
<file path=[Content_Types].xml><?xml version="1.0" encoding="utf-8"?>
<Types xmlns="http://schemas.openxmlformats.org/package/2006/content-types">
  <Default Extension="gif" ContentType="image/gif"/>
  <Default Extension="jpeg" ContentType="image/jpeg"/>
  <Default Extension="png" ContentType="image/png"/>
  <Default Extension="rels" ContentType="application/vnd.openxmlformats-package.relationships+xml"/>
  <Default Extension="svg" ContentType="image/svg+xml"/>
  <Default Extension="xml" ContentType="application/xml"/>
  <Override PartName="/ppt/presentation.xml" ContentType="application/vnd.openxmlformats-officedocument.presentationml.presentation.main+xml"/>
  <Override PartName="/ppt/slideMasters/slideMaster1.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notesMasters/notesMaster1.xml" ContentType="application/vnd.openxmlformats-officedocument.presentationml.notesMaster+xml"/>
  <Override PartName="/ppt/handoutMasters/handoutMaster1.xml" ContentType="application/vnd.openxmlformats-officedocument.presentationml.handoutMaster+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slideLayouts/slideLayout12.xml" ContentType="application/vnd.openxmlformats-officedocument.presentationml.slideLayout+xml"/>
  <Override PartName="/ppt/slideLayouts/slideLayout13.xml" ContentType="application/vnd.openxmlformats-officedocument.presentationml.slideLayout+xml"/>
  <Override PartName="/ppt/slideLayouts/slideLayout14.xml" ContentType="application/vnd.openxmlformats-officedocument.presentationml.slideLayout+xml"/>
  <Override PartName="/ppt/slideLayouts/slideLayout15.xml" ContentType="application/vnd.openxmlformats-officedocument.presentationml.slideLayout+xml"/>
  <Override PartName="/ppt/slideLayouts/slideLayout16.xml" ContentType="application/vnd.openxmlformats-officedocument.presentationml.slideLayout+xml"/>
  <Override PartName="/ppt/slideLayouts/slideLayout17.xml" ContentType="application/vnd.openxmlformats-officedocument.presentationml.slideLayout+xml"/>
  <Override PartName="/ppt/slideLayouts/slideLayout18.xml" ContentType="application/vnd.openxmlformats-officedocument.presentationml.slideLayout+xml"/>
  <Override PartName="/ppt/slideLayouts/slideLayout19.xml" ContentType="application/vnd.openxmlformats-officedocument.presentationml.slideLayout+xml"/>
  <Override PartName="/ppt/slideLayouts/slideLayout20.xml" ContentType="application/vnd.openxmlformats-officedocument.presentationml.slideLayout+xml"/>
  <Override PartName="/ppt/slideLayouts/slideLayout21.xml" ContentType="application/vnd.openxmlformats-officedocument.presentationml.slideLayout+xml"/>
  <Override PartName="/ppt/slideLayouts/slideLayout22.xml" ContentType="application/vnd.openxmlformats-officedocument.presentationml.slideLayout+xml"/>
  <Override PartName="/ppt/slideLayouts/slideLayout23.xml" ContentType="application/vnd.openxmlformats-officedocument.presentationml.slideLayout+xml"/>
  <Override PartName="/ppt/slideLayouts/slideLayout24.xml" ContentType="application/vnd.openxmlformats-officedocument.presentationml.slideLayout+xml"/>
  <Override PartName="/ppt/slideLayouts/slideLayout25.xml" ContentType="application/vnd.openxmlformats-officedocument.presentationml.slideLayout+xml"/>
  <Override PartName="/ppt/slideLayouts/slideLayout26.xml" ContentType="application/vnd.openxmlformats-officedocument.presentationml.slideLayout+xml"/>
  <Override PartName="/ppt/slideLayouts/slideLayout27.xml" ContentType="application/vnd.openxmlformats-officedocument.presentationml.slideLayout+xml"/>
  <Override PartName="/ppt/slideLayouts/slideLayout28.xml" ContentType="application/vnd.openxmlformats-officedocument.presentationml.slideLayout+xml"/>
  <Override PartName="/ppt/slideLayouts/slideLayout29.xml" ContentType="application/vnd.openxmlformats-officedocument.presentationml.slideLayout+xml"/>
  <Override PartName="/ppt/slideLayouts/slideLayout30.xml" ContentType="application/vnd.openxmlformats-officedocument.presentationml.slideLayout+xml"/>
  <Override PartName="/ppt/slideLayouts/slideLayout31.xml" ContentType="application/vnd.openxmlformats-officedocument.presentationml.slideLayout+xml"/>
  <Override PartName="/ppt/slideLayouts/slideLayout32.xml" ContentType="application/vnd.openxmlformats-officedocument.presentationml.slideLayout+xml"/>
  <Override PartName="/ppt/slideLayouts/slideLayout33.xml" ContentType="application/vnd.openxmlformats-officedocument.presentationml.slideLayout+xml"/>
  <Override PartName="/ppt/slideLayouts/slideLayout34.xml" ContentType="application/vnd.openxmlformats-officedocument.presentationml.slideLayout+xml"/>
  <Override PartName="/ppt/slideLayouts/slideLayout35.xml" ContentType="application/vnd.openxmlformats-officedocument.presentationml.slideLayout+xml"/>
  <Override PartName="/ppt/slideLayouts/slideLayout36.xml" ContentType="application/vnd.openxmlformats-officedocument.presentationml.slideLayout+xml"/>
  <Override PartName="/ppt/slideLayouts/slideLayout37.xml" ContentType="application/vnd.openxmlformats-officedocument.presentationml.slideLayout+xml"/>
  <Override PartName="/ppt/slideLayouts/slideLayout38.xml" ContentType="application/vnd.openxmlformats-officedocument.presentationml.slideLayout+xml"/>
  <Override PartName="/ppt/slideLayouts/slideLayout39.xml" ContentType="application/vnd.openxmlformats-officedocument.presentationml.slideLayout+xml"/>
  <Override PartName="/ppt/slideLayouts/slideLayout40.xml" ContentType="application/vnd.openxmlformats-officedocument.presentationml.slideLayout+xml"/>
  <Override PartName="/ppt/slideLayouts/slideLayout41.xml" ContentType="application/vnd.openxmlformats-officedocument.presentationml.slideLayout+xml"/>
  <Override PartName="/ppt/slideLayouts/slideLayout42.xml" ContentType="application/vnd.openxmlformats-officedocument.presentationml.slideLayout+xml"/>
  <Override PartName="/ppt/slideLayouts/slideLayout43.xml" ContentType="application/vnd.openxmlformats-officedocument.presentationml.slideLayout+xml"/>
  <Override PartName="/ppt/slideLayouts/slideLayout44.xml" ContentType="application/vnd.openxmlformats-officedocument.presentationml.slideLayout+xml"/>
  <Override PartName="/ppt/slideLayouts/slideLayout45.xml" ContentType="application/vnd.openxmlformats-officedocument.presentationml.slideLayout+xml"/>
  <Override PartName="/ppt/slideLayouts/slideLayout46.xml" ContentType="application/vnd.openxmlformats-officedocument.presentationml.slideLayout+xml"/>
  <Override PartName="/ppt/slideLayouts/slideLayout47.xml" ContentType="application/vnd.openxmlformats-officedocument.presentationml.slideLayout+xml"/>
  <Override PartName="/ppt/slideLayouts/slideLayout48.xml" ContentType="application/vnd.openxmlformats-officedocument.presentationml.slideLayout+xml"/>
  <Override PartName="/ppt/slideLayouts/slideLayout49.xml" ContentType="application/vnd.openxmlformats-officedocument.presentationml.slideLayout+xml"/>
  <Override PartName="/ppt/slideLayouts/slideLayout50.xml" ContentType="application/vnd.openxmlformats-officedocument.presentationml.slideLayout+xml"/>
  <Override PartName="/ppt/slideLayouts/slideLayout51.xml" ContentType="application/vnd.openxmlformats-officedocument.presentationml.slideLayout+xml"/>
  <Override PartName="/ppt/slideLayouts/slideLayout52.xml" ContentType="application/vnd.openxmlformats-officedocument.presentationml.slideLayout+xml"/>
  <Override PartName="/ppt/slideLayouts/slideLayout53.xml" ContentType="application/vnd.openxmlformats-officedocument.presentationml.slideLayout+xml"/>
  <Override PartName="/ppt/slideLayouts/slideLayout54.xml" ContentType="application/vnd.openxmlformats-officedocument.presentationml.slideLayout+xml"/>
  <Override PartName="/ppt/slideLayouts/slideLayout55.xml" ContentType="application/vnd.openxmlformats-officedocument.presentationml.slideLayout+xml"/>
  <Override PartName="/ppt/slideLayouts/slideLayout56.xml" ContentType="application/vnd.openxmlformats-officedocument.presentationml.slideLayout+xml"/>
  <Override PartName="/ppt/slideLayouts/slideLayout57.xml" ContentType="application/vnd.openxmlformats-officedocument.presentationml.slideLayout+xml"/>
  <Override PartName="/ppt/slideLayouts/slideLayout58.xml" ContentType="application/vnd.openxmlformats-officedocument.presentationml.slideLayout+xml"/>
  <Override PartName="/ppt/slideLayouts/slideLayout59.xml" ContentType="application/vnd.openxmlformats-officedocument.presentationml.slideLayout+xml"/>
  <Override PartName="/ppt/slideLayouts/slideLayout60.xml" ContentType="application/vnd.openxmlformats-officedocument.presentationml.slideLayout+xml"/>
  <Override PartName="/ppt/slideLayouts/slideLayout61.xml" ContentType="application/vnd.openxmlformats-officedocument.presentationml.slideLayout+xml"/>
  <Override PartName="/ppt/slideLayouts/slideLayout62.xml" ContentType="application/vnd.openxmlformats-officedocument.presentationml.slideLayout+xml"/>
  <Override PartName="/ppt/slideLayouts/slideLayout63.xml" ContentType="application/vnd.openxmlformats-officedocument.presentationml.slideLayout+xml"/>
  <Override PartName="/ppt/slideLayouts/slideLayout64.xml" ContentType="application/vnd.openxmlformats-officedocument.presentationml.slideLayout+xml"/>
  <Override PartName="/ppt/slideLayouts/slideLayout65.xml" ContentType="application/vnd.openxmlformats-officedocument.presentationml.slideLayout+xml"/>
  <Override PartName="/ppt/slideLayouts/slideLayout66.xml" ContentType="application/vnd.openxmlformats-officedocument.presentationml.slideLayout+xml"/>
  <Override PartName="/ppt/slideLayouts/slideLayout67.xml" ContentType="application/vnd.openxmlformats-officedocument.presentationml.slideLayout+xml"/>
  <Override PartName="/ppt/slideLayouts/slideLayout68.xml" ContentType="application/vnd.openxmlformats-officedocument.presentationml.slideLayout+xml"/>
  <Override PartName="/ppt/slideLayouts/slideLayout69.xml" ContentType="application/vnd.openxmlformats-officedocument.presentationml.slideLayout+xml"/>
  <Override PartName="/ppt/slideLayouts/slideLayout70.xml" ContentType="application/vnd.openxmlformats-officedocument.presentationml.slideLayout+xml"/>
  <Override PartName="/ppt/slideLayouts/slideLayout71.xml" ContentType="application/vnd.openxmlformats-officedocument.presentationml.slideLayout+xml"/>
  <Override PartName="/ppt/slideLayouts/slideLayout72.xml" ContentType="application/vnd.openxmlformats-officedocument.presentationml.slideLayout+xml"/>
  <Override PartName="/ppt/slideLayouts/slideLayout73.xml" ContentType="application/vnd.openxmlformats-officedocument.presentationml.slideLayout+xml"/>
  <Override PartName="/ppt/slideLayouts/slideLayout74.xml" ContentType="application/vnd.openxmlformats-officedocument.presentationml.slideLayout+xml"/>
  <Override PartName="/ppt/slideLayouts/slideLayout75.xml" ContentType="application/vnd.openxmlformats-officedocument.presentationml.slideLayout+xml"/>
  <Override PartName="/ppt/slideLayouts/slideLayout76.xml" ContentType="application/vnd.openxmlformats-officedocument.presentationml.slideLayout+xml"/>
  <Override PartName="/ppt/slideLayouts/slideLayout77.xml" ContentType="application/vnd.openxmlformats-officedocument.presentationml.slideLayout+xml"/>
  <Override PartName="/ppt/slideLayouts/slideLayout78.xml" ContentType="application/vnd.openxmlformats-officedocument.presentationml.slideLayout+xml"/>
  <Override PartName="/ppt/slideLayouts/slideLayout79.xml" ContentType="application/vnd.openxmlformats-officedocument.presentationml.slideLayout+xml"/>
  <Override PartName="/ppt/slideLayouts/slideLayout80.xml" ContentType="application/vnd.openxmlformats-officedocument.presentationml.slideLayout+xml"/>
  <Override PartName="/ppt/slideLayouts/slideLayout81.xml" ContentType="application/vnd.openxmlformats-officedocument.presentationml.slideLayout+xml"/>
  <Override PartName="/ppt/slideLayouts/slideLayout82.xml" ContentType="application/vnd.openxmlformats-officedocument.presentationml.slideLayout+xml"/>
  <Override PartName="/ppt/slideLayouts/slideLayout83.xml" ContentType="application/vnd.openxmlformats-officedocument.presentationml.slideLayout+xml"/>
  <Override PartName="/ppt/slideLayouts/slideLayout84.xml" ContentType="application/vnd.openxmlformats-officedocument.presentationml.slideLayout+xml"/>
  <Override PartName="/ppt/slideLayouts/slideLayout85.xml" ContentType="application/vnd.openxmlformats-officedocument.presentationml.slideLayout+xml"/>
  <Override PartName="/ppt/slideLayouts/slideLayout86.xml" ContentType="application/vnd.openxmlformats-officedocument.presentationml.slideLayout+xml"/>
  <Override PartName="/ppt/slideLayouts/slideLayout87.xml" ContentType="application/vnd.openxmlformats-officedocument.presentationml.slideLayout+xml"/>
  <Override PartName="/ppt/slideLayouts/slideLayout88.xml" ContentType="application/vnd.openxmlformats-officedocument.presentationml.slideLayout+xml"/>
  <Override PartName="/ppt/slideLayouts/slideLayout89.xml" ContentType="application/vnd.openxmlformats-officedocument.presentationml.slideLayout+xml"/>
  <Override PartName="/ppt/slideLayouts/slideLayout90.xml" ContentType="application/vnd.openxmlformats-officedocument.presentationml.slideLayout+xml"/>
  <Override PartName="/ppt/slideLayouts/slideLayout91.xml" ContentType="application/vnd.openxmlformats-officedocument.presentationml.slideLayout+xml"/>
  <Override PartName="/ppt/slideLayouts/slideLayout92.xml" ContentType="application/vnd.openxmlformats-officedocument.presentationml.slideLayout+xml"/>
  <Override PartName="/ppt/slideLayouts/slideLayout93.xml" ContentType="application/vnd.openxmlformats-officedocument.presentationml.slideLayout+xml"/>
  <Override PartName="/ppt/slideLayouts/slideLayout94.xml" ContentType="application/vnd.openxmlformats-officedocument.presentationml.slideLayout+xml"/>
  <Override PartName="/ppt/slideLayouts/slideLayout95.xml" ContentType="application/vnd.openxmlformats-officedocument.presentationml.slideLayout+xml"/>
  <Override PartName="/ppt/slideLayouts/slideLayout96.xml" ContentType="application/vnd.openxmlformats-officedocument.presentationml.slideLayout+xml"/>
  <Override PartName="/ppt/slideLayouts/slideLayout97.xml" ContentType="application/vnd.openxmlformats-officedocument.presentationml.slideLayout+xml"/>
  <Override PartName="/ppt/slideLayouts/slideLayout98.xml" ContentType="application/vnd.openxmlformats-officedocument.presentationml.slideLayout+xml"/>
  <Override PartName="/ppt/slideLayouts/slideLayout99.xml" ContentType="application/vnd.openxmlformats-officedocument.presentationml.slideLayout+xml"/>
  <Override PartName="/ppt/slideLayouts/slideLayout100.xml" ContentType="application/vnd.openxmlformats-officedocument.presentationml.slideLayout+xml"/>
  <Override PartName="/ppt/slideLayouts/slideLayout101.xml" ContentType="application/vnd.openxmlformats-officedocument.presentationml.slideLayout+xml"/>
  <Override PartName="/ppt/slideLayouts/slideLayout102.xml" ContentType="application/vnd.openxmlformats-officedocument.presentationml.slideLayout+xml"/>
  <Override PartName="/ppt/slideLayouts/slideLayout103.xml" ContentType="application/vnd.openxmlformats-officedocument.presentationml.slideLayout+xml"/>
  <Override PartName="/ppt/slideLayouts/slideLayout104.xml" ContentType="application/vnd.openxmlformats-officedocument.presentationml.slideLayout+xml"/>
  <Override PartName="/ppt/slideLayouts/slideLayout105.xml" ContentType="application/vnd.openxmlformats-officedocument.presentationml.slideLayout+xml"/>
  <Override PartName="/ppt/slideLayouts/slideLayout106.xml" ContentType="application/vnd.openxmlformats-officedocument.presentationml.slideLayout+xml"/>
  <Override PartName="/ppt/slideLayouts/slideLayout107.xml" ContentType="application/vnd.openxmlformats-officedocument.presentationml.slideLayout+xml"/>
  <Override PartName="/ppt/slideLayouts/slideLayout108.xml" ContentType="application/vnd.openxmlformats-officedocument.presentationml.slideLayout+xml"/>
  <Override PartName="/ppt/slideLayouts/slideLayout109.xml" ContentType="application/vnd.openxmlformats-officedocument.presentationml.slideLayout+xml"/>
  <Override PartName="/ppt/slideLayouts/slideLayout110.xml" ContentType="application/vnd.openxmlformats-officedocument.presentationml.slideLayout+xml"/>
  <Override PartName="/ppt/slideLayouts/slideLayout111.xml" ContentType="application/vnd.openxmlformats-officedocument.presentationml.slideLayout+xml"/>
  <Override PartName="/ppt/slideLayouts/slideLayout112.xml" ContentType="application/vnd.openxmlformats-officedocument.presentationml.slideLayout+xml"/>
  <Override PartName="/ppt/slideLayouts/slideLayout113.xml" ContentType="application/vnd.openxmlformats-officedocument.presentationml.slideLayout+xml"/>
  <Override PartName="/ppt/slideLayouts/slideLayout114.xml" ContentType="application/vnd.openxmlformats-officedocument.presentationml.slideLayout+xml"/>
  <Override PartName="/ppt/slideLayouts/slideLayout115.xml" ContentType="application/vnd.openxmlformats-officedocument.presentationml.slideLayout+xml"/>
  <Override PartName="/ppt/slideLayouts/slideLayout116.xml" ContentType="application/vnd.openxmlformats-officedocument.presentationml.slideLayout+xml"/>
  <Override PartName="/ppt/slideLayouts/slideLayout117.xml" ContentType="application/vnd.openxmlformats-officedocument.presentationml.slideLayout+xml"/>
  <Override PartName="/ppt/slideLayouts/slideLayout118.xml" ContentType="application/vnd.openxmlformats-officedocument.presentationml.slideLayout+xml"/>
  <Override PartName="/ppt/slideLayouts/slideLayout119.xml" ContentType="application/vnd.openxmlformats-officedocument.presentationml.slideLayout+xml"/>
  <Override PartName="/ppt/slideLayouts/slideLayout120.xml" ContentType="application/vnd.openxmlformats-officedocument.presentationml.slideLayout+xml"/>
  <Override PartName="/ppt/slideLayouts/slideLayout121.xml" ContentType="application/vnd.openxmlformats-officedocument.presentationml.slideLayout+xml"/>
  <Override PartName="/ppt/slideLayouts/slideLayout122.xml" ContentType="application/vnd.openxmlformats-officedocument.presentationml.slideLayout+xml"/>
  <Override PartName="/ppt/slideLayouts/slideLayout123.xml" ContentType="application/vnd.openxmlformats-officedocument.presentationml.slideLayout+xml"/>
  <Override PartName="/ppt/slideLayouts/slideLayout124.xml" ContentType="application/vnd.openxmlformats-officedocument.presentationml.slideLayout+xml"/>
  <Override PartName="/ppt/slideLayouts/slideLayout125.xml" ContentType="application/vnd.openxmlformats-officedocument.presentationml.slideLayout+xml"/>
  <Override PartName="/ppt/slideLayouts/slideLayout126.xml" ContentType="application/vnd.openxmlformats-officedocument.presentationml.slideLayout+xml"/>
  <Override PartName="/ppt/slideLayouts/slideLayout127.xml" ContentType="application/vnd.openxmlformats-officedocument.presentationml.slideLayout+xml"/>
  <Override PartName="/ppt/slideLayouts/slideLayout128.xml" ContentType="application/vnd.openxmlformats-officedocument.presentationml.slideLayout+xml"/>
  <Override PartName="/ppt/slideLayouts/slideLayout129.xml" ContentType="application/vnd.openxmlformats-officedocument.presentationml.slideLayout+xml"/>
  <Override PartName="/ppt/slideLayouts/slideLayout130.xml" ContentType="application/vnd.openxmlformats-officedocument.presentationml.slideLayout+xml"/>
  <Override PartName="/ppt/slideLayouts/slideLayout131.xml" ContentType="application/vnd.openxmlformats-officedocument.presentationml.slideLayout+xml"/>
  <Override PartName="/ppt/slideLayouts/slideLayout132.xml" ContentType="application/vnd.openxmlformats-officedocument.presentationml.slideLayout+xml"/>
  <Override PartName="/ppt/slideLayouts/slideLayout133.xml" ContentType="application/vnd.openxmlformats-officedocument.presentationml.slideLayout+xml"/>
  <Override PartName="/ppt/slideLayouts/slideLayout134.xml" ContentType="application/vnd.openxmlformats-officedocument.presentationml.slideLayout+xml"/>
  <Override PartName="/ppt/slideLayouts/slideLayout135.xml" ContentType="application/vnd.openxmlformats-officedocument.presentationml.slideLayout+xml"/>
  <Override PartName="/ppt/slideLayouts/slideLayout136.xml" ContentType="application/vnd.openxmlformats-officedocument.presentationml.slideLayout+xml"/>
  <Override PartName="/ppt/slideLayouts/slideLayout137.xml" ContentType="application/vnd.openxmlformats-officedocument.presentationml.slideLayout+xml"/>
  <Override PartName="/ppt/slideLayouts/slideLayout138.xml" ContentType="application/vnd.openxmlformats-officedocument.presentationml.slideLayout+xml"/>
  <Override PartName="/ppt/slideLayouts/slideLayout139.xml" ContentType="application/vnd.openxmlformats-officedocument.presentationml.slideLayout+xml"/>
  <Override PartName="/ppt/slideLayouts/slideLayout140.xml" ContentType="application/vnd.openxmlformats-officedocument.presentationml.slideLayout+xml"/>
  <Override PartName="/ppt/slideLayouts/slideLayout141.xml" ContentType="application/vnd.openxmlformats-officedocument.presentationml.slideLayout+xml"/>
  <Override PartName="/ppt/slideLayouts/slideLayout142.xml" ContentType="application/vnd.openxmlformats-officedocument.presentationml.slideLayout+xml"/>
  <Override PartName="/ppt/slideLayouts/slideLayout143.xml" ContentType="application/vnd.openxmlformats-officedocument.presentationml.slideLayout+xml"/>
  <Override PartName="/ppt/slideLayouts/slideLayout144.xml" ContentType="application/vnd.openxmlformats-officedocument.presentationml.slideLayout+xml"/>
  <Override PartName="/ppt/slideLayouts/slideLayout145.xml" ContentType="application/vnd.openxmlformats-officedocument.presentationml.slideLayout+xml"/>
  <Override PartName="/ppt/slideLayouts/slideLayout146.xml" ContentType="application/vnd.openxmlformats-officedocument.presentationml.slideLayout+xml"/>
  <Override PartName="/ppt/slideLayouts/slideLayout147.xml" ContentType="application/vnd.openxmlformats-officedocument.presentationml.slideLayout+xml"/>
  <Override PartName="/ppt/slideLayouts/slideLayout148.xml" ContentType="application/vnd.openxmlformats-officedocument.presentationml.slideLayout+xml"/>
  <Override PartName="/ppt/slideLayouts/slideLayout149.xml" ContentType="application/vnd.openxmlformats-officedocument.presentationml.slideLayout+xml"/>
  <Override PartName="/ppt/slideLayouts/slideLayout150.xml" ContentType="application/vnd.openxmlformats-officedocument.presentationml.slideLayout+xml"/>
  <Override PartName="/ppt/slideLayouts/slideLayout151.xml" ContentType="application/vnd.openxmlformats-officedocument.presentationml.slideLayout+xml"/>
  <Override PartName="/ppt/slideLayouts/slideLayout152.xml" ContentType="application/vnd.openxmlformats-officedocument.presentationml.slideLayout+xml"/>
  <Override PartName="/ppt/slideLayouts/slideLayout153.xml" ContentType="application/vnd.openxmlformats-officedocument.presentationml.slideLayout+xml"/>
  <Override PartName="/ppt/slideLayouts/slideLayout154.xml" ContentType="application/vnd.openxmlformats-officedocument.presentationml.slideLayout+xml"/>
  <Override PartName="/ppt/slideLayouts/slideLayout155.xml" ContentType="application/vnd.openxmlformats-officedocument.presentationml.slideLayout+xml"/>
  <Override PartName="/ppt/theme/theme2.xml" ContentType="application/vnd.openxmlformats-officedocument.theme+xml"/>
  <Override PartName="/ppt/theme/theme3.xml" ContentType="application/vnd.openxmlformats-officedocument.theme+xml"/>
  <Override PartName="/ppt/notesSlides/notesSlide1.xml" ContentType="application/vnd.openxmlformats-officedocument.presentationml.notesSlide+xml"/>
  <Override PartName="/ppt/notesSlides/notesSlide2.xml" ContentType="application/vnd.openxmlformats-officedocument.presentationml.notesSlide+xml"/>
  <Override PartName="/ppt/notesSlides/notesSlide3.xml" ContentType="application/vnd.openxmlformats-officedocument.presentationml.notesSlide+xml"/>
  <Override PartName="/ppt/notesSlides/notesSlide4.xml" ContentType="application/vnd.openxmlformats-officedocument.presentationml.notesSlide+xml"/>
  <Override PartName="/ppt/notesSlides/notesSlide5.xml" ContentType="application/vnd.openxmlformats-officedocument.presentationml.notesSlide+xml"/>
  <Override PartName="/ppt/notesSlides/notesSlide6.xml" ContentType="application/vnd.openxmlformats-officedocument.presentationml.notesSlide+xml"/>
  <Override PartName="/ppt/notesSlides/notesSlide7.xml" ContentType="application/vnd.openxmlformats-officedocument.presentationml.notesSlide+xml"/>
  <Override PartName="/ppt/notesSlides/notesSlide8.xml" ContentType="application/vnd.openxmlformats-officedocument.presentationml.notesSlide+xml"/>
  <Override PartName="/ppt/notesSlides/notesSlide9.xml" ContentType="application/vnd.openxmlformats-officedocument.presentationml.notesSlide+xml"/>
  <Override PartName="/ppt/changesInfos/changesInfo1.xml" ContentType="application/vnd.ms-powerpoint.changesinfo+xml"/>
  <Override PartName="/ppt/revisionInfo.xml" ContentType="application/vnd.ms-powerpoint.revisioninfo+xml"/>
  <Override PartName="/docProps/core.xml" ContentType="application/vnd.openxmlformats-package.core-properties+xml"/>
  <Override PartName="/docProps/app.xml" ContentType="application/vnd.openxmlformats-officedocument.extended-properties+xml"/>
</Types>
</file>

<file path=_rels/.rels><?xml version="1.0" encoding="UTF-8" standalone="yes"?>
<Relationships xmlns="http://schemas.openxmlformats.org/package/2006/relationships"><Relationship Id="rId3" Type="http://schemas.openxmlformats.org/package/2006/relationships/metadata/core-properties" Target="docProps/core.xml"/><Relationship Id="rId2" Type="http://schemas.openxmlformats.org/package/2006/relationships/metadata/thumbnail" Target="docProps/thumbnail.jpeg"/><Relationship Id="rId1" Type="http://schemas.openxmlformats.org/officeDocument/2006/relationships/officeDocument" Target="ppt/presentation.xml"/><Relationship Id="rId4" Type="http://schemas.openxmlformats.org/officeDocument/2006/relationships/extended-properties" Target="docProps/app.xml"/></Relationships>
</file>

<file path=ppt/presentation.xml><?xml version="1.0" encoding="utf-8"?>
<p:presentation xmlns:a="http://schemas.openxmlformats.org/drawingml/2006/main" xmlns:r="http://schemas.openxmlformats.org/officeDocument/2006/relationships" xmlns:p="http://schemas.openxmlformats.org/presentationml/2006/main" saveSubsetFonts="1" autoCompressPictures="0">
  <p:sldMasterIdLst>
    <p:sldMasterId id="2147483648" r:id="rId1"/>
  </p:sldMasterIdLst>
  <p:notesMasterIdLst>
    <p:notesMasterId r:id="rId20"/>
  </p:notesMasterIdLst>
  <p:handoutMasterIdLst>
    <p:handoutMasterId r:id="rId21"/>
  </p:handoutMasterIdLst>
  <p:sldIdLst>
    <p:sldId id="2963" r:id="rId2"/>
    <p:sldId id="2964" r:id="rId3"/>
    <p:sldId id="2147478101" r:id="rId4"/>
    <p:sldId id="2147478089" r:id="rId5"/>
    <p:sldId id="2147478093" r:id="rId6"/>
    <p:sldId id="2147478090" r:id="rId7"/>
    <p:sldId id="2147478091" r:id="rId8"/>
    <p:sldId id="2147478092" r:id="rId9"/>
    <p:sldId id="2147478094" r:id="rId10"/>
    <p:sldId id="2147478099" r:id="rId11"/>
    <p:sldId id="2147478095" r:id="rId12"/>
    <p:sldId id="2147478100" r:id="rId13"/>
    <p:sldId id="2147481905" r:id="rId14"/>
    <p:sldId id="2147481906" r:id="rId15"/>
    <p:sldId id="2887" r:id="rId16"/>
    <p:sldId id="2147478096" r:id="rId17"/>
    <p:sldId id="2147478097" r:id="rId18"/>
    <p:sldId id="2147478098" r:id="rId19"/>
  </p:sldIdLst>
  <p:sldSz cx="12192000" cy="6858000"/>
  <p:notesSz cx="6858000" cy="9144000"/>
  <p:defaultTex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defaultTextStyle>
</p:presentation>
</file>

<file path=ppt/presProps.xml><?xml version="1.0" encoding="utf-8"?>
<p:presentationPr xmlns:a="http://schemas.openxmlformats.org/drawingml/2006/main" xmlns:r="http://schemas.openxmlformats.org/officeDocument/2006/relationships" xmlns:p="http://schemas.openxmlformats.org/presentationml/2006/main">
  <p:clrMru>
    <a:srgbClr val="B6FFA0"/>
    <a:srgbClr val="0A2900"/>
    <a:srgbClr val="F7F8FC"/>
    <a:srgbClr val="410400"/>
    <a:srgbClr val="C35513"/>
    <a:srgbClr val="AE28DC"/>
    <a:srgbClr val="3C003E"/>
    <a:srgbClr val="083806"/>
    <a:srgbClr val="00861E"/>
    <a:srgbClr val="FA8F2C"/>
  </p:clrMru>
  <p:extLst>
    <p:ext uri="{E76CE94A-603C-4142-B9EB-6D1370010A27}">
      <p14:discardImageEditData xmlns:p14="http://schemas.microsoft.com/office/powerpoint/2010/main" val="0"/>
    </p:ext>
    <p:ext uri="{D31A062A-798A-4329-ABDD-BBA856620510}">
      <p14:defaultImageDpi xmlns:p14="http://schemas.microsoft.com/office/powerpoint/2010/main" val="32767"/>
    </p:ext>
    <p:ext uri="{FD5EFAAD-0ECE-453E-9831-46B23BE46B34}">
      <p15:chartTrackingRefBased xmlns:p15="http://schemas.microsoft.com/office/powerpoint/2012/main" val="1"/>
    </p:ext>
  </p:extLst>
</p:presentationPr>
</file>

<file path=ppt/revisionInfo.xml><?xml version="1.0" encoding="utf-8"?>
<p1510:revInfo xmlns:a="http://schemas.openxmlformats.org/drawingml/2006/main" xmlns:r="http://schemas.openxmlformats.org/officeDocument/2006/relationships" xmlns:p1510="http://schemas.microsoft.com/office/powerpoint/2015/10/main">
  <p1510:revLst>
    <p1510:client id="{34B4BA89-3CD6-B45E-2E5B-11A76EB9B4AE}" v="98" dt="2026-10-05T16:13:51.655"/>
  </p1510:revLst>
</p1510:revInfo>
</file>

<file path=ppt/tableStyles.xml><?xml version="1.0" encoding="utf-8"?>
<a:tblStyleLst xmlns:a="http://schemas.openxmlformats.org/drawingml/2006/main" def="{5C22544A-7EE6-4342-B048-85BDC9FD1C3A}"/>
</file>

<file path=ppt/viewProps.xml><?xml version="1.0" encoding="utf-8"?>
<p:viewPr xmlns:a="http://schemas.openxmlformats.org/drawingml/2006/main" xmlns:r="http://schemas.openxmlformats.org/officeDocument/2006/relationships" xmlns:p="http://schemas.openxmlformats.org/presentationml/2006/main">
  <p:gridSpacing cx="76200" cy="76200"/>
</p:viewPr>
</file>

<file path=ppt/_rels/presentation.xml.rels><?xml version="1.0" encoding="UTF-8" standalone="yes"?>
<Relationships xmlns="http://schemas.openxmlformats.org/package/2006/relationships"><Relationship Id="rId8" Type="http://schemas.openxmlformats.org/officeDocument/2006/relationships/slide" Target="slides/slide7.xml"/><Relationship Id="rId13" Type="http://schemas.openxmlformats.org/officeDocument/2006/relationships/slide" Target="slides/slide12.xml"/><Relationship Id="rId18" Type="http://schemas.openxmlformats.org/officeDocument/2006/relationships/slide" Target="slides/slide17.xml"/><Relationship Id="rId26" Type="http://schemas.microsoft.com/office/2016/11/relationships/changesInfo" Target="changesInfos/changesInfo1.xml"/><Relationship Id="rId3" Type="http://schemas.openxmlformats.org/officeDocument/2006/relationships/slide" Target="slides/slide2.xml"/><Relationship Id="rId21" Type="http://schemas.openxmlformats.org/officeDocument/2006/relationships/handoutMaster" Target="handoutMasters/handoutMaster1.xml"/><Relationship Id="rId7" Type="http://schemas.openxmlformats.org/officeDocument/2006/relationships/slide" Target="slides/slide6.xml"/><Relationship Id="rId12" Type="http://schemas.openxmlformats.org/officeDocument/2006/relationships/slide" Target="slides/slide11.xml"/><Relationship Id="rId17" Type="http://schemas.openxmlformats.org/officeDocument/2006/relationships/slide" Target="slides/slide16.xml"/><Relationship Id="rId25" Type="http://schemas.openxmlformats.org/officeDocument/2006/relationships/tableStyles" Target="tableStyles.xml"/><Relationship Id="rId2" Type="http://schemas.openxmlformats.org/officeDocument/2006/relationships/slide" Target="slides/slide1.xml"/><Relationship Id="rId16" Type="http://schemas.openxmlformats.org/officeDocument/2006/relationships/slide" Target="slides/slide15.xml"/><Relationship Id="rId20" Type="http://schemas.openxmlformats.org/officeDocument/2006/relationships/notesMaster" Target="notesMasters/notesMaster1.xml"/><Relationship Id="rId1" Type="http://schemas.openxmlformats.org/officeDocument/2006/relationships/slideMaster" Target="slideMasters/slideMaster1.xml"/><Relationship Id="rId6" Type="http://schemas.openxmlformats.org/officeDocument/2006/relationships/slide" Target="slides/slide5.xml"/><Relationship Id="rId11" Type="http://schemas.openxmlformats.org/officeDocument/2006/relationships/slide" Target="slides/slide10.xml"/><Relationship Id="rId24" Type="http://schemas.openxmlformats.org/officeDocument/2006/relationships/theme" Target="theme/theme1.xml"/><Relationship Id="rId5" Type="http://schemas.openxmlformats.org/officeDocument/2006/relationships/slide" Target="slides/slide4.xml"/><Relationship Id="rId15" Type="http://schemas.openxmlformats.org/officeDocument/2006/relationships/slide" Target="slides/slide14.xml"/><Relationship Id="rId23" Type="http://schemas.openxmlformats.org/officeDocument/2006/relationships/viewProps" Target="viewProps.xml"/><Relationship Id="rId10" Type="http://schemas.openxmlformats.org/officeDocument/2006/relationships/slide" Target="slides/slide9.xml"/><Relationship Id="rId19" Type="http://schemas.openxmlformats.org/officeDocument/2006/relationships/slide" Target="slides/slide18.xml"/><Relationship Id="rId4" Type="http://schemas.openxmlformats.org/officeDocument/2006/relationships/slide" Target="slides/slide3.xml"/><Relationship Id="rId9" Type="http://schemas.openxmlformats.org/officeDocument/2006/relationships/slide" Target="slides/slide8.xml"/><Relationship Id="rId14" Type="http://schemas.openxmlformats.org/officeDocument/2006/relationships/slide" Target="slides/slide13.xml"/><Relationship Id="rId22" Type="http://schemas.openxmlformats.org/officeDocument/2006/relationships/presProps" Target="presProps.xml"/><Relationship Id="rId27" Type="http://schemas.microsoft.com/office/2015/10/relationships/revisionInfo" Target="revisionInfo.xml"/></Relationships>
</file>

<file path=ppt/changesInfos/changesInfo1.xml><?xml version="1.0" encoding="utf-8"?>
<pc:chgInfo xmlns:a="http://schemas.openxmlformats.org/drawingml/2006/main" xmlns:r="http://schemas.openxmlformats.org/officeDocument/2006/relationships" xmlns:ac="http://schemas.microsoft.com/office/drawing/2013/main/command" xmlns:pc="http://schemas.microsoft.com/office/powerpoint/2013/main/command">
  <pc:docChgLst>
    <pc:chgData name="Casey Zieglmeier" userId="S::casey.zieglmeier@sovos.com::abe6718d-1b1b-4e73-88c1-e685fc30456c" providerId="AD" clId="Web-{00000000-0000-0000-0000-000000000000}"/>
    <pc:docChg chg="modSld">
      <pc:chgData name="Casey Zieglmeier" userId="S::casey.zieglmeier@sovos.com::abe6718d-1b1b-4e73-88c1-e685fc30456c" providerId="AD" clId="Web-{00000000-0000-0000-0000-000000000000}" dt="2026-09-16T15:43:53.703" v="60" actId="20577"/>
      <pc:docMkLst>
        <pc:docMk/>
      </pc:docMkLst>
      <pc:sldChg chg="modSp">
        <pc:chgData name="Casey Zieglmeier" userId="S::casey.zieglmeier@sovos.com::abe6718d-1b1b-4e73-88c1-e685fc30456c" providerId="AD" clId="Web-{00000000-0000-0000-0000-000000000000}" dt="2026-09-16T15:26:45.037" v="6" actId="20577"/>
        <pc:sldMkLst>
          <pc:docMk/>
          <pc:sldMk cId="745434091" sldId="2963"/>
        </pc:sldMkLst>
        <pc:spChg chg="mod">
          <ac:chgData name="Casey Zieglmeier" userId="S::casey.zieglmeier@sovos.com::abe6718d-1b1b-4e73-88c1-e685fc30456c" providerId="AD" clId="Web-{00000000-0000-0000-0000-000000000000}" dt="2026-09-16T15:26:41.694" v="2" actId="20577"/>
          <ac:spMkLst>
            <pc:docMk/>
            <pc:sldMk cId="745434091" sldId="2963"/>
            <ac:spMk id="2" creationId="{81D82EEE-6F8F-100B-CA70-572F1DA9A9A1}"/>
          </ac:spMkLst>
        </pc:spChg>
        <pc:spChg chg="mod">
          <ac:chgData name="Casey Zieglmeier" userId="S::casey.zieglmeier@sovos.com::abe6718d-1b1b-4e73-88c1-e685fc30456c" providerId="AD" clId="Web-{00000000-0000-0000-0000-000000000000}" dt="2026-09-16T15:26:45.037" v="6" actId="20577"/>
          <ac:spMkLst>
            <pc:docMk/>
            <pc:sldMk cId="745434091" sldId="2963"/>
            <ac:spMk id="10" creationId="{F5273498-E53E-5BF6-7B74-925613199B54}"/>
          </ac:spMkLst>
        </pc:spChg>
      </pc:sldChg>
      <pc:sldChg chg="addSp delSp modSp">
        <pc:chgData name="Casey Zieglmeier" userId="S::casey.zieglmeier@sovos.com::abe6718d-1b1b-4e73-88c1-e685fc30456c" providerId="AD" clId="Web-{00000000-0000-0000-0000-000000000000}" dt="2026-09-16T15:43:53.703" v="60" actId="20577"/>
        <pc:sldMkLst>
          <pc:docMk/>
          <pc:sldMk cId="2388842576" sldId="2147478089"/>
        </pc:sldMkLst>
        <pc:spChg chg="add del">
          <ac:chgData name="Casey Zieglmeier" userId="S::casey.zieglmeier@sovos.com::abe6718d-1b1b-4e73-88c1-e685fc30456c" providerId="AD" clId="Web-{00000000-0000-0000-0000-000000000000}" dt="2026-09-16T15:43:48.937" v="48"/>
          <ac:spMkLst>
            <pc:docMk/>
            <pc:sldMk cId="2388842576" sldId="2147478089"/>
            <ac:spMk id="5" creationId="{67E16DBB-86D3-58C4-194D-BA8867F98B75}"/>
          </ac:spMkLst>
        </pc:spChg>
        <pc:spChg chg="mod">
          <ac:chgData name="Casey Zieglmeier" userId="S::casey.zieglmeier@sovos.com::abe6718d-1b1b-4e73-88c1-e685fc30456c" providerId="AD" clId="Web-{00000000-0000-0000-0000-000000000000}" dt="2026-09-16T15:43:53.703" v="60" actId="20577"/>
          <ac:spMkLst>
            <pc:docMk/>
            <pc:sldMk cId="2388842576" sldId="2147478089"/>
            <ac:spMk id="6" creationId="{DFF24B75-77BD-8CC5-8C88-D2BE9F12E38E}"/>
          </ac:spMkLst>
        </pc:spChg>
        <pc:spChg chg="mod">
          <ac:chgData name="Casey Zieglmeier" userId="S::casey.zieglmeier@sovos.com::abe6718d-1b1b-4e73-88c1-e685fc30456c" providerId="AD" clId="Web-{00000000-0000-0000-0000-000000000000}" dt="2026-09-16T15:43:51.094" v="58" actId="20577"/>
          <ac:spMkLst>
            <pc:docMk/>
            <pc:sldMk cId="2388842576" sldId="2147478089"/>
            <ac:spMk id="9" creationId="{8F786FE1-2CEB-BDAF-2548-907BFFDB9F72}"/>
          </ac:spMkLst>
        </pc:spChg>
        <pc:spChg chg="mod">
          <ac:chgData name="Casey Zieglmeier" userId="S::casey.zieglmeier@sovos.com::abe6718d-1b1b-4e73-88c1-e685fc30456c" providerId="AD" clId="Web-{00000000-0000-0000-0000-000000000000}" dt="2026-09-16T15:43:50.437" v="55" actId="20577"/>
          <ac:spMkLst>
            <pc:docMk/>
            <pc:sldMk cId="2388842576" sldId="2147478089"/>
            <ac:spMk id="11" creationId="{7A3264E8-25E1-0C4A-BD3B-CA9145DAD622}"/>
          </ac:spMkLst>
        </pc:spChg>
        <pc:spChg chg="add del">
          <ac:chgData name="Casey Zieglmeier" userId="S::casey.zieglmeier@sovos.com::abe6718d-1b1b-4e73-88c1-e685fc30456c" providerId="AD" clId="Web-{00000000-0000-0000-0000-000000000000}" dt="2026-09-16T15:43:48.937" v="49"/>
          <ac:spMkLst>
            <pc:docMk/>
            <pc:sldMk cId="2388842576" sldId="2147478089"/>
            <ac:spMk id="12" creationId="{9837480C-5539-7BA5-1225-9D2601980719}"/>
          </ac:spMkLst>
        </pc:spChg>
        <pc:spChg chg="add del">
          <ac:chgData name="Casey Zieglmeier" userId="S::casey.zieglmeier@sovos.com::abe6718d-1b1b-4e73-88c1-e685fc30456c" providerId="AD" clId="Web-{00000000-0000-0000-0000-000000000000}" dt="2026-09-16T15:43:48.937" v="50"/>
          <ac:spMkLst>
            <pc:docMk/>
            <pc:sldMk cId="2388842576" sldId="2147478089"/>
            <ac:spMk id="13" creationId="{9D9C6A32-F0C6-4F86-5331-083543688F8B}"/>
          </ac:spMkLst>
        </pc:spChg>
      </pc:sldChg>
      <pc:sldChg chg="modSp">
        <pc:chgData name="Casey Zieglmeier" userId="S::casey.zieglmeier@sovos.com::abe6718d-1b1b-4e73-88c1-e685fc30456c" providerId="AD" clId="Web-{00000000-0000-0000-0000-000000000000}" dt="2026-09-16T15:43:48.422" v="47" actId="20577"/>
        <pc:sldMkLst>
          <pc:docMk/>
          <pc:sldMk cId="1793419274" sldId="2147478093"/>
        </pc:sldMkLst>
        <pc:spChg chg="mod">
          <ac:chgData name="Casey Zieglmeier" userId="S::casey.zieglmeier@sovos.com::abe6718d-1b1b-4e73-88c1-e685fc30456c" providerId="AD" clId="Web-{00000000-0000-0000-0000-000000000000}" dt="2026-09-16T15:43:48.422" v="47" actId="20577"/>
          <ac:spMkLst>
            <pc:docMk/>
            <pc:sldMk cId="1793419274" sldId="2147478093"/>
            <ac:spMk id="2" creationId="{50E8FED5-E19B-95F9-18D4-24B9560C5A0E}"/>
          </ac:spMkLst>
        </pc:spChg>
      </pc:sldChg>
    </pc:docChg>
  </pc:docChgLst>
  <pc:docChgLst>
    <pc:chgData name="Casey Zieglmeier" userId="S::casey.zieglmeier@sovos.com::abe6718d-1b1b-4e73-88c1-e685fc30456c" providerId="AD" clId="Web-{34B4BA89-3CD6-B45E-2E5B-11A76EB9B4AE}"/>
    <pc:docChg chg="mod addSld delSld modSld sldOrd addMainMaster delMainMaster">
      <pc:chgData name="Casey Zieglmeier" userId="S::casey.zieglmeier@sovos.com::abe6718d-1b1b-4e73-88c1-e685fc30456c" providerId="AD" clId="Web-{34B4BA89-3CD6-B45E-2E5B-11A76EB9B4AE}" dt="2026-10-05T16:13:51.749" v="98"/>
      <pc:docMkLst>
        <pc:docMk/>
      </pc:docMkLst>
      <pc:sldChg chg="modSp mod modClrScheme chgLayout">
        <pc:chgData name="Casey Zieglmeier" userId="S::casey.zieglmeier@sovos.com::abe6718d-1b1b-4e73-88c1-e685fc30456c" providerId="AD" clId="Web-{34B4BA89-3CD6-B45E-2E5B-11A76EB9B4AE}" dt="2026-10-05T15:39:32.054" v="2"/>
        <pc:sldMkLst>
          <pc:docMk/>
          <pc:sldMk cId="1638551481" sldId="2887"/>
        </pc:sldMkLst>
        <pc:spChg chg="mod ord">
          <ac:chgData name="Casey Zieglmeier" userId="S::casey.zieglmeier@sovos.com::abe6718d-1b1b-4e73-88c1-e685fc30456c" providerId="AD" clId="Web-{34B4BA89-3CD6-B45E-2E5B-11A76EB9B4AE}" dt="2026-10-05T15:39:32.054" v="2"/>
          <ac:spMkLst>
            <pc:docMk/>
            <pc:sldMk cId="1638551481" sldId="2887"/>
            <ac:spMk id="2" creationId="{E55E502A-382E-DD6A-98D2-04CD030A17EB}"/>
          </ac:spMkLst>
        </pc:spChg>
      </pc:sldChg>
      <pc:sldChg chg="modSp mod modClrScheme chgLayout">
        <pc:chgData name="Casey Zieglmeier" userId="S::casey.zieglmeier@sovos.com::abe6718d-1b1b-4e73-88c1-e685fc30456c" providerId="AD" clId="Web-{34B4BA89-3CD6-B45E-2E5B-11A76EB9B4AE}" dt="2026-10-05T15:39:32.054" v="2"/>
        <pc:sldMkLst>
          <pc:docMk/>
          <pc:sldMk cId="745434091" sldId="2963"/>
        </pc:sldMkLst>
        <pc:spChg chg="mod ord">
          <ac:chgData name="Casey Zieglmeier" userId="S::casey.zieglmeier@sovos.com::abe6718d-1b1b-4e73-88c1-e685fc30456c" providerId="AD" clId="Web-{34B4BA89-3CD6-B45E-2E5B-11A76EB9B4AE}" dt="2026-10-05T15:39:32.054" v="2"/>
          <ac:spMkLst>
            <pc:docMk/>
            <pc:sldMk cId="745434091" sldId="2963"/>
            <ac:spMk id="2" creationId="{81D82EEE-6F8F-100B-CA70-572F1DA9A9A1}"/>
          </ac:spMkLst>
        </pc:spChg>
        <pc:spChg chg="mod ord">
          <ac:chgData name="Casey Zieglmeier" userId="S::casey.zieglmeier@sovos.com::abe6718d-1b1b-4e73-88c1-e685fc30456c" providerId="AD" clId="Web-{34B4BA89-3CD6-B45E-2E5B-11A76EB9B4AE}" dt="2026-10-05T15:39:32.054" v="2"/>
          <ac:spMkLst>
            <pc:docMk/>
            <pc:sldMk cId="745434091" sldId="2963"/>
            <ac:spMk id="4" creationId="{F5826D7C-36C0-E535-8B83-65CF6DA2D559}"/>
          </ac:spMkLst>
        </pc:spChg>
        <pc:spChg chg="mod ord">
          <ac:chgData name="Casey Zieglmeier" userId="S::casey.zieglmeier@sovos.com::abe6718d-1b1b-4e73-88c1-e685fc30456c" providerId="AD" clId="Web-{34B4BA89-3CD6-B45E-2E5B-11A76EB9B4AE}" dt="2026-10-05T15:39:32.054" v="2"/>
          <ac:spMkLst>
            <pc:docMk/>
            <pc:sldMk cId="745434091" sldId="2963"/>
            <ac:spMk id="5" creationId="{D856738A-9236-4134-9567-F9CBC52CDBFC}"/>
          </ac:spMkLst>
        </pc:spChg>
        <pc:spChg chg="mod ord">
          <ac:chgData name="Casey Zieglmeier" userId="S::casey.zieglmeier@sovos.com::abe6718d-1b1b-4e73-88c1-e685fc30456c" providerId="AD" clId="Web-{34B4BA89-3CD6-B45E-2E5B-11A76EB9B4AE}" dt="2026-10-05T15:39:32.054" v="2"/>
          <ac:spMkLst>
            <pc:docMk/>
            <pc:sldMk cId="745434091" sldId="2963"/>
            <ac:spMk id="6" creationId="{96C4C9BC-5571-0C22-FC00-E5EC2D6A8F70}"/>
          </ac:spMkLst>
        </pc:spChg>
        <pc:spChg chg="mod ord">
          <ac:chgData name="Casey Zieglmeier" userId="S::casey.zieglmeier@sovos.com::abe6718d-1b1b-4e73-88c1-e685fc30456c" providerId="AD" clId="Web-{34B4BA89-3CD6-B45E-2E5B-11A76EB9B4AE}" dt="2026-10-05T15:39:32.054" v="2"/>
          <ac:spMkLst>
            <pc:docMk/>
            <pc:sldMk cId="745434091" sldId="2963"/>
            <ac:spMk id="7" creationId="{C20FFDC9-6DF2-0510-9F98-2DDFB0CF40F0}"/>
          </ac:spMkLst>
        </pc:spChg>
        <pc:spChg chg="mod ord">
          <ac:chgData name="Casey Zieglmeier" userId="S::casey.zieglmeier@sovos.com::abe6718d-1b1b-4e73-88c1-e685fc30456c" providerId="AD" clId="Web-{34B4BA89-3CD6-B45E-2E5B-11A76EB9B4AE}" dt="2026-10-05T15:39:32.054" v="2"/>
          <ac:spMkLst>
            <pc:docMk/>
            <pc:sldMk cId="745434091" sldId="2963"/>
            <ac:spMk id="10" creationId="{F5273498-E53E-5BF6-7B74-925613199B54}"/>
          </ac:spMkLst>
        </pc:spChg>
      </pc:sldChg>
      <pc:sldChg chg="modSp mod modClrScheme chgLayout">
        <pc:chgData name="Casey Zieglmeier" userId="S::casey.zieglmeier@sovos.com::abe6718d-1b1b-4e73-88c1-e685fc30456c" providerId="AD" clId="Web-{34B4BA89-3CD6-B45E-2E5B-11A76EB9B4AE}" dt="2026-10-05T15:39:32.054" v="2"/>
        <pc:sldMkLst>
          <pc:docMk/>
          <pc:sldMk cId="633634992" sldId="2964"/>
        </pc:sldMkLst>
        <pc:spChg chg="mod ord">
          <ac:chgData name="Casey Zieglmeier" userId="S::casey.zieglmeier@sovos.com::abe6718d-1b1b-4e73-88c1-e685fc30456c" providerId="AD" clId="Web-{34B4BA89-3CD6-B45E-2E5B-11A76EB9B4AE}" dt="2026-10-05T15:39:32.054" v="2"/>
          <ac:spMkLst>
            <pc:docMk/>
            <pc:sldMk cId="633634992" sldId="2964"/>
            <ac:spMk id="3" creationId="{D35906F0-39E3-A537-9067-28467554C72A}"/>
          </ac:spMkLst>
        </pc:spChg>
        <pc:spChg chg="mod ord">
          <ac:chgData name="Casey Zieglmeier" userId="S::casey.zieglmeier@sovos.com::abe6718d-1b1b-4e73-88c1-e685fc30456c" providerId="AD" clId="Web-{34B4BA89-3CD6-B45E-2E5B-11A76EB9B4AE}" dt="2026-10-05T15:39:32.054" v="2"/>
          <ac:spMkLst>
            <pc:docMk/>
            <pc:sldMk cId="633634992" sldId="2964"/>
            <ac:spMk id="4" creationId="{67C2AF60-9B25-A691-AD6C-3821D2CF8EAC}"/>
          </ac:spMkLst>
        </pc:spChg>
      </pc:sldChg>
      <pc:sldChg chg="modSp mod modClrScheme chgLayout">
        <pc:chgData name="Casey Zieglmeier" userId="S::casey.zieglmeier@sovos.com::abe6718d-1b1b-4e73-88c1-e685fc30456c" providerId="AD" clId="Web-{34B4BA89-3CD6-B45E-2E5B-11A76EB9B4AE}" dt="2026-10-05T15:39:32.054" v="2"/>
        <pc:sldMkLst>
          <pc:docMk/>
          <pc:sldMk cId="2388842576" sldId="2147478089"/>
        </pc:sldMkLst>
        <pc:spChg chg="mod ord">
          <ac:chgData name="Casey Zieglmeier" userId="S::casey.zieglmeier@sovos.com::abe6718d-1b1b-4e73-88c1-e685fc30456c" providerId="AD" clId="Web-{34B4BA89-3CD6-B45E-2E5B-11A76EB9B4AE}" dt="2026-10-05T15:39:32.054" v="2"/>
          <ac:spMkLst>
            <pc:docMk/>
            <pc:sldMk cId="2388842576" sldId="2147478089"/>
            <ac:spMk id="2" creationId="{4FA9CEAF-F4C0-7C9C-B75D-5262561207C3}"/>
          </ac:spMkLst>
        </pc:spChg>
        <pc:spChg chg="mod ord">
          <ac:chgData name="Casey Zieglmeier" userId="S::casey.zieglmeier@sovos.com::abe6718d-1b1b-4e73-88c1-e685fc30456c" providerId="AD" clId="Web-{34B4BA89-3CD6-B45E-2E5B-11A76EB9B4AE}" dt="2026-10-05T15:39:32.054" v="2"/>
          <ac:spMkLst>
            <pc:docMk/>
            <pc:sldMk cId="2388842576" sldId="2147478089"/>
            <ac:spMk id="3" creationId="{69ECA258-F74A-5303-1481-C2708A81AA57}"/>
          </ac:spMkLst>
        </pc:spChg>
        <pc:spChg chg="mod ord">
          <ac:chgData name="Casey Zieglmeier" userId="S::casey.zieglmeier@sovos.com::abe6718d-1b1b-4e73-88c1-e685fc30456c" providerId="AD" clId="Web-{34B4BA89-3CD6-B45E-2E5B-11A76EB9B4AE}" dt="2026-10-05T15:39:32.054" v="2"/>
          <ac:spMkLst>
            <pc:docMk/>
            <pc:sldMk cId="2388842576" sldId="2147478089"/>
            <ac:spMk id="4" creationId="{98FBE7AC-20A4-4537-77E0-F4E28F1BFD1F}"/>
          </ac:spMkLst>
        </pc:spChg>
        <pc:spChg chg="mod ord">
          <ac:chgData name="Casey Zieglmeier" userId="S::casey.zieglmeier@sovos.com::abe6718d-1b1b-4e73-88c1-e685fc30456c" providerId="AD" clId="Web-{34B4BA89-3CD6-B45E-2E5B-11A76EB9B4AE}" dt="2026-10-05T15:39:32.054" v="2"/>
          <ac:spMkLst>
            <pc:docMk/>
            <pc:sldMk cId="2388842576" sldId="2147478089"/>
            <ac:spMk id="5" creationId="{67E16DBB-86D3-58C4-194D-BA8867F98B75}"/>
          </ac:spMkLst>
        </pc:spChg>
        <pc:spChg chg="mod ord">
          <ac:chgData name="Casey Zieglmeier" userId="S::casey.zieglmeier@sovos.com::abe6718d-1b1b-4e73-88c1-e685fc30456c" providerId="AD" clId="Web-{34B4BA89-3CD6-B45E-2E5B-11A76EB9B4AE}" dt="2026-10-05T15:39:32.054" v="2"/>
          <ac:spMkLst>
            <pc:docMk/>
            <pc:sldMk cId="2388842576" sldId="2147478089"/>
            <ac:spMk id="6" creationId="{DFF24B75-77BD-8CC5-8C88-D2BE9F12E38E}"/>
          </ac:spMkLst>
        </pc:spChg>
        <pc:spChg chg="mod ord">
          <ac:chgData name="Casey Zieglmeier" userId="S::casey.zieglmeier@sovos.com::abe6718d-1b1b-4e73-88c1-e685fc30456c" providerId="AD" clId="Web-{34B4BA89-3CD6-B45E-2E5B-11A76EB9B4AE}" dt="2026-10-05T15:39:32.054" v="2"/>
          <ac:spMkLst>
            <pc:docMk/>
            <pc:sldMk cId="2388842576" sldId="2147478089"/>
            <ac:spMk id="7" creationId="{ACC0F8DB-FB49-CC4C-0EF5-6CF93B96629A}"/>
          </ac:spMkLst>
        </pc:spChg>
        <pc:spChg chg="mod ord">
          <ac:chgData name="Casey Zieglmeier" userId="S::casey.zieglmeier@sovos.com::abe6718d-1b1b-4e73-88c1-e685fc30456c" providerId="AD" clId="Web-{34B4BA89-3CD6-B45E-2E5B-11A76EB9B4AE}" dt="2026-10-05T15:39:32.054" v="2"/>
          <ac:spMkLst>
            <pc:docMk/>
            <pc:sldMk cId="2388842576" sldId="2147478089"/>
            <ac:spMk id="9" creationId="{8F786FE1-2CEB-BDAF-2548-907BFFDB9F72}"/>
          </ac:spMkLst>
        </pc:spChg>
        <pc:spChg chg="mod ord">
          <ac:chgData name="Casey Zieglmeier" userId="S::casey.zieglmeier@sovos.com::abe6718d-1b1b-4e73-88c1-e685fc30456c" providerId="AD" clId="Web-{34B4BA89-3CD6-B45E-2E5B-11A76EB9B4AE}" dt="2026-10-05T15:39:32.054" v="2"/>
          <ac:spMkLst>
            <pc:docMk/>
            <pc:sldMk cId="2388842576" sldId="2147478089"/>
            <ac:spMk id="10" creationId="{A29D6D5C-0A89-D60A-C797-CE4CC97B4193}"/>
          </ac:spMkLst>
        </pc:spChg>
        <pc:spChg chg="mod ord">
          <ac:chgData name="Casey Zieglmeier" userId="S::casey.zieglmeier@sovos.com::abe6718d-1b1b-4e73-88c1-e685fc30456c" providerId="AD" clId="Web-{34B4BA89-3CD6-B45E-2E5B-11A76EB9B4AE}" dt="2026-10-05T15:39:32.054" v="2"/>
          <ac:spMkLst>
            <pc:docMk/>
            <pc:sldMk cId="2388842576" sldId="2147478089"/>
            <ac:spMk id="12" creationId="{9837480C-5539-7BA5-1225-9D2601980719}"/>
          </ac:spMkLst>
        </pc:spChg>
        <pc:spChg chg="mod ord">
          <ac:chgData name="Casey Zieglmeier" userId="S::casey.zieglmeier@sovos.com::abe6718d-1b1b-4e73-88c1-e685fc30456c" providerId="AD" clId="Web-{34B4BA89-3CD6-B45E-2E5B-11A76EB9B4AE}" dt="2026-10-05T15:39:32.054" v="2"/>
          <ac:spMkLst>
            <pc:docMk/>
            <pc:sldMk cId="2388842576" sldId="2147478089"/>
            <ac:spMk id="13" creationId="{9D9C6A32-F0C6-4F86-5331-083543688F8B}"/>
          </ac:spMkLst>
        </pc:spChg>
      </pc:sldChg>
      <pc:sldChg chg="modSp mod modClrScheme chgLayout">
        <pc:chgData name="Casey Zieglmeier" userId="S::casey.zieglmeier@sovos.com::abe6718d-1b1b-4e73-88c1-e685fc30456c" providerId="AD" clId="Web-{34B4BA89-3CD6-B45E-2E5B-11A76EB9B4AE}" dt="2026-10-05T15:39:32.054" v="2"/>
        <pc:sldMkLst>
          <pc:docMk/>
          <pc:sldMk cId="2109809222" sldId="2147478090"/>
        </pc:sldMkLst>
        <pc:spChg chg="mod ord">
          <ac:chgData name="Casey Zieglmeier" userId="S::casey.zieglmeier@sovos.com::abe6718d-1b1b-4e73-88c1-e685fc30456c" providerId="AD" clId="Web-{34B4BA89-3CD6-B45E-2E5B-11A76EB9B4AE}" dt="2026-10-05T15:39:32.054" v="2"/>
          <ac:spMkLst>
            <pc:docMk/>
            <pc:sldMk cId="2109809222" sldId="2147478090"/>
            <ac:spMk id="2" creationId="{3AACD621-3961-4EE2-AA2C-1F35A6CAC997}"/>
          </ac:spMkLst>
        </pc:spChg>
      </pc:sldChg>
      <pc:sldChg chg="modSp mod modClrScheme chgLayout">
        <pc:chgData name="Casey Zieglmeier" userId="S::casey.zieglmeier@sovos.com::abe6718d-1b1b-4e73-88c1-e685fc30456c" providerId="AD" clId="Web-{34B4BA89-3CD6-B45E-2E5B-11A76EB9B4AE}" dt="2026-10-05T15:39:32.054" v="2"/>
        <pc:sldMkLst>
          <pc:docMk/>
          <pc:sldMk cId="2092721656" sldId="2147478091"/>
        </pc:sldMkLst>
        <pc:spChg chg="mod ord">
          <ac:chgData name="Casey Zieglmeier" userId="S::casey.zieglmeier@sovos.com::abe6718d-1b1b-4e73-88c1-e685fc30456c" providerId="AD" clId="Web-{34B4BA89-3CD6-B45E-2E5B-11A76EB9B4AE}" dt="2026-10-05T15:39:32.054" v="2"/>
          <ac:spMkLst>
            <pc:docMk/>
            <pc:sldMk cId="2092721656" sldId="2147478091"/>
            <ac:spMk id="2" creationId="{8D3FD145-9A66-6984-387C-942880A2C5D4}"/>
          </ac:spMkLst>
        </pc:spChg>
      </pc:sldChg>
      <pc:sldChg chg="modSp mod modClrScheme chgLayout">
        <pc:chgData name="Casey Zieglmeier" userId="S::casey.zieglmeier@sovos.com::abe6718d-1b1b-4e73-88c1-e685fc30456c" providerId="AD" clId="Web-{34B4BA89-3CD6-B45E-2E5B-11A76EB9B4AE}" dt="2026-10-05T15:39:32.054" v="2"/>
        <pc:sldMkLst>
          <pc:docMk/>
          <pc:sldMk cId="1421872289" sldId="2147478092"/>
        </pc:sldMkLst>
        <pc:spChg chg="mod ord">
          <ac:chgData name="Casey Zieglmeier" userId="S::casey.zieglmeier@sovos.com::abe6718d-1b1b-4e73-88c1-e685fc30456c" providerId="AD" clId="Web-{34B4BA89-3CD6-B45E-2E5B-11A76EB9B4AE}" dt="2026-10-05T15:39:32.054" v="2"/>
          <ac:spMkLst>
            <pc:docMk/>
            <pc:sldMk cId="1421872289" sldId="2147478092"/>
            <ac:spMk id="2" creationId="{8288EA3E-4684-8441-837D-C3737DAAE3D9}"/>
          </ac:spMkLst>
        </pc:spChg>
      </pc:sldChg>
      <pc:sldChg chg="modSp mod modClrScheme chgLayout">
        <pc:chgData name="Casey Zieglmeier" userId="S::casey.zieglmeier@sovos.com::abe6718d-1b1b-4e73-88c1-e685fc30456c" providerId="AD" clId="Web-{34B4BA89-3CD6-B45E-2E5B-11A76EB9B4AE}" dt="2026-10-05T15:39:32.054" v="2"/>
        <pc:sldMkLst>
          <pc:docMk/>
          <pc:sldMk cId="1793419274" sldId="2147478093"/>
        </pc:sldMkLst>
        <pc:spChg chg="mod ord">
          <ac:chgData name="Casey Zieglmeier" userId="S::casey.zieglmeier@sovos.com::abe6718d-1b1b-4e73-88c1-e685fc30456c" providerId="AD" clId="Web-{34B4BA89-3CD6-B45E-2E5B-11A76EB9B4AE}" dt="2026-10-05T15:39:32.054" v="2"/>
          <ac:spMkLst>
            <pc:docMk/>
            <pc:sldMk cId="1793419274" sldId="2147478093"/>
            <ac:spMk id="2" creationId="{50E8FED5-E19B-95F9-18D4-24B9560C5A0E}"/>
          </ac:spMkLst>
        </pc:spChg>
        <pc:spChg chg="mod ord">
          <ac:chgData name="Casey Zieglmeier" userId="S::casey.zieglmeier@sovos.com::abe6718d-1b1b-4e73-88c1-e685fc30456c" providerId="AD" clId="Web-{34B4BA89-3CD6-B45E-2E5B-11A76EB9B4AE}" dt="2026-10-05T15:39:32.054" v="2"/>
          <ac:spMkLst>
            <pc:docMk/>
            <pc:sldMk cId="1793419274" sldId="2147478093"/>
            <ac:spMk id="3" creationId="{1EFFE913-FA5C-8C6E-B50F-C6F751088E3F}"/>
          </ac:spMkLst>
        </pc:spChg>
        <pc:spChg chg="mod ord">
          <ac:chgData name="Casey Zieglmeier" userId="S::casey.zieglmeier@sovos.com::abe6718d-1b1b-4e73-88c1-e685fc30456c" providerId="AD" clId="Web-{34B4BA89-3CD6-B45E-2E5B-11A76EB9B4AE}" dt="2026-10-05T15:39:32.054" v="2"/>
          <ac:spMkLst>
            <pc:docMk/>
            <pc:sldMk cId="1793419274" sldId="2147478093"/>
            <ac:spMk id="4" creationId="{9AA7D128-98A0-3B07-84D6-520C2B3FECCC}"/>
          </ac:spMkLst>
        </pc:spChg>
      </pc:sldChg>
      <pc:sldChg chg="modSp mod modClrScheme chgLayout">
        <pc:chgData name="Casey Zieglmeier" userId="S::casey.zieglmeier@sovos.com::abe6718d-1b1b-4e73-88c1-e685fc30456c" providerId="AD" clId="Web-{34B4BA89-3CD6-B45E-2E5B-11A76EB9B4AE}" dt="2026-10-05T15:39:32.054" v="2"/>
        <pc:sldMkLst>
          <pc:docMk/>
          <pc:sldMk cId="2009666826" sldId="2147478094"/>
        </pc:sldMkLst>
        <pc:spChg chg="mod ord">
          <ac:chgData name="Casey Zieglmeier" userId="S::casey.zieglmeier@sovos.com::abe6718d-1b1b-4e73-88c1-e685fc30456c" providerId="AD" clId="Web-{34B4BA89-3CD6-B45E-2E5B-11A76EB9B4AE}" dt="2026-10-05T15:39:32.054" v="2"/>
          <ac:spMkLst>
            <pc:docMk/>
            <pc:sldMk cId="2009666826" sldId="2147478094"/>
            <ac:spMk id="2" creationId="{D895E4C4-1723-3184-6D42-5B6F9F7D4FF8}"/>
          </ac:spMkLst>
        </pc:spChg>
        <pc:spChg chg="mod ord">
          <ac:chgData name="Casey Zieglmeier" userId="S::casey.zieglmeier@sovos.com::abe6718d-1b1b-4e73-88c1-e685fc30456c" providerId="AD" clId="Web-{34B4BA89-3CD6-B45E-2E5B-11A76EB9B4AE}" dt="2026-10-05T15:39:32.054" v="2"/>
          <ac:spMkLst>
            <pc:docMk/>
            <pc:sldMk cId="2009666826" sldId="2147478094"/>
            <ac:spMk id="3" creationId="{1F37D99B-CE8B-F3A7-3F1D-64CE24D80AF4}"/>
          </ac:spMkLst>
        </pc:spChg>
        <pc:spChg chg="mod ord">
          <ac:chgData name="Casey Zieglmeier" userId="S::casey.zieglmeier@sovos.com::abe6718d-1b1b-4e73-88c1-e685fc30456c" providerId="AD" clId="Web-{34B4BA89-3CD6-B45E-2E5B-11A76EB9B4AE}" dt="2026-10-05T15:39:32.054" v="2"/>
          <ac:spMkLst>
            <pc:docMk/>
            <pc:sldMk cId="2009666826" sldId="2147478094"/>
            <ac:spMk id="4" creationId="{55E88960-D0F6-0CE8-90BF-A111B619B533}"/>
          </ac:spMkLst>
        </pc:spChg>
      </pc:sldChg>
      <pc:sldChg chg="modSp mod modClrScheme chgLayout">
        <pc:chgData name="Casey Zieglmeier" userId="S::casey.zieglmeier@sovos.com::abe6718d-1b1b-4e73-88c1-e685fc30456c" providerId="AD" clId="Web-{34B4BA89-3CD6-B45E-2E5B-11A76EB9B4AE}" dt="2026-10-05T15:39:32.054" v="2"/>
        <pc:sldMkLst>
          <pc:docMk/>
          <pc:sldMk cId="3755205244" sldId="2147478095"/>
        </pc:sldMkLst>
        <pc:spChg chg="mod ord">
          <ac:chgData name="Casey Zieglmeier" userId="S::casey.zieglmeier@sovos.com::abe6718d-1b1b-4e73-88c1-e685fc30456c" providerId="AD" clId="Web-{34B4BA89-3CD6-B45E-2E5B-11A76EB9B4AE}" dt="2026-10-05T15:39:32.054" v="2"/>
          <ac:spMkLst>
            <pc:docMk/>
            <pc:sldMk cId="3755205244" sldId="2147478095"/>
            <ac:spMk id="2" creationId="{00C82C4F-D630-8703-D371-9B1C958C3EA2}"/>
          </ac:spMkLst>
        </pc:spChg>
        <pc:spChg chg="mod ord">
          <ac:chgData name="Casey Zieglmeier" userId="S::casey.zieglmeier@sovos.com::abe6718d-1b1b-4e73-88c1-e685fc30456c" providerId="AD" clId="Web-{34B4BA89-3CD6-B45E-2E5B-11A76EB9B4AE}" dt="2026-10-05T15:39:32.054" v="2"/>
          <ac:spMkLst>
            <pc:docMk/>
            <pc:sldMk cId="3755205244" sldId="2147478095"/>
            <ac:spMk id="4" creationId="{0D708B33-AD7C-6289-E451-EFCD79BBFE50}"/>
          </ac:spMkLst>
        </pc:spChg>
        <pc:spChg chg="mod ord">
          <ac:chgData name="Casey Zieglmeier" userId="S::casey.zieglmeier@sovos.com::abe6718d-1b1b-4e73-88c1-e685fc30456c" providerId="AD" clId="Web-{34B4BA89-3CD6-B45E-2E5B-11A76EB9B4AE}" dt="2026-10-05T15:39:32.054" v="2"/>
          <ac:spMkLst>
            <pc:docMk/>
            <pc:sldMk cId="3755205244" sldId="2147478095"/>
            <ac:spMk id="5" creationId="{89AB6974-885B-986E-2F67-9E616B61D988}"/>
          </ac:spMkLst>
        </pc:spChg>
      </pc:sldChg>
      <pc:sldChg chg="modSp mod modClrScheme chgLayout">
        <pc:chgData name="Casey Zieglmeier" userId="S::casey.zieglmeier@sovos.com::abe6718d-1b1b-4e73-88c1-e685fc30456c" providerId="AD" clId="Web-{34B4BA89-3CD6-B45E-2E5B-11A76EB9B4AE}" dt="2026-10-05T15:39:32.054" v="2"/>
        <pc:sldMkLst>
          <pc:docMk/>
          <pc:sldMk cId="2190657552" sldId="2147478096"/>
        </pc:sldMkLst>
        <pc:spChg chg="mod ord">
          <ac:chgData name="Casey Zieglmeier" userId="S::casey.zieglmeier@sovos.com::abe6718d-1b1b-4e73-88c1-e685fc30456c" providerId="AD" clId="Web-{34B4BA89-3CD6-B45E-2E5B-11A76EB9B4AE}" dt="2026-10-05T15:39:32.054" v="2"/>
          <ac:spMkLst>
            <pc:docMk/>
            <pc:sldMk cId="2190657552" sldId="2147478096"/>
            <ac:spMk id="2" creationId="{1D929463-1FC8-BB52-1A0C-146C4F284D1D}"/>
          </ac:spMkLst>
        </pc:spChg>
        <pc:spChg chg="mod ord">
          <ac:chgData name="Casey Zieglmeier" userId="S::casey.zieglmeier@sovos.com::abe6718d-1b1b-4e73-88c1-e685fc30456c" providerId="AD" clId="Web-{34B4BA89-3CD6-B45E-2E5B-11A76EB9B4AE}" dt="2026-10-05T15:39:32.054" v="2"/>
          <ac:spMkLst>
            <pc:docMk/>
            <pc:sldMk cId="2190657552" sldId="2147478096"/>
            <ac:spMk id="4" creationId="{8A2EE002-47BD-A482-99DE-CDA060CC7BC0}"/>
          </ac:spMkLst>
        </pc:spChg>
        <pc:spChg chg="mod ord">
          <ac:chgData name="Casey Zieglmeier" userId="S::casey.zieglmeier@sovos.com::abe6718d-1b1b-4e73-88c1-e685fc30456c" providerId="AD" clId="Web-{34B4BA89-3CD6-B45E-2E5B-11A76EB9B4AE}" dt="2026-10-05T15:39:32.054" v="2"/>
          <ac:spMkLst>
            <pc:docMk/>
            <pc:sldMk cId="2190657552" sldId="2147478096"/>
            <ac:spMk id="5" creationId="{C64991C0-7145-8BF7-B838-14D1B5C85400}"/>
          </ac:spMkLst>
        </pc:spChg>
      </pc:sldChg>
      <pc:sldChg chg="modSp mod modClrScheme chgLayout">
        <pc:chgData name="Casey Zieglmeier" userId="S::casey.zieglmeier@sovos.com::abe6718d-1b1b-4e73-88c1-e685fc30456c" providerId="AD" clId="Web-{34B4BA89-3CD6-B45E-2E5B-11A76EB9B4AE}" dt="2026-10-05T15:39:32.054" v="2"/>
        <pc:sldMkLst>
          <pc:docMk/>
          <pc:sldMk cId="2167028035" sldId="2147478097"/>
        </pc:sldMkLst>
        <pc:spChg chg="mod ord">
          <ac:chgData name="Casey Zieglmeier" userId="S::casey.zieglmeier@sovos.com::abe6718d-1b1b-4e73-88c1-e685fc30456c" providerId="AD" clId="Web-{34B4BA89-3CD6-B45E-2E5B-11A76EB9B4AE}" dt="2026-10-05T15:39:32.054" v="2"/>
          <ac:spMkLst>
            <pc:docMk/>
            <pc:sldMk cId="2167028035" sldId="2147478097"/>
            <ac:spMk id="6" creationId="{4DA486F4-F851-1426-AA4B-5D942EC37F85}"/>
          </ac:spMkLst>
        </pc:spChg>
        <pc:spChg chg="mod ord">
          <ac:chgData name="Casey Zieglmeier" userId="S::casey.zieglmeier@sovos.com::abe6718d-1b1b-4e73-88c1-e685fc30456c" providerId="AD" clId="Web-{34B4BA89-3CD6-B45E-2E5B-11A76EB9B4AE}" dt="2026-10-05T15:39:32.054" v="2"/>
          <ac:spMkLst>
            <pc:docMk/>
            <pc:sldMk cId="2167028035" sldId="2147478097"/>
            <ac:spMk id="9" creationId="{FDEB5471-F9D2-7FB3-B7A1-F8B3E356113C}"/>
          </ac:spMkLst>
        </pc:spChg>
        <pc:spChg chg="mod ord">
          <ac:chgData name="Casey Zieglmeier" userId="S::casey.zieglmeier@sovos.com::abe6718d-1b1b-4e73-88c1-e685fc30456c" providerId="AD" clId="Web-{34B4BA89-3CD6-B45E-2E5B-11A76EB9B4AE}" dt="2026-10-05T15:39:32.054" v="2"/>
          <ac:spMkLst>
            <pc:docMk/>
            <pc:sldMk cId="2167028035" sldId="2147478097"/>
            <ac:spMk id="10" creationId="{370BCACA-8D48-4739-5BAE-EFDC8A4F637A}"/>
          </ac:spMkLst>
        </pc:spChg>
      </pc:sldChg>
      <pc:sldChg chg="mod modClrScheme chgLayout">
        <pc:chgData name="Casey Zieglmeier" userId="S::casey.zieglmeier@sovos.com::abe6718d-1b1b-4e73-88c1-e685fc30456c" providerId="AD" clId="Web-{34B4BA89-3CD6-B45E-2E5B-11A76EB9B4AE}" dt="2026-10-05T15:39:32.054" v="2"/>
        <pc:sldMkLst>
          <pc:docMk/>
          <pc:sldMk cId="171761644" sldId="2147478098"/>
        </pc:sldMkLst>
      </pc:sldChg>
      <pc:sldChg chg="modSp mod modClrScheme chgLayout">
        <pc:chgData name="Casey Zieglmeier" userId="S::casey.zieglmeier@sovos.com::abe6718d-1b1b-4e73-88c1-e685fc30456c" providerId="AD" clId="Web-{34B4BA89-3CD6-B45E-2E5B-11A76EB9B4AE}" dt="2026-10-05T15:39:32.054" v="2"/>
        <pc:sldMkLst>
          <pc:docMk/>
          <pc:sldMk cId="1597440651" sldId="2147478099"/>
        </pc:sldMkLst>
        <pc:spChg chg="mod ord">
          <ac:chgData name="Casey Zieglmeier" userId="S::casey.zieglmeier@sovos.com::abe6718d-1b1b-4e73-88c1-e685fc30456c" providerId="AD" clId="Web-{34B4BA89-3CD6-B45E-2E5B-11A76EB9B4AE}" dt="2026-10-05T15:39:32.054" v="2"/>
          <ac:spMkLst>
            <pc:docMk/>
            <pc:sldMk cId="1597440651" sldId="2147478099"/>
            <ac:spMk id="2" creationId="{B324AEDC-2180-AFAD-6841-2AC8F93FD4B7}"/>
          </ac:spMkLst>
        </pc:spChg>
      </pc:sldChg>
      <pc:sldChg chg="modSp mod modClrScheme chgLayout">
        <pc:chgData name="Casey Zieglmeier" userId="S::casey.zieglmeier@sovos.com::abe6718d-1b1b-4e73-88c1-e685fc30456c" providerId="AD" clId="Web-{34B4BA89-3CD6-B45E-2E5B-11A76EB9B4AE}" dt="2026-10-05T15:39:32.054" v="2"/>
        <pc:sldMkLst>
          <pc:docMk/>
          <pc:sldMk cId="3909978273" sldId="2147478100"/>
        </pc:sldMkLst>
        <pc:spChg chg="mod ord">
          <ac:chgData name="Casey Zieglmeier" userId="S::casey.zieglmeier@sovos.com::abe6718d-1b1b-4e73-88c1-e685fc30456c" providerId="AD" clId="Web-{34B4BA89-3CD6-B45E-2E5B-11A76EB9B4AE}" dt="2026-10-05T15:39:32.054" v="2"/>
          <ac:spMkLst>
            <pc:docMk/>
            <pc:sldMk cId="3909978273" sldId="2147478100"/>
            <ac:spMk id="2" creationId="{09DC1DB6-7997-AF46-50C9-8D7486C506D0}"/>
          </ac:spMkLst>
        </pc:spChg>
      </pc:sldChg>
      <pc:sldChg chg="modSp mod modClrScheme chgLayout">
        <pc:chgData name="Casey Zieglmeier" userId="S::casey.zieglmeier@sovos.com::abe6718d-1b1b-4e73-88c1-e685fc30456c" providerId="AD" clId="Web-{34B4BA89-3CD6-B45E-2E5B-11A76EB9B4AE}" dt="2026-10-05T15:39:32.054" v="2"/>
        <pc:sldMkLst>
          <pc:docMk/>
          <pc:sldMk cId="2654451968" sldId="2147478101"/>
        </pc:sldMkLst>
        <pc:spChg chg="mod ord">
          <ac:chgData name="Casey Zieglmeier" userId="S::casey.zieglmeier@sovos.com::abe6718d-1b1b-4e73-88c1-e685fc30456c" providerId="AD" clId="Web-{34B4BA89-3CD6-B45E-2E5B-11A76EB9B4AE}" dt="2026-10-05T15:39:32.054" v="2"/>
          <ac:spMkLst>
            <pc:docMk/>
            <pc:sldMk cId="2654451968" sldId="2147478101"/>
            <ac:spMk id="2" creationId="{C0318473-67FB-8E84-70D0-3C4C8C6B0887}"/>
          </ac:spMkLst>
        </pc:spChg>
        <pc:spChg chg="mod ord">
          <ac:chgData name="Casey Zieglmeier" userId="S::casey.zieglmeier@sovos.com::abe6718d-1b1b-4e73-88c1-e685fc30456c" providerId="AD" clId="Web-{34B4BA89-3CD6-B45E-2E5B-11A76EB9B4AE}" dt="2026-10-05T15:39:32.054" v="2"/>
          <ac:spMkLst>
            <pc:docMk/>
            <pc:sldMk cId="2654451968" sldId="2147478101"/>
            <ac:spMk id="6" creationId="{640B5BB0-3993-26BF-6DDC-3BA529CBB47C}"/>
          </ac:spMkLst>
        </pc:spChg>
        <pc:spChg chg="mod ord">
          <ac:chgData name="Casey Zieglmeier" userId="S::casey.zieglmeier@sovos.com::abe6718d-1b1b-4e73-88c1-e685fc30456c" providerId="AD" clId="Web-{34B4BA89-3CD6-B45E-2E5B-11A76EB9B4AE}" dt="2026-10-05T15:39:32.054" v="2"/>
          <ac:spMkLst>
            <pc:docMk/>
            <pc:sldMk cId="2654451968" sldId="2147478101"/>
            <ac:spMk id="7" creationId="{0FBCE8F8-A4CB-A3A5-C940-43D48CBD1A48}"/>
          </ac:spMkLst>
        </pc:spChg>
        <pc:spChg chg="mod ord">
          <ac:chgData name="Casey Zieglmeier" userId="S::casey.zieglmeier@sovos.com::abe6718d-1b1b-4e73-88c1-e685fc30456c" providerId="AD" clId="Web-{34B4BA89-3CD6-B45E-2E5B-11A76EB9B4AE}" dt="2026-10-05T15:39:32.054" v="2"/>
          <ac:spMkLst>
            <pc:docMk/>
            <pc:sldMk cId="2654451968" sldId="2147478101"/>
            <ac:spMk id="8" creationId="{F19BF35F-6A4F-3F55-5775-3073847270AD}"/>
          </ac:spMkLst>
        </pc:spChg>
        <pc:spChg chg="mod ord">
          <ac:chgData name="Casey Zieglmeier" userId="S::casey.zieglmeier@sovos.com::abe6718d-1b1b-4e73-88c1-e685fc30456c" providerId="AD" clId="Web-{34B4BA89-3CD6-B45E-2E5B-11A76EB9B4AE}" dt="2026-10-05T15:39:32.054" v="2"/>
          <ac:spMkLst>
            <pc:docMk/>
            <pc:sldMk cId="2654451968" sldId="2147478101"/>
            <ac:spMk id="9" creationId="{AD485F8D-1E13-8819-EBBE-9221A449CC2A}"/>
          </ac:spMkLst>
        </pc:spChg>
        <pc:picChg chg="mod ord">
          <ac:chgData name="Casey Zieglmeier" userId="S::casey.zieglmeier@sovos.com::abe6718d-1b1b-4e73-88c1-e685fc30456c" providerId="AD" clId="Web-{34B4BA89-3CD6-B45E-2E5B-11A76EB9B4AE}" dt="2026-10-05T15:39:32.054" v="2"/>
          <ac:picMkLst>
            <pc:docMk/>
            <pc:sldMk cId="2654451968" sldId="2147478101"/>
            <ac:picMk id="3" creationId="{C054ADA4-BEBA-044B-3FF5-8FE0AD11D04C}"/>
          </ac:picMkLst>
        </pc:picChg>
        <pc:picChg chg="mod ord">
          <ac:chgData name="Casey Zieglmeier" userId="S::casey.zieglmeier@sovos.com::abe6718d-1b1b-4e73-88c1-e685fc30456c" providerId="AD" clId="Web-{34B4BA89-3CD6-B45E-2E5B-11A76EB9B4AE}" dt="2026-10-05T15:39:32.054" v="2"/>
          <ac:picMkLst>
            <pc:docMk/>
            <pc:sldMk cId="2654451968" sldId="2147478101"/>
            <ac:picMk id="4" creationId="{ACBEE593-ACFE-C790-7132-F2FDB4FAECCA}"/>
          </ac:picMkLst>
        </pc:picChg>
        <pc:picChg chg="mod ord">
          <ac:chgData name="Casey Zieglmeier" userId="S::casey.zieglmeier@sovos.com::abe6718d-1b1b-4e73-88c1-e685fc30456c" providerId="AD" clId="Web-{34B4BA89-3CD6-B45E-2E5B-11A76EB9B4AE}" dt="2026-10-05T15:39:32.054" v="2"/>
          <ac:picMkLst>
            <pc:docMk/>
            <pc:sldMk cId="2654451968" sldId="2147478101"/>
            <ac:picMk id="11" creationId="{414E7243-01E5-E08A-F5C6-5E3FF00778C7}"/>
          </ac:picMkLst>
        </pc:picChg>
      </pc:sldChg>
      <pc:sldChg chg="addSp delSp modSp del mod ord modClrScheme chgLayout">
        <pc:chgData name="Casey Zieglmeier" userId="S::casey.zieglmeier@sovos.com::abe6718d-1b1b-4e73-88c1-e685fc30456c" providerId="AD" clId="Web-{34B4BA89-3CD6-B45E-2E5B-11A76EB9B4AE}" dt="2026-10-05T16:13:29.670" v="94"/>
        <pc:sldMkLst>
          <pc:docMk/>
          <pc:sldMk cId="4059257816" sldId="2147478102"/>
        </pc:sldMkLst>
        <pc:spChg chg="mod ord">
          <ac:chgData name="Casey Zieglmeier" userId="S::casey.zieglmeier@sovos.com::abe6718d-1b1b-4e73-88c1-e685fc30456c" providerId="AD" clId="Web-{34B4BA89-3CD6-B45E-2E5B-11A76EB9B4AE}" dt="2026-10-05T16:10:09.493" v="39"/>
          <ac:spMkLst>
            <pc:docMk/>
            <pc:sldMk cId="4059257816" sldId="2147478102"/>
            <ac:spMk id="2" creationId="{20B37E7B-6952-722B-9154-6A261184E9D7}"/>
          </ac:spMkLst>
        </pc:spChg>
        <pc:spChg chg="add del mod ord">
          <ac:chgData name="Casey Zieglmeier" userId="S::casey.zieglmeier@sovos.com::abe6718d-1b1b-4e73-88c1-e685fc30456c" providerId="AD" clId="Web-{34B4BA89-3CD6-B45E-2E5B-11A76EB9B4AE}" dt="2026-10-05T16:10:09.493" v="39"/>
          <ac:spMkLst>
            <pc:docMk/>
            <pc:sldMk cId="4059257816" sldId="2147478102"/>
            <ac:spMk id="3" creationId="{1A629151-6D4F-4F6E-C396-81B5DCCE8AB9}"/>
          </ac:spMkLst>
        </pc:spChg>
        <pc:spChg chg="add del mod ord">
          <ac:chgData name="Casey Zieglmeier" userId="S::casey.zieglmeier@sovos.com::abe6718d-1b1b-4e73-88c1-e685fc30456c" providerId="AD" clId="Web-{34B4BA89-3CD6-B45E-2E5B-11A76EB9B4AE}" dt="2026-10-05T16:10:09.493" v="39"/>
          <ac:spMkLst>
            <pc:docMk/>
            <pc:sldMk cId="4059257816" sldId="2147478102"/>
            <ac:spMk id="4" creationId="{C21A2F9F-5378-182F-5552-4C2FF87DE970}"/>
          </ac:spMkLst>
        </pc:spChg>
        <pc:spChg chg="add del mod ord">
          <ac:chgData name="Casey Zieglmeier" userId="S::casey.zieglmeier@sovos.com::abe6718d-1b1b-4e73-88c1-e685fc30456c" providerId="AD" clId="Web-{34B4BA89-3CD6-B45E-2E5B-11A76EB9B4AE}" dt="2026-10-05T16:10:09.493" v="39"/>
          <ac:spMkLst>
            <pc:docMk/>
            <pc:sldMk cId="4059257816" sldId="2147478102"/>
            <ac:spMk id="5" creationId="{3392888B-BBFA-CFAA-9BE2-5C1303B30568}"/>
          </ac:spMkLst>
        </pc:spChg>
        <pc:spChg chg="add del mod ord">
          <ac:chgData name="Casey Zieglmeier" userId="S::casey.zieglmeier@sovos.com::abe6718d-1b1b-4e73-88c1-e685fc30456c" providerId="AD" clId="Web-{34B4BA89-3CD6-B45E-2E5B-11A76EB9B4AE}" dt="2026-10-05T16:10:09.493" v="39"/>
          <ac:spMkLst>
            <pc:docMk/>
            <pc:sldMk cId="4059257816" sldId="2147478102"/>
            <ac:spMk id="6" creationId="{B88958D7-7112-FACB-6739-1DBC9FF8CF0A}"/>
          </ac:spMkLst>
        </pc:spChg>
        <pc:spChg chg="add del mod ord">
          <ac:chgData name="Casey Zieglmeier" userId="S::casey.zieglmeier@sovos.com::abe6718d-1b1b-4e73-88c1-e685fc30456c" providerId="AD" clId="Web-{34B4BA89-3CD6-B45E-2E5B-11A76EB9B4AE}" dt="2026-10-05T16:10:09.493" v="39"/>
          <ac:spMkLst>
            <pc:docMk/>
            <pc:sldMk cId="4059257816" sldId="2147478102"/>
            <ac:spMk id="8" creationId="{EA72DA27-079C-2126-5E36-97C10CAF70E7}"/>
          </ac:spMkLst>
        </pc:spChg>
        <pc:spChg chg="add del mod ord">
          <ac:chgData name="Casey Zieglmeier" userId="S::casey.zieglmeier@sovos.com::abe6718d-1b1b-4e73-88c1-e685fc30456c" providerId="AD" clId="Web-{34B4BA89-3CD6-B45E-2E5B-11A76EB9B4AE}" dt="2026-10-05T16:10:09.493" v="39"/>
          <ac:spMkLst>
            <pc:docMk/>
            <pc:sldMk cId="4059257816" sldId="2147478102"/>
            <ac:spMk id="9" creationId="{77E6E00A-2887-0441-BDC4-79216A4E8761}"/>
          </ac:spMkLst>
        </pc:spChg>
        <pc:spChg chg="mod ord">
          <ac:chgData name="Casey Zieglmeier" userId="S::casey.zieglmeier@sovos.com::abe6718d-1b1b-4e73-88c1-e685fc30456c" providerId="AD" clId="Web-{34B4BA89-3CD6-B45E-2E5B-11A76EB9B4AE}" dt="2026-10-05T16:10:09.493" v="39"/>
          <ac:spMkLst>
            <pc:docMk/>
            <pc:sldMk cId="4059257816" sldId="2147478102"/>
            <ac:spMk id="11" creationId="{FD2F8516-D6E8-694E-B35F-C9968A14394D}"/>
          </ac:spMkLst>
        </pc:spChg>
        <pc:spChg chg="add del mod ord">
          <ac:chgData name="Casey Zieglmeier" userId="S::casey.zieglmeier@sovos.com::abe6718d-1b1b-4e73-88c1-e685fc30456c" providerId="AD" clId="Web-{34B4BA89-3CD6-B45E-2E5B-11A76EB9B4AE}" dt="2026-10-05T16:10:09.493" v="39"/>
          <ac:spMkLst>
            <pc:docMk/>
            <pc:sldMk cId="4059257816" sldId="2147478102"/>
            <ac:spMk id="13" creationId="{E12C81D8-365E-2009-BB17-7D70342E2FF5}"/>
          </ac:spMkLst>
        </pc:spChg>
        <pc:spChg chg="add del mod ord">
          <ac:chgData name="Casey Zieglmeier" userId="S::casey.zieglmeier@sovos.com::abe6718d-1b1b-4e73-88c1-e685fc30456c" providerId="AD" clId="Web-{34B4BA89-3CD6-B45E-2E5B-11A76EB9B4AE}" dt="2026-10-05T16:10:09.493" v="39"/>
          <ac:spMkLst>
            <pc:docMk/>
            <pc:sldMk cId="4059257816" sldId="2147478102"/>
            <ac:spMk id="14" creationId="{90BAC2E2-0AB5-66C2-EBDE-36FD04D00771}"/>
          </ac:spMkLst>
        </pc:spChg>
        <pc:spChg chg="mod ord">
          <ac:chgData name="Casey Zieglmeier" userId="S::casey.zieglmeier@sovos.com::abe6718d-1b1b-4e73-88c1-e685fc30456c" providerId="AD" clId="Web-{34B4BA89-3CD6-B45E-2E5B-11A76EB9B4AE}" dt="2026-10-05T15:39:32.054" v="2"/>
          <ac:spMkLst>
            <pc:docMk/>
            <pc:sldMk cId="4059257816" sldId="2147478102"/>
            <ac:spMk id="22" creationId="{74690218-29D3-F124-22BD-1A25F586AD6B}"/>
          </ac:spMkLst>
        </pc:spChg>
      </pc:sldChg>
      <pc:sldChg chg="delSp modSp add mod setBg modClrScheme chgLayout">
        <pc:chgData name="Casey Zieglmeier" userId="S::casey.zieglmeier@sovos.com::abe6718d-1b1b-4e73-88c1-e685fc30456c" providerId="AD" clId="Web-{34B4BA89-3CD6-B45E-2E5B-11A76EB9B4AE}" dt="2026-10-05T16:13:51.749" v="98"/>
        <pc:sldMkLst>
          <pc:docMk/>
          <pc:sldMk cId="1206985726" sldId="2147481905"/>
        </pc:sldMkLst>
        <pc:spChg chg="mod ord">
          <ac:chgData name="Casey Zieglmeier" userId="S::casey.zieglmeier@sovos.com::abe6718d-1b1b-4e73-88c1-e685fc30456c" providerId="AD" clId="Web-{34B4BA89-3CD6-B45E-2E5B-11A76EB9B4AE}" dt="2026-10-05T15:39:32.054" v="2"/>
          <ac:spMkLst>
            <pc:docMk/>
            <pc:sldMk cId="1206985726" sldId="2147481905"/>
            <ac:spMk id="2" creationId="{024497C0-BF0E-5B05-87D7-39D686603A83}"/>
          </ac:spMkLst>
        </pc:spChg>
        <pc:spChg chg="mod">
          <ac:chgData name="Casey Zieglmeier" userId="S::casey.zieglmeier@sovos.com::abe6718d-1b1b-4e73-88c1-e685fc30456c" providerId="AD" clId="Web-{34B4BA89-3CD6-B45E-2E5B-11A76EB9B4AE}" dt="2026-10-05T15:50:34.406" v="34" actId="20577"/>
          <ac:spMkLst>
            <pc:docMk/>
            <pc:sldMk cId="1206985726" sldId="2147481905"/>
            <ac:spMk id="3" creationId="{5850B0FC-A147-343C-B0BE-AC86F63F46FF}"/>
          </ac:spMkLst>
        </pc:spChg>
        <pc:spChg chg="del">
          <ac:chgData name="Casey Zieglmeier" userId="S::casey.zieglmeier@sovos.com::abe6718d-1b1b-4e73-88c1-e685fc30456c" providerId="AD" clId="Web-{34B4BA89-3CD6-B45E-2E5B-11A76EB9B4AE}" dt="2026-10-05T15:49:49.670" v="28"/>
          <ac:spMkLst>
            <pc:docMk/>
            <pc:sldMk cId="1206985726" sldId="2147481905"/>
            <ac:spMk id="4" creationId="{5778904F-40DA-1C0E-4E82-0CC2A32FA317}"/>
          </ac:spMkLst>
        </pc:spChg>
        <pc:spChg chg="mod">
          <ac:chgData name="Casey Zieglmeier" userId="S::casey.zieglmeier@sovos.com::abe6718d-1b1b-4e73-88c1-e685fc30456c" providerId="AD" clId="Web-{34B4BA89-3CD6-B45E-2E5B-11A76EB9B4AE}" dt="2026-10-05T15:50:44.875" v="36" actId="20577"/>
          <ac:spMkLst>
            <pc:docMk/>
            <pc:sldMk cId="1206985726" sldId="2147481905"/>
            <ac:spMk id="5" creationId="{28940229-6A96-DA93-ECD9-F941672AD02B}"/>
          </ac:spMkLst>
        </pc:spChg>
        <pc:spChg chg="mod">
          <ac:chgData name="Casey Zieglmeier" userId="S::casey.zieglmeier@sovos.com::abe6718d-1b1b-4e73-88c1-e685fc30456c" providerId="AD" clId="Web-{34B4BA89-3CD6-B45E-2E5B-11A76EB9B4AE}" dt="2026-10-05T15:40:52.120" v="16"/>
          <ac:spMkLst>
            <pc:docMk/>
            <pc:sldMk cId="1206985726" sldId="2147481905"/>
            <ac:spMk id="7" creationId="{24027246-7EA9-6176-C528-5523C82F6EED}"/>
          </ac:spMkLst>
        </pc:spChg>
        <pc:spChg chg="mod">
          <ac:chgData name="Casey Zieglmeier" userId="S::casey.zieglmeier@sovos.com::abe6718d-1b1b-4e73-88c1-e685fc30456c" providerId="AD" clId="Web-{34B4BA89-3CD6-B45E-2E5B-11A76EB9B4AE}" dt="2026-10-05T15:40:52.120" v="17"/>
          <ac:spMkLst>
            <pc:docMk/>
            <pc:sldMk cId="1206985726" sldId="2147481905"/>
            <ac:spMk id="9" creationId="{11866541-DEAE-D591-F169-0FF8CE80F146}"/>
          </ac:spMkLst>
        </pc:spChg>
        <pc:spChg chg="mod">
          <ac:chgData name="Casey Zieglmeier" userId="S::casey.zieglmeier@sovos.com::abe6718d-1b1b-4e73-88c1-e685fc30456c" providerId="AD" clId="Web-{34B4BA89-3CD6-B45E-2E5B-11A76EB9B4AE}" dt="2026-10-05T15:40:52.120" v="18"/>
          <ac:spMkLst>
            <pc:docMk/>
            <pc:sldMk cId="1206985726" sldId="2147481905"/>
            <ac:spMk id="12" creationId="{507054B4-6C40-11C1-B40D-24FE6E50F5AE}"/>
          </ac:spMkLst>
        </pc:spChg>
        <pc:spChg chg="mod">
          <ac:chgData name="Casey Zieglmeier" userId="S::casey.zieglmeier@sovos.com::abe6718d-1b1b-4e73-88c1-e685fc30456c" providerId="AD" clId="Web-{34B4BA89-3CD6-B45E-2E5B-11A76EB9B4AE}" dt="2026-10-05T15:41:09.902" v="20"/>
          <ac:spMkLst>
            <pc:docMk/>
            <pc:sldMk cId="1206985726" sldId="2147481905"/>
            <ac:spMk id="13" creationId="{295D9496-0D1F-15D6-D4AA-01ABAD7D7BE7}"/>
          </ac:spMkLst>
        </pc:spChg>
        <pc:spChg chg="mod">
          <ac:chgData name="Casey Zieglmeier" userId="S::casey.zieglmeier@sovos.com::abe6718d-1b1b-4e73-88c1-e685fc30456c" providerId="AD" clId="Web-{34B4BA89-3CD6-B45E-2E5B-11A76EB9B4AE}" dt="2026-10-05T15:47:50.416" v="22" actId="20577"/>
          <ac:spMkLst>
            <pc:docMk/>
            <pc:sldMk cId="1206985726" sldId="2147481905"/>
            <ac:spMk id="19" creationId="{1CF9F3BB-C67E-7A76-5253-05916C4EEC33}"/>
          </ac:spMkLst>
        </pc:spChg>
        <pc:spChg chg="mod">
          <ac:chgData name="Casey Zieglmeier" userId="S::casey.zieglmeier@sovos.com::abe6718d-1b1b-4e73-88c1-e685fc30456c" providerId="AD" clId="Web-{34B4BA89-3CD6-B45E-2E5B-11A76EB9B4AE}" dt="2026-10-05T15:48:04.088" v="26" actId="20577"/>
          <ac:spMkLst>
            <pc:docMk/>
            <pc:sldMk cId="1206985726" sldId="2147481905"/>
            <ac:spMk id="20" creationId="{2873DB2E-F1DC-B346-6AF5-523EC702FE43}"/>
          </ac:spMkLst>
        </pc:spChg>
        <pc:spChg chg="del mod">
          <ac:chgData name="Casey Zieglmeier" userId="S::casey.zieglmeier@sovos.com::abe6718d-1b1b-4e73-88c1-e685fc30456c" providerId="AD" clId="Web-{34B4BA89-3CD6-B45E-2E5B-11A76EB9B4AE}" dt="2026-10-05T15:50:20.124" v="32"/>
          <ac:spMkLst>
            <pc:docMk/>
            <pc:sldMk cId="1206985726" sldId="2147481905"/>
            <ac:spMk id="22" creationId="{4E91B7CF-AB07-201D-4C98-13AA08D7FAF2}"/>
          </ac:spMkLst>
        </pc:spChg>
        <pc:picChg chg="del">
          <ac:chgData name="Casey Zieglmeier" userId="S::casey.zieglmeier@sovos.com::abe6718d-1b1b-4e73-88c1-e685fc30456c" providerId="AD" clId="Web-{34B4BA89-3CD6-B45E-2E5B-11A76EB9B4AE}" dt="2026-10-05T15:49:49.670" v="27"/>
          <ac:picMkLst>
            <pc:docMk/>
            <pc:sldMk cId="1206985726" sldId="2147481905"/>
            <ac:picMk id="11" creationId="{09F399E2-FB7A-1A41-1CE7-A785C6617183}"/>
          </ac:picMkLst>
        </pc:picChg>
        <pc:picChg chg="del">
          <ac:chgData name="Casey Zieglmeier" userId="S::casey.zieglmeier@sovos.com::abe6718d-1b1b-4e73-88c1-e685fc30456c" providerId="AD" clId="Web-{34B4BA89-3CD6-B45E-2E5B-11A76EB9B4AE}" dt="2026-10-05T15:50:20.124" v="31"/>
          <ac:picMkLst>
            <pc:docMk/>
            <pc:sldMk cId="1206985726" sldId="2147481905"/>
            <ac:picMk id="23" creationId="{DB3BDC24-D090-D304-F9C4-3DBFCEFED0F2}"/>
          </ac:picMkLst>
        </pc:picChg>
        <pc:picChg chg="mod">
          <ac:chgData name="Casey Zieglmeier" userId="S::casey.zieglmeier@sovos.com::abe6718d-1b1b-4e73-88c1-e685fc30456c" providerId="AD" clId="Web-{34B4BA89-3CD6-B45E-2E5B-11A76EB9B4AE}" dt="2026-10-05T16:13:51.655" v="95"/>
          <ac:picMkLst>
            <pc:docMk/>
            <pc:sldMk cId="1206985726" sldId="2147481905"/>
            <ac:picMk id="24" creationId="{D4C443B5-6FD4-DCDA-5FDD-D131F78F89DC}"/>
          </ac:picMkLst>
        </pc:picChg>
        <pc:picChg chg="mod">
          <ac:chgData name="Casey Zieglmeier" userId="S::casey.zieglmeier@sovos.com::abe6718d-1b1b-4e73-88c1-e685fc30456c" providerId="AD" clId="Web-{34B4BA89-3CD6-B45E-2E5B-11A76EB9B4AE}" dt="2026-10-05T16:13:51.655" v="96"/>
          <ac:picMkLst>
            <pc:docMk/>
            <pc:sldMk cId="1206985726" sldId="2147481905"/>
            <ac:picMk id="25" creationId="{23F3AF74-EA5B-8529-06F7-C2365021E179}"/>
          </ac:picMkLst>
        </pc:picChg>
        <pc:picChg chg="mod">
          <ac:chgData name="Casey Zieglmeier" userId="S::casey.zieglmeier@sovos.com::abe6718d-1b1b-4e73-88c1-e685fc30456c" providerId="AD" clId="Web-{34B4BA89-3CD6-B45E-2E5B-11A76EB9B4AE}" dt="2026-10-05T16:13:51.655" v="97"/>
          <ac:picMkLst>
            <pc:docMk/>
            <pc:sldMk cId="1206985726" sldId="2147481905"/>
            <ac:picMk id="28" creationId="{1972A1DD-66B7-979E-BEEA-79F5919D25A9}"/>
          </ac:picMkLst>
        </pc:picChg>
        <pc:picChg chg="mod">
          <ac:chgData name="Casey Zieglmeier" userId="S::casey.zieglmeier@sovos.com::abe6718d-1b1b-4e73-88c1-e685fc30456c" providerId="AD" clId="Web-{34B4BA89-3CD6-B45E-2E5B-11A76EB9B4AE}" dt="2026-10-05T16:13:51.749" v="98"/>
          <ac:picMkLst>
            <pc:docMk/>
            <pc:sldMk cId="1206985726" sldId="2147481905"/>
            <ac:picMk id="29" creationId="{8BEB4D50-D3D3-FEE7-DC72-3FF6D50B06E9}"/>
          </ac:picMkLst>
        </pc:picChg>
      </pc:sldChg>
      <pc:sldChg chg="addSp modSp new mod modClrScheme chgLayout">
        <pc:chgData name="Casey Zieglmeier" userId="S::casey.zieglmeier@sovos.com::abe6718d-1b1b-4e73-88c1-e685fc30456c" providerId="AD" clId="Web-{34B4BA89-3CD6-B45E-2E5B-11A76EB9B4AE}" dt="2026-10-05T16:13:23.264" v="93" actId="14100"/>
        <pc:sldMkLst>
          <pc:docMk/>
          <pc:sldMk cId="1767136507" sldId="2147481906"/>
        </pc:sldMkLst>
        <pc:spChg chg="mod ord">
          <ac:chgData name="Casey Zieglmeier" userId="S::casey.zieglmeier@sovos.com::abe6718d-1b1b-4e73-88c1-e685fc30456c" providerId="AD" clId="Web-{34B4BA89-3CD6-B45E-2E5B-11A76EB9B4AE}" dt="2026-10-05T16:13:05.607" v="88" actId="1076"/>
          <ac:spMkLst>
            <pc:docMk/>
            <pc:sldMk cId="1767136507" sldId="2147481906"/>
            <ac:spMk id="2" creationId="{FA1E9276-68A4-406D-29E6-BD0E83CF8A31}"/>
          </ac:spMkLst>
        </pc:spChg>
        <pc:spChg chg="mod ord">
          <ac:chgData name="Casey Zieglmeier" userId="S::casey.zieglmeier@sovos.com::abe6718d-1b1b-4e73-88c1-e685fc30456c" providerId="AD" clId="Web-{34B4BA89-3CD6-B45E-2E5B-11A76EB9B4AE}" dt="2026-10-05T16:13:16.920" v="92" actId="1076"/>
          <ac:spMkLst>
            <pc:docMk/>
            <pc:sldMk cId="1767136507" sldId="2147481906"/>
            <ac:spMk id="3" creationId="{1D87D918-6E03-E85E-4A46-BF218495B185}"/>
          </ac:spMkLst>
        </pc:spChg>
        <pc:spChg chg="mod ord">
          <ac:chgData name="Casey Zieglmeier" userId="S::casey.zieglmeier@sovos.com::abe6718d-1b1b-4e73-88c1-e685fc30456c" providerId="AD" clId="Web-{34B4BA89-3CD6-B45E-2E5B-11A76EB9B4AE}" dt="2026-10-05T16:12:57.357" v="87" actId="20577"/>
          <ac:spMkLst>
            <pc:docMk/>
            <pc:sldMk cId="1767136507" sldId="2147481906"/>
            <ac:spMk id="4" creationId="{821BD1B7-5F32-3285-A3B5-332F2E13D0EA}"/>
          </ac:spMkLst>
        </pc:spChg>
        <pc:spChg chg="mod">
          <ac:chgData name="Casey Zieglmeier" userId="S::casey.zieglmeier@sovos.com::abe6718d-1b1b-4e73-88c1-e685fc30456c" providerId="AD" clId="Web-{34B4BA89-3CD6-B45E-2E5B-11A76EB9B4AE}" dt="2026-10-05T16:11:30.011" v="59" actId="20577"/>
          <ac:spMkLst>
            <pc:docMk/>
            <pc:sldMk cId="1767136507" sldId="2147481906"/>
            <ac:spMk id="5" creationId="{E7CB987E-DA22-0ABF-8BA0-B8E2526E6C67}"/>
          </ac:spMkLst>
        </pc:spChg>
        <pc:spChg chg="mod">
          <ac:chgData name="Casey Zieglmeier" userId="S::casey.zieglmeier@sovos.com::abe6718d-1b1b-4e73-88c1-e685fc30456c" providerId="AD" clId="Web-{34B4BA89-3CD6-B45E-2E5B-11A76EB9B4AE}" dt="2026-10-05T16:13:23.264" v="93" actId="14100"/>
          <ac:spMkLst>
            <pc:docMk/>
            <pc:sldMk cId="1767136507" sldId="2147481906"/>
            <ac:spMk id="6" creationId="{FF449890-C28C-BE8A-CB8A-BC6941BE81B7}"/>
          </ac:spMkLst>
        </pc:spChg>
        <pc:spChg chg="add mod ord">
          <ac:chgData name="Casey Zieglmeier" userId="S::casey.zieglmeier@sovos.com::abe6718d-1b1b-4e73-88c1-e685fc30456c" providerId="AD" clId="Web-{34B4BA89-3CD6-B45E-2E5B-11A76EB9B4AE}" dt="2026-10-05T16:10:26.869" v="41"/>
          <ac:spMkLst>
            <pc:docMk/>
            <pc:sldMk cId="1767136507" sldId="2147481906"/>
            <ac:spMk id="7" creationId="{0C9D291D-3283-B925-6F94-25C3CDF75FE8}"/>
          </ac:spMkLst>
        </pc:spChg>
        <pc:spChg chg="add mod ord">
          <ac:chgData name="Casey Zieglmeier" userId="S::casey.zieglmeier@sovos.com::abe6718d-1b1b-4e73-88c1-e685fc30456c" providerId="AD" clId="Web-{34B4BA89-3CD6-B45E-2E5B-11A76EB9B4AE}" dt="2026-10-05T16:11:33.371" v="60" actId="20577"/>
          <ac:spMkLst>
            <pc:docMk/>
            <pc:sldMk cId="1767136507" sldId="2147481906"/>
            <ac:spMk id="8" creationId="{FDDA0108-8F7C-7AC1-C543-4E87D28B8AE3}"/>
          </ac:spMkLst>
        </pc:spChg>
        <pc:spChg chg="mod">
          <ac:chgData name="Casey Zieglmeier" userId="S::casey.zieglmeier@sovos.com::abe6718d-1b1b-4e73-88c1-e685fc30456c" providerId="AD" clId="Web-{34B4BA89-3CD6-B45E-2E5B-11A76EB9B4AE}" dt="2026-10-05T16:12:55.779" v="86" actId="20577"/>
          <ac:spMkLst>
            <pc:docMk/>
            <pc:sldMk cId="1767136507" sldId="2147481906"/>
            <ac:spMk id="9" creationId="{992BD94E-12F0-DDAC-C6B2-74B8DB7868CA}"/>
          </ac:spMkLst>
        </pc:spChg>
        <pc:spChg chg="mod">
          <ac:chgData name="Casey Zieglmeier" userId="S::casey.zieglmeier@sovos.com::abe6718d-1b1b-4e73-88c1-e685fc30456c" providerId="AD" clId="Web-{34B4BA89-3CD6-B45E-2E5B-11A76EB9B4AE}" dt="2026-10-05T16:13:05.638" v="89" actId="1076"/>
          <ac:spMkLst>
            <pc:docMk/>
            <pc:sldMk cId="1767136507" sldId="2147481906"/>
            <ac:spMk id="10" creationId="{D4945732-DA3A-8C75-0C47-F84DDCEA8EF1}"/>
          </ac:spMkLst>
        </pc:spChg>
        <pc:spChg chg="add mod ord">
          <ac:chgData name="Casey Zieglmeier" userId="S::casey.zieglmeier@sovos.com::abe6718d-1b1b-4e73-88c1-e685fc30456c" providerId="AD" clId="Web-{34B4BA89-3CD6-B45E-2E5B-11A76EB9B4AE}" dt="2026-10-05T16:11:39.183" v="63" actId="20577"/>
          <ac:spMkLst>
            <pc:docMk/>
            <pc:sldMk cId="1767136507" sldId="2147481906"/>
            <ac:spMk id="11" creationId="{2438B821-585E-75A9-6932-613A2359B808}"/>
          </ac:spMkLst>
        </pc:spChg>
        <pc:spChg chg="add mod ord">
          <ac:chgData name="Casey Zieglmeier" userId="S::casey.zieglmeier@sovos.com::abe6718d-1b1b-4e73-88c1-e685fc30456c" providerId="AD" clId="Web-{34B4BA89-3CD6-B45E-2E5B-11A76EB9B4AE}" dt="2026-10-05T16:12:53.654" v="85" actId="20577"/>
          <ac:spMkLst>
            <pc:docMk/>
            <pc:sldMk cId="1767136507" sldId="2147481906"/>
            <ac:spMk id="12" creationId="{3280996B-82C8-064A-6061-2F52279B513D}"/>
          </ac:spMkLst>
        </pc:spChg>
        <pc:spChg chg="add mod ord">
          <ac:chgData name="Casey Zieglmeier" userId="S::casey.zieglmeier@sovos.com::abe6718d-1b1b-4e73-88c1-e685fc30456c" providerId="AD" clId="Web-{34B4BA89-3CD6-B45E-2E5B-11A76EB9B4AE}" dt="2026-10-05T16:13:05.670" v="90" actId="1076"/>
          <ac:spMkLst>
            <pc:docMk/>
            <pc:sldMk cId="1767136507" sldId="2147481906"/>
            <ac:spMk id="13" creationId="{15F7397E-18BE-BE95-48B4-54D60CDF2E65}"/>
          </ac:spMkLst>
        </pc:spChg>
        <pc:spChg chg="add mod ord">
          <ac:chgData name="Casey Zieglmeier" userId="S::casey.zieglmeier@sovos.com::abe6718d-1b1b-4e73-88c1-e685fc30456c" providerId="AD" clId="Web-{34B4BA89-3CD6-B45E-2E5B-11A76EB9B4AE}" dt="2026-10-05T16:11:39.996" v="64" actId="20577"/>
          <ac:spMkLst>
            <pc:docMk/>
            <pc:sldMk cId="1767136507" sldId="2147481906"/>
            <ac:spMk id="14" creationId="{33F6C5C7-6ECB-10A7-44CD-1816D8193940}"/>
          </ac:spMkLst>
        </pc:spChg>
        <pc:spChg chg="mod">
          <ac:chgData name="Casey Zieglmeier" userId="S::casey.zieglmeier@sovos.com::abe6718d-1b1b-4e73-88c1-e685fc30456c" providerId="AD" clId="Web-{34B4BA89-3CD6-B45E-2E5B-11A76EB9B4AE}" dt="2026-10-05T16:12:50.560" v="84" actId="20577"/>
          <ac:spMkLst>
            <pc:docMk/>
            <pc:sldMk cId="1767136507" sldId="2147481906"/>
            <ac:spMk id="15" creationId="{936C5435-F1F6-3B3F-2242-1FFD88112CFD}"/>
          </ac:spMkLst>
        </pc:spChg>
        <pc:spChg chg="add mod ord">
          <ac:chgData name="Casey Zieglmeier" userId="S::casey.zieglmeier@sovos.com::abe6718d-1b1b-4e73-88c1-e685fc30456c" providerId="AD" clId="Web-{34B4BA89-3CD6-B45E-2E5B-11A76EB9B4AE}" dt="2026-10-05T16:13:05.717" v="91" actId="1076"/>
          <ac:spMkLst>
            <pc:docMk/>
            <pc:sldMk cId="1767136507" sldId="2147481906"/>
            <ac:spMk id="16" creationId="{80B16AD0-044F-6DBA-E899-B44DF5675570}"/>
          </ac:spMkLst>
        </pc:spChg>
      </pc:sldChg>
      <pc:sldMasterChg chg="add del addSldLayout delSldLayout modSldLayout">
        <pc:chgData name="Casey Zieglmeier" userId="S::casey.zieglmeier@sovos.com::abe6718d-1b1b-4e73-88c1-e685fc30456c" providerId="AD" clId="Web-{34B4BA89-3CD6-B45E-2E5B-11A76EB9B4AE}" dt="2026-10-05T15:39:32.054" v="2"/>
        <pc:sldMasterMkLst>
          <pc:docMk/>
          <pc:sldMasterMk cId="262275954" sldId="2147483956"/>
        </pc:sldMasterMkLst>
        <pc:sldLayoutChg chg="add del mod replId">
          <pc:chgData name="Casey Zieglmeier" userId="S::casey.zieglmeier@sovos.com::abe6718d-1b1b-4e73-88c1-e685fc30456c" providerId="AD" clId="Web-{34B4BA89-3CD6-B45E-2E5B-11A76EB9B4AE}" dt="2026-10-05T15:39:32.054" v="2"/>
          <pc:sldLayoutMkLst>
            <pc:docMk/>
            <pc:sldMasterMk cId="262275954" sldId="2147483956"/>
            <pc:sldLayoutMk cId="3101767251" sldId="2147483957"/>
          </pc:sldLayoutMkLst>
        </pc:sldLayoutChg>
        <pc:sldLayoutChg chg="add del mod replId">
          <pc:chgData name="Casey Zieglmeier" userId="S::casey.zieglmeier@sovos.com::abe6718d-1b1b-4e73-88c1-e685fc30456c" providerId="AD" clId="Web-{34B4BA89-3CD6-B45E-2E5B-11A76EB9B4AE}" dt="2026-10-05T15:39:32.054" v="2"/>
          <pc:sldLayoutMkLst>
            <pc:docMk/>
            <pc:sldMasterMk cId="262275954" sldId="2147483956"/>
            <pc:sldLayoutMk cId="681847020" sldId="2147483958"/>
          </pc:sldLayoutMkLst>
        </pc:sldLayoutChg>
        <pc:sldLayoutChg chg="add del mod replId">
          <pc:chgData name="Casey Zieglmeier" userId="S::casey.zieglmeier@sovos.com::abe6718d-1b1b-4e73-88c1-e685fc30456c" providerId="AD" clId="Web-{34B4BA89-3CD6-B45E-2E5B-11A76EB9B4AE}" dt="2026-10-05T15:39:32.054" v="2"/>
          <pc:sldLayoutMkLst>
            <pc:docMk/>
            <pc:sldMasterMk cId="262275954" sldId="2147483956"/>
            <pc:sldLayoutMk cId="2318907129" sldId="2147483959"/>
          </pc:sldLayoutMkLst>
        </pc:sldLayoutChg>
        <pc:sldLayoutChg chg="add del mod replId">
          <pc:chgData name="Casey Zieglmeier" userId="S::casey.zieglmeier@sovos.com::abe6718d-1b1b-4e73-88c1-e685fc30456c" providerId="AD" clId="Web-{34B4BA89-3CD6-B45E-2E5B-11A76EB9B4AE}" dt="2026-10-05T15:39:32.054" v="2"/>
          <pc:sldLayoutMkLst>
            <pc:docMk/>
            <pc:sldMasterMk cId="262275954" sldId="2147483956"/>
            <pc:sldLayoutMk cId="3232100909" sldId="2147483960"/>
          </pc:sldLayoutMkLst>
        </pc:sldLayoutChg>
        <pc:sldLayoutChg chg="add del mod replId">
          <pc:chgData name="Casey Zieglmeier" userId="S::casey.zieglmeier@sovos.com::abe6718d-1b1b-4e73-88c1-e685fc30456c" providerId="AD" clId="Web-{34B4BA89-3CD6-B45E-2E5B-11A76EB9B4AE}" dt="2026-10-05T15:39:32.054" v="2"/>
          <pc:sldLayoutMkLst>
            <pc:docMk/>
            <pc:sldMasterMk cId="262275954" sldId="2147483956"/>
            <pc:sldLayoutMk cId="1804104039" sldId="2147483961"/>
          </pc:sldLayoutMkLst>
        </pc:sldLayoutChg>
        <pc:sldLayoutChg chg="add del mod replId">
          <pc:chgData name="Casey Zieglmeier" userId="S::casey.zieglmeier@sovos.com::abe6718d-1b1b-4e73-88c1-e685fc30456c" providerId="AD" clId="Web-{34B4BA89-3CD6-B45E-2E5B-11A76EB9B4AE}" dt="2026-10-05T15:39:32.054" v="2"/>
          <pc:sldLayoutMkLst>
            <pc:docMk/>
            <pc:sldMasterMk cId="262275954" sldId="2147483956"/>
            <pc:sldLayoutMk cId="4044164437" sldId="2147483962"/>
          </pc:sldLayoutMkLst>
        </pc:sldLayoutChg>
        <pc:sldLayoutChg chg="add del mod replId">
          <pc:chgData name="Casey Zieglmeier" userId="S::casey.zieglmeier@sovos.com::abe6718d-1b1b-4e73-88c1-e685fc30456c" providerId="AD" clId="Web-{34B4BA89-3CD6-B45E-2E5B-11A76EB9B4AE}" dt="2026-10-05T15:39:32.054" v="2"/>
          <pc:sldLayoutMkLst>
            <pc:docMk/>
            <pc:sldMasterMk cId="262275954" sldId="2147483956"/>
            <pc:sldLayoutMk cId="1309711021" sldId="2147483963"/>
          </pc:sldLayoutMkLst>
        </pc:sldLayoutChg>
        <pc:sldLayoutChg chg="add del mod replId">
          <pc:chgData name="Casey Zieglmeier" userId="S::casey.zieglmeier@sovos.com::abe6718d-1b1b-4e73-88c1-e685fc30456c" providerId="AD" clId="Web-{34B4BA89-3CD6-B45E-2E5B-11A76EB9B4AE}" dt="2026-10-05T15:39:32.054" v="2"/>
          <pc:sldLayoutMkLst>
            <pc:docMk/>
            <pc:sldMasterMk cId="262275954" sldId="2147483956"/>
            <pc:sldLayoutMk cId="332703387" sldId="2147483964"/>
          </pc:sldLayoutMkLst>
        </pc:sldLayoutChg>
        <pc:sldLayoutChg chg="add del mod replId">
          <pc:chgData name="Casey Zieglmeier" userId="S::casey.zieglmeier@sovos.com::abe6718d-1b1b-4e73-88c1-e685fc30456c" providerId="AD" clId="Web-{34B4BA89-3CD6-B45E-2E5B-11A76EB9B4AE}" dt="2026-10-05T15:39:32.054" v="2"/>
          <pc:sldLayoutMkLst>
            <pc:docMk/>
            <pc:sldMasterMk cId="262275954" sldId="2147483956"/>
            <pc:sldLayoutMk cId="2024191809" sldId="2147483965"/>
          </pc:sldLayoutMkLst>
        </pc:sldLayoutChg>
        <pc:sldLayoutChg chg="add del mod replId">
          <pc:chgData name="Casey Zieglmeier" userId="S::casey.zieglmeier@sovos.com::abe6718d-1b1b-4e73-88c1-e685fc30456c" providerId="AD" clId="Web-{34B4BA89-3CD6-B45E-2E5B-11A76EB9B4AE}" dt="2026-10-05T15:39:32.054" v="2"/>
          <pc:sldLayoutMkLst>
            <pc:docMk/>
            <pc:sldMasterMk cId="262275954" sldId="2147483956"/>
            <pc:sldLayoutMk cId="1484647390" sldId="2147483966"/>
          </pc:sldLayoutMkLst>
        </pc:sldLayoutChg>
        <pc:sldLayoutChg chg="add del mod replId">
          <pc:chgData name="Casey Zieglmeier" userId="S::casey.zieglmeier@sovos.com::abe6718d-1b1b-4e73-88c1-e685fc30456c" providerId="AD" clId="Web-{34B4BA89-3CD6-B45E-2E5B-11A76EB9B4AE}" dt="2026-10-05T15:39:32.054" v="2"/>
          <pc:sldLayoutMkLst>
            <pc:docMk/>
            <pc:sldMasterMk cId="262275954" sldId="2147483956"/>
            <pc:sldLayoutMk cId="224190995" sldId="2147483967"/>
          </pc:sldLayoutMkLst>
        </pc:sldLayoutChg>
        <pc:sldLayoutChg chg="add del mod replId">
          <pc:chgData name="Casey Zieglmeier" userId="S::casey.zieglmeier@sovos.com::abe6718d-1b1b-4e73-88c1-e685fc30456c" providerId="AD" clId="Web-{34B4BA89-3CD6-B45E-2E5B-11A76EB9B4AE}" dt="2026-10-05T15:39:32.054" v="2"/>
          <pc:sldLayoutMkLst>
            <pc:docMk/>
            <pc:sldMasterMk cId="262275954" sldId="2147483956"/>
            <pc:sldLayoutMk cId="3244379854" sldId="2147483968"/>
          </pc:sldLayoutMkLst>
        </pc:sldLayoutChg>
        <pc:sldLayoutChg chg="add del mod replId">
          <pc:chgData name="Casey Zieglmeier" userId="S::casey.zieglmeier@sovos.com::abe6718d-1b1b-4e73-88c1-e685fc30456c" providerId="AD" clId="Web-{34B4BA89-3CD6-B45E-2E5B-11A76EB9B4AE}" dt="2026-10-05T15:39:32.054" v="2"/>
          <pc:sldLayoutMkLst>
            <pc:docMk/>
            <pc:sldMasterMk cId="262275954" sldId="2147483956"/>
            <pc:sldLayoutMk cId="4244073961" sldId="2147483969"/>
          </pc:sldLayoutMkLst>
        </pc:sldLayoutChg>
        <pc:sldLayoutChg chg="add del mod replId">
          <pc:chgData name="Casey Zieglmeier" userId="S::casey.zieglmeier@sovos.com::abe6718d-1b1b-4e73-88c1-e685fc30456c" providerId="AD" clId="Web-{34B4BA89-3CD6-B45E-2E5B-11A76EB9B4AE}" dt="2026-10-05T15:39:32.054" v="2"/>
          <pc:sldLayoutMkLst>
            <pc:docMk/>
            <pc:sldMasterMk cId="262275954" sldId="2147483956"/>
            <pc:sldLayoutMk cId="1943926534" sldId="2147483970"/>
          </pc:sldLayoutMkLst>
        </pc:sldLayoutChg>
        <pc:sldLayoutChg chg="add del mod replId">
          <pc:chgData name="Casey Zieglmeier" userId="S::casey.zieglmeier@sovos.com::abe6718d-1b1b-4e73-88c1-e685fc30456c" providerId="AD" clId="Web-{34B4BA89-3CD6-B45E-2E5B-11A76EB9B4AE}" dt="2026-10-05T15:39:32.054" v="2"/>
          <pc:sldLayoutMkLst>
            <pc:docMk/>
            <pc:sldMasterMk cId="262275954" sldId="2147483956"/>
            <pc:sldLayoutMk cId="1902876988" sldId="2147483971"/>
          </pc:sldLayoutMkLst>
        </pc:sldLayoutChg>
        <pc:sldLayoutChg chg="add del mod replId">
          <pc:chgData name="Casey Zieglmeier" userId="S::casey.zieglmeier@sovos.com::abe6718d-1b1b-4e73-88c1-e685fc30456c" providerId="AD" clId="Web-{34B4BA89-3CD6-B45E-2E5B-11A76EB9B4AE}" dt="2026-10-05T15:39:32.054" v="2"/>
          <pc:sldLayoutMkLst>
            <pc:docMk/>
            <pc:sldMasterMk cId="262275954" sldId="2147483956"/>
            <pc:sldLayoutMk cId="4003173516" sldId="2147483972"/>
          </pc:sldLayoutMkLst>
        </pc:sldLayoutChg>
        <pc:sldLayoutChg chg="add del mod replId">
          <pc:chgData name="Casey Zieglmeier" userId="S::casey.zieglmeier@sovos.com::abe6718d-1b1b-4e73-88c1-e685fc30456c" providerId="AD" clId="Web-{34B4BA89-3CD6-B45E-2E5B-11A76EB9B4AE}" dt="2026-10-05T15:39:32.054" v="2"/>
          <pc:sldLayoutMkLst>
            <pc:docMk/>
            <pc:sldMasterMk cId="262275954" sldId="2147483956"/>
            <pc:sldLayoutMk cId="3689444995" sldId="2147483973"/>
          </pc:sldLayoutMkLst>
        </pc:sldLayoutChg>
        <pc:sldLayoutChg chg="add del mod replId">
          <pc:chgData name="Casey Zieglmeier" userId="S::casey.zieglmeier@sovos.com::abe6718d-1b1b-4e73-88c1-e685fc30456c" providerId="AD" clId="Web-{34B4BA89-3CD6-B45E-2E5B-11A76EB9B4AE}" dt="2026-10-05T15:39:32.054" v="2"/>
          <pc:sldLayoutMkLst>
            <pc:docMk/>
            <pc:sldMasterMk cId="262275954" sldId="2147483956"/>
            <pc:sldLayoutMk cId="823693679" sldId="2147483974"/>
          </pc:sldLayoutMkLst>
        </pc:sldLayoutChg>
        <pc:sldLayoutChg chg="add del mod replId">
          <pc:chgData name="Casey Zieglmeier" userId="S::casey.zieglmeier@sovos.com::abe6718d-1b1b-4e73-88c1-e685fc30456c" providerId="AD" clId="Web-{34B4BA89-3CD6-B45E-2E5B-11A76EB9B4AE}" dt="2026-10-05T15:39:32.054" v="2"/>
          <pc:sldLayoutMkLst>
            <pc:docMk/>
            <pc:sldMasterMk cId="262275954" sldId="2147483956"/>
            <pc:sldLayoutMk cId="321691429" sldId="2147483975"/>
          </pc:sldLayoutMkLst>
        </pc:sldLayoutChg>
        <pc:sldLayoutChg chg="add del mod replId">
          <pc:chgData name="Casey Zieglmeier" userId="S::casey.zieglmeier@sovos.com::abe6718d-1b1b-4e73-88c1-e685fc30456c" providerId="AD" clId="Web-{34B4BA89-3CD6-B45E-2E5B-11A76EB9B4AE}" dt="2026-10-05T15:39:32.054" v="2"/>
          <pc:sldLayoutMkLst>
            <pc:docMk/>
            <pc:sldMasterMk cId="262275954" sldId="2147483956"/>
            <pc:sldLayoutMk cId="2963957166" sldId="2147483976"/>
          </pc:sldLayoutMkLst>
        </pc:sldLayoutChg>
        <pc:sldLayoutChg chg="add del mod replId">
          <pc:chgData name="Casey Zieglmeier" userId="S::casey.zieglmeier@sovos.com::abe6718d-1b1b-4e73-88c1-e685fc30456c" providerId="AD" clId="Web-{34B4BA89-3CD6-B45E-2E5B-11A76EB9B4AE}" dt="2026-10-05T15:39:32.054" v="2"/>
          <pc:sldLayoutMkLst>
            <pc:docMk/>
            <pc:sldMasterMk cId="262275954" sldId="2147483956"/>
            <pc:sldLayoutMk cId="600660726" sldId="2147483977"/>
          </pc:sldLayoutMkLst>
        </pc:sldLayoutChg>
        <pc:sldLayoutChg chg="add del mod replId">
          <pc:chgData name="Casey Zieglmeier" userId="S::casey.zieglmeier@sovos.com::abe6718d-1b1b-4e73-88c1-e685fc30456c" providerId="AD" clId="Web-{34B4BA89-3CD6-B45E-2E5B-11A76EB9B4AE}" dt="2026-10-05T15:39:32.054" v="2"/>
          <pc:sldLayoutMkLst>
            <pc:docMk/>
            <pc:sldMasterMk cId="262275954" sldId="2147483956"/>
            <pc:sldLayoutMk cId="1629846931" sldId="2147483978"/>
          </pc:sldLayoutMkLst>
        </pc:sldLayoutChg>
        <pc:sldLayoutChg chg="add del mod replId">
          <pc:chgData name="Casey Zieglmeier" userId="S::casey.zieglmeier@sovos.com::abe6718d-1b1b-4e73-88c1-e685fc30456c" providerId="AD" clId="Web-{34B4BA89-3CD6-B45E-2E5B-11A76EB9B4AE}" dt="2026-10-05T15:39:32.054" v="2"/>
          <pc:sldLayoutMkLst>
            <pc:docMk/>
            <pc:sldMasterMk cId="262275954" sldId="2147483956"/>
            <pc:sldLayoutMk cId="2926126810" sldId="2147483979"/>
          </pc:sldLayoutMkLst>
        </pc:sldLayoutChg>
        <pc:sldLayoutChg chg="add del mod replId">
          <pc:chgData name="Casey Zieglmeier" userId="S::casey.zieglmeier@sovos.com::abe6718d-1b1b-4e73-88c1-e685fc30456c" providerId="AD" clId="Web-{34B4BA89-3CD6-B45E-2E5B-11A76EB9B4AE}" dt="2026-10-05T15:39:32.054" v="2"/>
          <pc:sldLayoutMkLst>
            <pc:docMk/>
            <pc:sldMasterMk cId="262275954" sldId="2147483956"/>
            <pc:sldLayoutMk cId="2248824628" sldId="2147483980"/>
          </pc:sldLayoutMkLst>
        </pc:sldLayoutChg>
      </pc:sldMasterChg>
    </pc:docChg>
  </pc:docChgLst>
  <pc:docChgLst>
    <pc:chgData name="Taylor Danko" userId="S::taylor.danko@sovos.com::418dc35a-b7d1-44b8-9ebf-4ac0dce7635f" providerId="AD" clId="Web-{1EF0D9B5-C613-C6BE-4E4C-949213704EAB}"/>
    <pc:docChg chg="modSld">
      <pc:chgData name="Taylor Danko" userId="S::taylor.danko@sovos.com::418dc35a-b7d1-44b8-9ebf-4ac0dce7635f" providerId="AD" clId="Web-{1EF0D9B5-C613-C6BE-4E4C-949213704EAB}" dt="2026-09-21T20:22:47.110" v="24" actId="20577"/>
      <pc:docMkLst>
        <pc:docMk/>
      </pc:docMkLst>
      <pc:sldChg chg="modSp">
        <pc:chgData name="Taylor Danko" userId="S::taylor.danko@sovos.com::418dc35a-b7d1-44b8-9ebf-4ac0dce7635f" providerId="AD" clId="Web-{1EF0D9B5-C613-C6BE-4E4C-949213704EAB}" dt="2026-09-21T20:22:47.110" v="24" actId="20577"/>
        <pc:sldMkLst>
          <pc:docMk/>
          <pc:sldMk cId="745434091" sldId="2963"/>
        </pc:sldMkLst>
        <pc:spChg chg="mod">
          <ac:chgData name="Taylor Danko" userId="S::taylor.danko@sovos.com::418dc35a-b7d1-44b8-9ebf-4ac0dce7635f" providerId="AD" clId="Web-{1EF0D9B5-C613-C6BE-4E4C-949213704EAB}" dt="2026-09-21T20:22:42.516" v="7" actId="20577"/>
          <ac:spMkLst>
            <pc:docMk/>
            <pc:sldMk cId="745434091" sldId="2963"/>
            <ac:spMk id="6" creationId="{96C4C9BC-5571-0C22-FC00-E5EC2D6A8F70}"/>
          </ac:spMkLst>
        </pc:spChg>
        <pc:spChg chg="mod">
          <ac:chgData name="Taylor Danko" userId="S::taylor.danko@sovos.com::418dc35a-b7d1-44b8-9ebf-4ac0dce7635f" providerId="AD" clId="Web-{1EF0D9B5-C613-C6BE-4E4C-949213704EAB}" dt="2026-09-21T20:22:47.110" v="24" actId="20577"/>
          <ac:spMkLst>
            <pc:docMk/>
            <pc:sldMk cId="745434091" sldId="2963"/>
            <ac:spMk id="7" creationId="{C20FFDC9-6DF2-0510-9F98-2DDFB0CF40F0}"/>
          </ac:spMkLst>
        </pc:spChg>
      </pc:sldChg>
      <pc:sldChg chg="addSp delSp modSp">
        <pc:chgData name="Taylor Danko" userId="S::taylor.danko@sovos.com::418dc35a-b7d1-44b8-9ebf-4ac0dce7635f" providerId="AD" clId="Web-{1EF0D9B5-C613-C6BE-4E4C-949213704EAB}" dt="2026-09-21T20:21:43.014" v="6"/>
        <pc:sldMkLst>
          <pc:docMk/>
          <pc:sldMk cId="2654451968" sldId="2147478101"/>
        </pc:sldMkLst>
        <pc:spChg chg="mod">
          <ac:chgData name="Taylor Danko" userId="S::taylor.danko@sovos.com::418dc35a-b7d1-44b8-9ebf-4ac0dce7635f" providerId="AD" clId="Web-{1EF0D9B5-C613-C6BE-4E4C-949213704EAB}" dt="2026-09-21T20:21:02.013" v="1" actId="20577"/>
          <ac:spMkLst>
            <pc:docMk/>
            <pc:sldMk cId="2654451968" sldId="2147478101"/>
            <ac:spMk id="8" creationId="{F19BF35F-6A4F-3F55-5775-3073847270AD}"/>
          </ac:spMkLst>
        </pc:spChg>
        <pc:spChg chg="mod">
          <ac:chgData name="Taylor Danko" userId="S::taylor.danko@sovos.com::418dc35a-b7d1-44b8-9ebf-4ac0dce7635f" providerId="AD" clId="Web-{1EF0D9B5-C613-C6BE-4E4C-949213704EAB}" dt="2026-09-21T20:21:06.513" v="3" actId="20577"/>
          <ac:spMkLst>
            <pc:docMk/>
            <pc:sldMk cId="2654451968" sldId="2147478101"/>
            <ac:spMk id="9" creationId="{AD485F8D-1E13-8819-EBBE-9221A449CC2A}"/>
          </ac:spMkLst>
        </pc:spChg>
        <pc:picChg chg="add mod ord">
          <ac:chgData name="Taylor Danko" userId="S::taylor.danko@sovos.com::418dc35a-b7d1-44b8-9ebf-4ac0dce7635f" providerId="AD" clId="Web-{1EF0D9B5-C613-C6BE-4E4C-949213704EAB}" dt="2026-09-21T20:21:43.014" v="6"/>
          <ac:picMkLst>
            <pc:docMk/>
            <pc:sldMk cId="2654451968" sldId="2147478101"/>
            <ac:picMk id="3" creationId="{C054ADA4-BEBA-044B-3FF5-8FE0AD11D04C}"/>
          </ac:picMkLst>
        </pc:picChg>
      </pc:sldChg>
    </pc:docChg>
  </pc:docChgLst>
  <pc:docChgLst>
    <pc:chgData name="Casey Zieglmeier" userId="S::casey.zieglmeier@sovos.com::abe6718d-1b1b-4e73-88c1-e685fc30456c" providerId="AD" clId="Web-{F5D6BCA2-987C-5ECC-91BB-61F918359DD6}"/>
    <pc:docChg chg="addSld modSld">
      <pc:chgData name="Casey Zieglmeier" userId="S::casey.zieglmeier@sovos.com::abe6718d-1b1b-4e73-88c1-e685fc30456c" providerId="AD" clId="Web-{F5D6BCA2-987C-5ECC-91BB-61F918359DD6}" dt="2026-09-21T19:16:01.149" v="1"/>
      <pc:docMkLst>
        <pc:docMk/>
      </pc:docMkLst>
      <pc:sldChg chg="modSp">
        <pc:chgData name="Casey Zieglmeier" userId="S::casey.zieglmeier@sovos.com::abe6718d-1b1b-4e73-88c1-e685fc30456c" providerId="AD" clId="Web-{F5D6BCA2-987C-5ECC-91BB-61F918359DD6}" dt="2026-09-21T19:16:01.149" v="1"/>
        <pc:sldMkLst>
          <pc:docMk/>
          <pc:sldMk cId="1638551481" sldId="2887"/>
        </pc:sldMkLst>
        <pc:spChg chg="mod">
          <ac:chgData name="Casey Zieglmeier" userId="S::casey.zieglmeier@sovos.com::abe6718d-1b1b-4e73-88c1-e685fc30456c" providerId="AD" clId="Web-{F5D6BCA2-987C-5ECC-91BB-61F918359DD6}" dt="2026-09-21T19:16:01.149" v="1"/>
          <ac:spMkLst>
            <pc:docMk/>
            <pc:sldMk cId="1638551481" sldId="2887"/>
            <ac:spMk id="145" creationId="{B1116808-9BF0-7C4A-D527-E993D52C7164}"/>
          </ac:spMkLst>
        </pc:spChg>
      </pc:sldChg>
      <pc:sldChg chg="add">
        <pc:chgData name="Casey Zieglmeier" userId="S::casey.zieglmeier@sovos.com::abe6718d-1b1b-4e73-88c1-e685fc30456c" providerId="AD" clId="Web-{F5D6BCA2-987C-5ECC-91BB-61F918359DD6}" dt="2026-09-21T19:15:17.884" v="0"/>
        <pc:sldMkLst>
          <pc:docMk/>
          <pc:sldMk cId="4059257816" sldId="2147478102"/>
        </pc:sldMkLst>
      </pc:sldChg>
    </pc:docChg>
  </pc:docChgLst>
</pc:chgInfo>
</file>

<file path=ppt/handoutMasters/_rels/handoutMaster1.xml.rels><?xml version="1.0" encoding="UTF-8" standalone="yes"?>
<Relationships xmlns="http://schemas.openxmlformats.org/package/2006/relationships"><Relationship Id="rId1" Type="http://schemas.openxmlformats.org/officeDocument/2006/relationships/theme" Target="../theme/theme3.xml"/></Relationships>
</file>

<file path=ppt/handoutMasters/handoutMaster1.xml><?xml version="1.0" encoding="utf-8"?>
<p:handout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Header Placeholder 1">
            <a:extLst>
              <a:ext uri="{FF2B5EF4-FFF2-40B4-BE49-F238E27FC236}">
                <a16:creationId xmlns:a16="http://schemas.microsoft.com/office/drawing/2014/main" id="{64D23E10-0C65-EE48-DFCB-7005F687BD14}"/>
              </a:ext>
            </a:extLst>
          </p:cNvPr>
          <p:cNvSpPr>
            <a:spLocks noGrp="1"/>
          </p:cNvSpPr>
          <p:nvPr>
            <p:ph type="hdr" sz="quarter"/>
          </p:nvPr>
        </p:nvSpPr>
        <p:spPr>
          <a:xfrm>
            <a:off x="0" y="0"/>
            <a:ext cx="2971800" cy="458788"/>
          </a:xfrm>
          <a:prstGeom prst="rect">
            <a:avLst/>
          </a:prstGeom>
        </p:spPr>
        <p:txBody>
          <a:bodyPr vert="horz" lIns="91440" tIns="45720" rIns="91440" bIns="45720" rtlCol="0"/>
          <a:lstStyle>
            <a:lvl1pPr algn="l">
              <a:defRPr sz="1200"/>
            </a:lvl1pPr>
          </a:lstStyle>
          <a:p>
            <a:endParaRPr lang="en-US"/>
          </a:p>
        </p:txBody>
      </p:sp>
      <p:sp>
        <p:nvSpPr>
          <p:cNvPr id="3" name="Date Placeholder 2">
            <a:extLst>
              <a:ext uri="{FF2B5EF4-FFF2-40B4-BE49-F238E27FC236}">
                <a16:creationId xmlns:a16="http://schemas.microsoft.com/office/drawing/2014/main" id="{3ABBB244-8138-5F16-72D6-07AA3368FAFD}"/>
              </a:ext>
            </a:extLst>
          </p:cNvPr>
          <p:cNvSpPr>
            <a:spLocks noGrp="1"/>
          </p:cNvSpPr>
          <p:nvPr>
            <p:ph type="dt" sz="quarter" idx="1"/>
          </p:nvPr>
        </p:nvSpPr>
        <p:spPr>
          <a:xfrm>
            <a:off x="3884613" y="0"/>
            <a:ext cx="2971800" cy="458788"/>
          </a:xfrm>
          <a:prstGeom prst="rect">
            <a:avLst/>
          </a:prstGeom>
        </p:spPr>
        <p:txBody>
          <a:bodyPr vert="horz" lIns="91440" tIns="45720" rIns="91440" bIns="45720" rtlCol="0"/>
          <a:lstStyle>
            <a:lvl1pPr algn="r">
              <a:defRPr sz="1200"/>
            </a:lvl1pPr>
          </a:lstStyle>
          <a:p>
            <a:fld id="{BA13D6F7-5BAB-4DC7-A627-DAA696D580E0}" type="datetimeFigureOut">
              <a:rPr lang="en-US" smtClean="0"/>
              <a:t>10/5/2026</a:t>
            </a:fld>
            <a:endParaRPr lang="en-US"/>
          </a:p>
        </p:txBody>
      </p:sp>
      <p:sp>
        <p:nvSpPr>
          <p:cNvPr id="4" name="Footer Placeholder 3">
            <a:extLst>
              <a:ext uri="{FF2B5EF4-FFF2-40B4-BE49-F238E27FC236}">
                <a16:creationId xmlns:a16="http://schemas.microsoft.com/office/drawing/2014/main" id="{CB2AA801-898C-744C-9B6F-0640BA88465B}"/>
              </a:ext>
            </a:extLst>
          </p:cNvPr>
          <p:cNvSpPr>
            <a:spLocks noGrp="1"/>
          </p:cNvSpPr>
          <p:nvPr>
            <p:ph type="ftr" sz="quarter" idx="2"/>
          </p:nvPr>
        </p:nvSpPr>
        <p:spPr>
          <a:xfrm>
            <a:off x="0" y="8685213"/>
            <a:ext cx="2971800" cy="458787"/>
          </a:xfrm>
          <a:prstGeom prst="rect">
            <a:avLst/>
          </a:prstGeom>
        </p:spPr>
        <p:txBody>
          <a:bodyPr vert="horz" lIns="91440" tIns="45720" rIns="91440" bIns="45720" rtlCol="0" anchor="b"/>
          <a:lstStyle>
            <a:lvl1pPr algn="l">
              <a:defRPr sz="1200"/>
            </a:lvl1pPr>
          </a:lstStyle>
          <a:p>
            <a:endParaRPr lang="en-US"/>
          </a:p>
        </p:txBody>
      </p:sp>
      <p:sp>
        <p:nvSpPr>
          <p:cNvPr id="5" name="Slide Number Placeholder 4">
            <a:extLst>
              <a:ext uri="{FF2B5EF4-FFF2-40B4-BE49-F238E27FC236}">
                <a16:creationId xmlns:a16="http://schemas.microsoft.com/office/drawing/2014/main" id="{B5EEBAAE-5D37-22D4-10B2-E040A143A819}"/>
              </a:ext>
            </a:extLst>
          </p:cNvPr>
          <p:cNvSpPr>
            <a:spLocks noGrp="1"/>
          </p:cNvSpPr>
          <p:nvPr>
            <p:ph type="sldNum" sz="quarter" idx="3"/>
          </p:nvPr>
        </p:nvSpPr>
        <p:spPr>
          <a:xfrm>
            <a:off x="3884613" y="8685213"/>
            <a:ext cx="2971800" cy="458787"/>
          </a:xfrm>
          <a:prstGeom prst="rect">
            <a:avLst/>
          </a:prstGeom>
        </p:spPr>
        <p:txBody>
          <a:bodyPr vert="horz" lIns="91440" tIns="45720" rIns="91440" bIns="45720" rtlCol="0" anchor="b"/>
          <a:lstStyle>
            <a:lvl1pPr algn="r">
              <a:defRPr sz="1200"/>
            </a:lvl1pPr>
          </a:lstStyle>
          <a:p>
            <a:fld id="{4AE1E96F-3032-47D0-96D0-487245A096C8}" type="slidenum">
              <a:rPr lang="en-US" smtClean="0"/>
              <a:t>‹#›</a:t>
            </a:fld>
            <a:endParaRPr lang="en-US"/>
          </a:p>
        </p:txBody>
      </p:sp>
    </p:spTree>
    <p:extLst>
      <p:ext uri="{BB962C8B-B14F-4D97-AF65-F5344CB8AC3E}">
        <p14:creationId xmlns:p14="http://schemas.microsoft.com/office/powerpoint/2010/main" val="2261464510"/>
      </p:ext>
    </p:extLst>
  </p:cSld>
  <p:clrMap bg1="lt1" tx1="dk1" bg2="lt2" tx2="dk2" accent1="accent1" accent2="accent2" accent3="accent3" accent4="accent4" accent5="accent5" accent6="accent6" hlink="hlink" folHlink="folHlink"/>
</p:handoutMaster>
</file>

<file path=ppt/notesMasters/_rels/notesMaster1.xml.rels><?xml version="1.0" encoding="UTF-8" standalone="yes"?>
<Relationships xmlns="http://schemas.openxmlformats.org/package/2006/relationships"><Relationship Id="rId1" Type="http://schemas.openxmlformats.org/officeDocument/2006/relationships/theme" Target="../theme/theme2.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Header Placeholder 1"/>
          <p:cNvSpPr>
            <a:spLocks noGrp="1"/>
          </p:cNvSpPr>
          <p:nvPr>
            <p:ph type="hdr" sz="quarter"/>
          </p:nvPr>
        </p:nvSpPr>
        <p:spPr>
          <a:xfrm>
            <a:off x="0" y="0"/>
            <a:ext cx="2971800" cy="458788"/>
          </a:xfrm>
          <a:prstGeom prst="rect">
            <a:avLst/>
          </a:prstGeom>
        </p:spPr>
        <p:txBody>
          <a:bodyPr vert="horz" lIns="91440" tIns="45720" rIns="91440" bIns="45720" rtlCol="0"/>
          <a:lstStyle>
            <a:lvl1pPr algn="l">
              <a:defRPr sz="1200"/>
            </a:lvl1pPr>
          </a:lstStyle>
          <a:p>
            <a:endParaRPr lang="en-US"/>
          </a:p>
        </p:txBody>
      </p:sp>
      <p:sp>
        <p:nvSpPr>
          <p:cNvPr id="3" name="Date Placeholder 2"/>
          <p:cNvSpPr>
            <a:spLocks noGrp="1"/>
          </p:cNvSpPr>
          <p:nvPr>
            <p:ph type="dt" idx="1"/>
          </p:nvPr>
        </p:nvSpPr>
        <p:spPr>
          <a:xfrm>
            <a:off x="3884613" y="0"/>
            <a:ext cx="2971800" cy="458788"/>
          </a:xfrm>
          <a:prstGeom prst="rect">
            <a:avLst/>
          </a:prstGeom>
        </p:spPr>
        <p:txBody>
          <a:bodyPr vert="horz" lIns="91440" tIns="45720" rIns="91440" bIns="45720" rtlCol="0"/>
          <a:lstStyle>
            <a:lvl1pPr algn="r">
              <a:defRPr sz="1200"/>
            </a:lvl1pPr>
          </a:lstStyle>
          <a:p>
            <a:fld id="{E8B39B93-63B6-FB44-82E2-8AC68FE95001}" type="datetimeFigureOut">
              <a:rPr lang="en-US" smtClean="0"/>
              <a:t>10/5/2026</a:t>
            </a:fld>
            <a:endParaRPr lang="en-US"/>
          </a:p>
        </p:txBody>
      </p:sp>
      <p:sp>
        <p:nvSpPr>
          <p:cNvPr id="4" name="Slide Image Placeholder 3"/>
          <p:cNvSpPr>
            <a:spLocks noGrp="1" noRot="1" noChangeAspect="1"/>
          </p:cNvSpPr>
          <p:nvPr>
            <p:ph type="sldImg" idx="2"/>
          </p:nvPr>
        </p:nvSpPr>
        <p:spPr>
          <a:xfrm>
            <a:off x="685800" y="1143000"/>
            <a:ext cx="5486400" cy="3086100"/>
          </a:xfrm>
          <a:prstGeom prst="rect">
            <a:avLst/>
          </a:prstGeom>
          <a:noFill/>
          <a:ln w="12700">
            <a:solidFill>
              <a:prstClr val="black"/>
            </a:solidFill>
          </a:ln>
        </p:spPr>
        <p:txBody>
          <a:bodyPr vert="horz" lIns="91440" tIns="45720" rIns="91440" bIns="45720" rtlCol="0" anchor="ctr"/>
          <a:lstStyle/>
          <a:p>
            <a:endParaRPr lang="en-US"/>
          </a:p>
        </p:txBody>
      </p:sp>
      <p:sp>
        <p:nvSpPr>
          <p:cNvPr id="5" name="Notes Placeholder 4"/>
          <p:cNvSpPr>
            <a:spLocks noGrp="1"/>
          </p:cNvSpPr>
          <p:nvPr>
            <p:ph type="body" sz="quarter" idx="3"/>
          </p:nvPr>
        </p:nvSpPr>
        <p:spPr>
          <a:xfrm>
            <a:off x="685800" y="4400550"/>
            <a:ext cx="5486400" cy="3600450"/>
          </a:xfrm>
          <a:prstGeom prst="rect">
            <a:avLst/>
          </a:prstGeom>
        </p:spPr>
        <p:txBody>
          <a:bodyPr vert="horz" lIns="91440" tIns="45720" rIns="91440" bIns="45720" rtlCol="0"/>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6" name="Footer Placeholder 5"/>
          <p:cNvSpPr>
            <a:spLocks noGrp="1"/>
          </p:cNvSpPr>
          <p:nvPr>
            <p:ph type="ftr" sz="quarter" idx="4"/>
          </p:nvPr>
        </p:nvSpPr>
        <p:spPr>
          <a:xfrm>
            <a:off x="0" y="8685213"/>
            <a:ext cx="2971800" cy="458787"/>
          </a:xfrm>
          <a:prstGeom prst="rect">
            <a:avLst/>
          </a:prstGeom>
        </p:spPr>
        <p:txBody>
          <a:bodyPr vert="horz" lIns="91440" tIns="45720" rIns="91440" bIns="45720" rtlCol="0" anchor="b"/>
          <a:lstStyle>
            <a:lvl1pPr algn="l">
              <a:defRPr sz="1200"/>
            </a:lvl1pPr>
          </a:lstStyle>
          <a:p>
            <a:endParaRPr lang="en-US"/>
          </a:p>
        </p:txBody>
      </p:sp>
      <p:sp>
        <p:nvSpPr>
          <p:cNvPr id="7" name="Slide Number Placeholder 6"/>
          <p:cNvSpPr>
            <a:spLocks noGrp="1"/>
          </p:cNvSpPr>
          <p:nvPr>
            <p:ph type="sldNum" sz="quarter" idx="5"/>
          </p:nvPr>
        </p:nvSpPr>
        <p:spPr>
          <a:xfrm>
            <a:off x="3884613" y="8685213"/>
            <a:ext cx="2971800" cy="458787"/>
          </a:xfrm>
          <a:prstGeom prst="rect">
            <a:avLst/>
          </a:prstGeom>
        </p:spPr>
        <p:txBody>
          <a:bodyPr vert="horz" lIns="91440" tIns="45720" rIns="91440" bIns="45720" rtlCol="0" anchor="b"/>
          <a:lstStyle>
            <a:lvl1pPr algn="r">
              <a:defRPr sz="1200"/>
            </a:lvl1pPr>
          </a:lstStyle>
          <a:p>
            <a:fld id="{17D0060E-8D1D-614D-A6C6-BC177B8C370D}" type="slidenum">
              <a:rPr lang="en-US" smtClean="0"/>
              <a:t>‹#›</a:t>
            </a:fld>
            <a:endParaRPr lang="en-US"/>
          </a:p>
        </p:txBody>
      </p:sp>
    </p:spTree>
    <p:extLst>
      <p:ext uri="{BB962C8B-B14F-4D97-AF65-F5344CB8AC3E}">
        <p14:creationId xmlns:p14="http://schemas.microsoft.com/office/powerpoint/2010/main" val="2536327123"/>
      </p:ext>
    </p:extLst>
  </p:cSld>
  <p:clrMap bg1="lt1" tx1="dk1" bg2="lt2" tx2="dk2" accent1="accent1" accent2="accent2" accent3="accent3" accent4="accent4" accent5="accent5" accent6="accent6" hlink="hlink" folHlink="folHlink"/>
  <p:notesStyle>
    <a:lvl1pPr marL="0" algn="l" defTabSz="914400" rtl="0" eaLnBrk="1" latinLnBrk="0" hangingPunct="1">
      <a:defRPr sz="1200" kern="1200">
        <a:solidFill>
          <a:schemeClr val="tx1"/>
        </a:solidFill>
        <a:latin typeface="+mn-lt"/>
        <a:ea typeface="+mn-ea"/>
        <a:cs typeface="+mn-cs"/>
      </a:defRPr>
    </a:lvl1pPr>
    <a:lvl2pPr marL="457200" algn="l" defTabSz="914400" rtl="0" eaLnBrk="1" latinLnBrk="0" hangingPunct="1">
      <a:defRPr sz="1200" kern="1200">
        <a:solidFill>
          <a:schemeClr val="tx1"/>
        </a:solidFill>
        <a:latin typeface="+mn-lt"/>
        <a:ea typeface="+mn-ea"/>
        <a:cs typeface="+mn-cs"/>
      </a:defRPr>
    </a:lvl2pPr>
    <a:lvl3pPr marL="914400" algn="l" defTabSz="914400" rtl="0" eaLnBrk="1" latinLnBrk="0" hangingPunct="1">
      <a:defRPr sz="1200" kern="1200">
        <a:solidFill>
          <a:schemeClr val="tx1"/>
        </a:solidFill>
        <a:latin typeface="+mn-lt"/>
        <a:ea typeface="+mn-ea"/>
        <a:cs typeface="+mn-cs"/>
      </a:defRPr>
    </a:lvl3pPr>
    <a:lvl4pPr marL="1371600" algn="l" defTabSz="914400" rtl="0" eaLnBrk="1" latinLnBrk="0" hangingPunct="1">
      <a:defRPr sz="1200" kern="1200">
        <a:solidFill>
          <a:schemeClr val="tx1"/>
        </a:solidFill>
        <a:latin typeface="+mn-lt"/>
        <a:ea typeface="+mn-ea"/>
        <a:cs typeface="+mn-cs"/>
      </a:defRPr>
    </a:lvl4pPr>
    <a:lvl5pPr marL="1828800" algn="l" defTabSz="914400" rtl="0" eaLnBrk="1" latinLnBrk="0" hangingPunct="1">
      <a:defRPr sz="1200" kern="1200">
        <a:solidFill>
          <a:schemeClr val="tx1"/>
        </a:solidFill>
        <a:latin typeface="+mn-lt"/>
        <a:ea typeface="+mn-ea"/>
        <a:cs typeface="+mn-cs"/>
      </a:defRPr>
    </a:lvl5pPr>
    <a:lvl6pPr marL="2286000" algn="l" defTabSz="914400" rtl="0" eaLnBrk="1" latinLnBrk="0" hangingPunct="1">
      <a:defRPr sz="1200" kern="1200">
        <a:solidFill>
          <a:schemeClr val="tx1"/>
        </a:solidFill>
        <a:latin typeface="+mn-lt"/>
        <a:ea typeface="+mn-ea"/>
        <a:cs typeface="+mn-cs"/>
      </a:defRPr>
    </a:lvl6pPr>
    <a:lvl7pPr marL="2743200" algn="l" defTabSz="914400" rtl="0" eaLnBrk="1" latinLnBrk="0" hangingPunct="1">
      <a:defRPr sz="1200" kern="1200">
        <a:solidFill>
          <a:schemeClr val="tx1"/>
        </a:solidFill>
        <a:latin typeface="+mn-lt"/>
        <a:ea typeface="+mn-ea"/>
        <a:cs typeface="+mn-cs"/>
      </a:defRPr>
    </a:lvl7pPr>
    <a:lvl8pPr marL="3200400" algn="l" defTabSz="914400" rtl="0" eaLnBrk="1" latinLnBrk="0" hangingPunct="1">
      <a:defRPr sz="1200" kern="1200">
        <a:solidFill>
          <a:schemeClr val="tx1"/>
        </a:solidFill>
        <a:latin typeface="+mn-lt"/>
        <a:ea typeface="+mn-ea"/>
        <a:cs typeface="+mn-cs"/>
      </a:defRPr>
    </a:lvl8pPr>
    <a:lvl9pPr marL="3657600" algn="l" defTabSz="914400" rtl="0" eaLnBrk="1" latinLnBrk="0" hangingPunct="1">
      <a:defRPr sz="1200" kern="1200">
        <a:solidFill>
          <a:schemeClr val="tx1"/>
        </a:solidFill>
        <a:latin typeface="+mn-lt"/>
        <a:ea typeface="+mn-ea"/>
        <a:cs typeface="+mn-cs"/>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1.xml"/><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2" Type="http://schemas.openxmlformats.org/officeDocument/2006/relationships/slide" Target="../slides/slide2.xml"/><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2" Type="http://schemas.openxmlformats.org/officeDocument/2006/relationships/slide" Target="../slides/slide3.xml"/><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2" Type="http://schemas.openxmlformats.org/officeDocument/2006/relationships/slide" Target="../slides/slide5.xml"/><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2" Type="http://schemas.openxmlformats.org/officeDocument/2006/relationships/slide" Target="../slides/slide6.xml"/><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2" Type="http://schemas.openxmlformats.org/officeDocument/2006/relationships/slide" Target="../slides/slide7.xml"/><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2" Type="http://schemas.openxmlformats.org/officeDocument/2006/relationships/slide" Target="../slides/slide8.xml"/><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2" Type="http://schemas.openxmlformats.org/officeDocument/2006/relationships/slide" Target="../slides/slide10.xml"/><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2" Type="http://schemas.openxmlformats.org/officeDocument/2006/relationships/slide" Target="../slides/slide12.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a:p>
        </p:txBody>
      </p:sp>
      <p:sp>
        <p:nvSpPr>
          <p:cNvPr id="4" name="Slide Number Placeholder 3"/>
          <p:cNvSpPr>
            <a:spLocks noGrp="1"/>
          </p:cNvSpPr>
          <p:nvPr>
            <p:ph type="sldNum" sz="quarter" idx="5"/>
          </p:nvPr>
        </p:nvSpPr>
        <p:spPr/>
        <p:txBody>
          <a:bodyPr/>
          <a:lstStyle/>
          <a:p>
            <a:fld id="{17D0060E-8D1D-614D-A6C6-BC177B8C370D}" type="slidenum">
              <a:rPr lang="en-US" smtClean="0"/>
              <a:t>1</a:t>
            </a:fld>
            <a:endParaRPr lang="en-US"/>
          </a:p>
        </p:txBody>
      </p:sp>
    </p:spTree>
    <p:extLst>
      <p:ext uri="{BB962C8B-B14F-4D97-AF65-F5344CB8AC3E}">
        <p14:creationId xmlns:p14="http://schemas.microsoft.com/office/powerpoint/2010/main" val="1211564653"/>
      </p:ext>
    </p:extLst>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sz="1200" b="0" i="0">
                <a:solidFill>
                  <a:srgbClr val="000000"/>
                </a:solidFill>
                <a:effectLst/>
                <a:latin typeface="Arial" panose="020B0604020202020204" pitchFamily="34" charset="0"/>
              </a:rPr>
              <a:t>As a reminder this webinar does not provide tax, legal or accounting advice. It is for information purposes only.  </a:t>
            </a:r>
            <a:endParaRPr lang="en-US">
              <a:cs typeface="Calibri"/>
            </a:endParaRPr>
          </a:p>
          <a:p>
            <a:endParaRPr lang="en-US"/>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17D0060E-8D1D-614D-A6C6-BC177B8C370D}" type="slidenum">
              <a:rPr kumimoji="0" lang="en-US" sz="1200" b="0" i="0" u="none" strike="noStrike" kern="1200" cap="none" spc="0" normalizeH="0" baseline="0" noProof="0" smtClean="0">
                <a:ln>
                  <a:noFill/>
                </a:ln>
                <a:solidFill>
                  <a:prstClr val="black"/>
                </a:solidFill>
                <a:effectLst/>
                <a:uLnTx/>
                <a:uFillTx/>
                <a:latin typeface="Inter" panose="0211000402020202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a:t>
            </a:fld>
            <a:endParaRPr kumimoji="0" lang="en-US" sz="1200" b="0" i="0" u="none" strike="noStrike" kern="1200" cap="none" spc="0" normalizeH="0" baseline="0" noProof="0">
              <a:ln>
                <a:noFill/>
              </a:ln>
              <a:solidFill>
                <a:prstClr val="black"/>
              </a:solidFill>
              <a:effectLst/>
              <a:uLnTx/>
              <a:uFillTx/>
              <a:latin typeface="Inter" panose="02110004020202020204"/>
              <a:ea typeface="+mn-ea"/>
              <a:cs typeface="+mn-cs"/>
            </a:endParaRPr>
          </a:p>
        </p:txBody>
      </p:sp>
    </p:spTree>
    <p:extLst>
      <p:ext uri="{BB962C8B-B14F-4D97-AF65-F5344CB8AC3E}">
        <p14:creationId xmlns:p14="http://schemas.microsoft.com/office/powerpoint/2010/main" val="1059999957"/>
      </p:ext>
    </p:extLst>
  </p:cSld>
  <p:clrMapOvr>
    <a:masterClrMapping/>
  </p:clrMapOvr>
</p:notes>
</file>

<file path=ppt/notesSlides/notesSlide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a:p>
        </p:txBody>
      </p:sp>
      <p:sp>
        <p:nvSpPr>
          <p:cNvPr id="4" name="Slide Number Placeholder 3"/>
          <p:cNvSpPr>
            <a:spLocks noGrp="1"/>
          </p:cNvSpPr>
          <p:nvPr>
            <p:ph type="sldNum" sz="quarter" idx="5"/>
          </p:nvPr>
        </p:nvSpPr>
        <p:spPr/>
        <p:txBody>
          <a:bodyPr/>
          <a:lstStyle/>
          <a:p>
            <a:fld id="{17D0060E-8D1D-614D-A6C6-BC177B8C370D}" type="slidenum">
              <a:rPr lang="en-US" smtClean="0"/>
              <a:t>3</a:t>
            </a:fld>
            <a:endParaRPr lang="en-US"/>
          </a:p>
        </p:txBody>
      </p:sp>
    </p:spTree>
    <p:extLst>
      <p:ext uri="{BB962C8B-B14F-4D97-AF65-F5344CB8AC3E}">
        <p14:creationId xmlns:p14="http://schemas.microsoft.com/office/powerpoint/2010/main" val="2132137538"/>
      </p:ext>
    </p:extLst>
  </p:cSld>
  <p:clrMapOvr>
    <a:masterClrMapping/>
  </p:clrMapOvr>
</p:notes>
</file>

<file path=ppt/notesSlides/notesSlide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a:p>
        </p:txBody>
      </p:sp>
      <p:sp>
        <p:nvSpPr>
          <p:cNvPr id="4" name="Slide Number Placeholder 3"/>
          <p:cNvSpPr>
            <a:spLocks noGrp="1"/>
          </p:cNvSpPr>
          <p:nvPr>
            <p:ph type="sldNum" sz="quarter" idx="5"/>
          </p:nvPr>
        </p:nvSpPr>
        <p:spPr/>
        <p:txBody>
          <a:bodyPr/>
          <a:lstStyle/>
          <a:p>
            <a:fld id="{17D0060E-8D1D-614D-A6C6-BC177B8C370D}" type="slidenum">
              <a:rPr lang="en-US" smtClean="0"/>
              <a:t>5</a:t>
            </a:fld>
            <a:endParaRPr lang="en-US"/>
          </a:p>
        </p:txBody>
      </p:sp>
    </p:spTree>
    <p:extLst>
      <p:ext uri="{BB962C8B-B14F-4D97-AF65-F5344CB8AC3E}">
        <p14:creationId xmlns:p14="http://schemas.microsoft.com/office/powerpoint/2010/main" val="3476494380"/>
      </p:ext>
    </p:extLst>
  </p:cSld>
  <p:clrMapOvr>
    <a:masterClrMapping/>
  </p:clrMapOvr>
</p:notes>
</file>

<file path=ppt/notesSlides/notesSlide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dirty="0"/>
              <a:t>So what actually is unclaimed property? </a:t>
            </a:r>
            <a:r>
              <a:rPr lang="en-US" sz="1200" dirty="0">
                <a:latin typeface="+mn-lt"/>
              </a:rPr>
              <a:t>UP is defined as a fixed and certain interest in intangible property that is held, issued, or owed in the course of a holder’s business that has gone unclaimed for a specific period of time by the rightful owner. That’s the complicated definition - </a:t>
            </a:r>
          </a:p>
          <a:p>
            <a:pPr marL="0" marR="0" lvl="0" indent="0" algn="l" defTabSz="914400" rtl="0" eaLnBrk="1" fontAlgn="auto" latinLnBrk="0" hangingPunct="1">
              <a:lnSpc>
                <a:spcPct val="100000"/>
              </a:lnSpc>
              <a:spcBef>
                <a:spcPts val="0"/>
              </a:spcBef>
              <a:spcAft>
                <a:spcPts val="0"/>
              </a:spcAft>
              <a:buClrTx/>
              <a:buSzTx/>
              <a:buFontTx/>
              <a:buNone/>
              <a:tabLst/>
              <a:defRPr/>
            </a:pPr>
            <a:r>
              <a:rPr lang="en-US" dirty="0"/>
              <a:t>At its core, it's money your business is holding that the rightful owner hasn't touched for a certain period of time. That could be a payroll check someone never cashed, a customer refund that was never picked up, a security deposit, a gift card that went unused. At some point, if the owner doesn't come forward, those funds become reportable.</a:t>
            </a:r>
          </a:p>
          <a:p>
            <a:r>
              <a:rPr lang="en-US" dirty="0"/>
              <a:t>When that happens, the state steps in as a kind of custodian. They hold the money on the owner's behalf -- and the owner can still claim it from the state at any time. The money doesn't go away, it just moves. – END/PAUSE</a:t>
            </a:r>
          </a:p>
          <a:p>
            <a:r>
              <a:rPr lang="en-US" dirty="0"/>
              <a:t>The other thing I always want to flag early: this is not a tax. You are not paying a penalty to the government. You are returning property that belongs to someone else. That framing matters, because it changes how you think about the whole obligation and reporting as a whole. </a:t>
            </a:r>
          </a:p>
          <a:p>
            <a:endParaRPr lang="en-US"/>
          </a:p>
        </p:txBody>
      </p:sp>
      <p:sp>
        <p:nvSpPr>
          <p:cNvPr id="4" name="Slide Number Placeholder 3"/>
          <p:cNvSpPr>
            <a:spLocks noGrp="1"/>
          </p:cNvSpPr>
          <p:nvPr>
            <p:ph type="sldNum" sz="quarter" idx="5"/>
          </p:nvPr>
        </p:nvSpPr>
        <p:spPr/>
        <p:txBody>
          <a:bodyPr/>
          <a:lstStyle/>
          <a:p>
            <a:fld id="{17D0060E-8D1D-614D-A6C6-BC177B8C370D}" type="slidenum">
              <a:rPr lang="en-US" smtClean="0"/>
              <a:t>6</a:t>
            </a:fld>
            <a:endParaRPr lang="en-US"/>
          </a:p>
        </p:txBody>
      </p:sp>
    </p:spTree>
    <p:extLst>
      <p:ext uri="{BB962C8B-B14F-4D97-AF65-F5344CB8AC3E}">
        <p14:creationId xmlns:p14="http://schemas.microsoft.com/office/powerpoint/2010/main" val="1790702868"/>
      </p:ext>
    </p:extLst>
  </p:cSld>
  <p:clrMapOvr>
    <a:masterClrMapping/>
  </p:clrMapOvr>
</p:notes>
</file>

<file path=ppt/notesSlides/notesSlide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A few terms you'll hear throughout the session.</a:t>
            </a:r>
          </a:p>
          <a:p>
            <a:endParaRPr lang="en-US"/>
          </a:p>
          <a:p>
            <a:r>
              <a:rPr lang="en-US"/>
              <a:t>A </a:t>
            </a:r>
            <a:r>
              <a:rPr lang="en-US" b="1"/>
              <a:t>holder</a:t>
            </a:r>
            <a:r>
              <a:rPr lang="en-US"/>
              <a:t> is the party who has the legal obligation to the owner of unclaimed property. For most of you on the call today, this could be you or simply your organization. If you issue checks, carry balances, or hold deposits, you're a holder.</a:t>
            </a:r>
          </a:p>
          <a:p>
            <a:endParaRPr lang="en-US"/>
          </a:p>
          <a:p>
            <a:r>
              <a:rPr lang="en-US" b="1"/>
              <a:t>Property owner </a:t>
            </a:r>
            <a:r>
              <a:rPr lang="en-US"/>
              <a:t>– that is simply the rightful owner of the unclaimed property. </a:t>
            </a:r>
          </a:p>
          <a:p>
            <a:endParaRPr lang="en-US"/>
          </a:p>
          <a:p>
            <a:r>
              <a:rPr lang="en-US"/>
              <a:t>The </a:t>
            </a:r>
            <a:r>
              <a:rPr lang="en-US" b="1"/>
              <a:t>last activity date </a:t>
            </a:r>
            <a:r>
              <a:rPr lang="en-US"/>
              <a:t>is one of the most important concepts in this whole process. It’s the most recent property-owner initiated contact. This date is important because it has an effect on the next definition here which is </a:t>
            </a:r>
            <a:r>
              <a:rPr lang="en-US" b="1"/>
              <a:t>dormancy period</a:t>
            </a:r>
            <a:r>
              <a:rPr lang="en-US"/>
              <a:t>. </a:t>
            </a:r>
          </a:p>
          <a:p>
            <a:endParaRPr lang="en-US"/>
          </a:p>
          <a:p>
            <a:pPr marL="0" marR="0" lvl="0" indent="0" algn="l" defTabSz="914400" rtl="0" eaLnBrk="1" fontAlgn="auto" latinLnBrk="0" hangingPunct="1">
              <a:lnSpc>
                <a:spcPct val="100000"/>
              </a:lnSpc>
              <a:spcBef>
                <a:spcPts val="0"/>
              </a:spcBef>
              <a:spcAft>
                <a:spcPts val="0"/>
              </a:spcAft>
              <a:buClrTx/>
              <a:buSzTx/>
              <a:buFontTx/>
              <a:buNone/>
              <a:tabLst/>
              <a:defRPr/>
            </a:pPr>
            <a:r>
              <a:rPr lang="en-US"/>
              <a:t>Dormancy period is </a:t>
            </a:r>
            <a:r>
              <a:rPr lang="en-US" sz="1200">
                <a:latin typeface="+mn-lt"/>
              </a:rPr>
              <a:t>a specified period of time before the property becomes reportable. </a:t>
            </a:r>
            <a:r>
              <a:rPr lang="en-US"/>
              <a:t>It varies a lot -- by state, by property type but usually falls within the 1 to 5 year timeframe. </a:t>
            </a:r>
          </a:p>
          <a:p>
            <a:pPr marL="0" marR="0" lvl="0" indent="0" algn="l" defTabSz="914400" rtl="0" eaLnBrk="1" fontAlgn="auto" latinLnBrk="0" hangingPunct="1">
              <a:lnSpc>
                <a:spcPct val="100000"/>
              </a:lnSpc>
              <a:spcBef>
                <a:spcPts val="0"/>
              </a:spcBef>
              <a:spcAft>
                <a:spcPts val="0"/>
              </a:spcAft>
              <a:buClrTx/>
              <a:buSzTx/>
              <a:buFontTx/>
              <a:buNone/>
              <a:tabLst/>
              <a:defRPr/>
            </a:pPr>
            <a:endParaRPr lang="en-US"/>
          </a:p>
          <a:p>
            <a:pPr marL="0" marR="0" lvl="0" indent="0" algn="l" defTabSz="914400" rtl="0" eaLnBrk="1" fontAlgn="auto" latinLnBrk="0" hangingPunct="1">
              <a:lnSpc>
                <a:spcPct val="100000"/>
              </a:lnSpc>
              <a:spcBef>
                <a:spcPts val="0"/>
              </a:spcBef>
              <a:spcAft>
                <a:spcPts val="0"/>
              </a:spcAft>
              <a:buClrTx/>
              <a:buSzTx/>
              <a:buFontTx/>
              <a:buNone/>
              <a:tabLst/>
              <a:defRPr/>
            </a:pPr>
            <a:r>
              <a:rPr lang="en-US" b="1"/>
              <a:t>Due diligence </a:t>
            </a:r>
            <a:r>
              <a:rPr lang="en-US"/>
              <a:t>is your obligation to try to reach the owner before you hand the property over to the state. Think of it as a last chance notice. </a:t>
            </a:r>
            <a:r>
              <a:rPr lang="en-US" sz="1200">
                <a:latin typeface="+mn-lt"/>
              </a:rPr>
              <a:t>It’s really the level of effort required to locate the owner prior to reporting and remitting the property to the state</a:t>
            </a:r>
          </a:p>
          <a:p>
            <a:pPr marL="0" marR="0" lvl="0" indent="0" algn="l" defTabSz="914400" rtl="0" eaLnBrk="1" fontAlgn="auto" latinLnBrk="0" hangingPunct="1">
              <a:lnSpc>
                <a:spcPct val="100000"/>
              </a:lnSpc>
              <a:spcBef>
                <a:spcPts val="0"/>
              </a:spcBef>
              <a:spcAft>
                <a:spcPts val="0"/>
              </a:spcAft>
              <a:buClrTx/>
              <a:buSzTx/>
              <a:buFontTx/>
              <a:buNone/>
              <a:tabLst/>
              <a:defRPr/>
            </a:pPr>
            <a:endParaRPr lang="en-US"/>
          </a:p>
          <a:p>
            <a:r>
              <a:rPr lang="en-US"/>
              <a:t>And </a:t>
            </a:r>
            <a:r>
              <a:rPr lang="en-US" b="1"/>
              <a:t>negative reports </a:t>
            </a:r>
            <a:r>
              <a:rPr lang="en-US"/>
              <a:t>-- this one surprises people. If you have nothing to report in a given year it’s a report that you send to the state to show that, essentially. </a:t>
            </a:r>
          </a:p>
        </p:txBody>
      </p:sp>
      <p:sp>
        <p:nvSpPr>
          <p:cNvPr id="4" name="Slide Number Placeholder 3"/>
          <p:cNvSpPr>
            <a:spLocks noGrp="1"/>
          </p:cNvSpPr>
          <p:nvPr>
            <p:ph type="sldNum" sz="quarter" idx="5"/>
          </p:nvPr>
        </p:nvSpPr>
        <p:spPr/>
        <p:txBody>
          <a:bodyPr/>
          <a:lstStyle/>
          <a:p>
            <a:fld id="{17D0060E-8D1D-614D-A6C6-BC177B8C370D}" type="slidenum">
              <a:rPr lang="en-US" smtClean="0"/>
              <a:t>7</a:t>
            </a:fld>
            <a:endParaRPr lang="en-US"/>
          </a:p>
        </p:txBody>
      </p:sp>
    </p:spTree>
    <p:extLst>
      <p:ext uri="{BB962C8B-B14F-4D97-AF65-F5344CB8AC3E}">
        <p14:creationId xmlns:p14="http://schemas.microsoft.com/office/powerpoint/2010/main" val="1889617571"/>
      </p:ext>
    </p:extLst>
  </p:cSld>
  <p:clrMapOvr>
    <a:masterClrMapping/>
  </p:clrMapOvr>
</p:notes>
</file>

<file path=ppt/notesSlides/notesSlide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As a holder, you have four core obligations.</a:t>
            </a:r>
          </a:p>
          <a:p>
            <a:r>
              <a:rPr lang="en-US"/>
              <a:t>First, </a:t>
            </a:r>
            <a:r>
              <a:rPr lang="en-US" b="1"/>
              <a:t>identify and track </a:t>
            </a:r>
            <a:r>
              <a:rPr lang="en-US"/>
              <a:t>anything that could become reportable. That means staying on top of your aged payables, your uncashed checks, your open credits.</a:t>
            </a:r>
          </a:p>
          <a:p>
            <a:r>
              <a:rPr lang="en-US"/>
              <a:t>Second, </a:t>
            </a:r>
            <a:r>
              <a:rPr lang="en-US" b="1"/>
              <a:t>notify owners</a:t>
            </a:r>
            <a:r>
              <a:rPr lang="en-US"/>
              <a:t>. Before you report to the state, you are required to make a good faith attempt to reach the owner. That's the due diligence letter.</a:t>
            </a:r>
          </a:p>
          <a:p>
            <a:r>
              <a:rPr lang="en-US"/>
              <a:t>Third, </a:t>
            </a:r>
            <a:r>
              <a:rPr lang="en-US" b="1"/>
              <a:t>file and remit</a:t>
            </a:r>
            <a:r>
              <a:rPr lang="en-US"/>
              <a:t>. Submit the annual report and send the funds to the state. This is where it gets complex to do manually with several different thresholds, property type differences, portal logins, etc. </a:t>
            </a:r>
          </a:p>
          <a:p>
            <a:r>
              <a:rPr lang="en-US"/>
              <a:t>Fourth -- and this is the one that surprises people -- </a:t>
            </a:r>
            <a:r>
              <a:rPr lang="en-US" b="1"/>
              <a:t>keep records</a:t>
            </a:r>
            <a:r>
              <a:rPr lang="en-US"/>
              <a:t>. Most states expect ten or more years of documentation, so again if you’re doing this manually think about where you’re storing your data – and how feasible that is to continue. </a:t>
            </a:r>
          </a:p>
          <a:p>
            <a:r>
              <a:rPr lang="en-US"/>
              <a:t>And one other thing to note here that is really important in my opinion is most states have no statute of limitations on unreported property. If your company failed to report something years ago and it surfaces in an audit, you are still on the hook. That exposure does not expire. That's one of the biggest reasons organizations take this seriously once they actually understand the rules, because if you’re not doing anything and you get hit with an audit it can be really hard to combat that, especially without a program in place to track your properties. </a:t>
            </a:r>
          </a:p>
          <a:p>
            <a:endParaRPr lang="en-US"/>
          </a:p>
        </p:txBody>
      </p:sp>
      <p:sp>
        <p:nvSpPr>
          <p:cNvPr id="4" name="Slide Number Placeholder 3"/>
          <p:cNvSpPr>
            <a:spLocks noGrp="1"/>
          </p:cNvSpPr>
          <p:nvPr>
            <p:ph type="sldNum" sz="quarter" idx="5"/>
          </p:nvPr>
        </p:nvSpPr>
        <p:spPr/>
        <p:txBody>
          <a:bodyPr/>
          <a:lstStyle/>
          <a:p>
            <a:fld id="{17D0060E-8D1D-614D-A6C6-BC177B8C370D}" type="slidenum">
              <a:rPr lang="en-US" smtClean="0"/>
              <a:t>8</a:t>
            </a:fld>
            <a:endParaRPr lang="en-US"/>
          </a:p>
        </p:txBody>
      </p:sp>
    </p:spTree>
    <p:extLst>
      <p:ext uri="{BB962C8B-B14F-4D97-AF65-F5344CB8AC3E}">
        <p14:creationId xmlns:p14="http://schemas.microsoft.com/office/powerpoint/2010/main" val="4089776846"/>
      </p:ext>
    </p:extLst>
  </p:cSld>
  <p:clrMapOvr>
    <a:masterClrMapping/>
  </p:clrMapOvr>
</p:notes>
</file>

<file path=ppt/notesSlides/notesSlide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err="1"/>
              <a:t>Alrigthy</a:t>
            </a:r>
            <a:r>
              <a:rPr lang="en-US"/>
              <a:t> – getting into the compliance issues. So where does compliance come into play when it comes to unclaimed property?</a:t>
            </a:r>
          </a:p>
          <a:p>
            <a:endParaRPr lang="en-US"/>
          </a:p>
          <a:p>
            <a:r>
              <a:rPr lang="en-US"/>
              <a:t>Starting on the right side of the screen, you've got the operational challenges. </a:t>
            </a:r>
          </a:p>
          <a:p>
            <a:r>
              <a:rPr lang="en-US" b="1"/>
              <a:t>Tracking and identifying property </a:t>
            </a:r>
            <a:r>
              <a:rPr lang="en-US"/>
              <a:t>– this means figuring out what's dormant, calculating dormancy across 50-plus states, managing property codes that vary by jurisdiction. That alone is a full-time job for some organizations.</a:t>
            </a:r>
          </a:p>
          <a:p>
            <a:r>
              <a:rPr lang="en-US" b="1"/>
              <a:t>State reporting </a:t>
            </a:r>
            <a:r>
              <a:rPr lang="en-US"/>
              <a:t>means generating NAUPA-compliant files, cover sheets, and submitting directly to each state -- and the rules are different everywhere and can vary depending on what your reporting.</a:t>
            </a:r>
          </a:p>
          <a:p>
            <a:r>
              <a:rPr lang="en-US"/>
              <a:t>Then there's </a:t>
            </a:r>
            <a:r>
              <a:rPr lang="en-US" b="1"/>
              <a:t>audit preparedness</a:t>
            </a:r>
            <a:r>
              <a:rPr lang="en-US"/>
              <a:t>. Third-party auditors can look back years. If you don't have a clean audit trail, your exposure can compound fast.</a:t>
            </a:r>
          </a:p>
          <a:p>
            <a:r>
              <a:rPr lang="en-US"/>
              <a:t>Going down here-- </a:t>
            </a:r>
            <a:r>
              <a:rPr lang="en-US" b="1"/>
              <a:t>due diligence</a:t>
            </a:r>
            <a:r>
              <a:rPr lang="en-US"/>
              <a:t>. Every state has different letter requirements. Different timing windows, different thresholds, different format rules. If you're doing that manually, it is fairly easy to make a mistake or skip a requirement</a:t>
            </a:r>
          </a:p>
          <a:p>
            <a:r>
              <a:rPr lang="en-US" b="1"/>
              <a:t>Deadlines and enforcement </a:t>
            </a:r>
            <a:r>
              <a:rPr lang="en-US"/>
              <a:t>– Like I sad before, filing dates vary by state and property type, and missed deadlines don't just mean a late fee. They can trigger audits.</a:t>
            </a:r>
          </a:p>
          <a:p>
            <a:r>
              <a:rPr lang="en-US"/>
              <a:t>And non-compliance risk isn't just financial. Penalties, interest, fines – it’s the operational weight of surviving a multi-state audit, which can take months if not years to complete. </a:t>
            </a:r>
          </a:p>
          <a:p>
            <a:r>
              <a:rPr lang="en-US"/>
              <a:t>The stats on the left tell you why this matters at scale. 50-plus jurisdictions. Over a billion dollars escheated to states annually. And state enforcement is increasing year over year -- this isn't getting easier.</a:t>
            </a:r>
          </a:p>
          <a:p>
            <a:r>
              <a:rPr lang="en-US"/>
              <a:t>This is why organizations managing this across spreadsheets, calendar reminders, and manual letter processes – often can’t keep up because That's not a compliance program. . Or another scenario we see a lot – businesses not doing any reporting at all.. That’s just asking for trouble – and by trouble I mean fines, penalties, audits, reputational damage, time from your employees, and more. </a:t>
            </a:r>
          </a:p>
        </p:txBody>
      </p:sp>
      <p:sp>
        <p:nvSpPr>
          <p:cNvPr id="4" name="Slide Number Placeholder 3"/>
          <p:cNvSpPr>
            <a:spLocks noGrp="1"/>
          </p:cNvSpPr>
          <p:nvPr>
            <p:ph type="sldNum" sz="quarter" idx="5"/>
          </p:nvPr>
        </p:nvSpPr>
        <p:spPr/>
        <p:txBody>
          <a:bodyPr/>
          <a:lstStyle/>
          <a:p>
            <a:fld id="{17D0060E-8D1D-614D-A6C6-BC177B8C370D}" type="slidenum">
              <a:rPr lang="en-US" smtClean="0"/>
              <a:t>10</a:t>
            </a:fld>
            <a:endParaRPr lang="en-US"/>
          </a:p>
        </p:txBody>
      </p:sp>
    </p:spTree>
    <p:extLst>
      <p:ext uri="{BB962C8B-B14F-4D97-AF65-F5344CB8AC3E}">
        <p14:creationId xmlns:p14="http://schemas.microsoft.com/office/powerpoint/2010/main" val="4132478486"/>
      </p:ext>
    </p:extLst>
  </p:cSld>
  <p:clrMapOvr>
    <a:masterClrMapping/>
  </p:clrMapOvr>
</p:notes>
</file>

<file path=ppt/notesSlides/notesSlide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a:p>
        </p:txBody>
      </p:sp>
      <p:sp>
        <p:nvSpPr>
          <p:cNvPr id="4" name="Slide Number Placeholder 3"/>
          <p:cNvSpPr>
            <a:spLocks noGrp="1"/>
          </p:cNvSpPr>
          <p:nvPr>
            <p:ph type="sldNum" sz="quarter" idx="5"/>
          </p:nvPr>
        </p:nvSpPr>
        <p:spPr/>
        <p:txBody>
          <a:bodyPr/>
          <a:lstStyle/>
          <a:p>
            <a:fld id="{17D0060E-8D1D-614D-A6C6-BC177B8C370D}" type="slidenum">
              <a:rPr lang="en-US" smtClean="0"/>
              <a:t>12</a:t>
            </a:fld>
            <a:endParaRPr lang="en-US"/>
          </a:p>
        </p:txBody>
      </p:sp>
    </p:spTree>
    <p:extLst>
      <p:ext uri="{BB962C8B-B14F-4D97-AF65-F5344CB8AC3E}">
        <p14:creationId xmlns:p14="http://schemas.microsoft.com/office/powerpoint/2010/main" val="3589554538"/>
      </p:ext>
    </p:extLst>
  </p:cSld>
  <p:clrMapOvr>
    <a:masterClrMapping/>
  </p:clrMapOvr>
</p:notes>
</file>

<file path=ppt/slideLayouts/_rels/slideLayout1.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2" Type="http://schemas.openxmlformats.org/officeDocument/2006/relationships/image" Target="../media/image2.jpeg"/><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2" Type="http://schemas.openxmlformats.org/officeDocument/2006/relationships/image" Target="../media/image3.png"/><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2" Type="http://schemas.openxmlformats.org/officeDocument/2006/relationships/image" Target="../media/image4.png"/><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2" Type="http://schemas.openxmlformats.org/officeDocument/2006/relationships/image" Target="../media/image5.png"/><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2" Type="http://schemas.openxmlformats.org/officeDocument/2006/relationships/image" Target="../media/image6.png"/><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3.xml.rels><?xml version="1.0" encoding="UTF-8" standalone="yes"?>
<Relationships xmlns="http://schemas.openxmlformats.org/package/2006/relationships"><Relationship Id="rId2" Type="http://schemas.openxmlformats.org/officeDocument/2006/relationships/image" Target="../media/image7.jpeg"/><Relationship Id="rId1" Type="http://schemas.openxmlformats.org/officeDocument/2006/relationships/slideMaster" Target="../slideMasters/slideMaster1.xml"/></Relationships>
</file>

<file path=ppt/slideLayouts/_rels/slideLayout1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5.xml.rels><?xml version="1.0" encoding="UTF-8" standalone="yes"?>
<Relationships xmlns="http://schemas.openxmlformats.org/package/2006/relationships"><Relationship Id="rId2" Type="http://schemas.openxmlformats.org/officeDocument/2006/relationships/image" Target="../media/image8.jpeg"/><Relationship Id="rId1" Type="http://schemas.openxmlformats.org/officeDocument/2006/relationships/slideMaster" Target="../slideMasters/slideMaster1.xml"/></Relationships>
</file>

<file path=ppt/slideLayouts/_rels/slideLayout1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7.xml.rels><?xml version="1.0" encoding="UTF-8" standalone="yes"?>
<Relationships xmlns="http://schemas.openxmlformats.org/package/2006/relationships"><Relationship Id="rId2" Type="http://schemas.openxmlformats.org/officeDocument/2006/relationships/image" Target="../media/image9.jpeg"/><Relationship Id="rId1" Type="http://schemas.openxmlformats.org/officeDocument/2006/relationships/slideMaster" Target="../slideMasters/slideMaster1.xml"/></Relationships>
</file>

<file path=ppt/slideLayouts/_rels/slideLayout1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9.xml.rels><?xml version="1.0" encoding="UTF-8" standalone="yes"?>
<Relationships xmlns="http://schemas.openxmlformats.org/package/2006/relationships"><Relationship Id="rId2" Type="http://schemas.openxmlformats.org/officeDocument/2006/relationships/image" Target="../media/image10.jpeg"/><Relationship Id="rId1" Type="http://schemas.openxmlformats.org/officeDocument/2006/relationships/slideMaster" Target="../slideMasters/slideMaster1.xml"/></Relationships>
</file>

<file path=ppt/slideLayouts/_rels/slideLayout2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1.xml.rels><?xml version="1.0" encoding="UTF-8" standalone="yes"?>
<Relationships xmlns="http://schemas.openxmlformats.org/package/2006/relationships"><Relationship Id="rId2" Type="http://schemas.openxmlformats.org/officeDocument/2006/relationships/image" Target="../media/image11.jpeg"/><Relationship Id="rId1" Type="http://schemas.openxmlformats.org/officeDocument/2006/relationships/slideMaster" Target="../slideMasters/slideMaster1.xml"/></Relationships>
</file>

<file path=ppt/slideLayouts/_rels/slideLayout2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3.xml.rels><?xml version="1.0" encoding="UTF-8" standalone="yes"?>
<Relationships xmlns="http://schemas.openxmlformats.org/package/2006/relationships"><Relationship Id="rId2" Type="http://schemas.openxmlformats.org/officeDocument/2006/relationships/image" Target="../media/image12.jpeg"/><Relationship Id="rId1" Type="http://schemas.openxmlformats.org/officeDocument/2006/relationships/slideMaster" Target="../slideMasters/slideMaster1.xml"/></Relationships>
</file>

<file path=ppt/slideLayouts/_rels/slideLayout2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5.xml.rels><?xml version="1.0" encoding="UTF-8" standalone="yes"?>
<Relationships xmlns="http://schemas.openxmlformats.org/package/2006/relationships"><Relationship Id="rId2" Type="http://schemas.openxmlformats.org/officeDocument/2006/relationships/image" Target="../media/image13.jpeg"/><Relationship Id="rId1" Type="http://schemas.openxmlformats.org/officeDocument/2006/relationships/slideMaster" Target="../slideMasters/slideMaster1.xml"/></Relationships>
</file>

<file path=ppt/slideLayouts/_rels/slideLayout2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7.xml.rels><?xml version="1.0" encoding="UTF-8" standalone="yes"?>
<Relationships xmlns="http://schemas.openxmlformats.org/package/2006/relationships"><Relationship Id="rId2" Type="http://schemas.openxmlformats.org/officeDocument/2006/relationships/image" Target="../media/image14.jpeg"/><Relationship Id="rId1" Type="http://schemas.openxmlformats.org/officeDocument/2006/relationships/slideMaster" Target="../slideMasters/slideMaster1.xml"/></Relationships>
</file>

<file path=ppt/slideLayouts/_rels/slideLayout2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5.xml.rels><?xml version="1.0" encoding="UTF-8" standalone="yes"?>
<Relationships xmlns="http://schemas.openxmlformats.org/package/2006/relationships"><Relationship Id="rId2" Type="http://schemas.openxmlformats.org/officeDocument/2006/relationships/image" Target="../media/image15.jpeg"/><Relationship Id="rId1" Type="http://schemas.openxmlformats.org/officeDocument/2006/relationships/slideMaster" Target="../slideMasters/slideMaster1.xml"/></Relationships>
</file>

<file path=ppt/slideLayouts/_rels/slideLayout8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7.xml.rels><?xml version="1.0" encoding="UTF-8" standalone="yes"?>
<Relationships xmlns="http://schemas.openxmlformats.org/package/2006/relationships"><Relationship Id="rId2" Type="http://schemas.openxmlformats.org/officeDocument/2006/relationships/image" Target="../media/image16.jpeg"/><Relationship Id="rId1" Type="http://schemas.openxmlformats.org/officeDocument/2006/relationships/slideMaster" Target="../slideMasters/slideMaster1.xml"/></Relationships>
</file>

<file path=ppt/slideLayouts/_rels/slideLayout8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9.xml.rels><?xml version="1.0" encoding="UTF-8" standalone="yes"?>
<Relationships xmlns="http://schemas.openxmlformats.org/package/2006/relationships"><Relationship Id="rId2" Type="http://schemas.openxmlformats.org/officeDocument/2006/relationships/image" Target="../media/image17.jpeg"/><Relationship Id="rId1" Type="http://schemas.openxmlformats.org/officeDocument/2006/relationships/slideMaster" Target="../slideMasters/slideMaster1.xml"/></Relationships>
</file>

<file path=ppt/slideLayouts/_rels/slideLayout9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1.xml.rels><?xml version="1.0" encoding="UTF-8" standalone="yes"?>
<Relationships xmlns="http://schemas.openxmlformats.org/package/2006/relationships"><Relationship Id="rId2" Type="http://schemas.openxmlformats.org/officeDocument/2006/relationships/image" Target="../media/image18.jpeg"/><Relationship Id="rId1" Type="http://schemas.openxmlformats.org/officeDocument/2006/relationships/slideMaster" Target="../slideMasters/slideMaster1.xml"/></Relationships>
</file>

<file path=ppt/slideLayouts/_rels/slideLayout9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3.xml.rels><?xml version="1.0" encoding="UTF-8" standalone="yes"?>
<Relationships xmlns="http://schemas.openxmlformats.org/package/2006/relationships"><Relationship Id="rId2" Type="http://schemas.openxmlformats.org/officeDocument/2006/relationships/image" Target="../media/image19.jpeg"/><Relationship Id="rId1" Type="http://schemas.openxmlformats.org/officeDocument/2006/relationships/slideMaster" Target="../slideMasters/slideMaster1.xml"/></Relationships>
</file>

<file path=ppt/slideLayouts/_rels/slideLayout9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5.xml.rels><?xml version="1.0" encoding="UTF-8" standalone="yes"?>
<Relationships xmlns="http://schemas.openxmlformats.org/package/2006/relationships"><Relationship Id="rId2" Type="http://schemas.openxmlformats.org/officeDocument/2006/relationships/image" Target="../media/image20.jpeg"/><Relationship Id="rId1" Type="http://schemas.openxmlformats.org/officeDocument/2006/relationships/slideMaster" Target="../slideMasters/slideMaster1.xml"/></Relationships>
</file>

<file path=ppt/slideLayouts/_rels/slideLayout9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7.xml.rels><?xml version="1.0" encoding="UTF-8" standalone="yes"?>
<Relationships xmlns="http://schemas.openxmlformats.org/package/2006/relationships"><Relationship Id="rId2" Type="http://schemas.openxmlformats.org/officeDocument/2006/relationships/image" Target="../media/image21.jpeg"/><Relationship Id="rId1" Type="http://schemas.openxmlformats.org/officeDocument/2006/relationships/slideMaster" Target="../slideMasters/slideMaster1.xml"/></Relationships>
</file>

<file path=ppt/slideLayouts/_rels/slideLayout9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9.xml.rels><?xml version="1.0" encoding="UTF-8" standalone="yes"?>
<Relationships xmlns="http://schemas.openxmlformats.org/package/2006/relationships"><Relationship Id="rId2" Type="http://schemas.openxmlformats.org/officeDocument/2006/relationships/image" Target="../media/image22.jpeg"/><Relationship Id="rId1" Type="http://schemas.openxmlformats.org/officeDocument/2006/relationships/slideMaster" Target="../slideMasters/slideMaster1.xml"/></Relationships>
</file>

<file path=ppt/slideLayouts/_rels/slideLayout10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1.xml.rels><?xml version="1.0" encoding="UTF-8" standalone="yes"?>
<Relationships xmlns="http://schemas.openxmlformats.org/package/2006/relationships"><Relationship Id="rId2" Type="http://schemas.openxmlformats.org/officeDocument/2006/relationships/image" Target="../media/image23.jpeg"/><Relationship Id="rId1" Type="http://schemas.openxmlformats.org/officeDocument/2006/relationships/slideMaster" Target="../slideMasters/slideMaster1.xml"/></Relationships>
</file>

<file path=ppt/slideLayouts/_rels/slideLayout10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3.xml.rels><?xml version="1.0" encoding="UTF-8" standalone="yes"?>
<Relationships xmlns="http://schemas.openxmlformats.org/package/2006/relationships"><Relationship Id="rId2" Type="http://schemas.openxmlformats.org/officeDocument/2006/relationships/image" Target="../media/image24.jpeg"/><Relationship Id="rId1" Type="http://schemas.openxmlformats.org/officeDocument/2006/relationships/slideMaster" Target="../slideMasters/slideMaster1.xml"/></Relationships>
</file>

<file path=ppt/slideLayouts/_rels/slideLayout10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5.xml.rels><?xml version="1.0" encoding="UTF-8" standalone="yes"?>
<Relationships xmlns="http://schemas.openxmlformats.org/package/2006/relationships"><Relationship Id="rId2" Type="http://schemas.openxmlformats.org/officeDocument/2006/relationships/image" Target="../media/image25.jpeg"/><Relationship Id="rId1" Type="http://schemas.openxmlformats.org/officeDocument/2006/relationships/slideMaster" Target="../slideMasters/slideMaster1.xml"/></Relationships>
</file>

<file path=ppt/slideLayouts/_rels/slideLayout10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7.xml.rels><?xml version="1.0" encoding="UTF-8" standalone="yes"?>
<Relationships xmlns="http://schemas.openxmlformats.org/package/2006/relationships"><Relationship Id="rId2" Type="http://schemas.openxmlformats.org/officeDocument/2006/relationships/image" Target="../media/image26.jpeg"/><Relationship Id="rId1" Type="http://schemas.openxmlformats.org/officeDocument/2006/relationships/slideMaster" Target="../slideMasters/slideMaster1.xml"/></Relationships>
</file>

<file path=ppt/slideLayouts/_rels/slideLayout10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3.xml.rels><?xml version="1.0" encoding="UTF-8" standalone="yes"?>
<Relationships xmlns="http://schemas.openxmlformats.org/package/2006/relationships"><Relationship Id="rId2" Type="http://schemas.openxmlformats.org/officeDocument/2006/relationships/image" Target="../media/image27.png"/><Relationship Id="rId1" Type="http://schemas.openxmlformats.org/officeDocument/2006/relationships/slideMaster" Target="../slideMasters/slideMaster1.xml"/></Relationships>
</file>

<file path=ppt/slideLayouts/_rels/slideLayout114.xml.rels><?xml version="1.0" encoding="UTF-8" standalone="yes"?>
<Relationships xmlns="http://schemas.openxmlformats.org/package/2006/relationships"><Relationship Id="rId2" Type="http://schemas.openxmlformats.org/officeDocument/2006/relationships/image" Target="../media/image28.png"/><Relationship Id="rId1" Type="http://schemas.openxmlformats.org/officeDocument/2006/relationships/slideMaster" Target="../slideMasters/slideMaster1.xml"/></Relationships>
</file>

<file path=ppt/slideLayouts/_rels/slideLayout115.xml.rels><?xml version="1.0" encoding="UTF-8" standalone="yes"?>
<Relationships xmlns="http://schemas.openxmlformats.org/package/2006/relationships"><Relationship Id="rId2" Type="http://schemas.openxmlformats.org/officeDocument/2006/relationships/image" Target="../media/image29.png"/><Relationship Id="rId1" Type="http://schemas.openxmlformats.org/officeDocument/2006/relationships/slideMaster" Target="../slideMasters/slideMaster1.xml"/></Relationships>
</file>

<file path=ppt/slideLayouts/_rels/slideLayout116.xml.rels><?xml version="1.0" encoding="UTF-8" standalone="yes"?>
<Relationships xmlns="http://schemas.openxmlformats.org/package/2006/relationships"><Relationship Id="rId2" Type="http://schemas.openxmlformats.org/officeDocument/2006/relationships/image" Target="../media/image30.png"/><Relationship Id="rId1" Type="http://schemas.openxmlformats.org/officeDocument/2006/relationships/slideMaster" Target="../slideMasters/slideMaster1.xml"/></Relationships>
</file>

<file path=ppt/slideLayouts/_rels/slideLayout11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2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2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2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2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2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2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2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2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2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2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3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3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3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3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3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3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3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3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3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3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4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4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4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4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4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4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4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4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4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4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5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5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5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5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54.xml.rels><?xml version="1.0" encoding="UTF-8" standalone="yes"?>
<Relationships xmlns="http://schemas.openxmlformats.org/package/2006/relationships"><Relationship Id="rId2" Type="http://schemas.openxmlformats.org/officeDocument/2006/relationships/image" Target="../media/image31.jpeg"/><Relationship Id="rId1" Type="http://schemas.openxmlformats.org/officeDocument/2006/relationships/slideMaster" Target="../slideMasters/slideMaster1.xml"/></Relationships>
</file>

<file path=ppt/slideLayouts/_rels/slideLayout15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slideLayout1.xml><?xml version="1.0" encoding="utf-8"?>
<p:sldLayout xmlns:a="http://schemas.openxmlformats.org/drawingml/2006/main" xmlns:r="http://schemas.openxmlformats.org/officeDocument/2006/relationships" xmlns:p="http://schemas.openxmlformats.org/presentationml/2006/main" preserve="1" userDrawn="1">
  <p:cSld name="Title Slide - Light">
    <p:spTree>
      <p:nvGrpSpPr>
        <p:cNvPr id="1" name=""/>
        <p:cNvGrpSpPr/>
        <p:nvPr/>
      </p:nvGrpSpPr>
      <p:grpSpPr>
        <a:xfrm>
          <a:off x="0" y="0"/>
          <a:ext cx="0" cy="0"/>
          <a:chOff x="0" y="0"/>
          <a:chExt cx="0" cy="0"/>
        </a:xfrm>
      </p:grpSpPr>
      <p:pic>
        <p:nvPicPr>
          <p:cNvPr id="58" name="Picture 57">
            <a:extLst>
              <a:ext uri="{FF2B5EF4-FFF2-40B4-BE49-F238E27FC236}">
                <a16:creationId xmlns:a16="http://schemas.microsoft.com/office/drawing/2014/main" id="{F8961D34-17CF-4FC7-FB7B-97204F9EA483}"/>
              </a:ext>
            </a:extLst>
          </p:cNvPr>
          <p:cNvPicPr>
            <a:picLocks noChangeAspect="1"/>
          </p:cNvPicPr>
          <p:nvPr userDrawn="1"/>
        </p:nvPicPr>
        <p:blipFill>
          <a:blip r:embed="rId2">
            <a:alphaModFix/>
            <a:extLst>
              <a:ext uri="{28A0092B-C50C-407E-A947-70E740481C1C}">
                <a14:useLocalDpi xmlns:a14="http://schemas.microsoft.com/office/drawing/2010/main"/>
              </a:ext>
            </a:extLst>
          </a:blip>
          <a:srcRect/>
          <a:stretch>
            <a:fillRect/>
          </a:stretch>
        </p:blipFill>
        <p:spPr>
          <a:xfrm>
            <a:off x="457004" y="457201"/>
            <a:ext cx="3691231" cy="5196510"/>
          </a:xfrm>
          <a:custGeom>
            <a:avLst/>
            <a:gdLst>
              <a:gd name="connsiteX0" fmla="*/ 141941 w 3691231"/>
              <a:gd name="connsiteY0" fmla="*/ 3743144 h 5196510"/>
              <a:gd name="connsiteX1" fmla="*/ 1309984 w 3691231"/>
              <a:gd name="connsiteY1" fmla="*/ 3743144 h 5196510"/>
              <a:gd name="connsiteX2" fmla="*/ 1451924 w 3691231"/>
              <a:gd name="connsiteY2" fmla="*/ 3885226 h 5196510"/>
              <a:gd name="connsiteX3" fmla="*/ 1451924 w 3691231"/>
              <a:gd name="connsiteY3" fmla="*/ 5054438 h 5196510"/>
              <a:gd name="connsiteX4" fmla="*/ 1365234 w 3691231"/>
              <a:gd name="connsiteY4" fmla="*/ 5185355 h 5196510"/>
              <a:gd name="connsiteX5" fmla="*/ 1310035 w 3691231"/>
              <a:gd name="connsiteY5" fmla="*/ 5196510 h 5196510"/>
              <a:gd name="connsiteX6" fmla="*/ 141892 w 3691231"/>
              <a:gd name="connsiteY6" fmla="*/ 5196510 h 5196510"/>
              <a:gd name="connsiteX7" fmla="*/ 86691 w 3691231"/>
              <a:gd name="connsiteY7" fmla="*/ 5185355 h 5196510"/>
              <a:gd name="connsiteX8" fmla="*/ 1 w 3691231"/>
              <a:gd name="connsiteY8" fmla="*/ 5054438 h 5196510"/>
              <a:gd name="connsiteX9" fmla="*/ 1 w 3691231"/>
              <a:gd name="connsiteY9" fmla="*/ 3885226 h 5196510"/>
              <a:gd name="connsiteX10" fmla="*/ 141941 w 3691231"/>
              <a:gd name="connsiteY10" fmla="*/ 3743144 h 5196510"/>
              <a:gd name="connsiteX11" fmla="*/ 869397 w 3691231"/>
              <a:gd name="connsiteY11" fmla="*/ 2994597 h 5196510"/>
              <a:gd name="connsiteX12" fmla="*/ 1329562 w 3691231"/>
              <a:gd name="connsiteY12" fmla="*/ 2994597 h 5196510"/>
              <a:gd name="connsiteX13" fmla="*/ 1451923 w 3691231"/>
              <a:gd name="connsiteY13" fmla="*/ 3117081 h 5196510"/>
              <a:gd name="connsiteX14" fmla="*/ 1451923 w 3691231"/>
              <a:gd name="connsiteY14" fmla="*/ 3577706 h 5196510"/>
              <a:gd name="connsiteX15" fmla="*/ 1329562 w 3691231"/>
              <a:gd name="connsiteY15" fmla="*/ 3700190 h 5196510"/>
              <a:gd name="connsiteX16" fmla="*/ 869397 w 3691231"/>
              <a:gd name="connsiteY16" fmla="*/ 3700190 h 5196510"/>
              <a:gd name="connsiteX17" fmla="*/ 747036 w 3691231"/>
              <a:gd name="connsiteY17" fmla="*/ 3577706 h 5196510"/>
              <a:gd name="connsiteX18" fmla="*/ 747036 w 3691231"/>
              <a:gd name="connsiteY18" fmla="*/ 3117081 h 5196510"/>
              <a:gd name="connsiteX19" fmla="*/ 869397 w 3691231"/>
              <a:gd name="connsiteY19" fmla="*/ 2994597 h 5196510"/>
              <a:gd name="connsiteX20" fmla="*/ 3109449 w 3691231"/>
              <a:gd name="connsiteY20" fmla="*/ 1497297 h 5196510"/>
              <a:gd name="connsiteX21" fmla="*/ 3569025 w 3691231"/>
              <a:gd name="connsiteY21" fmla="*/ 1497297 h 5196510"/>
              <a:gd name="connsiteX22" fmla="*/ 3691231 w 3691231"/>
              <a:gd name="connsiteY22" fmla="*/ 1619625 h 5196510"/>
              <a:gd name="connsiteX23" fmla="*/ 3691231 w 3691231"/>
              <a:gd name="connsiteY23" fmla="*/ 2079662 h 5196510"/>
              <a:gd name="connsiteX24" fmla="*/ 3569025 w 3691231"/>
              <a:gd name="connsiteY24" fmla="*/ 2201990 h 5196510"/>
              <a:gd name="connsiteX25" fmla="*/ 3109449 w 3691231"/>
              <a:gd name="connsiteY25" fmla="*/ 2201990 h 5196510"/>
              <a:gd name="connsiteX26" fmla="*/ 2987243 w 3691231"/>
              <a:gd name="connsiteY26" fmla="*/ 2079662 h 5196510"/>
              <a:gd name="connsiteX27" fmla="*/ 2987243 w 3691231"/>
              <a:gd name="connsiteY27" fmla="*/ 1619625 h 5196510"/>
              <a:gd name="connsiteX28" fmla="*/ 3109449 w 3691231"/>
              <a:gd name="connsiteY28" fmla="*/ 1497297 h 5196510"/>
              <a:gd name="connsiteX29" fmla="*/ 140926 w 3691231"/>
              <a:gd name="connsiteY29" fmla="*/ 0 h 5196510"/>
              <a:gd name="connsiteX30" fmla="*/ 2805476 w 3691231"/>
              <a:gd name="connsiteY30" fmla="*/ 0 h 5196510"/>
              <a:gd name="connsiteX31" fmla="*/ 2946402 w 3691231"/>
              <a:gd name="connsiteY31" fmla="*/ 141067 h 5196510"/>
              <a:gd name="connsiteX32" fmla="*/ 2946402 w 3691231"/>
              <a:gd name="connsiteY32" fmla="*/ 2808283 h 5196510"/>
              <a:gd name="connsiteX33" fmla="*/ 2805476 w 3691231"/>
              <a:gd name="connsiteY33" fmla="*/ 2949350 h 5196510"/>
              <a:gd name="connsiteX34" fmla="*/ 140926 w 3691231"/>
              <a:gd name="connsiteY34" fmla="*/ 2949350 h 5196510"/>
              <a:gd name="connsiteX35" fmla="*/ 0 w 3691231"/>
              <a:gd name="connsiteY35" fmla="*/ 2808283 h 5196510"/>
              <a:gd name="connsiteX36" fmla="*/ 0 w 3691231"/>
              <a:gd name="connsiteY36" fmla="*/ 141067 h 5196510"/>
              <a:gd name="connsiteX37" fmla="*/ 140926 w 3691231"/>
              <a:gd name="connsiteY37" fmla="*/ 0 h 51965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3691231" h="5196510">
                <a:moveTo>
                  <a:pt x="141941" y="3743144"/>
                </a:moveTo>
                <a:lnTo>
                  <a:pt x="1309984" y="3743144"/>
                </a:lnTo>
                <a:cubicBezTo>
                  <a:pt x="1388376" y="3743144"/>
                  <a:pt x="1451924" y="3806756"/>
                  <a:pt x="1451924" y="3885226"/>
                </a:cubicBezTo>
                <a:lnTo>
                  <a:pt x="1451924" y="5054438"/>
                </a:lnTo>
                <a:cubicBezTo>
                  <a:pt x="1451924" y="5113291"/>
                  <a:pt x="1416179" y="5163786"/>
                  <a:pt x="1365234" y="5185355"/>
                </a:cubicBezTo>
                <a:lnTo>
                  <a:pt x="1310035" y="5196510"/>
                </a:lnTo>
                <a:lnTo>
                  <a:pt x="141892" y="5196510"/>
                </a:lnTo>
                <a:lnTo>
                  <a:pt x="86691" y="5185355"/>
                </a:lnTo>
                <a:cubicBezTo>
                  <a:pt x="35747" y="5163786"/>
                  <a:pt x="1" y="5113291"/>
                  <a:pt x="1" y="5054438"/>
                </a:cubicBezTo>
                <a:lnTo>
                  <a:pt x="1" y="3885226"/>
                </a:lnTo>
                <a:cubicBezTo>
                  <a:pt x="1" y="3806756"/>
                  <a:pt x="63549" y="3743144"/>
                  <a:pt x="141941" y="3743144"/>
                </a:cubicBezTo>
                <a:close/>
                <a:moveTo>
                  <a:pt x="869397" y="2994597"/>
                </a:moveTo>
                <a:lnTo>
                  <a:pt x="1329562" y="2994597"/>
                </a:lnTo>
                <a:cubicBezTo>
                  <a:pt x="1397140" y="2994597"/>
                  <a:pt x="1451923" y="3049435"/>
                  <a:pt x="1451923" y="3117081"/>
                </a:cubicBezTo>
                <a:lnTo>
                  <a:pt x="1451923" y="3577706"/>
                </a:lnTo>
                <a:cubicBezTo>
                  <a:pt x="1451923" y="3645352"/>
                  <a:pt x="1397140" y="3700190"/>
                  <a:pt x="1329562" y="3700190"/>
                </a:cubicBezTo>
                <a:lnTo>
                  <a:pt x="869397" y="3700190"/>
                </a:lnTo>
                <a:cubicBezTo>
                  <a:pt x="801819" y="3700190"/>
                  <a:pt x="747036" y="3645352"/>
                  <a:pt x="747036" y="3577706"/>
                </a:cubicBezTo>
                <a:lnTo>
                  <a:pt x="747036" y="3117081"/>
                </a:lnTo>
                <a:cubicBezTo>
                  <a:pt x="747036" y="3049435"/>
                  <a:pt x="801819" y="2994597"/>
                  <a:pt x="869397" y="2994597"/>
                </a:cubicBezTo>
                <a:close/>
                <a:moveTo>
                  <a:pt x="3109449" y="1497297"/>
                </a:moveTo>
                <a:lnTo>
                  <a:pt x="3569025" y="1497297"/>
                </a:lnTo>
                <a:cubicBezTo>
                  <a:pt x="3636518" y="1497297"/>
                  <a:pt x="3691231" y="1552065"/>
                  <a:pt x="3691231" y="1619625"/>
                </a:cubicBezTo>
                <a:lnTo>
                  <a:pt x="3691231" y="2079662"/>
                </a:lnTo>
                <a:cubicBezTo>
                  <a:pt x="3691231" y="2147222"/>
                  <a:pt x="3636518" y="2201990"/>
                  <a:pt x="3569025" y="2201990"/>
                </a:cubicBezTo>
                <a:lnTo>
                  <a:pt x="3109449" y="2201990"/>
                </a:lnTo>
                <a:cubicBezTo>
                  <a:pt x="3041956" y="2201990"/>
                  <a:pt x="2987243" y="2147222"/>
                  <a:pt x="2987243" y="2079662"/>
                </a:cubicBezTo>
                <a:lnTo>
                  <a:pt x="2987243" y="1619625"/>
                </a:lnTo>
                <a:cubicBezTo>
                  <a:pt x="2987243" y="1552065"/>
                  <a:pt x="3041956" y="1497297"/>
                  <a:pt x="3109449" y="1497297"/>
                </a:cubicBezTo>
                <a:close/>
                <a:moveTo>
                  <a:pt x="140926" y="0"/>
                </a:moveTo>
                <a:lnTo>
                  <a:pt x="2805476" y="0"/>
                </a:lnTo>
                <a:cubicBezTo>
                  <a:pt x="2883308" y="0"/>
                  <a:pt x="2946402" y="63158"/>
                  <a:pt x="2946402" y="141067"/>
                </a:cubicBezTo>
                <a:lnTo>
                  <a:pt x="2946402" y="2808283"/>
                </a:lnTo>
                <a:cubicBezTo>
                  <a:pt x="2946402" y="2886192"/>
                  <a:pt x="2883308" y="2949350"/>
                  <a:pt x="2805476" y="2949350"/>
                </a:cubicBezTo>
                <a:lnTo>
                  <a:pt x="140926" y="2949350"/>
                </a:lnTo>
                <a:cubicBezTo>
                  <a:pt x="63096" y="2949350"/>
                  <a:pt x="0" y="2886192"/>
                  <a:pt x="0" y="2808283"/>
                </a:cubicBezTo>
                <a:lnTo>
                  <a:pt x="0" y="141067"/>
                </a:lnTo>
                <a:cubicBezTo>
                  <a:pt x="0" y="63158"/>
                  <a:pt x="63096" y="0"/>
                  <a:pt x="140926" y="0"/>
                </a:cubicBezTo>
                <a:close/>
              </a:path>
            </a:pathLst>
          </a:custGeom>
        </p:spPr>
      </p:pic>
      <p:sp>
        <p:nvSpPr>
          <p:cNvPr id="2" name="Title 1">
            <a:extLst>
              <a:ext uri="{FF2B5EF4-FFF2-40B4-BE49-F238E27FC236}">
                <a16:creationId xmlns:a16="http://schemas.microsoft.com/office/drawing/2014/main" id="{484725DF-B185-DF62-D9C2-AFE6749DE9F4}"/>
              </a:ext>
            </a:extLst>
          </p:cNvPr>
          <p:cNvSpPr>
            <a:spLocks noGrp="1"/>
          </p:cNvSpPr>
          <p:nvPr>
            <p:ph type="ctrTitle"/>
          </p:nvPr>
        </p:nvSpPr>
        <p:spPr>
          <a:xfrm>
            <a:off x="4212803" y="4061809"/>
            <a:ext cx="7521997" cy="1266104"/>
          </a:xfrm>
        </p:spPr>
        <p:txBody>
          <a:bodyPr anchor="t">
            <a:noAutofit/>
          </a:bodyPr>
          <a:lstStyle>
            <a:lvl1pPr algn="l">
              <a:defRPr sz="4800">
                <a:solidFill>
                  <a:schemeClr val="tx1"/>
                </a:solidFill>
              </a:defRPr>
            </a:lvl1pPr>
          </a:lstStyle>
          <a:p>
            <a:r>
              <a:rPr lang="en-US"/>
              <a:t>Click to edit Master title style</a:t>
            </a:r>
          </a:p>
        </p:txBody>
      </p:sp>
      <p:sp>
        <p:nvSpPr>
          <p:cNvPr id="3" name="Subtitle 2">
            <a:extLst>
              <a:ext uri="{FF2B5EF4-FFF2-40B4-BE49-F238E27FC236}">
                <a16:creationId xmlns:a16="http://schemas.microsoft.com/office/drawing/2014/main" id="{2C750214-8DD4-75C5-C137-0FFBCF354B2D}"/>
              </a:ext>
            </a:extLst>
          </p:cNvPr>
          <p:cNvSpPr>
            <a:spLocks noGrp="1"/>
          </p:cNvSpPr>
          <p:nvPr>
            <p:ph type="subTitle" idx="1"/>
          </p:nvPr>
        </p:nvSpPr>
        <p:spPr>
          <a:xfrm>
            <a:off x="4212804" y="5410825"/>
            <a:ext cx="7521996" cy="685175"/>
          </a:xfrm>
        </p:spPr>
        <p:txBody>
          <a:bodyPr>
            <a:noAutofit/>
          </a:bodyPr>
          <a:lstStyle>
            <a:lvl1pPr marL="0" indent="0" algn="l">
              <a:buNone/>
              <a:defRPr sz="1800" b="0" i="0">
                <a:latin typeface="Outfit Light" pitchFamily="2" charset="0"/>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Click to edit Master subtitle style</a:t>
            </a:r>
          </a:p>
        </p:txBody>
      </p:sp>
      <p:sp>
        <p:nvSpPr>
          <p:cNvPr id="23" name="Text Placeholder 22">
            <a:extLst>
              <a:ext uri="{FF2B5EF4-FFF2-40B4-BE49-F238E27FC236}">
                <a16:creationId xmlns:a16="http://schemas.microsoft.com/office/drawing/2014/main" id="{680C668F-3B5E-7924-BFD6-80DD3B85F7B3}"/>
              </a:ext>
            </a:extLst>
          </p:cNvPr>
          <p:cNvSpPr>
            <a:spLocks noGrp="1"/>
          </p:cNvSpPr>
          <p:nvPr>
            <p:ph type="body" sz="quarter" idx="13" hasCustomPrompt="1"/>
          </p:nvPr>
        </p:nvSpPr>
        <p:spPr>
          <a:xfrm>
            <a:off x="4212803" y="2930206"/>
            <a:ext cx="1487673" cy="412927"/>
          </a:xfrm>
        </p:spPr>
        <p:txBody>
          <a:bodyPr anchor="b">
            <a:noAutofit/>
          </a:bodyPr>
          <a:lstStyle>
            <a:lvl1pPr marL="0" indent="0">
              <a:lnSpc>
                <a:spcPct val="100000"/>
              </a:lnSpc>
              <a:spcBef>
                <a:spcPts val="0"/>
              </a:spcBef>
              <a:buNone/>
              <a:defRPr kumimoji="0" lang="en-US" sz="1400" b="1" u="none" strike="noStrike" kern="1200" cap="none" spc="0" normalizeH="0" baseline="0" dirty="0" smtClean="0">
                <a:ln>
                  <a:noFill/>
                </a:ln>
                <a:solidFill>
                  <a:schemeClr val="tx1"/>
                </a:solidFill>
                <a:effectLst/>
                <a:uLnTx/>
                <a:uFillTx/>
                <a:latin typeface="Outfit" pitchFamily="2" charset="0"/>
                <a:ea typeface="+mn-ea"/>
                <a:cs typeface="+mn-cs"/>
              </a:defRPr>
            </a:lvl1pPr>
            <a:lvl2pPr marL="457200" indent="0">
              <a:buNone/>
              <a:defRPr/>
            </a:lvl2pPr>
            <a:lvl3pPr marL="914400" indent="0">
              <a:buNone/>
              <a:defRPr/>
            </a:lvl3pPr>
            <a:lvl4pPr marL="1371600" indent="0">
              <a:buNone/>
              <a:defRPr/>
            </a:lvl4pPr>
            <a:lvl5pPr marL="1828800" indent="0">
              <a:buNone/>
              <a:defRPr/>
            </a:lvl5pPr>
          </a:lstStyle>
          <a:p>
            <a:pPr lvl="0"/>
            <a:r>
              <a:rPr lang="en-US"/>
              <a:t>Firstname</a:t>
            </a:r>
          </a:p>
          <a:p>
            <a:pPr lvl="0"/>
            <a:r>
              <a:rPr lang="en-US"/>
              <a:t>Lastname</a:t>
            </a:r>
          </a:p>
        </p:txBody>
      </p:sp>
      <p:sp>
        <p:nvSpPr>
          <p:cNvPr id="25" name="Text Placeholder 24">
            <a:extLst>
              <a:ext uri="{FF2B5EF4-FFF2-40B4-BE49-F238E27FC236}">
                <a16:creationId xmlns:a16="http://schemas.microsoft.com/office/drawing/2014/main" id="{9F3500C3-B4FB-78DB-C8B3-4D7B95C20A7D}"/>
              </a:ext>
            </a:extLst>
          </p:cNvPr>
          <p:cNvSpPr>
            <a:spLocks noGrp="1"/>
          </p:cNvSpPr>
          <p:nvPr>
            <p:ph type="body" sz="quarter" idx="14" hasCustomPrompt="1"/>
          </p:nvPr>
        </p:nvSpPr>
        <p:spPr>
          <a:xfrm>
            <a:off x="4212803" y="3406742"/>
            <a:ext cx="1487672" cy="372487"/>
          </a:xfrm>
        </p:spPr>
        <p:txBody>
          <a:bodyPr>
            <a:noAutofit/>
          </a:bodyPr>
          <a:lstStyle>
            <a:lvl1pPr marL="0" indent="0">
              <a:spcBef>
                <a:spcPts val="0"/>
              </a:spcBef>
              <a:buNone/>
              <a:defRPr lang="en-US" sz="1000" b="0" i="0" kern="1200" dirty="0" smtClean="0">
                <a:solidFill>
                  <a:schemeClr val="tx1"/>
                </a:solidFill>
                <a:latin typeface="Outfit Light" pitchFamily="2" charset="0"/>
                <a:ea typeface="+mn-ea"/>
                <a:cs typeface="+mn-cs"/>
              </a:defRPr>
            </a:lvl1pPr>
            <a:lvl2pPr marL="457200" indent="0">
              <a:buNone/>
              <a:defRPr lang="en-US" sz="1000" kern="1200" dirty="0" smtClean="0">
                <a:solidFill>
                  <a:schemeClr val="tx1"/>
                </a:solidFill>
                <a:latin typeface="Outfit"/>
                <a:ea typeface="+mn-ea"/>
                <a:cs typeface="+mn-cs"/>
              </a:defRPr>
            </a:lvl2pPr>
            <a:lvl3pPr marL="914400" indent="0">
              <a:buNone/>
              <a:defRPr lang="en-US" sz="1000" kern="1200" dirty="0" smtClean="0">
                <a:solidFill>
                  <a:schemeClr val="tx1"/>
                </a:solidFill>
                <a:latin typeface="Outfit"/>
                <a:ea typeface="+mn-ea"/>
                <a:cs typeface="+mn-cs"/>
              </a:defRPr>
            </a:lvl3pPr>
            <a:lvl4pPr marL="1371600" indent="0">
              <a:buNone/>
              <a:defRPr lang="en-US" sz="1000" kern="1200" dirty="0" smtClean="0">
                <a:solidFill>
                  <a:schemeClr val="tx1"/>
                </a:solidFill>
                <a:latin typeface="Outfit"/>
                <a:ea typeface="+mn-ea"/>
                <a:cs typeface="+mn-cs"/>
              </a:defRPr>
            </a:lvl4pPr>
            <a:lvl5pPr marL="1828800" indent="0">
              <a:buNone/>
              <a:defRPr lang="en-US" sz="1000" kern="1200" dirty="0" smtClean="0">
                <a:solidFill>
                  <a:schemeClr val="tx1"/>
                </a:solidFill>
                <a:latin typeface="Outfit"/>
                <a:ea typeface="+mn-ea"/>
                <a:cs typeface="+mn-cs"/>
              </a:defRPr>
            </a:lvl5pPr>
          </a:lstStyle>
          <a:p>
            <a:pPr lvl="0"/>
            <a:r>
              <a:rPr lang="en-US"/>
              <a:t>Job Title</a:t>
            </a:r>
          </a:p>
          <a:p>
            <a:pPr lvl="0"/>
            <a:r>
              <a:rPr lang="en-US"/>
              <a:t>Two lines if needed</a:t>
            </a:r>
          </a:p>
        </p:txBody>
      </p:sp>
      <p:sp>
        <p:nvSpPr>
          <p:cNvPr id="33" name="Text Placeholder 32">
            <a:extLst>
              <a:ext uri="{FF2B5EF4-FFF2-40B4-BE49-F238E27FC236}">
                <a16:creationId xmlns:a16="http://schemas.microsoft.com/office/drawing/2014/main" id="{8EE94DF8-AC80-CB47-CDDD-96CDECD6E50C}"/>
              </a:ext>
            </a:extLst>
          </p:cNvPr>
          <p:cNvSpPr>
            <a:spLocks noGrp="1"/>
          </p:cNvSpPr>
          <p:nvPr>
            <p:ph type="body" sz="quarter" idx="15" hasCustomPrompt="1"/>
          </p:nvPr>
        </p:nvSpPr>
        <p:spPr>
          <a:xfrm>
            <a:off x="5901903" y="2930557"/>
            <a:ext cx="1487673" cy="412750"/>
          </a:xfrm>
        </p:spPr>
        <p:txBody>
          <a:bodyPr anchor="b">
            <a:noAutofit/>
          </a:bodyPr>
          <a:lstStyle>
            <a:lvl1pPr marL="0" indent="0">
              <a:lnSpc>
                <a:spcPct val="100000"/>
              </a:lnSpc>
              <a:spcBef>
                <a:spcPts val="0"/>
              </a:spcBef>
              <a:buNone/>
              <a:defRPr kumimoji="0" lang="en-US" sz="1400" b="1" u="none" strike="noStrike" kern="1200" cap="none" spc="0" normalizeH="0" baseline="0" smtClean="0">
                <a:ln>
                  <a:noFill/>
                </a:ln>
                <a:solidFill>
                  <a:schemeClr val="tx1"/>
                </a:solidFill>
                <a:effectLst/>
                <a:uLnTx/>
                <a:uFillTx/>
                <a:latin typeface="Outfit" pitchFamily="2" charset="0"/>
                <a:ea typeface="+mn-ea"/>
                <a:cs typeface="+mn-cs"/>
              </a:defRPr>
            </a:lvl1pPr>
          </a:lstStyle>
          <a:p>
            <a:pPr lvl="0"/>
            <a:r>
              <a:rPr lang="en-US"/>
              <a:t>Firstname</a:t>
            </a:r>
          </a:p>
          <a:p>
            <a:pPr lvl="0"/>
            <a:r>
              <a:rPr lang="en-US"/>
              <a:t>Lastname</a:t>
            </a:r>
          </a:p>
        </p:txBody>
      </p:sp>
      <p:sp>
        <p:nvSpPr>
          <p:cNvPr id="35" name="Text Placeholder 34">
            <a:extLst>
              <a:ext uri="{FF2B5EF4-FFF2-40B4-BE49-F238E27FC236}">
                <a16:creationId xmlns:a16="http://schemas.microsoft.com/office/drawing/2014/main" id="{A476C081-9305-C5D2-F934-FF86A980D4D4}"/>
              </a:ext>
            </a:extLst>
          </p:cNvPr>
          <p:cNvSpPr>
            <a:spLocks noGrp="1"/>
          </p:cNvSpPr>
          <p:nvPr>
            <p:ph type="body" sz="quarter" idx="16" hasCustomPrompt="1"/>
          </p:nvPr>
        </p:nvSpPr>
        <p:spPr>
          <a:xfrm>
            <a:off x="5901904" y="3406742"/>
            <a:ext cx="1487488" cy="369047"/>
          </a:xfrm>
        </p:spPr>
        <p:txBody>
          <a:bodyPr>
            <a:noAutofit/>
          </a:bodyPr>
          <a:lstStyle>
            <a:lvl1pPr marL="0" indent="0">
              <a:spcBef>
                <a:spcPts val="0"/>
              </a:spcBef>
              <a:buNone/>
              <a:defRPr lang="en-US" sz="1000" b="0" i="0" kern="1200" smtClean="0">
                <a:solidFill>
                  <a:schemeClr val="tx1"/>
                </a:solidFill>
                <a:latin typeface="Outfit Light" pitchFamily="2" charset="0"/>
                <a:ea typeface="+mn-ea"/>
                <a:cs typeface="+mn-cs"/>
              </a:defRPr>
            </a:lvl1pPr>
            <a:lvl2pPr marL="457200" indent="0">
              <a:buNone/>
              <a:defRPr/>
            </a:lvl2pPr>
            <a:lvl3pPr marL="914400" indent="0">
              <a:buNone/>
              <a:defRPr/>
            </a:lvl3pPr>
            <a:lvl4pPr marL="1371600" indent="0">
              <a:buNone/>
              <a:defRPr/>
            </a:lvl4pPr>
            <a:lvl5pPr marL="1828800" indent="0">
              <a:buNone/>
              <a:defRPr/>
            </a:lvl5pPr>
          </a:lstStyle>
          <a:p>
            <a:pPr lvl="0"/>
            <a:r>
              <a:rPr lang="en-US"/>
              <a:t>Job Title</a:t>
            </a:r>
          </a:p>
          <a:p>
            <a:pPr lvl="0"/>
            <a:r>
              <a:rPr lang="en-US"/>
              <a:t>Two lines if needed</a:t>
            </a:r>
          </a:p>
        </p:txBody>
      </p:sp>
      <p:sp>
        <p:nvSpPr>
          <p:cNvPr id="37" name="Text Placeholder 36">
            <a:extLst>
              <a:ext uri="{FF2B5EF4-FFF2-40B4-BE49-F238E27FC236}">
                <a16:creationId xmlns:a16="http://schemas.microsoft.com/office/drawing/2014/main" id="{0D6128B7-579C-E8B6-D8D7-116A02DB66F4}"/>
              </a:ext>
            </a:extLst>
          </p:cNvPr>
          <p:cNvSpPr>
            <a:spLocks noGrp="1"/>
          </p:cNvSpPr>
          <p:nvPr>
            <p:ph type="body" sz="quarter" idx="17" hasCustomPrompt="1"/>
          </p:nvPr>
        </p:nvSpPr>
        <p:spPr>
          <a:xfrm>
            <a:off x="7591003" y="2930206"/>
            <a:ext cx="1487673" cy="412751"/>
          </a:xfrm>
        </p:spPr>
        <p:txBody>
          <a:bodyPr anchor="b">
            <a:noAutofit/>
          </a:bodyPr>
          <a:lstStyle>
            <a:lvl1pPr marL="0" indent="0">
              <a:lnSpc>
                <a:spcPct val="100000"/>
              </a:lnSpc>
              <a:spcBef>
                <a:spcPts val="0"/>
              </a:spcBef>
              <a:buNone/>
              <a:defRPr kumimoji="0" lang="en-US" sz="1400" b="1" u="none" strike="noStrike" kern="1200" cap="none" spc="0" normalizeH="0" baseline="0" dirty="0" smtClean="0">
                <a:ln>
                  <a:noFill/>
                </a:ln>
                <a:solidFill>
                  <a:schemeClr val="tx1"/>
                </a:solidFill>
                <a:effectLst/>
                <a:uLnTx/>
                <a:uFillTx/>
                <a:latin typeface="Outfit" pitchFamily="2" charset="0"/>
                <a:ea typeface="+mn-ea"/>
                <a:cs typeface="+mn-cs"/>
              </a:defRPr>
            </a:lvl1pPr>
            <a:lvl2pPr marL="457200" indent="0">
              <a:buNone/>
              <a:defRPr/>
            </a:lvl2pPr>
            <a:lvl3pPr marL="914400" indent="0">
              <a:buNone/>
              <a:defRPr/>
            </a:lvl3pPr>
            <a:lvl4pPr marL="1371600" indent="0">
              <a:buNone/>
              <a:defRPr/>
            </a:lvl4pPr>
            <a:lvl5pPr marL="1828800" indent="0">
              <a:buNone/>
              <a:defRPr/>
            </a:lvl5pPr>
          </a:lstStyle>
          <a:p>
            <a:pPr lvl="0"/>
            <a:r>
              <a:rPr lang="en-US"/>
              <a:t>Firstname</a:t>
            </a:r>
          </a:p>
          <a:p>
            <a:pPr lvl="0"/>
            <a:r>
              <a:rPr lang="en-US"/>
              <a:t>Lastname</a:t>
            </a:r>
          </a:p>
        </p:txBody>
      </p:sp>
      <p:sp>
        <p:nvSpPr>
          <p:cNvPr id="39" name="Text Placeholder 38">
            <a:extLst>
              <a:ext uri="{FF2B5EF4-FFF2-40B4-BE49-F238E27FC236}">
                <a16:creationId xmlns:a16="http://schemas.microsoft.com/office/drawing/2014/main" id="{DA49A3AA-5ADC-D4F5-A0B7-3C76DBC7C87C}"/>
              </a:ext>
            </a:extLst>
          </p:cNvPr>
          <p:cNvSpPr>
            <a:spLocks noGrp="1"/>
          </p:cNvSpPr>
          <p:nvPr>
            <p:ph type="body" sz="quarter" idx="18" hasCustomPrompt="1"/>
          </p:nvPr>
        </p:nvSpPr>
        <p:spPr>
          <a:xfrm>
            <a:off x="7591004" y="3406742"/>
            <a:ext cx="1487488" cy="369047"/>
          </a:xfrm>
        </p:spPr>
        <p:txBody>
          <a:bodyPr>
            <a:noAutofit/>
          </a:bodyPr>
          <a:lstStyle>
            <a:lvl1pPr marL="0" indent="0">
              <a:spcBef>
                <a:spcPts val="0"/>
              </a:spcBef>
              <a:buNone/>
              <a:defRPr lang="en-US" sz="1000" b="0" i="0" kern="1200" dirty="0" smtClean="0">
                <a:solidFill>
                  <a:schemeClr val="tx1"/>
                </a:solidFill>
                <a:latin typeface="Outfit Light" pitchFamily="2" charset="0"/>
                <a:ea typeface="+mn-ea"/>
                <a:cs typeface="+mn-cs"/>
              </a:defRPr>
            </a:lvl1pPr>
            <a:lvl2pPr marL="457200" indent="0">
              <a:buNone/>
              <a:defRPr/>
            </a:lvl2pPr>
            <a:lvl3pPr marL="914400" indent="0">
              <a:buNone/>
              <a:defRPr/>
            </a:lvl3pPr>
            <a:lvl4pPr marL="1371600" indent="0">
              <a:buNone/>
              <a:defRPr/>
            </a:lvl4pPr>
            <a:lvl5pPr marL="1828800" indent="0">
              <a:buNone/>
              <a:defRPr/>
            </a:lvl5pPr>
          </a:lstStyle>
          <a:p>
            <a:pPr lvl="0"/>
            <a:r>
              <a:rPr lang="en-US"/>
              <a:t>Job Title</a:t>
            </a:r>
          </a:p>
          <a:p>
            <a:pPr lvl="0"/>
            <a:r>
              <a:rPr lang="en-US"/>
              <a:t>Two lines if needed</a:t>
            </a:r>
          </a:p>
        </p:txBody>
      </p:sp>
      <p:sp>
        <p:nvSpPr>
          <p:cNvPr id="26" name="Rounded Rectangle 25">
            <a:extLst>
              <a:ext uri="{FF2B5EF4-FFF2-40B4-BE49-F238E27FC236}">
                <a16:creationId xmlns:a16="http://schemas.microsoft.com/office/drawing/2014/main" id="{265ACDDF-A475-82A4-1F6D-2C143F3833DF}"/>
              </a:ext>
            </a:extLst>
          </p:cNvPr>
          <p:cNvSpPr/>
          <p:nvPr userDrawn="1"/>
        </p:nvSpPr>
        <p:spPr>
          <a:xfrm>
            <a:off x="1951726" y="4948126"/>
            <a:ext cx="705593" cy="705593"/>
          </a:xfrm>
          <a:prstGeom prst="roundRect">
            <a:avLst>
              <a:gd name="adj" fmla="val 17359"/>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2" name="Rounded Rectangle 11">
            <a:extLst>
              <a:ext uri="{FF2B5EF4-FFF2-40B4-BE49-F238E27FC236}">
                <a16:creationId xmlns:a16="http://schemas.microsoft.com/office/drawing/2014/main" id="{18047538-53C0-2683-E976-521BDF456BBD}"/>
              </a:ext>
            </a:extLst>
          </p:cNvPr>
          <p:cNvSpPr/>
          <p:nvPr userDrawn="1"/>
        </p:nvSpPr>
        <p:spPr>
          <a:xfrm>
            <a:off x="1951726" y="3451798"/>
            <a:ext cx="1453376" cy="1453376"/>
          </a:xfrm>
          <a:prstGeom prst="roundRect">
            <a:avLst>
              <a:gd name="adj" fmla="val 9776"/>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6" name="Rounded Rectangle 15">
            <a:extLst>
              <a:ext uri="{FF2B5EF4-FFF2-40B4-BE49-F238E27FC236}">
                <a16:creationId xmlns:a16="http://schemas.microsoft.com/office/drawing/2014/main" id="{8D88A001-AC99-0848-52CA-E3F861A50A82}"/>
              </a:ext>
            </a:extLst>
          </p:cNvPr>
          <p:cNvSpPr/>
          <p:nvPr userDrawn="1"/>
        </p:nvSpPr>
        <p:spPr>
          <a:xfrm>
            <a:off x="3447233" y="457201"/>
            <a:ext cx="1453376" cy="1453376"/>
          </a:xfrm>
          <a:prstGeom prst="roundRect">
            <a:avLst>
              <a:gd name="adj" fmla="val 9776"/>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solidFill>
                <a:schemeClr val="tx1"/>
              </a:solidFill>
            </a:endParaRPr>
          </a:p>
        </p:txBody>
      </p:sp>
      <p:sp>
        <p:nvSpPr>
          <p:cNvPr id="22" name="Rounded Rectangle 21">
            <a:extLst>
              <a:ext uri="{FF2B5EF4-FFF2-40B4-BE49-F238E27FC236}">
                <a16:creationId xmlns:a16="http://schemas.microsoft.com/office/drawing/2014/main" id="{21F6D3FB-4736-1317-9561-408DFA0C8F5A}"/>
              </a:ext>
            </a:extLst>
          </p:cNvPr>
          <p:cNvSpPr/>
          <p:nvPr userDrawn="1"/>
        </p:nvSpPr>
        <p:spPr>
          <a:xfrm>
            <a:off x="4941489" y="457201"/>
            <a:ext cx="704693" cy="704693"/>
          </a:xfrm>
          <a:prstGeom prst="roundRect">
            <a:avLst>
              <a:gd name="adj" fmla="val 17359"/>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solidFill>
                <a:schemeClr val="tx1"/>
              </a:solidFill>
            </a:endParaRPr>
          </a:p>
        </p:txBody>
      </p:sp>
      <p:sp>
        <p:nvSpPr>
          <p:cNvPr id="27" name="Rounded Rectangle 26">
            <a:extLst>
              <a:ext uri="{FF2B5EF4-FFF2-40B4-BE49-F238E27FC236}">
                <a16:creationId xmlns:a16="http://schemas.microsoft.com/office/drawing/2014/main" id="{B904CC46-2021-33D9-2C7B-930C1D202ADB}"/>
              </a:ext>
            </a:extLst>
          </p:cNvPr>
          <p:cNvSpPr/>
          <p:nvPr userDrawn="1"/>
        </p:nvSpPr>
        <p:spPr>
          <a:xfrm>
            <a:off x="457004" y="3451798"/>
            <a:ext cx="705593" cy="705593"/>
          </a:xfrm>
          <a:prstGeom prst="roundRect">
            <a:avLst>
              <a:gd name="adj" fmla="val 17359"/>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 name="Rounded Rectangle 35">
            <a:extLst>
              <a:ext uri="{FF2B5EF4-FFF2-40B4-BE49-F238E27FC236}">
                <a16:creationId xmlns:a16="http://schemas.microsoft.com/office/drawing/2014/main" id="{7B7BF54D-2A78-DE26-37A6-FEC4B4FD54DB}"/>
              </a:ext>
            </a:extLst>
          </p:cNvPr>
          <p:cNvSpPr/>
          <p:nvPr userDrawn="1"/>
        </p:nvSpPr>
        <p:spPr>
          <a:xfrm>
            <a:off x="454662" y="5695207"/>
            <a:ext cx="705593" cy="705593"/>
          </a:xfrm>
          <a:prstGeom prst="roundRect">
            <a:avLst>
              <a:gd name="adj" fmla="val 17359"/>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209" name="Group 208">
            <a:extLst>
              <a:ext uri="{FF2B5EF4-FFF2-40B4-BE49-F238E27FC236}">
                <a16:creationId xmlns:a16="http://schemas.microsoft.com/office/drawing/2014/main" id="{06F7BBE9-4A7F-CDF6-042E-87D6EC9A27FC}"/>
              </a:ext>
            </a:extLst>
          </p:cNvPr>
          <p:cNvGrpSpPr/>
          <p:nvPr userDrawn="1"/>
        </p:nvGrpSpPr>
        <p:grpSpPr>
          <a:xfrm>
            <a:off x="457004" y="457201"/>
            <a:ext cx="5189178" cy="5642517"/>
            <a:chOff x="457004" y="457201"/>
            <a:chExt cx="5189178" cy="5642517"/>
          </a:xfrm>
        </p:grpSpPr>
        <p:sp>
          <p:nvSpPr>
            <p:cNvPr id="208" name="Freeform 207">
              <a:extLst>
                <a:ext uri="{FF2B5EF4-FFF2-40B4-BE49-F238E27FC236}">
                  <a16:creationId xmlns:a16="http://schemas.microsoft.com/office/drawing/2014/main" id="{EE8218CC-8335-E3EC-46E3-A8CEFCB78740}"/>
                </a:ext>
              </a:extLst>
            </p:cNvPr>
            <p:cNvSpPr/>
            <p:nvPr userDrawn="1"/>
          </p:nvSpPr>
          <p:spPr>
            <a:xfrm rot="9000000">
              <a:off x="645710" y="5052929"/>
              <a:ext cx="2011403" cy="1046789"/>
            </a:xfrm>
            <a:custGeom>
              <a:avLst/>
              <a:gdLst>
                <a:gd name="connsiteX0" fmla="*/ 1548283 w 2011403"/>
                <a:gd name="connsiteY0" fmla="*/ 570222 h 1046789"/>
                <a:gd name="connsiteX1" fmla="*/ 1550587 w 2011403"/>
                <a:gd name="connsiteY1" fmla="*/ 563369 h 1046789"/>
                <a:gd name="connsiteX2" fmla="*/ 1639326 w 2011403"/>
                <a:gd name="connsiteY2" fmla="*/ 455861 h 1046789"/>
                <a:gd name="connsiteX3" fmla="*/ 1737099 w 2011403"/>
                <a:gd name="connsiteY3" fmla="*/ 252784 h 1046789"/>
                <a:gd name="connsiteX4" fmla="*/ 1743569 w 2011403"/>
                <a:gd name="connsiteY4" fmla="*/ 227684 h 1046789"/>
                <a:gd name="connsiteX5" fmla="*/ 1748381 w 2011403"/>
                <a:gd name="connsiteY5" fmla="*/ 219349 h 1046789"/>
                <a:gd name="connsiteX6" fmla="*/ 1739563 w 2011403"/>
                <a:gd name="connsiteY6" fmla="*/ 253566 h 1046789"/>
                <a:gd name="connsiteX7" fmla="*/ 1641473 w 2011403"/>
                <a:gd name="connsiteY7" fmla="*/ 457319 h 1046789"/>
                <a:gd name="connsiteX8" fmla="*/ 1537194 w 2011403"/>
                <a:gd name="connsiteY8" fmla="*/ 619766 h 1046789"/>
                <a:gd name="connsiteX9" fmla="*/ 1536976 w 2011403"/>
                <a:gd name="connsiteY9" fmla="*/ 616634 h 1046789"/>
                <a:gd name="connsiteX10" fmla="*/ 1566219 w 2011403"/>
                <a:gd name="connsiteY10" fmla="*/ 592496 h 1046789"/>
                <a:gd name="connsiteX11" fmla="*/ 1786364 w 2011403"/>
                <a:gd name="connsiteY11" fmla="*/ 184666 h 1046789"/>
                <a:gd name="connsiteX12" fmla="*/ 1791646 w 2011403"/>
                <a:gd name="connsiteY12" fmla="*/ 150152 h 1046789"/>
                <a:gd name="connsiteX13" fmla="*/ 1794794 w 2011403"/>
                <a:gd name="connsiteY13" fmla="*/ 146583 h 1046789"/>
                <a:gd name="connsiteX14" fmla="*/ 1788887 w 2011403"/>
                <a:gd name="connsiteY14" fmla="*/ 185180 h 1046789"/>
                <a:gd name="connsiteX15" fmla="*/ 1568034 w 2011403"/>
                <a:gd name="connsiteY15" fmla="*/ 594310 h 1046789"/>
                <a:gd name="connsiteX16" fmla="*/ 1541120 w 2011403"/>
                <a:gd name="connsiteY16" fmla="*/ 656200 h 1046789"/>
                <a:gd name="connsiteX17" fmla="*/ 1539955 w 2011403"/>
                <a:gd name="connsiteY17" fmla="*/ 653810 h 1046789"/>
                <a:gd name="connsiteX18" fmla="*/ 1587931 w 2011403"/>
                <a:gd name="connsiteY18" fmla="*/ 614208 h 1046789"/>
                <a:gd name="connsiteX19" fmla="*/ 1816473 w 2011403"/>
                <a:gd name="connsiteY19" fmla="*/ 190844 h 1046789"/>
                <a:gd name="connsiteX20" fmla="*/ 1827620 w 2011403"/>
                <a:gd name="connsiteY20" fmla="*/ 118017 h 1046789"/>
                <a:gd name="connsiteX21" fmla="*/ 1830435 w 2011403"/>
                <a:gd name="connsiteY21" fmla="*/ 116643 h 1046789"/>
                <a:gd name="connsiteX22" fmla="*/ 1818998 w 2011403"/>
                <a:gd name="connsiteY22" fmla="*/ 191375 h 1046789"/>
                <a:gd name="connsiteX23" fmla="*/ 1589768 w 2011403"/>
                <a:gd name="connsiteY23" fmla="*/ 616045 h 1046789"/>
                <a:gd name="connsiteX24" fmla="*/ 1556507 w 2011403"/>
                <a:gd name="connsiteY24" fmla="*/ 687731 h 1046789"/>
                <a:gd name="connsiteX25" fmla="*/ 1555336 w 2011403"/>
                <a:gd name="connsiteY25" fmla="*/ 685332 h 1046789"/>
                <a:gd name="connsiteX26" fmla="*/ 1609666 w 2011403"/>
                <a:gd name="connsiteY26" fmla="*/ 635942 h 1046789"/>
                <a:gd name="connsiteX27" fmla="*/ 1859764 w 2011403"/>
                <a:gd name="connsiteY27" fmla="*/ 110921 h 1046789"/>
                <a:gd name="connsiteX28" fmla="*/ 1860130 w 2011403"/>
                <a:gd name="connsiteY28" fmla="*/ 103702 h 1046789"/>
                <a:gd name="connsiteX29" fmla="*/ 1862713 w 2011403"/>
                <a:gd name="connsiteY29" fmla="*/ 103522 h 1046789"/>
                <a:gd name="connsiteX30" fmla="*/ 1862325 w 2011403"/>
                <a:gd name="connsiteY30" fmla="*/ 111182 h 1046789"/>
                <a:gd name="connsiteX31" fmla="*/ 1611480 w 2011403"/>
                <a:gd name="connsiteY31" fmla="*/ 637757 h 1046789"/>
                <a:gd name="connsiteX32" fmla="*/ 1577335 w 2011403"/>
                <a:gd name="connsiteY32" fmla="*/ 710291 h 1046789"/>
                <a:gd name="connsiteX33" fmla="*/ 1575377 w 2011403"/>
                <a:gd name="connsiteY33" fmla="*/ 708564 h 1046789"/>
                <a:gd name="connsiteX34" fmla="*/ 1631378 w 2011403"/>
                <a:gd name="connsiteY34" fmla="*/ 657655 h 1046789"/>
                <a:gd name="connsiteX35" fmla="*/ 1890339 w 2011403"/>
                <a:gd name="connsiteY35" fmla="*/ 114056 h 1046789"/>
                <a:gd name="connsiteX36" fmla="*/ 1890973 w 2011403"/>
                <a:gd name="connsiteY36" fmla="*/ 101552 h 1046789"/>
                <a:gd name="connsiteX37" fmla="*/ 1893559 w 2011403"/>
                <a:gd name="connsiteY37" fmla="*/ 101372 h 1046789"/>
                <a:gd name="connsiteX38" fmla="*/ 1892903 w 2011403"/>
                <a:gd name="connsiteY38" fmla="*/ 114326 h 1046789"/>
                <a:gd name="connsiteX39" fmla="*/ 1633215 w 2011403"/>
                <a:gd name="connsiteY39" fmla="*/ 659492 h 1046789"/>
                <a:gd name="connsiteX40" fmla="*/ 1601277 w 2011403"/>
                <a:gd name="connsiteY40" fmla="*/ 729975 h 1046789"/>
                <a:gd name="connsiteX41" fmla="*/ 1598946 w 2011403"/>
                <a:gd name="connsiteY41" fmla="*/ 728629 h 1046789"/>
                <a:gd name="connsiteX42" fmla="*/ 1653112 w 2011403"/>
                <a:gd name="connsiteY42" fmla="*/ 679389 h 1046789"/>
                <a:gd name="connsiteX43" fmla="*/ 1920916 w 2011403"/>
                <a:gd name="connsiteY43" fmla="*/ 117197 h 1046789"/>
                <a:gd name="connsiteX44" fmla="*/ 1921442 w 2011403"/>
                <a:gd name="connsiteY44" fmla="*/ 106806 h 1046789"/>
                <a:gd name="connsiteX45" fmla="*/ 1923975 w 2011403"/>
                <a:gd name="connsiteY45" fmla="*/ 107658 h 1046789"/>
                <a:gd name="connsiteX46" fmla="*/ 1923478 w 2011403"/>
                <a:gd name="connsiteY46" fmla="*/ 117458 h 1046789"/>
                <a:gd name="connsiteX47" fmla="*/ 1654927 w 2011403"/>
                <a:gd name="connsiteY47" fmla="*/ 681204 h 1046789"/>
                <a:gd name="connsiteX48" fmla="*/ 1629192 w 2011403"/>
                <a:gd name="connsiteY48" fmla="*/ 746092 h 1046789"/>
                <a:gd name="connsiteX49" fmla="*/ 1626833 w 2011403"/>
                <a:gd name="connsiteY49" fmla="*/ 744730 h 1046789"/>
                <a:gd name="connsiteX50" fmla="*/ 1674824 w 2011403"/>
                <a:gd name="connsiteY50" fmla="*/ 701102 h 1046789"/>
                <a:gd name="connsiteX51" fmla="*/ 1951492 w 2011403"/>
                <a:gd name="connsiteY51" fmla="*/ 120332 h 1046789"/>
                <a:gd name="connsiteX52" fmla="*/ 1951635 w 2011403"/>
                <a:gd name="connsiteY52" fmla="*/ 117506 h 1046789"/>
                <a:gd name="connsiteX53" fmla="*/ 1954138 w 2011403"/>
                <a:gd name="connsiteY53" fmla="*/ 118951 h 1046789"/>
                <a:gd name="connsiteX54" fmla="*/ 1954055 w 2011403"/>
                <a:gd name="connsiteY54" fmla="*/ 120602 h 1046789"/>
                <a:gd name="connsiteX55" fmla="*/ 1676661 w 2011403"/>
                <a:gd name="connsiteY55" fmla="*/ 702939 h 1046789"/>
                <a:gd name="connsiteX56" fmla="*/ 1657077 w 2011403"/>
                <a:gd name="connsiteY56" fmla="*/ 762191 h 1046789"/>
                <a:gd name="connsiteX57" fmla="*/ 1654746 w 2011403"/>
                <a:gd name="connsiteY57" fmla="*/ 760846 h 1046789"/>
                <a:gd name="connsiteX58" fmla="*/ 1696558 w 2011403"/>
                <a:gd name="connsiteY58" fmla="*/ 722836 h 1046789"/>
                <a:gd name="connsiteX59" fmla="*/ 1967022 w 2011403"/>
                <a:gd name="connsiteY59" fmla="*/ 221786 h 1046789"/>
                <a:gd name="connsiteX60" fmla="*/ 1980437 w 2011403"/>
                <a:gd name="connsiteY60" fmla="*/ 134134 h 1046789"/>
                <a:gd name="connsiteX61" fmla="*/ 1982828 w 2011403"/>
                <a:gd name="connsiteY61" fmla="*/ 135515 h 1046789"/>
                <a:gd name="connsiteX62" fmla="*/ 1969545 w 2011403"/>
                <a:gd name="connsiteY62" fmla="*/ 222300 h 1046789"/>
                <a:gd name="connsiteX63" fmla="*/ 1698373 w 2011403"/>
                <a:gd name="connsiteY63" fmla="*/ 724651 h 1046789"/>
                <a:gd name="connsiteX64" fmla="*/ 1685411 w 2011403"/>
                <a:gd name="connsiteY64" fmla="*/ 778550 h 1046789"/>
                <a:gd name="connsiteX65" fmla="*/ 1683009 w 2011403"/>
                <a:gd name="connsiteY65" fmla="*/ 777163 h 1046789"/>
                <a:gd name="connsiteX66" fmla="*/ 1718600 w 2011403"/>
                <a:gd name="connsiteY66" fmla="*/ 744878 h 1046789"/>
                <a:gd name="connsiteX67" fmla="*/ 1998302 w 2011403"/>
                <a:gd name="connsiteY67" fmla="*/ 223179 h 1046789"/>
                <a:gd name="connsiteX68" fmla="*/ 2009016 w 2011403"/>
                <a:gd name="connsiteY68" fmla="*/ 150635 h 1046789"/>
                <a:gd name="connsiteX69" fmla="*/ 2011403 w 2011403"/>
                <a:gd name="connsiteY69" fmla="*/ 152013 h 1046789"/>
                <a:gd name="connsiteX70" fmla="*/ 1999692 w 2011403"/>
                <a:gd name="connsiteY70" fmla="*/ 228748 h 1046789"/>
                <a:gd name="connsiteX71" fmla="*/ 1720437 w 2011403"/>
                <a:gd name="connsiteY71" fmla="*/ 746715 h 1046789"/>
                <a:gd name="connsiteX72" fmla="*/ 671685 w 2011403"/>
                <a:gd name="connsiteY72" fmla="*/ 588676 h 1046789"/>
                <a:gd name="connsiteX73" fmla="*/ 672975 w 2011403"/>
                <a:gd name="connsiteY73" fmla="*/ 586441 h 1046789"/>
                <a:gd name="connsiteX74" fmla="*/ 742039 w 2011403"/>
                <a:gd name="connsiteY74" fmla="*/ 623977 h 1046789"/>
                <a:gd name="connsiteX75" fmla="*/ 996003 w 2011403"/>
                <a:gd name="connsiteY75" fmla="*/ 675387 h 1046789"/>
                <a:gd name="connsiteX76" fmla="*/ 1249967 w 2011403"/>
                <a:gd name="connsiteY76" fmla="*/ 623977 h 1046789"/>
                <a:gd name="connsiteX77" fmla="*/ 1292117 w 2011403"/>
                <a:gd name="connsiteY77" fmla="*/ 601069 h 1046789"/>
                <a:gd name="connsiteX78" fmla="*/ 1294735 w 2011403"/>
                <a:gd name="connsiteY78" fmla="*/ 602580 h 1046789"/>
                <a:gd name="connsiteX79" fmla="*/ 1250987 w 2011403"/>
                <a:gd name="connsiteY79" fmla="*/ 626355 h 1046789"/>
                <a:gd name="connsiteX80" fmla="*/ 996003 w 2011403"/>
                <a:gd name="connsiteY80" fmla="*/ 677962 h 1046789"/>
                <a:gd name="connsiteX81" fmla="*/ 741019 w 2011403"/>
                <a:gd name="connsiteY81" fmla="*/ 626356 h 1046789"/>
                <a:gd name="connsiteX82" fmla="*/ 629652 w 2011403"/>
                <a:gd name="connsiteY82" fmla="*/ 565832 h 1046789"/>
                <a:gd name="connsiteX83" fmla="*/ 353665 w 2011403"/>
                <a:gd name="connsiteY83" fmla="*/ 154255 h 1046789"/>
                <a:gd name="connsiteX84" fmla="*/ 343284 w 2011403"/>
                <a:gd name="connsiteY84" fmla="*/ 51579 h 1046789"/>
                <a:gd name="connsiteX85" fmla="*/ 346021 w 2011403"/>
                <a:gd name="connsiteY85" fmla="*/ 53159 h 1046789"/>
                <a:gd name="connsiteX86" fmla="*/ 356191 w 2011403"/>
                <a:gd name="connsiteY86" fmla="*/ 153724 h 1046789"/>
                <a:gd name="connsiteX87" fmla="*/ 631110 w 2011403"/>
                <a:gd name="connsiteY87" fmla="*/ 563686 h 1046789"/>
                <a:gd name="connsiteX88" fmla="*/ 634578 w 2011403"/>
                <a:gd name="connsiteY88" fmla="*/ 565571 h 1046789"/>
                <a:gd name="connsiteX89" fmla="*/ 633286 w 2011403"/>
                <a:gd name="connsiteY89" fmla="*/ 567808 h 1046789"/>
                <a:gd name="connsiteX90" fmla="*/ 656392 w 2011403"/>
                <a:gd name="connsiteY90" fmla="*/ 615163 h 1046789"/>
                <a:gd name="connsiteX91" fmla="*/ 657671 w 2011403"/>
                <a:gd name="connsiteY91" fmla="*/ 612948 h 1046789"/>
                <a:gd name="connsiteX92" fmla="*/ 730074 w 2011403"/>
                <a:gd name="connsiteY92" fmla="*/ 652297 h 1046789"/>
                <a:gd name="connsiteX93" fmla="*/ 996003 w 2011403"/>
                <a:gd name="connsiteY93" fmla="*/ 706122 h 1046789"/>
                <a:gd name="connsiteX94" fmla="*/ 1261932 w 2011403"/>
                <a:gd name="connsiteY94" fmla="*/ 652297 h 1046789"/>
                <a:gd name="connsiteX95" fmla="*/ 1323186 w 2011403"/>
                <a:gd name="connsiteY95" fmla="*/ 619007 h 1046789"/>
                <a:gd name="connsiteX96" fmla="*/ 1325783 w 2011403"/>
                <a:gd name="connsiteY96" fmla="*/ 620506 h 1046789"/>
                <a:gd name="connsiteX97" fmla="*/ 1262927 w 2011403"/>
                <a:gd name="connsiteY97" fmla="*/ 654667 h 1046789"/>
                <a:gd name="connsiteX98" fmla="*/ 996003 w 2011403"/>
                <a:gd name="connsiteY98" fmla="*/ 708697 h 1046789"/>
                <a:gd name="connsiteX99" fmla="*/ 729079 w 2011403"/>
                <a:gd name="connsiteY99" fmla="*/ 654667 h 1046789"/>
                <a:gd name="connsiteX100" fmla="*/ 612492 w 2011403"/>
                <a:gd name="connsiteY100" fmla="*/ 591303 h 1046789"/>
                <a:gd name="connsiteX101" fmla="*/ 323557 w 2011403"/>
                <a:gd name="connsiteY101" fmla="*/ 160433 h 1046789"/>
                <a:gd name="connsiteX102" fmla="*/ 310644 w 2011403"/>
                <a:gd name="connsiteY102" fmla="*/ 32734 h 1046789"/>
                <a:gd name="connsiteX103" fmla="*/ 313380 w 2011403"/>
                <a:gd name="connsiteY103" fmla="*/ 34313 h 1046789"/>
                <a:gd name="connsiteX104" fmla="*/ 326080 w 2011403"/>
                <a:gd name="connsiteY104" fmla="*/ 159919 h 1046789"/>
                <a:gd name="connsiteX105" fmla="*/ 613924 w 2011403"/>
                <a:gd name="connsiteY105" fmla="*/ 589173 h 1046789"/>
                <a:gd name="connsiteX106" fmla="*/ 619273 w 2011403"/>
                <a:gd name="connsiteY106" fmla="*/ 592079 h 1046789"/>
                <a:gd name="connsiteX107" fmla="*/ 617994 w 2011403"/>
                <a:gd name="connsiteY107" fmla="*/ 594294 h 1046789"/>
                <a:gd name="connsiteX108" fmla="*/ 641088 w 2011403"/>
                <a:gd name="connsiteY108" fmla="*/ 641671 h 1046789"/>
                <a:gd name="connsiteX109" fmla="*/ 642378 w 2011403"/>
                <a:gd name="connsiteY109" fmla="*/ 639437 h 1046789"/>
                <a:gd name="connsiteX110" fmla="*/ 718134 w 2011403"/>
                <a:gd name="connsiteY110" fmla="*/ 680610 h 1046789"/>
                <a:gd name="connsiteX111" fmla="*/ 996003 w 2011403"/>
                <a:gd name="connsiteY111" fmla="*/ 736858 h 1046789"/>
                <a:gd name="connsiteX112" fmla="*/ 1273872 w 2011403"/>
                <a:gd name="connsiteY112" fmla="*/ 680610 h 1046789"/>
                <a:gd name="connsiteX113" fmla="*/ 1354235 w 2011403"/>
                <a:gd name="connsiteY113" fmla="*/ 636933 h 1046789"/>
                <a:gd name="connsiteX114" fmla="*/ 1356855 w 2011403"/>
                <a:gd name="connsiteY114" fmla="*/ 638445 h 1046789"/>
                <a:gd name="connsiteX115" fmla="*/ 1274892 w 2011403"/>
                <a:gd name="connsiteY115" fmla="*/ 682989 h 1046789"/>
                <a:gd name="connsiteX116" fmla="*/ 996003 w 2011403"/>
                <a:gd name="connsiteY116" fmla="*/ 739433 h 1046789"/>
                <a:gd name="connsiteX117" fmla="*/ 717114 w 2011403"/>
                <a:gd name="connsiteY117" fmla="*/ 682989 h 1046789"/>
                <a:gd name="connsiteX118" fmla="*/ 595306 w 2011403"/>
                <a:gd name="connsiteY118" fmla="*/ 616791 h 1046789"/>
                <a:gd name="connsiteX119" fmla="*/ 278851 w 2011403"/>
                <a:gd name="connsiteY119" fmla="*/ 22272 h 1046789"/>
                <a:gd name="connsiteX120" fmla="*/ 279605 w 2011403"/>
                <a:gd name="connsiteY120" fmla="*/ 14814 h 1046789"/>
                <a:gd name="connsiteX121" fmla="*/ 282039 w 2011403"/>
                <a:gd name="connsiteY121" fmla="*/ 16219 h 1046789"/>
                <a:gd name="connsiteX122" fmla="*/ 281427 w 2011403"/>
                <a:gd name="connsiteY122" fmla="*/ 22272 h 1046789"/>
                <a:gd name="connsiteX123" fmla="*/ 596764 w 2011403"/>
                <a:gd name="connsiteY123" fmla="*/ 614645 h 1046789"/>
                <a:gd name="connsiteX124" fmla="*/ 603980 w 2011403"/>
                <a:gd name="connsiteY124" fmla="*/ 618567 h 1046789"/>
                <a:gd name="connsiteX125" fmla="*/ 602689 w 2011403"/>
                <a:gd name="connsiteY125" fmla="*/ 620803 h 1046789"/>
                <a:gd name="connsiteX126" fmla="*/ 625795 w 2011403"/>
                <a:gd name="connsiteY126" fmla="*/ 668159 h 1046789"/>
                <a:gd name="connsiteX127" fmla="*/ 627074 w 2011403"/>
                <a:gd name="connsiteY127" fmla="*/ 665944 h 1046789"/>
                <a:gd name="connsiteX128" fmla="*/ 706169 w 2011403"/>
                <a:gd name="connsiteY128" fmla="*/ 708930 h 1046789"/>
                <a:gd name="connsiteX129" fmla="*/ 996003 w 2011403"/>
                <a:gd name="connsiteY129" fmla="*/ 767593 h 1046789"/>
                <a:gd name="connsiteX130" fmla="*/ 1285837 w 2011403"/>
                <a:gd name="connsiteY130" fmla="*/ 708930 h 1046789"/>
                <a:gd name="connsiteX131" fmla="*/ 1385306 w 2011403"/>
                <a:gd name="connsiteY131" fmla="*/ 654871 h 1046789"/>
                <a:gd name="connsiteX132" fmla="*/ 1387902 w 2011403"/>
                <a:gd name="connsiteY132" fmla="*/ 656370 h 1046789"/>
                <a:gd name="connsiteX133" fmla="*/ 1286832 w 2011403"/>
                <a:gd name="connsiteY133" fmla="*/ 711300 h 1046789"/>
                <a:gd name="connsiteX134" fmla="*/ 996003 w 2011403"/>
                <a:gd name="connsiteY134" fmla="*/ 770168 h 1046789"/>
                <a:gd name="connsiteX135" fmla="*/ 705174 w 2011403"/>
                <a:gd name="connsiteY135" fmla="*/ 711300 h 1046789"/>
                <a:gd name="connsiteX136" fmla="*/ 578147 w 2011403"/>
                <a:gd name="connsiteY136" fmla="*/ 642262 h 1046789"/>
                <a:gd name="connsiteX137" fmla="*/ 248116 w 2011403"/>
                <a:gd name="connsiteY137" fmla="*/ 22271 h 1046789"/>
                <a:gd name="connsiteX138" fmla="*/ 249018 w 2011403"/>
                <a:gd name="connsiteY138" fmla="*/ 4462 h 1046789"/>
                <a:gd name="connsiteX139" fmla="*/ 251551 w 2011403"/>
                <a:gd name="connsiteY139" fmla="*/ 5314 h 1046789"/>
                <a:gd name="connsiteX140" fmla="*/ 250692 w 2011403"/>
                <a:gd name="connsiteY140" fmla="*/ 22271 h 1046789"/>
                <a:gd name="connsiteX141" fmla="*/ 579579 w 2011403"/>
                <a:gd name="connsiteY141" fmla="*/ 640132 h 1046789"/>
                <a:gd name="connsiteX142" fmla="*/ 588676 w 2011403"/>
                <a:gd name="connsiteY142" fmla="*/ 645075 h 1046789"/>
                <a:gd name="connsiteX143" fmla="*/ 587397 w 2011403"/>
                <a:gd name="connsiteY143" fmla="*/ 647290 h 1046789"/>
                <a:gd name="connsiteX144" fmla="*/ 610490 w 2011403"/>
                <a:gd name="connsiteY144" fmla="*/ 694667 h 1046789"/>
                <a:gd name="connsiteX145" fmla="*/ 611775 w 2011403"/>
                <a:gd name="connsiteY145" fmla="*/ 692442 h 1046789"/>
                <a:gd name="connsiteX146" fmla="*/ 694229 w 2011403"/>
                <a:gd name="connsiteY146" fmla="*/ 737251 h 1046789"/>
                <a:gd name="connsiteX147" fmla="*/ 996003 w 2011403"/>
                <a:gd name="connsiteY147" fmla="*/ 798329 h 1046789"/>
                <a:gd name="connsiteX148" fmla="*/ 1297777 w 2011403"/>
                <a:gd name="connsiteY148" fmla="*/ 737243 h 1046789"/>
                <a:gd name="connsiteX149" fmla="*/ 1416353 w 2011403"/>
                <a:gd name="connsiteY149" fmla="*/ 672797 h 1046789"/>
                <a:gd name="connsiteX150" fmla="*/ 1418974 w 2011403"/>
                <a:gd name="connsiteY150" fmla="*/ 674310 h 1046789"/>
                <a:gd name="connsiteX151" fmla="*/ 1298796 w 2011403"/>
                <a:gd name="connsiteY151" fmla="*/ 739622 h 1046789"/>
                <a:gd name="connsiteX152" fmla="*/ 996003 w 2011403"/>
                <a:gd name="connsiteY152" fmla="*/ 800904 h 1046789"/>
                <a:gd name="connsiteX153" fmla="*/ 693210 w 2011403"/>
                <a:gd name="connsiteY153" fmla="*/ 739622 h 1046789"/>
                <a:gd name="connsiteX154" fmla="*/ 560961 w 2011403"/>
                <a:gd name="connsiteY154" fmla="*/ 667750 h 1046789"/>
                <a:gd name="connsiteX155" fmla="*/ 217381 w 2011403"/>
                <a:gd name="connsiteY155" fmla="*/ 22272 h 1046789"/>
                <a:gd name="connsiteX156" fmla="*/ 218500 w 2011403"/>
                <a:gd name="connsiteY156" fmla="*/ 181 h 1046789"/>
                <a:gd name="connsiteX157" fmla="*/ 221085 w 2011403"/>
                <a:gd name="connsiteY157" fmla="*/ 0 h 1046789"/>
                <a:gd name="connsiteX158" fmla="*/ 219957 w 2011403"/>
                <a:gd name="connsiteY158" fmla="*/ 22272 h 1046789"/>
                <a:gd name="connsiteX159" fmla="*/ 562419 w 2011403"/>
                <a:gd name="connsiteY159" fmla="*/ 665620 h 1046789"/>
                <a:gd name="connsiteX160" fmla="*/ 573377 w 2011403"/>
                <a:gd name="connsiteY160" fmla="*/ 671574 h 1046789"/>
                <a:gd name="connsiteX161" fmla="*/ 572092 w 2011403"/>
                <a:gd name="connsiteY161" fmla="*/ 673799 h 1046789"/>
                <a:gd name="connsiteX162" fmla="*/ 595198 w 2011403"/>
                <a:gd name="connsiteY162" fmla="*/ 721155 h 1046789"/>
                <a:gd name="connsiteX163" fmla="*/ 596477 w 2011403"/>
                <a:gd name="connsiteY163" fmla="*/ 718939 h 1046789"/>
                <a:gd name="connsiteX164" fmla="*/ 682265 w 2011403"/>
                <a:gd name="connsiteY164" fmla="*/ 765563 h 1046789"/>
                <a:gd name="connsiteX165" fmla="*/ 996003 w 2011403"/>
                <a:gd name="connsiteY165" fmla="*/ 829064 h 1046789"/>
                <a:gd name="connsiteX166" fmla="*/ 1446772 w 2011403"/>
                <a:gd name="connsiteY166" fmla="*/ 691091 h 1046789"/>
                <a:gd name="connsiteX167" fmla="*/ 1447294 w 2011403"/>
                <a:gd name="connsiteY167" fmla="*/ 690660 h 1046789"/>
                <a:gd name="connsiteX168" fmla="*/ 1449656 w 2011403"/>
                <a:gd name="connsiteY168" fmla="*/ 692024 h 1046789"/>
                <a:gd name="connsiteX169" fmla="*/ 1448205 w 2011403"/>
                <a:gd name="connsiteY169" fmla="*/ 693221 h 1046789"/>
                <a:gd name="connsiteX170" fmla="*/ 996003 w 2011403"/>
                <a:gd name="connsiteY170" fmla="*/ 831639 h 1046789"/>
                <a:gd name="connsiteX171" fmla="*/ 681270 w 2011403"/>
                <a:gd name="connsiteY171" fmla="*/ 767933 h 1046789"/>
                <a:gd name="connsiteX172" fmla="*/ 543801 w 2011403"/>
                <a:gd name="connsiteY172" fmla="*/ 693221 h 1046789"/>
                <a:gd name="connsiteX173" fmla="*/ 186646 w 2011403"/>
                <a:gd name="connsiteY173" fmla="*/ 22271 h 1046789"/>
                <a:gd name="connsiteX174" fmla="*/ 187656 w 2011403"/>
                <a:gd name="connsiteY174" fmla="*/ 2331 h 1046789"/>
                <a:gd name="connsiteX175" fmla="*/ 190241 w 2011403"/>
                <a:gd name="connsiteY175" fmla="*/ 2151 h 1046789"/>
                <a:gd name="connsiteX176" fmla="*/ 189222 w 2011403"/>
                <a:gd name="connsiteY176" fmla="*/ 22271 h 1046789"/>
                <a:gd name="connsiteX177" fmla="*/ 545234 w 2011403"/>
                <a:gd name="connsiteY177" fmla="*/ 691090 h 1046789"/>
                <a:gd name="connsiteX178" fmla="*/ 558078 w 2011403"/>
                <a:gd name="connsiteY178" fmla="*/ 698071 h 1046789"/>
                <a:gd name="connsiteX179" fmla="*/ 556800 w 2011403"/>
                <a:gd name="connsiteY179" fmla="*/ 700286 h 1046789"/>
                <a:gd name="connsiteX180" fmla="*/ 579893 w 2011403"/>
                <a:gd name="connsiteY180" fmla="*/ 747663 h 1046789"/>
                <a:gd name="connsiteX181" fmla="*/ 581178 w 2011403"/>
                <a:gd name="connsiteY181" fmla="*/ 745438 h 1046789"/>
                <a:gd name="connsiteX182" fmla="*/ 670325 w 2011403"/>
                <a:gd name="connsiteY182" fmla="*/ 793884 h 1046789"/>
                <a:gd name="connsiteX183" fmla="*/ 996003 w 2011403"/>
                <a:gd name="connsiteY183" fmla="*/ 859800 h 1046789"/>
                <a:gd name="connsiteX184" fmla="*/ 1463932 w 2011403"/>
                <a:gd name="connsiteY184" fmla="*/ 716563 h 1046789"/>
                <a:gd name="connsiteX185" fmla="*/ 1475549 w 2011403"/>
                <a:gd name="connsiteY185" fmla="*/ 706973 h 1046789"/>
                <a:gd name="connsiteX186" fmla="*/ 1477937 w 2011403"/>
                <a:gd name="connsiteY186" fmla="*/ 708352 h 1046789"/>
                <a:gd name="connsiteX187" fmla="*/ 1465391 w 2011403"/>
                <a:gd name="connsiteY187" fmla="*/ 718709 h 1046789"/>
                <a:gd name="connsiteX188" fmla="*/ 996003 w 2011403"/>
                <a:gd name="connsiteY188" fmla="*/ 862375 h 1046789"/>
                <a:gd name="connsiteX189" fmla="*/ 669305 w 2011403"/>
                <a:gd name="connsiteY189" fmla="*/ 796254 h 1046789"/>
                <a:gd name="connsiteX190" fmla="*/ 526616 w 2011403"/>
                <a:gd name="connsiteY190" fmla="*/ 718709 h 1046789"/>
                <a:gd name="connsiteX191" fmla="*/ 155911 w 2011403"/>
                <a:gd name="connsiteY191" fmla="*/ 22272 h 1046789"/>
                <a:gd name="connsiteX192" fmla="*/ 156170 w 2011403"/>
                <a:gd name="connsiteY192" fmla="*/ 17166 h 1046789"/>
                <a:gd name="connsiteX193" fmla="*/ 158811 w 2011403"/>
                <a:gd name="connsiteY193" fmla="*/ 15877 h 1046789"/>
                <a:gd name="connsiteX194" fmla="*/ 158487 w 2011403"/>
                <a:gd name="connsiteY194" fmla="*/ 22272 h 1046789"/>
                <a:gd name="connsiteX195" fmla="*/ 528074 w 2011403"/>
                <a:gd name="connsiteY195" fmla="*/ 716579 h 1046789"/>
                <a:gd name="connsiteX196" fmla="*/ 542779 w 2011403"/>
                <a:gd name="connsiteY196" fmla="*/ 724570 h 1046789"/>
                <a:gd name="connsiteX197" fmla="*/ 541495 w 2011403"/>
                <a:gd name="connsiteY197" fmla="*/ 726795 h 1046789"/>
                <a:gd name="connsiteX198" fmla="*/ 564601 w 2011403"/>
                <a:gd name="connsiteY198" fmla="*/ 774150 h 1046789"/>
                <a:gd name="connsiteX199" fmla="*/ 565880 w 2011403"/>
                <a:gd name="connsiteY199" fmla="*/ 771935 h 1046789"/>
                <a:gd name="connsiteX200" fmla="*/ 658360 w 2011403"/>
                <a:gd name="connsiteY200" fmla="*/ 822196 h 1046789"/>
                <a:gd name="connsiteX201" fmla="*/ 996003 w 2011403"/>
                <a:gd name="connsiteY201" fmla="*/ 890535 h 1046789"/>
                <a:gd name="connsiteX202" fmla="*/ 1481118 w 2011403"/>
                <a:gd name="connsiteY202" fmla="*/ 742049 h 1046789"/>
                <a:gd name="connsiteX203" fmla="*/ 1505153 w 2011403"/>
                <a:gd name="connsiteY203" fmla="*/ 724065 h 1046789"/>
                <a:gd name="connsiteX204" fmla="*/ 1507568 w 2011403"/>
                <a:gd name="connsiteY204" fmla="*/ 725460 h 1046789"/>
                <a:gd name="connsiteX205" fmla="*/ 1482550 w 2011403"/>
                <a:gd name="connsiteY205" fmla="*/ 744180 h 1046789"/>
                <a:gd name="connsiteX206" fmla="*/ 996003 w 2011403"/>
                <a:gd name="connsiteY206" fmla="*/ 893110 h 1046789"/>
                <a:gd name="connsiteX207" fmla="*/ 657365 w 2011403"/>
                <a:gd name="connsiteY207" fmla="*/ 824566 h 1046789"/>
                <a:gd name="connsiteX208" fmla="*/ 509456 w 2011403"/>
                <a:gd name="connsiteY208" fmla="*/ 744180 h 1046789"/>
                <a:gd name="connsiteX209" fmla="*/ 142900 w 2011403"/>
                <a:gd name="connsiteY209" fmla="*/ 197553 h 1046789"/>
                <a:gd name="connsiteX210" fmla="*/ 127199 w 2011403"/>
                <a:gd name="connsiteY210" fmla="*/ 42276 h 1046789"/>
                <a:gd name="connsiteX211" fmla="*/ 129510 w 2011403"/>
                <a:gd name="connsiteY211" fmla="*/ 39655 h 1046789"/>
                <a:gd name="connsiteX212" fmla="*/ 145423 w 2011403"/>
                <a:gd name="connsiteY212" fmla="*/ 197039 h 1046789"/>
                <a:gd name="connsiteX213" fmla="*/ 510889 w 2011403"/>
                <a:gd name="connsiteY213" fmla="*/ 742049 h 1046789"/>
                <a:gd name="connsiteX214" fmla="*/ 527481 w 2011403"/>
                <a:gd name="connsiteY214" fmla="*/ 751067 h 1046789"/>
                <a:gd name="connsiteX215" fmla="*/ 526203 w 2011403"/>
                <a:gd name="connsiteY215" fmla="*/ 753282 h 1046789"/>
                <a:gd name="connsiteX216" fmla="*/ 510382 w 2011403"/>
                <a:gd name="connsiteY216" fmla="*/ 780683 h 1046789"/>
                <a:gd name="connsiteX217" fmla="*/ 492270 w 2011403"/>
                <a:gd name="connsiteY217" fmla="*/ 769669 h 1046789"/>
                <a:gd name="connsiteX218" fmla="*/ 112789 w 2011403"/>
                <a:gd name="connsiteY218" fmla="*/ 203749 h 1046789"/>
                <a:gd name="connsiteX219" fmla="*/ 100262 w 2011403"/>
                <a:gd name="connsiteY219" fmla="*/ 79846 h 1046789"/>
                <a:gd name="connsiteX220" fmla="*/ 102455 w 2011403"/>
                <a:gd name="connsiteY220" fmla="*/ 76048 h 1046789"/>
                <a:gd name="connsiteX221" fmla="*/ 115315 w 2011403"/>
                <a:gd name="connsiteY221" fmla="*/ 203218 h 1046789"/>
                <a:gd name="connsiteX222" fmla="*/ 493729 w 2011403"/>
                <a:gd name="connsiteY222" fmla="*/ 767522 h 1046789"/>
                <a:gd name="connsiteX223" fmla="*/ 511679 w 2011403"/>
                <a:gd name="connsiteY223" fmla="*/ 778438 h 1046789"/>
                <a:gd name="connsiteX224" fmla="*/ 566607 w 2011403"/>
                <a:gd name="connsiteY224" fmla="*/ 814876 h 1046789"/>
                <a:gd name="connsiteX225" fmla="*/ 547720 w 2011403"/>
                <a:gd name="connsiteY225" fmla="*/ 803389 h 1046789"/>
                <a:gd name="connsiteX226" fmla="*/ 549015 w 2011403"/>
                <a:gd name="connsiteY226" fmla="*/ 801146 h 1046789"/>
                <a:gd name="connsiteX227" fmla="*/ 567853 w 2011403"/>
                <a:gd name="connsiteY227" fmla="*/ 812603 h 1046789"/>
                <a:gd name="connsiteX228" fmla="*/ 996003 w 2011403"/>
                <a:gd name="connsiteY228" fmla="*/ 921271 h 1046789"/>
                <a:gd name="connsiteX229" fmla="*/ 1498278 w 2011403"/>
                <a:gd name="connsiteY229" fmla="*/ 767521 h 1046789"/>
                <a:gd name="connsiteX230" fmla="*/ 1534054 w 2011403"/>
                <a:gd name="connsiteY230" fmla="*/ 740751 h 1046789"/>
                <a:gd name="connsiteX231" fmla="*/ 1536497 w 2011403"/>
                <a:gd name="connsiteY231" fmla="*/ 742162 h 1046789"/>
                <a:gd name="connsiteX232" fmla="*/ 1499736 w 2011403"/>
                <a:gd name="connsiteY232" fmla="*/ 769669 h 1046789"/>
                <a:gd name="connsiteX233" fmla="*/ 996003 w 2011403"/>
                <a:gd name="connsiteY233" fmla="*/ 923847 h 1046789"/>
                <a:gd name="connsiteX234" fmla="*/ 566607 w 2011403"/>
                <a:gd name="connsiteY234" fmla="*/ 814876 h 1046789"/>
                <a:gd name="connsiteX235" fmla="*/ 495039 w 2011403"/>
                <a:gd name="connsiteY235" fmla="*/ 807259 h 1046789"/>
                <a:gd name="connsiteX236" fmla="*/ 475111 w 2011403"/>
                <a:gd name="connsiteY236" fmla="*/ 795140 h 1046789"/>
                <a:gd name="connsiteX237" fmla="*/ 82681 w 2011403"/>
                <a:gd name="connsiteY237" fmla="*/ 209927 h 1046789"/>
                <a:gd name="connsiteX238" fmla="*/ 74108 w 2011403"/>
                <a:gd name="connsiteY238" fmla="*/ 125146 h 1046789"/>
                <a:gd name="connsiteX239" fmla="*/ 76300 w 2011403"/>
                <a:gd name="connsiteY239" fmla="*/ 121351 h 1046789"/>
                <a:gd name="connsiteX240" fmla="*/ 85204 w 2011403"/>
                <a:gd name="connsiteY240" fmla="*/ 209412 h 1046789"/>
                <a:gd name="connsiteX241" fmla="*/ 476543 w 2011403"/>
                <a:gd name="connsiteY241" fmla="*/ 793008 h 1046789"/>
                <a:gd name="connsiteX242" fmla="*/ 496322 w 2011403"/>
                <a:gd name="connsiteY242" fmla="*/ 805037 h 1046789"/>
                <a:gd name="connsiteX243" fmla="*/ 551981 w 2011403"/>
                <a:gd name="connsiteY243" fmla="*/ 841891 h 1046789"/>
                <a:gd name="connsiteX244" fmla="*/ 532375 w 2011403"/>
                <a:gd name="connsiteY244" fmla="*/ 829966 h 1046789"/>
                <a:gd name="connsiteX245" fmla="*/ 533659 w 2011403"/>
                <a:gd name="connsiteY245" fmla="*/ 827743 h 1046789"/>
                <a:gd name="connsiteX246" fmla="*/ 553202 w 2011403"/>
                <a:gd name="connsiteY246" fmla="*/ 839629 h 1046789"/>
                <a:gd name="connsiteX247" fmla="*/ 996003 w 2011403"/>
                <a:gd name="connsiteY247" fmla="*/ 952006 h 1046789"/>
                <a:gd name="connsiteX248" fmla="*/ 1515464 w 2011403"/>
                <a:gd name="connsiteY248" fmla="*/ 793008 h 1046789"/>
                <a:gd name="connsiteX249" fmla="*/ 1562981 w 2011403"/>
                <a:gd name="connsiteY249" fmla="*/ 757452 h 1046789"/>
                <a:gd name="connsiteX250" fmla="*/ 1565398 w 2011403"/>
                <a:gd name="connsiteY250" fmla="*/ 758847 h 1046789"/>
                <a:gd name="connsiteX251" fmla="*/ 1516896 w 2011403"/>
                <a:gd name="connsiteY251" fmla="*/ 795139 h 1046789"/>
                <a:gd name="connsiteX252" fmla="*/ 996003 w 2011403"/>
                <a:gd name="connsiteY252" fmla="*/ 954582 h 1046789"/>
                <a:gd name="connsiteX253" fmla="*/ 551981 w 2011403"/>
                <a:gd name="connsiteY253" fmla="*/ 841891 h 1046789"/>
                <a:gd name="connsiteX254" fmla="*/ 475188 w 2011403"/>
                <a:gd name="connsiteY254" fmla="*/ 831125 h 1046789"/>
                <a:gd name="connsiteX255" fmla="*/ 457926 w 2011403"/>
                <a:gd name="connsiteY255" fmla="*/ 820627 h 1046789"/>
                <a:gd name="connsiteX256" fmla="*/ 52571 w 2011403"/>
                <a:gd name="connsiteY256" fmla="*/ 216123 h 1046789"/>
                <a:gd name="connsiteX257" fmla="*/ 46078 w 2011403"/>
                <a:gd name="connsiteY257" fmla="*/ 173696 h 1046789"/>
                <a:gd name="connsiteX258" fmla="*/ 48137 w 2011403"/>
                <a:gd name="connsiteY258" fmla="*/ 170130 h 1046789"/>
                <a:gd name="connsiteX259" fmla="*/ 55096 w 2011403"/>
                <a:gd name="connsiteY259" fmla="*/ 215591 h 1046789"/>
                <a:gd name="connsiteX260" fmla="*/ 459383 w 2011403"/>
                <a:gd name="connsiteY260" fmla="*/ 818481 h 1046789"/>
                <a:gd name="connsiteX261" fmla="*/ 476929 w 2011403"/>
                <a:gd name="connsiteY261" fmla="*/ 829151 h 1046789"/>
                <a:gd name="connsiteX262" fmla="*/ 537330 w 2011403"/>
                <a:gd name="connsiteY262" fmla="*/ 868917 h 1046789"/>
                <a:gd name="connsiteX263" fmla="*/ 517019 w 2011403"/>
                <a:gd name="connsiteY263" fmla="*/ 856565 h 1046789"/>
                <a:gd name="connsiteX264" fmla="*/ 518314 w 2011403"/>
                <a:gd name="connsiteY264" fmla="*/ 854321 h 1046789"/>
                <a:gd name="connsiteX265" fmla="*/ 538576 w 2011403"/>
                <a:gd name="connsiteY265" fmla="*/ 866644 h 1046789"/>
                <a:gd name="connsiteX266" fmla="*/ 996003 w 2011403"/>
                <a:gd name="connsiteY266" fmla="*/ 982742 h 1046789"/>
                <a:gd name="connsiteX267" fmla="*/ 1532623 w 2011403"/>
                <a:gd name="connsiteY267" fmla="*/ 818481 h 1046789"/>
                <a:gd name="connsiteX268" fmla="*/ 1591882 w 2011403"/>
                <a:gd name="connsiteY268" fmla="*/ 774138 h 1046789"/>
                <a:gd name="connsiteX269" fmla="*/ 1594326 w 2011403"/>
                <a:gd name="connsiteY269" fmla="*/ 775549 h 1046789"/>
                <a:gd name="connsiteX270" fmla="*/ 1534082 w 2011403"/>
                <a:gd name="connsiteY270" fmla="*/ 820627 h 1046789"/>
                <a:gd name="connsiteX271" fmla="*/ 996003 w 2011403"/>
                <a:gd name="connsiteY271" fmla="*/ 985318 h 1046789"/>
                <a:gd name="connsiteX272" fmla="*/ 537330 w 2011403"/>
                <a:gd name="connsiteY272" fmla="*/ 868917 h 1046789"/>
                <a:gd name="connsiteX273" fmla="*/ 451029 w 2011403"/>
                <a:gd name="connsiteY273" fmla="*/ 852340 h 1046789"/>
                <a:gd name="connsiteX274" fmla="*/ 440766 w 2011403"/>
                <a:gd name="connsiteY274" fmla="*/ 846098 h 1046789"/>
                <a:gd name="connsiteX275" fmla="*/ 22462 w 2011403"/>
                <a:gd name="connsiteY275" fmla="*/ 222300 h 1046789"/>
                <a:gd name="connsiteX276" fmla="*/ 21530 w 2011403"/>
                <a:gd name="connsiteY276" fmla="*/ 216214 h 1046789"/>
                <a:gd name="connsiteX277" fmla="*/ 23587 w 2011403"/>
                <a:gd name="connsiteY277" fmla="*/ 212652 h 1046789"/>
                <a:gd name="connsiteX278" fmla="*/ 24985 w 2011403"/>
                <a:gd name="connsiteY278" fmla="*/ 221786 h 1046789"/>
                <a:gd name="connsiteX279" fmla="*/ 442198 w 2011403"/>
                <a:gd name="connsiteY279" fmla="*/ 843967 h 1046789"/>
                <a:gd name="connsiteX280" fmla="*/ 453768 w 2011403"/>
                <a:gd name="connsiteY280" fmla="*/ 851003 h 1046789"/>
                <a:gd name="connsiteX281" fmla="*/ 522705 w 2011403"/>
                <a:gd name="connsiteY281" fmla="*/ 895931 h 1046789"/>
                <a:gd name="connsiteX282" fmla="*/ 501675 w 2011403"/>
                <a:gd name="connsiteY282" fmla="*/ 883142 h 1046789"/>
                <a:gd name="connsiteX283" fmla="*/ 502958 w 2011403"/>
                <a:gd name="connsiteY283" fmla="*/ 880919 h 1046789"/>
                <a:gd name="connsiteX284" fmla="*/ 523925 w 2011403"/>
                <a:gd name="connsiteY284" fmla="*/ 893670 h 1046789"/>
                <a:gd name="connsiteX285" fmla="*/ 996004 w 2011403"/>
                <a:gd name="connsiteY285" fmla="*/ 1013477 h 1046789"/>
                <a:gd name="connsiteX286" fmla="*/ 1549809 w 2011403"/>
                <a:gd name="connsiteY286" fmla="*/ 843967 h 1046789"/>
                <a:gd name="connsiteX287" fmla="*/ 1620810 w 2011403"/>
                <a:gd name="connsiteY287" fmla="*/ 790840 h 1046789"/>
                <a:gd name="connsiteX288" fmla="*/ 1623226 w 2011403"/>
                <a:gd name="connsiteY288" fmla="*/ 792235 h 1046789"/>
                <a:gd name="connsiteX289" fmla="*/ 1551242 w 2011403"/>
                <a:gd name="connsiteY289" fmla="*/ 846098 h 1046789"/>
                <a:gd name="connsiteX290" fmla="*/ 996004 w 2011403"/>
                <a:gd name="connsiteY290" fmla="*/ 1016053 h 1046789"/>
                <a:gd name="connsiteX291" fmla="*/ 522705 w 2011403"/>
                <a:gd name="connsiteY291" fmla="*/ 895931 h 1046789"/>
                <a:gd name="connsiteX292" fmla="*/ 418424 w 2011403"/>
                <a:gd name="connsiteY292" fmla="*/ 868251 h 1046789"/>
                <a:gd name="connsiteX293" fmla="*/ 344324 w 2011403"/>
                <a:gd name="connsiteY293" fmla="*/ 812839 h 1046789"/>
                <a:gd name="connsiteX294" fmla="*/ 52011 w 2011403"/>
                <a:gd name="connsiteY294" fmla="*/ 421060 h 1046789"/>
                <a:gd name="connsiteX295" fmla="*/ 0 w 2011403"/>
                <a:gd name="connsiteY295" fmla="*/ 253505 h 1046789"/>
                <a:gd name="connsiteX296" fmla="*/ 1891 w 2011403"/>
                <a:gd name="connsiteY296" fmla="*/ 250231 h 1046789"/>
                <a:gd name="connsiteX297" fmla="*/ 51361 w 2011403"/>
                <a:gd name="connsiteY297" fmla="*/ 413564 h 1046789"/>
                <a:gd name="connsiteX298" fmla="*/ 273407 w 2011403"/>
                <a:gd name="connsiteY298" fmla="*/ 744878 h 1046789"/>
                <a:gd name="connsiteX299" fmla="*/ 348679 w 2011403"/>
                <a:gd name="connsiteY299" fmla="*/ 813158 h 1046789"/>
                <a:gd name="connsiteX300" fmla="*/ 421101 w 2011403"/>
                <a:gd name="connsiteY300" fmla="*/ 866944 h 1046789"/>
                <a:gd name="connsiteX301" fmla="*/ 507664 w 2011403"/>
                <a:gd name="connsiteY301" fmla="*/ 923135 h 1046789"/>
                <a:gd name="connsiteX302" fmla="*/ 486136 w 2011403"/>
                <a:gd name="connsiteY302" fmla="*/ 910056 h 1046789"/>
                <a:gd name="connsiteX303" fmla="*/ 487382 w 2011403"/>
                <a:gd name="connsiteY303" fmla="*/ 907898 h 1046789"/>
                <a:gd name="connsiteX304" fmla="*/ 514900 w 2011403"/>
                <a:gd name="connsiteY304" fmla="*/ 924412 h 1046789"/>
                <a:gd name="connsiteX305" fmla="*/ 996004 w 2011403"/>
                <a:gd name="connsiteY305" fmla="*/ 1044213 h 1046789"/>
                <a:gd name="connsiteX306" fmla="*/ 1643329 w 2011403"/>
                <a:gd name="connsiteY306" fmla="*/ 813158 h 1046789"/>
                <a:gd name="connsiteX307" fmla="*/ 1649605 w 2011403"/>
                <a:gd name="connsiteY307" fmla="*/ 807464 h 1046789"/>
                <a:gd name="connsiteX308" fmla="*/ 1652046 w 2011403"/>
                <a:gd name="connsiteY308" fmla="*/ 808874 h 1046789"/>
                <a:gd name="connsiteX309" fmla="*/ 1647683 w 2011403"/>
                <a:gd name="connsiteY309" fmla="*/ 812840 h 1046789"/>
                <a:gd name="connsiteX310" fmla="*/ 996004 w 2011403"/>
                <a:gd name="connsiteY310" fmla="*/ 1046789 h 1046789"/>
                <a:gd name="connsiteX311" fmla="*/ 507664 w 2011403"/>
                <a:gd name="connsiteY311" fmla="*/ 923135 h 10467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Lst>
              <a:rect l="l" t="t" r="r" b="b"/>
              <a:pathLst>
                <a:path w="2011403" h="1046789">
                  <a:moveTo>
                    <a:pt x="1548283" y="570222"/>
                  </a:moveTo>
                  <a:lnTo>
                    <a:pt x="1550587" y="563369"/>
                  </a:lnTo>
                  <a:lnTo>
                    <a:pt x="1639326" y="455861"/>
                  </a:lnTo>
                  <a:cubicBezTo>
                    <a:pt x="1681208" y="393921"/>
                    <a:pt x="1714389" y="325639"/>
                    <a:pt x="1737099" y="252784"/>
                  </a:cubicBezTo>
                  <a:lnTo>
                    <a:pt x="1743569" y="227684"/>
                  </a:lnTo>
                  <a:lnTo>
                    <a:pt x="1748381" y="219349"/>
                  </a:lnTo>
                  <a:lnTo>
                    <a:pt x="1739563" y="253566"/>
                  </a:lnTo>
                  <a:cubicBezTo>
                    <a:pt x="1716779" y="326665"/>
                    <a:pt x="1683491" y="395175"/>
                    <a:pt x="1641473" y="457319"/>
                  </a:cubicBezTo>
                  <a:close/>
                  <a:moveTo>
                    <a:pt x="1537194" y="619766"/>
                  </a:moveTo>
                  <a:lnTo>
                    <a:pt x="1536976" y="616634"/>
                  </a:lnTo>
                  <a:lnTo>
                    <a:pt x="1566219" y="592496"/>
                  </a:lnTo>
                  <a:cubicBezTo>
                    <a:pt x="1675784" y="482929"/>
                    <a:pt x="1754069" y="342082"/>
                    <a:pt x="1786364" y="184666"/>
                  </a:cubicBezTo>
                  <a:lnTo>
                    <a:pt x="1791646" y="150152"/>
                  </a:lnTo>
                  <a:lnTo>
                    <a:pt x="1794794" y="146583"/>
                  </a:lnTo>
                  <a:lnTo>
                    <a:pt x="1788887" y="185180"/>
                  </a:lnTo>
                  <a:cubicBezTo>
                    <a:pt x="1756488" y="343095"/>
                    <a:pt x="1677950" y="484392"/>
                    <a:pt x="1568034" y="594310"/>
                  </a:cubicBezTo>
                  <a:close/>
                  <a:moveTo>
                    <a:pt x="1541120" y="656200"/>
                  </a:moveTo>
                  <a:lnTo>
                    <a:pt x="1539955" y="653810"/>
                  </a:lnTo>
                  <a:lnTo>
                    <a:pt x="1587931" y="614208"/>
                  </a:lnTo>
                  <a:cubicBezTo>
                    <a:pt x="1701673" y="500465"/>
                    <a:pt x="1782945" y="354252"/>
                    <a:pt x="1816473" y="190844"/>
                  </a:cubicBezTo>
                  <a:lnTo>
                    <a:pt x="1827620" y="118017"/>
                  </a:lnTo>
                  <a:lnTo>
                    <a:pt x="1830435" y="116643"/>
                  </a:lnTo>
                  <a:lnTo>
                    <a:pt x="1818998" y="191375"/>
                  </a:lnTo>
                  <a:cubicBezTo>
                    <a:pt x="1785371" y="355294"/>
                    <a:pt x="1703856" y="501956"/>
                    <a:pt x="1589768" y="616045"/>
                  </a:cubicBezTo>
                  <a:close/>
                  <a:moveTo>
                    <a:pt x="1556507" y="687731"/>
                  </a:moveTo>
                  <a:lnTo>
                    <a:pt x="1555336" y="685332"/>
                  </a:lnTo>
                  <a:lnTo>
                    <a:pt x="1609666" y="635942"/>
                  </a:lnTo>
                  <a:cubicBezTo>
                    <a:pt x="1747231" y="498376"/>
                    <a:pt x="1838977" y="314988"/>
                    <a:pt x="1859764" y="110921"/>
                  </a:cubicBezTo>
                  <a:lnTo>
                    <a:pt x="1860130" y="103702"/>
                  </a:lnTo>
                  <a:lnTo>
                    <a:pt x="1862713" y="103522"/>
                  </a:lnTo>
                  <a:lnTo>
                    <a:pt x="1862325" y="111182"/>
                  </a:lnTo>
                  <a:cubicBezTo>
                    <a:pt x="1841476" y="315849"/>
                    <a:pt x="1749455" y="499780"/>
                    <a:pt x="1611480" y="637757"/>
                  </a:cubicBezTo>
                  <a:close/>
                  <a:moveTo>
                    <a:pt x="1577335" y="710291"/>
                  </a:moveTo>
                  <a:lnTo>
                    <a:pt x="1575377" y="708564"/>
                  </a:lnTo>
                  <a:lnTo>
                    <a:pt x="1631378" y="657655"/>
                  </a:lnTo>
                  <a:cubicBezTo>
                    <a:pt x="1773816" y="515215"/>
                    <a:pt x="1868815" y="325336"/>
                    <a:pt x="1890339" y="114056"/>
                  </a:cubicBezTo>
                  <a:lnTo>
                    <a:pt x="1890973" y="101552"/>
                  </a:lnTo>
                  <a:lnTo>
                    <a:pt x="1893559" y="101372"/>
                  </a:lnTo>
                  <a:lnTo>
                    <a:pt x="1892903" y="114326"/>
                  </a:lnTo>
                  <a:cubicBezTo>
                    <a:pt x="1871319" y="326226"/>
                    <a:pt x="1776056" y="516649"/>
                    <a:pt x="1633215" y="659492"/>
                  </a:cubicBezTo>
                  <a:close/>
                  <a:moveTo>
                    <a:pt x="1601277" y="729975"/>
                  </a:moveTo>
                  <a:lnTo>
                    <a:pt x="1598946" y="728629"/>
                  </a:lnTo>
                  <a:lnTo>
                    <a:pt x="1653112" y="679389"/>
                  </a:lnTo>
                  <a:cubicBezTo>
                    <a:pt x="1800416" y="532083"/>
                    <a:pt x="1898657" y="335712"/>
                    <a:pt x="1920916" y="117197"/>
                  </a:cubicBezTo>
                  <a:lnTo>
                    <a:pt x="1921442" y="106806"/>
                  </a:lnTo>
                  <a:lnTo>
                    <a:pt x="1923975" y="107658"/>
                  </a:lnTo>
                  <a:lnTo>
                    <a:pt x="1923478" y="117458"/>
                  </a:lnTo>
                  <a:cubicBezTo>
                    <a:pt x="1901158" y="336573"/>
                    <a:pt x="1802641" y="533488"/>
                    <a:pt x="1654927" y="681204"/>
                  </a:cubicBezTo>
                  <a:close/>
                  <a:moveTo>
                    <a:pt x="1629192" y="746092"/>
                  </a:moveTo>
                  <a:lnTo>
                    <a:pt x="1626833" y="744730"/>
                  </a:lnTo>
                  <a:lnTo>
                    <a:pt x="1674824" y="701102"/>
                  </a:lnTo>
                  <a:cubicBezTo>
                    <a:pt x="1827001" y="548923"/>
                    <a:pt x="1928496" y="346061"/>
                    <a:pt x="1951492" y="120332"/>
                  </a:cubicBezTo>
                  <a:lnTo>
                    <a:pt x="1951635" y="117506"/>
                  </a:lnTo>
                  <a:lnTo>
                    <a:pt x="1954138" y="118951"/>
                  </a:lnTo>
                  <a:lnTo>
                    <a:pt x="1954055" y="120602"/>
                  </a:lnTo>
                  <a:cubicBezTo>
                    <a:pt x="1930999" y="346951"/>
                    <a:pt x="1829242" y="550356"/>
                    <a:pt x="1676661" y="702939"/>
                  </a:cubicBezTo>
                  <a:close/>
                  <a:moveTo>
                    <a:pt x="1657077" y="762191"/>
                  </a:moveTo>
                  <a:lnTo>
                    <a:pt x="1654746" y="760846"/>
                  </a:lnTo>
                  <a:lnTo>
                    <a:pt x="1696558" y="722836"/>
                  </a:lnTo>
                  <a:cubicBezTo>
                    <a:pt x="1831167" y="588225"/>
                    <a:pt x="1927346" y="415184"/>
                    <a:pt x="1967022" y="221786"/>
                  </a:cubicBezTo>
                  <a:lnTo>
                    <a:pt x="1980437" y="134134"/>
                  </a:lnTo>
                  <a:lnTo>
                    <a:pt x="1982828" y="135515"/>
                  </a:lnTo>
                  <a:lnTo>
                    <a:pt x="1969545" y="222300"/>
                  </a:lnTo>
                  <a:cubicBezTo>
                    <a:pt x="1929764" y="416198"/>
                    <a:pt x="1833333" y="589689"/>
                    <a:pt x="1698373" y="724651"/>
                  </a:cubicBezTo>
                  <a:close/>
                  <a:moveTo>
                    <a:pt x="1685411" y="778550"/>
                  </a:moveTo>
                  <a:lnTo>
                    <a:pt x="1683009" y="777163"/>
                  </a:lnTo>
                  <a:lnTo>
                    <a:pt x="1718600" y="744878"/>
                  </a:lnTo>
                  <a:cubicBezTo>
                    <a:pt x="1863362" y="600114"/>
                    <a:pt x="1959354" y="419553"/>
                    <a:pt x="1998302" y="223179"/>
                  </a:cubicBezTo>
                  <a:lnTo>
                    <a:pt x="2009016" y="150635"/>
                  </a:lnTo>
                  <a:lnTo>
                    <a:pt x="2011403" y="152013"/>
                  </a:lnTo>
                  <a:lnTo>
                    <a:pt x="1999692" y="228748"/>
                  </a:lnTo>
                  <a:cubicBezTo>
                    <a:pt x="1958750" y="428829"/>
                    <a:pt x="1859485" y="607665"/>
                    <a:pt x="1720437" y="746715"/>
                  </a:cubicBezTo>
                  <a:close/>
                  <a:moveTo>
                    <a:pt x="671685" y="588676"/>
                  </a:moveTo>
                  <a:lnTo>
                    <a:pt x="672975" y="586441"/>
                  </a:lnTo>
                  <a:lnTo>
                    <a:pt x="742039" y="623977"/>
                  </a:lnTo>
                  <a:cubicBezTo>
                    <a:pt x="820147" y="657074"/>
                    <a:pt x="905979" y="675387"/>
                    <a:pt x="996003" y="675387"/>
                  </a:cubicBezTo>
                  <a:cubicBezTo>
                    <a:pt x="1086028" y="675387"/>
                    <a:pt x="1171859" y="657074"/>
                    <a:pt x="1249967" y="623977"/>
                  </a:cubicBezTo>
                  <a:lnTo>
                    <a:pt x="1292117" y="601069"/>
                  </a:lnTo>
                  <a:lnTo>
                    <a:pt x="1294735" y="602580"/>
                  </a:lnTo>
                  <a:lnTo>
                    <a:pt x="1250987" y="626355"/>
                  </a:lnTo>
                  <a:cubicBezTo>
                    <a:pt x="1172568" y="659579"/>
                    <a:pt x="1086393" y="677962"/>
                    <a:pt x="996003" y="677962"/>
                  </a:cubicBezTo>
                  <a:cubicBezTo>
                    <a:pt x="905613" y="677962"/>
                    <a:pt x="819437" y="659579"/>
                    <a:pt x="741019" y="626356"/>
                  </a:cubicBezTo>
                  <a:close/>
                  <a:moveTo>
                    <a:pt x="629652" y="565832"/>
                  </a:moveTo>
                  <a:cubicBezTo>
                    <a:pt x="490100" y="471474"/>
                    <a:pt x="388659" y="324837"/>
                    <a:pt x="353665" y="154255"/>
                  </a:cubicBezTo>
                  <a:lnTo>
                    <a:pt x="343284" y="51579"/>
                  </a:lnTo>
                  <a:lnTo>
                    <a:pt x="346021" y="53159"/>
                  </a:lnTo>
                  <a:lnTo>
                    <a:pt x="356191" y="153724"/>
                  </a:lnTo>
                  <a:cubicBezTo>
                    <a:pt x="391052" y="323625"/>
                    <a:pt x="492105" y="469692"/>
                    <a:pt x="631110" y="563686"/>
                  </a:cubicBezTo>
                  <a:lnTo>
                    <a:pt x="634578" y="565571"/>
                  </a:lnTo>
                  <a:lnTo>
                    <a:pt x="633286" y="567808"/>
                  </a:lnTo>
                  <a:close/>
                  <a:moveTo>
                    <a:pt x="656392" y="615163"/>
                  </a:moveTo>
                  <a:lnTo>
                    <a:pt x="657671" y="612948"/>
                  </a:lnTo>
                  <a:lnTo>
                    <a:pt x="730074" y="652297"/>
                  </a:lnTo>
                  <a:cubicBezTo>
                    <a:pt x="811859" y="686949"/>
                    <a:pt x="901734" y="706122"/>
                    <a:pt x="996003" y="706122"/>
                  </a:cubicBezTo>
                  <a:cubicBezTo>
                    <a:pt x="1090272" y="706122"/>
                    <a:pt x="1180146" y="686949"/>
                    <a:pt x="1261932" y="652297"/>
                  </a:cubicBezTo>
                  <a:lnTo>
                    <a:pt x="1323186" y="619007"/>
                  </a:lnTo>
                  <a:lnTo>
                    <a:pt x="1325783" y="620506"/>
                  </a:lnTo>
                  <a:lnTo>
                    <a:pt x="1262927" y="654667"/>
                  </a:lnTo>
                  <a:cubicBezTo>
                    <a:pt x="1180834" y="689450"/>
                    <a:pt x="1090623" y="708697"/>
                    <a:pt x="996003" y="708697"/>
                  </a:cubicBezTo>
                  <a:cubicBezTo>
                    <a:pt x="901383" y="708697"/>
                    <a:pt x="811172" y="689451"/>
                    <a:pt x="729079" y="654667"/>
                  </a:cubicBezTo>
                  <a:close/>
                  <a:moveTo>
                    <a:pt x="612492" y="591303"/>
                  </a:moveTo>
                  <a:cubicBezTo>
                    <a:pt x="466397" y="492518"/>
                    <a:pt x="360194" y="339003"/>
                    <a:pt x="323557" y="160433"/>
                  </a:cubicBezTo>
                  <a:lnTo>
                    <a:pt x="310644" y="32734"/>
                  </a:lnTo>
                  <a:lnTo>
                    <a:pt x="313380" y="34313"/>
                  </a:lnTo>
                  <a:lnTo>
                    <a:pt x="326080" y="159919"/>
                  </a:lnTo>
                  <a:cubicBezTo>
                    <a:pt x="362578" y="337823"/>
                    <a:pt x="468379" y="490760"/>
                    <a:pt x="613924" y="589173"/>
                  </a:cubicBezTo>
                  <a:lnTo>
                    <a:pt x="619273" y="592079"/>
                  </a:lnTo>
                  <a:lnTo>
                    <a:pt x="617994" y="594294"/>
                  </a:lnTo>
                  <a:close/>
                  <a:moveTo>
                    <a:pt x="641088" y="641671"/>
                  </a:moveTo>
                  <a:lnTo>
                    <a:pt x="642378" y="639437"/>
                  </a:lnTo>
                  <a:lnTo>
                    <a:pt x="718134" y="680610"/>
                  </a:lnTo>
                  <a:cubicBezTo>
                    <a:pt x="803594" y="716822"/>
                    <a:pt x="897504" y="736858"/>
                    <a:pt x="996003" y="736858"/>
                  </a:cubicBezTo>
                  <a:cubicBezTo>
                    <a:pt x="1094502" y="736858"/>
                    <a:pt x="1188412" y="716822"/>
                    <a:pt x="1273872" y="680610"/>
                  </a:cubicBezTo>
                  <a:lnTo>
                    <a:pt x="1354235" y="636933"/>
                  </a:lnTo>
                  <a:lnTo>
                    <a:pt x="1356855" y="638445"/>
                  </a:lnTo>
                  <a:lnTo>
                    <a:pt x="1274892" y="682989"/>
                  </a:lnTo>
                  <a:cubicBezTo>
                    <a:pt x="1189122" y="719327"/>
                    <a:pt x="1094868" y="739433"/>
                    <a:pt x="996003" y="739433"/>
                  </a:cubicBezTo>
                  <a:cubicBezTo>
                    <a:pt x="897139" y="739433"/>
                    <a:pt x="802884" y="719327"/>
                    <a:pt x="717114" y="682989"/>
                  </a:cubicBezTo>
                  <a:close/>
                  <a:moveTo>
                    <a:pt x="595306" y="616791"/>
                  </a:moveTo>
                  <a:cubicBezTo>
                    <a:pt x="404513" y="487786"/>
                    <a:pt x="278851" y="269437"/>
                    <a:pt x="278851" y="22272"/>
                  </a:cubicBezTo>
                  <a:lnTo>
                    <a:pt x="279605" y="14814"/>
                  </a:lnTo>
                  <a:lnTo>
                    <a:pt x="282039" y="16219"/>
                  </a:lnTo>
                  <a:lnTo>
                    <a:pt x="281427" y="22272"/>
                  </a:lnTo>
                  <a:cubicBezTo>
                    <a:pt x="281427" y="268522"/>
                    <a:pt x="406654" y="486095"/>
                    <a:pt x="596764" y="614645"/>
                  </a:cubicBezTo>
                  <a:lnTo>
                    <a:pt x="603980" y="618567"/>
                  </a:lnTo>
                  <a:lnTo>
                    <a:pt x="602689" y="620803"/>
                  </a:lnTo>
                  <a:close/>
                  <a:moveTo>
                    <a:pt x="625795" y="668159"/>
                  </a:moveTo>
                  <a:lnTo>
                    <a:pt x="627074" y="665944"/>
                  </a:lnTo>
                  <a:lnTo>
                    <a:pt x="706169" y="708930"/>
                  </a:lnTo>
                  <a:cubicBezTo>
                    <a:pt x="795307" y="746697"/>
                    <a:pt x="893260" y="767593"/>
                    <a:pt x="996003" y="767593"/>
                  </a:cubicBezTo>
                  <a:cubicBezTo>
                    <a:pt x="1098746" y="767593"/>
                    <a:pt x="1196699" y="746696"/>
                    <a:pt x="1285837" y="708930"/>
                  </a:cubicBezTo>
                  <a:lnTo>
                    <a:pt x="1385306" y="654871"/>
                  </a:lnTo>
                  <a:lnTo>
                    <a:pt x="1387902" y="656370"/>
                  </a:lnTo>
                  <a:lnTo>
                    <a:pt x="1286832" y="711300"/>
                  </a:lnTo>
                  <a:cubicBezTo>
                    <a:pt x="1197387" y="749198"/>
                    <a:pt x="1099097" y="770168"/>
                    <a:pt x="996003" y="770168"/>
                  </a:cubicBezTo>
                  <a:cubicBezTo>
                    <a:pt x="892909" y="770168"/>
                    <a:pt x="794619" y="749198"/>
                    <a:pt x="705174" y="711300"/>
                  </a:cubicBezTo>
                  <a:close/>
                  <a:moveTo>
                    <a:pt x="578147" y="642262"/>
                  </a:moveTo>
                  <a:cubicBezTo>
                    <a:pt x="379175" y="507723"/>
                    <a:pt x="248116" y="280010"/>
                    <a:pt x="248116" y="22271"/>
                  </a:cubicBezTo>
                  <a:lnTo>
                    <a:pt x="249018" y="4462"/>
                  </a:lnTo>
                  <a:lnTo>
                    <a:pt x="251551" y="5314"/>
                  </a:lnTo>
                  <a:lnTo>
                    <a:pt x="250692" y="22271"/>
                  </a:lnTo>
                  <a:cubicBezTo>
                    <a:pt x="250692" y="279132"/>
                    <a:pt x="381293" y="506058"/>
                    <a:pt x="579579" y="640132"/>
                  </a:cubicBezTo>
                  <a:lnTo>
                    <a:pt x="588676" y="645075"/>
                  </a:lnTo>
                  <a:lnTo>
                    <a:pt x="587397" y="647290"/>
                  </a:lnTo>
                  <a:close/>
                  <a:moveTo>
                    <a:pt x="610490" y="694667"/>
                  </a:moveTo>
                  <a:lnTo>
                    <a:pt x="611775" y="692442"/>
                  </a:lnTo>
                  <a:lnTo>
                    <a:pt x="694229" y="737251"/>
                  </a:lnTo>
                  <a:cubicBezTo>
                    <a:pt x="787041" y="776573"/>
                    <a:pt x="889030" y="798329"/>
                    <a:pt x="996003" y="798329"/>
                  </a:cubicBezTo>
                  <a:cubicBezTo>
                    <a:pt x="1102976" y="798329"/>
                    <a:pt x="1204965" y="776569"/>
                    <a:pt x="1297777" y="737243"/>
                  </a:cubicBezTo>
                  <a:lnTo>
                    <a:pt x="1416353" y="672797"/>
                  </a:lnTo>
                  <a:lnTo>
                    <a:pt x="1418974" y="674310"/>
                  </a:lnTo>
                  <a:lnTo>
                    <a:pt x="1298796" y="739622"/>
                  </a:lnTo>
                  <a:cubicBezTo>
                    <a:pt x="1205675" y="779074"/>
                    <a:pt x="1103342" y="800904"/>
                    <a:pt x="996003" y="800904"/>
                  </a:cubicBezTo>
                  <a:cubicBezTo>
                    <a:pt x="888665" y="800904"/>
                    <a:pt x="786331" y="779075"/>
                    <a:pt x="693210" y="739622"/>
                  </a:cubicBezTo>
                  <a:close/>
                  <a:moveTo>
                    <a:pt x="560961" y="667750"/>
                  </a:moveTo>
                  <a:cubicBezTo>
                    <a:pt x="353814" y="527688"/>
                    <a:pt x="217381" y="290622"/>
                    <a:pt x="217381" y="22272"/>
                  </a:cubicBezTo>
                  <a:lnTo>
                    <a:pt x="218500" y="181"/>
                  </a:lnTo>
                  <a:lnTo>
                    <a:pt x="221085" y="0"/>
                  </a:lnTo>
                  <a:lnTo>
                    <a:pt x="219957" y="22272"/>
                  </a:lnTo>
                  <a:cubicBezTo>
                    <a:pt x="219957" y="289744"/>
                    <a:pt x="355955" y="526023"/>
                    <a:pt x="562419" y="665620"/>
                  </a:cubicBezTo>
                  <a:lnTo>
                    <a:pt x="573377" y="671574"/>
                  </a:lnTo>
                  <a:lnTo>
                    <a:pt x="572092" y="673799"/>
                  </a:lnTo>
                  <a:close/>
                  <a:moveTo>
                    <a:pt x="595198" y="721155"/>
                  </a:moveTo>
                  <a:lnTo>
                    <a:pt x="596477" y="718939"/>
                  </a:lnTo>
                  <a:lnTo>
                    <a:pt x="682265" y="765563"/>
                  </a:lnTo>
                  <a:cubicBezTo>
                    <a:pt x="778754" y="806444"/>
                    <a:pt x="884786" y="829064"/>
                    <a:pt x="996003" y="829064"/>
                  </a:cubicBezTo>
                  <a:cubicBezTo>
                    <a:pt x="1162829" y="829064"/>
                    <a:pt x="1317989" y="778169"/>
                    <a:pt x="1446772" y="691091"/>
                  </a:cubicBezTo>
                  <a:lnTo>
                    <a:pt x="1447294" y="690660"/>
                  </a:lnTo>
                  <a:lnTo>
                    <a:pt x="1449656" y="692024"/>
                  </a:lnTo>
                  <a:lnTo>
                    <a:pt x="1448205" y="693221"/>
                  </a:lnTo>
                  <a:cubicBezTo>
                    <a:pt x="1319010" y="780579"/>
                    <a:pt x="1163355" y="831639"/>
                    <a:pt x="996003" y="831639"/>
                  </a:cubicBezTo>
                  <a:cubicBezTo>
                    <a:pt x="884435" y="831639"/>
                    <a:pt x="778066" y="808946"/>
                    <a:pt x="681270" y="767933"/>
                  </a:cubicBezTo>
                  <a:close/>
                  <a:moveTo>
                    <a:pt x="543801" y="693221"/>
                  </a:moveTo>
                  <a:cubicBezTo>
                    <a:pt x="328476" y="547624"/>
                    <a:pt x="186646" y="301196"/>
                    <a:pt x="186646" y="22271"/>
                  </a:cubicBezTo>
                  <a:lnTo>
                    <a:pt x="187656" y="2331"/>
                  </a:lnTo>
                  <a:lnTo>
                    <a:pt x="190241" y="2151"/>
                  </a:lnTo>
                  <a:lnTo>
                    <a:pt x="189222" y="22271"/>
                  </a:lnTo>
                  <a:cubicBezTo>
                    <a:pt x="189222" y="300318"/>
                    <a:pt x="330594" y="545960"/>
                    <a:pt x="545234" y="691090"/>
                  </a:cubicBezTo>
                  <a:lnTo>
                    <a:pt x="558078" y="698071"/>
                  </a:lnTo>
                  <a:lnTo>
                    <a:pt x="556800" y="700286"/>
                  </a:lnTo>
                  <a:close/>
                  <a:moveTo>
                    <a:pt x="579893" y="747663"/>
                  </a:moveTo>
                  <a:lnTo>
                    <a:pt x="581178" y="745438"/>
                  </a:lnTo>
                  <a:lnTo>
                    <a:pt x="670325" y="793884"/>
                  </a:lnTo>
                  <a:cubicBezTo>
                    <a:pt x="770488" y="836321"/>
                    <a:pt x="880556" y="859800"/>
                    <a:pt x="996003" y="859800"/>
                  </a:cubicBezTo>
                  <a:cubicBezTo>
                    <a:pt x="1169173" y="859800"/>
                    <a:pt x="1330241" y="806962"/>
                    <a:pt x="1463932" y="716563"/>
                  </a:cubicBezTo>
                  <a:lnTo>
                    <a:pt x="1475549" y="706973"/>
                  </a:lnTo>
                  <a:lnTo>
                    <a:pt x="1477937" y="708352"/>
                  </a:lnTo>
                  <a:lnTo>
                    <a:pt x="1465391" y="718709"/>
                  </a:lnTo>
                  <a:cubicBezTo>
                    <a:pt x="1331290" y="809381"/>
                    <a:pt x="1169722" y="862375"/>
                    <a:pt x="996003" y="862375"/>
                  </a:cubicBezTo>
                  <a:cubicBezTo>
                    <a:pt x="880190" y="862375"/>
                    <a:pt x="769778" y="838822"/>
                    <a:pt x="669305" y="796254"/>
                  </a:cubicBezTo>
                  <a:close/>
                  <a:moveTo>
                    <a:pt x="526616" y="718709"/>
                  </a:moveTo>
                  <a:cubicBezTo>
                    <a:pt x="303114" y="567589"/>
                    <a:pt x="155911" y="311808"/>
                    <a:pt x="155911" y="22272"/>
                  </a:cubicBezTo>
                  <a:lnTo>
                    <a:pt x="156170" y="17166"/>
                  </a:lnTo>
                  <a:lnTo>
                    <a:pt x="158811" y="15877"/>
                  </a:lnTo>
                  <a:lnTo>
                    <a:pt x="158487" y="22272"/>
                  </a:lnTo>
                  <a:cubicBezTo>
                    <a:pt x="158487" y="310930"/>
                    <a:pt x="305256" y="565924"/>
                    <a:pt x="528074" y="716579"/>
                  </a:cubicBezTo>
                  <a:lnTo>
                    <a:pt x="542779" y="724570"/>
                  </a:lnTo>
                  <a:lnTo>
                    <a:pt x="541495" y="726795"/>
                  </a:lnTo>
                  <a:close/>
                  <a:moveTo>
                    <a:pt x="564601" y="774150"/>
                  </a:moveTo>
                  <a:lnTo>
                    <a:pt x="565880" y="771935"/>
                  </a:lnTo>
                  <a:lnTo>
                    <a:pt x="658360" y="822196"/>
                  </a:lnTo>
                  <a:cubicBezTo>
                    <a:pt x="762201" y="866192"/>
                    <a:pt x="876312" y="890535"/>
                    <a:pt x="996003" y="890535"/>
                  </a:cubicBezTo>
                  <a:cubicBezTo>
                    <a:pt x="1175540" y="890535"/>
                    <a:pt x="1342522" y="835762"/>
                    <a:pt x="1481118" y="742049"/>
                  </a:cubicBezTo>
                  <a:lnTo>
                    <a:pt x="1505153" y="724065"/>
                  </a:lnTo>
                  <a:lnTo>
                    <a:pt x="1507568" y="725460"/>
                  </a:lnTo>
                  <a:lnTo>
                    <a:pt x="1482550" y="744180"/>
                  </a:lnTo>
                  <a:cubicBezTo>
                    <a:pt x="1343543" y="838173"/>
                    <a:pt x="1176067" y="893110"/>
                    <a:pt x="996003" y="893110"/>
                  </a:cubicBezTo>
                  <a:cubicBezTo>
                    <a:pt x="875961" y="893110"/>
                    <a:pt x="761513" y="868694"/>
                    <a:pt x="657365" y="824566"/>
                  </a:cubicBezTo>
                  <a:close/>
                  <a:moveTo>
                    <a:pt x="509456" y="744180"/>
                  </a:moveTo>
                  <a:cubicBezTo>
                    <a:pt x="324113" y="618856"/>
                    <a:pt x="189379" y="424100"/>
                    <a:pt x="142900" y="197553"/>
                  </a:cubicBezTo>
                  <a:lnTo>
                    <a:pt x="127199" y="42276"/>
                  </a:lnTo>
                  <a:lnTo>
                    <a:pt x="129510" y="39655"/>
                  </a:lnTo>
                  <a:lnTo>
                    <a:pt x="145423" y="197039"/>
                  </a:lnTo>
                  <a:cubicBezTo>
                    <a:pt x="191763" y="422920"/>
                    <a:pt x="326094" y="617098"/>
                    <a:pt x="510889" y="742049"/>
                  </a:cubicBezTo>
                  <a:lnTo>
                    <a:pt x="527481" y="751067"/>
                  </a:lnTo>
                  <a:lnTo>
                    <a:pt x="526203" y="753282"/>
                  </a:lnTo>
                  <a:close/>
                  <a:moveTo>
                    <a:pt x="510382" y="780683"/>
                  </a:moveTo>
                  <a:lnTo>
                    <a:pt x="492270" y="769669"/>
                  </a:lnTo>
                  <a:cubicBezTo>
                    <a:pt x="300387" y="639926"/>
                    <a:pt x="160906" y="438299"/>
                    <a:pt x="112789" y="203749"/>
                  </a:cubicBezTo>
                  <a:lnTo>
                    <a:pt x="100262" y="79846"/>
                  </a:lnTo>
                  <a:lnTo>
                    <a:pt x="102455" y="76048"/>
                  </a:lnTo>
                  <a:lnTo>
                    <a:pt x="115315" y="203218"/>
                  </a:lnTo>
                  <a:cubicBezTo>
                    <a:pt x="163298" y="437086"/>
                    <a:pt x="302392" y="638143"/>
                    <a:pt x="493729" y="767522"/>
                  </a:cubicBezTo>
                  <a:lnTo>
                    <a:pt x="511679" y="778438"/>
                  </a:lnTo>
                  <a:close/>
                  <a:moveTo>
                    <a:pt x="566607" y="814876"/>
                  </a:moveTo>
                  <a:lnTo>
                    <a:pt x="547720" y="803389"/>
                  </a:lnTo>
                  <a:lnTo>
                    <a:pt x="549015" y="801146"/>
                  </a:lnTo>
                  <a:lnTo>
                    <a:pt x="567853" y="812603"/>
                  </a:lnTo>
                  <a:cubicBezTo>
                    <a:pt x="695223" y="881885"/>
                    <a:pt x="841102" y="921271"/>
                    <a:pt x="996003" y="921271"/>
                  </a:cubicBezTo>
                  <a:cubicBezTo>
                    <a:pt x="1181885" y="921271"/>
                    <a:pt x="1354775" y="864555"/>
                    <a:pt x="1498278" y="767521"/>
                  </a:cubicBezTo>
                  <a:lnTo>
                    <a:pt x="1534054" y="740751"/>
                  </a:lnTo>
                  <a:lnTo>
                    <a:pt x="1536497" y="742162"/>
                  </a:lnTo>
                  <a:lnTo>
                    <a:pt x="1499736" y="769669"/>
                  </a:lnTo>
                  <a:cubicBezTo>
                    <a:pt x="1355823" y="866975"/>
                    <a:pt x="1182434" y="923847"/>
                    <a:pt x="996003" y="923847"/>
                  </a:cubicBezTo>
                  <a:cubicBezTo>
                    <a:pt x="840645" y="923847"/>
                    <a:pt x="694342" y="884353"/>
                    <a:pt x="566607" y="814876"/>
                  </a:cubicBezTo>
                  <a:close/>
                  <a:moveTo>
                    <a:pt x="495039" y="807259"/>
                  </a:moveTo>
                  <a:lnTo>
                    <a:pt x="475111" y="795140"/>
                  </a:lnTo>
                  <a:cubicBezTo>
                    <a:pt x="276684" y="660969"/>
                    <a:pt x="132441" y="452465"/>
                    <a:pt x="82681" y="209927"/>
                  </a:cubicBezTo>
                  <a:lnTo>
                    <a:pt x="74108" y="125146"/>
                  </a:lnTo>
                  <a:lnTo>
                    <a:pt x="76300" y="121351"/>
                  </a:lnTo>
                  <a:lnTo>
                    <a:pt x="85204" y="209412"/>
                  </a:lnTo>
                  <a:cubicBezTo>
                    <a:pt x="134825" y="451285"/>
                    <a:pt x="278665" y="659211"/>
                    <a:pt x="476543" y="793008"/>
                  </a:cubicBezTo>
                  <a:lnTo>
                    <a:pt x="496322" y="805037"/>
                  </a:lnTo>
                  <a:close/>
                  <a:moveTo>
                    <a:pt x="551981" y="841891"/>
                  </a:moveTo>
                  <a:lnTo>
                    <a:pt x="532375" y="829966"/>
                  </a:lnTo>
                  <a:lnTo>
                    <a:pt x="533659" y="827743"/>
                  </a:lnTo>
                  <a:lnTo>
                    <a:pt x="553202" y="839629"/>
                  </a:lnTo>
                  <a:cubicBezTo>
                    <a:pt x="684926" y="911277"/>
                    <a:pt x="835797" y="952006"/>
                    <a:pt x="996003" y="952006"/>
                  </a:cubicBezTo>
                  <a:cubicBezTo>
                    <a:pt x="1188251" y="952006"/>
                    <a:pt x="1367055" y="893356"/>
                    <a:pt x="1515464" y="793008"/>
                  </a:cubicBezTo>
                  <a:lnTo>
                    <a:pt x="1562981" y="757452"/>
                  </a:lnTo>
                  <a:lnTo>
                    <a:pt x="1565398" y="758847"/>
                  </a:lnTo>
                  <a:lnTo>
                    <a:pt x="1516896" y="795139"/>
                  </a:lnTo>
                  <a:cubicBezTo>
                    <a:pt x="1368076" y="895767"/>
                    <a:pt x="1188778" y="954582"/>
                    <a:pt x="996003" y="954582"/>
                  </a:cubicBezTo>
                  <a:cubicBezTo>
                    <a:pt x="835357" y="954582"/>
                    <a:pt x="684071" y="913738"/>
                    <a:pt x="551981" y="841891"/>
                  </a:cubicBezTo>
                  <a:close/>
                  <a:moveTo>
                    <a:pt x="475188" y="831125"/>
                  </a:moveTo>
                  <a:lnTo>
                    <a:pt x="457926" y="820627"/>
                  </a:lnTo>
                  <a:cubicBezTo>
                    <a:pt x="252959" y="682039"/>
                    <a:pt x="103969" y="466665"/>
                    <a:pt x="52571" y="216123"/>
                  </a:cubicBezTo>
                  <a:lnTo>
                    <a:pt x="46078" y="173696"/>
                  </a:lnTo>
                  <a:lnTo>
                    <a:pt x="48137" y="170130"/>
                  </a:lnTo>
                  <a:lnTo>
                    <a:pt x="55096" y="215591"/>
                  </a:lnTo>
                  <a:cubicBezTo>
                    <a:pt x="106360" y="465452"/>
                    <a:pt x="254963" y="680255"/>
                    <a:pt x="459383" y="818481"/>
                  </a:cubicBezTo>
                  <a:lnTo>
                    <a:pt x="476929" y="829151"/>
                  </a:lnTo>
                  <a:close/>
                  <a:moveTo>
                    <a:pt x="537330" y="868917"/>
                  </a:moveTo>
                  <a:lnTo>
                    <a:pt x="517019" y="856565"/>
                  </a:lnTo>
                  <a:lnTo>
                    <a:pt x="518314" y="854321"/>
                  </a:lnTo>
                  <a:lnTo>
                    <a:pt x="538576" y="866644"/>
                  </a:lnTo>
                  <a:cubicBezTo>
                    <a:pt x="674655" y="940663"/>
                    <a:pt x="830509" y="982742"/>
                    <a:pt x="996003" y="982742"/>
                  </a:cubicBezTo>
                  <a:cubicBezTo>
                    <a:pt x="1194596" y="982742"/>
                    <a:pt x="1379308" y="922149"/>
                    <a:pt x="1532623" y="818481"/>
                  </a:cubicBezTo>
                  <a:lnTo>
                    <a:pt x="1591882" y="774138"/>
                  </a:lnTo>
                  <a:lnTo>
                    <a:pt x="1594326" y="775549"/>
                  </a:lnTo>
                  <a:lnTo>
                    <a:pt x="1534082" y="820627"/>
                  </a:lnTo>
                  <a:cubicBezTo>
                    <a:pt x="1380356" y="924569"/>
                    <a:pt x="1195145" y="985318"/>
                    <a:pt x="996003" y="985318"/>
                  </a:cubicBezTo>
                  <a:cubicBezTo>
                    <a:pt x="830052" y="985318"/>
                    <a:pt x="673775" y="943131"/>
                    <a:pt x="537330" y="868917"/>
                  </a:cubicBezTo>
                  <a:close/>
                  <a:moveTo>
                    <a:pt x="451029" y="852340"/>
                  </a:moveTo>
                  <a:lnTo>
                    <a:pt x="440766" y="846098"/>
                  </a:lnTo>
                  <a:cubicBezTo>
                    <a:pt x="229256" y="703082"/>
                    <a:pt x="75503" y="480830"/>
                    <a:pt x="22462" y="222300"/>
                  </a:cubicBezTo>
                  <a:lnTo>
                    <a:pt x="21530" y="216214"/>
                  </a:lnTo>
                  <a:lnTo>
                    <a:pt x="23587" y="212652"/>
                  </a:lnTo>
                  <a:lnTo>
                    <a:pt x="24985" y="221786"/>
                  </a:lnTo>
                  <a:cubicBezTo>
                    <a:pt x="77887" y="479650"/>
                    <a:pt x="231237" y="701324"/>
                    <a:pt x="442198" y="843967"/>
                  </a:cubicBezTo>
                  <a:lnTo>
                    <a:pt x="453768" y="851003"/>
                  </a:lnTo>
                  <a:close/>
                  <a:moveTo>
                    <a:pt x="522705" y="895931"/>
                  </a:moveTo>
                  <a:lnTo>
                    <a:pt x="501675" y="883142"/>
                  </a:lnTo>
                  <a:lnTo>
                    <a:pt x="502958" y="880919"/>
                  </a:lnTo>
                  <a:lnTo>
                    <a:pt x="523925" y="893670"/>
                  </a:lnTo>
                  <a:cubicBezTo>
                    <a:pt x="664359" y="970055"/>
                    <a:pt x="825205" y="1013477"/>
                    <a:pt x="996004" y="1013477"/>
                  </a:cubicBezTo>
                  <a:cubicBezTo>
                    <a:pt x="1200963" y="1013477"/>
                    <a:pt x="1391589" y="950949"/>
                    <a:pt x="1549809" y="843967"/>
                  </a:cubicBezTo>
                  <a:lnTo>
                    <a:pt x="1620810" y="790840"/>
                  </a:lnTo>
                  <a:lnTo>
                    <a:pt x="1623226" y="792235"/>
                  </a:lnTo>
                  <a:lnTo>
                    <a:pt x="1551242" y="846098"/>
                  </a:lnTo>
                  <a:cubicBezTo>
                    <a:pt x="1392610" y="953361"/>
                    <a:pt x="1201490" y="1016053"/>
                    <a:pt x="996004" y="1016053"/>
                  </a:cubicBezTo>
                  <a:cubicBezTo>
                    <a:pt x="824766" y="1016053"/>
                    <a:pt x="663503" y="972517"/>
                    <a:pt x="522705" y="895931"/>
                  </a:cubicBezTo>
                  <a:close/>
                  <a:moveTo>
                    <a:pt x="418424" y="868251"/>
                  </a:moveTo>
                  <a:lnTo>
                    <a:pt x="344324" y="812839"/>
                  </a:lnTo>
                  <a:cubicBezTo>
                    <a:pt x="217828" y="708444"/>
                    <a:pt x="116815" y="574275"/>
                    <a:pt x="52011" y="421060"/>
                  </a:cubicBezTo>
                  <a:lnTo>
                    <a:pt x="0" y="253505"/>
                  </a:lnTo>
                  <a:lnTo>
                    <a:pt x="1891" y="250231"/>
                  </a:lnTo>
                  <a:lnTo>
                    <a:pt x="51361" y="413564"/>
                  </a:lnTo>
                  <a:cubicBezTo>
                    <a:pt x="102067" y="535964"/>
                    <a:pt x="176899" y="648368"/>
                    <a:pt x="273407" y="744878"/>
                  </a:cubicBezTo>
                  <a:cubicBezTo>
                    <a:pt x="297534" y="769006"/>
                    <a:pt x="322655" y="791778"/>
                    <a:pt x="348679" y="813158"/>
                  </a:cubicBezTo>
                  <a:lnTo>
                    <a:pt x="421101" y="866944"/>
                  </a:lnTo>
                  <a:close/>
                  <a:moveTo>
                    <a:pt x="507664" y="923135"/>
                  </a:moveTo>
                  <a:lnTo>
                    <a:pt x="486136" y="910056"/>
                  </a:lnTo>
                  <a:lnTo>
                    <a:pt x="487382" y="907898"/>
                  </a:lnTo>
                  <a:lnTo>
                    <a:pt x="514900" y="924412"/>
                  </a:lnTo>
                  <a:cubicBezTo>
                    <a:pt x="661202" y="1002683"/>
                    <a:pt x="825424" y="1044213"/>
                    <a:pt x="996004" y="1044213"/>
                  </a:cubicBezTo>
                  <a:cubicBezTo>
                    <a:pt x="1234815" y="1044213"/>
                    <a:pt x="1461166" y="962815"/>
                    <a:pt x="1643329" y="813158"/>
                  </a:cubicBezTo>
                  <a:lnTo>
                    <a:pt x="1649605" y="807464"/>
                  </a:lnTo>
                  <a:lnTo>
                    <a:pt x="1652046" y="808874"/>
                  </a:lnTo>
                  <a:lnTo>
                    <a:pt x="1647683" y="812840"/>
                  </a:lnTo>
                  <a:cubicBezTo>
                    <a:pt x="1470589" y="958993"/>
                    <a:pt x="1243549" y="1046789"/>
                    <a:pt x="996004" y="1046789"/>
                  </a:cubicBezTo>
                  <a:cubicBezTo>
                    <a:pt x="819186" y="1046789"/>
                    <a:pt x="652829" y="1001995"/>
                    <a:pt x="507664" y="923135"/>
                  </a:cubicBezTo>
                  <a:close/>
                </a:path>
              </a:pathLst>
            </a:custGeom>
            <a:solidFill>
              <a:schemeClr val="accent3"/>
            </a:solidFill>
            <a:ln w="5824" cap="flat">
              <a:noFill/>
              <a:prstDash val="solid"/>
              <a:miter/>
            </a:ln>
          </p:spPr>
          <p:txBody>
            <a:bodyPr rtlCol="0" anchor="ctr"/>
            <a:lstStyle/>
            <a:p>
              <a:endParaRPr lang="en-US"/>
            </a:p>
          </p:txBody>
        </p:sp>
        <p:sp>
          <p:nvSpPr>
            <p:cNvPr id="168" name="Freeform 167">
              <a:extLst>
                <a:ext uri="{FF2B5EF4-FFF2-40B4-BE49-F238E27FC236}">
                  <a16:creationId xmlns:a16="http://schemas.microsoft.com/office/drawing/2014/main" id="{3BD986B0-034C-5565-2655-03AFFE9C18F1}"/>
                </a:ext>
              </a:extLst>
            </p:cNvPr>
            <p:cNvSpPr/>
            <p:nvPr/>
          </p:nvSpPr>
          <p:spPr>
            <a:xfrm>
              <a:off x="2158798" y="2190286"/>
              <a:ext cx="1993129" cy="2495954"/>
            </a:xfrm>
            <a:custGeom>
              <a:avLst/>
              <a:gdLst>
                <a:gd name="connsiteX0" fmla="*/ 861829 w 1993129"/>
                <a:gd name="connsiteY0" fmla="*/ 1261512 h 2495954"/>
                <a:gd name="connsiteX1" fmla="*/ 864967 w 1993129"/>
                <a:gd name="connsiteY1" fmla="*/ 1261512 h 2495954"/>
                <a:gd name="connsiteX2" fmla="*/ 871408 w 1993129"/>
                <a:gd name="connsiteY2" fmla="*/ 1325204 h 2495954"/>
                <a:gd name="connsiteX3" fmla="*/ 1170110 w 1993129"/>
                <a:gd name="connsiteY3" fmla="*/ 1623907 h 2495954"/>
                <a:gd name="connsiteX4" fmla="*/ 1246305 w 1993129"/>
                <a:gd name="connsiteY4" fmla="*/ 1631612 h 2495954"/>
                <a:gd name="connsiteX5" fmla="*/ 1246305 w 1993129"/>
                <a:gd name="connsiteY5" fmla="*/ 1634750 h 2495954"/>
                <a:gd name="connsiteX6" fmla="*/ 1169483 w 1993129"/>
                <a:gd name="connsiteY6" fmla="*/ 1626981 h 2495954"/>
                <a:gd name="connsiteX7" fmla="*/ 868334 w 1993129"/>
                <a:gd name="connsiteY7" fmla="*/ 1325830 h 2495954"/>
                <a:gd name="connsiteX8" fmla="*/ 824388 w 1993129"/>
                <a:gd name="connsiteY8" fmla="*/ 1261512 h 2495954"/>
                <a:gd name="connsiteX9" fmla="*/ 827527 w 1993129"/>
                <a:gd name="connsiteY9" fmla="*/ 1261512 h 2495954"/>
                <a:gd name="connsiteX10" fmla="*/ 834730 w 1993129"/>
                <a:gd name="connsiteY10" fmla="*/ 1332730 h 2495954"/>
                <a:gd name="connsiteX11" fmla="*/ 1162583 w 1993129"/>
                <a:gd name="connsiteY11" fmla="*/ 1660586 h 2495954"/>
                <a:gd name="connsiteX12" fmla="*/ 1246305 w 1993129"/>
                <a:gd name="connsiteY12" fmla="*/ 1669054 h 2495954"/>
                <a:gd name="connsiteX13" fmla="*/ 1246305 w 1993129"/>
                <a:gd name="connsiteY13" fmla="*/ 1672192 h 2495954"/>
                <a:gd name="connsiteX14" fmla="*/ 1161937 w 1993129"/>
                <a:gd name="connsiteY14" fmla="*/ 1663662 h 2495954"/>
                <a:gd name="connsiteX15" fmla="*/ 831654 w 1993129"/>
                <a:gd name="connsiteY15" fmla="*/ 1333377 h 2495954"/>
                <a:gd name="connsiteX16" fmla="*/ 786947 w 1993129"/>
                <a:gd name="connsiteY16" fmla="*/ 1261512 h 2495954"/>
                <a:gd name="connsiteX17" fmla="*/ 790085 w 1993129"/>
                <a:gd name="connsiteY17" fmla="*/ 1261512 h 2495954"/>
                <a:gd name="connsiteX18" fmla="*/ 798050 w 1993129"/>
                <a:gd name="connsiteY18" fmla="*/ 1340276 h 2495954"/>
                <a:gd name="connsiteX19" fmla="*/ 1155037 w 1993129"/>
                <a:gd name="connsiteY19" fmla="*/ 1697266 h 2495954"/>
                <a:gd name="connsiteX20" fmla="*/ 1246305 w 1993129"/>
                <a:gd name="connsiteY20" fmla="*/ 1706495 h 2495954"/>
                <a:gd name="connsiteX21" fmla="*/ 1246305 w 1993129"/>
                <a:gd name="connsiteY21" fmla="*/ 1709633 h 2495954"/>
                <a:gd name="connsiteX22" fmla="*/ 1154411 w 1993129"/>
                <a:gd name="connsiteY22" fmla="*/ 1700340 h 2495954"/>
                <a:gd name="connsiteX23" fmla="*/ 794976 w 1993129"/>
                <a:gd name="connsiteY23" fmla="*/ 1340902 h 2495954"/>
                <a:gd name="connsiteX24" fmla="*/ 749506 w 1993129"/>
                <a:gd name="connsiteY24" fmla="*/ 1261512 h 2495954"/>
                <a:gd name="connsiteX25" fmla="*/ 752645 w 1993129"/>
                <a:gd name="connsiteY25" fmla="*/ 1261512 h 2495954"/>
                <a:gd name="connsiteX26" fmla="*/ 761372 w 1993129"/>
                <a:gd name="connsiteY26" fmla="*/ 1347803 h 2495954"/>
                <a:gd name="connsiteX27" fmla="*/ 1147511 w 1993129"/>
                <a:gd name="connsiteY27" fmla="*/ 1733944 h 2495954"/>
                <a:gd name="connsiteX28" fmla="*/ 1246305 w 1993129"/>
                <a:gd name="connsiteY28" fmla="*/ 1743936 h 2495954"/>
                <a:gd name="connsiteX29" fmla="*/ 1246305 w 1993129"/>
                <a:gd name="connsiteY29" fmla="*/ 1747074 h 2495954"/>
                <a:gd name="connsiteX30" fmla="*/ 1146864 w 1993129"/>
                <a:gd name="connsiteY30" fmla="*/ 1737020 h 2495954"/>
                <a:gd name="connsiteX31" fmla="*/ 758296 w 1993129"/>
                <a:gd name="connsiteY31" fmla="*/ 1348450 h 2495954"/>
                <a:gd name="connsiteX32" fmla="*/ 712065 w 1993129"/>
                <a:gd name="connsiteY32" fmla="*/ 1261512 h 2495954"/>
                <a:gd name="connsiteX33" fmla="*/ 715203 w 1993129"/>
                <a:gd name="connsiteY33" fmla="*/ 1261512 h 2495954"/>
                <a:gd name="connsiteX34" fmla="*/ 724692 w 1993129"/>
                <a:gd name="connsiteY34" fmla="*/ 1355350 h 2495954"/>
                <a:gd name="connsiteX35" fmla="*/ 1139964 w 1993129"/>
                <a:gd name="connsiteY35" fmla="*/ 1770625 h 2495954"/>
                <a:gd name="connsiteX36" fmla="*/ 1246305 w 1993129"/>
                <a:gd name="connsiteY36" fmla="*/ 1781378 h 2495954"/>
                <a:gd name="connsiteX37" fmla="*/ 1246305 w 1993129"/>
                <a:gd name="connsiteY37" fmla="*/ 1784516 h 2495954"/>
                <a:gd name="connsiteX38" fmla="*/ 1139338 w 1993129"/>
                <a:gd name="connsiteY38" fmla="*/ 1773699 h 2495954"/>
                <a:gd name="connsiteX39" fmla="*/ 721618 w 1993129"/>
                <a:gd name="connsiteY39" fmla="*/ 1355976 h 2495954"/>
                <a:gd name="connsiteX40" fmla="*/ 674624 w 1993129"/>
                <a:gd name="connsiteY40" fmla="*/ 1261512 h 2495954"/>
                <a:gd name="connsiteX41" fmla="*/ 677763 w 1993129"/>
                <a:gd name="connsiteY41" fmla="*/ 1261512 h 2495954"/>
                <a:gd name="connsiteX42" fmla="*/ 688014 w 1993129"/>
                <a:gd name="connsiteY42" fmla="*/ 1362876 h 2495954"/>
                <a:gd name="connsiteX43" fmla="*/ 1132438 w 1993129"/>
                <a:gd name="connsiteY43" fmla="*/ 1807303 h 2495954"/>
                <a:gd name="connsiteX44" fmla="*/ 1246305 w 1993129"/>
                <a:gd name="connsiteY44" fmla="*/ 1818819 h 2495954"/>
                <a:gd name="connsiteX45" fmla="*/ 1246305 w 1993129"/>
                <a:gd name="connsiteY45" fmla="*/ 1821957 h 2495954"/>
                <a:gd name="connsiteX46" fmla="*/ 1131791 w 1993129"/>
                <a:gd name="connsiteY46" fmla="*/ 1810379 h 2495954"/>
                <a:gd name="connsiteX47" fmla="*/ 684938 w 1993129"/>
                <a:gd name="connsiteY47" fmla="*/ 1363522 h 2495954"/>
                <a:gd name="connsiteX48" fmla="*/ 637183 w 1993129"/>
                <a:gd name="connsiteY48" fmla="*/ 1261512 h 2495954"/>
                <a:gd name="connsiteX49" fmla="*/ 640321 w 1993129"/>
                <a:gd name="connsiteY49" fmla="*/ 1261512 h 2495954"/>
                <a:gd name="connsiteX50" fmla="*/ 651334 w 1993129"/>
                <a:gd name="connsiteY50" fmla="*/ 1370423 h 2495954"/>
                <a:gd name="connsiteX51" fmla="*/ 1124891 w 1993129"/>
                <a:gd name="connsiteY51" fmla="*/ 1843984 h 2495954"/>
                <a:gd name="connsiteX52" fmla="*/ 1246305 w 1993129"/>
                <a:gd name="connsiteY52" fmla="*/ 1856260 h 2495954"/>
                <a:gd name="connsiteX53" fmla="*/ 1246305 w 1993129"/>
                <a:gd name="connsiteY53" fmla="*/ 1859398 h 2495954"/>
                <a:gd name="connsiteX54" fmla="*/ 1124265 w 1993129"/>
                <a:gd name="connsiteY54" fmla="*/ 1847057 h 2495954"/>
                <a:gd name="connsiteX55" fmla="*/ 648260 w 1993129"/>
                <a:gd name="connsiteY55" fmla="*/ 1371049 h 2495954"/>
                <a:gd name="connsiteX56" fmla="*/ 599742 w 1993129"/>
                <a:gd name="connsiteY56" fmla="*/ 1261512 h 2495954"/>
                <a:gd name="connsiteX57" fmla="*/ 602880 w 1993129"/>
                <a:gd name="connsiteY57" fmla="*/ 1261512 h 2495954"/>
                <a:gd name="connsiteX58" fmla="*/ 614656 w 1993129"/>
                <a:gd name="connsiteY58" fmla="*/ 1377950 h 2495954"/>
                <a:gd name="connsiteX59" fmla="*/ 1117365 w 1993129"/>
                <a:gd name="connsiteY59" fmla="*/ 1880662 h 2495954"/>
                <a:gd name="connsiteX60" fmla="*/ 1246305 w 1993129"/>
                <a:gd name="connsiteY60" fmla="*/ 1893702 h 2495954"/>
                <a:gd name="connsiteX61" fmla="*/ 1246305 w 1993129"/>
                <a:gd name="connsiteY61" fmla="*/ 1896840 h 2495954"/>
                <a:gd name="connsiteX62" fmla="*/ 1116718 w 1993129"/>
                <a:gd name="connsiteY62" fmla="*/ 1883738 h 2495954"/>
                <a:gd name="connsiteX63" fmla="*/ 611580 w 1993129"/>
                <a:gd name="connsiteY63" fmla="*/ 1378596 h 2495954"/>
                <a:gd name="connsiteX64" fmla="*/ 562301 w 1993129"/>
                <a:gd name="connsiteY64" fmla="*/ 1261512 h 2495954"/>
                <a:gd name="connsiteX65" fmla="*/ 565439 w 1993129"/>
                <a:gd name="connsiteY65" fmla="*/ 1261512 h 2495954"/>
                <a:gd name="connsiteX66" fmla="*/ 577976 w 1993129"/>
                <a:gd name="connsiteY66" fmla="*/ 1385495 h 2495954"/>
                <a:gd name="connsiteX67" fmla="*/ 1109818 w 1993129"/>
                <a:gd name="connsiteY67" fmla="*/ 1917342 h 2495954"/>
                <a:gd name="connsiteX68" fmla="*/ 1246305 w 1993129"/>
                <a:gd name="connsiteY68" fmla="*/ 1931143 h 2495954"/>
                <a:gd name="connsiteX69" fmla="*/ 1246305 w 1993129"/>
                <a:gd name="connsiteY69" fmla="*/ 1934280 h 2495954"/>
                <a:gd name="connsiteX70" fmla="*/ 1109192 w 1993129"/>
                <a:gd name="connsiteY70" fmla="*/ 1920415 h 2495954"/>
                <a:gd name="connsiteX71" fmla="*/ 574902 w 1993129"/>
                <a:gd name="connsiteY71" fmla="*/ 1386122 h 2495954"/>
                <a:gd name="connsiteX72" fmla="*/ 524176 w 1993129"/>
                <a:gd name="connsiteY72" fmla="*/ 1261512 h 2495954"/>
                <a:gd name="connsiteX73" fmla="*/ 527315 w 1993129"/>
                <a:gd name="connsiteY73" fmla="*/ 1261512 h 2495954"/>
                <a:gd name="connsiteX74" fmla="*/ 530357 w 1993129"/>
                <a:gd name="connsiteY74" fmla="*/ 1321543 h 2495954"/>
                <a:gd name="connsiteX75" fmla="*/ 1102292 w 1993129"/>
                <a:gd name="connsiteY75" fmla="*/ 1954020 h 2495954"/>
                <a:gd name="connsiteX76" fmla="*/ 1246305 w 1993129"/>
                <a:gd name="connsiteY76" fmla="*/ 1968584 h 2495954"/>
                <a:gd name="connsiteX77" fmla="*/ 1246305 w 1993129"/>
                <a:gd name="connsiteY77" fmla="*/ 1971722 h 2495954"/>
                <a:gd name="connsiteX78" fmla="*/ 1101645 w 1993129"/>
                <a:gd name="connsiteY78" fmla="*/ 1957096 h 2495954"/>
                <a:gd name="connsiteX79" fmla="*/ 527234 w 1993129"/>
                <a:gd name="connsiteY79" fmla="*/ 1321872 h 2495954"/>
                <a:gd name="connsiteX80" fmla="*/ 486736 w 1993129"/>
                <a:gd name="connsiteY80" fmla="*/ 1261512 h 2495954"/>
                <a:gd name="connsiteX81" fmla="*/ 489874 w 1993129"/>
                <a:gd name="connsiteY81" fmla="*/ 1261512 h 2495954"/>
                <a:gd name="connsiteX82" fmla="*/ 493109 w 1993129"/>
                <a:gd name="connsiteY82" fmla="*/ 1325372 h 2495954"/>
                <a:gd name="connsiteX83" fmla="*/ 1169942 w 1993129"/>
                <a:gd name="connsiteY83" fmla="*/ 2002210 h 2495954"/>
                <a:gd name="connsiteX84" fmla="*/ 1246305 w 1993129"/>
                <a:gd name="connsiteY84" fmla="*/ 2006079 h 2495954"/>
                <a:gd name="connsiteX85" fmla="*/ 1246305 w 1993129"/>
                <a:gd name="connsiteY85" fmla="*/ 2009217 h 2495954"/>
                <a:gd name="connsiteX86" fmla="*/ 1169625 w 1993129"/>
                <a:gd name="connsiteY86" fmla="*/ 2005332 h 2495954"/>
                <a:gd name="connsiteX87" fmla="*/ 489987 w 1993129"/>
                <a:gd name="connsiteY87" fmla="*/ 1325689 h 2495954"/>
                <a:gd name="connsiteX88" fmla="*/ 449295 w 1993129"/>
                <a:gd name="connsiteY88" fmla="*/ 1261512 h 2495954"/>
                <a:gd name="connsiteX89" fmla="*/ 452433 w 1993129"/>
                <a:gd name="connsiteY89" fmla="*/ 1261512 h 2495954"/>
                <a:gd name="connsiteX90" fmla="*/ 455862 w 1993129"/>
                <a:gd name="connsiteY90" fmla="*/ 1329188 h 2495954"/>
                <a:gd name="connsiteX91" fmla="*/ 1166125 w 1993129"/>
                <a:gd name="connsiteY91" fmla="*/ 2039457 h 2495954"/>
                <a:gd name="connsiteX92" fmla="*/ 1246305 w 1993129"/>
                <a:gd name="connsiteY92" fmla="*/ 2043519 h 2495954"/>
                <a:gd name="connsiteX93" fmla="*/ 1246305 w 1993129"/>
                <a:gd name="connsiteY93" fmla="*/ 2046657 h 2495954"/>
                <a:gd name="connsiteX94" fmla="*/ 1165796 w 1993129"/>
                <a:gd name="connsiteY94" fmla="*/ 2042579 h 2495954"/>
                <a:gd name="connsiteX95" fmla="*/ 452739 w 1993129"/>
                <a:gd name="connsiteY95" fmla="*/ 1329517 h 2495954"/>
                <a:gd name="connsiteX96" fmla="*/ 411854 w 1993129"/>
                <a:gd name="connsiteY96" fmla="*/ 1261512 h 2495954"/>
                <a:gd name="connsiteX97" fmla="*/ 414992 w 1993129"/>
                <a:gd name="connsiteY97" fmla="*/ 1261512 h 2495954"/>
                <a:gd name="connsiteX98" fmla="*/ 418614 w 1993129"/>
                <a:gd name="connsiteY98" fmla="*/ 1333017 h 2495954"/>
                <a:gd name="connsiteX99" fmla="*/ 1162296 w 1993129"/>
                <a:gd name="connsiteY99" fmla="*/ 2076705 h 2495954"/>
                <a:gd name="connsiteX100" fmla="*/ 1246305 w 1993129"/>
                <a:gd name="connsiteY100" fmla="*/ 2080961 h 2495954"/>
                <a:gd name="connsiteX101" fmla="*/ 1246305 w 1993129"/>
                <a:gd name="connsiteY101" fmla="*/ 2084099 h 2495954"/>
                <a:gd name="connsiteX102" fmla="*/ 1161979 w 1993129"/>
                <a:gd name="connsiteY102" fmla="*/ 2079827 h 2495954"/>
                <a:gd name="connsiteX103" fmla="*/ 415492 w 1993129"/>
                <a:gd name="connsiteY103" fmla="*/ 1333335 h 2495954"/>
                <a:gd name="connsiteX104" fmla="*/ 374413 w 1993129"/>
                <a:gd name="connsiteY104" fmla="*/ 1261512 h 2495954"/>
                <a:gd name="connsiteX105" fmla="*/ 377551 w 1993129"/>
                <a:gd name="connsiteY105" fmla="*/ 1261512 h 2495954"/>
                <a:gd name="connsiteX106" fmla="*/ 381367 w 1993129"/>
                <a:gd name="connsiteY106" fmla="*/ 1336834 h 2495954"/>
                <a:gd name="connsiteX107" fmla="*/ 1158479 w 1993129"/>
                <a:gd name="connsiteY107" fmla="*/ 2113953 h 2495954"/>
                <a:gd name="connsiteX108" fmla="*/ 1246305 w 1993129"/>
                <a:gd name="connsiteY108" fmla="*/ 2118403 h 2495954"/>
                <a:gd name="connsiteX109" fmla="*/ 1246305 w 1993129"/>
                <a:gd name="connsiteY109" fmla="*/ 2121541 h 2495954"/>
                <a:gd name="connsiteX110" fmla="*/ 1158150 w 1993129"/>
                <a:gd name="connsiteY110" fmla="*/ 2117076 h 2495954"/>
                <a:gd name="connsiteX111" fmla="*/ 378245 w 1993129"/>
                <a:gd name="connsiteY111" fmla="*/ 1337164 h 2495954"/>
                <a:gd name="connsiteX112" fmla="*/ 336972 w 1993129"/>
                <a:gd name="connsiteY112" fmla="*/ 1261512 h 2495954"/>
                <a:gd name="connsiteX113" fmla="*/ 340110 w 1993129"/>
                <a:gd name="connsiteY113" fmla="*/ 1261512 h 2495954"/>
                <a:gd name="connsiteX114" fmla="*/ 344119 w 1993129"/>
                <a:gd name="connsiteY114" fmla="*/ 1340662 h 2495954"/>
                <a:gd name="connsiteX115" fmla="*/ 1154651 w 1993129"/>
                <a:gd name="connsiteY115" fmla="*/ 2151200 h 2495954"/>
                <a:gd name="connsiteX116" fmla="*/ 1246305 w 1993129"/>
                <a:gd name="connsiteY116" fmla="*/ 2155843 h 2495954"/>
                <a:gd name="connsiteX117" fmla="*/ 1246305 w 1993129"/>
                <a:gd name="connsiteY117" fmla="*/ 2158981 h 2495954"/>
                <a:gd name="connsiteX118" fmla="*/ 1154333 w 1993129"/>
                <a:gd name="connsiteY118" fmla="*/ 2154322 h 2495954"/>
                <a:gd name="connsiteX119" fmla="*/ 340998 w 1993129"/>
                <a:gd name="connsiteY119" fmla="*/ 1340980 h 2495954"/>
                <a:gd name="connsiteX120" fmla="*/ 299531 w 1993129"/>
                <a:gd name="connsiteY120" fmla="*/ 1261512 h 2495954"/>
                <a:gd name="connsiteX121" fmla="*/ 302669 w 1993129"/>
                <a:gd name="connsiteY121" fmla="*/ 1261512 h 2495954"/>
                <a:gd name="connsiteX122" fmla="*/ 306873 w 1993129"/>
                <a:gd name="connsiteY122" fmla="*/ 1344491 h 2495954"/>
                <a:gd name="connsiteX123" fmla="*/ 1150834 w 1993129"/>
                <a:gd name="connsiteY123" fmla="*/ 2188449 h 2495954"/>
                <a:gd name="connsiteX124" fmla="*/ 1246305 w 1993129"/>
                <a:gd name="connsiteY124" fmla="*/ 2193285 h 2495954"/>
                <a:gd name="connsiteX125" fmla="*/ 1246305 w 1993129"/>
                <a:gd name="connsiteY125" fmla="*/ 2196423 h 2495954"/>
                <a:gd name="connsiteX126" fmla="*/ 1150505 w 1993129"/>
                <a:gd name="connsiteY126" fmla="*/ 2191570 h 2495954"/>
                <a:gd name="connsiteX127" fmla="*/ 303750 w 1993129"/>
                <a:gd name="connsiteY127" fmla="*/ 1344808 h 2495954"/>
                <a:gd name="connsiteX128" fmla="*/ 262090 w 1993129"/>
                <a:gd name="connsiteY128" fmla="*/ 1261512 h 2495954"/>
                <a:gd name="connsiteX129" fmla="*/ 265228 w 1993129"/>
                <a:gd name="connsiteY129" fmla="*/ 1261512 h 2495954"/>
                <a:gd name="connsiteX130" fmla="*/ 269625 w 1993129"/>
                <a:gd name="connsiteY130" fmla="*/ 1348309 h 2495954"/>
                <a:gd name="connsiteX131" fmla="*/ 1147005 w 1993129"/>
                <a:gd name="connsiteY131" fmla="*/ 2225697 h 2495954"/>
                <a:gd name="connsiteX132" fmla="*/ 1246305 w 1993129"/>
                <a:gd name="connsiteY132" fmla="*/ 2230727 h 2495954"/>
                <a:gd name="connsiteX133" fmla="*/ 1246305 w 1993129"/>
                <a:gd name="connsiteY133" fmla="*/ 2233865 h 2495954"/>
                <a:gd name="connsiteX134" fmla="*/ 1146688 w 1993129"/>
                <a:gd name="connsiteY134" fmla="*/ 2228818 h 2495954"/>
                <a:gd name="connsiteX135" fmla="*/ 266503 w 1993129"/>
                <a:gd name="connsiteY135" fmla="*/ 1348626 h 2495954"/>
                <a:gd name="connsiteX136" fmla="*/ 224649 w 1993129"/>
                <a:gd name="connsiteY136" fmla="*/ 1261512 h 2495954"/>
                <a:gd name="connsiteX137" fmla="*/ 227787 w 1993129"/>
                <a:gd name="connsiteY137" fmla="*/ 1261512 h 2495954"/>
                <a:gd name="connsiteX138" fmla="*/ 232378 w 1993129"/>
                <a:gd name="connsiteY138" fmla="*/ 1352125 h 2495954"/>
                <a:gd name="connsiteX139" fmla="*/ 1143188 w 1993129"/>
                <a:gd name="connsiteY139" fmla="*/ 2262943 h 2495954"/>
                <a:gd name="connsiteX140" fmla="*/ 1246305 w 1993129"/>
                <a:gd name="connsiteY140" fmla="*/ 2268167 h 2495954"/>
                <a:gd name="connsiteX141" fmla="*/ 1246305 w 1993129"/>
                <a:gd name="connsiteY141" fmla="*/ 2271305 h 2495954"/>
                <a:gd name="connsiteX142" fmla="*/ 1142859 w 1993129"/>
                <a:gd name="connsiteY142" fmla="*/ 2266065 h 2495954"/>
                <a:gd name="connsiteX143" fmla="*/ 229255 w 1993129"/>
                <a:gd name="connsiteY143" fmla="*/ 1352454 h 2495954"/>
                <a:gd name="connsiteX144" fmla="*/ 187208 w 1993129"/>
                <a:gd name="connsiteY144" fmla="*/ 1261512 h 2495954"/>
                <a:gd name="connsiteX145" fmla="*/ 190346 w 1993129"/>
                <a:gd name="connsiteY145" fmla="*/ 1261512 h 2495954"/>
                <a:gd name="connsiteX146" fmla="*/ 195130 w 1993129"/>
                <a:gd name="connsiteY146" fmla="*/ 1355954 h 2495954"/>
                <a:gd name="connsiteX147" fmla="*/ 1139359 w 1993129"/>
                <a:gd name="connsiteY147" fmla="*/ 2300191 h 2495954"/>
                <a:gd name="connsiteX148" fmla="*/ 1246305 w 1993129"/>
                <a:gd name="connsiteY148" fmla="*/ 2305609 h 2495954"/>
                <a:gd name="connsiteX149" fmla="*/ 1246305 w 1993129"/>
                <a:gd name="connsiteY149" fmla="*/ 2308747 h 2495954"/>
                <a:gd name="connsiteX150" fmla="*/ 1139042 w 1993129"/>
                <a:gd name="connsiteY150" fmla="*/ 2303313 h 2495954"/>
                <a:gd name="connsiteX151" fmla="*/ 192009 w 1993129"/>
                <a:gd name="connsiteY151" fmla="*/ 1356271 h 2495954"/>
                <a:gd name="connsiteX152" fmla="*/ 149767 w 1993129"/>
                <a:gd name="connsiteY152" fmla="*/ 1261512 h 2495954"/>
                <a:gd name="connsiteX153" fmla="*/ 152905 w 1993129"/>
                <a:gd name="connsiteY153" fmla="*/ 1261512 h 2495954"/>
                <a:gd name="connsiteX154" fmla="*/ 157883 w 1993129"/>
                <a:gd name="connsiteY154" fmla="*/ 1359772 h 2495954"/>
                <a:gd name="connsiteX155" fmla="*/ 1135542 w 1993129"/>
                <a:gd name="connsiteY155" fmla="*/ 2337439 h 2495954"/>
                <a:gd name="connsiteX156" fmla="*/ 1246305 w 1993129"/>
                <a:gd name="connsiteY156" fmla="*/ 2343051 h 2495954"/>
                <a:gd name="connsiteX157" fmla="*/ 1246305 w 1993129"/>
                <a:gd name="connsiteY157" fmla="*/ 2346189 h 2495954"/>
                <a:gd name="connsiteX158" fmla="*/ 1135213 w 1993129"/>
                <a:gd name="connsiteY158" fmla="*/ 2340562 h 2495954"/>
                <a:gd name="connsiteX159" fmla="*/ 154761 w 1993129"/>
                <a:gd name="connsiteY159" fmla="*/ 1360101 h 2495954"/>
                <a:gd name="connsiteX160" fmla="*/ 112326 w 1993129"/>
                <a:gd name="connsiteY160" fmla="*/ 1261512 h 2495954"/>
                <a:gd name="connsiteX161" fmla="*/ 115464 w 1993129"/>
                <a:gd name="connsiteY161" fmla="*/ 1261512 h 2495954"/>
                <a:gd name="connsiteX162" fmla="*/ 120635 w 1993129"/>
                <a:gd name="connsiteY162" fmla="*/ 1363599 h 2495954"/>
                <a:gd name="connsiteX163" fmla="*/ 1131714 w 1993129"/>
                <a:gd name="connsiteY163" fmla="*/ 2374686 h 2495954"/>
                <a:gd name="connsiteX164" fmla="*/ 1246305 w 1993129"/>
                <a:gd name="connsiteY164" fmla="*/ 2380491 h 2495954"/>
                <a:gd name="connsiteX165" fmla="*/ 1246305 w 1993129"/>
                <a:gd name="connsiteY165" fmla="*/ 2383629 h 2495954"/>
                <a:gd name="connsiteX166" fmla="*/ 1131396 w 1993129"/>
                <a:gd name="connsiteY166" fmla="*/ 2377808 h 2495954"/>
                <a:gd name="connsiteX167" fmla="*/ 117514 w 1993129"/>
                <a:gd name="connsiteY167" fmla="*/ 1363917 h 2495954"/>
                <a:gd name="connsiteX168" fmla="*/ 74885 w 1993129"/>
                <a:gd name="connsiteY168" fmla="*/ 1261512 h 2495954"/>
                <a:gd name="connsiteX169" fmla="*/ 78023 w 1993129"/>
                <a:gd name="connsiteY169" fmla="*/ 1261512 h 2495954"/>
                <a:gd name="connsiteX170" fmla="*/ 83388 w 1993129"/>
                <a:gd name="connsiteY170" fmla="*/ 1367417 h 2495954"/>
                <a:gd name="connsiteX171" fmla="*/ 1127897 w 1993129"/>
                <a:gd name="connsiteY171" fmla="*/ 2411934 h 2495954"/>
                <a:gd name="connsiteX172" fmla="*/ 1246305 w 1993129"/>
                <a:gd name="connsiteY172" fmla="*/ 2417933 h 2495954"/>
                <a:gd name="connsiteX173" fmla="*/ 1246305 w 1993129"/>
                <a:gd name="connsiteY173" fmla="*/ 2421071 h 2495954"/>
                <a:gd name="connsiteX174" fmla="*/ 1127568 w 1993129"/>
                <a:gd name="connsiteY174" fmla="*/ 2415056 h 2495954"/>
                <a:gd name="connsiteX175" fmla="*/ 80266 w 1993129"/>
                <a:gd name="connsiteY175" fmla="*/ 1367746 h 2495954"/>
                <a:gd name="connsiteX176" fmla="*/ 37444 w 1993129"/>
                <a:gd name="connsiteY176" fmla="*/ 1261512 h 2495954"/>
                <a:gd name="connsiteX177" fmla="*/ 40582 w 1993129"/>
                <a:gd name="connsiteY177" fmla="*/ 1261512 h 2495954"/>
                <a:gd name="connsiteX178" fmla="*/ 46141 w 1993129"/>
                <a:gd name="connsiteY178" fmla="*/ 1371246 h 2495954"/>
                <a:gd name="connsiteX179" fmla="*/ 1124068 w 1993129"/>
                <a:gd name="connsiteY179" fmla="*/ 2449183 h 2495954"/>
                <a:gd name="connsiteX180" fmla="*/ 1246305 w 1993129"/>
                <a:gd name="connsiteY180" fmla="*/ 2455375 h 2495954"/>
                <a:gd name="connsiteX181" fmla="*/ 1246305 w 1993129"/>
                <a:gd name="connsiteY181" fmla="*/ 2458512 h 2495954"/>
                <a:gd name="connsiteX182" fmla="*/ 1123751 w 1993129"/>
                <a:gd name="connsiteY182" fmla="*/ 2452303 h 2495954"/>
                <a:gd name="connsiteX183" fmla="*/ 43019 w 1993129"/>
                <a:gd name="connsiteY183" fmla="*/ 1371564 h 2495954"/>
                <a:gd name="connsiteX184" fmla="*/ 0 w 1993129"/>
                <a:gd name="connsiteY184" fmla="*/ 1261512 h 2495954"/>
                <a:gd name="connsiteX185" fmla="*/ 3114 w 1993129"/>
                <a:gd name="connsiteY185" fmla="*/ 1261512 h 2495954"/>
                <a:gd name="connsiteX186" fmla="*/ 8478 w 1993129"/>
                <a:gd name="connsiteY186" fmla="*/ 1371621 h 2495954"/>
                <a:gd name="connsiteX187" fmla="*/ 367094 w 1993129"/>
                <a:gd name="connsiteY187" fmla="*/ 2128226 h 2495954"/>
                <a:gd name="connsiteX188" fmla="*/ 1123714 w 1993129"/>
                <a:gd name="connsiteY188" fmla="*/ 2486845 h 2495954"/>
                <a:gd name="connsiteX189" fmla="*/ 1246305 w 1993129"/>
                <a:gd name="connsiteY189" fmla="*/ 2492818 h 2495954"/>
                <a:gd name="connsiteX190" fmla="*/ 1246305 w 1993129"/>
                <a:gd name="connsiteY190" fmla="*/ 2495954 h 2495954"/>
                <a:gd name="connsiteX191" fmla="*/ 1119746 w 1993129"/>
                <a:gd name="connsiteY191" fmla="*/ 2489564 h 2495954"/>
                <a:gd name="connsiteX192" fmla="*/ 5760 w 1993129"/>
                <a:gd name="connsiteY192" fmla="*/ 1375569 h 2495954"/>
                <a:gd name="connsiteX193" fmla="*/ 1245750 w 1993129"/>
                <a:gd name="connsiteY193" fmla="*/ 861231 h 2495954"/>
                <a:gd name="connsiteX194" fmla="*/ 1245750 w 1993129"/>
                <a:gd name="connsiteY194" fmla="*/ 864369 h 2495954"/>
                <a:gd name="connsiteX195" fmla="*/ 1170110 w 1993129"/>
                <a:gd name="connsiteY195" fmla="*/ 872018 h 2495954"/>
                <a:gd name="connsiteX196" fmla="*/ 871408 w 1993129"/>
                <a:gd name="connsiteY196" fmla="*/ 1170722 h 2495954"/>
                <a:gd name="connsiteX197" fmla="*/ 867005 w 1993129"/>
                <a:gd name="connsiteY197" fmla="*/ 1214260 h 2495954"/>
                <a:gd name="connsiteX198" fmla="*/ 863868 w 1993129"/>
                <a:gd name="connsiteY198" fmla="*/ 1214260 h 2495954"/>
                <a:gd name="connsiteX199" fmla="*/ 868334 w 1993129"/>
                <a:gd name="connsiteY199" fmla="*/ 1170096 h 2495954"/>
                <a:gd name="connsiteX200" fmla="*/ 1169483 w 1993129"/>
                <a:gd name="connsiteY200" fmla="*/ 868944 h 2495954"/>
                <a:gd name="connsiteX201" fmla="*/ 1245750 w 1993129"/>
                <a:gd name="connsiteY201" fmla="*/ 823790 h 2495954"/>
                <a:gd name="connsiteX202" fmla="*/ 1245750 w 1993129"/>
                <a:gd name="connsiteY202" fmla="*/ 826928 h 2495954"/>
                <a:gd name="connsiteX203" fmla="*/ 1162583 w 1993129"/>
                <a:gd name="connsiteY203" fmla="*/ 835340 h 2495954"/>
                <a:gd name="connsiteX204" fmla="*/ 834730 w 1993129"/>
                <a:gd name="connsiteY204" fmla="*/ 1163196 h 2495954"/>
                <a:gd name="connsiteX205" fmla="*/ 829565 w 1993129"/>
                <a:gd name="connsiteY205" fmla="*/ 1214260 h 2495954"/>
                <a:gd name="connsiteX206" fmla="*/ 826426 w 1993129"/>
                <a:gd name="connsiteY206" fmla="*/ 1214260 h 2495954"/>
                <a:gd name="connsiteX207" fmla="*/ 831654 w 1993129"/>
                <a:gd name="connsiteY207" fmla="*/ 1162549 h 2495954"/>
                <a:gd name="connsiteX208" fmla="*/ 1161937 w 1993129"/>
                <a:gd name="connsiteY208" fmla="*/ 832264 h 2495954"/>
                <a:gd name="connsiteX209" fmla="*/ 1245750 w 1993129"/>
                <a:gd name="connsiteY209" fmla="*/ 786348 h 2495954"/>
                <a:gd name="connsiteX210" fmla="*/ 1245750 w 1993129"/>
                <a:gd name="connsiteY210" fmla="*/ 789486 h 2495954"/>
                <a:gd name="connsiteX211" fmla="*/ 1155037 w 1993129"/>
                <a:gd name="connsiteY211" fmla="*/ 798659 h 2495954"/>
                <a:gd name="connsiteX212" fmla="*/ 798050 w 1993129"/>
                <a:gd name="connsiteY212" fmla="*/ 1155648 h 2495954"/>
                <a:gd name="connsiteX213" fmla="*/ 792123 w 1993129"/>
                <a:gd name="connsiteY213" fmla="*/ 1214260 h 2495954"/>
                <a:gd name="connsiteX214" fmla="*/ 788985 w 1993129"/>
                <a:gd name="connsiteY214" fmla="*/ 1214260 h 2495954"/>
                <a:gd name="connsiteX215" fmla="*/ 794976 w 1993129"/>
                <a:gd name="connsiteY215" fmla="*/ 1155022 h 2495954"/>
                <a:gd name="connsiteX216" fmla="*/ 1154411 w 1993129"/>
                <a:gd name="connsiteY216" fmla="*/ 795585 h 2495954"/>
                <a:gd name="connsiteX217" fmla="*/ 1245750 w 1993129"/>
                <a:gd name="connsiteY217" fmla="*/ 748907 h 2495954"/>
                <a:gd name="connsiteX218" fmla="*/ 1245750 w 1993129"/>
                <a:gd name="connsiteY218" fmla="*/ 752045 h 2495954"/>
                <a:gd name="connsiteX219" fmla="*/ 1147511 w 1993129"/>
                <a:gd name="connsiteY219" fmla="*/ 761981 h 2495954"/>
                <a:gd name="connsiteX220" fmla="*/ 761372 w 1993129"/>
                <a:gd name="connsiteY220" fmla="*/ 1148123 h 2495954"/>
                <a:gd name="connsiteX221" fmla="*/ 754683 w 1993129"/>
                <a:gd name="connsiteY221" fmla="*/ 1214260 h 2495954"/>
                <a:gd name="connsiteX222" fmla="*/ 751544 w 1993129"/>
                <a:gd name="connsiteY222" fmla="*/ 1214260 h 2495954"/>
                <a:gd name="connsiteX223" fmla="*/ 758296 w 1993129"/>
                <a:gd name="connsiteY223" fmla="*/ 1147476 h 2495954"/>
                <a:gd name="connsiteX224" fmla="*/ 1146864 w 1993129"/>
                <a:gd name="connsiteY224" fmla="*/ 758905 h 2495954"/>
                <a:gd name="connsiteX225" fmla="*/ 1245750 w 1993129"/>
                <a:gd name="connsiteY225" fmla="*/ 711466 h 2495954"/>
                <a:gd name="connsiteX226" fmla="*/ 1245750 w 1993129"/>
                <a:gd name="connsiteY226" fmla="*/ 714604 h 2495954"/>
                <a:gd name="connsiteX227" fmla="*/ 1139964 w 1993129"/>
                <a:gd name="connsiteY227" fmla="*/ 725301 h 2495954"/>
                <a:gd name="connsiteX228" fmla="*/ 724692 w 1993129"/>
                <a:gd name="connsiteY228" fmla="*/ 1140576 h 2495954"/>
                <a:gd name="connsiteX229" fmla="*/ 717241 w 1993129"/>
                <a:gd name="connsiteY229" fmla="*/ 1214260 h 2495954"/>
                <a:gd name="connsiteX230" fmla="*/ 714103 w 1993129"/>
                <a:gd name="connsiteY230" fmla="*/ 1214260 h 2495954"/>
                <a:gd name="connsiteX231" fmla="*/ 721618 w 1993129"/>
                <a:gd name="connsiteY231" fmla="*/ 1139950 h 2495954"/>
                <a:gd name="connsiteX232" fmla="*/ 1139338 w 1993129"/>
                <a:gd name="connsiteY232" fmla="*/ 722227 h 2495954"/>
                <a:gd name="connsiteX233" fmla="*/ 1245750 w 1993129"/>
                <a:gd name="connsiteY233" fmla="*/ 674024 h 2495954"/>
                <a:gd name="connsiteX234" fmla="*/ 1245750 w 1993129"/>
                <a:gd name="connsiteY234" fmla="*/ 677162 h 2495954"/>
                <a:gd name="connsiteX235" fmla="*/ 1132438 w 1993129"/>
                <a:gd name="connsiteY235" fmla="*/ 688622 h 2495954"/>
                <a:gd name="connsiteX236" fmla="*/ 688014 w 1993129"/>
                <a:gd name="connsiteY236" fmla="*/ 1133049 h 2495954"/>
                <a:gd name="connsiteX237" fmla="*/ 679801 w 1993129"/>
                <a:gd name="connsiteY237" fmla="*/ 1214260 h 2495954"/>
                <a:gd name="connsiteX238" fmla="*/ 676662 w 1993129"/>
                <a:gd name="connsiteY238" fmla="*/ 1214260 h 2495954"/>
                <a:gd name="connsiteX239" fmla="*/ 684938 w 1993129"/>
                <a:gd name="connsiteY239" fmla="*/ 1132402 h 2495954"/>
                <a:gd name="connsiteX240" fmla="*/ 1131791 w 1993129"/>
                <a:gd name="connsiteY240" fmla="*/ 685546 h 2495954"/>
                <a:gd name="connsiteX241" fmla="*/ 1245750 w 1993129"/>
                <a:gd name="connsiteY241" fmla="*/ 636583 h 2495954"/>
                <a:gd name="connsiteX242" fmla="*/ 1245750 w 1993129"/>
                <a:gd name="connsiteY242" fmla="*/ 639721 h 2495954"/>
                <a:gd name="connsiteX243" fmla="*/ 1124891 w 1993129"/>
                <a:gd name="connsiteY243" fmla="*/ 651942 h 2495954"/>
                <a:gd name="connsiteX244" fmla="*/ 651334 w 1993129"/>
                <a:gd name="connsiteY244" fmla="*/ 1125503 h 2495954"/>
                <a:gd name="connsiteX245" fmla="*/ 642359 w 1993129"/>
                <a:gd name="connsiteY245" fmla="*/ 1214260 h 2495954"/>
                <a:gd name="connsiteX246" fmla="*/ 639221 w 1993129"/>
                <a:gd name="connsiteY246" fmla="*/ 1214260 h 2495954"/>
                <a:gd name="connsiteX247" fmla="*/ 648260 w 1993129"/>
                <a:gd name="connsiteY247" fmla="*/ 1124877 h 2495954"/>
                <a:gd name="connsiteX248" fmla="*/ 1124265 w 1993129"/>
                <a:gd name="connsiteY248" fmla="*/ 648868 h 2495954"/>
                <a:gd name="connsiteX249" fmla="*/ 1245750 w 1993129"/>
                <a:gd name="connsiteY249" fmla="*/ 599142 h 2495954"/>
                <a:gd name="connsiteX250" fmla="*/ 1245750 w 1993129"/>
                <a:gd name="connsiteY250" fmla="*/ 602280 h 2495954"/>
                <a:gd name="connsiteX251" fmla="*/ 1117365 w 1993129"/>
                <a:gd name="connsiteY251" fmla="*/ 615264 h 2495954"/>
                <a:gd name="connsiteX252" fmla="*/ 614656 w 1993129"/>
                <a:gd name="connsiteY252" fmla="*/ 1117977 h 2495954"/>
                <a:gd name="connsiteX253" fmla="*/ 604919 w 1993129"/>
                <a:gd name="connsiteY253" fmla="*/ 1214260 h 2495954"/>
                <a:gd name="connsiteX254" fmla="*/ 601780 w 1993129"/>
                <a:gd name="connsiteY254" fmla="*/ 1214260 h 2495954"/>
                <a:gd name="connsiteX255" fmla="*/ 611580 w 1993129"/>
                <a:gd name="connsiteY255" fmla="*/ 1117330 h 2495954"/>
                <a:gd name="connsiteX256" fmla="*/ 1116718 w 1993129"/>
                <a:gd name="connsiteY256" fmla="*/ 612188 h 2495954"/>
                <a:gd name="connsiteX257" fmla="*/ 1245750 w 1993129"/>
                <a:gd name="connsiteY257" fmla="*/ 561700 h 2495954"/>
                <a:gd name="connsiteX258" fmla="*/ 1245750 w 1993129"/>
                <a:gd name="connsiteY258" fmla="*/ 564838 h 2495954"/>
                <a:gd name="connsiteX259" fmla="*/ 1109818 w 1993129"/>
                <a:gd name="connsiteY259" fmla="*/ 578583 h 2495954"/>
                <a:gd name="connsiteX260" fmla="*/ 577976 w 1993129"/>
                <a:gd name="connsiteY260" fmla="*/ 1110429 h 2495954"/>
                <a:gd name="connsiteX261" fmla="*/ 567477 w 1993129"/>
                <a:gd name="connsiteY261" fmla="*/ 1214260 h 2495954"/>
                <a:gd name="connsiteX262" fmla="*/ 564339 w 1993129"/>
                <a:gd name="connsiteY262" fmla="*/ 1214260 h 2495954"/>
                <a:gd name="connsiteX263" fmla="*/ 574902 w 1993129"/>
                <a:gd name="connsiteY263" fmla="*/ 1109803 h 2495954"/>
                <a:gd name="connsiteX264" fmla="*/ 1109192 w 1993129"/>
                <a:gd name="connsiteY264" fmla="*/ 575509 h 2495954"/>
                <a:gd name="connsiteX265" fmla="*/ 1245750 w 1993129"/>
                <a:gd name="connsiteY265" fmla="*/ 524259 h 2495954"/>
                <a:gd name="connsiteX266" fmla="*/ 1245750 w 1993129"/>
                <a:gd name="connsiteY266" fmla="*/ 527397 h 2495954"/>
                <a:gd name="connsiteX267" fmla="*/ 1102292 w 1993129"/>
                <a:gd name="connsiteY267" fmla="*/ 541905 h 2495954"/>
                <a:gd name="connsiteX268" fmla="*/ 530357 w 1993129"/>
                <a:gd name="connsiteY268" fmla="*/ 1174383 h 2495954"/>
                <a:gd name="connsiteX269" fmla="*/ 528336 w 1993129"/>
                <a:gd name="connsiteY269" fmla="*/ 1214260 h 2495954"/>
                <a:gd name="connsiteX270" fmla="*/ 525197 w 1993129"/>
                <a:gd name="connsiteY270" fmla="*/ 1214260 h 2495954"/>
                <a:gd name="connsiteX271" fmla="*/ 527234 w 1993129"/>
                <a:gd name="connsiteY271" fmla="*/ 1174054 h 2495954"/>
                <a:gd name="connsiteX272" fmla="*/ 1101645 w 1993129"/>
                <a:gd name="connsiteY272" fmla="*/ 538829 h 2495954"/>
                <a:gd name="connsiteX273" fmla="*/ 1245750 w 1993129"/>
                <a:gd name="connsiteY273" fmla="*/ 486737 h 2495954"/>
                <a:gd name="connsiteX274" fmla="*/ 1245750 w 1993129"/>
                <a:gd name="connsiteY274" fmla="*/ 489875 h 2495954"/>
                <a:gd name="connsiteX275" fmla="*/ 1169942 w 1993129"/>
                <a:gd name="connsiteY275" fmla="*/ 493716 h 2495954"/>
                <a:gd name="connsiteX276" fmla="*/ 493109 w 1993129"/>
                <a:gd name="connsiteY276" fmla="*/ 1170555 h 2495954"/>
                <a:gd name="connsiteX277" fmla="*/ 490895 w 1993129"/>
                <a:gd name="connsiteY277" fmla="*/ 1214260 h 2495954"/>
                <a:gd name="connsiteX278" fmla="*/ 487757 w 1993129"/>
                <a:gd name="connsiteY278" fmla="*/ 1214260 h 2495954"/>
                <a:gd name="connsiteX279" fmla="*/ 489987 w 1993129"/>
                <a:gd name="connsiteY279" fmla="*/ 1170237 h 2495954"/>
                <a:gd name="connsiteX280" fmla="*/ 1169625 w 1993129"/>
                <a:gd name="connsiteY280" fmla="*/ 490594 h 2495954"/>
                <a:gd name="connsiteX281" fmla="*/ 1361794 w 1993129"/>
                <a:gd name="connsiteY281" fmla="*/ 458379 h 2495954"/>
                <a:gd name="connsiteX282" fmla="*/ 1408128 w 1993129"/>
                <a:gd name="connsiteY282" fmla="*/ 465470 h 2495954"/>
                <a:gd name="connsiteX283" fmla="*/ 1419172 w 1993129"/>
                <a:gd name="connsiteY283" fmla="*/ 468905 h 2495954"/>
                <a:gd name="connsiteX284" fmla="*/ 1410764 w 1993129"/>
                <a:gd name="connsiteY284" fmla="*/ 468905 h 2495954"/>
                <a:gd name="connsiteX285" fmla="*/ 1363148 w 1993129"/>
                <a:gd name="connsiteY285" fmla="*/ 459292 h 2495954"/>
                <a:gd name="connsiteX286" fmla="*/ 1245750 w 1993129"/>
                <a:gd name="connsiteY286" fmla="*/ 449295 h 2495954"/>
                <a:gd name="connsiteX287" fmla="*/ 1245750 w 1993129"/>
                <a:gd name="connsiteY287" fmla="*/ 452433 h 2495954"/>
                <a:gd name="connsiteX288" fmla="*/ 1166125 w 1993129"/>
                <a:gd name="connsiteY288" fmla="*/ 456468 h 2495954"/>
                <a:gd name="connsiteX289" fmla="*/ 455862 w 1993129"/>
                <a:gd name="connsiteY289" fmla="*/ 1166737 h 2495954"/>
                <a:gd name="connsiteX290" fmla="*/ 453454 w 1993129"/>
                <a:gd name="connsiteY290" fmla="*/ 1214260 h 2495954"/>
                <a:gd name="connsiteX291" fmla="*/ 450315 w 1993129"/>
                <a:gd name="connsiteY291" fmla="*/ 1214260 h 2495954"/>
                <a:gd name="connsiteX292" fmla="*/ 452739 w 1993129"/>
                <a:gd name="connsiteY292" fmla="*/ 1166408 h 2495954"/>
                <a:gd name="connsiteX293" fmla="*/ 1165796 w 1993129"/>
                <a:gd name="connsiteY293" fmla="*/ 453346 h 2495954"/>
                <a:gd name="connsiteX294" fmla="*/ 1312115 w 1993129"/>
                <a:gd name="connsiteY294" fmla="*/ 415055 h 2495954"/>
                <a:gd name="connsiteX295" fmla="*/ 1332721 w 1993129"/>
                <a:gd name="connsiteY295" fmla="*/ 416099 h 2495954"/>
                <a:gd name="connsiteX296" fmla="*/ 1495726 w 1993129"/>
                <a:gd name="connsiteY296" fmla="*/ 449431 h 2495954"/>
                <a:gd name="connsiteX297" fmla="*/ 1548829 w 1993129"/>
                <a:gd name="connsiteY297" fmla="*/ 468905 h 2495954"/>
                <a:gd name="connsiteX298" fmla="*/ 1534095 w 1993129"/>
                <a:gd name="connsiteY298" fmla="*/ 468905 h 2495954"/>
                <a:gd name="connsiteX299" fmla="*/ 1415028 w 1993129"/>
                <a:gd name="connsiteY299" fmla="*/ 431866 h 2495954"/>
                <a:gd name="connsiteX300" fmla="*/ 1332404 w 1993129"/>
                <a:gd name="connsiteY300" fmla="*/ 419220 h 2495954"/>
                <a:gd name="connsiteX301" fmla="*/ 1314305 w 1993129"/>
                <a:gd name="connsiteY301" fmla="*/ 418303 h 2495954"/>
                <a:gd name="connsiteX302" fmla="*/ 1245750 w 1993129"/>
                <a:gd name="connsiteY302" fmla="*/ 411854 h 2495954"/>
                <a:gd name="connsiteX303" fmla="*/ 1245750 w 1993129"/>
                <a:gd name="connsiteY303" fmla="*/ 414992 h 2495954"/>
                <a:gd name="connsiteX304" fmla="*/ 1162296 w 1993129"/>
                <a:gd name="connsiteY304" fmla="*/ 419220 h 2495954"/>
                <a:gd name="connsiteX305" fmla="*/ 418614 w 1993129"/>
                <a:gd name="connsiteY305" fmla="*/ 1162909 h 2495954"/>
                <a:gd name="connsiteX306" fmla="*/ 416013 w 1993129"/>
                <a:gd name="connsiteY306" fmla="*/ 1214260 h 2495954"/>
                <a:gd name="connsiteX307" fmla="*/ 412875 w 1993129"/>
                <a:gd name="connsiteY307" fmla="*/ 1214260 h 2495954"/>
                <a:gd name="connsiteX308" fmla="*/ 415492 w 1993129"/>
                <a:gd name="connsiteY308" fmla="*/ 1162591 h 2495954"/>
                <a:gd name="connsiteX309" fmla="*/ 1161979 w 1993129"/>
                <a:gd name="connsiteY309" fmla="*/ 416099 h 2495954"/>
                <a:gd name="connsiteX310" fmla="*/ 1294522 w 1993129"/>
                <a:gd name="connsiteY310" fmla="*/ 376722 h 2495954"/>
                <a:gd name="connsiteX311" fmla="*/ 1336550 w 1993129"/>
                <a:gd name="connsiteY311" fmla="*/ 378851 h 2495954"/>
                <a:gd name="connsiteX312" fmla="*/ 1587088 w 1993129"/>
                <a:gd name="connsiteY312" fmla="*/ 443092 h 2495954"/>
                <a:gd name="connsiteX313" fmla="*/ 1634587 w 1993129"/>
                <a:gd name="connsiteY313" fmla="*/ 468905 h 2495954"/>
                <a:gd name="connsiteX314" fmla="*/ 1628038 w 1993129"/>
                <a:gd name="connsiteY314" fmla="*/ 468905 h 2495954"/>
                <a:gd name="connsiteX315" fmla="*/ 1585876 w 1993129"/>
                <a:gd name="connsiteY315" fmla="*/ 445990 h 2495954"/>
                <a:gd name="connsiteX316" fmla="*/ 1336232 w 1993129"/>
                <a:gd name="connsiteY316" fmla="*/ 381973 h 2495954"/>
                <a:gd name="connsiteX317" fmla="*/ 1295162 w 1993129"/>
                <a:gd name="connsiteY317" fmla="*/ 379892 h 2495954"/>
                <a:gd name="connsiteX318" fmla="*/ 1245750 w 1993129"/>
                <a:gd name="connsiteY318" fmla="*/ 374413 h 2495954"/>
                <a:gd name="connsiteX319" fmla="*/ 1245750 w 1993129"/>
                <a:gd name="connsiteY319" fmla="*/ 377551 h 2495954"/>
                <a:gd name="connsiteX320" fmla="*/ 1158479 w 1993129"/>
                <a:gd name="connsiteY320" fmla="*/ 381973 h 2495954"/>
                <a:gd name="connsiteX321" fmla="*/ 381367 w 1993129"/>
                <a:gd name="connsiteY321" fmla="*/ 1159092 h 2495954"/>
                <a:gd name="connsiteX322" fmla="*/ 378572 w 1993129"/>
                <a:gd name="connsiteY322" fmla="*/ 1214260 h 2495954"/>
                <a:gd name="connsiteX323" fmla="*/ 375434 w 1993129"/>
                <a:gd name="connsiteY323" fmla="*/ 1214260 h 2495954"/>
                <a:gd name="connsiteX324" fmla="*/ 378245 w 1993129"/>
                <a:gd name="connsiteY324" fmla="*/ 1158763 h 2495954"/>
                <a:gd name="connsiteX325" fmla="*/ 1158150 w 1993129"/>
                <a:gd name="connsiteY325" fmla="*/ 378851 h 2495954"/>
                <a:gd name="connsiteX326" fmla="*/ 1288436 w 1993129"/>
                <a:gd name="connsiteY326" fmla="*/ 338972 h 2495954"/>
                <a:gd name="connsiteX327" fmla="*/ 1340367 w 1993129"/>
                <a:gd name="connsiteY327" fmla="*/ 341603 h 2495954"/>
                <a:gd name="connsiteX328" fmla="*/ 1601633 w 1993129"/>
                <a:gd name="connsiteY328" fmla="*/ 408602 h 2495954"/>
                <a:gd name="connsiteX329" fmla="*/ 1712591 w 1993129"/>
                <a:gd name="connsiteY329" fmla="*/ 468905 h 2495954"/>
                <a:gd name="connsiteX330" fmla="*/ 1706067 w 1993129"/>
                <a:gd name="connsiteY330" fmla="*/ 468905 h 2495954"/>
                <a:gd name="connsiteX331" fmla="*/ 1600421 w 1993129"/>
                <a:gd name="connsiteY331" fmla="*/ 411490 h 2495954"/>
                <a:gd name="connsiteX332" fmla="*/ 1340050 w 1993129"/>
                <a:gd name="connsiteY332" fmla="*/ 344724 h 2495954"/>
                <a:gd name="connsiteX333" fmla="*/ 1288436 w 1993129"/>
                <a:gd name="connsiteY333" fmla="*/ 342110 h 2495954"/>
                <a:gd name="connsiteX334" fmla="*/ 1245750 w 1993129"/>
                <a:gd name="connsiteY334" fmla="*/ 336971 h 2495954"/>
                <a:gd name="connsiteX335" fmla="*/ 1245750 w 1993129"/>
                <a:gd name="connsiteY335" fmla="*/ 340109 h 2495954"/>
                <a:gd name="connsiteX336" fmla="*/ 1154651 w 1993129"/>
                <a:gd name="connsiteY336" fmla="*/ 344724 h 2495954"/>
                <a:gd name="connsiteX337" fmla="*/ 344119 w 1993129"/>
                <a:gd name="connsiteY337" fmla="*/ 1155262 h 2495954"/>
                <a:gd name="connsiteX338" fmla="*/ 341131 w 1993129"/>
                <a:gd name="connsiteY338" fmla="*/ 1214260 h 2495954"/>
                <a:gd name="connsiteX339" fmla="*/ 337993 w 1993129"/>
                <a:gd name="connsiteY339" fmla="*/ 1214260 h 2495954"/>
                <a:gd name="connsiteX340" fmla="*/ 340998 w 1993129"/>
                <a:gd name="connsiteY340" fmla="*/ 1154945 h 2495954"/>
                <a:gd name="connsiteX341" fmla="*/ 1154333 w 1993129"/>
                <a:gd name="connsiteY341" fmla="*/ 341603 h 2495954"/>
                <a:gd name="connsiteX342" fmla="*/ 1288436 w 1993129"/>
                <a:gd name="connsiteY342" fmla="*/ 301531 h 2495954"/>
                <a:gd name="connsiteX343" fmla="*/ 1344195 w 1993129"/>
                <a:gd name="connsiteY343" fmla="*/ 304355 h 2495954"/>
                <a:gd name="connsiteX344" fmla="*/ 1777312 w 1993129"/>
                <a:gd name="connsiteY344" fmla="*/ 461654 h 2495954"/>
                <a:gd name="connsiteX345" fmla="*/ 1786096 w 1993129"/>
                <a:gd name="connsiteY345" fmla="*/ 468905 h 2495954"/>
                <a:gd name="connsiteX346" fmla="*/ 1781183 w 1993129"/>
                <a:gd name="connsiteY346" fmla="*/ 468905 h 2495954"/>
                <a:gd name="connsiteX347" fmla="*/ 1775567 w 1993129"/>
                <a:gd name="connsiteY347" fmla="*/ 464270 h 2495954"/>
                <a:gd name="connsiteX348" fmla="*/ 1343878 w 1993129"/>
                <a:gd name="connsiteY348" fmla="*/ 307478 h 2495954"/>
                <a:gd name="connsiteX349" fmla="*/ 1288436 w 1993129"/>
                <a:gd name="connsiteY349" fmla="*/ 304669 h 2495954"/>
                <a:gd name="connsiteX350" fmla="*/ 1245750 w 1993129"/>
                <a:gd name="connsiteY350" fmla="*/ 299530 h 2495954"/>
                <a:gd name="connsiteX351" fmla="*/ 1245750 w 1993129"/>
                <a:gd name="connsiteY351" fmla="*/ 302668 h 2495954"/>
                <a:gd name="connsiteX352" fmla="*/ 1150822 w 1993129"/>
                <a:gd name="connsiteY352" fmla="*/ 307477 h 2495954"/>
                <a:gd name="connsiteX353" fmla="*/ 306872 w 1993129"/>
                <a:gd name="connsiteY353" fmla="*/ 1151433 h 2495954"/>
                <a:gd name="connsiteX354" fmla="*/ 303689 w 1993129"/>
                <a:gd name="connsiteY354" fmla="*/ 1214260 h 2495954"/>
                <a:gd name="connsiteX355" fmla="*/ 300551 w 1993129"/>
                <a:gd name="connsiteY355" fmla="*/ 1214260 h 2495954"/>
                <a:gd name="connsiteX356" fmla="*/ 303750 w 1993129"/>
                <a:gd name="connsiteY356" fmla="*/ 1151116 h 2495954"/>
                <a:gd name="connsiteX357" fmla="*/ 1150505 w 1993129"/>
                <a:gd name="connsiteY357" fmla="*/ 304355 h 2495954"/>
                <a:gd name="connsiteX358" fmla="*/ 1288436 w 1993129"/>
                <a:gd name="connsiteY358" fmla="*/ 264090 h 2495954"/>
                <a:gd name="connsiteX359" fmla="*/ 1348012 w 1993129"/>
                <a:gd name="connsiteY359" fmla="*/ 267108 h 2495954"/>
                <a:gd name="connsiteX360" fmla="*/ 1798216 w 1993129"/>
                <a:gd name="connsiteY360" fmla="*/ 430626 h 2495954"/>
                <a:gd name="connsiteX361" fmla="*/ 1844590 w 1993129"/>
                <a:gd name="connsiteY361" fmla="*/ 468905 h 2495954"/>
                <a:gd name="connsiteX362" fmla="*/ 1839701 w 1993129"/>
                <a:gd name="connsiteY362" fmla="*/ 468905 h 2495954"/>
                <a:gd name="connsiteX363" fmla="*/ 1796471 w 1993129"/>
                <a:gd name="connsiteY363" fmla="*/ 433222 h 2495954"/>
                <a:gd name="connsiteX364" fmla="*/ 1347695 w 1993129"/>
                <a:gd name="connsiteY364" fmla="*/ 270230 h 2495954"/>
                <a:gd name="connsiteX365" fmla="*/ 1288436 w 1993129"/>
                <a:gd name="connsiteY365" fmla="*/ 267228 h 2495954"/>
                <a:gd name="connsiteX366" fmla="*/ 1245750 w 1993129"/>
                <a:gd name="connsiteY366" fmla="*/ 262089 h 2495954"/>
                <a:gd name="connsiteX367" fmla="*/ 1245750 w 1993129"/>
                <a:gd name="connsiteY367" fmla="*/ 265227 h 2495954"/>
                <a:gd name="connsiteX368" fmla="*/ 1147005 w 1993129"/>
                <a:gd name="connsiteY368" fmla="*/ 270230 h 2495954"/>
                <a:gd name="connsiteX369" fmla="*/ 269625 w 1993129"/>
                <a:gd name="connsiteY369" fmla="*/ 1147617 h 2495954"/>
                <a:gd name="connsiteX370" fmla="*/ 266249 w 1993129"/>
                <a:gd name="connsiteY370" fmla="*/ 1214260 h 2495954"/>
                <a:gd name="connsiteX371" fmla="*/ 263111 w 1993129"/>
                <a:gd name="connsiteY371" fmla="*/ 1214260 h 2495954"/>
                <a:gd name="connsiteX372" fmla="*/ 266503 w 1993129"/>
                <a:gd name="connsiteY372" fmla="*/ 1147300 h 2495954"/>
                <a:gd name="connsiteX373" fmla="*/ 1146688 w 1993129"/>
                <a:gd name="connsiteY373" fmla="*/ 267108 h 2495954"/>
                <a:gd name="connsiteX374" fmla="*/ 1288436 w 1993129"/>
                <a:gd name="connsiteY374" fmla="*/ 226648 h 2495954"/>
                <a:gd name="connsiteX375" fmla="*/ 1351841 w 1993129"/>
                <a:gd name="connsiteY375" fmla="*/ 229859 h 2495954"/>
                <a:gd name="connsiteX376" fmla="*/ 1819151 w 1993129"/>
                <a:gd name="connsiteY376" fmla="*/ 399577 h 2495954"/>
                <a:gd name="connsiteX377" fmla="*/ 1896787 w 1993129"/>
                <a:gd name="connsiteY377" fmla="*/ 463659 h 2495954"/>
                <a:gd name="connsiteX378" fmla="*/ 1892836 w 1993129"/>
                <a:gd name="connsiteY378" fmla="*/ 464457 h 2495954"/>
                <a:gd name="connsiteX379" fmla="*/ 1817406 w 1993129"/>
                <a:gd name="connsiteY379" fmla="*/ 402192 h 2495954"/>
                <a:gd name="connsiteX380" fmla="*/ 1351524 w 1993129"/>
                <a:gd name="connsiteY380" fmla="*/ 232982 h 2495954"/>
                <a:gd name="connsiteX381" fmla="*/ 1288436 w 1993129"/>
                <a:gd name="connsiteY381" fmla="*/ 229786 h 2495954"/>
                <a:gd name="connsiteX382" fmla="*/ 1245750 w 1993129"/>
                <a:gd name="connsiteY382" fmla="*/ 224647 h 2495954"/>
                <a:gd name="connsiteX383" fmla="*/ 1245750 w 1993129"/>
                <a:gd name="connsiteY383" fmla="*/ 227785 h 2495954"/>
                <a:gd name="connsiteX384" fmla="*/ 1143188 w 1993129"/>
                <a:gd name="connsiteY384" fmla="*/ 232982 h 2495954"/>
                <a:gd name="connsiteX385" fmla="*/ 232378 w 1993129"/>
                <a:gd name="connsiteY385" fmla="*/ 1143799 h 2495954"/>
                <a:gd name="connsiteX386" fmla="*/ 228808 w 1993129"/>
                <a:gd name="connsiteY386" fmla="*/ 1214260 h 2495954"/>
                <a:gd name="connsiteX387" fmla="*/ 225669 w 1993129"/>
                <a:gd name="connsiteY387" fmla="*/ 1214260 h 2495954"/>
                <a:gd name="connsiteX388" fmla="*/ 229255 w 1993129"/>
                <a:gd name="connsiteY388" fmla="*/ 1143470 h 2495954"/>
                <a:gd name="connsiteX389" fmla="*/ 1142859 w 1993129"/>
                <a:gd name="connsiteY389" fmla="*/ 229859 h 2495954"/>
                <a:gd name="connsiteX390" fmla="*/ 1288436 w 1993129"/>
                <a:gd name="connsiteY390" fmla="*/ 189207 h 2495954"/>
                <a:gd name="connsiteX391" fmla="*/ 1355658 w 1993129"/>
                <a:gd name="connsiteY391" fmla="*/ 192613 h 2495954"/>
                <a:gd name="connsiteX392" fmla="*/ 1840055 w 1993129"/>
                <a:gd name="connsiteY392" fmla="*/ 368548 h 2495954"/>
                <a:gd name="connsiteX393" fmla="*/ 1935795 w 1993129"/>
                <a:gd name="connsiteY393" fmla="*/ 447575 h 2495954"/>
                <a:gd name="connsiteX394" fmla="*/ 1933104 w 1993129"/>
                <a:gd name="connsiteY394" fmla="*/ 449390 h 2495954"/>
                <a:gd name="connsiteX395" fmla="*/ 1838310 w 1993129"/>
                <a:gd name="connsiteY395" fmla="*/ 371145 h 2495954"/>
                <a:gd name="connsiteX396" fmla="*/ 1355341 w 1993129"/>
                <a:gd name="connsiteY396" fmla="*/ 195734 h 2495954"/>
                <a:gd name="connsiteX397" fmla="*/ 1288436 w 1993129"/>
                <a:gd name="connsiteY397" fmla="*/ 192345 h 2495954"/>
                <a:gd name="connsiteX398" fmla="*/ 1245750 w 1993129"/>
                <a:gd name="connsiteY398" fmla="*/ 187206 h 2495954"/>
                <a:gd name="connsiteX399" fmla="*/ 1245750 w 1993129"/>
                <a:gd name="connsiteY399" fmla="*/ 190344 h 2495954"/>
                <a:gd name="connsiteX400" fmla="*/ 1139359 w 1993129"/>
                <a:gd name="connsiteY400" fmla="*/ 195734 h 2495954"/>
                <a:gd name="connsiteX401" fmla="*/ 195130 w 1993129"/>
                <a:gd name="connsiteY401" fmla="*/ 1139971 h 2495954"/>
                <a:gd name="connsiteX402" fmla="*/ 191367 w 1993129"/>
                <a:gd name="connsiteY402" fmla="*/ 1214260 h 2495954"/>
                <a:gd name="connsiteX403" fmla="*/ 188229 w 1993129"/>
                <a:gd name="connsiteY403" fmla="*/ 1214260 h 2495954"/>
                <a:gd name="connsiteX404" fmla="*/ 192009 w 1993129"/>
                <a:gd name="connsiteY404" fmla="*/ 1139653 h 2495954"/>
                <a:gd name="connsiteX405" fmla="*/ 1139042 w 1993129"/>
                <a:gd name="connsiteY405" fmla="*/ 192613 h 2495954"/>
                <a:gd name="connsiteX406" fmla="*/ 1288436 w 1993129"/>
                <a:gd name="connsiteY406" fmla="*/ 151766 h 2495954"/>
                <a:gd name="connsiteX407" fmla="*/ 1359487 w 1993129"/>
                <a:gd name="connsiteY407" fmla="*/ 155365 h 2495954"/>
                <a:gd name="connsiteX408" fmla="*/ 1945561 w 1993129"/>
                <a:gd name="connsiteY408" fmla="*/ 400781 h 2495954"/>
                <a:gd name="connsiteX409" fmla="*/ 1966339 w 1993129"/>
                <a:gd name="connsiteY409" fmla="*/ 419670 h 2495954"/>
                <a:gd name="connsiteX410" fmla="*/ 1964554 w 1993129"/>
                <a:gd name="connsiteY410" fmla="*/ 422317 h 2495954"/>
                <a:gd name="connsiteX411" fmla="*/ 1943545 w 1993129"/>
                <a:gd name="connsiteY411" fmla="*/ 403219 h 2495954"/>
                <a:gd name="connsiteX412" fmla="*/ 1359158 w 1993129"/>
                <a:gd name="connsiteY412" fmla="*/ 158487 h 2495954"/>
                <a:gd name="connsiteX413" fmla="*/ 1288436 w 1993129"/>
                <a:gd name="connsiteY413" fmla="*/ 154904 h 2495954"/>
                <a:gd name="connsiteX414" fmla="*/ 1245750 w 1993129"/>
                <a:gd name="connsiteY414" fmla="*/ 149765 h 2495954"/>
                <a:gd name="connsiteX415" fmla="*/ 1245750 w 1993129"/>
                <a:gd name="connsiteY415" fmla="*/ 152903 h 2495954"/>
                <a:gd name="connsiteX416" fmla="*/ 1135542 w 1993129"/>
                <a:gd name="connsiteY416" fmla="*/ 158487 h 2495954"/>
                <a:gd name="connsiteX417" fmla="*/ 157883 w 1993129"/>
                <a:gd name="connsiteY417" fmla="*/ 1136154 h 2495954"/>
                <a:gd name="connsiteX418" fmla="*/ 153926 w 1993129"/>
                <a:gd name="connsiteY418" fmla="*/ 1214260 h 2495954"/>
                <a:gd name="connsiteX419" fmla="*/ 150787 w 1993129"/>
                <a:gd name="connsiteY419" fmla="*/ 1214260 h 2495954"/>
                <a:gd name="connsiteX420" fmla="*/ 154761 w 1993129"/>
                <a:gd name="connsiteY420" fmla="*/ 1135825 h 2495954"/>
                <a:gd name="connsiteX421" fmla="*/ 1135213 w 1993129"/>
                <a:gd name="connsiteY421" fmla="*/ 155365 h 2495954"/>
                <a:gd name="connsiteX422" fmla="*/ 1288436 w 1993129"/>
                <a:gd name="connsiteY422" fmla="*/ 114324 h 2495954"/>
                <a:gd name="connsiteX423" fmla="*/ 1363304 w 1993129"/>
                <a:gd name="connsiteY423" fmla="*/ 118117 h 2495954"/>
                <a:gd name="connsiteX424" fmla="*/ 1969349 w 1993129"/>
                <a:gd name="connsiteY424" fmla="*/ 371911 h 2495954"/>
                <a:gd name="connsiteX425" fmla="*/ 1985120 w 1993129"/>
                <a:gd name="connsiteY425" fmla="*/ 386248 h 2495954"/>
                <a:gd name="connsiteX426" fmla="*/ 1984400 w 1993129"/>
                <a:gd name="connsiteY426" fmla="*/ 389814 h 2495954"/>
                <a:gd name="connsiteX427" fmla="*/ 1967362 w 1993129"/>
                <a:gd name="connsiteY427" fmla="*/ 374326 h 2495954"/>
                <a:gd name="connsiteX428" fmla="*/ 1362986 w 1993129"/>
                <a:gd name="connsiteY428" fmla="*/ 121238 h 2495954"/>
                <a:gd name="connsiteX429" fmla="*/ 1288436 w 1993129"/>
                <a:gd name="connsiteY429" fmla="*/ 117462 h 2495954"/>
                <a:gd name="connsiteX430" fmla="*/ 1245750 w 1993129"/>
                <a:gd name="connsiteY430" fmla="*/ 112323 h 2495954"/>
                <a:gd name="connsiteX431" fmla="*/ 1245750 w 1993129"/>
                <a:gd name="connsiteY431" fmla="*/ 115461 h 2495954"/>
                <a:gd name="connsiteX432" fmla="*/ 1131714 w 1993129"/>
                <a:gd name="connsiteY432" fmla="*/ 121238 h 2495954"/>
                <a:gd name="connsiteX433" fmla="*/ 120635 w 1993129"/>
                <a:gd name="connsiteY433" fmla="*/ 1132325 h 2495954"/>
                <a:gd name="connsiteX434" fmla="*/ 116485 w 1993129"/>
                <a:gd name="connsiteY434" fmla="*/ 1214260 h 2495954"/>
                <a:gd name="connsiteX435" fmla="*/ 113347 w 1993129"/>
                <a:gd name="connsiteY435" fmla="*/ 1214260 h 2495954"/>
                <a:gd name="connsiteX436" fmla="*/ 117514 w 1993129"/>
                <a:gd name="connsiteY436" fmla="*/ 1132007 h 2495954"/>
                <a:gd name="connsiteX437" fmla="*/ 1131396 w 1993129"/>
                <a:gd name="connsiteY437" fmla="*/ 118117 h 2495954"/>
                <a:gd name="connsiteX438" fmla="*/ 1288436 w 1993129"/>
                <a:gd name="connsiteY438" fmla="*/ 76883 h 2495954"/>
                <a:gd name="connsiteX439" fmla="*/ 1367132 w 1993129"/>
                <a:gd name="connsiteY439" fmla="*/ 80869 h 2495954"/>
                <a:gd name="connsiteX440" fmla="*/ 1902829 w 1993129"/>
                <a:gd name="connsiteY440" fmla="*/ 275424 h 2495954"/>
                <a:gd name="connsiteX441" fmla="*/ 1993129 w 1993129"/>
                <a:gd name="connsiteY441" fmla="*/ 342991 h 2495954"/>
                <a:gd name="connsiteX442" fmla="*/ 1993129 w 1993129"/>
                <a:gd name="connsiteY442" fmla="*/ 346577 h 2495954"/>
                <a:gd name="connsiteX443" fmla="*/ 1993013 w 1993129"/>
                <a:gd name="connsiteY443" fmla="*/ 347150 h 2495954"/>
                <a:gd name="connsiteX444" fmla="*/ 1991150 w 1993129"/>
                <a:gd name="connsiteY444" fmla="*/ 345456 h 2495954"/>
                <a:gd name="connsiteX445" fmla="*/ 1366804 w 1993129"/>
                <a:gd name="connsiteY445" fmla="*/ 83991 h 2495954"/>
                <a:gd name="connsiteX446" fmla="*/ 1288436 w 1993129"/>
                <a:gd name="connsiteY446" fmla="*/ 80021 h 2495954"/>
                <a:gd name="connsiteX447" fmla="*/ 1245750 w 1993129"/>
                <a:gd name="connsiteY447" fmla="*/ 74882 h 2495954"/>
                <a:gd name="connsiteX448" fmla="*/ 1245750 w 1993129"/>
                <a:gd name="connsiteY448" fmla="*/ 78020 h 2495954"/>
                <a:gd name="connsiteX449" fmla="*/ 1127897 w 1993129"/>
                <a:gd name="connsiteY449" fmla="*/ 83991 h 2495954"/>
                <a:gd name="connsiteX450" fmla="*/ 83388 w 1993129"/>
                <a:gd name="connsiteY450" fmla="*/ 1128508 h 2495954"/>
                <a:gd name="connsiteX451" fmla="*/ 79044 w 1993129"/>
                <a:gd name="connsiteY451" fmla="*/ 1214260 h 2495954"/>
                <a:gd name="connsiteX452" fmla="*/ 75905 w 1993129"/>
                <a:gd name="connsiteY452" fmla="*/ 1214260 h 2495954"/>
                <a:gd name="connsiteX453" fmla="*/ 80266 w 1993129"/>
                <a:gd name="connsiteY453" fmla="*/ 1128179 h 2495954"/>
                <a:gd name="connsiteX454" fmla="*/ 1127568 w 1993129"/>
                <a:gd name="connsiteY454" fmla="*/ 80869 h 2495954"/>
                <a:gd name="connsiteX455" fmla="*/ 1288436 w 1993129"/>
                <a:gd name="connsiteY455" fmla="*/ 39442 h 2495954"/>
                <a:gd name="connsiteX456" fmla="*/ 1370950 w 1993129"/>
                <a:gd name="connsiteY456" fmla="*/ 43622 h 2495954"/>
                <a:gd name="connsiteX457" fmla="*/ 1923733 w 1993129"/>
                <a:gd name="connsiteY457" fmla="*/ 244395 h 2495954"/>
                <a:gd name="connsiteX458" fmla="*/ 1993129 w 1993129"/>
                <a:gd name="connsiteY458" fmla="*/ 296321 h 2495954"/>
                <a:gd name="connsiteX459" fmla="*/ 1993129 w 1993129"/>
                <a:gd name="connsiteY459" fmla="*/ 300223 h 2495954"/>
                <a:gd name="connsiteX460" fmla="*/ 1921988 w 1993129"/>
                <a:gd name="connsiteY460" fmla="*/ 246991 h 2495954"/>
                <a:gd name="connsiteX461" fmla="*/ 1370632 w 1993129"/>
                <a:gd name="connsiteY461" fmla="*/ 46744 h 2495954"/>
                <a:gd name="connsiteX462" fmla="*/ 1288436 w 1993129"/>
                <a:gd name="connsiteY462" fmla="*/ 42580 h 2495954"/>
                <a:gd name="connsiteX463" fmla="*/ 1245750 w 1993129"/>
                <a:gd name="connsiteY463" fmla="*/ 37441 h 2495954"/>
                <a:gd name="connsiteX464" fmla="*/ 1245750 w 1993129"/>
                <a:gd name="connsiteY464" fmla="*/ 40579 h 2495954"/>
                <a:gd name="connsiteX465" fmla="*/ 1124068 w 1993129"/>
                <a:gd name="connsiteY465" fmla="*/ 46744 h 2495954"/>
                <a:gd name="connsiteX466" fmla="*/ 46141 w 1993129"/>
                <a:gd name="connsiteY466" fmla="*/ 1124680 h 2495954"/>
                <a:gd name="connsiteX467" fmla="*/ 41603 w 1993129"/>
                <a:gd name="connsiteY467" fmla="*/ 1214260 h 2495954"/>
                <a:gd name="connsiteX468" fmla="*/ 38465 w 1993129"/>
                <a:gd name="connsiteY468" fmla="*/ 1214260 h 2495954"/>
                <a:gd name="connsiteX469" fmla="*/ 43019 w 1993129"/>
                <a:gd name="connsiteY469" fmla="*/ 1124363 h 2495954"/>
                <a:gd name="connsiteX470" fmla="*/ 1123751 w 1993129"/>
                <a:gd name="connsiteY470" fmla="*/ 43622 h 2495954"/>
                <a:gd name="connsiteX471" fmla="*/ 1288436 w 1993129"/>
                <a:gd name="connsiteY471" fmla="*/ 1994 h 2495954"/>
                <a:gd name="connsiteX472" fmla="*/ 1374954 w 1993129"/>
                <a:gd name="connsiteY472" fmla="*/ 6363 h 2495954"/>
                <a:gd name="connsiteX473" fmla="*/ 1945138 w 1993129"/>
                <a:gd name="connsiteY473" fmla="*/ 213065 h 2495954"/>
                <a:gd name="connsiteX474" fmla="*/ 1993129 w 1993129"/>
                <a:gd name="connsiteY474" fmla="*/ 248952 h 2495954"/>
                <a:gd name="connsiteX475" fmla="*/ 1993129 w 1993129"/>
                <a:gd name="connsiteY475" fmla="*/ 252745 h 2495954"/>
                <a:gd name="connsiteX476" fmla="*/ 1937636 w 1993129"/>
                <a:gd name="connsiteY476" fmla="*/ 211528 h 2495954"/>
                <a:gd name="connsiteX477" fmla="*/ 1371007 w 1993129"/>
                <a:gd name="connsiteY477" fmla="*/ 9081 h 2495954"/>
                <a:gd name="connsiteX478" fmla="*/ 1288436 w 1993129"/>
                <a:gd name="connsiteY478" fmla="*/ 5059 h 2495954"/>
                <a:gd name="connsiteX479" fmla="*/ 1245750 w 1993129"/>
                <a:gd name="connsiteY479" fmla="*/ 0 h 2495954"/>
                <a:gd name="connsiteX480" fmla="*/ 1245750 w 1993129"/>
                <a:gd name="connsiteY480" fmla="*/ 3135 h 2495954"/>
                <a:gd name="connsiteX481" fmla="*/ 1123693 w 1993129"/>
                <a:gd name="connsiteY481" fmla="*/ 9081 h 2495954"/>
                <a:gd name="connsiteX482" fmla="*/ 367094 w 1993129"/>
                <a:gd name="connsiteY482" fmla="*/ 367700 h 2495954"/>
                <a:gd name="connsiteX483" fmla="*/ 8478 w 1993129"/>
                <a:gd name="connsiteY483" fmla="*/ 1124305 h 2495954"/>
                <a:gd name="connsiteX484" fmla="*/ 4096 w 1993129"/>
                <a:gd name="connsiteY484" fmla="*/ 1214260 h 2495954"/>
                <a:gd name="connsiteX485" fmla="*/ 1018 w 1993129"/>
                <a:gd name="connsiteY485" fmla="*/ 1214260 h 2495954"/>
                <a:gd name="connsiteX486" fmla="*/ 5760 w 1993129"/>
                <a:gd name="connsiteY486" fmla="*/ 1120358 h 2495954"/>
                <a:gd name="connsiteX487" fmla="*/ 1119746 w 1993129"/>
                <a:gd name="connsiteY487" fmla="*/ 6363 h 24959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Lst>
              <a:rect l="l" t="t" r="r" b="b"/>
              <a:pathLst>
                <a:path w="1993129" h="2495954">
                  <a:moveTo>
                    <a:pt x="861829" y="1261512"/>
                  </a:moveTo>
                  <a:lnTo>
                    <a:pt x="864967" y="1261512"/>
                  </a:lnTo>
                  <a:lnTo>
                    <a:pt x="871408" y="1325204"/>
                  </a:lnTo>
                  <a:cubicBezTo>
                    <a:pt x="902132" y="1474952"/>
                    <a:pt x="1020363" y="1593183"/>
                    <a:pt x="1170110" y="1623907"/>
                  </a:cubicBezTo>
                  <a:lnTo>
                    <a:pt x="1246305" y="1631612"/>
                  </a:lnTo>
                  <a:lnTo>
                    <a:pt x="1246305" y="1634750"/>
                  </a:lnTo>
                  <a:lnTo>
                    <a:pt x="1169483" y="1626981"/>
                  </a:lnTo>
                  <a:cubicBezTo>
                    <a:pt x="1018520" y="1596002"/>
                    <a:pt x="899313" y="1476794"/>
                    <a:pt x="868334" y="1325830"/>
                  </a:cubicBezTo>
                  <a:close/>
                  <a:moveTo>
                    <a:pt x="824388" y="1261512"/>
                  </a:moveTo>
                  <a:lnTo>
                    <a:pt x="827527" y="1261512"/>
                  </a:lnTo>
                  <a:lnTo>
                    <a:pt x="834730" y="1332730"/>
                  </a:lnTo>
                  <a:cubicBezTo>
                    <a:pt x="868457" y="1497074"/>
                    <a:pt x="998241" y="1626859"/>
                    <a:pt x="1162583" y="1660586"/>
                  </a:cubicBezTo>
                  <a:lnTo>
                    <a:pt x="1246305" y="1669054"/>
                  </a:lnTo>
                  <a:lnTo>
                    <a:pt x="1246305" y="1672192"/>
                  </a:lnTo>
                  <a:lnTo>
                    <a:pt x="1161937" y="1663662"/>
                  </a:lnTo>
                  <a:cubicBezTo>
                    <a:pt x="996348" y="1629692"/>
                    <a:pt x="865624" y="1498967"/>
                    <a:pt x="831654" y="1333377"/>
                  </a:cubicBezTo>
                  <a:close/>
                  <a:moveTo>
                    <a:pt x="786947" y="1261512"/>
                  </a:moveTo>
                  <a:lnTo>
                    <a:pt x="790085" y="1261512"/>
                  </a:lnTo>
                  <a:lnTo>
                    <a:pt x="798050" y="1340276"/>
                  </a:lnTo>
                  <a:cubicBezTo>
                    <a:pt x="834769" y="1519246"/>
                    <a:pt x="976068" y="1660547"/>
                    <a:pt x="1155037" y="1697266"/>
                  </a:cubicBezTo>
                  <a:lnTo>
                    <a:pt x="1246305" y="1706495"/>
                  </a:lnTo>
                  <a:lnTo>
                    <a:pt x="1246305" y="1709633"/>
                  </a:lnTo>
                  <a:lnTo>
                    <a:pt x="1154411" y="1700340"/>
                  </a:lnTo>
                  <a:cubicBezTo>
                    <a:pt x="974226" y="1663366"/>
                    <a:pt x="831949" y="1521089"/>
                    <a:pt x="794976" y="1340902"/>
                  </a:cubicBezTo>
                  <a:close/>
                  <a:moveTo>
                    <a:pt x="749506" y="1261512"/>
                  </a:moveTo>
                  <a:lnTo>
                    <a:pt x="752645" y="1261512"/>
                  </a:lnTo>
                  <a:lnTo>
                    <a:pt x="761372" y="1347803"/>
                  </a:lnTo>
                  <a:cubicBezTo>
                    <a:pt x="801094" y="1541369"/>
                    <a:pt x="953946" y="1694222"/>
                    <a:pt x="1147511" y="1733944"/>
                  </a:cubicBezTo>
                  <a:lnTo>
                    <a:pt x="1246305" y="1743936"/>
                  </a:lnTo>
                  <a:lnTo>
                    <a:pt x="1246305" y="1747074"/>
                  </a:lnTo>
                  <a:lnTo>
                    <a:pt x="1146864" y="1737020"/>
                  </a:lnTo>
                  <a:cubicBezTo>
                    <a:pt x="952053" y="1697055"/>
                    <a:pt x="798261" y="1543262"/>
                    <a:pt x="758296" y="1348450"/>
                  </a:cubicBezTo>
                  <a:close/>
                  <a:moveTo>
                    <a:pt x="712065" y="1261512"/>
                  </a:moveTo>
                  <a:lnTo>
                    <a:pt x="715203" y="1261512"/>
                  </a:lnTo>
                  <a:lnTo>
                    <a:pt x="724692" y="1355350"/>
                  </a:lnTo>
                  <a:cubicBezTo>
                    <a:pt x="767405" y="1563542"/>
                    <a:pt x="931774" y="1727911"/>
                    <a:pt x="1139964" y="1770625"/>
                  </a:cubicBezTo>
                  <a:lnTo>
                    <a:pt x="1246305" y="1781378"/>
                  </a:lnTo>
                  <a:lnTo>
                    <a:pt x="1246305" y="1784516"/>
                  </a:lnTo>
                  <a:lnTo>
                    <a:pt x="1139338" y="1773699"/>
                  </a:lnTo>
                  <a:cubicBezTo>
                    <a:pt x="929931" y="1730731"/>
                    <a:pt x="764586" y="1565384"/>
                    <a:pt x="721618" y="1355976"/>
                  </a:cubicBezTo>
                  <a:close/>
                  <a:moveTo>
                    <a:pt x="674624" y="1261512"/>
                  </a:moveTo>
                  <a:lnTo>
                    <a:pt x="677763" y="1261512"/>
                  </a:lnTo>
                  <a:lnTo>
                    <a:pt x="688014" y="1362876"/>
                  </a:lnTo>
                  <a:cubicBezTo>
                    <a:pt x="733731" y="1585664"/>
                    <a:pt x="909652" y="1761586"/>
                    <a:pt x="1132438" y="1807303"/>
                  </a:cubicBezTo>
                  <a:lnTo>
                    <a:pt x="1246305" y="1818819"/>
                  </a:lnTo>
                  <a:lnTo>
                    <a:pt x="1246305" y="1821957"/>
                  </a:lnTo>
                  <a:lnTo>
                    <a:pt x="1131791" y="1810379"/>
                  </a:lnTo>
                  <a:cubicBezTo>
                    <a:pt x="907759" y="1764419"/>
                    <a:pt x="730898" y="1587557"/>
                    <a:pt x="684938" y="1363522"/>
                  </a:cubicBezTo>
                  <a:close/>
                  <a:moveTo>
                    <a:pt x="637183" y="1261512"/>
                  </a:moveTo>
                  <a:lnTo>
                    <a:pt x="640321" y="1261512"/>
                  </a:lnTo>
                  <a:lnTo>
                    <a:pt x="651334" y="1370423"/>
                  </a:lnTo>
                  <a:cubicBezTo>
                    <a:pt x="700042" y="1607836"/>
                    <a:pt x="887479" y="1795275"/>
                    <a:pt x="1124891" y="1843984"/>
                  </a:cubicBezTo>
                  <a:lnTo>
                    <a:pt x="1246305" y="1856260"/>
                  </a:lnTo>
                  <a:lnTo>
                    <a:pt x="1246305" y="1859398"/>
                  </a:lnTo>
                  <a:lnTo>
                    <a:pt x="1124265" y="1847057"/>
                  </a:lnTo>
                  <a:cubicBezTo>
                    <a:pt x="885637" y="1798094"/>
                    <a:pt x="697223" y="1609679"/>
                    <a:pt x="648260" y="1371049"/>
                  </a:cubicBezTo>
                  <a:close/>
                  <a:moveTo>
                    <a:pt x="599742" y="1261512"/>
                  </a:moveTo>
                  <a:lnTo>
                    <a:pt x="602880" y="1261512"/>
                  </a:lnTo>
                  <a:lnTo>
                    <a:pt x="614656" y="1377950"/>
                  </a:lnTo>
                  <a:cubicBezTo>
                    <a:pt x="666367" y="1629959"/>
                    <a:pt x="865357" y="1828950"/>
                    <a:pt x="1117365" y="1880662"/>
                  </a:cubicBezTo>
                  <a:lnTo>
                    <a:pt x="1246305" y="1893702"/>
                  </a:lnTo>
                  <a:lnTo>
                    <a:pt x="1246305" y="1896840"/>
                  </a:lnTo>
                  <a:lnTo>
                    <a:pt x="1116718" y="1883738"/>
                  </a:lnTo>
                  <a:cubicBezTo>
                    <a:pt x="863464" y="1831783"/>
                    <a:pt x="663534" y="1631852"/>
                    <a:pt x="611580" y="1378596"/>
                  </a:cubicBezTo>
                  <a:close/>
                  <a:moveTo>
                    <a:pt x="562301" y="1261512"/>
                  </a:moveTo>
                  <a:lnTo>
                    <a:pt x="565439" y="1261512"/>
                  </a:lnTo>
                  <a:lnTo>
                    <a:pt x="577976" y="1385495"/>
                  </a:lnTo>
                  <a:cubicBezTo>
                    <a:pt x="632679" y="1652131"/>
                    <a:pt x="843185" y="1862639"/>
                    <a:pt x="1109818" y="1917342"/>
                  </a:cubicBezTo>
                  <a:lnTo>
                    <a:pt x="1246305" y="1931143"/>
                  </a:lnTo>
                  <a:lnTo>
                    <a:pt x="1246305" y="1934280"/>
                  </a:lnTo>
                  <a:lnTo>
                    <a:pt x="1109192" y="1920415"/>
                  </a:lnTo>
                  <a:cubicBezTo>
                    <a:pt x="841342" y="1865457"/>
                    <a:pt x="629859" y="1653974"/>
                    <a:pt x="574902" y="1386122"/>
                  </a:cubicBezTo>
                  <a:close/>
                  <a:moveTo>
                    <a:pt x="524176" y="1261512"/>
                  </a:moveTo>
                  <a:lnTo>
                    <a:pt x="527315" y="1261512"/>
                  </a:lnTo>
                  <a:lnTo>
                    <a:pt x="530357" y="1321543"/>
                  </a:lnTo>
                  <a:cubicBezTo>
                    <a:pt x="562405" y="1636102"/>
                    <a:pt x="797627" y="1891505"/>
                    <a:pt x="1102292" y="1954020"/>
                  </a:cubicBezTo>
                  <a:lnTo>
                    <a:pt x="1246305" y="1968584"/>
                  </a:lnTo>
                  <a:lnTo>
                    <a:pt x="1246305" y="1971722"/>
                  </a:lnTo>
                  <a:lnTo>
                    <a:pt x="1101645" y="1957096"/>
                  </a:lnTo>
                  <a:cubicBezTo>
                    <a:pt x="795630" y="1894318"/>
                    <a:pt x="559418" y="1637833"/>
                    <a:pt x="527234" y="1321872"/>
                  </a:cubicBezTo>
                  <a:close/>
                  <a:moveTo>
                    <a:pt x="486736" y="1261512"/>
                  </a:moveTo>
                  <a:lnTo>
                    <a:pt x="489874" y="1261512"/>
                  </a:lnTo>
                  <a:lnTo>
                    <a:pt x="493109" y="1325372"/>
                  </a:lnTo>
                  <a:cubicBezTo>
                    <a:pt x="529412" y="1681752"/>
                    <a:pt x="813565" y="1965907"/>
                    <a:pt x="1169942" y="2002210"/>
                  </a:cubicBezTo>
                  <a:lnTo>
                    <a:pt x="1246305" y="2006079"/>
                  </a:lnTo>
                  <a:lnTo>
                    <a:pt x="1246305" y="2009217"/>
                  </a:lnTo>
                  <a:lnTo>
                    <a:pt x="1169625" y="2005332"/>
                  </a:lnTo>
                  <a:cubicBezTo>
                    <a:pt x="811785" y="1968876"/>
                    <a:pt x="526442" y="1683532"/>
                    <a:pt x="489987" y="1325689"/>
                  </a:cubicBezTo>
                  <a:close/>
                  <a:moveTo>
                    <a:pt x="449295" y="1261512"/>
                  </a:moveTo>
                  <a:lnTo>
                    <a:pt x="452433" y="1261512"/>
                  </a:lnTo>
                  <a:lnTo>
                    <a:pt x="455862" y="1329188"/>
                  </a:lnTo>
                  <a:cubicBezTo>
                    <a:pt x="493961" y="1703144"/>
                    <a:pt x="792172" y="2001357"/>
                    <a:pt x="1166125" y="2039457"/>
                  </a:cubicBezTo>
                  <a:lnTo>
                    <a:pt x="1246305" y="2043519"/>
                  </a:lnTo>
                  <a:lnTo>
                    <a:pt x="1246305" y="2046657"/>
                  </a:lnTo>
                  <a:lnTo>
                    <a:pt x="1165796" y="2042579"/>
                  </a:lnTo>
                  <a:cubicBezTo>
                    <a:pt x="790333" y="2004334"/>
                    <a:pt x="490984" y="1704983"/>
                    <a:pt x="452739" y="1329517"/>
                  </a:cubicBezTo>
                  <a:close/>
                  <a:moveTo>
                    <a:pt x="411854" y="1261512"/>
                  </a:moveTo>
                  <a:lnTo>
                    <a:pt x="414992" y="1261512"/>
                  </a:lnTo>
                  <a:lnTo>
                    <a:pt x="418614" y="1333017"/>
                  </a:lnTo>
                  <a:cubicBezTo>
                    <a:pt x="458503" y="1724597"/>
                    <a:pt x="770720" y="2036816"/>
                    <a:pt x="1162296" y="2076705"/>
                  </a:cubicBezTo>
                  <a:lnTo>
                    <a:pt x="1246305" y="2080961"/>
                  </a:lnTo>
                  <a:lnTo>
                    <a:pt x="1246305" y="2084099"/>
                  </a:lnTo>
                  <a:lnTo>
                    <a:pt x="1161979" y="2079827"/>
                  </a:lnTo>
                  <a:cubicBezTo>
                    <a:pt x="768939" y="2039786"/>
                    <a:pt x="455533" y="1726377"/>
                    <a:pt x="415492" y="1333335"/>
                  </a:cubicBezTo>
                  <a:close/>
                  <a:moveTo>
                    <a:pt x="374413" y="1261512"/>
                  </a:moveTo>
                  <a:lnTo>
                    <a:pt x="377551" y="1261512"/>
                  </a:lnTo>
                  <a:lnTo>
                    <a:pt x="381367" y="1336834"/>
                  </a:lnTo>
                  <a:cubicBezTo>
                    <a:pt x="423052" y="1745991"/>
                    <a:pt x="749327" y="2072268"/>
                    <a:pt x="1158479" y="2113953"/>
                  </a:cubicBezTo>
                  <a:lnTo>
                    <a:pt x="1246305" y="2118403"/>
                  </a:lnTo>
                  <a:lnTo>
                    <a:pt x="1246305" y="2121541"/>
                  </a:lnTo>
                  <a:lnTo>
                    <a:pt x="1158150" y="2117076"/>
                  </a:lnTo>
                  <a:cubicBezTo>
                    <a:pt x="747488" y="2075245"/>
                    <a:pt x="420075" y="1747830"/>
                    <a:pt x="378245" y="1337164"/>
                  </a:cubicBezTo>
                  <a:close/>
                  <a:moveTo>
                    <a:pt x="336972" y="1261512"/>
                  </a:moveTo>
                  <a:lnTo>
                    <a:pt x="340110" y="1261512"/>
                  </a:lnTo>
                  <a:lnTo>
                    <a:pt x="344119" y="1340662"/>
                  </a:lnTo>
                  <a:cubicBezTo>
                    <a:pt x="387593" y="1767442"/>
                    <a:pt x="727874" y="2107726"/>
                    <a:pt x="1154651" y="2151200"/>
                  </a:cubicBezTo>
                  <a:lnTo>
                    <a:pt x="1246305" y="2155843"/>
                  </a:lnTo>
                  <a:lnTo>
                    <a:pt x="1246305" y="2158981"/>
                  </a:lnTo>
                  <a:lnTo>
                    <a:pt x="1154333" y="2154322"/>
                  </a:lnTo>
                  <a:cubicBezTo>
                    <a:pt x="726094" y="2110695"/>
                    <a:pt x="384624" y="1769222"/>
                    <a:pt x="340998" y="1340980"/>
                  </a:cubicBezTo>
                  <a:close/>
                  <a:moveTo>
                    <a:pt x="299531" y="1261512"/>
                  </a:moveTo>
                  <a:lnTo>
                    <a:pt x="302669" y="1261512"/>
                  </a:lnTo>
                  <a:lnTo>
                    <a:pt x="306873" y="1344491"/>
                  </a:lnTo>
                  <a:cubicBezTo>
                    <a:pt x="352143" y="1788895"/>
                    <a:pt x="706482" y="2143185"/>
                    <a:pt x="1150834" y="2188449"/>
                  </a:cubicBezTo>
                  <a:lnTo>
                    <a:pt x="1246305" y="2193285"/>
                  </a:lnTo>
                  <a:lnTo>
                    <a:pt x="1246305" y="2196423"/>
                  </a:lnTo>
                  <a:lnTo>
                    <a:pt x="1150505" y="2191570"/>
                  </a:lnTo>
                  <a:cubicBezTo>
                    <a:pt x="704642" y="2146155"/>
                    <a:pt x="349165" y="1790675"/>
                    <a:pt x="303750" y="1344808"/>
                  </a:cubicBezTo>
                  <a:close/>
                  <a:moveTo>
                    <a:pt x="262090" y="1261512"/>
                  </a:moveTo>
                  <a:lnTo>
                    <a:pt x="265228" y="1261512"/>
                  </a:lnTo>
                  <a:lnTo>
                    <a:pt x="269625" y="1348309"/>
                  </a:lnTo>
                  <a:cubicBezTo>
                    <a:pt x="316684" y="1810289"/>
                    <a:pt x="685029" y="2178637"/>
                    <a:pt x="1147005" y="2225697"/>
                  </a:cubicBezTo>
                  <a:lnTo>
                    <a:pt x="1246305" y="2230727"/>
                  </a:lnTo>
                  <a:lnTo>
                    <a:pt x="1246305" y="2233865"/>
                  </a:lnTo>
                  <a:lnTo>
                    <a:pt x="1146688" y="2228818"/>
                  </a:lnTo>
                  <a:cubicBezTo>
                    <a:pt x="683249" y="2181606"/>
                    <a:pt x="313715" y="1812069"/>
                    <a:pt x="266503" y="1348626"/>
                  </a:cubicBezTo>
                  <a:close/>
                  <a:moveTo>
                    <a:pt x="224649" y="1261512"/>
                  </a:moveTo>
                  <a:lnTo>
                    <a:pt x="227787" y="1261512"/>
                  </a:lnTo>
                  <a:lnTo>
                    <a:pt x="232378" y="1352125"/>
                  </a:lnTo>
                  <a:cubicBezTo>
                    <a:pt x="281233" y="1831681"/>
                    <a:pt x="663635" y="2214087"/>
                    <a:pt x="1143188" y="2262943"/>
                  </a:cubicBezTo>
                  <a:lnTo>
                    <a:pt x="1246305" y="2268167"/>
                  </a:lnTo>
                  <a:lnTo>
                    <a:pt x="1246305" y="2271305"/>
                  </a:lnTo>
                  <a:lnTo>
                    <a:pt x="1142859" y="2266065"/>
                  </a:lnTo>
                  <a:cubicBezTo>
                    <a:pt x="661797" y="2217064"/>
                    <a:pt x="278256" y="1833520"/>
                    <a:pt x="229255" y="1352454"/>
                  </a:cubicBezTo>
                  <a:close/>
                  <a:moveTo>
                    <a:pt x="187208" y="1261512"/>
                  </a:moveTo>
                  <a:lnTo>
                    <a:pt x="190346" y="1261512"/>
                  </a:lnTo>
                  <a:lnTo>
                    <a:pt x="195130" y="1355954"/>
                  </a:lnTo>
                  <a:cubicBezTo>
                    <a:pt x="245775" y="1853134"/>
                    <a:pt x="642184" y="2249546"/>
                    <a:pt x="1139359" y="2300191"/>
                  </a:cubicBezTo>
                  <a:lnTo>
                    <a:pt x="1246305" y="2305609"/>
                  </a:lnTo>
                  <a:lnTo>
                    <a:pt x="1246305" y="2308747"/>
                  </a:lnTo>
                  <a:lnTo>
                    <a:pt x="1139042" y="2303313"/>
                  </a:lnTo>
                  <a:cubicBezTo>
                    <a:pt x="640403" y="2252516"/>
                    <a:pt x="242805" y="1854914"/>
                    <a:pt x="192009" y="1356271"/>
                  </a:cubicBezTo>
                  <a:close/>
                  <a:moveTo>
                    <a:pt x="149767" y="1261512"/>
                  </a:moveTo>
                  <a:lnTo>
                    <a:pt x="152905" y="1261512"/>
                  </a:lnTo>
                  <a:lnTo>
                    <a:pt x="157883" y="1359772"/>
                  </a:lnTo>
                  <a:cubicBezTo>
                    <a:pt x="210324" y="1874527"/>
                    <a:pt x="620790" y="2284998"/>
                    <a:pt x="1135542" y="2337439"/>
                  </a:cubicBezTo>
                  <a:lnTo>
                    <a:pt x="1246305" y="2343051"/>
                  </a:lnTo>
                  <a:lnTo>
                    <a:pt x="1246305" y="2346189"/>
                  </a:lnTo>
                  <a:lnTo>
                    <a:pt x="1135213" y="2340562"/>
                  </a:lnTo>
                  <a:cubicBezTo>
                    <a:pt x="618952" y="2287975"/>
                    <a:pt x="207347" y="1876367"/>
                    <a:pt x="154761" y="1360101"/>
                  </a:cubicBezTo>
                  <a:close/>
                  <a:moveTo>
                    <a:pt x="112326" y="1261512"/>
                  </a:moveTo>
                  <a:lnTo>
                    <a:pt x="115464" y="1261512"/>
                  </a:lnTo>
                  <a:lnTo>
                    <a:pt x="120635" y="1363599"/>
                  </a:lnTo>
                  <a:cubicBezTo>
                    <a:pt x="174866" y="1895979"/>
                    <a:pt x="599338" y="2320455"/>
                    <a:pt x="1131714" y="2374686"/>
                  </a:cubicBezTo>
                  <a:lnTo>
                    <a:pt x="1246305" y="2380491"/>
                  </a:lnTo>
                  <a:lnTo>
                    <a:pt x="1246305" y="2383629"/>
                  </a:lnTo>
                  <a:lnTo>
                    <a:pt x="1131396" y="2377808"/>
                  </a:lnTo>
                  <a:cubicBezTo>
                    <a:pt x="597558" y="2323425"/>
                    <a:pt x="171896" y="1897759"/>
                    <a:pt x="117514" y="1363917"/>
                  </a:cubicBezTo>
                  <a:close/>
                  <a:moveTo>
                    <a:pt x="74885" y="1261512"/>
                  </a:moveTo>
                  <a:lnTo>
                    <a:pt x="78023" y="1261512"/>
                  </a:lnTo>
                  <a:lnTo>
                    <a:pt x="83388" y="1367417"/>
                  </a:lnTo>
                  <a:cubicBezTo>
                    <a:pt x="139415" y="1917373"/>
                    <a:pt x="577945" y="2355907"/>
                    <a:pt x="1127897" y="2411934"/>
                  </a:cubicBezTo>
                  <a:lnTo>
                    <a:pt x="1246305" y="2417933"/>
                  </a:lnTo>
                  <a:lnTo>
                    <a:pt x="1246305" y="2421071"/>
                  </a:lnTo>
                  <a:lnTo>
                    <a:pt x="1127568" y="2415056"/>
                  </a:lnTo>
                  <a:cubicBezTo>
                    <a:pt x="576106" y="2358884"/>
                    <a:pt x="136438" y="1919212"/>
                    <a:pt x="80266" y="1367746"/>
                  </a:cubicBezTo>
                  <a:close/>
                  <a:moveTo>
                    <a:pt x="37444" y="1261512"/>
                  </a:moveTo>
                  <a:lnTo>
                    <a:pt x="40582" y="1261512"/>
                  </a:lnTo>
                  <a:lnTo>
                    <a:pt x="46141" y="1371246"/>
                  </a:lnTo>
                  <a:cubicBezTo>
                    <a:pt x="103956" y="1938825"/>
                    <a:pt x="556493" y="2391367"/>
                    <a:pt x="1124068" y="2449183"/>
                  </a:cubicBezTo>
                  <a:lnTo>
                    <a:pt x="1246305" y="2455375"/>
                  </a:lnTo>
                  <a:lnTo>
                    <a:pt x="1246305" y="2458512"/>
                  </a:lnTo>
                  <a:lnTo>
                    <a:pt x="1123751" y="2452303"/>
                  </a:lnTo>
                  <a:cubicBezTo>
                    <a:pt x="554713" y="2394335"/>
                    <a:pt x="100987" y="1940606"/>
                    <a:pt x="43019" y="1371564"/>
                  </a:cubicBezTo>
                  <a:close/>
                  <a:moveTo>
                    <a:pt x="0" y="1261512"/>
                  </a:moveTo>
                  <a:lnTo>
                    <a:pt x="3114" y="1261512"/>
                  </a:lnTo>
                  <a:lnTo>
                    <a:pt x="8478" y="1371621"/>
                  </a:lnTo>
                  <a:cubicBezTo>
                    <a:pt x="36482" y="1657448"/>
                    <a:pt x="161355" y="1922487"/>
                    <a:pt x="367094" y="2128226"/>
                  </a:cubicBezTo>
                  <a:cubicBezTo>
                    <a:pt x="572832" y="2333967"/>
                    <a:pt x="837923" y="2458841"/>
                    <a:pt x="1123714" y="2486845"/>
                  </a:cubicBezTo>
                  <a:lnTo>
                    <a:pt x="1246305" y="2492818"/>
                  </a:lnTo>
                  <a:lnTo>
                    <a:pt x="1246305" y="2495954"/>
                  </a:lnTo>
                  <a:lnTo>
                    <a:pt x="1119746" y="2489564"/>
                  </a:lnTo>
                  <a:cubicBezTo>
                    <a:pt x="532372" y="2429912"/>
                    <a:pt x="65411" y="1962948"/>
                    <a:pt x="5760" y="1375569"/>
                  </a:cubicBezTo>
                  <a:close/>
                  <a:moveTo>
                    <a:pt x="1245750" y="861231"/>
                  </a:moveTo>
                  <a:lnTo>
                    <a:pt x="1245750" y="864369"/>
                  </a:lnTo>
                  <a:lnTo>
                    <a:pt x="1170110" y="872018"/>
                  </a:lnTo>
                  <a:cubicBezTo>
                    <a:pt x="1020363" y="902742"/>
                    <a:pt x="902132" y="1020974"/>
                    <a:pt x="871408" y="1170722"/>
                  </a:cubicBezTo>
                  <a:lnTo>
                    <a:pt x="867005" y="1214260"/>
                  </a:lnTo>
                  <a:lnTo>
                    <a:pt x="863868" y="1214260"/>
                  </a:lnTo>
                  <a:lnTo>
                    <a:pt x="868334" y="1170096"/>
                  </a:lnTo>
                  <a:cubicBezTo>
                    <a:pt x="899313" y="1019131"/>
                    <a:pt x="1018520" y="899923"/>
                    <a:pt x="1169483" y="868944"/>
                  </a:cubicBezTo>
                  <a:close/>
                  <a:moveTo>
                    <a:pt x="1245750" y="823790"/>
                  </a:moveTo>
                  <a:lnTo>
                    <a:pt x="1245750" y="826928"/>
                  </a:lnTo>
                  <a:lnTo>
                    <a:pt x="1162583" y="835340"/>
                  </a:lnTo>
                  <a:cubicBezTo>
                    <a:pt x="998241" y="869067"/>
                    <a:pt x="868457" y="998852"/>
                    <a:pt x="834730" y="1163196"/>
                  </a:cubicBezTo>
                  <a:lnTo>
                    <a:pt x="829565" y="1214260"/>
                  </a:lnTo>
                  <a:lnTo>
                    <a:pt x="826426" y="1214260"/>
                  </a:lnTo>
                  <a:lnTo>
                    <a:pt x="831654" y="1162549"/>
                  </a:lnTo>
                  <a:cubicBezTo>
                    <a:pt x="865624" y="996959"/>
                    <a:pt x="996348" y="866235"/>
                    <a:pt x="1161937" y="832264"/>
                  </a:cubicBezTo>
                  <a:close/>
                  <a:moveTo>
                    <a:pt x="1245750" y="786348"/>
                  </a:moveTo>
                  <a:lnTo>
                    <a:pt x="1245750" y="789486"/>
                  </a:lnTo>
                  <a:lnTo>
                    <a:pt x="1155037" y="798659"/>
                  </a:lnTo>
                  <a:cubicBezTo>
                    <a:pt x="976068" y="835378"/>
                    <a:pt x="834769" y="976679"/>
                    <a:pt x="798050" y="1155648"/>
                  </a:cubicBezTo>
                  <a:lnTo>
                    <a:pt x="792123" y="1214260"/>
                  </a:lnTo>
                  <a:lnTo>
                    <a:pt x="788985" y="1214260"/>
                  </a:lnTo>
                  <a:lnTo>
                    <a:pt x="794976" y="1155022"/>
                  </a:lnTo>
                  <a:cubicBezTo>
                    <a:pt x="831949" y="974836"/>
                    <a:pt x="974226" y="832559"/>
                    <a:pt x="1154411" y="795585"/>
                  </a:cubicBezTo>
                  <a:close/>
                  <a:moveTo>
                    <a:pt x="1245750" y="748907"/>
                  </a:moveTo>
                  <a:lnTo>
                    <a:pt x="1245750" y="752045"/>
                  </a:lnTo>
                  <a:lnTo>
                    <a:pt x="1147511" y="761981"/>
                  </a:lnTo>
                  <a:cubicBezTo>
                    <a:pt x="953946" y="801703"/>
                    <a:pt x="801094" y="954557"/>
                    <a:pt x="761372" y="1148123"/>
                  </a:cubicBezTo>
                  <a:lnTo>
                    <a:pt x="754683" y="1214260"/>
                  </a:lnTo>
                  <a:lnTo>
                    <a:pt x="751544" y="1214260"/>
                  </a:lnTo>
                  <a:lnTo>
                    <a:pt x="758296" y="1147476"/>
                  </a:lnTo>
                  <a:cubicBezTo>
                    <a:pt x="798261" y="952664"/>
                    <a:pt x="952053" y="798870"/>
                    <a:pt x="1146864" y="758905"/>
                  </a:cubicBezTo>
                  <a:close/>
                  <a:moveTo>
                    <a:pt x="1245750" y="711466"/>
                  </a:moveTo>
                  <a:lnTo>
                    <a:pt x="1245750" y="714604"/>
                  </a:lnTo>
                  <a:lnTo>
                    <a:pt x="1139964" y="725301"/>
                  </a:lnTo>
                  <a:cubicBezTo>
                    <a:pt x="931774" y="768015"/>
                    <a:pt x="767405" y="932385"/>
                    <a:pt x="724692" y="1140576"/>
                  </a:cubicBezTo>
                  <a:lnTo>
                    <a:pt x="717241" y="1214260"/>
                  </a:lnTo>
                  <a:lnTo>
                    <a:pt x="714103" y="1214260"/>
                  </a:lnTo>
                  <a:lnTo>
                    <a:pt x="721618" y="1139950"/>
                  </a:lnTo>
                  <a:cubicBezTo>
                    <a:pt x="764586" y="930541"/>
                    <a:pt x="929931" y="765195"/>
                    <a:pt x="1139338" y="722227"/>
                  </a:cubicBezTo>
                  <a:close/>
                  <a:moveTo>
                    <a:pt x="1245750" y="674024"/>
                  </a:moveTo>
                  <a:lnTo>
                    <a:pt x="1245750" y="677162"/>
                  </a:lnTo>
                  <a:lnTo>
                    <a:pt x="1132438" y="688622"/>
                  </a:lnTo>
                  <a:cubicBezTo>
                    <a:pt x="909652" y="734339"/>
                    <a:pt x="733731" y="910261"/>
                    <a:pt x="688014" y="1133049"/>
                  </a:cubicBezTo>
                  <a:lnTo>
                    <a:pt x="679801" y="1214260"/>
                  </a:lnTo>
                  <a:lnTo>
                    <a:pt x="676662" y="1214260"/>
                  </a:lnTo>
                  <a:lnTo>
                    <a:pt x="684938" y="1132402"/>
                  </a:lnTo>
                  <a:cubicBezTo>
                    <a:pt x="730898" y="908369"/>
                    <a:pt x="907759" y="731506"/>
                    <a:pt x="1131791" y="685546"/>
                  </a:cubicBezTo>
                  <a:close/>
                  <a:moveTo>
                    <a:pt x="1245750" y="636583"/>
                  </a:moveTo>
                  <a:lnTo>
                    <a:pt x="1245750" y="639721"/>
                  </a:lnTo>
                  <a:lnTo>
                    <a:pt x="1124891" y="651942"/>
                  </a:lnTo>
                  <a:cubicBezTo>
                    <a:pt x="887479" y="700651"/>
                    <a:pt x="700042" y="888089"/>
                    <a:pt x="651334" y="1125503"/>
                  </a:cubicBezTo>
                  <a:lnTo>
                    <a:pt x="642359" y="1214260"/>
                  </a:lnTo>
                  <a:lnTo>
                    <a:pt x="639221" y="1214260"/>
                  </a:lnTo>
                  <a:lnTo>
                    <a:pt x="648260" y="1124877"/>
                  </a:lnTo>
                  <a:cubicBezTo>
                    <a:pt x="697223" y="886247"/>
                    <a:pt x="885637" y="697831"/>
                    <a:pt x="1124265" y="648868"/>
                  </a:cubicBezTo>
                  <a:close/>
                  <a:moveTo>
                    <a:pt x="1245750" y="599142"/>
                  </a:moveTo>
                  <a:lnTo>
                    <a:pt x="1245750" y="602280"/>
                  </a:lnTo>
                  <a:lnTo>
                    <a:pt x="1117365" y="615264"/>
                  </a:lnTo>
                  <a:cubicBezTo>
                    <a:pt x="865357" y="666976"/>
                    <a:pt x="666367" y="865967"/>
                    <a:pt x="614656" y="1117977"/>
                  </a:cubicBezTo>
                  <a:lnTo>
                    <a:pt x="604919" y="1214260"/>
                  </a:lnTo>
                  <a:lnTo>
                    <a:pt x="601780" y="1214260"/>
                  </a:lnTo>
                  <a:lnTo>
                    <a:pt x="611580" y="1117330"/>
                  </a:lnTo>
                  <a:cubicBezTo>
                    <a:pt x="663534" y="864074"/>
                    <a:pt x="863464" y="664143"/>
                    <a:pt x="1116718" y="612188"/>
                  </a:cubicBezTo>
                  <a:close/>
                  <a:moveTo>
                    <a:pt x="1245750" y="561700"/>
                  </a:moveTo>
                  <a:lnTo>
                    <a:pt x="1245750" y="564838"/>
                  </a:lnTo>
                  <a:lnTo>
                    <a:pt x="1109818" y="578583"/>
                  </a:lnTo>
                  <a:cubicBezTo>
                    <a:pt x="843185" y="633286"/>
                    <a:pt x="632679" y="843795"/>
                    <a:pt x="577976" y="1110429"/>
                  </a:cubicBezTo>
                  <a:lnTo>
                    <a:pt x="567477" y="1214260"/>
                  </a:lnTo>
                  <a:lnTo>
                    <a:pt x="564339" y="1214260"/>
                  </a:lnTo>
                  <a:lnTo>
                    <a:pt x="574902" y="1109803"/>
                  </a:lnTo>
                  <a:cubicBezTo>
                    <a:pt x="629859" y="841951"/>
                    <a:pt x="841342" y="630467"/>
                    <a:pt x="1109192" y="575509"/>
                  </a:cubicBezTo>
                  <a:close/>
                  <a:moveTo>
                    <a:pt x="1245750" y="524259"/>
                  </a:moveTo>
                  <a:lnTo>
                    <a:pt x="1245750" y="527397"/>
                  </a:lnTo>
                  <a:lnTo>
                    <a:pt x="1102292" y="541905"/>
                  </a:lnTo>
                  <a:cubicBezTo>
                    <a:pt x="797627" y="604420"/>
                    <a:pt x="562405" y="859823"/>
                    <a:pt x="530357" y="1174383"/>
                  </a:cubicBezTo>
                  <a:lnTo>
                    <a:pt x="528336" y="1214260"/>
                  </a:lnTo>
                  <a:lnTo>
                    <a:pt x="525197" y="1214260"/>
                  </a:lnTo>
                  <a:lnTo>
                    <a:pt x="527234" y="1174054"/>
                  </a:lnTo>
                  <a:cubicBezTo>
                    <a:pt x="559418" y="858092"/>
                    <a:pt x="795630" y="601608"/>
                    <a:pt x="1101645" y="538829"/>
                  </a:cubicBezTo>
                  <a:close/>
                  <a:moveTo>
                    <a:pt x="1245750" y="486737"/>
                  </a:moveTo>
                  <a:lnTo>
                    <a:pt x="1245750" y="489875"/>
                  </a:lnTo>
                  <a:lnTo>
                    <a:pt x="1169942" y="493716"/>
                  </a:lnTo>
                  <a:cubicBezTo>
                    <a:pt x="813565" y="530019"/>
                    <a:pt x="529412" y="814175"/>
                    <a:pt x="493109" y="1170555"/>
                  </a:cubicBezTo>
                  <a:lnTo>
                    <a:pt x="490895" y="1214260"/>
                  </a:lnTo>
                  <a:lnTo>
                    <a:pt x="487757" y="1214260"/>
                  </a:lnTo>
                  <a:lnTo>
                    <a:pt x="489987" y="1170237"/>
                  </a:lnTo>
                  <a:cubicBezTo>
                    <a:pt x="526442" y="812394"/>
                    <a:pt x="811785" y="527050"/>
                    <a:pt x="1169625" y="490594"/>
                  </a:cubicBezTo>
                  <a:close/>
                  <a:moveTo>
                    <a:pt x="1361794" y="458379"/>
                  </a:moveTo>
                  <a:lnTo>
                    <a:pt x="1408128" y="465470"/>
                  </a:lnTo>
                  <a:lnTo>
                    <a:pt x="1419172" y="468905"/>
                  </a:lnTo>
                  <a:lnTo>
                    <a:pt x="1410764" y="468905"/>
                  </a:lnTo>
                  <a:cubicBezTo>
                    <a:pt x="1393874" y="468905"/>
                    <a:pt x="1377784" y="465482"/>
                    <a:pt x="1363148" y="459292"/>
                  </a:cubicBezTo>
                  <a:close/>
                  <a:moveTo>
                    <a:pt x="1245750" y="449295"/>
                  </a:moveTo>
                  <a:lnTo>
                    <a:pt x="1245750" y="452433"/>
                  </a:lnTo>
                  <a:lnTo>
                    <a:pt x="1166125" y="456468"/>
                  </a:lnTo>
                  <a:cubicBezTo>
                    <a:pt x="792172" y="494568"/>
                    <a:pt x="493961" y="792781"/>
                    <a:pt x="455862" y="1166737"/>
                  </a:cubicBezTo>
                  <a:lnTo>
                    <a:pt x="453454" y="1214260"/>
                  </a:lnTo>
                  <a:lnTo>
                    <a:pt x="450315" y="1214260"/>
                  </a:lnTo>
                  <a:lnTo>
                    <a:pt x="452739" y="1166408"/>
                  </a:lnTo>
                  <a:cubicBezTo>
                    <a:pt x="490984" y="790942"/>
                    <a:pt x="790333" y="491590"/>
                    <a:pt x="1165796" y="453346"/>
                  </a:cubicBezTo>
                  <a:close/>
                  <a:moveTo>
                    <a:pt x="1312115" y="415055"/>
                  </a:moveTo>
                  <a:lnTo>
                    <a:pt x="1332721" y="416099"/>
                  </a:lnTo>
                  <a:cubicBezTo>
                    <a:pt x="1388869" y="421819"/>
                    <a:pt x="1443393" y="433118"/>
                    <a:pt x="1495726" y="449431"/>
                  </a:cubicBezTo>
                  <a:lnTo>
                    <a:pt x="1548829" y="468905"/>
                  </a:lnTo>
                  <a:lnTo>
                    <a:pt x="1534095" y="468905"/>
                  </a:lnTo>
                  <a:lnTo>
                    <a:pt x="1415028" y="431866"/>
                  </a:lnTo>
                  <a:cubicBezTo>
                    <a:pt x="1387938" y="426308"/>
                    <a:pt x="1360374" y="422069"/>
                    <a:pt x="1332404" y="419220"/>
                  </a:cubicBezTo>
                  <a:lnTo>
                    <a:pt x="1314305" y="418303"/>
                  </a:lnTo>
                  <a:close/>
                  <a:moveTo>
                    <a:pt x="1245750" y="411854"/>
                  </a:moveTo>
                  <a:lnTo>
                    <a:pt x="1245750" y="414992"/>
                  </a:lnTo>
                  <a:lnTo>
                    <a:pt x="1162296" y="419220"/>
                  </a:lnTo>
                  <a:cubicBezTo>
                    <a:pt x="770720" y="459109"/>
                    <a:pt x="458503" y="771328"/>
                    <a:pt x="418614" y="1162909"/>
                  </a:cubicBezTo>
                  <a:lnTo>
                    <a:pt x="416013" y="1214260"/>
                  </a:lnTo>
                  <a:lnTo>
                    <a:pt x="412875" y="1214260"/>
                  </a:lnTo>
                  <a:lnTo>
                    <a:pt x="415492" y="1162591"/>
                  </a:lnTo>
                  <a:cubicBezTo>
                    <a:pt x="455533" y="769548"/>
                    <a:pt x="768939" y="456140"/>
                    <a:pt x="1161979" y="416099"/>
                  </a:cubicBezTo>
                  <a:close/>
                  <a:moveTo>
                    <a:pt x="1294522" y="376722"/>
                  </a:moveTo>
                  <a:lnTo>
                    <a:pt x="1336550" y="378851"/>
                  </a:lnTo>
                  <a:cubicBezTo>
                    <a:pt x="1424549" y="387814"/>
                    <a:pt x="1508725" y="409892"/>
                    <a:pt x="1587088" y="443092"/>
                  </a:cubicBezTo>
                  <a:lnTo>
                    <a:pt x="1634587" y="468905"/>
                  </a:lnTo>
                  <a:lnTo>
                    <a:pt x="1628038" y="468905"/>
                  </a:lnTo>
                  <a:lnTo>
                    <a:pt x="1585876" y="445990"/>
                  </a:lnTo>
                  <a:cubicBezTo>
                    <a:pt x="1507794" y="412906"/>
                    <a:pt x="1423918" y="390906"/>
                    <a:pt x="1336232" y="381973"/>
                  </a:cubicBezTo>
                  <a:lnTo>
                    <a:pt x="1295162" y="379892"/>
                  </a:lnTo>
                  <a:close/>
                  <a:moveTo>
                    <a:pt x="1245750" y="374413"/>
                  </a:moveTo>
                  <a:lnTo>
                    <a:pt x="1245750" y="377551"/>
                  </a:lnTo>
                  <a:lnTo>
                    <a:pt x="1158479" y="381973"/>
                  </a:lnTo>
                  <a:cubicBezTo>
                    <a:pt x="749327" y="423658"/>
                    <a:pt x="423052" y="749936"/>
                    <a:pt x="381367" y="1159092"/>
                  </a:cubicBezTo>
                  <a:lnTo>
                    <a:pt x="378572" y="1214260"/>
                  </a:lnTo>
                  <a:lnTo>
                    <a:pt x="375434" y="1214260"/>
                  </a:lnTo>
                  <a:lnTo>
                    <a:pt x="378245" y="1158763"/>
                  </a:lnTo>
                  <a:cubicBezTo>
                    <a:pt x="420075" y="748096"/>
                    <a:pt x="747488" y="420681"/>
                    <a:pt x="1158150" y="378851"/>
                  </a:cubicBezTo>
                  <a:close/>
                  <a:moveTo>
                    <a:pt x="1288436" y="338972"/>
                  </a:moveTo>
                  <a:lnTo>
                    <a:pt x="1340367" y="341603"/>
                  </a:lnTo>
                  <a:cubicBezTo>
                    <a:pt x="1432132" y="350951"/>
                    <a:pt x="1519913" y="373977"/>
                    <a:pt x="1601633" y="408602"/>
                  </a:cubicBezTo>
                  <a:lnTo>
                    <a:pt x="1712591" y="468905"/>
                  </a:lnTo>
                  <a:lnTo>
                    <a:pt x="1706067" y="468905"/>
                  </a:lnTo>
                  <a:lnTo>
                    <a:pt x="1600421" y="411490"/>
                  </a:lnTo>
                  <a:cubicBezTo>
                    <a:pt x="1518982" y="376985"/>
                    <a:pt x="1431502" y="354040"/>
                    <a:pt x="1340050" y="344724"/>
                  </a:cubicBezTo>
                  <a:lnTo>
                    <a:pt x="1288436" y="342110"/>
                  </a:lnTo>
                  <a:close/>
                  <a:moveTo>
                    <a:pt x="1245750" y="336971"/>
                  </a:moveTo>
                  <a:lnTo>
                    <a:pt x="1245750" y="340109"/>
                  </a:lnTo>
                  <a:lnTo>
                    <a:pt x="1154651" y="344724"/>
                  </a:lnTo>
                  <a:cubicBezTo>
                    <a:pt x="727874" y="388199"/>
                    <a:pt x="387593" y="728482"/>
                    <a:pt x="344119" y="1155262"/>
                  </a:cubicBezTo>
                  <a:lnTo>
                    <a:pt x="341131" y="1214260"/>
                  </a:lnTo>
                  <a:lnTo>
                    <a:pt x="337993" y="1214260"/>
                  </a:lnTo>
                  <a:lnTo>
                    <a:pt x="340998" y="1154945"/>
                  </a:lnTo>
                  <a:cubicBezTo>
                    <a:pt x="384624" y="726703"/>
                    <a:pt x="726094" y="385229"/>
                    <a:pt x="1154333" y="341603"/>
                  </a:cubicBezTo>
                  <a:close/>
                  <a:moveTo>
                    <a:pt x="1288436" y="301531"/>
                  </a:moveTo>
                  <a:lnTo>
                    <a:pt x="1344195" y="304355"/>
                  </a:lnTo>
                  <a:cubicBezTo>
                    <a:pt x="1503432" y="320575"/>
                    <a:pt x="1651140" y="376344"/>
                    <a:pt x="1777312" y="461654"/>
                  </a:cubicBezTo>
                  <a:lnTo>
                    <a:pt x="1786096" y="468905"/>
                  </a:lnTo>
                  <a:lnTo>
                    <a:pt x="1781183" y="468905"/>
                  </a:lnTo>
                  <a:lnTo>
                    <a:pt x="1775567" y="464270"/>
                  </a:lnTo>
                  <a:cubicBezTo>
                    <a:pt x="1649813" y="379236"/>
                    <a:pt x="1502593" y="323646"/>
                    <a:pt x="1343878" y="307478"/>
                  </a:cubicBezTo>
                  <a:lnTo>
                    <a:pt x="1288436" y="304669"/>
                  </a:lnTo>
                  <a:close/>
                  <a:moveTo>
                    <a:pt x="1245750" y="299530"/>
                  </a:moveTo>
                  <a:lnTo>
                    <a:pt x="1245750" y="302668"/>
                  </a:lnTo>
                  <a:lnTo>
                    <a:pt x="1150822" y="307477"/>
                  </a:lnTo>
                  <a:cubicBezTo>
                    <a:pt x="706422" y="352740"/>
                    <a:pt x="352135" y="707030"/>
                    <a:pt x="306872" y="1151433"/>
                  </a:cubicBezTo>
                  <a:lnTo>
                    <a:pt x="303689" y="1214260"/>
                  </a:lnTo>
                  <a:lnTo>
                    <a:pt x="300551" y="1214260"/>
                  </a:lnTo>
                  <a:lnTo>
                    <a:pt x="303750" y="1151116"/>
                  </a:lnTo>
                  <a:cubicBezTo>
                    <a:pt x="349165" y="705250"/>
                    <a:pt x="704642" y="349771"/>
                    <a:pt x="1150505" y="304355"/>
                  </a:cubicBezTo>
                  <a:close/>
                  <a:moveTo>
                    <a:pt x="1288436" y="264090"/>
                  </a:moveTo>
                  <a:lnTo>
                    <a:pt x="1348012" y="267108"/>
                  </a:lnTo>
                  <a:cubicBezTo>
                    <a:pt x="1513526" y="283970"/>
                    <a:pt x="1667062" y="341944"/>
                    <a:pt x="1798216" y="430626"/>
                  </a:cubicBezTo>
                  <a:lnTo>
                    <a:pt x="1844590" y="468905"/>
                  </a:lnTo>
                  <a:lnTo>
                    <a:pt x="1839701" y="468905"/>
                  </a:lnTo>
                  <a:lnTo>
                    <a:pt x="1796471" y="433222"/>
                  </a:lnTo>
                  <a:cubicBezTo>
                    <a:pt x="1665735" y="344824"/>
                    <a:pt x="1512687" y="287037"/>
                    <a:pt x="1347695" y="270230"/>
                  </a:cubicBezTo>
                  <a:lnTo>
                    <a:pt x="1288436" y="267228"/>
                  </a:lnTo>
                  <a:close/>
                  <a:moveTo>
                    <a:pt x="1245750" y="262089"/>
                  </a:moveTo>
                  <a:lnTo>
                    <a:pt x="1245750" y="265227"/>
                  </a:lnTo>
                  <a:lnTo>
                    <a:pt x="1147005" y="270230"/>
                  </a:lnTo>
                  <a:cubicBezTo>
                    <a:pt x="685029" y="317290"/>
                    <a:pt x="316684" y="685637"/>
                    <a:pt x="269625" y="1147617"/>
                  </a:cubicBezTo>
                  <a:lnTo>
                    <a:pt x="266249" y="1214260"/>
                  </a:lnTo>
                  <a:lnTo>
                    <a:pt x="263111" y="1214260"/>
                  </a:lnTo>
                  <a:lnTo>
                    <a:pt x="266503" y="1147300"/>
                  </a:lnTo>
                  <a:cubicBezTo>
                    <a:pt x="313715" y="683858"/>
                    <a:pt x="683249" y="314320"/>
                    <a:pt x="1146688" y="267108"/>
                  </a:cubicBezTo>
                  <a:close/>
                  <a:moveTo>
                    <a:pt x="1288436" y="226648"/>
                  </a:moveTo>
                  <a:lnTo>
                    <a:pt x="1351841" y="229859"/>
                  </a:lnTo>
                  <a:cubicBezTo>
                    <a:pt x="1523649" y="247360"/>
                    <a:pt x="1683018" y="307531"/>
                    <a:pt x="1819151" y="399577"/>
                  </a:cubicBezTo>
                  <a:lnTo>
                    <a:pt x="1896787" y="463659"/>
                  </a:lnTo>
                  <a:lnTo>
                    <a:pt x="1892836" y="464457"/>
                  </a:lnTo>
                  <a:lnTo>
                    <a:pt x="1817406" y="402192"/>
                  </a:lnTo>
                  <a:cubicBezTo>
                    <a:pt x="1681691" y="310424"/>
                    <a:pt x="1522810" y="250430"/>
                    <a:pt x="1351524" y="232982"/>
                  </a:cubicBezTo>
                  <a:lnTo>
                    <a:pt x="1288436" y="229786"/>
                  </a:lnTo>
                  <a:close/>
                  <a:moveTo>
                    <a:pt x="1245750" y="224647"/>
                  </a:moveTo>
                  <a:lnTo>
                    <a:pt x="1245750" y="227785"/>
                  </a:lnTo>
                  <a:lnTo>
                    <a:pt x="1143188" y="232982"/>
                  </a:lnTo>
                  <a:cubicBezTo>
                    <a:pt x="663635" y="281838"/>
                    <a:pt x="281233" y="664243"/>
                    <a:pt x="232378" y="1143799"/>
                  </a:cubicBezTo>
                  <a:lnTo>
                    <a:pt x="228808" y="1214260"/>
                  </a:lnTo>
                  <a:lnTo>
                    <a:pt x="225669" y="1214260"/>
                  </a:lnTo>
                  <a:lnTo>
                    <a:pt x="229255" y="1143470"/>
                  </a:lnTo>
                  <a:cubicBezTo>
                    <a:pt x="278256" y="662404"/>
                    <a:pt x="661797" y="278861"/>
                    <a:pt x="1142859" y="229859"/>
                  </a:cubicBezTo>
                  <a:close/>
                  <a:moveTo>
                    <a:pt x="1288436" y="189207"/>
                  </a:moveTo>
                  <a:lnTo>
                    <a:pt x="1355658" y="192613"/>
                  </a:lnTo>
                  <a:cubicBezTo>
                    <a:pt x="1533743" y="210754"/>
                    <a:pt x="1698941" y="273132"/>
                    <a:pt x="1840055" y="368548"/>
                  </a:cubicBezTo>
                  <a:lnTo>
                    <a:pt x="1935795" y="447575"/>
                  </a:lnTo>
                  <a:lnTo>
                    <a:pt x="1933104" y="449390"/>
                  </a:lnTo>
                  <a:lnTo>
                    <a:pt x="1838310" y="371145"/>
                  </a:lnTo>
                  <a:cubicBezTo>
                    <a:pt x="1697613" y="276012"/>
                    <a:pt x="1532904" y="213822"/>
                    <a:pt x="1355341" y="195734"/>
                  </a:cubicBezTo>
                  <a:lnTo>
                    <a:pt x="1288436" y="192345"/>
                  </a:lnTo>
                  <a:close/>
                  <a:moveTo>
                    <a:pt x="1245750" y="187206"/>
                  </a:moveTo>
                  <a:lnTo>
                    <a:pt x="1245750" y="190344"/>
                  </a:lnTo>
                  <a:lnTo>
                    <a:pt x="1139359" y="195734"/>
                  </a:lnTo>
                  <a:cubicBezTo>
                    <a:pt x="642184" y="246379"/>
                    <a:pt x="245775" y="642791"/>
                    <a:pt x="195130" y="1139971"/>
                  </a:cubicBezTo>
                  <a:lnTo>
                    <a:pt x="191367" y="1214260"/>
                  </a:lnTo>
                  <a:lnTo>
                    <a:pt x="188229" y="1214260"/>
                  </a:lnTo>
                  <a:lnTo>
                    <a:pt x="192009" y="1139653"/>
                  </a:lnTo>
                  <a:cubicBezTo>
                    <a:pt x="242805" y="641011"/>
                    <a:pt x="640403" y="243410"/>
                    <a:pt x="1139042" y="192613"/>
                  </a:cubicBezTo>
                  <a:close/>
                  <a:moveTo>
                    <a:pt x="1288436" y="151766"/>
                  </a:moveTo>
                  <a:lnTo>
                    <a:pt x="1359487" y="155365"/>
                  </a:lnTo>
                  <a:cubicBezTo>
                    <a:pt x="1580742" y="177902"/>
                    <a:pt x="1782774" y="266382"/>
                    <a:pt x="1945561" y="400781"/>
                  </a:cubicBezTo>
                  <a:lnTo>
                    <a:pt x="1966339" y="419670"/>
                  </a:lnTo>
                  <a:lnTo>
                    <a:pt x="1964554" y="422317"/>
                  </a:lnTo>
                  <a:lnTo>
                    <a:pt x="1943545" y="403219"/>
                  </a:lnTo>
                  <a:cubicBezTo>
                    <a:pt x="1781219" y="269197"/>
                    <a:pt x="1579766" y="180962"/>
                    <a:pt x="1359158" y="158487"/>
                  </a:cubicBezTo>
                  <a:lnTo>
                    <a:pt x="1288436" y="154904"/>
                  </a:lnTo>
                  <a:close/>
                  <a:moveTo>
                    <a:pt x="1245750" y="149765"/>
                  </a:moveTo>
                  <a:lnTo>
                    <a:pt x="1245750" y="152903"/>
                  </a:lnTo>
                  <a:lnTo>
                    <a:pt x="1135542" y="158487"/>
                  </a:lnTo>
                  <a:cubicBezTo>
                    <a:pt x="620790" y="210929"/>
                    <a:pt x="210324" y="621398"/>
                    <a:pt x="157883" y="1136154"/>
                  </a:cubicBezTo>
                  <a:lnTo>
                    <a:pt x="153926" y="1214260"/>
                  </a:lnTo>
                  <a:lnTo>
                    <a:pt x="150787" y="1214260"/>
                  </a:lnTo>
                  <a:lnTo>
                    <a:pt x="154761" y="1135825"/>
                  </a:lnTo>
                  <a:cubicBezTo>
                    <a:pt x="207347" y="619559"/>
                    <a:pt x="618952" y="207951"/>
                    <a:pt x="1135213" y="155365"/>
                  </a:cubicBezTo>
                  <a:close/>
                  <a:moveTo>
                    <a:pt x="1288436" y="114324"/>
                  </a:moveTo>
                  <a:lnTo>
                    <a:pt x="1363304" y="118117"/>
                  </a:lnTo>
                  <a:cubicBezTo>
                    <a:pt x="1592092" y="141424"/>
                    <a:pt x="1801010" y="232925"/>
                    <a:pt x="1969349" y="371911"/>
                  </a:cubicBezTo>
                  <a:lnTo>
                    <a:pt x="1985120" y="386248"/>
                  </a:lnTo>
                  <a:lnTo>
                    <a:pt x="1984400" y="389814"/>
                  </a:lnTo>
                  <a:lnTo>
                    <a:pt x="1967362" y="374326"/>
                  </a:lnTo>
                  <a:cubicBezTo>
                    <a:pt x="1799489" y="235726"/>
                    <a:pt x="1591147" y="144480"/>
                    <a:pt x="1362986" y="121238"/>
                  </a:cubicBezTo>
                  <a:lnTo>
                    <a:pt x="1288436" y="117462"/>
                  </a:lnTo>
                  <a:close/>
                  <a:moveTo>
                    <a:pt x="1245750" y="112323"/>
                  </a:moveTo>
                  <a:lnTo>
                    <a:pt x="1245750" y="115461"/>
                  </a:lnTo>
                  <a:lnTo>
                    <a:pt x="1131714" y="121238"/>
                  </a:lnTo>
                  <a:cubicBezTo>
                    <a:pt x="599338" y="175469"/>
                    <a:pt x="174866" y="599945"/>
                    <a:pt x="120635" y="1132325"/>
                  </a:cubicBezTo>
                  <a:lnTo>
                    <a:pt x="116485" y="1214260"/>
                  </a:lnTo>
                  <a:lnTo>
                    <a:pt x="113347" y="1214260"/>
                  </a:lnTo>
                  <a:lnTo>
                    <a:pt x="117514" y="1132007"/>
                  </a:lnTo>
                  <a:cubicBezTo>
                    <a:pt x="171896" y="598165"/>
                    <a:pt x="597558" y="172500"/>
                    <a:pt x="1131396" y="118117"/>
                  </a:cubicBezTo>
                  <a:close/>
                  <a:moveTo>
                    <a:pt x="1288436" y="76883"/>
                  </a:moveTo>
                  <a:lnTo>
                    <a:pt x="1367132" y="80869"/>
                  </a:lnTo>
                  <a:cubicBezTo>
                    <a:pt x="1564083" y="100931"/>
                    <a:pt x="1746774" y="169908"/>
                    <a:pt x="1902829" y="275424"/>
                  </a:cubicBezTo>
                  <a:lnTo>
                    <a:pt x="1993129" y="342991"/>
                  </a:lnTo>
                  <a:lnTo>
                    <a:pt x="1993129" y="346577"/>
                  </a:lnTo>
                  <a:lnTo>
                    <a:pt x="1993013" y="347150"/>
                  </a:lnTo>
                  <a:lnTo>
                    <a:pt x="1991150" y="345456"/>
                  </a:lnTo>
                  <a:cubicBezTo>
                    <a:pt x="1817726" y="202271"/>
                    <a:pt x="1602497" y="108003"/>
                    <a:pt x="1366804" y="83991"/>
                  </a:cubicBezTo>
                  <a:lnTo>
                    <a:pt x="1288436" y="80021"/>
                  </a:lnTo>
                  <a:close/>
                  <a:moveTo>
                    <a:pt x="1245750" y="74882"/>
                  </a:moveTo>
                  <a:lnTo>
                    <a:pt x="1245750" y="78020"/>
                  </a:lnTo>
                  <a:lnTo>
                    <a:pt x="1127897" y="83991"/>
                  </a:lnTo>
                  <a:cubicBezTo>
                    <a:pt x="577945" y="140018"/>
                    <a:pt x="139415" y="578553"/>
                    <a:pt x="83388" y="1128508"/>
                  </a:cubicBezTo>
                  <a:lnTo>
                    <a:pt x="79044" y="1214260"/>
                  </a:lnTo>
                  <a:lnTo>
                    <a:pt x="75905" y="1214260"/>
                  </a:lnTo>
                  <a:lnTo>
                    <a:pt x="80266" y="1128179"/>
                  </a:lnTo>
                  <a:cubicBezTo>
                    <a:pt x="136438" y="576713"/>
                    <a:pt x="576106" y="137041"/>
                    <a:pt x="1127568" y="80869"/>
                  </a:cubicBezTo>
                  <a:close/>
                  <a:moveTo>
                    <a:pt x="1288436" y="39442"/>
                  </a:moveTo>
                  <a:lnTo>
                    <a:pt x="1370950" y="43622"/>
                  </a:lnTo>
                  <a:cubicBezTo>
                    <a:pt x="1574177" y="64325"/>
                    <a:pt x="1762697" y="135508"/>
                    <a:pt x="1923733" y="244395"/>
                  </a:cubicBezTo>
                  <a:lnTo>
                    <a:pt x="1993129" y="296321"/>
                  </a:lnTo>
                  <a:lnTo>
                    <a:pt x="1993129" y="300223"/>
                  </a:lnTo>
                  <a:lnTo>
                    <a:pt x="1921988" y="246991"/>
                  </a:lnTo>
                  <a:cubicBezTo>
                    <a:pt x="1761370" y="138388"/>
                    <a:pt x="1573338" y="67392"/>
                    <a:pt x="1370632" y="46744"/>
                  </a:cubicBezTo>
                  <a:lnTo>
                    <a:pt x="1288436" y="42580"/>
                  </a:lnTo>
                  <a:close/>
                  <a:moveTo>
                    <a:pt x="1245750" y="37441"/>
                  </a:moveTo>
                  <a:lnTo>
                    <a:pt x="1245750" y="40579"/>
                  </a:lnTo>
                  <a:lnTo>
                    <a:pt x="1124068" y="46744"/>
                  </a:lnTo>
                  <a:cubicBezTo>
                    <a:pt x="556493" y="104560"/>
                    <a:pt x="103956" y="557100"/>
                    <a:pt x="46141" y="1124680"/>
                  </a:cubicBezTo>
                  <a:lnTo>
                    <a:pt x="41603" y="1214260"/>
                  </a:lnTo>
                  <a:lnTo>
                    <a:pt x="38465" y="1214260"/>
                  </a:lnTo>
                  <a:lnTo>
                    <a:pt x="43019" y="1124363"/>
                  </a:lnTo>
                  <a:cubicBezTo>
                    <a:pt x="100987" y="555320"/>
                    <a:pt x="554713" y="101590"/>
                    <a:pt x="1123751" y="43622"/>
                  </a:cubicBezTo>
                  <a:close/>
                  <a:moveTo>
                    <a:pt x="1288436" y="1994"/>
                  </a:moveTo>
                  <a:lnTo>
                    <a:pt x="1374954" y="6363"/>
                  </a:lnTo>
                  <a:cubicBezTo>
                    <a:pt x="1584731" y="27667"/>
                    <a:pt x="1779149" y="100924"/>
                    <a:pt x="1945138" y="213065"/>
                  </a:cubicBezTo>
                  <a:lnTo>
                    <a:pt x="1993129" y="248952"/>
                  </a:lnTo>
                  <a:lnTo>
                    <a:pt x="1993129" y="252745"/>
                  </a:lnTo>
                  <a:lnTo>
                    <a:pt x="1937636" y="211528"/>
                  </a:lnTo>
                  <a:cubicBezTo>
                    <a:pt x="1768722" y="98511"/>
                    <a:pt x="1575168" y="29084"/>
                    <a:pt x="1371007" y="9081"/>
                  </a:cubicBezTo>
                  <a:lnTo>
                    <a:pt x="1288436" y="5059"/>
                  </a:lnTo>
                  <a:close/>
                  <a:moveTo>
                    <a:pt x="1245750" y="0"/>
                  </a:moveTo>
                  <a:lnTo>
                    <a:pt x="1245750" y="3135"/>
                  </a:lnTo>
                  <a:lnTo>
                    <a:pt x="1123693" y="9081"/>
                  </a:lnTo>
                  <a:cubicBezTo>
                    <a:pt x="837868" y="37085"/>
                    <a:pt x="572832" y="161960"/>
                    <a:pt x="367094" y="367700"/>
                  </a:cubicBezTo>
                  <a:cubicBezTo>
                    <a:pt x="161355" y="573440"/>
                    <a:pt x="36482" y="838478"/>
                    <a:pt x="8478" y="1124305"/>
                  </a:cubicBezTo>
                  <a:lnTo>
                    <a:pt x="4096" y="1214260"/>
                  </a:lnTo>
                  <a:lnTo>
                    <a:pt x="1018" y="1214260"/>
                  </a:lnTo>
                  <a:lnTo>
                    <a:pt x="5760" y="1120358"/>
                  </a:lnTo>
                  <a:cubicBezTo>
                    <a:pt x="65411" y="532979"/>
                    <a:pt x="532372" y="66014"/>
                    <a:pt x="1119746" y="6363"/>
                  </a:cubicBezTo>
                  <a:close/>
                </a:path>
              </a:pathLst>
            </a:custGeom>
            <a:solidFill>
              <a:schemeClr val="accent3"/>
            </a:solidFill>
            <a:ln w="7130" cap="flat">
              <a:noFill/>
              <a:prstDash val="solid"/>
              <a:miter/>
            </a:ln>
          </p:spPr>
          <p:txBody>
            <a:bodyPr rtlCol="0" anchor="ctr"/>
            <a:lstStyle/>
            <a:p>
              <a:endParaRPr lang="en-US"/>
            </a:p>
          </p:txBody>
        </p:sp>
        <p:sp>
          <p:nvSpPr>
            <p:cNvPr id="138" name="Freeform 137">
              <a:extLst>
                <a:ext uri="{FF2B5EF4-FFF2-40B4-BE49-F238E27FC236}">
                  <a16:creationId xmlns:a16="http://schemas.microsoft.com/office/drawing/2014/main" id="{A228DD10-128F-B6AC-6EF7-7D58A48DC98C}"/>
                </a:ext>
              </a:extLst>
            </p:cNvPr>
            <p:cNvSpPr/>
            <p:nvPr/>
          </p:nvSpPr>
          <p:spPr>
            <a:xfrm>
              <a:off x="3447233" y="457201"/>
              <a:ext cx="2198949" cy="1453376"/>
            </a:xfrm>
            <a:custGeom>
              <a:avLst/>
              <a:gdLst>
                <a:gd name="connsiteX0" fmla="*/ 1494256 w 2198949"/>
                <a:gd name="connsiteY0" fmla="*/ 491837 h 1453376"/>
                <a:gd name="connsiteX1" fmla="*/ 1564491 w 2198949"/>
                <a:gd name="connsiteY1" fmla="*/ 495395 h 1453376"/>
                <a:gd name="connsiteX2" fmla="*/ 1996032 w 2198949"/>
                <a:gd name="connsiteY2" fmla="*/ 652115 h 1453376"/>
                <a:gd name="connsiteX3" fmla="*/ 2059733 w 2198949"/>
                <a:gd name="connsiteY3" fmla="*/ 704693 h 1453376"/>
                <a:gd name="connsiteX4" fmla="*/ 2053915 w 2198949"/>
                <a:gd name="connsiteY4" fmla="*/ 704693 h 1453376"/>
                <a:gd name="connsiteX5" fmla="*/ 1993967 w 2198949"/>
                <a:gd name="connsiteY5" fmla="*/ 655209 h 1453376"/>
                <a:gd name="connsiteX6" fmla="*/ 1564116 w 2198949"/>
                <a:gd name="connsiteY6" fmla="*/ 499089 h 1453376"/>
                <a:gd name="connsiteX7" fmla="*/ 1494256 w 2198949"/>
                <a:gd name="connsiteY7" fmla="*/ 495550 h 1453376"/>
                <a:gd name="connsiteX8" fmla="*/ 1453376 w 2198949"/>
                <a:gd name="connsiteY8" fmla="*/ 491248 h 1453376"/>
                <a:gd name="connsiteX9" fmla="*/ 1453376 w 2198949"/>
                <a:gd name="connsiteY9" fmla="*/ 494961 h 1453376"/>
                <a:gd name="connsiteX10" fmla="*/ 1371894 w 2198949"/>
                <a:gd name="connsiteY10" fmla="*/ 499089 h 1453376"/>
                <a:gd name="connsiteX11" fmla="*/ 526655 w 2198949"/>
                <a:gd name="connsiteY11" fmla="*/ 1435528 h 1453376"/>
                <a:gd name="connsiteX12" fmla="*/ 527560 w 2198949"/>
                <a:gd name="connsiteY12" fmla="*/ 1453376 h 1453376"/>
                <a:gd name="connsiteX13" fmla="*/ 523846 w 2198949"/>
                <a:gd name="connsiteY13" fmla="*/ 1453376 h 1453376"/>
                <a:gd name="connsiteX14" fmla="*/ 522942 w 2198949"/>
                <a:gd name="connsiteY14" fmla="*/ 1435528 h 1453376"/>
                <a:gd name="connsiteX15" fmla="*/ 1371505 w 2198949"/>
                <a:gd name="connsiteY15" fmla="*/ 495395 h 1453376"/>
                <a:gd name="connsiteX16" fmla="*/ 1494256 w 2198949"/>
                <a:gd name="connsiteY16" fmla="*/ 447538 h 1453376"/>
                <a:gd name="connsiteX17" fmla="*/ 1569008 w 2198949"/>
                <a:gd name="connsiteY17" fmla="*/ 451326 h 1453376"/>
                <a:gd name="connsiteX18" fmla="*/ 2020766 w 2198949"/>
                <a:gd name="connsiteY18" fmla="*/ 615403 h 1453376"/>
                <a:gd name="connsiteX19" fmla="*/ 2118661 w 2198949"/>
                <a:gd name="connsiteY19" fmla="*/ 696206 h 1453376"/>
                <a:gd name="connsiteX20" fmla="*/ 2114012 w 2198949"/>
                <a:gd name="connsiteY20" fmla="*/ 697144 h 1453376"/>
                <a:gd name="connsiteX21" fmla="*/ 2018700 w 2198949"/>
                <a:gd name="connsiteY21" fmla="*/ 618475 h 1453376"/>
                <a:gd name="connsiteX22" fmla="*/ 1568632 w 2198949"/>
                <a:gd name="connsiteY22" fmla="*/ 455019 h 1453376"/>
                <a:gd name="connsiteX23" fmla="*/ 1494256 w 2198949"/>
                <a:gd name="connsiteY23" fmla="*/ 451251 h 1453376"/>
                <a:gd name="connsiteX24" fmla="*/ 1453376 w 2198949"/>
                <a:gd name="connsiteY24" fmla="*/ 446949 h 1453376"/>
                <a:gd name="connsiteX25" fmla="*/ 1453376 w 2198949"/>
                <a:gd name="connsiteY25" fmla="*/ 450662 h 1453376"/>
                <a:gd name="connsiteX26" fmla="*/ 1367365 w 2198949"/>
                <a:gd name="connsiteY26" fmla="*/ 455019 h 1453376"/>
                <a:gd name="connsiteX27" fmla="*/ 482356 w 2198949"/>
                <a:gd name="connsiteY27" fmla="*/ 1435528 h 1453376"/>
                <a:gd name="connsiteX28" fmla="*/ 483260 w 2198949"/>
                <a:gd name="connsiteY28" fmla="*/ 1453376 h 1453376"/>
                <a:gd name="connsiteX29" fmla="*/ 479547 w 2198949"/>
                <a:gd name="connsiteY29" fmla="*/ 1453376 h 1453376"/>
                <a:gd name="connsiteX30" fmla="*/ 478643 w 2198949"/>
                <a:gd name="connsiteY30" fmla="*/ 1435528 h 1453376"/>
                <a:gd name="connsiteX31" fmla="*/ 1366989 w 2198949"/>
                <a:gd name="connsiteY31" fmla="*/ 451326 h 1453376"/>
                <a:gd name="connsiteX32" fmla="*/ 1494256 w 2198949"/>
                <a:gd name="connsiteY32" fmla="*/ 403241 h 1453376"/>
                <a:gd name="connsiteX33" fmla="*/ 1573538 w 2198949"/>
                <a:gd name="connsiteY33" fmla="*/ 407257 h 1453376"/>
                <a:gd name="connsiteX34" fmla="*/ 2125131 w 2198949"/>
                <a:gd name="connsiteY34" fmla="*/ 638225 h 1453376"/>
                <a:gd name="connsiteX35" fmla="*/ 2160661 w 2198949"/>
                <a:gd name="connsiteY35" fmla="*/ 670522 h 1453376"/>
                <a:gd name="connsiteX36" fmla="*/ 2157488 w 2198949"/>
                <a:gd name="connsiteY36" fmla="*/ 672662 h 1453376"/>
                <a:gd name="connsiteX37" fmla="*/ 2122779 w 2198949"/>
                <a:gd name="connsiteY37" fmla="*/ 641109 h 1453376"/>
                <a:gd name="connsiteX38" fmla="*/ 1573162 w 2198949"/>
                <a:gd name="connsiteY38" fmla="*/ 410952 h 1453376"/>
                <a:gd name="connsiteX39" fmla="*/ 1494256 w 2198949"/>
                <a:gd name="connsiteY39" fmla="*/ 406954 h 1453376"/>
                <a:gd name="connsiteX40" fmla="*/ 1453376 w 2198949"/>
                <a:gd name="connsiteY40" fmla="*/ 402652 h 1453376"/>
                <a:gd name="connsiteX41" fmla="*/ 1453376 w 2198949"/>
                <a:gd name="connsiteY41" fmla="*/ 406365 h 1453376"/>
                <a:gd name="connsiteX42" fmla="*/ 1362848 w 2198949"/>
                <a:gd name="connsiteY42" fmla="*/ 410952 h 1453376"/>
                <a:gd name="connsiteX43" fmla="*/ 438056 w 2198949"/>
                <a:gd name="connsiteY43" fmla="*/ 1435529 h 1453376"/>
                <a:gd name="connsiteX44" fmla="*/ 438960 w 2198949"/>
                <a:gd name="connsiteY44" fmla="*/ 1453376 h 1453376"/>
                <a:gd name="connsiteX45" fmla="*/ 435247 w 2198949"/>
                <a:gd name="connsiteY45" fmla="*/ 1453376 h 1453376"/>
                <a:gd name="connsiteX46" fmla="*/ 434343 w 2198949"/>
                <a:gd name="connsiteY46" fmla="*/ 1435529 h 1453376"/>
                <a:gd name="connsiteX47" fmla="*/ 1362459 w 2198949"/>
                <a:gd name="connsiteY47" fmla="*/ 407257 h 1453376"/>
                <a:gd name="connsiteX48" fmla="*/ 1494256 w 2198949"/>
                <a:gd name="connsiteY48" fmla="*/ 358943 h 1453376"/>
                <a:gd name="connsiteX49" fmla="*/ 1578054 w 2198949"/>
                <a:gd name="connsiteY49" fmla="*/ 363189 h 1453376"/>
                <a:gd name="connsiteX50" fmla="*/ 2153277 w 2198949"/>
                <a:gd name="connsiteY50" fmla="*/ 604068 h 1453376"/>
                <a:gd name="connsiteX51" fmla="*/ 2186466 w 2198949"/>
                <a:gd name="connsiteY51" fmla="*/ 634238 h 1453376"/>
                <a:gd name="connsiteX52" fmla="*/ 2184378 w 2198949"/>
                <a:gd name="connsiteY52" fmla="*/ 637335 h 1453376"/>
                <a:gd name="connsiteX53" fmla="*/ 2150925 w 2198949"/>
                <a:gd name="connsiteY53" fmla="*/ 606925 h 1453376"/>
                <a:gd name="connsiteX54" fmla="*/ 1577678 w 2198949"/>
                <a:gd name="connsiteY54" fmla="*/ 366882 h 1453376"/>
                <a:gd name="connsiteX55" fmla="*/ 1494256 w 2198949"/>
                <a:gd name="connsiteY55" fmla="*/ 362656 h 1453376"/>
                <a:gd name="connsiteX56" fmla="*/ 1453376 w 2198949"/>
                <a:gd name="connsiteY56" fmla="*/ 358354 h 1453376"/>
                <a:gd name="connsiteX57" fmla="*/ 1453376 w 2198949"/>
                <a:gd name="connsiteY57" fmla="*/ 362067 h 1453376"/>
                <a:gd name="connsiteX58" fmla="*/ 1358318 w 2198949"/>
                <a:gd name="connsiteY58" fmla="*/ 366882 h 1453376"/>
                <a:gd name="connsiteX59" fmla="*/ 393757 w 2198949"/>
                <a:gd name="connsiteY59" fmla="*/ 1435529 h 1453376"/>
                <a:gd name="connsiteX60" fmla="*/ 394661 w 2198949"/>
                <a:gd name="connsiteY60" fmla="*/ 1453376 h 1453376"/>
                <a:gd name="connsiteX61" fmla="*/ 390948 w 2198949"/>
                <a:gd name="connsiteY61" fmla="*/ 1453376 h 1453376"/>
                <a:gd name="connsiteX62" fmla="*/ 390044 w 2198949"/>
                <a:gd name="connsiteY62" fmla="*/ 1435529 h 1453376"/>
                <a:gd name="connsiteX63" fmla="*/ 1357943 w 2198949"/>
                <a:gd name="connsiteY63" fmla="*/ 363189 h 1453376"/>
                <a:gd name="connsiteX64" fmla="*/ 1494256 w 2198949"/>
                <a:gd name="connsiteY64" fmla="*/ 314645 h 1453376"/>
                <a:gd name="connsiteX65" fmla="*/ 1582584 w 2198949"/>
                <a:gd name="connsiteY65" fmla="*/ 319120 h 1453376"/>
                <a:gd name="connsiteX66" fmla="*/ 2181456 w 2198949"/>
                <a:gd name="connsiteY66" fmla="*/ 569884 h 1453376"/>
                <a:gd name="connsiteX67" fmla="*/ 2198366 w 2198949"/>
                <a:gd name="connsiteY67" fmla="*/ 585255 h 1453376"/>
                <a:gd name="connsiteX68" fmla="*/ 2197509 w 2198949"/>
                <a:gd name="connsiteY68" fmla="*/ 589499 h 1453376"/>
                <a:gd name="connsiteX69" fmla="*/ 2179105 w 2198949"/>
                <a:gd name="connsiteY69" fmla="*/ 572769 h 1453376"/>
                <a:gd name="connsiteX70" fmla="*/ 1582208 w 2198949"/>
                <a:gd name="connsiteY70" fmla="*/ 322814 h 1453376"/>
                <a:gd name="connsiteX71" fmla="*/ 1494256 w 2198949"/>
                <a:gd name="connsiteY71" fmla="*/ 318358 h 1453376"/>
                <a:gd name="connsiteX72" fmla="*/ 1453376 w 2198949"/>
                <a:gd name="connsiteY72" fmla="*/ 314056 h 1453376"/>
                <a:gd name="connsiteX73" fmla="*/ 1453376 w 2198949"/>
                <a:gd name="connsiteY73" fmla="*/ 317769 h 1453376"/>
                <a:gd name="connsiteX74" fmla="*/ 1353788 w 2198949"/>
                <a:gd name="connsiteY74" fmla="*/ 322813 h 1453376"/>
                <a:gd name="connsiteX75" fmla="*/ 349457 w 2198949"/>
                <a:gd name="connsiteY75" fmla="*/ 1435529 h 1453376"/>
                <a:gd name="connsiteX76" fmla="*/ 350361 w 2198949"/>
                <a:gd name="connsiteY76" fmla="*/ 1453376 h 1453376"/>
                <a:gd name="connsiteX77" fmla="*/ 346648 w 2198949"/>
                <a:gd name="connsiteY77" fmla="*/ 1453376 h 1453376"/>
                <a:gd name="connsiteX78" fmla="*/ 345744 w 2198949"/>
                <a:gd name="connsiteY78" fmla="*/ 1435529 h 1453376"/>
                <a:gd name="connsiteX79" fmla="*/ 1353413 w 2198949"/>
                <a:gd name="connsiteY79" fmla="*/ 319120 h 1453376"/>
                <a:gd name="connsiteX80" fmla="*/ 1494256 w 2198949"/>
                <a:gd name="connsiteY80" fmla="*/ 270347 h 1453376"/>
                <a:gd name="connsiteX81" fmla="*/ 1587100 w 2198949"/>
                <a:gd name="connsiteY81" fmla="*/ 275051 h 1453376"/>
                <a:gd name="connsiteX82" fmla="*/ 2119771 w 2198949"/>
                <a:gd name="connsiteY82" fmla="*/ 468513 h 1453376"/>
                <a:gd name="connsiteX83" fmla="*/ 2198949 w 2198949"/>
                <a:gd name="connsiteY83" fmla="*/ 527757 h 1453376"/>
                <a:gd name="connsiteX84" fmla="*/ 2198949 w 2198949"/>
                <a:gd name="connsiteY84" fmla="*/ 532373 h 1453376"/>
                <a:gd name="connsiteX85" fmla="*/ 2117707 w 2198949"/>
                <a:gd name="connsiteY85" fmla="*/ 471586 h 1453376"/>
                <a:gd name="connsiteX86" fmla="*/ 1586725 w 2198949"/>
                <a:gd name="connsiteY86" fmla="*/ 278745 h 1453376"/>
                <a:gd name="connsiteX87" fmla="*/ 1494256 w 2198949"/>
                <a:gd name="connsiteY87" fmla="*/ 274060 h 1453376"/>
                <a:gd name="connsiteX88" fmla="*/ 1453376 w 2198949"/>
                <a:gd name="connsiteY88" fmla="*/ 269758 h 1453376"/>
                <a:gd name="connsiteX89" fmla="*/ 1453376 w 2198949"/>
                <a:gd name="connsiteY89" fmla="*/ 273471 h 1453376"/>
                <a:gd name="connsiteX90" fmla="*/ 1349272 w 2198949"/>
                <a:gd name="connsiteY90" fmla="*/ 278745 h 1453376"/>
                <a:gd name="connsiteX91" fmla="*/ 305158 w 2198949"/>
                <a:gd name="connsiteY91" fmla="*/ 1435528 h 1453376"/>
                <a:gd name="connsiteX92" fmla="*/ 306062 w 2198949"/>
                <a:gd name="connsiteY92" fmla="*/ 1453376 h 1453376"/>
                <a:gd name="connsiteX93" fmla="*/ 302349 w 2198949"/>
                <a:gd name="connsiteY93" fmla="*/ 1453376 h 1453376"/>
                <a:gd name="connsiteX94" fmla="*/ 301445 w 2198949"/>
                <a:gd name="connsiteY94" fmla="*/ 1435528 h 1453376"/>
                <a:gd name="connsiteX95" fmla="*/ 1348897 w 2198949"/>
                <a:gd name="connsiteY95" fmla="*/ 275051 h 1453376"/>
                <a:gd name="connsiteX96" fmla="*/ 1494256 w 2198949"/>
                <a:gd name="connsiteY96" fmla="*/ 226049 h 1453376"/>
                <a:gd name="connsiteX97" fmla="*/ 1591630 w 2198949"/>
                <a:gd name="connsiteY97" fmla="*/ 230982 h 1453376"/>
                <a:gd name="connsiteX98" fmla="*/ 2144541 w 2198949"/>
                <a:gd name="connsiteY98" fmla="*/ 431780 h 1453376"/>
                <a:gd name="connsiteX99" fmla="*/ 2198949 w 2198949"/>
                <a:gd name="connsiteY99" fmla="*/ 472489 h 1453376"/>
                <a:gd name="connsiteX100" fmla="*/ 2198949 w 2198949"/>
                <a:gd name="connsiteY100" fmla="*/ 477130 h 1453376"/>
                <a:gd name="connsiteX101" fmla="*/ 2142477 w 2198949"/>
                <a:gd name="connsiteY101" fmla="*/ 434874 h 1453376"/>
                <a:gd name="connsiteX102" fmla="*/ 1591255 w 2198949"/>
                <a:gd name="connsiteY102" fmla="*/ 234676 h 1453376"/>
                <a:gd name="connsiteX103" fmla="*/ 1494256 w 2198949"/>
                <a:gd name="connsiteY103" fmla="*/ 229762 h 1453376"/>
                <a:gd name="connsiteX104" fmla="*/ 1453376 w 2198949"/>
                <a:gd name="connsiteY104" fmla="*/ 225460 h 1453376"/>
                <a:gd name="connsiteX105" fmla="*/ 1453376 w 2198949"/>
                <a:gd name="connsiteY105" fmla="*/ 229173 h 1453376"/>
                <a:gd name="connsiteX106" fmla="*/ 1344742 w 2198949"/>
                <a:gd name="connsiteY106" fmla="*/ 234675 h 1453376"/>
                <a:gd name="connsiteX107" fmla="*/ 260858 w 2198949"/>
                <a:gd name="connsiteY107" fmla="*/ 1435528 h 1453376"/>
                <a:gd name="connsiteX108" fmla="*/ 261762 w 2198949"/>
                <a:gd name="connsiteY108" fmla="*/ 1453376 h 1453376"/>
                <a:gd name="connsiteX109" fmla="*/ 258049 w 2198949"/>
                <a:gd name="connsiteY109" fmla="*/ 1453376 h 1453376"/>
                <a:gd name="connsiteX110" fmla="*/ 257145 w 2198949"/>
                <a:gd name="connsiteY110" fmla="*/ 1435528 h 1453376"/>
                <a:gd name="connsiteX111" fmla="*/ 1344366 w 2198949"/>
                <a:gd name="connsiteY111" fmla="*/ 230982 h 1453376"/>
                <a:gd name="connsiteX112" fmla="*/ 1494256 w 2198949"/>
                <a:gd name="connsiteY112" fmla="*/ 181751 h 1453376"/>
                <a:gd name="connsiteX113" fmla="*/ 1596146 w 2198949"/>
                <a:gd name="connsiteY113" fmla="*/ 186913 h 1453376"/>
                <a:gd name="connsiteX114" fmla="*/ 2169275 w 2198949"/>
                <a:gd name="connsiteY114" fmla="*/ 395068 h 1453376"/>
                <a:gd name="connsiteX115" fmla="*/ 2198949 w 2198949"/>
                <a:gd name="connsiteY115" fmla="*/ 417272 h 1453376"/>
                <a:gd name="connsiteX116" fmla="*/ 2198949 w 2198949"/>
                <a:gd name="connsiteY116" fmla="*/ 421889 h 1453376"/>
                <a:gd name="connsiteX117" fmla="*/ 2167210 w 2198949"/>
                <a:gd name="connsiteY117" fmla="*/ 398140 h 1453376"/>
                <a:gd name="connsiteX118" fmla="*/ 1595771 w 2198949"/>
                <a:gd name="connsiteY118" fmla="*/ 190607 h 1453376"/>
                <a:gd name="connsiteX119" fmla="*/ 1494256 w 2198949"/>
                <a:gd name="connsiteY119" fmla="*/ 185464 h 1453376"/>
                <a:gd name="connsiteX120" fmla="*/ 1453376 w 2198949"/>
                <a:gd name="connsiteY120" fmla="*/ 181162 h 1453376"/>
                <a:gd name="connsiteX121" fmla="*/ 1453376 w 2198949"/>
                <a:gd name="connsiteY121" fmla="*/ 184875 h 1453376"/>
                <a:gd name="connsiteX122" fmla="*/ 1340226 w 2198949"/>
                <a:gd name="connsiteY122" fmla="*/ 190607 h 1453376"/>
                <a:gd name="connsiteX123" fmla="*/ 216559 w 2198949"/>
                <a:gd name="connsiteY123" fmla="*/ 1435528 h 1453376"/>
                <a:gd name="connsiteX124" fmla="*/ 217463 w 2198949"/>
                <a:gd name="connsiteY124" fmla="*/ 1453376 h 1453376"/>
                <a:gd name="connsiteX125" fmla="*/ 213750 w 2198949"/>
                <a:gd name="connsiteY125" fmla="*/ 1453376 h 1453376"/>
                <a:gd name="connsiteX126" fmla="*/ 212846 w 2198949"/>
                <a:gd name="connsiteY126" fmla="*/ 1435528 h 1453376"/>
                <a:gd name="connsiteX127" fmla="*/ 1339850 w 2198949"/>
                <a:gd name="connsiteY127" fmla="*/ 186913 h 1453376"/>
                <a:gd name="connsiteX128" fmla="*/ 1494256 w 2198949"/>
                <a:gd name="connsiteY128" fmla="*/ 137453 h 1453376"/>
                <a:gd name="connsiteX129" fmla="*/ 1600675 w 2198949"/>
                <a:gd name="connsiteY129" fmla="*/ 142844 h 1453376"/>
                <a:gd name="connsiteX130" fmla="*/ 2194044 w 2198949"/>
                <a:gd name="connsiteY130" fmla="*/ 358334 h 1453376"/>
                <a:gd name="connsiteX131" fmla="*/ 2198949 w 2198949"/>
                <a:gd name="connsiteY131" fmla="*/ 362004 h 1453376"/>
                <a:gd name="connsiteX132" fmla="*/ 2198949 w 2198949"/>
                <a:gd name="connsiteY132" fmla="*/ 366671 h 1453376"/>
                <a:gd name="connsiteX133" fmla="*/ 2191943 w 2198949"/>
                <a:gd name="connsiteY133" fmla="*/ 361429 h 1453376"/>
                <a:gd name="connsiteX134" fmla="*/ 1600286 w 2198949"/>
                <a:gd name="connsiteY134" fmla="*/ 146538 h 1453376"/>
                <a:gd name="connsiteX135" fmla="*/ 1494256 w 2198949"/>
                <a:gd name="connsiteY135" fmla="*/ 141166 h 1453376"/>
                <a:gd name="connsiteX136" fmla="*/ 1452333 w 2198949"/>
                <a:gd name="connsiteY136" fmla="*/ 136917 h 1453376"/>
                <a:gd name="connsiteX137" fmla="*/ 1453075 w 2198949"/>
                <a:gd name="connsiteY137" fmla="*/ 140592 h 1453376"/>
                <a:gd name="connsiteX138" fmla="*/ 1335709 w 2198949"/>
                <a:gd name="connsiteY138" fmla="*/ 146538 h 1453376"/>
                <a:gd name="connsiteX139" fmla="*/ 172259 w 2198949"/>
                <a:gd name="connsiteY139" fmla="*/ 1435528 h 1453376"/>
                <a:gd name="connsiteX140" fmla="*/ 173164 w 2198949"/>
                <a:gd name="connsiteY140" fmla="*/ 1453376 h 1453376"/>
                <a:gd name="connsiteX141" fmla="*/ 169450 w 2198949"/>
                <a:gd name="connsiteY141" fmla="*/ 1453376 h 1453376"/>
                <a:gd name="connsiteX142" fmla="*/ 168546 w 2198949"/>
                <a:gd name="connsiteY142" fmla="*/ 1435528 h 1453376"/>
                <a:gd name="connsiteX143" fmla="*/ 1335319 w 2198949"/>
                <a:gd name="connsiteY143" fmla="*/ 142844 h 1453376"/>
                <a:gd name="connsiteX144" fmla="*/ 1500086 w 2198949"/>
                <a:gd name="connsiteY144" fmla="*/ 93451 h 1453376"/>
                <a:gd name="connsiteX145" fmla="*/ 1605192 w 2198949"/>
                <a:gd name="connsiteY145" fmla="*/ 98776 h 1453376"/>
                <a:gd name="connsiteX146" fmla="*/ 2107981 w 2198949"/>
                <a:gd name="connsiteY146" fmla="*/ 254243 h 1453376"/>
                <a:gd name="connsiteX147" fmla="*/ 2198949 w 2198949"/>
                <a:gd name="connsiteY147" fmla="*/ 309564 h 1453376"/>
                <a:gd name="connsiteX148" fmla="*/ 2198949 w 2198949"/>
                <a:gd name="connsiteY148" fmla="*/ 313892 h 1453376"/>
                <a:gd name="connsiteX149" fmla="*/ 2106223 w 2198949"/>
                <a:gd name="connsiteY149" fmla="*/ 257503 h 1453376"/>
                <a:gd name="connsiteX150" fmla="*/ 1604817 w 2198949"/>
                <a:gd name="connsiteY150" fmla="*/ 102469 h 1453376"/>
                <a:gd name="connsiteX151" fmla="*/ 1499344 w 2198949"/>
                <a:gd name="connsiteY151" fmla="*/ 97126 h 1453376"/>
                <a:gd name="connsiteX152" fmla="*/ 1443481 w 2198949"/>
                <a:gd name="connsiteY152" fmla="*/ 93067 h 1453376"/>
                <a:gd name="connsiteX153" fmla="*/ 1444223 w 2198949"/>
                <a:gd name="connsiteY153" fmla="*/ 96743 h 1453376"/>
                <a:gd name="connsiteX154" fmla="*/ 1331180 w 2198949"/>
                <a:gd name="connsiteY154" fmla="*/ 102469 h 1453376"/>
                <a:gd name="connsiteX155" fmla="*/ 127960 w 2198949"/>
                <a:gd name="connsiteY155" fmla="*/ 1435528 h 1453376"/>
                <a:gd name="connsiteX156" fmla="*/ 128728 w 2198949"/>
                <a:gd name="connsiteY156" fmla="*/ 1450680 h 1453376"/>
                <a:gd name="connsiteX157" fmla="*/ 124976 w 2198949"/>
                <a:gd name="connsiteY157" fmla="*/ 1449923 h 1453376"/>
                <a:gd name="connsiteX158" fmla="*/ 124247 w 2198949"/>
                <a:gd name="connsiteY158" fmla="*/ 1435528 h 1453376"/>
                <a:gd name="connsiteX159" fmla="*/ 1330804 w 2198949"/>
                <a:gd name="connsiteY159" fmla="*/ 98776 h 1453376"/>
                <a:gd name="connsiteX160" fmla="*/ 1520408 w 2198949"/>
                <a:gd name="connsiteY160" fmla="*/ 50182 h 1453376"/>
                <a:gd name="connsiteX161" fmla="*/ 1609722 w 2198949"/>
                <a:gd name="connsiteY161" fmla="*/ 54706 h 1453376"/>
                <a:gd name="connsiteX162" fmla="*/ 2129098 w 2198949"/>
                <a:gd name="connsiteY162" fmla="*/ 215291 h 1453376"/>
                <a:gd name="connsiteX163" fmla="*/ 2198949 w 2198949"/>
                <a:gd name="connsiteY163" fmla="*/ 257768 h 1453376"/>
                <a:gd name="connsiteX164" fmla="*/ 2198949 w 2198949"/>
                <a:gd name="connsiteY164" fmla="*/ 262139 h 1453376"/>
                <a:gd name="connsiteX165" fmla="*/ 2127303 w 2198949"/>
                <a:gd name="connsiteY165" fmla="*/ 218567 h 1453376"/>
                <a:gd name="connsiteX166" fmla="*/ 1609332 w 2198949"/>
                <a:gd name="connsiteY166" fmla="*/ 58401 h 1453376"/>
                <a:gd name="connsiteX167" fmla="*/ 1517987 w 2198949"/>
                <a:gd name="connsiteY167" fmla="*/ 53773 h 1453376"/>
                <a:gd name="connsiteX168" fmla="*/ 1417473 w 2198949"/>
                <a:gd name="connsiteY168" fmla="*/ 50086 h 1453376"/>
                <a:gd name="connsiteX169" fmla="*/ 1419894 w 2198949"/>
                <a:gd name="connsiteY169" fmla="*/ 53677 h 1453376"/>
                <a:gd name="connsiteX170" fmla="*/ 1326662 w 2198949"/>
                <a:gd name="connsiteY170" fmla="*/ 58401 h 1453376"/>
                <a:gd name="connsiteX171" fmla="*/ 83660 w 2198949"/>
                <a:gd name="connsiteY171" fmla="*/ 1435528 h 1453376"/>
                <a:gd name="connsiteX172" fmla="*/ 83900 w 2198949"/>
                <a:gd name="connsiteY172" fmla="*/ 1440271 h 1453376"/>
                <a:gd name="connsiteX173" fmla="*/ 80056 w 2198949"/>
                <a:gd name="connsiteY173" fmla="*/ 1437679 h 1453376"/>
                <a:gd name="connsiteX174" fmla="*/ 79947 w 2198949"/>
                <a:gd name="connsiteY174" fmla="*/ 1435528 h 1453376"/>
                <a:gd name="connsiteX175" fmla="*/ 1326273 w 2198949"/>
                <a:gd name="connsiteY175" fmla="*/ 54706 h 1453376"/>
                <a:gd name="connsiteX176" fmla="*/ 1355514 w 2198949"/>
                <a:gd name="connsiteY176" fmla="*/ 8928 h 1453376"/>
                <a:gd name="connsiteX177" fmla="*/ 1366599 w 2198949"/>
                <a:gd name="connsiteY177" fmla="*/ 11166 h 1453376"/>
                <a:gd name="connsiteX178" fmla="*/ 1367859 w 2198949"/>
                <a:gd name="connsiteY178" fmla="*/ 12015 h 1453376"/>
                <a:gd name="connsiteX179" fmla="*/ 1322133 w 2198949"/>
                <a:gd name="connsiteY179" fmla="*/ 14331 h 1453376"/>
                <a:gd name="connsiteX180" fmla="*/ 46751 w 2198949"/>
                <a:gd name="connsiteY180" fmla="*/ 1289668 h 1453376"/>
                <a:gd name="connsiteX181" fmla="*/ 40639 w 2198949"/>
                <a:gd name="connsiteY181" fmla="*/ 1410313 h 1453376"/>
                <a:gd name="connsiteX182" fmla="*/ 37185 w 2198949"/>
                <a:gd name="connsiteY182" fmla="*/ 1405191 h 1453376"/>
                <a:gd name="connsiteX183" fmla="*/ 43057 w 2198949"/>
                <a:gd name="connsiteY183" fmla="*/ 1289293 h 1453376"/>
                <a:gd name="connsiteX184" fmla="*/ 1321758 w 2198949"/>
                <a:gd name="connsiteY184" fmla="*/ 10638 h 1453376"/>
                <a:gd name="connsiteX185" fmla="*/ 1573993 w 2198949"/>
                <a:gd name="connsiteY185" fmla="*/ 8599 h 1453376"/>
                <a:gd name="connsiteX186" fmla="*/ 1614239 w 2198949"/>
                <a:gd name="connsiteY186" fmla="*/ 10638 h 1453376"/>
                <a:gd name="connsiteX187" fmla="*/ 2150179 w 2198949"/>
                <a:gd name="connsiteY187" fmla="*/ 176355 h 1453376"/>
                <a:gd name="connsiteX188" fmla="*/ 2198949 w 2198949"/>
                <a:gd name="connsiteY188" fmla="*/ 206015 h 1453376"/>
                <a:gd name="connsiteX189" fmla="*/ 2198949 w 2198949"/>
                <a:gd name="connsiteY189" fmla="*/ 210343 h 1453376"/>
                <a:gd name="connsiteX190" fmla="*/ 2148421 w 2198949"/>
                <a:gd name="connsiteY190" fmla="*/ 179615 h 1453376"/>
                <a:gd name="connsiteX191" fmla="*/ 1613863 w 2198949"/>
                <a:gd name="connsiteY191" fmla="*/ 14331 h 1453376"/>
                <a:gd name="connsiteX192" fmla="*/ 1565597 w 2198949"/>
                <a:gd name="connsiteY192" fmla="*/ 11886 h 1453376"/>
                <a:gd name="connsiteX193" fmla="*/ 1568969 w 2198949"/>
                <a:gd name="connsiteY193" fmla="*/ 9613 h 1453376"/>
                <a:gd name="connsiteX194" fmla="*/ 1793877 w 2198949"/>
                <a:gd name="connsiteY194" fmla="*/ 0 h 1453376"/>
                <a:gd name="connsiteX195" fmla="*/ 1808645 w 2198949"/>
                <a:gd name="connsiteY195" fmla="*/ 0 h 1453376"/>
                <a:gd name="connsiteX196" fmla="*/ 1907109 w 2198949"/>
                <a:gd name="connsiteY196" fmla="*/ 25317 h 1453376"/>
                <a:gd name="connsiteX197" fmla="*/ 2171858 w 2198949"/>
                <a:gd name="connsiteY197" fmla="*/ 137149 h 1453376"/>
                <a:gd name="connsiteX198" fmla="*/ 2198949 w 2198949"/>
                <a:gd name="connsiteY198" fmla="*/ 153607 h 1453376"/>
                <a:gd name="connsiteX199" fmla="*/ 2198949 w 2198949"/>
                <a:gd name="connsiteY199" fmla="*/ 157813 h 1453376"/>
                <a:gd name="connsiteX200" fmla="*/ 2161452 w 2198949"/>
                <a:gd name="connsiteY200" fmla="*/ 135309 h 1453376"/>
                <a:gd name="connsiteX201" fmla="*/ 1897091 w 2198949"/>
                <a:gd name="connsiteY201" fmla="*/ 25798 h 1453376"/>
                <a:gd name="connsiteX202" fmla="*/ 1127352 w 2198949"/>
                <a:gd name="connsiteY202" fmla="*/ 0 h 1453376"/>
                <a:gd name="connsiteX203" fmla="*/ 1142120 w 2198949"/>
                <a:gd name="connsiteY203" fmla="*/ 0 h 1453376"/>
                <a:gd name="connsiteX204" fmla="*/ 1038906 w 2198949"/>
                <a:gd name="connsiteY204" fmla="*/ 25798 h 1453376"/>
                <a:gd name="connsiteX205" fmla="*/ 426496 w 2198949"/>
                <a:gd name="connsiteY205" fmla="*/ 394065 h 1453376"/>
                <a:gd name="connsiteX206" fmla="*/ 2190 w 2198949"/>
                <a:gd name="connsiteY206" fmla="*/ 1289226 h 1453376"/>
                <a:gd name="connsiteX207" fmla="*/ 898 w 2198949"/>
                <a:gd name="connsiteY207" fmla="*/ 1315741 h 1453376"/>
                <a:gd name="connsiteX208" fmla="*/ 0 w 2198949"/>
                <a:gd name="connsiteY208" fmla="*/ 1311294 h 1453376"/>
                <a:gd name="connsiteX209" fmla="*/ 0 w 2198949"/>
                <a:gd name="connsiteY209" fmla="*/ 1277824 h 1453376"/>
                <a:gd name="connsiteX210" fmla="*/ 21349 w 2198949"/>
                <a:gd name="connsiteY210" fmla="*/ 1137943 h 1453376"/>
                <a:gd name="connsiteX211" fmla="*/ 1028888 w 2198949"/>
                <a:gd name="connsiteY211" fmla="*/ 25317 h 14533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Lst>
              <a:rect l="l" t="t" r="r" b="b"/>
              <a:pathLst>
                <a:path w="2198949" h="1453376">
                  <a:moveTo>
                    <a:pt x="1494256" y="491837"/>
                  </a:moveTo>
                  <a:lnTo>
                    <a:pt x="1564491" y="495395"/>
                  </a:lnTo>
                  <a:cubicBezTo>
                    <a:pt x="1723148" y="511555"/>
                    <a:pt x="1870319" y="567119"/>
                    <a:pt x="1996032" y="652115"/>
                  </a:cubicBezTo>
                  <a:lnTo>
                    <a:pt x="2059733" y="704693"/>
                  </a:lnTo>
                  <a:lnTo>
                    <a:pt x="2053915" y="704693"/>
                  </a:lnTo>
                  <a:lnTo>
                    <a:pt x="1993967" y="655209"/>
                  </a:lnTo>
                  <a:cubicBezTo>
                    <a:pt x="1868749" y="570541"/>
                    <a:pt x="1722155" y="515188"/>
                    <a:pt x="1564116" y="499089"/>
                  </a:cubicBezTo>
                  <a:lnTo>
                    <a:pt x="1494256" y="495550"/>
                  </a:lnTo>
                  <a:close/>
                  <a:moveTo>
                    <a:pt x="1453376" y="491248"/>
                  </a:moveTo>
                  <a:lnTo>
                    <a:pt x="1453376" y="494961"/>
                  </a:lnTo>
                  <a:lnTo>
                    <a:pt x="1371894" y="499089"/>
                  </a:lnTo>
                  <a:cubicBezTo>
                    <a:pt x="897836" y="547386"/>
                    <a:pt x="526655" y="948963"/>
                    <a:pt x="526655" y="1435528"/>
                  </a:cubicBezTo>
                  <a:lnTo>
                    <a:pt x="527560" y="1453376"/>
                  </a:lnTo>
                  <a:lnTo>
                    <a:pt x="523846" y="1453376"/>
                  </a:lnTo>
                  <a:lnTo>
                    <a:pt x="522942" y="1435528"/>
                  </a:lnTo>
                  <a:cubicBezTo>
                    <a:pt x="522942" y="946986"/>
                    <a:pt x="895533" y="543875"/>
                    <a:pt x="1371505" y="495395"/>
                  </a:cubicBezTo>
                  <a:close/>
                  <a:moveTo>
                    <a:pt x="1494256" y="447538"/>
                  </a:moveTo>
                  <a:lnTo>
                    <a:pt x="1569008" y="451326"/>
                  </a:lnTo>
                  <a:cubicBezTo>
                    <a:pt x="1735092" y="468245"/>
                    <a:pt x="1889159" y="526418"/>
                    <a:pt x="2020766" y="615403"/>
                  </a:cubicBezTo>
                  <a:lnTo>
                    <a:pt x="2118661" y="696206"/>
                  </a:lnTo>
                  <a:lnTo>
                    <a:pt x="2114012" y="697144"/>
                  </a:lnTo>
                  <a:lnTo>
                    <a:pt x="2018700" y="618475"/>
                  </a:lnTo>
                  <a:cubicBezTo>
                    <a:pt x="1887588" y="529826"/>
                    <a:pt x="1734098" y="471874"/>
                    <a:pt x="1568632" y="455019"/>
                  </a:cubicBezTo>
                  <a:lnTo>
                    <a:pt x="1494256" y="451251"/>
                  </a:lnTo>
                  <a:close/>
                  <a:moveTo>
                    <a:pt x="1453376" y="446949"/>
                  </a:moveTo>
                  <a:lnTo>
                    <a:pt x="1453376" y="450662"/>
                  </a:lnTo>
                  <a:lnTo>
                    <a:pt x="1367365" y="455019"/>
                  </a:lnTo>
                  <a:cubicBezTo>
                    <a:pt x="870966" y="505584"/>
                    <a:pt x="482356" y="926023"/>
                    <a:pt x="482356" y="1435528"/>
                  </a:cubicBezTo>
                  <a:lnTo>
                    <a:pt x="483260" y="1453376"/>
                  </a:lnTo>
                  <a:lnTo>
                    <a:pt x="479547" y="1453376"/>
                  </a:lnTo>
                  <a:lnTo>
                    <a:pt x="478643" y="1435528"/>
                  </a:lnTo>
                  <a:cubicBezTo>
                    <a:pt x="478643" y="924125"/>
                    <a:pt x="868736" y="502083"/>
                    <a:pt x="1366989" y="451326"/>
                  </a:cubicBezTo>
                  <a:close/>
                  <a:moveTo>
                    <a:pt x="1494256" y="403241"/>
                  </a:moveTo>
                  <a:lnTo>
                    <a:pt x="1573538" y="407257"/>
                  </a:lnTo>
                  <a:cubicBezTo>
                    <a:pt x="1781775" y="428467"/>
                    <a:pt x="1971921" y="511738"/>
                    <a:pt x="2125131" y="638225"/>
                  </a:cubicBezTo>
                  <a:lnTo>
                    <a:pt x="2160661" y="670522"/>
                  </a:lnTo>
                  <a:lnTo>
                    <a:pt x="2157488" y="672662"/>
                  </a:lnTo>
                  <a:lnTo>
                    <a:pt x="2122779" y="641109"/>
                  </a:lnTo>
                  <a:cubicBezTo>
                    <a:pt x="1970122" y="515070"/>
                    <a:pt x="1780658" y="432088"/>
                    <a:pt x="1573162" y="410952"/>
                  </a:cubicBezTo>
                  <a:lnTo>
                    <a:pt x="1494256" y="406954"/>
                  </a:lnTo>
                  <a:close/>
                  <a:moveTo>
                    <a:pt x="1453376" y="402652"/>
                  </a:moveTo>
                  <a:lnTo>
                    <a:pt x="1453376" y="406365"/>
                  </a:lnTo>
                  <a:lnTo>
                    <a:pt x="1362848" y="410952"/>
                  </a:lnTo>
                  <a:cubicBezTo>
                    <a:pt x="844167" y="463793"/>
                    <a:pt x="438056" y="903163"/>
                    <a:pt x="438056" y="1435529"/>
                  </a:cubicBezTo>
                  <a:lnTo>
                    <a:pt x="438960" y="1453376"/>
                  </a:lnTo>
                  <a:lnTo>
                    <a:pt x="435247" y="1453376"/>
                  </a:lnTo>
                  <a:lnTo>
                    <a:pt x="434343" y="1435529"/>
                  </a:lnTo>
                  <a:cubicBezTo>
                    <a:pt x="434343" y="901185"/>
                    <a:pt x="841864" y="460283"/>
                    <a:pt x="1362459" y="407257"/>
                  </a:cubicBezTo>
                  <a:close/>
                  <a:moveTo>
                    <a:pt x="1494256" y="358943"/>
                  </a:moveTo>
                  <a:lnTo>
                    <a:pt x="1578054" y="363189"/>
                  </a:lnTo>
                  <a:cubicBezTo>
                    <a:pt x="1795204" y="385310"/>
                    <a:pt x="1993498" y="472156"/>
                    <a:pt x="2153277" y="604068"/>
                  </a:cubicBezTo>
                  <a:lnTo>
                    <a:pt x="2186466" y="634238"/>
                  </a:lnTo>
                  <a:lnTo>
                    <a:pt x="2184378" y="637335"/>
                  </a:lnTo>
                  <a:lnTo>
                    <a:pt x="2150925" y="606925"/>
                  </a:lnTo>
                  <a:cubicBezTo>
                    <a:pt x="1991698" y="475469"/>
                    <a:pt x="1794087" y="388926"/>
                    <a:pt x="1577678" y="366882"/>
                  </a:cubicBezTo>
                  <a:lnTo>
                    <a:pt x="1494256" y="362656"/>
                  </a:lnTo>
                  <a:close/>
                  <a:moveTo>
                    <a:pt x="1453376" y="358354"/>
                  </a:moveTo>
                  <a:lnTo>
                    <a:pt x="1453376" y="362067"/>
                  </a:lnTo>
                  <a:lnTo>
                    <a:pt x="1358318" y="366882"/>
                  </a:lnTo>
                  <a:cubicBezTo>
                    <a:pt x="817297" y="421992"/>
                    <a:pt x="393757" y="880223"/>
                    <a:pt x="393757" y="1435529"/>
                  </a:cubicBezTo>
                  <a:lnTo>
                    <a:pt x="394661" y="1453376"/>
                  </a:lnTo>
                  <a:lnTo>
                    <a:pt x="390948" y="1453376"/>
                  </a:lnTo>
                  <a:lnTo>
                    <a:pt x="390044" y="1435529"/>
                  </a:lnTo>
                  <a:cubicBezTo>
                    <a:pt x="390044" y="878324"/>
                    <a:pt x="815068" y="418491"/>
                    <a:pt x="1357943" y="363189"/>
                  </a:cubicBezTo>
                  <a:close/>
                  <a:moveTo>
                    <a:pt x="1494256" y="314645"/>
                  </a:moveTo>
                  <a:lnTo>
                    <a:pt x="1582584" y="319120"/>
                  </a:lnTo>
                  <a:cubicBezTo>
                    <a:pt x="1808670" y="342148"/>
                    <a:pt x="2015114" y="432556"/>
                    <a:pt x="2181456" y="569884"/>
                  </a:cubicBezTo>
                  <a:lnTo>
                    <a:pt x="2198366" y="585255"/>
                  </a:lnTo>
                  <a:lnTo>
                    <a:pt x="2197509" y="589499"/>
                  </a:lnTo>
                  <a:lnTo>
                    <a:pt x="2179105" y="572769"/>
                  </a:lnTo>
                  <a:cubicBezTo>
                    <a:pt x="2013315" y="435887"/>
                    <a:pt x="1807553" y="345769"/>
                    <a:pt x="1582208" y="322814"/>
                  </a:cubicBezTo>
                  <a:lnTo>
                    <a:pt x="1494256" y="318358"/>
                  </a:lnTo>
                  <a:close/>
                  <a:moveTo>
                    <a:pt x="1453376" y="314056"/>
                  </a:moveTo>
                  <a:lnTo>
                    <a:pt x="1453376" y="317769"/>
                  </a:lnTo>
                  <a:lnTo>
                    <a:pt x="1353788" y="322813"/>
                  </a:lnTo>
                  <a:cubicBezTo>
                    <a:pt x="790425" y="380191"/>
                    <a:pt x="349457" y="857283"/>
                    <a:pt x="349457" y="1435529"/>
                  </a:cubicBezTo>
                  <a:lnTo>
                    <a:pt x="350361" y="1453376"/>
                  </a:lnTo>
                  <a:lnTo>
                    <a:pt x="346648" y="1453376"/>
                  </a:lnTo>
                  <a:lnTo>
                    <a:pt x="345744" y="1435529"/>
                  </a:lnTo>
                  <a:cubicBezTo>
                    <a:pt x="345744" y="855384"/>
                    <a:pt x="788195" y="376690"/>
                    <a:pt x="1353413" y="319120"/>
                  </a:cubicBezTo>
                  <a:close/>
                  <a:moveTo>
                    <a:pt x="1494256" y="270347"/>
                  </a:moveTo>
                  <a:lnTo>
                    <a:pt x="1587100" y="275051"/>
                  </a:lnTo>
                  <a:cubicBezTo>
                    <a:pt x="1782933" y="295000"/>
                    <a:pt x="1964594" y="363591"/>
                    <a:pt x="2119771" y="468513"/>
                  </a:cubicBezTo>
                  <a:lnTo>
                    <a:pt x="2198949" y="527757"/>
                  </a:lnTo>
                  <a:lnTo>
                    <a:pt x="2198949" y="532373"/>
                  </a:lnTo>
                  <a:lnTo>
                    <a:pt x="2117707" y="471586"/>
                  </a:lnTo>
                  <a:cubicBezTo>
                    <a:pt x="1963023" y="367000"/>
                    <a:pt x="1781939" y="298630"/>
                    <a:pt x="1586725" y="278745"/>
                  </a:cubicBezTo>
                  <a:lnTo>
                    <a:pt x="1494256" y="274060"/>
                  </a:lnTo>
                  <a:close/>
                  <a:moveTo>
                    <a:pt x="1453376" y="269758"/>
                  </a:moveTo>
                  <a:lnTo>
                    <a:pt x="1453376" y="273471"/>
                  </a:lnTo>
                  <a:lnTo>
                    <a:pt x="1349272" y="278745"/>
                  </a:lnTo>
                  <a:cubicBezTo>
                    <a:pt x="763628" y="338399"/>
                    <a:pt x="305158" y="834422"/>
                    <a:pt x="305158" y="1435528"/>
                  </a:cubicBezTo>
                  <a:lnTo>
                    <a:pt x="306062" y="1453376"/>
                  </a:lnTo>
                  <a:lnTo>
                    <a:pt x="302349" y="1453376"/>
                  </a:lnTo>
                  <a:lnTo>
                    <a:pt x="301445" y="1435528"/>
                  </a:lnTo>
                  <a:cubicBezTo>
                    <a:pt x="301445" y="832523"/>
                    <a:pt x="761399" y="334899"/>
                    <a:pt x="1348897" y="275051"/>
                  </a:cubicBezTo>
                  <a:close/>
                  <a:moveTo>
                    <a:pt x="1494256" y="226049"/>
                  </a:moveTo>
                  <a:lnTo>
                    <a:pt x="1591630" y="230982"/>
                  </a:lnTo>
                  <a:cubicBezTo>
                    <a:pt x="1794910" y="251687"/>
                    <a:pt x="1983472" y="322878"/>
                    <a:pt x="2144541" y="431780"/>
                  </a:cubicBezTo>
                  <a:lnTo>
                    <a:pt x="2198949" y="472489"/>
                  </a:lnTo>
                  <a:lnTo>
                    <a:pt x="2198949" y="477130"/>
                  </a:lnTo>
                  <a:lnTo>
                    <a:pt x="2142477" y="434874"/>
                  </a:lnTo>
                  <a:cubicBezTo>
                    <a:pt x="1981901" y="326300"/>
                    <a:pt x="1793916" y="255320"/>
                    <a:pt x="1591255" y="234676"/>
                  </a:cubicBezTo>
                  <a:lnTo>
                    <a:pt x="1494256" y="229762"/>
                  </a:lnTo>
                  <a:close/>
                  <a:moveTo>
                    <a:pt x="1453376" y="225460"/>
                  </a:moveTo>
                  <a:lnTo>
                    <a:pt x="1453376" y="229173"/>
                  </a:lnTo>
                  <a:lnTo>
                    <a:pt x="1344742" y="234675"/>
                  </a:lnTo>
                  <a:cubicBezTo>
                    <a:pt x="736756" y="296598"/>
                    <a:pt x="260858" y="811482"/>
                    <a:pt x="260858" y="1435528"/>
                  </a:cubicBezTo>
                  <a:lnTo>
                    <a:pt x="261762" y="1453376"/>
                  </a:lnTo>
                  <a:lnTo>
                    <a:pt x="258049" y="1453376"/>
                  </a:lnTo>
                  <a:lnTo>
                    <a:pt x="257145" y="1435528"/>
                  </a:lnTo>
                  <a:cubicBezTo>
                    <a:pt x="257145" y="809584"/>
                    <a:pt x="734527" y="293097"/>
                    <a:pt x="1344366" y="230982"/>
                  </a:cubicBezTo>
                  <a:close/>
                  <a:moveTo>
                    <a:pt x="1494256" y="181751"/>
                  </a:moveTo>
                  <a:lnTo>
                    <a:pt x="1596146" y="186913"/>
                  </a:lnTo>
                  <a:cubicBezTo>
                    <a:pt x="1806853" y="208378"/>
                    <a:pt x="2002311" y="282178"/>
                    <a:pt x="2169275" y="395068"/>
                  </a:cubicBezTo>
                  <a:lnTo>
                    <a:pt x="2198949" y="417272"/>
                  </a:lnTo>
                  <a:lnTo>
                    <a:pt x="2198949" y="421889"/>
                  </a:lnTo>
                  <a:lnTo>
                    <a:pt x="2167210" y="398140"/>
                  </a:lnTo>
                  <a:cubicBezTo>
                    <a:pt x="2000741" y="285586"/>
                    <a:pt x="1805859" y="212007"/>
                    <a:pt x="1595771" y="190607"/>
                  </a:cubicBezTo>
                  <a:lnTo>
                    <a:pt x="1494256" y="185464"/>
                  </a:lnTo>
                  <a:close/>
                  <a:moveTo>
                    <a:pt x="1453376" y="181162"/>
                  </a:moveTo>
                  <a:lnTo>
                    <a:pt x="1453376" y="184875"/>
                  </a:lnTo>
                  <a:lnTo>
                    <a:pt x="1340226" y="190607"/>
                  </a:lnTo>
                  <a:cubicBezTo>
                    <a:pt x="709960" y="254807"/>
                    <a:pt x="216559" y="788621"/>
                    <a:pt x="216559" y="1435528"/>
                  </a:cubicBezTo>
                  <a:lnTo>
                    <a:pt x="217463" y="1453376"/>
                  </a:lnTo>
                  <a:lnTo>
                    <a:pt x="213750" y="1453376"/>
                  </a:lnTo>
                  <a:lnTo>
                    <a:pt x="212846" y="1435528"/>
                  </a:lnTo>
                  <a:cubicBezTo>
                    <a:pt x="212846" y="786722"/>
                    <a:pt x="707730" y="251306"/>
                    <a:pt x="1339850" y="186913"/>
                  </a:cubicBezTo>
                  <a:close/>
                  <a:moveTo>
                    <a:pt x="1494256" y="137453"/>
                  </a:moveTo>
                  <a:lnTo>
                    <a:pt x="1600675" y="142844"/>
                  </a:lnTo>
                  <a:cubicBezTo>
                    <a:pt x="1818829" y="165064"/>
                    <a:pt x="2021189" y="241464"/>
                    <a:pt x="2194044" y="358334"/>
                  </a:cubicBezTo>
                  <a:lnTo>
                    <a:pt x="2198949" y="362004"/>
                  </a:lnTo>
                  <a:lnTo>
                    <a:pt x="2198949" y="366671"/>
                  </a:lnTo>
                  <a:lnTo>
                    <a:pt x="2191943" y="361429"/>
                  </a:lnTo>
                  <a:cubicBezTo>
                    <a:pt x="2019580" y="244886"/>
                    <a:pt x="1817802" y="168697"/>
                    <a:pt x="1600286" y="146538"/>
                  </a:cubicBezTo>
                  <a:lnTo>
                    <a:pt x="1494256" y="141166"/>
                  </a:lnTo>
                  <a:close/>
                  <a:moveTo>
                    <a:pt x="1452333" y="136917"/>
                  </a:moveTo>
                  <a:lnTo>
                    <a:pt x="1453075" y="140592"/>
                  </a:lnTo>
                  <a:lnTo>
                    <a:pt x="1335709" y="146538"/>
                  </a:lnTo>
                  <a:cubicBezTo>
                    <a:pt x="683161" y="213015"/>
                    <a:pt x="172259" y="765759"/>
                    <a:pt x="172259" y="1435528"/>
                  </a:cubicBezTo>
                  <a:lnTo>
                    <a:pt x="173164" y="1453376"/>
                  </a:lnTo>
                  <a:lnTo>
                    <a:pt x="169450" y="1453376"/>
                  </a:lnTo>
                  <a:lnTo>
                    <a:pt x="168546" y="1435528"/>
                  </a:lnTo>
                  <a:cubicBezTo>
                    <a:pt x="168546" y="763782"/>
                    <a:pt x="680858" y="209505"/>
                    <a:pt x="1335319" y="142844"/>
                  </a:cubicBezTo>
                  <a:close/>
                  <a:moveTo>
                    <a:pt x="1500086" y="93451"/>
                  </a:moveTo>
                  <a:lnTo>
                    <a:pt x="1605192" y="98776"/>
                  </a:lnTo>
                  <a:cubicBezTo>
                    <a:pt x="1785657" y="117159"/>
                    <a:pt x="1955673" y="171402"/>
                    <a:pt x="2107981" y="254243"/>
                  </a:cubicBezTo>
                  <a:lnTo>
                    <a:pt x="2198949" y="309564"/>
                  </a:lnTo>
                  <a:lnTo>
                    <a:pt x="2198949" y="313892"/>
                  </a:lnTo>
                  <a:lnTo>
                    <a:pt x="2106223" y="257503"/>
                  </a:lnTo>
                  <a:cubicBezTo>
                    <a:pt x="1954336" y="174892"/>
                    <a:pt x="1784787" y="120801"/>
                    <a:pt x="1604817" y="102469"/>
                  </a:cubicBezTo>
                  <a:lnTo>
                    <a:pt x="1499344" y="97126"/>
                  </a:lnTo>
                  <a:close/>
                  <a:moveTo>
                    <a:pt x="1443481" y="93067"/>
                  </a:moveTo>
                  <a:lnTo>
                    <a:pt x="1444223" y="96743"/>
                  </a:lnTo>
                  <a:lnTo>
                    <a:pt x="1331180" y="102469"/>
                  </a:lnTo>
                  <a:cubicBezTo>
                    <a:pt x="656291" y="171214"/>
                    <a:pt x="127960" y="742820"/>
                    <a:pt x="127960" y="1435528"/>
                  </a:cubicBezTo>
                  <a:lnTo>
                    <a:pt x="128728" y="1450680"/>
                  </a:lnTo>
                  <a:lnTo>
                    <a:pt x="124976" y="1449923"/>
                  </a:lnTo>
                  <a:lnTo>
                    <a:pt x="124247" y="1435528"/>
                  </a:lnTo>
                  <a:cubicBezTo>
                    <a:pt x="124247" y="740921"/>
                    <a:pt x="654061" y="167713"/>
                    <a:pt x="1330804" y="98776"/>
                  </a:cubicBezTo>
                  <a:close/>
                  <a:moveTo>
                    <a:pt x="1520408" y="50182"/>
                  </a:moveTo>
                  <a:lnTo>
                    <a:pt x="1609722" y="54706"/>
                  </a:lnTo>
                  <a:cubicBezTo>
                    <a:pt x="1796144" y="73694"/>
                    <a:pt x="1971769" y="129722"/>
                    <a:pt x="2129098" y="215291"/>
                  </a:cubicBezTo>
                  <a:lnTo>
                    <a:pt x="2198949" y="257768"/>
                  </a:lnTo>
                  <a:lnTo>
                    <a:pt x="2198949" y="262139"/>
                  </a:lnTo>
                  <a:lnTo>
                    <a:pt x="2127303" y="218567"/>
                  </a:lnTo>
                  <a:cubicBezTo>
                    <a:pt x="1970395" y="133222"/>
                    <a:pt x="1795244" y="77340"/>
                    <a:pt x="1609332" y="58401"/>
                  </a:cubicBezTo>
                  <a:lnTo>
                    <a:pt x="1517987" y="53773"/>
                  </a:lnTo>
                  <a:close/>
                  <a:moveTo>
                    <a:pt x="1417473" y="50086"/>
                  </a:moveTo>
                  <a:lnTo>
                    <a:pt x="1419894" y="53677"/>
                  </a:lnTo>
                  <a:lnTo>
                    <a:pt x="1326662" y="58401"/>
                  </a:lnTo>
                  <a:cubicBezTo>
                    <a:pt x="629493" y="129423"/>
                    <a:pt x="83660" y="719959"/>
                    <a:pt x="83660" y="1435528"/>
                  </a:cubicBezTo>
                  <a:lnTo>
                    <a:pt x="83900" y="1440271"/>
                  </a:lnTo>
                  <a:lnTo>
                    <a:pt x="80056" y="1437679"/>
                  </a:lnTo>
                  <a:lnTo>
                    <a:pt x="79947" y="1435528"/>
                  </a:lnTo>
                  <a:cubicBezTo>
                    <a:pt x="79947" y="717982"/>
                    <a:pt x="627189" y="125912"/>
                    <a:pt x="1326273" y="54706"/>
                  </a:cubicBezTo>
                  <a:close/>
                  <a:moveTo>
                    <a:pt x="1355514" y="8928"/>
                  </a:moveTo>
                  <a:lnTo>
                    <a:pt x="1366599" y="11166"/>
                  </a:lnTo>
                  <a:lnTo>
                    <a:pt x="1367859" y="12015"/>
                  </a:lnTo>
                  <a:lnTo>
                    <a:pt x="1322133" y="14331"/>
                  </a:lnTo>
                  <a:cubicBezTo>
                    <a:pt x="650590" y="82735"/>
                    <a:pt x="115157" y="618149"/>
                    <a:pt x="46751" y="1289668"/>
                  </a:cubicBezTo>
                  <a:lnTo>
                    <a:pt x="40639" y="1410313"/>
                  </a:lnTo>
                  <a:lnTo>
                    <a:pt x="37185" y="1405191"/>
                  </a:lnTo>
                  <a:lnTo>
                    <a:pt x="43057" y="1289293"/>
                  </a:lnTo>
                  <a:cubicBezTo>
                    <a:pt x="111643" y="616043"/>
                    <a:pt x="648483" y="79222"/>
                    <a:pt x="1321758" y="10638"/>
                  </a:cubicBezTo>
                  <a:close/>
                  <a:moveTo>
                    <a:pt x="1573993" y="8599"/>
                  </a:moveTo>
                  <a:lnTo>
                    <a:pt x="1614239" y="10638"/>
                  </a:lnTo>
                  <a:cubicBezTo>
                    <a:pt x="1806603" y="30233"/>
                    <a:pt x="1987829" y="88052"/>
                    <a:pt x="2150179" y="176355"/>
                  </a:cubicBezTo>
                  <a:lnTo>
                    <a:pt x="2198949" y="206015"/>
                  </a:lnTo>
                  <a:lnTo>
                    <a:pt x="2198949" y="210343"/>
                  </a:lnTo>
                  <a:lnTo>
                    <a:pt x="2148421" y="179615"/>
                  </a:lnTo>
                  <a:cubicBezTo>
                    <a:pt x="1986491" y="91543"/>
                    <a:pt x="1805733" y="33875"/>
                    <a:pt x="1613863" y="14331"/>
                  </a:cubicBezTo>
                  <a:lnTo>
                    <a:pt x="1565597" y="11886"/>
                  </a:lnTo>
                  <a:lnTo>
                    <a:pt x="1568969" y="9613"/>
                  </a:lnTo>
                  <a:close/>
                  <a:moveTo>
                    <a:pt x="1793877" y="0"/>
                  </a:moveTo>
                  <a:lnTo>
                    <a:pt x="1808645" y="0"/>
                  </a:lnTo>
                  <a:lnTo>
                    <a:pt x="1907109" y="25317"/>
                  </a:lnTo>
                  <a:cubicBezTo>
                    <a:pt x="1999586" y="54079"/>
                    <a:pt x="2088166" y="91686"/>
                    <a:pt x="2171858" y="137149"/>
                  </a:cubicBezTo>
                  <a:lnTo>
                    <a:pt x="2198949" y="153607"/>
                  </a:lnTo>
                  <a:lnTo>
                    <a:pt x="2198949" y="157813"/>
                  </a:lnTo>
                  <a:lnTo>
                    <a:pt x="2161452" y="135309"/>
                  </a:lnTo>
                  <a:cubicBezTo>
                    <a:pt x="2077111" y="90186"/>
                    <a:pt x="1988637" y="53535"/>
                    <a:pt x="1897091" y="25798"/>
                  </a:cubicBezTo>
                  <a:close/>
                  <a:moveTo>
                    <a:pt x="1127352" y="0"/>
                  </a:moveTo>
                  <a:lnTo>
                    <a:pt x="1142120" y="0"/>
                  </a:lnTo>
                  <a:lnTo>
                    <a:pt x="1038906" y="25798"/>
                  </a:lnTo>
                  <a:cubicBezTo>
                    <a:pt x="810043" y="95140"/>
                    <a:pt x="600372" y="220196"/>
                    <a:pt x="426496" y="394065"/>
                  </a:cubicBezTo>
                  <a:cubicBezTo>
                    <a:pt x="183071" y="637481"/>
                    <a:pt x="35323" y="951055"/>
                    <a:pt x="2190" y="1289226"/>
                  </a:cubicBezTo>
                  <a:lnTo>
                    <a:pt x="898" y="1315741"/>
                  </a:lnTo>
                  <a:lnTo>
                    <a:pt x="0" y="1311294"/>
                  </a:lnTo>
                  <a:lnTo>
                    <a:pt x="0" y="1277824"/>
                  </a:lnTo>
                  <a:lnTo>
                    <a:pt x="21349" y="1137943"/>
                  </a:lnTo>
                  <a:cubicBezTo>
                    <a:pt x="129536" y="609266"/>
                    <a:pt x="520266" y="183508"/>
                    <a:pt x="1028888" y="25317"/>
                  </a:cubicBezTo>
                  <a:close/>
                </a:path>
              </a:pathLst>
            </a:custGeom>
            <a:solidFill>
              <a:schemeClr val="accent3"/>
            </a:solidFill>
            <a:ln w="8572" cap="flat">
              <a:noFill/>
              <a:prstDash val="solid"/>
              <a:miter/>
            </a:ln>
          </p:spPr>
          <p:txBody>
            <a:bodyPr rtlCol="0" anchor="ctr"/>
            <a:lstStyle/>
            <a:p>
              <a:endParaRPr lang="en-US"/>
            </a:p>
          </p:txBody>
        </p:sp>
        <p:sp>
          <p:nvSpPr>
            <p:cNvPr id="185" name="Freeform 184">
              <a:extLst>
                <a:ext uri="{FF2B5EF4-FFF2-40B4-BE49-F238E27FC236}">
                  <a16:creationId xmlns:a16="http://schemas.microsoft.com/office/drawing/2014/main" id="{AA16D39E-71E1-785D-3819-FBFC31FC29D6}"/>
                </a:ext>
              </a:extLst>
            </p:cNvPr>
            <p:cNvSpPr/>
            <p:nvPr/>
          </p:nvSpPr>
          <p:spPr>
            <a:xfrm>
              <a:off x="457004" y="3451798"/>
              <a:ext cx="690989" cy="705593"/>
            </a:xfrm>
            <a:custGeom>
              <a:avLst/>
              <a:gdLst>
                <a:gd name="connsiteX0" fmla="*/ 689146 w 690989"/>
                <a:gd name="connsiteY0" fmla="*/ 64689 h 705593"/>
                <a:gd name="connsiteX1" fmla="*/ 690989 w 690989"/>
                <a:gd name="connsiteY1" fmla="*/ 67424 h 705593"/>
                <a:gd name="connsiteX2" fmla="*/ 675017 w 690989"/>
                <a:gd name="connsiteY2" fmla="*/ 129540 h 705593"/>
                <a:gd name="connsiteX3" fmla="*/ 268502 w 690989"/>
                <a:gd name="connsiteY3" fmla="*/ 675589 h 705593"/>
                <a:gd name="connsiteX4" fmla="*/ 219111 w 690989"/>
                <a:gd name="connsiteY4" fmla="*/ 705593 h 705593"/>
                <a:gd name="connsiteX5" fmla="*/ 214428 w 690989"/>
                <a:gd name="connsiteY5" fmla="*/ 705593 h 705593"/>
                <a:gd name="connsiteX6" fmla="*/ 262321 w 690989"/>
                <a:gd name="connsiteY6" fmla="*/ 676853 h 705593"/>
                <a:gd name="connsiteX7" fmla="*/ 418614 w 690989"/>
                <a:gd name="connsiteY7" fmla="*/ 548378 h 705593"/>
                <a:gd name="connsiteX8" fmla="*/ 674683 w 690989"/>
                <a:gd name="connsiteY8" fmla="*/ 122549 h 705593"/>
                <a:gd name="connsiteX9" fmla="*/ 665324 w 690989"/>
                <a:gd name="connsiteY9" fmla="*/ 32912 h 705593"/>
                <a:gd name="connsiteX10" fmla="*/ 667591 w 690989"/>
                <a:gd name="connsiteY10" fmla="*/ 34441 h 705593"/>
                <a:gd name="connsiteX11" fmla="*/ 645525 w 690989"/>
                <a:gd name="connsiteY11" fmla="*/ 120053 h 705593"/>
                <a:gd name="connsiteX12" fmla="*/ 168775 w 690989"/>
                <a:gd name="connsiteY12" fmla="*/ 699754 h 705593"/>
                <a:gd name="connsiteX13" fmla="*/ 156670 w 690989"/>
                <a:gd name="connsiteY13" fmla="*/ 705593 h 705593"/>
                <a:gd name="connsiteX14" fmla="*/ 150750 w 690989"/>
                <a:gd name="connsiteY14" fmla="*/ 705593 h 705593"/>
                <a:gd name="connsiteX15" fmla="*/ 167552 w 690989"/>
                <a:gd name="connsiteY15" fmla="*/ 697488 h 705593"/>
                <a:gd name="connsiteX16" fmla="*/ 643061 w 690989"/>
                <a:gd name="connsiteY16" fmla="*/ 119292 h 705593"/>
                <a:gd name="connsiteX17" fmla="*/ 637939 w 690989"/>
                <a:gd name="connsiteY17" fmla="*/ 14448 h 705593"/>
                <a:gd name="connsiteX18" fmla="*/ 640306 w 690989"/>
                <a:gd name="connsiteY18" fmla="*/ 16045 h 705593"/>
                <a:gd name="connsiteX19" fmla="*/ 639931 w 690989"/>
                <a:gd name="connsiteY19" fmla="*/ 18494 h 705593"/>
                <a:gd name="connsiteX20" fmla="*/ 154117 w 690989"/>
                <a:gd name="connsiteY20" fmla="*/ 672681 h 705593"/>
                <a:gd name="connsiteX21" fmla="*/ 96689 w 690989"/>
                <a:gd name="connsiteY21" fmla="*/ 700385 h 705593"/>
                <a:gd name="connsiteX22" fmla="*/ 92483 w 690989"/>
                <a:gd name="connsiteY22" fmla="*/ 699536 h 705593"/>
                <a:gd name="connsiteX23" fmla="*/ 152869 w 690989"/>
                <a:gd name="connsiteY23" fmla="*/ 670404 h 705593"/>
                <a:gd name="connsiteX24" fmla="*/ 637401 w 690989"/>
                <a:gd name="connsiteY24" fmla="*/ 17962 h 705593"/>
                <a:gd name="connsiteX25" fmla="*/ 608252 w 690989"/>
                <a:gd name="connsiteY25" fmla="*/ 5076 h 705593"/>
                <a:gd name="connsiteX26" fmla="*/ 610780 w 690989"/>
                <a:gd name="connsiteY26" fmla="*/ 5587 h 705593"/>
                <a:gd name="connsiteX27" fmla="*/ 609755 w 690989"/>
                <a:gd name="connsiteY27" fmla="*/ 12286 h 705593"/>
                <a:gd name="connsiteX28" fmla="*/ 139434 w 690989"/>
                <a:gd name="connsiteY28" fmla="*/ 645597 h 705593"/>
                <a:gd name="connsiteX29" fmla="*/ 58215 w 690989"/>
                <a:gd name="connsiteY29" fmla="*/ 684780 h 705593"/>
                <a:gd name="connsiteX30" fmla="*/ 55629 w 690989"/>
                <a:gd name="connsiteY30" fmla="*/ 683037 h 705593"/>
                <a:gd name="connsiteX31" fmla="*/ 56781 w 690989"/>
                <a:gd name="connsiteY31" fmla="*/ 682615 h 705593"/>
                <a:gd name="connsiteX32" fmla="*/ 607227 w 690989"/>
                <a:gd name="connsiteY32" fmla="*/ 11771 h 705593"/>
                <a:gd name="connsiteX33" fmla="*/ 577902 w 690989"/>
                <a:gd name="connsiteY33" fmla="*/ 0 h 705593"/>
                <a:gd name="connsiteX34" fmla="*/ 580515 w 690989"/>
                <a:gd name="connsiteY34" fmla="*/ 0 h 705593"/>
                <a:gd name="connsiteX35" fmla="*/ 579582 w 690989"/>
                <a:gd name="connsiteY35" fmla="*/ 6095 h 705593"/>
                <a:gd name="connsiteX36" fmla="*/ 45812 w 690989"/>
                <a:gd name="connsiteY36" fmla="*/ 656618 h 705593"/>
                <a:gd name="connsiteX37" fmla="*/ 30763 w 690989"/>
                <a:gd name="connsiteY37" fmla="*/ 662136 h 705593"/>
                <a:gd name="connsiteX38" fmla="*/ 29272 w 690989"/>
                <a:gd name="connsiteY38" fmla="*/ 659925 h 705593"/>
                <a:gd name="connsiteX39" fmla="*/ 44790 w 690989"/>
                <a:gd name="connsiteY39" fmla="*/ 654234 h 705593"/>
                <a:gd name="connsiteX40" fmla="*/ 577051 w 690989"/>
                <a:gd name="connsiteY40" fmla="*/ 5562 h 705593"/>
                <a:gd name="connsiteX41" fmla="*/ 546715 w 690989"/>
                <a:gd name="connsiteY41" fmla="*/ 0 h 705593"/>
                <a:gd name="connsiteX42" fmla="*/ 549376 w 690989"/>
                <a:gd name="connsiteY42" fmla="*/ 0 h 705593"/>
                <a:gd name="connsiteX43" fmla="*/ 527866 w 690989"/>
                <a:gd name="connsiteY43" fmla="*/ 83455 h 705593"/>
                <a:gd name="connsiteX44" fmla="*/ 33822 w 690989"/>
                <a:gd name="connsiteY44" fmla="*/ 628237 h 705593"/>
                <a:gd name="connsiteX45" fmla="*/ 13044 w 690989"/>
                <a:gd name="connsiteY45" fmla="*/ 635856 h 705593"/>
                <a:gd name="connsiteX46" fmla="*/ 11562 w 690989"/>
                <a:gd name="connsiteY46" fmla="*/ 633657 h 705593"/>
                <a:gd name="connsiteX47" fmla="*/ 32824 w 690989"/>
                <a:gd name="connsiteY47" fmla="*/ 625861 h 705593"/>
                <a:gd name="connsiteX48" fmla="*/ 525401 w 690989"/>
                <a:gd name="connsiteY48" fmla="*/ 82694 h 705593"/>
                <a:gd name="connsiteX49" fmla="*/ 514938 w 690989"/>
                <a:gd name="connsiteY49" fmla="*/ 0 h 705593"/>
                <a:gd name="connsiteX50" fmla="*/ 517607 w 690989"/>
                <a:gd name="connsiteY50" fmla="*/ 0 h 705593"/>
                <a:gd name="connsiteX51" fmla="*/ 498453 w 690989"/>
                <a:gd name="connsiteY51" fmla="*/ 74316 h 705593"/>
                <a:gd name="connsiteX52" fmla="*/ 21856 w 690989"/>
                <a:gd name="connsiteY52" fmla="*/ 599864 h 705593"/>
                <a:gd name="connsiteX53" fmla="*/ 4656 w 690989"/>
                <a:gd name="connsiteY53" fmla="*/ 606171 h 705593"/>
                <a:gd name="connsiteX54" fmla="*/ 4137 w 690989"/>
                <a:gd name="connsiteY54" fmla="*/ 603602 h 705593"/>
                <a:gd name="connsiteX55" fmla="*/ 20833 w 690989"/>
                <a:gd name="connsiteY55" fmla="*/ 597480 h 705593"/>
                <a:gd name="connsiteX56" fmla="*/ 495984 w 690989"/>
                <a:gd name="connsiteY56" fmla="*/ 73534 h 705593"/>
                <a:gd name="connsiteX57" fmla="*/ 483169 w 690989"/>
                <a:gd name="connsiteY57" fmla="*/ 0 h 705593"/>
                <a:gd name="connsiteX58" fmla="*/ 485830 w 690989"/>
                <a:gd name="connsiteY58" fmla="*/ 0 h 705593"/>
                <a:gd name="connsiteX59" fmla="*/ 469036 w 690989"/>
                <a:gd name="connsiteY59" fmla="*/ 65156 h 705593"/>
                <a:gd name="connsiteX60" fmla="*/ 9865 w 690989"/>
                <a:gd name="connsiteY60" fmla="*/ 571483 h 705593"/>
                <a:gd name="connsiteX61" fmla="*/ 0 w 690989"/>
                <a:gd name="connsiteY61" fmla="*/ 575101 h 705593"/>
                <a:gd name="connsiteX62" fmla="*/ 0 w 690989"/>
                <a:gd name="connsiteY62" fmla="*/ 572359 h 705593"/>
                <a:gd name="connsiteX63" fmla="*/ 8868 w 690989"/>
                <a:gd name="connsiteY63" fmla="*/ 569107 h 705593"/>
                <a:gd name="connsiteX64" fmla="*/ 466572 w 690989"/>
                <a:gd name="connsiteY64" fmla="*/ 64395 h 705593"/>
                <a:gd name="connsiteX65" fmla="*/ 450366 w 690989"/>
                <a:gd name="connsiteY65" fmla="*/ 0 h 705593"/>
                <a:gd name="connsiteX66" fmla="*/ 453063 w 690989"/>
                <a:gd name="connsiteY66" fmla="*/ 0 h 705593"/>
                <a:gd name="connsiteX67" fmla="*/ 413347 w 690989"/>
                <a:gd name="connsiteY67" fmla="*/ 127674 h 705593"/>
                <a:gd name="connsiteX68" fmla="*/ 130435 w 690989"/>
                <a:gd name="connsiteY68" fmla="*/ 471085 h 705593"/>
                <a:gd name="connsiteX69" fmla="*/ 0 w 690989"/>
                <a:gd name="connsiteY69" fmla="*/ 541968 h 705593"/>
                <a:gd name="connsiteX70" fmla="*/ 0 w 690989"/>
                <a:gd name="connsiteY70" fmla="*/ 539028 h 705593"/>
                <a:gd name="connsiteX71" fmla="*/ 128974 w 690989"/>
                <a:gd name="connsiteY71" fmla="*/ 468934 h 705593"/>
                <a:gd name="connsiteX72" fmla="*/ 410963 w 690989"/>
                <a:gd name="connsiteY72" fmla="*/ 126651 h 705593"/>
                <a:gd name="connsiteX73" fmla="*/ 418267 w 690989"/>
                <a:gd name="connsiteY73" fmla="*/ 0 h 705593"/>
                <a:gd name="connsiteX74" fmla="*/ 420954 w 690989"/>
                <a:gd name="connsiteY74" fmla="*/ 0 h 705593"/>
                <a:gd name="connsiteX75" fmla="*/ 384965 w 690989"/>
                <a:gd name="connsiteY75" fmla="*/ 115683 h 705593"/>
                <a:gd name="connsiteX76" fmla="*/ 113212 w 690989"/>
                <a:gd name="connsiteY76" fmla="*/ 445544 h 705593"/>
                <a:gd name="connsiteX77" fmla="*/ 0 w 690989"/>
                <a:gd name="connsiteY77" fmla="*/ 507071 h 705593"/>
                <a:gd name="connsiteX78" fmla="*/ 0 w 690989"/>
                <a:gd name="connsiteY78" fmla="*/ 504153 h 705593"/>
                <a:gd name="connsiteX79" fmla="*/ 111777 w 690989"/>
                <a:gd name="connsiteY79" fmla="*/ 443408 h 705593"/>
                <a:gd name="connsiteX80" fmla="*/ 382590 w 690989"/>
                <a:gd name="connsiteY80" fmla="*/ 114686 h 705593"/>
                <a:gd name="connsiteX81" fmla="*/ 386158 w 690989"/>
                <a:gd name="connsiteY81" fmla="*/ 0 h 705593"/>
                <a:gd name="connsiteX82" fmla="*/ 388856 w 690989"/>
                <a:gd name="connsiteY82" fmla="*/ 0 h 705593"/>
                <a:gd name="connsiteX83" fmla="*/ 356592 w 690989"/>
                <a:gd name="connsiteY83" fmla="*/ 103718 h 705593"/>
                <a:gd name="connsiteX84" fmla="*/ 96015 w 690989"/>
                <a:gd name="connsiteY84" fmla="*/ 420018 h 705593"/>
                <a:gd name="connsiteX85" fmla="*/ 0 w 690989"/>
                <a:gd name="connsiteY85" fmla="*/ 472196 h 705593"/>
                <a:gd name="connsiteX86" fmla="*/ 0 w 690989"/>
                <a:gd name="connsiteY86" fmla="*/ 469255 h 705593"/>
                <a:gd name="connsiteX87" fmla="*/ 94554 w 690989"/>
                <a:gd name="connsiteY87" fmla="*/ 417867 h 705593"/>
                <a:gd name="connsiteX88" fmla="*/ 354208 w 690989"/>
                <a:gd name="connsiteY88" fmla="*/ 102695 h 705593"/>
                <a:gd name="connsiteX89" fmla="*/ 354059 w 690989"/>
                <a:gd name="connsiteY89" fmla="*/ 0 h 705593"/>
                <a:gd name="connsiteX90" fmla="*/ 356747 w 690989"/>
                <a:gd name="connsiteY90" fmla="*/ 0 h 705593"/>
                <a:gd name="connsiteX91" fmla="*/ 328211 w 690989"/>
                <a:gd name="connsiteY91" fmla="*/ 91727 h 705593"/>
                <a:gd name="connsiteX92" fmla="*/ 78792 w 690989"/>
                <a:gd name="connsiteY92" fmla="*/ 394476 h 705593"/>
                <a:gd name="connsiteX93" fmla="*/ 0 w 690989"/>
                <a:gd name="connsiteY93" fmla="*/ 437297 h 705593"/>
                <a:gd name="connsiteX94" fmla="*/ 0 w 690989"/>
                <a:gd name="connsiteY94" fmla="*/ 434380 h 705593"/>
                <a:gd name="connsiteX95" fmla="*/ 77357 w 690989"/>
                <a:gd name="connsiteY95" fmla="*/ 392341 h 705593"/>
                <a:gd name="connsiteX96" fmla="*/ 325834 w 690989"/>
                <a:gd name="connsiteY96" fmla="*/ 90730 h 705593"/>
                <a:gd name="connsiteX97" fmla="*/ 321949 w 690989"/>
                <a:gd name="connsiteY97" fmla="*/ 0 h 705593"/>
                <a:gd name="connsiteX98" fmla="*/ 324647 w 690989"/>
                <a:gd name="connsiteY98" fmla="*/ 0 h 705593"/>
                <a:gd name="connsiteX99" fmla="*/ 299836 w 690989"/>
                <a:gd name="connsiteY99" fmla="*/ 79761 h 705593"/>
                <a:gd name="connsiteX100" fmla="*/ 61594 w 690989"/>
                <a:gd name="connsiteY100" fmla="*/ 368950 h 705593"/>
                <a:gd name="connsiteX101" fmla="*/ 0 w 690989"/>
                <a:gd name="connsiteY101" fmla="*/ 402423 h 705593"/>
                <a:gd name="connsiteX102" fmla="*/ 0 w 690989"/>
                <a:gd name="connsiteY102" fmla="*/ 399480 h 705593"/>
                <a:gd name="connsiteX103" fmla="*/ 60133 w 690989"/>
                <a:gd name="connsiteY103" fmla="*/ 366798 h 705593"/>
                <a:gd name="connsiteX104" fmla="*/ 297451 w 690989"/>
                <a:gd name="connsiteY104" fmla="*/ 78739 h 7055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Lst>
              <a:rect l="l" t="t" r="r" b="b"/>
              <a:pathLst>
                <a:path w="690989" h="705593">
                  <a:moveTo>
                    <a:pt x="689146" y="64689"/>
                  </a:moveTo>
                  <a:lnTo>
                    <a:pt x="690989" y="67424"/>
                  </a:lnTo>
                  <a:lnTo>
                    <a:pt x="675017" y="129540"/>
                  </a:lnTo>
                  <a:cubicBezTo>
                    <a:pt x="605020" y="354584"/>
                    <a:pt x="459680" y="546434"/>
                    <a:pt x="268502" y="675589"/>
                  </a:cubicBezTo>
                  <a:lnTo>
                    <a:pt x="219111" y="705593"/>
                  </a:lnTo>
                  <a:lnTo>
                    <a:pt x="214428" y="705593"/>
                  </a:lnTo>
                  <a:lnTo>
                    <a:pt x="262321" y="676853"/>
                  </a:lnTo>
                  <a:cubicBezTo>
                    <a:pt x="317910" y="639663"/>
                    <a:pt x="370255" y="596736"/>
                    <a:pt x="418614" y="548378"/>
                  </a:cubicBezTo>
                  <a:cubicBezTo>
                    <a:pt x="539512" y="427484"/>
                    <a:pt x="626467" y="281678"/>
                    <a:pt x="674683" y="122549"/>
                  </a:cubicBezTo>
                  <a:close/>
                  <a:moveTo>
                    <a:pt x="665324" y="32912"/>
                  </a:moveTo>
                  <a:lnTo>
                    <a:pt x="667591" y="34441"/>
                  </a:lnTo>
                  <a:lnTo>
                    <a:pt x="645525" y="120053"/>
                  </a:lnTo>
                  <a:cubicBezTo>
                    <a:pt x="567808" y="369373"/>
                    <a:pt x="394542" y="576956"/>
                    <a:pt x="168775" y="699754"/>
                  </a:cubicBezTo>
                  <a:lnTo>
                    <a:pt x="156670" y="705593"/>
                  </a:lnTo>
                  <a:lnTo>
                    <a:pt x="150750" y="705593"/>
                  </a:lnTo>
                  <a:lnTo>
                    <a:pt x="167552" y="697488"/>
                  </a:lnTo>
                  <a:cubicBezTo>
                    <a:pt x="392734" y="575011"/>
                    <a:pt x="565548" y="367969"/>
                    <a:pt x="643061" y="119292"/>
                  </a:cubicBezTo>
                  <a:close/>
                  <a:moveTo>
                    <a:pt x="637939" y="14448"/>
                  </a:moveTo>
                  <a:lnTo>
                    <a:pt x="640306" y="16045"/>
                  </a:lnTo>
                  <a:lnTo>
                    <a:pt x="639931" y="18494"/>
                  </a:lnTo>
                  <a:cubicBezTo>
                    <a:pt x="581983" y="300956"/>
                    <a:pt x="400251" y="538812"/>
                    <a:pt x="154117" y="672681"/>
                  </a:cubicBezTo>
                  <a:lnTo>
                    <a:pt x="96689" y="700385"/>
                  </a:lnTo>
                  <a:lnTo>
                    <a:pt x="92483" y="699536"/>
                  </a:lnTo>
                  <a:lnTo>
                    <a:pt x="152869" y="670404"/>
                  </a:lnTo>
                  <a:cubicBezTo>
                    <a:pt x="398343" y="536884"/>
                    <a:pt x="579603" y="299655"/>
                    <a:pt x="637401" y="17962"/>
                  </a:cubicBezTo>
                  <a:close/>
                  <a:moveTo>
                    <a:pt x="608252" y="5076"/>
                  </a:moveTo>
                  <a:lnTo>
                    <a:pt x="610780" y="5587"/>
                  </a:lnTo>
                  <a:lnTo>
                    <a:pt x="609755" y="12286"/>
                  </a:lnTo>
                  <a:cubicBezTo>
                    <a:pt x="553653" y="285724"/>
                    <a:pt x="377711" y="515995"/>
                    <a:pt x="139434" y="645597"/>
                  </a:cubicBezTo>
                  <a:lnTo>
                    <a:pt x="58215" y="684780"/>
                  </a:lnTo>
                  <a:lnTo>
                    <a:pt x="55629" y="683037"/>
                  </a:lnTo>
                  <a:lnTo>
                    <a:pt x="56781" y="682615"/>
                  </a:lnTo>
                  <a:cubicBezTo>
                    <a:pt x="335367" y="564588"/>
                    <a:pt x="545066" y="314756"/>
                    <a:pt x="607227" y="11771"/>
                  </a:cubicBezTo>
                  <a:close/>
                  <a:moveTo>
                    <a:pt x="577902" y="0"/>
                  </a:moveTo>
                  <a:lnTo>
                    <a:pt x="580515" y="0"/>
                  </a:lnTo>
                  <a:lnTo>
                    <a:pt x="579582" y="6095"/>
                  </a:lnTo>
                  <a:cubicBezTo>
                    <a:pt x="519305" y="299908"/>
                    <a:pt x="315962" y="542168"/>
                    <a:pt x="45812" y="656618"/>
                  </a:cubicBezTo>
                  <a:lnTo>
                    <a:pt x="30763" y="662136"/>
                  </a:lnTo>
                  <a:lnTo>
                    <a:pt x="29272" y="659925"/>
                  </a:lnTo>
                  <a:lnTo>
                    <a:pt x="44790" y="654234"/>
                  </a:lnTo>
                  <a:cubicBezTo>
                    <a:pt x="314162" y="540103"/>
                    <a:pt x="516941" y="298522"/>
                    <a:pt x="577051" y="5562"/>
                  </a:cubicBezTo>
                  <a:close/>
                  <a:moveTo>
                    <a:pt x="546715" y="0"/>
                  </a:moveTo>
                  <a:lnTo>
                    <a:pt x="549376" y="0"/>
                  </a:lnTo>
                  <a:lnTo>
                    <a:pt x="527866" y="83455"/>
                  </a:lnTo>
                  <a:cubicBezTo>
                    <a:pt x="451250" y="329241"/>
                    <a:pt x="268664" y="528739"/>
                    <a:pt x="33822" y="628237"/>
                  </a:cubicBezTo>
                  <a:lnTo>
                    <a:pt x="13044" y="635856"/>
                  </a:lnTo>
                  <a:lnTo>
                    <a:pt x="11562" y="633657"/>
                  </a:lnTo>
                  <a:lnTo>
                    <a:pt x="32824" y="625861"/>
                  </a:lnTo>
                  <a:cubicBezTo>
                    <a:pt x="266974" y="526659"/>
                    <a:pt x="449015" y="327755"/>
                    <a:pt x="525401" y="82694"/>
                  </a:cubicBezTo>
                  <a:close/>
                  <a:moveTo>
                    <a:pt x="514938" y="0"/>
                  </a:moveTo>
                  <a:lnTo>
                    <a:pt x="517607" y="0"/>
                  </a:lnTo>
                  <a:lnTo>
                    <a:pt x="498453" y="74316"/>
                  </a:lnTo>
                  <a:cubicBezTo>
                    <a:pt x="424546" y="311433"/>
                    <a:pt x="248413" y="503882"/>
                    <a:pt x="21856" y="599864"/>
                  </a:cubicBezTo>
                  <a:lnTo>
                    <a:pt x="4656" y="606171"/>
                  </a:lnTo>
                  <a:lnTo>
                    <a:pt x="4137" y="603602"/>
                  </a:lnTo>
                  <a:lnTo>
                    <a:pt x="20833" y="597480"/>
                  </a:lnTo>
                  <a:cubicBezTo>
                    <a:pt x="246691" y="501785"/>
                    <a:pt x="422297" y="309914"/>
                    <a:pt x="495984" y="73534"/>
                  </a:cubicBezTo>
                  <a:close/>
                  <a:moveTo>
                    <a:pt x="483169" y="0"/>
                  </a:moveTo>
                  <a:lnTo>
                    <a:pt x="485830" y="0"/>
                  </a:lnTo>
                  <a:lnTo>
                    <a:pt x="469036" y="65156"/>
                  </a:lnTo>
                  <a:cubicBezTo>
                    <a:pt x="397828" y="293591"/>
                    <a:pt x="228130" y="479008"/>
                    <a:pt x="9865" y="571483"/>
                  </a:cubicBezTo>
                  <a:lnTo>
                    <a:pt x="0" y="575101"/>
                  </a:lnTo>
                  <a:lnTo>
                    <a:pt x="0" y="572359"/>
                  </a:lnTo>
                  <a:lnTo>
                    <a:pt x="8868" y="569107"/>
                  </a:lnTo>
                  <a:cubicBezTo>
                    <a:pt x="226440" y="476928"/>
                    <a:pt x="395594" y="292106"/>
                    <a:pt x="466572" y="64395"/>
                  </a:cubicBezTo>
                  <a:close/>
                  <a:moveTo>
                    <a:pt x="450366" y="0"/>
                  </a:moveTo>
                  <a:lnTo>
                    <a:pt x="453063" y="0"/>
                  </a:lnTo>
                  <a:lnTo>
                    <a:pt x="413347" y="127674"/>
                  </a:lnTo>
                  <a:cubicBezTo>
                    <a:pt x="354040" y="267656"/>
                    <a:pt x="254994" y="386868"/>
                    <a:pt x="130435" y="471085"/>
                  </a:cubicBezTo>
                  <a:lnTo>
                    <a:pt x="0" y="541968"/>
                  </a:lnTo>
                  <a:lnTo>
                    <a:pt x="0" y="539028"/>
                  </a:lnTo>
                  <a:lnTo>
                    <a:pt x="128974" y="468934"/>
                  </a:lnTo>
                  <a:cubicBezTo>
                    <a:pt x="253122" y="384990"/>
                    <a:pt x="351847" y="266168"/>
                    <a:pt x="410963" y="126651"/>
                  </a:cubicBezTo>
                  <a:close/>
                  <a:moveTo>
                    <a:pt x="418267" y="0"/>
                  </a:moveTo>
                  <a:lnTo>
                    <a:pt x="420954" y="0"/>
                  </a:lnTo>
                  <a:lnTo>
                    <a:pt x="384965" y="115683"/>
                  </a:lnTo>
                  <a:cubicBezTo>
                    <a:pt x="327996" y="250138"/>
                    <a:pt x="232855" y="364648"/>
                    <a:pt x="113212" y="445544"/>
                  </a:cubicBezTo>
                  <a:lnTo>
                    <a:pt x="0" y="507071"/>
                  </a:lnTo>
                  <a:lnTo>
                    <a:pt x="0" y="504153"/>
                  </a:lnTo>
                  <a:lnTo>
                    <a:pt x="111777" y="443408"/>
                  </a:lnTo>
                  <a:cubicBezTo>
                    <a:pt x="231007" y="362793"/>
                    <a:pt x="325818" y="248679"/>
                    <a:pt x="382590" y="114686"/>
                  </a:cubicBezTo>
                  <a:close/>
                  <a:moveTo>
                    <a:pt x="386158" y="0"/>
                  </a:moveTo>
                  <a:lnTo>
                    <a:pt x="388856" y="0"/>
                  </a:lnTo>
                  <a:lnTo>
                    <a:pt x="356592" y="103718"/>
                  </a:lnTo>
                  <a:cubicBezTo>
                    <a:pt x="301967" y="232649"/>
                    <a:pt x="210740" y="342450"/>
                    <a:pt x="96015" y="420018"/>
                  </a:cubicBezTo>
                  <a:lnTo>
                    <a:pt x="0" y="472196"/>
                  </a:lnTo>
                  <a:lnTo>
                    <a:pt x="0" y="469255"/>
                  </a:lnTo>
                  <a:lnTo>
                    <a:pt x="94554" y="417867"/>
                  </a:lnTo>
                  <a:cubicBezTo>
                    <a:pt x="208868" y="340572"/>
                    <a:pt x="299774" y="231161"/>
                    <a:pt x="354208" y="102695"/>
                  </a:cubicBezTo>
                  <a:close/>
                  <a:moveTo>
                    <a:pt x="354059" y="0"/>
                  </a:moveTo>
                  <a:lnTo>
                    <a:pt x="356747" y="0"/>
                  </a:lnTo>
                  <a:lnTo>
                    <a:pt x="328211" y="91727"/>
                  </a:lnTo>
                  <a:cubicBezTo>
                    <a:pt x="275923" y="215131"/>
                    <a:pt x="188602" y="320229"/>
                    <a:pt x="78792" y="394476"/>
                  </a:cubicBezTo>
                  <a:lnTo>
                    <a:pt x="0" y="437297"/>
                  </a:lnTo>
                  <a:lnTo>
                    <a:pt x="0" y="434380"/>
                  </a:lnTo>
                  <a:lnTo>
                    <a:pt x="77357" y="392341"/>
                  </a:lnTo>
                  <a:cubicBezTo>
                    <a:pt x="186753" y="318374"/>
                    <a:pt x="273745" y="213672"/>
                    <a:pt x="325834" y="90730"/>
                  </a:cubicBezTo>
                  <a:close/>
                  <a:moveTo>
                    <a:pt x="321949" y="0"/>
                  </a:moveTo>
                  <a:lnTo>
                    <a:pt x="324647" y="0"/>
                  </a:lnTo>
                  <a:lnTo>
                    <a:pt x="299836" y="79761"/>
                  </a:lnTo>
                  <a:cubicBezTo>
                    <a:pt x="249893" y="197641"/>
                    <a:pt x="166486" y="298031"/>
                    <a:pt x="61594" y="368950"/>
                  </a:cubicBezTo>
                  <a:lnTo>
                    <a:pt x="0" y="402423"/>
                  </a:lnTo>
                  <a:lnTo>
                    <a:pt x="0" y="399480"/>
                  </a:lnTo>
                  <a:lnTo>
                    <a:pt x="60133" y="366798"/>
                  </a:lnTo>
                  <a:cubicBezTo>
                    <a:pt x="164614" y="296152"/>
                    <a:pt x="247700" y="196153"/>
                    <a:pt x="297451" y="78739"/>
                  </a:cubicBezTo>
                  <a:close/>
                </a:path>
              </a:pathLst>
            </a:custGeom>
            <a:solidFill>
              <a:schemeClr val="accent3"/>
            </a:solidFill>
            <a:ln w="5906" cap="flat">
              <a:noFill/>
              <a:prstDash val="solid"/>
              <a:miter/>
            </a:ln>
          </p:spPr>
          <p:txBody>
            <a:bodyPr rtlCol="0" anchor="ctr"/>
            <a:lstStyle/>
            <a:p>
              <a:endParaRPr lang="en-US"/>
            </a:p>
          </p:txBody>
        </p:sp>
      </p:grpSp>
      <p:cxnSp>
        <p:nvCxnSpPr>
          <p:cNvPr id="7" name="Straight Connector 6">
            <a:extLst>
              <a:ext uri="{FF2B5EF4-FFF2-40B4-BE49-F238E27FC236}">
                <a16:creationId xmlns:a16="http://schemas.microsoft.com/office/drawing/2014/main" id="{DF7F03C7-5769-D1A7-789B-987855F5C0B4}"/>
              </a:ext>
            </a:extLst>
          </p:cNvPr>
          <p:cNvCxnSpPr>
            <a:cxnSpLocks/>
          </p:cNvCxnSpPr>
          <p:nvPr userDrawn="1"/>
        </p:nvCxnSpPr>
        <p:spPr>
          <a:xfrm>
            <a:off x="4212803" y="3893402"/>
            <a:ext cx="7979197" cy="0"/>
          </a:xfrm>
          <a:prstGeom prst="line">
            <a:avLst/>
          </a:prstGeom>
          <a:ln w="9525" cap="rnd">
            <a:solidFill>
              <a:srgbClr val="B5B6C1"/>
            </a:solidFill>
          </a:ln>
        </p:spPr>
        <p:style>
          <a:lnRef idx="1">
            <a:schemeClr val="accent1"/>
          </a:lnRef>
          <a:fillRef idx="0">
            <a:schemeClr val="accent1"/>
          </a:fillRef>
          <a:effectRef idx="0">
            <a:schemeClr val="accent1"/>
          </a:effectRef>
          <a:fontRef idx="minor">
            <a:schemeClr val="tx1"/>
          </a:fontRef>
        </p:style>
      </p:cxnSp>
      <p:cxnSp>
        <p:nvCxnSpPr>
          <p:cNvPr id="8" name="Straight Connector 7">
            <a:extLst>
              <a:ext uri="{FF2B5EF4-FFF2-40B4-BE49-F238E27FC236}">
                <a16:creationId xmlns:a16="http://schemas.microsoft.com/office/drawing/2014/main" id="{93A3542B-FE14-62E9-4733-0DED5E0AE8DD}"/>
              </a:ext>
            </a:extLst>
          </p:cNvPr>
          <p:cNvCxnSpPr>
            <a:cxnSpLocks/>
          </p:cNvCxnSpPr>
          <p:nvPr userDrawn="1"/>
        </p:nvCxnSpPr>
        <p:spPr>
          <a:xfrm>
            <a:off x="4212803" y="3893402"/>
            <a:ext cx="4865689" cy="0"/>
          </a:xfrm>
          <a:prstGeom prst="line">
            <a:avLst/>
          </a:prstGeom>
          <a:ln w="22225" cap="rnd">
            <a:solidFill>
              <a:schemeClr val="tx1"/>
            </a:solidFill>
          </a:ln>
        </p:spPr>
        <p:style>
          <a:lnRef idx="1">
            <a:schemeClr val="accent1"/>
          </a:lnRef>
          <a:fillRef idx="0">
            <a:schemeClr val="accent1"/>
          </a:fillRef>
          <a:effectRef idx="0">
            <a:schemeClr val="accent1"/>
          </a:effectRef>
          <a:fontRef idx="minor">
            <a:schemeClr val="tx1"/>
          </a:fontRef>
        </p:style>
      </p:cxnSp>
      <p:sp>
        <p:nvSpPr>
          <p:cNvPr id="5" name="Graphic 41">
            <a:extLst>
              <a:ext uri="{FF2B5EF4-FFF2-40B4-BE49-F238E27FC236}">
                <a16:creationId xmlns:a16="http://schemas.microsoft.com/office/drawing/2014/main" id="{EAE880FF-43A0-5905-37D3-92F375213CF8}"/>
              </a:ext>
            </a:extLst>
          </p:cNvPr>
          <p:cNvSpPr/>
          <p:nvPr userDrawn="1"/>
        </p:nvSpPr>
        <p:spPr>
          <a:xfrm>
            <a:off x="10242565" y="456933"/>
            <a:ext cx="1492211" cy="309247"/>
          </a:xfrm>
          <a:custGeom>
            <a:avLst/>
            <a:gdLst>
              <a:gd name="connsiteX0" fmla="*/ 420114 w 1492211"/>
              <a:gd name="connsiteY0" fmla="*/ 50 h 309247"/>
              <a:gd name="connsiteX1" fmla="*/ 570196 w 1492211"/>
              <a:gd name="connsiteY1" fmla="*/ 149310 h 309247"/>
              <a:gd name="connsiteX2" fmla="*/ 420114 w 1492211"/>
              <a:gd name="connsiteY2" fmla="*/ 299376 h 309247"/>
              <a:gd name="connsiteX3" fmla="*/ 270468 w 1492211"/>
              <a:gd name="connsiteY3" fmla="*/ 149310 h 309247"/>
              <a:gd name="connsiteX4" fmla="*/ 420114 w 1492211"/>
              <a:gd name="connsiteY4" fmla="*/ 50 h 309247"/>
              <a:gd name="connsiteX5" fmla="*/ 420114 w 1492211"/>
              <a:gd name="connsiteY5" fmla="*/ 251702 h 309247"/>
              <a:gd name="connsiteX6" fmla="*/ 518241 w 1492211"/>
              <a:gd name="connsiteY6" fmla="*/ 149310 h 309247"/>
              <a:gd name="connsiteX7" fmla="*/ 420114 w 1492211"/>
              <a:gd name="connsiteY7" fmla="*/ 46930 h 309247"/>
              <a:gd name="connsiteX8" fmla="*/ 322000 w 1492211"/>
              <a:gd name="connsiteY8" fmla="*/ 149310 h 309247"/>
              <a:gd name="connsiteX9" fmla="*/ 420114 w 1492211"/>
              <a:gd name="connsiteY9" fmla="*/ 251702 h 309247"/>
              <a:gd name="connsiteX10" fmla="*/ 1058244 w 1492211"/>
              <a:gd name="connsiteY10" fmla="*/ 50 h 309247"/>
              <a:gd name="connsiteX11" fmla="*/ 1208313 w 1492211"/>
              <a:gd name="connsiteY11" fmla="*/ 149310 h 309247"/>
              <a:gd name="connsiteX12" fmla="*/ 1058244 w 1492211"/>
              <a:gd name="connsiteY12" fmla="*/ 299376 h 309247"/>
              <a:gd name="connsiteX13" fmla="*/ 908585 w 1492211"/>
              <a:gd name="connsiteY13" fmla="*/ 149310 h 309247"/>
              <a:gd name="connsiteX14" fmla="*/ 1058244 w 1492211"/>
              <a:gd name="connsiteY14" fmla="*/ 50 h 309247"/>
              <a:gd name="connsiteX15" fmla="*/ 1058244 w 1492211"/>
              <a:gd name="connsiteY15" fmla="*/ 251702 h 309247"/>
              <a:gd name="connsiteX16" fmla="*/ 1156359 w 1492211"/>
              <a:gd name="connsiteY16" fmla="*/ 149310 h 309247"/>
              <a:gd name="connsiteX17" fmla="*/ 1058244 w 1492211"/>
              <a:gd name="connsiteY17" fmla="*/ 46930 h 309247"/>
              <a:gd name="connsiteX18" fmla="*/ 960117 w 1492211"/>
              <a:gd name="connsiteY18" fmla="*/ 149310 h 309247"/>
              <a:gd name="connsiteX19" fmla="*/ 1058244 w 1492211"/>
              <a:gd name="connsiteY19" fmla="*/ 251702 h 309247"/>
              <a:gd name="connsiteX20" fmla="*/ 825704 w 1492211"/>
              <a:gd name="connsiteY20" fmla="*/ 5395 h 309247"/>
              <a:gd name="connsiteX21" fmla="*/ 885157 w 1492211"/>
              <a:gd name="connsiteY21" fmla="*/ 5395 h 309247"/>
              <a:gd name="connsiteX22" fmla="*/ 736294 w 1492211"/>
              <a:gd name="connsiteY22" fmla="*/ 309248 h 309247"/>
              <a:gd name="connsiteX23" fmla="*/ 587866 w 1492211"/>
              <a:gd name="connsiteY23" fmla="*/ 5395 h 309247"/>
              <a:gd name="connsiteX24" fmla="*/ 646884 w 1492211"/>
              <a:gd name="connsiteY24" fmla="*/ 5395 h 309247"/>
              <a:gd name="connsiteX25" fmla="*/ 736294 w 1492211"/>
              <a:gd name="connsiteY25" fmla="*/ 207699 h 309247"/>
              <a:gd name="connsiteX26" fmla="*/ 825704 w 1492211"/>
              <a:gd name="connsiteY26" fmla="*/ 5395 h 309247"/>
              <a:gd name="connsiteX27" fmla="*/ 1319385 w 1492211"/>
              <a:gd name="connsiteY27" fmla="*/ 84384 h 309247"/>
              <a:gd name="connsiteX28" fmla="*/ 1382669 w 1492211"/>
              <a:gd name="connsiteY28" fmla="*/ 44933 h 309247"/>
              <a:gd name="connsiteX29" fmla="*/ 1462938 w 1492211"/>
              <a:gd name="connsiteY29" fmla="*/ 67728 h 309247"/>
              <a:gd name="connsiteX30" fmla="*/ 1462938 w 1492211"/>
              <a:gd name="connsiteY30" fmla="*/ 16594 h 309247"/>
              <a:gd name="connsiteX31" fmla="*/ 1383079 w 1492211"/>
              <a:gd name="connsiteY31" fmla="*/ 87 h 309247"/>
              <a:gd name="connsiteX32" fmla="*/ 1265677 w 1492211"/>
              <a:gd name="connsiteY32" fmla="*/ 86902 h 309247"/>
              <a:gd name="connsiteX33" fmla="*/ 1438876 w 1492211"/>
              <a:gd name="connsiteY33" fmla="*/ 216455 h 309247"/>
              <a:gd name="connsiteX34" fmla="*/ 1374337 w 1492211"/>
              <a:gd name="connsiteY34" fmla="*/ 254244 h 309247"/>
              <a:gd name="connsiteX35" fmla="*/ 1278162 w 1492211"/>
              <a:gd name="connsiteY35" fmla="*/ 222272 h 309247"/>
              <a:gd name="connsiteX36" fmla="*/ 1278162 w 1492211"/>
              <a:gd name="connsiteY36" fmla="*/ 222371 h 309247"/>
              <a:gd name="connsiteX37" fmla="*/ 1278162 w 1492211"/>
              <a:gd name="connsiteY37" fmla="*/ 276754 h 309247"/>
              <a:gd name="connsiteX38" fmla="*/ 1374387 w 1492211"/>
              <a:gd name="connsiteY38" fmla="*/ 299078 h 309247"/>
              <a:gd name="connsiteX39" fmla="*/ 1492211 w 1492211"/>
              <a:gd name="connsiteY39" fmla="*/ 212709 h 309247"/>
              <a:gd name="connsiteX40" fmla="*/ 1319460 w 1492211"/>
              <a:gd name="connsiteY40" fmla="*/ 84384 h 309247"/>
              <a:gd name="connsiteX41" fmla="*/ 1319385 w 1492211"/>
              <a:gd name="connsiteY41" fmla="*/ 84384 h 309247"/>
              <a:gd name="connsiteX42" fmla="*/ 53733 w 1492211"/>
              <a:gd name="connsiteY42" fmla="*/ 84310 h 309247"/>
              <a:gd name="connsiteX43" fmla="*/ 117029 w 1492211"/>
              <a:gd name="connsiteY43" fmla="*/ 44859 h 309247"/>
              <a:gd name="connsiteX44" fmla="*/ 196938 w 1492211"/>
              <a:gd name="connsiteY44" fmla="*/ 67443 h 309247"/>
              <a:gd name="connsiteX45" fmla="*/ 196938 w 1492211"/>
              <a:gd name="connsiteY45" fmla="*/ 16334 h 309247"/>
              <a:gd name="connsiteX46" fmla="*/ 117439 w 1492211"/>
              <a:gd name="connsiteY46" fmla="*/ 0 h 309247"/>
              <a:gd name="connsiteX47" fmla="*/ 0 w 1492211"/>
              <a:gd name="connsiteY47" fmla="*/ 86815 h 309247"/>
              <a:gd name="connsiteX48" fmla="*/ 173249 w 1492211"/>
              <a:gd name="connsiteY48" fmla="*/ 216405 h 309247"/>
              <a:gd name="connsiteX49" fmla="*/ 108697 w 1492211"/>
              <a:gd name="connsiteY49" fmla="*/ 254207 h 309247"/>
              <a:gd name="connsiteX50" fmla="*/ 12497 w 1492211"/>
              <a:gd name="connsiteY50" fmla="*/ 222222 h 309247"/>
              <a:gd name="connsiteX51" fmla="*/ 12497 w 1492211"/>
              <a:gd name="connsiteY51" fmla="*/ 222346 h 309247"/>
              <a:gd name="connsiteX52" fmla="*/ 12497 w 1492211"/>
              <a:gd name="connsiteY52" fmla="*/ 276729 h 309247"/>
              <a:gd name="connsiteX53" fmla="*/ 108759 w 1492211"/>
              <a:gd name="connsiteY53" fmla="*/ 299053 h 309247"/>
              <a:gd name="connsiteX54" fmla="*/ 226621 w 1492211"/>
              <a:gd name="connsiteY54" fmla="*/ 212660 h 309247"/>
              <a:gd name="connsiteX55" fmla="*/ 53733 w 1492211"/>
              <a:gd name="connsiteY55" fmla="*/ 84310 h 3092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Lst>
            <a:rect l="l" t="t" r="r" b="b"/>
            <a:pathLst>
              <a:path w="1492211" h="309247">
                <a:moveTo>
                  <a:pt x="420114" y="50"/>
                </a:moveTo>
                <a:cubicBezTo>
                  <a:pt x="506291" y="50"/>
                  <a:pt x="570196" y="63375"/>
                  <a:pt x="570196" y="149310"/>
                </a:cubicBezTo>
                <a:cubicBezTo>
                  <a:pt x="570196" y="235244"/>
                  <a:pt x="507112" y="299376"/>
                  <a:pt x="420114" y="299376"/>
                </a:cubicBezTo>
                <a:cubicBezTo>
                  <a:pt x="333540" y="299376"/>
                  <a:pt x="270468" y="235232"/>
                  <a:pt x="270468" y="149310"/>
                </a:cubicBezTo>
                <a:cubicBezTo>
                  <a:pt x="270468" y="63387"/>
                  <a:pt x="334771" y="50"/>
                  <a:pt x="420114" y="50"/>
                </a:cubicBezTo>
                <a:close/>
                <a:moveTo>
                  <a:pt x="420114" y="251702"/>
                </a:moveTo>
                <a:cubicBezTo>
                  <a:pt x="477839" y="251702"/>
                  <a:pt x="518241" y="208518"/>
                  <a:pt x="518241" y="149310"/>
                </a:cubicBezTo>
                <a:cubicBezTo>
                  <a:pt x="518241" y="90102"/>
                  <a:pt x="478249" y="46930"/>
                  <a:pt x="420114" y="46930"/>
                </a:cubicBezTo>
                <a:cubicBezTo>
                  <a:pt x="362812" y="46930"/>
                  <a:pt x="322000" y="90102"/>
                  <a:pt x="322000" y="149310"/>
                </a:cubicBezTo>
                <a:cubicBezTo>
                  <a:pt x="322000" y="208518"/>
                  <a:pt x="362812" y="251702"/>
                  <a:pt x="420114" y="251702"/>
                </a:cubicBezTo>
                <a:close/>
                <a:moveTo>
                  <a:pt x="1058244" y="50"/>
                </a:moveTo>
                <a:cubicBezTo>
                  <a:pt x="1144408" y="50"/>
                  <a:pt x="1208313" y="63375"/>
                  <a:pt x="1208313" y="149310"/>
                </a:cubicBezTo>
                <a:cubicBezTo>
                  <a:pt x="1208313" y="235244"/>
                  <a:pt x="1145241" y="299376"/>
                  <a:pt x="1058244" y="299376"/>
                </a:cubicBezTo>
                <a:cubicBezTo>
                  <a:pt x="971657" y="299376"/>
                  <a:pt x="908585" y="235232"/>
                  <a:pt x="908585" y="149310"/>
                </a:cubicBezTo>
                <a:cubicBezTo>
                  <a:pt x="908585" y="63387"/>
                  <a:pt x="972950" y="50"/>
                  <a:pt x="1058244" y="50"/>
                </a:cubicBezTo>
                <a:close/>
                <a:moveTo>
                  <a:pt x="1058244" y="251702"/>
                </a:moveTo>
                <a:cubicBezTo>
                  <a:pt x="1115956" y="251702"/>
                  <a:pt x="1156359" y="208518"/>
                  <a:pt x="1156359" y="149310"/>
                </a:cubicBezTo>
                <a:cubicBezTo>
                  <a:pt x="1156359" y="90102"/>
                  <a:pt x="1116367" y="46930"/>
                  <a:pt x="1058244" y="46930"/>
                </a:cubicBezTo>
                <a:cubicBezTo>
                  <a:pt x="1000930" y="46930"/>
                  <a:pt x="960117" y="90102"/>
                  <a:pt x="960117" y="149310"/>
                </a:cubicBezTo>
                <a:cubicBezTo>
                  <a:pt x="960117" y="208518"/>
                  <a:pt x="1001042" y="251702"/>
                  <a:pt x="1058244" y="251702"/>
                </a:cubicBezTo>
                <a:close/>
                <a:moveTo>
                  <a:pt x="825704" y="5395"/>
                </a:moveTo>
                <a:lnTo>
                  <a:pt x="885157" y="5395"/>
                </a:lnTo>
                <a:lnTo>
                  <a:pt x="736294" y="309248"/>
                </a:lnTo>
                <a:lnTo>
                  <a:pt x="587866" y="5395"/>
                </a:lnTo>
                <a:lnTo>
                  <a:pt x="646884" y="5395"/>
                </a:lnTo>
                <a:lnTo>
                  <a:pt x="736294" y="207699"/>
                </a:lnTo>
                <a:lnTo>
                  <a:pt x="825704" y="5395"/>
                </a:lnTo>
                <a:close/>
                <a:moveTo>
                  <a:pt x="1319385" y="84384"/>
                </a:moveTo>
                <a:cubicBezTo>
                  <a:pt x="1319385" y="62370"/>
                  <a:pt x="1337703" y="44933"/>
                  <a:pt x="1382669" y="44933"/>
                </a:cubicBezTo>
                <a:cubicBezTo>
                  <a:pt x="1408037" y="44933"/>
                  <a:pt x="1436737" y="52374"/>
                  <a:pt x="1462938" y="67728"/>
                </a:cubicBezTo>
                <a:lnTo>
                  <a:pt x="1462938" y="16594"/>
                </a:lnTo>
                <a:cubicBezTo>
                  <a:pt x="1439535" y="5928"/>
                  <a:pt x="1410835" y="87"/>
                  <a:pt x="1383079" y="87"/>
                </a:cubicBezTo>
                <a:cubicBezTo>
                  <a:pt x="1303145" y="87"/>
                  <a:pt x="1265677" y="39947"/>
                  <a:pt x="1265677" y="86902"/>
                </a:cubicBezTo>
                <a:cubicBezTo>
                  <a:pt x="1265677" y="194801"/>
                  <a:pt x="1438876" y="153750"/>
                  <a:pt x="1438876" y="216455"/>
                </a:cubicBezTo>
                <a:cubicBezTo>
                  <a:pt x="1438876" y="238047"/>
                  <a:pt x="1419726" y="254244"/>
                  <a:pt x="1374337" y="254244"/>
                </a:cubicBezTo>
                <a:cubicBezTo>
                  <a:pt x="1338523" y="254244"/>
                  <a:pt x="1301479" y="240949"/>
                  <a:pt x="1278162" y="222272"/>
                </a:cubicBezTo>
                <a:lnTo>
                  <a:pt x="1278162" y="222371"/>
                </a:lnTo>
                <a:lnTo>
                  <a:pt x="1278162" y="276754"/>
                </a:lnTo>
                <a:cubicBezTo>
                  <a:pt x="1303493" y="290397"/>
                  <a:pt x="1338921" y="299078"/>
                  <a:pt x="1374387" y="299078"/>
                </a:cubicBezTo>
                <a:cubicBezTo>
                  <a:pt x="1454321" y="299078"/>
                  <a:pt x="1492211" y="259218"/>
                  <a:pt x="1492211" y="212709"/>
                </a:cubicBezTo>
                <a:cubicBezTo>
                  <a:pt x="1492236" y="105964"/>
                  <a:pt x="1319460" y="146246"/>
                  <a:pt x="1319460" y="84384"/>
                </a:cubicBezTo>
                <a:lnTo>
                  <a:pt x="1319385" y="84384"/>
                </a:lnTo>
                <a:close/>
                <a:moveTo>
                  <a:pt x="53733" y="84310"/>
                </a:moveTo>
                <a:cubicBezTo>
                  <a:pt x="53733" y="62296"/>
                  <a:pt x="72050" y="44859"/>
                  <a:pt x="117029" y="44859"/>
                </a:cubicBezTo>
                <a:cubicBezTo>
                  <a:pt x="142285" y="44859"/>
                  <a:pt x="170836" y="52300"/>
                  <a:pt x="196938" y="67443"/>
                </a:cubicBezTo>
                <a:lnTo>
                  <a:pt x="196938" y="16334"/>
                </a:lnTo>
                <a:cubicBezTo>
                  <a:pt x="173609" y="5804"/>
                  <a:pt x="145045" y="0"/>
                  <a:pt x="117439" y="0"/>
                </a:cubicBezTo>
                <a:cubicBezTo>
                  <a:pt x="37480" y="0"/>
                  <a:pt x="0" y="39873"/>
                  <a:pt x="0" y="86815"/>
                </a:cubicBezTo>
                <a:cubicBezTo>
                  <a:pt x="0" y="194813"/>
                  <a:pt x="173249" y="153688"/>
                  <a:pt x="173249" y="216405"/>
                </a:cubicBezTo>
                <a:cubicBezTo>
                  <a:pt x="173249" y="237997"/>
                  <a:pt x="154098" y="254207"/>
                  <a:pt x="108697" y="254207"/>
                </a:cubicBezTo>
                <a:cubicBezTo>
                  <a:pt x="72883" y="254207"/>
                  <a:pt x="35814" y="240912"/>
                  <a:pt x="12497" y="222222"/>
                </a:cubicBezTo>
                <a:lnTo>
                  <a:pt x="12497" y="222346"/>
                </a:lnTo>
                <a:lnTo>
                  <a:pt x="12497" y="276729"/>
                </a:lnTo>
                <a:cubicBezTo>
                  <a:pt x="37841" y="290372"/>
                  <a:pt x="73281" y="299053"/>
                  <a:pt x="108759" y="299053"/>
                </a:cubicBezTo>
                <a:cubicBezTo>
                  <a:pt x="188718" y="299053"/>
                  <a:pt x="226621" y="259168"/>
                  <a:pt x="226621" y="212660"/>
                </a:cubicBezTo>
                <a:cubicBezTo>
                  <a:pt x="226559" y="105914"/>
                  <a:pt x="53733" y="146197"/>
                  <a:pt x="53733" y="84310"/>
                </a:cubicBezTo>
                <a:close/>
              </a:path>
            </a:pathLst>
          </a:custGeom>
          <a:solidFill>
            <a:schemeClr val="tx1"/>
          </a:solidFill>
          <a:ln w="1238" cap="flat">
            <a:noFill/>
            <a:prstDash val="solid"/>
            <a:miter/>
          </a:ln>
        </p:spPr>
        <p:txBody>
          <a:bodyPr rtlCol="0" anchor="ctr"/>
          <a:lstStyle/>
          <a:p>
            <a:endParaRPr lang="en-US"/>
          </a:p>
        </p:txBody>
      </p:sp>
      <p:sp>
        <p:nvSpPr>
          <p:cNvPr id="6" name="Text Placeholder 5">
            <a:extLst>
              <a:ext uri="{FF2B5EF4-FFF2-40B4-BE49-F238E27FC236}">
                <a16:creationId xmlns:a16="http://schemas.microsoft.com/office/drawing/2014/main" id="{01AE542B-B045-F8FE-951E-7709C6B9B8FF}"/>
              </a:ext>
            </a:extLst>
          </p:cNvPr>
          <p:cNvSpPr>
            <a:spLocks noGrp="1"/>
          </p:cNvSpPr>
          <p:nvPr>
            <p:ph type="body" sz="quarter" idx="19" hasCustomPrompt="1"/>
          </p:nvPr>
        </p:nvSpPr>
        <p:spPr>
          <a:xfrm>
            <a:off x="1394569" y="5867400"/>
            <a:ext cx="1451250" cy="381000"/>
          </a:xfrm>
        </p:spPr>
        <p:txBody>
          <a:bodyPr anchor="ctr"/>
          <a:lstStyle>
            <a:lvl1pPr marL="0" indent="0" algn="l">
              <a:buNone/>
              <a:defRPr/>
            </a:lvl1pPr>
            <a:lvl2pPr marL="457200" indent="0" algn="l">
              <a:buNone/>
              <a:defRPr/>
            </a:lvl2pPr>
            <a:lvl3pPr marL="914400" indent="0" algn="l">
              <a:buNone/>
              <a:defRPr/>
            </a:lvl3pPr>
            <a:lvl4pPr marL="1371600" indent="0" algn="l">
              <a:buNone/>
              <a:defRPr/>
            </a:lvl4pPr>
            <a:lvl5pPr marL="1828800" indent="0" algn="l">
              <a:buNone/>
              <a:defRPr/>
            </a:lvl5pPr>
          </a:lstStyle>
          <a:p>
            <a:pPr lvl="0"/>
            <a:r>
              <a:rPr lang="en-US"/>
              <a:t>MO / DA / YYYY</a:t>
            </a:r>
          </a:p>
        </p:txBody>
      </p:sp>
    </p:spTree>
    <p:extLst>
      <p:ext uri="{BB962C8B-B14F-4D97-AF65-F5344CB8AC3E}">
        <p14:creationId xmlns:p14="http://schemas.microsoft.com/office/powerpoint/2010/main" val="1248276944"/>
      </p:ext>
    </p:extLst>
  </p:cSld>
  <p:clrMapOvr>
    <a:masterClrMapping/>
  </p:clrMapOvr>
</p:sldLayout>
</file>

<file path=ppt/slideLayouts/slideLayout2.xml><?xml version="1.0" encoding="utf-8"?>
<p:sldLayout xmlns:a="http://schemas.openxmlformats.org/drawingml/2006/main" xmlns:r="http://schemas.openxmlformats.org/officeDocument/2006/relationships" xmlns:p="http://schemas.openxmlformats.org/presentationml/2006/main" preserve="1" userDrawn="1">
  <p:cSld name="Title Slide - Light - Editable">
    <p:spTree>
      <p:nvGrpSpPr>
        <p:cNvPr id="1" name=""/>
        <p:cNvGrpSpPr/>
        <p:nvPr/>
      </p:nvGrpSpPr>
      <p:grpSpPr>
        <a:xfrm>
          <a:off x="0" y="0"/>
          <a:ext cx="0" cy="0"/>
          <a:chOff x="0" y="0"/>
          <a:chExt cx="0" cy="0"/>
        </a:xfrm>
      </p:grpSpPr>
      <p:sp>
        <p:nvSpPr>
          <p:cNvPr id="80" name="Picture Placeholder 79">
            <a:extLst>
              <a:ext uri="{FF2B5EF4-FFF2-40B4-BE49-F238E27FC236}">
                <a16:creationId xmlns:a16="http://schemas.microsoft.com/office/drawing/2014/main" id="{F80DF180-BF3A-D329-C5A5-BADD19003633}"/>
              </a:ext>
            </a:extLst>
          </p:cNvPr>
          <p:cNvSpPr>
            <a:spLocks noGrp="1"/>
          </p:cNvSpPr>
          <p:nvPr>
            <p:ph type="pic" sz="quarter" idx="19" hasCustomPrompt="1"/>
          </p:nvPr>
        </p:nvSpPr>
        <p:spPr>
          <a:xfrm>
            <a:off x="457002" y="457201"/>
            <a:ext cx="3694924" cy="5196520"/>
          </a:xfrm>
          <a:custGeom>
            <a:avLst/>
            <a:gdLst>
              <a:gd name="connsiteX0" fmla="*/ 1453370 w 3694924"/>
              <a:gd name="connsiteY0" fmla="*/ 4895143 h 5196520"/>
              <a:gd name="connsiteX1" fmla="*/ 1453377 w 3694924"/>
              <a:gd name="connsiteY1" fmla="*/ 4895144 h 5196520"/>
              <a:gd name="connsiteX2" fmla="*/ 1453377 w 3694924"/>
              <a:gd name="connsiteY2" fmla="*/ 5054438 h 5196520"/>
              <a:gd name="connsiteX3" fmla="*/ 1311295 w 3694924"/>
              <a:gd name="connsiteY3" fmla="*/ 5196520 h 5196520"/>
              <a:gd name="connsiteX4" fmla="*/ 904809 w 3694924"/>
              <a:gd name="connsiteY4" fmla="*/ 5196520 h 5196520"/>
              <a:gd name="connsiteX5" fmla="*/ 911962 w 3694924"/>
              <a:gd name="connsiteY5" fmla="*/ 5183359 h 5196520"/>
              <a:gd name="connsiteX6" fmla="*/ 1453370 w 3694924"/>
              <a:gd name="connsiteY6" fmla="*/ 4895143 h 5196520"/>
              <a:gd name="connsiteX7" fmla="*/ 1453370 w 3694924"/>
              <a:gd name="connsiteY7" fmla="*/ 4864408 h 5196520"/>
              <a:gd name="connsiteX8" fmla="*/ 1453377 w 3694924"/>
              <a:gd name="connsiteY8" fmla="*/ 4864409 h 5196520"/>
              <a:gd name="connsiteX9" fmla="*/ 1453377 w 3694924"/>
              <a:gd name="connsiteY9" fmla="*/ 4892568 h 5196520"/>
              <a:gd name="connsiteX10" fmla="*/ 1453370 w 3694924"/>
              <a:gd name="connsiteY10" fmla="*/ 4892567 h 5196520"/>
              <a:gd name="connsiteX11" fmla="*/ 909816 w 3694924"/>
              <a:gd name="connsiteY11" fmla="*/ 5181902 h 5196520"/>
              <a:gd name="connsiteX12" fmla="*/ 901871 w 3694924"/>
              <a:gd name="connsiteY12" fmla="*/ 5196520 h 5196520"/>
              <a:gd name="connsiteX13" fmla="*/ 869984 w 3694924"/>
              <a:gd name="connsiteY13" fmla="*/ 5196520 h 5196520"/>
              <a:gd name="connsiteX14" fmla="*/ 886476 w 3694924"/>
              <a:gd name="connsiteY14" fmla="*/ 5166174 h 5196520"/>
              <a:gd name="connsiteX15" fmla="*/ 1453370 w 3694924"/>
              <a:gd name="connsiteY15" fmla="*/ 4864408 h 5196520"/>
              <a:gd name="connsiteX16" fmla="*/ 1453370 w 3694924"/>
              <a:gd name="connsiteY16" fmla="*/ 4833672 h 5196520"/>
              <a:gd name="connsiteX17" fmla="*/ 1453377 w 3694924"/>
              <a:gd name="connsiteY17" fmla="*/ 4833673 h 5196520"/>
              <a:gd name="connsiteX18" fmla="*/ 1453377 w 3694924"/>
              <a:gd name="connsiteY18" fmla="*/ 4861833 h 5196520"/>
              <a:gd name="connsiteX19" fmla="*/ 1453370 w 3694924"/>
              <a:gd name="connsiteY19" fmla="*/ 4861832 h 5196520"/>
              <a:gd name="connsiteX20" fmla="*/ 884344 w 3694924"/>
              <a:gd name="connsiteY20" fmla="*/ 5164742 h 5196520"/>
              <a:gd name="connsiteX21" fmla="*/ 867073 w 3694924"/>
              <a:gd name="connsiteY21" fmla="*/ 5196520 h 5196520"/>
              <a:gd name="connsiteX22" fmla="*/ 835185 w 3694924"/>
              <a:gd name="connsiteY22" fmla="*/ 5196520 h 5196520"/>
              <a:gd name="connsiteX23" fmla="*/ 861004 w 3694924"/>
              <a:gd name="connsiteY23" fmla="*/ 5149014 h 5196520"/>
              <a:gd name="connsiteX24" fmla="*/ 1453370 w 3694924"/>
              <a:gd name="connsiteY24" fmla="*/ 4833672 h 5196520"/>
              <a:gd name="connsiteX25" fmla="*/ 1453371 w 3694924"/>
              <a:gd name="connsiteY25" fmla="*/ 4802937 h 5196520"/>
              <a:gd name="connsiteX26" fmla="*/ 1453377 w 3694924"/>
              <a:gd name="connsiteY26" fmla="*/ 4802938 h 5196520"/>
              <a:gd name="connsiteX27" fmla="*/ 1453377 w 3694924"/>
              <a:gd name="connsiteY27" fmla="*/ 4831097 h 5196520"/>
              <a:gd name="connsiteX28" fmla="*/ 1453370 w 3694924"/>
              <a:gd name="connsiteY28" fmla="*/ 4831096 h 5196520"/>
              <a:gd name="connsiteX29" fmla="*/ 858858 w 3694924"/>
              <a:gd name="connsiteY29" fmla="*/ 5147556 h 5196520"/>
              <a:gd name="connsiteX30" fmla="*/ 832248 w 3694924"/>
              <a:gd name="connsiteY30" fmla="*/ 5196520 h 5196520"/>
              <a:gd name="connsiteX31" fmla="*/ 800360 w 3694924"/>
              <a:gd name="connsiteY31" fmla="*/ 5196520 h 5196520"/>
              <a:gd name="connsiteX32" fmla="*/ 835518 w 3694924"/>
              <a:gd name="connsiteY32" fmla="*/ 5131828 h 5196520"/>
              <a:gd name="connsiteX33" fmla="*/ 1453371 w 3694924"/>
              <a:gd name="connsiteY33" fmla="*/ 4802937 h 5196520"/>
              <a:gd name="connsiteX34" fmla="*/ 1453371 w 3694924"/>
              <a:gd name="connsiteY34" fmla="*/ 4772201 h 5196520"/>
              <a:gd name="connsiteX35" fmla="*/ 1453377 w 3694924"/>
              <a:gd name="connsiteY35" fmla="*/ 4772202 h 5196520"/>
              <a:gd name="connsiteX36" fmla="*/ 1453377 w 3694924"/>
              <a:gd name="connsiteY36" fmla="*/ 4800362 h 5196520"/>
              <a:gd name="connsiteX37" fmla="*/ 1453371 w 3694924"/>
              <a:gd name="connsiteY37" fmla="*/ 4800361 h 5196520"/>
              <a:gd name="connsiteX38" fmla="*/ 833386 w 3694924"/>
              <a:gd name="connsiteY38" fmla="*/ 5130396 h 5196520"/>
              <a:gd name="connsiteX39" fmla="*/ 797450 w 3694924"/>
              <a:gd name="connsiteY39" fmla="*/ 5196520 h 5196520"/>
              <a:gd name="connsiteX40" fmla="*/ 765536 w 3694924"/>
              <a:gd name="connsiteY40" fmla="*/ 5196520 h 5196520"/>
              <a:gd name="connsiteX41" fmla="*/ 810031 w 3694924"/>
              <a:gd name="connsiteY41" fmla="*/ 5114642 h 5196520"/>
              <a:gd name="connsiteX42" fmla="*/ 1453371 w 3694924"/>
              <a:gd name="connsiteY42" fmla="*/ 4772201 h 5196520"/>
              <a:gd name="connsiteX43" fmla="*/ 1453371 w 3694924"/>
              <a:gd name="connsiteY43" fmla="*/ 4741466 h 5196520"/>
              <a:gd name="connsiteX44" fmla="*/ 1453377 w 3694924"/>
              <a:gd name="connsiteY44" fmla="*/ 4741467 h 5196520"/>
              <a:gd name="connsiteX45" fmla="*/ 1453377 w 3694924"/>
              <a:gd name="connsiteY45" fmla="*/ 4769626 h 5196520"/>
              <a:gd name="connsiteX46" fmla="*/ 1453371 w 3694924"/>
              <a:gd name="connsiteY46" fmla="*/ 4769625 h 5196520"/>
              <a:gd name="connsiteX47" fmla="*/ 807899 w 3694924"/>
              <a:gd name="connsiteY47" fmla="*/ 5113210 h 5196520"/>
              <a:gd name="connsiteX48" fmla="*/ 762625 w 3694924"/>
              <a:gd name="connsiteY48" fmla="*/ 5196520 h 5196520"/>
              <a:gd name="connsiteX49" fmla="*/ 730737 w 3694924"/>
              <a:gd name="connsiteY49" fmla="*/ 5196520 h 5196520"/>
              <a:gd name="connsiteX50" fmla="*/ 784560 w 3694924"/>
              <a:gd name="connsiteY50" fmla="*/ 5097482 h 5196520"/>
              <a:gd name="connsiteX51" fmla="*/ 1453371 w 3694924"/>
              <a:gd name="connsiteY51" fmla="*/ 4741466 h 5196520"/>
              <a:gd name="connsiteX52" fmla="*/ 1453370 w 3694924"/>
              <a:gd name="connsiteY52" fmla="*/ 4710730 h 5196520"/>
              <a:gd name="connsiteX53" fmla="*/ 1453377 w 3694924"/>
              <a:gd name="connsiteY53" fmla="*/ 4710731 h 5196520"/>
              <a:gd name="connsiteX54" fmla="*/ 1453377 w 3694924"/>
              <a:gd name="connsiteY54" fmla="*/ 4738891 h 5196520"/>
              <a:gd name="connsiteX55" fmla="*/ 1453371 w 3694924"/>
              <a:gd name="connsiteY55" fmla="*/ 4738890 h 5196520"/>
              <a:gd name="connsiteX56" fmla="*/ 782428 w 3694924"/>
              <a:gd name="connsiteY56" fmla="*/ 5096050 h 5196520"/>
              <a:gd name="connsiteX57" fmla="*/ 727826 w 3694924"/>
              <a:gd name="connsiteY57" fmla="*/ 5196520 h 5196520"/>
              <a:gd name="connsiteX58" fmla="*/ 695912 w 3694924"/>
              <a:gd name="connsiteY58" fmla="*/ 5196520 h 5196520"/>
              <a:gd name="connsiteX59" fmla="*/ 759072 w 3694924"/>
              <a:gd name="connsiteY59" fmla="*/ 5080296 h 5196520"/>
              <a:gd name="connsiteX60" fmla="*/ 1453370 w 3694924"/>
              <a:gd name="connsiteY60" fmla="*/ 4710730 h 5196520"/>
              <a:gd name="connsiteX61" fmla="*/ 1453370 w 3694924"/>
              <a:gd name="connsiteY61" fmla="*/ 4679995 h 5196520"/>
              <a:gd name="connsiteX62" fmla="*/ 1453377 w 3694924"/>
              <a:gd name="connsiteY62" fmla="*/ 4679996 h 5196520"/>
              <a:gd name="connsiteX63" fmla="*/ 1453377 w 3694924"/>
              <a:gd name="connsiteY63" fmla="*/ 4708155 h 5196520"/>
              <a:gd name="connsiteX64" fmla="*/ 1453370 w 3694924"/>
              <a:gd name="connsiteY64" fmla="*/ 4708154 h 5196520"/>
              <a:gd name="connsiteX65" fmla="*/ 756941 w 3694924"/>
              <a:gd name="connsiteY65" fmla="*/ 5078864 h 5196520"/>
              <a:gd name="connsiteX66" fmla="*/ 693001 w 3694924"/>
              <a:gd name="connsiteY66" fmla="*/ 5196520 h 5196520"/>
              <a:gd name="connsiteX67" fmla="*/ 661112 w 3694924"/>
              <a:gd name="connsiteY67" fmla="*/ 5196520 h 5196520"/>
              <a:gd name="connsiteX68" fmla="*/ 733601 w 3694924"/>
              <a:gd name="connsiteY68" fmla="*/ 5063137 h 5196520"/>
              <a:gd name="connsiteX69" fmla="*/ 1453370 w 3694924"/>
              <a:gd name="connsiteY69" fmla="*/ 4679995 h 5196520"/>
              <a:gd name="connsiteX70" fmla="*/ 1453370 w 3694924"/>
              <a:gd name="connsiteY70" fmla="*/ 4649259 h 5196520"/>
              <a:gd name="connsiteX71" fmla="*/ 1453377 w 3694924"/>
              <a:gd name="connsiteY71" fmla="*/ 4649260 h 5196520"/>
              <a:gd name="connsiteX72" fmla="*/ 1453377 w 3694924"/>
              <a:gd name="connsiteY72" fmla="*/ 4677420 h 5196520"/>
              <a:gd name="connsiteX73" fmla="*/ 1453370 w 3694924"/>
              <a:gd name="connsiteY73" fmla="*/ 4677419 h 5196520"/>
              <a:gd name="connsiteX74" fmla="*/ 731469 w 3694924"/>
              <a:gd name="connsiteY74" fmla="*/ 5061704 h 5196520"/>
              <a:gd name="connsiteX75" fmla="*/ 658201 w 3694924"/>
              <a:gd name="connsiteY75" fmla="*/ 5196520 h 5196520"/>
              <a:gd name="connsiteX76" fmla="*/ 626180 w 3694924"/>
              <a:gd name="connsiteY76" fmla="*/ 5196520 h 5196520"/>
              <a:gd name="connsiteX77" fmla="*/ 663049 w 3694924"/>
              <a:gd name="connsiteY77" fmla="*/ 5120102 h 5196520"/>
              <a:gd name="connsiteX78" fmla="*/ 1453370 w 3694924"/>
              <a:gd name="connsiteY78" fmla="*/ 4649259 h 5196520"/>
              <a:gd name="connsiteX79" fmla="*/ 1453371 w 3694924"/>
              <a:gd name="connsiteY79" fmla="*/ 4618524 h 5196520"/>
              <a:gd name="connsiteX80" fmla="*/ 1453377 w 3694924"/>
              <a:gd name="connsiteY80" fmla="*/ 4618525 h 5196520"/>
              <a:gd name="connsiteX81" fmla="*/ 1453377 w 3694924"/>
              <a:gd name="connsiteY81" fmla="*/ 4646684 h 5196520"/>
              <a:gd name="connsiteX82" fmla="*/ 1453370 w 3694924"/>
              <a:gd name="connsiteY82" fmla="*/ 4646683 h 5196520"/>
              <a:gd name="connsiteX83" fmla="*/ 660776 w 3694924"/>
              <a:gd name="connsiteY83" fmla="*/ 5118855 h 5196520"/>
              <a:gd name="connsiteX84" fmla="*/ 623309 w 3694924"/>
              <a:gd name="connsiteY84" fmla="*/ 5196520 h 5196520"/>
              <a:gd name="connsiteX85" fmla="*/ 593225 w 3694924"/>
              <a:gd name="connsiteY85" fmla="*/ 5196520 h 5196520"/>
              <a:gd name="connsiteX86" fmla="*/ 596824 w 3694924"/>
              <a:gd name="connsiteY86" fmla="*/ 5186705 h 5196520"/>
              <a:gd name="connsiteX87" fmla="*/ 1453371 w 3694924"/>
              <a:gd name="connsiteY87" fmla="*/ 4618524 h 5196520"/>
              <a:gd name="connsiteX88" fmla="*/ 1453371 w 3694924"/>
              <a:gd name="connsiteY88" fmla="*/ 4587788 h 5196520"/>
              <a:gd name="connsiteX89" fmla="*/ 1453377 w 3694924"/>
              <a:gd name="connsiteY89" fmla="*/ 4587789 h 5196520"/>
              <a:gd name="connsiteX90" fmla="*/ 1453377 w 3694924"/>
              <a:gd name="connsiteY90" fmla="*/ 4615949 h 5196520"/>
              <a:gd name="connsiteX91" fmla="*/ 1453371 w 3694924"/>
              <a:gd name="connsiteY91" fmla="*/ 4615948 h 5196520"/>
              <a:gd name="connsiteX92" fmla="*/ 594452 w 3694924"/>
              <a:gd name="connsiteY92" fmla="*/ 5185710 h 5196520"/>
              <a:gd name="connsiteX93" fmla="*/ 590488 w 3694924"/>
              <a:gd name="connsiteY93" fmla="*/ 5196520 h 5196520"/>
              <a:gd name="connsiteX94" fmla="*/ 560534 w 3694924"/>
              <a:gd name="connsiteY94" fmla="*/ 5196520 h 5196520"/>
              <a:gd name="connsiteX95" fmla="*/ 568512 w 3694924"/>
              <a:gd name="connsiteY95" fmla="*/ 5174764 h 5196520"/>
              <a:gd name="connsiteX96" fmla="*/ 1453371 w 3694924"/>
              <a:gd name="connsiteY96" fmla="*/ 4587788 h 5196520"/>
              <a:gd name="connsiteX97" fmla="*/ 1453371 w 3694924"/>
              <a:gd name="connsiteY97" fmla="*/ 4557053 h 5196520"/>
              <a:gd name="connsiteX98" fmla="*/ 1453377 w 3694924"/>
              <a:gd name="connsiteY98" fmla="*/ 4557054 h 5196520"/>
              <a:gd name="connsiteX99" fmla="*/ 1453377 w 3694924"/>
              <a:gd name="connsiteY99" fmla="*/ 4585213 h 5196520"/>
              <a:gd name="connsiteX100" fmla="*/ 1453371 w 3694924"/>
              <a:gd name="connsiteY100" fmla="*/ 4585212 h 5196520"/>
              <a:gd name="connsiteX101" fmla="*/ 566133 w 3694924"/>
              <a:gd name="connsiteY101" fmla="*/ 5173744 h 5196520"/>
              <a:gd name="connsiteX102" fmla="*/ 557781 w 3694924"/>
              <a:gd name="connsiteY102" fmla="*/ 5196520 h 5196520"/>
              <a:gd name="connsiteX103" fmla="*/ 527826 w 3694924"/>
              <a:gd name="connsiteY103" fmla="*/ 5196520 h 5196520"/>
              <a:gd name="connsiteX104" fmla="*/ 540191 w 3694924"/>
              <a:gd name="connsiteY104" fmla="*/ 5162800 h 5196520"/>
              <a:gd name="connsiteX105" fmla="*/ 1453371 w 3694924"/>
              <a:gd name="connsiteY105" fmla="*/ 4557053 h 5196520"/>
              <a:gd name="connsiteX106" fmla="*/ 1453371 w 3694924"/>
              <a:gd name="connsiteY106" fmla="*/ 4526318 h 5196520"/>
              <a:gd name="connsiteX107" fmla="*/ 1453377 w 3694924"/>
              <a:gd name="connsiteY107" fmla="*/ 4526319 h 5196520"/>
              <a:gd name="connsiteX108" fmla="*/ 1453377 w 3694924"/>
              <a:gd name="connsiteY108" fmla="*/ 4554478 h 5196520"/>
              <a:gd name="connsiteX109" fmla="*/ 1453371 w 3694924"/>
              <a:gd name="connsiteY109" fmla="*/ 4554477 h 5196520"/>
              <a:gd name="connsiteX110" fmla="*/ 537821 w 3694924"/>
              <a:gd name="connsiteY110" fmla="*/ 5161805 h 5196520"/>
              <a:gd name="connsiteX111" fmla="*/ 525091 w 3694924"/>
              <a:gd name="connsiteY111" fmla="*/ 5196520 h 5196520"/>
              <a:gd name="connsiteX112" fmla="*/ 494581 w 3694924"/>
              <a:gd name="connsiteY112" fmla="*/ 5196520 h 5196520"/>
              <a:gd name="connsiteX113" fmla="*/ 508727 w 3694924"/>
              <a:gd name="connsiteY113" fmla="*/ 5156966 h 5196520"/>
              <a:gd name="connsiteX114" fmla="*/ 730773 w 3694924"/>
              <a:gd name="connsiteY114" fmla="*/ 4825652 h 5196520"/>
              <a:gd name="connsiteX115" fmla="*/ 1453371 w 3694924"/>
              <a:gd name="connsiteY115" fmla="*/ 4526318 h 5196520"/>
              <a:gd name="connsiteX116" fmla="*/ 142083 w 3694924"/>
              <a:gd name="connsiteY116" fmla="*/ 3743144 h 5196520"/>
              <a:gd name="connsiteX117" fmla="*/ 1311295 w 3694924"/>
              <a:gd name="connsiteY117" fmla="*/ 3743144 h 5196520"/>
              <a:gd name="connsiteX118" fmla="*/ 1453377 w 3694924"/>
              <a:gd name="connsiteY118" fmla="*/ 3885226 h 5196520"/>
              <a:gd name="connsiteX119" fmla="*/ 1453377 w 3694924"/>
              <a:gd name="connsiteY119" fmla="*/ 4523743 h 5196520"/>
              <a:gd name="connsiteX120" fmla="*/ 1453371 w 3694924"/>
              <a:gd name="connsiteY120" fmla="*/ 4523742 h 5196520"/>
              <a:gd name="connsiteX121" fmla="*/ 509377 w 3694924"/>
              <a:gd name="connsiteY121" fmla="*/ 5149470 h 5196520"/>
              <a:gd name="connsiteX122" fmla="*/ 492156 w 3694924"/>
              <a:gd name="connsiteY122" fmla="*/ 5196520 h 5196520"/>
              <a:gd name="connsiteX123" fmla="*/ 142083 w 3694924"/>
              <a:gd name="connsiteY123" fmla="*/ 5196520 h 5196520"/>
              <a:gd name="connsiteX124" fmla="*/ 1 w 3694924"/>
              <a:gd name="connsiteY124" fmla="*/ 5054438 h 5196520"/>
              <a:gd name="connsiteX125" fmla="*/ 1 w 3694924"/>
              <a:gd name="connsiteY125" fmla="*/ 3885226 h 5196520"/>
              <a:gd name="connsiteX126" fmla="*/ 142083 w 3694924"/>
              <a:gd name="connsiteY126" fmla="*/ 3743144 h 5196520"/>
              <a:gd name="connsiteX127" fmla="*/ 870267 w 3694924"/>
              <a:gd name="connsiteY127" fmla="*/ 2994597 h 5196520"/>
              <a:gd name="connsiteX128" fmla="*/ 1330892 w 3694924"/>
              <a:gd name="connsiteY128" fmla="*/ 2994597 h 5196520"/>
              <a:gd name="connsiteX129" fmla="*/ 1453376 w 3694924"/>
              <a:gd name="connsiteY129" fmla="*/ 3117081 h 5196520"/>
              <a:gd name="connsiteX130" fmla="*/ 1453376 w 3694924"/>
              <a:gd name="connsiteY130" fmla="*/ 3577706 h 5196520"/>
              <a:gd name="connsiteX131" fmla="*/ 1330892 w 3694924"/>
              <a:gd name="connsiteY131" fmla="*/ 3700190 h 5196520"/>
              <a:gd name="connsiteX132" fmla="*/ 870267 w 3694924"/>
              <a:gd name="connsiteY132" fmla="*/ 3700190 h 5196520"/>
              <a:gd name="connsiteX133" fmla="*/ 747783 w 3694924"/>
              <a:gd name="connsiteY133" fmla="*/ 3577706 h 5196520"/>
              <a:gd name="connsiteX134" fmla="*/ 747783 w 3694924"/>
              <a:gd name="connsiteY134" fmla="*/ 3117081 h 5196520"/>
              <a:gd name="connsiteX135" fmla="*/ 870267 w 3694924"/>
              <a:gd name="connsiteY135" fmla="*/ 2994597 h 5196520"/>
              <a:gd name="connsiteX136" fmla="*/ 2949148 w 3694924"/>
              <a:gd name="connsiteY136" fmla="*/ 2597293 h 5196520"/>
              <a:gd name="connsiteX137" fmla="*/ 2949350 w 3694924"/>
              <a:gd name="connsiteY137" fmla="*/ 2597314 h 5196520"/>
              <a:gd name="connsiteX138" fmla="*/ 2949350 w 3694924"/>
              <a:gd name="connsiteY138" fmla="*/ 2808283 h 5196520"/>
              <a:gd name="connsiteX139" fmla="*/ 2808283 w 3694924"/>
              <a:gd name="connsiteY139" fmla="*/ 2949350 h 5196520"/>
              <a:gd name="connsiteX140" fmla="*/ 2568601 w 3694924"/>
              <a:gd name="connsiteY140" fmla="*/ 2949350 h 5196520"/>
              <a:gd name="connsiteX141" fmla="*/ 2573206 w 3694924"/>
              <a:gd name="connsiteY141" fmla="*/ 2903808 h 5196520"/>
              <a:gd name="connsiteX142" fmla="*/ 2949148 w 3694924"/>
              <a:gd name="connsiteY142" fmla="*/ 2597293 h 5196520"/>
              <a:gd name="connsiteX143" fmla="*/ 2949148 w 3694924"/>
              <a:gd name="connsiteY143" fmla="*/ 2559852 h 5196520"/>
              <a:gd name="connsiteX144" fmla="*/ 2949350 w 3694924"/>
              <a:gd name="connsiteY144" fmla="*/ 2559873 h 5196520"/>
              <a:gd name="connsiteX145" fmla="*/ 2949350 w 3694924"/>
              <a:gd name="connsiteY145" fmla="*/ 2594176 h 5196520"/>
              <a:gd name="connsiteX146" fmla="*/ 2949148 w 3694924"/>
              <a:gd name="connsiteY146" fmla="*/ 2594155 h 5196520"/>
              <a:gd name="connsiteX147" fmla="*/ 2570132 w 3694924"/>
              <a:gd name="connsiteY147" fmla="*/ 2903182 h 5196520"/>
              <a:gd name="connsiteX148" fmla="*/ 2565463 w 3694924"/>
              <a:gd name="connsiteY148" fmla="*/ 2949350 h 5196520"/>
              <a:gd name="connsiteX149" fmla="*/ 2531160 w 3694924"/>
              <a:gd name="connsiteY149" fmla="*/ 2949350 h 5196520"/>
              <a:gd name="connsiteX150" fmla="*/ 2536528 w 3694924"/>
              <a:gd name="connsiteY150" fmla="*/ 2896282 h 5196520"/>
              <a:gd name="connsiteX151" fmla="*/ 2949148 w 3694924"/>
              <a:gd name="connsiteY151" fmla="*/ 2559852 h 5196520"/>
              <a:gd name="connsiteX152" fmla="*/ 2949147 w 3694924"/>
              <a:gd name="connsiteY152" fmla="*/ 2522410 h 5196520"/>
              <a:gd name="connsiteX153" fmla="*/ 2949350 w 3694924"/>
              <a:gd name="connsiteY153" fmla="*/ 2522431 h 5196520"/>
              <a:gd name="connsiteX154" fmla="*/ 2949350 w 3694924"/>
              <a:gd name="connsiteY154" fmla="*/ 2556735 h 5196520"/>
              <a:gd name="connsiteX155" fmla="*/ 2949148 w 3694924"/>
              <a:gd name="connsiteY155" fmla="*/ 2556714 h 5196520"/>
              <a:gd name="connsiteX156" fmla="*/ 2533452 w 3694924"/>
              <a:gd name="connsiteY156" fmla="*/ 2895635 h 5196520"/>
              <a:gd name="connsiteX157" fmla="*/ 2528021 w 3694924"/>
              <a:gd name="connsiteY157" fmla="*/ 2949350 h 5196520"/>
              <a:gd name="connsiteX158" fmla="*/ 2493717 w 3694924"/>
              <a:gd name="connsiteY158" fmla="*/ 2949350 h 5196520"/>
              <a:gd name="connsiteX159" fmla="*/ 2499847 w 3694924"/>
              <a:gd name="connsiteY159" fmla="*/ 2888734 h 5196520"/>
              <a:gd name="connsiteX160" fmla="*/ 2949147 w 3694924"/>
              <a:gd name="connsiteY160" fmla="*/ 2522410 h 5196520"/>
              <a:gd name="connsiteX161" fmla="*/ 2949148 w 3694924"/>
              <a:gd name="connsiteY161" fmla="*/ 2484969 h 5196520"/>
              <a:gd name="connsiteX162" fmla="*/ 2949350 w 3694924"/>
              <a:gd name="connsiteY162" fmla="*/ 2484990 h 5196520"/>
              <a:gd name="connsiteX163" fmla="*/ 2949350 w 3694924"/>
              <a:gd name="connsiteY163" fmla="*/ 2519293 h 5196520"/>
              <a:gd name="connsiteX164" fmla="*/ 2949147 w 3694924"/>
              <a:gd name="connsiteY164" fmla="*/ 2519272 h 5196520"/>
              <a:gd name="connsiteX165" fmla="*/ 2496773 w 3694924"/>
              <a:gd name="connsiteY165" fmla="*/ 2888108 h 5196520"/>
              <a:gd name="connsiteX166" fmla="*/ 2490580 w 3694924"/>
              <a:gd name="connsiteY166" fmla="*/ 2949350 h 5196520"/>
              <a:gd name="connsiteX167" fmla="*/ 2456277 w 3694924"/>
              <a:gd name="connsiteY167" fmla="*/ 2949350 h 5196520"/>
              <a:gd name="connsiteX168" fmla="*/ 2463169 w 3694924"/>
              <a:gd name="connsiteY168" fmla="*/ 2881209 h 5196520"/>
              <a:gd name="connsiteX169" fmla="*/ 2949148 w 3694924"/>
              <a:gd name="connsiteY169" fmla="*/ 2484969 h 5196520"/>
              <a:gd name="connsiteX170" fmla="*/ 2949148 w 3694924"/>
              <a:gd name="connsiteY170" fmla="*/ 2447528 h 5196520"/>
              <a:gd name="connsiteX171" fmla="*/ 2949350 w 3694924"/>
              <a:gd name="connsiteY171" fmla="*/ 2447549 h 5196520"/>
              <a:gd name="connsiteX172" fmla="*/ 2949350 w 3694924"/>
              <a:gd name="connsiteY172" fmla="*/ 2481852 h 5196520"/>
              <a:gd name="connsiteX173" fmla="*/ 2949148 w 3694924"/>
              <a:gd name="connsiteY173" fmla="*/ 2481831 h 5196520"/>
              <a:gd name="connsiteX174" fmla="*/ 2460093 w 3694924"/>
              <a:gd name="connsiteY174" fmla="*/ 2880562 h 5196520"/>
              <a:gd name="connsiteX175" fmla="*/ 2453138 w 3694924"/>
              <a:gd name="connsiteY175" fmla="*/ 2949350 h 5196520"/>
              <a:gd name="connsiteX176" fmla="*/ 2418835 w 3694924"/>
              <a:gd name="connsiteY176" fmla="*/ 2949350 h 5196520"/>
              <a:gd name="connsiteX177" fmla="*/ 2426489 w 3694924"/>
              <a:gd name="connsiteY177" fmla="*/ 2873662 h 5196520"/>
              <a:gd name="connsiteX178" fmla="*/ 2949148 w 3694924"/>
              <a:gd name="connsiteY178" fmla="*/ 2447528 h 5196520"/>
              <a:gd name="connsiteX179" fmla="*/ 2949148 w 3694924"/>
              <a:gd name="connsiteY179" fmla="*/ 2410086 h 5196520"/>
              <a:gd name="connsiteX180" fmla="*/ 2949350 w 3694924"/>
              <a:gd name="connsiteY180" fmla="*/ 2410107 h 5196520"/>
              <a:gd name="connsiteX181" fmla="*/ 2949350 w 3694924"/>
              <a:gd name="connsiteY181" fmla="*/ 2444411 h 5196520"/>
              <a:gd name="connsiteX182" fmla="*/ 2949148 w 3694924"/>
              <a:gd name="connsiteY182" fmla="*/ 2444390 h 5196520"/>
              <a:gd name="connsiteX183" fmla="*/ 2423415 w 3694924"/>
              <a:gd name="connsiteY183" fmla="*/ 2873036 h 5196520"/>
              <a:gd name="connsiteX184" fmla="*/ 2415698 w 3694924"/>
              <a:gd name="connsiteY184" fmla="*/ 2949350 h 5196520"/>
              <a:gd name="connsiteX185" fmla="*/ 2381395 w 3694924"/>
              <a:gd name="connsiteY185" fmla="*/ 2949350 h 5196520"/>
              <a:gd name="connsiteX186" fmla="*/ 2389811 w 3694924"/>
              <a:gd name="connsiteY186" fmla="*/ 2866135 h 5196520"/>
              <a:gd name="connsiteX187" fmla="*/ 2949148 w 3694924"/>
              <a:gd name="connsiteY187" fmla="*/ 2410086 h 5196520"/>
              <a:gd name="connsiteX188" fmla="*/ 2949148 w 3694924"/>
              <a:gd name="connsiteY188" fmla="*/ 2372645 h 5196520"/>
              <a:gd name="connsiteX189" fmla="*/ 2949350 w 3694924"/>
              <a:gd name="connsiteY189" fmla="*/ 2372666 h 5196520"/>
              <a:gd name="connsiteX190" fmla="*/ 2949350 w 3694924"/>
              <a:gd name="connsiteY190" fmla="*/ 2406969 h 5196520"/>
              <a:gd name="connsiteX191" fmla="*/ 2949148 w 3694924"/>
              <a:gd name="connsiteY191" fmla="*/ 2406948 h 5196520"/>
              <a:gd name="connsiteX192" fmla="*/ 2386735 w 3694924"/>
              <a:gd name="connsiteY192" fmla="*/ 2865488 h 5196520"/>
              <a:gd name="connsiteX193" fmla="*/ 2378256 w 3694924"/>
              <a:gd name="connsiteY193" fmla="*/ 2949350 h 5196520"/>
              <a:gd name="connsiteX194" fmla="*/ 2343953 w 3694924"/>
              <a:gd name="connsiteY194" fmla="*/ 2949350 h 5196520"/>
              <a:gd name="connsiteX195" fmla="*/ 2353131 w 3694924"/>
              <a:gd name="connsiteY195" fmla="*/ 2858589 h 5196520"/>
              <a:gd name="connsiteX196" fmla="*/ 2949148 w 3694924"/>
              <a:gd name="connsiteY196" fmla="*/ 2372645 h 5196520"/>
              <a:gd name="connsiteX197" fmla="*/ 2949148 w 3694924"/>
              <a:gd name="connsiteY197" fmla="*/ 2335204 h 5196520"/>
              <a:gd name="connsiteX198" fmla="*/ 2949350 w 3694924"/>
              <a:gd name="connsiteY198" fmla="*/ 2335225 h 5196520"/>
              <a:gd name="connsiteX199" fmla="*/ 2949350 w 3694924"/>
              <a:gd name="connsiteY199" fmla="*/ 2369528 h 5196520"/>
              <a:gd name="connsiteX200" fmla="*/ 2949148 w 3694924"/>
              <a:gd name="connsiteY200" fmla="*/ 2369507 h 5196520"/>
              <a:gd name="connsiteX201" fmla="*/ 2350057 w 3694924"/>
              <a:gd name="connsiteY201" fmla="*/ 2857963 h 5196520"/>
              <a:gd name="connsiteX202" fmla="*/ 2340816 w 3694924"/>
              <a:gd name="connsiteY202" fmla="*/ 2949350 h 5196520"/>
              <a:gd name="connsiteX203" fmla="*/ 2306513 w 3694924"/>
              <a:gd name="connsiteY203" fmla="*/ 2949350 h 5196520"/>
              <a:gd name="connsiteX204" fmla="*/ 2316453 w 3694924"/>
              <a:gd name="connsiteY204" fmla="*/ 2851063 h 5196520"/>
              <a:gd name="connsiteX205" fmla="*/ 2949148 w 3694924"/>
              <a:gd name="connsiteY205" fmla="*/ 2335204 h 5196520"/>
              <a:gd name="connsiteX206" fmla="*/ 2949148 w 3694924"/>
              <a:gd name="connsiteY206" fmla="*/ 2297762 h 5196520"/>
              <a:gd name="connsiteX207" fmla="*/ 2949350 w 3694924"/>
              <a:gd name="connsiteY207" fmla="*/ 2297783 h 5196520"/>
              <a:gd name="connsiteX208" fmla="*/ 2949350 w 3694924"/>
              <a:gd name="connsiteY208" fmla="*/ 2332087 h 5196520"/>
              <a:gd name="connsiteX209" fmla="*/ 2949148 w 3694924"/>
              <a:gd name="connsiteY209" fmla="*/ 2332066 h 5196520"/>
              <a:gd name="connsiteX210" fmla="*/ 2313377 w 3694924"/>
              <a:gd name="connsiteY210" fmla="*/ 2850416 h 5196520"/>
              <a:gd name="connsiteX211" fmla="*/ 2303374 w 3694924"/>
              <a:gd name="connsiteY211" fmla="*/ 2949350 h 5196520"/>
              <a:gd name="connsiteX212" fmla="*/ 2269071 w 3694924"/>
              <a:gd name="connsiteY212" fmla="*/ 2949350 h 5196520"/>
              <a:gd name="connsiteX213" fmla="*/ 2279773 w 3694924"/>
              <a:gd name="connsiteY213" fmla="*/ 2843515 h 5196520"/>
              <a:gd name="connsiteX214" fmla="*/ 2949148 w 3694924"/>
              <a:gd name="connsiteY214" fmla="*/ 2297762 h 5196520"/>
              <a:gd name="connsiteX215" fmla="*/ 2949148 w 3694924"/>
              <a:gd name="connsiteY215" fmla="*/ 2260321 h 5196520"/>
              <a:gd name="connsiteX216" fmla="*/ 2949350 w 3694924"/>
              <a:gd name="connsiteY216" fmla="*/ 2260342 h 5196520"/>
              <a:gd name="connsiteX217" fmla="*/ 2949350 w 3694924"/>
              <a:gd name="connsiteY217" fmla="*/ 2294645 h 5196520"/>
              <a:gd name="connsiteX218" fmla="*/ 2949148 w 3694924"/>
              <a:gd name="connsiteY218" fmla="*/ 2294624 h 5196520"/>
              <a:gd name="connsiteX219" fmla="*/ 2276699 w 3694924"/>
              <a:gd name="connsiteY219" fmla="*/ 2842889 h 5196520"/>
              <a:gd name="connsiteX220" fmla="*/ 2265934 w 3694924"/>
              <a:gd name="connsiteY220" fmla="*/ 2949350 h 5196520"/>
              <a:gd name="connsiteX221" fmla="*/ 2230031 w 3694924"/>
              <a:gd name="connsiteY221" fmla="*/ 2949350 h 5196520"/>
              <a:gd name="connsiteX222" fmla="*/ 2232153 w 3694924"/>
              <a:gd name="connsiteY222" fmla="*/ 2907469 h 5196520"/>
              <a:gd name="connsiteX223" fmla="*/ 2949148 w 3694924"/>
              <a:gd name="connsiteY223" fmla="*/ 2260321 h 5196520"/>
              <a:gd name="connsiteX224" fmla="*/ 2949148 w 3694924"/>
              <a:gd name="connsiteY224" fmla="*/ 2222880 h 5196520"/>
              <a:gd name="connsiteX225" fmla="*/ 2949350 w 3694924"/>
              <a:gd name="connsiteY225" fmla="*/ 2222901 h 5196520"/>
              <a:gd name="connsiteX226" fmla="*/ 2949350 w 3694924"/>
              <a:gd name="connsiteY226" fmla="*/ 2257204 h 5196520"/>
              <a:gd name="connsiteX227" fmla="*/ 2949148 w 3694924"/>
              <a:gd name="connsiteY227" fmla="*/ 2257183 h 5196520"/>
              <a:gd name="connsiteX228" fmla="*/ 2229031 w 3694924"/>
              <a:gd name="connsiteY228" fmla="*/ 2907140 h 5196520"/>
              <a:gd name="connsiteX229" fmla="*/ 2226893 w 3694924"/>
              <a:gd name="connsiteY229" fmla="*/ 2949350 h 5196520"/>
              <a:gd name="connsiteX230" fmla="*/ 2192590 w 3694924"/>
              <a:gd name="connsiteY230" fmla="*/ 2949350 h 5196520"/>
              <a:gd name="connsiteX231" fmla="*/ 2194906 w 3694924"/>
              <a:gd name="connsiteY231" fmla="*/ 2903641 h 5196520"/>
              <a:gd name="connsiteX232" fmla="*/ 2949148 w 3694924"/>
              <a:gd name="connsiteY232" fmla="*/ 2222880 h 5196520"/>
              <a:gd name="connsiteX233" fmla="*/ 2949148 w 3694924"/>
              <a:gd name="connsiteY233" fmla="*/ 2185438 h 5196520"/>
              <a:gd name="connsiteX234" fmla="*/ 2949350 w 3694924"/>
              <a:gd name="connsiteY234" fmla="*/ 2185459 h 5196520"/>
              <a:gd name="connsiteX235" fmla="*/ 2949350 w 3694924"/>
              <a:gd name="connsiteY235" fmla="*/ 2219763 h 5196520"/>
              <a:gd name="connsiteX236" fmla="*/ 2949148 w 3694924"/>
              <a:gd name="connsiteY236" fmla="*/ 2219742 h 5196520"/>
              <a:gd name="connsiteX237" fmla="*/ 2191784 w 3694924"/>
              <a:gd name="connsiteY237" fmla="*/ 2903323 h 5196520"/>
              <a:gd name="connsiteX238" fmla="*/ 2189452 w 3694924"/>
              <a:gd name="connsiteY238" fmla="*/ 2949350 h 5196520"/>
              <a:gd name="connsiteX239" fmla="*/ 2155149 w 3694924"/>
              <a:gd name="connsiteY239" fmla="*/ 2949350 h 5196520"/>
              <a:gd name="connsiteX240" fmla="*/ 2157659 w 3694924"/>
              <a:gd name="connsiteY240" fmla="*/ 2899823 h 5196520"/>
              <a:gd name="connsiteX241" fmla="*/ 2949148 w 3694924"/>
              <a:gd name="connsiteY241" fmla="*/ 2185438 h 5196520"/>
              <a:gd name="connsiteX242" fmla="*/ 3018545 w 3694924"/>
              <a:gd name="connsiteY242" fmla="*/ 2155014 h 5196520"/>
              <a:gd name="connsiteX243" fmla="*/ 3116827 w 3694924"/>
              <a:gd name="connsiteY243" fmla="*/ 2164952 h 5196520"/>
              <a:gd name="connsiteX244" fmla="*/ 3235891 w 3694924"/>
              <a:gd name="connsiteY244" fmla="*/ 2201990 h 5196520"/>
              <a:gd name="connsiteX245" fmla="*/ 3120967 w 3694924"/>
              <a:gd name="connsiteY245" fmla="*/ 2201990 h 5196520"/>
              <a:gd name="connsiteX246" fmla="*/ 3109927 w 3694924"/>
              <a:gd name="connsiteY246" fmla="*/ 2198556 h 5196520"/>
              <a:gd name="connsiteX247" fmla="*/ 3081125 w 3694924"/>
              <a:gd name="connsiteY247" fmla="*/ 2195644 h 5196520"/>
              <a:gd name="connsiteX248" fmla="*/ 3064944 w 3694924"/>
              <a:gd name="connsiteY248" fmla="*/ 2192377 h 5196520"/>
              <a:gd name="connsiteX249" fmla="*/ 3026060 w 3694924"/>
              <a:gd name="connsiteY249" fmla="*/ 2166161 h 5196520"/>
              <a:gd name="connsiteX250" fmla="*/ 2949148 w 3694924"/>
              <a:gd name="connsiteY250" fmla="*/ 2147997 h 5196520"/>
              <a:gd name="connsiteX251" fmla="*/ 2949350 w 3694924"/>
              <a:gd name="connsiteY251" fmla="*/ 2148018 h 5196520"/>
              <a:gd name="connsiteX252" fmla="*/ 2949350 w 3694924"/>
              <a:gd name="connsiteY252" fmla="*/ 2182321 h 5196520"/>
              <a:gd name="connsiteX253" fmla="*/ 2949148 w 3694924"/>
              <a:gd name="connsiteY253" fmla="*/ 2182300 h 5196520"/>
              <a:gd name="connsiteX254" fmla="*/ 2154536 w 3694924"/>
              <a:gd name="connsiteY254" fmla="*/ 2899494 h 5196520"/>
              <a:gd name="connsiteX255" fmla="*/ 2152011 w 3694924"/>
              <a:gd name="connsiteY255" fmla="*/ 2949350 h 5196520"/>
              <a:gd name="connsiteX256" fmla="*/ 2117708 w 3694924"/>
              <a:gd name="connsiteY256" fmla="*/ 2949350 h 5196520"/>
              <a:gd name="connsiteX257" fmla="*/ 2120411 w 3694924"/>
              <a:gd name="connsiteY257" fmla="*/ 2895995 h 5196520"/>
              <a:gd name="connsiteX258" fmla="*/ 2949148 w 3694924"/>
              <a:gd name="connsiteY258" fmla="*/ 2147997 h 5196520"/>
              <a:gd name="connsiteX259" fmla="*/ 2997454 w 3694924"/>
              <a:gd name="connsiteY259" fmla="*/ 2115441 h 5196520"/>
              <a:gd name="connsiteX260" fmla="*/ 3124372 w 3694924"/>
              <a:gd name="connsiteY260" fmla="*/ 2128274 h 5196520"/>
              <a:gd name="connsiteX261" fmla="*/ 3287674 w 3694924"/>
              <a:gd name="connsiteY261" fmla="*/ 2179076 h 5196520"/>
              <a:gd name="connsiteX262" fmla="*/ 3329835 w 3694924"/>
              <a:gd name="connsiteY262" fmla="*/ 2201990 h 5196520"/>
              <a:gd name="connsiteX263" fmla="*/ 3246390 w 3694924"/>
              <a:gd name="connsiteY263" fmla="*/ 2201990 h 5196520"/>
              <a:gd name="connsiteX264" fmla="*/ 3117453 w 3694924"/>
              <a:gd name="connsiteY264" fmla="*/ 2161878 h 5196520"/>
              <a:gd name="connsiteX265" fmla="*/ 3016274 w 3694924"/>
              <a:gd name="connsiteY265" fmla="*/ 2151647 h 5196520"/>
              <a:gd name="connsiteX266" fmla="*/ 2999844 w 3694924"/>
              <a:gd name="connsiteY266" fmla="*/ 2127278 h 5196520"/>
              <a:gd name="connsiteX267" fmla="*/ 2949147 w 3694924"/>
              <a:gd name="connsiteY267" fmla="*/ 2110556 h 5196520"/>
              <a:gd name="connsiteX268" fmla="*/ 2949350 w 3694924"/>
              <a:gd name="connsiteY268" fmla="*/ 2110577 h 5196520"/>
              <a:gd name="connsiteX269" fmla="*/ 2949350 w 3694924"/>
              <a:gd name="connsiteY269" fmla="*/ 2144880 h 5196520"/>
              <a:gd name="connsiteX270" fmla="*/ 2949148 w 3694924"/>
              <a:gd name="connsiteY270" fmla="*/ 2144859 h 5196520"/>
              <a:gd name="connsiteX271" fmla="*/ 2117290 w 3694924"/>
              <a:gd name="connsiteY271" fmla="*/ 2895677 h 5196520"/>
              <a:gd name="connsiteX272" fmla="*/ 2114570 w 3694924"/>
              <a:gd name="connsiteY272" fmla="*/ 2949350 h 5196520"/>
              <a:gd name="connsiteX273" fmla="*/ 2080266 w 3694924"/>
              <a:gd name="connsiteY273" fmla="*/ 2949350 h 5196520"/>
              <a:gd name="connsiteX274" fmla="*/ 2083163 w 3694924"/>
              <a:gd name="connsiteY274" fmla="*/ 2892178 h 5196520"/>
              <a:gd name="connsiteX275" fmla="*/ 2949147 w 3694924"/>
              <a:gd name="connsiteY275" fmla="*/ 2110556 h 5196520"/>
              <a:gd name="connsiteX276" fmla="*/ 2990231 w 3694924"/>
              <a:gd name="connsiteY276" fmla="*/ 2077268 h 5196520"/>
              <a:gd name="connsiteX277" fmla="*/ 3131899 w 3694924"/>
              <a:gd name="connsiteY277" fmla="*/ 2091593 h 5196520"/>
              <a:gd name="connsiteX278" fmla="*/ 3302219 w 3694924"/>
              <a:gd name="connsiteY278" fmla="*/ 2144576 h 5196520"/>
              <a:gd name="connsiteX279" fmla="*/ 3407864 w 3694924"/>
              <a:gd name="connsiteY279" fmla="*/ 2201990 h 5196520"/>
              <a:gd name="connsiteX280" fmla="*/ 3336384 w 3694924"/>
              <a:gd name="connsiteY280" fmla="*/ 2201990 h 5196520"/>
              <a:gd name="connsiteX281" fmla="*/ 3288887 w 3694924"/>
              <a:gd name="connsiteY281" fmla="*/ 2176178 h 5196520"/>
              <a:gd name="connsiteX282" fmla="*/ 3124999 w 3694924"/>
              <a:gd name="connsiteY282" fmla="*/ 2125198 h 5196520"/>
              <a:gd name="connsiteX283" fmla="*/ 2996808 w 3694924"/>
              <a:gd name="connsiteY283" fmla="*/ 2112237 h 5196520"/>
              <a:gd name="connsiteX284" fmla="*/ 2990231 w 3694924"/>
              <a:gd name="connsiteY284" fmla="*/ 2079662 h 5196520"/>
              <a:gd name="connsiteX285" fmla="*/ 2949148 w 3694924"/>
              <a:gd name="connsiteY285" fmla="*/ 2073114 h 5196520"/>
              <a:gd name="connsiteX286" fmla="*/ 2949350 w 3694924"/>
              <a:gd name="connsiteY286" fmla="*/ 2073135 h 5196520"/>
              <a:gd name="connsiteX287" fmla="*/ 2949350 w 3694924"/>
              <a:gd name="connsiteY287" fmla="*/ 2107439 h 5196520"/>
              <a:gd name="connsiteX288" fmla="*/ 2949147 w 3694924"/>
              <a:gd name="connsiteY288" fmla="*/ 2107418 h 5196520"/>
              <a:gd name="connsiteX289" fmla="*/ 2080041 w 3694924"/>
              <a:gd name="connsiteY289" fmla="*/ 2891849 h 5196520"/>
              <a:gd name="connsiteX290" fmla="*/ 2077128 w 3694924"/>
              <a:gd name="connsiteY290" fmla="*/ 2949350 h 5196520"/>
              <a:gd name="connsiteX291" fmla="*/ 2042825 w 3694924"/>
              <a:gd name="connsiteY291" fmla="*/ 2949350 h 5196520"/>
              <a:gd name="connsiteX292" fmla="*/ 2045915 w 3694924"/>
              <a:gd name="connsiteY292" fmla="*/ 2888348 h 5196520"/>
              <a:gd name="connsiteX293" fmla="*/ 2949148 w 3694924"/>
              <a:gd name="connsiteY293" fmla="*/ 2073114 h 5196520"/>
              <a:gd name="connsiteX294" fmla="*/ 2990231 w 3694924"/>
              <a:gd name="connsiteY294" fmla="*/ 2039827 h 5196520"/>
              <a:gd name="connsiteX295" fmla="*/ 3139446 w 3694924"/>
              <a:gd name="connsiteY295" fmla="*/ 2054915 h 5196520"/>
              <a:gd name="connsiteX296" fmla="*/ 3477365 w 3694924"/>
              <a:gd name="connsiteY296" fmla="*/ 2197356 h 5196520"/>
              <a:gd name="connsiteX297" fmla="*/ 3482980 w 3694924"/>
              <a:gd name="connsiteY297" fmla="*/ 2201990 h 5196520"/>
              <a:gd name="connsiteX298" fmla="*/ 3414388 w 3694924"/>
              <a:gd name="connsiteY298" fmla="*/ 2201990 h 5196520"/>
              <a:gd name="connsiteX299" fmla="*/ 3303432 w 3694924"/>
              <a:gd name="connsiteY299" fmla="*/ 2141688 h 5196520"/>
              <a:gd name="connsiteX300" fmla="*/ 3132525 w 3694924"/>
              <a:gd name="connsiteY300" fmla="*/ 2088520 h 5196520"/>
              <a:gd name="connsiteX301" fmla="*/ 2990231 w 3694924"/>
              <a:gd name="connsiteY301" fmla="*/ 2074131 h 5196520"/>
              <a:gd name="connsiteX302" fmla="*/ 2949148 w 3694924"/>
              <a:gd name="connsiteY302" fmla="*/ 2035673 h 5196520"/>
              <a:gd name="connsiteX303" fmla="*/ 2949350 w 3694924"/>
              <a:gd name="connsiteY303" fmla="*/ 2035694 h 5196520"/>
              <a:gd name="connsiteX304" fmla="*/ 2949350 w 3694924"/>
              <a:gd name="connsiteY304" fmla="*/ 2069997 h 5196520"/>
              <a:gd name="connsiteX305" fmla="*/ 2949148 w 3694924"/>
              <a:gd name="connsiteY305" fmla="*/ 2069976 h 5196520"/>
              <a:gd name="connsiteX306" fmla="*/ 2042794 w 3694924"/>
              <a:gd name="connsiteY306" fmla="*/ 2888031 h 5196520"/>
              <a:gd name="connsiteX307" fmla="*/ 2039687 w 3694924"/>
              <a:gd name="connsiteY307" fmla="*/ 2949350 h 5196520"/>
              <a:gd name="connsiteX308" fmla="*/ 2005384 w 3694924"/>
              <a:gd name="connsiteY308" fmla="*/ 2949350 h 5196520"/>
              <a:gd name="connsiteX309" fmla="*/ 2008668 w 3694924"/>
              <a:gd name="connsiteY309" fmla="*/ 2884519 h 5196520"/>
              <a:gd name="connsiteX310" fmla="*/ 2949148 w 3694924"/>
              <a:gd name="connsiteY310" fmla="*/ 2035673 h 5196520"/>
              <a:gd name="connsiteX311" fmla="*/ 2990231 w 3694924"/>
              <a:gd name="connsiteY311" fmla="*/ 2002386 h 5196520"/>
              <a:gd name="connsiteX312" fmla="*/ 3146972 w 3694924"/>
              <a:gd name="connsiteY312" fmla="*/ 2018235 h 5196520"/>
              <a:gd name="connsiteX313" fmla="*/ 3498270 w 3694924"/>
              <a:gd name="connsiteY313" fmla="*/ 2166308 h 5196520"/>
              <a:gd name="connsiteX314" fmla="*/ 3541499 w 3694924"/>
              <a:gd name="connsiteY314" fmla="*/ 2201990 h 5196520"/>
              <a:gd name="connsiteX315" fmla="*/ 3487894 w 3694924"/>
              <a:gd name="connsiteY315" fmla="*/ 2201990 h 5196520"/>
              <a:gd name="connsiteX316" fmla="*/ 3479111 w 3694924"/>
              <a:gd name="connsiteY316" fmla="*/ 2194741 h 5196520"/>
              <a:gd name="connsiteX317" fmla="*/ 3140072 w 3694924"/>
              <a:gd name="connsiteY317" fmla="*/ 2051839 h 5196520"/>
              <a:gd name="connsiteX318" fmla="*/ 2990231 w 3694924"/>
              <a:gd name="connsiteY318" fmla="*/ 2036689 h 5196520"/>
              <a:gd name="connsiteX319" fmla="*/ 2949148 w 3694924"/>
              <a:gd name="connsiteY319" fmla="*/ 1998232 h 5196520"/>
              <a:gd name="connsiteX320" fmla="*/ 2949350 w 3694924"/>
              <a:gd name="connsiteY320" fmla="*/ 1998253 h 5196520"/>
              <a:gd name="connsiteX321" fmla="*/ 2949350 w 3694924"/>
              <a:gd name="connsiteY321" fmla="*/ 2032556 h 5196520"/>
              <a:gd name="connsiteX322" fmla="*/ 2949148 w 3694924"/>
              <a:gd name="connsiteY322" fmla="*/ 2032535 h 5196520"/>
              <a:gd name="connsiteX323" fmla="*/ 2005546 w 3694924"/>
              <a:gd name="connsiteY323" fmla="*/ 2884202 h 5196520"/>
              <a:gd name="connsiteX324" fmla="*/ 2002246 w 3694924"/>
              <a:gd name="connsiteY324" fmla="*/ 2949350 h 5196520"/>
              <a:gd name="connsiteX325" fmla="*/ 1967943 w 3694924"/>
              <a:gd name="connsiteY325" fmla="*/ 2949350 h 5196520"/>
              <a:gd name="connsiteX326" fmla="*/ 1971421 w 3694924"/>
              <a:gd name="connsiteY326" fmla="*/ 2880703 h 5196520"/>
              <a:gd name="connsiteX327" fmla="*/ 2949148 w 3694924"/>
              <a:gd name="connsiteY327" fmla="*/ 1998232 h 5196520"/>
              <a:gd name="connsiteX328" fmla="*/ 2990231 w 3694924"/>
              <a:gd name="connsiteY328" fmla="*/ 1964944 h 5196520"/>
              <a:gd name="connsiteX329" fmla="*/ 3154519 w 3694924"/>
              <a:gd name="connsiteY329" fmla="*/ 1981556 h 5196520"/>
              <a:gd name="connsiteX330" fmla="*/ 3519205 w 3694924"/>
              <a:gd name="connsiteY330" fmla="*/ 2135278 h 5196520"/>
              <a:gd name="connsiteX331" fmla="*/ 3594633 w 3694924"/>
              <a:gd name="connsiteY331" fmla="*/ 2197541 h 5196520"/>
              <a:gd name="connsiteX332" fmla="*/ 3572596 w 3694924"/>
              <a:gd name="connsiteY332" fmla="*/ 2201990 h 5196520"/>
              <a:gd name="connsiteX333" fmla="*/ 3546388 w 3694924"/>
              <a:gd name="connsiteY333" fmla="*/ 2201990 h 5196520"/>
              <a:gd name="connsiteX334" fmla="*/ 3500015 w 3694924"/>
              <a:gd name="connsiteY334" fmla="*/ 2163712 h 5196520"/>
              <a:gd name="connsiteX335" fmla="*/ 3147598 w 3694924"/>
              <a:gd name="connsiteY335" fmla="*/ 2015161 h 5196520"/>
              <a:gd name="connsiteX336" fmla="*/ 2990231 w 3694924"/>
              <a:gd name="connsiteY336" fmla="*/ 1999249 h 5196520"/>
              <a:gd name="connsiteX337" fmla="*/ 2949148 w 3694924"/>
              <a:gd name="connsiteY337" fmla="*/ 1960790 h 5196520"/>
              <a:gd name="connsiteX338" fmla="*/ 2949350 w 3694924"/>
              <a:gd name="connsiteY338" fmla="*/ 1960811 h 5196520"/>
              <a:gd name="connsiteX339" fmla="*/ 2949350 w 3694924"/>
              <a:gd name="connsiteY339" fmla="*/ 1995115 h 5196520"/>
              <a:gd name="connsiteX340" fmla="*/ 2949148 w 3694924"/>
              <a:gd name="connsiteY340" fmla="*/ 1995094 h 5196520"/>
              <a:gd name="connsiteX341" fmla="*/ 1968299 w 3694924"/>
              <a:gd name="connsiteY341" fmla="*/ 2880386 h 5196520"/>
              <a:gd name="connsiteX342" fmla="*/ 1964805 w 3694924"/>
              <a:gd name="connsiteY342" fmla="*/ 2949350 h 5196520"/>
              <a:gd name="connsiteX343" fmla="*/ 1930502 w 3694924"/>
              <a:gd name="connsiteY343" fmla="*/ 2949350 h 5196520"/>
              <a:gd name="connsiteX344" fmla="*/ 1934174 w 3694924"/>
              <a:gd name="connsiteY344" fmla="*/ 2876885 h 5196520"/>
              <a:gd name="connsiteX345" fmla="*/ 2949148 w 3694924"/>
              <a:gd name="connsiteY345" fmla="*/ 1960790 h 5196520"/>
              <a:gd name="connsiteX346" fmla="*/ 2990231 w 3694924"/>
              <a:gd name="connsiteY346" fmla="*/ 1927503 h 5196520"/>
              <a:gd name="connsiteX347" fmla="*/ 3162045 w 3694924"/>
              <a:gd name="connsiteY347" fmla="*/ 1944876 h 5196520"/>
              <a:gd name="connsiteX348" fmla="*/ 3540109 w 3694924"/>
              <a:gd name="connsiteY348" fmla="*/ 2104231 h 5196520"/>
              <a:gd name="connsiteX349" fmla="*/ 3634900 w 3694924"/>
              <a:gd name="connsiteY349" fmla="*/ 2182474 h 5196520"/>
              <a:gd name="connsiteX350" fmla="*/ 3620212 w 3694924"/>
              <a:gd name="connsiteY350" fmla="*/ 2192377 h 5196520"/>
              <a:gd name="connsiteX351" fmla="*/ 3598584 w 3694924"/>
              <a:gd name="connsiteY351" fmla="*/ 2196744 h 5196520"/>
              <a:gd name="connsiteX352" fmla="*/ 3520950 w 3694924"/>
              <a:gd name="connsiteY352" fmla="*/ 2132663 h 5196520"/>
              <a:gd name="connsiteX353" fmla="*/ 3155145 w 3694924"/>
              <a:gd name="connsiteY353" fmla="*/ 1978480 h 5196520"/>
              <a:gd name="connsiteX354" fmla="*/ 2990231 w 3694924"/>
              <a:gd name="connsiteY354" fmla="*/ 1961806 h 5196520"/>
              <a:gd name="connsiteX355" fmla="*/ 2949148 w 3694924"/>
              <a:gd name="connsiteY355" fmla="*/ 1923349 h 5196520"/>
              <a:gd name="connsiteX356" fmla="*/ 2949350 w 3694924"/>
              <a:gd name="connsiteY356" fmla="*/ 1923370 h 5196520"/>
              <a:gd name="connsiteX357" fmla="*/ 2949350 w 3694924"/>
              <a:gd name="connsiteY357" fmla="*/ 1957673 h 5196520"/>
              <a:gd name="connsiteX358" fmla="*/ 2949148 w 3694924"/>
              <a:gd name="connsiteY358" fmla="*/ 1957652 h 5196520"/>
              <a:gd name="connsiteX359" fmla="*/ 1931051 w 3694924"/>
              <a:gd name="connsiteY359" fmla="*/ 2876556 h 5196520"/>
              <a:gd name="connsiteX360" fmla="*/ 1927364 w 3694924"/>
              <a:gd name="connsiteY360" fmla="*/ 2949350 h 5196520"/>
              <a:gd name="connsiteX361" fmla="*/ 1893061 w 3694924"/>
              <a:gd name="connsiteY361" fmla="*/ 2949350 h 5196520"/>
              <a:gd name="connsiteX362" fmla="*/ 1896926 w 3694924"/>
              <a:gd name="connsiteY362" fmla="*/ 2873057 h 5196520"/>
              <a:gd name="connsiteX363" fmla="*/ 2949148 w 3694924"/>
              <a:gd name="connsiteY363" fmla="*/ 1923349 h 5196520"/>
              <a:gd name="connsiteX364" fmla="*/ 2990231 w 3694924"/>
              <a:gd name="connsiteY364" fmla="*/ 1890063 h 5196520"/>
              <a:gd name="connsiteX365" fmla="*/ 3169572 w 3694924"/>
              <a:gd name="connsiteY365" fmla="*/ 1908198 h 5196520"/>
              <a:gd name="connsiteX366" fmla="*/ 3561013 w 3694924"/>
              <a:gd name="connsiteY366" fmla="*/ 2073202 h 5196520"/>
              <a:gd name="connsiteX367" fmla="*/ 3664292 w 3694924"/>
              <a:gd name="connsiteY367" fmla="*/ 2158453 h 5196520"/>
              <a:gd name="connsiteX368" fmla="*/ 3659095 w 3694924"/>
              <a:gd name="connsiteY368" fmla="*/ 2166161 h 5196520"/>
              <a:gd name="connsiteX369" fmla="*/ 3637592 w 3694924"/>
              <a:gd name="connsiteY369" fmla="*/ 2180659 h 5196520"/>
              <a:gd name="connsiteX370" fmla="*/ 3541854 w 3694924"/>
              <a:gd name="connsiteY370" fmla="*/ 2101634 h 5196520"/>
              <a:gd name="connsiteX371" fmla="*/ 3162672 w 3694924"/>
              <a:gd name="connsiteY371" fmla="*/ 1941802 h 5196520"/>
              <a:gd name="connsiteX372" fmla="*/ 2990231 w 3694924"/>
              <a:gd name="connsiteY372" fmla="*/ 1924365 h 5196520"/>
              <a:gd name="connsiteX373" fmla="*/ 2949148 w 3694924"/>
              <a:gd name="connsiteY373" fmla="*/ 1885908 h 5196520"/>
              <a:gd name="connsiteX374" fmla="*/ 2949350 w 3694924"/>
              <a:gd name="connsiteY374" fmla="*/ 1885929 h 5196520"/>
              <a:gd name="connsiteX375" fmla="*/ 2949350 w 3694924"/>
              <a:gd name="connsiteY375" fmla="*/ 1920232 h 5196520"/>
              <a:gd name="connsiteX376" fmla="*/ 2949148 w 3694924"/>
              <a:gd name="connsiteY376" fmla="*/ 1920211 h 5196520"/>
              <a:gd name="connsiteX377" fmla="*/ 1893804 w 3694924"/>
              <a:gd name="connsiteY377" fmla="*/ 2872739 h 5196520"/>
              <a:gd name="connsiteX378" fmla="*/ 1889923 w 3694924"/>
              <a:gd name="connsiteY378" fmla="*/ 2949350 h 5196520"/>
              <a:gd name="connsiteX379" fmla="*/ 1855620 w 3694924"/>
              <a:gd name="connsiteY379" fmla="*/ 2949350 h 5196520"/>
              <a:gd name="connsiteX380" fmla="*/ 1859679 w 3694924"/>
              <a:gd name="connsiteY380" fmla="*/ 2869241 h 5196520"/>
              <a:gd name="connsiteX381" fmla="*/ 2949148 w 3694924"/>
              <a:gd name="connsiteY381" fmla="*/ 1885908 h 5196520"/>
              <a:gd name="connsiteX382" fmla="*/ 2990231 w 3694924"/>
              <a:gd name="connsiteY382" fmla="*/ 1850547 h 5196520"/>
              <a:gd name="connsiteX383" fmla="*/ 3064785 w 3694924"/>
              <a:gd name="connsiteY383" fmla="*/ 1854324 h 5196520"/>
              <a:gd name="connsiteX384" fmla="*/ 3581948 w 3694924"/>
              <a:gd name="connsiteY384" fmla="*/ 2042154 h 5196520"/>
              <a:gd name="connsiteX385" fmla="*/ 3685227 w 3694924"/>
              <a:gd name="connsiteY385" fmla="*/ 2127402 h 5196520"/>
              <a:gd name="connsiteX386" fmla="*/ 3666061 w 3694924"/>
              <a:gd name="connsiteY386" fmla="*/ 2155829 h 5196520"/>
              <a:gd name="connsiteX387" fmla="*/ 3562789 w 3694924"/>
              <a:gd name="connsiteY387" fmla="*/ 2070587 h 5196520"/>
              <a:gd name="connsiteX388" fmla="*/ 3170218 w 3694924"/>
              <a:gd name="connsiteY388" fmla="*/ 1905122 h 5196520"/>
              <a:gd name="connsiteX389" fmla="*/ 2990231 w 3694924"/>
              <a:gd name="connsiteY389" fmla="*/ 1886924 h 5196520"/>
              <a:gd name="connsiteX390" fmla="*/ 2949148 w 3694924"/>
              <a:gd name="connsiteY390" fmla="*/ 1848466 h 5196520"/>
              <a:gd name="connsiteX391" fmla="*/ 2949350 w 3694924"/>
              <a:gd name="connsiteY391" fmla="*/ 1848476 h 5196520"/>
              <a:gd name="connsiteX392" fmla="*/ 2949350 w 3694924"/>
              <a:gd name="connsiteY392" fmla="*/ 1882791 h 5196520"/>
              <a:gd name="connsiteX393" fmla="*/ 2949148 w 3694924"/>
              <a:gd name="connsiteY393" fmla="*/ 1882770 h 5196520"/>
              <a:gd name="connsiteX394" fmla="*/ 1856557 w 3694924"/>
              <a:gd name="connsiteY394" fmla="*/ 2868911 h 5196520"/>
              <a:gd name="connsiteX395" fmla="*/ 1852482 w 3694924"/>
              <a:gd name="connsiteY395" fmla="*/ 2949350 h 5196520"/>
              <a:gd name="connsiteX396" fmla="*/ 1818179 w 3694924"/>
              <a:gd name="connsiteY396" fmla="*/ 2949350 h 5196520"/>
              <a:gd name="connsiteX397" fmla="*/ 1822431 w 3694924"/>
              <a:gd name="connsiteY397" fmla="*/ 2865411 h 5196520"/>
              <a:gd name="connsiteX398" fmla="*/ 2949148 w 3694924"/>
              <a:gd name="connsiteY398" fmla="*/ 1848466 h 5196520"/>
              <a:gd name="connsiteX399" fmla="*/ 2990231 w 3694924"/>
              <a:gd name="connsiteY399" fmla="*/ 1813107 h 5196520"/>
              <a:gd name="connsiteX400" fmla="*/ 3068602 w 3694924"/>
              <a:gd name="connsiteY400" fmla="*/ 1817078 h 5196520"/>
              <a:gd name="connsiteX401" fmla="*/ 3692950 w 3694924"/>
              <a:gd name="connsiteY401" fmla="*/ 2078542 h 5196520"/>
              <a:gd name="connsiteX402" fmla="*/ 3694809 w 3694924"/>
              <a:gd name="connsiteY402" fmla="*/ 2080233 h 5196520"/>
              <a:gd name="connsiteX403" fmla="*/ 3685976 w 3694924"/>
              <a:gd name="connsiteY403" fmla="*/ 2123984 h 5196520"/>
              <a:gd name="connsiteX404" fmla="*/ 3583693 w 3694924"/>
              <a:gd name="connsiteY404" fmla="*/ 2039557 h 5196520"/>
              <a:gd name="connsiteX405" fmla="*/ 3065102 w 3694924"/>
              <a:gd name="connsiteY405" fmla="*/ 1851203 h 5196520"/>
              <a:gd name="connsiteX406" fmla="*/ 2990231 w 3694924"/>
              <a:gd name="connsiteY406" fmla="*/ 1847410 h 5196520"/>
              <a:gd name="connsiteX407" fmla="*/ 2949148 w 3694924"/>
              <a:gd name="connsiteY407" fmla="*/ 1811025 h 5196520"/>
              <a:gd name="connsiteX408" fmla="*/ 2949350 w 3694924"/>
              <a:gd name="connsiteY408" fmla="*/ 1811035 h 5196520"/>
              <a:gd name="connsiteX409" fmla="*/ 2949350 w 3694924"/>
              <a:gd name="connsiteY409" fmla="*/ 1845338 h 5196520"/>
              <a:gd name="connsiteX410" fmla="*/ 2949148 w 3694924"/>
              <a:gd name="connsiteY410" fmla="*/ 1845328 h 5196520"/>
              <a:gd name="connsiteX411" fmla="*/ 1819310 w 3694924"/>
              <a:gd name="connsiteY411" fmla="*/ 2865094 h 5196520"/>
              <a:gd name="connsiteX412" fmla="*/ 1815041 w 3694924"/>
              <a:gd name="connsiteY412" fmla="*/ 2949350 h 5196520"/>
              <a:gd name="connsiteX413" fmla="*/ 1780738 w 3694924"/>
              <a:gd name="connsiteY413" fmla="*/ 2949350 h 5196520"/>
              <a:gd name="connsiteX414" fmla="*/ 1785184 w 3694924"/>
              <a:gd name="connsiteY414" fmla="*/ 2861594 h 5196520"/>
              <a:gd name="connsiteX415" fmla="*/ 2949148 w 3694924"/>
              <a:gd name="connsiteY415" fmla="*/ 1811025 h 5196520"/>
              <a:gd name="connsiteX416" fmla="*/ 2990231 w 3694924"/>
              <a:gd name="connsiteY416" fmla="*/ 1775665 h 5196520"/>
              <a:gd name="connsiteX417" fmla="*/ 3072431 w 3694924"/>
              <a:gd name="connsiteY417" fmla="*/ 1779830 h 5196520"/>
              <a:gd name="connsiteX418" fmla="*/ 3623788 w 3694924"/>
              <a:gd name="connsiteY418" fmla="*/ 1980077 h 5196520"/>
              <a:gd name="connsiteX419" fmla="*/ 3694924 w 3694924"/>
              <a:gd name="connsiteY419" fmla="*/ 2033306 h 5196520"/>
              <a:gd name="connsiteX420" fmla="*/ 3694924 w 3694924"/>
              <a:gd name="connsiteY420" fmla="*/ 2076073 h 5196520"/>
              <a:gd name="connsiteX421" fmla="*/ 3604629 w 3694924"/>
              <a:gd name="connsiteY421" fmla="*/ 2008510 h 5196520"/>
              <a:gd name="connsiteX422" fmla="*/ 3068931 w 3694924"/>
              <a:gd name="connsiteY422" fmla="*/ 1813955 h 5196520"/>
              <a:gd name="connsiteX423" fmla="*/ 2990231 w 3694924"/>
              <a:gd name="connsiteY423" fmla="*/ 1809968 h 5196520"/>
              <a:gd name="connsiteX424" fmla="*/ 2949148 w 3694924"/>
              <a:gd name="connsiteY424" fmla="*/ 1773584 h 5196520"/>
              <a:gd name="connsiteX425" fmla="*/ 2949350 w 3694924"/>
              <a:gd name="connsiteY425" fmla="*/ 1773594 h 5196520"/>
              <a:gd name="connsiteX426" fmla="*/ 2949350 w 3694924"/>
              <a:gd name="connsiteY426" fmla="*/ 1807897 h 5196520"/>
              <a:gd name="connsiteX427" fmla="*/ 2949148 w 3694924"/>
              <a:gd name="connsiteY427" fmla="*/ 1807887 h 5196520"/>
              <a:gd name="connsiteX428" fmla="*/ 1782062 w 3694924"/>
              <a:gd name="connsiteY428" fmla="*/ 2861265 h 5196520"/>
              <a:gd name="connsiteX429" fmla="*/ 1777600 w 3694924"/>
              <a:gd name="connsiteY429" fmla="*/ 2949350 h 5196520"/>
              <a:gd name="connsiteX430" fmla="*/ 1743297 w 3694924"/>
              <a:gd name="connsiteY430" fmla="*/ 2949350 h 5196520"/>
              <a:gd name="connsiteX431" fmla="*/ 1747937 w 3694924"/>
              <a:gd name="connsiteY431" fmla="*/ 2857766 h 5196520"/>
              <a:gd name="connsiteX432" fmla="*/ 2949148 w 3694924"/>
              <a:gd name="connsiteY432" fmla="*/ 1773584 h 5196520"/>
              <a:gd name="connsiteX433" fmla="*/ 2990231 w 3694924"/>
              <a:gd name="connsiteY433" fmla="*/ 1738145 h 5196520"/>
              <a:gd name="connsiteX434" fmla="*/ 3072806 w 3694924"/>
              <a:gd name="connsiteY434" fmla="*/ 1742167 h 5196520"/>
              <a:gd name="connsiteX435" fmla="*/ 3639435 w 3694924"/>
              <a:gd name="connsiteY435" fmla="*/ 1944614 h 5196520"/>
              <a:gd name="connsiteX436" fmla="*/ 3694924 w 3694924"/>
              <a:gd name="connsiteY436" fmla="*/ 1990231 h 5196520"/>
              <a:gd name="connsiteX437" fmla="*/ 3694924 w 3694924"/>
              <a:gd name="connsiteY437" fmla="*/ 2029404 h 5196520"/>
              <a:gd name="connsiteX438" fmla="*/ 3625533 w 3694924"/>
              <a:gd name="connsiteY438" fmla="*/ 1977481 h 5196520"/>
              <a:gd name="connsiteX439" fmla="*/ 3072748 w 3694924"/>
              <a:gd name="connsiteY439" fmla="*/ 1776708 h 5196520"/>
              <a:gd name="connsiteX440" fmla="*/ 2990231 w 3694924"/>
              <a:gd name="connsiteY440" fmla="*/ 1772528 h 5196520"/>
              <a:gd name="connsiteX441" fmla="*/ 2949148 w 3694924"/>
              <a:gd name="connsiteY441" fmla="*/ 1736143 h 5196520"/>
              <a:gd name="connsiteX442" fmla="*/ 2949350 w 3694924"/>
              <a:gd name="connsiteY442" fmla="*/ 1736153 h 5196520"/>
              <a:gd name="connsiteX443" fmla="*/ 2949350 w 3694924"/>
              <a:gd name="connsiteY443" fmla="*/ 1770456 h 5196520"/>
              <a:gd name="connsiteX444" fmla="*/ 2949148 w 3694924"/>
              <a:gd name="connsiteY444" fmla="*/ 1770446 h 5196520"/>
              <a:gd name="connsiteX445" fmla="*/ 1744815 w 3694924"/>
              <a:gd name="connsiteY445" fmla="*/ 2857449 h 5196520"/>
              <a:gd name="connsiteX446" fmla="*/ 1740159 w 3694924"/>
              <a:gd name="connsiteY446" fmla="*/ 2949350 h 5196520"/>
              <a:gd name="connsiteX447" fmla="*/ 1705794 w 3694924"/>
              <a:gd name="connsiteY447" fmla="*/ 2949350 h 5196520"/>
              <a:gd name="connsiteX448" fmla="*/ 1710274 w 3694924"/>
              <a:gd name="connsiteY448" fmla="*/ 2857391 h 5196520"/>
              <a:gd name="connsiteX449" fmla="*/ 2068891 w 3694924"/>
              <a:gd name="connsiteY449" fmla="*/ 2100786 h 5196520"/>
              <a:gd name="connsiteX450" fmla="*/ 2949148 w 3694924"/>
              <a:gd name="connsiteY450" fmla="*/ 1736143 h 5196520"/>
              <a:gd name="connsiteX451" fmla="*/ 3112559 w 3694924"/>
              <a:gd name="connsiteY451" fmla="*/ 1497297 h 5196520"/>
              <a:gd name="connsiteX452" fmla="*/ 3572596 w 3694924"/>
              <a:gd name="connsiteY452" fmla="*/ 1497297 h 5196520"/>
              <a:gd name="connsiteX453" fmla="*/ 3694924 w 3694924"/>
              <a:gd name="connsiteY453" fmla="*/ 1619625 h 5196520"/>
              <a:gd name="connsiteX454" fmla="*/ 3694924 w 3694924"/>
              <a:gd name="connsiteY454" fmla="*/ 1982035 h 5196520"/>
              <a:gd name="connsiteX455" fmla="*/ 3646938 w 3694924"/>
              <a:gd name="connsiteY455" fmla="*/ 1946151 h 5196520"/>
              <a:gd name="connsiteX456" fmla="*/ 3076753 w 3694924"/>
              <a:gd name="connsiteY456" fmla="*/ 1739449 h 5196520"/>
              <a:gd name="connsiteX457" fmla="*/ 2990231 w 3694924"/>
              <a:gd name="connsiteY457" fmla="*/ 1735080 h 5196520"/>
              <a:gd name="connsiteX458" fmla="*/ 2990231 w 3694924"/>
              <a:gd name="connsiteY458" fmla="*/ 1619625 h 5196520"/>
              <a:gd name="connsiteX459" fmla="*/ 3112559 w 3694924"/>
              <a:gd name="connsiteY459" fmla="*/ 1497297 h 5196520"/>
              <a:gd name="connsiteX460" fmla="*/ 141067 w 3694924"/>
              <a:gd name="connsiteY460" fmla="*/ 0 h 5196520"/>
              <a:gd name="connsiteX461" fmla="*/ 2808283 w 3694924"/>
              <a:gd name="connsiteY461" fmla="*/ 0 h 5196520"/>
              <a:gd name="connsiteX462" fmla="*/ 2949350 w 3694924"/>
              <a:gd name="connsiteY462" fmla="*/ 141067 h 5196520"/>
              <a:gd name="connsiteX463" fmla="*/ 2949350 w 3694924"/>
              <a:gd name="connsiteY463" fmla="*/ 1733015 h 5196520"/>
              <a:gd name="connsiteX464" fmla="*/ 2949148 w 3694924"/>
              <a:gd name="connsiteY464" fmla="*/ 1733005 h 5196520"/>
              <a:gd name="connsiteX465" fmla="*/ 1707556 w 3694924"/>
              <a:gd name="connsiteY465" fmla="*/ 2853444 h 5196520"/>
              <a:gd name="connsiteX466" fmla="*/ 1702713 w 3694924"/>
              <a:gd name="connsiteY466" fmla="*/ 2949350 h 5196520"/>
              <a:gd name="connsiteX467" fmla="*/ 141067 w 3694924"/>
              <a:gd name="connsiteY467" fmla="*/ 2949350 h 5196520"/>
              <a:gd name="connsiteX468" fmla="*/ 0 w 3694924"/>
              <a:gd name="connsiteY468" fmla="*/ 2808283 h 5196520"/>
              <a:gd name="connsiteX469" fmla="*/ 0 w 3694924"/>
              <a:gd name="connsiteY469" fmla="*/ 141067 h 5196520"/>
              <a:gd name="connsiteX470" fmla="*/ 141067 w 3694924"/>
              <a:gd name="connsiteY470" fmla="*/ 0 h 51965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Lst>
            <a:rect l="l" t="t" r="r" b="b"/>
            <a:pathLst>
              <a:path w="3694924" h="5196520">
                <a:moveTo>
                  <a:pt x="1453370" y="4895143"/>
                </a:moveTo>
                <a:lnTo>
                  <a:pt x="1453377" y="4895144"/>
                </a:lnTo>
                <a:lnTo>
                  <a:pt x="1453377" y="5054438"/>
                </a:lnTo>
                <a:cubicBezTo>
                  <a:pt x="1453377" y="5132908"/>
                  <a:pt x="1389765" y="5196520"/>
                  <a:pt x="1311295" y="5196520"/>
                </a:cubicBezTo>
                <a:lnTo>
                  <a:pt x="904809" y="5196520"/>
                </a:lnTo>
                <a:lnTo>
                  <a:pt x="911962" y="5183359"/>
                </a:lnTo>
                <a:cubicBezTo>
                  <a:pt x="1029454" y="5009601"/>
                  <a:pt x="1228308" y="4895143"/>
                  <a:pt x="1453370" y="4895143"/>
                </a:cubicBezTo>
                <a:close/>
                <a:moveTo>
                  <a:pt x="1453370" y="4864408"/>
                </a:moveTo>
                <a:lnTo>
                  <a:pt x="1453377" y="4864409"/>
                </a:lnTo>
                <a:lnTo>
                  <a:pt x="1453377" y="4892568"/>
                </a:lnTo>
                <a:lnTo>
                  <a:pt x="1453370" y="4892567"/>
                </a:lnTo>
                <a:cubicBezTo>
                  <a:pt x="1227394" y="4892567"/>
                  <a:pt x="1027762" y="5007459"/>
                  <a:pt x="909816" y="5181902"/>
                </a:cubicBezTo>
                <a:lnTo>
                  <a:pt x="901871" y="5196520"/>
                </a:lnTo>
                <a:lnTo>
                  <a:pt x="869984" y="5196520"/>
                </a:lnTo>
                <a:lnTo>
                  <a:pt x="886476" y="5166174"/>
                </a:lnTo>
                <a:cubicBezTo>
                  <a:pt x="1009490" y="4984240"/>
                  <a:pt x="1217698" y="4864408"/>
                  <a:pt x="1453370" y="4864408"/>
                </a:cubicBezTo>
                <a:close/>
                <a:moveTo>
                  <a:pt x="1453370" y="4833672"/>
                </a:moveTo>
                <a:lnTo>
                  <a:pt x="1453377" y="4833673"/>
                </a:lnTo>
                <a:lnTo>
                  <a:pt x="1453377" y="4861833"/>
                </a:lnTo>
                <a:lnTo>
                  <a:pt x="1453370" y="4861832"/>
                </a:lnTo>
                <a:cubicBezTo>
                  <a:pt x="1216820" y="4861832"/>
                  <a:pt x="1007825" y="4982121"/>
                  <a:pt x="884344" y="5164742"/>
                </a:cubicBezTo>
                <a:lnTo>
                  <a:pt x="867073" y="5196520"/>
                </a:lnTo>
                <a:lnTo>
                  <a:pt x="835185" y="5196520"/>
                </a:lnTo>
                <a:lnTo>
                  <a:pt x="861004" y="5149014"/>
                </a:lnTo>
                <a:cubicBezTo>
                  <a:pt x="989553" y="4958901"/>
                  <a:pt x="1207123" y="4833672"/>
                  <a:pt x="1453370" y="4833672"/>
                </a:cubicBezTo>
                <a:close/>
                <a:moveTo>
                  <a:pt x="1453371" y="4802937"/>
                </a:moveTo>
                <a:lnTo>
                  <a:pt x="1453377" y="4802938"/>
                </a:lnTo>
                <a:lnTo>
                  <a:pt x="1453377" y="4831097"/>
                </a:lnTo>
                <a:lnTo>
                  <a:pt x="1453370" y="4831096"/>
                </a:lnTo>
                <a:cubicBezTo>
                  <a:pt x="1206209" y="4831096"/>
                  <a:pt x="987861" y="4956760"/>
                  <a:pt x="858858" y="5147556"/>
                </a:cubicBezTo>
                <a:lnTo>
                  <a:pt x="832248" y="5196520"/>
                </a:lnTo>
                <a:lnTo>
                  <a:pt x="800360" y="5196520"/>
                </a:lnTo>
                <a:lnTo>
                  <a:pt x="835518" y="5131828"/>
                </a:lnTo>
                <a:cubicBezTo>
                  <a:pt x="969590" y="4933540"/>
                  <a:pt x="1196513" y="4802937"/>
                  <a:pt x="1453371" y="4802937"/>
                </a:cubicBezTo>
                <a:close/>
                <a:moveTo>
                  <a:pt x="1453371" y="4772201"/>
                </a:moveTo>
                <a:lnTo>
                  <a:pt x="1453377" y="4772202"/>
                </a:lnTo>
                <a:lnTo>
                  <a:pt x="1453377" y="4800362"/>
                </a:lnTo>
                <a:lnTo>
                  <a:pt x="1453371" y="4800361"/>
                </a:lnTo>
                <a:cubicBezTo>
                  <a:pt x="1195635" y="4800361"/>
                  <a:pt x="967925" y="4931421"/>
                  <a:pt x="833386" y="5130396"/>
                </a:cubicBezTo>
                <a:lnTo>
                  <a:pt x="797450" y="5196520"/>
                </a:lnTo>
                <a:lnTo>
                  <a:pt x="765536" y="5196520"/>
                </a:lnTo>
                <a:lnTo>
                  <a:pt x="810031" y="5114642"/>
                </a:lnTo>
                <a:cubicBezTo>
                  <a:pt x="949625" y="4908178"/>
                  <a:pt x="1185902" y="4772201"/>
                  <a:pt x="1453371" y="4772201"/>
                </a:cubicBezTo>
                <a:close/>
                <a:moveTo>
                  <a:pt x="1453371" y="4741466"/>
                </a:moveTo>
                <a:lnTo>
                  <a:pt x="1453377" y="4741467"/>
                </a:lnTo>
                <a:lnTo>
                  <a:pt x="1453377" y="4769626"/>
                </a:lnTo>
                <a:lnTo>
                  <a:pt x="1453371" y="4769625"/>
                </a:lnTo>
                <a:cubicBezTo>
                  <a:pt x="1185024" y="4769625"/>
                  <a:pt x="947960" y="4906060"/>
                  <a:pt x="807899" y="5113210"/>
                </a:cubicBezTo>
                <a:lnTo>
                  <a:pt x="762625" y="5196520"/>
                </a:lnTo>
                <a:lnTo>
                  <a:pt x="730737" y="5196520"/>
                </a:lnTo>
                <a:lnTo>
                  <a:pt x="784560" y="5097482"/>
                </a:lnTo>
                <a:cubicBezTo>
                  <a:pt x="929689" y="4882840"/>
                  <a:pt x="1175328" y="4741466"/>
                  <a:pt x="1453371" y="4741466"/>
                </a:cubicBezTo>
                <a:close/>
                <a:moveTo>
                  <a:pt x="1453370" y="4710730"/>
                </a:moveTo>
                <a:lnTo>
                  <a:pt x="1453377" y="4710731"/>
                </a:lnTo>
                <a:lnTo>
                  <a:pt x="1453377" y="4738891"/>
                </a:lnTo>
                <a:lnTo>
                  <a:pt x="1453371" y="4738890"/>
                </a:lnTo>
                <a:cubicBezTo>
                  <a:pt x="1174450" y="4738890"/>
                  <a:pt x="928024" y="4880721"/>
                  <a:pt x="782428" y="5096050"/>
                </a:cubicBezTo>
                <a:lnTo>
                  <a:pt x="727826" y="5196520"/>
                </a:lnTo>
                <a:lnTo>
                  <a:pt x="695912" y="5196520"/>
                </a:lnTo>
                <a:lnTo>
                  <a:pt x="759072" y="5080296"/>
                </a:lnTo>
                <a:cubicBezTo>
                  <a:pt x="909724" y="4857478"/>
                  <a:pt x="1164716" y="4710730"/>
                  <a:pt x="1453370" y="4710730"/>
                </a:cubicBezTo>
                <a:close/>
                <a:moveTo>
                  <a:pt x="1453370" y="4679995"/>
                </a:moveTo>
                <a:lnTo>
                  <a:pt x="1453377" y="4679996"/>
                </a:lnTo>
                <a:lnTo>
                  <a:pt x="1453377" y="4708155"/>
                </a:lnTo>
                <a:lnTo>
                  <a:pt x="1453370" y="4708154"/>
                </a:lnTo>
                <a:cubicBezTo>
                  <a:pt x="1163838" y="4708154"/>
                  <a:pt x="908059" y="4855360"/>
                  <a:pt x="756941" y="5078864"/>
                </a:cubicBezTo>
                <a:lnTo>
                  <a:pt x="693001" y="5196520"/>
                </a:lnTo>
                <a:lnTo>
                  <a:pt x="661112" y="5196520"/>
                </a:lnTo>
                <a:lnTo>
                  <a:pt x="733601" y="5063137"/>
                </a:lnTo>
                <a:cubicBezTo>
                  <a:pt x="889787" y="4832141"/>
                  <a:pt x="1154141" y="4679995"/>
                  <a:pt x="1453370" y="4679995"/>
                </a:cubicBezTo>
                <a:close/>
                <a:moveTo>
                  <a:pt x="1453370" y="4649259"/>
                </a:moveTo>
                <a:lnTo>
                  <a:pt x="1453377" y="4649260"/>
                </a:lnTo>
                <a:lnTo>
                  <a:pt x="1453377" y="4677420"/>
                </a:lnTo>
                <a:lnTo>
                  <a:pt x="1453370" y="4677419"/>
                </a:lnTo>
                <a:cubicBezTo>
                  <a:pt x="1153263" y="4677419"/>
                  <a:pt x="888122" y="4830022"/>
                  <a:pt x="731469" y="5061704"/>
                </a:cubicBezTo>
                <a:lnTo>
                  <a:pt x="658201" y="5196520"/>
                </a:lnTo>
                <a:lnTo>
                  <a:pt x="626180" y="5196520"/>
                </a:lnTo>
                <a:lnTo>
                  <a:pt x="663049" y="5120102"/>
                </a:lnTo>
                <a:cubicBezTo>
                  <a:pt x="815469" y="4839885"/>
                  <a:pt x="1112587" y="4649259"/>
                  <a:pt x="1453370" y="4649259"/>
                </a:cubicBezTo>
                <a:close/>
                <a:moveTo>
                  <a:pt x="1453371" y="4618524"/>
                </a:moveTo>
                <a:lnTo>
                  <a:pt x="1453377" y="4618525"/>
                </a:lnTo>
                <a:lnTo>
                  <a:pt x="1453377" y="4646684"/>
                </a:lnTo>
                <a:lnTo>
                  <a:pt x="1453370" y="4646683"/>
                </a:lnTo>
                <a:cubicBezTo>
                  <a:pt x="1111581" y="4646683"/>
                  <a:pt x="813622" y="4837835"/>
                  <a:pt x="660776" y="5118855"/>
                </a:cubicBezTo>
                <a:lnTo>
                  <a:pt x="623309" y="5196520"/>
                </a:lnTo>
                <a:lnTo>
                  <a:pt x="593225" y="5196520"/>
                </a:lnTo>
                <a:lnTo>
                  <a:pt x="596824" y="5186705"/>
                </a:lnTo>
                <a:cubicBezTo>
                  <a:pt x="738153" y="4853124"/>
                  <a:pt x="1068874" y="4618524"/>
                  <a:pt x="1453371" y="4618524"/>
                </a:cubicBezTo>
                <a:close/>
                <a:moveTo>
                  <a:pt x="1453371" y="4587788"/>
                </a:moveTo>
                <a:lnTo>
                  <a:pt x="1453377" y="4587789"/>
                </a:lnTo>
                <a:lnTo>
                  <a:pt x="1453377" y="4615949"/>
                </a:lnTo>
                <a:lnTo>
                  <a:pt x="1453371" y="4615948"/>
                </a:lnTo>
                <a:cubicBezTo>
                  <a:pt x="1067820" y="4615948"/>
                  <a:pt x="736177" y="4851207"/>
                  <a:pt x="594452" y="5185710"/>
                </a:cubicBezTo>
                <a:lnTo>
                  <a:pt x="590488" y="5196520"/>
                </a:lnTo>
                <a:lnTo>
                  <a:pt x="560534" y="5196520"/>
                </a:lnTo>
                <a:lnTo>
                  <a:pt x="568512" y="5174764"/>
                </a:lnTo>
                <a:cubicBezTo>
                  <a:pt x="714520" y="4830159"/>
                  <a:pt x="1056185" y="4587788"/>
                  <a:pt x="1453371" y="4587788"/>
                </a:cubicBezTo>
                <a:close/>
                <a:moveTo>
                  <a:pt x="1453371" y="4557053"/>
                </a:moveTo>
                <a:lnTo>
                  <a:pt x="1453377" y="4557054"/>
                </a:lnTo>
                <a:lnTo>
                  <a:pt x="1453377" y="4585213"/>
                </a:lnTo>
                <a:lnTo>
                  <a:pt x="1453371" y="4585212"/>
                </a:lnTo>
                <a:cubicBezTo>
                  <a:pt x="1055087" y="4585212"/>
                  <a:pt x="712523" y="4828209"/>
                  <a:pt x="566133" y="5173744"/>
                </a:cubicBezTo>
                <a:lnTo>
                  <a:pt x="557781" y="5196520"/>
                </a:lnTo>
                <a:lnTo>
                  <a:pt x="527826" y="5196520"/>
                </a:lnTo>
                <a:lnTo>
                  <a:pt x="540191" y="5162800"/>
                </a:lnTo>
                <a:cubicBezTo>
                  <a:pt x="690865" y="4807163"/>
                  <a:pt x="1043452" y="4557053"/>
                  <a:pt x="1453371" y="4557053"/>
                </a:cubicBezTo>
                <a:close/>
                <a:moveTo>
                  <a:pt x="1453371" y="4526318"/>
                </a:moveTo>
                <a:lnTo>
                  <a:pt x="1453377" y="4526319"/>
                </a:lnTo>
                <a:lnTo>
                  <a:pt x="1453377" y="4554478"/>
                </a:lnTo>
                <a:lnTo>
                  <a:pt x="1453371" y="4554477"/>
                </a:lnTo>
                <a:cubicBezTo>
                  <a:pt x="1042398" y="4554477"/>
                  <a:pt x="688890" y="4805246"/>
                  <a:pt x="537821" y="5161805"/>
                </a:cubicBezTo>
                <a:lnTo>
                  <a:pt x="525091" y="5196520"/>
                </a:lnTo>
                <a:lnTo>
                  <a:pt x="494581" y="5196520"/>
                </a:lnTo>
                <a:lnTo>
                  <a:pt x="508727" y="5156966"/>
                </a:lnTo>
                <a:cubicBezTo>
                  <a:pt x="559432" y="5034566"/>
                  <a:pt x="634265" y="4922162"/>
                  <a:pt x="730773" y="4825652"/>
                </a:cubicBezTo>
                <a:cubicBezTo>
                  <a:pt x="923790" y="4632633"/>
                  <a:pt x="1180384" y="4526318"/>
                  <a:pt x="1453371" y="4526318"/>
                </a:cubicBezTo>
                <a:close/>
                <a:moveTo>
                  <a:pt x="142083" y="3743144"/>
                </a:moveTo>
                <a:lnTo>
                  <a:pt x="1311295" y="3743144"/>
                </a:lnTo>
                <a:cubicBezTo>
                  <a:pt x="1389765" y="3743144"/>
                  <a:pt x="1453377" y="3806756"/>
                  <a:pt x="1453377" y="3885226"/>
                </a:cubicBezTo>
                <a:lnTo>
                  <a:pt x="1453377" y="4523743"/>
                </a:lnTo>
                <a:lnTo>
                  <a:pt x="1453371" y="4523742"/>
                </a:lnTo>
                <a:cubicBezTo>
                  <a:pt x="1029007" y="4523742"/>
                  <a:pt x="664905" y="4781755"/>
                  <a:pt x="509377" y="5149470"/>
                </a:cubicBezTo>
                <a:lnTo>
                  <a:pt x="492156" y="5196520"/>
                </a:lnTo>
                <a:lnTo>
                  <a:pt x="142083" y="5196520"/>
                </a:lnTo>
                <a:cubicBezTo>
                  <a:pt x="63613" y="5196520"/>
                  <a:pt x="1" y="5132908"/>
                  <a:pt x="1" y="5054438"/>
                </a:cubicBezTo>
                <a:lnTo>
                  <a:pt x="1" y="3885226"/>
                </a:lnTo>
                <a:cubicBezTo>
                  <a:pt x="1" y="3806756"/>
                  <a:pt x="63613" y="3743144"/>
                  <a:pt x="142083" y="3743144"/>
                </a:cubicBezTo>
                <a:close/>
                <a:moveTo>
                  <a:pt x="870267" y="2994597"/>
                </a:moveTo>
                <a:lnTo>
                  <a:pt x="1330892" y="2994597"/>
                </a:lnTo>
                <a:cubicBezTo>
                  <a:pt x="1398538" y="2994597"/>
                  <a:pt x="1453376" y="3049435"/>
                  <a:pt x="1453376" y="3117081"/>
                </a:cubicBezTo>
                <a:lnTo>
                  <a:pt x="1453376" y="3577706"/>
                </a:lnTo>
                <a:cubicBezTo>
                  <a:pt x="1453376" y="3645352"/>
                  <a:pt x="1398538" y="3700190"/>
                  <a:pt x="1330892" y="3700190"/>
                </a:cubicBezTo>
                <a:lnTo>
                  <a:pt x="870267" y="3700190"/>
                </a:lnTo>
                <a:cubicBezTo>
                  <a:pt x="802621" y="3700190"/>
                  <a:pt x="747783" y="3645352"/>
                  <a:pt x="747783" y="3577706"/>
                </a:cubicBezTo>
                <a:lnTo>
                  <a:pt x="747783" y="3117081"/>
                </a:lnTo>
                <a:cubicBezTo>
                  <a:pt x="747783" y="3049435"/>
                  <a:pt x="802621" y="2994597"/>
                  <a:pt x="870267" y="2994597"/>
                </a:cubicBezTo>
                <a:close/>
                <a:moveTo>
                  <a:pt x="2949148" y="2597293"/>
                </a:moveTo>
                <a:lnTo>
                  <a:pt x="2949350" y="2597314"/>
                </a:lnTo>
                <a:lnTo>
                  <a:pt x="2949350" y="2808283"/>
                </a:lnTo>
                <a:cubicBezTo>
                  <a:pt x="2949350" y="2886192"/>
                  <a:pt x="2886192" y="2949350"/>
                  <a:pt x="2808283" y="2949350"/>
                </a:cubicBezTo>
                <a:lnTo>
                  <a:pt x="2568601" y="2949350"/>
                </a:lnTo>
                <a:lnTo>
                  <a:pt x="2573206" y="2903808"/>
                </a:lnTo>
                <a:cubicBezTo>
                  <a:pt x="2609051" y="2729102"/>
                  <a:pt x="2764002" y="2597293"/>
                  <a:pt x="2949148" y="2597293"/>
                </a:cubicBezTo>
                <a:close/>
                <a:moveTo>
                  <a:pt x="2949148" y="2559852"/>
                </a:moveTo>
                <a:lnTo>
                  <a:pt x="2949350" y="2559873"/>
                </a:lnTo>
                <a:lnTo>
                  <a:pt x="2949350" y="2594176"/>
                </a:lnTo>
                <a:lnTo>
                  <a:pt x="2949148" y="2594155"/>
                </a:lnTo>
                <a:cubicBezTo>
                  <a:pt x="2762504" y="2594155"/>
                  <a:pt x="2606274" y="2727056"/>
                  <a:pt x="2570132" y="2903182"/>
                </a:cubicBezTo>
                <a:lnTo>
                  <a:pt x="2565463" y="2949350"/>
                </a:lnTo>
                <a:lnTo>
                  <a:pt x="2531160" y="2949350"/>
                </a:lnTo>
                <a:lnTo>
                  <a:pt x="2536528" y="2896282"/>
                </a:lnTo>
                <a:cubicBezTo>
                  <a:pt x="2575876" y="2704547"/>
                  <a:pt x="2745968" y="2559852"/>
                  <a:pt x="2949148" y="2559852"/>
                </a:cubicBezTo>
                <a:close/>
                <a:moveTo>
                  <a:pt x="2949147" y="2522410"/>
                </a:moveTo>
                <a:lnTo>
                  <a:pt x="2949350" y="2522431"/>
                </a:lnTo>
                <a:lnTo>
                  <a:pt x="2949350" y="2556735"/>
                </a:lnTo>
                <a:lnTo>
                  <a:pt x="2949148" y="2556714"/>
                </a:lnTo>
                <a:cubicBezTo>
                  <a:pt x="2744408" y="2556714"/>
                  <a:pt x="2573084" y="2702447"/>
                  <a:pt x="2533452" y="2895635"/>
                </a:cubicBezTo>
                <a:lnTo>
                  <a:pt x="2528021" y="2949350"/>
                </a:lnTo>
                <a:lnTo>
                  <a:pt x="2493717" y="2949350"/>
                </a:lnTo>
                <a:lnTo>
                  <a:pt x="2499847" y="2888734"/>
                </a:lnTo>
                <a:cubicBezTo>
                  <a:pt x="2542686" y="2679937"/>
                  <a:pt x="2727871" y="2522410"/>
                  <a:pt x="2949147" y="2522410"/>
                </a:cubicBezTo>
                <a:close/>
                <a:moveTo>
                  <a:pt x="2949148" y="2484969"/>
                </a:moveTo>
                <a:lnTo>
                  <a:pt x="2949350" y="2484990"/>
                </a:lnTo>
                <a:lnTo>
                  <a:pt x="2949350" y="2519293"/>
                </a:lnTo>
                <a:lnTo>
                  <a:pt x="2949147" y="2519272"/>
                </a:lnTo>
                <a:cubicBezTo>
                  <a:pt x="2726373" y="2519272"/>
                  <a:pt x="2539909" y="2677891"/>
                  <a:pt x="2496773" y="2888108"/>
                </a:cubicBezTo>
                <a:lnTo>
                  <a:pt x="2490580" y="2949350"/>
                </a:lnTo>
                <a:lnTo>
                  <a:pt x="2456277" y="2949350"/>
                </a:lnTo>
                <a:lnTo>
                  <a:pt x="2463169" y="2881209"/>
                </a:lnTo>
                <a:cubicBezTo>
                  <a:pt x="2509511" y="2655382"/>
                  <a:pt x="2709836" y="2484969"/>
                  <a:pt x="2949148" y="2484969"/>
                </a:cubicBezTo>
                <a:close/>
                <a:moveTo>
                  <a:pt x="2949148" y="2447528"/>
                </a:moveTo>
                <a:lnTo>
                  <a:pt x="2949350" y="2447549"/>
                </a:lnTo>
                <a:lnTo>
                  <a:pt x="2949350" y="2481852"/>
                </a:lnTo>
                <a:lnTo>
                  <a:pt x="2949148" y="2481831"/>
                </a:lnTo>
                <a:cubicBezTo>
                  <a:pt x="2708276" y="2481831"/>
                  <a:pt x="2506719" y="2653281"/>
                  <a:pt x="2460093" y="2880562"/>
                </a:cubicBezTo>
                <a:lnTo>
                  <a:pt x="2453138" y="2949350"/>
                </a:lnTo>
                <a:lnTo>
                  <a:pt x="2418835" y="2949350"/>
                </a:lnTo>
                <a:lnTo>
                  <a:pt x="2426489" y="2873662"/>
                </a:lnTo>
                <a:cubicBezTo>
                  <a:pt x="2476322" y="2630772"/>
                  <a:pt x="2691741" y="2447528"/>
                  <a:pt x="2949148" y="2447528"/>
                </a:cubicBezTo>
                <a:close/>
                <a:moveTo>
                  <a:pt x="2949148" y="2410086"/>
                </a:moveTo>
                <a:lnTo>
                  <a:pt x="2949350" y="2410107"/>
                </a:lnTo>
                <a:lnTo>
                  <a:pt x="2949350" y="2444411"/>
                </a:lnTo>
                <a:lnTo>
                  <a:pt x="2949148" y="2444390"/>
                </a:lnTo>
                <a:cubicBezTo>
                  <a:pt x="2690243" y="2444390"/>
                  <a:pt x="2473544" y="2628726"/>
                  <a:pt x="2423415" y="2873036"/>
                </a:cubicBezTo>
                <a:lnTo>
                  <a:pt x="2415698" y="2949350"/>
                </a:lnTo>
                <a:lnTo>
                  <a:pt x="2381395" y="2949350"/>
                </a:lnTo>
                <a:lnTo>
                  <a:pt x="2389811" y="2866135"/>
                </a:lnTo>
                <a:cubicBezTo>
                  <a:pt x="2443147" y="2606216"/>
                  <a:pt x="2673706" y="2410086"/>
                  <a:pt x="2949148" y="2410086"/>
                </a:cubicBezTo>
                <a:close/>
                <a:moveTo>
                  <a:pt x="2949148" y="2372645"/>
                </a:moveTo>
                <a:lnTo>
                  <a:pt x="2949350" y="2372666"/>
                </a:lnTo>
                <a:lnTo>
                  <a:pt x="2949350" y="2406969"/>
                </a:lnTo>
                <a:lnTo>
                  <a:pt x="2949148" y="2406948"/>
                </a:lnTo>
                <a:cubicBezTo>
                  <a:pt x="2672146" y="2406948"/>
                  <a:pt x="2440355" y="2604116"/>
                  <a:pt x="2386735" y="2865488"/>
                </a:cubicBezTo>
                <a:lnTo>
                  <a:pt x="2378256" y="2949350"/>
                </a:lnTo>
                <a:lnTo>
                  <a:pt x="2343953" y="2949350"/>
                </a:lnTo>
                <a:lnTo>
                  <a:pt x="2353131" y="2858589"/>
                </a:lnTo>
                <a:cubicBezTo>
                  <a:pt x="2409957" y="2581606"/>
                  <a:pt x="2655610" y="2372645"/>
                  <a:pt x="2949148" y="2372645"/>
                </a:cubicBezTo>
                <a:close/>
                <a:moveTo>
                  <a:pt x="2949148" y="2335204"/>
                </a:moveTo>
                <a:lnTo>
                  <a:pt x="2949350" y="2335225"/>
                </a:lnTo>
                <a:lnTo>
                  <a:pt x="2949350" y="2369528"/>
                </a:lnTo>
                <a:lnTo>
                  <a:pt x="2949148" y="2369507"/>
                </a:lnTo>
                <a:cubicBezTo>
                  <a:pt x="2654112" y="2369507"/>
                  <a:pt x="2407180" y="2579561"/>
                  <a:pt x="2350057" y="2857963"/>
                </a:cubicBezTo>
                <a:lnTo>
                  <a:pt x="2340816" y="2949350"/>
                </a:lnTo>
                <a:lnTo>
                  <a:pt x="2306513" y="2949350"/>
                </a:lnTo>
                <a:lnTo>
                  <a:pt x="2316453" y="2851063"/>
                </a:lnTo>
                <a:cubicBezTo>
                  <a:pt x="2376783" y="2557052"/>
                  <a:pt x="2637575" y="2335204"/>
                  <a:pt x="2949148" y="2335204"/>
                </a:cubicBezTo>
                <a:close/>
                <a:moveTo>
                  <a:pt x="2949148" y="2297762"/>
                </a:moveTo>
                <a:lnTo>
                  <a:pt x="2949350" y="2297783"/>
                </a:lnTo>
                <a:lnTo>
                  <a:pt x="2949350" y="2332087"/>
                </a:lnTo>
                <a:lnTo>
                  <a:pt x="2949148" y="2332066"/>
                </a:lnTo>
                <a:cubicBezTo>
                  <a:pt x="2636015" y="2332066"/>
                  <a:pt x="2373990" y="2554951"/>
                  <a:pt x="2313377" y="2850416"/>
                </a:cubicBezTo>
                <a:lnTo>
                  <a:pt x="2303374" y="2949350"/>
                </a:lnTo>
                <a:lnTo>
                  <a:pt x="2269071" y="2949350"/>
                </a:lnTo>
                <a:lnTo>
                  <a:pt x="2279773" y="2843515"/>
                </a:lnTo>
                <a:cubicBezTo>
                  <a:pt x="2343593" y="2532442"/>
                  <a:pt x="2619480" y="2297762"/>
                  <a:pt x="2949148" y="2297762"/>
                </a:cubicBezTo>
                <a:close/>
                <a:moveTo>
                  <a:pt x="2949148" y="2260321"/>
                </a:moveTo>
                <a:lnTo>
                  <a:pt x="2949350" y="2260342"/>
                </a:lnTo>
                <a:lnTo>
                  <a:pt x="2949350" y="2294645"/>
                </a:lnTo>
                <a:lnTo>
                  <a:pt x="2949148" y="2294624"/>
                </a:lnTo>
                <a:cubicBezTo>
                  <a:pt x="2617982" y="2294624"/>
                  <a:pt x="2340816" y="2530395"/>
                  <a:pt x="2276699" y="2842889"/>
                </a:cubicBezTo>
                <a:lnTo>
                  <a:pt x="2265934" y="2949350"/>
                </a:lnTo>
                <a:lnTo>
                  <a:pt x="2230031" y="2949350"/>
                </a:lnTo>
                <a:lnTo>
                  <a:pt x="2232153" y="2907469"/>
                </a:lnTo>
                <a:cubicBezTo>
                  <a:pt x="2269133" y="2544516"/>
                  <a:pt x="2576609" y="2260321"/>
                  <a:pt x="2949148" y="2260321"/>
                </a:cubicBezTo>
                <a:close/>
                <a:moveTo>
                  <a:pt x="2949148" y="2222880"/>
                </a:moveTo>
                <a:lnTo>
                  <a:pt x="2949350" y="2222901"/>
                </a:lnTo>
                <a:lnTo>
                  <a:pt x="2949350" y="2257204"/>
                </a:lnTo>
                <a:lnTo>
                  <a:pt x="2949148" y="2257183"/>
                </a:lnTo>
                <a:cubicBezTo>
                  <a:pt x="2574937" y="2257183"/>
                  <a:pt x="2266166" y="2542568"/>
                  <a:pt x="2229031" y="2907140"/>
                </a:cubicBezTo>
                <a:lnTo>
                  <a:pt x="2226893" y="2949350"/>
                </a:lnTo>
                <a:lnTo>
                  <a:pt x="2192590" y="2949350"/>
                </a:lnTo>
                <a:lnTo>
                  <a:pt x="2194906" y="2903641"/>
                </a:lnTo>
                <a:cubicBezTo>
                  <a:pt x="2233802" y="2521805"/>
                  <a:pt x="2557221" y="2222880"/>
                  <a:pt x="2949148" y="2222880"/>
                </a:cubicBezTo>
                <a:close/>
                <a:moveTo>
                  <a:pt x="2949148" y="2185438"/>
                </a:moveTo>
                <a:lnTo>
                  <a:pt x="2949350" y="2185459"/>
                </a:lnTo>
                <a:lnTo>
                  <a:pt x="2949350" y="2219763"/>
                </a:lnTo>
                <a:lnTo>
                  <a:pt x="2949148" y="2219742"/>
                </a:lnTo>
                <a:cubicBezTo>
                  <a:pt x="2555616" y="2219742"/>
                  <a:pt x="2230843" y="2519920"/>
                  <a:pt x="2191784" y="2903323"/>
                </a:cubicBezTo>
                <a:lnTo>
                  <a:pt x="2189452" y="2949350"/>
                </a:lnTo>
                <a:lnTo>
                  <a:pt x="2155149" y="2949350"/>
                </a:lnTo>
                <a:lnTo>
                  <a:pt x="2157659" y="2899823"/>
                </a:lnTo>
                <a:cubicBezTo>
                  <a:pt x="2198480" y="2499156"/>
                  <a:pt x="2537898" y="2185438"/>
                  <a:pt x="2949148" y="2185438"/>
                </a:cubicBezTo>
                <a:close/>
                <a:moveTo>
                  <a:pt x="3018545" y="2155014"/>
                </a:moveTo>
                <a:lnTo>
                  <a:pt x="3116827" y="2164952"/>
                </a:lnTo>
                <a:lnTo>
                  <a:pt x="3235891" y="2201990"/>
                </a:lnTo>
                <a:lnTo>
                  <a:pt x="3120967" y="2201990"/>
                </a:lnTo>
                <a:lnTo>
                  <a:pt x="3109927" y="2198556"/>
                </a:lnTo>
                <a:lnTo>
                  <a:pt x="3081125" y="2195644"/>
                </a:lnTo>
                <a:lnTo>
                  <a:pt x="3064944" y="2192377"/>
                </a:lnTo>
                <a:cubicBezTo>
                  <a:pt x="3050308" y="2186187"/>
                  <a:pt x="3037129" y="2177230"/>
                  <a:pt x="3026060" y="2166161"/>
                </a:cubicBezTo>
                <a:close/>
                <a:moveTo>
                  <a:pt x="2949148" y="2147997"/>
                </a:moveTo>
                <a:lnTo>
                  <a:pt x="2949350" y="2148018"/>
                </a:lnTo>
                <a:lnTo>
                  <a:pt x="2949350" y="2182321"/>
                </a:lnTo>
                <a:lnTo>
                  <a:pt x="2949148" y="2182300"/>
                </a:lnTo>
                <a:cubicBezTo>
                  <a:pt x="2536226" y="2182300"/>
                  <a:pt x="2195513" y="2497209"/>
                  <a:pt x="2154536" y="2899494"/>
                </a:cubicBezTo>
                <a:lnTo>
                  <a:pt x="2152011" y="2949350"/>
                </a:lnTo>
                <a:lnTo>
                  <a:pt x="2117708" y="2949350"/>
                </a:lnTo>
                <a:lnTo>
                  <a:pt x="2120411" y="2895995"/>
                </a:lnTo>
                <a:cubicBezTo>
                  <a:pt x="2163149" y="2476444"/>
                  <a:pt x="2518509" y="2147997"/>
                  <a:pt x="2949148" y="2147997"/>
                </a:cubicBezTo>
                <a:close/>
                <a:moveTo>
                  <a:pt x="2997454" y="2115441"/>
                </a:moveTo>
                <a:lnTo>
                  <a:pt x="3124372" y="2128274"/>
                </a:lnTo>
                <a:cubicBezTo>
                  <a:pt x="3180989" y="2139890"/>
                  <a:pt x="3235619" y="2157020"/>
                  <a:pt x="3287674" y="2179076"/>
                </a:cubicBezTo>
                <a:lnTo>
                  <a:pt x="3329835" y="2201990"/>
                </a:lnTo>
                <a:lnTo>
                  <a:pt x="3246390" y="2201990"/>
                </a:lnTo>
                <a:lnTo>
                  <a:pt x="3117453" y="2161878"/>
                </a:lnTo>
                <a:lnTo>
                  <a:pt x="3016274" y="2151647"/>
                </a:lnTo>
                <a:lnTo>
                  <a:pt x="2999844" y="2127278"/>
                </a:lnTo>
                <a:close/>
                <a:moveTo>
                  <a:pt x="2949147" y="2110556"/>
                </a:moveTo>
                <a:lnTo>
                  <a:pt x="2949350" y="2110577"/>
                </a:lnTo>
                <a:lnTo>
                  <a:pt x="2949350" y="2144880"/>
                </a:lnTo>
                <a:lnTo>
                  <a:pt x="2949148" y="2144859"/>
                </a:lnTo>
                <a:cubicBezTo>
                  <a:pt x="2516904" y="2144859"/>
                  <a:pt x="2160190" y="2474560"/>
                  <a:pt x="2117290" y="2895677"/>
                </a:cubicBezTo>
                <a:lnTo>
                  <a:pt x="2114570" y="2949350"/>
                </a:lnTo>
                <a:lnTo>
                  <a:pt x="2080266" y="2949350"/>
                </a:lnTo>
                <a:lnTo>
                  <a:pt x="2083163" y="2892178"/>
                </a:lnTo>
                <a:cubicBezTo>
                  <a:pt x="2127826" y="2453796"/>
                  <a:pt x="2499186" y="2110556"/>
                  <a:pt x="2949147" y="2110556"/>
                </a:cubicBezTo>
                <a:close/>
                <a:moveTo>
                  <a:pt x="2990231" y="2077268"/>
                </a:moveTo>
                <a:lnTo>
                  <a:pt x="3131899" y="2091593"/>
                </a:lnTo>
                <a:cubicBezTo>
                  <a:pt x="3190949" y="2103707"/>
                  <a:pt x="3247927" y="2121573"/>
                  <a:pt x="3302219" y="2144576"/>
                </a:cubicBezTo>
                <a:lnTo>
                  <a:pt x="3407864" y="2201990"/>
                </a:lnTo>
                <a:lnTo>
                  <a:pt x="3336384" y="2201990"/>
                </a:lnTo>
                <a:lnTo>
                  <a:pt x="3288887" y="2176178"/>
                </a:lnTo>
                <a:cubicBezTo>
                  <a:pt x="3236644" y="2154044"/>
                  <a:pt x="3181819" y="2136854"/>
                  <a:pt x="3124999" y="2125198"/>
                </a:cubicBezTo>
                <a:lnTo>
                  <a:pt x="2996808" y="2112237"/>
                </a:lnTo>
                <a:lnTo>
                  <a:pt x="2990231" y="2079662"/>
                </a:lnTo>
                <a:close/>
                <a:moveTo>
                  <a:pt x="2949148" y="2073114"/>
                </a:moveTo>
                <a:lnTo>
                  <a:pt x="2949350" y="2073135"/>
                </a:lnTo>
                <a:lnTo>
                  <a:pt x="2949350" y="2107439"/>
                </a:lnTo>
                <a:lnTo>
                  <a:pt x="2949147" y="2107418"/>
                </a:lnTo>
                <a:cubicBezTo>
                  <a:pt x="2497514" y="2107418"/>
                  <a:pt x="2124859" y="2451849"/>
                  <a:pt x="2080041" y="2891849"/>
                </a:cubicBezTo>
                <a:lnTo>
                  <a:pt x="2077128" y="2949350"/>
                </a:lnTo>
                <a:lnTo>
                  <a:pt x="2042825" y="2949350"/>
                </a:lnTo>
                <a:lnTo>
                  <a:pt x="2045915" y="2888348"/>
                </a:lnTo>
                <a:cubicBezTo>
                  <a:pt x="2092495" y="2431084"/>
                  <a:pt x="2479797" y="2073114"/>
                  <a:pt x="2949148" y="2073114"/>
                </a:cubicBezTo>
                <a:close/>
                <a:moveTo>
                  <a:pt x="2990231" y="2039827"/>
                </a:moveTo>
                <a:lnTo>
                  <a:pt x="3139446" y="2054915"/>
                </a:lnTo>
                <a:cubicBezTo>
                  <a:pt x="3262420" y="2080146"/>
                  <a:pt x="3376762" y="2129329"/>
                  <a:pt x="3477365" y="2197356"/>
                </a:cubicBezTo>
                <a:lnTo>
                  <a:pt x="3482980" y="2201990"/>
                </a:lnTo>
                <a:lnTo>
                  <a:pt x="3414388" y="2201990"/>
                </a:lnTo>
                <a:lnTo>
                  <a:pt x="3303432" y="2141688"/>
                </a:lnTo>
                <a:cubicBezTo>
                  <a:pt x="3248952" y="2118604"/>
                  <a:pt x="3191778" y="2100676"/>
                  <a:pt x="3132525" y="2088520"/>
                </a:cubicBezTo>
                <a:lnTo>
                  <a:pt x="2990231" y="2074131"/>
                </a:lnTo>
                <a:close/>
                <a:moveTo>
                  <a:pt x="2949148" y="2035673"/>
                </a:moveTo>
                <a:lnTo>
                  <a:pt x="2949350" y="2035694"/>
                </a:lnTo>
                <a:lnTo>
                  <a:pt x="2949350" y="2069997"/>
                </a:lnTo>
                <a:lnTo>
                  <a:pt x="2949148" y="2069976"/>
                </a:lnTo>
                <a:cubicBezTo>
                  <a:pt x="2478192" y="2069976"/>
                  <a:pt x="2089536" y="2429200"/>
                  <a:pt x="2042794" y="2888031"/>
                </a:cubicBezTo>
                <a:lnTo>
                  <a:pt x="2039687" y="2949350"/>
                </a:lnTo>
                <a:lnTo>
                  <a:pt x="2005384" y="2949350"/>
                </a:lnTo>
                <a:lnTo>
                  <a:pt x="2008668" y="2884519"/>
                </a:lnTo>
                <a:cubicBezTo>
                  <a:pt x="2057164" y="2408373"/>
                  <a:pt x="2460408" y="2035673"/>
                  <a:pt x="2949148" y="2035673"/>
                </a:cubicBezTo>
                <a:close/>
                <a:moveTo>
                  <a:pt x="2990231" y="2002386"/>
                </a:moveTo>
                <a:lnTo>
                  <a:pt x="3146972" y="2018235"/>
                </a:lnTo>
                <a:cubicBezTo>
                  <a:pt x="3274812" y="2044462"/>
                  <a:pt x="3393681" y="2095590"/>
                  <a:pt x="3498270" y="2166308"/>
                </a:cubicBezTo>
                <a:lnTo>
                  <a:pt x="3541499" y="2201990"/>
                </a:lnTo>
                <a:lnTo>
                  <a:pt x="3487894" y="2201990"/>
                </a:lnTo>
                <a:lnTo>
                  <a:pt x="3479111" y="2194741"/>
                </a:lnTo>
                <a:cubicBezTo>
                  <a:pt x="3378173" y="2126492"/>
                  <a:pt x="3263452" y="2077150"/>
                  <a:pt x="3140072" y="2051839"/>
                </a:cubicBezTo>
                <a:lnTo>
                  <a:pt x="2990231" y="2036689"/>
                </a:lnTo>
                <a:close/>
                <a:moveTo>
                  <a:pt x="2949148" y="1998232"/>
                </a:moveTo>
                <a:lnTo>
                  <a:pt x="2949350" y="1998253"/>
                </a:lnTo>
                <a:lnTo>
                  <a:pt x="2949350" y="2032556"/>
                </a:lnTo>
                <a:lnTo>
                  <a:pt x="2949148" y="2032535"/>
                </a:lnTo>
                <a:cubicBezTo>
                  <a:pt x="2458803" y="2032535"/>
                  <a:pt x="2054205" y="2406489"/>
                  <a:pt x="2005546" y="2884202"/>
                </a:cubicBezTo>
                <a:lnTo>
                  <a:pt x="2002246" y="2949350"/>
                </a:lnTo>
                <a:lnTo>
                  <a:pt x="1967943" y="2949350"/>
                </a:lnTo>
                <a:lnTo>
                  <a:pt x="1971421" y="2880703"/>
                </a:lnTo>
                <a:cubicBezTo>
                  <a:pt x="2021842" y="2385724"/>
                  <a:pt x="2441086" y="1998232"/>
                  <a:pt x="2949148" y="1998232"/>
                </a:cubicBezTo>
                <a:close/>
                <a:moveTo>
                  <a:pt x="2990231" y="1964944"/>
                </a:moveTo>
                <a:lnTo>
                  <a:pt x="3154519" y="1981556"/>
                </a:lnTo>
                <a:cubicBezTo>
                  <a:pt x="3287234" y="2008785"/>
                  <a:pt x="3410633" y="2061863"/>
                  <a:pt x="3519205" y="2135278"/>
                </a:cubicBezTo>
                <a:lnTo>
                  <a:pt x="3594633" y="2197541"/>
                </a:lnTo>
                <a:lnTo>
                  <a:pt x="3572596" y="2201990"/>
                </a:lnTo>
                <a:lnTo>
                  <a:pt x="3546388" y="2201990"/>
                </a:lnTo>
                <a:lnTo>
                  <a:pt x="3500015" y="2163712"/>
                </a:lnTo>
                <a:cubicBezTo>
                  <a:pt x="3395092" y="2092766"/>
                  <a:pt x="3275844" y="2041474"/>
                  <a:pt x="3147598" y="2015161"/>
                </a:cubicBezTo>
                <a:lnTo>
                  <a:pt x="2990231" y="1999249"/>
                </a:lnTo>
                <a:close/>
                <a:moveTo>
                  <a:pt x="2949148" y="1960790"/>
                </a:moveTo>
                <a:lnTo>
                  <a:pt x="2949350" y="1960811"/>
                </a:lnTo>
                <a:lnTo>
                  <a:pt x="2949350" y="1995115"/>
                </a:lnTo>
                <a:lnTo>
                  <a:pt x="2949148" y="1995094"/>
                </a:lnTo>
                <a:cubicBezTo>
                  <a:pt x="2439481" y="1995094"/>
                  <a:pt x="2018883" y="2383841"/>
                  <a:pt x="1968299" y="2880386"/>
                </a:cubicBezTo>
                <a:lnTo>
                  <a:pt x="1964805" y="2949350"/>
                </a:lnTo>
                <a:lnTo>
                  <a:pt x="1930502" y="2949350"/>
                </a:lnTo>
                <a:lnTo>
                  <a:pt x="1934174" y="2876885"/>
                </a:lnTo>
                <a:cubicBezTo>
                  <a:pt x="1986519" y="2363075"/>
                  <a:pt x="2421763" y="1960790"/>
                  <a:pt x="2949148" y="1960790"/>
                </a:cubicBezTo>
                <a:close/>
                <a:moveTo>
                  <a:pt x="2990231" y="1927503"/>
                </a:moveTo>
                <a:lnTo>
                  <a:pt x="3162045" y="1944876"/>
                </a:lnTo>
                <a:cubicBezTo>
                  <a:pt x="3299626" y="1973102"/>
                  <a:pt x="3427552" y="2028125"/>
                  <a:pt x="3540109" y="2104231"/>
                </a:cubicBezTo>
                <a:lnTo>
                  <a:pt x="3634900" y="2182474"/>
                </a:lnTo>
                <a:lnTo>
                  <a:pt x="3620212" y="2192377"/>
                </a:lnTo>
                <a:lnTo>
                  <a:pt x="3598584" y="2196744"/>
                </a:lnTo>
                <a:lnTo>
                  <a:pt x="3520950" y="2132663"/>
                </a:lnTo>
                <a:cubicBezTo>
                  <a:pt x="3412043" y="2059027"/>
                  <a:pt x="3288266" y="2005789"/>
                  <a:pt x="3155145" y="1978480"/>
                </a:cubicBezTo>
                <a:lnTo>
                  <a:pt x="2990231" y="1961806"/>
                </a:lnTo>
                <a:close/>
                <a:moveTo>
                  <a:pt x="2949148" y="1923349"/>
                </a:moveTo>
                <a:lnTo>
                  <a:pt x="2949350" y="1923370"/>
                </a:lnTo>
                <a:lnTo>
                  <a:pt x="2949350" y="1957673"/>
                </a:lnTo>
                <a:lnTo>
                  <a:pt x="2949148" y="1957652"/>
                </a:lnTo>
                <a:cubicBezTo>
                  <a:pt x="2420092" y="1957652"/>
                  <a:pt x="1983552" y="2361128"/>
                  <a:pt x="1931051" y="2876556"/>
                </a:cubicBezTo>
                <a:lnTo>
                  <a:pt x="1927364" y="2949350"/>
                </a:lnTo>
                <a:lnTo>
                  <a:pt x="1893061" y="2949350"/>
                </a:lnTo>
                <a:lnTo>
                  <a:pt x="1896926" y="2873057"/>
                </a:lnTo>
                <a:cubicBezTo>
                  <a:pt x="1951189" y="2340365"/>
                  <a:pt x="2402375" y="1923349"/>
                  <a:pt x="2949148" y="1923349"/>
                </a:cubicBezTo>
                <a:close/>
                <a:moveTo>
                  <a:pt x="2990231" y="1890063"/>
                </a:moveTo>
                <a:lnTo>
                  <a:pt x="3169572" y="1908198"/>
                </a:lnTo>
                <a:cubicBezTo>
                  <a:pt x="3312017" y="1937425"/>
                  <a:pt x="3444471" y="1994399"/>
                  <a:pt x="3561013" y="2073202"/>
                </a:cubicBezTo>
                <a:lnTo>
                  <a:pt x="3664292" y="2158453"/>
                </a:lnTo>
                <a:lnTo>
                  <a:pt x="3659095" y="2166161"/>
                </a:lnTo>
                <a:lnTo>
                  <a:pt x="3637592" y="2180659"/>
                </a:lnTo>
                <a:lnTo>
                  <a:pt x="3541854" y="2101634"/>
                </a:lnTo>
                <a:cubicBezTo>
                  <a:pt x="3428962" y="2025301"/>
                  <a:pt x="3300658" y="1970113"/>
                  <a:pt x="3162672" y="1941802"/>
                </a:cubicBezTo>
                <a:lnTo>
                  <a:pt x="2990231" y="1924365"/>
                </a:lnTo>
                <a:close/>
                <a:moveTo>
                  <a:pt x="2949148" y="1885908"/>
                </a:moveTo>
                <a:lnTo>
                  <a:pt x="2949350" y="1885929"/>
                </a:lnTo>
                <a:lnTo>
                  <a:pt x="2949350" y="1920232"/>
                </a:lnTo>
                <a:lnTo>
                  <a:pt x="2949148" y="1920211"/>
                </a:lnTo>
                <a:cubicBezTo>
                  <a:pt x="2400770" y="1920211"/>
                  <a:pt x="1948230" y="2338480"/>
                  <a:pt x="1893804" y="2872739"/>
                </a:cubicBezTo>
                <a:lnTo>
                  <a:pt x="1889923" y="2949350"/>
                </a:lnTo>
                <a:lnTo>
                  <a:pt x="1855620" y="2949350"/>
                </a:lnTo>
                <a:lnTo>
                  <a:pt x="1859679" y="2869241"/>
                </a:lnTo>
                <a:cubicBezTo>
                  <a:pt x="1915866" y="2317716"/>
                  <a:pt x="2383052" y="1885908"/>
                  <a:pt x="2949148" y="1885908"/>
                </a:cubicBezTo>
                <a:close/>
                <a:moveTo>
                  <a:pt x="2990231" y="1850547"/>
                </a:moveTo>
                <a:lnTo>
                  <a:pt x="3064785" y="1854324"/>
                </a:lnTo>
                <a:cubicBezTo>
                  <a:pt x="3254919" y="1873693"/>
                  <a:pt x="3431291" y="1940286"/>
                  <a:pt x="3581948" y="2042154"/>
                </a:cubicBezTo>
                <a:lnTo>
                  <a:pt x="3685227" y="2127402"/>
                </a:lnTo>
                <a:lnTo>
                  <a:pt x="3666061" y="2155829"/>
                </a:lnTo>
                <a:lnTo>
                  <a:pt x="3562789" y="2070587"/>
                </a:lnTo>
                <a:cubicBezTo>
                  <a:pt x="3445914" y="1991562"/>
                  <a:pt x="3313080" y="1934430"/>
                  <a:pt x="3170218" y="1905122"/>
                </a:cubicBezTo>
                <a:lnTo>
                  <a:pt x="2990231" y="1886924"/>
                </a:lnTo>
                <a:close/>
                <a:moveTo>
                  <a:pt x="2949148" y="1848466"/>
                </a:moveTo>
                <a:lnTo>
                  <a:pt x="2949350" y="1848476"/>
                </a:lnTo>
                <a:lnTo>
                  <a:pt x="2949350" y="1882791"/>
                </a:lnTo>
                <a:lnTo>
                  <a:pt x="2949148" y="1882770"/>
                </a:lnTo>
                <a:cubicBezTo>
                  <a:pt x="2381380" y="1882770"/>
                  <a:pt x="1912899" y="2315769"/>
                  <a:pt x="1856557" y="2868911"/>
                </a:cubicBezTo>
                <a:lnTo>
                  <a:pt x="1852482" y="2949350"/>
                </a:lnTo>
                <a:lnTo>
                  <a:pt x="1818179" y="2949350"/>
                </a:lnTo>
                <a:lnTo>
                  <a:pt x="1822431" y="2865411"/>
                </a:lnTo>
                <a:cubicBezTo>
                  <a:pt x="1880535" y="2295004"/>
                  <a:pt x="2363663" y="1848466"/>
                  <a:pt x="2949148" y="1848466"/>
                </a:cubicBezTo>
                <a:close/>
                <a:moveTo>
                  <a:pt x="2990231" y="1813107"/>
                </a:moveTo>
                <a:lnTo>
                  <a:pt x="3068602" y="1817078"/>
                </a:lnTo>
                <a:cubicBezTo>
                  <a:pt x="3304296" y="1841089"/>
                  <a:pt x="3519525" y="1935357"/>
                  <a:pt x="3692950" y="2078542"/>
                </a:cubicBezTo>
                <a:lnTo>
                  <a:pt x="3694809" y="2080233"/>
                </a:lnTo>
                <a:lnTo>
                  <a:pt x="3685976" y="2123984"/>
                </a:lnTo>
                <a:lnTo>
                  <a:pt x="3583693" y="2039557"/>
                </a:lnTo>
                <a:cubicBezTo>
                  <a:pt x="3432618" y="1937405"/>
                  <a:pt x="3255759" y="1870625"/>
                  <a:pt x="3065102" y="1851203"/>
                </a:cubicBezTo>
                <a:lnTo>
                  <a:pt x="2990231" y="1847410"/>
                </a:lnTo>
                <a:close/>
                <a:moveTo>
                  <a:pt x="2949148" y="1811025"/>
                </a:moveTo>
                <a:lnTo>
                  <a:pt x="2949350" y="1811035"/>
                </a:lnTo>
                <a:lnTo>
                  <a:pt x="2949350" y="1845338"/>
                </a:lnTo>
                <a:lnTo>
                  <a:pt x="2949148" y="1845328"/>
                </a:lnTo>
                <a:cubicBezTo>
                  <a:pt x="2362058" y="1845328"/>
                  <a:pt x="1877577" y="2293120"/>
                  <a:pt x="1819310" y="2865094"/>
                </a:cubicBezTo>
                <a:lnTo>
                  <a:pt x="1815041" y="2949350"/>
                </a:lnTo>
                <a:lnTo>
                  <a:pt x="1780738" y="2949350"/>
                </a:lnTo>
                <a:lnTo>
                  <a:pt x="1785184" y="2861594"/>
                </a:lnTo>
                <a:cubicBezTo>
                  <a:pt x="1845213" y="2272356"/>
                  <a:pt x="2344341" y="1811025"/>
                  <a:pt x="2949148" y="1811025"/>
                </a:cubicBezTo>
                <a:close/>
                <a:moveTo>
                  <a:pt x="2990231" y="1775665"/>
                </a:moveTo>
                <a:lnTo>
                  <a:pt x="3072431" y="1779830"/>
                </a:lnTo>
                <a:cubicBezTo>
                  <a:pt x="3275136" y="1800478"/>
                  <a:pt x="3463169" y="1871474"/>
                  <a:pt x="3623788" y="1980077"/>
                </a:cubicBezTo>
                <a:lnTo>
                  <a:pt x="3694924" y="2033306"/>
                </a:lnTo>
                <a:lnTo>
                  <a:pt x="3694924" y="2076073"/>
                </a:lnTo>
                <a:lnTo>
                  <a:pt x="3604629" y="2008510"/>
                </a:lnTo>
                <a:cubicBezTo>
                  <a:pt x="3448574" y="1902994"/>
                  <a:pt x="3265882" y="1834017"/>
                  <a:pt x="3068931" y="1813955"/>
                </a:cubicBezTo>
                <a:lnTo>
                  <a:pt x="2990231" y="1809968"/>
                </a:lnTo>
                <a:close/>
                <a:moveTo>
                  <a:pt x="2949148" y="1773584"/>
                </a:moveTo>
                <a:lnTo>
                  <a:pt x="2949350" y="1773594"/>
                </a:lnTo>
                <a:lnTo>
                  <a:pt x="2949350" y="1807897"/>
                </a:lnTo>
                <a:lnTo>
                  <a:pt x="2949148" y="1807887"/>
                </a:lnTo>
                <a:cubicBezTo>
                  <a:pt x="2342669" y="1807887"/>
                  <a:pt x="1842246" y="2270409"/>
                  <a:pt x="1782062" y="2861265"/>
                </a:cubicBezTo>
                <a:lnTo>
                  <a:pt x="1777600" y="2949350"/>
                </a:lnTo>
                <a:lnTo>
                  <a:pt x="1743297" y="2949350"/>
                </a:lnTo>
                <a:lnTo>
                  <a:pt x="1747937" y="2857766"/>
                </a:lnTo>
                <a:cubicBezTo>
                  <a:pt x="1809882" y="2249645"/>
                  <a:pt x="2324952" y="1773584"/>
                  <a:pt x="2949148" y="1773584"/>
                </a:cubicBezTo>
                <a:close/>
                <a:moveTo>
                  <a:pt x="2990231" y="1738145"/>
                </a:moveTo>
                <a:lnTo>
                  <a:pt x="3072806" y="1742167"/>
                </a:lnTo>
                <a:cubicBezTo>
                  <a:pt x="3276967" y="1762170"/>
                  <a:pt x="3470521" y="1831597"/>
                  <a:pt x="3639435" y="1944614"/>
                </a:cubicBezTo>
                <a:lnTo>
                  <a:pt x="3694924" y="1990231"/>
                </a:lnTo>
                <a:lnTo>
                  <a:pt x="3694924" y="2029404"/>
                </a:lnTo>
                <a:lnTo>
                  <a:pt x="3625533" y="1977481"/>
                </a:lnTo>
                <a:cubicBezTo>
                  <a:pt x="3464496" y="1868594"/>
                  <a:pt x="3275976" y="1797411"/>
                  <a:pt x="3072748" y="1776708"/>
                </a:cubicBezTo>
                <a:lnTo>
                  <a:pt x="2990231" y="1772528"/>
                </a:lnTo>
                <a:close/>
                <a:moveTo>
                  <a:pt x="2949148" y="1736143"/>
                </a:moveTo>
                <a:lnTo>
                  <a:pt x="2949350" y="1736153"/>
                </a:lnTo>
                <a:lnTo>
                  <a:pt x="2949350" y="1770456"/>
                </a:lnTo>
                <a:lnTo>
                  <a:pt x="2949148" y="1770446"/>
                </a:lnTo>
                <a:cubicBezTo>
                  <a:pt x="2323347" y="1770446"/>
                  <a:pt x="1806924" y="2247760"/>
                  <a:pt x="1744815" y="2857449"/>
                </a:cubicBezTo>
                <a:lnTo>
                  <a:pt x="1740159" y="2949350"/>
                </a:lnTo>
                <a:lnTo>
                  <a:pt x="1705794" y="2949350"/>
                </a:lnTo>
                <a:lnTo>
                  <a:pt x="1710274" y="2857391"/>
                </a:lnTo>
                <a:cubicBezTo>
                  <a:pt x="1738278" y="2571564"/>
                  <a:pt x="1863152" y="2306526"/>
                  <a:pt x="2068891" y="2100786"/>
                </a:cubicBezTo>
                <a:cubicBezTo>
                  <a:pt x="2304021" y="1865654"/>
                  <a:pt x="2616600" y="1736143"/>
                  <a:pt x="2949148" y="1736143"/>
                </a:cubicBezTo>
                <a:close/>
                <a:moveTo>
                  <a:pt x="3112559" y="1497297"/>
                </a:moveTo>
                <a:lnTo>
                  <a:pt x="3572596" y="1497297"/>
                </a:lnTo>
                <a:cubicBezTo>
                  <a:pt x="3640156" y="1497297"/>
                  <a:pt x="3694924" y="1552065"/>
                  <a:pt x="3694924" y="1619625"/>
                </a:cubicBezTo>
                <a:lnTo>
                  <a:pt x="3694924" y="1982035"/>
                </a:lnTo>
                <a:lnTo>
                  <a:pt x="3646938" y="1946151"/>
                </a:lnTo>
                <a:cubicBezTo>
                  <a:pt x="3480948" y="1834010"/>
                  <a:pt x="3286530" y="1760753"/>
                  <a:pt x="3076753" y="1739449"/>
                </a:cubicBezTo>
                <a:lnTo>
                  <a:pt x="2990231" y="1735080"/>
                </a:lnTo>
                <a:lnTo>
                  <a:pt x="2990231" y="1619625"/>
                </a:lnTo>
                <a:cubicBezTo>
                  <a:pt x="2990231" y="1552065"/>
                  <a:pt x="3044999" y="1497297"/>
                  <a:pt x="3112559" y="1497297"/>
                </a:cubicBezTo>
                <a:close/>
                <a:moveTo>
                  <a:pt x="141067" y="0"/>
                </a:moveTo>
                <a:lnTo>
                  <a:pt x="2808283" y="0"/>
                </a:lnTo>
                <a:cubicBezTo>
                  <a:pt x="2886192" y="0"/>
                  <a:pt x="2949350" y="63158"/>
                  <a:pt x="2949350" y="141067"/>
                </a:cubicBezTo>
                <a:lnTo>
                  <a:pt x="2949350" y="1733015"/>
                </a:lnTo>
                <a:lnTo>
                  <a:pt x="2949148" y="1733005"/>
                </a:lnTo>
                <a:cubicBezTo>
                  <a:pt x="2302956" y="1733005"/>
                  <a:pt x="1771467" y="2224109"/>
                  <a:pt x="1707556" y="2853444"/>
                </a:cubicBezTo>
                <a:lnTo>
                  <a:pt x="1702713" y="2949350"/>
                </a:lnTo>
                <a:lnTo>
                  <a:pt x="141067" y="2949350"/>
                </a:lnTo>
                <a:cubicBezTo>
                  <a:pt x="63158" y="2949350"/>
                  <a:pt x="0" y="2886192"/>
                  <a:pt x="0" y="2808283"/>
                </a:cubicBezTo>
                <a:lnTo>
                  <a:pt x="0" y="141067"/>
                </a:lnTo>
                <a:cubicBezTo>
                  <a:pt x="0" y="63158"/>
                  <a:pt x="63158" y="0"/>
                  <a:pt x="141067" y="0"/>
                </a:cubicBezTo>
                <a:close/>
              </a:path>
            </a:pathLst>
          </a:custGeom>
          <a:solidFill>
            <a:schemeClr val="accent2"/>
          </a:solidFill>
        </p:spPr>
        <p:txBody>
          <a:bodyPr wrap="square" lIns="182880" bIns="548640" anchor="ctr">
            <a:noAutofit/>
          </a:bodyPr>
          <a:lstStyle>
            <a:lvl1pPr marL="0" indent="0" algn="l">
              <a:lnSpc>
                <a:spcPct val="100000"/>
              </a:lnSpc>
              <a:spcBef>
                <a:spcPts val="0"/>
              </a:spcBef>
              <a:buNone/>
              <a:defRPr/>
            </a:lvl1pPr>
          </a:lstStyle>
          <a:p>
            <a:r>
              <a:rPr lang="en-US"/>
              <a:t>Click the icon to</a:t>
            </a:r>
            <a:br>
              <a:rPr lang="en-US"/>
            </a:br>
            <a:r>
              <a:rPr lang="en-US"/>
              <a:t>select a new photo</a:t>
            </a:r>
          </a:p>
          <a:p>
            <a:r>
              <a:rPr lang="en-US"/>
              <a:t>                       &gt;&gt;&gt;&gt;</a:t>
            </a:r>
          </a:p>
        </p:txBody>
      </p:sp>
      <p:sp>
        <p:nvSpPr>
          <p:cNvPr id="2" name="Title 1">
            <a:extLst>
              <a:ext uri="{FF2B5EF4-FFF2-40B4-BE49-F238E27FC236}">
                <a16:creationId xmlns:a16="http://schemas.microsoft.com/office/drawing/2014/main" id="{484725DF-B185-DF62-D9C2-AFE6749DE9F4}"/>
              </a:ext>
            </a:extLst>
          </p:cNvPr>
          <p:cNvSpPr>
            <a:spLocks noGrp="1"/>
          </p:cNvSpPr>
          <p:nvPr>
            <p:ph type="ctrTitle"/>
          </p:nvPr>
        </p:nvSpPr>
        <p:spPr>
          <a:xfrm>
            <a:off x="4212802" y="4061809"/>
            <a:ext cx="7521998" cy="1266104"/>
          </a:xfrm>
        </p:spPr>
        <p:txBody>
          <a:bodyPr anchor="t">
            <a:noAutofit/>
          </a:bodyPr>
          <a:lstStyle>
            <a:lvl1pPr algn="l">
              <a:defRPr sz="4800"/>
            </a:lvl1pPr>
          </a:lstStyle>
          <a:p>
            <a:r>
              <a:rPr lang="en-US"/>
              <a:t>Click to edit Master title style</a:t>
            </a:r>
          </a:p>
        </p:txBody>
      </p:sp>
      <p:sp>
        <p:nvSpPr>
          <p:cNvPr id="3" name="Subtitle 2">
            <a:extLst>
              <a:ext uri="{FF2B5EF4-FFF2-40B4-BE49-F238E27FC236}">
                <a16:creationId xmlns:a16="http://schemas.microsoft.com/office/drawing/2014/main" id="{2C750214-8DD4-75C5-C137-0FFBCF354B2D}"/>
              </a:ext>
            </a:extLst>
          </p:cNvPr>
          <p:cNvSpPr>
            <a:spLocks noGrp="1"/>
          </p:cNvSpPr>
          <p:nvPr>
            <p:ph type="subTitle" idx="1"/>
          </p:nvPr>
        </p:nvSpPr>
        <p:spPr>
          <a:xfrm>
            <a:off x="4212802" y="5410825"/>
            <a:ext cx="7521997" cy="686813"/>
          </a:xfrm>
        </p:spPr>
        <p:txBody>
          <a:bodyPr>
            <a:noAutofit/>
          </a:bodyPr>
          <a:lstStyle>
            <a:lvl1pPr marL="0" indent="0" algn="l">
              <a:buNone/>
              <a:defRPr sz="1800" b="0" i="0">
                <a:latin typeface="Outfit Light" pitchFamily="2" charset="0"/>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Click to edit Master subtitle style</a:t>
            </a:r>
          </a:p>
        </p:txBody>
      </p:sp>
      <p:sp>
        <p:nvSpPr>
          <p:cNvPr id="23" name="Text Placeholder 22">
            <a:extLst>
              <a:ext uri="{FF2B5EF4-FFF2-40B4-BE49-F238E27FC236}">
                <a16:creationId xmlns:a16="http://schemas.microsoft.com/office/drawing/2014/main" id="{680C668F-3B5E-7924-BFD6-80DD3B85F7B3}"/>
              </a:ext>
            </a:extLst>
          </p:cNvPr>
          <p:cNvSpPr>
            <a:spLocks noGrp="1"/>
          </p:cNvSpPr>
          <p:nvPr>
            <p:ph type="body" sz="quarter" idx="13" hasCustomPrompt="1"/>
          </p:nvPr>
        </p:nvSpPr>
        <p:spPr>
          <a:xfrm>
            <a:off x="4212802" y="2930206"/>
            <a:ext cx="1487673" cy="412927"/>
          </a:xfrm>
        </p:spPr>
        <p:txBody>
          <a:bodyPr anchor="b">
            <a:noAutofit/>
          </a:bodyPr>
          <a:lstStyle>
            <a:lvl1pPr marL="0" indent="0">
              <a:lnSpc>
                <a:spcPct val="100000"/>
              </a:lnSpc>
              <a:spcBef>
                <a:spcPts val="0"/>
              </a:spcBef>
              <a:buNone/>
              <a:defRPr kumimoji="0" lang="en-US" sz="1400" b="1" u="none" strike="noStrike" kern="1200" cap="none" spc="0" normalizeH="0" baseline="0" dirty="0" smtClean="0">
                <a:ln>
                  <a:noFill/>
                </a:ln>
                <a:solidFill>
                  <a:schemeClr val="tx1"/>
                </a:solidFill>
                <a:effectLst/>
                <a:uLnTx/>
                <a:uFillTx/>
                <a:latin typeface="Outfit" pitchFamily="2" charset="0"/>
                <a:ea typeface="+mn-ea"/>
                <a:cs typeface="+mn-cs"/>
              </a:defRPr>
            </a:lvl1pPr>
            <a:lvl2pPr marL="457200" indent="0">
              <a:buNone/>
              <a:defRPr/>
            </a:lvl2pPr>
            <a:lvl3pPr marL="914400" indent="0">
              <a:buNone/>
              <a:defRPr/>
            </a:lvl3pPr>
            <a:lvl4pPr marL="1371600" indent="0">
              <a:buNone/>
              <a:defRPr/>
            </a:lvl4pPr>
            <a:lvl5pPr marL="1828800" indent="0">
              <a:buNone/>
              <a:defRPr/>
            </a:lvl5pPr>
          </a:lstStyle>
          <a:p>
            <a:pPr lvl="0"/>
            <a:r>
              <a:rPr lang="en-US"/>
              <a:t>Firstname</a:t>
            </a:r>
          </a:p>
          <a:p>
            <a:pPr lvl="0"/>
            <a:r>
              <a:rPr lang="en-US"/>
              <a:t>Lastname</a:t>
            </a:r>
          </a:p>
        </p:txBody>
      </p:sp>
      <p:sp>
        <p:nvSpPr>
          <p:cNvPr id="25" name="Text Placeholder 24">
            <a:extLst>
              <a:ext uri="{FF2B5EF4-FFF2-40B4-BE49-F238E27FC236}">
                <a16:creationId xmlns:a16="http://schemas.microsoft.com/office/drawing/2014/main" id="{9F3500C3-B4FB-78DB-C8B3-4D7B95C20A7D}"/>
              </a:ext>
            </a:extLst>
          </p:cNvPr>
          <p:cNvSpPr>
            <a:spLocks noGrp="1"/>
          </p:cNvSpPr>
          <p:nvPr>
            <p:ph type="body" sz="quarter" idx="14" hasCustomPrompt="1"/>
          </p:nvPr>
        </p:nvSpPr>
        <p:spPr>
          <a:xfrm>
            <a:off x="4212802" y="3406741"/>
            <a:ext cx="1487672" cy="375955"/>
          </a:xfrm>
        </p:spPr>
        <p:txBody>
          <a:bodyPr>
            <a:noAutofit/>
          </a:bodyPr>
          <a:lstStyle>
            <a:lvl1pPr marL="0" indent="0">
              <a:spcBef>
                <a:spcPts val="0"/>
              </a:spcBef>
              <a:buNone/>
              <a:defRPr lang="en-US" sz="1000" b="0" i="0" kern="1200" dirty="0" smtClean="0">
                <a:solidFill>
                  <a:schemeClr val="tx1"/>
                </a:solidFill>
                <a:latin typeface="Outfit Light" pitchFamily="2" charset="0"/>
                <a:ea typeface="+mn-ea"/>
                <a:cs typeface="+mn-cs"/>
              </a:defRPr>
            </a:lvl1pPr>
            <a:lvl2pPr marL="457200" indent="0">
              <a:buNone/>
              <a:defRPr lang="en-US" sz="1000" kern="1200" dirty="0" smtClean="0">
                <a:solidFill>
                  <a:schemeClr val="tx1"/>
                </a:solidFill>
                <a:latin typeface="Outfit"/>
                <a:ea typeface="+mn-ea"/>
                <a:cs typeface="+mn-cs"/>
              </a:defRPr>
            </a:lvl2pPr>
            <a:lvl3pPr marL="914400" indent="0">
              <a:buNone/>
              <a:defRPr lang="en-US" sz="1000" kern="1200" dirty="0" smtClean="0">
                <a:solidFill>
                  <a:schemeClr val="tx1"/>
                </a:solidFill>
                <a:latin typeface="Outfit"/>
                <a:ea typeface="+mn-ea"/>
                <a:cs typeface="+mn-cs"/>
              </a:defRPr>
            </a:lvl3pPr>
            <a:lvl4pPr marL="1371600" indent="0">
              <a:buNone/>
              <a:defRPr lang="en-US" sz="1000" kern="1200" dirty="0" smtClean="0">
                <a:solidFill>
                  <a:schemeClr val="tx1"/>
                </a:solidFill>
                <a:latin typeface="Outfit"/>
                <a:ea typeface="+mn-ea"/>
                <a:cs typeface="+mn-cs"/>
              </a:defRPr>
            </a:lvl4pPr>
            <a:lvl5pPr marL="1828800" indent="0">
              <a:buNone/>
              <a:defRPr lang="en-US" sz="1000" kern="1200" dirty="0" smtClean="0">
                <a:solidFill>
                  <a:schemeClr val="tx1"/>
                </a:solidFill>
                <a:latin typeface="Outfit"/>
                <a:ea typeface="+mn-ea"/>
                <a:cs typeface="+mn-cs"/>
              </a:defRPr>
            </a:lvl5pPr>
          </a:lstStyle>
          <a:p>
            <a:pPr lvl="0"/>
            <a:r>
              <a:rPr lang="en-US"/>
              <a:t>Job Title</a:t>
            </a:r>
          </a:p>
          <a:p>
            <a:pPr lvl="0"/>
            <a:r>
              <a:rPr lang="en-US"/>
              <a:t>Two lines if needed</a:t>
            </a:r>
          </a:p>
        </p:txBody>
      </p:sp>
      <p:sp>
        <p:nvSpPr>
          <p:cNvPr id="33" name="Text Placeholder 32">
            <a:extLst>
              <a:ext uri="{FF2B5EF4-FFF2-40B4-BE49-F238E27FC236}">
                <a16:creationId xmlns:a16="http://schemas.microsoft.com/office/drawing/2014/main" id="{8EE94DF8-AC80-CB47-CDDD-96CDECD6E50C}"/>
              </a:ext>
            </a:extLst>
          </p:cNvPr>
          <p:cNvSpPr>
            <a:spLocks noGrp="1"/>
          </p:cNvSpPr>
          <p:nvPr>
            <p:ph type="body" sz="quarter" idx="15" hasCustomPrompt="1"/>
          </p:nvPr>
        </p:nvSpPr>
        <p:spPr>
          <a:xfrm>
            <a:off x="5901902" y="2930206"/>
            <a:ext cx="1487673" cy="412750"/>
          </a:xfrm>
        </p:spPr>
        <p:txBody>
          <a:bodyPr anchor="b">
            <a:noAutofit/>
          </a:bodyPr>
          <a:lstStyle>
            <a:lvl1pPr marL="0" indent="0">
              <a:lnSpc>
                <a:spcPct val="100000"/>
              </a:lnSpc>
              <a:spcBef>
                <a:spcPts val="0"/>
              </a:spcBef>
              <a:buNone/>
              <a:defRPr kumimoji="0" lang="en-US" sz="1400" b="1" u="none" strike="noStrike" kern="1200" cap="none" spc="0" normalizeH="0" baseline="0" smtClean="0">
                <a:ln>
                  <a:noFill/>
                </a:ln>
                <a:solidFill>
                  <a:schemeClr val="tx1"/>
                </a:solidFill>
                <a:effectLst/>
                <a:uLnTx/>
                <a:uFillTx/>
                <a:latin typeface="Outfit" pitchFamily="2" charset="0"/>
                <a:ea typeface="+mn-ea"/>
                <a:cs typeface="+mn-cs"/>
              </a:defRPr>
            </a:lvl1pPr>
          </a:lstStyle>
          <a:p>
            <a:pPr lvl="0"/>
            <a:r>
              <a:rPr lang="en-US"/>
              <a:t>Firstname</a:t>
            </a:r>
          </a:p>
          <a:p>
            <a:pPr lvl="0"/>
            <a:r>
              <a:rPr lang="en-US"/>
              <a:t>Lastname</a:t>
            </a:r>
          </a:p>
        </p:txBody>
      </p:sp>
      <p:sp>
        <p:nvSpPr>
          <p:cNvPr id="35" name="Text Placeholder 34">
            <a:extLst>
              <a:ext uri="{FF2B5EF4-FFF2-40B4-BE49-F238E27FC236}">
                <a16:creationId xmlns:a16="http://schemas.microsoft.com/office/drawing/2014/main" id="{A476C081-9305-C5D2-F934-FF86A980D4D4}"/>
              </a:ext>
            </a:extLst>
          </p:cNvPr>
          <p:cNvSpPr>
            <a:spLocks noGrp="1"/>
          </p:cNvSpPr>
          <p:nvPr>
            <p:ph type="body" sz="quarter" idx="16" hasCustomPrompt="1"/>
          </p:nvPr>
        </p:nvSpPr>
        <p:spPr>
          <a:xfrm>
            <a:off x="5901903" y="3406741"/>
            <a:ext cx="1487488" cy="372483"/>
          </a:xfrm>
        </p:spPr>
        <p:txBody>
          <a:bodyPr>
            <a:noAutofit/>
          </a:bodyPr>
          <a:lstStyle>
            <a:lvl1pPr marL="0" indent="0">
              <a:spcBef>
                <a:spcPts val="0"/>
              </a:spcBef>
              <a:buNone/>
              <a:defRPr lang="en-US" sz="1000" b="0" i="0" kern="1200" smtClean="0">
                <a:solidFill>
                  <a:schemeClr val="tx1"/>
                </a:solidFill>
                <a:latin typeface="Outfit Light" pitchFamily="2" charset="0"/>
                <a:ea typeface="+mn-ea"/>
                <a:cs typeface="+mn-cs"/>
              </a:defRPr>
            </a:lvl1pPr>
            <a:lvl2pPr marL="457200" indent="0">
              <a:buNone/>
              <a:defRPr/>
            </a:lvl2pPr>
            <a:lvl3pPr marL="914400" indent="0">
              <a:buNone/>
              <a:defRPr/>
            </a:lvl3pPr>
            <a:lvl4pPr marL="1371600" indent="0">
              <a:buNone/>
              <a:defRPr/>
            </a:lvl4pPr>
            <a:lvl5pPr marL="1828800" indent="0">
              <a:buNone/>
              <a:defRPr/>
            </a:lvl5pPr>
          </a:lstStyle>
          <a:p>
            <a:pPr lvl="0"/>
            <a:r>
              <a:rPr lang="en-US"/>
              <a:t>Job Title</a:t>
            </a:r>
          </a:p>
          <a:p>
            <a:pPr lvl="0"/>
            <a:r>
              <a:rPr lang="en-US"/>
              <a:t>Two lines if needed</a:t>
            </a:r>
          </a:p>
        </p:txBody>
      </p:sp>
      <p:sp>
        <p:nvSpPr>
          <p:cNvPr id="37" name="Text Placeholder 36">
            <a:extLst>
              <a:ext uri="{FF2B5EF4-FFF2-40B4-BE49-F238E27FC236}">
                <a16:creationId xmlns:a16="http://schemas.microsoft.com/office/drawing/2014/main" id="{0D6128B7-579C-E8B6-D8D7-116A02DB66F4}"/>
              </a:ext>
            </a:extLst>
          </p:cNvPr>
          <p:cNvSpPr>
            <a:spLocks noGrp="1"/>
          </p:cNvSpPr>
          <p:nvPr>
            <p:ph type="body" sz="quarter" idx="17" hasCustomPrompt="1"/>
          </p:nvPr>
        </p:nvSpPr>
        <p:spPr>
          <a:xfrm>
            <a:off x="7591002" y="2930206"/>
            <a:ext cx="1487673" cy="412751"/>
          </a:xfrm>
        </p:spPr>
        <p:txBody>
          <a:bodyPr anchor="b">
            <a:noAutofit/>
          </a:bodyPr>
          <a:lstStyle>
            <a:lvl1pPr marL="0" indent="0">
              <a:lnSpc>
                <a:spcPct val="100000"/>
              </a:lnSpc>
              <a:spcBef>
                <a:spcPts val="0"/>
              </a:spcBef>
              <a:buNone/>
              <a:defRPr kumimoji="0" lang="en-US" sz="1400" b="1" u="none" strike="noStrike" kern="1200" cap="none" spc="0" normalizeH="0" baseline="0" dirty="0" smtClean="0">
                <a:ln>
                  <a:noFill/>
                </a:ln>
                <a:solidFill>
                  <a:schemeClr val="tx1"/>
                </a:solidFill>
                <a:effectLst/>
                <a:uLnTx/>
                <a:uFillTx/>
                <a:latin typeface="Outfit" pitchFamily="2" charset="0"/>
                <a:ea typeface="+mn-ea"/>
                <a:cs typeface="+mn-cs"/>
              </a:defRPr>
            </a:lvl1pPr>
            <a:lvl2pPr marL="457200" indent="0">
              <a:buNone/>
              <a:defRPr/>
            </a:lvl2pPr>
            <a:lvl3pPr marL="914400" indent="0">
              <a:buNone/>
              <a:defRPr/>
            </a:lvl3pPr>
            <a:lvl4pPr marL="1371600" indent="0">
              <a:buNone/>
              <a:defRPr/>
            </a:lvl4pPr>
            <a:lvl5pPr marL="1828800" indent="0">
              <a:buNone/>
              <a:defRPr/>
            </a:lvl5pPr>
          </a:lstStyle>
          <a:p>
            <a:pPr lvl="0"/>
            <a:r>
              <a:rPr lang="en-US"/>
              <a:t>Firstname</a:t>
            </a:r>
          </a:p>
          <a:p>
            <a:pPr lvl="0"/>
            <a:r>
              <a:rPr lang="en-US"/>
              <a:t>Lastname</a:t>
            </a:r>
          </a:p>
        </p:txBody>
      </p:sp>
      <p:sp>
        <p:nvSpPr>
          <p:cNvPr id="39" name="Text Placeholder 38">
            <a:extLst>
              <a:ext uri="{FF2B5EF4-FFF2-40B4-BE49-F238E27FC236}">
                <a16:creationId xmlns:a16="http://schemas.microsoft.com/office/drawing/2014/main" id="{DA49A3AA-5ADC-D4F5-A0B7-3C76DBC7C87C}"/>
              </a:ext>
            </a:extLst>
          </p:cNvPr>
          <p:cNvSpPr>
            <a:spLocks noGrp="1"/>
          </p:cNvSpPr>
          <p:nvPr>
            <p:ph type="body" sz="quarter" idx="18" hasCustomPrompt="1"/>
          </p:nvPr>
        </p:nvSpPr>
        <p:spPr>
          <a:xfrm>
            <a:off x="7591003" y="3406741"/>
            <a:ext cx="1487488" cy="372483"/>
          </a:xfrm>
        </p:spPr>
        <p:txBody>
          <a:bodyPr>
            <a:noAutofit/>
          </a:bodyPr>
          <a:lstStyle>
            <a:lvl1pPr marL="0" indent="0">
              <a:spcBef>
                <a:spcPts val="0"/>
              </a:spcBef>
              <a:buNone/>
              <a:defRPr lang="en-US" sz="1000" b="0" i="0" kern="1200" dirty="0" smtClean="0">
                <a:solidFill>
                  <a:schemeClr val="tx1"/>
                </a:solidFill>
                <a:latin typeface="Outfit Light" pitchFamily="2" charset="0"/>
                <a:ea typeface="+mn-ea"/>
                <a:cs typeface="+mn-cs"/>
              </a:defRPr>
            </a:lvl1pPr>
            <a:lvl2pPr marL="457200" indent="0">
              <a:buNone/>
              <a:defRPr/>
            </a:lvl2pPr>
            <a:lvl3pPr marL="914400" indent="0">
              <a:buNone/>
              <a:defRPr/>
            </a:lvl3pPr>
            <a:lvl4pPr marL="1371600" indent="0">
              <a:buNone/>
              <a:defRPr/>
            </a:lvl4pPr>
            <a:lvl5pPr marL="1828800" indent="0">
              <a:buNone/>
              <a:defRPr/>
            </a:lvl5pPr>
          </a:lstStyle>
          <a:p>
            <a:pPr lvl="0"/>
            <a:r>
              <a:rPr lang="en-US"/>
              <a:t>Job Title</a:t>
            </a:r>
          </a:p>
          <a:p>
            <a:pPr lvl="0"/>
            <a:r>
              <a:rPr lang="en-US"/>
              <a:t>Two lines if needed</a:t>
            </a:r>
          </a:p>
        </p:txBody>
      </p:sp>
      <p:cxnSp>
        <p:nvCxnSpPr>
          <p:cNvPr id="7" name="Straight Connector 6">
            <a:extLst>
              <a:ext uri="{FF2B5EF4-FFF2-40B4-BE49-F238E27FC236}">
                <a16:creationId xmlns:a16="http://schemas.microsoft.com/office/drawing/2014/main" id="{F327C849-0F31-3399-45C6-A97FAC1E5CB7}"/>
              </a:ext>
            </a:extLst>
          </p:cNvPr>
          <p:cNvCxnSpPr>
            <a:cxnSpLocks/>
          </p:cNvCxnSpPr>
          <p:nvPr userDrawn="1"/>
        </p:nvCxnSpPr>
        <p:spPr>
          <a:xfrm>
            <a:off x="4212803" y="3893402"/>
            <a:ext cx="7979197" cy="0"/>
          </a:xfrm>
          <a:prstGeom prst="line">
            <a:avLst/>
          </a:prstGeom>
          <a:ln w="9525" cap="rnd">
            <a:solidFill>
              <a:srgbClr val="B5B6C1"/>
            </a:solidFill>
          </a:ln>
        </p:spPr>
        <p:style>
          <a:lnRef idx="1">
            <a:schemeClr val="accent1"/>
          </a:lnRef>
          <a:fillRef idx="0">
            <a:schemeClr val="accent1"/>
          </a:fillRef>
          <a:effectRef idx="0">
            <a:schemeClr val="accent1"/>
          </a:effectRef>
          <a:fontRef idx="minor">
            <a:schemeClr val="tx1"/>
          </a:fontRef>
        </p:style>
      </p:cxnSp>
      <p:cxnSp>
        <p:nvCxnSpPr>
          <p:cNvPr id="8" name="Straight Connector 7">
            <a:extLst>
              <a:ext uri="{FF2B5EF4-FFF2-40B4-BE49-F238E27FC236}">
                <a16:creationId xmlns:a16="http://schemas.microsoft.com/office/drawing/2014/main" id="{E57D00D5-A79C-8260-2421-C8B9C1B8FE2E}"/>
              </a:ext>
            </a:extLst>
          </p:cNvPr>
          <p:cNvCxnSpPr>
            <a:cxnSpLocks/>
          </p:cNvCxnSpPr>
          <p:nvPr userDrawn="1"/>
        </p:nvCxnSpPr>
        <p:spPr>
          <a:xfrm>
            <a:off x="4212803" y="3893402"/>
            <a:ext cx="4865689" cy="0"/>
          </a:xfrm>
          <a:prstGeom prst="line">
            <a:avLst/>
          </a:prstGeom>
          <a:ln w="22225" cap="rnd">
            <a:solidFill>
              <a:schemeClr val="tx1"/>
            </a:solidFill>
          </a:ln>
        </p:spPr>
        <p:style>
          <a:lnRef idx="1">
            <a:schemeClr val="accent1"/>
          </a:lnRef>
          <a:fillRef idx="0">
            <a:schemeClr val="accent1"/>
          </a:fillRef>
          <a:effectRef idx="0">
            <a:schemeClr val="accent1"/>
          </a:effectRef>
          <a:fontRef idx="minor">
            <a:schemeClr val="tx1"/>
          </a:fontRef>
        </p:style>
      </p:cxnSp>
      <p:sp>
        <p:nvSpPr>
          <p:cNvPr id="11" name="Rounded Rectangle 10">
            <a:extLst>
              <a:ext uri="{FF2B5EF4-FFF2-40B4-BE49-F238E27FC236}">
                <a16:creationId xmlns:a16="http://schemas.microsoft.com/office/drawing/2014/main" id="{D7B9EDBD-7B64-07BE-0003-3DC54FEA4E98}"/>
              </a:ext>
            </a:extLst>
          </p:cNvPr>
          <p:cNvSpPr/>
          <p:nvPr userDrawn="1"/>
        </p:nvSpPr>
        <p:spPr>
          <a:xfrm>
            <a:off x="1951726" y="4948126"/>
            <a:ext cx="705593" cy="705593"/>
          </a:xfrm>
          <a:prstGeom prst="roundRect">
            <a:avLst>
              <a:gd name="adj" fmla="val 17359"/>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5" name="Rounded Rectangle 14">
            <a:extLst>
              <a:ext uri="{FF2B5EF4-FFF2-40B4-BE49-F238E27FC236}">
                <a16:creationId xmlns:a16="http://schemas.microsoft.com/office/drawing/2014/main" id="{B9F5B4E5-40EA-9B22-6D6B-34A30D28A7B3}"/>
              </a:ext>
            </a:extLst>
          </p:cNvPr>
          <p:cNvSpPr/>
          <p:nvPr userDrawn="1"/>
        </p:nvSpPr>
        <p:spPr>
          <a:xfrm>
            <a:off x="1951726" y="3451798"/>
            <a:ext cx="1453376" cy="1453376"/>
          </a:xfrm>
          <a:prstGeom prst="roundRect">
            <a:avLst>
              <a:gd name="adj" fmla="val 9776"/>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6" name="Rounded Rectangle 15">
            <a:extLst>
              <a:ext uri="{FF2B5EF4-FFF2-40B4-BE49-F238E27FC236}">
                <a16:creationId xmlns:a16="http://schemas.microsoft.com/office/drawing/2014/main" id="{B51B7123-EFF7-8931-5D20-484C62852197}"/>
              </a:ext>
            </a:extLst>
          </p:cNvPr>
          <p:cNvSpPr/>
          <p:nvPr userDrawn="1"/>
        </p:nvSpPr>
        <p:spPr>
          <a:xfrm>
            <a:off x="3447233" y="457201"/>
            <a:ext cx="1453376" cy="1453376"/>
          </a:xfrm>
          <a:prstGeom prst="roundRect">
            <a:avLst>
              <a:gd name="adj" fmla="val 9776"/>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solidFill>
                <a:schemeClr val="tx1"/>
              </a:solidFill>
            </a:endParaRPr>
          </a:p>
        </p:txBody>
      </p:sp>
      <p:sp>
        <p:nvSpPr>
          <p:cNvPr id="18" name="Rounded Rectangle 17">
            <a:extLst>
              <a:ext uri="{FF2B5EF4-FFF2-40B4-BE49-F238E27FC236}">
                <a16:creationId xmlns:a16="http://schemas.microsoft.com/office/drawing/2014/main" id="{62C6F02F-13CA-AE5A-E5F8-2E1A8739D196}"/>
              </a:ext>
            </a:extLst>
          </p:cNvPr>
          <p:cNvSpPr/>
          <p:nvPr userDrawn="1"/>
        </p:nvSpPr>
        <p:spPr>
          <a:xfrm>
            <a:off x="4941489" y="457201"/>
            <a:ext cx="704693" cy="704693"/>
          </a:xfrm>
          <a:prstGeom prst="roundRect">
            <a:avLst>
              <a:gd name="adj" fmla="val 17359"/>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solidFill>
                <a:schemeClr val="tx1"/>
              </a:solidFill>
            </a:endParaRPr>
          </a:p>
        </p:txBody>
      </p:sp>
      <p:sp>
        <p:nvSpPr>
          <p:cNvPr id="19" name="Rounded Rectangle 18">
            <a:extLst>
              <a:ext uri="{FF2B5EF4-FFF2-40B4-BE49-F238E27FC236}">
                <a16:creationId xmlns:a16="http://schemas.microsoft.com/office/drawing/2014/main" id="{AE26C864-C433-54B8-F137-7376EE3E9F05}"/>
              </a:ext>
            </a:extLst>
          </p:cNvPr>
          <p:cNvSpPr/>
          <p:nvPr userDrawn="1"/>
        </p:nvSpPr>
        <p:spPr>
          <a:xfrm>
            <a:off x="457004" y="3451798"/>
            <a:ext cx="705593" cy="705593"/>
          </a:xfrm>
          <a:prstGeom prst="roundRect">
            <a:avLst>
              <a:gd name="adj" fmla="val 17359"/>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0" name="Rounded Rectangle 19">
            <a:extLst>
              <a:ext uri="{FF2B5EF4-FFF2-40B4-BE49-F238E27FC236}">
                <a16:creationId xmlns:a16="http://schemas.microsoft.com/office/drawing/2014/main" id="{ED453B23-923F-12B6-0E17-41A6EA92E6AE}"/>
              </a:ext>
            </a:extLst>
          </p:cNvPr>
          <p:cNvSpPr/>
          <p:nvPr userDrawn="1"/>
        </p:nvSpPr>
        <p:spPr>
          <a:xfrm>
            <a:off x="454662" y="5695207"/>
            <a:ext cx="705593" cy="705593"/>
          </a:xfrm>
          <a:prstGeom prst="roundRect">
            <a:avLst>
              <a:gd name="adj" fmla="val 17359"/>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5" name="Group 4">
            <a:extLst>
              <a:ext uri="{FF2B5EF4-FFF2-40B4-BE49-F238E27FC236}">
                <a16:creationId xmlns:a16="http://schemas.microsoft.com/office/drawing/2014/main" id="{8B3B9A97-28DF-A519-ACEA-54A1247E459E}"/>
              </a:ext>
            </a:extLst>
          </p:cNvPr>
          <p:cNvGrpSpPr/>
          <p:nvPr userDrawn="1"/>
        </p:nvGrpSpPr>
        <p:grpSpPr>
          <a:xfrm>
            <a:off x="457004" y="457201"/>
            <a:ext cx="5189178" cy="5642517"/>
            <a:chOff x="457004" y="457201"/>
            <a:chExt cx="5189178" cy="5642517"/>
          </a:xfrm>
          <a:solidFill>
            <a:schemeClr val="bg2"/>
          </a:solidFill>
        </p:grpSpPr>
        <p:sp>
          <p:nvSpPr>
            <p:cNvPr id="6" name="Freeform 5">
              <a:extLst>
                <a:ext uri="{FF2B5EF4-FFF2-40B4-BE49-F238E27FC236}">
                  <a16:creationId xmlns:a16="http://schemas.microsoft.com/office/drawing/2014/main" id="{20A6528E-F8A9-2DA3-D3B5-541E30C8FCF6}"/>
                </a:ext>
              </a:extLst>
            </p:cNvPr>
            <p:cNvSpPr/>
            <p:nvPr userDrawn="1"/>
          </p:nvSpPr>
          <p:spPr>
            <a:xfrm rot="9000000">
              <a:off x="645710" y="5052929"/>
              <a:ext cx="2011403" cy="1046789"/>
            </a:xfrm>
            <a:custGeom>
              <a:avLst/>
              <a:gdLst>
                <a:gd name="connsiteX0" fmla="*/ 1548283 w 2011403"/>
                <a:gd name="connsiteY0" fmla="*/ 570222 h 1046789"/>
                <a:gd name="connsiteX1" fmla="*/ 1550587 w 2011403"/>
                <a:gd name="connsiteY1" fmla="*/ 563369 h 1046789"/>
                <a:gd name="connsiteX2" fmla="*/ 1639326 w 2011403"/>
                <a:gd name="connsiteY2" fmla="*/ 455861 h 1046789"/>
                <a:gd name="connsiteX3" fmla="*/ 1737099 w 2011403"/>
                <a:gd name="connsiteY3" fmla="*/ 252784 h 1046789"/>
                <a:gd name="connsiteX4" fmla="*/ 1743569 w 2011403"/>
                <a:gd name="connsiteY4" fmla="*/ 227684 h 1046789"/>
                <a:gd name="connsiteX5" fmla="*/ 1748381 w 2011403"/>
                <a:gd name="connsiteY5" fmla="*/ 219349 h 1046789"/>
                <a:gd name="connsiteX6" fmla="*/ 1739563 w 2011403"/>
                <a:gd name="connsiteY6" fmla="*/ 253566 h 1046789"/>
                <a:gd name="connsiteX7" fmla="*/ 1641473 w 2011403"/>
                <a:gd name="connsiteY7" fmla="*/ 457319 h 1046789"/>
                <a:gd name="connsiteX8" fmla="*/ 1537194 w 2011403"/>
                <a:gd name="connsiteY8" fmla="*/ 619766 h 1046789"/>
                <a:gd name="connsiteX9" fmla="*/ 1536976 w 2011403"/>
                <a:gd name="connsiteY9" fmla="*/ 616634 h 1046789"/>
                <a:gd name="connsiteX10" fmla="*/ 1566219 w 2011403"/>
                <a:gd name="connsiteY10" fmla="*/ 592496 h 1046789"/>
                <a:gd name="connsiteX11" fmla="*/ 1786364 w 2011403"/>
                <a:gd name="connsiteY11" fmla="*/ 184666 h 1046789"/>
                <a:gd name="connsiteX12" fmla="*/ 1791646 w 2011403"/>
                <a:gd name="connsiteY12" fmla="*/ 150152 h 1046789"/>
                <a:gd name="connsiteX13" fmla="*/ 1794794 w 2011403"/>
                <a:gd name="connsiteY13" fmla="*/ 146583 h 1046789"/>
                <a:gd name="connsiteX14" fmla="*/ 1788887 w 2011403"/>
                <a:gd name="connsiteY14" fmla="*/ 185180 h 1046789"/>
                <a:gd name="connsiteX15" fmla="*/ 1568034 w 2011403"/>
                <a:gd name="connsiteY15" fmla="*/ 594310 h 1046789"/>
                <a:gd name="connsiteX16" fmla="*/ 1541120 w 2011403"/>
                <a:gd name="connsiteY16" fmla="*/ 656200 h 1046789"/>
                <a:gd name="connsiteX17" fmla="*/ 1539955 w 2011403"/>
                <a:gd name="connsiteY17" fmla="*/ 653810 h 1046789"/>
                <a:gd name="connsiteX18" fmla="*/ 1587931 w 2011403"/>
                <a:gd name="connsiteY18" fmla="*/ 614208 h 1046789"/>
                <a:gd name="connsiteX19" fmla="*/ 1816473 w 2011403"/>
                <a:gd name="connsiteY19" fmla="*/ 190844 h 1046789"/>
                <a:gd name="connsiteX20" fmla="*/ 1827620 w 2011403"/>
                <a:gd name="connsiteY20" fmla="*/ 118017 h 1046789"/>
                <a:gd name="connsiteX21" fmla="*/ 1830435 w 2011403"/>
                <a:gd name="connsiteY21" fmla="*/ 116643 h 1046789"/>
                <a:gd name="connsiteX22" fmla="*/ 1818998 w 2011403"/>
                <a:gd name="connsiteY22" fmla="*/ 191375 h 1046789"/>
                <a:gd name="connsiteX23" fmla="*/ 1589768 w 2011403"/>
                <a:gd name="connsiteY23" fmla="*/ 616045 h 1046789"/>
                <a:gd name="connsiteX24" fmla="*/ 1556507 w 2011403"/>
                <a:gd name="connsiteY24" fmla="*/ 687731 h 1046789"/>
                <a:gd name="connsiteX25" fmla="*/ 1555336 w 2011403"/>
                <a:gd name="connsiteY25" fmla="*/ 685332 h 1046789"/>
                <a:gd name="connsiteX26" fmla="*/ 1609666 w 2011403"/>
                <a:gd name="connsiteY26" fmla="*/ 635942 h 1046789"/>
                <a:gd name="connsiteX27" fmla="*/ 1859764 w 2011403"/>
                <a:gd name="connsiteY27" fmla="*/ 110921 h 1046789"/>
                <a:gd name="connsiteX28" fmla="*/ 1860130 w 2011403"/>
                <a:gd name="connsiteY28" fmla="*/ 103702 h 1046789"/>
                <a:gd name="connsiteX29" fmla="*/ 1862713 w 2011403"/>
                <a:gd name="connsiteY29" fmla="*/ 103522 h 1046789"/>
                <a:gd name="connsiteX30" fmla="*/ 1862325 w 2011403"/>
                <a:gd name="connsiteY30" fmla="*/ 111182 h 1046789"/>
                <a:gd name="connsiteX31" fmla="*/ 1611480 w 2011403"/>
                <a:gd name="connsiteY31" fmla="*/ 637757 h 1046789"/>
                <a:gd name="connsiteX32" fmla="*/ 1577335 w 2011403"/>
                <a:gd name="connsiteY32" fmla="*/ 710291 h 1046789"/>
                <a:gd name="connsiteX33" fmla="*/ 1575377 w 2011403"/>
                <a:gd name="connsiteY33" fmla="*/ 708564 h 1046789"/>
                <a:gd name="connsiteX34" fmla="*/ 1631378 w 2011403"/>
                <a:gd name="connsiteY34" fmla="*/ 657655 h 1046789"/>
                <a:gd name="connsiteX35" fmla="*/ 1890339 w 2011403"/>
                <a:gd name="connsiteY35" fmla="*/ 114056 h 1046789"/>
                <a:gd name="connsiteX36" fmla="*/ 1890973 w 2011403"/>
                <a:gd name="connsiteY36" fmla="*/ 101552 h 1046789"/>
                <a:gd name="connsiteX37" fmla="*/ 1893559 w 2011403"/>
                <a:gd name="connsiteY37" fmla="*/ 101372 h 1046789"/>
                <a:gd name="connsiteX38" fmla="*/ 1892903 w 2011403"/>
                <a:gd name="connsiteY38" fmla="*/ 114326 h 1046789"/>
                <a:gd name="connsiteX39" fmla="*/ 1633215 w 2011403"/>
                <a:gd name="connsiteY39" fmla="*/ 659492 h 1046789"/>
                <a:gd name="connsiteX40" fmla="*/ 1601277 w 2011403"/>
                <a:gd name="connsiteY40" fmla="*/ 729975 h 1046789"/>
                <a:gd name="connsiteX41" fmla="*/ 1598946 w 2011403"/>
                <a:gd name="connsiteY41" fmla="*/ 728629 h 1046789"/>
                <a:gd name="connsiteX42" fmla="*/ 1653112 w 2011403"/>
                <a:gd name="connsiteY42" fmla="*/ 679389 h 1046789"/>
                <a:gd name="connsiteX43" fmla="*/ 1920916 w 2011403"/>
                <a:gd name="connsiteY43" fmla="*/ 117197 h 1046789"/>
                <a:gd name="connsiteX44" fmla="*/ 1921442 w 2011403"/>
                <a:gd name="connsiteY44" fmla="*/ 106806 h 1046789"/>
                <a:gd name="connsiteX45" fmla="*/ 1923975 w 2011403"/>
                <a:gd name="connsiteY45" fmla="*/ 107658 h 1046789"/>
                <a:gd name="connsiteX46" fmla="*/ 1923478 w 2011403"/>
                <a:gd name="connsiteY46" fmla="*/ 117458 h 1046789"/>
                <a:gd name="connsiteX47" fmla="*/ 1654927 w 2011403"/>
                <a:gd name="connsiteY47" fmla="*/ 681204 h 1046789"/>
                <a:gd name="connsiteX48" fmla="*/ 1629192 w 2011403"/>
                <a:gd name="connsiteY48" fmla="*/ 746092 h 1046789"/>
                <a:gd name="connsiteX49" fmla="*/ 1626833 w 2011403"/>
                <a:gd name="connsiteY49" fmla="*/ 744730 h 1046789"/>
                <a:gd name="connsiteX50" fmla="*/ 1674824 w 2011403"/>
                <a:gd name="connsiteY50" fmla="*/ 701102 h 1046789"/>
                <a:gd name="connsiteX51" fmla="*/ 1951492 w 2011403"/>
                <a:gd name="connsiteY51" fmla="*/ 120332 h 1046789"/>
                <a:gd name="connsiteX52" fmla="*/ 1951635 w 2011403"/>
                <a:gd name="connsiteY52" fmla="*/ 117506 h 1046789"/>
                <a:gd name="connsiteX53" fmla="*/ 1954138 w 2011403"/>
                <a:gd name="connsiteY53" fmla="*/ 118951 h 1046789"/>
                <a:gd name="connsiteX54" fmla="*/ 1954055 w 2011403"/>
                <a:gd name="connsiteY54" fmla="*/ 120602 h 1046789"/>
                <a:gd name="connsiteX55" fmla="*/ 1676661 w 2011403"/>
                <a:gd name="connsiteY55" fmla="*/ 702939 h 1046789"/>
                <a:gd name="connsiteX56" fmla="*/ 1657077 w 2011403"/>
                <a:gd name="connsiteY56" fmla="*/ 762191 h 1046789"/>
                <a:gd name="connsiteX57" fmla="*/ 1654746 w 2011403"/>
                <a:gd name="connsiteY57" fmla="*/ 760846 h 1046789"/>
                <a:gd name="connsiteX58" fmla="*/ 1696558 w 2011403"/>
                <a:gd name="connsiteY58" fmla="*/ 722836 h 1046789"/>
                <a:gd name="connsiteX59" fmla="*/ 1967022 w 2011403"/>
                <a:gd name="connsiteY59" fmla="*/ 221786 h 1046789"/>
                <a:gd name="connsiteX60" fmla="*/ 1980437 w 2011403"/>
                <a:gd name="connsiteY60" fmla="*/ 134134 h 1046789"/>
                <a:gd name="connsiteX61" fmla="*/ 1982828 w 2011403"/>
                <a:gd name="connsiteY61" fmla="*/ 135515 h 1046789"/>
                <a:gd name="connsiteX62" fmla="*/ 1969545 w 2011403"/>
                <a:gd name="connsiteY62" fmla="*/ 222300 h 1046789"/>
                <a:gd name="connsiteX63" fmla="*/ 1698373 w 2011403"/>
                <a:gd name="connsiteY63" fmla="*/ 724651 h 1046789"/>
                <a:gd name="connsiteX64" fmla="*/ 1685411 w 2011403"/>
                <a:gd name="connsiteY64" fmla="*/ 778550 h 1046789"/>
                <a:gd name="connsiteX65" fmla="*/ 1683009 w 2011403"/>
                <a:gd name="connsiteY65" fmla="*/ 777163 h 1046789"/>
                <a:gd name="connsiteX66" fmla="*/ 1718600 w 2011403"/>
                <a:gd name="connsiteY66" fmla="*/ 744878 h 1046789"/>
                <a:gd name="connsiteX67" fmla="*/ 1998302 w 2011403"/>
                <a:gd name="connsiteY67" fmla="*/ 223179 h 1046789"/>
                <a:gd name="connsiteX68" fmla="*/ 2009016 w 2011403"/>
                <a:gd name="connsiteY68" fmla="*/ 150635 h 1046789"/>
                <a:gd name="connsiteX69" fmla="*/ 2011403 w 2011403"/>
                <a:gd name="connsiteY69" fmla="*/ 152013 h 1046789"/>
                <a:gd name="connsiteX70" fmla="*/ 1999692 w 2011403"/>
                <a:gd name="connsiteY70" fmla="*/ 228748 h 1046789"/>
                <a:gd name="connsiteX71" fmla="*/ 1720437 w 2011403"/>
                <a:gd name="connsiteY71" fmla="*/ 746715 h 1046789"/>
                <a:gd name="connsiteX72" fmla="*/ 671685 w 2011403"/>
                <a:gd name="connsiteY72" fmla="*/ 588676 h 1046789"/>
                <a:gd name="connsiteX73" fmla="*/ 672975 w 2011403"/>
                <a:gd name="connsiteY73" fmla="*/ 586441 h 1046789"/>
                <a:gd name="connsiteX74" fmla="*/ 742039 w 2011403"/>
                <a:gd name="connsiteY74" fmla="*/ 623977 h 1046789"/>
                <a:gd name="connsiteX75" fmla="*/ 996003 w 2011403"/>
                <a:gd name="connsiteY75" fmla="*/ 675387 h 1046789"/>
                <a:gd name="connsiteX76" fmla="*/ 1249967 w 2011403"/>
                <a:gd name="connsiteY76" fmla="*/ 623977 h 1046789"/>
                <a:gd name="connsiteX77" fmla="*/ 1292117 w 2011403"/>
                <a:gd name="connsiteY77" fmla="*/ 601069 h 1046789"/>
                <a:gd name="connsiteX78" fmla="*/ 1294735 w 2011403"/>
                <a:gd name="connsiteY78" fmla="*/ 602580 h 1046789"/>
                <a:gd name="connsiteX79" fmla="*/ 1250987 w 2011403"/>
                <a:gd name="connsiteY79" fmla="*/ 626355 h 1046789"/>
                <a:gd name="connsiteX80" fmla="*/ 996003 w 2011403"/>
                <a:gd name="connsiteY80" fmla="*/ 677962 h 1046789"/>
                <a:gd name="connsiteX81" fmla="*/ 741019 w 2011403"/>
                <a:gd name="connsiteY81" fmla="*/ 626356 h 1046789"/>
                <a:gd name="connsiteX82" fmla="*/ 629652 w 2011403"/>
                <a:gd name="connsiteY82" fmla="*/ 565832 h 1046789"/>
                <a:gd name="connsiteX83" fmla="*/ 353665 w 2011403"/>
                <a:gd name="connsiteY83" fmla="*/ 154255 h 1046789"/>
                <a:gd name="connsiteX84" fmla="*/ 343284 w 2011403"/>
                <a:gd name="connsiteY84" fmla="*/ 51579 h 1046789"/>
                <a:gd name="connsiteX85" fmla="*/ 346021 w 2011403"/>
                <a:gd name="connsiteY85" fmla="*/ 53159 h 1046789"/>
                <a:gd name="connsiteX86" fmla="*/ 356191 w 2011403"/>
                <a:gd name="connsiteY86" fmla="*/ 153724 h 1046789"/>
                <a:gd name="connsiteX87" fmla="*/ 631110 w 2011403"/>
                <a:gd name="connsiteY87" fmla="*/ 563686 h 1046789"/>
                <a:gd name="connsiteX88" fmla="*/ 634578 w 2011403"/>
                <a:gd name="connsiteY88" fmla="*/ 565571 h 1046789"/>
                <a:gd name="connsiteX89" fmla="*/ 633286 w 2011403"/>
                <a:gd name="connsiteY89" fmla="*/ 567808 h 1046789"/>
                <a:gd name="connsiteX90" fmla="*/ 656392 w 2011403"/>
                <a:gd name="connsiteY90" fmla="*/ 615163 h 1046789"/>
                <a:gd name="connsiteX91" fmla="*/ 657671 w 2011403"/>
                <a:gd name="connsiteY91" fmla="*/ 612948 h 1046789"/>
                <a:gd name="connsiteX92" fmla="*/ 730074 w 2011403"/>
                <a:gd name="connsiteY92" fmla="*/ 652297 h 1046789"/>
                <a:gd name="connsiteX93" fmla="*/ 996003 w 2011403"/>
                <a:gd name="connsiteY93" fmla="*/ 706122 h 1046789"/>
                <a:gd name="connsiteX94" fmla="*/ 1261932 w 2011403"/>
                <a:gd name="connsiteY94" fmla="*/ 652297 h 1046789"/>
                <a:gd name="connsiteX95" fmla="*/ 1323186 w 2011403"/>
                <a:gd name="connsiteY95" fmla="*/ 619007 h 1046789"/>
                <a:gd name="connsiteX96" fmla="*/ 1325783 w 2011403"/>
                <a:gd name="connsiteY96" fmla="*/ 620506 h 1046789"/>
                <a:gd name="connsiteX97" fmla="*/ 1262927 w 2011403"/>
                <a:gd name="connsiteY97" fmla="*/ 654667 h 1046789"/>
                <a:gd name="connsiteX98" fmla="*/ 996003 w 2011403"/>
                <a:gd name="connsiteY98" fmla="*/ 708697 h 1046789"/>
                <a:gd name="connsiteX99" fmla="*/ 729079 w 2011403"/>
                <a:gd name="connsiteY99" fmla="*/ 654667 h 1046789"/>
                <a:gd name="connsiteX100" fmla="*/ 612492 w 2011403"/>
                <a:gd name="connsiteY100" fmla="*/ 591303 h 1046789"/>
                <a:gd name="connsiteX101" fmla="*/ 323557 w 2011403"/>
                <a:gd name="connsiteY101" fmla="*/ 160433 h 1046789"/>
                <a:gd name="connsiteX102" fmla="*/ 310644 w 2011403"/>
                <a:gd name="connsiteY102" fmla="*/ 32734 h 1046789"/>
                <a:gd name="connsiteX103" fmla="*/ 313380 w 2011403"/>
                <a:gd name="connsiteY103" fmla="*/ 34313 h 1046789"/>
                <a:gd name="connsiteX104" fmla="*/ 326080 w 2011403"/>
                <a:gd name="connsiteY104" fmla="*/ 159919 h 1046789"/>
                <a:gd name="connsiteX105" fmla="*/ 613924 w 2011403"/>
                <a:gd name="connsiteY105" fmla="*/ 589173 h 1046789"/>
                <a:gd name="connsiteX106" fmla="*/ 619273 w 2011403"/>
                <a:gd name="connsiteY106" fmla="*/ 592079 h 1046789"/>
                <a:gd name="connsiteX107" fmla="*/ 617994 w 2011403"/>
                <a:gd name="connsiteY107" fmla="*/ 594294 h 1046789"/>
                <a:gd name="connsiteX108" fmla="*/ 641088 w 2011403"/>
                <a:gd name="connsiteY108" fmla="*/ 641671 h 1046789"/>
                <a:gd name="connsiteX109" fmla="*/ 642378 w 2011403"/>
                <a:gd name="connsiteY109" fmla="*/ 639437 h 1046789"/>
                <a:gd name="connsiteX110" fmla="*/ 718134 w 2011403"/>
                <a:gd name="connsiteY110" fmla="*/ 680610 h 1046789"/>
                <a:gd name="connsiteX111" fmla="*/ 996003 w 2011403"/>
                <a:gd name="connsiteY111" fmla="*/ 736858 h 1046789"/>
                <a:gd name="connsiteX112" fmla="*/ 1273872 w 2011403"/>
                <a:gd name="connsiteY112" fmla="*/ 680610 h 1046789"/>
                <a:gd name="connsiteX113" fmla="*/ 1354235 w 2011403"/>
                <a:gd name="connsiteY113" fmla="*/ 636933 h 1046789"/>
                <a:gd name="connsiteX114" fmla="*/ 1356855 w 2011403"/>
                <a:gd name="connsiteY114" fmla="*/ 638445 h 1046789"/>
                <a:gd name="connsiteX115" fmla="*/ 1274892 w 2011403"/>
                <a:gd name="connsiteY115" fmla="*/ 682989 h 1046789"/>
                <a:gd name="connsiteX116" fmla="*/ 996003 w 2011403"/>
                <a:gd name="connsiteY116" fmla="*/ 739433 h 1046789"/>
                <a:gd name="connsiteX117" fmla="*/ 717114 w 2011403"/>
                <a:gd name="connsiteY117" fmla="*/ 682989 h 1046789"/>
                <a:gd name="connsiteX118" fmla="*/ 595306 w 2011403"/>
                <a:gd name="connsiteY118" fmla="*/ 616791 h 1046789"/>
                <a:gd name="connsiteX119" fmla="*/ 278851 w 2011403"/>
                <a:gd name="connsiteY119" fmla="*/ 22272 h 1046789"/>
                <a:gd name="connsiteX120" fmla="*/ 279605 w 2011403"/>
                <a:gd name="connsiteY120" fmla="*/ 14814 h 1046789"/>
                <a:gd name="connsiteX121" fmla="*/ 282039 w 2011403"/>
                <a:gd name="connsiteY121" fmla="*/ 16219 h 1046789"/>
                <a:gd name="connsiteX122" fmla="*/ 281427 w 2011403"/>
                <a:gd name="connsiteY122" fmla="*/ 22272 h 1046789"/>
                <a:gd name="connsiteX123" fmla="*/ 596764 w 2011403"/>
                <a:gd name="connsiteY123" fmla="*/ 614645 h 1046789"/>
                <a:gd name="connsiteX124" fmla="*/ 603980 w 2011403"/>
                <a:gd name="connsiteY124" fmla="*/ 618567 h 1046789"/>
                <a:gd name="connsiteX125" fmla="*/ 602689 w 2011403"/>
                <a:gd name="connsiteY125" fmla="*/ 620803 h 1046789"/>
                <a:gd name="connsiteX126" fmla="*/ 625795 w 2011403"/>
                <a:gd name="connsiteY126" fmla="*/ 668159 h 1046789"/>
                <a:gd name="connsiteX127" fmla="*/ 627074 w 2011403"/>
                <a:gd name="connsiteY127" fmla="*/ 665944 h 1046789"/>
                <a:gd name="connsiteX128" fmla="*/ 706169 w 2011403"/>
                <a:gd name="connsiteY128" fmla="*/ 708930 h 1046789"/>
                <a:gd name="connsiteX129" fmla="*/ 996003 w 2011403"/>
                <a:gd name="connsiteY129" fmla="*/ 767593 h 1046789"/>
                <a:gd name="connsiteX130" fmla="*/ 1285837 w 2011403"/>
                <a:gd name="connsiteY130" fmla="*/ 708930 h 1046789"/>
                <a:gd name="connsiteX131" fmla="*/ 1385306 w 2011403"/>
                <a:gd name="connsiteY131" fmla="*/ 654871 h 1046789"/>
                <a:gd name="connsiteX132" fmla="*/ 1387902 w 2011403"/>
                <a:gd name="connsiteY132" fmla="*/ 656370 h 1046789"/>
                <a:gd name="connsiteX133" fmla="*/ 1286832 w 2011403"/>
                <a:gd name="connsiteY133" fmla="*/ 711300 h 1046789"/>
                <a:gd name="connsiteX134" fmla="*/ 996003 w 2011403"/>
                <a:gd name="connsiteY134" fmla="*/ 770168 h 1046789"/>
                <a:gd name="connsiteX135" fmla="*/ 705174 w 2011403"/>
                <a:gd name="connsiteY135" fmla="*/ 711300 h 1046789"/>
                <a:gd name="connsiteX136" fmla="*/ 578147 w 2011403"/>
                <a:gd name="connsiteY136" fmla="*/ 642262 h 1046789"/>
                <a:gd name="connsiteX137" fmla="*/ 248116 w 2011403"/>
                <a:gd name="connsiteY137" fmla="*/ 22271 h 1046789"/>
                <a:gd name="connsiteX138" fmla="*/ 249018 w 2011403"/>
                <a:gd name="connsiteY138" fmla="*/ 4462 h 1046789"/>
                <a:gd name="connsiteX139" fmla="*/ 251551 w 2011403"/>
                <a:gd name="connsiteY139" fmla="*/ 5314 h 1046789"/>
                <a:gd name="connsiteX140" fmla="*/ 250692 w 2011403"/>
                <a:gd name="connsiteY140" fmla="*/ 22271 h 1046789"/>
                <a:gd name="connsiteX141" fmla="*/ 579579 w 2011403"/>
                <a:gd name="connsiteY141" fmla="*/ 640132 h 1046789"/>
                <a:gd name="connsiteX142" fmla="*/ 588676 w 2011403"/>
                <a:gd name="connsiteY142" fmla="*/ 645075 h 1046789"/>
                <a:gd name="connsiteX143" fmla="*/ 587397 w 2011403"/>
                <a:gd name="connsiteY143" fmla="*/ 647290 h 1046789"/>
                <a:gd name="connsiteX144" fmla="*/ 610490 w 2011403"/>
                <a:gd name="connsiteY144" fmla="*/ 694667 h 1046789"/>
                <a:gd name="connsiteX145" fmla="*/ 611775 w 2011403"/>
                <a:gd name="connsiteY145" fmla="*/ 692442 h 1046789"/>
                <a:gd name="connsiteX146" fmla="*/ 694229 w 2011403"/>
                <a:gd name="connsiteY146" fmla="*/ 737251 h 1046789"/>
                <a:gd name="connsiteX147" fmla="*/ 996003 w 2011403"/>
                <a:gd name="connsiteY147" fmla="*/ 798329 h 1046789"/>
                <a:gd name="connsiteX148" fmla="*/ 1297777 w 2011403"/>
                <a:gd name="connsiteY148" fmla="*/ 737243 h 1046789"/>
                <a:gd name="connsiteX149" fmla="*/ 1416353 w 2011403"/>
                <a:gd name="connsiteY149" fmla="*/ 672797 h 1046789"/>
                <a:gd name="connsiteX150" fmla="*/ 1418974 w 2011403"/>
                <a:gd name="connsiteY150" fmla="*/ 674310 h 1046789"/>
                <a:gd name="connsiteX151" fmla="*/ 1298796 w 2011403"/>
                <a:gd name="connsiteY151" fmla="*/ 739622 h 1046789"/>
                <a:gd name="connsiteX152" fmla="*/ 996003 w 2011403"/>
                <a:gd name="connsiteY152" fmla="*/ 800904 h 1046789"/>
                <a:gd name="connsiteX153" fmla="*/ 693210 w 2011403"/>
                <a:gd name="connsiteY153" fmla="*/ 739622 h 1046789"/>
                <a:gd name="connsiteX154" fmla="*/ 560961 w 2011403"/>
                <a:gd name="connsiteY154" fmla="*/ 667750 h 1046789"/>
                <a:gd name="connsiteX155" fmla="*/ 217381 w 2011403"/>
                <a:gd name="connsiteY155" fmla="*/ 22272 h 1046789"/>
                <a:gd name="connsiteX156" fmla="*/ 218500 w 2011403"/>
                <a:gd name="connsiteY156" fmla="*/ 181 h 1046789"/>
                <a:gd name="connsiteX157" fmla="*/ 221085 w 2011403"/>
                <a:gd name="connsiteY157" fmla="*/ 0 h 1046789"/>
                <a:gd name="connsiteX158" fmla="*/ 219957 w 2011403"/>
                <a:gd name="connsiteY158" fmla="*/ 22272 h 1046789"/>
                <a:gd name="connsiteX159" fmla="*/ 562419 w 2011403"/>
                <a:gd name="connsiteY159" fmla="*/ 665620 h 1046789"/>
                <a:gd name="connsiteX160" fmla="*/ 573377 w 2011403"/>
                <a:gd name="connsiteY160" fmla="*/ 671574 h 1046789"/>
                <a:gd name="connsiteX161" fmla="*/ 572092 w 2011403"/>
                <a:gd name="connsiteY161" fmla="*/ 673799 h 1046789"/>
                <a:gd name="connsiteX162" fmla="*/ 595198 w 2011403"/>
                <a:gd name="connsiteY162" fmla="*/ 721155 h 1046789"/>
                <a:gd name="connsiteX163" fmla="*/ 596477 w 2011403"/>
                <a:gd name="connsiteY163" fmla="*/ 718939 h 1046789"/>
                <a:gd name="connsiteX164" fmla="*/ 682265 w 2011403"/>
                <a:gd name="connsiteY164" fmla="*/ 765563 h 1046789"/>
                <a:gd name="connsiteX165" fmla="*/ 996003 w 2011403"/>
                <a:gd name="connsiteY165" fmla="*/ 829064 h 1046789"/>
                <a:gd name="connsiteX166" fmla="*/ 1446772 w 2011403"/>
                <a:gd name="connsiteY166" fmla="*/ 691091 h 1046789"/>
                <a:gd name="connsiteX167" fmla="*/ 1447294 w 2011403"/>
                <a:gd name="connsiteY167" fmla="*/ 690660 h 1046789"/>
                <a:gd name="connsiteX168" fmla="*/ 1449656 w 2011403"/>
                <a:gd name="connsiteY168" fmla="*/ 692024 h 1046789"/>
                <a:gd name="connsiteX169" fmla="*/ 1448205 w 2011403"/>
                <a:gd name="connsiteY169" fmla="*/ 693221 h 1046789"/>
                <a:gd name="connsiteX170" fmla="*/ 996003 w 2011403"/>
                <a:gd name="connsiteY170" fmla="*/ 831639 h 1046789"/>
                <a:gd name="connsiteX171" fmla="*/ 681270 w 2011403"/>
                <a:gd name="connsiteY171" fmla="*/ 767933 h 1046789"/>
                <a:gd name="connsiteX172" fmla="*/ 543801 w 2011403"/>
                <a:gd name="connsiteY172" fmla="*/ 693221 h 1046789"/>
                <a:gd name="connsiteX173" fmla="*/ 186646 w 2011403"/>
                <a:gd name="connsiteY173" fmla="*/ 22271 h 1046789"/>
                <a:gd name="connsiteX174" fmla="*/ 187656 w 2011403"/>
                <a:gd name="connsiteY174" fmla="*/ 2331 h 1046789"/>
                <a:gd name="connsiteX175" fmla="*/ 190241 w 2011403"/>
                <a:gd name="connsiteY175" fmla="*/ 2151 h 1046789"/>
                <a:gd name="connsiteX176" fmla="*/ 189222 w 2011403"/>
                <a:gd name="connsiteY176" fmla="*/ 22271 h 1046789"/>
                <a:gd name="connsiteX177" fmla="*/ 545234 w 2011403"/>
                <a:gd name="connsiteY177" fmla="*/ 691090 h 1046789"/>
                <a:gd name="connsiteX178" fmla="*/ 558078 w 2011403"/>
                <a:gd name="connsiteY178" fmla="*/ 698071 h 1046789"/>
                <a:gd name="connsiteX179" fmla="*/ 556800 w 2011403"/>
                <a:gd name="connsiteY179" fmla="*/ 700286 h 1046789"/>
                <a:gd name="connsiteX180" fmla="*/ 579893 w 2011403"/>
                <a:gd name="connsiteY180" fmla="*/ 747663 h 1046789"/>
                <a:gd name="connsiteX181" fmla="*/ 581178 w 2011403"/>
                <a:gd name="connsiteY181" fmla="*/ 745438 h 1046789"/>
                <a:gd name="connsiteX182" fmla="*/ 670325 w 2011403"/>
                <a:gd name="connsiteY182" fmla="*/ 793884 h 1046789"/>
                <a:gd name="connsiteX183" fmla="*/ 996003 w 2011403"/>
                <a:gd name="connsiteY183" fmla="*/ 859800 h 1046789"/>
                <a:gd name="connsiteX184" fmla="*/ 1463932 w 2011403"/>
                <a:gd name="connsiteY184" fmla="*/ 716563 h 1046789"/>
                <a:gd name="connsiteX185" fmla="*/ 1475549 w 2011403"/>
                <a:gd name="connsiteY185" fmla="*/ 706973 h 1046789"/>
                <a:gd name="connsiteX186" fmla="*/ 1477937 w 2011403"/>
                <a:gd name="connsiteY186" fmla="*/ 708352 h 1046789"/>
                <a:gd name="connsiteX187" fmla="*/ 1465391 w 2011403"/>
                <a:gd name="connsiteY187" fmla="*/ 718709 h 1046789"/>
                <a:gd name="connsiteX188" fmla="*/ 996003 w 2011403"/>
                <a:gd name="connsiteY188" fmla="*/ 862375 h 1046789"/>
                <a:gd name="connsiteX189" fmla="*/ 669305 w 2011403"/>
                <a:gd name="connsiteY189" fmla="*/ 796254 h 1046789"/>
                <a:gd name="connsiteX190" fmla="*/ 526616 w 2011403"/>
                <a:gd name="connsiteY190" fmla="*/ 718709 h 1046789"/>
                <a:gd name="connsiteX191" fmla="*/ 155911 w 2011403"/>
                <a:gd name="connsiteY191" fmla="*/ 22272 h 1046789"/>
                <a:gd name="connsiteX192" fmla="*/ 156170 w 2011403"/>
                <a:gd name="connsiteY192" fmla="*/ 17166 h 1046789"/>
                <a:gd name="connsiteX193" fmla="*/ 158811 w 2011403"/>
                <a:gd name="connsiteY193" fmla="*/ 15877 h 1046789"/>
                <a:gd name="connsiteX194" fmla="*/ 158487 w 2011403"/>
                <a:gd name="connsiteY194" fmla="*/ 22272 h 1046789"/>
                <a:gd name="connsiteX195" fmla="*/ 528074 w 2011403"/>
                <a:gd name="connsiteY195" fmla="*/ 716579 h 1046789"/>
                <a:gd name="connsiteX196" fmla="*/ 542779 w 2011403"/>
                <a:gd name="connsiteY196" fmla="*/ 724570 h 1046789"/>
                <a:gd name="connsiteX197" fmla="*/ 541495 w 2011403"/>
                <a:gd name="connsiteY197" fmla="*/ 726795 h 1046789"/>
                <a:gd name="connsiteX198" fmla="*/ 564601 w 2011403"/>
                <a:gd name="connsiteY198" fmla="*/ 774150 h 1046789"/>
                <a:gd name="connsiteX199" fmla="*/ 565880 w 2011403"/>
                <a:gd name="connsiteY199" fmla="*/ 771935 h 1046789"/>
                <a:gd name="connsiteX200" fmla="*/ 658360 w 2011403"/>
                <a:gd name="connsiteY200" fmla="*/ 822196 h 1046789"/>
                <a:gd name="connsiteX201" fmla="*/ 996003 w 2011403"/>
                <a:gd name="connsiteY201" fmla="*/ 890535 h 1046789"/>
                <a:gd name="connsiteX202" fmla="*/ 1481118 w 2011403"/>
                <a:gd name="connsiteY202" fmla="*/ 742049 h 1046789"/>
                <a:gd name="connsiteX203" fmla="*/ 1505153 w 2011403"/>
                <a:gd name="connsiteY203" fmla="*/ 724065 h 1046789"/>
                <a:gd name="connsiteX204" fmla="*/ 1507568 w 2011403"/>
                <a:gd name="connsiteY204" fmla="*/ 725460 h 1046789"/>
                <a:gd name="connsiteX205" fmla="*/ 1482550 w 2011403"/>
                <a:gd name="connsiteY205" fmla="*/ 744180 h 1046789"/>
                <a:gd name="connsiteX206" fmla="*/ 996003 w 2011403"/>
                <a:gd name="connsiteY206" fmla="*/ 893110 h 1046789"/>
                <a:gd name="connsiteX207" fmla="*/ 657365 w 2011403"/>
                <a:gd name="connsiteY207" fmla="*/ 824566 h 1046789"/>
                <a:gd name="connsiteX208" fmla="*/ 509456 w 2011403"/>
                <a:gd name="connsiteY208" fmla="*/ 744180 h 1046789"/>
                <a:gd name="connsiteX209" fmla="*/ 142900 w 2011403"/>
                <a:gd name="connsiteY209" fmla="*/ 197553 h 1046789"/>
                <a:gd name="connsiteX210" fmla="*/ 127199 w 2011403"/>
                <a:gd name="connsiteY210" fmla="*/ 42276 h 1046789"/>
                <a:gd name="connsiteX211" fmla="*/ 129510 w 2011403"/>
                <a:gd name="connsiteY211" fmla="*/ 39655 h 1046789"/>
                <a:gd name="connsiteX212" fmla="*/ 145423 w 2011403"/>
                <a:gd name="connsiteY212" fmla="*/ 197039 h 1046789"/>
                <a:gd name="connsiteX213" fmla="*/ 510889 w 2011403"/>
                <a:gd name="connsiteY213" fmla="*/ 742049 h 1046789"/>
                <a:gd name="connsiteX214" fmla="*/ 527481 w 2011403"/>
                <a:gd name="connsiteY214" fmla="*/ 751067 h 1046789"/>
                <a:gd name="connsiteX215" fmla="*/ 526203 w 2011403"/>
                <a:gd name="connsiteY215" fmla="*/ 753282 h 1046789"/>
                <a:gd name="connsiteX216" fmla="*/ 510382 w 2011403"/>
                <a:gd name="connsiteY216" fmla="*/ 780683 h 1046789"/>
                <a:gd name="connsiteX217" fmla="*/ 492270 w 2011403"/>
                <a:gd name="connsiteY217" fmla="*/ 769669 h 1046789"/>
                <a:gd name="connsiteX218" fmla="*/ 112789 w 2011403"/>
                <a:gd name="connsiteY218" fmla="*/ 203749 h 1046789"/>
                <a:gd name="connsiteX219" fmla="*/ 100262 w 2011403"/>
                <a:gd name="connsiteY219" fmla="*/ 79846 h 1046789"/>
                <a:gd name="connsiteX220" fmla="*/ 102455 w 2011403"/>
                <a:gd name="connsiteY220" fmla="*/ 76048 h 1046789"/>
                <a:gd name="connsiteX221" fmla="*/ 115315 w 2011403"/>
                <a:gd name="connsiteY221" fmla="*/ 203218 h 1046789"/>
                <a:gd name="connsiteX222" fmla="*/ 493729 w 2011403"/>
                <a:gd name="connsiteY222" fmla="*/ 767522 h 1046789"/>
                <a:gd name="connsiteX223" fmla="*/ 511679 w 2011403"/>
                <a:gd name="connsiteY223" fmla="*/ 778438 h 1046789"/>
                <a:gd name="connsiteX224" fmla="*/ 566607 w 2011403"/>
                <a:gd name="connsiteY224" fmla="*/ 814876 h 1046789"/>
                <a:gd name="connsiteX225" fmla="*/ 547720 w 2011403"/>
                <a:gd name="connsiteY225" fmla="*/ 803389 h 1046789"/>
                <a:gd name="connsiteX226" fmla="*/ 549015 w 2011403"/>
                <a:gd name="connsiteY226" fmla="*/ 801146 h 1046789"/>
                <a:gd name="connsiteX227" fmla="*/ 567853 w 2011403"/>
                <a:gd name="connsiteY227" fmla="*/ 812603 h 1046789"/>
                <a:gd name="connsiteX228" fmla="*/ 996003 w 2011403"/>
                <a:gd name="connsiteY228" fmla="*/ 921271 h 1046789"/>
                <a:gd name="connsiteX229" fmla="*/ 1498278 w 2011403"/>
                <a:gd name="connsiteY229" fmla="*/ 767521 h 1046789"/>
                <a:gd name="connsiteX230" fmla="*/ 1534054 w 2011403"/>
                <a:gd name="connsiteY230" fmla="*/ 740751 h 1046789"/>
                <a:gd name="connsiteX231" fmla="*/ 1536497 w 2011403"/>
                <a:gd name="connsiteY231" fmla="*/ 742162 h 1046789"/>
                <a:gd name="connsiteX232" fmla="*/ 1499736 w 2011403"/>
                <a:gd name="connsiteY232" fmla="*/ 769669 h 1046789"/>
                <a:gd name="connsiteX233" fmla="*/ 996003 w 2011403"/>
                <a:gd name="connsiteY233" fmla="*/ 923847 h 1046789"/>
                <a:gd name="connsiteX234" fmla="*/ 566607 w 2011403"/>
                <a:gd name="connsiteY234" fmla="*/ 814876 h 1046789"/>
                <a:gd name="connsiteX235" fmla="*/ 495039 w 2011403"/>
                <a:gd name="connsiteY235" fmla="*/ 807259 h 1046789"/>
                <a:gd name="connsiteX236" fmla="*/ 475111 w 2011403"/>
                <a:gd name="connsiteY236" fmla="*/ 795140 h 1046789"/>
                <a:gd name="connsiteX237" fmla="*/ 82681 w 2011403"/>
                <a:gd name="connsiteY237" fmla="*/ 209927 h 1046789"/>
                <a:gd name="connsiteX238" fmla="*/ 74108 w 2011403"/>
                <a:gd name="connsiteY238" fmla="*/ 125146 h 1046789"/>
                <a:gd name="connsiteX239" fmla="*/ 76300 w 2011403"/>
                <a:gd name="connsiteY239" fmla="*/ 121351 h 1046789"/>
                <a:gd name="connsiteX240" fmla="*/ 85204 w 2011403"/>
                <a:gd name="connsiteY240" fmla="*/ 209412 h 1046789"/>
                <a:gd name="connsiteX241" fmla="*/ 476543 w 2011403"/>
                <a:gd name="connsiteY241" fmla="*/ 793008 h 1046789"/>
                <a:gd name="connsiteX242" fmla="*/ 496322 w 2011403"/>
                <a:gd name="connsiteY242" fmla="*/ 805037 h 1046789"/>
                <a:gd name="connsiteX243" fmla="*/ 551981 w 2011403"/>
                <a:gd name="connsiteY243" fmla="*/ 841891 h 1046789"/>
                <a:gd name="connsiteX244" fmla="*/ 532375 w 2011403"/>
                <a:gd name="connsiteY244" fmla="*/ 829966 h 1046789"/>
                <a:gd name="connsiteX245" fmla="*/ 533659 w 2011403"/>
                <a:gd name="connsiteY245" fmla="*/ 827743 h 1046789"/>
                <a:gd name="connsiteX246" fmla="*/ 553202 w 2011403"/>
                <a:gd name="connsiteY246" fmla="*/ 839629 h 1046789"/>
                <a:gd name="connsiteX247" fmla="*/ 996003 w 2011403"/>
                <a:gd name="connsiteY247" fmla="*/ 952006 h 1046789"/>
                <a:gd name="connsiteX248" fmla="*/ 1515464 w 2011403"/>
                <a:gd name="connsiteY248" fmla="*/ 793008 h 1046789"/>
                <a:gd name="connsiteX249" fmla="*/ 1562981 w 2011403"/>
                <a:gd name="connsiteY249" fmla="*/ 757452 h 1046789"/>
                <a:gd name="connsiteX250" fmla="*/ 1565398 w 2011403"/>
                <a:gd name="connsiteY250" fmla="*/ 758847 h 1046789"/>
                <a:gd name="connsiteX251" fmla="*/ 1516896 w 2011403"/>
                <a:gd name="connsiteY251" fmla="*/ 795139 h 1046789"/>
                <a:gd name="connsiteX252" fmla="*/ 996003 w 2011403"/>
                <a:gd name="connsiteY252" fmla="*/ 954582 h 1046789"/>
                <a:gd name="connsiteX253" fmla="*/ 551981 w 2011403"/>
                <a:gd name="connsiteY253" fmla="*/ 841891 h 1046789"/>
                <a:gd name="connsiteX254" fmla="*/ 475188 w 2011403"/>
                <a:gd name="connsiteY254" fmla="*/ 831125 h 1046789"/>
                <a:gd name="connsiteX255" fmla="*/ 457926 w 2011403"/>
                <a:gd name="connsiteY255" fmla="*/ 820627 h 1046789"/>
                <a:gd name="connsiteX256" fmla="*/ 52571 w 2011403"/>
                <a:gd name="connsiteY256" fmla="*/ 216123 h 1046789"/>
                <a:gd name="connsiteX257" fmla="*/ 46078 w 2011403"/>
                <a:gd name="connsiteY257" fmla="*/ 173696 h 1046789"/>
                <a:gd name="connsiteX258" fmla="*/ 48137 w 2011403"/>
                <a:gd name="connsiteY258" fmla="*/ 170130 h 1046789"/>
                <a:gd name="connsiteX259" fmla="*/ 55096 w 2011403"/>
                <a:gd name="connsiteY259" fmla="*/ 215591 h 1046789"/>
                <a:gd name="connsiteX260" fmla="*/ 459383 w 2011403"/>
                <a:gd name="connsiteY260" fmla="*/ 818481 h 1046789"/>
                <a:gd name="connsiteX261" fmla="*/ 476929 w 2011403"/>
                <a:gd name="connsiteY261" fmla="*/ 829151 h 1046789"/>
                <a:gd name="connsiteX262" fmla="*/ 537330 w 2011403"/>
                <a:gd name="connsiteY262" fmla="*/ 868917 h 1046789"/>
                <a:gd name="connsiteX263" fmla="*/ 517019 w 2011403"/>
                <a:gd name="connsiteY263" fmla="*/ 856565 h 1046789"/>
                <a:gd name="connsiteX264" fmla="*/ 518314 w 2011403"/>
                <a:gd name="connsiteY264" fmla="*/ 854321 h 1046789"/>
                <a:gd name="connsiteX265" fmla="*/ 538576 w 2011403"/>
                <a:gd name="connsiteY265" fmla="*/ 866644 h 1046789"/>
                <a:gd name="connsiteX266" fmla="*/ 996003 w 2011403"/>
                <a:gd name="connsiteY266" fmla="*/ 982742 h 1046789"/>
                <a:gd name="connsiteX267" fmla="*/ 1532623 w 2011403"/>
                <a:gd name="connsiteY267" fmla="*/ 818481 h 1046789"/>
                <a:gd name="connsiteX268" fmla="*/ 1591882 w 2011403"/>
                <a:gd name="connsiteY268" fmla="*/ 774138 h 1046789"/>
                <a:gd name="connsiteX269" fmla="*/ 1594326 w 2011403"/>
                <a:gd name="connsiteY269" fmla="*/ 775549 h 1046789"/>
                <a:gd name="connsiteX270" fmla="*/ 1534082 w 2011403"/>
                <a:gd name="connsiteY270" fmla="*/ 820627 h 1046789"/>
                <a:gd name="connsiteX271" fmla="*/ 996003 w 2011403"/>
                <a:gd name="connsiteY271" fmla="*/ 985318 h 1046789"/>
                <a:gd name="connsiteX272" fmla="*/ 537330 w 2011403"/>
                <a:gd name="connsiteY272" fmla="*/ 868917 h 1046789"/>
                <a:gd name="connsiteX273" fmla="*/ 451029 w 2011403"/>
                <a:gd name="connsiteY273" fmla="*/ 852340 h 1046789"/>
                <a:gd name="connsiteX274" fmla="*/ 440766 w 2011403"/>
                <a:gd name="connsiteY274" fmla="*/ 846098 h 1046789"/>
                <a:gd name="connsiteX275" fmla="*/ 22462 w 2011403"/>
                <a:gd name="connsiteY275" fmla="*/ 222300 h 1046789"/>
                <a:gd name="connsiteX276" fmla="*/ 21530 w 2011403"/>
                <a:gd name="connsiteY276" fmla="*/ 216214 h 1046789"/>
                <a:gd name="connsiteX277" fmla="*/ 23587 w 2011403"/>
                <a:gd name="connsiteY277" fmla="*/ 212652 h 1046789"/>
                <a:gd name="connsiteX278" fmla="*/ 24985 w 2011403"/>
                <a:gd name="connsiteY278" fmla="*/ 221786 h 1046789"/>
                <a:gd name="connsiteX279" fmla="*/ 442198 w 2011403"/>
                <a:gd name="connsiteY279" fmla="*/ 843967 h 1046789"/>
                <a:gd name="connsiteX280" fmla="*/ 453768 w 2011403"/>
                <a:gd name="connsiteY280" fmla="*/ 851003 h 1046789"/>
                <a:gd name="connsiteX281" fmla="*/ 522705 w 2011403"/>
                <a:gd name="connsiteY281" fmla="*/ 895931 h 1046789"/>
                <a:gd name="connsiteX282" fmla="*/ 501675 w 2011403"/>
                <a:gd name="connsiteY282" fmla="*/ 883142 h 1046789"/>
                <a:gd name="connsiteX283" fmla="*/ 502958 w 2011403"/>
                <a:gd name="connsiteY283" fmla="*/ 880919 h 1046789"/>
                <a:gd name="connsiteX284" fmla="*/ 523925 w 2011403"/>
                <a:gd name="connsiteY284" fmla="*/ 893670 h 1046789"/>
                <a:gd name="connsiteX285" fmla="*/ 996004 w 2011403"/>
                <a:gd name="connsiteY285" fmla="*/ 1013477 h 1046789"/>
                <a:gd name="connsiteX286" fmla="*/ 1549809 w 2011403"/>
                <a:gd name="connsiteY286" fmla="*/ 843967 h 1046789"/>
                <a:gd name="connsiteX287" fmla="*/ 1620810 w 2011403"/>
                <a:gd name="connsiteY287" fmla="*/ 790840 h 1046789"/>
                <a:gd name="connsiteX288" fmla="*/ 1623226 w 2011403"/>
                <a:gd name="connsiteY288" fmla="*/ 792235 h 1046789"/>
                <a:gd name="connsiteX289" fmla="*/ 1551242 w 2011403"/>
                <a:gd name="connsiteY289" fmla="*/ 846098 h 1046789"/>
                <a:gd name="connsiteX290" fmla="*/ 996004 w 2011403"/>
                <a:gd name="connsiteY290" fmla="*/ 1016053 h 1046789"/>
                <a:gd name="connsiteX291" fmla="*/ 522705 w 2011403"/>
                <a:gd name="connsiteY291" fmla="*/ 895931 h 1046789"/>
                <a:gd name="connsiteX292" fmla="*/ 418424 w 2011403"/>
                <a:gd name="connsiteY292" fmla="*/ 868251 h 1046789"/>
                <a:gd name="connsiteX293" fmla="*/ 344324 w 2011403"/>
                <a:gd name="connsiteY293" fmla="*/ 812839 h 1046789"/>
                <a:gd name="connsiteX294" fmla="*/ 52011 w 2011403"/>
                <a:gd name="connsiteY294" fmla="*/ 421060 h 1046789"/>
                <a:gd name="connsiteX295" fmla="*/ 0 w 2011403"/>
                <a:gd name="connsiteY295" fmla="*/ 253505 h 1046789"/>
                <a:gd name="connsiteX296" fmla="*/ 1891 w 2011403"/>
                <a:gd name="connsiteY296" fmla="*/ 250231 h 1046789"/>
                <a:gd name="connsiteX297" fmla="*/ 51361 w 2011403"/>
                <a:gd name="connsiteY297" fmla="*/ 413564 h 1046789"/>
                <a:gd name="connsiteX298" fmla="*/ 273407 w 2011403"/>
                <a:gd name="connsiteY298" fmla="*/ 744878 h 1046789"/>
                <a:gd name="connsiteX299" fmla="*/ 348679 w 2011403"/>
                <a:gd name="connsiteY299" fmla="*/ 813158 h 1046789"/>
                <a:gd name="connsiteX300" fmla="*/ 421101 w 2011403"/>
                <a:gd name="connsiteY300" fmla="*/ 866944 h 1046789"/>
                <a:gd name="connsiteX301" fmla="*/ 507664 w 2011403"/>
                <a:gd name="connsiteY301" fmla="*/ 923135 h 1046789"/>
                <a:gd name="connsiteX302" fmla="*/ 486136 w 2011403"/>
                <a:gd name="connsiteY302" fmla="*/ 910056 h 1046789"/>
                <a:gd name="connsiteX303" fmla="*/ 487382 w 2011403"/>
                <a:gd name="connsiteY303" fmla="*/ 907898 h 1046789"/>
                <a:gd name="connsiteX304" fmla="*/ 514900 w 2011403"/>
                <a:gd name="connsiteY304" fmla="*/ 924412 h 1046789"/>
                <a:gd name="connsiteX305" fmla="*/ 996004 w 2011403"/>
                <a:gd name="connsiteY305" fmla="*/ 1044213 h 1046789"/>
                <a:gd name="connsiteX306" fmla="*/ 1643329 w 2011403"/>
                <a:gd name="connsiteY306" fmla="*/ 813158 h 1046789"/>
                <a:gd name="connsiteX307" fmla="*/ 1649605 w 2011403"/>
                <a:gd name="connsiteY307" fmla="*/ 807464 h 1046789"/>
                <a:gd name="connsiteX308" fmla="*/ 1652046 w 2011403"/>
                <a:gd name="connsiteY308" fmla="*/ 808874 h 1046789"/>
                <a:gd name="connsiteX309" fmla="*/ 1647683 w 2011403"/>
                <a:gd name="connsiteY309" fmla="*/ 812840 h 1046789"/>
                <a:gd name="connsiteX310" fmla="*/ 996004 w 2011403"/>
                <a:gd name="connsiteY310" fmla="*/ 1046789 h 1046789"/>
                <a:gd name="connsiteX311" fmla="*/ 507664 w 2011403"/>
                <a:gd name="connsiteY311" fmla="*/ 923135 h 10467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Lst>
              <a:rect l="l" t="t" r="r" b="b"/>
              <a:pathLst>
                <a:path w="2011403" h="1046789">
                  <a:moveTo>
                    <a:pt x="1548283" y="570222"/>
                  </a:moveTo>
                  <a:lnTo>
                    <a:pt x="1550587" y="563369"/>
                  </a:lnTo>
                  <a:lnTo>
                    <a:pt x="1639326" y="455861"/>
                  </a:lnTo>
                  <a:cubicBezTo>
                    <a:pt x="1681208" y="393921"/>
                    <a:pt x="1714389" y="325639"/>
                    <a:pt x="1737099" y="252784"/>
                  </a:cubicBezTo>
                  <a:lnTo>
                    <a:pt x="1743569" y="227684"/>
                  </a:lnTo>
                  <a:lnTo>
                    <a:pt x="1748381" y="219349"/>
                  </a:lnTo>
                  <a:lnTo>
                    <a:pt x="1739563" y="253566"/>
                  </a:lnTo>
                  <a:cubicBezTo>
                    <a:pt x="1716779" y="326665"/>
                    <a:pt x="1683491" y="395175"/>
                    <a:pt x="1641473" y="457319"/>
                  </a:cubicBezTo>
                  <a:close/>
                  <a:moveTo>
                    <a:pt x="1537194" y="619766"/>
                  </a:moveTo>
                  <a:lnTo>
                    <a:pt x="1536976" y="616634"/>
                  </a:lnTo>
                  <a:lnTo>
                    <a:pt x="1566219" y="592496"/>
                  </a:lnTo>
                  <a:cubicBezTo>
                    <a:pt x="1675784" y="482929"/>
                    <a:pt x="1754069" y="342082"/>
                    <a:pt x="1786364" y="184666"/>
                  </a:cubicBezTo>
                  <a:lnTo>
                    <a:pt x="1791646" y="150152"/>
                  </a:lnTo>
                  <a:lnTo>
                    <a:pt x="1794794" y="146583"/>
                  </a:lnTo>
                  <a:lnTo>
                    <a:pt x="1788887" y="185180"/>
                  </a:lnTo>
                  <a:cubicBezTo>
                    <a:pt x="1756488" y="343095"/>
                    <a:pt x="1677950" y="484392"/>
                    <a:pt x="1568034" y="594310"/>
                  </a:cubicBezTo>
                  <a:close/>
                  <a:moveTo>
                    <a:pt x="1541120" y="656200"/>
                  </a:moveTo>
                  <a:lnTo>
                    <a:pt x="1539955" y="653810"/>
                  </a:lnTo>
                  <a:lnTo>
                    <a:pt x="1587931" y="614208"/>
                  </a:lnTo>
                  <a:cubicBezTo>
                    <a:pt x="1701673" y="500465"/>
                    <a:pt x="1782945" y="354252"/>
                    <a:pt x="1816473" y="190844"/>
                  </a:cubicBezTo>
                  <a:lnTo>
                    <a:pt x="1827620" y="118017"/>
                  </a:lnTo>
                  <a:lnTo>
                    <a:pt x="1830435" y="116643"/>
                  </a:lnTo>
                  <a:lnTo>
                    <a:pt x="1818998" y="191375"/>
                  </a:lnTo>
                  <a:cubicBezTo>
                    <a:pt x="1785371" y="355294"/>
                    <a:pt x="1703856" y="501956"/>
                    <a:pt x="1589768" y="616045"/>
                  </a:cubicBezTo>
                  <a:close/>
                  <a:moveTo>
                    <a:pt x="1556507" y="687731"/>
                  </a:moveTo>
                  <a:lnTo>
                    <a:pt x="1555336" y="685332"/>
                  </a:lnTo>
                  <a:lnTo>
                    <a:pt x="1609666" y="635942"/>
                  </a:lnTo>
                  <a:cubicBezTo>
                    <a:pt x="1747231" y="498376"/>
                    <a:pt x="1838977" y="314988"/>
                    <a:pt x="1859764" y="110921"/>
                  </a:cubicBezTo>
                  <a:lnTo>
                    <a:pt x="1860130" y="103702"/>
                  </a:lnTo>
                  <a:lnTo>
                    <a:pt x="1862713" y="103522"/>
                  </a:lnTo>
                  <a:lnTo>
                    <a:pt x="1862325" y="111182"/>
                  </a:lnTo>
                  <a:cubicBezTo>
                    <a:pt x="1841476" y="315849"/>
                    <a:pt x="1749455" y="499780"/>
                    <a:pt x="1611480" y="637757"/>
                  </a:cubicBezTo>
                  <a:close/>
                  <a:moveTo>
                    <a:pt x="1577335" y="710291"/>
                  </a:moveTo>
                  <a:lnTo>
                    <a:pt x="1575377" y="708564"/>
                  </a:lnTo>
                  <a:lnTo>
                    <a:pt x="1631378" y="657655"/>
                  </a:lnTo>
                  <a:cubicBezTo>
                    <a:pt x="1773816" y="515215"/>
                    <a:pt x="1868815" y="325336"/>
                    <a:pt x="1890339" y="114056"/>
                  </a:cubicBezTo>
                  <a:lnTo>
                    <a:pt x="1890973" y="101552"/>
                  </a:lnTo>
                  <a:lnTo>
                    <a:pt x="1893559" y="101372"/>
                  </a:lnTo>
                  <a:lnTo>
                    <a:pt x="1892903" y="114326"/>
                  </a:lnTo>
                  <a:cubicBezTo>
                    <a:pt x="1871319" y="326226"/>
                    <a:pt x="1776056" y="516649"/>
                    <a:pt x="1633215" y="659492"/>
                  </a:cubicBezTo>
                  <a:close/>
                  <a:moveTo>
                    <a:pt x="1601277" y="729975"/>
                  </a:moveTo>
                  <a:lnTo>
                    <a:pt x="1598946" y="728629"/>
                  </a:lnTo>
                  <a:lnTo>
                    <a:pt x="1653112" y="679389"/>
                  </a:lnTo>
                  <a:cubicBezTo>
                    <a:pt x="1800416" y="532083"/>
                    <a:pt x="1898657" y="335712"/>
                    <a:pt x="1920916" y="117197"/>
                  </a:cubicBezTo>
                  <a:lnTo>
                    <a:pt x="1921442" y="106806"/>
                  </a:lnTo>
                  <a:lnTo>
                    <a:pt x="1923975" y="107658"/>
                  </a:lnTo>
                  <a:lnTo>
                    <a:pt x="1923478" y="117458"/>
                  </a:lnTo>
                  <a:cubicBezTo>
                    <a:pt x="1901158" y="336573"/>
                    <a:pt x="1802641" y="533488"/>
                    <a:pt x="1654927" y="681204"/>
                  </a:cubicBezTo>
                  <a:close/>
                  <a:moveTo>
                    <a:pt x="1629192" y="746092"/>
                  </a:moveTo>
                  <a:lnTo>
                    <a:pt x="1626833" y="744730"/>
                  </a:lnTo>
                  <a:lnTo>
                    <a:pt x="1674824" y="701102"/>
                  </a:lnTo>
                  <a:cubicBezTo>
                    <a:pt x="1827001" y="548923"/>
                    <a:pt x="1928496" y="346061"/>
                    <a:pt x="1951492" y="120332"/>
                  </a:cubicBezTo>
                  <a:lnTo>
                    <a:pt x="1951635" y="117506"/>
                  </a:lnTo>
                  <a:lnTo>
                    <a:pt x="1954138" y="118951"/>
                  </a:lnTo>
                  <a:lnTo>
                    <a:pt x="1954055" y="120602"/>
                  </a:lnTo>
                  <a:cubicBezTo>
                    <a:pt x="1930999" y="346951"/>
                    <a:pt x="1829242" y="550356"/>
                    <a:pt x="1676661" y="702939"/>
                  </a:cubicBezTo>
                  <a:close/>
                  <a:moveTo>
                    <a:pt x="1657077" y="762191"/>
                  </a:moveTo>
                  <a:lnTo>
                    <a:pt x="1654746" y="760846"/>
                  </a:lnTo>
                  <a:lnTo>
                    <a:pt x="1696558" y="722836"/>
                  </a:lnTo>
                  <a:cubicBezTo>
                    <a:pt x="1831167" y="588225"/>
                    <a:pt x="1927346" y="415184"/>
                    <a:pt x="1967022" y="221786"/>
                  </a:cubicBezTo>
                  <a:lnTo>
                    <a:pt x="1980437" y="134134"/>
                  </a:lnTo>
                  <a:lnTo>
                    <a:pt x="1982828" y="135515"/>
                  </a:lnTo>
                  <a:lnTo>
                    <a:pt x="1969545" y="222300"/>
                  </a:lnTo>
                  <a:cubicBezTo>
                    <a:pt x="1929764" y="416198"/>
                    <a:pt x="1833333" y="589689"/>
                    <a:pt x="1698373" y="724651"/>
                  </a:cubicBezTo>
                  <a:close/>
                  <a:moveTo>
                    <a:pt x="1685411" y="778550"/>
                  </a:moveTo>
                  <a:lnTo>
                    <a:pt x="1683009" y="777163"/>
                  </a:lnTo>
                  <a:lnTo>
                    <a:pt x="1718600" y="744878"/>
                  </a:lnTo>
                  <a:cubicBezTo>
                    <a:pt x="1863362" y="600114"/>
                    <a:pt x="1959354" y="419553"/>
                    <a:pt x="1998302" y="223179"/>
                  </a:cubicBezTo>
                  <a:lnTo>
                    <a:pt x="2009016" y="150635"/>
                  </a:lnTo>
                  <a:lnTo>
                    <a:pt x="2011403" y="152013"/>
                  </a:lnTo>
                  <a:lnTo>
                    <a:pt x="1999692" y="228748"/>
                  </a:lnTo>
                  <a:cubicBezTo>
                    <a:pt x="1958750" y="428829"/>
                    <a:pt x="1859485" y="607665"/>
                    <a:pt x="1720437" y="746715"/>
                  </a:cubicBezTo>
                  <a:close/>
                  <a:moveTo>
                    <a:pt x="671685" y="588676"/>
                  </a:moveTo>
                  <a:lnTo>
                    <a:pt x="672975" y="586441"/>
                  </a:lnTo>
                  <a:lnTo>
                    <a:pt x="742039" y="623977"/>
                  </a:lnTo>
                  <a:cubicBezTo>
                    <a:pt x="820147" y="657074"/>
                    <a:pt x="905979" y="675387"/>
                    <a:pt x="996003" y="675387"/>
                  </a:cubicBezTo>
                  <a:cubicBezTo>
                    <a:pt x="1086028" y="675387"/>
                    <a:pt x="1171859" y="657074"/>
                    <a:pt x="1249967" y="623977"/>
                  </a:cubicBezTo>
                  <a:lnTo>
                    <a:pt x="1292117" y="601069"/>
                  </a:lnTo>
                  <a:lnTo>
                    <a:pt x="1294735" y="602580"/>
                  </a:lnTo>
                  <a:lnTo>
                    <a:pt x="1250987" y="626355"/>
                  </a:lnTo>
                  <a:cubicBezTo>
                    <a:pt x="1172568" y="659579"/>
                    <a:pt x="1086393" y="677962"/>
                    <a:pt x="996003" y="677962"/>
                  </a:cubicBezTo>
                  <a:cubicBezTo>
                    <a:pt x="905613" y="677962"/>
                    <a:pt x="819437" y="659579"/>
                    <a:pt x="741019" y="626356"/>
                  </a:cubicBezTo>
                  <a:close/>
                  <a:moveTo>
                    <a:pt x="629652" y="565832"/>
                  </a:moveTo>
                  <a:cubicBezTo>
                    <a:pt x="490100" y="471474"/>
                    <a:pt x="388659" y="324837"/>
                    <a:pt x="353665" y="154255"/>
                  </a:cubicBezTo>
                  <a:lnTo>
                    <a:pt x="343284" y="51579"/>
                  </a:lnTo>
                  <a:lnTo>
                    <a:pt x="346021" y="53159"/>
                  </a:lnTo>
                  <a:lnTo>
                    <a:pt x="356191" y="153724"/>
                  </a:lnTo>
                  <a:cubicBezTo>
                    <a:pt x="391052" y="323625"/>
                    <a:pt x="492105" y="469692"/>
                    <a:pt x="631110" y="563686"/>
                  </a:cubicBezTo>
                  <a:lnTo>
                    <a:pt x="634578" y="565571"/>
                  </a:lnTo>
                  <a:lnTo>
                    <a:pt x="633286" y="567808"/>
                  </a:lnTo>
                  <a:close/>
                  <a:moveTo>
                    <a:pt x="656392" y="615163"/>
                  </a:moveTo>
                  <a:lnTo>
                    <a:pt x="657671" y="612948"/>
                  </a:lnTo>
                  <a:lnTo>
                    <a:pt x="730074" y="652297"/>
                  </a:lnTo>
                  <a:cubicBezTo>
                    <a:pt x="811859" y="686949"/>
                    <a:pt x="901734" y="706122"/>
                    <a:pt x="996003" y="706122"/>
                  </a:cubicBezTo>
                  <a:cubicBezTo>
                    <a:pt x="1090272" y="706122"/>
                    <a:pt x="1180146" y="686949"/>
                    <a:pt x="1261932" y="652297"/>
                  </a:cubicBezTo>
                  <a:lnTo>
                    <a:pt x="1323186" y="619007"/>
                  </a:lnTo>
                  <a:lnTo>
                    <a:pt x="1325783" y="620506"/>
                  </a:lnTo>
                  <a:lnTo>
                    <a:pt x="1262927" y="654667"/>
                  </a:lnTo>
                  <a:cubicBezTo>
                    <a:pt x="1180834" y="689450"/>
                    <a:pt x="1090623" y="708697"/>
                    <a:pt x="996003" y="708697"/>
                  </a:cubicBezTo>
                  <a:cubicBezTo>
                    <a:pt x="901383" y="708697"/>
                    <a:pt x="811172" y="689451"/>
                    <a:pt x="729079" y="654667"/>
                  </a:cubicBezTo>
                  <a:close/>
                  <a:moveTo>
                    <a:pt x="612492" y="591303"/>
                  </a:moveTo>
                  <a:cubicBezTo>
                    <a:pt x="466397" y="492518"/>
                    <a:pt x="360194" y="339003"/>
                    <a:pt x="323557" y="160433"/>
                  </a:cubicBezTo>
                  <a:lnTo>
                    <a:pt x="310644" y="32734"/>
                  </a:lnTo>
                  <a:lnTo>
                    <a:pt x="313380" y="34313"/>
                  </a:lnTo>
                  <a:lnTo>
                    <a:pt x="326080" y="159919"/>
                  </a:lnTo>
                  <a:cubicBezTo>
                    <a:pt x="362578" y="337823"/>
                    <a:pt x="468379" y="490760"/>
                    <a:pt x="613924" y="589173"/>
                  </a:cubicBezTo>
                  <a:lnTo>
                    <a:pt x="619273" y="592079"/>
                  </a:lnTo>
                  <a:lnTo>
                    <a:pt x="617994" y="594294"/>
                  </a:lnTo>
                  <a:close/>
                  <a:moveTo>
                    <a:pt x="641088" y="641671"/>
                  </a:moveTo>
                  <a:lnTo>
                    <a:pt x="642378" y="639437"/>
                  </a:lnTo>
                  <a:lnTo>
                    <a:pt x="718134" y="680610"/>
                  </a:lnTo>
                  <a:cubicBezTo>
                    <a:pt x="803594" y="716822"/>
                    <a:pt x="897504" y="736858"/>
                    <a:pt x="996003" y="736858"/>
                  </a:cubicBezTo>
                  <a:cubicBezTo>
                    <a:pt x="1094502" y="736858"/>
                    <a:pt x="1188412" y="716822"/>
                    <a:pt x="1273872" y="680610"/>
                  </a:cubicBezTo>
                  <a:lnTo>
                    <a:pt x="1354235" y="636933"/>
                  </a:lnTo>
                  <a:lnTo>
                    <a:pt x="1356855" y="638445"/>
                  </a:lnTo>
                  <a:lnTo>
                    <a:pt x="1274892" y="682989"/>
                  </a:lnTo>
                  <a:cubicBezTo>
                    <a:pt x="1189122" y="719327"/>
                    <a:pt x="1094868" y="739433"/>
                    <a:pt x="996003" y="739433"/>
                  </a:cubicBezTo>
                  <a:cubicBezTo>
                    <a:pt x="897139" y="739433"/>
                    <a:pt x="802884" y="719327"/>
                    <a:pt x="717114" y="682989"/>
                  </a:cubicBezTo>
                  <a:close/>
                  <a:moveTo>
                    <a:pt x="595306" y="616791"/>
                  </a:moveTo>
                  <a:cubicBezTo>
                    <a:pt x="404513" y="487786"/>
                    <a:pt x="278851" y="269437"/>
                    <a:pt x="278851" y="22272"/>
                  </a:cubicBezTo>
                  <a:lnTo>
                    <a:pt x="279605" y="14814"/>
                  </a:lnTo>
                  <a:lnTo>
                    <a:pt x="282039" y="16219"/>
                  </a:lnTo>
                  <a:lnTo>
                    <a:pt x="281427" y="22272"/>
                  </a:lnTo>
                  <a:cubicBezTo>
                    <a:pt x="281427" y="268522"/>
                    <a:pt x="406654" y="486095"/>
                    <a:pt x="596764" y="614645"/>
                  </a:cubicBezTo>
                  <a:lnTo>
                    <a:pt x="603980" y="618567"/>
                  </a:lnTo>
                  <a:lnTo>
                    <a:pt x="602689" y="620803"/>
                  </a:lnTo>
                  <a:close/>
                  <a:moveTo>
                    <a:pt x="625795" y="668159"/>
                  </a:moveTo>
                  <a:lnTo>
                    <a:pt x="627074" y="665944"/>
                  </a:lnTo>
                  <a:lnTo>
                    <a:pt x="706169" y="708930"/>
                  </a:lnTo>
                  <a:cubicBezTo>
                    <a:pt x="795307" y="746697"/>
                    <a:pt x="893260" y="767593"/>
                    <a:pt x="996003" y="767593"/>
                  </a:cubicBezTo>
                  <a:cubicBezTo>
                    <a:pt x="1098746" y="767593"/>
                    <a:pt x="1196699" y="746696"/>
                    <a:pt x="1285837" y="708930"/>
                  </a:cubicBezTo>
                  <a:lnTo>
                    <a:pt x="1385306" y="654871"/>
                  </a:lnTo>
                  <a:lnTo>
                    <a:pt x="1387902" y="656370"/>
                  </a:lnTo>
                  <a:lnTo>
                    <a:pt x="1286832" y="711300"/>
                  </a:lnTo>
                  <a:cubicBezTo>
                    <a:pt x="1197387" y="749198"/>
                    <a:pt x="1099097" y="770168"/>
                    <a:pt x="996003" y="770168"/>
                  </a:cubicBezTo>
                  <a:cubicBezTo>
                    <a:pt x="892909" y="770168"/>
                    <a:pt x="794619" y="749198"/>
                    <a:pt x="705174" y="711300"/>
                  </a:cubicBezTo>
                  <a:close/>
                  <a:moveTo>
                    <a:pt x="578147" y="642262"/>
                  </a:moveTo>
                  <a:cubicBezTo>
                    <a:pt x="379175" y="507723"/>
                    <a:pt x="248116" y="280010"/>
                    <a:pt x="248116" y="22271"/>
                  </a:cubicBezTo>
                  <a:lnTo>
                    <a:pt x="249018" y="4462"/>
                  </a:lnTo>
                  <a:lnTo>
                    <a:pt x="251551" y="5314"/>
                  </a:lnTo>
                  <a:lnTo>
                    <a:pt x="250692" y="22271"/>
                  </a:lnTo>
                  <a:cubicBezTo>
                    <a:pt x="250692" y="279132"/>
                    <a:pt x="381293" y="506058"/>
                    <a:pt x="579579" y="640132"/>
                  </a:cubicBezTo>
                  <a:lnTo>
                    <a:pt x="588676" y="645075"/>
                  </a:lnTo>
                  <a:lnTo>
                    <a:pt x="587397" y="647290"/>
                  </a:lnTo>
                  <a:close/>
                  <a:moveTo>
                    <a:pt x="610490" y="694667"/>
                  </a:moveTo>
                  <a:lnTo>
                    <a:pt x="611775" y="692442"/>
                  </a:lnTo>
                  <a:lnTo>
                    <a:pt x="694229" y="737251"/>
                  </a:lnTo>
                  <a:cubicBezTo>
                    <a:pt x="787041" y="776573"/>
                    <a:pt x="889030" y="798329"/>
                    <a:pt x="996003" y="798329"/>
                  </a:cubicBezTo>
                  <a:cubicBezTo>
                    <a:pt x="1102976" y="798329"/>
                    <a:pt x="1204965" y="776569"/>
                    <a:pt x="1297777" y="737243"/>
                  </a:cubicBezTo>
                  <a:lnTo>
                    <a:pt x="1416353" y="672797"/>
                  </a:lnTo>
                  <a:lnTo>
                    <a:pt x="1418974" y="674310"/>
                  </a:lnTo>
                  <a:lnTo>
                    <a:pt x="1298796" y="739622"/>
                  </a:lnTo>
                  <a:cubicBezTo>
                    <a:pt x="1205675" y="779074"/>
                    <a:pt x="1103342" y="800904"/>
                    <a:pt x="996003" y="800904"/>
                  </a:cubicBezTo>
                  <a:cubicBezTo>
                    <a:pt x="888665" y="800904"/>
                    <a:pt x="786331" y="779075"/>
                    <a:pt x="693210" y="739622"/>
                  </a:cubicBezTo>
                  <a:close/>
                  <a:moveTo>
                    <a:pt x="560961" y="667750"/>
                  </a:moveTo>
                  <a:cubicBezTo>
                    <a:pt x="353814" y="527688"/>
                    <a:pt x="217381" y="290622"/>
                    <a:pt x="217381" y="22272"/>
                  </a:cubicBezTo>
                  <a:lnTo>
                    <a:pt x="218500" y="181"/>
                  </a:lnTo>
                  <a:lnTo>
                    <a:pt x="221085" y="0"/>
                  </a:lnTo>
                  <a:lnTo>
                    <a:pt x="219957" y="22272"/>
                  </a:lnTo>
                  <a:cubicBezTo>
                    <a:pt x="219957" y="289744"/>
                    <a:pt x="355955" y="526023"/>
                    <a:pt x="562419" y="665620"/>
                  </a:cubicBezTo>
                  <a:lnTo>
                    <a:pt x="573377" y="671574"/>
                  </a:lnTo>
                  <a:lnTo>
                    <a:pt x="572092" y="673799"/>
                  </a:lnTo>
                  <a:close/>
                  <a:moveTo>
                    <a:pt x="595198" y="721155"/>
                  </a:moveTo>
                  <a:lnTo>
                    <a:pt x="596477" y="718939"/>
                  </a:lnTo>
                  <a:lnTo>
                    <a:pt x="682265" y="765563"/>
                  </a:lnTo>
                  <a:cubicBezTo>
                    <a:pt x="778754" y="806444"/>
                    <a:pt x="884786" y="829064"/>
                    <a:pt x="996003" y="829064"/>
                  </a:cubicBezTo>
                  <a:cubicBezTo>
                    <a:pt x="1162829" y="829064"/>
                    <a:pt x="1317989" y="778169"/>
                    <a:pt x="1446772" y="691091"/>
                  </a:cubicBezTo>
                  <a:lnTo>
                    <a:pt x="1447294" y="690660"/>
                  </a:lnTo>
                  <a:lnTo>
                    <a:pt x="1449656" y="692024"/>
                  </a:lnTo>
                  <a:lnTo>
                    <a:pt x="1448205" y="693221"/>
                  </a:lnTo>
                  <a:cubicBezTo>
                    <a:pt x="1319010" y="780579"/>
                    <a:pt x="1163355" y="831639"/>
                    <a:pt x="996003" y="831639"/>
                  </a:cubicBezTo>
                  <a:cubicBezTo>
                    <a:pt x="884435" y="831639"/>
                    <a:pt x="778066" y="808946"/>
                    <a:pt x="681270" y="767933"/>
                  </a:cubicBezTo>
                  <a:close/>
                  <a:moveTo>
                    <a:pt x="543801" y="693221"/>
                  </a:moveTo>
                  <a:cubicBezTo>
                    <a:pt x="328476" y="547624"/>
                    <a:pt x="186646" y="301196"/>
                    <a:pt x="186646" y="22271"/>
                  </a:cubicBezTo>
                  <a:lnTo>
                    <a:pt x="187656" y="2331"/>
                  </a:lnTo>
                  <a:lnTo>
                    <a:pt x="190241" y="2151"/>
                  </a:lnTo>
                  <a:lnTo>
                    <a:pt x="189222" y="22271"/>
                  </a:lnTo>
                  <a:cubicBezTo>
                    <a:pt x="189222" y="300318"/>
                    <a:pt x="330594" y="545960"/>
                    <a:pt x="545234" y="691090"/>
                  </a:cubicBezTo>
                  <a:lnTo>
                    <a:pt x="558078" y="698071"/>
                  </a:lnTo>
                  <a:lnTo>
                    <a:pt x="556800" y="700286"/>
                  </a:lnTo>
                  <a:close/>
                  <a:moveTo>
                    <a:pt x="579893" y="747663"/>
                  </a:moveTo>
                  <a:lnTo>
                    <a:pt x="581178" y="745438"/>
                  </a:lnTo>
                  <a:lnTo>
                    <a:pt x="670325" y="793884"/>
                  </a:lnTo>
                  <a:cubicBezTo>
                    <a:pt x="770488" y="836321"/>
                    <a:pt x="880556" y="859800"/>
                    <a:pt x="996003" y="859800"/>
                  </a:cubicBezTo>
                  <a:cubicBezTo>
                    <a:pt x="1169173" y="859800"/>
                    <a:pt x="1330241" y="806962"/>
                    <a:pt x="1463932" y="716563"/>
                  </a:cubicBezTo>
                  <a:lnTo>
                    <a:pt x="1475549" y="706973"/>
                  </a:lnTo>
                  <a:lnTo>
                    <a:pt x="1477937" y="708352"/>
                  </a:lnTo>
                  <a:lnTo>
                    <a:pt x="1465391" y="718709"/>
                  </a:lnTo>
                  <a:cubicBezTo>
                    <a:pt x="1331290" y="809381"/>
                    <a:pt x="1169722" y="862375"/>
                    <a:pt x="996003" y="862375"/>
                  </a:cubicBezTo>
                  <a:cubicBezTo>
                    <a:pt x="880190" y="862375"/>
                    <a:pt x="769778" y="838822"/>
                    <a:pt x="669305" y="796254"/>
                  </a:cubicBezTo>
                  <a:close/>
                  <a:moveTo>
                    <a:pt x="526616" y="718709"/>
                  </a:moveTo>
                  <a:cubicBezTo>
                    <a:pt x="303114" y="567589"/>
                    <a:pt x="155911" y="311808"/>
                    <a:pt x="155911" y="22272"/>
                  </a:cubicBezTo>
                  <a:lnTo>
                    <a:pt x="156170" y="17166"/>
                  </a:lnTo>
                  <a:lnTo>
                    <a:pt x="158811" y="15877"/>
                  </a:lnTo>
                  <a:lnTo>
                    <a:pt x="158487" y="22272"/>
                  </a:lnTo>
                  <a:cubicBezTo>
                    <a:pt x="158487" y="310930"/>
                    <a:pt x="305256" y="565924"/>
                    <a:pt x="528074" y="716579"/>
                  </a:cubicBezTo>
                  <a:lnTo>
                    <a:pt x="542779" y="724570"/>
                  </a:lnTo>
                  <a:lnTo>
                    <a:pt x="541495" y="726795"/>
                  </a:lnTo>
                  <a:close/>
                  <a:moveTo>
                    <a:pt x="564601" y="774150"/>
                  </a:moveTo>
                  <a:lnTo>
                    <a:pt x="565880" y="771935"/>
                  </a:lnTo>
                  <a:lnTo>
                    <a:pt x="658360" y="822196"/>
                  </a:lnTo>
                  <a:cubicBezTo>
                    <a:pt x="762201" y="866192"/>
                    <a:pt x="876312" y="890535"/>
                    <a:pt x="996003" y="890535"/>
                  </a:cubicBezTo>
                  <a:cubicBezTo>
                    <a:pt x="1175540" y="890535"/>
                    <a:pt x="1342522" y="835762"/>
                    <a:pt x="1481118" y="742049"/>
                  </a:cubicBezTo>
                  <a:lnTo>
                    <a:pt x="1505153" y="724065"/>
                  </a:lnTo>
                  <a:lnTo>
                    <a:pt x="1507568" y="725460"/>
                  </a:lnTo>
                  <a:lnTo>
                    <a:pt x="1482550" y="744180"/>
                  </a:lnTo>
                  <a:cubicBezTo>
                    <a:pt x="1343543" y="838173"/>
                    <a:pt x="1176067" y="893110"/>
                    <a:pt x="996003" y="893110"/>
                  </a:cubicBezTo>
                  <a:cubicBezTo>
                    <a:pt x="875961" y="893110"/>
                    <a:pt x="761513" y="868694"/>
                    <a:pt x="657365" y="824566"/>
                  </a:cubicBezTo>
                  <a:close/>
                  <a:moveTo>
                    <a:pt x="509456" y="744180"/>
                  </a:moveTo>
                  <a:cubicBezTo>
                    <a:pt x="324113" y="618856"/>
                    <a:pt x="189379" y="424100"/>
                    <a:pt x="142900" y="197553"/>
                  </a:cubicBezTo>
                  <a:lnTo>
                    <a:pt x="127199" y="42276"/>
                  </a:lnTo>
                  <a:lnTo>
                    <a:pt x="129510" y="39655"/>
                  </a:lnTo>
                  <a:lnTo>
                    <a:pt x="145423" y="197039"/>
                  </a:lnTo>
                  <a:cubicBezTo>
                    <a:pt x="191763" y="422920"/>
                    <a:pt x="326094" y="617098"/>
                    <a:pt x="510889" y="742049"/>
                  </a:cubicBezTo>
                  <a:lnTo>
                    <a:pt x="527481" y="751067"/>
                  </a:lnTo>
                  <a:lnTo>
                    <a:pt x="526203" y="753282"/>
                  </a:lnTo>
                  <a:close/>
                  <a:moveTo>
                    <a:pt x="510382" y="780683"/>
                  </a:moveTo>
                  <a:lnTo>
                    <a:pt x="492270" y="769669"/>
                  </a:lnTo>
                  <a:cubicBezTo>
                    <a:pt x="300387" y="639926"/>
                    <a:pt x="160906" y="438299"/>
                    <a:pt x="112789" y="203749"/>
                  </a:cubicBezTo>
                  <a:lnTo>
                    <a:pt x="100262" y="79846"/>
                  </a:lnTo>
                  <a:lnTo>
                    <a:pt x="102455" y="76048"/>
                  </a:lnTo>
                  <a:lnTo>
                    <a:pt x="115315" y="203218"/>
                  </a:lnTo>
                  <a:cubicBezTo>
                    <a:pt x="163298" y="437086"/>
                    <a:pt x="302392" y="638143"/>
                    <a:pt x="493729" y="767522"/>
                  </a:cubicBezTo>
                  <a:lnTo>
                    <a:pt x="511679" y="778438"/>
                  </a:lnTo>
                  <a:close/>
                  <a:moveTo>
                    <a:pt x="566607" y="814876"/>
                  </a:moveTo>
                  <a:lnTo>
                    <a:pt x="547720" y="803389"/>
                  </a:lnTo>
                  <a:lnTo>
                    <a:pt x="549015" y="801146"/>
                  </a:lnTo>
                  <a:lnTo>
                    <a:pt x="567853" y="812603"/>
                  </a:lnTo>
                  <a:cubicBezTo>
                    <a:pt x="695223" y="881885"/>
                    <a:pt x="841102" y="921271"/>
                    <a:pt x="996003" y="921271"/>
                  </a:cubicBezTo>
                  <a:cubicBezTo>
                    <a:pt x="1181885" y="921271"/>
                    <a:pt x="1354775" y="864555"/>
                    <a:pt x="1498278" y="767521"/>
                  </a:cubicBezTo>
                  <a:lnTo>
                    <a:pt x="1534054" y="740751"/>
                  </a:lnTo>
                  <a:lnTo>
                    <a:pt x="1536497" y="742162"/>
                  </a:lnTo>
                  <a:lnTo>
                    <a:pt x="1499736" y="769669"/>
                  </a:lnTo>
                  <a:cubicBezTo>
                    <a:pt x="1355823" y="866975"/>
                    <a:pt x="1182434" y="923847"/>
                    <a:pt x="996003" y="923847"/>
                  </a:cubicBezTo>
                  <a:cubicBezTo>
                    <a:pt x="840645" y="923847"/>
                    <a:pt x="694342" y="884353"/>
                    <a:pt x="566607" y="814876"/>
                  </a:cubicBezTo>
                  <a:close/>
                  <a:moveTo>
                    <a:pt x="495039" y="807259"/>
                  </a:moveTo>
                  <a:lnTo>
                    <a:pt x="475111" y="795140"/>
                  </a:lnTo>
                  <a:cubicBezTo>
                    <a:pt x="276684" y="660969"/>
                    <a:pt x="132441" y="452465"/>
                    <a:pt x="82681" y="209927"/>
                  </a:cubicBezTo>
                  <a:lnTo>
                    <a:pt x="74108" y="125146"/>
                  </a:lnTo>
                  <a:lnTo>
                    <a:pt x="76300" y="121351"/>
                  </a:lnTo>
                  <a:lnTo>
                    <a:pt x="85204" y="209412"/>
                  </a:lnTo>
                  <a:cubicBezTo>
                    <a:pt x="134825" y="451285"/>
                    <a:pt x="278665" y="659211"/>
                    <a:pt x="476543" y="793008"/>
                  </a:cubicBezTo>
                  <a:lnTo>
                    <a:pt x="496322" y="805037"/>
                  </a:lnTo>
                  <a:close/>
                  <a:moveTo>
                    <a:pt x="551981" y="841891"/>
                  </a:moveTo>
                  <a:lnTo>
                    <a:pt x="532375" y="829966"/>
                  </a:lnTo>
                  <a:lnTo>
                    <a:pt x="533659" y="827743"/>
                  </a:lnTo>
                  <a:lnTo>
                    <a:pt x="553202" y="839629"/>
                  </a:lnTo>
                  <a:cubicBezTo>
                    <a:pt x="684926" y="911277"/>
                    <a:pt x="835797" y="952006"/>
                    <a:pt x="996003" y="952006"/>
                  </a:cubicBezTo>
                  <a:cubicBezTo>
                    <a:pt x="1188251" y="952006"/>
                    <a:pt x="1367055" y="893356"/>
                    <a:pt x="1515464" y="793008"/>
                  </a:cubicBezTo>
                  <a:lnTo>
                    <a:pt x="1562981" y="757452"/>
                  </a:lnTo>
                  <a:lnTo>
                    <a:pt x="1565398" y="758847"/>
                  </a:lnTo>
                  <a:lnTo>
                    <a:pt x="1516896" y="795139"/>
                  </a:lnTo>
                  <a:cubicBezTo>
                    <a:pt x="1368076" y="895767"/>
                    <a:pt x="1188778" y="954582"/>
                    <a:pt x="996003" y="954582"/>
                  </a:cubicBezTo>
                  <a:cubicBezTo>
                    <a:pt x="835357" y="954582"/>
                    <a:pt x="684071" y="913738"/>
                    <a:pt x="551981" y="841891"/>
                  </a:cubicBezTo>
                  <a:close/>
                  <a:moveTo>
                    <a:pt x="475188" y="831125"/>
                  </a:moveTo>
                  <a:lnTo>
                    <a:pt x="457926" y="820627"/>
                  </a:lnTo>
                  <a:cubicBezTo>
                    <a:pt x="252959" y="682039"/>
                    <a:pt x="103969" y="466665"/>
                    <a:pt x="52571" y="216123"/>
                  </a:cubicBezTo>
                  <a:lnTo>
                    <a:pt x="46078" y="173696"/>
                  </a:lnTo>
                  <a:lnTo>
                    <a:pt x="48137" y="170130"/>
                  </a:lnTo>
                  <a:lnTo>
                    <a:pt x="55096" y="215591"/>
                  </a:lnTo>
                  <a:cubicBezTo>
                    <a:pt x="106360" y="465452"/>
                    <a:pt x="254963" y="680255"/>
                    <a:pt x="459383" y="818481"/>
                  </a:cubicBezTo>
                  <a:lnTo>
                    <a:pt x="476929" y="829151"/>
                  </a:lnTo>
                  <a:close/>
                  <a:moveTo>
                    <a:pt x="537330" y="868917"/>
                  </a:moveTo>
                  <a:lnTo>
                    <a:pt x="517019" y="856565"/>
                  </a:lnTo>
                  <a:lnTo>
                    <a:pt x="518314" y="854321"/>
                  </a:lnTo>
                  <a:lnTo>
                    <a:pt x="538576" y="866644"/>
                  </a:lnTo>
                  <a:cubicBezTo>
                    <a:pt x="674655" y="940663"/>
                    <a:pt x="830509" y="982742"/>
                    <a:pt x="996003" y="982742"/>
                  </a:cubicBezTo>
                  <a:cubicBezTo>
                    <a:pt x="1194596" y="982742"/>
                    <a:pt x="1379308" y="922149"/>
                    <a:pt x="1532623" y="818481"/>
                  </a:cubicBezTo>
                  <a:lnTo>
                    <a:pt x="1591882" y="774138"/>
                  </a:lnTo>
                  <a:lnTo>
                    <a:pt x="1594326" y="775549"/>
                  </a:lnTo>
                  <a:lnTo>
                    <a:pt x="1534082" y="820627"/>
                  </a:lnTo>
                  <a:cubicBezTo>
                    <a:pt x="1380356" y="924569"/>
                    <a:pt x="1195145" y="985318"/>
                    <a:pt x="996003" y="985318"/>
                  </a:cubicBezTo>
                  <a:cubicBezTo>
                    <a:pt x="830052" y="985318"/>
                    <a:pt x="673775" y="943131"/>
                    <a:pt x="537330" y="868917"/>
                  </a:cubicBezTo>
                  <a:close/>
                  <a:moveTo>
                    <a:pt x="451029" y="852340"/>
                  </a:moveTo>
                  <a:lnTo>
                    <a:pt x="440766" y="846098"/>
                  </a:lnTo>
                  <a:cubicBezTo>
                    <a:pt x="229256" y="703082"/>
                    <a:pt x="75503" y="480830"/>
                    <a:pt x="22462" y="222300"/>
                  </a:cubicBezTo>
                  <a:lnTo>
                    <a:pt x="21530" y="216214"/>
                  </a:lnTo>
                  <a:lnTo>
                    <a:pt x="23587" y="212652"/>
                  </a:lnTo>
                  <a:lnTo>
                    <a:pt x="24985" y="221786"/>
                  </a:lnTo>
                  <a:cubicBezTo>
                    <a:pt x="77887" y="479650"/>
                    <a:pt x="231237" y="701324"/>
                    <a:pt x="442198" y="843967"/>
                  </a:cubicBezTo>
                  <a:lnTo>
                    <a:pt x="453768" y="851003"/>
                  </a:lnTo>
                  <a:close/>
                  <a:moveTo>
                    <a:pt x="522705" y="895931"/>
                  </a:moveTo>
                  <a:lnTo>
                    <a:pt x="501675" y="883142"/>
                  </a:lnTo>
                  <a:lnTo>
                    <a:pt x="502958" y="880919"/>
                  </a:lnTo>
                  <a:lnTo>
                    <a:pt x="523925" y="893670"/>
                  </a:lnTo>
                  <a:cubicBezTo>
                    <a:pt x="664359" y="970055"/>
                    <a:pt x="825205" y="1013477"/>
                    <a:pt x="996004" y="1013477"/>
                  </a:cubicBezTo>
                  <a:cubicBezTo>
                    <a:pt x="1200963" y="1013477"/>
                    <a:pt x="1391589" y="950949"/>
                    <a:pt x="1549809" y="843967"/>
                  </a:cubicBezTo>
                  <a:lnTo>
                    <a:pt x="1620810" y="790840"/>
                  </a:lnTo>
                  <a:lnTo>
                    <a:pt x="1623226" y="792235"/>
                  </a:lnTo>
                  <a:lnTo>
                    <a:pt x="1551242" y="846098"/>
                  </a:lnTo>
                  <a:cubicBezTo>
                    <a:pt x="1392610" y="953361"/>
                    <a:pt x="1201490" y="1016053"/>
                    <a:pt x="996004" y="1016053"/>
                  </a:cubicBezTo>
                  <a:cubicBezTo>
                    <a:pt x="824766" y="1016053"/>
                    <a:pt x="663503" y="972517"/>
                    <a:pt x="522705" y="895931"/>
                  </a:cubicBezTo>
                  <a:close/>
                  <a:moveTo>
                    <a:pt x="418424" y="868251"/>
                  </a:moveTo>
                  <a:lnTo>
                    <a:pt x="344324" y="812839"/>
                  </a:lnTo>
                  <a:cubicBezTo>
                    <a:pt x="217828" y="708444"/>
                    <a:pt x="116815" y="574275"/>
                    <a:pt x="52011" y="421060"/>
                  </a:cubicBezTo>
                  <a:lnTo>
                    <a:pt x="0" y="253505"/>
                  </a:lnTo>
                  <a:lnTo>
                    <a:pt x="1891" y="250231"/>
                  </a:lnTo>
                  <a:lnTo>
                    <a:pt x="51361" y="413564"/>
                  </a:lnTo>
                  <a:cubicBezTo>
                    <a:pt x="102067" y="535964"/>
                    <a:pt x="176899" y="648368"/>
                    <a:pt x="273407" y="744878"/>
                  </a:cubicBezTo>
                  <a:cubicBezTo>
                    <a:pt x="297534" y="769006"/>
                    <a:pt x="322655" y="791778"/>
                    <a:pt x="348679" y="813158"/>
                  </a:cubicBezTo>
                  <a:lnTo>
                    <a:pt x="421101" y="866944"/>
                  </a:lnTo>
                  <a:close/>
                  <a:moveTo>
                    <a:pt x="507664" y="923135"/>
                  </a:moveTo>
                  <a:lnTo>
                    <a:pt x="486136" y="910056"/>
                  </a:lnTo>
                  <a:lnTo>
                    <a:pt x="487382" y="907898"/>
                  </a:lnTo>
                  <a:lnTo>
                    <a:pt x="514900" y="924412"/>
                  </a:lnTo>
                  <a:cubicBezTo>
                    <a:pt x="661202" y="1002683"/>
                    <a:pt x="825424" y="1044213"/>
                    <a:pt x="996004" y="1044213"/>
                  </a:cubicBezTo>
                  <a:cubicBezTo>
                    <a:pt x="1234815" y="1044213"/>
                    <a:pt x="1461166" y="962815"/>
                    <a:pt x="1643329" y="813158"/>
                  </a:cubicBezTo>
                  <a:lnTo>
                    <a:pt x="1649605" y="807464"/>
                  </a:lnTo>
                  <a:lnTo>
                    <a:pt x="1652046" y="808874"/>
                  </a:lnTo>
                  <a:lnTo>
                    <a:pt x="1647683" y="812840"/>
                  </a:lnTo>
                  <a:cubicBezTo>
                    <a:pt x="1470589" y="958993"/>
                    <a:pt x="1243549" y="1046789"/>
                    <a:pt x="996004" y="1046789"/>
                  </a:cubicBezTo>
                  <a:cubicBezTo>
                    <a:pt x="819186" y="1046789"/>
                    <a:pt x="652829" y="1001995"/>
                    <a:pt x="507664" y="923135"/>
                  </a:cubicBezTo>
                  <a:close/>
                </a:path>
              </a:pathLst>
            </a:custGeom>
            <a:grpFill/>
            <a:ln w="5824" cap="flat">
              <a:noFill/>
              <a:prstDash val="solid"/>
              <a:miter/>
            </a:ln>
          </p:spPr>
          <p:txBody>
            <a:bodyPr rtlCol="0" anchor="ctr"/>
            <a:lstStyle/>
            <a:p>
              <a:endParaRPr lang="en-US"/>
            </a:p>
          </p:txBody>
        </p:sp>
        <p:sp>
          <p:nvSpPr>
            <p:cNvPr id="9" name="Freeform 8">
              <a:extLst>
                <a:ext uri="{FF2B5EF4-FFF2-40B4-BE49-F238E27FC236}">
                  <a16:creationId xmlns:a16="http://schemas.microsoft.com/office/drawing/2014/main" id="{0177BA3C-FCE1-AF84-AD31-5E5BE5919006}"/>
                </a:ext>
              </a:extLst>
            </p:cNvPr>
            <p:cNvSpPr/>
            <p:nvPr/>
          </p:nvSpPr>
          <p:spPr>
            <a:xfrm>
              <a:off x="2158798" y="2190286"/>
              <a:ext cx="1993129" cy="2495954"/>
            </a:xfrm>
            <a:custGeom>
              <a:avLst/>
              <a:gdLst>
                <a:gd name="connsiteX0" fmla="*/ 861829 w 1993129"/>
                <a:gd name="connsiteY0" fmla="*/ 1261512 h 2495954"/>
                <a:gd name="connsiteX1" fmla="*/ 864967 w 1993129"/>
                <a:gd name="connsiteY1" fmla="*/ 1261512 h 2495954"/>
                <a:gd name="connsiteX2" fmla="*/ 871408 w 1993129"/>
                <a:gd name="connsiteY2" fmla="*/ 1325204 h 2495954"/>
                <a:gd name="connsiteX3" fmla="*/ 1170110 w 1993129"/>
                <a:gd name="connsiteY3" fmla="*/ 1623907 h 2495954"/>
                <a:gd name="connsiteX4" fmla="*/ 1246305 w 1993129"/>
                <a:gd name="connsiteY4" fmla="*/ 1631612 h 2495954"/>
                <a:gd name="connsiteX5" fmla="*/ 1246305 w 1993129"/>
                <a:gd name="connsiteY5" fmla="*/ 1634750 h 2495954"/>
                <a:gd name="connsiteX6" fmla="*/ 1169483 w 1993129"/>
                <a:gd name="connsiteY6" fmla="*/ 1626981 h 2495954"/>
                <a:gd name="connsiteX7" fmla="*/ 868334 w 1993129"/>
                <a:gd name="connsiteY7" fmla="*/ 1325830 h 2495954"/>
                <a:gd name="connsiteX8" fmla="*/ 824388 w 1993129"/>
                <a:gd name="connsiteY8" fmla="*/ 1261512 h 2495954"/>
                <a:gd name="connsiteX9" fmla="*/ 827527 w 1993129"/>
                <a:gd name="connsiteY9" fmla="*/ 1261512 h 2495954"/>
                <a:gd name="connsiteX10" fmla="*/ 834730 w 1993129"/>
                <a:gd name="connsiteY10" fmla="*/ 1332730 h 2495954"/>
                <a:gd name="connsiteX11" fmla="*/ 1162583 w 1993129"/>
                <a:gd name="connsiteY11" fmla="*/ 1660586 h 2495954"/>
                <a:gd name="connsiteX12" fmla="*/ 1246305 w 1993129"/>
                <a:gd name="connsiteY12" fmla="*/ 1669054 h 2495954"/>
                <a:gd name="connsiteX13" fmla="*/ 1246305 w 1993129"/>
                <a:gd name="connsiteY13" fmla="*/ 1672192 h 2495954"/>
                <a:gd name="connsiteX14" fmla="*/ 1161937 w 1993129"/>
                <a:gd name="connsiteY14" fmla="*/ 1663662 h 2495954"/>
                <a:gd name="connsiteX15" fmla="*/ 831654 w 1993129"/>
                <a:gd name="connsiteY15" fmla="*/ 1333377 h 2495954"/>
                <a:gd name="connsiteX16" fmla="*/ 786947 w 1993129"/>
                <a:gd name="connsiteY16" fmla="*/ 1261512 h 2495954"/>
                <a:gd name="connsiteX17" fmla="*/ 790085 w 1993129"/>
                <a:gd name="connsiteY17" fmla="*/ 1261512 h 2495954"/>
                <a:gd name="connsiteX18" fmla="*/ 798050 w 1993129"/>
                <a:gd name="connsiteY18" fmla="*/ 1340276 h 2495954"/>
                <a:gd name="connsiteX19" fmla="*/ 1155037 w 1993129"/>
                <a:gd name="connsiteY19" fmla="*/ 1697266 h 2495954"/>
                <a:gd name="connsiteX20" fmla="*/ 1246305 w 1993129"/>
                <a:gd name="connsiteY20" fmla="*/ 1706495 h 2495954"/>
                <a:gd name="connsiteX21" fmla="*/ 1246305 w 1993129"/>
                <a:gd name="connsiteY21" fmla="*/ 1709633 h 2495954"/>
                <a:gd name="connsiteX22" fmla="*/ 1154411 w 1993129"/>
                <a:gd name="connsiteY22" fmla="*/ 1700340 h 2495954"/>
                <a:gd name="connsiteX23" fmla="*/ 794976 w 1993129"/>
                <a:gd name="connsiteY23" fmla="*/ 1340902 h 2495954"/>
                <a:gd name="connsiteX24" fmla="*/ 749506 w 1993129"/>
                <a:gd name="connsiteY24" fmla="*/ 1261512 h 2495954"/>
                <a:gd name="connsiteX25" fmla="*/ 752645 w 1993129"/>
                <a:gd name="connsiteY25" fmla="*/ 1261512 h 2495954"/>
                <a:gd name="connsiteX26" fmla="*/ 761372 w 1993129"/>
                <a:gd name="connsiteY26" fmla="*/ 1347803 h 2495954"/>
                <a:gd name="connsiteX27" fmla="*/ 1147511 w 1993129"/>
                <a:gd name="connsiteY27" fmla="*/ 1733944 h 2495954"/>
                <a:gd name="connsiteX28" fmla="*/ 1246305 w 1993129"/>
                <a:gd name="connsiteY28" fmla="*/ 1743936 h 2495954"/>
                <a:gd name="connsiteX29" fmla="*/ 1246305 w 1993129"/>
                <a:gd name="connsiteY29" fmla="*/ 1747074 h 2495954"/>
                <a:gd name="connsiteX30" fmla="*/ 1146864 w 1993129"/>
                <a:gd name="connsiteY30" fmla="*/ 1737020 h 2495954"/>
                <a:gd name="connsiteX31" fmla="*/ 758296 w 1993129"/>
                <a:gd name="connsiteY31" fmla="*/ 1348450 h 2495954"/>
                <a:gd name="connsiteX32" fmla="*/ 712065 w 1993129"/>
                <a:gd name="connsiteY32" fmla="*/ 1261512 h 2495954"/>
                <a:gd name="connsiteX33" fmla="*/ 715203 w 1993129"/>
                <a:gd name="connsiteY33" fmla="*/ 1261512 h 2495954"/>
                <a:gd name="connsiteX34" fmla="*/ 724692 w 1993129"/>
                <a:gd name="connsiteY34" fmla="*/ 1355350 h 2495954"/>
                <a:gd name="connsiteX35" fmla="*/ 1139964 w 1993129"/>
                <a:gd name="connsiteY35" fmla="*/ 1770625 h 2495954"/>
                <a:gd name="connsiteX36" fmla="*/ 1246305 w 1993129"/>
                <a:gd name="connsiteY36" fmla="*/ 1781378 h 2495954"/>
                <a:gd name="connsiteX37" fmla="*/ 1246305 w 1993129"/>
                <a:gd name="connsiteY37" fmla="*/ 1784516 h 2495954"/>
                <a:gd name="connsiteX38" fmla="*/ 1139338 w 1993129"/>
                <a:gd name="connsiteY38" fmla="*/ 1773699 h 2495954"/>
                <a:gd name="connsiteX39" fmla="*/ 721618 w 1993129"/>
                <a:gd name="connsiteY39" fmla="*/ 1355976 h 2495954"/>
                <a:gd name="connsiteX40" fmla="*/ 674624 w 1993129"/>
                <a:gd name="connsiteY40" fmla="*/ 1261512 h 2495954"/>
                <a:gd name="connsiteX41" fmla="*/ 677763 w 1993129"/>
                <a:gd name="connsiteY41" fmla="*/ 1261512 h 2495954"/>
                <a:gd name="connsiteX42" fmla="*/ 688014 w 1993129"/>
                <a:gd name="connsiteY42" fmla="*/ 1362876 h 2495954"/>
                <a:gd name="connsiteX43" fmla="*/ 1132438 w 1993129"/>
                <a:gd name="connsiteY43" fmla="*/ 1807303 h 2495954"/>
                <a:gd name="connsiteX44" fmla="*/ 1246305 w 1993129"/>
                <a:gd name="connsiteY44" fmla="*/ 1818819 h 2495954"/>
                <a:gd name="connsiteX45" fmla="*/ 1246305 w 1993129"/>
                <a:gd name="connsiteY45" fmla="*/ 1821957 h 2495954"/>
                <a:gd name="connsiteX46" fmla="*/ 1131791 w 1993129"/>
                <a:gd name="connsiteY46" fmla="*/ 1810379 h 2495954"/>
                <a:gd name="connsiteX47" fmla="*/ 684938 w 1993129"/>
                <a:gd name="connsiteY47" fmla="*/ 1363522 h 2495954"/>
                <a:gd name="connsiteX48" fmla="*/ 637183 w 1993129"/>
                <a:gd name="connsiteY48" fmla="*/ 1261512 h 2495954"/>
                <a:gd name="connsiteX49" fmla="*/ 640321 w 1993129"/>
                <a:gd name="connsiteY49" fmla="*/ 1261512 h 2495954"/>
                <a:gd name="connsiteX50" fmla="*/ 651334 w 1993129"/>
                <a:gd name="connsiteY50" fmla="*/ 1370423 h 2495954"/>
                <a:gd name="connsiteX51" fmla="*/ 1124891 w 1993129"/>
                <a:gd name="connsiteY51" fmla="*/ 1843984 h 2495954"/>
                <a:gd name="connsiteX52" fmla="*/ 1246305 w 1993129"/>
                <a:gd name="connsiteY52" fmla="*/ 1856260 h 2495954"/>
                <a:gd name="connsiteX53" fmla="*/ 1246305 w 1993129"/>
                <a:gd name="connsiteY53" fmla="*/ 1859398 h 2495954"/>
                <a:gd name="connsiteX54" fmla="*/ 1124265 w 1993129"/>
                <a:gd name="connsiteY54" fmla="*/ 1847057 h 2495954"/>
                <a:gd name="connsiteX55" fmla="*/ 648260 w 1993129"/>
                <a:gd name="connsiteY55" fmla="*/ 1371049 h 2495954"/>
                <a:gd name="connsiteX56" fmla="*/ 599742 w 1993129"/>
                <a:gd name="connsiteY56" fmla="*/ 1261512 h 2495954"/>
                <a:gd name="connsiteX57" fmla="*/ 602880 w 1993129"/>
                <a:gd name="connsiteY57" fmla="*/ 1261512 h 2495954"/>
                <a:gd name="connsiteX58" fmla="*/ 614656 w 1993129"/>
                <a:gd name="connsiteY58" fmla="*/ 1377950 h 2495954"/>
                <a:gd name="connsiteX59" fmla="*/ 1117365 w 1993129"/>
                <a:gd name="connsiteY59" fmla="*/ 1880662 h 2495954"/>
                <a:gd name="connsiteX60" fmla="*/ 1246305 w 1993129"/>
                <a:gd name="connsiteY60" fmla="*/ 1893702 h 2495954"/>
                <a:gd name="connsiteX61" fmla="*/ 1246305 w 1993129"/>
                <a:gd name="connsiteY61" fmla="*/ 1896840 h 2495954"/>
                <a:gd name="connsiteX62" fmla="*/ 1116718 w 1993129"/>
                <a:gd name="connsiteY62" fmla="*/ 1883738 h 2495954"/>
                <a:gd name="connsiteX63" fmla="*/ 611580 w 1993129"/>
                <a:gd name="connsiteY63" fmla="*/ 1378596 h 2495954"/>
                <a:gd name="connsiteX64" fmla="*/ 562301 w 1993129"/>
                <a:gd name="connsiteY64" fmla="*/ 1261512 h 2495954"/>
                <a:gd name="connsiteX65" fmla="*/ 565439 w 1993129"/>
                <a:gd name="connsiteY65" fmla="*/ 1261512 h 2495954"/>
                <a:gd name="connsiteX66" fmla="*/ 577976 w 1993129"/>
                <a:gd name="connsiteY66" fmla="*/ 1385495 h 2495954"/>
                <a:gd name="connsiteX67" fmla="*/ 1109818 w 1993129"/>
                <a:gd name="connsiteY67" fmla="*/ 1917342 h 2495954"/>
                <a:gd name="connsiteX68" fmla="*/ 1246305 w 1993129"/>
                <a:gd name="connsiteY68" fmla="*/ 1931143 h 2495954"/>
                <a:gd name="connsiteX69" fmla="*/ 1246305 w 1993129"/>
                <a:gd name="connsiteY69" fmla="*/ 1934280 h 2495954"/>
                <a:gd name="connsiteX70" fmla="*/ 1109192 w 1993129"/>
                <a:gd name="connsiteY70" fmla="*/ 1920415 h 2495954"/>
                <a:gd name="connsiteX71" fmla="*/ 574902 w 1993129"/>
                <a:gd name="connsiteY71" fmla="*/ 1386122 h 2495954"/>
                <a:gd name="connsiteX72" fmla="*/ 524176 w 1993129"/>
                <a:gd name="connsiteY72" fmla="*/ 1261512 h 2495954"/>
                <a:gd name="connsiteX73" fmla="*/ 527315 w 1993129"/>
                <a:gd name="connsiteY73" fmla="*/ 1261512 h 2495954"/>
                <a:gd name="connsiteX74" fmla="*/ 530357 w 1993129"/>
                <a:gd name="connsiteY74" fmla="*/ 1321543 h 2495954"/>
                <a:gd name="connsiteX75" fmla="*/ 1102292 w 1993129"/>
                <a:gd name="connsiteY75" fmla="*/ 1954020 h 2495954"/>
                <a:gd name="connsiteX76" fmla="*/ 1246305 w 1993129"/>
                <a:gd name="connsiteY76" fmla="*/ 1968584 h 2495954"/>
                <a:gd name="connsiteX77" fmla="*/ 1246305 w 1993129"/>
                <a:gd name="connsiteY77" fmla="*/ 1971722 h 2495954"/>
                <a:gd name="connsiteX78" fmla="*/ 1101645 w 1993129"/>
                <a:gd name="connsiteY78" fmla="*/ 1957096 h 2495954"/>
                <a:gd name="connsiteX79" fmla="*/ 527234 w 1993129"/>
                <a:gd name="connsiteY79" fmla="*/ 1321872 h 2495954"/>
                <a:gd name="connsiteX80" fmla="*/ 486736 w 1993129"/>
                <a:gd name="connsiteY80" fmla="*/ 1261512 h 2495954"/>
                <a:gd name="connsiteX81" fmla="*/ 489874 w 1993129"/>
                <a:gd name="connsiteY81" fmla="*/ 1261512 h 2495954"/>
                <a:gd name="connsiteX82" fmla="*/ 493109 w 1993129"/>
                <a:gd name="connsiteY82" fmla="*/ 1325372 h 2495954"/>
                <a:gd name="connsiteX83" fmla="*/ 1169942 w 1993129"/>
                <a:gd name="connsiteY83" fmla="*/ 2002210 h 2495954"/>
                <a:gd name="connsiteX84" fmla="*/ 1246305 w 1993129"/>
                <a:gd name="connsiteY84" fmla="*/ 2006079 h 2495954"/>
                <a:gd name="connsiteX85" fmla="*/ 1246305 w 1993129"/>
                <a:gd name="connsiteY85" fmla="*/ 2009217 h 2495954"/>
                <a:gd name="connsiteX86" fmla="*/ 1169625 w 1993129"/>
                <a:gd name="connsiteY86" fmla="*/ 2005332 h 2495954"/>
                <a:gd name="connsiteX87" fmla="*/ 489987 w 1993129"/>
                <a:gd name="connsiteY87" fmla="*/ 1325689 h 2495954"/>
                <a:gd name="connsiteX88" fmla="*/ 449295 w 1993129"/>
                <a:gd name="connsiteY88" fmla="*/ 1261512 h 2495954"/>
                <a:gd name="connsiteX89" fmla="*/ 452433 w 1993129"/>
                <a:gd name="connsiteY89" fmla="*/ 1261512 h 2495954"/>
                <a:gd name="connsiteX90" fmla="*/ 455862 w 1993129"/>
                <a:gd name="connsiteY90" fmla="*/ 1329188 h 2495954"/>
                <a:gd name="connsiteX91" fmla="*/ 1166125 w 1993129"/>
                <a:gd name="connsiteY91" fmla="*/ 2039457 h 2495954"/>
                <a:gd name="connsiteX92" fmla="*/ 1246305 w 1993129"/>
                <a:gd name="connsiteY92" fmla="*/ 2043519 h 2495954"/>
                <a:gd name="connsiteX93" fmla="*/ 1246305 w 1993129"/>
                <a:gd name="connsiteY93" fmla="*/ 2046657 h 2495954"/>
                <a:gd name="connsiteX94" fmla="*/ 1165796 w 1993129"/>
                <a:gd name="connsiteY94" fmla="*/ 2042579 h 2495954"/>
                <a:gd name="connsiteX95" fmla="*/ 452739 w 1993129"/>
                <a:gd name="connsiteY95" fmla="*/ 1329517 h 2495954"/>
                <a:gd name="connsiteX96" fmla="*/ 411854 w 1993129"/>
                <a:gd name="connsiteY96" fmla="*/ 1261512 h 2495954"/>
                <a:gd name="connsiteX97" fmla="*/ 414992 w 1993129"/>
                <a:gd name="connsiteY97" fmla="*/ 1261512 h 2495954"/>
                <a:gd name="connsiteX98" fmla="*/ 418614 w 1993129"/>
                <a:gd name="connsiteY98" fmla="*/ 1333017 h 2495954"/>
                <a:gd name="connsiteX99" fmla="*/ 1162296 w 1993129"/>
                <a:gd name="connsiteY99" fmla="*/ 2076705 h 2495954"/>
                <a:gd name="connsiteX100" fmla="*/ 1246305 w 1993129"/>
                <a:gd name="connsiteY100" fmla="*/ 2080961 h 2495954"/>
                <a:gd name="connsiteX101" fmla="*/ 1246305 w 1993129"/>
                <a:gd name="connsiteY101" fmla="*/ 2084099 h 2495954"/>
                <a:gd name="connsiteX102" fmla="*/ 1161979 w 1993129"/>
                <a:gd name="connsiteY102" fmla="*/ 2079827 h 2495954"/>
                <a:gd name="connsiteX103" fmla="*/ 415492 w 1993129"/>
                <a:gd name="connsiteY103" fmla="*/ 1333335 h 2495954"/>
                <a:gd name="connsiteX104" fmla="*/ 374413 w 1993129"/>
                <a:gd name="connsiteY104" fmla="*/ 1261512 h 2495954"/>
                <a:gd name="connsiteX105" fmla="*/ 377551 w 1993129"/>
                <a:gd name="connsiteY105" fmla="*/ 1261512 h 2495954"/>
                <a:gd name="connsiteX106" fmla="*/ 381367 w 1993129"/>
                <a:gd name="connsiteY106" fmla="*/ 1336834 h 2495954"/>
                <a:gd name="connsiteX107" fmla="*/ 1158479 w 1993129"/>
                <a:gd name="connsiteY107" fmla="*/ 2113953 h 2495954"/>
                <a:gd name="connsiteX108" fmla="*/ 1246305 w 1993129"/>
                <a:gd name="connsiteY108" fmla="*/ 2118403 h 2495954"/>
                <a:gd name="connsiteX109" fmla="*/ 1246305 w 1993129"/>
                <a:gd name="connsiteY109" fmla="*/ 2121541 h 2495954"/>
                <a:gd name="connsiteX110" fmla="*/ 1158150 w 1993129"/>
                <a:gd name="connsiteY110" fmla="*/ 2117076 h 2495954"/>
                <a:gd name="connsiteX111" fmla="*/ 378245 w 1993129"/>
                <a:gd name="connsiteY111" fmla="*/ 1337164 h 2495954"/>
                <a:gd name="connsiteX112" fmla="*/ 336972 w 1993129"/>
                <a:gd name="connsiteY112" fmla="*/ 1261512 h 2495954"/>
                <a:gd name="connsiteX113" fmla="*/ 340110 w 1993129"/>
                <a:gd name="connsiteY113" fmla="*/ 1261512 h 2495954"/>
                <a:gd name="connsiteX114" fmla="*/ 344119 w 1993129"/>
                <a:gd name="connsiteY114" fmla="*/ 1340662 h 2495954"/>
                <a:gd name="connsiteX115" fmla="*/ 1154651 w 1993129"/>
                <a:gd name="connsiteY115" fmla="*/ 2151200 h 2495954"/>
                <a:gd name="connsiteX116" fmla="*/ 1246305 w 1993129"/>
                <a:gd name="connsiteY116" fmla="*/ 2155843 h 2495954"/>
                <a:gd name="connsiteX117" fmla="*/ 1246305 w 1993129"/>
                <a:gd name="connsiteY117" fmla="*/ 2158981 h 2495954"/>
                <a:gd name="connsiteX118" fmla="*/ 1154333 w 1993129"/>
                <a:gd name="connsiteY118" fmla="*/ 2154322 h 2495954"/>
                <a:gd name="connsiteX119" fmla="*/ 340998 w 1993129"/>
                <a:gd name="connsiteY119" fmla="*/ 1340980 h 2495954"/>
                <a:gd name="connsiteX120" fmla="*/ 299531 w 1993129"/>
                <a:gd name="connsiteY120" fmla="*/ 1261512 h 2495954"/>
                <a:gd name="connsiteX121" fmla="*/ 302669 w 1993129"/>
                <a:gd name="connsiteY121" fmla="*/ 1261512 h 2495954"/>
                <a:gd name="connsiteX122" fmla="*/ 306873 w 1993129"/>
                <a:gd name="connsiteY122" fmla="*/ 1344491 h 2495954"/>
                <a:gd name="connsiteX123" fmla="*/ 1150834 w 1993129"/>
                <a:gd name="connsiteY123" fmla="*/ 2188449 h 2495954"/>
                <a:gd name="connsiteX124" fmla="*/ 1246305 w 1993129"/>
                <a:gd name="connsiteY124" fmla="*/ 2193285 h 2495954"/>
                <a:gd name="connsiteX125" fmla="*/ 1246305 w 1993129"/>
                <a:gd name="connsiteY125" fmla="*/ 2196423 h 2495954"/>
                <a:gd name="connsiteX126" fmla="*/ 1150505 w 1993129"/>
                <a:gd name="connsiteY126" fmla="*/ 2191570 h 2495954"/>
                <a:gd name="connsiteX127" fmla="*/ 303750 w 1993129"/>
                <a:gd name="connsiteY127" fmla="*/ 1344808 h 2495954"/>
                <a:gd name="connsiteX128" fmla="*/ 262090 w 1993129"/>
                <a:gd name="connsiteY128" fmla="*/ 1261512 h 2495954"/>
                <a:gd name="connsiteX129" fmla="*/ 265228 w 1993129"/>
                <a:gd name="connsiteY129" fmla="*/ 1261512 h 2495954"/>
                <a:gd name="connsiteX130" fmla="*/ 269625 w 1993129"/>
                <a:gd name="connsiteY130" fmla="*/ 1348309 h 2495954"/>
                <a:gd name="connsiteX131" fmla="*/ 1147005 w 1993129"/>
                <a:gd name="connsiteY131" fmla="*/ 2225697 h 2495954"/>
                <a:gd name="connsiteX132" fmla="*/ 1246305 w 1993129"/>
                <a:gd name="connsiteY132" fmla="*/ 2230727 h 2495954"/>
                <a:gd name="connsiteX133" fmla="*/ 1246305 w 1993129"/>
                <a:gd name="connsiteY133" fmla="*/ 2233865 h 2495954"/>
                <a:gd name="connsiteX134" fmla="*/ 1146688 w 1993129"/>
                <a:gd name="connsiteY134" fmla="*/ 2228818 h 2495954"/>
                <a:gd name="connsiteX135" fmla="*/ 266503 w 1993129"/>
                <a:gd name="connsiteY135" fmla="*/ 1348626 h 2495954"/>
                <a:gd name="connsiteX136" fmla="*/ 224649 w 1993129"/>
                <a:gd name="connsiteY136" fmla="*/ 1261512 h 2495954"/>
                <a:gd name="connsiteX137" fmla="*/ 227787 w 1993129"/>
                <a:gd name="connsiteY137" fmla="*/ 1261512 h 2495954"/>
                <a:gd name="connsiteX138" fmla="*/ 232378 w 1993129"/>
                <a:gd name="connsiteY138" fmla="*/ 1352125 h 2495954"/>
                <a:gd name="connsiteX139" fmla="*/ 1143188 w 1993129"/>
                <a:gd name="connsiteY139" fmla="*/ 2262943 h 2495954"/>
                <a:gd name="connsiteX140" fmla="*/ 1246305 w 1993129"/>
                <a:gd name="connsiteY140" fmla="*/ 2268167 h 2495954"/>
                <a:gd name="connsiteX141" fmla="*/ 1246305 w 1993129"/>
                <a:gd name="connsiteY141" fmla="*/ 2271305 h 2495954"/>
                <a:gd name="connsiteX142" fmla="*/ 1142859 w 1993129"/>
                <a:gd name="connsiteY142" fmla="*/ 2266065 h 2495954"/>
                <a:gd name="connsiteX143" fmla="*/ 229255 w 1993129"/>
                <a:gd name="connsiteY143" fmla="*/ 1352454 h 2495954"/>
                <a:gd name="connsiteX144" fmla="*/ 187208 w 1993129"/>
                <a:gd name="connsiteY144" fmla="*/ 1261512 h 2495954"/>
                <a:gd name="connsiteX145" fmla="*/ 190346 w 1993129"/>
                <a:gd name="connsiteY145" fmla="*/ 1261512 h 2495954"/>
                <a:gd name="connsiteX146" fmla="*/ 195130 w 1993129"/>
                <a:gd name="connsiteY146" fmla="*/ 1355954 h 2495954"/>
                <a:gd name="connsiteX147" fmla="*/ 1139359 w 1993129"/>
                <a:gd name="connsiteY147" fmla="*/ 2300191 h 2495954"/>
                <a:gd name="connsiteX148" fmla="*/ 1246305 w 1993129"/>
                <a:gd name="connsiteY148" fmla="*/ 2305609 h 2495954"/>
                <a:gd name="connsiteX149" fmla="*/ 1246305 w 1993129"/>
                <a:gd name="connsiteY149" fmla="*/ 2308747 h 2495954"/>
                <a:gd name="connsiteX150" fmla="*/ 1139042 w 1993129"/>
                <a:gd name="connsiteY150" fmla="*/ 2303313 h 2495954"/>
                <a:gd name="connsiteX151" fmla="*/ 192009 w 1993129"/>
                <a:gd name="connsiteY151" fmla="*/ 1356271 h 2495954"/>
                <a:gd name="connsiteX152" fmla="*/ 149767 w 1993129"/>
                <a:gd name="connsiteY152" fmla="*/ 1261512 h 2495954"/>
                <a:gd name="connsiteX153" fmla="*/ 152905 w 1993129"/>
                <a:gd name="connsiteY153" fmla="*/ 1261512 h 2495954"/>
                <a:gd name="connsiteX154" fmla="*/ 157883 w 1993129"/>
                <a:gd name="connsiteY154" fmla="*/ 1359772 h 2495954"/>
                <a:gd name="connsiteX155" fmla="*/ 1135542 w 1993129"/>
                <a:gd name="connsiteY155" fmla="*/ 2337439 h 2495954"/>
                <a:gd name="connsiteX156" fmla="*/ 1246305 w 1993129"/>
                <a:gd name="connsiteY156" fmla="*/ 2343051 h 2495954"/>
                <a:gd name="connsiteX157" fmla="*/ 1246305 w 1993129"/>
                <a:gd name="connsiteY157" fmla="*/ 2346189 h 2495954"/>
                <a:gd name="connsiteX158" fmla="*/ 1135213 w 1993129"/>
                <a:gd name="connsiteY158" fmla="*/ 2340562 h 2495954"/>
                <a:gd name="connsiteX159" fmla="*/ 154761 w 1993129"/>
                <a:gd name="connsiteY159" fmla="*/ 1360101 h 2495954"/>
                <a:gd name="connsiteX160" fmla="*/ 112326 w 1993129"/>
                <a:gd name="connsiteY160" fmla="*/ 1261512 h 2495954"/>
                <a:gd name="connsiteX161" fmla="*/ 115464 w 1993129"/>
                <a:gd name="connsiteY161" fmla="*/ 1261512 h 2495954"/>
                <a:gd name="connsiteX162" fmla="*/ 120635 w 1993129"/>
                <a:gd name="connsiteY162" fmla="*/ 1363599 h 2495954"/>
                <a:gd name="connsiteX163" fmla="*/ 1131714 w 1993129"/>
                <a:gd name="connsiteY163" fmla="*/ 2374686 h 2495954"/>
                <a:gd name="connsiteX164" fmla="*/ 1246305 w 1993129"/>
                <a:gd name="connsiteY164" fmla="*/ 2380491 h 2495954"/>
                <a:gd name="connsiteX165" fmla="*/ 1246305 w 1993129"/>
                <a:gd name="connsiteY165" fmla="*/ 2383629 h 2495954"/>
                <a:gd name="connsiteX166" fmla="*/ 1131396 w 1993129"/>
                <a:gd name="connsiteY166" fmla="*/ 2377808 h 2495954"/>
                <a:gd name="connsiteX167" fmla="*/ 117514 w 1993129"/>
                <a:gd name="connsiteY167" fmla="*/ 1363917 h 2495954"/>
                <a:gd name="connsiteX168" fmla="*/ 74885 w 1993129"/>
                <a:gd name="connsiteY168" fmla="*/ 1261512 h 2495954"/>
                <a:gd name="connsiteX169" fmla="*/ 78023 w 1993129"/>
                <a:gd name="connsiteY169" fmla="*/ 1261512 h 2495954"/>
                <a:gd name="connsiteX170" fmla="*/ 83388 w 1993129"/>
                <a:gd name="connsiteY170" fmla="*/ 1367417 h 2495954"/>
                <a:gd name="connsiteX171" fmla="*/ 1127897 w 1993129"/>
                <a:gd name="connsiteY171" fmla="*/ 2411934 h 2495954"/>
                <a:gd name="connsiteX172" fmla="*/ 1246305 w 1993129"/>
                <a:gd name="connsiteY172" fmla="*/ 2417933 h 2495954"/>
                <a:gd name="connsiteX173" fmla="*/ 1246305 w 1993129"/>
                <a:gd name="connsiteY173" fmla="*/ 2421071 h 2495954"/>
                <a:gd name="connsiteX174" fmla="*/ 1127568 w 1993129"/>
                <a:gd name="connsiteY174" fmla="*/ 2415056 h 2495954"/>
                <a:gd name="connsiteX175" fmla="*/ 80266 w 1993129"/>
                <a:gd name="connsiteY175" fmla="*/ 1367746 h 2495954"/>
                <a:gd name="connsiteX176" fmla="*/ 37444 w 1993129"/>
                <a:gd name="connsiteY176" fmla="*/ 1261512 h 2495954"/>
                <a:gd name="connsiteX177" fmla="*/ 40582 w 1993129"/>
                <a:gd name="connsiteY177" fmla="*/ 1261512 h 2495954"/>
                <a:gd name="connsiteX178" fmla="*/ 46141 w 1993129"/>
                <a:gd name="connsiteY178" fmla="*/ 1371246 h 2495954"/>
                <a:gd name="connsiteX179" fmla="*/ 1124068 w 1993129"/>
                <a:gd name="connsiteY179" fmla="*/ 2449183 h 2495954"/>
                <a:gd name="connsiteX180" fmla="*/ 1246305 w 1993129"/>
                <a:gd name="connsiteY180" fmla="*/ 2455375 h 2495954"/>
                <a:gd name="connsiteX181" fmla="*/ 1246305 w 1993129"/>
                <a:gd name="connsiteY181" fmla="*/ 2458512 h 2495954"/>
                <a:gd name="connsiteX182" fmla="*/ 1123751 w 1993129"/>
                <a:gd name="connsiteY182" fmla="*/ 2452303 h 2495954"/>
                <a:gd name="connsiteX183" fmla="*/ 43019 w 1993129"/>
                <a:gd name="connsiteY183" fmla="*/ 1371564 h 2495954"/>
                <a:gd name="connsiteX184" fmla="*/ 0 w 1993129"/>
                <a:gd name="connsiteY184" fmla="*/ 1261512 h 2495954"/>
                <a:gd name="connsiteX185" fmla="*/ 3114 w 1993129"/>
                <a:gd name="connsiteY185" fmla="*/ 1261512 h 2495954"/>
                <a:gd name="connsiteX186" fmla="*/ 8478 w 1993129"/>
                <a:gd name="connsiteY186" fmla="*/ 1371621 h 2495954"/>
                <a:gd name="connsiteX187" fmla="*/ 367094 w 1993129"/>
                <a:gd name="connsiteY187" fmla="*/ 2128226 h 2495954"/>
                <a:gd name="connsiteX188" fmla="*/ 1123714 w 1993129"/>
                <a:gd name="connsiteY188" fmla="*/ 2486845 h 2495954"/>
                <a:gd name="connsiteX189" fmla="*/ 1246305 w 1993129"/>
                <a:gd name="connsiteY189" fmla="*/ 2492818 h 2495954"/>
                <a:gd name="connsiteX190" fmla="*/ 1246305 w 1993129"/>
                <a:gd name="connsiteY190" fmla="*/ 2495954 h 2495954"/>
                <a:gd name="connsiteX191" fmla="*/ 1119746 w 1993129"/>
                <a:gd name="connsiteY191" fmla="*/ 2489564 h 2495954"/>
                <a:gd name="connsiteX192" fmla="*/ 5760 w 1993129"/>
                <a:gd name="connsiteY192" fmla="*/ 1375569 h 2495954"/>
                <a:gd name="connsiteX193" fmla="*/ 1245750 w 1993129"/>
                <a:gd name="connsiteY193" fmla="*/ 861231 h 2495954"/>
                <a:gd name="connsiteX194" fmla="*/ 1245750 w 1993129"/>
                <a:gd name="connsiteY194" fmla="*/ 864369 h 2495954"/>
                <a:gd name="connsiteX195" fmla="*/ 1170110 w 1993129"/>
                <a:gd name="connsiteY195" fmla="*/ 872018 h 2495954"/>
                <a:gd name="connsiteX196" fmla="*/ 871408 w 1993129"/>
                <a:gd name="connsiteY196" fmla="*/ 1170722 h 2495954"/>
                <a:gd name="connsiteX197" fmla="*/ 867005 w 1993129"/>
                <a:gd name="connsiteY197" fmla="*/ 1214260 h 2495954"/>
                <a:gd name="connsiteX198" fmla="*/ 863868 w 1993129"/>
                <a:gd name="connsiteY198" fmla="*/ 1214260 h 2495954"/>
                <a:gd name="connsiteX199" fmla="*/ 868334 w 1993129"/>
                <a:gd name="connsiteY199" fmla="*/ 1170096 h 2495954"/>
                <a:gd name="connsiteX200" fmla="*/ 1169483 w 1993129"/>
                <a:gd name="connsiteY200" fmla="*/ 868944 h 2495954"/>
                <a:gd name="connsiteX201" fmla="*/ 1245750 w 1993129"/>
                <a:gd name="connsiteY201" fmla="*/ 823790 h 2495954"/>
                <a:gd name="connsiteX202" fmla="*/ 1245750 w 1993129"/>
                <a:gd name="connsiteY202" fmla="*/ 826928 h 2495954"/>
                <a:gd name="connsiteX203" fmla="*/ 1162583 w 1993129"/>
                <a:gd name="connsiteY203" fmla="*/ 835340 h 2495954"/>
                <a:gd name="connsiteX204" fmla="*/ 834730 w 1993129"/>
                <a:gd name="connsiteY204" fmla="*/ 1163196 h 2495954"/>
                <a:gd name="connsiteX205" fmla="*/ 829565 w 1993129"/>
                <a:gd name="connsiteY205" fmla="*/ 1214260 h 2495954"/>
                <a:gd name="connsiteX206" fmla="*/ 826426 w 1993129"/>
                <a:gd name="connsiteY206" fmla="*/ 1214260 h 2495954"/>
                <a:gd name="connsiteX207" fmla="*/ 831654 w 1993129"/>
                <a:gd name="connsiteY207" fmla="*/ 1162549 h 2495954"/>
                <a:gd name="connsiteX208" fmla="*/ 1161937 w 1993129"/>
                <a:gd name="connsiteY208" fmla="*/ 832264 h 2495954"/>
                <a:gd name="connsiteX209" fmla="*/ 1245750 w 1993129"/>
                <a:gd name="connsiteY209" fmla="*/ 786348 h 2495954"/>
                <a:gd name="connsiteX210" fmla="*/ 1245750 w 1993129"/>
                <a:gd name="connsiteY210" fmla="*/ 789486 h 2495954"/>
                <a:gd name="connsiteX211" fmla="*/ 1155037 w 1993129"/>
                <a:gd name="connsiteY211" fmla="*/ 798659 h 2495954"/>
                <a:gd name="connsiteX212" fmla="*/ 798050 w 1993129"/>
                <a:gd name="connsiteY212" fmla="*/ 1155648 h 2495954"/>
                <a:gd name="connsiteX213" fmla="*/ 792123 w 1993129"/>
                <a:gd name="connsiteY213" fmla="*/ 1214260 h 2495954"/>
                <a:gd name="connsiteX214" fmla="*/ 788985 w 1993129"/>
                <a:gd name="connsiteY214" fmla="*/ 1214260 h 2495954"/>
                <a:gd name="connsiteX215" fmla="*/ 794976 w 1993129"/>
                <a:gd name="connsiteY215" fmla="*/ 1155022 h 2495954"/>
                <a:gd name="connsiteX216" fmla="*/ 1154411 w 1993129"/>
                <a:gd name="connsiteY216" fmla="*/ 795585 h 2495954"/>
                <a:gd name="connsiteX217" fmla="*/ 1245750 w 1993129"/>
                <a:gd name="connsiteY217" fmla="*/ 748907 h 2495954"/>
                <a:gd name="connsiteX218" fmla="*/ 1245750 w 1993129"/>
                <a:gd name="connsiteY218" fmla="*/ 752045 h 2495954"/>
                <a:gd name="connsiteX219" fmla="*/ 1147511 w 1993129"/>
                <a:gd name="connsiteY219" fmla="*/ 761981 h 2495954"/>
                <a:gd name="connsiteX220" fmla="*/ 761372 w 1993129"/>
                <a:gd name="connsiteY220" fmla="*/ 1148123 h 2495954"/>
                <a:gd name="connsiteX221" fmla="*/ 754683 w 1993129"/>
                <a:gd name="connsiteY221" fmla="*/ 1214260 h 2495954"/>
                <a:gd name="connsiteX222" fmla="*/ 751544 w 1993129"/>
                <a:gd name="connsiteY222" fmla="*/ 1214260 h 2495954"/>
                <a:gd name="connsiteX223" fmla="*/ 758296 w 1993129"/>
                <a:gd name="connsiteY223" fmla="*/ 1147476 h 2495954"/>
                <a:gd name="connsiteX224" fmla="*/ 1146864 w 1993129"/>
                <a:gd name="connsiteY224" fmla="*/ 758905 h 2495954"/>
                <a:gd name="connsiteX225" fmla="*/ 1245750 w 1993129"/>
                <a:gd name="connsiteY225" fmla="*/ 711466 h 2495954"/>
                <a:gd name="connsiteX226" fmla="*/ 1245750 w 1993129"/>
                <a:gd name="connsiteY226" fmla="*/ 714604 h 2495954"/>
                <a:gd name="connsiteX227" fmla="*/ 1139964 w 1993129"/>
                <a:gd name="connsiteY227" fmla="*/ 725301 h 2495954"/>
                <a:gd name="connsiteX228" fmla="*/ 724692 w 1993129"/>
                <a:gd name="connsiteY228" fmla="*/ 1140576 h 2495954"/>
                <a:gd name="connsiteX229" fmla="*/ 717241 w 1993129"/>
                <a:gd name="connsiteY229" fmla="*/ 1214260 h 2495954"/>
                <a:gd name="connsiteX230" fmla="*/ 714103 w 1993129"/>
                <a:gd name="connsiteY230" fmla="*/ 1214260 h 2495954"/>
                <a:gd name="connsiteX231" fmla="*/ 721618 w 1993129"/>
                <a:gd name="connsiteY231" fmla="*/ 1139950 h 2495954"/>
                <a:gd name="connsiteX232" fmla="*/ 1139338 w 1993129"/>
                <a:gd name="connsiteY232" fmla="*/ 722227 h 2495954"/>
                <a:gd name="connsiteX233" fmla="*/ 1245750 w 1993129"/>
                <a:gd name="connsiteY233" fmla="*/ 674024 h 2495954"/>
                <a:gd name="connsiteX234" fmla="*/ 1245750 w 1993129"/>
                <a:gd name="connsiteY234" fmla="*/ 677162 h 2495954"/>
                <a:gd name="connsiteX235" fmla="*/ 1132438 w 1993129"/>
                <a:gd name="connsiteY235" fmla="*/ 688622 h 2495954"/>
                <a:gd name="connsiteX236" fmla="*/ 688014 w 1993129"/>
                <a:gd name="connsiteY236" fmla="*/ 1133049 h 2495954"/>
                <a:gd name="connsiteX237" fmla="*/ 679801 w 1993129"/>
                <a:gd name="connsiteY237" fmla="*/ 1214260 h 2495954"/>
                <a:gd name="connsiteX238" fmla="*/ 676662 w 1993129"/>
                <a:gd name="connsiteY238" fmla="*/ 1214260 h 2495954"/>
                <a:gd name="connsiteX239" fmla="*/ 684938 w 1993129"/>
                <a:gd name="connsiteY239" fmla="*/ 1132402 h 2495954"/>
                <a:gd name="connsiteX240" fmla="*/ 1131791 w 1993129"/>
                <a:gd name="connsiteY240" fmla="*/ 685546 h 2495954"/>
                <a:gd name="connsiteX241" fmla="*/ 1245750 w 1993129"/>
                <a:gd name="connsiteY241" fmla="*/ 636583 h 2495954"/>
                <a:gd name="connsiteX242" fmla="*/ 1245750 w 1993129"/>
                <a:gd name="connsiteY242" fmla="*/ 639721 h 2495954"/>
                <a:gd name="connsiteX243" fmla="*/ 1124891 w 1993129"/>
                <a:gd name="connsiteY243" fmla="*/ 651942 h 2495954"/>
                <a:gd name="connsiteX244" fmla="*/ 651334 w 1993129"/>
                <a:gd name="connsiteY244" fmla="*/ 1125503 h 2495954"/>
                <a:gd name="connsiteX245" fmla="*/ 642359 w 1993129"/>
                <a:gd name="connsiteY245" fmla="*/ 1214260 h 2495954"/>
                <a:gd name="connsiteX246" fmla="*/ 639221 w 1993129"/>
                <a:gd name="connsiteY246" fmla="*/ 1214260 h 2495954"/>
                <a:gd name="connsiteX247" fmla="*/ 648260 w 1993129"/>
                <a:gd name="connsiteY247" fmla="*/ 1124877 h 2495954"/>
                <a:gd name="connsiteX248" fmla="*/ 1124265 w 1993129"/>
                <a:gd name="connsiteY248" fmla="*/ 648868 h 2495954"/>
                <a:gd name="connsiteX249" fmla="*/ 1245750 w 1993129"/>
                <a:gd name="connsiteY249" fmla="*/ 599142 h 2495954"/>
                <a:gd name="connsiteX250" fmla="*/ 1245750 w 1993129"/>
                <a:gd name="connsiteY250" fmla="*/ 602280 h 2495954"/>
                <a:gd name="connsiteX251" fmla="*/ 1117365 w 1993129"/>
                <a:gd name="connsiteY251" fmla="*/ 615264 h 2495954"/>
                <a:gd name="connsiteX252" fmla="*/ 614656 w 1993129"/>
                <a:gd name="connsiteY252" fmla="*/ 1117977 h 2495954"/>
                <a:gd name="connsiteX253" fmla="*/ 604919 w 1993129"/>
                <a:gd name="connsiteY253" fmla="*/ 1214260 h 2495954"/>
                <a:gd name="connsiteX254" fmla="*/ 601780 w 1993129"/>
                <a:gd name="connsiteY254" fmla="*/ 1214260 h 2495954"/>
                <a:gd name="connsiteX255" fmla="*/ 611580 w 1993129"/>
                <a:gd name="connsiteY255" fmla="*/ 1117330 h 2495954"/>
                <a:gd name="connsiteX256" fmla="*/ 1116718 w 1993129"/>
                <a:gd name="connsiteY256" fmla="*/ 612188 h 2495954"/>
                <a:gd name="connsiteX257" fmla="*/ 1245750 w 1993129"/>
                <a:gd name="connsiteY257" fmla="*/ 561700 h 2495954"/>
                <a:gd name="connsiteX258" fmla="*/ 1245750 w 1993129"/>
                <a:gd name="connsiteY258" fmla="*/ 564838 h 2495954"/>
                <a:gd name="connsiteX259" fmla="*/ 1109818 w 1993129"/>
                <a:gd name="connsiteY259" fmla="*/ 578583 h 2495954"/>
                <a:gd name="connsiteX260" fmla="*/ 577976 w 1993129"/>
                <a:gd name="connsiteY260" fmla="*/ 1110429 h 2495954"/>
                <a:gd name="connsiteX261" fmla="*/ 567477 w 1993129"/>
                <a:gd name="connsiteY261" fmla="*/ 1214260 h 2495954"/>
                <a:gd name="connsiteX262" fmla="*/ 564339 w 1993129"/>
                <a:gd name="connsiteY262" fmla="*/ 1214260 h 2495954"/>
                <a:gd name="connsiteX263" fmla="*/ 574902 w 1993129"/>
                <a:gd name="connsiteY263" fmla="*/ 1109803 h 2495954"/>
                <a:gd name="connsiteX264" fmla="*/ 1109192 w 1993129"/>
                <a:gd name="connsiteY264" fmla="*/ 575509 h 2495954"/>
                <a:gd name="connsiteX265" fmla="*/ 1245750 w 1993129"/>
                <a:gd name="connsiteY265" fmla="*/ 524259 h 2495954"/>
                <a:gd name="connsiteX266" fmla="*/ 1245750 w 1993129"/>
                <a:gd name="connsiteY266" fmla="*/ 527397 h 2495954"/>
                <a:gd name="connsiteX267" fmla="*/ 1102292 w 1993129"/>
                <a:gd name="connsiteY267" fmla="*/ 541905 h 2495954"/>
                <a:gd name="connsiteX268" fmla="*/ 530357 w 1993129"/>
                <a:gd name="connsiteY268" fmla="*/ 1174383 h 2495954"/>
                <a:gd name="connsiteX269" fmla="*/ 528336 w 1993129"/>
                <a:gd name="connsiteY269" fmla="*/ 1214260 h 2495954"/>
                <a:gd name="connsiteX270" fmla="*/ 525197 w 1993129"/>
                <a:gd name="connsiteY270" fmla="*/ 1214260 h 2495954"/>
                <a:gd name="connsiteX271" fmla="*/ 527234 w 1993129"/>
                <a:gd name="connsiteY271" fmla="*/ 1174054 h 2495954"/>
                <a:gd name="connsiteX272" fmla="*/ 1101645 w 1993129"/>
                <a:gd name="connsiteY272" fmla="*/ 538829 h 2495954"/>
                <a:gd name="connsiteX273" fmla="*/ 1245750 w 1993129"/>
                <a:gd name="connsiteY273" fmla="*/ 486737 h 2495954"/>
                <a:gd name="connsiteX274" fmla="*/ 1245750 w 1993129"/>
                <a:gd name="connsiteY274" fmla="*/ 489875 h 2495954"/>
                <a:gd name="connsiteX275" fmla="*/ 1169942 w 1993129"/>
                <a:gd name="connsiteY275" fmla="*/ 493716 h 2495954"/>
                <a:gd name="connsiteX276" fmla="*/ 493109 w 1993129"/>
                <a:gd name="connsiteY276" fmla="*/ 1170555 h 2495954"/>
                <a:gd name="connsiteX277" fmla="*/ 490895 w 1993129"/>
                <a:gd name="connsiteY277" fmla="*/ 1214260 h 2495954"/>
                <a:gd name="connsiteX278" fmla="*/ 487757 w 1993129"/>
                <a:gd name="connsiteY278" fmla="*/ 1214260 h 2495954"/>
                <a:gd name="connsiteX279" fmla="*/ 489987 w 1993129"/>
                <a:gd name="connsiteY279" fmla="*/ 1170237 h 2495954"/>
                <a:gd name="connsiteX280" fmla="*/ 1169625 w 1993129"/>
                <a:gd name="connsiteY280" fmla="*/ 490594 h 2495954"/>
                <a:gd name="connsiteX281" fmla="*/ 1361794 w 1993129"/>
                <a:gd name="connsiteY281" fmla="*/ 458379 h 2495954"/>
                <a:gd name="connsiteX282" fmla="*/ 1408128 w 1993129"/>
                <a:gd name="connsiteY282" fmla="*/ 465470 h 2495954"/>
                <a:gd name="connsiteX283" fmla="*/ 1419172 w 1993129"/>
                <a:gd name="connsiteY283" fmla="*/ 468905 h 2495954"/>
                <a:gd name="connsiteX284" fmla="*/ 1410764 w 1993129"/>
                <a:gd name="connsiteY284" fmla="*/ 468905 h 2495954"/>
                <a:gd name="connsiteX285" fmla="*/ 1363148 w 1993129"/>
                <a:gd name="connsiteY285" fmla="*/ 459292 h 2495954"/>
                <a:gd name="connsiteX286" fmla="*/ 1245750 w 1993129"/>
                <a:gd name="connsiteY286" fmla="*/ 449295 h 2495954"/>
                <a:gd name="connsiteX287" fmla="*/ 1245750 w 1993129"/>
                <a:gd name="connsiteY287" fmla="*/ 452433 h 2495954"/>
                <a:gd name="connsiteX288" fmla="*/ 1166125 w 1993129"/>
                <a:gd name="connsiteY288" fmla="*/ 456468 h 2495954"/>
                <a:gd name="connsiteX289" fmla="*/ 455862 w 1993129"/>
                <a:gd name="connsiteY289" fmla="*/ 1166737 h 2495954"/>
                <a:gd name="connsiteX290" fmla="*/ 453454 w 1993129"/>
                <a:gd name="connsiteY290" fmla="*/ 1214260 h 2495954"/>
                <a:gd name="connsiteX291" fmla="*/ 450315 w 1993129"/>
                <a:gd name="connsiteY291" fmla="*/ 1214260 h 2495954"/>
                <a:gd name="connsiteX292" fmla="*/ 452739 w 1993129"/>
                <a:gd name="connsiteY292" fmla="*/ 1166408 h 2495954"/>
                <a:gd name="connsiteX293" fmla="*/ 1165796 w 1993129"/>
                <a:gd name="connsiteY293" fmla="*/ 453346 h 2495954"/>
                <a:gd name="connsiteX294" fmla="*/ 1312115 w 1993129"/>
                <a:gd name="connsiteY294" fmla="*/ 415055 h 2495954"/>
                <a:gd name="connsiteX295" fmla="*/ 1332721 w 1993129"/>
                <a:gd name="connsiteY295" fmla="*/ 416099 h 2495954"/>
                <a:gd name="connsiteX296" fmla="*/ 1495726 w 1993129"/>
                <a:gd name="connsiteY296" fmla="*/ 449431 h 2495954"/>
                <a:gd name="connsiteX297" fmla="*/ 1548829 w 1993129"/>
                <a:gd name="connsiteY297" fmla="*/ 468905 h 2495954"/>
                <a:gd name="connsiteX298" fmla="*/ 1534095 w 1993129"/>
                <a:gd name="connsiteY298" fmla="*/ 468905 h 2495954"/>
                <a:gd name="connsiteX299" fmla="*/ 1415028 w 1993129"/>
                <a:gd name="connsiteY299" fmla="*/ 431866 h 2495954"/>
                <a:gd name="connsiteX300" fmla="*/ 1332404 w 1993129"/>
                <a:gd name="connsiteY300" fmla="*/ 419220 h 2495954"/>
                <a:gd name="connsiteX301" fmla="*/ 1314305 w 1993129"/>
                <a:gd name="connsiteY301" fmla="*/ 418303 h 2495954"/>
                <a:gd name="connsiteX302" fmla="*/ 1245750 w 1993129"/>
                <a:gd name="connsiteY302" fmla="*/ 411854 h 2495954"/>
                <a:gd name="connsiteX303" fmla="*/ 1245750 w 1993129"/>
                <a:gd name="connsiteY303" fmla="*/ 414992 h 2495954"/>
                <a:gd name="connsiteX304" fmla="*/ 1162296 w 1993129"/>
                <a:gd name="connsiteY304" fmla="*/ 419220 h 2495954"/>
                <a:gd name="connsiteX305" fmla="*/ 418614 w 1993129"/>
                <a:gd name="connsiteY305" fmla="*/ 1162909 h 2495954"/>
                <a:gd name="connsiteX306" fmla="*/ 416013 w 1993129"/>
                <a:gd name="connsiteY306" fmla="*/ 1214260 h 2495954"/>
                <a:gd name="connsiteX307" fmla="*/ 412875 w 1993129"/>
                <a:gd name="connsiteY307" fmla="*/ 1214260 h 2495954"/>
                <a:gd name="connsiteX308" fmla="*/ 415492 w 1993129"/>
                <a:gd name="connsiteY308" fmla="*/ 1162591 h 2495954"/>
                <a:gd name="connsiteX309" fmla="*/ 1161979 w 1993129"/>
                <a:gd name="connsiteY309" fmla="*/ 416099 h 2495954"/>
                <a:gd name="connsiteX310" fmla="*/ 1294522 w 1993129"/>
                <a:gd name="connsiteY310" fmla="*/ 376722 h 2495954"/>
                <a:gd name="connsiteX311" fmla="*/ 1336550 w 1993129"/>
                <a:gd name="connsiteY311" fmla="*/ 378851 h 2495954"/>
                <a:gd name="connsiteX312" fmla="*/ 1587088 w 1993129"/>
                <a:gd name="connsiteY312" fmla="*/ 443092 h 2495954"/>
                <a:gd name="connsiteX313" fmla="*/ 1634587 w 1993129"/>
                <a:gd name="connsiteY313" fmla="*/ 468905 h 2495954"/>
                <a:gd name="connsiteX314" fmla="*/ 1628038 w 1993129"/>
                <a:gd name="connsiteY314" fmla="*/ 468905 h 2495954"/>
                <a:gd name="connsiteX315" fmla="*/ 1585876 w 1993129"/>
                <a:gd name="connsiteY315" fmla="*/ 445990 h 2495954"/>
                <a:gd name="connsiteX316" fmla="*/ 1336232 w 1993129"/>
                <a:gd name="connsiteY316" fmla="*/ 381973 h 2495954"/>
                <a:gd name="connsiteX317" fmla="*/ 1295162 w 1993129"/>
                <a:gd name="connsiteY317" fmla="*/ 379892 h 2495954"/>
                <a:gd name="connsiteX318" fmla="*/ 1245750 w 1993129"/>
                <a:gd name="connsiteY318" fmla="*/ 374413 h 2495954"/>
                <a:gd name="connsiteX319" fmla="*/ 1245750 w 1993129"/>
                <a:gd name="connsiteY319" fmla="*/ 377551 h 2495954"/>
                <a:gd name="connsiteX320" fmla="*/ 1158479 w 1993129"/>
                <a:gd name="connsiteY320" fmla="*/ 381973 h 2495954"/>
                <a:gd name="connsiteX321" fmla="*/ 381367 w 1993129"/>
                <a:gd name="connsiteY321" fmla="*/ 1159092 h 2495954"/>
                <a:gd name="connsiteX322" fmla="*/ 378572 w 1993129"/>
                <a:gd name="connsiteY322" fmla="*/ 1214260 h 2495954"/>
                <a:gd name="connsiteX323" fmla="*/ 375434 w 1993129"/>
                <a:gd name="connsiteY323" fmla="*/ 1214260 h 2495954"/>
                <a:gd name="connsiteX324" fmla="*/ 378245 w 1993129"/>
                <a:gd name="connsiteY324" fmla="*/ 1158763 h 2495954"/>
                <a:gd name="connsiteX325" fmla="*/ 1158150 w 1993129"/>
                <a:gd name="connsiteY325" fmla="*/ 378851 h 2495954"/>
                <a:gd name="connsiteX326" fmla="*/ 1288436 w 1993129"/>
                <a:gd name="connsiteY326" fmla="*/ 338972 h 2495954"/>
                <a:gd name="connsiteX327" fmla="*/ 1340367 w 1993129"/>
                <a:gd name="connsiteY327" fmla="*/ 341603 h 2495954"/>
                <a:gd name="connsiteX328" fmla="*/ 1601633 w 1993129"/>
                <a:gd name="connsiteY328" fmla="*/ 408602 h 2495954"/>
                <a:gd name="connsiteX329" fmla="*/ 1712591 w 1993129"/>
                <a:gd name="connsiteY329" fmla="*/ 468905 h 2495954"/>
                <a:gd name="connsiteX330" fmla="*/ 1706067 w 1993129"/>
                <a:gd name="connsiteY330" fmla="*/ 468905 h 2495954"/>
                <a:gd name="connsiteX331" fmla="*/ 1600421 w 1993129"/>
                <a:gd name="connsiteY331" fmla="*/ 411490 h 2495954"/>
                <a:gd name="connsiteX332" fmla="*/ 1340050 w 1993129"/>
                <a:gd name="connsiteY332" fmla="*/ 344724 h 2495954"/>
                <a:gd name="connsiteX333" fmla="*/ 1288436 w 1993129"/>
                <a:gd name="connsiteY333" fmla="*/ 342110 h 2495954"/>
                <a:gd name="connsiteX334" fmla="*/ 1245750 w 1993129"/>
                <a:gd name="connsiteY334" fmla="*/ 336971 h 2495954"/>
                <a:gd name="connsiteX335" fmla="*/ 1245750 w 1993129"/>
                <a:gd name="connsiteY335" fmla="*/ 340109 h 2495954"/>
                <a:gd name="connsiteX336" fmla="*/ 1154651 w 1993129"/>
                <a:gd name="connsiteY336" fmla="*/ 344724 h 2495954"/>
                <a:gd name="connsiteX337" fmla="*/ 344119 w 1993129"/>
                <a:gd name="connsiteY337" fmla="*/ 1155262 h 2495954"/>
                <a:gd name="connsiteX338" fmla="*/ 341131 w 1993129"/>
                <a:gd name="connsiteY338" fmla="*/ 1214260 h 2495954"/>
                <a:gd name="connsiteX339" fmla="*/ 337993 w 1993129"/>
                <a:gd name="connsiteY339" fmla="*/ 1214260 h 2495954"/>
                <a:gd name="connsiteX340" fmla="*/ 340998 w 1993129"/>
                <a:gd name="connsiteY340" fmla="*/ 1154945 h 2495954"/>
                <a:gd name="connsiteX341" fmla="*/ 1154333 w 1993129"/>
                <a:gd name="connsiteY341" fmla="*/ 341603 h 2495954"/>
                <a:gd name="connsiteX342" fmla="*/ 1288436 w 1993129"/>
                <a:gd name="connsiteY342" fmla="*/ 301531 h 2495954"/>
                <a:gd name="connsiteX343" fmla="*/ 1344195 w 1993129"/>
                <a:gd name="connsiteY343" fmla="*/ 304355 h 2495954"/>
                <a:gd name="connsiteX344" fmla="*/ 1777312 w 1993129"/>
                <a:gd name="connsiteY344" fmla="*/ 461654 h 2495954"/>
                <a:gd name="connsiteX345" fmla="*/ 1786096 w 1993129"/>
                <a:gd name="connsiteY345" fmla="*/ 468905 h 2495954"/>
                <a:gd name="connsiteX346" fmla="*/ 1781183 w 1993129"/>
                <a:gd name="connsiteY346" fmla="*/ 468905 h 2495954"/>
                <a:gd name="connsiteX347" fmla="*/ 1775567 w 1993129"/>
                <a:gd name="connsiteY347" fmla="*/ 464270 h 2495954"/>
                <a:gd name="connsiteX348" fmla="*/ 1343878 w 1993129"/>
                <a:gd name="connsiteY348" fmla="*/ 307478 h 2495954"/>
                <a:gd name="connsiteX349" fmla="*/ 1288436 w 1993129"/>
                <a:gd name="connsiteY349" fmla="*/ 304669 h 2495954"/>
                <a:gd name="connsiteX350" fmla="*/ 1245750 w 1993129"/>
                <a:gd name="connsiteY350" fmla="*/ 299530 h 2495954"/>
                <a:gd name="connsiteX351" fmla="*/ 1245750 w 1993129"/>
                <a:gd name="connsiteY351" fmla="*/ 302668 h 2495954"/>
                <a:gd name="connsiteX352" fmla="*/ 1150822 w 1993129"/>
                <a:gd name="connsiteY352" fmla="*/ 307477 h 2495954"/>
                <a:gd name="connsiteX353" fmla="*/ 306872 w 1993129"/>
                <a:gd name="connsiteY353" fmla="*/ 1151433 h 2495954"/>
                <a:gd name="connsiteX354" fmla="*/ 303689 w 1993129"/>
                <a:gd name="connsiteY354" fmla="*/ 1214260 h 2495954"/>
                <a:gd name="connsiteX355" fmla="*/ 300551 w 1993129"/>
                <a:gd name="connsiteY355" fmla="*/ 1214260 h 2495954"/>
                <a:gd name="connsiteX356" fmla="*/ 303750 w 1993129"/>
                <a:gd name="connsiteY356" fmla="*/ 1151116 h 2495954"/>
                <a:gd name="connsiteX357" fmla="*/ 1150505 w 1993129"/>
                <a:gd name="connsiteY357" fmla="*/ 304355 h 2495954"/>
                <a:gd name="connsiteX358" fmla="*/ 1288436 w 1993129"/>
                <a:gd name="connsiteY358" fmla="*/ 264090 h 2495954"/>
                <a:gd name="connsiteX359" fmla="*/ 1348012 w 1993129"/>
                <a:gd name="connsiteY359" fmla="*/ 267108 h 2495954"/>
                <a:gd name="connsiteX360" fmla="*/ 1798216 w 1993129"/>
                <a:gd name="connsiteY360" fmla="*/ 430626 h 2495954"/>
                <a:gd name="connsiteX361" fmla="*/ 1844590 w 1993129"/>
                <a:gd name="connsiteY361" fmla="*/ 468905 h 2495954"/>
                <a:gd name="connsiteX362" fmla="*/ 1839701 w 1993129"/>
                <a:gd name="connsiteY362" fmla="*/ 468905 h 2495954"/>
                <a:gd name="connsiteX363" fmla="*/ 1796471 w 1993129"/>
                <a:gd name="connsiteY363" fmla="*/ 433222 h 2495954"/>
                <a:gd name="connsiteX364" fmla="*/ 1347695 w 1993129"/>
                <a:gd name="connsiteY364" fmla="*/ 270230 h 2495954"/>
                <a:gd name="connsiteX365" fmla="*/ 1288436 w 1993129"/>
                <a:gd name="connsiteY365" fmla="*/ 267228 h 2495954"/>
                <a:gd name="connsiteX366" fmla="*/ 1245750 w 1993129"/>
                <a:gd name="connsiteY366" fmla="*/ 262089 h 2495954"/>
                <a:gd name="connsiteX367" fmla="*/ 1245750 w 1993129"/>
                <a:gd name="connsiteY367" fmla="*/ 265227 h 2495954"/>
                <a:gd name="connsiteX368" fmla="*/ 1147005 w 1993129"/>
                <a:gd name="connsiteY368" fmla="*/ 270230 h 2495954"/>
                <a:gd name="connsiteX369" fmla="*/ 269625 w 1993129"/>
                <a:gd name="connsiteY369" fmla="*/ 1147617 h 2495954"/>
                <a:gd name="connsiteX370" fmla="*/ 266249 w 1993129"/>
                <a:gd name="connsiteY370" fmla="*/ 1214260 h 2495954"/>
                <a:gd name="connsiteX371" fmla="*/ 263111 w 1993129"/>
                <a:gd name="connsiteY371" fmla="*/ 1214260 h 2495954"/>
                <a:gd name="connsiteX372" fmla="*/ 266503 w 1993129"/>
                <a:gd name="connsiteY372" fmla="*/ 1147300 h 2495954"/>
                <a:gd name="connsiteX373" fmla="*/ 1146688 w 1993129"/>
                <a:gd name="connsiteY373" fmla="*/ 267108 h 2495954"/>
                <a:gd name="connsiteX374" fmla="*/ 1288436 w 1993129"/>
                <a:gd name="connsiteY374" fmla="*/ 226648 h 2495954"/>
                <a:gd name="connsiteX375" fmla="*/ 1351841 w 1993129"/>
                <a:gd name="connsiteY375" fmla="*/ 229859 h 2495954"/>
                <a:gd name="connsiteX376" fmla="*/ 1819151 w 1993129"/>
                <a:gd name="connsiteY376" fmla="*/ 399577 h 2495954"/>
                <a:gd name="connsiteX377" fmla="*/ 1896787 w 1993129"/>
                <a:gd name="connsiteY377" fmla="*/ 463659 h 2495954"/>
                <a:gd name="connsiteX378" fmla="*/ 1892836 w 1993129"/>
                <a:gd name="connsiteY378" fmla="*/ 464457 h 2495954"/>
                <a:gd name="connsiteX379" fmla="*/ 1817406 w 1993129"/>
                <a:gd name="connsiteY379" fmla="*/ 402192 h 2495954"/>
                <a:gd name="connsiteX380" fmla="*/ 1351524 w 1993129"/>
                <a:gd name="connsiteY380" fmla="*/ 232982 h 2495954"/>
                <a:gd name="connsiteX381" fmla="*/ 1288436 w 1993129"/>
                <a:gd name="connsiteY381" fmla="*/ 229786 h 2495954"/>
                <a:gd name="connsiteX382" fmla="*/ 1245750 w 1993129"/>
                <a:gd name="connsiteY382" fmla="*/ 224647 h 2495954"/>
                <a:gd name="connsiteX383" fmla="*/ 1245750 w 1993129"/>
                <a:gd name="connsiteY383" fmla="*/ 227785 h 2495954"/>
                <a:gd name="connsiteX384" fmla="*/ 1143188 w 1993129"/>
                <a:gd name="connsiteY384" fmla="*/ 232982 h 2495954"/>
                <a:gd name="connsiteX385" fmla="*/ 232378 w 1993129"/>
                <a:gd name="connsiteY385" fmla="*/ 1143799 h 2495954"/>
                <a:gd name="connsiteX386" fmla="*/ 228808 w 1993129"/>
                <a:gd name="connsiteY386" fmla="*/ 1214260 h 2495954"/>
                <a:gd name="connsiteX387" fmla="*/ 225669 w 1993129"/>
                <a:gd name="connsiteY387" fmla="*/ 1214260 h 2495954"/>
                <a:gd name="connsiteX388" fmla="*/ 229255 w 1993129"/>
                <a:gd name="connsiteY388" fmla="*/ 1143470 h 2495954"/>
                <a:gd name="connsiteX389" fmla="*/ 1142859 w 1993129"/>
                <a:gd name="connsiteY389" fmla="*/ 229859 h 2495954"/>
                <a:gd name="connsiteX390" fmla="*/ 1288436 w 1993129"/>
                <a:gd name="connsiteY390" fmla="*/ 189207 h 2495954"/>
                <a:gd name="connsiteX391" fmla="*/ 1355658 w 1993129"/>
                <a:gd name="connsiteY391" fmla="*/ 192613 h 2495954"/>
                <a:gd name="connsiteX392" fmla="*/ 1840055 w 1993129"/>
                <a:gd name="connsiteY392" fmla="*/ 368548 h 2495954"/>
                <a:gd name="connsiteX393" fmla="*/ 1935795 w 1993129"/>
                <a:gd name="connsiteY393" fmla="*/ 447575 h 2495954"/>
                <a:gd name="connsiteX394" fmla="*/ 1933104 w 1993129"/>
                <a:gd name="connsiteY394" fmla="*/ 449390 h 2495954"/>
                <a:gd name="connsiteX395" fmla="*/ 1838310 w 1993129"/>
                <a:gd name="connsiteY395" fmla="*/ 371145 h 2495954"/>
                <a:gd name="connsiteX396" fmla="*/ 1355341 w 1993129"/>
                <a:gd name="connsiteY396" fmla="*/ 195734 h 2495954"/>
                <a:gd name="connsiteX397" fmla="*/ 1288436 w 1993129"/>
                <a:gd name="connsiteY397" fmla="*/ 192345 h 2495954"/>
                <a:gd name="connsiteX398" fmla="*/ 1245750 w 1993129"/>
                <a:gd name="connsiteY398" fmla="*/ 187206 h 2495954"/>
                <a:gd name="connsiteX399" fmla="*/ 1245750 w 1993129"/>
                <a:gd name="connsiteY399" fmla="*/ 190344 h 2495954"/>
                <a:gd name="connsiteX400" fmla="*/ 1139359 w 1993129"/>
                <a:gd name="connsiteY400" fmla="*/ 195734 h 2495954"/>
                <a:gd name="connsiteX401" fmla="*/ 195130 w 1993129"/>
                <a:gd name="connsiteY401" fmla="*/ 1139971 h 2495954"/>
                <a:gd name="connsiteX402" fmla="*/ 191367 w 1993129"/>
                <a:gd name="connsiteY402" fmla="*/ 1214260 h 2495954"/>
                <a:gd name="connsiteX403" fmla="*/ 188229 w 1993129"/>
                <a:gd name="connsiteY403" fmla="*/ 1214260 h 2495954"/>
                <a:gd name="connsiteX404" fmla="*/ 192009 w 1993129"/>
                <a:gd name="connsiteY404" fmla="*/ 1139653 h 2495954"/>
                <a:gd name="connsiteX405" fmla="*/ 1139042 w 1993129"/>
                <a:gd name="connsiteY405" fmla="*/ 192613 h 2495954"/>
                <a:gd name="connsiteX406" fmla="*/ 1288436 w 1993129"/>
                <a:gd name="connsiteY406" fmla="*/ 151766 h 2495954"/>
                <a:gd name="connsiteX407" fmla="*/ 1359487 w 1993129"/>
                <a:gd name="connsiteY407" fmla="*/ 155365 h 2495954"/>
                <a:gd name="connsiteX408" fmla="*/ 1945561 w 1993129"/>
                <a:gd name="connsiteY408" fmla="*/ 400781 h 2495954"/>
                <a:gd name="connsiteX409" fmla="*/ 1966339 w 1993129"/>
                <a:gd name="connsiteY409" fmla="*/ 419670 h 2495954"/>
                <a:gd name="connsiteX410" fmla="*/ 1964554 w 1993129"/>
                <a:gd name="connsiteY410" fmla="*/ 422317 h 2495954"/>
                <a:gd name="connsiteX411" fmla="*/ 1943545 w 1993129"/>
                <a:gd name="connsiteY411" fmla="*/ 403219 h 2495954"/>
                <a:gd name="connsiteX412" fmla="*/ 1359158 w 1993129"/>
                <a:gd name="connsiteY412" fmla="*/ 158487 h 2495954"/>
                <a:gd name="connsiteX413" fmla="*/ 1288436 w 1993129"/>
                <a:gd name="connsiteY413" fmla="*/ 154904 h 2495954"/>
                <a:gd name="connsiteX414" fmla="*/ 1245750 w 1993129"/>
                <a:gd name="connsiteY414" fmla="*/ 149765 h 2495954"/>
                <a:gd name="connsiteX415" fmla="*/ 1245750 w 1993129"/>
                <a:gd name="connsiteY415" fmla="*/ 152903 h 2495954"/>
                <a:gd name="connsiteX416" fmla="*/ 1135542 w 1993129"/>
                <a:gd name="connsiteY416" fmla="*/ 158487 h 2495954"/>
                <a:gd name="connsiteX417" fmla="*/ 157883 w 1993129"/>
                <a:gd name="connsiteY417" fmla="*/ 1136154 h 2495954"/>
                <a:gd name="connsiteX418" fmla="*/ 153926 w 1993129"/>
                <a:gd name="connsiteY418" fmla="*/ 1214260 h 2495954"/>
                <a:gd name="connsiteX419" fmla="*/ 150787 w 1993129"/>
                <a:gd name="connsiteY419" fmla="*/ 1214260 h 2495954"/>
                <a:gd name="connsiteX420" fmla="*/ 154761 w 1993129"/>
                <a:gd name="connsiteY420" fmla="*/ 1135825 h 2495954"/>
                <a:gd name="connsiteX421" fmla="*/ 1135213 w 1993129"/>
                <a:gd name="connsiteY421" fmla="*/ 155365 h 2495954"/>
                <a:gd name="connsiteX422" fmla="*/ 1288436 w 1993129"/>
                <a:gd name="connsiteY422" fmla="*/ 114324 h 2495954"/>
                <a:gd name="connsiteX423" fmla="*/ 1363304 w 1993129"/>
                <a:gd name="connsiteY423" fmla="*/ 118117 h 2495954"/>
                <a:gd name="connsiteX424" fmla="*/ 1969349 w 1993129"/>
                <a:gd name="connsiteY424" fmla="*/ 371911 h 2495954"/>
                <a:gd name="connsiteX425" fmla="*/ 1985120 w 1993129"/>
                <a:gd name="connsiteY425" fmla="*/ 386248 h 2495954"/>
                <a:gd name="connsiteX426" fmla="*/ 1984400 w 1993129"/>
                <a:gd name="connsiteY426" fmla="*/ 389814 h 2495954"/>
                <a:gd name="connsiteX427" fmla="*/ 1967362 w 1993129"/>
                <a:gd name="connsiteY427" fmla="*/ 374326 h 2495954"/>
                <a:gd name="connsiteX428" fmla="*/ 1362986 w 1993129"/>
                <a:gd name="connsiteY428" fmla="*/ 121238 h 2495954"/>
                <a:gd name="connsiteX429" fmla="*/ 1288436 w 1993129"/>
                <a:gd name="connsiteY429" fmla="*/ 117462 h 2495954"/>
                <a:gd name="connsiteX430" fmla="*/ 1245750 w 1993129"/>
                <a:gd name="connsiteY430" fmla="*/ 112323 h 2495954"/>
                <a:gd name="connsiteX431" fmla="*/ 1245750 w 1993129"/>
                <a:gd name="connsiteY431" fmla="*/ 115461 h 2495954"/>
                <a:gd name="connsiteX432" fmla="*/ 1131714 w 1993129"/>
                <a:gd name="connsiteY432" fmla="*/ 121238 h 2495954"/>
                <a:gd name="connsiteX433" fmla="*/ 120635 w 1993129"/>
                <a:gd name="connsiteY433" fmla="*/ 1132325 h 2495954"/>
                <a:gd name="connsiteX434" fmla="*/ 116485 w 1993129"/>
                <a:gd name="connsiteY434" fmla="*/ 1214260 h 2495954"/>
                <a:gd name="connsiteX435" fmla="*/ 113347 w 1993129"/>
                <a:gd name="connsiteY435" fmla="*/ 1214260 h 2495954"/>
                <a:gd name="connsiteX436" fmla="*/ 117514 w 1993129"/>
                <a:gd name="connsiteY436" fmla="*/ 1132007 h 2495954"/>
                <a:gd name="connsiteX437" fmla="*/ 1131396 w 1993129"/>
                <a:gd name="connsiteY437" fmla="*/ 118117 h 2495954"/>
                <a:gd name="connsiteX438" fmla="*/ 1288436 w 1993129"/>
                <a:gd name="connsiteY438" fmla="*/ 76883 h 2495954"/>
                <a:gd name="connsiteX439" fmla="*/ 1367132 w 1993129"/>
                <a:gd name="connsiteY439" fmla="*/ 80869 h 2495954"/>
                <a:gd name="connsiteX440" fmla="*/ 1902829 w 1993129"/>
                <a:gd name="connsiteY440" fmla="*/ 275424 h 2495954"/>
                <a:gd name="connsiteX441" fmla="*/ 1993129 w 1993129"/>
                <a:gd name="connsiteY441" fmla="*/ 342991 h 2495954"/>
                <a:gd name="connsiteX442" fmla="*/ 1993129 w 1993129"/>
                <a:gd name="connsiteY442" fmla="*/ 346577 h 2495954"/>
                <a:gd name="connsiteX443" fmla="*/ 1993013 w 1993129"/>
                <a:gd name="connsiteY443" fmla="*/ 347150 h 2495954"/>
                <a:gd name="connsiteX444" fmla="*/ 1991150 w 1993129"/>
                <a:gd name="connsiteY444" fmla="*/ 345456 h 2495954"/>
                <a:gd name="connsiteX445" fmla="*/ 1366804 w 1993129"/>
                <a:gd name="connsiteY445" fmla="*/ 83991 h 2495954"/>
                <a:gd name="connsiteX446" fmla="*/ 1288436 w 1993129"/>
                <a:gd name="connsiteY446" fmla="*/ 80021 h 2495954"/>
                <a:gd name="connsiteX447" fmla="*/ 1245750 w 1993129"/>
                <a:gd name="connsiteY447" fmla="*/ 74882 h 2495954"/>
                <a:gd name="connsiteX448" fmla="*/ 1245750 w 1993129"/>
                <a:gd name="connsiteY448" fmla="*/ 78020 h 2495954"/>
                <a:gd name="connsiteX449" fmla="*/ 1127897 w 1993129"/>
                <a:gd name="connsiteY449" fmla="*/ 83991 h 2495954"/>
                <a:gd name="connsiteX450" fmla="*/ 83388 w 1993129"/>
                <a:gd name="connsiteY450" fmla="*/ 1128508 h 2495954"/>
                <a:gd name="connsiteX451" fmla="*/ 79044 w 1993129"/>
                <a:gd name="connsiteY451" fmla="*/ 1214260 h 2495954"/>
                <a:gd name="connsiteX452" fmla="*/ 75905 w 1993129"/>
                <a:gd name="connsiteY452" fmla="*/ 1214260 h 2495954"/>
                <a:gd name="connsiteX453" fmla="*/ 80266 w 1993129"/>
                <a:gd name="connsiteY453" fmla="*/ 1128179 h 2495954"/>
                <a:gd name="connsiteX454" fmla="*/ 1127568 w 1993129"/>
                <a:gd name="connsiteY454" fmla="*/ 80869 h 2495954"/>
                <a:gd name="connsiteX455" fmla="*/ 1288436 w 1993129"/>
                <a:gd name="connsiteY455" fmla="*/ 39442 h 2495954"/>
                <a:gd name="connsiteX456" fmla="*/ 1370950 w 1993129"/>
                <a:gd name="connsiteY456" fmla="*/ 43622 h 2495954"/>
                <a:gd name="connsiteX457" fmla="*/ 1923733 w 1993129"/>
                <a:gd name="connsiteY457" fmla="*/ 244395 h 2495954"/>
                <a:gd name="connsiteX458" fmla="*/ 1993129 w 1993129"/>
                <a:gd name="connsiteY458" fmla="*/ 296321 h 2495954"/>
                <a:gd name="connsiteX459" fmla="*/ 1993129 w 1993129"/>
                <a:gd name="connsiteY459" fmla="*/ 300223 h 2495954"/>
                <a:gd name="connsiteX460" fmla="*/ 1921988 w 1993129"/>
                <a:gd name="connsiteY460" fmla="*/ 246991 h 2495954"/>
                <a:gd name="connsiteX461" fmla="*/ 1370632 w 1993129"/>
                <a:gd name="connsiteY461" fmla="*/ 46744 h 2495954"/>
                <a:gd name="connsiteX462" fmla="*/ 1288436 w 1993129"/>
                <a:gd name="connsiteY462" fmla="*/ 42580 h 2495954"/>
                <a:gd name="connsiteX463" fmla="*/ 1245750 w 1993129"/>
                <a:gd name="connsiteY463" fmla="*/ 37441 h 2495954"/>
                <a:gd name="connsiteX464" fmla="*/ 1245750 w 1993129"/>
                <a:gd name="connsiteY464" fmla="*/ 40579 h 2495954"/>
                <a:gd name="connsiteX465" fmla="*/ 1124068 w 1993129"/>
                <a:gd name="connsiteY465" fmla="*/ 46744 h 2495954"/>
                <a:gd name="connsiteX466" fmla="*/ 46141 w 1993129"/>
                <a:gd name="connsiteY466" fmla="*/ 1124680 h 2495954"/>
                <a:gd name="connsiteX467" fmla="*/ 41603 w 1993129"/>
                <a:gd name="connsiteY467" fmla="*/ 1214260 h 2495954"/>
                <a:gd name="connsiteX468" fmla="*/ 38465 w 1993129"/>
                <a:gd name="connsiteY468" fmla="*/ 1214260 h 2495954"/>
                <a:gd name="connsiteX469" fmla="*/ 43019 w 1993129"/>
                <a:gd name="connsiteY469" fmla="*/ 1124363 h 2495954"/>
                <a:gd name="connsiteX470" fmla="*/ 1123751 w 1993129"/>
                <a:gd name="connsiteY470" fmla="*/ 43622 h 2495954"/>
                <a:gd name="connsiteX471" fmla="*/ 1288436 w 1993129"/>
                <a:gd name="connsiteY471" fmla="*/ 1994 h 2495954"/>
                <a:gd name="connsiteX472" fmla="*/ 1374954 w 1993129"/>
                <a:gd name="connsiteY472" fmla="*/ 6363 h 2495954"/>
                <a:gd name="connsiteX473" fmla="*/ 1945138 w 1993129"/>
                <a:gd name="connsiteY473" fmla="*/ 213065 h 2495954"/>
                <a:gd name="connsiteX474" fmla="*/ 1993129 w 1993129"/>
                <a:gd name="connsiteY474" fmla="*/ 248952 h 2495954"/>
                <a:gd name="connsiteX475" fmla="*/ 1993129 w 1993129"/>
                <a:gd name="connsiteY475" fmla="*/ 252745 h 2495954"/>
                <a:gd name="connsiteX476" fmla="*/ 1937636 w 1993129"/>
                <a:gd name="connsiteY476" fmla="*/ 211528 h 2495954"/>
                <a:gd name="connsiteX477" fmla="*/ 1371007 w 1993129"/>
                <a:gd name="connsiteY477" fmla="*/ 9081 h 2495954"/>
                <a:gd name="connsiteX478" fmla="*/ 1288436 w 1993129"/>
                <a:gd name="connsiteY478" fmla="*/ 5059 h 2495954"/>
                <a:gd name="connsiteX479" fmla="*/ 1245750 w 1993129"/>
                <a:gd name="connsiteY479" fmla="*/ 0 h 2495954"/>
                <a:gd name="connsiteX480" fmla="*/ 1245750 w 1993129"/>
                <a:gd name="connsiteY480" fmla="*/ 3135 h 2495954"/>
                <a:gd name="connsiteX481" fmla="*/ 1123693 w 1993129"/>
                <a:gd name="connsiteY481" fmla="*/ 9081 h 2495954"/>
                <a:gd name="connsiteX482" fmla="*/ 367094 w 1993129"/>
                <a:gd name="connsiteY482" fmla="*/ 367700 h 2495954"/>
                <a:gd name="connsiteX483" fmla="*/ 8478 w 1993129"/>
                <a:gd name="connsiteY483" fmla="*/ 1124305 h 2495954"/>
                <a:gd name="connsiteX484" fmla="*/ 4096 w 1993129"/>
                <a:gd name="connsiteY484" fmla="*/ 1214260 h 2495954"/>
                <a:gd name="connsiteX485" fmla="*/ 1018 w 1993129"/>
                <a:gd name="connsiteY485" fmla="*/ 1214260 h 2495954"/>
                <a:gd name="connsiteX486" fmla="*/ 5760 w 1993129"/>
                <a:gd name="connsiteY486" fmla="*/ 1120358 h 2495954"/>
                <a:gd name="connsiteX487" fmla="*/ 1119746 w 1993129"/>
                <a:gd name="connsiteY487" fmla="*/ 6363 h 24959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Lst>
              <a:rect l="l" t="t" r="r" b="b"/>
              <a:pathLst>
                <a:path w="1993129" h="2495954">
                  <a:moveTo>
                    <a:pt x="861829" y="1261512"/>
                  </a:moveTo>
                  <a:lnTo>
                    <a:pt x="864967" y="1261512"/>
                  </a:lnTo>
                  <a:lnTo>
                    <a:pt x="871408" y="1325204"/>
                  </a:lnTo>
                  <a:cubicBezTo>
                    <a:pt x="902132" y="1474952"/>
                    <a:pt x="1020363" y="1593183"/>
                    <a:pt x="1170110" y="1623907"/>
                  </a:cubicBezTo>
                  <a:lnTo>
                    <a:pt x="1246305" y="1631612"/>
                  </a:lnTo>
                  <a:lnTo>
                    <a:pt x="1246305" y="1634750"/>
                  </a:lnTo>
                  <a:lnTo>
                    <a:pt x="1169483" y="1626981"/>
                  </a:lnTo>
                  <a:cubicBezTo>
                    <a:pt x="1018520" y="1596002"/>
                    <a:pt x="899313" y="1476794"/>
                    <a:pt x="868334" y="1325830"/>
                  </a:cubicBezTo>
                  <a:close/>
                  <a:moveTo>
                    <a:pt x="824388" y="1261512"/>
                  </a:moveTo>
                  <a:lnTo>
                    <a:pt x="827527" y="1261512"/>
                  </a:lnTo>
                  <a:lnTo>
                    <a:pt x="834730" y="1332730"/>
                  </a:lnTo>
                  <a:cubicBezTo>
                    <a:pt x="868457" y="1497074"/>
                    <a:pt x="998241" y="1626859"/>
                    <a:pt x="1162583" y="1660586"/>
                  </a:cubicBezTo>
                  <a:lnTo>
                    <a:pt x="1246305" y="1669054"/>
                  </a:lnTo>
                  <a:lnTo>
                    <a:pt x="1246305" y="1672192"/>
                  </a:lnTo>
                  <a:lnTo>
                    <a:pt x="1161937" y="1663662"/>
                  </a:lnTo>
                  <a:cubicBezTo>
                    <a:pt x="996348" y="1629692"/>
                    <a:pt x="865624" y="1498967"/>
                    <a:pt x="831654" y="1333377"/>
                  </a:cubicBezTo>
                  <a:close/>
                  <a:moveTo>
                    <a:pt x="786947" y="1261512"/>
                  </a:moveTo>
                  <a:lnTo>
                    <a:pt x="790085" y="1261512"/>
                  </a:lnTo>
                  <a:lnTo>
                    <a:pt x="798050" y="1340276"/>
                  </a:lnTo>
                  <a:cubicBezTo>
                    <a:pt x="834769" y="1519246"/>
                    <a:pt x="976068" y="1660547"/>
                    <a:pt x="1155037" y="1697266"/>
                  </a:cubicBezTo>
                  <a:lnTo>
                    <a:pt x="1246305" y="1706495"/>
                  </a:lnTo>
                  <a:lnTo>
                    <a:pt x="1246305" y="1709633"/>
                  </a:lnTo>
                  <a:lnTo>
                    <a:pt x="1154411" y="1700340"/>
                  </a:lnTo>
                  <a:cubicBezTo>
                    <a:pt x="974226" y="1663366"/>
                    <a:pt x="831949" y="1521089"/>
                    <a:pt x="794976" y="1340902"/>
                  </a:cubicBezTo>
                  <a:close/>
                  <a:moveTo>
                    <a:pt x="749506" y="1261512"/>
                  </a:moveTo>
                  <a:lnTo>
                    <a:pt x="752645" y="1261512"/>
                  </a:lnTo>
                  <a:lnTo>
                    <a:pt x="761372" y="1347803"/>
                  </a:lnTo>
                  <a:cubicBezTo>
                    <a:pt x="801094" y="1541369"/>
                    <a:pt x="953946" y="1694222"/>
                    <a:pt x="1147511" y="1733944"/>
                  </a:cubicBezTo>
                  <a:lnTo>
                    <a:pt x="1246305" y="1743936"/>
                  </a:lnTo>
                  <a:lnTo>
                    <a:pt x="1246305" y="1747074"/>
                  </a:lnTo>
                  <a:lnTo>
                    <a:pt x="1146864" y="1737020"/>
                  </a:lnTo>
                  <a:cubicBezTo>
                    <a:pt x="952053" y="1697055"/>
                    <a:pt x="798261" y="1543262"/>
                    <a:pt x="758296" y="1348450"/>
                  </a:cubicBezTo>
                  <a:close/>
                  <a:moveTo>
                    <a:pt x="712065" y="1261512"/>
                  </a:moveTo>
                  <a:lnTo>
                    <a:pt x="715203" y="1261512"/>
                  </a:lnTo>
                  <a:lnTo>
                    <a:pt x="724692" y="1355350"/>
                  </a:lnTo>
                  <a:cubicBezTo>
                    <a:pt x="767405" y="1563542"/>
                    <a:pt x="931774" y="1727911"/>
                    <a:pt x="1139964" y="1770625"/>
                  </a:cubicBezTo>
                  <a:lnTo>
                    <a:pt x="1246305" y="1781378"/>
                  </a:lnTo>
                  <a:lnTo>
                    <a:pt x="1246305" y="1784516"/>
                  </a:lnTo>
                  <a:lnTo>
                    <a:pt x="1139338" y="1773699"/>
                  </a:lnTo>
                  <a:cubicBezTo>
                    <a:pt x="929931" y="1730731"/>
                    <a:pt x="764586" y="1565384"/>
                    <a:pt x="721618" y="1355976"/>
                  </a:cubicBezTo>
                  <a:close/>
                  <a:moveTo>
                    <a:pt x="674624" y="1261512"/>
                  </a:moveTo>
                  <a:lnTo>
                    <a:pt x="677763" y="1261512"/>
                  </a:lnTo>
                  <a:lnTo>
                    <a:pt x="688014" y="1362876"/>
                  </a:lnTo>
                  <a:cubicBezTo>
                    <a:pt x="733731" y="1585664"/>
                    <a:pt x="909652" y="1761586"/>
                    <a:pt x="1132438" y="1807303"/>
                  </a:cubicBezTo>
                  <a:lnTo>
                    <a:pt x="1246305" y="1818819"/>
                  </a:lnTo>
                  <a:lnTo>
                    <a:pt x="1246305" y="1821957"/>
                  </a:lnTo>
                  <a:lnTo>
                    <a:pt x="1131791" y="1810379"/>
                  </a:lnTo>
                  <a:cubicBezTo>
                    <a:pt x="907759" y="1764419"/>
                    <a:pt x="730898" y="1587557"/>
                    <a:pt x="684938" y="1363522"/>
                  </a:cubicBezTo>
                  <a:close/>
                  <a:moveTo>
                    <a:pt x="637183" y="1261512"/>
                  </a:moveTo>
                  <a:lnTo>
                    <a:pt x="640321" y="1261512"/>
                  </a:lnTo>
                  <a:lnTo>
                    <a:pt x="651334" y="1370423"/>
                  </a:lnTo>
                  <a:cubicBezTo>
                    <a:pt x="700042" y="1607836"/>
                    <a:pt x="887479" y="1795275"/>
                    <a:pt x="1124891" y="1843984"/>
                  </a:cubicBezTo>
                  <a:lnTo>
                    <a:pt x="1246305" y="1856260"/>
                  </a:lnTo>
                  <a:lnTo>
                    <a:pt x="1246305" y="1859398"/>
                  </a:lnTo>
                  <a:lnTo>
                    <a:pt x="1124265" y="1847057"/>
                  </a:lnTo>
                  <a:cubicBezTo>
                    <a:pt x="885637" y="1798094"/>
                    <a:pt x="697223" y="1609679"/>
                    <a:pt x="648260" y="1371049"/>
                  </a:cubicBezTo>
                  <a:close/>
                  <a:moveTo>
                    <a:pt x="599742" y="1261512"/>
                  </a:moveTo>
                  <a:lnTo>
                    <a:pt x="602880" y="1261512"/>
                  </a:lnTo>
                  <a:lnTo>
                    <a:pt x="614656" y="1377950"/>
                  </a:lnTo>
                  <a:cubicBezTo>
                    <a:pt x="666367" y="1629959"/>
                    <a:pt x="865357" y="1828950"/>
                    <a:pt x="1117365" y="1880662"/>
                  </a:cubicBezTo>
                  <a:lnTo>
                    <a:pt x="1246305" y="1893702"/>
                  </a:lnTo>
                  <a:lnTo>
                    <a:pt x="1246305" y="1896840"/>
                  </a:lnTo>
                  <a:lnTo>
                    <a:pt x="1116718" y="1883738"/>
                  </a:lnTo>
                  <a:cubicBezTo>
                    <a:pt x="863464" y="1831783"/>
                    <a:pt x="663534" y="1631852"/>
                    <a:pt x="611580" y="1378596"/>
                  </a:cubicBezTo>
                  <a:close/>
                  <a:moveTo>
                    <a:pt x="562301" y="1261512"/>
                  </a:moveTo>
                  <a:lnTo>
                    <a:pt x="565439" y="1261512"/>
                  </a:lnTo>
                  <a:lnTo>
                    <a:pt x="577976" y="1385495"/>
                  </a:lnTo>
                  <a:cubicBezTo>
                    <a:pt x="632679" y="1652131"/>
                    <a:pt x="843185" y="1862639"/>
                    <a:pt x="1109818" y="1917342"/>
                  </a:cubicBezTo>
                  <a:lnTo>
                    <a:pt x="1246305" y="1931143"/>
                  </a:lnTo>
                  <a:lnTo>
                    <a:pt x="1246305" y="1934280"/>
                  </a:lnTo>
                  <a:lnTo>
                    <a:pt x="1109192" y="1920415"/>
                  </a:lnTo>
                  <a:cubicBezTo>
                    <a:pt x="841342" y="1865457"/>
                    <a:pt x="629859" y="1653974"/>
                    <a:pt x="574902" y="1386122"/>
                  </a:cubicBezTo>
                  <a:close/>
                  <a:moveTo>
                    <a:pt x="524176" y="1261512"/>
                  </a:moveTo>
                  <a:lnTo>
                    <a:pt x="527315" y="1261512"/>
                  </a:lnTo>
                  <a:lnTo>
                    <a:pt x="530357" y="1321543"/>
                  </a:lnTo>
                  <a:cubicBezTo>
                    <a:pt x="562405" y="1636102"/>
                    <a:pt x="797627" y="1891505"/>
                    <a:pt x="1102292" y="1954020"/>
                  </a:cubicBezTo>
                  <a:lnTo>
                    <a:pt x="1246305" y="1968584"/>
                  </a:lnTo>
                  <a:lnTo>
                    <a:pt x="1246305" y="1971722"/>
                  </a:lnTo>
                  <a:lnTo>
                    <a:pt x="1101645" y="1957096"/>
                  </a:lnTo>
                  <a:cubicBezTo>
                    <a:pt x="795630" y="1894318"/>
                    <a:pt x="559418" y="1637833"/>
                    <a:pt x="527234" y="1321872"/>
                  </a:cubicBezTo>
                  <a:close/>
                  <a:moveTo>
                    <a:pt x="486736" y="1261512"/>
                  </a:moveTo>
                  <a:lnTo>
                    <a:pt x="489874" y="1261512"/>
                  </a:lnTo>
                  <a:lnTo>
                    <a:pt x="493109" y="1325372"/>
                  </a:lnTo>
                  <a:cubicBezTo>
                    <a:pt x="529412" y="1681752"/>
                    <a:pt x="813565" y="1965907"/>
                    <a:pt x="1169942" y="2002210"/>
                  </a:cubicBezTo>
                  <a:lnTo>
                    <a:pt x="1246305" y="2006079"/>
                  </a:lnTo>
                  <a:lnTo>
                    <a:pt x="1246305" y="2009217"/>
                  </a:lnTo>
                  <a:lnTo>
                    <a:pt x="1169625" y="2005332"/>
                  </a:lnTo>
                  <a:cubicBezTo>
                    <a:pt x="811785" y="1968876"/>
                    <a:pt x="526442" y="1683532"/>
                    <a:pt x="489987" y="1325689"/>
                  </a:cubicBezTo>
                  <a:close/>
                  <a:moveTo>
                    <a:pt x="449295" y="1261512"/>
                  </a:moveTo>
                  <a:lnTo>
                    <a:pt x="452433" y="1261512"/>
                  </a:lnTo>
                  <a:lnTo>
                    <a:pt x="455862" y="1329188"/>
                  </a:lnTo>
                  <a:cubicBezTo>
                    <a:pt x="493961" y="1703144"/>
                    <a:pt x="792172" y="2001357"/>
                    <a:pt x="1166125" y="2039457"/>
                  </a:cubicBezTo>
                  <a:lnTo>
                    <a:pt x="1246305" y="2043519"/>
                  </a:lnTo>
                  <a:lnTo>
                    <a:pt x="1246305" y="2046657"/>
                  </a:lnTo>
                  <a:lnTo>
                    <a:pt x="1165796" y="2042579"/>
                  </a:lnTo>
                  <a:cubicBezTo>
                    <a:pt x="790333" y="2004334"/>
                    <a:pt x="490984" y="1704983"/>
                    <a:pt x="452739" y="1329517"/>
                  </a:cubicBezTo>
                  <a:close/>
                  <a:moveTo>
                    <a:pt x="411854" y="1261512"/>
                  </a:moveTo>
                  <a:lnTo>
                    <a:pt x="414992" y="1261512"/>
                  </a:lnTo>
                  <a:lnTo>
                    <a:pt x="418614" y="1333017"/>
                  </a:lnTo>
                  <a:cubicBezTo>
                    <a:pt x="458503" y="1724597"/>
                    <a:pt x="770720" y="2036816"/>
                    <a:pt x="1162296" y="2076705"/>
                  </a:cubicBezTo>
                  <a:lnTo>
                    <a:pt x="1246305" y="2080961"/>
                  </a:lnTo>
                  <a:lnTo>
                    <a:pt x="1246305" y="2084099"/>
                  </a:lnTo>
                  <a:lnTo>
                    <a:pt x="1161979" y="2079827"/>
                  </a:lnTo>
                  <a:cubicBezTo>
                    <a:pt x="768939" y="2039786"/>
                    <a:pt x="455533" y="1726377"/>
                    <a:pt x="415492" y="1333335"/>
                  </a:cubicBezTo>
                  <a:close/>
                  <a:moveTo>
                    <a:pt x="374413" y="1261512"/>
                  </a:moveTo>
                  <a:lnTo>
                    <a:pt x="377551" y="1261512"/>
                  </a:lnTo>
                  <a:lnTo>
                    <a:pt x="381367" y="1336834"/>
                  </a:lnTo>
                  <a:cubicBezTo>
                    <a:pt x="423052" y="1745991"/>
                    <a:pt x="749327" y="2072268"/>
                    <a:pt x="1158479" y="2113953"/>
                  </a:cubicBezTo>
                  <a:lnTo>
                    <a:pt x="1246305" y="2118403"/>
                  </a:lnTo>
                  <a:lnTo>
                    <a:pt x="1246305" y="2121541"/>
                  </a:lnTo>
                  <a:lnTo>
                    <a:pt x="1158150" y="2117076"/>
                  </a:lnTo>
                  <a:cubicBezTo>
                    <a:pt x="747488" y="2075245"/>
                    <a:pt x="420075" y="1747830"/>
                    <a:pt x="378245" y="1337164"/>
                  </a:cubicBezTo>
                  <a:close/>
                  <a:moveTo>
                    <a:pt x="336972" y="1261512"/>
                  </a:moveTo>
                  <a:lnTo>
                    <a:pt x="340110" y="1261512"/>
                  </a:lnTo>
                  <a:lnTo>
                    <a:pt x="344119" y="1340662"/>
                  </a:lnTo>
                  <a:cubicBezTo>
                    <a:pt x="387593" y="1767442"/>
                    <a:pt x="727874" y="2107726"/>
                    <a:pt x="1154651" y="2151200"/>
                  </a:cubicBezTo>
                  <a:lnTo>
                    <a:pt x="1246305" y="2155843"/>
                  </a:lnTo>
                  <a:lnTo>
                    <a:pt x="1246305" y="2158981"/>
                  </a:lnTo>
                  <a:lnTo>
                    <a:pt x="1154333" y="2154322"/>
                  </a:lnTo>
                  <a:cubicBezTo>
                    <a:pt x="726094" y="2110695"/>
                    <a:pt x="384624" y="1769222"/>
                    <a:pt x="340998" y="1340980"/>
                  </a:cubicBezTo>
                  <a:close/>
                  <a:moveTo>
                    <a:pt x="299531" y="1261512"/>
                  </a:moveTo>
                  <a:lnTo>
                    <a:pt x="302669" y="1261512"/>
                  </a:lnTo>
                  <a:lnTo>
                    <a:pt x="306873" y="1344491"/>
                  </a:lnTo>
                  <a:cubicBezTo>
                    <a:pt x="352143" y="1788895"/>
                    <a:pt x="706482" y="2143185"/>
                    <a:pt x="1150834" y="2188449"/>
                  </a:cubicBezTo>
                  <a:lnTo>
                    <a:pt x="1246305" y="2193285"/>
                  </a:lnTo>
                  <a:lnTo>
                    <a:pt x="1246305" y="2196423"/>
                  </a:lnTo>
                  <a:lnTo>
                    <a:pt x="1150505" y="2191570"/>
                  </a:lnTo>
                  <a:cubicBezTo>
                    <a:pt x="704642" y="2146155"/>
                    <a:pt x="349165" y="1790675"/>
                    <a:pt x="303750" y="1344808"/>
                  </a:cubicBezTo>
                  <a:close/>
                  <a:moveTo>
                    <a:pt x="262090" y="1261512"/>
                  </a:moveTo>
                  <a:lnTo>
                    <a:pt x="265228" y="1261512"/>
                  </a:lnTo>
                  <a:lnTo>
                    <a:pt x="269625" y="1348309"/>
                  </a:lnTo>
                  <a:cubicBezTo>
                    <a:pt x="316684" y="1810289"/>
                    <a:pt x="685029" y="2178637"/>
                    <a:pt x="1147005" y="2225697"/>
                  </a:cubicBezTo>
                  <a:lnTo>
                    <a:pt x="1246305" y="2230727"/>
                  </a:lnTo>
                  <a:lnTo>
                    <a:pt x="1246305" y="2233865"/>
                  </a:lnTo>
                  <a:lnTo>
                    <a:pt x="1146688" y="2228818"/>
                  </a:lnTo>
                  <a:cubicBezTo>
                    <a:pt x="683249" y="2181606"/>
                    <a:pt x="313715" y="1812069"/>
                    <a:pt x="266503" y="1348626"/>
                  </a:cubicBezTo>
                  <a:close/>
                  <a:moveTo>
                    <a:pt x="224649" y="1261512"/>
                  </a:moveTo>
                  <a:lnTo>
                    <a:pt x="227787" y="1261512"/>
                  </a:lnTo>
                  <a:lnTo>
                    <a:pt x="232378" y="1352125"/>
                  </a:lnTo>
                  <a:cubicBezTo>
                    <a:pt x="281233" y="1831681"/>
                    <a:pt x="663635" y="2214087"/>
                    <a:pt x="1143188" y="2262943"/>
                  </a:cubicBezTo>
                  <a:lnTo>
                    <a:pt x="1246305" y="2268167"/>
                  </a:lnTo>
                  <a:lnTo>
                    <a:pt x="1246305" y="2271305"/>
                  </a:lnTo>
                  <a:lnTo>
                    <a:pt x="1142859" y="2266065"/>
                  </a:lnTo>
                  <a:cubicBezTo>
                    <a:pt x="661797" y="2217064"/>
                    <a:pt x="278256" y="1833520"/>
                    <a:pt x="229255" y="1352454"/>
                  </a:cubicBezTo>
                  <a:close/>
                  <a:moveTo>
                    <a:pt x="187208" y="1261512"/>
                  </a:moveTo>
                  <a:lnTo>
                    <a:pt x="190346" y="1261512"/>
                  </a:lnTo>
                  <a:lnTo>
                    <a:pt x="195130" y="1355954"/>
                  </a:lnTo>
                  <a:cubicBezTo>
                    <a:pt x="245775" y="1853134"/>
                    <a:pt x="642184" y="2249546"/>
                    <a:pt x="1139359" y="2300191"/>
                  </a:cubicBezTo>
                  <a:lnTo>
                    <a:pt x="1246305" y="2305609"/>
                  </a:lnTo>
                  <a:lnTo>
                    <a:pt x="1246305" y="2308747"/>
                  </a:lnTo>
                  <a:lnTo>
                    <a:pt x="1139042" y="2303313"/>
                  </a:lnTo>
                  <a:cubicBezTo>
                    <a:pt x="640403" y="2252516"/>
                    <a:pt x="242805" y="1854914"/>
                    <a:pt x="192009" y="1356271"/>
                  </a:cubicBezTo>
                  <a:close/>
                  <a:moveTo>
                    <a:pt x="149767" y="1261512"/>
                  </a:moveTo>
                  <a:lnTo>
                    <a:pt x="152905" y="1261512"/>
                  </a:lnTo>
                  <a:lnTo>
                    <a:pt x="157883" y="1359772"/>
                  </a:lnTo>
                  <a:cubicBezTo>
                    <a:pt x="210324" y="1874527"/>
                    <a:pt x="620790" y="2284998"/>
                    <a:pt x="1135542" y="2337439"/>
                  </a:cubicBezTo>
                  <a:lnTo>
                    <a:pt x="1246305" y="2343051"/>
                  </a:lnTo>
                  <a:lnTo>
                    <a:pt x="1246305" y="2346189"/>
                  </a:lnTo>
                  <a:lnTo>
                    <a:pt x="1135213" y="2340562"/>
                  </a:lnTo>
                  <a:cubicBezTo>
                    <a:pt x="618952" y="2287975"/>
                    <a:pt x="207347" y="1876367"/>
                    <a:pt x="154761" y="1360101"/>
                  </a:cubicBezTo>
                  <a:close/>
                  <a:moveTo>
                    <a:pt x="112326" y="1261512"/>
                  </a:moveTo>
                  <a:lnTo>
                    <a:pt x="115464" y="1261512"/>
                  </a:lnTo>
                  <a:lnTo>
                    <a:pt x="120635" y="1363599"/>
                  </a:lnTo>
                  <a:cubicBezTo>
                    <a:pt x="174866" y="1895979"/>
                    <a:pt x="599338" y="2320455"/>
                    <a:pt x="1131714" y="2374686"/>
                  </a:cubicBezTo>
                  <a:lnTo>
                    <a:pt x="1246305" y="2380491"/>
                  </a:lnTo>
                  <a:lnTo>
                    <a:pt x="1246305" y="2383629"/>
                  </a:lnTo>
                  <a:lnTo>
                    <a:pt x="1131396" y="2377808"/>
                  </a:lnTo>
                  <a:cubicBezTo>
                    <a:pt x="597558" y="2323425"/>
                    <a:pt x="171896" y="1897759"/>
                    <a:pt x="117514" y="1363917"/>
                  </a:cubicBezTo>
                  <a:close/>
                  <a:moveTo>
                    <a:pt x="74885" y="1261512"/>
                  </a:moveTo>
                  <a:lnTo>
                    <a:pt x="78023" y="1261512"/>
                  </a:lnTo>
                  <a:lnTo>
                    <a:pt x="83388" y="1367417"/>
                  </a:lnTo>
                  <a:cubicBezTo>
                    <a:pt x="139415" y="1917373"/>
                    <a:pt x="577945" y="2355907"/>
                    <a:pt x="1127897" y="2411934"/>
                  </a:cubicBezTo>
                  <a:lnTo>
                    <a:pt x="1246305" y="2417933"/>
                  </a:lnTo>
                  <a:lnTo>
                    <a:pt x="1246305" y="2421071"/>
                  </a:lnTo>
                  <a:lnTo>
                    <a:pt x="1127568" y="2415056"/>
                  </a:lnTo>
                  <a:cubicBezTo>
                    <a:pt x="576106" y="2358884"/>
                    <a:pt x="136438" y="1919212"/>
                    <a:pt x="80266" y="1367746"/>
                  </a:cubicBezTo>
                  <a:close/>
                  <a:moveTo>
                    <a:pt x="37444" y="1261512"/>
                  </a:moveTo>
                  <a:lnTo>
                    <a:pt x="40582" y="1261512"/>
                  </a:lnTo>
                  <a:lnTo>
                    <a:pt x="46141" y="1371246"/>
                  </a:lnTo>
                  <a:cubicBezTo>
                    <a:pt x="103956" y="1938825"/>
                    <a:pt x="556493" y="2391367"/>
                    <a:pt x="1124068" y="2449183"/>
                  </a:cubicBezTo>
                  <a:lnTo>
                    <a:pt x="1246305" y="2455375"/>
                  </a:lnTo>
                  <a:lnTo>
                    <a:pt x="1246305" y="2458512"/>
                  </a:lnTo>
                  <a:lnTo>
                    <a:pt x="1123751" y="2452303"/>
                  </a:lnTo>
                  <a:cubicBezTo>
                    <a:pt x="554713" y="2394335"/>
                    <a:pt x="100987" y="1940606"/>
                    <a:pt x="43019" y="1371564"/>
                  </a:cubicBezTo>
                  <a:close/>
                  <a:moveTo>
                    <a:pt x="0" y="1261512"/>
                  </a:moveTo>
                  <a:lnTo>
                    <a:pt x="3114" y="1261512"/>
                  </a:lnTo>
                  <a:lnTo>
                    <a:pt x="8478" y="1371621"/>
                  </a:lnTo>
                  <a:cubicBezTo>
                    <a:pt x="36482" y="1657448"/>
                    <a:pt x="161355" y="1922487"/>
                    <a:pt x="367094" y="2128226"/>
                  </a:cubicBezTo>
                  <a:cubicBezTo>
                    <a:pt x="572832" y="2333967"/>
                    <a:pt x="837923" y="2458841"/>
                    <a:pt x="1123714" y="2486845"/>
                  </a:cubicBezTo>
                  <a:lnTo>
                    <a:pt x="1246305" y="2492818"/>
                  </a:lnTo>
                  <a:lnTo>
                    <a:pt x="1246305" y="2495954"/>
                  </a:lnTo>
                  <a:lnTo>
                    <a:pt x="1119746" y="2489564"/>
                  </a:lnTo>
                  <a:cubicBezTo>
                    <a:pt x="532372" y="2429912"/>
                    <a:pt x="65411" y="1962948"/>
                    <a:pt x="5760" y="1375569"/>
                  </a:cubicBezTo>
                  <a:close/>
                  <a:moveTo>
                    <a:pt x="1245750" y="861231"/>
                  </a:moveTo>
                  <a:lnTo>
                    <a:pt x="1245750" y="864369"/>
                  </a:lnTo>
                  <a:lnTo>
                    <a:pt x="1170110" y="872018"/>
                  </a:lnTo>
                  <a:cubicBezTo>
                    <a:pt x="1020363" y="902742"/>
                    <a:pt x="902132" y="1020974"/>
                    <a:pt x="871408" y="1170722"/>
                  </a:cubicBezTo>
                  <a:lnTo>
                    <a:pt x="867005" y="1214260"/>
                  </a:lnTo>
                  <a:lnTo>
                    <a:pt x="863868" y="1214260"/>
                  </a:lnTo>
                  <a:lnTo>
                    <a:pt x="868334" y="1170096"/>
                  </a:lnTo>
                  <a:cubicBezTo>
                    <a:pt x="899313" y="1019131"/>
                    <a:pt x="1018520" y="899923"/>
                    <a:pt x="1169483" y="868944"/>
                  </a:cubicBezTo>
                  <a:close/>
                  <a:moveTo>
                    <a:pt x="1245750" y="823790"/>
                  </a:moveTo>
                  <a:lnTo>
                    <a:pt x="1245750" y="826928"/>
                  </a:lnTo>
                  <a:lnTo>
                    <a:pt x="1162583" y="835340"/>
                  </a:lnTo>
                  <a:cubicBezTo>
                    <a:pt x="998241" y="869067"/>
                    <a:pt x="868457" y="998852"/>
                    <a:pt x="834730" y="1163196"/>
                  </a:cubicBezTo>
                  <a:lnTo>
                    <a:pt x="829565" y="1214260"/>
                  </a:lnTo>
                  <a:lnTo>
                    <a:pt x="826426" y="1214260"/>
                  </a:lnTo>
                  <a:lnTo>
                    <a:pt x="831654" y="1162549"/>
                  </a:lnTo>
                  <a:cubicBezTo>
                    <a:pt x="865624" y="996959"/>
                    <a:pt x="996348" y="866235"/>
                    <a:pt x="1161937" y="832264"/>
                  </a:cubicBezTo>
                  <a:close/>
                  <a:moveTo>
                    <a:pt x="1245750" y="786348"/>
                  </a:moveTo>
                  <a:lnTo>
                    <a:pt x="1245750" y="789486"/>
                  </a:lnTo>
                  <a:lnTo>
                    <a:pt x="1155037" y="798659"/>
                  </a:lnTo>
                  <a:cubicBezTo>
                    <a:pt x="976068" y="835378"/>
                    <a:pt x="834769" y="976679"/>
                    <a:pt x="798050" y="1155648"/>
                  </a:cubicBezTo>
                  <a:lnTo>
                    <a:pt x="792123" y="1214260"/>
                  </a:lnTo>
                  <a:lnTo>
                    <a:pt x="788985" y="1214260"/>
                  </a:lnTo>
                  <a:lnTo>
                    <a:pt x="794976" y="1155022"/>
                  </a:lnTo>
                  <a:cubicBezTo>
                    <a:pt x="831949" y="974836"/>
                    <a:pt x="974226" y="832559"/>
                    <a:pt x="1154411" y="795585"/>
                  </a:cubicBezTo>
                  <a:close/>
                  <a:moveTo>
                    <a:pt x="1245750" y="748907"/>
                  </a:moveTo>
                  <a:lnTo>
                    <a:pt x="1245750" y="752045"/>
                  </a:lnTo>
                  <a:lnTo>
                    <a:pt x="1147511" y="761981"/>
                  </a:lnTo>
                  <a:cubicBezTo>
                    <a:pt x="953946" y="801703"/>
                    <a:pt x="801094" y="954557"/>
                    <a:pt x="761372" y="1148123"/>
                  </a:cubicBezTo>
                  <a:lnTo>
                    <a:pt x="754683" y="1214260"/>
                  </a:lnTo>
                  <a:lnTo>
                    <a:pt x="751544" y="1214260"/>
                  </a:lnTo>
                  <a:lnTo>
                    <a:pt x="758296" y="1147476"/>
                  </a:lnTo>
                  <a:cubicBezTo>
                    <a:pt x="798261" y="952664"/>
                    <a:pt x="952053" y="798870"/>
                    <a:pt x="1146864" y="758905"/>
                  </a:cubicBezTo>
                  <a:close/>
                  <a:moveTo>
                    <a:pt x="1245750" y="711466"/>
                  </a:moveTo>
                  <a:lnTo>
                    <a:pt x="1245750" y="714604"/>
                  </a:lnTo>
                  <a:lnTo>
                    <a:pt x="1139964" y="725301"/>
                  </a:lnTo>
                  <a:cubicBezTo>
                    <a:pt x="931774" y="768015"/>
                    <a:pt x="767405" y="932385"/>
                    <a:pt x="724692" y="1140576"/>
                  </a:cubicBezTo>
                  <a:lnTo>
                    <a:pt x="717241" y="1214260"/>
                  </a:lnTo>
                  <a:lnTo>
                    <a:pt x="714103" y="1214260"/>
                  </a:lnTo>
                  <a:lnTo>
                    <a:pt x="721618" y="1139950"/>
                  </a:lnTo>
                  <a:cubicBezTo>
                    <a:pt x="764586" y="930541"/>
                    <a:pt x="929931" y="765195"/>
                    <a:pt x="1139338" y="722227"/>
                  </a:cubicBezTo>
                  <a:close/>
                  <a:moveTo>
                    <a:pt x="1245750" y="674024"/>
                  </a:moveTo>
                  <a:lnTo>
                    <a:pt x="1245750" y="677162"/>
                  </a:lnTo>
                  <a:lnTo>
                    <a:pt x="1132438" y="688622"/>
                  </a:lnTo>
                  <a:cubicBezTo>
                    <a:pt x="909652" y="734339"/>
                    <a:pt x="733731" y="910261"/>
                    <a:pt x="688014" y="1133049"/>
                  </a:cubicBezTo>
                  <a:lnTo>
                    <a:pt x="679801" y="1214260"/>
                  </a:lnTo>
                  <a:lnTo>
                    <a:pt x="676662" y="1214260"/>
                  </a:lnTo>
                  <a:lnTo>
                    <a:pt x="684938" y="1132402"/>
                  </a:lnTo>
                  <a:cubicBezTo>
                    <a:pt x="730898" y="908369"/>
                    <a:pt x="907759" y="731506"/>
                    <a:pt x="1131791" y="685546"/>
                  </a:cubicBezTo>
                  <a:close/>
                  <a:moveTo>
                    <a:pt x="1245750" y="636583"/>
                  </a:moveTo>
                  <a:lnTo>
                    <a:pt x="1245750" y="639721"/>
                  </a:lnTo>
                  <a:lnTo>
                    <a:pt x="1124891" y="651942"/>
                  </a:lnTo>
                  <a:cubicBezTo>
                    <a:pt x="887479" y="700651"/>
                    <a:pt x="700042" y="888089"/>
                    <a:pt x="651334" y="1125503"/>
                  </a:cubicBezTo>
                  <a:lnTo>
                    <a:pt x="642359" y="1214260"/>
                  </a:lnTo>
                  <a:lnTo>
                    <a:pt x="639221" y="1214260"/>
                  </a:lnTo>
                  <a:lnTo>
                    <a:pt x="648260" y="1124877"/>
                  </a:lnTo>
                  <a:cubicBezTo>
                    <a:pt x="697223" y="886247"/>
                    <a:pt x="885637" y="697831"/>
                    <a:pt x="1124265" y="648868"/>
                  </a:cubicBezTo>
                  <a:close/>
                  <a:moveTo>
                    <a:pt x="1245750" y="599142"/>
                  </a:moveTo>
                  <a:lnTo>
                    <a:pt x="1245750" y="602280"/>
                  </a:lnTo>
                  <a:lnTo>
                    <a:pt x="1117365" y="615264"/>
                  </a:lnTo>
                  <a:cubicBezTo>
                    <a:pt x="865357" y="666976"/>
                    <a:pt x="666367" y="865967"/>
                    <a:pt x="614656" y="1117977"/>
                  </a:cubicBezTo>
                  <a:lnTo>
                    <a:pt x="604919" y="1214260"/>
                  </a:lnTo>
                  <a:lnTo>
                    <a:pt x="601780" y="1214260"/>
                  </a:lnTo>
                  <a:lnTo>
                    <a:pt x="611580" y="1117330"/>
                  </a:lnTo>
                  <a:cubicBezTo>
                    <a:pt x="663534" y="864074"/>
                    <a:pt x="863464" y="664143"/>
                    <a:pt x="1116718" y="612188"/>
                  </a:cubicBezTo>
                  <a:close/>
                  <a:moveTo>
                    <a:pt x="1245750" y="561700"/>
                  </a:moveTo>
                  <a:lnTo>
                    <a:pt x="1245750" y="564838"/>
                  </a:lnTo>
                  <a:lnTo>
                    <a:pt x="1109818" y="578583"/>
                  </a:lnTo>
                  <a:cubicBezTo>
                    <a:pt x="843185" y="633286"/>
                    <a:pt x="632679" y="843795"/>
                    <a:pt x="577976" y="1110429"/>
                  </a:cubicBezTo>
                  <a:lnTo>
                    <a:pt x="567477" y="1214260"/>
                  </a:lnTo>
                  <a:lnTo>
                    <a:pt x="564339" y="1214260"/>
                  </a:lnTo>
                  <a:lnTo>
                    <a:pt x="574902" y="1109803"/>
                  </a:lnTo>
                  <a:cubicBezTo>
                    <a:pt x="629859" y="841951"/>
                    <a:pt x="841342" y="630467"/>
                    <a:pt x="1109192" y="575509"/>
                  </a:cubicBezTo>
                  <a:close/>
                  <a:moveTo>
                    <a:pt x="1245750" y="524259"/>
                  </a:moveTo>
                  <a:lnTo>
                    <a:pt x="1245750" y="527397"/>
                  </a:lnTo>
                  <a:lnTo>
                    <a:pt x="1102292" y="541905"/>
                  </a:lnTo>
                  <a:cubicBezTo>
                    <a:pt x="797627" y="604420"/>
                    <a:pt x="562405" y="859823"/>
                    <a:pt x="530357" y="1174383"/>
                  </a:cubicBezTo>
                  <a:lnTo>
                    <a:pt x="528336" y="1214260"/>
                  </a:lnTo>
                  <a:lnTo>
                    <a:pt x="525197" y="1214260"/>
                  </a:lnTo>
                  <a:lnTo>
                    <a:pt x="527234" y="1174054"/>
                  </a:lnTo>
                  <a:cubicBezTo>
                    <a:pt x="559418" y="858092"/>
                    <a:pt x="795630" y="601608"/>
                    <a:pt x="1101645" y="538829"/>
                  </a:cubicBezTo>
                  <a:close/>
                  <a:moveTo>
                    <a:pt x="1245750" y="486737"/>
                  </a:moveTo>
                  <a:lnTo>
                    <a:pt x="1245750" y="489875"/>
                  </a:lnTo>
                  <a:lnTo>
                    <a:pt x="1169942" y="493716"/>
                  </a:lnTo>
                  <a:cubicBezTo>
                    <a:pt x="813565" y="530019"/>
                    <a:pt x="529412" y="814175"/>
                    <a:pt x="493109" y="1170555"/>
                  </a:cubicBezTo>
                  <a:lnTo>
                    <a:pt x="490895" y="1214260"/>
                  </a:lnTo>
                  <a:lnTo>
                    <a:pt x="487757" y="1214260"/>
                  </a:lnTo>
                  <a:lnTo>
                    <a:pt x="489987" y="1170237"/>
                  </a:lnTo>
                  <a:cubicBezTo>
                    <a:pt x="526442" y="812394"/>
                    <a:pt x="811785" y="527050"/>
                    <a:pt x="1169625" y="490594"/>
                  </a:cubicBezTo>
                  <a:close/>
                  <a:moveTo>
                    <a:pt x="1361794" y="458379"/>
                  </a:moveTo>
                  <a:lnTo>
                    <a:pt x="1408128" y="465470"/>
                  </a:lnTo>
                  <a:lnTo>
                    <a:pt x="1419172" y="468905"/>
                  </a:lnTo>
                  <a:lnTo>
                    <a:pt x="1410764" y="468905"/>
                  </a:lnTo>
                  <a:cubicBezTo>
                    <a:pt x="1393874" y="468905"/>
                    <a:pt x="1377784" y="465482"/>
                    <a:pt x="1363148" y="459292"/>
                  </a:cubicBezTo>
                  <a:close/>
                  <a:moveTo>
                    <a:pt x="1245750" y="449295"/>
                  </a:moveTo>
                  <a:lnTo>
                    <a:pt x="1245750" y="452433"/>
                  </a:lnTo>
                  <a:lnTo>
                    <a:pt x="1166125" y="456468"/>
                  </a:lnTo>
                  <a:cubicBezTo>
                    <a:pt x="792172" y="494568"/>
                    <a:pt x="493961" y="792781"/>
                    <a:pt x="455862" y="1166737"/>
                  </a:cubicBezTo>
                  <a:lnTo>
                    <a:pt x="453454" y="1214260"/>
                  </a:lnTo>
                  <a:lnTo>
                    <a:pt x="450315" y="1214260"/>
                  </a:lnTo>
                  <a:lnTo>
                    <a:pt x="452739" y="1166408"/>
                  </a:lnTo>
                  <a:cubicBezTo>
                    <a:pt x="490984" y="790942"/>
                    <a:pt x="790333" y="491590"/>
                    <a:pt x="1165796" y="453346"/>
                  </a:cubicBezTo>
                  <a:close/>
                  <a:moveTo>
                    <a:pt x="1312115" y="415055"/>
                  </a:moveTo>
                  <a:lnTo>
                    <a:pt x="1332721" y="416099"/>
                  </a:lnTo>
                  <a:cubicBezTo>
                    <a:pt x="1388869" y="421819"/>
                    <a:pt x="1443393" y="433118"/>
                    <a:pt x="1495726" y="449431"/>
                  </a:cubicBezTo>
                  <a:lnTo>
                    <a:pt x="1548829" y="468905"/>
                  </a:lnTo>
                  <a:lnTo>
                    <a:pt x="1534095" y="468905"/>
                  </a:lnTo>
                  <a:lnTo>
                    <a:pt x="1415028" y="431866"/>
                  </a:lnTo>
                  <a:cubicBezTo>
                    <a:pt x="1387938" y="426308"/>
                    <a:pt x="1360374" y="422069"/>
                    <a:pt x="1332404" y="419220"/>
                  </a:cubicBezTo>
                  <a:lnTo>
                    <a:pt x="1314305" y="418303"/>
                  </a:lnTo>
                  <a:close/>
                  <a:moveTo>
                    <a:pt x="1245750" y="411854"/>
                  </a:moveTo>
                  <a:lnTo>
                    <a:pt x="1245750" y="414992"/>
                  </a:lnTo>
                  <a:lnTo>
                    <a:pt x="1162296" y="419220"/>
                  </a:lnTo>
                  <a:cubicBezTo>
                    <a:pt x="770720" y="459109"/>
                    <a:pt x="458503" y="771328"/>
                    <a:pt x="418614" y="1162909"/>
                  </a:cubicBezTo>
                  <a:lnTo>
                    <a:pt x="416013" y="1214260"/>
                  </a:lnTo>
                  <a:lnTo>
                    <a:pt x="412875" y="1214260"/>
                  </a:lnTo>
                  <a:lnTo>
                    <a:pt x="415492" y="1162591"/>
                  </a:lnTo>
                  <a:cubicBezTo>
                    <a:pt x="455533" y="769548"/>
                    <a:pt x="768939" y="456140"/>
                    <a:pt x="1161979" y="416099"/>
                  </a:cubicBezTo>
                  <a:close/>
                  <a:moveTo>
                    <a:pt x="1294522" y="376722"/>
                  </a:moveTo>
                  <a:lnTo>
                    <a:pt x="1336550" y="378851"/>
                  </a:lnTo>
                  <a:cubicBezTo>
                    <a:pt x="1424549" y="387814"/>
                    <a:pt x="1508725" y="409892"/>
                    <a:pt x="1587088" y="443092"/>
                  </a:cubicBezTo>
                  <a:lnTo>
                    <a:pt x="1634587" y="468905"/>
                  </a:lnTo>
                  <a:lnTo>
                    <a:pt x="1628038" y="468905"/>
                  </a:lnTo>
                  <a:lnTo>
                    <a:pt x="1585876" y="445990"/>
                  </a:lnTo>
                  <a:cubicBezTo>
                    <a:pt x="1507794" y="412906"/>
                    <a:pt x="1423918" y="390906"/>
                    <a:pt x="1336232" y="381973"/>
                  </a:cubicBezTo>
                  <a:lnTo>
                    <a:pt x="1295162" y="379892"/>
                  </a:lnTo>
                  <a:close/>
                  <a:moveTo>
                    <a:pt x="1245750" y="374413"/>
                  </a:moveTo>
                  <a:lnTo>
                    <a:pt x="1245750" y="377551"/>
                  </a:lnTo>
                  <a:lnTo>
                    <a:pt x="1158479" y="381973"/>
                  </a:lnTo>
                  <a:cubicBezTo>
                    <a:pt x="749327" y="423658"/>
                    <a:pt x="423052" y="749936"/>
                    <a:pt x="381367" y="1159092"/>
                  </a:cubicBezTo>
                  <a:lnTo>
                    <a:pt x="378572" y="1214260"/>
                  </a:lnTo>
                  <a:lnTo>
                    <a:pt x="375434" y="1214260"/>
                  </a:lnTo>
                  <a:lnTo>
                    <a:pt x="378245" y="1158763"/>
                  </a:lnTo>
                  <a:cubicBezTo>
                    <a:pt x="420075" y="748096"/>
                    <a:pt x="747488" y="420681"/>
                    <a:pt x="1158150" y="378851"/>
                  </a:cubicBezTo>
                  <a:close/>
                  <a:moveTo>
                    <a:pt x="1288436" y="338972"/>
                  </a:moveTo>
                  <a:lnTo>
                    <a:pt x="1340367" y="341603"/>
                  </a:lnTo>
                  <a:cubicBezTo>
                    <a:pt x="1432132" y="350951"/>
                    <a:pt x="1519913" y="373977"/>
                    <a:pt x="1601633" y="408602"/>
                  </a:cubicBezTo>
                  <a:lnTo>
                    <a:pt x="1712591" y="468905"/>
                  </a:lnTo>
                  <a:lnTo>
                    <a:pt x="1706067" y="468905"/>
                  </a:lnTo>
                  <a:lnTo>
                    <a:pt x="1600421" y="411490"/>
                  </a:lnTo>
                  <a:cubicBezTo>
                    <a:pt x="1518982" y="376985"/>
                    <a:pt x="1431502" y="354040"/>
                    <a:pt x="1340050" y="344724"/>
                  </a:cubicBezTo>
                  <a:lnTo>
                    <a:pt x="1288436" y="342110"/>
                  </a:lnTo>
                  <a:close/>
                  <a:moveTo>
                    <a:pt x="1245750" y="336971"/>
                  </a:moveTo>
                  <a:lnTo>
                    <a:pt x="1245750" y="340109"/>
                  </a:lnTo>
                  <a:lnTo>
                    <a:pt x="1154651" y="344724"/>
                  </a:lnTo>
                  <a:cubicBezTo>
                    <a:pt x="727874" y="388199"/>
                    <a:pt x="387593" y="728482"/>
                    <a:pt x="344119" y="1155262"/>
                  </a:cubicBezTo>
                  <a:lnTo>
                    <a:pt x="341131" y="1214260"/>
                  </a:lnTo>
                  <a:lnTo>
                    <a:pt x="337993" y="1214260"/>
                  </a:lnTo>
                  <a:lnTo>
                    <a:pt x="340998" y="1154945"/>
                  </a:lnTo>
                  <a:cubicBezTo>
                    <a:pt x="384624" y="726703"/>
                    <a:pt x="726094" y="385229"/>
                    <a:pt x="1154333" y="341603"/>
                  </a:cubicBezTo>
                  <a:close/>
                  <a:moveTo>
                    <a:pt x="1288436" y="301531"/>
                  </a:moveTo>
                  <a:lnTo>
                    <a:pt x="1344195" y="304355"/>
                  </a:lnTo>
                  <a:cubicBezTo>
                    <a:pt x="1503432" y="320575"/>
                    <a:pt x="1651140" y="376344"/>
                    <a:pt x="1777312" y="461654"/>
                  </a:cubicBezTo>
                  <a:lnTo>
                    <a:pt x="1786096" y="468905"/>
                  </a:lnTo>
                  <a:lnTo>
                    <a:pt x="1781183" y="468905"/>
                  </a:lnTo>
                  <a:lnTo>
                    <a:pt x="1775567" y="464270"/>
                  </a:lnTo>
                  <a:cubicBezTo>
                    <a:pt x="1649813" y="379236"/>
                    <a:pt x="1502593" y="323646"/>
                    <a:pt x="1343878" y="307478"/>
                  </a:cubicBezTo>
                  <a:lnTo>
                    <a:pt x="1288436" y="304669"/>
                  </a:lnTo>
                  <a:close/>
                  <a:moveTo>
                    <a:pt x="1245750" y="299530"/>
                  </a:moveTo>
                  <a:lnTo>
                    <a:pt x="1245750" y="302668"/>
                  </a:lnTo>
                  <a:lnTo>
                    <a:pt x="1150822" y="307477"/>
                  </a:lnTo>
                  <a:cubicBezTo>
                    <a:pt x="706422" y="352740"/>
                    <a:pt x="352135" y="707030"/>
                    <a:pt x="306872" y="1151433"/>
                  </a:cubicBezTo>
                  <a:lnTo>
                    <a:pt x="303689" y="1214260"/>
                  </a:lnTo>
                  <a:lnTo>
                    <a:pt x="300551" y="1214260"/>
                  </a:lnTo>
                  <a:lnTo>
                    <a:pt x="303750" y="1151116"/>
                  </a:lnTo>
                  <a:cubicBezTo>
                    <a:pt x="349165" y="705250"/>
                    <a:pt x="704642" y="349771"/>
                    <a:pt x="1150505" y="304355"/>
                  </a:cubicBezTo>
                  <a:close/>
                  <a:moveTo>
                    <a:pt x="1288436" y="264090"/>
                  </a:moveTo>
                  <a:lnTo>
                    <a:pt x="1348012" y="267108"/>
                  </a:lnTo>
                  <a:cubicBezTo>
                    <a:pt x="1513526" y="283970"/>
                    <a:pt x="1667062" y="341944"/>
                    <a:pt x="1798216" y="430626"/>
                  </a:cubicBezTo>
                  <a:lnTo>
                    <a:pt x="1844590" y="468905"/>
                  </a:lnTo>
                  <a:lnTo>
                    <a:pt x="1839701" y="468905"/>
                  </a:lnTo>
                  <a:lnTo>
                    <a:pt x="1796471" y="433222"/>
                  </a:lnTo>
                  <a:cubicBezTo>
                    <a:pt x="1665735" y="344824"/>
                    <a:pt x="1512687" y="287037"/>
                    <a:pt x="1347695" y="270230"/>
                  </a:cubicBezTo>
                  <a:lnTo>
                    <a:pt x="1288436" y="267228"/>
                  </a:lnTo>
                  <a:close/>
                  <a:moveTo>
                    <a:pt x="1245750" y="262089"/>
                  </a:moveTo>
                  <a:lnTo>
                    <a:pt x="1245750" y="265227"/>
                  </a:lnTo>
                  <a:lnTo>
                    <a:pt x="1147005" y="270230"/>
                  </a:lnTo>
                  <a:cubicBezTo>
                    <a:pt x="685029" y="317290"/>
                    <a:pt x="316684" y="685637"/>
                    <a:pt x="269625" y="1147617"/>
                  </a:cubicBezTo>
                  <a:lnTo>
                    <a:pt x="266249" y="1214260"/>
                  </a:lnTo>
                  <a:lnTo>
                    <a:pt x="263111" y="1214260"/>
                  </a:lnTo>
                  <a:lnTo>
                    <a:pt x="266503" y="1147300"/>
                  </a:lnTo>
                  <a:cubicBezTo>
                    <a:pt x="313715" y="683858"/>
                    <a:pt x="683249" y="314320"/>
                    <a:pt x="1146688" y="267108"/>
                  </a:cubicBezTo>
                  <a:close/>
                  <a:moveTo>
                    <a:pt x="1288436" y="226648"/>
                  </a:moveTo>
                  <a:lnTo>
                    <a:pt x="1351841" y="229859"/>
                  </a:lnTo>
                  <a:cubicBezTo>
                    <a:pt x="1523649" y="247360"/>
                    <a:pt x="1683018" y="307531"/>
                    <a:pt x="1819151" y="399577"/>
                  </a:cubicBezTo>
                  <a:lnTo>
                    <a:pt x="1896787" y="463659"/>
                  </a:lnTo>
                  <a:lnTo>
                    <a:pt x="1892836" y="464457"/>
                  </a:lnTo>
                  <a:lnTo>
                    <a:pt x="1817406" y="402192"/>
                  </a:lnTo>
                  <a:cubicBezTo>
                    <a:pt x="1681691" y="310424"/>
                    <a:pt x="1522810" y="250430"/>
                    <a:pt x="1351524" y="232982"/>
                  </a:cubicBezTo>
                  <a:lnTo>
                    <a:pt x="1288436" y="229786"/>
                  </a:lnTo>
                  <a:close/>
                  <a:moveTo>
                    <a:pt x="1245750" y="224647"/>
                  </a:moveTo>
                  <a:lnTo>
                    <a:pt x="1245750" y="227785"/>
                  </a:lnTo>
                  <a:lnTo>
                    <a:pt x="1143188" y="232982"/>
                  </a:lnTo>
                  <a:cubicBezTo>
                    <a:pt x="663635" y="281838"/>
                    <a:pt x="281233" y="664243"/>
                    <a:pt x="232378" y="1143799"/>
                  </a:cubicBezTo>
                  <a:lnTo>
                    <a:pt x="228808" y="1214260"/>
                  </a:lnTo>
                  <a:lnTo>
                    <a:pt x="225669" y="1214260"/>
                  </a:lnTo>
                  <a:lnTo>
                    <a:pt x="229255" y="1143470"/>
                  </a:lnTo>
                  <a:cubicBezTo>
                    <a:pt x="278256" y="662404"/>
                    <a:pt x="661797" y="278861"/>
                    <a:pt x="1142859" y="229859"/>
                  </a:cubicBezTo>
                  <a:close/>
                  <a:moveTo>
                    <a:pt x="1288436" y="189207"/>
                  </a:moveTo>
                  <a:lnTo>
                    <a:pt x="1355658" y="192613"/>
                  </a:lnTo>
                  <a:cubicBezTo>
                    <a:pt x="1533743" y="210754"/>
                    <a:pt x="1698941" y="273132"/>
                    <a:pt x="1840055" y="368548"/>
                  </a:cubicBezTo>
                  <a:lnTo>
                    <a:pt x="1935795" y="447575"/>
                  </a:lnTo>
                  <a:lnTo>
                    <a:pt x="1933104" y="449390"/>
                  </a:lnTo>
                  <a:lnTo>
                    <a:pt x="1838310" y="371145"/>
                  </a:lnTo>
                  <a:cubicBezTo>
                    <a:pt x="1697613" y="276012"/>
                    <a:pt x="1532904" y="213822"/>
                    <a:pt x="1355341" y="195734"/>
                  </a:cubicBezTo>
                  <a:lnTo>
                    <a:pt x="1288436" y="192345"/>
                  </a:lnTo>
                  <a:close/>
                  <a:moveTo>
                    <a:pt x="1245750" y="187206"/>
                  </a:moveTo>
                  <a:lnTo>
                    <a:pt x="1245750" y="190344"/>
                  </a:lnTo>
                  <a:lnTo>
                    <a:pt x="1139359" y="195734"/>
                  </a:lnTo>
                  <a:cubicBezTo>
                    <a:pt x="642184" y="246379"/>
                    <a:pt x="245775" y="642791"/>
                    <a:pt x="195130" y="1139971"/>
                  </a:cubicBezTo>
                  <a:lnTo>
                    <a:pt x="191367" y="1214260"/>
                  </a:lnTo>
                  <a:lnTo>
                    <a:pt x="188229" y="1214260"/>
                  </a:lnTo>
                  <a:lnTo>
                    <a:pt x="192009" y="1139653"/>
                  </a:lnTo>
                  <a:cubicBezTo>
                    <a:pt x="242805" y="641011"/>
                    <a:pt x="640403" y="243410"/>
                    <a:pt x="1139042" y="192613"/>
                  </a:cubicBezTo>
                  <a:close/>
                  <a:moveTo>
                    <a:pt x="1288436" y="151766"/>
                  </a:moveTo>
                  <a:lnTo>
                    <a:pt x="1359487" y="155365"/>
                  </a:lnTo>
                  <a:cubicBezTo>
                    <a:pt x="1580742" y="177902"/>
                    <a:pt x="1782774" y="266382"/>
                    <a:pt x="1945561" y="400781"/>
                  </a:cubicBezTo>
                  <a:lnTo>
                    <a:pt x="1966339" y="419670"/>
                  </a:lnTo>
                  <a:lnTo>
                    <a:pt x="1964554" y="422317"/>
                  </a:lnTo>
                  <a:lnTo>
                    <a:pt x="1943545" y="403219"/>
                  </a:lnTo>
                  <a:cubicBezTo>
                    <a:pt x="1781219" y="269197"/>
                    <a:pt x="1579766" y="180962"/>
                    <a:pt x="1359158" y="158487"/>
                  </a:cubicBezTo>
                  <a:lnTo>
                    <a:pt x="1288436" y="154904"/>
                  </a:lnTo>
                  <a:close/>
                  <a:moveTo>
                    <a:pt x="1245750" y="149765"/>
                  </a:moveTo>
                  <a:lnTo>
                    <a:pt x="1245750" y="152903"/>
                  </a:lnTo>
                  <a:lnTo>
                    <a:pt x="1135542" y="158487"/>
                  </a:lnTo>
                  <a:cubicBezTo>
                    <a:pt x="620790" y="210929"/>
                    <a:pt x="210324" y="621398"/>
                    <a:pt x="157883" y="1136154"/>
                  </a:cubicBezTo>
                  <a:lnTo>
                    <a:pt x="153926" y="1214260"/>
                  </a:lnTo>
                  <a:lnTo>
                    <a:pt x="150787" y="1214260"/>
                  </a:lnTo>
                  <a:lnTo>
                    <a:pt x="154761" y="1135825"/>
                  </a:lnTo>
                  <a:cubicBezTo>
                    <a:pt x="207347" y="619559"/>
                    <a:pt x="618952" y="207951"/>
                    <a:pt x="1135213" y="155365"/>
                  </a:cubicBezTo>
                  <a:close/>
                  <a:moveTo>
                    <a:pt x="1288436" y="114324"/>
                  </a:moveTo>
                  <a:lnTo>
                    <a:pt x="1363304" y="118117"/>
                  </a:lnTo>
                  <a:cubicBezTo>
                    <a:pt x="1592092" y="141424"/>
                    <a:pt x="1801010" y="232925"/>
                    <a:pt x="1969349" y="371911"/>
                  </a:cubicBezTo>
                  <a:lnTo>
                    <a:pt x="1985120" y="386248"/>
                  </a:lnTo>
                  <a:lnTo>
                    <a:pt x="1984400" y="389814"/>
                  </a:lnTo>
                  <a:lnTo>
                    <a:pt x="1967362" y="374326"/>
                  </a:lnTo>
                  <a:cubicBezTo>
                    <a:pt x="1799489" y="235726"/>
                    <a:pt x="1591147" y="144480"/>
                    <a:pt x="1362986" y="121238"/>
                  </a:cubicBezTo>
                  <a:lnTo>
                    <a:pt x="1288436" y="117462"/>
                  </a:lnTo>
                  <a:close/>
                  <a:moveTo>
                    <a:pt x="1245750" y="112323"/>
                  </a:moveTo>
                  <a:lnTo>
                    <a:pt x="1245750" y="115461"/>
                  </a:lnTo>
                  <a:lnTo>
                    <a:pt x="1131714" y="121238"/>
                  </a:lnTo>
                  <a:cubicBezTo>
                    <a:pt x="599338" y="175469"/>
                    <a:pt x="174866" y="599945"/>
                    <a:pt x="120635" y="1132325"/>
                  </a:cubicBezTo>
                  <a:lnTo>
                    <a:pt x="116485" y="1214260"/>
                  </a:lnTo>
                  <a:lnTo>
                    <a:pt x="113347" y="1214260"/>
                  </a:lnTo>
                  <a:lnTo>
                    <a:pt x="117514" y="1132007"/>
                  </a:lnTo>
                  <a:cubicBezTo>
                    <a:pt x="171896" y="598165"/>
                    <a:pt x="597558" y="172500"/>
                    <a:pt x="1131396" y="118117"/>
                  </a:cubicBezTo>
                  <a:close/>
                  <a:moveTo>
                    <a:pt x="1288436" y="76883"/>
                  </a:moveTo>
                  <a:lnTo>
                    <a:pt x="1367132" y="80869"/>
                  </a:lnTo>
                  <a:cubicBezTo>
                    <a:pt x="1564083" y="100931"/>
                    <a:pt x="1746774" y="169908"/>
                    <a:pt x="1902829" y="275424"/>
                  </a:cubicBezTo>
                  <a:lnTo>
                    <a:pt x="1993129" y="342991"/>
                  </a:lnTo>
                  <a:lnTo>
                    <a:pt x="1993129" y="346577"/>
                  </a:lnTo>
                  <a:lnTo>
                    <a:pt x="1993013" y="347150"/>
                  </a:lnTo>
                  <a:lnTo>
                    <a:pt x="1991150" y="345456"/>
                  </a:lnTo>
                  <a:cubicBezTo>
                    <a:pt x="1817726" y="202271"/>
                    <a:pt x="1602497" y="108003"/>
                    <a:pt x="1366804" y="83991"/>
                  </a:cubicBezTo>
                  <a:lnTo>
                    <a:pt x="1288436" y="80021"/>
                  </a:lnTo>
                  <a:close/>
                  <a:moveTo>
                    <a:pt x="1245750" y="74882"/>
                  </a:moveTo>
                  <a:lnTo>
                    <a:pt x="1245750" y="78020"/>
                  </a:lnTo>
                  <a:lnTo>
                    <a:pt x="1127897" y="83991"/>
                  </a:lnTo>
                  <a:cubicBezTo>
                    <a:pt x="577945" y="140018"/>
                    <a:pt x="139415" y="578553"/>
                    <a:pt x="83388" y="1128508"/>
                  </a:cubicBezTo>
                  <a:lnTo>
                    <a:pt x="79044" y="1214260"/>
                  </a:lnTo>
                  <a:lnTo>
                    <a:pt x="75905" y="1214260"/>
                  </a:lnTo>
                  <a:lnTo>
                    <a:pt x="80266" y="1128179"/>
                  </a:lnTo>
                  <a:cubicBezTo>
                    <a:pt x="136438" y="576713"/>
                    <a:pt x="576106" y="137041"/>
                    <a:pt x="1127568" y="80869"/>
                  </a:cubicBezTo>
                  <a:close/>
                  <a:moveTo>
                    <a:pt x="1288436" y="39442"/>
                  </a:moveTo>
                  <a:lnTo>
                    <a:pt x="1370950" y="43622"/>
                  </a:lnTo>
                  <a:cubicBezTo>
                    <a:pt x="1574177" y="64325"/>
                    <a:pt x="1762697" y="135508"/>
                    <a:pt x="1923733" y="244395"/>
                  </a:cubicBezTo>
                  <a:lnTo>
                    <a:pt x="1993129" y="296321"/>
                  </a:lnTo>
                  <a:lnTo>
                    <a:pt x="1993129" y="300223"/>
                  </a:lnTo>
                  <a:lnTo>
                    <a:pt x="1921988" y="246991"/>
                  </a:lnTo>
                  <a:cubicBezTo>
                    <a:pt x="1761370" y="138388"/>
                    <a:pt x="1573338" y="67392"/>
                    <a:pt x="1370632" y="46744"/>
                  </a:cubicBezTo>
                  <a:lnTo>
                    <a:pt x="1288436" y="42580"/>
                  </a:lnTo>
                  <a:close/>
                  <a:moveTo>
                    <a:pt x="1245750" y="37441"/>
                  </a:moveTo>
                  <a:lnTo>
                    <a:pt x="1245750" y="40579"/>
                  </a:lnTo>
                  <a:lnTo>
                    <a:pt x="1124068" y="46744"/>
                  </a:lnTo>
                  <a:cubicBezTo>
                    <a:pt x="556493" y="104560"/>
                    <a:pt x="103956" y="557100"/>
                    <a:pt x="46141" y="1124680"/>
                  </a:cubicBezTo>
                  <a:lnTo>
                    <a:pt x="41603" y="1214260"/>
                  </a:lnTo>
                  <a:lnTo>
                    <a:pt x="38465" y="1214260"/>
                  </a:lnTo>
                  <a:lnTo>
                    <a:pt x="43019" y="1124363"/>
                  </a:lnTo>
                  <a:cubicBezTo>
                    <a:pt x="100987" y="555320"/>
                    <a:pt x="554713" y="101590"/>
                    <a:pt x="1123751" y="43622"/>
                  </a:cubicBezTo>
                  <a:close/>
                  <a:moveTo>
                    <a:pt x="1288436" y="1994"/>
                  </a:moveTo>
                  <a:lnTo>
                    <a:pt x="1374954" y="6363"/>
                  </a:lnTo>
                  <a:cubicBezTo>
                    <a:pt x="1584731" y="27667"/>
                    <a:pt x="1779149" y="100924"/>
                    <a:pt x="1945138" y="213065"/>
                  </a:cubicBezTo>
                  <a:lnTo>
                    <a:pt x="1993129" y="248952"/>
                  </a:lnTo>
                  <a:lnTo>
                    <a:pt x="1993129" y="252745"/>
                  </a:lnTo>
                  <a:lnTo>
                    <a:pt x="1937636" y="211528"/>
                  </a:lnTo>
                  <a:cubicBezTo>
                    <a:pt x="1768722" y="98511"/>
                    <a:pt x="1575168" y="29084"/>
                    <a:pt x="1371007" y="9081"/>
                  </a:cubicBezTo>
                  <a:lnTo>
                    <a:pt x="1288436" y="5059"/>
                  </a:lnTo>
                  <a:close/>
                  <a:moveTo>
                    <a:pt x="1245750" y="0"/>
                  </a:moveTo>
                  <a:lnTo>
                    <a:pt x="1245750" y="3135"/>
                  </a:lnTo>
                  <a:lnTo>
                    <a:pt x="1123693" y="9081"/>
                  </a:lnTo>
                  <a:cubicBezTo>
                    <a:pt x="837868" y="37085"/>
                    <a:pt x="572832" y="161960"/>
                    <a:pt x="367094" y="367700"/>
                  </a:cubicBezTo>
                  <a:cubicBezTo>
                    <a:pt x="161355" y="573440"/>
                    <a:pt x="36482" y="838478"/>
                    <a:pt x="8478" y="1124305"/>
                  </a:cubicBezTo>
                  <a:lnTo>
                    <a:pt x="4096" y="1214260"/>
                  </a:lnTo>
                  <a:lnTo>
                    <a:pt x="1018" y="1214260"/>
                  </a:lnTo>
                  <a:lnTo>
                    <a:pt x="5760" y="1120358"/>
                  </a:lnTo>
                  <a:cubicBezTo>
                    <a:pt x="65411" y="532979"/>
                    <a:pt x="532372" y="66014"/>
                    <a:pt x="1119746" y="6363"/>
                  </a:cubicBezTo>
                  <a:close/>
                </a:path>
              </a:pathLst>
            </a:custGeom>
            <a:grpFill/>
            <a:ln w="7130" cap="flat">
              <a:noFill/>
              <a:prstDash val="solid"/>
              <a:miter/>
            </a:ln>
          </p:spPr>
          <p:txBody>
            <a:bodyPr rtlCol="0" anchor="ctr"/>
            <a:lstStyle/>
            <a:p>
              <a:endParaRPr lang="en-US"/>
            </a:p>
          </p:txBody>
        </p:sp>
        <p:sp>
          <p:nvSpPr>
            <p:cNvPr id="10" name="Freeform 9">
              <a:extLst>
                <a:ext uri="{FF2B5EF4-FFF2-40B4-BE49-F238E27FC236}">
                  <a16:creationId xmlns:a16="http://schemas.microsoft.com/office/drawing/2014/main" id="{06D480A1-3ABA-9054-96D0-3EAA55CBB822}"/>
                </a:ext>
              </a:extLst>
            </p:cNvPr>
            <p:cNvSpPr/>
            <p:nvPr/>
          </p:nvSpPr>
          <p:spPr>
            <a:xfrm>
              <a:off x="3447233" y="457201"/>
              <a:ext cx="2198949" cy="1453376"/>
            </a:xfrm>
            <a:custGeom>
              <a:avLst/>
              <a:gdLst>
                <a:gd name="connsiteX0" fmla="*/ 1494256 w 2198949"/>
                <a:gd name="connsiteY0" fmla="*/ 491837 h 1453376"/>
                <a:gd name="connsiteX1" fmla="*/ 1564491 w 2198949"/>
                <a:gd name="connsiteY1" fmla="*/ 495395 h 1453376"/>
                <a:gd name="connsiteX2" fmla="*/ 1996032 w 2198949"/>
                <a:gd name="connsiteY2" fmla="*/ 652115 h 1453376"/>
                <a:gd name="connsiteX3" fmla="*/ 2059733 w 2198949"/>
                <a:gd name="connsiteY3" fmla="*/ 704693 h 1453376"/>
                <a:gd name="connsiteX4" fmla="*/ 2053915 w 2198949"/>
                <a:gd name="connsiteY4" fmla="*/ 704693 h 1453376"/>
                <a:gd name="connsiteX5" fmla="*/ 1993967 w 2198949"/>
                <a:gd name="connsiteY5" fmla="*/ 655209 h 1453376"/>
                <a:gd name="connsiteX6" fmla="*/ 1564116 w 2198949"/>
                <a:gd name="connsiteY6" fmla="*/ 499089 h 1453376"/>
                <a:gd name="connsiteX7" fmla="*/ 1494256 w 2198949"/>
                <a:gd name="connsiteY7" fmla="*/ 495550 h 1453376"/>
                <a:gd name="connsiteX8" fmla="*/ 1453376 w 2198949"/>
                <a:gd name="connsiteY8" fmla="*/ 491248 h 1453376"/>
                <a:gd name="connsiteX9" fmla="*/ 1453376 w 2198949"/>
                <a:gd name="connsiteY9" fmla="*/ 494961 h 1453376"/>
                <a:gd name="connsiteX10" fmla="*/ 1371894 w 2198949"/>
                <a:gd name="connsiteY10" fmla="*/ 499089 h 1453376"/>
                <a:gd name="connsiteX11" fmla="*/ 526655 w 2198949"/>
                <a:gd name="connsiteY11" fmla="*/ 1435528 h 1453376"/>
                <a:gd name="connsiteX12" fmla="*/ 527560 w 2198949"/>
                <a:gd name="connsiteY12" fmla="*/ 1453376 h 1453376"/>
                <a:gd name="connsiteX13" fmla="*/ 523846 w 2198949"/>
                <a:gd name="connsiteY13" fmla="*/ 1453376 h 1453376"/>
                <a:gd name="connsiteX14" fmla="*/ 522942 w 2198949"/>
                <a:gd name="connsiteY14" fmla="*/ 1435528 h 1453376"/>
                <a:gd name="connsiteX15" fmla="*/ 1371505 w 2198949"/>
                <a:gd name="connsiteY15" fmla="*/ 495395 h 1453376"/>
                <a:gd name="connsiteX16" fmla="*/ 1494256 w 2198949"/>
                <a:gd name="connsiteY16" fmla="*/ 447538 h 1453376"/>
                <a:gd name="connsiteX17" fmla="*/ 1569008 w 2198949"/>
                <a:gd name="connsiteY17" fmla="*/ 451326 h 1453376"/>
                <a:gd name="connsiteX18" fmla="*/ 2020766 w 2198949"/>
                <a:gd name="connsiteY18" fmla="*/ 615403 h 1453376"/>
                <a:gd name="connsiteX19" fmla="*/ 2118661 w 2198949"/>
                <a:gd name="connsiteY19" fmla="*/ 696206 h 1453376"/>
                <a:gd name="connsiteX20" fmla="*/ 2114012 w 2198949"/>
                <a:gd name="connsiteY20" fmla="*/ 697144 h 1453376"/>
                <a:gd name="connsiteX21" fmla="*/ 2018700 w 2198949"/>
                <a:gd name="connsiteY21" fmla="*/ 618475 h 1453376"/>
                <a:gd name="connsiteX22" fmla="*/ 1568632 w 2198949"/>
                <a:gd name="connsiteY22" fmla="*/ 455019 h 1453376"/>
                <a:gd name="connsiteX23" fmla="*/ 1494256 w 2198949"/>
                <a:gd name="connsiteY23" fmla="*/ 451251 h 1453376"/>
                <a:gd name="connsiteX24" fmla="*/ 1453376 w 2198949"/>
                <a:gd name="connsiteY24" fmla="*/ 446949 h 1453376"/>
                <a:gd name="connsiteX25" fmla="*/ 1453376 w 2198949"/>
                <a:gd name="connsiteY25" fmla="*/ 450662 h 1453376"/>
                <a:gd name="connsiteX26" fmla="*/ 1367365 w 2198949"/>
                <a:gd name="connsiteY26" fmla="*/ 455019 h 1453376"/>
                <a:gd name="connsiteX27" fmla="*/ 482356 w 2198949"/>
                <a:gd name="connsiteY27" fmla="*/ 1435528 h 1453376"/>
                <a:gd name="connsiteX28" fmla="*/ 483260 w 2198949"/>
                <a:gd name="connsiteY28" fmla="*/ 1453376 h 1453376"/>
                <a:gd name="connsiteX29" fmla="*/ 479547 w 2198949"/>
                <a:gd name="connsiteY29" fmla="*/ 1453376 h 1453376"/>
                <a:gd name="connsiteX30" fmla="*/ 478643 w 2198949"/>
                <a:gd name="connsiteY30" fmla="*/ 1435528 h 1453376"/>
                <a:gd name="connsiteX31" fmla="*/ 1366989 w 2198949"/>
                <a:gd name="connsiteY31" fmla="*/ 451326 h 1453376"/>
                <a:gd name="connsiteX32" fmla="*/ 1494256 w 2198949"/>
                <a:gd name="connsiteY32" fmla="*/ 403241 h 1453376"/>
                <a:gd name="connsiteX33" fmla="*/ 1573538 w 2198949"/>
                <a:gd name="connsiteY33" fmla="*/ 407257 h 1453376"/>
                <a:gd name="connsiteX34" fmla="*/ 2125131 w 2198949"/>
                <a:gd name="connsiteY34" fmla="*/ 638225 h 1453376"/>
                <a:gd name="connsiteX35" fmla="*/ 2160661 w 2198949"/>
                <a:gd name="connsiteY35" fmla="*/ 670522 h 1453376"/>
                <a:gd name="connsiteX36" fmla="*/ 2157488 w 2198949"/>
                <a:gd name="connsiteY36" fmla="*/ 672662 h 1453376"/>
                <a:gd name="connsiteX37" fmla="*/ 2122779 w 2198949"/>
                <a:gd name="connsiteY37" fmla="*/ 641109 h 1453376"/>
                <a:gd name="connsiteX38" fmla="*/ 1573162 w 2198949"/>
                <a:gd name="connsiteY38" fmla="*/ 410952 h 1453376"/>
                <a:gd name="connsiteX39" fmla="*/ 1494256 w 2198949"/>
                <a:gd name="connsiteY39" fmla="*/ 406954 h 1453376"/>
                <a:gd name="connsiteX40" fmla="*/ 1453376 w 2198949"/>
                <a:gd name="connsiteY40" fmla="*/ 402652 h 1453376"/>
                <a:gd name="connsiteX41" fmla="*/ 1453376 w 2198949"/>
                <a:gd name="connsiteY41" fmla="*/ 406365 h 1453376"/>
                <a:gd name="connsiteX42" fmla="*/ 1362848 w 2198949"/>
                <a:gd name="connsiteY42" fmla="*/ 410952 h 1453376"/>
                <a:gd name="connsiteX43" fmla="*/ 438056 w 2198949"/>
                <a:gd name="connsiteY43" fmla="*/ 1435529 h 1453376"/>
                <a:gd name="connsiteX44" fmla="*/ 438960 w 2198949"/>
                <a:gd name="connsiteY44" fmla="*/ 1453376 h 1453376"/>
                <a:gd name="connsiteX45" fmla="*/ 435247 w 2198949"/>
                <a:gd name="connsiteY45" fmla="*/ 1453376 h 1453376"/>
                <a:gd name="connsiteX46" fmla="*/ 434343 w 2198949"/>
                <a:gd name="connsiteY46" fmla="*/ 1435529 h 1453376"/>
                <a:gd name="connsiteX47" fmla="*/ 1362459 w 2198949"/>
                <a:gd name="connsiteY47" fmla="*/ 407257 h 1453376"/>
                <a:gd name="connsiteX48" fmla="*/ 1494256 w 2198949"/>
                <a:gd name="connsiteY48" fmla="*/ 358943 h 1453376"/>
                <a:gd name="connsiteX49" fmla="*/ 1578054 w 2198949"/>
                <a:gd name="connsiteY49" fmla="*/ 363189 h 1453376"/>
                <a:gd name="connsiteX50" fmla="*/ 2153277 w 2198949"/>
                <a:gd name="connsiteY50" fmla="*/ 604068 h 1453376"/>
                <a:gd name="connsiteX51" fmla="*/ 2186466 w 2198949"/>
                <a:gd name="connsiteY51" fmla="*/ 634238 h 1453376"/>
                <a:gd name="connsiteX52" fmla="*/ 2184378 w 2198949"/>
                <a:gd name="connsiteY52" fmla="*/ 637335 h 1453376"/>
                <a:gd name="connsiteX53" fmla="*/ 2150925 w 2198949"/>
                <a:gd name="connsiteY53" fmla="*/ 606925 h 1453376"/>
                <a:gd name="connsiteX54" fmla="*/ 1577678 w 2198949"/>
                <a:gd name="connsiteY54" fmla="*/ 366882 h 1453376"/>
                <a:gd name="connsiteX55" fmla="*/ 1494256 w 2198949"/>
                <a:gd name="connsiteY55" fmla="*/ 362656 h 1453376"/>
                <a:gd name="connsiteX56" fmla="*/ 1453376 w 2198949"/>
                <a:gd name="connsiteY56" fmla="*/ 358354 h 1453376"/>
                <a:gd name="connsiteX57" fmla="*/ 1453376 w 2198949"/>
                <a:gd name="connsiteY57" fmla="*/ 362067 h 1453376"/>
                <a:gd name="connsiteX58" fmla="*/ 1358318 w 2198949"/>
                <a:gd name="connsiteY58" fmla="*/ 366882 h 1453376"/>
                <a:gd name="connsiteX59" fmla="*/ 393757 w 2198949"/>
                <a:gd name="connsiteY59" fmla="*/ 1435529 h 1453376"/>
                <a:gd name="connsiteX60" fmla="*/ 394661 w 2198949"/>
                <a:gd name="connsiteY60" fmla="*/ 1453376 h 1453376"/>
                <a:gd name="connsiteX61" fmla="*/ 390948 w 2198949"/>
                <a:gd name="connsiteY61" fmla="*/ 1453376 h 1453376"/>
                <a:gd name="connsiteX62" fmla="*/ 390044 w 2198949"/>
                <a:gd name="connsiteY62" fmla="*/ 1435529 h 1453376"/>
                <a:gd name="connsiteX63" fmla="*/ 1357943 w 2198949"/>
                <a:gd name="connsiteY63" fmla="*/ 363189 h 1453376"/>
                <a:gd name="connsiteX64" fmla="*/ 1494256 w 2198949"/>
                <a:gd name="connsiteY64" fmla="*/ 314645 h 1453376"/>
                <a:gd name="connsiteX65" fmla="*/ 1582584 w 2198949"/>
                <a:gd name="connsiteY65" fmla="*/ 319120 h 1453376"/>
                <a:gd name="connsiteX66" fmla="*/ 2181456 w 2198949"/>
                <a:gd name="connsiteY66" fmla="*/ 569884 h 1453376"/>
                <a:gd name="connsiteX67" fmla="*/ 2198366 w 2198949"/>
                <a:gd name="connsiteY67" fmla="*/ 585255 h 1453376"/>
                <a:gd name="connsiteX68" fmla="*/ 2197509 w 2198949"/>
                <a:gd name="connsiteY68" fmla="*/ 589499 h 1453376"/>
                <a:gd name="connsiteX69" fmla="*/ 2179105 w 2198949"/>
                <a:gd name="connsiteY69" fmla="*/ 572769 h 1453376"/>
                <a:gd name="connsiteX70" fmla="*/ 1582208 w 2198949"/>
                <a:gd name="connsiteY70" fmla="*/ 322814 h 1453376"/>
                <a:gd name="connsiteX71" fmla="*/ 1494256 w 2198949"/>
                <a:gd name="connsiteY71" fmla="*/ 318358 h 1453376"/>
                <a:gd name="connsiteX72" fmla="*/ 1453376 w 2198949"/>
                <a:gd name="connsiteY72" fmla="*/ 314056 h 1453376"/>
                <a:gd name="connsiteX73" fmla="*/ 1453376 w 2198949"/>
                <a:gd name="connsiteY73" fmla="*/ 317769 h 1453376"/>
                <a:gd name="connsiteX74" fmla="*/ 1353788 w 2198949"/>
                <a:gd name="connsiteY74" fmla="*/ 322813 h 1453376"/>
                <a:gd name="connsiteX75" fmla="*/ 349457 w 2198949"/>
                <a:gd name="connsiteY75" fmla="*/ 1435529 h 1453376"/>
                <a:gd name="connsiteX76" fmla="*/ 350361 w 2198949"/>
                <a:gd name="connsiteY76" fmla="*/ 1453376 h 1453376"/>
                <a:gd name="connsiteX77" fmla="*/ 346648 w 2198949"/>
                <a:gd name="connsiteY77" fmla="*/ 1453376 h 1453376"/>
                <a:gd name="connsiteX78" fmla="*/ 345744 w 2198949"/>
                <a:gd name="connsiteY78" fmla="*/ 1435529 h 1453376"/>
                <a:gd name="connsiteX79" fmla="*/ 1353413 w 2198949"/>
                <a:gd name="connsiteY79" fmla="*/ 319120 h 1453376"/>
                <a:gd name="connsiteX80" fmla="*/ 1494256 w 2198949"/>
                <a:gd name="connsiteY80" fmla="*/ 270347 h 1453376"/>
                <a:gd name="connsiteX81" fmla="*/ 1587100 w 2198949"/>
                <a:gd name="connsiteY81" fmla="*/ 275051 h 1453376"/>
                <a:gd name="connsiteX82" fmla="*/ 2119771 w 2198949"/>
                <a:gd name="connsiteY82" fmla="*/ 468513 h 1453376"/>
                <a:gd name="connsiteX83" fmla="*/ 2198949 w 2198949"/>
                <a:gd name="connsiteY83" fmla="*/ 527757 h 1453376"/>
                <a:gd name="connsiteX84" fmla="*/ 2198949 w 2198949"/>
                <a:gd name="connsiteY84" fmla="*/ 532373 h 1453376"/>
                <a:gd name="connsiteX85" fmla="*/ 2117707 w 2198949"/>
                <a:gd name="connsiteY85" fmla="*/ 471586 h 1453376"/>
                <a:gd name="connsiteX86" fmla="*/ 1586725 w 2198949"/>
                <a:gd name="connsiteY86" fmla="*/ 278745 h 1453376"/>
                <a:gd name="connsiteX87" fmla="*/ 1494256 w 2198949"/>
                <a:gd name="connsiteY87" fmla="*/ 274060 h 1453376"/>
                <a:gd name="connsiteX88" fmla="*/ 1453376 w 2198949"/>
                <a:gd name="connsiteY88" fmla="*/ 269758 h 1453376"/>
                <a:gd name="connsiteX89" fmla="*/ 1453376 w 2198949"/>
                <a:gd name="connsiteY89" fmla="*/ 273471 h 1453376"/>
                <a:gd name="connsiteX90" fmla="*/ 1349272 w 2198949"/>
                <a:gd name="connsiteY90" fmla="*/ 278745 h 1453376"/>
                <a:gd name="connsiteX91" fmla="*/ 305158 w 2198949"/>
                <a:gd name="connsiteY91" fmla="*/ 1435528 h 1453376"/>
                <a:gd name="connsiteX92" fmla="*/ 306062 w 2198949"/>
                <a:gd name="connsiteY92" fmla="*/ 1453376 h 1453376"/>
                <a:gd name="connsiteX93" fmla="*/ 302349 w 2198949"/>
                <a:gd name="connsiteY93" fmla="*/ 1453376 h 1453376"/>
                <a:gd name="connsiteX94" fmla="*/ 301445 w 2198949"/>
                <a:gd name="connsiteY94" fmla="*/ 1435528 h 1453376"/>
                <a:gd name="connsiteX95" fmla="*/ 1348897 w 2198949"/>
                <a:gd name="connsiteY95" fmla="*/ 275051 h 1453376"/>
                <a:gd name="connsiteX96" fmla="*/ 1494256 w 2198949"/>
                <a:gd name="connsiteY96" fmla="*/ 226049 h 1453376"/>
                <a:gd name="connsiteX97" fmla="*/ 1591630 w 2198949"/>
                <a:gd name="connsiteY97" fmla="*/ 230982 h 1453376"/>
                <a:gd name="connsiteX98" fmla="*/ 2144541 w 2198949"/>
                <a:gd name="connsiteY98" fmla="*/ 431780 h 1453376"/>
                <a:gd name="connsiteX99" fmla="*/ 2198949 w 2198949"/>
                <a:gd name="connsiteY99" fmla="*/ 472489 h 1453376"/>
                <a:gd name="connsiteX100" fmla="*/ 2198949 w 2198949"/>
                <a:gd name="connsiteY100" fmla="*/ 477130 h 1453376"/>
                <a:gd name="connsiteX101" fmla="*/ 2142477 w 2198949"/>
                <a:gd name="connsiteY101" fmla="*/ 434874 h 1453376"/>
                <a:gd name="connsiteX102" fmla="*/ 1591255 w 2198949"/>
                <a:gd name="connsiteY102" fmla="*/ 234676 h 1453376"/>
                <a:gd name="connsiteX103" fmla="*/ 1494256 w 2198949"/>
                <a:gd name="connsiteY103" fmla="*/ 229762 h 1453376"/>
                <a:gd name="connsiteX104" fmla="*/ 1453376 w 2198949"/>
                <a:gd name="connsiteY104" fmla="*/ 225460 h 1453376"/>
                <a:gd name="connsiteX105" fmla="*/ 1453376 w 2198949"/>
                <a:gd name="connsiteY105" fmla="*/ 229173 h 1453376"/>
                <a:gd name="connsiteX106" fmla="*/ 1344742 w 2198949"/>
                <a:gd name="connsiteY106" fmla="*/ 234675 h 1453376"/>
                <a:gd name="connsiteX107" fmla="*/ 260858 w 2198949"/>
                <a:gd name="connsiteY107" fmla="*/ 1435528 h 1453376"/>
                <a:gd name="connsiteX108" fmla="*/ 261762 w 2198949"/>
                <a:gd name="connsiteY108" fmla="*/ 1453376 h 1453376"/>
                <a:gd name="connsiteX109" fmla="*/ 258049 w 2198949"/>
                <a:gd name="connsiteY109" fmla="*/ 1453376 h 1453376"/>
                <a:gd name="connsiteX110" fmla="*/ 257145 w 2198949"/>
                <a:gd name="connsiteY110" fmla="*/ 1435528 h 1453376"/>
                <a:gd name="connsiteX111" fmla="*/ 1344366 w 2198949"/>
                <a:gd name="connsiteY111" fmla="*/ 230982 h 1453376"/>
                <a:gd name="connsiteX112" fmla="*/ 1494256 w 2198949"/>
                <a:gd name="connsiteY112" fmla="*/ 181751 h 1453376"/>
                <a:gd name="connsiteX113" fmla="*/ 1596146 w 2198949"/>
                <a:gd name="connsiteY113" fmla="*/ 186913 h 1453376"/>
                <a:gd name="connsiteX114" fmla="*/ 2169275 w 2198949"/>
                <a:gd name="connsiteY114" fmla="*/ 395068 h 1453376"/>
                <a:gd name="connsiteX115" fmla="*/ 2198949 w 2198949"/>
                <a:gd name="connsiteY115" fmla="*/ 417272 h 1453376"/>
                <a:gd name="connsiteX116" fmla="*/ 2198949 w 2198949"/>
                <a:gd name="connsiteY116" fmla="*/ 421889 h 1453376"/>
                <a:gd name="connsiteX117" fmla="*/ 2167210 w 2198949"/>
                <a:gd name="connsiteY117" fmla="*/ 398140 h 1453376"/>
                <a:gd name="connsiteX118" fmla="*/ 1595771 w 2198949"/>
                <a:gd name="connsiteY118" fmla="*/ 190607 h 1453376"/>
                <a:gd name="connsiteX119" fmla="*/ 1494256 w 2198949"/>
                <a:gd name="connsiteY119" fmla="*/ 185464 h 1453376"/>
                <a:gd name="connsiteX120" fmla="*/ 1453376 w 2198949"/>
                <a:gd name="connsiteY120" fmla="*/ 181162 h 1453376"/>
                <a:gd name="connsiteX121" fmla="*/ 1453376 w 2198949"/>
                <a:gd name="connsiteY121" fmla="*/ 184875 h 1453376"/>
                <a:gd name="connsiteX122" fmla="*/ 1340226 w 2198949"/>
                <a:gd name="connsiteY122" fmla="*/ 190607 h 1453376"/>
                <a:gd name="connsiteX123" fmla="*/ 216559 w 2198949"/>
                <a:gd name="connsiteY123" fmla="*/ 1435528 h 1453376"/>
                <a:gd name="connsiteX124" fmla="*/ 217463 w 2198949"/>
                <a:gd name="connsiteY124" fmla="*/ 1453376 h 1453376"/>
                <a:gd name="connsiteX125" fmla="*/ 213750 w 2198949"/>
                <a:gd name="connsiteY125" fmla="*/ 1453376 h 1453376"/>
                <a:gd name="connsiteX126" fmla="*/ 212846 w 2198949"/>
                <a:gd name="connsiteY126" fmla="*/ 1435528 h 1453376"/>
                <a:gd name="connsiteX127" fmla="*/ 1339850 w 2198949"/>
                <a:gd name="connsiteY127" fmla="*/ 186913 h 1453376"/>
                <a:gd name="connsiteX128" fmla="*/ 1494256 w 2198949"/>
                <a:gd name="connsiteY128" fmla="*/ 137453 h 1453376"/>
                <a:gd name="connsiteX129" fmla="*/ 1600675 w 2198949"/>
                <a:gd name="connsiteY129" fmla="*/ 142844 h 1453376"/>
                <a:gd name="connsiteX130" fmla="*/ 2194044 w 2198949"/>
                <a:gd name="connsiteY130" fmla="*/ 358334 h 1453376"/>
                <a:gd name="connsiteX131" fmla="*/ 2198949 w 2198949"/>
                <a:gd name="connsiteY131" fmla="*/ 362004 h 1453376"/>
                <a:gd name="connsiteX132" fmla="*/ 2198949 w 2198949"/>
                <a:gd name="connsiteY132" fmla="*/ 366671 h 1453376"/>
                <a:gd name="connsiteX133" fmla="*/ 2191943 w 2198949"/>
                <a:gd name="connsiteY133" fmla="*/ 361429 h 1453376"/>
                <a:gd name="connsiteX134" fmla="*/ 1600286 w 2198949"/>
                <a:gd name="connsiteY134" fmla="*/ 146538 h 1453376"/>
                <a:gd name="connsiteX135" fmla="*/ 1494256 w 2198949"/>
                <a:gd name="connsiteY135" fmla="*/ 141166 h 1453376"/>
                <a:gd name="connsiteX136" fmla="*/ 1452333 w 2198949"/>
                <a:gd name="connsiteY136" fmla="*/ 136917 h 1453376"/>
                <a:gd name="connsiteX137" fmla="*/ 1453075 w 2198949"/>
                <a:gd name="connsiteY137" fmla="*/ 140592 h 1453376"/>
                <a:gd name="connsiteX138" fmla="*/ 1335709 w 2198949"/>
                <a:gd name="connsiteY138" fmla="*/ 146538 h 1453376"/>
                <a:gd name="connsiteX139" fmla="*/ 172259 w 2198949"/>
                <a:gd name="connsiteY139" fmla="*/ 1435528 h 1453376"/>
                <a:gd name="connsiteX140" fmla="*/ 173164 w 2198949"/>
                <a:gd name="connsiteY140" fmla="*/ 1453376 h 1453376"/>
                <a:gd name="connsiteX141" fmla="*/ 169450 w 2198949"/>
                <a:gd name="connsiteY141" fmla="*/ 1453376 h 1453376"/>
                <a:gd name="connsiteX142" fmla="*/ 168546 w 2198949"/>
                <a:gd name="connsiteY142" fmla="*/ 1435528 h 1453376"/>
                <a:gd name="connsiteX143" fmla="*/ 1335319 w 2198949"/>
                <a:gd name="connsiteY143" fmla="*/ 142844 h 1453376"/>
                <a:gd name="connsiteX144" fmla="*/ 1500086 w 2198949"/>
                <a:gd name="connsiteY144" fmla="*/ 93451 h 1453376"/>
                <a:gd name="connsiteX145" fmla="*/ 1605192 w 2198949"/>
                <a:gd name="connsiteY145" fmla="*/ 98776 h 1453376"/>
                <a:gd name="connsiteX146" fmla="*/ 2107981 w 2198949"/>
                <a:gd name="connsiteY146" fmla="*/ 254243 h 1453376"/>
                <a:gd name="connsiteX147" fmla="*/ 2198949 w 2198949"/>
                <a:gd name="connsiteY147" fmla="*/ 309564 h 1453376"/>
                <a:gd name="connsiteX148" fmla="*/ 2198949 w 2198949"/>
                <a:gd name="connsiteY148" fmla="*/ 313892 h 1453376"/>
                <a:gd name="connsiteX149" fmla="*/ 2106223 w 2198949"/>
                <a:gd name="connsiteY149" fmla="*/ 257503 h 1453376"/>
                <a:gd name="connsiteX150" fmla="*/ 1604817 w 2198949"/>
                <a:gd name="connsiteY150" fmla="*/ 102469 h 1453376"/>
                <a:gd name="connsiteX151" fmla="*/ 1499344 w 2198949"/>
                <a:gd name="connsiteY151" fmla="*/ 97126 h 1453376"/>
                <a:gd name="connsiteX152" fmla="*/ 1443481 w 2198949"/>
                <a:gd name="connsiteY152" fmla="*/ 93067 h 1453376"/>
                <a:gd name="connsiteX153" fmla="*/ 1444223 w 2198949"/>
                <a:gd name="connsiteY153" fmla="*/ 96743 h 1453376"/>
                <a:gd name="connsiteX154" fmla="*/ 1331180 w 2198949"/>
                <a:gd name="connsiteY154" fmla="*/ 102469 h 1453376"/>
                <a:gd name="connsiteX155" fmla="*/ 127960 w 2198949"/>
                <a:gd name="connsiteY155" fmla="*/ 1435528 h 1453376"/>
                <a:gd name="connsiteX156" fmla="*/ 128728 w 2198949"/>
                <a:gd name="connsiteY156" fmla="*/ 1450680 h 1453376"/>
                <a:gd name="connsiteX157" fmla="*/ 124976 w 2198949"/>
                <a:gd name="connsiteY157" fmla="*/ 1449923 h 1453376"/>
                <a:gd name="connsiteX158" fmla="*/ 124247 w 2198949"/>
                <a:gd name="connsiteY158" fmla="*/ 1435528 h 1453376"/>
                <a:gd name="connsiteX159" fmla="*/ 1330804 w 2198949"/>
                <a:gd name="connsiteY159" fmla="*/ 98776 h 1453376"/>
                <a:gd name="connsiteX160" fmla="*/ 1520408 w 2198949"/>
                <a:gd name="connsiteY160" fmla="*/ 50182 h 1453376"/>
                <a:gd name="connsiteX161" fmla="*/ 1609722 w 2198949"/>
                <a:gd name="connsiteY161" fmla="*/ 54706 h 1453376"/>
                <a:gd name="connsiteX162" fmla="*/ 2129098 w 2198949"/>
                <a:gd name="connsiteY162" fmla="*/ 215291 h 1453376"/>
                <a:gd name="connsiteX163" fmla="*/ 2198949 w 2198949"/>
                <a:gd name="connsiteY163" fmla="*/ 257768 h 1453376"/>
                <a:gd name="connsiteX164" fmla="*/ 2198949 w 2198949"/>
                <a:gd name="connsiteY164" fmla="*/ 262139 h 1453376"/>
                <a:gd name="connsiteX165" fmla="*/ 2127303 w 2198949"/>
                <a:gd name="connsiteY165" fmla="*/ 218567 h 1453376"/>
                <a:gd name="connsiteX166" fmla="*/ 1609332 w 2198949"/>
                <a:gd name="connsiteY166" fmla="*/ 58401 h 1453376"/>
                <a:gd name="connsiteX167" fmla="*/ 1517987 w 2198949"/>
                <a:gd name="connsiteY167" fmla="*/ 53773 h 1453376"/>
                <a:gd name="connsiteX168" fmla="*/ 1417473 w 2198949"/>
                <a:gd name="connsiteY168" fmla="*/ 50086 h 1453376"/>
                <a:gd name="connsiteX169" fmla="*/ 1419894 w 2198949"/>
                <a:gd name="connsiteY169" fmla="*/ 53677 h 1453376"/>
                <a:gd name="connsiteX170" fmla="*/ 1326662 w 2198949"/>
                <a:gd name="connsiteY170" fmla="*/ 58401 h 1453376"/>
                <a:gd name="connsiteX171" fmla="*/ 83660 w 2198949"/>
                <a:gd name="connsiteY171" fmla="*/ 1435528 h 1453376"/>
                <a:gd name="connsiteX172" fmla="*/ 83900 w 2198949"/>
                <a:gd name="connsiteY172" fmla="*/ 1440271 h 1453376"/>
                <a:gd name="connsiteX173" fmla="*/ 80056 w 2198949"/>
                <a:gd name="connsiteY173" fmla="*/ 1437679 h 1453376"/>
                <a:gd name="connsiteX174" fmla="*/ 79947 w 2198949"/>
                <a:gd name="connsiteY174" fmla="*/ 1435528 h 1453376"/>
                <a:gd name="connsiteX175" fmla="*/ 1326273 w 2198949"/>
                <a:gd name="connsiteY175" fmla="*/ 54706 h 1453376"/>
                <a:gd name="connsiteX176" fmla="*/ 1355514 w 2198949"/>
                <a:gd name="connsiteY176" fmla="*/ 8928 h 1453376"/>
                <a:gd name="connsiteX177" fmla="*/ 1366599 w 2198949"/>
                <a:gd name="connsiteY177" fmla="*/ 11166 h 1453376"/>
                <a:gd name="connsiteX178" fmla="*/ 1367859 w 2198949"/>
                <a:gd name="connsiteY178" fmla="*/ 12015 h 1453376"/>
                <a:gd name="connsiteX179" fmla="*/ 1322133 w 2198949"/>
                <a:gd name="connsiteY179" fmla="*/ 14331 h 1453376"/>
                <a:gd name="connsiteX180" fmla="*/ 46751 w 2198949"/>
                <a:gd name="connsiteY180" fmla="*/ 1289668 h 1453376"/>
                <a:gd name="connsiteX181" fmla="*/ 40639 w 2198949"/>
                <a:gd name="connsiteY181" fmla="*/ 1410313 h 1453376"/>
                <a:gd name="connsiteX182" fmla="*/ 37185 w 2198949"/>
                <a:gd name="connsiteY182" fmla="*/ 1405191 h 1453376"/>
                <a:gd name="connsiteX183" fmla="*/ 43057 w 2198949"/>
                <a:gd name="connsiteY183" fmla="*/ 1289293 h 1453376"/>
                <a:gd name="connsiteX184" fmla="*/ 1321758 w 2198949"/>
                <a:gd name="connsiteY184" fmla="*/ 10638 h 1453376"/>
                <a:gd name="connsiteX185" fmla="*/ 1573993 w 2198949"/>
                <a:gd name="connsiteY185" fmla="*/ 8599 h 1453376"/>
                <a:gd name="connsiteX186" fmla="*/ 1614239 w 2198949"/>
                <a:gd name="connsiteY186" fmla="*/ 10638 h 1453376"/>
                <a:gd name="connsiteX187" fmla="*/ 2150179 w 2198949"/>
                <a:gd name="connsiteY187" fmla="*/ 176355 h 1453376"/>
                <a:gd name="connsiteX188" fmla="*/ 2198949 w 2198949"/>
                <a:gd name="connsiteY188" fmla="*/ 206015 h 1453376"/>
                <a:gd name="connsiteX189" fmla="*/ 2198949 w 2198949"/>
                <a:gd name="connsiteY189" fmla="*/ 210343 h 1453376"/>
                <a:gd name="connsiteX190" fmla="*/ 2148421 w 2198949"/>
                <a:gd name="connsiteY190" fmla="*/ 179615 h 1453376"/>
                <a:gd name="connsiteX191" fmla="*/ 1613863 w 2198949"/>
                <a:gd name="connsiteY191" fmla="*/ 14331 h 1453376"/>
                <a:gd name="connsiteX192" fmla="*/ 1565597 w 2198949"/>
                <a:gd name="connsiteY192" fmla="*/ 11886 h 1453376"/>
                <a:gd name="connsiteX193" fmla="*/ 1568969 w 2198949"/>
                <a:gd name="connsiteY193" fmla="*/ 9613 h 1453376"/>
                <a:gd name="connsiteX194" fmla="*/ 1793877 w 2198949"/>
                <a:gd name="connsiteY194" fmla="*/ 0 h 1453376"/>
                <a:gd name="connsiteX195" fmla="*/ 1808645 w 2198949"/>
                <a:gd name="connsiteY195" fmla="*/ 0 h 1453376"/>
                <a:gd name="connsiteX196" fmla="*/ 1907109 w 2198949"/>
                <a:gd name="connsiteY196" fmla="*/ 25317 h 1453376"/>
                <a:gd name="connsiteX197" fmla="*/ 2171858 w 2198949"/>
                <a:gd name="connsiteY197" fmla="*/ 137149 h 1453376"/>
                <a:gd name="connsiteX198" fmla="*/ 2198949 w 2198949"/>
                <a:gd name="connsiteY198" fmla="*/ 153607 h 1453376"/>
                <a:gd name="connsiteX199" fmla="*/ 2198949 w 2198949"/>
                <a:gd name="connsiteY199" fmla="*/ 157813 h 1453376"/>
                <a:gd name="connsiteX200" fmla="*/ 2161452 w 2198949"/>
                <a:gd name="connsiteY200" fmla="*/ 135309 h 1453376"/>
                <a:gd name="connsiteX201" fmla="*/ 1897091 w 2198949"/>
                <a:gd name="connsiteY201" fmla="*/ 25798 h 1453376"/>
                <a:gd name="connsiteX202" fmla="*/ 1127352 w 2198949"/>
                <a:gd name="connsiteY202" fmla="*/ 0 h 1453376"/>
                <a:gd name="connsiteX203" fmla="*/ 1142120 w 2198949"/>
                <a:gd name="connsiteY203" fmla="*/ 0 h 1453376"/>
                <a:gd name="connsiteX204" fmla="*/ 1038906 w 2198949"/>
                <a:gd name="connsiteY204" fmla="*/ 25798 h 1453376"/>
                <a:gd name="connsiteX205" fmla="*/ 426496 w 2198949"/>
                <a:gd name="connsiteY205" fmla="*/ 394065 h 1453376"/>
                <a:gd name="connsiteX206" fmla="*/ 2190 w 2198949"/>
                <a:gd name="connsiteY206" fmla="*/ 1289226 h 1453376"/>
                <a:gd name="connsiteX207" fmla="*/ 898 w 2198949"/>
                <a:gd name="connsiteY207" fmla="*/ 1315741 h 1453376"/>
                <a:gd name="connsiteX208" fmla="*/ 0 w 2198949"/>
                <a:gd name="connsiteY208" fmla="*/ 1311294 h 1453376"/>
                <a:gd name="connsiteX209" fmla="*/ 0 w 2198949"/>
                <a:gd name="connsiteY209" fmla="*/ 1277824 h 1453376"/>
                <a:gd name="connsiteX210" fmla="*/ 21349 w 2198949"/>
                <a:gd name="connsiteY210" fmla="*/ 1137943 h 1453376"/>
                <a:gd name="connsiteX211" fmla="*/ 1028888 w 2198949"/>
                <a:gd name="connsiteY211" fmla="*/ 25317 h 14533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Lst>
              <a:rect l="l" t="t" r="r" b="b"/>
              <a:pathLst>
                <a:path w="2198949" h="1453376">
                  <a:moveTo>
                    <a:pt x="1494256" y="491837"/>
                  </a:moveTo>
                  <a:lnTo>
                    <a:pt x="1564491" y="495395"/>
                  </a:lnTo>
                  <a:cubicBezTo>
                    <a:pt x="1723148" y="511555"/>
                    <a:pt x="1870319" y="567119"/>
                    <a:pt x="1996032" y="652115"/>
                  </a:cubicBezTo>
                  <a:lnTo>
                    <a:pt x="2059733" y="704693"/>
                  </a:lnTo>
                  <a:lnTo>
                    <a:pt x="2053915" y="704693"/>
                  </a:lnTo>
                  <a:lnTo>
                    <a:pt x="1993967" y="655209"/>
                  </a:lnTo>
                  <a:cubicBezTo>
                    <a:pt x="1868749" y="570541"/>
                    <a:pt x="1722155" y="515188"/>
                    <a:pt x="1564116" y="499089"/>
                  </a:cubicBezTo>
                  <a:lnTo>
                    <a:pt x="1494256" y="495550"/>
                  </a:lnTo>
                  <a:close/>
                  <a:moveTo>
                    <a:pt x="1453376" y="491248"/>
                  </a:moveTo>
                  <a:lnTo>
                    <a:pt x="1453376" y="494961"/>
                  </a:lnTo>
                  <a:lnTo>
                    <a:pt x="1371894" y="499089"/>
                  </a:lnTo>
                  <a:cubicBezTo>
                    <a:pt x="897836" y="547386"/>
                    <a:pt x="526655" y="948963"/>
                    <a:pt x="526655" y="1435528"/>
                  </a:cubicBezTo>
                  <a:lnTo>
                    <a:pt x="527560" y="1453376"/>
                  </a:lnTo>
                  <a:lnTo>
                    <a:pt x="523846" y="1453376"/>
                  </a:lnTo>
                  <a:lnTo>
                    <a:pt x="522942" y="1435528"/>
                  </a:lnTo>
                  <a:cubicBezTo>
                    <a:pt x="522942" y="946986"/>
                    <a:pt x="895533" y="543875"/>
                    <a:pt x="1371505" y="495395"/>
                  </a:cubicBezTo>
                  <a:close/>
                  <a:moveTo>
                    <a:pt x="1494256" y="447538"/>
                  </a:moveTo>
                  <a:lnTo>
                    <a:pt x="1569008" y="451326"/>
                  </a:lnTo>
                  <a:cubicBezTo>
                    <a:pt x="1735092" y="468245"/>
                    <a:pt x="1889159" y="526418"/>
                    <a:pt x="2020766" y="615403"/>
                  </a:cubicBezTo>
                  <a:lnTo>
                    <a:pt x="2118661" y="696206"/>
                  </a:lnTo>
                  <a:lnTo>
                    <a:pt x="2114012" y="697144"/>
                  </a:lnTo>
                  <a:lnTo>
                    <a:pt x="2018700" y="618475"/>
                  </a:lnTo>
                  <a:cubicBezTo>
                    <a:pt x="1887588" y="529826"/>
                    <a:pt x="1734098" y="471874"/>
                    <a:pt x="1568632" y="455019"/>
                  </a:cubicBezTo>
                  <a:lnTo>
                    <a:pt x="1494256" y="451251"/>
                  </a:lnTo>
                  <a:close/>
                  <a:moveTo>
                    <a:pt x="1453376" y="446949"/>
                  </a:moveTo>
                  <a:lnTo>
                    <a:pt x="1453376" y="450662"/>
                  </a:lnTo>
                  <a:lnTo>
                    <a:pt x="1367365" y="455019"/>
                  </a:lnTo>
                  <a:cubicBezTo>
                    <a:pt x="870966" y="505584"/>
                    <a:pt x="482356" y="926023"/>
                    <a:pt x="482356" y="1435528"/>
                  </a:cubicBezTo>
                  <a:lnTo>
                    <a:pt x="483260" y="1453376"/>
                  </a:lnTo>
                  <a:lnTo>
                    <a:pt x="479547" y="1453376"/>
                  </a:lnTo>
                  <a:lnTo>
                    <a:pt x="478643" y="1435528"/>
                  </a:lnTo>
                  <a:cubicBezTo>
                    <a:pt x="478643" y="924125"/>
                    <a:pt x="868736" y="502083"/>
                    <a:pt x="1366989" y="451326"/>
                  </a:cubicBezTo>
                  <a:close/>
                  <a:moveTo>
                    <a:pt x="1494256" y="403241"/>
                  </a:moveTo>
                  <a:lnTo>
                    <a:pt x="1573538" y="407257"/>
                  </a:lnTo>
                  <a:cubicBezTo>
                    <a:pt x="1781775" y="428467"/>
                    <a:pt x="1971921" y="511738"/>
                    <a:pt x="2125131" y="638225"/>
                  </a:cubicBezTo>
                  <a:lnTo>
                    <a:pt x="2160661" y="670522"/>
                  </a:lnTo>
                  <a:lnTo>
                    <a:pt x="2157488" y="672662"/>
                  </a:lnTo>
                  <a:lnTo>
                    <a:pt x="2122779" y="641109"/>
                  </a:lnTo>
                  <a:cubicBezTo>
                    <a:pt x="1970122" y="515070"/>
                    <a:pt x="1780658" y="432088"/>
                    <a:pt x="1573162" y="410952"/>
                  </a:cubicBezTo>
                  <a:lnTo>
                    <a:pt x="1494256" y="406954"/>
                  </a:lnTo>
                  <a:close/>
                  <a:moveTo>
                    <a:pt x="1453376" y="402652"/>
                  </a:moveTo>
                  <a:lnTo>
                    <a:pt x="1453376" y="406365"/>
                  </a:lnTo>
                  <a:lnTo>
                    <a:pt x="1362848" y="410952"/>
                  </a:lnTo>
                  <a:cubicBezTo>
                    <a:pt x="844167" y="463793"/>
                    <a:pt x="438056" y="903163"/>
                    <a:pt x="438056" y="1435529"/>
                  </a:cubicBezTo>
                  <a:lnTo>
                    <a:pt x="438960" y="1453376"/>
                  </a:lnTo>
                  <a:lnTo>
                    <a:pt x="435247" y="1453376"/>
                  </a:lnTo>
                  <a:lnTo>
                    <a:pt x="434343" y="1435529"/>
                  </a:lnTo>
                  <a:cubicBezTo>
                    <a:pt x="434343" y="901185"/>
                    <a:pt x="841864" y="460283"/>
                    <a:pt x="1362459" y="407257"/>
                  </a:cubicBezTo>
                  <a:close/>
                  <a:moveTo>
                    <a:pt x="1494256" y="358943"/>
                  </a:moveTo>
                  <a:lnTo>
                    <a:pt x="1578054" y="363189"/>
                  </a:lnTo>
                  <a:cubicBezTo>
                    <a:pt x="1795204" y="385310"/>
                    <a:pt x="1993498" y="472156"/>
                    <a:pt x="2153277" y="604068"/>
                  </a:cubicBezTo>
                  <a:lnTo>
                    <a:pt x="2186466" y="634238"/>
                  </a:lnTo>
                  <a:lnTo>
                    <a:pt x="2184378" y="637335"/>
                  </a:lnTo>
                  <a:lnTo>
                    <a:pt x="2150925" y="606925"/>
                  </a:lnTo>
                  <a:cubicBezTo>
                    <a:pt x="1991698" y="475469"/>
                    <a:pt x="1794087" y="388926"/>
                    <a:pt x="1577678" y="366882"/>
                  </a:cubicBezTo>
                  <a:lnTo>
                    <a:pt x="1494256" y="362656"/>
                  </a:lnTo>
                  <a:close/>
                  <a:moveTo>
                    <a:pt x="1453376" y="358354"/>
                  </a:moveTo>
                  <a:lnTo>
                    <a:pt x="1453376" y="362067"/>
                  </a:lnTo>
                  <a:lnTo>
                    <a:pt x="1358318" y="366882"/>
                  </a:lnTo>
                  <a:cubicBezTo>
                    <a:pt x="817297" y="421992"/>
                    <a:pt x="393757" y="880223"/>
                    <a:pt x="393757" y="1435529"/>
                  </a:cubicBezTo>
                  <a:lnTo>
                    <a:pt x="394661" y="1453376"/>
                  </a:lnTo>
                  <a:lnTo>
                    <a:pt x="390948" y="1453376"/>
                  </a:lnTo>
                  <a:lnTo>
                    <a:pt x="390044" y="1435529"/>
                  </a:lnTo>
                  <a:cubicBezTo>
                    <a:pt x="390044" y="878324"/>
                    <a:pt x="815068" y="418491"/>
                    <a:pt x="1357943" y="363189"/>
                  </a:cubicBezTo>
                  <a:close/>
                  <a:moveTo>
                    <a:pt x="1494256" y="314645"/>
                  </a:moveTo>
                  <a:lnTo>
                    <a:pt x="1582584" y="319120"/>
                  </a:lnTo>
                  <a:cubicBezTo>
                    <a:pt x="1808670" y="342148"/>
                    <a:pt x="2015114" y="432556"/>
                    <a:pt x="2181456" y="569884"/>
                  </a:cubicBezTo>
                  <a:lnTo>
                    <a:pt x="2198366" y="585255"/>
                  </a:lnTo>
                  <a:lnTo>
                    <a:pt x="2197509" y="589499"/>
                  </a:lnTo>
                  <a:lnTo>
                    <a:pt x="2179105" y="572769"/>
                  </a:lnTo>
                  <a:cubicBezTo>
                    <a:pt x="2013315" y="435887"/>
                    <a:pt x="1807553" y="345769"/>
                    <a:pt x="1582208" y="322814"/>
                  </a:cubicBezTo>
                  <a:lnTo>
                    <a:pt x="1494256" y="318358"/>
                  </a:lnTo>
                  <a:close/>
                  <a:moveTo>
                    <a:pt x="1453376" y="314056"/>
                  </a:moveTo>
                  <a:lnTo>
                    <a:pt x="1453376" y="317769"/>
                  </a:lnTo>
                  <a:lnTo>
                    <a:pt x="1353788" y="322813"/>
                  </a:lnTo>
                  <a:cubicBezTo>
                    <a:pt x="790425" y="380191"/>
                    <a:pt x="349457" y="857283"/>
                    <a:pt x="349457" y="1435529"/>
                  </a:cubicBezTo>
                  <a:lnTo>
                    <a:pt x="350361" y="1453376"/>
                  </a:lnTo>
                  <a:lnTo>
                    <a:pt x="346648" y="1453376"/>
                  </a:lnTo>
                  <a:lnTo>
                    <a:pt x="345744" y="1435529"/>
                  </a:lnTo>
                  <a:cubicBezTo>
                    <a:pt x="345744" y="855384"/>
                    <a:pt x="788195" y="376690"/>
                    <a:pt x="1353413" y="319120"/>
                  </a:cubicBezTo>
                  <a:close/>
                  <a:moveTo>
                    <a:pt x="1494256" y="270347"/>
                  </a:moveTo>
                  <a:lnTo>
                    <a:pt x="1587100" y="275051"/>
                  </a:lnTo>
                  <a:cubicBezTo>
                    <a:pt x="1782933" y="295000"/>
                    <a:pt x="1964594" y="363591"/>
                    <a:pt x="2119771" y="468513"/>
                  </a:cubicBezTo>
                  <a:lnTo>
                    <a:pt x="2198949" y="527757"/>
                  </a:lnTo>
                  <a:lnTo>
                    <a:pt x="2198949" y="532373"/>
                  </a:lnTo>
                  <a:lnTo>
                    <a:pt x="2117707" y="471586"/>
                  </a:lnTo>
                  <a:cubicBezTo>
                    <a:pt x="1963023" y="367000"/>
                    <a:pt x="1781939" y="298630"/>
                    <a:pt x="1586725" y="278745"/>
                  </a:cubicBezTo>
                  <a:lnTo>
                    <a:pt x="1494256" y="274060"/>
                  </a:lnTo>
                  <a:close/>
                  <a:moveTo>
                    <a:pt x="1453376" y="269758"/>
                  </a:moveTo>
                  <a:lnTo>
                    <a:pt x="1453376" y="273471"/>
                  </a:lnTo>
                  <a:lnTo>
                    <a:pt x="1349272" y="278745"/>
                  </a:lnTo>
                  <a:cubicBezTo>
                    <a:pt x="763628" y="338399"/>
                    <a:pt x="305158" y="834422"/>
                    <a:pt x="305158" y="1435528"/>
                  </a:cubicBezTo>
                  <a:lnTo>
                    <a:pt x="306062" y="1453376"/>
                  </a:lnTo>
                  <a:lnTo>
                    <a:pt x="302349" y="1453376"/>
                  </a:lnTo>
                  <a:lnTo>
                    <a:pt x="301445" y="1435528"/>
                  </a:lnTo>
                  <a:cubicBezTo>
                    <a:pt x="301445" y="832523"/>
                    <a:pt x="761399" y="334899"/>
                    <a:pt x="1348897" y="275051"/>
                  </a:cubicBezTo>
                  <a:close/>
                  <a:moveTo>
                    <a:pt x="1494256" y="226049"/>
                  </a:moveTo>
                  <a:lnTo>
                    <a:pt x="1591630" y="230982"/>
                  </a:lnTo>
                  <a:cubicBezTo>
                    <a:pt x="1794910" y="251687"/>
                    <a:pt x="1983472" y="322878"/>
                    <a:pt x="2144541" y="431780"/>
                  </a:cubicBezTo>
                  <a:lnTo>
                    <a:pt x="2198949" y="472489"/>
                  </a:lnTo>
                  <a:lnTo>
                    <a:pt x="2198949" y="477130"/>
                  </a:lnTo>
                  <a:lnTo>
                    <a:pt x="2142477" y="434874"/>
                  </a:lnTo>
                  <a:cubicBezTo>
                    <a:pt x="1981901" y="326300"/>
                    <a:pt x="1793916" y="255320"/>
                    <a:pt x="1591255" y="234676"/>
                  </a:cubicBezTo>
                  <a:lnTo>
                    <a:pt x="1494256" y="229762"/>
                  </a:lnTo>
                  <a:close/>
                  <a:moveTo>
                    <a:pt x="1453376" y="225460"/>
                  </a:moveTo>
                  <a:lnTo>
                    <a:pt x="1453376" y="229173"/>
                  </a:lnTo>
                  <a:lnTo>
                    <a:pt x="1344742" y="234675"/>
                  </a:lnTo>
                  <a:cubicBezTo>
                    <a:pt x="736756" y="296598"/>
                    <a:pt x="260858" y="811482"/>
                    <a:pt x="260858" y="1435528"/>
                  </a:cubicBezTo>
                  <a:lnTo>
                    <a:pt x="261762" y="1453376"/>
                  </a:lnTo>
                  <a:lnTo>
                    <a:pt x="258049" y="1453376"/>
                  </a:lnTo>
                  <a:lnTo>
                    <a:pt x="257145" y="1435528"/>
                  </a:lnTo>
                  <a:cubicBezTo>
                    <a:pt x="257145" y="809584"/>
                    <a:pt x="734527" y="293097"/>
                    <a:pt x="1344366" y="230982"/>
                  </a:cubicBezTo>
                  <a:close/>
                  <a:moveTo>
                    <a:pt x="1494256" y="181751"/>
                  </a:moveTo>
                  <a:lnTo>
                    <a:pt x="1596146" y="186913"/>
                  </a:lnTo>
                  <a:cubicBezTo>
                    <a:pt x="1806853" y="208378"/>
                    <a:pt x="2002311" y="282178"/>
                    <a:pt x="2169275" y="395068"/>
                  </a:cubicBezTo>
                  <a:lnTo>
                    <a:pt x="2198949" y="417272"/>
                  </a:lnTo>
                  <a:lnTo>
                    <a:pt x="2198949" y="421889"/>
                  </a:lnTo>
                  <a:lnTo>
                    <a:pt x="2167210" y="398140"/>
                  </a:lnTo>
                  <a:cubicBezTo>
                    <a:pt x="2000741" y="285586"/>
                    <a:pt x="1805859" y="212007"/>
                    <a:pt x="1595771" y="190607"/>
                  </a:cubicBezTo>
                  <a:lnTo>
                    <a:pt x="1494256" y="185464"/>
                  </a:lnTo>
                  <a:close/>
                  <a:moveTo>
                    <a:pt x="1453376" y="181162"/>
                  </a:moveTo>
                  <a:lnTo>
                    <a:pt x="1453376" y="184875"/>
                  </a:lnTo>
                  <a:lnTo>
                    <a:pt x="1340226" y="190607"/>
                  </a:lnTo>
                  <a:cubicBezTo>
                    <a:pt x="709960" y="254807"/>
                    <a:pt x="216559" y="788621"/>
                    <a:pt x="216559" y="1435528"/>
                  </a:cubicBezTo>
                  <a:lnTo>
                    <a:pt x="217463" y="1453376"/>
                  </a:lnTo>
                  <a:lnTo>
                    <a:pt x="213750" y="1453376"/>
                  </a:lnTo>
                  <a:lnTo>
                    <a:pt x="212846" y="1435528"/>
                  </a:lnTo>
                  <a:cubicBezTo>
                    <a:pt x="212846" y="786722"/>
                    <a:pt x="707730" y="251306"/>
                    <a:pt x="1339850" y="186913"/>
                  </a:cubicBezTo>
                  <a:close/>
                  <a:moveTo>
                    <a:pt x="1494256" y="137453"/>
                  </a:moveTo>
                  <a:lnTo>
                    <a:pt x="1600675" y="142844"/>
                  </a:lnTo>
                  <a:cubicBezTo>
                    <a:pt x="1818829" y="165064"/>
                    <a:pt x="2021189" y="241464"/>
                    <a:pt x="2194044" y="358334"/>
                  </a:cubicBezTo>
                  <a:lnTo>
                    <a:pt x="2198949" y="362004"/>
                  </a:lnTo>
                  <a:lnTo>
                    <a:pt x="2198949" y="366671"/>
                  </a:lnTo>
                  <a:lnTo>
                    <a:pt x="2191943" y="361429"/>
                  </a:lnTo>
                  <a:cubicBezTo>
                    <a:pt x="2019580" y="244886"/>
                    <a:pt x="1817802" y="168697"/>
                    <a:pt x="1600286" y="146538"/>
                  </a:cubicBezTo>
                  <a:lnTo>
                    <a:pt x="1494256" y="141166"/>
                  </a:lnTo>
                  <a:close/>
                  <a:moveTo>
                    <a:pt x="1452333" y="136917"/>
                  </a:moveTo>
                  <a:lnTo>
                    <a:pt x="1453075" y="140592"/>
                  </a:lnTo>
                  <a:lnTo>
                    <a:pt x="1335709" y="146538"/>
                  </a:lnTo>
                  <a:cubicBezTo>
                    <a:pt x="683161" y="213015"/>
                    <a:pt x="172259" y="765759"/>
                    <a:pt x="172259" y="1435528"/>
                  </a:cubicBezTo>
                  <a:lnTo>
                    <a:pt x="173164" y="1453376"/>
                  </a:lnTo>
                  <a:lnTo>
                    <a:pt x="169450" y="1453376"/>
                  </a:lnTo>
                  <a:lnTo>
                    <a:pt x="168546" y="1435528"/>
                  </a:lnTo>
                  <a:cubicBezTo>
                    <a:pt x="168546" y="763782"/>
                    <a:pt x="680858" y="209505"/>
                    <a:pt x="1335319" y="142844"/>
                  </a:cubicBezTo>
                  <a:close/>
                  <a:moveTo>
                    <a:pt x="1500086" y="93451"/>
                  </a:moveTo>
                  <a:lnTo>
                    <a:pt x="1605192" y="98776"/>
                  </a:lnTo>
                  <a:cubicBezTo>
                    <a:pt x="1785657" y="117159"/>
                    <a:pt x="1955673" y="171402"/>
                    <a:pt x="2107981" y="254243"/>
                  </a:cubicBezTo>
                  <a:lnTo>
                    <a:pt x="2198949" y="309564"/>
                  </a:lnTo>
                  <a:lnTo>
                    <a:pt x="2198949" y="313892"/>
                  </a:lnTo>
                  <a:lnTo>
                    <a:pt x="2106223" y="257503"/>
                  </a:lnTo>
                  <a:cubicBezTo>
                    <a:pt x="1954336" y="174892"/>
                    <a:pt x="1784787" y="120801"/>
                    <a:pt x="1604817" y="102469"/>
                  </a:cubicBezTo>
                  <a:lnTo>
                    <a:pt x="1499344" y="97126"/>
                  </a:lnTo>
                  <a:close/>
                  <a:moveTo>
                    <a:pt x="1443481" y="93067"/>
                  </a:moveTo>
                  <a:lnTo>
                    <a:pt x="1444223" y="96743"/>
                  </a:lnTo>
                  <a:lnTo>
                    <a:pt x="1331180" y="102469"/>
                  </a:lnTo>
                  <a:cubicBezTo>
                    <a:pt x="656291" y="171214"/>
                    <a:pt x="127960" y="742820"/>
                    <a:pt x="127960" y="1435528"/>
                  </a:cubicBezTo>
                  <a:lnTo>
                    <a:pt x="128728" y="1450680"/>
                  </a:lnTo>
                  <a:lnTo>
                    <a:pt x="124976" y="1449923"/>
                  </a:lnTo>
                  <a:lnTo>
                    <a:pt x="124247" y="1435528"/>
                  </a:lnTo>
                  <a:cubicBezTo>
                    <a:pt x="124247" y="740921"/>
                    <a:pt x="654061" y="167713"/>
                    <a:pt x="1330804" y="98776"/>
                  </a:cubicBezTo>
                  <a:close/>
                  <a:moveTo>
                    <a:pt x="1520408" y="50182"/>
                  </a:moveTo>
                  <a:lnTo>
                    <a:pt x="1609722" y="54706"/>
                  </a:lnTo>
                  <a:cubicBezTo>
                    <a:pt x="1796144" y="73694"/>
                    <a:pt x="1971769" y="129722"/>
                    <a:pt x="2129098" y="215291"/>
                  </a:cubicBezTo>
                  <a:lnTo>
                    <a:pt x="2198949" y="257768"/>
                  </a:lnTo>
                  <a:lnTo>
                    <a:pt x="2198949" y="262139"/>
                  </a:lnTo>
                  <a:lnTo>
                    <a:pt x="2127303" y="218567"/>
                  </a:lnTo>
                  <a:cubicBezTo>
                    <a:pt x="1970395" y="133222"/>
                    <a:pt x="1795244" y="77340"/>
                    <a:pt x="1609332" y="58401"/>
                  </a:cubicBezTo>
                  <a:lnTo>
                    <a:pt x="1517987" y="53773"/>
                  </a:lnTo>
                  <a:close/>
                  <a:moveTo>
                    <a:pt x="1417473" y="50086"/>
                  </a:moveTo>
                  <a:lnTo>
                    <a:pt x="1419894" y="53677"/>
                  </a:lnTo>
                  <a:lnTo>
                    <a:pt x="1326662" y="58401"/>
                  </a:lnTo>
                  <a:cubicBezTo>
                    <a:pt x="629493" y="129423"/>
                    <a:pt x="83660" y="719959"/>
                    <a:pt x="83660" y="1435528"/>
                  </a:cubicBezTo>
                  <a:lnTo>
                    <a:pt x="83900" y="1440271"/>
                  </a:lnTo>
                  <a:lnTo>
                    <a:pt x="80056" y="1437679"/>
                  </a:lnTo>
                  <a:lnTo>
                    <a:pt x="79947" y="1435528"/>
                  </a:lnTo>
                  <a:cubicBezTo>
                    <a:pt x="79947" y="717982"/>
                    <a:pt x="627189" y="125912"/>
                    <a:pt x="1326273" y="54706"/>
                  </a:cubicBezTo>
                  <a:close/>
                  <a:moveTo>
                    <a:pt x="1355514" y="8928"/>
                  </a:moveTo>
                  <a:lnTo>
                    <a:pt x="1366599" y="11166"/>
                  </a:lnTo>
                  <a:lnTo>
                    <a:pt x="1367859" y="12015"/>
                  </a:lnTo>
                  <a:lnTo>
                    <a:pt x="1322133" y="14331"/>
                  </a:lnTo>
                  <a:cubicBezTo>
                    <a:pt x="650590" y="82735"/>
                    <a:pt x="115157" y="618149"/>
                    <a:pt x="46751" y="1289668"/>
                  </a:cubicBezTo>
                  <a:lnTo>
                    <a:pt x="40639" y="1410313"/>
                  </a:lnTo>
                  <a:lnTo>
                    <a:pt x="37185" y="1405191"/>
                  </a:lnTo>
                  <a:lnTo>
                    <a:pt x="43057" y="1289293"/>
                  </a:lnTo>
                  <a:cubicBezTo>
                    <a:pt x="111643" y="616043"/>
                    <a:pt x="648483" y="79222"/>
                    <a:pt x="1321758" y="10638"/>
                  </a:cubicBezTo>
                  <a:close/>
                  <a:moveTo>
                    <a:pt x="1573993" y="8599"/>
                  </a:moveTo>
                  <a:lnTo>
                    <a:pt x="1614239" y="10638"/>
                  </a:lnTo>
                  <a:cubicBezTo>
                    <a:pt x="1806603" y="30233"/>
                    <a:pt x="1987829" y="88052"/>
                    <a:pt x="2150179" y="176355"/>
                  </a:cubicBezTo>
                  <a:lnTo>
                    <a:pt x="2198949" y="206015"/>
                  </a:lnTo>
                  <a:lnTo>
                    <a:pt x="2198949" y="210343"/>
                  </a:lnTo>
                  <a:lnTo>
                    <a:pt x="2148421" y="179615"/>
                  </a:lnTo>
                  <a:cubicBezTo>
                    <a:pt x="1986491" y="91543"/>
                    <a:pt x="1805733" y="33875"/>
                    <a:pt x="1613863" y="14331"/>
                  </a:cubicBezTo>
                  <a:lnTo>
                    <a:pt x="1565597" y="11886"/>
                  </a:lnTo>
                  <a:lnTo>
                    <a:pt x="1568969" y="9613"/>
                  </a:lnTo>
                  <a:close/>
                  <a:moveTo>
                    <a:pt x="1793877" y="0"/>
                  </a:moveTo>
                  <a:lnTo>
                    <a:pt x="1808645" y="0"/>
                  </a:lnTo>
                  <a:lnTo>
                    <a:pt x="1907109" y="25317"/>
                  </a:lnTo>
                  <a:cubicBezTo>
                    <a:pt x="1999586" y="54079"/>
                    <a:pt x="2088166" y="91686"/>
                    <a:pt x="2171858" y="137149"/>
                  </a:cubicBezTo>
                  <a:lnTo>
                    <a:pt x="2198949" y="153607"/>
                  </a:lnTo>
                  <a:lnTo>
                    <a:pt x="2198949" y="157813"/>
                  </a:lnTo>
                  <a:lnTo>
                    <a:pt x="2161452" y="135309"/>
                  </a:lnTo>
                  <a:cubicBezTo>
                    <a:pt x="2077111" y="90186"/>
                    <a:pt x="1988637" y="53535"/>
                    <a:pt x="1897091" y="25798"/>
                  </a:cubicBezTo>
                  <a:close/>
                  <a:moveTo>
                    <a:pt x="1127352" y="0"/>
                  </a:moveTo>
                  <a:lnTo>
                    <a:pt x="1142120" y="0"/>
                  </a:lnTo>
                  <a:lnTo>
                    <a:pt x="1038906" y="25798"/>
                  </a:lnTo>
                  <a:cubicBezTo>
                    <a:pt x="810043" y="95140"/>
                    <a:pt x="600372" y="220196"/>
                    <a:pt x="426496" y="394065"/>
                  </a:cubicBezTo>
                  <a:cubicBezTo>
                    <a:pt x="183071" y="637481"/>
                    <a:pt x="35323" y="951055"/>
                    <a:pt x="2190" y="1289226"/>
                  </a:cubicBezTo>
                  <a:lnTo>
                    <a:pt x="898" y="1315741"/>
                  </a:lnTo>
                  <a:lnTo>
                    <a:pt x="0" y="1311294"/>
                  </a:lnTo>
                  <a:lnTo>
                    <a:pt x="0" y="1277824"/>
                  </a:lnTo>
                  <a:lnTo>
                    <a:pt x="21349" y="1137943"/>
                  </a:lnTo>
                  <a:cubicBezTo>
                    <a:pt x="129536" y="609266"/>
                    <a:pt x="520266" y="183508"/>
                    <a:pt x="1028888" y="25317"/>
                  </a:cubicBezTo>
                  <a:close/>
                </a:path>
              </a:pathLst>
            </a:custGeom>
            <a:grpFill/>
            <a:ln w="8572" cap="flat">
              <a:noFill/>
              <a:prstDash val="solid"/>
              <a:miter/>
            </a:ln>
          </p:spPr>
          <p:txBody>
            <a:bodyPr rtlCol="0" anchor="ctr"/>
            <a:lstStyle/>
            <a:p>
              <a:endParaRPr lang="en-US"/>
            </a:p>
          </p:txBody>
        </p:sp>
        <p:sp>
          <p:nvSpPr>
            <p:cNvPr id="12" name="Freeform 11">
              <a:extLst>
                <a:ext uri="{FF2B5EF4-FFF2-40B4-BE49-F238E27FC236}">
                  <a16:creationId xmlns:a16="http://schemas.microsoft.com/office/drawing/2014/main" id="{7857703C-FA67-402B-1867-7685EEF3980F}"/>
                </a:ext>
              </a:extLst>
            </p:cNvPr>
            <p:cNvSpPr/>
            <p:nvPr/>
          </p:nvSpPr>
          <p:spPr>
            <a:xfrm>
              <a:off x="457004" y="3451798"/>
              <a:ext cx="690989" cy="705593"/>
            </a:xfrm>
            <a:custGeom>
              <a:avLst/>
              <a:gdLst>
                <a:gd name="connsiteX0" fmla="*/ 689146 w 690989"/>
                <a:gd name="connsiteY0" fmla="*/ 64689 h 705593"/>
                <a:gd name="connsiteX1" fmla="*/ 690989 w 690989"/>
                <a:gd name="connsiteY1" fmla="*/ 67424 h 705593"/>
                <a:gd name="connsiteX2" fmla="*/ 675017 w 690989"/>
                <a:gd name="connsiteY2" fmla="*/ 129540 h 705593"/>
                <a:gd name="connsiteX3" fmla="*/ 268502 w 690989"/>
                <a:gd name="connsiteY3" fmla="*/ 675589 h 705593"/>
                <a:gd name="connsiteX4" fmla="*/ 219111 w 690989"/>
                <a:gd name="connsiteY4" fmla="*/ 705593 h 705593"/>
                <a:gd name="connsiteX5" fmla="*/ 214428 w 690989"/>
                <a:gd name="connsiteY5" fmla="*/ 705593 h 705593"/>
                <a:gd name="connsiteX6" fmla="*/ 262321 w 690989"/>
                <a:gd name="connsiteY6" fmla="*/ 676853 h 705593"/>
                <a:gd name="connsiteX7" fmla="*/ 418614 w 690989"/>
                <a:gd name="connsiteY7" fmla="*/ 548378 h 705593"/>
                <a:gd name="connsiteX8" fmla="*/ 674683 w 690989"/>
                <a:gd name="connsiteY8" fmla="*/ 122549 h 705593"/>
                <a:gd name="connsiteX9" fmla="*/ 665324 w 690989"/>
                <a:gd name="connsiteY9" fmla="*/ 32912 h 705593"/>
                <a:gd name="connsiteX10" fmla="*/ 667591 w 690989"/>
                <a:gd name="connsiteY10" fmla="*/ 34441 h 705593"/>
                <a:gd name="connsiteX11" fmla="*/ 645525 w 690989"/>
                <a:gd name="connsiteY11" fmla="*/ 120053 h 705593"/>
                <a:gd name="connsiteX12" fmla="*/ 168775 w 690989"/>
                <a:gd name="connsiteY12" fmla="*/ 699754 h 705593"/>
                <a:gd name="connsiteX13" fmla="*/ 156670 w 690989"/>
                <a:gd name="connsiteY13" fmla="*/ 705593 h 705593"/>
                <a:gd name="connsiteX14" fmla="*/ 150750 w 690989"/>
                <a:gd name="connsiteY14" fmla="*/ 705593 h 705593"/>
                <a:gd name="connsiteX15" fmla="*/ 167552 w 690989"/>
                <a:gd name="connsiteY15" fmla="*/ 697488 h 705593"/>
                <a:gd name="connsiteX16" fmla="*/ 643061 w 690989"/>
                <a:gd name="connsiteY16" fmla="*/ 119292 h 705593"/>
                <a:gd name="connsiteX17" fmla="*/ 637939 w 690989"/>
                <a:gd name="connsiteY17" fmla="*/ 14448 h 705593"/>
                <a:gd name="connsiteX18" fmla="*/ 640306 w 690989"/>
                <a:gd name="connsiteY18" fmla="*/ 16045 h 705593"/>
                <a:gd name="connsiteX19" fmla="*/ 639931 w 690989"/>
                <a:gd name="connsiteY19" fmla="*/ 18494 h 705593"/>
                <a:gd name="connsiteX20" fmla="*/ 154117 w 690989"/>
                <a:gd name="connsiteY20" fmla="*/ 672681 h 705593"/>
                <a:gd name="connsiteX21" fmla="*/ 96689 w 690989"/>
                <a:gd name="connsiteY21" fmla="*/ 700385 h 705593"/>
                <a:gd name="connsiteX22" fmla="*/ 92483 w 690989"/>
                <a:gd name="connsiteY22" fmla="*/ 699536 h 705593"/>
                <a:gd name="connsiteX23" fmla="*/ 152869 w 690989"/>
                <a:gd name="connsiteY23" fmla="*/ 670404 h 705593"/>
                <a:gd name="connsiteX24" fmla="*/ 637401 w 690989"/>
                <a:gd name="connsiteY24" fmla="*/ 17962 h 705593"/>
                <a:gd name="connsiteX25" fmla="*/ 608252 w 690989"/>
                <a:gd name="connsiteY25" fmla="*/ 5076 h 705593"/>
                <a:gd name="connsiteX26" fmla="*/ 610780 w 690989"/>
                <a:gd name="connsiteY26" fmla="*/ 5587 h 705593"/>
                <a:gd name="connsiteX27" fmla="*/ 609755 w 690989"/>
                <a:gd name="connsiteY27" fmla="*/ 12286 h 705593"/>
                <a:gd name="connsiteX28" fmla="*/ 139434 w 690989"/>
                <a:gd name="connsiteY28" fmla="*/ 645597 h 705593"/>
                <a:gd name="connsiteX29" fmla="*/ 58215 w 690989"/>
                <a:gd name="connsiteY29" fmla="*/ 684780 h 705593"/>
                <a:gd name="connsiteX30" fmla="*/ 55629 w 690989"/>
                <a:gd name="connsiteY30" fmla="*/ 683037 h 705593"/>
                <a:gd name="connsiteX31" fmla="*/ 56781 w 690989"/>
                <a:gd name="connsiteY31" fmla="*/ 682615 h 705593"/>
                <a:gd name="connsiteX32" fmla="*/ 607227 w 690989"/>
                <a:gd name="connsiteY32" fmla="*/ 11771 h 705593"/>
                <a:gd name="connsiteX33" fmla="*/ 577902 w 690989"/>
                <a:gd name="connsiteY33" fmla="*/ 0 h 705593"/>
                <a:gd name="connsiteX34" fmla="*/ 580515 w 690989"/>
                <a:gd name="connsiteY34" fmla="*/ 0 h 705593"/>
                <a:gd name="connsiteX35" fmla="*/ 579582 w 690989"/>
                <a:gd name="connsiteY35" fmla="*/ 6095 h 705593"/>
                <a:gd name="connsiteX36" fmla="*/ 45812 w 690989"/>
                <a:gd name="connsiteY36" fmla="*/ 656618 h 705593"/>
                <a:gd name="connsiteX37" fmla="*/ 30763 w 690989"/>
                <a:gd name="connsiteY37" fmla="*/ 662136 h 705593"/>
                <a:gd name="connsiteX38" fmla="*/ 29272 w 690989"/>
                <a:gd name="connsiteY38" fmla="*/ 659925 h 705593"/>
                <a:gd name="connsiteX39" fmla="*/ 44790 w 690989"/>
                <a:gd name="connsiteY39" fmla="*/ 654234 h 705593"/>
                <a:gd name="connsiteX40" fmla="*/ 577051 w 690989"/>
                <a:gd name="connsiteY40" fmla="*/ 5562 h 705593"/>
                <a:gd name="connsiteX41" fmla="*/ 546715 w 690989"/>
                <a:gd name="connsiteY41" fmla="*/ 0 h 705593"/>
                <a:gd name="connsiteX42" fmla="*/ 549376 w 690989"/>
                <a:gd name="connsiteY42" fmla="*/ 0 h 705593"/>
                <a:gd name="connsiteX43" fmla="*/ 527866 w 690989"/>
                <a:gd name="connsiteY43" fmla="*/ 83455 h 705593"/>
                <a:gd name="connsiteX44" fmla="*/ 33822 w 690989"/>
                <a:gd name="connsiteY44" fmla="*/ 628237 h 705593"/>
                <a:gd name="connsiteX45" fmla="*/ 13044 w 690989"/>
                <a:gd name="connsiteY45" fmla="*/ 635856 h 705593"/>
                <a:gd name="connsiteX46" fmla="*/ 11562 w 690989"/>
                <a:gd name="connsiteY46" fmla="*/ 633657 h 705593"/>
                <a:gd name="connsiteX47" fmla="*/ 32824 w 690989"/>
                <a:gd name="connsiteY47" fmla="*/ 625861 h 705593"/>
                <a:gd name="connsiteX48" fmla="*/ 525401 w 690989"/>
                <a:gd name="connsiteY48" fmla="*/ 82694 h 705593"/>
                <a:gd name="connsiteX49" fmla="*/ 514938 w 690989"/>
                <a:gd name="connsiteY49" fmla="*/ 0 h 705593"/>
                <a:gd name="connsiteX50" fmla="*/ 517607 w 690989"/>
                <a:gd name="connsiteY50" fmla="*/ 0 h 705593"/>
                <a:gd name="connsiteX51" fmla="*/ 498453 w 690989"/>
                <a:gd name="connsiteY51" fmla="*/ 74316 h 705593"/>
                <a:gd name="connsiteX52" fmla="*/ 21856 w 690989"/>
                <a:gd name="connsiteY52" fmla="*/ 599864 h 705593"/>
                <a:gd name="connsiteX53" fmla="*/ 4656 w 690989"/>
                <a:gd name="connsiteY53" fmla="*/ 606171 h 705593"/>
                <a:gd name="connsiteX54" fmla="*/ 4137 w 690989"/>
                <a:gd name="connsiteY54" fmla="*/ 603602 h 705593"/>
                <a:gd name="connsiteX55" fmla="*/ 20833 w 690989"/>
                <a:gd name="connsiteY55" fmla="*/ 597480 h 705593"/>
                <a:gd name="connsiteX56" fmla="*/ 495984 w 690989"/>
                <a:gd name="connsiteY56" fmla="*/ 73534 h 705593"/>
                <a:gd name="connsiteX57" fmla="*/ 483169 w 690989"/>
                <a:gd name="connsiteY57" fmla="*/ 0 h 705593"/>
                <a:gd name="connsiteX58" fmla="*/ 485830 w 690989"/>
                <a:gd name="connsiteY58" fmla="*/ 0 h 705593"/>
                <a:gd name="connsiteX59" fmla="*/ 469036 w 690989"/>
                <a:gd name="connsiteY59" fmla="*/ 65156 h 705593"/>
                <a:gd name="connsiteX60" fmla="*/ 9865 w 690989"/>
                <a:gd name="connsiteY60" fmla="*/ 571483 h 705593"/>
                <a:gd name="connsiteX61" fmla="*/ 0 w 690989"/>
                <a:gd name="connsiteY61" fmla="*/ 575101 h 705593"/>
                <a:gd name="connsiteX62" fmla="*/ 0 w 690989"/>
                <a:gd name="connsiteY62" fmla="*/ 572359 h 705593"/>
                <a:gd name="connsiteX63" fmla="*/ 8868 w 690989"/>
                <a:gd name="connsiteY63" fmla="*/ 569107 h 705593"/>
                <a:gd name="connsiteX64" fmla="*/ 466572 w 690989"/>
                <a:gd name="connsiteY64" fmla="*/ 64395 h 705593"/>
                <a:gd name="connsiteX65" fmla="*/ 450366 w 690989"/>
                <a:gd name="connsiteY65" fmla="*/ 0 h 705593"/>
                <a:gd name="connsiteX66" fmla="*/ 453063 w 690989"/>
                <a:gd name="connsiteY66" fmla="*/ 0 h 705593"/>
                <a:gd name="connsiteX67" fmla="*/ 413347 w 690989"/>
                <a:gd name="connsiteY67" fmla="*/ 127674 h 705593"/>
                <a:gd name="connsiteX68" fmla="*/ 130435 w 690989"/>
                <a:gd name="connsiteY68" fmla="*/ 471085 h 705593"/>
                <a:gd name="connsiteX69" fmla="*/ 0 w 690989"/>
                <a:gd name="connsiteY69" fmla="*/ 541968 h 705593"/>
                <a:gd name="connsiteX70" fmla="*/ 0 w 690989"/>
                <a:gd name="connsiteY70" fmla="*/ 539028 h 705593"/>
                <a:gd name="connsiteX71" fmla="*/ 128974 w 690989"/>
                <a:gd name="connsiteY71" fmla="*/ 468934 h 705593"/>
                <a:gd name="connsiteX72" fmla="*/ 410963 w 690989"/>
                <a:gd name="connsiteY72" fmla="*/ 126651 h 705593"/>
                <a:gd name="connsiteX73" fmla="*/ 418267 w 690989"/>
                <a:gd name="connsiteY73" fmla="*/ 0 h 705593"/>
                <a:gd name="connsiteX74" fmla="*/ 420954 w 690989"/>
                <a:gd name="connsiteY74" fmla="*/ 0 h 705593"/>
                <a:gd name="connsiteX75" fmla="*/ 384965 w 690989"/>
                <a:gd name="connsiteY75" fmla="*/ 115683 h 705593"/>
                <a:gd name="connsiteX76" fmla="*/ 113212 w 690989"/>
                <a:gd name="connsiteY76" fmla="*/ 445544 h 705593"/>
                <a:gd name="connsiteX77" fmla="*/ 0 w 690989"/>
                <a:gd name="connsiteY77" fmla="*/ 507071 h 705593"/>
                <a:gd name="connsiteX78" fmla="*/ 0 w 690989"/>
                <a:gd name="connsiteY78" fmla="*/ 504153 h 705593"/>
                <a:gd name="connsiteX79" fmla="*/ 111777 w 690989"/>
                <a:gd name="connsiteY79" fmla="*/ 443408 h 705593"/>
                <a:gd name="connsiteX80" fmla="*/ 382590 w 690989"/>
                <a:gd name="connsiteY80" fmla="*/ 114686 h 705593"/>
                <a:gd name="connsiteX81" fmla="*/ 386158 w 690989"/>
                <a:gd name="connsiteY81" fmla="*/ 0 h 705593"/>
                <a:gd name="connsiteX82" fmla="*/ 388856 w 690989"/>
                <a:gd name="connsiteY82" fmla="*/ 0 h 705593"/>
                <a:gd name="connsiteX83" fmla="*/ 356592 w 690989"/>
                <a:gd name="connsiteY83" fmla="*/ 103718 h 705593"/>
                <a:gd name="connsiteX84" fmla="*/ 96015 w 690989"/>
                <a:gd name="connsiteY84" fmla="*/ 420018 h 705593"/>
                <a:gd name="connsiteX85" fmla="*/ 0 w 690989"/>
                <a:gd name="connsiteY85" fmla="*/ 472196 h 705593"/>
                <a:gd name="connsiteX86" fmla="*/ 0 w 690989"/>
                <a:gd name="connsiteY86" fmla="*/ 469255 h 705593"/>
                <a:gd name="connsiteX87" fmla="*/ 94554 w 690989"/>
                <a:gd name="connsiteY87" fmla="*/ 417867 h 705593"/>
                <a:gd name="connsiteX88" fmla="*/ 354208 w 690989"/>
                <a:gd name="connsiteY88" fmla="*/ 102695 h 705593"/>
                <a:gd name="connsiteX89" fmla="*/ 354059 w 690989"/>
                <a:gd name="connsiteY89" fmla="*/ 0 h 705593"/>
                <a:gd name="connsiteX90" fmla="*/ 356747 w 690989"/>
                <a:gd name="connsiteY90" fmla="*/ 0 h 705593"/>
                <a:gd name="connsiteX91" fmla="*/ 328211 w 690989"/>
                <a:gd name="connsiteY91" fmla="*/ 91727 h 705593"/>
                <a:gd name="connsiteX92" fmla="*/ 78792 w 690989"/>
                <a:gd name="connsiteY92" fmla="*/ 394476 h 705593"/>
                <a:gd name="connsiteX93" fmla="*/ 0 w 690989"/>
                <a:gd name="connsiteY93" fmla="*/ 437297 h 705593"/>
                <a:gd name="connsiteX94" fmla="*/ 0 w 690989"/>
                <a:gd name="connsiteY94" fmla="*/ 434380 h 705593"/>
                <a:gd name="connsiteX95" fmla="*/ 77357 w 690989"/>
                <a:gd name="connsiteY95" fmla="*/ 392341 h 705593"/>
                <a:gd name="connsiteX96" fmla="*/ 325834 w 690989"/>
                <a:gd name="connsiteY96" fmla="*/ 90730 h 705593"/>
                <a:gd name="connsiteX97" fmla="*/ 321949 w 690989"/>
                <a:gd name="connsiteY97" fmla="*/ 0 h 705593"/>
                <a:gd name="connsiteX98" fmla="*/ 324647 w 690989"/>
                <a:gd name="connsiteY98" fmla="*/ 0 h 705593"/>
                <a:gd name="connsiteX99" fmla="*/ 299836 w 690989"/>
                <a:gd name="connsiteY99" fmla="*/ 79761 h 705593"/>
                <a:gd name="connsiteX100" fmla="*/ 61594 w 690989"/>
                <a:gd name="connsiteY100" fmla="*/ 368950 h 705593"/>
                <a:gd name="connsiteX101" fmla="*/ 0 w 690989"/>
                <a:gd name="connsiteY101" fmla="*/ 402423 h 705593"/>
                <a:gd name="connsiteX102" fmla="*/ 0 w 690989"/>
                <a:gd name="connsiteY102" fmla="*/ 399480 h 705593"/>
                <a:gd name="connsiteX103" fmla="*/ 60133 w 690989"/>
                <a:gd name="connsiteY103" fmla="*/ 366798 h 705593"/>
                <a:gd name="connsiteX104" fmla="*/ 297451 w 690989"/>
                <a:gd name="connsiteY104" fmla="*/ 78739 h 7055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Lst>
              <a:rect l="l" t="t" r="r" b="b"/>
              <a:pathLst>
                <a:path w="690989" h="705593">
                  <a:moveTo>
                    <a:pt x="689146" y="64689"/>
                  </a:moveTo>
                  <a:lnTo>
                    <a:pt x="690989" y="67424"/>
                  </a:lnTo>
                  <a:lnTo>
                    <a:pt x="675017" y="129540"/>
                  </a:lnTo>
                  <a:cubicBezTo>
                    <a:pt x="605020" y="354584"/>
                    <a:pt x="459680" y="546434"/>
                    <a:pt x="268502" y="675589"/>
                  </a:cubicBezTo>
                  <a:lnTo>
                    <a:pt x="219111" y="705593"/>
                  </a:lnTo>
                  <a:lnTo>
                    <a:pt x="214428" y="705593"/>
                  </a:lnTo>
                  <a:lnTo>
                    <a:pt x="262321" y="676853"/>
                  </a:lnTo>
                  <a:cubicBezTo>
                    <a:pt x="317910" y="639663"/>
                    <a:pt x="370255" y="596736"/>
                    <a:pt x="418614" y="548378"/>
                  </a:cubicBezTo>
                  <a:cubicBezTo>
                    <a:pt x="539512" y="427484"/>
                    <a:pt x="626467" y="281678"/>
                    <a:pt x="674683" y="122549"/>
                  </a:cubicBezTo>
                  <a:close/>
                  <a:moveTo>
                    <a:pt x="665324" y="32912"/>
                  </a:moveTo>
                  <a:lnTo>
                    <a:pt x="667591" y="34441"/>
                  </a:lnTo>
                  <a:lnTo>
                    <a:pt x="645525" y="120053"/>
                  </a:lnTo>
                  <a:cubicBezTo>
                    <a:pt x="567808" y="369373"/>
                    <a:pt x="394542" y="576956"/>
                    <a:pt x="168775" y="699754"/>
                  </a:cubicBezTo>
                  <a:lnTo>
                    <a:pt x="156670" y="705593"/>
                  </a:lnTo>
                  <a:lnTo>
                    <a:pt x="150750" y="705593"/>
                  </a:lnTo>
                  <a:lnTo>
                    <a:pt x="167552" y="697488"/>
                  </a:lnTo>
                  <a:cubicBezTo>
                    <a:pt x="392734" y="575011"/>
                    <a:pt x="565548" y="367969"/>
                    <a:pt x="643061" y="119292"/>
                  </a:cubicBezTo>
                  <a:close/>
                  <a:moveTo>
                    <a:pt x="637939" y="14448"/>
                  </a:moveTo>
                  <a:lnTo>
                    <a:pt x="640306" y="16045"/>
                  </a:lnTo>
                  <a:lnTo>
                    <a:pt x="639931" y="18494"/>
                  </a:lnTo>
                  <a:cubicBezTo>
                    <a:pt x="581983" y="300956"/>
                    <a:pt x="400251" y="538812"/>
                    <a:pt x="154117" y="672681"/>
                  </a:cubicBezTo>
                  <a:lnTo>
                    <a:pt x="96689" y="700385"/>
                  </a:lnTo>
                  <a:lnTo>
                    <a:pt x="92483" y="699536"/>
                  </a:lnTo>
                  <a:lnTo>
                    <a:pt x="152869" y="670404"/>
                  </a:lnTo>
                  <a:cubicBezTo>
                    <a:pt x="398343" y="536884"/>
                    <a:pt x="579603" y="299655"/>
                    <a:pt x="637401" y="17962"/>
                  </a:cubicBezTo>
                  <a:close/>
                  <a:moveTo>
                    <a:pt x="608252" y="5076"/>
                  </a:moveTo>
                  <a:lnTo>
                    <a:pt x="610780" y="5587"/>
                  </a:lnTo>
                  <a:lnTo>
                    <a:pt x="609755" y="12286"/>
                  </a:lnTo>
                  <a:cubicBezTo>
                    <a:pt x="553653" y="285724"/>
                    <a:pt x="377711" y="515995"/>
                    <a:pt x="139434" y="645597"/>
                  </a:cubicBezTo>
                  <a:lnTo>
                    <a:pt x="58215" y="684780"/>
                  </a:lnTo>
                  <a:lnTo>
                    <a:pt x="55629" y="683037"/>
                  </a:lnTo>
                  <a:lnTo>
                    <a:pt x="56781" y="682615"/>
                  </a:lnTo>
                  <a:cubicBezTo>
                    <a:pt x="335367" y="564588"/>
                    <a:pt x="545066" y="314756"/>
                    <a:pt x="607227" y="11771"/>
                  </a:cubicBezTo>
                  <a:close/>
                  <a:moveTo>
                    <a:pt x="577902" y="0"/>
                  </a:moveTo>
                  <a:lnTo>
                    <a:pt x="580515" y="0"/>
                  </a:lnTo>
                  <a:lnTo>
                    <a:pt x="579582" y="6095"/>
                  </a:lnTo>
                  <a:cubicBezTo>
                    <a:pt x="519305" y="299908"/>
                    <a:pt x="315962" y="542168"/>
                    <a:pt x="45812" y="656618"/>
                  </a:cubicBezTo>
                  <a:lnTo>
                    <a:pt x="30763" y="662136"/>
                  </a:lnTo>
                  <a:lnTo>
                    <a:pt x="29272" y="659925"/>
                  </a:lnTo>
                  <a:lnTo>
                    <a:pt x="44790" y="654234"/>
                  </a:lnTo>
                  <a:cubicBezTo>
                    <a:pt x="314162" y="540103"/>
                    <a:pt x="516941" y="298522"/>
                    <a:pt x="577051" y="5562"/>
                  </a:cubicBezTo>
                  <a:close/>
                  <a:moveTo>
                    <a:pt x="546715" y="0"/>
                  </a:moveTo>
                  <a:lnTo>
                    <a:pt x="549376" y="0"/>
                  </a:lnTo>
                  <a:lnTo>
                    <a:pt x="527866" y="83455"/>
                  </a:lnTo>
                  <a:cubicBezTo>
                    <a:pt x="451250" y="329241"/>
                    <a:pt x="268664" y="528739"/>
                    <a:pt x="33822" y="628237"/>
                  </a:cubicBezTo>
                  <a:lnTo>
                    <a:pt x="13044" y="635856"/>
                  </a:lnTo>
                  <a:lnTo>
                    <a:pt x="11562" y="633657"/>
                  </a:lnTo>
                  <a:lnTo>
                    <a:pt x="32824" y="625861"/>
                  </a:lnTo>
                  <a:cubicBezTo>
                    <a:pt x="266974" y="526659"/>
                    <a:pt x="449015" y="327755"/>
                    <a:pt x="525401" y="82694"/>
                  </a:cubicBezTo>
                  <a:close/>
                  <a:moveTo>
                    <a:pt x="514938" y="0"/>
                  </a:moveTo>
                  <a:lnTo>
                    <a:pt x="517607" y="0"/>
                  </a:lnTo>
                  <a:lnTo>
                    <a:pt x="498453" y="74316"/>
                  </a:lnTo>
                  <a:cubicBezTo>
                    <a:pt x="424546" y="311433"/>
                    <a:pt x="248413" y="503882"/>
                    <a:pt x="21856" y="599864"/>
                  </a:cubicBezTo>
                  <a:lnTo>
                    <a:pt x="4656" y="606171"/>
                  </a:lnTo>
                  <a:lnTo>
                    <a:pt x="4137" y="603602"/>
                  </a:lnTo>
                  <a:lnTo>
                    <a:pt x="20833" y="597480"/>
                  </a:lnTo>
                  <a:cubicBezTo>
                    <a:pt x="246691" y="501785"/>
                    <a:pt x="422297" y="309914"/>
                    <a:pt x="495984" y="73534"/>
                  </a:cubicBezTo>
                  <a:close/>
                  <a:moveTo>
                    <a:pt x="483169" y="0"/>
                  </a:moveTo>
                  <a:lnTo>
                    <a:pt x="485830" y="0"/>
                  </a:lnTo>
                  <a:lnTo>
                    <a:pt x="469036" y="65156"/>
                  </a:lnTo>
                  <a:cubicBezTo>
                    <a:pt x="397828" y="293591"/>
                    <a:pt x="228130" y="479008"/>
                    <a:pt x="9865" y="571483"/>
                  </a:cubicBezTo>
                  <a:lnTo>
                    <a:pt x="0" y="575101"/>
                  </a:lnTo>
                  <a:lnTo>
                    <a:pt x="0" y="572359"/>
                  </a:lnTo>
                  <a:lnTo>
                    <a:pt x="8868" y="569107"/>
                  </a:lnTo>
                  <a:cubicBezTo>
                    <a:pt x="226440" y="476928"/>
                    <a:pt x="395594" y="292106"/>
                    <a:pt x="466572" y="64395"/>
                  </a:cubicBezTo>
                  <a:close/>
                  <a:moveTo>
                    <a:pt x="450366" y="0"/>
                  </a:moveTo>
                  <a:lnTo>
                    <a:pt x="453063" y="0"/>
                  </a:lnTo>
                  <a:lnTo>
                    <a:pt x="413347" y="127674"/>
                  </a:lnTo>
                  <a:cubicBezTo>
                    <a:pt x="354040" y="267656"/>
                    <a:pt x="254994" y="386868"/>
                    <a:pt x="130435" y="471085"/>
                  </a:cubicBezTo>
                  <a:lnTo>
                    <a:pt x="0" y="541968"/>
                  </a:lnTo>
                  <a:lnTo>
                    <a:pt x="0" y="539028"/>
                  </a:lnTo>
                  <a:lnTo>
                    <a:pt x="128974" y="468934"/>
                  </a:lnTo>
                  <a:cubicBezTo>
                    <a:pt x="253122" y="384990"/>
                    <a:pt x="351847" y="266168"/>
                    <a:pt x="410963" y="126651"/>
                  </a:cubicBezTo>
                  <a:close/>
                  <a:moveTo>
                    <a:pt x="418267" y="0"/>
                  </a:moveTo>
                  <a:lnTo>
                    <a:pt x="420954" y="0"/>
                  </a:lnTo>
                  <a:lnTo>
                    <a:pt x="384965" y="115683"/>
                  </a:lnTo>
                  <a:cubicBezTo>
                    <a:pt x="327996" y="250138"/>
                    <a:pt x="232855" y="364648"/>
                    <a:pt x="113212" y="445544"/>
                  </a:cubicBezTo>
                  <a:lnTo>
                    <a:pt x="0" y="507071"/>
                  </a:lnTo>
                  <a:lnTo>
                    <a:pt x="0" y="504153"/>
                  </a:lnTo>
                  <a:lnTo>
                    <a:pt x="111777" y="443408"/>
                  </a:lnTo>
                  <a:cubicBezTo>
                    <a:pt x="231007" y="362793"/>
                    <a:pt x="325818" y="248679"/>
                    <a:pt x="382590" y="114686"/>
                  </a:cubicBezTo>
                  <a:close/>
                  <a:moveTo>
                    <a:pt x="386158" y="0"/>
                  </a:moveTo>
                  <a:lnTo>
                    <a:pt x="388856" y="0"/>
                  </a:lnTo>
                  <a:lnTo>
                    <a:pt x="356592" y="103718"/>
                  </a:lnTo>
                  <a:cubicBezTo>
                    <a:pt x="301967" y="232649"/>
                    <a:pt x="210740" y="342450"/>
                    <a:pt x="96015" y="420018"/>
                  </a:cubicBezTo>
                  <a:lnTo>
                    <a:pt x="0" y="472196"/>
                  </a:lnTo>
                  <a:lnTo>
                    <a:pt x="0" y="469255"/>
                  </a:lnTo>
                  <a:lnTo>
                    <a:pt x="94554" y="417867"/>
                  </a:lnTo>
                  <a:cubicBezTo>
                    <a:pt x="208868" y="340572"/>
                    <a:pt x="299774" y="231161"/>
                    <a:pt x="354208" y="102695"/>
                  </a:cubicBezTo>
                  <a:close/>
                  <a:moveTo>
                    <a:pt x="354059" y="0"/>
                  </a:moveTo>
                  <a:lnTo>
                    <a:pt x="356747" y="0"/>
                  </a:lnTo>
                  <a:lnTo>
                    <a:pt x="328211" y="91727"/>
                  </a:lnTo>
                  <a:cubicBezTo>
                    <a:pt x="275923" y="215131"/>
                    <a:pt x="188602" y="320229"/>
                    <a:pt x="78792" y="394476"/>
                  </a:cubicBezTo>
                  <a:lnTo>
                    <a:pt x="0" y="437297"/>
                  </a:lnTo>
                  <a:lnTo>
                    <a:pt x="0" y="434380"/>
                  </a:lnTo>
                  <a:lnTo>
                    <a:pt x="77357" y="392341"/>
                  </a:lnTo>
                  <a:cubicBezTo>
                    <a:pt x="186753" y="318374"/>
                    <a:pt x="273745" y="213672"/>
                    <a:pt x="325834" y="90730"/>
                  </a:cubicBezTo>
                  <a:close/>
                  <a:moveTo>
                    <a:pt x="321949" y="0"/>
                  </a:moveTo>
                  <a:lnTo>
                    <a:pt x="324647" y="0"/>
                  </a:lnTo>
                  <a:lnTo>
                    <a:pt x="299836" y="79761"/>
                  </a:lnTo>
                  <a:cubicBezTo>
                    <a:pt x="249893" y="197641"/>
                    <a:pt x="166486" y="298031"/>
                    <a:pt x="61594" y="368950"/>
                  </a:cubicBezTo>
                  <a:lnTo>
                    <a:pt x="0" y="402423"/>
                  </a:lnTo>
                  <a:lnTo>
                    <a:pt x="0" y="399480"/>
                  </a:lnTo>
                  <a:lnTo>
                    <a:pt x="60133" y="366798"/>
                  </a:lnTo>
                  <a:cubicBezTo>
                    <a:pt x="164614" y="296152"/>
                    <a:pt x="247700" y="196153"/>
                    <a:pt x="297451" y="78739"/>
                  </a:cubicBezTo>
                  <a:close/>
                </a:path>
              </a:pathLst>
            </a:custGeom>
            <a:grpFill/>
            <a:ln w="5906" cap="flat">
              <a:noFill/>
              <a:prstDash val="solid"/>
              <a:miter/>
            </a:ln>
          </p:spPr>
          <p:txBody>
            <a:bodyPr rtlCol="0" anchor="ctr"/>
            <a:lstStyle/>
            <a:p>
              <a:endParaRPr lang="en-US"/>
            </a:p>
          </p:txBody>
        </p:sp>
      </p:grpSp>
      <p:sp>
        <p:nvSpPr>
          <p:cNvPr id="13" name="Graphic 41">
            <a:extLst>
              <a:ext uri="{FF2B5EF4-FFF2-40B4-BE49-F238E27FC236}">
                <a16:creationId xmlns:a16="http://schemas.microsoft.com/office/drawing/2014/main" id="{FA4E731D-E7DB-5E91-28DD-3446D1AA592F}"/>
              </a:ext>
            </a:extLst>
          </p:cNvPr>
          <p:cNvSpPr/>
          <p:nvPr userDrawn="1"/>
        </p:nvSpPr>
        <p:spPr>
          <a:xfrm>
            <a:off x="10242565" y="456933"/>
            <a:ext cx="1492211" cy="309247"/>
          </a:xfrm>
          <a:custGeom>
            <a:avLst/>
            <a:gdLst>
              <a:gd name="connsiteX0" fmla="*/ 420114 w 1492211"/>
              <a:gd name="connsiteY0" fmla="*/ 50 h 309247"/>
              <a:gd name="connsiteX1" fmla="*/ 570196 w 1492211"/>
              <a:gd name="connsiteY1" fmla="*/ 149310 h 309247"/>
              <a:gd name="connsiteX2" fmla="*/ 420114 w 1492211"/>
              <a:gd name="connsiteY2" fmla="*/ 299376 h 309247"/>
              <a:gd name="connsiteX3" fmla="*/ 270468 w 1492211"/>
              <a:gd name="connsiteY3" fmla="*/ 149310 h 309247"/>
              <a:gd name="connsiteX4" fmla="*/ 420114 w 1492211"/>
              <a:gd name="connsiteY4" fmla="*/ 50 h 309247"/>
              <a:gd name="connsiteX5" fmla="*/ 420114 w 1492211"/>
              <a:gd name="connsiteY5" fmla="*/ 251702 h 309247"/>
              <a:gd name="connsiteX6" fmla="*/ 518241 w 1492211"/>
              <a:gd name="connsiteY6" fmla="*/ 149310 h 309247"/>
              <a:gd name="connsiteX7" fmla="*/ 420114 w 1492211"/>
              <a:gd name="connsiteY7" fmla="*/ 46930 h 309247"/>
              <a:gd name="connsiteX8" fmla="*/ 322000 w 1492211"/>
              <a:gd name="connsiteY8" fmla="*/ 149310 h 309247"/>
              <a:gd name="connsiteX9" fmla="*/ 420114 w 1492211"/>
              <a:gd name="connsiteY9" fmla="*/ 251702 h 309247"/>
              <a:gd name="connsiteX10" fmla="*/ 1058244 w 1492211"/>
              <a:gd name="connsiteY10" fmla="*/ 50 h 309247"/>
              <a:gd name="connsiteX11" fmla="*/ 1208313 w 1492211"/>
              <a:gd name="connsiteY11" fmla="*/ 149310 h 309247"/>
              <a:gd name="connsiteX12" fmla="*/ 1058244 w 1492211"/>
              <a:gd name="connsiteY12" fmla="*/ 299376 h 309247"/>
              <a:gd name="connsiteX13" fmla="*/ 908585 w 1492211"/>
              <a:gd name="connsiteY13" fmla="*/ 149310 h 309247"/>
              <a:gd name="connsiteX14" fmla="*/ 1058244 w 1492211"/>
              <a:gd name="connsiteY14" fmla="*/ 50 h 309247"/>
              <a:gd name="connsiteX15" fmla="*/ 1058244 w 1492211"/>
              <a:gd name="connsiteY15" fmla="*/ 251702 h 309247"/>
              <a:gd name="connsiteX16" fmla="*/ 1156359 w 1492211"/>
              <a:gd name="connsiteY16" fmla="*/ 149310 h 309247"/>
              <a:gd name="connsiteX17" fmla="*/ 1058244 w 1492211"/>
              <a:gd name="connsiteY17" fmla="*/ 46930 h 309247"/>
              <a:gd name="connsiteX18" fmla="*/ 960117 w 1492211"/>
              <a:gd name="connsiteY18" fmla="*/ 149310 h 309247"/>
              <a:gd name="connsiteX19" fmla="*/ 1058244 w 1492211"/>
              <a:gd name="connsiteY19" fmla="*/ 251702 h 309247"/>
              <a:gd name="connsiteX20" fmla="*/ 825704 w 1492211"/>
              <a:gd name="connsiteY20" fmla="*/ 5395 h 309247"/>
              <a:gd name="connsiteX21" fmla="*/ 885157 w 1492211"/>
              <a:gd name="connsiteY21" fmla="*/ 5395 h 309247"/>
              <a:gd name="connsiteX22" fmla="*/ 736294 w 1492211"/>
              <a:gd name="connsiteY22" fmla="*/ 309248 h 309247"/>
              <a:gd name="connsiteX23" fmla="*/ 587866 w 1492211"/>
              <a:gd name="connsiteY23" fmla="*/ 5395 h 309247"/>
              <a:gd name="connsiteX24" fmla="*/ 646884 w 1492211"/>
              <a:gd name="connsiteY24" fmla="*/ 5395 h 309247"/>
              <a:gd name="connsiteX25" fmla="*/ 736294 w 1492211"/>
              <a:gd name="connsiteY25" fmla="*/ 207699 h 309247"/>
              <a:gd name="connsiteX26" fmla="*/ 825704 w 1492211"/>
              <a:gd name="connsiteY26" fmla="*/ 5395 h 309247"/>
              <a:gd name="connsiteX27" fmla="*/ 1319385 w 1492211"/>
              <a:gd name="connsiteY27" fmla="*/ 84384 h 309247"/>
              <a:gd name="connsiteX28" fmla="*/ 1382669 w 1492211"/>
              <a:gd name="connsiteY28" fmla="*/ 44933 h 309247"/>
              <a:gd name="connsiteX29" fmla="*/ 1462938 w 1492211"/>
              <a:gd name="connsiteY29" fmla="*/ 67728 h 309247"/>
              <a:gd name="connsiteX30" fmla="*/ 1462938 w 1492211"/>
              <a:gd name="connsiteY30" fmla="*/ 16594 h 309247"/>
              <a:gd name="connsiteX31" fmla="*/ 1383079 w 1492211"/>
              <a:gd name="connsiteY31" fmla="*/ 87 h 309247"/>
              <a:gd name="connsiteX32" fmla="*/ 1265677 w 1492211"/>
              <a:gd name="connsiteY32" fmla="*/ 86902 h 309247"/>
              <a:gd name="connsiteX33" fmla="*/ 1438876 w 1492211"/>
              <a:gd name="connsiteY33" fmla="*/ 216455 h 309247"/>
              <a:gd name="connsiteX34" fmla="*/ 1374337 w 1492211"/>
              <a:gd name="connsiteY34" fmla="*/ 254244 h 309247"/>
              <a:gd name="connsiteX35" fmla="*/ 1278162 w 1492211"/>
              <a:gd name="connsiteY35" fmla="*/ 222272 h 309247"/>
              <a:gd name="connsiteX36" fmla="*/ 1278162 w 1492211"/>
              <a:gd name="connsiteY36" fmla="*/ 222371 h 309247"/>
              <a:gd name="connsiteX37" fmla="*/ 1278162 w 1492211"/>
              <a:gd name="connsiteY37" fmla="*/ 276754 h 309247"/>
              <a:gd name="connsiteX38" fmla="*/ 1374387 w 1492211"/>
              <a:gd name="connsiteY38" fmla="*/ 299078 h 309247"/>
              <a:gd name="connsiteX39" fmla="*/ 1492211 w 1492211"/>
              <a:gd name="connsiteY39" fmla="*/ 212709 h 309247"/>
              <a:gd name="connsiteX40" fmla="*/ 1319460 w 1492211"/>
              <a:gd name="connsiteY40" fmla="*/ 84384 h 309247"/>
              <a:gd name="connsiteX41" fmla="*/ 1319385 w 1492211"/>
              <a:gd name="connsiteY41" fmla="*/ 84384 h 309247"/>
              <a:gd name="connsiteX42" fmla="*/ 53733 w 1492211"/>
              <a:gd name="connsiteY42" fmla="*/ 84310 h 309247"/>
              <a:gd name="connsiteX43" fmla="*/ 117029 w 1492211"/>
              <a:gd name="connsiteY43" fmla="*/ 44859 h 309247"/>
              <a:gd name="connsiteX44" fmla="*/ 196938 w 1492211"/>
              <a:gd name="connsiteY44" fmla="*/ 67443 h 309247"/>
              <a:gd name="connsiteX45" fmla="*/ 196938 w 1492211"/>
              <a:gd name="connsiteY45" fmla="*/ 16334 h 309247"/>
              <a:gd name="connsiteX46" fmla="*/ 117439 w 1492211"/>
              <a:gd name="connsiteY46" fmla="*/ 0 h 309247"/>
              <a:gd name="connsiteX47" fmla="*/ 0 w 1492211"/>
              <a:gd name="connsiteY47" fmla="*/ 86815 h 309247"/>
              <a:gd name="connsiteX48" fmla="*/ 173249 w 1492211"/>
              <a:gd name="connsiteY48" fmla="*/ 216405 h 309247"/>
              <a:gd name="connsiteX49" fmla="*/ 108697 w 1492211"/>
              <a:gd name="connsiteY49" fmla="*/ 254207 h 309247"/>
              <a:gd name="connsiteX50" fmla="*/ 12497 w 1492211"/>
              <a:gd name="connsiteY50" fmla="*/ 222222 h 309247"/>
              <a:gd name="connsiteX51" fmla="*/ 12497 w 1492211"/>
              <a:gd name="connsiteY51" fmla="*/ 222346 h 309247"/>
              <a:gd name="connsiteX52" fmla="*/ 12497 w 1492211"/>
              <a:gd name="connsiteY52" fmla="*/ 276729 h 309247"/>
              <a:gd name="connsiteX53" fmla="*/ 108759 w 1492211"/>
              <a:gd name="connsiteY53" fmla="*/ 299053 h 309247"/>
              <a:gd name="connsiteX54" fmla="*/ 226621 w 1492211"/>
              <a:gd name="connsiteY54" fmla="*/ 212660 h 309247"/>
              <a:gd name="connsiteX55" fmla="*/ 53733 w 1492211"/>
              <a:gd name="connsiteY55" fmla="*/ 84310 h 3092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Lst>
            <a:rect l="l" t="t" r="r" b="b"/>
            <a:pathLst>
              <a:path w="1492211" h="309247">
                <a:moveTo>
                  <a:pt x="420114" y="50"/>
                </a:moveTo>
                <a:cubicBezTo>
                  <a:pt x="506291" y="50"/>
                  <a:pt x="570196" y="63375"/>
                  <a:pt x="570196" y="149310"/>
                </a:cubicBezTo>
                <a:cubicBezTo>
                  <a:pt x="570196" y="235244"/>
                  <a:pt x="507112" y="299376"/>
                  <a:pt x="420114" y="299376"/>
                </a:cubicBezTo>
                <a:cubicBezTo>
                  <a:pt x="333540" y="299376"/>
                  <a:pt x="270468" y="235232"/>
                  <a:pt x="270468" y="149310"/>
                </a:cubicBezTo>
                <a:cubicBezTo>
                  <a:pt x="270468" y="63387"/>
                  <a:pt x="334771" y="50"/>
                  <a:pt x="420114" y="50"/>
                </a:cubicBezTo>
                <a:close/>
                <a:moveTo>
                  <a:pt x="420114" y="251702"/>
                </a:moveTo>
                <a:cubicBezTo>
                  <a:pt x="477839" y="251702"/>
                  <a:pt x="518241" y="208518"/>
                  <a:pt x="518241" y="149310"/>
                </a:cubicBezTo>
                <a:cubicBezTo>
                  <a:pt x="518241" y="90102"/>
                  <a:pt x="478249" y="46930"/>
                  <a:pt x="420114" y="46930"/>
                </a:cubicBezTo>
                <a:cubicBezTo>
                  <a:pt x="362812" y="46930"/>
                  <a:pt x="322000" y="90102"/>
                  <a:pt x="322000" y="149310"/>
                </a:cubicBezTo>
                <a:cubicBezTo>
                  <a:pt x="322000" y="208518"/>
                  <a:pt x="362812" y="251702"/>
                  <a:pt x="420114" y="251702"/>
                </a:cubicBezTo>
                <a:close/>
                <a:moveTo>
                  <a:pt x="1058244" y="50"/>
                </a:moveTo>
                <a:cubicBezTo>
                  <a:pt x="1144408" y="50"/>
                  <a:pt x="1208313" y="63375"/>
                  <a:pt x="1208313" y="149310"/>
                </a:cubicBezTo>
                <a:cubicBezTo>
                  <a:pt x="1208313" y="235244"/>
                  <a:pt x="1145241" y="299376"/>
                  <a:pt x="1058244" y="299376"/>
                </a:cubicBezTo>
                <a:cubicBezTo>
                  <a:pt x="971657" y="299376"/>
                  <a:pt x="908585" y="235232"/>
                  <a:pt x="908585" y="149310"/>
                </a:cubicBezTo>
                <a:cubicBezTo>
                  <a:pt x="908585" y="63387"/>
                  <a:pt x="972950" y="50"/>
                  <a:pt x="1058244" y="50"/>
                </a:cubicBezTo>
                <a:close/>
                <a:moveTo>
                  <a:pt x="1058244" y="251702"/>
                </a:moveTo>
                <a:cubicBezTo>
                  <a:pt x="1115956" y="251702"/>
                  <a:pt x="1156359" y="208518"/>
                  <a:pt x="1156359" y="149310"/>
                </a:cubicBezTo>
                <a:cubicBezTo>
                  <a:pt x="1156359" y="90102"/>
                  <a:pt x="1116367" y="46930"/>
                  <a:pt x="1058244" y="46930"/>
                </a:cubicBezTo>
                <a:cubicBezTo>
                  <a:pt x="1000930" y="46930"/>
                  <a:pt x="960117" y="90102"/>
                  <a:pt x="960117" y="149310"/>
                </a:cubicBezTo>
                <a:cubicBezTo>
                  <a:pt x="960117" y="208518"/>
                  <a:pt x="1001042" y="251702"/>
                  <a:pt x="1058244" y="251702"/>
                </a:cubicBezTo>
                <a:close/>
                <a:moveTo>
                  <a:pt x="825704" y="5395"/>
                </a:moveTo>
                <a:lnTo>
                  <a:pt x="885157" y="5395"/>
                </a:lnTo>
                <a:lnTo>
                  <a:pt x="736294" y="309248"/>
                </a:lnTo>
                <a:lnTo>
                  <a:pt x="587866" y="5395"/>
                </a:lnTo>
                <a:lnTo>
                  <a:pt x="646884" y="5395"/>
                </a:lnTo>
                <a:lnTo>
                  <a:pt x="736294" y="207699"/>
                </a:lnTo>
                <a:lnTo>
                  <a:pt x="825704" y="5395"/>
                </a:lnTo>
                <a:close/>
                <a:moveTo>
                  <a:pt x="1319385" y="84384"/>
                </a:moveTo>
                <a:cubicBezTo>
                  <a:pt x="1319385" y="62370"/>
                  <a:pt x="1337703" y="44933"/>
                  <a:pt x="1382669" y="44933"/>
                </a:cubicBezTo>
                <a:cubicBezTo>
                  <a:pt x="1408037" y="44933"/>
                  <a:pt x="1436737" y="52374"/>
                  <a:pt x="1462938" y="67728"/>
                </a:cubicBezTo>
                <a:lnTo>
                  <a:pt x="1462938" y="16594"/>
                </a:lnTo>
                <a:cubicBezTo>
                  <a:pt x="1439535" y="5928"/>
                  <a:pt x="1410835" y="87"/>
                  <a:pt x="1383079" y="87"/>
                </a:cubicBezTo>
                <a:cubicBezTo>
                  <a:pt x="1303145" y="87"/>
                  <a:pt x="1265677" y="39947"/>
                  <a:pt x="1265677" y="86902"/>
                </a:cubicBezTo>
                <a:cubicBezTo>
                  <a:pt x="1265677" y="194801"/>
                  <a:pt x="1438876" y="153750"/>
                  <a:pt x="1438876" y="216455"/>
                </a:cubicBezTo>
                <a:cubicBezTo>
                  <a:pt x="1438876" y="238047"/>
                  <a:pt x="1419726" y="254244"/>
                  <a:pt x="1374337" y="254244"/>
                </a:cubicBezTo>
                <a:cubicBezTo>
                  <a:pt x="1338523" y="254244"/>
                  <a:pt x="1301479" y="240949"/>
                  <a:pt x="1278162" y="222272"/>
                </a:cubicBezTo>
                <a:lnTo>
                  <a:pt x="1278162" y="222371"/>
                </a:lnTo>
                <a:lnTo>
                  <a:pt x="1278162" y="276754"/>
                </a:lnTo>
                <a:cubicBezTo>
                  <a:pt x="1303493" y="290397"/>
                  <a:pt x="1338921" y="299078"/>
                  <a:pt x="1374387" y="299078"/>
                </a:cubicBezTo>
                <a:cubicBezTo>
                  <a:pt x="1454321" y="299078"/>
                  <a:pt x="1492211" y="259218"/>
                  <a:pt x="1492211" y="212709"/>
                </a:cubicBezTo>
                <a:cubicBezTo>
                  <a:pt x="1492236" y="105964"/>
                  <a:pt x="1319460" y="146246"/>
                  <a:pt x="1319460" y="84384"/>
                </a:cubicBezTo>
                <a:lnTo>
                  <a:pt x="1319385" y="84384"/>
                </a:lnTo>
                <a:close/>
                <a:moveTo>
                  <a:pt x="53733" y="84310"/>
                </a:moveTo>
                <a:cubicBezTo>
                  <a:pt x="53733" y="62296"/>
                  <a:pt x="72050" y="44859"/>
                  <a:pt x="117029" y="44859"/>
                </a:cubicBezTo>
                <a:cubicBezTo>
                  <a:pt x="142285" y="44859"/>
                  <a:pt x="170836" y="52300"/>
                  <a:pt x="196938" y="67443"/>
                </a:cubicBezTo>
                <a:lnTo>
                  <a:pt x="196938" y="16334"/>
                </a:lnTo>
                <a:cubicBezTo>
                  <a:pt x="173609" y="5804"/>
                  <a:pt x="145045" y="0"/>
                  <a:pt x="117439" y="0"/>
                </a:cubicBezTo>
                <a:cubicBezTo>
                  <a:pt x="37480" y="0"/>
                  <a:pt x="0" y="39873"/>
                  <a:pt x="0" y="86815"/>
                </a:cubicBezTo>
                <a:cubicBezTo>
                  <a:pt x="0" y="194813"/>
                  <a:pt x="173249" y="153688"/>
                  <a:pt x="173249" y="216405"/>
                </a:cubicBezTo>
                <a:cubicBezTo>
                  <a:pt x="173249" y="237997"/>
                  <a:pt x="154098" y="254207"/>
                  <a:pt x="108697" y="254207"/>
                </a:cubicBezTo>
                <a:cubicBezTo>
                  <a:pt x="72883" y="254207"/>
                  <a:pt x="35814" y="240912"/>
                  <a:pt x="12497" y="222222"/>
                </a:cubicBezTo>
                <a:lnTo>
                  <a:pt x="12497" y="222346"/>
                </a:lnTo>
                <a:lnTo>
                  <a:pt x="12497" y="276729"/>
                </a:lnTo>
                <a:cubicBezTo>
                  <a:pt x="37841" y="290372"/>
                  <a:pt x="73281" y="299053"/>
                  <a:pt x="108759" y="299053"/>
                </a:cubicBezTo>
                <a:cubicBezTo>
                  <a:pt x="188718" y="299053"/>
                  <a:pt x="226621" y="259168"/>
                  <a:pt x="226621" y="212660"/>
                </a:cubicBezTo>
                <a:cubicBezTo>
                  <a:pt x="226559" y="105914"/>
                  <a:pt x="53733" y="146197"/>
                  <a:pt x="53733" y="84310"/>
                </a:cubicBezTo>
                <a:close/>
              </a:path>
            </a:pathLst>
          </a:custGeom>
          <a:solidFill>
            <a:schemeClr val="tx1"/>
          </a:solidFill>
          <a:ln w="1238" cap="flat">
            <a:noFill/>
            <a:prstDash val="solid"/>
            <a:miter/>
          </a:ln>
        </p:spPr>
        <p:txBody>
          <a:bodyPr rtlCol="0" anchor="ctr"/>
          <a:lstStyle/>
          <a:p>
            <a:endParaRPr lang="en-US"/>
          </a:p>
        </p:txBody>
      </p:sp>
      <p:sp>
        <p:nvSpPr>
          <p:cNvPr id="4" name="Text Placeholder 5">
            <a:extLst>
              <a:ext uri="{FF2B5EF4-FFF2-40B4-BE49-F238E27FC236}">
                <a16:creationId xmlns:a16="http://schemas.microsoft.com/office/drawing/2014/main" id="{0C42A78F-19A2-75AC-D4A0-147E92A142E6}"/>
              </a:ext>
            </a:extLst>
          </p:cNvPr>
          <p:cNvSpPr>
            <a:spLocks noGrp="1"/>
          </p:cNvSpPr>
          <p:nvPr>
            <p:ph type="body" sz="quarter" idx="20" hasCustomPrompt="1"/>
          </p:nvPr>
        </p:nvSpPr>
        <p:spPr>
          <a:xfrm>
            <a:off x="1394569" y="5867400"/>
            <a:ext cx="1451250" cy="381000"/>
          </a:xfrm>
        </p:spPr>
        <p:txBody>
          <a:bodyPr anchor="ctr"/>
          <a:lstStyle>
            <a:lvl1pPr marL="0" indent="0" algn="l">
              <a:buNone/>
              <a:defRPr/>
            </a:lvl1pPr>
            <a:lvl2pPr marL="457200" indent="0" algn="l">
              <a:buNone/>
              <a:defRPr/>
            </a:lvl2pPr>
            <a:lvl3pPr marL="914400" indent="0" algn="l">
              <a:buNone/>
              <a:defRPr/>
            </a:lvl3pPr>
            <a:lvl4pPr marL="1371600" indent="0" algn="l">
              <a:buNone/>
              <a:defRPr/>
            </a:lvl4pPr>
            <a:lvl5pPr marL="1828800" indent="0" algn="l">
              <a:buNone/>
              <a:defRPr/>
            </a:lvl5pPr>
          </a:lstStyle>
          <a:p>
            <a:pPr lvl="0"/>
            <a:r>
              <a:rPr lang="en-US"/>
              <a:t>MO / DA / YYYY</a:t>
            </a:r>
          </a:p>
        </p:txBody>
      </p:sp>
    </p:spTree>
    <p:extLst>
      <p:ext uri="{BB962C8B-B14F-4D97-AF65-F5344CB8AC3E}">
        <p14:creationId xmlns:p14="http://schemas.microsoft.com/office/powerpoint/2010/main" val="202602851"/>
      </p:ext>
    </p:extLst>
  </p:cSld>
  <p:clrMapOvr>
    <a:masterClrMapping/>
  </p:clrMapOvr>
</p:sldLayout>
</file>

<file path=ppt/slideLayouts/slideLayout3.xml><?xml version="1.0" encoding="utf-8"?>
<p:sldLayout xmlns:a="http://schemas.openxmlformats.org/drawingml/2006/main" xmlns:r="http://schemas.openxmlformats.org/officeDocument/2006/relationships" xmlns:p="http://schemas.openxmlformats.org/presentationml/2006/main" preserve="1" userDrawn="1">
  <p:cSld name="Title Slide - Dark">
    <p:bg>
      <p:bgPr>
        <a:solidFill>
          <a:schemeClr val="tx1"/>
        </a:solidFill>
        <a:effectLst/>
      </p:bgPr>
    </p:bg>
    <p:spTree>
      <p:nvGrpSpPr>
        <p:cNvPr id="1" name=""/>
        <p:cNvGrpSpPr/>
        <p:nvPr/>
      </p:nvGrpSpPr>
      <p:grpSpPr>
        <a:xfrm>
          <a:off x="0" y="0"/>
          <a:ext cx="0" cy="0"/>
          <a:chOff x="0" y="0"/>
          <a:chExt cx="0" cy="0"/>
        </a:xfrm>
      </p:grpSpPr>
      <p:pic>
        <p:nvPicPr>
          <p:cNvPr id="27" name="Picture 26">
            <a:extLst>
              <a:ext uri="{FF2B5EF4-FFF2-40B4-BE49-F238E27FC236}">
                <a16:creationId xmlns:a16="http://schemas.microsoft.com/office/drawing/2014/main" id="{76FA8D9B-EB6A-16CC-9254-9383C04D6324}"/>
              </a:ext>
            </a:extLst>
          </p:cNvPr>
          <p:cNvPicPr>
            <a:picLocks noChangeAspect="1"/>
          </p:cNvPicPr>
          <p:nvPr userDrawn="1"/>
        </p:nvPicPr>
        <p:blipFill>
          <a:blip r:embed="rId2">
            <a:alphaModFix/>
            <a:extLst>
              <a:ext uri="{28A0092B-C50C-407E-A947-70E740481C1C}">
                <a14:useLocalDpi xmlns:a14="http://schemas.microsoft.com/office/drawing/2010/main"/>
              </a:ext>
            </a:extLst>
          </a:blip>
          <a:srcRect/>
          <a:stretch>
            <a:fillRect/>
          </a:stretch>
        </p:blipFill>
        <p:spPr>
          <a:xfrm>
            <a:off x="457002" y="457201"/>
            <a:ext cx="3691108" cy="5196520"/>
          </a:xfrm>
          <a:custGeom>
            <a:avLst/>
            <a:gdLst>
              <a:gd name="connsiteX0" fmla="*/ 141936 w 3691108"/>
              <a:gd name="connsiteY0" fmla="*/ 3743144 h 5196520"/>
              <a:gd name="connsiteX1" fmla="*/ 1309941 w 3691108"/>
              <a:gd name="connsiteY1" fmla="*/ 3743144 h 5196520"/>
              <a:gd name="connsiteX2" fmla="*/ 1451876 w 3691108"/>
              <a:gd name="connsiteY2" fmla="*/ 3885226 h 5196520"/>
              <a:gd name="connsiteX3" fmla="*/ 1451876 w 3691108"/>
              <a:gd name="connsiteY3" fmla="*/ 5054438 h 5196520"/>
              <a:gd name="connsiteX4" fmla="*/ 1309941 w 3691108"/>
              <a:gd name="connsiteY4" fmla="*/ 5196520 h 5196520"/>
              <a:gd name="connsiteX5" fmla="*/ 141936 w 3691108"/>
              <a:gd name="connsiteY5" fmla="*/ 5196520 h 5196520"/>
              <a:gd name="connsiteX6" fmla="*/ 1 w 3691108"/>
              <a:gd name="connsiteY6" fmla="*/ 5054438 h 5196520"/>
              <a:gd name="connsiteX7" fmla="*/ 1 w 3691108"/>
              <a:gd name="connsiteY7" fmla="*/ 3885226 h 5196520"/>
              <a:gd name="connsiteX8" fmla="*/ 141936 w 3691108"/>
              <a:gd name="connsiteY8" fmla="*/ 3743144 h 5196520"/>
              <a:gd name="connsiteX9" fmla="*/ 869368 w 3691108"/>
              <a:gd name="connsiteY9" fmla="*/ 2994597 h 5196520"/>
              <a:gd name="connsiteX10" fmla="*/ 1329518 w 3691108"/>
              <a:gd name="connsiteY10" fmla="*/ 2994597 h 5196520"/>
              <a:gd name="connsiteX11" fmla="*/ 1451875 w 3691108"/>
              <a:gd name="connsiteY11" fmla="*/ 3117081 h 5196520"/>
              <a:gd name="connsiteX12" fmla="*/ 1451875 w 3691108"/>
              <a:gd name="connsiteY12" fmla="*/ 3577706 h 5196520"/>
              <a:gd name="connsiteX13" fmla="*/ 1329518 w 3691108"/>
              <a:gd name="connsiteY13" fmla="*/ 3700190 h 5196520"/>
              <a:gd name="connsiteX14" fmla="*/ 869368 w 3691108"/>
              <a:gd name="connsiteY14" fmla="*/ 3700190 h 5196520"/>
              <a:gd name="connsiteX15" fmla="*/ 747011 w 3691108"/>
              <a:gd name="connsiteY15" fmla="*/ 3577706 h 5196520"/>
              <a:gd name="connsiteX16" fmla="*/ 747011 w 3691108"/>
              <a:gd name="connsiteY16" fmla="*/ 3117081 h 5196520"/>
              <a:gd name="connsiteX17" fmla="*/ 869368 w 3691108"/>
              <a:gd name="connsiteY17" fmla="*/ 2994597 h 5196520"/>
              <a:gd name="connsiteX18" fmla="*/ 3109345 w 3691108"/>
              <a:gd name="connsiteY18" fmla="*/ 1497297 h 5196520"/>
              <a:gd name="connsiteX19" fmla="*/ 3568907 w 3691108"/>
              <a:gd name="connsiteY19" fmla="*/ 1497297 h 5196520"/>
              <a:gd name="connsiteX20" fmla="*/ 3691108 w 3691108"/>
              <a:gd name="connsiteY20" fmla="*/ 1619625 h 5196520"/>
              <a:gd name="connsiteX21" fmla="*/ 3691108 w 3691108"/>
              <a:gd name="connsiteY21" fmla="*/ 2079662 h 5196520"/>
              <a:gd name="connsiteX22" fmla="*/ 3568907 w 3691108"/>
              <a:gd name="connsiteY22" fmla="*/ 2201990 h 5196520"/>
              <a:gd name="connsiteX23" fmla="*/ 3109345 w 3691108"/>
              <a:gd name="connsiteY23" fmla="*/ 2201990 h 5196520"/>
              <a:gd name="connsiteX24" fmla="*/ 2987143 w 3691108"/>
              <a:gd name="connsiteY24" fmla="*/ 2079662 h 5196520"/>
              <a:gd name="connsiteX25" fmla="*/ 2987143 w 3691108"/>
              <a:gd name="connsiteY25" fmla="*/ 1619625 h 5196520"/>
              <a:gd name="connsiteX26" fmla="*/ 3109345 w 3691108"/>
              <a:gd name="connsiteY26" fmla="*/ 1497297 h 5196520"/>
              <a:gd name="connsiteX27" fmla="*/ 140922 w 3691108"/>
              <a:gd name="connsiteY27" fmla="*/ 0 h 5196520"/>
              <a:gd name="connsiteX28" fmla="*/ 2805383 w 3691108"/>
              <a:gd name="connsiteY28" fmla="*/ 0 h 5196520"/>
              <a:gd name="connsiteX29" fmla="*/ 2946304 w 3691108"/>
              <a:gd name="connsiteY29" fmla="*/ 141067 h 5196520"/>
              <a:gd name="connsiteX30" fmla="*/ 2946304 w 3691108"/>
              <a:gd name="connsiteY30" fmla="*/ 2808283 h 5196520"/>
              <a:gd name="connsiteX31" fmla="*/ 2805383 w 3691108"/>
              <a:gd name="connsiteY31" fmla="*/ 2949350 h 5196520"/>
              <a:gd name="connsiteX32" fmla="*/ 140922 w 3691108"/>
              <a:gd name="connsiteY32" fmla="*/ 2949350 h 5196520"/>
              <a:gd name="connsiteX33" fmla="*/ 0 w 3691108"/>
              <a:gd name="connsiteY33" fmla="*/ 2808283 h 5196520"/>
              <a:gd name="connsiteX34" fmla="*/ 0 w 3691108"/>
              <a:gd name="connsiteY34" fmla="*/ 141067 h 5196520"/>
              <a:gd name="connsiteX35" fmla="*/ 140922 w 3691108"/>
              <a:gd name="connsiteY35" fmla="*/ 0 h 51965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3691108" h="5196520">
                <a:moveTo>
                  <a:pt x="141936" y="3743144"/>
                </a:moveTo>
                <a:lnTo>
                  <a:pt x="1309941" y="3743144"/>
                </a:lnTo>
                <a:cubicBezTo>
                  <a:pt x="1388330" y="3743144"/>
                  <a:pt x="1451876" y="3806756"/>
                  <a:pt x="1451876" y="3885226"/>
                </a:cubicBezTo>
                <a:lnTo>
                  <a:pt x="1451876" y="5054438"/>
                </a:lnTo>
                <a:cubicBezTo>
                  <a:pt x="1451876" y="5132908"/>
                  <a:pt x="1388330" y="5196520"/>
                  <a:pt x="1309941" y="5196520"/>
                </a:cubicBezTo>
                <a:lnTo>
                  <a:pt x="141936" y="5196520"/>
                </a:lnTo>
                <a:cubicBezTo>
                  <a:pt x="63547" y="5196520"/>
                  <a:pt x="1" y="5132908"/>
                  <a:pt x="1" y="5054438"/>
                </a:cubicBezTo>
                <a:lnTo>
                  <a:pt x="1" y="3885226"/>
                </a:lnTo>
                <a:cubicBezTo>
                  <a:pt x="1" y="3806756"/>
                  <a:pt x="63547" y="3743144"/>
                  <a:pt x="141936" y="3743144"/>
                </a:cubicBezTo>
                <a:close/>
                <a:moveTo>
                  <a:pt x="869368" y="2994597"/>
                </a:moveTo>
                <a:lnTo>
                  <a:pt x="1329518" y="2994597"/>
                </a:lnTo>
                <a:cubicBezTo>
                  <a:pt x="1397094" y="2994597"/>
                  <a:pt x="1451875" y="3049435"/>
                  <a:pt x="1451875" y="3117081"/>
                </a:cubicBezTo>
                <a:lnTo>
                  <a:pt x="1451875" y="3577706"/>
                </a:lnTo>
                <a:cubicBezTo>
                  <a:pt x="1451875" y="3645352"/>
                  <a:pt x="1397094" y="3700190"/>
                  <a:pt x="1329518" y="3700190"/>
                </a:cubicBezTo>
                <a:lnTo>
                  <a:pt x="869368" y="3700190"/>
                </a:lnTo>
                <a:cubicBezTo>
                  <a:pt x="801792" y="3700190"/>
                  <a:pt x="747011" y="3645352"/>
                  <a:pt x="747011" y="3577706"/>
                </a:cubicBezTo>
                <a:lnTo>
                  <a:pt x="747011" y="3117081"/>
                </a:lnTo>
                <a:cubicBezTo>
                  <a:pt x="747011" y="3049435"/>
                  <a:pt x="801792" y="2994597"/>
                  <a:pt x="869368" y="2994597"/>
                </a:cubicBezTo>
                <a:close/>
                <a:moveTo>
                  <a:pt x="3109345" y="1497297"/>
                </a:moveTo>
                <a:lnTo>
                  <a:pt x="3568907" y="1497297"/>
                </a:lnTo>
                <a:cubicBezTo>
                  <a:pt x="3636397" y="1497297"/>
                  <a:pt x="3691108" y="1552065"/>
                  <a:pt x="3691108" y="1619625"/>
                </a:cubicBezTo>
                <a:lnTo>
                  <a:pt x="3691108" y="2079662"/>
                </a:lnTo>
                <a:cubicBezTo>
                  <a:pt x="3691108" y="2147222"/>
                  <a:pt x="3636397" y="2201990"/>
                  <a:pt x="3568907" y="2201990"/>
                </a:cubicBezTo>
                <a:lnTo>
                  <a:pt x="3109345" y="2201990"/>
                </a:lnTo>
                <a:cubicBezTo>
                  <a:pt x="3041854" y="2201990"/>
                  <a:pt x="2987143" y="2147222"/>
                  <a:pt x="2987143" y="2079662"/>
                </a:cubicBezTo>
                <a:lnTo>
                  <a:pt x="2987143" y="1619625"/>
                </a:lnTo>
                <a:cubicBezTo>
                  <a:pt x="2987143" y="1552065"/>
                  <a:pt x="3041854" y="1497297"/>
                  <a:pt x="3109345" y="1497297"/>
                </a:cubicBezTo>
                <a:close/>
                <a:moveTo>
                  <a:pt x="140922" y="0"/>
                </a:moveTo>
                <a:lnTo>
                  <a:pt x="2805383" y="0"/>
                </a:lnTo>
                <a:cubicBezTo>
                  <a:pt x="2883211" y="0"/>
                  <a:pt x="2946304" y="63158"/>
                  <a:pt x="2946304" y="141067"/>
                </a:cubicBezTo>
                <a:lnTo>
                  <a:pt x="2946304" y="2808283"/>
                </a:lnTo>
                <a:cubicBezTo>
                  <a:pt x="2946304" y="2886192"/>
                  <a:pt x="2883211" y="2949350"/>
                  <a:pt x="2805383" y="2949350"/>
                </a:cubicBezTo>
                <a:lnTo>
                  <a:pt x="140922" y="2949350"/>
                </a:lnTo>
                <a:cubicBezTo>
                  <a:pt x="63093" y="2949350"/>
                  <a:pt x="0" y="2886192"/>
                  <a:pt x="0" y="2808283"/>
                </a:cubicBezTo>
                <a:lnTo>
                  <a:pt x="0" y="141067"/>
                </a:lnTo>
                <a:cubicBezTo>
                  <a:pt x="0" y="63158"/>
                  <a:pt x="63093" y="0"/>
                  <a:pt x="140922" y="0"/>
                </a:cubicBezTo>
                <a:close/>
              </a:path>
            </a:pathLst>
          </a:custGeom>
        </p:spPr>
      </p:pic>
      <p:sp>
        <p:nvSpPr>
          <p:cNvPr id="2" name="Title 1">
            <a:extLst>
              <a:ext uri="{FF2B5EF4-FFF2-40B4-BE49-F238E27FC236}">
                <a16:creationId xmlns:a16="http://schemas.microsoft.com/office/drawing/2014/main" id="{484725DF-B185-DF62-D9C2-AFE6749DE9F4}"/>
              </a:ext>
            </a:extLst>
          </p:cNvPr>
          <p:cNvSpPr>
            <a:spLocks noGrp="1"/>
          </p:cNvSpPr>
          <p:nvPr>
            <p:ph type="ctrTitle"/>
          </p:nvPr>
        </p:nvSpPr>
        <p:spPr>
          <a:xfrm>
            <a:off x="4212802" y="4061804"/>
            <a:ext cx="7505699" cy="1266104"/>
          </a:xfrm>
        </p:spPr>
        <p:txBody>
          <a:bodyPr anchor="t">
            <a:noAutofit/>
          </a:bodyPr>
          <a:lstStyle>
            <a:lvl1pPr algn="l">
              <a:defRPr sz="4800">
                <a:solidFill>
                  <a:schemeClr val="bg1"/>
                </a:solidFill>
              </a:defRPr>
            </a:lvl1pPr>
          </a:lstStyle>
          <a:p>
            <a:r>
              <a:rPr lang="en-US"/>
              <a:t>Click to edit Master title style</a:t>
            </a:r>
          </a:p>
        </p:txBody>
      </p:sp>
      <p:sp>
        <p:nvSpPr>
          <p:cNvPr id="3" name="Subtitle 2">
            <a:extLst>
              <a:ext uri="{FF2B5EF4-FFF2-40B4-BE49-F238E27FC236}">
                <a16:creationId xmlns:a16="http://schemas.microsoft.com/office/drawing/2014/main" id="{2C750214-8DD4-75C5-C137-0FFBCF354B2D}"/>
              </a:ext>
            </a:extLst>
          </p:cNvPr>
          <p:cNvSpPr>
            <a:spLocks noGrp="1"/>
          </p:cNvSpPr>
          <p:nvPr>
            <p:ph type="subTitle" idx="1"/>
          </p:nvPr>
        </p:nvSpPr>
        <p:spPr>
          <a:xfrm>
            <a:off x="4212803" y="5415074"/>
            <a:ext cx="7505698" cy="680926"/>
          </a:xfrm>
        </p:spPr>
        <p:txBody>
          <a:bodyPr>
            <a:noAutofit/>
          </a:bodyPr>
          <a:lstStyle>
            <a:lvl1pPr marL="0" indent="0" algn="l">
              <a:buNone/>
              <a:defRPr sz="1800" b="0" i="0">
                <a:solidFill>
                  <a:schemeClr val="bg1"/>
                </a:solidFill>
                <a:latin typeface="Outfit Light" pitchFamily="2" charset="0"/>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Click to edit Master subtitle style</a:t>
            </a:r>
          </a:p>
        </p:txBody>
      </p:sp>
      <p:sp>
        <p:nvSpPr>
          <p:cNvPr id="23" name="Text Placeholder 22">
            <a:extLst>
              <a:ext uri="{FF2B5EF4-FFF2-40B4-BE49-F238E27FC236}">
                <a16:creationId xmlns:a16="http://schemas.microsoft.com/office/drawing/2014/main" id="{680C668F-3B5E-7924-BFD6-80DD3B85F7B3}"/>
              </a:ext>
            </a:extLst>
          </p:cNvPr>
          <p:cNvSpPr>
            <a:spLocks noGrp="1"/>
          </p:cNvSpPr>
          <p:nvPr>
            <p:ph type="body" sz="quarter" idx="13" hasCustomPrompt="1"/>
          </p:nvPr>
        </p:nvSpPr>
        <p:spPr>
          <a:xfrm>
            <a:off x="4212802" y="2930206"/>
            <a:ext cx="1487673" cy="412927"/>
          </a:xfrm>
        </p:spPr>
        <p:txBody>
          <a:bodyPr anchor="b">
            <a:noAutofit/>
          </a:bodyPr>
          <a:lstStyle>
            <a:lvl1pPr marL="0" indent="0">
              <a:lnSpc>
                <a:spcPct val="100000"/>
              </a:lnSpc>
              <a:spcBef>
                <a:spcPts val="0"/>
              </a:spcBef>
              <a:buNone/>
              <a:defRPr kumimoji="0" lang="en-US" sz="1400" b="1" u="none" strike="noStrike" kern="1200" cap="none" spc="0" normalizeH="0" baseline="0" dirty="0" smtClean="0">
                <a:ln>
                  <a:noFill/>
                </a:ln>
                <a:solidFill>
                  <a:schemeClr val="bg1"/>
                </a:solidFill>
                <a:effectLst/>
                <a:uLnTx/>
                <a:uFillTx/>
                <a:latin typeface="Outfit" pitchFamily="2" charset="0"/>
                <a:ea typeface="+mn-ea"/>
                <a:cs typeface="+mn-cs"/>
              </a:defRPr>
            </a:lvl1pPr>
            <a:lvl2pPr marL="457200" indent="0">
              <a:buNone/>
              <a:defRPr/>
            </a:lvl2pPr>
            <a:lvl3pPr marL="914400" indent="0">
              <a:buNone/>
              <a:defRPr/>
            </a:lvl3pPr>
            <a:lvl4pPr marL="1371600" indent="0">
              <a:buNone/>
              <a:defRPr/>
            </a:lvl4pPr>
            <a:lvl5pPr marL="1828800" indent="0">
              <a:buNone/>
              <a:defRPr/>
            </a:lvl5pPr>
          </a:lstStyle>
          <a:p>
            <a:pPr lvl="0"/>
            <a:r>
              <a:rPr lang="en-US" err="1"/>
              <a:t>Firstname</a:t>
            </a:r>
            <a:endParaRPr lang="en-US"/>
          </a:p>
          <a:p>
            <a:pPr lvl="0"/>
            <a:r>
              <a:rPr lang="en-US" err="1"/>
              <a:t>Lastname</a:t>
            </a:r>
            <a:endParaRPr lang="en-US"/>
          </a:p>
        </p:txBody>
      </p:sp>
      <p:sp>
        <p:nvSpPr>
          <p:cNvPr id="25" name="Text Placeholder 24">
            <a:extLst>
              <a:ext uri="{FF2B5EF4-FFF2-40B4-BE49-F238E27FC236}">
                <a16:creationId xmlns:a16="http://schemas.microsoft.com/office/drawing/2014/main" id="{9F3500C3-B4FB-78DB-C8B3-4D7B95C20A7D}"/>
              </a:ext>
            </a:extLst>
          </p:cNvPr>
          <p:cNvSpPr>
            <a:spLocks noGrp="1"/>
          </p:cNvSpPr>
          <p:nvPr>
            <p:ph type="body" sz="quarter" idx="14" hasCustomPrompt="1"/>
          </p:nvPr>
        </p:nvSpPr>
        <p:spPr>
          <a:xfrm>
            <a:off x="4212802" y="3406741"/>
            <a:ext cx="1487672" cy="375959"/>
          </a:xfrm>
        </p:spPr>
        <p:txBody>
          <a:bodyPr>
            <a:noAutofit/>
          </a:bodyPr>
          <a:lstStyle>
            <a:lvl1pPr marL="0" indent="0">
              <a:spcBef>
                <a:spcPts val="0"/>
              </a:spcBef>
              <a:buNone/>
              <a:defRPr lang="en-US" sz="1000" b="0" i="0" kern="1200" dirty="0" smtClean="0">
                <a:solidFill>
                  <a:schemeClr val="bg1"/>
                </a:solidFill>
                <a:latin typeface="Outfit Light" pitchFamily="2" charset="0"/>
                <a:ea typeface="+mn-ea"/>
                <a:cs typeface="+mn-cs"/>
              </a:defRPr>
            </a:lvl1pPr>
            <a:lvl2pPr marL="457200" indent="0">
              <a:buNone/>
              <a:defRPr lang="en-US" sz="1000" kern="1200" dirty="0" smtClean="0">
                <a:solidFill>
                  <a:schemeClr val="tx1"/>
                </a:solidFill>
                <a:latin typeface="Outfit"/>
                <a:ea typeface="+mn-ea"/>
                <a:cs typeface="+mn-cs"/>
              </a:defRPr>
            </a:lvl2pPr>
            <a:lvl3pPr marL="914400" indent="0">
              <a:buNone/>
              <a:defRPr lang="en-US" sz="1000" kern="1200" dirty="0" smtClean="0">
                <a:solidFill>
                  <a:schemeClr val="tx1"/>
                </a:solidFill>
                <a:latin typeface="Outfit"/>
                <a:ea typeface="+mn-ea"/>
                <a:cs typeface="+mn-cs"/>
              </a:defRPr>
            </a:lvl3pPr>
            <a:lvl4pPr marL="1371600" indent="0">
              <a:buNone/>
              <a:defRPr lang="en-US" sz="1000" kern="1200" dirty="0" smtClean="0">
                <a:solidFill>
                  <a:schemeClr val="tx1"/>
                </a:solidFill>
                <a:latin typeface="Outfit"/>
                <a:ea typeface="+mn-ea"/>
                <a:cs typeface="+mn-cs"/>
              </a:defRPr>
            </a:lvl4pPr>
            <a:lvl5pPr marL="1828800" indent="0">
              <a:buNone/>
              <a:defRPr lang="en-US" sz="1000" kern="1200" dirty="0" smtClean="0">
                <a:solidFill>
                  <a:schemeClr val="tx1"/>
                </a:solidFill>
                <a:latin typeface="Outfit"/>
                <a:ea typeface="+mn-ea"/>
                <a:cs typeface="+mn-cs"/>
              </a:defRPr>
            </a:lvl5pPr>
          </a:lstStyle>
          <a:p>
            <a:pPr lvl="0"/>
            <a:r>
              <a:rPr lang="en-US"/>
              <a:t>Job Title</a:t>
            </a:r>
          </a:p>
          <a:p>
            <a:pPr lvl="0"/>
            <a:r>
              <a:rPr lang="en-US"/>
              <a:t>Two lines if needed</a:t>
            </a:r>
          </a:p>
        </p:txBody>
      </p:sp>
      <p:sp>
        <p:nvSpPr>
          <p:cNvPr id="33" name="Text Placeholder 32">
            <a:extLst>
              <a:ext uri="{FF2B5EF4-FFF2-40B4-BE49-F238E27FC236}">
                <a16:creationId xmlns:a16="http://schemas.microsoft.com/office/drawing/2014/main" id="{8EE94DF8-AC80-CB47-CDDD-96CDECD6E50C}"/>
              </a:ext>
            </a:extLst>
          </p:cNvPr>
          <p:cNvSpPr>
            <a:spLocks noGrp="1"/>
          </p:cNvSpPr>
          <p:nvPr>
            <p:ph type="body" sz="quarter" idx="15" hasCustomPrompt="1"/>
          </p:nvPr>
        </p:nvSpPr>
        <p:spPr>
          <a:xfrm>
            <a:off x="5901902" y="2930206"/>
            <a:ext cx="1487673" cy="412750"/>
          </a:xfrm>
        </p:spPr>
        <p:txBody>
          <a:bodyPr anchor="b">
            <a:noAutofit/>
          </a:bodyPr>
          <a:lstStyle>
            <a:lvl1pPr marL="0" indent="0">
              <a:lnSpc>
                <a:spcPct val="100000"/>
              </a:lnSpc>
              <a:spcBef>
                <a:spcPts val="0"/>
              </a:spcBef>
              <a:buNone/>
              <a:defRPr kumimoji="0" lang="en-US" sz="1400" b="1" u="none" strike="noStrike" kern="1200" cap="none" spc="0" normalizeH="0" baseline="0" smtClean="0">
                <a:ln>
                  <a:noFill/>
                </a:ln>
                <a:solidFill>
                  <a:schemeClr val="bg1"/>
                </a:solidFill>
                <a:effectLst/>
                <a:uLnTx/>
                <a:uFillTx/>
                <a:latin typeface="Outfit" pitchFamily="2" charset="0"/>
                <a:ea typeface="+mn-ea"/>
                <a:cs typeface="+mn-cs"/>
              </a:defRPr>
            </a:lvl1pPr>
          </a:lstStyle>
          <a:p>
            <a:pPr lvl="0"/>
            <a:r>
              <a:rPr lang="en-US" err="1"/>
              <a:t>Firstname</a:t>
            </a:r>
            <a:endParaRPr lang="en-US"/>
          </a:p>
          <a:p>
            <a:pPr lvl="0"/>
            <a:r>
              <a:rPr lang="en-US" err="1"/>
              <a:t>Lastname</a:t>
            </a:r>
            <a:endParaRPr lang="en-US"/>
          </a:p>
        </p:txBody>
      </p:sp>
      <p:sp>
        <p:nvSpPr>
          <p:cNvPr id="35" name="Text Placeholder 34">
            <a:extLst>
              <a:ext uri="{FF2B5EF4-FFF2-40B4-BE49-F238E27FC236}">
                <a16:creationId xmlns:a16="http://schemas.microsoft.com/office/drawing/2014/main" id="{A476C081-9305-C5D2-F934-FF86A980D4D4}"/>
              </a:ext>
            </a:extLst>
          </p:cNvPr>
          <p:cNvSpPr>
            <a:spLocks noGrp="1"/>
          </p:cNvSpPr>
          <p:nvPr>
            <p:ph type="body" sz="quarter" idx="16" hasCustomPrompt="1"/>
          </p:nvPr>
        </p:nvSpPr>
        <p:spPr>
          <a:xfrm>
            <a:off x="5901903" y="3406741"/>
            <a:ext cx="1487488" cy="372487"/>
          </a:xfrm>
        </p:spPr>
        <p:txBody>
          <a:bodyPr>
            <a:noAutofit/>
          </a:bodyPr>
          <a:lstStyle>
            <a:lvl1pPr marL="0" indent="0">
              <a:spcBef>
                <a:spcPts val="0"/>
              </a:spcBef>
              <a:buNone/>
              <a:defRPr lang="en-US" sz="1000" b="0" i="0" kern="1200" smtClean="0">
                <a:solidFill>
                  <a:schemeClr val="bg1"/>
                </a:solidFill>
                <a:latin typeface="Outfit Light" pitchFamily="2" charset="0"/>
                <a:ea typeface="+mn-ea"/>
                <a:cs typeface="+mn-cs"/>
              </a:defRPr>
            </a:lvl1pPr>
            <a:lvl2pPr marL="457200" indent="0">
              <a:buNone/>
              <a:defRPr/>
            </a:lvl2pPr>
            <a:lvl3pPr marL="914400" indent="0">
              <a:buNone/>
              <a:defRPr/>
            </a:lvl3pPr>
            <a:lvl4pPr marL="1371600" indent="0">
              <a:buNone/>
              <a:defRPr/>
            </a:lvl4pPr>
            <a:lvl5pPr marL="1828800" indent="0">
              <a:buNone/>
              <a:defRPr/>
            </a:lvl5pPr>
          </a:lstStyle>
          <a:p>
            <a:pPr lvl="0"/>
            <a:r>
              <a:rPr lang="en-US"/>
              <a:t>Job Title</a:t>
            </a:r>
          </a:p>
          <a:p>
            <a:pPr lvl="0"/>
            <a:r>
              <a:rPr lang="en-US"/>
              <a:t>Two lines if needed</a:t>
            </a:r>
          </a:p>
        </p:txBody>
      </p:sp>
      <p:sp>
        <p:nvSpPr>
          <p:cNvPr id="37" name="Text Placeholder 36">
            <a:extLst>
              <a:ext uri="{FF2B5EF4-FFF2-40B4-BE49-F238E27FC236}">
                <a16:creationId xmlns:a16="http://schemas.microsoft.com/office/drawing/2014/main" id="{0D6128B7-579C-E8B6-D8D7-116A02DB66F4}"/>
              </a:ext>
            </a:extLst>
          </p:cNvPr>
          <p:cNvSpPr>
            <a:spLocks noGrp="1"/>
          </p:cNvSpPr>
          <p:nvPr>
            <p:ph type="body" sz="quarter" idx="17" hasCustomPrompt="1"/>
          </p:nvPr>
        </p:nvSpPr>
        <p:spPr>
          <a:xfrm>
            <a:off x="7591002" y="2930206"/>
            <a:ext cx="1487673" cy="412751"/>
          </a:xfrm>
        </p:spPr>
        <p:txBody>
          <a:bodyPr anchor="b">
            <a:noAutofit/>
          </a:bodyPr>
          <a:lstStyle>
            <a:lvl1pPr marL="0" indent="0">
              <a:lnSpc>
                <a:spcPct val="100000"/>
              </a:lnSpc>
              <a:spcBef>
                <a:spcPts val="0"/>
              </a:spcBef>
              <a:buNone/>
              <a:defRPr kumimoji="0" lang="en-US" sz="1400" b="1" u="none" strike="noStrike" kern="1200" cap="none" spc="0" normalizeH="0" baseline="0" dirty="0" smtClean="0">
                <a:ln>
                  <a:noFill/>
                </a:ln>
                <a:solidFill>
                  <a:schemeClr val="bg1"/>
                </a:solidFill>
                <a:effectLst/>
                <a:uLnTx/>
                <a:uFillTx/>
                <a:latin typeface="Outfit" pitchFamily="2" charset="0"/>
                <a:ea typeface="+mn-ea"/>
                <a:cs typeface="+mn-cs"/>
              </a:defRPr>
            </a:lvl1pPr>
            <a:lvl2pPr marL="457200" indent="0">
              <a:buNone/>
              <a:defRPr/>
            </a:lvl2pPr>
            <a:lvl3pPr marL="914400" indent="0">
              <a:buNone/>
              <a:defRPr/>
            </a:lvl3pPr>
            <a:lvl4pPr marL="1371600" indent="0">
              <a:buNone/>
              <a:defRPr/>
            </a:lvl4pPr>
            <a:lvl5pPr marL="1828800" indent="0">
              <a:buNone/>
              <a:defRPr/>
            </a:lvl5pPr>
          </a:lstStyle>
          <a:p>
            <a:pPr lvl="0"/>
            <a:r>
              <a:rPr lang="en-US" err="1"/>
              <a:t>Firstname</a:t>
            </a:r>
            <a:endParaRPr lang="en-US"/>
          </a:p>
          <a:p>
            <a:pPr lvl="0"/>
            <a:r>
              <a:rPr lang="en-US" err="1"/>
              <a:t>Lastname</a:t>
            </a:r>
            <a:endParaRPr lang="en-US"/>
          </a:p>
        </p:txBody>
      </p:sp>
      <p:sp>
        <p:nvSpPr>
          <p:cNvPr id="39" name="Text Placeholder 38">
            <a:extLst>
              <a:ext uri="{FF2B5EF4-FFF2-40B4-BE49-F238E27FC236}">
                <a16:creationId xmlns:a16="http://schemas.microsoft.com/office/drawing/2014/main" id="{DA49A3AA-5ADC-D4F5-A0B7-3C76DBC7C87C}"/>
              </a:ext>
            </a:extLst>
          </p:cNvPr>
          <p:cNvSpPr>
            <a:spLocks noGrp="1"/>
          </p:cNvSpPr>
          <p:nvPr>
            <p:ph type="body" sz="quarter" idx="18" hasCustomPrompt="1"/>
          </p:nvPr>
        </p:nvSpPr>
        <p:spPr>
          <a:xfrm>
            <a:off x="7591003" y="3406741"/>
            <a:ext cx="1487488" cy="372487"/>
          </a:xfrm>
        </p:spPr>
        <p:txBody>
          <a:bodyPr>
            <a:noAutofit/>
          </a:bodyPr>
          <a:lstStyle>
            <a:lvl1pPr marL="0" indent="0">
              <a:spcBef>
                <a:spcPts val="0"/>
              </a:spcBef>
              <a:buNone/>
              <a:defRPr lang="en-US" sz="1000" b="0" i="0" kern="1200" dirty="0" smtClean="0">
                <a:solidFill>
                  <a:schemeClr val="bg1"/>
                </a:solidFill>
                <a:latin typeface="Outfit Light" pitchFamily="2" charset="0"/>
                <a:ea typeface="+mn-ea"/>
                <a:cs typeface="+mn-cs"/>
              </a:defRPr>
            </a:lvl1pPr>
            <a:lvl2pPr marL="457200" indent="0">
              <a:buNone/>
              <a:defRPr/>
            </a:lvl2pPr>
            <a:lvl3pPr marL="914400" indent="0">
              <a:buNone/>
              <a:defRPr/>
            </a:lvl3pPr>
            <a:lvl4pPr marL="1371600" indent="0">
              <a:buNone/>
              <a:defRPr/>
            </a:lvl4pPr>
            <a:lvl5pPr marL="1828800" indent="0">
              <a:buNone/>
              <a:defRPr/>
            </a:lvl5pPr>
          </a:lstStyle>
          <a:p>
            <a:pPr lvl="0"/>
            <a:r>
              <a:rPr lang="en-US"/>
              <a:t>Job Title</a:t>
            </a:r>
          </a:p>
          <a:p>
            <a:pPr lvl="0"/>
            <a:r>
              <a:rPr lang="en-US"/>
              <a:t>Two lines if needed</a:t>
            </a:r>
          </a:p>
        </p:txBody>
      </p:sp>
      <p:sp>
        <p:nvSpPr>
          <p:cNvPr id="26" name="Rounded Rectangle 25">
            <a:extLst>
              <a:ext uri="{FF2B5EF4-FFF2-40B4-BE49-F238E27FC236}">
                <a16:creationId xmlns:a16="http://schemas.microsoft.com/office/drawing/2014/main" id="{36181448-74AB-5B3D-6F8D-F49BE9DE7DBD}"/>
              </a:ext>
            </a:extLst>
          </p:cNvPr>
          <p:cNvSpPr/>
          <p:nvPr userDrawn="1"/>
        </p:nvSpPr>
        <p:spPr>
          <a:xfrm>
            <a:off x="1951726" y="4948126"/>
            <a:ext cx="705593" cy="705593"/>
          </a:xfrm>
          <a:prstGeom prst="roundRect">
            <a:avLst>
              <a:gd name="adj" fmla="val 17359"/>
            </a:avLst>
          </a:prstGeom>
          <a:solidFill>
            <a:schemeClr val="accent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2" name="Rounded Rectangle 31">
            <a:extLst>
              <a:ext uri="{FF2B5EF4-FFF2-40B4-BE49-F238E27FC236}">
                <a16:creationId xmlns:a16="http://schemas.microsoft.com/office/drawing/2014/main" id="{75C8C52F-0DAB-8E54-AFBD-65C836138105}"/>
              </a:ext>
            </a:extLst>
          </p:cNvPr>
          <p:cNvSpPr/>
          <p:nvPr userDrawn="1"/>
        </p:nvSpPr>
        <p:spPr>
          <a:xfrm>
            <a:off x="1951726" y="3451798"/>
            <a:ext cx="1453376" cy="1453376"/>
          </a:xfrm>
          <a:prstGeom prst="roundRect">
            <a:avLst>
              <a:gd name="adj" fmla="val 9776"/>
            </a:avLst>
          </a:prstGeom>
          <a:solidFill>
            <a:schemeClr val="accent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4" name="Rounded Rectangle 33">
            <a:extLst>
              <a:ext uri="{FF2B5EF4-FFF2-40B4-BE49-F238E27FC236}">
                <a16:creationId xmlns:a16="http://schemas.microsoft.com/office/drawing/2014/main" id="{7DB03F1D-E7F5-CE30-5DCC-1B4D24B14456}"/>
              </a:ext>
            </a:extLst>
          </p:cNvPr>
          <p:cNvSpPr/>
          <p:nvPr userDrawn="1"/>
        </p:nvSpPr>
        <p:spPr>
          <a:xfrm>
            <a:off x="3447233" y="457201"/>
            <a:ext cx="1453376" cy="1453376"/>
          </a:xfrm>
          <a:prstGeom prst="roundRect">
            <a:avLst>
              <a:gd name="adj" fmla="val 9776"/>
            </a:avLst>
          </a:prstGeom>
          <a:solidFill>
            <a:schemeClr val="accent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solidFill>
                <a:schemeClr val="tx1"/>
              </a:solidFill>
            </a:endParaRPr>
          </a:p>
        </p:txBody>
      </p:sp>
      <p:sp>
        <p:nvSpPr>
          <p:cNvPr id="36" name="Rounded Rectangle 35">
            <a:extLst>
              <a:ext uri="{FF2B5EF4-FFF2-40B4-BE49-F238E27FC236}">
                <a16:creationId xmlns:a16="http://schemas.microsoft.com/office/drawing/2014/main" id="{37119648-A74B-E4A3-B42E-14B56E45CF3A}"/>
              </a:ext>
            </a:extLst>
          </p:cNvPr>
          <p:cNvSpPr/>
          <p:nvPr userDrawn="1"/>
        </p:nvSpPr>
        <p:spPr>
          <a:xfrm>
            <a:off x="4941489" y="457201"/>
            <a:ext cx="704693" cy="704693"/>
          </a:xfrm>
          <a:prstGeom prst="roundRect">
            <a:avLst>
              <a:gd name="adj" fmla="val 17359"/>
            </a:avLst>
          </a:prstGeom>
          <a:solidFill>
            <a:schemeClr val="accent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solidFill>
                <a:schemeClr val="tx1"/>
              </a:solidFill>
            </a:endParaRPr>
          </a:p>
        </p:txBody>
      </p:sp>
      <p:sp>
        <p:nvSpPr>
          <p:cNvPr id="38" name="Rounded Rectangle 37">
            <a:extLst>
              <a:ext uri="{FF2B5EF4-FFF2-40B4-BE49-F238E27FC236}">
                <a16:creationId xmlns:a16="http://schemas.microsoft.com/office/drawing/2014/main" id="{C2940E45-F57B-9F17-B790-5F34F6A5F757}"/>
              </a:ext>
            </a:extLst>
          </p:cNvPr>
          <p:cNvSpPr/>
          <p:nvPr userDrawn="1"/>
        </p:nvSpPr>
        <p:spPr>
          <a:xfrm>
            <a:off x="457004" y="3451798"/>
            <a:ext cx="705593" cy="705593"/>
          </a:xfrm>
          <a:prstGeom prst="roundRect">
            <a:avLst>
              <a:gd name="adj" fmla="val 17359"/>
            </a:avLst>
          </a:prstGeom>
          <a:solidFill>
            <a:schemeClr val="accent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 name="Rounded Rectangle 39">
            <a:extLst>
              <a:ext uri="{FF2B5EF4-FFF2-40B4-BE49-F238E27FC236}">
                <a16:creationId xmlns:a16="http://schemas.microsoft.com/office/drawing/2014/main" id="{5416354C-68D3-C99E-F28B-DBC520F818F7}"/>
              </a:ext>
            </a:extLst>
          </p:cNvPr>
          <p:cNvSpPr/>
          <p:nvPr userDrawn="1"/>
        </p:nvSpPr>
        <p:spPr>
          <a:xfrm>
            <a:off x="454662" y="5695207"/>
            <a:ext cx="705593" cy="705593"/>
          </a:xfrm>
          <a:prstGeom prst="roundRect">
            <a:avLst>
              <a:gd name="adj" fmla="val 17359"/>
            </a:avLst>
          </a:prstGeom>
          <a:solidFill>
            <a:schemeClr val="accent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cxnSp>
        <p:nvCxnSpPr>
          <p:cNvPr id="4" name="Straight Connector 3">
            <a:extLst>
              <a:ext uri="{FF2B5EF4-FFF2-40B4-BE49-F238E27FC236}">
                <a16:creationId xmlns:a16="http://schemas.microsoft.com/office/drawing/2014/main" id="{0E691B45-A8F3-B53B-42F0-BE7FE37D6117}"/>
              </a:ext>
            </a:extLst>
          </p:cNvPr>
          <p:cNvCxnSpPr>
            <a:cxnSpLocks/>
          </p:cNvCxnSpPr>
          <p:nvPr userDrawn="1"/>
        </p:nvCxnSpPr>
        <p:spPr>
          <a:xfrm>
            <a:off x="4212803" y="3893402"/>
            <a:ext cx="7979197" cy="0"/>
          </a:xfrm>
          <a:prstGeom prst="line">
            <a:avLst/>
          </a:prstGeom>
          <a:ln w="9525" cap="rnd">
            <a:solidFill>
              <a:schemeClr val="bg1">
                <a:alpha val="40000"/>
              </a:schemeClr>
            </a:solidFill>
          </a:ln>
        </p:spPr>
        <p:style>
          <a:lnRef idx="1">
            <a:schemeClr val="accent1"/>
          </a:lnRef>
          <a:fillRef idx="0">
            <a:schemeClr val="accent1"/>
          </a:fillRef>
          <a:effectRef idx="0">
            <a:schemeClr val="accent1"/>
          </a:effectRef>
          <a:fontRef idx="minor">
            <a:schemeClr val="tx1"/>
          </a:fontRef>
        </p:style>
      </p:cxnSp>
      <p:cxnSp>
        <p:nvCxnSpPr>
          <p:cNvPr id="5" name="Straight Connector 4">
            <a:extLst>
              <a:ext uri="{FF2B5EF4-FFF2-40B4-BE49-F238E27FC236}">
                <a16:creationId xmlns:a16="http://schemas.microsoft.com/office/drawing/2014/main" id="{8B01A6DF-AF77-594A-85A9-896E9004CB0D}"/>
              </a:ext>
            </a:extLst>
          </p:cNvPr>
          <p:cNvCxnSpPr>
            <a:cxnSpLocks/>
          </p:cNvCxnSpPr>
          <p:nvPr userDrawn="1"/>
        </p:nvCxnSpPr>
        <p:spPr>
          <a:xfrm>
            <a:off x="4212803" y="3893402"/>
            <a:ext cx="4865689" cy="0"/>
          </a:xfrm>
          <a:prstGeom prst="line">
            <a:avLst/>
          </a:prstGeom>
          <a:ln w="22225" cap="rnd">
            <a:solidFill>
              <a:schemeClr val="accent2"/>
            </a:solidFill>
          </a:ln>
        </p:spPr>
        <p:style>
          <a:lnRef idx="1">
            <a:schemeClr val="accent1"/>
          </a:lnRef>
          <a:fillRef idx="0">
            <a:schemeClr val="accent1"/>
          </a:fillRef>
          <a:effectRef idx="0">
            <a:schemeClr val="accent1"/>
          </a:effectRef>
          <a:fontRef idx="minor">
            <a:schemeClr val="tx1"/>
          </a:fontRef>
        </p:style>
      </p:cxnSp>
      <p:grpSp>
        <p:nvGrpSpPr>
          <p:cNvPr id="46" name="Group 45">
            <a:extLst>
              <a:ext uri="{FF2B5EF4-FFF2-40B4-BE49-F238E27FC236}">
                <a16:creationId xmlns:a16="http://schemas.microsoft.com/office/drawing/2014/main" id="{C98EE41F-DD3E-00E8-7CDA-776B4A928AC6}"/>
              </a:ext>
            </a:extLst>
          </p:cNvPr>
          <p:cNvGrpSpPr/>
          <p:nvPr userDrawn="1"/>
        </p:nvGrpSpPr>
        <p:grpSpPr>
          <a:xfrm>
            <a:off x="457004" y="457201"/>
            <a:ext cx="5189178" cy="5642517"/>
            <a:chOff x="457004" y="457201"/>
            <a:chExt cx="5189178" cy="5642517"/>
          </a:xfrm>
          <a:solidFill>
            <a:srgbClr val="F3FDFE"/>
          </a:solidFill>
        </p:grpSpPr>
        <p:sp>
          <p:nvSpPr>
            <p:cNvPr id="47" name="Freeform 46">
              <a:extLst>
                <a:ext uri="{FF2B5EF4-FFF2-40B4-BE49-F238E27FC236}">
                  <a16:creationId xmlns:a16="http://schemas.microsoft.com/office/drawing/2014/main" id="{526B1483-8EEB-38F5-54F6-383C00CE4C78}"/>
                </a:ext>
              </a:extLst>
            </p:cNvPr>
            <p:cNvSpPr/>
            <p:nvPr userDrawn="1"/>
          </p:nvSpPr>
          <p:spPr>
            <a:xfrm rot="9000000">
              <a:off x="645710" y="5052929"/>
              <a:ext cx="2011403" cy="1046789"/>
            </a:xfrm>
            <a:custGeom>
              <a:avLst/>
              <a:gdLst>
                <a:gd name="connsiteX0" fmla="*/ 1548283 w 2011403"/>
                <a:gd name="connsiteY0" fmla="*/ 570222 h 1046789"/>
                <a:gd name="connsiteX1" fmla="*/ 1550587 w 2011403"/>
                <a:gd name="connsiteY1" fmla="*/ 563369 h 1046789"/>
                <a:gd name="connsiteX2" fmla="*/ 1639326 w 2011403"/>
                <a:gd name="connsiteY2" fmla="*/ 455861 h 1046789"/>
                <a:gd name="connsiteX3" fmla="*/ 1737099 w 2011403"/>
                <a:gd name="connsiteY3" fmla="*/ 252784 h 1046789"/>
                <a:gd name="connsiteX4" fmla="*/ 1743569 w 2011403"/>
                <a:gd name="connsiteY4" fmla="*/ 227684 h 1046789"/>
                <a:gd name="connsiteX5" fmla="*/ 1748381 w 2011403"/>
                <a:gd name="connsiteY5" fmla="*/ 219349 h 1046789"/>
                <a:gd name="connsiteX6" fmla="*/ 1739563 w 2011403"/>
                <a:gd name="connsiteY6" fmla="*/ 253566 h 1046789"/>
                <a:gd name="connsiteX7" fmla="*/ 1641473 w 2011403"/>
                <a:gd name="connsiteY7" fmla="*/ 457319 h 1046789"/>
                <a:gd name="connsiteX8" fmla="*/ 1537194 w 2011403"/>
                <a:gd name="connsiteY8" fmla="*/ 619766 h 1046789"/>
                <a:gd name="connsiteX9" fmla="*/ 1536976 w 2011403"/>
                <a:gd name="connsiteY9" fmla="*/ 616634 h 1046789"/>
                <a:gd name="connsiteX10" fmla="*/ 1566219 w 2011403"/>
                <a:gd name="connsiteY10" fmla="*/ 592496 h 1046789"/>
                <a:gd name="connsiteX11" fmla="*/ 1786364 w 2011403"/>
                <a:gd name="connsiteY11" fmla="*/ 184666 h 1046789"/>
                <a:gd name="connsiteX12" fmla="*/ 1791646 w 2011403"/>
                <a:gd name="connsiteY12" fmla="*/ 150152 h 1046789"/>
                <a:gd name="connsiteX13" fmla="*/ 1794794 w 2011403"/>
                <a:gd name="connsiteY13" fmla="*/ 146583 h 1046789"/>
                <a:gd name="connsiteX14" fmla="*/ 1788887 w 2011403"/>
                <a:gd name="connsiteY14" fmla="*/ 185180 h 1046789"/>
                <a:gd name="connsiteX15" fmla="*/ 1568034 w 2011403"/>
                <a:gd name="connsiteY15" fmla="*/ 594310 h 1046789"/>
                <a:gd name="connsiteX16" fmla="*/ 1541120 w 2011403"/>
                <a:gd name="connsiteY16" fmla="*/ 656200 h 1046789"/>
                <a:gd name="connsiteX17" fmla="*/ 1539955 w 2011403"/>
                <a:gd name="connsiteY17" fmla="*/ 653810 h 1046789"/>
                <a:gd name="connsiteX18" fmla="*/ 1587931 w 2011403"/>
                <a:gd name="connsiteY18" fmla="*/ 614208 h 1046789"/>
                <a:gd name="connsiteX19" fmla="*/ 1816473 w 2011403"/>
                <a:gd name="connsiteY19" fmla="*/ 190844 h 1046789"/>
                <a:gd name="connsiteX20" fmla="*/ 1827620 w 2011403"/>
                <a:gd name="connsiteY20" fmla="*/ 118017 h 1046789"/>
                <a:gd name="connsiteX21" fmla="*/ 1830435 w 2011403"/>
                <a:gd name="connsiteY21" fmla="*/ 116643 h 1046789"/>
                <a:gd name="connsiteX22" fmla="*/ 1818998 w 2011403"/>
                <a:gd name="connsiteY22" fmla="*/ 191375 h 1046789"/>
                <a:gd name="connsiteX23" fmla="*/ 1589768 w 2011403"/>
                <a:gd name="connsiteY23" fmla="*/ 616045 h 1046789"/>
                <a:gd name="connsiteX24" fmla="*/ 1556507 w 2011403"/>
                <a:gd name="connsiteY24" fmla="*/ 687731 h 1046789"/>
                <a:gd name="connsiteX25" fmla="*/ 1555336 w 2011403"/>
                <a:gd name="connsiteY25" fmla="*/ 685332 h 1046789"/>
                <a:gd name="connsiteX26" fmla="*/ 1609666 w 2011403"/>
                <a:gd name="connsiteY26" fmla="*/ 635942 h 1046789"/>
                <a:gd name="connsiteX27" fmla="*/ 1859764 w 2011403"/>
                <a:gd name="connsiteY27" fmla="*/ 110921 h 1046789"/>
                <a:gd name="connsiteX28" fmla="*/ 1860130 w 2011403"/>
                <a:gd name="connsiteY28" fmla="*/ 103702 h 1046789"/>
                <a:gd name="connsiteX29" fmla="*/ 1862713 w 2011403"/>
                <a:gd name="connsiteY29" fmla="*/ 103522 h 1046789"/>
                <a:gd name="connsiteX30" fmla="*/ 1862325 w 2011403"/>
                <a:gd name="connsiteY30" fmla="*/ 111182 h 1046789"/>
                <a:gd name="connsiteX31" fmla="*/ 1611480 w 2011403"/>
                <a:gd name="connsiteY31" fmla="*/ 637757 h 1046789"/>
                <a:gd name="connsiteX32" fmla="*/ 1577335 w 2011403"/>
                <a:gd name="connsiteY32" fmla="*/ 710291 h 1046789"/>
                <a:gd name="connsiteX33" fmla="*/ 1575377 w 2011403"/>
                <a:gd name="connsiteY33" fmla="*/ 708564 h 1046789"/>
                <a:gd name="connsiteX34" fmla="*/ 1631378 w 2011403"/>
                <a:gd name="connsiteY34" fmla="*/ 657655 h 1046789"/>
                <a:gd name="connsiteX35" fmla="*/ 1890339 w 2011403"/>
                <a:gd name="connsiteY35" fmla="*/ 114056 h 1046789"/>
                <a:gd name="connsiteX36" fmla="*/ 1890973 w 2011403"/>
                <a:gd name="connsiteY36" fmla="*/ 101552 h 1046789"/>
                <a:gd name="connsiteX37" fmla="*/ 1893559 w 2011403"/>
                <a:gd name="connsiteY37" fmla="*/ 101372 h 1046789"/>
                <a:gd name="connsiteX38" fmla="*/ 1892903 w 2011403"/>
                <a:gd name="connsiteY38" fmla="*/ 114326 h 1046789"/>
                <a:gd name="connsiteX39" fmla="*/ 1633215 w 2011403"/>
                <a:gd name="connsiteY39" fmla="*/ 659492 h 1046789"/>
                <a:gd name="connsiteX40" fmla="*/ 1601277 w 2011403"/>
                <a:gd name="connsiteY40" fmla="*/ 729975 h 1046789"/>
                <a:gd name="connsiteX41" fmla="*/ 1598946 w 2011403"/>
                <a:gd name="connsiteY41" fmla="*/ 728629 h 1046789"/>
                <a:gd name="connsiteX42" fmla="*/ 1653112 w 2011403"/>
                <a:gd name="connsiteY42" fmla="*/ 679389 h 1046789"/>
                <a:gd name="connsiteX43" fmla="*/ 1920916 w 2011403"/>
                <a:gd name="connsiteY43" fmla="*/ 117197 h 1046789"/>
                <a:gd name="connsiteX44" fmla="*/ 1921442 w 2011403"/>
                <a:gd name="connsiteY44" fmla="*/ 106806 h 1046789"/>
                <a:gd name="connsiteX45" fmla="*/ 1923975 w 2011403"/>
                <a:gd name="connsiteY45" fmla="*/ 107658 h 1046789"/>
                <a:gd name="connsiteX46" fmla="*/ 1923478 w 2011403"/>
                <a:gd name="connsiteY46" fmla="*/ 117458 h 1046789"/>
                <a:gd name="connsiteX47" fmla="*/ 1654927 w 2011403"/>
                <a:gd name="connsiteY47" fmla="*/ 681204 h 1046789"/>
                <a:gd name="connsiteX48" fmla="*/ 1629192 w 2011403"/>
                <a:gd name="connsiteY48" fmla="*/ 746092 h 1046789"/>
                <a:gd name="connsiteX49" fmla="*/ 1626833 w 2011403"/>
                <a:gd name="connsiteY49" fmla="*/ 744730 h 1046789"/>
                <a:gd name="connsiteX50" fmla="*/ 1674824 w 2011403"/>
                <a:gd name="connsiteY50" fmla="*/ 701102 h 1046789"/>
                <a:gd name="connsiteX51" fmla="*/ 1951492 w 2011403"/>
                <a:gd name="connsiteY51" fmla="*/ 120332 h 1046789"/>
                <a:gd name="connsiteX52" fmla="*/ 1951635 w 2011403"/>
                <a:gd name="connsiteY52" fmla="*/ 117506 h 1046789"/>
                <a:gd name="connsiteX53" fmla="*/ 1954138 w 2011403"/>
                <a:gd name="connsiteY53" fmla="*/ 118951 h 1046789"/>
                <a:gd name="connsiteX54" fmla="*/ 1954055 w 2011403"/>
                <a:gd name="connsiteY54" fmla="*/ 120602 h 1046789"/>
                <a:gd name="connsiteX55" fmla="*/ 1676661 w 2011403"/>
                <a:gd name="connsiteY55" fmla="*/ 702939 h 1046789"/>
                <a:gd name="connsiteX56" fmla="*/ 1657077 w 2011403"/>
                <a:gd name="connsiteY56" fmla="*/ 762191 h 1046789"/>
                <a:gd name="connsiteX57" fmla="*/ 1654746 w 2011403"/>
                <a:gd name="connsiteY57" fmla="*/ 760846 h 1046789"/>
                <a:gd name="connsiteX58" fmla="*/ 1696558 w 2011403"/>
                <a:gd name="connsiteY58" fmla="*/ 722836 h 1046789"/>
                <a:gd name="connsiteX59" fmla="*/ 1967022 w 2011403"/>
                <a:gd name="connsiteY59" fmla="*/ 221786 h 1046789"/>
                <a:gd name="connsiteX60" fmla="*/ 1980437 w 2011403"/>
                <a:gd name="connsiteY60" fmla="*/ 134134 h 1046789"/>
                <a:gd name="connsiteX61" fmla="*/ 1982828 w 2011403"/>
                <a:gd name="connsiteY61" fmla="*/ 135515 h 1046789"/>
                <a:gd name="connsiteX62" fmla="*/ 1969545 w 2011403"/>
                <a:gd name="connsiteY62" fmla="*/ 222300 h 1046789"/>
                <a:gd name="connsiteX63" fmla="*/ 1698373 w 2011403"/>
                <a:gd name="connsiteY63" fmla="*/ 724651 h 1046789"/>
                <a:gd name="connsiteX64" fmla="*/ 1685411 w 2011403"/>
                <a:gd name="connsiteY64" fmla="*/ 778550 h 1046789"/>
                <a:gd name="connsiteX65" fmla="*/ 1683009 w 2011403"/>
                <a:gd name="connsiteY65" fmla="*/ 777163 h 1046789"/>
                <a:gd name="connsiteX66" fmla="*/ 1718600 w 2011403"/>
                <a:gd name="connsiteY66" fmla="*/ 744878 h 1046789"/>
                <a:gd name="connsiteX67" fmla="*/ 1998302 w 2011403"/>
                <a:gd name="connsiteY67" fmla="*/ 223179 h 1046789"/>
                <a:gd name="connsiteX68" fmla="*/ 2009016 w 2011403"/>
                <a:gd name="connsiteY68" fmla="*/ 150635 h 1046789"/>
                <a:gd name="connsiteX69" fmla="*/ 2011403 w 2011403"/>
                <a:gd name="connsiteY69" fmla="*/ 152013 h 1046789"/>
                <a:gd name="connsiteX70" fmla="*/ 1999692 w 2011403"/>
                <a:gd name="connsiteY70" fmla="*/ 228748 h 1046789"/>
                <a:gd name="connsiteX71" fmla="*/ 1720437 w 2011403"/>
                <a:gd name="connsiteY71" fmla="*/ 746715 h 1046789"/>
                <a:gd name="connsiteX72" fmla="*/ 671685 w 2011403"/>
                <a:gd name="connsiteY72" fmla="*/ 588676 h 1046789"/>
                <a:gd name="connsiteX73" fmla="*/ 672975 w 2011403"/>
                <a:gd name="connsiteY73" fmla="*/ 586441 h 1046789"/>
                <a:gd name="connsiteX74" fmla="*/ 742039 w 2011403"/>
                <a:gd name="connsiteY74" fmla="*/ 623977 h 1046789"/>
                <a:gd name="connsiteX75" fmla="*/ 996003 w 2011403"/>
                <a:gd name="connsiteY75" fmla="*/ 675387 h 1046789"/>
                <a:gd name="connsiteX76" fmla="*/ 1249967 w 2011403"/>
                <a:gd name="connsiteY76" fmla="*/ 623977 h 1046789"/>
                <a:gd name="connsiteX77" fmla="*/ 1292117 w 2011403"/>
                <a:gd name="connsiteY77" fmla="*/ 601069 h 1046789"/>
                <a:gd name="connsiteX78" fmla="*/ 1294735 w 2011403"/>
                <a:gd name="connsiteY78" fmla="*/ 602580 h 1046789"/>
                <a:gd name="connsiteX79" fmla="*/ 1250987 w 2011403"/>
                <a:gd name="connsiteY79" fmla="*/ 626355 h 1046789"/>
                <a:gd name="connsiteX80" fmla="*/ 996003 w 2011403"/>
                <a:gd name="connsiteY80" fmla="*/ 677962 h 1046789"/>
                <a:gd name="connsiteX81" fmla="*/ 741019 w 2011403"/>
                <a:gd name="connsiteY81" fmla="*/ 626356 h 1046789"/>
                <a:gd name="connsiteX82" fmla="*/ 629652 w 2011403"/>
                <a:gd name="connsiteY82" fmla="*/ 565832 h 1046789"/>
                <a:gd name="connsiteX83" fmla="*/ 353665 w 2011403"/>
                <a:gd name="connsiteY83" fmla="*/ 154255 h 1046789"/>
                <a:gd name="connsiteX84" fmla="*/ 343284 w 2011403"/>
                <a:gd name="connsiteY84" fmla="*/ 51579 h 1046789"/>
                <a:gd name="connsiteX85" fmla="*/ 346021 w 2011403"/>
                <a:gd name="connsiteY85" fmla="*/ 53159 h 1046789"/>
                <a:gd name="connsiteX86" fmla="*/ 356191 w 2011403"/>
                <a:gd name="connsiteY86" fmla="*/ 153724 h 1046789"/>
                <a:gd name="connsiteX87" fmla="*/ 631110 w 2011403"/>
                <a:gd name="connsiteY87" fmla="*/ 563686 h 1046789"/>
                <a:gd name="connsiteX88" fmla="*/ 634578 w 2011403"/>
                <a:gd name="connsiteY88" fmla="*/ 565571 h 1046789"/>
                <a:gd name="connsiteX89" fmla="*/ 633286 w 2011403"/>
                <a:gd name="connsiteY89" fmla="*/ 567808 h 1046789"/>
                <a:gd name="connsiteX90" fmla="*/ 656392 w 2011403"/>
                <a:gd name="connsiteY90" fmla="*/ 615163 h 1046789"/>
                <a:gd name="connsiteX91" fmla="*/ 657671 w 2011403"/>
                <a:gd name="connsiteY91" fmla="*/ 612948 h 1046789"/>
                <a:gd name="connsiteX92" fmla="*/ 730074 w 2011403"/>
                <a:gd name="connsiteY92" fmla="*/ 652297 h 1046789"/>
                <a:gd name="connsiteX93" fmla="*/ 996003 w 2011403"/>
                <a:gd name="connsiteY93" fmla="*/ 706122 h 1046789"/>
                <a:gd name="connsiteX94" fmla="*/ 1261932 w 2011403"/>
                <a:gd name="connsiteY94" fmla="*/ 652297 h 1046789"/>
                <a:gd name="connsiteX95" fmla="*/ 1323186 w 2011403"/>
                <a:gd name="connsiteY95" fmla="*/ 619007 h 1046789"/>
                <a:gd name="connsiteX96" fmla="*/ 1325783 w 2011403"/>
                <a:gd name="connsiteY96" fmla="*/ 620506 h 1046789"/>
                <a:gd name="connsiteX97" fmla="*/ 1262927 w 2011403"/>
                <a:gd name="connsiteY97" fmla="*/ 654667 h 1046789"/>
                <a:gd name="connsiteX98" fmla="*/ 996003 w 2011403"/>
                <a:gd name="connsiteY98" fmla="*/ 708697 h 1046789"/>
                <a:gd name="connsiteX99" fmla="*/ 729079 w 2011403"/>
                <a:gd name="connsiteY99" fmla="*/ 654667 h 1046789"/>
                <a:gd name="connsiteX100" fmla="*/ 612492 w 2011403"/>
                <a:gd name="connsiteY100" fmla="*/ 591303 h 1046789"/>
                <a:gd name="connsiteX101" fmla="*/ 323557 w 2011403"/>
                <a:gd name="connsiteY101" fmla="*/ 160433 h 1046789"/>
                <a:gd name="connsiteX102" fmla="*/ 310644 w 2011403"/>
                <a:gd name="connsiteY102" fmla="*/ 32734 h 1046789"/>
                <a:gd name="connsiteX103" fmla="*/ 313380 w 2011403"/>
                <a:gd name="connsiteY103" fmla="*/ 34313 h 1046789"/>
                <a:gd name="connsiteX104" fmla="*/ 326080 w 2011403"/>
                <a:gd name="connsiteY104" fmla="*/ 159919 h 1046789"/>
                <a:gd name="connsiteX105" fmla="*/ 613924 w 2011403"/>
                <a:gd name="connsiteY105" fmla="*/ 589173 h 1046789"/>
                <a:gd name="connsiteX106" fmla="*/ 619273 w 2011403"/>
                <a:gd name="connsiteY106" fmla="*/ 592079 h 1046789"/>
                <a:gd name="connsiteX107" fmla="*/ 617994 w 2011403"/>
                <a:gd name="connsiteY107" fmla="*/ 594294 h 1046789"/>
                <a:gd name="connsiteX108" fmla="*/ 641088 w 2011403"/>
                <a:gd name="connsiteY108" fmla="*/ 641671 h 1046789"/>
                <a:gd name="connsiteX109" fmla="*/ 642378 w 2011403"/>
                <a:gd name="connsiteY109" fmla="*/ 639437 h 1046789"/>
                <a:gd name="connsiteX110" fmla="*/ 718134 w 2011403"/>
                <a:gd name="connsiteY110" fmla="*/ 680610 h 1046789"/>
                <a:gd name="connsiteX111" fmla="*/ 996003 w 2011403"/>
                <a:gd name="connsiteY111" fmla="*/ 736858 h 1046789"/>
                <a:gd name="connsiteX112" fmla="*/ 1273872 w 2011403"/>
                <a:gd name="connsiteY112" fmla="*/ 680610 h 1046789"/>
                <a:gd name="connsiteX113" fmla="*/ 1354235 w 2011403"/>
                <a:gd name="connsiteY113" fmla="*/ 636933 h 1046789"/>
                <a:gd name="connsiteX114" fmla="*/ 1356855 w 2011403"/>
                <a:gd name="connsiteY114" fmla="*/ 638445 h 1046789"/>
                <a:gd name="connsiteX115" fmla="*/ 1274892 w 2011403"/>
                <a:gd name="connsiteY115" fmla="*/ 682989 h 1046789"/>
                <a:gd name="connsiteX116" fmla="*/ 996003 w 2011403"/>
                <a:gd name="connsiteY116" fmla="*/ 739433 h 1046789"/>
                <a:gd name="connsiteX117" fmla="*/ 717114 w 2011403"/>
                <a:gd name="connsiteY117" fmla="*/ 682989 h 1046789"/>
                <a:gd name="connsiteX118" fmla="*/ 595306 w 2011403"/>
                <a:gd name="connsiteY118" fmla="*/ 616791 h 1046789"/>
                <a:gd name="connsiteX119" fmla="*/ 278851 w 2011403"/>
                <a:gd name="connsiteY119" fmla="*/ 22272 h 1046789"/>
                <a:gd name="connsiteX120" fmla="*/ 279605 w 2011403"/>
                <a:gd name="connsiteY120" fmla="*/ 14814 h 1046789"/>
                <a:gd name="connsiteX121" fmla="*/ 282039 w 2011403"/>
                <a:gd name="connsiteY121" fmla="*/ 16219 h 1046789"/>
                <a:gd name="connsiteX122" fmla="*/ 281427 w 2011403"/>
                <a:gd name="connsiteY122" fmla="*/ 22272 h 1046789"/>
                <a:gd name="connsiteX123" fmla="*/ 596764 w 2011403"/>
                <a:gd name="connsiteY123" fmla="*/ 614645 h 1046789"/>
                <a:gd name="connsiteX124" fmla="*/ 603980 w 2011403"/>
                <a:gd name="connsiteY124" fmla="*/ 618567 h 1046789"/>
                <a:gd name="connsiteX125" fmla="*/ 602689 w 2011403"/>
                <a:gd name="connsiteY125" fmla="*/ 620803 h 1046789"/>
                <a:gd name="connsiteX126" fmla="*/ 625795 w 2011403"/>
                <a:gd name="connsiteY126" fmla="*/ 668159 h 1046789"/>
                <a:gd name="connsiteX127" fmla="*/ 627074 w 2011403"/>
                <a:gd name="connsiteY127" fmla="*/ 665944 h 1046789"/>
                <a:gd name="connsiteX128" fmla="*/ 706169 w 2011403"/>
                <a:gd name="connsiteY128" fmla="*/ 708930 h 1046789"/>
                <a:gd name="connsiteX129" fmla="*/ 996003 w 2011403"/>
                <a:gd name="connsiteY129" fmla="*/ 767593 h 1046789"/>
                <a:gd name="connsiteX130" fmla="*/ 1285837 w 2011403"/>
                <a:gd name="connsiteY130" fmla="*/ 708930 h 1046789"/>
                <a:gd name="connsiteX131" fmla="*/ 1385306 w 2011403"/>
                <a:gd name="connsiteY131" fmla="*/ 654871 h 1046789"/>
                <a:gd name="connsiteX132" fmla="*/ 1387902 w 2011403"/>
                <a:gd name="connsiteY132" fmla="*/ 656370 h 1046789"/>
                <a:gd name="connsiteX133" fmla="*/ 1286832 w 2011403"/>
                <a:gd name="connsiteY133" fmla="*/ 711300 h 1046789"/>
                <a:gd name="connsiteX134" fmla="*/ 996003 w 2011403"/>
                <a:gd name="connsiteY134" fmla="*/ 770168 h 1046789"/>
                <a:gd name="connsiteX135" fmla="*/ 705174 w 2011403"/>
                <a:gd name="connsiteY135" fmla="*/ 711300 h 1046789"/>
                <a:gd name="connsiteX136" fmla="*/ 578147 w 2011403"/>
                <a:gd name="connsiteY136" fmla="*/ 642262 h 1046789"/>
                <a:gd name="connsiteX137" fmla="*/ 248116 w 2011403"/>
                <a:gd name="connsiteY137" fmla="*/ 22271 h 1046789"/>
                <a:gd name="connsiteX138" fmla="*/ 249018 w 2011403"/>
                <a:gd name="connsiteY138" fmla="*/ 4462 h 1046789"/>
                <a:gd name="connsiteX139" fmla="*/ 251551 w 2011403"/>
                <a:gd name="connsiteY139" fmla="*/ 5314 h 1046789"/>
                <a:gd name="connsiteX140" fmla="*/ 250692 w 2011403"/>
                <a:gd name="connsiteY140" fmla="*/ 22271 h 1046789"/>
                <a:gd name="connsiteX141" fmla="*/ 579579 w 2011403"/>
                <a:gd name="connsiteY141" fmla="*/ 640132 h 1046789"/>
                <a:gd name="connsiteX142" fmla="*/ 588676 w 2011403"/>
                <a:gd name="connsiteY142" fmla="*/ 645075 h 1046789"/>
                <a:gd name="connsiteX143" fmla="*/ 587397 w 2011403"/>
                <a:gd name="connsiteY143" fmla="*/ 647290 h 1046789"/>
                <a:gd name="connsiteX144" fmla="*/ 610490 w 2011403"/>
                <a:gd name="connsiteY144" fmla="*/ 694667 h 1046789"/>
                <a:gd name="connsiteX145" fmla="*/ 611775 w 2011403"/>
                <a:gd name="connsiteY145" fmla="*/ 692442 h 1046789"/>
                <a:gd name="connsiteX146" fmla="*/ 694229 w 2011403"/>
                <a:gd name="connsiteY146" fmla="*/ 737251 h 1046789"/>
                <a:gd name="connsiteX147" fmla="*/ 996003 w 2011403"/>
                <a:gd name="connsiteY147" fmla="*/ 798329 h 1046789"/>
                <a:gd name="connsiteX148" fmla="*/ 1297777 w 2011403"/>
                <a:gd name="connsiteY148" fmla="*/ 737243 h 1046789"/>
                <a:gd name="connsiteX149" fmla="*/ 1416353 w 2011403"/>
                <a:gd name="connsiteY149" fmla="*/ 672797 h 1046789"/>
                <a:gd name="connsiteX150" fmla="*/ 1418974 w 2011403"/>
                <a:gd name="connsiteY150" fmla="*/ 674310 h 1046789"/>
                <a:gd name="connsiteX151" fmla="*/ 1298796 w 2011403"/>
                <a:gd name="connsiteY151" fmla="*/ 739622 h 1046789"/>
                <a:gd name="connsiteX152" fmla="*/ 996003 w 2011403"/>
                <a:gd name="connsiteY152" fmla="*/ 800904 h 1046789"/>
                <a:gd name="connsiteX153" fmla="*/ 693210 w 2011403"/>
                <a:gd name="connsiteY153" fmla="*/ 739622 h 1046789"/>
                <a:gd name="connsiteX154" fmla="*/ 560961 w 2011403"/>
                <a:gd name="connsiteY154" fmla="*/ 667750 h 1046789"/>
                <a:gd name="connsiteX155" fmla="*/ 217381 w 2011403"/>
                <a:gd name="connsiteY155" fmla="*/ 22272 h 1046789"/>
                <a:gd name="connsiteX156" fmla="*/ 218500 w 2011403"/>
                <a:gd name="connsiteY156" fmla="*/ 181 h 1046789"/>
                <a:gd name="connsiteX157" fmla="*/ 221085 w 2011403"/>
                <a:gd name="connsiteY157" fmla="*/ 0 h 1046789"/>
                <a:gd name="connsiteX158" fmla="*/ 219957 w 2011403"/>
                <a:gd name="connsiteY158" fmla="*/ 22272 h 1046789"/>
                <a:gd name="connsiteX159" fmla="*/ 562419 w 2011403"/>
                <a:gd name="connsiteY159" fmla="*/ 665620 h 1046789"/>
                <a:gd name="connsiteX160" fmla="*/ 573377 w 2011403"/>
                <a:gd name="connsiteY160" fmla="*/ 671574 h 1046789"/>
                <a:gd name="connsiteX161" fmla="*/ 572092 w 2011403"/>
                <a:gd name="connsiteY161" fmla="*/ 673799 h 1046789"/>
                <a:gd name="connsiteX162" fmla="*/ 595198 w 2011403"/>
                <a:gd name="connsiteY162" fmla="*/ 721155 h 1046789"/>
                <a:gd name="connsiteX163" fmla="*/ 596477 w 2011403"/>
                <a:gd name="connsiteY163" fmla="*/ 718939 h 1046789"/>
                <a:gd name="connsiteX164" fmla="*/ 682265 w 2011403"/>
                <a:gd name="connsiteY164" fmla="*/ 765563 h 1046789"/>
                <a:gd name="connsiteX165" fmla="*/ 996003 w 2011403"/>
                <a:gd name="connsiteY165" fmla="*/ 829064 h 1046789"/>
                <a:gd name="connsiteX166" fmla="*/ 1446772 w 2011403"/>
                <a:gd name="connsiteY166" fmla="*/ 691091 h 1046789"/>
                <a:gd name="connsiteX167" fmla="*/ 1447294 w 2011403"/>
                <a:gd name="connsiteY167" fmla="*/ 690660 h 1046789"/>
                <a:gd name="connsiteX168" fmla="*/ 1449656 w 2011403"/>
                <a:gd name="connsiteY168" fmla="*/ 692024 h 1046789"/>
                <a:gd name="connsiteX169" fmla="*/ 1448205 w 2011403"/>
                <a:gd name="connsiteY169" fmla="*/ 693221 h 1046789"/>
                <a:gd name="connsiteX170" fmla="*/ 996003 w 2011403"/>
                <a:gd name="connsiteY170" fmla="*/ 831639 h 1046789"/>
                <a:gd name="connsiteX171" fmla="*/ 681270 w 2011403"/>
                <a:gd name="connsiteY171" fmla="*/ 767933 h 1046789"/>
                <a:gd name="connsiteX172" fmla="*/ 543801 w 2011403"/>
                <a:gd name="connsiteY172" fmla="*/ 693221 h 1046789"/>
                <a:gd name="connsiteX173" fmla="*/ 186646 w 2011403"/>
                <a:gd name="connsiteY173" fmla="*/ 22271 h 1046789"/>
                <a:gd name="connsiteX174" fmla="*/ 187656 w 2011403"/>
                <a:gd name="connsiteY174" fmla="*/ 2331 h 1046789"/>
                <a:gd name="connsiteX175" fmla="*/ 190241 w 2011403"/>
                <a:gd name="connsiteY175" fmla="*/ 2151 h 1046789"/>
                <a:gd name="connsiteX176" fmla="*/ 189222 w 2011403"/>
                <a:gd name="connsiteY176" fmla="*/ 22271 h 1046789"/>
                <a:gd name="connsiteX177" fmla="*/ 545234 w 2011403"/>
                <a:gd name="connsiteY177" fmla="*/ 691090 h 1046789"/>
                <a:gd name="connsiteX178" fmla="*/ 558078 w 2011403"/>
                <a:gd name="connsiteY178" fmla="*/ 698071 h 1046789"/>
                <a:gd name="connsiteX179" fmla="*/ 556800 w 2011403"/>
                <a:gd name="connsiteY179" fmla="*/ 700286 h 1046789"/>
                <a:gd name="connsiteX180" fmla="*/ 579893 w 2011403"/>
                <a:gd name="connsiteY180" fmla="*/ 747663 h 1046789"/>
                <a:gd name="connsiteX181" fmla="*/ 581178 w 2011403"/>
                <a:gd name="connsiteY181" fmla="*/ 745438 h 1046789"/>
                <a:gd name="connsiteX182" fmla="*/ 670325 w 2011403"/>
                <a:gd name="connsiteY182" fmla="*/ 793884 h 1046789"/>
                <a:gd name="connsiteX183" fmla="*/ 996003 w 2011403"/>
                <a:gd name="connsiteY183" fmla="*/ 859800 h 1046789"/>
                <a:gd name="connsiteX184" fmla="*/ 1463932 w 2011403"/>
                <a:gd name="connsiteY184" fmla="*/ 716563 h 1046789"/>
                <a:gd name="connsiteX185" fmla="*/ 1475549 w 2011403"/>
                <a:gd name="connsiteY185" fmla="*/ 706973 h 1046789"/>
                <a:gd name="connsiteX186" fmla="*/ 1477937 w 2011403"/>
                <a:gd name="connsiteY186" fmla="*/ 708352 h 1046789"/>
                <a:gd name="connsiteX187" fmla="*/ 1465391 w 2011403"/>
                <a:gd name="connsiteY187" fmla="*/ 718709 h 1046789"/>
                <a:gd name="connsiteX188" fmla="*/ 996003 w 2011403"/>
                <a:gd name="connsiteY188" fmla="*/ 862375 h 1046789"/>
                <a:gd name="connsiteX189" fmla="*/ 669305 w 2011403"/>
                <a:gd name="connsiteY189" fmla="*/ 796254 h 1046789"/>
                <a:gd name="connsiteX190" fmla="*/ 526616 w 2011403"/>
                <a:gd name="connsiteY190" fmla="*/ 718709 h 1046789"/>
                <a:gd name="connsiteX191" fmla="*/ 155911 w 2011403"/>
                <a:gd name="connsiteY191" fmla="*/ 22272 h 1046789"/>
                <a:gd name="connsiteX192" fmla="*/ 156170 w 2011403"/>
                <a:gd name="connsiteY192" fmla="*/ 17166 h 1046789"/>
                <a:gd name="connsiteX193" fmla="*/ 158811 w 2011403"/>
                <a:gd name="connsiteY193" fmla="*/ 15877 h 1046789"/>
                <a:gd name="connsiteX194" fmla="*/ 158487 w 2011403"/>
                <a:gd name="connsiteY194" fmla="*/ 22272 h 1046789"/>
                <a:gd name="connsiteX195" fmla="*/ 528074 w 2011403"/>
                <a:gd name="connsiteY195" fmla="*/ 716579 h 1046789"/>
                <a:gd name="connsiteX196" fmla="*/ 542779 w 2011403"/>
                <a:gd name="connsiteY196" fmla="*/ 724570 h 1046789"/>
                <a:gd name="connsiteX197" fmla="*/ 541495 w 2011403"/>
                <a:gd name="connsiteY197" fmla="*/ 726795 h 1046789"/>
                <a:gd name="connsiteX198" fmla="*/ 564601 w 2011403"/>
                <a:gd name="connsiteY198" fmla="*/ 774150 h 1046789"/>
                <a:gd name="connsiteX199" fmla="*/ 565880 w 2011403"/>
                <a:gd name="connsiteY199" fmla="*/ 771935 h 1046789"/>
                <a:gd name="connsiteX200" fmla="*/ 658360 w 2011403"/>
                <a:gd name="connsiteY200" fmla="*/ 822196 h 1046789"/>
                <a:gd name="connsiteX201" fmla="*/ 996003 w 2011403"/>
                <a:gd name="connsiteY201" fmla="*/ 890535 h 1046789"/>
                <a:gd name="connsiteX202" fmla="*/ 1481118 w 2011403"/>
                <a:gd name="connsiteY202" fmla="*/ 742049 h 1046789"/>
                <a:gd name="connsiteX203" fmla="*/ 1505153 w 2011403"/>
                <a:gd name="connsiteY203" fmla="*/ 724065 h 1046789"/>
                <a:gd name="connsiteX204" fmla="*/ 1507568 w 2011403"/>
                <a:gd name="connsiteY204" fmla="*/ 725460 h 1046789"/>
                <a:gd name="connsiteX205" fmla="*/ 1482550 w 2011403"/>
                <a:gd name="connsiteY205" fmla="*/ 744180 h 1046789"/>
                <a:gd name="connsiteX206" fmla="*/ 996003 w 2011403"/>
                <a:gd name="connsiteY206" fmla="*/ 893110 h 1046789"/>
                <a:gd name="connsiteX207" fmla="*/ 657365 w 2011403"/>
                <a:gd name="connsiteY207" fmla="*/ 824566 h 1046789"/>
                <a:gd name="connsiteX208" fmla="*/ 509456 w 2011403"/>
                <a:gd name="connsiteY208" fmla="*/ 744180 h 1046789"/>
                <a:gd name="connsiteX209" fmla="*/ 142900 w 2011403"/>
                <a:gd name="connsiteY209" fmla="*/ 197553 h 1046789"/>
                <a:gd name="connsiteX210" fmla="*/ 127199 w 2011403"/>
                <a:gd name="connsiteY210" fmla="*/ 42276 h 1046789"/>
                <a:gd name="connsiteX211" fmla="*/ 129510 w 2011403"/>
                <a:gd name="connsiteY211" fmla="*/ 39655 h 1046789"/>
                <a:gd name="connsiteX212" fmla="*/ 145423 w 2011403"/>
                <a:gd name="connsiteY212" fmla="*/ 197039 h 1046789"/>
                <a:gd name="connsiteX213" fmla="*/ 510889 w 2011403"/>
                <a:gd name="connsiteY213" fmla="*/ 742049 h 1046789"/>
                <a:gd name="connsiteX214" fmla="*/ 527481 w 2011403"/>
                <a:gd name="connsiteY214" fmla="*/ 751067 h 1046789"/>
                <a:gd name="connsiteX215" fmla="*/ 526203 w 2011403"/>
                <a:gd name="connsiteY215" fmla="*/ 753282 h 1046789"/>
                <a:gd name="connsiteX216" fmla="*/ 510382 w 2011403"/>
                <a:gd name="connsiteY216" fmla="*/ 780683 h 1046789"/>
                <a:gd name="connsiteX217" fmla="*/ 492270 w 2011403"/>
                <a:gd name="connsiteY217" fmla="*/ 769669 h 1046789"/>
                <a:gd name="connsiteX218" fmla="*/ 112789 w 2011403"/>
                <a:gd name="connsiteY218" fmla="*/ 203749 h 1046789"/>
                <a:gd name="connsiteX219" fmla="*/ 100262 w 2011403"/>
                <a:gd name="connsiteY219" fmla="*/ 79846 h 1046789"/>
                <a:gd name="connsiteX220" fmla="*/ 102455 w 2011403"/>
                <a:gd name="connsiteY220" fmla="*/ 76048 h 1046789"/>
                <a:gd name="connsiteX221" fmla="*/ 115315 w 2011403"/>
                <a:gd name="connsiteY221" fmla="*/ 203218 h 1046789"/>
                <a:gd name="connsiteX222" fmla="*/ 493729 w 2011403"/>
                <a:gd name="connsiteY222" fmla="*/ 767522 h 1046789"/>
                <a:gd name="connsiteX223" fmla="*/ 511679 w 2011403"/>
                <a:gd name="connsiteY223" fmla="*/ 778438 h 1046789"/>
                <a:gd name="connsiteX224" fmla="*/ 566607 w 2011403"/>
                <a:gd name="connsiteY224" fmla="*/ 814876 h 1046789"/>
                <a:gd name="connsiteX225" fmla="*/ 547720 w 2011403"/>
                <a:gd name="connsiteY225" fmla="*/ 803389 h 1046789"/>
                <a:gd name="connsiteX226" fmla="*/ 549015 w 2011403"/>
                <a:gd name="connsiteY226" fmla="*/ 801146 h 1046789"/>
                <a:gd name="connsiteX227" fmla="*/ 567853 w 2011403"/>
                <a:gd name="connsiteY227" fmla="*/ 812603 h 1046789"/>
                <a:gd name="connsiteX228" fmla="*/ 996003 w 2011403"/>
                <a:gd name="connsiteY228" fmla="*/ 921271 h 1046789"/>
                <a:gd name="connsiteX229" fmla="*/ 1498278 w 2011403"/>
                <a:gd name="connsiteY229" fmla="*/ 767521 h 1046789"/>
                <a:gd name="connsiteX230" fmla="*/ 1534054 w 2011403"/>
                <a:gd name="connsiteY230" fmla="*/ 740751 h 1046789"/>
                <a:gd name="connsiteX231" fmla="*/ 1536497 w 2011403"/>
                <a:gd name="connsiteY231" fmla="*/ 742162 h 1046789"/>
                <a:gd name="connsiteX232" fmla="*/ 1499736 w 2011403"/>
                <a:gd name="connsiteY232" fmla="*/ 769669 h 1046789"/>
                <a:gd name="connsiteX233" fmla="*/ 996003 w 2011403"/>
                <a:gd name="connsiteY233" fmla="*/ 923847 h 1046789"/>
                <a:gd name="connsiteX234" fmla="*/ 566607 w 2011403"/>
                <a:gd name="connsiteY234" fmla="*/ 814876 h 1046789"/>
                <a:gd name="connsiteX235" fmla="*/ 495039 w 2011403"/>
                <a:gd name="connsiteY235" fmla="*/ 807259 h 1046789"/>
                <a:gd name="connsiteX236" fmla="*/ 475111 w 2011403"/>
                <a:gd name="connsiteY236" fmla="*/ 795140 h 1046789"/>
                <a:gd name="connsiteX237" fmla="*/ 82681 w 2011403"/>
                <a:gd name="connsiteY237" fmla="*/ 209927 h 1046789"/>
                <a:gd name="connsiteX238" fmla="*/ 74108 w 2011403"/>
                <a:gd name="connsiteY238" fmla="*/ 125146 h 1046789"/>
                <a:gd name="connsiteX239" fmla="*/ 76300 w 2011403"/>
                <a:gd name="connsiteY239" fmla="*/ 121351 h 1046789"/>
                <a:gd name="connsiteX240" fmla="*/ 85204 w 2011403"/>
                <a:gd name="connsiteY240" fmla="*/ 209412 h 1046789"/>
                <a:gd name="connsiteX241" fmla="*/ 476543 w 2011403"/>
                <a:gd name="connsiteY241" fmla="*/ 793008 h 1046789"/>
                <a:gd name="connsiteX242" fmla="*/ 496322 w 2011403"/>
                <a:gd name="connsiteY242" fmla="*/ 805037 h 1046789"/>
                <a:gd name="connsiteX243" fmla="*/ 551981 w 2011403"/>
                <a:gd name="connsiteY243" fmla="*/ 841891 h 1046789"/>
                <a:gd name="connsiteX244" fmla="*/ 532375 w 2011403"/>
                <a:gd name="connsiteY244" fmla="*/ 829966 h 1046789"/>
                <a:gd name="connsiteX245" fmla="*/ 533659 w 2011403"/>
                <a:gd name="connsiteY245" fmla="*/ 827743 h 1046789"/>
                <a:gd name="connsiteX246" fmla="*/ 553202 w 2011403"/>
                <a:gd name="connsiteY246" fmla="*/ 839629 h 1046789"/>
                <a:gd name="connsiteX247" fmla="*/ 996003 w 2011403"/>
                <a:gd name="connsiteY247" fmla="*/ 952006 h 1046789"/>
                <a:gd name="connsiteX248" fmla="*/ 1515464 w 2011403"/>
                <a:gd name="connsiteY248" fmla="*/ 793008 h 1046789"/>
                <a:gd name="connsiteX249" fmla="*/ 1562981 w 2011403"/>
                <a:gd name="connsiteY249" fmla="*/ 757452 h 1046789"/>
                <a:gd name="connsiteX250" fmla="*/ 1565398 w 2011403"/>
                <a:gd name="connsiteY250" fmla="*/ 758847 h 1046789"/>
                <a:gd name="connsiteX251" fmla="*/ 1516896 w 2011403"/>
                <a:gd name="connsiteY251" fmla="*/ 795139 h 1046789"/>
                <a:gd name="connsiteX252" fmla="*/ 996003 w 2011403"/>
                <a:gd name="connsiteY252" fmla="*/ 954582 h 1046789"/>
                <a:gd name="connsiteX253" fmla="*/ 551981 w 2011403"/>
                <a:gd name="connsiteY253" fmla="*/ 841891 h 1046789"/>
                <a:gd name="connsiteX254" fmla="*/ 475188 w 2011403"/>
                <a:gd name="connsiteY254" fmla="*/ 831125 h 1046789"/>
                <a:gd name="connsiteX255" fmla="*/ 457926 w 2011403"/>
                <a:gd name="connsiteY255" fmla="*/ 820627 h 1046789"/>
                <a:gd name="connsiteX256" fmla="*/ 52571 w 2011403"/>
                <a:gd name="connsiteY256" fmla="*/ 216123 h 1046789"/>
                <a:gd name="connsiteX257" fmla="*/ 46078 w 2011403"/>
                <a:gd name="connsiteY257" fmla="*/ 173696 h 1046789"/>
                <a:gd name="connsiteX258" fmla="*/ 48137 w 2011403"/>
                <a:gd name="connsiteY258" fmla="*/ 170130 h 1046789"/>
                <a:gd name="connsiteX259" fmla="*/ 55096 w 2011403"/>
                <a:gd name="connsiteY259" fmla="*/ 215591 h 1046789"/>
                <a:gd name="connsiteX260" fmla="*/ 459383 w 2011403"/>
                <a:gd name="connsiteY260" fmla="*/ 818481 h 1046789"/>
                <a:gd name="connsiteX261" fmla="*/ 476929 w 2011403"/>
                <a:gd name="connsiteY261" fmla="*/ 829151 h 1046789"/>
                <a:gd name="connsiteX262" fmla="*/ 537330 w 2011403"/>
                <a:gd name="connsiteY262" fmla="*/ 868917 h 1046789"/>
                <a:gd name="connsiteX263" fmla="*/ 517019 w 2011403"/>
                <a:gd name="connsiteY263" fmla="*/ 856565 h 1046789"/>
                <a:gd name="connsiteX264" fmla="*/ 518314 w 2011403"/>
                <a:gd name="connsiteY264" fmla="*/ 854321 h 1046789"/>
                <a:gd name="connsiteX265" fmla="*/ 538576 w 2011403"/>
                <a:gd name="connsiteY265" fmla="*/ 866644 h 1046789"/>
                <a:gd name="connsiteX266" fmla="*/ 996003 w 2011403"/>
                <a:gd name="connsiteY266" fmla="*/ 982742 h 1046789"/>
                <a:gd name="connsiteX267" fmla="*/ 1532623 w 2011403"/>
                <a:gd name="connsiteY267" fmla="*/ 818481 h 1046789"/>
                <a:gd name="connsiteX268" fmla="*/ 1591882 w 2011403"/>
                <a:gd name="connsiteY268" fmla="*/ 774138 h 1046789"/>
                <a:gd name="connsiteX269" fmla="*/ 1594326 w 2011403"/>
                <a:gd name="connsiteY269" fmla="*/ 775549 h 1046789"/>
                <a:gd name="connsiteX270" fmla="*/ 1534082 w 2011403"/>
                <a:gd name="connsiteY270" fmla="*/ 820627 h 1046789"/>
                <a:gd name="connsiteX271" fmla="*/ 996003 w 2011403"/>
                <a:gd name="connsiteY271" fmla="*/ 985318 h 1046789"/>
                <a:gd name="connsiteX272" fmla="*/ 537330 w 2011403"/>
                <a:gd name="connsiteY272" fmla="*/ 868917 h 1046789"/>
                <a:gd name="connsiteX273" fmla="*/ 451029 w 2011403"/>
                <a:gd name="connsiteY273" fmla="*/ 852340 h 1046789"/>
                <a:gd name="connsiteX274" fmla="*/ 440766 w 2011403"/>
                <a:gd name="connsiteY274" fmla="*/ 846098 h 1046789"/>
                <a:gd name="connsiteX275" fmla="*/ 22462 w 2011403"/>
                <a:gd name="connsiteY275" fmla="*/ 222300 h 1046789"/>
                <a:gd name="connsiteX276" fmla="*/ 21530 w 2011403"/>
                <a:gd name="connsiteY276" fmla="*/ 216214 h 1046789"/>
                <a:gd name="connsiteX277" fmla="*/ 23587 w 2011403"/>
                <a:gd name="connsiteY277" fmla="*/ 212652 h 1046789"/>
                <a:gd name="connsiteX278" fmla="*/ 24985 w 2011403"/>
                <a:gd name="connsiteY278" fmla="*/ 221786 h 1046789"/>
                <a:gd name="connsiteX279" fmla="*/ 442198 w 2011403"/>
                <a:gd name="connsiteY279" fmla="*/ 843967 h 1046789"/>
                <a:gd name="connsiteX280" fmla="*/ 453768 w 2011403"/>
                <a:gd name="connsiteY280" fmla="*/ 851003 h 1046789"/>
                <a:gd name="connsiteX281" fmla="*/ 522705 w 2011403"/>
                <a:gd name="connsiteY281" fmla="*/ 895931 h 1046789"/>
                <a:gd name="connsiteX282" fmla="*/ 501675 w 2011403"/>
                <a:gd name="connsiteY282" fmla="*/ 883142 h 1046789"/>
                <a:gd name="connsiteX283" fmla="*/ 502958 w 2011403"/>
                <a:gd name="connsiteY283" fmla="*/ 880919 h 1046789"/>
                <a:gd name="connsiteX284" fmla="*/ 523925 w 2011403"/>
                <a:gd name="connsiteY284" fmla="*/ 893670 h 1046789"/>
                <a:gd name="connsiteX285" fmla="*/ 996004 w 2011403"/>
                <a:gd name="connsiteY285" fmla="*/ 1013477 h 1046789"/>
                <a:gd name="connsiteX286" fmla="*/ 1549809 w 2011403"/>
                <a:gd name="connsiteY286" fmla="*/ 843967 h 1046789"/>
                <a:gd name="connsiteX287" fmla="*/ 1620810 w 2011403"/>
                <a:gd name="connsiteY287" fmla="*/ 790840 h 1046789"/>
                <a:gd name="connsiteX288" fmla="*/ 1623226 w 2011403"/>
                <a:gd name="connsiteY288" fmla="*/ 792235 h 1046789"/>
                <a:gd name="connsiteX289" fmla="*/ 1551242 w 2011403"/>
                <a:gd name="connsiteY289" fmla="*/ 846098 h 1046789"/>
                <a:gd name="connsiteX290" fmla="*/ 996004 w 2011403"/>
                <a:gd name="connsiteY290" fmla="*/ 1016053 h 1046789"/>
                <a:gd name="connsiteX291" fmla="*/ 522705 w 2011403"/>
                <a:gd name="connsiteY291" fmla="*/ 895931 h 1046789"/>
                <a:gd name="connsiteX292" fmla="*/ 418424 w 2011403"/>
                <a:gd name="connsiteY292" fmla="*/ 868251 h 1046789"/>
                <a:gd name="connsiteX293" fmla="*/ 344324 w 2011403"/>
                <a:gd name="connsiteY293" fmla="*/ 812839 h 1046789"/>
                <a:gd name="connsiteX294" fmla="*/ 52011 w 2011403"/>
                <a:gd name="connsiteY294" fmla="*/ 421060 h 1046789"/>
                <a:gd name="connsiteX295" fmla="*/ 0 w 2011403"/>
                <a:gd name="connsiteY295" fmla="*/ 253505 h 1046789"/>
                <a:gd name="connsiteX296" fmla="*/ 1891 w 2011403"/>
                <a:gd name="connsiteY296" fmla="*/ 250231 h 1046789"/>
                <a:gd name="connsiteX297" fmla="*/ 51361 w 2011403"/>
                <a:gd name="connsiteY297" fmla="*/ 413564 h 1046789"/>
                <a:gd name="connsiteX298" fmla="*/ 273407 w 2011403"/>
                <a:gd name="connsiteY298" fmla="*/ 744878 h 1046789"/>
                <a:gd name="connsiteX299" fmla="*/ 348679 w 2011403"/>
                <a:gd name="connsiteY299" fmla="*/ 813158 h 1046789"/>
                <a:gd name="connsiteX300" fmla="*/ 421101 w 2011403"/>
                <a:gd name="connsiteY300" fmla="*/ 866944 h 1046789"/>
                <a:gd name="connsiteX301" fmla="*/ 507664 w 2011403"/>
                <a:gd name="connsiteY301" fmla="*/ 923135 h 1046789"/>
                <a:gd name="connsiteX302" fmla="*/ 486136 w 2011403"/>
                <a:gd name="connsiteY302" fmla="*/ 910056 h 1046789"/>
                <a:gd name="connsiteX303" fmla="*/ 487382 w 2011403"/>
                <a:gd name="connsiteY303" fmla="*/ 907898 h 1046789"/>
                <a:gd name="connsiteX304" fmla="*/ 514900 w 2011403"/>
                <a:gd name="connsiteY304" fmla="*/ 924412 h 1046789"/>
                <a:gd name="connsiteX305" fmla="*/ 996004 w 2011403"/>
                <a:gd name="connsiteY305" fmla="*/ 1044213 h 1046789"/>
                <a:gd name="connsiteX306" fmla="*/ 1643329 w 2011403"/>
                <a:gd name="connsiteY306" fmla="*/ 813158 h 1046789"/>
                <a:gd name="connsiteX307" fmla="*/ 1649605 w 2011403"/>
                <a:gd name="connsiteY307" fmla="*/ 807464 h 1046789"/>
                <a:gd name="connsiteX308" fmla="*/ 1652046 w 2011403"/>
                <a:gd name="connsiteY308" fmla="*/ 808874 h 1046789"/>
                <a:gd name="connsiteX309" fmla="*/ 1647683 w 2011403"/>
                <a:gd name="connsiteY309" fmla="*/ 812840 h 1046789"/>
                <a:gd name="connsiteX310" fmla="*/ 996004 w 2011403"/>
                <a:gd name="connsiteY310" fmla="*/ 1046789 h 1046789"/>
                <a:gd name="connsiteX311" fmla="*/ 507664 w 2011403"/>
                <a:gd name="connsiteY311" fmla="*/ 923135 h 10467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Lst>
              <a:rect l="l" t="t" r="r" b="b"/>
              <a:pathLst>
                <a:path w="2011403" h="1046789">
                  <a:moveTo>
                    <a:pt x="1548283" y="570222"/>
                  </a:moveTo>
                  <a:lnTo>
                    <a:pt x="1550587" y="563369"/>
                  </a:lnTo>
                  <a:lnTo>
                    <a:pt x="1639326" y="455861"/>
                  </a:lnTo>
                  <a:cubicBezTo>
                    <a:pt x="1681208" y="393921"/>
                    <a:pt x="1714389" y="325639"/>
                    <a:pt x="1737099" y="252784"/>
                  </a:cubicBezTo>
                  <a:lnTo>
                    <a:pt x="1743569" y="227684"/>
                  </a:lnTo>
                  <a:lnTo>
                    <a:pt x="1748381" y="219349"/>
                  </a:lnTo>
                  <a:lnTo>
                    <a:pt x="1739563" y="253566"/>
                  </a:lnTo>
                  <a:cubicBezTo>
                    <a:pt x="1716779" y="326665"/>
                    <a:pt x="1683491" y="395175"/>
                    <a:pt x="1641473" y="457319"/>
                  </a:cubicBezTo>
                  <a:close/>
                  <a:moveTo>
                    <a:pt x="1537194" y="619766"/>
                  </a:moveTo>
                  <a:lnTo>
                    <a:pt x="1536976" y="616634"/>
                  </a:lnTo>
                  <a:lnTo>
                    <a:pt x="1566219" y="592496"/>
                  </a:lnTo>
                  <a:cubicBezTo>
                    <a:pt x="1675784" y="482929"/>
                    <a:pt x="1754069" y="342082"/>
                    <a:pt x="1786364" y="184666"/>
                  </a:cubicBezTo>
                  <a:lnTo>
                    <a:pt x="1791646" y="150152"/>
                  </a:lnTo>
                  <a:lnTo>
                    <a:pt x="1794794" y="146583"/>
                  </a:lnTo>
                  <a:lnTo>
                    <a:pt x="1788887" y="185180"/>
                  </a:lnTo>
                  <a:cubicBezTo>
                    <a:pt x="1756488" y="343095"/>
                    <a:pt x="1677950" y="484392"/>
                    <a:pt x="1568034" y="594310"/>
                  </a:cubicBezTo>
                  <a:close/>
                  <a:moveTo>
                    <a:pt x="1541120" y="656200"/>
                  </a:moveTo>
                  <a:lnTo>
                    <a:pt x="1539955" y="653810"/>
                  </a:lnTo>
                  <a:lnTo>
                    <a:pt x="1587931" y="614208"/>
                  </a:lnTo>
                  <a:cubicBezTo>
                    <a:pt x="1701673" y="500465"/>
                    <a:pt x="1782945" y="354252"/>
                    <a:pt x="1816473" y="190844"/>
                  </a:cubicBezTo>
                  <a:lnTo>
                    <a:pt x="1827620" y="118017"/>
                  </a:lnTo>
                  <a:lnTo>
                    <a:pt x="1830435" y="116643"/>
                  </a:lnTo>
                  <a:lnTo>
                    <a:pt x="1818998" y="191375"/>
                  </a:lnTo>
                  <a:cubicBezTo>
                    <a:pt x="1785371" y="355294"/>
                    <a:pt x="1703856" y="501956"/>
                    <a:pt x="1589768" y="616045"/>
                  </a:cubicBezTo>
                  <a:close/>
                  <a:moveTo>
                    <a:pt x="1556507" y="687731"/>
                  </a:moveTo>
                  <a:lnTo>
                    <a:pt x="1555336" y="685332"/>
                  </a:lnTo>
                  <a:lnTo>
                    <a:pt x="1609666" y="635942"/>
                  </a:lnTo>
                  <a:cubicBezTo>
                    <a:pt x="1747231" y="498376"/>
                    <a:pt x="1838977" y="314988"/>
                    <a:pt x="1859764" y="110921"/>
                  </a:cubicBezTo>
                  <a:lnTo>
                    <a:pt x="1860130" y="103702"/>
                  </a:lnTo>
                  <a:lnTo>
                    <a:pt x="1862713" y="103522"/>
                  </a:lnTo>
                  <a:lnTo>
                    <a:pt x="1862325" y="111182"/>
                  </a:lnTo>
                  <a:cubicBezTo>
                    <a:pt x="1841476" y="315849"/>
                    <a:pt x="1749455" y="499780"/>
                    <a:pt x="1611480" y="637757"/>
                  </a:cubicBezTo>
                  <a:close/>
                  <a:moveTo>
                    <a:pt x="1577335" y="710291"/>
                  </a:moveTo>
                  <a:lnTo>
                    <a:pt x="1575377" y="708564"/>
                  </a:lnTo>
                  <a:lnTo>
                    <a:pt x="1631378" y="657655"/>
                  </a:lnTo>
                  <a:cubicBezTo>
                    <a:pt x="1773816" y="515215"/>
                    <a:pt x="1868815" y="325336"/>
                    <a:pt x="1890339" y="114056"/>
                  </a:cubicBezTo>
                  <a:lnTo>
                    <a:pt x="1890973" y="101552"/>
                  </a:lnTo>
                  <a:lnTo>
                    <a:pt x="1893559" y="101372"/>
                  </a:lnTo>
                  <a:lnTo>
                    <a:pt x="1892903" y="114326"/>
                  </a:lnTo>
                  <a:cubicBezTo>
                    <a:pt x="1871319" y="326226"/>
                    <a:pt x="1776056" y="516649"/>
                    <a:pt x="1633215" y="659492"/>
                  </a:cubicBezTo>
                  <a:close/>
                  <a:moveTo>
                    <a:pt x="1601277" y="729975"/>
                  </a:moveTo>
                  <a:lnTo>
                    <a:pt x="1598946" y="728629"/>
                  </a:lnTo>
                  <a:lnTo>
                    <a:pt x="1653112" y="679389"/>
                  </a:lnTo>
                  <a:cubicBezTo>
                    <a:pt x="1800416" y="532083"/>
                    <a:pt x="1898657" y="335712"/>
                    <a:pt x="1920916" y="117197"/>
                  </a:cubicBezTo>
                  <a:lnTo>
                    <a:pt x="1921442" y="106806"/>
                  </a:lnTo>
                  <a:lnTo>
                    <a:pt x="1923975" y="107658"/>
                  </a:lnTo>
                  <a:lnTo>
                    <a:pt x="1923478" y="117458"/>
                  </a:lnTo>
                  <a:cubicBezTo>
                    <a:pt x="1901158" y="336573"/>
                    <a:pt x="1802641" y="533488"/>
                    <a:pt x="1654927" y="681204"/>
                  </a:cubicBezTo>
                  <a:close/>
                  <a:moveTo>
                    <a:pt x="1629192" y="746092"/>
                  </a:moveTo>
                  <a:lnTo>
                    <a:pt x="1626833" y="744730"/>
                  </a:lnTo>
                  <a:lnTo>
                    <a:pt x="1674824" y="701102"/>
                  </a:lnTo>
                  <a:cubicBezTo>
                    <a:pt x="1827001" y="548923"/>
                    <a:pt x="1928496" y="346061"/>
                    <a:pt x="1951492" y="120332"/>
                  </a:cubicBezTo>
                  <a:lnTo>
                    <a:pt x="1951635" y="117506"/>
                  </a:lnTo>
                  <a:lnTo>
                    <a:pt x="1954138" y="118951"/>
                  </a:lnTo>
                  <a:lnTo>
                    <a:pt x="1954055" y="120602"/>
                  </a:lnTo>
                  <a:cubicBezTo>
                    <a:pt x="1930999" y="346951"/>
                    <a:pt x="1829242" y="550356"/>
                    <a:pt x="1676661" y="702939"/>
                  </a:cubicBezTo>
                  <a:close/>
                  <a:moveTo>
                    <a:pt x="1657077" y="762191"/>
                  </a:moveTo>
                  <a:lnTo>
                    <a:pt x="1654746" y="760846"/>
                  </a:lnTo>
                  <a:lnTo>
                    <a:pt x="1696558" y="722836"/>
                  </a:lnTo>
                  <a:cubicBezTo>
                    <a:pt x="1831167" y="588225"/>
                    <a:pt x="1927346" y="415184"/>
                    <a:pt x="1967022" y="221786"/>
                  </a:cubicBezTo>
                  <a:lnTo>
                    <a:pt x="1980437" y="134134"/>
                  </a:lnTo>
                  <a:lnTo>
                    <a:pt x="1982828" y="135515"/>
                  </a:lnTo>
                  <a:lnTo>
                    <a:pt x="1969545" y="222300"/>
                  </a:lnTo>
                  <a:cubicBezTo>
                    <a:pt x="1929764" y="416198"/>
                    <a:pt x="1833333" y="589689"/>
                    <a:pt x="1698373" y="724651"/>
                  </a:cubicBezTo>
                  <a:close/>
                  <a:moveTo>
                    <a:pt x="1685411" y="778550"/>
                  </a:moveTo>
                  <a:lnTo>
                    <a:pt x="1683009" y="777163"/>
                  </a:lnTo>
                  <a:lnTo>
                    <a:pt x="1718600" y="744878"/>
                  </a:lnTo>
                  <a:cubicBezTo>
                    <a:pt x="1863362" y="600114"/>
                    <a:pt x="1959354" y="419553"/>
                    <a:pt x="1998302" y="223179"/>
                  </a:cubicBezTo>
                  <a:lnTo>
                    <a:pt x="2009016" y="150635"/>
                  </a:lnTo>
                  <a:lnTo>
                    <a:pt x="2011403" y="152013"/>
                  </a:lnTo>
                  <a:lnTo>
                    <a:pt x="1999692" y="228748"/>
                  </a:lnTo>
                  <a:cubicBezTo>
                    <a:pt x="1958750" y="428829"/>
                    <a:pt x="1859485" y="607665"/>
                    <a:pt x="1720437" y="746715"/>
                  </a:cubicBezTo>
                  <a:close/>
                  <a:moveTo>
                    <a:pt x="671685" y="588676"/>
                  </a:moveTo>
                  <a:lnTo>
                    <a:pt x="672975" y="586441"/>
                  </a:lnTo>
                  <a:lnTo>
                    <a:pt x="742039" y="623977"/>
                  </a:lnTo>
                  <a:cubicBezTo>
                    <a:pt x="820147" y="657074"/>
                    <a:pt x="905979" y="675387"/>
                    <a:pt x="996003" y="675387"/>
                  </a:cubicBezTo>
                  <a:cubicBezTo>
                    <a:pt x="1086028" y="675387"/>
                    <a:pt x="1171859" y="657074"/>
                    <a:pt x="1249967" y="623977"/>
                  </a:cubicBezTo>
                  <a:lnTo>
                    <a:pt x="1292117" y="601069"/>
                  </a:lnTo>
                  <a:lnTo>
                    <a:pt x="1294735" y="602580"/>
                  </a:lnTo>
                  <a:lnTo>
                    <a:pt x="1250987" y="626355"/>
                  </a:lnTo>
                  <a:cubicBezTo>
                    <a:pt x="1172568" y="659579"/>
                    <a:pt x="1086393" y="677962"/>
                    <a:pt x="996003" y="677962"/>
                  </a:cubicBezTo>
                  <a:cubicBezTo>
                    <a:pt x="905613" y="677962"/>
                    <a:pt x="819437" y="659579"/>
                    <a:pt x="741019" y="626356"/>
                  </a:cubicBezTo>
                  <a:close/>
                  <a:moveTo>
                    <a:pt x="629652" y="565832"/>
                  </a:moveTo>
                  <a:cubicBezTo>
                    <a:pt x="490100" y="471474"/>
                    <a:pt x="388659" y="324837"/>
                    <a:pt x="353665" y="154255"/>
                  </a:cubicBezTo>
                  <a:lnTo>
                    <a:pt x="343284" y="51579"/>
                  </a:lnTo>
                  <a:lnTo>
                    <a:pt x="346021" y="53159"/>
                  </a:lnTo>
                  <a:lnTo>
                    <a:pt x="356191" y="153724"/>
                  </a:lnTo>
                  <a:cubicBezTo>
                    <a:pt x="391052" y="323625"/>
                    <a:pt x="492105" y="469692"/>
                    <a:pt x="631110" y="563686"/>
                  </a:cubicBezTo>
                  <a:lnTo>
                    <a:pt x="634578" y="565571"/>
                  </a:lnTo>
                  <a:lnTo>
                    <a:pt x="633286" y="567808"/>
                  </a:lnTo>
                  <a:close/>
                  <a:moveTo>
                    <a:pt x="656392" y="615163"/>
                  </a:moveTo>
                  <a:lnTo>
                    <a:pt x="657671" y="612948"/>
                  </a:lnTo>
                  <a:lnTo>
                    <a:pt x="730074" y="652297"/>
                  </a:lnTo>
                  <a:cubicBezTo>
                    <a:pt x="811859" y="686949"/>
                    <a:pt x="901734" y="706122"/>
                    <a:pt x="996003" y="706122"/>
                  </a:cubicBezTo>
                  <a:cubicBezTo>
                    <a:pt x="1090272" y="706122"/>
                    <a:pt x="1180146" y="686949"/>
                    <a:pt x="1261932" y="652297"/>
                  </a:cubicBezTo>
                  <a:lnTo>
                    <a:pt x="1323186" y="619007"/>
                  </a:lnTo>
                  <a:lnTo>
                    <a:pt x="1325783" y="620506"/>
                  </a:lnTo>
                  <a:lnTo>
                    <a:pt x="1262927" y="654667"/>
                  </a:lnTo>
                  <a:cubicBezTo>
                    <a:pt x="1180834" y="689450"/>
                    <a:pt x="1090623" y="708697"/>
                    <a:pt x="996003" y="708697"/>
                  </a:cubicBezTo>
                  <a:cubicBezTo>
                    <a:pt x="901383" y="708697"/>
                    <a:pt x="811172" y="689451"/>
                    <a:pt x="729079" y="654667"/>
                  </a:cubicBezTo>
                  <a:close/>
                  <a:moveTo>
                    <a:pt x="612492" y="591303"/>
                  </a:moveTo>
                  <a:cubicBezTo>
                    <a:pt x="466397" y="492518"/>
                    <a:pt x="360194" y="339003"/>
                    <a:pt x="323557" y="160433"/>
                  </a:cubicBezTo>
                  <a:lnTo>
                    <a:pt x="310644" y="32734"/>
                  </a:lnTo>
                  <a:lnTo>
                    <a:pt x="313380" y="34313"/>
                  </a:lnTo>
                  <a:lnTo>
                    <a:pt x="326080" y="159919"/>
                  </a:lnTo>
                  <a:cubicBezTo>
                    <a:pt x="362578" y="337823"/>
                    <a:pt x="468379" y="490760"/>
                    <a:pt x="613924" y="589173"/>
                  </a:cubicBezTo>
                  <a:lnTo>
                    <a:pt x="619273" y="592079"/>
                  </a:lnTo>
                  <a:lnTo>
                    <a:pt x="617994" y="594294"/>
                  </a:lnTo>
                  <a:close/>
                  <a:moveTo>
                    <a:pt x="641088" y="641671"/>
                  </a:moveTo>
                  <a:lnTo>
                    <a:pt x="642378" y="639437"/>
                  </a:lnTo>
                  <a:lnTo>
                    <a:pt x="718134" y="680610"/>
                  </a:lnTo>
                  <a:cubicBezTo>
                    <a:pt x="803594" y="716822"/>
                    <a:pt x="897504" y="736858"/>
                    <a:pt x="996003" y="736858"/>
                  </a:cubicBezTo>
                  <a:cubicBezTo>
                    <a:pt x="1094502" y="736858"/>
                    <a:pt x="1188412" y="716822"/>
                    <a:pt x="1273872" y="680610"/>
                  </a:cubicBezTo>
                  <a:lnTo>
                    <a:pt x="1354235" y="636933"/>
                  </a:lnTo>
                  <a:lnTo>
                    <a:pt x="1356855" y="638445"/>
                  </a:lnTo>
                  <a:lnTo>
                    <a:pt x="1274892" y="682989"/>
                  </a:lnTo>
                  <a:cubicBezTo>
                    <a:pt x="1189122" y="719327"/>
                    <a:pt x="1094868" y="739433"/>
                    <a:pt x="996003" y="739433"/>
                  </a:cubicBezTo>
                  <a:cubicBezTo>
                    <a:pt x="897139" y="739433"/>
                    <a:pt x="802884" y="719327"/>
                    <a:pt x="717114" y="682989"/>
                  </a:cubicBezTo>
                  <a:close/>
                  <a:moveTo>
                    <a:pt x="595306" y="616791"/>
                  </a:moveTo>
                  <a:cubicBezTo>
                    <a:pt x="404513" y="487786"/>
                    <a:pt x="278851" y="269437"/>
                    <a:pt x="278851" y="22272"/>
                  </a:cubicBezTo>
                  <a:lnTo>
                    <a:pt x="279605" y="14814"/>
                  </a:lnTo>
                  <a:lnTo>
                    <a:pt x="282039" y="16219"/>
                  </a:lnTo>
                  <a:lnTo>
                    <a:pt x="281427" y="22272"/>
                  </a:lnTo>
                  <a:cubicBezTo>
                    <a:pt x="281427" y="268522"/>
                    <a:pt x="406654" y="486095"/>
                    <a:pt x="596764" y="614645"/>
                  </a:cubicBezTo>
                  <a:lnTo>
                    <a:pt x="603980" y="618567"/>
                  </a:lnTo>
                  <a:lnTo>
                    <a:pt x="602689" y="620803"/>
                  </a:lnTo>
                  <a:close/>
                  <a:moveTo>
                    <a:pt x="625795" y="668159"/>
                  </a:moveTo>
                  <a:lnTo>
                    <a:pt x="627074" y="665944"/>
                  </a:lnTo>
                  <a:lnTo>
                    <a:pt x="706169" y="708930"/>
                  </a:lnTo>
                  <a:cubicBezTo>
                    <a:pt x="795307" y="746697"/>
                    <a:pt x="893260" y="767593"/>
                    <a:pt x="996003" y="767593"/>
                  </a:cubicBezTo>
                  <a:cubicBezTo>
                    <a:pt x="1098746" y="767593"/>
                    <a:pt x="1196699" y="746696"/>
                    <a:pt x="1285837" y="708930"/>
                  </a:cubicBezTo>
                  <a:lnTo>
                    <a:pt x="1385306" y="654871"/>
                  </a:lnTo>
                  <a:lnTo>
                    <a:pt x="1387902" y="656370"/>
                  </a:lnTo>
                  <a:lnTo>
                    <a:pt x="1286832" y="711300"/>
                  </a:lnTo>
                  <a:cubicBezTo>
                    <a:pt x="1197387" y="749198"/>
                    <a:pt x="1099097" y="770168"/>
                    <a:pt x="996003" y="770168"/>
                  </a:cubicBezTo>
                  <a:cubicBezTo>
                    <a:pt x="892909" y="770168"/>
                    <a:pt x="794619" y="749198"/>
                    <a:pt x="705174" y="711300"/>
                  </a:cubicBezTo>
                  <a:close/>
                  <a:moveTo>
                    <a:pt x="578147" y="642262"/>
                  </a:moveTo>
                  <a:cubicBezTo>
                    <a:pt x="379175" y="507723"/>
                    <a:pt x="248116" y="280010"/>
                    <a:pt x="248116" y="22271"/>
                  </a:cubicBezTo>
                  <a:lnTo>
                    <a:pt x="249018" y="4462"/>
                  </a:lnTo>
                  <a:lnTo>
                    <a:pt x="251551" y="5314"/>
                  </a:lnTo>
                  <a:lnTo>
                    <a:pt x="250692" y="22271"/>
                  </a:lnTo>
                  <a:cubicBezTo>
                    <a:pt x="250692" y="279132"/>
                    <a:pt x="381293" y="506058"/>
                    <a:pt x="579579" y="640132"/>
                  </a:cubicBezTo>
                  <a:lnTo>
                    <a:pt x="588676" y="645075"/>
                  </a:lnTo>
                  <a:lnTo>
                    <a:pt x="587397" y="647290"/>
                  </a:lnTo>
                  <a:close/>
                  <a:moveTo>
                    <a:pt x="610490" y="694667"/>
                  </a:moveTo>
                  <a:lnTo>
                    <a:pt x="611775" y="692442"/>
                  </a:lnTo>
                  <a:lnTo>
                    <a:pt x="694229" y="737251"/>
                  </a:lnTo>
                  <a:cubicBezTo>
                    <a:pt x="787041" y="776573"/>
                    <a:pt x="889030" y="798329"/>
                    <a:pt x="996003" y="798329"/>
                  </a:cubicBezTo>
                  <a:cubicBezTo>
                    <a:pt x="1102976" y="798329"/>
                    <a:pt x="1204965" y="776569"/>
                    <a:pt x="1297777" y="737243"/>
                  </a:cubicBezTo>
                  <a:lnTo>
                    <a:pt x="1416353" y="672797"/>
                  </a:lnTo>
                  <a:lnTo>
                    <a:pt x="1418974" y="674310"/>
                  </a:lnTo>
                  <a:lnTo>
                    <a:pt x="1298796" y="739622"/>
                  </a:lnTo>
                  <a:cubicBezTo>
                    <a:pt x="1205675" y="779074"/>
                    <a:pt x="1103342" y="800904"/>
                    <a:pt x="996003" y="800904"/>
                  </a:cubicBezTo>
                  <a:cubicBezTo>
                    <a:pt x="888665" y="800904"/>
                    <a:pt x="786331" y="779075"/>
                    <a:pt x="693210" y="739622"/>
                  </a:cubicBezTo>
                  <a:close/>
                  <a:moveTo>
                    <a:pt x="560961" y="667750"/>
                  </a:moveTo>
                  <a:cubicBezTo>
                    <a:pt x="353814" y="527688"/>
                    <a:pt x="217381" y="290622"/>
                    <a:pt x="217381" y="22272"/>
                  </a:cubicBezTo>
                  <a:lnTo>
                    <a:pt x="218500" y="181"/>
                  </a:lnTo>
                  <a:lnTo>
                    <a:pt x="221085" y="0"/>
                  </a:lnTo>
                  <a:lnTo>
                    <a:pt x="219957" y="22272"/>
                  </a:lnTo>
                  <a:cubicBezTo>
                    <a:pt x="219957" y="289744"/>
                    <a:pt x="355955" y="526023"/>
                    <a:pt x="562419" y="665620"/>
                  </a:cubicBezTo>
                  <a:lnTo>
                    <a:pt x="573377" y="671574"/>
                  </a:lnTo>
                  <a:lnTo>
                    <a:pt x="572092" y="673799"/>
                  </a:lnTo>
                  <a:close/>
                  <a:moveTo>
                    <a:pt x="595198" y="721155"/>
                  </a:moveTo>
                  <a:lnTo>
                    <a:pt x="596477" y="718939"/>
                  </a:lnTo>
                  <a:lnTo>
                    <a:pt x="682265" y="765563"/>
                  </a:lnTo>
                  <a:cubicBezTo>
                    <a:pt x="778754" y="806444"/>
                    <a:pt x="884786" y="829064"/>
                    <a:pt x="996003" y="829064"/>
                  </a:cubicBezTo>
                  <a:cubicBezTo>
                    <a:pt x="1162829" y="829064"/>
                    <a:pt x="1317989" y="778169"/>
                    <a:pt x="1446772" y="691091"/>
                  </a:cubicBezTo>
                  <a:lnTo>
                    <a:pt x="1447294" y="690660"/>
                  </a:lnTo>
                  <a:lnTo>
                    <a:pt x="1449656" y="692024"/>
                  </a:lnTo>
                  <a:lnTo>
                    <a:pt x="1448205" y="693221"/>
                  </a:lnTo>
                  <a:cubicBezTo>
                    <a:pt x="1319010" y="780579"/>
                    <a:pt x="1163355" y="831639"/>
                    <a:pt x="996003" y="831639"/>
                  </a:cubicBezTo>
                  <a:cubicBezTo>
                    <a:pt x="884435" y="831639"/>
                    <a:pt x="778066" y="808946"/>
                    <a:pt x="681270" y="767933"/>
                  </a:cubicBezTo>
                  <a:close/>
                  <a:moveTo>
                    <a:pt x="543801" y="693221"/>
                  </a:moveTo>
                  <a:cubicBezTo>
                    <a:pt x="328476" y="547624"/>
                    <a:pt x="186646" y="301196"/>
                    <a:pt x="186646" y="22271"/>
                  </a:cubicBezTo>
                  <a:lnTo>
                    <a:pt x="187656" y="2331"/>
                  </a:lnTo>
                  <a:lnTo>
                    <a:pt x="190241" y="2151"/>
                  </a:lnTo>
                  <a:lnTo>
                    <a:pt x="189222" y="22271"/>
                  </a:lnTo>
                  <a:cubicBezTo>
                    <a:pt x="189222" y="300318"/>
                    <a:pt x="330594" y="545960"/>
                    <a:pt x="545234" y="691090"/>
                  </a:cubicBezTo>
                  <a:lnTo>
                    <a:pt x="558078" y="698071"/>
                  </a:lnTo>
                  <a:lnTo>
                    <a:pt x="556800" y="700286"/>
                  </a:lnTo>
                  <a:close/>
                  <a:moveTo>
                    <a:pt x="579893" y="747663"/>
                  </a:moveTo>
                  <a:lnTo>
                    <a:pt x="581178" y="745438"/>
                  </a:lnTo>
                  <a:lnTo>
                    <a:pt x="670325" y="793884"/>
                  </a:lnTo>
                  <a:cubicBezTo>
                    <a:pt x="770488" y="836321"/>
                    <a:pt x="880556" y="859800"/>
                    <a:pt x="996003" y="859800"/>
                  </a:cubicBezTo>
                  <a:cubicBezTo>
                    <a:pt x="1169173" y="859800"/>
                    <a:pt x="1330241" y="806962"/>
                    <a:pt x="1463932" y="716563"/>
                  </a:cubicBezTo>
                  <a:lnTo>
                    <a:pt x="1475549" y="706973"/>
                  </a:lnTo>
                  <a:lnTo>
                    <a:pt x="1477937" y="708352"/>
                  </a:lnTo>
                  <a:lnTo>
                    <a:pt x="1465391" y="718709"/>
                  </a:lnTo>
                  <a:cubicBezTo>
                    <a:pt x="1331290" y="809381"/>
                    <a:pt x="1169722" y="862375"/>
                    <a:pt x="996003" y="862375"/>
                  </a:cubicBezTo>
                  <a:cubicBezTo>
                    <a:pt x="880190" y="862375"/>
                    <a:pt x="769778" y="838822"/>
                    <a:pt x="669305" y="796254"/>
                  </a:cubicBezTo>
                  <a:close/>
                  <a:moveTo>
                    <a:pt x="526616" y="718709"/>
                  </a:moveTo>
                  <a:cubicBezTo>
                    <a:pt x="303114" y="567589"/>
                    <a:pt x="155911" y="311808"/>
                    <a:pt x="155911" y="22272"/>
                  </a:cubicBezTo>
                  <a:lnTo>
                    <a:pt x="156170" y="17166"/>
                  </a:lnTo>
                  <a:lnTo>
                    <a:pt x="158811" y="15877"/>
                  </a:lnTo>
                  <a:lnTo>
                    <a:pt x="158487" y="22272"/>
                  </a:lnTo>
                  <a:cubicBezTo>
                    <a:pt x="158487" y="310930"/>
                    <a:pt x="305256" y="565924"/>
                    <a:pt x="528074" y="716579"/>
                  </a:cubicBezTo>
                  <a:lnTo>
                    <a:pt x="542779" y="724570"/>
                  </a:lnTo>
                  <a:lnTo>
                    <a:pt x="541495" y="726795"/>
                  </a:lnTo>
                  <a:close/>
                  <a:moveTo>
                    <a:pt x="564601" y="774150"/>
                  </a:moveTo>
                  <a:lnTo>
                    <a:pt x="565880" y="771935"/>
                  </a:lnTo>
                  <a:lnTo>
                    <a:pt x="658360" y="822196"/>
                  </a:lnTo>
                  <a:cubicBezTo>
                    <a:pt x="762201" y="866192"/>
                    <a:pt x="876312" y="890535"/>
                    <a:pt x="996003" y="890535"/>
                  </a:cubicBezTo>
                  <a:cubicBezTo>
                    <a:pt x="1175540" y="890535"/>
                    <a:pt x="1342522" y="835762"/>
                    <a:pt x="1481118" y="742049"/>
                  </a:cubicBezTo>
                  <a:lnTo>
                    <a:pt x="1505153" y="724065"/>
                  </a:lnTo>
                  <a:lnTo>
                    <a:pt x="1507568" y="725460"/>
                  </a:lnTo>
                  <a:lnTo>
                    <a:pt x="1482550" y="744180"/>
                  </a:lnTo>
                  <a:cubicBezTo>
                    <a:pt x="1343543" y="838173"/>
                    <a:pt x="1176067" y="893110"/>
                    <a:pt x="996003" y="893110"/>
                  </a:cubicBezTo>
                  <a:cubicBezTo>
                    <a:pt x="875961" y="893110"/>
                    <a:pt x="761513" y="868694"/>
                    <a:pt x="657365" y="824566"/>
                  </a:cubicBezTo>
                  <a:close/>
                  <a:moveTo>
                    <a:pt x="509456" y="744180"/>
                  </a:moveTo>
                  <a:cubicBezTo>
                    <a:pt x="324113" y="618856"/>
                    <a:pt x="189379" y="424100"/>
                    <a:pt x="142900" y="197553"/>
                  </a:cubicBezTo>
                  <a:lnTo>
                    <a:pt x="127199" y="42276"/>
                  </a:lnTo>
                  <a:lnTo>
                    <a:pt x="129510" y="39655"/>
                  </a:lnTo>
                  <a:lnTo>
                    <a:pt x="145423" y="197039"/>
                  </a:lnTo>
                  <a:cubicBezTo>
                    <a:pt x="191763" y="422920"/>
                    <a:pt x="326094" y="617098"/>
                    <a:pt x="510889" y="742049"/>
                  </a:cubicBezTo>
                  <a:lnTo>
                    <a:pt x="527481" y="751067"/>
                  </a:lnTo>
                  <a:lnTo>
                    <a:pt x="526203" y="753282"/>
                  </a:lnTo>
                  <a:close/>
                  <a:moveTo>
                    <a:pt x="510382" y="780683"/>
                  </a:moveTo>
                  <a:lnTo>
                    <a:pt x="492270" y="769669"/>
                  </a:lnTo>
                  <a:cubicBezTo>
                    <a:pt x="300387" y="639926"/>
                    <a:pt x="160906" y="438299"/>
                    <a:pt x="112789" y="203749"/>
                  </a:cubicBezTo>
                  <a:lnTo>
                    <a:pt x="100262" y="79846"/>
                  </a:lnTo>
                  <a:lnTo>
                    <a:pt x="102455" y="76048"/>
                  </a:lnTo>
                  <a:lnTo>
                    <a:pt x="115315" y="203218"/>
                  </a:lnTo>
                  <a:cubicBezTo>
                    <a:pt x="163298" y="437086"/>
                    <a:pt x="302392" y="638143"/>
                    <a:pt x="493729" y="767522"/>
                  </a:cubicBezTo>
                  <a:lnTo>
                    <a:pt x="511679" y="778438"/>
                  </a:lnTo>
                  <a:close/>
                  <a:moveTo>
                    <a:pt x="566607" y="814876"/>
                  </a:moveTo>
                  <a:lnTo>
                    <a:pt x="547720" y="803389"/>
                  </a:lnTo>
                  <a:lnTo>
                    <a:pt x="549015" y="801146"/>
                  </a:lnTo>
                  <a:lnTo>
                    <a:pt x="567853" y="812603"/>
                  </a:lnTo>
                  <a:cubicBezTo>
                    <a:pt x="695223" y="881885"/>
                    <a:pt x="841102" y="921271"/>
                    <a:pt x="996003" y="921271"/>
                  </a:cubicBezTo>
                  <a:cubicBezTo>
                    <a:pt x="1181885" y="921271"/>
                    <a:pt x="1354775" y="864555"/>
                    <a:pt x="1498278" y="767521"/>
                  </a:cubicBezTo>
                  <a:lnTo>
                    <a:pt x="1534054" y="740751"/>
                  </a:lnTo>
                  <a:lnTo>
                    <a:pt x="1536497" y="742162"/>
                  </a:lnTo>
                  <a:lnTo>
                    <a:pt x="1499736" y="769669"/>
                  </a:lnTo>
                  <a:cubicBezTo>
                    <a:pt x="1355823" y="866975"/>
                    <a:pt x="1182434" y="923847"/>
                    <a:pt x="996003" y="923847"/>
                  </a:cubicBezTo>
                  <a:cubicBezTo>
                    <a:pt x="840645" y="923847"/>
                    <a:pt x="694342" y="884353"/>
                    <a:pt x="566607" y="814876"/>
                  </a:cubicBezTo>
                  <a:close/>
                  <a:moveTo>
                    <a:pt x="495039" y="807259"/>
                  </a:moveTo>
                  <a:lnTo>
                    <a:pt x="475111" y="795140"/>
                  </a:lnTo>
                  <a:cubicBezTo>
                    <a:pt x="276684" y="660969"/>
                    <a:pt x="132441" y="452465"/>
                    <a:pt x="82681" y="209927"/>
                  </a:cubicBezTo>
                  <a:lnTo>
                    <a:pt x="74108" y="125146"/>
                  </a:lnTo>
                  <a:lnTo>
                    <a:pt x="76300" y="121351"/>
                  </a:lnTo>
                  <a:lnTo>
                    <a:pt x="85204" y="209412"/>
                  </a:lnTo>
                  <a:cubicBezTo>
                    <a:pt x="134825" y="451285"/>
                    <a:pt x="278665" y="659211"/>
                    <a:pt x="476543" y="793008"/>
                  </a:cubicBezTo>
                  <a:lnTo>
                    <a:pt x="496322" y="805037"/>
                  </a:lnTo>
                  <a:close/>
                  <a:moveTo>
                    <a:pt x="551981" y="841891"/>
                  </a:moveTo>
                  <a:lnTo>
                    <a:pt x="532375" y="829966"/>
                  </a:lnTo>
                  <a:lnTo>
                    <a:pt x="533659" y="827743"/>
                  </a:lnTo>
                  <a:lnTo>
                    <a:pt x="553202" y="839629"/>
                  </a:lnTo>
                  <a:cubicBezTo>
                    <a:pt x="684926" y="911277"/>
                    <a:pt x="835797" y="952006"/>
                    <a:pt x="996003" y="952006"/>
                  </a:cubicBezTo>
                  <a:cubicBezTo>
                    <a:pt x="1188251" y="952006"/>
                    <a:pt x="1367055" y="893356"/>
                    <a:pt x="1515464" y="793008"/>
                  </a:cubicBezTo>
                  <a:lnTo>
                    <a:pt x="1562981" y="757452"/>
                  </a:lnTo>
                  <a:lnTo>
                    <a:pt x="1565398" y="758847"/>
                  </a:lnTo>
                  <a:lnTo>
                    <a:pt x="1516896" y="795139"/>
                  </a:lnTo>
                  <a:cubicBezTo>
                    <a:pt x="1368076" y="895767"/>
                    <a:pt x="1188778" y="954582"/>
                    <a:pt x="996003" y="954582"/>
                  </a:cubicBezTo>
                  <a:cubicBezTo>
                    <a:pt x="835357" y="954582"/>
                    <a:pt x="684071" y="913738"/>
                    <a:pt x="551981" y="841891"/>
                  </a:cubicBezTo>
                  <a:close/>
                  <a:moveTo>
                    <a:pt x="475188" y="831125"/>
                  </a:moveTo>
                  <a:lnTo>
                    <a:pt x="457926" y="820627"/>
                  </a:lnTo>
                  <a:cubicBezTo>
                    <a:pt x="252959" y="682039"/>
                    <a:pt x="103969" y="466665"/>
                    <a:pt x="52571" y="216123"/>
                  </a:cubicBezTo>
                  <a:lnTo>
                    <a:pt x="46078" y="173696"/>
                  </a:lnTo>
                  <a:lnTo>
                    <a:pt x="48137" y="170130"/>
                  </a:lnTo>
                  <a:lnTo>
                    <a:pt x="55096" y="215591"/>
                  </a:lnTo>
                  <a:cubicBezTo>
                    <a:pt x="106360" y="465452"/>
                    <a:pt x="254963" y="680255"/>
                    <a:pt x="459383" y="818481"/>
                  </a:cubicBezTo>
                  <a:lnTo>
                    <a:pt x="476929" y="829151"/>
                  </a:lnTo>
                  <a:close/>
                  <a:moveTo>
                    <a:pt x="537330" y="868917"/>
                  </a:moveTo>
                  <a:lnTo>
                    <a:pt x="517019" y="856565"/>
                  </a:lnTo>
                  <a:lnTo>
                    <a:pt x="518314" y="854321"/>
                  </a:lnTo>
                  <a:lnTo>
                    <a:pt x="538576" y="866644"/>
                  </a:lnTo>
                  <a:cubicBezTo>
                    <a:pt x="674655" y="940663"/>
                    <a:pt x="830509" y="982742"/>
                    <a:pt x="996003" y="982742"/>
                  </a:cubicBezTo>
                  <a:cubicBezTo>
                    <a:pt x="1194596" y="982742"/>
                    <a:pt x="1379308" y="922149"/>
                    <a:pt x="1532623" y="818481"/>
                  </a:cubicBezTo>
                  <a:lnTo>
                    <a:pt x="1591882" y="774138"/>
                  </a:lnTo>
                  <a:lnTo>
                    <a:pt x="1594326" y="775549"/>
                  </a:lnTo>
                  <a:lnTo>
                    <a:pt x="1534082" y="820627"/>
                  </a:lnTo>
                  <a:cubicBezTo>
                    <a:pt x="1380356" y="924569"/>
                    <a:pt x="1195145" y="985318"/>
                    <a:pt x="996003" y="985318"/>
                  </a:cubicBezTo>
                  <a:cubicBezTo>
                    <a:pt x="830052" y="985318"/>
                    <a:pt x="673775" y="943131"/>
                    <a:pt x="537330" y="868917"/>
                  </a:cubicBezTo>
                  <a:close/>
                  <a:moveTo>
                    <a:pt x="451029" y="852340"/>
                  </a:moveTo>
                  <a:lnTo>
                    <a:pt x="440766" y="846098"/>
                  </a:lnTo>
                  <a:cubicBezTo>
                    <a:pt x="229256" y="703082"/>
                    <a:pt x="75503" y="480830"/>
                    <a:pt x="22462" y="222300"/>
                  </a:cubicBezTo>
                  <a:lnTo>
                    <a:pt x="21530" y="216214"/>
                  </a:lnTo>
                  <a:lnTo>
                    <a:pt x="23587" y="212652"/>
                  </a:lnTo>
                  <a:lnTo>
                    <a:pt x="24985" y="221786"/>
                  </a:lnTo>
                  <a:cubicBezTo>
                    <a:pt x="77887" y="479650"/>
                    <a:pt x="231237" y="701324"/>
                    <a:pt x="442198" y="843967"/>
                  </a:cubicBezTo>
                  <a:lnTo>
                    <a:pt x="453768" y="851003"/>
                  </a:lnTo>
                  <a:close/>
                  <a:moveTo>
                    <a:pt x="522705" y="895931"/>
                  </a:moveTo>
                  <a:lnTo>
                    <a:pt x="501675" y="883142"/>
                  </a:lnTo>
                  <a:lnTo>
                    <a:pt x="502958" y="880919"/>
                  </a:lnTo>
                  <a:lnTo>
                    <a:pt x="523925" y="893670"/>
                  </a:lnTo>
                  <a:cubicBezTo>
                    <a:pt x="664359" y="970055"/>
                    <a:pt x="825205" y="1013477"/>
                    <a:pt x="996004" y="1013477"/>
                  </a:cubicBezTo>
                  <a:cubicBezTo>
                    <a:pt x="1200963" y="1013477"/>
                    <a:pt x="1391589" y="950949"/>
                    <a:pt x="1549809" y="843967"/>
                  </a:cubicBezTo>
                  <a:lnTo>
                    <a:pt x="1620810" y="790840"/>
                  </a:lnTo>
                  <a:lnTo>
                    <a:pt x="1623226" y="792235"/>
                  </a:lnTo>
                  <a:lnTo>
                    <a:pt x="1551242" y="846098"/>
                  </a:lnTo>
                  <a:cubicBezTo>
                    <a:pt x="1392610" y="953361"/>
                    <a:pt x="1201490" y="1016053"/>
                    <a:pt x="996004" y="1016053"/>
                  </a:cubicBezTo>
                  <a:cubicBezTo>
                    <a:pt x="824766" y="1016053"/>
                    <a:pt x="663503" y="972517"/>
                    <a:pt x="522705" y="895931"/>
                  </a:cubicBezTo>
                  <a:close/>
                  <a:moveTo>
                    <a:pt x="418424" y="868251"/>
                  </a:moveTo>
                  <a:lnTo>
                    <a:pt x="344324" y="812839"/>
                  </a:lnTo>
                  <a:cubicBezTo>
                    <a:pt x="217828" y="708444"/>
                    <a:pt x="116815" y="574275"/>
                    <a:pt x="52011" y="421060"/>
                  </a:cubicBezTo>
                  <a:lnTo>
                    <a:pt x="0" y="253505"/>
                  </a:lnTo>
                  <a:lnTo>
                    <a:pt x="1891" y="250231"/>
                  </a:lnTo>
                  <a:lnTo>
                    <a:pt x="51361" y="413564"/>
                  </a:lnTo>
                  <a:cubicBezTo>
                    <a:pt x="102067" y="535964"/>
                    <a:pt x="176899" y="648368"/>
                    <a:pt x="273407" y="744878"/>
                  </a:cubicBezTo>
                  <a:cubicBezTo>
                    <a:pt x="297534" y="769006"/>
                    <a:pt x="322655" y="791778"/>
                    <a:pt x="348679" y="813158"/>
                  </a:cubicBezTo>
                  <a:lnTo>
                    <a:pt x="421101" y="866944"/>
                  </a:lnTo>
                  <a:close/>
                  <a:moveTo>
                    <a:pt x="507664" y="923135"/>
                  </a:moveTo>
                  <a:lnTo>
                    <a:pt x="486136" y="910056"/>
                  </a:lnTo>
                  <a:lnTo>
                    <a:pt x="487382" y="907898"/>
                  </a:lnTo>
                  <a:lnTo>
                    <a:pt x="514900" y="924412"/>
                  </a:lnTo>
                  <a:cubicBezTo>
                    <a:pt x="661202" y="1002683"/>
                    <a:pt x="825424" y="1044213"/>
                    <a:pt x="996004" y="1044213"/>
                  </a:cubicBezTo>
                  <a:cubicBezTo>
                    <a:pt x="1234815" y="1044213"/>
                    <a:pt x="1461166" y="962815"/>
                    <a:pt x="1643329" y="813158"/>
                  </a:cubicBezTo>
                  <a:lnTo>
                    <a:pt x="1649605" y="807464"/>
                  </a:lnTo>
                  <a:lnTo>
                    <a:pt x="1652046" y="808874"/>
                  </a:lnTo>
                  <a:lnTo>
                    <a:pt x="1647683" y="812840"/>
                  </a:lnTo>
                  <a:cubicBezTo>
                    <a:pt x="1470589" y="958993"/>
                    <a:pt x="1243549" y="1046789"/>
                    <a:pt x="996004" y="1046789"/>
                  </a:cubicBezTo>
                  <a:cubicBezTo>
                    <a:pt x="819186" y="1046789"/>
                    <a:pt x="652829" y="1001995"/>
                    <a:pt x="507664" y="923135"/>
                  </a:cubicBezTo>
                  <a:close/>
                </a:path>
              </a:pathLst>
            </a:custGeom>
            <a:grpFill/>
            <a:ln w="5824" cap="flat">
              <a:noFill/>
              <a:prstDash val="solid"/>
              <a:miter/>
            </a:ln>
          </p:spPr>
          <p:txBody>
            <a:bodyPr rtlCol="0" anchor="ctr"/>
            <a:lstStyle/>
            <a:p>
              <a:endParaRPr lang="en-US"/>
            </a:p>
          </p:txBody>
        </p:sp>
        <p:sp>
          <p:nvSpPr>
            <p:cNvPr id="48" name="Freeform 47">
              <a:extLst>
                <a:ext uri="{FF2B5EF4-FFF2-40B4-BE49-F238E27FC236}">
                  <a16:creationId xmlns:a16="http://schemas.microsoft.com/office/drawing/2014/main" id="{394F96BA-9C52-6BD4-6119-47CD570A4148}"/>
                </a:ext>
              </a:extLst>
            </p:cNvPr>
            <p:cNvSpPr/>
            <p:nvPr/>
          </p:nvSpPr>
          <p:spPr>
            <a:xfrm>
              <a:off x="2158798" y="2190286"/>
              <a:ext cx="1993129" cy="2495954"/>
            </a:xfrm>
            <a:custGeom>
              <a:avLst/>
              <a:gdLst>
                <a:gd name="connsiteX0" fmla="*/ 861829 w 1993129"/>
                <a:gd name="connsiteY0" fmla="*/ 1261512 h 2495954"/>
                <a:gd name="connsiteX1" fmla="*/ 864967 w 1993129"/>
                <a:gd name="connsiteY1" fmla="*/ 1261512 h 2495954"/>
                <a:gd name="connsiteX2" fmla="*/ 871408 w 1993129"/>
                <a:gd name="connsiteY2" fmla="*/ 1325204 h 2495954"/>
                <a:gd name="connsiteX3" fmla="*/ 1170110 w 1993129"/>
                <a:gd name="connsiteY3" fmla="*/ 1623907 h 2495954"/>
                <a:gd name="connsiteX4" fmla="*/ 1246305 w 1993129"/>
                <a:gd name="connsiteY4" fmla="*/ 1631612 h 2495954"/>
                <a:gd name="connsiteX5" fmla="*/ 1246305 w 1993129"/>
                <a:gd name="connsiteY5" fmla="*/ 1634750 h 2495954"/>
                <a:gd name="connsiteX6" fmla="*/ 1169483 w 1993129"/>
                <a:gd name="connsiteY6" fmla="*/ 1626981 h 2495954"/>
                <a:gd name="connsiteX7" fmla="*/ 868334 w 1993129"/>
                <a:gd name="connsiteY7" fmla="*/ 1325830 h 2495954"/>
                <a:gd name="connsiteX8" fmla="*/ 824388 w 1993129"/>
                <a:gd name="connsiteY8" fmla="*/ 1261512 h 2495954"/>
                <a:gd name="connsiteX9" fmla="*/ 827527 w 1993129"/>
                <a:gd name="connsiteY9" fmla="*/ 1261512 h 2495954"/>
                <a:gd name="connsiteX10" fmla="*/ 834730 w 1993129"/>
                <a:gd name="connsiteY10" fmla="*/ 1332730 h 2495954"/>
                <a:gd name="connsiteX11" fmla="*/ 1162583 w 1993129"/>
                <a:gd name="connsiteY11" fmla="*/ 1660586 h 2495954"/>
                <a:gd name="connsiteX12" fmla="*/ 1246305 w 1993129"/>
                <a:gd name="connsiteY12" fmla="*/ 1669054 h 2495954"/>
                <a:gd name="connsiteX13" fmla="*/ 1246305 w 1993129"/>
                <a:gd name="connsiteY13" fmla="*/ 1672192 h 2495954"/>
                <a:gd name="connsiteX14" fmla="*/ 1161937 w 1993129"/>
                <a:gd name="connsiteY14" fmla="*/ 1663662 h 2495954"/>
                <a:gd name="connsiteX15" fmla="*/ 831654 w 1993129"/>
                <a:gd name="connsiteY15" fmla="*/ 1333377 h 2495954"/>
                <a:gd name="connsiteX16" fmla="*/ 786947 w 1993129"/>
                <a:gd name="connsiteY16" fmla="*/ 1261512 h 2495954"/>
                <a:gd name="connsiteX17" fmla="*/ 790085 w 1993129"/>
                <a:gd name="connsiteY17" fmla="*/ 1261512 h 2495954"/>
                <a:gd name="connsiteX18" fmla="*/ 798050 w 1993129"/>
                <a:gd name="connsiteY18" fmla="*/ 1340276 h 2495954"/>
                <a:gd name="connsiteX19" fmla="*/ 1155037 w 1993129"/>
                <a:gd name="connsiteY19" fmla="*/ 1697266 h 2495954"/>
                <a:gd name="connsiteX20" fmla="*/ 1246305 w 1993129"/>
                <a:gd name="connsiteY20" fmla="*/ 1706495 h 2495954"/>
                <a:gd name="connsiteX21" fmla="*/ 1246305 w 1993129"/>
                <a:gd name="connsiteY21" fmla="*/ 1709633 h 2495954"/>
                <a:gd name="connsiteX22" fmla="*/ 1154411 w 1993129"/>
                <a:gd name="connsiteY22" fmla="*/ 1700340 h 2495954"/>
                <a:gd name="connsiteX23" fmla="*/ 794976 w 1993129"/>
                <a:gd name="connsiteY23" fmla="*/ 1340902 h 2495954"/>
                <a:gd name="connsiteX24" fmla="*/ 749506 w 1993129"/>
                <a:gd name="connsiteY24" fmla="*/ 1261512 h 2495954"/>
                <a:gd name="connsiteX25" fmla="*/ 752645 w 1993129"/>
                <a:gd name="connsiteY25" fmla="*/ 1261512 h 2495954"/>
                <a:gd name="connsiteX26" fmla="*/ 761372 w 1993129"/>
                <a:gd name="connsiteY26" fmla="*/ 1347803 h 2495954"/>
                <a:gd name="connsiteX27" fmla="*/ 1147511 w 1993129"/>
                <a:gd name="connsiteY27" fmla="*/ 1733944 h 2495954"/>
                <a:gd name="connsiteX28" fmla="*/ 1246305 w 1993129"/>
                <a:gd name="connsiteY28" fmla="*/ 1743936 h 2495954"/>
                <a:gd name="connsiteX29" fmla="*/ 1246305 w 1993129"/>
                <a:gd name="connsiteY29" fmla="*/ 1747074 h 2495954"/>
                <a:gd name="connsiteX30" fmla="*/ 1146864 w 1993129"/>
                <a:gd name="connsiteY30" fmla="*/ 1737020 h 2495954"/>
                <a:gd name="connsiteX31" fmla="*/ 758296 w 1993129"/>
                <a:gd name="connsiteY31" fmla="*/ 1348450 h 2495954"/>
                <a:gd name="connsiteX32" fmla="*/ 712065 w 1993129"/>
                <a:gd name="connsiteY32" fmla="*/ 1261512 h 2495954"/>
                <a:gd name="connsiteX33" fmla="*/ 715203 w 1993129"/>
                <a:gd name="connsiteY33" fmla="*/ 1261512 h 2495954"/>
                <a:gd name="connsiteX34" fmla="*/ 724692 w 1993129"/>
                <a:gd name="connsiteY34" fmla="*/ 1355350 h 2495954"/>
                <a:gd name="connsiteX35" fmla="*/ 1139964 w 1993129"/>
                <a:gd name="connsiteY35" fmla="*/ 1770625 h 2495954"/>
                <a:gd name="connsiteX36" fmla="*/ 1246305 w 1993129"/>
                <a:gd name="connsiteY36" fmla="*/ 1781378 h 2495954"/>
                <a:gd name="connsiteX37" fmla="*/ 1246305 w 1993129"/>
                <a:gd name="connsiteY37" fmla="*/ 1784516 h 2495954"/>
                <a:gd name="connsiteX38" fmla="*/ 1139338 w 1993129"/>
                <a:gd name="connsiteY38" fmla="*/ 1773699 h 2495954"/>
                <a:gd name="connsiteX39" fmla="*/ 721618 w 1993129"/>
                <a:gd name="connsiteY39" fmla="*/ 1355976 h 2495954"/>
                <a:gd name="connsiteX40" fmla="*/ 674624 w 1993129"/>
                <a:gd name="connsiteY40" fmla="*/ 1261512 h 2495954"/>
                <a:gd name="connsiteX41" fmla="*/ 677763 w 1993129"/>
                <a:gd name="connsiteY41" fmla="*/ 1261512 h 2495954"/>
                <a:gd name="connsiteX42" fmla="*/ 688014 w 1993129"/>
                <a:gd name="connsiteY42" fmla="*/ 1362876 h 2495954"/>
                <a:gd name="connsiteX43" fmla="*/ 1132438 w 1993129"/>
                <a:gd name="connsiteY43" fmla="*/ 1807303 h 2495954"/>
                <a:gd name="connsiteX44" fmla="*/ 1246305 w 1993129"/>
                <a:gd name="connsiteY44" fmla="*/ 1818819 h 2495954"/>
                <a:gd name="connsiteX45" fmla="*/ 1246305 w 1993129"/>
                <a:gd name="connsiteY45" fmla="*/ 1821957 h 2495954"/>
                <a:gd name="connsiteX46" fmla="*/ 1131791 w 1993129"/>
                <a:gd name="connsiteY46" fmla="*/ 1810379 h 2495954"/>
                <a:gd name="connsiteX47" fmla="*/ 684938 w 1993129"/>
                <a:gd name="connsiteY47" fmla="*/ 1363522 h 2495954"/>
                <a:gd name="connsiteX48" fmla="*/ 637183 w 1993129"/>
                <a:gd name="connsiteY48" fmla="*/ 1261512 h 2495954"/>
                <a:gd name="connsiteX49" fmla="*/ 640321 w 1993129"/>
                <a:gd name="connsiteY49" fmla="*/ 1261512 h 2495954"/>
                <a:gd name="connsiteX50" fmla="*/ 651334 w 1993129"/>
                <a:gd name="connsiteY50" fmla="*/ 1370423 h 2495954"/>
                <a:gd name="connsiteX51" fmla="*/ 1124891 w 1993129"/>
                <a:gd name="connsiteY51" fmla="*/ 1843984 h 2495954"/>
                <a:gd name="connsiteX52" fmla="*/ 1246305 w 1993129"/>
                <a:gd name="connsiteY52" fmla="*/ 1856260 h 2495954"/>
                <a:gd name="connsiteX53" fmla="*/ 1246305 w 1993129"/>
                <a:gd name="connsiteY53" fmla="*/ 1859398 h 2495954"/>
                <a:gd name="connsiteX54" fmla="*/ 1124265 w 1993129"/>
                <a:gd name="connsiteY54" fmla="*/ 1847057 h 2495954"/>
                <a:gd name="connsiteX55" fmla="*/ 648260 w 1993129"/>
                <a:gd name="connsiteY55" fmla="*/ 1371049 h 2495954"/>
                <a:gd name="connsiteX56" fmla="*/ 599742 w 1993129"/>
                <a:gd name="connsiteY56" fmla="*/ 1261512 h 2495954"/>
                <a:gd name="connsiteX57" fmla="*/ 602880 w 1993129"/>
                <a:gd name="connsiteY57" fmla="*/ 1261512 h 2495954"/>
                <a:gd name="connsiteX58" fmla="*/ 614656 w 1993129"/>
                <a:gd name="connsiteY58" fmla="*/ 1377950 h 2495954"/>
                <a:gd name="connsiteX59" fmla="*/ 1117365 w 1993129"/>
                <a:gd name="connsiteY59" fmla="*/ 1880662 h 2495954"/>
                <a:gd name="connsiteX60" fmla="*/ 1246305 w 1993129"/>
                <a:gd name="connsiteY60" fmla="*/ 1893702 h 2495954"/>
                <a:gd name="connsiteX61" fmla="*/ 1246305 w 1993129"/>
                <a:gd name="connsiteY61" fmla="*/ 1896840 h 2495954"/>
                <a:gd name="connsiteX62" fmla="*/ 1116718 w 1993129"/>
                <a:gd name="connsiteY62" fmla="*/ 1883738 h 2495954"/>
                <a:gd name="connsiteX63" fmla="*/ 611580 w 1993129"/>
                <a:gd name="connsiteY63" fmla="*/ 1378596 h 2495954"/>
                <a:gd name="connsiteX64" fmla="*/ 562301 w 1993129"/>
                <a:gd name="connsiteY64" fmla="*/ 1261512 h 2495954"/>
                <a:gd name="connsiteX65" fmla="*/ 565439 w 1993129"/>
                <a:gd name="connsiteY65" fmla="*/ 1261512 h 2495954"/>
                <a:gd name="connsiteX66" fmla="*/ 577976 w 1993129"/>
                <a:gd name="connsiteY66" fmla="*/ 1385495 h 2495954"/>
                <a:gd name="connsiteX67" fmla="*/ 1109818 w 1993129"/>
                <a:gd name="connsiteY67" fmla="*/ 1917342 h 2495954"/>
                <a:gd name="connsiteX68" fmla="*/ 1246305 w 1993129"/>
                <a:gd name="connsiteY68" fmla="*/ 1931143 h 2495954"/>
                <a:gd name="connsiteX69" fmla="*/ 1246305 w 1993129"/>
                <a:gd name="connsiteY69" fmla="*/ 1934280 h 2495954"/>
                <a:gd name="connsiteX70" fmla="*/ 1109192 w 1993129"/>
                <a:gd name="connsiteY70" fmla="*/ 1920415 h 2495954"/>
                <a:gd name="connsiteX71" fmla="*/ 574902 w 1993129"/>
                <a:gd name="connsiteY71" fmla="*/ 1386122 h 2495954"/>
                <a:gd name="connsiteX72" fmla="*/ 524176 w 1993129"/>
                <a:gd name="connsiteY72" fmla="*/ 1261512 h 2495954"/>
                <a:gd name="connsiteX73" fmla="*/ 527315 w 1993129"/>
                <a:gd name="connsiteY73" fmla="*/ 1261512 h 2495954"/>
                <a:gd name="connsiteX74" fmla="*/ 530357 w 1993129"/>
                <a:gd name="connsiteY74" fmla="*/ 1321543 h 2495954"/>
                <a:gd name="connsiteX75" fmla="*/ 1102292 w 1993129"/>
                <a:gd name="connsiteY75" fmla="*/ 1954020 h 2495954"/>
                <a:gd name="connsiteX76" fmla="*/ 1246305 w 1993129"/>
                <a:gd name="connsiteY76" fmla="*/ 1968584 h 2495954"/>
                <a:gd name="connsiteX77" fmla="*/ 1246305 w 1993129"/>
                <a:gd name="connsiteY77" fmla="*/ 1971722 h 2495954"/>
                <a:gd name="connsiteX78" fmla="*/ 1101645 w 1993129"/>
                <a:gd name="connsiteY78" fmla="*/ 1957096 h 2495954"/>
                <a:gd name="connsiteX79" fmla="*/ 527234 w 1993129"/>
                <a:gd name="connsiteY79" fmla="*/ 1321872 h 2495954"/>
                <a:gd name="connsiteX80" fmla="*/ 486736 w 1993129"/>
                <a:gd name="connsiteY80" fmla="*/ 1261512 h 2495954"/>
                <a:gd name="connsiteX81" fmla="*/ 489874 w 1993129"/>
                <a:gd name="connsiteY81" fmla="*/ 1261512 h 2495954"/>
                <a:gd name="connsiteX82" fmla="*/ 493109 w 1993129"/>
                <a:gd name="connsiteY82" fmla="*/ 1325372 h 2495954"/>
                <a:gd name="connsiteX83" fmla="*/ 1169942 w 1993129"/>
                <a:gd name="connsiteY83" fmla="*/ 2002210 h 2495954"/>
                <a:gd name="connsiteX84" fmla="*/ 1246305 w 1993129"/>
                <a:gd name="connsiteY84" fmla="*/ 2006079 h 2495954"/>
                <a:gd name="connsiteX85" fmla="*/ 1246305 w 1993129"/>
                <a:gd name="connsiteY85" fmla="*/ 2009217 h 2495954"/>
                <a:gd name="connsiteX86" fmla="*/ 1169625 w 1993129"/>
                <a:gd name="connsiteY86" fmla="*/ 2005332 h 2495954"/>
                <a:gd name="connsiteX87" fmla="*/ 489987 w 1993129"/>
                <a:gd name="connsiteY87" fmla="*/ 1325689 h 2495954"/>
                <a:gd name="connsiteX88" fmla="*/ 449295 w 1993129"/>
                <a:gd name="connsiteY88" fmla="*/ 1261512 h 2495954"/>
                <a:gd name="connsiteX89" fmla="*/ 452433 w 1993129"/>
                <a:gd name="connsiteY89" fmla="*/ 1261512 h 2495954"/>
                <a:gd name="connsiteX90" fmla="*/ 455862 w 1993129"/>
                <a:gd name="connsiteY90" fmla="*/ 1329188 h 2495954"/>
                <a:gd name="connsiteX91" fmla="*/ 1166125 w 1993129"/>
                <a:gd name="connsiteY91" fmla="*/ 2039457 h 2495954"/>
                <a:gd name="connsiteX92" fmla="*/ 1246305 w 1993129"/>
                <a:gd name="connsiteY92" fmla="*/ 2043519 h 2495954"/>
                <a:gd name="connsiteX93" fmla="*/ 1246305 w 1993129"/>
                <a:gd name="connsiteY93" fmla="*/ 2046657 h 2495954"/>
                <a:gd name="connsiteX94" fmla="*/ 1165796 w 1993129"/>
                <a:gd name="connsiteY94" fmla="*/ 2042579 h 2495954"/>
                <a:gd name="connsiteX95" fmla="*/ 452739 w 1993129"/>
                <a:gd name="connsiteY95" fmla="*/ 1329517 h 2495954"/>
                <a:gd name="connsiteX96" fmla="*/ 411854 w 1993129"/>
                <a:gd name="connsiteY96" fmla="*/ 1261512 h 2495954"/>
                <a:gd name="connsiteX97" fmla="*/ 414992 w 1993129"/>
                <a:gd name="connsiteY97" fmla="*/ 1261512 h 2495954"/>
                <a:gd name="connsiteX98" fmla="*/ 418614 w 1993129"/>
                <a:gd name="connsiteY98" fmla="*/ 1333017 h 2495954"/>
                <a:gd name="connsiteX99" fmla="*/ 1162296 w 1993129"/>
                <a:gd name="connsiteY99" fmla="*/ 2076705 h 2495954"/>
                <a:gd name="connsiteX100" fmla="*/ 1246305 w 1993129"/>
                <a:gd name="connsiteY100" fmla="*/ 2080961 h 2495954"/>
                <a:gd name="connsiteX101" fmla="*/ 1246305 w 1993129"/>
                <a:gd name="connsiteY101" fmla="*/ 2084099 h 2495954"/>
                <a:gd name="connsiteX102" fmla="*/ 1161979 w 1993129"/>
                <a:gd name="connsiteY102" fmla="*/ 2079827 h 2495954"/>
                <a:gd name="connsiteX103" fmla="*/ 415492 w 1993129"/>
                <a:gd name="connsiteY103" fmla="*/ 1333335 h 2495954"/>
                <a:gd name="connsiteX104" fmla="*/ 374413 w 1993129"/>
                <a:gd name="connsiteY104" fmla="*/ 1261512 h 2495954"/>
                <a:gd name="connsiteX105" fmla="*/ 377551 w 1993129"/>
                <a:gd name="connsiteY105" fmla="*/ 1261512 h 2495954"/>
                <a:gd name="connsiteX106" fmla="*/ 381367 w 1993129"/>
                <a:gd name="connsiteY106" fmla="*/ 1336834 h 2495954"/>
                <a:gd name="connsiteX107" fmla="*/ 1158479 w 1993129"/>
                <a:gd name="connsiteY107" fmla="*/ 2113953 h 2495954"/>
                <a:gd name="connsiteX108" fmla="*/ 1246305 w 1993129"/>
                <a:gd name="connsiteY108" fmla="*/ 2118403 h 2495954"/>
                <a:gd name="connsiteX109" fmla="*/ 1246305 w 1993129"/>
                <a:gd name="connsiteY109" fmla="*/ 2121541 h 2495954"/>
                <a:gd name="connsiteX110" fmla="*/ 1158150 w 1993129"/>
                <a:gd name="connsiteY110" fmla="*/ 2117076 h 2495954"/>
                <a:gd name="connsiteX111" fmla="*/ 378245 w 1993129"/>
                <a:gd name="connsiteY111" fmla="*/ 1337164 h 2495954"/>
                <a:gd name="connsiteX112" fmla="*/ 336972 w 1993129"/>
                <a:gd name="connsiteY112" fmla="*/ 1261512 h 2495954"/>
                <a:gd name="connsiteX113" fmla="*/ 340110 w 1993129"/>
                <a:gd name="connsiteY113" fmla="*/ 1261512 h 2495954"/>
                <a:gd name="connsiteX114" fmla="*/ 344119 w 1993129"/>
                <a:gd name="connsiteY114" fmla="*/ 1340662 h 2495954"/>
                <a:gd name="connsiteX115" fmla="*/ 1154651 w 1993129"/>
                <a:gd name="connsiteY115" fmla="*/ 2151200 h 2495954"/>
                <a:gd name="connsiteX116" fmla="*/ 1246305 w 1993129"/>
                <a:gd name="connsiteY116" fmla="*/ 2155843 h 2495954"/>
                <a:gd name="connsiteX117" fmla="*/ 1246305 w 1993129"/>
                <a:gd name="connsiteY117" fmla="*/ 2158981 h 2495954"/>
                <a:gd name="connsiteX118" fmla="*/ 1154333 w 1993129"/>
                <a:gd name="connsiteY118" fmla="*/ 2154322 h 2495954"/>
                <a:gd name="connsiteX119" fmla="*/ 340998 w 1993129"/>
                <a:gd name="connsiteY119" fmla="*/ 1340980 h 2495954"/>
                <a:gd name="connsiteX120" fmla="*/ 299531 w 1993129"/>
                <a:gd name="connsiteY120" fmla="*/ 1261512 h 2495954"/>
                <a:gd name="connsiteX121" fmla="*/ 302669 w 1993129"/>
                <a:gd name="connsiteY121" fmla="*/ 1261512 h 2495954"/>
                <a:gd name="connsiteX122" fmla="*/ 306873 w 1993129"/>
                <a:gd name="connsiteY122" fmla="*/ 1344491 h 2495954"/>
                <a:gd name="connsiteX123" fmla="*/ 1150834 w 1993129"/>
                <a:gd name="connsiteY123" fmla="*/ 2188449 h 2495954"/>
                <a:gd name="connsiteX124" fmla="*/ 1246305 w 1993129"/>
                <a:gd name="connsiteY124" fmla="*/ 2193285 h 2495954"/>
                <a:gd name="connsiteX125" fmla="*/ 1246305 w 1993129"/>
                <a:gd name="connsiteY125" fmla="*/ 2196423 h 2495954"/>
                <a:gd name="connsiteX126" fmla="*/ 1150505 w 1993129"/>
                <a:gd name="connsiteY126" fmla="*/ 2191570 h 2495954"/>
                <a:gd name="connsiteX127" fmla="*/ 303750 w 1993129"/>
                <a:gd name="connsiteY127" fmla="*/ 1344808 h 2495954"/>
                <a:gd name="connsiteX128" fmla="*/ 262090 w 1993129"/>
                <a:gd name="connsiteY128" fmla="*/ 1261512 h 2495954"/>
                <a:gd name="connsiteX129" fmla="*/ 265228 w 1993129"/>
                <a:gd name="connsiteY129" fmla="*/ 1261512 h 2495954"/>
                <a:gd name="connsiteX130" fmla="*/ 269625 w 1993129"/>
                <a:gd name="connsiteY130" fmla="*/ 1348309 h 2495954"/>
                <a:gd name="connsiteX131" fmla="*/ 1147005 w 1993129"/>
                <a:gd name="connsiteY131" fmla="*/ 2225697 h 2495954"/>
                <a:gd name="connsiteX132" fmla="*/ 1246305 w 1993129"/>
                <a:gd name="connsiteY132" fmla="*/ 2230727 h 2495954"/>
                <a:gd name="connsiteX133" fmla="*/ 1246305 w 1993129"/>
                <a:gd name="connsiteY133" fmla="*/ 2233865 h 2495954"/>
                <a:gd name="connsiteX134" fmla="*/ 1146688 w 1993129"/>
                <a:gd name="connsiteY134" fmla="*/ 2228818 h 2495954"/>
                <a:gd name="connsiteX135" fmla="*/ 266503 w 1993129"/>
                <a:gd name="connsiteY135" fmla="*/ 1348626 h 2495954"/>
                <a:gd name="connsiteX136" fmla="*/ 224649 w 1993129"/>
                <a:gd name="connsiteY136" fmla="*/ 1261512 h 2495954"/>
                <a:gd name="connsiteX137" fmla="*/ 227787 w 1993129"/>
                <a:gd name="connsiteY137" fmla="*/ 1261512 h 2495954"/>
                <a:gd name="connsiteX138" fmla="*/ 232378 w 1993129"/>
                <a:gd name="connsiteY138" fmla="*/ 1352125 h 2495954"/>
                <a:gd name="connsiteX139" fmla="*/ 1143188 w 1993129"/>
                <a:gd name="connsiteY139" fmla="*/ 2262943 h 2495954"/>
                <a:gd name="connsiteX140" fmla="*/ 1246305 w 1993129"/>
                <a:gd name="connsiteY140" fmla="*/ 2268167 h 2495954"/>
                <a:gd name="connsiteX141" fmla="*/ 1246305 w 1993129"/>
                <a:gd name="connsiteY141" fmla="*/ 2271305 h 2495954"/>
                <a:gd name="connsiteX142" fmla="*/ 1142859 w 1993129"/>
                <a:gd name="connsiteY142" fmla="*/ 2266065 h 2495954"/>
                <a:gd name="connsiteX143" fmla="*/ 229255 w 1993129"/>
                <a:gd name="connsiteY143" fmla="*/ 1352454 h 2495954"/>
                <a:gd name="connsiteX144" fmla="*/ 187208 w 1993129"/>
                <a:gd name="connsiteY144" fmla="*/ 1261512 h 2495954"/>
                <a:gd name="connsiteX145" fmla="*/ 190346 w 1993129"/>
                <a:gd name="connsiteY145" fmla="*/ 1261512 h 2495954"/>
                <a:gd name="connsiteX146" fmla="*/ 195130 w 1993129"/>
                <a:gd name="connsiteY146" fmla="*/ 1355954 h 2495954"/>
                <a:gd name="connsiteX147" fmla="*/ 1139359 w 1993129"/>
                <a:gd name="connsiteY147" fmla="*/ 2300191 h 2495954"/>
                <a:gd name="connsiteX148" fmla="*/ 1246305 w 1993129"/>
                <a:gd name="connsiteY148" fmla="*/ 2305609 h 2495954"/>
                <a:gd name="connsiteX149" fmla="*/ 1246305 w 1993129"/>
                <a:gd name="connsiteY149" fmla="*/ 2308747 h 2495954"/>
                <a:gd name="connsiteX150" fmla="*/ 1139042 w 1993129"/>
                <a:gd name="connsiteY150" fmla="*/ 2303313 h 2495954"/>
                <a:gd name="connsiteX151" fmla="*/ 192009 w 1993129"/>
                <a:gd name="connsiteY151" fmla="*/ 1356271 h 2495954"/>
                <a:gd name="connsiteX152" fmla="*/ 149767 w 1993129"/>
                <a:gd name="connsiteY152" fmla="*/ 1261512 h 2495954"/>
                <a:gd name="connsiteX153" fmla="*/ 152905 w 1993129"/>
                <a:gd name="connsiteY153" fmla="*/ 1261512 h 2495954"/>
                <a:gd name="connsiteX154" fmla="*/ 157883 w 1993129"/>
                <a:gd name="connsiteY154" fmla="*/ 1359772 h 2495954"/>
                <a:gd name="connsiteX155" fmla="*/ 1135542 w 1993129"/>
                <a:gd name="connsiteY155" fmla="*/ 2337439 h 2495954"/>
                <a:gd name="connsiteX156" fmla="*/ 1246305 w 1993129"/>
                <a:gd name="connsiteY156" fmla="*/ 2343051 h 2495954"/>
                <a:gd name="connsiteX157" fmla="*/ 1246305 w 1993129"/>
                <a:gd name="connsiteY157" fmla="*/ 2346189 h 2495954"/>
                <a:gd name="connsiteX158" fmla="*/ 1135213 w 1993129"/>
                <a:gd name="connsiteY158" fmla="*/ 2340562 h 2495954"/>
                <a:gd name="connsiteX159" fmla="*/ 154761 w 1993129"/>
                <a:gd name="connsiteY159" fmla="*/ 1360101 h 2495954"/>
                <a:gd name="connsiteX160" fmla="*/ 112326 w 1993129"/>
                <a:gd name="connsiteY160" fmla="*/ 1261512 h 2495954"/>
                <a:gd name="connsiteX161" fmla="*/ 115464 w 1993129"/>
                <a:gd name="connsiteY161" fmla="*/ 1261512 h 2495954"/>
                <a:gd name="connsiteX162" fmla="*/ 120635 w 1993129"/>
                <a:gd name="connsiteY162" fmla="*/ 1363599 h 2495954"/>
                <a:gd name="connsiteX163" fmla="*/ 1131714 w 1993129"/>
                <a:gd name="connsiteY163" fmla="*/ 2374686 h 2495954"/>
                <a:gd name="connsiteX164" fmla="*/ 1246305 w 1993129"/>
                <a:gd name="connsiteY164" fmla="*/ 2380491 h 2495954"/>
                <a:gd name="connsiteX165" fmla="*/ 1246305 w 1993129"/>
                <a:gd name="connsiteY165" fmla="*/ 2383629 h 2495954"/>
                <a:gd name="connsiteX166" fmla="*/ 1131396 w 1993129"/>
                <a:gd name="connsiteY166" fmla="*/ 2377808 h 2495954"/>
                <a:gd name="connsiteX167" fmla="*/ 117514 w 1993129"/>
                <a:gd name="connsiteY167" fmla="*/ 1363917 h 2495954"/>
                <a:gd name="connsiteX168" fmla="*/ 74885 w 1993129"/>
                <a:gd name="connsiteY168" fmla="*/ 1261512 h 2495954"/>
                <a:gd name="connsiteX169" fmla="*/ 78023 w 1993129"/>
                <a:gd name="connsiteY169" fmla="*/ 1261512 h 2495954"/>
                <a:gd name="connsiteX170" fmla="*/ 83388 w 1993129"/>
                <a:gd name="connsiteY170" fmla="*/ 1367417 h 2495954"/>
                <a:gd name="connsiteX171" fmla="*/ 1127897 w 1993129"/>
                <a:gd name="connsiteY171" fmla="*/ 2411934 h 2495954"/>
                <a:gd name="connsiteX172" fmla="*/ 1246305 w 1993129"/>
                <a:gd name="connsiteY172" fmla="*/ 2417933 h 2495954"/>
                <a:gd name="connsiteX173" fmla="*/ 1246305 w 1993129"/>
                <a:gd name="connsiteY173" fmla="*/ 2421071 h 2495954"/>
                <a:gd name="connsiteX174" fmla="*/ 1127568 w 1993129"/>
                <a:gd name="connsiteY174" fmla="*/ 2415056 h 2495954"/>
                <a:gd name="connsiteX175" fmla="*/ 80266 w 1993129"/>
                <a:gd name="connsiteY175" fmla="*/ 1367746 h 2495954"/>
                <a:gd name="connsiteX176" fmla="*/ 37444 w 1993129"/>
                <a:gd name="connsiteY176" fmla="*/ 1261512 h 2495954"/>
                <a:gd name="connsiteX177" fmla="*/ 40582 w 1993129"/>
                <a:gd name="connsiteY177" fmla="*/ 1261512 h 2495954"/>
                <a:gd name="connsiteX178" fmla="*/ 46141 w 1993129"/>
                <a:gd name="connsiteY178" fmla="*/ 1371246 h 2495954"/>
                <a:gd name="connsiteX179" fmla="*/ 1124068 w 1993129"/>
                <a:gd name="connsiteY179" fmla="*/ 2449183 h 2495954"/>
                <a:gd name="connsiteX180" fmla="*/ 1246305 w 1993129"/>
                <a:gd name="connsiteY180" fmla="*/ 2455375 h 2495954"/>
                <a:gd name="connsiteX181" fmla="*/ 1246305 w 1993129"/>
                <a:gd name="connsiteY181" fmla="*/ 2458512 h 2495954"/>
                <a:gd name="connsiteX182" fmla="*/ 1123751 w 1993129"/>
                <a:gd name="connsiteY182" fmla="*/ 2452303 h 2495954"/>
                <a:gd name="connsiteX183" fmla="*/ 43019 w 1993129"/>
                <a:gd name="connsiteY183" fmla="*/ 1371564 h 2495954"/>
                <a:gd name="connsiteX184" fmla="*/ 0 w 1993129"/>
                <a:gd name="connsiteY184" fmla="*/ 1261512 h 2495954"/>
                <a:gd name="connsiteX185" fmla="*/ 3114 w 1993129"/>
                <a:gd name="connsiteY185" fmla="*/ 1261512 h 2495954"/>
                <a:gd name="connsiteX186" fmla="*/ 8478 w 1993129"/>
                <a:gd name="connsiteY186" fmla="*/ 1371621 h 2495954"/>
                <a:gd name="connsiteX187" fmla="*/ 367094 w 1993129"/>
                <a:gd name="connsiteY187" fmla="*/ 2128226 h 2495954"/>
                <a:gd name="connsiteX188" fmla="*/ 1123714 w 1993129"/>
                <a:gd name="connsiteY188" fmla="*/ 2486845 h 2495954"/>
                <a:gd name="connsiteX189" fmla="*/ 1246305 w 1993129"/>
                <a:gd name="connsiteY189" fmla="*/ 2492818 h 2495954"/>
                <a:gd name="connsiteX190" fmla="*/ 1246305 w 1993129"/>
                <a:gd name="connsiteY190" fmla="*/ 2495954 h 2495954"/>
                <a:gd name="connsiteX191" fmla="*/ 1119746 w 1993129"/>
                <a:gd name="connsiteY191" fmla="*/ 2489564 h 2495954"/>
                <a:gd name="connsiteX192" fmla="*/ 5760 w 1993129"/>
                <a:gd name="connsiteY192" fmla="*/ 1375569 h 2495954"/>
                <a:gd name="connsiteX193" fmla="*/ 1245750 w 1993129"/>
                <a:gd name="connsiteY193" fmla="*/ 861231 h 2495954"/>
                <a:gd name="connsiteX194" fmla="*/ 1245750 w 1993129"/>
                <a:gd name="connsiteY194" fmla="*/ 864369 h 2495954"/>
                <a:gd name="connsiteX195" fmla="*/ 1170110 w 1993129"/>
                <a:gd name="connsiteY195" fmla="*/ 872018 h 2495954"/>
                <a:gd name="connsiteX196" fmla="*/ 871408 w 1993129"/>
                <a:gd name="connsiteY196" fmla="*/ 1170722 h 2495954"/>
                <a:gd name="connsiteX197" fmla="*/ 867005 w 1993129"/>
                <a:gd name="connsiteY197" fmla="*/ 1214260 h 2495954"/>
                <a:gd name="connsiteX198" fmla="*/ 863868 w 1993129"/>
                <a:gd name="connsiteY198" fmla="*/ 1214260 h 2495954"/>
                <a:gd name="connsiteX199" fmla="*/ 868334 w 1993129"/>
                <a:gd name="connsiteY199" fmla="*/ 1170096 h 2495954"/>
                <a:gd name="connsiteX200" fmla="*/ 1169483 w 1993129"/>
                <a:gd name="connsiteY200" fmla="*/ 868944 h 2495954"/>
                <a:gd name="connsiteX201" fmla="*/ 1245750 w 1993129"/>
                <a:gd name="connsiteY201" fmla="*/ 823790 h 2495954"/>
                <a:gd name="connsiteX202" fmla="*/ 1245750 w 1993129"/>
                <a:gd name="connsiteY202" fmla="*/ 826928 h 2495954"/>
                <a:gd name="connsiteX203" fmla="*/ 1162583 w 1993129"/>
                <a:gd name="connsiteY203" fmla="*/ 835340 h 2495954"/>
                <a:gd name="connsiteX204" fmla="*/ 834730 w 1993129"/>
                <a:gd name="connsiteY204" fmla="*/ 1163196 h 2495954"/>
                <a:gd name="connsiteX205" fmla="*/ 829565 w 1993129"/>
                <a:gd name="connsiteY205" fmla="*/ 1214260 h 2495954"/>
                <a:gd name="connsiteX206" fmla="*/ 826426 w 1993129"/>
                <a:gd name="connsiteY206" fmla="*/ 1214260 h 2495954"/>
                <a:gd name="connsiteX207" fmla="*/ 831654 w 1993129"/>
                <a:gd name="connsiteY207" fmla="*/ 1162549 h 2495954"/>
                <a:gd name="connsiteX208" fmla="*/ 1161937 w 1993129"/>
                <a:gd name="connsiteY208" fmla="*/ 832264 h 2495954"/>
                <a:gd name="connsiteX209" fmla="*/ 1245750 w 1993129"/>
                <a:gd name="connsiteY209" fmla="*/ 786348 h 2495954"/>
                <a:gd name="connsiteX210" fmla="*/ 1245750 w 1993129"/>
                <a:gd name="connsiteY210" fmla="*/ 789486 h 2495954"/>
                <a:gd name="connsiteX211" fmla="*/ 1155037 w 1993129"/>
                <a:gd name="connsiteY211" fmla="*/ 798659 h 2495954"/>
                <a:gd name="connsiteX212" fmla="*/ 798050 w 1993129"/>
                <a:gd name="connsiteY212" fmla="*/ 1155648 h 2495954"/>
                <a:gd name="connsiteX213" fmla="*/ 792123 w 1993129"/>
                <a:gd name="connsiteY213" fmla="*/ 1214260 h 2495954"/>
                <a:gd name="connsiteX214" fmla="*/ 788985 w 1993129"/>
                <a:gd name="connsiteY214" fmla="*/ 1214260 h 2495954"/>
                <a:gd name="connsiteX215" fmla="*/ 794976 w 1993129"/>
                <a:gd name="connsiteY215" fmla="*/ 1155022 h 2495954"/>
                <a:gd name="connsiteX216" fmla="*/ 1154411 w 1993129"/>
                <a:gd name="connsiteY216" fmla="*/ 795585 h 2495954"/>
                <a:gd name="connsiteX217" fmla="*/ 1245750 w 1993129"/>
                <a:gd name="connsiteY217" fmla="*/ 748907 h 2495954"/>
                <a:gd name="connsiteX218" fmla="*/ 1245750 w 1993129"/>
                <a:gd name="connsiteY218" fmla="*/ 752045 h 2495954"/>
                <a:gd name="connsiteX219" fmla="*/ 1147511 w 1993129"/>
                <a:gd name="connsiteY219" fmla="*/ 761981 h 2495954"/>
                <a:gd name="connsiteX220" fmla="*/ 761372 w 1993129"/>
                <a:gd name="connsiteY220" fmla="*/ 1148123 h 2495954"/>
                <a:gd name="connsiteX221" fmla="*/ 754683 w 1993129"/>
                <a:gd name="connsiteY221" fmla="*/ 1214260 h 2495954"/>
                <a:gd name="connsiteX222" fmla="*/ 751544 w 1993129"/>
                <a:gd name="connsiteY222" fmla="*/ 1214260 h 2495954"/>
                <a:gd name="connsiteX223" fmla="*/ 758296 w 1993129"/>
                <a:gd name="connsiteY223" fmla="*/ 1147476 h 2495954"/>
                <a:gd name="connsiteX224" fmla="*/ 1146864 w 1993129"/>
                <a:gd name="connsiteY224" fmla="*/ 758905 h 2495954"/>
                <a:gd name="connsiteX225" fmla="*/ 1245750 w 1993129"/>
                <a:gd name="connsiteY225" fmla="*/ 711466 h 2495954"/>
                <a:gd name="connsiteX226" fmla="*/ 1245750 w 1993129"/>
                <a:gd name="connsiteY226" fmla="*/ 714604 h 2495954"/>
                <a:gd name="connsiteX227" fmla="*/ 1139964 w 1993129"/>
                <a:gd name="connsiteY227" fmla="*/ 725301 h 2495954"/>
                <a:gd name="connsiteX228" fmla="*/ 724692 w 1993129"/>
                <a:gd name="connsiteY228" fmla="*/ 1140576 h 2495954"/>
                <a:gd name="connsiteX229" fmla="*/ 717241 w 1993129"/>
                <a:gd name="connsiteY229" fmla="*/ 1214260 h 2495954"/>
                <a:gd name="connsiteX230" fmla="*/ 714103 w 1993129"/>
                <a:gd name="connsiteY230" fmla="*/ 1214260 h 2495954"/>
                <a:gd name="connsiteX231" fmla="*/ 721618 w 1993129"/>
                <a:gd name="connsiteY231" fmla="*/ 1139950 h 2495954"/>
                <a:gd name="connsiteX232" fmla="*/ 1139338 w 1993129"/>
                <a:gd name="connsiteY232" fmla="*/ 722227 h 2495954"/>
                <a:gd name="connsiteX233" fmla="*/ 1245750 w 1993129"/>
                <a:gd name="connsiteY233" fmla="*/ 674024 h 2495954"/>
                <a:gd name="connsiteX234" fmla="*/ 1245750 w 1993129"/>
                <a:gd name="connsiteY234" fmla="*/ 677162 h 2495954"/>
                <a:gd name="connsiteX235" fmla="*/ 1132438 w 1993129"/>
                <a:gd name="connsiteY235" fmla="*/ 688622 h 2495954"/>
                <a:gd name="connsiteX236" fmla="*/ 688014 w 1993129"/>
                <a:gd name="connsiteY236" fmla="*/ 1133049 h 2495954"/>
                <a:gd name="connsiteX237" fmla="*/ 679801 w 1993129"/>
                <a:gd name="connsiteY237" fmla="*/ 1214260 h 2495954"/>
                <a:gd name="connsiteX238" fmla="*/ 676662 w 1993129"/>
                <a:gd name="connsiteY238" fmla="*/ 1214260 h 2495954"/>
                <a:gd name="connsiteX239" fmla="*/ 684938 w 1993129"/>
                <a:gd name="connsiteY239" fmla="*/ 1132402 h 2495954"/>
                <a:gd name="connsiteX240" fmla="*/ 1131791 w 1993129"/>
                <a:gd name="connsiteY240" fmla="*/ 685546 h 2495954"/>
                <a:gd name="connsiteX241" fmla="*/ 1245750 w 1993129"/>
                <a:gd name="connsiteY241" fmla="*/ 636583 h 2495954"/>
                <a:gd name="connsiteX242" fmla="*/ 1245750 w 1993129"/>
                <a:gd name="connsiteY242" fmla="*/ 639721 h 2495954"/>
                <a:gd name="connsiteX243" fmla="*/ 1124891 w 1993129"/>
                <a:gd name="connsiteY243" fmla="*/ 651942 h 2495954"/>
                <a:gd name="connsiteX244" fmla="*/ 651334 w 1993129"/>
                <a:gd name="connsiteY244" fmla="*/ 1125503 h 2495954"/>
                <a:gd name="connsiteX245" fmla="*/ 642359 w 1993129"/>
                <a:gd name="connsiteY245" fmla="*/ 1214260 h 2495954"/>
                <a:gd name="connsiteX246" fmla="*/ 639221 w 1993129"/>
                <a:gd name="connsiteY246" fmla="*/ 1214260 h 2495954"/>
                <a:gd name="connsiteX247" fmla="*/ 648260 w 1993129"/>
                <a:gd name="connsiteY247" fmla="*/ 1124877 h 2495954"/>
                <a:gd name="connsiteX248" fmla="*/ 1124265 w 1993129"/>
                <a:gd name="connsiteY248" fmla="*/ 648868 h 2495954"/>
                <a:gd name="connsiteX249" fmla="*/ 1245750 w 1993129"/>
                <a:gd name="connsiteY249" fmla="*/ 599142 h 2495954"/>
                <a:gd name="connsiteX250" fmla="*/ 1245750 w 1993129"/>
                <a:gd name="connsiteY250" fmla="*/ 602280 h 2495954"/>
                <a:gd name="connsiteX251" fmla="*/ 1117365 w 1993129"/>
                <a:gd name="connsiteY251" fmla="*/ 615264 h 2495954"/>
                <a:gd name="connsiteX252" fmla="*/ 614656 w 1993129"/>
                <a:gd name="connsiteY252" fmla="*/ 1117977 h 2495954"/>
                <a:gd name="connsiteX253" fmla="*/ 604919 w 1993129"/>
                <a:gd name="connsiteY253" fmla="*/ 1214260 h 2495954"/>
                <a:gd name="connsiteX254" fmla="*/ 601780 w 1993129"/>
                <a:gd name="connsiteY254" fmla="*/ 1214260 h 2495954"/>
                <a:gd name="connsiteX255" fmla="*/ 611580 w 1993129"/>
                <a:gd name="connsiteY255" fmla="*/ 1117330 h 2495954"/>
                <a:gd name="connsiteX256" fmla="*/ 1116718 w 1993129"/>
                <a:gd name="connsiteY256" fmla="*/ 612188 h 2495954"/>
                <a:gd name="connsiteX257" fmla="*/ 1245750 w 1993129"/>
                <a:gd name="connsiteY257" fmla="*/ 561700 h 2495954"/>
                <a:gd name="connsiteX258" fmla="*/ 1245750 w 1993129"/>
                <a:gd name="connsiteY258" fmla="*/ 564838 h 2495954"/>
                <a:gd name="connsiteX259" fmla="*/ 1109818 w 1993129"/>
                <a:gd name="connsiteY259" fmla="*/ 578583 h 2495954"/>
                <a:gd name="connsiteX260" fmla="*/ 577976 w 1993129"/>
                <a:gd name="connsiteY260" fmla="*/ 1110429 h 2495954"/>
                <a:gd name="connsiteX261" fmla="*/ 567477 w 1993129"/>
                <a:gd name="connsiteY261" fmla="*/ 1214260 h 2495954"/>
                <a:gd name="connsiteX262" fmla="*/ 564339 w 1993129"/>
                <a:gd name="connsiteY262" fmla="*/ 1214260 h 2495954"/>
                <a:gd name="connsiteX263" fmla="*/ 574902 w 1993129"/>
                <a:gd name="connsiteY263" fmla="*/ 1109803 h 2495954"/>
                <a:gd name="connsiteX264" fmla="*/ 1109192 w 1993129"/>
                <a:gd name="connsiteY264" fmla="*/ 575509 h 2495954"/>
                <a:gd name="connsiteX265" fmla="*/ 1245750 w 1993129"/>
                <a:gd name="connsiteY265" fmla="*/ 524259 h 2495954"/>
                <a:gd name="connsiteX266" fmla="*/ 1245750 w 1993129"/>
                <a:gd name="connsiteY266" fmla="*/ 527397 h 2495954"/>
                <a:gd name="connsiteX267" fmla="*/ 1102292 w 1993129"/>
                <a:gd name="connsiteY267" fmla="*/ 541905 h 2495954"/>
                <a:gd name="connsiteX268" fmla="*/ 530357 w 1993129"/>
                <a:gd name="connsiteY268" fmla="*/ 1174383 h 2495954"/>
                <a:gd name="connsiteX269" fmla="*/ 528336 w 1993129"/>
                <a:gd name="connsiteY269" fmla="*/ 1214260 h 2495954"/>
                <a:gd name="connsiteX270" fmla="*/ 525197 w 1993129"/>
                <a:gd name="connsiteY270" fmla="*/ 1214260 h 2495954"/>
                <a:gd name="connsiteX271" fmla="*/ 527234 w 1993129"/>
                <a:gd name="connsiteY271" fmla="*/ 1174054 h 2495954"/>
                <a:gd name="connsiteX272" fmla="*/ 1101645 w 1993129"/>
                <a:gd name="connsiteY272" fmla="*/ 538829 h 2495954"/>
                <a:gd name="connsiteX273" fmla="*/ 1245750 w 1993129"/>
                <a:gd name="connsiteY273" fmla="*/ 486737 h 2495954"/>
                <a:gd name="connsiteX274" fmla="*/ 1245750 w 1993129"/>
                <a:gd name="connsiteY274" fmla="*/ 489875 h 2495954"/>
                <a:gd name="connsiteX275" fmla="*/ 1169942 w 1993129"/>
                <a:gd name="connsiteY275" fmla="*/ 493716 h 2495954"/>
                <a:gd name="connsiteX276" fmla="*/ 493109 w 1993129"/>
                <a:gd name="connsiteY276" fmla="*/ 1170555 h 2495954"/>
                <a:gd name="connsiteX277" fmla="*/ 490895 w 1993129"/>
                <a:gd name="connsiteY277" fmla="*/ 1214260 h 2495954"/>
                <a:gd name="connsiteX278" fmla="*/ 487757 w 1993129"/>
                <a:gd name="connsiteY278" fmla="*/ 1214260 h 2495954"/>
                <a:gd name="connsiteX279" fmla="*/ 489987 w 1993129"/>
                <a:gd name="connsiteY279" fmla="*/ 1170237 h 2495954"/>
                <a:gd name="connsiteX280" fmla="*/ 1169625 w 1993129"/>
                <a:gd name="connsiteY280" fmla="*/ 490594 h 2495954"/>
                <a:gd name="connsiteX281" fmla="*/ 1361794 w 1993129"/>
                <a:gd name="connsiteY281" fmla="*/ 458379 h 2495954"/>
                <a:gd name="connsiteX282" fmla="*/ 1408128 w 1993129"/>
                <a:gd name="connsiteY282" fmla="*/ 465470 h 2495954"/>
                <a:gd name="connsiteX283" fmla="*/ 1419172 w 1993129"/>
                <a:gd name="connsiteY283" fmla="*/ 468905 h 2495954"/>
                <a:gd name="connsiteX284" fmla="*/ 1410764 w 1993129"/>
                <a:gd name="connsiteY284" fmla="*/ 468905 h 2495954"/>
                <a:gd name="connsiteX285" fmla="*/ 1363148 w 1993129"/>
                <a:gd name="connsiteY285" fmla="*/ 459292 h 2495954"/>
                <a:gd name="connsiteX286" fmla="*/ 1245750 w 1993129"/>
                <a:gd name="connsiteY286" fmla="*/ 449295 h 2495954"/>
                <a:gd name="connsiteX287" fmla="*/ 1245750 w 1993129"/>
                <a:gd name="connsiteY287" fmla="*/ 452433 h 2495954"/>
                <a:gd name="connsiteX288" fmla="*/ 1166125 w 1993129"/>
                <a:gd name="connsiteY288" fmla="*/ 456468 h 2495954"/>
                <a:gd name="connsiteX289" fmla="*/ 455862 w 1993129"/>
                <a:gd name="connsiteY289" fmla="*/ 1166737 h 2495954"/>
                <a:gd name="connsiteX290" fmla="*/ 453454 w 1993129"/>
                <a:gd name="connsiteY290" fmla="*/ 1214260 h 2495954"/>
                <a:gd name="connsiteX291" fmla="*/ 450315 w 1993129"/>
                <a:gd name="connsiteY291" fmla="*/ 1214260 h 2495954"/>
                <a:gd name="connsiteX292" fmla="*/ 452739 w 1993129"/>
                <a:gd name="connsiteY292" fmla="*/ 1166408 h 2495954"/>
                <a:gd name="connsiteX293" fmla="*/ 1165796 w 1993129"/>
                <a:gd name="connsiteY293" fmla="*/ 453346 h 2495954"/>
                <a:gd name="connsiteX294" fmla="*/ 1312115 w 1993129"/>
                <a:gd name="connsiteY294" fmla="*/ 415055 h 2495954"/>
                <a:gd name="connsiteX295" fmla="*/ 1332721 w 1993129"/>
                <a:gd name="connsiteY295" fmla="*/ 416099 h 2495954"/>
                <a:gd name="connsiteX296" fmla="*/ 1495726 w 1993129"/>
                <a:gd name="connsiteY296" fmla="*/ 449431 h 2495954"/>
                <a:gd name="connsiteX297" fmla="*/ 1548829 w 1993129"/>
                <a:gd name="connsiteY297" fmla="*/ 468905 h 2495954"/>
                <a:gd name="connsiteX298" fmla="*/ 1534095 w 1993129"/>
                <a:gd name="connsiteY298" fmla="*/ 468905 h 2495954"/>
                <a:gd name="connsiteX299" fmla="*/ 1415028 w 1993129"/>
                <a:gd name="connsiteY299" fmla="*/ 431866 h 2495954"/>
                <a:gd name="connsiteX300" fmla="*/ 1332404 w 1993129"/>
                <a:gd name="connsiteY300" fmla="*/ 419220 h 2495954"/>
                <a:gd name="connsiteX301" fmla="*/ 1314305 w 1993129"/>
                <a:gd name="connsiteY301" fmla="*/ 418303 h 2495954"/>
                <a:gd name="connsiteX302" fmla="*/ 1245750 w 1993129"/>
                <a:gd name="connsiteY302" fmla="*/ 411854 h 2495954"/>
                <a:gd name="connsiteX303" fmla="*/ 1245750 w 1993129"/>
                <a:gd name="connsiteY303" fmla="*/ 414992 h 2495954"/>
                <a:gd name="connsiteX304" fmla="*/ 1162296 w 1993129"/>
                <a:gd name="connsiteY304" fmla="*/ 419220 h 2495954"/>
                <a:gd name="connsiteX305" fmla="*/ 418614 w 1993129"/>
                <a:gd name="connsiteY305" fmla="*/ 1162909 h 2495954"/>
                <a:gd name="connsiteX306" fmla="*/ 416013 w 1993129"/>
                <a:gd name="connsiteY306" fmla="*/ 1214260 h 2495954"/>
                <a:gd name="connsiteX307" fmla="*/ 412875 w 1993129"/>
                <a:gd name="connsiteY307" fmla="*/ 1214260 h 2495954"/>
                <a:gd name="connsiteX308" fmla="*/ 415492 w 1993129"/>
                <a:gd name="connsiteY308" fmla="*/ 1162591 h 2495954"/>
                <a:gd name="connsiteX309" fmla="*/ 1161979 w 1993129"/>
                <a:gd name="connsiteY309" fmla="*/ 416099 h 2495954"/>
                <a:gd name="connsiteX310" fmla="*/ 1294522 w 1993129"/>
                <a:gd name="connsiteY310" fmla="*/ 376722 h 2495954"/>
                <a:gd name="connsiteX311" fmla="*/ 1336550 w 1993129"/>
                <a:gd name="connsiteY311" fmla="*/ 378851 h 2495954"/>
                <a:gd name="connsiteX312" fmla="*/ 1587088 w 1993129"/>
                <a:gd name="connsiteY312" fmla="*/ 443092 h 2495954"/>
                <a:gd name="connsiteX313" fmla="*/ 1634587 w 1993129"/>
                <a:gd name="connsiteY313" fmla="*/ 468905 h 2495954"/>
                <a:gd name="connsiteX314" fmla="*/ 1628038 w 1993129"/>
                <a:gd name="connsiteY314" fmla="*/ 468905 h 2495954"/>
                <a:gd name="connsiteX315" fmla="*/ 1585876 w 1993129"/>
                <a:gd name="connsiteY315" fmla="*/ 445990 h 2495954"/>
                <a:gd name="connsiteX316" fmla="*/ 1336232 w 1993129"/>
                <a:gd name="connsiteY316" fmla="*/ 381973 h 2495954"/>
                <a:gd name="connsiteX317" fmla="*/ 1295162 w 1993129"/>
                <a:gd name="connsiteY317" fmla="*/ 379892 h 2495954"/>
                <a:gd name="connsiteX318" fmla="*/ 1245750 w 1993129"/>
                <a:gd name="connsiteY318" fmla="*/ 374413 h 2495954"/>
                <a:gd name="connsiteX319" fmla="*/ 1245750 w 1993129"/>
                <a:gd name="connsiteY319" fmla="*/ 377551 h 2495954"/>
                <a:gd name="connsiteX320" fmla="*/ 1158479 w 1993129"/>
                <a:gd name="connsiteY320" fmla="*/ 381973 h 2495954"/>
                <a:gd name="connsiteX321" fmla="*/ 381367 w 1993129"/>
                <a:gd name="connsiteY321" fmla="*/ 1159092 h 2495954"/>
                <a:gd name="connsiteX322" fmla="*/ 378572 w 1993129"/>
                <a:gd name="connsiteY322" fmla="*/ 1214260 h 2495954"/>
                <a:gd name="connsiteX323" fmla="*/ 375434 w 1993129"/>
                <a:gd name="connsiteY323" fmla="*/ 1214260 h 2495954"/>
                <a:gd name="connsiteX324" fmla="*/ 378245 w 1993129"/>
                <a:gd name="connsiteY324" fmla="*/ 1158763 h 2495954"/>
                <a:gd name="connsiteX325" fmla="*/ 1158150 w 1993129"/>
                <a:gd name="connsiteY325" fmla="*/ 378851 h 2495954"/>
                <a:gd name="connsiteX326" fmla="*/ 1288436 w 1993129"/>
                <a:gd name="connsiteY326" fmla="*/ 338972 h 2495954"/>
                <a:gd name="connsiteX327" fmla="*/ 1340367 w 1993129"/>
                <a:gd name="connsiteY327" fmla="*/ 341603 h 2495954"/>
                <a:gd name="connsiteX328" fmla="*/ 1601633 w 1993129"/>
                <a:gd name="connsiteY328" fmla="*/ 408602 h 2495954"/>
                <a:gd name="connsiteX329" fmla="*/ 1712591 w 1993129"/>
                <a:gd name="connsiteY329" fmla="*/ 468905 h 2495954"/>
                <a:gd name="connsiteX330" fmla="*/ 1706067 w 1993129"/>
                <a:gd name="connsiteY330" fmla="*/ 468905 h 2495954"/>
                <a:gd name="connsiteX331" fmla="*/ 1600421 w 1993129"/>
                <a:gd name="connsiteY331" fmla="*/ 411490 h 2495954"/>
                <a:gd name="connsiteX332" fmla="*/ 1340050 w 1993129"/>
                <a:gd name="connsiteY332" fmla="*/ 344724 h 2495954"/>
                <a:gd name="connsiteX333" fmla="*/ 1288436 w 1993129"/>
                <a:gd name="connsiteY333" fmla="*/ 342110 h 2495954"/>
                <a:gd name="connsiteX334" fmla="*/ 1245750 w 1993129"/>
                <a:gd name="connsiteY334" fmla="*/ 336971 h 2495954"/>
                <a:gd name="connsiteX335" fmla="*/ 1245750 w 1993129"/>
                <a:gd name="connsiteY335" fmla="*/ 340109 h 2495954"/>
                <a:gd name="connsiteX336" fmla="*/ 1154651 w 1993129"/>
                <a:gd name="connsiteY336" fmla="*/ 344724 h 2495954"/>
                <a:gd name="connsiteX337" fmla="*/ 344119 w 1993129"/>
                <a:gd name="connsiteY337" fmla="*/ 1155262 h 2495954"/>
                <a:gd name="connsiteX338" fmla="*/ 341131 w 1993129"/>
                <a:gd name="connsiteY338" fmla="*/ 1214260 h 2495954"/>
                <a:gd name="connsiteX339" fmla="*/ 337993 w 1993129"/>
                <a:gd name="connsiteY339" fmla="*/ 1214260 h 2495954"/>
                <a:gd name="connsiteX340" fmla="*/ 340998 w 1993129"/>
                <a:gd name="connsiteY340" fmla="*/ 1154945 h 2495954"/>
                <a:gd name="connsiteX341" fmla="*/ 1154333 w 1993129"/>
                <a:gd name="connsiteY341" fmla="*/ 341603 h 2495954"/>
                <a:gd name="connsiteX342" fmla="*/ 1288436 w 1993129"/>
                <a:gd name="connsiteY342" fmla="*/ 301531 h 2495954"/>
                <a:gd name="connsiteX343" fmla="*/ 1344195 w 1993129"/>
                <a:gd name="connsiteY343" fmla="*/ 304355 h 2495954"/>
                <a:gd name="connsiteX344" fmla="*/ 1777312 w 1993129"/>
                <a:gd name="connsiteY344" fmla="*/ 461654 h 2495954"/>
                <a:gd name="connsiteX345" fmla="*/ 1786096 w 1993129"/>
                <a:gd name="connsiteY345" fmla="*/ 468905 h 2495954"/>
                <a:gd name="connsiteX346" fmla="*/ 1781183 w 1993129"/>
                <a:gd name="connsiteY346" fmla="*/ 468905 h 2495954"/>
                <a:gd name="connsiteX347" fmla="*/ 1775567 w 1993129"/>
                <a:gd name="connsiteY347" fmla="*/ 464270 h 2495954"/>
                <a:gd name="connsiteX348" fmla="*/ 1343878 w 1993129"/>
                <a:gd name="connsiteY348" fmla="*/ 307478 h 2495954"/>
                <a:gd name="connsiteX349" fmla="*/ 1288436 w 1993129"/>
                <a:gd name="connsiteY349" fmla="*/ 304669 h 2495954"/>
                <a:gd name="connsiteX350" fmla="*/ 1245750 w 1993129"/>
                <a:gd name="connsiteY350" fmla="*/ 299530 h 2495954"/>
                <a:gd name="connsiteX351" fmla="*/ 1245750 w 1993129"/>
                <a:gd name="connsiteY351" fmla="*/ 302668 h 2495954"/>
                <a:gd name="connsiteX352" fmla="*/ 1150822 w 1993129"/>
                <a:gd name="connsiteY352" fmla="*/ 307477 h 2495954"/>
                <a:gd name="connsiteX353" fmla="*/ 306872 w 1993129"/>
                <a:gd name="connsiteY353" fmla="*/ 1151433 h 2495954"/>
                <a:gd name="connsiteX354" fmla="*/ 303689 w 1993129"/>
                <a:gd name="connsiteY354" fmla="*/ 1214260 h 2495954"/>
                <a:gd name="connsiteX355" fmla="*/ 300551 w 1993129"/>
                <a:gd name="connsiteY355" fmla="*/ 1214260 h 2495954"/>
                <a:gd name="connsiteX356" fmla="*/ 303750 w 1993129"/>
                <a:gd name="connsiteY356" fmla="*/ 1151116 h 2495954"/>
                <a:gd name="connsiteX357" fmla="*/ 1150505 w 1993129"/>
                <a:gd name="connsiteY357" fmla="*/ 304355 h 2495954"/>
                <a:gd name="connsiteX358" fmla="*/ 1288436 w 1993129"/>
                <a:gd name="connsiteY358" fmla="*/ 264090 h 2495954"/>
                <a:gd name="connsiteX359" fmla="*/ 1348012 w 1993129"/>
                <a:gd name="connsiteY359" fmla="*/ 267108 h 2495954"/>
                <a:gd name="connsiteX360" fmla="*/ 1798216 w 1993129"/>
                <a:gd name="connsiteY360" fmla="*/ 430626 h 2495954"/>
                <a:gd name="connsiteX361" fmla="*/ 1844590 w 1993129"/>
                <a:gd name="connsiteY361" fmla="*/ 468905 h 2495954"/>
                <a:gd name="connsiteX362" fmla="*/ 1839701 w 1993129"/>
                <a:gd name="connsiteY362" fmla="*/ 468905 h 2495954"/>
                <a:gd name="connsiteX363" fmla="*/ 1796471 w 1993129"/>
                <a:gd name="connsiteY363" fmla="*/ 433222 h 2495954"/>
                <a:gd name="connsiteX364" fmla="*/ 1347695 w 1993129"/>
                <a:gd name="connsiteY364" fmla="*/ 270230 h 2495954"/>
                <a:gd name="connsiteX365" fmla="*/ 1288436 w 1993129"/>
                <a:gd name="connsiteY365" fmla="*/ 267228 h 2495954"/>
                <a:gd name="connsiteX366" fmla="*/ 1245750 w 1993129"/>
                <a:gd name="connsiteY366" fmla="*/ 262089 h 2495954"/>
                <a:gd name="connsiteX367" fmla="*/ 1245750 w 1993129"/>
                <a:gd name="connsiteY367" fmla="*/ 265227 h 2495954"/>
                <a:gd name="connsiteX368" fmla="*/ 1147005 w 1993129"/>
                <a:gd name="connsiteY368" fmla="*/ 270230 h 2495954"/>
                <a:gd name="connsiteX369" fmla="*/ 269625 w 1993129"/>
                <a:gd name="connsiteY369" fmla="*/ 1147617 h 2495954"/>
                <a:gd name="connsiteX370" fmla="*/ 266249 w 1993129"/>
                <a:gd name="connsiteY370" fmla="*/ 1214260 h 2495954"/>
                <a:gd name="connsiteX371" fmla="*/ 263111 w 1993129"/>
                <a:gd name="connsiteY371" fmla="*/ 1214260 h 2495954"/>
                <a:gd name="connsiteX372" fmla="*/ 266503 w 1993129"/>
                <a:gd name="connsiteY372" fmla="*/ 1147300 h 2495954"/>
                <a:gd name="connsiteX373" fmla="*/ 1146688 w 1993129"/>
                <a:gd name="connsiteY373" fmla="*/ 267108 h 2495954"/>
                <a:gd name="connsiteX374" fmla="*/ 1288436 w 1993129"/>
                <a:gd name="connsiteY374" fmla="*/ 226648 h 2495954"/>
                <a:gd name="connsiteX375" fmla="*/ 1351841 w 1993129"/>
                <a:gd name="connsiteY375" fmla="*/ 229859 h 2495954"/>
                <a:gd name="connsiteX376" fmla="*/ 1819151 w 1993129"/>
                <a:gd name="connsiteY376" fmla="*/ 399577 h 2495954"/>
                <a:gd name="connsiteX377" fmla="*/ 1896787 w 1993129"/>
                <a:gd name="connsiteY377" fmla="*/ 463659 h 2495954"/>
                <a:gd name="connsiteX378" fmla="*/ 1892836 w 1993129"/>
                <a:gd name="connsiteY378" fmla="*/ 464457 h 2495954"/>
                <a:gd name="connsiteX379" fmla="*/ 1817406 w 1993129"/>
                <a:gd name="connsiteY379" fmla="*/ 402192 h 2495954"/>
                <a:gd name="connsiteX380" fmla="*/ 1351524 w 1993129"/>
                <a:gd name="connsiteY380" fmla="*/ 232982 h 2495954"/>
                <a:gd name="connsiteX381" fmla="*/ 1288436 w 1993129"/>
                <a:gd name="connsiteY381" fmla="*/ 229786 h 2495954"/>
                <a:gd name="connsiteX382" fmla="*/ 1245750 w 1993129"/>
                <a:gd name="connsiteY382" fmla="*/ 224647 h 2495954"/>
                <a:gd name="connsiteX383" fmla="*/ 1245750 w 1993129"/>
                <a:gd name="connsiteY383" fmla="*/ 227785 h 2495954"/>
                <a:gd name="connsiteX384" fmla="*/ 1143188 w 1993129"/>
                <a:gd name="connsiteY384" fmla="*/ 232982 h 2495954"/>
                <a:gd name="connsiteX385" fmla="*/ 232378 w 1993129"/>
                <a:gd name="connsiteY385" fmla="*/ 1143799 h 2495954"/>
                <a:gd name="connsiteX386" fmla="*/ 228808 w 1993129"/>
                <a:gd name="connsiteY386" fmla="*/ 1214260 h 2495954"/>
                <a:gd name="connsiteX387" fmla="*/ 225669 w 1993129"/>
                <a:gd name="connsiteY387" fmla="*/ 1214260 h 2495954"/>
                <a:gd name="connsiteX388" fmla="*/ 229255 w 1993129"/>
                <a:gd name="connsiteY388" fmla="*/ 1143470 h 2495954"/>
                <a:gd name="connsiteX389" fmla="*/ 1142859 w 1993129"/>
                <a:gd name="connsiteY389" fmla="*/ 229859 h 2495954"/>
                <a:gd name="connsiteX390" fmla="*/ 1288436 w 1993129"/>
                <a:gd name="connsiteY390" fmla="*/ 189207 h 2495954"/>
                <a:gd name="connsiteX391" fmla="*/ 1355658 w 1993129"/>
                <a:gd name="connsiteY391" fmla="*/ 192613 h 2495954"/>
                <a:gd name="connsiteX392" fmla="*/ 1840055 w 1993129"/>
                <a:gd name="connsiteY392" fmla="*/ 368548 h 2495954"/>
                <a:gd name="connsiteX393" fmla="*/ 1935795 w 1993129"/>
                <a:gd name="connsiteY393" fmla="*/ 447575 h 2495954"/>
                <a:gd name="connsiteX394" fmla="*/ 1933104 w 1993129"/>
                <a:gd name="connsiteY394" fmla="*/ 449390 h 2495954"/>
                <a:gd name="connsiteX395" fmla="*/ 1838310 w 1993129"/>
                <a:gd name="connsiteY395" fmla="*/ 371145 h 2495954"/>
                <a:gd name="connsiteX396" fmla="*/ 1355341 w 1993129"/>
                <a:gd name="connsiteY396" fmla="*/ 195734 h 2495954"/>
                <a:gd name="connsiteX397" fmla="*/ 1288436 w 1993129"/>
                <a:gd name="connsiteY397" fmla="*/ 192345 h 2495954"/>
                <a:gd name="connsiteX398" fmla="*/ 1245750 w 1993129"/>
                <a:gd name="connsiteY398" fmla="*/ 187206 h 2495954"/>
                <a:gd name="connsiteX399" fmla="*/ 1245750 w 1993129"/>
                <a:gd name="connsiteY399" fmla="*/ 190344 h 2495954"/>
                <a:gd name="connsiteX400" fmla="*/ 1139359 w 1993129"/>
                <a:gd name="connsiteY400" fmla="*/ 195734 h 2495954"/>
                <a:gd name="connsiteX401" fmla="*/ 195130 w 1993129"/>
                <a:gd name="connsiteY401" fmla="*/ 1139971 h 2495954"/>
                <a:gd name="connsiteX402" fmla="*/ 191367 w 1993129"/>
                <a:gd name="connsiteY402" fmla="*/ 1214260 h 2495954"/>
                <a:gd name="connsiteX403" fmla="*/ 188229 w 1993129"/>
                <a:gd name="connsiteY403" fmla="*/ 1214260 h 2495954"/>
                <a:gd name="connsiteX404" fmla="*/ 192009 w 1993129"/>
                <a:gd name="connsiteY404" fmla="*/ 1139653 h 2495954"/>
                <a:gd name="connsiteX405" fmla="*/ 1139042 w 1993129"/>
                <a:gd name="connsiteY405" fmla="*/ 192613 h 2495954"/>
                <a:gd name="connsiteX406" fmla="*/ 1288436 w 1993129"/>
                <a:gd name="connsiteY406" fmla="*/ 151766 h 2495954"/>
                <a:gd name="connsiteX407" fmla="*/ 1359487 w 1993129"/>
                <a:gd name="connsiteY407" fmla="*/ 155365 h 2495954"/>
                <a:gd name="connsiteX408" fmla="*/ 1945561 w 1993129"/>
                <a:gd name="connsiteY408" fmla="*/ 400781 h 2495954"/>
                <a:gd name="connsiteX409" fmla="*/ 1966339 w 1993129"/>
                <a:gd name="connsiteY409" fmla="*/ 419670 h 2495954"/>
                <a:gd name="connsiteX410" fmla="*/ 1964554 w 1993129"/>
                <a:gd name="connsiteY410" fmla="*/ 422317 h 2495954"/>
                <a:gd name="connsiteX411" fmla="*/ 1943545 w 1993129"/>
                <a:gd name="connsiteY411" fmla="*/ 403219 h 2495954"/>
                <a:gd name="connsiteX412" fmla="*/ 1359158 w 1993129"/>
                <a:gd name="connsiteY412" fmla="*/ 158487 h 2495954"/>
                <a:gd name="connsiteX413" fmla="*/ 1288436 w 1993129"/>
                <a:gd name="connsiteY413" fmla="*/ 154904 h 2495954"/>
                <a:gd name="connsiteX414" fmla="*/ 1245750 w 1993129"/>
                <a:gd name="connsiteY414" fmla="*/ 149765 h 2495954"/>
                <a:gd name="connsiteX415" fmla="*/ 1245750 w 1993129"/>
                <a:gd name="connsiteY415" fmla="*/ 152903 h 2495954"/>
                <a:gd name="connsiteX416" fmla="*/ 1135542 w 1993129"/>
                <a:gd name="connsiteY416" fmla="*/ 158487 h 2495954"/>
                <a:gd name="connsiteX417" fmla="*/ 157883 w 1993129"/>
                <a:gd name="connsiteY417" fmla="*/ 1136154 h 2495954"/>
                <a:gd name="connsiteX418" fmla="*/ 153926 w 1993129"/>
                <a:gd name="connsiteY418" fmla="*/ 1214260 h 2495954"/>
                <a:gd name="connsiteX419" fmla="*/ 150787 w 1993129"/>
                <a:gd name="connsiteY419" fmla="*/ 1214260 h 2495954"/>
                <a:gd name="connsiteX420" fmla="*/ 154761 w 1993129"/>
                <a:gd name="connsiteY420" fmla="*/ 1135825 h 2495954"/>
                <a:gd name="connsiteX421" fmla="*/ 1135213 w 1993129"/>
                <a:gd name="connsiteY421" fmla="*/ 155365 h 2495954"/>
                <a:gd name="connsiteX422" fmla="*/ 1288436 w 1993129"/>
                <a:gd name="connsiteY422" fmla="*/ 114324 h 2495954"/>
                <a:gd name="connsiteX423" fmla="*/ 1363304 w 1993129"/>
                <a:gd name="connsiteY423" fmla="*/ 118117 h 2495954"/>
                <a:gd name="connsiteX424" fmla="*/ 1969349 w 1993129"/>
                <a:gd name="connsiteY424" fmla="*/ 371911 h 2495954"/>
                <a:gd name="connsiteX425" fmla="*/ 1985120 w 1993129"/>
                <a:gd name="connsiteY425" fmla="*/ 386248 h 2495954"/>
                <a:gd name="connsiteX426" fmla="*/ 1984400 w 1993129"/>
                <a:gd name="connsiteY426" fmla="*/ 389814 h 2495954"/>
                <a:gd name="connsiteX427" fmla="*/ 1967362 w 1993129"/>
                <a:gd name="connsiteY427" fmla="*/ 374326 h 2495954"/>
                <a:gd name="connsiteX428" fmla="*/ 1362986 w 1993129"/>
                <a:gd name="connsiteY428" fmla="*/ 121238 h 2495954"/>
                <a:gd name="connsiteX429" fmla="*/ 1288436 w 1993129"/>
                <a:gd name="connsiteY429" fmla="*/ 117462 h 2495954"/>
                <a:gd name="connsiteX430" fmla="*/ 1245750 w 1993129"/>
                <a:gd name="connsiteY430" fmla="*/ 112323 h 2495954"/>
                <a:gd name="connsiteX431" fmla="*/ 1245750 w 1993129"/>
                <a:gd name="connsiteY431" fmla="*/ 115461 h 2495954"/>
                <a:gd name="connsiteX432" fmla="*/ 1131714 w 1993129"/>
                <a:gd name="connsiteY432" fmla="*/ 121238 h 2495954"/>
                <a:gd name="connsiteX433" fmla="*/ 120635 w 1993129"/>
                <a:gd name="connsiteY433" fmla="*/ 1132325 h 2495954"/>
                <a:gd name="connsiteX434" fmla="*/ 116485 w 1993129"/>
                <a:gd name="connsiteY434" fmla="*/ 1214260 h 2495954"/>
                <a:gd name="connsiteX435" fmla="*/ 113347 w 1993129"/>
                <a:gd name="connsiteY435" fmla="*/ 1214260 h 2495954"/>
                <a:gd name="connsiteX436" fmla="*/ 117514 w 1993129"/>
                <a:gd name="connsiteY436" fmla="*/ 1132007 h 2495954"/>
                <a:gd name="connsiteX437" fmla="*/ 1131396 w 1993129"/>
                <a:gd name="connsiteY437" fmla="*/ 118117 h 2495954"/>
                <a:gd name="connsiteX438" fmla="*/ 1288436 w 1993129"/>
                <a:gd name="connsiteY438" fmla="*/ 76883 h 2495954"/>
                <a:gd name="connsiteX439" fmla="*/ 1367132 w 1993129"/>
                <a:gd name="connsiteY439" fmla="*/ 80869 h 2495954"/>
                <a:gd name="connsiteX440" fmla="*/ 1902829 w 1993129"/>
                <a:gd name="connsiteY440" fmla="*/ 275424 h 2495954"/>
                <a:gd name="connsiteX441" fmla="*/ 1993129 w 1993129"/>
                <a:gd name="connsiteY441" fmla="*/ 342991 h 2495954"/>
                <a:gd name="connsiteX442" fmla="*/ 1993129 w 1993129"/>
                <a:gd name="connsiteY442" fmla="*/ 346577 h 2495954"/>
                <a:gd name="connsiteX443" fmla="*/ 1993013 w 1993129"/>
                <a:gd name="connsiteY443" fmla="*/ 347150 h 2495954"/>
                <a:gd name="connsiteX444" fmla="*/ 1991150 w 1993129"/>
                <a:gd name="connsiteY444" fmla="*/ 345456 h 2495954"/>
                <a:gd name="connsiteX445" fmla="*/ 1366804 w 1993129"/>
                <a:gd name="connsiteY445" fmla="*/ 83991 h 2495954"/>
                <a:gd name="connsiteX446" fmla="*/ 1288436 w 1993129"/>
                <a:gd name="connsiteY446" fmla="*/ 80021 h 2495954"/>
                <a:gd name="connsiteX447" fmla="*/ 1245750 w 1993129"/>
                <a:gd name="connsiteY447" fmla="*/ 74882 h 2495954"/>
                <a:gd name="connsiteX448" fmla="*/ 1245750 w 1993129"/>
                <a:gd name="connsiteY448" fmla="*/ 78020 h 2495954"/>
                <a:gd name="connsiteX449" fmla="*/ 1127897 w 1993129"/>
                <a:gd name="connsiteY449" fmla="*/ 83991 h 2495954"/>
                <a:gd name="connsiteX450" fmla="*/ 83388 w 1993129"/>
                <a:gd name="connsiteY450" fmla="*/ 1128508 h 2495954"/>
                <a:gd name="connsiteX451" fmla="*/ 79044 w 1993129"/>
                <a:gd name="connsiteY451" fmla="*/ 1214260 h 2495954"/>
                <a:gd name="connsiteX452" fmla="*/ 75905 w 1993129"/>
                <a:gd name="connsiteY452" fmla="*/ 1214260 h 2495954"/>
                <a:gd name="connsiteX453" fmla="*/ 80266 w 1993129"/>
                <a:gd name="connsiteY453" fmla="*/ 1128179 h 2495954"/>
                <a:gd name="connsiteX454" fmla="*/ 1127568 w 1993129"/>
                <a:gd name="connsiteY454" fmla="*/ 80869 h 2495954"/>
                <a:gd name="connsiteX455" fmla="*/ 1288436 w 1993129"/>
                <a:gd name="connsiteY455" fmla="*/ 39442 h 2495954"/>
                <a:gd name="connsiteX456" fmla="*/ 1370950 w 1993129"/>
                <a:gd name="connsiteY456" fmla="*/ 43622 h 2495954"/>
                <a:gd name="connsiteX457" fmla="*/ 1923733 w 1993129"/>
                <a:gd name="connsiteY457" fmla="*/ 244395 h 2495954"/>
                <a:gd name="connsiteX458" fmla="*/ 1993129 w 1993129"/>
                <a:gd name="connsiteY458" fmla="*/ 296321 h 2495954"/>
                <a:gd name="connsiteX459" fmla="*/ 1993129 w 1993129"/>
                <a:gd name="connsiteY459" fmla="*/ 300223 h 2495954"/>
                <a:gd name="connsiteX460" fmla="*/ 1921988 w 1993129"/>
                <a:gd name="connsiteY460" fmla="*/ 246991 h 2495954"/>
                <a:gd name="connsiteX461" fmla="*/ 1370632 w 1993129"/>
                <a:gd name="connsiteY461" fmla="*/ 46744 h 2495954"/>
                <a:gd name="connsiteX462" fmla="*/ 1288436 w 1993129"/>
                <a:gd name="connsiteY462" fmla="*/ 42580 h 2495954"/>
                <a:gd name="connsiteX463" fmla="*/ 1245750 w 1993129"/>
                <a:gd name="connsiteY463" fmla="*/ 37441 h 2495954"/>
                <a:gd name="connsiteX464" fmla="*/ 1245750 w 1993129"/>
                <a:gd name="connsiteY464" fmla="*/ 40579 h 2495954"/>
                <a:gd name="connsiteX465" fmla="*/ 1124068 w 1993129"/>
                <a:gd name="connsiteY465" fmla="*/ 46744 h 2495954"/>
                <a:gd name="connsiteX466" fmla="*/ 46141 w 1993129"/>
                <a:gd name="connsiteY466" fmla="*/ 1124680 h 2495954"/>
                <a:gd name="connsiteX467" fmla="*/ 41603 w 1993129"/>
                <a:gd name="connsiteY467" fmla="*/ 1214260 h 2495954"/>
                <a:gd name="connsiteX468" fmla="*/ 38465 w 1993129"/>
                <a:gd name="connsiteY468" fmla="*/ 1214260 h 2495954"/>
                <a:gd name="connsiteX469" fmla="*/ 43019 w 1993129"/>
                <a:gd name="connsiteY469" fmla="*/ 1124363 h 2495954"/>
                <a:gd name="connsiteX470" fmla="*/ 1123751 w 1993129"/>
                <a:gd name="connsiteY470" fmla="*/ 43622 h 2495954"/>
                <a:gd name="connsiteX471" fmla="*/ 1288436 w 1993129"/>
                <a:gd name="connsiteY471" fmla="*/ 1994 h 2495954"/>
                <a:gd name="connsiteX472" fmla="*/ 1374954 w 1993129"/>
                <a:gd name="connsiteY472" fmla="*/ 6363 h 2495954"/>
                <a:gd name="connsiteX473" fmla="*/ 1945138 w 1993129"/>
                <a:gd name="connsiteY473" fmla="*/ 213065 h 2495954"/>
                <a:gd name="connsiteX474" fmla="*/ 1993129 w 1993129"/>
                <a:gd name="connsiteY474" fmla="*/ 248952 h 2495954"/>
                <a:gd name="connsiteX475" fmla="*/ 1993129 w 1993129"/>
                <a:gd name="connsiteY475" fmla="*/ 252745 h 2495954"/>
                <a:gd name="connsiteX476" fmla="*/ 1937636 w 1993129"/>
                <a:gd name="connsiteY476" fmla="*/ 211528 h 2495954"/>
                <a:gd name="connsiteX477" fmla="*/ 1371007 w 1993129"/>
                <a:gd name="connsiteY477" fmla="*/ 9081 h 2495954"/>
                <a:gd name="connsiteX478" fmla="*/ 1288436 w 1993129"/>
                <a:gd name="connsiteY478" fmla="*/ 5059 h 2495954"/>
                <a:gd name="connsiteX479" fmla="*/ 1245750 w 1993129"/>
                <a:gd name="connsiteY479" fmla="*/ 0 h 2495954"/>
                <a:gd name="connsiteX480" fmla="*/ 1245750 w 1993129"/>
                <a:gd name="connsiteY480" fmla="*/ 3135 h 2495954"/>
                <a:gd name="connsiteX481" fmla="*/ 1123693 w 1993129"/>
                <a:gd name="connsiteY481" fmla="*/ 9081 h 2495954"/>
                <a:gd name="connsiteX482" fmla="*/ 367094 w 1993129"/>
                <a:gd name="connsiteY482" fmla="*/ 367700 h 2495954"/>
                <a:gd name="connsiteX483" fmla="*/ 8478 w 1993129"/>
                <a:gd name="connsiteY483" fmla="*/ 1124305 h 2495954"/>
                <a:gd name="connsiteX484" fmla="*/ 4096 w 1993129"/>
                <a:gd name="connsiteY484" fmla="*/ 1214260 h 2495954"/>
                <a:gd name="connsiteX485" fmla="*/ 1018 w 1993129"/>
                <a:gd name="connsiteY485" fmla="*/ 1214260 h 2495954"/>
                <a:gd name="connsiteX486" fmla="*/ 5760 w 1993129"/>
                <a:gd name="connsiteY486" fmla="*/ 1120358 h 2495954"/>
                <a:gd name="connsiteX487" fmla="*/ 1119746 w 1993129"/>
                <a:gd name="connsiteY487" fmla="*/ 6363 h 24959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Lst>
              <a:rect l="l" t="t" r="r" b="b"/>
              <a:pathLst>
                <a:path w="1993129" h="2495954">
                  <a:moveTo>
                    <a:pt x="861829" y="1261512"/>
                  </a:moveTo>
                  <a:lnTo>
                    <a:pt x="864967" y="1261512"/>
                  </a:lnTo>
                  <a:lnTo>
                    <a:pt x="871408" y="1325204"/>
                  </a:lnTo>
                  <a:cubicBezTo>
                    <a:pt x="902132" y="1474952"/>
                    <a:pt x="1020363" y="1593183"/>
                    <a:pt x="1170110" y="1623907"/>
                  </a:cubicBezTo>
                  <a:lnTo>
                    <a:pt x="1246305" y="1631612"/>
                  </a:lnTo>
                  <a:lnTo>
                    <a:pt x="1246305" y="1634750"/>
                  </a:lnTo>
                  <a:lnTo>
                    <a:pt x="1169483" y="1626981"/>
                  </a:lnTo>
                  <a:cubicBezTo>
                    <a:pt x="1018520" y="1596002"/>
                    <a:pt x="899313" y="1476794"/>
                    <a:pt x="868334" y="1325830"/>
                  </a:cubicBezTo>
                  <a:close/>
                  <a:moveTo>
                    <a:pt x="824388" y="1261512"/>
                  </a:moveTo>
                  <a:lnTo>
                    <a:pt x="827527" y="1261512"/>
                  </a:lnTo>
                  <a:lnTo>
                    <a:pt x="834730" y="1332730"/>
                  </a:lnTo>
                  <a:cubicBezTo>
                    <a:pt x="868457" y="1497074"/>
                    <a:pt x="998241" y="1626859"/>
                    <a:pt x="1162583" y="1660586"/>
                  </a:cubicBezTo>
                  <a:lnTo>
                    <a:pt x="1246305" y="1669054"/>
                  </a:lnTo>
                  <a:lnTo>
                    <a:pt x="1246305" y="1672192"/>
                  </a:lnTo>
                  <a:lnTo>
                    <a:pt x="1161937" y="1663662"/>
                  </a:lnTo>
                  <a:cubicBezTo>
                    <a:pt x="996348" y="1629692"/>
                    <a:pt x="865624" y="1498967"/>
                    <a:pt x="831654" y="1333377"/>
                  </a:cubicBezTo>
                  <a:close/>
                  <a:moveTo>
                    <a:pt x="786947" y="1261512"/>
                  </a:moveTo>
                  <a:lnTo>
                    <a:pt x="790085" y="1261512"/>
                  </a:lnTo>
                  <a:lnTo>
                    <a:pt x="798050" y="1340276"/>
                  </a:lnTo>
                  <a:cubicBezTo>
                    <a:pt x="834769" y="1519246"/>
                    <a:pt x="976068" y="1660547"/>
                    <a:pt x="1155037" y="1697266"/>
                  </a:cubicBezTo>
                  <a:lnTo>
                    <a:pt x="1246305" y="1706495"/>
                  </a:lnTo>
                  <a:lnTo>
                    <a:pt x="1246305" y="1709633"/>
                  </a:lnTo>
                  <a:lnTo>
                    <a:pt x="1154411" y="1700340"/>
                  </a:lnTo>
                  <a:cubicBezTo>
                    <a:pt x="974226" y="1663366"/>
                    <a:pt x="831949" y="1521089"/>
                    <a:pt x="794976" y="1340902"/>
                  </a:cubicBezTo>
                  <a:close/>
                  <a:moveTo>
                    <a:pt x="749506" y="1261512"/>
                  </a:moveTo>
                  <a:lnTo>
                    <a:pt x="752645" y="1261512"/>
                  </a:lnTo>
                  <a:lnTo>
                    <a:pt x="761372" y="1347803"/>
                  </a:lnTo>
                  <a:cubicBezTo>
                    <a:pt x="801094" y="1541369"/>
                    <a:pt x="953946" y="1694222"/>
                    <a:pt x="1147511" y="1733944"/>
                  </a:cubicBezTo>
                  <a:lnTo>
                    <a:pt x="1246305" y="1743936"/>
                  </a:lnTo>
                  <a:lnTo>
                    <a:pt x="1246305" y="1747074"/>
                  </a:lnTo>
                  <a:lnTo>
                    <a:pt x="1146864" y="1737020"/>
                  </a:lnTo>
                  <a:cubicBezTo>
                    <a:pt x="952053" y="1697055"/>
                    <a:pt x="798261" y="1543262"/>
                    <a:pt x="758296" y="1348450"/>
                  </a:cubicBezTo>
                  <a:close/>
                  <a:moveTo>
                    <a:pt x="712065" y="1261512"/>
                  </a:moveTo>
                  <a:lnTo>
                    <a:pt x="715203" y="1261512"/>
                  </a:lnTo>
                  <a:lnTo>
                    <a:pt x="724692" y="1355350"/>
                  </a:lnTo>
                  <a:cubicBezTo>
                    <a:pt x="767405" y="1563542"/>
                    <a:pt x="931774" y="1727911"/>
                    <a:pt x="1139964" y="1770625"/>
                  </a:cubicBezTo>
                  <a:lnTo>
                    <a:pt x="1246305" y="1781378"/>
                  </a:lnTo>
                  <a:lnTo>
                    <a:pt x="1246305" y="1784516"/>
                  </a:lnTo>
                  <a:lnTo>
                    <a:pt x="1139338" y="1773699"/>
                  </a:lnTo>
                  <a:cubicBezTo>
                    <a:pt x="929931" y="1730731"/>
                    <a:pt x="764586" y="1565384"/>
                    <a:pt x="721618" y="1355976"/>
                  </a:cubicBezTo>
                  <a:close/>
                  <a:moveTo>
                    <a:pt x="674624" y="1261512"/>
                  </a:moveTo>
                  <a:lnTo>
                    <a:pt x="677763" y="1261512"/>
                  </a:lnTo>
                  <a:lnTo>
                    <a:pt x="688014" y="1362876"/>
                  </a:lnTo>
                  <a:cubicBezTo>
                    <a:pt x="733731" y="1585664"/>
                    <a:pt x="909652" y="1761586"/>
                    <a:pt x="1132438" y="1807303"/>
                  </a:cubicBezTo>
                  <a:lnTo>
                    <a:pt x="1246305" y="1818819"/>
                  </a:lnTo>
                  <a:lnTo>
                    <a:pt x="1246305" y="1821957"/>
                  </a:lnTo>
                  <a:lnTo>
                    <a:pt x="1131791" y="1810379"/>
                  </a:lnTo>
                  <a:cubicBezTo>
                    <a:pt x="907759" y="1764419"/>
                    <a:pt x="730898" y="1587557"/>
                    <a:pt x="684938" y="1363522"/>
                  </a:cubicBezTo>
                  <a:close/>
                  <a:moveTo>
                    <a:pt x="637183" y="1261512"/>
                  </a:moveTo>
                  <a:lnTo>
                    <a:pt x="640321" y="1261512"/>
                  </a:lnTo>
                  <a:lnTo>
                    <a:pt x="651334" y="1370423"/>
                  </a:lnTo>
                  <a:cubicBezTo>
                    <a:pt x="700042" y="1607836"/>
                    <a:pt x="887479" y="1795275"/>
                    <a:pt x="1124891" y="1843984"/>
                  </a:cubicBezTo>
                  <a:lnTo>
                    <a:pt x="1246305" y="1856260"/>
                  </a:lnTo>
                  <a:lnTo>
                    <a:pt x="1246305" y="1859398"/>
                  </a:lnTo>
                  <a:lnTo>
                    <a:pt x="1124265" y="1847057"/>
                  </a:lnTo>
                  <a:cubicBezTo>
                    <a:pt x="885637" y="1798094"/>
                    <a:pt x="697223" y="1609679"/>
                    <a:pt x="648260" y="1371049"/>
                  </a:cubicBezTo>
                  <a:close/>
                  <a:moveTo>
                    <a:pt x="599742" y="1261512"/>
                  </a:moveTo>
                  <a:lnTo>
                    <a:pt x="602880" y="1261512"/>
                  </a:lnTo>
                  <a:lnTo>
                    <a:pt x="614656" y="1377950"/>
                  </a:lnTo>
                  <a:cubicBezTo>
                    <a:pt x="666367" y="1629959"/>
                    <a:pt x="865357" y="1828950"/>
                    <a:pt x="1117365" y="1880662"/>
                  </a:cubicBezTo>
                  <a:lnTo>
                    <a:pt x="1246305" y="1893702"/>
                  </a:lnTo>
                  <a:lnTo>
                    <a:pt x="1246305" y="1896840"/>
                  </a:lnTo>
                  <a:lnTo>
                    <a:pt x="1116718" y="1883738"/>
                  </a:lnTo>
                  <a:cubicBezTo>
                    <a:pt x="863464" y="1831783"/>
                    <a:pt x="663534" y="1631852"/>
                    <a:pt x="611580" y="1378596"/>
                  </a:cubicBezTo>
                  <a:close/>
                  <a:moveTo>
                    <a:pt x="562301" y="1261512"/>
                  </a:moveTo>
                  <a:lnTo>
                    <a:pt x="565439" y="1261512"/>
                  </a:lnTo>
                  <a:lnTo>
                    <a:pt x="577976" y="1385495"/>
                  </a:lnTo>
                  <a:cubicBezTo>
                    <a:pt x="632679" y="1652131"/>
                    <a:pt x="843185" y="1862639"/>
                    <a:pt x="1109818" y="1917342"/>
                  </a:cubicBezTo>
                  <a:lnTo>
                    <a:pt x="1246305" y="1931143"/>
                  </a:lnTo>
                  <a:lnTo>
                    <a:pt x="1246305" y="1934280"/>
                  </a:lnTo>
                  <a:lnTo>
                    <a:pt x="1109192" y="1920415"/>
                  </a:lnTo>
                  <a:cubicBezTo>
                    <a:pt x="841342" y="1865457"/>
                    <a:pt x="629859" y="1653974"/>
                    <a:pt x="574902" y="1386122"/>
                  </a:cubicBezTo>
                  <a:close/>
                  <a:moveTo>
                    <a:pt x="524176" y="1261512"/>
                  </a:moveTo>
                  <a:lnTo>
                    <a:pt x="527315" y="1261512"/>
                  </a:lnTo>
                  <a:lnTo>
                    <a:pt x="530357" y="1321543"/>
                  </a:lnTo>
                  <a:cubicBezTo>
                    <a:pt x="562405" y="1636102"/>
                    <a:pt x="797627" y="1891505"/>
                    <a:pt x="1102292" y="1954020"/>
                  </a:cubicBezTo>
                  <a:lnTo>
                    <a:pt x="1246305" y="1968584"/>
                  </a:lnTo>
                  <a:lnTo>
                    <a:pt x="1246305" y="1971722"/>
                  </a:lnTo>
                  <a:lnTo>
                    <a:pt x="1101645" y="1957096"/>
                  </a:lnTo>
                  <a:cubicBezTo>
                    <a:pt x="795630" y="1894318"/>
                    <a:pt x="559418" y="1637833"/>
                    <a:pt x="527234" y="1321872"/>
                  </a:cubicBezTo>
                  <a:close/>
                  <a:moveTo>
                    <a:pt x="486736" y="1261512"/>
                  </a:moveTo>
                  <a:lnTo>
                    <a:pt x="489874" y="1261512"/>
                  </a:lnTo>
                  <a:lnTo>
                    <a:pt x="493109" y="1325372"/>
                  </a:lnTo>
                  <a:cubicBezTo>
                    <a:pt x="529412" y="1681752"/>
                    <a:pt x="813565" y="1965907"/>
                    <a:pt x="1169942" y="2002210"/>
                  </a:cubicBezTo>
                  <a:lnTo>
                    <a:pt x="1246305" y="2006079"/>
                  </a:lnTo>
                  <a:lnTo>
                    <a:pt x="1246305" y="2009217"/>
                  </a:lnTo>
                  <a:lnTo>
                    <a:pt x="1169625" y="2005332"/>
                  </a:lnTo>
                  <a:cubicBezTo>
                    <a:pt x="811785" y="1968876"/>
                    <a:pt x="526442" y="1683532"/>
                    <a:pt x="489987" y="1325689"/>
                  </a:cubicBezTo>
                  <a:close/>
                  <a:moveTo>
                    <a:pt x="449295" y="1261512"/>
                  </a:moveTo>
                  <a:lnTo>
                    <a:pt x="452433" y="1261512"/>
                  </a:lnTo>
                  <a:lnTo>
                    <a:pt x="455862" y="1329188"/>
                  </a:lnTo>
                  <a:cubicBezTo>
                    <a:pt x="493961" y="1703144"/>
                    <a:pt x="792172" y="2001357"/>
                    <a:pt x="1166125" y="2039457"/>
                  </a:cubicBezTo>
                  <a:lnTo>
                    <a:pt x="1246305" y="2043519"/>
                  </a:lnTo>
                  <a:lnTo>
                    <a:pt x="1246305" y="2046657"/>
                  </a:lnTo>
                  <a:lnTo>
                    <a:pt x="1165796" y="2042579"/>
                  </a:lnTo>
                  <a:cubicBezTo>
                    <a:pt x="790333" y="2004334"/>
                    <a:pt x="490984" y="1704983"/>
                    <a:pt x="452739" y="1329517"/>
                  </a:cubicBezTo>
                  <a:close/>
                  <a:moveTo>
                    <a:pt x="411854" y="1261512"/>
                  </a:moveTo>
                  <a:lnTo>
                    <a:pt x="414992" y="1261512"/>
                  </a:lnTo>
                  <a:lnTo>
                    <a:pt x="418614" y="1333017"/>
                  </a:lnTo>
                  <a:cubicBezTo>
                    <a:pt x="458503" y="1724597"/>
                    <a:pt x="770720" y="2036816"/>
                    <a:pt x="1162296" y="2076705"/>
                  </a:cubicBezTo>
                  <a:lnTo>
                    <a:pt x="1246305" y="2080961"/>
                  </a:lnTo>
                  <a:lnTo>
                    <a:pt x="1246305" y="2084099"/>
                  </a:lnTo>
                  <a:lnTo>
                    <a:pt x="1161979" y="2079827"/>
                  </a:lnTo>
                  <a:cubicBezTo>
                    <a:pt x="768939" y="2039786"/>
                    <a:pt x="455533" y="1726377"/>
                    <a:pt x="415492" y="1333335"/>
                  </a:cubicBezTo>
                  <a:close/>
                  <a:moveTo>
                    <a:pt x="374413" y="1261512"/>
                  </a:moveTo>
                  <a:lnTo>
                    <a:pt x="377551" y="1261512"/>
                  </a:lnTo>
                  <a:lnTo>
                    <a:pt x="381367" y="1336834"/>
                  </a:lnTo>
                  <a:cubicBezTo>
                    <a:pt x="423052" y="1745991"/>
                    <a:pt x="749327" y="2072268"/>
                    <a:pt x="1158479" y="2113953"/>
                  </a:cubicBezTo>
                  <a:lnTo>
                    <a:pt x="1246305" y="2118403"/>
                  </a:lnTo>
                  <a:lnTo>
                    <a:pt x="1246305" y="2121541"/>
                  </a:lnTo>
                  <a:lnTo>
                    <a:pt x="1158150" y="2117076"/>
                  </a:lnTo>
                  <a:cubicBezTo>
                    <a:pt x="747488" y="2075245"/>
                    <a:pt x="420075" y="1747830"/>
                    <a:pt x="378245" y="1337164"/>
                  </a:cubicBezTo>
                  <a:close/>
                  <a:moveTo>
                    <a:pt x="336972" y="1261512"/>
                  </a:moveTo>
                  <a:lnTo>
                    <a:pt x="340110" y="1261512"/>
                  </a:lnTo>
                  <a:lnTo>
                    <a:pt x="344119" y="1340662"/>
                  </a:lnTo>
                  <a:cubicBezTo>
                    <a:pt x="387593" y="1767442"/>
                    <a:pt x="727874" y="2107726"/>
                    <a:pt x="1154651" y="2151200"/>
                  </a:cubicBezTo>
                  <a:lnTo>
                    <a:pt x="1246305" y="2155843"/>
                  </a:lnTo>
                  <a:lnTo>
                    <a:pt x="1246305" y="2158981"/>
                  </a:lnTo>
                  <a:lnTo>
                    <a:pt x="1154333" y="2154322"/>
                  </a:lnTo>
                  <a:cubicBezTo>
                    <a:pt x="726094" y="2110695"/>
                    <a:pt x="384624" y="1769222"/>
                    <a:pt x="340998" y="1340980"/>
                  </a:cubicBezTo>
                  <a:close/>
                  <a:moveTo>
                    <a:pt x="299531" y="1261512"/>
                  </a:moveTo>
                  <a:lnTo>
                    <a:pt x="302669" y="1261512"/>
                  </a:lnTo>
                  <a:lnTo>
                    <a:pt x="306873" y="1344491"/>
                  </a:lnTo>
                  <a:cubicBezTo>
                    <a:pt x="352143" y="1788895"/>
                    <a:pt x="706482" y="2143185"/>
                    <a:pt x="1150834" y="2188449"/>
                  </a:cubicBezTo>
                  <a:lnTo>
                    <a:pt x="1246305" y="2193285"/>
                  </a:lnTo>
                  <a:lnTo>
                    <a:pt x="1246305" y="2196423"/>
                  </a:lnTo>
                  <a:lnTo>
                    <a:pt x="1150505" y="2191570"/>
                  </a:lnTo>
                  <a:cubicBezTo>
                    <a:pt x="704642" y="2146155"/>
                    <a:pt x="349165" y="1790675"/>
                    <a:pt x="303750" y="1344808"/>
                  </a:cubicBezTo>
                  <a:close/>
                  <a:moveTo>
                    <a:pt x="262090" y="1261512"/>
                  </a:moveTo>
                  <a:lnTo>
                    <a:pt x="265228" y="1261512"/>
                  </a:lnTo>
                  <a:lnTo>
                    <a:pt x="269625" y="1348309"/>
                  </a:lnTo>
                  <a:cubicBezTo>
                    <a:pt x="316684" y="1810289"/>
                    <a:pt x="685029" y="2178637"/>
                    <a:pt x="1147005" y="2225697"/>
                  </a:cubicBezTo>
                  <a:lnTo>
                    <a:pt x="1246305" y="2230727"/>
                  </a:lnTo>
                  <a:lnTo>
                    <a:pt x="1246305" y="2233865"/>
                  </a:lnTo>
                  <a:lnTo>
                    <a:pt x="1146688" y="2228818"/>
                  </a:lnTo>
                  <a:cubicBezTo>
                    <a:pt x="683249" y="2181606"/>
                    <a:pt x="313715" y="1812069"/>
                    <a:pt x="266503" y="1348626"/>
                  </a:cubicBezTo>
                  <a:close/>
                  <a:moveTo>
                    <a:pt x="224649" y="1261512"/>
                  </a:moveTo>
                  <a:lnTo>
                    <a:pt x="227787" y="1261512"/>
                  </a:lnTo>
                  <a:lnTo>
                    <a:pt x="232378" y="1352125"/>
                  </a:lnTo>
                  <a:cubicBezTo>
                    <a:pt x="281233" y="1831681"/>
                    <a:pt x="663635" y="2214087"/>
                    <a:pt x="1143188" y="2262943"/>
                  </a:cubicBezTo>
                  <a:lnTo>
                    <a:pt x="1246305" y="2268167"/>
                  </a:lnTo>
                  <a:lnTo>
                    <a:pt x="1246305" y="2271305"/>
                  </a:lnTo>
                  <a:lnTo>
                    <a:pt x="1142859" y="2266065"/>
                  </a:lnTo>
                  <a:cubicBezTo>
                    <a:pt x="661797" y="2217064"/>
                    <a:pt x="278256" y="1833520"/>
                    <a:pt x="229255" y="1352454"/>
                  </a:cubicBezTo>
                  <a:close/>
                  <a:moveTo>
                    <a:pt x="187208" y="1261512"/>
                  </a:moveTo>
                  <a:lnTo>
                    <a:pt x="190346" y="1261512"/>
                  </a:lnTo>
                  <a:lnTo>
                    <a:pt x="195130" y="1355954"/>
                  </a:lnTo>
                  <a:cubicBezTo>
                    <a:pt x="245775" y="1853134"/>
                    <a:pt x="642184" y="2249546"/>
                    <a:pt x="1139359" y="2300191"/>
                  </a:cubicBezTo>
                  <a:lnTo>
                    <a:pt x="1246305" y="2305609"/>
                  </a:lnTo>
                  <a:lnTo>
                    <a:pt x="1246305" y="2308747"/>
                  </a:lnTo>
                  <a:lnTo>
                    <a:pt x="1139042" y="2303313"/>
                  </a:lnTo>
                  <a:cubicBezTo>
                    <a:pt x="640403" y="2252516"/>
                    <a:pt x="242805" y="1854914"/>
                    <a:pt x="192009" y="1356271"/>
                  </a:cubicBezTo>
                  <a:close/>
                  <a:moveTo>
                    <a:pt x="149767" y="1261512"/>
                  </a:moveTo>
                  <a:lnTo>
                    <a:pt x="152905" y="1261512"/>
                  </a:lnTo>
                  <a:lnTo>
                    <a:pt x="157883" y="1359772"/>
                  </a:lnTo>
                  <a:cubicBezTo>
                    <a:pt x="210324" y="1874527"/>
                    <a:pt x="620790" y="2284998"/>
                    <a:pt x="1135542" y="2337439"/>
                  </a:cubicBezTo>
                  <a:lnTo>
                    <a:pt x="1246305" y="2343051"/>
                  </a:lnTo>
                  <a:lnTo>
                    <a:pt x="1246305" y="2346189"/>
                  </a:lnTo>
                  <a:lnTo>
                    <a:pt x="1135213" y="2340562"/>
                  </a:lnTo>
                  <a:cubicBezTo>
                    <a:pt x="618952" y="2287975"/>
                    <a:pt x="207347" y="1876367"/>
                    <a:pt x="154761" y="1360101"/>
                  </a:cubicBezTo>
                  <a:close/>
                  <a:moveTo>
                    <a:pt x="112326" y="1261512"/>
                  </a:moveTo>
                  <a:lnTo>
                    <a:pt x="115464" y="1261512"/>
                  </a:lnTo>
                  <a:lnTo>
                    <a:pt x="120635" y="1363599"/>
                  </a:lnTo>
                  <a:cubicBezTo>
                    <a:pt x="174866" y="1895979"/>
                    <a:pt x="599338" y="2320455"/>
                    <a:pt x="1131714" y="2374686"/>
                  </a:cubicBezTo>
                  <a:lnTo>
                    <a:pt x="1246305" y="2380491"/>
                  </a:lnTo>
                  <a:lnTo>
                    <a:pt x="1246305" y="2383629"/>
                  </a:lnTo>
                  <a:lnTo>
                    <a:pt x="1131396" y="2377808"/>
                  </a:lnTo>
                  <a:cubicBezTo>
                    <a:pt x="597558" y="2323425"/>
                    <a:pt x="171896" y="1897759"/>
                    <a:pt x="117514" y="1363917"/>
                  </a:cubicBezTo>
                  <a:close/>
                  <a:moveTo>
                    <a:pt x="74885" y="1261512"/>
                  </a:moveTo>
                  <a:lnTo>
                    <a:pt x="78023" y="1261512"/>
                  </a:lnTo>
                  <a:lnTo>
                    <a:pt x="83388" y="1367417"/>
                  </a:lnTo>
                  <a:cubicBezTo>
                    <a:pt x="139415" y="1917373"/>
                    <a:pt x="577945" y="2355907"/>
                    <a:pt x="1127897" y="2411934"/>
                  </a:cubicBezTo>
                  <a:lnTo>
                    <a:pt x="1246305" y="2417933"/>
                  </a:lnTo>
                  <a:lnTo>
                    <a:pt x="1246305" y="2421071"/>
                  </a:lnTo>
                  <a:lnTo>
                    <a:pt x="1127568" y="2415056"/>
                  </a:lnTo>
                  <a:cubicBezTo>
                    <a:pt x="576106" y="2358884"/>
                    <a:pt x="136438" y="1919212"/>
                    <a:pt x="80266" y="1367746"/>
                  </a:cubicBezTo>
                  <a:close/>
                  <a:moveTo>
                    <a:pt x="37444" y="1261512"/>
                  </a:moveTo>
                  <a:lnTo>
                    <a:pt x="40582" y="1261512"/>
                  </a:lnTo>
                  <a:lnTo>
                    <a:pt x="46141" y="1371246"/>
                  </a:lnTo>
                  <a:cubicBezTo>
                    <a:pt x="103956" y="1938825"/>
                    <a:pt x="556493" y="2391367"/>
                    <a:pt x="1124068" y="2449183"/>
                  </a:cubicBezTo>
                  <a:lnTo>
                    <a:pt x="1246305" y="2455375"/>
                  </a:lnTo>
                  <a:lnTo>
                    <a:pt x="1246305" y="2458512"/>
                  </a:lnTo>
                  <a:lnTo>
                    <a:pt x="1123751" y="2452303"/>
                  </a:lnTo>
                  <a:cubicBezTo>
                    <a:pt x="554713" y="2394335"/>
                    <a:pt x="100987" y="1940606"/>
                    <a:pt x="43019" y="1371564"/>
                  </a:cubicBezTo>
                  <a:close/>
                  <a:moveTo>
                    <a:pt x="0" y="1261512"/>
                  </a:moveTo>
                  <a:lnTo>
                    <a:pt x="3114" y="1261512"/>
                  </a:lnTo>
                  <a:lnTo>
                    <a:pt x="8478" y="1371621"/>
                  </a:lnTo>
                  <a:cubicBezTo>
                    <a:pt x="36482" y="1657448"/>
                    <a:pt x="161355" y="1922487"/>
                    <a:pt x="367094" y="2128226"/>
                  </a:cubicBezTo>
                  <a:cubicBezTo>
                    <a:pt x="572832" y="2333967"/>
                    <a:pt x="837923" y="2458841"/>
                    <a:pt x="1123714" y="2486845"/>
                  </a:cubicBezTo>
                  <a:lnTo>
                    <a:pt x="1246305" y="2492818"/>
                  </a:lnTo>
                  <a:lnTo>
                    <a:pt x="1246305" y="2495954"/>
                  </a:lnTo>
                  <a:lnTo>
                    <a:pt x="1119746" y="2489564"/>
                  </a:lnTo>
                  <a:cubicBezTo>
                    <a:pt x="532372" y="2429912"/>
                    <a:pt x="65411" y="1962948"/>
                    <a:pt x="5760" y="1375569"/>
                  </a:cubicBezTo>
                  <a:close/>
                  <a:moveTo>
                    <a:pt x="1245750" y="861231"/>
                  </a:moveTo>
                  <a:lnTo>
                    <a:pt x="1245750" y="864369"/>
                  </a:lnTo>
                  <a:lnTo>
                    <a:pt x="1170110" y="872018"/>
                  </a:lnTo>
                  <a:cubicBezTo>
                    <a:pt x="1020363" y="902742"/>
                    <a:pt x="902132" y="1020974"/>
                    <a:pt x="871408" y="1170722"/>
                  </a:cubicBezTo>
                  <a:lnTo>
                    <a:pt x="867005" y="1214260"/>
                  </a:lnTo>
                  <a:lnTo>
                    <a:pt x="863868" y="1214260"/>
                  </a:lnTo>
                  <a:lnTo>
                    <a:pt x="868334" y="1170096"/>
                  </a:lnTo>
                  <a:cubicBezTo>
                    <a:pt x="899313" y="1019131"/>
                    <a:pt x="1018520" y="899923"/>
                    <a:pt x="1169483" y="868944"/>
                  </a:cubicBezTo>
                  <a:close/>
                  <a:moveTo>
                    <a:pt x="1245750" y="823790"/>
                  </a:moveTo>
                  <a:lnTo>
                    <a:pt x="1245750" y="826928"/>
                  </a:lnTo>
                  <a:lnTo>
                    <a:pt x="1162583" y="835340"/>
                  </a:lnTo>
                  <a:cubicBezTo>
                    <a:pt x="998241" y="869067"/>
                    <a:pt x="868457" y="998852"/>
                    <a:pt x="834730" y="1163196"/>
                  </a:cubicBezTo>
                  <a:lnTo>
                    <a:pt x="829565" y="1214260"/>
                  </a:lnTo>
                  <a:lnTo>
                    <a:pt x="826426" y="1214260"/>
                  </a:lnTo>
                  <a:lnTo>
                    <a:pt x="831654" y="1162549"/>
                  </a:lnTo>
                  <a:cubicBezTo>
                    <a:pt x="865624" y="996959"/>
                    <a:pt x="996348" y="866235"/>
                    <a:pt x="1161937" y="832264"/>
                  </a:cubicBezTo>
                  <a:close/>
                  <a:moveTo>
                    <a:pt x="1245750" y="786348"/>
                  </a:moveTo>
                  <a:lnTo>
                    <a:pt x="1245750" y="789486"/>
                  </a:lnTo>
                  <a:lnTo>
                    <a:pt x="1155037" y="798659"/>
                  </a:lnTo>
                  <a:cubicBezTo>
                    <a:pt x="976068" y="835378"/>
                    <a:pt x="834769" y="976679"/>
                    <a:pt x="798050" y="1155648"/>
                  </a:cubicBezTo>
                  <a:lnTo>
                    <a:pt x="792123" y="1214260"/>
                  </a:lnTo>
                  <a:lnTo>
                    <a:pt x="788985" y="1214260"/>
                  </a:lnTo>
                  <a:lnTo>
                    <a:pt x="794976" y="1155022"/>
                  </a:lnTo>
                  <a:cubicBezTo>
                    <a:pt x="831949" y="974836"/>
                    <a:pt x="974226" y="832559"/>
                    <a:pt x="1154411" y="795585"/>
                  </a:cubicBezTo>
                  <a:close/>
                  <a:moveTo>
                    <a:pt x="1245750" y="748907"/>
                  </a:moveTo>
                  <a:lnTo>
                    <a:pt x="1245750" y="752045"/>
                  </a:lnTo>
                  <a:lnTo>
                    <a:pt x="1147511" y="761981"/>
                  </a:lnTo>
                  <a:cubicBezTo>
                    <a:pt x="953946" y="801703"/>
                    <a:pt x="801094" y="954557"/>
                    <a:pt x="761372" y="1148123"/>
                  </a:cubicBezTo>
                  <a:lnTo>
                    <a:pt x="754683" y="1214260"/>
                  </a:lnTo>
                  <a:lnTo>
                    <a:pt x="751544" y="1214260"/>
                  </a:lnTo>
                  <a:lnTo>
                    <a:pt x="758296" y="1147476"/>
                  </a:lnTo>
                  <a:cubicBezTo>
                    <a:pt x="798261" y="952664"/>
                    <a:pt x="952053" y="798870"/>
                    <a:pt x="1146864" y="758905"/>
                  </a:cubicBezTo>
                  <a:close/>
                  <a:moveTo>
                    <a:pt x="1245750" y="711466"/>
                  </a:moveTo>
                  <a:lnTo>
                    <a:pt x="1245750" y="714604"/>
                  </a:lnTo>
                  <a:lnTo>
                    <a:pt x="1139964" y="725301"/>
                  </a:lnTo>
                  <a:cubicBezTo>
                    <a:pt x="931774" y="768015"/>
                    <a:pt x="767405" y="932385"/>
                    <a:pt x="724692" y="1140576"/>
                  </a:cubicBezTo>
                  <a:lnTo>
                    <a:pt x="717241" y="1214260"/>
                  </a:lnTo>
                  <a:lnTo>
                    <a:pt x="714103" y="1214260"/>
                  </a:lnTo>
                  <a:lnTo>
                    <a:pt x="721618" y="1139950"/>
                  </a:lnTo>
                  <a:cubicBezTo>
                    <a:pt x="764586" y="930541"/>
                    <a:pt x="929931" y="765195"/>
                    <a:pt x="1139338" y="722227"/>
                  </a:cubicBezTo>
                  <a:close/>
                  <a:moveTo>
                    <a:pt x="1245750" y="674024"/>
                  </a:moveTo>
                  <a:lnTo>
                    <a:pt x="1245750" y="677162"/>
                  </a:lnTo>
                  <a:lnTo>
                    <a:pt x="1132438" y="688622"/>
                  </a:lnTo>
                  <a:cubicBezTo>
                    <a:pt x="909652" y="734339"/>
                    <a:pt x="733731" y="910261"/>
                    <a:pt x="688014" y="1133049"/>
                  </a:cubicBezTo>
                  <a:lnTo>
                    <a:pt x="679801" y="1214260"/>
                  </a:lnTo>
                  <a:lnTo>
                    <a:pt x="676662" y="1214260"/>
                  </a:lnTo>
                  <a:lnTo>
                    <a:pt x="684938" y="1132402"/>
                  </a:lnTo>
                  <a:cubicBezTo>
                    <a:pt x="730898" y="908369"/>
                    <a:pt x="907759" y="731506"/>
                    <a:pt x="1131791" y="685546"/>
                  </a:cubicBezTo>
                  <a:close/>
                  <a:moveTo>
                    <a:pt x="1245750" y="636583"/>
                  </a:moveTo>
                  <a:lnTo>
                    <a:pt x="1245750" y="639721"/>
                  </a:lnTo>
                  <a:lnTo>
                    <a:pt x="1124891" y="651942"/>
                  </a:lnTo>
                  <a:cubicBezTo>
                    <a:pt x="887479" y="700651"/>
                    <a:pt x="700042" y="888089"/>
                    <a:pt x="651334" y="1125503"/>
                  </a:cubicBezTo>
                  <a:lnTo>
                    <a:pt x="642359" y="1214260"/>
                  </a:lnTo>
                  <a:lnTo>
                    <a:pt x="639221" y="1214260"/>
                  </a:lnTo>
                  <a:lnTo>
                    <a:pt x="648260" y="1124877"/>
                  </a:lnTo>
                  <a:cubicBezTo>
                    <a:pt x="697223" y="886247"/>
                    <a:pt x="885637" y="697831"/>
                    <a:pt x="1124265" y="648868"/>
                  </a:cubicBezTo>
                  <a:close/>
                  <a:moveTo>
                    <a:pt x="1245750" y="599142"/>
                  </a:moveTo>
                  <a:lnTo>
                    <a:pt x="1245750" y="602280"/>
                  </a:lnTo>
                  <a:lnTo>
                    <a:pt x="1117365" y="615264"/>
                  </a:lnTo>
                  <a:cubicBezTo>
                    <a:pt x="865357" y="666976"/>
                    <a:pt x="666367" y="865967"/>
                    <a:pt x="614656" y="1117977"/>
                  </a:cubicBezTo>
                  <a:lnTo>
                    <a:pt x="604919" y="1214260"/>
                  </a:lnTo>
                  <a:lnTo>
                    <a:pt x="601780" y="1214260"/>
                  </a:lnTo>
                  <a:lnTo>
                    <a:pt x="611580" y="1117330"/>
                  </a:lnTo>
                  <a:cubicBezTo>
                    <a:pt x="663534" y="864074"/>
                    <a:pt x="863464" y="664143"/>
                    <a:pt x="1116718" y="612188"/>
                  </a:cubicBezTo>
                  <a:close/>
                  <a:moveTo>
                    <a:pt x="1245750" y="561700"/>
                  </a:moveTo>
                  <a:lnTo>
                    <a:pt x="1245750" y="564838"/>
                  </a:lnTo>
                  <a:lnTo>
                    <a:pt x="1109818" y="578583"/>
                  </a:lnTo>
                  <a:cubicBezTo>
                    <a:pt x="843185" y="633286"/>
                    <a:pt x="632679" y="843795"/>
                    <a:pt x="577976" y="1110429"/>
                  </a:cubicBezTo>
                  <a:lnTo>
                    <a:pt x="567477" y="1214260"/>
                  </a:lnTo>
                  <a:lnTo>
                    <a:pt x="564339" y="1214260"/>
                  </a:lnTo>
                  <a:lnTo>
                    <a:pt x="574902" y="1109803"/>
                  </a:lnTo>
                  <a:cubicBezTo>
                    <a:pt x="629859" y="841951"/>
                    <a:pt x="841342" y="630467"/>
                    <a:pt x="1109192" y="575509"/>
                  </a:cubicBezTo>
                  <a:close/>
                  <a:moveTo>
                    <a:pt x="1245750" y="524259"/>
                  </a:moveTo>
                  <a:lnTo>
                    <a:pt x="1245750" y="527397"/>
                  </a:lnTo>
                  <a:lnTo>
                    <a:pt x="1102292" y="541905"/>
                  </a:lnTo>
                  <a:cubicBezTo>
                    <a:pt x="797627" y="604420"/>
                    <a:pt x="562405" y="859823"/>
                    <a:pt x="530357" y="1174383"/>
                  </a:cubicBezTo>
                  <a:lnTo>
                    <a:pt x="528336" y="1214260"/>
                  </a:lnTo>
                  <a:lnTo>
                    <a:pt x="525197" y="1214260"/>
                  </a:lnTo>
                  <a:lnTo>
                    <a:pt x="527234" y="1174054"/>
                  </a:lnTo>
                  <a:cubicBezTo>
                    <a:pt x="559418" y="858092"/>
                    <a:pt x="795630" y="601608"/>
                    <a:pt x="1101645" y="538829"/>
                  </a:cubicBezTo>
                  <a:close/>
                  <a:moveTo>
                    <a:pt x="1245750" y="486737"/>
                  </a:moveTo>
                  <a:lnTo>
                    <a:pt x="1245750" y="489875"/>
                  </a:lnTo>
                  <a:lnTo>
                    <a:pt x="1169942" y="493716"/>
                  </a:lnTo>
                  <a:cubicBezTo>
                    <a:pt x="813565" y="530019"/>
                    <a:pt x="529412" y="814175"/>
                    <a:pt x="493109" y="1170555"/>
                  </a:cubicBezTo>
                  <a:lnTo>
                    <a:pt x="490895" y="1214260"/>
                  </a:lnTo>
                  <a:lnTo>
                    <a:pt x="487757" y="1214260"/>
                  </a:lnTo>
                  <a:lnTo>
                    <a:pt x="489987" y="1170237"/>
                  </a:lnTo>
                  <a:cubicBezTo>
                    <a:pt x="526442" y="812394"/>
                    <a:pt x="811785" y="527050"/>
                    <a:pt x="1169625" y="490594"/>
                  </a:cubicBezTo>
                  <a:close/>
                  <a:moveTo>
                    <a:pt x="1361794" y="458379"/>
                  </a:moveTo>
                  <a:lnTo>
                    <a:pt x="1408128" y="465470"/>
                  </a:lnTo>
                  <a:lnTo>
                    <a:pt x="1419172" y="468905"/>
                  </a:lnTo>
                  <a:lnTo>
                    <a:pt x="1410764" y="468905"/>
                  </a:lnTo>
                  <a:cubicBezTo>
                    <a:pt x="1393874" y="468905"/>
                    <a:pt x="1377784" y="465482"/>
                    <a:pt x="1363148" y="459292"/>
                  </a:cubicBezTo>
                  <a:close/>
                  <a:moveTo>
                    <a:pt x="1245750" y="449295"/>
                  </a:moveTo>
                  <a:lnTo>
                    <a:pt x="1245750" y="452433"/>
                  </a:lnTo>
                  <a:lnTo>
                    <a:pt x="1166125" y="456468"/>
                  </a:lnTo>
                  <a:cubicBezTo>
                    <a:pt x="792172" y="494568"/>
                    <a:pt x="493961" y="792781"/>
                    <a:pt x="455862" y="1166737"/>
                  </a:cubicBezTo>
                  <a:lnTo>
                    <a:pt x="453454" y="1214260"/>
                  </a:lnTo>
                  <a:lnTo>
                    <a:pt x="450315" y="1214260"/>
                  </a:lnTo>
                  <a:lnTo>
                    <a:pt x="452739" y="1166408"/>
                  </a:lnTo>
                  <a:cubicBezTo>
                    <a:pt x="490984" y="790942"/>
                    <a:pt x="790333" y="491590"/>
                    <a:pt x="1165796" y="453346"/>
                  </a:cubicBezTo>
                  <a:close/>
                  <a:moveTo>
                    <a:pt x="1312115" y="415055"/>
                  </a:moveTo>
                  <a:lnTo>
                    <a:pt x="1332721" y="416099"/>
                  </a:lnTo>
                  <a:cubicBezTo>
                    <a:pt x="1388869" y="421819"/>
                    <a:pt x="1443393" y="433118"/>
                    <a:pt x="1495726" y="449431"/>
                  </a:cubicBezTo>
                  <a:lnTo>
                    <a:pt x="1548829" y="468905"/>
                  </a:lnTo>
                  <a:lnTo>
                    <a:pt x="1534095" y="468905"/>
                  </a:lnTo>
                  <a:lnTo>
                    <a:pt x="1415028" y="431866"/>
                  </a:lnTo>
                  <a:cubicBezTo>
                    <a:pt x="1387938" y="426308"/>
                    <a:pt x="1360374" y="422069"/>
                    <a:pt x="1332404" y="419220"/>
                  </a:cubicBezTo>
                  <a:lnTo>
                    <a:pt x="1314305" y="418303"/>
                  </a:lnTo>
                  <a:close/>
                  <a:moveTo>
                    <a:pt x="1245750" y="411854"/>
                  </a:moveTo>
                  <a:lnTo>
                    <a:pt x="1245750" y="414992"/>
                  </a:lnTo>
                  <a:lnTo>
                    <a:pt x="1162296" y="419220"/>
                  </a:lnTo>
                  <a:cubicBezTo>
                    <a:pt x="770720" y="459109"/>
                    <a:pt x="458503" y="771328"/>
                    <a:pt x="418614" y="1162909"/>
                  </a:cubicBezTo>
                  <a:lnTo>
                    <a:pt x="416013" y="1214260"/>
                  </a:lnTo>
                  <a:lnTo>
                    <a:pt x="412875" y="1214260"/>
                  </a:lnTo>
                  <a:lnTo>
                    <a:pt x="415492" y="1162591"/>
                  </a:lnTo>
                  <a:cubicBezTo>
                    <a:pt x="455533" y="769548"/>
                    <a:pt x="768939" y="456140"/>
                    <a:pt x="1161979" y="416099"/>
                  </a:cubicBezTo>
                  <a:close/>
                  <a:moveTo>
                    <a:pt x="1294522" y="376722"/>
                  </a:moveTo>
                  <a:lnTo>
                    <a:pt x="1336550" y="378851"/>
                  </a:lnTo>
                  <a:cubicBezTo>
                    <a:pt x="1424549" y="387814"/>
                    <a:pt x="1508725" y="409892"/>
                    <a:pt x="1587088" y="443092"/>
                  </a:cubicBezTo>
                  <a:lnTo>
                    <a:pt x="1634587" y="468905"/>
                  </a:lnTo>
                  <a:lnTo>
                    <a:pt x="1628038" y="468905"/>
                  </a:lnTo>
                  <a:lnTo>
                    <a:pt x="1585876" y="445990"/>
                  </a:lnTo>
                  <a:cubicBezTo>
                    <a:pt x="1507794" y="412906"/>
                    <a:pt x="1423918" y="390906"/>
                    <a:pt x="1336232" y="381973"/>
                  </a:cubicBezTo>
                  <a:lnTo>
                    <a:pt x="1295162" y="379892"/>
                  </a:lnTo>
                  <a:close/>
                  <a:moveTo>
                    <a:pt x="1245750" y="374413"/>
                  </a:moveTo>
                  <a:lnTo>
                    <a:pt x="1245750" y="377551"/>
                  </a:lnTo>
                  <a:lnTo>
                    <a:pt x="1158479" y="381973"/>
                  </a:lnTo>
                  <a:cubicBezTo>
                    <a:pt x="749327" y="423658"/>
                    <a:pt x="423052" y="749936"/>
                    <a:pt x="381367" y="1159092"/>
                  </a:cubicBezTo>
                  <a:lnTo>
                    <a:pt x="378572" y="1214260"/>
                  </a:lnTo>
                  <a:lnTo>
                    <a:pt x="375434" y="1214260"/>
                  </a:lnTo>
                  <a:lnTo>
                    <a:pt x="378245" y="1158763"/>
                  </a:lnTo>
                  <a:cubicBezTo>
                    <a:pt x="420075" y="748096"/>
                    <a:pt x="747488" y="420681"/>
                    <a:pt x="1158150" y="378851"/>
                  </a:cubicBezTo>
                  <a:close/>
                  <a:moveTo>
                    <a:pt x="1288436" y="338972"/>
                  </a:moveTo>
                  <a:lnTo>
                    <a:pt x="1340367" y="341603"/>
                  </a:lnTo>
                  <a:cubicBezTo>
                    <a:pt x="1432132" y="350951"/>
                    <a:pt x="1519913" y="373977"/>
                    <a:pt x="1601633" y="408602"/>
                  </a:cubicBezTo>
                  <a:lnTo>
                    <a:pt x="1712591" y="468905"/>
                  </a:lnTo>
                  <a:lnTo>
                    <a:pt x="1706067" y="468905"/>
                  </a:lnTo>
                  <a:lnTo>
                    <a:pt x="1600421" y="411490"/>
                  </a:lnTo>
                  <a:cubicBezTo>
                    <a:pt x="1518982" y="376985"/>
                    <a:pt x="1431502" y="354040"/>
                    <a:pt x="1340050" y="344724"/>
                  </a:cubicBezTo>
                  <a:lnTo>
                    <a:pt x="1288436" y="342110"/>
                  </a:lnTo>
                  <a:close/>
                  <a:moveTo>
                    <a:pt x="1245750" y="336971"/>
                  </a:moveTo>
                  <a:lnTo>
                    <a:pt x="1245750" y="340109"/>
                  </a:lnTo>
                  <a:lnTo>
                    <a:pt x="1154651" y="344724"/>
                  </a:lnTo>
                  <a:cubicBezTo>
                    <a:pt x="727874" y="388199"/>
                    <a:pt x="387593" y="728482"/>
                    <a:pt x="344119" y="1155262"/>
                  </a:cubicBezTo>
                  <a:lnTo>
                    <a:pt x="341131" y="1214260"/>
                  </a:lnTo>
                  <a:lnTo>
                    <a:pt x="337993" y="1214260"/>
                  </a:lnTo>
                  <a:lnTo>
                    <a:pt x="340998" y="1154945"/>
                  </a:lnTo>
                  <a:cubicBezTo>
                    <a:pt x="384624" y="726703"/>
                    <a:pt x="726094" y="385229"/>
                    <a:pt x="1154333" y="341603"/>
                  </a:cubicBezTo>
                  <a:close/>
                  <a:moveTo>
                    <a:pt x="1288436" y="301531"/>
                  </a:moveTo>
                  <a:lnTo>
                    <a:pt x="1344195" y="304355"/>
                  </a:lnTo>
                  <a:cubicBezTo>
                    <a:pt x="1503432" y="320575"/>
                    <a:pt x="1651140" y="376344"/>
                    <a:pt x="1777312" y="461654"/>
                  </a:cubicBezTo>
                  <a:lnTo>
                    <a:pt x="1786096" y="468905"/>
                  </a:lnTo>
                  <a:lnTo>
                    <a:pt x="1781183" y="468905"/>
                  </a:lnTo>
                  <a:lnTo>
                    <a:pt x="1775567" y="464270"/>
                  </a:lnTo>
                  <a:cubicBezTo>
                    <a:pt x="1649813" y="379236"/>
                    <a:pt x="1502593" y="323646"/>
                    <a:pt x="1343878" y="307478"/>
                  </a:cubicBezTo>
                  <a:lnTo>
                    <a:pt x="1288436" y="304669"/>
                  </a:lnTo>
                  <a:close/>
                  <a:moveTo>
                    <a:pt x="1245750" y="299530"/>
                  </a:moveTo>
                  <a:lnTo>
                    <a:pt x="1245750" y="302668"/>
                  </a:lnTo>
                  <a:lnTo>
                    <a:pt x="1150822" y="307477"/>
                  </a:lnTo>
                  <a:cubicBezTo>
                    <a:pt x="706422" y="352740"/>
                    <a:pt x="352135" y="707030"/>
                    <a:pt x="306872" y="1151433"/>
                  </a:cubicBezTo>
                  <a:lnTo>
                    <a:pt x="303689" y="1214260"/>
                  </a:lnTo>
                  <a:lnTo>
                    <a:pt x="300551" y="1214260"/>
                  </a:lnTo>
                  <a:lnTo>
                    <a:pt x="303750" y="1151116"/>
                  </a:lnTo>
                  <a:cubicBezTo>
                    <a:pt x="349165" y="705250"/>
                    <a:pt x="704642" y="349771"/>
                    <a:pt x="1150505" y="304355"/>
                  </a:cubicBezTo>
                  <a:close/>
                  <a:moveTo>
                    <a:pt x="1288436" y="264090"/>
                  </a:moveTo>
                  <a:lnTo>
                    <a:pt x="1348012" y="267108"/>
                  </a:lnTo>
                  <a:cubicBezTo>
                    <a:pt x="1513526" y="283970"/>
                    <a:pt x="1667062" y="341944"/>
                    <a:pt x="1798216" y="430626"/>
                  </a:cubicBezTo>
                  <a:lnTo>
                    <a:pt x="1844590" y="468905"/>
                  </a:lnTo>
                  <a:lnTo>
                    <a:pt x="1839701" y="468905"/>
                  </a:lnTo>
                  <a:lnTo>
                    <a:pt x="1796471" y="433222"/>
                  </a:lnTo>
                  <a:cubicBezTo>
                    <a:pt x="1665735" y="344824"/>
                    <a:pt x="1512687" y="287037"/>
                    <a:pt x="1347695" y="270230"/>
                  </a:cubicBezTo>
                  <a:lnTo>
                    <a:pt x="1288436" y="267228"/>
                  </a:lnTo>
                  <a:close/>
                  <a:moveTo>
                    <a:pt x="1245750" y="262089"/>
                  </a:moveTo>
                  <a:lnTo>
                    <a:pt x="1245750" y="265227"/>
                  </a:lnTo>
                  <a:lnTo>
                    <a:pt x="1147005" y="270230"/>
                  </a:lnTo>
                  <a:cubicBezTo>
                    <a:pt x="685029" y="317290"/>
                    <a:pt x="316684" y="685637"/>
                    <a:pt x="269625" y="1147617"/>
                  </a:cubicBezTo>
                  <a:lnTo>
                    <a:pt x="266249" y="1214260"/>
                  </a:lnTo>
                  <a:lnTo>
                    <a:pt x="263111" y="1214260"/>
                  </a:lnTo>
                  <a:lnTo>
                    <a:pt x="266503" y="1147300"/>
                  </a:lnTo>
                  <a:cubicBezTo>
                    <a:pt x="313715" y="683858"/>
                    <a:pt x="683249" y="314320"/>
                    <a:pt x="1146688" y="267108"/>
                  </a:cubicBezTo>
                  <a:close/>
                  <a:moveTo>
                    <a:pt x="1288436" y="226648"/>
                  </a:moveTo>
                  <a:lnTo>
                    <a:pt x="1351841" y="229859"/>
                  </a:lnTo>
                  <a:cubicBezTo>
                    <a:pt x="1523649" y="247360"/>
                    <a:pt x="1683018" y="307531"/>
                    <a:pt x="1819151" y="399577"/>
                  </a:cubicBezTo>
                  <a:lnTo>
                    <a:pt x="1896787" y="463659"/>
                  </a:lnTo>
                  <a:lnTo>
                    <a:pt x="1892836" y="464457"/>
                  </a:lnTo>
                  <a:lnTo>
                    <a:pt x="1817406" y="402192"/>
                  </a:lnTo>
                  <a:cubicBezTo>
                    <a:pt x="1681691" y="310424"/>
                    <a:pt x="1522810" y="250430"/>
                    <a:pt x="1351524" y="232982"/>
                  </a:cubicBezTo>
                  <a:lnTo>
                    <a:pt x="1288436" y="229786"/>
                  </a:lnTo>
                  <a:close/>
                  <a:moveTo>
                    <a:pt x="1245750" y="224647"/>
                  </a:moveTo>
                  <a:lnTo>
                    <a:pt x="1245750" y="227785"/>
                  </a:lnTo>
                  <a:lnTo>
                    <a:pt x="1143188" y="232982"/>
                  </a:lnTo>
                  <a:cubicBezTo>
                    <a:pt x="663635" y="281838"/>
                    <a:pt x="281233" y="664243"/>
                    <a:pt x="232378" y="1143799"/>
                  </a:cubicBezTo>
                  <a:lnTo>
                    <a:pt x="228808" y="1214260"/>
                  </a:lnTo>
                  <a:lnTo>
                    <a:pt x="225669" y="1214260"/>
                  </a:lnTo>
                  <a:lnTo>
                    <a:pt x="229255" y="1143470"/>
                  </a:lnTo>
                  <a:cubicBezTo>
                    <a:pt x="278256" y="662404"/>
                    <a:pt x="661797" y="278861"/>
                    <a:pt x="1142859" y="229859"/>
                  </a:cubicBezTo>
                  <a:close/>
                  <a:moveTo>
                    <a:pt x="1288436" y="189207"/>
                  </a:moveTo>
                  <a:lnTo>
                    <a:pt x="1355658" y="192613"/>
                  </a:lnTo>
                  <a:cubicBezTo>
                    <a:pt x="1533743" y="210754"/>
                    <a:pt x="1698941" y="273132"/>
                    <a:pt x="1840055" y="368548"/>
                  </a:cubicBezTo>
                  <a:lnTo>
                    <a:pt x="1935795" y="447575"/>
                  </a:lnTo>
                  <a:lnTo>
                    <a:pt x="1933104" y="449390"/>
                  </a:lnTo>
                  <a:lnTo>
                    <a:pt x="1838310" y="371145"/>
                  </a:lnTo>
                  <a:cubicBezTo>
                    <a:pt x="1697613" y="276012"/>
                    <a:pt x="1532904" y="213822"/>
                    <a:pt x="1355341" y="195734"/>
                  </a:cubicBezTo>
                  <a:lnTo>
                    <a:pt x="1288436" y="192345"/>
                  </a:lnTo>
                  <a:close/>
                  <a:moveTo>
                    <a:pt x="1245750" y="187206"/>
                  </a:moveTo>
                  <a:lnTo>
                    <a:pt x="1245750" y="190344"/>
                  </a:lnTo>
                  <a:lnTo>
                    <a:pt x="1139359" y="195734"/>
                  </a:lnTo>
                  <a:cubicBezTo>
                    <a:pt x="642184" y="246379"/>
                    <a:pt x="245775" y="642791"/>
                    <a:pt x="195130" y="1139971"/>
                  </a:cubicBezTo>
                  <a:lnTo>
                    <a:pt x="191367" y="1214260"/>
                  </a:lnTo>
                  <a:lnTo>
                    <a:pt x="188229" y="1214260"/>
                  </a:lnTo>
                  <a:lnTo>
                    <a:pt x="192009" y="1139653"/>
                  </a:lnTo>
                  <a:cubicBezTo>
                    <a:pt x="242805" y="641011"/>
                    <a:pt x="640403" y="243410"/>
                    <a:pt x="1139042" y="192613"/>
                  </a:cubicBezTo>
                  <a:close/>
                  <a:moveTo>
                    <a:pt x="1288436" y="151766"/>
                  </a:moveTo>
                  <a:lnTo>
                    <a:pt x="1359487" y="155365"/>
                  </a:lnTo>
                  <a:cubicBezTo>
                    <a:pt x="1580742" y="177902"/>
                    <a:pt x="1782774" y="266382"/>
                    <a:pt x="1945561" y="400781"/>
                  </a:cubicBezTo>
                  <a:lnTo>
                    <a:pt x="1966339" y="419670"/>
                  </a:lnTo>
                  <a:lnTo>
                    <a:pt x="1964554" y="422317"/>
                  </a:lnTo>
                  <a:lnTo>
                    <a:pt x="1943545" y="403219"/>
                  </a:lnTo>
                  <a:cubicBezTo>
                    <a:pt x="1781219" y="269197"/>
                    <a:pt x="1579766" y="180962"/>
                    <a:pt x="1359158" y="158487"/>
                  </a:cubicBezTo>
                  <a:lnTo>
                    <a:pt x="1288436" y="154904"/>
                  </a:lnTo>
                  <a:close/>
                  <a:moveTo>
                    <a:pt x="1245750" y="149765"/>
                  </a:moveTo>
                  <a:lnTo>
                    <a:pt x="1245750" y="152903"/>
                  </a:lnTo>
                  <a:lnTo>
                    <a:pt x="1135542" y="158487"/>
                  </a:lnTo>
                  <a:cubicBezTo>
                    <a:pt x="620790" y="210929"/>
                    <a:pt x="210324" y="621398"/>
                    <a:pt x="157883" y="1136154"/>
                  </a:cubicBezTo>
                  <a:lnTo>
                    <a:pt x="153926" y="1214260"/>
                  </a:lnTo>
                  <a:lnTo>
                    <a:pt x="150787" y="1214260"/>
                  </a:lnTo>
                  <a:lnTo>
                    <a:pt x="154761" y="1135825"/>
                  </a:lnTo>
                  <a:cubicBezTo>
                    <a:pt x="207347" y="619559"/>
                    <a:pt x="618952" y="207951"/>
                    <a:pt x="1135213" y="155365"/>
                  </a:cubicBezTo>
                  <a:close/>
                  <a:moveTo>
                    <a:pt x="1288436" y="114324"/>
                  </a:moveTo>
                  <a:lnTo>
                    <a:pt x="1363304" y="118117"/>
                  </a:lnTo>
                  <a:cubicBezTo>
                    <a:pt x="1592092" y="141424"/>
                    <a:pt x="1801010" y="232925"/>
                    <a:pt x="1969349" y="371911"/>
                  </a:cubicBezTo>
                  <a:lnTo>
                    <a:pt x="1985120" y="386248"/>
                  </a:lnTo>
                  <a:lnTo>
                    <a:pt x="1984400" y="389814"/>
                  </a:lnTo>
                  <a:lnTo>
                    <a:pt x="1967362" y="374326"/>
                  </a:lnTo>
                  <a:cubicBezTo>
                    <a:pt x="1799489" y="235726"/>
                    <a:pt x="1591147" y="144480"/>
                    <a:pt x="1362986" y="121238"/>
                  </a:cubicBezTo>
                  <a:lnTo>
                    <a:pt x="1288436" y="117462"/>
                  </a:lnTo>
                  <a:close/>
                  <a:moveTo>
                    <a:pt x="1245750" y="112323"/>
                  </a:moveTo>
                  <a:lnTo>
                    <a:pt x="1245750" y="115461"/>
                  </a:lnTo>
                  <a:lnTo>
                    <a:pt x="1131714" y="121238"/>
                  </a:lnTo>
                  <a:cubicBezTo>
                    <a:pt x="599338" y="175469"/>
                    <a:pt x="174866" y="599945"/>
                    <a:pt x="120635" y="1132325"/>
                  </a:cubicBezTo>
                  <a:lnTo>
                    <a:pt x="116485" y="1214260"/>
                  </a:lnTo>
                  <a:lnTo>
                    <a:pt x="113347" y="1214260"/>
                  </a:lnTo>
                  <a:lnTo>
                    <a:pt x="117514" y="1132007"/>
                  </a:lnTo>
                  <a:cubicBezTo>
                    <a:pt x="171896" y="598165"/>
                    <a:pt x="597558" y="172500"/>
                    <a:pt x="1131396" y="118117"/>
                  </a:cubicBezTo>
                  <a:close/>
                  <a:moveTo>
                    <a:pt x="1288436" y="76883"/>
                  </a:moveTo>
                  <a:lnTo>
                    <a:pt x="1367132" y="80869"/>
                  </a:lnTo>
                  <a:cubicBezTo>
                    <a:pt x="1564083" y="100931"/>
                    <a:pt x="1746774" y="169908"/>
                    <a:pt x="1902829" y="275424"/>
                  </a:cubicBezTo>
                  <a:lnTo>
                    <a:pt x="1993129" y="342991"/>
                  </a:lnTo>
                  <a:lnTo>
                    <a:pt x="1993129" y="346577"/>
                  </a:lnTo>
                  <a:lnTo>
                    <a:pt x="1993013" y="347150"/>
                  </a:lnTo>
                  <a:lnTo>
                    <a:pt x="1991150" y="345456"/>
                  </a:lnTo>
                  <a:cubicBezTo>
                    <a:pt x="1817726" y="202271"/>
                    <a:pt x="1602497" y="108003"/>
                    <a:pt x="1366804" y="83991"/>
                  </a:cubicBezTo>
                  <a:lnTo>
                    <a:pt x="1288436" y="80021"/>
                  </a:lnTo>
                  <a:close/>
                  <a:moveTo>
                    <a:pt x="1245750" y="74882"/>
                  </a:moveTo>
                  <a:lnTo>
                    <a:pt x="1245750" y="78020"/>
                  </a:lnTo>
                  <a:lnTo>
                    <a:pt x="1127897" y="83991"/>
                  </a:lnTo>
                  <a:cubicBezTo>
                    <a:pt x="577945" y="140018"/>
                    <a:pt x="139415" y="578553"/>
                    <a:pt x="83388" y="1128508"/>
                  </a:cubicBezTo>
                  <a:lnTo>
                    <a:pt x="79044" y="1214260"/>
                  </a:lnTo>
                  <a:lnTo>
                    <a:pt x="75905" y="1214260"/>
                  </a:lnTo>
                  <a:lnTo>
                    <a:pt x="80266" y="1128179"/>
                  </a:lnTo>
                  <a:cubicBezTo>
                    <a:pt x="136438" y="576713"/>
                    <a:pt x="576106" y="137041"/>
                    <a:pt x="1127568" y="80869"/>
                  </a:cubicBezTo>
                  <a:close/>
                  <a:moveTo>
                    <a:pt x="1288436" y="39442"/>
                  </a:moveTo>
                  <a:lnTo>
                    <a:pt x="1370950" y="43622"/>
                  </a:lnTo>
                  <a:cubicBezTo>
                    <a:pt x="1574177" y="64325"/>
                    <a:pt x="1762697" y="135508"/>
                    <a:pt x="1923733" y="244395"/>
                  </a:cubicBezTo>
                  <a:lnTo>
                    <a:pt x="1993129" y="296321"/>
                  </a:lnTo>
                  <a:lnTo>
                    <a:pt x="1993129" y="300223"/>
                  </a:lnTo>
                  <a:lnTo>
                    <a:pt x="1921988" y="246991"/>
                  </a:lnTo>
                  <a:cubicBezTo>
                    <a:pt x="1761370" y="138388"/>
                    <a:pt x="1573338" y="67392"/>
                    <a:pt x="1370632" y="46744"/>
                  </a:cubicBezTo>
                  <a:lnTo>
                    <a:pt x="1288436" y="42580"/>
                  </a:lnTo>
                  <a:close/>
                  <a:moveTo>
                    <a:pt x="1245750" y="37441"/>
                  </a:moveTo>
                  <a:lnTo>
                    <a:pt x="1245750" y="40579"/>
                  </a:lnTo>
                  <a:lnTo>
                    <a:pt x="1124068" y="46744"/>
                  </a:lnTo>
                  <a:cubicBezTo>
                    <a:pt x="556493" y="104560"/>
                    <a:pt x="103956" y="557100"/>
                    <a:pt x="46141" y="1124680"/>
                  </a:cubicBezTo>
                  <a:lnTo>
                    <a:pt x="41603" y="1214260"/>
                  </a:lnTo>
                  <a:lnTo>
                    <a:pt x="38465" y="1214260"/>
                  </a:lnTo>
                  <a:lnTo>
                    <a:pt x="43019" y="1124363"/>
                  </a:lnTo>
                  <a:cubicBezTo>
                    <a:pt x="100987" y="555320"/>
                    <a:pt x="554713" y="101590"/>
                    <a:pt x="1123751" y="43622"/>
                  </a:cubicBezTo>
                  <a:close/>
                  <a:moveTo>
                    <a:pt x="1288436" y="1994"/>
                  </a:moveTo>
                  <a:lnTo>
                    <a:pt x="1374954" y="6363"/>
                  </a:lnTo>
                  <a:cubicBezTo>
                    <a:pt x="1584731" y="27667"/>
                    <a:pt x="1779149" y="100924"/>
                    <a:pt x="1945138" y="213065"/>
                  </a:cubicBezTo>
                  <a:lnTo>
                    <a:pt x="1993129" y="248952"/>
                  </a:lnTo>
                  <a:lnTo>
                    <a:pt x="1993129" y="252745"/>
                  </a:lnTo>
                  <a:lnTo>
                    <a:pt x="1937636" y="211528"/>
                  </a:lnTo>
                  <a:cubicBezTo>
                    <a:pt x="1768722" y="98511"/>
                    <a:pt x="1575168" y="29084"/>
                    <a:pt x="1371007" y="9081"/>
                  </a:cubicBezTo>
                  <a:lnTo>
                    <a:pt x="1288436" y="5059"/>
                  </a:lnTo>
                  <a:close/>
                  <a:moveTo>
                    <a:pt x="1245750" y="0"/>
                  </a:moveTo>
                  <a:lnTo>
                    <a:pt x="1245750" y="3135"/>
                  </a:lnTo>
                  <a:lnTo>
                    <a:pt x="1123693" y="9081"/>
                  </a:lnTo>
                  <a:cubicBezTo>
                    <a:pt x="837868" y="37085"/>
                    <a:pt x="572832" y="161960"/>
                    <a:pt x="367094" y="367700"/>
                  </a:cubicBezTo>
                  <a:cubicBezTo>
                    <a:pt x="161355" y="573440"/>
                    <a:pt x="36482" y="838478"/>
                    <a:pt x="8478" y="1124305"/>
                  </a:cubicBezTo>
                  <a:lnTo>
                    <a:pt x="4096" y="1214260"/>
                  </a:lnTo>
                  <a:lnTo>
                    <a:pt x="1018" y="1214260"/>
                  </a:lnTo>
                  <a:lnTo>
                    <a:pt x="5760" y="1120358"/>
                  </a:lnTo>
                  <a:cubicBezTo>
                    <a:pt x="65411" y="532979"/>
                    <a:pt x="532372" y="66014"/>
                    <a:pt x="1119746" y="6363"/>
                  </a:cubicBezTo>
                  <a:close/>
                </a:path>
              </a:pathLst>
            </a:custGeom>
            <a:grpFill/>
            <a:ln w="7130" cap="flat">
              <a:noFill/>
              <a:prstDash val="solid"/>
              <a:miter/>
            </a:ln>
          </p:spPr>
          <p:txBody>
            <a:bodyPr rtlCol="0" anchor="ctr"/>
            <a:lstStyle/>
            <a:p>
              <a:endParaRPr lang="en-US"/>
            </a:p>
          </p:txBody>
        </p:sp>
        <p:sp>
          <p:nvSpPr>
            <p:cNvPr id="49" name="Freeform 48">
              <a:extLst>
                <a:ext uri="{FF2B5EF4-FFF2-40B4-BE49-F238E27FC236}">
                  <a16:creationId xmlns:a16="http://schemas.microsoft.com/office/drawing/2014/main" id="{D91E978B-5CAF-D4D0-C5F8-64FB1F7F9051}"/>
                </a:ext>
              </a:extLst>
            </p:cNvPr>
            <p:cNvSpPr/>
            <p:nvPr/>
          </p:nvSpPr>
          <p:spPr>
            <a:xfrm>
              <a:off x="3447233" y="457201"/>
              <a:ext cx="2198949" cy="1453376"/>
            </a:xfrm>
            <a:custGeom>
              <a:avLst/>
              <a:gdLst>
                <a:gd name="connsiteX0" fmla="*/ 1494256 w 2198949"/>
                <a:gd name="connsiteY0" fmla="*/ 491837 h 1453376"/>
                <a:gd name="connsiteX1" fmla="*/ 1564491 w 2198949"/>
                <a:gd name="connsiteY1" fmla="*/ 495395 h 1453376"/>
                <a:gd name="connsiteX2" fmla="*/ 1996032 w 2198949"/>
                <a:gd name="connsiteY2" fmla="*/ 652115 h 1453376"/>
                <a:gd name="connsiteX3" fmla="*/ 2059733 w 2198949"/>
                <a:gd name="connsiteY3" fmla="*/ 704693 h 1453376"/>
                <a:gd name="connsiteX4" fmla="*/ 2053915 w 2198949"/>
                <a:gd name="connsiteY4" fmla="*/ 704693 h 1453376"/>
                <a:gd name="connsiteX5" fmla="*/ 1993967 w 2198949"/>
                <a:gd name="connsiteY5" fmla="*/ 655209 h 1453376"/>
                <a:gd name="connsiteX6" fmla="*/ 1564116 w 2198949"/>
                <a:gd name="connsiteY6" fmla="*/ 499089 h 1453376"/>
                <a:gd name="connsiteX7" fmla="*/ 1494256 w 2198949"/>
                <a:gd name="connsiteY7" fmla="*/ 495550 h 1453376"/>
                <a:gd name="connsiteX8" fmla="*/ 1453376 w 2198949"/>
                <a:gd name="connsiteY8" fmla="*/ 491248 h 1453376"/>
                <a:gd name="connsiteX9" fmla="*/ 1453376 w 2198949"/>
                <a:gd name="connsiteY9" fmla="*/ 494961 h 1453376"/>
                <a:gd name="connsiteX10" fmla="*/ 1371894 w 2198949"/>
                <a:gd name="connsiteY10" fmla="*/ 499089 h 1453376"/>
                <a:gd name="connsiteX11" fmla="*/ 526655 w 2198949"/>
                <a:gd name="connsiteY11" fmla="*/ 1435528 h 1453376"/>
                <a:gd name="connsiteX12" fmla="*/ 527560 w 2198949"/>
                <a:gd name="connsiteY12" fmla="*/ 1453376 h 1453376"/>
                <a:gd name="connsiteX13" fmla="*/ 523846 w 2198949"/>
                <a:gd name="connsiteY13" fmla="*/ 1453376 h 1453376"/>
                <a:gd name="connsiteX14" fmla="*/ 522942 w 2198949"/>
                <a:gd name="connsiteY14" fmla="*/ 1435528 h 1453376"/>
                <a:gd name="connsiteX15" fmla="*/ 1371505 w 2198949"/>
                <a:gd name="connsiteY15" fmla="*/ 495395 h 1453376"/>
                <a:gd name="connsiteX16" fmla="*/ 1494256 w 2198949"/>
                <a:gd name="connsiteY16" fmla="*/ 447538 h 1453376"/>
                <a:gd name="connsiteX17" fmla="*/ 1569008 w 2198949"/>
                <a:gd name="connsiteY17" fmla="*/ 451326 h 1453376"/>
                <a:gd name="connsiteX18" fmla="*/ 2020766 w 2198949"/>
                <a:gd name="connsiteY18" fmla="*/ 615403 h 1453376"/>
                <a:gd name="connsiteX19" fmla="*/ 2118661 w 2198949"/>
                <a:gd name="connsiteY19" fmla="*/ 696206 h 1453376"/>
                <a:gd name="connsiteX20" fmla="*/ 2114012 w 2198949"/>
                <a:gd name="connsiteY20" fmla="*/ 697144 h 1453376"/>
                <a:gd name="connsiteX21" fmla="*/ 2018700 w 2198949"/>
                <a:gd name="connsiteY21" fmla="*/ 618475 h 1453376"/>
                <a:gd name="connsiteX22" fmla="*/ 1568632 w 2198949"/>
                <a:gd name="connsiteY22" fmla="*/ 455019 h 1453376"/>
                <a:gd name="connsiteX23" fmla="*/ 1494256 w 2198949"/>
                <a:gd name="connsiteY23" fmla="*/ 451251 h 1453376"/>
                <a:gd name="connsiteX24" fmla="*/ 1453376 w 2198949"/>
                <a:gd name="connsiteY24" fmla="*/ 446949 h 1453376"/>
                <a:gd name="connsiteX25" fmla="*/ 1453376 w 2198949"/>
                <a:gd name="connsiteY25" fmla="*/ 450662 h 1453376"/>
                <a:gd name="connsiteX26" fmla="*/ 1367365 w 2198949"/>
                <a:gd name="connsiteY26" fmla="*/ 455019 h 1453376"/>
                <a:gd name="connsiteX27" fmla="*/ 482356 w 2198949"/>
                <a:gd name="connsiteY27" fmla="*/ 1435528 h 1453376"/>
                <a:gd name="connsiteX28" fmla="*/ 483260 w 2198949"/>
                <a:gd name="connsiteY28" fmla="*/ 1453376 h 1453376"/>
                <a:gd name="connsiteX29" fmla="*/ 479547 w 2198949"/>
                <a:gd name="connsiteY29" fmla="*/ 1453376 h 1453376"/>
                <a:gd name="connsiteX30" fmla="*/ 478643 w 2198949"/>
                <a:gd name="connsiteY30" fmla="*/ 1435528 h 1453376"/>
                <a:gd name="connsiteX31" fmla="*/ 1366989 w 2198949"/>
                <a:gd name="connsiteY31" fmla="*/ 451326 h 1453376"/>
                <a:gd name="connsiteX32" fmla="*/ 1494256 w 2198949"/>
                <a:gd name="connsiteY32" fmla="*/ 403241 h 1453376"/>
                <a:gd name="connsiteX33" fmla="*/ 1573538 w 2198949"/>
                <a:gd name="connsiteY33" fmla="*/ 407257 h 1453376"/>
                <a:gd name="connsiteX34" fmla="*/ 2125131 w 2198949"/>
                <a:gd name="connsiteY34" fmla="*/ 638225 h 1453376"/>
                <a:gd name="connsiteX35" fmla="*/ 2160661 w 2198949"/>
                <a:gd name="connsiteY35" fmla="*/ 670522 h 1453376"/>
                <a:gd name="connsiteX36" fmla="*/ 2157488 w 2198949"/>
                <a:gd name="connsiteY36" fmla="*/ 672662 h 1453376"/>
                <a:gd name="connsiteX37" fmla="*/ 2122779 w 2198949"/>
                <a:gd name="connsiteY37" fmla="*/ 641109 h 1453376"/>
                <a:gd name="connsiteX38" fmla="*/ 1573162 w 2198949"/>
                <a:gd name="connsiteY38" fmla="*/ 410952 h 1453376"/>
                <a:gd name="connsiteX39" fmla="*/ 1494256 w 2198949"/>
                <a:gd name="connsiteY39" fmla="*/ 406954 h 1453376"/>
                <a:gd name="connsiteX40" fmla="*/ 1453376 w 2198949"/>
                <a:gd name="connsiteY40" fmla="*/ 402652 h 1453376"/>
                <a:gd name="connsiteX41" fmla="*/ 1453376 w 2198949"/>
                <a:gd name="connsiteY41" fmla="*/ 406365 h 1453376"/>
                <a:gd name="connsiteX42" fmla="*/ 1362848 w 2198949"/>
                <a:gd name="connsiteY42" fmla="*/ 410952 h 1453376"/>
                <a:gd name="connsiteX43" fmla="*/ 438056 w 2198949"/>
                <a:gd name="connsiteY43" fmla="*/ 1435529 h 1453376"/>
                <a:gd name="connsiteX44" fmla="*/ 438960 w 2198949"/>
                <a:gd name="connsiteY44" fmla="*/ 1453376 h 1453376"/>
                <a:gd name="connsiteX45" fmla="*/ 435247 w 2198949"/>
                <a:gd name="connsiteY45" fmla="*/ 1453376 h 1453376"/>
                <a:gd name="connsiteX46" fmla="*/ 434343 w 2198949"/>
                <a:gd name="connsiteY46" fmla="*/ 1435529 h 1453376"/>
                <a:gd name="connsiteX47" fmla="*/ 1362459 w 2198949"/>
                <a:gd name="connsiteY47" fmla="*/ 407257 h 1453376"/>
                <a:gd name="connsiteX48" fmla="*/ 1494256 w 2198949"/>
                <a:gd name="connsiteY48" fmla="*/ 358943 h 1453376"/>
                <a:gd name="connsiteX49" fmla="*/ 1578054 w 2198949"/>
                <a:gd name="connsiteY49" fmla="*/ 363189 h 1453376"/>
                <a:gd name="connsiteX50" fmla="*/ 2153277 w 2198949"/>
                <a:gd name="connsiteY50" fmla="*/ 604068 h 1453376"/>
                <a:gd name="connsiteX51" fmla="*/ 2186466 w 2198949"/>
                <a:gd name="connsiteY51" fmla="*/ 634238 h 1453376"/>
                <a:gd name="connsiteX52" fmla="*/ 2184378 w 2198949"/>
                <a:gd name="connsiteY52" fmla="*/ 637335 h 1453376"/>
                <a:gd name="connsiteX53" fmla="*/ 2150925 w 2198949"/>
                <a:gd name="connsiteY53" fmla="*/ 606925 h 1453376"/>
                <a:gd name="connsiteX54" fmla="*/ 1577678 w 2198949"/>
                <a:gd name="connsiteY54" fmla="*/ 366882 h 1453376"/>
                <a:gd name="connsiteX55" fmla="*/ 1494256 w 2198949"/>
                <a:gd name="connsiteY55" fmla="*/ 362656 h 1453376"/>
                <a:gd name="connsiteX56" fmla="*/ 1453376 w 2198949"/>
                <a:gd name="connsiteY56" fmla="*/ 358354 h 1453376"/>
                <a:gd name="connsiteX57" fmla="*/ 1453376 w 2198949"/>
                <a:gd name="connsiteY57" fmla="*/ 362067 h 1453376"/>
                <a:gd name="connsiteX58" fmla="*/ 1358318 w 2198949"/>
                <a:gd name="connsiteY58" fmla="*/ 366882 h 1453376"/>
                <a:gd name="connsiteX59" fmla="*/ 393757 w 2198949"/>
                <a:gd name="connsiteY59" fmla="*/ 1435529 h 1453376"/>
                <a:gd name="connsiteX60" fmla="*/ 394661 w 2198949"/>
                <a:gd name="connsiteY60" fmla="*/ 1453376 h 1453376"/>
                <a:gd name="connsiteX61" fmla="*/ 390948 w 2198949"/>
                <a:gd name="connsiteY61" fmla="*/ 1453376 h 1453376"/>
                <a:gd name="connsiteX62" fmla="*/ 390044 w 2198949"/>
                <a:gd name="connsiteY62" fmla="*/ 1435529 h 1453376"/>
                <a:gd name="connsiteX63" fmla="*/ 1357943 w 2198949"/>
                <a:gd name="connsiteY63" fmla="*/ 363189 h 1453376"/>
                <a:gd name="connsiteX64" fmla="*/ 1494256 w 2198949"/>
                <a:gd name="connsiteY64" fmla="*/ 314645 h 1453376"/>
                <a:gd name="connsiteX65" fmla="*/ 1582584 w 2198949"/>
                <a:gd name="connsiteY65" fmla="*/ 319120 h 1453376"/>
                <a:gd name="connsiteX66" fmla="*/ 2181456 w 2198949"/>
                <a:gd name="connsiteY66" fmla="*/ 569884 h 1453376"/>
                <a:gd name="connsiteX67" fmla="*/ 2198366 w 2198949"/>
                <a:gd name="connsiteY67" fmla="*/ 585255 h 1453376"/>
                <a:gd name="connsiteX68" fmla="*/ 2197509 w 2198949"/>
                <a:gd name="connsiteY68" fmla="*/ 589499 h 1453376"/>
                <a:gd name="connsiteX69" fmla="*/ 2179105 w 2198949"/>
                <a:gd name="connsiteY69" fmla="*/ 572769 h 1453376"/>
                <a:gd name="connsiteX70" fmla="*/ 1582208 w 2198949"/>
                <a:gd name="connsiteY70" fmla="*/ 322814 h 1453376"/>
                <a:gd name="connsiteX71" fmla="*/ 1494256 w 2198949"/>
                <a:gd name="connsiteY71" fmla="*/ 318358 h 1453376"/>
                <a:gd name="connsiteX72" fmla="*/ 1453376 w 2198949"/>
                <a:gd name="connsiteY72" fmla="*/ 314056 h 1453376"/>
                <a:gd name="connsiteX73" fmla="*/ 1453376 w 2198949"/>
                <a:gd name="connsiteY73" fmla="*/ 317769 h 1453376"/>
                <a:gd name="connsiteX74" fmla="*/ 1353788 w 2198949"/>
                <a:gd name="connsiteY74" fmla="*/ 322813 h 1453376"/>
                <a:gd name="connsiteX75" fmla="*/ 349457 w 2198949"/>
                <a:gd name="connsiteY75" fmla="*/ 1435529 h 1453376"/>
                <a:gd name="connsiteX76" fmla="*/ 350361 w 2198949"/>
                <a:gd name="connsiteY76" fmla="*/ 1453376 h 1453376"/>
                <a:gd name="connsiteX77" fmla="*/ 346648 w 2198949"/>
                <a:gd name="connsiteY77" fmla="*/ 1453376 h 1453376"/>
                <a:gd name="connsiteX78" fmla="*/ 345744 w 2198949"/>
                <a:gd name="connsiteY78" fmla="*/ 1435529 h 1453376"/>
                <a:gd name="connsiteX79" fmla="*/ 1353413 w 2198949"/>
                <a:gd name="connsiteY79" fmla="*/ 319120 h 1453376"/>
                <a:gd name="connsiteX80" fmla="*/ 1494256 w 2198949"/>
                <a:gd name="connsiteY80" fmla="*/ 270347 h 1453376"/>
                <a:gd name="connsiteX81" fmla="*/ 1587100 w 2198949"/>
                <a:gd name="connsiteY81" fmla="*/ 275051 h 1453376"/>
                <a:gd name="connsiteX82" fmla="*/ 2119771 w 2198949"/>
                <a:gd name="connsiteY82" fmla="*/ 468513 h 1453376"/>
                <a:gd name="connsiteX83" fmla="*/ 2198949 w 2198949"/>
                <a:gd name="connsiteY83" fmla="*/ 527757 h 1453376"/>
                <a:gd name="connsiteX84" fmla="*/ 2198949 w 2198949"/>
                <a:gd name="connsiteY84" fmla="*/ 532373 h 1453376"/>
                <a:gd name="connsiteX85" fmla="*/ 2117707 w 2198949"/>
                <a:gd name="connsiteY85" fmla="*/ 471586 h 1453376"/>
                <a:gd name="connsiteX86" fmla="*/ 1586725 w 2198949"/>
                <a:gd name="connsiteY86" fmla="*/ 278745 h 1453376"/>
                <a:gd name="connsiteX87" fmla="*/ 1494256 w 2198949"/>
                <a:gd name="connsiteY87" fmla="*/ 274060 h 1453376"/>
                <a:gd name="connsiteX88" fmla="*/ 1453376 w 2198949"/>
                <a:gd name="connsiteY88" fmla="*/ 269758 h 1453376"/>
                <a:gd name="connsiteX89" fmla="*/ 1453376 w 2198949"/>
                <a:gd name="connsiteY89" fmla="*/ 273471 h 1453376"/>
                <a:gd name="connsiteX90" fmla="*/ 1349272 w 2198949"/>
                <a:gd name="connsiteY90" fmla="*/ 278745 h 1453376"/>
                <a:gd name="connsiteX91" fmla="*/ 305158 w 2198949"/>
                <a:gd name="connsiteY91" fmla="*/ 1435528 h 1453376"/>
                <a:gd name="connsiteX92" fmla="*/ 306062 w 2198949"/>
                <a:gd name="connsiteY92" fmla="*/ 1453376 h 1453376"/>
                <a:gd name="connsiteX93" fmla="*/ 302349 w 2198949"/>
                <a:gd name="connsiteY93" fmla="*/ 1453376 h 1453376"/>
                <a:gd name="connsiteX94" fmla="*/ 301445 w 2198949"/>
                <a:gd name="connsiteY94" fmla="*/ 1435528 h 1453376"/>
                <a:gd name="connsiteX95" fmla="*/ 1348897 w 2198949"/>
                <a:gd name="connsiteY95" fmla="*/ 275051 h 1453376"/>
                <a:gd name="connsiteX96" fmla="*/ 1494256 w 2198949"/>
                <a:gd name="connsiteY96" fmla="*/ 226049 h 1453376"/>
                <a:gd name="connsiteX97" fmla="*/ 1591630 w 2198949"/>
                <a:gd name="connsiteY97" fmla="*/ 230982 h 1453376"/>
                <a:gd name="connsiteX98" fmla="*/ 2144541 w 2198949"/>
                <a:gd name="connsiteY98" fmla="*/ 431780 h 1453376"/>
                <a:gd name="connsiteX99" fmla="*/ 2198949 w 2198949"/>
                <a:gd name="connsiteY99" fmla="*/ 472489 h 1453376"/>
                <a:gd name="connsiteX100" fmla="*/ 2198949 w 2198949"/>
                <a:gd name="connsiteY100" fmla="*/ 477130 h 1453376"/>
                <a:gd name="connsiteX101" fmla="*/ 2142477 w 2198949"/>
                <a:gd name="connsiteY101" fmla="*/ 434874 h 1453376"/>
                <a:gd name="connsiteX102" fmla="*/ 1591255 w 2198949"/>
                <a:gd name="connsiteY102" fmla="*/ 234676 h 1453376"/>
                <a:gd name="connsiteX103" fmla="*/ 1494256 w 2198949"/>
                <a:gd name="connsiteY103" fmla="*/ 229762 h 1453376"/>
                <a:gd name="connsiteX104" fmla="*/ 1453376 w 2198949"/>
                <a:gd name="connsiteY104" fmla="*/ 225460 h 1453376"/>
                <a:gd name="connsiteX105" fmla="*/ 1453376 w 2198949"/>
                <a:gd name="connsiteY105" fmla="*/ 229173 h 1453376"/>
                <a:gd name="connsiteX106" fmla="*/ 1344742 w 2198949"/>
                <a:gd name="connsiteY106" fmla="*/ 234675 h 1453376"/>
                <a:gd name="connsiteX107" fmla="*/ 260858 w 2198949"/>
                <a:gd name="connsiteY107" fmla="*/ 1435528 h 1453376"/>
                <a:gd name="connsiteX108" fmla="*/ 261762 w 2198949"/>
                <a:gd name="connsiteY108" fmla="*/ 1453376 h 1453376"/>
                <a:gd name="connsiteX109" fmla="*/ 258049 w 2198949"/>
                <a:gd name="connsiteY109" fmla="*/ 1453376 h 1453376"/>
                <a:gd name="connsiteX110" fmla="*/ 257145 w 2198949"/>
                <a:gd name="connsiteY110" fmla="*/ 1435528 h 1453376"/>
                <a:gd name="connsiteX111" fmla="*/ 1344366 w 2198949"/>
                <a:gd name="connsiteY111" fmla="*/ 230982 h 1453376"/>
                <a:gd name="connsiteX112" fmla="*/ 1494256 w 2198949"/>
                <a:gd name="connsiteY112" fmla="*/ 181751 h 1453376"/>
                <a:gd name="connsiteX113" fmla="*/ 1596146 w 2198949"/>
                <a:gd name="connsiteY113" fmla="*/ 186913 h 1453376"/>
                <a:gd name="connsiteX114" fmla="*/ 2169275 w 2198949"/>
                <a:gd name="connsiteY114" fmla="*/ 395068 h 1453376"/>
                <a:gd name="connsiteX115" fmla="*/ 2198949 w 2198949"/>
                <a:gd name="connsiteY115" fmla="*/ 417272 h 1453376"/>
                <a:gd name="connsiteX116" fmla="*/ 2198949 w 2198949"/>
                <a:gd name="connsiteY116" fmla="*/ 421889 h 1453376"/>
                <a:gd name="connsiteX117" fmla="*/ 2167210 w 2198949"/>
                <a:gd name="connsiteY117" fmla="*/ 398140 h 1453376"/>
                <a:gd name="connsiteX118" fmla="*/ 1595771 w 2198949"/>
                <a:gd name="connsiteY118" fmla="*/ 190607 h 1453376"/>
                <a:gd name="connsiteX119" fmla="*/ 1494256 w 2198949"/>
                <a:gd name="connsiteY119" fmla="*/ 185464 h 1453376"/>
                <a:gd name="connsiteX120" fmla="*/ 1453376 w 2198949"/>
                <a:gd name="connsiteY120" fmla="*/ 181162 h 1453376"/>
                <a:gd name="connsiteX121" fmla="*/ 1453376 w 2198949"/>
                <a:gd name="connsiteY121" fmla="*/ 184875 h 1453376"/>
                <a:gd name="connsiteX122" fmla="*/ 1340226 w 2198949"/>
                <a:gd name="connsiteY122" fmla="*/ 190607 h 1453376"/>
                <a:gd name="connsiteX123" fmla="*/ 216559 w 2198949"/>
                <a:gd name="connsiteY123" fmla="*/ 1435528 h 1453376"/>
                <a:gd name="connsiteX124" fmla="*/ 217463 w 2198949"/>
                <a:gd name="connsiteY124" fmla="*/ 1453376 h 1453376"/>
                <a:gd name="connsiteX125" fmla="*/ 213750 w 2198949"/>
                <a:gd name="connsiteY125" fmla="*/ 1453376 h 1453376"/>
                <a:gd name="connsiteX126" fmla="*/ 212846 w 2198949"/>
                <a:gd name="connsiteY126" fmla="*/ 1435528 h 1453376"/>
                <a:gd name="connsiteX127" fmla="*/ 1339850 w 2198949"/>
                <a:gd name="connsiteY127" fmla="*/ 186913 h 1453376"/>
                <a:gd name="connsiteX128" fmla="*/ 1494256 w 2198949"/>
                <a:gd name="connsiteY128" fmla="*/ 137453 h 1453376"/>
                <a:gd name="connsiteX129" fmla="*/ 1600675 w 2198949"/>
                <a:gd name="connsiteY129" fmla="*/ 142844 h 1453376"/>
                <a:gd name="connsiteX130" fmla="*/ 2194044 w 2198949"/>
                <a:gd name="connsiteY130" fmla="*/ 358334 h 1453376"/>
                <a:gd name="connsiteX131" fmla="*/ 2198949 w 2198949"/>
                <a:gd name="connsiteY131" fmla="*/ 362004 h 1453376"/>
                <a:gd name="connsiteX132" fmla="*/ 2198949 w 2198949"/>
                <a:gd name="connsiteY132" fmla="*/ 366671 h 1453376"/>
                <a:gd name="connsiteX133" fmla="*/ 2191943 w 2198949"/>
                <a:gd name="connsiteY133" fmla="*/ 361429 h 1453376"/>
                <a:gd name="connsiteX134" fmla="*/ 1600286 w 2198949"/>
                <a:gd name="connsiteY134" fmla="*/ 146538 h 1453376"/>
                <a:gd name="connsiteX135" fmla="*/ 1494256 w 2198949"/>
                <a:gd name="connsiteY135" fmla="*/ 141166 h 1453376"/>
                <a:gd name="connsiteX136" fmla="*/ 1452333 w 2198949"/>
                <a:gd name="connsiteY136" fmla="*/ 136917 h 1453376"/>
                <a:gd name="connsiteX137" fmla="*/ 1453075 w 2198949"/>
                <a:gd name="connsiteY137" fmla="*/ 140592 h 1453376"/>
                <a:gd name="connsiteX138" fmla="*/ 1335709 w 2198949"/>
                <a:gd name="connsiteY138" fmla="*/ 146538 h 1453376"/>
                <a:gd name="connsiteX139" fmla="*/ 172259 w 2198949"/>
                <a:gd name="connsiteY139" fmla="*/ 1435528 h 1453376"/>
                <a:gd name="connsiteX140" fmla="*/ 173164 w 2198949"/>
                <a:gd name="connsiteY140" fmla="*/ 1453376 h 1453376"/>
                <a:gd name="connsiteX141" fmla="*/ 169450 w 2198949"/>
                <a:gd name="connsiteY141" fmla="*/ 1453376 h 1453376"/>
                <a:gd name="connsiteX142" fmla="*/ 168546 w 2198949"/>
                <a:gd name="connsiteY142" fmla="*/ 1435528 h 1453376"/>
                <a:gd name="connsiteX143" fmla="*/ 1335319 w 2198949"/>
                <a:gd name="connsiteY143" fmla="*/ 142844 h 1453376"/>
                <a:gd name="connsiteX144" fmla="*/ 1500086 w 2198949"/>
                <a:gd name="connsiteY144" fmla="*/ 93451 h 1453376"/>
                <a:gd name="connsiteX145" fmla="*/ 1605192 w 2198949"/>
                <a:gd name="connsiteY145" fmla="*/ 98776 h 1453376"/>
                <a:gd name="connsiteX146" fmla="*/ 2107981 w 2198949"/>
                <a:gd name="connsiteY146" fmla="*/ 254243 h 1453376"/>
                <a:gd name="connsiteX147" fmla="*/ 2198949 w 2198949"/>
                <a:gd name="connsiteY147" fmla="*/ 309564 h 1453376"/>
                <a:gd name="connsiteX148" fmla="*/ 2198949 w 2198949"/>
                <a:gd name="connsiteY148" fmla="*/ 313892 h 1453376"/>
                <a:gd name="connsiteX149" fmla="*/ 2106223 w 2198949"/>
                <a:gd name="connsiteY149" fmla="*/ 257503 h 1453376"/>
                <a:gd name="connsiteX150" fmla="*/ 1604817 w 2198949"/>
                <a:gd name="connsiteY150" fmla="*/ 102469 h 1453376"/>
                <a:gd name="connsiteX151" fmla="*/ 1499344 w 2198949"/>
                <a:gd name="connsiteY151" fmla="*/ 97126 h 1453376"/>
                <a:gd name="connsiteX152" fmla="*/ 1443481 w 2198949"/>
                <a:gd name="connsiteY152" fmla="*/ 93067 h 1453376"/>
                <a:gd name="connsiteX153" fmla="*/ 1444223 w 2198949"/>
                <a:gd name="connsiteY153" fmla="*/ 96743 h 1453376"/>
                <a:gd name="connsiteX154" fmla="*/ 1331180 w 2198949"/>
                <a:gd name="connsiteY154" fmla="*/ 102469 h 1453376"/>
                <a:gd name="connsiteX155" fmla="*/ 127960 w 2198949"/>
                <a:gd name="connsiteY155" fmla="*/ 1435528 h 1453376"/>
                <a:gd name="connsiteX156" fmla="*/ 128728 w 2198949"/>
                <a:gd name="connsiteY156" fmla="*/ 1450680 h 1453376"/>
                <a:gd name="connsiteX157" fmla="*/ 124976 w 2198949"/>
                <a:gd name="connsiteY157" fmla="*/ 1449923 h 1453376"/>
                <a:gd name="connsiteX158" fmla="*/ 124247 w 2198949"/>
                <a:gd name="connsiteY158" fmla="*/ 1435528 h 1453376"/>
                <a:gd name="connsiteX159" fmla="*/ 1330804 w 2198949"/>
                <a:gd name="connsiteY159" fmla="*/ 98776 h 1453376"/>
                <a:gd name="connsiteX160" fmla="*/ 1520408 w 2198949"/>
                <a:gd name="connsiteY160" fmla="*/ 50182 h 1453376"/>
                <a:gd name="connsiteX161" fmla="*/ 1609722 w 2198949"/>
                <a:gd name="connsiteY161" fmla="*/ 54706 h 1453376"/>
                <a:gd name="connsiteX162" fmla="*/ 2129098 w 2198949"/>
                <a:gd name="connsiteY162" fmla="*/ 215291 h 1453376"/>
                <a:gd name="connsiteX163" fmla="*/ 2198949 w 2198949"/>
                <a:gd name="connsiteY163" fmla="*/ 257768 h 1453376"/>
                <a:gd name="connsiteX164" fmla="*/ 2198949 w 2198949"/>
                <a:gd name="connsiteY164" fmla="*/ 262139 h 1453376"/>
                <a:gd name="connsiteX165" fmla="*/ 2127303 w 2198949"/>
                <a:gd name="connsiteY165" fmla="*/ 218567 h 1453376"/>
                <a:gd name="connsiteX166" fmla="*/ 1609332 w 2198949"/>
                <a:gd name="connsiteY166" fmla="*/ 58401 h 1453376"/>
                <a:gd name="connsiteX167" fmla="*/ 1517987 w 2198949"/>
                <a:gd name="connsiteY167" fmla="*/ 53773 h 1453376"/>
                <a:gd name="connsiteX168" fmla="*/ 1417473 w 2198949"/>
                <a:gd name="connsiteY168" fmla="*/ 50086 h 1453376"/>
                <a:gd name="connsiteX169" fmla="*/ 1419894 w 2198949"/>
                <a:gd name="connsiteY169" fmla="*/ 53677 h 1453376"/>
                <a:gd name="connsiteX170" fmla="*/ 1326662 w 2198949"/>
                <a:gd name="connsiteY170" fmla="*/ 58401 h 1453376"/>
                <a:gd name="connsiteX171" fmla="*/ 83660 w 2198949"/>
                <a:gd name="connsiteY171" fmla="*/ 1435528 h 1453376"/>
                <a:gd name="connsiteX172" fmla="*/ 83900 w 2198949"/>
                <a:gd name="connsiteY172" fmla="*/ 1440271 h 1453376"/>
                <a:gd name="connsiteX173" fmla="*/ 80056 w 2198949"/>
                <a:gd name="connsiteY173" fmla="*/ 1437679 h 1453376"/>
                <a:gd name="connsiteX174" fmla="*/ 79947 w 2198949"/>
                <a:gd name="connsiteY174" fmla="*/ 1435528 h 1453376"/>
                <a:gd name="connsiteX175" fmla="*/ 1326273 w 2198949"/>
                <a:gd name="connsiteY175" fmla="*/ 54706 h 1453376"/>
                <a:gd name="connsiteX176" fmla="*/ 1355514 w 2198949"/>
                <a:gd name="connsiteY176" fmla="*/ 8928 h 1453376"/>
                <a:gd name="connsiteX177" fmla="*/ 1366599 w 2198949"/>
                <a:gd name="connsiteY177" fmla="*/ 11166 h 1453376"/>
                <a:gd name="connsiteX178" fmla="*/ 1367859 w 2198949"/>
                <a:gd name="connsiteY178" fmla="*/ 12015 h 1453376"/>
                <a:gd name="connsiteX179" fmla="*/ 1322133 w 2198949"/>
                <a:gd name="connsiteY179" fmla="*/ 14331 h 1453376"/>
                <a:gd name="connsiteX180" fmla="*/ 46751 w 2198949"/>
                <a:gd name="connsiteY180" fmla="*/ 1289668 h 1453376"/>
                <a:gd name="connsiteX181" fmla="*/ 40639 w 2198949"/>
                <a:gd name="connsiteY181" fmla="*/ 1410313 h 1453376"/>
                <a:gd name="connsiteX182" fmla="*/ 37185 w 2198949"/>
                <a:gd name="connsiteY182" fmla="*/ 1405191 h 1453376"/>
                <a:gd name="connsiteX183" fmla="*/ 43057 w 2198949"/>
                <a:gd name="connsiteY183" fmla="*/ 1289293 h 1453376"/>
                <a:gd name="connsiteX184" fmla="*/ 1321758 w 2198949"/>
                <a:gd name="connsiteY184" fmla="*/ 10638 h 1453376"/>
                <a:gd name="connsiteX185" fmla="*/ 1573993 w 2198949"/>
                <a:gd name="connsiteY185" fmla="*/ 8599 h 1453376"/>
                <a:gd name="connsiteX186" fmla="*/ 1614239 w 2198949"/>
                <a:gd name="connsiteY186" fmla="*/ 10638 h 1453376"/>
                <a:gd name="connsiteX187" fmla="*/ 2150179 w 2198949"/>
                <a:gd name="connsiteY187" fmla="*/ 176355 h 1453376"/>
                <a:gd name="connsiteX188" fmla="*/ 2198949 w 2198949"/>
                <a:gd name="connsiteY188" fmla="*/ 206015 h 1453376"/>
                <a:gd name="connsiteX189" fmla="*/ 2198949 w 2198949"/>
                <a:gd name="connsiteY189" fmla="*/ 210343 h 1453376"/>
                <a:gd name="connsiteX190" fmla="*/ 2148421 w 2198949"/>
                <a:gd name="connsiteY190" fmla="*/ 179615 h 1453376"/>
                <a:gd name="connsiteX191" fmla="*/ 1613863 w 2198949"/>
                <a:gd name="connsiteY191" fmla="*/ 14331 h 1453376"/>
                <a:gd name="connsiteX192" fmla="*/ 1565597 w 2198949"/>
                <a:gd name="connsiteY192" fmla="*/ 11886 h 1453376"/>
                <a:gd name="connsiteX193" fmla="*/ 1568969 w 2198949"/>
                <a:gd name="connsiteY193" fmla="*/ 9613 h 1453376"/>
                <a:gd name="connsiteX194" fmla="*/ 1793877 w 2198949"/>
                <a:gd name="connsiteY194" fmla="*/ 0 h 1453376"/>
                <a:gd name="connsiteX195" fmla="*/ 1808645 w 2198949"/>
                <a:gd name="connsiteY195" fmla="*/ 0 h 1453376"/>
                <a:gd name="connsiteX196" fmla="*/ 1907109 w 2198949"/>
                <a:gd name="connsiteY196" fmla="*/ 25317 h 1453376"/>
                <a:gd name="connsiteX197" fmla="*/ 2171858 w 2198949"/>
                <a:gd name="connsiteY197" fmla="*/ 137149 h 1453376"/>
                <a:gd name="connsiteX198" fmla="*/ 2198949 w 2198949"/>
                <a:gd name="connsiteY198" fmla="*/ 153607 h 1453376"/>
                <a:gd name="connsiteX199" fmla="*/ 2198949 w 2198949"/>
                <a:gd name="connsiteY199" fmla="*/ 157813 h 1453376"/>
                <a:gd name="connsiteX200" fmla="*/ 2161452 w 2198949"/>
                <a:gd name="connsiteY200" fmla="*/ 135309 h 1453376"/>
                <a:gd name="connsiteX201" fmla="*/ 1897091 w 2198949"/>
                <a:gd name="connsiteY201" fmla="*/ 25798 h 1453376"/>
                <a:gd name="connsiteX202" fmla="*/ 1127352 w 2198949"/>
                <a:gd name="connsiteY202" fmla="*/ 0 h 1453376"/>
                <a:gd name="connsiteX203" fmla="*/ 1142120 w 2198949"/>
                <a:gd name="connsiteY203" fmla="*/ 0 h 1453376"/>
                <a:gd name="connsiteX204" fmla="*/ 1038906 w 2198949"/>
                <a:gd name="connsiteY204" fmla="*/ 25798 h 1453376"/>
                <a:gd name="connsiteX205" fmla="*/ 426496 w 2198949"/>
                <a:gd name="connsiteY205" fmla="*/ 394065 h 1453376"/>
                <a:gd name="connsiteX206" fmla="*/ 2190 w 2198949"/>
                <a:gd name="connsiteY206" fmla="*/ 1289226 h 1453376"/>
                <a:gd name="connsiteX207" fmla="*/ 898 w 2198949"/>
                <a:gd name="connsiteY207" fmla="*/ 1315741 h 1453376"/>
                <a:gd name="connsiteX208" fmla="*/ 0 w 2198949"/>
                <a:gd name="connsiteY208" fmla="*/ 1311294 h 1453376"/>
                <a:gd name="connsiteX209" fmla="*/ 0 w 2198949"/>
                <a:gd name="connsiteY209" fmla="*/ 1277824 h 1453376"/>
                <a:gd name="connsiteX210" fmla="*/ 21349 w 2198949"/>
                <a:gd name="connsiteY210" fmla="*/ 1137943 h 1453376"/>
                <a:gd name="connsiteX211" fmla="*/ 1028888 w 2198949"/>
                <a:gd name="connsiteY211" fmla="*/ 25317 h 14533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Lst>
              <a:rect l="l" t="t" r="r" b="b"/>
              <a:pathLst>
                <a:path w="2198949" h="1453376">
                  <a:moveTo>
                    <a:pt x="1494256" y="491837"/>
                  </a:moveTo>
                  <a:lnTo>
                    <a:pt x="1564491" y="495395"/>
                  </a:lnTo>
                  <a:cubicBezTo>
                    <a:pt x="1723148" y="511555"/>
                    <a:pt x="1870319" y="567119"/>
                    <a:pt x="1996032" y="652115"/>
                  </a:cubicBezTo>
                  <a:lnTo>
                    <a:pt x="2059733" y="704693"/>
                  </a:lnTo>
                  <a:lnTo>
                    <a:pt x="2053915" y="704693"/>
                  </a:lnTo>
                  <a:lnTo>
                    <a:pt x="1993967" y="655209"/>
                  </a:lnTo>
                  <a:cubicBezTo>
                    <a:pt x="1868749" y="570541"/>
                    <a:pt x="1722155" y="515188"/>
                    <a:pt x="1564116" y="499089"/>
                  </a:cubicBezTo>
                  <a:lnTo>
                    <a:pt x="1494256" y="495550"/>
                  </a:lnTo>
                  <a:close/>
                  <a:moveTo>
                    <a:pt x="1453376" y="491248"/>
                  </a:moveTo>
                  <a:lnTo>
                    <a:pt x="1453376" y="494961"/>
                  </a:lnTo>
                  <a:lnTo>
                    <a:pt x="1371894" y="499089"/>
                  </a:lnTo>
                  <a:cubicBezTo>
                    <a:pt x="897836" y="547386"/>
                    <a:pt x="526655" y="948963"/>
                    <a:pt x="526655" y="1435528"/>
                  </a:cubicBezTo>
                  <a:lnTo>
                    <a:pt x="527560" y="1453376"/>
                  </a:lnTo>
                  <a:lnTo>
                    <a:pt x="523846" y="1453376"/>
                  </a:lnTo>
                  <a:lnTo>
                    <a:pt x="522942" y="1435528"/>
                  </a:lnTo>
                  <a:cubicBezTo>
                    <a:pt x="522942" y="946986"/>
                    <a:pt x="895533" y="543875"/>
                    <a:pt x="1371505" y="495395"/>
                  </a:cubicBezTo>
                  <a:close/>
                  <a:moveTo>
                    <a:pt x="1494256" y="447538"/>
                  </a:moveTo>
                  <a:lnTo>
                    <a:pt x="1569008" y="451326"/>
                  </a:lnTo>
                  <a:cubicBezTo>
                    <a:pt x="1735092" y="468245"/>
                    <a:pt x="1889159" y="526418"/>
                    <a:pt x="2020766" y="615403"/>
                  </a:cubicBezTo>
                  <a:lnTo>
                    <a:pt x="2118661" y="696206"/>
                  </a:lnTo>
                  <a:lnTo>
                    <a:pt x="2114012" y="697144"/>
                  </a:lnTo>
                  <a:lnTo>
                    <a:pt x="2018700" y="618475"/>
                  </a:lnTo>
                  <a:cubicBezTo>
                    <a:pt x="1887588" y="529826"/>
                    <a:pt x="1734098" y="471874"/>
                    <a:pt x="1568632" y="455019"/>
                  </a:cubicBezTo>
                  <a:lnTo>
                    <a:pt x="1494256" y="451251"/>
                  </a:lnTo>
                  <a:close/>
                  <a:moveTo>
                    <a:pt x="1453376" y="446949"/>
                  </a:moveTo>
                  <a:lnTo>
                    <a:pt x="1453376" y="450662"/>
                  </a:lnTo>
                  <a:lnTo>
                    <a:pt x="1367365" y="455019"/>
                  </a:lnTo>
                  <a:cubicBezTo>
                    <a:pt x="870966" y="505584"/>
                    <a:pt x="482356" y="926023"/>
                    <a:pt x="482356" y="1435528"/>
                  </a:cubicBezTo>
                  <a:lnTo>
                    <a:pt x="483260" y="1453376"/>
                  </a:lnTo>
                  <a:lnTo>
                    <a:pt x="479547" y="1453376"/>
                  </a:lnTo>
                  <a:lnTo>
                    <a:pt x="478643" y="1435528"/>
                  </a:lnTo>
                  <a:cubicBezTo>
                    <a:pt x="478643" y="924125"/>
                    <a:pt x="868736" y="502083"/>
                    <a:pt x="1366989" y="451326"/>
                  </a:cubicBezTo>
                  <a:close/>
                  <a:moveTo>
                    <a:pt x="1494256" y="403241"/>
                  </a:moveTo>
                  <a:lnTo>
                    <a:pt x="1573538" y="407257"/>
                  </a:lnTo>
                  <a:cubicBezTo>
                    <a:pt x="1781775" y="428467"/>
                    <a:pt x="1971921" y="511738"/>
                    <a:pt x="2125131" y="638225"/>
                  </a:cubicBezTo>
                  <a:lnTo>
                    <a:pt x="2160661" y="670522"/>
                  </a:lnTo>
                  <a:lnTo>
                    <a:pt x="2157488" y="672662"/>
                  </a:lnTo>
                  <a:lnTo>
                    <a:pt x="2122779" y="641109"/>
                  </a:lnTo>
                  <a:cubicBezTo>
                    <a:pt x="1970122" y="515070"/>
                    <a:pt x="1780658" y="432088"/>
                    <a:pt x="1573162" y="410952"/>
                  </a:cubicBezTo>
                  <a:lnTo>
                    <a:pt x="1494256" y="406954"/>
                  </a:lnTo>
                  <a:close/>
                  <a:moveTo>
                    <a:pt x="1453376" y="402652"/>
                  </a:moveTo>
                  <a:lnTo>
                    <a:pt x="1453376" y="406365"/>
                  </a:lnTo>
                  <a:lnTo>
                    <a:pt x="1362848" y="410952"/>
                  </a:lnTo>
                  <a:cubicBezTo>
                    <a:pt x="844167" y="463793"/>
                    <a:pt x="438056" y="903163"/>
                    <a:pt x="438056" y="1435529"/>
                  </a:cubicBezTo>
                  <a:lnTo>
                    <a:pt x="438960" y="1453376"/>
                  </a:lnTo>
                  <a:lnTo>
                    <a:pt x="435247" y="1453376"/>
                  </a:lnTo>
                  <a:lnTo>
                    <a:pt x="434343" y="1435529"/>
                  </a:lnTo>
                  <a:cubicBezTo>
                    <a:pt x="434343" y="901185"/>
                    <a:pt x="841864" y="460283"/>
                    <a:pt x="1362459" y="407257"/>
                  </a:cubicBezTo>
                  <a:close/>
                  <a:moveTo>
                    <a:pt x="1494256" y="358943"/>
                  </a:moveTo>
                  <a:lnTo>
                    <a:pt x="1578054" y="363189"/>
                  </a:lnTo>
                  <a:cubicBezTo>
                    <a:pt x="1795204" y="385310"/>
                    <a:pt x="1993498" y="472156"/>
                    <a:pt x="2153277" y="604068"/>
                  </a:cubicBezTo>
                  <a:lnTo>
                    <a:pt x="2186466" y="634238"/>
                  </a:lnTo>
                  <a:lnTo>
                    <a:pt x="2184378" y="637335"/>
                  </a:lnTo>
                  <a:lnTo>
                    <a:pt x="2150925" y="606925"/>
                  </a:lnTo>
                  <a:cubicBezTo>
                    <a:pt x="1991698" y="475469"/>
                    <a:pt x="1794087" y="388926"/>
                    <a:pt x="1577678" y="366882"/>
                  </a:cubicBezTo>
                  <a:lnTo>
                    <a:pt x="1494256" y="362656"/>
                  </a:lnTo>
                  <a:close/>
                  <a:moveTo>
                    <a:pt x="1453376" y="358354"/>
                  </a:moveTo>
                  <a:lnTo>
                    <a:pt x="1453376" y="362067"/>
                  </a:lnTo>
                  <a:lnTo>
                    <a:pt x="1358318" y="366882"/>
                  </a:lnTo>
                  <a:cubicBezTo>
                    <a:pt x="817297" y="421992"/>
                    <a:pt x="393757" y="880223"/>
                    <a:pt x="393757" y="1435529"/>
                  </a:cubicBezTo>
                  <a:lnTo>
                    <a:pt x="394661" y="1453376"/>
                  </a:lnTo>
                  <a:lnTo>
                    <a:pt x="390948" y="1453376"/>
                  </a:lnTo>
                  <a:lnTo>
                    <a:pt x="390044" y="1435529"/>
                  </a:lnTo>
                  <a:cubicBezTo>
                    <a:pt x="390044" y="878324"/>
                    <a:pt x="815068" y="418491"/>
                    <a:pt x="1357943" y="363189"/>
                  </a:cubicBezTo>
                  <a:close/>
                  <a:moveTo>
                    <a:pt x="1494256" y="314645"/>
                  </a:moveTo>
                  <a:lnTo>
                    <a:pt x="1582584" y="319120"/>
                  </a:lnTo>
                  <a:cubicBezTo>
                    <a:pt x="1808670" y="342148"/>
                    <a:pt x="2015114" y="432556"/>
                    <a:pt x="2181456" y="569884"/>
                  </a:cubicBezTo>
                  <a:lnTo>
                    <a:pt x="2198366" y="585255"/>
                  </a:lnTo>
                  <a:lnTo>
                    <a:pt x="2197509" y="589499"/>
                  </a:lnTo>
                  <a:lnTo>
                    <a:pt x="2179105" y="572769"/>
                  </a:lnTo>
                  <a:cubicBezTo>
                    <a:pt x="2013315" y="435887"/>
                    <a:pt x="1807553" y="345769"/>
                    <a:pt x="1582208" y="322814"/>
                  </a:cubicBezTo>
                  <a:lnTo>
                    <a:pt x="1494256" y="318358"/>
                  </a:lnTo>
                  <a:close/>
                  <a:moveTo>
                    <a:pt x="1453376" y="314056"/>
                  </a:moveTo>
                  <a:lnTo>
                    <a:pt x="1453376" y="317769"/>
                  </a:lnTo>
                  <a:lnTo>
                    <a:pt x="1353788" y="322813"/>
                  </a:lnTo>
                  <a:cubicBezTo>
                    <a:pt x="790425" y="380191"/>
                    <a:pt x="349457" y="857283"/>
                    <a:pt x="349457" y="1435529"/>
                  </a:cubicBezTo>
                  <a:lnTo>
                    <a:pt x="350361" y="1453376"/>
                  </a:lnTo>
                  <a:lnTo>
                    <a:pt x="346648" y="1453376"/>
                  </a:lnTo>
                  <a:lnTo>
                    <a:pt x="345744" y="1435529"/>
                  </a:lnTo>
                  <a:cubicBezTo>
                    <a:pt x="345744" y="855384"/>
                    <a:pt x="788195" y="376690"/>
                    <a:pt x="1353413" y="319120"/>
                  </a:cubicBezTo>
                  <a:close/>
                  <a:moveTo>
                    <a:pt x="1494256" y="270347"/>
                  </a:moveTo>
                  <a:lnTo>
                    <a:pt x="1587100" y="275051"/>
                  </a:lnTo>
                  <a:cubicBezTo>
                    <a:pt x="1782933" y="295000"/>
                    <a:pt x="1964594" y="363591"/>
                    <a:pt x="2119771" y="468513"/>
                  </a:cubicBezTo>
                  <a:lnTo>
                    <a:pt x="2198949" y="527757"/>
                  </a:lnTo>
                  <a:lnTo>
                    <a:pt x="2198949" y="532373"/>
                  </a:lnTo>
                  <a:lnTo>
                    <a:pt x="2117707" y="471586"/>
                  </a:lnTo>
                  <a:cubicBezTo>
                    <a:pt x="1963023" y="367000"/>
                    <a:pt x="1781939" y="298630"/>
                    <a:pt x="1586725" y="278745"/>
                  </a:cubicBezTo>
                  <a:lnTo>
                    <a:pt x="1494256" y="274060"/>
                  </a:lnTo>
                  <a:close/>
                  <a:moveTo>
                    <a:pt x="1453376" y="269758"/>
                  </a:moveTo>
                  <a:lnTo>
                    <a:pt x="1453376" y="273471"/>
                  </a:lnTo>
                  <a:lnTo>
                    <a:pt x="1349272" y="278745"/>
                  </a:lnTo>
                  <a:cubicBezTo>
                    <a:pt x="763628" y="338399"/>
                    <a:pt x="305158" y="834422"/>
                    <a:pt x="305158" y="1435528"/>
                  </a:cubicBezTo>
                  <a:lnTo>
                    <a:pt x="306062" y="1453376"/>
                  </a:lnTo>
                  <a:lnTo>
                    <a:pt x="302349" y="1453376"/>
                  </a:lnTo>
                  <a:lnTo>
                    <a:pt x="301445" y="1435528"/>
                  </a:lnTo>
                  <a:cubicBezTo>
                    <a:pt x="301445" y="832523"/>
                    <a:pt x="761399" y="334899"/>
                    <a:pt x="1348897" y="275051"/>
                  </a:cubicBezTo>
                  <a:close/>
                  <a:moveTo>
                    <a:pt x="1494256" y="226049"/>
                  </a:moveTo>
                  <a:lnTo>
                    <a:pt x="1591630" y="230982"/>
                  </a:lnTo>
                  <a:cubicBezTo>
                    <a:pt x="1794910" y="251687"/>
                    <a:pt x="1983472" y="322878"/>
                    <a:pt x="2144541" y="431780"/>
                  </a:cubicBezTo>
                  <a:lnTo>
                    <a:pt x="2198949" y="472489"/>
                  </a:lnTo>
                  <a:lnTo>
                    <a:pt x="2198949" y="477130"/>
                  </a:lnTo>
                  <a:lnTo>
                    <a:pt x="2142477" y="434874"/>
                  </a:lnTo>
                  <a:cubicBezTo>
                    <a:pt x="1981901" y="326300"/>
                    <a:pt x="1793916" y="255320"/>
                    <a:pt x="1591255" y="234676"/>
                  </a:cubicBezTo>
                  <a:lnTo>
                    <a:pt x="1494256" y="229762"/>
                  </a:lnTo>
                  <a:close/>
                  <a:moveTo>
                    <a:pt x="1453376" y="225460"/>
                  </a:moveTo>
                  <a:lnTo>
                    <a:pt x="1453376" y="229173"/>
                  </a:lnTo>
                  <a:lnTo>
                    <a:pt x="1344742" y="234675"/>
                  </a:lnTo>
                  <a:cubicBezTo>
                    <a:pt x="736756" y="296598"/>
                    <a:pt x="260858" y="811482"/>
                    <a:pt x="260858" y="1435528"/>
                  </a:cubicBezTo>
                  <a:lnTo>
                    <a:pt x="261762" y="1453376"/>
                  </a:lnTo>
                  <a:lnTo>
                    <a:pt x="258049" y="1453376"/>
                  </a:lnTo>
                  <a:lnTo>
                    <a:pt x="257145" y="1435528"/>
                  </a:lnTo>
                  <a:cubicBezTo>
                    <a:pt x="257145" y="809584"/>
                    <a:pt x="734527" y="293097"/>
                    <a:pt x="1344366" y="230982"/>
                  </a:cubicBezTo>
                  <a:close/>
                  <a:moveTo>
                    <a:pt x="1494256" y="181751"/>
                  </a:moveTo>
                  <a:lnTo>
                    <a:pt x="1596146" y="186913"/>
                  </a:lnTo>
                  <a:cubicBezTo>
                    <a:pt x="1806853" y="208378"/>
                    <a:pt x="2002311" y="282178"/>
                    <a:pt x="2169275" y="395068"/>
                  </a:cubicBezTo>
                  <a:lnTo>
                    <a:pt x="2198949" y="417272"/>
                  </a:lnTo>
                  <a:lnTo>
                    <a:pt x="2198949" y="421889"/>
                  </a:lnTo>
                  <a:lnTo>
                    <a:pt x="2167210" y="398140"/>
                  </a:lnTo>
                  <a:cubicBezTo>
                    <a:pt x="2000741" y="285586"/>
                    <a:pt x="1805859" y="212007"/>
                    <a:pt x="1595771" y="190607"/>
                  </a:cubicBezTo>
                  <a:lnTo>
                    <a:pt x="1494256" y="185464"/>
                  </a:lnTo>
                  <a:close/>
                  <a:moveTo>
                    <a:pt x="1453376" y="181162"/>
                  </a:moveTo>
                  <a:lnTo>
                    <a:pt x="1453376" y="184875"/>
                  </a:lnTo>
                  <a:lnTo>
                    <a:pt x="1340226" y="190607"/>
                  </a:lnTo>
                  <a:cubicBezTo>
                    <a:pt x="709960" y="254807"/>
                    <a:pt x="216559" y="788621"/>
                    <a:pt x="216559" y="1435528"/>
                  </a:cubicBezTo>
                  <a:lnTo>
                    <a:pt x="217463" y="1453376"/>
                  </a:lnTo>
                  <a:lnTo>
                    <a:pt x="213750" y="1453376"/>
                  </a:lnTo>
                  <a:lnTo>
                    <a:pt x="212846" y="1435528"/>
                  </a:lnTo>
                  <a:cubicBezTo>
                    <a:pt x="212846" y="786722"/>
                    <a:pt x="707730" y="251306"/>
                    <a:pt x="1339850" y="186913"/>
                  </a:cubicBezTo>
                  <a:close/>
                  <a:moveTo>
                    <a:pt x="1494256" y="137453"/>
                  </a:moveTo>
                  <a:lnTo>
                    <a:pt x="1600675" y="142844"/>
                  </a:lnTo>
                  <a:cubicBezTo>
                    <a:pt x="1818829" y="165064"/>
                    <a:pt x="2021189" y="241464"/>
                    <a:pt x="2194044" y="358334"/>
                  </a:cubicBezTo>
                  <a:lnTo>
                    <a:pt x="2198949" y="362004"/>
                  </a:lnTo>
                  <a:lnTo>
                    <a:pt x="2198949" y="366671"/>
                  </a:lnTo>
                  <a:lnTo>
                    <a:pt x="2191943" y="361429"/>
                  </a:lnTo>
                  <a:cubicBezTo>
                    <a:pt x="2019580" y="244886"/>
                    <a:pt x="1817802" y="168697"/>
                    <a:pt x="1600286" y="146538"/>
                  </a:cubicBezTo>
                  <a:lnTo>
                    <a:pt x="1494256" y="141166"/>
                  </a:lnTo>
                  <a:close/>
                  <a:moveTo>
                    <a:pt x="1452333" y="136917"/>
                  </a:moveTo>
                  <a:lnTo>
                    <a:pt x="1453075" y="140592"/>
                  </a:lnTo>
                  <a:lnTo>
                    <a:pt x="1335709" y="146538"/>
                  </a:lnTo>
                  <a:cubicBezTo>
                    <a:pt x="683161" y="213015"/>
                    <a:pt x="172259" y="765759"/>
                    <a:pt x="172259" y="1435528"/>
                  </a:cubicBezTo>
                  <a:lnTo>
                    <a:pt x="173164" y="1453376"/>
                  </a:lnTo>
                  <a:lnTo>
                    <a:pt x="169450" y="1453376"/>
                  </a:lnTo>
                  <a:lnTo>
                    <a:pt x="168546" y="1435528"/>
                  </a:lnTo>
                  <a:cubicBezTo>
                    <a:pt x="168546" y="763782"/>
                    <a:pt x="680858" y="209505"/>
                    <a:pt x="1335319" y="142844"/>
                  </a:cubicBezTo>
                  <a:close/>
                  <a:moveTo>
                    <a:pt x="1500086" y="93451"/>
                  </a:moveTo>
                  <a:lnTo>
                    <a:pt x="1605192" y="98776"/>
                  </a:lnTo>
                  <a:cubicBezTo>
                    <a:pt x="1785657" y="117159"/>
                    <a:pt x="1955673" y="171402"/>
                    <a:pt x="2107981" y="254243"/>
                  </a:cubicBezTo>
                  <a:lnTo>
                    <a:pt x="2198949" y="309564"/>
                  </a:lnTo>
                  <a:lnTo>
                    <a:pt x="2198949" y="313892"/>
                  </a:lnTo>
                  <a:lnTo>
                    <a:pt x="2106223" y="257503"/>
                  </a:lnTo>
                  <a:cubicBezTo>
                    <a:pt x="1954336" y="174892"/>
                    <a:pt x="1784787" y="120801"/>
                    <a:pt x="1604817" y="102469"/>
                  </a:cubicBezTo>
                  <a:lnTo>
                    <a:pt x="1499344" y="97126"/>
                  </a:lnTo>
                  <a:close/>
                  <a:moveTo>
                    <a:pt x="1443481" y="93067"/>
                  </a:moveTo>
                  <a:lnTo>
                    <a:pt x="1444223" y="96743"/>
                  </a:lnTo>
                  <a:lnTo>
                    <a:pt x="1331180" y="102469"/>
                  </a:lnTo>
                  <a:cubicBezTo>
                    <a:pt x="656291" y="171214"/>
                    <a:pt x="127960" y="742820"/>
                    <a:pt x="127960" y="1435528"/>
                  </a:cubicBezTo>
                  <a:lnTo>
                    <a:pt x="128728" y="1450680"/>
                  </a:lnTo>
                  <a:lnTo>
                    <a:pt x="124976" y="1449923"/>
                  </a:lnTo>
                  <a:lnTo>
                    <a:pt x="124247" y="1435528"/>
                  </a:lnTo>
                  <a:cubicBezTo>
                    <a:pt x="124247" y="740921"/>
                    <a:pt x="654061" y="167713"/>
                    <a:pt x="1330804" y="98776"/>
                  </a:cubicBezTo>
                  <a:close/>
                  <a:moveTo>
                    <a:pt x="1520408" y="50182"/>
                  </a:moveTo>
                  <a:lnTo>
                    <a:pt x="1609722" y="54706"/>
                  </a:lnTo>
                  <a:cubicBezTo>
                    <a:pt x="1796144" y="73694"/>
                    <a:pt x="1971769" y="129722"/>
                    <a:pt x="2129098" y="215291"/>
                  </a:cubicBezTo>
                  <a:lnTo>
                    <a:pt x="2198949" y="257768"/>
                  </a:lnTo>
                  <a:lnTo>
                    <a:pt x="2198949" y="262139"/>
                  </a:lnTo>
                  <a:lnTo>
                    <a:pt x="2127303" y="218567"/>
                  </a:lnTo>
                  <a:cubicBezTo>
                    <a:pt x="1970395" y="133222"/>
                    <a:pt x="1795244" y="77340"/>
                    <a:pt x="1609332" y="58401"/>
                  </a:cubicBezTo>
                  <a:lnTo>
                    <a:pt x="1517987" y="53773"/>
                  </a:lnTo>
                  <a:close/>
                  <a:moveTo>
                    <a:pt x="1417473" y="50086"/>
                  </a:moveTo>
                  <a:lnTo>
                    <a:pt x="1419894" y="53677"/>
                  </a:lnTo>
                  <a:lnTo>
                    <a:pt x="1326662" y="58401"/>
                  </a:lnTo>
                  <a:cubicBezTo>
                    <a:pt x="629493" y="129423"/>
                    <a:pt x="83660" y="719959"/>
                    <a:pt x="83660" y="1435528"/>
                  </a:cubicBezTo>
                  <a:lnTo>
                    <a:pt x="83900" y="1440271"/>
                  </a:lnTo>
                  <a:lnTo>
                    <a:pt x="80056" y="1437679"/>
                  </a:lnTo>
                  <a:lnTo>
                    <a:pt x="79947" y="1435528"/>
                  </a:lnTo>
                  <a:cubicBezTo>
                    <a:pt x="79947" y="717982"/>
                    <a:pt x="627189" y="125912"/>
                    <a:pt x="1326273" y="54706"/>
                  </a:cubicBezTo>
                  <a:close/>
                  <a:moveTo>
                    <a:pt x="1355514" y="8928"/>
                  </a:moveTo>
                  <a:lnTo>
                    <a:pt x="1366599" y="11166"/>
                  </a:lnTo>
                  <a:lnTo>
                    <a:pt x="1367859" y="12015"/>
                  </a:lnTo>
                  <a:lnTo>
                    <a:pt x="1322133" y="14331"/>
                  </a:lnTo>
                  <a:cubicBezTo>
                    <a:pt x="650590" y="82735"/>
                    <a:pt x="115157" y="618149"/>
                    <a:pt x="46751" y="1289668"/>
                  </a:cubicBezTo>
                  <a:lnTo>
                    <a:pt x="40639" y="1410313"/>
                  </a:lnTo>
                  <a:lnTo>
                    <a:pt x="37185" y="1405191"/>
                  </a:lnTo>
                  <a:lnTo>
                    <a:pt x="43057" y="1289293"/>
                  </a:lnTo>
                  <a:cubicBezTo>
                    <a:pt x="111643" y="616043"/>
                    <a:pt x="648483" y="79222"/>
                    <a:pt x="1321758" y="10638"/>
                  </a:cubicBezTo>
                  <a:close/>
                  <a:moveTo>
                    <a:pt x="1573993" y="8599"/>
                  </a:moveTo>
                  <a:lnTo>
                    <a:pt x="1614239" y="10638"/>
                  </a:lnTo>
                  <a:cubicBezTo>
                    <a:pt x="1806603" y="30233"/>
                    <a:pt x="1987829" y="88052"/>
                    <a:pt x="2150179" y="176355"/>
                  </a:cubicBezTo>
                  <a:lnTo>
                    <a:pt x="2198949" y="206015"/>
                  </a:lnTo>
                  <a:lnTo>
                    <a:pt x="2198949" y="210343"/>
                  </a:lnTo>
                  <a:lnTo>
                    <a:pt x="2148421" y="179615"/>
                  </a:lnTo>
                  <a:cubicBezTo>
                    <a:pt x="1986491" y="91543"/>
                    <a:pt x="1805733" y="33875"/>
                    <a:pt x="1613863" y="14331"/>
                  </a:cubicBezTo>
                  <a:lnTo>
                    <a:pt x="1565597" y="11886"/>
                  </a:lnTo>
                  <a:lnTo>
                    <a:pt x="1568969" y="9613"/>
                  </a:lnTo>
                  <a:close/>
                  <a:moveTo>
                    <a:pt x="1793877" y="0"/>
                  </a:moveTo>
                  <a:lnTo>
                    <a:pt x="1808645" y="0"/>
                  </a:lnTo>
                  <a:lnTo>
                    <a:pt x="1907109" y="25317"/>
                  </a:lnTo>
                  <a:cubicBezTo>
                    <a:pt x="1999586" y="54079"/>
                    <a:pt x="2088166" y="91686"/>
                    <a:pt x="2171858" y="137149"/>
                  </a:cubicBezTo>
                  <a:lnTo>
                    <a:pt x="2198949" y="153607"/>
                  </a:lnTo>
                  <a:lnTo>
                    <a:pt x="2198949" y="157813"/>
                  </a:lnTo>
                  <a:lnTo>
                    <a:pt x="2161452" y="135309"/>
                  </a:lnTo>
                  <a:cubicBezTo>
                    <a:pt x="2077111" y="90186"/>
                    <a:pt x="1988637" y="53535"/>
                    <a:pt x="1897091" y="25798"/>
                  </a:cubicBezTo>
                  <a:close/>
                  <a:moveTo>
                    <a:pt x="1127352" y="0"/>
                  </a:moveTo>
                  <a:lnTo>
                    <a:pt x="1142120" y="0"/>
                  </a:lnTo>
                  <a:lnTo>
                    <a:pt x="1038906" y="25798"/>
                  </a:lnTo>
                  <a:cubicBezTo>
                    <a:pt x="810043" y="95140"/>
                    <a:pt x="600372" y="220196"/>
                    <a:pt x="426496" y="394065"/>
                  </a:cubicBezTo>
                  <a:cubicBezTo>
                    <a:pt x="183071" y="637481"/>
                    <a:pt x="35323" y="951055"/>
                    <a:pt x="2190" y="1289226"/>
                  </a:cubicBezTo>
                  <a:lnTo>
                    <a:pt x="898" y="1315741"/>
                  </a:lnTo>
                  <a:lnTo>
                    <a:pt x="0" y="1311294"/>
                  </a:lnTo>
                  <a:lnTo>
                    <a:pt x="0" y="1277824"/>
                  </a:lnTo>
                  <a:lnTo>
                    <a:pt x="21349" y="1137943"/>
                  </a:lnTo>
                  <a:cubicBezTo>
                    <a:pt x="129536" y="609266"/>
                    <a:pt x="520266" y="183508"/>
                    <a:pt x="1028888" y="25317"/>
                  </a:cubicBezTo>
                  <a:close/>
                </a:path>
              </a:pathLst>
            </a:custGeom>
            <a:grpFill/>
            <a:ln w="8572" cap="flat">
              <a:noFill/>
              <a:prstDash val="solid"/>
              <a:miter/>
            </a:ln>
          </p:spPr>
          <p:txBody>
            <a:bodyPr rtlCol="0" anchor="ctr"/>
            <a:lstStyle/>
            <a:p>
              <a:endParaRPr lang="en-US"/>
            </a:p>
          </p:txBody>
        </p:sp>
        <p:sp>
          <p:nvSpPr>
            <p:cNvPr id="50" name="Freeform 49">
              <a:extLst>
                <a:ext uri="{FF2B5EF4-FFF2-40B4-BE49-F238E27FC236}">
                  <a16:creationId xmlns:a16="http://schemas.microsoft.com/office/drawing/2014/main" id="{D9F0AD58-27DF-1534-D829-A3CDC17A1E37}"/>
                </a:ext>
              </a:extLst>
            </p:cNvPr>
            <p:cNvSpPr/>
            <p:nvPr/>
          </p:nvSpPr>
          <p:spPr>
            <a:xfrm>
              <a:off x="457004" y="3451798"/>
              <a:ext cx="690989" cy="705593"/>
            </a:xfrm>
            <a:custGeom>
              <a:avLst/>
              <a:gdLst>
                <a:gd name="connsiteX0" fmla="*/ 689146 w 690989"/>
                <a:gd name="connsiteY0" fmla="*/ 64689 h 705593"/>
                <a:gd name="connsiteX1" fmla="*/ 690989 w 690989"/>
                <a:gd name="connsiteY1" fmla="*/ 67424 h 705593"/>
                <a:gd name="connsiteX2" fmla="*/ 675017 w 690989"/>
                <a:gd name="connsiteY2" fmla="*/ 129540 h 705593"/>
                <a:gd name="connsiteX3" fmla="*/ 268502 w 690989"/>
                <a:gd name="connsiteY3" fmla="*/ 675589 h 705593"/>
                <a:gd name="connsiteX4" fmla="*/ 219111 w 690989"/>
                <a:gd name="connsiteY4" fmla="*/ 705593 h 705593"/>
                <a:gd name="connsiteX5" fmla="*/ 214428 w 690989"/>
                <a:gd name="connsiteY5" fmla="*/ 705593 h 705593"/>
                <a:gd name="connsiteX6" fmla="*/ 262321 w 690989"/>
                <a:gd name="connsiteY6" fmla="*/ 676853 h 705593"/>
                <a:gd name="connsiteX7" fmla="*/ 418614 w 690989"/>
                <a:gd name="connsiteY7" fmla="*/ 548378 h 705593"/>
                <a:gd name="connsiteX8" fmla="*/ 674683 w 690989"/>
                <a:gd name="connsiteY8" fmla="*/ 122549 h 705593"/>
                <a:gd name="connsiteX9" fmla="*/ 665324 w 690989"/>
                <a:gd name="connsiteY9" fmla="*/ 32912 h 705593"/>
                <a:gd name="connsiteX10" fmla="*/ 667591 w 690989"/>
                <a:gd name="connsiteY10" fmla="*/ 34441 h 705593"/>
                <a:gd name="connsiteX11" fmla="*/ 645525 w 690989"/>
                <a:gd name="connsiteY11" fmla="*/ 120053 h 705593"/>
                <a:gd name="connsiteX12" fmla="*/ 168775 w 690989"/>
                <a:gd name="connsiteY12" fmla="*/ 699754 h 705593"/>
                <a:gd name="connsiteX13" fmla="*/ 156670 w 690989"/>
                <a:gd name="connsiteY13" fmla="*/ 705593 h 705593"/>
                <a:gd name="connsiteX14" fmla="*/ 150750 w 690989"/>
                <a:gd name="connsiteY14" fmla="*/ 705593 h 705593"/>
                <a:gd name="connsiteX15" fmla="*/ 167552 w 690989"/>
                <a:gd name="connsiteY15" fmla="*/ 697488 h 705593"/>
                <a:gd name="connsiteX16" fmla="*/ 643061 w 690989"/>
                <a:gd name="connsiteY16" fmla="*/ 119292 h 705593"/>
                <a:gd name="connsiteX17" fmla="*/ 637939 w 690989"/>
                <a:gd name="connsiteY17" fmla="*/ 14448 h 705593"/>
                <a:gd name="connsiteX18" fmla="*/ 640306 w 690989"/>
                <a:gd name="connsiteY18" fmla="*/ 16045 h 705593"/>
                <a:gd name="connsiteX19" fmla="*/ 639931 w 690989"/>
                <a:gd name="connsiteY19" fmla="*/ 18494 h 705593"/>
                <a:gd name="connsiteX20" fmla="*/ 154117 w 690989"/>
                <a:gd name="connsiteY20" fmla="*/ 672681 h 705593"/>
                <a:gd name="connsiteX21" fmla="*/ 96689 w 690989"/>
                <a:gd name="connsiteY21" fmla="*/ 700385 h 705593"/>
                <a:gd name="connsiteX22" fmla="*/ 92483 w 690989"/>
                <a:gd name="connsiteY22" fmla="*/ 699536 h 705593"/>
                <a:gd name="connsiteX23" fmla="*/ 152869 w 690989"/>
                <a:gd name="connsiteY23" fmla="*/ 670404 h 705593"/>
                <a:gd name="connsiteX24" fmla="*/ 637401 w 690989"/>
                <a:gd name="connsiteY24" fmla="*/ 17962 h 705593"/>
                <a:gd name="connsiteX25" fmla="*/ 608252 w 690989"/>
                <a:gd name="connsiteY25" fmla="*/ 5076 h 705593"/>
                <a:gd name="connsiteX26" fmla="*/ 610780 w 690989"/>
                <a:gd name="connsiteY26" fmla="*/ 5587 h 705593"/>
                <a:gd name="connsiteX27" fmla="*/ 609755 w 690989"/>
                <a:gd name="connsiteY27" fmla="*/ 12286 h 705593"/>
                <a:gd name="connsiteX28" fmla="*/ 139434 w 690989"/>
                <a:gd name="connsiteY28" fmla="*/ 645597 h 705593"/>
                <a:gd name="connsiteX29" fmla="*/ 58215 w 690989"/>
                <a:gd name="connsiteY29" fmla="*/ 684780 h 705593"/>
                <a:gd name="connsiteX30" fmla="*/ 55629 w 690989"/>
                <a:gd name="connsiteY30" fmla="*/ 683037 h 705593"/>
                <a:gd name="connsiteX31" fmla="*/ 56781 w 690989"/>
                <a:gd name="connsiteY31" fmla="*/ 682615 h 705593"/>
                <a:gd name="connsiteX32" fmla="*/ 607227 w 690989"/>
                <a:gd name="connsiteY32" fmla="*/ 11771 h 705593"/>
                <a:gd name="connsiteX33" fmla="*/ 577902 w 690989"/>
                <a:gd name="connsiteY33" fmla="*/ 0 h 705593"/>
                <a:gd name="connsiteX34" fmla="*/ 580515 w 690989"/>
                <a:gd name="connsiteY34" fmla="*/ 0 h 705593"/>
                <a:gd name="connsiteX35" fmla="*/ 579582 w 690989"/>
                <a:gd name="connsiteY35" fmla="*/ 6095 h 705593"/>
                <a:gd name="connsiteX36" fmla="*/ 45812 w 690989"/>
                <a:gd name="connsiteY36" fmla="*/ 656618 h 705593"/>
                <a:gd name="connsiteX37" fmla="*/ 30763 w 690989"/>
                <a:gd name="connsiteY37" fmla="*/ 662136 h 705593"/>
                <a:gd name="connsiteX38" fmla="*/ 29272 w 690989"/>
                <a:gd name="connsiteY38" fmla="*/ 659925 h 705593"/>
                <a:gd name="connsiteX39" fmla="*/ 44790 w 690989"/>
                <a:gd name="connsiteY39" fmla="*/ 654234 h 705593"/>
                <a:gd name="connsiteX40" fmla="*/ 577051 w 690989"/>
                <a:gd name="connsiteY40" fmla="*/ 5562 h 705593"/>
                <a:gd name="connsiteX41" fmla="*/ 546715 w 690989"/>
                <a:gd name="connsiteY41" fmla="*/ 0 h 705593"/>
                <a:gd name="connsiteX42" fmla="*/ 549376 w 690989"/>
                <a:gd name="connsiteY42" fmla="*/ 0 h 705593"/>
                <a:gd name="connsiteX43" fmla="*/ 527866 w 690989"/>
                <a:gd name="connsiteY43" fmla="*/ 83455 h 705593"/>
                <a:gd name="connsiteX44" fmla="*/ 33822 w 690989"/>
                <a:gd name="connsiteY44" fmla="*/ 628237 h 705593"/>
                <a:gd name="connsiteX45" fmla="*/ 13044 w 690989"/>
                <a:gd name="connsiteY45" fmla="*/ 635856 h 705593"/>
                <a:gd name="connsiteX46" fmla="*/ 11562 w 690989"/>
                <a:gd name="connsiteY46" fmla="*/ 633657 h 705593"/>
                <a:gd name="connsiteX47" fmla="*/ 32824 w 690989"/>
                <a:gd name="connsiteY47" fmla="*/ 625861 h 705593"/>
                <a:gd name="connsiteX48" fmla="*/ 525401 w 690989"/>
                <a:gd name="connsiteY48" fmla="*/ 82694 h 705593"/>
                <a:gd name="connsiteX49" fmla="*/ 514938 w 690989"/>
                <a:gd name="connsiteY49" fmla="*/ 0 h 705593"/>
                <a:gd name="connsiteX50" fmla="*/ 517607 w 690989"/>
                <a:gd name="connsiteY50" fmla="*/ 0 h 705593"/>
                <a:gd name="connsiteX51" fmla="*/ 498453 w 690989"/>
                <a:gd name="connsiteY51" fmla="*/ 74316 h 705593"/>
                <a:gd name="connsiteX52" fmla="*/ 21856 w 690989"/>
                <a:gd name="connsiteY52" fmla="*/ 599864 h 705593"/>
                <a:gd name="connsiteX53" fmla="*/ 4656 w 690989"/>
                <a:gd name="connsiteY53" fmla="*/ 606171 h 705593"/>
                <a:gd name="connsiteX54" fmla="*/ 4137 w 690989"/>
                <a:gd name="connsiteY54" fmla="*/ 603602 h 705593"/>
                <a:gd name="connsiteX55" fmla="*/ 20833 w 690989"/>
                <a:gd name="connsiteY55" fmla="*/ 597480 h 705593"/>
                <a:gd name="connsiteX56" fmla="*/ 495984 w 690989"/>
                <a:gd name="connsiteY56" fmla="*/ 73534 h 705593"/>
                <a:gd name="connsiteX57" fmla="*/ 483169 w 690989"/>
                <a:gd name="connsiteY57" fmla="*/ 0 h 705593"/>
                <a:gd name="connsiteX58" fmla="*/ 485830 w 690989"/>
                <a:gd name="connsiteY58" fmla="*/ 0 h 705593"/>
                <a:gd name="connsiteX59" fmla="*/ 469036 w 690989"/>
                <a:gd name="connsiteY59" fmla="*/ 65156 h 705593"/>
                <a:gd name="connsiteX60" fmla="*/ 9865 w 690989"/>
                <a:gd name="connsiteY60" fmla="*/ 571483 h 705593"/>
                <a:gd name="connsiteX61" fmla="*/ 0 w 690989"/>
                <a:gd name="connsiteY61" fmla="*/ 575101 h 705593"/>
                <a:gd name="connsiteX62" fmla="*/ 0 w 690989"/>
                <a:gd name="connsiteY62" fmla="*/ 572359 h 705593"/>
                <a:gd name="connsiteX63" fmla="*/ 8868 w 690989"/>
                <a:gd name="connsiteY63" fmla="*/ 569107 h 705593"/>
                <a:gd name="connsiteX64" fmla="*/ 466572 w 690989"/>
                <a:gd name="connsiteY64" fmla="*/ 64395 h 705593"/>
                <a:gd name="connsiteX65" fmla="*/ 450366 w 690989"/>
                <a:gd name="connsiteY65" fmla="*/ 0 h 705593"/>
                <a:gd name="connsiteX66" fmla="*/ 453063 w 690989"/>
                <a:gd name="connsiteY66" fmla="*/ 0 h 705593"/>
                <a:gd name="connsiteX67" fmla="*/ 413347 w 690989"/>
                <a:gd name="connsiteY67" fmla="*/ 127674 h 705593"/>
                <a:gd name="connsiteX68" fmla="*/ 130435 w 690989"/>
                <a:gd name="connsiteY68" fmla="*/ 471085 h 705593"/>
                <a:gd name="connsiteX69" fmla="*/ 0 w 690989"/>
                <a:gd name="connsiteY69" fmla="*/ 541968 h 705593"/>
                <a:gd name="connsiteX70" fmla="*/ 0 w 690989"/>
                <a:gd name="connsiteY70" fmla="*/ 539028 h 705593"/>
                <a:gd name="connsiteX71" fmla="*/ 128974 w 690989"/>
                <a:gd name="connsiteY71" fmla="*/ 468934 h 705593"/>
                <a:gd name="connsiteX72" fmla="*/ 410963 w 690989"/>
                <a:gd name="connsiteY72" fmla="*/ 126651 h 705593"/>
                <a:gd name="connsiteX73" fmla="*/ 418267 w 690989"/>
                <a:gd name="connsiteY73" fmla="*/ 0 h 705593"/>
                <a:gd name="connsiteX74" fmla="*/ 420954 w 690989"/>
                <a:gd name="connsiteY74" fmla="*/ 0 h 705593"/>
                <a:gd name="connsiteX75" fmla="*/ 384965 w 690989"/>
                <a:gd name="connsiteY75" fmla="*/ 115683 h 705593"/>
                <a:gd name="connsiteX76" fmla="*/ 113212 w 690989"/>
                <a:gd name="connsiteY76" fmla="*/ 445544 h 705593"/>
                <a:gd name="connsiteX77" fmla="*/ 0 w 690989"/>
                <a:gd name="connsiteY77" fmla="*/ 507071 h 705593"/>
                <a:gd name="connsiteX78" fmla="*/ 0 w 690989"/>
                <a:gd name="connsiteY78" fmla="*/ 504153 h 705593"/>
                <a:gd name="connsiteX79" fmla="*/ 111777 w 690989"/>
                <a:gd name="connsiteY79" fmla="*/ 443408 h 705593"/>
                <a:gd name="connsiteX80" fmla="*/ 382590 w 690989"/>
                <a:gd name="connsiteY80" fmla="*/ 114686 h 705593"/>
                <a:gd name="connsiteX81" fmla="*/ 386158 w 690989"/>
                <a:gd name="connsiteY81" fmla="*/ 0 h 705593"/>
                <a:gd name="connsiteX82" fmla="*/ 388856 w 690989"/>
                <a:gd name="connsiteY82" fmla="*/ 0 h 705593"/>
                <a:gd name="connsiteX83" fmla="*/ 356592 w 690989"/>
                <a:gd name="connsiteY83" fmla="*/ 103718 h 705593"/>
                <a:gd name="connsiteX84" fmla="*/ 96015 w 690989"/>
                <a:gd name="connsiteY84" fmla="*/ 420018 h 705593"/>
                <a:gd name="connsiteX85" fmla="*/ 0 w 690989"/>
                <a:gd name="connsiteY85" fmla="*/ 472196 h 705593"/>
                <a:gd name="connsiteX86" fmla="*/ 0 w 690989"/>
                <a:gd name="connsiteY86" fmla="*/ 469255 h 705593"/>
                <a:gd name="connsiteX87" fmla="*/ 94554 w 690989"/>
                <a:gd name="connsiteY87" fmla="*/ 417867 h 705593"/>
                <a:gd name="connsiteX88" fmla="*/ 354208 w 690989"/>
                <a:gd name="connsiteY88" fmla="*/ 102695 h 705593"/>
                <a:gd name="connsiteX89" fmla="*/ 354059 w 690989"/>
                <a:gd name="connsiteY89" fmla="*/ 0 h 705593"/>
                <a:gd name="connsiteX90" fmla="*/ 356747 w 690989"/>
                <a:gd name="connsiteY90" fmla="*/ 0 h 705593"/>
                <a:gd name="connsiteX91" fmla="*/ 328211 w 690989"/>
                <a:gd name="connsiteY91" fmla="*/ 91727 h 705593"/>
                <a:gd name="connsiteX92" fmla="*/ 78792 w 690989"/>
                <a:gd name="connsiteY92" fmla="*/ 394476 h 705593"/>
                <a:gd name="connsiteX93" fmla="*/ 0 w 690989"/>
                <a:gd name="connsiteY93" fmla="*/ 437297 h 705593"/>
                <a:gd name="connsiteX94" fmla="*/ 0 w 690989"/>
                <a:gd name="connsiteY94" fmla="*/ 434380 h 705593"/>
                <a:gd name="connsiteX95" fmla="*/ 77357 w 690989"/>
                <a:gd name="connsiteY95" fmla="*/ 392341 h 705593"/>
                <a:gd name="connsiteX96" fmla="*/ 325834 w 690989"/>
                <a:gd name="connsiteY96" fmla="*/ 90730 h 705593"/>
                <a:gd name="connsiteX97" fmla="*/ 321949 w 690989"/>
                <a:gd name="connsiteY97" fmla="*/ 0 h 705593"/>
                <a:gd name="connsiteX98" fmla="*/ 324647 w 690989"/>
                <a:gd name="connsiteY98" fmla="*/ 0 h 705593"/>
                <a:gd name="connsiteX99" fmla="*/ 299836 w 690989"/>
                <a:gd name="connsiteY99" fmla="*/ 79761 h 705593"/>
                <a:gd name="connsiteX100" fmla="*/ 61594 w 690989"/>
                <a:gd name="connsiteY100" fmla="*/ 368950 h 705593"/>
                <a:gd name="connsiteX101" fmla="*/ 0 w 690989"/>
                <a:gd name="connsiteY101" fmla="*/ 402423 h 705593"/>
                <a:gd name="connsiteX102" fmla="*/ 0 w 690989"/>
                <a:gd name="connsiteY102" fmla="*/ 399480 h 705593"/>
                <a:gd name="connsiteX103" fmla="*/ 60133 w 690989"/>
                <a:gd name="connsiteY103" fmla="*/ 366798 h 705593"/>
                <a:gd name="connsiteX104" fmla="*/ 297451 w 690989"/>
                <a:gd name="connsiteY104" fmla="*/ 78739 h 7055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Lst>
              <a:rect l="l" t="t" r="r" b="b"/>
              <a:pathLst>
                <a:path w="690989" h="705593">
                  <a:moveTo>
                    <a:pt x="689146" y="64689"/>
                  </a:moveTo>
                  <a:lnTo>
                    <a:pt x="690989" y="67424"/>
                  </a:lnTo>
                  <a:lnTo>
                    <a:pt x="675017" y="129540"/>
                  </a:lnTo>
                  <a:cubicBezTo>
                    <a:pt x="605020" y="354584"/>
                    <a:pt x="459680" y="546434"/>
                    <a:pt x="268502" y="675589"/>
                  </a:cubicBezTo>
                  <a:lnTo>
                    <a:pt x="219111" y="705593"/>
                  </a:lnTo>
                  <a:lnTo>
                    <a:pt x="214428" y="705593"/>
                  </a:lnTo>
                  <a:lnTo>
                    <a:pt x="262321" y="676853"/>
                  </a:lnTo>
                  <a:cubicBezTo>
                    <a:pt x="317910" y="639663"/>
                    <a:pt x="370255" y="596736"/>
                    <a:pt x="418614" y="548378"/>
                  </a:cubicBezTo>
                  <a:cubicBezTo>
                    <a:pt x="539512" y="427484"/>
                    <a:pt x="626467" y="281678"/>
                    <a:pt x="674683" y="122549"/>
                  </a:cubicBezTo>
                  <a:close/>
                  <a:moveTo>
                    <a:pt x="665324" y="32912"/>
                  </a:moveTo>
                  <a:lnTo>
                    <a:pt x="667591" y="34441"/>
                  </a:lnTo>
                  <a:lnTo>
                    <a:pt x="645525" y="120053"/>
                  </a:lnTo>
                  <a:cubicBezTo>
                    <a:pt x="567808" y="369373"/>
                    <a:pt x="394542" y="576956"/>
                    <a:pt x="168775" y="699754"/>
                  </a:cubicBezTo>
                  <a:lnTo>
                    <a:pt x="156670" y="705593"/>
                  </a:lnTo>
                  <a:lnTo>
                    <a:pt x="150750" y="705593"/>
                  </a:lnTo>
                  <a:lnTo>
                    <a:pt x="167552" y="697488"/>
                  </a:lnTo>
                  <a:cubicBezTo>
                    <a:pt x="392734" y="575011"/>
                    <a:pt x="565548" y="367969"/>
                    <a:pt x="643061" y="119292"/>
                  </a:cubicBezTo>
                  <a:close/>
                  <a:moveTo>
                    <a:pt x="637939" y="14448"/>
                  </a:moveTo>
                  <a:lnTo>
                    <a:pt x="640306" y="16045"/>
                  </a:lnTo>
                  <a:lnTo>
                    <a:pt x="639931" y="18494"/>
                  </a:lnTo>
                  <a:cubicBezTo>
                    <a:pt x="581983" y="300956"/>
                    <a:pt x="400251" y="538812"/>
                    <a:pt x="154117" y="672681"/>
                  </a:cubicBezTo>
                  <a:lnTo>
                    <a:pt x="96689" y="700385"/>
                  </a:lnTo>
                  <a:lnTo>
                    <a:pt x="92483" y="699536"/>
                  </a:lnTo>
                  <a:lnTo>
                    <a:pt x="152869" y="670404"/>
                  </a:lnTo>
                  <a:cubicBezTo>
                    <a:pt x="398343" y="536884"/>
                    <a:pt x="579603" y="299655"/>
                    <a:pt x="637401" y="17962"/>
                  </a:cubicBezTo>
                  <a:close/>
                  <a:moveTo>
                    <a:pt x="608252" y="5076"/>
                  </a:moveTo>
                  <a:lnTo>
                    <a:pt x="610780" y="5587"/>
                  </a:lnTo>
                  <a:lnTo>
                    <a:pt x="609755" y="12286"/>
                  </a:lnTo>
                  <a:cubicBezTo>
                    <a:pt x="553653" y="285724"/>
                    <a:pt x="377711" y="515995"/>
                    <a:pt x="139434" y="645597"/>
                  </a:cubicBezTo>
                  <a:lnTo>
                    <a:pt x="58215" y="684780"/>
                  </a:lnTo>
                  <a:lnTo>
                    <a:pt x="55629" y="683037"/>
                  </a:lnTo>
                  <a:lnTo>
                    <a:pt x="56781" y="682615"/>
                  </a:lnTo>
                  <a:cubicBezTo>
                    <a:pt x="335367" y="564588"/>
                    <a:pt x="545066" y="314756"/>
                    <a:pt x="607227" y="11771"/>
                  </a:cubicBezTo>
                  <a:close/>
                  <a:moveTo>
                    <a:pt x="577902" y="0"/>
                  </a:moveTo>
                  <a:lnTo>
                    <a:pt x="580515" y="0"/>
                  </a:lnTo>
                  <a:lnTo>
                    <a:pt x="579582" y="6095"/>
                  </a:lnTo>
                  <a:cubicBezTo>
                    <a:pt x="519305" y="299908"/>
                    <a:pt x="315962" y="542168"/>
                    <a:pt x="45812" y="656618"/>
                  </a:cubicBezTo>
                  <a:lnTo>
                    <a:pt x="30763" y="662136"/>
                  </a:lnTo>
                  <a:lnTo>
                    <a:pt x="29272" y="659925"/>
                  </a:lnTo>
                  <a:lnTo>
                    <a:pt x="44790" y="654234"/>
                  </a:lnTo>
                  <a:cubicBezTo>
                    <a:pt x="314162" y="540103"/>
                    <a:pt x="516941" y="298522"/>
                    <a:pt x="577051" y="5562"/>
                  </a:cubicBezTo>
                  <a:close/>
                  <a:moveTo>
                    <a:pt x="546715" y="0"/>
                  </a:moveTo>
                  <a:lnTo>
                    <a:pt x="549376" y="0"/>
                  </a:lnTo>
                  <a:lnTo>
                    <a:pt x="527866" y="83455"/>
                  </a:lnTo>
                  <a:cubicBezTo>
                    <a:pt x="451250" y="329241"/>
                    <a:pt x="268664" y="528739"/>
                    <a:pt x="33822" y="628237"/>
                  </a:cubicBezTo>
                  <a:lnTo>
                    <a:pt x="13044" y="635856"/>
                  </a:lnTo>
                  <a:lnTo>
                    <a:pt x="11562" y="633657"/>
                  </a:lnTo>
                  <a:lnTo>
                    <a:pt x="32824" y="625861"/>
                  </a:lnTo>
                  <a:cubicBezTo>
                    <a:pt x="266974" y="526659"/>
                    <a:pt x="449015" y="327755"/>
                    <a:pt x="525401" y="82694"/>
                  </a:cubicBezTo>
                  <a:close/>
                  <a:moveTo>
                    <a:pt x="514938" y="0"/>
                  </a:moveTo>
                  <a:lnTo>
                    <a:pt x="517607" y="0"/>
                  </a:lnTo>
                  <a:lnTo>
                    <a:pt x="498453" y="74316"/>
                  </a:lnTo>
                  <a:cubicBezTo>
                    <a:pt x="424546" y="311433"/>
                    <a:pt x="248413" y="503882"/>
                    <a:pt x="21856" y="599864"/>
                  </a:cubicBezTo>
                  <a:lnTo>
                    <a:pt x="4656" y="606171"/>
                  </a:lnTo>
                  <a:lnTo>
                    <a:pt x="4137" y="603602"/>
                  </a:lnTo>
                  <a:lnTo>
                    <a:pt x="20833" y="597480"/>
                  </a:lnTo>
                  <a:cubicBezTo>
                    <a:pt x="246691" y="501785"/>
                    <a:pt x="422297" y="309914"/>
                    <a:pt x="495984" y="73534"/>
                  </a:cubicBezTo>
                  <a:close/>
                  <a:moveTo>
                    <a:pt x="483169" y="0"/>
                  </a:moveTo>
                  <a:lnTo>
                    <a:pt x="485830" y="0"/>
                  </a:lnTo>
                  <a:lnTo>
                    <a:pt x="469036" y="65156"/>
                  </a:lnTo>
                  <a:cubicBezTo>
                    <a:pt x="397828" y="293591"/>
                    <a:pt x="228130" y="479008"/>
                    <a:pt x="9865" y="571483"/>
                  </a:cubicBezTo>
                  <a:lnTo>
                    <a:pt x="0" y="575101"/>
                  </a:lnTo>
                  <a:lnTo>
                    <a:pt x="0" y="572359"/>
                  </a:lnTo>
                  <a:lnTo>
                    <a:pt x="8868" y="569107"/>
                  </a:lnTo>
                  <a:cubicBezTo>
                    <a:pt x="226440" y="476928"/>
                    <a:pt x="395594" y="292106"/>
                    <a:pt x="466572" y="64395"/>
                  </a:cubicBezTo>
                  <a:close/>
                  <a:moveTo>
                    <a:pt x="450366" y="0"/>
                  </a:moveTo>
                  <a:lnTo>
                    <a:pt x="453063" y="0"/>
                  </a:lnTo>
                  <a:lnTo>
                    <a:pt x="413347" y="127674"/>
                  </a:lnTo>
                  <a:cubicBezTo>
                    <a:pt x="354040" y="267656"/>
                    <a:pt x="254994" y="386868"/>
                    <a:pt x="130435" y="471085"/>
                  </a:cubicBezTo>
                  <a:lnTo>
                    <a:pt x="0" y="541968"/>
                  </a:lnTo>
                  <a:lnTo>
                    <a:pt x="0" y="539028"/>
                  </a:lnTo>
                  <a:lnTo>
                    <a:pt x="128974" y="468934"/>
                  </a:lnTo>
                  <a:cubicBezTo>
                    <a:pt x="253122" y="384990"/>
                    <a:pt x="351847" y="266168"/>
                    <a:pt x="410963" y="126651"/>
                  </a:cubicBezTo>
                  <a:close/>
                  <a:moveTo>
                    <a:pt x="418267" y="0"/>
                  </a:moveTo>
                  <a:lnTo>
                    <a:pt x="420954" y="0"/>
                  </a:lnTo>
                  <a:lnTo>
                    <a:pt x="384965" y="115683"/>
                  </a:lnTo>
                  <a:cubicBezTo>
                    <a:pt x="327996" y="250138"/>
                    <a:pt x="232855" y="364648"/>
                    <a:pt x="113212" y="445544"/>
                  </a:cubicBezTo>
                  <a:lnTo>
                    <a:pt x="0" y="507071"/>
                  </a:lnTo>
                  <a:lnTo>
                    <a:pt x="0" y="504153"/>
                  </a:lnTo>
                  <a:lnTo>
                    <a:pt x="111777" y="443408"/>
                  </a:lnTo>
                  <a:cubicBezTo>
                    <a:pt x="231007" y="362793"/>
                    <a:pt x="325818" y="248679"/>
                    <a:pt x="382590" y="114686"/>
                  </a:cubicBezTo>
                  <a:close/>
                  <a:moveTo>
                    <a:pt x="386158" y="0"/>
                  </a:moveTo>
                  <a:lnTo>
                    <a:pt x="388856" y="0"/>
                  </a:lnTo>
                  <a:lnTo>
                    <a:pt x="356592" y="103718"/>
                  </a:lnTo>
                  <a:cubicBezTo>
                    <a:pt x="301967" y="232649"/>
                    <a:pt x="210740" y="342450"/>
                    <a:pt x="96015" y="420018"/>
                  </a:cubicBezTo>
                  <a:lnTo>
                    <a:pt x="0" y="472196"/>
                  </a:lnTo>
                  <a:lnTo>
                    <a:pt x="0" y="469255"/>
                  </a:lnTo>
                  <a:lnTo>
                    <a:pt x="94554" y="417867"/>
                  </a:lnTo>
                  <a:cubicBezTo>
                    <a:pt x="208868" y="340572"/>
                    <a:pt x="299774" y="231161"/>
                    <a:pt x="354208" y="102695"/>
                  </a:cubicBezTo>
                  <a:close/>
                  <a:moveTo>
                    <a:pt x="354059" y="0"/>
                  </a:moveTo>
                  <a:lnTo>
                    <a:pt x="356747" y="0"/>
                  </a:lnTo>
                  <a:lnTo>
                    <a:pt x="328211" y="91727"/>
                  </a:lnTo>
                  <a:cubicBezTo>
                    <a:pt x="275923" y="215131"/>
                    <a:pt x="188602" y="320229"/>
                    <a:pt x="78792" y="394476"/>
                  </a:cubicBezTo>
                  <a:lnTo>
                    <a:pt x="0" y="437297"/>
                  </a:lnTo>
                  <a:lnTo>
                    <a:pt x="0" y="434380"/>
                  </a:lnTo>
                  <a:lnTo>
                    <a:pt x="77357" y="392341"/>
                  </a:lnTo>
                  <a:cubicBezTo>
                    <a:pt x="186753" y="318374"/>
                    <a:pt x="273745" y="213672"/>
                    <a:pt x="325834" y="90730"/>
                  </a:cubicBezTo>
                  <a:close/>
                  <a:moveTo>
                    <a:pt x="321949" y="0"/>
                  </a:moveTo>
                  <a:lnTo>
                    <a:pt x="324647" y="0"/>
                  </a:lnTo>
                  <a:lnTo>
                    <a:pt x="299836" y="79761"/>
                  </a:lnTo>
                  <a:cubicBezTo>
                    <a:pt x="249893" y="197641"/>
                    <a:pt x="166486" y="298031"/>
                    <a:pt x="61594" y="368950"/>
                  </a:cubicBezTo>
                  <a:lnTo>
                    <a:pt x="0" y="402423"/>
                  </a:lnTo>
                  <a:lnTo>
                    <a:pt x="0" y="399480"/>
                  </a:lnTo>
                  <a:lnTo>
                    <a:pt x="60133" y="366798"/>
                  </a:lnTo>
                  <a:cubicBezTo>
                    <a:pt x="164614" y="296152"/>
                    <a:pt x="247700" y="196153"/>
                    <a:pt x="297451" y="78739"/>
                  </a:cubicBezTo>
                  <a:close/>
                </a:path>
              </a:pathLst>
            </a:custGeom>
            <a:grpFill/>
            <a:ln w="5906" cap="flat">
              <a:noFill/>
              <a:prstDash val="solid"/>
              <a:miter/>
            </a:ln>
          </p:spPr>
          <p:txBody>
            <a:bodyPr rtlCol="0" anchor="ctr"/>
            <a:lstStyle/>
            <a:p>
              <a:endParaRPr lang="en-US"/>
            </a:p>
          </p:txBody>
        </p:sp>
      </p:grpSp>
      <p:sp>
        <p:nvSpPr>
          <p:cNvPr id="6" name="Graphic 41">
            <a:extLst>
              <a:ext uri="{FF2B5EF4-FFF2-40B4-BE49-F238E27FC236}">
                <a16:creationId xmlns:a16="http://schemas.microsoft.com/office/drawing/2014/main" id="{F39DC7CE-E805-7F33-EB8D-7385E14AACA7}"/>
              </a:ext>
            </a:extLst>
          </p:cNvPr>
          <p:cNvSpPr/>
          <p:nvPr userDrawn="1"/>
        </p:nvSpPr>
        <p:spPr>
          <a:xfrm>
            <a:off x="10242565" y="456933"/>
            <a:ext cx="1492211" cy="309247"/>
          </a:xfrm>
          <a:custGeom>
            <a:avLst/>
            <a:gdLst>
              <a:gd name="connsiteX0" fmla="*/ 420114 w 1492211"/>
              <a:gd name="connsiteY0" fmla="*/ 50 h 309247"/>
              <a:gd name="connsiteX1" fmla="*/ 570196 w 1492211"/>
              <a:gd name="connsiteY1" fmla="*/ 149310 h 309247"/>
              <a:gd name="connsiteX2" fmla="*/ 420114 w 1492211"/>
              <a:gd name="connsiteY2" fmla="*/ 299376 h 309247"/>
              <a:gd name="connsiteX3" fmla="*/ 270468 w 1492211"/>
              <a:gd name="connsiteY3" fmla="*/ 149310 h 309247"/>
              <a:gd name="connsiteX4" fmla="*/ 420114 w 1492211"/>
              <a:gd name="connsiteY4" fmla="*/ 50 h 309247"/>
              <a:gd name="connsiteX5" fmla="*/ 420114 w 1492211"/>
              <a:gd name="connsiteY5" fmla="*/ 251702 h 309247"/>
              <a:gd name="connsiteX6" fmla="*/ 518241 w 1492211"/>
              <a:gd name="connsiteY6" fmla="*/ 149310 h 309247"/>
              <a:gd name="connsiteX7" fmla="*/ 420114 w 1492211"/>
              <a:gd name="connsiteY7" fmla="*/ 46930 h 309247"/>
              <a:gd name="connsiteX8" fmla="*/ 322000 w 1492211"/>
              <a:gd name="connsiteY8" fmla="*/ 149310 h 309247"/>
              <a:gd name="connsiteX9" fmla="*/ 420114 w 1492211"/>
              <a:gd name="connsiteY9" fmla="*/ 251702 h 309247"/>
              <a:gd name="connsiteX10" fmla="*/ 1058244 w 1492211"/>
              <a:gd name="connsiteY10" fmla="*/ 50 h 309247"/>
              <a:gd name="connsiteX11" fmla="*/ 1208313 w 1492211"/>
              <a:gd name="connsiteY11" fmla="*/ 149310 h 309247"/>
              <a:gd name="connsiteX12" fmla="*/ 1058244 w 1492211"/>
              <a:gd name="connsiteY12" fmla="*/ 299376 h 309247"/>
              <a:gd name="connsiteX13" fmla="*/ 908585 w 1492211"/>
              <a:gd name="connsiteY13" fmla="*/ 149310 h 309247"/>
              <a:gd name="connsiteX14" fmla="*/ 1058244 w 1492211"/>
              <a:gd name="connsiteY14" fmla="*/ 50 h 309247"/>
              <a:gd name="connsiteX15" fmla="*/ 1058244 w 1492211"/>
              <a:gd name="connsiteY15" fmla="*/ 251702 h 309247"/>
              <a:gd name="connsiteX16" fmla="*/ 1156359 w 1492211"/>
              <a:gd name="connsiteY16" fmla="*/ 149310 h 309247"/>
              <a:gd name="connsiteX17" fmla="*/ 1058244 w 1492211"/>
              <a:gd name="connsiteY17" fmla="*/ 46930 h 309247"/>
              <a:gd name="connsiteX18" fmla="*/ 960117 w 1492211"/>
              <a:gd name="connsiteY18" fmla="*/ 149310 h 309247"/>
              <a:gd name="connsiteX19" fmla="*/ 1058244 w 1492211"/>
              <a:gd name="connsiteY19" fmla="*/ 251702 h 309247"/>
              <a:gd name="connsiteX20" fmla="*/ 825704 w 1492211"/>
              <a:gd name="connsiteY20" fmla="*/ 5395 h 309247"/>
              <a:gd name="connsiteX21" fmla="*/ 885157 w 1492211"/>
              <a:gd name="connsiteY21" fmla="*/ 5395 h 309247"/>
              <a:gd name="connsiteX22" fmla="*/ 736294 w 1492211"/>
              <a:gd name="connsiteY22" fmla="*/ 309248 h 309247"/>
              <a:gd name="connsiteX23" fmla="*/ 587866 w 1492211"/>
              <a:gd name="connsiteY23" fmla="*/ 5395 h 309247"/>
              <a:gd name="connsiteX24" fmla="*/ 646884 w 1492211"/>
              <a:gd name="connsiteY24" fmla="*/ 5395 h 309247"/>
              <a:gd name="connsiteX25" fmla="*/ 736294 w 1492211"/>
              <a:gd name="connsiteY25" fmla="*/ 207699 h 309247"/>
              <a:gd name="connsiteX26" fmla="*/ 825704 w 1492211"/>
              <a:gd name="connsiteY26" fmla="*/ 5395 h 309247"/>
              <a:gd name="connsiteX27" fmla="*/ 1319385 w 1492211"/>
              <a:gd name="connsiteY27" fmla="*/ 84384 h 309247"/>
              <a:gd name="connsiteX28" fmla="*/ 1382669 w 1492211"/>
              <a:gd name="connsiteY28" fmla="*/ 44933 h 309247"/>
              <a:gd name="connsiteX29" fmla="*/ 1462938 w 1492211"/>
              <a:gd name="connsiteY29" fmla="*/ 67728 h 309247"/>
              <a:gd name="connsiteX30" fmla="*/ 1462938 w 1492211"/>
              <a:gd name="connsiteY30" fmla="*/ 16594 h 309247"/>
              <a:gd name="connsiteX31" fmla="*/ 1383079 w 1492211"/>
              <a:gd name="connsiteY31" fmla="*/ 87 h 309247"/>
              <a:gd name="connsiteX32" fmla="*/ 1265677 w 1492211"/>
              <a:gd name="connsiteY32" fmla="*/ 86902 h 309247"/>
              <a:gd name="connsiteX33" fmla="*/ 1438876 w 1492211"/>
              <a:gd name="connsiteY33" fmla="*/ 216455 h 309247"/>
              <a:gd name="connsiteX34" fmla="*/ 1374337 w 1492211"/>
              <a:gd name="connsiteY34" fmla="*/ 254244 h 309247"/>
              <a:gd name="connsiteX35" fmla="*/ 1278162 w 1492211"/>
              <a:gd name="connsiteY35" fmla="*/ 222272 h 309247"/>
              <a:gd name="connsiteX36" fmla="*/ 1278162 w 1492211"/>
              <a:gd name="connsiteY36" fmla="*/ 222371 h 309247"/>
              <a:gd name="connsiteX37" fmla="*/ 1278162 w 1492211"/>
              <a:gd name="connsiteY37" fmla="*/ 276754 h 309247"/>
              <a:gd name="connsiteX38" fmla="*/ 1374387 w 1492211"/>
              <a:gd name="connsiteY38" fmla="*/ 299078 h 309247"/>
              <a:gd name="connsiteX39" fmla="*/ 1492211 w 1492211"/>
              <a:gd name="connsiteY39" fmla="*/ 212709 h 309247"/>
              <a:gd name="connsiteX40" fmla="*/ 1319460 w 1492211"/>
              <a:gd name="connsiteY40" fmla="*/ 84384 h 309247"/>
              <a:gd name="connsiteX41" fmla="*/ 1319385 w 1492211"/>
              <a:gd name="connsiteY41" fmla="*/ 84384 h 309247"/>
              <a:gd name="connsiteX42" fmla="*/ 53733 w 1492211"/>
              <a:gd name="connsiteY42" fmla="*/ 84310 h 309247"/>
              <a:gd name="connsiteX43" fmla="*/ 117029 w 1492211"/>
              <a:gd name="connsiteY43" fmla="*/ 44859 h 309247"/>
              <a:gd name="connsiteX44" fmla="*/ 196938 w 1492211"/>
              <a:gd name="connsiteY44" fmla="*/ 67443 h 309247"/>
              <a:gd name="connsiteX45" fmla="*/ 196938 w 1492211"/>
              <a:gd name="connsiteY45" fmla="*/ 16334 h 309247"/>
              <a:gd name="connsiteX46" fmla="*/ 117439 w 1492211"/>
              <a:gd name="connsiteY46" fmla="*/ 0 h 309247"/>
              <a:gd name="connsiteX47" fmla="*/ 0 w 1492211"/>
              <a:gd name="connsiteY47" fmla="*/ 86815 h 309247"/>
              <a:gd name="connsiteX48" fmla="*/ 173249 w 1492211"/>
              <a:gd name="connsiteY48" fmla="*/ 216405 h 309247"/>
              <a:gd name="connsiteX49" fmla="*/ 108697 w 1492211"/>
              <a:gd name="connsiteY49" fmla="*/ 254207 h 309247"/>
              <a:gd name="connsiteX50" fmla="*/ 12497 w 1492211"/>
              <a:gd name="connsiteY50" fmla="*/ 222222 h 309247"/>
              <a:gd name="connsiteX51" fmla="*/ 12497 w 1492211"/>
              <a:gd name="connsiteY51" fmla="*/ 222346 h 309247"/>
              <a:gd name="connsiteX52" fmla="*/ 12497 w 1492211"/>
              <a:gd name="connsiteY52" fmla="*/ 276729 h 309247"/>
              <a:gd name="connsiteX53" fmla="*/ 108759 w 1492211"/>
              <a:gd name="connsiteY53" fmla="*/ 299053 h 309247"/>
              <a:gd name="connsiteX54" fmla="*/ 226621 w 1492211"/>
              <a:gd name="connsiteY54" fmla="*/ 212660 h 309247"/>
              <a:gd name="connsiteX55" fmla="*/ 53733 w 1492211"/>
              <a:gd name="connsiteY55" fmla="*/ 84310 h 3092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Lst>
            <a:rect l="l" t="t" r="r" b="b"/>
            <a:pathLst>
              <a:path w="1492211" h="309247">
                <a:moveTo>
                  <a:pt x="420114" y="50"/>
                </a:moveTo>
                <a:cubicBezTo>
                  <a:pt x="506291" y="50"/>
                  <a:pt x="570196" y="63375"/>
                  <a:pt x="570196" y="149310"/>
                </a:cubicBezTo>
                <a:cubicBezTo>
                  <a:pt x="570196" y="235244"/>
                  <a:pt x="507112" y="299376"/>
                  <a:pt x="420114" y="299376"/>
                </a:cubicBezTo>
                <a:cubicBezTo>
                  <a:pt x="333540" y="299376"/>
                  <a:pt x="270468" y="235232"/>
                  <a:pt x="270468" y="149310"/>
                </a:cubicBezTo>
                <a:cubicBezTo>
                  <a:pt x="270468" y="63387"/>
                  <a:pt x="334771" y="50"/>
                  <a:pt x="420114" y="50"/>
                </a:cubicBezTo>
                <a:close/>
                <a:moveTo>
                  <a:pt x="420114" y="251702"/>
                </a:moveTo>
                <a:cubicBezTo>
                  <a:pt x="477839" y="251702"/>
                  <a:pt x="518241" y="208518"/>
                  <a:pt x="518241" y="149310"/>
                </a:cubicBezTo>
                <a:cubicBezTo>
                  <a:pt x="518241" y="90102"/>
                  <a:pt x="478249" y="46930"/>
                  <a:pt x="420114" y="46930"/>
                </a:cubicBezTo>
                <a:cubicBezTo>
                  <a:pt x="362812" y="46930"/>
                  <a:pt x="322000" y="90102"/>
                  <a:pt x="322000" y="149310"/>
                </a:cubicBezTo>
                <a:cubicBezTo>
                  <a:pt x="322000" y="208518"/>
                  <a:pt x="362812" y="251702"/>
                  <a:pt x="420114" y="251702"/>
                </a:cubicBezTo>
                <a:close/>
                <a:moveTo>
                  <a:pt x="1058244" y="50"/>
                </a:moveTo>
                <a:cubicBezTo>
                  <a:pt x="1144408" y="50"/>
                  <a:pt x="1208313" y="63375"/>
                  <a:pt x="1208313" y="149310"/>
                </a:cubicBezTo>
                <a:cubicBezTo>
                  <a:pt x="1208313" y="235244"/>
                  <a:pt x="1145241" y="299376"/>
                  <a:pt x="1058244" y="299376"/>
                </a:cubicBezTo>
                <a:cubicBezTo>
                  <a:pt x="971657" y="299376"/>
                  <a:pt x="908585" y="235232"/>
                  <a:pt x="908585" y="149310"/>
                </a:cubicBezTo>
                <a:cubicBezTo>
                  <a:pt x="908585" y="63387"/>
                  <a:pt x="972950" y="50"/>
                  <a:pt x="1058244" y="50"/>
                </a:cubicBezTo>
                <a:close/>
                <a:moveTo>
                  <a:pt x="1058244" y="251702"/>
                </a:moveTo>
                <a:cubicBezTo>
                  <a:pt x="1115956" y="251702"/>
                  <a:pt x="1156359" y="208518"/>
                  <a:pt x="1156359" y="149310"/>
                </a:cubicBezTo>
                <a:cubicBezTo>
                  <a:pt x="1156359" y="90102"/>
                  <a:pt x="1116367" y="46930"/>
                  <a:pt x="1058244" y="46930"/>
                </a:cubicBezTo>
                <a:cubicBezTo>
                  <a:pt x="1000930" y="46930"/>
                  <a:pt x="960117" y="90102"/>
                  <a:pt x="960117" y="149310"/>
                </a:cubicBezTo>
                <a:cubicBezTo>
                  <a:pt x="960117" y="208518"/>
                  <a:pt x="1001042" y="251702"/>
                  <a:pt x="1058244" y="251702"/>
                </a:cubicBezTo>
                <a:close/>
                <a:moveTo>
                  <a:pt x="825704" y="5395"/>
                </a:moveTo>
                <a:lnTo>
                  <a:pt x="885157" y="5395"/>
                </a:lnTo>
                <a:lnTo>
                  <a:pt x="736294" y="309248"/>
                </a:lnTo>
                <a:lnTo>
                  <a:pt x="587866" y="5395"/>
                </a:lnTo>
                <a:lnTo>
                  <a:pt x="646884" y="5395"/>
                </a:lnTo>
                <a:lnTo>
                  <a:pt x="736294" y="207699"/>
                </a:lnTo>
                <a:lnTo>
                  <a:pt x="825704" y="5395"/>
                </a:lnTo>
                <a:close/>
                <a:moveTo>
                  <a:pt x="1319385" y="84384"/>
                </a:moveTo>
                <a:cubicBezTo>
                  <a:pt x="1319385" y="62370"/>
                  <a:pt x="1337703" y="44933"/>
                  <a:pt x="1382669" y="44933"/>
                </a:cubicBezTo>
                <a:cubicBezTo>
                  <a:pt x="1408037" y="44933"/>
                  <a:pt x="1436737" y="52374"/>
                  <a:pt x="1462938" y="67728"/>
                </a:cubicBezTo>
                <a:lnTo>
                  <a:pt x="1462938" y="16594"/>
                </a:lnTo>
                <a:cubicBezTo>
                  <a:pt x="1439535" y="5928"/>
                  <a:pt x="1410835" y="87"/>
                  <a:pt x="1383079" y="87"/>
                </a:cubicBezTo>
                <a:cubicBezTo>
                  <a:pt x="1303145" y="87"/>
                  <a:pt x="1265677" y="39947"/>
                  <a:pt x="1265677" y="86902"/>
                </a:cubicBezTo>
                <a:cubicBezTo>
                  <a:pt x="1265677" y="194801"/>
                  <a:pt x="1438876" y="153750"/>
                  <a:pt x="1438876" y="216455"/>
                </a:cubicBezTo>
                <a:cubicBezTo>
                  <a:pt x="1438876" y="238047"/>
                  <a:pt x="1419726" y="254244"/>
                  <a:pt x="1374337" y="254244"/>
                </a:cubicBezTo>
                <a:cubicBezTo>
                  <a:pt x="1338523" y="254244"/>
                  <a:pt x="1301479" y="240949"/>
                  <a:pt x="1278162" y="222272"/>
                </a:cubicBezTo>
                <a:lnTo>
                  <a:pt x="1278162" y="222371"/>
                </a:lnTo>
                <a:lnTo>
                  <a:pt x="1278162" y="276754"/>
                </a:lnTo>
                <a:cubicBezTo>
                  <a:pt x="1303493" y="290397"/>
                  <a:pt x="1338921" y="299078"/>
                  <a:pt x="1374387" y="299078"/>
                </a:cubicBezTo>
                <a:cubicBezTo>
                  <a:pt x="1454321" y="299078"/>
                  <a:pt x="1492211" y="259218"/>
                  <a:pt x="1492211" y="212709"/>
                </a:cubicBezTo>
                <a:cubicBezTo>
                  <a:pt x="1492236" y="105964"/>
                  <a:pt x="1319460" y="146246"/>
                  <a:pt x="1319460" y="84384"/>
                </a:cubicBezTo>
                <a:lnTo>
                  <a:pt x="1319385" y="84384"/>
                </a:lnTo>
                <a:close/>
                <a:moveTo>
                  <a:pt x="53733" y="84310"/>
                </a:moveTo>
                <a:cubicBezTo>
                  <a:pt x="53733" y="62296"/>
                  <a:pt x="72050" y="44859"/>
                  <a:pt x="117029" y="44859"/>
                </a:cubicBezTo>
                <a:cubicBezTo>
                  <a:pt x="142285" y="44859"/>
                  <a:pt x="170836" y="52300"/>
                  <a:pt x="196938" y="67443"/>
                </a:cubicBezTo>
                <a:lnTo>
                  <a:pt x="196938" y="16334"/>
                </a:lnTo>
                <a:cubicBezTo>
                  <a:pt x="173609" y="5804"/>
                  <a:pt x="145045" y="0"/>
                  <a:pt x="117439" y="0"/>
                </a:cubicBezTo>
                <a:cubicBezTo>
                  <a:pt x="37480" y="0"/>
                  <a:pt x="0" y="39873"/>
                  <a:pt x="0" y="86815"/>
                </a:cubicBezTo>
                <a:cubicBezTo>
                  <a:pt x="0" y="194813"/>
                  <a:pt x="173249" y="153688"/>
                  <a:pt x="173249" y="216405"/>
                </a:cubicBezTo>
                <a:cubicBezTo>
                  <a:pt x="173249" y="237997"/>
                  <a:pt x="154098" y="254207"/>
                  <a:pt x="108697" y="254207"/>
                </a:cubicBezTo>
                <a:cubicBezTo>
                  <a:pt x="72883" y="254207"/>
                  <a:pt x="35814" y="240912"/>
                  <a:pt x="12497" y="222222"/>
                </a:cubicBezTo>
                <a:lnTo>
                  <a:pt x="12497" y="222346"/>
                </a:lnTo>
                <a:lnTo>
                  <a:pt x="12497" y="276729"/>
                </a:lnTo>
                <a:cubicBezTo>
                  <a:pt x="37841" y="290372"/>
                  <a:pt x="73281" y="299053"/>
                  <a:pt x="108759" y="299053"/>
                </a:cubicBezTo>
                <a:cubicBezTo>
                  <a:pt x="188718" y="299053"/>
                  <a:pt x="226621" y="259168"/>
                  <a:pt x="226621" y="212660"/>
                </a:cubicBezTo>
                <a:cubicBezTo>
                  <a:pt x="226559" y="105914"/>
                  <a:pt x="53733" y="146197"/>
                  <a:pt x="53733" y="84310"/>
                </a:cubicBezTo>
                <a:close/>
              </a:path>
            </a:pathLst>
          </a:custGeom>
          <a:solidFill>
            <a:schemeClr val="bg1"/>
          </a:solidFill>
          <a:ln w="1238" cap="flat">
            <a:noFill/>
            <a:prstDash val="solid"/>
            <a:miter/>
          </a:ln>
        </p:spPr>
        <p:txBody>
          <a:bodyPr rtlCol="0" anchor="ctr"/>
          <a:lstStyle/>
          <a:p>
            <a:endParaRPr lang="en-US"/>
          </a:p>
        </p:txBody>
      </p:sp>
      <p:sp>
        <p:nvSpPr>
          <p:cNvPr id="7" name="Text Placeholder 5">
            <a:extLst>
              <a:ext uri="{FF2B5EF4-FFF2-40B4-BE49-F238E27FC236}">
                <a16:creationId xmlns:a16="http://schemas.microsoft.com/office/drawing/2014/main" id="{3FDEB398-A7CF-1B9D-DA6C-9F45D4C0B170}"/>
              </a:ext>
            </a:extLst>
          </p:cNvPr>
          <p:cNvSpPr>
            <a:spLocks noGrp="1"/>
          </p:cNvSpPr>
          <p:nvPr>
            <p:ph type="body" sz="quarter" idx="19" hasCustomPrompt="1"/>
          </p:nvPr>
        </p:nvSpPr>
        <p:spPr>
          <a:xfrm>
            <a:off x="1394569" y="5867400"/>
            <a:ext cx="1451250" cy="381000"/>
          </a:xfrm>
        </p:spPr>
        <p:txBody>
          <a:bodyPr anchor="ctr"/>
          <a:lstStyle>
            <a:lvl1pPr marL="0" indent="0" algn="l">
              <a:buNone/>
              <a:defRPr>
                <a:solidFill>
                  <a:schemeClr val="bg1"/>
                </a:solidFill>
              </a:defRPr>
            </a:lvl1pPr>
            <a:lvl2pPr marL="457200" indent="0" algn="l">
              <a:buNone/>
              <a:defRPr/>
            </a:lvl2pPr>
            <a:lvl3pPr marL="914400" indent="0" algn="l">
              <a:buNone/>
              <a:defRPr/>
            </a:lvl3pPr>
            <a:lvl4pPr marL="1371600" indent="0" algn="l">
              <a:buNone/>
              <a:defRPr/>
            </a:lvl4pPr>
            <a:lvl5pPr marL="1828800" indent="0" algn="l">
              <a:buNone/>
              <a:defRPr/>
            </a:lvl5pPr>
          </a:lstStyle>
          <a:p>
            <a:pPr lvl="0"/>
            <a:r>
              <a:rPr lang="en-US"/>
              <a:t>MO / DA / YYYY</a:t>
            </a:r>
          </a:p>
        </p:txBody>
      </p:sp>
    </p:spTree>
    <p:extLst>
      <p:ext uri="{BB962C8B-B14F-4D97-AF65-F5344CB8AC3E}">
        <p14:creationId xmlns:p14="http://schemas.microsoft.com/office/powerpoint/2010/main" val="1155543627"/>
      </p:ext>
    </p:extLst>
  </p:cSld>
  <p:clrMapOvr>
    <a:masterClrMapping/>
  </p:clrMapOvr>
</p:sldLayout>
</file>

<file path=ppt/slideLayouts/slideLayout4.xml><?xml version="1.0" encoding="utf-8"?>
<p:sldLayout xmlns:a="http://schemas.openxmlformats.org/drawingml/2006/main" xmlns:r="http://schemas.openxmlformats.org/officeDocument/2006/relationships" xmlns:p="http://schemas.openxmlformats.org/presentationml/2006/main" preserve="1" userDrawn="1">
  <p:cSld name="Title Slide - Dark - Editable">
    <p:bg>
      <p:bgPr>
        <a:solidFill>
          <a:schemeClr val="tx1"/>
        </a:solidFill>
        <a:effectLst/>
      </p:bgPr>
    </p:bg>
    <p:spTree>
      <p:nvGrpSpPr>
        <p:cNvPr id="1" name=""/>
        <p:cNvGrpSpPr/>
        <p:nvPr/>
      </p:nvGrpSpPr>
      <p:grpSpPr>
        <a:xfrm>
          <a:off x="0" y="0"/>
          <a:ext cx="0" cy="0"/>
          <a:chOff x="0" y="0"/>
          <a:chExt cx="0" cy="0"/>
        </a:xfrm>
      </p:grpSpPr>
      <p:sp>
        <p:nvSpPr>
          <p:cNvPr id="190" name="Rounded Rectangle 189">
            <a:extLst>
              <a:ext uri="{FF2B5EF4-FFF2-40B4-BE49-F238E27FC236}">
                <a16:creationId xmlns:a16="http://schemas.microsoft.com/office/drawing/2014/main" id="{C451505C-E121-8D95-31F1-36EF28F783CE}"/>
              </a:ext>
            </a:extLst>
          </p:cNvPr>
          <p:cNvSpPr/>
          <p:nvPr userDrawn="1"/>
        </p:nvSpPr>
        <p:spPr>
          <a:xfrm>
            <a:off x="454662" y="456137"/>
            <a:ext cx="2950440" cy="2950440"/>
          </a:xfrm>
          <a:prstGeom prst="roundRect">
            <a:avLst>
              <a:gd name="adj" fmla="val 4585"/>
            </a:avLst>
          </a:prstGeom>
          <a:solidFill>
            <a:schemeClr val="bg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89" name="Rounded Rectangle 188">
            <a:extLst>
              <a:ext uri="{FF2B5EF4-FFF2-40B4-BE49-F238E27FC236}">
                <a16:creationId xmlns:a16="http://schemas.microsoft.com/office/drawing/2014/main" id="{E6FAFDC6-529A-3733-A490-9742C4C32EBA}"/>
              </a:ext>
            </a:extLst>
          </p:cNvPr>
          <p:cNvSpPr/>
          <p:nvPr userDrawn="1"/>
        </p:nvSpPr>
        <p:spPr>
          <a:xfrm>
            <a:off x="454662" y="4200343"/>
            <a:ext cx="1453376" cy="1453376"/>
          </a:xfrm>
          <a:prstGeom prst="roundRect">
            <a:avLst>
              <a:gd name="adj" fmla="val 9776"/>
            </a:avLst>
          </a:prstGeom>
          <a:solidFill>
            <a:schemeClr val="bg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88" name="Rounded Rectangle 187">
            <a:extLst>
              <a:ext uri="{FF2B5EF4-FFF2-40B4-BE49-F238E27FC236}">
                <a16:creationId xmlns:a16="http://schemas.microsoft.com/office/drawing/2014/main" id="{5238A8E3-D058-DEC1-909D-561CFD42C498}"/>
              </a:ext>
            </a:extLst>
          </p:cNvPr>
          <p:cNvSpPr/>
          <p:nvPr userDrawn="1"/>
        </p:nvSpPr>
        <p:spPr>
          <a:xfrm>
            <a:off x="3447233" y="1953201"/>
            <a:ext cx="705593" cy="705593"/>
          </a:xfrm>
          <a:prstGeom prst="roundRect">
            <a:avLst>
              <a:gd name="adj" fmla="val 17359"/>
            </a:avLst>
          </a:prstGeom>
          <a:solidFill>
            <a:schemeClr val="bg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 name="Title 1">
            <a:extLst>
              <a:ext uri="{FF2B5EF4-FFF2-40B4-BE49-F238E27FC236}">
                <a16:creationId xmlns:a16="http://schemas.microsoft.com/office/drawing/2014/main" id="{484725DF-B185-DF62-D9C2-AFE6749DE9F4}"/>
              </a:ext>
            </a:extLst>
          </p:cNvPr>
          <p:cNvSpPr>
            <a:spLocks noGrp="1"/>
          </p:cNvSpPr>
          <p:nvPr>
            <p:ph type="ctrTitle"/>
          </p:nvPr>
        </p:nvSpPr>
        <p:spPr>
          <a:xfrm>
            <a:off x="4212802" y="4061804"/>
            <a:ext cx="7505699" cy="1266104"/>
          </a:xfrm>
        </p:spPr>
        <p:txBody>
          <a:bodyPr anchor="t">
            <a:noAutofit/>
          </a:bodyPr>
          <a:lstStyle>
            <a:lvl1pPr algn="l">
              <a:defRPr sz="4800">
                <a:solidFill>
                  <a:schemeClr val="bg1"/>
                </a:solidFill>
              </a:defRPr>
            </a:lvl1pPr>
          </a:lstStyle>
          <a:p>
            <a:r>
              <a:rPr lang="en-US"/>
              <a:t>Click to edit Master title style</a:t>
            </a:r>
          </a:p>
        </p:txBody>
      </p:sp>
      <p:sp>
        <p:nvSpPr>
          <p:cNvPr id="3" name="Subtitle 2">
            <a:extLst>
              <a:ext uri="{FF2B5EF4-FFF2-40B4-BE49-F238E27FC236}">
                <a16:creationId xmlns:a16="http://schemas.microsoft.com/office/drawing/2014/main" id="{2C750214-8DD4-75C5-C137-0FFBCF354B2D}"/>
              </a:ext>
            </a:extLst>
          </p:cNvPr>
          <p:cNvSpPr>
            <a:spLocks noGrp="1"/>
          </p:cNvSpPr>
          <p:nvPr>
            <p:ph type="subTitle" idx="1"/>
          </p:nvPr>
        </p:nvSpPr>
        <p:spPr>
          <a:xfrm>
            <a:off x="4212803" y="5419322"/>
            <a:ext cx="7505698" cy="676678"/>
          </a:xfrm>
        </p:spPr>
        <p:txBody>
          <a:bodyPr>
            <a:noAutofit/>
          </a:bodyPr>
          <a:lstStyle>
            <a:lvl1pPr marL="0" indent="0" algn="l">
              <a:buNone/>
              <a:defRPr sz="1800" b="0" i="0">
                <a:solidFill>
                  <a:schemeClr val="bg1"/>
                </a:solidFill>
                <a:latin typeface="Outfit Light" pitchFamily="2" charset="0"/>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Click to edit Master subtitle style</a:t>
            </a:r>
          </a:p>
        </p:txBody>
      </p:sp>
      <p:sp>
        <p:nvSpPr>
          <p:cNvPr id="23" name="Text Placeholder 22">
            <a:extLst>
              <a:ext uri="{FF2B5EF4-FFF2-40B4-BE49-F238E27FC236}">
                <a16:creationId xmlns:a16="http://schemas.microsoft.com/office/drawing/2014/main" id="{680C668F-3B5E-7924-BFD6-80DD3B85F7B3}"/>
              </a:ext>
            </a:extLst>
          </p:cNvPr>
          <p:cNvSpPr>
            <a:spLocks noGrp="1"/>
          </p:cNvSpPr>
          <p:nvPr>
            <p:ph type="body" sz="quarter" idx="13" hasCustomPrompt="1"/>
          </p:nvPr>
        </p:nvSpPr>
        <p:spPr>
          <a:xfrm>
            <a:off x="4212802" y="2930206"/>
            <a:ext cx="1487673" cy="412927"/>
          </a:xfrm>
        </p:spPr>
        <p:txBody>
          <a:bodyPr anchor="b">
            <a:noAutofit/>
          </a:bodyPr>
          <a:lstStyle>
            <a:lvl1pPr marL="0" indent="0">
              <a:lnSpc>
                <a:spcPct val="100000"/>
              </a:lnSpc>
              <a:spcBef>
                <a:spcPts val="0"/>
              </a:spcBef>
              <a:buNone/>
              <a:defRPr kumimoji="0" lang="en-US" sz="1400" b="1" u="none" strike="noStrike" kern="1200" cap="none" spc="0" normalizeH="0" baseline="0" dirty="0" smtClean="0">
                <a:ln>
                  <a:noFill/>
                </a:ln>
                <a:solidFill>
                  <a:schemeClr val="bg1"/>
                </a:solidFill>
                <a:effectLst/>
                <a:uLnTx/>
                <a:uFillTx/>
                <a:latin typeface="Outfit" pitchFamily="2" charset="0"/>
                <a:ea typeface="+mn-ea"/>
                <a:cs typeface="+mn-cs"/>
              </a:defRPr>
            </a:lvl1pPr>
            <a:lvl2pPr marL="457200" indent="0">
              <a:buNone/>
              <a:defRPr/>
            </a:lvl2pPr>
            <a:lvl3pPr marL="914400" indent="0">
              <a:buNone/>
              <a:defRPr/>
            </a:lvl3pPr>
            <a:lvl4pPr marL="1371600" indent="0">
              <a:buNone/>
              <a:defRPr/>
            </a:lvl4pPr>
            <a:lvl5pPr marL="1828800" indent="0">
              <a:buNone/>
              <a:defRPr/>
            </a:lvl5pPr>
          </a:lstStyle>
          <a:p>
            <a:pPr lvl="0"/>
            <a:r>
              <a:rPr lang="en-US" err="1"/>
              <a:t>Firstname</a:t>
            </a:r>
            <a:endParaRPr lang="en-US"/>
          </a:p>
          <a:p>
            <a:pPr lvl="0"/>
            <a:r>
              <a:rPr lang="en-US" err="1"/>
              <a:t>Lastname</a:t>
            </a:r>
            <a:endParaRPr lang="en-US"/>
          </a:p>
        </p:txBody>
      </p:sp>
      <p:sp>
        <p:nvSpPr>
          <p:cNvPr id="25" name="Text Placeholder 24">
            <a:extLst>
              <a:ext uri="{FF2B5EF4-FFF2-40B4-BE49-F238E27FC236}">
                <a16:creationId xmlns:a16="http://schemas.microsoft.com/office/drawing/2014/main" id="{9F3500C3-B4FB-78DB-C8B3-4D7B95C20A7D}"/>
              </a:ext>
            </a:extLst>
          </p:cNvPr>
          <p:cNvSpPr>
            <a:spLocks noGrp="1"/>
          </p:cNvSpPr>
          <p:nvPr>
            <p:ph type="body" sz="quarter" idx="14" hasCustomPrompt="1"/>
          </p:nvPr>
        </p:nvSpPr>
        <p:spPr>
          <a:xfrm>
            <a:off x="4212802" y="3406742"/>
            <a:ext cx="1487672" cy="375958"/>
          </a:xfrm>
        </p:spPr>
        <p:txBody>
          <a:bodyPr>
            <a:noAutofit/>
          </a:bodyPr>
          <a:lstStyle>
            <a:lvl1pPr marL="0" indent="0">
              <a:spcBef>
                <a:spcPts val="0"/>
              </a:spcBef>
              <a:buNone/>
              <a:defRPr lang="en-US" sz="1000" b="0" i="0" kern="1200" dirty="0" smtClean="0">
                <a:solidFill>
                  <a:schemeClr val="bg1"/>
                </a:solidFill>
                <a:latin typeface="Outfit Light" pitchFamily="2" charset="0"/>
                <a:ea typeface="+mn-ea"/>
                <a:cs typeface="+mn-cs"/>
              </a:defRPr>
            </a:lvl1pPr>
            <a:lvl2pPr marL="457200" indent="0">
              <a:buNone/>
              <a:defRPr lang="en-US" sz="1000" kern="1200" dirty="0" smtClean="0">
                <a:solidFill>
                  <a:schemeClr val="tx1"/>
                </a:solidFill>
                <a:latin typeface="Outfit"/>
                <a:ea typeface="+mn-ea"/>
                <a:cs typeface="+mn-cs"/>
              </a:defRPr>
            </a:lvl2pPr>
            <a:lvl3pPr marL="914400" indent="0">
              <a:buNone/>
              <a:defRPr lang="en-US" sz="1000" kern="1200" dirty="0" smtClean="0">
                <a:solidFill>
                  <a:schemeClr val="tx1"/>
                </a:solidFill>
                <a:latin typeface="Outfit"/>
                <a:ea typeface="+mn-ea"/>
                <a:cs typeface="+mn-cs"/>
              </a:defRPr>
            </a:lvl3pPr>
            <a:lvl4pPr marL="1371600" indent="0">
              <a:buNone/>
              <a:defRPr lang="en-US" sz="1000" kern="1200" dirty="0" smtClean="0">
                <a:solidFill>
                  <a:schemeClr val="tx1"/>
                </a:solidFill>
                <a:latin typeface="Outfit"/>
                <a:ea typeface="+mn-ea"/>
                <a:cs typeface="+mn-cs"/>
              </a:defRPr>
            </a:lvl4pPr>
            <a:lvl5pPr marL="1828800" indent="0">
              <a:buNone/>
              <a:defRPr lang="en-US" sz="1000" kern="1200" dirty="0" smtClean="0">
                <a:solidFill>
                  <a:schemeClr val="tx1"/>
                </a:solidFill>
                <a:latin typeface="Outfit"/>
                <a:ea typeface="+mn-ea"/>
                <a:cs typeface="+mn-cs"/>
              </a:defRPr>
            </a:lvl5pPr>
          </a:lstStyle>
          <a:p>
            <a:pPr lvl="0"/>
            <a:r>
              <a:rPr lang="en-US"/>
              <a:t>Job Title</a:t>
            </a:r>
          </a:p>
          <a:p>
            <a:pPr lvl="0"/>
            <a:r>
              <a:rPr lang="en-US"/>
              <a:t>Two lines if needed</a:t>
            </a:r>
          </a:p>
        </p:txBody>
      </p:sp>
      <p:sp>
        <p:nvSpPr>
          <p:cNvPr id="33" name="Text Placeholder 32">
            <a:extLst>
              <a:ext uri="{FF2B5EF4-FFF2-40B4-BE49-F238E27FC236}">
                <a16:creationId xmlns:a16="http://schemas.microsoft.com/office/drawing/2014/main" id="{8EE94DF8-AC80-CB47-CDDD-96CDECD6E50C}"/>
              </a:ext>
            </a:extLst>
          </p:cNvPr>
          <p:cNvSpPr>
            <a:spLocks noGrp="1"/>
          </p:cNvSpPr>
          <p:nvPr>
            <p:ph type="body" sz="quarter" idx="15" hasCustomPrompt="1"/>
          </p:nvPr>
        </p:nvSpPr>
        <p:spPr>
          <a:xfrm>
            <a:off x="5901902" y="2930206"/>
            <a:ext cx="1487673" cy="412750"/>
          </a:xfrm>
        </p:spPr>
        <p:txBody>
          <a:bodyPr anchor="b">
            <a:noAutofit/>
          </a:bodyPr>
          <a:lstStyle>
            <a:lvl1pPr marL="0" indent="0">
              <a:lnSpc>
                <a:spcPct val="100000"/>
              </a:lnSpc>
              <a:spcBef>
                <a:spcPts val="0"/>
              </a:spcBef>
              <a:buNone/>
              <a:defRPr kumimoji="0" lang="en-US" sz="1400" b="1" u="none" strike="noStrike" kern="1200" cap="none" spc="0" normalizeH="0" baseline="0" smtClean="0">
                <a:ln>
                  <a:noFill/>
                </a:ln>
                <a:solidFill>
                  <a:schemeClr val="bg1"/>
                </a:solidFill>
                <a:effectLst/>
                <a:uLnTx/>
                <a:uFillTx/>
                <a:latin typeface="Outfit" pitchFamily="2" charset="0"/>
                <a:ea typeface="+mn-ea"/>
                <a:cs typeface="+mn-cs"/>
              </a:defRPr>
            </a:lvl1pPr>
          </a:lstStyle>
          <a:p>
            <a:pPr lvl="0"/>
            <a:r>
              <a:rPr lang="en-US" err="1"/>
              <a:t>Firstname</a:t>
            </a:r>
            <a:endParaRPr lang="en-US"/>
          </a:p>
          <a:p>
            <a:pPr lvl="0"/>
            <a:r>
              <a:rPr lang="en-US" err="1"/>
              <a:t>Lastname</a:t>
            </a:r>
            <a:endParaRPr lang="en-US"/>
          </a:p>
        </p:txBody>
      </p:sp>
      <p:sp>
        <p:nvSpPr>
          <p:cNvPr id="35" name="Text Placeholder 34">
            <a:extLst>
              <a:ext uri="{FF2B5EF4-FFF2-40B4-BE49-F238E27FC236}">
                <a16:creationId xmlns:a16="http://schemas.microsoft.com/office/drawing/2014/main" id="{A476C081-9305-C5D2-F934-FF86A980D4D4}"/>
              </a:ext>
            </a:extLst>
          </p:cNvPr>
          <p:cNvSpPr>
            <a:spLocks noGrp="1"/>
          </p:cNvSpPr>
          <p:nvPr>
            <p:ph type="body" sz="quarter" idx="16" hasCustomPrompt="1"/>
          </p:nvPr>
        </p:nvSpPr>
        <p:spPr>
          <a:xfrm>
            <a:off x="5901902" y="3406742"/>
            <a:ext cx="1487488" cy="372486"/>
          </a:xfrm>
        </p:spPr>
        <p:txBody>
          <a:bodyPr>
            <a:noAutofit/>
          </a:bodyPr>
          <a:lstStyle>
            <a:lvl1pPr marL="0" indent="0">
              <a:spcBef>
                <a:spcPts val="0"/>
              </a:spcBef>
              <a:buNone/>
              <a:defRPr lang="en-US" sz="1000" b="0" i="0" kern="1200" smtClean="0">
                <a:solidFill>
                  <a:schemeClr val="bg1"/>
                </a:solidFill>
                <a:latin typeface="Outfit Light" pitchFamily="2" charset="0"/>
                <a:ea typeface="+mn-ea"/>
                <a:cs typeface="+mn-cs"/>
              </a:defRPr>
            </a:lvl1pPr>
            <a:lvl2pPr marL="457200" indent="0">
              <a:buNone/>
              <a:defRPr/>
            </a:lvl2pPr>
            <a:lvl3pPr marL="914400" indent="0">
              <a:buNone/>
              <a:defRPr/>
            </a:lvl3pPr>
            <a:lvl4pPr marL="1371600" indent="0">
              <a:buNone/>
              <a:defRPr/>
            </a:lvl4pPr>
            <a:lvl5pPr marL="1828800" indent="0">
              <a:buNone/>
              <a:defRPr/>
            </a:lvl5pPr>
          </a:lstStyle>
          <a:p>
            <a:pPr lvl="0"/>
            <a:r>
              <a:rPr lang="en-US"/>
              <a:t>Job Title</a:t>
            </a:r>
          </a:p>
          <a:p>
            <a:pPr lvl="0"/>
            <a:r>
              <a:rPr lang="en-US"/>
              <a:t>Two lines if needed</a:t>
            </a:r>
          </a:p>
        </p:txBody>
      </p:sp>
      <p:sp>
        <p:nvSpPr>
          <p:cNvPr id="37" name="Text Placeholder 36">
            <a:extLst>
              <a:ext uri="{FF2B5EF4-FFF2-40B4-BE49-F238E27FC236}">
                <a16:creationId xmlns:a16="http://schemas.microsoft.com/office/drawing/2014/main" id="{0D6128B7-579C-E8B6-D8D7-116A02DB66F4}"/>
              </a:ext>
            </a:extLst>
          </p:cNvPr>
          <p:cNvSpPr>
            <a:spLocks noGrp="1"/>
          </p:cNvSpPr>
          <p:nvPr>
            <p:ph type="body" sz="quarter" idx="17" hasCustomPrompt="1"/>
          </p:nvPr>
        </p:nvSpPr>
        <p:spPr>
          <a:xfrm>
            <a:off x="7591002" y="2930206"/>
            <a:ext cx="1487673" cy="412751"/>
          </a:xfrm>
        </p:spPr>
        <p:txBody>
          <a:bodyPr anchor="b">
            <a:noAutofit/>
          </a:bodyPr>
          <a:lstStyle>
            <a:lvl1pPr marL="0" indent="0">
              <a:lnSpc>
                <a:spcPct val="100000"/>
              </a:lnSpc>
              <a:spcBef>
                <a:spcPts val="0"/>
              </a:spcBef>
              <a:buNone/>
              <a:defRPr kumimoji="0" lang="en-US" sz="1400" b="1" u="none" strike="noStrike" kern="1200" cap="none" spc="0" normalizeH="0" baseline="0" dirty="0" smtClean="0">
                <a:ln>
                  <a:noFill/>
                </a:ln>
                <a:solidFill>
                  <a:schemeClr val="bg1"/>
                </a:solidFill>
                <a:effectLst/>
                <a:uLnTx/>
                <a:uFillTx/>
                <a:latin typeface="Outfit" pitchFamily="2" charset="0"/>
                <a:ea typeface="+mn-ea"/>
                <a:cs typeface="+mn-cs"/>
              </a:defRPr>
            </a:lvl1pPr>
            <a:lvl2pPr marL="457200" indent="0">
              <a:buNone/>
              <a:defRPr/>
            </a:lvl2pPr>
            <a:lvl3pPr marL="914400" indent="0">
              <a:buNone/>
              <a:defRPr/>
            </a:lvl3pPr>
            <a:lvl4pPr marL="1371600" indent="0">
              <a:buNone/>
              <a:defRPr/>
            </a:lvl4pPr>
            <a:lvl5pPr marL="1828800" indent="0">
              <a:buNone/>
              <a:defRPr/>
            </a:lvl5pPr>
          </a:lstStyle>
          <a:p>
            <a:pPr lvl="0"/>
            <a:r>
              <a:rPr lang="en-US" err="1"/>
              <a:t>Firstname</a:t>
            </a:r>
            <a:endParaRPr lang="en-US"/>
          </a:p>
          <a:p>
            <a:pPr lvl="0"/>
            <a:r>
              <a:rPr lang="en-US" err="1"/>
              <a:t>Lastname</a:t>
            </a:r>
            <a:endParaRPr lang="en-US"/>
          </a:p>
        </p:txBody>
      </p:sp>
      <p:sp>
        <p:nvSpPr>
          <p:cNvPr id="39" name="Text Placeholder 38">
            <a:extLst>
              <a:ext uri="{FF2B5EF4-FFF2-40B4-BE49-F238E27FC236}">
                <a16:creationId xmlns:a16="http://schemas.microsoft.com/office/drawing/2014/main" id="{DA49A3AA-5ADC-D4F5-A0B7-3C76DBC7C87C}"/>
              </a:ext>
            </a:extLst>
          </p:cNvPr>
          <p:cNvSpPr>
            <a:spLocks noGrp="1"/>
          </p:cNvSpPr>
          <p:nvPr>
            <p:ph type="body" sz="quarter" idx="18" hasCustomPrompt="1"/>
          </p:nvPr>
        </p:nvSpPr>
        <p:spPr>
          <a:xfrm>
            <a:off x="7591002" y="3406742"/>
            <a:ext cx="1487488" cy="372486"/>
          </a:xfrm>
        </p:spPr>
        <p:txBody>
          <a:bodyPr>
            <a:noAutofit/>
          </a:bodyPr>
          <a:lstStyle>
            <a:lvl1pPr marL="0" indent="0">
              <a:spcBef>
                <a:spcPts val="0"/>
              </a:spcBef>
              <a:buNone/>
              <a:defRPr lang="en-US" sz="1000" b="0" i="0" kern="1200" dirty="0" smtClean="0">
                <a:solidFill>
                  <a:schemeClr val="bg1"/>
                </a:solidFill>
                <a:latin typeface="Outfit Light" pitchFamily="2" charset="0"/>
                <a:ea typeface="+mn-ea"/>
                <a:cs typeface="+mn-cs"/>
              </a:defRPr>
            </a:lvl1pPr>
            <a:lvl2pPr marL="457200" indent="0">
              <a:buNone/>
              <a:defRPr/>
            </a:lvl2pPr>
            <a:lvl3pPr marL="914400" indent="0">
              <a:buNone/>
              <a:defRPr/>
            </a:lvl3pPr>
            <a:lvl4pPr marL="1371600" indent="0">
              <a:buNone/>
              <a:defRPr/>
            </a:lvl4pPr>
            <a:lvl5pPr marL="1828800" indent="0">
              <a:buNone/>
              <a:defRPr/>
            </a:lvl5pPr>
          </a:lstStyle>
          <a:p>
            <a:pPr lvl="0"/>
            <a:r>
              <a:rPr lang="en-US"/>
              <a:t>Job Title</a:t>
            </a:r>
          </a:p>
          <a:p>
            <a:pPr lvl="0"/>
            <a:r>
              <a:rPr lang="en-US"/>
              <a:t>Two lines if needed</a:t>
            </a:r>
          </a:p>
        </p:txBody>
      </p:sp>
      <p:sp>
        <p:nvSpPr>
          <p:cNvPr id="5" name="Rounded Rectangle 4">
            <a:extLst>
              <a:ext uri="{FF2B5EF4-FFF2-40B4-BE49-F238E27FC236}">
                <a16:creationId xmlns:a16="http://schemas.microsoft.com/office/drawing/2014/main" id="{59417AE2-6AD2-A313-1D31-DEE350F8A309}"/>
              </a:ext>
            </a:extLst>
          </p:cNvPr>
          <p:cNvSpPr/>
          <p:nvPr userDrawn="1"/>
        </p:nvSpPr>
        <p:spPr>
          <a:xfrm>
            <a:off x="1951726" y="4948126"/>
            <a:ext cx="705593" cy="705593"/>
          </a:xfrm>
          <a:prstGeom prst="roundRect">
            <a:avLst>
              <a:gd name="adj" fmla="val 17359"/>
            </a:avLst>
          </a:prstGeom>
          <a:solidFill>
            <a:schemeClr val="accent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 name="Rounded Rectangle 5">
            <a:extLst>
              <a:ext uri="{FF2B5EF4-FFF2-40B4-BE49-F238E27FC236}">
                <a16:creationId xmlns:a16="http://schemas.microsoft.com/office/drawing/2014/main" id="{260DF45D-6B8D-2018-FF5A-0A22DBB84500}"/>
              </a:ext>
            </a:extLst>
          </p:cNvPr>
          <p:cNvSpPr/>
          <p:nvPr userDrawn="1"/>
        </p:nvSpPr>
        <p:spPr>
          <a:xfrm>
            <a:off x="1951726" y="3451798"/>
            <a:ext cx="1453376" cy="1453376"/>
          </a:xfrm>
          <a:prstGeom prst="roundRect">
            <a:avLst>
              <a:gd name="adj" fmla="val 9776"/>
            </a:avLst>
          </a:prstGeom>
          <a:solidFill>
            <a:schemeClr val="accent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8" name="Rounded Rectangle 7">
            <a:extLst>
              <a:ext uri="{FF2B5EF4-FFF2-40B4-BE49-F238E27FC236}">
                <a16:creationId xmlns:a16="http://schemas.microsoft.com/office/drawing/2014/main" id="{23B9BB1D-FEC7-60EB-076A-06B7F01DCA60}"/>
              </a:ext>
            </a:extLst>
          </p:cNvPr>
          <p:cNvSpPr/>
          <p:nvPr userDrawn="1"/>
        </p:nvSpPr>
        <p:spPr>
          <a:xfrm>
            <a:off x="3447233" y="457201"/>
            <a:ext cx="1453376" cy="1453376"/>
          </a:xfrm>
          <a:prstGeom prst="roundRect">
            <a:avLst>
              <a:gd name="adj" fmla="val 9776"/>
            </a:avLst>
          </a:prstGeom>
          <a:solidFill>
            <a:schemeClr val="accent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solidFill>
                <a:schemeClr val="tx1"/>
              </a:solidFill>
            </a:endParaRPr>
          </a:p>
        </p:txBody>
      </p:sp>
      <p:sp>
        <p:nvSpPr>
          <p:cNvPr id="9" name="Rounded Rectangle 8">
            <a:extLst>
              <a:ext uri="{FF2B5EF4-FFF2-40B4-BE49-F238E27FC236}">
                <a16:creationId xmlns:a16="http://schemas.microsoft.com/office/drawing/2014/main" id="{E2238B48-EF8C-2EEA-4C55-7005014D1B28}"/>
              </a:ext>
            </a:extLst>
          </p:cNvPr>
          <p:cNvSpPr/>
          <p:nvPr userDrawn="1"/>
        </p:nvSpPr>
        <p:spPr>
          <a:xfrm>
            <a:off x="4941489" y="457201"/>
            <a:ext cx="704693" cy="704693"/>
          </a:xfrm>
          <a:prstGeom prst="roundRect">
            <a:avLst>
              <a:gd name="adj" fmla="val 17359"/>
            </a:avLst>
          </a:prstGeom>
          <a:solidFill>
            <a:schemeClr val="accent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solidFill>
                <a:schemeClr val="tx1"/>
              </a:solidFill>
            </a:endParaRPr>
          </a:p>
        </p:txBody>
      </p:sp>
      <p:sp>
        <p:nvSpPr>
          <p:cNvPr id="10" name="Rounded Rectangle 9">
            <a:extLst>
              <a:ext uri="{FF2B5EF4-FFF2-40B4-BE49-F238E27FC236}">
                <a16:creationId xmlns:a16="http://schemas.microsoft.com/office/drawing/2014/main" id="{D7F95376-B179-C202-8FF0-CC96F615D166}"/>
              </a:ext>
            </a:extLst>
          </p:cNvPr>
          <p:cNvSpPr/>
          <p:nvPr userDrawn="1"/>
        </p:nvSpPr>
        <p:spPr>
          <a:xfrm>
            <a:off x="457004" y="3451798"/>
            <a:ext cx="705593" cy="705593"/>
          </a:xfrm>
          <a:prstGeom prst="roundRect">
            <a:avLst>
              <a:gd name="adj" fmla="val 17359"/>
            </a:avLst>
          </a:prstGeom>
          <a:solidFill>
            <a:schemeClr val="accent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2" name="Rounded Rectangle 11">
            <a:extLst>
              <a:ext uri="{FF2B5EF4-FFF2-40B4-BE49-F238E27FC236}">
                <a16:creationId xmlns:a16="http://schemas.microsoft.com/office/drawing/2014/main" id="{5BFF7B6B-183C-57DE-25B8-2810D46775EE}"/>
              </a:ext>
            </a:extLst>
          </p:cNvPr>
          <p:cNvSpPr/>
          <p:nvPr userDrawn="1"/>
        </p:nvSpPr>
        <p:spPr>
          <a:xfrm>
            <a:off x="454662" y="5695207"/>
            <a:ext cx="705593" cy="705593"/>
          </a:xfrm>
          <a:prstGeom prst="roundRect">
            <a:avLst>
              <a:gd name="adj" fmla="val 17359"/>
            </a:avLst>
          </a:prstGeom>
          <a:solidFill>
            <a:schemeClr val="accent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cxnSp>
        <p:nvCxnSpPr>
          <p:cNvPr id="22" name="Straight Connector 21">
            <a:extLst>
              <a:ext uri="{FF2B5EF4-FFF2-40B4-BE49-F238E27FC236}">
                <a16:creationId xmlns:a16="http://schemas.microsoft.com/office/drawing/2014/main" id="{EC09AD18-5540-CD3D-115E-4B4FB46D3458}"/>
              </a:ext>
            </a:extLst>
          </p:cNvPr>
          <p:cNvCxnSpPr>
            <a:cxnSpLocks/>
          </p:cNvCxnSpPr>
          <p:nvPr userDrawn="1"/>
        </p:nvCxnSpPr>
        <p:spPr>
          <a:xfrm>
            <a:off x="4212803" y="3893402"/>
            <a:ext cx="7979197" cy="0"/>
          </a:xfrm>
          <a:prstGeom prst="line">
            <a:avLst/>
          </a:prstGeom>
          <a:ln w="9525" cap="rnd">
            <a:solidFill>
              <a:schemeClr val="bg1">
                <a:alpha val="40000"/>
              </a:schemeClr>
            </a:solidFill>
          </a:ln>
        </p:spPr>
        <p:style>
          <a:lnRef idx="1">
            <a:schemeClr val="accent1"/>
          </a:lnRef>
          <a:fillRef idx="0">
            <a:schemeClr val="accent1"/>
          </a:fillRef>
          <a:effectRef idx="0">
            <a:schemeClr val="accent1"/>
          </a:effectRef>
          <a:fontRef idx="minor">
            <a:schemeClr val="tx1"/>
          </a:fontRef>
        </p:style>
      </p:cxnSp>
      <p:cxnSp>
        <p:nvCxnSpPr>
          <p:cNvPr id="24" name="Straight Connector 23">
            <a:extLst>
              <a:ext uri="{FF2B5EF4-FFF2-40B4-BE49-F238E27FC236}">
                <a16:creationId xmlns:a16="http://schemas.microsoft.com/office/drawing/2014/main" id="{C496F969-3F4B-DA30-CD39-2092C241A477}"/>
              </a:ext>
            </a:extLst>
          </p:cNvPr>
          <p:cNvCxnSpPr>
            <a:cxnSpLocks/>
          </p:cNvCxnSpPr>
          <p:nvPr userDrawn="1"/>
        </p:nvCxnSpPr>
        <p:spPr>
          <a:xfrm>
            <a:off x="4212803" y="3893402"/>
            <a:ext cx="4865689" cy="0"/>
          </a:xfrm>
          <a:prstGeom prst="line">
            <a:avLst/>
          </a:prstGeom>
          <a:ln w="22225" cap="rnd">
            <a:solidFill>
              <a:schemeClr val="accent2"/>
            </a:solidFill>
          </a:ln>
        </p:spPr>
        <p:style>
          <a:lnRef idx="1">
            <a:schemeClr val="accent1"/>
          </a:lnRef>
          <a:fillRef idx="0">
            <a:schemeClr val="accent1"/>
          </a:fillRef>
          <a:effectRef idx="0">
            <a:schemeClr val="accent1"/>
          </a:effectRef>
          <a:fontRef idx="minor">
            <a:schemeClr val="tx1"/>
          </a:fontRef>
        </p:style>
      </p:cxnSp>
      <p:sp>
        <p:nvSpPr>
          <p:cNvPr id="182" name="Picture Placeholder 79">
            <a:extLst>
              <a:ext uri="{FF2B5EF4-FFF2-40B4-BE49-F238E27FC236}">
                <a16:creationId xmlns:a16="http://schemas.microsoft.com/office/drawing/2014/main" id="{B3AAA12D-BCDB-DF2B-895A-8BE0F0F31C4B}"/>
              </a:ext>
            </a:extLst>
          </p:cNvPr>
          <p:cNvSpPr>
            <a:spLocks noGrp="1"/>
          </p:cNvSpPr>
          <p:nvPr>
            <p:ph type="pic" sz="quarter" idx="19" hasCustomPrompt="1"/>
          </p:nvPr>
        </p:nvSpPr>
        <p:spPr>
          <a:xfrm>
            <a:off x="457002" y="457201"/>
            <a:ext cx="3694924" cy="5196520"/>
          </a:xfrm>
          <a:custGeom>
            <a:avLst/>
            <a:gdLst>
              <a:gd name="connsiteX0" fmla="*/ 1453370 w 3694924"/>
              <a:gd name="connsiteY0" fmla="*/ 4895143 h 5196520"/>
              <a:gd name="connsiteX1" fmla="*/ 1453377 w 3694924"/>
              <a:gd name="connsiteY1" fmla="*/ 4895144 h 5196520"/>
              <a:gd name="connsiteX2" fmla="*/ 1453377 w 3694924"/>
              <a:gd name="connsiteY2" fmla="*/ 5054438 h 5196520"/>
              <a:gd name="connsiteX3" fmla="*/ 1311295 w 3694924"/>
              <a:gd name="connsiteY3" fmla="*/ 5196520 h 5196520"/>
              <a:gd name="connsiteX4" fmla="*/ 904809 w 3694924"/>
              <a:gd name="connsiteY4" fmla="*/ 5196520 h 5196520"/>
              <a:gd name="connsiteX5" fmla="*/ 911962 w 3694924"/>
              <a:gd name="connsiteY5" fmla="*/ 5183359 h 5196520"/>
              <a:gd name="connsiteX6" fmla="*/ 1453370 w 3694924"/>
              <a:gd name="connsiteY6" fmla="*/ 4895143 h 5196520"/>
              <a:gd name="connsiteX7" fmla="*/ 1453370 w 3694924"/>
              <a:gd name="connsiteY7" fmla="*/ 4864408 h 5196520"/>
              <a:gd name="connsiteX8" fmla="*/ 1453377 w 3694924"/>
              <a:gd name="connsiteY8" fmla="*/ 4864409 h 5196520"/>
              <a:gd name="connsiteX9" fmla="*/ 1453377 w 3694924"/>
              <a:gd name="connsiteY9" fmla="*/ 4892568 h 5196520"/>
              <a:gd name="connsiteX10" fmla="*/ 1453370 w 3694924"/>
              <a:gd name="connsiteY10" fmla="*/ 4892567 h 5196520"/>
              <a:gd name="connsiteX11" fmla="*/ 909816 w 3694924"/>
              <a:gd name="connsiteY11" fmla="*/ 5181902 h 5196520"/>
              <a:gd name="connsiteX12" fmla="*/ 901871 w 3694924"/>
              <a:gd name="connsiteY12" fmla="*/ 5196520 h 5196520"/>
              <a:gd name="connsiteX13" fmla="*/ 869984 w 3694924"/>
              <a:gd name="connsiteY13" fmla="*/ 5196520 h 5196520"/>
              <a:gd name="connsiteX14" fmla="*/ 886476 w 3694924"/>
              <a:gd name="connsiteY14" fmla="*/ 5166174 h 5196520"/>
              <a:gd name="connsiteX15" fmla="*/ 1453370 w 3694924"/>
              <a:gd name="connsiteY15" fmla="*/ 4864408 h 5196520"/>
              <a:gd name="connsiteX16" fmla="*/ 1453370 w 3694924"/>
              <a:gd name="connsiteY16" fmla="*/ 4833672 h 5196520"/>
              <a:gd name="connsiteX17" fmla="*/ 1453377 w 3694924"/>
              <a:gd name="connsiteY17" fmla="*/ 4833673 h 5196520"/>
              <a:gd name="connsiteX18" fmla="*/ 1453377 w 3694924"/>
              <a:gd name="connsiteY18" fmla="*/ 4861833 h 5196520"/>
              <a:gd name="connsiteX19" fmla="*/ 1453370 w 3694924"/>
              <a:gd name="connsiteY19" fmla="*/ 4861832 h 5196520"/>
              <a:gd name="connsiteX20" fmla="*/ 884344 w 3694924"/>
              <a:gd name="connsiteY20" fmla="*/ 5164742 h 5196520"/>
              <a:gd name="connsiteX21" fmla="*/ 867073 w 3694924"/>
              <a:gd name="connsiteY21" fmla="*/ 5196520 h 5196520"/>
              <a:gd name="connsiteX22" fmla="*/ 835185 w 3694924"/>
              <a:gd name="connsiteY22" fmla="*/ 5196520 h 5196520"/>
              <a:gd name="connsiteX23" fmla="*/ 861004 w 3694924"/>
              <a:gd name="connsiteY23" fmla="*/ 5149014 h 5196520"/>
              <a:gd name="connsiteX24" fmla="*/ 1453370 w 3694924"/>
              <a:gd name="connsiteY24" fmla="*/ 4833672 h 5196520"/>
              <a:gd name="connsiteX25" fmla="*/ 1453371 w 3694924"/>
              <a:gd name="connsiteY25" fmla="*/ 4802937 h 5196520"/>
              <a:gd name="connsiteX26" fmla="*/ 1453377 w 3694924"/>
              <a:gd name="connsiteY26" fmla="*/ 4802938 h 5196520"/>
              <a:gd name="connsiteX27" fmla="*/ 1453377 w 3694924"/>
              <a:gd name="connsiteY27" fmla="*/ 4831097 h 5196520"/>
              <a:gd name="connsiteX28" fmla="*/ 1453370 w 3694924"/>
              <a:gd name="connsiteY28" fmla="*/ 4831096 h 5196520"/>
              <a:gd name="connsiteX29" fmla="*/ 858858 w 3694924"/>
              <a:gd name="connsiteY29" fmla="*/ 5147556 h 5196520"/>
              <a:gd name="connsiteX30" fmla="*/ 832248 w 3694924"/>
              <a:gd name="connsiteY30" fmla="*/ 5196520 h 5196520"/>
              <a:gd name="connsiteX31" fmla="*/ 800360 w 3694924"/>
              <a:gd name="connsiteY31" fmla="*/ 5196520 h 5196520"/>
              <a:gd name="connsiteX32" fmla="*/ 835518 w 3694924"/>
              <a:gd name="connsiteY32" fmla="*/ 5131828 h 5196520"/>
              <a:gd name="connsiteX33" fmla="*/ 1453371 w 3694924"/>
              <a:gd name="connsiteY33" fmla="*/ 4802937 h 5196520"/>
              <a:gd name="connsiteX34" fmla="*/ 1453371 w 3694924"/>
              <a:gd name="connsiteY34" fmla="*/ 4772201 h 5196520"/>
              <a:gd name="connsiteX35" fmla="*/ 1453377 w 3694924"/>
              <a:gd name="connsiteY35" fmla="*/ 4772202 h 5196520"/>
              <a:gd name="connsiteX36" fmla="*/ 1453377 w 3694924"/>
              <a:gd name="connsiteY36" fmla="*/ 4800362 h 5196520"/>
              <a:gd name="connsiteX37" fmla="*/ 1453371 w 3694924"/>
              <a:gd name="connsiteY37" fmla="*/ 4800361 h 5196520"/>
              <a:gd name="connsiteX38" fmla="*/ 833386 w 3694924"/>
              <a:gd name="connsiteY38" fmla="*/ 5130396 h 5196520"/>
              <a:gd name="connsiteX39" fmla="*/ 797450 w 3694924"/>
              <a:gd name="connsiteY39" fmla="*/ 5196520 h 5196520"/>
              <a:gd name="connsiteX40" fmla="*/ 765536 w 3694924"/>
              <a:gd name="connsiteY40" fmla="*/ 5196520 h 5196520"/>
              <a:gd name="connsiteX41" fmla="*/ 810031 w 3694924"/>
              <a:gd name="connsiteY41" fmla="*/ 5114642 h 5196520"/>
              <a:gd name="connsiteX42" fmla="*/ 1453371 w 3694924"/>
              <a:gd name="connsiteY42" fmla="*/ 4772201 h 5196520"/>
              <a:gd name="connsiteX43" fmla="*/ 1453371 w 3694924"/>
              <a:gd name="connsiteY43" fmla="*/ 4741466 h 5196520"/>
              <a:gd name="connsiteX44" fmla="*/ 1453377 w 3694924"/>
              <a:gd name="connsiteY44" fmla="*/ 4741467 h 5196520"/>
              <a:gd name="connsiteX45" fmla="*/ 1453377 w 3694924"/>
              <a:gd name="connsiteY45" fmla="*/ 4769626 h 5196520"/>
              <a:gd name="connsiteX46" fmla="*/ 1453371 w 3694924"/>
              <a:gd name="connsiteY46" fmla="*/ 4769625 h 5196520"/>
              <a:gd name="connsiteX47" fmla="*/ 807899 w 3694924"/>
              <a:gd name="connsiteY47" fmla="*/ 5113210 h 5196520"/>
              <a:gd name="connsiteX48" fmla="*/ 762625 w 3694924"/>
              <a:gd name="connsiteY48" fmla="*/ 5196520 h 5196520"/>
              <a:gd name="connsiteX49" fmla="*/ 730737 w 3694924"/>
              <a:gd name="connsiteY49" fmla="*/ 5196520 h 5196520"/>
              <a:gd name="connsiteX50" fmla="*/ 784560 w 3694924"/>
              <a:gd name="connsiteY50" fmla="*/ 5097482 h 5196520"/>
              <a:gd name="connsiteX51" fmla="*/ 1453371 w 3694924"/>
              <a:gd name="connsiteY51" fmla="*/ 4741466 h 5196520"/>
              <a:gd name="connsiteX52" fmla="*/ 1453370 w 3694924"/>
              <a:gd name="connsiteY52" fmla="*/ 4710730 h 5196520"/>
              <a:gd name="connsiteX53" fmla="*/ 1453377 w 3694924"/>
              <a:gd name="connsiteY53" fmla="*/ 4710731 h 5196520"/>
              <a:gd name="connsiteX54" fmla="*/ 1453377 w 3694924"/>
              <a:gd name="connsiteY54" fmla="*/ 4738891 h 5196520"/>
              <a:gd name="connsiteX55" fmla="*/ 1453371 w 3694924"/>
              <a:gd name="connsiteY55" fmla="*/ 4738890 h 5196520"/>
              <a:gd name="connsiteX56" fmla="*/ 782428 w 3694924"/>
              <a:gd name="connsiteY56" fmla="*/ 5096050 h 5196520"/>
              <a:gd name="connsiteX57" fmla="*/ 727826 w 3694924"/>
              <a:gd name="connsiteY57" fmla="*/ 5196520 h 5196520"/>
              <a:gd name="connsiteX58" fmla="*/ 695912 w 3694924"/>
              <a:gd name="connsiteY58" fmla="*/ 5196520 h 5196520"/>
              <a:gd name="connsiteX59" fmla="*/ 759072 w 3694924"/>
              <a:gd name="connsiteY59" fmla="*/ 5080296 h 5196520"/>
              <a:gd name="connsiteX60" fmla="*/ 1453370 w 3694924"/>
              <a:gd name="connsiteY60" fmla="*/ 4710730 h 5196520"/>
              <a:gd name="connsiteX61" fmla="*/ 1453370 w 3694924"/>
              <a:gd name="connsiteY61" fmla="*/ 4679995 h 5196520"/>
              <a:gd name="connsiteX62" fmla="*/ 1453377 w 3694924"/>
              <a:gd name="connsiteY62" fmla="*/ 4679996 h 5196520"/>
              <a:gd name="connsiteX63" fmla="*/ 1453377 w 3694924"/>
              <a:gd name="connsiteY63" fmla="*/ 4708155 h 5196520"/>
              <a:gd name="connsiteX64" fmla="*/ 1453370 w 3694924"/>
              <a:gd name="connsiteY64" fmla="*/ 4708154 h 5196520"/>
              <a:gd name="connsiteX65" fmla="*/ 756941 w 3694924"/>
              <a:gd name="connsiteY65" fmla="*/ 5078864 h 5196520"/>
              <a:gd name="connsiteX66" fmla="*/ 693001 w 3694924"/>
              <a:gd name="connsiteY66" fmla="*/ 5196520 h 5196520"/>
              <a:gd name="connsiteX67" fmla="*/ 661112 w 3694924"/>
              <a:gd name="connsiteY67" fmla="*/ 5196520 h 5196520"/>
              <a:gd name="connsiteX68" fmla="*/ 733601 w 3694924"/>
              <a:gd name="connsiteY68" fmla="*/ 5063137 h 5196520"/>
              <a:gd name="connsiteX69" fmla="*/ 1453370 w 3694924"/>
              <a:gd name="connsiteY69" fmla="*/ 4679995 h 5196520"/>
              <a:gd name="connsiteX70" fmla="*/ 1453370 w 3694924"/>
              <a:gd name="connsiteY70" fmla="*/ 4649259 h 5196520"/>
              <a:gd name="connsiteX71" fmla="*/ 1453377 w 3694924"/>
              <a:gd name="connsiteY71" fmla="*/ 4649260 h 5196520"/>
              <a:gd name="connsiteX72" fmla="*/ 1453377 w 3694924"/>
              <a:gd name="connsiteY72" fmla="*/ 4677420 h 5196520"/>
              <a:gd name="connsiteX73" fmla="*/ 1453370 w 3694924"/>
              <a:gd name="connsiteY73" fmla="*/ 4677419 h 5196520"/>
              <a:gd name="connsiteX74" fmla="*/ 731469 w 3694924"/>
              <a:gd name="connsiteY74" fmla="*/ 5061704 h 5196520"/>
              <a:gd name="connsiteX75" fmla="*/ 658201 w 3694924"/>
              <a:gd name="connsiteY75" fmla="*/ 5196520 h 5196520"/>
              <a:gd name="connsiteX76" fmla="*/ 626180 w 3694924"/>
              <a:gd name="connsiteY76" fmla="*/ 5196520 h 5196520"/>
              <a:gd name="connsiteX77" fmla="*/ 663049 w 3694924"/>
              <a:gd name="connsiteY77" fmla="*/ 5120102 h 5196520"/>
              <a:gd name="connsiteX78" fmla="*/ 1453370 w 3694924"/>
              <a:gd name="connsiteY78" fmla="*/ 4649259 h 5196520"/>
              <a:gd name="connsiteX79" fmla="*/ 1453371 w 3694924"/>
              <a:gd name="connsiteY79" fmla="*/ 4618524 h 5196520"/>
              <a:gd name="connsiteX80" fmla="*/ 1453377 w 3694924"/>
              <a:gd name="connsiteY80" fmla="*/ 4618525 h 5196520"/>
              <a:gd name="connsiteX81" fmla="*/ 1453377 w 3694924"/>
              <a:gd name="connsiteY81" fmla="*/ 4646684 h 5196520"/>
              <a:gd name="connsiteX82" fmla="*/ 1453370 w 3694924"/>
              <a:gd name="connsiteY82" fmla="*/ 4646683 h 5196520"/>
              <a:gd name="connsiteX83" fmla="*/ 660776 w 3694924"/>
              <a:gd name="connsiteY83" fmla="*/ 5118855 h 5196520"/>
              <a:gd name="connsiteX84" fmla="*/ 623309 w 3694924"/>
              <a:gd name="connsiteY84" fmla="*/ 5196520 h 5196520"/>
              <a:gd name="connsiteX85" fmla="*/ 593225 w 3694924"/>
              <a:gd name="connsiteY85" fmla="*/ 5196520 h 5196520"/>
              <a:gd name="connsiteX86" fmla="*/ 596824 w 3694924"/>
              <a:gd name="connsiteY86" fmla="*/ 5186705 h 5196520"/>
              <a:gd name="connsiteX87" fmla="*/ 1453371 w 3694924"/>
              <a:gd name="connsiteY87" fmla="*/ 4618524 h 5196520"/>
              <a:gd name="connsiteX88" fmla="*/ 1453371 w 3694924"/>
              <a:gd name="connsiteY88" fmla="*/ 4587788 h 5196520"/>
              <a:gd name="connsiteX89" fmla="*/ 1453377 w 3694924"/>
              <a:gd name="connsiteY89" fmla="*/ 4587789 h 5196520"/>
              <a:gd name="connsiteX90" fmla="*/ 1453377 w 3694924"/>
              <a:gd name="connsiteY90" fmla="*/ 4615949 h 5196520"/>
              <a:gd name="connsiteX91" fmla="*/ 1453371 w 3694924"/>
              <a:gd name="connsiteY91" fmla="*/ 4615948 h 5196520"/>
              <a:gd name="connsiteX92" fmla="*/ 594452 w 3694924"/>
              <a:gd name="connsiteY92" fmla="*/ 5185710 h 5196520"/>
              <a:gd name="connsiteX93" fmla="*/ 590488 w 3694924"/>
              <a:gd name="connsiteY93" fmla="*/ 5196520 h 5196520"/>
              <a:gd name="connsiteX94" fmla="*/ 560534 w 3694924"/>
              <a:gd name="connsiteY94" fmla="*/ 5196520 h 5196520"/>
              <a:gd name="connsiteX95" fmla="*/ 568512 w 3694924"/>
              <a:gd name="connsiteY95" fmla="*/ 5174764 h 5196520"/>
              <a:gd name="connsiteX96" fmla="*/ 1453371 w 3694924"/>
              <a:gd name="connsiteY96" fmla="*/ 4587788 h 5196520"/>
              <a:gd name="connsiteX97" fmla="*/ 1453371 w 3694924"/>
              <a:gd name="connsiteY97" fmla="*/ 4557053 h 5196520"/>
              <a:gd name="connsiteX98" fmla="*/ 1453377 w 3694924"/>
              <a:gd name="connsiteY98" fmla="*/ 4557054 h 5196520"/>
              <a:gd name="connsiteX99" fmla="*/ 1453377 w 3694924"/>
              <a:gd name="connsiteY99" fmla="*/ 4585213 h 5196520"/>
              <a:gd name="connsiteX100" fmla="*/ 1453371 w 3694924"/>
              <a:gd name="connsiteY100" fmla="*/ 4585212 h 5196520"/>
              <a:gd name="connsiteX101" fmla="*/ 566133 w 3694924"/>
              <a:gd name="connsiteY101" fmla="*/ 5173744 h 5196520"/>
              <a:gd name="connsiteX102" fmla="*/ 557781 w 3694924"/>
              <a:gd name="connsiteY102" fmla="*/ 5196520 h 5196520"/>
              <a:gd name="connsiteX103" fmla="*/ 527826 w 3694924"/>
              <a:gd name="connsiteY103" fmla="*/ 5196520 h 5196520"/>
              <a:gd name="connsiteX104" fmla="*/ 540191 w 3694924"/>
              <a:gd name="connsiteY104" fmla="*/ 5162800 h 5196520"/>
              <a:gd name="connsiteX105" fmla="*/ 1453371 w 3694924"/>
              <a:gd name="connsiteY105" fmla="*/ 4557053 h 5196520"/>
              <a:gd name="connsiteX106" fmla="*/ 1453371 w 3694924"/>
              <a:gd name="connsiteY106" fmla="*/ 4526318 h 5196520"/>
              <a:gd name="connsiteX107" fmla="*/ 1453377 w 3694924"/>
              <a:gd name="connsiteY107" fmla="*/ 4526319 h 5196520"/>
              <a:gd name="connsiteX108" fmla="*/ 1453377 w 3694924"/>
              <a:gd name="connsiteY108" fmla="*/ 4554478 h 5196520"/>
              <a:gd name="connsiteX109" fmla="*/ 1453371 w 3694924"/>
              <a:gd name="connsiteY109" fmla="*/ 4554477 h 5196520"/>
              <a:gd name="connsiteX110" fmla="*/ 537821 w 3694924"/>
              <a:gd name="connsiteY110" fmla="*/ 5161805 h 5196520"/>
              <a:gd name="connsiteX111" fmla="*/ 525091 w 3694924"/>
              <a:gd name="connsiteY111" fmla="*/ 5196520 h 5196520"/>
              <a:gd name="connsiteX112" fmla="*/ 494581 w 3694924"/>
              <a:gd name="connsiteY112" fmla="*/ 5196520 h 5196520"/>
              <a:gd name="connsiteX113" fmla="*/ 508727 w 3694924"/>
              <a:gd name="connsiteY113" fmla="*/ 5156966 h 5196520"/>
              <a:gd name="connsiteX114" fmla="*/ 730773 w 3694924"/>
              <a:gd name="connsiteY114" fmla="*/ 4825652 h 5196520"/>
              <a:gd name="connsiteX115" fmla="*/ 1453371 w 3694924"/>
              <a:gd name="connsiteY115" fmla="*/ 4526318 h 5196520"/>
              <a:gd name="connsiteX116" fmla="*/ 142083 w 3694924"/>
              <a:gd name="connsiteY116" fmla="*/ 3743144 h 5196520"/>
              <a:gd name="connsiteX117" fmla="*/ 1311295 w 3694924"/>
              <a:gd name="connsiteY117" fmla="*/ 3743144 h 5196520"/>
              <a:gd name="connsiteX118" fmla="*/ 1453377 w 3694924"/>
              <a:gd name="connsiteY118" fmla="*/ 3885226 h 5196520"/>
              <a:gd name="connsiteX119" fmla="*/ 1453377 w 3694924"/>
              <a:gd name="connsiteY119" fmla="*/ 4523743 h 5196520"/>
              <a:gd name="connsiteX120" fmla="*/ 1453371 w 3694924"/>
              <a:gd name="connsiteY120" fmla="*/ 4523742 h 5196520"/>
              <a:gd name="connsiteX121" fmla="*/ 509377 w 3694924"/>
              <a:gd name="connsiteY121" fmla="*/ 5149470 h 5196520"/>
              <a:gd name="connsiteX122" fmla="*/ 492156 w 3694924"/>
              <a:gd name="connsiteY122" fmla="*/ 5196520 h 5196520"/>
              <a:gd name="connsiteX123" fmla="*/ 142083 w 3694924"/>
              <a:gd name="connsiteY123" fmla="*/ 5196520 h 5196520"/>
              <a:gd name="connsiteX124" fmla="*/ 1 w 3694924"/>
              <a:gd name="connsiteY124" fmla="*/ 5054438 h 5196520"/>
              <a:gd name="connsiteX125" fmla="*/ 1 w 3694924"/>
              <a:gd name="connsiteY125" fmla="*/ 3885226 h 5196520"/>
              <a:gd name="connsiteX126" fmla="*/ 142083 w 3694924"/>
              <a:gd name="connsiteY126" fmla="*/ 3743144 h 5196520"/>
              <a:gd name="connsiteX127" fmla="*/ 870267 w 3694924"/>
              <a:gd name="connsiteY127" fmla="*/ 2994597 h 5196520"/>
              <a:gd name="connsiteX128" fmla="*/ 1330892 w 3694924"/>
              <a:gd name="connsiteY128" fmla="*/ 2994597 h 5196520"/>
              <a:gd name="connsiteX129" fmla="*/ 1453376 w 3694924"/>
              <a:gd name="connsiteY129" fmla="*/ 3117081 h 5196520"/>
              <a:gd name="connsiteX130" fmla="*/ 1453376 w 3694924"/>
              <a:gd name="connsiteY130" fmla="*/ 3577706 h 5196520"/>
              <a:gd name="connsiteX131" fmla="*/ 1330892 w 3694924"/>
              <a:gd name="connsiteY131" fmla="*/ 3700190 h 5196520"/>
              <a:gd name="connsiteX132" fmla="*/ 870267 w 3694924"/>
              <a:gd name="connsiteY132" fmla="*/ 3700190 h 5196520"/>
              <a:gd name="connsiteX133" fmla="*/ 747783 w 3694924"/>
              <a:gd name="connsiteY133" fmla="*/ 3577706 h 5196520"/>
              <a:gd name="connsiteX134" fmla="*/ 747783 w 3694924"/>
              <a:gd name="connsiteY134" fmla="*/ 3117081 h 5196520"/>
              <a:gd name="connsiteX135" fmla="*/ 870267 w 3694924"/>
              <a:gd name="connsiteY135" fmla="*/ 2994597 h 5196520"/>
              <a:gd name="connsiteX136" fmla="*/ 2949148 w 3694924"/>
              <a:gd name="connsiteY136" fmla="*/ 2597293 h 5196520"/>
              <a:gd name="connsiteX137" fmla="*/ 2949350 w 3694924"/>
              <a:gd name="connsiteY137" fmla="*/ 2597314 h 5196520"/>
              <a:gd name="connsiteX138" fmla="*/ 2949350 w 3694924"/>
              <a:gd name="connsiteY138" fmla="*/ 2808283 h 5196520"/>
              <a:gd name="connsiteX139" fmla="*/ 2808283 w 3694924"/>
              <a:gd name="connsiteY139" fmla="*/ 2949350 h 5196520"/>
              <a:gd name="connsiteX140" fmla="*/ 2568601 w 3694924"/>
              <a:gd name="connsiteY140" fmla="*/ 2949350 h 5196520"/>
              <a:gd name="connsiteX141" fmla="*/ 2573206 w 3694924"/>
              <a:gd name="connsiteY141" fmla="*/ 2903808 h 5196520"/>
              <a:gd name="connsiteX142" fmla="*/ 2949148 w 3694924"/>
              <a:gd name="connsiteY142" fmla="*/ 2597293 h 5196520"/>
              <a:gd name="connsiteX143" fmla="*/ 2949148 w 3694924"/>
              <a:gd name="connsiteY143" fmla="*/ 2559852 h 5196520"/>
              <a:gd name="connsiteX144" fmla="*/ 2949350 w 3694924"/>
              <a:gd name="connsiteY144" fmla="*/ 2559873 h 5196520"/>
              <a:gd name="connsiteX145" fmla="*/ 2949350 w 3694924"/>
              <a:gd name="connsiteY145" fmla="*/ 2594176 h 5196520"/>
              <a:gd name="connsiteX146" fmla="*/ 2949148 w 3694924"/>
              <a:gd name="connsiteY146" fmla="*/ 2594155 h 5196520"/>
              <a:gd name="connsiteX147" fmla="*/ 2570132 w 3694924"/>
              <a:gd name="connsiteY147" fmla="*/ 2903182 h 5196520"/>
              <a:gd name="connsiteX148" fmla="*/ 2565463 w 3694924"/>
              <a:gd name="connsiteY148" fmla="*/ 2949350 h 5196520"/>
              <a:gd name="connsiteX149" fmla="*/ 2531160 w 3694924"/>
              <a:gd name="connsiteY149" fmla="*/ 2949350 h 5196520"/>
              <a:gd name="connsiteX150" fmla="*/ 2536528 w 3694924"/>
              <a:gd name="connsiteY150" fmla="*/ 2896282 h 5196520"/>
              <a:gd name="connsiteX151" fmla="*/ 2949148 w 3694924"/>
              <a:gd name="connsiteY151" fmla="*/ 2559852 h 5196520"/>
              <a:gd name="connsiteX152" fmla="*/ 2949147 w 3694924"/>
              <a:gd name="connsiteY152" fmla="*/ 2522410 h 5196520"/>
              <a:gd name="connsiteX153" fmla="*/ 2949350 w 3694924"/>
              <a:gd name="connsiteY153" fmla="*/ 2522431 h 5196520"/>
              <a:gd name="connsiteX154" fmla="*/ 2949350 w 3694924"/>
              <a:gd name="connsiteY154" fmla="*/ 2556735 h 5196520"/>
              <a:gd name="connsiteX155" fmla="*/ 2949148 w 3694924"/>
              <a:gd name="connsiteY155" fmla="*/ 2556714 h 5196520"/>
              <a:gd name="connsiteX156" fmla="*/ 2533452 w 3694924"/>
              <a:gd name="connsiteY156" fmla="*/ 2895635 h 5196520"/>
              <a:gd name="connsiteX157" fmla="*/ 2528021 w 3694924"/>
              <a:gd name="connsiteY157" fmla="*/ 2949350 h 5196520"/>
              <a:gd name="connsiteX158" fmla="*/ 2493717 w 3694924"/>
              <a:gd name="connsiteY158" fmla="*/ 2949350 h 5196520"/>
              <a:gd name="connsiteX159" fmla="*/ 2499847 w 3694924"/>
              <a:gd name="connsiteY159" fmla="*/ 2888734 h 5196520"/>
              <a:gd name="connsiteX160" fmla="*/ 2949147 w 3694924"/>
              <a:gd name="connsiteY160" fmla="*/ 2522410 h 5196520"/>
              <a:gd name="connsiteX161" fmla="*/ 2949148 w 3694924"/>
              <a:gd name="connsiteY161" fmla="*/ 2484969 h 5196520"/>
              <a:gd name="connsiteX162" fmla="*/ 2949350 w 3694924"/>
              <a:gd name="connsiteY162" fmla="*/ 2484990 h 5196520"/>
              <a:gd name="connsiteX163" fmla="*/ 2949350 w 3694924"/>
              <a:gd name="connsiteY163" fmla="*/ 2519293 h 5196520"/>
              <a:gd name="connsiteX164" fmla="*/ 2949147 w 3694924"/>
              <a:gd name="connsiteY164" fmla="*/ 2519272 h 5196520"/>
              <a:gd name="connsiteX165" fmla="*/ 2496773 w 3694924"/>
              <a:gd name="connsiteY165" fmla="*/ 2888108 h 5196520"/>
              <a:gd name="connsiteX166" fmla="*/ 2490580 w 3694924"/>
              <a:gd name="connsiteY166" fmla="*/ 2949350 h 5196520"/>
              <a:gd name="connsiteX167" fmla="*/ 2456277 w 3694924"/>
              <a:gd name="connsiteY167" fmla="*/ 2949350 h 5196520"/>
              <a:gd name="connsiteX168" fmla="*/ 2463169 w 3694924"/>
              <a:gd name="connsiteY168" fmla="*/ 2881209 h 5196520"/>
              <a:gd name="connsiteX169" fmla="*/ 2949148 w 3694924"/>
              <a:gd name="connsiteY169" fmla="*/ 2484969 h 5196520"/>
              <a:gd name="connsiteX170" fmla="*/ 2949148 w 3694924"/>
              <a:gd name="connsiteY170" fmla="*/ 2447528 h 5196520"/>
              <a:gd name="connsiteX171" fmla="*/ 2949350 w 3694924"/>
              <a:gd name="connsiteY171" fmla="*/ 2447549 h 5196520"/>
              <a:gd name="connsiteX172" fmla="*/ 2949350 w 3694924"/>
              <a:gd name="connsiteY172" fmla="*/ 2481852 h 5196520"/>
              <a:gd name="connsiteX173" fmla="*/ 2949148 w 3694924"/>
              <a:gd name="connsiteY173" fmla="*/ 2481831 h 5196520"/>
              <a:gd name="connsiteX174" fmla="*/ 2460093 w 3694924"/>
              <a:gd name="connsiteY174" fmla="*/ 2880562 h 5196520"/>
              <a:gd name="connsiteX175" fmla="*/ 2453138 w 3694924"/>
              <a:gd name="connsiteY175" fmla="*/ 2949350 h 5196520"/>
              <a:gd name="connsiteX176" fmla="*/ 2418835 w 3694924"/>
              <a:gd name="connsiteY176" fmla="*/ 2949350 h 5196520"/>
              <a:gd name="connsiteX177" fmla="*/ 2426489 w 3694924"/>
              <a:gd name="connsiteY177" fmla="*/ 2873662 h 5196520"/>
              <a:gd name="connsiteX178" fmla="*/ 2949148 w 3694924"/>
              <a:gd name="connsiteY178" fmla="*/ 2447528 h 5196520"/>
              <a:gd name="connsiteX179" fmla="*/ 2949148 w 3694924"/>
              <a:gd name="connsiteY179" fmla="*/ 2410086 h 5196520"/>
              <a:gd name="connsiteX180" fmla="*/ 2949350 w 3694924"/>
              <a:gd name="connsiteY180" fmla="*/ 2410107 h 5196520"/>
              <a:gd name="connsiteX181" fmla="*/ 2949350 w 3694924"/>
              <a:gd name="connsiteY181" fmla="*/ 2444411 h 5196520"/>
              <a:gd name="connsiteX182" fmla="*/ 2949148 w 3694924"/>
              <a:gd name="connsiteY182" fmla="*/ 2444390 h 5196520"/>
              <a:gd name="connsiteX183" fmla="*/ 2423415 w 3694924"/>
              <a:gd name="connsiteY183" fmla="*/ 2873036 h 5196520"/>
              <a:gd name="connsiteX184" fmla="*/ 2415698 w 3694924"/>
              <a:gd name="connsiteY184" fmla="*/ 2949350 h 5196520"/>
              <a:gd name="connsiteX185" fmla="*/ 2381395 w 3694924"/>
              <a:gd name="connsiteY185" fmla="*/ 2949350 h 5196520"/>
              <a:gd name="connsiteX186" fmla="*/ 2389811 w 3694924"/>
              <a:gd name="connsiteY186" fmla="*/ 2866135 h 5196520"/>
              <a:gd name="connsiteX187" fmla="*/ 2949148 w 3694924"/>
              <a:gd name="connsiteY187" fmla="*/ 2410086 h 5196520"/>
              <a:gd name="connsiteX188" fmla="*/ 2949148 w 3694924"/>
              <a:gd name="connsiteY188" fmla="*/ 2372645 h 5196520"/>
              <a:gd name="connsiteX189" fmla="*/ 2949350 w 3694924"/>
              <a:gd name="connsiteY189" fmla="*/ 2372666 h 5196520"/>
              <a:gd name="connsiteX190" fmla="*/ 2949350 w 3694924"/>
              <a:gd name="connsiteY190" fmla="*/ 2406969 h 5196520"/>
              <a:gd name="connsiteX191" fmla="*/ 2949148 w 3694924"/>
              <a:gd name="connsiteY191" fmla="*/ 2406948 h 5196520"/>
              <a:gd name="connsiteX192" fmla="*/ 2386735 w 3694924"/>
              <a:gd name="connsiteY192" fmla="*/ 2865488 h 5196520"/>
              <a:gd name="connsiteX193" fmla="*/ 2378256 w 3694924"/>
              <a:gd name="connsiteY193" fmla="*/ 2949350 h 5196520"/>
              <a:gd name="connsiteX194" fmla="*/ 2343953 w 3694924"/>
              <a:gd name="connsiteY194" fmla="*/ 2949350 h 5196520"/>
              <a:gd name="connsiteX195" fmla="*/ 2353131 w 3694924"/>
              <a:gd name="connsiteY195" fmla="*/ 2858589 h 5196520"/>
              <a:gd name="connsiteX196" fmla="*/ 2949148 w 3694924"/>
              <a:gd name="connsiteY196" fmla="*/ 2372645 h 5196520"/>
              <a:gd name="connsiteX197" fmla="*/ 2949148 w 3694924"/>
              <a:gd name="connsiteY197" fmla="*/ 2335204 h 5196520"/>
              <a:gd name="connsiteX198" fmla="*/ 2949350 w 3694924"/>
              <a:gd name="connsiteY198" fmla="*/ 2335225 h 5196520"/>
              <a:gd name="connsiteX199" fmla="*/ 2949350 w 3694924"/>
              <a:gd name="connsiteY199" fmla="*/ 2369528 h 5196520"/>
              <a:gd name="connsiteX200" fmla="*/ 2949148 w 3694924"/>
              <a:gd name="connsiteY200" fmla="*/ 2369507 h 5196520"/>
              <a:gd name="connsiteX201" fmla="*/ 2350057 w 3694924"/>
              <a:gd name="connsiteY201" fmla="*/ 2857963 h 5196520"/>
              <a:gd name="connsiteX202" fmla="*/ 2340816 w 3694924"/>
              <a:gd name="connsiteY202" fmla="*/ 2949350 h 5196520"/>
              <a:gd name="connsiteX203" fmla="*/ 2306513 w 3694924"/>
              <a:gd name="connsiteY203" fmla="*/ 2949350 h 5196520"/>
              <a:gd name="connsiteX204" fmla="*/ 2316453 w 3694924"/>
              <a:gd name="connsiteY204" fmla="*/ 2851063 h 5196520"/>
              <a:gd name="connsiteX205" fmla="*/ 2949148 w 3694924"/>
              <a:gd name="connsiteY205" fmla="*/ 2335204 h 5196520"/>
              <a:gd name="connsiteX206" fmla="*/ 2949148 w 3694924"/>
              <a:gd name="connsiteY206" fmla="*/ 2297762 h 5196520"/>
              <a:gd name="connsiteX207" fmla="*/ 2949350 w 3694924"/>
              <a:gd name="connsiteY207" fmla="*/ 2297783 h 5196520"/>
              <a:gd name="connsiteX208" fmla="*/ 2949350 w 3694924"/>
              <a:gd name="connsiteY208" fmla="*/ 2332087 h 5196520"/>
              <a:gd name="connsiteX209" fmla="*/ 2949148 w 3694924"/>
              <a:gd name="connsiteY209" fmla="*/ 2332066 h 5196520"/>
              <a:gd name="connsiteX210" fmla="*/ 2313377 w 3694924"/>
              <a:gd name="connsiteY210" fmla="*/ 2850416 h 5196520"/>
              <a:gd name="connsiteX211" fmla="*/ 2303374 w 3694924"/>
              <a:gd name="connsiteY211" fmla="*/ 2949350 h 5196520"/>
              <a:gd name="connsiteX212" fmla="*/ 2269071 w 3694924"/>
              <a:gd name="connsiteY212" fmla="*/ 2949350 h 5196520"/>
              <a:gd name="connsiteX213" fmla="*/ 2279773 w 3694924"/>
              <a:gd name="connsiteY213" fmla="*/ 2843515 h 5196520"/>
              <a:gd name="connsiteX214" fmla="*/ 2949148 w 3694924"/>
              <a:gd name="connsiteY214" fmla="*/ 2297762 h 5196520"/>
              <a:gd name="connsiteX215" fmla="*/ 2949148 w 3694924"/>
              <a:gd name="connsiteY215" fmla="*/ 2260321 h 5196520"/>
              <a:gd name="connsiteX216" fmla="*/ 2949350 w 3694924"/>
              <a:gd name="connsiteY216" fmla="*/ 2260342 h 5196520"/>
              <a:gd name="connsiteX217" fmla="*/ 2949350 w 3694924"/>
              <a:gd name="connsiteY217" fmla="*/ 2294645 h 5196520"/>
              <a:gd name="connsiteX218" fmla="*/ 2949148 w 3694924"/>
              <a:gd name="connsiteY218" fmla="*/ 2294624 h 5196520"/>
              <a:gd name="connsiteX219" fmla="*/ 2276699 w 3694924"/>
              <a:gd name="connsiteY219" fmla="*/ 2842889 h 5196520"/>
              <a:gd name="connsiteX220" fmla="*/ 2265934 w 3694924"/>
              <a:gd name="connsiteY220" fmla="*/ 2949350 h 5196520"/>
              <a:gd name="connsiteX221" fmla="*/ 2230031 w 3694924"/>
              <a:gd name="connsiteY221" fmla="*/ 2949350 h 5196520"/>
              <a:gd name="connsiteX222" fmla="*/ 2232153 w 3694924"/>
              <a:gd name="connsiteY222" fmla="*/ 2907469 h 5196520"/>
              <a:gd name="connsiteX223" fmla="*/ 2949148 w 3694924"/>
              <a:gd name="connsiteY223" fmla="*/ 2260321 h 5196520"/>
              <a:gd name="connsiteX224" fmla="*/ 2949148 w 3694924"/>
              <a:gd name="connsiteY224" fmla="*/ 2222880 h 5196520"/>
              <a:gd name="connsiteX225" fmla="*/ 2949350 w 3694924"/>
              <a:gd name="connsiteY225" fmla="*/ 2222901 h 5196520"/>
              <a:gd name="connsiteX226" fmla="*/ 2949350 w 3694924"/>
              <a:gd name="connsiteY226" fmla="*/ 2257204 h 5196520"/>
              <a:gd name="connsiteX227" fmla="*/ 2949148 w 3694924"/>
              <a:gd name="connsiteY227" fmla="*/ 2257183 h 5196520"/>
              <a:gd name="connsiteX228" fmla="*/ 2229031 w 3694924"/>
              <a:gd name="connsiteY228" fmla="*/ 2907140 h 5196520"/>
              <a:gd name="connsiteX229" fmla="*/ 2226893 w 3694924"/>
              <a:gd name="connsiteY229" fmla="*/ 2949350 h 5196520"/>
              <a:gd name="connsiteX230" fmla="*/ 2192590 w 3694924"/>
              <a:gd name="connsiteY230" fmla="*/ 2949350 h 5196520"/>
              <a:gd name="connsiteX231" fmla="*/ 2194906 w 3694924"/>
              <a:gd name="connsiteY231" fmla="*/ 2903641 h 5196520"/>
              <a:gd name="connsiteX232" fmla="*/ 2949148 w 3694924"/>
              <a:gd name="connsiteY232" fmla="*/ 2222880 h 5196520"/>
              <a:gd name="connsiteX233" fmla="*/ 2949148 w 3694924"/>
              <a:gd name="connsiteY233" fmla="*/ 2185438 h 5196520"/>
              <a:gd name="connsiteX234" fmla="*/ 2949350 w 3694924"/>
              <a:gd name="connsiteY234" fmla="*/ 2185459 h 5196520"/>
              <a:gd name="connsiteX235" fmla="*/ 2949350 w 3694924"/>
              <a:gd name="connsiteY235" fmla="*/ 2219763 h 5196520"/>
              <a:gd name="connsiteX236" fmla="*/ 2949148 w 3694924"/>
              <a:gd name="connsiteY236" fmla="*/ 2219742 h 5196520"/>
              <a:gd name="connsiteX237" fmla="*/ 2191784 w 3694924"/>
              <a:gd name="connsiteY237" fmla="*/ 2903323 h 5196520"/>
              <a:gd name="connsiteX238" fmla="*/ 2189452 w 3694924"/>
              <a:gd name="connsiteY238" fmla="*/ 2949350 h 5196520"/>
              <a:gd name="connsiteX239" fmla="*/ 2155149 w 3694924"/>
              <a:gd name="connsiteY239" fmla="*/ 2949350 h 5196520"/>
              <a:gd name="connsiteX240" fmla="*/ 2157659 w 3694924"/>
              <a:gd name="connsiteY240" fmla="*/ 2899823 h 5196520"/>
              <a:gd name="connsiteX241" fmla="*/ 2949148 w 3694924"/>
              <a:gd name="connsiteY241" fmla="*/ 2185438 h 5196520"/>
              <a:gd name="connsiteX242" fmla="*/ 3018545 w 3694924"/>
              <a:gd name="connsiteY242" fmla="*/ 2155014 h 5196520"/>
              <a:gd name="connsiteX243" fmla="*/ 3116827 w 3694924"/>
              <a:gd name="connsiteY243" fmla="*/ 2164952 h 5196520"/>
              <a:gd name="connsiteX244" fmla="*/ 3235891 w 3694924"/>
              <a:gd name="connsiteY244" fmla="*/ 2201990 h 5196520"/>
              <a:gd name="connsiteX245" fmla="*/ 3120967 w 3694924"/>
              <a:gd name="connsiteY245" fmla="*/ 2201990 h 5196520"/>
              <a:gd name="connsiteX246" fmla="*/ 3109927 w 3694924"/>
              <a:gd name="connsiteY246" fmla="*/ 2198556 h 5196520"/>
              <a:gd name="connsiteX247" fmla="*/ 3081125 w 3694924"/>
              <a:gd name="connsiteY247" fmla="*/ 2195644 h 5196520"/>
              <a:gd name="connsiteX248" fmla="*/ 3064944 w 3694924"/>
              <a:gd name="connsiteY248" fmla="*/ 2192377 h 5196520"/>
              <a:gd name="connsiteX249" fmla="*/ 3026060 w 3694924"/>
              <a:gd name="connsiteY249" fmla="*/ 2166161 h 5196520"/>
              <a:gd name="connsiteX250" fmla="*/ 2949148 w 3694924"/>
              <a:gd name="connsiteY250" fmla="*/ 2147997 h 5196520"/>
              <a:gd name="connsiteX251" fmla="*/ 2949350 w 3694924"/>
              <a:gd name="connsiteY251" fmla="*/ 2148018 h 5196520"/>
              <a:gd name="connsiteX252" fmla="*/ 2949350 w 3694924"/>
              <a:gd name="connsiteY252" fmla="*/ 2182321 h 5196520"/>
              <a:gd name="connsiteX253" fmla="*/ 2949148 w 3694924"/>
              <a:gd name="connsiteY253" fmla="*/ 2182300 h 5196520"/>
              <a:gd name="connsiteX254" fmla="*/ 2154536 w 3694924"/>
              <a:gd name="connsiteY254" fmla="*/ 2899494 h 5196520"/>
              <a:gd name="connsiteX255" fmla="*/ 2152011 w 3694924"/>
              <a:gd name="connsiteY255" fmla="*/ 2949350 h 5196520"/>
              <a:gd name="connsiteX256" fmla="*/ 2117708 w 3694924"/>
              <a:gd name="connsiteY256" fmla="*/ 2949350 h 5196520"/>
              <a:gd name="connsiteX257" fmla="*/ 2120411 w 3694924"/>
              <a:gd name="connsiteY257" fmla="*/ 2895995 h 5196520"/>
              <a:gd name="connsiteX258" fmla="*/ 2949148 w 3694924"/>
              <a:gd name="connsiteY258" fmla="*/ 2147997 h 5196520"/>
              <a:gd name="connsiteX259" fmla="*/ 2997454 w 3694924"/>
              <a:gd name="connsiteY259" fmla="*/ 2115441 h 5196520"/>
              <a:gd name="connsiteX260" fmla="*/ 3124372 w 3694924"/>
              <a:gd name="connsiteY260" fmla="*/ 2128274 h 5196520"/>
              <a:gd name="connsiteX261" fmla="*/ 3287674 w 3694924"/>
              <a:gd name="connsiteY261" fmla="*/ 2179076 h 5196520"/>
              <a:gd name="connsiteX262" fmla="*/ 3329835 w 3694924"/>
              <a:gd name="connsiteY262" fmla="*/ 2201990 h 5196520"/>
              <a:gd name="connsiteX263" fmla="*/ 3246390 w 3694924"/>
              <a:gd name="connsiteY263" fmla="*/ 2201990 h 5196520"/>
              <a:gd name="connsiteX264" fmla="*/ 3117453 w 3694924"/>
              <a:gd name="connsiteY264" fmla="*/ 2161878 h 5196520"/>
              <a:gd name="connsiteX265" fmla="*/ 3016274 w 3694924"/>
              <a:gd name="connsiteY265" fmla="*/ 2151647 h 5196520"/>
              <a:gd name="connsiteX266" fmla="*/ 2999844 w 3694924"/>
              <a:gd name="connsiteY266" fmla="*/ 2127278 h 5196520"/>
              <a:gd name="connsiteX267" fmla="*/ 2949147 w 3694924"/>
              <a:gd name="connsiteY267" fmla="*/ 2110556 h 5196520"/>
              <a:gd name="connsiteX268" fmla="*/ 2949350 w 3694924"/>
              <a:gd name="connsiteY268" fmla="*/ 2110577 h 5196520"/>
              <a:gd name="connsiteX269" fmla="*/ 2949350 w 3694924"/>
              <a:gd name="connsiteY269" fmla="*/ 2144880 h 5196520"/>
              <a:gd name="connsiteX270" fmla="*/ 2949148 w 3694924"/>
              <a:gd name="connsiteY270" fmla="*/ 2144859 h 5196520"/>
              <a:gd name="connsiteX271" fmla="*/ 2117290 w 3694924"/>
              <a:gd name="connsiteY271" fmla="*/ 2895677 h 5196520"/>
              <a:gd name="connsiteX272" fmla="*/ 2114570 w 3694924"/>
              <a:gd name="connsiteY272" fmla="*/ 2949350 h 5196520"/>
              <a:gd name="connsiteX273" fmla="*/ 2080266 w 3694924"/>
              <a:gd name="connsiteY273" fmla="*/ 2949350 h 5196520"/>
              <a:gd name="connsiteX274" fmla="*/ 2083163 w 3694924"/>
              <a:gd name="connsiteY274" fmla="*/ 2892178 h 5196520"/>
              <a:gd name="connsiteX275" fmla="*/ 2949147 w 3694924"/>
              <a:gd name="connsiteY275" fmla="*/ 2110556 h 5196520"/>
              <a:gd name="connsiteX276" fmla="*/ 2990231 w 3694924"/>
              <a:gd name="connsiteY276" fmla="*/ 2077268 h 5196520"/>
              <a:gd name="connsiteX277" fmla="*/ 3131899 w 3694924"/>
              <a:gd name="connsiteY277" fmla="*/ 2091593 h 5196520"/>
              <a:gd name="connsiteX278" fmla="*/ 3302219 w 3694924"/>
              <a:gd name="connsiteY278" fmla="*/ 2144576 h 5196520"/>
              <a:gd name="connsiteX279" fmla="*/ 3407864 w 3694924"/>
              <a:gd name="connsiteY279" fmla="*/ 2201990 h 5196520"/>
              <a:gd name="connsiteX280" fmla="*/ 3336384 w 3694924"/>
              <a:gd name="connsiteY280" fmla="*/ 2201990 h 5196520"/>
              <a:gd name="connsiteX281" fmla="*/ 3288887 w 3694924"/>
              <a:gd name="connsiteY281" fmla="*/ 2176178 h 5196520"/>
              <a:gd name="connsiteX282" fmla="*/ 3124999 w 3694924"/>
              <a:gd name="connsiteY282" fmla="*/ 2125198 h 5196520"/>
              <a:gd name="connsiteX283" fmla="*/ 2996808 w 3694924"/>
              <a:gd name="connsiteY283" fmla="*/ 2112237 h 5196520"/>
              <a:gd name="connsiteX284" fmla="*/ 2990231 w 3694924"/>
              <a:gd name="connsiteY284" fmla="*/ 2079662 h 5196520"/>
              <a:gd name="connsiteX285" fmla="*/ 2949148 w 3694924"/>
              <a:gd name="connsiteY285" fmla="*/ 2073114 h 5196520"/>
              <a:gd name="connsiteX286" fmla="*/ 2949350 w 3694924"/>
              <a:gd name="connsiteY286" fmla="*/ 2073135 h 5196520"/>
              <a:gd name="connsiteX287" fmla="*/ 2949350 w 3694924"/>
              <a:gd name="connsiteY287" fmla="*/ 2107439 h 5196520"/>
              <a:gd name="connsiteX288" fmla="*/ 2949147 w 3694924"/>
              <a:gd name="connsiteY288" fmla="*/ 2107418 h 5196520"/>
              <a:gd name="connsiteX289" fmla="*/ 2080041 w 3694924"/>
              <a:gd name="connsiteY289" fmla="*/ 2891849 h 5196520"/>
              <a:gd name="connsiteX290" fmla="*/ 2077128 w 3694924"/>
              <a:gd name="connsiteY290" fmla="*/ 2949350 h 5196520"/>
              <a:gd name="connsiteX291" fmla="*/ 2042825 w 3694924"/>
              <a:gd name="connsiteY291" fmla="*/ 2949350 h 5196520"/>
              <a:gd name="connsiteX292" fmla="*/ 2045915 w 3694924"/>
              <a:gd name="connsiteY292" fmla="*/ 2888348 h 5196520"/>
              <a:gd name="connsiteX293" fmla="*/ 2949148 w 3694924"/>
              <a:gd name="connsiteY293" fmla="*/ 2073114 h 5196520"/>
              <a:gd name="connsiteX294" fmla="*/ 2990231 w 3694924"/>
              <a:gd name="connsiteY294" fmla="*/ 2039827 h 5196520"/>
              <a:gd name="connsiteX295" fmla="*/ 3139446 w 3694924"/>
              <a:gd name="connsiteY295" fmla="*/ 2054915 h 5196520"/>
              <a:gd name="connsiteX296" fmla="*/ 3477365 w 3694924"/>
              <a:gd name="connsiteY296" fmla="*/ 2197356 h 5196520"/>
              <a:gd name="connsiteX297" fmla="*/ 3482980 w 3694924"/>
              <a:gd name="connsiteY297" fmla="*/ 2201990 h 5196520"/>
              <a:gd name="connsiteX298" fmla="*/ 3414388 w 3694924"/>
              <a:gd name="connsiteY298" fmla="*/ 2201990 h 5196520"/>
              <a:gd name="connsiteX299" fmla="*/ 3303432 w 3694924"/>
              <a:gd name="connsiteY299" fmla="*/ 2141688 h 5196520"/>
              <a:gd name="connsiteX300" fmla="*/ 3132525 w 3694924"/>
              <a:gd name="connsiteY300" fmla="*/ 2088520 h 5196520"/>
              <a:gd name="connsiteX301" fmla="*/ 2990231 w 3694924"/>
              <a:gd name="connsiteY301" fmla="*/ 2074131 h 5196520"/>
              <a:gd name="connsiteX302" fmla="*/ 2949148 w 3694924"/>
              <a:gd name="connsiteY302" fmla="*/ 2035673 h 5196520"/>
              <a:gd name="connsiteX303" fmla="*/ 2949350 w 3694924"/>
              <a:gd name="connsiteY303" fmla="*/ 2035694 h 5196520"/>
              <a:gd name="connsiteX304" fmla="*/ 2949350 w 3694924"/>
              <a:gd name="connsiteY304" fmla="*/ 2069997 h 5196520"/>
              <a:gd name="connsiteX305" fmla="*/ 2949148 w 3694924"/>
              <a:gd name="connsiteY305" fmla="*/ 2069976 h 5196520"/>
              <a:gd name="connsiteX306" fmla="*/ 2042794 w 3694924"/>
              <a:gd name="connsiteY306" fmla="*/ 2888031 h 5196520"/>
              <a:gd name="connsiteX307" fmla="*/ 2039687 w 3694924"/>
              <a:gd name="connsiteY307" fmla="*/ 2949350 h 5196520"/>
              <a:gd name="connsiteX308" fmla="*/ 2005384 w 3694924"/>
              <a:gd name="connsiteY308" fmla="*/ 2949350 h 5196520"/>
              <a:gd name="connsiteX309" fmla="*/ 2008668 w 3694924"/>
              <a:gd name="connsiteY309" fmla="*/ 2884519 h 5196520"/>
              <a:gd name="connsiteX310" fmla="*/ 2949148 w 3694924"/>
              <a:gd name="connsiteY310" fmla="*/ 2035673 h 5196520"/>
              <a:gd name="connsiteX311" fmla="*/ 2990231 w 3694924"/>
              <a:gd name="connsiteY311" fmla="*/ 2002386 h 5196520"/>
              <a:gd name="connsiteX312" fmla="*/ 3146972 w 3694924"/>
              <a:gd name="connsiteY312" fmla="*/ 2018235 h 5196520"/>
              <a:gd name="connsiteX313" fmla="*/ 3498270 w 3694924"/>
              <a:gd name="connsiteY313" fmla="*/ 2166308 h 5196520"/>
              <a:gd name="connsiteX314" fmla="*/ 3541499 w 3694924"/>
              <a:gd name="connsiteY314" fmla="*/ 2201990 h 5196520"/>
              <a:gd name="connsiteX315" fmla="*/ 3487894 w 3694924"/>
              <a:gd name="connsiteY315" fmla="*/ 2201990 h 5196520"/>
              <a:gd name="connsiteX316" fmla="*/ 3479111 w 3694924"/>
              <a:gd name="connsiteY316" fmla="*/ 2194741 h 5196520"/>
              <a:gd name="connsiteX317" fmla="*/ 3140072 w 3694924"/>
              <a:gd name="connsiteY317" fmla="*/ 2051839 h 5196520"/>
              <a:gd name="connsiteX318" fmla="*/ 2990231 w 3694924"/>
              <a:gd name="connsiteY318" fmla="*/ 2036689 h 5196520"/>
              <a:gd name="connsiteX319" fmla="*/ 2949148 w 3694924"/>
              <a:gd name="connsiteY319" fmla="*/ 1998232 h 5196520"/>
              <a:gd name="connsiteX320" fmla="*/ 2949350 w 3694924"/>
              <a:gd name="connsiteY320" fmla="*/ 1998253 h 5196520"/>
              <a:gd name="connsiteX321" fmla="*/ 2949350 w 3694924"/>
              <a:gd name="connsiteY321" fmla="*/ 2032556 h 5196520"/>
              <a:gd name="connsiteX322" fmla="*/ 2949148 w 3694924"/>
              <a:gd name="connsiteY322" fmla="*/ 2032535 h 5196520"/>
              <a:gd name="connsiteX323" fmla="*/ 2005546 w 3694924"/>
              <a:gd name="connsiteY323" fmla="*/ 2884202 h 5196520"/>
              <a:gd name="connsiteX324" fmla="*/ 2002246 w 3694924"/>
              <a:gd name="connsiteY324" fmla="*/ 2949350 h 5196520"/>
              <a:gd name="connsiteX325" fmla="*/ 1967943 w 3694924"/>
              <a:gd name="connsiteY325" fmla="*/ 2949350 h 5196520"/>
              <a:gd name="connsiteX326" fmla="*/ 1971421 w 3694924"/>
              <a:gd name="connsiteY326" fmla="*/ 2880703 h 5196520"/>
              <a:gd name="connsiteX327" fmla="*/ 2949148 w 3694924"/>
              <a:gd name="connsiteY327" fmla="*/ 1998232 h 5196520"/>
              <a:gd name="connsiteX328" fmla="*/ 2990231 w 3694924"/>
              <a:gd name="connsiteY328" fmla="*/ 1964944 h 5196520"/>
              <a:gd name="connsiteX329" fmla="*/ 3154519 w 3694924"/>
              <a:gd name="connsiteY329" fmla="*/ 1981556 h 5196520"/>
              <a:gd name="connsiteX330" fmla="*/ 3519205 w 3694924"/>
              <a:gd name="connsiteY330" fmla="*/ 2135278 h 5196520"/>
              <a:gd name="connsiteX331" fmla="*/ 3594633 w 3694924"/>
              <a:gd name="connsiteY331" fmla="*/ 2197541 h 5196520"/>
              <a:gd name="connsiteX332" fmla="*/ 3572596 w 3694924"/>
              <a:gd name="connsiteY332" fmla="*/ 2201990 h 5196520"/>
              <a:gd name="connsiteX333" fmla="*/ 3546388 w 3694924"/>
              <a:gd name="connsiteY333" fmla="*/ 2201990 h 5196520"/>
              <a:gd name="connsiteX334" fmla="*/ 3500015 w 3694924"/>
              <a:gd name="connsiteY334" fmla="*/ 2163712 h 5196520"/>
              <a:gd name="connsiteX335" fmla="*/ 3147598 w 3694924"/>
              <a:gd name="connsiteY335" fmla="*/ 2015161 h 5196520"/>
              <a:gd name="connsiteX336" fmla="*/ 2990231 w 3694924"/>
              <a:gd name="connsiteY336" fmla="*/ 1999249 h 5196520"/>
              <a:gd name="connsiteX337" fmla="*/ 2949148 w 3694924"/>
              <a:gd name="connsiteY337" fmla="*/ 1960790 h 5196520"/>
              <a:gd name="connsiteX338" fmla="*/ 2949350 w 3694924"/>
              <a:gd name="connsiteY338" fmla="*/ 1960811 h 5196520"/>
              <a:gd name="connsiteX339" fmla="*/ 2949350 w 3694924"/>
              <a:gd name="connsiteY339" fmla="*/ 1995115 h 5196520"/>
              <a:gd name="connsiteX340" fmla="*/ 2949148 w 3694924"/>
              <a:gd name="connsiteY340" fmla="*/ 1995094 h 5196520"/>
              <a:gd name="connsiteX341" fmla="*/ 1968299 w 3694924"/>
              <a:gd name="connsiteY341" fmla="*/ 2880386 h 5196520"/>
              <a:gd name="connsiteX342" fmla="*/ 1964805 w 3694924"/>
              <a:gd name="connsiteY342" fmla="*/ 2949350 h 5196520"/>
              <a:gd name="connsiteX343" fmla="*/ 1930502 w 3694924"/>
              <a:gd name="connsiteY343" fmla="*/ 2949350 h 5196520"/>
              <a:gd name="connsiteX344" fmla="*/ 1934174 w 3694924"/>
              <a:gd name="connsiteY344" fmla="*/ 2876885 h 5196520"/>
              <a:gd name="connsiteX345" fmla="*/ 2949148 w 3694924"/>
              <a:gd name="connsiteY345" fmla="*/ 1960790 h 5196520"/>
              <a:gd name="connsiteX346" fmla="*/ 2990231 w 3694924"/>
              <a:gd name="connsiteY346" fmla="*/ 1927503 h 5196520"/>
              <a:gd name="connsiteX347" fmla="*/ 3162045 w 3694924"/>
              <a:gd name="connsiteY347" fmla="*/ 1944876 h 5196520"/>
              <a:gd name="connsiteX348" fmla="*/ 3540109 w 3694924"/>
              <a:gd name="connsiteY348" fmla="*/ 2104231 h 5196520"/>
              <a:gd name="connsiteX349" fmla="*/ 3634900 w 3694924"/>
              <a:gd name="connsiteY349" fmla="*/ 2182474 h 5196520"/>
              <a:gd name="connsiteX350" fmla="*/ 3620212 w 3694924"/>
              <a:gd name="connsiteY350" fmla="*/ 2192377 h 5196520"/>
              <a:gd name="connsiteX351" fmla="*/ 3598584 w 3694924"/>
              <a:gd name="connsiteY351" fmla="*/ 2196744 h 5196520"/>
              <a:gd name="connsiteX352" fmla="*/ 3520950 w 3694924"/>
              <a:gd name="connsiteY352" fmla="*/ 2132663 h 5196520"/>
              <a:gd name="connsiteX353" fmla="*/ 3155145 w 3694924"/>
              <a:gd name="connsiteY353" fmla="*/ 1978480 h 5196520"/>
              <a:gd name="connsiteX354" fmla="*/ 2990231 w 3694924"/>
              <a:gd name="connsiteY354" fmla="*/ 1961806 h 5196520"/>
              <a:gd name="connsiteX355" fmla="*/ 2949148 w 3694924"/>
              <a:gd name="connsiteY355" fmla="*/ 1923349 h 5196520"/>
              <a:gd name="connsiteX356" fmla="*/ 2949350 w 3694924"/>
              <a:gd name="connsiteY356" fmla="*/ 1923370 h 5196520"/>
              <a:gd name="connsiteX357" fmla="*/ 2949350 w 3694924"/>
              <a:gd name="connsiteY357" fmla="*/ 1957673 h 5196520"/>
              <a:gd name="connsiteX358" fmla="*/ 2949148 w 3694924"/>
              <a:gd name="connsiteY358" fmla="*/ 1957652 h 5196520"/>
              <a:gd name="connsiteX359" fmla="*/ 1931051 w 3694924"/>
              <a:gd name="connsiteY359" fmla="*/ 2876556 h 5196520"/>
              <a:gd name="connsiteX360" fmla="*/ 1927364 w 3694924"/>
              <a:gd name="connsiteY360" fmla="*/ 2949350 h 5196520"/>
              <a:gd name="connsiteX361" fmla="*/ 1893061 w 3694924"/>
              <a:gd name="connsiteY361" fmla="*/ 2949350 h 5196520"/>
              <a:gd name="connsiteX362" fmla="*/ 1896926 w 3694924"/>
              <a:gd name="connsiteY362" fmla="*/ 2873057 h 5196520"/>
              <a:gd name="connsiteX363" fmla="*/ 2949148 w 3694924"/>
              <a:gd name="connsiteY363" fmla="*/ 1923349 h 5196520"/>
              <a:gd name="connsiteX364" fmla="*/ 2990231 w 3694924"/>
              <a:gd name="connsiteY364" fmla="*/ 1890063 h 5196520"/>
              <a:gd name="connsiteX365" fmla="*/ 3169572 w 3694924"/>
              <a:gd name="connsiteY365" fmla="*/ 1908198 h 5196520"/>
              <a:gd name="connsiteX366" fmla="*/ 3561013 w 3694924"/>
              <a:gd name="connsiteY366" fmla="*/ 2073202 h 5196520"/>
              <a:gd name="connsiteX367" fmla="*/ 3664292 w 3694924"/>
              <a:gd name="connsiteY367" fmla="*/ 2158453 h 5196520"/>
              <a:gd name="connsiteX368" fmla="*/ 3659095 w 3694924"/>
              <a:gd name="connsiteY368" fmla="*/ 2166161 h 5196520"/>
              <a:gd name="connsiteX369" fmla="*/ 3637592 w 3694924"/>
              <a:gd name="connsiteY369" fmla="*/ 2180659 h 5196520"/>
              <a:gd name="connsiteX370" fmla="*/ 3541854 w 3694924"/>
              <a:gd name="connsiteY370" fmla="*/ 2101634 h 5196520"/>
              <a:gd name="connsiteX371" fmla="*/ 3162672 w 3694924"/>
              <a:gd name="connsiteY371" fmla="*/ 1941802 h 5196520"/>
              <a:gd name="connsiteX372" fmla="*/ 2990231 w 3694924"/>
              <a:gd name="connsiteY372" fmla="*/ 1924365 h 5196520"/>
              <a:gd name="connsiteX373" fmla="*/ 2949148 w 3694924"/>
              <a:gd name="connsiteY373" fmla="*/ 1885908 h 5196520"/>
              <a:gd name="connsiteX374" fmla="*/ 2949350 w 3694924"/>
              <a:gd name="connsiteY374" fmla="*/ 1885929 h 5196520"/>
              <a:gd name="connsiteX375" fmla="*/ 2949350 w 3694924"/>
              <a:gd name="connsiteY375" fmla="*/ 1920232 h 5196520"/>
              <a:gd name="connsiteX376" fmla="*/ 2949148 w 3694924"/>
              <a:gd name="connsiteY376" fmla="*/ 1920211 h 5196520"/>
              <a:gd name="connsiteX377" fmla="*/ 1893804 w 3694924"/>
              <a:gd name="connsiteY377" fmla="*/ 2872739 h 5196520"/>
              <a:gd name="connsiteX378" fmla="*/ 1889923 w 3694924"/>
              <a:gd name="connsiteY378" fmla="*/ 2949350 h 5196520"/>
              <a:gd name="connsiteX379" fmla="*/ 1855620 w 3694924"/>
              <a:gd name="connsiteY379" fmla="*/ 2949350 h 5196520"/>
              <a:gd name="connsiteX380" fmla="*/ 1859679 w 3694924"/>
              <a:gd name="connsiteY380" fmla="*/ 2869241 h 5196520"/>
              <a:gd name="connsiteX381" fmla="*/ 2949148 w 3694924"/>
              <a:gd name="connsiteY381" fmla="*/ 1885908 h 5196520"/>
              <a:gd name="connsiteX382" fmla="*/ 2990231 w 3694924"/>
              <a:gd name="connsiteY382" fmla="*/ 1850547 h 5196520"/>
              <a:gd name="connsiteX383" fmla="*/ 3064785 w 3694924"/>
              <a:gd name="connsiteY383" fmla="*/ 1854324 h 5196520"/>
              <a:gd name="connsiteX384" fmla="*/ 3581948 w 3694924"/>
              <a:gd name="connsiteY384" fmla="*/ 2042154 h 5196520"/>
              <a:gd name="connsiteX385" fmla="*/ 3685227 w 3694924"/>
              <a:gd name="connsiteY385" fmla="*/ 2127402 h 5196520"/>
              <a:gd name="connsiteX386" fmla="*/ 3666061 w 3694924"/>
              <a:gd name="connsiteY386" fmla="*/ 2155829 h 5196520"/>
              <a:gd name="connsiteX387" fmla="*/ 3562789 w 3694924"/>
              <a:gd name="connsiteY387" fmla="*/ 2070587 h 5196520"/>
              <a:gd name="connsiteX388" fmla="*/ 3170218 w 3694924"/>
              <a:gd name="connsiteY388" fmla="*/ 1905122 h 5196520"/>
              <a:gd name="connsiteX389" fmla="*/ 2990231 w 3694924"/>
              <a:gd name="connsiteY389" fmla="*/ 1886924 h 5196520"/>
              <a:gd name="connsiteX390" fmla="*/ 2949148 w 3694924"/>
              <a:gd name="connsiteY390" fmla="*/ 1848466 h 5196520"/>
              <a:gd name="connsiteX391" fmla="*/ 2949350 w 3694924"/>
              <a:gd name="connsiteY391" fmla="*/ 1848476 h 5196520"/>
              <a:gd name="connsiteX392" fmla="*/ 2949350 w 3694924"/>
              <a:gd name="connsiteY392" fmla="*/ 1882791 h 5196520"/>
              <a:gd name="connsiteX393" fmla="*/ 2949148 w 3694924"/>
              <a:gd name="connsiteY393" fmla="*/ 1882770 h 5196520"/>
              <a:gd name="connsiteX394" fmla="*/ 1856557 w 3694924"/>
              <a:gd name="connsiteY394" fmla="*/ 2868911 h 5196520"/>
              <a:gd name="connsiteX395" fmla="*/ 1852482 w 3694924"/>
              <a:gd name="connsiteY395" fmla="*/ 2949350 h 5196520"/>
              <a:gd name="connsiteX396" fmla="*/ 1818179 w 3694924"/>
              <a:gd name="connsiteY396" fmla="*/ 2949350 h 5196520"/>
              <a:gd name="connsiteX397" fmla="*/ 1822431 w 3694924"/>
              <a:gd name="connsiteY397" fmla="*/ 2865411 h 5196520"/>
              <a:gd name="connsiteX398" fmla="*/ 2949148 w 3694924"/>
              <a:gd name="connsiteY398" fmla="*/ 1848466 h 5196520"/>
              <a:gd name="connsiteX399" fmla="*/ 2990231 w 3694924"/>
              <a:gd name="connsiteY399" fmla="*/ 1813107 h 5196520"/>
              <a:gd name="connsiteX400" fmla="*/ 3068602 w 3694924"/>
              <a:gd name="connsiteY400" fmla="*/ 1817078 h 5196520"/>
              <a:gd name="connsiteX401" fmla="*/ 3692950 w 3694924"/>
              <a:gd name="connsiteY401" fmla="*/ 2078542 h 5196520"/>
              <a:gd name="connsiteX402" fmla="*/ 3694809 w 3694924"/>
              <a:gd name="connsiteY402" fmla="*/ 2080233 h 5196520"/>
              <a:gd name="connsiteX403" fmla="*/ 3685976 w 3694924"/>
              <a:gd name="connsiteY403" fmla="*/ 2123984 h 5196520"/>
              <a:gd name="connsiteX404" fmla="*/ 3583693 w 3694924"/>
              <a:gd name="connsiteY404" fmla="*/ 2039557 h 5196520"/>
              <a:gd name="connsiteX405" fmla="*/ 3065102 w 3694924"/>
              <a:gd name="connsiteY405" fmla="*/ 1851203 h 5196520"/>
              <a:gd name="connsiteX406" fmla="*/ 2990231 w 3694924"/>
              <a:gd name="connsiteY406" fmla="*/ 1847410 h 5196520"/>
              <a:gd name="connsiteX407" fmla="*/ 2949148 w 3694924"/>
              <a:gd name="connsiteY407" fmla="*/ 1811025 h 5196520"/>
              <a:gd name="connsiteX408" fmla="*/ 2949350 w 3694924"/>
              <a:gd name="connsiteY408" fmla="*/ 1811035 h 5196520"/>
              <a:gd name="connsiteX409" fmla="*/ 2949350 w 3694924"/>
              <a:gd name="connsiteY409" fmla="*/ 1845338 h 5196520"/>
              <a:gd name="connsiteX410" fmla="*/ 2949148 w 3694924"/>
              <a:gd name="connsiteY410" fmla="*/ 1845328 h 5196520"/>
              <a:gd name="connsiteX411" fmla="*/ 1819310 w 3694924"/>
              <a:gd name="connsiteY411" fmla="*/ 2865094 h 5196520"/>
              <a:gd name="connsiteX412" fmla="*/ 1815041 w 3694924"/>
              <a:gd name="connsiteY412" fmla="*/ 2949350 h 5196520"/>
              <a:gd name="connsiteX413" fmla="*/ 1780738 w 3694924"/>
              <a:gd name="connsiteY413" fmla="*/ 2949350 h 5196520"/>
              <a:gd name="connsiteX414" fmla="*/ 1785184 w 3694924"/>
              <a:gd name="connsiteY414" fmla="*/ 2861594 h 5196520"/>
              <a:gd name="connsiteX415" fmla="*/ 2949148 w 3694924"/>
              <a:gd name="connsiteY415" fmla="*/ 1811025 h 5196520"/>
              <a:gd name="connsiteX416" fmla="*/ 2990231 w 3694924"/>
              <a:gd name="connsiteY416" fmla="*/ 1775665 h 5196520"/>
              <a:gd name="connsiteX417" fmla="*/ 3072431 w 3694924"/>
              <a:gd name="connsiteY417" fmla="*/ 1779830 h 5196520"/>
              <a:gd name="connsiteX418" fmla="*/ 3623788 w 3694924"/>
              <a:gd name="connsiteY418" fmla="*/ 1980077 h 5196520"/>
              <a:gd name="connsiteX419" fmla="*/ 3694924 w 3694924"/>
              <a:gd name="connsiteY419" fmla="*/ 2033306 h 5196520"/>
              <a:gd name="connsiteX420" fmla="*/ 3694924 w 3694924"/>
              <a:gd name="connsiteY420" fmla="*/ 2076073 h 5196520"/>
              <a:gd name="connsiteX421" fmla="*/ 3604629 w 3694924"/>
              <a:gd name="connsiteY421" fmla="*/ 2008510 h 5196520"/>
              <a:gd name="connsiteX422" fmla="*/ 3068931 w 3694924"/>
              <a:gd name="connsiteY422" fmla="*/ 1813955 h 5196520"/>
              <a:gd name="connsiteX423" fmla="*/ 2990231 w 3694924"/>
              <a:gd name="connsiteY423" fmla="*/ 1809968 h 5196520"/>
              <a:gd name="connsiteX424" fmla="*/ 2949148 w 3694924"/>
              <a:gd name="connsiteY424" fmla="*/ 1773584 h 5196520"/>
              <a:gd name="connsiteX425" fmla="*/ 2949350 w 3694924"/>
              <a:gd name="connsiteY425" fmla="*/ 1773594 h 5196520"/>
              <a:gd name="connsiteX426" fmla="*/ 2949350 w 3694924"/>
              <a:gd name="connsiteY426" fmla="*/ 1807897 h 5196520"/>
              <a:gd name="connsiteX427" fmla="*/ 2949148 w 3694924"/>
              <a:gd name="connsiteY427" fmla="*/ 1807887 h 5196520"/>
              <a:gd name="connsiteX428" fmla="*/ 1782062 w 3694924"/>
              <a:gd name="connsiteY428" fmla="*/ 2861265 h 5196520"/>
              <a:gd name="connsiteX429" fmla="*/ 1777600 w 3694924"/>
              <a:gd name="connsiteY429" fmla="*/ 2949350 h 5196520"/>
              <a:gd name="connsiteX430" fmla="*/ 1743297 w 3694924"/>
              <a:gd name="connsiteY430" fmla="*/ 2949350 h 5196520"/>
              <a:gd name="connsiteX431" fmla="*/ 1747937 w 3694924"/>
              <a:gd name="connsiteY431" fmla="*/ 2857766 h 5196520"/>
              <a:gd name="connsiteX432" fmla="*/ 2949148 w 3694924"/>
              <a:gd name="connsiteY432" fmla="*/ 1773584 h 5196520"/>
              <a:gd name="connsiteX433" fmla="*/ 2990231 w 3694924"/>
              <a:gd name="connsiteY433" fmla="*/ 1738145 h 5196520"/>
              <a:gd name="connsiteX434" fmla="*/ 3072806 w 3694924"/>
              <a:gd name="connsiteY434" fmla="*/ 1742167 h 5196520"/>
              <a:gd name="connsiteX435" fmla="*/ 3639435 w 3694924"/>
              <a:gd name="connsiteY435" fmla="*/ 1944614 h 5196520"/>
              <a:gd name="connsiteX436" fmla="*/ 3694924 w 3694924"/>
              <a:gd name="connsiteY436" fmla="*/ 1990231 h 5196520"/>
              <a:gd name="connsiteX437" fmla="*/ 3694924 w 3694924"/>
              <a:gd name="connsiteY437" fmla="*/ 2029404 h 5196520"/>
              <a:gd name="connsiteX438" fmla="*/ 3625533 w 3694924"/>
              <a:gd name="connsiteY438" fmla="*/ 1977481 h 5196520"/>
              <a:gd name="connsiteX439" fmla="*/ 3072748 w 3694924"/>
              <a:gd name="connsiteY439" fmla="*/ 1776708 h 5196520"/>
              <a:gd name="connsiteX440" fmla="*/ 2990231 w 3694924"/>
              <a:gd name="connsiteY440" fmla="*/ 1772528 h 5196520"/>
              <a:gd name="connsiteX441" fmla="*/ 2949148 w 3694924"/>
              <a:gd name="connsiteY441" fmla="*/ 1736143 h 5196520"/>
              <a:gd name="connsiteX442" fmla="*/ 2949350 w 3694924"/>
              <a:gd name="connsiteY442" fmla="*/ 1736153 h 5196520"/>
              <a:gd name="connsiteX443" fmla="*/ 2949350 w 3694924"/>
              <a:gd name="connsiteY443" fmla="*/ 1770456 h 5196520"/>
              <a:gd name="connsiteX444" fmla="*/ 2949148 w 3694924"/>
              <a:gd name="connsiteY444" fmla="*/ 1770446 h 5196520"/>
              <a:gd name="connsiteX445" fmla="*/ 1744815 w 3694924"/>
              <a:gd name="connsiteY445" fmla="*/ 2857449 h 5196520"/>
              <a:gd name="connsiteX446" fmla="*/ 1740159 w 3694924"/>
              <a:gd name="connsiteY446" fmla="*/ 2949350 h 5196520"/>
              <a:gd name="connsiteX447" fmla="*/ 1705794 w 3694924"/>
              <a:gd name="connsiteY447" fmla="*/ 2949350 h 5196520"/>
              <a:gd name="connsiteX448" fmla="*/ 1710274 w 3694924"/>
              <a:gd name="connsiteY448" fmla="*/ 2857391 h 5196520"/>
              <a:gd name="connsiteX449" fmla="*/ 2068891 w 3694924"/>
              <a:gd name="connsiteY449" fmla="*/ 2100786 h 5196520"/>
              <a:gd name="connsiteX450" fmla="*/ 2949148 w 3694924"/>
              <a:gd name="connsiteY450" fmla="*/ 1736143 h 5196520"/>
              <a:gd name="connsiteX451" fmla="*/ 3112559 w 3694924"/>
              <a:gd name="connsiteY451" fmla="*/ 1497297 h 5196520"/>
              <a:gd name="connsiteX452" fmla="*/ 3572596 w 3694924"/>
              <a:gd name="connsiteY452" fmla="*/ 1497297 h 5196520"/>
              <a:gd name="connsiteX453" fmla="*/ 3694924 w 3694924"/>
              <a:gd name="connsiteY453" fmla="*/ 1619625 h 5196520"/>
              <a:gd name="connsiteX454" fmla="*/ 3694924 w 3694924"/>
              <a:gd name="connsiteY454" fmla="*/ 1982035 h 5196520"/>
              <a:gd name="connsiteX455" fmla="*/ 3646938 w 3694924"/>
              <a:gd name="connsiteY455" fmla="*/ 1946151 h 5196520"/>
              <a:gd name="connsiteX456" fmla="*/ 3076753 w 3694924"/>
              <a:gd name="connsiteY456" fmla="*/ 1739449 h 5196520"/>
              <a:gd name="connsiteX457" fmla="*/ 2990231 w 3694924"/>
              <a:gd name="connsiteY457" fmla="*/ 1735080 h 5196520"/>
              <a:gd name="connsiteX458" fmla="*/ 2990231 w 3694924"/>
              <a:gd name="connsiteY458" fmla="*/ 1619625 h 5196520"/>
              <a:gd name="connsiteX459" fmla="*/ 3112559 w 3694924"/>
              <a:gd name="connsiteY459" fmla="*/ 1497297 h 5196520"/>
              <a:gd name="connsiteX460" fmla="*/ 141067 w 3694924"/>
              <a:gd name="connsiteY460" fmla="*/ 0 h 5196520"/>
              <a:gd name="connsiteX461" fmla="*/ 2808283 w 3694924"/>
              <a:gd name="connsiteY461" fmla="*/ 0 h 5196520"/>
              <a:gd name="connsiteX462" fmla="*/ 2949350 w 3694924"/>
              <a:gd name="connsiteY462" fmla="*/ 141067 h 5196520"/>
              <a:gd name="connsiteX463" fmla="*/ 2949350 w 3694924"/>
              <a:gd name="connsiteY463" fmla="*/ 1733015 h 5196520"/>
              <a:gd name="connsiteX464" fmla="*/ 2949148 w 3694924"/>
              <a:gd name="connsiteY464" fmla="*/ 1733005 h 5196520"/>
              <a:gd name="connsiteX465" fmla="*/ 1707556 w 3694924"/>
              <a:gd name="connsiteY465" fmla="*/ 2853444 h 5196520"/>
              <a:gd name="connsiteX466" fmla="*/ 1702713 w 3694924"/>
              <a:gd name="connsiteY466" fmla="*/ 2949350 h 5196520"/>
              <a:gd name="connsiteX467" fmla="*/ 141067 w 3694924"/>
              <a:gd name="connsiteY467" fmla="*/ 2949350 h 5196520"/>
              <a:gd name="connsiteX468" fmla="*/ 0 w 3694924"/>
              <a:gd name="connsiteY468" fmla="*/ 2808283 h 5196520"/>
              <a:gd name="connsiteX469" fmla="*/ 0 w 3694924"/>
              <a:gd name="connsiteY469" fmla="*/ 141067 h 5196520"/>
              <a:gd name="connsiteX470" fmla="*/ 141067 w 3694924"/>
              <a:gd name="connsiteY470" fmla="*/ 0 h 51965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Lst>
            <a:rect l="l" t="t" r="r" b="b"/>
            <a:pathLst>
              <a:path w="3694924" h="5196520">
                <a:moveTo>
                  <a:pt x="1453370" y="4895143"/>
                </a:moveTo>
                <a:lnTo>
                  <a:pt x="1453377" y="4895144"/>
                </a:lnTo>
                <a:lnTo>
                  <a:pt x="1453377" y="5054438"/>
                </a:lnTo>
                <a:cubicBezTo>
                  <a:pt x="1453377" y="5132908"/>
                  <a:pt x="1389765" y="5196520"/>
                  <a:pt x="1311295" y="5196520"/>
                </a:cubicBezTo>
                <a:lnTo>
                  <a:pt x="904809" y="5196520"/>
                </a:lnTo>
                <a:lnTo>
                  <a:pt x="911962" y="5183359"/>
                </a:lnTo>
                <a:cubicBezTo>
                  <a:pt x="1029454" y="5009601"/>
                  <a:pt x="1228308" y="4895143"/>
                  <a:pt x="1453370" y="4895143"/>
                </a:cubicBezTo>
                <a:close/>
                <a:moveTo>
                  <a:pt x="1453370" y="4864408"/>
                </a:moveTo>
                <a:lnTo>
                  <a:pt x="1453377" y="4864409"/>
                </a:lnTo>
                <a:lnTo>
                  <a:pt x="1453377" y="4892568"/>
                </a:lnTo>
                <a:lnTo>
                  <a:pt x="1453370" y="4892567"/>
                </a:lnTo>
                <a:cubicBezTo>
                  <a:pt x="1227394" y="4892567"/>
                  <a:pt x="1027762" y="5007459"/>
                  <a:pt x="909816" y="5181902"/>
                </a:cubicBezTo>
                <a:lnTo>
                  <a:pt x="901871" y="5196520"/>
                </a:lnTo>
                <a:lnTo>
                  <a:pt x="869984" y="5196520"/>
                </a:lnTo>
                <a:lnTo>
                  <a:pt x="886476" y="5166174"/>
                </a:lnTo>
                <a:cubicBezTo>
                  <a:pt x="1009490" y="4984240"/>
                  <a:pt x="1217698" y="4864408"/>
                  <a:pt x="1453370" y="4864408"/>
                </a:cubicBezTo>
                <a:close/>
                <a:moveTo>
                  <a:pt x="1453370" y="4833672"/>
                </a:moveTo>
                <a:lnTo>
                  <a:pt x="1453377" y="4833673"/>
                </a:lnTo>
                <a:lnTo>
                  <a:pt x="1453377" y="4861833"/>
                </a:lnTo>
                <a:lnTo>
                  <a:pt x="1453370" y="4861832"/>
                </a:lnTo>
                <a:cubicBezTo>
                  <a:pt x="1216820" y="4861832"/>
                  <a:pt x="1007825" y="4982121"/>
                  <a:pt x="884344" y="5164742"/>
                </a:cubicBezTo>
                <a:lnTo>
                  <a:pt x="867073" y="5196520"/>
                </a:lnTo>
                <a:lnTo>
                  <a:pt x="835185" y="5196520"/>
                </a:lnTo>
                <a:lnTo>
                  <a:pt x="861004" y="5149014"/>
                </a:lnTo>
                <a:cubicBezTo>
                  <a:pt x="989553" y="4958901"/>
                  <a:pt x="1207123" y="4833672"/>
                  <a:pt x="1453370" y="4833672"/>
                </a:cubicBezTo>
                <a:close/>
                <a:moveTo>
                  <a:pt x="1453371" y="4802937"/>
                </a:moveTo>
                <a:lnTo>
                  <a:pt x="1453377" y="4802938"/>
                </a:lnTo>
                <a:lnTo>
                  <a:pt x="1453377" y="4831097"/>
                </a:lnTo>
                <a:lnTo>
                  <a:pt x="1453370" y="4831096"/>
                </a:lnTo>
                <a:cubicBezTo>
                  <a:pt x="1206209" y="4831096"/>
                  <a:pt x="987861" y="4956760"/>
                  <a:pt x="858858" y="5147556"/>
                </a:cubicBezTo>
                <a:lnTo>
                  <a:pt x="832248" y="5196520"/>
                </a:lnTo>
                <a:lnTo>
                  <a:pt x="800360" y="5196520"/>
                </a:lnTo>
                <a:lnTo>
                  <a:pt x="835518" y="5131828"/>
                </a:lnTo>
                <a:cubicBezTo>
                  <a:pt x="969590" y="4933540"/>
                  <a:pt x="1196513" y="4802937"/>
                  <a:pt x="1453371" y="4802937"/>
                </a:cubicBezTo>
                <a:close/>
                <a:moveTo>
                  <a:pt x="1453371" y="4772201"/>
                </a:moveTo>
                <a:lnTo>
                  <a:pt x="1453377" y="4772202"/>
                </a:lnTo>
                <a:lnTo>
                  <a:pt x="1453377" y="4800362"/>
                </a:lnTo>
                <a:lnTo>
                  <a:pt x="1453371" y="4800361"/>
                </a:lnTo>
                <a:cubicBezTo>
                  <a:pt x="1195635" y="4800361"/>
                  <a:pt x="967925" y="4931421"/>
                  <a:pt x="833386" y="5130396"/>
                </a:cubicBezTo>
                <a:lnTo>
                  <a:pt x="797450" y="5196520"/>
                </a:lnTo>
                <a:lnTo>
                  <a:pt x="765536" y="5196520"/>
                </a:lnTo>
                <a:lnTo>
                  <a:pt x="810031" y="5114642"/>
                </a:lnTo>
                <a:cubicBezTo>
                  <a:pt x="949625" y="4908178"/>
                  <a:pt x="1185902" y="4772201"/>
                  <a:pt x="1453371" y="4772201"/>
                </a:cubicBezTo>
                <a:close/>
                <a:moveTo>
                  <a:pt x="1453371" y="4741466"/>
                </a:moveTo>
                <a:lnTo>
                  <a:pt x="1453377" y="4741467"/>
                </a:lnTo>
                <a:lnTo>
                  <a:pt x="1453377" y="4769626"/>
                </a:lnTo>
                <a:lnTo>
                  <a:pt x="1453371" y="4769625"/>
                </a:lnTo>
                <a:cubicBezTo>
                  <a:pt x="1185024" y="4769625"/>
                  <a:pt x="947960" y="4906060"/>
                  <a:pt x="807899" y="5113210"/>
                </a:cubicBezTo>
                <a:lnTo>
                  <a:pt x="762625" y="5196520"/>
                </a:lnTo>
                <a:lnTo>
                  <a:pt x="730737" y="5196520"/>
                </a:lnTo>
                <a:lnTo>
                  <a:pt x="784560" y="5097482"/>
                </a:lnTo>
                <a:cubicBezTo>
                  <a:pt x="929689" y="4882840"/>
                  <a:pt x="1175328" y="4741466"/>
                  <a:pt x="1453371" y="4741466"/>
                </a:cubicBezTo>
                <a:close/>
                <a:moveTo>
                  <a:pt x="1453370" y="4710730"/>
                </a:moveTo>
                <a:lnTo>
                  <a:pt x="1453377" y="4710731"/>
                </a:lnTo>
                <a:lnTo>
                  <a:pt x="1453377" y="4738891"/>
                </a:lnTo>
                <a:lnTo>
                  <a:pt x="1453371" y="4738890"/>
                </a:lnTo>
                <a:cubicBezTo>
                  <a:pt x="1174450" y="4738890"/>
                  <a:pt x="928024" y="4880721"/>
                  <a:pt x="782428" y="5096050"/>
                </a:cubicBezTo>
                <a:lnTo>
                  <a:pt x="727826" y="5196520"/>
                </a:lnTo>
                <a:lnTo>
                  <a:pt x="695912" y="5196520"/>
                </a:lnTo>
                <a:lnTo>
                  <a:pt x="759072" y="5080296"/>
                </a:lnTo>
                <a:cubicBezTo>
                  <a:pt x="909724" y="4857478"/>
                  <a:pt x="1164716" y="4710730"/>
                  <a:pt x="1453370" y="4710730"/>
                </a:cubicBezTo>
                <a:close/>
                <a:moveTo>
                  <a:pt x="1453370" y="4679995"/>
                </a:moveTo>
                <a:lnTo>
                  <a:pt x="1453377" y="4679996"/>
                </a:lnTo>
                <a:lnTo>
                  <a:pt x="1453377" y="4708155"/>
                </a:lnTo>
                <a:lnTo>
                  <a:pt x="1453370" y="4708154"/>
                </a:lnTo>
                <a:cubicBezTo>
                  <a:pt x="1163838" y="4708154"/>
                  <a:pt x="908059" y="4855360"/>
                  <a:pt x="756941" y="5078864"/>
                </a:cubicBezTo>
                <a:lnTo>
                  <a:pt x="693001" y="5196520"/>
                </a:lnTo>
                <a:lnTo>
                  <a:pt x="661112" y="5196520"/>
                </a:lnTo>
                <a:lnTo>
                  <a:pt x="733601" y="5063137"/>
                </a:lnTo>
                <a:cubicBezTo>
                  <a:pt x="889787" y="4832141"/>
                  <a:pt x="1154141" y="4679995"/>
                  <a:pt x="1453370" y="4679995"/>
                </a:cubicBezTo>
                <a:close/>
                <a:moveTo>
                  <a:pt x="1453370" y="4649259"/>
                </a:moveTo>
                <a:lnTo>
                  <a:pt x="1453377" y="4649260"/>
                </a:lnTo>
                <a:lnTo>
                  <a:pt x="1453377" y="4677420"/>
                </a:lnTo>
                <a:lnTo>
                  <a:pt x="1453370" y="4677419"/>
                </a:lnTo>
                <a:cubicBezTo>
                  <a:pt x="1153263" y="4677419"/>
                  <a:pt x="888122" y="4830022"/>
                  <a:pt x="731469" y="5061704"/>
                </a:cubicBezTo>
                <a:lnTo>
                  <a:pt x="658201" y="5196520"/>
                </a:lnTo>
                <a:lnTo>
                  <a:pt x="626180" y="5196520"/>
                </a:lnTo>
                <a:lnTo>
                  <a:pt x="663049" y="5120102"/>
                </a:lnTo>
                <a:cubicBezTo>
                  <a:pt x="815469" y="4839885"/>
                  <a:pt x="1112587" y="4649259"/>
                  <a:pt x="1453370" y="4649259"/>
                </a:cubicBezTo>
                <a:close/>
                <a:moveTo>
                  <a:pt x="1453371" y="4618524"/>
                </a:moveTo>
                <a:lnTo>
                  <a:pt x="1453377" y="4618525"/>
                </a:lnTo>
                <a:lnTo>
                  <a:pt x="1453377" y="4646684"/>
                </a:lnTo>
                <a:lnTo>
                  <a:pt x="1453370" y="4646683"/>
                </a:lnTo>
                <a:cubicBezTo>
                  <a:pt x="1111581" y="4646683"/>
                  <a:pt x="813622" y="4837835"/>
                  <a:pt x="660776" y="5118855"/>
                </a:cubicBezTo>
                <a:lnTo>
                  <a:pt x="623309" y="5196520"/>
                </a:lnTo>
                <a:lnTo>
                  <a:pt x="593225" y="5196520"/>
                </a:lnTo>
                <a:lnTo>
                  <a:pt x="596824" y="5186705"/>
                </a:lnTo>
                <a:cubicBezTo>
                  <a:pt x="738153" y="4853124"/>
                  <a:pt x="1068874" y="4618524"/>
                  <a:pt x="1453371" y="4618524"/>
                </a:cubicBezTo>
                <a:close/>
                <a:moveTo>
                  <a:pt x="1453371" y="4587788"/>
                </a:moveTo>
                <a:lnTo>
                  <a:pt x="1453377" y="4587789"/>
                </a:lnTo>
                <a:lnTo>
                  <a:pt x="1453377" y="4615949"/>
                </a:lnTo>
                <a:lnTo>
                  <a:pt x="1453371" y="4615948"/>
                </a:lnTo>
                <a:cubicBezTo>
                  <a:pt x="1067820" y="4615948"/>
                  <a:pt x="736177" y="4851207"/>
                  <a:pt x="594452" y="5185710"/>
                </a:cubicBezTo>
                <a:lnTo>
                  <a:pt x="590488" y="5196520"/>
                </a:lnTo>
                <a:lnTo>
                  <a:pt x="560534" y="5196520"/>
                </a:lnTo>
                <a:lnTo>
                  <a:pt x="568512" y="5174764"/>
                </a:lnTo>
                <a:cubicBezTo>
                  <a:pt x="714520" y="4830159"/>
                  <a:pt x="1056185" y="4587788"/>
                  <a:pt x="1453371" y="4587788"/>
                </a:cubicBezTo>
                <a:close/>
                <a:moveTo>
                  <a:pt x="1453371" y="4557053"/>
                </a:moveTo>
                <a:lnTo>
                  <a:pt x="1453377" y="4557054"/>
                </a:lnTo>
                <a:lnTo>
                  <a:pt x="1453377" y="4585213"/>
                </a:lnTo>
                <a:lnTo>
                  <a:pt x="1453371" y="4585212"/>
                </a:lnTo>
                <a:cubicBezTo>
                  <a:pt x="1055087" y="4585212"/>
                  <a:pt x="712523" y="4828209"/>
                  <a:pt x="566133" y="5173744"/>
                </a:cubicBezTo>
                <a:lnTo>
                  <a:pt x="557781" y="5196520"/>
                </a:lnTo>
                <a:lnTo>
                  <a:pt x="527826" y="5196520"/>
                </a:lnTo>
                <a:lnTo>
                  <a:pt x="540191" y="5162800"/>
                </a:lnTo>
                <a:cubicBezTo>
                  <a:pt x="690865" y="4807163"/>
                  <a:pt x="1043452" y="4557053"/>
                  <a:pt x="1453371" y="4557053"/>
                </a:cubicBezTo>
                <a:close/>
                <a:moveTo>
                  <a:pt x="1453371" y="4526318"/>
                </a:moveTo>
                <a:lnTo>
                  <a:pt x="1453377" y="4526319"/>
                </a:lnTo>
                <a:lnTo>
                  <a:pt x="1453377" y="4554478"/>
                </a:lnTo>
                <a:lnTo>
                  <a:pt x="1453371" y="4554477"/>
                </a:lnTo>
                <a:cubicBezTo>
                  <a:pt x="1042398" y="4554477"/>
                  <a:pt x="688890" y="4805246"/>
                  <a:pt x="537821" y="5161805"/>
                </a:cubicBezTo>
                <a:lnTo>
                  <a:pt x="525091" y="5196520"/>
                </a:lnTo>
                <a:lnTo>
                  <a:pt x="494581" y="5196520"/>
                </a:lnTo>
                <a:lnTo>
                  <a:pt x="508727" y="5156966"/>
                </a:lnTo>
                <a:cubicBezTo>
                  <a:pt x="559432" y="5034566"/>
                  <a:pt x="634265" y="4922162"/>
                  <a:pt x="730773" y="4825652"/>
                </a:cubicBezTo>
                <a:cubicBezTo>
                  <a:pt x="923790" y="4632633"/>
                  <a:pt x="1180384" y="4526318"/>
                  <a:pt x="1453371" y="4526318"/>
                </a:cubicBezTo>
                <a:close/>
                <a:moveTo>
                  <a:pt x="142083" y="3743144"/>
                </a:moveTo>
                <a:lnTo>
                  <a:pt x="1311295" y="3743144"/>
                </a:lnTo>
                <a:cubicBezTo>
                  <a:pt x="1389765" y="3743144"/>
                  <a:pt x="1453377" y="3806756"/>
                  <a:pt x="1453377" y="3885226"/>
                </a:cubicBezTo>
                <a:lnTo>
                  <a:pt x="1453377" y="4523743"/>
                </a:lnTo>
                <a:lnTo>
                  <a:pt x="1453371" y="4523742"/>
                </a:lnTo>
                <a:cubicBezTo>
                  <a:pt x="1029007" y="4523742"/>
                  <a:pt x="664905" y="4781755"/>
                  <a:pt x="509377" y="5149470"/>
                </a:cubicBezTo>
                <a:lnTo>
                  <a:pt x="492156" y="5196520"/>
                </a:lnTo>
                <a:lnTo>
                  <a:pt x="142083" y="5196520"/>
                </a:lnTo>
                <a:cubicBezTo>
                  <a:pt x="63613" y="5196520"/>
                  <a:pt x="1" y="5132908"/>
                  <a:pt x="1" y="5054438"/>
                </a:cubicBezTo>
                <a:lnTo>
                  <a:pt x="1" y="3885226"/>
                </a:lnTo>
                <a:cubicBezTo>
                  <a:pt x="1" y="3806756"/>
                  <a:pt x="63613" y="3743144"/>
                  <a:pt x="142083" y="3743144"/>
                </a:cubicBezTo>
                <a:close/>
                <a:moveTo>
                  <a:pt x="870267" y="2994597"/>
                </a:moveTo>
                <a:lnTo>
                  <a:pt x="1330892" y="2994597"/>
                </a:lnTo>
                <a:cubicBezTo>
                  <a:pt x="1398538" y="2994597"/>
                  <a:pt x="1453376" y="3049435"/>
                  <a:pt x="1453376" y="3117081"/>
                </a:cubicBezTo>
                <a:lnTo>
                  <a:pt x="1453376" y="3577706"/>
                </a:lnTo>
                <a:cubicBezTo>
                  <a:pt x="1453376" y="3645352"/>
                  <a:pt x="1398538" y="3700190"/>
                  <a:pt x="1330892" y="3700190"/>
                </a:cubicBezTo>
                <a:lnTo>
                  <a:pt x="870267" y="3700190"/>
                </a:lnTo>
                <a:cubicBezTo>
                  <a:pt x="802621" y="3700190"/>
                  <a:pt x="747783" y="3645352"/>
                  <a:pt x="747783" y="3577706"/>
                </a:cubicBezTo>
                <a:lnTo>
                  <a:pt x="747783" y="3117081"/>
                </a:lnTo>
                <a:cubicBezTo>
                  <a:pt x="747783" y="3049435"/>
                  <a:pt x="802621" y="2994597"/>
                  <a:pt x="870267" y="2994597"/>
                </a:cubicBezTo>
                <a:close/>
                <a:moveTo>
                  <a:pt x="2949148" y="2597293"/>
                </a:moveTo>
                <a:lnTo>
                  <a:pt x="2949350" y="2597314"/>
                </a:lnTo>
                <a:lnTo>
                  <a:pt x="2949350" y="2808283"/>
                </a:lnTo>
                <a:cubicBezTo>
                  <a:pt x="2949350" y="2886192"/>
                  <a:pt x="2886192" y="2949350"/>
                  <a:pt x="2808283" y="2949350"/>
                </a:cubicBezTo>
                <a:lnTo>
                  <a:pt x="2568601" y="2949350"/>
                </a:lnTo>
                <a:lnTo>
                  <a:pt x="2573206" y="2903808"/>
                </a:lnTo>
                <a:cubicBezTo>
                  <a:pt x="2609051" y="2729102"/>
                  <a:pt x="2764002" y="2597293"/>
                  <a:pt x="2949148" y="2597293"/>
                </a:cubicBezTo>
                <a:close/>
                <a:moveTo>
                  <a:pt x="2949148" y="2559852"/>
                </a:moveTo>
                <a:lnTo>
                  <a:pt x="2949350" y="2559873"/>
                </a:lnTo>
                <a:lnTo>
                  <a:pt x="2949350" y="2594176"/>
                </a:lnTo>
                <a:lnTo>
                  <a:pt x="2949148" y="2594155"/>
                </a:lnTo>
                <a:cubicBezTo>
                  <a:pt x="2762504" y="2594155"/>
                  <a:pt x="2606274" y="2727056"/>
                  <a:pt x="2570132" y="2903182"/>
                </a:cubicBezTo>
                <a:lnTo>
                  <a:pt x="2565463" y="2949350"/>
                </a:lnTo>
                <a:lnTo>
                  <a:pt x="2531160" y="2949350"/>
                </a:lnTo>
                <a:lnTo>
                  <a:pt x="2536528" y="2896282"/>
                </a:lnTo>
                <a:cubicBezTo>
                  <a:pt x="2575876" y="2704547"/>
                  <a:pt x="2745968" y="2559852"/>
                  <a:pt x="2949148" y="2559852"/>
                </a:cubicBezTo>
                <a:close/>
                <a:moveTo>
                  <a:pt x="2949147" y="2522410"/>
                </a:moveTo>
                <a:lnTo>
                  <a:pt x="2949350" y="2522431"/>
                </a:lnTo>
                <a:lnTo>
                  <a:pt x="2949350" y="2556735"/>
                </a:lnTo>
                <a:lnTo>
                  <a:pt x="2949148" y="2556714"/>
                </a:lnTo>
                <a:cubicBezTo>
                  <a:pt x="2744408" y="2556714"/>
                  <a:pt x="2573084" y="2702447"/>
                  <a:pt x="2533452" y="2895635"/>
                </a:cubicBezTo>
                <a:lnTo>
                  <a:pt x="2528021" y="2949350"/>
                </a:lnTo>
                <a:lnTo>
                  <a:pt x="2493717" y="2949350"/>
                </a:lnTo>
                <a:lnTo>
                  <a:pt x="2499847" y="2888734"/>
                </a:lnTo>
                <a:cubicBezTo>
                  <a:pt x="2542686" y="2679937"/>
                  <a:pt x="2727871" y="2522410"/>
                  <a:pt x="2949147" y="2522410"/>
                </a:cubicBezTo>
                <a:close/>
                <a:moveTo>
                  <a:pt x="2949148" y="2484969"/>
                </a:moveTo>
                <a:lnTo>
                  <a:pt x="2949350" y="2484990"/>
                </a:lnTo>
                <a:lnTo>
                  <a:pt x="2949350" y="2519293"/>
                </a:lnTo>
                <a:lnTo>
                  <a:pt x="2949147" y="2519272"/>
                </a:lnTo>
                <a:cubicBezTo>
                  <a:pt x="2726373" y="2519272"/>
                  <a:pt x="2539909" y="2677891"/>
                  <a:pt x="2496773" y="2888108"/>
                </a:cubicBezTo>
                <a:lnTo>
                  <a:pt x="2490580" y="2949350"/>
                </a:lnTo>
                <a:lnTo>
                  <a:pt x="2456277" y="2949350"/>
                </a:lnTo>
                <a:lnTo>
                  <a:pt x="2463169" y="2881209"/>
                </a:lnTo>
                <a:cubicBezTo>
                  <a:pt x="2509511" y="2655382"/>
                  <a:pt x="2709836" y="2484969"/>
                  <a:pt x="2949148" y="2484969"/>
                </a:cubicBezTo>
                <a:close/>
                <a:moveTo>
                  <a:pt x="2949148" y="2447528"/>
                </a:moveTo>
                <a:lnTo>
                  <a:pt x="2949350" y="2447549"/>
                </a:lnTo>
                <a:lnTo>
                  <a:pt x="2949350" y="2481852"/>
                </a:lnTo>
                <a:lnTo>
                  <a:pt x="2949148" y="2481831"/>
                </a:lnTo>
                <a:cubicBezTo>
                  <a:pt x="2708276" y="2481831"/>
                  <a:pt x="2506719" y="2653281"/>
                  <a:pt x="2460093" y="2880562"/>
                </a:cubicBezTo>
                <a:lnTo>
                  <a:pt x="2453138" y="2949350"/>
                </a:lnTo>
                <a:lnTo>
                  <a:pt x="2418835" y="2949350"/>
                </a:lnTo>
                <a:lnTo>
                  <a:pt x="2426489" y="2873662"/>
                </a:lnTo>
                <a:cubicBezTo>
                  <a:pt x="2476322" y="2630772"/>
                  <a:pt x="2691741" y="2447528"/>
                  <a:pt x="2949148" y="2447528"/>
                </a:cubicBezTo>
                <a:close/>
                <a:moveTo>
                  <a:pt x="2949148" y="2410086"/>
                </a:moveTo>
                <a:lnTo>
                  <a:pt x="2949350" y="2410107"/>
                </a:lnTo>
                <a:lnTo>
                  <a:pt x="2949350" y="2444411"/>
                </a:lnTo>
                <a:lnTo>
                  <a:pt x="2949148" y="2444390"/>
                </a:lnTo>
                <a:cubicBezTo>
                  <a:pt x="2690243" y="2444390"/>
                  <a:pt x="2473544" y="2628726"/>
                  <a:pt x="2423415" y="2873036"/>
                </a:cubicBezTo>
                <a:lnTo>
                  <a:pt x="2415698" y="2949350"/>
                </a:lnTo>
                <a:lnTo>
                  <a:pt x="2381395" y="2949350"/>
                </a:lnTo>
                <a:lnTo>
                  <a:pt x="2389811" y="2866135"/>
                </a:lnTo>
                <a:cubicBezTo>
                  <a:pt x="2443147" y="2606216"/>
                  <a:pt x="2673706" y="2410086"/>
                  <a:pt x="2949148" y="2410086"/>
                </a:cubicBezTo>
                <a:close/>
                <a:moveTo>
                  <a:pt x="2949148" y="2372645"/>
                </a:moveTo>
                <a:lnTo>
                  <a:pt x="2949350" y="2372666"/>
                </a:lnTo>
                <a:lnTo>
                  <a:pt x="2949350" y="2406969"/>
                </a:lnTo>
                <a:lnTo>
                  <a:pt x="2949148" y="2406948"/>
                </a:lnTo>
                <a:cubicBezTo>
                  <a:pt x="2672146" y="2406948"/>
                  <a:pt x="2440355" y="2604116"/>
                  <a:pt x="2386735" y="2865488"/>
                </a:cubicBezTo>
                <a:lnTo>
                  <a:pt x="2378256" y="2949350"/>
                </a:lnTo>
                <a:lnTo>
                  <a:pt x="2343953" y="2949350"/>
                </a:lnTo>
                <a:lnTo>
                  <a:pt x="2353131" y="2858589"/>
                </a:lnTo>
                <a:cubicBezTo>
                  <a:pt x="2409957" y="2581606"/>
                  <a:pt x="2655610" y="2372645"/>
                  <a:pt x="2949148" y="2372645"/>
                </a:cubicBezTo>
                <a:close/>
                <a:moveTo>
                  <a:pt x="2949148" y="2335204"/>
                </a:moveTo>
                <a:lnTo>
                  <a:pt x="2949350" y="2335225"/>
                </a:lnTo>
                <a:lnTo>
                  <a:pt x="2949350" y="2369528"/>
                </a:lnTo>
                <a:lnTo>
                  <a:pt x="2949148" y="2369507"/>
                </a:lnTo>
                <a:cubicBezTo>
                  <a:pt x="2654112" y="2369507"/>
                  <a:pt x="2407180" y="2579561"/>
                  <a:pt x="2350057" y="2857963"/>
                </a:cubicBezTo>
                <a:lnTo>
                  <a:pt x="2340816" y="2949350"/>
                </a:lnTo>
                <a:lnTo>
                  <a:pt x="2306513" y="2949350"/>
                </a:lnTo>
                <a:lnTo>
                  <a:pt x="2316453" y="2851063"/>
                </a:lnTo>
                <a:cubicBezTo>
                  <a:pt x="2376783" y="2557052"/>
                  <a:pt x="2637575" y="2335204"/>
                  <a:pt x="2949148" y="2335204"/>
                </a:cubicBezTo>
                <a:close/>
                <a:moveTo>
                  <a:pt x="2949148" y="2297762"/>
                </a:moveTo>
                <a:lnTo>
                  <a:pt x="2949350" y="2297783"/>
                </a:lnTo>
                <a:lnTo>
                  <a:pt x="2949350" y="2332087"/>
                </a:lnTo>
                <a:lnTo>
                  <a:pt x="2949148" y="2332066"/>
                </a:lnTo>
                <a:cubicBezTo>
                  <a:pt x="2636015" y="2332066"/>
                  <a:pt x="2373990" y="2554951"/>
                  <a:pt x="2313377" y="2850416"/>
                </a:cubicBezTo>
                <a:lnTo>
                  <a:pt x="2303374" y="2949350"/>
                </a:lnTo>
                <a:lnTo>
                  <a:pt x="2269071" y="2949350"/>
                </a:lnTo>
                <a:lnTo>
                  <a:pt x="2279773" y="2843515"/>
                </a:lnTo>
                <a:cubicBezTo>
                  <a:pt x="2343593" y="2532442"/>
                  <a:pt x="2619480" y="2297762"/>
                  <a:pt x="2949148" y="2297762"/>
                </a:cubicBezTo>
                <a:close/>
                <a:moveTo>
                  <a:pt x="2949148" y="2260321"/>
                </a:moveTo>
                <a:lnTo>
                  <a:pt x="2949350" y="2260342"/>
                </a:lnTo>
                <a:lnTo>
                  <a:pt x="2949350" y="2294645"/>
                </a:lnTo>
                <a:lnTo>
                  <a:pt x="2949148" y="2294624"/>
                </a:lnTo>
                <a:cubicBezTo>
                  <a:pt x="2617982" y="2294624"/>
                  <a:pt x="2340816" y="2530395"/>
                  <a:pt x="2276699" y="2842889"/>
                </a:cubicBezTo>
                <a:lnTo>
                  <a:pt x="2265934" y="2949350"/>
                </a:lnTo>
                <a:lnTo>
                  <a:pt x="2230031" y="2949350"/>
                </a:lnTo>
                <a:lnTo>
                  <a:pt x="2232153" y="2907469"/>
                </a:lnTo>
                <a:cubicBezTo>
                  <a:pt x="2269133" y="2544516"/>
                  <a:pt x="2576609" y="2260321"/>
                  <a:pt x="2949148" y="2260321"/>
                </a:cubicBezTo>
                <a:close/>
                <a:moveTo>
                  <a:pt x="2949148" y="2222880"/>
                </a:moveTo>
                <a:lnTo>
                  <a:pt x="2949350" y="2222901"/>
                </a:lnTo>
                <a:lnTo>
                  <a:pt x="2949350" y="2257204"/>
                </a:lnTo>
                <a:lnTo>
                  <a:pt x="2949148" y="2257183"/>
                </a:lnTo>
                <a:cubicBezTo>
                  <a:pt x="2574937" y="2257183"/>
                  <a:pt x="2266166" y="2542568"/>
                  <a:pt x="2229031" y="2907140"/>
                </a:cubicBezTo>
                <a:lnTo>
                  <a:pt x="2226893" y="2949350"/>
                </a:lnTo>
                <a:lnTo>
                  <a:pt x="2192590" y="2949350"/>
                </a:lnTo>
                <a:lnTo>
                  <a:pt x="2194906" y="2903641"/>
                </a:lnTo>
                <a:cubicBezTo>
                  <a:pt x="2233802" y="2521805"/>
                  <a:pt x="2557221" y="2222880"/>
                  <a:pt x="2949148" y="2222880"/>
                </a:cubicBezTo>
                <a:close/>
                <a:moveTo>
                  <a:pt x="2949148" y="2185438"/>
                </a:moveTo>
                <a:lnTo>
                  <a:pt x="2949350" y="2185459"/>
                </a:lnTo>
                <a:lnTo>
                  <a:pt x="2949350" y="2219763"/>
                </a:lnTo>
                <a:lnTo>
                  <a:pt x="2949148" y="2219742"/>
                </a:lnTo>
                <a:cubicBezTo>
                  <a:pt x="2555616" y="2219742"/>
                  <a:pt x="2230843" y="2519920"/>
                  <a:pt x="2191784" y="2903323"/>
                </a:cubicBezTo>
                <a:lnTo>
                  <a:pt x="2189452" y="2949350"/>
                </a:lnTo>
                <a:lnTo>
                  <a:pt x="2155149" y="2949350"/>
                </a:lnTo>
                <a:lnTo>
                  <a:pt x="2157659" y="2899823"/>
                </a:lnTo>
                <a:cubicBezTo>
                  <a:pt x="2198480" y="2499156"/>
                  <a:pt x="2537898" y="2185438"/>
                  <a:pt x="2949148" y="2185438"/>
                </a:cubicBezTo>
                <a:close/>
                <a:moveTo>
                  <a:pt x="3018545" y="2155014"/>
                </a:moveTo>
                <a:lnTo>
                  <a:pt x="3116827" y="2164952"/>
                </a:lnTo>
                <a:lnTo>
                  <a:pt x="3235891" y="2201990"/>
                </a:lnTo>
                <a:lnTo>
                  <a:pt x="3120967" y="2201990"/>
                </a:lnTo>
                <a:lnTo>
                  <a:pt x="3109927" y="2198556"/>
                </a:lnTo>
                <a:lnTo>
                  <a:pt x="3081125" y="2195644"/>
                </a:lnTo>
                <a:lnTo>
                  <a:pt x="3064944" y="2192377"/>
                </a:lnTo>
                <a:cubicBezTo>
                  <a:pt x="3050308" y="2186187"/>
                  <a:pt x="3037129" y="2177230"/>
                  <a:pt x="3026060" y="2166161"/>
                </a:cubicBezTo>
                <a:close/>
                <a:moveTo>
                  <a:pt x="2949148" y="2147997"/>
                </a:moveTo>
                <a:lnTo>
                  <a:pt x="2949350" y="2148018"/>
                </a:lnTo>
                <a:lnTo>
                  <a:pt x="2949350" y="2182321"/>
                </a:lnTo>
                <a:lnTo>
                  <a:pt x="2949148" y="2182300"/>
                </a:lnTo>
                <a:cubicBezTo>
                  <a:pt x="2536226" y="2182300"/>
                  <a:pt x="2195513" y="2497209"/>
                  <a:pt x="2154536" y="2899494"/>
                </a:cubicBezTo>
                <a:lnTo>
                  <a:pt x="2152011" y="2949350"/>
                </a:lnTo>
                <a:lnTo>
                  <a:pt x="2117708" y="2949350"/>
                </a:lnTo>
                <a:lnTo>
                  <a:pt x="2120411" y="2895995"/>
                </a:lnTo>
                <a:cubicBezTo>
                  <a:pt x="2163149" y="2476444"/>
                  <a:pt x="2518509" y="2147997"/>
                  <a:pt x="2949148" y="2147997"/>
                </a:cubicBezTo>
                <a:close/>
                <a:moveTo>
                  <a:pt x="2997454" y="2115441"/>
                </a:moveTo>
                <a:lnTo>
                  <a:pt x="3124372" y="2128274"/>
                </a:lnTo>
                <a:cubicBezTo>
                  <a:pt x="3180989" y="2139890"/>
                  <a:pt x="3235619" y="2157020"/>
                  <a:pt x="3287674" y="2179076"/>
                </a:cubicBezTo>
                <a:lnTo>
                  <a:pt x="3329835" y="2201990"/>
                </a:lnTo>
                <a:lnTo>
                  <a:pt x="3246390" y="2201990"/>
                </a:lnTo>
                <a:lnTo>
                  <a:pt x="3117453" y="2161878"/>
                </a:lnTo>
                <a:lnTo>
                  <a:pt x="3016274" y="2151647"/>
                </a:lnTo>
                <a:lnTo>
                  <a:pt x="2999844" y="2127278"/>
                </a:lnTo>
                <a:close/>
                <a:moveTo>
                  <a:pt x="2949147" y="2110556"/>
                </a:moveTo>
                <a:lnTo>
                  <a:pt x="2949350" y="2110577"/>
                </a:lnTo>
                <a:lnTo>
                  <a:pt x="2949350" y="2144880"/>
                </a:lnTo>
                <a:lnTo>
                  <a:pt x="2949148" y="2144859"/>
                </a:lnTo>
                <a:cubicBezTo>
                  <a:pt x="2516904" y="2144859"/>
                  <a:pt x="2160190" y="2474560"/>
                  <a:pt x="2117290" y="2895677"/>
                </a:cubicBezTo>
                <a:lnTo>
                  <a:pt x="2114570" y="2949350"/>
                </a:lnTo>
                <a:lnTo>
                  <a:pt x="2080266" y="2949350"/>
                </a:lnTo>
                <a:lnTo>
                  <a:pt x="2083163" y="2892178"/>
                </a:lnTo>
                <a:cubicBezTo>
                  <a:pt x="2127826" y="2453796"/>
                  <a:pt x="2499186" y="2110556"/>
                  <a:pt x="2949147" y="2110556"/>
                </a:cubicBezTo>
                <a:close/>
                <a:moveTo>
                  <a:pt x="2990231" y="2077268"/>
                </a:moveTo>
                <a:lnTo>
                  <a:pt x="3131899" y="2091593"/>
                </a:lnTo>
                <a:cubicBezTo>
                  <a:pt x="3190949" y="2103707"/>
                  <a:pt x="3247927" y="2121573"/>
                  <a:pt x="3302219" y="2144576"/>
                </a:cubicBezTo>
                <a:lnTo>
                  <a:pt x="3407864" y="2201990"/>
                </a:lnTo>
                <a:lnTo>
                  <a:pt x="3336384" y="2201990"/>
                </a:lnTo>
                <a:lnTo>
                  <a:pt x="3288887" y="2176178"/>
                </a:lnTo>
                <a:cubicBezTo>
                  <a:pt x="3236644" y="2154044"/>
                  <a:pt x="3181819" y="2136854"/>
                  <a:pt x="3124999" y="2125198"/>
                </a:cubicBezTo>
                <a:lnTo>
                  <a:pt x="2996808" y="2112237"/>
                </a:lnTo>
                <a:lnTo>
                  <a:pt x="2990231" y="2079662"/>
                </a:lnTo>
                <a:close/>
                <a:moveTo>
                  <a:pt x="2949148" y="2073114"/>
                </a:moveTo>
                <a:lnTo>
                  <a:pt x="2949350" y="2073135"/>
                </a:lnTo>
                <a:lnTo>
                  <a:pt x="2949350" y="2107439"/>
                </a:lnTo>
                <a:lnTo>
                  <a:pt x="2949147" y="2107418"/>
                </a:lnTo>
                <a:cubicBezTo>
                  <a:pt x="2497514" y="2107418"/>
                  <a:pt x="2124859" y="2451849"/>
                  <a:pt x="2080041" y="2891849"/>
                </a:cubicBezTo>
                <a:lnTo>
                  <a:pt x="2077128" y="2949350"/>
                </a:lnTo>
                <a:lnTo>
                  <a:pt x="2042825" y="2949350"/>
                </a:lnTo>
                <a:lnTo>
                  <a:pt x="2045915" y="2888348"/>
                </a:lnTo>
                <a:cubicBezTo>
                  <a:pt x="2092495" y="2431084"/>
                  <a:pt x="2479797" y="2073114"/>
                  <a:pt x="2949148" y="2073114"/>
                </a:cubicBezTo>
                <a:close/>
                <a:moveTo>
                  <a:pt x="2990231" y="2039827"/>
                </a:moveTo>
                <a:lnTo>
                  <a:pt x="3139446" y="2054915"/>
                </a:lnTo>
                <a:cubicBezTo>
                  <a:pt x="3262420" y="2080146"/>
                  <a:pt x="3376762" y="2129329"/>
                  <a:pt x="3477365" y="2197356"/>
                </a:cubicBezTo>
                <a:lnTo>
                  <a:pt x="3482980" y="2201990"/>
                </a:lnTo>
                <a:lnTo>
                  <a:pt x="3414388" y="2201990"/>
                </a:lnTo>
                <a:lnTo>
                  <a:pt x="3303432" y="2141688"/>
                </a:lnTo>
                <a:cubicBezTo>
                  <a:pt x="3248952" y="2118604"/>
                  <a:pt x="3191778" y="2100676"/>
                  <a:pt x="3132525" y="2088520"/>
                </a:cubicBezTo>
                <a:lnTo>
                  <a:pt x="2990231" y="2074131"/>
                </a:lnTo>
                <a:close/>
                <a:moveTo>
                  <a:pt x="2949148" y="2035673"/>
                </a:moveTo>
                <a:lnTo>
                  <a:pt x="2949350" y="2035694"/>
                </a:lnTo>
                <a:lnTo>
                  <a:pt x="2949350" y="2069997"/>
                </a:lnTo>
                <a:lnTo>
                  <a:pt x="2949148" y="2069976"/>
                </a:lnTo>
                <a:cubicBezTo>
                  <a:pt x="2478192" y="2069976"/>
                  <a:pt x="2089536" y="2429200"/>
                  <a:pt x="2042794" y="2888031"/>
                </a:cubicBezTo>
                <a:lnTo>
                  <a:pt x="2039687" y="2949350"/>
                </a:lnTo>
                <a:lnTo>
                  <a:pt x="2005384" y="2949350"/>
                </a:lnTo>
                <a:lnTo>
                  <a:pt x="2008668" y="2884519"/>
                </a:lnTo>
                <a:cubicBezTo>
                  <a:pt x="2057164" y="2408373"/>
                  <a:pt x="2460408" y="2035673"/>
                  <a:pt x="2949148" y="2035673"/>
                </a:cubicBezTo>
                <a:close/>
                <a:moveTo>
                  <a:pt x="2990231" y="2002386"/>
                </a:moveTo>
                <a:lnTo>
                  <a:pt x="3146972" y="2018235"/>
                </a:lnTo>
                <a:cubicBezTo>
                  <a:pt x="3274812" y="2044462"/>
                  <a:pt x="3393681" y="2095590"/>
                  <a:pt x="3498270" y="2166308"/>
                </a:cubicBezTo>
                <a:lnTo>
                  <a:pt x="3541499" y="2201990"/>
                </a:lnTo>
                <a:lnTo>
                  <a:pt x="3487894" y="2201990"/>
                </a:lnTo>
                <a:lnTo>
                  <a:pt x="3479111" y="2194741"/>
                </a:lnTo>
                <a:cubicBezTo>
                  <a:pt x="3378173" y="2126492"/>
                  <a:pt x="3263452" y="2077150"/>
                  <a:pt x="3140072" y="2051839"/>
                </a:cubicBezTo>
                <a:lnTo>
                  <a:pt x="2990231" y="2036689"/>
                </a:lnTo>
                <a:close/>
                <a:moveTo>
                  <a:pt x="2949148" y="1998232"/>
                </a:moveTo>
                <a:lnTo>
                  <a:pt x="2949350" y="1998253"/>
                </a:lnTo>
                <a:lnTo>
                  <a:pt x="2949350" y="2032556"/>
                </a:lnTo>
                <a:lnTo>
                  <a:pt x="2949148" y="2032535"/>
                </a:lnTo>
                <a:cubicBezTo>
                  <a:pt x="2458803" y="2032535"/>
                  <a:pt x="2054205" y="2406489"/>
                  <a:pt x="2005546" y="2884202"/>
                </a:cubicBezTo>
                <a:lnTo>
                  <a:pt x="2002246" y="2949350"/>
                </a:lnTo>
                <a:lnTo>
                  <a:pt x="1967943" y="2949350"/>
                </a:lnTo>
                <a:lnTo>
                  <a:pt x="1971421" y="2880703"/>
                </a:lnTo>
                <a:cubicBezTo>
                  <a:pt x="2021842" y="2385724"/>
                  <a:pt x="2441086" y="1998232"/>
                  <a:pt x="2949148" y="1998232"/>
                </a:cubicBezTo>
                <a:close/>
                <a:moveTo>
                  <a:pt x="2990231" y="1964944"/>
                </a:moveTo>
                <a:lnTo>
                  <a:pt x="3154519" y="1981556"/>
                </a:lnTo>
                <a:cubicBezTo>
                  <a:pt x="3287234" y="2008785"/>
                  <a:pt x="3410633" y="2061863"/>
                  <a:pt x="3519205" y="2135278"/>
                </a:cubicBezTo>
                <a:lnTo>
                  <a:pt x="3594633" y="2197541"/>
                </a:lnTo>
                <a:lnTo>
                  <a:pt x="3572596" y="2201990"/>
                </a:lnTo>
                <a:lnTo>
                  <a:pt x="3546388" y="2201990"/>
                </a:lnTo>
                <a:lnTo>
                  <a:pt x="3500015" y="2163712"/>
                </a:lnTo>
                <a:cubicBezTo>
                  <a:pt x="3395092" y="2092766"/>
                  <a:pt x="3275844" y="2041474"/>
                  <a:pt x="3147598" y="2015161"/>
                </a:cubicBezTo>
                <a:lnTo>
                  <a:pt x="2990231" y="1999249"/>
                </a:lnTo>
                <a:close/>
                <a:moveTo>
                  <a:pt x="2949148" y="1960790"/>
                </a:moveTo>
                <a:lnTo>
                  <a:pt x="2949350" y="1960811"/>
                </a:lnTo>
                <a:lnTo>
                  <a:pt x="2949350" y="1995115"/>
                </a:lnTo>
                <a:lnTo>
                  <a:pt x="2949148" y="1995094"/>
                </a:lnTo>
                <a:cubicBezTo>
                  <a:pt x="2439481" y="1995094"/>
                  <a:pt x="2018883" y="2383841"/>
                  <a:pt x="1968299" y="2880386"/>
                </a:cubicBezTo>
                <a:lnTo>
                  <a:pt x="1964805" y="2949350"/>
                </a:lnTo>
                <a:lnTo>
                  <a:pt x="1930502" y="2949350"/>
                </a:lnTo>
                <a:lnTo>
                  <a:pt x="1934174" y="2876885"/>
                </a:lnTo>
                <a:cubicBezTo>
                  <a:pt x="1986519" y="2363075"/>
                  <a:pt x="2421763" y="1960790"/>
                  <a:pt x="2949148" y="1960790"/>
                </a:cubicBezTo>
                <a:close/>
                <a:moveTo>
                  <a:pt x="2990231" y="1927503"/>
                </a:moveTo>
                <a:lnTo>
                  <a:pt x="3162045" y="1944876"/>
                </a:lnTo>
                <a:cubicBezTo>
                  <a:pt x="3299626" y="1973102"/>
                  <a:pt x="3427552" y="2028125"/>
                  <a:pt x="3540109" y="2104231"/>
                </a:cubicBezTo>
                <a:lnTo>
                  <a:pt x="3634900" y="2182474"/>
                </a:lnTo>
                <a:lnTo>
                  <a:pt x="3620212" y="2192377"/>
                </a:lnTo>
                <a:lnTo>
                  <a:pt x="3598584" y="2196744"/>
                </a:lnTo>
                <a:lnTo>
                  <a:pt x="3520950" y="2132663"/>
                </a:lnTo>
                <a:cubicBezTo>
                  <a:pt x="3412043" y="2059027"/>
                  <a:pt x="3288266" y="2005789"/>
                  <a:pt x="3155145" y="1978480"/>
                </a:cubicBezTo>
                <a:lnTo>
                  <a:pt x="2990231" y="1961806"/>
                </a:lnTo>
                <a:close/>
                <a:moveTo>
                  <a:pt x="2949148" y="1923349"/>
                </a:moveTo>
                <a:lnTo>
                  <a:pt x="2949350" y="1923370"/>
                </a:lnTo>
                <a:lnTo>
                  <a:pt x="2949350" y="1957673"/>
                </a:lnTo>
                <a:lnTo>
                  <a:pt x="2949148" y="1957652"/>
                </a:lnTo>
                <a:cubicBezTo>
                  <a:pt x="2420092" y="1957652"/>
                  <a:pt x="1983552" y="2361128"/>
                  <a:pt x="1931051" y="2876556"/>
                </a:cubicBezTo>
                <a:lnTo>
                  <a:pt x="1927364" y="2949350"/>
                </a:lnTo>
                <a:lnTo>
                  <a:pt x="1893061" y="2949350"/>
                </a:lnTo>
                <a:lnTo>
                  <a:pt x="1896926" y="2873057"/>
                </a:lnTo>
                <a:cubicBezTo>
                  <a:pt x="1951189" y="2340365"/>
                  <a:pt x="2402375" y="1923349"/>
                  <a:pt x="2949148" y="1923349"/>
                </a:cubicBezTo>
                <a:close/>
                <a:moveTo>
                  <a:pt x="2990231" y="1890063"/>
                </a:moveTo>
                <a:lnTo>
                  <a:pt x="3169572" y="1908198"/>
                </a:lnTo>
                <a:cubicBezTo>
                  <a:pt x="3312017" y="1937425"/>
                  <a:pt x="3444471" y="1994399"/>
                  <a:pt x="3561013" y="2073202"/>
                </a:cubicBezTo>
                <a:lnTo>
                  <a:pt x="3664292" y="2158453"/>
                </a:lnTo>
                <a:lnTo>
                  <a:pt x="3659095" y="2166161"/>
                </a:lnTo>
                <a:lnTo>
                  <a:pt x="3637592" y="2180659"/>
                </a:lnTo>
                <a:lnTo>
                  <a:pt x="3541854" y="2101634"/>
                </a:lnTo>
                <a:cubicBezTo>
                  <a:pt x="3428962" y="2025301"/>
                  <a:pt x="3300658" y="1970113"/>
                  <a:pt x="3162672" y="1941802"/>
                </a:cubicBezTo>
                <a:lnTo>
                  <a:pt x="2990231" y="1924365"/>
                </a:lnTo>
                <a:close/>
                <a:moveTo>
                  <a:pt x="2949148" y="1885908"/>
                </a:moveTo>
                <a:lnTo>
                  <a:pt x="2949350" y="1885929"/>
                </a:lnTo>
                <a:lnTo>
                  <a:pt x="2949350" y="1920232"/>
                </a:lnTo>
                <a:lnTo>
                  <a:pt x="2949148" y="1920211"/>
                </a:lnTo>
                <a:cubicBezTo>
                  <a:pt x="2400770" y="1920211"/>
                  <a:pt x="1948230" y="2338480"/>
                  <a:pt x="1893804" y="2872739"/>
                </a:cubicBezTo>
                <a:lnTo>
                  <a:pt x="1889923" y="2949350"/>
                </a:lnTo>
                <a:lnTo>
                  <a:pt x="1855620" y="2949350"/>
                </a:lnTo>
                <a:lnTo>
                  <a:pt x="1859679" y="2869241"/>
                </a:lnTo>
                <a:cubicBezTo>
                  <a:pt x="1915866" y="2317716"/>
                  <a:pt x="2383052" y="1885908"/>
                  <a:pt x="2949148" y="1885908"/>
                </a:cubicBezTo>
                <a:close/>
                <a:moveTo>
                  <a:pt x="2990231" y="1850547"/>
                </a:moveTo>
                <a:lnTo>
                  <a:pt x="3064785" y="1854324"/>
                </a:lnTo>
                <a:cubicBezTo>
                  <a:pt x="3254919" y="1873693"/>
                  <a:pt x="3431291" y="1940286"/>
                  <a:pt x="3581948" y="2042154"/>
                </a:cubicBezTo>
                <a:lnTo>
                  <a:pt x="3685227" y="2127402"/>
                </a:lnTo>
                <a:lnTo>
                  <a:pt x="3666061" y="2155829"/>
                </a:lnTo>
                <a:lnTo>
                  <a:pt x="3562789" y="2070587"/>
                </a:lnTo>
                <a:cubicBezTo>
                  <a:pt x="3445914" y="1991562"/>
                  <a:pt x="3313080" y="1934430"/>
                  <a:pt x="3170218" y="1905122"/>
                </a:cubicBezTo>
                <a:lnTo>
                  <a:pt x="2990231" y="1886924"/>
                </a:lnTo>
                <a:close/>
                <a:moveTo>
                  <a:pt x="2949148" y="1848466"/>
                </a:moveTo>
                <a:lnTo>
                  <a:pt x="2949350" y="1848476"/>
                </a:lnTo>
                <a:lnTo>
                  <a:pt x="2949350" y="1882791"/>
                </a:lnTo>
                <a:lnTo>
                  <a:pt x="2949148" y="1882770"/>
                </a:lnTo>
                <a:cubicBezTo>
                  <a:pt x="2381380" y="1882770"/>
                  <a:pt x="1912899" y="2315769"/>
                  <a:pt x="1856557" y="2868911"/>
                </a:cubicBezTo>
                <a:lnTo>
                  <a:pt x="1852482" y="2949350"/>
                </a:lnTo>
                <a:lnTo>
                  <a:pt x="1818179" y="2949350"/>
                </a:lnTo>
                <a:lnTo>
                  <a:pt x="1822431" y="2865411"/>
                </a:lnTo>
                <a:cubicBezTo>
                  <a:pt x="1880535" y="2295004"/>
                  <a:pt x="2363663" y="1848466"/>
                  <a:pt x="2949148" y="1848466"/>
                </a:cubicBezTo>
                <a:close/>
                <a:moveTo>
                  <a:pt x="2990231" y="1813107"/>
                </a:moveTo>
                <a:lnTo>
                  <a:pt x="3068602" y="1817078"/>
                </a:lnTo>
                <a:cubicBezTo>
                  <a:pt x="3304296" y="1841089"/>
                  <a:pt x="3519525" y="1935357"/>
                  <a:pt x="3692950" y="2078542"/>
                </a:cubicBezTo>
                <a:lnTo>
                  <a:pt x="3694809" y="2080233"/>
                </a:lnTo>
                <a:lnTo>
                  <a:pt x="3685976" y="2123984"/>
                </a:lnTo>
                <a:lnTo>
                  <a:pt x="3583693" y="2039557"/>
                </a:lnTo>
                <a:cubicBezTo>
                  <a:pt x="3432618" y="1937405"/>
                  <a:pt x="3255759" y="1870625"/>
                  <a:pt x="3065102" y="1851203"/>
                </a:cubicBezTo>
                <a:lnTo>
                  <a:pt x="2990231" y="1847410"/>
                </a:lnTo>
                <a:close/>
                <a:moveTo>
                  <a:pt x="2949148" y="1811025"/>
                </a:moveTo>
                <a:lnTo>
                  <a:pt x="2949350" y="1811035"/>
                </a:lnTo>
                <a:lnTo>
                  <a:pt x="2949350" y="1845338"/>
                </a:lnTo>
                <a:lnTo>
                  <a:pt x="2949148" y="1845328"/>
                </a:lnTo>
                <a:cubicBezTo>
                  <a:pt x="2362058" y="1845328"/>
                  <a:pt x="1877577" y="2293120"/>
                  <a:pt x="1819310" y="2865094"/>
                </a:cubicBezTo>
                <a:lnTo>
                  <a:pt x="1815041" y="2949350"/>
                </a:lnTo>
                <a:lnTo>
                  <a:pt x="1780738" y="2949350"/>
                </a:lnTo>
                <a:lnTo>
                  <a:pt x="1785184" y="2861594"/>
                </a:lnTo>
                <a:cubicBezTo>
                  <a:pt x="1845213" y="2272356"/>
                  <a:pt x="2344341" y="1811025"/>
                  <a:pt x="2949148" y="1811025"/>
                </a:cubicBezTo>
                <a:close/>
                <a:moveTo>
                  <a:pt x="2990231" y="1775665"/>
                </a:moveTo>
                <a:lnTo>
                  <a:pt x="3072431" y="1779830"/>
                </a:lnTo>
                <a:cubicBezTo>
                  <a:pt x="3275136" y="1800478"/>
                  <a:pt x="3463169" y="1871474"/>
                  <a:pt x="3623788" y="1980077"/>
                </a:cubicBezTo>
                <a:lnTo>
                  <a:pt x="3694924" y="2033306"/>
                </a:lnTo>
                <a:lnTo>
                  <a:pt x="3694924" y="2076073"/>
                </a:lnTo>
                <a:lnTo>
                  <a:pt x="3604629" y="2008510"/>
                </a:lnTo>
                <a:cubicBezTo>
                  <a:pt x="3448574" y="1902994"/>
                  <a:pt x="3265882" y="1834017"/>
                  <a:pt x="3068931" y="1813955"/>
                </a:cubicBezTo>
                <a:lnTo>
                  <a:pt x="2990231" y="1809968"/>
                </a:lnTo>
                <a:close/>
                <a:moveTo>
                  <a:pt x="2949148" y="1773584"/>
                </a:moveTo>
                <a:lnTo>
                  <a:pt x="2949350" y="1773594"/>
                </a:lnTo>
                <a:lnTo>
                  <a:pt x="2949350" y="1807897"/>
                </a:lnTo>
                <a:lnTo>
                  <a:pt x="2949148" y="1807887"/>
                </a:lnTo>
                <a:cubicBezTo>
                  <a:pt x="2342669" y="1807887"/>
                  <a:pt x="1842246" y="2270409"/>
                  <a:pt x="1782062" y="2861265"/>
                </a:cubicBezTo>
                <a:lnTo>
                  <a:pt x="1777600" y="2949350"/>
                </a:lnTo>
                <a:lnTo>
                  <a:pt x="1743297" y="2949350"/>
                </a:lnTo>
                <a:lnTo>
                  <a:pt x="1747937" y="2857766"/>
                </a:lnTo>
                <a:cubicBezTo>
                  <a:pt x="1809882" y="2249645"/>
                  <a:pt x="2324952" y="1773584"/>
                  <a:pt x="2949148" y="1773584"/>
                </a:cubicBezTo>
                <a:close/>
                <a:moveTo>
                  <a:pt x="2990231" y="1738145"/>
                </a:moveTo>
                <a:lnTo>
                  <a:pt x="3072806" y="1742167"/>
                </a:lnTo>
                <a:cubicBezTo>
                  <a:pt x="3276967" y="1762170"/>
                  <a:pt x="3470521" y="1831597"/>
                  <a:pt x="3639435" y="1944614"/>
                </a:cubicBezTo>
                <a:lnTo>
                  <a:pt x="3694924" y="1990231"/>
                </a:lnTo>
                <a:lnTo>
                  <a:pt x="3694924" y="2029404"/>
                </a:lnTo>
                <a:lnTo>
                  <a:pt x="3625533" y="1977481"/>
                </a:lnTo>
                <a:cubicBezTo>
                  <a:pt x="3464496" y="1868594"/>
                  <a:pt x="3275976" y="1797411"/>
                  <a:pt x="3072748" y="1776708"/>
                </a:cubicBezTo>
                <a:lnTo>
                  <a:pt x="2990231" y="1772528"/>
                </a:lnTo>
                <a:close/>
                <a:moveTo>
                  <a:pt x="2949148" y="1736143"/>
                </a:moveTo>
                <a:lnTo>
                  <a:pt x="2949350" y="1736153"/>
                </a:lnTo>
                <a:lnTo>
                  <a:pt x="2949350" y="1770456"/>
                </a:lnTo>
                <a:lnTo>
                  <a:pt x="2949148" y="1770446"/>
                </a:lnTo>
                <a:cubicBezTo>
                  <a:pt x="2323347" y="1770446"/>
                  <a:pt x="1806924" y="2247760"/>
                  <a:pt x="1744815" y="2857449"/>
                </a:cubicBezTo>
                <a:lnTo>
                  <a:pt x="1740159" y="2949350"/>
                </a:lnTo>
                <a:lnTo>
                  <a:pt x="1705794" y="2949350"/>
                </a:lnTo>
                <a:lnTo>
                  <a:pt x="1710274" y="2857391"/>
                </a:lnTo>
                <a:cubicBezTo>
                  <a:pt x="1738278" y="2571564"/>
                  <a:pt x="1863152" y="2306526"/>
                  <a:pt x="2068891" y="2100786"/>
                </a:cubicBezTo>
                <a:cubicBezTo>
                  <a:pt x="2304021" y="1865654"/>
                  <a:pt x="2616600" y="1736143"/>
                  <a:pt x="2949148" y="1736143"/>
                </a:cubicBezTo>
                <a:close/>
                <a:moveTo>
                  <a:pt x="3112559" y="1497297"/>
                </a:moveTo>
                <a:lnTo>
                  <a:pt x="3572596" y="1497297"/>
                </a:lnTo>
                <a:cubicBezTo>
                  <a:pt x="3640156" y="1497297"/>
                  <a:pt x="3694924" y="1552065"/>
                  <a:pt x="3694924" y="1619625"/>
                </a:cubicBezTo>
                <a:lnTo>
                  <a:pt x="3694924" y="1982035"/>
                </a:lnTo>
                <a:lnTo>
                  <a:pt x="3646938" y="1946151"/>
                </a:lnTo>
                <a:cubicBezTo>
                  <a:pt x="3480948" y="1834010"/>
                  <a:pt x="3286530" y="1760753"/>
                  <a:pt x="3076753" y="1739449"/>
                </a:cubicBezTo>
                <a:lnTo>
                  <a:pt x="2990231" y="1735080"/>
                </a:lnTo>
                <a:lnTo>
                  <a:pt x="2990231" y="1619625"/>
                </a:lnTo>
                <a:cubicBezTo>
                  <a:pt x="2990231" y="1552065"/>
                  <a:pt x="3044999" y="1497297"/>
                  <a:pt x="3112559" y="1497297"/>
                </a:cubicBezTo>
                <a:close/>
                <a:moveTo>
                  <a:pt x="141067" y="0"/>
                </a:moveTo>
                <a:lnTo>
                  <a:pt x="2808283" y="0"/>
                </a:lnTo>
                <a:cubicBezTo>
                  <a:pt x="2886192" y="0"/>
                  <a:pt x="2949350" y="63158"/>
                  <a:pt x="2949350" y="141067"/>
                </a:cubicBezTo>
                <a:lnTo>
                  <a:pt x="2949350" y="1733015"/>
                </a:lnTo>
                <a:lnTo>
                  <a:pt x="2949148" y="1733005"/>
                </a:lnTo>
                <a:cubicBezTo>
                  <a:pt x="2302956" y="1733005"/>
                  <a:pt x="1771467" y="2224109"/>
                  <a:pt x="1707556" y="2853444"/>
                </a:cubicBezTo>
                <a:lnTo>
                  <a:pt x="1702713" y="2949350"/>
                </a:lnTo>
                <a:lnTo>
                  <a:pt x="141067" y="2949350"/>
                </a:lnTo>
                <a:cubicBezTo>
                  <a:pt x="63158" y="2949350"/>
                  <a:pt x="0" y="2886192"/>
                  <a:pt x="0" y="2808283"/>
                </a:cubicBezTo>
                <a:lnTo>
                  <a:pt x="0" y="141067"/>
                </a:lnTo>
                <a:cubicBezTo>
                  <a:pt x="0" y="63158"/>
                  <a:pt x="63158" y="0"/>
                  <a:pt x="141067" y="0"/>
                </a:cubicBezTo>
                <a:close/>
              </a:path>
            </a:pathLst>
          </a:custGeom>
          <a:solidFill>
            <a:schemeClr val="accent2"/>
          </a:solidFill>
        </p:spPr>
        <p:txBody>
          <a:bodyPr wrap="square" lIns="182880" bIns="548640" anchor="ctr">
            <a:noAutofit/>
          </a:bodyPr>
          <a:lstStyle>
            <a:lvl1pPr marL="0" indent="0" algn="l">
              <a:lnSpc>
                <a:spcPct val="100000"/>
              </a:lnSpc>
              <a:spcBef>
                <a:spcPts val="0"/>
              </a:spcBef>
              <a:buNone/>
              <a:defRPr/>
            </a:lvl1pPr>
          </a:lstStyle>
          <a:p>
            <a:r>
              <a:rPr lang="en-US"/>
              <a:t>Click the icon to</a:t>
            </a:r>
            <a:br>
              <a:rPr lang="en-US"/>
            </a:br>
            <a:r>
              <a:rPr lang="en-US"/>
              <a:t>select a new photo</a:t>
            </a:r>
          </a:p>
          <a:p>
            <a:r>
              <a:rPr lang="en-US"/>
              <a:t>                       &gt;&gt;&gt;&gt;</a:t>
            </a:r>
          </a:p>
        </p:txBody>
      </p:sp>
      <p:grpSp>
        <p:nvGrpSpPr>
          <p:cNvPr id="183" name="Group 182">
            <a:extLst>
              <a:ext uri="{FF2B5EF4-FFF2-40B4-BE49-F238E27FC236}">
                <a16:creationId xmlns:a16="http://schemas.microsoft.com/office/drawing/2014/main" id="{97A7EF2E-1D95-D1B8-3B5F-DC674EC27A3A}"/>
              </a:ext>
            </a:extLst>
          </p:cNvPr>
          <p:cNvGrpSpPr/>
          <p:nvPr userDrawn="1"/>
        </p:nvGrpSpPr>
        <p:grpSpPr>
          <a:xfrm>
            <a:off x="457004" y="457201"/>
            <a:ext cx="5189178" cy="5642517"/>
            <a:chOff x="457004" y="457201"/>
            <a:chExt cx="5189178" cy="5642517"/>
          </a:xfrm>
          <a:solidFill>
            <a:schemeClr val="bg2"/>
          </a:solidFill>
        </p:grpSpPr>
        <p:sp>
          <p:nvSpPr>
            <p:cNvPr id="184" name="Freeform 183">
              <a:extLst>
                <a:ext uri="{FF2B5EF4-FFF2-40B4-BE49-F238E27FC236}">
                  <a16:creationId xmlns:a16="http://schemas.microsoft.com/office/drawing/2014/main" id="{2A26B490-D152-A7F0-DFF5-2F8BE103C6FA}"/>
                </a:ext>
              </a:extLst>
            </p:cNvPr>
            <p:cNvSpPr/>
            <p:nvPr userDrawn="1"/>
          </p:nvSpPr>
          <p:spPr>
            <a:xfrm rot="9000000">
              <a:off x="645710" y="5052929"/>
              <a:ext cx="2011403" cy="1046789"/>
            </a:xfrm>
            <a:custGeom>
              <a:avLst/>
              <a:gdLst>
                <a:gd name="connsiteX0" fmla="*/ 1548283 w 2011403"/>
                <a:gd name="connsiteY0" fmla="*/ 570222 h 1046789"/>
                <a:gd name="connsiteX1" fmla="*/ 1550587 w 2011403"/>
                <a:gd name="connsiteY1" fmla="*/ 563369 h 1046789"/>
                <a:gd name="connsiteX2" fmla="*/ 1639326 w 2011403"/>
                <a:gd name="connsiteY2" fmla="*/ 455861 h 1046789"/>
                <a:gd name="connsiteX3" fmla="*/ 1737099 w 2011403"/>
                <a:gd name="connsiteY3" fmla="*/ 252784 h 1046789"/>
                <a:gd name="connsiteX4" fmla="*/ 1743569 w 2011403"/>
                <a:gd name="connsiteY4" fmla="*/ 227684 h 1046789"/>
                <a:gd name="connsiteX5" fmla="*/ 1748381 w 2011403"/>
                <a:gd name="connsiteY5" fmla="*/ 219349 h 1046789"/>
                <a:gd name="connsiteX6" fmla="*/ 1739563 w 2011403"/>
                <a:gd name="connsiteY6" fmla="*/ 253566 h 1046789"/>
                <a:gd name="connsiteX7" fmla="*/ 1641473 w 2011403"/>
                <a:gd name="connsiteY7" fmla="*/ 457319 h 1046789"/>
                <a:gd name="connsiteX8" fmla="*/ 1537194 w 2011403"/>
                <a:gd name="connsiteY8" fmla="*/ 619766 h 1046789"/>
                <a:gd name="connsiteX9" fmla="*/ 1536976 w 2011403"/>
                <a:gd name="connsiteY9" fmla="*/ 616634 h 1046789"/>
                <a:gd name="connsiteX10" fmla="*/ 1566219 w 2011403"/>
                <a:gd name="connsiteY10" fmla="*/ 592496 h 1046789"/>
                <a:gd name="connsiteX11" fmla="*/ 1786364 w 2011403"/>
                <a:gd name="connsiteY11" fmla="*/ 184666 h 1046789"/>
                <a:gd name="connsiteX12" fmla="*/ 1791646 w 2011403"/>
                <a:gd name="connsiteY12" fmla="*/ 150152 h 1046789"/>
                <a:gd name="connsiteX13" fmla="*/ 1794794 w 2011403"/>
                <a:gd name="connsiteY13" fmla="*/ 146583 h 1046789"/>
                <a:gd name="connsiteX14" fmla="*/ 1788887 w 2011403"/>
                <a:gd name="connsiteY14" fmla="*/ 185180 h 1046789"/>
                <a:gd name="connsiteX15" fmla="*/ 1568034 w 2011403"/>
                <a:gd name="connsiteY15" fmla="*/ 594310 h 1046789"/>
                <a:gd name="connsiteX16" fmla="*/ 1541120 w 2011403"/>
                <a:gd name="connsiteY16" fmla="*/ 656200 h 1046789"/>
                <a:gd name="connsiteX17" fmla="*/ 1539955 w 2011403"/>
                <a:gd name="connsiteY17" fmla="*/ 653810 h 1046789"/>
                <a:gd name="connsiteX18" fmla="*/ 1587931 w 2011403"/>
                <a:gd name="connsiteY18" fmla="*/ 614208 h 1046789"/>
                <a:gd name="connsiteX19" fmla="*/ 1816473 w 2011403"/>
                <a:gd name="connsiteY19" fmla="*/ 190844 h 1046789"/>
                <a:gd name="connsiteX20" fmla="*/ 1827620 w 2011403"/>
                <a:gd name="connsiteY20" fmla="*/ 118017 h 1046789"/>
                <a:gd name="connsiteX21" fmla="*/ 1830435 w 2011403"/>
                <a:gd name="connsiteY21" fmla="*/ 116643 h 1046789"/>
                <a:gd name="connsiteX22" fmla="*/ 1818998 w 2011403"/>
                <a:gd name="connsiteY22" fmla="*/ 191375 h 1046789"/>
                <a:gd name="connsiteX23" fmla="*/ 1589768 w 2011403"/>
                <a:gd name="connsiteY23" fmla="*/ 616045 h 1046789"/>
                <a:gd name="connsiteX24" fmla="*/ 1556507 w 2011403"/>
                <a:gd name="connsiteY24" fmla="*/ 687731 h 1046789"/>
                <a:gd name="connsiteX25" fmla="*/ 1555336 w 2011403"/>
                <a:gd name="connsiteY25" fmla="*/ 685332 h 1046789"/>
                <a:gd name="connsiteX26" fmla="*/ 1609666 w 2011403"/>
                <a:gd name="connsiteY26" fmla="*/ 635942 h 1046789"/>
                <a:gd name="connsiteX27" fmla="*/ 1859764 w 2011403"/>
                <a:gd name="connsiteY27" fmla="*/ 110921 h 1046789"/>
                <a:gd name="connsiteX28" fmla="*/ 1860130 w 2011403"/>
                <a:gd name="connsiteY28" fmla="*/ 103702 h 1046789"/>
                <a:gd name="connsiteX29" fmla="*/ 1862713 w 2011403"/>
                <a:gd name="connsiteY29" fmla="*/ 103522 h 1046789"/>
                <a:gd name="connsiteX30" fmla="*/ 1862325 w 2011403"/>
                <a:gd name="connsiteY30" fmla="*/ 111182 h 1046789"/>
                <a:gd name="connsiteX31" fmla="*/ 1611480 w 2011403"/>
                <a:gd name="connsiteY31" fmla="*/ 637757 h 1046789"/>
                <a:gd name="connsiteX32" fmla="*/ 1577335 w 2011403"/>
                <a:gd name="connsiteY32" fmla="*/ 710291 h 1046789"/>
                <a:gd name="connsiteX33" fmla="*/ 1575377 w 2011403"/>
                <a:gd name="connsiteY33" fmla="*/ 708564 h 1046789"/>
                <a:gd name="connsiteX34" fmla="*/ 1631378 w 2011403"/>
                <a:gd name="connsiteY34" fmla="*/ 657655 h 1046789"/>
                <a:gd name="connsiteX35" fmla="*/ 1890339 w 2011403"/>
                <a:gd name="connsiteY35" fmla="*/ 114056 h 1046789"/>
                <a:gd name="connsiteX36" fmla="*/ 1890973 w 2011403"/>
                <a:gd name="connsiteY36" fmla="*/ 101552 h 1046789"/>
                <a:gd name="connsiteX37" fmla="*/ 1893559 w 2011403"/>
                <a:gd name="connsiteY37" fmla="*/ 101372 h 1046789"/>
                <a:gd name="connsiteX38" fmla="*/ 1892903 w 2011403"/>
                <a:gd name="connsiteY38" fmla="*/ 114326 h 1046789"/>
                <a:gd name="connsiteX39" fmla="*/ 1633215 w 2011403"/>
                <a:gd name="connsiteY39" fmla="*/ 659492 h 1046789"/>
                <a:gd name="connsiteX40" fmla="*/ 1601277 w 2011403"/>
                <a:gd name="connsiteY40" fmla="*/ 729975 h 1046789"/>
                <a:gd name="connsiteX41" fmla="*/ 1598946 w 2011403"/>
                <a:gd name="connsiteY41" fmla="*/ 728629 h 1046789"/>
                <a:gd name="connsiteX42" fmla="*/ 1653112 w 2011403"/>
                <a:gd name="connsiteY42" fmla="*/ 679389 h 1046789"/>
                <a:gd name="connsiteX43" fmla="*/ 1920916 w 2011403"/>
                <a:gd name="connsiteY43" fmla="*/ 117197 h 1046789"/>
                <a:gd name="connsiteX44" fmla="*/ 1921442 w 2011403"/>
                <a:gd name="connsiteY44" fmla="*/ 106806 h 1046789"/>
                <a:gd name="connsiteX45" fmla="*/ 1923975 w 2011403"/>
                <a:gd name="connsiteY45" fmla="*/ 107658 h 1046789"/>
                <a:gd name="connsiteX46" fmla="*/ 1923478 w 2011403"/>
                <a:gd name="connsiteY46" fmla="*/ 117458 h 1046789"/>
                <a:gd name="connsiteX47" fmla="*/ 1654927 w 2011403"/>
                <a:gd name="connsiteY47" fmla="*/ 681204 h 1046789"/>
                <a:gd name="connsiteX48" fmla="*/ 1629192 w 2011403"/>
                <a:gd name="connsiteY48" fmla="*/ 746092 h 1046789"/>
                <a:gd name="connsiteX49" fmla="*/ 1626833 w 2011403"/>
                <a:gd name="connsiteY49" fmla="*/ 744730 h 1046789"/>
                <a:gd name="connsiteX50" fmla="*/ 1674824 w 2011403"/>
                <a:gd name="connsiteY50" fmla="*/ 701102 h 1046789"/>
                <a:gd name="connsiteX51" fmla="*/ 1951492 w 2011403"/>
                <a:gd name="connsiteY51" fmla="*/ 120332 h 1046789"/>
                <a:gd name="connsiteX52" fmla="*/ 1951635 w 2011403"/>
                <a:gd name="connsiteY52" fmla="*/ 117506 h 1046789"/>
                <a:gd name="connsiteX53" fmla="*/ 1954138 w 2011403"/>
                <a:gd name="connsiteY53" fmla="*/ 118951 h 1046789"/>
                <a:gd name="connsiteX54" fmla="*/ 1954055 w 2011403"/>
                <a:gd name="connsiteY54" fmla="*/ 120602 h 1046789"/>
                <a:gd name="connsiteX55" fmla="*/ 1676661 w 2011403"/>
                <a:gd name="connsiteY55" fmla="*/ 702939 h 1046789"/>
                <a:gd name="connsiteX56" fmla="*/ 1657077 w 2011403"/>
                <a:gd name="connsiteY56" fmla="*/ 762191 h 1046789"/>
                <a:gd name="connsiteX57" fmla="*/ 1654746 w 2011403"/>
                <a:gd name="connsiteY57" fmla="*/ 760846 h 1046789"/>
                <a:gd name="connsiteX58" fmla="*/ 1696558 w 2011403"/>
                <a:gd name="connsiteY58" fmla="*/ 722836 h 1046789"/>
                <a:gd name="connsiteX59" fmla="*/ 1967022 w 2011403"/>
                <a:gd name="connsiteY59" fmla="*/ 221786 h 1046789"/>
                <a:gd name="connsiteX60" fmla="*/ 1980437 w 2011403"/>
                <a:gd name="connsiteY60" fmla="*/ 134134 h 1046789"/>
                <a:gd name="connsiteX61" fmla="*/ 1982828 w 2011403"/>
                <a:gd name="connsiteY61" fmla="*/ 135515 h 1046789"/>
                <a:gd name="connsiteX62" fmla="*/ 1969545 w 2011403"/>
                <a:gd name="connsiteY62" fmla="*/ 222300 h 1046789"/>
                <a:gd name="connsiteX63" fmla="*/ 1698373 w 2011403"/>
                <a:gd name="connsiteY63" fmla="*/ 724651 h 1046789"/>
                <a:gd name="connsiteX64" fmla="*/ 1685411 w 2011403"/>
                <a:gd name="connsiteY64" fmla="*/ 778550 h 1046789"/>
                <a:gd name="connsiteX65" fmla="*/ 1683009 w 2011403"/>
                <a:gd name="connsiteY65" fmla="*/ 777163 h 1046789"/>
                <a:gd name="connsiteX66" fmla="*/ 1718600 w 2011403"/>
                <a:gd name="connsiteY66" fmla="*/ 744878 h 1046789"/>
                <a:gd name="connsiteX67" fmla="*/ 1998302 w 2011403"/>
                <a:gd name="connsiteY67" fmla="*/ 223179 h 1046789"/>
                <a:gd name="connsiteX68" fmla="*/ 2009016 w 2011403"/>
                <a:gd name="connsiteY68" fmla="*/ 150635 h 1046789"/>
                <a:gd name="connsiteX69" fmla="*/ 2011403 w 2011403"/>
                <a:gd name="connsiteY69" fmla="*/ 152013 h 1046789"/>
                <a:gd name="connsiteX70" fmla="*/ 1999692 w 2011403"/>
                <a:gd name="connsiteY70" fmla="*/ 228748 h 1046789"/>
                <a:gd name="connsiteX71" fmla="*/ 1720437 w 2011403"/>
                <a:gd name="connsiteY71" fmla="*/ 746715 h 1046789"/>
                <a:gd name="connsiteX72" fmla="*/ 671685 w 2011403"/>
                <a:gd name="connsiteY72" fmla="*/ 588676 h 1046789"/>
                <a:gd name="connsiteX73" fmla="*/ 672975 w 2011403"/>
                <a:gd name="connsiteY73" fmla="*/ 586441 h 1046789"/>
                <a:gd name="connsiteX74" fmla="*/ 742039 w 2011403"/>
                <a:gd name="connsiteY74" fmla="*/ 623977 h 1046789"/>
                <a:gd name="connsiteX75" fmla="*/ 996003 w 2011403"/>
                <a:gd name="connsiteY75" fmla="*/ 675387 h 1046789"/>
                <a:gd name="connsiteX76" fmla="*/ 1249967 w 2011403"/>
                <a:gd name="connsiteY76" fmla="*/ 623977 h 1046789"/>
                <a:gd name="connsiteX77" fmla="*/ 1292117 w 2011403"/>
                <a:gd name="connsiteY77" fmla="*/ 601069 h 1046789"/>
                <a:gd name="connsiteX78" fmla="*/ 1294735 w 2011403"/>
                <a:gd name="connsiteY78" fmla="*/ 602580 h 1046789"/>
                <a:gd name="connsiteX79" fmla="*/ 1250987 w 2011403"/>
                <a:gd name="connsiteY79" fmla="*/ 626355 h 1046789"/>
                <a:gd name="connsiteX80" fmla="*/ 996003 w 2011403"/>
                <a:gd name="connsiteY80" fmla="*/ 677962 h 1046789"/>
                <a:gd name="connsiteX81" fmla="*/ 741019 w 2011403"/>
                <a:gd name="connsiteY81" fmla="*/ 626356 h 1046789"/>
                <a:gd name="connsiteX82" fmla="*/ 629652 w 2011403"/>
                <a:gd name="connsiteY82" fmla="*/ 565832 h 1046789"/>
                <a:gd name="connsiteX83" fmla="*/ 353665 w 2011403"/>
                <a:gd name="connsiteY83" fmla="*/ 154255 h 1046789"/>
                <a:gd name="connsiteX84" fmla="*/ 343284 w 2011403"/>
                <a:gd name="connsiteY84" fmla="*/ 51579 h 1046789"/>
                <a:gd name="connsiteX85" fmla="*/ 346021 w 2011403"/>
                <a:gd name="connsiteY85" fmla="*/ 53159 h 1046789"/>
                <a:gd name="connsiteX86" fmla="*/ 356191 w 2011403"/>
                <a:gd name="connsiteY86" fmla="*/ 153724 h 1046789"/>
                <a:gd name="connsiteX87" fmla="*/ 631110 w 2011403"/>
                <a:gd name="connsiteY87" fmla="*/ 563686 h 1046789"/>
                <a:gd name="connsiteX88" fmla="*/ 634578 w 2011403"/>
                <a:gd name="connsiteY88" fmla="*/ 565571 h 1046789"/>
                <a:gd name="connsiteX89" fmla="*/ 633286 w 2011403"/>
                <a:gd name="connsiteY89" fmla="*/ 567808 h 1046789"/>
                <a:gd name="connsiteX90" fmla="*/ 656392 w 2011403"/>
                <a:gd name="connsiteY90" fmla="*/ 615163 h 1046789"/>
                <a:gd name="connsiteX91" fmla="*/ 657671 w 2011403"/>
                <a:gd name="connsiteY91" fmla="*/ 612948 h 1046789"/>
                <a:gd name="connsiteX92" fmla="*/ 730074 w 2011403"/>
                <a:gd name="connsiteY92" fmla="*/ 652297 h 1046789"/>
                <a:gd name="connsiteX93" fmla="*/ 996003 w 2011403"/>
                <a:gd name="connsiteY93" fmla="*/ 706122 h 1046789"/>
                <a:gd name="connsiteX94" fmla="*/ 1261932 w 2011403"/>
                <a:gd name="connsiteY94" fmla="*/ 652297 h 1046789"/>
                <a:gd name="connsiteX95" fmla="*/ 1323186 w 2011403"/>
                <a:gd name="connsiteY95" fmla="*/ 619007 h 1046789"/>
                <a:gd name="connsiteX96" fmla="*/ 1325783 w 2011403"/>
                <a:gd name="connsiteY96" fmla="*/ 620506 h 1046789"/>
                <a:gd name="connsiteX97" fmla="*/ 1262927 w 2011403"/>
                <a:gd name="connsiteY97" fmla="*/ 654667 h 1046789"/>
                <a:gd name="connsiteX98" fmla="*/ 996003 w 2011403"/>
                <a:gd name="connsiteY98" fmla="*/ 708697 h 1046789"/>
                <a:gd name="connsiteX99" fmla="*/ 729079 w 2011403"/>
                <a:gd name="connsiteY99" fmla="*/ 654667 h 1046789"/>
                <a:gd name="connsiteX100" fmla="*/ 612492 w 2011403"/>
                <a:gd name="connsiteY100" fmla="*/ 591303 h 1046789"/>
                <a:gd name="connsiteX101" fmla="*/ 323557 w 2011403"/>
                <a:gd name="connsiteY101" fmla="*/ 160433 h 1046789"/>
                <a:gd name="connsiteX102" fmla="*/ 310644 w 2011403"/>
                <a:gd name="connsiteY102" fmla="*/ 32734 h 1046789"/>
                <a:gd name="connsiteX103" fmla="*/ 313380 w 2011403"/>
                <a:gd name="connsiteY103" fmla="*/ 34313 h 1046789"/>
                <a:gd name="connsiteX104" fmla="*/ 326080 w 2011403"/>
                <a:gd name="connsiteY104" fmla="*/ 159919 h 1046789"/>
                <a:gd name="connsiteX105" fmla="*/ 613924 w 2011403"/>
                <a:gd name="connsiteY105" fmla="*/ 589173 h 1046789"/>
                <a:gd name="connsiteX106" fmla="*/ 619273 w 2011403"/>
                <a:gd name="connsiteY106" fmla="*/ 592079 h 1046789"/>
                <a:gd name="connsiteX107" fmla="*/ 617994 w 2011403"/>
                <a:gd name="connsiteY107" fmla="*/ 594294 h 1046789"/>
                <a:gd name="connsiteX108" fmla="*/ 641088 w 2011403"/>
                <a:gd name="connsiteY108" fmla="*/ 641671 h 1046789"/>
                <a:gd name="connsiteX109" fmla="*/ 642378 w 2011403"/>
                <a:gd name="connsiteY109" fmla="*/ 639437 h 1046789"/>
                <a:gd name="connsiteX110" fmla="*/ 718134 w 2011403"/>
                <a:gd name="connsiteY110" fmla="*/ 680610 h 1046789"/>
                <a:gd name="connsiteX111" fmla="*/ 996003 w 2011403"/>
                <a:gd name="connsiteY111" fmla="*/ 736858 h 1046789"/>
                <a:gd name="connsiteX112" fmla="*/ 1273872 w 2011403"/>
                <a:gd name="connsiteY112" fmla="*/ 680610 h 1046789"/>
                <a:gd name="connsiteX113" fmla="*/ 1354235 w 2011403"/>
                <a:gd name="connsiteY113" fmla="*/ 636933 h 1046789"/>
                <a:gd name="connsiteX114" fmla="*/ 1356855 w 2011403"/>
                <a:gd name="connsiteY114" fmla="*/ 638445 h 1046789"/>
                <a:gd name="connsiteX115" fmla="*/ 1274892 w 2011403"/>
                <a:gd name="connsiteY115" fmla="*/ 682989 h 1046789"/>
                <a:gd name="connsiteX116" fmla="*/ 996003 w 2011403"/>
                <a:gd name="connsiteY116" fmla="*/ 739433 h 1046789"/>
                <a:gd name="connsiteX117" fmla="*/ 717114 w 2011403"/>
                <a:gd name="connsiteY117" fmla="*/ 682989 h 1046789"/>
                <a:gd name="connsiteX118" fmla="*/ 595306 w 2011403"/>
                <a:gd name="connsiteY118" fmla="*/ 616791 h 1046789"/>
                <a:gd name="connsiteX119" fmla="*/ 278851 w 2011403"/>
                <a:gd name="connsiteY119" fmla="*/ 22272 h 1046789"/>
                <a:gd name="connsiteX120" fmla="*/ 279605 w 2011403"/>
                <a:gd name="connsiteY120" fmla="*/ 14814 h 1046789"/>
                <a:gd name="connsiteX121" fmla="*/ 282039 w 2011403"/>
                <a:gd name="connsiteY121" fmla="*/ 16219 h 1046789"/>
                <a:gd name="connsiteX122" fmla="*/ 281427 w 2011403"/>
                <a:gd name="connsiteY122" fmla="*/ 22272 h 1046789"/>
                <a:gd name="connsiteX123" fmla="*/ 596764 w 2011403"/>
                <a:gd name="connsiteY123" fmla="*/ 614645 h 1046789"/>
                <a:gd name="connsiteX124" fmla="*/ 603980 w 2011403"/>
                <a:gd name="connsiteY124" fmla="*/ 618567 h 1046789"/>
                <a:gd name="connsiteX125" fmla="*/ 602689 w 2011403"/>
                <a:gd name="connsiteY125" fmla="*/ 620803 h 1046789"/>
                <a:gd name="connsiteX126" fmla="*/ 625795 w 2011403"/>
                <a:gd name="connsiteY126" fmla="*/ 668159 h 1046789"/>
                <a:gd name="connsiteX127" fmla="*/ 627074 w 2011403"/>
                <a:gd name="connsiteY127" fmla="*/ 665944 h 1046789"/>
                <a:gd name="connsiteX128" fmla="*/ 706169 w 2011403"/>
                <a:gd name="connsiteY128" fmla="*/ 708930 h 1046789"/>
                <a:gd name="connsiteX129" fmla="*/ 996003 w 2011403"/>
                <a:gd name="connsiteY129" fmla="*/ 767593 h 1046789"/>
                <a:gd name="connsiteX130" fmla="*/ 1285837 w 2011403"/>
                <a:gd name="connsiteY130" fmla="*/ 708930 h 1046789"/>
                <a:gd name="connsiteX131" fmla="*/ 1385306 w 2011403"/>
                <a:gd name="connsiteY131" fmla="*/ 654871 h 1046789"/>
                <a:gd name="connsiteX132" fmla="*/ 1387902 w 2011403"/>
                <a:gd name="connsiteY132" fmla="*/ 656370 h 1046789"/>
                <a:gd name="connsiteX133" fmla="*/ 1286832 w 2011403"/>
                <a:gd name="connsiteY133" fmla="*/ 711300 h 1046789"/>
                <a:gd name="connsiteX134" fmla="*/ 996003 w 2011403"/>
                <a:gd name="connsiteY134" fmla="*/ 770168 h 1046789"/>
                <a:gd name="connsiteX135" fmla="*/ 705174 w 2011403"/>
                <a:gd name="connsiteY135" fmla="*/ 711300 h 1046789"/>
                <a:gd name="connsiteX136" fmla="*/ 578147 w 2011403"/>
                <a:gd name="connsiteY136" fmla="*/ 642262 h 1046789"/>
                <a:gd name="connsiteX137" fmla="*/ 248116 w 2011403"/>
                <a:gd name="connsiteY137" fmla="*/ 22271 h 1046789"/>
                <a:gd name="connsiteX138" fmla="*/ 249018 w 2011403"/>
                <a:gd name="connsiteY138" fmla="*/ 4462 h 1046789"/>
                <a:gd name="connsiteX139" fmla="*/ 251551 w 2011403"/>
                <a:gd name="connsiteY139" fmla="*/ 5314 h 1046789"/>
                <a:gd name="connsiteX140" fmla="*/ 250692 w 2011403"/>
                <a:gd name="connsiteY140" fmla="*/ 22271 h 1046789"/>
                <a:gd name="connsiteX141" fmla="*/ 579579 w 2011403"/>
                <a:gd name="connsiteY141" fmla="*/ 640132 h 1046789"/>
                <a:gd name="connsiteX142" fmla="*/ 588676 w 2011403"/>
                <a:gd name="connsiteY142" fmla="*/ 645075 h 1046789"/>
                <a:gd name="connsiteX143" fmla="*/ 587397 w 2011403"/>
                <a:gd name="connsiteY143" fmla="*/ 647290 h 1046789"/>
                <a:gd name="connsiteX144" fmla="*/ 610490 w 2011403"/>
                <a:gd name="connsiteY144" fmla="*/ 694667 h 1046789"/>
                <a:gd name="connsiteX145" fmla="*/ 611775 w 2011403"/>
                <a:gd name="connsiteY145" fmla="*/ 692442 h 1046789"/>
                <a:gd name="connsiteX146" fmla="*/ 694229 w 2011403"/>
                <a:gd name="connsiteY146" fmla="*/ 737251 h 1046789"/>
                <a:gd name="connsiteX147" fmla="*/ 996003 w 2011403"/>
                <a:gd name="connsiteY147" fmla="*/ 798329 h 1046789"/>
                <a:gd name="connsiteX148" fmla="*/ 1297777 w 2011403"/>
                <a:gd name="connsiteY148" fmla="*/ 737243 h 1046789"/>
                <a:gd name="connsiteX149" fmla="*/ 1416353 w 2011403"/>
                <a:gd name="connsiteY149" fmla="*/ 672797 h 1046789"/>
                <a:gd name="connsiteX150" fmla="*/ 1418974 w 2011403"/>
                <a:gd name="connsiteY150" fmla="*/ 674310 h 1046789"/>
                <a:gd name="connsiteX151" fmla="*/ 1298796 w 2011403"/>
                <a:gd name="connsiteY151" fmla="*/ 739622 h 1046789"/>
                <a:gd name="connsiteX152" fmla="*/ 996003 w 2011403"/>
                <a:gd name="connsiteY152" fmla="*/ 800904 h 1046789"/>
                <a:gd name="connsiteX153" fmla="*/ 693210 w 2011403"/>
                <a:gd name="connsiteY153" fmla="*/ 739622 h 1046789"/>
                <a:gd name="connsiteX154" fmla="*/ 560961 w 2011403"/>
                <a:gd name="connsiteY154" fmla="*/ 667750 h 1046789"/>
                <a:gd name="connsiteX155" fmla="*/ 217381 w 2011403"/>
                <a:gd name="connsiteY155" fmla="*/ 22272 h 1046789"/>
                <a:gd name="connsiteX156" fmla="*/ 218500 w 2011403"/>
                <a:gd name="connsiteY156" fmla="*/ 181 h 1046789"/>
                <a:gd name="connsiteX157" fmla="*/ 221085 w 2011403"/>
                <a:gd name="connsiteY157" fmla="*/ 0 h 1046789"/>
                <a:gd name="connsiteX158" fmla="*/ 219957 w 2011403"/>
                <a:gd name="connsiteY158" fmla="*/ 22272 h 1046789"/>
                <a:gd name="connsiteX159" fmla="*/ 562419 w 2011403"/>
                <a:gd name="connsiteY159" fmla="*/ 665620 h 1046789"/>
                <a:gd name="connsiteX160" fmla="*/ 573377 w 2011403"/>
                <a:gd name="connsiteY160" fmla="*/ 671574 h 1046789"/>
                <a:gd name="connsiteX161" fmla="*/ 572092 w 2011403"/>
                <a:gd name="connsiteY161" fmla="*/ 673799 h 1046789"/>
                <a:gd name="connsiteX162" fmla="*/ 595198 w 2011403"/>
                <a:gd name="connsiteY162" fmla="*/ 721155 h 1046789"/>
                <a:gd name="connsiteX163" fmla="*/ 596477 w 2011403"/>
                <a:gd name="connsiteY163" fmla="*/ 718939 h 1046789"/>
                <a:gd name="connsiteX164" fmla="*/ 682265 w 2011403"/>
                <a:gd name="connsiteY164" fmla="*/ 765563 h 1046789"/>
                <a:gd name="connsiteX165" fmla="*/ 996003 w 2011403"/>
                <a:gd name="connsiteY165" fmla="*/ 829064 h 1046789"/>
                <a:gd name="connsiteX166" fmla="*/ 1446772 w 2011403"/>
                <a:gd name="connsiteY166" fmla="*/ 691091 h 1046789"/>
                <a:gd name="connsiteX167" fmla="*/ 1447294 w 2011403"/>
                <a:gd name="connsiteY167" fmla="*/ 690660 h 1046789"/>
                <a:gd name="connsiteX168" fmla="*/ 1449656 w 2011403"/>
                <a:gd name="connsiteY168" fmla="*/ 692024 h 1046789"/>
                <a:gd name="connsiteX169" fmla="*/ 1448205 w 2011403"/>
                <a:gd name="connsiteY169" fmla="*/ 693221 h 1046789"/>
                <a:gd name="connsiteX170" fmla="*/ 996003 w 2011403"/>
                <a:gd name="connsiteY170" fmla="*/ 831639 h 1046789"/>
                <a:gd name="connsiteX171" fmla="*/ 681270 w 2011403"/>
                <a:gd name="connsiteY171" fmla="*/ 767933 h 1046789"/>
                <a:gd name="connsiteX172" fmla="*/ 543801 w 2011403"/>
                <a:gd name="connsiteY172" fmla="*/ 693221 h 1046789"/>
                <a:gd name="connsiteX173" fmla="*/ 186646 w 2011403"/>
                <a:gd name="connsiteY173" fmla="*/ 22271 h 1046789"/>
                <a:gd name="connsiteX174" fmla="*/ 187656 w 2011403"/>
                <a:gd name="connsiteY174" fmla="*/ 2331 h 1046789"/>
                <a:gd name="connsiteX175" fmla="*/ 190241 w 2011403"/>
                <a:gd name="connsiteY175" fmla="*/ 2151 h 1046789"/>
                <a:gd name="connsiteX176" fmla="*/ 189222 w 2011403"/>
                <a:gd name="connsiteY176" fmla="*/ 22271 h 1046789"/>
                <a:gd name="connsiteX177" fmla="*/ 545234 w 2011403"/>
                <a:gd name="connsiteY177" fmla="*/ 691090 h 1046789"/>
                <a:gd name="connsiteX178" fmla="*/ 558078 w 2011403"/>
                <a:gd name="connsiteY178" fmla="*/ 698071 h 1046789"/>
                <a:gd name="connsiteX179" fmla="*/ 556800 w 2011403"/>
                <a:gd name="connsiteY179" fmla="*/ 700286 h 1046789"/>
                <a:gd name="connsiteX180" fmla="*/ 579893 w 2011403"/>
                <a:gd name="connsiteY180" fmla="*/ 747663 h 1046789"/>
                <a:gd name="connsiteX181" fmla="*/ 581178 w 2011403"/>
                <a:gd name="connsiteY181" fmla="*/ 745438 h 1046789"/>
                <a:gd name="connsiteX182" fmla="*/ 670325 w 2011403"/>
                <a:gd name="connsiteY182" fmla="*/ 793884 h 1046789"/>
                <a:gd name="connsiteX183" fmla="*/ 996003 w 2011403"/>
                <a:gd name="connsiteY183" fmla="*/ 859800 h 1046789"/>
                <a:gd name="connsiteX184" fmla="*/ 1463932 w 2011403"/>
                <a:gd name="connsiteY184" fmla="*/ 716563 h 1046789"/>
                <a:gd name="connsiteX185" fmla="*/ 1475549 w 2011403"/>
                <a:gd name="connsiteY185" fmla="*/ 706973 h 1046789"/>
                <a:gd name="connsiteX186" fmla="*/ 1477937 w 2011403"/>
                <a:gd name="connsiteY186" fmla="*/ 708352 h 1046789"/>
                <a:gd name="connsiteX187" fmla="*/ 1465391 w 2011403"/>
                <a:gd name="connsiteY187" fmla="*/ 718709 h 1046789"/>
                <a:gd name="connsiteX188" fmla="*/ 996003 w 2011403"/>
                <a:gd name="connsiteY188" fmla="*/ 862375 h 1046789"/>
                <a:gd name="connsiteX189" fmla="*/ 669305 w 2011403"/>
                <a:gd name="connsiteY189" fmla="*/ 796254 h 1046789"/>
                <a:gd name="connsiteX190" fmla="*/ 526616 w 2011403"/>
                <a:gd name="connsiteY190" fmla="*/ 718709 h 1046789"/>
                <a:gd name="connsiteX191" fmla="*/ 155911 w 2011403"/>
                <a:gd name="connsiteY191" fmla="*/ 22272 h 1046789"/>
                <a:gd name="connsiteX192" fmla="*/ 156170 w 2011403"/>
                <a:gd name="connsiteY192" fmla="*/ 17166 h 1046789"/>
                <a:gd name="connsiteX193" fmla="*/ 158811 w 2011403"/>
                <a:gd name="connsiteY193" fmla="*/ 15877 h 1046789"/>
                <a:gd name="connsiteX194" fmla="*/ 158487 w 2011403"/>
                <a:gd name="connsiteY194" fmla="*/ 22272 h 1046789"/>
                <a:gd name="connsiteX195" fmla="*/ 528074 w 2011403"/>
                <a:gd name="connsiteY195" fmla="*/ 716579 h 1046789"/>
                <a:gd name="connsiteX196" fmla="*/ 542779 w 2011403"/>
                <a:gd name="connsiteY196" fmla="*/ 724570 h 1046789"/>
                <a:gd name="connsiteX197" fmla="*/ 541495 w 2011403"/>
                <a:gd name="connsiteY197" fmla="*/ 726795 h 1046789"/>
                <a:gd name="connsiteX198" fmla="*/ 564601 w 2011403"/>
                <a:gd name="connsiteY198" fmla="*/ 774150 h 1046789"/>
                <a:gd name="connsiteX199" fmla="*/ 565880 w 2011403"/>
                <a:gd name="connsiteY199" fmla="*/ 771935 h 1046789"/>
                <a:gd name="connsiteX200" fmla="*/ 658360 w 2011403"/>
                <a:gd name="connsiteY200" fmla="*/ 822196 h 1046789"/>
                <a:gd name="connsiteX201" fmla="*/ 996003 w 2011403"/>
                <a:gd name="connsiteY201" fmla="*/ 890535 h 1046789"/>
                <a:gd name="connsiteX202" fmla="*/ 1481118 w 2011403"/>
                <a:gd name="connsiteY202" fmla="*/ 742049 h 1046789"/>
                <a:gd name="connsiteX203" fmla="*/ 1505153 w 2011403"/>
                <a:gd name="connsiteY203" fmla="*/ 724065 h 1046789"/>
                <a:gd name="connsiteX204" fmla="*/ 1507568 w 2011403"/>
                <a:gd name="connsiteY204" fmla="*/ 725460 h 1046789"/>
                <a:gd name="connsiteX205" fmla="*/ 1482550 w 2011403"/>
                <a:gd name="connsiteY205" fmla="*/ 744180 h 1046789"/>
                <a:gd name="connsiteX206" fmla="*/ 996003 w 2011403"/>
                <a:gd name="connsiteY206" fmla="*/ 893110 h 1046789"/>
                <a:gd name="connsiteX207" fmla="*/ 657365 w 2011403"/>
                <a:gd name="connsiteY207" fmla="*/ 824566 h 1046789"/>
                <a:gd name="connsiteX208" fmla="*/ 509456 w 2011403"/>
                <a:gd name="connsiteY208" fmla="*/ 744180 h 1046789"/>
                <a:gd name="connsiteX209" fmla="*/ 142900 w 2011403"/>
                <a:gd name="connsiteY209" fmla="*/ 197553 h 1046789"/>
                <a:gd name="connsiteX210" fmla="*/ 127199 w 2011403"/>
                <a:gd name="connsiteY210" fmla="*/ 42276 h 1046789"/>
                <a:gd name="connsiteX211" fmla="*/ 129510 w 2011403"/>
                <a:gd name="connsiteY211" fmla="*/ 39655 h 1046789"/>
                <a:gd name="connsiteX212" fmla="*/ 145423 w 2011403"/>
                <a:gd name="connsiteY212" fmla="*/ 197039 h 1046789"/>
                <a:gd name="connsiteX213" fmla="*/ 510889 w 2011403"/>
                <a:gd name="connsiteY213" fmla="*/ 742049 h 1046789"/>
                <a:gd name="connsiteX214" fmla="*/ 527481 w 2011403"/>
                <a:gd name="connsiteY214" fmla="*/ 751067 h 1046789"/>
                <a:gd name="connsiteX215" fmla="*/ 526203 w 2011403"/>
                <a:gd name="connsiteY215" fmla="*/ 753282 h 1046789"/>
                <a:gd name="connsiteX216" fmla="*/ 510382 w 2011403"/>
                <a:gd name="connsiteY216" fmla="*/ 780683 h 1046789"/>
                <a:gd name="connsiteX217" fmla="*/ 492270 w 2011403"/>
                <a:gd name="connsiteY217" fmla="*/ 769669 h 1046789"/>
                <a:gd name="connsiteX218" fmla="*/ 112789 w 2011403"/>
                <a:gd name="connsiteY218" fmla="*/ 203749 h 1046789"/>
                <a:gd name="connsiteX219" fmla="*/ 100262 w 2011403"/>
                <a:gd name="connsiteY219" fmla="*/ 79846 h 1046789"/>
                <a:gd name="connsiteX220" fmla="*/ 102455 w 2011403"/>
                <a:gd name="connsiteY220" fmla="*/ 76048 h 1046789"/>
                <a:gd name="connsiteX221" fmla="*/ 115315 w 2011403"/>
                <a:gd name="connsiteY221" fmla="*/ 203218 h 1046789"/>
                <a:gd name="connsiteX222" fmla="*/ 493729 w 2011403"/>
                <a:gd name="connsiteY222" fmla="*/ 767522 h 1046789"/>
                <a:gd name="connsiteX223" fmla="*/ 511679 w 2011403"/>
                <a:gd name="connsiteY223" fmla="*/ 778438 h 1046789"/>
                <a:gd name="connsiteX224" fmla="*/ 566607 w 2011403"/>
                <a:gd name="connsiteY224" fmla="*/ 814876 h 1046789"/>
                <a:gd name="connsiteX225" fmla="*/ 547720 w 2011403"/>
                <a:gd name="connsiteY225" fmla="*/ 803389 h 1046789"/>
                <a:gd name="connsiteX226" fmla="*/ 549015 w 2011403"/>
                <a:gd name="connsiteY226" fmla="*/ 801146 h 1046789"/>
                <a:gd name="connsiteX227" fmla="*/ 567853 w 2011403"/>
                <a:gd name="connsiteY227" fmla="*/ 812603 h 1046789"/>
                <a:gd name="connsiteX228" fmla="*/ 996003 w 2011403"/>
                <a:gd name="connsiteY228" fmla="*/ 921271 h 1046789"/>
                <a:gd name="connsiteX229" fmla="*/ 1498278 w 2011403"/>
                <a:gd name="connsiteY229" fmla="*/ 767521 h 1046789"/>
                <a:gd name="connsiteX230" fmla="*/ 1534054 w 2011403"/>
                <a:gd name="connsiteY230" fmla="*/ 740751 h 1046789"/>
                <a:gd name="connsiteX231" fmla="*/ 1536497 w 2011403"/>
                <a:gd name="connsiteY231" fmla="*/ 742162 h 1046789"/>
                <a:gd name="connsiteX232" fmla="*/ 1499736 w 2011403"/>
                <a:gd name="connsiteY232" fmla="*/ 769669 h 1046789"/>
                <a:gd name="connsiteX233" fmla="*/ 996003 w 2011403"/>
                <a:gd name="connsiteY233" fmla="*/ 923847 h 1046789"/>
                <a:gd name="connsiteX234" fmla="*/ 566607 w 2011403"/>
                <a:gd name="connsiteY234" fmla="*/ 814876 h 1046789"/>
                <a:gd name="connsiteX235" fmla="*/ 495039 w 2011403"/>
                <a:gd name="connsiteY235" fmla="*/ 807259 h 1046789"/>
                <a:gd name="connsiteX236" fmla="*/ 475111 w 2011403"/>
                <a:gd name="connsiteY236" fmla="*/ 795140 h 1046789"/>
                <a:gd name="connsiteX237" fmla="*/ 82681 w 2011403"/>
                <a:gd name="connsiteY237" fmla="*/ 209927 h 1046789"/>
                <a:gd name="connsiteX238" fmla="*/ 74108 w 2011403"/>
                <a:gd name="connsiteY238" fmla="*/ 125146 h 1046789"/>
                <a:gd name="connsiteX239" fmla="*/ 76300 w 2011403"/>
                <a:gd name="connsiteY239" fmla="*/ 121351 h 1046789"/>
                <a:gd name="connsiteX240" fmla="*/ 85204 w 2011403"/>
                <a:gd name="connsiteY240" fmla="*/ 209412 h 1046789"/>
                <a:gd name="connsiteX241" fmla="*/ 476543 w 2011403"/>
                <a:gd name="connsiteY241" fmla="*/ 793008 h 1046789"/>
                <a:gd name="connsiteX242" fmla="*/ 496322 w 2011403"/>
                <a:gd name="connsiteY242" fmla="*/ 805037 h 1046789"/>
                <a:gd name="connsiteX243" fmla="*/ 551981 w 2011403"/>
                <a:gd name="connsiteY243" fmla="*/ 841891 h 1046789"/>
                <a:gd name="connsiteX244" fmla="*/ 532375 w 2011403"/>
                <a:gd name="connsiteY244" fmla="*/ 829966 h 1046789"/>
                <a:gd name="connsiteX245" fmla="*/ 533659 w 2011403"/>
                <a:gd name="connsiteY245" fmla="*/ 827743 h 1046789"/>
                <a:gd name="connsiteX246" fmla="*/ 553202 w 2011403"/>
                <a:gd name="connsiteY246" fmla="*/ 839629 h 1046789"/>
                <a:gd name="connsiteX247" fmla="*/ 996003 w 2011403"/>
                <a:gd name="connsiteY247" fmla="*/ 952006 h 1046789"/>
                <a:gd name="connsiteX248" fmla="*/ 1515464 w 2011403"/>
                <a:gd name="connsiteY248" fmla="*/ 793008 h 1046789"/>
                <a:gd name="connsiteX249" fmla="*/ 1562981 w 2011403"/>
                <a:gd name="connsiteY249" fmla="*/ 757452 h 1046789"/>
                <a:gd name="connsiteX250" fmla="*/ 1565398 w 2011403"/>
                <a:gd name="connsiteY250" fmla="*/ 758847 h 1046789"/>
                <a:gd name="connsiteX251" fmla="*/ 1516896 w 2011403"/>
                <a:gd name="connsiteY251" fmla="*/ 795139 h 1046789"/>
                <a:gd name="connsiteX252" fmla="*/ 996003 w 2011403"/>
                <a:gd name="connsiteY252" fmla="*/ 954582 h 1046789"/>
                <a:gd name="connsiteX253" fmla="*/ 551981 w 2011403"/>
                <a:gd name="connsiteY253" fmla="*/ 841891 h 1046789"/>
                <a:gd name="connsiteX254" fmla="*/ 475188 w 2011403"/>
                <a:gd name="connsiteY254" fmla="*/ 831125 h 1046789"/>
                <a:gd name="connsiteX255" fmla="*/ 457926 w 2011403"/>
                <a:gd name="connsiteY255" fmla="*/ 820627 h 1046789"/>
                <a:gd name="connsiteX256" fmla="*/ 52571 w 2011403"/>
                <a:gd name="connsiteY256" fmla="*/ 216123 h 1046789"/>
                <a:gd name="connsiteX257" fmla="*/ 46078 w 2011403"/>
                <a:gd name="connsiteY257" fmla="*/ 173696 h 1046789"/>
                <a:gd name="connsiteX258" fmla="*/ 48137 w 2011403"/>
                <a:gd name="connsiteY258" fmla="*/ 170130 h 1046789"/>
                <a:gd name="connsiteX259" fmla="*/ 55096 w 2011403"/>
                <a:gd name="connsiteY259" fmla="*/ 215591 h 1046789"/>
                <a:gd name="connsiteX260" fmla="*/ 459383 w 2011403"/>
                <a:gd name="connsiteY260" fmla="*/ 818481 h 1046789"/>
                <a:gd name="connsiteX261" fmla="*/ 476929 w 2011403"/>
                <a:gd name="connsiteY261" fmla="*/ 829151 h 1046789"/>
                <a:gd name="connsiteX262" fmla="*/ 537330 w 2011403"/>
                <a:gd name="connsiteY262" fmla="*/ 868917 h 1046789"/>
                <a:gd name="connsiteX263" fmla="*/ 517019 w 2011403"/>
                <a:gd name="connsiteY263" fmla="*/ 856565 h 1046789"/>
                <a:gd name="connsiteX264" fmla="*/ 518314 w 2011403"/>
                <a:gd name="connsiteY264" fmla="*/ 854321 h 1046789"/>
                <a:gd name="connsiteX265" fmla="*/ 538576 w 2011403"/>
                <a:gd name="connsiteY265" fmla="*/ 866644 h 1046789"/>
                <a:gd name="connsiteX266" fmla="*/ 996003 w 2011403"/>
                <a:gd name="connsiteY266" fmla="*/ 982742 h 1046789"/>
                <a:gd name="connsiteX267" fmla="*/ 1532623 w 2011403"/>
                <a:gd name="connsiteY267" fmla="*/ 818481 h 1046789"/>
                <a:gd name="connsiteX268" fmla="*/ 1591882 w 2011403"/>
                <a:gd name="connsiteY268" fmla="*/ 774138 h 1046789"/>
                <a:gd name="connsiteX269" fmla="*/ 1594326 w 2011403"/>
                <a:gd name="connsiteY269" fmla="*/ 775549 h 1046789"/>
                <a:gd name="connsiteX270" fmla="*/ 1534082 w 2011403"/>
                <a:gd name="connsiteY270" fmla="*/ 820627 h 1046789"/>
                <a:gd name="connsiteX271" fmla="*/ 996003 w 2011403"/>
                <a:gd name="connsiteY271" fmla="*/ 985318 h 1046789"/>
                <a:gd name="connsiteX272" fmla="*/ 537330 w 2011403"/>
                <a:gd name="connsiteY272" fmla="*/ 868917 h 1046789"/>
                <a:gd name="connsiteX273" fmla="*/ 451029 w 2011403"/>
                <a:gd name="connsiteY273" fmla="*/ 852340 h 1046789"/>
                <a:gd name="connsiteX274" fmla="*/ 440766 w 2011403"/>
                <a:gd name="connsiteY274" fmla="*/ 846098 h 1046789"/>
                <a:gd name="connsiteX275" fmla="*/ 22462 w 2011403"/>
                <a:gd name="connsiteY275" fmla="*/ 222300 h 1046789"/>
                <a:gd name="connsiteX276" fmla="*/ 21530 w 2011403"/>
                <a:gd name="connsiteY276" fmla="*/ 216214 h 1046789"/>
                <a:gd name="connsiteX277" fmla="*/ 23587 w 2011403"/>
                <a:gd name="connsiteY277" fmla="*/ 212652 h 1046789"/>
                <a:gd name="connsiteX278" fmla="*/ 24985 w 2011403"/>
                <a:gd name="connsiteY278" fmla="*/ 221786 h 1046789"/>
                <a:gd name="connsiteX279" fmla="*/ 442198 w 2011403"/>
                <a:gd name="connsiteY279" fmla="*/ 843967 h 1046789"/>
                <a:gd name="connsiteX280" fmla="*/ 453768 w 2011403"/>
                <a:gd name="connsiteY280" fmla="*/ 851003 h 1046789"/>
                <a:gd name="connsiteX281" fmla="*/ 522705 w 2011403"/>
                <a:gd name="connsiteY281" fmla="*/ 895931 h 1046789"/>
                <a:gd name="connsiteX282" fmla="*/ 501675 w 2011403"/>
                <a:gd name="connsiteY282" fmla="*/ 883142 h 1046789"/>
                <a:gd name="connsiteX283" fmla="*/ 502958 w 2011403"/>
                <a:gd name="connsiteY283" fmla="*/ 880919 h 1046789"/>
                <a:gd name="connsiteX284" fmla="*/ 523925 w 2011403"/>
                <a:gd name="connsiteY284" fmla="*/ 893670 h 1046789"/>
                <a:gd name="connsiteX285" fmla="*/ 996004 w 2011403"/>
                <a:gd name="connsiteY285" fmla="*/ 1013477 h 1046789"/>
                <a:gd name="connsiteX286" fmla="*/ 1549809 w 2011403"/>
                <a:gd name="connsiteY286" fmla="*/ 843967 h 1046789"/>
                <a:gd name="connsiteX287" fmla="*/ 1620810 w 2011403"/>
                <a:gd name="connsiteY287" fmla="*/ 790840 h 1046789"/>
                <a:gd name="connsiteX288" fmla="*/ 1623226 w 2011403"/>
                <a:gd name="connsiteY288" fmla="*/ 792235 h 1046789"/>
                <a:gd name="connsiteX289" fmla="*/ 1551242 w 2011403"/>
                <a:gd name="connsiteY289" fmla="*/ 846098 h 1046789"/>
                <a:gd name="connsiteX290" fmla="*/ 996004 w 2011403"/>
                <a:gd name="connsiteY290" fmla="*/ 1016053 h 1046789"/>
                <a:gd name="connsiteX291" fmla="*/ 522705 w 2011403"/>
                <a:gd name="connsiteY291" fmla="*/ 895931 h 1046789"/>
                <a:gd name="connsiteX292" fmla="*/ 418424 w 2011403"/>
                <a:gd name="connsiteY292" fmla="*/ 868251 h 1046789"/>
                <a:gd name="connsiteX293" fmla="*/ 344324 w 2011403"/>
                <a:gd name="connsiteY293" fmla="*/ 812839 h 1046789"/>
                <a:gd name="connsiteX294" fmla="*/ 52011 w 2011403"/>
                <a:gd name="connsiteY294" fmla="*/ 421060 h 1046789"/>
                <a:gd name="connsiteX295" fmla="*/ 0 w 2011403"/>
                <a:gd name="connsiteY295" fmla="*/ 253505 h 1046789"/>
                <a:gd name="connsiteX296" fmla="*/ 1891 w 2011403"/>
                <a:gd name="connsiteY296" fmla="*/ 250231 h 1046789"/>
                <a:gd name="connsiteX297" fmla="*/ 51361 w 2011403"/>
                <a:gd name="connsiteY297" fmla="*/ 413564 h 1046789"/>
                <a:gd name="connsiteX298" fmla="*/ 273407 w 2011403"/>
                <a:gd name="connsiteY298" fmla="*/ 744878 h 1046789"/>
                <a:gd name="connsiteX299" fmla="*/ 348679 w 2011403"/>
                <a:gd name="connsiteY299" fmla="*/ 813158 h 1046789"/>
                <a:gd name="connsiteX300" fmla="*/ 421101 w 2011403"/>
                <a:gd name="connsiteY300" fmla="*/ 866944 h 1046789"/>
                <a:gd name="connsiteX301" fmla="*/ 507664 w 2011403"/>
                <a:gd name="connsiteY301" fmla="*/ 923135 h 1046789"/>
                <a:gd name="connsiteX302" fmla="*/ 486136 w 2011403"/>
                <a:gd name="connsiteY302" fmla="*/ 910056 h 1046789"/>
                <a:gd name="connsiteX303" fmla="*/ 487382 w 2011403"/>
                <a:gd name="connsiteY303" fmla="*/ 907898 h 1046789"/>
                <a:gd name="connsiteX304" fmla="*/ 514900 w 2011403"/>
                <a:gd name="connsiteY304" fmla="*/ 924412 h 1046789"/>
                <a:gd name="connsiteX305" fmla="*/ 996004 w 2011403"/>
                <a:gd name="connsiteY305" fmla="*/ 1044213 h 1046789"/>
                <a:gd name="connsiteX306" fmla="*/ 1643329 w 2011403"/>
                <a:gd name="connsiteY306" fmla="*/ 813158 h 1046789"/>
                <a:gd name="connsiteX307" fmla="*/ 1649605 w 2011403"/>
                <a:gd name="connsiteY307" fmla="*/ 807464 h 1046789"/>
                <a:gd name="connsiteX308" fmla="*/ 1652046 w 2011403"/>
                <a:gd name="connsiteY308" fmla="*/ 808874 h 1046789"/>
                <a:gd name="connsiteX309" fmla="*/ 1647683 w 2011403"/>
                <a:gd name="connsiteY309" fmla="*/ 812840 h 1046789"/>
                <a:gd name="connsiteX310" fmla="*/ 996004 w 2011403"/>
                <a:gd name="connsiteY310" fmla="*/ 1046789 h 1046789"/>
                <a:gd name="connsiteX311" fmla="*/ 507664 w 2011403"/>
                <a:gd name="connsiteY311" fmla="*/ 923135 h 10467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Lst>
              <a:rect l="l" t="t" r="r" b="b"/>
              <a:pathLst>
                <a:path w="2011403" h="1046789">
                  <a:moveTo>
                    <a:pt x="1548283" y="570222"/>
                  </a:moveTo>
                  <a:lnTo>
                    <a:pt x="1550587" y="563369"/>
                  </a:lnTo>
                  <a:lnTo>
                    <a:pt x="1639326" y="455861"/>
                  </a:lnTo>
                  <a:cubicBezTo>
                    <a:pt x="1681208" y="393921"/>
                    <a:pt x="1714389" y="325639"/>
                    <a:pt x="1737099" y="252784"/>
                  </a:cubicBezTo>
                  <a:lnTo>
                    <a:pt x="1743569" y="227684"/>
                  </a:lnTo>
                  <a:lnTo>
                    <a:pt x="1748381" y="219349"/>
                  </a:lnTo>
                  <a:lnTo>
                    <a:pt x="1739563" y="253566"/>
                  </a:lnTo>
                  <a:cubicBezTo>
                    <a:pt x="1716779" y="326665"/>
                    <a:pt x="1683491" y="395175"/>
                    <a:pt x="1641473" y="457319"/>
                  </a:cubicBezTo>
                  <a:close/>
                  <a:moveTo>
                    <a:pt x="1537194" y="619766"/>
                  </a:moveTo>
                  <a:lnTo>
                    <a:pt x="1536976" y="616634"/>
                  </a:lnTo>
                  <a:lnTo>
                    <a:pt x="1566219" y="592496"/>
                  </a:lnTo>
                  <a:cubicBezTo>
                    <a:pt x="1675784" y="482929"/>
                    <a:pt x="1754069" y="342082"/>
                    <a:pt x="1786364" y="184666"/>
                  </a:cubicBezTo>
                  <a:lnTo>
                    <a:pt x="1791646" y="150152"/>
                  </a:lnTo>
                  <a:lnTo>
                    <a:pt x="1794794" y="146583"/>
                  </a:lnTo>
                  <a:lnTo>
                    <a:pt x="1788887" y="185180"/>
                  </a:lnTo>
                  <a:cubicBezTo>
                    <a:pt x="1756488" y="343095"/>
                    <a:pt x="1677950" y="484392"/>
                    <a:pt x="1568034" y="594310"/>
                  </a:cubicBezTo>
                  <a:close/>
                  <a:moveTo>
                    <a:pt x="1541120" y="656200"/>
                  </a:moveTo>
                  <a:lnTo>
                    <a:pt x="1539955" y="653810"/>
                  </a:lnTo>
                  <a:lnTo>
                    <a:pt x="1587931" y="614208"/>
                  </a:lnTo>
                  <a:cubicBezTo>
                    <a:pt x="1701673" y="500465"/>
                    <a:pt x="1782945" y="354252"/>
                    <a:pt x="1816473" y="190844"/>
                  </a:cubicBezTo>
                  <a:lnTo>
                    <a:pt x="1827620" y="118017"/>
                  </a:lnTo>
                  <a:lnTo>
                    <a:pt x="1830435" y="116643"/>
                  </a:lnTo>
                  <a:lnTo>
                    <a:pt x="1818998" y="191375"/>
                  </a:lnTo>
                  <a:cubicBezTo>
                    <a:pt x="1785371" y="355294"/>
                    <a:pt x="1703856" y="501956"/>
                    <a:pt x="1589768" y="616045"/>
                  </a:cubicBezTo>
                  <a:close/>
                  <a:moveTo>
                    <a:pt x="1556507" y="687731"/>
                  </a:moveTo>
                  <a:lnTo>
                    <a:pt x="1555336" y="685332"/>
                  </a:lnTo>
                  <a:lnTo>
                    <a:pt x="1609666" y="635942"/>
                  </a:lnTo>
                  <a:cubicBezTo>
                    <a:pt x="1747231" y="498376"/>
                    <a:pt x="1838977" y="314988"/>
                    <a:pt x="1859764" y="110921"/>
                  </a:cubicBezTo>
                  <a:lnTo>
                    <a:pt x="1860130" y="103702"/>
                  </a:lnTo>
                  <a:lnTo>
                    <a:pt x="1862713" y="103522"/>
                  </a:lnTo>
                  <a:lnTo>
                    <a:pt x="1862325" y="111182"/>
                  </a:lnTo>
                  <a:cubicBezTo>
                    <a:pt x="1841476" y="315849"/>
                    <a:pt x="1749455" y="499780"/>
                    <a:pt x="1611480" y="637757"/>
                  </a:cubicBezTo>
                  <a:close/>
                  <a:moveTo>
                    <a:pt x="1577335" y="710291"/>
                  </a:moveTo>
                  <a:lnTo>
                    <a:pt x="1575377" y="708564"/>
                  </a:lnTo>
                  <a:lnTo>
                    <a:pt x="1631378" y="657655"/>
                  </a:lnTo>
                  <a:cubicBezTo>
                    <a:pt x="1773816" y="515215"/>
                    <a:pt x="1868815" y="325336"/>
                    <a:pt x="1890339" y="114056"/>
                  </a:cubicBezTo>
                  <a:lnTo>
                    <a:pt x="1890973" y="101552"/>
                  </a:lnTo>
                  <a:lnTo>
                    <a:pt x="1893559" y="101372"/>
                  </a:lnTo>
                  <a:lnTo>
                    <a:pt x="1892903" y="114326"/>
                  </a:lnTo>
                  <a:cubicBezTo>
                    <a:pt x="1871319" y="326226"/>
                    <a:pt x="1776056" y="516649"/>
                    <a:pt x="1633215" y="659492"/>
                  </a:cubicBezTo>
                  <a:close/>
                  <a:moveTo>
                    <a:pt x="1601277" y="729975"/>
                  </a:moveTo>
                  <a:lnTo>
                    <a:pt x="1598946" y="728629"/>
                  </a:lnTo>
                  <a:lnTo>
                    <a:pt x="1653112" y="679389"/>
                  </a:lnTo>
                  <a:cubicBezTo>
                    <a:pt x="1800416" y="532083"/>
                    <a:pt x="1898657" y="335712"/>
                    <a:pt x="1920916" y="117197"/>
                  </a:cubicBezTo>
                  <a:lnTo>
                    <a:pt x="1921442" y="106806"/>
                  </a:lnTo>
                  <a:lnTo>
                    <a:pt x="1923975" y="107658"/>
                  </a:lnTo>
                  <a:lnTo>
                    <a:pt x="1923478" y="117458"/>
                  </a:lnTo>
                  <a:cubicBezTo>
                    <a:pt x="1901158" y="336573"/>
                    <a:pt x="1802641" y="533488"/>
                    <a:pt x="1654927" y="681204"/>
                  </a:cubicBezTo>
                  <a:close/>
                  <a:moveTo>
                    <a:pt x="1629192" y="746092"/>
                  </a:moveTo>
                  <a:lnTo>
                    <a:pt x="1626833" y="744730"/>
                  </a:lnTo>
                  <a:lnTo>
                    <a:pt x="1674824" y="701102"/>
                  </a:lnTo>
                  <a:cubicBezTo>
                    <a:pt x="1827001" y="548923"/>
                    <a:pt x="1928496" y="346061"/>
                    <a:pt x="1951492" y="120332"/>
                  </a:cubicBezTo>
                  <a:lnTo>
                    <a:pt x="1951635" y="117506"/>
                  </a:lnTo>
                  <a:lnTo>
                    <a:pt x="1954138" y="118951"/>
                  </a:lnTo>
                  <a:lnTo>
                    <a:pt x="1954055" y="120602"/>
                  </a:lnTo>
                  <a:cubicBezTo>
                    <a:pt x="1930999" y="346951"/>
                    <a:pt x="1829242" y="550356"/>
                    <a:pt x="1676661" y="702939"/>
                  </a:cubicBezTo>
                  <a:close/>
                  <a:moveTo>
                    <a:pt x="1657077" y="762191"/>
                  </a:moveTo>
                  <a:lnTo>
                    <a:pt x="1654746" y="760846"/>
                  </a:lnTo>
                  <a:lnTo>
                    <a:pt x="1696558" y="722836"/>
                  </a:lnTo>
                  <a:cubicBezTo>
                    <a:pt x="1831167" y="588225"/>
                    <a:pt x="1927346" y="415184"/>
                    <a:pt x="1967022" y="221786"/>
                  </a:cubicBezTo>
                  <a:lnTo>
                    <a:pt x="1980437" y="134134"/>
                  </a:lnTo>
                  <a:lnTo>
                    <a:pt x="1982828" y="135515"/>
                  </a:lnTo>
                  <a:lnTo>
                    <a:pt x="1969545" y="222300"/>
                  </a:lnTo>
                  <a:cubicBezTo>
                    <a:pt x="1929764" y="416198"/>
                    <a:pt x="1833333" y="589689"/>
                    <a:pt x="1698373" y="724651"/>
                  </a:cubicBezTo>
                  <a:close/>
                  <a:moveTo>
                    <a:pt x="1685411" y="778550"/>
                  </a:moveTo>
                  <a:lnTo>
                    <a:pt x="1683009" y="777163"/>
                  </a:lnTo>
                  <a:lnTo>
                    <a:pt x="1718600" y="744878"/>
                  </a:lnTo>
                  <a:cubicBezTo>
                    <a:pt x="1863362" y="600114"/>
                    <a:pt x="1959354" y="419553"/>
                    <a:pt x="1998302" y="223179"/>
                  </a:cubicBezTo>
                  <a:lnTo>
                    <a:pt x="2009016" y="150635"/>
                  </a:lnTo>
                  <a:lnTo>
                    <a:pt x="2011403" y="152013"/>
                  </a:lnTo>
                  <a:lnTo>
                    <a:pt x="1999692" y="228748"/>
                  </a:lnTo>
                  <a:cubicBezTo>
                    <a:pt x="1958750" y="428829"/>
                    <a:pt x="1859485" y="607665"/>
                    <a:pt x="1720437" y="746715"/>
                  </a:cubicBezTo>
                  <a:close/>
                  <a:moveTo>
                    <a:pt x="671685" y="588676"/>
                  </a:moveTo>
                  <a:lnTo>
                    <a:pt x="672975" y="586441"/>
                  </a:lnTo>
                  <a:lnTo>
                    <a:pt x="742039" y="623977"/>
                  </a:lnTo>
                  <a:cubicBezTo>
                    <a:pt x="820147" y="657074"/>
                    <a:pt x="905979" y="675387"/>
                    <a:pt x="996003" y="675387"/>
                  </a:cubicBezTo>
                  <a:cubicBezTo>
                    <a:pt x="1086028" y="675387"/>
                    <a:pt x="1171859" y="657074"/>
                    <a:pt x="1249967" y="623977"/>
                  </a:cubicBezTo>
                  <a:lnTo>
                    <a:pt x="1292117" y="601069"/>
                  </a:lnTo>
                  <a:lnTo>
                    <a:pt x="1294735" y="602580"/>
                  </a:lnTo>
                  <a:lnTo>
                    <a:pt x="1250987" y="626355"/>
                  </a:lnTo>
                  <a:cubicBezTo>
                    <a:pt x="1172568" y="659579"/>
                    <a:pt x="1086393" y="677962"/>
                    <a:pt x="996003" y="677962"/>
                  </a:cubicBezTo>
                  <a:cubicBezTo>
                    <a:pt x="905613" y="677962"/>
                    <a:pt x="819437" y="659579"/>
                    <a:pt x="741019" y="626356"/>
                  </a:cubicBezTo>
                  <a:close/>
                  <a:moveTo>
                    <a:pt x="629652" y="565832"/>
                  </a:moveTo>
                  <a:cubicBezTo>
                    <a:pt x="490100" y="471474"/>
                    <a:pt x="388659" y="324837"/>
                    <a:pt x="353665" y="154255"/>
                  </a:cubicBezTo>
                  <a:lnTo>
                    <a:pt x="343284" y="51579"/>
                  </a:lnTo>
                  <a:lnTo>
                    <a:pt x="346021" y="53159"/>
                  </a:lnTo>
                  <a:lnTo>
                    <a:pt x="356191" y="153724"/>
                  </a:lnTo>
                  <a:cubicBezTo>
                    <a:pt x="391052" y="323625"/>
                    <a:pt x="492105" y="469692"/>
                    <a:pt x="631110" y="563686"/>
                  </a:cubicBezTo>
                  <a:lnTo>
                    <a:pt x="634578" y="565571"/>
                  </a:lnTo>
                  <a:lnTo>
                    <a:pt x="633286" y="567808"/>
                  </a:lnTo>
                  <a:close/>
                  <a:moveTo>
                    <a:pt x="656392" y="615163"/>
                  </a:moveTo>
                  <a:lnTo>
                    <a:pt x="657671" y="612948"/>
                  </a:lnTo>
                  <a:lnTo>
                    <a:pt x="730074" y="652297"/>
                  </a:lnTo>
                  <a:cubicBezTo>
                    <a:pt x="811859" y="686949"/>
                    <a:pt x="901734" y="706122"/>
                    <a:pt x="996003" y="706122"/>
                  </a:cubicBezTo>
                  <a:cubicBezTo>
                    <a:pt x="1090272" y="706122"/>
                    <a:pt x="1180146" y="686949"/>
                    <a:pt x="1261932" y="652297"/>
                  </a:cubicBezTo>
                  <a:lnTo>
                    <a:pt x="1323186" y="619007"/>
                  </a:lnTo>
                  <a:lnTo>
                    <a:pt x="1325783" y="620506"/>
                  </a:lnTo>
                  <a:lnTo>
                    <a:pt x="1262927" y="654667"/>
                  </a:lnTo>
                  <a:cubicBezTo>
                    <a:pt x="1180834" y="689450"/>
                    <a:pt x="1090623" y="708697"/>
                    <a:pt x="996003" y="708697"/>
                  </a:cubicBezTo>
                  <a:cubicBezTo>
                    <a:pt x="901383" y="708697"/>
                    <a:pt x="811172" y="689451"/>
                    <a:pt x="729079" y="654667"/>
                  </a:cubicBezTo>
                  <a:close/>
                  <a:moveTo>
                    <a:pt x="612492" y="591303"/>
                  </a:moveTo>
                  <a:cubicBezTo>
                    <a:pt x="466397" y="492518"/>
                    <a:pt x="360194" y="339003"/>
                    <a:pt x="323557" y="160433"/>
                  </a:cubicBezTo>
                  <a:lnTo>
                    <a:pt x="310644" y="32734"/>
                  </a:lnTo>
                  <a:lnTo>
                    <a:pt x="313380" y="34313"/>
                  </a:lnTo>
                  <a:lnTo>
                    <a:pt x="326080" y="159919"/>
                  </a:lnTo>
                  <a:cubicBezTo>
                    <a:pt x="362578" y="337823"/>
                    <a:pt x="468379" y="490760"/>
                    <a:pt x="613924" y="589173"/>
                  </a:cubicBezTo>
                  <a:lnTo>
                    <a:pt x="619273" y="592079"/>
                  </a:lnTo>
                  <a:lnTo>
                    <a:pt x="617994" y="594294"/>
                  </a:lnTo>
                  <a:close/>
                  <a:moveTo>
                    <a:pt x="641088" y="641671"/>
                  </a:moveTo>
                  <a:lnTo>
                    <a:pt x="642378" y="639437"/>
                  </a:lnTo>
                  <a:lnTo>
                    <a:pt x="718134" y="680610"/>
                  </a:lnTo>
                  <a:cubicBezTo>
                    <a:pt x="803594" y="716822"/>
                    <a:pt x="897504" y="736858"/>
                    <a:pt x="996003" y="736858"/>
                  </a:cubicBezTo>
                  <a:cubicBezTo>
                    <a:pt x="1094502" y="736858"/>
                    <a:pt x="1188412" y="716822"/>
                    <a:pt x="1273872" y="680610"/>
                  </a:cubicBezTo>
                  <a:lnTo>
                    <a:pt x="1354235" y="636933"/>
                  </a:lnTo>
                  <a:lnTo>
                    <a:pt x="1356855" y="638445"/>
                  </a:lnTo>
                  <a:lnTo>
                    <a:pt x="1274892" y="682989"/>
                  </a:lnTo>
                  <a:cubicBezTo>
                    <a:pt x="1189122" y="719327"/>
                    <a:pt x="1094868" y="739433"/>
                    <a:pt x="996003" y="739433"/>
                  </a:cubicBezTo>
                  <a:cubicBezTo>
                    <a:pt x="897139" y="739433"/>
                    <a:pt x="802884" y="719327"/>
                    <a:pt x="717114" y="682989"/>
                  </a:cubicBezTo>
                  <a:close/>
                  <a:moveTo>
                    <a:pt x="595306" y="616791"/>
                  </a:moveTo>
                  <a:cubicBezTo>
                    <a:pt x="404513" y="487786"/>
                    <a:pt x="278851" y="269437"/>
                    <a:pt x="278851" y="22272"/>
                  </a:cubicBezTo>
                  <a:lnTo>
                    <a:pt x="279605" y="14814"/>
                  </a:lnTo>
                  <a:lnTo>
                    <a:pt x="282039" y="16219"/>
                  </a:lnTo>
                  <a:lnTo>
                    <a:pt x="281427" y="22272"/>
                  </a:lnTo>
                  <a:cubicBezTo>
                    <a:pt x="281427" y="268522"/>
                    <a:pt x="406654" y="486095"/>
                    <a:pt x="596764" y="614645"/>
                  </a:cubicBezTo>
                  <a:lnTo>
                    <a:pt x="603980" y="618567"/>
                  </a:lnTo>
                  <a:lnTo>
                    <a:pt x="602689" y="620803"/>
                  </a:lnTo>
                  <a:close/>
                  <a:moveTo>
                    <a:pt x="625795" y="668159"/>
                  </a:moveTo>
                  <a:lnTo>
                    <a:pt x="627074" y="665944"/>
                  </a:lnTo>
                  <a:lnTo>
                    <a:pt x="706169" y="708930"/>
                  </a:lnTo>
                  <a:cubicBezTo>
                    <a:pt x="795307" y="746697"/>
                    <a:pt x="893260" y="767593"/>
                    <a:pt x="996003" y="767593"/>
                  </a:cubicBezTo>
                  <a:cubicBezTo>
                    <a:pt x="1098746" y="767593"/>
                    <a:pt x="1196699" y="746696"/>
                    <a:pt x="1285837" y="708930"/>
                  </a:cubicBezTo>
                  <a:lnTo>
                    <a:pt x="1385306" y="654871"/>
                  </a:lnTo>
                  <a:lnTo>
                    <a:pt x="1387902" y="656370"/>
                  </a:lnTo>
                  <a:lnTo>
                    <a:pt x="1286832" y="711300"/>
                  </a:lnTo>
                  <a:cubicBezTo>
                    <a:pt x="1197387" y="749198"/>
                    <a:pt x="1099097" y="770168"/>
                    <a:pt x="996003" y="770168"/>
                  </a:cubicBezTo>
                  <a:cubicBezTo>
                    <a:pt x="892909" y="770168"/>
                    <a:pt x="794619" y="749198"/>
                    <a:pt x="705174" y="711300"/>
                  </a:cubicBezTo>
                  <a:close/>
                  <a:moveTo>
                    <a:pt x="578147" y="642262"/>
                  </a:moveTo>
                  <a:cubicBezTo>
                    <a:pt x="379175" y="507723"/>
                    <a:pt x="248116" y="280010"/>
                    <a:pt x="248116" y="22271"/>
                  </a:cubicBezTo>
                  <a:lnTo>
                    <a:pt x="249018" y="4462"/>
                  </a:lnTo>
                  <a:lnTo>
                    <a:pt x="251551" y="5314"/>
                  </a:lnTo>
                  <a:lnTo>
                    <a:pt x="250692" y="22271"/>
                  </a:lnTo>
                  <a:cubicBezTo>
                    <a:pt x="250692" y="279132"/>
                    <a:pt x="381293" y="506058"/>
                    <a:pt x="579579" y="640132"/>
                  </a:cubicBezTo>
                  <a:lnTo>
                    <a:pt x="588676" y="645075"/>
                  </a:lnTo>
                  <a:lnTo>
                    <a:pt x="587397" y="647290"/>
                  </a:lnTo>
                  <a:close/>
                  <a:moveTo>
                    <a:pt x="610490" y="694667"/>
                  </a:moveTo>
                  <a:lnTo>
                    <a:pt x="611775" y="692442"/>
                  </a:lnTo>
                  <a:lnTo>
                    <a:pt x="694229" y="737251"/>
                  </a:lnTo>
                  <a:cubicBezTo>
                    <a:pt x="787041" y="776573"/>
                    <a:pt x="889030" y="798329"/>
                    <a:pt x="996003" y="798329"/>
                  </a:cubicBezTo>
                  <a:cubicBezTo>
                    <a:pt x="1102976" y="798329"/>
                    <a:pt x="1204965" y="776569"/>
                    <a:pt x="1297777" y="737243"/>
                  </a:cubicBezTo>
                  <a:lnTo>
                    <a:pt x="1416353" y="672797"/>
                  </a:lnTo>
                  <a:lnTo>
                    <a:pt x="1418974" y="674310"/>
                  </a:lnTo>
                  <a:lnTo>
                    <a:pt x="1298796" y="739622"/>
                  </a:lnTo>
                  <a:cubicBezTo>
                    <a:pt x="1205675" y="779074"/>
                    <a:pt x="1103342" y="800904"/>
                    <a:pt x="996003" y="800904"/>
                  </a:cubicBezTo>
                  <a:cubicBezTo>
                    <a:pt x="888665" y="800904"/>
                    <a:pt x="786331" y="779075"/>
                    <a:pt x="693210" y="739622"/>
                  </a:cubicBezTo>
                  <a:close/>
                  <a:moveTo>
                    <a:pt x="560961" y="667750"/>
                  </a:moveTo>
                  <a:cubicBezTo>
                    <a:pt x="353814" y="527688"/>
                    <a:pt x="217381" y="290622"/>
                    <a:pt x="217381" y="22272"/>
                  </a:cubicBezTo>
                  <a:lnTo>
                    <a:pt x="218500" y="181"/>
                  </a:lnTo>
                  <a:lnTo>
                    <a:pt x="221085" y="0"/>
                  </a:lnTo>
                  <a:lnTo>
                    <a:pt x="219957" y="22272"/>
                  </a:lnTo>
                  <a:cubicBezTo>
                    <a:pt x="219957" y="289744"/>
                    <a:pt x="355955" y="526023"/>
                    <a:pt x="562419" y="665620"/>
                  </a:cubicBezTo>
                  <a:lnTo>
                    <a:pt x="573377" y="671574"/>
                  </a:lnTo>
                  <a:lnTo>
                    <a:pt x="572092" y="673799"/>
                  </a:lnTo>
                  <a:close/>
                  <a:moveTo>
                    <a:pt x="595198" y="721155"/>
                  </a:moveTo>
                  <a:lnTo>
                    <a:pt x="596477" y="718939"/>
                  </a:lnTo>
                  <a:lnTo>
                    <a:pt x="682265" y="765563"/>
                  </a:lnTo>
                  <a:cubicBezTo>
                    <a:pt x="778754" y="806444"/>
                    <a:pt x="884786" y="829064"/>
                    <a:pt x="996003" y="829064"/>
                  </a:cubicBezTo>
                  <a:cubicBezTo>
                    <a:pt x="1162829" y="829064"/>
                    <a:pt x="1317989" y="778169"/>
                    <a:pt x="1446772" y="691091"/>
                  </a:cubicBezTo>
                  <a:lnTo>
                    <a:pt x="1447294" y="690660"/>
                  </a:lnTo>
                  <a:lnTo>
                    <a:pt x="1449656" y="692024"/>
                  </a:lnTo>
                  <a:lnTo>
                    <a:pt x="1448205" y="693221"/>
                  </a:lnTo>
                  <a:cubicBezTo>
                    <a:pt x="1319010" y="780579"/>
                    <a:pt x="1163355" y="831639"/>
                    <a:pt x="996003" y="831639"/>
                  </a:cubicBezTo>
                  <a:cubicBezTo>
                    <a:pt x="884435" y="831639"/>
                    <a:pt x="778066" y="808946"/>
                    <a:pt x="681270" y="767933"/>
                  </a:cubicBezTo>
                  <a:close/>
                  <a:moveTo>
                    <a:pt x="543801" y="693221"/>
                  </a:moveTo>
                  <a:cubicBezTo>
                    <a:pt x="328476" y="547624"/>
                    <a:pt x="186646" y="301196"/>
                    <a:pt x="186646" y="22271"/>
                  </a:cubicBezTo>
                  <a:lnTo>
                    <a:pt x="187656" y="2331"/>
                  </a:lnTo>
                  <a:lnTo>
                    <a:pt x="190241" y="2151"/>
                  </a:lnTo>
                  <a:lnTo>
                    <a:pt x="189222" y="22271"/>
                  </a:lnTo>
                  <a:cubicBezTo>
                    <a:pt x="189222" y="300318"/>
                    <a:pt x="330594" y="545960"/>
                    <a:pt x="545234" y="691090"/>
                  </a:cubicBezTo>
                  <a:lnTo>
                    <a:pt x="558078" y="698071"/>
                  </a:lnTo>
                  <a:lnTo>
                    <a:pt x="556800" y="700286"/>
                  </a:lnTo>
                  <a:close/>
                  <a:moveTo>
                    <a:pt x="579893" y="747663"/>
                  </a:moveTo>
                  <a:lnTo>
                    <a:pt x="581178" y="745438"/>
                  </a:lnTo>
                  <a:lnTo>
                    <a:pt x="670325" y="793884"/>
                  </a:lnTo>
                  <a:cubicBezTo>
                    <a:pt x="770488" y="836321"/>
                    <a:pt x="880556" y="859800"/>
                    <a:pt x="996003" y="859800"/>
                  </a:cubicBezTo>
                  <a:cubicBezTo>
                    <a:pt x="1169173" y="859800"/>
                    <a:pt x="1330241" y="806962"/>
                    <a:pt x="1463932" y="716563"/>
                  </a:cubicBezTo>
                  <a:lnTo>
                    <a:pt x="1475549" y="706973"/>
                  </a:lnTo>
                  <a:lnTo>
                    <a:pt x="1477937" y="708352"/>
                  </a:lnTo>
                  <a:lnTo>
                    <a:pt x="1465391" y="718709"/>
                  </a:lnTo>
                  <a:cubicBezTo>
                    <a:pt x="1331290" y="809381"/>
                    <a:pt x="1169722" y="862375"/>
                    <a:pt x="996003" y="862375"/>
                  </a:cubicBezTo>
                  <a:cubicBezTo>
                    <a:pt x="880190" y="862375"/>
                    <a:pt x="769778" y="838822"/>
                    <a:pt x="669305" y="796254"/>
                  </a:cubicBezTo>
                  <a:close/>
                  <a:moveTo>
                    <a:pt x="526616" y="718709"/>
                  </a:moveTo>
                  <a:cubicBezTo>
                    <a:pt x="303114" y="567589"/>
                    <a:pt x="155911" y="311808"/>
                    <a:pt x="155911" y="22272"/>
                  </a:cubicBezTo>
                  <a:lnTo>
                    <a:pt x="156170" y="17166"/>
                  </a:lnTo>
                  <a:lnTo>
                    <a:pt x="158811" y="15877"/>
                  </a:lnTo>
                  <a:lnTo>
                    <a:pt x="158487" y="22272"/>
                  </a:lnTo>
                  <a:cubicBezTo>
                    <a:pt x="158487" y="310930"/>
                    <a:pt x="305256" y="565924"/>
                    <a:pt x="528074" y="716579"/>
                  </a:cubicBezTo>
                  <a:lnTo>
                    <a:pt x="542779" y="724570"/>
                  </a:lnTo>
                  <a:lnTo>
                    <a:pt x="541495" y="726795"/>
                  </a:lnTo>
                  <a:close/>
                  <a:moveTo>
                    <a:pt x="564601" y="774150"/>
                  </a:moveTo>
                  <a:lnTo>
                    <a:pt x="565880" y="771935"/>
                  </a:lnTo>
                  <a:lnTo>
                    <a:pt x="658360" y="822196"/>
                  </a:lnTo>
                  <a:cubicBezTo>
                    <a:pt x="762201" y="866192"/>
                    <a:pt x="876312" y="890535"/>
                    <a:pt x="996003" y="890535"/>
                  </a:cubicBezTo>
                  <a:cubicBezTo>
                    <a:pt x="1175540" y="890535"/>
                    <a:pt x="1342522" y="835762"/>
                    <a:pt x="1481118" y="742049"/>
                  </a:cubicBezTo>
                  <a:lnTo>
                    <a:pt x="1505153" y="724065"/>
                  </a:lnTo>
                  <a:lnTo>
                    <a:pt x="1507568" y="725460"/>
                  </a:lnTo>
                  <a:lnTo>
                    <a:pt x="1482550" y="744180"/>
                  </a:lnTo>
                  <a:cubicBezTo>
                    <a:pt x="1343543" y="838173"/>
                    <a:pt x="1176067" y="893110"/>
                    <a:pt x="996003" y="893110"/>
                  </a:cubicBezTo>
                  <a:cubicBezTo>
                    <a:pt x="875961" y="893110"/>
                    <a:pt x="761513" y="868694"/>
                    <a:pt x="657365" y="824566"/>
                  </a:cubicBezTo>
                  <a:close/>
                  <a:moveTo>
                    <a:pt x="509456" y="744180"/>
                  </a:moveTo>
                  <a:cubicBezTo>
                    <a:pt x="324113" y="618856"/>
                    <a:pt x="189379" y="424100"/>
                    <a:pt x="142900" y="197553"/>
                  </a:cubicBezTo>
                  <a:lnTo>
                    <a:pt x="127199" y="42276"/>
                  </a:lnTo>
                  <a:lnTo>
                    <a:pt x="129510" y="39655"/>
                  </a:lnTo>
                  <a:lnTo>
                    <a:pt x="145423" y="197039"/>
                  </a:lnTo>
                  <a:cubicBezTo>
                    <a:pt x="191763" y="422920"/>
                    <a:pt x="326094" y="617098"/>
                    <a:pt x="510889" y="742049"/>
                  </a:cubicBezTo>
                  <a:lnTo>
                    <a:pt x="527481" y="751067"/>
                  </a:lnTo>
                  <a:lnTo>
                    <a:pt x="526203" y="753282"/>
                  </a:lnTo>
                  <a:close/>
                  <a:moveTo>
                    <a:pt x="510382" y="780683"/>
                  </a:moveTo>
                  <a:lnTo>
                    <a:pt x="492270" y="769669"/>
                  </a:lnTo>
                  <a:cubicBezTo>
                    <a:pt x="300387" y="639926"/>
                    <a:pt x="160906" y="438299"/>
                    <a:pt x="112789" y="203749"/>
                  </a:cubicBezTo>
                  <a:lnTo>
                    <a:pt x="100262" y="79846"/>
                  </a:lnTo>
                  <a:lnTo>
                    <a:pt x="102455" y="76048"/>
                  </a:lnTo>
                  <a:lnTo>
                    <a:pt x="115315" y="203218"/>
                  </a:lnTo>
                  <a:cubicBezTo>
                    <a:pt x="163298" y="437086"/>
                    <a:pt x="302392" y="638143"/>
                    <a:pt x="493729" y="767522"/>
                  </a:cubicBezTo>
                  <a:lnTo>
                    <a:pt x="511679" y="778438"/>
                  </a:lnTo>
                  <a:close/>
                  <a:moveTo>
                    <a:pt x="566607" y="814876"/>
                  </a:moveTo>
                  <a:lnTo>
                    <a:pt x="547720" y="803389"/>
                  </a:lnTo>
                  <a:lnTo>
                    <a:pt x="549015" y="801146"/>
                  </a:lnTo>
                  <a:lnTo>
                    <a:pt x="567853" y="812603"/>
                  </a:lnTo>
                  <a:cubicBezTo>
                    <a:pt x="695223" y="881885"/>
                    <a:pt x="841102" y="921271"/>
                    <a:pt x="996003" y="921271"/>
                  </a:cubicBezTo>
                  <a:cubicBezTo>
                    <a:pt x="1181885" y="921271"/>
                    <a:pt x="1354775" y="864555"/>
                    <a:pt x="1498278" y="767521"/>
                  </a:cubicBezTo>
                  <a:lnTo>
                    <a:pt x="1534054" y="740751"/>
                  </a:lnTo>
                  <a:lnTo>
                    <a:pt x="1536497" y="742162"/>
                  </a:lnTo>
                  <a:lnTo>
                    <a:pt x="1499736" y="769669"/>
                  </a:lnTo>
                  <a:cubicBezTo>
                    <a:pt x="1355823" y="866975"/>
                    <a:pt x="1182434" y="923847"/>
                    <a:pt x="996003" y="923847"/>
                  </a:cubicBezTo>
                  <a:cubicBezTo>
                    <a:pt x="840645" y="923847"/>
                    <a:pt x="694342" y="884353"/>
                    <a:pt x="566607" y="814876"/>
                  </a:cubicBezTo>
                  <a:close/>
                  <a:moveTo>
                    <a:pt x="495039" y="807259"/>
                  </a:moveTo>
                  <a:lnTo>
                    <a:pt x="475111" y="795140"/>
                  </a:lnTo>
                  <a:cubicBezTo>
                    <a:pt x="276684" y="660969"/>
                    <a:pt x="132441" y="452465"/>
                    <a:pt x="82681" y="209927"/>
                  </a:cubicBezTo>
                  <a:lnTo>
                    <a:pt x="74108" y="125146"/>
                  </a:lnTo>
                  <a:lnTo>
                    <a:pt x="76300" y="121351"/>
                  </a:lnTo>
                  <a:lnTo>
                    <a:pt x="85204" y="209412"/>
                  </a:lnTo>
                  <a:cubicBezTo>
                    <a:pt x="134825" y="451285"/>
                    <a:pt x="278665" y="659211"/>
                    <a:pt x="476543" y="793008"/>
                  </a:cubicBezTo>
                  <a:lnTo>
                    <a:pt x="496322" y="805037"/>
                  </a:lnTo>
                  <a:close/>
                  <a:moveTo>
                    <a:pt x="551981" y="841891"/>
                  </a:moveTo>
                  <a:lnTo>
                    <a:pt x="532375" y="829966"/>
                  </a:lnTo>
                  <a:lnTo>
                    <a:pt x="533659" y="827743"/>
                  </a:lnTo>
                  <a:lnTo>
                    <a:pt x="553202" y="839629"/>
                  </a:lnTo>
                  <a:cubicBezTo>
                    <a:pt x="684926" y="911277"/>
                    <a:pt x="835797" y="952006"/>
                    <a:pt x="996003" y="952006"/>
                  </a:cubicBezTo>
                  <a:cubicBezTo>
                    <a:pt x="1188251" y="952006"/>
                    <a:pt x="1367055" y="893356"/>
                    <a:pt x="1515464" y="793008"/>
                  </a:cubicBezTo>
                  <a:lnTo>
                    <a:pt x="1562981" y="757452"/>
                  </a:lnTo>
                  <a:lnTo>
                    <a:pt x="1565398" y="758847"/>
                  </a:lnTo>
                  <a:lnTo>
                    <a:pt x="1516896" y="795139"/>
                  </a:lnTo>
                  <a:cubicBezTo>
                    <a:pt x="1368076" y="895767"/>
                    <a:pt x="1188778" y="954582"/>
                    <a:pt x="996003" y="954582"/>
                  </a:cubicBezTo>
                  <a:cubicBezTo>
                    <a:pt x="835357" y="954582"/>
                    <a:pt x="684071" y="913738"/>
                    <a:pt x="551981" y="841891"/>
                  </a:cubicBezTo>
                  <a:close/>
                  <a:moveTo>
                    <a:pt x="475188" y="831125"/>
                  </a:moveTo>
                  <a:lnTo>
                    <a:pt x="457926" y="820627"/>
                  </a:lnTo>
                  <a:cubicBezTo>
                    <a:pt x="252959" y="682039"/>
                    <a:pt x="103969" y="466665"/>
                    <a:pt x="52571" y="216123"/>
                  </a:cubicBezTo>
                  <a:lnTo>
                    <a:pt x="46078" y="173696"/>
                  </a:lnTo>
                  <a:lnTo>
                    <a:pt x="48137" y="170130"/>
                  </a:lnTo>
                  <a:lnTo>
                    <a:pt x="55096" y="215591"/>
                  </a:lnTo>
                  <a:cubicBezTo>
                    <a:pt x="106360" y="465452"/>
                    <a:pt x="254963" y="680255"/>
                    <a:pt x="459383" y="818481"/>
                  </a:cubicBezTo>
                  <a:lnTo>
                    <a:pt x="476929" y="829151"/>
                  </a:lnTo>
                  <a:close/>
                  <a:moveTo>
                    <a:pt x="537330" y="868917"/>
                  </a:moveTo>
                  <a:lnTo>
                    <a:pt x="517019" y="856565"/>
                  </a:lnTo>
                  <a:lnTo>
                    <a:pt x="518314" y="854321"/>
                  </a:lnTo>
                  <a:lnTo>
                    <a:pt x="538576" y="866644"/>
                  </a:lnTo>
                  <a:cubicBezTo>
                    <a:pt x="674655" y="940663"/>
                    <a:pt x="830509" y="982742"/>
                    <a:pt x="996003" y="982742"/>
                  </a:cubicBezTo>
                  <a:cubicBezTo>
                    <a:pt x="1194596" y="982742"/>
                    <a:pt x="1379308" y="922149"/>
                    <a:pt x="1532623" y="818481"/>
                  </a:cubicBezTo>
                  <a:lnTo>
                    <a:pt x="1591882" y="774138"/>
                  </a:lnTo>
                  <a:lnTo>
                    <a:pt x="1594326" y="775549"/>
                  </a:lnTo>
                  <a:lnTo>
                    <a:pt x="1534082" y="820627"/>
                  </a:lnTo>
                  <a:cubicBezTo>
                    <a:pt x="1380356" y="924569"/>
                    <a:pt x="1195145" y="985318"/>
                    <a:pt x="996003" y="985318"/>
                  </a:cubicBezTo>
                  <a:cubicBezTo>
                    <a:pt x="830052" y="985318"/>
                    <a:pt x="673775" y="943131"/>
                    <a:pt x="537330" y="868917"/>
                  </a:cubicBezTo>
                  <a:close/>
                  <a:moveTo>
                    <a:pt x="451029" y="852340"/>
                  </a:moveTo>
                  <a:lnTo>
                    <a:pt x="440766" y="846098"/>
                  </a:lnTo>
                  <a:cubicBezTo>
                    <a:pt x="229256" y="703082"/>
                    <a:pt x="75503" y="480830"/>
                    <a:pt x="22462" y="222300"/>
                  </a:cubicBezTo>
                  <a:lnTo>
                    <a:pt x="21530" y="216214"/>
                  </a:lnTo>
                  <a:lnTo>
                    <a:pt x="23587" y="212652"/>
                  </a:lnTo>
                  <a:lnTo>
                    <a:pt x="24985" y="221786"/>
                  </a:lnTo>
                  <a:cubicBezTo>
                    <a:pt x="77887" y="479650"/>
                    <a:pt x="231237" y="701324"/>
                    <a:pt x="442198" y="843967"/>
                  </a:cubicBezTo>
                  <a:lnTo>
                    <a:pt x="453768" y="851003"/>
                  </a:lnTo>
                  <a:close/>
                  <a:moveTo>
                    <a:pt x="522705" y="895931"/>
                  </a:moveTo>
                  <a:lnTo>
                    <a:pt x="501675" y="883142"/>
                  </a:lnTo>
                  <a:lnTo>
                    <a:pt x="502958" y="880919"/>
                  </a:lnTo>
                  <a:lnTo>
                    <a:pt x="523925" y="893670"/>
                  </a:lnTo>
                  <a:cubicBezTo>
                    <a:pt x="664359" y="970055"/>
                    <a:pt x="825205" y="1013477"/>
                    <a:pt x="996004" y="1013477"/>
                  </a:cubicBezTo>
                  <a:cubicBezTo>
                    <a:pt x="1200963" y="1013477"/>
                    <a:pt x="1391589" y="950949"/>
                    <a:pt x="1549809" y="843967"/>
                  </a:cubicBezTo>
                  <a:lnTo>
                    <a:pt x="1620810" y="790840"/>
                  </a:lnTo>
                  <a:lnTo>
                    <a:pt x="1623226" y="792235"/>
                  </a:lnTo>
                  <a:lnTo>
                    <a:pt x="1551242" y="846098"/>
                  </a:lnTo>
                  <a:cubicBezTo>
                    <a:pt x="1392610" y="953361"/>
                    <a:pt x="1201490" y="1016053"/>
                    <a:pt x="996004" y="1016053"/>
                  </a:cubicBezTo>
                  <a:cubicBezTo>
                    <a:pt x="824766" y="1016053"/>
                    <a:pt x="663503" y="972517"/>
                    <a:pt x="522705" y="895931"/>
                  </a:cubicBezTo>
                  <a:close/>
                  <a:moveTo>
                    <a:pt x="418424" y="868251"/>
                  </a:moveTo>
                  <a:lnTo>
                    <a:pt x="344324" y="812839"/>
                  </a:lnTo>
                  <a:cubicBezTo>
                    <a:pt x="217828" y="708444"/>
                    <a:pt x="116815" y="574275"/>
                    <a:pt x="52011" y="421060"/>
                  </a:cubicBezTo>
                  <a:lnTo>
                    <a:pt x="0" y="253505"/>
                  </a:lnTo>
                  <a:lnTo>
                    <a:pt x="1891" y="250231"/>
                  </a:lnTo>
                  <a:lnTo>
                    <a:pt x="51361" y="413564"/>
                  </a:lnTo>
                  <a:cubicBezTo>
                    <a:pt x="102067" y="535964"/>
                    <a:pt x="176899" y="648368"/>
                    <a:pt x="273407" y="744878"/>
                  </a:cubicBezTo>
                  <a:cubicBezTo>
                    <a:pt x="297534" y="769006"/>
                    <a:pt x="322655" y="791778"/>
                    <a:pt x="348679" y="813158"/>
                  </a:cubicBezTo>
                  <a:lnTo>
                    <a:pt x="421101" y="866944"/>
                  </a:lnTo>
                  <a:close/>
                  <a:moveTo>
                    <a:pt x="507664" y="923135"/>
                  </a:moveTo>
                  <a:lnTo>
                    <a:pt x="486136" y="910056"/>
                  </a:lnTo>
                  <a:lnTo>
                    <a:pt x="487382" y="907898"/>
                  </a:lnTo>
                  <a:lnTo>
                    <a:pt x="514900" y="924412"/>
                  </a:lnTo>
                  <a:cubicBezTo>
                    <a:pt x="661202" y="1002683"/>
                    <a:pt x="825424" y="1044213"/>
                    <a:pt x="996004" y="1044213"/>
                  </a:cubicBezTo>
                  <a:cubicBezTo>
                    <a:pt x="1234815" y="1044213"/>
                    <a:pt x="1461166" y="962815"/>
                    <a:pt x="1643329" y="813158"/>
                  </a:cubicBezTo>
                  <a:lnTo>
                    <a:pt x="1649605" y="807464"/>
                  </a:lnTo>
                  <a:lnTo>
                    <a:pt x="1652046" y="808874"/>
                  </a:lnTo>
                  <a:lnTo>
                    <a:pt x="1647683" y="812840"/>
                  </a:lnTo>
                  <a:cubicBezTo>
                    <a:pt x="1470589" y="958993"/>
                    <a:pt x="1243549" y="1046789"/>
                    <a:pt x="996004" y="1046789"/>
                  </a:cubicBezTo>
                  <a:cubicBezTo>
                    <a:pt x="819186" y="1046789"/>
                    <a:pt x="652829" y="1001995"/>
                    <a:pt x="507664" y="923135"/>
                  </a:cubicBezTo>
                  <a:close/>
                </a:path>
              </a:pathLst>
            </a:custGeom>
            <a:grpFill/>
            <a:ln w="5824" cap="flat">
              <a:noFill/>
              <a:prstDash val="solid"/>
              <a:miter/>
            </a:ln>
          </p:spPr>
          <p:txBody>
            <a:bodyPr rtlCol="0" anchor="ctr"/>
            <a:lstStyle/>
            <a:p>
              <a:endParaRPr lang="en-US"/>
            </a:p>
          </p:txBody>
        </p:sp>
        <p:sp>
          <p:nvSpPr>
            <p:cNvPr id="185" name="Freeform 184">
              <a:extLst>
                <a:ext uri="{FF2B5EF4-FFF2-40B4-BE49-F238E27FC236}">
                  <a16:creationId xmlns:a16="http://schemas.microsoft.com/office/drawing/2014/main" id="{63A74F61-53AD-7811-A697-43A7621266D9}"/>
                </a:ext>
              </a:extLst>
            </p:cNvPr>
            <p:cNvSpPr/>
            <p:nvPr/>
          </p:nvSpPr>
          <p:spPr>
            <a:xfrm>
              <a:off x="2158798" y="2190286"/>
              <a:ext cx="1993129" cy="2495954"/>
            </a:xfrm>
            <a:custGeom>
              <a:avLst/>
              <a:gdLst>
                <a:gd name="connsiteX0" fmla="*/ 861829 w 1993129"/>
                <a:gd name="connsiteY0" fmla="*/ 1261512 h 2495954"/>
                <a:gd name="connsiteX1" fmla="*/ 864967 w 1993129"/>
                <a:gd name="connsiteY1" fmla="*/ 1261512 h 2495954"/>
                <a:gd name="connsiteX2" fmla="*/ 871408 w 1993129"/>
                <a:gd name="connsiteY2" fmla="*/ 1325204 h 2495954"/>
                <a:gd name="connsiteX3" fmla="*/ 1170110 w 1993129"/>
                <a:gd name="connsiteY3" fmla="*/ 1623907 h 2495954"/>
                <a:gd name="connsiteX4" fmla="*/ 1246305 w 1993129"/>
                <a:gd name="connsiteY4" fmla="*/ 1631612 h 2495954"/>
                <a:gd name="connsiteX5" fmla="*/ 1246305 w 1993129"/>
                <a:gd name="connsiteY5" fmla="*/ 1634750 h 2495954"/>
                <a:gd name="connsiteX6" fmla="*/ 1169483 w 1993129"/>
                <a:gd name="connsiteY6" fmla="*/ 1626981 h 2495954"/>
                <a:gd name="connsiteX7" fmla="*/ 868334 w 1993129"/>
                <a:gd name="connsiteY7" fmla="*/ 1325830 h 2495954"/>
                <a:gd name="connsiteX8" fmla="*/ 824388 w 1993129"/>
                <a:gd name="connsiteY8" fmla="*/ 1261512 h 2495954"/>
                <a:gd name="connsiteX9" fmla="*/ 827527 w 1993129"/>
                <a:gd name="connsiteY9" fmla="*/ 1261512 h 2495954"/>
                <a:gd name="connsiteX10" fmla="*/ 834730 w 1993129"/>
                <a:gd name="connsiteY10" fmla="*/ 1332730 h 2495954"/>
                <a:gd name="connsiteX11" fmla="*/ 1162583 w 1993129"/>
                <a:gd name="connsiteY11" fmla="*/ 1660586 h 2495954"/>
                <a:gd name="connsiteX12" fmla="*/ 1246305 w 1993129"/>
                <a:gd name="connsiteY12" fmla="*/ 1669054 h 2495954"/>
                <a:gd name="connsiteX13" fmla="*/ 1246305 w 1993129"/>
                <a:gd name="connsiteY13" fmla="*/ 1672192 h 2495954"/>
                <a:gd name="connsiteX14" fmla="*/ 1161937 w 1993129"/>
                <a:gd name="connsiteY14" fmla="*/ 1663662 h 2495954"/>
                <a:gd name="connsiteX15" fmla="*/ 831654 w 1993129"/>
                <a:gd name="connsiteY15" fmla="*/ 1333377 h 2495954"/>
                <a:gd name="connsiteX16" fmla="*/ 786947 w 1993129"/>
                <a:gd name="connsiteY16" fmla="*/ 1261512 h 2495954"/>
                <a:gd name="connsiteX17" fmla="*/ 790085 w 1993129"/>
                <a:gd name="connsiteY17" fmla="*/ 1261512 h 2495954"/>
                <a:gd name="connsiteX18" fmla="*/ 798050 w 1993129"/>
                <a:gd name="connsiteY18" fmla="*/ 1340276 h 2495954"/>
                <a:gd name="connsiteX19" fmla="*/ 1155037 w 1993129"/>
                <a:gd name="connsiteY19" fmla="*/ 1697266 h 2495954"/>
                <a:gd name="connsiteX20" fmla="*/ 1246305 w 1993129"/>
                <a:gd name="connsiteY20" fmla="*/ 1706495 h 2495954"/>
                <a:gd name="connsiteX21" fmla="*/ 1246305 w 1993129"/>
                <a:gd name="connsiteY21" fmla="*/ 1709633 h 2495954"/>
                <a:gd name="connsiteX22" fmla="*/ 1154411 w 1993129"/>
                <a:gd name="connsiteY22" fmla="*/ 1700340 h 2495954"/>
                <a:gd name="connsiteX23" fmla="*/ 794976 w 1993129"/>
                <a:gd name="connsiteY23" fmla="*/ 1340902 h 2495954"/>
                <a:gd name="connsiteX24" fmla="*/ 749506 w 1993129"/>
                <a:gd name="connsiteY24" fmla="*/ 1261512 h 2495954"/>
                <a:gd name="connsiteX25" fmla="*/ 752645 w 1993129"/>
                <a:gd name="connsiteY25" fmla="*/ 1261512 h 2495954"/>
                <a:gd name="connsiteX26" fmla="*/ 761372 w 1993129"/>
                <a:gd name="connsiteY26" fmla="*/ 1347803 h 2495954"/>
                <a:gd name="connsiteX27" fmla="*/ 1147511 w 1993129"/>
                <a:gd name="connsiteY27" fmla="*/ 1733944 h 2495954"/>
                <a:gd name="connsiteX28" fmla="*/ 1246305 w 1993129"/>
                <a:gd name="connsiteY28" fmla="*/ 1743936 h 2495954"/>
                <a:gd name="connsiteX29" fmla="*/ 1246305 w 1993129"/>
                <a:gd name="connsiteY29" fmla="*/ 1747074 h 2495954"/>
                <a:gd name="connsiteX30" fmla="*/ 1146864 w 1993129"/>
                <a:gd name="connsiteY30" fmla="*/ 1737020 h 2495954"/>
                <a:gd name="connsiteX31" fmla="*/ 758296 w 1993129"/>
                <a:gd name="connsiteY31" fmla="*/ 1348450 h 2495954"/>
                <a:gd name="connsiteX32" fmla="*/ 712065 w 1993129"/>
                <a:gd name="connsiteY32" fmla="*/ 1261512 h 2495954"/>
                <a:gd name="connsiteX33" fmla="*/ 715203 w 1993129"/>
                <a:gd name="connsiteY33" fmla="*/ 1261512 h 2495954"/>
                <a:gd name="connsiteX34" fmla="*/ 724692 w 1993129"/>
                <a:gd name="connsiteY34" fmla="*/ 1355350 h 2495954"/>
                <a:gd name="connsiteX35" fmla="*/ 1139964 w 1993129"/>
                <a:gd name="connsiteY35" fmla="*/ 1770625 h 2495954"/>
                <a:gd name="connsiteX36" fmla="*/ 1246305 w 1993129"/>
                <a:gd name="connsiteY36" fmla="*/ 1781378 h 2495954"/>
                <a:gd name="connsiteX37" fmla="*/ 1246305 w 1993129"/>
                <a:gd name="connsiteY37" fmla="*/ 1784516 h 2495954"/>
                <a:gd name="connsiteX38" fmla="*/ 1139338 w 1993129"/>
                <a:gd name="connsiteY38" fmla="*/ 1773699 h 2495954"/>
                <a:gd name="connsiteX39" fmla="*/ 721618 w 1993129"/>
                <a:gd name="connsiteY39" fmla="*/ 1355976 h 2495954"/>
                <a:gd name="connsiteX40" fmla="*/ 674624 w 1993129"/>
                <a:gd name="connsiteY40" fmla="*/ 1261512 h 2495954"/>
                <a:gd name="connsiteX41" fmla="*/ 677763 w 1993129"/>
                <a:gd name="connsiteY41" fmla="*/ 1261512 h 2495954"/>
                <a:gd name="connsiteX42" fmla="*/ 688014 w 1993129"/>
                <a:gd name="connsiteY42" fmla="*/ 1362876 h 2495954"/>
                <a:gd name="connsiteX43" fmla="*/ 1132438 w 1993129"/>
                <a:gd name="connsiteY43" fmla="*/ 1807303 h 2495954"/>
                <a:gd name="connsiteX44" fmla="*/ 1246305 w 1993129"/>
                <a:gd name="connsiteY44" fmla="*/ 1818819 h 2495954"/>
                <a:gd name="connsiteX45" fmla="*/ 1246305 w 1993129"/>
                <a:gd name="connsiteY45" fmla="*/ 1821957 h 2495954"/>
                <a:gd name="connsiteX46" fmla="*/ 1131791 w 1993129"/>
                <a:gd name="connsiteY46" fmla="*/ 1810379 h 2495954"/>
                <a:gd name="connsiteX47" fmla="*/ 684938 w 1993129"/>
                <a:gd name="connsiteY47" fmla="*/ 1363522 h 2495954"/>
                <a:gd name="connsiteX48" fmla="*/ 637183 w 1993129"/>
                <a:gd name="connsiteY48" fmla="*/ 1261512 h 2495954"/>
                <a:gd name="connsiteX49" fmla="*/ 640321 w 1993129"/>
                <a:gd name="connsiteY49" fmla="*/ 1261512 h 2495954"/>
                <a:gd name="connsiteX50" fmla="*/ 651334 w 1993129"/>
                <a:gd name="connsiteY50" fmla="*/ 1370423 h 2495954"/>
                <a:gd name="connsiteX51" fmla="*/ 1124891 w 1993129"/>
                <a:gd name="connsiteY51" fmla="*/ 1843984 h 2495954"/>
                <a:gd name="connsiteX52" fmla="*/ 1246305 w 1993129"/>
                <a:gd name="connsiteY52" fmla="*/ 1856260 h 2495954"/>
                <a:gd name="connsiteX53" fmla="*/ 1246305 w 1993129"/>
                <a:gd name="connsiteY53" fmla="*/ 1859398 h 2495954"/>
                <a:gd name="connsiteX54" fmla="*/ 1124265 w 1993129"/>
                <a:gd name="connsiteY54" fmla="*/ 1847057 h 2495954"/>
                <a:gd name="connsiteX55" fmla="*/ 648260 w 1993129"/>
                <a:gd name="connsiteY55" fmla="*/ 1371049 h 2495954"/>
                <a:gd name="connsiteX56" fmla="*/ 599742 w 1993129"/>
                <a:gd name="connsiteY56" fmla="*/ 1261512 h 2495954"/>
                <a:gd name="connsiteX57" fmla="*/ 602880 w 1993129"/>
                <a:gd name="connsiteY57" fmla="*/ 1261512 h 2495954"/>
                <a:gd name="connsiteX58" fmla="*/ 614656 w 1993129"/>
                <a:gd name="connsiteY58" fmla="*/ 1377950 h 2495954"/>
                <a:gd name="connsiteX59" fmla="*/ 1117365 w 1993129"/>
                <a:gd name="connsiteY59" fmla="*/ 1880662 h 2495954"/>
                <a:gd name="connsiteX60" fmla="*/ 1246305 w 1993129"/>
                <a:gd name="connsiteY60" fmla="*/ 1893702 h 2495954"/>
                <a:gd name="connsiteX61" fmla="*/ 1246305 w 1993129"/>
                <a:gd name="connsiteY61" fmla="*/ 1896840 h 2495954"/>
                <a:gd name="connsiteX62" fmla="*/ 1116718 w 1993129"/>
                <a:gd name="connsiteY62" fmla="*/ 1883738 h 2495954"/>
                <a:gd name="connsiteX63" fmla="*/ 611580 w 1993129"/>
                <a:gd name="connsiteY63" fmla="*/ 1378596 h 2495954"/>
                <a:gd name="connsiteX64" fmla="*/ 562301 w 1993129"/>
                <a:gd name="connsiteY64" fmla="*/ 1261512 h 2495954"/>
                <a:gd name="connsiteX65" fmla="*/ 565439 w 1993129"/>
                <a:gd name="connsiteY65" fmla="*/ 1261512 h 2495954"/>
                <a:gd name="connsiteX66" fmla="*/ 577976 w 1993129"/>
                <a:gd name="connsiteY66" fmla="*/ 1385495 h 2495954"/>
                <a:gd name="connsiteX67" fmla="*/ 1109818 w 1993129"/>
                <a:gd name="connsiteY67" fmla="*/ 1917342 h 2495954"/>
                <a:gd name="connsiteX68" fmla="*/ 1246305 w 1993129"/>
                <a:gd name="connsiteY68" fmla="*/ 1931143 h 2495954"/>
                <a:gd name="connsiteX69" fmla="*/ 1246305 w 1993129"/>
                <a:gd name="connsiteY69" fmla="*/ 1934280 h 2495954"/>
                <a:gd name="connsiteX70" fmla="*/ 1109192 w 1993129"/>
                <a:gd name="connsiteY70" fmla="*/ 1920415 h 2495954"/>
                <a:gd name="connsiteX71" fmla="*/ 574902 w 1993129"/>
                <a:gd name="connsiteY71" fmla="*/ 1386122 h 2495954"/>
                <a:gd name="connsiteX72" fmla="*/ 524176 w 1993129"/>
                <a:gd name="connsiteY72" fmla="*/ 1261512 h 2495954"/>
                <a:gd name="connsiteX73" fmla="*/ 527315 w 1993129"/>
                <a:gd name="connsiteY73" fmla="*/ 1261512 h 2495954"/>
                <a:gd name="connsiteX74" fmla="*/ 530357 w 1993129"/>
                <a:gd name="connsiteY74" fmla="*/ 1321543 h 2495954"/>
                <a:gd name="connsiteX75" fmla="*/ 1102292 w 1993129"/>
                <a:gd name="connsiteY75" fmla="*/ 1954020 h 2495954"/>
                <a:gd name="connsiteX76" fmla="*/ 1246305 w 1993129"/>
                <a:gd name="connsiteY76" fmla="*/ 1968584 h 2495954"/>
                <a:gd name="connsiteX77" fmla="*/ 1246305 w 1993129"/>
                <a:gd name="connsiteY77" fmla="*/ 1971722 h 2495954"/>
                <a:gd name="connsiteX78" fmla="*/ 1101645 w 1993129"/>
                <a:gd name="connsiteY78" fmla="*/ 1957096 h 2495954"/>
                <a:gd name="connsiteX79" fmla="*/ 527234 w 1993129"/>
                <a:gd name="connsiteY79" fmla="*/ 1321872 h 2495954"/>
                <a:gd name="connsiteX80" fmla="*/ 486736 w 1993129"/>
                <a:gd name="connsiteY80" fmla="*/ 1261512 h 2495954"/>
                <a:gd name="connsiteX81" fmla="*/ 489874 w 1993129"/>
                <a:gd name="connsiteY81" fmla="*/ 1261512 h 2495954"/>
                <a:gd name="connsiteX82" fmla="*/ 493109 w 1993129"/>
                <a:gd name="connsiteY82" fmla="*/ 1325372 h 2495954"/>
                <a:gd name="connsiteX83" fmla="*/ 1169942 w 1993129"/>
                <a:gd name="connsiteY83" fmla="*/ 2002210 h 2495954"/>
                <a:gd name="connsiteX84" fmla="*/ 1246305 w 1993129"/>
                <a:gd name="connsiteY84" fmla="*/ 2006079 h 2495954"/>
                <a:gd name="connsiteX85" fmla="*/ 1246305 w 1993129"/>
                <a:gd name="connsiteY85" fmla="*/ 2009217 h 2495954"/>
                <a:gd name="connsiteX86" fmla="*/ 1169625 w 1993129"/>
                <a:gd name="connsiteY86" fmla="*/ 2005332 h 2495954"/>
                <a:gd name="connsiteX87" fmla="*/ 489987 w 1993129"/>
                <a:gd name="connsiteY87" fmla="*/ 1325689 h 2495954"/>
                <a:gd name="connsiteX88" fmla="*/ 449295 w 1993129"/>
                <a:gd name="connsiteY88" fmla="*/ 1261512 h 2495954"/>
                <a:gd name="connsiteX89" fmla="*/ 452433 w 1993129"/>
                <a:gd name="connsiteY89" fmla="*/ 1261512 h 2495954"/>
                <a:gd name="connsiteX90" fmla="*/ 455862 w 1993129"/>
                <a:gd name="connsiteY90" fmla="*/ 1329188 h 2495954"/>
                <a:gd name="connsiteX91" fmla="*/ 1166125 w 1993129"/>
                <a:gd name="connsiteY91" fmla="*/ 2039457 h 2495954"/>
                <a:gd name="connsiteX92" fmla="*/ 1246305 w 1993129"/>
                <a:gd name="connsiteY92" fmla="*/ 2043519 h 2495954"/>
                <a:gd name="connsiteX93" fmla="*/ 1246305 w 1993129"/>
                <a:gd name="connsiteY93" fmla="*/ 2046657 h 2495954"/>
                <a:gd name="connsiteX94" fmla="*/ 1165796 w 1993129"/>
                <a:gd name="connsiteY94" fmla="*/ 2042579 h 2495954"/>
                <a:gd name="connsiteX95" fmla="*/ 452739 w 1993129"/>
                <a:gd name="connsiteY95" fmla="*/ 1329517 h 2495954"/>
                <a:gd name="connsiteX96" fmla="*/ 411854 w 1993129"/>
                <a:gd name="connsiteY96" fmla="*/ 1261512 h 2495954"/>
                <a:gd name="connsiteX97" fmla="*/ 414992 w 1993129"/>
                <a:gd name="connsiteY97" fmla="*/ 1261512 h 2495954"/>
                <a:gd name="connsiteX98" fmla="*/ 418614 w 1993129"/>
                <a:gd name="connsiteY98" fmla="*/ 1333017 h 2495954"/>
                <a:gd name="connsiteX99" fmla="*/ 1162296 w 1993129"/>
                <a:gd name="connsiteY99" fmla="*/ 2076705 h 2495954"/>
                <a:gd name="connsiteX100" fmla="*/ 1246305 w 1993129"/>
                <a:gd name="connsiteY100" fmla="*/ 2080961 h 2495954"/>
                <a:gd name="connsiteX101" fmla="*/ 1246305 w 1993129"/>
                <a:gd name="connsiteY101" fmla="*/ 2084099 h 2495954"/>
                <a:gd name="connsiteX102" fmla="*/ 1161979 w 1993129"/>
                <a:gd name="connsiteY102" fmla="*/ 2079827 h 2495954"/>
                <a:gd name="connsiteX103" fmla="*/ 415492 w 1993129"/>
                <a:gd name="connsiteY103" fmla="*/ 1333335 h 2495954"/>
                <a:gd name="connsiteX104" fmla="*/ 374413 w 1993129"/>
                <a:gd name="connsiteY104" fmla="*/ 1261512 h 2495954"/>
                <a:gd name="connsiteX105" fmla="*/ 377551 w 1993129"/>
                <a:gd name="connsiteY105" fmla="*/ 1261512 h 2495954"/>
                <a:gd name="connsiteX106" fmla="*/ 381367 w 1993129"/>
                <a:gd name="connsiteY106" fmla="*/ 1336834 h 2495954"/>
                <a:gd name="connsiteX107" fmla="*/ 1158479 w 1993129"/>
                <a:gd name="connsiteY107" fmla="*/ 2113953 h 2495954"/>
                <a:gd name="connsiteX108" fmla="*/ 1246305 w 1993129"/>
                <a:gd name="connsiteY108" fmla="*/ 2118403 h 2495954"/>
                <a:gd name="connsiteX109" fmla="*/ 1246305 w 1993129"/>
                <a:gd name="connsiteY109" fmla="*/ 2121541 h 2495954"/>
                <a:gd name="connsiteX110" fmla="*/ 1158150 w 1993129"/>
                <a:gd name="connsiteY110" fmla="*/ 2117076 h 2495954"/>
                <a:gd name="connsiteX111" fmla="*/ 378245 w 1993129"/>
                <a:gd name="connsiteY111" fmla="*/ 1337164 h 2495954"/>
                <a:gd name="connsiteX112" fmla="*/ 336972 w 1993129"/>
                <a:gd name="connsiteY112" fmla="*/ 1261512 h 2495954"/>
                <a:gd name="connsiteX113" fmla="*/ 340110 w 1993129"/>
                <a:gd name="connsiteY113" fmla="*/ 1261512 h 2495954"/>
                <a:gd name="connsiteX114" fmla="*/ 344119 w 1993129"/>
                <a:gd name="connsiteY114" fmla="*/ 1340662 h 2495954"/>
                <a:gd name="connsiteX115" fmla="*/ 1154651 w 1993129"/>
                <a:gd name="connsiteY115" fmla="*/ 2151200 h 2495954"/>
                <a:gd name="connsiteX116" fmla="*/ 1246305 w 1993129"/>
                <a:gd name="connsiteY116" fmla="*/ 2155843 h 2495954"/>
                <a:gd name="connsiteX117" fmla="*/ 1246305 w 1993129"/>
                <a:gd name="connsiteY117" fmla="*/ 2158981 h 2495954"/>
                <a:gd name="connsiteX118" fmla="*/ 1154333 w 1993129"/>
                <a:gd name="connsiteY118" fmla="*/ 2154322 h 2495954"/>
                <a:gd name="connsiteX119" fmla="*/ 340998 w 1993129"/>
                <a:gd name="connsiteY119" fmla="*/ 1340980 h 2495954"/>
                <a:gd name="connsiteX120" fmla="*/ 299531 w 1993129"/>
                <a:gd name="connsiteY120" fmla="*/ 1261512 h 2495954"/>
                <a:gd name="connsiteX121" fmla="*/ 302669 w 1993129"/>
                <a:gd name="connsiteY121" fmla="*/ 1261512 h 2495954"/>
                <a:gd name="connsiteX122" fmla="*/ 306873 w 1993129"/>
                <a:gd name="connsiteY122" fmla="*/ 1344491 h 2495954"/>
                <a:gd name="connsiteX123" fmla="*/ 1150834 w 1993129"/>
                <a:gd name="connsiteY123" fmla="*/ 2188449 h 2495954"/>
                <a:gd name="connsiteX124" fmla="*/ 1246305 w 1993129"/>
                <a:gd name="connsiteY124" fmla="*/ 2193285 h 2495954"/>
                <a:gd name="connsiteX125" fmla="*/ 1246305 w 1993129"/>
                <a:gd name="connsiteY125" fmla="*/ 2196423 h 2495954"/>
                <a:gd name="connsiteX126" fmla="*/ 1150505 w 1993129"/>
                <a:gd name="connsiteY126" fmla="*/ 2191570 h 2495954"/>
                <a:gd name="connsiteX127" fmla="*/ 303750 w 1993129"/>
                <a:gd name="connsiteY127" fmla="*/ 1344808 h 2495954"/>
                <a:gd name="connsiteX128" fmla="*/ 262090 w 1993129"/>
                <a:gd name="connsiteY128" fmla="*/ 1261512 h 2495954"/>
                <a:gd name="connsiteX129" fmla="*/ 265228 w 1993129"/>
                <a:gd name="connsiteY129" fmla="*/ 1261512 h 2495954"/>
                <a:gd name="connsiteX130" fmla="*/ 269625 w 1993129"/>
                <a:gd name="connsiteY130" fmla="*/ 1348309 h 2495954"/>
                <a:gd name="connsiteX131" fmla="*/ 1147005 w 1993129"/>
                <a:gd name="connsiteY131" fmla="*/ 2225697 h 2495954"/>
                <a:gd name="connsiteX132" fmla="*/ 1246305 w 1993129"/>
                <a:gd name="connsiteY132" fmla="*/ 2230727 h 2495954"/>
                <a:gd name="connsiteX133" fmla="*/ 1246305 w 1993129"/>
                <a:gd name="connsiteY133" fmla="*/ 2233865 h 2495954"/>
                <a:gd name="connsiteX134" fmla="*/ 1146688 w 1993129"/>
                <a:gd name="connsiteY134" fmla="*/ 2228818 h 2495954"/>
                <a:gd name="connsiteX135" fmla="*/ 266503 w 1993129"/>
                <a:gd name="connsiteY135" fmla="*/ 1348626 h 2495954"/>
                <a:gd name="connsiteX136" fmla="*/ 224649 w 1993129"/>
                <a:gd name="connsiteY136" fmla="*/ 1261512 h 2495954"/>
                <a:gd name="connsiteX137" fmla="*/ 227787 w 1993129"/>
                <a:gd name="connsiteY137" fmla="*/ 1261512 h 2495954"/>
                <a:gd name="connsiteX138" fmla="*/ 232378 w 1993129"/>
                <a:gd name="connsiteY138" fmla="*/ 1352125 h 2495954"/>
                <a:gd name="connsiteX139" fmla="*/ 1143188 w 1993129"/>
                <a:gd name="connsiteY139" fmla="*/ 2262943 h 2495954"/>
                <a:gd name="connsiteX140" fmla="*/ 1246305 w 1993129"/>
                <a:gd name="connsiteY140" fmla="*/ 2268167 h 2495954"/>
                <a:gd name="connsiteX141" fmla="*/ 1246305 w 1993129"/>
                <a:gd name="connsiteY141" fmla="*/ 2271305 h 2495954"/>
                <a:gd name="connsiteX142" fmla="*/ 1142859 w 1993129"/>
                <a:gd name="connsiteY142" fmla="*/ 2266065 h 2495954"/>
                <a:gd name="connsiteX143" fmla="*/ 229255 w 1993129"/>
                <a:gd name="connsiteY143" fmla="*/ 1352454 h 2495954"/>
                <a:gd name="connsiteX144" fmla="*/ 187208 w 1993129"/>
                <a:gd name="connsiteY144" fmla="*/ 1261512 h 2495954"/>
                <a:gd name="connsiteX145" fmla="*/ 190346 w 1993129"/>
                <a:gd name="connsiteY145" fmla="*/ 1261512 h 2495954"/>
                <a:gd name="connsiteX146" fmla="*/ 195130 w 1993129"/>
                <a:gd name="connsiteY146" fmla="*/ 1355954 h 2495954"/>
                <a:gd name="connsiteX147" fmla="*/ 1139359 w 1993129"/>
                <a:gd name="connsiteY147" fmla="*/ 2300191 h 2495954"/>
                <a:gd name="connsiteX148" fmla="*/ 1246305 w 1993129"/>
                <a:gd name="connsiteY148" fmla="*/ 2305609 h 2495954"/>
                <a:gd name="connsiteX149" fmla="*/ 1246305 w 1993129"/>
                <a:gd name="connsiteY149" fmla="*/ 2308747 h 2495954"/>
                <a:gd name="connsiteX150" fmla="*/ 1139042 w 1993129"/>
                <a:gd name="connsiteY150" fmla="*/ 2303313 h 2495954"/>
                <a:gd name="connsiteX151" fmla="*/ 192009 w 1993129"/>
                <a:gd name="connsiteY151" fmla="*/ 1356271 h 2495954"/>
                <a:gd name="connsiteX152" fmla="*/ 149767 w 1993129"/>
                <a:gd name="connsiteY152" fmla="*/ 1261512 h 2495954"/>
                <a:gd name="connsiteX153" fmla="*/ 152905 w 1993129"/>
                <a:gd name="connsiteY153" fmla="*/ 1261512 h 2495954"/>
                <a:gd name="connsiteX154" fmla="*/ 157883 w 1993129"/>
                <a:gd name="connsiteY154" fmla="*/ 1359772 h 2495954"/>
                <a:gd name="connsiteX155" fmla="*/ 1135542 w 1993129"/>
                <a:gd name="connsiteY155" fmla="*/ 2337439 h 2495954"/>
                <a:gd name="connsiteX156" fmla="*/ 1246305 w 1993129"/>
                <a:gd name="connsiteY156" fmla="*/ 2343051 h 2495954"/>
                <a:gd name="connsiteX157" fmla="*/ 1246305 w 1993129"/>
                <a:gd name="connsiteY157" fmla="*/ 2346189 h 2495954"/>
                <a:gd name="connsiteX158" fmla="*/ 1135213 w 1993129"/>
                <a:gd name="connsiteY158" fmla="*/ 2340562 h 2495954"/>
                <a:gd name="connsiteX159" fmla="*/ 154761 w 1993129"/>
                <a:gd name="connsiteY159" fmla="*/ 1360101 h 2495954"/>
                <a:gd name="connsiteX160" fmla="*/ 112326 w 1993129"/>
                <a:gd name="connsiteY160" fmla="*/ 1261512 h 2495954"/>
                <a:gd name="connsiteX161" fmla="*/ 115464 w 1993129"/>
                <a:gd name="connsiteY161" fmla="*/ 1261512 h 2495954"/>
                <a:gd name="connsiteX162" fmla="*/ 120635 w 1993129"/>
                <a:gd name="connsiteY162" fmla="*/ 1363599 h 2495954"/>
                <a:gd name="connsiteX163" fmla="*/ 1131714 w 1993129"/>
                <a:gd name="connsiteY163" fmla="*/ 2374686 h 2495954"/>
                <a:gd name="connsiteX164" fmla="*/ 1246305 w 1993129"/>
                <a:gd name="connsiteY164" fmla="*/ 2380491 h 2495954"/>
                <a:gd name="connsiteX165" fmla="*/ 1246305 w 1993129"/>
                <a:gd name="connsiteY165" fmla="*/ 2383629 h 2495954"/>
                <a:gd name="connsiteX166" fmla="*/ 1131396 w 1993129"/>
                <a:gd name="connsiteY166" fmla="*/ 2377808 h 2495954"/>
                <a:gd name="connsiteX167" fmla="*/ 117514 w 1993129"/>
                <a:gd name="connsiteY167" fmla="*/ 1363917 h 2495954"/>
                <a:gd name="connsiteX168" fmla="*/ 74885 w 1993129"/>
                <a:gd name="connsiteY168" fmla="*/ 1261512 h 2495954"/>
                <a:gd name="connsiteX169" fmla="*/ 78023 w 1993129"/>
                <a:gd name="connsiteY169" fmla="*/ 1261512 h 2495954"/>
                <a:gd name="connsiteX170" fmla="*/ 83388 w 1993129"/>
                <a:gd name="connsiteY170" fmla="*/ 1367417 h 2495954"/>
                <a:gd name="connsiteX171" fmla="*/ 1127897 w 1993129"/>
                <a:gd name="connsiteY171" fmla="*/ 2411934 h 2495954"/>
                <a:gd name="connsiteX172" fmla="*/ 1246305 w 1993129"/>
                <a:gd name="connsiteY172" fmla="*/ 2417933 h 2495954"/>
                <a:gd name="connsiteX173" fmla="*/ 1246305 w 1993129"/>
                <a:gd name="connsiteY173" fmla="*/ 2421071 h 2495954"/>
                <a:gd name="connsiteX174" fmla="*/ 1127568 w 1993129"/>
                <a:gd name="connsiteY174" fmla="*/ 2415056 h 2495954"/>
                <a:gd name="connsiteX175" fmla="*/ 80266 w 1993129"/>
                <a:gd name="connsiteY175" fmla="*/ 1367746 h 2495954"/>
                <a:gd name="connsiteX176" fmla="*/ 37444 w 1993129"/>
                <a:gd name="connsiteY176" fmla="*/ 1261512 h 2495954"/>
                <a:gd name="connsiteX177" fmla="*/ 40582 w 1993129"/>
                <a:gd name="connsiteY177" fmla="*/ 1261512 h 2495954"/>
                <a:gd name="connsiteX178" fmla="*/ 46141 w 1993129"/>
                <a:gd name="connsiteY178" fmla="*/ 1371246 h 2495954"/>
                <a:gd name="connsiteX179" fmla="*/ 1124068 w 1993129"/>
                <a:gd name="connsiteY179" fmla="*/ 2449183 h 2495954"/>
                <a:gd name="connsiteX180" fmla="*/ 1246305 w 1993129"/>
                <a:gd name="connsiteY180" fmla="*/ 2455375 h 2495954"/>
                <a:gd name="connsiteX181" fmla="*/ 1246305 w 1993129"/>
                <a:gd name="connsiteY181" fmla="*/ 2458512 h 2495954"/>
                <a:gd name="connsiteX182" fmla="*/ 1123751 w 1993129"/>
                <a:gd name="connsiteY182" fmla="*/ 2452303 h 2495954"/>
                <a:gd name="connsiteX183" fmla="*/ 43019 w 1993129"/>
                <a:gd name="connsiteY183" fmla="*/ 1371564 h 2495954"/>
                <a:gd name="connsiteX184" fmla="*/ 0 w 1993129"/>
                <a:gd name="connsiteY184" fmla="*/ 1261512 h 2495954"/>
                <a:gd name="connsiteX185" fmla="*/ 3114 w 1993129"/>
                <a:gd name="connsiteY185" fmla="*/ 1261512 h 2495954"/>
                <a:gd name="connsiteX186" fmla="*/ 8478 w 1993129"/>
                <a:gd name="connsiteY186" fmla="*/ 1371621 h 2495954"/>
                <a:gd name="connsiteX187" fmla="*/ 367094 w 1993129"/>
                <a:gd name="connsiteY187" fmla="*/ 2128226 h 2495954"/>
                <a:gd name="connsiteX188" fmla="*/ 1123714 w 1993129"/>
                <a:gd name="connsiteY188" fmla="*/ 2486845 h 2495954"/>
                <a:gd name="connsiteX189" fmla="*/ 1246305 w 1993129"/>
                <a:gd name="connsiteY189" fmla="*/ 2492818 h 2495954"/>
                <a:gd name="connsiteX190" fmla="*/ 1246305 w 1993129"/>
                <a:gd name="connsiteY190" fmla="*/ 2495954 h 2495954"/>
                <a:gd name="connsiteX191" fmla="*/ 1119746 w 1993129"/>
                <a:gd name="connsiteY191" fmla="*/ 2489564 h 2495954"/>
                <a:gd name="connsiteX192" fmla="*/ 5760 w 1993129"/>
                <a:gd name="connsiteY192" fmla="*/ 1375569 h 2495954"/>
                <a:gd name="connsiteX193" fmla="*/ 1245750 w 1993129"/>
                <a:gd name="connsiteY193" fmla="*/ 861231 h 2495954"/>
                <a:gd name="connsiteX194" fmla="*/ 1245750 w 1993129"/>
                <a:gd name="connsiteY194" fmla="*/ 864369 h 2495954"/>
                <a:gd name="connsiteX195" fmla="*/ 1170110 w 1993129"/>
                <a:gd name="connsiteY195" fmla="*/ 872018 h 2495954"/>
                <a:gd name="connsiteX196" fmla="*/ 871408 w 1993129"/>
                <a:gd name="connsiteY196" fmla="*/ 1170722 h 2495954"/>
                <a:gd name="connsiteX197" fmla="*/ 867005 w 1993129"/>
                <a:gd name="connsiteY197" fmla="*/ 1214260 h 2495954"/>
                <a:gd name="connsiteX198" fmla="*/ 863868 w 1993129"/>
                <a:gd name="connsiteY198" fmla="*/ 1214260 h 2495954"/>
                <a:gd name="connsiteX199" fmla="*/ 868334 w 1993129"/>
                <a:gd name="connsiteY199" fmla="*/ 1170096 h 2495954"/>
                <a:gd name="connsiteX200" fmla="*/ 1169483 w 1993129"/>
                <a:gd name="connsiteY200" fmla="*/ 868944 h 2495954"/>
                <a:gd name="connsiteX201" fmla="*/ 1245750 w 1993129"/>
                <a:gd name="connsiteY201" fmla="*/ 823790 h 2495954"/>
                <a:gd name="connsiteX202" fmla="*/ 1245750 w 1993129"/>
                <a:gd name="connsiteY202" fmla="*/ 826928 h 2495954"/>
                <a:gd name="connsiteX203" fmla="*/ 1162583 w 1993129"/>
                <a:gd name="connsiteY203" fmla="*/ 835340 h 2495954"/>
                <a:gd name="connsiteX204" fmla="*/ 834730 w 1993129"/>
                <a:gd name="connsiteY204" fmla="*/ 1163196 h 2495954"/>
                <a:gd name="connsiteX205" fmla="*/ 829565 w 1993129"/>
                <a:gd name="connsiteY205" fmla="*/ 1214260 h 2495954"/>
                <a:gd name="connsiteX206" fmla="*/ 826426 w 1993129"/>
                <a:gd name="connsiteY206" fmla="*/ 1214260 h 2495954"/>
                <a:gd name="connsiteX207" fmla="*/ 831654 w 1993129"/>
                <a:gd name="connsiteY207" fmla="*/ 1162549 h 2495954"/>
                <a:gd name="connsiteX208" fmla="*/ 1161937 w 1993129"/>
                <a:gd name="connsiteY208" fmla="*/ 832264 h 2495954"/>
                <a:gd name="connsiteX209" fmla="*/ 1245750 w 1993129"/>
                <a:gd name="connsiteY209" fmla="*/ 786348 h 2495954"/>
                <a:gd name="connsiteX210" fmla="*/ 1245750 w 1993129"/>
                <a:gd name="connsiteY210" fmla="*/ 789486 h 2495954"/>
                <a:gd name="connsiteX211" fmla="*/ 1155037 w 1993129"/>
                <a:gd name="connsiteY211" fmla="*/ 798659 h 2495954"/>
                <a:gd name="connsiteX212" fmla="*/ 798050 w 1993129"/>
                <a:gd name="connsiteY212" fmla="*/ 1155648 h 2495954"/>
                <a:gd name="connsiteX213" fmla="*/ 792123 w 1993129"/>
                <a:gd name="connsiteY213" fmla="*/ 1214260 h 2495954"/>
                <a:gd name="connsiteX214" fmla="*/ 788985 w 1993129"/>
                <a:gd name="connsiteY214" fmla="*/ 1214260 h 2495954"/>
                <a:gd name="connsiteX215" fmla="*/ 794976 w 1993129"/>
                <a:gd name="connsiteY215" fmla="*/ 1155022 h 2495954"/>
                <a:gd name="connsiteX216" fmla="*/ 1154411 w 1993129"/>
                <a:gd name="connsiteY216" fmla="*/ 795585 h 2495954"/>
                <a:gd name="connsiteX217" fmla="*/ 1245750 w 1993129"/>
                <a:gd name="connsiteY217" fmla="*/ 748907 h 2495954"/>
                <a:gd name="connsiteX218" fmla="*/ 1245750 w 1993129"/>
                <a:gd name="connsiteY218" fmla="*/ 752045 h 2495954"/>
                <a:gd name="connsiteX219" fmla="*/ 1147511 w 1993129"/>
                <a:gd name="connsiteY219" fmla="*/ 761981 h 2495954"/>
                <a:gd name="connsiteX220" fmla="*/ 761372 w 1993129"/>
                <a:gd name="connsiteY220" fmla="*/ 1148123 h 2495954"/>
                <a:gd name="connsiteX221" fmla="*/ 754683 w 1993129"/>
                <a:gd name="connsiteY221" fmla="*/ 1214260 h 2495954"/>
                <a:gd name="connsiteX222" fmla="*/ 751544 w 1993129"/>
                <a:gd name="connsiteY222" fmla="*/ 1214260 h 2495954"/>
                <a:gd name="connsiteX223" fmla="*/ 758296 w 1993129"/>
                <a:gd name="connsiteY223" fmla="*/ 1147476 h 2495954"/>
                <a:gd name="connsiteX224" fmla="*/ 1146864 w 1993129"/>
                <a:gd name="connsiteY224" fmla="*/ 758905 h 2495954"/>
                <a:gd name="connsiteX225" fmla="*/ 1245750 w 1993129"/>
                <a:gd name="connsiteY225" fmla="*/ 711466 h 2495954"/>
                <a:gd name="connsiteX226" fmla="*/ 1245750 w 1993129"/>
                <a:gd name="connsiteY226" fmla="*/ 714604 h 2495954"/>
                <a:gd name="connsiteX227" fmla="*/ 1139964 w 1993129"/>
                <a:gd name="connsiteY227" fmla="*/ 725301 h 2495954"/>
                <a:gd name="connsiteX228" fmla="*/ 724692 w 1993129"/>
                <a:gd name="connsiteY228" fmla="*/ 1140576 h 2495954"/>
                <a:gd name="connsiteX229" fmla="*/ 717241 w 1993129"/>
                <a:gd name="connsiteY229" fmla="*/ 1214260 h 2495954"/>
                <a:gd name="connsiteX230" fmla="*/ 714103 w 1993129"/>
                <a:gd name="connsiteY230" fmla="*/ 1214260 h 2495954"/>
                <a:gd name="connsiteX231" fmla="*/ 721618 w 1993129"/>
                <a:gd name="connsiteY231" fmla="*/ 1139950 h 2495954"/>
                <a:gd name="connsiteX232" fmla="*/ 1139338 w 1993129"/>
                <a:gd name="connsiteY232" fmla="*/ 722227 h 2495954"/>
                <a:gd name="connsiteX233" fmla="*/ 1245750 w 1993129"/>
                <a:gd name="connsiteY233" fmla="*/ 674024 h 2495954"/>
                <a:gd name="connsiteX234" fmla="*/ 1245750 w 1993129"/>
                <a:gd name="connsiteY234" fmla="*/ 677162 h 2495954"/>
                <a:gd name="connsiteX235" fmla="*/ 1132438 w 1993129"/>
                <a:gd name="connsiteY235" fmla="*/ 688622 h 2495954"/>
                <a:gd name="connsiteX236" fmla="*/ 688014 w 1993129"/>
                <a:gd name="connsiteY236" fmla="*/ 1133049 h 2495954"/>
                <a:gd name="connsiteX237" fmla="*/ 679801 w 1993129"/>
                <a:gd name="connsiteY237" fmla="*/ 1214260 h 2495954"/>
                <a:gd name="connsiteX238" fmla="*/ 676662 w 1993129"/>
                <a:gd name="connsiteY238" fmla="*/ 1214260 h 2495954"/>
                <a:gd name="connsiteX239" fmla="*/ 684938 w 1993129"/>
                <a:gd name="connsiteY239" fmla="*/ 1132402 h 2495954"/>
                <a:gd name="connsiteX240" fmla="*/ 1131791 w 1993129"/>
                <a:gd name="connsiteY240" fmla="*/ 685546 h 2495954"/>
                <a:gd name="connsiteX241" fmla="*/ 1245750 w 1993129"/>
                <a:gd name="connsiteY241" fmla="*/ 636583 h 2495954"/>
                <a:gd name="connsiteX242" fmla="*/ 1245750 w 1993129"/>
                <a:gd name="connsiteY242" fmla="*/ 639721 h 2495954"/>
                <a:gd name="connsiteX243" fmla="*/ 1124891 w 1993129"/>
                <a:gd name="connsiteY243" fmla="*/ 651942 h 2495954"/>
                <a:gd name="connsiteX244" fmla="*/ 651334 w 1993129"/>
                <a:gd name="connsiteY244" fmla="*/ 1125503 h 2495954"/>
                <a:gd name="connsiteX245" fmla="*/ 642359 w 1993129"/>
                <a:gd name="connsiteY245" fmla="*/ 1214260 h 2495954"/>
                <a:gd name="connsiteX246" fmla="*/ 639221 w 1993129"/>
                <a:gd name="connsiteY246" fmla="*/ 1214260 h 2495954"/>
                <a:gd name="connsiteX247" fmla="*/ 648260 w 1993129"/>
                <a:gd name="connsiteY247" fmla="*/ 1124877 h 2495954"/>
                <a:gd name="connsiteX248" fmla="*/ 1124265 w 1993129"/>
                <a:gd name="connsiteY248" fmla="*/ 648868 h 2495954"/>
                <a:gd name="connsiteX249" fmla="*/ 1245750 w 1993129"/>
                <a:gd name="connsiteY249" fmla="*/ 599142 h 2495954"/>
                <a:gd name="connsiteX250" fmla="*/ 1245750 w 1993129"/>
                <a:gd name="connsiteY250" fmla="*/ 602280 h 2495954"/>
                <a:gd name="connsiteX251" fmla="*/ 1117365 w 1993129"/>
                <a:gd name="connsiteY251" fmla="*/ 615264 h 2495954"/>
                <a:gd name="connsiteX252" fmla="*/ 614656 w 1993129"/>
                <a:gd name="connsiteY252" fmla="*/ 1117977 h 2495954"/>
                <a:gd name="connsiteX253" fmla="*/ 604919 w 1993129"/>
                <a:gd name="connsiteY253" fmla="*/ 1214260 h 2495954"/>
                <a:gd name="connsiteX254" fmla="*/ 601780 w 1993129"/>
                <a:gd name="connsiteY254" fmla="*/ 1214260 h 2495954"/>
                <a:gd name="connsiteX255" fmla="*/ 611580 w 1993129"/>
                <a:gd name="connsiteY255" fmla="*/ 1117330 h 2495954"/>
                <a:gd name="connsiteX256" fmla="*/ 1116718 w 1993129"/>
                <a:gd name="connsiteY256" fmla="*/ 612188 h 2495954"/>
                <a:gd name="connsiteX257" fmla="*/ 1245750 w 1993129"/>
                <a:gd name="connsiteY257" fmla="*/ 561700 h 2495954"/>
                <a:gd name="connsiteX258" fmla="*/ 1245750 w 1993129"/>
                <a:gd name="connsiteY258" fmla="*/ 564838 h 2495954"/>
                <a:gd name="connsiteX259" fmla="*/ 1109818 w 1993129"/>
                <a:gd name="connsiteY259" fmla="*/ 578583 h 2495954"/>
                <a:gd name="connsiteX260" fmla="*/ 577976 w 1993129"/>
                <a:gd name="connsiteY260" fmla="*/ 1110429 h 2495954"/>
                <a:gd name="connsiteX261" fmla="*/ 567477 w 1993129"/>
                <a:gd name="connsiteY261" fmla="*/ 1214260 h 2495954"/>
                <a:gd name="connsiteX262" fmla="*/ 564339 w 1993129"/>
                <a:gd name="connsiteY262" fmla="*/ 1214260 h 2495954"/>
                <a:gd name="connsiteX263" fmla="*/ 574902 w 1993129"/>
                <a:gd name="connsiteY263" fmla="*/ 1109803 h 2495954"/>
                <a:gd name="connsiteX264" fmla="*/ 1109192 w 1993129"/>
                <a:gd name="connsiteY264" fmla="*/ 575509 h 2495954"/>
                <a:gd name="connsiteX265" fmla="*/ 1245750 w 1993129"/>
                <a:gd name="connsiteY265" fmla="*/ 524259 h 2495954"/>
                <a:gd name="connsiteX266" fmla="*/ 1245750 w 1993129"/>
                <a:gd name="connsiteY266" fmla="*/ 527397 h 2495954"/>
                <a:gd name="connsiteX267" fmla="*/ 1102292 w 1993129"/>
                <a:gd name="connsiteY267" fmla="*/ 541905 h 2495954"/>
                <a:gd name="connsiteX268" fmla="*/ 530357 w 1993129"/>
                <a:gd name="connsiteY268" fmla="*/ 1174383 h 2495954"/>
                <a:gd name="connsiteX269" fmla="*/ 528336 w 1993129"/>
                <a:gd name="connsiteY269" fmla="*/ 1214260 h 2495954"/>
                <a:gd name="connsiteX270" fmla="*/ 525197 w 1993129"/>
                <a:gd name="connsiteY270" fmla="*/ 1214260 h 2495954"/>
                <a:gd name="connsiteX271" fmla="*/ 527234 w 1993129"/>
                <a:gd name="connsiteY271" fmla="*/ 1174054 h 2495954"/>
                <a:gd name="connsiteX272" fmla="*/ 1101645 w 1993129"/>
                <a:gd name="connsiteY272" fmla="*/ 538829 h 2495954"/>
                <a:gd name="connsiteX273" fmla="*/ 1245750 w 1993129"/>
                <a:gd name="connsiteY273" fmla="*/ 486737 h 2495954"/>
                <a:gd name="connsiteX274" fmla="*/ 1245750 w 1993129"/>
                <a:gd name="connsiteY274" fmla="*/ 489875 h 2495954"/>
                <a:gd name="connsiteX275" fmla="*/ 1169942 w 1993129"/>
                <a:gd name="connsiteY275" fmla="*/ 493716 h 2495954"/>
                <a:gd name="connsiteX276" fmla="*/ 493109 w 1993129"/>
                <a:gd name="connsiteY276" fmla="*/ 1170555 h 2495954"/>
                <a:gd name="connsiteX277" fmla="*/ 490895 w 1993129"/>
                <a:gd name="connsiteY277" fmla="*/ 1214260 h 2495954"/>
                <a:gd name="connsiteX278" fmla="*/ 487757 w 1993129"/>
                <a:gd name="connsiteY278" fmla="*/ 1214260 h 2495954"/>
                <a:gd name="connsiteX279" fmla="*/ 489987 w 1993129"/>
                <a:gd name="connsiteY279" fmla="*/ 1170237 h 2495954"/>
                <a:gd name="connsiteX280" fmla="*/ 1169625 w 1993129"/>
                <a:gd name="connsiteY280" fmla="*/ 490594 h 2495954"/>
                <a:gd name="connsiteX281" fmla="*/ 1361794 w 1993129"/>
                <a:gd name="connsiteY281" fmla="*/ 458379 h 2495954"/>
                <a:gd name="connsiteX282" fmla="*/ 1408128 w 1993129"/>
                <a:gd name="connsiteY282" fmla="*/ 465470 h 2495954"/>
                <a:gd name="connsiteX283" fmla="*/ 1419172 w 1993129"/>
                <a:gd name="connsiteY283" fmla="*/ 468905 h 2495954"/>
                <a:gd name="connsiteX284" fmla="*/ 1410764 w 1993129"/>
                <a:gd name="connsiteY284" fmla="*/ 468905 h 2495954"/>
                <a:gd name="connsiteX285" fmla="*/ 1363148 w 1993129"/>
                <a:gd name="connsiteY285" fmla="*/ 459292 h 2495954"/>
                <a:gd name="connsiteX286" fmla="*/ 1245750 w 1993129"/>
                <a:gd name="connsiteY286" fmla="*/ 449295 h 2495954"/>
                <a:gd name="connsiteX287" fmla="*/ 1245750 w 1993129"/>
                <a:gd name="connsiteY287" fmla="*/ 452433 h 2495954"/>
                <a:gd name="connsiteX288" fmla="*/ 1166125 w 1993129"/>
                <a:gd name="connsiteY288" fmla="*/ 456468 h 2495954"/>
                <a:gd name="connsiteX289" fmla="*/ 455862 w 1993129"/>
                <a:gd name="connsiteY289" fmla="*/ 1166737 h 2495954"/>
                <a:gd name="connsiteX290" fmla="*/ 453454 w 1993129"/>
                <a:gd name="connsiteY290" fmla="*/ 1214260 h 2495954"/>
                <a:gd name="connsiteX291" fmla="*/ 450315 w 1993129"/>
                <a:gd name="connsiteY291" fmla="*/ 1214260 h 2495954"/>
                <a:gd name="connsiteX292" fmla="*/ 452739 w 1993129"/>
                <a:gd name="connsiteY292" fmla="*/ 1166408 h 2495954"/>
                <a:gd name="connsiteX293" fmla="*/ 1165796 w 1993129"/>
                <a:gd name="connsiteY293" fmla="*/ 453346 h 2495954"/>
                <a:gd name="connsiteX294" fmla="*/ 1312115 w 1993129"/>
                <a:gd name="connsiteY294" fmla="*/ 415055 h 2495954"/>
                <a:gd name="connsiteX295" fmla="*/ 1332721 w 1993129"/>
                <a:gd name="connsiteY295" fmla="*/ 416099 h 2495954"/>
                <a:gd name="connsiteX296" fmla="*/ 1495726 w 1993129"/>
                <a:gd name="connsiteY296" fmla="*/ 449431 h 2495954"/>
                <a:gd name="connsiteX297" fmla="*/ 1548829 w 1993129"/>
                <a:gd name="connsiteY297" fmla="*/ 468905 h 2495954"/>
                <a:gd name="connsiteX298" fmla="*/ 1534095 w 1993129"/>
                <a:gd name="connsiteY298" fmla="*/ 468905 h 2495954"/>
                <a:gd name="connsiteX299" fmla="*/ 1415028 w 1993129"/>
                <a:gd name="connsiteY299" fmla="*/ 431866 h 2495954"/>
                <a:gd name="connsiteX300" fmla="*/ 1332404 w 1993129"/>
                <a:gd name="connsiteY300" fmla="*/ 419220 h 2495954"/>
                <a:gd name="connsiteX301" fmla="*/ 1314305 w 1993129"/>
                <a:gd name="connsiteY301" fmla="*/ 418303 h 2495954"/>
                <a:gd name="connsiteX302" fmla="*/ 1245750 w 1993129"/>
                <a:gd name="connsiteY302" fmla="*/ 411854 h 2495954"/>
                <a:gd name="connsiteX303" fmla="*/ 1245750 w 1993129"/>
                <a:gd name="connsiteY303" fmla="*/ 414992 h 2495954"/>
                <a:gd name="connsiteX304" fmla="*/ 1162296 w 1993129"/>
                <a:gd name="connsiteY304" fmla="*/ 419220 h 2495954"/>
                <a:gd name="connsiteX305" fmla="*/ 418614 w 1993129"/>
                <a:gd name="connsiteY305" fmla="*/ 1162909 h 2495954"/>
                <a:gd name="connsiteX306" fmla="*/ 416013 w 1993129"/>
                <a:gd name="connsiteY306" fmla="*/ 1214260 h 2495954"/>
                <a:gd name="connsiteX307" fmla="*/ 412875 w 1993129"/>
                <a:gd name="connsiteY307" fmla="*/ 1214260 h 2495954"/>
                <a:gd name="connsiteX308" fmla="*/ 415492 w 1993129"/>
                <a:gd name="connsiteY308" fmla="*/ 1162591 h 2495954"/>
                <a:gd name="connsiteX309" fmla="*/ 1161979 w 1993129"/>
                <a:gd name="connsiteY309" fmla="*/ 416099 h 2495954"/>
                <a:gd name="connsiteX310" fmla="*/ 1294522 w 1993129"/>
                <a:gd name="connsiteY310" fmla="*/ 376722 h 2495954"/>
                <a:gd name="connsiteX311" fmla="*/ 1336550 w 1993129"/>
                <a:gd name="connsiteY311" fmla="*/ 378851 h 2495954"/>
                <a:gd name="connsiteX312" fmla="*/ 1587088 w 1993129"/>
                <a:gd name="connsiteY312" fmla="*/ 443092 h 2495954"/>
                <a:gd name="connsiteX313" fmla="*/ 1634587 w 1993129"/>
                <a:gd name="connsiteY313" fmla="*/ 468905 h 2495954"/>
                <a:gd name="connsiteX314" fmla="*/ 1628038 w 1993129"/>
                <a:gd name="connsiteY314" fmla="*/ 468905 h 2495954"/>
                <a:gd name="connsiteX315" fmla="*/ 1585876 w 1993129"/>
                <a:gd name="connsiteY315" fmla="*/ 445990 h 2495954"/>
                <a:gd name="connsiteX316" fmla="*/ 1336232 w 1993129"/>
                <a:gd name="connsiteY316" fmla="*/ 381973 h 2495954"/>
                <a:gd name="connsiteX317" fmla="*/ 1295162 w 1993129"/>
                <a:gd name="connsiteY317" fmla="*/ 379892 h 2495954"/>
                <a:gd name="connsiteX318" fmla="*/ 1245750 w 1993129"/>
                <a:gd name="connsiteY318" fmla="*/ 374413 h 2495954"/>
                <a:gd name="connsiteX319" fmla="*/ 1245750 w 1993129"/>
                <a:gd name="connsiteY319" fmla="*/ 377551 h 2495954"/>
                <a:gd name="connsiteX320" fmla="*/ 1158479 w 1993129"/>
                <a:gd name="connsiteY320" fmla="*/ 381973 h 2495954"/>
                <a:gd name="connsiteX321" fmla="*/ 381367 w 1993129"/>
                <a:gd name="connsiteY321" fmla="*/ 1159092 h 2495954"/>
                <a:gd name="connsiteX322" fmla="*/ 378572 w 1993129"/>
                <a:gd name="connsiteY322" fmla="*/ 1214260 h 2495954"/>
                <a:gd name="connsiteX323" fmla="*/ 375434 w 1993129"/>
                <a:gd name="connsiteY323" fmla="*/ 1214260 h 2495954"/>
                <a:gd name="connsiteX324" fmla="*/ 378245 w 1993129"/>
                <a:gd name="connsiteY324" fmla="*/ 1158763 h 2495954"/>
                <a:gd name="connsiteX325" fmla="*/ 1158150 w 1993129"/>
                <a:gd name="connsiteY325" fmla="*/ 378851 h 2495954"/>
                <a:gd name="connsiteX326" fmla="*/ 1288436 w 1993129"/>
                <a:gd name="connsiteY326" fmla="*/ 338972 h 2495954"/>
                <a:gd name="connsiteX327" fmla="*/ 1340367 w 1993129"/>
                <a:gd name="connsiteY327" fmla="*/ 341603 h 2495954"/>
                <a:gd name="connsiteX328" fmla="*/ 1601633 w 1993129"/>
                <a:gd name="connsiteY328" fmla="*/ 408602 h 2495954"/>
                <a:gd name="connsiteX329" fmla="*/ 1712591 w 1993129"/>
                <a:gd name="connsiteY329" fmla="*/ 468905 h 2495954"/>
                <a:gd name="connsiteX330" fmla="*/ 1706067 w 1993129"/>
                <a:gd name="connsiteY330" fmla="*/ 468905 h 2495954"/>
                <a:gd name="connsiteX331" fmla="*/ 1600421 w 1993129"/>
                <a:gd name="connsiteY331" fmla="*/ 411490 h 2495954"/>
                <a:gd name="connsiteX332" fmla="*/ 1340050 w 1993129"/>
                <a:gd name="connsiteY332" fmla="*/ 344724 h 2495954"/>
                <a:gd name="connsiteX333" fmla="*/ 1288436 w 1993129"/>
                <a:gd name="connsiteY333" fmla="*/ 342110 h 2495954"/>
                <a:gd name="connsiteX334" fmla="*/ 1245750 w 1993129"/>
                <a:gd name="connsiteY334" fmla="*/ 336971 h 2495954"/>
                <a:gd name="connsiteX335" fmla="*/ 1245750 w 1993129"/>
                <a:gd name="connsiteY335" fmla="*/ 340109 h 2495954"/>
                <a:gd name="connsiteX336" fmla="*/ 1154651 w 1993129"/>
                <a:gd name="connsiteY336" fmla="*/ 344724 h 2495954"/>
                <a:gd name="connsiteX337" fmla="*/ 344119 w 1993129"/>
                <a:gd name="connsiteY337" fmla="*/ 1155262 h 2495954"/>
                <a:gd name="connsiteX338" fmla="*/ 341131 w 1993129"/>
                <a:gd name="connsiteY338" fmla="*/ 1214260 h 2495954"/>
                <a:gd name="connsiteX339" fmla="*/ 337993 w 1993129"/>
                <a:gd name="connsiteY339" fmla="*/ 1214260 h 2495954"/>
                <a:gd name="connsiteX340" fmla="*/ 340998 w 1993129"/>
                <a:gd name="connsiteY340" fmla="*/ 1154945 h 2495954"/>
                <a:gd name="connsiteX341" fmla="*/ 1154333 w 1993129"/>
                <a:gd name="connsiteY341" fmla="*/ 341603 h 2495954"/>
                <a:gd name="connsiteX342" fmla="*/ 1288436 w 1993129"/>
                <a:gd name="connsiteY342" fmla="*/ 301531 h 2495954"/>
                <a:gd name="connsiteX343" fmla="*/ 1344195 w 1993129"/>
                <a:gd name="connsiteY343" fmla="*/ 304355 h 2495954"/>
                <a:gd name="connsiteX344" fmla="*/ 1777312 w 1993129"/>
                <a:gd name="connsiteY344" fmla="*/ 461654 h 2495954"/>
                <a:gd name="connsiteX345" fmla="*/ 1786096 w 1993129"/>
                <a:gd name="connsiteY345" fmla="*/ 468905 h 2495954"/>
                <a:gd name="connsiteX346" fmla="*/ 1781183 w 1993129"/>
                <a:gd name="connsiteY346" fmla="*/ 468905 h 2495954"/>
                <a:gd name="connsiteX347" fmla="*/ 1775567 w 1993129"/>
                <a:gd name="connsiteY347" fmla="*/ 464270 h 2495954"/>
                <a:gd name="connsiteX348" fmla="*/ 1343878 w 1993129"/>
                <a:gd name="connsiteY348" fmla="*/ 307478 h 2495954"/>
                <a:gd name="connsiteX349" fmla="*/ 1288436 w 1993129"/>
                <a:gd name="connsiteY349" fmla="*/ 304669 h 2495954"/>
                <a:gd name="connsiteX350" fmla="*/ 1245750 w 1993129"/>
                <a:gd name="connsiteY350" fmla="*/ 299530 h 2495954"/>
                <a:gd name="connsiteX351" fmla="*/ 1245750 w 1993129"/>
                <a:gd name="connsiteY351" fmla="*/ 302668 h 2495954"/>
                <a:gd name="connsiteX352" fmla="*/ 1150822 w 1993129"/>
                <a:gd name="connsiteY352" fmla="*/ 307477 h 2495954"/>
                <a:gd name="connsiteX353" fmla="*/ 306872 w 1993129"/>
                <a:gd name="connsiteY353" fmla="*/ 1151433 h 2495954"/>
                <a:gd name="connsiteX354" fmla="*/ 303689 w 1993129"/>
                <a:gd name="connsiteY354" fmla="*/ 1214260 h 2495954"/>
                <a:gd name="connsiteX355" fmla="*/ 300551 w 1993129"/>
                <a:gd name="connsiteY355" fmla="*/ 1214260 h 2495954"/>
                <a:gd name="connsiteX356" fmla="*/ 303750 w 1993129"/>
                <a:gd name="connsiteY356" fmla="*/ 1151116 h 2495954"/>
                <a:gd name="connsiteX357" fmla="*/ 1150505 w 1993129"/>
                <a:gd name="connsiteY357" fmla="*/ 304355 h 2495954"/>
                <a:gd name="connsiteX358" fmla="*/ 1288436 w 1993129"/>
                <a:gd name="connsiteY358" fmla="*/ 264090 h 2495954"/>
                <a:gd name="connsiteX359" fmla="*/ 1348012 w 1993129"/>
                <a:gd name="connsiteY359" fmla="*/ 267108 h 2495954"/>
                <a:gd name="connsiteX360" fmla="*/ 1798216 w 1993129"/>
                <a:gd name="connsiteY360" fmla="*/ 430626 h 2495954"/>
                <a:gd name="connsiteX361" fmla="*/ 1844590 w 1993129"/>
                <a:gd name="connsiteY361" fmla="*/ 468905 h 2495954"/>
                <a:gd name="connsiteX362" fmla="*/ 1839701 w 1993129"/>
                <a:gd name="connsiteY362" fmla="*/ 468905 h 2495954"/>
                <a:gd name="connsiteX363" fmla="*/ 1796471 w 1993129"/>
                <a:gd name="connsiteY363" fmla="*/ 433222 h 2495954"/>
                <a:gd name="connsiteX364" fmla="*/ 1347695 w 1993129"/>
                <a:gd name="connsiteY364" fmla="*/ 270230 h 2495954"/>
                <a:gd name="connsiteX365" fmla="*/ 1288436 w 1993129"/>
                <a:gd name="connsiteY365" fmla="*/ 267228 h 2495954"/>
                <a:gd name="connsiteX366" fmla="*/ 1245750 w 1993129"/>
                <a:gd name="connsiteY366" fmla="*/ 262089 h 2495954"/>
                <a:gd name="connsiteX367" fmla="*/ 1245750 w 1993129"/>
                <a:gd name="connsiteY367" fmla="*/ 265227 h 2495954"/>
                <a:gd name="connsiteX368" fmla="*/ 1147005 w 1993129"/>
                <a:gd name="connsiteY368" fmla="*/ 270230 h 2495954"/>
                <a:gd name="connsiteX369" fmla="*/ 269625 w 1993129"/>
                <a:gd name="connsiteY369" fmla="*/ 1147617 h 2495954"/>
                <a:gd name="connsiteX370" fmla="*/ 266249 w 1993129"/>
                <a:gd name="connsiteY370" fmla="*/ 1214260 h 2495954"/>
                <a:gd name="connsiteX371" fmla="*/ 263111 w 1993129"/>
                <a:gd name="connsiteY371" fmla="*/ 1214260 h 2495954"/>
                <a:gd name="connsiteX372" fmla="*/ 266503 w 1993129"/>
                <a:gd name="connsiteY372" fmla="*/ 1147300 h 2495954"/>
                <a:gd name="connsiteX373" fmla="*/ 1146688 w 1993129"/>
                <a:gd name="connsiteY373" fmla="*/ 267108 h 2495954"/>
                <a:gd name="connsiteX374" fmla="*/ 1288436 w 1993129"/>
                <a:gd name="connsiteY374" fmla="*/ 226648 h 2495954"/>
                <a:gd name="connsiteX375" fmla="*/ 1351841 w 1993129"/>
                <a:gd name="connsiteY375" fmla="*/ 229859 h 2495954"/>
                <a:gd name="connsiteX376" fmla="*/ 1819151 w 1993129"/>
                <a:gd name="connsiteY376" fmla="*/ 399577 h 2495954"/>
                <a:gd name="connsiteX377" fmla="*/ 1896787 w 1993129"/>
                <a:gd name="connsiteY377" fmla="*/ 463659 h 2495954"/>
                <a:gd name="connsiteX378" fmla="*/ 1892836 w 1993129"/>
                <a:gd name="connsiteY378" fmla="*/ 464457 h 2495954"/>
                <a:gd name="connsiteX379" fmla="*/ 1817406 w 1993129"/>
                <a:gd name="connsiteY379" fmla="*/ 402192 h 2495954"/>
                <a:gd name="connsiteX380" fmla="*/ 1351524 w 1993129"/>
                <a:gd name="connsiteY380" fmla="*/ 232982 h 2495954"/>
                <a:gd name="connsiteX381" fmla="*/ 1288436 w 1993129"/>
                <a:gd name="connsiteY381" fmla="*/ 229786 h 2495954"/>
                <a:gd name="connsiteX382" fmla="*/ 1245750 w 1993129"/>
                <a:gd name="connsiteY382" fmla="*/ 224647 h 2495954"/>
                <a:gd name="connsiteX383" fmla="*/ 1245750 w 1993129"/>
                <a:gd name="connsiteY383" fmla="*/ 227785 h 2495954"/>
                <a:gd name="connsiteX384" fmla="*/ 1143188 w 1993129"/>
                <a:gd name="connsiteY384" fmla="*/ 232982 h 2495954"/>
                <a:gd name="connsiteX385" fmla="*/ 232378 w 1993129"/>
                <a:gd name="connsiteY385" fmla="*/ 1143799 h 2495954"/>
                <a:gd name="connsiteX386" fmla="*/ 228808 w 1993129"/>
                <a:gd name="connsiteY386" fmla="*/ 1214260 h 2495954"/>
                <a:gd name="connsiteX387" fmla="*/ 225669 w 1993129"/>
                <a:gd name="connsiteY387" fmla="*/ 1214260 h 2495954"/>
                <a:gd name="connsiteX388" fmla="*/ 229255 w 1993129"/>
                <a:gd name="connsiteY388" fmla="*/ 1143470 h 2495954"/>
                <a:gd name="connsiteX389" fmla="*/ 1142859 w 1993129"/>
                <a:gd name="connsiteY389" fmla="*/ 229859 h 2495954"/>
                <a:gd name="connsiteX390" fmla="*/ 1288436 w 1993129"/>
                <a:gd name="connsiteY390" fmla="*/ 189207 h 2495954"/>
                <a:gd name="connsiteX391" fmla="*/ 1355658 w 1993129"/>
                <a:gd name="connsiteY391" fmla="*/ 192613 h 2495954"/>
                <a:gd name="connsiteX392" fmla="*/ 1840055 w 1993129"/>
                <a:gd name="connsiteY392" fmla="*/ 368548 h 2495954"/>
                <a:gd name="connsiteX393" fmla="*/ 1935795 w 1993129"/>
                <a:gd name="connsiteY393" fmla="*/ 447575 h 2495954"/>
                <a:gd name="connsiteX394" fmla="*/ 1933104 w 1993129"/>
                <a:gd name="connsiteY394" fmla="*/ 449390 h 2495954"/>
                <a:gd name="connsiteX395" fmla="*/ 1838310 w 1993129"/>
                <a:gd name="connsiteY395" fmla="*/ 371145 h 2495954"/>
                <a:gd name="connsiteX396" fmla="*/ 1355341 w 1993129"/>
                <a:gd name="connsiteY396" fmla="*/ 195734 h 2495954"/>
                <a:gd name="connsiteX397" fmla="*/ 1288436 w 1993129"/>
                <a:gd name="connsiteY397" fmla="*/ 192345 h 2495954"/>
                <a:gd name="connsiteX398" fmla="*/ 1245750 w 1993129"/>
                <a:gd name="connsiteY398" fmla="*/ 187206 h 2495954"/>
                <a:gd name="connsiteX399" fmla="*/ 1245750 w 1993129"/>
                <a:gd name="connsiteY399" fmla="*/ 190344 h 2495954"/>
                <a:gd name="connsiteX400" fmla="*/ 1139359 w 1993129"/>
                <a:gd name="connsiteY400" fmla="*/ 195734 h 2495954"/>
                <a:gd name="connsiteX401" fmla="*/ 195130 w 1993129"/>
                <a:gd name="connsiteY401" fmla="*/ 1139971 h 2495954"/>
                <a:gd name="connsiteX402" fmla="*/ 191367 w 1993129"/>
                <a:gd name="connsiteY402" fmla="*/ 1214260 h 2495954"/>
                <a:gd name="connsiteX403" fmla="*/ 188229 w 1993129"/>
                <a:gd name="connsiteY403" fmla="*/ 1214260 h 2495954"/>
                <a:gd name="connsiteX404" fmla="*/ 192009 w 1993129"/>
                <a:gd name="connsiteY404" fmla="*/ 1139653 h 2495954"/>
                <a:gd name="connsiteX405" fmla="*/ 1139042 w 1993129"/>
                <a:gd name="connsiteY405" fmla="*/ 192613 h 2495954"/>
                <a:gd name="connsiteX406" fmla="*/ 1288436 w 1993129"/>
                <a:gd name="connsiteY406" fmla="*/ 151766 h 2495954"/>
                <a:gd name="connsiteX407" fmla="*/ 1359487 w 1993129"/>
                <a:gd name="connsiteY407" fmla="*/ 155365 h 2495954"/>
                <a:gd name="connsiteX408" fmla="*/ 1945561 w 1993129"/>
                <a:gd name="connsiteY408" fmla="*/ 400781 h 2495954"/>
                <a:gd name="connsiteX409" fmla="*/ 1966339 w 1993129"/>
                <a:gd name="connsiteY409" fmla="*/ 419670 h 2495954"/>
                <a:gd name="connsiteX410" fmla="*/ 1964554 w 1993129"/>
                <a:gd name="connsiteY410" fmla="*/ 422317 h 2495954"/>
                <a:gd name="connsiteX411" fmla="*/ 1943545 w 1993129"/>
                <a:gd name="connsiteY411" fmla="*/ 403219 h 2495954"/>
                <a:gd name="connsiteX412" fmla="*/ 1359158 w 1993129"/>
                <a:gd name="connsiteY412" fmla="*/ 158487 h 2495954"/>
                <a:gd name="connsiteX413" fmla="*/ 1288436 w 1993129"/>
                <a:gd name="connsiteY413" fmla="*/ 154904 h 2495954"/>
                <a:gd name="connsiteX414" fmla="*/ 1245750 w 1993129"/>
                <a:gd name="connsiteY414" fmla="*/ 149765 h 2495954"/>
                <a:gd name="connsiteX415" fmla="*/ 1245750 w 1993129"/>
                <a:gd name="connsiteY415" fmla="*/ 152903 h 2495954"/>
                <a:gd name="connsiteX416" fmla="*/ 1135542 w 1993129"/>
                <a:gd name="connsiteY416" fmla="*/ 158487 h 2495954"/>
                <a:gd name="connsiteX417" fmla="*/ 157883 w 1993129"/>
                <a:gd name="connsiteY417" fmla="*/ 1136154 h 2495954"/>
                <a:gd name="connsiteX418" fmla="*/ 153926 w 1993129"/>
                <a:gd name="connsiteY418" fmla="*/ 1214260 h 2495954"/>
                <a:gd name="connsiteX419" fmla="*/ 150787 w 1993129"/>
                <a:gd name="connsiteY419" fmla="*/ 1214260 h 2495954"/>
                <a:gd name="connsiteX420" fmla="*/ 154761 w 1993129"/>
                <a:gd name="connsiteY420" fmla="*/ 1135825 h 2495954"/>
                <a:gd name="connsiteX421" fmla="*/ 1135213 w 1993129"/>
                <a:gd name="connsiteY421" fmla="*/ 155365 h 2495954"/>
                <a:gd name="connsiteX422" fmla="*/ 1288436 w 1993129"/>
                <a:gd name="connsiteY422" fmla="*/ 114324 h 2495954"/>
                <a:gd name="connsiteX423" fmla="*/ 1363304 w 1993129"/>
                <a:gd name="connsiteY423" fmla="*/ 118117 h 2495954"/>
                <a:gd name="connsiteX424" fmla="*/ 1969349 w 1993129"/>
                <a:gd name="connsiteY424" fmla="*/ 371911 h 2495954"/>
                <a:gd name="connsiteX425" fmla="*/ 1985120 w 1993129"/>
                <a:gd name="connsiteY425" fmla="*/ 386248 h 2495954"/>
                <a:gd name="connsiteX426" fmla="*/ 1984400 w 1993129"/>
                <a:gd name="connsiteY426" fmla="*/ 389814 h 2495954"/>
                <a:gd name="connsiteX427" fmla="*/ 1967362 w 1993129"/>
                <a:gd name="connsiteY427" fmla="*/ 374326 h 2495954"/>
                <a:gd name="connsiteX428" fmla="*/ 1362986 w 1993129"/>
                <a:gd name="connsiteY428" fmla="*/ 121238 h 2495954"/>
                <a:gd name="connsiteX429" fmla="*/ 1288436 w 1993129"/>
                <a:gd name="connsiteY429" fmla="*/ 117462 h 2495954"/>
                <a:gd name="connsiteX430" fmla="*/ 1245750 w 1993129"/>
                <a:gd name="connsiteY430" fmla="*/ 112323 h 2495954"/>
                <a:gd name="connsiteX431" fmla="*/ 1245750 w 1993129"/>
                <a:gd name="connsiteY431" fmla="*/ 115461 h 2495954"/>
                <a:gd name="connsiteX432" fmla="*/ 1131714 w 1993129"/>
                <a:gd name="connsiteY432" fmla="*/ 121238 h 2495954"/>
                <a:gd name="connsiteX433" fmla="*/ 120635 w 1993129"/>
                <a:gd name="connsiteY433" fmla="*/ 1132325 h 2495954"/>
                <a:gd name="connsiteX434" fmla="*/ 116485 w 1993129"/>
                <a:gd name="connsiteY434" fmla="*/ 1214260 h 2495954"/>
                <a:gd name="connsiteX435" fmla="*/ 113347 w 1993129"/>
                <a:gd name="connsiteY435" fmla="*/ 1214260 h 2495954"/>
                <a:gd name="connsiteX436" fmla="*/ 117514 w 1993129"/>
                <a:gd name="connsiteY436" fmla="*/ 1132007 h 2495954"/>
                <a:gd name="connsiteX437" fmla="*/ 1131396 w 1993129"/>
                <a:gd name="connsiteY437" fmla="*/ 118117 h 2495954"/>
                <a:gd name="connsiteX438" fmla="*/ 1288436 w 1993129"/>
                <a:gd name="connsiteY438" fmla="*/ 76883 h 2495954"/>
                <a:gd name="connsiteX439" fmla="*/ 1367132 w 1993129"/>
                <a:gd name="connsiteY439" fmla="*/ 80869 h 2495954"/>
                <a:gd name="connsiteX440" fmla="*/ 1902829 w 1993129"/>
                <a:gd name="connsiteY440" fmla="*/ 275424 h 2495954"/>
                <a:gd name="connsiteX441" fmla="*/ 1993129 w 1993129"/>
                <a:gd name="connsiteY441" fmla="*/ 342991 h 2495954"/>
                <a:gd name="connsiteX442" fmla="*/ 1993129 w 1993129"/>
                <a:gd name="connsiteY442" fmla="*/ 346577 h 2495954"/>
                <a:gd name="connsiteX443" fmla="*/ 1993013 w 1993129"/>
                <a:gd name="connsiteY443" fmla="*/ 347150 h 2495954"/>
                <a:gd name="connsiteX444" fmla="*/ 1991150 w 1993129"/>
                <a:gd name="connsiteY444" fmla="*/ 345456 h 2495954"/>
                <a:gd name="connsiteX445" fmla="*/ 1366804 w 1993129"/>
                <a:gd name="connsiteY445" fmla="*/ 83991 h 2495954"/>
                <a:gd name="connsiteX446" fmla="*/ 1288436 w 1993129"/>
                <a:gd name="connsiteY446" fmla="*/ 80021 h 2495954"/>
                <a:gd name="connsiteX447" fmla="*/ 1245750 w 1993129"/>
                <a:gd name="connsiteY447" fmla="*/ 74882 h 2495954"/>
                <a:gd name="connsiteX448" fmla="*/ 1245750 w 1993129"/>
                <a:gd name="connsiteY448" fmla="*/ 78020 h 2495954"/>
                <a:gd name="connsiteX449" fmla="*/ 1127897 w 1993129"/>
                <a:gd name="connsiteY449" fmla="*/ 83991 h 2495954"/>
                <a:gd name="connsiteX450" fmla="*/ 83388 w 1993129"/>
                <a:gd name="connsiteY450" fmla="*/ 1128508 h 2495954"/>
                <a:gd name="connsiteX451" fmla="*/ 79044 w 1993129"/>
                <a:gd name="connsiteY451" fmla="*/ 1214260 h 2495954"/>
                <a:gd name="connsiteX452" fmla="*/ 75905 w 1993129"/>
                <a:gd name="connsiteY452" fmla="*/ 1214260 h 2495954"/>
                <a:gd name="connsiteX453" fmla="*/ 80266 w 1993129"/>
                <a:gd name="connsiteY453" fmla="*/ 1128179 h 2495954"/>
                <a:gd name="connsiteX454" fmla="*/ 1127568 w 1993129"/>
                <a:gd name="connsiteY454" fmla="*/ 80869 h 2495954"/>
                <a:gd name="connsiteX455" fmla="*/ 1288436 w 1993129"/>
                <a:gd name="connsiteY455" fmla="*/ 39442 h 2495954"/>
                <a:gd name="connsiteX456" fmla="*/ 1370950 w 1993129"/>
                <a:gd name="connsiteY456" fmla="*/ 43622 h 2495954"/>
                <a:gd name="connsiteX457" fmla="*/ 1923733 w 1993129"/>
                <a:gd name="connsiteY457" fmla="*/ 244395 h 2495954"/>
                <a:gd name="connsiteX458" fmla="*/ 1993129 w 1993129"/>
                <a:gd name="connsiteY458" fmla="*/ 296321 h 2495954"/>
                <a:gd name="connsiteX459" fmla="*/ 1993129 w 1993129"/>
                <a:gd name="connsiteY459" fmla="*/ 300223 h 2495954"/>
                <a:gd name="connsiteX460" fmla="*/ 1921988 w 1993129"/>
                <a:gd name="connsiteY460" fmla="*/ 246991 h 2495954"/>
                <a:gd name="connsiteX461" fmla="*/ 1370632 w 1993129"/>
                <a:gd name="connsiteY461" fmla="*/ 46744 h 2495954"/>
                <a:gd name="connsiteX462" fmla="*/ 1288436 w 1993129"/>
                <a:gd name="connsiteY462" fmla="*/ 42580 h 2495954"/>
                <a:gd name="connsiteX463" fmla="*/ 1245750 w 1993129"/>
                <a:gd name="connsiteY463" fmla="*/ 37441 h 2495954"/>
                <a:gd name="connsiteX464" fmla="*/ 1245750 w 1993129"/>
                <a:gd name="connsiteY464" fmla="*/ 40579 h 2495954"/>
                <a:gd name="connsiteX465" fmla="*/ 1124068 w 1993129"/>
                <a:gd name="connsiteY465" fmla="*/ 46744 h 2495954"/>
                <a:gd name="connsiteX466" fmla="*/ 46141 w 1993129"/>
                <a:gd name="connsiteY466" fmla="*/ 1124680 h 2495954"/>
                <a:gd name="connsiteX467" fmla="*/ 41603 w 1993129"/>
                <a:gd name="connsiteY467" fmla="*/ 1214260 h 2495954"/>
                <a:gd name="connsiteX468" fmla="*/ 38465 w 1993129"/>
                <a:gd name="connsiteY468" fmla="*/ 1214260 h 2495954"/>
                <a:gd name="connsiteX469" fmla="*/ 43019 w 1993129"/>
                <a:gd name="connsiteY469" fmla="*/ 1124363 h 2495954"/>
                <a:gd name="connsiteX470" fmla="*/ 1123751 w 1993129"/>
                <a:gd name="connsiteY470" fmla="*/ 43622 h 2495954"/>
                <a:gd name="connsiteX471" fmla="*/ 1288436 w 1993129"/>
                <a:gd name="connsiteY471" fmla="*/ 1994 h 2495954"/>
                <a:gd name="connsiteX472" fmla="*/ 1374954 w 1993129"/>
                <a:gd name="connsiteY472" fmla="*/ 6363 h 2495954"/>
                <a:gd name="connsiteX473" fmla="*/ 1945138 w 1993129"/>
                <a:gd name="connsiteY473" fmla="*/ 213065 h 2495954"/>
                <a:gd name="connsiteX474" fmla="*/ 1993129 w 1993129"/>
                <a:gd name="connsiteY474" fmla="*/ 248952 h 2495954"/>
                <a:gd name="connsiteX475" fmla="*/ 1993129 w 1993129"/>
                <a:gd name="connsiteY475" fmla="*/ 252745 h 2495954"/>
                <a:gd name="connsiteX476" fmla="*/ 1937636 w 1993129"/>
                <a:gd name="connsiteY476" fmla="*/ 211528 h 2495954"/>
                <a:gd name="connsiteX477" fmla="*/ 1371007 w 1993129"/>
                <a:gd name="connsiteY477" fmla="*/ 9081 h 2495954"/>
                <a:gd name="connsiteX478" fmla="*/ 1288436 w 1993129"/>
                <a:gd name="connsiteY478" fmla="*/ 5059 h 2495954"/>
                <a:gd name="connsiteX479" fmla="*/ 1245750 w 1993129"/>
                <a:gd name="connsiteY479" fmla="*/ 0 h 2495954"/>
                <a:gd name="connsiteX480" fmla="*/ 1245750 w 1993129"/>
                <a:gd name="connsiteY480" fmla="*/ 3135 h 2495954"/>
                <a:gd name="connsiteX481" fmla="*/ 1123693 w 1993129"/>
                <a:gd name="connsiteY481" fmla="*/ 9081 h 2495954"/>
                <a:gd name="connsiteX482" fmla="*/ 367094 w 1993129"/>
                <a:gd name="connsiteY482" fmla="*/ 367700 h 2495954"/>
                <a:gd name="connsiteX483" fmla="*/ 8478 w 1993129"/>
                <a:gd name="connsiteY483" fmla="*/ 1124305 h 2495954"/>
                <a:gd name="connsiteX484" fmla="*/ 4096 w 1993129"/>
                <a:gd name="connsiteY484" fmla="*/ 1214260 h 2495954"/>
                <a:gd name="connsiteX485" fmla="*/ 1018 w 1993129"/>
                <a:gd name="connsiteY485" fmla="*/ 1214260 h 2495954"/>
                <a:gd name="connsiteX486" fmla="*/ 5760 w 1993129"/>
                <a:gd name="connsiteY486" fmla="*/ 1120358 h 2495954"/>
                <a:gd name="connsiteX487" fmla="*/ 1119746 w 1993129"/>
                <a:gd name="connsiteY487" fmla="*/ 6363 h 24959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Lst>
              <a:rect l="l" t="t" r="r" b="b"/>
              <a:pathLst>
                <a:path w="1993129" h="2495954">
                  <a:moveTo>
                    <a:pt x="861829" y="1261512"/>
                  </a:moveTo>
                  <a:lnTo>
                    <a:pt x="864967" y="1261512"/>
                  </a:lnTo>
                  <a:lnTo>
                    <a:pt x="871408" y="1325204"/>
                  </a:lnTo>
                  <a:cubicBezTo>
                    <a:pt x="902132" y="1474952"/>
                    <a:pt x="1020363" y="1593183"/>
                    <a:pt x="1170110" y="1623907"/>
                  </a:cubicBezTo>
                  <a:lnTo>
                    <a:pt x="1246305" y="1631612"/>
                  </a:lnTo>
                  <a:lnTo>
                    <a:pt x="1246305" y="1634750"/>
                  </a:lnTo>
                  <a:lnTo>
                    <a:pt x="1169483" y="1626981"/>
                  </a:lnTo>
                  <a:cubicBezTo>
                    <a:pt x="1018520" y="1596002"/>
                    <a:pt x="899313" y="1476794"/>
                    <a:pt x="868334" y="1325830"/>
                  </a:cubicBezTo>
                  <a:close/>
                  <a:moveTo>
                    <a:pt x="824388" y="1261512"/>
                  </a:moveTo>
                  <a:lnTo>
                    <a:pt x="827527" y="1261512"/>
                  </a:lnTo>
                  <a:lnTo>
                    <a:pt x="834730" y="1332730"/>
                  </a:lnTo>
                  <a:cubicBezTo>
                    <a:pt x="868457" y="1497074"/>
                    <a:pt x="998241" y="1626859"/>
                    <a:pt x="1162583" y="1660586"/>
                  </a:cubicBezTo>
                  <a:lnTo>
                    <a:pt x="1246305" y="1669054"/>
                  </a:lnTo>
                  <a:lnTo>
                    <a:pt x="1246305" y="1672192"/>
                  </a:lnTo>
                  <a:lnTo>
                    <a:pt x="1161937" y="1663662"/>
                  </a:lnTo>
                  <a:cubicBezTo>
                    <a:pt x="996348" y="1629692"/>
                    <a:pt x="865624" y="1498967"/>
                    <a:pt x="831654" y="1333377"/>
                  </a:cubicBezTo>
                  <a:close/>
                  <a:moveTo>
                    <a:pt x="786947" y="1261512"/>
                  </a:moveTo>
                  <a:lnTo>
                    <a:pt x="790085" y="1261512"/>
                  </a:lnTo>
                  <a:lnTo>
                    <a:pt x="798050" y="1340276"/>
                  </a:lnTo>
                  <a:cubicBezTo>
                    <a:pt x="834769" y="1519246"/>
                    <a:pt x="976068" y="1660547"/>
                    <a:pt x="1155037" y="1697266"/>
                  </a:cubicBezTo>
                  <a:lnTo>
                    <a:pt x="1246305" y="1706495"/>
                  </a:lnTo>
                  <a:lnTo>
                    <a:pt x="1246305" y="1709633"/>
                  </a:lnTo>
                  <a:lnTo>
                    <a:pt x="1154411" y="1700340"/>
                  </a:lnTo>
                  <a:cubicBezTo>
                    <a:pt x="974226" y="1663366"/>
                    <a:pt x="831949" y="1521089"/>
                    <a:pt x="794976" y="1340902"/>
                  </a:cubicBezTo>
                  <a:close/>
                  <a:moveTo>
                    <a:pt x="749506" y="1261512"/>
                  </a:moveTo>
                  <a:lnTo>
                    <a:pt x="752645" y="1261512"/>
                  </a:lnTo>
                  <a:lnTo>
                    <a:pt x="761372" y="1347803"/>
                  </a:lnTo>
                  <a:cubicBezTo>
                    <a:pt x="801094" y="1541369"/>
                    <a:pt x="953946" y="1694222"/>
                    <a:pt x="1147511" y="1733944"/>
                  </a:cubicBezTo>
                  <a:lnTo>
                    <a:pt x="1246305" y="1743936"/>
                  </a:lnTo>
                  <a:lnTo>
                    <a:pt x="1246305" y="1747074"/>
                  </a:lnTo>
                  <a:lnTo>
                    <a:pt x="1146864" y="1737020"/>
                  </a:lnTo>
                  <a:cubicBezTo>
                    <a:pt x="952053" y="1697055"/>
                    <a:pt x="798261" y="1543262"/>
                    <a:pt x="758296" y="1348450"/>
                  </a:cubicBezTo>
                  <a:close/>
                  <a:moveTo>
                    <a:pt x="712065" y="1261512"/>
                  </a:moveTo>
                  <a:lnTo>
                    <a:pt x="715203" y="1261512"/>
                  </a:lnTo>
                  <a:lnTo>
                    <a:pt x="724692" y="1355350"/>
                  </a:lnTo>
                  <a:cubicBezTo>
                    <a:pt x="767405" y="1563542"/>
                    <a:pt x="931774" y="1727911"/>
                    <a:pt x="1139964" y="1770625"/>
                  </a:cubicBezTo>
                  <a:lnTo>
                    <a:pt x="1246305" y="1781378"/>
                  </a:lnTo>
                  <a:lnTo>
                    <a:pt x="1246305" y="1784516"/>
                  </a:lnTo>
                  <a:lnTo>
                    <a:pt x="1139338" y="1773699"/>
                  </a:lnTo>
                  <a:cubicBezTo>
                    <a:pt x="929931" y="1730731"/>
                    <a:pt x="764586" y="1565384"/>
                    <a:pt x="721618" y="1355976"/>
                  </a:cubicBezTo>
                  <a:close/>
                  <a:moveTo>
                    <a:pt x="674624" y="1261512"/>
                  </a:moveTo>
                  <a:lnTo>
                    <a:pt x="677763" y="1261512"/>
                  </a:lnTo>
                  <a:lnTo>
                    <a:pt x="688014" y="1362876"/>
                  </a:lnTo>
                  <a:cubicBezTo>
                    <a:pt x="733731" y="1585664"/>
                    <a:pt x="909652" y="1761586"/>
                    <a:pt x="1132438" y="1807303"/>
                  </a:cubicBezTo>
                  <a:lnTo>
                    <a:pt x="1246305" y="1818819"/>
                  </a:lnTo>
                  <a:lnTo>
                    <a:pt x="1246305" y="1821957"/>
                  </a:lnTo>
                  <a:lnTo>
                    <a:pt x="1131791" y="1810379"/>
                  </a:lnTo>
                  <a:cubicBezTo>
                    <a:pt x="907759" y="1764419"/>
                    <a:pt x="730898" y="1587557"/>
                    <a:pt x="684938" y="1363522"/>
                  </a:cubicBezTo>
                  <a:close/>
                  <a:moveTo>
                    <a:pt x="637183" y="1261512"/>
                  </a:moveTo>
                  <a:lnTo>
                    <a:pt x="640321" y="1261512"/>
                  </a:lnTo>
                  <a:lnTo>
                    <a:pt x="651334" y="1370423"/>
                  </a:lnTo>
                  <a:cubicBezTo>
                    <a:pt x="700042" y="1607836"/>
                    <a:pt x="887479" y="1795275"/>
                    <a:pt x="1124891" y="1843984"/>
                  </a:cubicBezTo>
                  <a:lnTo>
                    <a:pt x="1246305" y="1856260"/>
                  </a:lnTo>
                  <a:lnTo>
                    <a:pt x="1246305" y="1859398"/>
                  </a:lnTo>
                  <a:lnTo>
                    <a:pt x="1124265" y="1847057"/>
                  </a:lnTo>
                  <a:cubicBezTo>
                    <a:pt x="885637" y="1798094"/>
                    <a:pt x="697223" y="1609679"/>
                    <a:pt x="648260" y="1371049"/>
                  </a:cubicBezTo>
                  <a:close/>
                  <a:moveTo>
                    <a:pt x="599742" y="1261512"/>
                  </a:moveTo>
                  <a:lnTo>
                    <a:pt x="602880" y="1261512"/>
                  </a:lnTo>
                  <a:lnTo>
                    <a:pt x="614656" y="1377950"/>
                  </a:lnTo>
                  <a:cubicBezTo>
                    <a:pt x="666367" y="1629959"/>
                    <a:pt x="865357" y="1828950"/>
                    <a:pt x="1117365" y="1880662"/>
                  </a:cubicBezTo>
                  <a:lnTo>
                    <a:pt x="1246305" y="1893702"/>
                  </a:lnTo>
                  <a:lnTo>
                    <a:pt x="1246305" y="1896840"/>
                  </a:lnTo>
                  <a:lnTo>
                    <a:pt x="1116718" y="1883738"/>
                  </a:lnTo>
                  <a:cubicBezTo>
                    <a:pt x="863464" y="1831783"/>
                    <a:pt x="663534" y="1631852"/>
                    <a:pt x="611580" y="1378596"/>
                  </a:cubicBezTo>
                  <a:close/>
                  <a:moveTo>
                    <a:pt x="562301" y="1261512"/>
                  </a:moveTo>
                  <a:lnTo>
                    <a:pt x="565439" y="1261512"/>
                  </a:lnTo>
                  <a:lnTo>
                    <a:pt x="577976" y="1385495"/>
                  </a:lnTo>
                  <a:cubicBezTo>
                    <a:pt x="632679" y="1652131"/>
                    <a:pt x="843185" y="1862639"/>
                    <a:pt x="1109818" y="1917342"/>
                  </a:cubicBezTo>
                  <a:lnTo>
                    <a:pt x="1246305" y="1931143"/>
                  </a:lnTo>
                  <a:lnTo>
                    <a:pt x="1246305" y="1934280"/>
                  </a:lnTo>
                  <a:lnTo>
                    <a:pt x="1109192" y="1920415"/>
                  </a:lnTo>
                  <a:cubicBezTo>
                    <a:pt x="841342" y="1865457"/>
                    <a:pt x="629859" y="1653974"/>
                    <a:pt x="574902" y="1386122"/>
                  </a:cubicBezTo>
                  <a:close/>
                  <a:moveTo>
                    <a:pt x="524176" y="1261512"/>
                  </a:moveTo>
                  <a:lnTo>
                    <a:pt x="527315" y="1261512"/>
                  </a:lnTo>
                  <a:lnTo>
                    <a:pt x="530357" y="1321543"/>
                  </a:lnTo>
                  <a:cubicBezTo>
                    <a:pt x="562405" y="1636102"/>
                    <a:pt x="797627" y="1891505"/>
                    <a:pt x="1102292" y="1954020"/>
                  </a:cubicBezTo>
                  <a:lnTo>
                    <a:pt x="1246305" y="1968584"/>
                  </a:lnTo>
                  <a:lnTo>
                    <a:pt x="1246305" y="1971722"/>
                  </a:lnTo>
                  <a:lnTo>
                    <a:pt x="1101645" y="1957096"/>
                  </a:lnTo>
                  <a:cubicBezTo>
                    <a:pt x="795630" y="1894318"/>
                    <a:pt x="559418" y="1637833"/>
                    <a:pt x="527234" y="1321872"/>
                  </a:cubicBezTo>
                  <a:close/>
                  <a:moveTo>
                    <a:pt x="486736" y="1261512"/>
                  </a:moveTo>
                  <a:lnTo>
                    <a:pt x="489874" y="1261512"/>
                  </a:lnTo>
                  <a:lnTo>
                    <a:pt x="493109" y="1325372"/>
                  </a:lnTo>
                  <a:cubicBezTo>
                    <a:pt x="529412" y="1681752"/>
                    <a:pt x="813565" y="1965907"/>
                    <a:pt x="1169942" y="2002210"/>
                  </a:cubicBezTo>
                  <a:lnTo>
                    <a:pt x="1246305" y="2006079"/>
                  </a:lnTo>
                  <a:lnTo>
                    <a:pt x="1246305" y="2009217"/>
                  </a:lnTo>
                  <a:lnTo>
                    <a:pt x="1169625" y="2005332"/>
                  </a:lnTo>
                  <a:cubicBezTo>
                    <a:pt x="811785" y="1968876"/>
                    <a:pt x="526442" y="1683532"/>
                    <a:pt x="489987" y="1325689"/>
                  </a:cubicBezTo>
                  <a:close/>
                  <a:moveTo>
                    <a:pt x="449295" y="1261512"/>
                  </a:moveTo>
                  <a:lnTo>
                    <a:pt x="452433" y="1261512"/>
                  </a:lnTo>
                  <a:lnTo>
                    <a:pt x="455862" y="1329188"/>
                  </a:lnTo>
                  <a:cubicBezTo>
                    <a:pt x="493961" y="1703144"/>
                    <a:pt x="792172" y="2001357"/>
                    <a:pt x="1166125" y="2039457"/>
                  </a:cubicBezTo>
                  <a:lnTo>
                    <a:pt x="1246305" y="2043519"/>
                  </a:lnTo>
                  <a:lnTo>
                    <a:pt x="1246305" y="2046657"/>
                  </a:lnTo>
                  <a:lnTo>
                    <a:pt x="1165796" y="2042579"/>
                  </a:lnTo>
                  <a:cubicBezTo>
                    <a:pt x="790333" y="2004334"/>
                    <a:pt x="490984" y="1704983"/>
                    <a:pt x="452739" y="1329517"/>
                  </a:cubicBezTo>
                  <a:close/>
                  <a:moveTo>
                    <a:pt x="411854" y="1261512"/>
                  </a:moveTo>
                  <a:lnTo>
                    <a:pt x="414992" y="1261512"/>
                  </a:lnTo>
                  <a:lnTo>
                    <a:pt x="418614" y="1333017"/>
                  </a:lnTo>
                  <a:cubicBezTo>
                    <a:pt x="458503" y="1724597"/>
                    <a:pt x="770720" y="2036816"/>
                    <a:pt x="1162296" y="2076705"/>
                  </a:cubicBezTo>
                  <a:lnTo>
                    <a:pt x="1246305" y="2080961"/>
                  </a:lnTo>
                  <a:lnTo>
                    <a:pt x="1246305" y="2084099"/>
                  </a:lnTo>
                  <a:lnTo>
                    <a:pt x="1161979" y="2079827"/>
                  </a:lnTo>
                  <a:cubicBezTo>
                    <a:pt x="768939" y="2039786"/>
                    <a:pt x="455533" y="1726377"/>
                    <a:pt x="415492" y="1333335"/>
                  </a:cubicBezTo>
                  <a:close/>
                  <a:moveTo>
                    <a:pt x="374413" y="1261512"/>
                  </a:moveTo>
                  <a:lnTo>
                    <a:pt x="377551" y="1261512"/>
                  </a:lnTo>
                  <a:lnTo>
                    <a:pt x="381367" y="1336834"/>
                  </a:lnTo>
                  <a:cubicBezTo>
                    <a:pt x="423052" y="1745991"/>
                    <a:pt x="749327" y="2072268"/>
                    <a:pt x="1158479" y="2113953"/>
                  </a:cubicBezTo>
                  <a:lnTo>
                    <a:pt x="1246305" y="2118403"/>
                  </a:lnTo>
                  <a:lnTo>
                    <a:pt x="1246305" y="2121541"/>
                  </a:lnTo>
                  <a:lnTo>
                    <a:pt x="1158150" y="2117076"/>
                  </a:lnTo>
                  <a:cubicBezTo>
                    <a:pt x="747488" y="2075245"/>
                    <a:pt x="420075" y="1747830"/>
                    <a:pt x="378245" y="1337164"/>
                  </a:cubicBezTo>
                  <a:close/>
                  <a:moveTo>
                    <a:pt x="336972" y="1261512"/>
                  </a:moveTo>
                  <a:lnTo>
                    <a:pt x="340110" y="1261512"/>
                  </a:lnTo>
                  <a:lnTo>
                    <a:pt x="344119" y="1340662"/>
                  </a:lnTo>
                  <a:cubicBezTo>
                    <a:pt x="387593" y="1767442"/>
                    <a:pt x="727874" y="2107726"/>
                    <a:pt x="1154651" y="2151200"/>
                  </a:cubicBezTo>
                  <a:lnTo>
                    <a:pt x="1246305" y="2155843"/>
                  </a:lnTo>
                  <a:lnTo>
                    <a:pt x="1246305" y="2158981"/>
                  </a:lnTo>
                  <a:lnTo>
                    <a:pt x="1154333" y="2154322"/>
                  </a:lnTo>
                  <a:cubicBezTo>
                    <a:pt x="726094" y="2110695"/>
                    <a:pt x="384624" y="1769222"/>
                    <a:pt x="340998" y="1340980"/>
                  </a:cubicBezTo>
                  <a:close/>
                  <a:moveTo>
                    <a:pt x="299531" y="1261512"/>
                  </a:moveTo>
                  <a:lnTo>
                    <a:pt x="302669" y="1261512"/>
                  </a:lnTo>
                  <a:lnTo>
                    <a:pt x="306873" y="1344491"/>
                  </a:lnTo>
                  <a:cubicBezTo>
                    <a:pt x="352143" y="1788895"/>
                    <a:pt x="706482" y="2143185"/>
                    <a:pt x="1150834" y="2188449"/>
                  </a:cubicBezTo>
                  <a:lnTo>
                    <a:pt x="1246305" y="2193285"/>
                  </a:lnTo>
                  <a:lnTo>
                    <a:pt x="1246305" y="2196423"/>
                  </a:lnTo>
                  <a:lnTo>
                    <a:pt x="1150505" y="2191570"/>
                  </a:lnTo>
                  <a:cubicBezTo>
                    <a:pt x="704642" y="2146155"/>
                    <a:pt x="349165" y="1790675"/>
                    <a:pt x="303750" y="1344808"/>
                  </a:cubicBezTo>
                  <a:close/>
                  <a:moveTo>
                    <a:pt x="262090" y="1261512"/>
                  </a:moveTo>
                  <a:lnTo>
                    <a:pt x="265228" y="1261512"/>
                  </a:lnTo>
                  <a:lnTo>
                    <a:pt x="269625" y="1348309"/>
                  </a:lnTo>
                  <a:cubicBezTo>
                    <a:pt x="316684" y="1810289"/>
                    <a:pt x="685029" y="2178637"/>
                    <a:pt x="1147005" y="2225697"/>
                  </a:cubicBezTo>
                  <a:lnTo>
                    <a:pt x="1246305" y="2230727"/>
                  </a:lnTo>
                  <a:lnTo>
                    <a:pt x="1246305" y="2233865"/>
                  </a:lnTo>
                  <a:lnTo>
                    <a:pt x="1146688" y="2228818"/>
                  </a:lnTo>
                  <a:cubicBezTo>
                    <a:pt x="683249" y="2181606"/>
                    <a:pt x="313715" y="1812069"/>
                    <a:pt x="266503" y="1348626"/>
                  </a:cubicBezTo>
                  <a:close/>
                  <a:moveTo>
                    <a:pt x="224649" y="1261512"/>
                  </a:moveTo>
                  <a:lnTo>
                    <a:pt x="227787" y="1261512"/>
                  </a:lnTo>
                  <a:lnTo>
                    <a:pt x="232378" y="1352125"/>
                  </a:lnTo>
                  <a:cubicBezTo>
                    <a:pt x="281233" y="1831681"/>
                    <a:pt x="663635" y="2214087"/>
                    <a:pt x="1143188" y="2262943"/>
                  </a:cubicBezTo>
                  <a:lnTo>
                    <a:pt x="1246305" y="2268167"/>
                  </a:lnTo>
                  <a:lnTo>
                    <a:pt x="1246305" y="2271305"/>
                  </a:lnTo>
                  <a:lnTo>
                    <a:pt x="1142859" y="2266065"/>
                  </a:lnTo>
                  <a:cubicBezTo>
                    <a:pt x="661797" y="2217064"/>
                    <a:pt x="278256" y="1833520"/>
                    <a:pt x="229255" y="1352454"/>
                  </a:cubicBezTo>
                  <a:close/>
                  <a:moveTo>
                    <a:pt x="187208" y="1261512"/>
                  </a:moveTo>
                  <a:lnTo>
                    <a:pt x="190346" y="1261512"/>
                  </a:lnTo>
                  <a:lnTo>
                    <a:pt x="195130" y="1355954"/>
                  </a:lnTo>
                  <a:cubicBezTo>
                    <a:pt x="245775" y="1853134"/>
                    <a:pt x="642184" y="2249546"/>
                    <a:pt x="1139359" y="2300191"/>
                  </a:cubicBezTo>
                  <a:lnTo>
                    <a:pt x="1246305" y="2305609"/>
                  </a:lnTo>
                  <a:lnTo>
                    <a:pt x="1246305" y="2308747"/>
                  </a:lnTo>
                  <a:lnTo>
                    <a:pt x="1139042" y="2303313"/>
                  </a:lnTo>
                  <a:cubicBezTo>
                    <a:pt x="640403" y="2252516"/>
                    <a:pt x="242805" y="1854914"/>
                    <a:pt x="192009" y="1356271"/>
                  </a:cubicBezTo>
                  <a:close/>
                  <a:moveTo>
                    <a:pt x="149767" y="1261512"/>
                  </a:moveTo>
                  <a:lnTo>
                    <a:pt x="152905" y="1261512"/>
                  </a:lnTo>
                  <a:lnTo>
                    <a:pt x="157883" y="1359772"/>
                  </a:lnTo>
                  <a:cubicBezTo>
                    <a:pt x="210324" y="1874527"/>
                    <a:pt x="620790" y="2284998"/>
                    <a:pt x="1135542" y="2337439"/>
                  </a:cubicBezTo>
                  <a:lnTo>
                    <a:pt x="1246305" y="2343051"/>
                  </a:lnTo>
                  <a:lnTo>
                    <a:pt x="1246305" y="2346189"/>
                  </a:lnTo>
                  <a:lnTo>
                    <a:pt x="1135213" y="2340562"/>
                  </a:lnTo>
                  <a:cubicBezTo>
                    <a:pt x="618952" y="2287975"/>
                    <a:pt x="207347" y="1876367"/>
                    <a:pt x="154761" y="1360101"/>
                  </a:cubicBezTo>
                  <a:close/>
                  <a:moveTo>
                    <a:pt x="112326" y="1261512"/>
                  </a:moveTo>
                  <a:lnTo>
                    <a:pt x="115464" y="1261512"/>
                  </a:lnTo>
                  <a:lnTo>
                    <a:pt x="120635" y="1363599"/>
                  </a:lnTo>
                  <a:cubicBezTo>
                    <a:pt x="174866" y="1895979"/>
                    <a:pt x="599338" y="2320455"/>
                    <a:pt x="1131714" y="2374686"/>
                  </a:cubicBezTo>
                  <a:lnTo>
                    <a:pt x="1246305" y="2380491"/>
                  </a:lnTo>
                  <a:lnTo>
                    <a:pt x="1246305" y="2383629"/>
                  </a:lnTo>
                  <a:lnTo>
                    <a:pt x="1131396" y="2377808"/>
                  </a:lnTo>
                  <a:cubicBezTo>
                    <a:pt x="597558" y="2323425"/>
                    <a:pt x="171896" y="1897759"/>
                    <a:pt x="117514" y="1363917"/>
                  </a:cubicBezTo>
                  <a:close/>
                  <a:moveTo>
                    <a:pt x="74885" y="1261512"/>
                  </a:moveTo>
                  <a:lnTo>
                    <a:pt x="78023" y="1261512"/>
                  </a:lnTo>
                  <a:lnTo>
                    <a:pt x="83388" y="1367417"/>
                  </a:lnTo>
                  <a:cubicBezTo>
                    <a:pt x="139415" y="1917373"/>
                    <a:pt x="577945" y="2355907"/>
                    <a:pt x="1127897" y="2411934"/>
                  </a:cubicBezTo>
                  <a:lnTo>
                    <a:pt x="1246305" y="2417933"/>
                  </a:lnTo>
                  <a:lnTo>
                    <a:pt x="1246305" y="2421071"/>
                  </a:lnTo>
                  <a:lnTo>
                    <a:pt x="1127568" y="2415056"/>
                  </a:lnTo>
                  <a:cubicBezTo>
                    <a:pt x="576106" y="2358884"/>
                    <a:pt x="136438" y="1919212"/>
                    <a:pt x="80266" y="1367746"/>
                  </a:cubicBezTo>
                  <a:close/>
                  <a:moveTo>
                    <a:pt x="37444" y="1261512"/>
                  </a:moveTo>
                  <a:lnTo>
                    <a:pt x="40582" y="1261512"/>
                  </a:lnTo>
                  <a:lnTo>
                    <a:pt x="46141" y="1371246"/>
                  </a:lnTo>
                  <a:cubicBezTo>
                    <a:pt x="103956" y="1938825"/>
                    <a:pt x="556493" y="2391367"/>
                    <a:pt x="1124068" y="2449183"/>
                  </a:cubicBezTo>
                  <a:lnTo>
                    <a:pt x="1246305" y="2455375"/>
                  </a:lnTo>
                  <a:lnTo>
                    <a:pt x="1246305" y="2458512"/>
                  </a:lnTo>
                  <a:lnTo>
                    <a:pt x="1123751" y="2452303"/>
                  </a:lnTo>
                  <a:cubicBezTo>
                    <a:pt x="554713" y="2394335"/>
                    <a:pt x="100987" y="1940606"/>
                    <a:pt x="43019" y="1371564"/>
                  </a:cubicBezTo>
                  <a:close/>
                  <a:moveTo>
                    <a:pt x="0" y="1261512"/>
                  </a:moveTo>
                  <a:lnTo>
                    <a:pt x="3114" y="1261512"/>
                  </a:lnTo>
                  <a:lnTo>
                    <a:pt x="8478" y="1371621"/>
                  </a:lnTo>
                  <a:cubicBezTo>
                    <a:pt x="36482" y="1657448"/>
                    <a:pt x="161355" y="1922487"/>
                    <a:pt x="367094" y="2128226"/>
                  </a:cubicBezTo>
                  <a:cubicBezTo>
                    <a:pt x="572832" y="2333967"/>
                    <a:pt x="837923" y="2458841"/>
                    <a:pt x="1123714" y="2486845"/>
                  </a:cubicBezTo>
                  <a:lnTo>
                    <a:pt x="1246305" y="2492818"/>
                  </a:lnTo>
                  <a:lnTo>
                    <a:pt x="1246305" y="2495954"/>
                  </a:lnTo>
                  <a:lnTo>
                    <a:pt x="1119746" y="2489564"/>
                  </a:lnTo>
                  <a:cubicBezTo>
                    <a:pt x="532372" y="2429912"/>
                    <a:pt x="65411" y="1962948"/>
                    <a:pt x="5760" y="1375569"/>
                  </a:cubicBezTo>
                  <a:close/>
                  <a:moveTo>
                    <a:pt x="1245750" y="861231"/>
                  </a:moveTo>
                  <a:lnTo>
                    <a:pt x="1245750" y="864369"/>
                  </a:lnTo>
                  <a:lnTo>
                    <a:pt x="1170110" y="872018"/>
                  </a:lnTo>
                  <a:cubicBezTo>
                    <a:pt x="1020363" y="902742"/>
                    <a:pt x="902132" y="1020974"/>
                    <a:pt x="871408" y="1170722"/>
                  </a:cubicBezTo>
                  <a:lnTo>
                    <a:pt x="867005" y="1214260"/>
                  </a:lnTo>
                  <a:lnTo>
                    <a:pt x="863868" y="1214260"/>
                  </a:lnTo>
                  <a:lnTo>
                    <a:pt x="868334" y="1170096"/>
                  </a:lnTo>
                  <a:cubicBezTo>
                    <a:pt x="899313" y="1019131"/>
                    <a:pt x="1018520" y="899923"/>
                    <a:pt x="1169483" y="868944"/>
                  </a:cubicBezTo>
                  <a:close/>
                  <a:moveTo>
                    <a:pt x="1245750" y="823790"/>
                  </a:moveTo>
                  <a:lnTo>
                    <a:pt x="1245750" y="826928"/>
                  </a:lnTo>
                  <a:lnTo>
                    <a:pt x="1162583" y="835340"/>
                  </a:lnTo>
                  <a:cubicBezTo>
                    <a:pt x="998241" y="869067"/>
                    <a:pt x="868457" y="998852"/>
                    <a:pt x="834730" y="1163196"/>
                  </a:cubicBezTo>
                  <a:lnTo>
                    <a:pt x="829565" y="1214260"/>
                  </a:lnTo>
                  <a:lnTo>
                    <a:pt x="826426" y="1214260"/>
                  </a:lnTo>
                  <a:lnTo>
                    <a:pt x="831654" y="1162549"/>
                  </a:lnTo>
                  <a:cubicBezTo>
                    <a:pt x="865624" y="996959"/>
                    <a:pt x="996348" y="866235"/>
                    <a:pt x="1161937" y="832264"/>
                  </a:cubicBezTo>
                  <a:close/>
                  <a:moveTo>
                    <a:pt x="1245750" y="786348"/>
                  </a:moveTo>
                  <a:lnTo>
                    <a:pt x="1245750" y="789486"/>
                  </a:lnTo>
                  <a:lnTo>
                    <a:pt x="1155037" y="798659"/>
                  </a:lnTo>
                  <a:cubicBezTo>
                    <a:pt x="976068" y="835378"/>
                    <a:pt x="834769" y="976679"/>
                    <a:pt x="798050" y="1155648"/>
                  </a:cubicBezTo>
                  <a:lnTo>
                    <a:pt x="792123" y="1214260"/>
                  </a:lnTo>
                  <a:lnTo>
                    <a:pt x="788985" y="1214260"/>
                  </a:lnTo>
                  <a:lnTo>
                    <a:pt x="794976" y="1155022"/>
                  </a:lnTo>
                  <a:cubicBezTo>
                    <a:pt x="831949" y="974836"/>
                    <a:pt x="974226" y="832559"/>
                    <a:pt x="1154411" y="795585"/>
                  </a:cubicBezTo>
                  <a:close/>
                  <a:moveTo>
                    <a:pt x="1245750" y="748907"/>
                  </a:moveTo>
                  <a:lnTo>
                    <a:pt x="1245750" y="752045"/>
                  </a:lnTo>
                  <a:lnTo>
                    <a:pt x="1147511" y="761981"/>
                  </a:lnTo>
                  <a:cubicBezTo>
                    <a:pt x="953946" y="801703"/>
                    <a:pt x="801094" y="954557"/>
                    <a:pt x="761372" y="1148123"/>
                  </a:cubicBezTo>
                  <a:lnTo>
                    <a:pt x="754683" y="1214260"/>
                  </a:lnTo>
                  <a:lnTo>
                    <a:pt x="751544" y="1214260"/>
                  </a:lnTo>
                  <a:lnTo>
                    <a:pt x="758296" y="1147476"/>
                  </a:lnTo>
                  <a:cubicBezTo>
                    <a:pt x="798261" y="952664"/>
                    <a:pt x="952053" y="798870"/>
                    <a:pt x="1146864" y="758905"/>
                  </a:cubicBezTo>
                  <a:close/>
                  <a:moveTo>
                    <a:pt x="1245750" y="711466"/>
                  </a:moveTo>
                  <a:lnTo>
                    <a:pt x="1245750" y="714604"/>
                  </a:lnTo>
                  <a:lnTo>
                    <a:pt x="1139964" y="725301"/>
                  </a:lnTo>
                  <a:cubicBezTo>
                    <a:pt x="931774" y="768015"/>
                    <a:pt x="767405" y="932385"/>
                    <a:pt x="724692" y="1140576"/>
                  </a:cubicBezTo>
                  <a:lnTo>
                    <a:pt x="717241" y="1214260"/>
                  </a:lnTo>
                  <a:lnTo>
                    <a:pt x="714103" y="1214260"/>
                  </a:lnTo>
                  <a:lnTo>
                    <a:pt x="721618" y="1139950"/>
                  </a:lnTo>
                  <a:cubicBezTo>
                    <a:pt x="764586" y="930541"/>
                    <a:pt x="929931" y="765195"/>
                    <a:pt x="1139338" y="722227"/>
                  </a:cubicBezTo>
                  <a:close/>
                  <a:moveTo>
                    <a:pt x="1245750" y="674024"/>
                  </a:moveTo>
                  <a:lnTo>
                    <a:pt x="1245750" y="677162"/>
                  </a:lnTo>
                  <a:lnTo>
                    <a:pt x="1132438" y="688622"/>
                  </a:lnTo>
                  <a:cubicBezTo>
                    <a:pt x="909652" y="734339"/>
                    <a:pt x="733731" y="910261"/>
                    <a:pt x="688014" y="1133049"/>
                  </a:cubicBezTo>
                  <a:lnTo>
                    <a:pt x="679801" y="1214260"/>
                  </a:lnTo>
                  <a:lnTo>
                    <a:pt x="676662" y="1214260"/>
                  </a:lnTo>
                  <a:lnTo>
                    <a:pt x="684938" y="1132402"/>
                  </a:lnTo>
                  <a:cubicBezTo>
                    <a:pt x="730898" y="908369"/>
                    <a:pt x="907759" y="731506"/>
                    <a:pt x="1131791" y="685546"/>
                  </a:cubicBezTo>
                  <a:close/>
                  <a:moveTo>
                    <a:pt x="1245750" y="636583"/>
                  </a:moveTo>
                  <a:lnTo>
                    <a:pt x="1245750" y="639721"/>
                  </a:lnTo>
                  <a:lnTo>
                    <a:pt x="1124891" y="651942"/>
                  </a:lnTo>
                  <a:cubicBezTo>
                    <a:pt x="887479" y="700651"/>
                    <a:pt x="700042" y="888089"/>
                    <a:pt x="651334" y="1125503"/>
                  </a:cubicBezTo>
                  <a:lnTo>
                    <a:pt x="642359" y="1214260"/>
                  </a:lnTo>
                  <a:lnTo>
                    <a:pt x="639221" y="1214260"/>
                  </a:lnTo>
                  <a:lnTo>
                    <a:pt x="648260" y="1124877"/>
                  </a:lnTo>
                  <a:cubicBezTo>
                    <a:pt x="697223" y="886247"/>
                    <a:pt x="885637" y="697831"/>
                    <a:pt x="1124265" y="648868"/>
                  </a:cubicBezTo>
                  <a:close/>
                  <a:moveTo>
                    <a:pt x="1245750" y="599142"/>
                  </a:moveTo>
                  <a:lnTo>
                    <a:pt x="1245750" y="602280"/>
                  </a:lnTo>
                  <a:lnTo>
                    <a:pt x="1117365" y="615264"/>
                  </a:lnTo>
                  <a:cubicBezTo>
                    <a:pt x="865357" y="666976"/>
                    <a:pt x="666367" y="865967"/>
                    <a:pt x="614656" y="1117977"/>
                  </a:cubicBezTo>
                  <a:lnTo>
                    <a:pt x="604919" y="1214260"/>
                  </a:lnTo>
                  <a:lnTo>
                    <a:pt x="601780" y="1214260"/>
                  </a:lnTo>
                  <a:lnTo>
                    <a:pt x="611580" y="1117330"/>
                  </a:lnTo>
                  <a:cubicBezTo>
                    <a:pt x="663534" y="864074"/>
                    <a:pt x="863464" y="664143"/>
                    <a:pt x="1116718" y="612188"/>
                  </a:cubicBezTo>
                  <a:close/>
                  <a:moveTo>
                    <a:pt x="1245750" y="561700"/>
                  </a:moveTo>
                  <a:lnTo>
                    <a:pt x="1245750" y="564838"/>
                  </a:lnTo>
                  <a:lnTo>
                    <a:pt x="1109818" y="578583"/>
                  </a:lnTo>
                  <a:cubicBezTo>
                    <a:pt x="843185" y="633286"/>
                    <a:pt x="632679" y="843795"/>
                    <a:pt x="577976" y="1110429"/>
                  </a:cubicBezTo>
                  <a:lnTo>
                    <a:pt x="567477" y="1214260"/>
                  </a:lnTo>
                  <a:lnTo>
                    <a:pt x="564339" y="1214260"/>
                  </a:lnTo>
                  <a:lnTo>
                    <a:pt x="574902" y="1109803"/>
                  </a:lnTo>
                  <a:cubicBezTo>
                    <a:pt x="629859" y="841951"/>
                    <a:pt x="841342" y="630467"/>
                    <a:pt x="1109192" y="575509"/>
                  </a:cubicBezTo>
                  <a:close/>
                  <a:moveTo>
                    <a:pt x="1245750" y="524259"/>
                  </a:moveTo>
                  <a:lnTo>
                    <a:pt x="1245750" y="527397"/>
                  </a:lnTo>
                  <a:lnTo>
                    <a:pt x="1102292" y="541905"/>
                  </a:lnTo>
                  <a:cubicBezTo>
                    <a:pt x="797627" y="604420"/>
                    <a:pt x="562405" y="859823"/>
                    <a:pt x="530357" y="1174383"/>
                  </a:cubicBezTo>
                  <a:lnTo>
                    <a:pt x="528336" y="1214260"/>
                  </a:lnTo>
                  <a:lnTo>
                    <a:pt x="525197" y="1214260"/>
                  </a:lnTo>
                  <a:lnTo>
                    <a:pt x="527234" y="1174054"/>
                  </a:lnTo>
                  <a:cubicBezTo>
                    <a:pt x="559418" y="858092"/>
                    <a:pt x="795630" y="601608"/>
                    <a:pt x="1101645" y="538829"/>
                  </a:cubicBezTo>
                  <a:close/>
                  <a:moveTo>
                    <a:pt x="1245750" y="486737"/>
                  </a:moveTo>
                  <a:lnTo>
                    <a:pt x="1245750" y="489875"/>
                  </a:lnTo>
                  <a:lnTo>
                    <a:pt x="1169942" y="493716"/>
                  </a:lnTo>
                  <a:cubicBezTo>
                    <a:pt x="813565" y="530019"/>
                    <a:pt x="529412" y="814175"/>
                    <a:pt x="493109" y="1170555"/>
                  </a:cubicBezTo>
                  <a:lnTo>
                    <a:pt x="490895" y="1214260"/>
                  </a:lnTo>
                  <a:lnTo>
                    <a:pt x="487757" y="1214260"/>
                  </a:lnTo>
                  <a:lnTo>
                    <a:pt x="489987" y="1170237"/>
                  </a:lnTo>
                  <a:cubicBezTo>
                    <a:pt x="526442" y="812394"/>
                    <a:pt x="811785" y="527050"/>
                    <a:pt x="1169625" y="490594"/>
                  </a:cubicBezTo>
                  <a:close/>
                  <a:moveTo>
                    <a:pt x="1361794" y="458379"/>
                  </a:moveTo>
                  <a:lnTo>
                    <a:pt x="1408128" y="465470"/>
                  </a:lnTo>
                  <a:lnTo>
                    <a:pt x="1419172" y="468905"/>
                  </a:lnTo>
                  <a:lnTo>
                    <a:pt x="1410764" y="468905"/>
                  </a:lnTo>
                  <a:cubicBezTo>
                    <a:pt x="1393874" y="468905"/>
                    <a:pt x="1377784" y="465482"/>
                    <a:pt x="1363148" y="459292"/>
                  </a:cubicBezTo>
                  <a:close/>
                  <a:moveTo>
                    <a:pt x="1245750" y="449295"/>
                  </a:moveTo>
                  <a:lnTo>
                    <a:pt x="1245750" y="452433"/>
                  </a:lnTo>
                  <a:lnTo>
                    <a:pt x="1166125" y="456468"/>
                  </a:lnTo>
                  <a:cubicBezTo>
                    <a:pt x="792172" y="494568"/>
                    <a:pt x="493961" y="792781"/>
                    <a:pt x="455862" y="1166737"/>
                  </a:cubicBezTo>
                  <a:lnTo>
                    <a:pt x="453454" y="1214260"/>
                  </a:lnTo>
                  <a:lnTo>
                    <a:pt x="450315" y="1214260"/>
                  </a:lnTo>
                  <a:lnTo>
                    <a:pt x="452739" y="1166408"/>
                  </a:lnTo>
                  <a:cubicBezTo>
                    <a:pt x="490984" y="790942"/>
                    <a:pt x="790333" y="491590"/>
                    <a:pt x="1165796" y="453346"/>
                  </a:cubicBezTo>
                  <a:close/>
                  <a:moveTo>
                    <a:pt x="1312115" y="415055"/>
                  </a:moveTo>
                  <a:lnTo>
                    <a:pt x="1332721" y="416099"/>
                  </a:lnTo>
                  <a:cubicBezTo>
                    <a:pt x="1388869" y="421819"/>
                    <a:pt x="1443393" y="433118"/>
                    <a:pt x="1495726" y="449431"/>
                  </a:cubicBezTo>
                  <a:lnTo>
                    <a:pt x="1548829" y="468905"/>
                  </a:lnTo>
                  <a:lnTo>
                    <a:pt x="1534095" y="468905"/>
                  </a:lnTo>
                  <a:lnTo>
                    <a:pt x="1415028" y="431866"/>
                  </a:lnTo>
                  <a:cubicBezTo>
                    <a:pt x="1387938" y="426308"/>
                    <a:pt x="1360374" y="422069"/>
                    <a:pt x="1332404" y="419220"/>
                  </a:cubicBezTo>
                  <a:lnTo>
                    <a:pt x="1314305" y="418303"/>
                  </a:lnTo>
                  <a:close/>
                  <a:moveTo>
                    <a:pt x="1245750" y="411854"/>
                  </a:moveTo>
                  <a:lnTo>
                    <a:pt x="1245750" y="414992"/>
                  </a:lnTo>
                  <a:lnTo>
                    <a:pt x="1162296" y="419220"/>
                  </a:lnTo>
                  <a:cubicBezTo>
                    <a:pt x="770720" y="459109"/>
                    <a:pt x="458503" y="771328"/>
                    <a:pt x="418614" y="1162909"/>
                  </a:cubicBezTo>
                  <a:lnTo>
                    <a:pt x="416013" y="1214260"/>
                  </a:lnTo>
                  <a:lnTo>
                    <a:pt x="412875" y="1214260"/>
                  </a:lnTo>
                  <a:lnTo>
                    <a:pt x="415492" y="1162591"/>
                  </a:lnTo>
                  <a:cubicBezTo>
                    <a:pt x="455533" y="769548"/>
                    <a:pt x="768939" y="456140"/>
                    <a:pt x="1161979" y="416099"/>
                  </a:cubicBezTo>
                  <a:close/>
                  <a:moveTo>
                    <a:pt x="1294522" y="376722"/>
                  </a:moveTo>
                  <a:lnTo>
                    <a:pt x="1336550" y="378851"/>
                  </a:lnTo>
                  <a:cubicBezTo>
                    <a:pt x="1424549" y="387814"/>
                    <a:pt x="1508725" y="409892"/>
                    <a:pt x="1587088" y="443092"/>
                  </a:cubicBezTo>
                  <a:lnTo>
                    <a:pt x="1634587" y="468905"/>
                  </a:lnTo>
                  <a:lnTo>
                    <a:pt x="1628038" y="468905"/>
                  </a:lnTo>
                  <a:lnTo>
                    <a:pt x="1585876" y="445990"/>
                  </a:lnTo>
                  <a:cubicBezTo>
                    <a:pt x="1507794" y="412906"/>
                    <a:pt x="1423918" y="390906"/>
                    <a:pt x="1336232" y="381973"/>
                  </a:cubicBezTo>
                  <a:lnTo>
                    <a:pt x="1295162" y="379892"/>
                  </a:lnTo>
                  <a:close/>
                  <a:moveTo>
                    <a:pt x="1245750" y="374413"/>
                  </a:moveTo>
                  <a:lnTo>
                    <a:pt x="1245750" y="377551"/>
                  </a:lnTo>
                  <a:lnTo>
                    <a:pt x="1158479" y="381973"/>
                  </a:lnTo>
                  <a:cubicBezTo>
                    <a:pt x="749327" y="423658"/>
                    <a:pt x="423052" y="749936"/>
                    <a:pt x="381367" y="1159092"/>
                  </a:cubicBezTo>
                  <a:lnTo>
                    <a:pt x="378572" y="1214260"/>
                  </a:lnTo>
                  <a:lnTo>
                    <a:pt x="375434" y="1214260"/>
                  </a:lnTo>
                  <a:lnTo>
                    <a:pt x="378245" y="1158763"/>
                  </a:lnTo>
                  <a:cubicBezTo>
                    <a:pt x="420075" y="748096"/>
                    <a:pt x="747488" y="420681"/>
                    <a:pt x="1158150" y="378851"/>
                  </a:cubicBezTo>
                  <a:close/>
                  <a:moveTo>
                    <a:pt x="1288436" y="338972"/>
                  </a:moveTo>
                  <a:lnTo>
                    <a:pt x="1340367" y="341603"/>
                  </a:lnTo>
                  <a:cubicBezTo>
                    <a:pt x="1432132" y="350951"/>
                    <a:pt x="1519913" y="373977"/>
                    <a:pt x="1601633" y="408602"/>
                  </a:cubicBezTo>
                  <a:lnTo>
                    <a:pt x="1712591" y="468905"/>
                  </a:lnTo>
                  <a:lnTo>
                    <a:pt x="1706067" y="468905"/>
                  </a:lnTo>
                  <a:lnTo>
                    <a:pt x="1600421" y="411490"/>
                  </a:lnTo>
                  <a:cubicBezTo>
                    <a:pt x="1518982" y="376985"/>
                    <a:pt x="1431502" y="354040"/>
                    <a:pt x="1340050" y="344724"/>
                  </a:cubicBezTo>
                  <a:lnTo>
                    <a:pt x="1288436" y="342110"/>
                  </a:lnTo>
                  <a:close/>
                  <a:moveTo>
                    <a:pt x="1245750" y="336971"/>
                  </a:moveTo>
                  <a:lnTo>
                    <a:pt x="1245750" y="340109"/>
                  </a:lnTo>
                  <a:lnTo>
                    <a:pt x="1154651" y="344724"/>
                  </a:lnTo>
                  <a:cubicBezTo>
                    <a:pt x="727874" y="388199"/>
                    <a:pt x="387593" y="728482"/>
                    <a:pt x="344119" y="1155262"/>
                  </a:cubicBezTo>
                  <a:lnTo>
                    <a:pt x="341131" y="1214260"/>
                  </a:lnTo>
                  <a:lnTo>
                    <a:pt x="337993" y="1214260"/>
                  </a:lnTo>
                  <a:lnTo>
                    <a:pt x="340998" y="1154945"/>
                  </a:lnTo>
                  <a:cubicBezTo>
                    <a:pt x="384624" y="726703"/>
                    <a:pt x="726094" y="385229"/>
                    <a:pt x="1154333" y="341603"/>
                  </a:cubicBezTo>
                  <a:close/>
                  <a:moveTo>
                    <a:pt x="1288436" y="301531"/>
                  </a:moveTo>
                  <a:lnTo>
                    <a:pt x="1344195" y="304355"/>
                  </a:lnTo>
                  <a:cubicBezTo>
                    <a:pt x="1503432" y="320575"/>
                    <a:pt x="1651140" y="376344"/>
                    <a:pt x="1777312" y="461654"/>
                  </a:cubicBezTo>
                  <a:lnTo>
                    <a:pt x="1786096" y="468905"/>
                  </a:lnTo>
                  <a:lnTo>
                    <a:pt x="1781183" y="468905"/>
                  </a:lnTo>
                  <a:lnTo>
                    <a:pt x="1775567" y="464270"/>
                  </a:lnTo>
                  <a:cubicBezTo>
                    <a:pt x="1649813" y="379236"/>
                    <a:pt x="1502593" y="323646"/>
                    <a:pt x="1343878" y="307478"/>
                  </a:cubicBezTo>
                  <a:lnTo>
                    <a:pt x="1288436" y="304669"/>
                  </a:lnTo>
                  <a:close/>
                  <a:moveTo>
                    <a:pt x="1245750" y="299530"/>
                  </a:moveTo>
                  <a:lnTo>
                    <a:pt x="1245750" y="302668"/>
                  </a:lnTo>
                  <a:lnTo>
                    <a:pt x="1150822" y="307477"/>
                  </a:lnTo>
                  <a:cubicBezTo>
                    <a:pt x="706422" y="352740"/>
                    <a:pt x="352135" y="707030"/>
                    <a:pt x="306872" y="1151433"/>
                  </a:cubicBezTo>
                  <a:lnTo>
                    <a:pt x="303689" y="1214260"/>
                  </a:lnTo>
                  <a:lnTo>
                    <a:pt x="300551" y="1214260"/>
                  </a:lnTo>
                  <a:lnTo>
                    <a:pt x="303750" y="1151116"/>
                  </a:lnTo>
                  <a:cubicBezTo>
                    <a:pt x="349165" y="705250"/>
                    <a:pt x="704642" y="349771"/>
                    <a:pt x="1150505" y="304355"/>
                  </a:cubicBezTo>
                  <a:close/>
                  <a:moveTo>
                    <a:pt x="1288436" y="264090"/>
                  </a:moveTo>
                  <a:lnTo>
                    <a:pt x="1348012" y="267108"/>
                  </a:lnTo>
                  <a:cubicBezTo>
                    <a:pt x="1513526" y="283970"/>
                    <a:pt x="1667062" y="341944"/>
                    <a:pt x="1798216" y="430626"/>
                  </a:cubicBezTo>
                  <a:lnTo>
                    <a:pt x="1844590" y="468905"/>
                  </a:lnTo>
                  <a:lnTo>
                    <a:pt x="1839701" y="468905"/>
                  </a:lnTo>
                  <a:lnTo>
                    <a:pt x="1796471" y="433222"/>
                  </a:lnTo>
                  <a:cubicBezTo>
                    <a:pt x="1665735" y="344824"/>
                    <a:pt x="1512687" y="287037"/>
                    <a:pt x="1347695" y="270230"/>
                  </a:cubicBezTo>
                  <a:lnTo>
                    <a:pt x="1288436" y="267228"/>
                  </a:lnTo>
                  <a:close/>
                  <a:moveTo>
                    <a:pt x="1245750" y="262089"/>
                  </a:moveTo>
                  <a:lnTo>
                    <a:pt x="1245750" y="265227"/>
                  </a:lnTo>
                  <a:lnTo>
                    <a:pt x="1147005" y="270230"/>
                  </a:lnTo>
                  <a:cubicBezTo>
                    <a:pt x="685029" y="317290"/>
                    <a:pt x="316684" y="685637"/>
                    <a:pt x="269625" y="1147617"/>
                  </a:cubicBezTo>
                  <a:lnTo>
                    <a:pt x="266249" y="1214260"/>
                  </a:lnTo>
                  <a:lnTo>
                    <a:pt x="263111" y="1214260"/>
                  </a:lnTo>
                  <a:lnTo>
                    <a:pt x="266503" y="1147300"/>
                  </a:lnTo>
                  <a:cubicBezTo>
                    <a:pt x="313715" y="683858"/>
                    <a:pt x="683249" y="314320"/>
                    <a:pt x="1146688" y="267108"/>
                  </a:cubicBezTo>
                  <a:close/>
                  <a:moveTo>
                    <a:pt x="1288436" y="226648"/>
                  </a:moveTo>
                  <a:lnTo>
                    <a:pt x="1351841" y="229859"/>
                  </a:lnTo>
                  <a:cubicBezTo>
                    <a:pt x="1523649" y="247360"/>
                    <a:pt x="1683018" y="307531"/>
                    <a:pt x="1819151" y="399577"/>
                  </a:cubicBezTo>
                  <a:lnTo>
                    <a:pt x="1896787" y="463659"/>
                  </a:lnTo>
                  <a:lnTo>
                    <a:pt x="1892836" y="464457"/>
                  </a:lnTo>
                  <a:lnTo>
                    <a:pt x="1817406" y="402192"/>
                  </a:lnTo>
                  <a:cubicBezTo>
                    <a:pt x="1681691" y="310424"/>
                    <a:pt x="1522810" y="250430"/>
                    <a:pt x="1351524" y="232982"/>
                  </a:cubicBezTo>
                  <a:lnTo>
                    <a:pt x="1288436" y="229786"/>
                  </a:lnTo>
                  <a:close/>
                  <a:moveTo>
                    <a:pt x="1245750" y="224647"/>
                  </a:moveTo>
                  <a:lnTo>
                    <a:pt x="1245750" y="227785"/>
                  </a:lnTo>
                  <a:lnTo>
                    <a:pt x="1143188" y="232982"/>
                  </a:lnTo>
                  <a:cubicBezTo>
                    <a:pt x="663635" y="281838"/>
                    <a:pt x="281233" y="664243"/>
                    <a:pt x="232378" y="1143799"/>
                  </a:cubicBezTo>
                  <a:lnTo>
                    <a:pt x="228808" y="1214260"/>
                  </a:lnTo>
                  <a:lnTo>
                    <a:pt x="225669" y="1214260"/>
                  </a:lnTo>
                  <a:lnTo>
                    <a:pt x="229255" y="1143470"/>
                  </a:lnTo>
                  <a:cubicBezTo>
                    <a:pt x="278256" y="662404"/>
                    <a:pt x="661797" y="278861"/>
                    <a:pt x="1142859" y="229859"/>
                  </a:cubicBezTo>
                  <a:close/>
                  <a:moveTo>
                    <a:pt x="1288436" y="189207"/>
                  </a:moveTo>
                  <a:lnTo>
                    <a:pt x="1355658" y="192613"/>
                  </a:lnTo>
                  <a:cubicBezTo>
                    <a:pt x="1533743" y="210754"/>
                    <a:pt x="1698941" y="273132"/>
                    <a:pt x="1840055" y="368548"/>
                  </a:cubicBezTo>
                  <a:lnTo>
                    <a:pt x="1935795" y="447575"/>
                  </a:lnTo>
                  <a:lnTo>
                    <a:pt x="1933104" y="449390"/>
                  </a:lnTo>
                  <a:lnTo>
                    <a:pt x="1838310" y="371145"/>
                  </a:lnTo>
                  <a:cubicBezTo>
                    <a:pt x="1697613" y="276012"/>
                    <a:pt x="1532904" y="213822"/>
                    <a:pt x="1355341" y="195734"/>
                  </a:cubicBezTo>
                  <a:lnTo>
                    <a:pt x="1288436" y="192345"/>
                  </a:lnTo>
                  <a:close/>
                  <a:moveTo>
                    <a:pt x="1245750" y="187206"/>
                  </a:moveTo>
                  <a:lnTo>
                    <a:pt x="1245750" y="190344"/>
                  </a:lnTo>
                  <a:lnTo>
                    <a:pt x="1139359" y="195734"/>
                  </a:lnTo>
                  <a:cubicBezTo>
                    <a:pt x="642184" y="246379"/>
                    <a:pt x="245775" y="642791"/>
                    <a:pt x="195130" y="1139971"/>
                  </a:cubicBezTo>
                  <a:lnTo>
                    <a:pt x="191367" y="1214260"/>
                  </a:lnTo>
                  <a:lnTo>
                    <a:pt x="188229" y="1214260"/>
                  </a:lnTo>
                  <a:lnTo>
                    <a:pt x="192009" y="1139653"/>
                  </a:lnTo>
                  <a:cubicBezTo>
                    <a:pt x="242805" y="641011"/>
                    <a:pt x="640403" y="243410"/>
                    <a:pt x="1139042" y="192613"/>
                  </a:cubicBezTo>
                  <a:close/>
                  <a:moveTo>
                    <a:pt x="1288436" y="151766"/>
                  </a:moveTo>
                  <a:lnTo>
                    <a:pt x="1359487" y="155365"/>
                  </a:lnTo>
                  <a:cubicBezTo>
                    <a:pt x="1580742" y="177902"/>
                    <a:pt x="1782774" y="266382"/>
                    <a:pt x="1945561" y="400781"/>
                  </a:cubicBezTo>
                  <a:lnTo>
                    <a:pt x="1966339" y="419670"/>
                  </a:lnTo>
                  <a:lnTo>
                    <a:pt x="1964554" y="422317"/>
                  </a:lnTo>
                  <a:lnTo>
                    <a:pt x="1943545" y="403219"/>
                  </a:lnTo>
                  <a:cubicBezTo>
                    <a:pt x="1781219" y="269197"/>
                    <a:pt x="1579766" y="180962"/>
                    <a:pt x="1359158" y="158487"/>
                  </a:cubicBezTo>
                  <a:lnTo>
                    <a:pt x="1288436" y="154904"/>
                  </a:lnTo>
                  <a:close/>
                  <a:moveTo>
                    <a:pt x="1245750" y="149765"/>
                  </a:moveTo>
                  <a:lnTo>
                    <a:pt x="1245750" y="152903"/>
                  </a:lnTo>
                  <a:lnTo>
                    <a:pt x="1135542" y="158487"/>
                  </a:lnTo>
                  <a:cubicBezTo>
                    <a:pt x="620790" y="210929"/>
                    <a:pt x="210324" y="621398"/>
                    <a:pt x="157883" y="1136154"/>
                  </a:cubicBezTo>
                  <a:lnTo>
                    <a:pt x="153926" y="1214260"/>
                  </a:lnTo>
                  <a:lnTo>
                    <a:pt x="150787" y="1214260"/>
                  </a:lnTo>
                  <a:lnTo>
                    <a:pt x="154761" y="1135825"/>
                  </a:lnTo>
                  <a:cubicBezTo>
                    <a:pt x="207347" y="619559"/>
                    <a:pt x="618952" y="207951"/>
                    <a:pt x="1135213" y="155365"/>
                  </a:cubicBezTo>
                  <a:close/>
                  <a:moveTo>
                    <a:pt x="1288436" y="114324"/>
                  </a:moveTo>
                  <a:lnTo>
                    <a:pt x="1363304" y="118117"/>
                  </a:lnTo>
                  <a:cubicBezTo>
                    <a:pt x="1592092" y="141424"/>
                    <a:pt x="1801010" y="232925"/>
                    <a:pt x="1969349" y="371911"/>
                  </a:cubicBezTo>
                  <a:lnTo>
                    <a:pt x="1985120" y="386248"/>
                  </a:lnTo>
                  <a:lnTo>
                    <a:pt x="1984400" y="389814"/>
                  </a:lnTo>
                  <a:lnTo>
                    <a:pt x="1967362" y="374326"/>
                  </a:lnTo>
                  <a:cubicBezTo>
                    <a:pt x="1799489" y="235726"/>
                    <a:pt x="1591147" y="144480"/>
                    <a:pt x="1362986" y="121238"/>
                  </a:cubicBezTo>
                  <a:lnTo>
                    <a:pt x="1288436" y="117462"/>
                  </a:lnTo>
                  <a:close/>
                  <a:moveTo>
                    <a:pt x="1245750" y="112323"/>
                  </a:moveTo>
                  <a:lnTo>
                    <a:pt x="1245750" y="115461"/>
                  </a:lnTo>
                  <a:lnTo>
                    <a:pt x="1131714" y="121238"/>
                  </a:lnTo>
                  <a:cubicBezTo>
                    <a:pt x="599338" y="175469"/>
                    <a:pt x="174866" y="599945"/>
                    <a:pt x="120635" y="1132325"/>
                  </a:cubicBezTo>
                  <a:lnTo>
                    <a:pt x="116485" y="1214260"/>
                  </a:lnTo>
                  <a:lnTo>
                    <a:pt x="113347" y="1214260"/>
                  </a:lnTo>
                  <a:lnTo>
                    <a:pt x="117514" y="1132007"/>
                  </a:lnTo>
                  <a:cubicBezTo>
                    <a:pt x="171896" y="598165"/>
                    <a:pt x="597558" y="172500"/>
                    <a:pt x="1131396" y="118117"/>
                  </a:cubicBezTo>
                  <a:close/>
                  <a:moveTo>
                    <a:pt x="1288436" y="76883"/>
                  </a:moveTo>
                  <a:lnTo>
                    <a:pt x="1367132" y="80869"/>
                  </a:lnTo>
                  <a:cubicBezTo>
                    <a:pt x="1564083" y="100931"/>
                    <a:pt x="1746774" y="169908"/>
                    <a:pt x="1902829" y="275424"/>
                  </a:cubicBezTo>
                  <a:lnTo>
                    <a:pt x="1993129" y="342991"/>
                  </a:lnTo>
                  <a:lnTo>
                    <a:pt x="1993129" y="346577"/>
                  </a:lnTo>
                  <a:lnTo>
                    <a:pt x="1993013" y="347150"/>
                  </a:lnTo>
                  <a:lnTo>
                    <a:pt x="1991150" y="345456"/>
                  </a:lnTo>
                  <a:cubicBezTo>
                    <a:pt x="1817726" y="202271"/>
                    <a:pt x="1602497" y="108003"/>
                    <a:pt x="1366804" y="83991"/>
                  </a:cubicBezTo>
                  <a:lnTo>
                    <a:pt x="1288436" y="80021"/>
                  </a:lnTo>
                  <a:close/>
                  <a:moveTo>
                    <a:pt x="1245750" y="74882"/>
                  </a:moveTo>
                  <a:lnTo>
                    <a:pt x="1245750" y="78020"/>
                  </a:lnTo>
                  <a:lnTo>
                    <a:pt x="1127897" y="83991"/>
                  </a:lnTo>
                  <a:cubicBezTo>
                    <a:pt x="577945" y="140018"/>
                    <a:pt x="139415" y="578553"/>
                    <a:pt x="83388" y="1128508"/>
                  </a:cubicBezTo>
                  <a:lnTo>
                    <a:pt x="79044" y="1214260"/>
                  </a:lnTo>
                  <a:lnTo>
                    <a:pt x="75905" y="1214260"/>
                  </a:lnTo>
                  <a:lnTo>
                    <a:pt x="80266" y="1128179"/>
                  </a:lnTo>
                  <a:cubicBezTo>
                    <a:pt x="136438" y="576713"/>
                    <a:pt x="576106" y="137041"/>
                    <a:pt x="1127568" y="80869"/>
                  </a:cubicBezTo>
                  <a:close/>
                  <a:moveTo>
                    <a:pt x="1288436" y="39442"/>
                  </a:moveTo>
                  <a:lnTo>
                    <a:pt x="1370950" y="43622"/>
                  </a:lnTo>
                  <a:cubicBezTo>
                    <a:pt x="1574177" y="64325"/>
                    <a:pt x="1762697" y="135508"/>
                    <a:pt x="1923733" y="244395"/>
                  </a:cubicBezTo>
                  <a:lnTo>
                    <a:pt x="1993129" y="296321"/>
                  </a:lnTo>
                  <a:lnTo>
                    <a:pt x="1993129" y="300223"/>
                  </a:lnTo>
                  <a:lnTo>
                    <a:pt x="1921988" y="246991"/>
                  </a:lnTo>
                  <a:cubicBezTo>
                    <a:pt x="1761370" y="138388"/>
                    <a:pt x="1573338" y="67392"/>
                    <a:pt x="1370632" y="46744"/>
                  </a:cubicBezTo>
                  <a:lnTo>
                    <a:pt x="1288436" y="42580"/>
                  </a:lnTo>
                  <a:close/>
                  <a:moveTo>
                    <a:pt x="1245750" y="37441"/>
                  </a:moveTo>
                  <a:lnTo>
                    <a:pt x="1245750" y="40579"/>
                  </a:lnTo>
                  <a:lnTo>
                    <a:pt x="1124068" y="46744"/>
                  </a:lnTo>
                  <a:cubicBezTo>
                    <a:pt x="556493" y="104560"/>
                    <a:pt x="103956" y="557100"/>
                    <a:pt x="46141" y="1124680"/>
                  </a:cubicBezTo>
                  <a:lnTo>
                    <a:pt x="41603" y="1214260"/>
                  </a:lnTo>
                  <a:lnTo>
                    <a:pt x="38465" y="1214260"/>
                  </a:lnTo>
                  <a:lnTo>
                    <a:pt x="43019" y="1124363"/>
                  </a:lnTo>
                  <a:cubicBezTo>
                    <a:pt x="100987" y="555320"/>
                    <a:pt x="554713" y="101590"/>
                    <a:pt x="1123751" y="43622"/>
                  </a:cubicBezTo>
                  <a:close/>
                  <a:moveTo>
                    <a:pt x="1288436" y="1994"/>
                  </a:moveTo>
                  <a:lnTo>
                    <a:pt x="1374954" y="6363"/>
                  </a:lnTo>
                  <a:cubicBezTo>
                    <a:pt x="1584731" y="27667"/>
                    <a:pt x="1779149" y="100924"/>
                    <a:pt x="1945138" y="213065"/>
                  </a:cubicBezTo>
                  <a:lnTo>
                    <a:pt x="1993129" y="248952"/>
                  </a:lnTo>
                  <a:lnTo>
                    <a:pt x="1993129" y="252745"/>
                  </a:lnTo>
                  <a:lnTo>
                    <a:pt x="1937636" y="211528"/>
                  </a:lnTo>
                  <a:cubicBezTo>
                    <a:pt x="1768722" y="98511"/>
                    <a:pt x="1575168" y="29084"/>
                    <a:pt x="1371007" y="9081"/>
                  </a:cubicBezTo>
                  <a:lnTo>
                    <a:pt x="1288436" y="5059"/>
                  </a:lnTo>
                  <a:close/>
                  <a:moveTo>
                    <a:pt x="1245750" y="0"/>
                  </a:moveTo>
                  <a:lnTo>
                    <a:pt x="1245750" y="3135"/>
                  </a:lnTo>
                  <a:lnTo>
                    <a:pt x="1123693" y="9081"/>
                  </a:lnTo>
                  <a:cubicBezTo>
                    <a:pt x="837868" y="37085"/>
                    <a:pt x="572832" y="161960"/>
                    <a:pt x="367094" y="367700"/>
                  </a:cubicBezTo>
                  <a:cubicBezTo>
                    <a:pt x="161355" y="573440"/>
                    <a:pt x="36482" y="838478"/>
                    <a:pt x="8478" y="1124305"/>
                  </a:cubicBezTo>
                  <a:lnTo>
                    <a:pt x="4096" y="1214260"/>
                  </a:lnTo>
                  <a:lnTo>
                    <a:pt x="1018" y="1214260"/>
                  </a:lnTo>
                  <a:lnTo>
                    <a:pt x="5760" y="1120358"/>
                  </a:lnTo>
                  <a:cubicBezTo>
                    <a:pt x="65411" y="532979"/>
                    <a:pt x="532372" y="66014"/>
                    <a:pt x="1119746" y="6363"/>
                  </a:cubicBezTo>
                  <a:close/>
                </a:path>
              </a:pathLst>
            </a:custGeom>
            <a:grpFill/>
            <a:ln w="7130" cap="flat">
              <a:noFill/>
              <a:prstDash val="solid"/>
              <a:miter/>
            </a:ln>
          </p:spPr>
          <p:txBody>
            <a:bodyPr rtlCol="0" anchor="ctr"/>
            <a:lstStyle/>
            <a:p>
              <a:endParaRPr lang="en-US"/>
            </a:p>
          </p:txBody>
        </p:sp>
        <p:sp>
          <p:nvSpPr>
            <p:cNvPr id="186" name="Freeform 185">
              <a:extLst>
                <a:ext uri="{FF2B5EF4-FFF2-40B4-BE49-F238E27FC236}">
                  <a16:creationId xmlns:a16="http://schemas.microsoft.com/office/drawing/2014/main" id="{9EC1BC20-44F2-FB84-AFC7-6DF02237F536}"/>
                </a:ext>
              </a:extLst>
            </p:cNvPr>
            <p:cNvSpPr/>
            <p:nvPr/>
          </p:nvSpPr>
          <p:spPr>
            <a:xfrm>
              <a:off x="3447233" y="457201"/>
              <a:ext cx="2198949" cy="1453376"/>
            </a:xfrm>
            <a:custGeom>
              <a:avLst/>
              <a:gdLst>
                <a:gd name="connsiteX0" fmla="*/ 1494256 w 2198949"/>
                <a:gd name="connsiteY0" fmla="*/ 491837 h 1453376"/>
                <a:gd name="connsiteX1" fmla="*/ 1564491 w 2198949"/>
                <a:gd name="connsiteY1" fmla="*/ 495395 h 1453376"/>
                <a:gd name="connsiteX2" fmla="*/ 1996032 w 2198949"/>
                <a:gd name="connsiteY2" fmla="*/ 652115 h 1453376"/>
                <a:gd name="connsiteX3" fmla="*/ 2059733 w 2198949"/>
                <a:gd name="connsiteY3" fmla="*/ 704693 h 1453376"/>
                <a:gd name="connsiteX4" fmla="*/ 2053915 w 2198949"/>
                <a:gd name="connsiteY4" fmla="*/ 704693 h 1453376"/>
                <a:gd name="connsiteX5" fmla="*/ 1993967 w 2198949"/>
                <a:gd name="connsiteY5" fmla="*/ 655209 h 1453376"/>
                <a:gd name="connsiteX6" fmla="*/ 1564116 w 2198949"/>
                <a:gd name="connsiteY6" fmla="*/ 499089 h 1453376"/>
                <a:gd name="connsiteX7" fmla="*/ 1494256 w 2198949"/>
                <a:gd name="connsiteY7" fmla="*/ 495550 h 1453376"/>
                <a:gd name="connsiteX8" fmla="*/ 1453376 w 2198949"/>
                <a:gd name="connsiteY8" fmla="*/ 491248 h 1453376"/>
                <a:gd name="connsiteX9" fmla="*/ 1453376 w 2198949"/>
                <a:gd name="connsiteY9" fmla="*/ 494961 h 1453376"/>
                <a:gd name="connsiteX10" fmla="*/ 1371894 w 2198949"/>
                <a:gd name="connsiteY10" fmla="*/ 499089 h 1453376"/>
                <a:gd name="connsiteX11" fmla="*/ 526655 w 2198949"/>
                <a:gd name="connsiteY11" fmla="*/ 1435528 h 1453376"/>
                <a:gd name="connsiteX12" fmla="*/ 527560 w 2198949"/>
                <a:gd name="connsiteY12" fmla="*/ 1453376 h 1453376"/>
                <a:gd name="connsiteX13" fmla="*/ 523846 w 2198949"/>
                <a:gd name="connsiteY13" fmla="*/ 1453376 h 1453376"/>
                <a:gd name="connsiteX14" fmla="*/ 522942 w 2198949"/>
                <a:gd name="connsiteY14" fmla="*/ 1435528 h 1453376"/>
                <a:gd name="connsiteX15" fmla="*/ 1371505 w 2198949"/>
                <a:gd name="connsiteY15" fmla="*/ 495395 h 1453376"/>
                <a:gd name="connsiteX16" fmla="*/ 1494256 w 2198949"/>
                <a:gd name="connsiteY16" fmla="*/ 447538 h 1453376"/>
                <a:gd name="connsiteX17" fmla="*/ 1569008 w 2198949"/>
                <a:gd name="connsiteY17" fmla="*/ 451326 h 1453376"/>
                <a:gd name="connsiteX18" fmla="*/ 2020766 w 2198949"/>
                <a:gd name="connsiteY18" fmla="*/ 615403 h 1453376"/>
                <a:gd name="connsiteX19" fmla="*/ 2118661 w 2198949"/>
                <a:gd name="connsiteY19" fmla="*/ 696206 h 1453376"/>
                <a:gd name="connsiteX20" fmla="*/ 2114012 w 2198949"/>
                <a:gd name="connsiteY20" fmla="*/ 697144 h 1453376"/>
                <a:gd name="connsiteX21" fmla="*/ 2018700 w 2198949"/>
                <a:gd name="connsiteY21" fmla="*/ 618475 h 1453376"/>
                <a:gd name="connsiteX22" fmla="*/ 1568632 w 2198949"/>
                <a:gd name="connsiteY22" fmla="*/ 455019 h 1453376"/>
                <a:gd name="connsiteX23" fmla="*/ 1494256 w 2198949"/>
                <a:gd name="connsiteY23" fmla="*/ 451251 h 1453376"/>
                <a:gd name="connsiteX24" fmla="*/ 1453376 w 2198949"/>
                <a:gd name="connsiteY24" fmla="*/ 446949 h 1453376"/>
                <a:gd name="connsiteX25" fmla="*/ 1453376 w 2198949"/>
                <a:gd name="connsiteY25" fmla="*/ 450662 h 1453376"/>
                <a:gd name="connsiteX26" fmla="*/ 1367365 w 2198949"/>
                <a:gd name="connsiteY26" fmla="*/ 455019 h 1453376"/>
                <a:gd name="connsiteX27" fmla="*/ 482356 w 2198949"/>
                <a:gd name="connsiteY27" fmla="*/ 1435528 h 1453376"/>
                <a:gd name="connsiteX28" fmla="*/ 483260 w 2198949"/>
                <a:gd name="connsiteY28" fmla="*/ 1453376 h 1453376"/>
                <a:gd name="connsiteX29" fmla="*/ 479547 w 2198949"/>
                <a:gd name="connsiteY29" fmla="*/ 1453376 h 1453376"/>
                <a:gd name="connsiteX30" fmla="*/ 478643 w 2198949"/>
                <a:gd name="connsiteY30" fmla="*/ 1435528 h 1453376"/>
                <a:gd name="connsiteX31" fmla="*/ 1366989 w 2198949"/>
                <a:gd name="connsiteY31" fmla="*/ 451326 h 1453376"/>
                <a:gd name="connsiteX32" fmla="*/ 1494256 w 2198949"/>
                <a:gd name="connsiteY32" fmla="*/ 403241 h 1453376"/>
                <a:gd name="connsiteX33" fmla="*/ 1573538 w 2198949"/>
                <a:gd name="connsiteY33" fmla="*/ 407257 h 1453376"/>
                <a:gd name="connsiteX34" fmla="*/ 2125131 w 2198949"/>
                <a:gd name="connsiteY34" fmla="*/ 638225 h 1453376"/>
                <a:gd name="connsiteX35" fmla="*/ 2160661 w 2198949"/>
                <a:gd name="connsiteY35" fmla="*/ 670522 h 1453376"/>
                <a:gd name="connsiteX36" fmla="*/ 2157488 w 2198949"/>
                <a:gd name="connsiteY36" fmla="*/ 672662 h 1453376"/>
                <a:gd name="connsiteX37" fmla="*/ 2122779 w 2198949"/>
                <a:gd name="connsiteY37" fmla="*/ 641109 h 1453376"/>
                <a:gd name="connsiteX38" fmla="*/ 1573162 w 2198949"/>
                <a:gd name="connsiteY38" fmla="*/ 410952 h 1453376"/>
                <a:gd name="connsiteX39" fmla="*/ 1494256 w 2198949"/>
                <a:gd name="connsiteY39" fmla="*/ 406954 h 1453376"/>
                <a:gd name="connsiteX40" fmla="*/ 1453376 w 2198949"/>
                <a:gd name="connsiteY40" fmla="*/ 402652 h 1453376"/>
                <a:gd name="connsiteX41" fmla="*/ 1453376 w 2198949"/>
                <a:gd name="connsiteY41" fmla="*/ 406365 h 1453376"/>
                <a:gd name="connsiteX42" fmla="*/ 1362848 w 2198949"/>
                <a:gd name="connsiteY42" fmla="*/ 410952 h 1453376"/>
                <a:gd name="connsiteX43" fmla="*/ 438056 w 2198949"/>
                <a:gd name="connsiteY43" fmla="*/ 1435529 h 1453376"/>
                <a:gd name="connsiteX44" fmla="*/ 438960 w 2198949"/>
                <a:gd name="connsiteY44" fmla="*/ 1453376 h 1453376"/>
                <a:gd name="connsiteX45" fmla="*/ 435247 w 2198949"/>
                <a:gd name="connsiteY45" fmla="*/ 1453376 h 1453376"/>
                <a:gd name="connsiteX46" fmla="*/ 434343 w 2198949"/>
                <a:gd name="connsiteY46" fmla="*/ 1435529 h 1453376"/>
                <a:gd name="connsiteX47" fmla="*/ 1362459 w 2198949"/>
                <a:gd name="connsiteY47" fmla="*/ 407257 h 1453376"/>
                <a:gd name="connsiteX48" fmla="*/ 1494256 w 2198949"/>
                <a:gd name="connsiteY48" fmla="*/ 358943 h 1453376"/>
                <a:gd name="connsiteX49" fmla="*/ 1578054 w 2198949"/>
                <a:gd name="connsiteY49" fmla="*/ 363189 h 1453376"/>
                <a:gd name="connsiteX50" fmla="*/ 2153277 w 2198949"/>
                <a:gd name="connsiteY50" fmla="*/ 604068 h 1453376"/>
                <a:gd name="connsiteX51" fmla="*/ 2186466 w 2198949"/>
                <a:gd name="connsiteY51" fmla="*/ 634238 h 1453376"/>
                <a:gd name="connsiteX52" fmla="*/ 2184378 w 2198949"/>
                <a:gd name="connsiteY52" fmla="*/ 637335 h 1453376"/>
                <a:gd name="connsiteX53" fmla="*/ 2150925 w 2198949"/>
                <a:gd name="connsiteY53" fmla="*/ 606925 h 1453376"/>
                <a:gd name="connsiteX54" fmla="*/ 1577678 w 2198949"/>
                <a:gd name="connsiteY54" fmla="*/ 366882 h 1453376"/>
                <a:gd name="connsiteX55" fmla="*/ 1494256 w 2198949"/>
                <a:gd name="connsiteY55" fmla="*/ 362656 h 1453376"/>
                <a:gd name="connsiteX56" fmla="*/ 1453376 w 2198949"/>
                <a:gd name="connsiteY56" fmla="*/ 358354 h 1453376"/>
                <a:gd name="connsiteX57" fmla="*/ 1453376 w 2198949"/>
                <a:gd name="connsiteY57" fmla="*/ 362067 h 1453376"/>
                <a:gd name="connsiteX58" fmla="*/ 1358318 w 2198949"/>
                <a:gd name="connsiteY58" fmla="*/ 366882 h 1453376"/>
                <a:gd name="connsiteX59" fmla="*/ 393757 w 2198949"/>
                <a:gd name="connsiteY59" fmla="*/ 1435529 h 1453376"/>
                <a:gd name="connsiteX60" fmla="*/ 394661 w 2198949"/>
                <a:gd name="connsiteY60" fmla="*/ 1453376 h 1453376"/>
                <a:gd name="connsiteX61" fmla="*/ 390948 w 2198949"/>
                <a:gd name="connsiteY61" fmla="*/ 1453376 h 1453376"/>
                <a:gd name="connsiteX62" fmla="*/ 390044 w 2198949"/>
                <a:gd name="connsiteY62" fmla="*/ 1435529 h 1453376"/>
                <a:gd name="connsiteX63" fmla="*/ 1357943 w 2198949"/>
                <a:gd name="connsiteY63" fmla="*/ 363189 h 1453376"/>
                <a:gd name="connsiteX64" fmla="*/ 1494256 w 2198949"/>
                <a:gd name="connsiteY64" fmla="*/ 314645 h 1453376"/>
                <a:gd name="connsiteX65" fmla="*/ 1582584 w 2198949"/>
                <a:gd name="connsiteY65" fmla="*/ 319120 h 1453376"/>
                <a:gd name="connsiteX66" fmla="*/ 2181456 w 2198949"/>
                <a:gd name="connsiteY66" fmla="*/ 569884 h 1453376"/>
                <a:gd name="connsiteX67" fmla="*/ 2198366 w 2198949"/>
                <a:gd name="connsiteY67" fmla="*/ 585255 h 1453376"/>
                <a:gd name="connsiteX68" fmla="*/ 2197509 w 2198949"/>
                <a:gd name="connsiteY68" fmla="*/ 589499 h 1453376"/>
                <a:gd name="connsiteX69" fmla="*/ 2179105 w 2198949"/>
                <a:gd name="connsiteY69" fmla="*/ 572769 h 1453376"/>
                <a:gd name="connsiteX70" fmla="*/ 1582208 w 2198949"/>
                <a:gd name="connsiteY70" fmla="*/ 322814 h 1453376"/>
                <a:gd name="connsiteX71" fmla="*/ 1494256 w 2198949"/>
                <a:gd name="connsiteY71" fmla="*/ 318358 h 1453376"/>
                <a:gd name="connsiteX72" fmla="*/ 1453376 w 2198949"/>
                <a:gd name="connsiteY72" fmla="*/ 314056 h 1453376"/>
                <a:gd name="connsiteX73" fmla="*/ 1453376 w 2198949"/>
                <a:gd name="connsiteY73" fmla="*/ 317769 h 1453376"/>
                <a:gd name="connsiteX74" fmla="*/ 1353788 w 2198949"/>
                <a:gd name="connsiteY74" fmla="*/ 322813 h 1453376"/>
                <a:gd name="connsiteX75" fmla="*/ 349457 w 2198949"/>
                <a:gd name="connsiteY75" fmla="*/ 1435529 h 1453376"/>
                <a:gd name="connsiteX76" fmla="*/ 350361 w 2198949"/>
                <a:gd name="connsiteY76" fmla="*/ 1453376 h 1453376"/>
                <a:gd name="connsiteX77" fmla="*/ 346648 w 2198949"/>
                <a:gd name="connsiteY77" fmla="*/ 1453376 h 1453376"/>
                <a:gd name="connsiteX78" fmla="*/ 345744 w 2198949"/>
                <a:gd name="connsiteY78" fmla="*/ 1435529 h 1453376"/>
                <a:gd name="connsiteX79" fmla="*/ 1353413 w 2198949"/>
                <a:gd name="connsiteY79" fmla="*/ 319120 h 1453376"/>
                <a:gd name="connsiteX80" fmla="*/ 1494256 w 2198949"/>
                <a:gd name="connsiteY80" fmla="*/ 270347 h 1453376"/>
                <a:gd name="connsiteX81" fmla="*/ 1587100 w 2198949"/>
                <a:gd name="connsiteY81" fmla="*/ 275051 h 1453376"/>
                <a:gd name="connsiteX82" fmla="*/ 2119771 w 2198949"/>
                <a:gd name="connsiteY82" fmla="*/ 468513 h 1453376"/>
                <a:gd name="connsiteX83" fmla="*/ 2198949 w 2198949"/>
                <a:gd name="connsiteY83" fmla="*/ 527757 h 1453376"/>
                <a:gd name="connsiteX84" fmla="*/ 2198949 w 2198949"/>
                <a:gd name="connsiteY84" fmla="*/ 532373 h 1453376"/>
                <a:gd name="connsiteX85" fmla="*/ 2117707 w 2198949"/>
                <a:gd name="connsiteY85" fmla="*/ 471586 h 1453376"/>
                <a:gd name="connsiteX86" fmla="*/ 1586725 w 2198949"/>
                <a:gd name="connsiteY86" fmla="*/ 278745 h 1453376"/>
                <a:gd name="connsiteX87" fmla="*/ 1494256 w 2198949"/>
                <a:gd name="connsiteY87" fmla="*/ 274060 h 1453376"/>
                <a:gd name="connsiteX88" fmla="*/ 1453376 w 2198949"/>
                <a:gd name="connsiteY88" fmla="*/ 269758 h 1453376"/>
                <a:gd name="connsiteX89" fmla="*/ 1453376 w 2198949"/>
                <a:gd name="connsiteY89" fmla="*/ 273471 h 1453376"/>
                <a:gd name="connsiteX90" fmla="*/ 1349272 w 2198949"/>
                <a:gd name="connsiteY90" fmla="*/ 278745 h 1453376"/>
                <a:gd name="connsiteX91" fmla="*/ 305158 w 2198949"/>
                <a:gd name="connsiteY91" fmla="*/ 1435528 h 1453376"/>
                <a:gd name="connsiteX92" fmla="*/ 306062 w 2198949"/>
                <a:gd name="connsiteY92" fmla="*/ 1453376 h 1453376"/>
                <a:gd name="connsiteX93" fmla="*/ 302349 w 2198949"/>
                <a:gd name="connsiteY93" fmla="*/ 1453376 h 1453376"/>
                <a:gd name="connsiteX94" fmla="*/ 301445 w 2198949"/>
                <a:gd name="connsiteY94" fmla="*/ 1435528 h 1453376"/>
                <a:gd name="connsiteX95" fmla="*/ 1348897 w 2198949"/>
                <a:gd name="connsiteY95" fmla="*/ 275051 h 1453376"/>
                <a:gd name="connsiteX96" fmla="*/ 1494256 w 2198949"/>
                <a:gd name="connsiteY96" fmla="*/ 226049 h 1453376"/>
                <a:gd name="connsiteX97" fmla="*/ 1591630 w 2198949"/>
                <a:gd name="connsiteY97" fmla="*/ 230982 h 1453376"/>
                <a:gd name="connsiteX98" fmla="*/ 2144541 w 2198949"/>
                <a:gd name="connsiteY98" fmla="*/ 431780 h 1453376"/>
                <a:gd name="connsiteX99" fmla="*/ 2198949 w 2198949"/>
                <a:gd name="connsiteY99" fmla="*/ 472489 h 1453376"/>
                <a:gd name="connsiteX100" fmla="*/ 2198949 w 2198949"/>
                <a:gd name="connsiteY100" fmla="*/ 477130 h 1453376"/>
                <a:gd name="connsiteX101" fmla="*/ 2142477 w 2198949"/>
                <a:gd name="connsiteY101" fmla="*/ 434874 h 1453376"/>
                <a:gd name="connsiteX102" fmla="*/ 1591255 w 2198949"/>
                <a:gd name="connsiteY102" fmla="*/ 234676 h 1453376"/>
                <a:gd name="connsiteX103" fmla="*/ 1494256 w 2198949"/>
                <a:gd name="connsiteY103" fmla="*/ 229762 h 1453376"/>
                <a:gd name="connsiteX104" fmla="*/ 1453376 w 2198949"/>
                <a:gd name="connsiteY104" fmla="*/ 225460 h 1453376"/>
                <a:gd name="connsiteX105" fmla="*/ 1453376 w 2198949"/>
                <a:gd name="connsiteY105" fmla="*/ 229173 h 1453376"/>
                <a:gd name="connsiteX106" fmla="*/ 1344742 w 2198949"/>
                <a:gd name="connsiteY106" fmla="*/ 234675 h 1453376"/>
                <a:gd name="connsiteX107" fmla="*/ 260858 w 2198949"/>
                <a:gd name="connsiteY107" fmla="*/ 1435528 h 1453376"/>
                <a:gd name="connsiteX108" fmla="*/ 261762 w 2198949"/>
                <a:gd name="connsiteY108" fmla="*/ 1453376 h 1453376"/>
                <a:gd name="connsiteX109" fmla="*/ 258049 w 2198949"/>
                <a:gd name="connsiteY109" fmla="*/ 1453376 h 1453376"/>
                <a:gd name="connsiteX110" fmla="*/ 257145 w 2198949"/>
                <a:gd name="connsiteY110" fmla="*/ 1435528 h 1453376"/>
                <a:gd name="connsiteX111" fmla="*/ 1344366 w 2198949"/>
                <a:gd name="connsiteY111" fmla="*/ 230982 h 1453376"/>
                <a:gd name="connsiteX112" fmla="*/ 1494256 w 2198949"/>
                <a:gd name="connsiteY112" fmla="*/ 181751 h 1453376"/>
                <a:gd name="connsiteX113" fmla="*/ 1596146 w 2198949"/>
                <a:gd name="connsiteY113" fmla="*/ 186913 h 1453376"/>
                <a:gd name="connsiteX114" fmla="*/ 2169275 w 2198949"/>
                <a:gd name="connsiteY114" fmla="*/ 395068 h 1453376"/>
                <a:gd name="connsiteX115" fmla="*/ 2198949 w 2198949"/>
                <a:gd name="connsiteY115" fmla="*/ 417272 h 1453376"/>
                <a:gd name="connsiteX116" fmla="*/ 2198949 w 2198949"/>
                <a:gd name="connsiteY116" fmla="*/ 421889 h 1453376"/>
                <a:gd name="connsiteX117" fmla="*/ 2167210 w 2198949"/>
                <a:gd name="connsiteY117" fmla="*/ 398140 h 1453376"/>
                <a:gd name="connsiteX118" fmla="*/ 1595771 w 2198949"/>
                <a:gd name="connsiteY118" fmla="*/ 190607 h 1453376"/>
                <a:gd name="connsiteX119" fmla="*/ 1494256 w 2198949"/>
                <a:gd name="connsiteY119" fmla="*/ 185464 h 1453376"/>
                <a:gd name="connsiteX120" fmla="*/ 1453376 w 2198949"/>
                <a:gd name="connsiteY120" fmla="*/ 181162 h 1453376"/>
                <a:gd name="connsiteX121" fmla="*/ 1453376 w 2198949"/>
                <a:gd name="connsiteY121" fmla="*/ 184875 h 1453376"/>
                <a:gd name="connsiteX122" fmla="*/ 1340226 w 2198949"/>
                <a:gd name="connsiteY122" fmla="*/ 190607 h 1453376"/>
                <a:gd name="connsiteX123" fmla="*/ 216559 w 2198949"/>
                <a:gd name="connsiteY123" fmla="*/ 1435528 h 1453376"/>
                <a:gd name="connsiteX124" fmla="*/ 217463 w 2198949"/>
                <a:gd name="connsiteY124" fmla="*/ 1453376 h 1453376"/>
                <a:gd name="connsiteX125" fmla="*/ 213750 w 2198949"/>
                <a:gd name="connsiteY125" fmla="*/ 1453376 h 1453376"/>
                <a:gd name="connsiteX126" fmla="*/ 212846 w 2198949"/>
                <a:gd name="connsiteY126" fmla="*/ 1435528 h 1453376"/>
                <a:gd name="connsiteX127" fmla="*/ 1339850 w 2198949"/>
                <a:gd name="connsiteY127" fmla="*/ 186913 h 1453376"/>
                <a:gd name="connsiteX128" fmla="*/ 1494256 w 2198949"/>
                <a:gd name="connsiteY128" fmla="*/ 137453 h 1453376"/>
                <a:gd name="connsiteX129" fmla="*/ 1600675 w 2198949"/>
                <a:gd name="connsiteY129" fmla="*/ 142844 h 1453376"/>
                <a:gd name="connsiteX130" fmla="*/ 2194044 w 2198949"/>
                <a:gd name="connsiteY130" fmla="*/ 358334 h 1453376"/>
                <a:gd name="connsiteX131" fmla="*/ 2198949 w 2198949"/>
                <a:gd name="connsiteY131" fmla="*/ 362004 h 1453376"/>
                <a:gd name="connsiteX132" fmla="*/ 2198949 w 2198949"/>
                <a:gd name="connsiteY132" fmla="*/ 366671 h 1453376"/>
                <a:gd name="connsiteX133" fmla="*/ 2191943 w 2198949"/>
                <a:gd name="connsiteY133" fmla="*/ 361429 h 1453376"/>
                <a:gd name="connsiteX134" fmla="*/ 1600286 w 2198949"/>
                <a:gd name="connsiteY134" fmla="*/ 146538 h 1453376"/>
                <a:gd name="connsiteX135" fmla="*/ 1494256 w 2198949"/>
                <a:gd name="connsiteY135" fmla="*/ 141166 h 1453376"/>
                <a:gd name="connsiteX136" fmla="*/ 1452333 w 2198949"/>
                <a:gd name="connsiteY136" fmla="*/ 136917 h 1453376"/>
                <a:gd name="connsiteX137" fmla="*/ 1453075 w 2198949"/>
                <a:gd name="connsiteY137" fmla="*/ 140592 h 1453376"/>
                <a:gd name="connsiteX138" fmla="*/ 1335709 w 2198949"/>
                <a:gd name="connsiteY138" fmla="*/ 146538 h 1453376"/>
                <a:gd name="connsiteX139" fmla="*/ 172259 w 2198949"/>
                <a:gd name="connsiteY139" fmla="*/ 1435528 h 1453376"/>
                <a:gd name="connsiteX140" fmla="*/ 173164 w 2198949"/>
                <a:gd name="connsiteY140" fmla="*/ 1453376 h 1453376"/>
                <a:gd name="connsiteX141" fmla="*/ 169450 w 2198949"/>
                <a:gd name="connsiteY141" fmla="*/ 1453376 h 1453376"/>
                <a:gd name="connsiteX142" fmla="*/ 168546 w 2198949"/>
                <a:gd name="connsiteY142" fmla="*/ 1435528 h 1453376"/>
                <a:gd name="connsiteX143" fmla="*/ 1335319 w 2198949"/>
                <a:gd name="connsiteY143" fmla="*/ 142844 h 1453376"/>
                <a:gd name="connsiteX144" fmla="*/ 1500086 w 2198949"/>
                <a:gd name="connsiteY144" fmla="*/ 93451 h 1453376"/>
                <a:gd name="connsiteX145" fmla="*/ 1605192 w 2198949"/>
                <a:gd name="connsiteY145" fmla="*/ 98776 h 1453376"/>
                <a:gd name="connsiteX146" fmla="*/ 2107981 w 2198949"/>
                <a:gd name="connsiteY146" fmla="*/ 254243 h 1453376"/>
                <a:gd name="connsiteX147" fmla="*/ 2198949 w 2198949"/>
                <a:gd name="connsiteY147" fmla="*/ 309564 h 1453376"/>
                <a:gd name="connsiteX148" fmla="*/ 2198949 w 2198949"/>
                <a:gd name="connsiteY148" fmla="*/ 313892 h 1453376"/>
                <a:gd name="connsiteX149" fmla="*/ 2106223 w 2198949"/>
                <a:gd name="connsiteY149" fmla="*/ 257503 h 1453376"/>
                <a:gd name="connsiteX150" fmla="*/ 1604817 w 2198949"/>
                <a:gd name="connsiteY150" fmla="*/ 102469 h 1453376"/>
                <a:gd name="connsiteX151" fmla="*/ 1499344 w 2198949"/>
                <a:gd name="connsiteY151" fmla="*/ 97126 h 1453376"/>
                <a:gd name="connsiteX152" fmla="*/ 1443481 w 2198949"/>
                <a:gd name="connsiteY152" fmla="*/ 93067 h 1453376"/>
                <a:gd name="connsiteX153" fmla="*/ 1444223 w 2198949"/>
                <a:gd name="connsiteY153" fmla="*/ 96743 h 1453376"/>
                <a:gd name="connsiteX154" fmla="*/ 1331180 w 2198949"/>
                <a:gd name="connsiteY154" fmla="*/ 102469 h 1453376"/>
                <a:gd name="connsiteX155" fmla="*/ 127960 w 2198949"/>
                <a:gd name="connsiteY155" fmla="*/ 1435528 h 1453376"/>
                <a:gd name="connsiteX156" fmla="*/ 128728 w 2198949"/>
                <a:gd name="connsiteY156" fmla="*/ 1450680 h 1453376"/>
                <a:gd name="connsiteX157" fmla="*/ 124976 w 2198949"/>
                <a:gd name="connsiteY157" fmla="*/ 1449923 h 1453376"/>
                <a:gd name="connsiteX158" fmla="*/ 124247 w 2198949"/>
                <a:gd name="connsiteY158" fmla="*/ 1435528 h 1453376"/>
                <a:gd name="connsiteX159" fmla="*/ 1330804 w 2198949"/>
                <a:gd name="connsiteY159" fmla="*/ 98776 h 1453376"/>
                <a:gd name="connsiteX160" fmla="*/ 1520408 w 2198949"/>
                <a:gd name="connsiteY160" fmla="*/ 50182 h 1453376"/>
                <a:gd name="connsiteX161" fmla="*/ 1609722 w 2198949"/>
                <a:gd name="connsiteY161" fmla="*/ 54706 h 1453376"/>
                <a:gd name="connsiteX162" fmla="*/ 2129098 w 2198949"/>
                <a:gd name="connsiteY162" fmla="*/ 215291 h 1453376"/>
                <a:gd name="connsiteX163" fmla="*/ 2198949 w 2198949"/>
                <a:gd name="connsiteY163" fmla="*/ 257768 h 1453376"/>
                <a:gd name="connsiteX164" fmla="*/ 2198949 w 2198949"/>
                <a:gd name="connsiteY164" fmla="*/ 262139 h 1453376"/>
                <a:gd name="connsiteX165" fmla="*/ 2127303 w 2198949"/>
                <a:gd name="connsiteY165" fmla="*/ 218567 h 1453376"/>
                <a:gd name="connsiteX166" fmla="*/ 1609332 w 2198949"/>
                <a:gd name="connsiteY166" fmla="*/ 58401 h 1453376"/>
                <a:gd name="connsiteX167" fmla="*/ 1517987 w 2198949"/>
                <a:gd name="connsiteY167" fmla="*/ 53773 h 1453376"/>
                <a:gd name="connsiteX168" fmla="*/ 1417473 w 2198949"/>
                <a:gd name="connsiteY168" fmla="*/ 50086 h 1453376"/>
                <a:gd name="connsiteX169" fmla="*/ 1419894 w 2198949"/>
                <a:gd name="connsiteY169" fmla="*/ 53677 h 1453376"/>
                <a:gd name="connsiteX170" fmla="*/ 1326662 w 2198949"/>
                <a:gd name="connsiteY170" fmla="*/ 58401 h 1453376"/>
                <a:gd name="connsiteX171" fmla="*/ 83660 w 2198949"/>
                <a:gd name="connsiteY171" fmla="*/ 1435528 h 1453376"/>
                <a:gd name="connsiteX172" fmla="*/ 83900 w 2198949"/>
                <a:gd name="connsiteY172" fmla="*/ 1440271 h 1453376"/>
                <a:gd name="connsiteX173" fmla="*/ 80056 w 2198949"/>
                <a:gd name="connsiteY173" fmla="*/ 1437679 h 1453376"/>
                <a:gd name="connsiteX174" fmla="*/ 79947 w 2198949"/>
                <a:gd name="connsiteY174" fmla="*/ 1435528 h 1453376"/>
                <a:gd name="connsiteX175" fmla="*/ 1326273 w 2198949"/>
                <a:gd name="connsiteY175" fmla="*/ 54706 h 1453376"/>
                <a:gd name="connsiteX176" fmla="*/ 1355514 w 2198949"/>
                <a:gd name="connsiteY176" fmla="*/ 8928 h 1453376"/>
                <a:gd name="connsiteX177" fmla="*/ 1366599 w 2198949"/>
                <a:gd name="connsiteY177" fmla="*/ 11166 h 1453376"/>
                <a:gd name="connsiteX178" fmla="*/ 1367859 w 2198949"/>
                <a:gd name="connsiteY178" fmla="*/ 12015 h 1453376"/>
                <a:gd name="connsiteX179" fmla="*/ 1322133 w 2198949"/>
                <a:gd name="connsiteY179" fmla="*/ 14331 h 1453376"/>
                <a:gd name="connsiteX180" fmla="*/ 46751 w 2198949"/>
                <a:gd name="connsiteY180" fmla="*/ 1289668 h 1453376"/>
                <a:gd name="connsiteX181" fmla="*/ 40639 w 2198949"/>
                <a:gd name="connsiteY181" fmla="*/ 1410313 h 1453376"/>
                <a:gd name="connsiteX182" fmla="*/ 37185 w 2198949"/>
                <a:gd name="connsiteY182" fmla="*/ 1405191 h 1453376"/>
                <a:gd name="connsiteX183" fmla="*/ 43057 w 2198949"/>
                <a:gd name="connsiteY183" fmla="*/ 1289293 h 1453376"/>
                <a:gd name="connsiteX184" fmla="*/ 1321758 w 2198949"/>
                <a:gd name="connsiteY184" fmla="*/ 10638 h 1453376"/>
                <a:gd name="connsiteX185" fmla="*/ 1573993 w 2198949"/>
                <a:gd name="connsiteY185" fmla="*/ 8599 h 1453376"/>
                <a:gd name="connsiteX186" fmla="*/ 1614239 w 2198949"/>
                <a:gd name="connsiteY186" fmla="*/ 10638 h 1453376"/>
                <a:gd name="connsiteX187" fmla="*/ 2150179 w 2198949"/>
                <a:gd name="connsiteY187" fmla="*/ 176355 h 1453376"/>
                <a:gd name="connsiteX188" fmla="*/ 2198949 w 2198949"/>
                <a:gd name="connsiteY188" fmla="*/ 206015 h 1453376"/>
                <a:gd name="connsiteX189" fmla="*/ 2198949 w 2198949"/>
                <a:gd name="connsiteY189" fmla="*/ 210343 h 1453376"/>
                <a:gd name="connsiteX190" fmla="*/ 2148421 w 2198949"/>
                <a:gd name="connsiteY190" fmla="*/ 179615 h 1453376"/>
                <a:gd name="connsiteX191" fmla="*/ 1613863 w 2198949"/>
                <a:gd name="connsiteY191" fmla="*/ 14331 h 1453376"/>
                <a:gd name="connsiteX192" fmla="*/ 1565597 w 2198949"/>
                <a:gd name="connsiteY192" fmla="*/ 11886 h 1453376"/>
                <a:gd name="connsiteX193" fmla="*/ 1568969 w 2198949"/>
                <a:gd name="connsiteY193" fmla="*/ 9613 h 1453376"/>
                <a:gd name="connsiteX194" fmla="*/ 1793877 w 2198949"/>
                <a:gd name="connsiteY194" fmla="*/ 0 h 1453376"/>
                <a:gd name="connsiteX195" fmla="*/ 1808645 w 2198949"/>
                <a:gd name="connsiteY195" fmla="*/ 0 h 1453376"/>
                <a:gd name="connsiteX196" fmla="*/ 1907109 w 2198949"/>
                <a:gd name="connsiteY196" fmla="*/ 25317 h 1453376"/>
                <a:gd name="connsiteX197" fmla="*/ 2171858 w 2198949"/>
                <a:gd name="connsiteY197" fmla="*/ 137149 h 1453376"/>
                <a:gd name="connsiteX198" fmla="*/ 2198949 w 2198949"/>
                <a:gd name="connsiteY198" fmla="*/ 153607 h 1453376"/>
                <a:gd name="connsiteX199" fmla="*/ 2198949 w 2198949"/>
                <a:gd name="connsiteY199" fmla="*/ 157813 h 1453376"/>
                <a:gd name="connsiteX200" fmla="*/ 2161452 w 2198949"/>
                <a:gd name="connsiteY200" fmla="*/ 135309 h 1453376"/>
                <a:gd name="connsiteX201" fmla="*/ 1897091 w 2198949"/>
                <a:gd name="connsiteY201" fmla="*/ 25798 h 1453376"/>
                <a:gd name="connsiteX202" fmla="*/ 1127352 w 2198949"/>
                <a:gd name="connsiteY202" fmla="*/ 0 h 1453376"/>
                <a:gd name="connsiteX203" fmla="*/ 1142120 w 2198949"/>
                <a:gd name="connsiteY203" fmla="*/ 0 h 1453376"/>
                <a:gd name="connsiteX204" fmla="*/ 1038906 w 2198949"/>
                <a:gd name="connsiteY204" fmla="*/ 25798 h 1453376"/>
                <a:gd name="connsiteX205" fmla="*/ 426496 w 2198949"/>
                <a:gd name="connsiteY205" fmla="*/ 394065 h 1453376"/>
                <a:gd name="connsiteX206" fmla="*/ 2190 w 2198949"/>
                <a:gd name="connsiteY206" fmla="*/ 1289226 h 1453376"/>
                <a:gd name="connsiteX207" fmla="*/ 898 w 2198949"/>
                <a:gd name="connsiteY207" fmla="*/ 1315741 h 1453376"/>
                <a:gd name="connsiteX208" fmla="*/ 0 w 2198949"/>
                <a:gd name="connsiteY208" fmla="*/ 1311294 h 1453376"/>
                <a:gd name="connsiteX209" fmla="*/ 0 w 2198949"/>
                <a:gd name="connsiteY209" fmla="*/ 1277824 h 1453376"/>
                <a:gd name="connsiteX210" fmla="*/ 21349 w 2198949"/>
                <a:gd name="connsiteY210" fmla="*/ 1137943 h 1453376"/>
                <a:gd name="connsiteX211" fmla="*/ 1028888 w 2198949"/>
                <a:gd name="connsiteY211" fmla="*/ 25317 h 14533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Lst>
              <a:rect l="l" t="t" r="r" b="b"/>
              <a:pathLst>
                <a:path w="2198949" h="1453376">
                  <a:moveTo>
                    <a:pt x="1494256" y="491837"/>
                  </a:moveTo>
                  <a:lnTo>
                    <a:pt x="1564491" y="495395"/>
                  </a:lnTo>
                  <a:cubicBezTo>
                    <a:pt x="1723148" y="511555"/>
                    <a:pt x="1870319" y="567119"/>
                    <a:pt x="1996032" y="652115"/>
                  </a:cubicBezTo>
                  <a:lnTo>
                    <a:pt x="2059733" y="704693"/>
                  </a:lnTo>
                  <a:lnTo>
                    <a:pt x="2053915" y="704693"/>
                  </a:lnTo>
                  <a:lnTo>
                    <a:pt x="1993967" y="655209"/>
                  </a:lnTo>
                  <a:cubicBezTo>
                    <a:pt x="1868749" y="570541"/>
                    <a:pt x="1722155" y="515188"/>
                    <a:pt x="1564116" y="499089"/>
                  </a:cubicBezTo>
                  <a:lnTo>
                    <a:pt x="1494256" y="495550"/>
                  </a:lnTo>
                  <a:close/>
                  <a:moveTo>
                    <a:pt x="1453376" y="491248"/>
                  </a:moveTo>
                  <a:lnTo>
                    <a:pt x="1453376" y="494961"/>
                  </a:lnTo>
                  <a:lnTo>
                    <a:pt x="1371894" y="499089"/>
                  </a:lnTo>
                  <a:cubicBezTo>
                    <a:pt x="897836" y="547386"/>
                    <a:pt x="526655" y="948963"/>
                    <a:pt x="526655" y="1435528"/>
                  </a:cubicBezTo>
                  <a:lnTo>
                    <a:pt x="527560" y="1453376"/>
                  </a:lnTo>
                  <a:lnTo>
                    <a:pt x="523846" y="1453376"/>
                  </a:lnTo>
                  <a:lnTo>
                    <a:pt x="522942" y="1435528"/>
                  </a:lnTo>
                  <a:cubicBezTo>
                    <a:pt x="522942" y="946986"/>
                    <a:pt x="895533" y="543875"/>
                    <a:pt x="1371505" y="495395"/>
                  </a:cubicBezTo>
                  <a:close/>
                  <a:moveTo>
                    <a:pt x="1494256" y="447538"/>
                  </a:moveTo>
                  <a:lnTo>
                    <a:pt x="1569008" y="451326"/>
                  </a:lnTo>
                  <a:cubicBezTo>
                    <a:pt x="1735092" y="468245"/>
                    <a:pt x="1889159" y="526418"/>
                    <a:pt x="2020766" y="615403"/>
                  </a:cubicBezTo>
                  <a:lnTo>
                    <a:pt x="2118661" y="696206"/>
                  </a:lnTo>
                  <a:lnTo>
                    <a:pt x="2114012" y="697144"/>
                  </a:lnTo>
                  <a:lnTo>
                    <a:pt x="2018700" y="618475"/>
                  </a:lnTo>
                  <a:cubicBezTo>
                    <a:pt x="1887588" y="529826"/>
                    <a:pt x="1734098" y="471874"/>
                    <a:pt x="1568632" y="455019"/>
                  </a:cubicBezTo>
                  <a:lnTo>
                    <a:pt x="1494256" y="451251"/>
                  </a:lnTo>
                  <a:close/>
                  <a:moveTo>
                    <a:pt x="1453376" y="446949"/>
                  </a:moveTo>
                  <a:lnTo>
                    <a:pt x="1453376" y="450662"/>
                  </a:lnTo>
                  <a:lnTo>
                    <a:pt x="1367365" y="455019"/>
                  </a:lnTo>
                  <a:cubicBezTo>
                    <a:pt x="870966" y="505584"/>
                    <a:pt x="482356" y="926023"/>
                    <a:pt x="482356" y="1435528"/>
                  </a:cubicBezTo>
                  <a:lnTo>
                    <a:pt x="483260" y="1453376"/>
                  </a:lnTo>
                  <a:lnTo>
                    <a:pt x="479547" y="1453376"/>
                  </a:lnTo>
                  <a:lnTo>
                    <a:pt x="478643" y="1435528"/>
                  </a:lnTo>
                  <a:cubicBezTo>
                    <a:pt x="478643" y="924125"/>
                    <a:pt x="868736" y="502083"/>
                    <a:pt x="1366989" y="451326"/>
                  </a:cubicBezTo>
                  <a:close/>
                  <a:moveTo>
                    <a:pt x="1494256" y="403241"/>
                  </a:moveTo>
                  <a:lnTo>
                    <a:pt x="1573538" y="407257"/>
                  </a:lnTo>
                  <a:cubicBezTo>
                    <a:pt x="1781775" y="428467"/>
                    <a:pt x="1971921" y="511738"/>
                    <a:pt x="2125131" y="638225"/>
                  </a:cubicBezTo>
                  <a:lnTo>
                    <a:pt x="2160661" y="670522"/>
                  </a:lnTo>
                  <a:lnTo>
                    <a:pt x="2157488" y="672662"/>
                  </a:lnTo>
                  <a:lnTo>
                    <a:pt x="2122779" y="641109"/>
                  </a:lnTo>
                  <a:cubicBezTo>
                    <a:pt x="1970122" y="515070"/>
                    <a:pt x="1780658" y="432088"/>
                    <a:pt x="1573162" y="410952"/>
                  </a:cubicBezTo>
                  <a:lnTo>
                    <a:pt x="1494256" y="406954"/>
                  </a:lnTo>
                  <a:close/>
                  <a:moveTo>
                    <a:pt x="1453376" y="402652"/>
                  </a:moveTo>
                  <a:lnTo>
                    <a:pt x="1453376" y="406365"/>
                  </a:lnTo>
                  <a:lnTo>
                    <a:pt x="1362848" y="410952"/>
                  </a:lnTo>
                  <a:cubicBezTo>
                    <a:pt x="844167" y="463793"/>
                    <a:pt x="438056" y="903163"/>
                    <a:pt x="438056" y="1435529"/>
                  </a:cubicBezTo>
                  <a:lnTo>
                    <a:pt x="438960" y="1453376"/>
                  </a:lnTo>
                  <a:lnTo>
                    <a:pt x="435247" y="1453376"/>
                  </a:lnTo>
                  <a:lnTo>
                    <a:pt x="434343" y="1435529"/>
                  </a:lnTo>
                  <a:cubicBezTo>
                    <a:pt x="434343" y="901185"/>
                    <a:pt x="841864" y="460283"/>
                    <a:pt x="1362459" y="407257"/>
                  </a:cubicBezTo>
                  <a:close/>
                  <a:moveTo>
                    <a:pt x="1494256" y="358943"/>
                  </a:moveTo>
                  <a:lnTo>
                    <a:pt x="1578054" y="363189"/>
                  </a:lnTo>
                  <a:cubicBezTo>
                    <a:pt x="1795204" y="385310"/>
                    <a:pt x="1993498" y="472156"/>
                    <a:pt x="2153277" y="604068"/>
                  </a:cubicBezTo>
                  <a:lnTo>
                    <a:pt x="2186466" y="634238"/>
                  </a:lnTo>
                  <a:lnTo>
                    <a:pt x="2184378" y="637335"/>
                  </a:lnTo>
                  <a:lnTo>
                    <a:pt x="2150925" y="606925"/>
                  </a:lnTo>
                  <a:cubicBezTo>
                    <a:pt x="1991698" y="475469"/>
                    <a:pt x="1794087" y="388926"/>
                    <a:pt x="1577678" y="366882"/>
                  </a:cubicBezTo>
                  <a:lnTo>
                    <a:pt x="1494256" y="362656"/>
                  </a:lnTo>
                  <a:close/>
                  <a:moveTo>
                    <a:pt x="1453376" y="358354"/>
                  </a:moveTo>
                  <a:lnTo>
                    <a:pt x="1453376" y="362067"/>
                  </a:lnTo>
                  <a:lnTo>
                    <a:pt x="1358318" y="366882"/>
                  </a:lnTo>
                  <a:cubicBezTo>
                    <a:pt x="817297" y="421992"/>
                    <a:pt x="393757" y="880223"/>
                    <a:pt x="393757" y="1435529"/>
                  </a:cubicBezTo>
                  <a:lnTo>
                    <a:pt x="394661" y="1453376"/>
                  </a:lnTo>
                  <a:lnTo>
                    <a:pt x="390948" y="1453376"/>
                  </a:lnTo>
                  <a:lnTo>
                    <a:pt x="390044" y="1435529"/>
                  </a:lnTo>
                  <a:cubicBezTo>
                    <a:pt x="390044" y="878324"/>
                    <a:pt x="815068" y="418491"/>
                    <a:pt x="1357943" y="363189"/>
                  </a:cubicBezTo>
                  <a:close/>
                  <a:moveTo>
                    <a:pt x="1494256" y="314645"/>
                  </a:moveTo>
                  <a:lnTo>
                    <a:pt x="1582584" y="319120"/>
                  </a:lnTo>
                  <a:cubicBezTo>
                    <a:pt x="1808670" y="342148"/>
                    <a:pt x="2015114" y="432556"/>
                    <a:pt x="2181456" y="569884"/>
                  </a:cubicBezTo>
                  <a:lnTo>
                    <a:pt x="2198366" y="585255"/>
                  </a:lnTo>
                  <a:lnTo>
                    <a:pt x="2197509" y="589499"/>
                  </a:lnTo>
                  <a:lnTo>
                    <a:pt x="2179105" y="572769"/>
                  </a:lnTo>
                  <a:cubicBezTo>
                    <a:pt x="2013315" y="435887"/>
                    <a:pt x="1807553" y="345769"/>
                    <a:pt x="1582208" y="322814"/>
                  </a:cubicBezTo>
                  <a:lnTo>
                    <a:pt x="1494256" y="318358"/>
                  </a:lnTo>
                  <a:close/>
                  <a:moveTo>
                    <a:pt x="1453376" y="314056"/>
                  </a:moveTo>
                  <a:lnTo>
                    <a:pt x="1453376" y="317769"/>
                  </a:lnTo>
                  <a:lnTo>
                    <a:pt x="1353788" y="322813"/>
                  </a:lnTo>
                  <a:cubicBezTo>
                    <a:pt x="790425" y="380191"/>
                    <a:pt x="349457" y="857283"/>
                    <a:pt x="349457" y="1435529"/>
                  </a:cubicBezTo>
                  <a:lnTo>
                    <a:pt x="350361" y="1453376"/>
                  </a:lnTo>
                  <a:lnTo>
                    <a:pt x="346648" y="1453376"/>
                  </a:lnTo>
                  <a:lnTo>
                    <a:pt x="345744" y="1435529"/>
                  </a:lnTo>
                  <a:cubicBezTo>
                    <a:pt x="345744" y="855384"/>
                    <a:pt x="788195" y="376690"/>
                    <a:pt x="1353413" y="319120"/>
                  </a:cubicBezTo>
                  <a:close/>
                  <a:moveTo>
                    <a:pt x="1494256" y="270347"/>
                  </a:moveTo>
                  <a:lnTo>
                    <a:pt x="1587100" y="275051"/>
                  </a:lnTo>
                  <a:cubicBezTo>
                    <a:pt x="1782933" y="295000"/>
                    <a:pt x="1964594" y="363591"/>
                    <a:pt x="2119771" y="468513"/>
                  </a:cubicBezTo>
                  <a:lnTo>
                    <a:pt x="2198949" y="527757"/>
                  </a:lnTo>
                  <a:lnTo>
                    <a:pt x="2198949" y="532373"/>
                  </a:lnTo>
                  <a:lnTo>
                    <a:pt x="2117707" y="471586"/>
                  </a:lnTo>
                  <a:cubicBezTo>
                    <a:pt x="1963023" y="367000"/>
                    <a:pt x="1781939" y="298630"/>
                    <a:pt x="1586725" y="278745"/>
                  </a:cubicBezTo>
                  <a:lnTo>
                    <a:pt x="1494256" y="274060"/>
                  </a:lnTo>
                  <a:close/>
                  <a:moveTo>
                    <a:pt x="1453376" y="269758"/>
                  </a:moveTo>
                  <a:lnTo>
                    <a:pt x="1453376" y="273471"/>
                  </a:lnTo>
                  <a:lnTo>
                    <a:pt x="1349272" y="278745"/>
                  </a:lnTo>
                  <a:cubicBezTo>
                    <a:pt x="763628" y="338399"/>
                    <a:pt x="305158" y="834422"/>
                    <a:pt x="305158" y="1435528"/>
                  </a:cubicBezTo>
                  <a:lnTo>
                    <a:pt x="306062" y="1453376"/>
                  </a:lnTo>
                  <a:lnTo>
                    <a:pt x="302349" y="1453376"/>
                  </a:lnTo>
                  <a:lnTo>
                    <a:pt x="301445" y="1435528"/>
                  </a:lnTo>
                  <a:cubicBezTo>
                    <a:pt x="301445" y="832523"/>
                    <a:pt x="761399" y="334899"/>
                    <a:pt x="1348897" y="275051"/>
                  </a:cubicBezTo>
                  <a:close/>
                  <a:moveTo>
                    <a:pt x="1494256" y="226049"/>
                  </a:moveTo>
                  <a:lnTo>
                    <a:pt x="1591630" y="230982"/>
                  </a:lnTo>
                  <a:cubicBezTo>
                    <a:pt x="1794910" y="251687"/>
                    <a:pt x="1983472" y="322878"/>
                    <a:pt x="2144541" y="431780"/>
                  </a:cubicBezTo>
                  <a:lnTo>
                    <a:pt x="2198949" y="472489"/>
                  </a:lnTo>
                  <a:lnTo>
                    <a:pt x="2198949" y="477130"/>
                  </a:lnTo>
                  <a:lnTo>
                    <a:pt x="2142477" y="434874"/>
                  </a:lnTo>
                  <a:cubicBezTo>
                    <a:pt x="1981901" y="326300"/>
                    <a:pt x="1793916" y="255320"/>
                    <a:pt x="1591255" y="234676"/>
                  </a:cubicBezTo>
                  <a:lnTo>
                    <a:pt x="1494256" y="229762"/>
                  </a:lnTo>
                  <a:close/>
                  <a:moveTo>
                    <a:pt x="1453376" y="225460"/>
                  </a:moveTo>
                  <a:lnTo>
                    <a:pt x="1453376" y="229173"/>
                  </a:lnTo>
                  <a:lnTo>
                    <a:pt x="1344742" y="234675"/>
                  </a:lnTo>
                  <a:cubicBezTo>
                    <a:pt x="736756" y="296598"/>
                    <a:pt x="260858" y="811482"/>
                    <a:pt x="260858" y="1435528"/>
                  </a:cubicBezTo>
                  <a:lnTo>
                    <a:pt x="261762" y="1453376"/>
                  </a:lnTo>
                  <a:lnTo>
                    <a:pt x="258049" y="1453376"/>
                  </a:lnTo>
                  <a:lnTo>
                    <a:pt x="257145" y="1435528"/>
                  </a:lnTo>
                  <a:cubicBezTo>
                    <a:pt x="257145" y="809584"/>
                    <a:pt x="734527" y="293097"/>
                    <a:pt x="1344366" y="230982"/>
                  </a:cubicBezTo>
                  <a:close/>
                  <a:moveTo>
                    <a:pt x="1494256" y="181751"/>
                  </a:moveTo>
                  <a:lnTo>
                    <a:pt x="1596146" y="186913"/>
                  </a:lnTo>
                  <a:cubicBezTo>
                    <a:pt x="1806853" y="208378"/>
                    <a:pt x="2002311" y="282178"/>
                    <a:pt x="2169275" y="395068"/>
                  </a:cubicBezTo>
                  <a:lnTo>
                    <a:pt x="2198949" y="417272"/>
                  </a:lnTo>
                  <a:lnTo>
                    <a:pt x="2198949" y="421889"/>
                  </a:lnTo>
                  <a:lnTo>
                    <a:pt x="2167210" y="398140"/>
                  </a:lnTo>
                  <a:cubicBezTo>
                    <a:pt x="2000741" y="285586"/>
                    <a:pt x="1805859" y="212007"/>
                    <a:pt x="1595771" y="190607"/>
                  </a:cubicBezTo>
                  <a:lnTo>
                    <a:pt x="1494256" y="185464"/>
                  </a:lnTo>
                  <a:close/>
                  <a:moveTo>
                    <a:pt x="1453376" y="181162"/>
                  </a:moveTo>
                  <a:lnTo>
                    <a:pt x="1453376" y="184875"/>
                  </a:lnTo>
                  <a:lnTo>
                    <a:pt x="1340226" y="190607"/>
                  </a:lnTo>
                  <a:cubicBezTo>
                    <a:pt x="709960" y="254807"/>
                    <a:pt x="216559" y="788621"/>
                    <a:pt x="216559" y="1435528"/>
                  </a:cubicBezTo>
                  <a:lnTo>
                    <a:pt x="217463" y="1453376"/>
                  </a:lnTo>
                  <a:lnTo>
                    <a:pt x="213750" y="1453376"/>
                  </a:lnTo>
                  <a:lnTo>
                    <a:pt x="212846" y="1435528"/>
                  </a:lnTo>
                  <a:cubicBezTo>
                    <a:pt x="212846" y="786722"/>
                    <a:pt x="707730" y="251306"/>
                    <a:pt x="1339850" y="186913"/>
                  </a:cubicBezTo>
                  <a:close/>
                  <a:moveTo>
                    <a:pt x="1494256" y="137453"/>
                  </a:moveTo>
                  <a:lnTo>
                    <a:pt x="1600675" y="142844"/>
                  </a:lnTo>
                  <a:cubicBezTo>
                    <a:pt x="1818829" y="165064"/>
                    <a:pt x="2021189" y="241464"/>
                    <a:pt x="2194044" y="358334"/>
                  </a:cubicBezTo>
                  <a:lnTo>
                    <a:pt x="2198949" y="362004"/>
                  </a:lnTo>
                  <a:lnTo>
                    <a:pt x="2198949" y="366671"/>
                  </a:lnTo>
                  <a:lnTo>
                    <a:pt x="2191943" y="361429"/>
                  </a:lnTo>
                  <a:cubicBezTo>
                    <a:pt x="2019580" y="244886"/>
                    <a:pt x="1817802" y="168697"/>
                    <a:pt x="1600286" y="146538"/>
                  </a:cubicBezTo>
                  <a:lnTo>
                    <a:pt x="1494256" y="141166"/>
                  </a:lnTo>
                  <a:close/>
                  <a:moveTo>
                    <a:pt x="1452333" y="136917"/>
                  </a:moveTo>
                  <a:lnTo>
                    <a:pt x="1453075" y="140592"/>
                  </a:lnTo>
                  <a:lnTo>
                    <a:pt x="1335709" y="146538"/>
                  </a:lnTo>
                  <a:cubicBezTo>
                    <a:pt x="683161" y="213015"/>
                    <a:pt x="172259" y="765759"/>
                    <a:pt x="172259" y="1435528"/>
                  </a:cubicBezTo>
                  <a:lnTo>
                    <a:pt x="173164" y="1453376"/>
                  </a:lnTo>
                  <a:lnTo>
                    <a:pt x="169450" y="1453376"/>
                  </a:lnTo>
                  <a:lnTo>
                    <a:pt x="168546" y="1435528"/>
                  </a:lnTo>
                  <a:cubicBezTo>
                    <a:pt x="168546" y="763782"/>
                    <a:pt x="680858" y="209505"/>
                    <a:pt x="1335319" y="142844"/>
                  </a:cubicBezTo>
                  <a:close/>
                  <a:moveTo>
                    <a:pt x="1500086" y="93451"/>
                  </a:moveTo>
                  <a:lnTo>
                    <a:pt x="1605192" y="98776"/>
                  </a:lnTo>
                  <a:cubicBezTo>
                    <a:pt x="1785657" y="117159"/>
                    <a:pt x="1955673" y="171402"/>
                    <a:pt x="2107981" y="254243"/>
                  </a:cubicBezTo>
                  <a:lnTo>
                    <a:pt x="2198949" y="309564"/>
                  </a:lnTo>
                  <a:lnTo>
                    <a:pt x="2198949" y="313892"/>
                  </a:lnTo>
                  <a:lnTo>
                    <a:pt x="2106223" y="257503"/>
                  </a:lnTo>
                  <a:cubicBezTo>
                    <a:pt x="1954336" y="174892"/>
                    <a:pt x="1784787" y="120801"/>
                    <a:pt x="1604817" y="102469"/>
                  </a:cubicBezTo>
                  <a:lnTo>
                    <a:pt x="1499344" y="97126"/>
                  </a:lnTo>
                  <a:close/>
                  <a:moveTo>
                    <a:pt x="1443481" y="93067"/>
                  </a:moveTo>
                  <a:lnTo>
                    <a:pt x="1444223" y="96743"/>
                  </a:lnTo>
                  <a:lnTo>
                    <a:pt x="1331180" y="102469"/>
                  </a:lnTo>
                  <a:cubicBezTo>
                    <a:pt x="656291" y="171214"/>
                    <a:pt x="127960" y="742820"/>
                    <a:pt x="127960" y="1435528"/>
                  </a:cubicBezTo>
                  <a:lnTo>
                    <a:pt x="128728" y="1450680"/>
                  </a:lnTo>
                  <a:lnTo>
                    <a:pt x="124976" y="1449923"/>
                  </a:lnTo>
                  <a:lnTo>
                    <a:pt x="124247" y="1435528"/>
                  </a:lnTo>
                  <a:cubicBezTo>
                    <a:pt x="124247" y="740921"/>
                    <a:pt x="654061" y="167713"/>
                    <a:pt x="1330804" y="98776"/>
                  </a:cubicBezTo>
                  <a:close/>
                  <a:moveTo>
                    <a:pt x="1520408" y="50182"/>
                  </a:moveTo>
                  <a:lnTo>
                    <a:pt x="1609722" y="54706"/>
                  </a:lnTo>
                  <a:cubicBezTo>
                    <a:pt x="1796144" y="73694"/>
                    <a:pt x="1971769" y="129722"/>
                    <a:pt x="2129098" y="215291"/>
                  </a:cubicBezTo>
                  <a:lnTo>
                    <a:pt x="2198949" y="257768"/>
                  </a:lnTo>
                  <a:lnTo>
                    <a:pt x="2198949" y="262139"/>
                  </a:lnTo>
                  <a:lnTo>
                    <a:pt x="2127303" y="218567"/>
                  </a:lnTo>
                  <a:cubicBezTo>
                    <a:pt x="1970395" y="133222"/>
                    <a:pt x="1795244" y="77340"/>
                    <a:pt x="1609332" y="58401"/>
                  </a:cubicBezTo>
                  <a:lnTo>
                    <a:pt x="1517987" y="53773"/>
                  </a:lnTo>
                  <a:close/>
                  <a:moveTo>
                    <a:pt x="1417473" y="50086"/>
                  </a:moveTo>
                  <a:lnTo>
                    <a:pt x="1419894" y="53677"/>
                  </a:lnTo>
                  <a:lnTo>
                    <a:pt x="1326662" y="58401"/>
                  </a:lnTo>
                  <a:cubicBezTo>
                    <a:pt x="629493" y="129423"/>
                    <a:pt x="83660" y="719959"/>
                    <a:pt x="83660" y="1435528"/>
                  </a:cubicBezTo>
                  <a:lnTo>
                    <a:pt x="83900" y="1440271"/>
                  </a:lnTo>
                  <a:lnTo>
                    <a:pt x="80056" y="1437679"/>
                  </a:lnTo>
                  <a:lnTo>
                    <a:pt x="79947" y="1435528"/>
                  </a:lnTo>
                  <a:cubicBezTo>
                    <a:pt x="79947" y="717982"/>
                    <a:pt x="627189" y="125912"/>
                    <a:pt x="1326273" y="54706"/>
                  </a:cubicBezTo>
                  <a:close/>
                  <a:moveTo>
                    <a:pt x="1355514" y="8928"/>
                  </a:moveTo>
                  <a:lnTo>
                    <a:pt x="1366599" y="11166"/>
                  </a:lnTo>
                  <a:lnTo>
                    <a:pt x="1367859" y="12015"/>
                  </a:lnTo>
                  <a:lnTo>
                    <a:pt x="1322133" y="14331"/>
                  </a:lnTo>
                  <a:cubicBezTo>
                    <a:pt x="650590" y="82735"/>
                    <a:pt x="115157" y="618149"/>
                    <a:pt x="46751" y="1289668"/>
                  </a:cubicBezTo>
                  <a:lnTo>
                    <a:pt x="40639" y="1410313"/>
                  </a:lnTo>
                  <a:lnTo>
                    <a:pt x="37185" y="1405191"/>
                  </a:lnTo>
                  <a:lnTo>
                    <a:pt x="43057" y="1289293"/>
                  </a:lnTo>
                  <a:cubicBezTo>
                    <a:pt x="111643" y="616043"/>
                    <a:pt x="648483" y="79222"/>
                    <a:pt x="1321758" y="10638"/>
                  </a:cubicBezTo>
                  <a:close/>
                  <a:moveTo>
                    <a:pt x="1573993" y="8599"/>
                  </a:moveTo>
                  <a:lnTo>
                    <a:pt x="1614239" y="10638"/>
                  </a:lnTo>
                  <a:cubicBezTo>
                    <a:pt x="1806603" y="30233"/>
                    <a:pt x="1987829" y="88052"/>
                    <a:pt x="2150179" y="176355"/>
                  </a:cubicBezTo>
                  <a:lnTo>
                    <a:pt x="2198949" y="206015"/>
                  </a:lnTo>
                  <a:lnTo>
                    <a:pt x="2198949" y="210343"/>
                  </a:lnTo>
                  <a:lnTo>
                    <a:pt x="2148421" y="179615"/>
                  </a:lnTo>
                  <a:cubicBezTo>
                    <a:pt x="1986491" y="91543"/>
                    <a:pt x="1805733" y="33875"/>
                    <a:pt x="1613863" y="14331"/>
                  </a:cubicBezTo>
                  <a:lnTo>
                    <a:pt x="1565597" y="11886"/>
                  </a:lnTo>
                  <a:lnTo>
                    <a:pt x="1568969" y="9613"/>
                  </a:lnTo>
                  <a:close/>
                  <a:moveTo>
                    <a:pt x="1793877" y="0"/>
                  </a:moveTo>
                  <a:lnTo>
                    <a:pt x="1808645" y="0"/>
                  </a:lnTo>
                  <a:lnTo>
                    <a:pt x="1907109" y="25317"/>
                  </a:lnTo>
                  <a:cubicBezTo>
                    <a:pt x="1999586" y="54079"/>
                    <a:pt x="2088166" y="91686"/>
                    <a:pt x="2171858" y="137149"/>
                  </a:cubicBezTo>
                  <a:lnTo>
                    <a:pt x="2198949" y="153607"/>
                  </a:lnTo>
                  <a:lnTo>
                    <a:pt x="2198949" y="157813"/>
                  </a:lnTo>
                  <a:lnTo>
                    <a:pt x="2161452" y="135309"/>
                  </a:lnTo>
                  <a:cubicBezTo>
                    <a:pt x="2077111" y="90186"/>
                    <a:pt x="1988637" y="53535"/>
                    <a:pt x="1897091" y="25798"/>
                  </a:cubicBezTo>
                  <a:close/>
                  <a:moveTo>
                    <a:pt x="1127352" y="0"/>
                  </a:moveTo>
                  <a:lnTo>
                    <a:pt x="1142120" y="0"/>
                  </a:lnTo>
                  <a:lnTo>
                    <a:pt x="1038906" y="25798"/>
                  </a:lnTo>
                  <a:cubicBezTo>
                    <a:pt x="810043" y="95140"/>
                    <a:pt x="600372" y="220196"/>
                    <a:pt x="426496" y="394065"/>
                  </a:cubicBezTo>
                  <a:cubicBezTo>
                    <a:pt x="183071" y="637481"/>
                    <a:pt x="35323" y="951055"/>
                    <a:pt x="2190" y="1289226"/>
                  </a:cubicBezTo>
                  <a:lnTo>
                    <a:pt x="898" y="1315741"/>
                  </a:lnTo>
                  <a:lnTo>
                    <a:pt x="0" y="1311294"/>
                  </a:lnTo>
                  <a:lnTo>
                    <a:pt x="0" y="1277824"/>
                  </a:lnTo>
                  <a:lnTo>
                    <a:pt x="21349" y="1137943"/>
                  </a:lnTo>
                  <a:cubicBezTo>
                    <a:pt x="129536" y="609266"/>
                    <a:pt x="520266" y="183508"/>
                    <a:pt x="1028888" y="25317"/>
                  </a:cubicBezTo>
                  <a:close/>
                </a:path>
              </a:pathLst>
            </a:custGeom>
            <a:grpFill/>
            <a:ln w="8572" cap="flat">
              <a:noFill/>
              <a:prstDash val="solid"/>
              <a:miter/>
            </a:ln>
          </p:spPr>
          <p:txBody>
            <a:bodyPr rtlCol="0" anchor="ctr"/>
            <a:lstStyle/>
            <a:p>
              <a:endParaRPr lang="en-US"/>
            </a:p>
          </p:txBody>
        </p:sp>
        <p:sp>
          <p:nvSpPr>
            <p:cNvPr id="187" name="Freeform 186">
              <a:extLst>
                <a:ext uri="{FF2B5EF4-FFF2-40B4-BE49-F238E27FC236}">
                  <a16:creationId xmlns:a16="http://schemas.microsoft.com/office/drawing/2014/main" id="{320C40F7-67B5-5BDC-EFBF-7627986C3D23}"/>
                </a:ext>
              </a:extLst>
            </p:cNvPr>
            <p:cNvSpPr/>
            <p:nvPr/>
          </p:nvSpPr>
          <p:spPr>
            <a:xfrm>
              <a:off x="457004" y="3451798"/>
              <a:ext cx="690989" cy="705593"/>
            </a:xfrm>
            <a:custGeom>
              <a:avLst/>
              <a:gdLst>
                <a:gd name="connsiteX0" fmla="*/ 689146 w 690989"/>
                <a:gd name="connsiteY0" fmla="*/ 64689 h 705593"/>
                <a:gd name="connsiteX1" fmla="*/ 690989 w 690989"/>
                <a:gd name="connsiteY1" fmla="*/ 67424 h 705593"/>
                <a:gd name="connsiteX2" fmla="*/ 675017 w 690989"/>
                <a:gd name="connsiteY2" fmla="*/ 129540 h 705593"/>
                <a:gd name="connsiteX3" fmla="*/ 268502 w 690989"/>
                <a:gd name="connsiteY3" fmla="*/ 675589 h 705593"/>
                <a:gd name="connsiteX4" fmla="*/ 219111 w 690989"/>
                <a:gd name="connsiteY4" fmla="*/ 705593 h 705593"/>
                <a:gd name="connsiteX5" fmla="*/ 214428 w 690989"/>
                <a:gd name="connsiteY5" fmla="*/ 705593 h 705593"/>
                <a:gd name="connsiteX6" fmla="*/ 262321 w 690989"/>
                <a:gd name="connsiteY6" fmla="*/ 676853 h 705593"/>
                <a:gd name="connsiteX7" fmla="*/ 418614 w 690989"/>
                <a:gd name="connsiteY7" fmla="*/ 548378 h 705593"/>
                <a:gd name="connsiteX8" fmla="*/ 674683 w 690989"/>
                <a:gd name="connsiteY8" fmla="*/ 122549 h 705593"/>
                <a:gd name="connsiteX9" fmla="*/ 665324 w 690989"/>
                <a:gd name="connsiteY9" fmla="*/ 32912 h 705593"/>
                <a:gd name="connsiteX10" fmla="*/ 667591 w 690989"/>
                <a:gd name="connsiteY10" fmla="*/ 34441 h 705593"/>
                <a:gd name="connsiteX11" fmla="*/ 645525 w 690989"/>
                <a:gd name="connsiteY11" fmla="*/ 120053 h 705593"/>
                <a:gd name="connsiteX12" fmla="*/ 168775 w 690989"/>
                <a:gd name="connsiteY12" fmla="*/ 699754 h 705593"/>
                <a:gd name="connsiteX13" fmla="*/ 156670 w 690989"/>
                <a:gd name="connsiteY13" fmla="*/ 705593 h 705593"/>
                <a:gd name="connsiteX14" fmla="*/ 150750 w 690989"/>
                <a:gd name="connsiteY14" fmla="*/ 705593 h 705593"/>
                <a:gd name="connsiteX15" fmla="*/ 167552 w 690989"/>
                <a:gd name="connsiteY15" fmla="*/ 697488 h 705593"/>
                <a:gd name="connsiteX16" fmla="*/ 643061 w 690989"/>
                <a:gd name="connsiteY16" fmla="*/ 119292 h 705593"/>
                <a:gd name="connsiteX17" fmla="*/ 637939 w 690989"/>
                <a:gd name="connsiteY17" fmla="*/ 14448 h 705593"/>
                <a:gd name="connsiteX18" fmla="*/ 640306 w 690989"/>
                <a:gd name="connsiteY18" fmla="*/ 16045 h 705593"/>
                <a:gd name="connsiteX19" fmla="*/ 639931 w 690989"/>
                <a:gd name="connsiteY19" fmla="*/ 18494 h 705593"/>
                <a:gd name="connsiteX20" fmla="*/ 154117 w 690989"/>
                <a:gd name="connsiteY20" fmla="*/ 672681 h 705593"/>
                <a:gd name="connsiteX21" fmla="*/ 96689 w 690989"/>
                <a:gd name="connsiteY21" fmla="*/ 700385 h 705593"/>
                <a:gd name="connsiteX22" fmla="*/ 92483 w 690989"/>
                <a:gd name="connsiteY22" fmla="*/ 699536 h 705593"/>
                <a:gd name="connsiteX23" fmla="*/ 152869 w 690989"/>
                <a:gd name="connsiteY23" fmla="*/ 670404 h 705593"/>
                <a:gd name="connsiteX24" fmla="*/ 637401 w 690989"/>
                <a:gd name="connsiteY24" fmla="*/ 17962 h 705593"/>
                <a:gd name="connsiteX25" fmla="*/ 608252 w 690989"/>
                <a:gd name="connsiteY25" fmla="*/ 5076 h 705593"/>
                <a:gd name="connsiteX26" fmla="*/ 610780 w 690989"/>
                <a:gd name="connsiteY26" fmla="*/ 5587 h 705593"/>
                <a:gd name="connsiteX27" fmla="*/ 609755 w 690989"/>
                <a:gd name="connsiteY27" fmla="*/ 12286 h 705593"/>
                <a:gd name="connsiteX28" fmla="*/ 139434 w 690989"/>
                <a:gd name="connsiteY28" fmla="*/ 645597 h 705593"/>
                <a:gd name="connsiteX29" fmla="*/ 58215 w 690989"/>
                <a:gd name="connsiteY29" fmla="*/ 684780 h 705593"/>
                <a:gd name="connsiteX30" fmla="*/ 55629 w 690989"/>
                <a:gd name="connsiteY30" fmla="*/ 683037 h 705593"/>
                <a:gd name="connsiteX31" fmla="*/ 56781 w 690989"/>
                <a:gd name="connsiteY31" fmla="*/ 682615 h 705593"/>
                <a:gd name="connsiteX32" fmla="*/ 607227 w 690989"/>
                <a:gd name="connsiteY32" fmla="*/ 11771 h 705593"/>
                <a:gd name="connsiteX33" fmla="*/ 577902 w 690989"/>
                <a:gd name="connsiteY33" fmla="*/ 0 h 705593"/>
                <a:gd name="connsiteX34" fmla="*/ 580515 w 690989"/>
                <a:gd name="connsiteY34" fmla="*/ 0 h 705593"/>
                <a:gd name="connsiteX35" fmla="*/ 579582 w 690989"/>
                <a:gd name="connsiteY35" fmla="*/ 6095 h 705593"/>
                <a:gd name="connsiteX36" fmla="*/ 45812 w 690989"/>
                <a:gd name="connsiteY36" fmla="*/ 656618 h 705593"/>
                <a:gd name="connsiteX37" fmla="*/ 30763 w 690989"/>
                <a:gd name="connsiteY37" fmla="*/ 662136 h 705593"/>
                <a:gd name="connsiteX38" fmla="*/ 29272 w 690989"/>
                <a:gd name="connsiteY38" fmla="*/ 659925 h 705593"/>
                <a:gd name="connsiteX39" fmla="*/ 44790 w 690989"/>
                <a:gd name="connsiteY39" fmla="*/ 654234 h 705593"/>
                <a:gd name="connsiteX40" fmla="*/ 577051 w 690989"/>
                <a:gd name="connsiteY40" fmla="*/ 5562 h 705593"/>
                <a:gd name="connsiteX41" fmla="*/ 546715 w 690989"/>
                <a:gd name="connsiteY41" fmla="*/ 0 h 705593"/>
                <a:gd name="connsiteX42" fmla="*/ 549376 w 690989"/>
                <a:gd name="connsiteY42" fmla="*/ 0 h 705593"/>
                <a:gd name="connsiteX43" fmla="*/ 527866 w 690989"/>
                <a:gd name="connsiteY43" fmla="*/ 83455 h 705593"/>
                <a:gd name="connsiteX44" fmla="*/ 33822 w 690989"/>
                <a:gd name="connsiteY44" fmla="*/ 628237 h 705593"/>
                <a:gd name="connsiteX45" fmla="*/ 13044 w 690989"/>
                <a:gd name="connsiteY45" fmla="*/ 635856 h 705593"/>
                <a:gd name="connsiteX46" fmla="*/ 11562 w 690989"/>
                <a:gd name="connsiteY46" fmla="*/ 633657 h 705593"/>
                <a:gd name="connsiteX47" fmla="*/ 32824 w 690989"/>
                <a:gd name="connsiteY47" fmla="*/ 625861 h 705593"/>
                <a:gd name="connsiteX48" fmla="*/ 525401 w 690989"/>
                <a:gd name="connsiteY48" fmla="*/ 82694 h 705593"/>
                <a:gd name="connsiteX49" fmla="*/ 514938 w 690989"/>
                <a:gd name="connsiteY49" fmla="*/ 0 h 705593"/>
                <a:gd name="connsiteX50" fmla="*/ 517607 w 690989"/>
                <a:gd name="connsiteY50" fmla="*/ 0 h 705593"/>
                <a:gd name="connsiteX51" fmla="*/ 498453 w 690989"/>
                <a:gd name="connsiteY51" fmla="*/ 74316 h 705593"/>
                <a:gd name="connsiteX52" fmla="*/ 21856 w 690989"/>
                <a:gd name="connsiteY52" fmla="*/ 599864 h 705593"/>
                <a:gd name="connsiteX53" fmla="*/ 4656 w 690989"/>
                <a:gd name="connsiteY53" fmla="*/ 606171 h 705593"/>
                <a:gd name="connsiteX54" fmla="*/ 4137 w 690989"/>
                <a:gd name="connsiteY54" fmla="*/ 603602 h 705593"/>
                <a:gd name="connsiteX55" fmla="*/ 20833 w 690989"/>
                <a:gd name="connsiteY55" fmla="*/ 597480 h 705593"/>
                <a:gd name="connsiteX56" fmla="*/ 495984 w 690989"/>
                <a:gd name="connsiteY56" fmla="*/ 73534 h 705593"/>
                <a:gd name="connsiteX57" fmla="*/ 483169 w 690989"/>
                <a:gd name="connsiteY57" fmla="*/ 0 h 705593"/>
                <a:gd name="connsiteX58" fmla="*/ 485830 w 690989"/>
                <a:gd name="connsiteY58" fmla="*/ 0 h 705593"/>
                <a:gd name="connsiteX59" fmla="*/ 469036 w 690989"/>
                <a:gd name="connsiteY59" fmla="*/ 65156 h 705593"/>
                <a:gd name="connsiteX60" fmla="*/ 9865 w 690989"/>
                <a:gd name="connsiteY60" fmla="*/ 571483 h 705593"/>
                <a:gd name="connsiteX61" fmla="*/ 0 w 690989"/>
                <a:gd name="connsiteY61" fmla="*/ 575101 h 705593"/>
                <a:gd name="connsiteX62" fmla="*/ 0 w 690989"/>
                <a:gd name="connsiteY62" fmla="*/ 572359 h 705593"/>
                <a:gd name="connsiteX63" fmla="*/ 8868 w 690989"/>
                <a:gd name="connsiteY63" fmla="*/ 569107 h 705593"/>
                <a:gd name="connsiteX64" fmla="*/ 466572 w 690989"/>
                <a:gd name="connsiteY64" fmla="*/ 64395 h 705593"/>
                <a:gd name="connsiteX65" fmla="*/ 450366 w 690989"/>
                <a:gd name="connsiteY65" fmla="*/ 0 h 705593"/>
                <a:gd name="connsiteX66" fmla="*/ 453063 w 690989"/>
                <a:gd name="connsiteY66" fmla="*/ 0 h 705593"/>
                <a:gd name="connsiteX67" fmla="*/ 413347 w 690989"/>
                <a:gd name="connsiteY67" fmla="*/ 127674 h 705593"/>
                <a:gd name="connsiteX68" fmla="*/ 130435 w 690989"/>
                <a:gd name="connsiteY68" fmla="*/ 471085 h 705593"/>
                <a:gd name="connsiteX69" fmla="*/ 0 w 690989"/>
                <a:gd name="connsiteY69" fmla="*/ 541968 h 705593"/>
                <a:gd name="connsiteX70" fmla="*/ 0 w 690989"/>
                <a:gd name="connsiteY70" fmla="*/ 539028 h 705593"/>
                <a:gd name="connsiteX71" fmla="*/ 128974 w 690989"/>
                <a:gd name="connsiteY71" fmla="*/ 468934 h 705593"/>
                <a:gd name="connsiteX72" fmla="*/ 410963 w 690989"/>
                <a:gd name="connsiteY72" fmla="*/ 126651 h 705593"/>
                <a:gd name="connsiteX73" fmla="*/ 418267 w 690989"/>
                <a:gd name="connsiteY73" fmla="*/ 0 h 705593"/>
                <a:gd name="connsiteX74" fmla="*/ 420954 w 690989"/>
                <a:gd name="connsiteY74" fmla="*/ 0 h 705593"/>
                <a:gd name="connsiteX75" fmla="*/ 384965 w 690989"/>
                <a:gd name="connsiteY75" fmla="*/ 115683 h 705593"/>
                <a:gd name="connsiteX76" fmla="*/ 113212 w 690989"/>
                <a:gd name="connsiteY76" fmla="*/ 445544 h 705593"/>
                <a:gd name="connsiteX77" fmla="*/ 0 w 690989"/>
                <a:gd name="connsiteY77" fmla="*/ 507071 h 705593"/>
                <a:gd name="connsiteX78" fmla="*/ 0 w 690989"/>
                <a:gd name="connsiteY78" fmla="*/ 504153 h 705593"/>
                <a:gd name="connsiteX79" fmla="*/ 111777 w 690989"/>
                <a:gd name="connsiteY79" fmla="*/ 443408 h 705593"/>
                <a:gd name="connsiteX80" fmla="*/ 382590 w 690989"/>
                <a:gd name="connsiteY80" fmla="*/ 114686 h 705593"/>
                <a:gd name="connsiteX81" fmla="*/ 386158 w 690989"/>
                <a:gd name="connsiteY81" fmla="*/ 0 h 705593"/>
                <a:gd name="connsiteX82" fmla="*/ 388856 w 690989"/>
                <a:gd name="connsiteY82" fmla="*/ 0 h 705593"/>
                <a:gd name="connsiteX83" fmla="*/ 356592 w 690989"/>
                <a:gd name="connsiteY83" fmla="*/ 103718 h 705593"/>
                <a:gd name="connsiteX84" fmla="*/ 96015 w 690989"/>
                <a:gd name="connsiteY84" fmla="*/ 420018 h 705593"/>
                <a:gd name="connsiteX85" fmla="*/ 0 w 690989"/>
                <a:gd name="connsiteY85" fmla="*/ 472196 h 705593"/>
                <a:gd name="connsiteX86" fmla="*/ 0 w 690989"/>
                <a:gd name="connsiteY86" fmla="*/ 469255 h 705593"/>
                <a:gd name="connsiteX87" fmla="*/ 94554 w 690989"/>
                <a:gd name="connsiteY87" fmla="*/ 417867 h 705593"/>
                <a:gd name="connsiteX88" fmla="*/ 354208 w 690989"/>
                <a:gd name="connsiteY88" fmla="*/ 102695 h 705593"/>
                <a:gd name="connsiteX89" fmla="*/ 354059 w 690989"/>
                <a:gd name="connsiteY89" fmla="*/ 0 h 705593"/>
                <a:gd name="connsiteX90" fmla="*/ 356747 w 690989"/>
                <a:gd name="connsiteY90" fmla="*/ 0 h 705593"/>
                <a:gd name="connsiteX91" fmla="*/ 328211 w 690989"/>
                <a:gd name="connsiteY91" fmla="*/ 91727 h 705593"/>
                <a:gd name="connsiteX92" fmla="*/ 78792 w 690989"/>
                <a:gd name="connsiteY92" fmla="*/ 394476 h 705593"/>
                <a:gd name="connsiteX93" fmla="*/ 0 w 690989"/>
                <a:gd name="connsiteY93" fmla="*/ 437297 h 705593"/>
                <a:gd name="connsiteX94" fmla="*/ 0 w 690989"/>
                <a:gd name="connsiteY94" fmla="*/ 434380 h 705593"/>
                <a:gd name="connsiteX95" fmla="*/ 77357 w 690989"/>
                <a:gd name="connsiteY95" fmla="*/ 392341 h 705593"/>
                <a:gd name="connsiteX96" fmla="*/ 325834 w 690989"/>
                <a:gd name="connsiteY96" fmla="*/ 90730 h 705593"/>
                <a:gd name="connsiteX97" fmla="*/ 321949 w 690989"/>
                <a:gd name="connsiteY97" fmla="*/ 0 h 705593"/>
                <a:gd name="connsiteX98" fmla="*/ 324647 w 690989"/>
                <a:gd name="connsiteY98" fmla="*/ 0 h 705593"/>
                <a:gd name="connsiteX99" fmla="*/ 299836 w 690989"/>
                <a:gd name="connsiteY99" fmla="*/ 79761 h 705593"/>
                <a:gd name="connsiteX100" fmla="*/ 61594 w 690989"/>
                <a:gd name="connsiteY100" fmla="*/ 368950 h 705593"/>
                <a:gd name="connsiteX101" fmla="*/ 0 w 690989"/>
                <a:gd name="connsiteY101" fmla="*/ 402423 h 705593"/>
                <a:gd name="connsiteX102" fmla="*/ 0 w 690989"/>
                <a:gd name="connsiteY102" fmla="*/ 399480 h 705593"/>
                <a:gd name="connsiteX103" fmla="*/ 60133 w 690989"/>
                <a:gd name="connsiteY103" fmla="*/ 366798 h 705593"/>
                <a:gd name="connsiteX104" fmla="*/ 297451 w 690989"/>
                <a:gd name="connsiteY104" fmla="*/ 78739 h 7055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Lst>
              <a:rect l="l" t="t" r="r" b="b"/>
              <a:pathLst>
                <a:path w="690989" h="705593">
                  <a:moveTo>
                    <a:pt x="689146" y="64689"/>
                  </a:moveTo>
                  <a:lnTo>
                    <a:pt x="690989" y="67424"/>
                  </a:lnTo>
                  <a:lnTo>
                    <a:pt x="675017" y="129540"/>
                  </a:lnTo>
                  <a:cubicBezTo>
                    <a:pt x="605020" y="354584"/>
                    <a:pt x="459680" y="546434"/>
                    <a:pt x="268502" y="675589"/>
                  </a:cubicBezTo>
                  <a:lnTo>
                    <a:pt x="219111" y="705593"/>
                  </a:lnTo>
                  <a:lnTo>
                    <a:pt x="214428" y="705593"/>
                  </a:lnTo>
                  <a:lnTo>
                    <a:pt x="262321" y="676853"/>
                  </a:lnTo>
                  <a:cubicBezTo>
                    <a:pt x="317910" y="639663"/>
                    <a:pt x="370255" y="596736"/>
                    <a:pt x="418614" y="548378"/>
                  </a:cubicBezTo>
                  <a:cubicBezTo>
                    <a:pt x="539512" y="427484"/>
                    <a:pt x="626467" y="281678"/>
                    <a:pt x="674683" y="122549"/>
                  </a:cubicBezTo>
                  <a:close/>
                  <a:moveTo>
                    <a:pt x="665324" y="32912"/>
                  </a:moveTo>
                  <a:lnTo>
                    <a:pt x="667591" y="34441"/>
                  </a:lnTo>
                  <a:lnTo>
                    <a:pt x="645525" y="120053"/>
                  </a:lnTo>
                  <a:cubicBezTo>
                    <a:pt x="567808" y="369373"/>
                    <a:pt x="394542" y="576956"/>
                    <a:pt x="168775" y="699754"/>
                  </a:cubicBezTo>
                  <a:lnTo>
                    <a:pt x="156670" y="705593"/>
                  </a:lnTo>
                  <a:lnTo>
                    <a:pt x="150750" y="705593"/>
                  </a:lnTo>
                  <a:lnTo>
                    <a:pt x="167552" y="697488"/>
                  </a:lnTo>
                  <a:cubicBezTo>
                    <a:pt x="392734" y="575011"/>
                    <a:pt x="565548" y="367969"/>
                    <a:pt x="643061" y="119292"/>
                  </a:cubicBezTo>
                  <a:close/>
                  <a:moveTo>
                    <a:pt x="637939" y="14448"/>
                  </a:moveTo>
                  <a:lnTo>
                    <a:pt x="640306" y="16045"/>
                  </a:lnTo>
                  <a:lnTo>
                    <a:pt x="639931" y="18494"/>
                  </a:lnTo>
                  <a:cubicBezTo>
                    <a:pt x="581983" y="300956"/>
                    <a:pt x="400251" y="538812"/>
                    <a:pt x="154117" y="672681"/>
                  </a:cubicBezTo>
                  <a:lnTo>
                    <a:pt x="96689" y="700385"/>
                  </a:lnTo>
                  <a:lnTo>
                    <a:pt x="92483" y="699536"/>
                  </a:lnTo>
                  <a:lnTo>
                    <a:pt x="152869" y="670404"/>
                  </a:lnTo>
                  <a:cubicBezTo>
                    <a:pt x="398343" y="536884"/>
                    <a:pt x="579603" y="299655"/>
                    <a:pt x="637401" y="17962"/>
                  </a:cubicBezTo>
                  <a:close/>
                  <a:moveTo>
                    <a:pt x="608252" y="5076"/>
                  </a:moveTo>
                  <a:lnTo>
                    <a:pt x="610780" y="5587"/>
                  </a:lnTo>
                  <a:lnTo>
                    <a:pt x="609755" y="12286"/>
                  </a:lnTo>
                  <a:cubicBezTo>
                    <a:pt x="553653" y="285724"/>
                    <a:pt x="377711" y="515995"/>
                    <a:pt x="139434" y="645597"/>
                  </a:cubicBezTo>
                  <a:lnTo>
                    <a:pt x="58215" y="684780"/>
                  </a:lnTo>
                  <a:lnTo>
                    <a:pt x="55629" y="683037"/>
                  </a:lnTo>
                  <a:lnTo>
                    <a:pt x="56781" y="682615"/>
                  </a:lnTo>
                  <a:cubicBezTo>
                    <a:pt x="335367" y="564588"/>
                    <a:pt x="545066" y="314756"/>
                    <a:pt x="607227" y="11771"/>
                  </a:cubicBezTo>
                  <a:close/>
                  <a:moveTo>
                    <a:pt x="577902" y="0"/>
                  </a:moveTo>
                  <a:lnTo>
                    <a:pt x="580515" y="0"/>
                  </a:lnTo>
                  <a:lnTo>
                    <a:pt x="579582" y="6095"/>
                  </a:lnTo>
                  <a:cubicBezTo>
                    <a:pt x="519305" y="299908"/>
                    <a:pt x="315962" y="542168"/>
                    <a:pt x="45812" y="656618"/>
                  </a:cubicBezTo>
                  <a:lnTo>
                    <a:pt x="30763" y="662136"/>
                  </a:lnTo>
                  <a:lnTo>
                    <a:pt x="29272" y="659925"/>
                  </a:lnTo>
                  <a:lnTo>
                    <a:pt x="44790" y="654234"/>
                  </a:lnTo>
                  <a:cubicBezTo>
                    <a:pt x="314162" y="540103"/>
                    <a:pt x="516941" y="298522"/>
                    <a:pt x="577051" y="5562"/>
                  </a:cubicBezTo>
                  <a:close/>
                  <a:moveTo>
                    <a:pt x="546715" y="0"/>
                  </a:moveTo>
                  <a:lnTo>
                    <a:pt x="549376" y="0"/>
                  </a:lnTo>
                  <a:lnTo>
                    <a:pt x="527866" y="83455"/>
                  </a:lnTo>
                  <a:cubicBezTo>
                    <a:pt x="451250" y="329241"/>
                    <a:pt x="268664" y="528739"/>
                    <a:pt x="33822" y="628237"/>
                  </a:cubicBezTo>
                  <a:lnTo>
                    <a:pt x="13044" y="635856"/>
                  </a:lnTo>
                  <a:lnTo>
                    <a:pt x="11562" y="633657"/>
                  </a:lnTo>
                  <a:lnTo>
                    <a:pt x="32824" y="625861"/>
                  </a:lnTo>
                  <a:cubicBezTo>
                    <a:pt x="266974" y="526659"/>
                    <a:pt x="449015" y="327755"/>
                    <a:pt x="525401" y="82694"/>
                  </a:cubicBezTo>
                  <a:close/>
                  <a:moveTo>
                    <a:pt x="514938" y="0"/>
                  </a:moveTo>
                  <a:lnTo>
                    <a:pt x="517607" y="0"/>
                  </a:lnTo>
                  <a:lnTo>
                    <a:pt x="498453" y="74316"/>
                  </a:lnTo>
                  <a:cubicBezTo>
                    <a:pt x="424546" y="311433"/>
                    <a:pt x="248413" y="503882"/>
                    <a:pt x="21856" y="599864"/>
                  </a:cubicBezTo>
                  <a:lnTo>
                    <a:pt x="4656" y="606171"/>
                  </a:lnTo>
                  <a:lnTo>
                    <a:pt x="4137" y="603602"/>
                  </a:lnTo>
                  <a:lnTo>
                    <a:pt x="20833" y="597480"/>
                  </a:lnTo>
                  <a:cubicBezTo>
                    <a:pt x="246691" y="501785"/>
                    <a:pt x="422297" y="309914"/>
                    <a:pt x="495984" y="73534"/>
                  </a:cubicBezTo>
                  <a:close/>
                  <a:moveTo>
                    <a:pt x="483169" y="0"/>
                  </a:moveTo>
                  <a:lnTo>
                    <a:pt x="485830" y="0"/>
                  </a:lnTo>
                  <a:lnTo>
                    <a:pt x="469036" y="65156"/>
                  </a:lnTo>
                  <a:cubicBezTo>
                    <a:pt x="397828" y="293591"/>
                    <a:pt x="228130" y="479008"/>
                    <a:pt x="9865" y="571483"/>
                  </a:cubicBezTo>
                  <a:lnTo>
                    <a:pt x="0" y="575101"/>
                  </a:lnTo>
                  <a:lnTo>
                    <a:pt x="0" y="572359"/>
                  </a:lnTo>
                  <a:lnTo>
                    <a:pt x="8868" y="569107"/>
                  </a:lnTo>
                  <a:cubicBezTo>
                    <a:pt x="226440" y="476928"/>
                    <a:pt x="395594" y="292106"/>
                    <a:pt x="466572" y="64395"/>
                  </a:cubicBezTo>
                  <a:close/>
                  <a:moveTo>
                    <a:pt x="450366" y="0"/>
                  </a:moveTo>
                  <a:lnTo>
                    <a:pt x="453063" y="0"/>
                  </a:lnTo>
                  <a:lnTo>
                    <a:pt x="413347" y="127674"/>
                  </a:lnTo>
                  <a:cubicBezTo>
                    <a:pt x="354040" y="267656"/>
                    <a:pt x="254994" y="386868"/>
                    <a:pt x="130435" y="471085"/>
                  </a:cubicBezTo>
                  <a:lnTo>
                    <a:pt x="0" y="541968"/>
                  </a:lnTo>
                  <a:lnTo>
                    <a:pt x="0" y="539028"/>
                  </a:lnTo>
                  <a:lnTo>
                    <a:pt x="128974" y="468934"/>
                  </a:lnTo>
                  <a:cubicBezTo>
                    <a:pt x="253122" y="384990"/>
                    <a:pt x="351847" y="266168"/>
                    <a:pt x="410963" y="126651"/>
                  </a:cubicBezTo>
                  <a:close/>
                  <a:moveTo>
                    <a:pt x="418267" y="0"/>
                  </a:moveTo>
                  <a:lnTo>
                    <a:pt x="420954" y="0"/>
                  </a:lnTo>
                  <a:lnTo>
                    <a:pt x="384965" y="115683"/>
                  </a:lnTo>
                  <a:cubicBezTo>
                    <a:pt x="327996" y="250138"/>
                    <a:pt x="232855" y="364648"/>
                    <a:pt x="113212" y="445544"/>
                  </a:cubicBezTo>
                  <a:lnTo>
                    <a:pt x="0" y="507071"/>
                  </a:lnTo>
                  <a:lnTo>
                    <a:pt x="0" y="504153"/>
                  </a:lnTo>
                  <a:lnTo>
                    <a:pt x="111777" y="443408"/>
                  </a:lnTo>
                  <a:cubicBezTo>
                    <a:pt x="231007" y="362793"/>
                    <a:pt x="325818" y="248679"/>
                    <a:pt x="382590" y="114686"/>
                  </a:cubicBezTo>
                  <a:close/>
                  <a:moveTo>
                    <a:pt x="386158" y="0"/>
                  </a:moveTo>
                  <a:lnTo>
                    <a:pt x="388856" y="0"/>
                  </a:lnTo>
                  <a:lnTo>
                    <a:pt x="356592" y="103718"/>
                  </a:lnTo>
                  <a:cubicBezTo>
                    <a:pt x="301967" y="232649"/>
                    <a:pt x="210740" y="342450"/>
                    <a:pt x="96015" y="420018"/>
                  </a:cubicBezTo>
                  <a:lnTo>
                    <a:pt x="0" y="472196"/>
                  </a:lnTo>
                  <a:lnTo>
                    <a:pt x="0" y="469255"/>
                  </a:lnTo>
                  <a:lnTo>
                    <a:pt x="94554" y="417867"/>
                  </a:lnTo>
                  <a:cubicBezTo>
                    <a:pt x="208868" y="340572"/>
                    <a:pt x="299774" y="231161"/>
                    <a:pt x="354208" y="102695"/>
                  </a:cubicBezTo>
                  <a:close/>
                  <a:moveTo>
                    <a:pt x="354059" y="0"/>
                  </a:moveTo>
                  <a:lnTo>
                    <a:pt x="356747" y="0"/>
                  </a:lnTo>
                  <a:lnTo>
                    <a:pt x="328211" y="91727"/>
                  </a:lnTo>
                  <a:cubicBezTo>
                    <a:pt x="275923" y="215131"/>
                    <a:pt x="188602" y="320229"/>
                    <a:pt x="78792" y="394476"/>
                  </a:cubicBezTo>
                  <a:lnTo>
                    <a:pt x="0" y="437297"/>
                  </a:lnTo>
                  <a:lnTo>
                    <a:pt x="0" y="434380"/>
                  </a:lnTo>
                  <a:lnTo>
                    <a:pt x="77357" y="392341"/>
                  </a:lnTo>
                  <a:cubicBezTo>
                    <a:pt x="186753" y="318374"/>
                    <a:pt x="273745" y="213672"/>
                    <a:pt x="325834" y="90730"/>
                  </a:cubicBezTo>
                  <a:close/>
                  <a:moveTo>
                    <a:pt x="321949" y="0"/>
                  </a:moveTo>
                  <a:lnTo>
                    <a:pt x="324647" y="0"/>
                  </a:lnTo>
                  <a:lnTo>
                    <a:pt x="299836" y="79761"/>
                  </a:lnTo>
                  <a:cubicBezTo>
                    <a:pt x="249893" y="197641"/>
                    <a:pt x="166486" y="298031"/>
                    <a:pt x="61594" y="368950"/>
                  </a:cubicBezTo>
                  <a:lnTo>
                    <a:pt x="0" y="402423"/>
                  </a:lnTo>
                  <a:lnTo>
                    <a:pt x="0" y="399480"/>
                  </a:lnTo>
                  <a:lnTo>
                    <a:pt x="60133" y="366798"/>
                  </a:lnTo>
                  <a:cubicBezTo>
                    <a:pt x="164614" y="296152"/>
                    <a:pt x="247700" y="196153"/>
                    <a:pt x="297451" y="78739"/>
                  </a:cubicBezTo>
                  <a:close/>
                </a:path>
              </a:pathLst>
            </a:custGeom>
            <a:grpFill/>
            <a:ln w="5906" cap="flat">
              <a:noFill/>
              <a:prstDash val="solid"/>
              <a:miter/>
            </a:ln>
          </p:spPr>
          <p:txBody>
            <a:bodyPr rtlCol="0" anchor="ctr"/>
            <a:lstStyle/>
            <a:p>
              <a:endParaRPr lang="en-US"/>
            </a:p>
          </p:txBody>
        </p:sp>
      </p:grpSp>
      <p:sp>
        <p:nvSpPr>
          <p:cNvPr id="191" name="Graphic 41">
            <a:extLst>
              <a:ext uri="{FF2B5EF4-FFF2-40B4-BE49-F238E27FC236}">
                <a16:creationId xmlns:a16="http://schemas.microsoft.com/office/drawing/2014/main" id="{E396CE4F-8501-98C8-A710-C78239EBB5DB}"/>
              </a:ext>
            </a:extLst>
          </p:cNvPr>
          <p:cNvSpPr/>
          <p:nvPr userDrawn="1"/>
        </p:nvSpPr>
        <p:spPr>
          <a:xfrm>
            <a:off x="10242565" y="456933"/>
            <a:ext cx="1492211" cy="309247"/>
          </a:xfrm>
          <a:custGeom>
            <a:avLst/>
            <a:gdLst>
              <a:gd name="connsiteX0" fmla="*/ 420114 w 1492211"/>
              <a:gd name="connsiteY0" fmla="*/ 50 h 309247"/>
              <a:gd name="connsiteX1" fmla="*/ 570196 w 1492211"/>
              <a:gd name="connsiteY1" fmla="*/ 149310 h 309247"/>
              <a:gd name="connsiteX2" fmla="*/ 420114 w 1492211"/>
              <a:gd name="connsiteY2" fmla="*/ 299376 h 309247"/>
              <a:gd name="connsiteX3" fmla="*/ 270468 w 1492211"/>
              <a:gd name="connsiteY3" fmla="*/ 149310 h 309247"/>
              <a:gd name="connsiteX4" fmla="*/ 420114 w 1492211"/>
              <a:gd name="connsiteY4" fmla="*/ 50 h 309247"/>
              <a:gd name="connsiteX5" fmla="*/ 420114 w 1492211"/>
              <a:gd name="connsiteY5" fmla="*/ 251702 h 309247"/>
              <a:gd name="connsiteX6" fmla="*/ 518241 w 1492211"/>
              <a:gd name="connsiteY6" fmla="*/ 149310 h 309247"/>
              <a:gd name="connsiteX7" fmla="*/ 420114 w 1492211"/>
              <a:gd name="connsiteY7" fmla="*/ 46930 h 309247"/>
              <a:gd name="connsiteX8" fmla="*/ 322000 w 1492211"/>
              <a:gd name="connsiteY8" fmla="*/ 149310 h 309247"/>
              <a:gd name="connsiteX9" fmla="*/ 420114 w 1492211"/>
              <a:gd name="connsiteY9" fmla="*/ 251702 h 309247"/>
              <a:gd name="connsiteX10" fmla="*/ 1058244 w 1492211"/>
              <a:gd name="connsiteY10" fmla="*/ 50 h 309247"/>
              <a:gd name="connsiteX11" fmla="*/ 1208313 w 1492211"/>
              <a:gd name="connsiteY11" fmla="*/ 149310 h 309247"/>
              <a:gd name="connsiteX12" fmla="*/ 1058244 w 1492211"/>
              <a:gd name="connsiteY12" fmla="*/ 299376 h 309247"/>
              <a:gd name="connsiteX13" fmla="*/ 908585 w 1492211"/>
              <a:gd name="connsiteY13" fmla="*/ 149310 h 309247"/>
              <a:gd name="connsiteX14" fmla="*/ 1058244 w 1492211"/>
              <a:gd name="connsiteY14" fmla="*/ 50 h 309247"/>
              <a:gd name="connsiteX15" fmla="*/ 1058244 w 1492211"/>
              <a:gd name="connsiteY15" fmla="*/ 251702 h 309247"/>
              <a:gd name="connsiteX16" fmla="*/ 1156359 w 1492211"/>
              <a:gd name="connsiteY16" fmla="*/ 149310 h 309247"/>
              <a:gd name="connsiteX17" fmla="*/ 1058244 w 1492211"/>
              <a:gd name="connsiteY17" fmla="*/ 46930 h 309247"/>
              <a:gd name="connsiteX18" fmla="*/ 960117 w 1492211"/>
              <a:gd name="connsiteY18" fmla="*/ 149310 h 309247"/>
              <a:gd name="connsiteX19" fmla="*/ 1058244 w 1492211"/>
              <a:gd name="connsiteY19" fmla="*/ 251702 h 309247"/>
              <a:gd name="connsiteX20" fmla="*/ 825704 w 1492211"/>
              <a:gd name="connsiteY20" fmla="*/ 5395 h 309247"/>
              <a:gd name="connsiteX21" fmla="*/ 885157 w 1492211"/>
              <a:gd name="connsiteY21" fmla="*/ 5395 h 309247"/>
              <a:gd name="connsiteX22" fmla="*/ 736294 w 1492211"/>
              <a:gd name="connsiteY22" fmla="*/ 309248 h 309247"/>
              <a:gd name="connsiteX23" fmla="*/ 587866 w 1492211"/>
              <a:gd name="connsiteY23" fmla="*/ 5395 h 309247"/>
              <a:gd name="connsiteX24" fmla="*/ 646884 w 1492211"/>
              <a:gd name="connsiteY24" fmla="*/ 5395 h 309247"/>
              <a:gd name="connsiteX25" fmla="*/ 736294 w 1492211"/>
              <a:gd name="connsiteY25" fmla="*/ 207699 h 309247"/>
              <a:gd name="connsiteX26" fmla="*/ 825704 w 1492211"/>
              <a:gd name="connsiteY26" fmla="*/ 5395 h 309247"/>
              <a:gd name="connsiteX27" fmla="*/ 1319385 w 1492211"/>
              <a:gd name="connsiteY27" fmla="*/ 84384 h 309247"/>
              <a:gd name="connsiteX28" fmla="*/ 1382669 w 1492211"/>
              <a:gd name="connsiteY28" fmla="*/ 44933 h 309247"/>
              <a:gd name="connsiteX29" fmla="*/ 1462938 w 1492211"/>
              <a:gd name="connsiteY29" fmla="*/ 67728 h 309247"/>
              <a:gd name="connsiteX30" fmla="*/ 1462938 w 1492211"/>
              <a:gd name="connsiteY30" fmla="*/ 16594 h 309247"/>
              <a:gd name="connsiteX31" fmla="*/ 1383079 w 1492211"/>
              <a:gd name="connsiteY31" fmla="*/ 87 h 309247"/>
              <a:gd name="connsiteX32" fmla="*/ 1265677 w 1492211"/>
              <a:gd name="connsiteY32" fmla="*/ 86902 h 309247"/>
              <a:gd name="connsiteX33" fmla="*/ 1438876 w 1492211"/>
              <a:gd name="connsiteY33" fmla="*/ 216455 h 309247"/>
              <a:gd name="connsiteX34" fmla="*/ 1374337 w 1492211"/>
              <a:gd name="connsiteY34" fmla="*/ 254244 h 309247"/>
              <a:gd name="connsiteX35" fmla="*/ 1278162 w 1492211"/>
              <a:gd name="connsiteY35" fmla="*/ 222272 h 309247"/>
              <a:gd name="connsiteX36" fmla="*/ 1278162 w 1492211"/>
              <a:gd name="connsiteY36" fmla="*/ 222371 h 309247"/>
              <a:gd name="connsiteX37" fmla="*/ 1278162 w 1492211"/>
              <a:gd name="connsiteY37" fmla="*/ 276754 h 309247"/>
              <a:gd name="connsiteX38" fmla="*/ 1374387 w 1492211"/>
              <a:gd name="connsiteY38" fmla="*/ 299078 h 309247"/>
              <a:gd name="connsiteX39" fmla="*/ 1492211 w 1492211"/>
              <a:gd name="connsiteY39" fmla="*/ 212709 h 309247"/>
              <a:gd name="connsiteX40" fmla="*/ 1319460 w 1492211"/>
              <a:gd name="connsiteY40" fmla="*/ 84384 h 309247"/>
              <a:gd name="connsiteX41" fmla="*/ 1319385 w 1492211"/>
              <a:gd name="connsiteY41" fmla="*/ 84384 h 309247"/>
              <a:gd name="connsiteX42" fmla="*/ 53733 w 1492211"/>
              <a:gd name="connsiteY42" fmla="*/ 84310 h 309247"/>
              <a:gd name="connsiteX43" fmla="*/ 117029 w 1492211"/>
              <a:gd name="connsiteY43" fmla="*/ 44859 h 309247"/>
              <a:gd name="connsiteX44" fmla="*/ 196938 w 1492211"/>
              <a:gd name="connsiteY44" fmla="*/ 67443 h 309247"/>
              <a:gd name="connsiteX45" fmla="*/ 196938 w 1492211"/>
              <a:gd name="connsiteY45" fmla="*/ 16334 h 309247"/>
              <a:gd name="connsiteX46" fmla="*/ 117439 w 1492211"/>
              <a:gd name="connsiteY46" fmla="*/ 0 h 309247"/>
              <a:gd name="connsiteX47" fmla="*/ 0 w 1492211"/>
              <a:gd name="connsiteY47" fmla="*/ 86815 h 309247"/>
              <a:gd name="connsiteX48" fmla="*/ 173249 w 1492211"/>
              <a:gd name="connsiteY48" fmla="*/ 216405 h 309247"/>
              <a:gd name="connsiteX49" fmla="*/ 108697 w 1492211"/>
              <a:gd name="connsiteY49" fmla="*/ 254207 h 309247"/>
              <a:gd name="connsiteX50" fmla="*/ 12497 w 1492211"/>
              <a:gd name="connsiteY50" fmla="*/ 222222 h 309247"/>
              <a:gd name="connsiteX51" fmla="*/ 12497 w 1492211"/>
              <a:gd name="connsiteY51" fmla="*/ 222346 h 309247"/>
              <a:gd name="connsiteX52" fmla="*/ 12497 w 1492211"/>
              <a:gd name="connsiteY52" fmla="*/ 276729 h 309247"/>
              <a:gd name="connsiteX53" fmla="*/ 108759 w 1492211"/>
              <a:gd name="connsiteY53" fmla="*/ 299053 h 309247"/>
              <a:gd name="connsiteX54" fmla="*/ 226621 w 1492211"/>
              <a:gd name="connsiteY54" fmla="*/ 212660 h 309247"/>
              <a:gd name="connsiteX55" fmla="*/ 53733 w 1492211"/>
              <a:gd name="connsiteY55" fmla="*/ 84310 h 3092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Lst>
            <a:rect l="l" t="t" r="r" b="b"/>
            <a:pathLst>
              <a:path w="1492211" h="309247">
                <a:moveTo>
                  <a:pt x="420114" y="50"/>
                </a:moveTo>
                <a:cubicBezTo>
                  <a:pt x="506291" y="50"/>
                  <a:pt x="570196" y="63375"/>
                  <a:pt x="570196" y="149310"/>
                </a:cubicBezTo>
                <a:cubicBezTo>
                  <a:pt x="570196" y="235244"/>
                  <a:pt x="507112" y="299376"/>
                  <a:pt x="420114" y="299376"/>
                </a:cubicBezTo>
                <a:cubicBezTo>
                  <a:pt x="333540" y="299376"/>
                  <a:pt x="270468" y="235232"/>
                  <a:pt x="270468" y="149310"/>
                </a:cubicBezTo>
                <a:cubicBezTo>
                  <a:pt x="270468" y="63387"/>
                  <a:pt x="334771" y="50"/>
                  <a:pt x="420114" y="50"/>
                </a:cubicBezTo>
                <a:close/>
                <a:moveTo>
                  <a:pt x="420114" y="251702"/>
                </a:moveTo>
                <a:cubicBezTo>
                  <a:pt x="477839" y="251702"/>
                  <a:pt x="518241" y="208518"/>
                  <a:pt x="518241" y="149310"/>
                </a:cubicBezTo>
                <a:cubicBezTo>
                  <a:pt x="518241" y="90102"/>
                  <a:pt x="478249" y="46930"/>
                  <a:pt x="420114" y="46930"/>
                </a:cubicBezTo>
                <a:cubicBezTo>
                  <a:pt x="362812" y="46930"/>
                  <a:pt x="322000" y="90102"/>
                  <a:pt x="322000" y="149310"/>
                </a:cubicBezTo>
                <a:cubicBezTo>
                  <a:pt x="322000" y="208518"/>
                  <a:pt x="362812" y="251702"/>
                  <a:pt x="420114" y="251702"/>
                </a:cubicBezTo>
                <a:close/>
                <a:moveTo>
                  <a:pt x="1058244" y="50"/>
                </a:moveTo>
                <a:cubicBezTo>
                  <a:pt x="1144408" y="50"/>
                  <a:pt x="1208313" y="63375"/>
                  <a:pt x="1208313" y="149310"/>
                </a:cubicBezTo>
                <a:cubicBezTo>
                  <a:pt x="1208313" y="235244"/>
                  <a:pt x="1145241" y="299376"/>
                  <a:pt x="1058244" y="299376"/>
                </a:cubicBezTo>
                <a:cubicBezTo>
                  <a:pt x="971657" y="299376"/>
                  <a:pt x="908585" y="235232"/>
                  <a:pt x="908585" y="149310"/>
                </a:cubicBezTo>
                <a:cubicBezTo>
                  <a:pt x="908585" y="63387"/>
                  <a:pt x="972950" y="50"/>
                  <a:pt x="1058244" y="50"/>
                </a:cubicBezTo>
                <a:close/>
                <a:moveTo>
                  <a:pt x="1058244" y="251702"/>
                </a:moveTo>
                <a:cubicBezTo>
                  <a:pt x="1115956" y="251702"/>
                  <a:pt x="1156359" y="208518"/>
                  <a:pt x="1156359" y="149310"/>
                </a:cubicBezTo>
                <a:cubicBezTo>
                  <a:pt x="1156359" y="90102"/>
                  <a:pt x="1116367" y="46930"/>
                  <a:pt x="1058244" y="46930"/>
                </a:cubicBezTo>
                <a:cubicBezTo>
                  <a:pt x="1000930" y="46930"/>
                  <a:pt x="960117" y="90102"/>
                  <a:pt x="960117" y="149310"/>
                </a:cubicBezTo>
                <a:cubicBezTo>
                  <a:pt x="960117" y="208518"/>
                  <a:pt x="1001042" y="251702"/>
                  <a:pt x="1058244" y="251702"/>
                </a:cubicBezTo>
                <a:close/>
                <a:moveTo>
                  <a:pt x="825704" y="5395"/>
                </a:moveTo>
                <a:lnTo>
                  <a:pt x="885157" y="5395"/>
                </a:lnTo>
                <a:lnTo>
                  <a:pt x="736294" y="309248"/>
                </a:lnTo>
                <a:lnTo>
                  <a:pt x="587866" y="5395"/>
                </a:lnTo>
                <a:lnTo>
                  <a:pt x="646884" y="5395"/>
                </a:lnTo>
                <a:lnTo>
                  <a:pt x="736294" y="207699"/>
                </a:lnTo>
                <a:lnTo>
                  <a:pt x="825704" y="5395"/>
                </a:lnTo>
                <a:close/>
                <a:moveTo>
                  <a:pt x="1319385" y="84384"/>
                </a:moveTo>
                <a:cubicBezTo>
                  <a:pt x="1319385" y="62370"/>
                  <a:pt x="1337703" y="44933"/>
                  <a:pt x="1382669" y="44933"/>
                </a:cubicBezTo>
                <a:cubicBezTo>
                  <a:pt x="1408037" y="44933"/>
                  <a:pt x="1436737" y="52374"/>
                  <a:pt x="1462938" y="67728"/>
                </a:cubicBezTo>
                <a:lnTo>
                  <a:pt x="1462938" y="16594"/>
                </a:lnTo>
                <a:cubicBezTo>
                  <a:pt x="1439535" y="5928"/>
                  <a:pt x="1410835" y="87"/>
                  <a:pt x="1383079" y="87"/>
                </a:cubicBezTo>
                <a:cubicBezTo>
                  <a:pt x="1303145" y="87"/>
                  <a:pt x="1265677" y="39947"/>
                  <a:pt x="1265677" y="86902"/>
                </a:cubicBezTo>
                <a:cubicBezTo>
                  <a:pt x="1265677" y="194801"/>
                  <a:pt x="1438876" y="153750"/>
                  <a:pt x="1438876" y="216455"/>
                </a:cubicBezTo>
                <a:cubicBezTo>
                  <a:pt x="1438876" y="238047"/>
                  <a:pt x="1419726" y="254244"/>
                  <a:pt x="1374337" y="254244"/>
                </a:cubicBezTo>
                <a:cubicBezTo>
                  <a:pt x="1338523" y="254244"/>
                  <a:pt x="1301479" y="240949"/>
                  <a:pt x="1278162" y="222272"/>
                </a:cubicBezTo>
                <a:lnTo>
                  <a:pt x="1278162" y="222371"/>
                </a:lnTo>
                <a:lnTo>
                  <a:pt x="1278162" y="276754"/>
                </a:lnTo>
                <a:cubicBezTo>
                  <a:pt x="1303493" y="290397"/>
                  <a:pt x="1338921" y="299078"/>
                  <a:pt x="1374387" y="299078"/>
                </a:cubicBezTo>
                <a:cubicBezTo>
                  <a:pt x="1454321" y="299078"/>
                  <a:pt x="1492211" y="259218"/>
                  <a:pt x="1492211" y="212709"/>
                </a:cubicBezTo>
                <a:cubicBezTo>
                  <a:pt x="1492236" y="105964"/>
                  <a:pt x="1319460" y="146246"/>
                  <a:pt x="1319460" y="84384"/>
                </a:cubicBezTo>
                <a:lnTo>
                  <a:pt x="1319385" y="84384"/>
                </a:lnTo>
                <a:close/>
                <a:moveTo>
                  <a:pt x="53733" y="84310"/>
                </a:moveTo>
                <a:cubicBezTo>
                  <a:pt x="53733" y="62296"/>
                  <a:pt x="72050" y="44859"/>
                  <a:pt x="117029" y="44859"/>
                </a:cubicBezTo>
                <a:cubicBezTo>
                  <a:pt x="142285" y="44859"/>
                  <a:pt x="170836" y="52300"/>
                  <a:pt x="196938" y="67443"/>
                </a:cubicBezTo>
                <a:lnTo>
                  <a:pt x="196938" y="16334"/>
                </a:lnTo>
                <a:cubicBezTo>
                  <a:pt x="173609" y="5804"/>
                  <a:pt x="145045" y="0"/>
                  <a:pt x="117439" y="0"/>
                </a:cubicBezTo>
                <a:cubicBezTo>
                  <a:pt x="37480" y="0"/>
                  <a:pt x="0" y="39873"/>
                  <a:pt x="0" y="86815"/>
                </a:cubicBezTo>
                <a:cubicBezTo>
                  <a:pt x="0" y="194813"/>
                  <a:pt x="173249" y="153688"/>
                  <a:pt x="173249" y="216405"/>
                </a:cubicBezTo>
                <a:cubicBezTo>
                  <a:pt x="173249" y="237997"/>
                  <a:pt x="154098" y="254207"/>
                  <a:pt x="108697" y="254207"/>
                </a:cubicBezTo>
                <a:cubicBezTo>
                  <a:pt x="72883" y="254207"/>
                  <a:pt x="35814" y="240912"/>
                  <a:pt x="12497" y="222222"/>
                </a:cubicBezTo>
                <a:lnTo>
                  <a:pt x="12497" y="222346"/>
                </a:lnTo>
                <a:lnTo>
                  <a:pt x="12497" y="276729"/>
                </a:lnTo>
                <a:cubicBezTo>
                  <a:pt x="37841" y="290372"/>
                  <a:pt x="73281" y="299053"/>
                  <a:pt x="108759" y="299053"/>
                </a:cubicBezTo>
                <a:cubicBezTo>
                  <a:pt x="188718" y="299053"/>
                  <a:pt x="226621" y="259168"/>
                  <a:pt x="226621" y="212660"/>
                </a:cubicBezTo>
                <a:cubicBezTo>
                  <a:pt x="226559" y="105914"/>
                  <a:pt x="53733" y="146197"/>
                  <a:pt x="53733" y="84310"/>
                </a:cubicBezTo>
                <a:close/>
              </a:path>
            </a:pathLst>
          </a:custGeom>
          <a:solidFill>
            <a:schemeClr val="bg1"/>
          </a:solidFill>
          <a:ln w="1238" cap="flat">
            <a:noFill/>
            <a:prstDash val="solid"/>
            <a:miter/>
          </a:ln>
        </p:spPr>
        <p:txBody>
          <a:bodyPr rtlCol="0" anchor="ctr"/>
          <a:lstStyle/>
          <a:p>
            <a:endParaRPr lang="en-US"/>
          </a:p>
        </p:txBody>
      </p:sp>
      <p:sp>
        <p:nvSpPr>
          <p:cNvPr id="4" name="Text Placeholder 5">
            <a:extLst>
              <a:ext uri="{FF2B5EF4-FFF2-40B4-BE49-F238E27FC236}">
                <a16:creationId xmlns:a16="http://schemas.microsoft.com/office/drawing/2014/main" id="{67ED2F12-2B0E-F137-CAE8-7BD483EC2AAE}"/>
              </a:ext>
            </a:extLst>
          </p:cNvPr>
          <p:cNvSpPr>
            <a:spLocks noGrp="1"/>
          </p:cNvSpPr>
          <p:nvPr>
            <p:ph type="body" sz="quarter" idx="20" hasCustomPrompt="1"/>
          </p:nvPr>
        </p:nvSpPr>
        <p:spPr>
          <a:xfrm>
            <a:off x="1394569" y="5867400"/>
            <a:ext cx="1451250" cy="381000"/>
          </a:xfrm>
        </p:spPr>
        <p:txBody>
          <a:bodyPr anchor="ctr"/>
          <a:lstStyle>
            <a:lvl1pPr marL="0" indent="0" algn="l">
              <a:buNone/>
              <a:defRPr>
                <a:solidFill>
                  <a:schemeClr val="bg1"/>
                </a:solidFill>
              </a:defRPr>
            </a:lvl1pPr>
            <a:lvl2pPr marL="457200" indent="0" algn="l">
              <a:buNone/>
              <a:defRPr/>
            </a:lvl2pPr>
            <a:lvl3pPr marL="914400" indent="0" algn="l">
              <a:buNone/>
              <a:defRPr/>
            </a:lvl3pPr>
            <a:lvl4pPr marL="1371600" indent="0" algn="l">
              <a:buNone/>
              <a:defRPr/>
            </a:lvl4pPr>
            <a:lvl5pPr marL="1828800" indent="0" algn="l">
              <a:buNone/>
              <a:defRPr/>
            </a:lvl5pPr>
          </a:lstStyle>
          <a:p>
            <a:pPr lvl="0"/>
            <a:r>
              <a:rPr lang="en-US"/>
              <a:t>MO / DA / YYYY</a:t>
            </a:r>
          </a:p>
        </p:txBody>
      </p:sp>
    </p:spTree>
    <p:extLst>
      <p:ext uri="{BB962C8B-B14F-4D97-AF65-F5344CB8AC3E}">
        <p14:creationId xmlns:p14="http://schemas.microsoft.com/office/powerpoint/2010/main" val="2362166792"/>
      </p:ext>
    </p:extLst>
  </p:cSld>
  <p:clrMapOvr>
    <a:masterClrMapping/>
  </p:clrMapOvr>
</p:sldLayout>
</file>

<file path=ppt/slideLayouts/slideLayout5.xml><?xml version="1.0" encoding="utf-8"?>
<p:sldLayout xmlns:a="http://schemas.openxmlformats.org/drawingml/2006/main" xmlns:r="http://schemas.openxmlformats.org/officeDocument/2006/relationships" xmlns:p="http://schemas.openxmlformats.org/presentationml/2006/main" preserve="1" userDrawn="1">
  <p:cSld name="Section Header - Blue">
    <p:spTree>
      <p:nvGrpSpPr>
        <p:cNvPr id="1" name=""/>
        <p:cNvGrpSpPr/>
        <p:nvPr/>
      </p:nvGrpSpPr>
      <p:grpSpPr>
        <a:xfrm>
          <a:off x="0" y="0"/>
          <a:ext cx="0" cy="0"/>
          <a:chOff x="0" y="0"/>
          <a:chExt cx="0" cy="0"/>
        </a:xfrm>
      </p:grpSpPr>
      <p:pic>
        <p:nvPicPr>
          <p:cNvPr id="19" name="Picture 18">
            <a:extLst>
              <a:ext uri="{FF2B5EF4-FFF2-40B4-BE49-F238E27FC236}">
                <a16:creationId xmlns:a16="http://schemas.microsoft.com/office/drawing/2014/main" id="{DC50AFC9-1D9E-33D4-A3A0-FE4E6DA48FEE}"/>
              </a:ext>
            </a:extLst>
          </p:cNvPr>
          <p:cNvPicPr>
            <a:picLocks noChangeAspect="1"/>
          </p:cNvPicPr>
          <p:nvPr userDrawn="1"/>
        </p:nvPicPr>
        <p:blipFill>
          <a:blip r:embed="rId2" cstate="hqprint">
            <a:extLst>
              <a:ext uri="{28A0092B-C50C-407E-A947-70E740481C1C}">
                <a14:useLocalDpi xmlns:a14="http://schemas.microsoft.com/office/drawing/2010/main"/>
              </a:ext>
            </a:extLst>
          </a:blip>
          <a:srcRect l="221" r="221"/>
          <a:stretch/>
        </p:blipFill>
        <p:spPr>
          <a:xfrm>
            <a:off x="457201" y="3428999"/>
            <a:ext cx="11282138" cy="2975108"/>
          </a:xfrm>
          <a:custGeom>
            <a:avLst/>
            <a:gdLst>
              <a:gd name="connsiteX0" fmla="*/ 10695702 w 11283802"/>
              <a:gd name="connsiteY0" fmla="*/ 1506029 h 2975108"/>
              <a:gd name="connsiteX1" fmla="*/ 11160270 w 11283802"/>
              <a:gd name="connsiteY1" fmla="*/ 1506029 h 2975108"/>
              <a:gd name="connsiteX2" fmla="*/ 11283802 w 11283802"/>
              <a:gd name="connsiteY2" fmla="*/ 1629589 h 2975108"/>
              <a:gd name="connsiteX3" fmla="*/ 11283802 w 11283802"/>
              <a:gd name="connsiteY3" fmla="*/ 2094261 h 2975108"/>
              <a:gd name="connsiteX4" fmla="*/ 11160270 w 11283802"/>
              <a:gd name="connsiteY4" fmla="*/ 2217821 h 2975108"/>
              <a:gd name="connsiteX5" fmla="*/ 10695702 w 11283802"/>
              <a:gd name="connsiteY5" fmla="*/ 2217821 h 2975108"/>
              <a:gd name="connsiteX6" fmla="*/ 10572169 w 11283802"/>
              <a:gd name="connsiteY6" fmla="*/ 2094261 h 2975108"/>
              <a:gd name="connsiteX7" fmla="*/ 10572169 w 11283802"/>
              <a:gd name="connsiteY7" fmla="*/ 1629589 h 2975108"/>
              <a:gd name="connsiteX8" fmla="*/ 10695702 w 11283802"/>
              <a:gd name="connsiteY8" fmla="*/ 1506029 h 2975108"/>
              <a:gd name="connsiteX9" fmla="*/ 9941890 w 11283802"/>
              <a:gd name="connsiteY9" fmla="*/ 1506029 h 2975108"/>
              <a:gd name="connsiteX10" fmla="*/ 10406458 w 11283802"/>
              <a:gd name="connsiteY10" fmla="*/ 1506029 h 2975108"/>
              <a:gd name="connsiteX11" fmla="*/ 10529991 w 11283802"/>
              <a:gd name="connsiteY11" fmla="*/ 1629589 h 2975108"/>
              <a:gd name="connsiteX12" fmla="*/ 10529991 w 11283802"/>
              <a:gd name="connsiteY12" fmla="*/ 2094261 h 2975108"/>
              <a:gd name="connsiteX13" fmla="*/ 10406458 w 11283802"/>
              <a:gd name="connsiteY13" fmla="*/ 2217821 h 2975108"/>
              <a:gd name="connsiteX14" fmla="*/ 9941890 w 11283802"/>
              <a:gd name="connsiteY14" fmla="*/ 2217821 h 2975108"/>
              <a:gd name="connsiteX15" fmla="*/ 9818358 w 11283802"/>
              <a:gd name="connsiteY15" fmla="*/ 2094261 h 2975108"/>
              <a:gd name="connsiteX16" fmla="*/ 9818358 w 11283802"/>
              <a:gd name="connsiteY16" fmla="*/ 1629589 h 2975108"/>
              <a:gd name="connsiteX17" fmla="*/ 9941890 w 11283802"/>
              <a:gd name="connsiteY17" fmla="*/ 1506029 h 2975108"/>
              <a:gd name="connsiteX18" fmla="*/ 5426502 w 11283802"/>
              <a:gd name="connsiteY18" fmla="*/ 1506029 h 2975108"/>
              <a:gd name="connsiteX19" fmla="*/ 6615798 w 11283802"/>
              <a:gd name="connsiteY19" fmla="*/ 1506029 h 2975108"/>
              <a:gd name="connsiteX20" fmla="*/ 6753872 w 11283802"/>
              <a:gd name="connsiteY20" fmla="*/ 1644134 h 2975108"/>
              <a:gd name="connsiteX21" fmla="*/ 6753872 w 11283802"/>
              <a:gd name="connsiteY21" fmla="*/ 2833696 h 2975108"/>
              <a:gd name="connsiteX22" fmla="*/ 6615798 w 11283802"/>
              <a:gd name="connsiteY22" fmla="*/ 2971801 h 2975108"/>
              <a:gd name="connsiteX23" fmla="*/ 5426502 w 11283802"/>
              <a:gd name="connsiteY23" fmla="*/ 2971801 h 2975108"/>
              <a:gd name="connsiteX24" fmla="*/ 5288428 w 11283802"/>
              <a:gd name="connsiteY24" fmla="*/ 2833696 h 2975108"/>
              <a:gd name="connsiteX25" fmla="*/ 5288428 w 11283802"/>
              <a:gd name="connsiteY25" fmla="*/ 1644134 h 2975108"/>
              <a:gd name="connsiteX26" fmla="*/ 5426502 w 11283802"/>
              <a:gd name="connsiteY26" fmla="*/ 1506029 h 2975108"/>
              <a:gd name="connsiteX27" fmla="*/ 4652306 w 11283802"/>
              <a:gd name="connsiteY27" fmla="*/ 1506029 h 2975108"/>
              <a:gd name="connsiteX28" fmla="*/ 5116873 w 11283802"/>
              <a:gd name="connsiteY28" fmla="*/ 1506029 h 2975108"/>
              <a:gd name="connsiteX29" fmla="*/ 5240405 w 11283802"/>
              <a:gd name="connsiteY29" fmla="*/ 1629589 h 2975108"/>
              <a:gd name="connsiteX30" fmla="*/ 5240405 w 11283802"/>
              <a:gd name="connsiteY30" fmla="*/ 2094261 h 2975108"/>
              <a:gd name="connsiteX31" fmla="*/ 5116873 w 11283802"/>
              <a:gd name="connsiteY31" fmla="*/ 2217821 h 2975108"/>
              <a:gd name="connsiteX32" fmla="*/ 4652306 w 11283802"/>
              <a:gd name="connsiteY32" fmla="*/ 2217821 h 2975108"/>
              <a:gd name="connsiteX33" fmla="*/ 4528772 w 11283802"/>
              <a:gd name="connsiteY33" fmla="*/ 2094261 h 2975108"/>
              <a:gd name="connsiteX34" fmla="*/ 4528772 w 11283802"/>
              <a:gd name="connsiteY34" fmla="*/ 1629589 h 2975108"/>
              <a:gd name="connsiteX35" fmla="*/ 4652306 w 11283802"/>
              <a:gd name="connsiteY35" fmla="*/ 1506029 h 2975108"/>
              <a:gd name="connsiteX36" fmla="*/ 123533 w 11283802"/>
              <a:gd name="connsiteY36" fmla="*/ 1506029 h 2975108"/>
              <a:gd name="connsiteX37" fmla="*/ 588101 w 11283802"/>
              <a:gd name="connsiteY37" fmla="*/ 1506029 h 2975108"/>
              <a:gd name="connsiteX38" fmla="*/ 711633 w 11283802"/>
              <a:gd name="connsiteY38" fmla="*/ 1629589 h 2975108"/>
              <a:gd name="connsiteX39" fmla="*/ 711633 w 11283802"/>
              <a:gd name="connsiteY39" fmla="*/ 2094261 h 2975108"/>
              <a:gd name="connsiteX40" fmla="*/ 588101 w 11283802"/>
              <a:gd name="connsiteY40" fmla="*/ 2217821 h 2975108"/>
              <a:gd name="connsiteX41" fmla="*/ 123533 w 11283802"/>
              <a:gd name="connsiteY41" fmla="*/ 2217821 h 2975108"/>
              <a:gd name="connsiteX42" fmla="*/ 0 w 11283802"/>
              <a:gd name="connsiteY42" fmla="*/ 2094261 h 2975108"/>
              <a:gd name="connsiteX43" fmla="*/ 0 w 11283802"/>
              <a:gd name="connsiteY43" fmla="*/ 1629589 h 2975108"/>
              <a:gd name="connsiteX44" fmla="*/ 123533 w 11283802"/>
              <a:gd name="connsiteY44" fmla="*/ 1506029 h 2975108"/>
              <a:gd name="connsiteX45" fmla="*/ 6163458 w 11283802"/>
              <a:gd name="connsiteY45" fmla="*/ 753980 h 2975108"/>
              <a:gd name="connsiteX46" fmla="*/ 6628026 w 11283802"/>
              <a:gd name="connsiteY46" fmla="*/ 753980 h 2975108"/>
              <a:gd name="connsiteX47" fmla="*/ 6751559 w 11283802"/>
              <a:gd name="connsiteY47" fmla="*/ 877540 h 2975108"/>
              <a:gd name="connsiteX48" fmla="*/ 6751559 w 11283802"/>
              <a:gd name="connsiteY48" fmla="*/ 1342212 h 2975108"/>
              <a:gd name="connsiteX49" fmla="*/ 6628026 w 11283802"/>
              <a:gd name="connsiteY49" fmla="*/ 1465772 h 2975108"/>
              <a:gd name="connsiteX50" fmla="*/ 6163458 w 11283802"/>
              <a:gd name="connsiteY50" fmla="*/ 1465772 h 2975108"/>
              <a:gd name="connsiteX51" fmla="*/ 6039926 w 11283802"/>
              <a:gd name="connsiteY51" fmla="*/ 1342212 h 2975108"/>
              <a:gd name="connsiteX52" fmla="*/ 6039926 w 11283802"/>
              <a:gd name="connsiteY52" fmla="*/ 877540 h 2975108"/>
              <a:gd name="connsiteX53" fmla="*/ 6163458 w 11283802"/>
              <a:gd name="connsiteY53" fmla="*/ 753980 h 2975108"/>
              <a:gd name="connsiteX54" fmla="*/ 6944653 w 11283802"/>
              <a:gd name="connsiteY54" fmla="*/ 3307 h 2975108"/>
              <a:gd name="connsiteX55" fmla="*/ 9629014 w 11283802"/>
              <a:gd name="connsiteY55" fmla="*/ 3307 h 2975108"/>
              <a:gd name="connsiteX56" fmla="*/ 9772401 w 11283802"/>
              <a:gd name="connsiteY56" fmla="*/ 146726 h 2975108"/>
              <a:gd name="connsiteX57" fmla="*/ 9772401 w 11283802"/>
              <a:gd name="connsiteY57" fmla="*/ 2831689 h 2975108"/>
              <a:gd name="connsiteX58" fmla="*/ 9629014 w 11283802"/>
              <a:gd name="connsiteY58" fmla="*/ 2975108 h 2975108"/>
              <a:gd name="connsiteX59" fmla="*/ 6944653 w 11283802"/>
              <a:gd name="connsiteY59" fmla="*/ 2975108 h 2975108"/>
              <a:gd name="connsiteX60" fmla="*/ 6801266 w 11283802"/>
              <a:gd name="connsiteY60" fmla="*/ 2831689 h 2975108"/>
              <a:gd name="connsiteX61" fmla="*/ 6801266 w 11283802"/>
              <a:gd name="connsiteY61" fmla="*/ 146726 h 2975108"/>
              <a:gd name="connsiteX62" fmla="*/ 6944653 w 11283802"/>
              <a:gd name="connsiteY62" fmla="*/ 3307 h 2975108"/>
              <a:gd name="connsiteX63" fmla="*/ 3912757 w 11283802"/>
              <a:gd name="connsiteY63" fmla="*/ 0 h 2975108"/>
              <a:gd name="connsiteX64" fmla="*/ 5102053 w 11283802"/>
              <a:gd name="connsiteY64" fmla="*/ 0 h 2975108"/>
              <a:gd name="connsiteX65" fmla="*/ 5240127 w 11283802"/>
              <a:gd name="connsiteY65" fmla="*/ 138105 h 2975108"/>
              <a:gd name="connsiteX66" fmla="*/ 5240127 w 11283802"/>
              <a:gd name="connsiteY66" fmla="*/ 1327667 h 2975108"/>
              <a:gd name="connsiteX67" fmla="*/ 5102053 w 11283802"/>
              <a:gd name="connsiteY67" fmla="*/ 1465772 h 2975108"/>
              <a:gd name="connsiteX68" fmla="*/ 3912757 w 11283802"/>
              <a:gd name="connsiteY68" fmla="*/ 1465772 h 2975108"/>
              <a:gd name="connsiteX69" fmla="*/ 3774684 w 11283802"/>
              <a:gd name="connsiteY69" fmla="*/ 1327667 h 2975108"/>
              <a:gd name="connsiteX70" fmla="*/ 3774684 w 11283802"/>
              <a:gd name="connsiteY70" fmla="*/ 138105 h 2975108"/>
              <a:gd name="connsiteX71" fmla="*/ 3912757 w 11283802"/>
              <a:gd name="connsiteY71" fmla="*/ 0 h 2975108"/>
              <a:gd name="connsiteX72" fmla="*/ 900977 w 11283802"/>
              <a:gd name="connsiteY72" fmla="*/ 0 h 2975108"/>
              <a:gd name="connsiteX73" fmla="*/ 3585340 w 11283802"/>
              <a:gd name="connsiteY73" fmla="*/ 0 h 2975108"/>
              <a:gd name="connsiteX74" fmla="*/ 3728726 w 11283802"/>
              <a:gd name="connsiteY74" fmla="*/ 143419 h 2975108"/>
              <a:gd name="connsiteX75" fmla="*/ 3728726 w 11283802"/>
              <a:gd name="connsiteY75" fmla="*/ 2828382 h 2975108"/>
              <a:gd name="connsiteX76" fmla="*/ 3585340 w 11283802"/>
              <a:gd name="connsiteY76" fmla="*/ 2971801 h 2975108"/>
              <a:gd name="connsiteX77" fmla="*/ 900977 w 11283802"/>
              <a:gd name="connsiteY77" fmla="*/ 2971801 h 2975108"/>
              <a:gd name="connsiteX78" fmla="*/ 757591 w 11283802"/>
              <a:gd name="connsiteY78" fmla="*/ 2828382 h 2975108"/>
              <a:gd name="connsiteX79" fmla="*/ 757591 w 11283802"/>
              <a:gd name="connsiteY79" fmla="*/ 143419 h 2975108"/>
              <a:gd name="connsiteX80" fmla="*/ 900977 w 11283802"/>
              <a:gd name="connsiteY80" fmla="*/ 0 h 29751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Lst>
            <a:rect l="l" t="t" r="r" b="b"/>
            <a:pathLst>
              <a:path w="11283802" h="2975108">
                <a:moveTo>
                  <a:pt x="10695702" y="1506029"/>
                </a:moveTo>
                <a:lnTo>
                  <a:pt x="11160270" y="1506029"/>
                </a:lnTo>
                <a:cubicBezTo>
                  <a:pt x="11228494" y="1506029"/>
                  <a:pt x="11283802" y="1561349"/>
                  <a:pt x="11283802" y="1629589"/>
                </a:cubicBezTo>
                <a:lnTo>
                  <a:pt x="11283802" y="2094261"/>
                </a:lnTo>
                <a:cubicBezTo>
                  <a:pt x="11283802" y="2162501"/>
                  <a:pt x="11228494" y="2217821"/>
                  <a:pt x="11160270" y="2217821"/>
                </a:cubicBezTo>
                <a:lnTo>
                  <a:pt x="10695702" y="2217821"/>
                </a:lnTo>
                <a:cubicBezTo>
                  <a:pt x="10627477" y="2217821"/>
                  <a:pt x="10572169" y="2162501"/>
                  <a:pt x="10572169" y="2094261"/>
                </a:cubicBezTo>
                <a:lnTo>
                  <a:pt x="10572169" y="1629589"/>
                </a:lnTo>
                <a:cubicBezTo>
                  <a:pt x="10572169" y="1561349"/>
                  <a:pt x="10627477" y="1506029"/>
                  <a:pt x="10695702" y="1506029"/>
                </a:cubicBezTo>
                <a:close/>
                <a:moveTo>
                  <a:pt x="9941890" y="1506029"/>
                </a:moveTo>
                <a:lnTo>
                  <a:pt x="10406458" y="1506029"/>
                </a:lnTo>
                <a:cubicBezTo>
                  <a:pt x="10474683" y="1506029"/>
                  <a:pt x="10529991" y="1561349"/>
                  <a:pt x="10529991" y="1629589"/>
                </a:cubicBezTo>
                <a:lnTo>
                  <a:pt x="10529991" y="2094261"/>
                </a:lnTo>
                <a:cubicBezTo>
                  <a:pt x="10529991" y="2162501"/>
                  <a:pt x="10474683" y="2217821"/>
                  <a:pt x="10406458" y="2217821"/>
                </a:cubicBezTo>
                <a:lnTo>
                  <a:pt x="9941890" y="2217821"/>
                </a:lnTo>
                <a:cubicBezTo>
                  <a:pt x="9873666" y="2217821"/>
                  <a:pt x="9818358" y="2162501"/>
                  <a:pt x="9818358" y="2094261"/>
                </a:cubicBezTo>
                <a:lnTo>
                  <a:pt x="9818358" y="1629589"/>
                </a:lnTo>
                <a:cubicBezTo>
                  <a:pt x="9818358" y="1561349"/>
                  <a:pt x="9873666" y="1506029"/>
                  <a:pt x="9941890" y="1506029"/>
                </a:cubicBezTo>
                <a:close/>
                <a:moveTo>
                  <a:pt x="5426502" y="1506029"/>
                </a:moveTo>
                <a:lnTo>
                  <a:pt x="6615798" y="1506029"/>
                </a:lnTo>
                <a:cubicBezTo>
                  <a:pt x="6692054" y="1506029"/>
                  <a:pt x="6753872" y="1567861"/>
                  <a:pt x="6753872" y="1644134"/>
                </a:cubicBezTo>
                <a:lnTo>
                  <a:pt x="6753872" y="2833696"/>
                </a:lnTo>
                <a:cubicBezTo>
                  <a:pt x="6753872" y="2909969"/>
                  <a:pt x="6692054" y="2971801"/>
                  <a:pt x="6615798" y="2971801"/>
                </a:cubicBezTo>
                <a:lnTo>
                  <a:pt x="5426502" y="2971801"/>
                </a:lnTo>
                <a:cubicBezTo>
                  <a:pt x="5350248" y="2971801"/>
                  <a:pt x="5288428" y="2909969"/>
                  <a:pt x="5288428" y="2833696"/>
                </a:cubicBezTo>
                <a:lnTo>
                  <a:pt x="5288428" y="1644134"/>
                </a:lnTo>
                <a:cubicBezTo>
                  <a:pt x="5288428" y="1567861"/>
                  <a:pt x="5350248" y="1506029"/>
                  <a:pt x="5426502" y="1506029"/>
                </a:cubicBezTo>
                <a:close/>
                <a:moveTo>
                  <a:pt x="4652306" y="1506029"/>
                </a:moveTo>
                <a:lnTo>
                  <a:pt x="5116873" y="1506029"/>
                </a:lnTo>
                <a:cubicBezTo>
                  <a:pt x="5185098" y="1506029"/>
                  <a:pt x="5240405" y="1561349"/>
                  <a:pt x="5240405" y="1629589"/>
                </a:cubicBezTo>
                <a:lnTo>
                  <a:pt x="5240405" y="2094261"/>
                </a:lnTo>
                <a:cubicBezTo>
                  <a:pt x="5240405" y="2162501"/>
                  <a:pt x="5185098" y="2217821"/>
                  <a:pt x="5116873" y="2217821"/>
                </a:cubicBezTo>
                <a:lnTo>
                  <a:pt x="4652306" y="2217821"/>
                </a:lnTo>
                <a:cubicBezTo>
                  <a:pt x="4584080" y="2217821"/>
                  <a:pt x="4528772" y="2162501"/>
                  <a:pt x="4528772" y="2094261"/>
                </a:cubicBezTo>
                <a:lnTo>
                  <a:pt x="4528772" y="1629589"/>
                </a:lnTo>
                <a:cubicBezTo>
                  <a:pt x="4528772" y="1561349"/>
                  <a:pt x="4584080" y="1506029"/>
                  <a:pt x="4652306" y="1506029"/>
                </a:cubicBezTo>
                <a:close/>
                <a:moveTo>
                  <a:pt x="123533" y="1506029"/>
                </a:moveTo>
                <a:lnTo>
                  <a:pt x="588101" y="1506029"/>
                </a:lnTo>
                <a:cubicBezTo>
                  <a:pt x="656325" y="1506029"/>
                  <a:pt x="711633" y="1561349"/>
                  <a:pt x="711633" y="1629589"/>
                </a:cubicBezTo>
                <a:lnTo>
                  <a:pt x="711633" y="2094261"/>
                </a:lnTo>
                <a:cubicBezTo>
                  <a:pt x="711633" y="2162501"/>
                  <a:pt x="656325" y="2217821"/>
                  <a:pt x="588101" y="2217821"/>
                </a:cubicBezTo>
                <a:lnTo>
                  <a:pt x="123533" y="2217821"/>
                </a:lnTo>
                <a:cubicBezTo>
                  <a:pt x="55307" y="2217821"/>
                  <a:pt x="0" y="2162501"/>
                  <a:pt x="0" y="2094261"/>
                </a:cubicBezTo>
                <a:lnTo>
                  <a:pt x="0" y="1629589"/>
                </a:lnTo>
                <a:cubicBezTo>
                  <a:pt x="0" y="1561349"/>
                  <a:pt x="55307" y="1506029"/>
                  <a:pt x="123533" y="1506029"/>
                </a:cubicBezTo>
                <a:close/>
                <a:moveTo>
                  <a:pt x="6163458" y="753980"/>
                </a:moveTo>
                <a:lnTo>
                  <a:pt x="6628026" y="753980"/>
                </a:lnTo>
                <a:cubicBezTo>
                  <a:pt x="6696251" y="753980"/>
                  <a:pt x="6751559" y="809300"/>
                  <a:pt x="6751559" y="877540"/>
                </a:cubicBezTo>
                <a:lnTo>
                  <a:pt x="6751559" y="1342212"/>
                </a:lnTo>
                <a:cubicBezTo>
                  <a:pt x="6751559" y="1410452"/>
                  <a:pt x="6696251" y="1465772"/>
                  <a:pt x="6628026" y="1465772"/>
                </a:cubicBezTo>
                <a:lnTo>
                  <a:pt x="6163458" y="1465772"/>
                </a:lnTo>
                <a:cubicBezTo>
                  <a:pt x="6095234" y="1465772"/>
                  <a:pt x="6039926" y="1410452"/>
                  <a:pt x="6039926" y="1342212"/>
                </a:cubicBezTo>
                <a:lnTo>
                  <a:pt x="6039926" y="877540"/>
                </a:lnTo>
                <a:cubicBezTo>
                  <a:pt x="6039926" y="809300"/>
                  <a:pt x="6095234" y="753980"/>
                  <a:pt x="6163458" y="753980"/>
                </a:cubicBezTo>
                <a:close/>
                <a:moveTo>
                  <a:pt x="6944653" y="3307"/>
                </a:moveTo>
                <a:lnTo>
                  <a:pt x="9629014" y="3307"/>
                </a:lnTo>
                <a:cubicBezTo>
                  <a:pt x="9708205" y="3307"/>
                  <a:pt x="9772401" y="67518"/>
                  <a:pt x="9772401" y="146726"/>
                </a:cubicBezTo>
                <a:lnTo>
                  <a:pt x="9772401" y="2831689"/>
                </a:lnTo>
                <a:cubicBezTo>
                  <a:pt x="9772401" y="2910897"/>
                  <a:pt x="9708205" y="2975108"/>
                  <a:pt x="9629014" y="2975108"/>
                </a:cubicBezTo>
                <a:lnTo>
                  <a:pt x="6944653" y="2975108"/>
                </a:lnTo>
                <a:cubicBezTo>
                  <a:pt x="6865462" y="2975108"/>
                  <a:pt x="6801266" y="2910897"/>
                  <a:pt x="6801266" y="2831689"/>
                </a:cubicBezTo>
                <a:lnTo>
                  <a:pt x="6801266" y="146726"/>
                </a:lnTo>
                <a:cubicBezTo>
                  <a:pt x="6801266" y="67518"/>
                  <a:pt x="6865462" y="3307"/>
                  <a:pt x="6944653" y="3307"/>
                </a:cubicBezTo>
                <a:close/>
                <a:moveTo>
                  <a:pt x="3912757" y="0"/>
                </a:moveTo>
                <a:lnTo>
                  <a:pt x="5102053" y="0"/>
                </a:lnTo>
                <a:cubicBezTo>
                  <a:pt x="5178309" y="0"/>
                  <a:pt x="5240127" y="61832"/>
                  <a:pt x="5240127" y="138105"/>
                </a:cubicBezTo>
                <a:lnTo>
                  <a:pt x="5240127" y="1327667"/>
                </a:lnTo>
                <a:cubicBezTo>
                  <a:pt x="5240127" y="1403940"/>
                  <a:pt x="5178309" y="1465772"/>
                  <a:pt x="5102053" y="1465772"/>
                </a:cubicBezTo>
                <a:lnTo>
                  <a:pt x="3912757" y="1465772"/>
                </a:lnTo>
                <a:cubicBezTo>
                  <a:pt x="3836502" y="1465772"/>
                  <a:pt x="3774684" y="1403940"/>
                  <a:pt x="3774684" y="1327667"/>
                </a:cubicBezTo>
                <a:lnTo>
                  <a:pt x="3774684" y="138105"/>
                </a:lnTo>
                <a:cubicBezTo>
                  <a:pt x="3774684" y="61832"/>
                  <a:pt x="3836502" y="0"/>
                  <a:pt x="3912757" y="0"/>
                </a:cubicBezTo>
                <a:close/>
                <a:moveTo>
                  <a:pt x="900977" y="0"/>
                </a:moveTo>
                <a:lnTo>
                  <a:pt x="3585340" y="0"/>
                </a:lnTo>
                <a:cubicBezTo>
                  <a:pt x="3664529" y="0"/>
                  <a:pt x="3728726" y="64211"/>
                  <a:pt x="3728726" y="143419"/>
                </a:cubicBezTo>
                <a:lnTo>
                  <a:pt x="3728726" y="2828382"/>
                </a:lnTo>
                <a:cubicBezTo>
                  <a:pt x="3728726" y="2907590"/>
                  <a:pt x="3664529" y="2971801"/>
                  <a:pt x="3585340" y="2971801"/>
                </a:cubicBezTo>
                <a:lnTo>
                  <a:pt x="900977" y="2971801"/>
                </a:lnTo>
                <a:cubicBezTo>
                  <a:pt x="821787" y="2971801"/>
                  <a:pt x="757591" y="2907590"/>
                  <a:pt x="757591" y="2828382"/>
                </a:cubicBezTo>
                <a:lnTo>
                  <a:pt x="757591" y="143419"/>
                </a:lnTo>
                <a:cubicBezTo>
                  <a:pt x="757591" y="64211"/>
                  <a:pt x="821787" y="0"/>
                  <a:pt x="900977" y="0"/>
                </a:cubicBezTo>
                <a:close/>
              </a:path>
            </a:pathLst>
          </a:custGeom>
        </p:spPr>
      </p:pic>
      <p:sp>
        <p:nvSpPr>
          <p:cNvPr id="2" name="Title 1">
            <a:extLst>
              <a:ext uri="{FF2B5EF4-FFF2-40B4-BE49-F238E27FC236}">
                <a16:creationId xmlns:a16="http://schemas.microsoft.com/office/drawing/2014/main" id="{484725DF-B185-DF62-D9C2-AFE6749DE9F4}"/>
              </a:ext>
            </a:extLst>
          </p:cNvPr>
          <p:cNvSpPr>
            <a:spLocks noGrp="1"/>
          </p:cNvSpPr>
          <p:nvPr userDrawn="1">
            <p:ph type="ctrTitle"/>
          </p:nvPr>
        </p:nvSpPr>
        <p:spPr>
          <a:xfrm>
            <a:off x="3365498" y="1315699"/>
            <a:ext cx="8064502" cy="1022160"/>
          </a:xfrm>
        </p:spPr>
        <p:txBody>
          <a:bodyPr anchor="b">
            <a:noAutofit/>
          </a:bodyPr>
          <a:lstStyle>
            <a:lvl1pPr algn="l">
              <a:defRPr sz="3600"/>
            </a:lvl1pPr>
          </a:lstStyle>
          <a:p>
            <a:r>
              <a:rPr lang="en-US"/>
              <a:t>Click to edit Master title style</a:t>
            </a:r>
          </a:p>
        </p:txBody>
      </p:sp>
      <p:sp>
        <p:nvSpPr>
          <p:cNvPr id="3" name="Subtitle 2">
            <a:extLst>
              <a:ext uri="{FF2B5EF4-FFF2-40B4-BE49-F238E27FC236}">
                <a16:creationId xmlns:a16="http://schemas.microsoft.com/office/drawing/2014/main" id="{2C750214-8DD4-75C5-C137-0FFBCF354B2D}"/>
              </a:ext>
            </a:extLst>
          </p:cNvPr>
          <p:cNvSpPr>
            <a:spLocks noGrp="1"/>
          </p:cNvSpPr>
          <p:nvPr userDrawn="1">
            <p:ph type="subTitle" idx="1"/>
          </p:nvPr>
        </p:nvSpPr>
        <p:spPr>
          <a:xfrm>
            <a:off x="3365496" y="2375861"/>
            <a:ext cx="8064501" cy="517477"/>
          </a:xfrm>
        </p:spPr>
        <p:txBody>
          <a:bodyPr anchor="t">
            <a:noAutofit/>
          </a:bodyPr>
          <a:lstStyle>
            <a:lvl1pPr marL="0" indent="0" algn="l">
              <a:lnSpc>
                <a:spcPct val="100000"/>
              </a:lnSpc>
              <a:spcBef>
                <a:spcPts val="0"/>
              </a:spcBef>
              <a:buNone/>
              <a:defRPr sz="1600"/>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Click to edit Master subtitle style</a:t>
            </a:r>
          </a:p>
        </p:txBody>
      </p:sp>
      <p:sp>
        <p:nvSpPr>
          <p:cNvPr id="24" name="Text Placeholder 23">
            <a:extLst>
              <a:ext uri="{FF2B5EF4-FFF2-40B4-BE49-F238E27FC236}">
                <a16:creationId xmlns:a16="http://schemas.microsoft.com/office/drawing/2014/main" id="{573A8672-9CF4-8951-B28E-1DFA65080EA1}"/>
              </a:ext>
            </a:extLst>
          </p:cNvPr>
          <p:cNvSpPr>
            <a:spLocks noGrp="1"/>
          </p:cNvSpPr>
          <p:nvPr userDrawn="1">
            <p:ph type="body" sz="quarter" idx="10" hasCustomPrompt="1"/>
          </p:nvPr>
        </p:nvSpPr>
        <p:spPr>
          <a:xfrm>
            <a:off x="410706" y="936898"/>
            <a:ext cx="3450094" cy="2005309"/>
          </a:xfrm>
        </p:spPr>
        <p:txBody>
          <a:bodyPr anchor="ctr">
            <a:noAutofit/>
          </a:bodyPr>
          <a:lstStyle>
            <a:lvl1pPr marL="0" indent="0">
              <a:buNone/>
              <a:defRPr kumimoji="0" lang="en-US" sz="17400" b="0" i="0" u="none" strike="noStrike" kern="1200" cap="none" normalizeH="0" baseline="0" dirty="0" smtClean="0">
                <a:ln>
                  <a:noFill/>
                </a:ln>
                <a:solidFill>
                  <a:schemeClr val="tx1"/>
                </a:solidFill>
                <a:effectLst/>
                <a:uLnTx/>
                <a:uFillTx/>
                <a:latin typeface="Outfit Thin" pitchFamily="2" charset="0"/>
                <a:ea typeface="+mn-ea"/>
                <a:cs typeface="+mn-cs"/>
              </a:defRPr>
            </a:lvl1pPr>
            <a:lvl2pPr>
              <a:defRPr/>
            </a:lvl2pPr>
            <a:lvl3pPr>
              <a:defRPr/>
            </a:lvl3pPr>
            <a:lvl4pPr>
              <a:defRPr/>
            </a:lvl4pPr>
            <a:lvl5pPr>
              <a:defRPr/>
            </a:lvl5pPr>
          </a:lstStyle>
          <a:p>
            <a:pPr marL="228600" marR="0" lvl="0" indent="-228600" algn="l" defTabSz="457200" rtl="0" eaLnBrk="1" fontAlgn="auto" latinLnBrk="0" hangingPunct="1">
              <a:spcBef>
                <a:spcPts val="0"/>
              </a:spcBef>
              <a:buClrTx/>
              <a:buSzTx/>
              <a:tabLst/>
              <a:defRPr/>
            </a:pPr>
            <a:r>
              <a:rPr lang="en-US"/>
              <a:t>01</a:t>
            </a:r>
          </a:p>
        </p:txBody>
      </p:sp>
      <p:sp>
        <p:nvSpPr>
          <p:cNvPr id="20" name="Rounded Rectangle 19">
            <a:extLst>
              <a:ext uri="{FF2B5EF4-FFF2-40B4-BE49-F238E27FC236}">
                <a16:creationId xmlns:a16="http://schemas.microsoft.com/office/drawing/2014/main" id="{589D3123-BF17-1DEC-3518-49372FA0BDFA}"/>
              </a:ext>
            </a:extLst>
          </p:cNvPr>
          <p:cNvSpPr/>
          <p:nvPr userDrawn="1"/>
        </p:nvSpPr>
        <p:spPr>
          <a:xfrm>
            <a:off x="457200" y="4180248"/>
            <a:ext cx="711792" cy="711792"/>
          </a:xfrm>
          <a:prstGeom prst="roundRect">
            <a:avLst>
              <a:gd name="adj" fmla="val 17359"/>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2" name="Rounded Rectangle 21">
            <a:extLst>
              <a:ext uri="{FF2B5EF4-FFF2-40B4-BE49-F238E27FC236}">
                <a16:creationId xmlns:a16="http://schemas.microsoft.com/office/drawing/2014/main" id="{B628881B-C3C0-5C2C-4010-D37D7B12853A}"/>
              </a:ext>
            </a:extLst>
          </p:cNvPr>
          <p:cNvSpPr/>
          <p:nvPr userDrawn="1"/>
        </p:nvSpPr>
        <p:spPr>
          <a:xfrm>
            <a:off x="4233007" y="4935028"/>
            <a:ext cx="711792" cy="711792"/>
          </a:xfrm>
          <a:prstGeom prst="roundRect">
            <a:avLst>
              <a:gd name="adj" fmla="val 17359"/>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1" name="Rounded Rectangle 30">
            <a:extLst>
              <a:ext uri="{FF2B5EF4-FFF2-40B4-BE49-F238E27FC236}">
                <a16:creationId xmlns:a16="http://schemas.microsoft.com/office/drawing/2014/main" id="{BDE1E81D-E853-880F-A505-589986569575}"/>
              </a:ext>
            </a:extLst>
          </p:cNvPr>
          <p:cNvSpPr/>
          <p:nvPr userDrawn="1"/>
        </p:nvSpPr>
        <p:spPr>
          <a:xfrm>
            <a:off x="5744469" y="4182979"/>
            <a:ext cx="711792" cy="711792"/>
          </a:xfrm>
          <a:prstGeom prst="roundRect">
            <a:avLst>
              <a:gd name="adj" fmla="val 17359"/>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 name="Rounded Rectangle 34">
            <a:extLst>
              <a:ext uri="{FF2B5EF4-FFF2-40B4-BE49-F238E27FC236}">
                <a16:creationId xmlns:a16="http://schemas.microsoft.com/office/drawing/2014/main" id="{6431BA4B-A992-96BE-166E-9D9CBB2FEB50}"/>
              </a:ext>
            </a:extLst>
          </p:cNvPr>
          <p:cNvSpPr/>
          <p:nvPr userDrawn="1"/>
        </p:nvSpPr>
        <p:spPr>
          <a:xfrm>
            <a:off x="6502229" y="3428999"/>
            <a:ext cx="711792" cy="711792"/>
          </a:xfrm>
          <a:prstGeom prst="roundRect">
            <a:avLst>
              <a:gd name="adj" fmla="val 17359"/>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 name="Rounded Rectangle 35">
            <a:extLst>
              <a:ext uri="{FF2B5EF4-FFF2-40B4-BE49-F238E27FC236}">
                <a16:creationId xmlns:a16="http://schemas.microsoft.com/office/drawing/2014/main" id="{44DD4209-D71F-4D0E-C9D3-33980C3BFFA3}"/>
              </a:ext>
            </a:extLst>
          </p:cNvPr>
          <p:cNvSpPr/>
          <p:nvPr userDrawn="1"/>
        </p:nvSpPr>
        <p:spPr>
          <a:xfrm>
            <a:off x="4233007" y="5689008"/>
            <a:ext cx="711792" cy="711792"/>
          </a:xfrm>
          <a:prstGeom prst="roundRect">
            <a:avLst>
              <a:gd name="adj" fmla="val 17359"/>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 name="Rounded Rectangle 36">
            <a:extLst>
              <a:ext uri="{FF2B5EF4-FFF2-40B4-BE49-F238E27FC236}">
                <a16:creationId xmlns:a16="http://schemas.microsoft.com/office/drawing/2014/main" id="{7F8240A9-90D6-300E-8356-CFD03218DA3F}"/>
              </a:ext>
            </a:extLst>
          </p:cNvPr>
          <p:cNvSpPr/>
          <p:nvPr userDrawn="1"/>
        </p:nvSpPr>
        <p:spPr>
          <a:xfrm>
            <a:off x="10277757" y="3428999"/>
            <a:ext cx="1465772" cy="1465772"/>
          </a:xfrm>
          <a:prstGeom prst="roundRect">
            <a:avLst>
              <a:gd name="adj" fmla="val 9422"/>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 name="Rounded Rectangle 38">
            <a:extLst>
              <a:ext uri="{FF2B5EF4-FFF2-40B4-BE49-F238E27FC236}">
                <a16:creationId xmlns:a16="http://schemas.microsoft.com/office/drawing/2014/main" id="{7640F7D8-DAD6-AA83-73AE-173EFA26BF78}"/>
              </a:ext>
            </a:extLst>
          </p:cNvPr>
          <p:cNvSpPr/>
          <p:nvPr userDrawn="1"/>
        </p:nvSpPr>
        <p:spPr>
          <a:xfrm>
            <a:off x="10277757" y="5689008"/>
            <a:ext cx="711792" cy="711792"/>
          </a:xfrm>
          <a:prstGeom prst="roundRect">
            <a:avLst>
              <a:gd name="adj" fmla="val 17359"/>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 name="Rounded Rectangle 40">
            <a:extLst>
              <a:ext uri="{FF2B5EF4-FFF2-40B4-BE49-F238E27FC236}">
                <a16:creationId xmlns:a16="http://schemas.microsoft.com/office/drawing/2014/main" id="{DA4F6DF0-3CCD-EE57-FF4D-F7BB01C0901F}"/>
              </a:ext>
            </a:extLst>
          </p:cNvPr>
          <p:cNvSpPr/>
          <p:nvPr userDrawn="1"/>
        </p:nvSpPr>
        <p:spPr>
          <a:xfrm>
            <a:off x="457200" y="3428999"/>
            <a:ext cx="711792" cy="711792"/>
          </a:xfrm>
          <a:prstGeom prst="roundRect">
            <a:avLst>
              <a:gd name="adj" fmla="val 17359"/>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152" name="Group 151">
            <a:extLst>
              <a:ext uri="{FF2B5EF4-FFF2-40B4-BE49-F238E27FC236}">
                <a16:creationId xmlns:a16="http://schemas.microsoft.com/office/drawing/2014/main" id="{36384898-8FA8-FAFF-886C-093C6A35F4F6}"/>
              </a:ext>
            </a:extLst>
          </p:cNvPr>
          <p:cNvGrpSpPr/>
          <p:nvPr userDrawn="1"/>
        </p:nvGrpSpPr>
        <p:grpSpPr>
          <a:xfrm>
            <a:off x="148276" y="3403765"/>
            <a:ext cx="11595254" cy="2997035"/>
            <a:chOff x="148276" y="3403765"/>
            <a:chExt cx="11595254" cy="2997035"/>
          </a:xfrm>
        </p:grpSpPr>
        <p:sp>
          <p:nvSpPr>
            <p:cNvPr id="134" name="Freeform 133">
              <a:extLst>
                <a:ext uri="{FF2B5EF4-FFF2-40B4-BE49-F238E27FC236}">
                  <a16:creationId xmlns:a16="http://schemas.microsoft.com/office/drawing/2014/main" id="{EF6E8AD1-5A83-88B1-D460-2E5FCCEE0665}"/>
                </a:ext>
              </a:extLst>
            </p:cNvPr>
            <p:cNvSpPr/>
            <p:nvPr/>
          </p:nvSpPr>
          <p:spPr>
            <a:xfrm>
              <a:off x="8586266" y="3428998"/>
              <a:ext cx="1642615" cy="1655854"/>
            </a:xfrm>
            <a:custGeom>
              <a:avLst/>
              <a:gdLst>
                <a:gd name="connsiteX0" fmla="*/ 1148296 w 1642615"/>
                <a:gd name="connsiteY0" fmla="*/ 0 h 1655854"/>
                <a:gd name="connsiteX1" fmla="*/ 1152478 w 1642615"/>
                <a:gd name="connsiteY1" fmla="*/ 0 h 1655854"/>
                <a:gd name="connsiteX2" fmla="*/ 1162202 w 1642615"/>
                <a:gd name="connsiteY2" fmla="*/ 96158 h 1655854"/>
                <a:gd name="connsiteX3" fmla="*/ 1560387 w 1642615"/>
                <a:gd name="connsiteY3" fmla="*/ 494347 h 1655854"/>
                <a:gd name="connsiteX4" fmla="*/ 1642615 w 1642615"/>
                <a:gd name="connsiteY4" fmla="*/ 502662 h 1655854"/>
                <a:gd name="connsiteX5" fmla="*/ 1642615 w 1642615"/>
                <a:gd name="connsiteY5" fmla="*/ 506845 h 1655854"/>
                <a:gd name="connsiteX6" fmla="*/ 1559553 w 1642615"/>
                <a:gd name="connsiteY6" fmla="*/ 498444 h 1655854"/>
                <a:gd name="connsiteX7" fmla="*/ 1158105 w 1642615"/>
                <a:gd name="connsiteY7" fmla="*/ 96993 h 1655854"/>
                <a:gd name="connsiteX8" fmla="*/ 1098384 w 1642615"/>
                <a:gd name="connsiteY8" fmla="*/ 0 h 1655854"/>
                <a:gd name="connsiteX9" fmla="*/ 1102568 w 1642615"/>
                <a:gd name="connsiteY9" fmla="*/ 0 h 1655854"/>
                <a:gd name="connsiteX10" fmla="*/ 1113309 w 1642615"/>
                <a:gd name="connsiteY10" fmla="*/ 106191 h 1655854"/>
                <a:gd name="connsiteX11" fmla="*/ 1550355 w 1642615"/>
                <a:gd name="connsiteY11" fmla="*/ 543240 h 1655854"/>
                <a:gd name="connsiteX12" fmla="*/ 1642615 w 1642615"/>
                <a:gd name="connsiteY12" fmla="*/ 552573 h 1655854"/>
                <a:gd name="connsiteX13" fmla="*/ 1642615 w 1642615"/>
                <a:gd name="connsiteY13" fmla="*/ 556756 h 1655854"/>
                <a:gd name="connsiteX14" fmla="*/ 1549493 w 1642615"/>
                <a:gd name="connsiteY14" fmla="*/ 547341 h 1655854"/>
                <a:gd name="connsiteX15" fmla="*/ 1109208 w 1642615"/>
                <a:gd name="connsiteY15" fmla="*/ 107054 h 1655854"/>
                <a:gd name="connsiteX16" fmla="*/ 1048474 w 1642615"/>
                <a:gd name="connsiteY16" fmla="*/ 0 h 1655854"/>
                <a:gd name="connsiteX17" fmla="*/ 1052657 w 1642615"/>
                <a:gd name="connsiteY17" fmla="*/ 0 h 1655854"/>
                <a:gd name="connsiteX18" fmla="*/ 1064412 w 1642615"/>
                <a:gd name="connsiteY18" fmla="*/ 116251 h 1655854"/>
                <a:gd name="connsiteX19" fmla="*/ 1540295 w 1642615"/>
                <a:gd name="connsiteY19" fmla="*/ 592137 h 1655854"/>
                <a:gd name="connsiteX20" fmla="*/ 1642615 w 1642615"/>
                <a:gd name="connsiteY20" fmla="*/ 602484 h 1655854"/>
                <a:gd name="connsiteX21" fmla="*/ 1642615 w 1642615"/>
                <a:gd name="connsiteY21" fmla="*/ 606667 h 1655854"/>
                <a:gd name="connsiteX22" fmla="*/ 1539460 w 1642615"/>
                <a:gd name="connsiteY22" fmla="*/ 596234 h 1655854"/>
                <a:gd name="connsiteX23" fmla="*/ 1060315 w 1642615"/>
                <a:gd name="connsiteY23" fmla="*/ 117086 h 1655854"/>
                <a:gd name="connsiteX24" fmla="*/ 998562 w 1642615"/>
                <a:gd name="connsiteY24" fmla="*/ 0 h 1655854"/>
                <a:gd name="connsiteX25" fmla="*/ 1002746 w 1642615"/>
                <a:gd name="connsiteY25" fmla="*/ 0 h 1655854"/>
                <a:gd name="connsiteX26" fmla="*/ 1015518 w 1642615"/>
                <a:gd name="connsiteY26" fmla="*/ 126285 h 1655854"/>
                <a:gd name="connsiteX27" fmla="*/ 1530262 w 1642615"/>
                <a:gd name="connsiteY27" fmla="*/ 641031 h 1655854"/>
                <a:gd name="connsiteX28" fmla="*/ 1642615 w 1642615"/>
                <a:gd name="connsiteY28" fmla="*/ 652395 h 1655854"/>
                <a:gd name="connsiteX29" fmla="*/ 1642615 w 1642615"/>
                <a:gd name="connsiteY29" fmla="*/ 656578 h 1655854"/>
                <a:gd name="connsiteX30" fmla="*/ 1529399 w 1642615"/>
                <a:gd name="connsiteY30" fmla="*/ 645132 h 1655854"/>
                <a:gd name="connsiteX31" fmla="*/ 1011418 w 1642615"/>
                <a:gd name="connsiteY31" fmla="*/ 127147 h 1655854"/>
                <a:gd name="connsiteX32" fmla="*/ 948308 w 1642615"/>
                <a:gd name="connsiteY32" fmla="*/ 0 h 1655854"/>
                <a:gd name="connsiteX33" fmla="*/ 952835 w 1642615"/>
                <a:gd name="connsiteY33" fmla="*/ 0 h 1655854"/>
                <a:gd name="connsiteX34" fmla="*/ 966621 w 1642615"/>
                <a:gd name="connsiteY34" fmla="*/ 136345 h 1655854"/>
                <a:gd name="connsiteX35" fmla="*/ 1520201 w 1642615"/>
                <a:gd name="connsiteY35" fmla="*/ 689929 h 1655854"/>
                <a:gd name="connsiteX36" fmla="*/ 1642615 w 1642615"/>
                <a:gd name="connsiteY36" fmla="*/ 702307 h 1655854"/>
                <a:gd name="connsiteX37" fmla="*/ 1642615 w 1642615"/>
                <a:gd name="connsiteY37" fmla="*/ 707536 h 1655854"/>
                <a:gd name="connsiteX38" fmla="*/ 1590317 w 1642615"/>
                <a:gd name="connsiteY38" fmla="*/ 704886 h 1655854"/>
                <a:gd name="connsiteX39" fmla="*/ 951664 w 1642615"/>
                <a:gd name="connsiteY39" fmla="*/ 66228 h 1655854"/>
                <a:gd name="connsiteX40" fmla="*/ 898398 w 1642615"/>
                <a:gd name="connsiteY40" fmla="*/ 0 h 1655854"/>
                <a:gd name="connsiteX41" fmla="*/ 902581 w 1642615"/>
                <a:gd name="connsiteY41" fmla="*/ 0 h 1655854"/>
                <a:gd name="connsiteX42" fmla="*/ 906174 w 1642615"/>
                <a:gd name="connsiteY42" fmla="*/ 70893 h 1655854"/>
                <a:gd name="connsiteX43" fmla="*/ 1585653 w 1642615"/>
                <a:gd name="connsiteY43" fmla="*/ 750377 h 1655854"/>
                <a:gd name="connsiteX44" fmla="*/ 1642615 w 1642615"/>
                <a:gd name="connsiteY44" fmla="*/ 753263 h 1655854"/>
                <a:gd name="connsiteX45" fmla="*/ 1642615 w 1642615"/>
                <a:gd name="connsiteY45" fmla="*/ 757447 h 1655854"/>
                <a:gd name="connsiteX46" fmla="*/ 1585214 w 1642615"/>
                <a:gd name="connsiteY46" fmla="*/ 754539 h 1655854"/>
                <a:gd name="connsiteX47" fmla="*/ 902011 w 1642615"/>
                <a:gd name="connsiteY47" fmla="*/ 71331 h 1655854"/>
                <a:gd name="connsiteX48" fmla="*/ 848487 w 1642615"/>
                <a:gd name="connsiteY48" fmla="*/ 0 h 1655854"/>
                <a:gd name="connsiteX49" fmla="*/ 852670 w 1642615"/>
                <a:gd name="connsiteY49" fmla="*/ 0 h 1655854"/>
                <a:gd name="connsiteX50" fmla="*/ 856520 w 1642615"/>
                <a:gd name="connsiteY50" fmla="*/ 75997 h 1655854"/>
                <a:gd name="connsiteX51" fmla="*/ 1580549 w 1642615"/>
                <a:gd name="connsiteY51" fmla="*/ 800031 h 1655854"/>
                <a:gd name="connsiteX52" fmla="*/ 1642615 w 1642615"/>
                <a:gd name="connsiteY52" fmla="*/ 803176 h 1655854"/>
                <a:gd name="connsiteX53" fmla="*/ 1642615 w 1642615"/>
                <a:gd name="connsiteY53" fmla="*/ 807358 h 1655854"/>
                <a:gd name="connsiteX54" fmla="*/ 1580126 w 1642615"/>
                <a:gd name="connsiteY54" fmla="*/ 804192 h 1655854"/>
                <a:gd name="connsiteX55" fmla="*/ 852359 w 1642615"/>
                <a:gd name="connsiteY55" fmla="*/ 76420 h 1655854"/>
                <a:gd name="connsiteX56" fmla="*/ 798576 w 1642615"/>
                <a:gd name="connsiteY56" fmla="*/ 0 h 1655854"/>
                <a:gd name="connsiteX57" fmla="*/ 802759 w 1642615"/>
                <a:gd name="connsiteY57" fmla="*/ 0 h 1655854"/>
                <a:gd name="connsiteX58" fmla="*/ 806868 w 1642615"/>
                <a:gd name="connsiteY58" fmla="*/ 81086 h 1655854"/>
                <a:gd name="connsiteX59" fmla="*/ 1575461 w 1642615"/>
                <a:gd name="connsiteY59" fmla="*/ 849683 h 1655854"/>
                <a:gd name="connsiteX60" fmla="*/ 1642615 w 1642615"/>
                <a:gd name="connsiteY60" fmla="*/ 853086 h 1655854"/>
                <a:gd name="connsiteX61" fmla="*/ 1642615 w 1642615"/>
                <a:gd name="connsiteY61" fmla="*/ 857271 h 1655854"/>
                <a:gd name="connsiteX62" fmla="*/ 1575022 w 1642615"/>
                <a:gd name="connsiteY62" fmla="*/ 853847 h 1655854"/>
                <a:gd name="connsiteX63" fmla="*/ 802706 w 1642615"/>
                <a:gd name="connsiteY63" fmla="*/ 81524 h 1655854"/>
                <a:gd name="connsiteX64" fmla="*/ 748665 w 1642615"/>
                <a:gd name="connsiteY64" fmla="*/ 0 h 1655854"/>
                <a:gd name="connsiteX65" fmla="*/ 752848 w 1642615"/>
                <a:gd name="connsiteY65" fmla="*/ 0 h 1655854"/>
                <a:gd name="connsiteX66" fmla="*/ 757215 w 1642615"/>
                <a:gd name="connsiteY66" fmla="*/ 86190 h 1655854"/>
                <a:gd name="connsiteX67" fmla="*/ 1570357 w 1642615"/>
                <a:gd name="connsiteY67" fmla="*/ 899338 h 1655854"/>
                <a:gd name="connsiteX68" fmla="*/ 1642615 w 1642615"/>
                <a:gd name="connsiteY68" fmla="*/ 902999 h 1655854"/>
                <a:gd name="connsiteX69" fmla="*/ 1642615 w 1642615"/>
                <a:gd name="connsiteY69" fmla="*/ 907181 h 1655854"/>
                <a:gd name="connsiteX70" fmla="*/ 1569934 w 1642615"/>
                <a:gd name="connsiteY70" fmla="*/ 903499 h 1655854"/>
                <a:gd name="connsiteX71" fmla="*/ 753053 w 1642615"/>
                <a:gd name="connsiteY71" fmla="*/ 86613 h 1655854"/>
                <a:gd name="connsiteX72" fmla="*/ 698754 w 1642615"/>
                <a:gd name="connsiteY72" fmla="*/ 0 h 1655854"/>
                <a:gd name="connsiteX73" fmla="*/ 702937 w 1642615"/>
                <a:gd name="connsiteY73" fmla="*/ 0 h 1655854"/>
                <a:gd name="connsiteX74" fmla="*/ 707562 w 1642615"/>
                <a:gd name="connsiteY74" fmla="*/ 91277 h 1655854"/>
                <a:gd name="connsiteX75" fmla="*/ 1565269 w 1642615"/>
                <a:gd name="connsiteY75" fmla="*/ 948990 h 1655854"/>
                <a:gd name="connsiteX76" fmla="*/ 1642615 w 1642615"/>
                <a:gd name="connsiteY76" fmla="*/ 952909 h 1655854"/>
                <a:gd name="connsiteX77" fmla="*/ 1642615 w 1642615"/>
                <a:gd name="connsiteY77" fmla="*/ 957093 h 1655854"/>
                <a:gd name="connsiteX78" fmla="*/ 1564830 w 1642615"/>
                <a:gd name="connsiteY78" fmla="*/ 953152 h 1655854"/>
                <a:gd name="connsiteX79" fmla="*/ 703400 w 1642615"/>
                <a:gd name="connsiteY79" fmla="*/ 91716 h 1655854"/>
                <a:gd name="connsiteX80" fmla="*/ 648843 w 1642615"/>
                <a:gd name="connsiteY80" fmla="*/ 0 h 1655854"/>
                <a:gd name="connsiteX81" fmla="*/ 653026 w 1642615"/>
                <a:gd name="connsiteY81" fmla="*/ 0 h 1655854"/>
                <a:gd name="connsiteX82" fmla="*/ 657909 w 1642615"/>
                <a:gd name="connsiteY82" fmla="*/ 96382 h 1655854"/>
                <a:gd name="connsiteX83" fmla="*/ 1560165 w 1642615"/>
                <a:gd name="connsiteY83" fmla="*/ 998643 h 1655854"/>
                <a:gd name="connsiteX84" fmla="*/ 1642615 w 1642615"/>
                <a:gd name="connsiteY84" fmla="*/ 1002821 h 1655854"/>
                <a:gd name="connsiteX85" fmla="*/ 1642615 w 1642615"/>
                <a:gd name="connsiteY85" fmla="*/ 1007003 h 1655854"/>
                <a:gd name="connsiteX86" fmla="*/ 1559742 w 1642615"/>
                <a:gd name="connsiteY86" fmla="*/ 1002805 h 1655854"/>
                <a:gd name="connsiteX87" fmla="*/ 653748 w 1642615"/>
                <a:gd name="connsiteY87" fmla="*/ 96805 h 1655854"/>
                <a:gd name="connsiteX88" fmla="*/ 598932 w 1642615"/>
                <a:gd name="connsiteY88" fmla="*/ 0 h 1655854"/>
                <a:gd name="connsiteX89" fmla="*/ 603115 w 1642615"/>
                <a:gd name="connsiteY89" fmla="*/ 0 h 1655854"/>
                <a:gd name="connsiteX90" fmla="*/ 608256 w 1642615"/>
                <a:gd name="connsiteY90" fmla="*/ 101470 h 1655854"/>
                <a:gd name="connsiteX91" fmla="*/ 1555077 w 1642615"/>
                <a:gd name="connsiteY91" fmla="*/ 1048297 h 1655854"/>
                <a:gd name="connsiteX92" fmla="*/ 1642615 w 1642615"/>
                <a:gd name="connsiteY92" fmla="*/ 1052732 h 1655854"/>
                <a:gd name="connsiteX93" fmla="*/ 1642615 w 1642615"/>
                <a:gd name="connsiteY93" fmla="*/ 1056916 h 1655854"/>
                <a:gd name="connsiteX94" fmla="*/ 1554638 w 1642615"/>
                <a:gd name="connsiteY94" fmla="*/ 1052459 h 1655854"/>
                <a:gd name="connsiteX95" fmla="*/ 604094 w 1642615"/>
                <a:gd name="connsiteY95" fmla="*/ 101909 h 1655854"/>
                <a:gd name="connsiteX96" fmla="*/ 549021 w 1642615"/>
                <a:gd name="connsiteY96" fmla="*/ 0 h 1655854"/>
                <a:gd name="connsiteX97" fmla="*/ 553204 w 1642615"/>
                <a:gd name="connsiteY97" fmla="*/ 0 h 1655854"/>
                <a:gd name="connsiteX98" fmla="*/ 558603 w 1642615"/>
                <a:gd name="connsiteY98" fmla="*/ 106574 h 1655854"/>
                <a:gd name="connsiteX99" fmla="*/ 1549973 w 1642615"/>
                <a:gd name="connsiteY99" fmla="*/ 1097950 h 1655854"/>
                <a:gd name="connsiteX100" fmla="*/ 1642615 w 1642615"/>
                <a:gd name="connsiteY100" fmla="*/ 1102644 h 1655854"/>
                <a:gd name="connsiteX101" fmla="*/ 1642615 w 1642615"/>
                <a:gd name="connsiteY101" fmla="*/ 1106826 h 1655854"/>
                <a:gd name="connsiteX102" fmla="*/ 1549550 w 1642615"/>
                <a:gd name="connsiteY102" fmla="*/ 1102111 h 1655854"/>
                <a:gd name="connsiteX103" fmla="*/ 554442 w 1642615"/>
                <a:gd name="connsiteY103" fmla="*/ 106997 h 1655854"/>
                <a:gd name="connsiteX104" fmla="*/ 499110 w 1642615"/>
                <a:gd name="connsiteY104" fmla="*/ 0 h 1655854"/>
                <a:gd name="connsiteX105" fmla="*/ 503293 w 1642615"/>
                <a:gd name="connsiteY105" fmla="*/ 0 h 1655854"/>
                <a:gd name="connsiteX106" fmla="*/ 508951 w 1642615"/>
                <a:gd name="connsiteY106" fmla="*/ 111661 h 1655854"/>
                <a:gd name="connsiteX107" fmla="*/ 1544884 w 1642615"/>
                <a:gd name="connsiteY107" fmla="*/ 1147603 h 1655854"/>
                <a:gd name="connsiteX108" fmla="*/ 1642615 w 1642615"/>
                <a:gd name="connsiteY108" fmla="*/ 1152554 h 1655854"/>
                <a:gd name="connsiteX109" fmla="*/ 1642615 w 1642615"/>
                <a:gd name="connsiteY109" fmla="*/ 1156738 h 1655854"/>
                <a:gd name="connsiteX110" fmla="*/ 1544446 w 1642615"/>
                <a:gd name="connsiteY110" fmla="*/ 1151765 h 1655854"/>
                <a:gd name="connsiteX111" fmla="*/ 504789 w 1642615"/>
                <a:gd name="connsiteY111" fmla="*/ 112100 h 1655854"/>
                <a:gd name="connsiteX112" fmla="*/ 449199 w 1642615"/>
                <a:gd name="connsiteY112" fmla="*/ 0 h 1655854"/>
                <a:gd name="connsiteX113" fmla="*/ 453382 w 1642615"/>
                <a:gd name="connsiteY113" fmla="*/ 0 h 1655854"/>
                <a:gd name="connsiteX114" fmla="*/ 459297 w 1642615"/>
                <a:gd name="connsiteY114" fmla="*/ 116766 h 1655854"/>
                <a:gd name="connsiteX115" fmla="*/ 1539781 w 1642615"/>
                <a:gd name="connsiteY115" fmla="*/ 1197256 h 1655854"/>
                <a:gd name="connsiteX116" fmla="*/ 1642615 w 1642615"/>
                <a:gd name="connsiteY116" fmla="*/ 1202466 h 1655854"/>
                <a:gd name="connsiteX117" fmla="*/ 1642615 w 1642615"/>
                <a:gd name="connsiteY117" fmla="*/ 1206649 h 1655854"/>
                <a:gd name="connsiteX118" fmla="*/ 1539358 w 1642615"/>
                <a:gd name="connsiteY118" fmla="*/ 1201417 h 1655854"/>
                <a:gd name="connsiteX119" fmla="*/ 455136 w 1642615"/>
                <a:gd name="connsiteY119" fmla="*/ 117189 h 1655854"/>
                <a:gd name="connsiteX120" fmla="*/ 399288 w 1642615"/>
                <a:gd name="connsiteY120" fmla="*/ 0 h 1655854"/>
                <a:gd name="connsiteX121" fmla="*/ 403471 w 1642615"/>
                <a:gd name="connsiteY121" fmla="*/ 0 h 1655854"/>
                <a:gd name="connsiteX122" fmla="*/ 409645 w 1642615"/>
                <a:gd name="connsiteY122" fmla="*/ 121870 h 1655854"/>
                <a:gd name="connsiteX123" fmla="*/ 1534692 w 1642615"/>
                <a:gd name="connsiteY123" fmla="*/ 1246910 h 1655854"/>
                <a:gd name="connsiteX124" fmla="*/ 1642615 w 1642615"/>
                <a:gd name="connsiteY124" fmla="*/ 1252378 h 1655854"/>
                <a:gd name="connsiteX125" fmla="*/ 1642615 w 1642615"/>
                <a:gd name="connsiteY125" fmla="*/ 1256561 h 1655854"/>
                <a:gd name="connsiteX126" fmla="*/ 1534254 w 1642615"/>
                <a:gd name="connsiteY126" fmla="*/ 1251071 h 1655854"/>
                <a:gd name="connsiteX127" fmla="*/ 405483 w 1642615"/>
                <a:gd name="connsiteY127" fmla="*/ 122293 h 1655854"/>
                <a:gd name="connsiteX128" fmla="*/ 349377 w 1642615"/>
                <a:gd name="connsiteY128" fmla="*/ 0 h 1655854"/>
                <a:gd name="connsiteX129" fmla="*/ 353560 w 1642615"/>
                <a:gd name="connsiteY129" fmla="*/ 0 h 1655854"/>
                <a:gd name="connsiteX130" fmla="*/ 359992 w 1642615"/>
                <a:gd name="connsiteY130" fmla="*/ 126958 h 1655854"/>
                <a:gd name="connsiteX131" fmla="*/ 1529588 w 1642615"/>
                <a:gd name="connsiteY131" fmla="*/ 1296562 h 1655854"/>
                <a:gd name="connsiteX132" fmla="*/ 1642615 w 1642615"/>
                <a:gd name="connsiteY132" fmla="*/ 1302288 h 1655854"/>
                <a:gd name="connsiteX133" fmla="*/ 1642615 w 1642615"/>
                <a:gd name="connsiteY133" fmla="*/ 1306472 h 1655854"/>
                <a:gd name="connsiteX134" fmla="*/ 1529166 w 1642615"/>
                <a:gd name="connsiteY134" fmla="*/ 1300724 h 1655854"/>
                <a:gd name="connsiteX135" fmla="*/ 355831 w 1642615"/>
                <a:gd name="connsiteY135" fmla="*/ 127381 h 1655854"/>
                <a:gd name="connsiteX136" fmla="*/ 299466 w 1642615"/>
                <a:gd name="connsiteY136" fmla="*/ 0 h 1655854"/>
                <a:gd name="connsiteX137" fmla="*/ 303649 w 1642615"/>
                <a:gd name="connsiteY137" fmla="*/ 0 h 1655854"/>
                <a:gd name="connsiteX138" fmla="*/ 310339 w 1642615"/>
                <a:gd name="connsiteY138" fmla="*/ 132047 h 1655854"/>
                <a:gd name="connsiteX139" fmla="*/ 1524500 w 1642615"/>
                <a:gd name="connsiteY139" fmla="*/ 1346215 h 1655854"/>
                <a:gd name="connsiteX140" fmla="*/ 1642615 w 1642615"/>
                <a:gd name="connsiteY140" fmla="*/ 1352199 h 1655854"/>
                <a:gd name="connsiteX141" fmla="*/ 1642615 w 1642615"/>
                <a:gd name="connsiteY141" fmla="*/ 1356383 h 1655854"/>
                <a:gd name="connsiteX142" fmla="*/ 1524062 w 1642615"/>
                <a:gd name="connsiteY142" fmla="*/ 1350377 h 1655854"/>
                <a:gd name="connsiteX143" fmla="*/ 306177 w 1642615"/>
                <a:gd name="connsiteY143" fmla="*/ 132485 h 1655854"/>
                <a:gd name="connsiteX144" fmla="*/ 249555 w 1642615"/>
                <a:gd name="connsiteY144" fmla="*/ 0 h 1655854"/>
                <a:gd name="connsiteX145" fmla="*/ 253738 w 1642615"/>
                <a:gd name="connsiteY145" fmla="*/ 0 h 1655854"/>
                <a:gd name="connsiteX146" fmla="*/ 260686 w 1642615"/>
                <a:gd name="connsiteY146" fmla="*/ 137151 h 1655854"/>
                <a:gd name="connsiteX147" fmla="*/ 1519396 w 1642615"/>
                <a:gd name="connsiteY147" fmla="*/ 1395869 h 1655854"/>
                <a:gd name="connsiteX148" fmla="*/ 1642615 w 1642615"/>
                <a:gd name="connsiteY148" fmla="*/ 1402112 h 1655854"/>
                <a:gd name="connsiteX149" fmla="*/ 1642615 w 1642615"/>
                <a:gd name="connsiteY149" fmla="*/ 1406295 h 1655854"/>
                <a:gd name="connsiteX150" fmla="*/ 1518973 w 1642615"/>
                <a:gd name="connsiteY150" fmla="*/ 1400030 h 1655854"/>
                <a:gd name="connsiteX151" fmla="*/ 256525 w 1642615"/>
                <a:gd name="connsiteY151" fmla="*/ 137574 h 1655854"/>
                <a:gd name="connsiteX152" fmla="*/ 199644 w 1642615"/>
                <a:gd name="connsiteY152" fmla="*/ 0 h 1655854"/>
                <a:gd name="connsiteX153" fmla="*/ 203827 w 1642615"/>
                <a:gd name="connsiteY153" fmla="*/ 0 h 1655854"/>
                <a:gd name="connsiteX154" fmla="*/ 211034 w 1642615"/>
                <a:gd name="connsiteY154" fmla="*/ 142239 h 1655854"/>
                <a:gd name="connsiteX155" fmla="*/ 1514308 w 1642615"/>
                <a:gd name="connsiteY155" fmla="*/ 1445522 h 1655854"/>
                <a:gd name="connsiteX156" fmla="*/ 1642615 w 1642615"/>
                <a:gd name="connsiteY156" fmla="*/ 1452022 h 1655854"/>
                <a:gd name="connsiteX157" fmla="*/ 1642615 w 1642615"/>
                <a:gd name="connsiteY157" fmla="*/ 1456206 h 1655854"/>
                <a:gd name="connsiteX158" fmla="*/ 1513869 w 1642615"/>
                <a:gd name="connsiteY158" fmla="*/ 1449684 h 1655854"/>
                <a:gd name="connsiteX159" fmla="*/ 206872 w 1642615"/>
                <a:gd name="connsiteY159" fmla="*/ 142678 h 1655854"/>
                <a:gd name="connsiteX160" fmla="*/ 149733 w 1642615"/>
                <a:gd name="connsiteY160" fmla="*/ 0 h 1655854"/>
                <a:gd name="connsiteX161" fmla="*/ 153916 w 1642615"/>
                <a:gd name="connsiteY161" fmla="*/ 0 h 1655854"/>
                <a:gd name="connsiteX162" fmla="*/ 161380 w 1642615"/>
                <a:gd name="connsiteY162" fmla="*/ 147342 h 1655854"/>
                <a:gd name="connsiteX163" fmla="*/ 1509203 w 1642615"/>
                <a:gd name="connsiteY163" fmla="*/ 1495175 h 1655854"/>
                <a:gd name="connsiteX164" fmla="*/ 1642615 w 1642615"/>
                <a:gd name="connsiteY164" fmla="*/ 1501934 h 1655854"/>
                <a:gd name="connsiteX165" fmla="*/ 1642615 w 1642615"/>
                <a:gd name="connsiteY165" fmla="*/ 1506117 h 1655854"/>
                <a:gd name="connsiteX166" fmla="*/ 1508780 w 1642615"/>
                <a:gd name="connsiteY166" fmla="*/ 1499336 h 1655854"/>
                <a:gd name="connsiteX167" fmla="*/ 157219 w 1642615"/>
                <a:gd name="connsiteY167" fmla="*/ 147765 h 1655854"/>
                <a:gd name="connsiteX168" fmla="*/ 99822 w 1642615"/>
                <a:gd name="connsiteY168" fmla="*/ 0 h 1655854"/>
                <a:gd name="connsiteX169" fmla="*/ 104005 w 1642615"/>
                <a:gd name="connsiteY169" fmla="*/ 0 h 1655854"/>
                <a:gd name="connsiteX170" fmla="*/ 111728 w 1642615"/>
                <a:gd name="connsiteY170" fmla="*/ 152431 h 1655854"/>
                <a:gd name="connsiteX171" fmla="*/ 1504115 w 1642615"/>
                <a:gd name="connsiteY171" fmla="*/ 1544827 h 1655854"/>
                <a:gd name="connsiteX172" fmla="*/ 1642615 w 1642615"/>
                <a:gd name="connsiteY172" fmla="*/ 1551845 h 1655854"/>
                <a:gd name="connsiteX173" fmla="*/ 1642615 w 1642615"/>
                <a:gd name="connsiteY173" fmla="*/ 1556028 h 1655854"/>
                <a:gd name="connsiteX174" fmla="*/ 1503676 w 1642615"/>
                <a:gd name="connsiteY174" fmla="*/ 1548989 h 1655854"/>
                <a:gd name="connsiteX175" fmla="*/ 107566 w 1642615"/>
                <a:gd name="connsiteY175" fmla="*/ 152870 h 1655854"/>
                <a:gd name="connsiteX176" fmla="*/ 49911 w 1642615"/>
                <a:gd name="connsiteY176" fmla="*/ 0 h 1655854"/>
                <a:gd name="connsiteX177" fmla="*/ 54094 w 1642615"/>
                <a:gd name="connsiteY177" fmla="*/ 0 h 1655854"/>
                <a:gd name="connsiteX178" fmla="*/ 62075 w 1642615"/>
                <a:gd name="connsiteY178" fmla="*/ 157535 h 1655854"/>
                <a:gd name="connsiteX179" fmla="*/ 1499011 w 1642615"/>
                <a:gd name="connsiteY179" fmla="*/ 1594482 h 1655854"/>
                <a:gd name="connsiteX180" fmla="*/ 1642615 w 1642615"/>
                <a:gd name="connsiteY180" fmla="*/ 1601757 h 1655854"/>
                <a:gd name="connsiteX181" fmla="*/ 1642615 w 1642615"/>
                <a:gd name="connsiteY181" fmla="*/ 1605940 h 1655854"/>
                <a:gd name="connsiteX182" fmla="*/ 1498588 w 1642615"/>
                <a:gd name="connsiteY182" fmla="*/ 1598643 h 1655854"/>
                <a:gd name="connsiteX183" fmla="*/ 57914 w 1642615"/>
                <a:gd name="connsiteY183" fmla="*/ 157958 h 1655854"/>
                <a:gd name="connsiteX184" fmla="*/ 0 w 1642615"/>
                <a:gd name="connsiteY184" fmla="*/ 0 h 1655854"/>
                <a:gd name="connsiteX185" fmla="*/ 4171 w 1642615"/>
                <a:gd name="connsiteY185" fmla="*/ 0 h 1655854"/>
                <a:gd name="connsiteX186" fmla="*/ 11870 w 1642615"/>
                <a:gd name="connsiteY186" fmla="*/ 158035 h 1655854"/>
                <a:gd name="connsiteX187" fmla="*/ 489924 w 1642615"/>
                <a:gd name="connsiteY187" fmla="*/ 1166630 h 1655854"/>
                <a:gd name="connsiteX188" fmla="*/ 1498540 w 1642615"/>
                <a:gd name="connsiteY188" fmla="*/ 1644688 h 1655854"/>
                <a:gd name="connsiteX189" fmla="*/ 1642615 w 1642615"/>
                <a:gd name="connsiteY189" fmla="*/ 1651708 h 1655854"/>
                <a:gd name="connsiteX190" fmla="*/ 1642615 w 1642615"/>
                <a:gd name="connsiteY190" fmla="*/ 1655854 h 1655854"/>
                <a:gd name="connsiteX191" fmla="*/ 1493250 w 1642615"/>
                <a:gd name="connsiteY191" fmla="*/ 1648312 h 1655854"/>
                <a:gd name="connsiteX192" fmla="*/ 8246 w 1642615"/>
                <a:gd name="connsiteY192" fmla="*/ 163297 h 16558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Lst>
              <a:rect l="l" t="t" r="r" b="b"/>
              <a:pathLst>
                <a:path w="1642615" h="1655854">
                  <a:moveTo>
                    <a:pt x="1148296" y="0"/>
                  </a:moveTo>
                  <a:lnTo>
                    <a:pt x="1152478" y="0"/>
                  </a:lnTo>
                  <a:lnTo>
                    <a:pt x="1162202" y="96158"/>
                  </a:lnTo>
                  <a:cubicBezTo>
                    <a:pt x="1203159" y="295780"/>
                    <a:pt x="1360767" y="453390"/>
                    <a:pt x="1560387" y="494347"/>
                  </a:cubicBezTo>
                  <a:lnTo>
                    <a:pt x="1642615" y="502662"/>
                  </a:lnTo>
                  <a:lnTo>
                    <a:pt x="1642615" y="506845"/>
                  </a:lnTo>
                  <a:lnTo>
                    <a:pt x="1559553" y="498444"/>
                  </a:lnTo>
                  <a:cubicBezTo>
                    <a:pt x="1358311" y="457148"/>
                    <a:pt x="1199401" y="298237"/>
                    <a:pt x="1158105" y="96993"/>
                  </a:cubicBezTo>
                  <a:close/>
                  <a:moveTo>
                    <a:pt x="1098384" y="0"/>
                  </a:moveTo>
                  <a:lnTo>
                    <a:pt x="1102568" y="0"/>
                  </a:lnTo>
                  <a:lnTo>
                    <a:pt x="1113309" y="106191"/>
                  </a:lnTo>
                  <a:cubicBezTo>
                    <a:pt x="1158269" y="325271"/>
                    <a:pt x="1331277" y="498280"/>
                    <a:pt x="1550355" y="543240"/>
                  </a:cubicBezTo>
                  <a:lnTo>
                    <a:pt x="1642615" y="552573"/>
                  </a:lnTo>
                  <a:lnTo>
                    <a:pt x="1642615" y="556756"/>
                  </a:lnTo>
                  <a:lnTo>
                    <a:pt x="1549493" y="547341"/>
                  </a:lnTo>
                  <a:cubicBezTo>
                    <a:pt x="1328754" y="502057"/>
                    <a:pt x="1154492" y="327794"/>
                    <a:pt x="1109208" y="107054"/>
                  </a:cubicBezTo>
                  <a:close/>
                  <a:moveTo>
                    <a:pt x="1048474" y="0"/>
                  </a:moveTo>
                  <a:lnTo>
                    <a:pt x="1052657" y="0"/>
                  </a:lnTo>
                  <a:lnTo>
                    <a:pt x="1064412" y="116251"/>
                  </a:lnTo>
                  <a:cubicBezTo>
                    <a:pt x="1113360" y="354827"/>
                    <a:pt x="1301721" y="543189"/>
                    <a:pt x="1540295" y="592137"/>
                  </a:cubicBezTo>
                  <a:lnTo>
                    <a:pt x="1642615" y="602484"/>
                  </a:lnTo>
                  <a:lnTo>
                    <a:pt x="1642615" y="606667"/>
                  </a:lnTo>
                  <a:lnTo>
                    <a:pt x="1539460" y="596234"/>
                  </a:lnTo>
                  <a:cubicBezTo>
                    <a:pt x="1299263" y="546947"/>
                    <a:pt x="1109602" y="357284"/>
                    <a:pt x="1060315" y="117086"/>
                  </a:cubicBezTo>
                  <a:close/>
                  <a:moveTo>
                    <a:pt x="998562" y="0"/>
                  </a:moveTo>
                  <a:lnTo>
                    <a:pt x="1002746" y="0"/>
                  </a:lnTo>
                  <a:lnTo>
                    <a:pt x="1015518" y="126285"/>
                  </a:lnTo>
                  <a:cubicBezTo>
                    <a:pt x="1068470" y="384318"/>
                    <a:pt x="1272230" y="588079"/>
                    <a:pt x="1530262" y="641031"/>
                  </a:cubicBezTo>
                  <a:lnTo>
                    <a:pt x="1642615" y="652395"/>
                  </a:lnTo>
                  <a:lnTo>
                    <a:pt x="1642615" y="656578"/>
                  </a:lnTo>
                  <a:lnTo>
                    <a:pt x="1529399" y="645132"/>
                  </a:lnTo>
                  <a:cubicBezTo>
                    <a:pt x="1269707" y="591856"/>
                    <a:pt x="1064693" y="386841"/>
                    <a:pt x="1011418" y="127147"/>
                  </a:cubicBezTo>
                  <a:close/>
                  <a:moveTo>
                    <a:pt x="948308" y="0"/>
                  </a:moveTo>
                  <a:lnTo>
                    <a:pt x="952835" y="0"/>
                  </a:lnTo>
                  <a:lnTo>
                    <a:pt x="966621" y="136345"/>
                  </a:lnTo>
                  <a:cubicBezTo>
                    <a:pt x="1023561" y="413875"/>
                    <a:pt x="1242673" y="632989"/>
                    <a:pt x="1520201" y="689929"/>
                  </a:cubicBezTo>
                  <a:lnTo>
                    <a:pt x="1642615" y="702307"/>
                  </a:lnTo>
                  <a:lnTo>
                    <a:pt x="1642615" y="707536"/>
                  </a:lnTo>
                  <a:lnTo>
                    <a:pt x="1590317" y="704886"/>
                  </a:lnTo>
                  <a:cubicBezTo>
                    <a:pt x="1254067" y="670628"/>
                    <a:pt x="985922" y="402482"/>
                    <a:pt x="951664" y="66228"/>
                  </a:cubicBezTo>
                  <a:close/>
                  <a:moveTo>
                    <a:pt x="898398" y="0"/>
                  </a:moveTo>
                  <a:lnTo>
                    <a:pt x="902581" y="0"/>
                  </a:lnTo>
                  <a:lnTo>
                    <a:pt x="906174" y="70893"/>
                  </a:lnTo>
                  <a:cubicBezTo>
                    <a:pt x="942623" y="428626"/>
                    <a:pt x="1227922" y="713926"/>
                    <a:pt x="1585653" y="750377"/>
                  </a:cubicBezTo>
                  <a:lnTo>
                    <a:pt x="1642615" y="753263"/>
                  </a:lnTo>
                  <a:lnTo>
                    <a:pt x="1642615" y="757447"/>
                  </a:lnTo>
                  <a:lnTo>
                    <a:pt x="1585214" y="754539"/>
                  </a:lnTo>
                  <a:cubicBezTo>
                    <a:pt x="1225470" y="717895"/>
                    <a:pt x="938655" y="431078"/>
                    <a:pt x="902011" y="71331"/>
                  </a:cubicBezTo>
                  <a:close/>
                  <a:moveTo>
                    <a:pt x="848487" y="0"/>
                  </a:moveTo>
                  <a:lnTo>
                    <a:pt x="852670" y="0"/>
                  </a:lnTo>
                  <a:lnTo>
                    <a:pt x="856520" y="75997"/>
                  </a:lnTo>
                  <a:cubicBezTo>
                    <a:pt x="895355" y="457223"/>
                    <a:pt x="1199325" y="761196"/>
                    <a:pt x="1580549" y="800031"/>
                  </a:cubicBezTo>
                  <a:lnTo>
                    <a:pt x="1642615" y="803176"/>
                  </a:lnTo>
                  <a:lnTo>
                    <a:pt x="1642615" y="807358"/>
                  </a:lnTo>
                  <a:lnTo>
                    <a:pt x="1580126" y="804192"/>
                  </a:lnTo>
                  <a:cubicBezTo>
                    <a:pt x="1196952" y="765154"/>
                    <a:pt x="891397" y="459596"/>
                    <a:pt x="852359" y="76420"/>
                  </a:cubicBezTo>
                  <a:close/>
                  <a:moveTo>
                    <a:pt x="798576" y="0"/>
                  </a:moveTo>
                  <a:lnTo>
                    <a:pt x="802759" y="0"/>
                  </a:lnTo>
                  <a:lnTo>
                    <a:pt x="806868" y="81086"/>
                  </a:lnTo>
                  <a:cubicBezTo>
                    <a:pt x="848097" y="485742"/>
                    <a:pt x="1170807" y="808454"/>
                    <a:pt x="1575461" y="849683"/>
                  </a:cubicBezTo>
                  <a:lnTo>
                    <a:pt x="1642615" y="853086"/>
                  </a:lnTo>
                  <a:lnTo>
                    <a:pt x="1642615" y="857271"/>
                  </a:lnTo>
                  <a:lnTo>
                    <a:pt x="1575022" y="853847"/>
                  </a:lnTo>
                  <a:cubicBezTo>
                    <a:pt x="1168356" y="812423"/>
                    <a:pt x="844129" y="488194"/>
                    <a:pt x="802706" y="81524"/>
                  </a:cubicBezTo>
                  <a:close/>
                  <a:moveTo>
                    <a:pt x="748665" y="0"/>
                  </a:moveTo>
                  <a:lnTo>
                    <a:pt x="752848" y="0"/>
                  </a:lnTo>
                  <a:lnTo>
                    <a:pt x="757215" y="86190"/>
                  </a:lnTo>
                  <a:cubicBezTo>
                    <a:pt x="800829" y="514340"/>
                    <a:pt x="1142210" y="855723"/>
                    <a:pt x="1570357" y="899338"/>
                  </a:cubicBezTo>
                  <a:lnTo>
                    <a:pt x="1642615" y="902999"/>
                  </a:lnTo>
                  <a:lnTo>
                    <a:pt x="1642615" y="907181"/>
                  </a:lnTo>
                  <a:lnTo>
                    <a:pt x="1569934" y="903499"/>
                  </a:lnTo>
                  <a:cubicBezTo>
                    <a:pt x="1139838" y="859681"/>
                    <a:pt x="796871" y="516713"/>
                    <a:pt x="753053" y="86613"/>
                  </a:cubicBezTo>
                  <a:close/>
                  <a:moveTo>
                    <a:pt x="698754" y="0"/>
                  </a:moveTo>
                  <a:lnTo>
                    <a:pt x="702937" y="0"/>
                  </a:lnTo>
                  <a:lnTo>
                    <a:pt x="707562" y="91277"/>
                  </a:lnTo>
                  <a:cubicBezTo>
                    <a:pt x="753571" y="542857"/>
                    <a:pt x="1113691" y="902981"/>
                    <a:pt x="1565269" y="948990"/>
                  </a:cubicBezTo>
                  <a:lnTo>
                    <a:pt x="1642615" y="952909"/>
                  </a:lnTo>
                  <a:lnTo>
                    <a:pt x="1642615" y="957093"/>
                  </a:lnTo>
                  <a:lnTo>
                    <a:pt x="1564830" y="953152"/>
                  </a:lnTo>
                  <a:cubicBezTo>
                    <a:pt x="1111240" y="906949"/>
                    <a:pt x="749602" y="545309"/>
                    <a:pt x="703400" y="91716"/>
                  </a:cubicBezTo>
                  <a:close/>
                  <a:moveTo>
                    <a:pt x="648843" y="0"/>
                  </a:moveTo>
                  <a:lnTo>
                    <a:pt x="653026" y="0"/>
                  </a:lnTo>
                  <a:lnTo>
                    <a:pt x="657909" y="96382"/>
                  </a:lnTo>
                  <a:cubicBezTo>
                    <a:pt x="706303" y="571455"/>
                    <a:pt x="1085095" y="950249"/>
                    <a:pt x="1560165" y="998643"/>
                  </a:cubicBezTo>
                  <a:lnTo>
                    <a:pt x="1642615" y="1002821"/>
                  </a:lnTo>
                  <a:lnTo>
                    <a:pt x="1642615" y="1007003"/>
                  </a:lnTo>
                  <a:lnTo>
                    <a:pt x="1559742" y="1002805"/>
                  </a:lnTo>
                  <a:cubicBezTo>
                    <a:pt x="1082722" y="954207"/>
                    <a:pt x="702345" y="573827"/>
                    <a:pt x="653748" y="96805"/>
                  </a:cubicBezTo>
                  <a:close/>
                  <a:moveTo>
                    <a:pt x="598932" y="0"/>
                  </a:moveTo>
                  <a:lnTo>
                    <a:pt x="603115" y="0"/>
                  </a:lnTo>
                  <a:lnTo>
                    <a:pt x="608256" y="101470"/>
                  </a:lnTo>
                  <a:cubicBezTo>
                    <a:pt x="659045" y="599974"/>
                    <a:pt x="1056577" y="997508"/>
                    <a:pt x="1555077" y="1048297"/>
                  </a:cubicBezTo>
                  <a:lnTo>
                    <a:pt x="1642615" y="1052732"/>
                  </a:lnTo>
                  <a:lnTo>
                    <a:pt x="1642615" y="1056916"/>
                  </a:lnTo>
                  <a:lnTo>
                    <a:pt x="1554638" y="1052459"/>
                  </a:lnTo>
                  <a:cubicBezTo>
                    <a:pt x="1054125" y="1001477"/>
                    <a:pt x="655076" y="602426"/>
                    <a:pt x="604094" y="101909"/>
                  </a:cubicBezTo>
                  <a:close/>
                  <a:moveTo>
                    <a:pt x="549021" y="0"/>
                  </a:moveTo>
                  <a:lnTo>
                    <a:pt x="553204" y="0"/>
                  </a:lnTo>
                  <a:lnTo>
                    <a:pt x="558603" y="106574"/>
                  </a:lnTo>
                  <a:cubicBezTo>
                    <a:pt x="611777" y="628571"/>
                    <a:pt x="1027979" y="1044776"/>
                    <a:pt x="1549973" y="1097950"/>
                  </a:cubicBezTo>
                  <a:lnTo>
                    <a:pt x="1642615" y="1102644"/>
                  </a:lnTo>
                  <a:lnTo>
                    <a:pt x="1642615" y="1106826"/>
                  </a:lnTo>
                  <a:lnTo>
                    <a:pt x="1549550" y="1102111"/>
                  </a:lnTo>
                  <a:cubicBezTo>
                    <a:pt x="1025606" y="1048735"/>
                    <a:pt x="607818" y="630944"/>
                    <a:pt x="554442" y="106997"/>
                  </a:cubicBezTo>
                  <a:close/>
                  <a:moveTo>
                    <a:pt x="499110" y="0"/>
                  </a:moveTo>
                  <a:lnTo>
                    <a:pt x="503293" y="0"/>
                  </a:lnTo>
                  <a:lnTo>
                    <a:pt x="508951" y="111661"/>
                  </a:lnTo>
                  <a:cubicBezTo>
                    <a:pt x="564519" y="657088"/>
                    <a:pt x="999461" y="1092034"/>
                    <a:pt x="1544884" y="1147603"/>
                  </a:cubicBezTo>
                  <a:lnTo>
                    <a:pt x="1642615" y="1152554"/>
                  </a:lnTo>
                  <a:lnTo>
                    <a:pt x="1642615" y="1156738"/>
                  </a:lnTo>
                  <a:lnTo>
                    <a:pt x="1544446" y="1151765"/>
                  </a:lnTo>
                  <a:cubicBezTo>
                    <a:pt x="997009" y="1096003"/>
                    <a:pt x="560550" y="659540"/>
                    <a:pt x="504789" y="112100"/>
                  </a:cubicBezTo>
                  <a:close/>
                  <a:moveTo>
                    <a:pt x="449199" y="0"/>
                  </a:moveTo>
                  <a:lnTo>
                    <a:pt x="453382" y="0"/>
                  </a:lnTo>
                  <a:lnTo>
                    <a:pt x="459297" y="116766"/>
                  </a:lnTo>
                  <a:cubicBezTo>
                    <a:pt x="517251" y="685686"/>
                    <a:pt x="970864" y="1139302"/>
                    <a:pt x="1539781" y="1197256"/>
                  </a:cubicBezTo>
                  <a:lnTo>
                    <a:pt x="1642615" y="1202466"/>
                  </a:lnTo>
                  <a:lnTo>
                    <a:pt x="1642615" y="1206649"/>
                  </a:lnTo>
                  <a:lnTo>
                    <a:pt x="1539358" y="1201417"/>
                  </a:lnTo>
                  <a:cubicBezTo>
                    <a:pt x="968491" y="1143261"/>
                    <a:pt x="513292" y="688059"/>
                    <a:pt x="455136" y="117189"/>
                  </a:cubicBezTo>
                  <a:close/>
                  <a:moveTo>
                    <a:pt x="399288" y="0"/>
                  </a:moveTo>
                  <a:lnTo>
                    <a:pt x="403471" y="0"/>
                  </a:lnTo>
                  <a:lnTo>
                    <a:pt x="409645" y="121870"/>
                  </a:lnTo>
                  <a:cubicBezTo>
                    <a:pt x="469993" y="714284"/>
                    <a:pt x="942346" y="1186571"/>
                    <a:pt x="1534692" y="1246910"/>
                  </a:cubicBezTo>
                  <a:lnTo>
                    <a:pt x="1642615" y="1252378"/>
                  </a:lnTo>
                  <a:lnTo>
                    <a:pt x="1642615" y="1256561"/>
                  </a:lnTo>
                  <a:lnTo>
                    <a:pt x="1534254" y="1251071"/>
                  </a:lnTo>
                  <a:cubicBezTo>
                    <a:pt x="939894" y="1190530"/>
                    <a:pt x="466024" y="716657"/>
                    <a:pt x="405483" y="122293"/>
                  </a:cubicBezTo>
                  <a:close/>
                  <a:moveTo>
                    <a:pt x="349377" y="0"/>
                  </a:moveTo>
                  <a:lnTo>
                    <a:pt x="353560" y="0"/>
                  </a:lnTo>
                  <a:lnTo>
                    <a:pt x="359992" y="126958"/>
                  </a:lnTo>
                  <a:cubicBezTo>
                    <a:pt x="422725" y="742801"/>
                    <a:pt x="913748" y="1233828"/>
                    <a:pt x="1529588" y="1296562"/>
                  </a:cubicBezTo>
                  <a:lnTo>
                    <a:pt x="1642615" y="1302288"/>
                  </a:lnTo>
                  <a:lnTo>
                    <a:pt x="1642615" y="1306472"/>
                  </a:lnTo>
                  <a:lnTo>
                    <a:pt x="1529166" y="1300724"/>
                  </a:lnTo>
                  <a:cubicBezTo>
                    <a:pt x="911376" y="1237788"/>
                    <a:pt x="418766" y="745174"/>
                    <a:pt x="355831" y="127381"/>
                  </a:cubicBezTo>
                  <a:close/>
                  <a:moveTo>
                    <a:pt x="299466" y="0"/>
                  </a:moveTo>
                  <a:lnTo>
                    <a:pt x="303649" y="0"/>
                  </a:lnTo>
                  <a:lnTo>
                    <a:pt x="310339" y="132047"/>
                  </a:lnTo>
                  <a:cubicBezTo>
                    <a:pt x="375467" y="771321"/>
                    <a:pt x="885231" y="1281087"/>
                    <a:pt x="1524500" y="1346215"/>
                  </a:cubicBezTo>
                  <a:lnTo>
                    <a:pt x="1642615" y="1352199"/>
                  </a:lnTo>
                  <a:lnTo>
                    <a:pt x="1642615" y="1356383"/>
                  </a:lnTo>
                  <a:lnTo>
                    <a:pt x="1524062" y="1350377"/>
                  </a:lnTo>
                  <a:cubicBezTo>
                    <a:pt x="882779" y="1285056"/>
                    <a:pt x="371498" y="773772"/>
                    <a:pt x="306177" y="132485"/>
                  </a:cubicBezTo>
                  <a:close/>
                  <a:moveTo>
                    <a:pt x="249555" y="0"/>
                  </a:moveTo>
                  <a:lnTo>
                    <a:pt x="253738" y="0"/>
                  </a:lnTo>
                  <a:lnTo>
                    <a:pt x="260686" y="137151"/>
                  </a:lnTo>
                  <a:cubicBezTo>
                    <a:pt x="328198" y="799918"/>
                    <a:pt x="856634" y="1328356"/>
                    <a:pt x="1519396" y="1395869"/>
                  </a:cubicBezTo>
                  <a:lnTo>
                    <a:pt x="1642615" y="1402112"/>
                  </a:lnTo>
                  <a:lnTo>
                    <a:pt x="1642615" y="1406295"/>
                  </a:lnTo>
                  <a:lnTo>
                    <a:pt x="1518973" y="1400030"/>
                  </a:lnTo>
                  <a:cubicBezTo>
                    <a:pt x="854261" y="1332315"/>
                    <a:pt x="324240" y="802290"/>
                    <a:pt x="256525" y="137574"/>
                  </a:cubicBezTo>
                  <a:close/>
                  <a:moveTo>
                    <a:pt x="199644" y="0"/>
                  </a:moveTo>
                  <a:lnTo>
                    <a:pt x="203827" y="0"/>
                  </a:lnTo>
                  <a:lnTo>
                    <a:pt x="211034" y="142239"/>
                  </a:lnTo>
                  <a:cubicBezTo>
                    <a:pt x="280941" y="828436"/>
                    <a:pt x="828115" y="1375614"/>
                    <a:pt x="1514308" y="1445522"/>
                  </a:cubicBezTo>
                  <a:lnTo>
                    <a:pt x="1642615" y="1452022"/>
                  </a:lnTo>
                  <a:lnTo>
                    <a:pt x="1642615" y="1456206"/>
                  </a:lnTo>
                  <a:lnTo>
                    <a:pt x="1513869" y="1449684"/>
                  </a:lnTo>
                  <a:cubicBezTo>
                    <a:pt x="825663" y="1379583"/>
                    <a:pt x="276972" y="830888"/>
                    <a:pt x="206872" y="142678"/>
                  </a:cubicBezTo>
                  <a:close/>
                  <a:moveTo>
                    <a:pt x="149733" y="0"/>
                  </a:moveTo>
                  <a:lnTo>
                    <a:pt x="153916" y="0"/>
                  </a:lnTo>
                  <a:lnTo>
                    <a:pt x="161380" y="147342"/>
                  </a:lnTo>
                  <a:cubicBezTo>
                    <a:pt x="233672" y="857033"/>
                    <a:pt x="799518" y="1422883"/>
                    <a:pt x="1509203" y="1495175"/>
                  </a:cubicBezTo>
                  <a:lnTo>
                    <a:pt x="1642615" y="1501934"/>
                  </a:lnTo>
                  <a:lnTo>
                    <a:pt x="1642615" y="1506117"/>
                  </a:lnTo>
                  <a:lnTo>
                    <a:pt x="1508780" y="1499336"/>
                  </a:lnTo>
                  <a:cubicBezTo>
                    <a:pt x="797145" y="1426841"/>
                    <a:pt x="229714" y="859406"/>
                    <a:pt x="157219" y="147765"/>
                  </a:cubicBezTo>
                  <a:close/>
                  <a:moveTo>
                    <a:pt x="99822" y="0"/>
                  </a:moveTo>
                  <a:lnTo>
                    <a:pt x="104005" y="0"/>
                  </a:lnTo>
                  <a:lnTo>
                    <a:pt x="111728" y="152431"/>
                  </a:lnTo>
                  <a:cubicBezTo>
                    <a:pt x="186414" y="885552"/>
                    <a:pt x="771000" y="1470140"/>
                    <a:pt x="1504115" y="1544827"/>
                  </a:cubicBezTo>
                  <a:lnTo>
                    <a:pt x="1642615" y="1551845"/>
                  </a:lnTo>
                  <a:lnTo>
                    <a:pt x="1642615" y="1556028"/>
                  </a:lnTo>
                  <a:lnTo>
                    <a:pt x="1503676" y="1548989"/>
                  </a:lnTo>
                  <a:cubicBezTo>
                    <a:pt x="768548" y="1474109"/>
                    <a:pt x="182446" y="888003"/>
                    <a:pt x="107566" y="152870"/>
                  </a:cubicBezTo>
                  <a:close/>
                  <a:moveTo>
                    <a:pt x="49911" y="0"/>
                  </a:moveTo>
                  <a:lnTo>
                    <a:pt x="54094" y="0"/>
                  </a:lnTo>
                  <a:lnTo>
                    <a:pt x="62075" y="157535"/>
                  </a:lnTo>
                  <a:cubicBezTo>
                    <a:pt x="139146" y="914149"/>
                    <a:pt x="742402" y="1517410"/>
                    <a:pt x="1499011" y="1594482"/>
                  </a:cubicBezTo>
                  <a:lnTo>
                    <a:pt x="1642615" y="1601757"/>
                  </a:lnTo>
                  <a:lnTo>
                    <a:pt x="1642615" y="1605940"/>
                  </a:lnTo>
                  <a:lnTo>
                    <a:pt x="1498588" y="1598643"/>
                  </a:lnTo>
                  <a:cubicBezTo>
                    <a:pt x="740029" y="1521368"/>
                    <a:pt x="135188" y="916522"/>
                    <a:pt x="57914" y="157958"/>
                  </a:cubicBezTo>
                  <a:close/>
                  <a:moveTo>
                    <a:pt x="0" y="0"/>
                  </a:moveTo>
                  <a:lnTo>
                    <a:pt x="4171" y="0"/>
                  </a:lnTo>
                  <a:lnTo>
                    <a:pt x="11870" y="158035"/>
                  </a:lnTo>
                  <a:cubicBezTo>
                    <a:pt x="49200" y="539058"/>
                    <a:pt x="215663" y="892368"/>
                    <a:pt x="489924" y="1166630"/>
                  </a:cubicBezTo>
                  <a:cubicBezTo>
                    <a:pt x="764185" y="1440893"/>
                    <a:pt x="1117565" y="1607357"/>
                    <a:pt x="1498540" y="1644688"/>
                  </a:cubicBezTo>
                  <a:lnTo>
                    <a:pt x="1642615" y="1651708"/>
                  </a:lnTo>
                  <a:lnTo>
                    <a:pt x="1642615" y="1655854"/>
                  </a:lnTo>
                  <a:lnTo>
                    <a:pt x="1493250" y="1648312"/>
                  </a:lnTo>
                  <a:cubicBezTo>
                    <a:pt x="710248" y="1568793"/>
                    <a:pt x="87763" y="946305"/>
                    <a:pt x="8246" y="163297"/>
                  </a:cubicBezTo>
                  <a:close/>
                </a:path>
              </a:pathLst>
            </a:custGeom>
            <a:solidFill>
              <a:schemeClr val="bg2"/>
            </a:solidFill>
            <a:ln w="9525" cap="flat">
              <a:noFill/>
              <a:prstDash val="solid"/>
              <a:miter/>
            </a:ln>
          </p:spPr>
          <p:txBody>
            <a:bodyPr rtlCol="0" anchor="ctr"/>
            <a:lstStyle/>
            <a:p>
              <a:endParaRPr lang="en-US"/>
            </a:p>
          </p:txBody>
        </p:sp>
        <p:sp>
          <p:nvSpPr>
            <p:cNvPr id="60" name="Freeform 59">
              <a:extLst>
                <a:ext uri="{FF2B5EF4-FFF2-40B4-BE49-F238E27FC236}">
                  <a16:creationId xmlns:a16="http://schemas.microsoft.com/office/drawing/2014/main" id="{A924ACD5-D64D-B674-1F13-595846EA9A72}"/>
                </a:ext>
              </a:extLst>
            </p:cNvPr>
            <p:cNvSpPr/>
            <p:nvPr userDrawn="1"/>
          </p:nvSpPr>
          <p:spPr>
            <a:xfrm rot="9000000">
              <a:off x="148276" y="3403765"/>
              <a:ext cx="1941470" cy="1194629"/>
            </a:xfrm>
            <a:custGeom>
              <a:avLst/>
              <a:gdLst>
                <a:gd name="connsiteX0" fmla="*/ 1255841 w 1941470"/>
                <a:gd name="connsiteY0" fmla="*/ 3538 h 1194629"/>
                <a:gd name="connsiteX1" fmla="*/ 1257842 w 1941470"/>
                <a:gd name="connsiteY1" fmla="*/ 73 h 1194629"/>
                <a:gd name="connsiteX2" fmla="*/ 1377594 w 1941470"/>
                <a:gd name="connsiteY2" fmla="*/ 6120 h 1194629"/>
                <a:gd name="connsiteX3" fmla="*/ 1915338 w 1941470"/>
                <a:gd name="connsiteY3" fmla="*/ 172048 h 1194629"/>
                <a:gd name="connsiteX4" fmla="*/ 1941172 w 1941470"/>
                <a:gd name="connsiteY4" fmla="*/ 187743 h 1194629"/>
                <a:gd name="connsiteX5" fmla="*/ 1941470 w 1941470"/>
                <a:gd name="connsiteY5" fmla="*/ 192016 h 1194629"/>
                <a:gd name="connsiteX6" fmla="*/ 1905217 w 1941470"/>
                <a:gd name="connsiteY6" fmla="*/ 170258 h 1194629"/>
                <a:gd name="connsiteX7" fmla="*/ 1373051 w 1941470"/>
                <a:gd name="connsiteY7" fmla="*/ 9248 h 1194629"/>
                <a:gd name="connsiteX8" fmla="*/ 1231645 w 1941470"/>
                <a:gd name="connsiteY8" fmla="*/ 45448 h 1194629"/>
                <a:gd name="connsiteX9" fmla="*/ 1233671 w 1941470"/>
                <a:gd name="connsiteY9" fmla="*/ 41939 h 1194629"/>
                <a:gd name="connsiteX10" fmla="*/ 1372985 w 1941470"/>
                <a:gd name="connsiteY10" fmla="*/ 48997 h 1194629"/>
                <a:gd name="connsiteX11" fmla="*/ 1894253 w 1941470"/>
                <a:gd name="connsiteY11" fmla="*/ 210183 h 1194629"/>
                <a:gd name="connsiteX12" fmla="*/ 1936845 w 1941470"/>
                <a:gd name="connsiteY12" fmla="*/ 236086 h 1194629"/>
                <a:gd name="connsiteX13" fmla="*/ 1935670 w 1941470"/>
                <a:gd name="connsiteY13" fmla="*/ 239581 h 1194629"/>
                <a:gd name="connsiteX14" fmla="*/ 1892543 w 1941470"/>
                <a:gd name="connsiteY14" fmla="*/ 213353 h 1194629"/>
                <a:gd name="connsiteX15" fmla="*/ 1372619 w 1941470"/>
                <a:gd name="connsiteY15" fmla="*/ 52589 h 1194629"/>
                <a:gd name="connsiteX16" fmla="*/ 1206073 w 1941470"/>
                <a:gd name="connsiteY16" fmla="*/ 89739 h 1194629"/>
                <a:gd name="connsiteX17" fmla="*/ 1208221 w 1941470"/>
                <a:gd name="connsiteY17" fmla="*/ 86019 h 1194629"/>
                <a:gd name="connsiteX18" fmla="*/ 1230748 w 1941470"/>
                <a:gd name="connsiteY18" fmla="*/ 84878 h 1194629"/>
                <a:gd name="connsiteX19" fmla="*/ 1873750 w 1941470"/>
                <a:gd name="connsiteY19" fmla="*/ 248054 h 1194629"/>
                <a:gd name="connsiteX20" fmla="*/ 1920250 w 1941470"/>
                <a:gd name="connsiteY20" fmla="*/ 276332 h 1194629"/>
                <a:gd name="connsiteX21" fmla="*/ 1918434 w 1941470"/>
                <a:gd name="connsiteY21" fmla="*/ 279478 h 1194629"/>
                <a:gd name="connsiteX22" fmla="*/ 1872004 w 1941470"/>
                <a:gd name="connsiteY22" fmla="*/ 251241 h 1194629"/>
                <a:gd name="connsiteX23" fmla="*/ 1230748 w 1941470"/>
                <a:gd name="connsiteY23" fmla="*/ 88489 h 1194629"/>
                <a:gd name="connsiteX24" fmla="*/ 1180448 w 1941470"/>
                <a:gd name="connsiteY24" fmla="*/ 134123 h 1194629"/>
                <a:gd name="connsiteX25" fmla="*/ 1182596 w 1941470"/>
                <a:gd name="connsiteY25" fmla="*/ 130404 h 1194629"/>
                <a:gd name="connsiteX26" fmla="*/ 1230748 w 1941470"/>
                <a:gd name="connsiteY26" fmla="*/ 127964 h 1194629"/>
                <a:gd name="connsiteX27" fmla="*/ 1853211 w 1941470"/>
                <a:gd name="connsiteY27" fmla="*/ 285940 h 1194629"/>
                <a:gd name="connsiteX28" fmla="*/ 1898723 w 1941470"/>
                <a:gd name="connsiteY28" fmla="*/ 313618 h 1194629"/>
                <a:gd name="connsiteX29" fmla="*/ 1896924 w 1941470"/>
                <a:gd name="connsiteY29" fmla="*/ 316735 h 1194629"/>
                <a:gd name="connsiteX30" fmla="*/ 1851501 w 1941470"/>
                <a:gd name="connsiteY30" fmla="*/ 289111 h 1194629"/>
                <a:gd name="connsiteX31" fmla="*/ 1230748 w 1941470"/>
                <a:gd name="connsiteY31" fmla="*/ 131575 h 1194629"/>
                <a:gd name="connsiteX32" fmla="*/ 1154822 w 1941470"/>
                <a:gd name="connsiteY32" fmla="*/ 178509 h 1194629"/>
                <a:gd name="connsiteX33" fmla="*/ 1156970 w 1941470"/>
                <a:gd name="connsiteY33" fmla="*/ 174788 h 1194629"/>
                <a:gd name="connsiteX34" fmla="*/ 1230748 w 1941470"/>
                <a:gd name="connsiteY34" fmla="*/ 171051 h 1194629"/>
                <a:gd name="connsiteX35" fmla="*/ 1832708 w 1941470"/>
                <a:gd name="connsiteY35" fmla="*/ 323811 h 1194629"/>
                <a:gd name="connsiteX36" fmla="*/ 1877212 w 1941470"/>
                <a:gd name="connsiteY36" fmla="*/ 350876 h 1194629"/>
                <a:gd name="connsiteX37" fmla="*/ 1875396 w 1941470"/>
                <a:gd name="connsiteY37" fmla="*/ 354022 h 1194629"/>
                <a:gd name="connsiteX38" fmla="*/ 1830961 w 1941470"/>
                <a:gd name="connsiteY38" fmla="*/ 326998 h 1194629"/>
                <a:gd name="connsiteX39" fmla="*/ 1230748 w 1941470"/>
                <a:gd name="connsiteY39" fmla="*/ 174662 h 1194629"/>
                <a:gd name="connsiteX40" fmla="*/ 1129197 w 1941470"/>
                <a:gd name="connsiteY40" fmla="*/ 222893 h 1194629"/>
                <a:gd name="connsiteX41" fmla="*/ 1131345 w 1941470"/>
                <a:gd name="connsiteY41" fmla="*/ 219173 h 1194629"/>
                <a:gd name="connsiteX42" fmla="*/ 1230748 w 1941470"/>
                <a:gd name="connsiteY42" fmla="*/ 214137 h 1194629"/>
                <a:gd name="connsiteX43" fmla="*/ 1812168 w 1941470"/>
                <a:gd name="connsiteY43" fmla="*/ 361698 h 1194629"/>
                <a:gd name="connsiteX44" fmla="*/ 1855684 w 1941470"/>
                <a:gd name="connsiteY44" fmla="*/ 388163 h 1194629"/>
                <a:gd name="connsiteX45" fmla="*/ 1853886 w 1941470"/>
                <a:gd name="connsiteY45" fmla="*/ 391279 h 1194629"/>
                <a:gd name="connsiteX46" fmla="*/ 1810458 w 1941470"/>
                <a:gd name="connsiteY46" fmla="*/ 364868 h 1194629"/>
                <a:gd name="connsiteX47" fmla="*/ 1230748 w 1941470"/>
                <a:gd name="connsiteY47" fmla="*/ 217748 h 1194629"/>
                <a:gd name="connsiteX48" fmla="*/ 1103097 w 1941470"/>
                <a:gd name="connsiteY48" fmla="*/ 268099 h 1194629"/>
                <a:gd name="connsiteX49" fmla="*/ 1105409 w 1941470"/>
                <a:gd name="connsiteY49" fmla="*/ 264095 h 1194629"/>
                <a:gd name="connsiteX50" fmla="*/ 1110501 w 1941470"/>
                <a:gd name="connsiteY50" fmla="*/ 263315 h 1194629"/>
                <a:gd name="connsiteX51" fmla="*/ 1230748 w 1941470"/>
                <a:gd name="connsiteY51" fmla="*/ 257224 h 1194629"/>
                <a:gd name="connsiteX52" fmla="*/ 1791665 w 1941470"/>
                <a:gd name="connsiteY52" fmla="*/ 399569 h 1194629"/>
                <a:gd name="connsiteX53" fmla="*/ 1834174 w 1941470"/>
                <a:gd name="connsiteY53" fmla="*/ 425420 h 1194629"/>
                <a:gd name="connsiteX54" fmla="*/ 1832367 w 1941470"/>
                <a:gd name="connsiteY54" fmla="*/ 428550 h 1194629"/>
                <a:gd name="connsiteX55" fmla="*/ 1789955 w 1941470"/>
                <a:gd name="connsiteY55" fmla="*/ 402755 h 1194629"/>
                <a:gd name="connsiteX56" fmla="*/ 1230748 w 1941470"/>
                <a:gd name="connsiteY56" fmla="*/ 260835 h 1194629"/>
                <a:gd name="connsiteX57" fmla="*/ 1110879 w 1941470"/>
                <a:gd name="connsiteY57" fmla="*/ 266908 h 1194629"/>
                <a:gd name="connsiteX58" fmla="*/ 1076974 w 1941470"/>
                <a:gd name="connsiteY58" fmla="*/ 315632 h 1194629"/>
                <a:gd name="connsiteX59" fmla="*/ 1078268 w 1941470"/>
                <a:gd name="connsiteY59" fmla="*/ 311787 h 1194629"/>
                <a:gd name="connsiteX60" fmla="*/ 1114907 w 1941470"/>
                <a:gd name="connsiteY60" fmla="*/ 306179 h 1194629"/>
                <a:gd name="connsiteX61" fmla="*/ 1230748 w 1941470"/>
                <a:gd name="connsiteY61" fmla="*/ 300310 h 1194629"/>
                <a:gd name="connsiteX62" fmla="*/ 1771125 w 1941470"/>
                <a:gd name="connsiteY62" fmla="*/ 437456 h 1194629"/>
                <a:gd name="connsiteX63" fmla="*/ 1812646 w 1941470"/>
                <a:gd name="connsiteY63" fmla="*/ 462707 h 1194629"/>
                <a:gd name="connsiteX64" fmla="*/ 1810848 w 1941470"/>
                <a:gd name="connsiteY64" fmla="*/ 465823 h 1194629"/>
                <a:gd name="connsiteX65" fmla="*/ 1769415 w 1941470"/>
                <a:gd name="connsiteY65" fmla="*/ 440626 h 1194629"/>
                <a:gd name="connsiteX66" fmla="*/ 1230748 w 1941470"/>
                <a:gd name="connsiteY66" fmla="*/ 303921 h 1194629"/>
                <a:gd name="connsiteX67" fmla="*/ 1115272 w 1941470"/>
                <a:gd name="connsiteY67" fmla="*/ 309771 h 1194629"/>
                <a:gd name="connsiteX68" fmla="*/ 1063497 w 1941470"/>
                <a:gd name="connsiteY68" fmla="*/ 361230 h 1194629"/>
                <a:gd name="connsiteX69" fmla="*/ 1063245 w 1941470"/>
                <a:gd name="connsiteY69" fmla="*/ 357621 h 1194629"/>
                <a:gd name="connsiteX70" fmla="*/ 1119299 w 1941470"/>
                <a:gd name="connsiteY70" fmla="*/ 349043 h 1194629"/>
                <a:gd name="connsiteX71" fmla="*/ 1230748 w 1941470"/>
                <a:gd name="connsiteY71" fmla="*/ 343397 h 1194629"/>
                <a:gd name="connsiteX72" fmla="*/ 1750622 w 1941470"/>
                <a:gd name="connsiteY72" fmla="*/ 475326 h 1194629"/>
                <a:gd name="connsiteX73" fmla="*/ 1791136 w 1941470"/>
                <a:gd name="connsiteY73" fmla="*/ 499965 h 1194629"/>
                <a:gd name="connsiteX74" fmla="*/ 1789329 w 1941470"/>
                <a:gd name="connsiteY74" fmla="*/ 503094 h 1194629"/>
                <a:gd name="connsiteX75" fmla="*/ 1748912 w 1941470"/>
                <a:gd name="connsiteY75" fmla="*/ 478513 h 1194629"/>
                <a:gd name="connsiteX76" fmla="*/ 1230748 w 1941470"/>
                <a:gd name="connsiteY76" fmla="*/ 347008 h 1194629"/>
                <a:gd name="connsiteX77" fmla="*/ 1119665 w 1941470"/>
                <a:gd name="connsiteY77" fmla="*/ 352634 h 1194629"/>
                <a:gd name="connsiteX78" fmla="*/ 1066654 w 1941470"/>
                <a:gd name="connsiteY78" fmla="*/ 404286 h 1194629"/>
                <a:gd name="connsiteX79" fmla="*/ 1066473 w 1941470"/>
                <a:gd name="connsiteY79" fmla="*/ 403914 h 1194629"/>
                <a:gd name="connsiteX80" fmla="*/ 1066249 w 1941470"/>
                <a:gd name="connsiteY80" fmla="*/ 400700 h 1194629"/>
                <a:gd name="connsiteX81" fmla="*/ 1123704 w 1941470"/>
                <a:gd name="connsiteY81" fmla="*/ 391906 h 1194629"/>
                <a:gd name="connsiteX82" fmla="*/ 1230747 w 1941470"/>
                <a:gd name="connsiteY82" fmla="*/ 386483 h 1194629"/>
                <a:gd name="connsiteX83" fmla="*/ 1730082 w 1941470"/>
                <a:gd name="connsiteY83" fmla="*/ 513213 h 1194629"/>
                <a:gd name="connsiteX84" fmla="*/ 1769608 w 1941470"/>
                <a:gd name="connsiteY84" fmla="*/ 537251 h 1194629"/>
                <a:gd name="connsiteX85" fmla="*/ 1767809 w 1941470"/>
                <a:gd name="connsiteY85" fmla="*/ 540367 h 1194629"/>
                <a:gd name="connsiteX86" fmla="*/ 1728372 w 1941470"/>
                <a:gd name="connsiteY86" fmla="*/ 516383 h 1194629"/>
                <a:gd name="connsiteX87" fmla="*/ 1230747 w 1941470"/>
                <a:gd name="connsiteY87" fmla="*/ 390094 h 1194629"/>
                <a:gd name="connsiteX88" fmla="*/ 1124069 w 1941470"/>
                <a:gd name="connsiteY88" fmla="*/ 395499 h 1194629"/>
                <a:gd name="connsiteX89" fmla="*/ 1086424 w 1941470"/>
                <a:gd name="connsiteY89" fmla="*/ 444800 h 1194629"/>
                <a:gd name="connsiteX90" fmla="*/ 1084766 w 1941470"/>
                <a:gd name="connsiteY90" fmla="*/ 441401 h 1194629"/>
                <a:gd name="connsiteX91" fmla="*/ 1128098 w 1941470"/>
                <a:gd name="connsiteY91" fmla="*/ 434770 h 1194629"/>
                <a:gd name="connsiteX92" fmla="*/ 1230748 w 1941470"/>
                <a:gd name="connsiteY92" fmla="*/ 429570 h 1194629"/>
                <a:gd name="connsiteX93" fmla="*/ 1709579 w 1941470"/>
                <a:gd name="connsiteY93" fmla="*/ 551084 h 1194629"/>
                <a:gd name="connsiteX94" fmla="*/ 1748098 w 1941470"/>
                <a:gd name="connsiteY94" fmla="*/ 574508 h 1194629"/>
                <a:gd name="connsiteX95" fmla="*/ 1746291 w 1941470"/>
                <a:gd name="connsiteY95" fmla="*/ 577638 h 1194629"/>
                <a:gd name="connsiteX96" fmla="*/ 1707869 w 1941470"/>
                <a:gd name="connsiteY96" fmla="*/ 554271 h 1194629"/>
                <a:gd name="connsiteX97" fmla="*/ 1230748 w 1941470"/>
                <a:gd name="connsiteY97" fmla="*/ 433181 h 1194629"/>
                <a:gd name="connsiteX98" fmla="*/ 1128477 w 1941470"/>
                <a:gd name="connsiteY98" fmla="*/ 438363 h 1194629"/>
                <a:gd name="connsiteX99" fmla="*/ 1129022 w 1941470"/>
                <a:gd name="connsiteY99" fmla="*/ 481815 h 1194629"/>
                <a:gd name="connsiteX100" fmla="*/ 1124043 w 1941470"/>
                <a:gd name="connsiteY100" fmla="*/ 478940 h 1194629"/>
                <a:gd name="connsiteX101" fmla="*/ 1124032 w 1941470"/>
                <a:gd name="connsiteY101" fmla="*/ 478930 h 1194629"/>
                <a:gd name="connsiteX102" fmla="*/ 1132504 w 1941470"/>
                <a:gd name="connsiteY102" fmla="*/ 477634 h 1194629"/>
                <a:gd name="connsiteX103" fmla="*/ 1230748 w 1941470"/>
                <a:gd name="connsiteY103" fmla="*/ 472656 h 1194629"/>
                <a:gd name="connsiteX104" fmla="*/ 1689040 w 1941470"/>
                <a:gd name="connsiteY104" fmla="*/ 588971 h 1194629"/>
                <a:gd name="connsiteX105" fmla="*/ 1726570 w 1941470"/>
                <a:gd name="connsiteY105" fmla="*/ 611795 h 1194629"/>
                <a:gd name="connsiteX106" fmla="*/ 1724771 w 1941470"/>
                <a:gd name="connsiteY106" fmla="*/ 614911 h 1194629"/>
                <a:gd name="connsiteX107" fmla="*/ 1687330 w 1941470"/>
                <a:gd name="connsiteY107" fmla="*/ 592141 h 1194629"/>
                <a:gd name="connsiteX108" fmla="*/ 1230748 w 1941470"/>
                <a:gd name="connsiteY108" fmla="*/ 476267 h 1194629"/>
                <a:gd name="connsiteX109" fmla="*/ 1132869 w 1941470"/>
                <a:gd name="connsiteY109" fmla="*/ 481226 h 1194629"/>
                <a:gd name="connsiteX110" fmla="*/ 1199512 w 1941470"/>
                <a:gd name="connsiteY110" fmla="*/ 522513 h 1194629"/>
                <a:gd name="connsiteX111" fmla="*/ 1194189 w 1941470"/>
                <a:gd name="connsiteY111" fmla="*/ 519439 h 1194629"/>
                <a:gd name="connsiteX112" fmla="*/ 1230748 w 1941470"/>
                <a:gd name="connsiteY112" fmla="*/ 515743 h 1194629"/>
                <a:gd name="connsiteX113" fmla="*/ 1668537 w 1941470"/>
                <a:gd name="connsiteY113" fmla="*/ 626842 h 1194629"/>
                <a:gd name="connsiteX114" fmla="*/ 1705060 w 1941470"/>
                <a:gd name="connsiteY114" fmla="*/ 649053 h 1194629"/>
                <a:gd name="connsiteX115" fmla="*/ 1703253 w 1941470"/>
                <a:gd name="connsiteY115" fmla="*/ 652182 h 1194629"/>
                <a:gd name="connsiteX116" fmla="*/ 1666827 w 1941470"/>
                <a:gd name="connsiteY116" fmla="*/ 630028 h 1194629"/>
                <a:gd name="connsiteX117" fmla="*/ 1230748 w 1941470"/>
                <a:gd name="connsiteY117" fmla="*/ 519354 h 1194629"/>
                <a:gd name="connsiteX118" fmla="*/ 1272316 w 1941470"/>
                <a:gd name="connsiteY118" fmla="*/ 564546 h 1194629"/>
                <a:gd name="connsiteX119" fmla="*/ 1265460 w 1941470"/>
                <a:gd name="connsiteY119" fmla="*/ 560588 h 1194629"/>
                <a:gd name="connsiteX120" fmla="*/ 1320192 w 1941470"/>
                <a:gd name="connsiteY120" fmla="*/ 563361 h 1194629"/>
                <a:gd name="connsiteX121" fmla="*/ 1647996 w 1941470"/>
                <a:gd name="connsiteY121" fmla="*/ 664728 h 1194629"/>
                <a:gd name="connsiteX122" fmla="*/ 1679508 w 1941470"/>
                <a:gd name="connsiteY122" fmla="*/ 683892 h 1194629"/>
                <a:gd name="connsiteX123" fmla="*/ 1677092 w 1941470"/>
                <a:gd name="connsiteY123" fmla="*/ 686633 h 1194629"/>
                <a:gd name="connsiteX124" fmla="*/ 1646287 w 1941470"/>
                <a:gd name="connsiteY124" fmla="*/ 667898 h 1194629"/>
                <a:gd name="connsiteX125" fmla="*/ 1319827 w 1941470"/>
                <a:gd name="connsiteY125" fmla="*/ 566953 h 1194629"/>
                <a:gd name="connsiteX126" fmla="*/ 1363460 w 1941470"/>
                <a:gd name="connsiteY126" fmla="*/ 617168 h 1194629"/>
                <a:gd name="connsiteX127" fmla="*/ 1354859 w 1941470"/>
                <a:gd name="connsiteY127" fmla="*/ 612202 h 1194629"/>
                <a:gd name="connsiteX128" fmla="*/ 1398424 w 1941470"/>
                <a:gd name="connsiteY128" fmla="*/ 618869 h 1194629"/>
                <a:gd name="connsiteX129" fmla="*/ 1627494 w 1941470"/>
                <a:gd name="connsiteY129" fmla="*/ 702599 h 1194629"/>
                <a:gd name="connsiteX130" fmla="*/ 1643433 w 1941470"/>
                <a:gd name="connsiteY130" fmla="*/ 712292 h 1194629"/>
                <a:gd name="connsiteX131" fmla="*/ 1639576 w 1941470"/>
                <a:gd name="connsiteY131" fmla="*/ 714174 h 1194629"/>
                <a:gd name="connsiteX132" fmla="*/ 1625784 w 1941470"/>
                <a:gd name="connsiteY132" fmla="*/ 705786 h 1194629"/>
                <a:gd name="connsiteX133" fmla="*/ 1397703 w 1941470"/>
                <a:gd name="connsiteY133" fmla="*/ 622409 h 1194629"/>
                <a:gd name="connsiteX134" fmla="*/ 1505272 w 1941470"/>
                <a:gd name="connsiteY134" fmla="*/ 699043 h 1194629"/>
                <a:gd name="connsiteX135" fmla="*/ 1487060 w 1941470"/>
                <a:gd name="connsiteY135" fmla="*/ 688528 h 1194629"/>
                <a:gd name="connsiteX136" fmla="*/ 1537919 w 1941470"/>
                <a:gd name="connsiteY136" fmla="*/ 707180 h 1194629"/>
                <a:gd name="connsiteX137" fmla="*/ 1578084 w 1941470"/>
                <a:gd name="connsiteY137" fmla="*/ 726558 h 1194629"/>
                <a:gd name="connsiteX138" fmla="*/ 1572967 w 1941470"/>
                <a:gd name="connsiteY138" fmla="*/ 726915 h 1194629"/>
                <a:gd name="connsiteX139" fmla="*/ 1564962 w 1941470"/>
                <a:gd name="connsiteY139" fmla="*/ 724223 h 1194629"/>
                <a:gd name="connsiteX140" fmla="*/ 1536524 w 1941470"/>
                <a:gd name="connsiteY140" fmla="*/ 710503 h 1194629"/>
                <a:gd name="connsiteX141" fmla="*/ 990872 w 1941470"/>
                <a:gd name="connsiteY141" fmla="*/ 510372 h 1194629"/>
                <a:gd name="connsiteX142" fmla="*/ 1010554 w 1941470"/>
                <a:gd name="connsiteY142" fmla="*/ 500767 h 1194629"/>
                <a:gd name="connsiteX143" fmla="*/ 1024981 w 1941470"/>
                <a:gd name="connsiteY143" fmla="*/ 499761 h 1194629"/>
                <a:gd name="connsiteX144" fmla="*/ 925557 w 1941470"/>
                <a:gd name="connsiteY144" fmla="*/ 575607 h 1194629"/>
                <a:gd name="connsiteX145" fmla="*/ 928215 w 1941470"/>
                <a:gd name="connsiteY145" fmla="*/ 571003 h 1194629"/>
                <a:gd name="connsiteX146" fmla="*/ 1045726 w 1941470"/>
                <a:gd name="connsiteY146" fmla="*/ 534450 h 1194629"/>
                <a:gd name="connsiteX147" fmla="*/ 1127035 w 1941470"/>
                <a:gd name="connsiteY147" fmla="*/ 526229 h 1194629"/>
                <a:gd name="connsiteX148" fmla="*/ 1132361 w 1941470"/>
                <a:gd name="connsiteY148" fmla="*/ 529304 h 1194629"/>
                <a:gd name="connsiteX149" fmla="*/ 1046470 w 1941470"/>
                <a:gd name="connsiteY149" fmla="*/ 537990 h 1194629"/>
                <a:gd name="connsiteX150" fmla="*/ 893961 w 1941470"/>
                <a:gd name="connsiteY150" fmla="*/ 630334 h 1194629"/>
                <a:gd name="connsiteX151" fmla="*/ 896606 w 1941470"/>
                <a:gd name="connsiteY151" fmla="*/ 625753 h 1194629"/>
                <a:gd name="connsiteX152" fmla="*/ 1054410 w 1941470"/>
                <a:gd name="connsiteY152" fmla="*/ 576660 h 1194629"/>
                <a:gd name="connsiteX153" fmla="*/ 1190542 w 1941470"/>
                <a:gd name="connsiteY153" fmla="*/ 562895 h 1194629"/>
                <a:gd name="connsiteX154" fmla="*/ 1195864 w 1941470"/>
                <a:gd name="connsiteY154" fmla="*/ 565967 h 1194629"/>
                <a:gd name="connsiteX155" fmla="*/ 1055131 w 1941470"/>
                <a:gd name="connsiteY155" fmla="*/ 580197 h 1194629"/>
                <a:gd name="connsiteX156" fmla="*/ 853376 w 1941470"/>
                <a:gd name="connsiteY156" fmla="*/ 700628 h 1194629"/>
                <a:gd name="connsiteX157" fmla="*/ 856839 w 1941470"/>
                <a:gd name="connsiteY157" fmla="*/ 694631 h 1194629"/>
                <a:gd name="connsiteX158" fmla="*/ 906803 w 1941470"/>
                <a:gd name="connsiteY158" fmla="*/ 667478 h 1194629"/>
                <a:gd name="connsiteX159" fmla="*/ 1230748 w 1941470"/>
                <a:gd name="connsiteY159" fmla="*/ 601916 h 1194629"/>
                <a:gd name="connsiteX160" fmla="*/ 1260763 w 1941470"/>
                <a:gd name="connsiteY160" fmla="*/ 603436 h 1194629"/>
                <a:gd name="connsiteX161" fmla="*/ 1267619 w 1941470"/>
                <a:gd name="connsiteY161" fmla="*/ 607395 h 1194629"/>
                <a:gd name="connsiteX162" fmla="*/ 1230748 w 1941470"/>
                <a:gd name="connsiteY162" fmla="*/ 605527 h 1194629"/>
                <a:gd name="connsiteX163" fmla="*/ 908233 w 1941470"/>
                <a:gd name="connsiteY163" fmla="*/ 670813 h 1194629"/>
                <a:gd name="connsiteX164" fmla="*/ 812332 w 1941470"/>
                <a:gd name="connsiteY164" fmla="*/ 771720 h 1194629"/>
                <a:gd name="connsiteX165" fmla="*/ 815764 w 1941470"/>
                <a:gd name="connsiteY165" fmla="*/ 765775 h 1194629"/>
                <a:gd name="connsiteX166" fmla="*/ 923576 w 1941470"/>
                <a:gd name="connsiteY166" fmla="*/ 707180 h 1194629"/>
                <a:gd name="connsiteX167" fmla="*/ 1230748 w 1941470"/>
                <a:gd name="connsiteY167" fmla="*/ 645003 h 1194629"/>
                <a:gd name="connsiteX168" fmla="*/ 1311395 w 1941470"/>
                <a:gd name="connsiteY168" fmla="*/ 649089 h 1194629"/>
                <a:gd name="connsiteX169" fmla="*/ 1350095 w 1941470"/>
                <a:gd name="connsiteY169" fmla="*/ 655013 h 1194629"/>
                <a:gd name="connsiteX170" fmla="*/ 1358692 w 1941470"/>
                <a:gd name="connsiteY170" fmla="*/ 659976 h 1194629"/>
                <a:gd name="connsiteX171" fmla="*/ 1311030 w 1941470"/>
                <a:gd name="connsiteY171" fmla="*/ 652681 h 1194629"/>
                <a:gd name="connsiteX172" fmla="*/ 1230748 w 1941470"/>
                <a:gd name="connsiteY172" fmla="*/ 648614 h 1194629"/>
                <a:gd name="connsiteX173" fmla="*/ 924972 w 1941470"/>
                <a:gd name="connsiteY173" fmla="*/ 710503 h 1194629"/>
                <a:gd name="connsiteX174" fmla="*/ 757492 w 1941470"/>
                <a:gd name="connsiteY174" fmla="*/ 866704 h 1194629"/>
                <a:gd name="connsiteX175" fmla="*/ 762675 w 1941470"/>
                <a:gd name="connsiteY175" fmla="*/ 857728 h 1194629"/>
                <a:gd name="connsiteX176" fmla="*/ 813465 w 1941470"/>
                <a:gd name="connsiteY176" fmla="*/ 815805 h 1194629"/>
                <a:gd name="connsiteX177" fmla="*/ 1230748 w 1941470"/>
                <a:gd name="connsiteY177" fmla="*/ 688089 h 1194629"/>
                <a:gd name="connsiteX178" fmla="*/ 1381078 w 1941470"/>
                <a:gd name="connsiteY178" fmla="*/ 703288 h 1194629"/>
                <a:gd name="connsiteX179" fmla="*/ 1495193 w 1941470"/>
                <a:gd name="connsiteY179" fmla="*/ 738785 h 1194629"/>
                <a:gd name="connsiteX180" fmla="*/ 1506732 w 1941470"/>
                <a:gd name="connsiteY180" fmla="*/ 745447 h 1194629"/>
                <a:gd name="connsiteX181" fmla="*/ 1507951 w 1941470"/>
                <a:gd name="connsiteY181" fmla="*/ 746523 h 1194629"/>
                <a:gd name="connsiteX182" fmla="*/ 1380357 w 1941470"/>
                <a:gd name="connsiteY182" fmla="*/ 706828 h 1194629"/>
                <a:gd name="connsiteX183" fmla="*/ 1230748 w 1941470"/>
                <a:gd name="connsiteY183" fmla="*/ 691700 h 1194629"/>
                <a:gd name="connsiteX184" fmla="*/ 815510 w 1941470"/>
                <a:gd name="connsiteY184" fmla="*/ 818814 h 1194629"/>
                <a:gd name="connsiteX185" fmla="*/ 692433 w 1941470"/>
                <a:gd name="connsiteY185" fmla="*/ 992752 h 1194629"/>
                <a:gd name="connsiteX186" fmla="*/ 695625 w 1941470"/>
                <a:gd name="connsiteY186" fmla="*/ 983257 h 1194629"/>
                <a:gd name="connsiteX187" fmla="*/ 733362 w 1941470"/>
                <a:gd name="connsiteY187" fmla="*/ 937540 h 1194629"/>
                <a:gd name="connsiteX188" fmla="*/ 1230747 w 1941470"/>
                <a:gd name="connsiteY188" fmla="*/ 731176 h 1194629"/>
                <a:gd name="connsiteX189" fmla="*/ 1504407 w 1941470"/>
                <a:gd name="connsiteY189" fmla="*/ 786570 h 1194629"/>
                <a:gd name="connsiteX190" fmla="*/ 1563405 w 1941470"/>
                <a:gd name="connsiteY190" fmla="*/ 818635 h 1194629"/>
                <a:gd name="connsiteX191" fmla="*/ 1564302 w 1941470"/>
                <a:gd name="connsiteY191" fmla="*/ 820473 h 1194629"/>
                <a:gd name="connsiteX192" fmla="*/ 1564499 w 1941470"/>
                <a:gd name="connsiteY192" fmla="*/ 823310 h 1194629"/>
                <a:gd name="connsiteX193" fmla="*/ 1503012 w 1941470"/>
                <a:gd name="connsiteY193" fmla="*/ 789894 h 1194629"/>
                <a:gd name="connsiteX194" fmla="*/ 1230747 w 1941470"/>
                <a:gd name="connsiteY194" fmla="*/ 734787 h 1194629"/>
                <a:gd name="connsiteX195" fmla="*/ 735906 w 1941470"/>
                <a:gd name="connsiteY195" fmla="*/ 940084 h 1194629"/>
                <a:gd name="connsiteX196" fmla="*/ 581719 w 1941470"/>
                <a:gd name="connsiteY196" fmla="*/ 986561 h 1194629"/>
                <a:gd name="connsiteX197" fmla="*/ 672456 w 1941470"/>
                <a:gd name="connsiteY197" fmla="*/ 876634 h 1194629"/>
                <a:gd name="connsiteX198" fmla="*/ 723135 w 1941470"/>
                <a:gd name="connsiteY198" fmla="*/ 834803 h 1194629"/>
                <a:gd name="connsiteX199" fmla="*/ 718012 w 1941470"/>
                <a:gd name="connsiteY199" fmla="*/ 843676 h 1194629"/>
                <a:gd name="connsiteX200" fmla="*/ 675000 w 1941470"/>
                <a:gd name="connsiteY200" fmla="*/ 879178 h 1194629"/>
                <a:gd name="connsiteX201" fmla="*/ 586956 w 1941470"/>
                <a:gd name="connsiteY201" fmla="*/ 985844 h 1194629"/>
                <a:gd name="connsiteX202" fmla="*/ 586113 w 1941470"/>
                <a:gd name="connsiteY202" fmla="*/ 986255 h 1194629"/>
                <a:gd name="connsiteX203" fmla="*/ 693159 w 1941470"/>
                <a:gd name="connsiteY203" fmla="*/ 1059250 h 1194629"/>
                <a:gd name="connsiteX204" fmla="*/ 691414 w 1941470"/>
                <a:gd name="connsiteY204" fmla="*/ 1055673 h 1194629"/>
                <a:gd name="connsiteX205" fmla="*/ 763800 w 1941470"/>
                <a:gd name="connsiteY205" fmla="*/ 967977 h 1194629"/>
                <a:gd name="connsiteX206" fmla="*/ 1230748 w 1941470"/>
                <a:gd name="connsiteY206" fmla="*/ 774262 h 1194629"/>
                <a:gd name="connsiteX207" fmla="*/ 1487669 w 1941470"/>
                <a:gd name="connsiteY207" fmla="*/ 826259 h 1194629"/>
                <a:gd name="connsiteX208" fmla="*/ 1567037 w 1941470"/>
                <a:gd name="connsiteY208" fmla="*/ 869391 h 1194629"/>
                <a:gd name="connsiteX209" fmla="*/ 1565871 w 1941470"/>
                <a:gd name="connsiteY209" fmla="*/ 872857 h 1194629"/>
                <a:gd name="connsiteX210" fmla="*/ 1486274 w 1941470"/>
                <a:gd name="connsiteY210" fmla="*/ 829595 h 1194629"/>
                <a:gd name="connsiteX211" fmla="*/ 1230748 w 1941470"/>
                <a:gd name="connsiteY211" fmla="*/ 777873 h 1194629"/>
                <a:gd name="connsiteX212" fmla="*/ 766375 w 1941470"/>
                <a:gd name="connsiteY212" fmla="*/ 970552 h 1194629"/>
                <a:gd name="connsiteX213" fmla="*/ 529126 w 1941470"/>
                <a:gd name="connsiteY213" fmla="*/ 989853 h 1194629"/>
                <a:gd name="connsiteX214" fmla="*/ 540190 w 1941470"/>
                <a:gd name="connsiteY214" fmla="*/ 969494 h 1194629"/>
                <a:gd name="connsiteX215" fmla="*/ 765317 w 1941470"/>
                <a:gd name="connsiteY215" fmla="*/ 744368 h 1194629"/>
                <a:gd name="connsiteX216" fmla="*/ 779933 w 1941470"/>
                <a:gd name="connsiteY216" fmla="*/ 736425 h 1194629"/>
                <a:gd name="connsiteX217" fmla="*/ 776467 w 1941470"/>
                <a:gd name="connsiteY217" fmla="*/ 742429 h 1194629"/>
                <a:gd name="connsiteX218" fmla="*/ 767361 w 1941470"/>
                <a:gd name="connsiteY218" fmla="*/ 747378 h 1194629"/>
                <a:gd name="connsiteX219" fmla="*/ 543199 w 1941470"/>
                <a:gd name="connsiteY219" fmla="*/ 971538 h 1194629"/>
                <a:gd name="connsiteX220" fmla="*/ 533195 w 1941470"/>
                <a:gd name="connsiteY220" fmla="*/ 989945 h 1194629"/>
                <a:gd name="connsiteX221" fmla="*/ 530049 w 1941470"/>
                <a:gd name="connsiteY221" fmla="*/ 990164 h 1194629"/>
                <a:gd name="connsiteX222" fmla="*/ 716581 w 1941470"/>
                <a:gd name="connsiteY222" fmla="*/ 1101459 h 1194629"/>
                <a:gd name="connsiteX223" fmla="*/ 713823 w 1941470"/>
                <a:gd name="connsiteY223" fmla="*/ 1099026 h 1194629"/>
                <a:gd name="connsiteX224" fmla="*/ 718794 w 1941470"/>
                <a:gd name="connsiteY224" fmla="*/ 1089882 h 1194629"/>
                <a:gd name="connsiteX225" fmla="*/ 1230748 w 1941470"/>
                <a:gd name="connsiteY225" fmla="*/ 817349 h 1194629"/>
                <a:gd name="connsiteX226" fmla="*/ 1470896 w 1941470"/>
                <a:gd name="connsiteY226" fmla="*/ 865961 h 1194629"/>
                <a:gd name="connsiteX227" fmla="*/ 1553156 w 1941470"/>
                <a:gd name="connsiteY227" fmla="*/ 910669 h 1194629"/>
                <a:gd name="connsiteX228" fmla="*/ 1551996 w 1941470"/>
                <a:gd name="connsiteY228" fmla="*/ 914119 h 1194629"/>
                <a:gd name="connsiteX229" fmla="*/ 1469501 w 1941470"/>
                <a:gd name="connsiteY229" fmla="*/ 869285 h 1194629"/>
                <a:gd name="connsiteX230" fmla="*/ 1230748 w 1941470"/>
                <a:gd name="connsiteY230" fmla="*/ 820960 h 1194629"/>
                <a:gd name="connsiteX231" fmla="*/ 721781 w 1941470"/>
                <a:gd name="connsiteY231" fmla="*/ 1091890 h 1194629"/>
                <a:gd name="connsiteX232" fmla="*/ 487880 w 1941470"/>
                <a:gd name="connsiteY232" fmla="*/ 975984 h 1194629"/>
                <a:gd name="connsiteX233" fmla="*/ 504482 w 1941470"/>
                <a:gd name="connsiteY233" fmla="*/ 945437 h 1194629"/>
                <a:gd name="connsiteX234" fmla="*/ 741260 w 1941470"/>
                <a:gd name="connsiteY234" fmla="*/ 708660 h 1194629"/>
                <a:gd name="connsiteX235" fmla="*/ 820977 w 1941470"/>
                <a:gd name="connsiteY235" fmla="*/ 665336 h 1194629"/>
                <a:gd name="connsiteX236" fmla="*/ 817543 w 1941470"/>
                <a:gd name="connsiteY236" fmla="*/ 671283 h 1194629"/>
                <a:gd name="connsiteX237" fmla="*/ 743269 w 1941470"/>
                <a:gd name="connsiteY237" fmla="*/ 711648 h 1194629"/>
                <a:gd name="connsiteX238" fmla="*/ 507470 w 1941470"/>
                <a:gd name="connsiteY238" fmla="*/ 947446 h 1194629"/>
                <a:gd name="connsiteX239" fmla="*/ 491330 w 1941470"/>
                <a:gd name="connsiteY239" fmla="*/ 977144 h 1194629"/>
                <a:gd name="connsiteX240" fmla="*/ 749729 w 1941470"/>
                <a:gd name="connsiteY240" fmla="*/ 1130298 h 1194629"/>
                <a:gd name="connsiteX241" fmla="*/ 748418 w 1941470"/>
                <a:gd name="connsiteY241" fmla="*/ 1129541 h 1194629"/>
                <a:gd name="connsiteX242" fmla="*/ 746798 w 1941470"/>
                <a:gd name="connsiteY242" fmla="*/ 1128112 h 1194629"/>
                <a:gd name="connsiteX243" fmla="*/ 754502 w 1941470"/>
                <a:gd name="connsiteY243" fmla="*/ 1113937 h 1194629"/>
                <a:gd name="connsiteX244" fmla="*/ 1230748 w 1941470"/>
                <a:gd name="connsiteY244" fmla="*/ 860435 h 1194629"/>
                <a:gd name="connsiteX245" fmla="*/ 1454158 w 1941470"/>
                <a:gd name="connsiteY245" fmla="*/ 905650 h 1194629"/>
                <a:gd name="connsiteX246" fmla="*/ 1532373 w 1941470"/>
                <a:gd name="connsiteY246" fmla="*/ 948156 h 1194629"/>
                <a:gd name="connsiteX247" fmla="*/ 1530571 w 1941470"/>
                <a:gd name="connsiteY247" fmla="*/ 951276 h 1194629"/>
                <a:gd name="connsiteX248" fmla="*/ 1452763 w 1941470"/>
                <a:gd name="connsiteY248" fmla="*/ 908985 h 1194629"/>
                <a:gd name="connsiteX249" fmla="*/ 1230748 w 1941470"/>
                <a:gd name="connsiteY249" fmla="*/ 864046 h 1194629"/>
                <a:gd name="connsiteX250" fmla="*/ 757511 w 1941470"/>
                <a:gd name="connsiteY250" fmla="*/ 1115981 h 1194629"/>
                <a:gd name="connsiteX251" fmla="*/ 786860 w 1941470"/>
                <a:gd name="connsiteY251" fmla="*/ 1151735 h 1194629"/>
                <a:gd name="connsiteX252" fmla="*/ 783755 w 1941470"/>
                <a:gd name="connsiteY252" fmla="*/ 1149943 h 1194629"/>
                <a:gd name="connsiteX253" fmla="*/ 790230 w 1941470"/>
                <a:gd name="connsiteY253" fmla="*/ 1138029 h 1194629"/>
                <a:gd name="connsiteX254" fmla="*/ 1230747 w 1941470"/>
                <a:gd name="connsiteY254" fmla="*/ 903522 h 1194629"/>
                <a:gd name="connsiteX255" fmla="*/ 1437384 w 1941470"/>
                <a:gd name="connsiteY255" fmla="*/ 945352 h 1194629"/>
                <a:gd name="connsiteX256" fmla="*/ 1510917 w 1941470"/>
                <a:gd name="connsiteY256" fmla="*/ 985317 h 1194629"/>
                <a:gd name="connsiteX257" fmla="*/ 1509124 w 1941470"/>
                <a:gd name="connsiteY257" fmla="*/ 988423 h 1194629"/>
                <a:gd name="connsiteX258" fmla="*/ 1435989 w 1941470"/>
                <a:gd name="connsiteY258" fmla="*/ 948676 h 1194629"/>
                <a:gd name="connsiteX259" fmla="*/ 1230747 w 1941470"/>
                <a:gd name="connsiteY259" fmla="*/ 907133 h 1194629"/>
                <a:gd name="connsiteX260" fmla="*/ 793218 w 1941470"/>
                <a:gd name="connsiteY260" fmla="*/ 1140038 h 1194629"/>
                <a:gd name="connsiteX261" fmla="*/ 824022 w 1941470"/>
                <a:gd name="connsiteY261" fmla="*/ 1173191 h 1194629"/>
                <a:gd name="connsiteX262" fmla="*/ 820886 w 1941470"/>
                <a:gd name="connsiteY262" fmla="*/ 1171380 h 1194629"/>
                <a:gd name="connsiteX263" fmla="*/ 825938 w 1941470"/>
                <a:gd name="connsiteY263" fmla="*/ 1162085 h 1194629"/>
                <a:gd name="connsiteX264" fmla="*/ 1230748 w 1941470"/>
                <a:gd name="connsiteY264" fmla="*/ 946608 h 1194629"/>
                <a:gd name="connsiteX265" fmla="*/ 1420646 w 1941470"/>
                <a:gd name="connsiteY265" fmla="*/ 985041 h 1194629"/>
                <a:gd name="connsiteX266" fmla="*/ 1489480 w 1941470"/>
                <a:gd name="connsiteY266" fmla="*/ 1022448 h 1194629"/>
                <a:gd name="connsiteX267" fmla="*/ 1487678 w 1941470"/>
                <a:gd name="connsiteY267" fmla="*/ 1025569 h 1194629"/>
                <a:gd name="connsiteX268" fmla="*/ 1419251 w 1941470"/>
                <a:gd name="connsiteY268" fmla="*/ 988376 h 1194629"/>
                <a:gd name="connsiteX269" fmla="*/ 1230748 w 1941470"/>
                <a:gd name="connsiteY269" fmla="*/ 950219 h 1194629"/>
                <a:gd name="connsiteX270" fmla="*/ 828948 w 1941470"/>
                <a:gd name="connsiteY270" fmla="*/ 1164129 h 1194629"/>
                <a:gd name="connsiteX271" fmla="*/ 861153 w 1941470"/>
                <a:gd name="connsiteY271" fmla="*/ 1194629 h 1194629"/>
                <a:gd name="connsiteX272" fmla="*/ 858048 w 1941470"/>
                <a:gd name="connsiteY272" fmla="*/ 1192836 h 1194629"/>
                <a:gd name="connsiteX273" fmla="*/ 861667 w 1941470"/>
                <a:gd name="connsiteY273" fmla="*/ 1186177 h 1194629"/>
                <a:gd name="connsiteX274" fmla="*/ 1230748 w 1941470"/>
                <a:gd name="connsiteY274" fmla="*/ 989695 h 1194629"/>
                <a:gd name="connsiteX275" fmla="*/ 1403873 w 1941470"/>
                <a:gd name="connsiteY275" fmla="*/ 1024743 h 1194629"/>
                <a:gd name="connsiteX276" fmla="*/ 1468024 w 1941470"/>
                <a:gd name="connsiteY276" fmla="*/ 1059610 h 1194629"/>
                <a:gd name="connsiteX277" fmla="*/ 1466231 w 1941470"/>
                <a:gd name="connsiteY277" fmla="*/ 1062716 h 1194629"/>
                <a:gd name="connsiteX278" fmla="*/ 1402477 w 1941470"/>
                <a:gd name="connsiteY278" fmla="*/ 1028066 h 1194629"/>
                <a:gd name="connsiteX279" fmla="*/ 1230748 w 1941470"/>
                <a:gd name="connsiteY279" fmla="*/ 993306 h 1194629"/>
                <a:gd name="connsiteX280" fmla="*/ 864655 w 1941470"/>
                <a:gd name="connsiteY280" fmla="*/ 1188185 h 1194629"/>
                <a:gd name="connsiteX281" fmla="*/ 2893 w 1941470"/>
                <a:gd name="connsiteY281" fmla="*/ 699113 h 1194629"/>
                <a:gd name="connsiteX282" fmla="*/ 0 w 1941470"/>
                <a:gd name="connsiteY282" fmla="*/ 697443 h 1194629"/>
                <a:gd name="connsiteX283" fmla="*/ 39807 w 1941470"/>
                <a:gd name="connsiteY283" fmla="*/ 631919 h 1194629"/>
                <a:gd name="connsiteX284" fmla="*/ 1083902 w 1941470"/>
                <a:gd name="connsiteY284" fmla="*/ 6120 h 1194629"/>
                <a:gd name="connsiteX285" fmla="*/ 1205109 w 1941470"/>
                <a:gd name="connsiteY285" fmla="*/ 0 h 1194629"/>
                <a:gd name="connsiteX286" fmla="*/ 1202991 w 1941470"/>
                <a:gd name="connsiteY286" fmla="*/ 3668 h 1194629"/>
                <a:gd name="connsiteX287" fmla="*/ 1088445 w 1941470"/>
                <a:gd name="connsiteY287" fmla="*/ 9248 h 1194629"/>
                <a:gd name="connsiteX288" fmla="*/ 217758 w 1941470"/>
                <a:gd name="connsiteY288" fmla="*/ 421938 h 1194629"/>
                <a:gd name="connsiteX289" fmla="*/ 38039 w 1941470"/>
                <a:gd name="connsiteY289" fmla="*/ 640553 h 1194629"/>
                <a:gd name="connsiteX290" fmla="*/ 40857 w 1941470"/>
                <a:gd name="connsiteY290" fmla="*/ 721031 h 1194629"/>
                <a:gd name="connsiteX291" fmla="*/ 37741 w 1941470"/>
                <a:gd name="connsiteY291" fmla="*/ 719232 h 1194629"/>
                <a:gd name="connsiteX292" fmla="*/ 75861 w 1941470"/>
                <a:gd name="connsiteY292" fmla="*/ 656551 h 1194629"/>
                <a:gd name="connsiteX293" fmla="*/ 1088511 w 1941470"/>
                <a:gd name="connsiteY293" fmla="*/ 48997 h 1194629"/>
                <a:gd name="connsiteX294" fmla="*/ 1179481 w 1941470"/>
                <a:gd name="connsiteY294" fmla="*/ 44388 h 1194629"/>
                <a:gd name="connsiteX295" fmla="*/ 1177333 w 1941470"/>
                <a:gd name="connsiteY295" fmla="*/ 48108 h 1194629"/>
                <a:gd name="connsiteX296" fmla="*/ 1088876 w 1941470"/>
                <a:gd name="connsiteY296" fmla="*/ 52589 h 1194629"/>
                <a:gd name="connsiteX297" fmla="*/ 78849 w 1941470"/>
                <a:gd name="connsiteY297" fmla="*/ 658560 h 1194629"/>
                <a:gd name="connsiteX298" fmla="*/ 78145 w 1941470"/>
                <a:gd name="connsiteY298" fmla="*/ 742559 h 1194629"/>
                <a:gd name="connsiteX299" fmla="*/ 74999 w 1941470"/>
                <a:gd name="connsiteY299" fmla="*/ 740743 h 1194629"/>
                <a:gd name="connsiteX300" fmla="*/ 111569 w 1941470"/>
                <a:gd name="connsiteY300" fmla="*/ 680608 h 1194629"/>
                <a:gd name="connsiteX301" fmla="*/ 1092904 w 1941470"/>
                <a:gd name="connsiteY301" fmla="*/ 91861 h 1194629"/>
                <a:gd name="connsiteX302" fmla="*/ 1153855 w 1941470"/>
                <a:gd name="connsiteY302" fmla="*/ 88773 h 1194629"/>
                <a:gd name="connsiteX303" fmla="*/ 1151707 w 1941470"/>
                <a:gd name="connsiteY303" fmla="*/ 92493 h 1194629"/>
                <a:gd name="connsiteX304" fmla="*/ 1093282 w 1941470"/>
                <a:gd name="connsiteY304" fmla="*/ 95454 h 1194629"/>
                <a:gd name="connsiteX305" fmla="*/ 114579 w 1941470"/>
                <a:gd name="connsiteY305" fmla="*/ 682652 h 1194629"/>
                <a:gd name="connsiteX306" fmla="*/ 115402 w 1941470"/>
                <a:gd name="connsiteY306" fmla="*/ 764070 h 1194629"/>
                <a:gd name="connsiteX307" fmla="*/ 112286 w 1941470"/>
                <a:gd name="connsiteY307" fmla="*/ 762271 h 1194629"/>
                <a:gd name="connsiteX308" fmla="*/ 147299 w 1941470"/>
                <a:gd name="connsiteY308" fmla="*/ 704699 h 1194629"/>
                <a:gd name="connsiteX309" fmla="*/ 1097310 w 1941470"/>
                <a:gd name="connsiteY309" fmla="*/ 134724 h 1194629"/>
                <a:gd name="connsiteX310" fmla="*/ 1128230 w 1941470"/>
                <a:gd name="connsiteY310" fmla="*/ 133158 h 1194629"/>
                <a:gd name="connsiteX311" fmla="*/ 1126082 w 1941470"/>
                <a:gd name="connsiteY311" fmla="*/ 136877 h 1194629"/>
                <a:gd name="connsiteX312" fmla="*/ 1097675 w 1941470"/>
                <a:gd name="connsiteY312" fmla="*/ 138317 h 1194629"/>
                <a:gd name="connsiteX313" fmla="*/ 150287 w 1941470"/>
                <a:gd name="connsiteY313" fmla="*/ 706707 h 1194629"/>
                <a:gd name="connsiteX314" fmla="*/ 152689 w 1941470"/>
                <a:gd name="connsiteY314" fmla="*/ 785598 h 1194629"/>
                <a:gd name="connsiteX315" fmla="*/ 149543 w 1941470"/>
                <a:gd name="connsiteY315" fmla="*/ 783782 h 1194629"/>
                <a:gd name="connsiteX316" fmla="*/ 183007 w 1941470"/>
                <a:gd name="connsiteY316" fmla="*/ 728756 h 1194629"/>
                <a:gd name="connsiteX317" fmla="*/ 1101702 w 1941470"/>
                <a:gd name="connsiteY317" fmla="*/ 177588 h 1194629"/>
                <a:gd name="connsiteX318" fmla="*/ 1102604 w 1941470"/>
                <a:gd name="connsiteY318" fmla="*/ 177542 h 1194629"/>
                <a:gd name="connsiteX319" fmla="*/ 1100351 w 1941470"/>
                <a:gd name="connsiteY319" fmla="*/ 181445 h 1194629"/>
                <a:gd name="connsiteX320" fmla="*/ 977088 w 1941470"/>
                <a:gd name="connsiteY320" fmla="*/ 200313 h 1194629"/>
                <a:gd name="connsiteX321" fmla="*/ 186016 w 1941470"/>
                <a:gd name="connsiteY321" fmla="*/ 730800 h 1194629"/>
                <a:gd name="connsiteX322" fmla="*/ 189945 w 1941470"/>
                <a:gd name="connsiteY322" fmla="*/ 807108 h 1194629"/>
                <a:gd name="connsiteX323" fmla="*/ 186830 w 1941470"/>
                <a:gd name="connsiteY323" fmla="*/ 805309 h 1194629"/>
                <a:gd name="connsiteX324" fmla="*/ 218735 w 1941470"/>
                <a:gd name="connsiteY324" fmla="*/ 752847 h 1194629"/>
                <a:gd name="connsiteX325" fmla="*/ 985028 w 1941470"/>
                <a:gd name="connsiteY325" fmla="*/ 238984 h 1194629"/>
                <a:gd name="connsiteX326" fmla="*/ 1075090 w 1941470"/>
                <a:gd name="connsiteY326" fmla="*/ 225199 h 1194629"/>
                <a:gd name="connsiteX327" fmla="*/ 1072779 w 1941470"/>
                <a:gd name="connsiteY327" fmla="*/ 229201 h 1194629"/>
                <a:gd name="connsiteX328" fmla="*/ 985748 w 1941470"/>
                <a:gd name="connsiteY328" fmla="*/ 242520 h 1194629"/>
                <a:gd name="connsiteX329" fmla="*/ 221723 w 1941470"/>
                <a:gd name="connsiteY329" fmla="*/ 754855 h 1194629"/>
                <a:gd name="connsiteX330" fmla="*/ 227233 w 1941470"/>
                <a:gd name="connsiteY330" fmla="*/ 828636 h 1194629"/>
                <a:gd name="connsiteX331" fmla="*/ 224087 w 1941470"/>
                <a:gd name="connsiteY331" fmla="*/ 826820 h 1194629"/>
                <a:gd name="connsiteX332" fmla="*/ 254443 w 1941470"/>
                <a:gd name="connsiteY332" fmla="*/ 776903 h 1194629"/>
                <a:gd name="connsiteX333" fmla="*/ 993689 w 1941470"/>
                <a:gd name="connsiteY333" fmla="*/ 281192 h 1194629"/>
                <a:gd name="connsiteX334" fmla="*/ 1047518 w 1941470"/>
                <a:gd name="connsiteY334" fmla="*/ 272954 h 1194629"/>
                <a:gd name="connsiteX335" fmla="*/ 1045205 w 1941470"/>
                <a:gd name="connsiteY335" fmla="*/ 276960 h 1194629"/>
                <a:gd name="connsiteX336" fmla="*/ 994433 w 1941470"/>
                <a:gd name="connsiteY336" fmla="*/ 284732 h 1194629"/>
                <a:gd name="connsiteX337" fmla="*/ 257453 w 1941470"/>
                <a:gd name="connsiteY337" fmla="*/ 778948 h 1194629"/>
                <a:gd name="connsiteX338" fmla="*/ 264490 w 1941470"/>
                <a:gd name="connsiteY338" fmla="*/ 850146 h 1194629"/>
                <a:gd name="connsiteX339" fmla="*/ 261374 w 1941470"/>
                <a:gd name="connsiteY339" fmla="*/ 848347 h 1194629"/>
                <a:gd name="connsiteX340" fmla="*/ 290173 w 1941470"/>
                <a:gd name="connsiteY340" fmla="*/ 800995 h 1194629"/>
                <a:gd name="connsiteX341" fmla="*/ 1002374 w 1941470"/>
                <a:gd name="connsiteY341" fmla="*/ 323403 h 1194629"/>
                <a:gd name="connsiteX342" fmla="*/ 1019945 w 1941470"/>
                <a:gd name="connsiteY342" fmla="*/ 320713 h 1194629"/>
                <a:gd name="connsiteX343" fmla="*/ 1017635 w 1941470"/>
                <a:gd name="connsiteY343" fmla="*/ 324714 h 1194629"/>
                <a:gd name="connsiteX344" fmla="*/ 1003094 w 1941470"/>
                <a:gd name="connsiteY344" fmla="*/ 326939 h 1194629"/>
                <a:gd name="connsiteX345" fmla="*/ 293161 w 1941470"/>
                <a:gd name="connsiteY345" fmla="*/ 803003 h 1194629"/>
                <a:gd name="connsiteX346" fmla="*/ 301748 w 1941470"/>
                <a:gd name="connsiteY346" fmla="*/ 871657 h 1194629"/>
                <a:gd name="connsiteX347" fmla="*/ 298632 w 1941470"/>
                <a:gd name="connsiteY347" fmla="*/ 869858 h 1194629"/>
                <a:gd name="connsiteX348" fmla="*/ 325881 w 1941470"/>
                <a:gd name="connsiteY348" fmla="*/ 825051 h 1194629"/>
                <a:gd name="connsiteX349" fmla="*/ 906508 w 1941470"/>
                <a:gd name="connsiteY349" fmla="*/ 392550 h 1194629"/>
                <a:gd name="connsiteX350" fmla="*/ 991049 w 1941470"/>
                <a:gd name="connsiteY350" fmla="*/ 370762 h 1194629"/>
                <a:gd name="connsiteX351" fmla="*/ 988524 w 1941470"/>
                <a:gd name="connsiteY351" fmla="*/ 375135 h 1194629"/>
                <a:gd name="connsiteX352" fmla="*/ 907572 w 1941470"/>
                <a:gd name="connsiteY352" fmla="*/ 395996 h 1194629"/>
                <a:gd name="connsiteX353" fmla="*/ 328869 w 1941470"/>
                <a:gd name="connsiteY353" fmla="*/ 827059 h 1194629"/>
                <a:gd name="connsiteX354" fmla="*/ 339034 w 1941470"/>
                <a:gd name="connsiteY354" fmla="*/ 893184 h 1194629"/>
                <a:gd name="connsiteX355" fmla="*/ 335918 w 1941470"/>
                <a:gd name="connsiteY355" fmla="*/ 891385 h 1194629"/>
                <a:gd name="connsiteX356" fmla="*/ 361609 w 1941470"/>
                <a:gd name="connsiteY356" fmla="*/ 849142 h 1194629"/>
                <a:gd name="connsiteX357" fmla="*/ 823042 w 1941470"/>
                <a:gd name="connsiteY357" fmla="*/ 469006 h 1194629"/>
                <a:gd name="connsiteX358" fmla="*/ 958691 w 1941470"/>
                <a:gd name="connsiteY358" fmla="*/ 426807 h 1194629"/>
                <a:gd name="connsiteX359" fmla="*/ 956045 w 1941470"/>
                <a:gd name="connsiteY359" fmla="*/ 431390 h 1194629"/>
                <a:gd name="connsiteX360" fmla="*/ 824437 w 1941470"/>
                <a:gd name="connsiteY360" fmla="*/ 472330 h 1194629"/>
                <a:gd name="connsiteX361" fmla="*/ 364597 w 1941470"/>
                <a:gd name="connsiteY361" fmla="*/ 851151 h 1194629"/>
                <a:gd name="connsiteX362" fmla="*/ 376321 w 1941470"/>
                <a:gd name="connsiteY362" fmla="*/ 914712 h 1194629"/>
                <a:gd name="connsiteX363" fmla="*/ 373176 w 1941470"/>
                <a:gd name="connsiteY363" fmla="*/ 912896 h 1194629"/>
                <a:gd name="connsiteX364" fmla="*/ 397317 w 1941470"/>
                <a:gd name="connsiteY364" fmla="*/ 873199 h 1194629"/>
                <a:gd name="connsiteX365" fmla="*/ 839781 w 1941470"/>
                <a:gd name="connsiteY365" fmla="*/ 508696 h 1194629"/>
                <a:gd name="connsiteX366" fmla="*/ 927093 w 1941470"/>
                <a:gd name="connsiteY366" fmla="*/ 481537 h 1194629"/>
                <a:gd name="connsiteX367" fmla="*/ 924435 w 1941470"/>
                <a:gd name="connsiteY367" fmla="*/ 486140 h 1194629"/>
                <a:gd name="connsiteX368" fmla="*/ 841210 w 1941470"/>
                <a:gd name="connsiteY368" fmla="*/ 512032 h 1194629"/>
                <a:gd name="connsiteX369" fmla="*/ 400326 w 1941470"/>
                <a:gd name="connsiteY369" fmla="*/ 875243 h 1194629"/>
                <a:gd name="connsiteX370" fmla="*/ 413578 w 1941470"/>
                <a:gd name="connsiteY370" fmla="*/ 936222 h 1194629"/>
                <a:gd name="connsiteX371" fmla="*/ 410463 w 1941470"/>
                <a:gd name="connsiteY371" fmla="*/ 934424 h 1194629"/>
                <a:gd name="connsiteX372" fmla="*/ 433047 w 1941470"/>
                <a:gd name="connsiteY372" fmla="*/ 897290 h 1194629"/>
                <a:gd name="connsiteX373" fmla="*/ 856554 w 1941470"/>
                <a:gd name="connsiteY373" fmla="*/ 548397 h 1194629"/>
                <a:gd name="connsiteX374" fmla="*/ 895483 w 1941470"/>
                <a:gd name="connsiteY374" fmla="*/ 536287 h 1194629"/>
                <a:gd name="connsiteX375" fmla="*/ 892838 w 1941470"/>
                <a:gd name="connsiteY375" fmla="*/ 540868 h 1194629"/>
                <a:gd name="connsiteX376" fmla="*/ 857949 w 1941470"/>
                <a:gd name="connsiteY376" fmla="*/ 551721 h 1194629"/>
                <a:gd name="connsiteX377" fmla="*/ 436034 w 1941470"/>
                <a:gd name="connsiteY377" fmla="*/ 899298 h 1194629"/>
                <a:gd name="connsiteX378" fmla="*/ 450866 w 1941470"/>
                <a:gd name="connsiteY378" fmla="*/ 957750 h 1194629"/>
                <a:gd name="connsiteX379" fmla="*/ 447720 w 1941470"/>
                <a:gd name="connsiteY379" fmla="*/ 955934 h 1194629"/>
                <a:gd name="connsiteX380" fmla="*/ 468754 w 1941470"/>
                <a:gd name="connsiteY380" fmla="*/ 921346 h 1194629"/>
                <a:gd name="connsiteX381" fmla="*/ 717169 w 1941470"/>
                <a:gd name="connsiteY381" fmla="*/ 672932 h 1194629"/>
                <a:gd name="connsiteX382" fmla="*/ 862048 w 1941470"/>
                <a:gd name="connsiteY382" fmla="*/ 594198 h 1194629"/>
                <a:gd name="connsiteX383" fmla="*/ 858588 w 1941470"/>
                <a:gd name="connsiteY383" fmla="*/ 600191 h 1194629"/>
                <a:gd name="connsiteX384" fmla="*/ 719213 w 1941470"/>
                <a:gd name="connsiteY384" fmla="*/ 675941 h 1194629"/>
                <a:gd name="connsiteX385" fmla="*/ 471763 w 1941470"/>
                <a:gd name="connsiteY385" fmla="*/ 923390 h 11946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Lst>
              <a:rect l="l" t="t" r="r" b="b"/>
              <a:pathLst>
                <a:path w="1941470" h="1194629">
                  <a:moveTo>
                    <a:pt x="1255841" y="3538"/>
                  </a:moveTo>
                  <a:lnTo>
                    <a:pt x="1257842" y="73"/>
                  </a:lnTo>
                  <a:lnTo>
                    <a:pt x="1377594" y="6120"/>
                  </a:lnTo>
                  <a:cubicBezTo>
                    <a:pt x="1570721" y="25733"/>
                    <a:pt x="1752535" y="83609"/>
                    <a:pt x="1915338" y="172048"/>
                  </a:cubicBezTo>
                  <a:lnTo>
                    <a:pt x="1941172" y="187743"/>
                  </a:lnTo>
                  <a:lnTo>
                    <a:pt x="1941470" y="192016"/>
                  </a:lnTo>
                  <a:lnTo>
                    <a:pt x="1905217" y="170258"/>
                  </a:lnTo>
                  <a:cubicBezTo>
                    <a:pt x="1741152" y="82479"/>
                    <a:pt x="1561008" y="27663"/>
                    <a:pt x="1373051" y="9248"/>
                  </a:cubicBezTo>
                  <a:close/>
                  <a:moveTo>
                    <a:pt x="1231645" y="45448"/>
                  </a:moveTo>
                  <a:lnTo>
                    <a:pt x="1233671" y="41939"/>
                  </a:lnTo>
                  <a:lnTo>
                    <a:pt x="1372985" y="48997"/>
                  </a:lnTo>
                  <a:cubicBezTo>
                    <a:pt x="1560083" y="68057"/>
                    <a:pt x="1736348" y="124294"/>
                    <a:pt x="1894253" y="210183"/>
                  </a:cubicBezTo>
                  <a:lnTo>
                    <a:pt x="1936845" y="236086"/>
                  </a:lnTo>
                  <a:lnTo>
                    <a:pt x="1935670" y="239581"/>
                  </a:lnTo>
                  <a:lnTo>
                    <a:pt x="1892543" y="213353"/>
                  </a:lnTo>
                  <a:cubicBezTo>
                    <a:pt x="1735046" y="127689"/>
                    <a:pt x="1559237" y="71599"/>
                    <a:pt x="1372619" y="52589"/>
                  </a:cubicBezTo>
                  <a:close/>
                  <a:moveTo>
                    <a:pt x="1206073" y="89739"/>
                  </a:moveTo>
                  <a:lnTo>
                    <a:pt x="1208221" y="86019"/>
                  </a:lnTo>
                  <a:lnTo>
                    <a:pt x="1230748" y="84878"/>
                  </a:lnTo>
                  <a:cubicBezTo>
                    <a:pt x="1463391" y="84878"/>
                    <a:pt x="1682473" y="144018"/>
                    <a:pt x="1873750" y="248054"/>
                  </a:cubicBezTo>
                  <a:lnTo>
                    <a:pt x="1920250" y="276332"/>
                  </a:lnTo>
                  <a:lnTo>
                    <a:pt x="1918434" y="279478"/>
                  </a:lnTo>
                  <a:lnTo>
                    <a:pt x="1872004" y="251241"/>
                  </a:lnTo>
                  <a:cubicBezTo>
                    <a:pt x="1681238" y="147476"/>
                    <a:pt x="1462750" y="88489"/>
                    <a:pt x="1230748" y="88489"/>
                  </a:cubicBezTo>
                  <a:close/>
                  <a:moveTo>
                    <a:pt x="1180448" y="134123"/>
                  </a:moveTo>
                  <a:lnTo>
                    <a:pt x="1182596" y="130404"/>
                  </a:lnTo>
                  <a:lnTo>
                    <a:pt x="1230748" y="127964"/>
                  </a:lnTo>
                  <a:cubicBezTo>
                    <a:pt x="1455953" y="127964"/>
                    <a:pt x="1668039" y="185220"/>
                    <a:pt x="1853211" y="285940"/>
                  </a:cubicBezTo>
                  <a:lnTo>
                    <a:pt x="1898723" y="313618"/>
                  </a:lnTo>
                  <a:lnTo>
                    <a:pt x="1896924" y="316735"/>
                  </a:lnTo>
                  <a:lnTo>
                    <a:pt x="1851501" y="289111"/>
                  </a:lnTo>
                  <a:cubicBezTo>
                    <a:pt x="1666839" y="188671"/>
                    <a:pt x="1455338" y="131575"/>
                    <a:pt x="1230748" y="131575"/>
                  </a:cubicBezTo>
                  <a:close/>
                  <a:moveTo>
                    <a:pt x="1154822" y="178509"/>
                  </a:moveTo>
                  <a:lnTo>
                    <a:pt x="1156970" y="174788"/>
                  </a:lnTo>
                  <a:lnTo>
                    <a:pt x="1230748" y="171051"/>
                  </a:lnTo>
                  <a:cubicBezTo>
                    <a:pt x="1448541" y="171051"/>
                    <a:pt x="1653640" y="226416"/>
                    <a:pt x="1832708" y="323811"/>
                  </a:cubicBezTo>
                  <a:lnTo>
                    <a:pt x="1877212" y="350876"/>
                  </a:lnTo>
                  <a:lnTo>
                    <a:pt x="1875396" y="354022"/>
                  </a:lnTo>
                  <a:lnTo>
                    <a:pt x="1830961" y="326998"/>
                  </a:lnTo>
                  <a:cubicBezTo>
                    <a:pt x="1652405" y="229874"/>
                    <a:pt x="1447900" y="174662"/>
                    <a:pt x="1230748" y="174662"/>
                  </a:cubicBezTo>
                  <a:close/>
                  <a:moveTo>
                    <a:pt x="1129197" y="222893"/>
                  </a:moveTo>
                  <a:lnTo>
                    <a:pt x="1131345" y="219173"/>
                  </a:lnTo>
                  <a:lnTo>
                    <a:pt x="1230748" y="214137"/>
                  </a:lnTo>
                  <a:cubicBezTo>
                    <a:pt x="1441103" y="214137"/>
                    <a:pt x="1639204" y="267618"/>
                    <a:pt x="1812168" y="361698"/>
                  </a:cubicBezTo>
                  <a:lnTo>
                    <a:pt x="1855684" y="388163"/>
                  </a:lnTo>
                  <a:lnTo>
                    <a:pt x="1853886" y="391279"/>
                  </a:lnTo>
                  <a:lnTo>
                    <a:pt x="1810458" y="364868"/>
                  </a:lnTo>
                  <a:cubicBezTo>
                    <a:pt x="1638006" y="271069"/>
                    <a:pt x="1440488" y="217748"/>
                    <a:pt x="1230748" y="217748"/>
                  </a:cubicBezTo>
                  <a:close/>
                  <a:moveTo>
                    <a:pt x="1103097" y="268099"/>
                  </a:moveTo>
                  <a:lnTo>
                    <a:pt x="1105409" y="264095"/>
                  </a:lnTo>
                  <a:lnTo>
                    <a:pt x="1110501" y="263315"/>
                  </a:lnTo>
                  <a:cubicBezTo>
                    <a:pt x="1150044" y="259287"/>
                    <a:pt x="1190159" y="257224"/>
                    <a:pt x="1230748" y="257224"/>
                  </a:cubicBezTo>
                  <a:cubicBezTo>
                    <a:pt x="1433692" y="257224"/>
                    <a:pt x="1624806" y="308814"/>
                    <a:pt x="1791665" y="399569"/>
                  </a:cubicBezTo>
                  <a:lnTo>
                    <a:pt x="1834174" y="425420"/>
                  </a:lnTo>
                  <a:lnTo>
                    <a:pt x="1832367" y="428550"/>
                  </a:lnTo>
                  <a:lnTo>
                    <a:pt x="1789955" y="402755"/>
                  </a:lnTo>
                  <a:cubicBezTo>
                    <a:pt x="1623607" y="312272"/>
                    <a:pt x="1433076" y="260835"/>
                    <a:pt x="1230748" y="260835"/>
                  </a:cubicBezTo>
                  <a:cubicBezTo>
                    <a:pt x="1190287" y="260835"/>
                    <a:pt x="1150298" y="262892"/>
                    <a:pt x="1110879" y="266908"/>
                  </a:cubicBezTo>
                  <a:close/>
                  <a:moveTo>
                    <a:pt x="1076974" y="315632"/>
                  </a:moveTo>
                  <a:lnTo>
                    <a:pt x="1078268" y="311787"/>
                  </a:lnTo>
                  <a:lnTo>
                    <a:pt x="1114907" y="306179"/>
                  </a:lnTo>
                  <a:cubicBezTo>
                    <a:pt x="1153001" y="302298"/>
                    <a:pt x="1191647" y="300310"/>
                    <a:pt x="1230748" y="300310"/>
                  </a:cubicBezTo>
                  <a:cubicBezTo>
                    <a:pt x="1426254" y="300310"/>
                    <a:pt x="1610371" y="350016"/>
                    <a:pt x="1771125" y="437456"/>
                  </a:cubicBezTo>
                  <a:lnTo>
                    <a:pt x="1812646" y="462707"/>
                  </a:lnTo>
                  <a:lnTo>
                    <a:pt x="1810848" y="465823"/>
                  </a:lnTo>
                  <a:lnTo>
                    <a:pt x="1769415" y="440626"/>
                  </a:lnTo>
                  <a:cubicBezTo>
                    <a:pt x="1609172" y="353467"/>
                    <a:pt x="1425639" y="303921"/>
                    <a:pt x="1230748" y="303921"/>
                  </a:cubicBezTo>
                  <a:cubicBezTo>
                    <a:pt x="1191770" y="303921"/>
                    <a:pt x="1153246" y="305903"/>
                    <a:pt x="1115272" y="309771"/>
                  </a:cubicBezTo>
                  <a:close/>
                  <a:moveTo>
                    <a:pt x="1063497" y="361230"/>
                  </a:moveTo>
                  <a:lnTo>
                    <a:pt x="1063245" y="357621"/>
                  </a:lnTo>
                  <a:lnTo>
                    <a:pt x="1119299" y="349043"/>
                  </a:lnTo>
                  <a:cubicBezTo>
                    <a:pt x="1155949" y="345310"/>
                    <a:pt x="1193129" y="343397"/>
                    <a:pt x="1230748" y="343397"/>
                  </a:cubicBezTo>
                  <a:cubicBezTo>
                    <a:pt x="1418842" y="343397"/>
                    <a:pt x="1595972" y="391212"/>
                    <a:pt x="1750622" y="475326"/>
                  </a:cubicBezTo>
                  <a:lnTo>
                    <a:pt x="1791136" y="499965"/>
                  </a:lnTo>
                  <a:lnTo>
                    <a:pt x="1789329" y="503094"/>
                  </a:lnTo>
                  <a:lnTo>
                    <a:pt x="1748912" y="478513"/>
                  </a:lnTo>
                  <a:cubicBezTo>
                    <a:pt x="1594774" y="394671"/>
                    <a:pt x="1418227" y="347008"/>
                    <a:pt x="1230748" y="347008"/>
                  </a:cubicBezTo>
                  <a:cubicBezTo>
                    <a:pt x="1193252" y="347008"/>
                    <a:pt x="1156194" y="348914"/>
                    <a:pt x="1119665" y="352634"/>
                  </a:cubicBezTo>
                  <a:close/>
                  <a:moveTo>
                    <a:pt x="1066654" y="404286"/>
                  </a:moveTo>
                  <a:lnTo>
                    <a:pt x="1066473" y="403914"/>
                  </a:lnTo>
                  <a:lnTo>
                    <a:pt x="1066249" y="400700"/>
                  </a:lnTo>
                  <a:lnTo>
                    <a:pt x="1123704" y="391906"/>
                  </a:lnTo>
                  <a:cubicBezTo>
                    <a:pt x="1158905" y="388320"/>
                    <a:pt x="1194616" y="386483"/>
                    <a:pt x="1230747" y="386483"/>
                  </a:cubicBezTo>
                  <a:cubicBezTo>
                    <a:pt x="1411404" y="386483"/>
                    <a:pt x="1581537" y="432415"/>
                    <a:pt x="1730082" y="513213"/>
                  </a:cubicBezTo>
                  <a:lnTo>
                    <a:pt x="1769608" y="537251"/>
                  </a:lnTo>
                  <a:lnTo>
                    <a:pt x="1767809" y="540367"/>
                  </a:lnTo>
                  <a:lnTo>
                    <a:pt x="1728372" y="516383"/>
                  </a:lnTo>
                  <a:cubicBezTo>
                    <a:pt x="1580338" y="435866"/>
                    <a:pt x="1410788" y="390094"/>
                    <a:pt x="1230747" y="390094"/>
                  </a:cubicBezTo>
                  <a:cubicBezTo>
                    <a:pt x="1194739" y="390094"/>
                    <a:pt x="1159150" y="391925"/>
                    <a:pt x="1124069" y="395499"/>
                  </a:cubicBezTo>
                  <a:close/>
                  <a:moveTo>
                    <a:pt x="1086424" y="444800"/>
                  </a:moveTo>
                  <a:lnTo>
                    <a:pt x="1084766" y="441401"/>
                  </a:lnTo>
                  <a:lnTo>
                    <a:pt x="1128098" y="434770"/>
                  </a:lnTo>
                  <a:cubicBezTo>
                    <a:pt x="1161854" y="431332"/>
                    <a:pt x="1196099" y="429570"/>
                    <a:pt x="1230748" y="429570"/>
                  </a:cubicBezTo>
                  <a:cubicBezTo>
                    <a:pt x="1403993" y="429570"/>
                    <a:pt x="1567139" y="473610"/>
                    <a:pt x="1709579" y="551084"/>
                  </a:cubicBezTo>
                  <a:lnTo>
                    <a:pt x="1748098" y="574508"/>
                  </a:lnTo>
                  <a:lnTo>
                    <a:pt x="1746291" y="577638"/>
                  </a:lnTo>
                  <a:lnTo>
                    <a:pt x="1707869" y="554271"/>
                  </a:lnTo>
                  <a:cubicBezTo>
                    <a:pt x="1565940" y="477069"/>
                    <a:pt x="1403377" y="433181"/>
                    <a:pt x="1230748" y="433181"/>
                  </a:cubicBezTo>
                  <a:cubicBezTo>
                    <a:pt x="1196227" y="433181"/>
                    <a:pt x="1162109" y="434936"/>
                    <a:pt x="1128477" y="438363"/>
                  </a:cubicBezTo>
                  <a:close/>
                  <a:moveTo>
                    <a:pt x="1129022" y="481815"/>
                  </a:moveTo>
                  <a:lnTo>
                    <a:pt x="1124043" y="478940"/>
                  </a:lnTo>
                  <a:lnTo>
                    <a:pt x="1124032" y="478930"/>
                  </a:lnTo>
                  <a:lnTo>
                    <a:pt x="1132504" y="477634"/>
                  </a:lnTo>
                  <a:cubicBezTo>
                    <a:pt x="1164812" y="474342"/>
                    <a:pt x="1197587" y="472656"/>
                    <a:pt x="1230748" y="472656"/>
                  </a:cubicBezTo>
                  <a:cubicBezTo>
                    <a:pt x="1396555" y="472656"/>
                    <a:pt x="1552704" y="514813"/>
                    <a:pt x="1689040" y="588971"/>
                  </a:cubicBezTo>
                  <a:lnTo>
                    <a:pt x="1726570" y="611795"/>
                  </a:lnTo>
                  <a:lnTo>
                    <a:pt x="1724771" y="614911"/>
                  </a:lnTo>
                  <a:lnTo>
                    <a:pt x="1687330" y="592141"/>
                  </a:lnTo>
                  <a:cubicBezTo>
                    <a:pt x="1551505" y="518264"/>
                    <a:pt x="1395939" y="476267"/>
                    <a:pt x="1230748" y="476267"/>
                  </a:cubicBezTo>
                  <a:cubicBezTo>
                    <a:pt x="1197710" y="476267"/>
                    <a:pt x="1165056" y="477947"/>
                    <a:pt x="1132869" y="481226"/>
                  </a:cubicBezTo>
                  <a:close/>
                  <a:moveTo>
                    <a:pt x="1199512" y="522513"/>
                  </a:moveTo>
                  <a:lnTo>
                    <a:pt x="1194189" y="519439"/>
                  </a:lnTo>
                  <a:lnTo>
                    <a:pt x="1230748" y="515743"/>
                  </a:lnTo>
                  <a:cubicBezTo>
                    <a:pt x="1389143" y="515743"/>
                    <a:pt x="1538305" y="556009"/>
                    <a:pt x="1668537" y="626842"/>
                  </a:cubicBezTo>
                  <a:lnTo>
                    <a:pt x="1705060" y="649053"/>
                  </a:lnTo>
                  <a:lnTo>
                    <a:pt x="1703253" y="652182"/>
                  </a:lnTo>
                  <a:lnTo>
                    <a:pt x="1666827" y="630028"/>
                  </a:lnTo>
                  <a:cubicBezTo>
                    <a:pt x="1537107" y="559467"/>
                    <a:pt x="1388528" y="519354"/>
                    <a:pt x="1230748" y="519354"/>
                  </a:cubicBezTo>
                  <a:close/>
                  <a:moveTo>
                    <a:pt x="1272316" y="564546"/>
                  </a:moveTo>
                  <a:lnTo>
                    <a:pt x="1265460" y="560588"/>
                  </a:lnTo>
                  <a:lnTo>
                    <a:pt x="1320192" y="563361"/>
                  </a:lnTo>
                  <a:cubicBezTo>
                    <a:pt x="1437849" y="575347"/>
                    <a:pt x="1548695" y="610714"/>
                    <a:pt x="1647996" y="664728"/>
                  </a:cubicBezTo>
                  <a:lnTo>
                    <a:pt x="1679508" y="683892"/>
                  </a:lnTo>
                  <a:lnTo>
                    <a:pt x="1677092" y="686633"/>
                  </a:lnTo>
                  <a:lnTo>
                    <a:pt x="1646287" y="667898"/>
                  </a:lnTo>
                  <a:cubicBezTo>
                    <a:pt x="1547394" y="614109"/>
                    <a:pt x="1437003" y="578889"/>
                    <a:pt x="1319827" y="566953"/>
                  </a:cubicBezTo>
                  <a:close/>
                  <a:moveTo>
                    <a:pt x="1363460" y="617168"/>
                  </a:moveTo>
                  <a:lnTo>
                    <a:pt x="1354859" y="612202"/>
                  </a:lnTo>
                  <a:lnTo>
                    <a:pt x="1398424" y="618869"/>
                  </a:lnTo>
                  <a:cubicBezTo>
                    <a:pt x="1479691" y="635541"/>
                    <a:pt x="1556680" y="664084"/>
                    <a:pt x="1627494" y="702599"/>
                  </a:cubicBezTo>
                  <a:lnTo>
                    <a:pt x="1643433" y="712292"/>
                  </a:lnTo>
                  <a:lnTo>
                    <a:pt x="1639576" y="714174"/>
                  </a:lnTo>
                  <a:lnTo>
                    <a:pt x="1625784" y="705786"/>
                  </a:lnTo>
                  <a:cubicBezTo>
                    <a:pt x="1555277" y="667433"/>
                    <a:pt x="1478621" y="639010"/>
                    <a:pt x="1397703" y="622409"/>
                  </a:cubicBezTo>
                  <a:close/>
                  <a:moveTo>
                    <a:pt x="1505272" y="699043"/>
                  </a:moveTo>
                  <a:lnTo>
                    <a:pt x="1487060" y="688528"/>
                  </a:lnTo>
                  <a:lnTo>
                    <a:pt x="1537919" y="707180"/>
                  </a:lnTo>
                  <a:lnTo>
                    <a:pt x="1578084" y="726558"/>
                  </a:lnTo>
                  <a:lnTo>
                    <a:pt x="1572967" y="726915"/>
                  </a:lnTo>
                  <a:lnTo>
                    <a:pt x="1564962" y="724223"/>
                  </a:lnTo>
                  <a:lnTo>
                    <a:pt x="1536524" y="710503"/>
                  </a:lnTo>
                  <a:close/>
                  <a:moveTo>
                    <a:pt x="990872" y="510372"/>
                  </a:moveTo>
                  <a:lnTo>
                    <a:pt x="1010554" y="500767"/>
                  </a:lnTo>
                  <a:lnTo>
                    <a:pt x="1024981" y="499761"/>
                  </a:lnTo>
                  <a:close/>
                  <a:moveTo>
                    <a:pt x="925557" y="575607"/>
                  </a:moveTo>
                  <a:lnTo>
                    <a:pt x="928215" y="571003"/>
                  </a:lnTo>
                  <a:lnTo>
                    <a:pt x="1045726" y="534450"/>
                  </a:lnTo>
                  <a:lnTo>
                    <a:pt x="1127035" y="526229"/>
                  </a:lnTo>
                  <a:lnTo>
                    <a:pt x="1132361" y="529304"/>
                  </a:lnTo>
                  <a:lnTo>
                    <a:pt x="1046470" y="537990"/>
                  </a:lnTo>
                  <a:close/>
                  <a:moveTo>
                    <a:pt x="893961" y="630334"/>
                  </a:moveTo>
                  <a:lnTo>
                    <a:pt x="896606" y="625753"/>
                  </a:lnTo>
                  <a:lnTo>
                    <a:pt x="1054410" y="576660"/>
                  </a:lnTo>
                  <a:lnTo>
                    <a:pt x="1190542" y="562895"/>
                  </a:lnTo>
                  <a:lnTo>
                    <a:pt x="1195864" y="565967"/>
                  </a:lnTo>
                  <a:lnTo>
                    <a:pt x="1055131" y="580197"/>
                  </a:lnTo>
                  <a:close/>
                  <a:moveTo>
                    <a:pt x="853376" y="700628"/>
                  </a:moveTo>
                  <a:lnTo>
                    <a:pt x="856839" y="694631"/>
                  </a:lnTo>
                  <a:lnTo>
                    <a:pt x="906803" y="667478"/>
                  </a:lnTo>
                  <a:cubicBezTo>
                    <a:pt x="1006430" y="625270"/>
                    <a:pt x="1115911" y="601916"/>
                    <a:pt x="1230748" y="601916"/>
                  </a:cubicBezTo>
                  <a:lnTo>
                    <a:pt x="1260763" y="603436"/>
                  </a:lnTo>
                  <a:lnTo>
                    <a:pt x="1267619" y="607395"/>
                  </a:lnTo>
                  <a:lnTo>
                    <a:pt x="1230748" y="605527"/>
                  </a:lnTo>
                  <a:cubicBezTo>
                    <a:pt x="1116424" y="605527"/>
                    <a:pt x="1007425" y="628783"/>
                    <a:pt x="908233" y="670813"/>
                  </a:cubicBezTo>
                  <a:close/>
                  <a:moveTo>
                    <a:pt x="812332" y="771720"/>
                  </a:moveTo>
                  <a:lnTo>
                    <a:pt x="815764" y="765775"/>
                  </a:lnTo>
                  <a:lnTo>
                    <a:pt x="923576" y="707180"/>
                  </a:lnTo>
                  <a:cubicBezTo>
                    <a:pt x="1018048" y="667152"/>
                    <a:pt x="1121861" y="645003"/>
                    <a:pt x="1230748" y="645003"/>
                  </a:cubicBezTo>
                  <a:cubicBezTo>
                    <a:pt x="1257969" y="645003"/>
                    <a:pt x="1284874" y="646387"/>
                    <a:pt x="1311395" y="649089"/>
                  </a:cubicBezTo>
                  <a:lnTo>
                    <a:pt x="1350095" y="655013"/>
                  </a:lnTo>
                  <a:lnTo>
                    <a:pt x="1358692" y="659976"/>
                  </a:lnTo>
                  <a:lnTo>
                    <a:pt x="1311030" y="652681"/>
                  </a:lnTo>
                  <a:cubicBezTo>
                    <a:pt x="1284629" y="649992"/>
                    <a:pt x="1257846" y="648614"/>
                    <a:pt x="1230748" y="648614"/>
                  </a:cubicBezTo>
                  <a:cubicBezTo>
                    <a:pt x="1122354" y="648614"/>
                    <a:pt x="1019012" y="670660"/>
                    <a:pt x="924972" y="710503"/>
                  </a:cubicBezTo>
                  <a:close/>
                  <a:moveTo>
                    <a:pt x="757492" y="866704"/>
                  </a:moveTo>
                  <a:lnTo>
                    <a:pt x="762675" y="857728"/>
                  </a:lnTo>
                  <a:lnTo>
                    <a:pt x="813465" y="815805"/>
                  </a:lnTo>
                  <a:cubicBezTo>
                    <a:pt x="932680" y="735199"/>
                    <a:pt x="1076313" y="688089"/>
                    <a:pt x="1230748" y="688089"/>
                  </a:cubicBezTo>
                  <a:cubicBezTo>
                    <a:pt x="1282226" y="688089"/>
                    <a:pt x="1332504" y="693323"/>
                    <a:pt x="1381078" y="703288"/>
                  </a:cubicBezTo>
                  <a:lnTo>
                    <a:pt x="1495193" y="738785"/>
                  </a:lnTo>
                  <a:lnTo>
                    <a:pt x="1506732" y="745447"/>
                  </a:lnTo>
                  <a:lnTo>
                    <a:pt x="1507951" y="746523"/>
                  </a:lnTo>
                  <a:lnTo>
                    <a:pt x="1380357" y="706828"/>
                  </a:lnTo>
                  <a:cubicBezTo>
                    <a:pt x="1332017" y="696910"/>
                    <a:pt x="1281980" y="691700"/>
                    <a:pt x="1230748" y="691700"/>
                  </a:cubicBezTo>
                  <a:cubicBezTo>
                    <a:pt x="1077082" y="691700"/>
                    <a:pt x="934150" y="738591"/>
                    <a:pt x="815510" y="818814"/>
                  </a:cubicBezTo>
                  <a:close/>
                  <a:moveTo>
                    <a:pt x="692433" y="992752"/>
                  </a:moveTo>
                  <a:lnTo>
                    <a:pt x="695625" y="983257"/>
                  </a:lnTo>
                  <a:lnTo>
                    <a:pt x="733362" y="937540"/>
                  </a:lnTo>
                  <a:cubicBezTo>
                    <a:pt x="860796" y="810106"/>
                    <a:pt x="1036733" y="731176"/>
                    <a:pt x="1230747" y="731176"/>
                  </a:cubicBezTo>
                  <a:cubicBezTo>
                    <a:pt x="1327754" y="731176"/>
                    <a:pt x="1420241" y="750909"/>
                    <a:pt x="1504407" y="786570"/>
                  </a:cubicBezTo>
                  <a:lnTo>
                    <a:pt x="1563405" y="818635"/>
                  </a:lnTo>
                  <a:lnTo>
                    <a:pt x="1564302" y="820473"/>
                  </a:lnTo>
                  <a:lnTo>
                    <a:pt x="1564499" y="823310"/>
                  </a:lnTo>
                  <a:lnTo>
                    <a:pt x="1503012" y="789894"/>
                  </a:lnTo>
                  <a:cubicBezTo>
                    <a:pt x="1419277" y="754417"/>
                    <a:pt x="1327262" y="734787"/>
                    <a:pt x="1230747" y="734787"/>
                  </a:cubicBezTo>
                  <a:cubicBezTo>
                    <a:pt x="1037718" y="734787"/>
                    <a:pt x="862684" y="813307"/>
                    <a:pt x="735906" y="940084"/>
                  </a:cubicBezTo>
                  <a:close/>
                  <a:moveTo>
                    <a:pt x="581719" y="986561"/>
                  </a:moveTo>
                  <a:lnTo>
                    <a:pt x="672456" y="876634"/>
                  </a:lnTo>
                  <a:lnTo>
                    <a:pt x="723135" y="834803"/>
                  </a:lnTo>
                  <a:lnTo>
                    <a:pt x="718012" y="843676"/>
                  </a:lnTo>
                  <a:lnTo>
                    <a:pt x="675000" y="879178"/>
                  </a:lnTo>
                  <a:lnTo>
                    <a:pt x="586956" y="985844"/>
                  </a:lnTo>
                  <a:lnTo>
                    <a:pt x="586113" y="986255"/>
                  </a:lnTo>
                  <a:close/>
                  <a:moveTo>
                    <a:pt x="693159" y="1059250"/>
                  </a:moveTo>
                  <a:lnTo>
                    <a:pt x="691414" y="1055673"/>
                  </a:lnTo>
                  <a:lnTo>
                    <a:pt x="763800" y="967977"/>
                  </a:lnTo>
                  <a:cubicBezTo>
                    <a:pt x="883427" y="848350"/>
                    <a:pt x="1048593" y="774262"/>
                    <a:pt x="1230748" y="774262"/>
                  </a:cubicBezTo>
                  <a:cubicBezTo>
                    <a:pt x="1321825" y="774262"/>
                    <a:pt x="1408655" y="792784"/>
                    <a:pt x="1487669" y="826259"/>
                  </a:cubicBezTo>
                  <a:lnTo>
                    <a:pt x="1567037" y="869391"/>
                  </a:lnTo>
                  <a:lnTo>
                    <a:pt x="1565871" y="872857"/>
                  </a:lnTo>
                  <a:lnTo>
                    <a:pt x="1486274" y="829595"/>
                  </a:lnTo>
                  <a:cubicBezTo>
                    <a:pt x="1407691" y="796298"/>
                    <a:pt x="1321333" y="777873"/>
                    <a:pt x="1230748" y="777873"/>
                  </a:cubicBezTo>
                  <a:cubicBezTo>
                    <a:pt x="1049619" y="777873"/>
                    <a:pt x="885356" y="851571"/>
                    <a:pt x="766375" y="970552"/>
                  </a:cubicBezTo>
                  <a:close/>
                  <a:moveTo>
                    <a:pt x="529126" y="989853"/>
                  </a:moveTo>
                  <a:lnTo>
                    <a:pt x="540190" y="969494"/>
                  </a:lnTo>
                  <a:cubicBezTo>
                    <a:pt x="600128" y="880847"/>
                    <a:pt x="676670" y="804306"/>
                    <a:pt x="765317" y="744368"/>
                  </a:cubicBezTo>
                  <a:lnTo>
                    <a:pt x="779933" y="736425"/>
                  </a:lnTo>
                  <a:lnTo>
                    <a:pt x="776467" y="742429"/>
                  </a:lnTo>
                  <a:lnTo>
                    <a:pt x="767361" y="747378"/>
                  </a:lnTo>
                  <a:cubicBezTo>
                    <a:pt x="679097" y="807060"/>
                    <a:pt x="602882" y="883275"/>
                    <a:pt x="543199" y="971538"/>
                  </a:cubicBezTo>
                  <a:lnTo>
                    <a:pt x="533195" y="989945"/>
                  </a:lnTo>
                  <a:lnTo>
                    <a:pt x="530049" y="990164"/>
                  </a:lnTo>
                  <a:close/>
                  <a:moveTo>
                    <a:pt x="716581" y="1101459"/>
                  </a:moveTo>
                  <a:lnTo>
                    <a:pt x="713823" y="1099026"/>
                  </a:lnTo>
                  <a:lnTo>
                    <a:pt x="718794" y="1089882"/>
                  </a:lnTo>
                  <a:cubicBezTo>
                    <a:pt x="829893" y="925578"/>
                    <a:pt x="1017930" y="817349"/>
                    <a:pt x="1230748" y="817349"/>
                  </a:cubicBezTo>
                  <a:cubicBezTo>
                    <a:pt x="1315875" y="817349"/>
                    <a:pt x="1397037" y="834666"/>
                    <a:pt x="1470896" y="865961"/>
                  </a:cubicBezTo>
                  <a:lnTo>
                    <a:pt x="1553156" y="910669"/>
                  </a:lnTo>
                  <a:lnTo>
                    <a:pt x="1551996" y="914119"/>
                  </a:lnTo>
                  <a:lnTo>
                    <a:pt x="1469501" y="869285"/>
                  </a:lnTo>
                  <a:cubicBezTo>
                    <a:pt x="1396073" y="838174"/>
                    <a:pt x="1315383" y="820960"/>
                    <a:pt x="1230748" y="820960"/>
                  </a:cubicBezTo>
                  <a:cubicBezTo>
                    <a:pt x="1019161" y="820960"/>
                    <a:pt x="832227" y="928548"/>
                    <a:pt x="721781" y="1091890"/>
                  </a:cubicBezTo>
                  <a:close/>
                  <a:moveTo>
                    <a:pt x="487880" y="975984"/>
                  </a:moveTo>
                  <a:lnTo>
                    <a:pt x="504482" y="945437"/>
                  </a:lnTo>
                  <a:cubicBezTo>
                    <a:pt x="567523" y="852205"/>
                    <a:pt x="648028" y="771701"/>
                    <a:pt x="741260" y="708660"/>
                  </a:cubicBezTo>
                  <a:lnTo>
                    <a:pt x="820977" y="665336"/>
                  </a:lnTo>
                  <a:lnTo>
                    <a:pt x="817543" y="671283"/>
                  </a:lnTo>
                  <a:lnTo>
                    <a:pt x="743269" y="711648"/>
                  </a:lnTo>
                  <a:cubicBezTo>
                    <a:pt x="650421" y="774428"/>
                    <a:pt x="570250" y="854598"/>
                    <a:pt x="507470" y="947446"/>
                  </a:cubicBezTo>
                  <a:lnTo>
                    <a:pt x="491330" y="977144"/>
                  </a:lnTo>
                  <a:close/>
                  <a:moveTo>
                    <a:pt x="749729" y="1130298"/>
                  </a:moveTo>
                  <a:lnTo>
                    <a:pt x="748418" y="1129541"/>
                  </a:lnTo>
                  <a:lnTo>
                    <a:pt x="746798" y="1128112"/>
                  </a:lnTo>
                  <a:lnTo>
                    <a:pt x="754502" y="1113937"/>
                  </a:lnTo>
                  <a:cubicBezTo>
                    <a:pt x="857842" y="961098"/>
                    <a:pt x="1032754" y="860435"/>
                    <a:pt x="1230748" y="860435"/>
                  </a:cubicBezTo>
                  <a:cubicBezTo>
                    <a:pt x="1309945" y="860435"/>
                    <a:pt x="1385450" y="876541"/>
                    <a:pt x="1454158" y="905650"/>
                  </a:cubicBezTo>
                  <a:lnTo>
                    <a:pt x="1532373" y="948156"/>
                  </a:lnTo>
                  <a:lnTo>
                    <a:pt x="1530571" y="951276"/>
                  </a:lnTo>
                  <a:lnTo>
                    <a:pt x="1452763" y="908985"/>
                  </a:lnTo>
                  <a:cubicBezTo>
                    <a:pt x="1384486" y="880055"/>
                    <a:pt x="1309453" y="864046"/>
                    <a:pt x="1230748" y="864046"/>
                  </a:cubicBezTo>
                  <a:cubicBezTo>
                    <a:pt x="1034037" y="864046"/>
                    <a:pt x="860215" y="964100"/>
                    <a:pt x="757511" y="1115981"/>
                  </a:cubicBezTo>
                  <a:close/>
                  <a:moveTo>
                    <a:pt x="786860" y="1151735"/>
                  </a:moveTo>
                  <a:lnTo>
                    <a:pt x="783755" y="1149943"/>
                  </a:lnTo>
                  <a:lnTo>
                    <a:pt x="790230" y="1138029"/>
                  </a:lnTo>
                  <a:cubicBezTo>
                    <a:pt x="885829" y="996652"/>
                    <a:pt x="1047628" y="903522"/>
                    <a:pt x="1230747" y="903522"/>
                  </a:cubicBezTo>
                  <a:cubicBezTo>
                    <a:pt x="1303994" y="903522"/>
                    <a:pt x="1373831" y="918423"/>
                    <a:pt x="1437384" y="945352"/>
                  </a:cubicBezTo>
                  <a:lnTo>
                    <a:pt x="1510917" y="985317"/>
                  </a:lnTo>
                  <a:lnTo>
                    <a:pt x="1509124" y="988423"/>
                  </a:lnTo>
                  <a:lnTo>
                    <a:pt x="1435989" y="948676"/>
                  </a:lnTo>
                  <a:cubicBezTo>
                    <a:pt x="1372867" y="921931"/>
                    <a:pt x="1303502" y="907133"/>
                    <a:pt x="1230747" y="907133"/>
                  </a:cubicBezTo>
                  <a:cubicBezTo>
                    <a:pt x="1048859" y="907133"/>
                    <a:pt x="888163" y="999622"/>
                    <a:pt x="793218" y="1140038"/>
                  </a:cubicBezTo>
                  <a:close/>
                  <a:moveTo>
                    <a:pt x="824022" y="1173191"/>
                  </a:moveTo>
                  <a:lnTo>
                    <a:pt x="820886" y="1171380"/>
                  </a:lnTo>
                  <a:lnTo>
                    <a:pt x="825938" y="1162085"/>
                  </a:lnTo>
                  <a:cubicBezTo>
                    <a:pt x="913778" y="1032172"/>
                    <a:pt x="1062453" y="946608"/>
                    <a:pt x="1230748" y="946608"/>
                  </a:cubicBezTo>
                  <a:cubicBezTo>
                    <a:pt x="1298066" y="946608"/>
                    <a:pt x="1362244" y="960298"/>
                    <a:pt x="1420646" y="985041"/>
                  </a:cubicBezTo>
                  <a:lnTo>
                    <a:pt x="1489480" y="1022448"/>
                  </a:lnTo>
                  <a:lnTo>
                    <a:pt x="1487678" y="1025569"/>
                  </a:lnTo>
                  <a:lnTo>
                    <a:pt x="1419251" y="988376"/>
                  </a:lnTo>
                  <a:cubicBezTo>
                    <a:pt x="1361280" y="963812"/>
                    <a:pt x="1297573" y="950219"/>
                    <a:pt x="1230748" y="950219"/>
                  </a:cubicBezTo>
                  <a:cubicBezTo>
                    <a:pt x="1063735" y="950219"/>
                    <a:pt x="916150" y="1035174"/>
                    <a:pt x="828948" y="1164129"/>
                  </a:cubicBezTo>
                  <a:close/>
                  <a:moveTo>
                    <a:pt x="861153" y="1194629"/>
                  </a:moveTo>
                  <a:lnTo>
                    <a:pt x="858048" y="1192836"/>
                  </a:lnTo>
                  <a:lnTo>
                    <a:pt x="861667" y="1186177"/>
                  </a:lnTo>
                  <a:cubicBezTo>
                    <a:pt x="941765" y="1067725"/>
                    <a:pt x="1077328" y="989695"/>
                    <a:pt x="1230748" y="989695"/>
                  </a:cubicBezTo>
                  <a:cubicBezTo>
                    <a:pt x="1292115" y="989695"/>
                    <a:pt x="1350626" y="1002180"/>
                    <a:pt x="1403873" y="1024743"/>
                  </a:cubicBezTo>
                  <a:lnTo>
                    <a:pt x="1468024" y="1059610"/>
                  </a:lnTo>
                  <a:lnTo>
                    <a:pt x="1466231" y="1062716"/>
                  </a:lnTo>
                  <a:lnTo>
                    <a:pt x="1402477" y="1028066"/>
                  </a:lnTo>
                  <a:cubicBezTo>
                    <a:pt x="1349661" y="1005688"/>
                    <a:pt x="1291623" y="993306"/>
                    <a:pt x="1230748" y="993306"/>
                  </a:cubicBezTo>
                  <a:cubicBezTo>
                    <a:pt x="1078559" y="993306"/>
                    <a:pt x="944099" y="1070695"/>
                    <a:pt x="864655" y="1188185"/>
                  </a:cubicBezTo>
                  <a:close/>
                  <a:moveTo>
                    <a:pt x="2893" y="699113"/>
                  </a:moveTo>
                  <a:lnTo>
                    <a:pt x="0" y="697443"/>
                  </a:lnTo>
                  <a:lnTo>
                    <a:pt x="39807" y="631919"/>
                  </a:lnTo>
                  <a:cubicBezTo>
                    <a:pt x="272097" y="288086"/>
                    <a:pt x="649366" y="50249"/>
                    <a:pt x="1083902" y="6120"/>
                  </a:cubicBezTo>
                  <a:lnTo>
                    <a:pt x="1205109" y="0"/>
                  </a:lnTo>
                  <a:lnTo>
                    <a:pt x="1202991" y="3668"/>
                  </a:lnTo>
                  <a:lnTo>
                    <a:pt x="1088445" y="9248"/>
                  </a:lnTo>
                  <a:cubicBezTo>
                    <a:pt x="759521" y="41474"/>
                    <a:pt x="454520" y="185177"/>
                    <a:pt x="217758" y="421938"/>
                  </a:cubicBezTo>
                  <a:cubicBezTo>
                    <a:pt x="150112" y="489584"/>
                    <a:pt x="90062" y="562800"/>
                    <a:pt x="38039" y="640553"/>
                  </a:cubicBezTo>
                  <a:close/>
                  <a:moveTo>
                    <a:pt x="40857" y="721031"/>
                  </a:moveTo>
                  <a:lnTo>
                    <a:pt x="37741" y="719232"/>
                  </a:lnTo>
                  <a:lnTo>
                    <a:pt x="75861" y="656551"/>
                  </a:lnTo>
                  <a:cubicBezTo>
                    <a:pt x="301410" y="322980"/>
                    <a:pt x="667541" y="91881"/>
                    <a:pt x="1088511" y="48997"/>
                  </a:cubicBezTo>
                  <a:lnTo>
                    <a:pt x="1179481" y="44388"/>
                  </a:lnTo>
                  <a:lnTo>
                    <a:pt x="1177333" y="48108"/>
                  </a:lnTo>
                  <a:lnTo>
                    <a:pt x="1088876" y="52589"/>
                  </a:lnTo>
                  <a:cubicBezTo>
                    <a:pt x="668988" y="95361"/>
                    <a:pt x="303810" y="325853"/>
                    <a:pt x="78849" y="658560"/>
                  </a:cubicBezTo>
                  <a:close/>
                  <a:moveTo>
                    <a:pt x="78145" y="742559"/>
                  </a:moveTo>
                  <a:lnTo>
                    <a:pt x="74999" y="740743"/>
                  </a:lnTo>
                  <a:lnTo>
                    <a:pt x="111569" y="680608"/>
                  </a:lnTo>
                  <a:cubicBezTo>
                    <a:pt x="330136" y="357354"/>
                    <a:pt x="684936" y="133416"/>
                    <a:pt x="1092904" y="91861"/>
                  </a:cubicBezTo>
                  <a:lnTo>
                    <a:pt x="1153855" y="88773"/>
                  </a:lnTo>
                  <a:lnTo>
                    <a:pt x="1151707" y="92493"/>
                  </a:lnTo>
                  <a:lnTo>
                    <a:pt x="1093282" y="95454"/>
                  </a:lnTo>
                  <a:cubicBezTo>
                    <a:pt x="686432" y="136901"/>
                    <a:pt x="332571" y="360260"/>
                    <a:pt x="114579" y="682652"/>
                  </a:cubicBezTo>
                  <a:close/>
                  <a:moveTo>
                    <a:pt x="115402" y="764070"/>
                  </a:moveTo>
                  <a:lnTo>
                    <a:pt x="112286" y="762271"/>
                  </a:lnTo>
                  <a:lnTo>
                    <a:pt x="147299" y="704699"/>
                  </a:lnTo>
                  <a:cubicBezTo>
                    <a:pt x="358897" y="391760"/>
                    <a:pt x="702380" y="174956"/>
                    <a:pt x="1097310" y="134724"/>
                  </a:cubicBezTo>
                  <a:lnTo>
                    <a:pt x="1128230" y="133158"/>
                  </a:lnTo>
                  <a:lnTo>
                    <a:pt x="1126082" y="136877"/>
                  </a:lnTo>
                  <a:lnTo>
                    <a:pt x="1097675" y="138317"/>
                  </a:lnTo>
                  <a:cubicBezTo>
                    <a:pt x="703827" y="178436"/>
                    <a:pt x="361296" y="394634"/>
                    <a:pt x="150287" y="706707"/>
                  </a:cubicBezTo>
                  <a:close/>
                  <a:moveTo>
                    <a:pt x="152689" y="785598"/>
                  </a:moveTo>
                  <a:lnTo>
                    <a:pt x="149543" y="783782"/>
                  </a:lnTo>
                  <a:lnTo>
                    <a:pt x="183007" y="728756"/>
                  </a:lnTo>
                  <a:cubicBezTo>
                    <a:pt x="387622" y="426135"/>
                    <a:pt x="719776" y="216491"/>
                    <a:pt x="1101702" y="177588"/>
                  </a:cubicBezTo>
                  <a:lnTo>
                    <a:pt x="1102604" y="177542"/>
                  </a:lnTo>
                  <a:lnTo>
                    <a:pt x="1100351" y="181445"/>
                  </a:lnTo>
                  <a:lnTo>
                    <a:pt x="977088" y="200313"/>
                  </a:lnTo>
                  <a:cubicBezTo>
                    <a:pt x="649238" y="267580"/>
                    <a:pt x="367386" y="462570"/>
                    <a:pt x="186016" y="730800"/>
                  </a:cubicBezTo>
                  <a:close/>
                  <a:moveTo>
                    <a:pt x="189945" y="807108"/>
                  </a:moveTo>
                  <a:lnTo>
                    <a:pt x="186830" y="805309"/>
                  </a:lnTo>
                  <a:lnTo>
                    <a:pt x="218735" y="752847"/>
                  </a:lnTo>
                  <a:cubicBezTo>
                    <a:pt x="394422" y="493019"/>
                    <a:pt x="667443" y="304142"/>
                    <a:pt x="985028" y="238984"/>
                  </a:cubicBezTo>
                  <a:lnTo>
                    <a:pt x="1075090" y="225199"/>
                  </a:lnTo>
                  <a:lnTo>
                    <a:pt x="1072779" y="229201"/>
                  </a:lnTo>
                  <a:lnTo>
                    <a:pt x="985748" y="242520"/>
                  </a:lnTo>
                  <a:cubicBezTo>
                    <a:pt x="669097" y="307483"/>
                    <a:pt x="396886" y="495797"/>
                    <a:pt x="221723" y="754855"/>
                  </a:cubicBezTo>
                  <a:close/>
                  <a:moveTo>
                    <a:pt x="227233" y="828636"/>
                  </a:moveTo>
                  <a:lnTo>
                    <a:pt x="224087" y="826820"/>
                  </a:lnTo>
                  <a:lnTo>
                    <a:pt x="254443" y="776903"/>
                  </a:lnTo>
                  <a:cubicBezTo>
                    <a:pt x="423923" y="526248"/>
                    <a:pt x="687302" y="344046"/>
                    <a:pt x="993689" y="281192"/>
                  </a:cubicBezTo>
                  <a:lnTo>
                    <a:pt x="1047518" y="272954"/>
                  </a:lnTo>
                  <a:lnTo>
                    <a:pt x="1045205" y="276960"/>
                  </a:lnTo>
                  <a:lnTo>
                    <a:pt x="994433" y="284732"/>
                  </a:lnTo>
                  <a:cubicBezTo>
                    <a:pt x="689002" y="347400"/>
                    <a:pt x="426422" y="529058"/>
                    <a:pt x="257453" y="778948"/>
                  </a:cubicBezTo>
                  <a:close/>
                  <a:moveTo>
                    <a:pt x="264490" y="850146"/>
                  </a:moveTo>
                  <a:lnTo>
                    <a:pt x="261374" y="848347"/>
                  </a:lnTo>
                  <a:lnTo>
                    <a:pt x="290173" y="800995"/>
                  </a:lnTo>
                  <a:cubicBezTo>
                    <a:pt x="453458" y="559508"/>
                    <a:pt x="707207" y="383962"/>
                    <a:pt x="1002374" y="323403"/>
                  </a:cubicBezTo>
                  <a:lnTo>
                    <a:pt x="1019945" y="320713"/>
                  </a:lnTo>
                  <a:lnTo>
                    <a:pt x="1017635" y="324714"/>
                  </a:lnTo>
                  <a:lnTo>
                    <a:pt x="1003094" y="326939"/>
                  </a:lnTo>
                  <a:cubicBezTo>
                    <a:pt x="708862" y="387303"/>
                    <a:pt x="455923" y="562285"/>
                    <a:pt x="293161" y="803003"/>
                  </a:cubicBezTo>
                  <a:close/>
                  <a:moveTo>
                    <a:pt x="301748" y="871657"/>
                  </a:moveTo>
                  <a:lnTo>
                    <a:pt x="298632" y="869858"/>
                  </a:lnTo>
                  <a:lnTo>
                    <a:pt x="325881" y="825051"/>
                  </a:lnTo>
                  <a:cubicBezTo>
                    <a:pt x="463324" y="621775"/>
                    <a:pt x="667400" y="467075"/>
                    <a:pt x="906508" y="392550"/>
                  </a:cubicBezTo>
                  <a:lnTo>
                    <a:pt x="991049" y="370762"/>
                  </a:lnTo>
                  <a:lnTo>
                    <a:pt x="988524" y="375135"/>
                  </a:lnTo>
                  <a:lnTo>
                    <a:pt x="907572" y="395996"/>
                  </a:lnTo>
                  <a:cubicBezTo>
                    <a:pt x="669252" y="470273"/>
                    <a:pt x="465854" y="624457"/>
                    <a:pt x="328869" y="827059"/>
                  </a:cubicBezTo>
                  <a:close/>
                  <a:moveTo>
                    <a:pt x="339034" y="893184"/>
                  </a:moveTo>
                  <a:lnTo>
                    <a:pt x="335918" y="891385"/>
                  </a:lnTo>
                  <a:lnTo>
                    <a:pt x="361609" y="849142"/>
                  </a:lnTo>
                  <a:cubicBezTo>
                    <a:pt x="474772" y="681783"/>
                    <a:pt x="634957" y="548697"/>
                    <a:pt x="823042" y="469006"/>
                  </a:cubicBezTo>
                  <a:lnTo>
                    <a:pt x="958691" y="426807"/>
                  </a:lnTo>
                  <a:lnTo>
                    <a:pt x="956045" y="431390"/>
                  </a:lnTo>
                  <a:lnTo>
                    <a:pt x="824437" y="472330"/>
                  </a:lnTo>
                  <a:cubicBezTo>
                    <a:pt x="636998" y="551744"/>
                    <a:pt x="477368" y="684368"/>
                    <a:pt x="364597" y="851151"/>
                  </a:cubicBezTo>
                  <a:close/>
                  <a:moveTo>
                    <a:pt x="376321" y="914712"/>
                  </a:moveTo>
                  <a:lnTo>
                    <a:pt x="373176" y="912896"/>
                  </a:lnTo>
                  <a:lnTo>
                    <a:pt x="397317" y="873199"/>
                  </a:lnTo>
                  <a:cubicBezTo>
                    <a:pt x="505825" y="712718"/>
                    <a:pt x="659423" y="585108"/>
                    <a:pt x="839781" y="508696"/>
                  </a:cubicBezTo>
                  <a:lnTo>
                    <a:pt x="927093" y="481537"/>
                  </a:lnTo>
                  <a:lnTo>
                    <a:pt x="924435" y="486140"/>
                  </a:lnTo>
                  <a:lnTo>
                    <a:pt x="841210" y="512032"/>
                  </a:lnTo>
                  <a:cubicBezTo>
                    <a:pt x="661504" y="588176"/>
                    <a:pt x="508452" y="715337"/>
                    <a:pt x="400326" y="875243"/>
                  </a:cubicBezTo>
                  <a:close/>
                  <a:moveTo>
                    <a:pt x="413578" y="936222"/>
                  </a:moveTo>
                  <a:lnTo>
                    <a:pt x="410463" y="934424"/>
                  </a:lnTo>
                  <a:lnTo>
                    <a:pt x="433047" y="897290"/>
                  </a:lnTo>
                  <a:cubicBezTo>
                    <a:pt x="536909" y="743686"/>
                    <a:pt x="683928" y="621539"/>
                    <a:pt x="856554" y="548397"/>
                  </a:cubicBezTo>
                  <a:lnTo>
                    <a:pt x="895483" y="536287"/>
                  </a:lnTo>
                  <a:lnTo>
                    <a:pt x="892838" y="540868"/>
                  </a:lnTo>
                  <a:lnTo>
                    <a:pt x="857949" y="551721"/>
                  </a:lnTo>
                  <a:cubicBezTo>
                    <a:pt x="685970" y="624585"/>
                    <a:pt x="539504" y="746271"/>
                    <a:pt x="436034" y="899298"/>
                  </a:cubicBezTo>
                  <a:close/>
                  <a:moveTo>
                    <a:pt x="450866" y="957750"/>
                  </a:moveTo>
                  <a:lnTo>
                    <a:pt x="447720" y="955934"/>
                  </a:lnTo>
                  <a:lnTo>
                    <a:pt x="468754" y="921346"/>
                  </a:lnTo>
                  <a:cubicBezTo>
                    <a:pt x="534892" y="823530"/>
                    <a:pt x="619352" y="739070"/>
                    <a:pt x="717169" y="672932"/>
                  </a:cubicBezTo>
                  <a:lnTo>
                    <a:pt x="862048" y="594198"/>
                  </a:lnTo>
                  <a:lnTo>
                    <a:pt x="858588" y="600191"/>
                  </a:lnTo>
                  <a:lnTo>
                    <a:pt x="719213" y="675941"/>
                  </a:lnTo>
                  <a:cubicBezTo>
                    <a:pt x="621779" y="741824"/>
                    <a:pt x="537646" y="825957"/>
                    <a:pt x="471763" y="923390"/>
                  </a:cubicBezTo>
                  <a:close/>
                </a:path>
              </a:pathLst>
            </a:custGeom>
            <a:solidFill>
              <a:schemeClr val="bg2"/>
            </a:solidFill>
            <a:ln w="8110" cap="flat">
              <a:noFill/>
              <a:prstDash val="solid"/>
              <a:miter/>
            </a:ln>
          </p:spPr>
          <p:txBody>
            <a:bodyPr rtlCol="0" anchor="ctr"/>
            <a:lstStyle/>
            <a:p>
              <a:endParaRPr lang="en-US"/>
            </a:p>
          </p:txBody>
        </p:sp>
        <p:sp>
          <p:nvSpPr>
            <p:cNvPr id="106" name="Freeform 105">
              <a:extLst>
                <a:ext uri="{FF2B5EF4-FFF2-40B4-BE49-F238E27FC236}">
                  <a16:creationId xmlns:a16="http://schemas.microsoft.com/office/drawing/2014/main" id="{EB9C1C87-6AD5-ED92-13B3-E3EA9BB091FF}"/>
                </a:ext>
              </a:extLst>
            </p:cNvPr>
            <p:cNvSpPr/>
            <p:nvPr/>
          </p:nvSpPr>
          <p:spPr>
            <a:xfrm>
              <a:off x="5744469" y="3428999"/>
              <a:ext cx="1469552" cy="1455327"/>
            </a:xfrm>
            <a:custGeom>
              <a:avLst/>
              <a:gdLst>
                <a:gd name="connsiteX0" fmla="*/ 711792 w 1469552"/>
                <a:gd name="connsiteY0" fmla="*/ 1224866 h 1455327"/>
                <a:gd name="connsiteX1" fmla="*/ 711792 w 1469552"/>
                <a:gd name="connsiteY1" fmla="*/ 1229329 h 1455327"/>
                <a:gd name="connsiteX2" fmla="*/ 642393 w 1469552"/>
                <a:gd name="connsiteY2" fmla="*/ 1271491 h 1455327"/>
                <a:gd name="connsiteX3" fmla="*/ 184672 w 1469552"/>
                <a:gd name="connsiteY3" fmla="*/ 1438493 h 1455327"/>
                <a:gd name="connsiteX4" fmla="*/ 74375 w 1469552"/>
                <a:gd name="connsiteY4" fmla="*/ 1455327 h 1455327"/>
                <a:gd name="connsiteX5" fmla="*/ 69344 w 1469552"/>
                <a:gd name="connsiteY5" fmla="*/ 1451935 h 1455327"/>
                <a:gd name="connsiteX6" fmla="*/ 175628 w 1469552"/>
                <a:gd name="connsiteY6" fmla="*/ 1436237 h 1455327"/>
                <a:gd name="connsiteX7" fmla="*/ 630644 w 1469552"/>
                <a:gd name="connsiteY7" fmla="*/ 1273565 h 1455327"/>
                <a:gd name="connsiteX8" fmla="*/ 711792 w 1469552"/>
                <a:gd name="connsiteY8" fmla="*/ 1165377 h 1455327"/>
                <a:gd name="connsiteX9" fmla="*/ 711792 w 1469552"/>
                <a:gd name="connsiteY9" fmla="*/ 1170253 h 1455327"/>
                <a:gd name="connsiteX10" fmla="*/ 617969 w 1469552"/>
                <a:gd name="connsiteY10" fmla="*/ 1227315 h 1455327"/>
                <a:gd name="connsiteX11" fmla="*/ 174202 w 1469552"/>
                <a:gd name="connsiteY11" fmla="*/ 1389537 h 1455327"/>
                <a:gd name="connsiteX12" fmla="*/ 24626 w 1469552"/>
                <a:gd name="connsiteY12" fmla="*/ 1412430 h 1455327"/>
                <a:gd name="connsiteX13" fmla="*/ 22043 w 1469552"/>
                <a:gd name="connsiteY13" fmla="*/ 1408600 h 1455327"/>
                <a:gd name="connsiteX14" fmla="*/ 173367 w 1469552"/>
                <a:gd name="connsiteY14" fmla="*/ 1385440 h 1455327"/>
                <a:gd name="connsiteX15" fmla="*/ 615987 w 1469552"/>
                <a:gd name="connsiteY15" fmla="*/ 1223642 h 1455327"/>
                <a:gd name="connsiteX16" fmla="*/ 711792 w 1469552"/>
                <a:gd name="connsiteY16" fmla="*/ 1107016 h 1455327"/>
                <a:gd name="connsiteX17" fmla="*/ 711792 w 1469552"/>
                <a:gd name="connsiteY17" fmla="*/ 1111942 h 1455327"/>
                <a:gd name="connsiteX18" fmla="*/ 594219 w 1469552"/>
                <a:gd name="connsiteY18" fmla="*/ 1183445 h 1455327"/>
                <a:gd name="connsiteX19" fmla="*/ 9056 w 1469552"/>
                <a:gd name="connsiteY19" fmla="*/ 1364381 h 1455327"/>
                <a:gd name="connsiteX20" fmla="*/ 4522 w 1469552"/>
                <a:gd name="connsiteY20" fmla="*/ 1364611 h 1455327"/>
                <a:gd name="connsiteX21" fmla="*/ 3686 w 1469552"/>
                <a:gd name="connsiteY21" fmla="*/ 1360469 h 1455327"/>
                <a:gd name="connsiteX22" fmla="*/ 8617 w 1469552"/>
                <a:gd name="connsiteY22" fmla="*/ 1360219 h 1455327"/>
                <a:gd name="connsiteX23" fmla="*/ 592195 w 1469552"/>
                <a:gd name="connsiteY23" fmla="*/ 1179754 h 1455327"/>
                <a:gd name="connsiteX24" fmla="*/ 711792 w 1469552"/>
                <a:gd name="connsiteY24" fmla="*/ 1046062 h 1455327"/>
                <a:gd name="connsiteX25" fmla="*/ 711792 w 1469552"/>
                <a:gd name="connsiteY25" fmla="*/ 1051263 h 1455327"/>
                <a:gd name="connsiteX26" fmla="*/ 695256 w 1469552"/>
                <a:gd name="connsiteY26" fmla="*/ 1063637 h 1455327"/>
                <a:gd name="connsiteX27" fmla="*/ 3952 w 1469552"/>
                <a:gd name="connsiteY27" fmla="*/ 1314727 h 1455327"/>
                <a:gd name="connsiteX28" fmla="*/ 0 w 1469552"/>
                <a:gd name="connsiteY28" fmla="*/ 1314927 h 1455327"/>
                <a:gd name="connsiteX29" fmla="*/ 0 w 1469552"/>
                <a:gd name="connsiteY29" fmla="*/ 1310745 h 1455327"/>
                <a:gd name="connsiteX30" fmla="*/ 3529 w 1469552"/>
                <a:gd name="connsiteY30" fmla="*/ 1310566 h 1455327"/>
                <a:gd name="connsiteX31" fmla="*/ 692930 w 1469552"/>
                <a:gd name="connsiteY31" fmla="*/ 1060176 h 1455327"/>
                <a:gd name="connsiteX32" fmla="*/ 711792 w 1469552"/>
                <a:gd name="connsiteY32" fmla="*/ 983790 h 1455327"/>
                <a:gd name="connsiteX33" fmla="*/ 711792 w 1469552"/>
                <a:gd name="connsiteY33" fmla="*/ 989049 h 1455327"/>
                <a:gd name="connsiteX34" fmla="*/ 667391 w 1469552"/>
                <a:gd name="connsiteY34" fmla="*/ 1022273 h 1455327"/>
                <a:gd name="connsiteX35" fmla="*/ 144076 w 1469552"/>
                <a:gd name="connsiteY35" fmla="*/ 1242850 h 1455327"/>
                <a:gd name="connsiteX36" fmla="*/ 0 w 1469552"/>
                <a:gd name="connsiteY36" fmla="*/ 1264900 h 1455327"/>
                <a:gd name="connsiteX37" fmla="*/ 0 w 1469552"/>
                <a:gd name="connsiteY37" fmla="*/ 1260670 h 1455327"/>
                <a:gd name="connsiteX38" fmla="*/ 143215 w 1469552"/>
                <a:gd name="connsiteY38" fmla="*/ 1238749 h 1455327"/>
                <a:gd name="connsiteX39" fmla="*/ 665023 w 1469552"/>
                <a:gd name="connsiteY39" fmla="*/ 1018787 h 1455327"/>
                <a:gd name="connsiteX40" fmla="*/ 711792 w 1469552"/>
                <a:gd name="connsiteY40" fmla="*/ 921575 h 1455327"/>
                <a:gd name="connsiteX41" fmla="*/ 711792 w 1469552"/>
                <a:gd name="connsiteY41" fmla="*/ 926777 h 1455327"/>
                <a:gd name="connsiteX42" fmla="*/ 639484 w 1469552"/>
                <a:gd name="connsiteY42" fmla="*/ 980884 h 1455327"/>
                <a:gd name="connsiteX43" fmla="*/ 134017 w 1469552"/>
                <a:gd name="connsiteY43" fmla="*/ 1193952 h 1455327"/>
                <a:gd name="connsiteX44" fmla="*/ 0 w 1469552"/>
                <a:gd name="connsiteY44" fmla="*/ 1214464 h 1455327"/>
                <a:gd name="connsiteX45" fmla="*/ 0 w 1469552"/>
                <a:gd name="connsiteY45" fmla="*/ 1210238 h 1455327"/>
                <a:gd name="connsiteX46" fmla="*/ 133182 w 1469552"/>
                <a:gd name="connsiteY46" fmla="*/ 1189855 h 1455327"/>
                <a:gd name="connsiteX47" fmla="*/ 637157 w 1469552"/>
                <a:gd name="connsiteY47" fmla="*/ 977423 h 1455327"/>
                <a:gd name="connsiteX48" fmla="*/ 708593 w 1469552"/>
                <a:gd name="connsiteY48" fmla="*/ 861695 h 1455327"/>
                <a:gd name="connsiteX49" fmla="*/ 709516 w 1469552"/>
                <a:gd name="connsiteY49" fmla="*/ 866265 h 1455327"/>
                <a:gd name="connsiteX50" fmla="*/ 611617 w 1469552"/>
                <a:gd name="connsiteY50" fmla="*/ 939520 h 1455327"/>
                <a:gd name="connsiteX51" fmla="*/ 123984 w 1469552"/>
                <a:gd name="connsiteY51" fmla="*/ 1145057 h 1455327"/>
                <a:gd name="connsiteX52" fmla="*/ 0 w 1469552"/>
                <a:gd name="connsiteY52" fmla="*/ 1164032 h 1455327"/>
                <a:gd name="connsiteX53" fmla="*/ 0 w 1469552"/>
                <a:gd name="connsiteY53" fmla="*/ 1159803 h 1455327"/>
                <a:gd name="connsiteX54" fmla="*/ 123121 w 1469552"/>
                <a:gd name="connsiteY54" fmla="*/ 1140957 h 1455327"/>
                <a:gd name="connsiteX55" fmla="*/ 609249 w 1469552"/>
                <a:gd name="connsiteY55" fmla="*/ 936034 h 1455327"/>
                <a:gd name="connsiteX56" fmla="*/ 690262 w 1469552"/>
                <a:gd name="connsiteY56" fmla="*/ 811913 h 1455327"/>
                <a:gd name="connsiteX57" fmla="*/ 692614 w 1469552"/>
                <a:gd name="connsiteY57" fmla="*/ 815402 h 1455327"/>
                <a:gd name="connsiteX58" fmla="*/ 684918 w 1469552"/>
                <a:gd name="connsiteY58" fmla="*/ 822398 h 1455327"/>
                <a:gd name="connsiteX59" fmla="*/ 113923 w 1469552"/>
                <a:gd name="connsiteY59" fmla="*/ 1096159 h 1455327"/>
                <a:gd name="connsiteX60" fmla="*/ 0 w 1469552"/>
                <a:gd name="connsiteY60" fmla="*/ 1113596 h 1455327"/>
                <a:gd name="connsiteX61" fmla="*/ 0 w 1469552"/>
                <a:gd name="connsiteY61" fmla="*/ 1109371 h 1455327"/>
                <a:gd name="connsiteX62" fmla="*/ 113089 w 1469552"/>
                <a:gd name="connsiteY62" fmla="*/ 1092062 h 1455327"/>
                <a:gd name="connsiteX63" fmla="*/ 682270 w 1469552"/>
                <a:gd name="connsiteY63" fmla="*/ 819179 h 1455327"/>
                <a:gd name="connsiteX64" fmla="*/ 655196 w 1469552"/>
                <a:gd name="connsiteY64" fmla="*/ 776412 h 1455327"/>
                <a:gd name="connsiteX65" fmla="*/ 658791 w 1469552"/>
                <a:gd name="connsiteY65" fmla="*/ 778836 h 1455327"/>
                <a:gd name="connsiteX66" fmla="*/ 653207 w 1469552"/>
                <a:gd name="connsiteY66" fmla="*/ 783912 h 1455327"/>
                <a:gd name="connsiteX67" fmla="*/ 103890 w 1469552"/>
                <a:gd name="connsiteY67" fmla="*/ 1047265 h 1455327"/>
                <a:gd name="connsiteX68" fmla="*/ 0 w 1469552"/>
                <a:gd name="connsiteY68" fmla="*/ 1063164 h 1455327"/>
                <a:gd name="connsiteX69" fmla="*/ 0 w 1469552"/>
                <a:gd name="connsiteY69" fmla="*/ 1058935 h 1455327"/>
                <a:gd name="connsiteX70" fmla="*/ 103028 w 1469552"/>
                <a:gd name="connsiteY70" fmla="*/ 1043164 h 1455327"/>
                <a:gd name="connsiteX71" fmla="*/ 650519 w 1469552"/>
                <a:gd name="connsiteY71" fmla="*/ 780663 h 1455327"/>
                <a:gd name="connsiteX72" fmla="*/ 599891 w 1469552"/>
                <a:gd name="connsiteY72" fmla="*/ 756334 h 1455327"/>
                <a:gd name="connsiteX73" fmla="*/ 605365 w 1469552"/>
                <a:gd name="connsiteY73" fmla="*/ 757439 h 1455327"/>
                <a:gd name="connsiteX74" fmla="*/ 527936 w 1469552"/>
                <a:gd name="connsiteY74" fmla="*/ 815378 h 1455327"/>
                <a:gd name="connsiteX75" fmla="*/ 93831 w 1469552"/>
                <a:gd name="connsiteY75" fmla="*/ 998367 h 1455327"/>
                <a:gd name="connsiteX76" fmla="*/ 0 w 1469552"/>
                <a:gd name="connsiteY76" fmla="*/ 1012729 h 1455327"/>
                <a:gd name="connsiteX77" fmla="*/ 0 w 1469552"/>
                <a:gd name="connsiteY77" fmla="*/ 1008503 h 1455327"/>
                <a:gd name="connsiteX78" fmla="*/ 92996 w 1469552"/>
                <a:gd name="connsiteY78" fmla="*/ 994270 h 1455327"/>
                <a:gd name="connsiteX79" fmla="*/ 525610 w 1469552"/>
                <a:gd name="connsiteY79" fmla="*/ 811916 h 1455327"/>
                <a:gd name="connsiteX80" fmla="*/ 519816 w 1469552"/>
                <a:gd name="connsiteY80" fmla="*/ 753980 h 1455327"/>
                <a:gd name="connsiteX81" fmla="*/ 526843 w 1469552"/>
                <a:gd name="connsiteY81" fmla="*/ 753980 h 1455327"/>
                <a:gd name="connsiteX82" fmla="*/ 500070 w 1469552"/>
                <a:gd name="connsiteY82" fmla="*/ 774014 h 1455327"/>
                <a:gd name="connsiteX83" fmla="*/ 83798 w 1469552"/>
                <a:gd name="connsiteY83" fmla="*/ 949473 h 1455327"/>
                <a:gd name="connsiteX84" fmla="*/ 0 w 1469552"/>
                <a:gd name="connsiteY84" fmla="*/ 962297 h 1455327"/>
                <a:gd name="connsiteX85" fmla="*/ 0 w 1469552"/>
                <a:gd name="connsiteY85" fmla="*/ 958067 h 1455327"/>
                <a:gd name="connsiteX86" fmla="*/ 82936 w 1469552"/>
                <a:gd name="connsiteY86" fmla="*/ 945372 h 1455327"/>
                <a:gd name="connsiteX87" fmla="*/ 497703 w 1469552"/>
                <a:gd name="connsiteY87" fmla="*/ 770527 h 1455327"/>
                <a:gd name="connsiteX88" fmla="*/ 429031 w 1469552"/>
                <a:gd name="connsiteY88" fmla="*/ 753980 h 1455327"/>
                <a:gd name="connsiteX89" fmla="*/ 437049 w 1469552"/>
                <a:gd name="connsiteY89" fmla="*/ 753980 h 1455327"/>
                <a:gd name="connsiteX90" fmla="*/ 380254 w 1469552"/>
                <a:gd name="connsiteY90" fmla="*/ 788522 h 1455327"/>
                <a:gd name="connsiteX91" fmla="*/ 73737 w 1469552"/>
                <a:gd name="connsiteY91" fmla="*/ 900574 h 1455327"/>
                <a:gd name="connsiteX92" fmla="*/ 0 w 1469552"/>
                <a:gd name="connsiteY92" fmla="*/ 911861 h 1455327"/>
                <a:gd name="connsiteX93" fmla="*/ 0 w 1469552"/>
                <a:gd name="connsiteY93" fmla="*/ 907635 h 1455327"/>
                <a:gd name="connsiteX94" fmla="*/ 72903 w 1469552"/>
                <a:gd name="connsiteY94" fmla="*/ 896478 h 1455327"/>
                <a:gd name="connsiteX95" fmla="*/ 378273 w 1469552"/>
                <a:gd name="connsiteY95" fmla="*/ 784850 h 1455327"/>
                <a:gd name="connsiteX96" fmla="*/ 327496 w 1469552"/>
                <a:gd name="connsiteY96" fmla="*/ 753980 h 1455327"/>
                <a:gd name="connsiteX97" fmla="*/ 337169 w 1469552"/>
                <a:gd name="connsiteY97" fmla="*/ 753980 h 1455327"/>
                <a:gd name="connsiteX98" fmla="*/ 263448 w 1469552"/>
                <a:gd name="connsiteY98" fmla="*/ 789546 h 1455327"/>
                <a:gd name="connsiteX99" fmla="*/ 63705 w 1469552"/>
                <a:gd name="connsiteY99" fmla="*/ 851680 h 1455327"/>
                <a:gd name="connsiteX100" fmla="*/ 3357 w 1469552"/>
                <a:gd name="connsiteY100" fmla="*/ 860916 h 1455327"/>
                <a:gd name="connsiteX101" fmla="*/ 4238 w 1469552"/>
                <a:gd name="connsiteY101" fmla="*/ 856550 h 1455327"/>
                <a:gd name="connsiteX102" fmla="*/ 62843 w 1469552"/>
                <a:gd name="connsiteY102" fmla="*/ 847579 h 1455327"/>
                <a:gd name="connsiteX103" fmla="*/ 261792 w 1469552"/>
                <a:gd name="connsiteY103" fmla="*/ 785682 h 1455327"/>
                <a:gd name="connsiteX104" fmla="*/ 1469552 w 1469552"/>
                <a:gd name="connsiteY104" fmla="*/ 164663 h 1455327"/>
                <a:gd name="connsiteX105" fmla="*/ 1469552 w 1469552"/>
                <a:gd name="connsiteY105" fmla="*/ 181649 h 1455327"/>
                <a:gd name="connsiteX106" fmla="*/ 1438272 w 1469552"/>
                <a:gd name="connsiteY106" fmla="*/ 303305 h 1455327"/>
                <a:gd name="connsiteX107" fmla="*/ 1312270 w 1469552"/>
                <a:gd name="connsiteY107" fmla="*/ 601595 h 1455327"/>
                <a:gd name="connsiteX108" fmla="*/ 1245326 w 1469552"/>
                <a:gd name="connsiteY108" fmla="*/ 711792 h 1455327"/>
                <a:gd name="connsiteX109" fmla="*/ 1241165 w 1469552"/>
                <a:gd name="connsiteY109" fmla="*/ 711792 h 1455327"/>
                <a:gd name="connsiteX110" fmla="*/ 1314344 w 1469552"/>
                <a:gd name="connsiteY110" fmla="*/ 589846 h 1455327"/>
                <a:gd name="connsiteX111" fmla="*/ 1437731 w 1469552"/>
                <a:gd name="connsiteY111" fmla="*/ 291975 h 1455327"/>
                <a:gd name="connsiteX112" fmla="*/ 1439557 w 1469552"/>
                <a:gd name="connsiteY112" fmla="*/ 45377 h 1455327"/>
                <a:gd name="connsiteX113" fmla="*/ 1443000 w 1469552"/>
                <a:gd name="connsiteY113" fmla="*/ 50485 h 1455327"/>
                <a:gd name="connsiteX114" fmla="*/ 1430311 w 1469552"/>
                <a:gd name="connsiteY114" fmla="*/ 133391 h 1455327"/>
                <a:gd name="connsiteX115" fmla="*/ 1187172 w 1469552"/>
                <a:gd name="connsiteY115" fmla="*/ 710235 h 1455327"/>
                <a:gd name="connsiteX116" fmla="*/ 1186007 w 1469552"/>
                <a:gd name="connsiteY116" fmla="*/ 711792 h 1455327"/>
                <a:gd name="connsiteX117" fmla="*/ 1180805 w 1469552"/>
                <a:gd name="connsiteY117" fmla="*/ 711792 h 1455327"/>
                <a:gd name="connsiteX118" fmla="*/ 1183711 w 1469552"/>
                <a:gd name="connsiteY118" fmla="*/ 707909 h 1455327"/>
                <a:gd name="connsiteX119" fmla="*/ 1426215 w 1469552"/>
                <a:gd name="connsiteY119" fmla="*/ 132556 h 1455327"/>
                <a:gd name="connsiteX120" fmla="*/ 1394535 w 1469552"/>
                <a:gd name="connsiteY120" fmla="*/ 10012 h 1455327"/>
                <a:gd name="connsiteX121" fmla="*/ 1398369 w 1469552"/>
                <a:gd name="connsiteY121" fmla="*/ 12597 h 1455327"/>
                <a:gd name="connsiteX122" fmla="*/ 1381419 w 1469552"/>
                <a:gd name="connsiteY122" fmla="*/ 123358 h 1455327"/>
                <a:gd name="connsiteX123" fmla="*/ 1145810 w 1469552"/>
                <a:gd name="connsiteY123" fmla="*/ 682369 h 1455327"/>
                <a:gd name="connsiteX124" fmla="*/ 1123794 w 1469552"/>
                <a:gd name="connsiteY124" fmla="*/ 711792 h 1455327"/>
                <a:gd name="connsiteX125" fmla="*/ 1118536 w 1469552"/>
                <a:gd name="connsiteY125" fmla="*/ 711792 h 1455327"/>
                <a:gd name="connsiteX126" fmla="*/ 1142323 w 1469552"/>
                <a:gd name="connsiteY126" fmla="*/ 680001 h 1455327"/>
                <a:gd name="connsiteX127" fmla="*/ 1377318 w 1469552"/>
                <a:gd name="connsiteY127" fmla="*/ 122496 h 1455327"/>
                <a:gd name="connsiteX128" fmla="*/ 1345637 w 1469552"/>
                <a:gd name="connsiteY128" fmla="*/ 0 h 1455327"/>
                <a:gd name="connsiteX129" fmla="*/ 1345992 w 1469552"/>
                <a:gd name="connsiteY129" fmla="*/ 0 h 1455327"/>
                <a:gd name="connsiteX130" fmla="*/ 1349746 w 1469552"/>
                <a:gd name="connsiteY130" fmla="*/ 758 h 1455327"/>
                <a:gd name="connsiteX131" fmla="*/ 1332522 w 1469552"/>
                <a:gd name="connsiteY131" fmla="*/ 113298 h 1455327"/>
                <a:gd name="connsiteX132" fmla="*/ 1104421 w 1469552"/>
                <a:gd name="connsiteY132" fmla="*/ 654460 h 1455327"/>
                <a:gd name="connsiteX133" fmla="*/ 1061523 w 1469552"/>
                <a:gd name="connsiteY133" fmla="*/ 711792 h 1455327"/>
                <a:gd name="connsiteX134" fmla="*/ 1056322 w 1469552"/>
                <a:gd name="connsiteY134" fmla="*/ 711792 h 1455327"/>
                <a:gd name="connsiteX135" fmla="*/ 1100960 w 1469552"/>
                <a:gd name="connsiteY135" fmla="*/ 652134 h 1455327"/>
                <a:gd name="connsiteX136" fmla="*/ 1328425 w 1469552"/>
                <a:gd name="connsiteY136" fmla="*/ 112463 h 1455327"/>
                <a:gd name="connsiteX137" fmla="*/ 1295202 w 1469552"/>
                <a:gd name="connsiteY137" fmla="*/ 0 h 1455327"/>
                <a:gd name="connsiteX138" fmla="*/ 1299433 w 1469552"/>
                <a:gd name="connsiteY138" fmla="*/ 0 h 1455327"/>
                <a:gd name="connsiteX139" fmla="*/ 1283630 w 1469552"/>
                <a:gd name="connsiteY139" fmla="*/ 103265 h 1455327"/>
                <a:gd name="connsiteX140" fmla="*/ 1063059 w 1469552"/>
                <a:gd name="connsiteY140" fmla="*/ 626594 h 1455327"/>
                <a:gd name="connsiteX141" fmla="*/ 999311 w 1469552"/>
                <a:gd name="connsiteY141" fmla="*/ 711792 h 1455327"/>
                <a:gd name="connsiteX142" fmla="*/ 994051 w 1469552"/>
                <a:gd name="connsiteY142" fmla="*/ 711792 h 1455327"/>
                <a:gd name="connsiteX143" fmla="*/ 1059573 w 1469552"/>
                <a:gd name="connsiteY143" fmla="*/ 624226 h 1455327"/>
                <a:gd name="connsiteX144" fmla="*/ 1279529 w 1469552"/>
                <a:gd name="connsiteY144" fmla="*/ 102403 h 1455327"/>
                <a:gd name="connsiteX145" fmla="*/ 1244773 w 1469552"/>
                <a:gd name="connsiteY145" fmla="*/ 0 h 1455327"/>
                <a:gd name="connsiteX146" fmla="*/ 1248998 w 1469552"/>
                <a:gd name="connsiteY146" fmla="*/ 0 h 1455327"/>
                <a:gd name="connsiteX147" fmla="*/ 1234733 w 1469552"/>
                <a:gd name="connsiteY147" fmla="*/ 93204 h 1455327"/>
                <a:gd name="connsiteX148" fmla="*/ 940189 w 1469552"/>
                <a:gd name="connsiteY148" fmla="*/ 707584 h 1455327"/>
                <a:gd name="connsiteX149" fmla="*/ 936364 w 1469552"/>
                <a:gd name="connsiteY149" fmla="*/ 711792 h 1455327"/>
                <a:gd name="connsiteX150" fmla="*/ 930737 w 1469552"/>
                <a:gd name="connsiteY150" fmla="*/ 711792 h 1455327"/>
                <a:gd name="connsiteX151" fmla="*/ 936970 w 1469552"/>
                <a:gd name="connsiteY151" fmla="*/ 704935 h 1455327"/>
                <a:gd name="connsiteX152" fmla="*/ 1230637 w 1469552"/>
                <a:gd name="connsiteY152" fmla="*/ 92370 h 1455327"/>
                <a:gd name="connsiteX153" fmla="*/ 1194337 w 1469552"/>
                <a:gd name="connsiteY153" fmla="*/ 0 h 1455327"/>
                <a:gd name="connsiteX154" fmla="*/ 1198567 w 1469552"/>
                <a:gd name="connsiteY154" fmla="*/ 0 h 1455327"/>
                <a:gd name="connsiteX155" fmla="*/ 1185839 w 1469552"/>
                <a:gd name="connsiteY155" fmla="*/ 83171 h 1455327"/>
                <a:gd name="connsiteX156" fmla="*/ 901704 w 1469552"/>
                <a:gd name="connsiteY156" fmla="*/ 675872 h 1455327"/>
                <a:gd name="connsiteX157" fmla="*/ 870955 w 1469552"/>
                <a:gd name="connsiteY157" fmla="*/ 709699 h 1455327"/>
                <a:gd name="connsiteX158" fmla="*/ 866144 w 1469552"/>
                <a:gd name="connsiteY158" fmla="*/ 708728 h 1455327"/>
                <a:gd name="connsiteX159" fmla="*/ 898455 w 1469552"/>
                <a:gd name="connsiteY159" fmla="*/ 673184 h 1455327"/>
                <a:gd name="connsiteX160" fmla="*/ 1181738 w 1469552"/>
                <a:gd name="connsiteY160" fmla="*/ 82309 h 1455327"/>
                <a:gd name="connsiteX161" fmla="*/ 1143907 w 1469552"/>
                <a:gd name="connsiteY161" fmla="*/ 0 h 1455327"/>
                <a:gd name="connsiteX162" fmla="*/ 1148133 w 1469552"/>
                <a:gd name="connsiteY162" fmla="*/ 0 h 1455327"/>
                <a:gd name="connsiteX163" fmla="*/ 1136943 w 1469552"/>
                <a:gd name="connsiteY163" fmla="*/ 73111 h 1455327"/>
                <a:gd name="connsiteX164" fmla="*/ 863189 w 1469552"/>
                <a:gd name="connsiteY164" fmla="*/ 644122 h 1455327"/>
                <a:gd name="connsiteX165" fmla="*/ 819136 w 1469552"/>
                <a:gd name="connsiteY165" fmla="*/ 692583 h 1455327"/>
                <a:gd name="connsiteX166" fmla="*/ 815648 w 1469552"/>
                <a:gd name="connsiteY166" fmla="*/ 690231 h 1455327"/>
                <a:gd name="connsiteX167" fmla="*/ 859971 w 1469552"/>
                <a:gd name="connsiteY167" fmla="*/ 641473 h 1455327"/>
                <a:gd name="connsiteX168" fmla="*/ 1132846 w 1469552"/>
                <a:gd name="connsiteY168" fmla="*/ 72276 h 1455327"/>
                <a:gd name="connsiteX169" fmla="*/ 1093472 w 1469552"/>
                <a:gd name="connsiteY169" fmla="*/ 0 h 1455327"/>
                <a:gd name="connsiteX170" fmla="*/ 1097703 w 1469552"/>
                <a:gd name="connsiteY170" fmla="*/ 0 h 1455327"/>
                <a:gd name="connsiteX171" fmla="*/ 1088050 w 1469552"/>
                <a:gd name="connsiteY171" fmla="*/ 63078 h 1455327"/>
                <a:gd name="connsiteX172" fmla="*/ 824704 w 1469552"/>
                <a:gd name="connsiteY172" fmla="*/ 612410 h 1455327"/>
                <a:gd name="connsiteX173" fmla="*/ 782585 w 1469552"/>
                <a:gd name="connsiteY173" fmla="*/ 658745 h 1455327"/>
                <a:gd name="connsiteX174" fmla="*/ 780160 w 1469552"/>
                <a:gd name="connsiteY174" fmla="*/ 655149 h 1455327"/>
                <a:gd name="connsiteX175" fmla="*/ 821455 w 1469552"/>
                <a:gd name="connsiteY175" fmla="*/ 609722 h 1455327"/>
                <a:gd name="connsiteX176" fmla="*/ 1083949 w 1469552"/>
                <a:gd name="connsiteY176" fmla="*/ 62216 h 1455327"/>
                <a:gd name="connsiteX177" fmla="*/ 1043043 w 1469552"/>
                <a:gd name="connsiteY177" fmla="*/ 0 h 1455327"/>
                <a:gd name="connsiteX178" fmla="*/ 1047268 w 1469552"/>
                <a:gd name="connsiteY178" fmla="*/ 0 h 1455327"/>
                <a:gd name="connsiteX179" fmla="*/ 1039153 w 1469552"/>
                <a:gd name="connsiteY179" fmla="*/ 53017 h 1455327"/>
                <a:gd name="connsiteX180" fmla="*/ 786190 w 1469552"/>
                <a:gd name="connsiteY180" fmla="*/ 580660 h 1455327"/>
                <a:gd name="connsiteX181" fmla="*/ 761676 w 1469552"/>
                <a:gd name="connsiteY181" fmla="*/ 607627 h 1455327"/>
                <a:gd name="connsiteX182" fmla="*/ 760653 w 1469552"/>
                <a:gd name="connsiteY182" fmla="*/ 602562 h 1455327"/>
                <a:gd name="connsiteX183" fmla="*/ 782971 w 1469552"/>
                <a:gd name="connsiteY183" fmla="*/ 578011 h 1455327"/>
                <a:gd name="connsiteX184" fmla="*/ 1035057 w 1469552"/>
                <a:gd name="connsiteY184" fmla="*/ 52182 h 1455327"/>
                <a:gd name="connsiteX185" fmla="*/ 992607 w 1469552"/>
                <a:gd name="connsiteY185" fmla="*/ 0 h 1455327"/>
                <a:gd name="connsiteX186" fmla="*/ 996838 w 1469552"/>
                <a:gd name="connsiteY186" fmla="*/ 0 h 1455327"/>
                <a:gd name="connsiteX187" fmla="*/ 990260 w 1469552"/>
                <a:gd name="connsiteY187" fmla="*/ 42984 h 1455327"/>
                <a:gd name="connsiteX188" fmla="*/ 814806 w 1469552"/>
                <a:gd name="connsiteY188" fmla="*/ 459269 h 1455327"/>
                <a:gd name="connsiteX189" fmla="*/ 757760 w 1469552"/>
                <a:gd name="connsiteY189" fmla="*/ 535511 h 1455327"/>
                <a:gd name="connsiteX190" fmla="*/ 757760 w 1469552"/>
                <a:gd name="connsiteY190" fmla="*/ 528481 h 1455327"/>
                <a:gd name="connsiteX191" fmla="*/ 811320 w 1469552"/>
                <a:gd name="connsiteY191" fmla="*/ 456901 h 1455327"/>
                <a:gd name="connsiteX192" fmla="*/ 986159 w 1469552"/>
                <a:gd name="connsiteY192" fmla="*/ 42122 h 1455327"/>
                <a:gd name="connsiteX193" fmla="*/ 942177 w 1469552"/>
                <a:gd name="connsiteY193" fmla="*/ 0 h 1455327"/>
                <a:gd name="connsiteX194" fmla="*/ 946402 w 1469552"/>
                <a:gd name="connsiteY194" fmla="*/ 0 h 1455327"/>
                <a:gd name="connsiteX195" fmla="*/ 941363 w 1469552"/>
                <a:gd name="connsiteY195" fmla="*/ 32924 h 1455327"/>
                <a:gd name="connsiteX196" fmla="*/ 773418 w 1469552"/>
                <a:gd name="connsiteY196" fmla="*/ 431360 h 1455327"/>
                <a:gd name="connsiteX197" fmla="*/ 757760 w 1469552"/>
                <a:gd name="connsiteY197" fmla="*/ 452286 h 1455327"/>
                <a:gd name="connsiteX198" fmla="*/ 757760 w 1469552"/>
                <a:gd name="connsiteY198" fmla="*/ 445335 h 1455327"/>
                <a:gd name="connsiteX199" fmla="*/ 769957 w 1469552"/>
                <a:gd name="connsiteY199" fmla="*/ 429034 h 1455327"/>
                <a:gd name="connsiteX200" fmla="*/ 937266 w 1469552"/>
                <a:gd name="connsiteY200" fmla="*/ 32089 h 1455327"/>
                <a:gd name="connsiteX201" fmla="*/ 891742 w 1469552"/>
                <a:gd name="connsiteY201" fmla="*/ 0 h 1455327"/>
                <a:gd name="connsiteX202" fmla="*/ 895974 w 1469552"/>
                <a:gd name="connsiteY202" fmla="*/ 0 h 1455327"/>
                <a:gd name="connsiteX203" fmla="*/ 892471 w 1469552"/>
                <a:gd name="connsiteY203" fmla="*/ 22891 h 1455327"/>
                <a:gd name="connsiteX204" fmla="*/ 785446 w 1469552"/>
                <a:gd name="connsiteY204" fmla="*/ 315698 h 1455327"/>
                <a:gd name="connsiteX205" fmla="*/ 757760 w 1469552"/>
                <a:gd name="connsiteY205" fmla="*/ 361225 h 1455327"/>
                <a:gd name="connsiteX206" fmla="*/ 757760 w 1469552"/>
                <a:gd name="connsiteY206" fmla="*/ 353128 h 1455327"/>
                <a:gd name="connsiteX207" fmla="*/ 781754 w 1469552"/>
                <a:gd name="connsiteY207" fmla="*/ 313675 h 1455327"/>
                <a:gd name="connsiteX208" fmla="*/ 888370 w 1469552"/>
                <a:gd name="connsiteY208" fmla="*/ 22029 h 14553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Lst>
              <a:rect l="l" t="t" r="r" b="b"/>
              <a:pathLst>
                <a:path w="1469552" h="1455327">
                  <a:moveTo>
                    <a:pt x="711792" y="1224866"/>
                  </a:moveTo>
                  <a:lnTo>
                    <a:pt x="711792" y="1229329"/>
                  </a:lnTo>
                  <a:lnTo>
                    <a:pt x="642393" y="1271491"/>
                  </a:lnTo>
                  <a:cubicBezTo>
                    <a:pt x="500953" y="1348328"/>
                    <a:pt x="347125" y="1405250"/>
                    <a:pt x="184672" y="1438493"/>
                  </a:cubicBezTo>
                  <a:lnTo>
                    <a:pt x="74375" y="1455327"/>
                  </a:lnTo>
                  <a:lnTo>
                    <a:pt x="69344" y="1451935"/>
                  </a:lnTo>
                  <a:lnTo>
                    <a:pt x="175628" y="1436237"/>
                  </a:lnTo>
                  <a:cubicBezTo>
                    <a:pt x="335073" y="1404612"/>
                    <a:pt x="488097" y="1349828"/>
                    <a:pt x="630644" y="1273565"/>
                  </a:cubicBezTo>
                  <a:close/>
                  <a:moveTo>
                    <a:pt x="711792" y="1165377"/>
                  </a:moveTo>
                  <a:lnTo>
                    <a:pt x="711792" y="1170253"/>
                  </a:lnTo>
                  <a:lnTo>
                    <a:pt x="617969" y="1227315"/>
                  </a:lnTo>
                  <a:cubicBezTo>
                    <a:pt x="480783" y="1301936"/>
                    <a:pt x="331635" y="1357236"/>
                    <a:pt x="174202" y="1389537"/>
                  </a:cubicBezTo>
                  <a:lnTo>
                    <a:pt x="24626" y="1412430"/>
                  </a:lnTo>
                  <a:lnTo>
                    <a:pt x="22043" y="1408600"/>
                  </a:lnTo>
                  <a:lnTo>
                    <a:pt x="173367" y="1385440"/>
                  </a:lnTo>
                  <a:cubicBezTo>
                    <a:pt x="330395" y="1353224"/>
                    <a:pt x="479157" y="1298068"/>
                    <a:pt x="615987" y="1223642"/>
                  </a:cubicBezTo>
                  <a:close/>
                  <a:moveTo>
                    <a:pt x="711792" y="1107016"/>
                  </a:moveTo>
                  <a:lnTo>
                    <a:pt x="711792" y="1111942"/>
                  </a:lnTo>
                  <a:lnTo>
                    <a:pt x="594219" y="1183445"/>
                  </a:lnTo>
                  <a:cubicBezTo>
                    <a:pt x="416962" y="1279859"/>
                    <a:pt x="219091" y="1342987"/>
                    <a:pt x="9056" y="1364381"/>
                  </a:cubicBezTo>
                  <a:lnTo>
                    <a:pt x="4522" y="1364611"/>
                  </a:lnTo>
                  <a:lnTo>
                    <a:pt x="3686" y="1360469"/>
                  </a:lnTo>
                  <a:lnTo>
                    <a:pt x="8617" y="1360219"/>
                  </a:lnTo>
                  <a:cubicBezTo>
                    <a:pt x="218078" y="1338880"/>
                    <a:pt x="415413" y="1275915"/>
                    <a:pt x="592195" y="1179754"/>
                  </a:cubicBezTo>
                  <a:close/>
                  <a:moveTo>
                    <a:pt x="711792" y="1046062"/>
                  </a:moveTo>
                  <a:lnTo>
                    <a:pt x="711792" y="1051263"/>
                  </a:lnTo>
                  <a:lnTo>
                    <a:pt x="695256" y="1063637"/>
                  </a:lnTo>
                  <a:cubicBezTo>
                    <a:pt x="493866" y="1199813"/>
                    <a:pt x="258106" y="1288835"/>
                    <a:pt x="3952" y="1314727"/>
                  </a:cubicBezTo>
                  <a:lnTo>
                    <a:pt x="0" y="1314927"/>
                  </a:lnTo>
                  <a:lnTo>
                    <a:pt x="0" y="1310745"/>
                  </a:lnTo>
                  <a:lnTo>
                    <a:pt x="3529" y="1310566"/>
                  </a:lnTo>
                  <a:cubicBezTo>
                    <a:pt x="256987" y="1284747"/>
                    <a:pt x="492097" y="1195973"/>
                    <a:pt x="692930" y="1060176"/>
                  </a:cubicBezTo>
                  <a:close/>
                  <a:moveTo>
                    <a:pt x="711792" y="983790"/>
                  </a:moveTo>
                  <a:lnTo>
                    <a:pt x="711792" y="989049"/>
                  </a:lnTo>
                  <a:lnTo>
                    <a:pt x="667391" y="1022273"/>
                  </a:lnTo>
                  <a:cubicBezTo>
                    <a:pt x="511591" y="1127618"/>
                    <a:pt x="334517" y="1203780"/>
                    <a:pt x="144076" y="1242850"/>
                  </a:cubicBezTo>
                  <a:lnTo>
                    <a:pt x="0" y="1264900"/>
                  </a:lnTo>
                  <a:lnTo>
                    <a:pt x="0" y="1260670"/>
                  </a:lnTo>
                  <a:lnTo>
                    <a:pt x="143215" y="1238749"/>
                  </a:lnTo>
                  <a:cubicBezTo>
                    <a:pt x="333101" y="1199788"/>
                    <a:pt x="509667" y="1123837"/>
                    <a:pt x="665023" y="1018787"/>
                  </a:cubicBezTo>
                  <a:close/>
                  <a:moveTo>
                    <a:pt x="711792" y="921575"/>
                  </a:moveTo>
                  <a:lnTo>
                    <a:pt x="711792" y="926777"/>
                  </a:lnTo>
                  <a:lnTo>
                    <a:pt x="639484" y="980884"/>
                  </a:lnTo>
                  <a:cubicBezTo>
                    <a:pt x="488994" y="1082642"/>
                    <a:pt x="317958" y="1156212"/>
                    <a:pt x="134017" y="1193952"/>
                  </a:cubicBezTo>
                  <a:lnTo>
                    <a:pt x="0" y="1214464"/>
                  </a:lnTo>
                  <a:lnTo>
                    <a:pt x="0" y="1210238"/>
                  </a:lnTo>
                  <a:lnTo>
                    <a:pt x="133182" y="1189855"/>
                  </a:lnTo>
                  <a:cubicBezTo>
                    <a:pt x="316582" y="1152228"/>
                    <a:pt x="487113" y="1078878"/>
                    <a:pt x="637157" y="977423"/>
                  </a:cubicBezTo>
                  <a:close/>
                  <a:moveTo>
                    <a:pt x="708593" y="861695"/>
                  </a:moveTo>
                  <a:lnTo>
                    <a:pt x="709516" y="866265"/>
                  </a:lnTo>
                  <a:lnTo>
                    <a:pt x="611617" y="939520"/>
                  </a:lnTo>
                  <a:cubicBezTo>
                    <a:pt x="466440" y="1037683"/>
                    <a:pt x="301439" y="1108652"/>
                    <a:pt x="123984" y="1145057"/>
                  </a:cubicBezTo>
                  <a:lnTo>
                    <a:pt x="0" y="1164032"/>
                  </a:lnTo>
                  <a:lnTo>
                    <a:pt x="0" y="1159803"/>
                  </a:lnTo>
                  <a:lnTo>
                    <a:pt x="123121" y="1140957"/>
                  </a:lnTo>
                  <a:cubicBezTo>
                    <a:pt x="300023" y="1104659"/>
                    <a:pt x="464516" y="1033901"/>
                    <a:pt x="609249" y="936034"/>
                  </a:cubicBezTo>
                  <a:close/>
                  <a:moveTo>
                    <a:pt x="690262" y="811913"/>
                  </a:moveTo>
                  <a:lnTo>
                    <a:pt x="692614" y="815402"/>
                  </a:lnTo>
                  <a:lnTo>
                    <a:pt x="684918" y="822398"/>
                  </a:lnTo>
                  <a:cubicBezTo>
                    <a:pt x="522575" y="956437"/>
                    <a:pt x="327619" y="1052314"/>
                    <a:pt x="113923" y="1096159"/>
                  </a:cubicBezTo>
                  <a:lnTo>
                    <a:pt x="0" y="1113596"/>
                  </a:lnTo>
                  <a:lnTo>
                    <a:pt x="0" y="1109371"/>
                  </a:lnTo>
                  <a:lnTo>
                    <a:pt x="113089" y="1092062"/>
                  </a:lnTo>
                  <a:cubicBezTo>
                    <a:pt x="326109" y="1048358"/>
                    <a:pt x="520444" y="952789"/>
                    <a:pt x="682270" y="819179"/>
                  </a:cubicBezTo>
                  <a:close/>
                  <a:moveTo>
                    <a:pt x="655196" y="776412"/>
                  </a:moveTo>
                  <a:lnTo>
                    <a:pt x="658791" y="778836"/>
                  </a:lnTo>
                  <a:lnTo>
                    <a:pt x="653207" y="783912"/>
                  </a:lnTo>
                  <a:cubicBezTo>
                    <a:pt x="497031" y="912857"/>
                    <a:pt x="309479" y="1005088"/>
                    <a:pt x="103890" y="1047265"/>
                  </a:cubicBezTo>
                  <a:lnTo>
                    <a:pt x="0" y="1063164"/>
                  </a:lnTo>
                  <a:lnTo>
                    <a:pt x="0" y="1058935"/>
                  </a:lnTo>
                  <a:lnTo>
                    <a:pt x="103028" y="1043164"/>
                  </a:lnTo>
                  <a:cubicBezTo>
                    <a:pt x="307924" y="1001122"/>
                    <a:pt x="494856" y="909188"/>
                    <a:pt x="650519" y="780663"/>
                  </a:cubicBezTo>
                  <a:close/>
                  <a:moveTo>
                    <a:pt x="599891" y="756334"/>
                  </a:moveTo>
                  <a:lnTo>
                    <a:pt x="605365" y="757439"/>
                  </a:lnTo>
                  <a:lnTo>
                    <a:pt x="527936" y="815378"/>
                  </a:lnTo>
                  <a:cubicBezTo>
                    <a:pt x="398692" y="902770"/>
                    <a:pt x="251803" y="965954"/>
                    <a:pt x="93831" y="998367"/>
                  </a:cubicBezTo>
                  <a:lnTo>
                    <a:pt x="0" y="1012729"/>
                  </a:lnTo>
                  <a:lnTo>
                    <a:pt x="0" y="1008503"/>
                  </a:lnTo>
                  <a:lnTo>
                    <a:pt x="92996" y="994270"/>
                  </a:lnTo>
                  <a:cubicBezTo>
                    <a:pt x="250427" y="961970"/>
                    <a:pt x="396812" y="899006"/>
                    <a:pt x="525610" y="811916"/>
                  </a:cubicBezTo>
                  <a:close/>
                  <a:moveTo>
                    <a:pt x="519816" y="753980"/>
                  </a:moveTo>
                  <a:lnTo>
                    <a:pt x="526843" y="753980"/>
                  </a:lnTo>
                  <a:lnTo>
                    <a:pt x="500070" y="774014"/>
                  </a:lnTo>
                  <a:cubicBezTo>
                    <a:pt x="376139" y="857811"/>
                    <a:pt x="235284" y="918395"/>
                    <a:pt x="83798" y="949473"/>
                  </a:cubicBezTo>
                  <a:lnTo>
                    <a:pt x="0" y="962297"/>
                  </a:lnTo>
                  <a:lnTo>
                    <a:pt x="0" y="958067"/>
                  </a:lnTo>
                  <a:lnTo>
                    <a:pt x="82936" y="945372"/>
                  </a:lnTo>
                  <a:cubicBezTo>
                    <a:pt x="233869" y="914402"/>
                    <a:pt x="374215" y="854030"/>
                    <a:pt x="497703" y="770527"/>
                  </a:cubicBezTo>
                  <a:close/>
                  <a:moveTo>
                    <a:pt x="429031" y="753980"/>
                  </a:moveTo>
                  <a:lnTo>
                    <a:pt x="437049" y="753980"/>
                  </a:lnTo>
                  <a:lnTo>
                    <a:pt x="380254" y="788522"/>
                  </a:lnTo>
                  <a:cubicBezTo>
                    <a:pt x="285497" y="840065"/>
                    <a:pt x="182478" y="878263"/>
                    <a:pt x="73737" y="900574"/>
                  </a:cubicBezTo>
                  <a:lnTo>
                    <a:pt x="0" y="911861"/>
                  </a:lnTo>
                  <a:lnTo>
                    <a:pt x="0" y="907635"/>
                  </a:lnTo>
                  <a:lnTo>
                    <a:pt x="72903" y="896478"/>
                  </a:lnTo>
                  <a:cubicBezTo>
                    <a:pt x="181238" y="874251"/>
                    <a:pt x="283872" y="836198"/>
                    <a:pt x="378273" y="784850"/>
                  </a:cubicBezTo>
                  <a:close/>
                  <a:moveTo>
                    <a:pt x="327496" y="753980"/>
                  </a:moveTo>
                  <a:lnTo>
                    <a:pt x="337169" y="753980"/>
                  </a:lnTo>
                  <a:lnTo>
                    <a:pt x="263448" y="789546"/>
                  </a:lnTo>
                  <a:cubicBezTo>
                    <a:pt x="199777" y="816522"/>
                    <a:pt x="132956" y="837473"/>
                    <a:pt x="63705" y="851680"/>
                  </a:cubicBezTo>
                  <a:lnTo>
                    <a:pt x="3357" y="860916"/>
                  </a:lnTo>
                  <a:lnTo>
                    <a:pt x="4238" y="856550"/>
                  </a:lnTo>
                  <a:lnTo>
                    <a:pt x="62843" y="847579"/>
                  </a:lnTo>
                  <a:cubicBezTo>
                    <a:pt x="131817" y="833426"/>
                    <a:pt x="198372" y="812555"/>
                    <a:pt x="261792" y="785682"/>
                  </a:cubicBezTo>
                  <a:close/>
                  <a:moveTo>
                    <a:pt x="1469552" y="164663"/>
                  </a:moveTo>
                  <a:lnTo>
                    <a:pt x="1469552" y="181649"/>
                  </a:lnTo>
                  <a:lnTo>
                    <a:pt x="1438272" y="303305"/>
                  </a:lnTo>
                  <a:cubicBezTo>
                    <a:pt x="1405866" y="407498"/>
                    <a:pt x="1363494" y="507300"/>
                    <a:pt x="1312270" y="601595"/>
                  </a:cubicBezTo>
                  <a:lnTo>
                    <a:pt x="1245326" y="711792"/>
                  </a:lnTo>
                  <a:lnTo>
                    <a:pt x="1241165" y="711792"/>
                  </a:lnTo>
                  <a:lnTo>
                    <a:pt x="1314344" y="589846"/>
                  </a:lnTo>
                  <a:cubicBezTo>
                    <a:pt x="1365185" y="494811"/>
                    <a:pt x="1406480" y="395121"/>
                    <a:pt x="1437731" y="291975"/>
                  </a:cubicBezTo>
                  <a:close/>
                  <a:moveTo>
                    <a:pt x="1439557" y="45377"/>
                  </a:moveTo>
                  <a:lnTo>
                    <a:pt x="1443000" y="50485"/>
                  </a:lnTo>
                  <a:lnTo>
                    <a:pt x="1430311" y="133391"/>
                  </a:lnTo>
                  <a:cubicBezTo>
                    <a:pt x="1387245" y="343308"/>
                    <a:pt x="1303292" y="538496"/>
                    <a:pt x="1187172" y="710235"/>
                  </a:cubicBezTo>
                  <a:lnTo>
                    <a:pt x="1186007" y="711792"/>
                  </a:lnTo>
                  <a:lnTo>
                    <a:pt x="1180805" y="711792"/>
                  </a:lnTo>
                  <a:lnTo>
                    <a:pt x="1183711" y="707909"/>
                  </a:lnTo>
                  <a:cubicBezTo>
                    <a:pt x="1299528" y="536615"/>
                    <a:pt x="1383261" y="341932"/>
                    <a:pt x="1426215" y="132556"/>
                  </a:cubicBezTo>
                  <a:close/>
                  <a:moveTo>
                    <a:pt x="1394535" y="10012"/>
                  </a:moveTo>
                  <a:lnTo>
                    <a:pt x="1398369" y="12597"/>
                  </a:lnTo>
                  <a:lnTo>
                    <a:pt x="1381419" y="123358"/>
                  </a:lnTo>
                  <a:cubicBezTo>
                    <a:pt x="1339687" y="326789"/>
                    <a:pt x="1258335" y="515942"/>
                    <a:pt x="1145810" y="682369"/>
                  </a:cubicBezTo>
                  <a:lnTo>
                    <a:pt x="1123794" y="711792"/>
                  </a:lnTo>
                  <a:lnTo>
                    <a:pt x="1118536" y="711792"/>
                  </a:lnTo>
                  <a:lnTo>
                    <a:pt x="1142323" y="680001"/>
                  </a:lnTo>
                  <a:cubicBezTo>
                    <a:pt x="1254553" y="514017"/>
                    <a:pt x="1335694" y="325373"/>
                    <a:pt x="1377318" y="122496"/>
                  </a:cubicBezTo>
                  <a:close/>
                  <a:moveTo>
                    <a:pt x="1345637" y="0"/>
                  </a:moveTo>
                  <a:lnTo>
                    <a:pt x="1345992" y="0"/>
                  </a:lnTo>
                  <a:lnTo>
                    <a:pt x="1349746" y="758"/>
                  </a:lnTo>
                  <a:lnTo>
                    <a:pt x="1332522" y="113298"/>
                  </a:lnTo>
                  <a:cubicBezTo>
                    <a:pt x="1292119" y="310229"/>
                    <a:pt x="1213359" y="493344"/>
                    <a:pt x="1104421" y="654460"/>
                  </a:cubicBezTo>
                  <a:lnTo>
                    <a:pt x="1061523" y="711792"/>
                  </a:lnTo>
                  <a:lnTo>
                    <a:pt x="1056322" y="711792"/>
                  </a:lnTo>
                  <a:lnTo>
                    <a:pt x="1100960" y="652134"/>
                  </a:lnTo>
                  <a:cubicBezTo>
                    <a:pt x="1209595" y="491463"/>
                    <a:pt x="1288135" y="308854"/>
                    <a:pt x="1328425" y="112463"/>
                  </a:cubicBezTo>
                  <a:close/>
                  <a:moveTo>
                    <a:pt x="1295202" y="0"/>
                  </a:moveTo>
                  <a:lnTo>
                    <a:pt x="1299433" y="0"/>
                  </a:lnTo>
                  <a:lnTo>
                    <a:pt x="1283630" y="103265"/>
                  </a:lnTo>
                  <a:cubicBezTo>
                    <a:pt x="1244561" y="293710"/>
                    <a:pt x="1168401" y="470790"/>
                    <a:pt x="1063059" y="626594"/>
                  </a:cubicBezTo>
                  <a:lnTo>
                    <a:pt x="999311" y="711792"/>
                  </a:lnTo>
                  <a:lnTo>
                    <a:pt x="994051" y="711792"/>
                  </a:lnTo>
                  <a:lnTo>
                    <a:pt x="1059573" y="624226"/>
                  </a:lnTo>
                  <a:cubicBezTo>
                    <a:pt x="1164620" y="468865"/>
                    <a:pt x="1240569" y="292294"/>
                    <a:pt x="1279529" y="102403"/>
                  </a:cubicBezTo>
                  <a:close/>
                  <a:moveTo>
                    <a:pt x="1244773" y="0"/>
                  </a:moveTo>
                  <a:lnTo>
                    <a:pt x="1248998" y="0"/>
                  </a:lnTo>
                  <a:lnTo>
                    <a:pt x="1234733" y="93204"/>
                  </a:lnTo>
                  <a:cubicBezTo>
                    <a:pt x="1187560" y="323138"/>
                    <a:pt x="1084404" y="532906"/>
                    <a:pt x="940189" y="707584"/>
                  </a:cubicBezTo>
                  <a:lnTo>
                    <a:pt x="936364" y="711792"/>
                  </a:lnTo>
                  <a:lnTo>
                    <a:pt x="930737" y="711792"/>
                  </a:lnTo>
                  <a:lnTo>
                    <a:pt x="936970" y="704935"/>
                  </a:lnTo>
                  <a:cubicBezTo>
                    <a:pt x="1080756" y="530775"/>
                    <a:pt x="1183604" y="321627"/>
                    <a:pt x="1230637" y="92370"/>
                  </a:cubicBezTo>
                  <a:close/>
                  <a:moveTo>
                    <a:pt x="1194337" y="0"/>
                  </a:moveTo>
                  <a:lnTo>
                    <a:pt x="1198567" y="0"/>
                  </a:lnTo>
                  <a:lnTo>
                    <a:pt x="1185839" y="83171"/>
                  </a:lnTo>
                  <a:cubicBezTo>
                    <a:pt x="1140333" y="304997"/>
                    <a:pt x="1040824" y="507362"/>
                    <a:pt x="901704" y="675872"/>
                  </a:cubicBezTo>
                  <a:lnTo>
                    <a:pt x="870955" y="709699"/>
                  </a:lnTo>
                  <a:lnTo>
                    <a:pt x="866144" y="708728"/>
                  </a:lnTo>
                  <a:lnTo>
                    <a:pt x="898455" y="673184"/>
                  </a:lnTo>
                  <a:cubicBezTo>
                    <a:pt x="1037155" y="505187"/>
                    <a:pt x="1136368" y="303443"/>
                    <a:pt x="1181738" y="82309"/>
                  </a:cubicBezTo>
                  <a:close/>
                  <a:moveTo>
                    <a:pt x="1143907" y="0"/>
                  </a:moveTo>
                  <a:lnTo>
                    <a:pt x="1148133" y="0"/>
                  </a:lnTo>
                  <a:lnTo>
                    <a:pt x="1136943" y="73111"/>
                  </a:lnTo>
                  <a:cubicBezTo>
                    <a:pt x="1093099" y="286813"/>
                    <a:pt x="997224" y="481774"/>
                    <a:pt x="863189" y="644122"/>
                  </a:cubicBezTo>
                  <a:lnTo>
                    <a:pt x="819136" y="692583"/>
                  </a:lnTo>
                  <a:lnTo>
                    <a:pt x="815648" y="690231"/>
                  </a:lnTo>
                  <a:lnTo>
                    <a:pt x="859971" y="641473"/>
                  </a:lnTo>
                  <a:cubicBezTo>
                    <a:pt x="993577" y="479643"/>
                    <a:pt x="1089143" y="285302"/>
                    <a:pt x="1132846" y="72276"/>
                  </a:cubicBezTo>
                  <a:close/>
                  <a:moveTo>
                    <a:pt x="1093472" y="0"/>
                  </a:moveTo>
                  <a:lnTo>
                    <a:pt x="1097703" y="0"/>
                  </a:lnTo>
                  <a:lnTo>
                    <a:pt x="1088050" y="63078"/>
                  </a:lnTo>
                  <a:cubicBezTo>
                    <a:pt x="1045874" y="268672"/>
                    <a:pt x="953645" y="456230"/>
                    <a:pt x="824704" y="612410"/>
                  </a:cubicBezTo>
                  <a:lnTo>
                    <a:pt x="782585" y="658745"/>
                  </a:lnTo>
                  <a:lnTo>
                    <a:pt x="780160" y="655149"/>
                  </a:lnTo>
                  <a:lnTo>
                    <a:pt x="821455" y="609722"/>
                  </a:lnTo>
                  <a:cubicBezTo>
                    <a:pt x="949976" y="454055"/>
                    <a:pt x="1041908" y="267118"/>
                    <a:pt x="1083949" y="62216"/>
                  </a:cubicBezTo>
                  <a:close/>
                  <a:moveTo>
                    <a:pt x="1043043" y="0"/>
                  </a:moveTo>
                  <a:lnTo>
                    <a:pt x="1047268" y="0"/>
                  </a:lnTo>
                  <a:lnTo>
                    <a:pt x="1039153" y="53017"/>
                  </a:lnTo>
                  <a:cubicBezTo>
                    <a:pt x="998639" y="250488"/>
                    <a:pt x="910045" y="430642"/>
                    <a:pt x="786190" y="580660"/>
                  </a:cubicBezTo>
                  <a:lnTo>
                    <a:pt x="761676" y="607627"/>
                  </a:lnTo>
                  <a:lnTo>
                    <a:pt x="760653" y="602562"/>
                  </a:lnTo>
                  <a:lnTo>
                    <a:pt x="782971" y="578011"/>
                  </a:lnTo>
                  <a:cubicBezTo>
                    <a:pt x="906398" y="428511"/>
                    <a:pt x="994683" y="248977"/>
                    <a:pt x="1035057" y="52182"/>
                  </a:cubicBezTo>
                  <a:close/>
                  <a:moveTo>
                    <a:pt x="992607" y="0"/>
                  </a:moveTo>
                  <a:lnTo>
                    <a:pt x="996838" y="0"/>
                  </a:lnTo>
                  <a:lnTo>
                    <a:pt x="990260" y="42984"/>
                  </a:lnTo>
                  <a:cubicBezTo>
                    <a:pt x="959183" y="194475"/>
                    <a:pt x="898601" y="335334"/>
                    <a:pt x="814806" y="459269"/>
                  </a:cubicBezTo>
                  <a:lnTo>
                    <a:pt x="757760" y="535511"/>
                  </a:lnTo>
                  <a:lnTo>
                    <a:pt x="757760" y="528481"/>
                  </a:lnTo>
                  <a:lnTo>
                    <a:pt x="811320" y="456901"/>
                  </a:lnTo>
                  <a:cubicBezTo>
                    <a:pt x="894820" y="333409"/>
                    <a:pt x="955190" y="193059"/>
                    <a:pt x="986159" y="42122"/>
                  </a:cubicBezTo>
                  <a:close/>
                  <a:moveTo>
                    <a:pt x="942177" y="0"/>
                  </a:moveTo>
                  <a:lnTo>
                    <a:pt x="946402" y="0"/>
                  </a:lnTo>
                  <a:lnTo>
                    <a:pt x="941363" y="32924"/>
                  </a:lnTo>
                  <a:cubicBezTo>
                    <a:pt x="911615" y="177916"/>
                    <a:pt x="853626" y="312736"/>
                    <a:pt x="773418" y="431360"/>
                  </a:cubicBezTo>
                  <a:lnTo>
                    <a:pt x="757760" y="452286"/>
                  </a:lnTo>
                  <a:lnTo>
                    <a:pt x="757760" y="445335"/>
                  </a:lnTo>
                  <a:lnTo>
                    <a:pt x="769957" y="429034"/>
                  </a:lnTo>
                  <a:cubicBezTo>
                    <a:pt x="849862" y="310855"/>
                    <a:pt x="907631" y="176540"/>
                    <a:pt x="937266" y="32089"/>
                  </a:cubicBezTo>
                  <a:close/>
                  <a:moveTo>
                    <a:pt x="891742" y="0"/>
                  </a:moveTo>
                  <a:lnTo>
                    <a:pt x="895974" y="0"/>
                  </a:lnTo>
                  <a:lnTo>
                    <a:pt x="892471" y="22891"/>
                  </a:lnTo>
                  <a:cubicBezTo>
                    <a:pt x="871161" y="126770"/>
                    <a:pt x="834677" y="225182"/>
                    <a:pt x="785446" y="315698"/>
                  </a:cubicBezTo>
                  <a:lnTo>
                    <a:pt x="757760" y="361225"/>
                  </a:lnTo>
                  <a:lnTo>
                    <a:pt x="757760" y="353128"/>
                  </a:lnTo>
                  <a:lnTo>
                    <a:pt x="781754" y="313675"/>
                  </a:lnTo>
                  <a:cubicBezTo>
                    <a:pt x="830796" y="223514"/>
                    <a:pt x="867141" y="125493"/>
                    <a:pt x="888370" y="22029"/>
                  </a:cubicBezTo>
                  <a:close/>
                </a:path>
              </a:pathLst>
            </a:custGeom>
            <a:solidFill>
              <a:schemeClr val="bg2"/>
            </a:solidFill>
            <a:ln w="9661" cap="flat">
              <a:noFill/>
              <a:prstDash val="solid"/>
              <a:miter/>
            </a:ln>
          </p:spPr>
          <p:txBody>
            <a:bodyPr rtlCol="0" anchor="ctr"/>
            <a:lstStyle/>
            <a:p>
              <a:endParaRPr lang="en-US"/>
            </a:p>
          </p:txBody>
        </p:sp>
        <p:sp>
          <p:nvSpPr>
            <p:cNvPr id="83" name="Freeform 82">
              <a:extLst>
                <a:ext uri="{FF2B5EF4-FFF2-40B4-BE49-F238E27FC236}">
                  <a16:creationId xmlns:a16="http://schemas.microsoft.com/office/drawing/2014/main" id="{CF9F5477-B68D-8672-6E10-E79D2E50084E}"/>
                </a:ext>
              </a:extLst>
            </p:cNvPr>
            <p:cNvSpPr/>
            <p:nvPr/>
          </p:nvSpPr>
          <p:spPr>
            <a:xfrm>
              <a:off x="4281722" y="4935028"/>
              <a:ext cx="663077" cy="1465772"/>
            </a:xfrm>
            <a:custGeom>
              <a:avLst/>
              <a:gdLst>
                <a:gd name="connsiteX0" fmla="*/ 6492 w 663077"/>
                <a:gd name="connsiteY0" fmla="*/ 777349 h 1465772"/>
                <a:gd name="connsiteX1" fmla="*/ 9817 w 663077"/>
                <a:gd name="connsiteY1" fmla="*/ 845595 h 1465772"/>
                <a:gd name="connsiteX2" fmla="*/ 173054 w 663077"/>
                <a:gd name="connsiteY2" fmla="*/ 1385126 h 1465772"/>
                <a:gd name="connsiteX3" fmla="*/ 221454 w 663077"/>
                <a:gd name="connsiteY3" fmla="*/ 1465772 h 1465772"/>
                <a:gd name="connsiteX4" fmla="*/ 217628 w 663077"/>
                <a:gd name="connsiteY4" fmla="*/ 1465772 h 1465772"/>
                <a:gd name="connsiteX5" fmla="*/ 174869 w 663077"/>
                <a:gd name="connsiteY5" fmla="*/ 1395388 h 1465772"/>
                <a:gd name="connsiteX6" fmla="*/ 6645 w 663077"/>
                <a:gd name="connsiteY6" fmla="*/ 850201 h 1465772"/>
                <a:gd name="connsiteX7" fmla="*/ 3082 w 663077"/>
                <a:gd name="connsiteY7" fmla="*/ 779648 h 1465772"/>
                <a:gd name="connsiteX8" fmla="*/ 49398 w 663077"/>
                <a:gd name="connsiteY8" fmla="*/ 759118 h 1465772"/>
                <a:gd name="connsiteX9" fmla="*/ 53757 w 663077"/>
                <a:gd name="connsiteY9" fmla="*/ 845158 h 1465772"/>
                <a:gd name="connsiteX10" fmla="*/ 216745 w 663077"/>
                <a:gd name="connsiteY10" fmla="*/ 1372277 h 1465772"/>
                <a:gd name="connsiteX11" fmla="*/ 273603 w 663077"/>
                <a:gd name="connsiteY11" fmla="*/ 1465772 h 1465772"/>
                <a:gd name="connsiteX12" fmla="*/ 269336 w 663077"/>
                <a:gd name="connsiteY12" fmla="*/ 1465772 h 1465772"/>
                <a:gd name="connsiteX13" fmla="*/ 213531 w 663077"/>
                <a:gd name="connsiteY13" fmla="*/ 1374011 h 1465772"/>
                <a:gd name="connsiteX14" fmla="*/ 50115 w 663077"/>
                <a:gd name="connsiteY14" fmla="*/ 845528 h 1465772"/>
                <a:gd name="connsiteX15" fmla="*/ 45774 w 663077"/>
                <a:gd name="connsiteY15" fmla="*/ 759849 h 1465772"/>
                <a:gd name="connsiteX16" fmla="*/ 525986 w 663077"/>
                <a:gd name="connsiteY16" fmla="*/ 753980 h 1465772"/>
                <a:gd name="connsiteX17" fmla="*/ 529647 w 663077"/>
                <a:gd name="connsiteY17" fmla="*/ 753980 h 1465772"/>
                <a:gd name="connsiteX18" fmla="*/ 531781 w 663077"/>
                <a:gd name="connsiteY18" fmla="*/ 796088 h 1465772"/>
                <a:gd name="connsiteX19" fmla="*/ 639185 w 663077"/>
                <a:gd name="connsiteY19" fmla="*/ 1143399 h 1465772"/>
                <a:gd name="connsiteX20" fmla="*/ 663077 w 663077"/>
                <a:gd name="connsiteY20" fmla="*/ 1182684 h 1465772"/>
                <a:gd name="connsiteX21" fmla="*/ 663077 w 663077"/>
                <a:gd name="connsiteY21" fmla="*/ 1189771 h 1465772"/>
                <a:gd name="connsiteX22" fmla="*/ 635954 w 663077"/>
                <a:gd name="connsiteY22" fmla="*/ 1145170 h 1465772"/>
                <a:gd name="connsiteX23" fmla="*/ 528138 w 663077"/>
                <a:gd name="connsiteY23" fmla="*/ 796472 h 1465772"/>
                <a:gd name="connsiteX24" fmla="*/ 482303 w 663077"/>
                <a:gd name="connsiteY24" fmla="*/ 753980 h 1465772"/>
                <a:gd name="connsiteX25" fmla="*/ 485964 w 663077"/>
                <a:gd name="connsiteY25" fmla="*/ 753980 h 1465772"/>
                <a:gd name="connsiteX26" fmla="*/ 488324 w 663077"/>
                <a:gd name="connsiteY26" fmla="*/ 800556 h 1465772"/>
                <a:gd name="connsiteX27" fmla="*/ 649509 w 663077"/>
                <a:gd name="connsiteY27" fmla="*/ 1244361 h 1465772"/>
                <a:gd name="connsiteX28" fmla="*/ 663077 w 663077"/>
                <a:gd name="connsiteY28" fmla="*/ 1260799 h 1465772"/>
                <a:gd name="connsiteX29" fmla="*/ 663077 w 663077"/>
                <a:gd name="connsiteY29" fmla="*/ 1266505 h 1465772"/>
                <a:gd name="connsiteX30" fmla="*/ 646480 w 663077"/>
                <a:gd name="connsiteY30" fmla="*/ 1246397 h 1465772"/>
                <a:gd name="connsiteX31" fmla="*/ 484682 w 663077"/>
                <a:gd name="connsiteY31" fmla="*/ 800926 h 1465772"/>
                <a:gd name="connsiteX32" fmla="*/ 438621 w 663077"/>
                <a:gd name="connsiteY32" fmla="*/ 753980 h 1465772"/>
                <a:gd name="connsiteX33" fmla="*/ 442282 w 663077"/>
                <a:gd name="connsiteY33" fmla="*/ 753980 h 1465772"/>
                <a:gd name="connsiteX34" fmla="*/ 444868 w 663077"/>
                <a:gd name="connsiteY34" fmla="*/ 805009 h 1465772"/>
                <a:gd name="connsiteX35" fmla="*/ 613308 w 663077"/>
                <a:gd name="connsiteY35" fmla="*/ 1268750 h 1465772"/>
                <a:gd name="connsiteX36" fmla="*/ 663077 w 663077"/>
                <a:gd name="connsiteY36" fmla="*/ 1329045 h 1465772"/>
                <a:gd name="connsiteX37" fmla="*/ 663077 w 663077"/>
                <a:gd name="connsiteY37" fmla="*/ 1334816 h 1465772"/>
                <a:gd name="connsiteX38" fmla="*/ 610257 w 663077"/>
                <a:gd name="connsiteY38" fmla="*/ 1270823 h 1465772"/>
                <a:gd name="connsiteX39" fmla="*/ 441225 w 663077"/>
                <a:gd name="connsiteY39" fmla="*/ 805393 h 1465772"/>
                <a:gd name="connsiteX40" fmla="*/ 394938 w 663077"/>
                <a:gd name="connsiteY40" fmla="*/ 753980 h 1465772"/>
                <a:gd name="connsiteX41" fmla="*/ 398599 w 663077"/>
                <a:gd name="connsiteY41" fmla="*/ 753980 h 1465772"/>
                <a:gd name="connsiteX42" fmla="*/ 401410 w 663077"/>
                <a:gd name="connsiteY42" fmla="*/ 809476 h 1465772"/>
                <a:gd name="connsiteX43" fmla="*/ 638119 w 663077"/>
                <a:gd name="connsiteY43" fmla="*/ 1374746 h 1465772"/>
                <a:gd name="connsiteX44" fmla="*/ 652898 w 663077"/>
                <a:gd name="connsiteY44" fmla="*/ 1391003 h 1465772"/>
                <a:gd name="connsiteX45" fmla="*/ 650801 w 663077"/>
                <a:gd name="connsiteY45" fmla="*/ 1394114 h 1465772"/>
                <a:gd name="connsiteX46" fmla="*/ 635302 w 663077"/>
                <a:gd name="connsiteY46" fmla="*/ 1377065 h 1465772"/>
                <a:gd name="connsiteX47" fmla="*/ 397769 w 663077"/>
                <a:gd name="connsiteY47" fmla="*/ 809846 h 1465772"/>
                <a:gd name="connsiteX48" fmla="*/ 351256 w 663077"/>
                <a:gd name="connsiteY48" fmla="*/ 753980 h 1465772"/>
                <a:gd name="connsiteX49" fmla="*/ 354917 w 663077"/>
                <a:gd name="connsiteY49" fmla="*/ 753980 h 1465772"/>
                <a:gd name="connsiteX50" fmla="*/ 357955 w 663077"/>
                <a:gd name="connsiteY50" fmla="*/ 813943 h 1465772"/>
                <a:gd name="connsiteX51" fmla="*/ 604438 w 663077"/>
                <a:gd name="connsiteY51" fmla="*/ 1402534 h 1465772"/>
                <a:gd name="connsiteX52" fmla="*/ 627798 w 663077"/>
                <a:gd name="connsiteY52" fmla="*/ 1428231 h 1465772"/>
                <a:gd name="connsiteX53" fmla="*/ 626887 w 663077"/>
                <a:gd name="connsiteY53" fmla="*/ 1429582 h 1465772"/>
                <a:gd name="connsiteX54" fmla="*/ 625143 w 663077"/>
                <a:gd name="connsiteY54" fmla="*/ 1430758 h 1465772"/>
                <a:gd name="connsiteX55" fmla="*/ 601594 w 663077"/>
                <a:gd name="connsiteY55" fmla="*/ 1404853 h 1465772"/>
                <a:gd name="connsiteX56" fmla="*/ 354312 w 663077"/>
                <a:gd name="connsiteY56" fmla="*/ 814313 h 1465772"/>
                <a:gd name="connsiteX57" fmla="*/ 307573 w 663077"/>
                <a:gd name="connsiteY57" fmla="*/ 753980 h 1465772"/>
                <a:gd name="connsiteX58" fmla="*/ 311234 w 663077"/>
                <a:gd name="connsiteY58" fmla="*/ 753980 h 1465772"/>
                <a:gd name="connsiteX59" fmla="*/ 314497 w 663077"/>
                <a:gd name="connsiteY59" fmla="*/ 818397 h 1465772"/>
                <a:gd name="connsiteX60" fmla="*/ 570728 w 663077"/>
                <a:gd name="connsiteY60" fmla="*/ 1430288 h 1465772"/>
                <a:gd name="connsiteX61" fmla="*/ 591671 w 663077"/>
                <a:gd name="connsiteY61" fmla="*/ 1453326 h 1465772"/>
                <a:gd name="connsiteX62" fmla="*/ 588617 w 663077"/>
                <a:gd name="connsiteY62" fmla="*/ 1455385 h 1465772"/>
                <a:gd name="connsiteX63" fmla="*/ 567911 w 663077"/>
                <a:gd name="connsiteY63" fmla="*/ 1432607 h 1465772"/>
                <a:gd name="connsiteX64" fmla="*/ 310855 w 663077"/>
                <a:gd name="connsiteY64" fmla="*/ 818767 h 1465772"/>
                <a:gd name="connsiteX65" fmla="*/ 263890 w 663077"/>
                <a:gd name="connsiteY65" fmla="*/ 753980 h 1465772"/>
                <a:gd name="connsiteX66" fmla="*/ 267551 w 663077"/>
                <a:gd name="connsiteY66" fmla="*/ 753980 h 1465772"/>
                <a:gd name="connsiteX67" fmla="*/ 271041 w 663077"/>
                <a:gd name="connsiteY67" fmla="*/ 822864 h 1465772"/>
                <a:gd name="connsiteX68" fmla="*/ 537046 w 663077"/>
                <a:gd name="connsiteY68" fmla="*/ 1458077 h 1465772"/>
                <a:gd name="connsiteX69" fmla="*/ 543340 w 663077"/>
                <a:gd name="connsiteY69" fmla="*/ 1465000 h 1465772"/>
                <a:gd name="connsiteX70" fmla="*/ 539517 w 663077"/>
                <a:gd name="connsiteY70" fmla="*/ 1465772 h 1465772"/>
                <a:gd name="connsiteX71" fmla="*/ 539090 w 663077"/>
                <a:gd name="connsiteY71" fmla="*/ 1465772 h 1465772"/>
                <a:gd name="connsiteX72" fmla="*/ 534202 w 663077"/>
                <a:gd name="connsiteY72" fmla="*/ 1460395 h 1465772"/>
                <a:gd name="connsiteX73" fmla="*/ 267398 w 663077"/>
                <a:gd name="connsiteY73" fmla="*/ 823234 h 1465772"/>
                <a:gd name="connsiteX74" fmla="*/ 220208 w 663077"/>
                <a:gd name="connsiteY74" fmla="*/ 753980 h 1465772"/>
                <a:gd name="connsiteX75" fmla="*/ 223869 w 663077"/>
                <a:gd name="connsiteY75" fmla="*/ 753980 h 1465772"/>
                <a:gd name="connsiteX76" fmla="*/ 227584 w 663077"/>
                <a:gd name="connsiteY76" fmla="*/ 827317 h 1465772"/>
                <a:gd name="connsiteX77" fmla="*/ 432235 w 663077"/>
                <a:gd name="connsiteY77" fmla="*/ 1390805 h 1465772"/>
                <a:gd name="connsiteX78" fmla="*/ 488329 w 663077"/>
                <a:gd name="connsiteY78" fmla="*/ 1465772 h 1465772"/>
                <a:gd name="connsiteX79" fmla="*/ 483777 w 663077"/>
                <a:gd name="connsiteY79" fmla="*/ 1465772 h 1465772"/>
                <a:gd name="connsiteX80" fmla="*/ 429206 w 663077"/>
                <a:gd name="connsiteY80" fmla="*/ 1392841 h 1465772"/>
                <a:gd name="connsiteX81" fmla="*/ 223942 w 663077"/>
                <a:gd name="connsiteY81" fmla="*/ 827687 h 1465772"/>
                <a:gd name="connsiteX82" fmla="*/ 176525 w 663077"/>
                <a:gd name="connsiteY82" fmla="*/ 753980 h 1465772"/>
                <a:gd name="connsiteX83" fmla="*/ 180186 w 663077"/>
                <a:gd name="connsiteY83" fmla="*/ 753980 h 1465772"/>
                <a:gd name="connsiteX84" fmla="*/ 184128 w 663077"/>
                <a:gd name="connsiteY84" fmla="*/ 831770 h 1465772"/>
                <a:gd name="connsiteX85" fmla="*/ 396033 w 663077"/>
                <a:gd name="connsiteY85" fmla="*/ 1415194 h 1465772"/>
                <a:gd name="connsiteX86" fmla="*/ 433879 w 663077"/>
                <a:gd name="connsiteY86" fmla="*/ 1465772 h 1465772"/>
                <a:gd name="connsiteX87" fmla="*/ 429276 w 663077"/>
                <a:gd name="connsiteY87" fmla="*/ 1465772 h 1465772"/>
                <a:gd name="connsiteX88" fmla="*/ 392982 w 663077"/>
                <a:gd name="connsiteY88" fmla="*/ 1417266 h 1465772"/>
                <a:gd name="connsiteX89" fmla="*/ 180485 w 663077"/>
                <a:gd name="connsiteY89" fmla="*/ 832154 h 1465772"/>
                <a:gd name="connsiteX90" fmla="*/ 132842 w 663077"/>
                <a:gd name="connsiteY90" fmla="*/ 753980 h 1465772"/>
                <a:gd name="connsiteX91" fmla="*/ 136503 w 663077"/>
                <a:gd name="connsiteY91" fmla="*/ 753980 h 1465772"/>
                <a:gd name="connsiteX92" fmla="*/ 140670 w 663077"/>
                <a:gd name="connsiteY92" fmla="*/ 836237 h 1465772"/>
                <a:gd name="connsiteX93" fmla="*/ 359810 w 663077"/>
                <a:gd name="connsiteY93" fmla="*/ 1439619 h 1465772"/>
                <a:gd name="connsiteX94" fmla="*/ 379378 w 663077"/>
                <a:gd name="connsiteY94" fmla="*/ 1465772 h 1465772"/>
                <a:gd name="connsiteX95" fmla="*/ 374826 w 663077"/>
                <a:gd name="connsiteY95" fmla="*/ 1465772 h 1465772"/>
                <a:gd name="connsiteX96" fmla="*/ 356781 w 663077"/>
                <a:gd name="connsiteY96" fmla="*/ 1441655 h 1465772"/>
                <a:gd name="connsiteX97" fmla="*/ 137028 w 663077"/>
                <a:gd name="connsiteY97" fmla="*/ 836608 h 1465772"/>
                <a:gd name="connsiteX98" fmla="*/ 89160 w 663077"/>
                <a:gd name="connsiteY98" fmla="*/ 753980 h 1465772"/>
                <a:gd name="connsiteX99" fmla="*/ 92821 w 663077"/>
                <a:gd name="connsiteY99" fmla="*/ 753980 h 1465772"/>
                <a:gd name="connsiteX100" fmla="*/ 97214 w 663077"/>
                <a:gd name="connsiteY100" fmla="*/ 840691 h 1465772"/>
                <a:gd name="connsiteX101" fmla="*/ 323609 w 663077"/>
                <a:gd name="connsiteY101" fmla="*/ 1464008 h 1465772"/>
                <a:gd name="connsiteX102" fmla="*/ 324929 w 663077"/>
                <a:gd name="connsiteY102" fmla="*/ 1465772 h 1465772"/>
                <a:gd name="connsiteX103" fmla="*/ 320370 w 663077"/>
                <a:gd name="connsiteY103" fmla="*/ 1465772 h 1465772"/>
                <a:gd name="connsiteX104" fmla="*/ 251926 w 663077"/>
                <a:gd name="connsiteY104" fmla="*/ 1353224 h 1465772"/>
                <a:gd name="connsiteX105" fmla="*/ 93572 w 663077"/>
                <a:gd name="connsiteY105" fmla="*/ 841074 h 1465772"/>
                <a:gd name="connsiteX106" fmla="*/ 663077 w 663077"/>
                <a:gd name="connsiteY106" fmla="*/ 212872 h 1465772"/>
                <a:gd name="connsiteX107" fmla="*/ 663077 w 663077"/>
                <a:gd name="connsiteY107" fmla="*/ 219959 h 1465772"/>
                <a:gd name="connsiteX108" fmla="*/ 639185 w 663077"/>
                <a:gd name="connsiteY108" fmla="*/ 259244 h 1465772"/>
                <a:gd name="connsiteX109" fmla="*/ 526979 w 663077"/>
                <a:gd name="connsiteY109" fmla="*/ 701321 h 1465772"/>
                <a:gd name="connsiteX110" fmla="*/ 527510 w 663077"/>
                <a:gd name="connsiteY110" fmla="*/ 711792 h 1465772"/>
                <a:gd name="connsiteX111" fmla="*/ 523849 w 663077"/>
                <a:gd name="connsiteY111" fmla="*/ 711792 h 1465772"/>
                <a:gd name="connsiteX112" fmla="*/ 523318 w 663077"/>
                <a:gd name="connsiteY112" fmla="*/ 701321 h 1465772"/>
                <a:gd name="connsiteX113" fmla="*/ 635954 w 663077"/>
                <a:gd name="connsiteY113" fmla="*/ 257474 h 1465772"/>
                <a:gd name="connsiteX114" fmla="*/ 663077 w 663077"/>
                <a:gd name="connsiteY114" fmla="*/ 136139 h 1465772"/>
                <a:gd name="connsiteX115" fmla="*/ 663077 w 663077"/>
                <a:gd name="connsiteY115" fmla="*/ 141844 h 1465772"/>
                <a:gd name="connsiteX116" fmla="*/ 649509 w 663077"/>
                <a:gd name="connsiteY116" fmla="*/ 158283 h 1465772"/>
                <a:gd name="connsiteX117" fmla="*/ 483296 w 663077"/>
                <a:gd name="connsiteY117" fmla="*/ 701322 h 1465772"/>
                <a:gd name="connsiteX118" fmla="*/ 483827 w 663077"/>
                <a:gd name="connsiteY118" fmla="*/ 711792 h 1465772"/>
                <a:gd name="connsiteX119" fmla="*/ 480166 w 663077"/>
                <a:gd name="connsiteY119" fmla="*/ 711792 h 1465772"/>
                <a:gd name="connsiteX120" fmla="*/ 479635 w 663077"/>
                <a:gd name="connsiteY120" fmla="*/ 701322 h 1465772"/>
                <a:gd name="connsiteX121" fmla="*/ 646480 w 663077"/>
                <a:gd name="connsiteY121" fmla="*/ 156247 h 1465772"/>
                <a:gd name="connsiteX122" fmla="*/ 654037 w 663077"/>
                <a:gd name="connsiteY122" fmla="*/ 78781 h 1465772"/>
                <a:gd name="connsiteX123" fmla="*/ 654973 w 663077"/>
                <a:gd name="connsiteY123" fmla="*/ 83417 h 1465772"/>
                <a:gd name="connsiteX124" fmla="*/ 613308 w 663077"/>
                <a:gd name="connsiteY124" fmla="*/ 133893 h 1465772"/>
                <a:gd name="connsiteX125" fmla="*/ 439614 w 663077"/>
                <a:gd name="connsiteY125" fmla="*/ 701322 h 1465772"/>
                <a:gd name="connsiteX126" fmla="*/ 440145 w 663077"/>
                <a:gd name="connsiteY126" fmla="*/ 711792 h 1465772"/>
                <a:gd name="connsiteX127" fmla="*/ 436484 w 663077"/>
                <a:gd name="connsiteY127" fmla="*/ 711792 h 1465772"/>
                <a:gd name="connsiteX128" fmla="*/ 435953 w 663077"/>
                <a:gd name="connsiteY128" fmla="*/ 701322 h 1465772"/>
                <a:gd name="connsiteX129" fmla="*/ 610257 w 663077"/>
                <a:gd name="connsiteY129" fmla="*/ 131821 h 1465772"/>
                <a:gd name="connsiteX130" fmla="*/ 627113 w 663077"/>
                <a:gd name="connsiteY130" fmla="*/ 36525 h 1465772"/>
                <a:gd name="connsiteX131" fmla="*/ 629270 w 663077"/>
                <a:gd name="connsiteY131" fmla="*/ 39725 h 1465772"/>
                <a:gd name="connsiteX132" fmla="*/ 577085 w 663077"/>
                <a:gd name="connsiteY132" fmla="*/ 109468 h 1465772"/>
                <a:gd name="connsiteX133" fmla="*/ 395931 w 663077"/>
                <a:gd name="connsiteY133" fmla="*/ 701322 h 1465772"/>
                <a:gd name="connsiteX134" fmla="*/ 396462 w 663077"/>
                <a:gd name="connsiteY134" fmla="*/ 711792 h 1465772"/>
                <a:gd name="connsiteX135" fmla="*/ 392801 w 663077"/>
                <a:gd name="connsiteY135" fmla="*/ 711792 h 1465772"/>
                <a:gd name="connsiteX136" fmla="*/ 392270 w 663077"/>
                <a:gd name="connsiteY136" fmla="*/ 701322 h 1465772"/>
                <a:gd name="connsiteX137" fmla="*/ 574055 w 663077"/>
                <a:gd name="connsiteY137" fmla="*/ 107432 h 1465772"/>
                <a:gd name="connsiteX138" fmla="*/ 590978 w 663077"/>
                <a:gd name="connsiteY138" fmla="*/ 11979 h 1465772"/>
                <a:gd name="connsiteX139" fmla="*/ 594003 w 663077"/>
                <a:gd name="connsiteY139" fmla="*/ 14019 h 1465772"/>
                <a:gd name="connsiteX140" fmla="*/ 540862 w 663077"/>
                <a:gd name="connsiteY140" fmla="*/ 85043 h 1465772"/>
                <a:gd name="connsiteX141" fmla="*/ 352249 w 663077"/>
                <a:gd name="connsiteY141" fmla="*/ 701322 h 1465772"/>
                <a:gd name="connsiteX142" fmla="*/ 352780 w 663077"/>
                <a:gd name="connsiteY142" fmla="*/ 711792 h 1465772"/>
                <a:gd name="connsiteX143" fmla="*/ 349119 w 663077"/>
                <a:gd name="connsiteY143" fmla="*/ 711792 h 1465772"/>
                <a:gd name="connsiteX144" fmla="*/ 348588 w 663077"/>
                <a:gd name="connsiteY144" fmla="*/ 701322 h 1465772"/>
                <a:gd name="connsiteX145" fmla="*/ 537833 w 663077"/>
                <a:gd name="connsiteY145" fmla="*/ 83007 h 1465772"/>
                <a:gd name="connsiteX146" fmla="*/ 544708 w 663077"/>
                <a:gd name="connsiteY146" fmla="*/ 1048 h 1465772"/>
                <a:gd name="connsiteX147" fmla="*/ 548662 w 663077"/>
                <a:gd name="connsiteY147" fmla="*/ 1847 h 1465772"/>
                <a:gd name="connsiteX148" fmla="*/ 504660 w 663077"/>
                <a:gd name="connsiteY148" fmla="*/ 60654 h 1465772"/>
                <a:gd name="connsiteX149" fmla="*/ 308566 w 663077"/>
                <a:gd name="connsiteY149" fmla="*/ 701322 h 1465772"/>
                <a:gd name="connsiteX150" fmla="*/ 309097 w 663077"/>
                <a:gd name="connsiteY150" fmla="*/ 711792 h 1465772"/>
                <a:gd name="connsiteX151" fmla="*/ 305436 w 663077"/>
                <a:gd name="connsiteY151" fmla="*/ 711792 h 1465772"/>
                <a:gd name="connsiteX152" fmla="*/ 304905 w 663077"/>
                <a:gd name="connsiteY152" fmla="*/ 701322 h 1465772"/>
                <a:gd name="connsiteX153" fmla="*/ 501631 w 663077"/>
                <a:gd name="connsiteY153" fmla="*/ 58618 h 1465772"/>
                <a:gd name="connsiteX154" fmla="*/ 490991 w 663077"/>
                <a:gd name="connsiteY154" fmla="*/ 0 h 1465772"/>
                <a:gd name="connsiteX155" fmla="*/ 495543 w 663077"/>
                <a:gd name="connsiteY155" fmla="*/ 0 h 1465772"/>
                <a:gd name="connsiteX156" fmla="*/ 468436 w 663077"/>
                <a:gd name="connsiteY156" fmla="*/ 36228 h 1465772"/>
                <a:gd name="connsiteX157" fmla="*/ 264883 w 663077"/>
                <a:gd name="connsiteY157" fmla="*/ 701322 h 1465772"/>
                <a:gd name="connsiteX158" fmla="*/ 265414 w 663077"/>
                <a:gd name="connsiteY158" fmla="*/ 711792 h 1465772"/>
                <a:gd name="connsiteX159" fmla="*/ 261753 w 663077"/>
                <a:gd name="connsiteY159" fmla="*/ 711792 h 1465772"/>
                <a:gd name="connsiteX160" fmla="*/ 261222 w 663077"/>
                <a:gd name="connsiteY160" fmla="*/ 701322 h 1465772"/>
                <a:gd name="connsiteX161" fmla="*/ 465407 w 663077"/>
                <a:gd name="connsiteY161" fmla="*/ 34193 h 1465772"/>
                <a:gd name="connsiteX162" fmla="*/ 436542 w 663077"/>
                <a:gd name="connsiteY162" fmla="*/ 0 h 1465772"/>
                <a:gd name="connsiteX163" fmla="*/ 441094 w 663077"/>
                <a:gd name="connsiteY163" fmla="*/ 0 h 1465772"/>
                <a:gd name="connsiteX164" fmla="*/ 432235 w 663077"/>
                <a:gd name="connsiteY164" fmla="*/ 11840 h 1465772"/>
                <a:gd name="connsiteX165" fmla="*/ 221201 w 663077"/>
                <a:gd name="connsiteY165" fmla="*/ 701322 h 1465772"/>
                <a:gd name="connsiteX166" fmla="*/ 221732 w 663077"/>
                <a:gd name="connsiteY166" fmla="*/ 711792 h 1465772"/>
                <a:gd name="connsiteX167" fmla="*/ 218071 w 663077"/>
                <a:gd name="connsiteY167" fmla="*/ 711792 h 1465772"/>
                <a:gd name="connsiteX168" fmla="*/ 217540 w 663077"/>
                <a:gd name="connsiteY168" fmla="*/ 701322 h 1465772"/>
                <a:gd name="connsiteX169" fmla="*/ 429206 w 663077"/>
                <a:gd name="connsiteY169" fmla="*/ 9804 h 1465772"/>
                <a:gd name="connsiteX170" fmla="*/ 384090 w 663077"/>
                <a:gd name="connsiteY170" fmla="*/ 0 h 1465772"/>
                <a:gd name="connsiteX171" fmla="*/ 388401 w 663077"/>
                <a:gd name="connsiteY171" fmla="*/ 0 h 1465772"/>
                <a:gd name="connsiteX172" fmla="*/ 331962 w 663077"/>
                <a:gd name="connsiteY172" fmla="*/ 92802 h 1465772"/>
                <a:gd name="connsiteX173" fmla="*/ 177518 w 663077"/>
                <a:gd name="connsiteY173" fmla="*/ 701322 h 1465772"/>
                <a:gd name="connsiteX174" fmla="*/ 178049 w 663077"/>
                <a:gd name="connsiteY174" fmla="*/ 711792 h 1465772"/>
                <a:gd name="connsiteX175" fmla="*/ 174388 w 663077"/>
                <a:gd name="connsiteY175" fmla="*/ 711792 h 1465772"/>
                <a:gd name="connsiteX176" fmla="*/ 173857 w 663077"/>
                <a:gd name="connsiteY176" fmla="*/ 701322 h 1465772"/>
                <a:gd name="connsiteX177" fmla="*/ 328731 w 663077"/>
                <a:gd name="connsiteY177" fmla="*/ 91031 h 1465772"/>
                <a:gd name="connsiteX178" fmla="*/ 333056 w 663077"/>
                <a:gd name="connsiteY178" fmla="*/ 0 h 1465772"/>
                <a:gd name="connsiteX179" fmla="*/ 337323 w 663077"/>
                <a:gd name="connsiteY179" fmla="*/ 0 h 1465772"/>
                <a:gd name="connsiteX180" fmla="*/ 293550 w 663077"/>
                <a:gd name="connsiteY180" fmla="*/ 71978 h 1465772"/>
                <a:gd name="connsiteX181" fmla="*/ 133835 w 663077"/>
                <a:gd name="connsiteY181" fmla="*/ 701322 h 1465772"/>
                <a:gd name="connsiteX182" fmla="*/ 134366 w 663077"/>
                <a:gd name="connsiteY182" fmla="*/ 711792 h 1465772"/>
                <a:gd name="connsiteX183" fmla="*/ 130705 w 663077"/>
                <a:gd name="connsiteY183" fmla="*/ 711792 h 1465772"/>
                <a:gd name="connsiteX184" fmla="*/ 130174 w 663077"/>
                <a:gd name="connsiteY184" fmla="*/ 701322 h 1465772"/>
                <a:gd name="connsiteX185" fmla="*/ 290336 w 663077"/>
                <a:gd name="connsiteY185" fmla="*/ 70245 h 1465772"/>
                <a:gd name="connsiteX186" fmla="*/ 281980 w 663077"/>
                <a:gd name="connsiteY186" fmla="*/ 0 h 1465772"/>
                <a:gd name="connsiteX187" fmla="*/ 286289 w 663077"/>
                <a:gd name="connsiteY187" fmla="*/ 0 h 1465772"/>
                <a:gd name="connsiteX188" fmla="*/ 255157 w 663077"/>
                <a:gd name="connsiteY188" fmla="*/ 51192 h 1465772"/>
                <a:gd name="connsiteX189" fmla="*/ 90153 w 663077"/>
                <a:gd name="connsiteY189" fmla="*/ 701322 h 1465772"/>
                <a:gd name="connsiteX190" fmla="*/ 90684 w 663077"/>
                <a:gd name="connsiteY190" fmla="*/ 711792 h 1465772"/>
                <a:gd name="connsiteX191" fmla="*/ 87023 w 663077"/>
                <a:gd name="connsiteY191" fmla="*/ 711792 h 1465772"/>
                <a:gd name="connsiteX192" fmla="*/ 86492 w 663077"/>
                <a:gd name="connsiteY192" fmla="*/ 701322 h 1465772"/>
                <a:gd name="connsiteX193" fmla="*/ 251926 w 663077"/>
                <a:gd name="connsiteY193" fmla="*/ 49421 h 1465772"/>
                <a:gd name="connsiteX194" fmla="*/ 230945 w 663077"/>
                <a:gd name="connsiteY194" fmla="*/ 0 h 1465772"/>
                <a:gd name="connsiteX195" fmla="*/ 235213 w 663077"/>
                <a:gd name="connsiteY195" fmla="*/ 0 h 1465772"/>
                <a:gd name="connsiteX196" fmla="*/ 216745 w 663077"/>
                <a:gd name="connsiteY196" fmla="*/ 30368 h 1465772"/>
                <a:gd name="connsiteX197" fmla="*/ 46470 w 663077"/>
                <a:gd name="connsiteY197" fmla="*/ 701322 h 1465772"/>
                <a:gd name="connsiteX198" fmla="*/ 46713 w 663077"/>
                <a:gd name="connsiteY198" fmla="*/ 706113 h 1465772"/>
                <a:gd name="connsiteX199" fmla="*/ 43014 w 663077"/>
                <a:gd name="connsiteY199" fmla="*/ 705366 h 1465772"/>
                <a:gd name="connsiteX200" fmla="*/ 42809 w 663077"/>
                <a:gd name="connsiteY200" fmla="*/ 701322 h 1465772"/>
                <a:gd name="connsiteX201" fmla="*/ 213531 w 663077"/>
                <a:gd name="connsiteY201" fmla="*/ 28634 h 1465772"/>
                <a:gd name="connsiteX202" fmla="*/ 179277 w 663077"/>
                <a:gd name="connsiteY202" fmla="*/ 0 h 1465772"/>
                <a:gd name="connsiteX203" fmla="*/ 183567 w 663077"/>
                <a:gd name="connsiteY203" fmla="*/ 0 h 1465772"/>
                <a:gd name="connsiteX204" fmla="*/ 173054 w 663077"/>
                <a:gd name="connsiteY204" fmla="*/ 17518 h 1465772"/>
                <a:gd name="connsiteX205" fmla="*/ 9817 w 663077"/>
                <a:gd name="connsiteY205" fmla="*/ 557050 h 1465772"/>
                <a:gd name="connsiteX206" fmla="*/ 3514 w 663077"/>
                <a:gd name="connsiteY206" fmla="*/ 686416 h 1465772"/>
                <a:gd name="connsiteX207" fmla="*/ 0 w 663077"/>
                <a:gd name="connsiteY207" fmla="*/ 684046 h 1465772"/>
                <a:gd name="connsiteX208" fmla="*/ 6645 w 663077"/>
                <a:gd name="connsiteY208" fmla="*/ 552444 h 1465772"/>
                <a:gd name="connsiteX209" fmla="*/ 174869 w 663077"/>
                <a:gd name="connsiteY209" fmla="*/ 7257 h 14657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Lst>
              <a:rect l="l" t="t" r="r" b="b"/>
              <a:pathLst>
                <a:path w="663077" h="1465772">
                  <a:moveTo>
                    <a:pt x="6492" y="777349"/>
                  </a:moveTo>
                  <a:lnTo>
                    <a:pt x="9817" y="845595"/>
                  </a:lnTo>
                  <a:cubicBezTo>
                    <a:pt x="28486" y="1036153"/>
                    <a:pt x="84060" y="1218791"/>
                    <a:pt x="173054" y="1385126"/>
                  </a:cubicBezTo>
                  <a:lnTo>
                    <a:pt x="221454" y="1465772"/>
                  </a:lnTo>
                  <a:lnTo>
                    <a:pt x="217628" y="1465772"/>
                  </a:lnTo>
                  <a:lnTo>
                    <a:pt x="174869" y="1395388"/>
                  </a:lnTo>
                  <a:cubicBezTo>
                    <a:pt x="85206" y="1230332"/>
                    <a:pt x="26529" y="1046001"/>
                    <a:pt x="6645" y="850201"/>
                  </a:cubicBezTo>
                  <a:lnTo>
                    <a:pt x="3082" y="779648"/>
                  </a:lnTo>
                  <a:close/>
                  <a:moveTo>
                    <a:pt x="49398" y="759118"/>
                  </a:moveTo>
                  <a:lnTo>
                    <a:pt x="53757" y="845158"/>
                  </a:lnTo>
                  <a:cubicBezTo>
                    <a:pt x="73029" y="1034358"/>
                    <a:pt x="129896" y="1212601"/>
                    <a:pt x="216745" y="1372277"/>
                  </a:cubicBezTo>
                  <a:lnTo>
                    <a:pt x="273603" y="1465772"/>
                  </a:lnTo>
                  <a:lnTo>
                    <a:pt x="269336" y="1465772"/>
                  </a:lnTo>
                  <a:lnTo>
                    <a:pt x="213531" y="1374011"/>
                  </a:lnTo>
                  <a:cubicBezTo>
                    <a:pt x="126454" y="1213920"/>
                    <a:pt x="69438" y="1035215"/>
                    <a:pt x="50115" y="845528"/>
                  </a:cubicBezTo>
                  <a:lnTo>
                    <a:pt x="45774" y="759849"/>
                  </a:lnTo>
                  <a:close/>
                  <a:moveTo>
                    <a:pt x="525986" y="753980"/>
                  </a:moveTo>
                  <a:lnTo>
                    <a:pt x="529647" y="753980"/>
                  </a:lnTo>
                  <a:lnTo>
                    <a:pt x="531781" y="796088"/>
                  </a:lnTo>
                  <a:cubicBezTo>
                    <a:pt x="544481" y="920745"/>
                    <a:pt x="581955" y="1038187"/>
                    <a:pt x="639185" y="1143399"/>
                  </a:cubicBezTo>
                  <a:lnTo>
                    <a:pt x="663077" y="1182684"/>
                  </a:lnTo>
                  <a:lnTo>
                    <a:pt x="663077" y="1189771"/>
                  </a:lnTo>
                  <a:lnTo>
                    <a:pt x="635954" y="1145170"/>
                  </a:lnTo>
                  <a:cubicBezTo>
                    <a:pt x="578503" y="1039542"/>
                    <a:pt x="540887" y="921632"/>
                    <a:pt x="528138" y="796472"/>
                  </a:cubicBezTo>
                  <a:close/>
                  <a:moveTo>
                    <a:pt x="482303" y="753980"/>
                  </a:moveTo>
                  <a:lnTo>
                    <a:pt x="485964" y="753980"/>
                  </a:lnTo>
                  <a:lnTo>
                    <a:pt x="488324" y="800556"/>
                  </a:lnTo>
                  <a:cubicBezTo>
                    <a:pt x="504944" y="963719"/>
                    <a:pt x="562091" y="1115073"/>
                    <a:pt x="649509" y="1244361"/>
                  </a:cubicBezTo>
                  <a:lnTo>
                    <a:pt x="663077" y="1260799"/>
                  </a:lnTo>
                  <a:lnTo>
                    <a:pt x="663077" y="1266505"/>
                  </a:lnTo>
                  <a:lnTo>
                    <a:pt x="646480" y="1246397"/>
                  </a:lnTo>
                  <a:cubicBezTo>
                    <a:pt x="558731" y="1116622"/>
                    <a:pt x="501366" y="964699"/>
                    <a:pt x="484682" y="800926"/>
                  </a:cubicBezTo>
                  <a:close/>
                  <a:moveTo>
                    <a:pt x="438621" y="753980"/>
                  </a:moveTo>
                  <a:lnTo>
                    <a:pt x="442282" y="753980"/>
                  </a:lnTo>
                  <a:lnTo>
                    <a:pt x="444868" y="805009"/>
                  </a:lnTo>
                  <a:cubicBezTo>
                    <a:pt x="462237" y="975497"/>
                    <a:pt x="521958" y="1133651"/>
                    <a:pt x="613308" y="1268750"/>
                  </a:cubicBezTo>
                  <a:lnTo>
                    <a:pt x="663077" y="1329045"/>
                  </a:lnTo>
                  <a:lnTo>
                    <a:pt x="663077" y="1334816"/>
                  </a:lnTo>
                  <a:lnTo>
                    <a:pt x="610257" y="1270823"/>
                  </a:lnTo>
                  <a:cubicBezTo>
                    <a:pt x="518583" y="1135238"/>
                    <a:pt x="458655" y="976510"/>
                    <a:pt x="441225" y="805393"/>
                  </a:cubicBezTo>
                  <a:close/>
                  <a:moveTo>
                    <a:pt x="394938" y="753980"/>
                  </a:moveTo>
                  <a:lnTo>
                    <a:pt x="398599" y="753980"/>
                  </a:lnTo>
                  <a:lnTo>
                    <a:pt x="401410" y="809476"/>
                  </a:lnTo>
                  <a:cubicBezTo>
                    <a:pt x="423148" y="1022874"/>
                    <a:pt x="508489" y="1217735"/>
                    <a:pt x="638119" y="1374746"/>
                  </a:cubicBezTo>
                  <a:lnTo>
                    <a:pt x="652898" y="1391003"/>
                  </a:lnTo>
                  <a:lnTo>
                    <a:pt x="650801" y="1394114"/>
                  </a:lnTo>
                  <a:lnTo>
                    <a:pt x="635302" y="1377065"/>
                  </a:lnTo>
                  <a:cubicBezTo>
                    <a:pt x="505222" y="1219510"/>
                    <a:pt x="419582" y="1023975"/>
                    <a:pt x="397769" y="809846"/>
                  </a:cubicBezTo>
                  <a:close/>
                  <a:moveTo>
                    <a:pt x="351256" y="753980"/>
                  </a:moveTo>
                  <a:lnTo>
                    <a:pt x="354917" y="753980"/>
                  </a:lnTo>
                  <a:lnTo>
                    <a:pt x="357955" y="813943"/>
                  </a:lnTo>
                  <a:cubicBezTo>
                    <a:pt x="380591" y="1036152"/>
                    <a:pt x="469458" y="1239051"/>
                    <a:pt x="604438" y="1402534"/>
                  </a:cubicBezTo>
                  <a:lnTo>
                    <a:pt x="627798" y="1428231"/>
                  </a:lnTo>
                  <a:lnTo>
                    <a:pt x="626887" y="1429582"/>
                  </a:lnTo>
                  <a:lnTo>
                    <a:pt x="625143" y="1430758"/>
                  </a:lnTo>
                  <a:lnTo>
                    <a:pt x="601594" y="1404853"/>
                  </a:lnTo>
                  <a:cubicBezTo>
                    <a:pt x="466173" y="1240825"/>
                    <a:pt x="377020" y="1037254"/>
                    <a:pt x="354312" y="814313"/>
                  </a:cubicBezTo>
                  <a:close/>
                  <a:moveTo>
                    <a:pt x="307573" y="753980"/>
                  </a:moveTo>
                  <a:lnTo>
                    <a:pt x="311234" y="753980"/>
                  </a:lnTo>
                  <a:lnTo>
                    <a:pt x="314497" y="818397"/>
                  </a:lnTo>
                  <a:cubicBezTo>
                    <a:pt x="338028" y="1049394"/>
                    <a:pt x="430407" y="1260328"/>
                    <a:pt x="570728" y="1430288"/>
                  </a:cubicBezTo>
                  <a:lnTo>
                    <a:pt x="591671" y="1453326"/>
                  </a:lnTo>
                  <a:lnTo>
                    <a:pt x="588617" y="1455385"/>
                  </a:lnTo>
                  <a:lnTo>
                    <a:pt x="567911" y="1432607"/>
                  </a:lnTo>
                  <a:cubicBezTo>
                    <a:pt x="427140" y="1262102"/>
                    <a:pt x="334462" y="1050496"/>
                    <a:pt x="310855" y="818767"/>
                  </a:cubicBezTo>
                  <a:close/>
                  <a:moveTo>
                    <a:pt x="263890" y="753980"/>
                  </a:moveTo>
                  <a:lnTo>
                    <a:pt x="267551" y="753980"/>
                  </a:lnTo>
                  <a:lnTo>
                    <a:pt x="271041" y="822864"/>
                  </a:lnTo>
                  <a:cubicBezTo>
                    <a:pt x="295469" y="1062674"/>
                    <a:pt x="391375" y="1281644"/>
                    <a:pt x="537046" y="1458077"/>
                  </a:cubicBezTo>
                  <a:lnTo>
                    <a:pt x="543340" y="1465000"/>
                  </a:lnTo>
                  <a:lnTo>
                    <a:pt x="539517" y="1465772"/>
                  </a:lnTo>
                  <a:lnTo>
                    <a:pt x="539090" y="1465772"/>
                  </a:lnTo>
                  <a:lnTo>
                    <a:pt x="534202" y="1460395"/>
                  </a:lnTo>
                  <a:cubicBezTo>
                    <a:pt x="388090" y="1283418"/>
                    <a:pt x="291899" y="1063775"/>
                    <a:pt x="267398" y="823234"/>
                  </a:cubicBezTo>
                  <a:close/>
                  <a:moveTo>
                    <a:pt x="220208" y="753980"/>
                  </a:moveTo>
                  <a:lnTo>
                    <a:pt x="223869" y="753980"/>
                  </a:lnTo>
                  <a:lnTo>
                    <a:pt x="227584" y="827317"/>
                  </a:lnTo>
                  <a:cubicBezTo>
                    <a:pt x="248687" y="1034482"/>
                    <a:pt x="321244" y="1226652"/>
                    <a:pt x="432235" y="1390805"/>
                  </a:cubicBezTo>
                  <a:lnTo>
                    <a:pt x="488329" y="1465772"/>
                  </a:lnTo>
                  <a:lnTo>
                    <a:pt x="483777" y="1465772"/>
                  </a:lnTo>
                  <a:lnTo>
                    <a:pt x="429206" y="1392841"/>
                  </a:lnTo>
                  <a:cubicBezTo>
                    <a:pt x="317884" y="1228200"/>
                    <a:pt x="245108" y="1035462"/>
                    <a:pt x="223942" y="827687"/>
                  </a:cubicBezTo>
                  <a:close/>
                  <a:moveTo>
                    <a:pt x="176525" y="753980"/>
                  </a:moveTo>
                  <a:lnTo>
                    <a:pt x="180186" y="753980"/>
                  </a:lnTo>
                  <a:lnTo>
                    <a:pt x="184128" y="831770"/>
                  </a:lnTo>
                  <a:cubicBezTo>
                    <a:pt x="205979" y="1046259"/>
                    <a:pt x="281109" y="1245229"/>
                    <a:pt x="396033" y="1415194"/>
                  </a:cubicBezTo>
                  <a:lnTo>
                    <a:pt x="433879" y="1465772"/>
                  </a:lnTo>
                  <a:lnTo>
                    <a:pt x="429276" y="1465772"/>
                  </a:lnTo>
                  <a:lnTo>
                    <a:pt x="392982" y="1417266"/>
                  </a:lnTo>
                  <a:cubicBezTo>
                    <a:pt x="277735" y="1246816"/>
                    <a:pt x="202396" y="1047273"/>
                    <a:pt x="180485" y="832154"/>
                  </a:cubicBezTo>
                  <a:close/>
                  <a:moveTo>
                    <a:pt x="132842" y="753980"/>
                  </a:moveTo>
                  <a:lnTo>
                    <a:pt x="136503" y="753980"/>
                  </a:lnTo>
                  <a:lnTo>
                    <a:pt x="140670" y="836237"/>
                  </a:lnTo>
                  <a:cubicBezTo>
                    <a:pt x="163267" y="1058070"/>
                    <a:pt x="240961" y="1263845"/>
                    <a:pt x="359810" y="1439619"/>
                  </a:cubicBezTo>
                  <a:lnTo>
                    <a:pt x="379378" y="1465772"/>
                  </a:lnTo>
                  <a:lnTo>
                    <a:pt x="374826" y="1465772"/>
                  </a:lnTo>
                  <a:lnTo>
                    <a:pt x="356781" y="1441655"/>
                  </a:lnTo>
                  <a:cubicBezTo>
                    <a:pt x="237600" y="1265393"/>
                    <a:pt x="159688" y="1059050"/>
                    <a:pt x="137028" y="836608"/>
                  </a:cubicBezTo>
                  <a:close/>
                  <a:moveTo>
                    <a:pt x="89160" y="753980"/>
                  </a:moveTo>
                  <a:lnTo>
                    <a:pt x="92821" y="753980"/>
                  </a:lnTo>
                  <a:lnTo>
                    <a:pt x="97214" y="840691"/>
                  </a:lnTo>
                  <a:cubicBezTo>
                    <a:pt x="120560" y="1069847"/>
                    <a:pt x="200827" y="1282422"/>
                    <a:pt x="323609" y="1464008"/>
                  </a:cubicBezTo>
                  <a:lnTo>
                    <a:pt x="324929" y="1465772"/>
                  </a:lnTo>
                  <a:lnTo>
                    <a:pt x="320370" y="1465772"/>
                  </a:lnTo>
                  <a:lnTo>
                    <a:pt x="251926" y="1353224"/>
                  </a:lnTo>
                  <a:cubicBezTo>
                    <a:pt x="167545" y="1198084"/>
                    <a:pt x="112296" y="1024903"/>
                    <a:pt x="93572" y="841074"/>
                  </a:cubicBezTo>
                  <a:close/>
                  <a:moveTo>
                    <a:pt x="663077" y="212872"/>
                  </a:moveTo>
                  <a:lnTo>
                    <a:pt x="663077" y="219959"/>
                  </a:lnTo>
                  <a:lnTo>
                    <a:pt x="639185" y="259244"/>
                  </a:lnTo>
                  <a:cubicBezTo>
                    <a:pt x="567647" y="390759"/>
                    <a:pt x="526979" y="541384"/>
                    <a:pt x="526979" y="701321"/>
                  </a:cubicBezTo>
                  <a:lnTo>
                    <a:pt x="527510" y="711792"/>
                  </a:lnTo>
                  <a:lnTo>
                    <a:pt x="523849" y="711792"/>
                  </a:lnTo>
                  <a:lnTo>
                    <a:pt x="523318" y="701321"/>
                  </a:lnTo>
                  <a:cubicBezTo>
                    <a:pt x="523318" y="540734"/>
                    <a:pt x="564141" y="389508"/>
                    <a:pt x="635954" y="257474"/>
                  </a:cubicBezTo>
                  <a:close/>
                  <a:moveTo>
                    <a:pt x="663077" y="136139"/>
                  </a:moveTo>
                  <a:lnTo>
                    <a:pt x="663077" y="141844"/>
                  </a:lnTo>
                  <a:lnTo>
                    <a:pt x="649509" y="158283"/>
                  </a:lnTo>
                  <a:cubicBezTo>
                    <a:pt x="544608" y="313428"/>
                    <a:pt x="483296" y="500349"/>
                    <a:pt x="483296" y="701322"/>
                  </a:cubicBezTo>
                  <a:lnTo>
                    <a:pt x="483827" y="711792"/>
                  </a:lnTo>
                  <a:lnTo>
                    <a:pt x="480166" y="711792"/>
                  </a:lnTo>
                  <a:lnTo>
                    <a:pt x="479635" y="701322"/>
                  </a:lnTo>
                  <a:cubicBezTo>
                    <a:pt x="479635" y="499600"/>
                    <a:pt x="541181" y="311977"/>
                    <a:pt x="646480" y="156247"/>
                  </a:cubicBezTo>
                  <a:close/>
                  <a:moveTo>
                    <a:pt x="654037" y="78781"/>
                  </a:moveTo>
                  <a:lnTo>
                    <a:pt x="654973" y="83417"/>
                  </a:lnTo>
                  <a:lnTo>
                    <a:pt x="613308" y="133893"/>
                  </a:lnTo>
                  <a:cubicBezTo>
                    <a:pt x="503687" y="296013"/>
                    <a:pt x="439614" y="491331"/>
                    <a:pt x="439614" y="701322"/>
                  </a:cubicBezTo>
                  <a:lnTo>
                    <a:pt x="440145" y="711792"/>
                  </a:lnTo>
                  <a:lnTo>
                    <a:pt x="436484" y="711792"/>
                  </a:lnTo>
                  <a:lnTo>
                    <a:pt x="435953" y="701322"/>
                  </a:lnTo>
                  <a:cubicBezTo>
                    <a:pt x="435953" y="490551"/>
                    <a:pt x="500249" y="294523"/>
                    <a:pt x="610257" y="131821"/>
                  </a:cubicBezTo>
                  <a:close/>
                  <a:moveTo>
                    <a:pt x="627113" y="36525"/>
                  </a:moveTo>
                  <a:lnTo>
                    <a:pt x="629270" y="39725"/>
                  </a:lnTo>
                  <a:lnTo>
                    <a:pt x="577085" y="109468"/>
                  </a:lnTo>
                  <a:cubicBezTo>
                    <a:pt x="462754" y="278560"/>
                    <a:pt x="395931" y="482283"/>
                    <a:pt x="395931" y="701322"/>
                  </a:cubicBezTo>
                  <a:lnTo>
                    <a:pt x="396462" y="711792"/>
                  </a:lnTo>
                  <a:lnTo>
                    <a:pt x="392801" y="711792"/>
                  </a:lnTo>
                  <a:lnTo>
                    <a:pt x="392270" y="701322"/>
                  </a:lnTo>
                  <a:cubicBezTo>
                    <a:pt x="392270" y="481534"/>
                    <a:pt x="459327" y="277109"/>
                    <a:pt x="574055" y="107432"/>
                  </a:cubicBezTo>
                  <a:close/>
                  <a:moveTo>
                    <a:pt x="590978" y="11979"/>
                  </a:moveTo>
                  <a:lnTo>
                    <a:pt x="594003" y="14019"/>
                  </a:lnTo>
                  <a:lnTo>
                    <a:pt x="540862" y="85043"/>
                  </a:lnTo>
                  <a:cubicBezTo>
                    <a:pt x="421822" y="261106"/>
                    <a:pt x="352249" y="473234"/>
                    <a:pt x="352249" y="701322"/>
                  </a:cubicBezTo>
                  <a:lnTo>
                    <a:pt x="352780" y="711792"/>
                  </a:lnTo>
                  <a:lnTo>
                    <a:pt x="349119" y="711792"/>
                  </a:lnTo>
                  <a:lnTo>
                    <a:pt x="348588" y="701322"/>
                  </a:lnTo>
                  <a:cubicBezTo>
                    <a:pt x="348588" y="472485"/>
                    <a:pt x="418395" y="259655"/>
                    <a:pt x="537833" y="83007"/>
                  </a:cubicBezTo>
                  <a:close/>
                  <a:moveTo>
                    <a:pt x="544708" y="1048"/>
                  </a:moveTo>
                  <a:lnTo>
                    <a:pt x="548662" y="1847"/>
                  </a:lnTo>
                  <a:lnTo>
                    <a:pt x="504660" y="60654"/>
                  </a:lnTo>
                  <a:cubicBezTo>
                    <a:pt x="380900" y="243692"/>
                    <a:pt x="308566" y="464217"/>
                    <a:pt x="308566" y="701322"/>
                  </a:cubicBezTo>
                  <a:lnTo>
                    <a:pt x="309097" y="711792"/>
                  </a:lnTo>
                  <a:lnTo>
                    <a:pt x="305436" y="711792"/>
                  </a:lnTo>
                  <a:lnTo>
                    <a:pt x="304905" y="701322"/>
                  </a:lnTo>
                  <a:cubicBezTo>
                    <a:pt x="304905" y="463468"/>
                    <a:pt x="377473" y="242241"/>
                    <a:pt x="501631" y="58618"/>
                  </a:cubicBezTo>
                  <a:close/>
                  <a:moveTo>
                    <a:pt x="490991" y="0"/>
                  </a:moveTo>
                  <a:lnTo>
                    <a:pt x="495543" y="0"/>
                  </a:lnTo>
                  <a:lnTo>
                    <a:pt x="468436" y="36228"/>
                  </a:lnTo>
                  <a:cubicBezTo>
                    <a:pt x="339967" y="226238"/>
                    <a:pt x="264883" y="455168"/>
                    <a:pt x="264883" y="701322"/>
                  </a:cubicBezTo>
                  <a:lnTo>
                    <a:pt x="265414" y="711792"/>
                  </a:lnTo>
                  <a:lnTo>
                    <a:pt x="261753" y="711792"/>
                  </a:lnTo>
                  <a:lnTo>
                    <a:pt x="261222" y="701322"/>
                  </a:lnTo>
                  <a:cubicBezTo>
                    <a:pt x="261222" y="454419"/>
                    <a:pt x="336540" y="224787"/>
                    <a:pt x="465407" y="34193"/>
                  </a:cubicBezTo>
                  <a:close/>
                  <a:moveTo>
                    <a:pt x="436542" y="0"/>
                  </a:moveTo>
                  <a:lnTo>
                    <a:pt x="441094" y="0"/>
                  </a:lnTo>
                  <a:lnTo>
                    <a:pt x="432235" y="11840"/>
                  </a:lnTo>
                  <a:cubicBezTo>
                    <a:pt x="299046" y="208823"/>
                    <a:pt x="221201" y="446151"/>
                    <a:pt x="221201" y="701322"/>
                  </a:cubicBezTo>
                  <a:lnTo>
                    <a:pt x="221732" y="711792"/>
                  </a:lnTo>
                  <a:lnTo>
                    <a:pt x="218071" y="711792"/>
                  </a:lnTo>
                  <a:lnTo>
                    <a:pt x="217540" y="701322"/>
                  </a:lnTo>
                  <a:cubicBezTo>
                    <a:pt x="217540" y="445402"/>
                    <a:pt x="295619" y="207372"/>
                    <a:pt x="429206" y="9804"/>
                  </a:cubicBezTo>
                  <a:close/>
                  <a:moveTo>
                    <a:pt x="384090" y="0"/>
                  </a:moveTo>
                  <a:lnTo>
                    <a:pt x="388401" y="0"/>
                  </a:lnTo>
                  <a:lnTo>
                    <a:pt x="331962" y="92802"/>
                  </a:lnTo>
                  <a:cubicBezTo>
                    <a:pt x="233495" y="273829"/>
                    <a:pt x="177518" y="481165"/>
                    <a:pt x="177518" y="701322"/>
                  </a:cubicBezTo>
                  <a:lnTo>
                    <a:pt x="178049" y="711792"/>
                  </a:lnTo>
                  <a:lnTo>
                    <a:pt x="174388" y="711792"/>
                  </a:lnTo>
                  <a:lnTo>
                    <a:pt x="173857" y="701322"/>
                  </a:lnTo>
                  <a:cubicBezTo>
                    <a:pt x="173857" y="480515"/>
                    <a:pt x="229988" y="272578"/>
                    <a:pt x="328731" y="91031"/>
                  </a:cubicBezTo>
                  <a:close/>
                  <a:moveTo>
                    <a:pt x="333056" y="0"/>
                  </a:moveTo>
                  <a:lnTo>
                    <a:pt x="337323" y="0"/>
                  </a:lnTo>
                  <a:lnTo>
                    <a:pt x="293550" y="71978"/>
                  </a:lnTo>
                  <a:cubicBezTo>
                    <a:pt x="191721" y="259195"/>
                    <a:pt x="133835" y="473624"/>
                    <a:pt x="133835" y="701322"/>
                  </a:cubicBezTo>
                  <a:lnTo>
                    <a:pt x="134366" y="711792"/>
                  </a:lnTo>
                  <a:lnTo>
                    <a:pt x="130705" y="711792"/>
                  </a:lnTo>
                  <a:lnTo>
                    <a:pt x="130174" y="701322"/>
                  </a:lnTo>
                  <a:cubicBezTo>
                    <a:pt x="130174" y="473000"/>
                    <a:pt x="188223" y="257980"/>
                    <a:pt x="290336" y="70245"/>
                  </a:cubicBezTo>
                  <a:close/>
                  <a:moveTo>
                    <a:pt x="281980" y="0"/>
                  </a:moveTo>
                  <a:lnTo>
                    <a:pt x="286289" y="0"/>
                  </a:lnTo>
                  <a:lnTo>
                    <a:pt x="255157" y="51192"/>
                  </a:lnTo>
                  <a:cubicBezTo>
                    <a:pt x="149957" y="244597"/>
                    <a:pt x="90153" y="466110"/>
                    <a:pt x="90153" y="701322"/>
                  </a:cubicBezTo>
                  <a:lnTo>
                    <a:pt x="90684" y="711792"/>
                  </a:lnTo>
                  <a:lnTo>
                    <a:pt x="87023" y="711792"/>
                  </a:lnTo>
                  <a:lnTo>
                    <a:pt x="86492" y="701322"/>
                  </a:lnTo>
                  <a:cubicBezTo>
                    <a:pt x="86492" y="465460"/>
                    <a:pt x="146450" y="243346"/>
                    <a:pt x="251926" y="49421"/>
                  </a:cubicBezTo>
                  <a:close/>
                  <a:moveTo>
                    <a:pt x="230945" y="0"/>
                  </a:moveTo>
                  <a:lnTo>
                    <a:pt x="235213" y="0"/>
                  </a:lnTo>
                  <a:lnTo>
                    <a:pt x="216745" y="30368"/>
                  </a:lnTo>
                  <a:cubicBezTo>
                    <a:pt x="108183" y="229963"/>
                    <a:pt x="46470" y="458569"/>
                    <a:pt x="46470" y="701322"/>
                  </a:cubicBezTo>
                  <a:lnTo>
                    <a:pt x="46713" y="706113"/>
                  </a:lnTo>
                  <a:lnTo>
                    <a:pt x="43014" y="705366"/>
                  </a:lnTo>
                  <a:lnTo>
                    <a:pt x="42809" y="701322"/>
                  </a:lnTo>
                  <a:cubicBezTo>
                    <a:pt x="42809" y="457945"/>
                    <a:pt x="104685" y="228748"/>
                    <a:pt x="213531" y="28634"/>
                  </a:cubicBezTo>
                  <a:close/>
                  <a:moveTo>
                    <a:pt x="179277" y="0"/>
                  </a:moveTo>
                  <a:lnTo>
                    <a:pt x="183567" y="0"/>
                  </a:lnTo>
                  <a:lnTo>
                    <a:pt x="173054" y="17518"/>
                  </a:lnTo>
                  <a:cubicBezTo>
                    <a:pt x="84060" y="183853"/>
                    <a:pt x="28486" y="366491"/>
                    <a:pt x="9817" y="557050"/>
                  </a:cubicBezTo>
                  <a:lnTo>
                    <a:pt x="3514" y="686416"/>
                  </a:lnTo>
                  <a:lnTo>
                    <a:pt x="0" y="684046"/>
                  </a:lnTo>
                  <a:lnTo>
                    <a:pt x="6645" y="552444"/>
                  </a:lnTo>
                  <a:cubicBezTo>
                    <a:pt x="26529" y="356644"/>
                    <a:pt x="85206" y="172313"/>
                    <a:pt x="174869" y="7257"/>
                  </a:cubicBezTo>
                  <a:close/>
                </a:path>
              </a:pathLst>
            </a:custGeom>
            <a:solidFill>
              <a:schemeClr val="bg2"/>
            </a:solidFill>
            <a:ln w="8355" cap="flat">
              <a:noFill/>
              <a:prstDash val="solid"/>
              <a:miter/>
            </a:ln>
          </p:spPr>
          <p:txBody>
            <a:bodyPr rtlCol="0" anchor="ctr"/>
            <a:lstStyle/>
            <a:p>
              <a:endParaRPr lang="en-US"/>
            </a:p>
          </p:txBody>
        </p:sp>
        <p:sp>
          <p:nvSpPr>
            <p:cNvPr id="151" name="Freeform 150">
              <a:extLst>
                <a:ext uri="{FF2B5EF4-FFF2-40B4-BE49-F238E27FC236}">
                  <a16:creationId xmlns:a16="http://schemas.microsoft.com/office/drawing/2014/main" id="{919CF27E-0DBD-68C5-0C78-D5E6DA830CBC}"/>
                </a:ext>
              </a:extLst>
            </p:cNvPr>
            <p:cNvSpPr/>
            <p:nvPr/>
          </p:nvSpPr>
          <p:spPr>
            <a:xfrm>
              <a:off x="10435615" y="3586571"/>
              <a:ext cx="1307915" cy="1308201"/>
            </a:xfrm>
            <a:custGeom>
              <a:avLst/>
              <a:gdLst>
                <a:gd name="connsiteX0" fmla="*/ 1307915 w 1307915"/>
                <a:gd name="connsiteY0" fmla="*/ 470957 h 1308201"/>
                <a:gd name="connsiteX1" fmla="*/ 1307915 w 1307915"/>
                <a:gd name="connsiteY1" fmla="*/ 474246 h 1308201"/>
                <a:gd name="connsiteX2" fmla="*/ 1223062 w 1307915"/>
                <a:gd name="connsiteY2" fmla="*/ 478545 h 1308201"/>
                <a:gd name="connsiteX3" fmla="*/ 474242 w 1307915"/>
                <a:gd name="connsiteY3" fmla="*/ 1308199 h 1308201"/>
                <a:gd name="connsiteX4" fmla="*/ 474242 w 1307915"/>
                <a:gd name="connsiteY4" fmla="*/ 1308201 h 1308201"/>
                <a:gd name="connsiteX5" fmla="*/ 470953 w 1307915"/>
                <a:gd name="connsiteY5" fmla="*/ 1308201 h 1308201"/>
                <a:gd name="connsiteX6" fmla="*/ 470953 w 1307915"/>
                <a:gd name="connsiteY6" fmla="*/ 1308199 h 1308201"/>
                <a:gd name="connsiteX7" fmla="*/ 1222717 w 1307915"/>
                <a:gd name="connsiteY7" fmla="*/ 475273 h 1308201"/>
                <a:gd name="connsiteX8" fmla="*/ 1307915 w 1307915"/>
                <a:gd name="connsiteY8" fmla="*/ 431710 h 1308201"/>
                <a:gd name="connsiteX9" fmla="*/ 1307915 w 1307915"/>
                <a:gd name="connsiteY9" fmla="*/ 434999 h 1308201"/>
                <a:gd name="connsiteX10" fmla="*/ 1219048 w 1307915"/>
                <a:gd name="connsiteY10" fmla="*/ 439501 h 1308201"/>
                <a:gd name="connsiteX11" fmla="*/ 434995 w 1307915"/>
                <a:gd name="connsiteY11" fmla="*/ 1308198 h 1308201"/>
                <a:gd name="connsiteX12" fmla="*/ 434995 w 1307915"/>
                <a:gd name="connsiteY12" fmla="*/ 1308201 h 1308201"/>
                <a:gd name="connsiteX13" fmla="*/ 431706 w 1307915"/>
                <a:gd name="connsiteY13" fmla="*/ 1308201 h 1308201"/>
                <a:gd name="connsiteX14" fmla="*/ 431706 w 1307915"/>
                <a:gd name="connsiteY14" fmla="*/ 1308198 h 1308201"/>
                <a:gd name="connsiteX15" fmla="*/ 1218715 w 1307915"/>
                <a:gd name="connsiteY15" fmla="*/ 436229 h 1308201"/>
                <a:gd name="connsiteX16" fmla="*/ 1307915 w 1307915"/>
                <a:gd name="connsiteY16" fmla="*/ 392464 h 1308201"/>
                <a:gd name="connsiteX17" fmla="*/ 1307915 w 1307915"/>
                <a:gd name="connsiteY17" fmla="*/ 395753 h 1308201"/>
                <a:gd name="connsiteX18" fmla="*/ 1215047 w 1307915"/>
                <a:gd name="connsiteY18" fmla="*/ 400458 h 1308201"/>
                <a:gd name="connsiteX19" fmla="*/ 395749 w 1307915"/>
                <a:gd name="connsiteY19" fmla="*/ 1308199 h 1308201"/>
                <a:gd name="connsiteX20" fmla="*/ 395749 w 1307915"/>
                <a:gd name="connsiteY20" fmla="*/ 1308201 h 1308201"/>
                <a:gd name="connsiteX21" fmla="*/ 392460 w 1307915"/>
                <a:gd name="connsiteY21" fmla="*/ 1308201 h 1308201"/>
                <a:gd name="connsiteX22" fmla="*/ 392460 w 1307915"/>
                <a:gd name="connsiteY22" fmla="*/ 1308199 h 1308201"/>
                <a:gd name="connsiteX23" fmla="*/ 1214702 w 1307915"/>
                <a:gd name="connsiteY23" fmla="*/ 397186 h 1308201"/>
                <a:gd name="connsiteX24" fmla="*/ 1307915 w 1307915"/>
                <a:gd name="connsiteY24" fmla="*/ 353217 h 1308201"/>
                <a:gd name="connsiteX25" fmla="*/ 1307915 w 1307915"/>
                <a:gd name="connsiteY25" fmla="*/ 356506 h 1308201"/>
                <a:gd name="connsiteX26" fmla="*/ 1211034 w 1307915"/>
                <a:gd name="connsiteY26" fmla="*/ 361414 h 1308201"/>
                <a:gd name="connsiteX27" fmla="*/ 356503 w 1307915"/>
                <a:gd name="connsiteY27" fmla="*/ 1308198 h 1308201"/>
                <a:gd name="connsiteX28" fmla="*/ 356503 w 1307915"/>
                <a:gd name="connsiteY28" fmla="*/ 1308201 h 1308201"/>
                <a:gd name="connsiteX29" fmla="*/ 353214 w 1307915"/>
                <a:gd name="connsiteY29" fmla="*/ 1308201 h 1308201"/>
                <a:gd name="connsiteX30" fmla="*/ 353214 w 1307915"/>
                <a:gd name="connsiteY30" fmla="*/ 1308198 h 1308201"/>
                <a:gd name="connsiteX31" fmla="*/ 1210701 w 1307915"/>
                <a:gd name="connsiteY31" fmla="*/ 358142 h 1308201"/>
                <a:gd name="connsiteX32" fmla="*/ 1307915 w 1307915"/>
                <a:gd name="connsiteY32" fmla="*/ 313971 h 1308201"/>
                <a:gd name="connsiteX33" fmla="*/ 1307915 w 1307915"/>
                <a:gd name="connsiteY33" fmla="*/ 317260 h 1308201"/>
                <a:gd name="connsiteX34" fmla="*/ 1207020 w 1307915"/>
                <a:gd name="connsiteY34" fmla="*/ 322370 h 1308201"/>
                <a:gd name="connsiteX35" fmla="*/ 317257 w 1307915"/>
                <a:gd name="connsiteY35" fmla="*/ 1308199 h 1308201"/>
                <a:gd name="connsiteX36" fmla="*/ 317257 w 1307915"/>
                <a:gd name="connsiteY36" fmla="*/ 1308201 h 1308201"/>
                <a:gd name="connsiteX37" fmla="*/ 313968 w 1307915"/>
                <a:gd name="connsiteY37" fmla="*/ 1308201 h 1308201"/>
                <a:gd name="connsiteX38" fmla="*/ 313968 w 1307915"/>
                <a:gd name="connsiteY38" fmla="*/ 1308199 h 1308201"/>
                <a:gd name="connsiteX39" fmla="*/ 1206688 w 1307915"/>
                <a:gd name="connsiteY39" fmla="*/ 319099 h 1308201"/>
                <a:gd name="connsiteX40" fmla="*/ 1307915 w 1307915"/>
                <a:gd name="connsiteY40" fmla="*/ 274724 h 1308201"/>
                <a:gd name="connsiteX41" fmla="*/ 1307915 w 1307915"/>
                <a:gd name="connsiteY41" fmla="*/ 278013 h 1308201"/>
                <a:gd name="connsiteX42" fmla="*/ 1203019 w 1307915"/>
                <a:gd name="connsiteY42" fmla="*/ 283327 h 1308201"/>
                <a:gd name="connsiteX43" fmla="*/ 278011 w 1307915"/>
                <a:gd name="connsiteY43" fmla="*/ 1308198 h 1308201"/>
                <a:gd name="connsiteX44" fmla="*/ 278011 w 1307915"/>
                <a:gd name="connsiteY44" fmla="*/ 1308201 h 1308201"/>
                <a:gd name="connsiteX45" fmla="*/ 274722 w 1307915"/>
                <a:gd name="connsiteY45" fmla="*/ 1308201 h 1308201"/>
                <a:gd name="connsiteX46" fmla="*/ 274722 w 1307915"/>
                <a:gd name="connsiteY46" fmla="*/ 1308198 h 1308201"/>
                <a:gd name="connsiteX47" fmla="*/ 1202687 w 1307915"/>
                <a:gd name="connsiteY47" fmla="*/ 280055 h 1308201"/>
                <a:gd name="connsiteX48" fmla="*/ 1307915 w 1307915"/>
                <a:gd name="connsiteY48" fmla="*/ 235478 h 1308201"/>
                <a:gd name="connsiteX49" fmla="*/ 1307915 w 1307915"/>
                <a:gd name="connsiteY49" fmla="*/ 238767 h 1308201"/>
                <a:gd name="connsiteX50" fmla="*/ 1199006 w 1307915"/>
                <a:gd name="connsiteY50" fmla="*/ 244283 h 1308201"/>
                <a:gd name="connsiteX51" fmla="*/ 238765 w 1307915"/>
                <a:gd name="connsiteY51" fmla="*/ 1308199 h 1308201"/>
                <a:gd name="connsiteX52" fmla="*/ 238765 w 1307915"/>
                <a:gd name="connsiteY52" fmla="*/ 1308201 h 1308201"/>
                <a:gd name="connsiteX53" fmla="*/ 235476 w 1307915"/>
                <a:gd name="connsiteY53" fmla="*/ 1308201 h 1308201"/>
                <a:gd name="connsiteX54" fmla="*/ 235476 w 1307915"/>
                <a:gd name="connsiteY54" fmla="*/ 1308199 h 1308201"/>
                <a:gd name="connsiteX55" fmla="*/ 1198673 w 1307915"/>
                <a:gd name="connsiteY55" fmla="*/ 241012 h 1308201"/>
                <a:gd name="connsiteX56" fmla="*/ 1307915 w 1307915"/>
                <a:gd name="connsiteY56" fmla="*/ 196232 h 1308201"/>
                <a:gd name="connsiteX57" fmla="*/ 1307915 w 1307915"/>
                <a:gd name="connsiteY57" fmla="*/ 199521 h 1308201"/>
                <a:gd name="connsiteX58" fmla="*/ 1195006 w 1307915"/>
                <a:gd name="connsiteY58" fmla="*/ 205241 h 1308201"/>
                <a:gd name="connsiteX59" fmla="*/ 199519 w 1307915"/>
                <a:gd name="connsiteY59" fmla="*/ 1308199 h 1308201"/>
                <a:gd name="connsiteX60" fmla="*/ 199519 w 1307915"/>
                <a:gd name="connsiteY60" fmla="*/ 1308201 h 1308201"/>
                <a:gd name="connsiteX61" fmla="*/ 196230 w 1307915"/>
                <a:gd name="connsiteY61" fmla="*/ 1308201 h 1308201"/>
                <a:gd name="connsiteX62" fmla="*/ 196230 w 1307915"/>
                <a:gd name="connsiteY62" fmla="*/ 1308199 h 1308201"/>
                <a:gd name="connsiteX63" fmla="*/ 1194673 w 1307915"/>
                <a:gd name="connsiteY63" fmla="*/ 201969 h 1308201"/>
                <a:gd name="connsiteX64" fmla="*/ 1307915 w 1307915"/>
                <a:gd name="connsiteY64" fmla="*/ 156985 h 1308201"/>
                <a:gd name="connsiteX65" fmla="*/ 1307915 w 1307915"/>
                <a:gd name="connsiteY65" fmla="*/ 160274 h 1308201"/>
                <a:gd name="connsiteX66" fmla="*/ 1191005 w 1307915"/>
                <a:gd name="connsiteY66" fmla="*/ 166197 h 1308201"/>
                <a:gd name="connsiteX67" fmla="*/ 160273 w 1307915"/>
                <a:gd name="connsiteY67" fmla="*/ 1308198 h 1308201"/>
                <a:gd name="connsiteX68" fmla="*/ 160273 w 1307915"/>
                <a:gd name="connsiteY68" fmla="*/ 1308201 h 1308201"/>
                <a:gd name="connsiteX69" fmla="*/ 156984 w 1307915"/>
                <a:gd name="connsiteY69" fmla="*/ 1308201 h 1308201"/>
                <a:gd name="connsiteX70" fmla="*/ 156984 w 1307915"/>
                <a:gd name="connsiteY70" fmla="*/ 1308198 h 1308201"/>
                <a:gd name="connsiteX71" fmla="*/ 1190660 w 1307915"/>
                <a:gd name="connsiteY71" fmla="*/ 162925 h 1308201"/>
                <a:gd name="connsiteX72" fmla="*/ 1307915 w 1307915"/>
                <a:gd name="connsiteY72" fmla="*/ 117739 h 1308201"/>
                <a:gd name="connsiteX73" fmla="*/ 1307915 w 1307915"/>
                <a:gd name="connsiteY73" fmla="*/ 121028 h 1308201"/>
                <a:gd name="connsiteX74" fmla="*/ 1186992 w 1307915"/>
                <a:gd name="connsiteY74" fmla="*/ 127154 h 1308201"/>
                <a:gd name="connsiteX75" fmla="*/ 121027 w 1307915"/>
                <a:gd name="connsiteY75" fmla="*/ 1308199 h 1308201"/>
                <a:gd name="connsiteX76" fmla="*/ 121027 w 1307915"/>
                <a:gd name="connsiteY76" fmla="*/ 1308201 h 1308201"/>
                <a:gd name="connsiteX77" fmla="*/ 117738 w 1307915"/>
                <a:gd name="connsiteY77" fmla="*/ 1308201 h 1308201"/>
                <a:gd name="connsiteX78" fmla="*/ 117738 w 1307915"/>
                <a:gd name="connsiteY78" fmla="*/ 1308199 h 1308201"/>
                <a:gd name="connsiteX79" fmla="*/ 1186659 w 1307915"/>
                <a:gd name="connsiteY79" fmla="*/ 123882 h 1308201"/>
                <a:gd name="connsiteX80" fmla="*/ 1307915 w 1307915"/>
                <a:gd name="connsiteY80" fmla="*/ 78492 h 1308201"/>
                <a:gd name="connsiteX81" fmla="*/ 1307915 w 1307915"/>
                <a:gd name="connsiteY81" fmla="*/ 81781 h 1308201"/>
                <a:gd name="connsiteX82" fmla="*/ 1182991 w 1307915"/>
                <a:gd name="connsiteY82" fmla="*/ 88110 h 1308201"/>
                <a:gd name="connsiteX83" fmla="*/ 81781 w 1307915"/>
                <a:gd name="connsiteY83" fmla="*/ 1308198 h 1308201"/>
                <a:gd name="connsiteX84" fmla="*/ 81781 w 1307915"/>
                <a:gd name="connsiteY84" fmla="*/ 1308201 h 1308201"/>
                <a:gd name="connsiteX85" fmla="*/ 78492 w 1307915"/>
                <a:gd name="connsiteY85" fmla="*/ 1308201 h 1308201"/>
                <a:gd name="connsiteX86" fmla="*/ 78492 w 1307915"/>
                <a:gd name="connsiteY86" fmla="*/ 1308198 h 1308201"/>
                <a:gd name="connsiteX87" fmla="*/ 1182646 w 1307915"/>
                <a:gd name="connsiteY87" fmla="*/ 84838 h 1308201"/>
                <a:gd name="connsiteX88" fmla="*/ 1307915 w 1307915"/>
                <a:gd name="connsiteY88" fmla="*/ 39246 h 1308201"/>
                <a:gd name="connsiteX89" fmla="*/ 1307915 w 1307915"/>
                <a:gd name="connsiteY89" fmla="*/ 42535 h 1308201"/>
                <a:gd name="connsiteX90" fmla="*/ 1178977 w 1307915"/>
                <a:gd name="connsiteY90" fmla="*/ 49067 h 1308201"/>
                <a:gd name="connsiteX91" fmla="*/ 42535 w 1307915"/>
                <a:gd name="connsiteY91" fmla="*/ 1308199 h 1308201"/>
                <a:gd name="connsiteX92" fmla="*/ 42535 w 1307915"/>
                <a:gd name="connsiteY92" fmla="*/ 1308201 h 1308201"/>
                <a:gd name="connsiteX93" fmla="*/ 39246 w 1307915"/>
                <a:gd name="connsiteY93" fmla="*/ 1308201 h 1308201"/>
                <a:gd name="connsiteX94" fmla="*/ 39246 w 1307915"/>
                <a:gd name="connsiteY94" fmla="*/ 1308199 h 1308201"/>
                <a:gd name="connsiteX95" fmla="*/ 1178645 w 1307915"/>
                <a:gd name="connsiteY95" fmla="*/ 45795 h 1308201"/>
                <a:gd name="connsiteX96" fmla="*/ 1307915 w 1307915"/>
                <a:gd name="connsiteY96" fmla="*/ 0 h 1308201"/>
                <a:gd name="connsiteX97" fmla="*/ 1307915 w 1307915"/>
                <a:gd name="connsiteY97" fmla="*/ 3288 h 1308201"/>
                <a:gd name="connsiteX98" fmla="*/ 1178584 w 1307915"/>
                <a:gd name="connsiteY98" fmla="*/ 9589 h 1308201"/>
                <a:gd name="connsiteX99" fmla="*/ 385509 w 1307915"/>
                <a:gd name="connsiteY99" fmla="*/ 385497 h 1308201"/>
                <a:gd name="connsiteX100" fmla="*/ 3289 w 1307915"/>
                <a:gd name="connsiteY100" fmla="*/ 1308199 h 1308201"/>
                <a:gd name="connsiteX101" fmla="*/ 3289 w 1307915"/>
                <a:gd name="connsiteY101" fmla="*/ 1308201 h 1308201"/>
                <a:gd name="connsiteX102" fmla="*/ 0 w 1307915"/>
                <a:gd name="connsiteY102" fmla="*/ 1308201 h 1308201"/>
                <a:gd name="connsiteX103" fmla="*/ 0 w 1307915"/>
                <a:gd name="connsiteY103" fmla="*/ 1308199 h 1308201"/>
                <a:gd name="connsiteX104" fmla="*/ 1174447 w 1307915"/>
                <a:gd name="connsiteY104" fmla="*/ 6739 h 13082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Lst>
              <a:rect l="l" t="t" r="r" b="b"/>
              <a:pathLst>
                <a:path w="1307915" h="1308201">
                  <a:moveTo>
                    <a:pt x="1307915" y="470957"/>
                  </a:moveTo>
                  <a:lnTo>
                    <a:pt x="1307915" y="474246"/>
                  </a:lnTo>
                  <a:lnTo>
                    <a:pt x="1223062" y="478545"/>
                  </a:lnTo>
                  <a:cubicBezTo>
                    <a:pt x="803081" y="521334"/>
                    <a:pt x="474242" y="877119"/>
                    <a:pt x="474242" y="1308199"/>
                  </a:cubicBezTo>
                  <a:lnTo>
                    <a:pt x="474242" y="1308201"/>
                  </a:lnTo>
                  <a:lnTo>
                    <a:pt x="470953" y="1308201"/>
                  </a:lnTo>
                  <a:lnTo>
                    <a:pt x="470953" y="1308199"/>
                  </a:lnTo>
                  <a:cubicBezTo>
                    <a:pt x="470953" y="875368"/>
                    <a:pt x="801040" y="518225"/>
                    <a:pt x="1222717" y="475273"/>
                  </a:cubicBezTo>
                  <a:close/>
                  <a:moveTo>
                    <a:pt x="1307915" y="431710"/>
                  </a:moveTo>
                  <a:lnTo>
                    <a:pt x="1307915" y="434999"/>
                  </a:lnTo>
                  <a:lnTo>
                    <a:pt x="1219048" y="439501"/>
                  </a:lnTo>
                  <a:cubicBezTo>
                    <a:pt x="779275" y="484300"/>
                    <a:pt x="434995" y="856795"/>
                    <a:pt x="434995" y="1308198"/>
                  </a:cubicBezTo>
                  <a:lnTo>
                    <a:pt x="434995" y="1308201"/>
                  </a:lnTo>
                  <a:lnTo>
                    <a:pt x="431706" y="1308201"/>
                  </a:lnTo>
                  <a:lnTo>
                    <a:pt x="431706" y="1308198"/>
                  </a:lnTo>
                  <a:cubicBezTo>
                    <a:pt x="431706" y="855113"/>
                    <a:pt x="777299" y="481199"/>
                    <a:pt x="1218715" y="436229"/>
                  </a:cubicBezTo>
                  <a:close/>
                  <a:moveTo>
                    <a:pt x="1307915" y="392464"/>
                  </a:moveTo>
                  <a:lnTo>
                    <a:pt x="1307915" y="395753"/>
                  </a:lnTo>
                  <a:lnTo>
                    <a:pt x="1215047" y="400458"/>
                  </a:lnTo>
                  <a:cubicBezTo>
                    <a:pt x="755535" y="447274"/>
                    <a:pt x="395749" y="836541"/>
                    <a:pt x="395749" y="1308199"/>
                  </a:cubicBezTo>
                  <a:lnTo>
                    <a:pt x="395749" y="1308201"/>
                  </a:lnTo>
                  <a:lnTo>
                    <a:pt x="392460" y="1308201"/>
                  </a:lnTo>
                  <a:lnTo>
                    <a:pt x="392460" y="1308199"/>
                  </a:lnTo>
                  <a:cubicBezTo>
                    <a:pt x="392460" y="834789"/>
                    <a:pt x="753494" y="444164"/>
                    <a:pt x="1214702" y="397186"/>
                  </a:cubicBezTo>
                  <a:close/>
                  <a:moveTo>
                    <a:pt x="1307915" y="353217"/>
                  </a:moveTo>
                  <a:lnTo>
                    <a:pt x="1307915" y="356506"/>
                  </a:lnTo>
                  <a:lnTo>
                    <a:pt x="1211034" y="361414"/>
                  </a:lnTo>
                  <a:cubicBezTo>
                    <a:pt x="731728" y="410239"/>
                    <a:pt x="356503" y="816217"/>
                    <a:pt x="356503" y="1308198"/>
                  </a:cubicBezTo>
                  <a:lnTo>
                    <a:pt x="356503" y="1308201"/>
                  </a:lnTo>
                  <a:lnTo>
                    <a:pt x="353214" y="1308201"/>
                  </a:lnTo>
                  <a:lnTo>
                    <a:pt x="353214" y="1308198"/>
                  </a:lnTo>
                  <a:cubicBezTo>
                    <a:pt x="353214" y="814534"/>
                    <a:pt x="729753" y="407138"/>
                    <a:pt x="1210701" y="358142"/>
                  </a:cubicBezTo>
                  <a:close/>
                  <a:moveTo>
                    <a:pt x="1307915" y="313971"/>
                  </a:moveTo>
                  <a:lnTo>
                    <a:pt x="1307915" y="317260"/>
                  </a:lnTo>
                  <a:lnTo>
                    <a:pt x="1207020" y="322370"/>
                  </a:lnTo>
                  <a:cubicBezTo>
                    <a:pt x="707922" y="373205"/>
                    <a:pt x="317257" y="795893"/>
                    <a:pt x="317257" y="1308199"/>
                  </a:cubicBezTo>
                  <a:lnTo>
                    <a:pt x="317257" y="1308201"/>
                  </a:lnTo>
                  <a:lnTo>
                    <a:pt x="313968" y="1308201"/>
                  </a:lnTo>
                  <a:lnTo>
                    <a:pt x="313968" y="1308199"/>
                  </a:lnTo>
                  <a:cubicBezTo>
                    <a:pt x="313968" y="794211"/>
                    <a:pt x="705947" y="370104"/>
                    <a:pt x="1206688" y="319099"/>
                  </a:cubicBezTo>
                  <a:close/>
                  <a:moveTo>
                    <a:pt x="1307915" y="274724"/>
                  </a:moveTo>
                  <a:lnTo>
                    <a:pt x="1307915" y="278013"/>
                  </a:lnTo>
                  <a:lnTo>
                    <a:pt x="1203019" y="283327"/>
                  </a:lnTo>
                  <a:cubicBezTo>
                    <a:pt x="684182" y="336179"/>
                    <a:pt x="278011" y="775638"/>
                    <a:pt x="278011" y="1308198"/>
                  </a:cubicBezTo>
                  <a:lnTo>
                    <a:pt x="278011" y="1308201"/>
                  </a:lnTo>
                  <a:lnTo>
                    <a:pt x="274722" y="1308201"/>
                  </a:lnTo>
                  <a:lnTo>
                    <a:pt x="274722" y="1308198"/>
                  </a:lnTo>
                  <a:cubicBezTo>
                    <a:pt x="274722" y="773956"/>
                    <a:pt x="682207" y="333078"/>
                    <a:pt x="1202687" y="280055"/>
                  </a:cubicBezTo>
                  <a:close/>
                  <a:moveTo>
                    <a:pt x="1307915" y="235478"/>
                  </a:moveTo>
                  <a:lnTo>
                    <a:pt x="1307915" y="238767"/>
                  </a:lnTo>
                  <a:lnTo>
                    <a:pt x="1199006" y="244283"/>
                  </a:lnTo>
                  <a:cubicBezTo>
                    <a:pt x="660376" y="299145"/>
                    <a:pt x="238765" y="755315"/>
                    <a:pt x="238765" y="1308199"/>
                  </a:cubicBezTo>
                  <a:lnTo>
                    <a:pt x="238765" y="1308201"/>
                  </a:lnTo>
                  <a:lnTo>
                    <a:pt x="235476" y="1308201"/>
                  </a:lnTo>
                  <a:lnTo>
                    <a:pt x="235476" y="1308199"/>
                  </a:lnTo>
                  <a:cubicBezTo>
                    <a:pt x="235476" y="753633"/>
                    <a:pt x="658400" y="296044"/>
                    <a:pt x="1198673" y="241012"/>
                  </a:cubicBezTo>
                  <a:close/>
                  <a:moveTo>
                    <a:pt x="1307915" y="196232"/>
                  </a:moveTo>
                  <a:lnTo>
                    <a:pt x="1307915" y="199521"/>
                  </a:lnTo>
                  <a:lnTo>
                    <a:pt x="1195006" y="205241"/>
                  </a:lnTo>
                  <a:cubicBezTo>
                    <a:pt x="636636" y="262120"/>
                    <a:pt x="199519" y="735061"/>
                    <a:pt x="199519" y="1308199"/>
                  </a:cubicBezTo>
                  <a:lnTo>
                    <a:pt x="199519" y="1308201"/>
                  </a:lnTo>
                  <a:lnTo>
                    <a:pt x="196230" y="1308201"/>
                  </a:lnTo>
                  <a:lnTo>
                    <a:pt x="196230" y="1308199"/>
                  </a:lnTo>
                  <a:cubicBezTo>
                    <a:pt x="196230" y="733380"/>
                    <a:pt x="634660" y="259019"/>
                    <a:pt x="1194673" y="201969"/>
                  </a:cubicBezTo>
                  <a:close/>
                  <a:moveTo>
                    <a:pt x="1307915" y="156985"/>
                  </a:moveTo>
                  <a:lnTo>
                    <a:pt x="1307915" y="160274"/>
                  </a:lnTo>
                  <a:lnTo>
                    <a:pt x="1191005" y="166197"/>
                  </a:lnTo>
                  <a:cubicBezTo>
                    <a:pt x="612896" y="225093"/>
                    <a:pt x="160273" y="714807"/>
                    <a:pt x="160273" y="1308198"/>
                  </a:cubicBezTo>
                  <a:lnTo>
                    <a:pt x="160273" y="1308201"/>
                  </a:lnTo>
                  <a:lnTo>
                    <a:pt x="156984" y="1308201"/>
                  </a:lnTo>
                  <a:lnTo>
                    <a:pt x="156984" y="1308198"/>
                  </a:lnTo>
                  <a:cubicBezTo>
                    <a:pt x="156984" y="713055"/>
                    <a:pt x="610855" y="221984"/>
                    <a:pt x="1190660" y="162925"/>
                  </a:cubicBezTo>
                  <a:close/>
                  <a:moveTo>
                    <a:pt x="1307915" y="117739"/>
                  </a:moveTo>
                  <a:lnTo>
                    <a:pt x="1307915" y="121028"/>
                  </a:lnTo>
                  <a:lnTo>
                    <a:pt x="1186992" y="127154"/>
                  </a:lnTo>
                  <a:cubicBezTo>
                    <a:pt x="589089" y="188059"/>
                    <a:pt x="121027" y="694483"/>
                    <a:pt x="121027" y="1308199"/>
                  </a:cubicBezTo>
                  <a:lnTo>
                    <a:pt x="121027" y="1308201"/>
                  </a:lnTo>
                  <a:lnTo>
                    <a:pt x="117738" y="1308201"/>
                  </a:lnTo>
                  <a:lnTo>
                    <a:pt x="117738" y="1308199"/>
                  </a:lnTo>
                  <a:cubicBezTo>
                    <a:pt x="117738" y="692801"/>
                    <a:pt x="587114" y="184958"/>
                    <a:pt x="1186659" y="123882"/>
                  </a:cubicBezTo>
                  <a:close/>
                  <a:moveTo>
                    <a:pt x="1307915" y="78492"/>
                  </a:moveTo>
                  <a:lnTo>
                    <a:pt x="1307915" y="81781"/>
                  </a:lnTo>
                  <a:lnTo>
                    <a:pt x="1182991" y="88110"/>
                  </a:lnTo>
                  <a:cubicBezTo>
                    <a:pt x="565349" y="151033"/>
                    <a:pt x="81781" y="674229"/>
                    <a:pt x="81781" y="1308198"/>
                  </a:cubicBezTo>
                  <a:lnTo>
                    <a:pt x="81781" y="1308201"/>
                  </a:lnTo>
                  <a:lnTo>
                    <a:pt x="78492" y="1308201"/>
                  </a:lnTo>
                  <a:lnTo>
                    <a:pt x="78492" y="1308198"/>
                  </a:lnTo>
                  <a:cubicBezTo>
                    <a:pt x="78492" y="672477"/>
                    <a:pt x="563308" y="147924"/>
                    <a:pt x="1182646" y="84838"/>
                  </a:cubicBezTo>
                  <a:close/>
                  <a:moveTo>
                    <a:pt x="1307915" y="39246"/>
                  </a:moveTo>
                  <a:lnTo>
                    <a:pt x="1307915" y="42535"/>
                  </a:lnTo>
                  <a:lnTo>
                    <a:pt x="1178977" y="49067"/>
                  </a:lnTo>
                  <a:cubicBezTo>
                    <a:pt x="541543" y="113999"/>
                    <a:pt x="42535" y="653905"/>
                    <a:pt x="42535" y="1308199"/>
                  </a:cubicBezTo>
                  <a:lnTo>
                    <a:pt x="42535" y="1308201"/>
                  </a:lnTo>
                  <a:lnTo>
                    <a:pt x="39246" y="1308201"/>
                  </a:lnTo>
                  <a:lnTo>
                    <a:pt x="39246" y="1308199"/>
                  </a:lnTo>
                  <a:cubicBezTo>
                    <a:pt x="39246" y="652223"/>
                    <a:pt x="539568" y="110898"/>
                    <a:pt x="1178645" y="45795"/>
                  </a:cubicBezTo>
                  <a:close/>
                  <a:moveTo>
                    <a:pt x="1307915" y="0"/>
                  </a:moveTo>
                  <a:lnTo>
                    <a:pt x="1307915" y="3288"/>
                  </a:lnTo>
                  <a:lnTo>
                    <a:pt x="1178584" y="9589"/>
                  </a:lnTo>
                  <a:cubicBezTo>
                    <a:pt x="878979" y="38943"/>
                    <a:pt x="601166" y="169838"/>
                    <a:pt x="385509" y="385497"/>
                  </a:cubicBezTo>
                  <a:cubicBezTo>
                    <a:pt x="139043" y="631965"/>
                    <a:pt x="3289" y="959616"/>
                    <a:pt x="3289" y="1308199"/>
                  </a:cubicBezTo>
                  <a:lnTo>
                    <a:pt x="3289" y="1308201"/>
                  </a:lnTo>
                  <a:lnTo>
                    <a:pt x="0" y="1308201"/>
                  </a:lnTo>
                  <a:lnTo>
                    <a:pt x="0" y="1308199"/>
                  </a:lnTo>
                  <a:cubicBezTo>
                    <a:pt x="0" y="630848"/>
                    <a:pt x="514776" y="73733"/>
                    <a:pt x="1174447" y="6739"/>
                  </a:cubicBezTo>
                  <a:close/>
                </a:path>
              </a:pathLst>
            </a:custGeom>
            <a:solidFill>
              <a:schemeClr val="bg2"/>
            </a:solidFill>
            <a:ln w="7429" cap="flat">
              <a:noFill/>
              <a:prstDash val="solid"/>
              <a:miter/>
            </a:ln>
          </p:spPr>
          <p:txBody>
            <a:bodyPr rtlCol="0" anchor="ctr"/>
            <a:lstStyle/>
            <a:p>
              <a:endParaRPr lang="en-US"/>
            </a:p>
          </p:txBody>
        </p:sp>
      </p:grpSp>
      <p:grpSp>
        <p:nvGrpSpPr>
          <p:cNvPr id="4" name="Group 3">
            <a:extLst>
              <a:ext uri="{FF2B5EF4-FFF2-40B4-BE49-F238E27FC236}">
                <a16:creationId xmlns:a16="http://schemas.microsoft.com/office/drawing/2014/main" id="{9DA36DF9-801E-35DB-1BA8-96A9E56085D3}"/>
              </a:ext>
            </a:extLst>
          </p:cNvPr>
          <p:cNvGrpSpPr/>
          <p:nvPr userDrawn="1"/>
        </p:nvGrpSpPr>
        <p:grpSpPr>
          <a:xfrm rot="5400000">
            <a:off x="6324602" y="-2735305"/>
            <a:ext cx="1" cy="11734802"/>
            <a:chOff x="2554637" y="-8603771"/>
            <a:chExt cx="1" cy="11734802"/>
          </a:xfrm>
        </p:grpSpPr>
        <p:cxnSp>
          <p:nvCxnSpPr>
            <p:cNvPr id="6" name="Straight Connector 5">
              <a:extLst>
                <a:ext uri="{FF2B5EF4-FFF2-40B4-BE49-F238E27FC236}">
                  <a16:creationId xmlns:a16="http://schemas.microsoft.com/office/drawing/2014/main" id="{E8A7F047-7ECD-697B-A19B-560670706D1A}"/>
                </a:ext>
              </a:extLst>
            </p:cNvPr>
            <p:cNvCxnSpPr>
              <a:cxnSpLocks/>
            </p:cNvCxnSpPr>
            <p:nvPr userDrawn="1"/>
          </p:nvCxnSpPr>
          <p:spPr>
            <a:xfrm rot="16200000">
              <a:off x="-3312763" y="-2736371"/>
              <a:ext cx="11734800" cy="0"/>
            </a:xfrm>
            <a:prstGeom prst="line">
              <a:avLst/>
            </a:prstGeom>
            <a:ln w="9525" cap="rnd">
              <a:solidFill>
                <a:srgbClr val="B5B6C1"/>
              </a:solidFill>
            </a:ln>
          </p:spPr>
          <p:style>
            <a:lnRef idx="1">
              <a:schemeClr val="accent1"/>
            </a:lnRef>
            <a:fillRef idx="0">
              <a:schemeClr val="accent1"/>
            </a:fillRef>
            <a:effectRef idx="0">
              <a:schemeClr val="accent1"/>
            </a:effectRef>
            <a:fontRef idx="minor">
              <a:schemeClr val="tx1"/>
            </a:fontRef>
          </p:style>
        </p:cxnSp>
        <p:cxnSp>
          <p:nvCxnSpPr>
            <p:cNvPr id="7" name="Straight Connector 6">
              <a:extLst>
                <a:ext uri="{FF2B5EF4-FFF2-40B4-BE49-F238E27FC236}">
                  <a16:creationId xmlns:a16="http://schemas.microsoft.com/office/drawing/2014/main" id="{5AF1057C-E9FB-AE02-FC31-6B478D936445}"/>
                </a:ext>
              </a:extLst>
            </p:cNvPr>
            <p:cNvCxnSpPr>
              <a:cxnSpLocks/>
            </p:cNvCxnSpPr>
            <p:nvPr userDrawn="1"/>
          </p:nvCxnSpPr>
          <p:spPr>
            <a:xfrm rot="16200000">
              <a:off x="1100490" y="1676884"/>
              <a:ext cx="2908295" cy="0"/>
            </a:xfrm>
            <a:prstGeom prst="line">
              <a:avLst/>
            </a:prstGeom>
            <a:ln w="22225" cap="rnd">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8" name="Graphic 41">
            <a:extLst>
              <a:ext uri="{FF2B5EF4-FFF2-40B4-BE49-F238E27FC236}">
                <a16:creationId xmlns:a16="http://schemas.microsoft.com/office/drawing/2014/main" id="{E614D31B-EBE8-CFD0-01C7-AC8888AD94F6}"/>
              </a:ext>
            </a:extLst>
          </p:cNvPr>
          <p:cNvSpPr/>
          <p:nvPr userDrawn="1"/>
        </p:nvSpPr>
        <p:spPr>
          <a:xfrm>
            <a:off x="10242565" y="456933"/>
            <a:ext cx="1492211" cy="309247"/>
          </a:xfrm>
          <a:custGeom>
            <a:avLst/>
            <a:gdLst>
              <a:gd name="connsiteX0" fmla="*/ 420114 w 1492211"/>
              <a:gd name="connsiteY0" fmla="*/ 50 h 309247"/>
              <a:gd name="connsiteX1" fmla="*/ 570196 w 1492211"/>
              <a:gd name="connsiteY1" fmla="*/ 149310 h 309247"/>
              <a:gd name="connsiteX2" fmla="*/ 420114 w 1492211"/>
              <a:gd name="connsiteY2" fmla="*/ 299376 h 309247"/>
              <a:gd name="connsiteX3" fmla="*/ 270468 w 1492211"/>
              <a:gd name="connsiteY3" fmla="*/ 149310 h 309247"/>
              <a:gd name="connsiteX4" fmla="*/ 420114 w 1492211"/>
              <a:gd name="connsiteY4" fmla="*/ 50 h 309247"/>
              <a:gd name="connsiteX5" fmla="*/ 420114 w 1492211"/>
              <a:gd name="connsiteY5" fmla="*/ 251702 h 309247"/>
              <a:gd name="connsiteX6" fmla="*/ 518241 w 1492211"/>
              <a:gd name="connsiteY6" fmla="*/ 149310 h 309247"/>
              <a:gd name="connsiteX7" fmla="*/ 420114 w 1492211"/>
              <a:gd name="connsiteY7" fmla="*/ 46930 h 309247"/>
              <a:gd name="connsiteX8" fmla="*/ 322000 w 1492211"/>
              <a:gd name="connsiteY8" fmla="*/ 149310 h 309247"/>
              <a:gd name="connsiteX9" fmla="*/ 420114 w 1492211"/>
              <a:gd name="connsiteY9" fmla="*/ 251702 h 309247"/>
              <a:gd name="connsiteX10" fmla="*/ 1058244 w 1492211"/>
              <a:gd name="connsiteY10" fmla="*/ 50 h 309247"/>
              <a:gd name="connsiteX11" fmla="*/ 1208313 w 1492211"/>
              <a:gd name="connsiteY11" fmla="*/ 149310 h 309247"/>
              <a:gd name="connsiteX12" fmla="*/ 1058244 w 1492211"/>
              <a:gd name="connsiteY12" fmla="*/ 299376 h 309247"/>
              <a:gd name="connsiteX13" fmla="*/ 908585 w 1492211"/>
              <a:gd name="connsiteY13" fmla="*/ 149310 h 309247"/>
              <a:gd name="connsiteX14" fmla="*/ 1058244 w 1492211"/>
              <a:gd name="connsiteY14" fmla="*/ 50 h 309247"/>
              <a:gd name="connsiteX15" fmla="*/ 1058244 w 1492211"/>
              <a:gd name="connsiteY15" fmla="*/ 251702 h 309247"/>
              <a:gd name="connsiteX16" fmla="*/ 1156359 w 1492211"/>
              <a:gd name="connsiteY16" fmla="*/ 149310 h 309247"/>
              <a:gd name="connsiteX17" fmla="*/ 1058244 w 1492211"/>
              <a:gd name="connsiteY17" fmla="*/ 46930 h 309247"/>
              <a:gd name="connsiteX18" fmla="*/ 960117 w 1492211"/>
              <a:gd name="connsiteY18" fmla="*/ 149310 h 309247"/>
              <a:gd name="connsiteX19" fmla="*/ 1058244 w 1492211"/>
              <a:gd name="connsiteY19" fmla="*/ 251702 h 309247"/>
              <a:gd name="connsiteX20" fmla="*/ 825704 w 1492211"/>
              <a:gd name="connsiteY20" fmla="*/ 5395 h 309247"/>
              <a:gd name="connsiteX21" fmla="*/ 885157 w 1492211"/>
              <a:gd name="connsiteY21" fmla="*/ 5395 h 309247"/>
              <a:gd name="connsiteX22" fmla="*/ 736294 w 1492211"/>
              <a:gd name="connsiteY22" fmla="*/ 309248 h 309247"/>
              <a:gd name="connsiteX23" fmla="*/ 587866 w 1492211"/>
              <a:gd name="connsiteY23" fmla="*/ 5395 h 309247"/>
              <a:gd name="connsiteX24" fmla="*/ 646884 w 1492211"/>
              <a:gd name="connsiteY24" fmla="*/ 5395 h 309247"/>
              <a:gd name="connsiteX25" fmla="*/ 736294 w 1492211"/>
              <a:gd name="connsiteY25" fmla="*/ 207699 h 309247"/>
              <a:gd name="connsiteX26" fmla="*/ 825704 w 1492211"/>
              <a:gd name="connsiteY26" fmla="*/ 5395 h 309247"/>
              <a:gd name="connsiteX27" fmla="*/ 1319385 w 1492211"/>
              <a:gd name="connsiteY27" fmla="*/ 84384 h 309247"/>
              <a:gd name="connsiteX28" fmla="*/ 1382669 w 1492211"/>
              <a:gd name="connsiteY28" fmla="*/ 44933 h 309247"/>
              <a:gd name="connsiteX29" fmla="*/ 1462938 w 1492211"/>
              <a:gd name="connsiteY29" fmla="*/ 67728 h 309247"/>
              <a:gd name="connsiteX30" fmla="*/ 1462938 w 1492211"/>
              <a:gd name="connsiteY30" fmla="*/ 16594 h 309247"/>
              <a:gd name="connsiteX31" fmla="*/ 1383079 w 1492211"/>
              <a:gd name="connsiteY31" fmla="*/ 87 h 309247"/>
              <a:gd name="connsiteX32" fmla="*/ 1265677 w 1492211"/>
              <a:gd name="connsiteY32" fmla="*/ 86902 h 309247"/>
              <a:gd name="connsiteX33" fmla="*/ 1438876 w 1492211"/>
              <a:gd name="connsiteY33" fmla="*/ 216455 h 309247"/>
              <a:gd name="connsiteX34" fmla="*/ 1374337 w 1492211"/>
              <a:gd name="connsiteY34" fmla="*/ 254244 h 309247"/>
              <a:gd name="connsiteX35" fmla="*/ 1278162 w 1492211"/>
              <a:gd name="connsiteY35" fmla="*/ 222272 h 309247"/>
              <a:gd name="connsiteX36" fmla="*/ 1278162 w 1492211"/>
              <a:gd name="connsiteY36" fmla="*/ 222371 h 309247"/>
              <a:gd name="connsiteX37" fmla="*/ 1278162 w 1492211"/>
              <a:gd name="connsiteY37" fmla="*/ 276754 h 309247"/>
              <a:gd name="connsiteX38" fmla="*/ 1374387 w 1492211"/>
              <a:gd name="connsiteY38" fmla="*/ 299078 h 309247"/>
              <a:gd name="connsiteX39" fmla="*/ 1492211 w 1492211"/>
              <a:gd name="connsiteY39" fmla="*/ 212709 h 309247"/>
              <a:gd name="connsiteX40" fmla="*/ 1319460 w 1492211"/>
              <a:gd name="connsiteY40" fmla="*/ 84384 h 309247"/>
              <a:gd name="connsiteX41" fmla="*/ 1319385 w 1492211"/>
              <a:gd name="connsiteY41" fmla="*/ 84384 h 309247"/>
              <a:gd name="connsiteX42" fmla="*/ 53733 w 1492211"/>
              <a:gd name="connsiteY42" fmla="*/ 84310 h 309247"/>
              <a:gd name="connsiteX43" fmla="*/ 117029 w 1492211"/>
              <a:gd name="connsiteY43" fmla="*/ 44859 h 309247"/>
              <a:gd name="connsiteX44" fmla="*/ 196938 w 1492211"/>
              <a:gd name="connsiteY44" fmla="*/ 67443 h 309247"/>
              <a:gd name="connsiteX45" fmla="*/ 196938 w 1492211"/>
              <a:gd name="connsiteY45" fmla="*/ 16334 h 309247"/>
              <a:gd name="connsiteX46" fmla="*/ 117439 w 1492211"/>
              <a:gd name="connsiteY46" fmla="*/ 0 h 309247"/>
              <a:gd name="connsiteX47" fmla="*/ 0 w 1492211"/>
              <a:gd name="connsiteY47" fmla="*/ 86815 h 309247"/>
              <a:gd name="connsiteX48" fmla="*/ 173249 w 1492211"/>
              <a:gd name="connsiteY48" fmla="*/ 216405 h 309247"/>
              <a:gd name="connsiteX49" fmla="*/ 108697 w 1492211"/>
              <a:gd name="connsiteY49" fmla="*/ 254207 h 309247"/>
              <a:gd name="connsiteX50" fmla="*/ 12497 w 1492211"/>
              <a:gd name="connsiteY50" fmla="*/ 222222 h 309247"/>
              <a:gd name="connsiteX51" fmla="*/ 12497 w 1492211"/>
              <a:gd name="connsiteY51" fmla="*/ 222346 h 309247"/>
              <a:gd name="connsiteX52" fmla="*/ 12497 w 1492211"/>
              <a:gd name="connsiteY52" fmla="*/ 276729 h 309247"/>
              <a:gd name="connsiteX53" fmla="*/ 108759 w 1492211"/>
              <a:gd name="connsiteY53" fmla="*/ 299053 h 309247"/>
              <a:gd name="connsiteX54" fmla="*/ 226621 w 1492211"/>
              <a:gd name="connsiteY54" fmla="*/ 212660 h 309247"/>
              <a:gd name="connsiteX55" fmla="*/ 53733 w 1492211"/>
              <a:gd name="connsiteY55" fmla="*/ 84310 h 3092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Lst>
            <a:rect l="l" t="t" r="r" b="b"/>
            <a:pathLst>
              <a:path w="1492211" h="309247">
                <a:moveTo>
                  <a:pt x="420114" y="50"/>
                </a:moveTo>
                <a:cubicBezTo>
                  <a:pt x="506291" y="50"/>
                  <a:pt x="570196" y="63375"/>
                  <a:pt x="570196" y="149310"/>
                </a:cubicBezTo>
                <a:cubicBezTo>
                  <a:pt x="570196" y="235244"/>
                  <a:pt x="507112" y="299376"/>
                  <a:pt x="420114" y="299376"/>
                </a:cubicBezTo>
                <a:cubicBezTo>
                  <a:pt x="333540" y="299376"/>
                  <a:pt x="270468" y="235232"/>
                  <a:pt x="270468" y="149310"/>
                </a:cubicBezTo>
                <a:cubicBezTo>
                  <a:pt x="270468" y="63387"/>
                  <a:pt x="334771" y="50"/>
                  <a:pt x="420114" y="50"/>
                </a:cubicBezTo>
                <a:close/>
                <a:moveTo>
                  <a:pt x="420114" y="251702"/>
                </a:moveTo>
                <a:cubicBezTo>
                  <a:pt x="477839" y="251702"/>
                  <a:pt x="518241" y="208518"/>
                  <a:pt x="518241" y="149310"/>
                </a:cubicBezTo>
                <a:cubicBezTo>
                  <a:pt x="518241" y="90102"/>
                  <a:pt x="478249" y="46930"/>
                  <a:pt x="420114" y="46930"/>
                </a:cubicBezTo>
                <a:cubicBezTo>
                  <a:pt x="362812" y="46930"/>
                  <a:pt x="322000" y="90102"/>
                  <a:pt x="322000" y="149310"/>
                </a:cubicBezTo>
                <a:cubicBezTo>
                  <a:pt x="322000" y="208518"/>
                  <a:pt x="362812" y="251702"/>
                  <a:pt x="420114" y="251702"/>
                </a:cubicBezTo>
                <a:close/>
                <a:moveTo>
                  <a:pt x="1058244" y="50"/>
                </a:moveTo>
                <a:cubicBezTo>
                  <a:pt x="1144408" y="50"/>
                  <a:pt x="1208313" y="63375"/>
                  <a:pt x="1208313" y="149310"/>
                </a:cubicBezTo>
                <a:cubicBezTo>
                  <a:pt x="1208313" y="235244"/>
                  <a:pt x="1145241" y="299376"/>
                  <a:pt x="1058244" y="299376"/>
                </a:cubicBezTo>
                <a:cubicBezTo>
                  <a:pt x="971657" y="299376"/>
                  <a:pt x="908585" y="235232"/>
                  <a:pt x="908585" y="149310"/>
                </a:cubicBezTo>
                <a:cubicBezTo>
                  <a:pt x="908585" y="63387"/>
                  <a:pt x="972950" y="50"/>
                  <a:pt x="1058244" y="50"/>
                </a:cubicBezTo>
                <a:close/>
                <a:moveTo>
                  <a:pt x="1058244" y="251702"/>
                </a:moveTo>
                <a:cubicBezTo>
                  <a:pt x="1115956" y="251702"/>
                  <a:pt x="1156359" y="208518"/>
                  <a:pt x="1156359" y="149310"/>
                </a:cubicBezTo>
                <a:cubicBezTo>
                  <a:pt x="1156359" y="90102"/>
                  <a:pt x="1116367" y="46930"/>
                  <a:pt x="1058244" y="46930"/>
                </a:cubicBezTo>
                <a:cubicBezTo>
                  <a:pt x="1000930" y="46930"/>
                  <a:pt x="960117" y="90102"/>
                  <a:pt x="960117" y="149310"/>
                </a:cubicBezTo>
                <a:cubicBezTo>
                  <a:pt x="960117" y="208518"/>
                  <a:pt x="1001042" y="251702"/>
                  <a:pt x="1058244" y="251702"/>
                </a:cubicBezTo>
                <a:close/>
                <a:moveTo>
                  <a:pt x="825704" y="5395"/>
                </a:moveTo>
                <a:lnTo>
                  <a:pt x="885157" y="5395"/>
                </a:lnTo>
                <a:lnTo>
                  <a:pt x="736294" y="309248"/>
                </a:lnTo>
                <a:lnTo>
                  <a:pt x="587866" y="5395"/>
                </a:lnTo>
                <a:lnTo>
                  <a:pt x="646884" y="5395"/>
                </a:lnTo>
                <a:lnTo>
                  <a:pt x="736294" y="207699"/>
                </a:lnTo>
                <a:lnTo>
                  <a:pt x="825704" y="5395"/>
                </a:lnTo>
                <a:close/>
                <a:moveTo>
                  <a:pt x="1319385" y="84384"/>
                </a:moveTo>
                <a:cubicBezTo>
                  <a:pt x="1319385" y="62370"/>
                  <a:pt x="1337703" y="44933"/>
                  <a:pt x="1382669" y="44933"/>
                </a:cubicBezTo>
                <a:cubicBezTo>
                  <a:pt x="1408037" y="44933"/>
                  <a:pt x="1436737" y="52374"/>
                  <a:pt x="1462938" y="67728"/>
                </a:cubicBezTo>
                <a:lnTo>
                  <a:pt x="1462938" y="16594"/>
                </a:lnTo>
                <a:cubicBezTo>
                  <a:pt x="1439535" y="5928"/>
                  <a:pt x="1410835" y="87"/>
                  <a:pt x="1383079" y="87"/>
                </a:cubicBezTo>
                <a:cubicBezTo>
                  <a:pt x="1303145" y="87"/>
                  <a:pt x="1265677" y="39947"/>
                  <a:pt x="1265677" y="86902"/>
                </a:cubicBezTo>
                <a:cubicBezTo>
                  <a:pt x="1265677" y="194801"/>
                  <a:pt x="1438876" y="153750"/>
                  <a:pt x="1438876" y="216455"/>
                </a:cubicBezTo>
                <a:cubicBezTo>
                  <a:pt x="1438876" y="238047"/>
                  <a:pt x="1419726" y="254244"/>
                  <a:pt x="1374337" y="254244"/>
                </a:cubicBezTo>
                <a:cubicBezTo>
                  <a:pt x="1338523" y="254244"/>
                  <a:pt x="1301479" y="240949"/>
                  <a:pt x="1278162" y="222272"/>
                </a:cubicBezTo>
                <a:lnTo>
                  <a:pt x="1278162" y="222371"/>
                </a:lnTo>
                <a:lnTo>
                  <a:pt x="1278162" y="276754"/>
                </a:lnTo>
                <a:cubicBezTo>
                  <a:pt x="1303493" y="290397"/>
                  <a:pt x="1338921" y="299078"/>
                  <a:pt x="1374387" y="299078"/>
                </a:cubicBezTo>
                <a:cubicBezTo>
                  <a:pt x="1454321" y="299078"/>
                  <a:pt x="1492211" y="259218"/>
                  <a:pt x="1492211" y="212709"/>
                </a:cubicBezTo>
                <a:cubicBezTo>
                  <a:pt x="1492236" y="105964"/>
                  <a:pt x="1319460" y="146246"/>
                  <a:pt x="1319460" y="84384"/>
                </a:cubicBezTo>
                <a:lnTo>
                  <a:pt x="1319385" y="84384"/>
                </a:lnTo>
                <a:close/>
                <a:moveTo>
                  <a:pt x="53733" y="84310"/>
                </a:moveTo>
                <a:cubicBezTo>
                  <a:pt x="53733" y="62296"/>
                  <a:pt x="72050" y="44859"/>
                  <a:pt x="117029" y="44859"/>
                </a:cubicBezTo>
                <a:cubicBezTo>
                  <a:pt x="142285" y="44859"/>
                  <a:pt x="170836" y="52300"/>
                  <a:pt x="196938" y="67443"/>
                </a:cubicBezTo>
                <a:lnTo>
                  <a:pt x="196938" y="16334"/>
                </a:lnTo>
                <a:cubicBezTo>
                  <a:pt x="173609" y="5804"/>
                  <a:pt x="145045" y="0"/>
                  <a:pt x="117439" y="0"/>
                </a:cubicBezTo>
                <a:cubicBezTo>
                  <a:pt x="37480" y="0"/>
                  <a:pt x="0" y="39873"/>
                  <a:pt x="0" y="86815"/>
                </a:cubicBezTo>
                <a:cubicBezTo>
                  <a:pt x="0" y="194813"/>
                  <a:pt x="173249" y="153688"/>
                  <a:pt x="173249" y="216405"/>
                </a:cubicBezTo>
                <a:cubicBezTo>
                  <a:pt x="173249" y="237997"/>
                  <a:pt x="154098" y="254207"/>
                  <a:pt x="108697" y="254207"/>
                </a:cubicBezTo>
                <a:cubicBezTo>
                  <a:pt x="72883" y="254207"/>
                  <a:pt x="35814" y="240912"/>
                  <a:pt x="12497" y="222222"/>
                </a:cubicBezTo>
                <a:lnTo>
                  <a:pt x="12497" y="222346"/>
                </a:lnTo>
                <a:lnTo>
                  <a:pt x="12497" y="276729"/>
                </a:lnTo>
                <a:cubicBezTo>
                  <a:pt x="37841" y="290372"/>
                  <a:pt x="73281" y="299053"/>
                  <a:pt x="108759" y="299053"/>
                </a:cubicBezTo>
                <a:cubicBezTo>
                  <a:pt x="188718" y="299053"/>
                  <a:pt x="226621" y="259168"/>
                  <a:pt x="226621" y="212660"/>
                </a:cubicBezTo>
                <a:cubicBezTo>
                  <a:pt x="226559" y="105914"/>
                  <a:pt x="53733" y="146197"/>
                  <a:pt x="53733" y="84310"/>
                </a:cubicBezTo>
                <a:close/>
              </a:path>
            </a:pathLst>
          </a:custGeom>
          <a:solidFill>
            <a:schemeClr val="tx1"/>
          </a:solidFill>
          <a:ln w="1238" cap="flat">
            <a:noFill/>
            <a:prstDash val="solid"/>
            <a:miter/>
          </a:ln>
        </p:spPr>
        <p:txBody>
          <a:bodyPr rtlCol="0" anchor="ctr"/>
          <a:lstStyle/>
          <a:p>
            <a:endParaRPr lang="en-US"/>
          </a:p>
        </p:txBody>
      </p:sp>
    </p:spTree>
    <p:extLst>
      <p:ext uri="{BB962C8B-B14F-4D97-AF65-F5344CB8AC3E}">
        <p14:creationId xmlns:p14="http://schemas.microsoft.com/office/powerpoint/2010/main" val="2474556015"/>
      </p:ext>
    </p:extLst>
  </p:cSld>
  <p:clrMapOvr>
    <a:masterClrMapping/>
  </p:clrMapOvr>
</p:sldLayout>
</file>

<file path=ppt/slideLayouts/slideLayout6.xml><?xml version="1.0" encoding="utf-8"?>
<p:sldLayout xmlns:a="http://schemas.openxmlformats.org/drawingml/2006/main" xmlns:r="http://schemas.openxmlformats.org/officeDocument/2006/relationships" xmlns:p="http://schemas.openxmlformats.org/presentationml/2006/main" preserve="1" userDrawn="1">
  <p:cSld name="Section Header - Editable - Blue">
    <p:spTree>
      <p:nvGrpSpPr>
        <p:cNvPr id="1" name=""/>
        <p:cNvGrpSpPr/>
        <p:nvPr/>
      </p:nvGrpSpPr>
      <p:grpSpPr>
        <a:xfrm>
          <a:off x="0" y="0"/>
          <a:ext cx="0" cy="0"/>
          <a:chOff x="0" y="0"/>
          <a:chExt cx="0" cy="0"/>
        </a:xfrm>
      </p:grpSpPr>
      <p:sp>
        <p:nvSpPr>
          <p:cNvPr id="52" name="Picture Placeholder 51">
            <a:extLst>
              <a:ext uri="{FF2B5EF4-FFF2-40B4-BE49-F238E27FC236}">
                <a16:creationId xmlns:a16="http://schemas.microsoft.com/office/drawing/2014/main" id="{F46033FB-34C6-5BCD-5C8F-FBB9EBFF3A6B}"/>
              </a:ext>
            </a:extLst>
          </p:cNvPr>
          <p:cNvSpPr>
            <a:spLocks noGrp="1"/>
          </p:cNvSpPr>
          <p:nvPr>
            <p:ph type="pic" sz="quarter" idx="11" hasCustomPrompt="1"/>
          </p:nvPr>
        </p:nvSpPr>
        <p:spPr>
          <a:xfrm>
            <a:off x="457201" y="3422385"/>
            <a:ext cx="11286328" cy="2981723"/>
          </a:xfrm>
          <a:custGeom>
            <a:avLst/>
            <a:gdLst>
              <a:gd name="connsiteX0" fmla="*/ 10698096 w 11286328"/>
              <a:gd name="connsiteY0" fmla="*/ 1512644 h 2981723"/>
              <a:gd name="connsiteX1" fmla="*/ 11162768 w 11286328"/>
              <a:gd name="connsiteY1" fmla="*/ 1512644 h 2981723"/>
              <a:gd name="connsiteX2" fmla="*/ 11286328 w 11286328"/>
              <a:gd name="connsiteY2" fmla="*/ 1636204 h 2981723"/>
              <a:gd name="connsiteX3" fmla="*/ 11286328 w 11286328"/>
              <a:gd name="connsiteY3" fmla="*/ 2100876 h 2981723"/>
              <a:gd name="connsiteX4" fmla="*/ 11162768 w 11286328"/>
              <a:gd name="connsiteY4" fmla="*/ 2224436 h 2981723"/>
              <a:gd name="connsiteX5" fmla="*/ 10698096 w 11286328"/>
              <a:gd name="connsiteY5" fmla="*/ 2224436 h 2981723"/>
              <a:gd name="connsiteX6" fmla="*/ 10574536 w 11286328"/>
              <a:gd name="connsiteY6" fmla="*/ 2100876 h 2981723"/>
              <a:gd name="connsiteX7" fmla="*/ 10574536 w 11286328"/>
              <a:gd name="connsiteY7" fmla="*/ 1636204 h 2981723"/>
              <a:gd name="connsiteX8" fmla="*/ 10698096 w 11286328"/>
              <a:gd name="connsiteY8" fmla="*/ 1512644 h 2981723"/>
              <a:gd name="connsiteX9" fmla="*/ 9944116 w 11286328"/>
              <a:gd name="connsiteY9" fmla="*/ 1512644 h 2981723"/>
              <a:gd name="connsiteX10" fmla="*/ 10151719 w 11286328"/>
              <a:gd name="connsiteY10" fmla="*/ 1512644 h 2981723"/>
              <a:gd name="connsiteX11" fmla="*/ 10168499 w 11286328"/>
              <a:gd name="connsiteY11" fmla="*/ 1512644 h 2981723"/>
              <a:gd name="connsiteX12" fmla="*/ 10327451 w 11286328"/>
              <a:gd name="connsiteY12" fmla="*/ 1512644 h 2981723"/>
              <a:gd name="connsiteX13" fmla="*/ 10339570 w 11286328"/>
              <a:gd name="connsiteY13" fmla="*/ 1512644 h 2981723"/>
              <a:gd name="connsiteX14" fmla="*/ 10408788 w 11286328"/>
              <a:gd name="connsiteY14" fmla="*/ 1512644 h 2981723"/>
              <a:gd name="connsiteX15" fmla="*/ 10448421 w 11286328"/>
              <a:gd name="connsiteY15" fmla="*/ 1520646 h 2981723"/>
              <a:gd name="connsiteX16" fmla="*/ 10448420 w 11286328"/>
              <a:gd name="connsiteY16" fmla="*/ 1520646 h 2981723"/>
              <a:gd name="connsiteX17" fmla="*/ 10455222 w 11286328"/>
              <a:gd name="connsiteY17" fmla="*/ 1522019 h 2981723"/>
              <a:gd name="connsiteX18" fmla="*/ 10455223 w 11286328"/>
              <a:gd name="connsiteY18" fmla="*/ 1522019 h 2981723"/>
              <a:gd name="connsiteX19" fmla="*/ 10456883 w 11286328"/>
              <a:gd name="connsiteY19" fmla="*/ 1522354 h 2981723"/>
              <a:gd name="connsiteX20" fmla="*/ 10532348 w 11286328"/>
              <a:gd name="connsiteY20" fmla="*/ 1636204 h 2981723"/>
              <a:gd name="connsiteX21" fmla="*/ 10532348 w 11286328"/>
              <a:gd name="connsiteY21" fmla="*/ 2100876 h 2981723"/>
              <a:gd name="connsiteX22" fmla="*/ 10408788 w 11286328"/>
              <a:gd name="connsiteY22" fmla="*/ 2224436 h 2981723"/>
              <a:gd name="connsiteX23" fmla="*/ 9944116 w 11286328"/>
              <a:gd name="connsiteY23" fmla="*/ 2224436 h 2981723"/>
              <a:gd name="connsiteX24" fmla="*/ 9820556 w 11286328"/>
              <a:gd name="connsiteY24" fmla="*/ 2100876 h 2981723"/>
              <a:gd name="connsiteX25" fmla="*/ 9820556 w 11286328"/>
              <a:gd name="connsiteY25" fmla="*/ 1658669 h 2981723"/>
              <a:gd name="connsiteX26" fmla="*/ 9820556 w 11286328"/>
              <a:gd name="connsiteY26" fmla="*/ 1654535 h 2981723"/>
              <a:gd name="connsiteX27" fmla="*/ 9820556 w 11286328"/>
              <a:gd name="connsiteY27" fmla="*/ 1636204 h 2981723"/>
              <a:gd name="connsiteX28" fmla="*/ 9826156 w 11286328"/>
              <a:gd name="connsiteY28" fmla="*/ 1608469 h 2981723"/>
              <a:gd name="connsiteX29" fmla="*/ 9827009 w 11286328"/>
              <a:gd name="connsiteY29" fmla="*/ 1604243 h 2981723"/>
              <a:gd name="connsiteX30" fmla="*/ 9830266 w 11286328"/>
              <a:gd name="connsiteY30" fmla="*/ 1588109 h 2981723"/>
              <a:gd name="connsiteX31" fmla="*/ 9851040 w 11286328"/>
              <a:gd name="connsiteY31" fmla="*/ 1557297 h 2981723"/>
              <a:gd name="connsiteX32" fmla="*/ 9853961 w 11286328"/>
              <a:gd name="connsiteY32" fmla="*/ 1552965 h 2981723"/>
              <a:gd name="connsiteX33" fmla="*/ 9856746 w 11286328"/>
              <a:gd name="connsiteY33" fmla="*/ 1548834 h 2981723"/>
              <a:gd name="connsiteX34" fmla="*/ 9944116 w 11286328"/>
              <a:gd name="connsiteY34" fmla="*/ 1512644 h 2981723"/>
              <a:gd name="connsiteX35" fmla="*/ 5427717 w 11286328"/>
              <a:gd name="connsiteY35" fmla="*/ 1512644 h 2981723"/>
              <a:gd name="connsiteX36" fmla="*/ 6617279 w 11286328"/>
              <a:gd name="connsiteY36" fmla="*/ 1512644 h 2981723"/>
              <a:gd name="connsiteX37" fmla="*/ 6755384 w 11286328"/>
              <a:gd name="connsiteY37" fmla="*/ 1650749 h 2981723"/>
              <a:gd name="connsiteX38" fmla="*/ 6755384 w 11286328"/>
              <a:gd name="connsiteY38" fmla="*/ 2840311 h 2981723"/>
              <a:gd name="connsiteX39" fmla="*/ 6617279 w 11286328"/>
              <a:gd name="connsiteY39" fmla="*/ 2978416 h 2981723"/>
              <a:gd name="connsiteX40" fmla="*/ 5427717 w 11286328"/>
              <a:gd name="connsiteY40" fmla="*/ 2978416 h 2981723"/>
              <a:gd name="connsiteX41" fmla="*/ 5289612 w 11286328"/>
              <a:gd name="connsiteY41" fmla="*/ 2840311 h 2981723"/>
              <a:gd name="connsiteX42" fmla="*/ 5289612 w 11286328"/>
              <a:gd name="connsiteY42" fmla="*/ 1650749 h 2981723"/>
              <a:gd name="connsiteX43" fmla="*/ 5427717 w 11286328"/>
              <a:gd name="connsiteY43" fmla="*/ 1512644 h 2981723"/>
              <a:gd name="connsiteX44" fmla="*/ 4653348 w 11286328"/>
              <a:gd name="connsiteY44" fmla="*/ 1512644 h 2981723"/>
              <a:gd name="connsiteX45" fmla="*/ 5118018 w 11286328"/>
              <a:gd name="connsiteY45" fmla="*/ 1512644 h 2981723"/>
              <a:gd name="connsiteX46" fmla="*/ 5241578 w 11286328"/>
              <a:gd name="connsiteY46" fmla="*/ 1636204 h 2981723"/>
              <a:gd name="connsiteX47" fmla="*/ 5241578 w 11286328"/>
              <a:gd name="connsiteY47" fmla="*/ 2100876 h 2981723"/>
              <a:gd name="connsiteX48" fmla="*/ 5118018 w 11286328"/>
              <a:gd name="connsiteY48" fmla="*/ 2224436 h 2981723"/>
              <a:gd name="connsiteX49" fmla="*/ 4653348 w 11286328"/>
              <a:gd name="connsiteY49" fmla="*/ 2224436 h 2981723"/>
              <a:gd name="connsiteX50" fmla="*/ 4529786 w 11286328"/>
              <a:gd name="connsiteY50" fmla="*/ 2100876 h 2981723"/>
              <a:gd name="connsiteX51" fmla="*/ 4529786 w 11286328"/>
              <a:gd name="connsiteY51" fmla="*/ 1636204 h 2981723"/>
              <a:gd name="connsiteX52" fmla="*/ 4653348 w 11286328"/>
              <a:gd name="connsiteY52" fmla="*/ 1512644 h 2981723"/>
              <a:gd name="connsiteX53" fmla="*/ 123560 w 11286328"/>
              <a:gd name="connsiteY53" fmla="*/ 1512644 h 2981723"/>
              <a:gd name="connsiteX54" fmla="*/ 588232 w 11286328"/>
              <a:gd name="connsiteY54" fmla="*/ 1512644 h 2981723"/>
              <a:gd name="connsiteX55" fmla="*/ 711792 w 11286328"/>
              <a:gd name="connsiteY55" fmla="*/ 1636204 h 2981723"/>
              <a:gd name="connsiteX56" fmla="*/ 711792 w 11286328"/>
              <a:gd name="connsiteY56" fmla="*/ 2100876 h 2981723"/>
              <a:gd name="connsiteX57" fmla="*/ 588232 w 11286328"/>
              <a:gd name="connsiteY57" fmla="*/ 2224436 h 2981723"/>
              <a:gd name="connsiteX58" fmla="*/ 123560 w 11286328"/>
              <a:gd name="connsiteY58" fmla="*/ 2224436 h 2981723"/>
              <a:gd name="connsiteX59" fmla="*/ 0 w 11286328"/>
              <a:gd name="connsiteY59" fmla="*/ 2100876 h 2981723"/>
              <a:gd name="connsiteX60" fmla="*/ 0 w 11286328"/>
              <a:gd name="connsiteY60" fmla="*/ 1636204 h 2981723"/>
              <a:gd name="connsiteX61" fmla="*/ 123560 w 11286328"/>
              <a:gd name="connsiteY61" fmla="*/ 1512644 h 2981723"/>
              <a:gd name="connsiteX62" fmla="*/ 6164838 w 11286328"/>
              <a:gd name="connsiteY62" fmla="*/ 760595 h 2981723"/>
              <a:gd name="connsiteX63" fmla="*/ 6629510 w 11286328"/>
              <a:gd name="connsiteY63" fmla="*/ 760595 h 2981723"/>
              <a:gd name="connsiteX64" fmla="*/ 6753070 w 11286328"/>
              <a:gd name="connsiteY64" fmla="*/ 884155 h 2981723"/>
              <a:gd name="connsiteX65" fmla="*/ 6753070 w 11286328"/>
              <a:gd name="connsiteY65" fmla="*/ 1348827 h 2981723"/>
              <a:gd name="connsiteX66" fmla="*/ 6629510 w 11286328"/>
              <a:gd name="connsiteY66" fmla="*/ 1472387 h 2981723"/>
              <a:gd name="connsiteX67" fmla="*/ 6164838 w 11286328"/>
              <a:gd name="connsiteY67" fmla="*/ 1472387 h 2981723"/>
              <a:gd name="connsiteX68" fmla="*/ 6041278 w 11286328"/>
              <a:gd name="connsiteY68" fmla="*/ 1348827 h 2981723"/>
              <a:gd name="connsiteX69" fmla="*/ 6041278 w 11286328"/>
              <a:gd name="connsiteY69" fmla="*/ 884155 h 2981723"/>
              <a:gd name="connsiteX70" fmla="*/ 6164838 w 11286328"/>
              <a:gd name="connsiteY70" fmla="*/ 760595 h 2981723"/>
              <a:gd name="connsiteX71" fmla="*/ 799282 w 11286328"/>
              <a:gd name="connsiteY71" fmla="*/ 49342 h 2981723"/>
              <a:gd name="connsiteX72" fmla="*/ 798831 w 11286328"/>
              <a:gd name="connsiteY72" fmla="*/ 74553 h 2981723"/>
              <a:gd name="connsiteX73" fmla="*/ 766007 w 11286328"/>
              <a:gd name="connsiteY73" fmla="*/ 225503 h 2981723"/>
              <a:gd name="connsiteX74" fmla="*/ 757760 w 11286328"/>
              <a:gd name="connsiteY74" fmla="*/ 244225 h 2981723"/>
              <a:gd name="connsiteX75" fmla="*/ 757760 w 11286328"/>
              <a:gd name="connsiteY75" fmla="*/ 150034 h 2981723"/>
              <a:gd name="connsiteX76" fmla="*/ 769031 w 11286328"/>
              <a:gd name="connsiteY76" fmla="*/ 94209 h 2981723"/>
              <a:gd name="connsiteX77" fmla="*/ 842697 w 11286328"/>
              <a:gd name="connsiteY77" fmla="*/ 19642 h 2981723"/>
              <a:gd name="connsiteX78" fmla="*/ 841623 w 11286328"/>
              <a:gd name="connsiteY78" fmla="*/ 79570 h 2981723"/>
              <a:gd name="connsiteX79" fmla="*/ 807000 w 11286328"/>
              <a:gd name="connsiteY79" fmla="*/ 238784 h 2981723"/>
              <a:gd name="connsiteX80" fmla="*/ 757760 w 11286328"/>
              <a:gd name="connsiteY80" fmla="*/ 350562 h 2981723"/>
              <a:gd name="connsiteX81" fmla="*/ 757760 w 11286328"/>
              <a:gd name="connsiteY81" fmla="*/ 294117 h 2981723"/>
              <a:gd name="connsiteX82" fmla="*/ 759633 w 11286328"/>
              <a:gd name="connsiteY82" fmla="*/ 288097 h 2981723"/>
              <a:gd name="connsiteX83" fmla="*/ 759633 w 11286328"/>
              <a:gd name="connsiteY83" fmla="*/ 276014 h 2981723"/>
              <a:gd name="connsiteX84" fmla="*/ 757760 w 11286328"/>
              <a:gd name="connsiteY84" fmla="*/ 282035 h 2981723"/>
              <a:gd name="connsiteX85" fmla="*/ 757760 w 11286328"/>
              <a:gd name="connsiteY85" fmla="*/ 253134 h 2981723"/>
              <a:gd name="connsiteX86" fmla="*/ 769439 w 11286328"/>
              <a:gd name="connsiteY86" fmla="*/ 226621 h 2981723"/>
              <a:gd name="connsiteX87" fmla="*/ 802410 w 11286328"/>
              <a:gd name="connsiteY87" fmla="*/ 74979 h 2981723"/>
              <a:gd name="connsiteX88" fmla="*/ 802920 w 11286328"/>
              <a:gd name="connsiteY88" fmla="*/ 46460 h 2981723"/>
              <a:gd name="connsiteX89" fmla="*/ 885799 w 11286328"/>
              <a:gd name="connsiteY89" fmla="*/ 7618 h 2981723"/>
              <a:gd name="connsiteX90" fmla="*/ 884423 w 11286328"/>
              <a:gd name="connsiteY90" fmla="*/ 84551 h 2981723"/>
              <a:gd name="connsiteX91" fmla="*/ 776845 w 11286328"/>
              <a:gd name="connsiteY91" fmla="*/ 413577 h 2981723"/>
              <a:gd name="connsiteX92" fmla="*/ 757760 w 11286328"/>
              <a:gd name="connsiteY92" fmla="*/ 440510 h 2981723"/>
              <a:gd name="connsiteX93" fmla="*/ 757760 w 11286328"/>
              <a:gd name="connsiteY93" fmla="*/ 400702 h 2981723"/>
              <a:gd name="connsiteX94" fmla="*/ 759633 w 11286328"/>
              <a:gd name="connsiteY94" fmla="*/ 397256 h 2981723"/>
              <a:gd name="connsiteX95" fmla="*/ 759633 w 11286328"/>
              <a:gd name="connsiteY95" fmla="*/ 389686 h 2981723"/>
              <a:gd name="connsiteX96" fmla="*/ 757760 w 11286328"/>
              <a:gd name="connsiteY96" fmla="*/ 393132 h 2981723"/>
              <a:gd name="connsiteX97" fmla="*/ 757760 w 11286328"/>
              <a:gd name="connsiteY97" fmla="*/ 359475 h 2981723"/>
              <a:gd name="connsiteX98" fmla="*/ 810444 w 11286328"/>
              <a:gd name="connsiteY98" fmla="*/ 239881 h 2981723"/>
              <a:gd name="connsiteX99" fmla="*/ 845220 w 11286328"/>
              <a:gd name="connsiteY99" fmla="*/ 79965 h 2981723"/>
              <a:gd name="connsiteX100" fmla="*/ 846344 w 11286328"/>
              <a:gd name="connsiteY100" fmla="*/ 17183 h 2981723"/>
              <a:gd name="connsiteX101" fmla="*/ 849730 w 11286328"/>
              <a:gd name="connsiteY101" fmla="*/ 14900 h 2981723"/>
              <a:gd name="connsiteX102" fmla="*/ 3913633 w 11286328"/>
              <a:gd name="connsiteY102" fmla="*/ 6615 h 2981723"/>
              <a:gd name="connsiteX103" fmla="*/ 5103195 w 11286328"/>
              <a:gd name="connsiteY103" fmla="*/ 6615 h 2981723"/>
              <a:gd name="connsiteX104" fmla="*/ 5241300 w 11286328"/>
              <a:gd name="connsiteY104" fmla="*/ 144720 h 2981723"/>
              <a:gd name="connsiteX105" fmla="*/ 5241300 w 11286328"/>
              <a:gd name="connsiteY105" fmla="*/ 1334282 h 2981723"/>
              <a:gd name="connsiteX106" fmla="*/ 5103195 w 11286328"/>
              <a:gd name="connsiteY106" fmla="*/ 1472387 h 2981723"/>
              <a:gd name="connsiteX107" fmla="*/ 3913633 w 11286328"/>
              <a:gd name="connsiteY107" fmla="*/ 1472387 h 2981723"/>
              <a:gd name="connsiteX108" fmla="*/ 3775529 w 11286328"/>
              <a:gd name="connsiteY108" fmla="*/ 1334282 h 2981723"/>
              <a:gd name="connsiteX109" fmla="*/ 3775529 w 11286328"/>
              <a:gd name="connsiteY109" fmla="*/ 144720 h 2981723"/>
              <a:gd name="connsiteX110" fmla="*/ 3913633 w 11286328"/>
              <a:gd name="connsiteY110" fmla="*/ 6615 h 2981723"/>
              <a:gd name="connsiteX111" fmla="*/ 9277361 w 11286328"/>
              <a:gd name="connsiteY111" fmla="*/ 6614 h 2981723"/>
              <a:gd name="connsiteX112" fmla="*/ 9287170 w 11286328"/>
              <a:gd name="connsiteY112" fmla="*/ 103607 h 2981723"/>
              <a:gd name="connsiteX113" fmla="*/ 9688618 w 11286328"/>
              <a:gd name="connsiteY113" fmla="*/ 505058 h 2981723"/>
              <a:gd name="connsiteX114" fmla="*/ 9771680 w 11286328"/>
              <a:gd name="connsiteY114" fmla="*/ 513459 h 2981723"/>
              <a:gd name="connsiteX115" fmla="*/ 9771680 w 11286328"/>
              <a:gd name="connsiteY115" fmla="*/ 509276 h 2981723"/>
              <a:gd name="connsiteX116" fmla="*/ 9689452 w 11286328"/>
              <a:gd name="connsiteY116" fmla="*/ 500961 h 2981723"/>
              <a:gd name="connsiteX117" fmla="*/ 9291267 w 11286328"/>
              <a:gd name="connsiteY117" fmla="*/ 102772 h 2981723"/>
              <a:gd name="connsiteX118" fmla="*/ 9281543 w 11286328"/>
              <a:gd name="connsiteY118" fmla="*/ 6614 h 2981723"/>
              <a:gd name="connsiteX119" fmla="*/ 9227449 w 11286328"/>
              <a:gd name="connsiteY119" fmla="*/ 6614 h 2981723"/>
              <a:gd name="connsiteX120" fmla="*/ 9238273 w 11286328"/>
              <a:gd name="connsiteY120" fmla="*/ 113668 h 2981723"/>
              <a:gd name="connsiteX121" fmla="*/ 9678558 w 11286328"/>
              <a:gd name="connsiteY121" fmla="*/ 553955 h 2981723"/>
              <a:gd name="connsiteX122" fmla="*/ 9771680 w 11286328"/>
              <a:gd name="connsiteY122" fmla="*/ 563370 h 2981723"/>
              <a:gd name="connsiteX123" fmla="*/ 9771680 w 11286328"/>
              <a:gd name="connsiteY123" fmla="*/ 559187 h 2981723"/>
              <a:gd name="connsiteX124" fmla="*/ 9679420 w 11286328"/>
              <a:gd name="connsiteY124" fmla="*/ 549854 h 2981723"/>
              <a:gd name="connsiteX125" fmla="*/ 9242374 w 11286328"/>
              <a:gd name="connsiteY125" fmla="*/ 112805 h 2981723"/>
              <a:gd name="connsiteX126" fmla="*/ 9231633 w 11286328"/>
              <a:gd name="connsiteY126" fmla="*/ 6614 h 2981723"/>
              <a:gd name="connsiteX127" fmla="*/ 9177539 w 11286328"/>
              <a:gd name="connsiteY127" fmla="*/ 6614 h 2981723"/>
              <a:gd name="connsiteX128" fmla="*/ 9189380 w 11286328"/>
              <a:gd name="connsiteY128" fmla="*/ 123700 h 2981723"/>
              <a:gd name="connsiteX129" fmla="*/ 9668525 w 11286328"/>
              <a:gd name="connsiteY129" fmla="*/ 602848 h 2981723"/>
              <a:gd name="connsiteX130" fmla="*/ 9771680 w 11286328"/>
              <a:gd name="connsiteY130" fmla="*/ 613281 h 2981723"/>
              <a:gd name="connsiteX131" fmla="*/ 9771680 w 11286328"/>
              <a:gd name="connsiteY131" fmla="*/ 609098 h 2981723"/>
              <a:gd name="connsiteX132" fmla="*/ 9669360 w 11286328"/>
              <a:gd name="connsiteY132" fmla="*/ 598751 h 2981723"/>
              <a:gd name="connsiteX133" fmla="*/ 9193477 w 11286328"/>
              <a:gd name="connsiteY133" fmla="*/ 122865 h 2981723"/>
              <a:gd name="connsiteX134" fmla="*/ 9181722 w 11286328"/>
              <a:gd name="connsiteY134" fmla="*/ 6614 h 2981723"/>
              <a:gd name="connsiteX135" fmla="*/ 9127627 w 11286328"/>
              <a:gd name="connsiteY135" fmla="*/ 6614 h 2981723"/>
              <a:gd name="connsiteX136" fmla="*/ 9140483 w 11286328"/>
              <a:gd name="connsiteY136" fmla="*/ 133761 h 2981723"/>
              <a:gd name="connsiteX137" fmla="*/ 9658464 w 11286328"/>
              <a:gd name="connsiteY137" fmla="*/ 651746 h 2981723"/>
              <a:gd name="connsiteX138" fmla="*/ 9771680 w 11286328"/>
              <a:gd name="connsiteY138" fmla="*/ 663192 h 2981723"/>
              <a:gd name="connsiteX139" fmla="*/ 9771680 w 11286328"/>
              <a:gd name="connsiteY139" fmla="*/ 659009 h 2981723"/>
              <a:gd name="connsiteX140" fmla="*/ 9659327 w 11286328"/>
              <a:gd name="connsiteY140" fmla="*/ 647645 h 2981723"/>
              <a:gd name="connsiteX141" fmla="*/ 9144583 w 11286328"/>
              <a:gd name="connsiteY141" fmla="*/ 132899 h 2981723"/>
              <a:gd name="connsiteX142" fmla="*/ 9131811 w 11286328"/>
              <a:gd name="connsiteY142" fmla="*/ 6614 h 2981723"/>
              <a:gd name="connsiteX143" fmla="*/ 9077373 w 11286328"/>
              <a:gd name="connsiteY143" fmla="*/ 6614 h 2981723"/>
              <a:gd name="connsiteX144" fmla="*/ 9080729 w 11286328"/>
              <a:gd name="connsiteY144" fmla="*/ 72842 h 2981723"/>
              <a:gd name="connsiteX145" fmla="*/ 9719382 w 11286328"/>
              <a:gd name="connsiteY145" fmla="*/ 711500 h 2981723"/>
              <a:gd name="connsiteX146" fmla="*/ 9771680 w 11286328"/>
              <a:gd name="connsiteY146" fmla="*/ 714150 h 2981723"/>
              <a:gd name="connsiteX147" fmla="*/ 9771680 w 11286328"/>
              <a:gd name="connsiteY147" fmla="*/ 708921 h 2981723"/>
              <a:gd name="connsiteX148" fmla="*/ 9649266 w 11286328"/>
              <a:gd name="connsiteY148" fmla="*/ 696543 h 2981723"/>
              <a:gd name="connsiteX149" fmla="*/ 9095686 w 11286328"/>
              <a:gd name="connsiteY149" fmla="*/ 142959 h 2981723"/>
              <a:gd name="connsiteX150" fmla="*/ 9081900 w 11286328"/>
              <a:gd name="connsiteY150" fmla="*/ 6614 h 2981723"/>
              <a:gd name="connsiteX151" fmla="*/ 9027463 w 11286328"/>
              <a:gd name="connsiteY151" fmla="*/ 6614 h 2981723"/>
              <a:gd name="connsiteX152" fmla="*/ 9031076 w 11286328"/>
              <a:gd name="connsiteY152" fmla="*/ 77945 h 2981723"/>
              <a:gd name="connsiteX153" fmla="*/ 9714279 w 11286328"/>
              <a:gd name="connsiteY153" fmla="*/ 761153 h 2981723"/>
              <a:gd name="connsiteX154" fmla="*/ 9771680 w 11286328"/>
              <a:gd name="connsiteY154" fmla="*/ 764061 h 2981723"/>
              <a:gd name="connsiteX155" fmla="*/ 9771680 w 11286328"/>
              <a:gd name="connsiteY155" fmla="*/ 759877 h 2981723"/>
              <a:gd name="connsiteX156" fmla="*/ 9714718 w 11286328"/>
              <a:gd name="connsiteY156" fmla="*/ 756991 h 2981723"/>
              <a:gd name="connsiteX157" fmla="*/ 9035239 w 11286328"/>
              <a:gd name="connsiteY157" fmla="*/ 77507 h 2981723"/>
              <a:gd name="connsiteX158" fmla="*/ 9031646 w 11286328"/>
              <a:gd name="connsiteY158" fmla="*/ 6614 h 2981723"/>
              <a:gd name="connsiteX159" fmla="*/ 8977552 w 11286328"/>
              <a:gd name="connsiteY159" fmla="*/ 6614 h 2981723"/>
              <a:gd name="connsiteX160" fmla="*/ 8981424 w 11286328"/>
              <a:gd name="connsiteY160" fmla="*/ 83034 h 2981723"/>
              <a:gd name="connsiteX161" fmla="*/ 9709191 w 11286328"/>
              <a:gd name="connsiteY161" fmla="*/ 810806 h 2981723"/>
              <a:gd name="connsiteX162" fmla="*/ 9771680 w 11286328"/>
              <a:gd name="connsiteY162" fmla="*/ 813972 h 2981723"/>
              <a:gd name="connsiteX163" fmla="*/ 9771680 w 11286328"/>
              <a:gd name="connsiteY163" fmla="*/ 809790 h 2981723"/>
              <a:gd name="connsiteX164" fmla="*/ 9709614 w 11286328"/>
              <a:gd name="connsiteY164" fmla="*/ 806645 h 2981723"/>
              <a:gd name="connsiteX165" fmla="*/ 8985585 w 11286328"/>
              <a:gd name="connsiteY165" fmla="*/ 82611 h 2981723"/>
              <a:gd name="connsiteX166" fmla="*/ 8981735 w 11286328"/>
              <a:gd name="connsiteY166" fmla="*/ 6614 h 2981723"/>
              <a:gd name="connsiteX167" fmla="*/ 8927641 w 11286328"/>
              <a:gd name="connsiteY167" fmla="*/ 6614 h 2981723"/>
              <a:gd name="connsiteX168" fmla="*/ 8931771 w 11286328"/>
              <a:gd name="connsiteY168" fmla="*/ 88138 h 2981723"/>
              <a:gd name="connsiteX169" fmla="*/ 9704087 w 11286328"/>
              <a:gd name="connsiteY169" fmla="*/ 860461 h 2981723"/>
              <a:gd name="connsiteX170" fmla="*/ 9771680 w 11286328"/>
              <a:gd name="connsiteY170" fmla="*/ 863885 h 2981723"/>
              <a:gd name="connsiteX171" fmla="*/ 9771680 w 11286328"/>
              <a:gd name="connsiteY171" fmla="*/ 859700 h 2981723"/>
              <a:gd name="connsiteX172" fmla="*/ 9704526 w 11286328"/>
              <a:gd name="connsiteY172" fmla="*/ 856297 h 2981723"/>
              <a:gd name="connsiteX173" fmla="*/ 8935933 w 11286328"/>
              <a:gd name="connsiteY173" fmla="*/ 87700 h 2981723"/>
              <a:gd name="connsiteX174" fmla="*/ 8931824 w 11286328"/>
              <a:gd name="connsiteY174" fmla="*/ 6614 h 2981723"/>
              <a:gd name="connsiteX175" fmla="*/ 8877730 w 11286328"/>
              <a:gd name="connsiteY175" fmla="*/ 6614 h 2981723"/>
              <a:gd name="connsiteX176" fmla="*/ 8882118 w 11286328"/>
              <a:gd name="connsiteY176" fmla="*/ 93227 h 2981723"/>
              <a:gd name="connsiteX177" fmla="*/ 9698999 w 11286328"/>
              <a:gd name="connsiteY177" fmla="*/ 910113 h 2981723"/>
              <a:gd name="connsiteX178" fmla="*/ 9771680 w 11286328"/>
              <a:gd name="connsiteY178" fmla="*/ 913795 h 2981723"/>
              <a:gd name="connsiteX179" fmla="*/ 9771680 w 11286328"/>
              <a:gd name="connsiteY179" fmla="*/ 909613 h 2981723"/>
              <a:gd name="connsiteX180" fmla="*/ 9699422 w 11286328"/>
              <a:gd name="connsiteY180" fmla="*/ 905952 h 2981723"/>
              <a:gd name="connsiteX181" fmla="*/ 8886280 w 11286328"/>
              <a:gd name="connsiteY181" fmla="*/ 92804 h 2981723"/>
              <a:gd name="connsiteX182" fmla="*/ 8881913 w 11286328"/>
              <a:gd name="connsiteY182" fmla="*/ 6614 h 2981723"/>
              <a:gd name="connsiteX183" fmla="*/ 8827819 w 11286328"/>
              <a:gd name="connsiteY183" fmla="*/ 6614 h 2981723"/>
              <a:gd name="connsiteX184" fmla="*/ 8832465 w 11286328"/>
              <a:gd name="connsiteY184" fmla="*/ 98330 h 2981723"/>
              <a:gd name="connsiteX185" fmla="*/ 9693895 w 11286328"/>
              <a:gd name="connsiteY185" fmla="*/ 959766 h 2981723"/>
              <a:gd name="connsiteX186" fmla="*/ 9771680 w 11286328"/>
              <a:gd name="connsiteY186" fmla="*/ 963707 h 2981723"/>
              <a:gd name="connsiteX187" fmla="*/ 9771680 w 11286328"/>
              <a:gd name="connsiteY187" fmla="*/ 959523 h 2981723"/>
              <a:gd name="connsiteX188" fmla="*/ 9694334 w 11286328"/>
              <a:gd name="connsiteY188" fmla="*/ 955604 h 2981723"/>
              <a:gd name="connsiteX189" fmla="*/ 8836627 w 11286328"/>
              <a:gd name="connsiteY189" fmla="*/ 97891 h 2981723"/>
              <a:gd name="connsiteX190" fmla="*/ 8832002 w 11286328"/>
              <a:gd name="connsiteY190" fmla="*/ 6614 h 2981723"/>
              <a:gd name="connsiteX191" fmla="*/ 8777908 w 11286328"/>
              <a:gd name="connsiteY191" fmla="*/ 6614 h 2981723"/>
              <a:gd name="connsiteX192" fmla="*/ 8782813 w 11286328"/>
              <a:gd name="connsiteY192" fmla="*/ 103419 h 2981723"/>
              <a:gd name="connsiteX193" fmla="*/ 9688807 w 11286328"/>
              <a:gd name="connsiteY193" fmla="*/ 1009419 h 2981723"/>
              <a:gd name="connsiteX194" fmla="*/ 9771680 w 11286328"/>
              <a:gd name="connsiteY194" fmla="*/ 1013617 h 2981723"/>
              <a:gd name="connsiteX195" fmla="*/ 9771680 w 11286328"/>
              <a:gd name="connsiteY195" fmla="*/ 1009435 h 2981723"/>
              <a:gd name="connsiteX196" fmla="*/ 9689230 w 11286328"/>
              <a:gd name="connsiteY196" fmla="*/ 1005257 h 2981723"/>
              <a:gd name="connsiteX197" fmla="*/ 8786974 w 11286328"/>
              <a:gd name="connsiteY197" fmla="*/ 102996 h 2981723"/>
              <a:gd name="connsiteX198" fmla="*/ 8782091 w 11286328"/>
              <a:gd name="connsiteY198" fmla="*/ 6614 h 2981723"/>
              <a:gd name="connsiteX199" fmla="*/ 8727997 w 11286328"/>
              <a:gd name="connsiteY199" fmla="*/ 6614 h 2981723"/>
              <a:gd name="connsiteX200" fmla="*/ 8733159 w 11286328"/>
              <a:gd name="connsiteY200" fmla="*/ 108523 h 2981723"/>
              <a:gd name="connsiteX201" fmla="*/ 9683703 w 11286328"/>
              <a:gd name="connsiteY201" fmla="*/ 1059073 h 2981723"/>
              <a:gd name="connsiteX202" fmla="*/ 9771680 w 11286328"/>
              <a:gd name="connsiteY202" fmla="*/ 1063530 h 2981723"/>
              <a:gd name="connsiteX203" fmla="*/ 9771680 w 11286328"/>
              <a:gd name="connsiteY203" fmla="*/ 1059346 h 2981723"/>
              <a:gd name="connsiteX204" fmla="*/ 9684142 w 11286328"/>
              <a:gd name="connsiteY204" fmla="*/ 1054911 h 2981723"/>
              <a:gd name="connsiteX205" fmla="*/ 8737321 w 11286328"/>
              <a:gd name="connsiteY205" fmla="*/ 108084 h 2981723"/>
              <a:gd name="connsiteX206" fmla="*/ 8732180 w 11286328"/>
              <a:gd name="connsiteY206" fmla="*/ 6614 h 2981723"/>
              <a:gd name="connsiteX207" fmla="*/ 8678086 w 11286328"/>
              <a:gd name="connsiteY207" fmla="*/ 6614 h 2981723"/>
              <a:gd name="connsiteX208" fmla="*/ 8683507 w 11286328"/>
              <a:gd name="connsiteY208" fmla="*/ 113611 h 2981723"/>
              <a:gd name="connsiteX209" fmla="*/ 9678615 w 11286328"/>
              <a:gd name="connsiteY209" fmla="*/ 1108725 h 2981723"/>
              <a:gd name="connsiteX210" fmla="*/ 9771680 w 11286328"/>
              <a:gd name="connsiteY210" fmla="*/ 1113440 h 2981723"/>
              <a:gd name="connsiteX211" fmla="*/ 9771680 w 11286328"/>
              <a:gd name="connsiteY211" fmla="*/ 1109258 h 2981723"/>
              <a:gd name="connsiteX212" fmla="*/ 9679038 w 11286328"/>
              <a:gd name="connsiteY212" fmla="*/ 1104564 h 2981723"/>
              <a:gd name="connsiteX213" fmla="*/ 8687668 w 11286328"/>
              <a:gd name="connsiteY213" fmla="*/ 113188 h 2981723"/>
              <a:gd name="connsiteX214" fmla="*/ 8682269 w 11286328"/>
              <a:gd name="connsiteY214" fmla="*/ 6614 h 2981723"/>
              <a:gd name="connsiteX215" fmla="*/ 8628175 w 11286328"/>
              <a:gd name="connsiteY215" fmla="*/ 6614 h 2981723"/>
              <a:gd name="connsiteX216" fmla="*/ 8633854 w 11286328"/>
              <a:gd name="connsiteY216" fmla="*/ 118714 h 2981723"/>
              <a:gd name="connsiteX217" fmla="*/ 9673511 w 11286328"/>
              <a:gd name="connsiteY217" fmla="*/ 1158379 h 2981723"/>
              <a:gd name="connsiteX218" fmla="*/ 9771680 w 11286328"/>
              <a:gd name="connsiteY218" fmla="*/ 1163352 h 2981723"/>
              <a:gd name="connsiteX219" fmla="*/ 9771680 w 11286328"/>
              <a:gd name="connsiteY219" fmla="*/ 1159168 h 2981723"/>
              <a:gd name="connsiteX220" fmla="*/ 9673949 w 11286328"/>
              <a:gd name="connsiteY220" fmla="*/ 1154217 h 2981723"/>
              <a:gd name="connsiteX221" fmla="*/ 8638016 w 11286328"/>
              <a:gd name="connsiteY221" fmla="*/ 118275 h 2981723"/>
              <a:gd name="connsiteX222" fmla="*/ 8632358 w 11286328"/>
              <a:gd name="connsiteY222" fmla="*/ 6614 h 2981723"/>
              <a:gd name="connsiteX223" fmla="*/ 8578264 w 11286328"/>
              <a:gd name="connsiteY223" fmla="*/ 6614 h 2981723"/>
              <a:gd name="connsiteX224" fmla="*/ 8584201 w 11286328"/>
              <a:gd name="connsiteY224" fmla="*/ 123803 h 2981723"/>
              <a:gd name="connsiteX225" fmla="*/ 9668423 w 11286328"/>
              <a:gd name="connsiteY225" fmla="*/ 1208031 h 2981723"/>
              <a:gd name="connsiteX226" fmla="*/ 9771680 w 11286328"/>
              <a:gd name="connsiteY226" fmla="*/ 1213263 h 2981723"/>
              <a:gd name="connsiteX227" fmla="*/ 9771680 w 11286328"/>
              <a:gd name="connsiteY227" fmla="*/ 1209080 h 2981723"/>
              <a:gd name="connsiteX228" fmla="*/ 9668846 w 11286328"/>
              <a:gd name="connsiteY228" fmla="*/ 1203870 h 2981723"/>
              <a:gd name="connsiteX229" fmla="*/ 8588362 w 11286328"/>
              <a:gd name="connsiteY229" fmla="*/ 123380 h 2981723"/>
              <a:gd name="connsiteX230" fmla="*/ 8582447 w 11286328"/>
              <a:gd name="connsiteY230" fmla="*/ 6614 h 2981723"/>
              <a:gd name="connsiteX231" fmla="*/ 8528353 w 11286328"/>
              <a:gd name="connsiteY231" fmla="*/ 6614 h 2981723"/>
              <a:gd name="connsiteX232" fmla="*/ 8534548 w 11286328"/>
              <a:gd name="connsiteY232" fmla="*/ 128907 h 2981723"/>
              <a:gd name="connsiteX233" fmla="*/ 9663319 w 11286328"/>
              <a:gd name="connsiteY233" fmla="*/ 1257685 h 2981723"/>
              <a:gd name="connsiteX234" fmla="*/ 9771680 w 11286328"/>
              <a:gd name="connsiteY234" fmla="*/ 1263175 h 2981723"/>
              <a:gd name="connsiteX235" fmla="*/ 9771680 w 11286328"/>
              <a:gd name="connsiteY235" fmla="*/ 1258992 h 2981723"/>
              <a:gd name="connsiteX236" fmla="*/ 9663757 w 11286328"/>
              <a:gd name="connsiteY236" fmla="*/ 1253524 h 2981723"/>
              <a:gd name="connsiteX237" fmla="*/ 8538710 w 11286328"/>
              <a:gd name="connsiteY237" fmla="*/ 128484 h 2981723"/>
              <a:gd name="connsiteX238" fmla="*/ 8532536 w 11286328"/>
              <a:gd name="connsiteY238" fmla="*/ 6614 h 2981723"/>
              <a:gd name="connsiteX239" fmla="*/ 8478442 w 11286328"/>
              <a:gd name="connsiteY239" fmla="*/ 6614 h 2981723"/>
              <a:gd name="connsiteX240" fmla="*/ 8484896 w 11286328"/>
              <a:gd name="connsiteY240" fmla="*/ 133995 h 2981723"/>
              <a:gd name="connsiteX241" fmla="*/ 9658231 w 11286328"/>
              <a:gd name="connsiteY241" fmla="*/ 1307338 h 2981723"/>
              <a:gd name="connsiteX242" fmla="*/ 9771680 w 11286328"/>
              <a:gd name="connsiteY242" fmla="*/ 1313086 h 2981723"/>
              <a:gd name="connsiteX243" fmla="*/ 9771680 w 11286328"/>
              <a:gd name="connsiteY243" fmla="*/ 1308902 h 2981723"/>
              <a:gd name="connsiteX244" fmla="*/ 9658653 w 11286328"/>
              <a:gd name="connsiteY244" fmla="*/ 1303176 h 2981723"/>
              <a:gd name="connsiteX245" fmla="*/ 8489057 w 11286328"/>
              <a:gd name="connsiteY245" fmla="*/ 133572 h 2981723"/>
              <a:gd name="connsiteX246" fmla="*/ 8482625 w 11286328"/>
              <a:gd name="connsiteY246" fmla="*/ 6614 h 2981723"/>
              <a:gd name="connsiteX247" fmla="*/ 8428531 w 11286328"/>
              <a:gd name="connsiteY247" fmla="*/ 6614 h 2981723"/>
              <a:gd name="connsiteX248" fmla="*/ 8435242 w 11286328"/>
              <a:gd name="connsiteY248" fmla="*/ 139099 h 2981723"/>
              <a:gd name="connsiteX249" fmla="*/ 9653127 w 11286328"/>
              <a:gd name="connsiteY249" fmla="*/ 1356991 h 2981723"/>
              <a:gd name="connsiteX250" fmla="*/ 9771680 w 11286328"/>
              <a:gd name="connsiteY250" fmla="*/ 1362997 h 2981723"/>
              <a:gd name="connsiteX251" fmla="*/ 9771680 w 11286328"/>
              <a:gd name="connsiteY251" fmla="*/ 1358813 h 2981723"/>
              <a:gd name="connsiteX252" fmla="*/ 9653565 w 11286328"/>
              <a:gd name="connsiteY252" fmla="*/ 1352829 h 2981723"/>
              <a:gd name="connsiteX253" fmla="*/ 8439404 w 11286328"/>
              <a:gd name="connsiteY253" fmla="*/ 138661 h 2981723"/>
              <a:gd name="connsiteX254" fmla="*/ 8432714 w 11286328"/>
              <a:gd name="connsiteY254" fmla="*/ 6614 h 2981723"/>
              <a:gd name="connsiteX255" fmla="*/ 8378620 w 11286328"/>
              <a:gd name="connsiteY255" fmla="*/ 6614 h 2981723"/>
              <a:gd name="connsiteX256" fmla="*/ 8385590 w 11286328"/>
              <a:gd name="connsiteY256" fmla="*/ 144188 h 2981723"/>
              <a:gd name="connsiteX257" fmla="*/ 9648038 w 11286328"/>
              <a:gd name="connsiteY257" fmla="*/ 1406644 h 2981723"/>
              <a:gd name="connsiteX258" fmla="*/ 9771680 w 11286328"/>
              <a:gd name="connsiteY258" fmla="*/ 1412909 h 2981723"/>
              <a:gd name="connsiteX259" fmla="*/ 9771680 w 11286328"/>
              <a:gd name="connsiteY259" fmla="*/ 1408726 h 2981723"/>
              <a:gd name="connsiteX260" fmla="*/ 9648461 w 11286328"/>
              <a:gd name="connsiteY260" fmla="*/ 1402483 h 2981723"/>
              <a:gd name="connsiteX261" fmla="*/ 8389751 w 11286328"/>
              <a:gd name="connsiteY261" fmla="*/ 143765 h 2981723"/>
              <a:gd name="connsiteX262" fmla="*/ 8382803 w 11286328"/>
              <a:gd name="connsiteY262" fmla="*/ 6614 h 2981723"/>
              <a:gd name="connsiteX263" fmla="*/ 8328709 w 11286328"/>
              <a:gd name="connsiteY263" fmla="*/ 6614 h 2981723"/>
              <a:gd name="connsiteX264" fmla="*/ 8335937 w 11286328"/>
              <a:gd name="connsiteY264" fmla="*/ 149292 h 2981723"/>
              <a:gd name="connsiteX265" fmla="*/ 9642934 w 11286328"/>
              <a:gd name="connsiteY265" fmla="*/ 1456298 h 2981723"/>
              <a:gd name="connsiteX266" fmla="*/ 9771680 w 11286328"/>
              <a:gd name="connsiteY266" fmla="*/ 1462820 h 2981723"/>
              <a:gd name="connsiteX267" fmla="*/ 9771680 w 11286328"/>
              <a:gd name="connsiteY267" fmla="*/ 1458636 h 2981723"/>
              <a:gd name="connsiteX268" fmla="*/ 9643373 w 11286328"/>
              <a:gd name="connsiteY268" fmla="*/ 1452136 h 2981723"/>
              <a:gd name="connsiteX269" fmla="*/ 8340099 w 11286328"/>
              <a:gd name="connsiteY269" fmla="*/ 148853 h 2981723"/>
              <a:gd name="connsiteX270" fmla="*/ 8332892 w 11286328"/>
              <a:gd name="connsiteY270" fmla="*/ 6614 h 2981723"/>
              <a:gd name="connsiteX271" fmla="*/ 8278798 w 11286328"/>
              <a:gd name="connsiteY271" fmla="*/ 6614 h 2981723"/>
              <a:gd name="connsiteX272" fmla="*/ 8286284 w 11286328"/>
              <a:gd name="connsiteY272" fmla="*/ 154379 h 2981723"/>
              <a:gd name="connsiteX273" fmla="*/ 9637845 w 11286328"/>
              <a:gd name="connsiteY273" fmla="*/ 1505950 h 2981723"/>
              <a:gd name="connsiteX274" fmla="*/ 9771680 w 11286328"/>
              <a:gd name="connsiteY274" fmla="*/ 1512731 h 2981723"/>
              <a:gd name="connsiteX275" fmla="*/ 9771680 w 11286328"/>
              <a:gd name="connsiteY275" fmla="*/ 1508548 h 2981723"/>
              <a:gd name="connsiteX276" fmla="*/ 9638268 w 11286328"/>
              <a:gd name="connsiteY276" fmla="*/ 1501789 h 2981723"/>
              <a:gd name="connsiteX277" fmla="*/ 8290445 w 11286328"/>
              <a:gd name="connsiteY277" fmla="*/ 153956 h 2981723"/>
              <a:gd name="connsiteX278" fmla="*/ 8282981 w 11286328"/>
              <a:gd name="connsiteY278" fmla="*/ 6614 h 2981723"/>
              <a:gd name="connsiteX279" fmla="*/ 8228887 w 11286328"/>
              <a:gd name="connsiteY279" fmla="*/ 6614 h 2981723"/>
              <a:gd name="connsiteX280" fmla="*/ 8236631 w 11286328"/>
              <a:gd name="connsiteY280" fmla="*/ 159484 h 2981723"/>
              <a:gd name="connsiteX281" fmla="*/ 9632741 w 11286328"/>
              <a:gd name="connsiteY281" fmla="*/ 1555603 h 2981723"/>
              <a:gd name="connsiteX282" fmla="*/ 9771680 w 11286328"/>
              <a:gd name="connsiteY282" fmla="*/ 1562642 h 2981723"/>
              <a:gd name="connsiteX283" fmla="*/ 9771680 w 11286328"/>
              <a:gd name="connsiteY283" fmla="*/ 1558459 h 2981723"/>
              <a:gd name="connsiteX284" fmla="*/ 9633180 w 11286328"/>
              <a:gd name="connsiteY284" fmla="*/ 1551441 h 2981723"/>
              <a:gd name="connsiteX285" fmla="*/ 8240793 w 11286328"/>
              <a:gd name="connsiteY285" fmla="*/ 159045 h 2981723"/>
              <a:gd name="connsiteX286" fmla="*/ 8233070 w 11286328"/>
              <a:gd name="connsiteY286" fmla="*/ 6614 h 2981723"/>
              <a:gd name="connsiteX287" fmla="*/ 8178976 w 11286328"/>
              <a:gd name="connsiteY287" fmla="*/ 6614 h 2981723"/>
              <a:gd name="connsiteX288" fmla="*/ 8186979 w 11286328"/>
              <a:gd name="connsiteY288" fmla="*/ 164572 h 2981723"/>
              <a:gd name="connsiteX289" fmla="*/ 9627653 w 11286328"/>
              <a:gd name="connsiteY289" fmla="*/ 1605257 h 2981723"/>
              <a:gd name="connsiteX290" fmla="*/ 9771680 w 11286328"/>
              <a:gd name="connsiteY290" fmla="*/ 1612554 h 2981723"/>
              <a:gd name="connsiteX291" fmla="*/ 9771680 w 11286328"/>
              <a:gd name="connsiteY291" fmla="*/ 1608371 h 2981723"/>
              <a:gd name="connsiteX292" fmla="*/ 9628076 w 11286328"/>
              <a:gd name="connsiteY292" fmla="*/ 1601096 h 2981723"/>
              <a:gd name="connsiteX293" fmla="*/ 8191140 w 11286328"/>
              <a:gd name="connsiteY293" fmla="*/ 164149 h 2981723"/>
              <a:gd name="connsiteX294" fmla="*/ 8183159 w 11286328"/>
              <a:gd name="connsiteY294" fmla="*/ 6614 h 2981723"/>
              <a:gd name="connsiteX295" fmla="*/ 8129065 w 11286328"/>
              <a:gd name="connsiteY295" fmla="*/ 6614 h 2981723"/>
              <a:gd name="connsiteX296" fmla="*/ 8137311 w 11286328"/>
              <a:gd name="connsiteY296" fmla="*/ 169911 h 2981723"/>
              <a:gd name="connsiteX297" fmla="*/ 9622315 w 11286328"/>
              <a:gd name="connsiteY297" fmla="*/ 1654926 h 2981723"/>
              <a:gd name="connsiteX298" fmla="*/ 9771680 w 11286328"/>
              <a:gd name="connsiteY298" fmla="*/ 1662468 h 2981723"/>
              <a:gd name="connsiteX299" fmla="*/ 9771680 w 11286328"/>
              <a:gd name="connsiteY299" fmla="*/ 1658322 h 2981723"/>
              <a:gd name="connsiteX300" fmla="*/ 9627605 w 11286328"/>
              <a:gd name="connsiteY300" fmla="*/ 1651302 h 2981723"/>
              <a:gd name="connsiteX301" fmla="*/ 8618989 w 11286328"/>
              <a:gd name="connsiteY301" fmla="*/ 1173244 h 2981723"/>
              <a:gd name="connsiteX302" fmla="*/ 8140935 w 11286328"/>
              <a:gd name="connsiteY302" fmla="*/ 164649 h 2981723"/>
              <a:gd name="connsiteX303" fmla="*/ 8133236 w 11286328"/>
              <a:gd name="connsiteY303" fmla="*/ 6614 h 2981723"/>
              <a:gd name="connsiteX304" fmla="*/ 1447465 w 11286328"/>
              <a:gd name="connsiteY304" fmla="*/ 3307 h 2981723"/>
              <a:gd name="connsiteX305" fmla="*/ 3577255 w 11286328"/>
              <a:gd name="connsiteY305" fmla="*/ 3307 h 2981723"/>
              <a:gd name="connsiteX306" fmla="*/ 3634675 w 11286328"/>
              <a:gd name="connsiteY306" fmla="*/ 14900 h 2981723"/>
              <a:gd name="connsiteX307" fmla="*/ 3637880 w 11286328"/>
              <a:gd name="connsiteY307" fmla="*/ 17061 h 2981723"/>
              <a:gd name="connsiteX308" fmla="*/ 3641967 w 11286328"/>
              <a:gd name="connsiteY308" fmla="*/ 17886 h 2981723"/>
              <a:gd name="connsiteX309" fmla="*/ 3729561 w 11286328"/>
              <a:gd name="connsiteY309" fmla="*/ 150034 h 2981723"/>
              <a:gd name="connsiteX310" fmla="*/ 3729561 w 11286328"/>
              <a:gd name="connsiteY310" fmla="*/ 2834997 h 2981723"/>
              <a:gd name="connsiteX311" fmla="*/ 3586142 w 11286328"/>
              <a:gd name="connsiteY311" fmla="*/ 2978416 h 2981723"/>
              <a:gd name="connsiteX312" fmla="*/ 901179 w 11286328"/>
              <a:gd name="connsiteY312" fmla="*/ 2978416 h 2981723"/>
              <a:gd name="connsiteX313" fmla="*/ 757760 w 11286328"/>
              <a:gd name="connsiteY313" fmla="*/ 2834997 h 2981723"/>
              <a:gd name="connsiteX314" fmla="*/ 757760 w 11286328"/>
              <a:gd name="connsiteY314" fmla="*/ 1255384 h 2981723"/>
              <a:gd name="connsiteX315" fmla="*/ 759633 w 11286328"/>
              <a:gd name="connsiteY315" fmla="*/ 1254246 h 2981723"/>
              <a:gd name="connsiteX316" fmla="*/ 759633 w 11286328"/>
              <a:gd name="connsiteY316" fmla="*/ 1250374 h 2981723"/>
              <a:gd name="connsiteX317" fmla="*/ 757760 w 11286328"/>
              <a:gd name="connsiteY317" fmla="*/ 1251498 h 2981723"/>
              <a:gd name="connsiteX318" fmla="*/ 757760 w 11286328"/>
              <a:gd name="connsiteY318" fmla="*/ 1213433 h 2981723"/>
              <a:gd name="connsiteX319" fmla="*/ 778861 w 11286328"/>
              <a:gd name="connsiteY319" fmla="*/ 1201653 h 2981723"/>
              <a:gd name="connsiteX320" fmla="*/ 1267265 w 11286328"/>
              <a:gd name="connsiteY320" fmla="*/ 691585 h 2981723"/>
              <a:gd name="connsiteX321" fmla="*/ 1444770 w 11286328"/>
              <a:gd name="connsiteY321" fmla="*/ 149590 h 2981723"/>
              <a:gd name="connsiteX322" fmla="*/ 1404088 w 11286328"/>
              <a:gd name="connsiteY322" fmla="*/ 3307 h 2981723"/>
              <a:gd name="connsiteX323" fmla="*/ 1444164 w 11286328"/>
              <a:gd name="connsiteY323" fmla="*/ 3307 h 2981723"/>
              <a:gd name="connsiteX324" fmla="*/ 1440365 w 11286328"/>
              <a:gd name="connsiteY324" fmla="*/ 159209 h 2981723"/>
              <a:gd name="connsiteX325" fmla="*/ 1264124 w 11286328"/>
              <a:gd name="connsiteY325" fmla="*/ 689804 h 2981723"/>
              <a:gd name="connsiteX326" fmla="*/ 785421 w 11286328"/>
              <a:gd name="connsiteY326" fmla="*/ 1193712 h 2981723"/>
              <a:gd name="connsiteX327" fmla="*/ 757760 w 11286328"/>
              <a:gd name="connsiteY327" fmla="*/ 1209351 h 2981723"/>
              <a:gd name="connsiteX328" fmla="*/ 757760 w 11286328"/>
              <a:gd name="connsiteY328" fmla="*/ 1204390 h 2981723"/>
              <a:gd name="connsiteX329" fmla="*/ 759633 w 11286328"/>
              <a:gd name="connsiteY329" fmla="*/ 1203251 h 2981723"/>
              <a:gd name="connsiteX330" fmla="*/ 759633 w 11286328"/>
              <a:gd name="connsiteY330" fmla="*/ 1199042 h 2981723"/>
              <a:gd name="connsiteX331" fmla="*/ 757760 w 11286328"/>
              <a:gd name="connsiteY331" fmla="*/ 1200181 h 2981723"/>
              <a:gd name="connsiteX332" fmla="*/ 757760 w 11286328"/>
              <a:gd name="connsiteY332" fmla="*/ 1163344 h 2981723"/>
              <a:gd name="connsiteX333" fmla="*/ 867228 w 11286328"/>
              <a:gd name="connsiteY333" fmla="*/ 1087553 h 2981723"/>
              <a:gd name="connsiteX334" fmla="*/ 1229783 w 11286328"/>
              <a:gd name="connsiteY334" fmla="*/ 670336 h 2981723"/>
              <a:gd name="connsiteX335" fmla="*/ 1401555 w 11286328"/>
              <a:gd name="connsiteY335" fmla="*/ 144969 h 2981723"/>
              <a:gd name="connsiteX336" fmla="*/ 1361218 w 11286328"/>
              <a:gd name="connsiteY336" fmla="*/ 3307 h 2981723"/>
              <a:gd name="connsiteX337" fmla="*/ 1400503 w 11286328"/>
              <a:gd name="connsiteY337" fmla="*/ 3307 h 2981723"/>
              <a:gd name="connsiteX338" fmla="*/ 1397975 w 11286328"/>
              <a:gd name="connsiteY338" fmla="*/ 144544 h 2981723"/>
              <a:gd name="connsiteX339" fmla="*/ 1226642 w 11286328"/>
              <a:gd name="connsiteY339" fmla="*/ 668555 h 2981723"/>
              <a:gd name="connsiteX340" fmla="*/ 865024 w 11286328"/>
              <a:gd name="connsiteY340" fmla="*/ 1084700 h 2981723"/>
              <a:gd name="connsiteX341" fmla="*/ 757760 w 11286328"/>
              <a:gd name="connsiteY341" fmla="*/ 1158967 h 2981723"/>
              <a:gd name="connsiteX342" fmla="*/ 757760 w 11286328"/>
              <a:gd name="connsiteY342" fmla="*/ 1154053 h 2981723"/>
              <a:gd name="connsiteX343" fmla="*/ 759633 w 11286328"/>
              <a:gd name="connsiteY343" fmla="*/ 1152914 h 2981723"/>
              <a:gd name="connsiteX344" fmla="*/ 759633 w 11286328"/>
              <a:gd name="connsiteY344" fmla="*/ 1148663 h 2981723"/>
              <a:gd name="connsiteX345" fmla="*/ 757760 w 11286328"/>
              <a:gd name="connsiteY345" fmla="*/ 1149802 h 2981723"/>
              <a:gd name="connsiteX346" fmla="*/ 757760 w 11286328"/>
              <a:gd name="connsiteY346" fmla="*/ 1111021 h 2981723"/>
              <a:gd name="connsiteX347" fmla="*/ 840954 w 11286328"/>
              <a:gd name="connsiteY347" fmla="*/ 1053419 h 2981723"/>
              <a:gd name="connsiteX348" fmla="*/ 1192299 w 11286328"/>
              <a:gd name="connsiteY348" fmla="*/ 649089 h 2981723"/>
              <a:gd name="connsiteX349" fmla="*/ 1358771 w 11286328"/>
              <a:gd name="connsiteY349" fmla="*/ 139958 h 2981723"/>
              <a:gd name="connsiteX350" fmla="*/ 1318318 w 11286328"/>
              <a:gd name="connsiteY350" fmla="*/ 3307 h 2981723"/>
              <a:gd name="connsiteX351" fmla="*/ 1357601 w 11286328"/>
              <a:gd name="connsiteY351" fmla="*/ 3307 h 2981723"/>
              <a:gd name="connsiteX352" fmla="*/ 1355165 w 11286328"/>
              <a:gd name="connsiteY352" fmla="*/ 139557 h 2981723"/>
              <a:gd name="connsiteX353" fmla="*/ 1189158 w 11286328"/>
              <a:gd name="connsiteY353" fmla="*/ 647308 h 2981723"/>
              <a:gd name="connsiteX354" fmla="*/ 838757 w 11286328"/>
              <a:gd name="connsiteY354" fmla="*/ 1050530 h 2981723"/>
              <a:gd name="connsiteX355" fmla="*/ 757760 w 11286328"/>
              <a:gd name="connsiteY355" fmla="*/ 1106608 h 2981723"/>
              <a:gd name="connsiteX356" fmla="*/ 757760 w 11286328"/>
              <a:gd name="connsiteY356" fmla="*/ 1102313 h 2981723"/>
              <a:gd name="connsiteX357" fmla="*/ 759633 w 11286328"/>
              <a:gd name="connsiteY357" fmla="*/ 1100912 h 2981723"/>
              <a:gd name="connsiteX358" fmla="*/ 759633 w 11286328"/>
              <a:gd name="connsiteY358" fmla="*/ 1096421 h 2981723"/>
              <a:gd name="connsiteX359" fmla="*/ 757760 w 11286328"/>
              <a:gd name="connsiteY359" fmla="*/ 1097822 h 2981723"/>
              <a:gd name="connsiteX360" fmla="*/ 757760 w 11286328"/>
              <a:gd name="connsiteY360" fmla="*/ 1058663 h 2981723"/>
              <a:gd name="connsiteX361" fmla="*/ 814688 w 11286328"/>
              <a:gd name="connsiteY361" fmla="*/ 1019248 h 2981723"/>
              <a:gd name="connsiteX362" fmla="*/ 1154818 w 11286328"/>
              <a:gd name="connsiteY362" fmla="*/ 627840 h 2981723"/>
              <a:gd name="connsiteX363" fmla="*/ 1315963 w 11286328"/>
              <a:gd name="connsiteY363" fmla="*/ 134971 h 2981723"/>
              <a:gd name="connsiteX364" fmla="*/ 1275448 w 11286328"/>
              <a:gd name="connsiteY364" fmla="*/ 3307 h 2981723"/>
              <a:gd name="connsiteX365" fmla="*/ 1314732 w 11286328"/>
              <a:gd name="connsiteY365" fmla="*/ 3307 h 2981723"/>
              <a:gd name="connsiteX366" fmla="*/ 1312383 w 11286328"/>
              <a:gd name="connsiteY366" fmla="*/ 134545 h 2981723"/>
              <a:gd name="connsiteX367" fmla="*/ 1151676 w 11286328"/>
              <a:gd name="connsiteY367" fmla="*/ 626059 h 2981723"/>
              <a:gd name="connsiteX368" fmla="*/ 812485 w 11286328"/>
              <a:gd name="connsiteY368" fmla="*/ 1016395 h 2981723"/>
              <a:gd name="connsiteX369" fmla="*/ 757760 w 11286328"/>
              <a:gd name="connsiteY369" fmla="*/ 1054285 h 2981723"/>
              <a:gd name="connsiteX370" fmla="*/ 757760 w 11286328"/>
              <a:gd name="connsiteY370" fmla="*/ 1048606 h 2981723"/>
              <a:gd name="connsiteX371" fmla="*/ 759633 w 11286328"/>
              <a:gd name="connsiteY371" fmla="*/ 1047205 h 2981723"/>
              <a:gd name="connsiteX372" fmla="*/ 759633 w 11286328"/>
              <a:gd name="connsiteY372" fmla="*/ 1042665 h 2981723"/>
              <a:gd name="connsiteX373" fmla="*/ 757760 w 11286328"/>
              <a:gd name="connsiteY373" fmla="*/ 1044066 h 2981723"/>
              <a:gd name="connsiteX374" fmla="*/ 757760 w 11286328"/>
              <a:gd name="connsiteY374" fmla="*/ 1006339 h 2981723"/>
              <a:gd name="connsiteX375" fmla="*/ 788414 w 11286328"/>
              <a:gd name="connsiteY375" fmla="*/ 985114 h 2981723"/>
              <a:gd name="connsiteX376" fmla="*/ 1117334 w 11286328"/>
              <a:gd name="connsiteY376" fmla="*/ 606592 h 2981723"/>
              <a:gd name="connsiteX377" fmla="*/ 1273180 w 11286328"/>
              <a:gd name="connsiteY377" fmla="*/ 129960 h 2981723"/>
              <a:gd name="connsiteX378" fmla="*/ 1232546 w 11286328"/>
              <a:gd name="connsiteY378" fmla="*/ 3307 h 2981723"/>
              <a:gd name="connsiteX379" fmla="*/ 1271830 w 11286328"/>
              <a:gd name="connsiteY379" fmla="*/ 3307 h 2981723"/>
              <a:gd name="connsiteX380" fmla="*/ 1269573 w 11286328"/>
              <a:gd name="connsiteY380" fmla="*/ 129559 h 2981723"/>
              <a:gd name="connsiteX381" fmla="*/ 1114193 w 11286328"/>
              <a:gd name="connsiteY381" fmla="*/ 604812 h 2981723"/>
              <a:gd name="connsiteX382" fmla="*/ 786218 w 11286328"/>
              <a:gd name="connsiteY382" fmla="*/ 982225 h 2981723"/>
              <a:gd name="connsiteX383" fmla="*/ 757760 w 11286328"/>
              <a:gd name="connsiteY383" fmla="*/ 1001928 h 2981723"/>
              <a:gd name="connsiteX384" fmla="*/ 757760 w 11286328"/>
              <a:gd name="connsiteY384" fmla="*/ 994851 h 2981723"/>
              <a:gd name="connsiteX385" fmla="*/ 759633 w 11286328"/>
              <a:gd name="connsiteY385" fmla="*/ 993450 h 2981723"/>
              <a:gd name="connsiteX386" fmla="*/ 759633 w 11286328"/>
              <a:gd name="connsiteY386" fmla="*/ 988960 h 2981723"/>
              <a:gd name="connsiteX387" fmla="*/ 757760 w 11286328"/>
              <a:gd name="connsiteY387" fmla="*/ 990361 h 2981723"/>
              <a:gd name="connsiteX388" fmla="*/ 757760 w 11286328"/>
              <a:gd name="connsiteY388" fmla="*/ 953981 h 2981723"/>
              <a:gd name="connsiteX389" fmla="*/ 762148 w 11286328"/>
              <a:gd name="connsiteY389" fmla="*/ 950943 h 2981723"/>
              <a:gd name="connsiteX390" fmla="*/ 1079851 w 11286328"/>
              <a:gd name="connsiteY390" fmla="*/ 585343 h 2981723"/>
              <a:gd name="connsiteX391" fmla="*/ 1230371 w 11286328"/>
              <a:gd name="connsiteY391" fmla="*/ 124972 h 2981723"/>
              <a:gd name="connsiteX392" fmla="*/ 1189676 w 11286328"/>
              <a:gd name="connsiteY392" fmla="*/ 3307 h 2981723"/>
              <a:gd name="connsiteX393" fmla="*/ 1228961 w 11286328"/>
              <a:gd name="connsiteY393" fmla="*/ 3307 h 2981723"/>
              <a:gd name="connsiteX394" fmla="*/ 1226791 w 11286328"/>
              <a:gd name="connsiteY394" fmla="*/ 124546 h 2981723"/>
              <a:gd name="connsiteX395" fmla="*/ 1076710 w 11286328"/>
              <a:gd name="connsiteY395" fmla="*/ 583563 h 2981723"/>
              <a:gd name="connsiteX396" fmla="*/ 759945 w 11286328"/>
              <a:gd name="connsiteY396" fmla="*/ 948090 h 2981723"/>
              <a:gd name="connsiteX397" fmla="*/ 757760 w 11286328"/>
              <a:gd name="connsiteY397" fmla="*/ 949602 h 2981723"/>
              <a:gd name="connsiteX398" fmla="*/ 757760 w 11286328"/>
              <a:gd name="connsiteY398" fmla="*/ 941145 h 2981723"/>
              <a:gd name="connsiteX399" fmla="*/ 759633 w 11286328"/>
              <a:gd name="connsiteY399" fmla="*/ 939744 h 2981723"/>
              <a:gd name="connsiteX400" fmla="*/ 759633 w 11286328"/>
              <a:gd name="connsiteY400" fmla="*/ 935203 h 2981723"/>
              <a:gd name="connsiteX401" fmla="*/ 757760 w 11286328"/>
              <a:gd name="connsiteY401" fmla="*/ 936604 h 2981723"/>
              <a:gd name="connsiteX402" fmla="*/ 757760 w 11286328"/>
              <a:gd name="connsiteY402" fmla="*/ 898239 h 2981723"/>
              <a:gd name="connsiteX403" fmla="*/ 823709 w 11286328"/>
              <a:gd name="connsiteY403" fmla="*/ 842281 h 2981723"/>
              <a:gd name="connsiteX404" fmla="*/ 1042367 w 11286328"/>
              <a:gd name="connsiteY404" fmla="*/ 564096 h 2981723"/>
              <a:gd name="connsiteX405" fmla="*/ 1187588 w 11286328"/>
              <a:gd name="connsiteY405" fmla="*/ 119961 h 2981723"/>
              <a:gd name="connsiteX406" fmla="*/ 1146776 w 11286328"/>
              <a:gd name="connsiteY406" fmla="*/ 3307 h 2981723"/>
              <a:gd name="connsiteX407" fmla="*/ 1186073 w 11286328"/>
              <a:gd name="connsiteY407" fmla="*/ 3307 h 2981723"/>
              <a:gd name="connsiteX408" fmla="*/ 1183991 w 11286328"/>
              <a:gd name="connsiteY408" fmla="*/ 119566 h 2981723"/>
              <a:gd name="connsiteX409" fmla="*/ 1039226 w 11286328"/>
              <a:gd name="connsiteY409" fmla="*/ 562315 h 2981723"/>
              <a:gd name="connsiteX410" fmla="*/ 821245 w 11286328"/>
              <a:gd name="connsiteY410" fmla="*/ 839625 h 2981723"/>
              <a:gd name="connsiteX411" fmla="*/ 757760 w 11286328"/>
              <a:gd name="connsiteY411" fmla="*/ 893488 h 2981723"/>
              <a:gd name="connsiteX412" fmla="*/ 757760 w 11286328"/>
              <a:gd name="connsiteY412" fmla="*/ 884391 h 2981723"/>
              <a:gd name="connsiteX413" fmla="*/ 759633 w 11286328"/>
              <a:gd name="connsiteY413" fmla="*/ 882689 h 2981723"/>
              <a:gd name="connsiteX414" fmla="*/ 759633 w 11286328"/>
              <a:gd name="connsiteY414" fmla="*/ 877832 h 2981723"/>
              <a:gd name="connsiteX415" fmla="*/ 757760 w 11286328"/>
              <a:gd name="connsiteY415" fmla="*/ 879534 h 2981723"/>
              <a:gd name="connsiteX416" fmla="*/ 757760 w 11286328"/>
              <a:gd name="connsiteY416" fmla="*/ 841784 h 2981723"/>
              <a:gd name="connsiteX417" fmla="*/ 794231 w 11286328"/>
              <a:gd name="connsiteY417" fmla="*/ 810840 h 2981723"/>
              <a:gd name="connsiteX418" fmla="*/ 1004885 w 11286328"/>
              <a:gd name="connsiteY418" fmla="*/ 542847 h 2981723"/>
              <a:gd name="connsiteX419" fmla="*/ 1144779 w 11286328"/>
              <a:gd name="connsiteY419" fmla="*/ 114973 h 2981723"/>
              <a:gd name="connsiteX420" fmla="*/ 1103906 w 11286328"/>
              <a:gd name="connsiteY420" fmla="*/ 3307 h 2981723"/>
              <a:gd name="connsiteX421" fmla="*/ 1143190 w 11286328"/>
              <a:gd name="connsiteY421" fmla="*/ 3307 h 2981723"/>
              <a:gd name="connsiteX422" fmla="*/ 1141199 w 11286328"/>
              <a:gd name="connsiteY422" fmla="*/ 114548 h 2981723"/>
              <a:gd name="connsiteX423" fmla="*/ 1001744 w 11286328"/>
              <a:gd name="connsiteY423" fmla="*/ 541066 h 2981723"/>
              <a:gd name="connsiteX424" fmla="*/ 791758 w 11286328"/>
              <a:gd name="connsiteY424" fmla="*/ 808214 h 2981723"/>
              <a:gd name="connsiteX425" fmla="*/ 757760 w 11286328"/>
              <a:gd name="connsiteY425" fmla="*/ 837061 h 2981723"/>
              <a:gd name="connsiteX426" fmla="*/ 757760 w 11286328"/>
              <a:gd name="connsiteY426" fmla="*/ 826284 h 2981723"/>
              <a:gd name="connsiteX427" fmla="*/ 759633 w 11286328"/>
              <a:gd name="connsiteY427" fmla="*/ 824582 h 2981723"/>
              <a:gd name="connsiteX428" fmla="*/ 759633 w 11286328"/>
              <a:gd name="connsiteY428" fmla="*/ 819667 h 2981723"/>
              <a:gd name="connsiteX429" fmla="*/ 757760 w 11286328"/>
              <a:gd name="connsiteY429" fmla="*/ 821369 h 2981723"/>
              <a:gd name="connsiteX430" fmla="*/ 757760 w 11286328"/>
              <a:gd name="connsiteY430" fmla="*/ 785354 h 2981723"/>
              <a:gd name="connsiteX431" fmla="*/ 764743 w 11286328"/>
              <a:gd name="connsiteY431" fmla="*/ 779430 h 2981723"/>
              <a:gd name="connsiteX432" fmla="*/ 967402 w 11286328"/>
              <a:gd name="connsiteY432" fmla="*/ 521600 h 2981723"/>
              <a:gd name="connsiteX433" fmla="*/ 1101996 w 11286328"/>
              <a:gd name="connsiteY433" fmla="*/ 109962 h 2981723"/>
              <a:gd name="connsiteX434" fmla="*/ 1061004 w 11286328"/>
              <a:gd name="connsiteY434" fmla="*/ 3307 h 2981723"/>
              <a:gd name="connsiteX435" fmla="*/ 1100303 w 11286328"/>
              <a:gd name="connsiteY435" fmla="*/ 3307 h 2981723"/>
              <a:gd name="connsiteX436" fmla="*/ 1098399 w 11286328"/>
              <a:gd name="connsiteY436" fmla="*/ 109567 h 2981723"/>
              <a:gd name="connsiteX437" fmla="*/ 964260 w 11286328"/>
              <a:gd name="connsiteY437" fmla="*/ 519819 h 2981723"/>
              <a:gd name="connsiteX438" fmla="*/ 762278 w 11286328"/>
              <a:gd name="connsiteY438" fmla="*/ 776774 h 2981723"/>
              <a:gd name="connsiteX439" fmla="*/ 757760 w 11286328"/>
              <a:gd name="connsiteY439" fmla="*/ 780607 h 2981723"/>
              <a:gd name="connsiteX440" fmla="*/ 757760 w 11286328"/>
              <a:gd name="connsiteY440" fmla="*/ 768119 h 2981723"/>
              <a:gd name="connsiteX441" fmla="*/ 758826 w 11286328"/>
              <a:gd name="connsiteY441" fmla="*/ 767150 h 2981723"/>
              <a:gd name="connsiteX442" fmla="*/ 759633 w 11286328"/>
              <a:gd name="connsiteY442" fmla="*/ 766172 h 2981723"/>
              <a:gd name="connsiteX443" fmla="*/ 759633 w 11286328"/>
              <a:gd name="connsiteY443" fmla="*/ 760547 h 2981723"/>
              <a:gd name="connsiteX444" fmla="*/ 757760 w 11286328"/>
              <a:gd name="connsiteY444" fmla="*/ 762816 h 2981723"/>
              <a:gd name="connsiteX445" fmla="*/ 757760 w 11286328"/>
              <a:gd name="connsiteY445" fmla="*/ 724693 h 2981723"/>
              <a:gd name="connsiteX446" fmla="*/ 807287 w 11286328"/>
              <a:gd name="connsiteY446" fmla="*/ 673409 h 2981723"/>
              <a:gd name="connsiteX447" fmla="*/ 929919 w 11286328"/>
              <a:gd name="connsiteY447" fmla="*/ 500350 h 2981723"/>
              <a:gd name="connsiteX448" fmla="*/ 1059186 w 11286328"/>
              <a:gd name="connsiteY448" fmla="*/ 104974 h 2981723"/>
              <a:gd name="connsiteX449" fmla="*/ 1018134 w 11286328"/>
              <a:gd name="connsiteY449" fmla="*/ 3307 h 2981723"/>
              <a:gd name="connsiteX450" fmla="*/ 1057418 w 11286328"/>
              <a:gd name="connsiteY450" fmla="*/ 3307 h 2981723"/>
              <a:gd name="connsiteX451" fmla="*/ 1055607 w 11286328"/>
              <a:gd name="connsiteY451" fmla="*/ 104549 h 2981723"/>
              <a:gd name="connsiteX452" fmla="*/ 926777 w 11286328"/>
              <a:gd name="connsiteY452" fmla="*/ 498570 h 2981723"/>
              <a:gd name="connsiteX453" fmla="*/ 804565 w 11286328"/>
              <a:gd name="connsiteY453" fmla="*/ 671038 h 2981723"/>
              <a:gd name="connsiteX454" fmla="*/ 757760 w 11286328"/>
              <a:gd name="connsiteY454" fmla="*/ 719506 h 2981723"/>
              <a:gd name="connsiteX455" fmla="*/ 757760 w 11286328"/>
              <a:gd name="connsiteY455" fmla="*/ 701130 h 2981723"/>
              <a:gd name="connsiteX456" fmla="*/ 759633 w 11286328"/>
              <a:gd name="connsiteY456" fmla="*/ 698861 h 2981723"/>
              <a:gd name="connsiteX457" fmla="*/ 759633 w 11286328"/>
              <a:gd name="connsiteY457" fmla="*/ 693166 h 2981723"/>
              <a:gd name="connsiteX458" fmla="*/ 757760 w 11286328"/>
              <a:gd name="connsiteY458" fmla="*/ 695435 h 2981723"/>
              <a:gd name="connsiteX459" fmla="*/ 757760 w 11286328"/>
              <a:gd name="connsiteY459" fmla="*/ 662745 h 2981723"/>
              <a:gd name="connsiteX460" fmla="*/ 774838 w 11286328"/>
              <a:gd name="connsiteY460" fmla="*/ 645060 h 2981723"/>
              <a:gd name="connsiteX461" fmla="*/ 892435 w 11286328"/>
              <a:gd name="connsiteY461" fmla="*/ 479103 h 2981723"/>
              <a:gd name="connsiteX462" fmla="*/ 1016404 w 11286328"/>
              <a:gd name="connsiteY462" fmla="*/ 99963 h 2981723"/>
              <a:gd name="connsiteX463" fmla="*/ 975234 w 11286328"/>
              <a:gd name="connsiteY463" fmla="*/ 3307 h 2981723"/>
              <a:gd name="connsiteX464" fmla="*/ 1014531 w 11286328"/>
              <a:gd name="connsiteY464" fmla="*/ 3307 h 2981723"/>
              <a:gd name="connsiteX465" fmla="*/ 1012807 w 11286328"/>
              <a:gd name="connsiteY465" fmla="*/ 99568 h 2981723"/>
              <a:gd name="connsiteX466" fmla="*/ 889294 w 11286328"/>
              <a:gd name="connsiteY466" fmla="*/ 477322 h 2981723"/>
              <a:gd name="connsiteX467" fmla="*/ 772126 w 11286328"/>
              <a:gd name="connsiteY467" fmla="*/ 642667 h 2981723"/>
              <a:gd name="connsiteX468" fmla="*/ 757760 w 11286328"/>
              <a:gd name="connsiteY468" fmla="*/ 657542 h 2981723"/>
              <a:gd name="connsiteX469" fmla="*/ 757760 w 11286328"/>
              <a:gd name="connsiteY469" fmla="*/ 633751 h 2981723"/>
              <a:gd name="connsiteX470" fmla="*/ 759633 w 11286328"/>
              <a:gd name="connsiteY470" fmla="*/ 631482 h 2981723"/>
              <a:gd name="connsiteX471" fmla="*/ 759633 w 11286328"/>
              <a:gd name="connsiteY471" fmla="*/ 625855 h 2981723"/>
              <a:gd name="connsiteX472" fmla="*/ 757760 w 11286328"/>
              <a:gd name="connsiteY472" fmla="*/ 628124 h 2981723"/>
              <a:gd name="connsiteX473" fmla="*/ 757760 w 11286328"/>
              <a:gd name="connsiteY473" fmla="*/ 595013 h 2981723"/>
              <a:gd name="connsiteX474" fmla="*/ 854953 w 11286328"/>
              <a:gd name="connsiteY474" fmla="*/ 457854 h 2981723"/>
              <a:gd name="connsiteX475" fmla="*/ 973595 w 11286328"/>
              <a:gd name="connsiteY475" fmla="*/ 94976 h 2981723"/>
              <a:gd name="connsiteX476" fmla="*/ 932363 w 11286328"/>
              <a:gd name="connsiteY476" fmla="*/ 3307 h 2981723"/>
              <a:gd name="connsiteX477" fmla="*/ 971648 w 11286328"/>
              <a:gd name="connsiteY477" fmla="*/ 3307 h 2981723"/>
              <a:gd name="connsiteX478" fmla="*/ 970015 w 11286328"/>
              <a:gd name="connsiteY478" fmla="*/ 94550 h 2981723"/>
              <a:gd name="connsiteX479" fmla="*/ 851812 w 11286328"/>
              <a:gd name="connsiteY479" fmla="*/ 456073 h 2981723"/>
              <a:gd name="connsiteX480" fmla="*/ 757760 w 11286328"/>
              <a:gd name="connsiteY480" fmla="*/ 588801 h 2981723"/>
              <a:gd name="connsiteX481" fmla="*/ 757760 w 11286328"/>
              <a:gd name="connsiteY481" fmla="*/ 566437 h 2981723"/>
              <a:gd name="connsiteX482" fmla="*/ 759633 w 11286328"/>
              <a:gd name="connsiteY482" fmla="*/ 564168 h 2981723"/>
              <a:gd name="connsiteX483" fmla="*/ 759633 w 11286328"/>
              <a:gd name="connsiteY483" fmla="*/ 558477 h 2981723"/>
              <a:gd name="connsiteX484" fmla="*/ 757760 w 11286328"/>
              <a:gd name="connsiteY484" fmla="*/ 560746 h 2981723"/>
              <a:gd name="connsiteX485" fmla="*/ 757760 w 11286328"/>
              <a:gd name="connsiteY485" fmla="*/ 520870 h 2981723"/>
              <a:gd name="connsiteX486" fmla="*/ 817470 w 11286328"/>
              <a:gd name="connsiteY486" fmla="*/ 436606 h 2981723"/>
              <a:gd name="connsiteX487" fmla="*/ 930812 w 11286328"/>
              <a:gd name="connsiteY487" fmla="*/ 89964 h 2981723"/>
              <a:gd name="connsiteX488" fmla="*/ 907149 w 11286328"/>
              <a:gd name="connsiteY488" fmla="*/ 3307 h 2981723"/>
              <a:gd name="connsiteX489" fmla="*/ 928761 w 11286328"/>
              <a:gd name="connsiteY489" fmla="*/ 3307 h 2981723"/>
              <a:gd name="connsiteX490" fmla="*/ 927216 w 11286328"/>
              <a:gd name="connsiteY490" fmla="*/ 89569 h 2981723"/>
              <a:gd name="connsiteX491" fmla="*/ 814328 w 11286328"/>
              <a:gd name="connsiteY491" fmla="*/ 434825 h 2981723"/>
              <a:gd name="connsiteX492" fmla="*/ 757760 w 11286328"/>
              <a:gd name="connsiteY492" fmla="*/ 514653 h 2981723"/>
              <a:gd name="connsiteX493" fmla="*/ 757760 w 11286328"/>
              <a:gd name="connsiteY493" fmla="*/ 490465 h 2981723"/>
              <a:gd name="connsiteX494" fmla="*/ 759633 w 11286328"/>
              <a:gd name="connsiteY494" fmla="*/ 487019 h 2981723"/>
              <a:gd name="connsiteX495" fmla="*/ 759633 w 11286328"/>
              <a:gd name="connsiteY495" fmla="*/ 479512 h 2981723"/>
              <a:gd name="connsiteX496" fmla="*/ 757760 w 11286328"/>
              <a:gd name="connsiteY496" fmla="*/ 482958 h 2981723"/>
              <a:gd name="connsiteX497" fmla="*/ 757760 w 11286328"/>
              <a:gd name="connsiteY497" fmla="*/ 446723 h 2981723"/>
              <a:gd name="connsiteX498" fmla="*/ 779986 w 11286328"/>
              <a:gd name="connsiteY498" fmla="*/ 415358 h 2981723"/>
              <a:gd name="connsiteX499" fmla="*/ 888002 w 11286328"/>
              <a:gd name="connsiteY499" fmla="*/ 84977 h 2981723"/>
              <a:gd name="connsiteX500" fmla="*/ 889398 w 11286328"/>
              <a:gd name="connsiteY500" fmla="*/ 6891 h 2981723"/>
              <a:gd name="connsiteX501" fmla="*/ 6946233 w 11286328"/>
              <a:gd name="connsiteY501" fmla="*/ 0 h 2981723"/>
              <a:gd name="connsiteX502" fmla="*/ 9635831 w 11286328"/>
              <a:gd name="connsiteY502" fmla="*/ 0 h 2981723"/>
              <a:gd name="connsiteX503" fmla="*/ 9774866 w 11286328"/>
              <a:gd name="connsiteY503" fmla="*/ 139035 h 2981723"/>
              <a:gd name="connsiteX504" fmla="*/ 9774866 w 11286328"/>
              <a:gd name="connsiteY504" fmla="*/ 2839381 h 2981723"/>
              <a:gd name="connsiteX505" fmla="*/ 9734144 w 11286328"/>
              <a:gd name="connsiteY505" fmla="*/ 2937694 h 2981723"/>
              <a:gd name="connsiteX506" fmla="*/ 9733782 w 11286328"/>
              <a:gd name="connsiteY506" fmla="*/ 2937938 h 2981723"/>
              <a:gd name="connsiteX507" fmla="*/ 9732583 w 11286328"/>
              <a:gd name="connsiteY507" fmla="*/ 2939717 h 2981723"/>
              <a:gd name="connsiteX508" fmla="*/ 9631170 w 11286328"/>
              <a:gd name="connsiteY508" fmla="*/ 2981723 h 2981723"/>
              <a:gd name="connsiteX509" fmla="*/ 6946207 w 11286328"/>
              <a:gd name="connsiteY509" fmla="*/ 2981723 h 2981723"/>
              <a:gd name="connsiteX510" fmla="*/ 6802788 w 11286328"/>
              <a:gd name="connsiteY510" fmla="*/ 2838304 h 2981723"/>
              <a:gd name="connsiteX511" fmla="*/ 6802788 w 11286328"/>
              <a:gd name="connsiteY511" fmla="*/ 153341 h 2981723"/>
              <a:gd name="connsiteX512" fmla="*/ 6814059 w 11286328"/>
              <a:gd name="connsiteY512" fmla="*/ 97516 h 2981723"/>
              <a:gd name="connsiteX513" fmla="*/ 6816231 w 11286328"/>
              <a:gd name="connsiteY513" fmla="*/ 94294 h 2981723"/>
              <a:gd name="connsiteX514" fmla="*/ 6818124 w 11286328"/>
              <a:gd name="connsiteY514" fmla="*/ 84916 h 2981723"/>
              <a:gd name="connsiteX515" fmla="*/ 6946233 w 11286328"/>
              <a:gd name="connsiteY515" fmla="*/ 0 h 29817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Lst>
            <a:rect l="l" t="t" r="r" b="b"/>
            <a:pathLst>
              <a:path w="11286328" h="2981723">
                <a:moveTo>
                  <a:pt x="10698096" y="1512644"/>
                </a:moveTo>
                <a:lnTo>
                  <a:pt x="11162768" y="1512644"/>
                </a:lnTo>
                <a:cubicBezTo>
                  <a:pt x="11231008" y="1512644"/>
                  <a:pt x="11286328" y="1567964"/>
                  <a:pt x="11286328" y="1636204"/>
                </a:cubicBezTo>
                <a:lnTo>
                  <a:pt x="11286328" y="2100876"/>
                </a:lnTo>
                <a:cubicBezTo>
                  <a:pt x="11286328" y="2169116"/>
                  <a:pt x="11231008" y="2224436"/>
                  <a:pt x="11162768" y="2224436"/>
                </a:cubicBezTo>
                <a:lnTo>
                  <a:pt x="10698096" y="2224436"/>
                </a:lnTo>
                <a:cubicBezTo>
                  <a:pt x="10629856" y="2224436"/>
                  <a:pt x="10574536" y="2169116"/>
                  <a:pt x="10574536" y="2100876"/>
                </a:cubicBezTo>
                <a:lnTo>
                  <a:pt x="10574536" y="1636204"/>
                </a:lnTo>
                <a:cubicBezTo>
                  <a:pt x="10574536" y="1567964"/>
                  <a:pt x="10629856" y="1512644"/>
                  <a:pt x="10698096" y="1512644"/>
                </a:cubicBezTo>
                <a:close/>
                <a:moveTo>
                  <a:pt x="9944116" y="1512644"/>
                </a:moveTo>
                <a:lnTo>
                  <a:pt x="10151719" y="1512644"/>
                </a:lnTo>
                <a:lnTo>
                  <a:pt x="10168499" y="1512644"/>
                </a:lnTo>
                <a:lnTo>
                  <a:pt x="10327451" y="1512644"/>
                </a:lnTo>
                <a:lnTo>
                  <a:pt x="10339570" y="1512644"/>
                </a:lnTo>
                <a:lnTo>
                  <a:pt x="10408788" y="1512644"/>
                </a:lnTo>
                <a:lnTo>
                  <a:pt x="10448421" y="1520646"/>
                </a:lnTo>
                <a:lnTo>
                  <a:pt x="10448420" y="1520646"/>
                </a:lnTo>
                <a:lnTo>
                  <a:pt x="10455222" y="1522019"/>
                </a:lnTo>
                <a:lnTo>
                  <a:pt x="10455223" y="1522019"/>
                </a:lnTo>
                <a:lnTo>
                  <a:pt x="10456883" y="1522354"/>
                </a:lnTo>
                <a:cubicBezTo>
                  <a:pt x="10501230" y="1541112"/>
                  <a:pt x="10532348" y="1585024"/>
                  <a:pt x="10532348" y="1636204"/>
                </a:cubicBezTo>
                <a:lnTo>
                  <a:pt x="10532348" y="2100876"/>
                </a:lnTo>
                <a:cubicBezTo>
                  <a:pt x="10532348" y="2169116"/>
                  <a:pt x="10477028" y="2224436"/>
                  <a:pt x="10408788" y="2224436"/>
                </a:cubicBezTo>
                <a:lnTo>
                  <a:pt x="9944116" y="2224436"/>
                </a:lnTo>
                <a:cubicBezTo>
                  <a:pt x="9875876" y="2224436"/>
                  <a:pt x="9820556" y="2169116"/>
                  <a:pt x="9820556" y="2100876"/>
                </a:cubicBezTo>
                <a:lnTo>
                  <a:pt x="9820556" y="1658669"/>
                </a:lnTo>
                <a:lnTo>
                  <a:pt x="9820556" y="1654535"/>
                </a:lnTo>
                <a:lnTo>
                  <a:pt x="9820556" y="1636204"/>
                </a:lnTo>
                <a:lnTo>
                  <a:pt x="9826156" y="1608469"/>
                </a:lnTo>
                <a:lnTo>
                  <a:pt x="9827009" y="1604243"/>
                </a:lnTo>
                <a:lnTo>
                  <a:pt x="9830266" y="1588109"/>
                </a:lnTo>
                <a:lnTo>
                  <a:pt x="9851040" y="1557297"/>
                </a:lnTo>
                <a:lnTo>
                  <a:pt x="9853961" y="1552965"/>
                </a:lnTo>
                <a:lnTo>
                  <a:pt x="9856746" y="1548834"/>
                </a:lnTo>
                <a:cubicBezTo>
                  <a:pt x="9879106" y="1526474"/>
                  <a:pt x="9909996" y="1512644"/>
                  <a:pt x="9944116" y="1512644"/>
                </a:cubicBezTo>
                <a:close/>
                <a:moveTo>
                  <a:pt x="5427717" y="1512644"/>
                </a:moveTo>
                <a:lnTo>
                  <a:pt x="6617279" y="1512644"/>
                </a:lnTo>
                <a:cubicBezTo>
                  <a:pt x="6693552" y="1512644"/>
                  <a:pt x="6755384" y="1574476"/>
                  <a:pt x="6755384" y="1650749"/>
                </a:cubicBezTo>
                <a:lnTo>
                  <a:pt x="6755384" y="2840311"/>
                </a:lnTo>
                <a:cubicBezTo>
                  <a:pt x="6755384" y="2916584"/>
                  <a:pt x="6693552" y="2978416"/>
                  <a:pt x="6617279" y="2978416"/>
                </a:cubicBezTo>
                <a:lnTo>
                  <a:pt x="5427717" y="2978416"/>
                </a:lnTo>
                <a:cubicBezTo>
                  <a:pt x="5351445" y="2978416"/>
                  <a:pt x="5289612" y="2916584"/>
                  <a:pt x="5289612" y="2840311"/>
                </a:cubicBezTo>
                <a:lnTo>
                  <a:pt x="5289612" y="1650749"/>
                </a:lnTo>
                <a:cubicBezTo>
                  <a:pt x="5289612" y="1574476"/>
                  <a:pt x="5351445" y="1512644"/>
                  <a:pt x="5427717" y="1512644"/>
                </a:cubicBezTo>
                <a:close/>
                <a:moveTo>
                  <a:pt x="4653348" y="1512644"/>
                </a:moveTo>
                <a:lnTo>
                  <a:pt x="5118018" y="1512644"/>
                </a:lnTo>
                <a:cubicBezTo>
                  <a:pt x="5186258" y="1512644"/>
                  <a:pt x="5241578" y="1567964"/>
                  <a:pt x="5241578" y="1636204"/>
                </a:cubicBezTo>
                <a:lnTo>
                  <a:pt x="5241578" y="2100876"/>
                </a:lnTo>
                <a:cubicBezTo>
                  <a:pt x="5241578" y="2169116"/>
                  <a:pt x="5186258" y="2224436"/>
                  <a:pt x="5118018" y="2224436"/>
                </a:cubicBezTo>
                <a:lnTo>
                  <a:pt x="4653348" y="2224436"/>
                </a:lnTo>
                <a:cubicBezTo>
                  <a:pt x="4585106" y="2224436"/>
                  <a:pt x="4529786" y="2169116"/>
                  <a:pt x="4529786" y="2100876"/>
                </a:cubicBezTo>
                <a:lnTo>
                  <a:pt x="4529786" y="1636204"/>
                </a:lnTo>
                <a:cubicBezTo>
                  <a:pt x="4529786" y="1567964"/>
                  <a:pt x="4585106" y="1512644"/>
                  <a:pt x="4653348" y="1512644"/>
                </a:cubicBezTo>
                <a:close/>
                <a:moveTo>
                  <a:pt x="123560" y="1512644"/>
                </a:moveTo>
                <a:lnTo>
                  <a:pt x="588232" y="1512644"/>
                </a:lnTo>
                <a:cubicBezTo>
                  <a:pt x="656472" y="1512644"/>
                  <a:pt x="711792" y="1567964"/>
                  <a:pt x="711792" y="1636204"/>
                </a:cubicBezTo>
                <a:lnTo>
                  <a:pt x="711792" y="2100876"/>
                </a:lnTo>
                <a:cubicBezTo>
                  <a:pt x="711792" y="2169116"/>
                  <a:pt x="656472" y="2224436"/>
                  <a:pt x="588232" y="2224436"/>
                </a:cubicBezTo>
                <a:lnTo>
                  <a:pt x="123560" y="2224436"/>
                </a:lnTo>
                <a:cubicBezTo>
                  <a:pt x="55320" y="2224436"/>
                  <a:pt x="0" y="2169116"/>
                  <a:pt x="0" y="2100876"/>
                </a:cubicBezTo>
                <a:lnTo>
                  <a:pt x="0" y="1636204"/>
                </a:lnTo>
                <a:cubicBezTo>
                  <a:pt x="0" y="1567964"/>
                  <a:pt x="55320" y="1512644"/>
                  <a:pt x="123560" y="1512644"/>
                </a:cubicBezTo>
                <a:close/>
                <a:moveTo>
                  <a:pt x="6164838" y="760595"/>
                </a:moveTo>
                <a:lnTo>
                  <a:pt x="6629510" y="760595"/>
                </a:lnTo>
                <a:cubicBezTo>
                  <a:pt x="6697750" y="760595"/>
                  <a:pt x="6753070" y="815915"/>
                  <a:pt x="6753070" y="884155"/>
                </a:cubicBezTo>
                <a:lnTo>
                  <a:pt x="6753070" y="1348827"/>
                </a:lnTo>
                <a:cubicBezTo>
                  <a:pt x="6753070" y="1417067"/>
                  <a:pt x="6697750" y="1472387"/>
                  <a:pt x="6629510" y="1472387"/>
                </a:cubicBezTo>
                <a:lnTo>
                  <a:pt x="6164838" y="1472387"/>
                </a:lnTo>
                <a:cubicBezTo>
                  <a:pt x="6096598" y="1472387"/>
                  <a:pt x="6041278" y="1417067"/>
                  <a:pt x="6041278" y="1348827"/>
                </a:cubicBezTo>
                <a:lnTo>
                  <a:pt x="6041278" y="884155"/>
                </a:lnTo>
                <a:cubicBezTo>
                  <a:pt x="6041278" y="815915"/>
                  <a:pt x="6096598" y="760595"/>
                  <a:pt x="6164838" y="760595"/>
                </a:cubicBezTo>
                <a:close/>
                <a:moveTo>
                  <a:pt x="799282" y="49342"/>
                </a:moveTo>
                <a:lnTo>
                  <a:pt x="798831" y="74553"/>
                </a:lnTo>
                <a:cubicBezTo>
                  <a:pt x="792974" y="125283"/>
                  <a:pt x="782099" y="175841"/>
                  <a:pt x="766007" y="225503"/>
                </a:cubicBezTo>
                <a:lnTo>
                  <a:pt x="757760" y="244225"/>
                </a:lnTo>
                <a:lnTo>
                  <a:pt x="757760" y="150034"/>
                </a:lnTo>
                <a:cubicBezTo>
                  <a:pt x="757760" y="130232"/>
                  <a:pt x="761774" y="111367"/>
                  <a:pt x="769031" y="94209"/>
                </a:cubicBezTo>
                <a:close/>
                <a:moveTo>
                  <a:pt x="842697" y="19642"/>
                </a:moveTo>
                <a:lnTo>
                  <a:pt x="841623" y="79570"/>
                </a:lnTo>
                <a:cubicBezTo>
                  <a:pt x="835444" y="133077"/>
                  <a:pt x="823973" y="186403"/>
                  <a:pt x="807000" y="238784"/>
                </a:cubicBezTo>
                <a:lnTo>
                  <a:pt x="757760" y="350562"/>
                </a:lnTo>
                <a:lnTo>
                  <a:pt x="757760" y="294117"/>
                </a:lnTo>
                <a:lnTo>
                  <a:pt x="759633" y="288097"/>
                </a:lnTo>
                <a:lnTo>
                  <a:pt x="759633" y="276014"/>
                </a:lnTo>
                <a:lnTo>
                  <a:pt x="757760" y="282035"/>
                </a:lnTo>
                <a:lnTo>
                  <a:pt x="757760" y="253134"/>
                </a:lnTo>
                <a:lnTo>
                  <a:pt x="769439" y="226621"/>
                </a:lnTo>
                <a:cubicBezTo>
                  <a:pt x="785604" y="176731"/>
                  <a:pt x="796527" y="125941"/>
                  <a:pt x="802410" y="74979"/>
                </a:cubicBezTo>
                <a:lnTo>
                  <a:pt x="802920" y="46460"/>
                </a:lnTo>
                <a:close/>
                <a:moveTo>
                  <a:pt x="885799" y="7618"/>
                </a:moveTo>
                <a:lnTo>
                  <a:pt x="884423" y="84551"/>
                </a:lnTo>
                <a:cubicBezTo>
                  <a:pt x="871425" y="197129"/>
                  <a:pt x="836158" y="308946"/>
                  <a:pt x="776845" y="413577"/>
                </a:cubicBezTo>
                <a:lnTo>
                  <a:pt x="757760" y="440510"/>
                </a:lnTo>
                <a:lnTo>
                  <a:pt x="757760" y="400702"/>
                </a:lnTo>
                <a:lnTo>
                  <a:pt x="759633" y="397256"/>
                </a:lnTo>
                <a:lnTo>
                  <a:pt x="759633" y="389686"/>
                </a:lnTo>
                <a:lnTo>
                  <a:pt x="757760" y="393132"/>
                </a:lnTo>
                <a:lnTo>
                  <a:pt x="757760" y="359475"/>
                </a:lnTo>
                <a:lnTo>
                  <a:pt x="810444" y="239881"/>
                </a:lnTo>
                <a:cubicBezTo>
                  <a:pt x="827492" y="187268"/>
                  <a:pt x="839014" y="133707"/>
                  <a:pt x="845220" y="79965"/>
                </a:cubicBezTo>
                <a:lnTo>
                  <a:pt x="846344" y="17183"/>
                </a:lnTo>
                <a:lnTo>
                  <a:pt x="849730" y="14900"/>
                </a:lnTo>
                <a:close/>
                <a:moveTo>
                  <a:pt x="3913633" y="6615"/>
                </a:moveTo>
                <a:lnTo>
                  <a:pt x="5103195" y="6615"/>
                </a:lnTo>
                <a:cubicBezTo>
                  <a:pt x="5179468" y="6615"/>
                  <a:pt x="5241300" y="68447"/>
                  <a:pt x="5241300" y="144720"/>
                </a:cubicBezTo>
                <a:lnTo>
                  <a:pt x="5241300" y="1334282"/>
                </a:lnTo>
                <a:cubicBezTo>
                  <a:pt x="5241300" y="1410555"/>
                  <a:pt x="5179468" y="1472387"/>
                  <a:pt x="5103195" y="1472387"/>
                </a:cubicBezTo>
                <a:lnTo>
                  <a:pt x="3913633" y="1472387"/>
                </a:lnTo>
                <a:cubicBezTo>
                  <a:pt x="3837361" y="1472387"/>
                  <a:pt x="3775529" y="1410555"/>
                  <a:pt x="3775529" y="1334282"/>
                </a:cubicBezTo>
                <a:lnTo>
                  <a:pt x="3775529" y="144720"/>
                </a:lnTo>
                <a:cubicBezTo>
                  <a:pt x="3775529" y="68447"/>
                  <a:pt x="3837361" y="6615"/>
                  <a:pt x="3913633" y="6615"/>
                </a:cubicBezTo>
                <a:close/>
                <a:moveTo>
                  <a:pt x="9277361" y="6614"/>
                </a:moveTo>
                <a:lnTo>
                  <a:pt x="9287170" y="103607"/>
                </a:lnTo>
                <a:cubicBezTo>
                  <a:pt x="9328466" y="304851"/>
                  <a:pt x="9487376" y="463762"/>
                  <a:pt x="9688618" y="505058"/>
                </a:cubicBezTo>
                <a:lnTo>
                  <a:pt x="9771680" y="513459"/>
                </a:lnTo>
                <a:lnTo>
                  <a:pt x="9771680" y="509276"/>
                </a:lnTo>
                <a:lnTo>
                  <a:pt x="9689452" y="500961"/>
                </a:lnTo>
                <a:cubicBezTo>
                  <a:pt x="9489832" y="460004"/>
                  <a:pt x="9332224" y="302394"/>
                  <a:pt x="9291267" y="102772"/>
                </a:cubicBezTo>
                <a:lnTo>
                  <a:pt x="9281543" y="6614"/>
                </a:lnTo>
                <a:close/>
                <a:moveTo>
                  <a:pt x="9227449" y="6614"/>
                </a:moveTo>
                <a:lnTo>
                  <a:pt x="9238273" y="113668"/>
                </a:lnTo>
                <a:cubicBezTo>
                  <a:pt x="9283557" y="334408"/>
                  <a:pt x="9457819" y="508671"/>
                  <a:pt x="9678558" y="553955"/>
                </a:cubicBezTo>
                <a:lnTo>
                  <a:pt x="9771680" y="563370"/>
                </a:lnTo>
                <a:lnTo>
                  <a:pt x="9771680" y="559187"/>
                </a:lnTo>
                <a:lnTo>
                  <a:pt x="9679420" y="549854"/>
                </a:lnTo>
                <a:cubicBezTo>
                  <a:pt x="9460342" y="504894"/>
                  <a:pt x="9287334" y="331885"/>
                  <a:pt x="9242374" y="112805"/>
                </a:cubicBezTo>
                <a:lnTo>
                  <a:pt x="9231633" y="6614"/>
                </a:lnTo>
                <a:close/>
                <a:moveTo>
                  <a:pt x="9177539" y="6614"/>
                </a:moveTo>
                <a:lnTo>
                  <a:pt x="9189380" y="123700"/>
                </a:lnTo>
                <a:cubicBezTo>
                  <a:pt x="9238667" y="363898"/>
                  <a:pt x="9428328" y="553561"/>
                  <a:pt x="9668525" y="602848"/>
                </a:cubicBezTo>
                <a:lnTo>
                  <a:pt x="9771680" y="613281"/>
                </a:lnTo>
                <a:lnTo>
                  <a:pt x="9771680" y="609098"/>
                </a:lnTo>
                <a:lnTo>
                  <a:pt x="9669360" y="598751"/>
                </a:lnTo>
                <a:cubicBezTo>
                  <a:pt x="9430786" y="549803"/>
                  <a:pt x="9242425" y="361441"/>
                  <a:pt x="9193477" y="122865"/>
                </a:cubicBezTo>
                <a:lnTo>
                  <a:pt x="9181722" y="6614"/>
                </a:lnTo>
                <a:close/>
                <a:moveTo>
                  <a:pt x="9127627" y="6614"/>
                </a:moveTo>
                <a:lnTo>
                  <a:pt x="9140483" y="133761"/>
                </a:lnTo>
                <a:cubicBezTo>
                  <a:pt x="9193758" y="393455"/>
                  <a:pt x="9398772" y="598470"/>
                  <a:pt x="9658464" y="651746"/>
                </a:cubicBezTo>
                <a:lnTo>
                  <a:pt x="9771680" y="663192"/>
                </a:lnTo>
                <a:lnTo>
                  <a:pt x="9771680" y="659009"/>
                </a:lnTo>
                <a:lnTo>
                  <a:pt x="9659327" y="647645"/>
                </a:lnTo>
                <a:cubicBezTo>
                  <a:pt x="9401295" y="594693"/>
                  <a:pt x="9197535" y="390932"/>
                  <a:pt x="9144583" y="132899"/>
                </a:cubicBezTo>
                <a:lnTo>
                  <a:pt x="9131811" y="6614"/>
                </a:lnTo>
                <a:close/>
                <a:moveTo>
                  <a:pt x="9077373" y="6614"/>
                </a:moveTo>
                <a:lnTo>
                  <a:pt x="9080729" y="72842"/>
                </a:lnTo>
                <a:cubicBezTo>
                  <a:pt x="9114987" y="409096"/>
                  <a:pt x="9383132" y="677242"/>
                  <a:pt x="9719382" y="711500"/>
                </a:cubicBezTo>
                <a:lnTo>
                  <a:pt x="9771680" y="714150"/>
                </a:lnTo>
                <a:lnTo>
                  <a:pt x="9771680" y="708921"/>
                </a:lnTo>
                <a:lnTo>
                  <a:pt x="9649266" y="696543"/>
                </a:lnTo>
                <a:cubicBezTo>
                  <a:pt x="9371738" y="639603"/>
                  <a:pt x="9152626" y="420489"/>
                  <a:pt x="9095686" y="142959"/>
                </a:cubicBezTo>
                <a:lnTo>
                  <a:pt x="9081900" y="6614"/>
                </a:lnTo>
                <a:close/>
                <a:moveTo>
                  <a:pt x="9027463" y="6614"/>
                </a:moveTo>
                <a:lnTo>
                  <a:pt x="9031076" y="77945"/>
                </a:lnTo>
                <a:cubicBezTo>
                  <a:pt x="9067720" y="437692"/>
                  <a:pt x="9354535" y="724509"/>
                  <a:pt x="9714279" y="761153"/>
                </a:cubicBezTo>
                <a:lnTo>
                  <a:pt x="9771680" y="764061"/>
                </a:lnTo>
                <a:lnTo>
                  <a:pt x="9771680" y="759877"/>
                </a:lnTo>
                <a:lnTo>
                  <a:pt x="9714718" y="756991"/>
                </a:lnTo>
                <a:cubicBezTo>
                  <a:pt x="9356987" y="720540"/>
                  <a:pt x="9071688" y="435240"/>
                  <a:pt x="9035239" y="77507"/>
                </a:cubicBezTo>
                <a:lnTo>
                  <a:pt x="9031646" y="6614"/>
                </a:lnTo>
                <a:close/>
                <a:moveTo>
                  <a:pt x="8977552" y="6614"/>
                </a:moveTo>
                <a:lnTo>
                  <a:pt x="8981424" y="83034"/>
                </a:lnTo>
                <a:cubicBezTo>
                  <a:pt x="9020462" y="466210"/>
                  <a:pt x="9326017" y="771768"/>
                  <a:pt x="9709191" y="810806"/>
                </a:cubicBezTo>
                <a:lnTo>
                  <a:pt x="9771680" y="813972"/>
                </a:lnTo>
                <a:lnTo>
                  <a:pt x="9771680" y="809790"/>
                </a:lnTo>
                <a:lnTo>
                  <a:pt x="9709614" y="806645"/>
                </a:lnTo>
                <a:cubicBezTo>
                  <a:pt x="9328390" y="767810"/>
                  <a:pt x="9024420" y="463837"/>
                  <a:pt x="8985585" y="82611"/>
                </a:cubicBezTo>
                <a:lnTo>
                  <a:pt x="8981735" y="6614"/>
                </a:lnTo>
                <a:close/>
                <a:moveTo>
                  <a:pt x="8927641" y="6614"/>
                </a:moveTo>
                <a:lnTo>
                  <a:pt x="8931771" y="88138"/>
                </a:lnTo>
                <a:cubicBezTo>
                  <a:pt x="8973194" y="494808"/>
                  <a:pt x="9297421" y="819037"/>
                  <a:pt x="9704087" y="860461"/>
                </a:cubicBezTo>
                <a:lnTo>
                  <a:pt x="9771680" y="863885"/>
                </a:lnTo>
                <a:lnTo>
                  <a:pt x="9771680" y="859700"/>
                </a:lnTo>
                <a:lnTo>
                  <a:pt x="9704526" y="856297"/>
                </a:lnTo>
                <a:cubicBezTo>
                  <a:pt x="9299872" y="815068"/>
                  <a:pt x="8977162" y="492356"/>
                  <a:pt x="8935933" y="87700"/>
                </a:cubicBezTo>
                <a:lnTo>
                  <a:pt x="8931824" y="6614"/>
                </a:lnTo>
                <a:close/>
                <a:moveTo>
                  <a:pt x="8877730" y="6614"/>
                </a:moveTo>
                <a:lnTo>
                  <a:pt x="8882118" y="93227"/>
                </a:lnTo>
                <a:cubicBezTo>
                  <a:pt x="8925936" y="523327"/>
                  <a:pt x="9268903" y="866295"/>
                  <a:pt x="9698999" y="910113"/>
                </a:cubicBezTo>
                <a:lnTo>
                  <a:pt x="9771680" y="913795"/>
                </a:lnTo>
                <a:lnTo>
                  <a:pt x="9771680" y="909613"/>
                </a:lnTo>
                <a:lnTo>
                  <a:pt x="9699422" y="905952"/>
                </a:lnTo>
                <a:cubicBezTo>
                  <a:pt x="9271275" y="862337"/>
                  <a:pt x="8929894" y="520954"/>
                  <a:pt x="8886280" y="92804"/>
                </a:cubicBezTo>
                <a:lnTo>
                  <a:pt x="8881913" y="6614"/>
                </a:lnTo>
                <a:close/>
                <a:moveTo>
                  <a:pt x="8827819" y="6614"/>
                </a:moveTo>
                <a:lnTo>
                  <a:pt x="8832465" y="98330"/>
                </a:lnTo>
                <a:cubicBezTo>
                  <a:pt x="8878667" y="551923"/>
                  <a:pt x="9240305" y="913563"/>
                  <a:pt x="9693895" y="959766"/>
                </a:cubicBezTo>
                <a:lnTo>
                  <a:pt x="9771680" y="963707"/>
                </a:lnTo>
                <a:lnTo>
                  <a:pt x="9771680" y="959523"/>
                </a:lnTo>
                <a:lnTo>
                  <a:pt x="9694334" y="955604"/>
                </a:lnTo>
                <a:cubicBezTo>
                  <a:pt x="9242756" y="909595"/>
                  <a:pt x="8882636" y="549471"/>
                  <a:pt x="8836627" y="97891"/>
                </a:cubicBezTo>
                <a:lnTo>
                  <a:pt x="8832002" y="6614"/>
                </a:lnTo>
                <a:close/>
                <a:moveTo>
                  <a:pt x="8777908" y="6614"/>
                </a:moveTo>
                <a:lnTo>
                  <a:pt x="8782813" y="103419"/>
                </a:lnTo>
                <a:cubicBezTo>
                  <a:pt x="8831410" y="580441"/>
                  <a:pt x="9211787" y="960821"/>
                  <a:pt x="9688807" y="1009419"/>
                </a:cubicBezTo>
                <a:lnTo>
                  <a:pt x="9771680" y="1013617"/>
                </a:lnTo>
                <a:lnTo>
                  <a:pt x="9771680" y="1009435"/>
                </a:lnTo>
                <a:lnTo>
                  <a:pt x="9689230" y="1005257"/>
                </a:lnTo>
                <a:cubicBezTo>
                  <a:pt x="9214160" y="956863"/>
                  <a:pt x="8835368" y="578069"/>
                  <a:pt x="8786974" y="102996"/>
                </a:cubicBezTo>
                <a:lnTo>
                  <a:pt x="8782091" y="6614"/>
                </a:lnTo>
                <a:close/>
                <a:moveTo>
                  <a:pt x="8727997" y="6614"/>
                </a:moveTo>
                <a:lnTo>
                  <a:pt x="8733159" y="108523"/>
                </a:lnTo>
                <a:cubicBezTo>
                  <a:pt x="8784141" y="609040"/>
                  <a:pt x="9183190" y="1008091"/>
                  <a:pt x="9683703" y="1059073"/>
                </a:cubicBezTo>
                <a:lnTo>
                  <a:pt x="9771680" y="1063530"/>
                </a:lnTo>
                <a:lnTo>
                  <a:pt x="9771680" y="1059346"/>
                </a:lnTo>
                <a:lnTo>
                  <a:pt x="9684142" y="1054911"/>
                </a:lnTo>
                <a:cubicBezTo>
                  <a:pt x="9185642" y="1004122"/>
                  <a:pt x="8788110" y="606588"/>
                  <a:pt x="8737321" y="108084"/>
                </a:cubicBezTo>
                <a:lnTo>
                  <a:pt x="8732180" y="6614"/>
                </a:lnTo>
                <a:close/>
                <a:moveTo>
                  <a:pt x="8678086" y="6614"/>
                </a:moveTo>
                <a:lnTo>
                  <a:pt x="8683507" y="113611"/>
                </a:lnTo>
                <a:cubicBezTo>
                  <a:pt x="8736883" y="637558"/>
                  <a:pt x="9154671" y="1055349"/>
                  <a:pt x="9678615" y="1108725"/>
                </a:cubicBezTo>
                <a:lnTo>
                  <a:pt x="9771680" y="1113440"/>
                </a:lnTo>
                <a:lnTo>
                  <a:pt x="9771680" y="1109258"/>
                </a:lnTo>
                <a:lnTo>
                  <a:pt x="9679038" y="1104564"/>
                </a:lnTo>
                <a:cubicBezTo>
                  <a:pt x="9157044" y="1051390"/>
                  <a:pt x="8740842" y="635185"/>
                  <a:pt x="8687668" y="113188"/>
                </a:cubicBezTo>
                <a:lnTo>
                  <a:pt x="8682269" y="6614"/>
                </a:lnTo>
                <a:close/>
                <a:moveTo>
                  <a:pt x="8628175" y="6614"/>
                </a:moveTo>
                <a:lnTo>
                  <a:pt x="8633854" y="118714"/>
                </a:lnTo>
                <a:cubicBezTo>
                  <a:pt x="8689615" y="666154"/>
                  <a:pt x="9126074" y="1102617"/>
                  <a:pt x="9673511" y="1158379"/>
                </a:cubicBezTo>
                <a:lnTo>
                  <a:pt x="9771680" y="1163352"/>
                </a:lnTo>
                <a:lnTo>
                  <a:pt x="9771680" y="1159168"/>
                </a:lnTo>
                <a:lnTo>
                  <a:pt x="9673949" y="1154217"/>
                </a:lnTo>
                <a:cubicBezTo>
                  <a:pt x="9128526" y="1098648"/>
                  <a:pt x="8693584" y="663702"/>
                  <a:pt x="8638016" y="118275"/>
                </a:cubicBezTo>
                <a:lnTo>
                  <a:pt x="8632358" y="6614"/>
                </a:lnTo>
                <a:close/>
                <a:moveTo>
                  <a:pt x="8578264" y="6614"/>
                </a:moveTo>
                <a:lnTo>
                  <a:pt x="8584201" y="123803"/>
                </a:lnTo>
                <a:cubicBezTo>
                  <a:pt x="8642357" y="694673"/>
                  <a:pt x="9097556" y="1149875"/>
                  <a:pt x="9668423" y="1208031"/>
                </a:cubicBezTo>
                <a:lnTo>
                  <a:pt x="9771680" y="1213263"/>
                </a:lnTo>
                <a:lnTo>
                  <a:pt x="9771680" y="1209080"/>
                </a:lnTo>
                <a:lnTo>
                  <a:pt x="9668846" y="1203870"/>
                </a:lnTo>
                <a:cubicBezTo>
                  <a:pt x="9099929" y="1145916"/>
                  <a:pt x="8646316" y="692300"/>
                  <a:pt x="8588362" y="123380"/>
                </a:cubicBezTo>
                <a:lnTo>
                  <a:pt x="8582447" y="6614"/>
                </a:lnTo>
                <a:close/>
                <a:moveTo>
                  <a:pt x="8528353" y="6614"/>
                </a:moveTo>
                <a:lnTo>
                  <a:pt x="8534548" y="128907"/>
                </a:lnTo>
                <a:cubicBezTo>
                  <a:pt x="8595089" y="723271"/>
                  <a:pt x="9068959" y="1197144"/>
                  <a:pt x="9663319" y="1257685"/>
                </a:cubicBezTo>
                <a:lnTo>
                  <a:pt x="9771680" y="1263175"/>
                </a:lnTo>
                <a:lnTo>
                  <a:pt x="9771680" y="1258992"/>
                </a:lnTo>
                <a:lnTo>
                  <a:pt x="9663757" y="1253524"/>
                </a:lnTo>
                <a:cubicBezTo>
                  <a:pt x="9071411" y="1193185"/>
                  <a:pt x="8599058" y="720898"/>
                  <a:pt x="8538710" y="128484"/>
                </a:cubicBezTo>
                <a:lnTo>
                  <a:pt x="8532536" y="6614"/>
                </a:lnTo>
                <a:close/>
                <a:moveTo>
                  <a:pt x="8478442" y="6614"/>
                </a:moveTo>
                <a:lnTo>
                  <a:pt x="8484896" y="133995"/>
                </a:lnTo>
                <a:cubicBezTo>
                  <a:pt x="8547831" y="751788"/>
                  <a:pt x="9040441" y="1244402"/>
                  <a:pt x="9658231" y="1307338"/>
                </a:cubicBezTo>
                <a:lnTo>
                  <a:pt x="9771680" y="1313086"/>
                </a:lnTo>
                <a:lnTo>
                  <a:pt x="9771680" y="1308902"/>
                </a:lnTo>
                <a:lnTo>
                  <a:pt x="9658653" y="1303176"/>
                </a:lnTo>
                <a:cubicBezTo>
                  <a:pt x="9042813" y="1240442"/>
                  <a:pt x="8551790" y="749415"/>
                  <a:pt x="8489057" y="133572"/>
                </a:cubicBezTo>
                <a:lnTo>
                  <a:pt x="8482625" y="6614"/>
                </a:lnTo>
                <a:close/>
                <a:moveTo>
                  <a:pt x="8428531" y="6614"/>
                </a:moveTo>
                <a:lnTo>
                  <a:pt x="8435242" y="139099"/>
                </a:lnTo>
                <a:cubicBezTo>
                  <a:pt x="8500563" y="780386"/>
                  <a:pt x="9011844" y="1291670"/>
                  <a:pt x="9653127" y="1356991"/>
                </a:cubicBezTo>
                <a:lnTo>
                  <a:pt x="9771680" y="1362997"/>
                </a:lnTo>
                <a:lnTo>
                  <a:pt x="9771680" y="1358813"/>
                </a:lnTo>
                <a:lnTo>
                  <a:pt x="9653565" y="1352829"/>
                </a:lnTo>
                <a:cubicBezTo>
                  <a:pt x="9014296" y="1287701"/>
                  <a:pt x="8504532" y="777935"/>
                  <a:pt x="8439404" y="138661"/>
                </a:cubicBezTo>
                <a:lnTo>
                  <a:pt x="8432714" y="6614"/>
                </a:lnTo>
                <a:close/>
                <a:moveTo>
                  <a:pt x="8378620" y="6614"/>
                </a:moveTo>
                <a:lnTo>
                  <a:pt x="8385590" y="144188"/>
                </a:lnTo>
                <a:cubicBezTo>
                  <a:pt x="8453305" y="808904"/>
                  <a:pt x="8983326" y="1338929"/>
                  <a:pt x="9648038" y="1406644"/>
                </a:cubicBezTo>
                <a:lnTo>
                  <a:pt x="9771680" y="1412909"/>
                </a:lnTo>
                <a:lnTo>
                  <a:pt x="9771680" y="1408726"/>
                </a:lnTo>
                <a:lnTo>
                  <a:pt x="9648461" y="1402483"/>
                </a:lnTo>
                <a:cubicBezTo>
                  <a:pt x="8985699" y="1334970"/>
                  <a:pt x="8457263" y="806532"/>
                  <a:pt x="8389751" y="143765"/>
                </a:cubicBezTo>
                <a:lnTo>
                  <a:pt x="8382803" y="6614"/>
                </a:lnTo>
                <a:close/>
                <a:moveTo>
                  <a:pt x="8328709" y="6614"/>
                </a:moveTo>
                <a:lnTo>
                  <a:pt x="8335937" y="149292"/>
                </a:lnTo>
                <a:cubicBezTo>
                  <a:pt x="8406037" y="837502"/>
                  <a:pt x="8954728" y="1386197"/>
                  <a:pt x="9642934" y="1456298"/>
                </a:cubicBezTo>
                <a:lnTo>
                  <a:pt x="9771680" y="1462820"/>
                </a:lnTo>
                <a:lnTo>
                  <a:pt x="9771680" y="1458636"/>
                </a:lnTo>
                <a:lnTo>
                  <a:pt x="9643373" y="1452136"/>
                </a:lnTo>
                <a:cubicBezTo>
                  <a:pt x="8957180" y="1382228"/>
                  <a:pt x="8410006" y="835050"/>
                  <a:pt x="8340099" y="148853"/>
                </a:cubicBezTo>
                <a:lnTo>
                  <a:pt x="8332892" y="6614"/>
                </a:lnTo>
                <a:close/>
                <a:moveTo>
                  <a:pt x="8278798" y="6614"/>
                </a:moveTo>
                <a:lnTo>
                  <a:pt x="8286284" y="154379"/>
                </a:lnTo>
                <a:cubicBezTo>
                  <a:pt x="8358779" y="866020"/>
                  <a:pt x="8926210" y="1433455"/>
                  <a:pt x="9637845" y="1505950"/>
                </a:cubicBezTo>
                <a:lnTo>
                  <a:pt x="9771680" y="1512731"/>
                </a:lnTo>
                <a:lnTo>
                  <a:pt x="9771680" y="1508548"/>
                </a:lnTo>
                <a:lnTo>
                  <a:pt x="9638268" y="1501789"/>
                </a:lnTo>
                <a:cubicBezTo>
                  <a:pt x="8928583" y="1429497"/>
                  <a:pt x="8362737" y="863647"/>
                  <a:pt x="8290445" y="153956"/>
                </a:cubicBezTo>
                <a:lnTo>
                  <a:pt x="8282981" y="6614"/>
                </a:lnTo>
                <a:close/>
                <a:moveTo>
                  <a:pt x="8228887" y="6614"/>
                </a:moveTo>
                <a:lnTo>
                  <a:pt x="8236631" y="159484"/>
                </a:lnTo>
                <a:cubicBezTo>
                  <a:pt x="8311511" y="894617"/>
                  <a:pt x="8897613" y="1480723"/>
                  <a:pt x="9632741" y="1555603"/>
                </a:cubicBezTo>
                <a:lnTo>
                  <a:pt x="9771680" y="1562642"/>
                </a:lnTo>
                <a:lnTo>
                  <a:pt x="9771680" y="1558459"/>
                </a:lnTo>
                <a:lnTo>
                  <a:pt x="9633180" y="1551441"/>
                </a:lnTo>
                <a:cubicBezTo>
                  <a:pt x="8900065" y="1476754"/>
                  <a:pt x="8315479" y="892166"/>
                  <a:pt x="8240793" y="159045"/>
                </a:cubicBezTo>
                <a:lnTo>
                  <a:pt x="8233070" y="6614"/>
                </a:lnTo>
                <a:close/>
                <a:moveTo>
                  <a:pt x="8178976" y="6614"/>
                </a:moveTo>
                <a:lnTo>
                  <a:pt x="8186979" y="164572"/>
                </a:lnTo>
                <a:cubicBezTo>
                  <a:pt x="8264253" y="923136"/>
                  <a:pt x="8869094" y="1527982"/>
                  <a:pt x="9627653" y="1605257"/>
                </a:cubicBezTo>
                <a:lnTo>
                  <a:pt x="9771680" y="1612554"/>
                </a:lnTo>
                <a:lnTo>
                  <a:pt x="9771680" y="1608371"/>
                </a:lnTo>
                <a:lnTo>
                  <a:pt x="9628076" y="1601096"/>
                </a:lnTo>
                <a:cubicBezTo>
                  <a:pt x="8871467" y="1524024"/>
                  <a:pt x="8268211" y="920763"/>
                  <a:pt x="8191140" y="164149"/>
                </a:cubicBezTo>
                <a:lnTo>
                  <a:pt x="8183159" y="6614"/>
                </a:lnTo>
                <a:close/>
                <a:moveTo>
                  <a:pt x="8129065" y="6614"/>
                </a:moveTo>
                <a:lnTo>
                  <a:pt x="8137311" y="169911"/>
                </a:lnTo>
                <a:cubicBezTo>
                  <a:pt x="8216828" y="952919"/>
                  <a:pt x="8839313" y="1575407"/>
                  <a:pt x="9622315" y="1654926"/>
                </a:cubicBezTo>
                <a:lnTo>
                  <a:pt x="9771680" y="1662468"/>
                </a:lnTo>
                <a:lnTo>
                  <a:pt x="9771680" y="1658322"/>
                </a:lnTo>
                <a:lnTo>
                  <a:pt x="9627605" y="1651302"/>
                </a:lnTo>
                <a:cubicBezTo>
                  <a:pt x="9246630" y="1613971"/>
                  <a:pt x="8893250" y="1447507"/>
                  <a:pt x="8618989" y="1173244"/>
                </a:cubicBezTo>
                <a:cubicBezTo>
                  <a:pt x="8344728" y="898982"/>
                  <a:pt x="8178265" y="545672"/>
                  <a:pt x="8140935" y="164649"/>
                </a:cubicBezTo>
                <a:lnTo>
                  <a:pt x="8133236" y="6614"/>
                </a:lnTo>
                <a:close/>
                <a:moveTo>
                  <a:pt x="1447465" y="3307"/>
                </a:moveTo>
                <a:lnTo>
                  <a:pt x="3577255" y="3307"/>
                </a:lnTo>
                <a:cubicBezTo>
                  <a:pt x="3597623" y="3307"/>
                  <a:pt x="3617027" y="7435"/>
                  <a:pt x="3634675" y="14900"/>
                </a:cubicBezTo>
                <a:lnTo>
                  <a:pt x="3637880" y="17061"/>
                </a:lnTo>
                <a:lnTo>
                  <a:pt x="3641967" y="17886"/>
                </a:lnTo>
                <a:cubicBezTo>
                  <a:pt x="3693443" y="39658"/>
                  <a:pt x="3729561" y="90628"/>
                  <a:pt x="3729561" y="150034"/>
                </a:cubicBezTo>
                <a:lnTo>
                  <a:pt x="3729561" y="2834997"/>
                </a:lnTo>
                <a:cubicBezTo>
                  <a:pt x="3729561" y="2914205"/>
                  <a:pt x="3665350" y="2978416"/>
                  <a:pt x="3586142" y="2978416"/>
                </a:cubicBezTo>
                <a:lnTo>
                  <a:pt x="901179" y="2978416"/>
                </a:lnTo>
                <a:cubicBezTo>
                  <a:pt x="821971" y="2978416"/>
                  <a:pt x="757760" y="2914205"/>
                  <a:pt x="757760" y="2834997"/>
                </a:cubicBezTo>
                <a:lnTo>
                  <a:pt x="757760" y="1255384"/>
                </a:lnTo>
                <a:lnTo>
                  <a:pt x="759633" y="1254246"/>
                </a:lnTo>
                <a:lnTo>
                  <a:pt x="759633" y="1250374"/>
                </a:lnTo>
                <a:lnTo>
                  <a:pt x="757760" y="1251498"/>
                </a:lnTo>
                <a:lnTo>
                  <a:pt x="757760" y="1213433"/>
                </a:lnTo>
                <a:lnTo>
                  <a:pt x="778861" y="1201653"/>
                </a:lnTo>
                <a:cubicBezTo>
                  <a:pt x="975390" y="1079135"/>
                  <a:pt x="1145025" y="907223"/>
                  <a:pt x="1267265" y="691585"/>
                </a:cubicBezTo>
                <a:cubicBezTo>
                  <a:pt x="1365057" y="519074"/>
                  <a:pt x="1423258" y="334911"/>
                  <a:pt x="1444770" y="149590"/>
                </a:cubicBezTo>
                <a:close/>
                <a:moveTo>
                  <a:pt x="1404088" y="3307"/>
                </a:moveTo>
                <a:lnTo>
                  <a:pt x="1444164" y="3307"/>
                </a:lnTo>
                <a:lnTo>
                  <a:pt x="1440365" y="159209"/>
                </a:lnTo>
                <a:cubicBezTo>
                  <a:pt x="1417580" y="343544"/>
                  <a:pt x="1358465" y="523380"/>
                  <a:pt x="1264124" y="689804"/>
                </a:cubicBezTo>
                <a:cubicBezTo>
                  <a:pt x="1146197" y="897834"/>
                  <a:pt x="982018" y="1069400"/>
                  <a:pt x="785421" y="1193712"/>
                </a:cubicBezTo>
                <a:lnTo>
                  <a:pt x="757760" y="1209351"/>
                </a:lnTo>
                <a:lnTo>
                  <a:pt x="757760" y="1204390"/>
                </a:lnTo>
                <a:lnTo>
                  <a:pt x="759633" y="1203251"/>
                </a:lnTo>
                <a:lnTo>
                  <a:pt x="759633" y="1199042"/>
                </a:lnTo>
                <a:lnTo>
                  <a:pt x="757760" y="1200181"/>
                </a:lnTo>
                <a:lnTo>
                  <a:pt x="757760" y="1163344"/>
                </a:lnTo>
                <a:lnTo>
                  <a:pt x="867228" y="1087553"/>
                </a:lnTo>
                <a:cubicBezTo>
                  <a:pt x="1010805" y="977421"/>
                  <a:pt x="1135077" y="837403"/>
                  <a:pt x="1229783" y="670336"/>
                </a:cubicBezTo>
                <a:cubicBezTo>
                  <a:pt x="1324489" y="503270"/>
                  <a:pt x="1380801" y="324727"/>
                  <a:pt x="1401555" y="144969"/>
                </a:cubicBezTo>
                <a:close/>
                <a:moveTo>
                  <a:pt x="1361218" y="3307"/>
                </a:moveTo>
                <a:lnTo>
                  <a:pt x="1400503" y="3307"/>
                </a:lnTo>
                <a:lnTo>
                  <a:pt x="1397975" y="144544"/>
                </a:lnTo>
                <a:cubicBezTo>
                  <a:pt x="1377273" y="323836"/>
                  <a:pt x="1321105" y="501917"/>
                  <a:pt x="1226642" y="668555"/>
                </a:cubicBezTo>
                <a:cubicBezTo>
                  <a:pt x="1132179" y="835194"/>
                  <a:pt x="1008229" y="974851"/>
                  <a:pt x="865024" y="1084700"/>
                </a:cubicBezTo>
                <a:lnTo>
                  <a:pt x="757760" y="1158967"/>
                </a:lnTo>
                <a:lnTo>
                  <a:pt x="757760" y="1154053"/>
                </a:lnTo>
                <a:lnTo>
                  <a:pt x="759633" y="1152914"/>
                </a:lnTo>
                <a:lnTo>
                  <a:pt x="759633" y="1148663"/>
                </a:lnTo>
                <a:lnTo>
                  <a:pt x="757760" y="1149802"/>
                </a:lnTo>
                <a:lnTo>
                  <a:pt x="757760" y="1111021"/>
                </a:lnTo>
                <a:lnTo>
                  <a:pt x="840954" y="1053419"/>
                </a:lnTo>
                <a:cubicBezTo>
                  <a:pt x="980089" y="946690"/>
                  <a:pt x="1100518" y="810997"/>
                  <a:pt x="1192299" y="649089"/>
                </a:cubicBezTo>
                <a:cubicBezTo>
                  <a:pt x="1284081" y="487181"/>
                  <a:pt x="1338656" y="314157"/>
                  <a:pt x="1358771" y="139958"/>
                </a:cubicBezTo>
                <a:close/>
                <a:moveTo>
                  <a:pt x="1318318" y="3307"/>
                </a:moveTo>
                <a:lnTo>
                  <a:pt x="1357601" y="3307"/>
                </a:lnTo>
                <a:lnTo>
                  <a:pt x="1355165" y="139557"/>
                </a:lnTo>
                <a:cubicBezTo>
                  <a:pt x="1335109" y="313290"/>
                  <a:pt x="1280687" y="485846"/>
                  <a:pt x="1189158" y="647308"/>
                </a:cubicBezTo>
                <a:cubicBezTo>
                  <a:pt x="1097629" y="808770"/>
                  <a:pt x="977523" y="944091"/>
                  <a:pt x="838757" y="1050530"/>
                </a:cubicBezTo>
                <a:lnTo>
                  <a:pt x="757760" y="1106608"/>
                </a:lnTo>
                <a:lnTo>
                  <a:pt x="757760" y="1102313"/>
                </a:lnTo>
                <a:lnTo>
                  <a:pt x="759633" y="1100912"/>
                </a:lnTo>
                <a:lnTo>
                  <a:pt x="759633" y="1096421"/>
                </a:lnTo>
                <a:lnTo>
                  <a:pt x="757760" y="1097822"/>
                </a:lnTo>
                <a:lnTo>
                  <a:pt x="757760" y="1058663"/>
                </a:lnTo>
                <a:lnTo>
                  <a:pt x="814688" y="1019248"/>
                </a:lnTo>
                <a:cubicBezTo>
                  <a:pt x="949385" y="915928"/>
                  <a:pt x="1065970" y="784572"/>
                  <a:pt x="1154818" y="627840"/>
                </a:cubicBezTo>
                <a:cubicBezTo>
                  <a:pt x="1243665" y="471108"/>
                  <a:pt x="1296493" y="303610"/>
                  <a:pt x="1315963" y="134971"/>
                </a:cubicBezTo>
                <a:close/>
                <a:moveTo>
                  <a:pt x="1275448" y="3307"/>
                </a:moveTo>
                <a:lnTo>
                  <a:pt x="1314732" y="3307"/>
                </a:lnTo>
                <a:lnTo>
                  <a:pt x="1312383" y="134545"/>
                </a:lnTo>
                <a:cubicBezTo>
                  <a:pt x="1292965" y="302718"/>
                  <a:pt x="1240281" y="469756"/>
                  <a:pt x="1151676" y="626059"/>
                </a:cubicBezTo>
                <a:cubicBezTo>
                  <a:pt x="1063071" y="782363"/>
                  <a:pt x="946808" y="913359"/>
                  <a:pt x="812485" y="1016395"/>
                </a:cubicBezTo>
                <a:lnTo>
                  <a:pt x="757760" y="1054285"/>
                </a:lnTo>
                <a:lnTo>
                  <a:pt x="757760" y="1048606"/>
                </a:lnTo>
                <a:lnTo>
                  <a:pt x="759633" y="1047205"/>
                </a:lnTo>
                <a:lnTo>
                  <a:pt x="759633" y="1042665"/>
                </a:lnTo>
                <a:lnTo>
                  <a:pt x="757760" y="1044066"/>
                </a:lnTo>
                <a:lnTo>
                  <a:pt x="757760" y="1006339"/>
                </a:lnTo>
                <a:lnTo>
                  <a:pt x="788414" y="985114"/>
                </a:lnTo>
                <a:cubicBezTo>
                  <a:pt x="918669" y="885198"/>
                  <a:pt x="1031411" y="758166"/>
                  <a:pt x="1117334" y="606592"/>
                </a:cubicBezTo>
                <a:cubicBezTo>
                  <a:pt x="1203257" y="455019"/>
                  <a:pt x="1254348" y="293039"/>
                  <a:pt x="1273180" y="129960"/>
                </a:cubicBezTo>
                <a:close/>
                <a:moveTo>
                  <a:pt x="1232546" y="3307"/>
                </a:moveTo>
                <a:lnTo>
                  <a:pt x="1271830" y="3307"/>
                </a:lnTo>
                <a:lnTo>
                  <a:pt x="1269573" y="129559"/>
                </a:lnTo>
                <a:cubicBezTo>
                  <a:pt x="1250801" y="292172"/>
                  <a:pt x="1199863" y="453684"/>
                  <a:pt x="1114193" y="604812"/>
                </a:cubicBezTo>
                <a:cubicBezTo>
                  <a:pt x="1028522" y="755939"/>
                  <a:pt x="916103" y="882599"/>
                  <a:pt x="786218" y="982225"/>
                </a:cubicBezTo>
                <a:lnTo>
                  <a:pt x="757760" y="1001928"/>
                </a:lnTo>
                <a:lnTo>
                  <a:pt x="757760" y="994851"/>
                </a:lnTo>
                <a:lnTo>
                  <a:pt x="759633" y="993450"/>
                </a:lnTo>
                <a:lnTo>
                  <a:pt x="759633" y="988960"/>
                </a:lnTo>
                <a:lnTo>
                  <a:pt x="757760" y="990361"/>
                </a:lnTo>
                <a:lnTo>
                  <a:pt x="757760" y="953981"/>
                </a:lnTo>
                <a:lnTo>
                  <a:pt x="762148" y="950943"/>
                </a:lnTo>
                <a:cubicBezTo>
                  <a:pt x="887964" y="854436"/>
                  <a:pt x="996862" y="731741"/>
                  <a:pt x="1079851" y="585343"/>
                </a:cubicBezTo>
                <a:cubicBezTo>
                  <a:pt x="1162840" y="438946"/>
                  <a:pt x="1212185" y="282491"/>
                  <a:pt x="1230371" y="124972"/>
                </a:cubicBezTo>
                <a:close/>
                <a:moveTo>
                  <a:pt x="1189676" y="3307"/>
                </a:moveTo>
                <a:lnTo>
                  <a:pt x="1228961" y="3307"/>
                </a:lnTo>
                <a:lnTo>
                  <a:pt x="1226791" y="124546"/>
                </a:lnTo>
                <a:cubicBezTo>
                  <a:pt x="1208657" y="281600"/>
                  <a:pt x="1159456" y="437594"/>
                  <a:pt x="1076710" y="583563"/>
                </a:cubicBezTo>
                <a:cubicBezTo>
                  <a:pt x="993963" y="729532"/>
                  <a:pt x="885387" y="851867"/>
                  <a:pt x="759945" y="948090"/>
                </a:cubicBezTo>
                <a:lnTo>
                  <a:pt x="757760" y="949602"/>
                </a:lnTo>
                <a:lnTo>
                  <a:pt x="757760" y="941145"/>
                </a:lnTo>
                <a:lnTo>
                  <a:pt x="759633" y="939744"/>
                </a:lnTo>
                <a:lnTo>
                  <a:pt x="759633" y="935203"/>
                </a:lnTo>
                <a:lnTo>
                  <a:pt x="757760" y="936604"/>
                </a:lnTo>
                <a:lnTo>
                  <a:pt x="757760" y="898239"/>
                </a:lnTo>
                <a:lnTo>
                  <a:pt x="823709" y="842281"/>
                </a:lnTo>
                <a:cubicBezTo>
                  <a:pt x="908213" y="763091"/>
                  <a:pt x="982319" y="670025"/>
                  <a:pt x="1042367" y="564096"/>
                </a:cubicBezTo>
                <a:cubicBezTo>
                  <a:pt x="1122432" y="422857"/>
                  <a:pt x="1170040" y="271921"/>
                  <a:pt x="1187588" y="119961"/>
                </a:cubicBezTo>
                <a:close/>
                <a:moveTo>
                  <a:pt x="1146776" y="3307"/>
                </a:moveTo>
                <a:lnTo>
                  <a:pt x="1186073" y="3307"/>
                </a:lnTo>
                <a:lnTo>
                  <a:pt x="1183991" y="119566"/>
                </a:lnTo>
                <a:cubicBezTo>
                  <a:pt x="1166497" y="271057"/>
                  <a:pt x="1119038" y="421522"/>
                  <a:pt x="1039226" y="562315"/>
                </a:cubicBezTo>
                <a:cubicBezTo>
                  <a:pt x="979367" y="667910"/>
                  <a:pt x="905490" y="760683"/>
                  <a:pt x="821245" y="839625"/>
                </a:cubicBezTo>
                <a:lnTo>
                  <a:pt x="757760" y="893488"/>
                </a:lnTo>
                <a:lnTo>
                  <a:pt x="757760" y="884391"/>
                </a:lnTo>
                <a:lnTo>
                  <a:pt x="759633" y="882689"/>
                </a:lnTo>
                <a:lnTo>
                  <a:pt x="759633" y="877832"/>
                </a:lnTo>
                <a:lnTo>
                  <a:pt x="757760" y="879534"/>
                </a:lnTo>
                <a:lnTo>
                  <a:pt x="757760" y="841784"/>
                </a:lnTo>
                <a:lnTo>
                  <a:pt x="794231" y="810840"/>
                </a:lnTo>
                <a:cubicBezTo>
                  <a:pt x="875644" y="734550"/>
                  <a:pt x="947037" y="644894"/>
                  <a:pt x="1004885" y="542847"/>
                </a:cubicBezTo>
                <a:cubicBezTo>
                  <a:pt x="1082016" y="406784"/>
                  <a:pt x="1127877" y="261374"/>
                  <a:pt x="1144779" y="114973"/>
                </a:cubicBezTo>
                <a:close/>
                <a:moveTo>
                  <a:pt x="1103906" y="3307"/>
                </a:moveTo>
                <a:lnTo>
                  <a:pt x="1143190" y="3307"/>
                </a:lnTo>
                <a:lnTo>
                  <a:pt x="1141199" y="114548"/>
                </a:lnTo>
                <a:cubicBezTo>
                  <a:pt x="1124349" y="260483"/>
                  <a:pt x="1078632" y="405432"/>
                  <a:pt x="1001744" y="541066"/>
                </a:cubicBezTo>
                <a:cubicBezTo>
                  <a:pt x="944078" y="642792"/>
                  <a:pt x="872911" y="732165"/>
                  <a:pt x="791758" y="808214"/>
                </a:cubicBezTo>
                <a:lnTo>
                  <a:pt x="757760" y="837061"/>
                </a:lnTo>
                <a:lnTo>
                  <a:pt x="757760" y="826284"/>
                </a:lnTo>
                <a:lnTo>
                  <a:pt x="759633" y="824582"/>
                </a:lnTo>
                <a:lnTo>
                  <a:pt x="759633" y="819667"/>
                </a:lnTo>
                <a:lnTo>
                  <a:pt x="757760" y="821369"/>
                </a:lnTo>
                <a:lnTo>
                  <a:pt x="757760" y="785354"/>
                </a:lnTo>
                <a:lnTo>
                  <a:pt x="764743" y="779430"/>
                </a:lnTo>
                <a:cubicBezTo>
                  <a:pt x="843063" y="706034"/>
                  <a:pt x="911747" y="619778"/>
                  <a:pt x="967402" y="521600"/>
                </a:cubicBezTo>
                <a:cubicBezTo>
                  <a:pt x="1041608" y="390695"/>
                  <a:pt x="1085732" y="250803"/>
                  <a:pt x="1101996" y="109962"/>
                </a:cubicBezTo>
                <a:close/>
                <a:moveTo>
                  <a:pt x="1061004" y="3307"/>
                </a:moveTo>
                <a:lnTo>
                  <a:pt x="1100303" y="3307"/>
                </a:lnTo>
                <a:lnTo>
                  <a:pt x="1098399" y="109567"/>
                </a:lnTo>
                <a:cubicBezTo>
                  <a:pt x="1082189" y="249939"/>
                  <a:pt x="1038214" y="389361"/>
                  <a:pt x="964260" y="519819"/>
                </a:cubicBezTo>
                <a:cubicBezTo>
                  <a:pt x="908795" y="617663"/>
                  <a:pt x="840341" y="703626"/>
                  <a:pt x="762278" y="776774"/>
                </a:cubicBezTo>
                <a:lnTo>
                  <a:pt x="757760" y="780607"/>
                </a:lnTo>
                <a:lnTo>
                  <a:pt x="757760" y="768119"/>
                </a:lnTo>
                <a:lnTo>
                  <a:pt x="758826" y="767150"/>
                </a:lnTo>
                <a:lnTo>
                  <a:pt x="759633" y="766172"/>
                </a:lnTo>
                <a:lnTo>
                  <a:pt x="759633" y="760547"/>
                </a:lnTo>
                <a:lnTo>
                  <a:pt x="757760" y="762816"/>
                </a:lnTo>
                <a:lnTo>
                  <a:pt x="757760" y="724693"/>
                </a:lnTo>
                <a:lnTo>
                  <a:pt x="807287" y="673409"/>
                </a:lnTo>
                <a:cubicBezTo>
                  <a:pt x="853083" y="620990"/>
                  <a:pt x="894283" y="563215"/>
                  <a:pt x="929919" y="500350"/>
                </a:cubicBezTo>
                <a:cubicBezTo>
                  <a:pt x="1001191" y="374622"/>
                  <a:pt x="1043569" y="240256"/>
                  <a:pt x="1059186" y="104974"/>
                </a:cubicBezTo>
                <a:close/>
                <a:moveTo>
                  <a:pt x="1018134" y="3307"/>
                </a:moveTo>
                <a:lnTo>
                  <a:pt x="1057418" y="3307"/>
                </a:lnTo>
                <a:lnTo>
                  <a:pt x="1055607" y="104549"/>
                </a:lnTo>
                <a:cubicBezTo>
                  <a:pt x="1040041" y="239365"/>
                  <a:pt x="997807" y="373270"/>
                  <a:pt x="926777" y="498570"/>
                </a:cubicBezTo>
                <a:cubicBezTo>
                  <a:pt x="891263" y="561220"/>
                  <a:pt x="850205" y="618798"/>
                  <a:pt x="804565" y="671038"/>
                </a:cubicBezTo>
                <a:lnTo>
                  <a:pt x="757760" y="719506"/>
                </a:lnTo>
                <a:lnTo>
                  <a:pt x="757760" y="701130"/>
                </a:lnTo>
                <a:lnTo>
                  <a:pt x="759633" y="698861"/>
                </a:lnTo>
                <a:lnTo>
                  <a:pt x="759633" y="693166"/>
                </a:lnTo>
                <a:lnTo>
                  <a:pt x="757760" y="695435"/>
                </a:lnTo>
                <a:lnTo>
                  <a:pt x="757760" y="662745"/>
                </a:lnTo>
                <a:lnTo>
                  <a:pt x="774838" y="645060"/>
                </a:lnTo>
                <a:cubicBezTo>
                  <a:pt x="818754" y="594792"/>
                  <a:pt x="858261" y="539388"/>
                  <a:pt x="892435" y="479103"/>
                </a:cubicBezTo>
                <a:cubicBezTo>
                  <a:pt x="960783" y="358533"/>
                  <a:pt x="1001424" y="229685"/>
                  <a:pt x="1016404" y="99963"/>
                </a:cubicBezTo>
                <a:close/>
                <a:moveTo>
                  <a:pt x="975234" y="3307"/>
                </a:moveTo>
                <a:lnTo>
                  <a:pt x="1014531" y="3307"/>
                </a:lnTo>
                <a:lnTo>
                  <a:pt x="1012807" y="99568"/>
                </a:lnTo>
                <a:cubicBezTo>
                  <a:pt x="997881" y="228821"/>
                  <a:pt x="957389" y="357198"/>
                  <a:pt x="889294" y="477322"/>
                </a:cubicBezTo>
                <a:cubicBezTo>
                  <a:pt x="855246" y="537384"/>
                  <a:pt x="815883" y="592584"/>
                  <a:pt x="772126" y="642667"/>
                </a:cubicBezTo>
                <a:lnTo>
                  <a:pt x="757760" y="657542"/>
                </a:lnTo>
                <a:lnTo>
                  <a:pt x="757760" y="633751"/>
                </a:lnTo>
                <a:lnTo>
                  <a:pt x="759633" y="631482"/>
                </a:lnTo>
                <a:lnTo>
                  <a:pt x="759633" y="625855"/>
                </a:lnTo>
                <a:lnTo>
                  <a:pt x="757760" y="628124"/>
                </a:lnTo>
                <a:lnTo>
                  <a:pt x="757760" y="595013"/>
                </a:lnTo>
                <a:lnTo>
                  <a:pt x="854953" y="457854"/>
                </a:lnTo>
                <a:cubicBezTo>
                  <a:pt x="920367" y="342460"/>
                  <a:pt x="959261" y="219138"/>
                  <a:pt x="973595" y="94976"/>
                </a:cubicBezTo>
                <a:close/>
                <a:moveTo>
                  <a:pt x="932363" y="3307"/>
                </a:moveTo>
                <a:lnTo>
                  <a:pt x="971648" y="3307"/>
                </a:lnTo>
                <a:lnTo>
                  <a:pt x="970015" y="94550"/>
                </a:lnTo>
                <a:cubicBezTo>
                  <a:pt x="955733" y="218247"/>
                  <a:pt x="916983" y="341108"/>
                  <a:pt x="851812" y="456073"/>
                </a:cubicBezTo>
                <a:lnTo>
                  <a:pt x="757760" y="588801"/>
                </a:lnTo>
                <a:lnTo>
                  <a:pt x="757760" y="566437"/>
                </a:lnTo>
                <a:lnTo>
                  <a:pt x="759633" y="564168"/>
                </a:lnTo>
                <a:lnTo>
                  <a:pt x="759633" y="558477"/>
                </a:lnTo>
                <a:lnTo>
                  <a:pt x="757760" y="560746"/>
                </a:lnTo>
                <a:lnTo>
                  <a:pt x="757760" y="520870"/>
                </a:lnTo>
                <a:lnTo>
                  <a:pt x="817470" y="436606"/>
                </a:lnTo>
                <a:cubicBezTo>
                  <a:pt x="879959" y="326371"/>
                  <a:pt x="917116" y="208567"/>
                  <a:pt x="930812" y="89964"/>
                </a:cubicBezTo>
                <a:close/>
                <a:moveTo>
                  <a:pt x="907149" y="3307"/>
                </a:moveTo>
                <a:lnTo>
                  <a:pt x="928761" y="3307"/>
                </a:lnTo>
                <a:lnTo>
                  <a:pt x="927216" y="89569"/>
                </a:lnTo>
                <a:cubicBezTo>
                  <a:pt x="913574" y="207703"/>
                  <a:pt x="876565" y="325036"/>
                  <a:pt x="814328" y="434825"/>
                </a:cubicBezTo>
                <a:lnTo>
                  <a:pt x="757760" y="514653"/>
                </a:lnTo>
                <a:lnTo>
                  <a:pt x="757760" y="490465"/>
                </a:lnTo>
                <a:lnTo>
                  <a:pt x="759633" y="487019"/>
                </a:lnTo>
                <a:lnTo>
                  <a:pt x="759633" y="479512"/>
                </a:lnTo>
                <a:lnTo>
                  <a:pt x="757760" y="482958"/>
                </a:lnTo>
                <a:lnTo>
                  <a:pt x="757760" y="446723"/>
                </a:lnTo>
                <a:lnTo>
                  <a:pt x="779986" y="415358"/>
                </a:lnTo>
                <a:cubicBezTo>
                  <a:pt x="839542" y="310298"/>
                  <a:pt x="874953" y="198020"/>
                  <a:pt x="888002" y="84977"/>
                </a:cubicBezTo>
                <a:lnTo>
                  <a:pt x="889398" y="6891"/>
                </a:lnTo>
                <a:close/>
                <a:moveTo>
                  <a:pt x="6946233" y="0"/>
                </a:moveTo>
                <a:lnTo>
                  <a:pt x="9635831" y="0"/>
                </a:lnTo>
                <a:cubicBezTo>
                  <a:pt x="9712618" y="0"/>
                  <a:pt x="9774866" y="62248"/>
                  <a:pt x="9774866" y="139035"/>
                </a:cubicBezTo>
                <a:lnTo>
                  <a:pt x="9774866" y="2839381"/>
                </a:lnTo>
                <a:cubicBezTo>
                  <a:pt x="9774866" y="2877775"/>
                  <a:pt x="9759304" y="2912533"/>
                  <a:pt x="9734144" y="2937694"/>
                </a:cubicBezTo>
                <a:lnTo>
                  <a:pt x="9733782" y="2937938"/>
                </a:lnTo>
                <a:lnTo>
                  <a:pt x="9732583" y="2939717"/>
                </a:lnTo>
                <a:cubicBezTo>
                  <a:pt x="9706629" y="2965671"/>
                  <a:pt x="9670774" y="2981723"/>
                  <a:pt x="9631170" y="2981723"/>
                </a:cubicBezTo>
                <a:lnTo>
                  <a:pt x="6946207" y="2981723"/>
                </a:lnTo>
                <a:cubicBezTo>
                  <a:pt x="6866999" y="2981723"/>
                  <a:pt x="6802788" y="2917512"/>
                  <a:pt x="6802788" y="2838304"/>
                </a:cubicBezTo>
                <a:lnTo>
                  <a:pt x="6802788" y="153341"/>
                </a:lnTo>
                <a:cubicBezTo>
                  <a:pt x="6802788" y="133539"/>
                  <a:pt x="6806801" y="114674"/>
                  <a:pt x="6814059" y="97516"/>
                </a:cubicBezTo>
                <a:lnTo>
                  <a:pt x="6816231" y="94294"/>
                </a:lnTo>
                <a:lnTo>
                  <a:pt x="6818124" y="84916"/>
                </a:lnTo>
                <a:cubicBezTo>
                  <a:pt x="6839231" y="35015"/>
                  <a:pt x="6888643" y="0"/>
                  <a:pt x="6946233" y="0"/>
                </a:cubicBezTo>
                <a:close/>
              </a:path>
            </a:pathLst>
          </a:custGeom>
          <a:solidFill>
            <a:schemeClr val="accent2"/>
          </a:solidFill>
        </p:spPr>
        <p:txBody>
          <a:bodyPr vert="horz" wrap="square" lIns="4114800" tIns="640080" rIns="0" bIns="0" rtlCol="0">
            <a:noAutofit/>
          </a:bodyPr>
          <a:lstStyle>
            <a:lvl1pPr marL="0" indent="0">
              <a:lnSpc>
                <a:spcPct val="100000"/>
              </a:lnSpc>
              <a:spcBef>
                <a:spcPts val="0"/>
              </a:spcBef>
              <a:buNone/>
              <a:defRPr lang="en-US"/>
            </a:lvl1pPr>
          </a:lstStyle>
          <a:p>
            <a:r>
              <a:rPr lang="en-US"/>
              <a:t>Click the icon</a:t>
            </a:r>
            <a:br>
              <a:rPr lang="en-US"/>
            </a:br>
            <a:r>
              <a:rPr lang="en-US"/>
              <a:t>to select a</a:t>
            </a:r>
            <a:br>
              <a:rPr lang="en-US"/>
            </a:br>
            <a:r>
              <a:rPr lang="en-US"/>
              <a:t>new photo</a:t>
            </a:r>
          </a:p>
        </p:txBody>
      </p:sp>
      <p:sp>
        <p:nvSpPr>
          <p:cNvPr id="2" name="Title 1">
            <a:extLst>
              <a:ext uri="{FF2B5EF4-FFF2-40B4-BE49-F238E27FC236}">
                <a16:creationId xmlns:a16="http://schemas.microsoft.com/office/drawing/2014/main" id="{484725DF-B185-DF62-D9C2-AFE6749DE9F4}"/>
              </a:ext>
            </a:extLst>
          </p:cNvPr>
          <p:cNvSpPr>
            <a:spLocks noGrp="1"/>
          </p:cNvSpPr>
          <p:nvPr>
            <p:ph type="ctrTitle"/>
          </p:nvPr>
        </p:nvSpPr>
        <p:spPr>
          <a:xfrm>
            <a:off x="3365500" y="1315698"/>
            <a:ext cx="8064500" cy="1022160"/>
          </a:xfrm>
        </p:spPr>
        <p:txBody>
          <a:bodyPr anchor="b">
            <a:noAutofit/>
          </a:bodyPr>
          <a:lstStyle>
            <a:lvl1pPr algn="l">
              <a:defRPr sz="3600"/>
            </a:lvl1pPr>
          </a:lstStyle>
          <a:p>
            <a:r>
              <a:rPr lang="en-US"/>
              <a:t>Click to edit Master title style</a:t>
            </a:r>
          </a:p>
        </p:txBody>
      </p:sp>
      <p:sp>
        <p:nvSpPr>
          <p:cNvPr id="3" name="Subtitle 2">
            <a:extLst>
              <a:ext uri="{FF2B5EF4-FFF2-40B4-BE49-F238E27FC236}">
                <a16:creationId xmlns:a16="http://schemas.microsoft.com/office/drawing/2014/main" id="{2C750214-8DD4-75C5-C137-0FFBCF354B2D}"/>
              </a:ext>
            </a:extLst>
          </p:cNvPr>
          <p:cNvSpPr>
            <a:spLocks noGrp="1"/>
          </p:cNvSpPr>
          <p:nvPr>
            <p:ph type="subTitle" idx="1"/>
          </p:nvPr>
        </p:nvSpPr>
        <p:spPr>
          <a:xfrm>
            <a:off x="3365498" y="2372553"/>
            <a:ext cx="8064499" cy="520785"/>
          </a:xfrm>
        </p:spPr>
        <p:txBody>
          <a:bodyPr anchor="t">
            <a:noAutofit/>
          </a:bodyPr>
          <a:lstStyle>
            <a:lvl1pPr marL="0" indent="0" algn="l">
              <a:lnSpc>
                <a:spcPct val="100000"/>
              </a:lnSpc>
              <a:spcBef>
                <a:spcPts val="0"/>
              </a:spcBef>
              <a:buNone/>
              <a:defRPr sz="1600"/>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Click to edit Master subtitle style</a:t>
            </a:r>
          </a:p>
        </p:txBody>
      </p:sp>
      <p:sp>
        <p:nvSpPr>
          <p:cNvPr id="4" name="Text Placeholder 23">
            <a:extLst>
              <a:ext uri="{FF2B5EF4-FFF2-40B4-BE49-F238E27FC236}">
                <a16:creationId xmlns:a16="http://schemas.microsoft.com/office/drawing/2014/main" id="{1975379E-0485-ED78-FED6-DA54C5B5E053}"/>
              </a:ext>
            </a:extLst>
          </p:cNvPr>
          <p:cNvSpPr>
            <a:spLocks noGrp="1"/>
          </p:cNvSpPr>
          <p:nvPr>
            <p:ph type="body" sz="quarter" idx="10" hasCustomPrompt="1"/>
          </p:nvPr>
        </p:nvSpPr>
        <p:spPr>
          <a:xfrm>
            <a:off x="410706" y="930284"/>
            <a:ext cx="3450094" cy="2011923"/>
          </a:xfrm>
        </p:spPr>
        <p:txBody>
          <a:bodyPr anchor="ctr">
            <a:noAutofit/>
          </a:bodyPr>
          <a:lstStyle>
            <a:lvl1pPr marL="0" indent="0">
              <a:buNone/>
              <a:defRPr kumimoji="0" lang="en-US" sz="17400" b="0" i="0" u="none" strike="noStrike" kern="1200" cap="none" normalizeH="0" baseline="0" dirty="0">
                <a:ln>
                  <a:noFill/>
                </a:ln>
                <a:solidFill>
                  <a:schemeClr val="tx1"/>
                </a:solidFill>
                <a:effectLst/>
                <a:uLnTx/>
                <a:uFillTx/>
                <a:latin typeface="Outfit Thin" pitchFamily="2" charset="0"/>
                <a:ea typeface="+mn-ea"/>
                <a:cs typeface="+mn-cs"/>
              </a:defRPr>
            </a:lvl1pPr>
            <a:lvl2pPr>
              <a:defRPr/>
            </a:lvl2pPr>
            <a:lvl3pPr>
              <a:defRPr/>
            </a:lvl3pPr>
            <a:lvl4pPr>
              <a:defRPr/>
            </a:lvl4pPr>
            <a:lvl5pPr>
              <a:defRPr/>
            </a:lvl5pPr>
          </a:lstStyle>
          <a:p>
            <a:pPr marL="228600" marR="0" lvl="0" indent="-228600" algn="l" defTabSz="457200" rtl="0" eaLnBrk="1" fontAlgn="auto" latinLnBrk="0" hangingPunct="1">
              <a:spcBef>
                <a:spcPts val="0"/>
              </a:spcBef>
              <a:buClrTx/>
              <a:buSzTx/>
              <a:tabLst/>
              <a:defRPr/>
            </a:pPr>
            <a:r>
              <a:rPr lang="en-US"/>
              <a:t>01</a:t>
            </a:r>
          </a:p>
        </p:txBody>
      </p:sp>
      <p:sp>
        <p:nvSpPr>
          <p:cNvPr id="10" name="Rounded Rectangle 9">
            <a:extLst>
              <a:ext uri="{FF2B5EF4-FFF2-40B4-BE49-F238E27FC236}">
                <a16:creationId xmlns:a16="http://schemas.microsoft.com/office/drawing/2014/main" id="{B347CFE2-9AF2-1ABC-DDF6-3EF719C2A729}"/>
              </a:ext>
            </a:extLst>
          </p:cNvPr>
          <p:cNvSpPr/>
          <p:nvPr userDrawn="1"/>
        </p:nvSpPr>
        <p:spPr>
          <a:xfrm>
            <a:off x="457200" y="4180248"/>
            <a:ext cx="711792" cy="711792"/>
          </a:xfrm>
          <a:prstGeom prst="roundRect">
            <a:avLst>
              <a:gd name="adj" fmla="val 17359"/>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2" name="Rounded Rectangle 11">
            <a:extLst>
              <a:ext uri="{FF2B5EF4-FFF2-40B4-BE49-F238E27FC236}">
                <a16:creationId xmlns:a16="http://schemas.microsoft.com/office/drawing/2014/main" id="{76846D04-547E-842E-1122-5D09A399E12A}"/>
              </a:ext>
            </a:extLst>
          </p:cNvPr>
          <p:cNvSpPr/>
          <p:nvPr userDrawn="1"/>
        </p:nvSpPr>
        <p:spPr>
          <a:xfrm>
            <a:off x="4233007" y="4935028"/>
            <a:ext cx="711792" cy="711792"/>
          </a:xfrm>
          <a:prstGeom prst="roundRect">
            <a:avLst>
              <a:gd name="adj" fmla="val 17359"/>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5" name="Rounded Rectangle 14">
            <a:extLst>
              <a:ext uri="{FF2B5EF4-FFF2-40B4-BE49-F238E27FC236}">
                <a16:creationId xmlns:a16="http://schemas.microsoft.com/office/drawing/2014/main" id="{0D9785BF-FDA1-9C9D-72BF-8B1E6AE60BA8}"/>
              </a:ext>
            </a:extLst>
          </p:cNvPr>
          <p:cNvSpPr/>
          <p:nvPr userDrawn="1"/>
        </p:nvSpPr>
        <p:spPr>
          <a:xfrm>
            <a:off x="5744469" y="4182979"/>
            <a:ext cx="711792" cy="711792"/>
          </a:xfrm>
          <a:prstGeom prst="roundRect">
            <a:avLst>
              <a:gd name="adj" fmla="val 17359"/>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0" name="Rounded Rectangle 19">
            <a:extLst>
              <a:ext uri="{FF2B5EF4-FFF2-40B4-BE49-F238E27FC236}">
                <a16:creationId xmlns:a16="http://schemas.microsoft.com/office/drawing/2014/main" id="{322E11EA-29F4-CEDF-9A97-49057B25713C}"/>
              </a:ext>
            </a:extLst>
          </p:cNvPr>
          <p:cNvSpPr/>
          <p:nvPr userDrawn="1"/>
        </p:nvSpPr>
        <p:spPr>
          <a:xfrm>
            <a:off x="6502229" y="3428999"/>
            <a:ext cx="711792" cy="711792"/>
          </a:xfrm>
          <a:prstGeom prst="roundRect">
            <a:avLst>
              <a:gd name="adj" fmla="val 17359"/>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1" name="Rounded Rectangle 20">
            <a:extLst>
              <a:ext uri="{FF2B5EF4-FFF2-40B4-BE49-F238E27FC236}">
                <a16:creationId xmlns:a16="http://schemas.microsoft.com/office/drawing/2014/main" id="{5C6A656E-D56C-30DF-CEB8-D27A9DA97638}"/>
              </a:ext>
            </a:extLst>
          </p:cNvPr>
          <p:cNvSpPr/>
          <p:nvPr userDrawn="1"/>
        </p:nvSpPr>
        <p:spPr>
          <a:xfrm>
            <a:off x="4233007" y="5689008"/>
            <a:ext cx="711792" cy="711792"/>
          </a:xfrm>
          <a:prstGeom prst="roundRect">
            <a:avLst>
              <a:gd name="adj" fmla="val 17359"/>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2" name="Rounded Rectangle 21">
            <a:extLst>
              <a:ext uri="{FF2B5EF4-FFF2-40B4-BE49-F238E27FC236}">
                <a16:creationId xmlns:a16="http://schemas.microsoft.com/office/drawing/2014/main" id="{9CE99647-43F8-8819-5E05-0AF5BC27BF54}"/>
              </a:ext>
            </a:extLst>
          </p:cNvPr>
          <p:cNvSpPr/>
          <p:nvPr userDrawn="1"/>
        </p:nvSpPr>
        <p:spPr>
          <a:xfrm>
            <a:off x="10277757" y="3428999"/>
            <a:ext cx="1465772" cy="1465772"/>
          </a:xfrm>
          <a:prstGeom prst="roundRect">
            <a:avLst>
              <a:gd name="adj" fmla="val 9422"/>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4" name="Rounded Rectangle 23">
            <a:extLst>
              <a:ext uri="{FF2B5EF4-FFF2-40B4-BE49-F238E27FC236}">
                <a16:creationId xmlns:a16="http://schemas.microsoft.com/office/drawing/2014/main" id="{CE1FDCD1-5C70-A2D5-1C28-EB0708D6A2DA}"/>
              </a:ext>
            </a:extLst>
          </p:cNvPr>
          <p:cNvSpPr/>
          <p:nvPr userDrawn="1"/>
        </p:nvSpPr>
        <p:spPr>
          <a:xfrm>
            <a:off x="10277757" y="5689008"/>
            <a:ext cx="711792" cy="711792"/>
          </a:xfrm>
          <a:prstGeom prst="roundRect">
            <a:avLst>
              <a:gd name="adj" fmla="val 17359"/>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6" name="Rounded Rectangle 25">
            <a:extLst>
              <a:ext uri="{FF2B5EF4-FFF2-40B4-BE49-F238E27FC236}">
                <a16:creationId xmlns:a16="http://schemas.microsoft.com/office/drawing/2014/main" id="{1DD2DF2C-975D-EF0B-DC44-E1FE8DB23CD3}"/>
              </a:ext>
            </a:extLst>
          </p:cNvPr>
          <p:cNvSpPr/>
          <p:nvPr userDrawn="1"/>
        </p:nvSpPr>
        <p:spPr>
          <a:xfrm>
            <a:off x="457200" y="3428999"/>
            <a:ext cx="711792" cy="711792"/>
          </a:xfrm>
          <a:prstGeom prst="roundRect">
            <a:avLst>
              <a:gd name="adj" fmla="val 17359"/>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5" name="Group 4">
            <a:extLst>
              <a:ext uri="{FF2B5EF4-FFF2-40B4-BE49-F238E27FC236}">
                <a16:creationId xmlns:a16="http://schemas.microsoft.com/office/drawing/2014/main" id="{42D56B72-3CD8-5D46-164E-E423A9701284}"/>
              </a:ext>
            </a:extLst>
          </p:cNvPr>
          <p:cNvGrpSpPr/>
          <p:nvPr userDrawn="1"/>
        </p:nvGrpSpPr>
        <p:grpSpPr>
          <a:xfrm rot="5400000">
            <a:off x="6324602" y="-2735305"/>
            <a:ext cx="1" cy="11734802"/>
            <a:chOff x="2554637" y="-8603771"/>
            <a:chExt cx="1" cy="11734802"/>
          </a:xfrm>
        </p:grpSpPr>
        <p:cxnSp>
          <p:nvCxnSpPr>
            <p:cNvPr id="6" name="Straight Connector 5">
              <a:extLst>
                <a:ext uri="{FF2B5EF4-FFF2-40B4-BE49-F238E27FC236}">
                  <a16:creationId xmlns:a16="http://schemas.microsoft.com/office/drawing/2014/main" id="{E3CAFCB6-F505-6648-5A5A-0279CB630435}"/>
                </a:ext>
              </a:extLst>
            </p:cNvPr>
            <p:cNvCxnSpPr>
              <a:cxnSpLocks/>
            </p:cNvCxnSpPr>
            <p:nvPr userDrawn="1"/>
          </p:nvCxnSpPr>
          <p:spPr>
            <a:xfrm rot="16200000">
              <a:off x="-3312763" y="-2736371"/>
              <a:ext cx="11734800" cy="0"/>
            </a:xfrm>
            <a:prstGeom prst="line">
              <a:avLst/>
            </a:prstGeom>
            <a:ln w="9525" cap="rnd">
              <a:solidFill>
                <a:srgbClr val="B5B6C1"/>
              </a:solidFill>
            </a:ln>
          </p:spPr>
          <p:style>
            <a:lnRef idx="1">
              <a:schemeClr val="accent1"/>
            </a:lnRef>
            <a:fillRef idx="0">
              <a:schemeClr val="accent1"/>
            </a:fillRef>
            <a:effectRef idx="0">
              <a:schemeClr val="accent1"/>
            </a:effectRef>
            <a:fontRef idx="minor">
              <a:schemeClr val="tx1"/>
            </a:fontRef>
          </p:style>
        </p:cxnSp>
        <p:cxnSp>
          <p:nvCxnSpPr>
            <p:cNvPr id="7" name="Straight Connector 6">
              <a:extLst>
                <a:ext uri="{FF2B5EF4-FFF2-40B4-BE49-F238E27FC236}">
                  <a16:creationId xmlns:a16="http://schemas.microsoft.com/office/drawing/2014/main" id="{EE43FFFC-71DE-BB5D-A46E-43348DEED3C5}"/>
                </a:ext>
              </a:extLst>
            </p:cNvPr>
            <p:cNvCxnSpPr>
              <a:cxnSpLocks/>
            </p:cNvCxnSpPr>
            <p:nvPr userDrawn="1"/>
          </p:nvCxnSpPr>
          <p:spPr>
            <a:xfrm rot="16200000">
              <a:off x="1100490" y="1676884"/>
              <a:ext cx="2908295" cy="0"/>
            </a:xfrm>
            <a:prstGeom prst="line">
              <a:avLst/>
            </a:prstGeom>
            <a:ln w="22225" cap="rnd">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54" name="Group 53">
            <a:extLst>
              <a:ext uri="{FF2B5EF4-FFF2-40B4-BE49-F238E27FC236}">
                <a16:creationId xmlns:a16="http://schemas.microsoft.com/office/drawing/2014/main" id="{93A8CC32-27AE-2286-649B-373457A01459}"/>
              </a:ext>
            </a:extLst>
          </p:cNvPr>
          <p:cNvGrpSpPr/>
          <p:nvPr userDrawn="1"/>
        </p:nvGrpSpPr>
        <p:grpSpPr>
          <a:xfrm>
            <a:off x="148276" y="3403765"/>
            <a:ext cx="11595254" cy="2997035"/>
            <a:chOff x="148276" y="3403765"/>
            <a:chExt cx="11595254" cy="2997035"/>
          </a:xfrm>
        </p:grpSpPr>
        <p:sp>
          <p:nvSpPr>
            <p:cNvPr id="44" name="Freeform 43">
              <a:extLst>
                <a:ext uri="{FF2B5EF4-FFF2-40B4-BE49-F238E27FC236}">
                  <a16:creationId xmlns:a16="http://schemas.microsoft.com/office/drawing/2014/main" id="{8ECEEFB7-285F-5FE7-C999-7CE57B43F259}"/>
                </a:ext>
              </a:extLst>
            </p:cNvPr>
            <p:cNvSpPr/>
            <p:nvPr userDrawn="1"/>
          </p:nvSpPr>
          <p:spPr>
            <a:xfrm rot="9000000">
              <a:off x="148276" y="3403765"/>
              <a:ext cx="1941470" cy="1194629"/>
            </a:xfrm>
            <a:custGeom>
              <a:avLst/>
              <a:gdLst>
                <a:gd name="connsiteX0" fmla="*/ 1255841 w 1941470"/>
                <a:gd name="connsiteY0" fmla="*/ 3538 h 1194629"/>
                <a:gd name="connsiteX1" fmla="*/ 1257842 w 1941470"/>
                <a:gd name="connsiteY1" fmla="*/ 73 h 1194629"/>
                <a:gd name="connsiteX2" fmla="*/ 1377594 w 1941470"/>
                <a:gd name="connsiteY2" fmla="*/ 6120 h 1194629"/>
                <a:gd name="connsiteX3" fmla="*/ 1915338 w 1941470"/>
                <a:gd name="connsiteY3" fmla="*/ 172048 h 1194629"/>
                <a:gd name="connsiteX4" fmla="*/ 1941172 w 1941470"/>
                <a:gd name="connsiteY4" fmla="*/ 187743 h 1194629"/>
                <a:gd name="connsiteX5" fmla="*/ 1941470 w 1941470"/>
                <a:gd name="connsiteY5" fmla="*/ 192016 h 1194629"/>
                <a:gd name="connsiteX6" fmla="*/ 1905217 w 1941470"/>
                <a:gd name="connsiteY6" fmla="*/ 170258 h 1194629"/>
                <a:gd name="connsiteX7" fmla="*/ 1373051 w 1941470"/>
                <a:gd name="connsiteY7" fmla="*/ 9248 h 1194629"/>
                <a:gd name="connsiteX8" fmla="*/ 1231645 w 1941470"/>
                <a:gd name="connsiteY8" fmla="*/ 45448 h 1194629"/>
                <a:gd name="connsiteX9" fmla="*/ 1233671 w 1941470"/>
                <a:gd name="connsiteY9" fmla="*/ 41939 h 1194629"/>
                <a:gd name="connsiteX10" fmla="*/ 1372985 w 1941470"/>
                <a:gd name="connsiteY10" fmla="*/ 48997 h 1194629"/>
                <a:gd name="connsiteX11" fmla="*/ 1894253 w 1941470"/>
                <a:gd name="connsiteY11" fmla="*/ 210183 h 1194629"/>
                <a:gd name="connsiteX12" fmla="*/ 1936845 w 1941470"/>
                <a:gd name="connsiteY12" fmla="*/ 236086 h 1194629"/>
                <a:gd name="connsiteX13" fmla="*/ 1935670 w 1941470"/>
                <a:gd name="connsiteY13" fmla="*/ 239581 h 1194629"/>
                <a:gd name="connsiteX14" fmla="*/ 1892543 w 1941470"/>
                <a:gd name="connsiteY14" fmla="*/ 213353 h 1194629"/>
                <a:gd name="connsiteX15" fmla="*/ 1372619 w 1941470"/>
                <a:gd name="connsiteY15" fmla="*/ 52589 h 1194629"/>
                <a:gd name="connsiteX16" fmla="*/ 1206073 w 1941470"/>
                <a:gd name="connsiteY16" fmla="*/ 89739 h 1194629"/>
                <a:gd name="connsiteX17" fmla="*/ 1208221 w 1941470"/>
                <a:gd name="connsiteY17" fmla="*/ 86019 h 1194629"/>
                <a:gd name="connsiteX18" fmla="*/ 1230748 w 1941470"/>
                <a:gd name="connsiteY18" fmla="*/ 84878 h 1194629"/>
                <a:gd name="connsiteX19" fmla="*/ 1873750 w 1941470"/>
                <a:gd name="connsiteY19" fmla="*/ 248054 h 1194629"/>
                <a:gd name="connsiteX20" fmla="*/ 1920250 w 1941470"/>
                <a:gd name="connsiteY20" fmla="*/ 276332 h 1194629"/>
                <a:gd name="connsiteX21" fmla="*/ 1918434 w 1941470"/>
                <a:gd name="connsiteY21" fmla="*/ 279478 h 1194629"/>
                <a:gd name="connsiteX22" fmla="*/ 1872004 w 1941470"/>
                <a:gd name="connsiteY22" fmla="*/ 251241 h 1194629"/>
                <a:gd name="connsiteX23" fmla="*/ 1230748 w 1941470"/>
                <a:gd name="connsiteY23" fmla="*/ 88489 h 1194629"/>
                <a:gd name="connsiteX24" fmla="*/ 1180448 w 1941470"/>
                <a:gd name="connsiteY24" fmla="*/ 134123 h 1194629"/>
                <a:gd name="connsiteX25" fmla="*/ 1182596 w 1941470"/>
                <a:gd name="connsiteY25" fmla="*/ 130404 h 1194629"/>
                <a:gd name="connsiteX26" fmla="*/ 1230748 w 1941470"/>
                <a:gd name="connsiteY26" fmla="*/ 127964 h 1194629"/>
                <a:gd name="connsiteX27" fmla="*/ 1853211 w 1941470"/>
                <a:gd name="connsiteY27" fmla="*/ 285940 h 1194629"/>
                <a:gd name="connsiteX28" fmla="*/ 1898723 w 1941470"/>
                <a:gd name="connsiteY28" fmla="*/ 313618 h 1194629"/>
                <a:gd name="connsiteX29" fmla="*/ 1896924 w 1941470"/>
                <a:gd name="connsiteY29" fmla="*/ 316735 h 1194629"/>
                <a:gd name="connsiteX30" fmla="*/ 1851501 w 1941470"/>
                <a:gd name="connsiteY30" fmla="*/ 289111 h 1194629"/>
                <a:gd name="connsiteX31" fmla="*/ 1230748 w 1941470"/>
                <a:gd name="connsiteY31" fmla="*/ 131575 h 1194629"/>
                <a:gd name="connsiteX32" fmla="*/ 1154822 w 1941470"/>
                <a:gd name="connsiteY32" fmla="*/ 178509 h 1194629"/>
                <a:gd name="connsiteX33" fmla="*/ 1156970 w 1941470"/>
                <a:gd name="connsiteY33" fmla="*/ 174788 h 1194629"/>
                <a:gd name="connsiteX34" fmla="*/ 1230748 w 1941470"/>
                <a:gd name="connsiteY34" fmla="*/ 171051 h 1194629"/>
                <a:gd name="connsiteX35" fmla="*/ 1832708 w 1941470"/>
                <a:gd name="connsiteY35" fmla="*/ 323811 h 1194629"/>
                <a:gd name="connsiteX36" fmla="*/ 1877212 w 1941470"/>
                <a:gd name="connsiteY36" fmla="*/ 350876 h 1194629"/>
                <a:gd name="connsiteX37" fmla="*/ 1875396 w 1941470"/>
                <a:gd name="connsiteY37" fmla="*/ 354022 h 1194629"/>
                <a:gd name="connsiteX38" fmla="*/ 1830961 w 1941470"/>
                <a:gd name="connsiteY38" fmla="*/ 326998 h 1194629"/>
                <a:gd name="connsiteX39" fmla="*/ 1230748 w 1941470"/>
                <a:gd name="connsiteY39" fmla="*/ 174662 h 1194629"/>
                <a:gd name="connsiteX40" fmla="*/ 1129197 w 1941470"/>
                <a:gd name="connsiteY40" fmla="*/ 222893 h 1194629"/>
                <a:gd name="connsiteX41" fmla="*/ 1131345 w 1941470"/>
                <a:gd name="connsiteY41" fmla="*/ 219173 h 1194629"/>
                <a:gd name="connsiteX42" fmla="*/ 1230748 w 1941470"/>
                <a:gd name="connsiteY42" fmla="*/ 214137 h 1194629"/>
                <a:gd name="connsiteX43" fmla="*/ 1812168 w 1941470"/>
                <a:gd name="connsiteY43" fmla="*/ 361698 h 1194629"/>
                <a:gd name="connsiteX44" fmla="*/ 1855684 w 1941470"/>
                <a:gd name="connsiteY44" fmla="*/ 388163 h 1194629"/>
                <a:gd name="connsiteX45" fmla="*/ 1853886 w 1941470"/>
                <a:gd name="connsiteY45" fmla="*/ 391279 h 1194629"/>
                <a:gd name="connsiteX46" fmla="*/ 1810458 w 1941470"/>
                <a:gd name="connsiteY46" fmla="*/ 364868 h 1194629"/>
                <a:gd name="connsiteX47" fmla="*/ 1230748 w 1941470"/>
                <a:gd name="connsiteY47" fmla="*/ 217748 h 1194629"/>
                <a:gd name="connsiteX48" fmla="*/ 1103097 w 1941470"/>
                <a:gd name="connsiteY48" fmla="*/ 268099 h 1194629"/>
                <a:gd name="connsiteX49" fmla="*/ 1105409 w 1941470"/>
                <a:gd name="connsiteY49" fmla="*/ 264095 h 1194629"/>
                <a:gd name="connsiteX50" fmla="*/ 1110501 w 1941470"/>
                <a:gd name="connsiteY50" fmla="*/ 263315 h 1194629"/>
                <a:gd name="connsiteX51" fmla="*/ 1230748 w 1941470"/>
                <a:gd name="connsiteY51" fmla="*/ 257224 h 1194629"/>
                <a:gd name="connsiteX52" fmla="*/ 1791665 w 1941470"/>
                <a:gd name="connsiteY52" fmla="*/ 399569 h 1194629"/>
                <a:gd name="connsiteX53" fmla="*/ 1834174 w 1941470"/>
                <a:gd name="connsiteY53" fmla="*/ 425420 h 1194629"/>
                <a:gd name="connsiteX54" fmla="*/ 1832367 w 1941470"/>
                <a:gd name="connsiteY54" fmla="*/ 428550 h 1194629"/>
                <a:gd name="connsiteX55" fmla="*/ 1789955 w 1941470"/>
                <a:gd name="connsiteY55" fmla="*/ 402755 h 1194629"/>
                <a:gd name="connsiteX56" fmla="*/ 1230748 w 1941470"/>
                <a:gd name="connsiteY56" fmla="*/ 260835 h 1194629"/>
                <a:gd name="connsiteX57" fmla="*/ 1110879 w 1941470"/>
                <a:gd name="connsiteY57" fmla="*/ 266908 h 1194629"/>
                <a:gd name="connsiteX58" fmla="*/ 1076974 w 1941470"/>
                <a:gd name="connsiteY58" fmla="*/ 315632 h 1194629"/>
                <a:gd name="connsiteX59" fmla="*/ 1078268 w 1941470"/>
                <a:gd name="connsiteY59" fmla="*/ 311787 h 1194629"/>
                <a:gd name="connsiteX60" fmla="*/ 1114907 w 1941470"/>
                <a:gd name="connsiteY60" fmla="*/ 306179 h 1194629"/>
                <a:gd name="connsiteX61" fmla="*/ 1230748 w 1941470"/>
                <a:gd name="connsiteY61" fmla="*/ 300310 h 1194629"/>
                <a:gd name="connsiteX62" fmla="*/ 1771125 w 1941470"/>
                <a:gd name="connsiteY62" fmla="*/ 437456 h 1194629"/>
                <a:gd name="connsiteX63" fmla="*/ 1812646 w 1941470"/>
                <a:gd name="connsiteY63" fmla="*/ 462707 h 1194629"/>
                <a:gd name="connsiteX64" fmla="*/ 1810848 w 1941470"/>
                <a:gd name="connsiteY64" fmla="*/ 465823 h 1194629"/>
                <a:gd name="connsiteX65" fmla="*/ 1769415 w 1941470"/>
                <a:gd name="connsiteY65" fmla="*/ 440626 h 1194629"/>
                <a:gd name="connsiteX66" fmla="*/ 1230748 w 1941470"/>
                <a:gd name="connsiteY66" fmla="*/ 303921 h 1194629"/>
                <a:gd name="connsiteX67" fmla="*/ 1115272 w 1941470"/>
                <a:gd name="connsiteY67" fmla="*/ 309771 h 1194629"/>
                <a:gd name="connsiteX68" fmla="*/ 1063497 w 1941470"/>
                <a:gd name="connsiteY68" fmla="*/ 361230 h 1194629"/>
                <a:gd name="connsiteX69" fmla="*/ 1063245 w 1941470"/>
                <a:gd name="connsiteY69" fmla="*/ 357621 h 1194629"/>
                <a:gd name="connsiteX70" fmla="*/ 1119299 w 1941470"/>
                <a:gd name="connsiteY70" fmla="*/ 349043 h 1194629"/>
                <a:gd name="connsiteX71" fmla="*/ 1230748 w 1941470"/>
                <a:gd name="connsiteY71" fmla="*/ 343397 h 1194629"/>
                <a:gd name="connsiteX72" fmla="*/ 1750622 w 1941470"/>
                <a:gd name="connsiteY72" fmla="*/ 475326 h 1194629"/>
                <a:gd name="connsiteX73" fmla="*/ 1791136 w 1941470"/>
                <a:gd name="connsiteY73" fmla="*/ 499965 h 1194629"/>
                <a:gd name="connsiteX74" fmla="*/ 1789329 w 1941470"/>
                <a:gd name="connsiteY74" fmla="*/ 503094 h 1194629"/>
                <a:gd name="connsiteX75" fmla="*/ 1748912 w 1941470"/>
                <a:gd name="connsiteY75" fmla="*/ 478513 h 1194629"/>
                <a:gd name="connsiteX76" fmla="*/ 1230748 w 1941470"/>
                <a:gd name="connsiteY76" fmla="*/ 347008 h 1194629"/>
                <a:gd name="connsiteX77" fmla="*/ 1119665 w 1941470"/>
                <a:gd name="connsiteY77" fmla="*/ 352634 h 1194629"/>
                <a:gd name="connsiteX78" fmla="*/ 1066654 w 1941470"/>
                <a:gd name="connsiteY78" fmla="*/ 404286 h 1194629"/>
                <a:gd name="connsiteX79" fmla="*/ 1066473 w 1941470"/>
                <a:gd name="connsiteY79" fmla="*/ 403914 h 1194629"/>
                <a:gd name="connsiteX80" fmla="*/ 1066249 w 1941470"/>
                <a:gd name="connsiteY80" fmla="*/ 400700 h 1194629"/>
                <a:gd name="connsiteX81" fmla="*/ 1123704 w 1941470"/>
                <a:gd name="connsiteY81" fmla="*/ 391906 h 1194629"/>
                <a:gd name="connsiteX82" fmla="*/ 1230747 w 1941470"/>
                <a:gd name="connsiteY82" fmla="*/ 386483 h 1194629"/>
                <a:gd name="connsiteX83" fmla="*/ 1730082 w 1941470"/>
                <a:gd name="connsiteY83" fmla="*/ 513213 h 1194629"/>
                <a:gd name="connsiteX84" fmla="*/ 1769608 w 1941470"/>
                <a:gd name="connsiteY84" fmla="*/ 537251 h 1194629"/>
                <a:gd name="connsiteX85" fmla="*/ 1767809 w 1941470"/>
                <a:gd name="connsiteY85" fmla="*/ 540367 h 1194629"/>
                <a:gd name="connsiteX86" fmla="*/ 1728372 w 1941470"/>
                <a:gd name="connsiteY86" fmla="*/ 516383 h 1194629"/>
                <a:gd name="connsiteX87" fmla="*/ 1230747 w 1941470"/>
                <a:gd name="connsiteY87" fmla="*/ 390094 h 1194629"/>
                <a:gd name="connsiteX88" fmla="*/ 1124069 w 1941470"/>
                <a:gd name="connsiteY88" fmla="*/ 395499 h 1194629"/>
                <a:gd name="connsiteX89" fmla="*/ 1086424 w 1941470"/>
                <a:gd name="connsiteY89" fmla="*/ 444800 h 1194629"/>
                <a:gd name="connsiteX90" fmla="*/ 1084766 w 1941470"/>
                <a:gd name="connsiteY90" fmla="*/ 441401 h 1194629"/>
                <a:gd name="connsiteX91" fmla="*/ 1128098 w 1941470"/>
                <a:gd name="connsiteY91" fmla="*/ 434770 h 1194629"/>
                <a:gd name="connsiteX92" fmla="*/ 1230748 w 1941470"/>
                <a:gd name="connsiteY92" fmla="*/ 429570 h 1194629"/>
                <a:gd name="connsiteX93" fmla="*/ 1709579 w 1941470"/>
                <a:gd name="connsiteY93" fmla="*/ 551084 h 1194629"/>
                <a:gd name="connsiteX94" fmla="*/ 1748098 w 1941470"/>
                <a:gd name="connsiteY94" fmla="*/ 574508 h 1194629"/>
                <a:gd name="connsiteX95" fmla="*/ 1746291 w 1941470"/>
                <a:gd name="connsiteY95" fmla="*/ 577638 h 1194629"/>
                <a:gd name="connsiteX96" fmla="*/ 1707869 w 1941470"/>
                <a:gd name="connsiteY96" fmla="*/ 554271 h 1194629"/>
                <a:gd name="connsiteX97" fmla="*/ 1230748 w 1941470"/>
                <a:gd name="connsiteY97" fmla="*/ 433181 h 1194629"/>
                <a:gd name="connsiteX98" fmla="*/ 1128477 w 1941470"/>
                <a:gd name="connsiteY98" fmla="*/ 438363 h 1194629"/>
                <a:gd name="connsiteX99" fmla="*/ 1129022 w 1941470"/>
                <a:gd name="connsiteY99" fmla="*/ 481815 h 1194629"/>
                <a:gd name="connsiteX100" fmla="*/ 1124043 w 1941470"/>
                <a:gd name="connsiteY100" fmla="*/ 478940 h 1194629"/>
                <a:gd name="connsiteX101" fmla="*/ 1124032 w 1941470"/>
                <a:gd name="connsiteY101" fmla="*/ 478930 h 1194629"/>
                <a:gd name="connsiteX102" fmla="*/ 1132504 w 1941470"/>
                <a:gd name="connsiteY102" fmla="*/ 477634 h 1194629"/>
                <a:gd name="connsiteX103" fmla="*/ 1230748 w 1941470"/>
                <a:gd name="connsiteY103" fmla="*/ 472656 h 1194629"/>
                <a:gd name="connsiteX104" fmla="*/ 1689040 w 1941470"/>
                <a:gd name="connsiteY104" fmla="*/ 588971 h 1194629"/>
                <a:gd name="connsiteX105" fmla="*/ 1726570 w 1941470"/>
                <a:gd name="connsiteY105" fmla="*/ 611795 h 1194629"/>
                <a:gd name="connsiteX106" fmla="*/ 1724771 w 1941470"/>
                <a:gd name="connsiteY106" fmla="*/ 614911 h 1194629"/>
                <a:gd name="connsiteX107" fmla="*/ 1687330 w 1941470"/>
                <a:gd name="connsiteY107" fmla="*/ 592141 h 1194629"/>
                <a:gd name="connsiteX108" fmla="*/ 1230748 w 1941470"/>
                <a:gd name="connsiteY108" fmla="*/ 476267 h 1194629"/>
                <a:gd name="connsiteX109" fmla="*/ 1132869 w 1941470"/>
                <a:gd name="connsiteY109" fmla="*/ 481226 h 1194629"/>
                <a:gd name="connsiteX110" fmla="*/ 1199512 w 1941470"/>
                <a:gd name="connsiteY110" fmla="*/ 522513 h 1194629"/>
                <a:gd name="connsiteX111" fmla="*/ 1194189 w 1941470"/>
                <a:gd name="connsiteY111" fmla="*/ 519439 h 1194629"/>
                <a:gd name="connsiteX112" fmla="*/ 1230748 w 1941470"/>
                <a:gd name="connsiteY112" fmla="*/ 515743 h 1194629"/>
                <a:gd name="connsiteX113" fmla="*/ 1668537 w 1941470"/>
                <a:gd name="connsiteY113" fmla="*/ 626842 h 1194629"/>
                <a:gd name="connsiteX114" fmla="*/ 1705060 w 1941470"/>
                <a:gd name="connsiteY114" fmla="*/ 649053 h 1194629"/>
                <a:gd name="connsiteX115" fmla="*/ 1703253 w 1941470"/>
                <a:gd name="connsiteY115" fmla="*/ 652182 h 1194629"/>
                <a:gd name="connsiteX116" fmla="*/ 1666827 w 1941470"/>
                <a:gd name="connsiteY116" fmla="*/ 630028 h 1194629"/>
                <a:gd name="connsiteX117" fmla="*/ 1230748 w 1941470"/>
                <a:gd name="connsiteY117" fmla="*/ 519354 h 1194629"/>
                <a:gd name="connsiteX118" fmla="*/ 1272316 w 1941470"/>
                <a:gd name="connsiteY118" fmla="*/ 564546 h 1194629"/>
                <a:gd name="connsiteX119" fmla="*/ 1265460 w 1941470"/>
                <a:gd name="connsiteY119" fmla="*/ 560588 h 1194629"/>
                <a:gd name="connsiteX120" fmla="*/ 1320192 w 1941470"/>
                <a:gd name="connsiteY120" fmla="*/ 563361 h 1194629"/>
                <a:gd name="connsiteX121" fmla="*/ 1647996 w 1941470"/>
                <a:gd name="connsiteY121" fmla="*/ 664728 h 1194629"/>
                <a:gd name="connsiteX122" fmla="*/ 1679508 w 1941470"/>
                <a:gd name="connsiteY122" fmla="*/ 683892 h 1194629"/>
                <a:gd name="connsiteX123" fmla="*/ 1677092 w 1941470"/>
                <a:gd name="connsiteY123" fmla="*/ 686633 h 1194629"/>
                <a:gd name="connsiteX124" fmla="*/ 1646287 w 1941470"/>
                <a:gd name="connsiteY124" fmla="*/ 667898 h 1194629"/>
                <a:gd name="connsiteX125" fmla="*/ 1319827 w 1941470"/>
                <a:gd name="connsiteY125" fmla="*/ 566953 h 1194629"/>
                <a:gd name="connsiteX126" fmla="*/ 1363460 w 1941470"/>
                <a:gd name="connsiteY126" fmla="*/ 617168 h 1194629"/>
                <a:gd name="connsiteX127" fmla="*/ 1354859 w 1941470"/>
                <a:gd name="connsiteY127" fmla="*/ 612202 h 1194629"/>
                <a:gd name="connsiteX128" fmla="*/ 1398424 w 1941470"/>
                <a:gd name="connsiteY128" fmla="*/ 618869 h 1194629"/>
                <a:gd name="connsiteX129" fmla="*/ 1627494 w 1941470"/>
                <a:gd name="connsiteY129" fmla="*/ 702599 h 1194629"/>
                <a:gd name="connsiteX130" fmla="*/ 1643433 w 1941470"/>
                <a:gd name="connsiteY130" fmla="*/ 712292 h 1194629"/>
                <a:gd name="connsiteX131" fmla="*/ 1639576 w 1941470"/>
                <a:gd name="connsiteY131" fmla="*/ 714174 h 1194629"/>
                <a:gd name="connsiteX132" fmla="*/ 1625784 w 1941470"/>
                <a:gd name="connsiteY132" fmla="*/ 705786 h 1194629"/>
                <a:gd name="connsiteX133" fmla="*/ 1397703 w 1941470"/>
                <a:gd name="connsiteY133" fmla="*/ 622409 h 1194629"/>
                <a:gd name="connsiteX134" fmla="*/ 1505272 w 1941470"/>
                <a:gd name="connsiteY134" fmla="*/ 699043 h 1194629"/>
                <a:gd name="connsiteX135" fmla="*/ 1487060 w 1941470"/>
                <a:gd name="connsiteY135" fmla="*/ 688528 h 1194629"/>
                <a:gd name="connsiteX136" fmla="*/ 1537919 w 1941470"/>
                <a:gd name="connsiteY136" fmla="*/ 707180 h 1194629"/>
                <a:gd name="connsiteX137" fmla="*/ 1578084 w 1941470"/>
                <a:gd name="connsiteY137" fmla="*/ 726558 h 1194629"/>
                <a:gd name="connsiteX138" fmla="*/ 1572967 w 1941470"/>
                <a:gd name="connsiteY138" fmla="*/ 726915 h 1194629"/>
                <a:gd name="connsiteX139" fmla="*/ 1564962 w 1941470"/>
                <a:gd name="connsiteY139" fmla="*/ 724223 h 1194629"/>
                <a:gd name="connsiteX140" fmla="*/ 1536524 w 1941470"/>
                <a:gd name="connsiteY140" fmla="*/ 710503 h 1194629"/>
                <a:gd name="connsiteX141" fmla="*/ 990872 w 1941470"/>
                <a:gd name="connsiteY141" fmla="*/ 510372 h 1194629"/>
                <a:gd name="connsiteX142" fmla="*/ 1010554 w 1941470"/>
                <a:gd name="connsiteY142" fmla="*/ 500767 h 1194629"/>
                <a:gd name="connsiteX143" fmla="*/ 1024981 w 1941470"/>
                <a:gd name="connsiteY143" fmla="*/ 499761 h 1194629"/>
                <a:gd name="connsiteX144" fmla="*/ 925557 w 1941470"/>
                <a:gd name="connsiteY144" fmla="*/ 575607 h 1194629"/>
                <a:gd name="connsiteX145" fmla="*/ 928215 w 1941470"/>
                <a:gd name="connsiteY145" fmla="*/ 571003 h 1194629"/>
                <a:gd name="connsiteX146" fmla="*/ 1045726 w 1941470"/>
                <a:gd name="connsiteY146" fmla="*/ 534450 h 1194629"/>
                <a:gd name="connsiteX147" fmla="*/ 1127035 w 1941470"/>
                <a:gd name="connsiteY147" fmla="*/ 526229 h 1194629"/>
                <a:gd name="connsiteX148" fmla="*/ 1132361 w 1941470"/>
                <a:gd name="connsiteY148" fmla="*/ 529304 h 1194629"/>
                <a:gd name="connsiteX149" fmla="*/ 1046470 w 1941470"/>
                <a:gd name="connsiteY149" fmla="*/ 537990 h 1194629"/>
                <a:gd name="connsiteX150" fmla="*/ 893961 w 1941470"/>
                <a:gd name="connsiteY150" fmla="*/ 630334 h 1194629"/>
                <a:gd name="connsiteX151" fmla="*/ 896606 w 1941470"/>
                <a:gd name="connsiteY151" fmla="*/ 625753 h 1194629"/>
                <a:gd name="connsiteX152" fmla="*/ 1054410 w 1941470"/>
                <a:gd name="connsiteY152" fmla="*/ 576660 h 1194629"/>
                <a:gd name="connsiteX153" fmla="*/ 1190542 w 1941470"/>
                <a:gd name="connsiteY153" fmla="*/ 562895 h 1194629"/>
                <a:gd name="connsiteX154" fmla="*/ 1195864 w 1941470"/>
                <a:gd name="connsiteY154" fmla="*/ 565967 h 1194629"/>
                <a:gd name="connsiteX155" fmla="*/ 1055131 w 1941470"/>
                <a:gd name="connsiteY155" fmla="*/ 580197 h 1194629"/>
                <a:gd name="connsiteX156" fmla="*/ 853376 w 1941470"/>
                <a:gd name="connsiteY156" fmla="*/ 700628 h 1194629"/>
                <a:gd name="connsiteX157" fmla="*/ 856839 w 1941470"/>
                <a:gd name="connsiteY157" fmla="*/ 694631 h 1194629"/>
                <a:gd name="connsiteX158" fmla="*/ 906803 w 1941470"/>
                <a:gd name="connsiteY158" fmla="*/ 667478 h 1194629"/>
                <a:gd name="connsiteX159" fmla="*/ 1230748 w 1941470"/>
                <a:gd name="connsiteY159" fmla="*/ 601916 h 1194629"/>
                <a:gd name="connsiteX160" fmla="*/ 1260763 w 1941470"/>
                <a:gd name="connsiteY160" fmla="*/ 603436 h 1194629"/>
                <a:gd name="connsiteX161" fmla="*/ 1267619 w 1941470"/>
                <a:gd name="connsiteY161" fmla="*/ 607395 h 1194629"/>
                <a:gd name="connsiteX162" fmla="*/ 1230748 w 1941470"/>
                <a:gd name="connsiteY162" fmla="*/ 605527 h 1194629"/>
                <a:gd name="connsiteX163" fmla="*/ 908233 w 1941470"/>
                <a:gd name="connsiteY163" fmla="*/ 670813 h 1194629"/>
                <a:gd name="connsiteX164" fmla="*/ 812332 w 1941470"/>
                <a:gd name="connsiteY164" fmla="*/ 771720 h 1194629"/>
                <a:gd name="connsiteX165" fmla="*/ 815764 w 1941470"/>
                <a:gd name="connsiteY165" fmla="*/ 765775 h 1194629"/>
                <a:gd name="connsiteX166" fmla="*/ 923576 w 1941470"/>
                <a:gd name="connsiteY166" fmla="*/ 707180 h 1194629"/>
                <a:gd name="connsiteX167" fmla="*/ 1230748 w 1941470"/>
                <a:gd name="connsiteY167" fmla="*/ 645003 h 1194629"/>
                <a:gd name="connsiteX168" fmla="*/ 1311395 w 1941470"/>
                <a:gd name="connsiteY168" fmla="*/ 649089 h 1194629"/>
                <a:gd name="connsiteX169" fmla="*/ 1350095 w 1941470"/>
                <a:gd name="connsiteY169" fmla="*/ 655013 h 1194629"/>
                <a:gd name="connsiteX170" fmla="*/ 1358692 w 1941470"/>
                <a:gd name="connsiteY170" fmla="*/ 659976 h 1194629"/>
                <a:gd name="connsiteX171" fmla="*/ 1311030 w 1941470"/>
                <a:gd name="connsiteY171" fmla="*/ 652681 h 1194629"/>
                <a:gd name="connsiteX172" fmla="*/ 1230748 w 1941470"/>
                <a:gd name="connsiteY172" fmla="*/ 648614 h 1194629"/>
                <a:gd name="connsiteX173" fmla="*/ 924972 w 1941470"/>
                <a:gd name="connsiteY173" fmla="*/ 710503 h 1194629"/>
                <a:gd name="connsiteX174" fmla="*/ 757492 w 1941470"/>
                <a:gd name="connsiteY174" fmla="*/ 866704 h 1194629"/>
                <a:gd name="connsiteX175" fmla="*/ 762675 w 1941470"/>
                <a:gd name="connsiteY175" fmla="*/ 857728 h 1194629"/>
                <a:gd name="connsiteX176" fmla="*/ 813465 w 1941470"/>
                <a:gd name="connsiteY176" fmla="*/ 815805 h 1194629"/>
                <a:gd name="connsiteX177" fmla="*/ 1230748 w 1941470"/>
                <a:gd name="connsiteY177" fmla="*/ 688089 h 1194629"/>
                <a:gd name="connsiteX178" fmla="*/ 1381078 w 1941470"/>
                <a:gd name="connsiteY178" fmla="*/ 703288 h 1194629"/>
                <a:gd name="connsiteX179" fmla="*/ 1495193 w 1941470"/>
                <a:gd name="connsiteY179" fmla="*/ 738785 h 1194629"/>
                <a:gd name="connsiteX180" fmla="*/ 1506732 w 1941470"/>
                <a:gd name="connsiteY180" fmla="*/ 745447 h 1194629"/>
                <a:gd name="connsiteX181" fmla="*/ 1507951 w 1941470"/>
                <a:gd name="connsiteY181" fmla="*/ 746523 h 1194629"/>
                <a:gd name="connsiteX182" fmla="*/ 1380357 w 1941470"/>
                <a:gd name="connsiteY182" fmla="*/ 706828 h 1194629"/>
                <a:gd name="connsiteX183" fmla="*/ 1230748 w 1941470"/>
                <a:gd name="connsiteY183" fmla="*/ 691700 h 1194629"/>
                <a:gd name="connsiteX184" fmla="*/ 815510 w 1941470"/>
                <a:gd name="connsiteY184" fmla="*/ 818814 h 1194629"/>
                <a:gd name="connsiteX185" fmla="*/ 692433 w 1941470"/>
                <a:gd name="connsiteY185" fmla="*/ 992752 h 1194629"/>
                <a:gd name="connsiteX186" fmla="*/ 695625 w 1941470"/>
                <a:gd name="connsiteY186" fmla="*/ 983257 h 1194629"/>
                <a:gd name="connsiteX187" fmla="*/ 733362 w 1941470"/>
                <a:gd name="connsiteY187" fmla="*/ 937540 h 1194629"/>
                <a:gd name="connsiteX188" fmla="*/ 1230747 w 1941470"/>
                <a:gd name="connsiteY188" fmla="*/ 731176 h 1194629"/>
                <a:gd name="connsiteX189" fmla="*/ 1504407 w 1941470"/>
                <a:gd name="connsiteY189" fmla="*/ 786570 h 1194629"/>
                <a:gd name="connsiteX190" fmla="*/ 1563405 w 1941470"/>
                <a:gd name="connsiteY190" fmla="*/ 818635 h 1194629"/>
                <a:gd name="connsiteX191" fmla="*/ 1564302 w 1941470"/>
                <a:gd name="connsiteY191" fmla="*/ 820473 h 1194629"/>
                <a:gd name="connsiteX192" fmla="*/ 1564499 w 1941470"/>
                <a:gd name="connsiteY192" fmla="*/ 823310 h 1194629"/>
                <a:gd name="connsiteX193" fmla="*/ 1503012 w 1941470"/>
                <a:gd name="connsiteY193" fmla="*/ 789894 h 1194629"/>
                <a:gd name="connsiteX194" fmla="*/ 1230747 w 1941470"/>
                <a:gd name="connsiteY194" fmla="*/ 734787 h 1194629"/>
                <a:gd name="connsiteX195" fmla="*/ 735906 w 1941470"/>
                <a:gd name="connsiteY195" fmla="*/ 940084 h 1194629"/>
                <a:gd name="connsiteX196" fmla="*/ 581719 w 1941470"/>
                <a:gd name="connsiteY196" fmla="*/ 986561 h 1194629"/>
                <a:gd name="connsiteX197" fmla="*/ 672456 w 1941470"/>
                <a:gd name="connsiteY197" fmla="*/ 876634 h 1194629"/>
                <a:gd name="connsiteX198" fmla="*/ 723135 w 1941470"/>
                <a:gd name="connsiteY198" fmla="*/ 834803 h 1194629"/>
                <a:gd name="connsiteX199" fmla="*/ 718012 w 1941470"/>
                <a:gd name="connsiteY199" fmla="*/ 843676 h 1194629"/>
                <a:gd name="connsiteX200" fmla="*/ 675000 w 1941470"/>
                <a:gd name="connsiteY200" fmla="*/ 879178 h 1194629"/>
                <a:gd name="connsiteX201" fmla="*/ 586956 w 1941470"/>
                <a:gd name="connsiteY201" fmla="*/ 985844 h 1194629"/>
                <a:gd name="connsiteX202" fmla="*/ 586113 w 1941470"/>
                <a:gd name="connsiteY202" fmla="*/ 986255 h 1194629"/>
                <a:gd name="connsiteX203" fmla="*/ 693159 w 1941470"/>
                <a:gd name="connsiteY203" fmla="*/ 1059250 h 1194629"/>
                <a:gd name="connsiteX204" fmla="*/ 691414 w 1941470"/>
                <a:gd name="connsiteY204" fmla="*/ 1055673 h 1194629"/>
                <a:gd name="connsiteX205" fmla="*/ 763800 w 1941470"/>
                <a:gd name="connsiteY205" fmla="*/ 967977 h 1194629"/>
                <a:gd name="connsiteX206" fmla="*/ 1230748 w 1941470"/>
                <a:gd name="connsiteY206" fmla="*/ 774262 h 1194629"/>
                <a:gd name="connsiteX207" fmla="*/ 1487669 w 1941470"/>
                <a:gd name="connsiteY207" fmla="*/ 826259 h 1194629"/>
                <a:gd name="connsiteX208" fmla="*/ 1567037 w 1941470"/>
                <a:gd name="connsiteY208" fmla="*/ 869391 h 1194629"/>
                <a:gd name="connsiteX209" fmla="*/ 1565871 w 1941470"/>
                <a:gd name="connsiteY209" fmla="*/ 872857 h 1194629"/>
                <a:gd name="connsiteX210" fmla="*/ 1486274 w 1941470"/>
                <a:gd name="connsiteY210" fmla="*/ 829595 h 1194629"/>
                <a:gd name="connsiteX211" fmla="*/ 1230748 w 1941470"/>
                <a:gd name="connsiteY211" fmla="*/ 777873 h 1194629"/>
                <a:gd name="connsiteX212" fmla="*/ 766375 w 1941470"/>
                <a:gd name="connsiteY212" fmla="*/ 970552 h 1194629"/>
                <a:gd name="connsiteX213" fmla="*/ 529126 w 1941470"/>
                <a:gd name="connsiteY213" fmla="*/ 989853 h 1194629"/>
                <a:gd name="connsiteX214" fmla="*/ 540190 w 1941470"/>
                <a:gd name="connsiteY214" fmla="*/ 969494 h 1194629"/>
                <a:gd name="connsiteX215" fmla="*/ 765317 w 1941470"/>
                <a:gd name="connsiteY215" fmla="*/ 744368 h 1194629"/>
                <a:gd name="connsiteX216" fmla="*/ 779933 w 1941470"/>
                <a:gd name="connsiteY216" fmla="*/ 736425 h 1194629"/>
                <a:gd name="connsiteX217" fmla="*/ 776467 w 1941470"/>
                <a:gd name="connsiteY217" fmla="*/ 742429 h 1194629"/>
                <a:gd name="connsiteX218" fmla="*/ 767361 w 1941470"/>
                <a:gd name="connsiteY218" fmla="*/ 747378 h 1194629"/>
                <a:gd name="connsiteX219" fmla="*/ 543199 w 1941470"/>
                <a:gd name="connsiteY219" fmla="*/ 971538 h 1194629"/>
                <a:gd name="connsiteX220" fmla="*/ 533195 w 1941470"/>
                <a:gd name="connsiteY220" fmla="*/ 989945 h 1194629"/>
                <a:gd name="connsiteX221" fmla="*/ 530049 w 1941470"/>
                <a:gd name="connsiteY221" fmla="*/ 990164 h 1194629"/>
                <a:gd name="connsiteX222" fmla="*/ 716581 w 1941470"/>
                <a:gd name="connsiteY222" fmla="*/ 1101459 h 1194629"/>
                <a:gd name="connsiteX223" fmla="*/ 713823 w 1941470"/>
                <a:gd name="connsiteY223" fmla="*/ 1099026 h 1194629"/>
                <a:gd name="connsiteX224" fmla="*/ 718794 w 1941470"/>
                <a:gd name="connsiteY224" fmla="*/ 1089882 h 1194629"/>
                <a:gd name="connsiteX225" fmla="*/ 1230748 w 1941470"/>
                <a:gd name="connsiteY225" fmla="*/ 817349 h 1194629"/>
                <a:gd name="connsiteX226" fmla="*/ 1470896 w 1941470"/>
                <a:gd name="connsiteY226" fmla="*/ 865961 h 1194629"/>
                <a:gd name="connsiteX227" fmla="*/ 1553156 w 1941470"/>
                <a:gd name="connsiteY227" fmla="*/ 910669 h 1194629"/>
                <a:gd name="connsiteX228" fmla="*/ 1551996 w 1941470"/>
                <a:gd name="connsiteY228" fmla="*/ 914119 h 1194629"/>
                <a:gd name="connsiteX229" fmla="*/ 1469501 w 1941470"/>
                <a:gd name="connsiteY229" fmla="*/ 869285 h 1194629"/>
                <a:gd name="connsiteX230" fmla="*/ 1230748 w 1941470"/>
                <a:gd name="connsiteY230" fmla="*/ 820960 h 1194629"/>
                <a:gd name="connsiteX231" fmla="*/ 721781 w 1941470"/>
                <a:gd name="connsiteY231" fmla="*/ 1091890 h 1194629"/>
                <a:gd name="connsiteX232" fmla="*/ 487880 w 1941470"/>
                <a:gd name="connsiteY232" fmla="*/ 975984 h 1194629"/>
                <a:gd name="connsiteX233" fmla="*/ 504482 w 1941470"/>
                <a:gd name="connsiteY233" fmla="*/ 945437 h 1194629"/>
                <a:gd name="connsiteX234" fmla="*/ 741260 w 1941470"/>
                <a:gd name="connsiteY234" fmla="*/ 708660 h 1194629"/>
                <a:gd name="connsiteX235" fmla="*/ 820977 w 1941470"/>
                <a:gd name="connsiteY235" fmla="*/ 665336 h 1194629"/>
                <a:gd name="connsiteX236" fmla="*/ 817543 w 1941470"/>
                <a:gd name="connsiteY236" fmla="*/ 671283 h 1194629"/>
                <a:gd name="connsiteX237" fmla="*/ 743269 w 1941470"/>
                <a:gd name="connsiteY237" fmla="*/ 711648 h 1194629"/>
                <a:gd name="connsiteX238" fmla="*/ 507470 w 1941470"/>
                <a:gd name="connsiteY238" fmla="*/ 947446 h 1194629"/>
                <a:gd name="connsiteX239" fmla="*/ 491330 w 1941470"/>
                <a:gd name="connsiteY239" fmla="*/ 977144 h 1194629"/>
                <a:gd name="connsiteX240" fmla="*/ 749729 w 1941470"/>
                <a:gd name="connsiteY240" fmla="*/ 1130298 h 1194629"/>
                <a:gd name="connsiteX241" fmla="*/ 748418 w 1941470"/>
                <a:gd name="connsiteY241" fmla="*/ 1129541 h 1194629"/>
                <a:gd name="connsiteX242" fmla="*/ 746798 w 1941470"/>
                <a:gd name="connsiteY242" fmla="*/ 1128112 h 1194629"/>
                <a:gd name="connsiteX243" fmla="*/ 754502 w 1941470"/>
                <a:gd name="connsiteY243" fmla="*/ 1113937 h 1194629"/>
                <a:gd name="connsiteX244" fmla="*/ 1230748 w 1941470"/>
                <a:gd name="connsiteY244" fmla="*/ 860435 h 1194629"/>
                <a:gd name="connsiteX245" fmla="*/ 1454158 w 1941470"/>
                <a:gd name="connsiteY245" fmla="*/ 905650 h 1194629"/>
                <a:gd name="connsiteX246" fmla="*/ 1532373 w 1941470"/>
                <a:gd name="connsiteY246" fmla="*/ 948156 h 1194629"/>
                <a:gd name="connsiteX247" fmla="*/ 1530571 w 1941470"/>
                <a:gd name="connsiteY247" fmla="*/ 951276 h 1194629"/>
                <a:gd name="connsiteX248" fmla="*/ 1452763 w 1941470"/>
                <a:gd name="connsiteY248" fmla="*/ 908985 h 1194629"/>
                <a:gd name="connsiteX249" fmla="*/ 1230748 w 1941470"/>
                <a:gd name="connsiteY249" fmla="*/ 864046 h 1194629"/>
                <a:gd name="connsiteX250" fmla="*/ 757511 w 1941470"/>
                <a:gd name="connsiteY250" fmla="*/ 1115981 h 1194629"/>
                <a:gd name="connsiteX251" fmla="*/ 786860 w 1941470"/>
                <a:gd name="connsiteY251" fmla="*/ 1151735 h 1194629"/>
                <a:gd name="connsiteX252" fmla="*/ 783755 w 1941470"/>
                <a:gd name="connsiteY252" fmla="*/ 1149943 h 1194629"/>
                <a:gd name="connsiteX253" fmla="*/ 790230 w 1941470"/>
                <a:gd name="connsiteY253" fmla="*/ 1138029 h 1194629"/>
                <a:gd name="connsiteX254" fmla="*/ 1230747 w 1941470"/>
                <a:gd name="connsiteY254" fmla="*/ 903522 h 1194629"/>
                <a:gd name="connsiteX255" fmla="*/ 1437384 w 1941470"/>
                <a:gd name="connsiteY255" fmla="*/ 945352 h 1194629"/>
                <a:gd name="connsiteX256" fmla="*/ 1510917 w 1941470"/>
                <a:gd name="connsiteY256" fmla="*/ 985317 h 1194629"/>
                <a:gd name="connsiteX257" fmla="*/ 1509124 w 1941470"/>
                <a:gd name="connsiteY257" fmla="*/ 988423 h 1194629"/>
                <a:gd name="connsiteX258" fmla="*/ 1435989 w 1941470"/>
                <a:gd name="connsiteY258" fmla="*/ 948676 h 1194629"/>
                <a:gd name="connsiteX259" fmla="*/ 1230747 w 1941470"/>
                <a:gd name="connsiteY259" fmla="*/ 907133 h 1194629"/>
                <a:gd name="connsiteX260" fmla="*/ 793218 w 1941470"/>
                <a:gd name="connsiteY260" fmla="*/ 1140038 h 1194629"/>
                <a:gd name="connsiteX261" fmla="*/ 824022 w 1941470"/>
                <a:gd name="connsiteY261" fmla="*/ 1173191 h 1194629"/>
                <a:gd name="connsiteX262" fmla="*/ 820886 w 1941470"/>
                <a:gd name="connsiteY262" fmla="*/ 1171380 h 1194629"/>
                <a:gd name="connsiteX263" fmla="*/ 825938 w 1941470"/>
                <a:gd name="connsiteY263" fmla="*/ 1162085 h 1194629"/>
                <a:gd name="connsiteX264" fmla="*/ 1230748 w 1941470"/>
                <a:gd name="connsiteY264" fmla="*/ 946608 h 1194629"/>
                <a:gd name="connsiteX265" fmla="*/ 1420646 w 1941470"/>
                <a:gd name="connsiteY265" fmla="*/ 985041 h 1194629"/>
                <a:gd name="connsiteX266" fmla="*/ 1489480 w 1941470"/>
                <a:gd name="connsiteY266" fmla="*/ 1022448 h 1194629"/>
                <a:gd name="connsiteX267" fmla="*/ 1487678 w 1941470"/>
                <a:gd name="connsiteY267" fmla="*/ 1025569 h 1194629"/>
                <a:gd name="connsiteX268" fmla="*/ 1419251 w 1941470"/>
                <a:gd name="connsiteY268" fmla="*/ 988376 h 1194629"/>
                <a:gd name="connsiteX269" fmla="*/ 1230748 w 1941470"/>
                <a:gd name="connsiteY269" fmla="*/ 950219 h 1194629"/>
                <a:gd name="connsiteX270" fmla="*/ 828948 w 1941470"/>
                <a:gd name="connsiteY270" fmla="*/ 1164129 h 1194629"/>
                <a:gd name="connsiteX271" fmla="*/ 861153 w 1941470"/>
                <a:gd name="connsiteY271" fmla="*/ 1194629 h 1194629"/>
                <a:gd name="connsiteX272" fmla="*/ 858048 w 1941470"/>
                <a:gd name="connsiteY272" fmla="*/ 1192836 h 1194629"/>
                <a:gd name="connsiteX273" fmla="*/ 861667 w 1941470"/>
                <a:gd name="connsiteY273" fmla="*/ 1186177 h 1194629"/>
                <a:gd name="connsiteX274" fmla="*/ 1230748 w 1941470"/>
                <a:gd name="connsiteY274" fmla="*/ 989695 h 1194629"/>
                <a:gd name="connsiteX275" fmla="*/ 1403873 w 1941470"/>
                <a:gd name="connsiteY275" fmla="*/ 1024743 h 1194629"/>
                <a:gd name="connsiteX276" fmla="*/ 1468024 w 1941470"/>
                <a:gd name="connsiteY276" fmla="*/ 1059610 h 1194629"/>
                <a:gd name="connsiteX277" fmla="*/ 1466231 w 1941470"/>
                <a:gd name="connsiteY277" fmla="*/ 1062716 h 1194629"/>
                <a:gd name="connsiteX278" fmla="*/ 1402477 w 1941470"/>
                <a:gd name="connsiteY278" fmla="*/ 1028066 h 1194629"/>
                <a:gd name="connsiteX279" fmla="*/ 1230748 w 1941470"/>
                <a:gd name="connsiteY279" fmla="*/ 993306 h 1194629"/>
                <a:gd name="connsiteX280" fmla="*/ 864655 w 1941470"/>
                <a:gd name="connsiteY280" fmla="*/ 1188185 h 1194629"/>
                <a:gd name="connsiteX281" fmla="*/ 2893 w 1941470"/>
                <a:gd name="connsiteY281" fmla="*/ 699113 h 1194629"/>
                <a:gd name="connsiteX282" fmla="*/ 0 w 1941470"/>
                <a:gd name="connsiteY282" fmla="*/ 697443 h 1194629"/>
                <a:gd name="connsiteX283" fmla="*/ 39807 w 1941470"/>
                <a:gd name="connsiteY283" fmla="*/ 631919 h 1194629"/>
                <a:gd name="connsiteX284" fmla="*/ 1083902 w 1941470"/>
                <a:gd name="connsiteY284" fmla="*/ 6120 h 1194629"/>
                <a:gd name="connsiteX285" fmla="*/ 1205109 w 1941470"/>
                <a:gd name="connsiteY285" fmla="*/ 0 h 1194629"/>
                <a:gd name="connsiteX286" fmla="*/ 1202991 w 1941470"/>
                <a:gd name="connsiteY286" fmla="*/ 3668 h 1194629"/>
                <a:gd name="connsiteX287" fmla="*/ 1088445 w 1941470"/>
                <a:gd name="connsiteY287" fmla="*/ 9248 h 1194629"/>
                <a:gd name="connsiteX288" fmla="*/ 217758 w 1941470"/>
                <a:gd name="connsiteY288" fmla="*/ 421938 h 1194629"/>
                <a:gd name="connsiteX289" fmla="*/ 38039 w 1941470"/>
                <a:gd name="connsiteY289" fmla="*/ 640553 h 1194629"/>
                <a:gd name="connsiteX290" fmla="*/ 40857 w 1941470"/>
                <a:gd name="connsiteY290" fmla="*/ 721031 h 1194629"/>
                <a:gd name="connsiteX291" fmla="*/ 37741 w 1941470"/>
                <a:gd name="connsiteY291" fmla="*/ 719232 h 1194629"/>
                <a:gd name="connsiteX292" fmla="*/ 75861 w 1941470"/>
                <a:gd name="connsiteY292" fmla="*/ 656551 h 1194629"/>
                <a:gd name="connsiteX293" fmla="*/ 1088511 w 1941470"/>
                <a:gd name="connsiteY293" fmla="*/ 48997 h 1194629"/>
                <a:gd name="connsiteX294" fmla="*/ 1179481 w 1941470"/>
                <a:gd name="connsiteY294" fmla="*/ 44388 h 1194629"/>
                <a:gd name="connsiteX295" fmla="*/ 1177333 w 1941470"/>
                <a:gd name="connsiteY295" fmla="*/ 48108 h 1194629"/>
                <a:gd name="connsiteX296" fmla="*/ 1088876 w 1941470"/>
                <a:gd name="connsiteY296" fmla="*/ 52589 h 1194629"/>
                <a:gd name="connsiteX297" fmla="*/ 78849 w 1941470"/>
                <a:gd name="connsiteY297" fmla="*/ 658560 h 1194629"/>
                <a:gd name="connsiteX298" fmla="*/ 78145 w 1941470"/>
                <a:gd name="connsiteY298" fmla="*/ 742559 h 1194629"/>
                <a:gd name="connsiteX299" fmla="*/ 74999 w 1941470"/>
                <a:gd name="connsiteY299" fmla="*/ 740743 h 1194629"/>
                <a:gd name="connsiteX300" fmla="*/ 111569 w 1941470"/>
                <a:gd name="connsiteY300" fmla="*/ 680608 h 1194629"/>
                <a:gd name="connsiteX301" fmla="*/ 1092904 w 1941470"/>
                <a:gd name="connsiteY301" fmla="*/ 91861 h 1194629"/>
                <a:gd name="connsiteX302" fmla="*/ 1153855 w 1941470"/>
                <a:gd name="connsiteY302" fmla="*/ 88773 h 1194629"/>
                <a:gd name="connsiteX303" fmla="*/ 1151707 w 1941470"/>
                <a:gd name="connsiteY303" fmla="*/ 92493 h 1194629"/>
                <a:gd name="connsiteX304" fmla="*/ 1093282 w 1941470"/>
                <a:gd name="connsiteY304" fmla="*/ 95454 h 1194629"/>
                <a:gd name="connsiteX305" fmla="*/ 114579 w 1941470"/>
                <a:gd name="connsiteY305" fmla="*/ 682652 h 1194629"/>
                <a:gd name="connsiteX306" fmla="*/ 115402 w 1941470"/>
                <a:gd name="connsiteY306" fmla="*/ 764070 h 1194629"/>
                <a:gd name="connsiteX307" fmla="*/ 112286 w 1941470"/>
                <a:gd name="connsiteY307" fmla="*/ 762271 h 1194629"/>
                <a:gd name="connsiteX308" fmla="*/ 147299 w 1941470"/>
                <a:gd name="connsiteY308" fmla="*/ 704699 h 1194629"/>
                <a:gd name="connsiteX309" fmla="*/ 1097310 w 1941470"/>
                <a:gd name="connsiteY309" fmla="*/ 134724 h 1194629"/>
                <a:gd name="connsiteX310" fmla="*/ 1128230 w 1941470"/>
                <a:gd name="connsiteY310" fmla="*/ 133158 h 1194629"/>
                <a:gd name="connsiteX311" fmla="*/ 1126082 w 1941470"/>
                <a:gd name="connsiteY311" fmla="*/ 136877 h 1194629"/>
                <a:gd name="connsiteX312" fmla="*/ 1097675 w 1941470"/>
                <a:gd name="connsiteY312" fmla="*/ 138317 h 1194629"/>
                <a:gd name="connsiteX313" fmla="*/ 150287 w 1941470"/>
                <a:gd name="connsiteY313" fmla="*/ 706707 h 1194629"/>
                <a:gd name="connsiteX314" fmla="*/ 152689 w 1941470"/>
                <a:gd name="connsiteY314" fmla="*/ 785598 h 1194629"/>
                <a:gd name="connsiteX315" fmla="*/ 149543 w 1941470"/>
                <a:gd name="connsiteY315" fmla="*/ 783782 h 1194629"/>
                <a:gd name="connsiteX316" fmla="*/ 183007 w 1941470"/>
                <a:gd name="connsiteY316" fmla="*/ 728756 h 1194629"/>
                <a:gd name="connsiteX317" fmla="*/ 1101702 w 1941470"/>
                <a:gd name="connsiteY317" fmla="*/ 177588 h 1194629"/>
                <a:gd name="connsiteX318" fmla="*/ 1102604 w 1941470"/>
                <a:gd name="connsiteY318" fmla="*/ 177542 h 1194629"/>
                <a:gd name="connsiteX319" fmla="*/ 1100351 w 1941470"/>
                <a:gd name="connsiteY319" fmla="*/ 181445 h 1194629"/>
                <a:gd name="connsiteX320" fmla="*/ 977088 w 1941470"/>
                <a:gd name="connsiteY320" fmla="*/ 200313 h 1194629"/>
                <a:gd name="connsiteX321" fmla="*/ 186016 w 1941470"/>
                <a:gd name="connsiteY321" fmla="*/ 730800 h 1194629"/>
                <a:gd name="connsiteX322" fmla="*/ 189945 w 1941470"/>
                <a:gd name="connsiteY322" fmla="*/ 807108 h 1194629"/>
                <a:gd name="connsiteX323" fmla="*/ 186830 w 1941470"/>
                <a:gd name="connsiteY323" fmla="*/ 805309 h 1194629"/>
                <a:gd name="connsiteX324" fmla="*/ 218735 w 1941470"/>
                <a:gd name="connsiteY324" fmla="*/ 752847 h 1194629"/>
                <a:gd name="connsiteX325" fmla="*/ 985028 w 1941470"/>
                <a:gd name="connsiteY325" fmla="*/ 238984 h 1194629"/>
                <a:gd name="connsiteX326" fmla="*/ 1075090 w 1941470"/>
                <a:gd name="connsiteY326" fmla="*/ 225199 h 1194629"/>
                <a:gd name="connsiteX327" fmla="*/ 1072779 w 1941470"/>
                <a:gd name="connsiteY327" fmla="*/ 229201 h 1194629"/>
                <a:gd name="connsiteX328" fmla="*/ 985748 w 1941470"/>
                <a:gd name="connsiteY328" fmla="*/ 242520 h 1194629"/>
                <a:gd name="connsiteX329" fmla="*/ 221723 w 1941470"/>
                <a:gd name="connsiteY329" fmla="*/ 754855 h 1194629"/>
                <a:gd name="connsiteX330" fmla="*/ 227233 w 1941470"/>
                <a:gd name="connsiteY330" fmla="*/ 828636 h 1194629"/>
                <a:gd name="connsiteX331" fmla="*/ 224087 w 1941470"/>
                <a:gd name="connsiteY331" fmla="*/ 826820 h 1194629"/>
                <a:gd name="connsiteX332" fmla="*/ 254443 w 1941470"/>
                <a:gd name="connsiteY332" fmla="*/ 776903 h 1194629"/>
                <a:gd name="connsiteX333" fmla="*/ 993689 w 1941470"/>
                <a:gd name="connsiteY333" fmla="*/ 281192 h 1194629"/>
                <a:gd name="connsiteX334" fmla="*/ 1047518 w 1941470"/>
                <a:gd name="connsiteY334" fmla="*/ 272954 h 1194629"/>
                <a:gd name="connsiteX335" fmla="*/ 1045205 w 1941470"/>
                <a:gd name="connsiteY335" fmla="*/ 276960 h 1194629"/>
                <a:gd name="connsiteX336" fmla="*/ 994433 w 1941470"/>
                <a:gd name="connsiteY336" fmla="*/ 284732 h 1194629"/>
                <a:gd name="connsiteX337" fmla="*/ 257453 w 1941470"/>
                <a:gd name="connsiteY337" fmla="*/ 778948 h 1194629"/>
                <a:gd name="connsiteX338" fmla="*/ 264490 w 1941470"/>
                <a:gd name="connsiteY338" fmla="*/ 850146 h 1194629"/>
                <a:gd name="connsiteX339" fmla="*/ 261374 w 1941470"/>
                <a:gd name="connsiteY339" fmla="*/ 848347 h 1194629"/>
                <a:gd name="connsiteX340" fmla="*/ 290173 w 1941470"/>
                <a:gd name="connsiteY340" fmla="*/ 800995 h 1194629"/>
                <a:gd name="connsiteX341" fmla="*/ 1002374 w 1941470"/>
                <a:gd name="connsiteY341" fmla="*/ 323403 h 1194629"/>
                <a:gd name="connsiteX342" fmla="*/ 1019945 w 1941470"/>
                <a:gd name="connsiteY342" fmla="*/ 320713 h 1194629"/>
                <a:gd name="connsiteX343" fmla="*/ 1017635 w 1941470"/>
                <a:gd name="connsiteY343" fmla="*/ 324714 h 1194629"/>
                <a:gd name="connsiteX344" fmla="*/ 1003094 w 1941470"/>
                <a:gd name="connsiteY344" fmla="*/ 326939 h 1194629"/>
                <a:gd name="connsiteX345" fmla="*/ 293161 w 1941470"/>
                <a:gd name="connsiteY345" fmla="*/ 803003 h 1194629"/>
                <a:gd name="connsiteX346" fmla="*/ 301748 w 1941470"/>
                <a:gd name="connsiteY346" fmla="*/ 871657 h 1194629"/>
                <a:gd name="connsiteX347" fmla="*/ 298632 w 1941470"/>
                <a:gd name="connsiteY347" fmla="*/ 869858 h 1194629"/>
                <a:gd name="connsiteX348" fmla="*/ 325881 w 1941470"/>
                <a:gd name="connsiteY348" fmla="*/ 825051 h 1194629"/>
                <a:gd name="connsiteX349" fmla="*/ 906508 w 1941470"/>
                <a:gd name="connsiteY349" fmla="*/ 392550 h 1194629"/>
                <a:gd name="connsiteX350" fmla="*/ 991049 w 1941470"/>
                <a:gd name="connsiteY350" fmla="*/ 370762 h 1194629"/>
                <a:gd name="connsiteX351" fmla="*/ 988524 w 1941470"/>
                <a:gd name="connsiteY351" fmla="*/ 375135 h 1194629"/>
                <a:gd name="connsiteX352" fmla="*/ 907572 w 1941470"/>
                <a:gd name="connsiteY352" fmla="*/ 395996 h 1194629"/>
                <a:gd name="connsiteX353" fmla="*/ 328869 w 1941470"/>
                <a:gd name="connsiteY353" fmla="*/ 827059 h 1194629"/>
                <a:gd name="connsiteX354" fmla="*/ 339034 w 1941470"/>
                <a:gd name="connsiteY354" fmla="*/ 893184 h 1194629"/>
                <a:gd name="connsiteX355" fmla="*/ 335918 w 1941470"/>
                <a:gd name="connsiteY355" fmla="*/ 891385 h 1194629"/>
                <a:gd name="connsiteX356" fmla="*/ 361609 w 1941470"/>
                <a:gd name="connsiteY356" fmla="*/ 849142 h 1194629"/>
                <a:gd name="connsiteX357" fmla="*/ 823042 w 1941470"/>
                <a:gd name="connsiteY357" fmla="*/ 469006 h 1194629"/>
                <a:gd name="connsiteX358" fmla="*/ 958691 w 1941470"/>
                <a:gd name="connsiteY358" fmla="*/ 426807 h 1194629"/>
                <a:gd name="connsiteX359" fmla="*/ 956045 w 1941470"/>
                <a:gd name="connsiteY359" fmla="*/ 431390 h 1194629"/>
                <a:gd name="connsiteX360" fmla="*/ 824437 w 1941470"/>
                <a:gd name="connsiteY360" fmla="*/ 472330 h 1194629"/>
                <a:gd name="connsiteX361" fmla="*/ 364597 w 1941470"/>
                <a:gd name="connsiteY361" fmla="*/ 851151 h 1194629"/>
                <a:gd name="connsiteX362" fmla="*/ 376321 w 1941470"/>
                <a:gd name="connsiteY362" fmla="*/ 914712 h 1194629"/>
                <a:gd name="connsiteX363" fmla="*/ 373176 w 1941470"/>
                <a:gd name="connsiteY363" fmla="*/ 912896 h 1194629"/>
                <a:gd name="connsiteX364" fmla="*/ 397317 w 1941470"/>
                <a:gd name="connsiteY364" fmla="*/ 873199 h 1194629"/>
                <a:gd name="connsiteX365" fmla="*/ 839781 w 1941470"/>
                <a:gd name="connsiteY365" fmla="*/ 508696 h 1194629"/>
                <a:gd name="connsiteX366" fmla="*/ 927093 w 1941470"/>
                <a:gd name="connsiteY366" fmla="*/ 481537 h 1194629"/>
                <a:gd name="connsiteX367" fmla="*/ 924435 w 1941470"/>
                <a:gd name="connsiteY367" fmla="*/ 486140 h 1194629"/>
                <a:gd name="connsiteX368" fmla="*/ 841210 w 1941470"/>
                <a:gd name="connsiteY368" fmla="*/ 512032 h 1194629"/>
                <a:gd name="connsiteX369" fmla="*/ 400326 w 1941470"/>
                <a:gd name="connsiteY369" fmla="*/ 875243 h 1194629"/>
                <a:gd name="connsiteX370" fmla="*/ 413578 w 1941470"/>
                <a:gd name="connsiteY370" fmla="*/ 936222 h 1194629"/>
                <a:gd name="connsiteX371" fmla="*/ 410463 w 1941470"/>
                <a:gd name="connsiteY371" fmla="*/ 934424 h 1194629"/>
                <a:gd name="connsiteX372" fmla="*/ 433047 w 1941470"/>
                <a:gd name="connsiteY372" fmla="*/ 897290 h 1194629"/>
                <a:gd name="connsiteX373" fmla="*/ 856554 w 1941470"/>
                <a:gd name="connsiteY373" fmla="*/ 548397 h 1194629"/>
                <a:gd name="connsiteX374" fmla="*/ 895483 w 1941470"/>
                <a:gd name="connsiteY374" fmla="*/ 536287 h 1194629"/>
                <a:gd name="connsiteX375" fmla="*/ 892838 w 1941470"/>
                <a:gd name="connsiteY375" fmla="*/ 540868 h 1194629"/>
                <a:gd name="connsiteX376" fmla="*/ 857949 w 1941470"/>
                <a:gd name="connsiteY376" fmla="*/ 551721 h 1194629"/>
                <a:gd name="connsiteX377" fmla="*/ 436034 w 1941470"/>
                <a:gd name="connsiteY377" fmla="*/ 899298 h 1194629"/>
                <a:gd name="connsiteX378" fmla="*/ 450866 w 1941470"/>
                <a:gd name="connsiteY378" fmla="*/ 957750 h 1194629"/>
                <a:gd name="connsiteX379" fmla="*/ 447720 w 1941470"/>
                <a:gd name="connsiteY379" fmla="*/ 955934 h 1194629"/>
                <a:gd name="connsiteX380" fmla="*/ 468754 w 1941470"/>
                <a:gd name="connsiteY380" fmla="*/ 921346 h 1194629"/>
                <a:gd name="connsiteX381" fmla="*/ 717169 w 1941470"/>
                <a:gd name="connsiteY381" fmla="*/ 672932 h 1194629"/>
                <a:gd name="connsiteX382" fmla="*/ 862048 w 1941470"/>
                <a:gd name="connsiteY382" fmla="*/ 594198 h 1194629"/>
                <a:gd name="connsiteX383" fmla="*/ 858588 w 1941470"/>
                <a:gd name="connsiteY383" fmla="*/ 600191 h 1194629"/>
                <a:gd name="connsiteX384" fmla="*/ 719213 w 1941470"/>
                <a:gd name="connsiteY384" fmla="*/ 675941 h 1194629"/>
                <a:gd name="connsiteX385" fmla="*/ 471763 w 1941470"/>
                <a:gd name="connsiteY385" fmla="*/ 923390 h 11946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Lst>
              <a:rect l="l" t="t" r="r" b="b"/>
              <a:pathLst>
                <a:path w="1941470" h="1194629">
                  <a:moveTo>
                    <a:pt x="1255841" y="3538"/>
                  </a:moveTo>
                  <a:lnTo>
                    <a:pt x="1257842" y="73"/>
                  </a:lnTo>
                  <a:lnTo>
                    <a:pt x="1377594" y="6120"/>
                  </a:lnTo>
                  <a:cubicBezTo>
                    <a:pt x="1570721" y="25733"/>
                    <a:pt x="1752535" y="83609"/>
                    <a:pt x="1915338" y="172048"/>
                  </a:cubicBezTo>
                  <a:lnTo>
                    <a:pt x="1941172" y="187743"/>
                  </a:lnTo>
                  <a:lnTo>
                    <a:pt x="1941470" y="192016"/>
                  </a:lnTo>
                  <a:lnTo>
                    <a:pt x="1905217" y="170258"/>
                  </a:lnTo>
                  <a:cubicBezTo>
                    <a:pt x="1741152" y="82479"/>
                    <a:pt x="1561008" y="27663"/>
                    <a:pt x="1373051" y="9248"/>
                  </a:cubicBezTo>
                  <a:close/>
                  <a:moveTo>
                    <a:pt x="1231645" y="45448"/>
                  </a:moveTo>
                  <a:lnTo>
                    <a:pt x="1233671" y="41939"/>
                  </a:lnTo>
                  <a:lnTo>
                    <a:pt x="1372985" y="48997"/>
                  </a:lnTo>
                  <a:cubicBezTo>
                    <a:pt x="1560083" y="68057"/>
                    <a:pt x="1736348" y="124294"/>
                    <a:pt x="1894253" y="210183"/>
                  </a:cubicBezTo>
                  <a:lnTo>
                    <a:pt x="1936845" y="236086"/>
                  </a:lnTo>
                  <a:lnTo>
                    <a:pt x="1935670" y="239581"/>
                  </a:lnTo>
                  <a:lnTo>
                    <a:pt x="1892543" y="213353"/>
                  </a:lnTo>
                  <a:cubicBezTo>
                    <a:pt x="1735046" y="127689"/>
                    <a:pt x="1559237" y="71599"/>
                    <a:pt x="1372619" y="52589"/>
                  </a:cubicBezTo>
                  <a:close/>
                  <a:moveTo>
                    <a:pt x="1206073" y="89739"/>
                  </a:moveTo>
                  <a:lnTo>
                    <a:pt x="1208221" y="86019"/>
                  </a:lnTo>
                  <a:lnTo>
                    <a:pt x="1230748" y="84878"/>
                  </a:lnTo>
                  <a:cubicBezTo>
                    <a:pt x="1463391" y="84878"/>
                    <a:pt x="1682473" y="144018"/>
                    <a:pt x="1873750" y="248054"/>
                  </a:cubicBezTo>
                  <a:lnTo>
                    <a:pt x="1920250" y="276332"/>
                  </a:lnTo>
                  <a:lnTo>
                    <a:pt x="1918434" y="279478"/>
                  </a:lnTo>
                  <a:lnTo>
                    <a:pt x="1872004" y="251241"/>
                  </a:lnTo>
                  <a:cubicBezTo>
                    <a:pt x="1681238" y="147476"/>
                    <a:pt x="1462750" y="88489"/>
                    <a:pt x="1230748" y="88489"/>
                  </a:cubicBezTo>
                  <a:close/>
                  <a:moveTo>
                    <a:pt x="1180448" y="134123"/>
                  </a:moveTo>
                  <a:lnTo>
                    <a:pt x="1182596" y="130404"/>
                  </a:lnTo>
                  <a:lnTo>
                    <a:pt x="1230748" y="127964"/>
                  </a:lnTo>
                  <a:cubicBezTo>
                    <a:pt x="1455953" y="127964"/>
                    <a:pt x="1668039" y="185220"/>
                    <a:pt x="1853211" y="285940"/>
                  </a:cubicBezTo>
                  <a:lnTo>
                    <a:pt x="1898723" y="313618"/>
                  </a:lnTo>
                  <a:lnTo>
                    <a:pt x="1896924" y="316735"/>
                  </a:lnTo>
                  <a:lnTo>
                    <a:pt x="1851501" y="289111"/>
                  </a:lnTo>
                  <a:cubicBezTo>
                    <a:pt x="1666839" y="188671"/>
                    <a:pt x="1455338" y="131575"/>
                    <a:pt x="1230748" y="131575"/>
                  </a:cubicBezTo>
                  <a:close/>
                  <a:moveTo>
                    <a:pt x="1154822" y="178509"/>
                  </a:moveTo>
                  <a:lnTo>
                    <a:pt x="1156970" y="174788"/>
                  </a:lnTo>
                  <a:lnTo>
                    <a:pt x="1230748" y="171051"/>
                  </a:lnTo>
                  <a:cubicBezTo>
                    <a:pt x="1448541" y="171051"/>
                    <a:pt x="1653640" y="226416"/>
                    <a:pt x="1832708" y="323811"/>
                  </a:cubicBezTo>
                  <a:lnTo>
                    <a:pt x="1877212" y="350876"/>
                  </a:lnTo>
                  <a:lnTo>
                    <a:pt x="1875396" y="354022"/>
                  </a:lnTo>
                  <a:lnTo>
                    <a:pt x="1830961" y="326998"/>
                  </a:lnTo>
                  <a:cubicBezTo>
                    <a:pt x="1652405" y="229874"/>
                    <a:pt x="1447900" y="174662"/>
                    <a:pt x="1230748" y="174662"/>
                  </a:cubicBezTo>
                  <a:close/>
                  <a:moveTo>
                    <a:pt x="1129197" y="222893"/>
                  </a:moveTo>
                  <a:lnTo>
                    <a:pt x="1131345" y="219173"/>
                  </a:lnTo>
                  <a:lnTo>
                    <a:pt x="1230748" y="214137"/>
                  </a:lnTo>
                  <a:cubicBezTo>
                    <a:pt x="1441103" y="214137"/>
                    <a:pt x="1639204" y="267618"/>
                    <a:pt x="1812168" y="361698"/>
                  </a:cubicBezTo>
                  <a:lnTo>
                    <a:pt x="1855684" y="388163"/>
                  </a:lnTo>
                  <a:lnTo>
                    <a:pt x="1853886" y="391279"/>
                  </a:lnTo>
                  <a:lnTo>
                    <a:pt x="1810458" y="364868"/>
                  </a:lnTo>
                  <a:cubicBezTo>
                    <a:pt x="1638006" y="271069"/>
                    <a:pt x="1440488" y="217748"/>
                    <a:pt x="1230748" y="217748"/>
                  </a:cubicBezTo>
                  <a:close/>
                  <a:moveTo>
                    <a:pt x="1103097" y="268099"/>
                  </a:moveTo>
                  <a:lnTo>
                    <a:pt x="1105409" y="264095"/>
                  </a:lnTo>
                  <a:lnTo>
                    <a:pt x="1110501" y="263315"/>
                  </a:lnTo>
                  <a:cubicBezTo>
                    <a:pt x="1150044" y="259287"/>
                    <a:pt x="1190159" y="257224"/>
                    <a:pt x="1230748" y="257224"/>
                  </a:cubicBezTo>
                  <a:cubicBezTo>
                    <a:pt x="1433692" y="257224"/>
                    <a:pt x="1624806" y="308814"/>
                    <a:pt x="1791665" y="399569"/>
                  </a:cubicBezTo>
                  <a:lnTo>
                    <a:pt x="1834174" y="425420"/>
                  </a:lnTo>
                  <a:lnTo>
                    <a:pt x="1832367" y="428550"/>
                  </a:lnTo>
                  <a:lnTo>
                    <a:pt x="1789955" y="402755"/>
                  </a:lnTo>
                  <a:cubicBezTo>
                    <a:pt x="1623607" y="312272"/>
                    <a:pt x="1433076" y="260835"/>
                    <a:pt x="1230748" y="260835"/>
                  </a:cubicBezTo>
                  <a:cubicBezTo>
                    <a:pt x="1190287" y="260835"/>
                    <a:pt x="1150298" y="262892"/>
                    <a:pt x="1110879" y="266908"/>
                  </a:cubicBezTo>
                  <a:close/>
                  <a:moveTo>
                    <a:pt x="1076974" y="315632"/>
                  </a:moveTo>
                  <a:lnTo>
                    <a:pt x="1078268" y="311787"/>
                  </a:lnTo>
                  <a:lnTo>
                    <a:pt x="1114907" y="306179"/>
                  </a:lnTo>
                  <a:cubicBezTo>
                    <a:pt x="1153001" y="302298"/>
                    <a:pt x="1191647" y="300310"/>
                    <a:pt x="1230748" y="300310"/>
                  </a:cubicBezTo>
                  <a:cubicBezTo>
                    <a:pt x="1426254" y="300310"/>
                    <a:pt x="1610371" y="350016"/>
                    <a:pt x="1771125" y="437456"/>
                  </a:cubicBezTo>
                  <a:lnTo>
                    <a:pt x="1812646" y="462707"/>
                  </a:lnTo>
                  <a:lnTo>
                    <a:pt x="1810848" y="465823"/>
                  </a:lnTo>
                  <a:lnTo>
                    <a:pt x="1769415" y="440626"/>
                  </a:lnTo>
                  <a:cubicBezTo>
                    <a:pt x="1609172" y="353467"/>
                    <a:pt x="1425639" y="303921"/>
                    <a:pt x="1230748" y="303921"/>
                  </a:cubicBezTo>
                  <a:cubicBezTo>
                    <a:pt x="1191770" y="303921"/>
                    <a:pt x="1153246" y="305903"/>
                    <a:pt x="1115272" y="309771"/>
                  </a:cubicBezTo>
                  <a:close/>
                  <a:moveTo>
                    <a:pt x="1063497" y="361230"/>
                  </a:moveTo>
                  <a:lnTo>
                    <a:pt x="1063245" y="357621"/>
                  </a:lnTo>
                  <a:lnTo>
                    <a:pt x="1119299" y="349043"/>
                  </a:lnTo>
                  <a:cubicBezTo>
                    <a:pt x="1155949" y="345310"/>
                    <a:pt x="1193129" y="343397"/>
                    <a:pt x="1230748" y="343397"/>
                  </a:cubicBezTo>
                  <a:cubicBezTo>
                    <a:pt x="1418842" y="343397"/>
                    <a:pt x="1595972" y="391212"/>
                    <a:pt x="1750622" y="475326"/>
                  </a:cubicBezTo>
                  <a:lnTo>
                    <a:pt x="1791136" y="499965"/>
                  </a:lnTo>
                  <a:lnTo>
                    <a:pt x="1789329" y="503094"/>
                  </a:lnTo>
                  <a:lnTo>
                    <a:pt x="1748912" y="478513"/>
                  </a:lnTo>
                  <a:cubicBezTo>
                    <a:pt x="1594774" y="394671"/>
                    <a:pt x="1418227" y="347008"/>
                    <a:pt x="1230748" y="347008"/>
                  </a:cubicBezTo>
                  <a:cubicBezTo>
                    <a:pt x="1193252" y="347008"/>
                    <a:pt x="1156194" y="348914"/>
                    <a:pt x="1119665" y="352634"/>
                  </a:cubicBezTo>
                  <a:close/>
                  <a:moveTo>
                    <a:pt x="1066654" y="404286"/>
                  </a:moveTo>
                  <a:lnTo>
                    <a:pt x="1066473" y="403914"/>
                  </a:lnTo>
                  <a:lnTo>
                    <a:pt x="1066249" y="400700"/>
                  </a:lnTo>
                  <a:lnTo>
                    <a:pt x="1123704" y="391906"/>
                  </a:lnTo>
                  <a:cubicBezTo>
                    <a:pt x="1158905" y="388320"/>
                    <a:pt x="1194616" y="386483"/>
                    <a:pt x="1230747" y="386483"/>
                  </a:cubicBezTo>
                  <a:cubicBezTo>
                    <a:pt x="1411404" y="386483"/>
                    <a:pt x="1581537" y="432415"/>
                    <a:pt x="1730082" y="513213"/>
                  </a:cubicBezTo>
                  <a:lnTo>
                    <a:pt x="1769608" y="537251"/>
                  </a:lnTo>
                  <a:lnTo>
                    <a:pt x="1767809" y="540367"/>
                  </a:lnTo>
                  <a:lnTo>
                    <a:pt x="1728372" y="516383"/>
                  </a:lnTo>
                  <a:cubicBezTo>
                    <a:pt x="1580338" y="435866"/>
                    <a:pt x="1410788" y="390094"/>
                    <a:pt x="1230747" y="390094"/>
                  </a:cubicBezTo>
                  <a:cubicBezTo>
                    <a:pt x="1194739" y="390094"/>
                    <a:pt x="1159150" y="391925"/>
                    <a:pt x="1124069" y="395499"/>
                  </a:cubicBezTo>
                  <a:close/>
                  <a:moveTo>
                    <a:pt x="1086424" y="444800"/>
                  </a:moveTo>
                  <a:lnTo>
                    <a:pt x="1084766" y="441401"/>
                  </a:lnTo>
                  <a:lnTo>
                    <a:pt x="1128098" y="434770"/>
                  </a:lnTo>
                  <a:cubicBezTo>
                    <a:pt x="1161854" y="431332"/>
                    <a:pt x="1196099" y="429570"/>
                    <a:pt x="1230748" y="429570"/>
                  </a:cubicBezTo>
                  <a:cubicBezTo>
                    <a:pt x="1403993" y="429570"/>
                    <a:pt x="1567139" y="473610"/>
                    <a:pt x="1709579" y="551084"/>
                  </a:cubicBezTo>
                  <a:lnTo>
                    <a:pt x="1748098" y="574508"/>
                  </a:lnTo>
                  <a:lnTo>
                    <a:pt x="1746291" y="577638"/>
                  </a:lnTo>
                  <a:lnTo>
                    <a:pt x="1707869" y="554271"/>
                  </a:lnTo>
                  <a:cubicBezTo>
                    <a:pt x="1565940" y="477069"/>
                    <a:pt x="1403377" y="433181"/>
                    <a:pt x="1230748" y="433181"/>
                  </a:cubicBezTo>
                  <a:cubicBezTo>
                    <a:pt x="1196227" y="433181"/>
                    <a:pt x="1162109" y="434936"/>
                    <a:pt x="1128477" y="438363"/>
                  </a:cubicBezTo>
                  <a:close/>
                  <a:moveTo>
                    <a:pt x="1129022" y="481815"/>
                  </a:moveTo>
                  <a:lnTo>
                    <a:pt x="1124043" y="478940"/>
                  </a:lnTo>
                  <a:lnTo>
                    <a:pt x="1124032" y="478930"/>
                  </a:lnTo>
                  <a:lnTo>
                    <a:pt x="1132504" y="477634"/>
                  </a:lnTo>
                  <a:cubicBezTo>
                    <a:pt x="1164812" y="474342"/>
                    <a:pt x="1197587" y="472656"/>
                    <a:pt x="1230748" y="472656"/>
                  </a:cubicBezTo>
                  <a:cubicBezTo>
                    <a:pt x="1396555" y="472656"/>
                    <a:pt x="1552704" y="514813"/>
                    <a:pt x="1689040" y="588971"/>
                  </a:cubicBezTo>
                  <a:lnTo>
                    <a:pt x="1726570" y="611795"/>
                  </a:lnTo>
                  <a:lnTo>
                    <a:pt x="1724771" y="614911"/>
                  </a:lnTo>
                  <a:lnTo>
                    <a:pt x="1687330" y="592141"/>
                  </a:lnTo>
                  <a:cubicBezTo>
                    <a:pt x="1551505" y="518264"/>
                    <a:pt x="1395939" y="476267"/>
                    <a:pt x="1230748" y="476267"/>
                  </a:cubicBezTo>
                  <a:cubicBezTo>
                    <a:pt x="1197710" y="476267"/>
                    <a:pt x="1165056" y="477947"/>
                    <a:pt x="1132869" y="481226"/>
                  </a:cubicBezTo>
                  <a:close/>
                  <a:moveTo>
                    <a:pt x="1199512" y="522513"/>
                  </a:moveTo>
                  <a:lnTo>
                    <a:pt x="1194189" y="519439"/>
                  </a:lnTo>
                  <a:lnTo>
                    <a:pt x="1230748" y="515743"/>
                  </a:lnTo>
                  <a:cubicBezTo>
                    <a:pt x="1389143" y="515743"/>
                    <a:pt x="1538305" y="556009"/>
                    <a:pt x="1668537" y="626842"/>
                  </a:cubicBezTo>
                  <a:lnTo>
                    <a:pt x="1705060" y="649053"/>
                  </a:lnTo>
                  <a:lnTo>
                    <a:pt x="1703253" y="652182"/>
                  </a:lnTo>
                  <a:lnTo>
                    <a:pt x="1666827" y="630028"/>
                  </a:lnTo>
                  <a:cubicBezTo>
                    <a:pt x="1537107" y="559467"/>
                    <a:pt x="1388528" y="519354"/>
                    <a:pt x="1230748" y="519354"/>
                  </a:cubicBezTo>
                  <a:close/>
                  <a:moveTo>
                    <a:pt x="1272316" y="564546"/>
                  </a:moveTo>
                  <a:lnTo>
                    <a:pt x="1265460" y="560588"/>
                  </a:lnTo>
                  <a:lnTo>
                    <a:pt x="1320192" y="563361"/>
                  </a:lnTo>
                  <a:cubicBezTo>
                    <a:pt x="1437849" y="575347"/>
                    <a:pt x="1548695" y="610714"/>
                    <a:pt x="1647996" y="664728"/>
                  </a:cubicBezTo>
                  <a:lnTo>
                    <a:pt x="1679508" y="683892"/>
                  </a:lnTo>
                  <a:lnTo>
                    <a:pt x="1677092" y="686633"/>
                  </a:lnTo>
                  <a:lnTo>
                    <a:pt x="1646287" y="667898"/>
                  </a:lnTo>
                  <a:cubicBezTo>
                    <a:pt x="1547394" y="614109"/>
                    <a:pt x="1437003" y="578889"/>
                    <a:pt x="1319827" y="566953"/>
                  </a:cubicBezTo>
                  <a:close/>
                  <a:moveTo>
                    <a:pt x="1363460" y="617168"/>
                  </a:moveTo>
                  <a:lnTo>
                    <a:pt x="1354859" y="612202"/>
                  </a:lnTo>
                  <a:lnTo>
                    <a:pt x="1398424" y="618869"/>
                  </a:lnTo>
                  <a:cubicBezTo>
                    <a:pt x="1479691" y="635541"/>
                    <a:pt x="1556680" y="664084"/>
                    <a:pt x="1627494" y="702599"/>
                  </a:cubicBezTo>
                  <a:lnTo>
                    <a:pt x="1643433" y="712292"/>
                  </a:lnTo>
                  <a:lnTo>
                    <a:pt x="1639576" y="714174"/>
                  </a:lnTo>
                  <a:lnTo>
                    <a:pt x="1625784" y="705786"/>
                  </a:lnTo>
                  <a:cubicBezTo>
                    <a:pt x="1555277" y="667433"/>
                    <a:pt x="1478621" y="639010"/>
                    <a:pt x="1397703" y="622409"/>
                  </a:cubicBezTo>
                  <a:close/>
                  <a:moveTo>
                    <a:pt x="1505272" y="699043"/>
                  </a:moveTo>
                  <a:lnTo>
                    <a:pt x="1487060" y="688528"/>
                  </a:lnTo>
                  <a:lnTo>
                    <a:pt x="1537919" y="707180"/>
                  </a:lnTo>
                  <a:lnTo>
                    <a:pt x="1578084" y="726558"/>
                  </a:lnTo>
                  <a:lnTo>
                    <a:pt x="1572967" y="726915"/>
                  </a:lnTo>
                  <a:lnTo>
                    <a:pt x="1564962" y="724223"/>
                  </a:lnTo>
                  <a:lnTo>
                    <a:pt x="1536524" y="710503"/>
                  </a:lnTo>
                  <a:close/>
                  <a:moveTo>
                    <a:pt x="990872" y="510372"/>
                  </a:moveTo>
                  <a:lnTo>
                    <a:pt x="1010554" y="500767"/>
                  </a:lnTo>
                  <a:lnTo>
                    <a:pt x="1024981" y="499761"/>
                  </a:lnTo>
                  <a:close/>
                  <a:moveTo>
                    <a:pt x="925557" y="575607"/>
                  </a:moveTo>
                  <a:lnTo>
                    <a:pt x="928215" y="571003"/>
                  </a:lnTo>
                  <a:lnTo>
                    <a:pt x="1045726" y="534450"/>
                  </a:lnTo>
                  <a:lnTo>
                    <a:pt x="1127035" y="526229"/>
                  </a:lnTo>
                  <a:lnTo>
                    <a:pt x="1132361" y="529304"/>
                  </a:lnTo>
                  <a:lnTo>
                    <a:pt x="1046470" y="537990"/>
                  </a:lnTo>
                  <a:close/>
                  <a:moveTo>
                    <a:pt x="893961" y="630334"/>
                  </a:moveTo>
                  <a:lnTo>
                    <a:pt x="896606" y="625753"/>
                  </a:lnTo>
                  <a:lnTo>
                    <a:pt x="1054410" y="576660"/>
                  </a:lnTo>
                  <a:lnTo>
                    <a:pt x="1190542" y="562895"/>
                  </a:lnTo>
                  <a:lnTo>
                    <a:pt x="1195864" y="565967"/>
                  </a:lnTo>
                  <a:lnTo>
                    <a:pt x="1055131" y="580197"/>
                  </a:lnTo>
                  <a:close/>
                  <a:moveTo>
                    <a:pt x="853376" y="700628"/>
                  </a:moveTo>
                  <a:lnTo>
                    <a:pt x="856839" y="694631"/>
                  </a:lnTo>
                  <a:lnTo>
                    <a:pt x="906803" y="667478"/>
                  </a:lnTo>
                  <a:cubicBezTo>
                    <a:pt x="1006430" y="625270"/>
                    <a:pt x="1115911" y="601916"/>
                    <a:pt x="1230748" y="601916"/>
                  </a:cubicBezTo>
                  <a:lnTo>
                    <a:pt x="1260763" y="603436"/>
                  </a:lnTo>
                  <a:lnTo>
                    <a:pt x="1267619" y="607395"/>
                  </a:lnTo>
                  <a:lnTo>
                    <a:pt x="1230748" y="605527"/>
                  </a:lnTo>
                  <a:cubicBezTo>
                    <a:pt x="1116424" y="605527"/>
                    <a:pt x="1007425" y="628783"/>
                    <a:pt x="908233" y="670813"/>
                  </a:cubicBezTo>
                  <a:close/>
                  <a:moveTo>
                    <a:pt x="812332" y="771720"/>
                  </a:moveTo>
                  <a:lnTo>
                    <a:pt x="815764" y="765775"/>
                  </a:lnTo>
                  <a:lnTo>
                    <a:pt x="923576" y="707180"/>
                  </a:lnTo>
                  <a:cubicBezTo>
                    <a:pt x="1018048" y="667152"/>
                    <a:pt x="1121861" y="645003"/>
                    <a:pt x="1230748" y="645003"/>
                  </a:cubicBezTo>
                  <a:cubicBezTo>
                    <a:pt x="1257969" y="645003"/>
                    <a:pt x="1284874" y="646387"/>
                    <a:pt x="1311395" y="649089"/>
                  </a:cubicBezTo>
                  <a:lnTo>
                    <a:pt x="1350095" y="655013"/>
                  </a:lnTo>
                  <a:lnTo>
                    <a:pt x="1358692" y="659976"/>
                  </a:lnTo>
                  <a:lnTo>
                    <a:pt x="1311030" y="652681"/>
                  </a:lnTo>
                  <a:cubicBezTo>
                    <a:pt x="1284629" y="649992"/>
                    <a:pt x="1257846" y="648614"/>
                    <a:pt x="1230748" y="648614"/>
                  </a:cubicBezTo>
                  <a:cubicBezTo>
                    <a:pt x="1122354" y="648614"/>
                    <a:pt x="1019012" y="670660"/>
                    <a:pt x="924972" y="710503"/>
                  </a:cubicBezTo>
                  <a:close/>
                  <a:moveTo>
                    <a:pt x="757492" y="866704"/>
                  </a:moveTo>
                  <a:lnTo>
                    <a:pt x="762675" y="857728"/>
                  </a:lnTo>
                  <a:lnTo>
                    <a:pt x="813465" y="815805"/>
                  </a:lnTo>
                  <a:cubicBezTo>
                    <a:pt x="932680" y="735199"/>
                    <a:pt x="1076313" y="688089"/>
                    <a:pt x="1230748" y="688089"/>
                  </a:cubicBezTo>
                  <a:cubicBezTo>
                    <a:pt x="1282226" y="688089"/>
                    <a:pt x="1332504" y="693323"/>
                    <a:pt x="1381078" y="703288"/>
                  </a:cubicBezTo>
                  <a:lnTo>
                    <a:pt x="1495193" y="738785"/>
                  </a:lnTo>
                  <a:lnTo>
                    <a:pt x="1506732" y="745447"/>
                  </a:lnTo>
                  <a:lnTo>
                    <a:pt x="1507951" y="746523"/>
                  </a:lnTo>
                  <a:lnTo>
                    <a:pt x="1380357" y="706828"/>
                  </a:lnTo>
                  <a:cubicBezTo>
                    <a:pt x="1332017" y="696910"/>
                    <a:pt x="1281980" y="691700"/>
                    <a:pt x="1230748" y="691700"/>
                  </a:cubicBezTo>
                  <a:cubicBezTo>
                    <a:pt x="1077082" y="691700"/>
                    <a:pt x="934150" y="738591"/>
                    <a:pt x="815510" y="818814"/>
                  </a:cubicBezTo>
                  <a:close/>
                  <a:moveTo>
                    <a:pt x="692433" y="992752"/>
                  </a:moveTo>
                  <a:lnTo>
                    <a:pt x="695625" y="983257"/>
                  </a:lnTo>
                  <a:lnTo>
                    <a:pt x="733362" y="937540"/>
                  </a:lnTo>
                  <a:cubicBezTo>
                    <a:pt x="860796" y="810106"/>
                    <a:pt x="1036733" y="731176"/>
                    <a:pt x="1230747" y="731176"/>
                  </a:cubicBezTo>
                  <a:cubicBezTo>
                    <a:pt x="1327754" y="731176"/>
                    <a:pt x="1420241" y="750909"/>
                    <a:pt x="1504407" y="786570"/>
                  </a:cubicBezTo>
                  <a:lnTo>
                    <a:pt x="1563405" y="818635"/>
                  </a:lnTo>
                  <a:lnTo>
                    <a:pt x="1564302" y="820473"/>
                  </a:lnTo>
                  <a:lnTo>
                    <a:pt x="1564499" y="823310"/>
                  </a:lnTo>
                  <a:lnTo>
                    <a:pt x="1503012" y="789894"/>
                  </a:lnTo>
                  <a:cubicBezTo>
                    <a:pt x="1419277" y="754417"/>
                    <a:pt x="1327262" y="734787"/>
                    <a:pt x="1230747" y="734787"/>
                  </a:cubicBezTo>
                  <a:cubicBezTo>
                    <a:pt x="1037718" y="734787"/>
                    <a:pt x="862684" y="813307"/>
                    <a:pt x="735906" y="940084"/>
                  </a:cubicBezTo>
                  <a:close/>
                  <a:moveTo>
                    <a:pt x="581719" y="986561"/>
                  </a:moveTo>
                  <a:lnTo>
                    <a:pt x="672456" y="876634"/>
                  </a:lnTo>
                  <a:lnTo>
                    <a:pt x="723135" y="834803"/>
                  </a:lnTo>
                  <a:lnTo>
                    <a:pt x="718012" y="843676"/>
                  </a:lnTo>
                  <a:lnTo>
                    <a:pt x="675000" y="879178"/>
                  </a:lnTo>
                  <a:lnTo>
                    <a:pt x="586956" y="985844"/>
                  </a:lnTo>
                  <a:lnTo>
                    <a:pt x="586113" y="986255"/>
                  </a:lnTo>
                  <a:close/>
                  <a:moveTo>
                    <a:pt x="693159" y="1059250"/>
                  </a:moveTo>
                  <a:lnTo>
                    <a:pt x="691414" y="1055673"/>
                  </a:lnTo>
                  <a:lnTo>
                    <a:pt x="763800" y="967977"/>
                  </a:lnTo>
                  <a:cubicBezTo>
                    <a:pt x="883427" y="848350"/>
                    <a:pt x="1048593" y="774262"/>
                    <a:pt x="1230748" y="774262"/>
                  </a:cubicBezTo>
                  <a:cubicBezTo>
                    <a:pt x="1321825" y="774262"/>
                    <a:pt x="1408655" y="792784"/>
                    <a:pt x="1487669" y="826259"/>
                  </a:cubicBezTo>
                  <a:lnTo>
                    <a:pt x="1567037" y="869391"/>
                  </a:lnTo>
                  <a:lnTo>
                    <a:pt x="1565871" y="872857"/>
                  </a:lnTo>
                  <a:lnTo>
                    <a:pt x="1486274" y="829595"/>
                  </a:lnTo>
                  <a:cubicBezTo>
                    <a:pt x="1407691" y="796298"/>
                    <a:pt x="1321333" y="777873"/>
                    <a:pt x="1230748" y="777873"/>
                  </a:cubicBezTo>
                  <a:cubicBezTo>
                    <a:pt x="1049619" y="777873"/>
                    <a:pt x="885356" y="851571"/>
                    <a:pt x="766375" y="970552"/>
                  </a:cubicBezTo>
                  <a:close/>
                  <a:moveTo>
                    <a:pt x="529126" y="989853"/>
                  </a:moveTo>
                  <a:lnTo>
                    <a:pt x="540190" y="969494"/>
                  </a:lnTo>
                  <a:cubicBezTo>
                    <a:pt x="600128" y="880847"/>
                    <a:pt x="676670" y="804306"/>
                    <a:pt x="765317" y="744368"/>
                  </a:cubicBezTo>
                  <a:lnTo>
                    <a:pt x="779933" y="736425"/>
                  </a:lnTo>
                  <a:lnTo>
                    <a:pt x="776467" y="742429"/>
                  </a:lnTo>
                  <a:lnTo>
                    <a:pt x="767361" y="747378"/>
                  </a:lnTo>
                  <a:cubicBezTo>
                    <a:pt x="679097" y="807060"/>
                    <a:pt x="602882" y="883275"/>
                    <a:pt x="543199" y="971538"/>
                  </a:cubicBezTo>
                  <a:lnTo>
                    <a:pt x="533195" y="989945"/>
                  </a:lnTo>
                  <a:lnTo>
                    <a:pt x="530049" y="990164"/>
                  </a:lnTo>
                  <a:close/>
                  <a:moveTo>
                    <a:pt x="716581" y="1101459"/>
                  </a:moveTo>
                  <a:lnTo>
                    <a:pt x="713823" y="1099026"/>
                  </a:lnTo>
                  <a:lnTo>
                    <a:pt x="718794" y="1089882"/>
                  </a:lnTo>
                  <a:cubicBezTo>
                    <a:pt x="829893" y="925578"/>
                    <a:pt x="1017930" y="817349"/>
                    <a:pt x="1230748" y="817349"/>
                  </a:cubicBezTo>
                  <a:cubicBezTo>
                    <a:pt x="1315875" y="817349"/>
                    <a:pt x="1397037" y="834666"/>
                    <a:pt x="1470896" y="865961"/>
                  </a:cubicBezTo>
                  <a:lnTo>
                    <a:pt x="1553156" y="910669"/>
                  </a:lnTo>
                  <a:lnTo>
                    <a:pt x="1551996" y="914119"/>
                  </a:lnTo>
                  <a:lnTo>
                    <a:pt x="1469501" y="869285"/>
                  </a:lnTo>
                  <a:cubicBezTo>
                    <a:pt x="1396073" y="838174"/>
                    <a:pt x="1315383" y="820960"/>
                    <a:pt x="1230748" y="820960"/>
                  </a:cubicBezTo>
                  <a:cubicBezTo>
                    <a:pt x="1019161" y="820960"/>
                    <a:pt x="832227" y="928548"/>
                    <a:pt x="721781" y="1091890"/>
                  </a:cubicBezTo>
                  <a:close/>
                  <a:moveTo>
                    <a:pt x="487880" y="975984"/>
                  </a:moveTo>
                  <a:lnTo>
                    <a:pt x="504482" y="945437"/>
                  </a:lnTo>
                  <a:cubicBezTo>
                    <a:pt x="567523" y="852205"/>
                    <a:pt x="648028" y="771701"/>
                    <a:pt x="741260" y="708660"/>
                  </a:cubicBezTo>
                  <a:lnTo>
                    <a:pt x="820977" y="665336"/>
                  </a:lnTo>
                  <a:lnTo>
                    <a:pt x="817543" y="671283"/>
                  </a:lnTo>
                  <a:lnTo>
                    <a:pt x="743269" y="711648"/>
                  </a:lnTo>
                  <a:cubicBezTo>
                    <a:pt x="650421" y="774428"/>
                    <a:pt x="570250" y="854598"/>
                    <a:pt x="507470" y="947446"/>
                  </a:cubicBezTo>
                  <a:lnTo>
                    <a:pt x="491330" y="977144"/>
                  </a:lnTo>
                  <a:close/>
                  <a:moveTo>
                    <a:pt x="749729" y="1130298"/>
                  </a:moveTo>
                  <a:lnTo>
                    <a:pt x="748418" y="1129541"/>
                  </a:lnTo>
                  <a:lnTo>
                    <a:pt x="746798" y="1128112"/>
                  </a:lnTo>
                  <a:lnTo>
                    <a:pt x="754502" y="1113937"/>
                  </a:lnTo>
                  <a:cubicBezTo>
                    <a:pt x="857842" y="961098"/>
                    <a:pt x="1032754" y="860435"/>
                    <a:pt x="1230748" y="860435"/>
                  </a:cubicBezTo>
                  <a:cubicBezTo>
                    <a:pt x="1309945" y="860435"/>
                    <a:pt x="1385450" y="876541"/>
                    <a:pt x="1454158" y="905650"/>
                  </a:cubicBezTo>
                  <a:lnTo>
                    <a:pt x="1532373" y="948156"/>
                  </a:lnTo>
                  <a:lnTo>
                    <a:pt x="1530571" y="951276"/>
                  </a:lnTo>
                  <a:lnTo>
                    <a:pt x="1452763" y="908985"/>
                  </a:lnTo>
                  <a:cubicBezTo>
                    <a:pt x="1384486" y="880055"/>
                    <a:pt x="1309453" y="864046"/>
                    <a:pt x="1230748" y="864046"/>
                  </a:cubicBezTo>
                  <a:cubicBezTo>
                    <a:pt x="1034037" y="864046"/>
                    <a:pt x="860215" y="964100"/>
                    <a:pt x="757511" y="1115981"/>
                  </a:cubicBezTo>
                  <a:close/>
                  <a:moveTo>
                    <a:pt x="786860" y="1151735"/>
                  </a:moveTo>
                  <a:lnTo>
                    <a:pt x="783755" y="1149943"/>
                  </a:lnTo>
                  <a:lnTo>
                    <a:pt x="790230" y="1138029"/>
                  </a:lnTo>
                  <a:cubicBezTo>
                    <a:pt x="885829" y="996652"/>
                    <a:pt x="1047628" y="903522"/>
                    <a:pt x="1230747" y="903522"/>
                  </a:cubicBezTo>
                  <a:cubicBezTo>
                    <a:pt x="1303994" y="903522"/>
                    <a:pt x="1373831" y="918423"/>
                    <a:pt x="1437384" y="945352"/>
                  </a:cubicBezTo>
                  <a:lnTo>
                    <a:pt x="1510917" y="985317"/>
                  </a:lnTo>
                  <a:lnTo>
                    <a:pt x="1509124" y="988423"/>
                  </a:lnTo>
                  <a:lnTo>
                    <a:pt x="1435989" y="948676"/>
                  </a:lnTo>
                  <a:cubicBezTo>
                    <a:pt x="1372867" y="921931"/>
                    <a:pt x="1303502" y="907133"/>
                    <a:pt x="1230747" y="907133"/>
                  </a:cubicBezTo>
                  <a:cubicBezTo>
                    <a:pt x="1048859" y="907133"/>
                    <a:pt x="888163" y="999622"/>
                    <a:pt x="793218" y="1140038"/>
                  </a:cubicBezTo>
                  <a:close/>
                  <a:moveTo>
                    <a:pt x="824022" y="1173191"/>
                  </a:moveTo>
                  <a:lnTo>
                    <a:pt x="820886" y="1171380"/>
                  </a:lnTo>
                  <a:lnTo>
                    <a:pt x="825938" y="1162085"/>
                  </a:lnTo>
                  <a:cubicBezTo>
                    <a:pt x="913778" y="1032172"/>
                    <a:pt x="1062453" y="946608"/>
                    <a:pt x="1230748" y="946608"/>
                  </a:cubicBezTo>
                  <a:cubicBezTo>
                    <a:pt x="1298066" y="946608"/>
                    <a:pt x="1362244" y="960298"/>
                    <a:pt x="1420646" y="985041"/>
                  </a:cubicBezTo>
                  <a:lnTo>
                    <a:pt x="1489480" y="1022448"/>
                  </a:lnTo>
                  <a:lnTo>
                    <a:pt x="1487678" y="1025569"/>
                  </a:lnTo>
                  <a:lnTo>
                    <a:pt x="1419251" y="988376"/>
                  </a:lnTo>
                  <a:cubicBezTo>
                    <a:pt x="1361280" y="963812"/>
                    <a:pt x="1297573" y="950219"/>
                    <a:pt x="1230748" y="950219"/>
                  </a:cubicBezTo>
                  <a:cubicBezTo>
                    <a:pt x="1063735" y="950219"/>
                    <a:pt x="916150" y="1035174"/>
                    <a:pt x="828948" y="1164129"/>
                  </a:cubicBezTo>
                  <a:close/>
                  <a:moveTo>
                    <a:pt x="861153" y="1194629"/>
                  </a:moveTo>
                  <a:lnTo>
                    <a:pt x="858048" y="1192836"/>
                  </a:lnTo>
                  <a:lnTo>
                    <a:pt x="861667" y="1186177"/>
                  </a:lnTo>
                  <a:cubicBezTo>
                    <a:pt x="941765" y="1067725"/>
                    <a:pt x="1077328" y="989695"/>
                    <a:pt x="1230748" y="989695"/>
                  </a:cubicBezTo>
                  <a:cubicBezTo>
                    <a:pt x="1292115" y="989695"/>
                    <a:pt x="1350626" y="1002180"/>
                    <a:pt x="1403873" y="1024743"/>
                  </a:cubicBezTo>
                  <a:lnTo>
                    <a:pt x="1468024" y="1059610"/>
                  </a:lnTo>
                  <a:lnTo>
                    <a:pt x="1466231" y="1062716"/>
                  </a:lnTo>
                  <a:lnTo>
                    <a:pt x="1402477" y="1028066"/>
                  </a:lnTo>
                  <a:cubicBezTo>
                    <a:pt x="1349661" y="1005688"/>
                    <a:pt x="1291623" y="993306"/>
                    <a:pt x="1230748" y="993306"/>
                  </a:cubicBezTo>
                  <a:cubicBezTo>
                    <a:pt x="1078559" y="993306"/>
                    <a:pt x="944099" y="1070695"/>
                    <a:pt x="864655" y="1188185"/>
                  </a:cubicBezTo>
                  <a:close/>
                  <a:moveTo>
                    <a:pt x="2893" y="699113"/>
                  </a:moveTo>
                  <a:lnTo>
                    <a:pt x="0" y="697443"/>
                  </a:lnTo>
                  <a:lnTo>
                    <a:pt x="39807" y="631919"/>
                  </a:lnTo>
                  <a:cubicBezTo>
                    <a:pt x="272097" y="288086"/>
                    <a:pt x="649366" y="50249"/>
                    <a:pt x="1083902" y="6120"/>
                  </a:cubicBezTo>
                  <a:lnTo>
                    <a:pt x="1205109" y="0"/>
                  </a:lnTo>
                  <a:lnTo>
                    <a:pt x="1202991" y="3668"/>
                  </a:lnTo>
                  <a:lnTo>
                    <a:pt x="1088445" y="9248"/>
                  </a:lnTo>
                  <a:cubicBezTo>
                    <a:pt x="759521" y="41474"/>
                    <a:pt x="454520" y="185177"/>
                    <a:pt x="217758" y="421938"/>
                  </a:cubicBezTo>
                  <a:cubicBezTo>
                    <a:pt x="150112" y="489584"/>
                    <a:pt x="90062" y="562800"/>
                    <a:pt x="38039" y="640553"/>
                  </a:cubicBezTo>
                  <a:close/>
                  <a:moveTo>
                    <a:pt x="40857" y="721031"/>
                  </a:moveTo>
                  <a:lnTo>
                    <a:pt x="37741" y="719232"/>
                  </a:lnTo>
                  <a:lnTo>
                    <a:pt x="75861" y="656551"/>
                  </a:lnTo>
                  <a:cubicBezTo>
                    <a:pt x="301410" y="322980"/>
                    <a:pt x="667541" y="91881"/>
                    <a:pt x="1088511" y="48997"/>
                  </a:cubicBezTo>
                  <a:lnTo>
                    <a:pt x="1179481" y="44388"/>
                  </a:lnTo>
                  <a:lnTo>
                    <a:pt x="1177333" y="48108"/>
                  </a:lnTo>
                  <a:lnTo>
                    <a:pt x="1088876" y="52589"/>
                  </a:lnTo>
                  <a:cubicBezTo>
                    <a:pt x="668988" y="95361"/>
                    <a:pt x="303810" y="325853"/>
                    <a:pt x="78849" y="658560"/>
                  </a:cubicBezTo>
                  <a:close/>
                  <a:moveTo>
                    <a:pt x="78145" y="742559"/>
                  </a:moveTo>
                  <a:lnTo>
                    <a:pt x="74999" y="740743"/>
                  </a:lnTo>
                  <a:lnTo>
                    <a:pt x="111569" y="680608"/>
                  </a:lnTo>
                  <a:cubicBezTo>
                    <a:pt x="330136" y="357354"/>
                    <a:pt x="684936" y="133416"/>
                    <a:pt x="1092904" y="91861"/>
                  </a:cubicBezTo>
                  <a:lnTo>
                    <a:pt x="1153855" y="88773"/>
                  </a:lnTo>
                  <a:lnTo>
                    <a:pt x="1151707" y="92493"/>
                  </a:lnTo>
                  <a:lnTo>
                    <a:pt x="1093282" y="95454"/>
                  </a:lnTo>
                  <a:cubicBezTo>
                    <a:pt x="686432" y="136901"/>
                    <a:pt x="332571" y="360260"/>
                    <a:pt x="114579" y="682652"/>
                  </a:cubicBezTo>
                  <a:close/>
                  <a:moveTo>
                    <a:pt x="115402" y="764070"/>
                  </a:moveTo>
                  <a:lnTo>
                    <a:pt x="112286" y="762271"/>
                  </a:lnTo>
                  <a:lnTo>
                    <a:pt x="147299" y="704699"/>
                  </a:lnTo>
                  <a:cubicBezTo>
                    <a:pt x="358897" y="391760"/>
                    <a:pt x="702380" y="174956"/>
                    <a:pt x="1097310" y="134724"/>
                  </a:cubicBezTo>
                  <a:lnTo>
                    <a:pt x="1128230" y="133158"/>
                  </a:lnTo>
                  <a:lnTo>
                    <a:pt x="1126082" y="136877"/>
                  </a:lnTo>
                  <a:lnTo>
                    <a:pt x="1097675" y="138317"/>
                  </a:lnTo>
                  <a:cubicBezTo>
                    <a:pt x="703827" y="178436"/>
                    <a:pt x="361296" y="394634"/>
                    <a:pt x="150287" y="706707"/>
                  </a:cubicBezTo>
                  <a:close/>
                  <a:moveTo>
                    <a:pt x="152689" y="785598"/>
                  </a:moveTo>
                  <a:lnTo>
                    <a:pt x="149543" y="783782"/>
                  </a:lnTo>
                  <a:lnTo>
                    <a:pt x="183007" y="728756"/>
                  </a:lnTo>
                  <a:cubicBezTo>
                    <a:pt x="387622" y="426135"/>
                    <a:pt x="719776" y="216491"/>
                    <a:pt x="1101702" y="177588"/>
                  </a:cubicBezTo>
                  <a:lnTo>
                    <a:pt x="1102604" y="177542"/>
                  </a:lnTo>
                  <a:lnTo>
                    <a:pt x="1100351" y="181445"/>
                  </a:lnTo>
                  <a:lnTo>
                    <a:pt x="977088" y="200313"/>
                  </a:lnTo>
                  <a:cubicBezTo>
                    <a:pt x="649238" y="267580"/>
                    <a:pt x="367386" y="462570"/>
                    <a:pt x="186016" y="730800"/>
                  </a:cubicBezTo>
                  <a:close/>
                  <a:moveTo>
                    <a:pt x="189945" y="807108"/>
                  </a:moveTo>
                  <a:lnTo>
                    <a:pt x="186830" y="805309"/>
                  </a:lnTo>
                  <a:lnTo>
                    <a:pt x="218735" y="752847"/>
                  </a:lnTo>
                  <a:cubicBezTo>
                    <a:pt x="394422" y="493019"/>
                    <a:pt x="667443" y="304142"/>
                    <a:pt x="985028" y="238984"/>
                  </a:cubicBezTo>
                  <a:lnTo>
                    <a:pt x="1075090" y="225199"/>
                  </a:lnTo>
                  <a:lnTo>
                    <a:pt x="1072779" y="229201"/>
                  </a:lnTo>
                  <a:lnTo>
                    <a:pt x="985748" y="242520"/>
                  </a:lnTo>
                  <a:cubicBezTo>
                    <a:pt x="669097" y="307483"/>
                    <a:pt x="396886" y="495797"/>
                    <a:pt x="221723" y="754855"/>
                  </a:cubicBezTo>
                  <a:close/>
                  <a:moveTo>
                    <a:pt x="227233" y="828636"/>
                  </a:moveTo>
                  <a:lnTo>
                    <a:pt x="224087" y="826820"/>
                  </a:lnTo>
                  <a:lnTo>
                    <a:pt x="254443" y="776903"/>
                  </a:lnTo>
                  <a:cubicBezTo>
                    <a:pt x="423923" y="526248"/>
                    <a:pt x="687302" y="344046"/>
                    <a:pt x="993689" y="281192"/>
                  </a:cubicBezTo>
                  <a:lnTo>
                    <a:pt x="1047518" y="272954"/>
                  </a:lnTo>
                  <a:lnTo>
                    <a:pt x="1045205" y="276960"/>
                  </a:lnTo>
                  <a:lnTo>
                    <a:pt x="994433" y="284732"/>
                  </a:lnTo>
                  <a:cubicBezTo>
                    <a:pt x="689002" y="347400"/>
                    <a:pt x="426422" y="529058"/>
                    <a:pt x="257453" y="778948"/>
                  </a:cubicBezTo>
                  <a:close/>
                  <a:moveTo>
                    <a:pt x="264490" y="850146"/>
                  </a:moveTo>
                  <a:lnTo>
                    <a:pt x="261374" y="848347"/>
                  </a:lnTo>
                  <a:lnTo>
                    <a:pt x="290173" y="800995"/>
                  </a:lnTo>
                  <a:cubicBezTo>
                    <a:pt x="453458" y="559508"/>
                    <a:pt x="707207" y="383962"/>
                    <a:pt x="1002374" y="323403"/>
                  </a:cubicBezTo>
                  <a:lnTo>
                    <a:pt x="1019945" y="320713"/>
                  </a:lnTo>
                  <a:lnTo>
                    <a:pt x="1017635" y="324714"/>
                  </a:lnTo>
                  <a:lnTo>
                    <a:pt x="1003094" y="326939"/>
                  </a:lnTo>
                  <a:cubicBezTo>
                    <a:pt x="708862" y="387303"/>
                    <a:pt x="455923" y="562285"/>
                    <a:pt x="293161" y="803003"/>
                  </a:cubicBezTo>
                  <a:close/>
                  <a:moveTo>
                    <a:pt x="301748" y="871657"/>
                  </a:moveTo>
                  <a:lnTo>
                    <a:pt x="298632" y="869858"/>
                  </a:lnTo>
                  <a:lnTo>
                    <a:pt x="325881" y="825051"/>
                  </a:lnTo>
                  <a:cubicBezTo>
                    <a:pt x="463324" y="621775"/>
                    <a:pt x="667400" y="467075"/>
                    <a:pt x="906508" y="392550"/>
                  </a:cubicBezTo>
                  <a:lnTo>
                    <a:pt x="991049" y="370762"/>
                  </a:lnTo>
                  <a:lnTo>
                    <a:pt x="988524" y="375135"/>
                  </a:lnTo>
                  <a:lnTo>
                    <a:pt x="907572" y="395996"/>
                  </a:lnTo>
                  <a:cubicBezTo>
                    <a:pt x="669252" y="470273"/>
                    <a:pt x="465854" y="624457"/>
                    <a:pt x="328869" y="827059"/>
                  </a:cubicBezTo>
                  <a:close/>
                  <a:moveTo>
                    <a:pt x="339034" y="893184"/>
                  </a:moveTo>
                  <a:lnTo>
                    <a:pt x="335918" y="891385"/>
                  </a:lnTo>
                  <a:lnTo>
                    <a:pt x="361609" y="849142"/>
                  </a:lnTo>
                  <a:cubicBezTo>
                    <a:pt x="474772" y="681783"/>
                    <a:pt x="634957" y="548697"/>
                    <a:pt x="823042" y="469006"/>
                  </a:cubicBezTo>
                  <a:lnTo>
                    <a:pt x="958691" y="426807"/>
                  </a:lnTo>
                  <a:lnTo>
                    <a:pt x="956045" y="431390"/>
                  </a:lnTo>
                  <a:lnTo>
                    <a:pt x="824437" y="472330"/>
                  </a:lnTo>
                  <a:cubicBezTo>
                    <a:pt x="636998" y="551744"/>
                    <a:pt x="477368" y="684368"/>
                    <a:pt x="364597" y="851151"/>
                  </a:cubicBezTo>
                  <a:close/>
                  <a:moveTo>
                    <a:pt x="376321" y="914712"/>
                  </a:moveTo>
                  <a:lnTo>
                    <a:pt x="373176" y="912896"/>
                  </a:lnTo>
                  <a:lnTo>
                    <a:pt x="397317" y="873199"/>
                  </a:lnTo>
                  <a:cubicBezTo>
                    <a:pt x="505825" y="712718"/>
                    <a:pt x="659423" y="585108"/>
                    <a:pt x="839781" y="508696"/>
                  </a:cubicBezTo>
                  <a:lnTo>
                    <a:pt x="927093" y="481537"/>
                  </a:lnTo>
                  <a:lnTo>
                    <a:pt x="924435" y="486140"/>
                  </a:lnTo>
                  <a:lnTo>
                    <a:pt x="841210" y="512032"/>
                  </a:lnTo>
                  <a:cubicBezTo>
                    <a:pt x="661504" y="588176"/>
                    <a:pt x="508452" y="715337"/>
                    <a:pt x="400326" y="875243"/>
                  </a:cubicBezTo>
                  <a:close/>
                  <a:moveTo>
                    <a:pt x="413578" y="936222"/>
                  </a:moveTo>
                  <a:lnTo>
                    <a:pt x="410463" y="934424"/>
                  </a:lnTo>
                  <a:lnTo>
                    <a:pt x="433047" y="897290"/>
                  </a:lnTo>
                  <a:cubicBezTo>
                    <a:pt x="536909" y="743686"/>
                    <a:pt x="683928" y="621539"/>
                    <a:pt x="856554" y="548397"/>
                  </a:cubicBezTo>
                  <a:lnTo>
                    <a:pt x="895483" y="536287"/>
                  </a:lnTo>
                  <a:lnTo>
                    <a:pt x="892838" y="540868"/>
                  </a:lnTo>
                  <a:lnTo>
                    <a:pt x="857949" y="551721"/>
                  </a:lnTo>
                  <a:cubicBezTo>
                    <a:pt x="685970" y="624585"/>
                    <a:pt x="539504" y="746271"/>
                    <a:pt x="436034" y="899298"/>
                  </a:cubicBezTo>
                  <a:close/>
                  <a:moveTo>
                    <a:pt x="450866" y="957750"/>
                  </a:moveTo>
                  <a:lnTo>
                    <a:pt x="447720" y="955934"/>
                  </a:lnTo>
                  <a:lnTo>
                    <a:pt x="468754" y="921346"/>
                  </a:lnTo>
                  <a:cubicBezTo>
                    <a:pt x="534892" y="823530"/>
                    <a:pt x="619352" y="739070"/>
                    <a:pt x="717169" y="672932"/>
                  </a:cubicBezTo>
                  <a:lnTo>
                    <a:pt x="862048" y="594198"/>
                  </a:lnTo>
                  <a:lnTo>
                    <a:pt x="858588" y="600191"/>
                  </a:lnTo>
                  <a:lnTo>
                    <a:pt x="719213" y="675941"/>
                  </a:lnTo>
                  <a:cubicBezTo>
                    <a:pt x="621779" y="741824"/>
                    <a:pt x="537646" y="825957"/>
                    <a:pt x="471763" y="923390"/>
                  </a:cubicBezTo>
                  <a:close/>
                </a:path>
              </a:pathLst>
            </a:custGeom>
            <a:solidFill>
              <a:schemeClr val="bg2"/>
            </a:solidFill>
            <a:ln w="8110" cap="flat">
              <a:noFill/>
              <a:prstDash val="solid"/>
              <a:miter/>
            </a:ln>
          </p:spPr>
          <p:txBody>
            <a:bodyPr rtlCol="0" anchor="ctr"/>
            <a:lstStyle/>
            <a:p>
              <a:endParaRPr lang="en-US"/>
            </a:p>
          </p:txBody>
        </p:sp>
        <p:sp>
          <p:nvSpPr>
            <p:cNvPr id="46" name="Freeform 45">
              <a:extLst>
                <a:ext uri="{FF2B5EF4-FFF2-40B4-BE49-F238E27FC236}">
                  <a16:creationId xmlns:a16="http://schemas.microsoft.com/office/drawing/2014/main" id="{4A04245F-7E26-ABCC-EC2B-7C11D9B8831E}"/>
                </a:ext>
              </a:extLst>
            </p:cNvPr>
            <p:cNvSpPr/>
            <p:nvPr userDrawn="1"/>
          </p:nvSpPr>
          <p:spPr>
            <a:xfrm>
              <a:off x="5744469" y="3428999"/>
              <a:ext cx="1469552" cy="1455327"/>
            </a:xfrm>
            <a:custGeom>
              <a:avLst/>
              <a:gdLst>
                <a:gd name="connsiteX0" fmla="*/ 711792 w 1469552"/>
                <a:gd name="connsiteY0" fmla="*/ 1224866 h 1455327"/>
                <a:gd name="connsiteX1" fmla="*/ 711792 w 1469552"/>
                <a:gd name="connsiteY1" fmla="*/ 1229329 h 1455327"/>
                <a:gd name="connsiteX2" fmla="*/ 642393 w 1469552"/>
                <a:gd name="connsiteY2" fmla="*/ 1271491 h 1455327"/>
                <a:gd name="connsiteX3" fmla="*/ 184672 w 1469552"/>
                <a:gd name="connsiteY3" fmla="*/ 1438493 h 1455327"/>
                <a:gd name="connsiteX4" fmla="*/ 74375 w 1469552"/>
                <a:gd name="connsiteY4" fmla="*/ 1455327 h 1455327"/>
                <a:gd name="connsiteX5" fmla="*/ 69344 w 1469552"/>
                <a:gd name="connsiteY5" fmla="*/ 1451935 h 1455327"/>
                <a:gd name="connsiteX6" fmla="*/ 175628 w 1469552"/>
                <a:gd name="connsiteY6" fmla="*/ 1436237 h 1455327"/>
                <a:gd name="connsiteX7" fmla="*/ 630644 w 1469552"/>
                <a:gd name="connsiteY7" fmla="*/ 1273565 h 1455327"/>
                <a:gd name="connsiteX8" fmla="*/ 711792 w 1469552"/>
                <a:gd name="connsiteY8" fmla="*/ 1165377 h 1455327"/>
                <a:gd name="connsiteX9" fmla="*/ 711792 w 1469552"/>
                <a:gd name="connsiteY9" fmla="*/ 1170253 h 1455327"/>
                <a:gd name="connsiteX10" fmla="*/ 617969 w 1469552"/>
                <a:gd name="connsiteY10" fmla="*/ 1227315 h 1455327"/>
                <a:gd name="connsiteX11" fmla="*/ 174202 w 1469552"/>
                <a:gd name="connsiteY11" fmla="*/ 1389537 h 1455327"/>
                <a:gd name="connsiteX12" fmla="*/ 24626 w 1469552"/>
                <a:gd name="connsiteY12" fmla="*/ 1412430 h 1455327"/>
                <a:gd name="connsiteX13" fmla="*/ 22043 w 1469552"/>
                <a:gd name="connsiteY13" fmla="*/ 1408600 h 1455327"/>
                <a:gd name="connsiteX14" fmla="*/ 173367 w 1469552"/>
                <a:gd name="connsiteY14" fmla="*/ 1385440 h 1455327"/>
                <a:gd name="connsiteX15" fmla="*/ 615987 w 1469552"/>
                <a:gd name="connsiteY15" fmla="*/ 1223642 h 1455327"/>
                <a:gd name="connsiteX16" fmla="*/ 711792 w 1469552"/>
                <a:gd name="connsiteY16" fmla="*/ 1107016 h 1455327"/>
                <a:gd name="connsiteX17" fmla="*/ 711792 w 1469552"/>
                <a:gd name="connsiteY17" fmla="*/ 1111942 h 1455327"/>
                <a:gd name="connsiteX18" fmla="*/ 594219 w 1469552"/>
                <a:gd name="connsiteY18" fmla="*/ 1183445 h 1455327"/>
                <a:gd name="connsiteX19" fmla="*/ 9056 w 1469552"/>
                <a:gd name="connsiteY19" fmla="*/ 1364381 h 1455327"/>
                <a:gd name="connsiteX20" fmla="*/ 4522 w 1469552"/>
                <a:gd name="connsiteY20" fmla="*/ 1364611 h 1455327"/>
                <a:gd name="connsiteX21" fmla="*/ 3686 w 1469552"/>
                <a:gd name="connsiteY21" fmla="*/ 1360469 h 1455327"/>
                <a:gd name="connsiteX22" fmla="*/ 8617 w 1469552"/>
                <a:gd name="connsiteY22" fmla="*/ 1360219 h 1455327"/>
                <a:gd name="connsiteX23" fmla="*/ 592195 w 1469552"/>
                <a:gd name="connsiteY23" fmla="*/ 1179754 h 1455327"/>
                <a:gd name="connsiteX24" fmla="*/ 711792 w 1469552"/>
                <a:gd name="connsiteY24" fmla="*/ 1046062 h 1455327"/>
                <a:gd name="connsiteX25" fmla="*/ 711792 w 1469552"/>
                <a:gd name="connsiteY25" fmla="*/ 1051263 h 1455327"/>
                <a:gd name="connsiteX26" fmla="*/ 695256 w 1469552"/>
                <a:gd name="connsiteY26" fmla="*/ 1063637 h 1455327"/>
                <a:gd name="connsiteX27" fmla="*/ 3952 w 1469552"/>
                <a:gd name="connsiteY27" fmla="*/ 1314727 h 1455327"/>
                <a:gd name="connsiteX28" fmla="*/ 0 w 1469552"/>
                <a:gd name="connsiteY28" fmla="*/ 1314927 h 1455327"/>
                <a:gd name="connsiteX29" fmla="*/ 0 w 1469552"/>
                <a:gd name="connsiteY29" fmla="*/ 1310745 h 1455327"/>
                <a:gd name="connsiteX30" fmla="*/ 3529 w 1469552"/>
                <a:gd name="connsiteY30" fmla="*/ 1310566 h 1455327"/>
                <a:gd name="connsiteX31" fmla="*/ 692930 w 1469552"/>
                <a:gd name="connsiteY31" fmla="*/ 1060176 h 1455327"/>
                <a:gd name="connsiteX32" fmla="*/ 711792 w 1469552"/>
                <a:gd name="connsiteY32" fmla="*/ 983790 h 1455327"/>
                <a:gd name="connsiteX33" fmla="*/ 711792 w 1469552"/>
                <a:gd name="connsiteY33" fmla="*/ 989049 h 1455327"/>
                <a:gd name="connsiteX34" fmla="*/ 667391 w 1469552"/>
                <a:gd name="connsiteY34" fmla="*/ 1022273 h 1455327"/>
                <a:gd name="connsiteX35" fmla="*/ 144076 w 1469552"/>
                <a:gd name="connsiteY35" fmla="*/ 1242850 h 1455327"/>
                <a:gd name="connsiteX36" fmla="*/ 0 w 1469552"/>
                <a:gd name="connsiteY36" fmla="*/ 1264900 h 1455327"/>
                <a:gd name="connsiteX37" fmla="*/ 0 w 1469552"/>
                <a:gd name="connsiteY37" fmla="*/ 1260670 h 1455327"/>
                <a:gd name="connsiteX38" fmla="*/ 143215 w 1469552"/>
                <a:gd name="connsiteY38" fmla="*/ 1238749 h 1455327"/>
                <a:gd name="connsiteX39" fmla="*/ 665023 w 1469552"/>
                <a:gd name="connsiteY39" fmla="*/ 1018787 h 1455327"/>
                <a:gd name="connsiteX40" fmla="*/ 711792 w 1469552"/>
                <a:gd name="connsiteY40" fmla="*/ 921575 h 1455327"/>
                <a:gd name="connsiteX41" fmla="*/ 711792 w 1469552"/>
                <a:gd name="connsiteY41" fmla="*/ 926777 h 1455327"/>
                <a:gd name="connsiteX42" fmla="*/ 639484 w 1469552"/>
                <a:gd name="connsiteY42" fmla="*/ 980884 h 1455327"/>
                <a:gd name="connsiteX43" fmla="*/ 134017 w 1469552"/>
                <a:gd name="connsiteY43" fmla="*/ 1193952 h 1455327"/>
                <a:gd name="connsiteX44" fmla="*/ 0 w 1469552"/>
                <a:gd name="connsiteY44" fmla="*/ 1214464 h 1455327"/>
                <a:gd name="connsiteX45" fmla="*/ 0 w 1469552"/>
                <a:gd name="connsiteY45" fmla="*/ 1210238 h 1455327"/>
                <a:gd name="connsiteX46" fmla="*/ 133182 w 1469552"/>
                <a:gd name="connsiteY46" fmla="*/ 1189855 h 1455327"/>
                <a:gd name="connsiteX47" fmla="*/ 637157 w 1469552"/>
                <a:gd name="connsiteY47" fmla="*/ 977423 h 1455327"/>
                <a:gd name="connsiteX48" fmla="*/ 708593 w 1469552"/>
                <a:gd name="connsiteY48" fmla="*/ 861695 h 1455327"/>
                <a:gd name="connsiteX49" fmla="*/ 709516 w 1469552"/>
                <a:gd name="connsiteY49" fmla="*/ 866265 h 1455327"/>
                <a:gd name="connsiteX50" fmla="*/ 611617 w 1469552"/>
                <a:gd name="connsiteY50" fmla="*/ 939520 h 1455327"/>
                <a:gd name="connsiteX51" fmla="*/ 123984 w 1469552"/>
                <a:gd name="connsiteY51" fmla="*/ 1145057 h 1455327"/>
                <a:gd name="connsiteX52" fmla="*/ 0 w 1469552"/>
                <a:gd name="connsiteY52" fmla="*/ 1164032 h 1455327"/>
                <a:gd name="connsiteX53" fmla="*/ 0 w 1469552"/>
                <a:gd name="connsiteY53" fmla="*/ 1159803 h 1455327"/>
                <a:gd name="connsiteX54" fmla="*/ 123121 w 1469552"/>
                <a:gd name="connsiteY54" fmla="*/ 1140957 h 1455327"/>
                <a:gd name="connsiteX55" fmla="*/ 609249 w 1469552"/>
                <a:gd name="connsiteY55" fmla="*/ 936034 h 1455327"/>
                <a:gd name="connsiteX56" fmla="*/ 690262 w 1469552"/>
                <a:gd name="connsiteY56" fmla="*/ 811913 h 1455327"/>
                <a:gd name="connsiteX57" fmla="*/ 692614 w 1469552"/>
                <a:gd name="connsiteY57" fmla="*/ 815402 h 1455327"/>
                <a:gd name="connsiteX58" fmla="*/ 684918 w 1469552"/>
                <a:gd name="connsiteY58" fmla="*/ 822398 h 1455327"/>
                <a:gd name="connsiteX59" fmla="*/ 113923 w 1469552"/>
                <a:gd name="connsiteY59" fmla="*/ 1096159 h 1455327"/>
                <a:gd name="connsiteX60" fmla="*/ 0 w 1469552"/>
                <a:gd name="connsiteY60" fmla="*/ 1113596 h 1455327"/>
                <a:gd name="connsiteX61" fmla="*/ 0 w 1469552"/>
                <a:gd name="connsiteY61" fmla="*/ 1109371 h 1455327"/>
                <a:gd name="connsiteX62" fmla="*/ 113089 w 1469552"/>
                <a:gd name="connsiteY62" fmla="*/ 1092062 h 1455327"/>
                <a:gd name="connsiteX63" fmla="*/ 682270 w 1469552"/>
                <a:gd name="connsiteY63" fmla="*/ 819179 h 1455327"/>
                <a:gd name="connsiteX64" fmla="*/ 655196 w 1469552"/>
                <a:gd name="connsiteY64" fmla="*/ 776412 h 1455327"/>
                <a:gd name="connsiteX65" fmla="*/ 658791 w 1469552"/>
                <a:gd name="connsiteY65" fmla="*/ 778836 h 1455327"/>
                <a:gd name="connsiteX66" fmla="*/ 653207 w 1469552"/>
                <a:gd name="connsiteY66" fmla="*/ 783912 h 1455327"/>
                <a:gd name="connsiteX67" fmla="*/ 103890 w 1469552"/>
                <a:gd name="connsiteY67" fmla="*/ 1047265 h 1455327"/>
                <a:gd name="connsiteX68" fmla="*/ 0 w 1469552"/>
                <a:gd name="connsiteY68" fmla="*/ 1063164 h 1455327"/>
                <a:gd name="connsiteX69" fmla="*/ 0 w 1469552"/>
                <a:gd name="connsiteY69" fmla="*/ 1058935 h 1455327"/>
                <a:gd name="connsiteX70" fmla="*/ 103028 w 1469552"/>
                <a:gd name="connsiteY70" fmla="*/ 1043164 h 1455327"/>
                <a:gd name="connsiteX71" fmla="*/ 650519 w 1469552"/>
                <a:gd name="connsiteY71" fmla="*/ 780663 h 1455327"/>
                <a:gd name="connsiteX72" fmla="*/ 599891 w 1469552"/>
                <a:gd name="connsiteY72" fmla="*/ 756334 h 1455327"/>
                <a:gd name="connsiteX73" fmla="*/ 605365 w 1469552"/>
                <a:gd name="connsiteY73" fmla="*/ 757439 h 1455327"/>
                <a:gd name="connsiteX74" fmla="*/ 527936 w 1469552"/>
                <a:gd name="connsiteY74" fmla="*/ 815378 h 1455327"/>
                <a:gd name="connsiteX75" fmla="*/ 93831 w 1469552"/>
                <a:gd name="connsiteY75" fmla="*/ 998367 h 1455327"/>
                <a:gd name="connsiteX76" fmla="*/ 0 w 1469552"/>
                <a:gd name="connsiteY76" fmla="*/ 1012729 h 1455327"/>
                <a:gd name="connsiteX77" fmla="*/ 0 w 1469552"/>
                <a:gd name="connsiteY77" fmla="*/ 1008503 h 1455327"/>
                <a:gd name="connsiteX78" fmla="*/ 92996 w 1469552"/>
                <a:gd name="connsiteY78" fmla="*/ 994270 h 1455327"/>
                <a:gd name="connsiteX79" fmla="*/ 525610 w 1469552"/>
                <a:gd name="connsiteY79" fmla="*/ 811916 h 1455327"/>
                <a:gd name="connsiteX80" fmla="*/ 519816 w 1469552"/>
                <a:gd name="connsiteY80" fmla="*/ 753980 h 1455327"/>
                <a:gd name="connsiteX81" fmla="*/ 526843 w 1469552"/>
                <a:gd name="connsiteY81" fmla="*/ 753980 h 1455327"/>
                <a:gd name="connsiteX82" fmla="*/ 500070 w 1469552"/>
                <a:gd name="connsiteY82" fmla="*/ 774014 h 1455327"/>
                <a:gd name="connsiteX83" fmla="*/ 83798 w 1469552"/>
                <a:gd name="connsiteY83" fmla="*/ 949473 h 1455327"/>
                <a:gd name="connsiteX84" fmla="*/ 0 w 1469552"/>
                <a:gd name="connsiteY84" fmla="*/ 962297 h 1455327"/>
                <a:gd name="connsiteX85" fmla="*/ 0 w 1469552"/>
                <a:gd name="connsiteY85" fmla="*/ 958067 h 1455327"/>
                <a:gd name="connsiteX86" fmla="*/ 82936 w 1469552"/>
                <a:gd name="connsiteY86" fmla="*/ 945372 h 1455327"/>
                <a:gd name="connsiteX87" fmla="*/ 497703 w 1469552"/>
                <a:gd name="connsiteY87" fmla="*/ 770527 h 1455327"/>
                <a:gd name="connsiteX88" fmla="*/ 429031 w 1469552"/>
                <a:gd name="connsiteY88" fmla="*/ 753980 h 1455327"/>
                <a:gd name="connsiteX89" fmla="*/ 437049 w 1469552"/>
                <a:gd name="connsiteY89" fmla="*/ 753980 h 1455327"/>
                <a:gd name="connsiteX90" fmla="*/ 380254 w 1469552"/>
                <a:gd name="connsiteY90" fmla="*/ 788522 h 1455327"/>
                <a:gd name="connsiteX91" fmla="*/ 73737 w 1469552"/>
                <a:gd name="connsiteY91" fmla="*/ 900574 h 1455327"/>
                <a:gd name="connsiteX92" fmla="*/ 0 w 1469552"/>
                <a:gd name="connsiteY92" fmla="*/ 911861 h 1455327"/>
                <a:gd name="connsiteX93" fmla="*/ 0 w 1469552"/>
                <a:gd name="connsiteY93" fmla="*/ 907635 h 1455327"/>
                <a:gd name="connsiteX94" fmla="*/ 72903 w 1469552"/>
                <a:gd name="connsiteY94" fmla="*/ 896478 h 1455327"/>
                <a:gd name="connsiteX95" fmla="*/ 378273 w 1469552"/>
                <a:gd name="connsiteY95" fmla="*/ 784850 h 1455327"/>
                <a:gd name="connsiteX96" fmla="*/ 327496 w 1469552"/>
                <a:gd name="connsiteY96" fmla="*/ 753980 h 1455327"/>
                <a:gd name="connsiteX97" fmla="*/ 337169 w 1469552"/>
                <a:gd name="connsiteY97" fmla="*/ 753980 h 1455327"/>
                <a:gd name="connsiteX98" fmla="*/ 263448 w 1469552"/>
                <a:gd name="connsiteY98" fmla="*/ 789546 h 1455327"/>
                <a:gd name="connsiteX99" fmla="*/ 63705 w 1469552"/>
                <a:gd name="connsiteY99" fmla="*/ 851680 h 1455327"/>
                <a:gd name="connsiteX100" fmla="*/ 3357 w 1469552"/>
                <a:gd name="connsiteY100" fmla="*/ 860916 h 1455327"/>
                <a:gd name="connsiteX101" fmla="*/ 4238 w 1469552"/>
                <a:gd name="connsiteY101" fmla="*/ 856550 h 1455327"/>
                <a:gd name="connsiteX102" fmla="*/ 62843 w 1469552"/>
                <a:gd name="connsiteY102" fmla="*/ 847579 h 1455327"/>
                <a:gd name="connsiteX103" fmla="*/ 261792 w 1469552"/>
                <a:gd name="connsiteY103" fmla="*/ 785682 h 1455327"/>
                <a:gd name="connsiteX104" fmla="*/ 1469552 w 1469552"/>
                <a:gd name="connsiteY104" fmla="*/ 164663 h 1455327"/>
                <a:gd name="connsiteX105" fmla="*/ 1469552 w 1469552"/>
                <a:gd name="connsiteY105" fmla="*/ 181649 h 1455327"/>
                <a:gd name="connsiteX106" fmla="*/ 1438272 w 1469552"/>
                <a:gd name="connsiteY106" fmla="*/ 303305 h 1455327"/>
                <a:gd name="connsiteX107" fmla="*/ 1312270 w 1469552"/>
                <a:gd name="connsiteY107" fmla="*/ 601595 h 1455327"/>
                <a:gd name="connsiteX108" fmla="*/ 1245326 w 1469552"/>
                <a:gd name="connsiteY108" fmla="*/ 711792 h 1455327"/>
                <a:gd name="connsiteX109" fmla="*/ 1241165 w 1469552"/>
                <a:gd name="connsiteY109" fmla="*/ 711792 h 1455327"/>
                <a:gd name="connsiteX110" fmla="*/ 1314344 w 1469552"/>
                <a:gd name="connsiteY110" fmla="*/ 589846 h 1455327"/>
                <a:gd name="connsiteX111" fmla="*/ 1437731 w 1469552"/>
                <a:gd name="connsiteY111" fmla="*/ 291975 h 1455327"/>
                <a:gd name="connsiteX112" fmla="*/ 1439557 w 1469552"/>
                <a:gd name="connsiteY112" fmla="*/ 45377 h 1455327"/>
                <a:gd name="connsiteX113" fmla="*/ 1443000 w 1469552"/>
                <a:gd name="connsiteY113" fmla="*/ 50485 h 1455327"/>
                <a:gd name="connsiteX114" fmla="*/ 1430311 w 1469552"/>
                <a:gd name="connsiteY114" fmla="*/ 133391 h 1455327"/>
                <a:gd name="connsiteX115" fmla="*/ 1187172 w 1469552"/>
                <a:gd name="connsiteY115" fmla="*/ 710235 h 1455327"/>
                <a:gd name="connsiteX116" fmla="*/ 1186007 w 1469552"/>
                <a:gd name="connsiteY116" fmla="*/ 711792 h 1455327"/>
                <a:gd name="connsiteX117" fmla="*/ 1180805 w 1469552"/>
                <a:gd name="connsiteY117" fmla="*/ 711792 h 1455327"/>
                <a:gd name="connsiteX118" fmla="*/ 1183711 w 1469552"/>
                <a:gd name="connsiteY118" fmla="*/ 707909 h 1455327"/>
                <a:gd name="connsiteX119" fmla="*/ 1426215 w 1469552"/>
                <a:gd name="connsiteY119" fmla="*/ 132556 h 1455327"/>
                <a:gd name="connsiteX120" fmla="*/ 1394535 w 1469552"/>
                <a:gd name="connsiteY120" fmla="*/ 10012 h 1455327"/>
                <a:gd name="connsiteX121" fmla="*/ 1398369 w 1469552"/>
                <a:gd name="connsiteY121" fmla="*/ 12597 h 1455327"/>
                <a:gd name="connsiteX122" fmla="*/ 1381419 w 1469552"/>
                <a:gd name="connsiteY122" fmla="*/ 123358 h 1455327"/>
                <a:gd name="connsiteX123" fmla="*/ 1145810 w 1469552"/>
                <a:gd name="connsiteY123" fmla="*/ 682369 h 1455327"/>
                <a:gd name="connsiteX124" fmla="*/ 1123794 w 1469552"/>
                <a:gd name="connsiteY124" fmla="*/ 711792 h 1455327"/>
                <a:gd name="connsiteX125" fmla="*/ 1118536 w 1469552"/>
                <a:gd name="connsiteY125" fmla="*/ 711792 h 1455327"/>
                <a:gd name="connsiteX126" fmla="*/ 1142323 w 1469552"/>
                <a:gd name="connsiteY126" fmla="*/ 680001 h 1455327"/>
                <a:gd name="connsiteX127" fmla="*/ 1377318 w 1469552"/>
                <a:gd name="connsiteY127" fmla="*/ 122496 h 1455327"/>
                <a:gd name="connsiteX128" fmla="*/ 1345637 w 1469552"/>
                <a:gd name="connsiteY128" fmla="*/ 0 h 1455327"/>
                <a:gd name="connsiteX129" fmla="*/ 1345992 w 1469552"/>
                <a:gd name="connsiteY129" fmla="*/ 0 h 1455327"/>
                <a:gd name="connsiteX130" fmla="*/ 1349746 w 1469552"/>
                <a:gd name="connsiteY130" fmla="*/ 758 h 1455327"/>
                <a:gd name="connsiteX131" fmla="*/ 1332522 w 1469552"/>
                <a:gd name="connsiteY131" fmla="*/ 113298 h 1455327"/>
                <a:gd name="connsiteX132" fmla="*/ 1104421 w 1469552"/>
                <a:gd name="connsiteY132" fmla="*/ 654460 h 1455327"/>
                <a:gd name="connsiteX133" fmla="*/ 1061523 w 1469552"/>
                <a:gd name="connsiteY133" fmla="*/ 711792 h 1455327"/>
                <a:gd name="connsiteX134" fmla="*/ 1056322 w 1469552"/>
                <a:gd name="connsiteY134" fmla="*/ 711792 h 1455327"/>
                <a:gd name="connsiteX135" fmla="*/ 1100960 w 1469552"/>
                <a:gd name="connsiteY135" fmla="*/ 652134 h 1455327"/>
                <a:gd name="connsiteX136" fmla="*/ 1328425 w 1469552"/>
                <a:gd name="connsiteY136" fmla="*/ 112463 h 1455327"/>
                <a:gd name="connsiteX137" fmla="*/ 1295202 w 1469552"/>
                <a:gd name="connsiteY137" fmla="*/ 0 h 1455327"/>
                <a:gd name="connsiteX138" fmla="*/ 1299433 w 1469552"/>
                <a:gd name="connsiteY138" fmla="*/ 0 h 1455327"/>
                <a:gd name="connsiteX139" fmla="*/ 1283630 w 1469552"/>
                <a:gd name="connsiteY139" fmla="*/ 103265 h 1455327"/>
                <a:gd name="connsiteX140" fmla="*/ 1063059 w 1469552"/>
                <a:gd name="connsiteY140" fmla="*/ 626594 h 1455327"/>
                <a:gd name="connsiteX141" fmla="*/ 999311 w 1469552"/>
                <a:gd name="connsiteY141" fmla="*/ 711792 h 1455327"/>
                <a:gd name="connsiteX142" fmla="*/ 994051 w 1469552"/>
                <a:gd name="connsiteY142" fmla="*/ 711792 h 1455327"/>
                <a:gd name="connsiteX143" fmla="*/ 1059573 w 1469552"/>
                <a:gd name="connsiteY143" fmla="*/ 624226 h 1455327"/>
                <a:gd name="connsiteX144" fmla="*/ 1279529 w 1469552"/>
                <a:gd name="connsiteY144" fmla="*/ 102403 h 1455327"/>
                <a:gd name="connsiteX145" fmla="*/ 1244773 w 1469552"/>
                <a:gd name="connsiteY145" fmla="*/ 0 h 1455327"/>
                <a:gd name="connsiteX146" fmla="*/ 1248998 w 1469552"/>
                <a:gd name="connsiteY146" fmla="*/ 0 h 1455327"/>
                <a:gd name="connsiteX147" fmla="*/ 1234733 w 1469552"/>
                <a:gd name="connsiteY147" fmla="*/ 93204 h 1455327"/>
                <a:gd name="connsiteX148" fmla="*/ 940189 w 1469552"/>
                <a:gd name="connsiteY148" fmla="*/ 707584 h 1455327"/>
                <a:gd name="connsiteX149" fmla="*/ 936364 w 1469552"/>
                <a:gd name="connsiteY149" fmla="*/ 711792 h 1455327"/>
                <a:gd name="connsiteX150" fmla="*/ 930737 w 1469552"/>
                <a:gd name="connsiteY150" fmla="*/ 711792 h 1455327"/>
                <a:gd name="connsiteX151" fmla="*/ 936970 w 1469552"/>
                <a:gd name="connsiteY151" fmla="*/ 704935 h 1455327"/>
                <a:gd name="connsiteX152" fmla="*/ 1230637 w 1469552"/>
                <a:gd name="connsiteY152" fmla="*/ 92370 h 1455327"/>
                <a:gd name="connsiteX153" fmla="*/ 1194337 w 1469552"/>
                <a:gd name="connsiteY153" fmla="*/ 0 h 1455327"/>
                <a:gd name="connsiteX154" fmla="*/ 1198567 w 1469552"/>
                <a:gd name="connsiteY154" fmla="*/ 0 h 1455327"/>
                <a:gd name="connsiteX155" fmla="*/ 1185839 w 1469552"/>
                <a:gd name="connsiteY155" fmla="*/ 83171 h 1455327"/>
                <a:gd name="connsiteX156" fmla="*/ 901704 w 1469552"/>
                <a:gd name="connsiteY156" fmla="*/ 675872 h 1455327"/>
                <a:gd name="connsiteX157" fmla="*/ 870955 w 1469552"/>
                <a:gd name="connsiteY157" fmla="*/ 709699 h 1455327"/>
                <a:gd name="connsiteX158" fmla="*/ 866144 w 1469552"/>
                <a:gd name="connsiteY158" fmla="*/ 708728 h 1455327"/>
                <a:gd name="connsiteX159" fmla="*/ 898455 w 1469552"/>
                <a:gd name="connsiteY159" fmla="*/ 673184 h 1455327"/>
                <a:gd name="connsiteX160" fmla="*/ 1181738 w 1469552"/>
                <a:gd name="connsiteY160" fmla="*/ 82309 h 1455327"/>
                <a:gd name="connsiteX161" fmla="*/ 1143907 w 1469552"/>
                <a:gd name="connsiteY161" fmla="*/ 0 h 1455327"/>
                <a:gd name="connsiteX162" fmla="*/ 1148133 w 1469552"/>
                <a:gd name="connsiteY162" fmla="*/ 0 h 1455327"/>
                <a:gd name="connsiteX163" fmla="*/ 1136943 w 1469552"/>
                <a:gd name="connsiteY163" fmla="*/ 73111 h 1455327"/>
                <a:gd name="connsiteX164" fmla="*/ 863189 w 1469552"/>
                <a:gd name="connsiteY164" fmla="*/ 644122 h 1455327"/>
                <a:gd name="connsiteX165" fmla="*/ 819136 w 1469552"/>
                <a:gd name="connsiteY165" fmla="*/ 692583 h 1455327"/>
                <a:gd name="connsiteX166" fmla="*/ 815648 w 1469552"/>
                <a:gd name="connsiteY166" fmla="*/ 690231 h 1455327"/>
                <a:gd name="connsiteX167" fmla="*/ 859971 w 1469552"/>
                <a:gd name="connsiteY167" fmla="*/ 641473 h 1455327"/>
                <a:gd name="connsiteX168" fmla="*/ 1132846 w 1469552"/>
                <a:gd name="connsiteY168" fmla="*/ 72276 h 1455327"/>
                <a:gd name="connsiteX169" fmla="*/ 1093472 w 1469552"/>
                <a:gd name="connsiteY169" fmla="*/ 0 h 1455327"/>
                <a:gd name="connsiteX170" fmla="*/ 1097703 w 1469552"/>
                <a:gd name="connsiteY170" fmla="*/ 0 h 1455327"/>
                <a:gd name="connsiteX171" fmla="*/ 1088050 w 1469552"/>
                <a:gd name="connsiteY171" fmla="*/ 63078 h 1455327"/>
                <a:gd name="connsiteX172" fmla="*/ 824704 w 1469552"/>
                <a:gd name="connsiteY172" fmla="*/ 612410 h 1455327"/>
                <a:gd name="connsiteX173" fmla="*/ 782585 w 1469552"/>
                <a:gd name="connsiteY173" fmla="*/ 658745 h 1455327"/>
                <a:gd name="connsiteX174" fmla="*/ 780160 w 1469552"/>
                <a:gd name="connsiteY174" fmla="*/ 655149 h 1455327"/>
                <a:gd name="connsiteX175" fmla="*/ 821455 w 1469552"/>
                <a:gd name="connsiteY175" fmla="*/ 609722 h 1455327"/>
                <a:gd name="connsiteX176" fmla="*/ 1083949 w 1469552"/>
                <a:gd name="connsiteY176" fmla="*/ 62216 h 1455327"/>
                <a:gd name="connsiteX177" fmla="*/ 1043043 w 1469552"/>
                <a:gd name="connsiteY177" fmla="*/ 0 h 1455327"/>
                <a:gd name="connsiteX178" fmla="*/ 1047268 w 1469552"/>
                <a:gd name="connsiteY178" fmla="*/ 0 h 1455327"/>
                <a:gd name="connsiteX179" fmla="*/ 1039153 w 1469552"/>
                <a:gd name="connsiteY179" fmla="*/ 53017 h 1455327"/>
                <a:gd name="connsiteX180" fmla="*/ 786190 w 1469552"/>
                <a:gd name="connsiteY180" fmla="*/ 580660 h 1455327"/>
                <a:gd name="connsiteX181" fmla="*/ 761676 w 1469552"/>
                <a:gd name="connsiteY181" fmla="*/ 607627 h 1455327"/>
                <a:gd name="connsiteX182" fmla="*/ 760653 w 1469552"/>
                <a:gd name="connsiteY182" fmla="*/ 602562 h 1455327"/>
                <a:gd name="connsiteX183" fmla="*/ 782971 w 1469552"/>
                <a:gd name="connsiteY183" fmla="*/ 578011 h 1455327"/>
                <a:gd name="connsiteX184" fmla="*/ 1035057 w 1469552"/>
                <a:gd name="connsiteY184" fmla="*/ 52182 h 1455327"/>
                <a:gd name="connsiteX185" fmla="*/ 992607 w 1469552"/>
                <a:gd name="connsiteY185" fmla="*/ 0 h 1455327"/>
                <a:gd name="connsiteX186" fmla="*/ 996838 w 1469552"/>
                <a:gd name="connsiteY186" fmla="*/ 0 h 1455327"/>
                <a:gd name="connsiteX187" fmla="*/ 990260 w 1469552"/>
                <a:gd name="connsiteY187" fmla="*/ 42984 h 1455327"/>
                <a:gd name="connsiteX188" fmla="*/ 814806 w 1469552"/>
                <a:gd name="connsiteY188" fmla="*/ 459269 h 1455327"/>
                <a:gd name="connsiteX189" fmla="*/ 757760 w 1469552"/>
                <a:gd name="connsiteY189" fmla="*/ 535511 h 1455327"/>
                <a:gd name="connsiteX190" fmla="*/ 757760 w 1469552"/>
                <a:gd name="connsiteY190" fmla="*/ 528481 h 1455327"/>
                <a:gd name="connsiteX191" fmla="*/ 811320 w 1469552"/>
                <a:gd name="connsiteY191" fmla="*/ 456901 h 1455327"/>
                <a:gd name="connsiteX192" fmla="*/ 986159 w 1469552"/>
                <a:gd name="connsiteY192" fmla="*/ 42122 h 1455327"/>
                <a:gd name="connsiteX193" fmla="*/ 942177 w 1469552"/>
                <a:gd name="connsiteY193" fmla="*/ 0 h 1455327"/>
                <a:gd name="connsiteX194" fmla="*/ 946402 w 1469552"/>
                <a:gd name="connsiteY194" fmla="*/ 0 h 1455327"/>
                <a:gd name="connsiteX195" fmla="*/ 941363 w 1469552"/>
                <a:gd name="connsiteY195" fmla="*/ 32924 h 1455327"/>
                <a:gd name="connsiteX196" fmla="*/ 773418 w 1469552"/>
                <a:gd name="connsiteY196" fmla="*/ 431360 h 1455327"/>
                <a:gd name="connsiteX197" fmla="*/ 757760 w 1469552"/>
                <a:gd name="connsiteY197" fmla="*/ 452286 h 1455327"/>
                <a:gd name="connsiteX198" fmla="*/ 757760 w 1469552"/>
                <a:gd name="connsiteY198" fmla="*/ 445335 h 1455327"/>
                <a:gd name="connsiteX199" fmla="*/ 769957 w 1469552"/>
                <a:gd name="connsiteY199" fmla="*/ 429034 h 1455327"/>
                <a:gd name="connsiteX200" fmla="*/ 937266 w 1469552"/>
                <a:gd name="connsiteY200" fmla="*/ 32089 h 1455327"/>
                <a:gd name="connsiteX201" fmla="*/ 891742 w 1469552"/>
                <a:gd name="connsiteY201" fmla="*/ 0 h 1455327"/>
                <a:gd name="connsiteX202" fmla="*/ 895974 w 1469552"/>
                <a:gd name="connsiteY202" fmla="*/ 0 h 1455327"/>
                <a:gd name="connsiteX203" fmla="*/ 892471 w 1469552"/>
                <a:gd name="connsiteY203" fmla="*/ 22891 h 1455327"/>
                <a:gd name="connsiteX204" fmla="*/ 785446 w 1469552"/>
                <a:gd name="connsiteY204" fmla="*/ 315698 h 1455327"/>
                <a:gd name="connsiteX205" fmla="*/ 757760 w 1469552"/>
                <a:gd name="connsiteY205" fmla="*/ 361225 h 1455327"/>
                <a:gd name="connsiteX206" fmla="*/ 757760 w 1469552"/>
                <a:gd name="connsiteY206" fmla="*/ 353128 h 1455327"/>
                <a:gd name="connsiteX207" fmla="*/ 781754 w 1469552"/>
                <a:gd name="connsiteY207" fmla="*/ 313675 h 1455327"/>
                <a:gd name="connsiteX208" fmla="*/ 888370 w 1469552"/>
                <a:gd name="connsiteY208" fmla="*/ 22029 h 14553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Lst>
              <a:rect l="l" t="t" r="r" b="b"/>
              <a:pathLst>
                <a:path w="1469552" h="1455327">
                  <a:moveTo>
                    <a:pt x="711792" y="1224866"/>
                  </a:moveTo>
                  <a:lnTo>
                    <a:pt x="711792" y="1229329"/>
                  </a:lnTo>
                  <a:lnTo>
                    <a:pt x="642393" y="1271491"/>
                  </a:lnTo>
                  <a:cubicBezTo>
                    <a:pt x="500953" y="1348328"/>
                    <a:pt x="347125" y="1405250"/>
                    <a:pt x="184672" y="1438493"/>
                  </a:cubicBezTo>
                  <a:lnTo>
                    <a:pt x="74375" y="1455327"/>
                  </a:lnTo>
                  <a:lnTo>
                    <a:pt x="69344" y="1451935"/>
                  </a:lnTo>
                  <a:lnTo>
                    <a:pt x="175628" y="1436237"/>
                  </a:lnTo>
                  <a:cubicBezTo>
                    <a:pt x="335073" y="1404612"/>
                    <a:pt x="488097" y="1349828"/>
                    <a:pt x="630644" y="1273565"/>
                  </a:cubicBezTo>
                  <a:close/>
                  <a:moveTo>
                    <a:pt x="711792" y="1165377"/>
                  </a:moveTo>
                  <a:lnTo>
                    <a:pt x="711792" y="1170253"/>
                  </a:lnTo>
                  <a:lnTo>
                    <a:pt x="617969" y="1227315"/>
                  </a:lnTo>
                  <a:cubicBezTo>
                    <a:pt x="480783" y="1301936"/>
                    <a:pt x="331635" y="1357236"/>
                    <a:pt x="174202" y="1389537"/>
                  </a:cubicBezTo>
                  <a:lnTo>
                    <a:pt x="24626" y="1412430"/>
                  </a:lnTo>
                  <a:lnTo>
                    <a:pt x="22043" y="1408600"/>
                  </a:lnTo>
                  <a:lnTo>
                    <a:pt x="173367" y="1385440"/>
                  </a:lnTo>
                  <a:cubicBezTo>
                    <a:pt x="330395" y="1353224"/>
                    <a:pt x="479157" y="1298068"/>
                    <a:pt x="615987" y="1223642"/>
                  </a:cubicBezTo>
                  <a:close/>
                  <a:moveTo>
                    <a:pt x="711792" y="1107016"/>
                  </a:moveTo>
                  <a:lnTo>
                    <a:pt x="711792" y="1111942"/>
                  </a:lnTo>
                  <a:lnTo>
                    <a:pt x="594219" y="1183445"/>
                  </a:lnTo>
                  <a:cubicBezTo>
                    <a:pt x="416962" y="1279859"/>
                    <a:pt x="219091" y="1342987"/>
                    <a:pt x="9056" y="1364381"/>
                  </a:cubicBezTo>
                  <a:lnTo>
                    <a:pt x="4522" y="1364611"/>
                  </a:lnTo>
                  <a:lnTo>
                    <a:pt x="3686" y="1360469"/>
                  </a:lnTo>
                  <a:lnTo>
                    <a:pt x="8617" y="1360219"/>
                  </a:lnTo>
                  <a:cubicBezTo>
                    <a:pt x="218078" y="1338880"/>
                    <a:pt x="415413" y="1275915"/>
                    <a:pt x="592195" y="1179754"/>
                  </a:cubicBezTo>
                  <a:close/>
                  <a:moveTo>
                    <a:pt x="711792" y="1046062"/>
                  </a:moveTo>
                  <a:lnTo>
                    <a:pt x="711792" y="1051263"/>
                  </a:lnTo>
                  <a:lnTo>
                    <a:pt x="695256" y="1063637"/>
                  </a:lnTo>
                  <a:cubicBezTo>
                    <a:pt x="493866" y="1199813"/>
                    <a:pt x="258106" y="1288835"/>
                    <a:pt x="3952" y="1314727"/>
                  </a:cubicBezTo>
                  <a:lnTo>
                    <a:pt x="0" y="1314927"/>
                  </a:lnTo>
                  <a:lnTo>
                    <a:pt x="0" y="1310745"/>
                  </a:lnTo>
                  <a:lnTo>
                    <a:pt x="3529" y="1310566"/>
                  </a:lnTo>
                  <a:cubicBezTo>
                    <a:pt x="256987" y="1284747"/>
                    <a:pt x="492097" y="1195973"/>
                    <a:pt x="692930" y="1060176"/>
                  </a:cubicBezTo>
                  <a:close/>
                  <a:moveTo>
                    <a:pt x="711792" y="983790"/>
                  </a:moveTo>
                  <a:lnTo>
                    <a:pt x="711792" y="989049"/>
                  </a:lnTo>
                  <a:lnTo>
                    <a:pt x="667391" y="1022273"/>
                  </a:lnTo>
                  <a:cubicBezTo>
                    <a:pt x="511591" y="1127618"/>
                    <a:pt x="334517" y="1203780"/>
                    <a:pt x="144076" y="1242850"/>
                  </a:cubicBezTo>
                  <a:lnTo>
                    <a:pt x="0" y="1264900"/>
                  </a:lnTo>
                  <a:lnTo>
                    <a:pt x="0" y="1260670"/>
                  </a:lnTo>
                  <a:lnTo>
                    <a:pt x="143215" y="1238749"/>
                  </a:lnTo>
                  <a:cubicBezTo>
                    <a:pt x="333101" y="1199788"/>
                    <a:pt x="509667" y="1123837"/>
                    <a:pt x="665023" y="1018787"/>
                  </a:cubicBezTo>
                  <a:close/>
                  <a:moveTo>
                    <a:pt x="711792" y="921575"/>
                  </a:moveTo>
                  <a:lnTo>
                    <a:pt x="711792" y="926777"/>
                  </a:lnTo>
                  <a:lnTo>
                    <a:pt x="639484" y="980884"/>
                  </a:lnTo>
                  <a:cubicBezTo>
                    <a:pt x="488994" y="1082642"/>
                    <a:pt x="317958" y="1156212"/>
                    <a:pt x="134017" y="1193952"/>
                  </a:cubicBezTo>
                  <a:lnTo>
                    <a:pt x="0" y="1214464"/>
                  </a:lnTo>
                  <a:lnTo>
                    <a:pt x="0" y="1210238"/>
                  </a:lnTo>
                  <a:lnTo>
                    <a:pt x="133182" y="1189855"/>
                  </a:lnTo>
                  <a:cubicBezTo>
                    <a:pt x="316582" y="1152228"/>
                    <a:pt x="487113" y="1078878"/>
                    <a:pt x="637157" y="977423"/>
                  </a:cubicBezTo>
                  <a:close/>
                  <a:moveTo>
                    <a:pt x="708593" y="861695"/>
                  </a:moveTo>
                  <a:lnTo>
                    <a:pt x="709516" y="866265"/>
                  </a:lnTo>
                  <a:lnTo>
                    <a:pt x="611617" y="939520"/>
                  </a:lnTo>
                  <a:cubicBezTo>
                    <a:pt x="466440" y="1037683"/>
                    <a:pt x="301439" y="1108652"/>
                    <a:pt x="123984" y="1145057"/>
                  </a:cubicBezTo>
                  <a:lnTo>
                    <a:pt x="0" y="1164032"/>
                  </a:lnTo>
                  <a:lnTo>
                    <a:pt x="0" y="1159803"/>
                  </a:lnTo>
                  <a:lnTo>
                    <a:pt x="123121" y="1140957"/>
                  </a:lnTo>
                  <a:cubicBezTo>
                    <a:pt x="300023" y="1104659"/>
                    <a:pt x="464516" y="1033901"/>
                    <a:pt x="609249" y="936034"/>
                  </a:cubicBezTo>
                  <a:close/>
                  <a:moveTo>
                    <a:pt x="690262" y="811913"/>
                  </a:moveTo>
                  <a:lnTo>
                    <a:pt x="692614" y="815402"/>
                  </a:lnTo>
                  <a:lnTo>
                    <a:pt x="684918" y="822398"/>
                  </a:lnTo>
                  <a:cubicBezTo>
                    <a:pt x="522575" y="956437"/>
                    <a:pt x="327619" y="1052314"/>
                    <a:pt x="113923" y="1096159"/>
                  </a:cubicBezTo>
                  <a:lnTo>
                    <a:pt x="0" y="1113596"/>
                  </a:lnTo>
                  <a:lnTo>
                    <a:pt x="0" y="1109371"/>
                  </a:lnTo>
                  <a:lnTo>
                    <a:pt x="113089" y="1092062"/>
                  </a:lnTo>
                  <a:cubicBezTo>
                    <a:pt x="326109" y="1048358"/>
                    <a:pt x="520444" y="952789"/>
                    <a:pt x="682270" y="819179"/>
                  </a:cubicBezTo>
                  <a:close/>
                  <a:moveTo>
                    <a:pt x="655196" y="776412"/>
                  </a:moveTo>
                  <a:lnTo>
                    <a:pt x="658791" y="778836"/>
                  </a:lnTo>
                  <a:lnTo>
                    <a:pt x="653207" y="783912"/>
                  </a:lnTo>
                  <a:cubicBezTo>
                    <a:pt x="497031" y="912857"/>
                    <a:pt x="309479" y="1005088"/>
                    <a:pt x="103890" y="1047265"/>
                  </a:cubicBezTo>
                  <a:lnTo>
                    <a:pt x="0" y="1063164"/>
                  </a:lnTo>
                  <a:lnTo>
                    <a:pt x="0" y="1058935"/>
                  </a:lnTo>
                  <a:lnTo>
                    <a:pt x="103028" y="1043164"/>
                  </a:lnTo>
                  <a:cubicBezTo>
                    <a:pt x="307924" y="1001122"/>
                    <a:pt x="494856" y="909188"/>
                    <a:pt x="650519" y="780663"/>
                  </a:cubicBezTo>
                  <a:close/>
                  <a:moveTo>
                    <a:pt x="599891" y="756334"/>
                  </a:moveTo>
                  <a:lnTo>
                    <a:pt x="605365" y="757439"/>
                  </a:lnTo>
                  <a:lnTo>
                    <a:pt x="527936" y="815378"/>
                  </a:lnTo>
                  <a:cubicBezTo>
                    <a:pt x="398692" y="902770"/>
                    <a:pt x="251803" y="965954"/>
                    <a:pt x="93831" y="998367"/>
                  </a:cubicBezTo>
                  <a:lnTo>
                    <a:pt x="0" y="1012729"/>
                  </a:lnTo>
                  <a:lnTo>
                    <a:pt x="0" y="1008503"/>
                  </a:lnTo>
                  <a:lnTo>
                    <a:pt x="92996" y="994270"/>
                  </a:lnTo>
                  <a:cubicBezTo>
                    <a:pt x="250427" y="961970"/>
                    <a:pt x="396812" y="899006"/>
                    <a:pt x="525610" y="811916"/>
                  </a:cubicBezTo>
                  <a:close/>
                  <a:moveTo>
                    <a:pt x="519816" y="753980"/>
                  </a:moveTo>
                  <a:lnTo>
                    <a:pt x="526843" y="753980"/>
                  </a:lnTo>
                  <a:lnTo>
                    <a:pt x="500070" y="774014"/>
                  </a:lnTo>
                  <a:cubicBezTo>
                    <a:pt x="376139" y="857811"/>
                    <a:pt x="235284" y="918395"/>
                    <a:pt x="83798" y="949473"/>
                  </a:cubicBezTo>
                  <a:lnTo>
                    <a:pt x="0" y="962297"/>
                  </a:lnTo>
                  <a:lnTo>
                    <a:pt x="0" y="958067"/>
                  </a:lnTo>
                  <a:lnTo>
                    <a:pt x="82936" y="945372"/>
                  </a:lnTo>
                  <a:cubicBezTo>
                    <a:pt x="233869" y="914402"/>
                    <a:pt x="374215" y="854030"/>
                    <a:pt x="497703" y="770527"/>
                  </a:cubicBezTo>
                  <a:close/>
                  <a:moveTo>
                    <a:pt x="429031" y="753980"/>
                  </a:moveTo>
                  <a:lnTo>
                    <a:pt x="437049" y="753980"/>
                  </a:lnTo>
                  <a:lnTo>
                    <a:pt x="380254" y="788522"/>
                  </a:lnTo>
                  <a:cubicBezTo>
                    <a:pt x="285497" y="840065"/>
                    <a:pt x="182478" y="878263"/>
                    <a:pt x="73737" y="900574"/>
                  </a:cubicBezTo>
                  <a:lnTo>
                    <a:pt x="0" y="911861"/>
                  </a:lnTo>
                  <a:lnTo>
                    <a:pt x="0" y="907635"/>
                  </a:lnTo>
                  <a:lnTo>
                    <a:pt x="72903" y="896478"/>
                  </a:lnTo>
                  <a:cubicBezTo>
                    <a:pt x="181238" y="874251"/>
                    <a:pt x="283872" y="836198"/>
                    <a:pt x="378273" y="784850"/>
                  </a:cubicBezTo>
                  <a:close/>
                  <a:moveTo>
                    <a:pt x="327496" y="753980"/>
                  </a:moveTo>
                  <a:lnTo>
                    <a:pt x="337169" y="753980"/>
                  </a:lnTo>
                  <a:lnTo>
                    <a:pt x="263448" y="789546"/>
                  </a:lnTo>
                  <a:cubicBezTo>
                    <a:pt x="199777" y="816522"/>
                    <a:pt x="132956" y="837473"/>
                    <a:pt x="63705" y="851680"/>
                  </a:cubicBezTo>
                  <a:lnTo>
                    <a:pt x="3357" y="860916"/>
                  </a:lnTo>
                  <a:lnTo>
                    <a:pt x="4238" y="856550"/>
                  </a:lnTo>
                  <a:lnTo>
                    <a:pt x="62843" y="847579"/>
                  </a:lnTo>
                  <a:cubicBezTo>
                    <a:pt x="131817" y="833426"/>
                    <a:pt x="198372" y="812555"/>
                    <a:pt x="261792" y="785682"/>
                  </a:cubicBezTo>
                  <a:close/>
                  <a:moveTo>
                    <a:pt x="1469552" y="164663"/>
                  </a:moveTo>
                  <a:lnTo>
                    <a:pt x="1469552" y="181649"/>
                  </a:lnTo>
                  <a:lnTo>
                    <a:pt x="1438272" y="303305"/>
                  </a:lnTo>
                  <a:cubicBezTo>
                    <a:pt x="1405866" y="407498"/>
                    <a:pt x="1363494" y="507300"/>
                    <a:pt x="1312270" y="601595"/>
                  </a:cubicBezTo>
                  <a:lnTo>
                    <a:pt x="1245326" y="711792"/>
                  </a:lnTo>
                  <a:lnTo>
                    <a:pt x="1241165" y="711792"/>
                  </a:lnTo>
                  <a:lnTo>
                    <a:pt x="1314344" y="589846"/>
                  </a:lnTo>
                  <a:cubicBezTo>
                    <a:pt x="1365185" y="494811"/>
                    <a:pt x="1406480" y="395121"/>
                    <a:pt x="1437731" y="291975"/>
                  </a:cubicBezTo>
                  <a:close/>
                  <a:moveTo>
                    <a:pt x="1439557" y="45377"/>
                  </a:moveTo>
                  <a:lnTo>
                    <a:pt x="1443000" y="50485"/>
                  </a:lnTo>
                  <a:lnTo>
                    <a:pt x="1430311" y="133391"/>
                  </a:lnTo>
                  <a:cubicBezTo>
                    <a:pt x="1387245" y="343308"/>
                    <a:pt x="1303292" y="538496"/>
                    <a:pt x="1187172" y="710235"/>
                  </a:cubicBezTo>
                  <a:lnTo>
                    <a:pt x="1186007" y="711792"/>
                  </a:lnTo>
                  <a:lnTo>
                    <a:pt x="1180805" y="711792"/>
                  </a:lnTo>
                  <a:lnTo>
                    <a:pt x="1183711" y="707909"/>
                  </a:lnTo>
                  <a:cubicBezTo>
                    <a:pt x="1299528" y="536615"/>
                    <a:pt x="1383261" y="341932"/>
                    <a:pt x="1426215" y="132556"/>
                  </a:cubicBezTo>
                  <a:close/>
                  <a:moveTo>
                    <a:pt x="1394535" y="10012"/>
                  </a:moveTo>
                  <a:lnTo>
                    <a:pt x="1398369" y="12597"/>
                  </a:lnTo>
                  <a:lnTo>
                    <a:pt x="1381419" y="123358"/>
                  </a:lnTo>
                  <a:cubicBezTo>
                    <a:pt x="1339687" y="326789"/>
                    <a:pt x="1258335" y="515942"/>
                    <a:pt x="1145810" y="682369"/>
                  </a:cubicBezTo>
                  <a:lnTo>
                    <a:pt x="1123794" y="711792"/>
                  </a:lnTo>
                  <a:lnTo>
                    <a:pt x="1118536" y="711792"/>
                  </a:lnTo>
                  <a:lnTo>
                    <a:pt x="1142323" y="680001"/>
                  </a:lnTo>
                  <a:cubicBezTo>
                    <a:pt x="1254553" y="514017"/>
                    <a:pt x="1335694" y="325373"/>
                    <a:pt x="1377318" y="122496"/>
                  </a:cubicBezTo>
                  <a:close/>
                  <a:moveTo>
                    <a:pt x="1345637" y="0"/>
                  </a:moveTo>
                  <a:lnTo>
                    <a:pt x="1345992" y="0"/>
                  </a:lnTo>
                  <a:lnTo>
                    <a:pt x="1349746" y="758"/>
                  </a:lnTo>
                  <a:lnTo>
                    <a:pt x="1332522" y="113298"/>
                  </a:lnTo>
                  <a:cubicBezTo>
                    <a:pt x="1292119" y="310229"/>
                    <a:pt x="1213359" y="493344"/>
                    <a:pt x="1104421" y="654460"/>
                  </a:cubicBezTo>
                  <a:lnTo>
                    <a:pt x="1061523" y="711792"/>
                  </a:lnTo>
                  <a:lnTo>
                    <a:pt x="1056322" y="711792"/>
                  </a:lnTo>
                  <a:lnTo>
                    <a:pt x="1100960" y="652134"/>
                  </a:lnTo>
                  <a:cubicBezTo>
                    <a:pt x="1209595" y="491463"/>
                    <a:pt x="1288135" y="308854"/>
                    <a:pt x="1328425" y="112463"/>
                  </a:cubicBezTo>
                  <a:close/>
                  <a:moveTo>
                    <a:pt x="1295202" y="0"/>
                  </a:moveTo>
                  <a:lnTo>
                    <a:pt x="1299433" y="0"/>
                  </a:lnTo>
                  <a:lnTo>
                    <a:pt x="1283630" y="103265"/>
                  </a:lnTo>
                  <a:cubicBezTo>
                    <a:pt x="1244561" y="293710"/>
                    <a:pt x="1168401" y="470790"/>
                    <a:pt x="1063059" y="626594"/>
                  </a:cubicBezTo>
                  <a:lnTo>
                    <a:pt x="999311" y="711792"/>
                  </a:lnTo>
                  <a:lnTo>
                    <a:pt x="994051" y="711792"/>
                  </a:lnTo>
                  <a:lnTo>
                    <a:pt x="1059573" y="624226"/>
                  </a:lnTo>
                  <a:cubicBezTo>
                    <a:pt x="1164620" y="468865"/>
                    <a:pt x="1240569" y="292294"/>
                    <a:pt x="1279529" y="102403"/>
                  </a:cubicBezTo>
                  <a:close/>
                  <a:moveTo>
                    <a:pt x="1244773" y="0"/>
                  </a:moveTo>
                  <a:lnTo>
                    <a:pt x="1248998" y="0"/>
                  </a:lnTo>
                  <a:lnTo>
                    <a:pt x="1234733" y="93204"/>
                  </a:lnTo>
                  <a:cubicBezTo>
                    <a:pt x="1187560" y="323138"/>
                    <a:pt x="1084404" y="532906"/>
                    <a:pt x="940189" y="707584"/>
                  </a:cubicBezTo>
                  <a:lnTo>
                    <a:pt x="936364" y="711792"/>
                  </a:lnTo>
                  <a:lnTo>
                    <a:pt x="930737" y="711792"/>
                  </a:lnTo>
                  <a:lnTo>
                    <a:pt x="936970" y="704935"/>
                  </a:lnTo>
                  <a:cubicBezTo>
                    <a:pt x="1080756" y="530775"/>
                    <a:pt x="1183604" y="321627"/>
                    <a:pt x="1230637" y="92370"/>
                  </a:cubicBezTo>
                  <a:close/>
                  <a:moveTo>
                    <a:pt x="1194337" y="0"/>
                  </a:moveTo>
                  <a:lnTo>
                    <a:pt x="1198567" y="0"/>
                  </a:lnTo>
                  <a:lnTo>
                    <a:pt x="1185839" y="83171"/>
                  </a:lnTo>
                  <a:cubicBezTo>
                    <a:pt x="1140333" y="304997"/>
                    <a:pt x="1040824" y="507362"/>
                    <a:pt x="901704" y="675872"/>
                  </a:cubicBezTo>
                  <a:lnTo>
                    <a:pt x="870955" y="709699"/>
                  </a:lnTo>
                  <a:lnTo>
                    <a:pt x="866144" y="708728"/>
                  </a:lnTo>
                  <a:lnTo>
                    <a:pt x="898455" y="673184"/>
                  </a:lnTo>
                  <a:cubicBezTo>
                    <a:pt x="1037155" y="505187"/>
                    <a:pt x="1136368" y="303443"/>
                    <a:pt x="1181738" y="82309"/>
                  </a:cubicBezTo>
                  <a:close/>
                  <a:moveTo>
                    <a:pt x="1143907" y="0"/>
                  </a:moveTo>
                  <a:lnTo>
                    <a:pt x="1148133" y="0"/>
                  </a:lnTo>
                  <a:lnTo>
                    <a:pt x="1136943" y="73111"/>
                  </a:lnTo>
                  <a:cubicBezTo>
                    <a:pt x="1093099" y="286813"/>
                    <a:pt x="997224" y="481774"/>
                    <a:pt x="863189" y="644122"/>
                  </a:cubicBezTo>
                  <a:lnTo>
                    <a:pt x="819136" y="692583"/>
                  </a:lnTo>
                  <a:lnTo>
                    <a:pt x="815648" y="690231"/>
                  </a:lnTo>
                  <a:lnTo>
                    <a:pt x="859971" y="641473"/>
                  </a:lnTo>
                  <a:cubicBezTo>
                    <a:pt x="993577" y="479643"/>
                    <a:pt x="1089143" y="285302"/>
                    <a:pt x="1132846" y="72276"/>
                  </a:cubicBezTo>
                  <a:close/>
                  <a:moveTo>
                    <a:pt x="1093472" y="0"/>
                  </a:moveTo>
                  <a:lnTo>
                    <a:pt x="1097703" y="0"/>
                  </a:lnTo>
                  <a:lnTo>
                    <a:pt x="1088050" y="63078"/>
                  </a:lnTo>
                  <a:cubicBezTo>
                    <a:pt x="1045874" y="268672"/>
                    <a:pt x="953645" y="456230"/>
                    <a:pt x="824704" y="612410"/>
                  </a:cubicBezTo>
                  <a:lnTo>
                    <a:pt x="782585" y="658745"/>
                  </a:lnTo>
                  <a:lnTo>
                    <a:pt x="780160" y="655149"/>
                  </a:lnTo>
                  <a:lnTo>
                    <a:pt x="821455" y="609722"/>
                  </a:lnTo>
                  <a:cubicBezTo>
                    <a:pt x="949976" y="454055"/>
                    <a:pt x="1041908" y="267118"/>
                    <a:pt x="1083949" y="62216"/>
                  </a:cubicBezTo>
                  <a:close/>
                  <a:moveTo>
                    <a:pt x="1043043" y="0"/>
                  </a:moveTo>
                  <a:lnTo>
                    <a:pt x="1047268" y="0"/>
                  </a:lnTo>
                  <a:lnTo>
                    <a:pt x="1039153" y="53017"/>
                  </a:lnTo>
                  <a:cubicBezTo>
                    <a:pt x="998639" y="250488"/>
                    <a:pt x="910045" y="430642"/>
                    <a:pt x="786190" y="580660"/>
                  </a:cubicBezTo>
                  <a:lnTo>
                    <a:pt x="761676" y="607627"/>
                  </a:lnTo>
                  <a:lnTo>
                    <a:pt x="760653" y="602562"/>
                  </a:lnTo>
                  <a:lnTo>
                    <a:pt x="782971" y="578011"/>
                  </a:lnTo>
                  <a:cubicBezTo>
                    <a:pt x="906398" y="428511"/>
                    <a:pt x="994683" y="248977"/>
                    <a:pt x="1035057" y="52182"/>
                  </a:cubicBezTo>
                  <a:close/>
                  <a:moveTo>
                    <a:pt x="992607" y="0"/>
                  </a:moveTo>
                  <a:lnTo>
                    <a:pt x="996838" y="0"/>
                  </a:lnTo>
                  <a:lnTo>
                    <a:pt x="990260" y="42984"/>
                  </a:lnTo>
                  <a:cubicBezTo>
                    <a:pt x="959183" y="194475"/>
                    <a:pt x="898601" y="335334"/>
                    <a:pt x="814806" y="459269"/>
                  </a:cubicBezTo>
                  <a:lnTo>
                    <a:pt x="757760" y="535511"/>
                  </a:lnTo>
                  <a:lnTo>
                    <a:pt x="757760" y="528481"/>
                  </a:lnTo>
                  <a:lnTo>
                    <a:pt x="811320" y="456901"/>
                  </a:lnTo>
                  <a:cubicBezTo>
                    <a:pt x="894820" y="333409"/>
                    <a:pt x="955190" y="193059"/>
                    <a:pt x="986159" y="42122"/>
                  </a:cubicBezTo>
                  <a:close/>
                  <a:moveTo>
                    <a:pt x="942177" y="0"/>
                  </a:moveTo>
                  <a:lnTo>
                    <a:pt x="946402" y="0"/>
                  </a:lnTo>
                  <a:lnTo>
                    <a:pt x="941363" y="32924"/>
                  </a:lnTo>
                  <a:cubicBezTo>
                    <a:pt x="911615" y="177916"/>
                    <a:pt x="853626" y="312736"/>
                    <a:pt x="773418" y="431360"/>
                  </a:cubicBezTo>
                  <a:lnTo>
                    <a:pt x="757760" y="452286"/>
                  </a:lnTo>
                  <a:lnTo>
                    <a:pt x="757760" y="445335"/>
                  </a:lnTo>
                  <a:lnTo>
                    <a:pt x="769957" y="429034"/>
                  </a:lnTo>
                  <a:cubicBezTo>
                    <a:pt x="849862" y="310855"/>
                    <a:pt x="907631" y="176540"/>
                    <a:pt x="937266" y="32089"/>
                  </a:cubicBezTo>
                  <a:close/>
                  <a:moveTo>
                    <a:pt x="891742" y="0"/>
                  </a:moveTo>
                  <a:lnTo>
                    <a:pt x="895974" y="0"/>
                  </a:lnTo>
                  <a:lnTo>
                    <a:pt x="892471" y="22891"/>
                  </a:lnTo>
                  <a:cubicBezTo>
                    <a:pt x="871161" y="126770"/>
                    <a:pt x="834677" y="225182"/>
                    <a:pt x="785446" y="315698"/>
                  </a:cubicBezTo>
                  <a:lnTo>
                    <a:pt x="757760" y="361225"/>
                  </a:lnTo>
                  <a:lnTo>
                    <a:pt x="757760" y="353128"/>
                  </a:lnTo>
                  <a:lnTo>
                    <a:pt x="781754" y="313675"/>
                  </a:lnTo>
                  <a:cubicBezTo>
                    <a:pt x="830796" y="223514"/>
                    <a:pt x="867141" y="125493"/>
                    <a:pt x="888370" y="22029"/>
                  </a:cubicBezTo>
                  <a:close/>
                </a:path>
              </a:pathLst>
            </a:custGeom>
            <a:solidFill>
              <a:schemeClr val="bg2"/>
            </a:solidFill>
            <a:ln w="9661" cap="flat">
              <a:noFill/>
              <a:prstDash val="solid"/>
              <a:miter/>
            </a:ln>
          </p:spPr>
          <p:txBody>
            <a:bodyPr rtlCol="0" anchor="ctr"/>
            <a:lstStyle/>
            <a:p>
              <a:endParaRPr lang="en-US"/>
            </a:p>
          </p:txBody>
        </p:sp>
        <p:sp>
          <p:nvSpPr>
            <p:cNvPr id="47" name="Freeform 46">
              <a:extLst>
                <a:ext uri="{FF2B5EF4-FFF2-40B4-BE49-F238E27FC236}">
                  <a16:creationId xmlns:a16="http://schemas.microsoft.com/office/drawing/2014/main" id="{C7BC7F5D-1D05-B450-1D1A-ADF8DE295F1E}"/>
                </a:ext>
              </a:extLst>
            </p:cNvPr>
            <p:cNvSpPr/>
            <p:nvPr userDrawn="1"/>
          </p:nvSpPr>
          <p:spPr>
            <a:xfrm>
              <a:off x="4281722" y="4935028"/>
              <a:ext cx="663077" cy="1465772"/>
            </a:xfrm>
            <a:custGeom>
              <a:avLst/>
              <a:gdLst>
                <a:gd name="connsiteX0" fmla="*/ 6492 w 663077"/>
                <a:gd name="connsiteY0" fmla="*/ 777349 h 1465772"/>
                <a:gd name="connsiteX1" fmla="*/ 9817 w 663077"/>
                <a:gd name="connsiteY1" fmla="*/ 845595 h 1465772"/>
                <a:gd name="connsiteX2" fmla="*/ 173054 w 663077"/>
                <a:gd name="connsiteY2" fmla="*/ 1385126 h 1465772"/>
                <a:gd name="connsiteX3" fmla="*/ 221454 w 663077"/>
                <a:gd name="connsiteY3" fmla="*/ 1465772 h 1465772"/>
                <a:gd name="connsiteX4" fmla="*/ 217628 w 663077"/>
                <a:gd name="connsiteY4" fmla="*/ 1465772 h 1465772"/>
                <a:gd name="connsiteX5" fmla="*/ 174869 w 663077"/>
                <a:gd name="connsiteY5" fmla="*/ 1395388 h 1465772"/>
                <a:gd name="connsiteX6" fmla="*/ 6645 w 663077"/>
                <a:gd name="connsiteY6" fmla="*/ 850201 h 1465772"/>
                <a:gd name="connsiteX7" fmla="*/ 3082 w 663077"/>
                <a:gd name="connsiteY7" fmla="*/ 779648 h 1465772"/>
                <a:gd name="connsiteX8" fmla="*/ 49398 w 663077"/>
                <a:gd name="connsiteY8" fmla="*/ 759118 h 1465772"/>
                <a:gd name="connsiteX9" fmla="*/ 53757 w 663077"/>
                <a:gd name="connsiteY9" fmla="*/ 845158 h 1465772"/>
                <a:gd name="connsiteX10" fmla="*/ 216745 w 663077"/>
                <a:gd name="connsiteY10" fmla="*/ 1372277 h 1465772"/>
                <a:gd name="connsiteX11" fmla="*/ 273603 w 663077"/>
                <a:gd name="connsiteY11" fmla="*/ 1465772 h 1465772"/>
                <a:gd name="connsiteX12" fmla="*/ 269336 w 663077"/>
                <a:gd name="connsiteY12" fmla="*/ 1465772 h 1465772"/>
                <a:gd name="connsiteX13" fmla="*/ 213531 w 663077"/>
                <a:gd name="connsiteY13" fmla="*/ 1374011 h 1465772"/>
                <a:gd name="connsiteX14" fmla="*/ 50115 w 663077"/>
                <a:gd name="connsiteY14" fmla="*/ 845528 h 1465772"/>
                <a:gd name="connsiteX15" fmla="*/ 45774 w 663077"/>
                <a:gd name="connsiteY15" fmla="*/ 759849 h 1465772"/>
                <a:gd name="connsiteX16" fmla="*/ 525986 w 663077"/>
                <a:gd name="connsiteY16" fmla="*/ 753980 h 1465772"/>
                <a:gd name="connsiteX17" fmla="*/ 529647 w 663077"/>
                <a:gd name="connsiteY17" fmla="*/ 753980 h 1465772"/>
                <a:gd name="connsiteX18" fmla="*/ 531781 w 663077"/>
                <a:gd name="connsiteY18" fmla="*/ 796088 h 1465772"/>
                <a:gd name="connsiteX19" fmla="*/ 639185 w 663077"/>
                <a:gd name="connsiteY19" fmla="*/ 1143399 h 1465772"/>
                <a:gd name="connsiteX20" fmla="*/ 663077 w 663077"/>
                <a:gd name="connsiteY20" fmla="*/ 1182684 h 1465772"/>
                <a:gd name="connsiteX21" fmla="*/ 663077 w 663077"/>
                <a:gd name="connsiteY21" fmla="*/ 1189771 h 1465772"/>
                <a:gd name="connsiteX22" fmla="*/ 635954 w 663077"/>
                <a:gd name="connsiteY22" fmla="*/ 1145170 h 1465772"/>
                <a:gd name="connsiteX23" fmla="*/ 528138 w 663077"/>
                <a:gd name="connsiteY23" fmla="*/ 796472 h 1465772"/>
                <a:gd name="connsiteX24" fmla="*/ 482303 w 663077"/>
                <a:gd name="connsiteY24" fmla="*/ 753980 h 1465772"/>
                <a:gd name="connsiteX25" fmla="*/ 485964 w 663077"/>
                <a:gd name="connsiteY25" fmla="*/ 753980 h 1465772"/>
                <a:gd name="connsiteX26" fmla="*/ 488324 w 663077"/>
                <a:gd name="connsiteY26" fmla="*/ 800556 h 1465772"/>
                <a:gd name="connsiteX27" fmla="*/ 649509 w 663077"/>
                <a:gd name="connsiteY27" fmla="*/ 1244361 h 1465772"/>
                <a:gd name="connsiteX28" fmla="*/ 663077 w 663077"/>
                <a:gd name="connsiteY28" fmla="*/ 1260799 h 1465772"/>
                <a:gd name="connsiteX29" fmla="*/ 663077 w 663077"/>
                <a:gd name="connsiteY29" fmla="*/ 1266505 h 1465772"/>
                <a:gd name="connsiteX30" fmla="*/ 646480 w 663077"/>
                <a:gd name="connsiteY30" fmla="*/ 1246397 h 1465772"/>
                <a:gd name="connsiteX31" fmla="*/ 484682 w 663077"/>
                <a:gd name="connsiteY31" fmla="*/ 800926 h 1465772"/>
                <a:gd name="connsiteX32" fmla="*/ 438621 w 663077"/>
                <a:gd name="connsiteY32" fmla="*/ 753980 h 1465772"/>
                <a:gd name="connsiteX33" fmla="*/ 442282 w 663077"/>
                <a:gd name="connsiteY33" fmla="*/ 753980 h 1465772"/>
                <a:gd name="connsiteX34" fmla="*/ 444868 w 663077"/>
                <a:gd name="connsiteY34" fmla="*/ 805009 h 1465772"/>
                <a:gd name="connsiteX35" fmla="*/ 613308 w 663077"/>
                <a:gd name="connsiteY35" fmla="*/ 1268750 h 1465772"/>
                <a:gd name="connsiteX36" fmla="*/ 663077 w 663077"/>
                <a:gd name="connsiteY36" fmla="*/ 1329045 h 1465772"/>
                <a:gd name="connsiteX37" fmla="*/ 663077 w 663077"/>
                <a:gd name="connsiteY37" fmla="*/ 1334816 h 1465772"/>
                <a:gd name="connsiteX38" fmla="*/ 610257 w 663077"/>
                <a:gd name="connsiteY38" fmla="*/ 1270823 h 1465772"/>
                <a:gd name="connsiteX39" fmla="*/ 441225 w 663077"/>
                <a:gd name="connsiteY39" fmla="*/ 805393 h 1465772"/>
                <a:gd name="connsiteX40" fmla="*/ 394938 w 663077"/>
                <a:gd name="connsiteY40" fmla="*/ 753980 h 1465772"/>
                <a:gd name="connsiteX41" fmla="*/ 398599 w 663077"/>
                <a:gd name="connsiteY41" fmla="*/ 753980 h 1465772"/>
                <a:gd name="connsiteX42" fmla="*/ 401410 w 663077"/>
                <a:gd name="connsiteY42" fmla="*/ 809476 h 1465772"/>
                <a:gd name="connsiteX43" fmla="*/ 638119 w 663077"/>
                <a:gd name="connsiteY43" fmla="*/ 1374746 h 1465772"/>
                <a:gd name="connsiteX44" fmla="*/ 652898 w 663077"/>
                <a:gd name="connsiteY44" fmla="*/ 1391003 h 1465772"/>
                <a:gd name="connsiteX45" fmla="*/ 650801 w 663077"/>
                <a:gd name="connsiteY45" fmla="*/ 1394114 h 1465772"/>
                <a:gd name="connsiteX46" fmla="*/ 635302 w 663077"/>
                <a:gd name="connsiteY46" fmla="*/ 1377065 h 1465772"/>
                <a:gd name="connsiteX47" fmla="*/ 397769 w 663077"/>
                <a:gd name="connsiteY47" fmla="*/ 809846 h 1465772"/>
                <a:gd name="connsiteX48" fmla="*/ 351256 w 663077"/>
                <a:gd name="connsiteY48" fmla="*/ 753980 h 1465772"/>
                <a:gd name="connsiteX49" fmla="*/ 354917 w 663077"/>
                <a:gd name="connsiteY49" fmla="*/ 753980 h 1465772"/>
                <a:gd name="connsiteX50" fmla="*/ 357955 w 663077"/>
                <a:gd name="connsiteY50" fmla="*/ 813943 h 1465772"/>
                <a:gd name="connsiteX51" fmla="*/ 604438 w 663077"/>
                <a:gd name="connsiteY51" fmla="*/ 1402534 h 1465772"/>
                <a:gd name="connsiteX52" fmla="*/ 627798 w 663077"/>
                <a:gd name="connsiteY52" fmla="*/ 1428231 h 1465772"/>
                <a:gd name="connsiteX53" fmla="*/ 626887 w 663077"/>
                <a:gd name="connsiteY53" fmla="*/ 1429582 h 1465772"/>
                <a:gd name="connsiteX54" fmla="*/ 625143 w 663077"/>
                <a:gd name="connsiteY54" fmla="*/ 1430758 h 1465772"/>
                <a:gd name="connsiteX55" fmla="*/ 601594 w 663077"/>
                <a:gd name="connsiteY55" fmla="*/ 1404853 h 1465772"/>
                <a:gd name="connsiteX56" fmla="*/ 354312 w 663077"/>
                <a:gd name="connsiteY56" fmla="*/ 814313 h 1465772"/>
                <a:gd name="connsiteX57" fmla="*/ 307573 w 663077"/>
                <a:gd name="connsiteY57" fmla="*/ 753980 h 1465772"/>
                <a:gd name="connsiteX58" fmla="*/ 311234 w 663077"/>
                <a:gd name="connsiteY58" fmla="*/ 753980 h 1465772"/>
                <a:gd name="connsiteX59" fmla="*/ 314497 w 663077"/>
                <a:gd name="connsiteY59" fmla="*/ 818397 h 1465772"/>
                <a:gd name="connsiteX60" fmla="*/ 570728 w 663077"/>
                <a:gd name="connsiteY60" fmla="*/ 1430288 h 1465772"/>
                <a:gd name="connsiteX61" fmla="*/ 591671 w 663077"/>
                <a:gd name="connsiteY61" fmla="*/ 1453326 h 1465772"/>
                <a:gd name="connsiteX62" fmla="*/ 588617 w 663077"/>
                <a:gd name="connsiteY62" fmla="*/ 1455385 h 1465772"/>
                <a:gd name="connsiteX63" fmla="*/ 567911 w 663077"/>
                <a:gd name="connsiteY63" fmla="*/ 1432607 h 1465772"/>
                <a:gd name="connsiteX64" fmla="*/ 310855 w 663077"/>
                <a:gd name="connsiteY64" fmla="*/ 818767 h 1465772"/>
                <a:gd name="connsiteX65" fmla="*/ 263890 w 663077"/>
                <a:gd name="connsiteY65" fmla="*/ 753980 h 1465772"/>
                <a:gd name="connsiteX66" fmla="*/ 267551 w 663077"/>
                <a:gd name="connsiteY66" fmla="*/ 753980 h 1465772"/>
                <a:gd name="connsiteX67" fmla="*/ 271041 w 663077"/>
                <a:gd name="connsiteY67" fmla="*/ 822864 h 1465772"/>
                <a:gd name="connsiteX68" fmla="*/ 537046 w 663077"/>
                <a:gd name="connsiteY68" fmla="*/ 1458077 h 1465772"/>
                <a:gd name="connsiteX69" fmla="*/ 543340 w 663077"/>
                <a:gd name="connsiteY69" fmla="*/ 1465000 h 1465772"/>
                <a:gd name="connsiteX70" fmla="*/ 539517 w 663077"/>
                <a:gd name="connsiteY70" fmla="*/ 1465772 h 1465772"/>
                <a:gd name="connsiteX71" fmla="*/ 539090 w 663077"/>
                <a:gd name="connsiteY71" fmla="*/ 1465772 h 1465772"/>
                <a:gd name="connsiteX72" fmla="*/ 534202 w 663077"/>
                <a:gd name="connsiteY72" fmla="*/ 1460395 h 1465772"/>
                <a:gd name="connsiteX73" fmla="*/ 267398 w 663077"/>
                <a:gd name="connsiteY73" fmla="*/ 823234 h 1465772"/>
                <a:gd name="connsiteX74" fmla="*/ 220208 w 663077"/>
                <a:gd name="connsiteY74" fmla="*/ 753980 h 1465772"/>
                <a:gd name="connsiteX75" fmla="*/ 223869 w 663077"/>
                <a:gd name="connsiteY75" fmla="*/ 753980 h 1465772"/>
                <a:gd name="connsiteX76" fmla="*/ 227584 w 663077"/>
                <a:gd name="connsiteY76" fmla="*/ 827317 h 1465772"/>
                <a:gd name="connsiteX77" fmla="*/ 432235 w 663077"/>
                <a:gd name="connsiteY77" fmla="*/ 1390805 h 1465772"/>
                <a:gd name="connsiteX78" fmla="*/ 488329 w 663077"/>
                <a:gd name="connsiteY78" fmla="*/ 1465772 h 1465772"/>
                <a:gd name="connsiteX79" fmla="*/ 483777 w 663077"/>
                <a:gd name="connsiteY79" fmla="*/ 1465772 h 1465772"/>
                <a:gd name="connsiteX80" fmla="*/ 429206 w 663077"/>
                <a:gd name="connsiteY80" fmla="*/ 1392841 h 1465772"/>
                <a:gd name="connsiteX81" fmla="*/ 223942 w 663077"/>
                <a:gd name="connsiteY81" fmla="*/ 827687 h 1465772"/>
                <a:gd name="connsiteX82" fmla="*/ 176525 w 663077"/>
                <a:gd name="connsiteY82" fmla="*/ 753980 h 1465772"/>
                <a:gd name="connsiteX83" fmla="*/ 180186 w 663077"/>
                <a:gd name="connsiteY83" fmla="*/ 753980 h 1465772"/>
                <a:gd name="connsiteX84" fmla="*/ 184128 w 663077"/>
                <a:gd name="connsiteY84" fmla="*/ 831770 h 1465772"/>
                <a:gd name="connsiteX85" fmla="*/ 396033 w 663077"/>
                <a:gd name="connsiteY85" fmla="*/ 1415194 h 1465772"/>
                <a:gd name="connsiteX86" fmla="*/ 433879 w 663077"/>
                <a:gd name="connsiteY86" fmla="*/ 1465772 h 1465772"/>
                <a:gd name="connsiteX87" fmla="*/ 429276 w 663077"/>
                <a:gd name="connsiteY87" fmla="*/ 1465772 h 1465772"/>
                <a:gd name="connsiteX88" fmla="*/ 392982 w 663077"/>
                <a:gd name="connsiteY88" fmla="*/ 1417266 h 1465772"/>
                <a:gd name="connsiteX89" fmla="*/ 180485 w 663077"/>
                <a:gd name="connsiteY89" fmla="*/ 832154 h 1465772"/>
                <a:gd name="connsiteX90" fmla="*/ 132842 w 663077"/>
                <a:gd name="connsiteY90" fmla="*/ 753980 h 1465772"/>
                <a:gd name="connsiteX91" fmla="*/ 136503 w 663077"/>
                <a:gd name="connsiteY91" fmla="*/ 753980 h 1465772"/>
                <a:gd name="connsiteX92" fmla="*/ 140670 w 663077"/>
                <a:gd name="connsiteY92" fmla="*/ 836237 h 1465772"/>
                <a:gd name="connsiteX93" fmla="*/ 359810 w 663077"/>
                <a:gd name="connsiteY93" fmla="*/ 1439619 h 1465772"/>
                <a:gd name="connsiteX94" fmla="*/ 379378 w 663077"/>
                <a:gd name="connsiteY94" fmla="*/ 1465772 h 1465772"/>
                <a:gd name="connsiteX95" fmla="*/ 374826 w 663077"/>
                <a:gd name="connsiteY95" fmla="*/ 1465772 h 1465772"/>
                <a:gd name="connsiteX96" fmla="*/ 356781 w 663077"/>
                <a:gd name="connsiteY96" fmla="*/ 1441655 h 1465772"/>
                <a:gd name="connsiteX97" fmla="*/ 137028 w 663077"/>
                <a:gd name="connsiteY97" fmla="*/ 836608 h 1465772"/>
                <a:gd name="connsiteX98" fmla="*/ 89160 w 663077"/>
                <a:gd name="connsiteY98" fmla="*/ 753980 h 1465772"/>
                <a:gd name="connsiteX99" fmla="*/ 92821 w 663077"/>
                <a:gd name="connsiteY99" fmla="*/ 753980 h 1465772"/>
                <a:gd name="connsiteX100" fmla="*/ 97214 w 663077"/>
                <a:gd name="connsiteY100" fmla="*/ 840691 h 1465772"/>
                <a:gd name="connsiteX101" fmla="*/ 323609 w 663077"/>
                <a:gd name="connsiteY101" fmla="*/ 1464008 h 1465772"/>
                <a:gd name="connsiteX102" fmla="*/ 324929 w 663077"/>
                <a:gd name="connsiteY102" fmla="*/ 1465772 h 1465772"/>
                <a:gd name="connsiteX103" fmla="*/ 320370 w 663077"/>
                <a:gd name="connsiteY103" fmla="*/ 1465772 h 1465772"/>
                <a:gd name="connsiteX104" fmla="*/ 251926 w 663077"/>
                <a:gd name="connsiteY104" fmla="*/ 1353224 h 1465772"/>
                <a:gd name="connsiteX105" fmla="*/ 93572 w 663077"/>
                <a:gd name="connsiteY105" fmla="*/ 841074 h 1465772"/>
                <a:gd name="connsiteX106" fmla="*/ 663077 w 663077"/>
                <a:gd name="connsiteY106" fmla="*/ 212872 h 1465772"/>
                <a:gd name="connsiteX107" fmla="*/ 663077 w 663077"/>
                <a:gd name="connsiteY107" fmla="*/ 219959 h 1465772"/>
                <a:gd name="connsiteX108" fmla="*/ 639185 w 663077"/>
                <a:gd name="connsiteY108" fmla="*/ 259244 h 1465772"/>
                <a:gd name="connsiteX109" fmla="*/ 526979 w 663077"/>
                <a:gd name="connsiteY109" fmla="*/ 701321 h 1465772"/>
                <a:gd name="connsiteX110" fmla="*/ 527510 w 663077"/>
                <a:gd name="connsiteY110" fmla="*/ 711792 h 1465772"/>
                <a:gd name="connsiteX111" fmla="*/ 523849 w 663077"/>
                <a:gd name="connsiteY111" fmla="*/ 711792 h 1465772"/>
                <a:gd name="connsiteX112" fmla="*/ 523318 w 663077"/>
                <a:gd name="connsiteY112" fmla="*/ 701321 h 1465772"/>
                <a:gd name="connsiteX113" fmla="*/ 635954 w 663077"/>
                <a:gd name="connsiteY113" fmla="*/ 257474 h 1465772"/>
                <a:gd name="connsiteX114" fmla="*/ 663077 w 663077"/>
                <a:gd name="connsiteY114" fmla="*/ 136139 h 1465772"/>
                <a:gd name="connsiteX115" fmla="*/ 663077 w 663077"/>
                <a:gd name="connsiteY115" fmla="*/ 141844 h 1465772"/>
                <a:gd name="connsiteX116" fmla="*/ 649509 w 663077"/>
                <a:gd name="connsiteY116" fmla="*/ 158283 h 1465772"/>
                <a:gd name="connsiteX117" fmla="*/ 483296 w 663077"/>
                <a:gd name="connsiteY117" fmla="*/ 701322 h 1465772"/>
                <a:gd name="connsiteX118" fmla="*/ 483827 w 663077"/>
                <a:gd name="connsiteY118" fmla="*/ 711792 h 1465772"/>
                <a:gd name="connsiteX119" fmla="*/ 480166 w 663077"/>
                <a:gd name="connsiteY119" fmla="*/ 711792 h 1465772"/>
                <a:gd name="connsiteX120" fmla="*/ 479635 w 663077"/>
                <a:gd name="connsiteY120" fmla="*/ 701322 h 1465772"/>
                <a:gd name="connsiteX121" fmla="*/ 646480 w 663077"/>
                <a:gd name="connsiteY121" fmla="*/ 156247 h 1465772"/>
                <a:gd name="connsiteX122" fmla="*/ 654037 w 663077"/>
                <a:gd name="connsiteY122" fmla="*/ 78781 h 1465772"/>
                <a:gd name="connsiteX123" fmla="*/ 654973 w 663077"/>
                <a:gd name="connsiteY123" fmla="*/ 83417 h 1465772"/>
                <a:gd name="connsiteX124" fmla="*/ 613308 w 663077"/>
                <a:gd name="connsiteY124" fmla="*/ 133893 h 1465772"/>
                <a:gd name="connsiteX125" fmla="*/ 439614 w 663077"/>
                <a:gd name="connsiteY125" fmla="*/ 701322 h 1465772"/>
                <a:gd name="connsiteX126" fmla="*/ 440145 w 663077"/>
                <a:gd name="connsiteY126" fmla="*/ 711792 h 1465772"/>
                <a:gd name="connsiteX127" fmla="*/ 436484 w 663077"/>
                <a:gd name="connsiteY127" fmla="*/ 711792 h 1465772"/>
                <a:gd name="connsiteX128" fmla="*/ 435953 w 663077"/>
                <a:gd name="connsiteY128" fmla="*/ 701322 h 1465772"/>
                <a:gd name="connsiteX129" fmla="*/ 610257 w 663077"/>
                <a:gd name="connsiteY129" fmla="*/ 131821 h 1465772"/>
                <a:gd name="connsiteX130" fmla="*/ 627113 w 663077"/>
                <a:gd name="connsiteY130" fmla="*/ 36525 h 1465772"/>
                <a:gd name="connsiteX131" fmla="*/ 629270 w 663077"/>
                <a:gd name="connsiteY131" fmla="*/ 39725 h 1465772"/>
                <a:gd name="connsiteX132" fmla="*/ 577085 w 663077"/>
                <a:gd name="connsiteY132" fmla="*/ 109468 h 1465772"/>
                <a:gd name="connsiteX133" fmla="*/ 395931 w 663077"/>
                <a:gd name="connsiteY133" fmla="*/ 701322 h 1465772"/>
                <a:gd name="connsiteX134" fmla="*/ 396462 w 663077"/>
                <a:gd name="connsiteY134" fmla="*/ 711792 h 1465772"/>
                <a:gd name="connsiteX135" fmla="*/ 392801 w 663077"/>
                <a:gd name="connsiteY135" fmla="*/ 711792 h 1465772"/>
                <a:gd name="connsiteX136" fmla="*/ 392270 w 663077"/>
                <a:gd name="connsiteY136" fmla="*/ 701322 h 1465772"/>
                <a:gd name="connsiteX137" fmla="*/ 574055 w 663077"/>
                <a:gd name="connsiteY137" fmla="*/ 107432 h 1465772"/>
                <a:gd name="connsiteX138" fmla="*/ 590978 w 663077"/>
                <a:gd name="connsiteY138" fmla="*/ 11979 h 1465772"/>
                <a:gd name="connsiteX139" fmla="*/ 594003 w 663077"/>
                <a:gd name="connsiteY139" fmla="*/ 14019 h 1465772"/>
                <a:gd name="connsiteX140" fmla="*/ 540862 w 663077"/>
                <a:gd name="connsiteY140" fmla="*/ 85043 h 1465772"/>
                <a:gd name="connsiteX141" fmla="*/ 352249 w 663077"/>
                <a:gd name="connsiteY141" fmla="*/ 701322 h 1465772"/>
                <a:gd name="connsiteX142" fmla="*/ 352780 w 663077"/>
                <a:gd name="connsiteY142" fmla="*/ 711792 h 1465772"/>
                <a:gd name="connsiteX143" fmla="*/ 349119 w 663077"/>
                <a:gd name="connsiteY143" fmla="*/ 711792 h 1465772"/>
                <a:gd name="connsiteX144" fmla="*/ 348588 w 663077"/>
                <a:gd name="connsiteY144" fmla="*/ 701322 h 1465772"/>
                <a:gd name="connsiteX145" fmla="*/ 537833 w 663077"/>
                <a:gd name="connsiteY145" fmla="*/ 83007 h 1465772"/>
                <a:gd name="connsiteX146" fmla="*/ 544708 w 663077"/>
                <a:gd name="connsiteY146" fmla="*/ 1048 h 1465772"/>
                <a:gd name="connsiteX147" fmla="*/ 548662 w 663077"/>
                <a:gd name="connsiteY147" fmla="*/ 1847 h 1465772"/>
                <a:gd name="connsiteX148" fmla="*/ 504660 w 663077"/>
                <a:gd name="connsiteY148" fmla="*/ 60654 h 1465772"/>
                <a:gd name="connsiteX149" fmla="*/ 308566 w 663077"/>
                <a:gd name="connsiteY149" fmla="*/ 701322 h 1465772"/>
                <a:gd name="connsiteX150" fmla="*/ 309097 w 663077"/>
                <a:gd name="connsiteY150" fmla="*/ 711792 h 1465772"/>
                <a:gd name="connsiteX151" fmla="*/ 305436 w 663077"/>
                <a:gd name="connsiteY151" fmla="*/ 711792 h 1465772"/>
                <a:gd name="connsiteX152" fmla="*/ 304905 w 663077"/>
                <a:gd name="connsiteY152" fmla="*/ 701322 h 1465772"/>
                <a:gd name="connsiteX153" fmla="*/ 501631 w 663077"/>
                <a:gd name="connsiteY153" fmla="*/ 58618 h 1465772"/>
                <a:gd name="connsiteX154" fmla="*/ 490991 w 663077"/>
                <a:gd name="connsiteY154" fmla="*/ 0 h 1465772"/>
                <a:gd name="connsiteX155" fmla="*/ 495543 w 663077"/>
                <a:gd name="connsiteY155" fmla="*/ 0 h 1465772"/>
                <a:gd name="connsiteX156" fmla="*/ 468436 w 663077"/>
                <a:gd name="connsiteY156" fmla="*/ 36228 h 1465772"/>
                <a:gd name="connsiteX157" fmla="*/ 264883 w 663077"/>
                <a:gd name="connsiteY157" fmla="*/ 701322 h 1465772"/>
                <a:gd name="connsiteX158" fmla="*/ 265414 w 663077"/>
                <a:gd name="connsiteY158" fmla="*/ 711792 h 1465772"/>
                <a:gd name="connsiteX159" fmla="*/ 261753 w 663077"/>
                <a:gd name="connsiteY159" fmla="*/ 711792 h 1465772"/>
                <a:gd name="connsiteX160" fmla="*/ 261222 w 663077"/>
                <a:gd name="connsiteY160" fmla="*/ 701322 h 1465772"/>
                <a:gd name="connsiteX161" fmla="*/ 465407 w 663077"/>
                <a:gd name="connsiteY161" fmla="*/ 34193 h 1465772"/>
                <a:gd name="connsiteX162" fmla="*/ 436542 w 663077"/>
                <a:gd name="connsiteY162" fmla="*/ 0 h 1465772"/>
                <a:gd name="connsiteX163" fmla="*/ 441094 w 663077"/>
                <a:gd name="connsiteY163" fmla="*/ 0 h 1465772"/>
                <a:gd name="connsiteX164" fmla="*/ 432235 w 663077"/>
                <a:gd name="connsiteY164" fmla="*/ 11840 h 1465772"/>
                <a:gd name="connsiteX165" fmla="*/ 221201 w 663077"/>
                <a:gd name="connsiteY165" fmla="*/ 701322 h 1465772"/>
                <a:gd name="connsiteX166" fmla="*/ 221732 w 663077"/>
                <a:gd name="connsiteY166" fmla="*/ 711792 h 1465772"/>
                <a:gd name="connsiteX167" fmla="*/ 218071 w 663077"/>
                <a:gd name="connsiteY167" fmla="*/ 711792 h 1465772"/>
                <a:gd name="connsiteX168" fmla="*/ 217540 w 663077"/>
                <a:gd name="connsiteY168" fmla="*/ 701322 h 1465772"/>
                <a:gd name="connsiteX169" fmla="*/ 429206 w 663077"/>
                <a:gd name="connsiteY169" fmla="*/ 9804 h 1465772"/>
                <a:gd name="connsiteX170" fmla="*/ 384090 w 663077"/>
                <a:gd name="connsiteY170" fmla="*/ 0 h 1465772"/>
                <a:gd name="connsiteX171" fmla="*/ 388401 w 663077"/>
                <a:gd name="connsiteY171" fmla="*/ 0 h 1465772"/>
                <a:gd name="connsiteX172" fmla="*/ 331962 w 663077"/>
                <a:gd name="connsiteY172" fmla="*/ 92802 h 1465772"/>
                <a:gd name="connsiteX173" fmla="*/ 177518 w 663077"/>
                <a:gd name="connsiteY173" fmla="*/ 701322 h 1465772"/>
                <a:gd name="connsiteX174" fmla="*/ 178049 w 663077"/>
                <a:gd name="connsiteY174" fmla="*/ 711792 h 1465772"/>
                <a:gd name="connsiteX175" fmla="*/ 174388 w 663077"/>
                <a:gd name="connsiteY175" fmla="*/ 711792 h 1465772"/>
                <a:gd name="connsiteX176" fmla="*/ 173857 w 663077"/>
                <a:gd name="connsiteY176" fmla="*/ 701322 h 1465772"/>
                <a:gd name="connsiteX177" fmla="*/ 328731 w 663077"/>
                <a:gd name="connsiteY177" fmla="*/ 91031 h 1465772"/>
                <a:gd name="connsiteX178" fmla="*/ 333056 w 663077"/>
                <a:gd name="connsiteY178" fmla="*/ 0 h 1465772"/>
                <a:gd name="connsiteX179" fmla="*/ 337323 w 663077"/>
                <a:gd name="connsiteY179" fmla="*/ 0 h 1465772"/>
                <a:gd name="connsiteX180" fmla="*/ 293550 w 663077"/>
                <a:gd name="connsiteY180" fmla="*/ 71978 h 1465772"/>
                <a:gd name="connsiteX181" fmla="*/ 133835 w 663077"/>
                <a:gd name="connsiteY181" fmla="*/ 701322 h 1465772"/>
                <a:gd name="connsiteX182" fmla="*/ 134366 w 663077"/>
                <a:gd name="connsiteY182" fmla="*/ 711792 h 1465772"/>
                <a:gd name="connsiteX183" fmla="*/ 130705 w 663077"/>
                <a:gd name="connsiteY183" fmla="*/ 711792 h 1465772"/>
                <a:gd name="connsiteX184" fmla="*/ 130174 w 663077"/>
                <a:gd name="connsiteY184" fmla="*/ 701322 h 1465772"/>
                <a:gd name="connsiteX185" fmla="*/ 290336 w 663077"/>
                <a:gd name="connsiteY185" fmla="*/ 70245 h 1465772"/>
                <a:gd name="connsiteX186" fmla="*/ 281980 w 663077"/>
                <a:gd name="connsiteY186" fmla="*/ 0 h 1465772"/>
                <a:gd name="connsiteX187" fmla="*/ 286289 w 663077"/>
                <a:gd name="connsiteY187" fmla="*/ 0 h 1465772"/>
                <a:gd name="connsiteX188" fmla="*/ 255157 w 663077"/>
                <a:gd name="connsiteY188" fmla="*/ 51192 h 1465772"/>
                <a:gd name="connsiteX189" fmla="*/ 90153 w 663077"/>
                <a:gd name="connsiteY189" fmla="*/ 701322 h 1465772"/>
                <a:gd name="connsiteX190" fmla="*/ 90684 w 663077"/>
                <a:gd name="connsiteY190" fmla="*/ 711792 h 1465772"/>
                <a:gd name="connsiteX191" fmla="*/ 87023 w 663077"/>
                <a:gd name="connsiteY191" fmla="*/ 711792 h 1465772"/>
                <a:gd name="connsiteX192" fmla="*/ 86492 w 663077"/>
                <a:gd name="connsiteY192" fmla="*/ 701322 h 1465772"/>
                <a:gd name="connsiteX193" fmla="*/ 251926 w 663077"/>
                <a:gd name="connsiteY193" fmla="*/ 49421 h 1465772"/>
                <a:gd name="connsiteX194" fmla="*/ 230945 w 663077"/>
                <a:gd name="connsiteY194" fmla="*/ 0 h 1465772"/>
                <a:gd name="connsiteX195" fmla="*/ 235213 w 663077"/>
                <a:gd name="connsiteY195" fmla="*/ 0 h 1465772"/>
                <a:gd name="connsiteX196" fmla="*/ 216745 w 663077"/>
                <a:gd name="connsiteY196" fmla="*/ 30368 h 1465772"/>
                <a:gd name="connsiteX197" fmla="*/ 46470 w 663077"/>
                <a:gd name="connsiteY197" fmla="*/ 701322 h 1465772"/>
                <a:gd name="connsiteX198" fmla="*/ 46713 w 663077"/>
                <a:gd name="connsiteY198" fmla="*/ 706113 h 1465772"/>
                <a:gd name="connsiteX199" fmla="*/ 43014 w 663077"/>
                <a:gd name="connsiteY199" fmla="*/ 705366 h 1465772"/>
                <a:gd name="connsiteX200" fmla="*/ 42809 w 663077"/>
                <a:gd name="connsiteY200" fmla="*/ 701322 h 1465772"/>
                <a:gd name="connsiteX201" fmla="*/ 213531 w 663077"/>
                <a:gd name="connsiteY201" fmla="*/ 28634 h 1465772"/>
                <a:gd name="connsiteX202" fmla="*/ 179277 w 663077"/>
                <a:gd name="connsiteY202" fmla="*/ 0 h 1465772"/>
                <a:gd name="connsiteX203" fmla="*/ 183567 w 663077"/>
                <a:gd name="connsiteY203" fmla="*/ 0 h 1465772"/>
                <a:gd name="connsiteX204" fmla="*/ 173054 w 663077"/>
                <a:gd name="connsiteY204" fmla="*/ 17518 h 1465772"/>
                <a:gd name="connsiteX205" fmla="*/ 9817 w 663077"/>
                <a:gd name="connsiteY205" fmla="*/ 557050 h 1465772"/>
                <a:gd name="connsiteX206" fmla="*/ 3514 w 663077"/>
                <a:gd name="connsiteY206" fmla="*/ 686416 h 1465772"/>
                <a:gd name="connsiteX207" fmla="*/ 0 w 663077"/>
                <a:gd name="connsiteY207" fmla="*/ 684046 h 1465772"/>
                <a:gd name="connsiteX208" fmla="*/ 6645 w 663077"/>
                <a:gd name="connsiteY208" fmla="*/ 552444 h 1465772"/>
                <a:gd name="connsiteX209" fmla="*/ 174869 w 663077"/>
                <a:gd name="connsiteY209" fmla="*/ 7257 h 14657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Lst>
              <a:rect l="l" t="t" r="r" b="b"/>
              <a:pathLst>
                <a:path w="663077" h="1465772">
                  <a:moveTo>
                    <a:pt x="6492" y="777349"/>
                  </a:moveTo>
                  <a:lnTo>
                    <a:pt x="9817" y="845595"/>
                  </a:lnTo>
                  <a:cubicBezTo>
                    <a:pt x="28486" y="1036153"/>
                    <a:pt x="84060" y="1218791"/>
                    <a:pt x="173054" y="1385126"/>
                  </a:cubicBezTo>
                  <a:lnTo>
                    <a:pt x="221454" y="1465772"/>
                  </a:lnTo>
                  <a:lnTo>
                    <a:pt x="217628" y="1465772"/>
                  </a:lnTo>
                  <a:lnTo>
                    <a:pt x="174869" y="1395388"/>
                  </a:lnTo>
                  <a:cubicBezTo>
                    <a:pt x="85206" y="1230332"/>
                    <a:pt x="26529" y="1046001"/>
                    <a:pt x="6645" y="850201"/>
                  </a:cubicBezTo>
                  <a:lnTo>
                    <a:pt x="3082" y="779648"/>
                  </a:lnTo>
                  <a:close/>
                  <a:moveTo>
                    <a:pt x="49398" y="759118"/>
                  </a:moveTo>
                  <a:lnTo>
                    <a:pt x="53757" y="845158"/>
                  </a:lnTo>
                  <a:cubicBezTo>
                    <a:pt x="73029" y="1034358"/>
                    <a:pt x="129896" y="1212601"/>
                    <a:pt x="216745" y="1372277"/>
                  </a:cubicBezTo>
                  <a:lnTo>
                    <a:pt x="273603" y="1465772"/>
                  </a:lnTo>
                  <a:lnTo>
                    <a:pt x="269336" y="1465772"/>
                  </a:lnTo>
                  <a:lnTo>
                    <a:pt x="213531" y="1374011"/>
                  </a:lnTo>
                  <a:cubicBezTo>
                    <a:pt x="126454" y="1213920"/>
                    <a:pt x="69438" y="1035215"/>
                    <a:pt x="50115" y="845528"/>
                  </a:cubicBezTo>
                  <a:lnTo>
                    <a:pt x="45774" y="759849"/>
                  </a:lnTo>
                  <a:close/>
                  <a:moveTo>
                    <a:pt x="525986" y="753980"/>
                  </a:moveTo>
                  <a:lnTo>
                    <a:pt x="529647" y="753980"/>
                  </a:lnTo>
                  <a:lnTo>
                    <a:pt x="531781" y="796088"/>
                  </a:lnTo>
                  <a:cubicBezTo>
                    <a:pt x="544481" y="920745"/>
                    <a:pt x="581955" y="1038187"/>
                    <a:pt x="639185" y="1143399"/>
                  </a:cubicBezTo>
                  <a:lnTo>
                    <a:pt x="663077" y="1182684"/>
                  </a:lnTo>
                  <a:lnTo>
                    <a:pt x="663077" y="1189771"/>
                  </a:lnTo>
                  <a:lnTo>
                    <a:pt x="635954" y="1145170"/>
                  </a:lnTo>
                  <a:cubicBezTo>
                    <a:pt x="578503" y="1039542"/>
                    <a:pt x="540887" y="921632"/>
                    <a:pt x="528138" y="796472"/>
                  </a:cubicBezTo>
                  <a:close/>
                  <a:moveTo>
                    <a:pt x="482303" y="753980"/>
                  </a:moveTo>
                  <a:lnTo>
                    <a:pt x="485964" y="753980"/>
                  </a:lnTo>
                  <a:lnTo>
                    <a:pt x="488324" y="800556"/>
                  </a:lnTo>
                  <a:cubicBezTo>
                    <a:pt x="504944" y="963719"/>
                    <a:pt x="562091" y="1115073"/>
                    <a:pt x="649509" y="1244361"/>
                  </a:cubicBezTo>
                  <a:lnTo>
                    <a:pt x="663077" y="1260799"/>
                  </a:lnTo>
                  <a:lnTo>
                    <a:pt x="663077" y="1266505"/>
                  </a:lnTo>
                  <a:lnTo>
                    <a:pt x="646480" y="1246397"/>
                  </a:lnTo>
                  <a:cubicBezTo>
                    <a:pt x="558731" y="1116622"/>
                    <a:pt x="501366" y="964699"/>
                    <a:pt x="484682" y="800926"/>
                  </a:cubicBezTo>
                  <a:close/>
                  <a:moveTo>
                    <a:pt x="438621" y="753980"/>
                  </a:moveTo>
                  <a:lnTo>
                    <a:pt x="442282" y="753980"/>
                  </a:lnTo>
                  <a:lnTo>
                    <a:pt x="444868" y="805009"/>
                  </a:lnTo>
                  <a:cubicBezTo>
                    <a:pt x="462237" y="975497"/>
                    <a:pt x="521958" y="1133651"/>
                    <a:pt x="613308" y="1268750"/>
                  </a:cubicBezTo>
                  <a:lnTo>
                    <a:pt x="663077" y="1329045"/>
                  </a:lnTo>
                  <a:lnTo>
                    <a:pt x="663077" y="1334816"/>
                  </a:lnTo>
                  <a:lnTo>
                    <a:pt x="610257" y="1270823"/>
                  </a:lnTo>
                  <a:cubicBezTo>
                    <a:pt x="518583" y="1135238"/>
                    <a:pt x="458655" y="976510"/>
                    <a:pt x="441225" y="805393"/>
                  </a:cubicBezTo>
                  <a:close/>
                  <a:moveTo>
                    <a:pt x="394938" y="753980"/>
                  </a:moveTo>
                  <a:lnTo>
                    <a:pt x="398599" y="753980"/>
                  </a:lnTo>
                  <a:lnTo>
                    <a:pt x="401410" y="809476"/>
                  </a:lnTo>
                  <a:cubicBezTo>
                    <a:pt x="423148" y="1022874"/>
                    <a:pt x="508489" y="1217735"/>
                    <a:pt x="638119" y="1374746"/>
                  </a:cubicBezTo>
                  <a:lnTo>
                    <a:pt x="652898" y="1391003"/>
                  </a:lnTo>
                  <a:lnTo>
                    <a:pt x="650801" y="1394114"/>
                  </a:lnTo>
                  <a:lnTo>
                    <a:pt x="635302" y="1377065"/>
                  </a:lnTo>
                  <a:cubicBezTo>
                    <a:pt x="505222" y="1219510"/>
                    <a:pt x="419582" y="1023975"/>
                    <a:pt x="397769" y="809846"/>
                  </a:cubicBezTo>
                  <a:close/>
                  <a:moveTo>
                    <a:pt x="351256" y="753980"/>
                  </a:moveTo>
                  <a:lnTo>
                    <a:pt x="354917" y="753980"/>
                  </a:lnTo>
                  <a:lnTo>
                    <a:pt x="357955" y="813943"/>
                  </a:lnTo>
                  <a:cubicBezTo>
                    <a:pt x="380591" y="1036152"/>
                    <a:pt x="469458" y="1239051"/>
                    <a:pt x="604438" y="1402534"/>
                  </a:cubicBezTo>
                  <a:lnTo>
                    <a:pt x="627798" y="1428231"/>
                  </a:lnTo>
                  <a:lnTo>
                    <a:pt x="626887" y="1429582"/>
                  </a:lnTo>
                  <a:lnTo>
                    <a:pt x="625143" y="1430758"/>
                  </a:lnTo>
                  <a:lnTo>
                    <a:pt x="601594" y="1404853"/>
                  </a:lnTo>
                  <a:cubicBezTo>
                    <a:pt x="466173" y="1240825"/>
                    <a:pt x="377020" y="1037254"/>
                    <a:pt x="354312" y="814313"/>
                  </a:cubicBezTo>
                  <a:close/>
                  <a:moveTo>
                    <a:pt x="307573" y="753980"/>
                  </a:moveTo>
                  <a:lnTo>
                    <a:pt x="311234" y="753980"/>
                  </a:lnTo>
                  <a:lnTo>
                    <a:pt x="314497" y="818397"/>
                  </a:lnTo>
                  <a:cubicBezTo>
                    <a:pt x="338028" y="1049394"/>
                    <a:pt x="430407" y="1260328"/>
                    <a:pt x="570728" y="1430288"/>
                  </a:cubicBezTo>
                  <a:lnTo>
                    <a:pt x="591671" y="1453326"/>
                  </a:lnTo>
                  <a:lnTo>
                    <a:pt x="588617" y="1455385"/>
                  </a:lnTo>
                  <a:lnTo>
                    <a:pt x="567911" y="1432607"/>
                  </a:lnTo>
                  <a:cubicBezTo>
                    <a:pt x="427140" y="1262102"/>
                    <a:pt x="334462" y="1050496"/>
                    <a:pt x="310855" y="818767"/>
                  </a:cubicBezTo>
                  <a:close/>
                  <a:moveTo>
                    <a:pt x="263890" y="753980"/>
                  </a:moveTo>
                  <a:lnTo>
                    <a:pt x="267551" y="753980"/>
                  </a:lnTo>
                  <a:lnTo>
                    <a:pt x="271041" y="822864"/>
                  </a:lnTo>
                  <a:cubicBezTo>
                    <a:pt x="295469" y="1062674"/>
                    <a:pt x="391375" y="1281644"/>
                    <a:pt x="537046" y="1458077"/>
                  </a:cubicBezTo>
                  <a:lnTo>
                    <a:pt x="543340" y="1465000"/>
                  </a:lnTo>
                  <a:lnTo>
                    <a:pt x="539517" y="1465772"/>
                  </a:lnTo>
                  <a:lnTo>
                    <a:pt x="539090" y="1465772"/>
                  </a:lnTo>
                  <a:lnTo>
                    <a:pt x="534202" y="1460395"/>
                  </a:lnTo>
                  <a:cubicBezTo>
                    <a:pt x="388090" y="1283418"/>
                    <a:pt x="291899" y="1063775"/>
                    <a:pt x="267398" y="823234"/>
                  </a:cubicBezTo>
                  <a:close/>
                  <a:moveTo>
                    <a:pt x="220208" y="753980"/>
                  </a:moveTo>
                  <a:lnTo>
                    <a:pt x="223869" y="753980"/>
                  </a:lnTo>
                  <a:lnTo>
                    <a:pt x="227584" y="827317"/>
                  </a:lnTo>
                  <a:cubicBezTo>
                    <a:pt x="248687" y="1034482"/>
                    <a:pt x="321244" y="1226652"/>
                    <a:pt x="432235" y="1390805"/>
                  </a:cubicBezTo>
                  <a:lnTo>
                    <a:pt x="488329" y="1465772"/>
                  </a:lnTo>
                  <a:lnTo>
                    <a:pt x="483777" y="1465772"/>
                  </a:lnTo>
                  <a:lnTo>
                    <a:pt x="429206" y="1392841"/>
                  </a:lnTo>
                  <a:cubicBezTo>
                    <a:pt x="317884" y="1228200"/>
                    <a:pt x="245108" y="1035462"/>
                    <a:pt x="223942" y="827687"/>
                  </a:cubicBezTo>
                  <a:close/>
                  <a:moveTo>
                    <a:pt x="176525" y="753980"/>
                  </a:moveTo>
                  <a:lnTo>
                    <a:pt x="180186" y="753980"/>
                  </a:lnTo>
                  <a:lnTo>
                    <a:pt x="184128" y="831770"/>
                  </a:lnTo>
                  <a:cubicBezTo>
                    <a:pt x="205979" y="1046259"/>
                    <a:pt x="281109" y="1245229"/>
                    <a:pt x="396033" y="1415194"/>
                  </a:cubicBezTo>
                  <a:lnTo>
                    <a:pt x="433879" y="1465772"/>
                  </a:lnTo>
                  <a:lnTo>
                    <a:pt x="429276" y="1465772"/>
                  </a:lnTo>
                  <a:lnTo>
                    <a:pt x="392982" y="1417266"/>
                  </a:lnTo>
                  <a:cubicBezTo>
                    <a:pt x="277735" y="1246816"/>
                    <a:pt x="202396" y="1047273"/>
                    <a:pt x="180485" y="832154"/>
                  </a:cubicBezTo>
                  <a:close/>
                  <a:moveTo>
                    <a:pt x="132842" y="753980"/>
                  </a:moveTo>
                  <a:lnTo>
                    <a:pt x="136503" y="753980"/>
                  </a:lnTo>
                  <a:lnTo>
                    <a:pt x="140670" y="836237"/>
                  </a:lnTo>
                  <a:cubicBezTo>
                    <a:pt x="163267" y="1058070"/>
                    <a:pt x="240961" y="1263845"/>
                    <a:pt x="359810" y="1439619"/>
                  </a:cubicBezTo>
                  <a:lnTo>
                    <a:pt x="379378" y="1465772"/>
                  </a:lnTo>
                  <a:lnTo>
                    <a:pt x="374826" y="1465772"/>
                  </a:lnTo>
                  <a:lnTo>
                    <a:pt x="356781" y="1441655"/>
                  </a:lnTo>
                  <a:cubicBezTo>
                    <a:pt x="237600" y="1265393"/>
                    <a:pt x="159688" y="1059050"/>
                    <a:pt x="137028" y="836608"/>
                  </a:cubicBezTo>
                  <a:close/>
                  <a:moveTo>
                    <a:pt x="89160" y="753980"/>
                  </a:moveTo>
                  <a:lnTo>
                    <a:pt x="92821" y="753980"/>
                  </a:lnTo>
                  <a:lnTo>
                    <a:pt x="97214" y="840691"/>
                  </a:lnTo>
                  <a:cubicBezTo>
                    <a:pt x="120560" y="1069847"/>
                    <a:pt x="200827" y="1282422"/>
                    <a:pt x="323609" y="1464008"/>
                  </a:cubicBezTo>
                  <a:lnTo>
                    <a:pt x="324929" y="1465772"/>
                  </a:lnTo>
                  <a:lnTo>
                    <a:pt x="320370" y="1465772"/>
                  </a:lnTo>
                  <a:lnTo>
                    <a:pt x="251926" y="1353224"/>
                  </a:lnTo>
                  <a:cubicBezTo>
                    <a:pt x="167545" y="1198084"/>
                    <a:pt x="112296" y="1024903"/>
                    <a:pt x="93572" y="841074"/>
                  </a:cubicBezTo>
                  <a:close/>
                  <a:moveTo>
                    <a:pt x="663077" y="212872"/>
                  </a:moveTo>
                  <a:lnTo>
                    <a:pt x="663077" y="219959"/>
                  </a:lnTo>
                  <a:lnTo>
                    <a:pt x="639185" y="259244"/>
                  </a:lnTo>
                  <a:cubicBezTo>
                    <a:pt x="567647" y="390759"/>
                    <a:pt x="526979" y="541384"/>
                    <a:pt x="526979" y="701321"/>
                  </a:cubicBezTo>
                  <a:lnTo>
                    <a:pt x="527510" y="711792"/>
                  </a:lnTo>
                  <a:lnTo>
                    <a:pt x="523849" y="711792"/>
                  </a:lnTo>
                  <a:lnTo>
                    <a:pt x="523318" y="701321"/>
                  </a:lnTo>
                  <a:cubicBezTo>
                    <a:pt x="523318" y="540734"/>
                    <a:pt x="564141" y="389508"/>
                    <a:pt x="635954" y="257474"/>
                  </a:cubicBezTo>
                  <a:close/>
                  <a:moveTo>
                    <a:pt x="663077" y="136139"/>
                  </a:moveTo>
                  <a:lnTo>
                    <a:pt x="663077" y="141844"/>
                  </a:lnTo>
                  <a:lnTo>
                    <a:pt x="649509" y="158283"/>
                  </a:lnTo>
                  <a:cubicBezTo>
                    <a:pt x="544608" y="313428"/>
                    <a:pt x="483296" y="500349"/>
                    <a:pt x="483296" y="701322"/>
                  </a:cubicBezTo>
                  <a:lnTo>
                    <a:pt x="483827" y="711792"/>
                  </a:lnTo>
                  <a:lnTo>
                    <a:pt x="480166" y="711792"/>
                  </a:lnTo>
                  <a:lnTo>
                    <a:pt x="479635" y="701322"/>
                  </a:lnTo>
                  <a:cubicBezTo>
                    <a:pt x="479635" y="499600"/>
                    <a:pt x="541181" y="311977"/>
                    <a:pt x="646480" y="156247"/>
                  </a:cubicBezTo>
                  <a:close/>
                  <a:moveTo>
                    <a:pt x="654037" y="78781"/>
                  </a:moveTo>
                  <a:lnTo>
                    <a:pt x="654973" y="83417"/>
                  </a:lnTo>
                  <a:lnTo>
                    <a:pt x="613308" y="133893"/>
                  </a:lnTo>
                  <a:cubicBezTo>
                    <a:pt x="503687" y="296013"/>
                    <a:pt x="439614" y="491331"/>
                    <a:pt x="439614" y="701322"/>
                  </a:cubicBezTo>
                  <a:lnTo>
                    <a:pt x="440145" y="711792"/>
                  </a:lnTo>
                  <a:lnTo>
                    <a:pt x="436484" y="711792"/>
                  </a:lnTo>
                  <a:lnTo>
                    <a:pt x="435953" y="701322"/>
                  </a:lnTo>
                  <a:cubicBezTo>
                    <a:pt x="435953" y="490551"/>
                    <a:pt x="500249" y="294523"/>
                    <a:pt x="610257" y="131821"/>
                  </a:cubicBezTo>
                  <a:close/>
                  <a:moveTo>
                    <a:pt x="627113" y="36525"/>
                  </a:moveTo>
                  <a:lnTo>
                    <a:pt x="629270" y="39725"/>
                  </a:lnTo>
                  <a:lnTo>
                    <a:pt x="577085" y="109468"/>
                  </a:lnTo>
                  <a:cubicBezTo>
                    <a:pt x="462754" y="278560"/>
                    <a:pt x="395931" y="482283"/>
                    <a:pt x="395931" y="701322"/>
                  </a:cubicBezTo>
                  <a:lnTo>
                    <a:pt x="396462" y="711792"/>
                  </a:lnTo>
                  <a:lnTo>
                    <a:pt x="392801" y="711792"/>
                  </a:lnTo>
                  <a:lnTo>
                    <a:pt x="392270" y="701322"/>
                  </a:lnTo>
                  <a:cubicBezTo>
                    <a:pt x="392270" y="481534"/>
                    <a:pt x="459327" y="277109"/>
                    <a:pt x="574055" y="107432"/>
                  </a:cubicBezTo>
                  <a:close/>
                  <a:moveTo>
                    <a:pt x="590978" y="11979"/>
                  </a:moveTo>
                  <a:lnTo>
                    <a:pt x="594003" y="14019"/>
                  </a:lnTo>
                  <a:lnTo>
                    <a:pt x="540862" y="85043"/>
                  </a:lnTo>
                  <a:cubicBezTo>
                    <a:pt x="421822" y="261106"/>
                    <a:pt x="352249" y="473234"/>
                    <a:pt x="352249" y="701322"/>
                  </a:cubicBezTo>
                  <a:lnTo>
                    <a:pt x="352780" y="711792"/>
                  </a:lnTo>
                  <a:lnTo>
                    <a:pt x="349119" y="711792"/>
                  </a:lnTo>
                  <a:lnTo>
                    <a:pt x="348588" y="701322"/>
                  </a:lnTo>
                  <a:cubicBezTo>
                    <a:pt x="348588" y="472485"/>
                    <a:pt x="418395" y="259655"/>
                    <a:pt x="537833" y="83007"/>
                  </a:cubicBezTo>
                  <a:close/>
                  <a:moveTo>
                    <a:pt x="544708" y="1048"/>
                  </a:moveTo>
                  <a:lnTo>
                    <a:pt x="548662" y="1847"/>
                  </a:lnTo>
                  <a:lnTo>
                    <a:pt x="504660" y="60654"/>
                  </a:lnTo>
                  <a:cubicBezTo>
                    <a:pt x="380900" y="243692"/>
                    <a:pt x="308566" y="464217"/>
                    <a:pt x="308566" y="701322"/>
                  </a:cubicBezTo>
                  <a:lnTo>
                    <a:pt x="309097" y="711792"/>
                  </a:lnTo>
                  <a:lnTo>
                    <a:pt x="305436" y="711792"/>
                  </a:lnTo>
                  <a:lnTo>
                    <a:pt x="304905" y="701322"/>
                  </a:lnTo>
                  <a:cubicBezTo>
                    <a:pt x="304905" y="463468"/>
                    <a:pt x="377473" y="242241"/>
                    <a:pt x="501631" y="58618"/>
                  </a:cubicBezTo>
                  <a:close/>
                  <a:moveTo>
                    <a:pt x="490991" y="0"/>
                  </a:moveTo>
                  <a:lnTo>
                    <a:pt x="495543" y="0"/>
                  </a:lnTo>
                  <a:lnTo>
                    <a:pt x="468436" y="36228"/>
                  </a:lnTo>
                  <a:cubicBezTo>
                    <a:pt x="339967" y="226238"/>
                    <a:pt x="264883" y="455168"/>
                    <a:pt x="264883" y="701322"/>
                  </a:cubicBezTo>
                  <a:lnTo>
                    <a:pt x="265414" y="711792"/>
                  </a:lnTo>
                  <a:lnTo>
                    <a:pt x="261753" y="711792"/>
                  </a:lnTo>
                  <a:lnTo>
                    <a:pt x="261222" y="701322"/>
                  </a:lnTo>
                  <a:cubicBezTo>
                    <a:pt x="261222" y="454419"/>
                    <a:pt x="336540" y="224787"/>
                    <a:pt x="465407" y="34193"/>
                  </a:cubicBezTo>
                  <a:close/>
                  <a:moveTo>
                    <a:pt x="436542" y="0"/>
                  </a:moveTo>
                  <a:lnTo>
                    <a:pt x="441094" y="0"/>
                  </a:lnTo>
                  <a:lnTo>
                    <a:pt x="432235" y="11840"/>
                  </a:lnTo>
                  <a:cubicBezTo>
                    <a:pt x="299046" y="208823"/>
                    <a:pt x="221201" y="446151"/>
                    <a:pt x="221201" y="701322"/>
                  </a:cubicBezTo>
                  <a:lnTo>
                    <a:pt x="221732" y="711792"/>
                  </a:lnTo>
                  <a:lnTo>
                    <a:pt x="218071" y="711792"/>
                  </a:lnTo>
                  <a:lnTo>
                    <a:pt x="217540" y="701322"/>
                  </a:lnTo>
                  <a:cubicBezTo>
                    <a:pt x="217540" y="445402"/>
                    <a:pt x="295619" y="207372"/>
                    <a:pt x="429206" y="9804"/>
                  </a:cubicBezTo>
                  <a:close/>
                  <a:moveTo>
                    <a:pt x="384090" y="0"/>
                  </a:moveTo>
                  <a:lnTo>
                    <a:pt x="388401" y="0"/>
                  </a:lnTo>
                  <a:lnTo>
                    <a:pt x="331962" y="92802"/>
                  </a:lnTo>
                  <a:cubicBezTo>
                    <a:pt x="233495" y="273829"/>
                    <a:pt x="177518" y="481165"/>
                    <a:pt x="177518" y="701322"/>
                  </a:cubicBezTo>
                  <a:lnTo>
                    <a:pt x="178049" y="711792"/>
                  </a:lnTo>
                  <a:lnTo>
                    <a:pt x="174388" y="711792"/>
                  </a:lnTo>
                  <a:lnTo>
                    <a:pt x="173857" y="701322"/>
                  </a:lnTo>
                  <a:cubicBezTo>
                    <a:pt x="173857" y="480515"/>
                    <a:pt x="229988" y="272578"/>
                    <a:pt x="328731" y="91031"/>
                  </a:cubicBezTo>
                  <a:close/>
                  <a:moveTo>
                    <a:pt x="333056" y="0"/>
                  </a:moveTo>
                  <a:lnTo>
                    <a:pt x="337323" y="0"/>
                  </a:lnTo>
                  <a:lnTo>
                    <a:pt x="293550" y="71978"/>
                  </a:lnTo>
                  <a:cubicBezTo>
                    <a:pt x="191721" y="259195"/>
                    <a:pt x="133835" y="473624"/>
                    <a:pt x="133835" y="701322"/>
                  </a:cubicBezTo>
                  <a:lnTo>
                    <a:pt x="134366" y="711792"/>
                  </a:lnTo>
                  <a:lnTo>
                    <a:pt x="130705" y="711792"/>
                  </a:lnTo>
                  <a:lnTo>
                    <a:pt x="130174" y="701322"/>
                  </a:lnTo>
                  <a:cubicBezTo>
                    <a:pt x="130174" y="473000"/>
                    <a:pt x="188223" y="257980"/>
                    <a:pt x="290336" y="70245"/>
                  </a:cubicBezTo>
                  <a:close/>
                  <a:moveTo>
                    <a:pt x="281980" y="0"/>
                  </a:moveTo>
                  <a:lnTo>
                    <a:pt x="286289" y="0"/>
                  </a:lnTo>
                  <a:lnTo>
                    <a:pt x="255157" y="51192"/>
                  </a:lnTo>
                  <a:cubicBezTo>
                    <a:pt x="149957" y="244597"/>
                    <a:pt x="90153" y="466110"/>
                    <a:pt x="90153" y="701322"/>
                  </a:cubicBezTo>
                  <a:lnTo>
                    <a:pt x="90684" y="711792"/>
                  </a:lnTo>
                  <a:lnTo>
                    <a:pt x="87023" y="711792"/>
                  </a:lnTo>
                  <a:lnTo>
                    <a:pt x="86492" y="701322"/>
                  </a:lnTo>
                  <a:cubicBezTo>
                    <a:pt x="86492" y="465460"/>
                    <a:pt x="146450" y="243346"/>
                    <a:pt x="251926" y="49421"/>
                  </a:cubicBezTo>
                  <a:close/>
                  <a:moveTo>
                    <a:pt x="230945" y="0"/>
                  </a:moveTo>
                  <a:lnTo>
                    <a:pt x="235213" y="0"/>
                  </a:lnTo>
                  <a:lnTo>
                    <a:pt x="216745" y="30368"/>
                  </a:lnTo>
                  <a:cubicBezTo>
                    <a:pt x="108183" y="229963"/>
                    <a:pt x="46470" y="458569"/>
                    <a:pt x="46470" y="701322"/>
                  </a:cubicBezTo>
                  <a:lnTo>
                    <a:pt x="46713" y="706113"/>
                  </a:lnTo>
                  <a:lnTo>
                    <a:pt x="43014" y="705366"/>
                  </a:lnTo>
                  <a:lnTo>
                    <a:pt x="42809" y="701322"/>
                  </a:lnTo>
                  <a:cubicBezTo>
                    <a:pt x="42809" y="457945"/>
                    <a:pt x="104685" y="228748"/>
                    <a:pt x="213531" y="28634"/>
                  </a:cubicBezTo>
                  <a:close/>
                  <a:moveTo>
                    <a:pt x="179277" y="0"/>
                  </a:moveTo>
                  <a:lnTo>
                    <a:pt x="183567" y="0"/>
                  </a:lnTo>
                  <a:lnTo>
                    <a:pt x="173054" y="17518"/>
                  </a:lnTo>
                  <a:cubicBezTo>
                    <a:pt x="84060" y="183853"/>
                    <a:pt x="28486" y="366491"/>
                    <a:pt x="9817" y="557050"/>
                  </a:cubicBezTo>
                  <a:lnTo>
                    <a:pt x="3514" y="686416"/>
                  </a:lnTo>
                  <a:lnTo>
                    <a:pt x="0" y="684046"/>
                  </a:lnTo>
                  <a:lnTo>
                    <a:pt x="6645" y="552444"/>
                  </a:lnTo>
                  <a:cubicBezTo>
                    <a:pt x="26529" y="356644"/>
                    <a:pt x="85206" y="172313"/>
                    <a:pt x="174869" y="7257"/>
                  </a:cubicBezTo>
                  <a:close/>
                </a:path>
              </a:pathLst>
            </a:custGeom>
            <a:solidFill>
              <a:schemeClr val="bg2"/>
            </a:solidFill>
            <a:ln w="8355" cap="flat">
              <a:noFill/>
              <a:prstDash val="solid"/>
              <a:miter/>
            </a:ln>
          </p:spPr>
          <p:txBody>
            <a:bodyPr rtlCol="0" anchor="ctr"/>
            <a:lstStyle/>
            <a:p>
              <a:endParaRPr lang="en-US"/>
            </a:p>
          </p:txBody>
        </p:sp>
        <p:sp>
          <p:nvSpPr>
            <p:cNvPr id="48" name="Freeform 47">
              <a:extLst>
                <a:ext uri="{FF2B5EF4-FFF2-40B4-BE49-F238E27FC236}">
                  <a16:creationId xmlns:a16="http://schemas.microsoft.com/office/drawing/2014/main" id="{07EF9E71-3807-D909-148E-327F44EBF3D8}"/>
                </a:ext>
              </a:extLst>
            </p:cNvPr>
            <p:cNvSpPr/>
            <p:nvPr userDrawn="1"/>
          </p:nvSpPr>
          <p:spPr>
            <a:xfrm>
              <a:off x="10435615" y="3586571"/>
              <a:ext cx="1307915" cy="1308201"/>
            </a:xfrm>
            <a:custGeom>
              <a:avLst/>
              <a:gdLst>
                <a:gd name="connsiteX0" fmla="*/ 1307915 w 1307915"/>
                <a:gd name="connsiteY0" fmla="*/ 470957 h 1308201"/>
                <a:gd name="connsiteX1" fmla="*/ 1307915 w 1307915"/>
                <a:gd name="connsiteY1" fmla="*/ 474246 h 1308201"/>
                <a:gd name="connsiteX2" fmla="*/ 1223062 w 1307915"/>
                <a:gd name="connsiteY2" fmla="*/ 478545 h 1308201"/>
                <a:gd name="connsiteX3" fmla="*/ 474242 w 1307915"/>
                <a:gd name="connsiteY3" fmla="*/ 1308199 h 1308201"/>
                <a:gd name="connsiteX4" fmla="*/ 474242 w 1307915"/>
                <a:gd name="connsiteY4" fmla="*/ 1308201 h 1308201"/>
                <a:gd name="connsiteX5" fmla="*/ 470953 w 1307915"/>
                <a:gd name="connsiteY5" fmla="*/ 1308201 h 1308201"/>
                <a:gd name="connsiteX6" fmla="*/ 470953 w 1307915"/>
                <a:gd name="connsiteY6" fmla="*/ 1308199 h 1308201"/>
                <a:gd name="connsiteX7" fmla="*/ 1222717 w 1307915"/>
                <a:gd name="connsiteY7" fmla="*/ 475273 h 1308201"/>
                <a:gd name="connsiteX8" fmla="*/ 1307915 w 1307915"/>
                <a:gd name="connsiteY8" fmla="*/ 431710 h 1308201"/>
                <a:gd name="connsiteX9" fmla="*/ 1307915 w 1307915"/>
                <a:gd name="connsiteY9" fmla="*/ 434999 h 1308201"/>
                <a:gd name="connsiteX10" fmla="*/ 1219048 w 1307915"/>
                <a:gd name="connsiteY10" fmla="*/ 439501 h 1308201"/>
                <a:gd name="connsiteX11" fmla="*/ 434995 w 1307915"/>
                <a:gd name="connsiteY11" fmla="*/ 1308198 h 1308201"/>
                <a:gd name="connsiteX12" fmla="*/ 434995 w 1307915"/>
                <a:gd name="connsiteY12" fmla="*/ 1308201 h 1308201"/>
                <a:gd name="connsiteX13" fmla="*/ 431706 w 1307915"/>
                <a:gd name="connsiteY13" fmla="*/ 1308201 h 1308201"/>
                <a:gd name="connsiteX14" fmla="*/ 431706 w 1307915"/>
                <a:gd name="connsiteY14" fmla="*/ 1308198 h 1308201"/>
                <a:gd name="connsiteX15" fmla="*/ 1218715 w 1307915"/>
                <a:gd name="connsiteY15" fmla="*/ 436229 h 1308201"/>
                <a:gd name="connsiteX16" fmla="*/ 1307915 w 1307915"/>
                <a:gd name="connsiteY16" fmla="*/ 392464 h 1308201"/>
                <a:gd name="connsiteX17" fmla="*/ 1307915 w 1307915"/>
                <a:gd name="connsiteY17" fmla="*/ 395753 h 1308201"/>
                <a:gd name="connsiteX18" fmla="*/ 1215047 w 1307915"/>
                <a:gd name="connsiteY18" fmla="*/ 400458 h 1308201"/>
                <a:gd name="connsiteX19" fmla="*/ 395749 w 1307915"/>
                <a:gd name="connsiteY19" fmla="*/ 1308199 h 1308201"/>
                <a:gd name="connsiteX20" fmla="*/ 395749 w 1307915"/>
                <a:gd name="connsiteY20" fmla="*/ 1308201 h 1308201"/>
                <a:gd name="connsiteX21" fmla="*/ 392460 w 1307915"/>
                <a:gd name="connsiteY21" fmla="*/ 1308201 h 1308201"/>
                <a:gd name="connsiteX22" fmla="*/ 392460 w 1307915"/>
                <a:gd name="connsiteY22" fmla="*/ 1308199 h 1308201"/>
                <a:gd name="connsiteX23" fmla="*/ 1214702 w 1307915"/>
                <a:gd name="connsiteY23" fmla="*/ 397186 h 1308201"/>
                <a:gd name="connsiteX24" fmla="*/ 1307915 w 1307915"/>
                <a:gd name="connsiteY24" fmla="*/ 353217 h 1308201"/>
                <a:gd name="connsiteX25" fmla="*/ 1307915 w 1307915"/>
                <a:gd name="connsiteY25" fmla="*/ 356506 h 1308201"/>
                <a:gd name="connsiteX26" fmla="*/ 1211034 w 1307915"/>
                <a:gd name="connsiteY26" fmla="*/ 361414 h 1308201"/>
                <a:gd name="connsiteX27" fmla="*/ 356503 w 1307915"/>
                <a:gd name="connsiteY27" fmla="*/ 1308198 h 1308201"/>
                <a:gd name="connsiteX28" fmla="*/ 356503 w 1307915"/>
                <a:gd name="connsiteY28" fmla="*/ 1308201 h 1308201"/>
                <a:gd name="connsiteX29" fmla="*/ 353214 w 1307915"/>
                <a:gd name="connsiteY29" fmla="*/ 1308201 h 1308201"/>
                <a:gd name="connsiteX30" fmla="*/ 353214 w 1307915"/>
                <a:gd name="connsiteY30" fmla="*/ 1308198 h 1308201"/>
                <a:gd name="connsiteX31" fmla="*/ 1210701 w 1307915"/>
                <a:gd name="connsiteY31" fmla="*/ 358142 h 1308201"/>
                <a:gd name="connsiteX32" fmla="*/ 1307915 w 1307915"/>
                <a:gd name="connsiteY32" fmla="*/ 313971 h 1308201"/>
                <a:gd name="connsiteX33" fmla="*/ 1307915 w 1307915"/>
                <a:gd name="connsiteY33" fmla="*/ 317260 h 1308201"/>
                <a:gd name="connsiteX34" fmla="*/ 1207020 w 1307915"/>
                <a:gd name="connsiteY34" fmla="*/ 322370 h 1308201"/>
                <a:gd name="connsiteX35" fmla="*/ 317257 w 1307915"/>
                <a:gd name="connsiteY35" fmla="*/ 1308199 h 1308201"/>
                <a:gd name="connsiteX36" fmla="*/ 317257 w 1307915"/>
                <a:gd name="connsiteY36" fmla="*/ 1308201 h 1308201"/>
                <a:gd name="connsiteX37" fmla="*/ 313968 w 1307915"/>
                <a:gd name="connsiteY37" fmla="*/ 1308201 h 1308201"/>
                <a:gd name="connsiteX38" fmla="*/ 313968 w 1307915"/>
                <a:gd name="connsiteY38" fmla="*/ 1308199 h 1308201"/>
                <a:gd name="connsiteX39" fmla="*/ 1206688 w 1307915"/>
                <a:gd name="connsiteY39" fmla="*/ 319099 h 1308201"/>
                <a:gd name="connsiteX40" fmla="*/ 1307915 w 1307915"/>
                <a:gd name="connsiteY40" fmla="*/ 274724 h 1308201"/>
                <a:gd name="connsiteX41" fmla="*/ 1307915 w 1307915"/>
                <a:gd name="connsiteY41" fmla="*/ 278013 h 1308201"/>
                <a:gd name="connsiteX42" fmla="*/ 1203019 w 1307915"/>
                <a:gd name="connsiteY42" fmla="*/ 283327 h 1308201"/>
                <a:gd name="connsiteX43" fmla="*/ 278011 w 1307915"/>
                <a:gd name="connsiteY43" fmla="*/ 1308198 h 1308201"/>
                <a:gd name="connsiteX44" fmla="*/ 278011 w 1307915"/>
                <a:gd name="connsiteY44" fmla="*/ 1308201 h 1308201"/>
                <a:gd name="connsiteX45" fmla="*/ 274722 w 1307915"/>
                <a:gd name="connsiteY45" fmla="*/ 1308201 h 1308201"/>
                <a:gd name="connsiteX46" fmla="*/ 274722 w 1307915"/>
                <a:gd name="connsiteY46" fmla="*/ 1308198 h 1308201"/>
                <a:gd name="connsiteX47" fmla="*/ 1202687 w 1307915"/>
                <a:gd name="connsiteY47" fmla="*/ 280055 h 1308201"/>
                <a:gd name="connsiteX48" fmla="*/ 1307915 w 1307915"/>
                <a:gd name="connsiteY48" fmla="*/ 235478 h 1308201"/>
                <a:gd name="connsiteX49" fmla="*/ 1307915 w 1307915"/>
                <a:gd name="connsiteY49" fmla="*/ 238767 h 1308201"/>
                <a:gd name="connsiteX50" fmla="*/ 1199006 w 1307915"/>
                <a:gd name="connsiteY50" fmla="*/ 244283 h 1308201"/>
                <a:gd name="connsiteX51" fmla="*/ 238765 w 1307915"/>
                <a:gd name="connsiteY51" fmla="*/ 1308199 h 1308201"/>
                <a:gd name="connsiteX52" fmla="*/ 238765 w 1307915"/>
                <a:gd name="connsiteY52" fmla="*/ 1308201 h 1308201"/>
                <a:gd name="connsiteX53" fmla="*/ 235476 w 1307915"/>
                <a:gd name="connsiteY53" fmla="*/ 1308201 h 1308201"/>
                <a:gd name="connsiteX54" fmla="*/ 235476 w 1307915"/>
                <a:gd name="connsiteY54" fmla="*/ 1308199 h 1308201"/>
                <a:gd name="connsiteX55" fmla="*/ 1198673 w 1307915"/>
                <a:gd name="connsiteY55" fmla="*/ 241012 h 1308201"/>
                <a:gd name="connsiteX56" fmla="*/ 1307915 w 1307915"/>
                <a:gd name="connsiteY56" fmla="*/ 196232 h 1308201"/>
                <a:gd name="connsiteX57" fmla="*/ 1307915 w 1307915"/>
                <a:gd name="connsiteY57" fmla="*/ 199521 h 1308201"/>
                <a:gd name="connsiteX58" fmla="*/ 1195006 w 1307915"/>
                <a:gd name="connsiteY58" fmla="*/ 205241 h 1308201"/>
                <a:gd name="connsiteX59" fmla="*/ 199519 w 1307915"/>
                <a:gd name="connsiteY59" fmla="*/ 1308199 h 1308201"/>
                <a:gd name="connsiteX60" fmla="*/ 199519 w 1307915"/>
                <a:gd name="connsiteY60" fmla="*/ 1308201 h 1308201"/>
                <a:gd name="connsiteX61" fmla="*/ 196230 w 1307915"/>
                <a:gd name="connsiteY61" fmla="*/ 1308201 h 1308201"/>
                <a:gd name="connsiteX62" fmla="*/ 196230 w 1307915"/>
                <a:gd name="connsiteY62" fmla="*/ 1308199 h 1308201"/>
                <a:gd name="connsiteX63" fmla="*/ 1194673 w 1307915"/>
                <a:gd name="connsiteY63" fmla="*/ 201969 h 1308201"/>
                <a:gd name="connsiteX64" fmla="*/ 1307915 w 1307915"/>
                <a:gd name="connsiteY64" fmla="*/ 156985 h 1308201"/>
                <a:gd name="connsiteX65" fmla="*/ 1307915 w 1307915"/>
                <a:gd name="connsiteY65" fmla="*/ 160274 h 1308201"/>
                <a:gd name="connsiteX66" fmla="*/ 1191005 w 1307915"/>
                <a:gd name="connsiteY66" fmla="*/ 166197 h 1308201"/>
                <a:gd name="connsiteX67" fmla="*/ 160273 w 1307915"/>
                <a:gd name="connsiteY67" fmla="*/ 1308198 h 1308201"/>
                <a:gd name="connsiteX68" fmla="*/ 160273 w 1307915"/>
                <a:gd name="connsiteY68" fmla="*/ 1308201 h 1308201"/>
                <a:gd name="connsiteX69" fmla="*/ 156984 w 1307915"/>
                <a:gd name="connsiteY69" fmla="*/ 1308201 h 1308201"/>
                <a:gd name="connsiteX70" fmla="*/ 156984 w 1307915"/>
                <a:gd name="connsiteY70" fmla="*/ 1308198 h 1308201"/>
                <a:gd name="connsiteX71" fmla="*/ 1190660 w 1307915"/>
                <a:gd name="connsiteY71" fmla="*/ 162925 h 1308201"/>
                <a:gd name="connsiteX72" fmla="*/ 1307915 w 1307915"/>
                <a:gd name="connsiteY72" fmla="*/ 117739 h 1308201"/>
                <a:gd name="connsiteX73" fmla="*/ 1307915 w 1307915"/>
                <a:gd name="connsiteY73" fmla="*/ 121028 h 1308201"/>
                <a:gd name="connsiteX74" fmla="*/ 1186992 w 1307915"/>
                <a:gd name="connsiteY74" fmla="*/ 127154 h 1308201"/>
                <a:gd name="connsiteX75" fmla="*/ 121027 w 1307915"/>
                <a:gd name="connsiteY75" fmla="*/ 1308199 h 1308201"/>
                <a:gd name="connsiteX76" fmla="*/ 121027 w 1307915"/>
                <a:gd name="connsiteY76" fmla="*/ 1308201 h 1308201"/>
                <a:gd name="connsiteX77" fmla="*/ 117738 w 1307915"/>
                <a:gd name="connsiteY77" fmla="*/ 1308201 h 1308201"/>
                <a:gd name="connsiteX78" fmla="*/ 117738 w 1307915"/>
                <a:gd name="connsiteY78" fmla="*/ 1308199 h 1308201"/>
                <a:gd name="connsiteX79" fmla="*/ 1186659 w 1307915"/>
                <a:gd name="connsiteY79" fmla="*/ 123882 h 1308201"/>
                <a:gd name="connsiteX80" fmla="*/ 1307915 w 1307915"/>
                <a:gd name="connsiteY80" fmla="*/ 78492 h 1308201"/>
                <a:gd name="connsiteX81" fmla="*/ 1307915 w 1307915"/>
                <a:gd name="connsiteY81" fmla="*/ 81781 h 1308201"/>
                <a:gd name="connsiteX82" fmla="*/ 1182991 w 1307915"/>
                <a:gd name="connsiteY82" fmla="*/ 88110 h 1308201"/>
                <a:gd name="connsiteX83" fmla="*/ 81781 w 1307915"/>
                <a:gd name="connsiteY83" fmla="*/ 1308198 h 1308201"/>
                <a:gd name="connsiteX84" fmla="*/ 81781 w 1307915"/>
                <a:gd name="connsiteY84" fmla="*/ 1308201 h 1308201"/>
                <a:gd name="connsiteX85" fmla="*/ 78492 w 1307915"/>
                <a:gd name="connsiteY85" fmla="*/ 1308201 h 1308201"/>
                <a:gd name="connsiteX86" fmla="*/ 78492 w 1307915"/>
                <a:gd name="connsiteY86" fmla="*/ 1308198 h 1308201"/>
                <a:gd name="connsiteX87" fmla="*/ 1182646 w 1307915"/>
                <a:gd name="connsiteY87" fmla="*/ 84838 h 1308201"/>
                <a:gd name="connsiteX88" fmla="*/ 1307915 w 1307915"/>
                <a:gd name="connsiteY88" fmla="*/ 39246 h 1308201"/>
                <a:gd name="connsiteX89" fmla="*/ 1307915 w 1307915"/>
                <a:gd name="connsiteY89" fmla="*/ 42535 h 1308201"/>
                <a:gd name="connsiteX90" fmla="*/ 1178977 w 1307915"/>
                <a:gd name="connsiteY90" fmla="*/ 49067 h 1308201"/>
                <a:gd name="connsiteX91" fmla="*/ 42535 w 1307915"/>
                <a:gd name="connsiteY91" fmla="*/ 1308199 h 1308201"/>
                <a:gd name="connsiteX92" fmla="*/ 42535 w 1307915"/>
                <a:gd name="connsiteY92" fmla="*/ 1308201 h 1308201"/>
                <a:gd name="connsiteX93" fmla="*/ 39246 w 1307915"/>
                <a:gd name="connsiteY93" fmla="*/ 1308201 h 1308201"/>
                <a:gd name="connsiteX94" fmla="*/ 39246 w 1307915"/>
                <a:gd name="connsiteY94" fmla="*/ 1308199 h 1308201"/>
                <a:gd name="connsiteX95" fmla="*/ 1178645 w 1307915"/>
                <a:gd name="connsiteY95" fmla="*/ 45795 h 1308201"/>
                <a:gd name="connsiteX96" fmla="*/ 1307915 w 1307915"/>
                <a:gd name="connsiteY96" fmla="*/ 0 h 1308201"/>
                <a:gd name="connsiteX97" fmla="*/ 1307915 w 1307915"/>
                <a:gd name="connsiteY97" fmla="*/ 3288 h 1308201"/>
                <a:gd name="connsiteX98" fmla="*/ 1178584 w 1307915"/>
                <a:gd name="connsiteY98" fmla="*/ 9589 h 1308201"/>
                <a:gd name="connsiteX99" fmla="*/ 385509 w 1307915"/>
                <a:gd name="connsiteY99" fmla="*/ 385497 h 1308201"/>
                <a:gd name="connsiteX100" fmla="*/ 3289 w 1307915"/>
                <a:gd name="connsiteY100" fmla="*/ 1308199 h 1308201"/>
                <a:gd name="connsiteX101" fmla="*/ 3289 w 1307915"/>
                <a:gd name="connsiteY101" fmla="*/ 1308201 h 1308201"/>
                <a:gd name="connsiteX102" fmla="*/ 0 w 1307915"/>
                <a:gd name="connsiteY102" fmla="*/ 1308201 h 1308201"/>
                <a:gd name="connsiteX103" fmla="*/ 0 w 1307915"/>
                <a:gd name="connsiteY103" fmla="*/ 1308199 h 1308201"/>
                <a:gd name="connsiteX104" fmla="*/ 1174447 w 1307915"/>
                <a:gd name="connsiteY104" fmla="*/ 6739 h 13082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Lst>
              <a:rect l="l" t="t" r="r" b="b"/>
              <a:pathLst>
                <a:path w="1307915" h="1308201">
                  <a:moveTo>
                    <a:pt x="1307915" y="470957"/>
                  </a:moveTo>
                  <a:lnTo>
                    <a:pt x="1307915" y="474246"/>
                  </a:lnTo>
                  <a:lnTo>
                    <a:pt x="1223062" y="478545"/>
                  </a:lnTo>
                  <a:cubicBezTo>
                    <a:pt x="803081" y="521334"/>
                    <a:pt x="474242" y="877119"/>
                    <a:pt x="474242" y="1308199"/>
                  </a:cubicBezTo>
                  <a:lnTo>
                    <a:pt x="474242" y="1308201"/>
                  </a:lnTo>
                  <a:lnTo>
                    <a:pt x="470953" y="1308201"/>
                  </a:lnTo>
                  <a:lnTo>
                    <a:pt x="470953" y="1308199"/>
                  </a:lnTo>
                  <a:cubicBezTo>
                    <a:pt x="470953" y="875368"/>
                    <a:pt x="801040" y="518225"/>
                    <a:pt x="1222717" y="475273"/>
                  </a:cubicBezTo>
                  <a:close/>
                  <a:moveTo>
                    <a:pt x="1307915" y="431710"/>
                  </a:moveTo>
                  <a:lnTo>
                    <a:pt x="1307915" y="434999"/>
                  </a:lnTo>
                  <a:lnTo>
                    <a:pt x="1219048" y="439501"/>
                  </a:lnTo>
                  <a:cubicBezTo>
                    <a:pt x="779275" y="484300"/>
                    <a:pt x="434995" y="856795"/>
                    <a:pt x="434995" y="1308198"/>
                  </a:cubicBezTo>
                  <a:lnTo>
                    <a:pt x="434995" y="1308201"/>
                  </a:lnTo>
                  <a:lnTo>
                    <a:pt x="431706" y="1308201"/>
                  </a:lnTo>
                  <a:lnTo>
                    <a:pt x="431706" y="1308198"/>
                  </a:lnTo>
                  <a:cubicBezTo>
                    <a:pt x="431706" y="855113"/>
                    <a:pt x="777299" y="481199"/>
                    <a:pt x="1218715" y="436229"/>
                  </a:cubicBezTo>
                  <a:close/>
                  <a:moveTo>
                    <a:pt x="1307915" y="392464"/>
                  </a:moveTo>
                  <a:lnTo>
                    <a:pt x="1307915" y="395753"/>
                  </a:lnTo>
                  <a:lnTo>
                    <a:pt x="1215047" y="400458"/>
                  </a:lnTo>
                  <a:cubicBezTo>
                    <a:pt x="755535" y="447274"/>
                    <a:pt x="395749" y="836541"/>
                    <a:pt x="395749" y="1308199"/>
                  </a:cubicBezTo>
                  <a:lnTo>
                    <a:pt x="395749" y="1308201"/>
                  </a:lnTo>
                  <a:lnTo>
                    <a:pt x="392460" y="1308201"/>
                  </a:lnTo>
                  <a:lnTo>
                    <a:pt x="392460" y="1308199"/>
                  </a:lnTo>
                  <a:cubicBezTo>
                    <a:pt x="392460" y="834789"/>
                    <a:pt x="753494" y="444164"/>
                    <a:pt x="1214702" y="397186"/>
                  </a:cubicBezTo>
                  <a:close/>
                  <a:moveTo>
                    <a:pt x="1307915" y="353217"/>
                  </a:moveTo>
                  <a:lnTo>
                    <a:pt x="1307915" y="356506"/>
                  </a:lnTo>
                  <a:lnTo>
                    <a:pt x="1211034" y="361414"/>
                  </a:lnTo>
                  <a:cubicBezTo>
                    <a:pt x="731728" y="410239"/>
                    <a:pt x="356503" y="816217"/>
                    <a:pt x="356503" y="1308198"/>
                  </a:cubicBezTo>
                  <a:lnTo>
                    <a:pt x="356503" y="1308201"/>
                  </a:lnTo>
                  <a:lnTo>
                    <a:pt x="353214" y="1308201"/>
                  </a:lnTo>
                  <a:lnTo>
                    <a:pt x="353214" y="1308198"/>
                  </a:lnTo>
                  <a:cubicBezTo>
                    <a:pt x="353214" y="814534"/>
                    <a:pt x="729753" y="407138"/>
                    <a:pt x="1210701" y="358142"/>
                  </a:cubicBezTo>
                  <a:close/>
                  <a:moveTo>
                    <a:pt x="1307915" y="313971"/>
                  </a:moveTo>
                  <a:lnTo>
                    <a:pt x="1307915" y="317260"/>
                  </a:lnTo>
                  <a:lnTo>
                    <a:pt x="1207020" y="322370"/>
                  </a:lnTo>
                  <a:cubicBezTo>
                    <a:pt x="707922" y="373205"/>
                    <a:pt x="317257" y="795893"/>
                    <a:pt x="317257" y="1308199"/>
                  </a:cubicBezTo>
                  <a:lnTo>
                    <a:pt x="317257" y="1308201"/>
                  </a:lnTo>
                  <a:lnTo>
                    <a:pt x="313968" y="1308201"/>
                  </a:lnTo>
                  <a:lnTo>
                    <a:pt x="313968" y="1308199"/>
                  </a:lnTo>
                  <a:cubicBezTo>
                    <a:pt x="313968" y="794211"/>
                    <a:pt x="705947" y="370104"/>
                    <a:pt x="1206688" y="319099"/>
                  </a:cubicBezTo>
                  <a:close/>
                  <a:moveTo>
                    <a:pt x="1307915" y="274724"/>
                  </a:moveTo>
                  <a:lnTo>
                    <a:pt x="1307915" y="278013"/>
                  </a:lnTo>
                  <a:lnTo>
                    <a:pt x="1203019" y="283327"/>
                  </a:lnTo>
                  <a:cubicBezTo>
                    <a:pt x="684182" y="336179"/>
                    <a:pt x="278011" y="775638"/>
                    <a:pt x="278011" y="1308198"/>
                  </a:cubicBezTo>
                  <a:lnTo>
                    <a:pt x="278011" y="1308201"/>
                  </a:lnTo>
                  <a:lnTo>
                    <a:pt x="274722" y="1308201"/>
                  </a:lnTo>
                  <a:lnTo>
                    <a:pt x="274722" y="1308198"/>
                  </a:lnTo>
                  <a:cubicBezTo>
                    <a:pt x="274722" y="773956"/>
                    <a:pt x="682207" y="333078"/>
                    <a:pt x="1202687" y="280055"/>
                  </a:cubicBezTo>
                  <a:close/>
                  <a:moveTo>
                    <a:pt x="1307915" y="235478"/>
                  </a:moveTo>
                  <a:lnTo>
                    <a:pt x="1307915" y="238767"/>
                  </a:lnTo>
                  <a:lnTo>
                    <a:pt x="1199006" y="244283"/>
                  </a:lnTo>
                  <a:cubicBezTo>
                    <a:pt x="660376" y="299145"/>
                    <a:pt x="238765" y="755315"/>
                    <a:pt x="238765" y="1308199"/>
                  </a:cubicBezTo>
                  <a:lnTo>
                    <a:pt x="238765" y="1308201"/>
                  </a:lnTo>
                  <a:lnTo>
                    <a:pt x="235476" y="1308201"/>
                  </a:lnTo>
                  <a:lnTo>
                    <a:pt x="235476" y="1308199"/>
                  </a:lnTo>
                  <a:cubicBezTo>
                    <a:pt x="235476" y="753633"/>
                    <a:pt x="658400" y="296044"/>
                    <a:pt x="1198673" y="241012"/>
                  </a:cubicBezTo>
                  <a:close/>
                  <a:moveTo>
                    <a:pt x="1307915" y="196232"/>
                  </a:moveTo>
                  <a:lnTo>
                    <a:pt x="1307915" y="199521"/>
                  </a:lnTo>
                  <a:lnTo>
                    <a:pt x="1195006" y="205241"/>
                  </a:lnTo>
                  <a:cubicBezTo>
                    <a:pt x="636636" y="262120"/>
                    <a:pt x="199519" y="735061"/>
                    <a:pt x="199519" y="1308199"/>
                  </a:cubicBezTo>
                  <a:lnTo>
                    <a:pt x="199519" y="1308201"/>
                  </a:lnTo>
                  <a:lnTo>
                    <a:pt x="196230" y="1308201"/>
                  </a:lnTo>
                  <a:lnTo>
                    <a:pt x="196230" y="1308199"/>
                  </a:lnTo>
                  <a:cubicBezTo>
                    <a:pt x="196230" y="733380"/>
                    <a:pt x="634660" y="259019"/>
                    <a:pt x="1194673" y="201969"/>
                  </a:cubicBezTo>
                  <a:close/>
                  <a:moveTo>
                    <a:pt x="1307915" y="156985"/>
                  </a:moveTo>
                  <a:lnTo>
                    <a:pt x="1307915" y="160274"/>
                  </a:lnTo>
                  <a:lnTo>
                    <a:pt x="1191005" y="166197"/>
                  </a:lnTo>
                  <a:cubicBezTo>
                    <a:pt x="612896" y="225093"/>
                    <a:pt x="160273" y="714807"/>
                    <a:pt x="160273" y="1308198"/>
                  </a:cubicBezTo>
                  <a:lnTo>
                    <a:pt x="160273" y="1308201"/>
                  </a:lnTo>
                  <a:lnTo>
                    <a:pt x="156984" y="1308201"/>
                  </a:lnTo>
                  <a:lnTo>
                    <a:pt x="156984" y="1308198"/>
                  </a:lnTo>
                  <a:cubicBezTo>
                    <a:pt x="156984" y="713055"/>
                    <a:pt x="610855" y="221984"/>
                    <a:pt x="1190660" y="162925"/>
                  </a:cubicBezTo>
                  <a:close/>
                  <a:moveTo>
                    <a:pt x="1307915" y="117739"/>
                  </a:moveTo>
                  <a:lnTo>
                    <a:pt x="1307915" y="121028"/>
                  </a:lnTo>
                  <a:lnTo>
                    <a:pt x="1186992" y="127154"/>
                  </a:lnTo>
                  <a:cubicBezTo>
                    <a:pt x="589089" y="188059"/>
                    <a:pt x="121027" y="694483"/>
                    <a:pt x="121027" y="1308199"/>
                  </a:cubicBezTo>
                  <a:lnTo>
                    <a:pt x="121027" y="1308201"/>
                  </a:lnTo>
                  <a:lnTo>
                    <a:pt x="117738" y="1308201"/>
                  </a:lnTo>
                  <a:lnTo>
                    <a:pt x="117738" y="1308199"/>
                  </a:lnTo>
                  <a:cubicBezTo>
                    <a:pt x="117738" y="692801"/>
                    <a:pt x="587114" y="184958"/>
                    <a:pt x="1186659" y="123882"/>
                  </a:cubicBezTo>
                  <a:close/>
                  <a:moveTo>
                    <a:pt x="1307915" y="78492"/>
                  </a:moveTo>
                  <a:lnTo>
                    <a:pt x="1307915" y="81781"/>
                  </a:lnTo>
                  <a:lnTo>
                    <a:pt x="1182991" y="88110"/>
                  </a:lnTo>
                  <a:cubicBezTo>
                    <a:pt x="565349" y="151033"/>
                    <a:pt x="81781" y="674229"/>
                    <a:pt x="81781" y="1308198"/>
                  </a:cubicBezTo>
                  <a:lnTo>
                    <a:pt x="81781" y="1308201"/>
                  </a:lnTo>
                  <a:lnTo>
                    <a:pt x="78492" y="1308201"/>
                  </a:lnTo>
                  <a:lnTo>
                    <a:pt x="78492" y="1308198"/>
                  </a:lnTo>
                  <a:cubicBezTo>
                    <a:pt x="78492" y="672477"/>
                    <a:pt x="563308" y="147924"/>
                    <a:pt x="1182646" y="84838"/>
                  </a:cubicBezTo>
                  <a:close/>
                  <a:moveTo>
                    <a:pt x="1307915" y="39246"/>
                  </a:moveTo>
                  <a:lnTo>
                    <a:pt x="1307915" y="42535"/>
                  </a:lnTo>
                  <a:lnTo>
                    <a:pt x="1178977" y="49067"/>
                  </a:lnTo>
                  <a:cubicBezTo>
                    <a:pt x="541543" y="113999"/>
                    <a:pt x="42535" y="653905"/>
                    <a:pt x="42535" y="1308199"/>
                  </a:cubicBezTo>
                  <a:lnTo>
                    <a:pt x="42535" y="1308201"/>
                  </a:lnTo>
                  <a:lnTo>
                    <a:pt x="39246" y="1308201"/>
                  </a:lnTo>
                  <a:lnTo>
                    <a:pt x="39246" y="1308199"/>
                  </a:lnTo>
                  <a:cubicBezTo>
                    <a:pt x="39246" y="652223"/>
                    <a:pt x="539568" y="110898"/>
                    <a:pt x="1178645" y="45795"/>
                  </a:cubicBezTo>
                  <a:close/>
                  <a:moveTo>
                    <a:pt x="1307915" y="0"/>
                  </a:moveTo>
                  <a:lnTo>
                    <a:pt x="1307915" y="3288"/>
                  </a:lnTo>
                  <a:lnTo>
                    <a:pt x="1178584" y="9589"/>
                  </a:lnTo>
                  <a:cubicBezTo>
                    <a:pt x="878979" y="38943"/>
                    <a:pt x="601166" y="169838"/>
                    <a:pt x="385509" y="385497"/>
                  </a:cubicBezTo>
                  <a:cubicBezTo>
                    <a:pt x="139043" y="631965"/>
                    <a:pt x="3289" y="959616"/>
                    <a:pt x="3289" y="1308199"/>
                  </a:cubicBezTo>
                  <a:lnTo>
                    <a:pt x="3289" y="1308201"/>
                  </a:lnTo>
                  <a:lnTo>
                    <a:pt x="0" y="1308201"/>
                  </a:lnTo>
                  <a:lnTo>
                    <a:pt x="0" y="1308199"/>
                  </a:lnTo>
                  <a:cubicBezTo>
                    <a:pt x="0" y="630848"/>
                    <a:pt x="514776" y="73733"/>
                    <a:pt x="1174447" y="6739"/>
                  </a:cubicBezTo>
                  <a:close/>
                </a:path>
              </a:pathLst>
            </a:custGeom>
            <a:solidFill>
              <a:schemeClr val="bg2"/>
            </a:solidFill>
            <a:ln w="7429" cap="flat">
              <a:noFill/>
              <a:prstDash val="solid"/>
              <a:miter/>
            </a:ln>
          </p:spPr>
          <p:txBody>
            <a:bodyPr rtlCol="0" anchor="ctr"/>
            <a:lstStyle/>
            <a:p>
              <a:endParaRPr lang="en-US"/>
            </a:p>
          </p:txBody>
        </p:sp>
        <p:sp>
          <p:nvSpPr>
            <p:cNvPr id="53" name="Freeform 52">
              <a:extLst>
                <a:ext uri="{FF2B5EF4-FFF2-40B4-BE49-F238E27FC236}">
                  <a16:creationId xmlns:a16="http://schemas.microsoft.com/office/drawing/2014/main" id="{65E8C58A-3190-8D19-93F1-1D8457EE8685}"/>
                </a:ext>
              </a:extLst>
            </p:cNvPr>
            <p:cNvSpPr/>
            <p:nvPr userDrawn="1"/>
          </p:nvSpPr>
          <p:spPr>
            <a:xfrm>
              <a:off x="8586266" y="3428998"/>
              <a:ext cx="1642615" cy="1655854"/>
            </a:xfrm>
            <a:custGeom>
              <a:avLst/>
              <a:gdLst>
                <a:gd name="connsiteX0" fmla="*/ 1148296 w 1642615"/>
                <a:gd name="connsiteY0" fmla="*/ 0 h 1655854"/>
                <a:gd name="connsiteX1" fmla="*/ 1152478 w 1642615"/>
                <a:gd name="connsiteY1" fmla="*/ 0 h 1655854"/>
                <a:gd name="connsiteX2" fmla="*/ 1162202 w 1642615"/>
                <a:gd name="connsiteY2" fmla="*/ 96158 h 1655854"/>
                <a:gd name="connsiteX3" fmla="*/ 1560387 w 1642615"/>
                <a:gd name="connsiteY3" fmla="*/ 494347 h 1655854"/>
                <a:gd name="connsiteX4" fmla="*/ 1642615 w 1642615"/>
                <a:gd name="connsiteY4" fmla="*/ 502662 h 1655854"/>
                <a:gd name="connsiteX5" fmla="*/ 1642615 w 1642615"/>
                <a:gd name="connsiteY5" fmla="*/ 506845 h 1655854"/>
                <a:gd name="connsiteX6" fmla="*/ 1559553 w 1642615"/>
                <a:gd name="connsiteY6" fmla="*/ 498444 h 1655854"/>
                <a:gd name="connsiteX7" fmla="*/ 1158105 w 1642615"/>
                <a:gd name="connsiteY7" fmla="*/ 96993 h 1655854"/>
                <a:gd name="connsiteX8" fmla="*/ 1098384 w 1642615"/>
                <a:gd name="connsiteY8" fmla="*/ 0 h 1655854"/>
                <a:gd name="connsiteX9" fmla="*/ 1102568 w 1642615"/>
                <a:gd name="connsiteY9" fmla="*/ 0 h 1655854"/>
                <a:gd name="connsiteX10" fmla="*/ 1113309 w 1642615"/>
                <a:gd name="connsiteY10" fmla="*/ 106191 h 1655854"/>
                <a:gd name="connsiteX11" fmla="*/ 1550355 w 1642615"/>
                <a:gd name="connsiteY11" fmla="*/ 543240 h 1655854"/>
                <a:gd name="connsiteX12" fmla="*/ 1642615 w 1642615"/>
                <a:gd name="connsiteY12" fmla="*/ 552573 h 1655854"/>
                <a:gd name="connsiteX13" fmla="*/ 1642615 w 1642615"/>
                <a:gd name="connsiteY13" fmla="*/ 556756 h 1655854"/>
                <a:gd name="connsiteX14" fmla="*/ 1549493 w 1642615"/>
                <a:gd name="connsiteY14" fmla="*/ 547341 h 1655854"/>
                <a:gd name="connsiteX15" fmla="*/ 1109208 w 1642615"/>
                <a:gd name="connsiteY15" fmla="*/ 107054 h 1655854"/>
                <a:gd name="connsiteX16" fmla="*/ 1048474 w 1642615"/>
                <a:gd name="connsiteY16" fmla="*/ 0 h 1655854"/>
                <a:gd name="connsiteX17" fmla="*/ 1052657 w 1642615"/>
                <a:gd name="connsiteY17" fmla="*/ 0 h 1655854"/>
                <a:gd name="connsiteX18" fmla="*/ 1064412 w 1642615"/>
                <a:gd name="connsiteY18" fmla="*/ 116251 h 1655854"/>
                <a:gd name="connsiteX19" fmla="*/ 1540295 w 1642615"/>
                <a:gd name="connsiteY19" fmla="*/ 592137 h 1655854"/>
                <a:gd name="connsiteX20" fmla="*/ 1642615 w 1642615"/>
                <a:gd name="connsiteY20" fmla="*/ 602484 h 1655854"/>
                <a:gd name="connsiteX21" fmla="*/ 1642615 w 1642615"/>
                <a:gd name="connsiteY21" fmla="*/ 606667 h 1655854"/>
                <a:gd name="connsiteX22" fmla="*/ 1539460 w 1642615"/>
                <a:gd name="connsiteY22" fmla="*/ 596234 h 1655854"/>
                <a:gd name="connsiteX23" fmla="*/ 1060315 w 1642615"/>
                <a:gd name="connsiteY23" fmla="*/ 117086 h 1655854"/>
                <a:gd name="connsiteX24" fmla="*/ 998562 w 1642615"/>
                <a:gd name="connsiteY24" fmla="*/ 0 h 1655854"/>
                <a:gd name="connsiteX25" fmla="*/ 1002746 w 1642615"/>
                <a:gd name="connsiteY25" fmla="*/ 0 h 1655854"/>
                <a:gd name="connsiteX26" fmla="*/ 1015518 w 1642615"/>
                <a:gd name="connsiteY26" fmla="*/ 126285 h 1655854"/>
                <a:gd name="connsiteX27" fmla="*/ 1530262 w 1642615"/>
                <a:gd name="connsiteY27" fmla="*/ 641031 h 1655854"/>
                <a:gd name="connsiteX28" fmla="*/ 1642615 w 1642615"/>
                <a:gd name="connsiteY28" fmla="*/ 652395 h 1655854"/>
                <a:gd name="connsiteX29" fmla="*/ 1642615 w 1642615"/>
                <a:gd name="connsiteY29" fmla="*/ 656578 h 1655854"/>
                <a:gd name="connsiteX30" fmla="*/ 1529399 w 1642615"/>
                <a:gd name="connsiteY30" fmla="*/ 645132 h 1655854"/>
                <a:gd name="connsiteX31" fmla="*/ 1011418 w 1642615"/>
                <a:gd name="connsiteY31" fmla="*/ 127147 h 1655854"/>
                <a:gd name="connsiteX32" fmla="*/ 948308 w 1642615"/>
                <a:gd name="connsiteY32" fmla="*/ 0 h 1655854"/>
                <a:gd name="connsiteX33" fmla="*/ 952835 w 1642615"/>
                <a:gd name="connsiteY33" fmla="*/ 0 h 1655854"/>
                <a:gd name="connsiteX34" fmla="*/ 966621 w 1642615"/>
                <a:gd name="connsiteY34" fmla="*/ 136345 h 1655854"/>
                <a:gd name="connsiteX35" fmla="*/ 1520201 w 1642615"/>
                <a:gd name="connsiteY35" fmla="*/ 689929 h 1655854"/>
                <a:gd name="connsiteX36" fmla="*/ 1642615 w 1642615"/>
                <a:gd name="connsiteY36" fmla="*/ 702307 h 1655854"/>
                <a:gd name="connsiteX37" fmla="*/ 1642615 w 1642615"/>
                <a:gd name="connsiteY37" fmla="*/ 707536 h 1655854"/>
                <a:gd name="connsiteX38" fmla="*/ 1590317 w 1642615"/>
                <a:gd name="connsiteY38" fmla="*/ 704886 h 1655854"/>
                <a:gd name="connsiteX39" fmla="*/ 951664 w 1642615"/>
                <a:gd name="connsiteY39" fmla="*/ 66228 h 1655854"/>
                <a:gd name="connsiteX40" fmla="*/ 898398 w 1642615"/>
                <a:gd name="connsiteY40" fmla="*/ 0 h 1655854"/>
                <a:gd name="connsiteX41" fmla="*/ 902581 w 1642615"/>
                <a:gd name="connsiteY41" fmla="*/ 0 h 1655854"/>
                <a:gd name="connsiteX42" fmla="*/ 906174 w 1642615"/>
                <a:gd name="connsiteY42" fmla="*/ 70893 h 1655854"/>
                <a:gd name="connsiteX43" fmla="*/ 1585653 w 1642615"/>
                <a:gd name="connsiteY43" fmla="*/ 750377 h 1655854"/>
                <a:gd name="connsiteX44" fmla="*/ 1642615 w 1642615"/>
                <a:gd name="connsiteY44" fmla="*/ 753263 h 1655854"/>
                <a:gd name="connsiteX45" fmla="*/ 1642615 w 1642615"/>
                <a:gd name="connsiteY45" fmla="*/ 757447 h 1655854"/>
                <a:gd name="connsiteX46" fmla="*/ 1585214 w 1642615"/>
                <a:gd name="connsiteY46" fmla="*/ 754539 h 1655854"/>
                <a:gd name="connsiteX47" fmla="*/ 902011 w 1642615"/>
                <a:gd name="connsiteY47" fmla="*/ 71331 h 1655854"/>
                <a:gd name="connsiteX48" fmla="*/ 848487 w 1642615"/>
                <a:gd name="connsiteY48" fmla="*/ 0 h 1655854"/>
                <a:gd name="connsiteX49" fmla="*/ 852670 w 1642615"/>
                <a:gd name="connsiteY49" fmla="*/ 0 h 1655854"/>
                <a:gd name="connsiteX50" fmla="*/ 856520 w 1642615"/>
                <a:gd name="connsiteY50" fmla="*/ 75997 h 1655854"/>
                <a:gd name="connsiteX51" fmla="*/ 1580549 w 1642615"/>
                <a:gd name="connsiteY51" fmla="*/ 800031 h 1655854"/>
                <a:gd name="connsiteX52" fmla="*/ 1642615 w 1642615"/>
                <a:gd name="connsiteY52" fmla="*/ 803176 h 1655854"/>
                <a:gd name="connsiteX53" fmla="*/ 1642615 w 1642615"/>
                <a:gd name="connsiteY53" fmla="*/ 807358 h 1655854"/>
                <a:gd name="connsiteX54" fmla="*/ 1580126 w 1642615"/>
                <a:gd name="connsiteY54" fmla="*/ 804192 h 1655854"/>
                <a:gd name="connsiteX55" fmla="*/ 852359 w 1642615"/>
                <a:gd name="connsiteY55" fmla="*/ 76420 h 1655854"/>
                <a:gd name="connsiteX56" fmla="*/ 798576 w 1642615"/>
                <a:gd name="connsiteY56" fmla="*/ 0 h 1655854"/>
                <a:gd name="connsiteX57" fmla="*/ 802759 w 1642615"/>
                <a:gd name="connsiteY57" fmla="*/ 0 h 1655854"/>
                <a:gd name="connsiteX58" fmla="*/ 806868 w 1642615"/>
                <a:gd name="connsiteY58" fmla="*/ 81086 h 1655854"/>
                <a:gd name="connsiteX59" fmla="*/ 1575461 w 1642615"/>
                <a:gd name="connsiteY59" fmla="*/ 849683 h 1655854"/>
                <a:gd name="connsiteX60" fmla="*/ 1642615 w 1642615"/>
                <a:gd name="connsiteY60" fmla="*/ 853086 h 1655854"/>
                <a:gd name="connsiteX61" fmla="*/ 1642615 w 1642615"/>
                <a:gd name="connsiteY61" fmla="*/ 857271 h 1655854"/>
                <a:gd name="connsiteX62" fmla="*/ 1575022 w 1642615"/>
                <a:gd name="connsiteY62" fmla="*/ 853847 h 1655854"/>
                <a:gd name="connsiteX63" fmla="*/ 802706 w 1642615"/>
                <a:gd name="connsiteY63" fmla="*/ 81524 h 1655854"/>
                <a:gd name="connsiteX64" fmla="*/ 748665 w 1642615"/>
                <a:gd name="connsiteY64" fmla="*/ 0 h 1655854"/>
                <a:gd name="connsiteX65" fmla="*/ 752848 w 1642615"/>
                <a:gd name="connsiteY65" fmla="*/ 0 h 1655854"/>
                <a:gd name="connsiteX66" fmla="*/ 757215 w 1642615"/>
                <a:gd name="connsiteY66" fmla="*/ 86190 h 1655854"/>
                <a:gd name="connsiteX67" fmla="*/ 1570357 w 1642615"/>
                <a:gd name="connsiteY67" fmla="*/ 899338 h 1655854"/>
                <a:gd name="connsiteX68" fmla="*/ 1642615 w 1642615"/>
                <a:gd name="connsiteY68" fmla="*/ 902999 h 1655854"/>
                <a:gd name="connsiteX69" fmla="*/ 1642615 w 1642615"/>
                <a:gd name="connsiteY69" fmla="*/ 907181 h 1655854"/>
                <a:gd name="connsiteX70" fmla="*/ 1569934 w 1642615"/>
                <a:gd name="connsiteY70" fmla="*/ 903499 h 1655854"/>
                <a:gd name="connsiteX71" fmla="*/ 753053 w 1642615"/>
                <a:gd name="connsiteY71" fmla="*/ 86613 h 1655854"/>
                <a:gd name="connsiteX72" fmla="*/ 698754 w 1642615"/>
                <a:gd name="connsiteY72" fmla="*/ 0 h 1655854"/>
                <a:gd name="connsiteX73" fmla="*/ 702937 w 1642615"/>
                <a:gd name="connsiteY73" fmla="*/ 0 h 1655854"/>
                <a:gd name="connsiteX74" fmla="*/ 707562 w 1642615"/>
                <a:gd name="connsiteY74" fmla="*/ 91277 h 1655854"/>
                <a:gd name="connsiteX75" fmla="*/ 1565269 w 1642615"/>
                <a:gd name="connsiteY75" fmla="*/ 948990 h 1655854"/>
                <a:gd name="connsiteX76" fmla="*/ 1642615 w 1642615"/>
                <a:gd name="connsiteY76" fmla="*/ 952909 h 1655854"/>
                <a:gd name="connsiteX77" fmla="*/ 1642615 w 1642615"/>
                <a:gd name="connsiteY77" fmla="*/ 957093 h 1655854"/>
                <a:gd name="connsiteX78" fmla="*/ 1564830 w 1642615"/>
                <a:gd name="connsiteY78" fmla="*/ 953152 h 1655854"/>
                <a:gd name="connsiteX79" fmla="*/ 703400 w 1642615"/>
                <a:gd name="connsiteY79" fmla="*/ 91716 h 1655854"/>
                <a:gd name="connsiteX80" fmla="*/ 648843 w 1642615"/>
                <a:gd name="connsiteY80" fmla="*/ 0 h 1655854"/>
                <a:gd name="connsiteX81" fmla="*/ 653026 w 1642615"/>
                <a:gd name="connsiteY81" fmla="*/ 0 h 1655854"/>
                <a:gd name="connsiteX82" fmla="*/ 657909 w 1642615"/>
                <a:gd name="connsiteY82" fmla="*/ 96382 h 1655854"/>
                <a:gd name="connsiteX83" fmla="*/ 1560165 w 1642615"/>
                <a:gd name="connsiteY83" fmla="*/ 998643 h 1655854"/>
                <a:gd name="connsiteX84" fmla="*/ 1642615 w 1642615"/>
                <a:gd name="connsiteY84" fmla="*/ 1002821 h 1655854"/>
                <a:gd name="connsiteX85" fmla="*/ 1642615 w 1642615"/>
                <a:gd name="connsiteY85" fmla="*/ 1007003 h 1655854"/>
                <a:gd name="connsiteX86" fmla="*/ 1559742 w 1642615"/>
                <a:gd name="connsiteY86" fmla="*/ 1002805 h 1655854"/>
                <a:gd name="connsiteX87" fmla="*/ 653748 w 1642615"/>
                <a:gd name="connsiteY87" fmla="*/ 96805 h 1655854"/>
                <a:gd name="connsiteX88" fmla="*/ 598932 w 1642615"/>
                <a:gd name="connsiteY88" fmla="*/ 0 h 1655854"/>
                <a:gd name="connsiteX89" fmla="*/ 603115 w 1642615"/>
                <a:gd name="connsiteY89" fmla="*/ 0 h 1655854"/>
                <a:gd name="connsiteX90" fmla="*/ 608256 w 1642615"/>
                <a:gd name="connsiteY90" fmla="*/ 101470 h 1655854"/>
                <a:gd name="connsiteX91" fmla="*/ 1555077 w 1642615"/>
                <a:gd name="connsiteY91" fmla="*/ 1048297 h 1655854"/>
                <a:gd name="connsiteX92" fmla="*/ 1642615 w 1642615"/>
                <a:gd name="connsiteY92" fmla="*/ 1052732 h 1655854"/>
                <a:gd name="connsiteX93" fmla="*/ 1642615 w 1642615"/>
                <a:gd name="connsiteY93" fmla="*/ 1056916 h 1655854"/>
                <a:gd name="connsiteX94" fmla="*/ 1554638 w 1642615"/>
                <a:gd name="connsiteY94" fmla="*/ 1052459 h 1655854"/>
                <a:gd name="connsiteX95" fmla="*/ 604094 w 1642615"/>
                <a:gd name="connsiteY95" fmla="*/ 101909 h 1655854"/>
                <a:gd name="connsiteX96" fmla="*/ 549021 w 1642615"/>
                <a:gd name="connsiteY96" fmla="*/ 0 h 1655854"/>
                <a:gd name="connsiteX97" fmla="*/ 553204 w 1642615"/>
                <a:gd name="connsiteY97" fmla="*/ 0 h 1655854"/>
                <a:gd name="connsiteX98" fmla="*/ 558603 w 1642615"/>
                <a:gd name="connsiteY98" fmla="*/ 106574 h 1655854"/>
                <a:gd name="connsiteX99" fmla="*/ 1549973 w 1642615"/>
                <a:gd name="connsiteY99" fmla="*/ 1097950 h 1655854"/>
                <a:gd name="connsiteX100" fmla="*/ 1642615 w 1642615"/>
                <a:gd name="connsiteY100" fmla="*/ 1102644 h 1655854"/>
                <a:gd name="connsiteX101" fmla="*/ 1642615 w 1642615"/>
                <a:gd name="connsiteY101" fmla="*/ 1106826 h 1655854"/>
                <a:gd name="connsiteX102" fmla="*/ 1549550 w 1642615"/>
                <a:gd name="connsiteY102" fmla="*/ 1102111 h 1655854"/>
                <a:gd name="connsiteX103" fmla="*/ 554442 w 1642615"/>
                <a:gd name="connsiteY103" fmla="*/ 106997 h 1655854"/>
                <a:gd name="connsiteX104" fmla="*/ 499110 w 1642615"/>
                <a:gd name="connsiteY104" fmla="*/ 0 h 1655854"/>
                <a:gd name="connsiteX105" fmla="*/ 503293 w 1642615"/>
                <a:gd name="connsiteY105" fmla="*/ 0 h 1655854"/>
                <a:gd name="connsiteX106" fmla="*/ 508951 w 1642615"/>
                <a:gd name="connsiteY106" fmla="*/ 111661 h 1655854"/>
                <a:gd name="connsiteX107" fmla="*/ 1544884 w 1642615"/>
                <a:gd name="connsiteY107" fmla="*/ 1147603 h 1655854"/>
                <a:gd name="connsiteX108" fmla="*/ 1642615 w 1642615"/>
                <a:gd name="connsiteY108" fmla="*/ 1152554 h 1655854"/>
                <a:gd name="connsiteX109" fmla="*/ 1642615 w 1642615"/>
                <a:gd name="connsiteY109" fmla="*/ 1156738 h 1655854"/>
                <a:gd name="connsiteX110" fmla="*/ 1544446 w 1642615"/>
                <a:gd name="connsiteY110" fmla="*/ 1151765 h 1655854"/>
                <a:gd name="connsiteX111" fmla="*/ 504789 w 1642615"/>
                <a:gd name="connsiteY111" fmla="*/ 112100 h 1655854"/>
                <a:gd name="connsiteX112" fmla="*/ 449199 w 1642615"/>
                <a:gd name="connsiteY112" fmla="*/ 0 h 1655854"/>
                <a:gd name="connsiteX113" fmla="*/ 453382 w 1642615"/>
                <a:gd name="connsiteY113" fmla="*/ 0 h 1655854"/>
                <a:gd name="connsiteX114" fmla="*/ 459297 w 1642615"/>
                <a:gd name="connsiteY114" fmla="*/ 116766 h 1655854"/>
                <a:gd name="connsiteX115" fmla="*/ 1539781 w 1642615"/>
                <a:gd name="connsiteY115" fmla="*/ 1197256 h 1655854"/>
                <a:gd name="connsiteX116" fmla="*/ 1642615 w 1642615"/>
                <a:gd name="connsiteY116" fmla="*/ 1202466 h 1655854"/>
                <a:gd name="connsiteX117" fmla="*/ 1642615 w 1642615"/>
                <a:gd name="connsiteY117" fmla="*/ 1206649 h 1655854"/>
                <a:gd name="connsiteX118" fmla="*/ 1539358 w 1642615"/>
                <a:gd name="connsiteY118" fmla="*/ 1201417 h 1655854"/>
                <a:gd name="connsiteX119" fmla="*/ 455136 w 1642615"/>
                <a:gd name="connsiteY119" fmla="*/ 117189 h 1655854"/>
                <a:gd name="connsiteX120" fmla="*/ 399288 w 1642615"/>
                <a:gd name="connsiteY120" fmla="*/ 0 h 1655854"/>
                <a:gd name="connsiteX121" fmla="*/ 403471 w 1642615"/>
                <a:gd name="connsiteY121" fmla="*/ 0 h 1655854"/>
                <a:gd name="connsiteX122" fmla="*/ 409645 w 1642615"/>
                <a:gd name="connsiteY122" fmla="*/ 121870 h 1655854"/>
                <a:gd name="connsiteX123" fmla="*/ 1534692 w 1642615"/>
                <a:gd name="connsiteY123" fmla="*/ 1246910 h 1655854"/>
                <a:gd name="connsiteX124" fmla="*/ 1642615 w 1642615"/>
                <a:gd name="connsiteY124" fmla="*/ 1252378 h 1655854"/>
                <a:gd name="connsiteX125" fmla="*/ 1642615 w 1642615"/>
                <a:gd name="connsiteY125" fmla="*/ 1256561 h 1655854"/>
                <a:gd name="connsiteX126" fmla="*/ 1534254 w 1642615"/>
                <a:gd name="connsiteY126" fmla="*/ 1251071 h 1655854"/>
                <a:gd name="connsiteX127" fmla="*/ 405483 w 1642615"/>
                <a:gd name="connsiteY127" fmla="*/ 122293 h 1655854"/>
                <a:gd name="connsiteX128" fmla="*/ 349377 w 1642615"/>
                <a:gd name="connsiteY128" fmla="*/ 0 h 1655854"/>
                <a:gd name="connsiteX129" fmla="*/ 353560 w 1642615"/>
                <a:gd name="connsiteY129" fmla="*/ 0 h 1655854"/>
                <a:gd name="connsiteX130" fmla="*/ 359992 w 1642615"/>
                <a:gd name="connsiteY130" fmla="*/ 126958 h 1655854"/>
                <a:gd name="connsiteX131" fmla="*/ 1529588 w 1642615"/>
                <a:gd name="connsiteY131" fmla="*/ 1296562 h 1655854"/>
                <a:gd name="connsiteX132" fmla="*/ 1642615 w 1642615"/>
                <a:gd name="connsiteY132" fmla="*/ 1302288 h 1655854"/>
                <a:gd name="connsiteX133" fmla="*/ 1642615 w 1642615"/>
                <a:gd name="connsiteY133" fmla="*/ 1306472 h 1655854"/>
                <a:gd name="connsiteX134" fmla="*/ 1529166 w 1642615"/>
                <a:gd name="connsiteY134" fmla="*/ 1300724 h 1655854"/>
                <a:gd name="connsiteX135" fmla="*/ 355831 w 1642615"/>
                <a:gd name="connsiteY135" fmla="*/ 127381 h 1655854"/>
                <a:gd name="connsiteX136" fmla="*/ 299466 w 1642615"/>
                <a:gd name="connsiteY136" fmla="*/ 0 h 1655854"/>
                <a:gd name="connsiteX137" fmla="*/ 303649 w 1642615"/>
                <a:gd name="connsiteY137" fmla="*/ 0 h 1655854"/>
                <a:gd name="connsiteX138" fmla="*/ 310339 w 1642615"/>
                <a:gd name="connsiteY138" fmla="*/ 132047 h 1655854"/>
                <a:gd name="connsiteX139" fmla="*/ 1524500 w 1642615"/>
                <a:gd name="connsiteY139" fmla="*/ 1346215 h 1655854"/>
                <a:gd name="connsiteX140" fmla="*/ 1642615 w 1642615"/>
                <a:gd name="connsiteY140" fmla="*/ 1352199 h 1655854"/>
                <a:gd name="connsiteX141" fmla="*/ 1642615 w 1642615"/>
                <a:gd name="connsiteY141" fmla="*/ 1356383 h 1655854"/>
                <a:gd name="connsiteX142" fmla="*/ 1524062 w 1642615"/>
                <a:gd name="connsiteY142" fmla="*/ 1350377 h 1655854"/>
                <a:gd name="connsiteX143" fmla="*/ 306177 w 1642615"/>
                <a:gd name="connsiteY143" fmla="*/ 132485 h 1655854"/>
                <a:gd name="connsiteX144" fmla="*/ 249555 w 1642615"/>
                <a:gd name="connsiteY144" fmla="*/ 0 h 1655854"/>
                <a:gd name="connsiteX145" fmla="*/ 253738 w 1642615"/>
                <a:gd name="connsiteY145" fmla="*/ 0 h 1655854"/>
                <a:gd name="connsiteX146" fmla="*/ 260686 w 1642615"/>
                <a:gd name="connsiteY146" fmla="*/ 137151 h 1655854"/>
                <a:gd name="connsiteX147" fmla="*/ 1519396 w 1642615"/>
                <a:gd name="connsiteY147" fmla="*/ 1395869 h 1655854"/>
                <a:gd name="connsiteX148" fmla="*/ 1642615 w 1642615"/>
                <a:gd name="connsiteY148" fmla="*/ 1402112 h 1655854"/>
                <a:gd name="connsiteX149" fmla="*/ 1642615 w 1642615"/>
                <a:gd name="connsiteY149" fmla="*/ 1406295 h 1655854"/>
                <a:gd name="connsiteX150" fmla="*/ 1518973 w 1642615"/>
                <a:gd name="connsiteY150" fmla="*/ 1400030 h 1655854"/>
                <a:gd name="connsiteX151" fmla="*/ 256525 w 1642615"/>
                <a:gd name="connsiteY151" fmla="*/ 137574 h 1655854"/>
                <a:gd name="connsiteX152" fmla="*/ 199644 w 1642615"/>
                <a:gd name="connsiteY152" fmla="*/ 0 h 1655854"/>
                <a:gd name="connsiteX153" fmla="*/ 203827 w 1642615"/>
                <a:gd name="connsiteY153" fmla="*/ 0 h 1655854"/>
                <a:gd name="connsiteX154" fmla="*/ 211034 w 1642615"/>
                <a:gd name="connsiteY154" fmla="*/ 142239 h 1655854"/>
                <a:gd name="connsiteX155" fmla="*/ 1514308 w 1642615"/>
                <a:gd name="connsiteY155" fmla="*/ 1445522 h 1655854"/>
                <a:gd name="connsiteX156" fmla="*/ 1642615 w 1642615"/>
                <a:gd name="connsiteY156" fmla="*/ 1452022 h 1655854"/>
                <a:gd name="connsiteX157" fmla="*/ 1642615 w 1642615"/>
                <a:gd name="connsiteY157" fmla="*/ 1456206 h 1655854"/>
                <a:gd name="connsiteX158" fmla="*/ 1513869 w 1642615"/>
                <a:gd name="connsiteY158" fmla="*/ 1449684 h 1655854"/>
                <a:gd name="connsiteX159" fmla="*/ 206872 w 1642615"/>
                <a:gd name="connsiteY159" fmla="*/ 142678 h 1655854"/>
                <a:gd name="connsiteX160" fmla="*/ 149733 w 1642615"/>
                <a:gd name="connsiteY160" fmla="*/ 0 h 1655854"/>
                <a:gd name="connsiteX161" fmla="*/ 153916 w 1642615"/>
                <a:gd name="connsiteY161" fmla="*/ 0 h 1655854"/>
                <a:gd name="connsiteX162" fmla="*/ 161380 w 1642615"/>
                <a:gd name="connsiteY162" fmla="*/ 147342 h 1655854"/>
                <a:gd name="connsiteX163" fmla="*/ 1509203 w 1642615"/>
                <a:gd name="connsiteY163" fmla="*/ 1495175 h 1655854"/>
                <a:gd name="connsiteX164" fmla="*/ 1642615 w 1642615"/>
                <a:gd name="connsiteY164" fmla="*/ 1501934 h 1655854"/>
                <a:gd name="connsiteX165" fmla="*/ 1642615 w 1642615"/>
                <a:gd name="connsiteY165" fmla="*/ 1506117 h 1655854"/>
                <a:gd name="connsiteX166" fmla="*/ 1508780 w 1642615"/>
                <a:gd name="connsiteY166" fmla="*/ 1499336 h 1655854"/>
                <a:gd name="connsiteX167" fmla="*/ 157219 w 1642615"/>
                <a:gd name="connsiteY167" fmla="*/ 147765 h 1655854"/>
                <a:gd name="connsiteX168" fmla="*/ 99822 w 1642615"/>
                <a:gd name="connsiteY168" fmla="*/ 0 h 1655854"/>
                <a:gd name="connsiteX169" fmla="*/ 104005 w 1642615"/>
                <a:gd name="connsiteY169" fmla="*/ 0 h 1655854"/>
                <a:gd name="connsiteX170" fmla="*/ 111728 w 1642615"/>
                <a:gd name="connsiteY170" fmla="*/ 152431 h 1655854"/>
                <a:gd name="connsiteX171" fmla="*/ 1504115 w 1642615"/>
                <a:gd name="connsiteY171" fmla="*/ 1544827 h 1655854"/>
                <a:gd name="connsiteX172" fmla="*/ 1642615 w 1642615"/>
                <a:gd name="connsiteY172" fmla="*/ 1551845 h 1655854"/>
                <a:gd name="connsiteX173" fmla="*/ 1642615 w 1642615"/>
                <a:gd name="connsiteY173" fmla="*/ 1556028 h 1655854"/>
                <a:gd name="connsiteX174" fmla="*/ 1503676 w 1642615"/>
                <a:gd name="connsiteY174" fmla="*/ 1548989 h 1655854"/>
                <a:gd name="connsiteX175" fmla="*/ 107566 w 1642615"/>
                <a:gd name="connsiteY175" fmla="*/ 152870 h 1655854"/>
                <a:gd name="connsiteX176" fmla="*/ 49911 w 1642615"/>
                <a:gd name="connsiteY176" fmla="*/ 0 h 1655854"/>
                <a:gd name="connsiteX177" fmla="*/ 54094 w 1642615"/>
                <a:gd name="connsiteY177" fmla="*/ 0 h 1655854"/>
                <a:gd name="connsiteX178" fmla="*/ 62075 w 1642615"/>
                <a:gd name="connsiteY178" fmla="*/ 157535 h 1655854"/>
                <a:gd name="connsiteX179" fmla="*/ 1499011 w 1642615"/>
                <a:gd name="connsiteY179" fmla="*/ 1594482 h 1655854"/>
                <a:gd name="connsiteX180" fmla="*/ 1642615 w 1642615"/>
                <a:gd name="connsiteY180" fmla="*/ 1601757 h 1655854"/>
                <a:gd name="connsiteX181" fmla="*/ 1642615 w 1642615"/>
                <a:gd name="connsiteY181" fmla="*/ 1605940 h 1655854"/>
                <a:gd name="connsiteX182" fmla="*/ 1498588 w 1642615"/>
                <a:gd name="connsiteY182" fmla="*/ 1598643 h 1655854"/>
                <a:gd name="connsiteX183" fmla="*/ 57914 w 1642615"/>
                <a:gd name="connsiteY183" fmla="*/ 157958 h 1655854"/>
                <a:gd name="connsiteX184" fmla="*/ 0 w 1642615"/>
                <a:gd name="connsiteY184" fmla="*/ 0 h 1655854"/>
                <a:gd name="connsiteX185" fmla="*/ 4171 w 1642615"/>
                <a:gd name="connsiteY185" fmla="*/ 0 h 1655854"/>
                <a:gd name="connsiteX186" fmla="*/ 11870 w 1642615"/>
                <a:gd name="connsiteY186" fmla="*/ 158035 h 1655854"/>
                <a:gd name="connsiteX187" fmla="*/ 489924 w 1642615"/>
                <a:gd name="connsiteY187" fmla="*/ 1166630 h 1655854"/>
                <a:gd name="connsiteX188" fmla="*/ 1498540 w 1642615"/>
                <a:gd name="connsiteY188" fmla="*/ 1644688 h 1655854"/>
                <a:gd name="connsiteX189" fmla="*/ 1642615 w 1642615"/>
                <a:gd name="connsiteY189" fmla="*/ 1651708 h 1655854"/>
                <a:gd name="connsiteX190" fmla="*/ 1642615 w 1642615"/>
                <a:gd name="connsiteY190" fmla="*/ 1655854 h 1655854"/>
                <a:gd name="connsiteX191" fmla="*/ 1493250 w 1642615"/>
                <a:gd name="connsiteY191" fmla="*/ 1648312 h 1655854"/>
                <a:gd name="connsiteX192" fmla="*/ 8246 w 1642615"/>
                <a:gd name="connsiteY192" fmla="*/ 163297 h 16558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Lst>
              <a:rect l="l" t="t" r="r" b="b"/>
              <a:pathLst>
                <a:path w="1642615" h="1655854">
                  <a:moveTo>
                    <a:pt x="1148296" y="0"/>
                  </a:moveTo>
                  <a:lnTo>
                    <a:pt x="1152478" y="0"/>
                  </a:lnTo>
                  <a:lnTo>
                    <a:pt x="1162202" y="96158"/>
                  </a:lnTo>
                  <a:cubicBezTo>
                    <a:pt x="1203159" y="295780"/>
                    <a:pt x="1360767" y="453390"/>
                    <a:pt x="1560387" y="494347"/>
                  </a:cubicBezTo>
                  <a:lnTo>
                    <a:pt x="1642615" y="502662"/>
                  </a:lnTo>
                  <a:lnTo>
                    <a:pt x="1642615" y="506845"/>
                  </a:lnTo>
                  <a:lnTo>
                    <a:pt x="1559553" y="498444"/>
                  </a:lnTo>
                  <a:cubicBezTo>
                    <a:pt x="1358311" y="457148"/>
                    <a:pt x="1199401" y="298237"/>
                    <a:pt x="1158105" y="96993"/>
                  </a:cubicBezTo>
                  <a:close/>
                  <a:moveTo>
                    <a:pt x="1098384" y="0"/>
                  </a:moveTo>
                  <a:lnTo>
                    <a:pt x="1102568" y="0"/>
                  </a:lnTo>
                  <a:lnTo>
                    <a:pt x="1113309" y="106191"/>
                  </a:lnTo>
                  <a:cubicBezTo>
                    <a:pt x="1158269" y="325271"/>
                    <a:pt x="1331277" y="498280"/>
                    <a:pt x="1550355" y="543240"/>
                  </a:cubicBezTo>
                  <a:lnTo>
                    <a:pt x="1642615" y="552573"/>
                  </a:lnTo>
                  <a:lnTo>
                    <a:pt x="1642615" y="556756"/>
                  </a:lnTo>
                  <a:lnTo>
                    <a:pt x="1549493" y="547341"/>
                  </a:lnTo>
                  <a:cubicBezTo>
                    <a:pt x="1328754" y="502057"/>
                    <a:pt x="1154492" y="327794"/>
                    <a:pt x="1109208" y="107054"/>
                  </a:cubicBezTo>
                  <a:close/>
                  <a:moveTo>
                    <a:pt x="1048474" y="0"/>
                  </a:moveTo>
                  <a:lnTo>
                    <a:pt x="1052657" y="0"/>
                  </a:lnTo>
                  <a:lnTo>
                    <a:pt x="1064412" y="116251"/>
                  </a:lnTo>
                  <a:cubicBezTo>
                    <a:pt x="1113360" y="354827"/>
                    <a:pt x="1301721" y="543189"/>
                    <a:pt x="1540295" y="592137"/>
                  </a:cubicBezTo>
                  <a:lnTo>
                    <a:pt x="1642615" y="602484"/>
                  </a:lnTo>
                  <a:lnTo>
                    <a:pt x="1642615" y="606667"/>
                  </a:lnTo>
                  <a:lnTo>
                    <a:pt x="1539460" y="596234"/>
                  </a:lnTo>
                  <a:cubicBezTo>
                    <a:pt x="1299263" y="546947"/>
                    <a:pt x="1109602" y="357284"/>
                    <a:pt x="1060315" y="117086"/>
                  </a:cubicBezTo>
                  <a:close/>
                  <a:moveTo>
                    <a:pt x="998562" y="0"/>
                  </a:moveTo>
                  <a:lnTo>
                    <a:pt x="1002746" y="0"/>
                  </a:lnTo>
                  <a:lnTo>
                    <a:pt x="1015518" y="126285"/>
                  </a:lnTo>
                  <a:cubicBezTo>
                    <a:pt x="1068470" y="384318"/>
                    <a:pt x="1272230" y="588079"/>
                    <a:pt x="1530262" y="641031"/>
                  </a:cubicBezTo>
                  <a:lnTo>
                    <a:pt x="1642615" y="652395"/>
                  </a:lnTo>
                  <a:lnTo>
                    <a:pt x="1642615" y="656578"/>
                  </a:lnTo>
                  <a:lnTo>
                    <a:pt x="1529399" y="645132"/>
                  </a:lnTo>
                  <a:cubicBezTo>
                    <a:pt x="1269707" y="591856"/>
                    <a:pt x="1064693" y="386841"/>
                    <a:pt x="1011418" y="127147"/>
                  </a:cubicBezTo>
                  <a:close/>
                  <a:moveTo>
                    <a:pt x="948308" y="0"/>
                  </a:moveTo>
                  <a:lnTo>
                    <a:pt x="952835" y="0"/>
                  </a:lnTo>
                  <a:lnTo>
                    <a:pt x="966621" y="136345"/>
                  </a:lnTo>
                  <a:cubicBezTo>
                    <a:pt x="1023561" y="413875"/>
                    <a:pt x="1242673" y="632989"/>
                    <a:pt x="1520201" y="689929"/>
                  </a:cubicBezTo>
                  <a:lnTo>
                    <a:pt x="1642615" y="702307"/>
                  </a:lnTo>
                  <a:lnTo>
                    <a:pt x="1642615" y="707536"/>
                  </a:lnTo>
                  <a:lnTo>
                    <a:pt x="1590317" y="704886"/>
                  </a:lnTo>
                  <a:cubicBezTo>
                    <a:pt x="1254067" y="670628"/>
                    <a:pt x="985922" y="402482"/>
                    <a:pt x="951664" y="66228"/>
                  </a:cubicBezTo>
                  <a:close/>
                  <a:moveTo>
                    <a:pt x="898398" y="0"/>
                  </a:moveTo>
                  <a:lnTo>
                    <a:pt x="902581" y="0"/>
                  </a:lnTo>
                  <a:lnTo>
                    <a:pt x="906174" y="70893"/>
                  </a:lnTo>
                  <a:cubicBezTo>
                    <a:pt x="942623" y="428626"/>
                    <a:pt x="1227922" y="713926"/>
                    <a:pt x="1585653" y="750377"/>
                  </a:cubicBezTo>
                  <a:lnTo>
                    <a:pt x="1642615" y="753263"/>
                  </a:lnTo>
                  <a:lnTo>
                    <a:pt x="1642615" y="757447"/>
                  </a:lnTo>
                  <a:lnTo>
                    <a:pt x="1585214" y="754539"/>
                  </a:lnTo>
                  <a:cubicBezTo>
                    <a:pt x="1225470" y="717895"/>
                    <a:pt x="938655" y="431078"/>
                    <a:pt x="902011" y="71331"/>
                  </a:cubicBezTo>
                  <a:close/>
                  <a:moveTo>
                    <a:pt x="848487" y="0"/>
                  </a:moveTo>
                  <a:lnTo>
                    <a:pt x="852670" y="0"/>
                  </a:lnTo>
                  <a:lnTo>
                    <a:pt x="856520" y="75997"/>
                  </a:lnTo>
                  <a:cubicBezTo>
                    <a:pt x="895355" y="457223"/>
                    <a:pt x="1199325" y="761196"/>
                    <a:pt x="1580549" y="800031"/>
                  </a:cubicBezTo>
                  <a:lnTo>
                    <a:pt x="1642615" y="803176"/>
                  </a:lnTo>
                  <a:lnTo>
                    <a:pt x="1642615" y="807358"/>
                  </a:lnTo>
                  <a:lnTo>
                    <a:pt x="1580126" y="804192"/>
                  </a:lnTo>
                  <a:cubicBezTo>
                    <a:pt x="1196952" y="765154"/>
                    <a:pt x="891397" y="459596"/>
                    <a:pt x="852359" y="76420"/>
                  </a:cubicBezTo>
                  <a:close/>
                  <a:moveTo>
                    <a:pt x="798576" y="0"/>
                  </a:moveTo>
                  <a:lnTo>
                    <a:pt x="802759" y="0"/>
                  </a:lnTo>
                  <a:lnTo>
                    <a:pt x="806868" y="81086"/>
                  </a:lnTo>
                  <a:cubicBezTo>
                    <a:pt x="848097" y="485742"/>
                    <a:pt x="1170807" y="808454"/>
                    <a:pt x="1575461" y="849683"/>
                  </a:cubicBezTo>
                  <a:lnTo>
                    <a:pt x="1642615" y="853086"/>
                  </a:lnTo>
                  <a:lnTo>
                    <a:pt x="1642615" y="857271"/>
                  </a:lnTo>
                  <a:lnTo>
                    <a:pt x="1575022" y="853847"/>
                  </a:lnTo>
                  <a:cubicBezTo>
                    <a:pt x="1168356" y="812423"/>
                    <a:pt x="844129" y="488194"/>
                    <a:pt x="802706" y="81524"/>
                  </a:cubicBezTo>
                  <a:close/>
                  <a:moveTo>
                    <a:pt x="748665" y="0"/>
                  </a:moveTo>
                  <a:lnTo>
                    <a:pt x="752848" y="0"/>
                  </a:lnTo>
                  <a:lnTo>
                    <a:pt x="757215" y="86190"/>
                  </a:lnTo>
                  <a:cubicBezTo>
                    <a:pt x="800829" y="514340"/>
                    <a:pt x="1142210" y="855723"/>
                    <a:pt x="1570357" y="899338"/>
                  </a:cubicBezTo>
                  <a:lnTo>
                    <a:pt x="1642615" y="902999"/>
                  </a:lnTo>
                  <a:lnTo>
                    <a:pt x="1642615" y="907181"/>
                  </a:lnTo>
                  <a:lnTo>
                    <a:pt x="1569934" y="903499"/>
                  </a:lnTo>
                  <a:cubicBezTo>
                    <a:pt x="1139838" y="859681"/>
                    <a:pt x="796871" y="516713"/>
                    <a:pt x="753053" y="86613"/>
                  </a:cubicBezTo>
                  <a:close/>
                  <a:moveTo>
                    <a:pt x="698754" y="0"/>
                  </a:moveTo>
                  <a:lnTo>
                    <a:pt x="702937" y="0"/>
                  </a:lnTo>
                  <a:lnTo>
                    <a:pt x="707562" y="91277"/>
                  </a:lnTo>
                  <a:cubicBezTo>
                    <a:pt x="753571" y="542857"/>
                    <a:pt x="1113691" y="902981"/>
                    <a:pt x="1565269" y="948990"/>
                  </a:cubicBezTo>
                  <a:lnTo>
                    <a:pt x="1642615" y="952909"/>
                  </a:lnTo>
                  <a:lnTo>
                    <a:pt x="1642615" y="957093"/>
                  </a:lnTo>
                  <a:lnTo>
                    <a:pt x="1564830" y="953152"/>
                  </a:lnTo>
                  <a:cubicBezTo>
                    <a:pt x="1111240" y="906949"/>
                    <a:pt x="749602" y="545309"/>
                    <a:pt x="703400" y="91716"/>
                  </a:cubicBezTo>
                  <a:close/>
                  <a:moveTo>
                    <a:pt x="648843" y="0"/>
                  </a:moveTo>
                  <a:lnTo>
                    <a:pt x="653026" y="0"/>
                  </a:lnTo>
                  <a:lnTo>
                    <a:pt x="657909" y="96382"/>
                  </a:lnTo>
                  <a:cubicBezTo>
                    <a:pt x="706303" y="571455"/>
                    <a:pt x="1085095" y="950249"/>
                    <a:pt x="1560165" y="998643"/>
                  </a:cubicBezTo>
                  <a:lnTo>
                    <a:pt x="1642615" y="1002821"/>
                  </a:lnTo>
                  <a:lnTo>
                    <a:pt x="1642615" y="1007003"/>
                  </a:lnTo>
                  <a:lnTo>
                    <a:pt x="1559742" y="1002805"/>
                  </a:lnTo>
                  <a:cubicBezTo>
                    <a:pt x="1082722" y="954207"/>
                    <a:pt x="702345" y="573827"/>
                    <a:pt x="653748" y="96805"/>
                  </a:cubicBezTo>
                  <a:close/>
                  <a:moveTo>
                    <a:pt x="598932" y="0"/>
                  </a:moveTo>
                  <a:lnTo>
                    <a:pt x="603115" y="0"/>
                  </a:lnTo>
                  <a:lnTo>
                    <a:pt x="608256" y="101470"/>
                  </a:lnTo>
                  <a:cubicBezTo>
                    <a:pt x="659045" y="599974"/>
                    <a:pt x="1056577" y="997508"/>
                    <a:pt x="1555077" y="1048297"/>
                  </a:cubicBezTo>
                  <a:lnTo>
                    <a:pt x="1642615" y="1052732"/>
                  </a:lnTo>
                  <a:lnTo>
                    <a:pt x="1642615" y="1056916"/>
                  </a:lnTo>
                  <a:lnTo>
                    <a:pt x="1554638" y="1052459"/>
                  </a:lnTo>
                  <a:cubicBezTo>
                    <a:pt x="1054125" y="1001477"/>
                    <a:pt x="655076" y="602426"/>
                    <a:pt x="604094" y="101909"/>
                  </a:cubicBezTo>
                  <a:close/>
                  <a:moveTo>
                    <a:pt x="549021" y="0"/>
                  </a:moveTo>
                  <a:lnTo>
                    <a:pt x="553204" y="0"/>
                  </a:lnTo>
                  <a:lnTo>
                    <a:pt x="558603" y="106574"/>
                  </a:lnTo>
                  <a:cubicBezTo>
                    <a:pt x="611777" y="628571"/>
                    <a:pt x="1027979" y="1044776"/>
                    <a:pt x="1549973" y="1097950"/>
                  </a:cubicBezTo>
                  <a:lnTo>
                    <a:pt x="1642615" y="1102644"/>
                  </a:lnTo>
                  <a:lnTo>
                    <a:pt x="1642615" y="1106826"/>
                  </a:lnTo>
                  <a:lnTo>
                    <a:pt x="1549550" y="1102111"/>
                  </a:lnTo>
                  <a:cubicBezTo>
                    <a:pt x="1025606" y="1048735"/>
                    <a:pt x="607818" y="630944"/>
                    <a:pt x="554442" y="106997"/>
                  </a:cubicBezTo>
                  <a:close/>
                  <a:moveTo>
                    <a:pt x="499110" y="0"/>
                  </a:moveTo>
                  <a:lnTo>
                    <a:pt x="503293" y="0"/>
                  </a:lnTo>
                  <a:lnTo>
                    <a:pt x="508951" y="111661"/>
                  </a:lnTo>
                  <a:cubicBezTo>
                    <a:pt x="564519" y="657088"/>
                    <a:pt x="999461" y="1092034"/>
                    <a:pt x="1544884" y="1147603"/>
                  </a:cubicBezTo>
                  <a:lnTo>
                    <a:pt x="1642615" y="1152554"/>
                  </a:lnTo>
                  <a:lnTo>
                    <a:pt x="1642615" y="1156738"/>
                  </a:lnTo>
                  <a:lnTo>
                    <a:pt x="1544446" y="1151765"/>
                  </a:lnTo>
                  <a:cubicBezTo>
                    <a:pt x="997009" y="1096003"/>
                    <a:pt x="560550" y="659540"/>
                    <a:pt x="504789" y="112100"/>
                  </a:cubicBezTo>
                  <a:close/>
                  <a:moveTo>
                    <a:pt x="449199" y="0"/>
                  </a:moveTo>
                  <a:lnTo>
                    <a:pt x="453382" y="0"/>
                  </a:lnTo>
                  <a:lnTo>
                    <a:pt x="459297" y="116766"/>
                  </a:lnTo>
                  <a:cubicBezTo>
                    <a:pt x="517251" y="685686"/>
                    <a:pt x="970864" y="1139302"/>
                    <a:pt x="1539781" y="1197256"/>
                  </a:cubicBezTo>
                  <a:lnTo>
                    <a:pt x="1642615" y="1202466"/>
                  </a:lnTo>
                  <a:lnTo>
                    <a:pt x="1642615" y="1206649"/>
                  </a:lnTo>
                  <a:lnTo>
                    <a:pt x="1539358" y="1201417"/>
                  </a:lnTo>
                  <a:cubicBezTo>
                    <a:pt x="968491" y="1143261"/>
                    <a:pt x="513292" y="688059"/>
                    <a:pt x="455136" y="117189"/>
                  </a:cubicBezTo>
                  <a:close/>
                  <a:moveTo>
                    <a:pt x="399288" y="0"/>
                  </a:moveTo>
                  <a:lnTo>
                    <a:pt x="403471" y="0"/>
                  </a:lnTo>
                  <a:lnTo>
                    <a:pt x="409645" y="121870"/>
                  </a:lnTo>
                  <a:cubicBezTo>
                    <a:pt x="469993" y="714284"/>
                    <a:pt x="942346" y="1186571"/>
                    <a:pt x="1534692" y="1246910"/>
                  </a:cubicBezTo>
                  <a:lnTo>
                    <a:pt x="1642615" y="1252378"/>
                  </a:lnTo>
                  <a:lnTo>
                    <a:pt x="1642615" y="1256561"/>
                  </a:lnTo>
                  <a:lnTo>
                    <a:pt x="1534254" y="1251071"/>
                  </a:lnTo>
                  <a:cubicBezTo>
                    <a:pt x="939894" y="1190530"/>
                    <a:pt x="466024" y="716657"/>
                    <a:pt x="405483" y="122293"/>
                  </a:cubicBezTo>
                  <a:close/>
                  <a:moveTo>
                    <a:pt x="349377" y="0"/>
                  </a:moveTo>
                  <a:lnTo>
                    <a:pt x="353560" y="0"/>
                  </a:lnTo>
                  <a:lnTo>
                    <a:pt x="359992" y="126958"/>
                  </a:lnTo>
                  <a:cubicBezTo>
                    <a:pt x="422725" y="742801"/>
                    <a:pt x="913748" y="1233828"/>
                    <a:pt x="1529588" y="1296562"/>
                  </a:cubicBezTo>
                  <a:lnTo>
                    <a:pt x="1642615" y="1302288"/>
                  </a:lnTo>
                  <a:lnTo>
                    <a:pt x="1642615" y="1306472"/>
                  </a:lnTo>
                  <a:lnTo>
                    <a:pt x="1529166" y="1300724"/>
                  </a:lnTo>
                  <a:cubicBezTo>
                    <a:pt x="911376" y="1237788"/>
                    <a:pt x="418766" y="745174"/>
                    <a:pt x="355831" y="127381"/>
                  </a:cubicBezTo>
                  <a:close/>
                  <a:moveTo>
                    <a:pt x="299466" y="0"/>
                  </a:moveTo>
                  <a:lnTo>
                    <a:pt x="303649" y="0"/>
                  </a:lnTo>
                  <a:lnTo>
                    <a:pt x="310339" y="132047"/>
                  </a:lnTo>
                  <a:cubicBezTo>
                    <a:pt x="375467" y="771321"/>
                    <a:pt x="885231" y="1281087"/>
                    <a:pt x="1524500" y="1346215"/>
                  </a:cubicBezTo>
                  <a:lnTo>
                    <a:pt x="1642615" y="1352199"/>
                  </a:lnTo>
                  <a:lnTo>
                    <a:pt x="1642615" y="1356383"/>
                  </a:lnTo>
                  <a:lnTo>
                    <a:pt x="1524062" y="1350377"/>
                  </a:lnTo>
                  <a:cubicBezTo>
                    <a:pt x="882779" y="1285056"/>
                    <a:pt x="371498" y="773772"/>
                    <a:pt x="306177" y="132485"/>
                  </a:cubicBezTo>
                  <a:close/>
                  <a:moveTo>
                    <a:pt x="249555" y="0"/>
                  </a:moveTo>
                  <a:lnTo>
                    <a:pt x="253738" y="0"/>
                  </a:lnTo>
                  <a:lnTo>
                    <a:pt x="260686" y="137151"/>
                  </a:lnTo>
                  <a:cubicBezTo>
                    <a:pt x="328198" y="799918"/>
                    <a:pt x="856634" y="1328356"/>
                    <a:pt x="1519396" y="1395869"/>
                  </a:cubicBezTo>
                  <a:lnTo>
                    <a:pt x="1642615" y="1402112"/>
                  </a:lnTo>
                  <a:lnTo>
                    <a:pt x="1642615" y="1406295"/>
                  </a:lnTo>
                  <a:lnTo>
                    <a:pt x="1518973" y="1400030"/>
                  </a:lnTo>
                  <a:cubicBezTo>
                    <a:pt x="854261" y="1332315"/>
                    <a:pt x="324240" y="802290"/>
                    <a:pt x="256525" y="137574"/>
                  </a:cubicBezTo>
                  <a:close/>
                  <a:moveTo>
                    <a:pt x="199644" y="0"/>
                  </a:moveTo>
                  <a:lnTo>
                    <a:pt x="203827" y="0"/>
                  </a:lnTo>
                  <a:lnTo>
                    <a:pt x="211034" y="142239"/>
                  </a:lnTo>
                  <a:cubicBezTo>
                    <a:pt x="280941" y="828436"/>
                    <a:pt x="828115" y="1375614"/>
                    <a:pt x="1514308" y="1445522"/>
                  </a:cubicBezTo>
                  <a:lnTo>
                    <a:pt x="1642615" y="1452022"/>
                  </a:lnTo>
                  <a:lnTo>
                    <a:pt x="1642615" y="1456206"/>
                  </a:lnTo>
                  <a:lnTo>
                    <a:pt x="1513869" y="1449684"/>
                  </a:lnTo>
                  <a:cubicBezTo>
                    <a:pt x="825663" y="1379583"/>
                    <a:pt x="276972" y="830888"/>
                    <a:pt x="206872" y="142678"/>
                  </a:cubicBezTo>
                  <a:close/>
                  <a:moveTo>
                    <a:pt x="149733" y="0"/>
                  </a:moveTo>
                  <a:lnTo>
                    <a:pt x="153916" y="0"/>
                  </a:lnTo>
                  <a:lnTo>
                    <a:pt x="161380" y="147342"/>
                  </a:lnTo>
                  <a:cubicBezTo>
                    <a:pt x="233672" y="857033"/>
                    <a:pt x="799518" y="1422883"/>
                    <a:pt x="1509203" y="1495175"/>
                  </a:cubicBezTo>
                  <a:lnTo>
                    <a:pt x="1642615" y="1501934"/>
                  </a:lnTo>
                  <a:lnTo>
                    <a:pt x="1642615" y="1506117"/>
                  </a:lnTo>
                  <a:lnTo>
                    <a:pt x="1508780" y="1499336"/>
                  </a:lnTo>
                  <a:cubicBezTo>
                    <a:pt x="797145" y="1426841"/>
                    <a:pt x="229714" y="859406"/>
                    <a:pt x="157219" y="147765"/>
                  </a:cubicBezTo>
                  <a:close/>
                  <a:moveTo>
                    <a:pt x="99822" y="0"/>
                  </a:moveTo>
                  <a:lnTo>
                    <a:pt x="104005" y="0"/>
                  </a:lnTo>
                  <a:lnTo>
                    <a:pt x="111728" y="152431"/>
                  </a:lnTo>
                  <a:cubicBezTo>
                    <a:pt x="186414" y="885552"/>
                    <a:pt x="771000" y="1470140"/>
                    <a:pt x="1504115" y="1544827"/>
                  </a:cubicBezTo>
                  <a:lnTo>
                    <a:pt x="1642615" y="1551845"/>
                  </a:lnTo>
                  <a:lnTo>
                    <a:pt x="1642615" y="1556028"/>
                  </a:lnTo>
                  <a:lnTo>
                    <a:pt x="1503676" y="1548989"/>
                  </a:lnTo>
                  <a:cubicBezTo>
                    <a:pt x="768548" y="1474109"/>
                    <a:pt x="182446" y="888003"/>
                    <a:pt x="107566" y="152870"/>
                  </a:cubicBezTo>
                  <a:close/>
                  <a:moveTo>
                    <a:pt x="49911" y="0"/>
                  </a:moveTo>
                  <a:lnTo>
                    <a:pt x="54094" y="0"/>
                  </a:lnTo>
                  <a:lnTo>
                    <a:pt x="62075" y="157535"/>
                  </a:lnTo>
                  <a:cubicBezTo>
                    <a:pt x="139146" y="914149"/>
                    <a:pt x="742402" y="1517410"/>
                    <a:pt x="1499011" y="1594482"/>
                  </a:cubicBezTo>
                  <a:lnTo>
                    <a:pt x="1642615" y="1601757"/>
                  </a:lnTo>
                  <a:lnTo>
                    <a:pt x="1642615" y="1605940"/>
                  </a:lnTo>
                  <a:lnTo>
                    <a:pt x="1498588" y="1598643"/>
                  </a:lnTo>
                  <a:cubicBezTo>
                    <a:pt x="740029" y="1521368"/>
                    <a:pt x="135188" y="916522"/>
                    <a:pt x="57914" y="157958"/>
                  </a:cubicBezTo>
                  <a:close/>
                  <a:moveTo>
                    <a:pt x="0" y="0"/>
                  </a:moveTo>
                  <a:lnTo>
                    <a:pt x="4171" y="0"/>
                  </a:lnTo>
                  <a:lnTo>
                    <a:pt x="11870" y="158035"/>
                  </a:lnTo>
                  <a:cubicBezTo>
                    <a:pt x="49200" y="539058"/>
                    <a:pt x="215663" y="892368"/>
                    <a:pt x="489924" y="1166630"/>
                  </a:cubicBezTo>
                  <a:cubicBezTo>
                    <a:pt x="764185" y="1440893"/>
                    <a:pt x="1117565" y="1607357"/>
                    <a:pt x="1498540" y="1644688"/>
                  </a:cubicBezTo>
                  <a:lnTo>
                    <a:pt x="1642615" y="1651708"/>
                  </a:lnTo>
                  <a:lnTo>
                    <a:pt x="1642615" y="1655854"/>
                  </a:lnTo>
                  <a:lnTo>
                    <a:pt x="1493250" y="1648312"/>
                  </a:lnTo>
                  <a:cubicBezTo>
                    <a:pt x="710248" y="1568793"/>
                    <a:pt x="87763" y="946305"/>
                    <a:pt x="8246" y="163297"/>
                  </a:cubicBezTo>
                  <a:close/>
                </a:path>
              </a:pathLst>
            </a:custGeom>
            <a:solidFill>
              <a:schemeClr val="bg2"/>
            </a:solidFill>
            <a:ln w="9525" cap="flat">
              <a:noFill/>
              <a:prstDash val="solid"/>
              <a:miter/>
            </a:ln>
          </p:spPr>
          <p:txBody>
            <a:bodyPr rtlCol="0" anchor="ctr"/>
            <a:lstStyle/>
            <a:p>
              <a:endParaRPr lang="en-US"/>
            </a:p>
          </p:txBody>
        </p:sp>
      </p:grpSp>
      <p:sp>
        <p:nvSpPr>
          <p:cNvPr id="8" name="Graphic 41">
            <a:extLst>
              <a:ext uri="{FF2B5EF4-FFF2-40B4-BE49-F238E27FC236}">
                <a16:creationId xmlns:a16="http://schemas.microsoft.com/office/drawing/2014/main" id="{439BEBC0-F0D3-B5ED-34C0-2B1863B077BF}"/>
              </a:ext>
            </a:extLst>
          </p:cNvPr>
          <p:cNvSpPr/>
          <p:nvPr userDrawn="1"/>
        </p:nvSpPr>
        <p:spPr>
          <a:xfrm>
            <a:off x="10242565" y="456933"/>
            <a:ext cx="1492211" cy="309247"/>
          </a:xfrm>
          <a:custGeom>
            <a:avLst/>
            <a:gdLst>
              <a:gd name="connsiteX0" fmla="*/ 420114 w 1492211"/>
              <a:gd name="connsiteY0" fmla="*/ 50 h 309247"/>
              <a:gd name="connsiteX1" fmla="*/ 570196 w 1492211"/>
              <a:gd name="connsiteY1" fmla="*/ 149310 h 309247"/>
              <a:gd name="connsiteX2" fmla="*/ 420114 w 1492211"/>
              <a:gd name="connsiteY2" fmla="*/ 299376 h 309247"/>
              <a:gd name="connsiteX3" fmla="*/ 270468 w 1492211"/>
              <a:gd name="connsiteY3" fmla="*/ 149310 h 309247"/>
              <a:gd name="connsiteX4" fmla="*/ 420114 w 1492211"/>
              <a:gd name="connsiteY4" fmla="*/ 50 h 309247"/>
              <a:gd name="connsiteX5" fmla="*/ 420114 w 1492211"/>
              <a:gd name="connsiteY5" fmla="*/ 251702 h 309247"/>
              <a:gd name="connsiteX6" fmla="*/ 518241 w 1492211"/>
              <a:gd name="connsiteY6" fmla="*/ 149310 h 309247"/>
              <a:gd name="connsiteX7" fmla="*/ 420114 w 1492211"/>
              <a:gd name="connsiteY7" fmla="*/ 46930 h 309247"/>
              <a:gd name="connsiteX8" fmla="*/ 322000 w 1492211"/>
              <a:gd name="connsiteY8" fmla="*/ 149310 h 309247"/>
              <a:gd name="connsiteX9" fmla="*/ 420114 w 1492211"/>
              <a:gd name="connsiteY9" fmla="*/ 251702 h 309247"/>
              <a:gd name="connsiteX10" fmla="*/ 1058244 w 1492211"/>
              <a:gd name="connsiteY10" fmla="*/ 50 h 309247"/>
              <a:gd name="connsiteX11" fmla="*/ 1208313 w 1492211"/>
              <a:gd name="connsiteY11" fmla="*/ 149310 h 309247"/>
              <a:gd name="connsiteX12" fmla="*/ 1058244 w 1492211"/>
              <a:gd name="connsiteY12" fmla="*/ 299376 h 309247"/>
              <a:gd name="connsiteX13" fmla="*/ 908585 w 1492211"/>
              <a:gd name="connsiteY13" fmla="*/ 149310 h 309247"/>
              <a:gd name="connsiteX14" fmla="*/ 1058244 w 1492211"/>
              <a:gd name="connsiteY14" fmla="*/ 50 h 309247"/>
              <a:gd name="connsiteX15" fmla="*/ 1058244 w 1492211"/>
              <a:gd name="connsiteY15" fmla="*/ 251702 h 309247"/>
              <a:gd name="connsiteX16" fmla="*/ 1156359 w 1492211"/>
              <a:gd name="connsiteY16" fmla="*/ 149310 h 309247"/>
              <a:gd name="connsiteX17" fmla="*/ 1058244 w 1492211"/>
              <a:gd name="connsiteY17" fmla="*/ 46930 h 309247"/>
              <a:gd name="connsiteX18" fmla="*/ 960117 w 1492211"/>
              <a:gd name="connsiteY18" fmla="*/ 149310 h 309247"/>
              <a:gd name="connsiteX19" fmla="*/ 1058244 w 1492211"/>
              <a:gd name="connsiteY19" fmla="*/ 251702 h 309247"/>
              <a:gd name="connsiteX20" fmla="*/ 825704 w 1492211"/>
              <a:gd name="connsiteY20" fmla="*/ 5395 h 309247"/>
              <a:gd name="connsiteX21" fmla="*/ 885157 w 1492211"/>
              <a:gd name="connsiteY21" fmla="*/ 5395 h 309247"/>
              <a:gd name="connsiteX22" fmla="*/ 736294 w 1492211"/>
              <a:gd name="connsiteY22" fmla="*/ 309248 h 309247"/>
              <a:gd name="connsiteX23" fmla="*/ 587866 w 1492211"/>
              <a:gd name="connsiteY23" fmla="*/ 5395 h 309247"/>
              <a:gd name="connsiteX24" fmla="*/ 646884 w 1492211"/>
              <a:gd name="connsiteY24" fmla="*/ 5395 h 309247"/>
              <a:gd name="connsiteX25" fmla="*/ 736294 w 1492211"/>
              <a:gd name="connsiteY25" fmla="*/ 207699 h 309247"/>
              <a:gd name="connsiteX26" fmla="*/ 825704 w 1492211"/>
              <a:gd name="connsiteY26" fmla="*/ 5395 h 309247"/>
              <a:gd name="connsiteX27" fmla="*/ 1319385 w 1492211"/>
              <a:gd name="connsiteY27" fmla="*/ 84384 h 309247"/>
              <a:gd name="connsiteX28" fmla="*/ 1382669 w 1492211"/>
              <a:gd name="connsiteY28" fmla="*/ 44933 h 309247"/>
              <a:gd name="connsiteX29" fmla="*/ 1462938 w 1492211"/>
              <a:gd name="connsiteY29" fmla="*/ 67728 h 309247"/>
              <a:gd name="connsiteX30" fmla="*/ 1462938 w 1492211"/>
              <a:gd name="connsiteY30" fmla="*/ 16594 h 309247"/>
              <a:gd name="connsiteX31" fmla="*/ 1383079 w 1492211"/>
              <a:gd name="connsiteY31" fmla="*/ 87 h 309247"/>
              <a:gd name="connsiteX32" fmla="*/ 1265677 w 1492211"/>
              <a:gd name="connsiteY32" fmla="*/ 86902 h 309247"/>
              <a:gd name="connsiteX33" fmla="*/ 1438876 w 1492211"/>
              <a:gd name="connsiteY33" fmla="*/ 216455 h 309247"/>
              <a:gd name="connsiteX34" fmla="*/ 1374337 w 1492211"/>
              <a:gd name="connsiteY34" fmla="*/ 254244 h 309247"/>
              <a:gd name="connsiteX35" fmla="*/ 1278162 w 1492211"/>
              <a:gd name="connsiteY35" fmla="*/ 222272 h 309247"/>
              <a:gd name="connsiteX36" fmla="*/ 1278162 w 1492211"/>
              <a:gd name="connsiteY36" fmla="*/ 222371 h 309247"/>
              <a:gd name="connsiteX37" fmla="*/ 1278162 w 1492211"/>
              <a:gd name="connsiteY37" fmla="*/ 276754 h 309247"/>
              <a:gd name="connsiteX38" fmla="*/ 1374387 w 1492211"/>
              <a:gd name="connsiteY38" fmla="*/ 299078 h 309247"/>
              <a:gd name="connsiteX39" fmla="*/ 1492211 w 1492211"/>
              <a:gd name="connsiteY39" fmla="*/ 212709 h 309247"/>
              <a:gd name="connsiteX40" fmla="*/ 1319460 w 1492211"/>
              <a:gd name="connsiteY40" fmla="*/ 84384 h 309247"/>
              <a:gd name="connsiteX41" fmla="*/ 1319385 w 1492211"/>
              <a:gd name="connsiteY41" fmla="*/ 84384 h 309247"/>
              <a:gd name="connsiteX42" fmla="*/ 53733 w 1492211"/>
              <a:gd name="connsiteY42" fmla="*/ 84310 h 309247"/>
              <a:gd name="connsiteX43" fmla="*/ 117029 w 1492211"/>
              <a:gd name="connsiteY43" fmla="*/ 44859 h 309247"/>
              <a:gd name="connsiteX44" fmla="*/ 196938 w 1492211"/>
              <a:gd name="connsiteY44" fmla="*/ 67443 h 309247"/>
              <a:gd name="connsiteX45" fmla="*/ 196938 w 1492211"/>
              <a:gd name="connsiteY45" fmla="*/ 16334 h 309247"/>
              <a:gd name="connsiteX46" fmla="*/ 117439 w 1492211"/>
              <a:gd name="connsiteY46" fmla="*/ 0 h 309247"/>
              <a:gd name="connsiteX47" fmla="*/ 0 w 1492211"/>
              <a:gd name="connsiteY47" fmla="*/ 86815 h 309247"/>
              <a:gd name="connsiteX48" fmla="*/ 173249 w 1492211"/>
              <a:gd name="connsiteY48" fmla="*/ 216405 h 309247"/>
              <a:gd name="connsiteX49" fmla="*/ 108697 w 1492211"/>
              <a:gd name="connsiteY49" fmla="*/ 254207 h 309247"/>
              <a:gd name="connsiteX50" fmla="*/ 12497 w 1492211"/>
              <a:gd name="connsiteY50" fmla="*/ 222222 h 309247"/>
              <a:gd name="connsiteX51" fmla="*/ 12497 w 1492211"/>
              <a:gd name="connsiteY51" fmla="*/ 222346 h 309247"/>
              <a:gd name="connsiteX52" fmla="*/ 12497 w 1492211"/>
              <a:gd name="connsiteY52" fmla="*/ 276729 h 309247"/>
              <a:gd name="connsiteX53" fmla="*/ 108759 w 1492211"/>
              <a:gd name="connsiteY53" fmla="*/ 299053 h 309247"/>
              <a:gd name="connsiteX54" fmla="*/ 226621 w 1492211"/>
              <a:gd name="connsiteY54" fmla="*/ 212660 h 309247"/>
              <a:gd name="connsiteX55" fmla="*/ 53733 w 1492211"/>
              <a:gd name="connsiteY55" fmla="*/ 84310 h 3092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Lst>
            <a:rect l="l" t="t" r="r" b="b"/>
            <a:pathLst>
              <a:path w="1492211" h="309247">
                <a:moveTo>
                  <a:pt x="420114" y="50"/>
                </a:moveTo>
                <a:cubicBezTo>
                  <a:pt x="506291" y="50"/>
                  <a:pt x="570196" y="63375"/>
                  <a:pt x="570196" y="149310"/>
                </a:cubicBezTo>
                <a:cubicBezTo>
                  <a:pt x="570196" y="235244"/>
                  <a:pt x="507112" y="299376"/>
                  <a:pt x="420114" y="299376"/>
                </a:cubicBezTo>
                <a:cubicBezTo>
                  <a:pt x="333540" y="299376"/>
                  <a:pt x="270468" y="235232"/>
                  <a:pt x="270468" y="149310"/>
                </a:cubicBezTo>
                <a:cubicBezTo>
                  <a:pt x="270468" y="63387"/>
                  <a:pt x="334771" y="50"/>
                  <a:pt x="420114" y="50"/>
                </a:cubicBezTo>
                <a:close/>
                <a:moveTo>
                  <a:pt x="420114" y="251702"/>
                </a:moveTo>
                <a:cubicBezTo>
                  <a:pt x="477839" y="251702"/>
                  <a:pt x="518241" y="208518"/>
                  <a:pt x="518241" y="149310"/>
                </a:cubicBezTo>
                <a:cubicBezTo>
                  <a:pt x="518241" y="90102"/>
                  <a:pt x="478249" y="46930"/>
                  <a:pt x="420114" y="46930"/>
                </a:cubicBezTo>
                <a:cubicBezTo>
                  <a:pt x="362812" y="46930"/>
                  <a:pt x="322000" y="90102"/>
                  <a:pt x="322000" y="149310"/>
                </a:cubicBezTo>
                <a:cubicBezTo>
                  <a:pt x="322000" y="208518"/>
                  <a:pt x="362812" y="251702"/>
                  <a:pt x="420114" y="251702"/>
                </a:cubicBezTo>
                <a:close/>
                <a:moveTo>
                  <a:pt x="1058244" y="50"/>
                </a:moveTo>
                <a:cubicBezTo>
                  <a:pt x="1144408" y="50"/>
                  <a:pt x="1208313" y="63375"/>
                  <a:pt x="1208313" y="149310"/>
                </a:cubicBezTo>
                <a:cubicBezTo>
                  <a:pt x="1208313" y="235244"/>
                  <a:pt x="1145241" y="299376"/>
                  <a:pt x="1058244" y="299376"/>
                </a:cubicBezTo>
                <a:cubicBezTo>
                  <a:pt x="971657" y="299376"/>
                  <a:pt x="908585" y="235232"/>
                  <a:pt x="908585" y="149310"/>
                </a:cubicBezTo>
                <a:cubicBezTo>
                  <a:pt x="908585" y="63387"/>
                  <a:pt x="972950" y="50"/>
                  <a:pt x="1058244" y="50"/>
                </a:cubicBezTo>
                <a:close/>
                <a:moveTo>
                  <a:pt x="1058244" y="251702"/>
                </a:moveTo>
                <a:cubicBezTo>
                  <a:pt x="1115956" y="251702"/>
                  <a:pt x="1156359" y="208518"/>
                  <a:pt x="1156359" y="149310"/>
                </a:cubicBezTo>
                <a:cubicBezTo>
                  <a:pt x="1156359" y="90102"/>
                  <a:pt x="1116367" y="46930"/>
                  <a:pt x="1058244" y="46930"/>
                </a:cubicBezTo>
                <a:cubicBezTo>
                  <a:pt x="1000930" y="46930"/>
                  <a:pt x="960117" y="90102"/>
                  <a:pt x="960117" y="149310"/>
                </a:cubicBezTo>
                <a:cubicBezTo>
                  <a:pt x="960117" y="208518"/>
                  <a:pt x="1001042" y="251702"/>
                  <a:pt x="1058244" y="251702"/>
                </a:cubicBezTo>
                <a:close/>
                <a:moveTo>
                  <a:pt x="825704" y="5395"/>
                </a:moveTo>
                <a:lnTo>
                  <a:pt x="885157" y="5395"/>
                </a:lnTo>
                <a:lnTo>
                  <a:pt x="736294" y="309248"/>
                </a:lnTo>
                <a:lnTo>
                  <a:pt x="587866" y="5395"/>
                </a:lnTo>
                <a:lnTo>
                  <a:pt x="646884" y="5395"/>
                </a:lnTo>
                <a:lnTo>
                  <a:pt x="736294" y="207699"/>
                </a:lnTo>
                <a:lnTo>
                  <a:pt x="825704" y="5395"/>
                </a:lnTo>
                <a:close/>
                <a:moveTo>
                  <a:pt x="1319385" y="84384"/>
                </a:moveTo>
                <a:cubicBezTo>
                  <a:pt x="1319385" y="62370"/>
                  <a:pt x="1337703" y="44933"/>
                  <a:pt x="1382669" y="44933"/>
                </a:cubicBezTo>
                <a:cubicBezTo>
                  <a:pt x="1408037" y="44933"/>
                  <a:pt x="1436737" y="52374"/>
                  <a:pt x="1462938" y="67728"/>
                </a:cubicBezTo>
                <a:lnTo>
                  <a:pt x="1462938" y="16594"/>
                </a:lnTo>
                <a:cubicBezTo>
                  <a:pt x="1439535" y="5928"/>
                  <a:pt x="1410835" y="87"/>
                  <a:pt x="1383079" y="87"/>
                </a:cubicBezTo>
                <a:cubicBezTo>
                  <a:pt x="1303145" y="87"/>
                  <a:pt x="1265677" y="39947"/>
                  <a:pt x="1265677" y="86902"/>
                </a:cubicBezTo>
                <a:cubicBezTo>
                  <a:pt x="1265677" y="194801"/>
                  <a:pt x="1438876" y="153750"/>
                  <a:pt x="1438876" y="216455"/>
                </a:cubicBezTo>
                <a:cubicBezTo>
                  <a:pt x="1438876" y="238047"/>
                  <a:pt x="1419726" y="254244"/>
                  <a:pt x="1374337" y="254244"/>
                </a:cubicBezTo>
                <a:cubicBezTo>
                  <a:pt x="1338523" y="254244"/>
                  <a:pt x="1301479" y="240949"/>
                  <a:pt x="1278162" y="222272"/>
                </a:cubicBezTo>
                <a:lnTo>
                  <a:pt x="1278162" y="222371"/>
                </a:lnTo>
                <a:lnTo>
                  <a:pt x="1278162" y="276754"/>
                </a:lnTo>
                <a:cubicBezTo>
                  <a:pt x="1303493" y="290397"/>
                  <a:pt x="1338921" y="299078"/>
                  <a:pt x="1374387" y="299078"/>
                </a:cubicBezTo>
                <a:cubicBezTo>
                  <a:pt x="1454321" y="299078"/>
                  <a:pt x="1492211" y="259218"/>
                  <a:pt x="1492211" y="212709"/>
                </a:cubicBezTo>
                <a:cubicBezTo>
                  <a:pt x="1492236" y="105964"/>
                  <a:pt x="1319460" y="146246"/>
                  <a:pt x="1319460" y="84384"/>
                </a:cubicBezTo>
                <a:lnTo>
                  <a:pt x="1319385" y="84384"/>
                </a:lnTo>
                <a:close/>
                <a:moveTo>
                  <a:pt x="53733" y="84310"/>
                </a:moveTo>
                <a:cubicBezTo>
                  <a:pt x="53733" y="62296"/>
                  <a:pt x="72050" y="44859"/>
                  <a:pt x="117029" y="44859"/>
                </a:cubicBezTo>
                <a:cubicBezTo>
                  <a:pt x="142285" y="44859"/>
                  <a:pt x="170836" y="52300"/>
                  <a:pt x="196938" y="67443"/>
                </a:cubicBezTo>
                <a:lnTo>
                  <a:pt x="196938" y="16334"/>
                </a:lnTo>
                <a:cubicBezTo>
                  <a:pt x="173609" y="5804"/>
                  <a:pt x="145045" y="0"/>
                  <a:pt x="117439" y="0"/>
                </a:cubicBezTo>
                <a:cubicBezTo>
                  <a:pt x="37480" y="0"/>
                  <a:pt x="0" y="39873"/>
                  <a:pt x="0" y="86815"/>
                </a:cubicBezTo>
                <a:cubicBezTo>
                  <a:pt x="0" y="194813"/>
                  <a:pt x="173249" y="153688"/>
                  <a:pt x="173249" y="216405"/>
                </a:cubicBezTo>
                <a:cubicBezTo>
                  <a:pt x="173249" y="237997"/>
                  <a:pt x="154098" y="254207"/>
                  <a:pt x="108697" y="254207"/>
                </a:cubicBezTo>
                <a:cubicBezTo>
                  <a:pt x="72883" y="254207"/>
                  <a:pt x="35814" y="240912"/>
                  <a:pt x="12497" y="222222"/>
                </a:cubicBezTo>
                <a:lnTo>
                  <a:pt x="12497" y="222346"/>
                </a:lnTo>
                <a:lnTo>
                  <a:pt x="12497" y="276729"/>
                </a:lnTo>
                <a:cubicBezTo>
                  <a:pt x="37841" y="290372"/>
                  <a:pt x="73281" y="299053"/>
                  <a:pt x="108759" y="299053"/>
                </a:cubicBezTo>
                <a:cubicBezTo>
                  <a:pt x="188718" y="299053"/>
                  <a:pt x="226621" y="259168"/>
                  <a:pt x="226621" y="212660"/>
                </a:cubicBezTo>
                <a:cubicBezTo>
                  <a:pt x="226559" y="105914"/>
                  <a:pt x="53733" y="146197"/>
                  <a:pt x="53733" y="84310"/>
                </a:cubicBezTo>
                <a:close/>
              </a:path>
            </a:pathLst>
          </a:custGeom>
          <a:solidFill>
            <a:schemeClr val="tx1"/>
          </a:solidFill>
          <a:ln w="1238" cap="flat">
            <a:noFill/>
            <a:prstDash val="solid"/>
            <a:miter/>
          </a:ln>
        </p:spPr>
        <p:txBody>
          <a:bodyPr rtlCol="0" anchor="ctr"/>
          <a:lstStyle/>
          <a:p>
            <a:endParaRPr lang="en-US"/>
          </a:p>
        </p:txBody>
      </p:sp>
    </p:spTree>
    <p:extLst>
      <p:ext uri="{BB962C8B-B14F-4D97-AF65-F5344CB8AC3E}">
        <p14:creationId xmlns:p14="http://schemas.microsoft.com/office/powerpoint/2010/main" val="1059533747"/>
      </p:ext>
    </p:extLst>
  </p:cSld>
  <p:clrMapOvr>
    <a:masterClrMapping/>
  </p:clrMapOvr>
</p:sldLayout>
</file>

<file path=ppt/slideLayouts/slideLayout7.xml><?xml version="1.0" encoding="utf-8"?>
<p:sldLayout xmlns:a="http://schemas.openxmlformats.org/drawingml/2006/main" xmlns:r="http://schemas.openxmlformats.org/officeDocument/2006/relationships" xmlns:p="http://schemas.openxmlformats.org/presentationml/2006/main" preserve="1" userDrawn="1">
  <p:cSld name="Section Header - Green">
    <p:spTree>
      <p:nvGrpSpPr>
        <p:cNvPr id="1" name=""/>
        <p:cNvGrpSpPr/>
        <p:nvPr/>
      </p:nvGrpSpPr>
      <p:grpSpPr>
        <a:xfrm>
          <a:off x="0" y="0"/>
          <a:ext cx="0" cy="0"/>
          <a:chOff x="0" y="0"/>
          <a:chExt cx="0" cy="0"/>
        </a:xfrm>
      </p:grpSpPr>
      <p:pic>
        <p:nvPicPr>
          <p:cNvPr id="32" name="Picture 31">
            <a:extLst>
              <a:ext uri="{FF2B5EF4-FFF2-40B4-BE49-F238E27FC236}">
                <a16:creationId xmlns:a16="http://schemas.microsoft.com/office/drawing/2014/main" id="{D59A9B3E-4CCF-24D3-1F7C-38DAAC944FC2}"/>
              </a:ext>
            </a:extLst>
          </p:cNvPr>
          <p:cNvPicPr>
            <a:picLocks noChangeAspect="1"/>
          </p:cNvPicPr>
          <p:nvPr userDrawn="1"/>
        </p:nvPicPr>
        <p:blipFill>
          <a:blip r:embed="rId2" cstate="hqprint">
            <a:extLst>
              <a:ext uri="{28A0092B-C50C-407E-A947-70E740481C1C}">
                <a14:useLocalDpi xmlns:a14="http://schemas.microsoft.com/office/drawing/2010/main"/>
              </a:ext>
            </a:extLst>
          </a:blip>
          <a:srcRect l="124" r="124"/>
          <a:stretch/>
        </p:blipFill>
        <p:spPr>
          <a:xfrm>
            <a:off x="457203" y="3428999"/>
            <a:ext cx="11280383" cy="2975108"/>
          </a:xfrm>
          <a:custGeom>
            <a:avLst/>
            <a:gdLst>
              <a:gd name="connsiteX0" fmla="*/ 10693896 w 11281897"/>
              <a:gd name="connsiteY0" fmla="*/ 1506029 h 2975108"/>
              <a:gd name="connsiteX1" fmla="*/ 11158386 w 11281897"/>
              <a:gd name="connsiteY1" fmla="*/ 1506029 h 2975108"/>
              <a:gd name="connsiteX2" fmla="*/ 11281897 w 11281897"/>
              <a:gd name="connsiteY2" fmla="*/ 1629589 h 2975108"/>
              <a:gd name="connsiteX3" fmla="*/ 11281897 w 11281897"/>
              <a:gd name="connsiteY3" fmla="*/ 2094261 h 2975108"/>
              <a:gd name="connsiteX4" fmla="*/ 11158386 w 11281897"/>
              <a:gd name="connsiteY4" fmla="*/ 2217821 h 2975108"/>
              <a:gd name="connsiteX5" fmla="*/ 10693896 w 11281897"/>
              <a:gd name="connsiteY5" fmla="*/ 2217821 h 2975108"/>
              <a:gd name="connsiteX6" fmla="*/ 10570384 w 11281897"/>
              <a:gd name="connsiteY6" fmla="*/ 2094261 h 2975108"/>
              <a:gd name="connsiteX7" fmla="*/ 10570384 w 11281897"/>
              <a:gd name="connsiteY7" fmla="*/ 1629589 h 2975108"/>
              <a:gd name="connsiteX8" fmla="*/ 10693896 w 11281897"/>
              <a:gd name="connsiteY8" fmla="*/ 1506029 h 2975108"/>
              <a:gd name="connsiteX9" fmla="*/ 9940212 w 11281897"/>
              <a:gd name="connsiteY9" fmla="*/ 1506029 h 2975108"/>
              <a:gd name="connsiteX10" fmla="*/ 10404702 w 11281897"/>
              <a:gd name="connsiteY10" fmla="*/ 1506029 h 2975108"/>
              <a:gd name="connsiteX11" fmla="*/ 10528213 w 11281897"/>
              <a:gd name="connsiteY11" fmla="*/ 1629589 h 2975108"/>
              <a:gd name="connsiteX12" fmla="*/ 10528213 w 11281897"/>
              <a:gd name="connsiteY12" fmla="*/ 2094261 h 2975108"/>
              <a:gd name="connsiteX13" fmla="*/ 10404702 w 11281897"/>
              <a:gd name="connsiteY13" fmla="*/ 2217821 h 2975108"/>
              <a:gd name="connsiteX14" fmla="*/ 9940212 w 11281897"/>
              <a:gd name="connsiteY14" fmla="*/ 2217821 h 2975108"/>
              <a:gd name="connsiteX15" fmla="*/ 9816700 w 11281897"/>
              <a:gd name="connsiteY15" fmla="*/ 2094261 h 2975108"/>
              <a:gd name="connsiteX16" fmla="*/ 9816700 w 11281897"/>
              <a:gd name="connsiteY16" fmla="*/ 1629589 h 2975108"/>
              <a:gd name="connsiteX17" fmla="*/ 9940212 w 11281897"/>
              <a:gd name="connsiteY17" fmla="*/ 1506029 h 2975108"/>
              <a:gd name="connsiteX18" fmla="*/ 5425586 w 11281897"/>
              <a:gd name="connsiteY18" fmla="*/ 1506029 h 2975108"/>
              <a:gd name="connsiteX19" fmla="*/ 6614681 w 11281897"/>
              <a:gd name="connsiteY19" fmla="*/ 1506029 h 2975108"/>
              <a:gd name="connsiteX20" fmla="*/ 6752732 w 11281897"/>
              <a:gd name="connsiteY20" fmla="*/ 1644134 h 2975108"/>
              <a:gd name="connsiteX21" fmla="*/ 6752732 w 11281897"/>
              <a:gd name="connsiteY21" fmla="*/ 2833696 h 2975108"/>
              <a:gd name="connsiteX22" fmla="*/ 6614681 w 11281897"/>
              <a:gd name="connsiteY22" fmla="*/ 2971801 h 2975108"/>
              <a:gd name="connsiteX23" fmla="*/ 5425586 w 11281897"/>
              <a:gd name="connsiteY23" fmla="*/ 2971801 h 2975108"/>
              <a:gd name="connsiteX24" fmla="*/ 5287536 w 11281897"/>
              <a:gd name="connsiteY24" fmla="*/ 2833696 h 2975108"/>
              <a:gd name="connsiteX25" fmla="*/ 5287536 w 11281897"/>
              <a:gd name="connsiteY25" fmla="*/ 1644134 h 2975108"/>
              <a:gd name="connsiteX26" fmla="*/ 5425586 w 11281897"/>
              <a:gd name="connsiteY26" fmla="*/ 1506029 h 2975108"/>
              <a:gd name="connsiteX27" fmla="*/ 4651520 w 11281897"/>
              <a:gd name="connsiteY27" fmla="*/ 1506029 h 2975108"/>
              <a:gd name="connsiteX28" fmla="*/ 5116009 w 11281897"/>
              <a:gd name="connsiteY28" fmla="*/ 1506029 h 2975108"/>
              <a:gd name="connsiteX29" fmla="*/ 5239520 w 11281897"/>
              <a:gd name="connsiteY29" fmla="*/ 1629589 h 2975108"/>
              <a:gd name="connsiteX30" fmla="*/ 5239520 w 11281897"/>
              <a:gd name="connsiteY30" fmla="*/ 2094261 h 2975108"/>
              <a:gd name="connsiteX31" fmla="*/ 5116009 w 11281897"/>
              <a:gd name="connsiteY31" fmla="*/ 2217821 h 2975108"/>
              <a:gd name="connsiteX32" fmla="*/ 4651520 w 11281897"/>
              <a:gd name="connsiteY32" fmla="*/ 2217821 h 2975108"/>
              <a:gd name="connsiteX33" fmla="*/ 4528008 w 11281897"/>
              <a:gd name="connsiteY33" fmla="*/ 2094261 h 2975108"/>
              <a:gd name="connsiteX34" fmla="*/ 4528008 w 11281897"/>
              <a:gd name="connsiteY34" fmla="*/ 1629589 h 2975108"/>
              <a:gd name="connsiteX35" fmla="*/ 4651520 w 11281897"/>
              <a:gd name="connsiteY35" fmla="*/ 1506029 h 2975108"/>
              <a:gd name="connsiteX36" fmla="*/ 123512 w 11281897"/>
              <a:gd name="connsiteY36" fmla="*/ 1506029 h 2975108"/>
              <a:gd name="connsiteX37" fmla="*/ 588001 w 11281897"/>
              <a:gd name="connsiteY37" fmla="*/ 1506029 h 2975108"/>
              <a:gd name="connsiteX38" fmla="*/ 711513 w 11281897"/>
              <a:gd name="connsiteY38" fmla="*/ 1629589 h 2975108"/>
              <a:gd name="connsiteX39" fmla="*/ 711513 w 11281897"/>
              <a:gd name="connsiteY39" fmla="*/ 2094261 h 2975108"/>
              <a:gd name="connsiteX40" fmla="*/ 588001 w 11281897"/>
              <a:gd name="connsiteY40" fmla="*/ 2217821 h 2975108"/>
              <a:gd name="connsiteX41" fmla="*/ 123512 w 11281897"/>
              <a:gd name="connsiteY41" fmla="*/ 2217821 h 2975108"/>
              <a:gd name="connsiteX42" fmla="*/ 0 w 11281897"/>
              <a:gd name="connsiteY42" fmla="*/ 2094261 h 2975108"/>
              <a:gd name="connsiteX43" fmla="*/ 0 w 11281897"/>
              <a:gd name="connsiteY43" fmla="*/ 1629589 h 2975108"/>
              <a:gd name="connsiteX44" fmla="*/ 123512 w 11281897"/>
              <a:gd name="connsiteY44" fmla="*/ 1506029 h 2975108"/>
              <a:gd name="connsiteX45" fmla="*/ 6162418 w 11281897"/>
              <a:gd name="connsiteY45" fmla="*/ 753980 h 2975108"/>
              <a:gd name="connsiteX46" fmla="*/ 6626908 w 11281897"/>
              <a:gd name="connsiteY46" fmla="*/ 753980 h 2975108"/>
              <a:gd name="connsiteX47" fmla="*/ 6750419 w 11281897"/>
              <a:gd name="connsiteY47" fmla="*/ 877540 h 2975108"/>
              <a:gd name="connsiteX48" fmla="*/ 6750419 w 11281897"/>
              <a:gd name="connsiteY48" fmla="*/ 1342212 h 2975108"/>
              <a:gd name="connsiteX49" fmla="*/ 6626908 w 11281897"/>
              <a:gd name="connsiteY49" fmla="*/ 1465772 h 2975108"/>
              <a:gd name="connsiteX50" fmla="*/ 6162418 w 11281897"/>
              <a:gd name="connsiteY50" fmla="*/ 1465772 h 2975108"/>
              <a:gd name="connsiteX51" fmla="*/ 6038906 w 11281897"/>
              <a:gd name="connsiteY51" fmla="*/ 1342212 h 2975108"/>
              <a:gd name="connsiteX52" fmla="*/ 6038906 w 11281897"/>
              <a:gd name="connsiteY52" fmla="*/ 877540 h 2975108"/>
              <a:gd name="connsiteX53" fmla="*/ 6162418 w 11281897"/>
              <a:gd name="connsiteY53" fmla="*/ 753980 h 2975108"/>
              <a:gd name="connsiteX54" fmla="*/ 6943480 w 11281897"/>
              <a:gd name="connsiteY54" fmla="*/ 3307 h 2975108"/>
              <a:gd name="connsiteX55" fmla="*/ 9627389 w 11281897"/>
              <a:gd name="connsiteY55" fmla="*/ 3307 h 2975108"/>
              <a:gd name="connsiteX56" fmla="*/ 9770752 w 11281897"/>
              <a:gd name="connsiteY56" fmla="*/ 146726 h 2975108"/>
              <a:gd name="connsiteX57" fmla="*/ 9770752 w 11281897"/>
              <a:gd name="connsiteY57" fmla="*/ 2831689 h 2975108"/>
              <a:gd name="connsiteX58" fmla="*/ 9627389 w 11281897"/>
              <a:gd name="connsiteY58" fmla="*/ 2975108 h 2975108"/>
              <a:gd name="connsiteX59" fmla="*/ 6943480 w 11281897"/>
              <a:gd name="connsiteY59" fmla="*/ 2975108 h 2975108"/>
              <a:gd name="connsiteX60" fmla="*/ 6800117 w 11281897"/>
              <a:gd name="connsiteY60" fmla="*/ 2831689 h 2975108"/>
              <a:gd name="connsiteX61" fmla="*/ 6800117 w 11281897"/>
              <a:gd name="connsiteY61" fmla="*/ 146726 h 2975108"/>
              <a:gd name="connsiteX62" fmla="*/ 6943480 w 11281897"/>
              <a:gd name="connsiteY62" fmla="*/ 3307 h 2975108"/>
              <a:gd name="connsiteX63" fmla="*/ 3912097 w 11281897"/>
              <a:gd name="connsiteY63" fmla="*/ 0 h 2975108"/>
              <a:gd name="connsiteX64" fmla="*/ 5101192 w 11281897"/>
              <a:gd name="connsiteY64" fmla="*/ 0 h 2975108"/>
              <a:gd name="connsiteX65" fmla="*/ 5239243 w 11281897"/>
              <a:gd name="connsiteY65" fmla="*/ 138105 h 2975108"/>
              <a:gd name="connsiteX66" fmla="*/ 5239243 w 11281897"/>
              <a:gd name="connsiteY66" fmla="*/ 1327667 h 2975108"/>
              <a:gd name="connsiteX67" fmla="*/ 5101192 w 11281897"/>
              <a:gd name="connsiteY67" fmla="*/ 1465772 h 2975108"/>
              <a:gd name="connsiteX68" fmla="*/ 3912097 w 11281897"/>
              <a:gd name="connsiteY68" fmla="*/ 1465772 h 2975108"/>
              <a:gd name="connsiteX69" fmla="*/ 3774046 w 11281897"/>
              <a:gd name="connsiteY69" fmla="*/ 1327667 h 2975108"/>
              <a:gd name="connsiteX70" fmla="*/ 3774046 w 11281897"/>
              <a:gd name="connsiteY70" fmla="*/ 138105 h 2975108"/>
              <a:gd name="connsiteX71" fmla="*/ 3912097 w 11281897"/>
              <a:gd name="connsiteY71" fmla="*/ 0 h 2975108"/>
              <a:gd name="connsiteX72" fmla="*/ 900825 w 11281897"/>
              <a:gd name="connsiteY72" fmla="*/ 0 h 2975108"/>
              <a:gd name="connsiteX73" fmla="*/ 3584734 w 11281897"/>
              <a:gd name="connsiteY73" fmla="*/ 0 h 2975108"/>
              <a:gd name="connsiteX74" fmla="*/ 3728096 w 11281897"/>
              <a:gd name="connsiteY74" fmla="*/ 143419 h 2975108"/>
              <a:gd name="connsiteX75" fmla="*/ 3728096 w 11281897"/>
              <a:gd name="connsiteY75" fmla="*/ 2828382 h 2975108"/>
              <a:gd name="connsiteX76" fmla="*/ 3584734 w 11281897"/>
              <a:gd name="connsiteY76" fmla="*/ 2971801 h 2975108"/>
              <a:gd name="connsiteX77" fmla="*/ 900825 w 11281897"/>
              <a:gd name="connsiteY77" fmla="*/ 2971801 h 2975108"/>
              <a:gd name="connsiteX78" fmla="*/ 757463 w 11281897"/>
              <a:gd name="connsiteY78" fmla="*/ 2828382 h 2975108"/>
              <a:gd name="connsiteX79" fmla="*/ 757463 w 11281897"/>
              <a:gd name="connsiteY79" fmla="*/ 143419 h 2975108"/>
              <a:gd name="connsiteX80" fmla="*/ 900825 w 11281897"/>
              <a:gd name="connsiteY80" fmla="*/ 0 h 29751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Lst>
            <a:rect l="l" t="t" r="r" b="b"/>
            <a:pathLst>
              <a:path w="11281897" h="2975108">
                <a:moveTo>
                  <a:pt x="10693896" y="1506029"/>
                </a:moveTo>
                <a:lnTo>
                  <a:pt x="11158386" y="1506029"/>
                </a:lnTo>
                <a:cubicBezTo>
                  <a:pt x="11226599" y="1506029"/>
                  <a:pt x="11281897" y="1561349"/>
                  <a:pt x="11281897" y="1629589"/>
                </a:cubicBezTo>
                <a:lnTo>
                  <a:pt x="11281897" y="2094261"/>
                </a:lnTo>
                <a:cubicBezTo>
                  <a:pt x="11281897" y="2162501"/>
                  <a:pt x="11226599" y="2217821"/>
                  <a:pt x="11158386" y="2217821"/>
                </a:cubicBezTo>
                <a:lnTo>
                  <a:pt x="10693896" y="2217821"/>
                </a:lnTo>
                <a:cubicBezTo>
                  <a:pt x="10625683" y="2217821"/>
                  <a:pt x="10570384" y="2162501"/>
                  <a:pt x="10570384" y="2094261"/>
                </a:cubicBezTo>
                <a:lnTo>
                  <a:pt x="10570384" y="1629589"/>
                </a:lnTo>
                <a:cubicBezTo>
                  <a:pt x="10570384" y="1561349"/>
                  <a:pt x="10625683" y="1506029"/>
                  <a:pt x="10693896" y="1506029"/>
                </a:cubicBezTo>
                <a:close/>
                <a:moveTo>
                  <a:pt x="9940212" y="1506029"/>
                </a:moveTo>
                <a:lnTo>
                  <a:pt x="10404702" y="1506029"/>
                </a:lnTo>
                <a:cubicBezTo>
                  <a:pt x="10472915" y="1506029"/>
                  <a:pt x="10528213" y="1561349"/>
                  <a:pt x="10528213" y="1629589"/>
                </a:cubicBezTo>
                <a:lnTo>
                  <a:pt x="10528213" y="2094261"/>
                </a:lnTo>
                <a:cubicBezTo>
                  <a:pt x="10528213" y="2162501"/>
                  <a:pt x="10472915" y="2217821"/>
                  <a:pt x="10404702" y="2217821"/>
                </a:cubicBezTo>
                <a:lnTo>
                  <a:pt x="9940212" y="2217821"/>
                </a:lnTo>
                <a:cubicBezTo>
                  <a:pt x="9871999" y="2217821"/>
                  <a:pt x="9816700" y="2162501"/>
                  <a:pt x="9816700" y="2094261"/>
                </a:cubicBezTo>
                <a:lnTo>
                  <a:pt x="9816700" y="1629589"/>
                </a:lnTo>
                <a:cubicBezTo>
                  <a:pt x="9816700" y="1561349"/>
                  <a:pt x="9871999" y="1506029"/>
                  <a:pt x="9940212" y="1506029"/>
                </a:cubicBezTo>
                <a:close/>
                <a:moveTo>
                  <a:pt x="5425586" y="1506029"/>
                </a:moveTo>
                <a:lnTo>
                  <a:pt x="6614681" y="1506029"/>
                </a:lnTo>
                <a:cubicBezTo>
                  <a:pt x="6690924" y="1506029"/>
                  <a:pt x="6752732" y="1567861"/>
                  <a:pt x="6752732" y="1644134"/>
                </a:cubicBezTo>
                <a:lnTo>
                  <a:pt x="6752732" y="2833696"/>
                </a:lnTo>
                <a:cubicBezTo>
                  <a:pt x="6752732" y="2909969"/>
                  <a:pt x="6690924" y="2971801"/>
                  <a:pt x="6614681" y="2971801"/>
                </a:cubicBezTo>
                <a:lnTo>
                  <a:pt x="5425586" y="2971801"/>
                </a:lnTo>
                <a:cubicBezTo>
                  <a:pt x="5349344" y="2971801"/>
                  <a:pt x="5287536" y="2909969"/>
                  <a:pt x="5287536" y="2833696"/>
                </a:cubicBezTo>
                <a:lnTo>
                  <a:pt x="5287536" y="1644134"/>
                </a:lnTo>
                <a:cubicBezTo>
                  <a:pt x="5287536" y="1567861"/>
                  <a:pt x="5349344" y="1506029"/>
                  <a:pt x="5425586" y="1506029"/>
                </a:cubicBezTo>
                <a:close/>
                <a:moveTo>
                  <a:pt x="4651520" y="1506029"/>
                </a:moveTo>
                <a:lnTo>
                  <a:pt x="5116009" y="1506029"/>
                </a:lnTo>
                <a:cubicBezTo>
                  <a:pt x="5184222" y="1506029"/>
                  <a:pt x="5239520" y="1561349"/>
                  <a:pt x="5239520" y="1629589"/>
                </a:cubicBezTo>
                <a:lnTo>
                  <a:pt x="5239520" y="2094261"/>
                </a:lnTo>
                <a:cubicBezTo>
                  <a:pt x="5239520" y="2162501"/>
                  <a:pt x="5184222" y="2217821"/>
                  <a:pt x="5116009" y="2217821"/>
                </a:cubicBezTo>
                <a:lnTo>
                  <a:pt x="4651520" y="2217821"/>
                </a:lnTo>
                <a:cubicBezTo>
                  <a:pt x="4583306" y="2217821"/>
                  <a:pt x="4528008" y="2162501"/>
                  <a:pt x="4528008" y="2094261"/>
                </a:cubicBezTo>
                <a:lnTo>
                  <a:pt x="4528008" y="1629589"/>
                </a:lnTo>
                <a:cubicBezTo>
                  <a:pt x="4528008" y="1561349"/>
                  <a:pt x="4583306" y="1506029"/>
                  <a:pt x="4651520" y="1506029"/>
                </a:cubicBezTo>
                <a:close/>
                <a:moveTo>
                  <a:pt x="123512" y="1506029"/>
                </a:moveTo>
                <a:lnTo>
                  <a:pt x="588001" y="1506029"/>
                </a:lnTo>
                <a:cubicBezTo>
                  <a:pt x="656214" y="1506029"/>
                  <a:pt x="711513" y="1561349"/>
                  <a:pt x="711513" y="1629589"/>
                </a:cubicBezTo>
                <a:lnTo>
                  <a:pt x="711513" y="2094261"/>
                </a:lnTo>
                <a:cubicBezTo>
                  <a:pt x="711513" y="2162501"/>
                  <a:pt x="656214" y="2217821"/>
                  <a:pt x="588001" y="2217821"/>
                </a:cubicBezTo>
                <a:lnTo>
                  <a:pt x="123512" y="2217821"/>
                </a:lnTo>
                <a:cubicBezTo>
                  <a:pt x="55297" y="2217821"/>
                  <a:pt x="0" y="2162501"/>
                  <a:pt x="0" y="2094261"/>
                </a:cubicBezTo>
                <a:lnTo>
                  <a:pt x="0" y="1629589"/>
                </a:lnTo>
                <a:cubicBezTo>
                  <a:pt x="0" y="1561349"/>
                  <a:pt x="55297" y="1506029"/>
                  <a:pt x="123512" y="1506029"/>
                </a:cubicBezTo>
                <a:close/>
                <a:moveTo>
                  <a:pt x="6162418" y="753980"/>
                </a:moveTo>
                <a:lnTo>
                  <a:pt x="6626908" y="753980"/>
                </a:lnTo>
                <a:cubicBezTo>
                  <a:pt x="6695121" y="753980"/>
                  <a:pt x="6750419" y="809300"/>
                  <a:pt x="6750419" y="877540"/>
                </a:cubicBezTo>
                <a:lnTo>
                  <a:pt x="6750419" y="1342212"/>
                </a:lnTo>
                <a:cubicBezTo>
                  <a:pt x="6750419" y="1410452"/>
                  <a:pt x="6695121" y="1465772"/>
                  <a:pt x="6626908" y="1465772"/>
                </a:cubicBezTo>
                <a:lnTo>
                  <a:pt x="6162418" y="1465772"/>
                </a:lnTo>
                <a:cubicBezTo>
                  <a:pt x="6094205" y="1465772"/>
                  <a:pt x="6038906" y="1410452"/>
                  <a:pt x="6038906" y="1342212"/>
                </a:cubicBezTo>
                <a:lnTo>
                  <a:pt x="6038906" y="877540"/>
                </a:lnTo>
                <a:cubicBezTo>
                  <a:pt x="6038906" y="809300"/>
                  <a:pt x="6094205" y="753980"/>
                  <a:pt x="6162418" y="753980"/>
                </a:cubicBezTo>
                <a:close/>
                <a:moveTo>
                  <a:pt x="6943480" y="3307"/>
                </a:moveTo>
                <a:lnTo>
                  <a:pt x="9627389" y="3307"/>
                </a:lnTo>
                <a:cubicBezTo>
                  <a:pt x="9706566" y="3307"/>
                  <a:pt x="9770752" y="67518"/>
                  <a:pt x="9770752" y="146726"/>
                </a:cubicBezTo>
                <a:lnTo>
                  <a:pt x="9770752" y="2831689"/>
                </a:lnTo>
                <a:cubicBezTo>
                  <a:pt x="9770752" y="2910897"/>
                  <a:pt x="9706566" y="2975108"/>
                  <a:pt x="9627389" y="2975108"/>
                </a:cubicBezTo>
                <a:lnTo>
                  <a:pt x="6943480" y="2975108"/>
                </a:lnTo>
                <a:cubicBezTo>
                  <a:pt x="6864303" y="2975108"/>
                  <a:pt x="6800117" y="2910897"/>
                  <a:pt x="6800117" y="2831689"/>
                </a:cubicBezTo>
                <a:lnTo>
                  <a:pt x="6800117" y="146726"/>
                </a:lnTo>
                <a:cubicBezTo>
                  <a:pt x="6800117" y="67518"/>
                  <a:pt x="6864303" y="3307"/>
                  <a:pt x="6943480" y="3307"/>
                </a:cubicBezTo>
                <a:close/>
                <a:moveTo>
                  <a:pt x="3912097" y="0"/>
                </a:moveTo>
                <a:lnTo>
                  <a:pt x="5101192" y="0"/>
                </a:lnTo>
                <a:cubicBezTo>
                  <a:pt x="5177435" y="0"/>
                  <a:pt x="5239243" y="61832"/>
                  <a:pt x="5239243" y="138105"/>
                </a:cubicBezTo>
                <a:lnTo>
                  <a:pt x="5239243" y="1327667"/>
                </a:lnTo>
                <a:cubicBezTo>
                  <a:pt x="5239243" y="1403940"/>
                  <a:pt x="5177435" y="1465772"/>
                  <a:pt x="5101192" y="1465772"/>
                </a:cubicBezTo>
                <a:lnTo>
                  <a:pt x="3912097" y="1465772"/>
                </a:lnTo>
                <a:cubicBezTo>
                  <a:pt x="3835855" y="1465772"/>
                  <a:pt x="3774046" y="1403940"/>
                  <a:pt x="3774046" y="1327667"/>
                </a:cubicBezTo>
                <a:lnTo>
                  <a:pt x="3774046" y="138105"/>
                </a:lnTo>
                <a:cubicBezTo>
                  <a:pt x="3774046" y="61832"/>
                  <a:pt x="3835855" y="0"/>
                  <a:pt x="3912097" y="0"/>
                </a:cubicBezTo>
                <a:close/>
                <a:moveTo>
                  <a:pt x="900825" y="0"/>
                </a:moveTo>
                <a:lnTo>
                  <a:pt x="3584734" y="0"/>
                </a:lnTo>
                <a:cubicBezTo>
                  <a:pt x="3663910" y="0"/>
                  <a:pt x="3728096" y="64211"/>
                  <a:pt x="3728096" y="143419"/>
                </a:cubicBezTo>
                <a:lnTo>
                  <a:pt x="3728096" y="2828382"/>
                </a:lnTo>
                <a:cubicBezTo>
                  <a:pt x="3728096" y="2907590"/>
                  <a:pt x="3663910" y="2971801"/>
                  <a:pt x="3584734" y="2971801"/>
                </a:cubicBezTo>
                <a:lnTo>
                  <a:pt x="900825" y="2971801"/>
                </a:lnTo>
                <a:cubicBezTo>
                  <a:pt x="821648" y="2971801"/>
                  <a:pt x="757463" y="2907590"/>
                  <a:pt x="757463" y="2828382"/>
                </a:cubicBezTo>
                <a:lnTo>
                  <a:pt x="757463" y="143419"/>
                </a:lnTo>
                <a:cubicBezTo>
                  <a:pt x="757463" y="64211"/>
                  <a:pt x="821648" y="0"/>
                  <a:pt x="900825" y="0"/>
                </a:cubicBezTo>
                <a:close/>
              </a:path>
            </a:pathLst>
          </a:custGeom>
        </p:spPr>
      </p:pic>
      <p:sp>
        <p:nvSpPr>
          <p:cNvPr id="2" name="Title 1">
            <a:extLst>
              <a:ext uri="{FF2B5EF4-FFF2-40B4-BE49-F238E27FC236}">
                <a16:creationId xmlns:a16="http://schemas.microsoft.com/office/drawing/2014/main" id="{484725DF-B185-DF62-D9C2-AFE6749DE9F4}"/>
              </a:ext>
            </a:extLst>
          </p:cNvPr>
          <p:cNvSpPr>
            <a:spLocks noGrp="1"/>
          </p:cNvSpPr>
          <p:nvPr userDrawn="1">
            <p:ph type="ctrTitle"/>
          </p:nvPr>
        </p:nvSpPr>
        <p:spPr>
          <a:xfrm>
            <a:off x="3365496" y="1315699"/>
            <a:ext cx="8064504" cy="1022160"/>
          </a:xfrm>
        </p:spPr>
        <p:txBody>
          <a:bodyPr anchor="b">
            <a:noAutofit/>
          </a:bodyPr>
          <a:lstStyle>
            <a:lvl1pPr algn="l">
              <a:defRPr sz="3600">
                <a:solidFill>
                  <a:srgbClr val="083806"/>
                </a:solidFill>
              </a:defRPr>
            </a:lvl1pPr>
          </a:lstStyle>
          <a:p>
            <a:r>
              <a:rPr lang="en-US"/>
              <a:t>Click to edit Master title style</a:t>
            </a:r>
          </a:p>
        </p:txBody>
      </p:sp>
      <p:sp>
        <p:nvSpPr>
          <p:cNvPr id="3" name="Subtitle 2">
            <a:extLst>
              <a:ext uri="{FF2B5EF4-FFF2-40B4-BE49-F238E27FC236}">
                <a16:creationId xmlns:a16="http://schemas.microsoft.com/office/drawing/2014/main" id="{2C750214-8DD4-75C5-C137-0FFBCF354B2D}"/>
              </a:ext>
            </a:extLst>
          </p:cNvPr>
          <p:cNvSpPr>
            <a:spLocks noGrp="1"/>
          </p:cNvSpPr>
          <p:nvPr userDrawn="1">
            <p:ph type="subTitle" idx="1"/>
          </p:nvPr>
        </p:nvSpPr>
        <p:spPr>
          <a:xfrm>
            <a:off x="3365494" y="2372555"/>
            <a:ext cx="8064503" cy="514824"/>
          </a:xfrm>
        </p:spPr>
        <p:txBody>
          <a:bodyPr anchor="t">
            <a:noAutofit/>
          </a:bodyPr>
          <a:lstStyle>
            <a:lvl1pPr marL="0" indent="0" algn="l">
              <a:lnSpc>
                <a:spcPct val="100000"/>
              </a:lnSpc>
              <a:spcBef>
                <a:spcPts val="0"/>
              </a:spcBef>
              <a:buNone/>
              <a:defRPr sz="1600">
                <a:solidFill>
                  <a:srgbClr val="083806"/>
                </a:solidFill>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Click to edit Master subtitle style</a:t>
            </a:r>
          </a:p>
        </p:txBody>
      </p:sp>
      <p:sp>
        <p:nvSpPr>
          <p:cNvPr id="24" name="Text Placeholder 23">
            <a:extLst>
              <a:ext uri="{FF2B5EF4-FFF2-40B4-BE49-F238E27FC236}">
                <a16:creationId xmlns:a16="http://schemas.microsoft.com/office/drawing/2014/main" id="{573A8672-9CF4-8951-B28E-1DFA65080EA1}"/>
              </a:ext>
            </a:extLst>
          </p:cNvPr>
          <p:cNvSpPr>
            <a:spLocks noGrp="1"/>
          </p:cNvSpPr>
          <p:nvPr userDrawn="1">
            <p:ph type="body" sz="quarter" idx="10" hasCustomPrompt="1"/>
          </p:nvPr>
        </p:nvSpPr>
        <p:spPr>
          <a:xfrm>
            <a:off x="410706" y="936892"/>
            <a:ext cx="3450094" cy="2005315"/>
          </a:xfrm>
        </p:spPr>
        <p:txBody>
          <a:bodyPr anchor="ctr">
            <a:noAutofit/>
          </a:bodyPr>
          <a:lstStyle>
            <a:lvl1pPr marL="0" indent="0">
              <a:buNone/>
              <a:defRPr kumimoji="0" lang="en-US" sz="17400" b="0" i="0" u="none" strike="noStrike" kern="1200" cap="none" normalizeH="0" baseline="0" dirty="0" smtClean="0">
                <a:ln>
                  <a:noFill/>
                </a:ln>
                <a:solidFill>
                  <a:srgbClr val="083806"/>
                </a:solidFill>
                <a:effectLst/>
                <a:uLnTx/>
                <a:uFillTx/>
                <a:latin typeface="Outfit Thin" pitchFamily="2" charset="0"/>
                <a:ea typeface="+mn-ea"/>
                <a:cs typeface="+mn-cs"/>
              </a:defRPr>
            </a:lvl1pPr>
            <a:lvl2pPr>
              <a:defRPr/>
            </a:lvl2pPr>
            <a:lvl3pPr>
              <a:defRPr/>
            </a:lvl3pPr>
            <a:lvl4pPr>
              <a:defRPr/>
            </a:lvl4pPr>
            <a:lvl5pPr>
              <a:defRPr/>
            </a:lvl5pPr>
          </a:lstStyle>
          <a:p>
            <a:pPr marL="228600" marR="0" lvl="0" indent="-228600" algn="l" defTabSz="457200" rtl="0" eaLnBrk="1" fontAlgn="auto" latinLnBrk="0" hangingPunct="1">
              <a:spcBef>
                <a:spcPts val="0"/>
              </a:spcBef>
              <a:buClrTx/>
              <a:buSzTx/>
              <a:tabLst/>
              <a:defRPr/>
            </a:pPr>
            <a:r>
              <a:rPr lang="en-US"/>
              <a:t>01</a:t>
            </a:r>
          </a:p>
        </p:txBody>
      </p:sp>
      <p:sp>
        <p:nvSpPr>
          <p:cNvPr id="39" name="Rounded Rectangle 38">
            <a:extLst>
              <a:ext uri="{FF2B5EF4-FFF2-40B4-BE49-F238E27FC236}">
                <a16:creationId xmlns:a16="http://schemas.microsoft.com/office/drawing/2014/main" id="{7640F7D8-DAD6-AA83-73AE-173EFA26BF78}"/>
              </a:ext>
            </a:extLst>
          </p:cNvPr>
          <p:cNvSpPr/>
          <p:nvPr userDrawn="1"/>
        </p:nvSpPr>
        <p:spPr>
          <a:xfrm>
            <a:off x="10277757" y="5689008"/>
            <a:ext cx="711792" cy="711792"/>
          </a:xfrm>
          <a:prstGeom prst="roundRect">
            <a:avLst>
              <a:gd name="adj" fmla="val 17359"/>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4" name="Group 3">
            <a:extLst>
              <a:ext uri="{FF2B5EF4-FFF2-40B4-BE49-F238E27FC236}">
                <a16:creationId xmlns:a16="http://schemas.microsoft.com/office/drawing/2014/main" id="{9DA36DF9-801E-35DB-1BA8-96A9E56085D3}"/>
              </a:ext>
            </a:extLst>
          </p:cNvPr>
          <p:cNvGrpSpPr/>
          <p:nvPr userDrawn="1"/>
        </p:nvGrpSpPr>
        <p:grpSpPr>
          <a:xfrm rot="5400000">
            <a:off x="6324602" y="-2735305"/>
            <a:ext cx="1" cy="11734802"/>
            <a:chOff x="2554637" y="-8603771"/>
            <a:chExt cx="1" cy="11734802"/>
          </a:xfrm>
        </p:grpSpPr>
        <p:cxnSp>
          <p:nvCxnSpPr>
            <p:cNvPr id="6" name="Straight Connector 5">
              <a:extLst>
                <a:ext uri="{FF2B5EF4-FFF2-40B4-BE49-F238E27FC236}">
                  <a16:creationId xmlns:a16="http://schemas.microsoft.com/office/drawing/2014/main" id="{E8A7F047-7ECD-697B-A19B-560670706D1A}"/>
                </a:ext>
              </a:extLst>
            </p:cNvPr>
            <p:cNvCxnSpPr>
              <a:cxnSpLocks/>
            </p:cNvCxnSpPr>
            <p:nvPr userDrawn="1"/>
          </p:nvCxnSpPr>
          <p:spPr>
            <a:xfrm rot="16200000">
              <a:off x="-3312763" y="-2736371"/>
              <a:ext cx="11734800" cy="0"/>
            </a:xfrm>
            <a:prstGeom prst="line">
              <a:avLst/>
            </a:prstGeom>
            <a:ln w="9525" cap="rnd">
              <a:solidFill>
                <a:srgbClr val="B5B6C1"/>
              </a:solidFill>
            </a:ln>
          </p:spPr>
          <p:style>
            <a:lnRef idx="1">
              <a:schemeClr val="accent1"/>
            </a:lnRef>
            <a:fillRef idx="0">
              <a:schemeClr val="accent1"/>
            </a:fillRef>
            <a:effectRef idx="0">
              <a:schemeClr val="accent1"/>
            </a:effectRef>
            <a:fontRef idx="minor">
              <a:schemeClr val="tx1"/>
            </a:fontRef>
          </p:style>
        </p:cxnSp>
        <p:cxnSp>
          <p:nvCxnSpPr>
            <p:cNvPr id="7" name="Straight Connector 6">
              <a:extLst>
                <a:ext uri="{FF2B5EF4-FFF2-40B4-BE49-F238E27FC236}">
                  <a16:creationId xmlns:a16="http://schemas.microsoft.com/office/drawing/2014/main" id="{5AF1057C-E9FB-AE02-FC31-6B478D936445}"/>
                </a:ext>
              </a:extLst>
            </p:cNvPr>
            <p:cNvCxnSpPr>
              <a:cxnSpLocks/>
            </p:cNvCxnSpPr>
            <p:nvPr userDrawn="1"/>
          </p:nvCxnSpPr>
          <p:spPr>
            <a:xfrm rot="16200000">
              <a:off x="1100490" y="1676884"/>
              <a:ext cx="2908295" cy="0"/>
            </a:xfrm>
            <a:prstGeom prst="line">
              <a:avLst/>
            </a:prstGeom>
            <a:ln w="22225" cap="rnd">
              <a:solidFill>
                <a:srgbClr val="083806"/>
              </a:solidFill>
            </a:ln>
          </p:spPr>
          <p:style>
            <a:lnRef idx="1">
              <a:schemeClr val="accent1"/>
            </a:lnRef>
            <a:fillRef idx="0">
              <a:schemeClr val="accent1"/>
            </a:fillRef>
            <a:effectRef idx="0">
              <a:schemeClr val="accent1"/>
            </a:effectRef>
            <a:fontRef idx="minor">
              <a:schemeClr val="tx1"/>
            </a:fontRef>
          </p:style>
        </p:cxnSp>
      </p:grpSp>
      <p:sp>
        <p:nvSpPr>
          <p:cNvPr id="8" name="Rounded Rectangle 7">
            <a:extLst>
              <a:ext uri="{FF2B5EF4-FFF2-40B4-BE49-F238E27FC236}">
                <a16:creationId xmlns:a16="http://schemas.microsoft.com/office/drawing/2014/main" id="{C25C0F70-64DC-7A9D-27B0-231A9F2CD6C6}"/>
              </a:ext>
            </a:extLst>
          </p:cNvPr>
          <p:cNvSpPr/>
          <p:nvPr userDrawn="1"/>
        </p:nvSpPr>
        <p:spPr>
          <a:xfrm>
            <a:off x="457200" y="4180248"/>
            <a:ext cx="711792" cy="711792"/>
          </a:xfrm>
          <a:prstGeom prst="roundRect">
            <a:avLst>
              <a:gd name="adj" fmla="val 17359"/>
            </a:avLst>
          </a:prstGeom>
          <a:solidFill>
            <a:srgbClr val="08380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9" name="Rounded Rectangle 8">
            <a:extLst>
              <a:ext uri="{FF2B5EF4-FFF2-40B4-BE49-F238E27FC236}">
                <a16:creationId xmlns:a16="http://schemas.microsoft.com/office/drawing/2014/main" id="{8720C337-9E9F-247C-2411-E23A28D56A25}"/>
              </a:ext>
            </a:extLst>
          </p:cNvPr>
          <p:cNvSpPr/>
          <p:nvPr userDrawn="1"/>
        </p:nvSpPr>
        <p:spPr>
          <a:xfrm>
            <a:off x="4233007" y="4935028"/>
            <a:ext cx="711792" cy="711792"/>
          </a:xfrm>
          <a:prstGeom prst="roundRect">
            <a:avLst>
              <a:gd name="adj" fmla="val 17359"/>
            </a:avLst>
          </a:prstGeom>
          <a:solidFill>
            <a:srgbClr val="08380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1" name="Rounded Rectangle 10">
            <a:extLst>
              <a:ext uri="{FF2B5EF4-FFF2-40B4-BE49-F238E27FC236}">
                <a16:creationId xmlns:a16="http://schemas.microsoft.com/office/drawing/2014/main" id="{0DCD893C-C431-5241-5C95-7D93FE62D2E5}"/>
              </a:ext>
            </a:extLst>
          </p:cNvPr>
          <p:cNvSpPr/>
          <p:nvPr userDrawn="1"/>
        </p:nvSpPr>
        <p:spPr>
          <a:xfrm>
            <a:off x="5744469" y="4182979"/>
            <a:ext cx="711792" cy="711792"/>
          </a:xfrm>
          <a:prstGeom prst="roundRect">
            <a:avLst>
              <a:gd name="adj" fmla="val 17359"/>
            </a:avLst>
          </a:prstGeom>
          <a:solidFill>
            <a:srgbClr val="08380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2" name="Rounded Rectangle 11">
            <a:extLst>
              <a:ext uri="{FF2B5EF4-FFF2-40B4-BE49-F238E27FC236}">
                <a16:creationId xmlns:a16="http://schemas.microsoft.com/office/drawing/2014/main" id="{12E30DBE-19B6-4C67-94FF-9130AC8AA445}"/>
              </a:ext>
            </a:extLst>
          </p:cNvPr>
          <p:cNvSpPr/>
          <p:nvPr userDrawn="1"/>
        </p:nvSpPr>
        <p:spPr>
          <a:xfrm>
            <a:off x="6502229" y="3428999"/>
            <a:ext cx="711792" cy="711792"/>
          </a:xfrm>
          <a:prstGeom prst="roundRect">
            <a:avLst>
              <a:gd name="adj" fmla="val 17359"/>
            </a:avLst>
          </a:prstGeom>
          <a:solidFill>
            <a:srgbClr val="08380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3" name="Rounded Rectangle 12">
            <a:extLst>
              <a:ext uri="{FF2B5EF4-FFF2-40B4-BE49-F238E27FC236}">
                <a16:creationId xmlns:a16="http://schemas.microsoft.com/office/drawing/2014/main" id="{39264DFD-C070-BAA1-B401-890D538756E2}"/>
              </a:ext>
            </a:extLst>
          </p:cNvPr>
          <p:cNvSpPr/>
          <p:nvPr userDrawn="1"/>
        </p:nvSpPr>
        <p:spPr>
          <a:xfrm>
            <a:off x="4233007" y="5689008"/>
            <a:ext cx="711792" cy="711792"/>
          </a:xfrm>
          <a:prstGeom prst="roundRect">
            <a:avLst>
              <a:gd name="adj" fmla="val 17359"/>
            </a:avLst>
          </a:prstGeom>
          <a:solidFill>
            <a:srgbClr val="08380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 name="Rounded Rectangle 13">
            <a:extLst>
              <a:ext uri="{FF2B5EF4-FFF2-40B4-BE49-F238E27FC236}">
                <a16:creationId xmlns:a16="http://schemas.microsoft.com/office/drawing/2014/main" id="{AD291013-A3EF-320D-73AF-0C511BAD220B}"/>
              </a:ext>
            </a:extLst>
          </p:cNvPr>
          <p:cNvSpPr/>
          <p:nvPr userDrawn="1"/>
        </p:nvSpPr>
        <p:spPr>
          <a:xfrm>
            <a:off x="10277757" y="3428999"/>
            <a:ext cx="1465772" cy="1465772"/>
          </a:xfrm>
          <a:prstGeom prst="roundRect">
            <a:avLst>
              <a:gd name="adj" fmla="val 9422"/>
            </a:avLst>
          </a:prstGeom>
          <a:solidFill>
            <a:srgbClr val="08380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6" name="Rounded Rectangle 15">
            <a:extLst>
              <a:ext uri="{FF2B5EF4-FFF2-40B4-BE49-F238E27FC236}">
                <a16:creationId xmlns:a16="http://schemas.microsoft.com/office/drawing/2014/main" id="{A32A0741-8CE1-4650-0B29-B15EF3846406}"/>
              </a:ext>
            </a:extLst>
          </p:cNvPr>
          <p:cNvSpPr/>
          <p:nvPr userDrawn="1"/>
        </p:nvSpPr>
        <p:spPr>
          <a:xfrm>
            <a:off x="10277757" y="5689008"/>
            <a:ext cx="711792" cy="711792"/>
          </a:xfrm>
          <a:prstGeom prst="roundRect">
            <a:avLst>
              <a:gd name="adj" fmla="val 17359"/>
            </a:avLst>
          </a:prstGeom>
          <a:solidFill>
            <a:srgbClr val="08380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7" name="Rounded Rectangle 16">
            <a:extLst>
              <a:ext uri="{FF2B5EF4-FFF2-40B4-BE49-F238E27FC236}">
                <a16:creationId xmlns:a16="http://schemas.microsoft.com/office/drawing/2014/main" id="{81762489-4A2F-8B4D-000A-D7AD89E356BC}"/>
              </a:ext>
            </a:extLst>
          </p:cNvPr>
          <p:cNvSpPr/>
          <p:nvPr userDrawn="1"/>
        </p:nvSpPr>
        <p:spPr>
          <a:xfrm>
            <a:off x="457200" y="3428999"/>
            <a:ext cx="711792" cy="711792"/>
          </a:xfrm>
          <a:prstGeom prst="roundRect">
            <a:avLst>
              <a:gd name="adj" fmla="val 17359"/>
            </a:avLst>
          </a:prstGeom>
          <a:solidFill>
            <a:srgbClr val="08380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35" name="Group 34">
            <a:extLst>
              <a:ext uri="{FF2B5EF4-FFF2-40B4-BE49-F238E27FC236}">
                <a16:creationId xmlns:a16="http://schemas.microsoft.com/office/drawing/2014/main" id="{002EA520-EDB4-C24E-8131-06E158058268}"/>
              </a:ext>
            </a:extLst>
          </p:cNvPr>
          <p:cNvGrpSpPr/>
          <p:nvPr userDrawn="1"/>
        </p:nvGrpSpPr>
        <p:grpSpPr>
          <a:xfrm>
            <a:off x="148276" y="3403765"/>
            <a:ext cx="11595254" cy="2997035"/>
            <a:chOff x="148276" y="3403765"/>
            <a:chExt cx="11595254" cy="2997035"/>
          </a:xfrm>
          <a:solidFill>
            <a:srgbClr val="ECFFE6"/>
          </a:solidFill>
        </p:grpSpPr>
        <p:sp>
          <p:nvSpPr>
            <p:cNvPr id="36" name="Freeform 35">
              <a:extLst>
                <a:ext uri="{FF2B5EF4-FFF2-40B4-BE49-F238E27FC236}">
                  <a16:creationId xmlns:a16="http://schemas.microsoft.com/office/drawing/2014/main" id="{11A8C6E8-ECEC-EB3F-8699-E4BADC7C4437}"/>
                </a:ext>
              </a:extLst>
            </p:cNvPr>
            <p:cNvSpPr/>
            <p:nvPr/>
          </p:nvSpPr>
          <p:spPr>
            <a:xfrm>
              <a:off x="8586266" y="3428998"/>
              <a:ext cx="1642615" cy="1655854"/>
            </a:xfrm>
            <a:custGeom>
              <a:avLst/>
              <a:gdLst>
                <a:gd name="connsiteX0" fmla="*/ 1148296 w 1642615"/>
                <a:gd name="connsiteY0" fmla="*/ 0 h 1655854"/>
                <a:gd name="connsiteX1" fmla="*/ 1152478 w 1642615"/>
                <a:gd name="connsiteY1" fmla="*/ 0 h 1655854"/>
                <a:gd name="connsiteX2" fmla="*/ 1162202 w 1642615"/>
                <a:gd name="connsiteY2" fmla="*/ 96158 h 1655854"/>
                <a:gd name="connsiteX3" fmla="*/ 1560387 w 1642615"/>
                <a:gd name="connsiteY3" fmla="*/ 494347 h 1655854"/>
                <a:gd name="connsiteX4" fmla="*/ 1642615 w 1642615"/>
                <a:gd name="connsiteY4" fmla="*/ 502662 h 1655854"/>
                <a:gd name="connsiteX5" fmla="*/ 1642615 w 1642615"/>
                <a:gd name="connsiteY5" fmla="*/ 506845 h 1655854"/>
                <a:gd name="connsiteX6" fmla="*/ 1559553 w 1642615"/>
                <a:gd name="connsiteY6" fmla="*/ 498444 h 1655854"/>
                <a:gd name="connsiteX7" fmla="*/ 1158105 w 1642615"/>
                <a:gd name="connsiteY7" fmla="*/ 96993 h 1655854"/>
                <a:gd name="connsiteX8" fmla="*/ 1098384 w 1642615"/>
                <a:gd name="connsiteY8" fmla="*/ 0 h 1655854"/>
                <a:gd name="connsiteX9" fmla="*/ 1102568 w 1642615"/>
                <a:gd name="connsiteY9" fmla="*/ 0 h 1655854"/>
                <a:gd name="connsiteX10" fmla="*/ 1113309 w 1642615"/>
                <a:gd name="connsiteY10" fmla="*/ 106191 h 1655854"/>
                <a:gd name="connsiteX11" fmla="*/ 1550355 w 1642615"/>
                <a:gd name="connsiteY11" fmla="*/ 543240 h 1655854"/>
                <a:gd name="connsiteX12" fmla="*/ 1642615 w 1642615"/>
                <a:gd name="connsiteY12" fmla="*/ 552573 h 1655854"/>
                <a:gd name="connsiteX13" fmla="*/ 1642615 w 1642615"/>
                <a:gd name="connsiteY13" fmla="*/ 556756 h 1655854"/>
                <a:gd name="connsiteX14" fmla="*/ 1549493 w 1642615"/>
                <a:gd name="connsiteY14" fmla="*/ 547341 h 1655854"/>
                <a:gd name="connsiteX15" fmla="*/ 1109208 w 1642615"/>
                <a:gd name="connsiteY15" fmla="*/ 107054 h 1655854"/>
                <a:gd name="connsiteX16" fmla="*/ 1048474 w 1642615"/>
                <a:gd name="connsiteY16" fmla="*/ 0 h 1655854"/>
                <a:gd name="connsiteX17" fmla="*/ 1052657 w 1642615"/>
                <a:gd name="connsiteY17" fmla="*/ 0 h 1655854"/>
                <a:gd name="connsiteX18" fmla="*/ 1064412 w 1642615"/>
                <a:gd name="connsiteY18" fmla="*/ 116251 h 1655854"/>
                <a:gd name="connsiteX19" fmla="*/ 1540295 w 1642615"/>
                <a:gd name="connsiteY19" fmla="*/ 592137 h 1655854"/>
                <a:gd name="connsiteX20" fmla="*/ 1642615 w 1642615"/>
                <a:gd name="connsiteY20" fmla="*/ 602484 h 1655854"/>
                <a:gd name="connsiteX21" fmla="*/ 1642615 w 1642615"/>
                <a:gd name="connsiteY21" fmla="*/ 606667 h 1655854"/>
                <a:gd name="connsiteX22" fmla="*/ 1539460 w 1642615"/>
                <a:gd name="connsiteY22" fmla="*/ 596234 h 1655854"/>
                <a:gd name="connsiteX23" fmla="*/ 1060315 w 1642615"/>
                <a:gd name="connsiteY23" fmla="*/ 117086 h 1655854"/>
                <a:gd name="connsiteX24" fmla="*/ 998562 w 1642615"/>
                <a:gd name="connsiteY24" fmla="*/ 0 h 1655854"/>
                <a:gd name="connsiteX25" fmla="*/ 1002746 w 1642615"/>
                <a:gd name="connsiteY25" fmla="*/ 0 h 1655854"/>
                <a:gd name="connsiteX26" fmla="*/ 1015518 w 1642615"/>
                <a:gd name="connsiteY26" fmla="*/ 126285 h 1655854"/>
                <a:gd name="connsiteX27" fmla="*/ 1530262 w 1642615"/>
                <a:gd name="connsiteY27" fmla="*/ 641031 h 1655854"/>
                <a:gd name="connsiteX28" fmla="*/ 1642615 w 1642615"/>
                <a:gd name="connsiteY28" fmla="*/ 652395 h 1655854"/>
                <a:gd name="connsiteX29" fmla="*/ 1642615 w 1642615"/>
                <a:gd name="connsiteY29" fmla="*/ 656578 h 1655854"/>
                <a:gd name="connsiteX30" fmla="*/ 1529399 w 1642615"/>
                <a:gd name="connsiteY30" fmla="*/ 645132 h 1655854"/>
                <a:gd name="connsiteX31" fmla="*/ 1011418 w 1642615"/>
                <a:gd name="connsiteY31" fmla="*/ 127147 h 1655854"/>
                <a:gd name="connsiteX32" fmla="*/ 948308 w 1642615"/>
                <a:gd name="connsiteY32" fmla="*/ 0 h 1655854"/>
                <a:gd name="connsiteX33" fmla="*/ 952835 w 1642615"/>
                <a:gd name="connsiteY33" fmla="*/ 0 h 1655854"/>
                <a:gd name="connsiteX34" fmla="*/ 966621 w 1642615"/>
                <a:gd name="connsiteY34" fmla="*/ 136345 h 1655854"/>
                <a:gd name="connsiteX35" fmla="*/ 1520201 w 1642615"/>
                <a:gd name="connsiteY35" fmla="*/ 689929 h 1655854"/>
                <a:gd name="connsiteX36" fmla="*/ 1642615 w 1642615"/>
                <a:gd name="connsiteY36" fmla="*/ 702307 h 1655854"/>
                <a:gd name="connsiteX37" fmla="*/ 1642615 w 1642615"/>
                <a:gd name="connsiteY37" fmla="*/ 707536 h 1655854"/>
                <a:gd name="connsiteX38" fmla="*/ 1590317 w 1642615"/>
                <a:gd name="connsiteY38" fmla="*/ 704886 h 1655854"/>
                <a:gd name="connsiteX39" fmla="*/ 951664 w 1642615"/>
                <a:gd name="connsiteY39" fmla="*/ 66228 h 1655854"/>
                <a:gd name="connsiteX40" fmla="*/ 898398 w 1642615"/>
                <a:gd name="connsiteY40" fmla="*/ 0 h 1655854"/>
                <a:gd name="connsiteX41" fmla="*/ 902581 w 1642615"/>
                <a:gd name="connsiteY41" fmla="*/ 0 h 1655854"/>
                <a:gd name="connsiteX42" fmla="*/ 906174 w 1642615"/>
                <a:gd name="connsiteY42" fmla="*/ 70893 h 1655854"/>
                <a:gd name="connsiteX43" fmla="*/ 1585653 w 1642615"/>
                <a:gd name="connsiteY43" fmla="*/ 750377 h 1655854"/>
                <a:gd name="connsiteX44" fmla="*/ 1642615 w 1642615"/>
                <a:gd name="connsiteY44" fmla="*/ 753263 h 1655854"/>
                <a:gd name="connsiteX45" fmla="*/ 1642615 w 1642615"/>
                <a:gd name="connsiteY45" fmla="*/ 757447 h 1655854"/>
                <a:gd name="connsiteX46" fmla="*/ 1585214 w 1642615"/>
                <a:gd name="connsiteY46" fmla="*/ 754539 h 1655854"/>
                <a:gd name="connsiteX47" fmla="*/ 902011 w 1642615"/>
                <a:gd name="connsiteY47" fmla="*/ 71331 h 1655854"/>
                <a:gd name="connsiteX48" fmla="*/ 848487 w 1642615"/>
                <a:gd name="connsiteY48" fmla="*/ 0 h 1655854"/>
                <a:gd name="connsiteX49" fmla="*/ 852670 w 1642615"/>
                <a:gd name="connsiteY49" fmla="*/ 0 h 1655854"/>
                <a:gd name="connsiteX50" fmla="*/ 856520 w 1642615"/>
                <a:gd name="connsiteY50" fmla="*/ 75997 h 1655854"/>
                <a:gd name="connsiteX51" fmla="*/ 1580549 w 1642615"/>
                <a:gd name="connsiteY51" fmla="*/ 800031 h 1655854"/>
                <a:gd name="connsiteX52" fmla="*/ 1642615 w 1642615"/>
                <a:gd name="connsiteY52" fmla="*/ 803176 h 1655854"/>
                <a:gd name="connsiteX53" fmla="*/ 1642615 w 1642615"/>
                <a:gd name="connsiteY53" fmla="*/ 807358 h 1655854"/>
                <a:gd name="connsiteX54" fmla="*/ 1580126 w 1642615"/>
                <a:gd name="connsiteY54" fmla="*/ 804192 h 1655854"/>
                <a:gd name="connsiteX55" fmla="*/ 852359 w 1642615"/>
                <a:gd name="connsiteY55" fmla="*/ 76420 h 1655854"/>
                <a:gd name="connsiteX56" fmla="*/ 798576 w 1642615"/>
                <a:gd name="connsiteY56" fmla="*/ 0 h 1655854"/>
                <a:gd name="connsiteX57" fmla="*/ 802759 w 1642615"/>
                <a:gd name="connsiteY57" fmla="*/ 0 h 1655854"/>
                <a:gd name="connsiteX58" fmla="*/ 806868 w 1642615"/>
                <a:gd name="connsiteY58" fmla="*/ 81086 h 1655854"/>
                <a:gd name="connsiteX59" fmla="*/ 1575461 w 1642615"/>
                <a:gd name="connsiteY59" fmla="*/ 849683 h 1655854"/>
                <a:gd name="connsiteX60" fmla="*/ 1642615 w 1642615"/>
                <a:gd name="connsiteY60" fmla="*/ 853086 h 1655854"/>
                <a:gd name="connsiteX61" fmla="*/ 1642615 w 1642615"/>
                <a:gd name="connsiteY61" fmla="*/ 857271 h 1655854"/>
                <a:gd name="connsiteX62" fmla="*/ 1575022 w 1642615"/>
                <a:gd name="connsiteY62" fmla="*/ 853847 h 1655854"/>
                <a:gd name="connsiteX63" fmla="*/ 802706 w 1642615"/>
                <a:gd name="connsiteY63" fmla="*/ 81524 h 1655854"/>
                <a:gd name="connsiteX64" fmla="*/ 748665 w 1642615"/>
                <a:gd name="connsiteY64" fmla="*/ 0 h 1655854"/>
                <a:gd name="connsiteX65" fmla="*/ 752848 w 1642615"/>
                <a:gd name="connsiteY65" fmla="*/ 0 h 1655854"/>
                <a:gd name="connsiteX66" fmla="*/ 757215 w 1642615"/>
                <a:gd name="connsiteY66" fmla="*/ 86190 h 1655854"/>
                <a:gd name="connsiteX67" fmla="*/ 1570357 w 1642615"/>
                <a:gd name="connsiteY67" fmla="*/ 899338 h 1655854"/>
                <a:gd name="connsiteX68" fmla="*/ 1642615 w 1642615"/>
                <a:gd name="connsiteY68" fmla="*/ 902999 h 1655854"/>
                <a:gd name="connsiteX69" fmla="*/ 1642615 w 1642615"/>
                <a:gd name="connsiteY69" fmla="*/ 907181 h 1655854"/>
                <a:gd name="connsiteX70" fmla="*/ 1569934 w 1642615"/>
                <a:gd name="connsiteY70" fmla="*/ 903499 h 1655854"/>
                <a:gd name="connsiteX71" fmla="*/ 753053 w 1642615"/>
                <a:gd name="connsiteY71" fmla="*/ 86613 h 1655854"/>
                <a:gd name="connsiteX72" fmla="*/ 698754 w 1642615"/>
                <a:gd name="connsiteY72" fmla="*/ 0 h 1655854"/>
                <a:gd name="connsiteX73" fmla="*/ 702937 w 1642615"/>
                <a:gd name="connsiteY73" fmla="*/ 0 h 1655854"/>
                <a:gd name="connsiteX74" fmla="*/ 707562 w 1642615"/>
                <a:gd name="connsiteY74" fmla="*/ 91277 h 1655854"/>
                <a:gd name="connsiteX75" fmla="*/ 1565269 w 1642615"/>
                <a:gd name="connsiteY75" fmla="*/ 948990 h 1655854"/>
                <a:gd name="connsiteX76" fmla="*/ 1642615 w 1642615"/>
                <a:gd name="connsiteY76" fmla="*/ 952909 h 1655854"/>
                <a:gd name="connsiteX77" fmla="*/ 1642615 w 1642615"/>
                <a:gd name="connsiteY77" fmla="*/ 957093 h 1655854"/>
                <a:gd name="connsiteX78" fmla="*/ 1564830 w 1642615"/>
                <a:gd name="connsiteY78" fmla="*/ 953152 h 1655854"/>
                <a:gd name="connsiteX79" fmla="*/ 703400 w 1642615"/>
                <a:gd name="connsiteY79" fmla="*/ 91716 h 1655854"/>
                <a:gd name="connsiteX80" fmla="*/ 648843 w 1642615"/>
                <a:gd name="connsiteY80" fmla="*/ 0 h 1655854"/>
                <a:gd name="connsiteX81" fmla="*/ 653026 w 1642615"/>
                <a:gd name="connsiteY81" fmla="*/ 0 h 1655854"/>
                <a:gd name="connsiteX82" fmla="*/ 657909 w 1642615"/>
                <a:gd name="connsiteY82" fmla="*/ 96382 h 1655854"/>
                <a:gd name="connsiteX83" fmla="*/ 1560165 w 1642615"/>
                <a:gd name="connsiteY83" fmla="*/ 998643 h 1655854"/>
                <a:gd name="connsiteX84" fmla="*/ 1642615 w 1642615"/>
                <a:gd name="connsiteY84" fmla="*/ 1002821 h 1655854"/>
                <a:gd name="connsiteX85" fmla="*/ 1642615 w 1642615"/>
                <a:gd name="connsiteY85" fmla="*/ 1007003 h 1655854"/>
                <a:gd name="connsiteX86" fmla="*/ 1559742 w 1642615"/>
                <a:gd name="connsiteY86" fmla="*/ 1002805 h 1655854"/>
                <a:gd name="connsiteX87" fmla="*/ 653748 w 1642615"/>
                <a:gd name="connsiteY87" fmla="*/ 96805 h 1655854"/>
                <a:gd name="connsiteX88" fmla="*/ 598932 w 1642615"/>
                <a:gd name="connsiteY88" fmla="*/ 0 h 1655854"/>
                <a:gd name="connsiteX89" fmla="*/ 603115 w 1642615"/>
                <a:gd name="connsiteY89" fmla="*/ 0 h 1655854"/>
                <a:gd name="connsiteX90" fmla="*/ 608256 w 1642615"/>
                <a:gd name="connsiteY90" fmla="*/ 101470 h 1655854"/>
                <a:gd name="connsiteX91" fmla="*/ 1555077 w 1642615"/>
                <a:gd name="connsiteY91" fmla="*/ 1048297 h 1655854"/>
                <a:gd name="connsiteX92" fmla="*/ 1642615 w 1642615"/>
                <a:gd name="connsiteY92" fmla="*/ 1052732 h 1655854"/>
                <a:gd name="connsiteX93" fmla="*/ 1642615 w 1642615"/>
                <a:gd name="connsiteY93" fmla="*/ 1056916 h 1655854"/>
                <a:gd name="connsiteX94" fmla="*/ 1554638 w 1642615"/>
                <a:gd name="connsiteY94" fmla="*/ 1052459 h 1655854"/>
                <a:gd name="connsiteX95" fmla="*/ 604094 w 1642615"/>
                <a:gd name="connsiteY95" fmla="*/ 101909 h 1655854"/>
                <a:gd name="connsiteX96" fmla="*/ 549021 w 1642615"/>
                <a:gd name="connsiteY96" fmla="*/ 0 h 1655854"/>
                <a:gd name="connsiteX97" fmla="*/ 553204 w 1642615"/>
                <a:gd name="connsiteY97" fmla="*/ 0 h 1655854"/>
                <a:gd name="connsiteX98" fmla="*/ 558603 w 1642615"/>
                <a:gd name="connsiteY98" fmla="*/ 106574 h 1655854"/>
                <a:gd name="connsiteX99" fmla="*/ 1549973 w 1642615"/>
                <a:gd name="connsiteY99" fmla="*/ 1097950 h 1655854"/>
                <a:gd name="connsiteX100" fmla="*/ 1642615 w 1642615"/>
                <a:gd name="connsiteY100" fmla="*/ 1102644 h 1655854"/>
                <a:gd name="connsiteX101" fmla="*/ 1642615 w 1642615"/>
                <a:gd name="connsiteY101" fmla="*/ 1106826 h 1655854"/>
                <a:gd name="connsiteX102" fmla="*/ 1549550 w 1642615"/>
                <a:gd name="connsiteY102" fmla="*/ 1102111 h 1655854"/>
                <a:gd name="connsiteX103" fmla="*/ 554442 w 1642615"/>
                <a:gd name="connsiteY103" fmla="*/ 106997 h 1655854"/>
                <a:gd name="connsiteX104" fmla="*/ 499110 w 1642615"/>
                <a:gd name="connsiteY104" fmla="*/ 0 h 1655854"/>
                <a:gd name="connsiteX105" fmla="*/ 503293 w 1642615"/>
                <a:gd name="connsiteY105" fmla="*/ 0 h 1655854"/>
                <a:gd name="connsiteX106" fmla="*/ 508951 w 1642615"/>
                <a:gd name="connsiteY106" fmla="*/ 111661 h 1655854"/>
                <a:gd name="connsiteX107" fmla="*/ 1544884 w 1642615"/>
                <a:gd name="connsiteY107" fmla="*/ 1147603 h 1655854"/>
                <a:gd name="connsiteX108" fmla="*/ 1642615 w 1642615"/>
                <a:gd name="connsiteY108" fmla="*/ 1152554 h 1655854"/>
                <a:gd name="connsiteX109" fmla="*/ 1642615 w 1642615"/>
                <a:gd name="connsiteY109" fmla="*/ 1156738 h 1655854"/>
                <a:gd name="connsiteX110" fmla="*/ 1544446 w 1642615"/>
                <a:gd name="connsiteY110" fmla="*/ 1151765 h 1655854"/>
                <a:gd name="connsiteX111" fmla="*/ 504789 w 1642615"/>
                <a:gd name="connsiteY111" fmla="*/ 112100 h 1655854"/>
                <a:gd name="connsiteX112" fmla="*/ 449199 w 1642615"/>
                <a:gd name="connsiteY112" fmla="*/ 0 h 1655854"/>
                <a:gd name="connsiteX113" fmla="*/ 453382 w 1642615"/>
                <a:gd name="connsiteY113" fmla="*/ 0 h 1655854"/>
                <a:gd name="connsiteX114" fmla="*/ 459297 w 1642615"/>
                <a:gd name="connsiteY114" fmla="*/ 116766 h 1655854"/>
                <a:gd name="connsiteX115" fmla="*/ 1539781 w 1642615"/>
                <a:gd name="connsiteY115" fmla="*/ 1197256 h 1655854"/>
                <a:gd name="connsiteX116" fmla="*/ 1642615 w 1642615"/>
                <a:gd name="connsiteY116" fmla="*/ 1202466 h 1655854"/>
                <a:gd name="connsiteX117" fmla="*/ 1642615 w 1642615"/>
                <a:gd name="connsiteY117" fmla="*/ 1206649 h 1655854"/>
                <a:gd name="connsiteX118" fmla="*/ 1539358 w 1642615"/>
                <a:gd name="connsiteY118" fmla="*/ 1201417 h 1655854"/>
                <a:gd name="connsiteX119" fmla="*/ 455136 w 1642615"/>
                <a:gd name="connsiteY119" fmla="*/ 117189 h 1655854"/>
                <a:gd name="connsiteX120" fmla="*/ 399288 w 1642615"/>
                <a:gd name="connsiteY120" fmla="*/ 0 h 1655854"/>
                <a:gd name="connsiteX121" fmla="*/ 403471 w 1642615"/>
                <a:gd name="connsiteY121" fmla="*/ 0 h 1655854"/>
                <a:gd name="connsiteX122" fmla="*/ 409645 w 1642615"/>
                <a:gd name="connsiteY122" fmla="*/ 121870 h 1655854"/>
                <a:gd name="connsiteX123" fmla="*/ 1534692 w 1642615"/>
                <a:gd name="connsiteY123" fmla="*/ 1246910 h 1655854"/>
                <a:gd name="connsiteX124" fmla="*/ 1642615 w 1642615"/>
                <a:gd name="connsiteY124" fmla="*/ 1252378 h 1655854"/>
                <a:gd name="connsiteX125" fmla="*/ 1642615 w 1642615"/>
                <a:gd name="connsiteY125" fmla="*/ 1256561 h 1655854"/>
                <a:gd name="connsiteX126" fmla="*/ 1534254 w 1642615"/>
                <a:gd name="connsiteY126" fmla="*/ 1251071 h 1655854"/>
                <a:gd name="connsiteX127" fmla="*/ 405483 w 1642615"/>
                <a:gd name="connsiteY127" fmla="*/ 122293 h 1655854"/>
                <a:gd name="connsiteX128" fmla="*/ 349377 w 1642615"/>
                <a:gd name="connsiteY128" fmla="*/ 0 h 1655854"/>
                <a:gd name="connsiteX129" fmla="*/ 353560 w 1642615"/>
                <a:gd name="connsiteY129" fmla="*/ 0 h 1655854"/>
                <a:gd name="connsiteX130" fmla="*/ 359992 w 1642615"/>
                <a:gd name="connsiteY130" fmla="*/ 126958 h 1655854"/>
                <a:gd name="connsiteX131" fmla="*/ 1529588 w 1642615"/>
                <a:gd name="connsiteY131" fmla="*/ 1296562 h 1655854"/>
                <a:gd name="connsiteX132" fmla="*/ 1642615 w 1642615"/>
                <a:gd name="connsiteY132" fmla="*/ 1302288 h 1655854"/>
                <a:gd name="connsiteX133" fmla="*/ 1642615 w 1642615"/>
                <a:gd name="connsiteY133" fmla="*/ 1306472 h 1655854"/>
                <a:gd name="connsiteX134" fmla="*/ 1529166 w 1642615"/>
                <a:gd name="connsiteY134" fmla="*/ 1300724 h 1655854"/>
                <a:gd name="connsiteX135" fmla="*/ 355831 w 1642615"/>
                <a:gd name="connsiteY135" fmla="*/ 127381 h 1655854"/>
                <a:gd name="connsiteX136" fmla="*/ 299466 w 1642615"/>
                <a:gd name="connsiteY136" fmla="*/ 0 h 1655854"/>
                <a:gd name="connsiteX137" fmla="*/ 303649 w 1642615"/>
                <a:gd name="connsiteY137" fmla="*/ 0 h 1655854"/>
                <a:gd name="connsiteX138" fmla="*/ 310339 w 1642615"/>
                <a:gd name="connsiteY138" fmla="*/ 132047 h 1655854"/>
                <a:gd name="connsiteX139" fmla="*/ 1524500 w 1642615"/>
                <a:gd name="connsiteY139" fmla="*/ 1346215 h 1655854"/>
                <a:gd name="connsiteX140" fmla="*/ 1642615 w 1642615"/>
                <a:gd name="connsiteY140" fmla="*/ 1352199 h 1655854"/>
                <a:gd name="connsiteX141" fmla="*/ 1642615 w 1642615"/>
                <a:gd name="connsiteY141" fmla="*/ 1356383 h 1655854"/>
                <a:gd name="connsiteX142" fmla="*/ 1524062 w 1642615"/>
                <a:gd name="connsiteY142" fmla="*/ 1350377 h 1655854"/>
                <a:gd name="connsiteX143" fmla="*/ 306177 w 1642615"/>
                <a:gd name="connsiteY143" fmla="*/ 132485 h 1655854"/>
                <a:gd name="connsiteX144" fmla="*/ 249555 w 1642615"/>
                <a:gd name="connsiteY144" fmla="*/ 0 h 1655854"/>
                <a:gd name="connsiteX145" fmla="*/ 253738 w 1642615"/>
                <a:gd name="connsiteY145" fmla="*/ 0 h 1655854"/>
                <a:gd name="connsiteX146" fmla="*/ 260686 w 1642615"/>
                <a:gd name="connsiteY146" fmla="*/ 137151 h 1655854"/>
                <a:gd name="connsiteX147" fmla="*/ 1519396 w 1642615"/>
                <a:gd name="connsiteY147" fmla="*/ 1395869 h 1655854"/>
                <a:gd name="connsiteX148" fmla="*/ 1642615 w 1642615"/>
                <a:gd name="connsiteY148" fmla="*/ 1402112 h 1655854"/>
                <a:gd name="connsiteX149" fmla="*/ 1642615 w 1642615"/>
                <a:gd name="connsiteY149" fmla="*/ 1406295 h 1655854"/>
                <a:gd name="connsiteX150" fmla="*/ 1518973 w 1642615"/>
                <a:gd name="connsiteY150" fmla="*/ 1400030 h 1655854"/>
                <a:gd name="connsiteX151" fmla="*/ 256525 w 1642615"/>
                <a:gd name="connsiteY151" fmla="*/ 137574 h 1655854"/>
                <a:gd name="connsiteX152" fmla="*/ 199644 w 1642615"/>
                <a:gd name="connsiteY152" fmla="*/ 0 h 1655854"/>
                <a:gd name="connsiteX153" fmla="*/ 203827 w 1642615"/>
                <a:gd name="connsiteY153" fmla="*/ 0 h 1655854"/>
                <a:gd name="connsiteX154" fmla="*/ 211034 w 1642615"/>
                <a:gd name="connsiteY154" fmla="*/ 142239 h 1655854"/>
                <a:gd name="connsiteX155" fmla="*/ 1514308 w 1642615"/>
                <a:gd name="connsiteY155" fmla="*/ 1445522 h 1655854"/>
                <a:gd name="connsiteX156" fmla="*/ 1642615 w 1642615"/>
                <a:gd name="connsiteY156" fmla="*/ 1452022 h 1655854"/>
                <a:gd name="connsiteX157" fmla="*/ 1642615 w 1642615"/>
                <a:gd name="connsiteY157" fmla="*/ 1456206 h 1655854"/>
                <a:gd name="connsiteX158" fmla="*/ 1513869 w 1642615"/>
                <a:gd name="connsiteY158" fmla="*/ 1449684 h 1655854"/>
                <a:gd name="connsiteX159" fmla="*/ 206872 w 1642615"/>
                <a:gd name="connsiteY159" fmla="*/ 142678 h 1655854"/>
                <a:gd name="connsiteX160" fmla="*/ 149733 w 1642615"/>
                <a:gd name="connsiteY160" fmla="*/ 0 h 1655854"/>
                <a:gd name="connsiteX161" fmla="*/ 153916 w 1642615"/>
                <a:gd name="connsiteY161" fmla="*/ 0 h 1655854"/>
                <a:gd name="connsiteX162" fmla="*/ 161380 w 1642615"/>
                <a:gd name="connsiteY162" fmla="*/ 147342 h 1655854"/>
                <a:gd name="connsiteX163" fmla="*/ 1509203 w 1642615"/>
                <a:gd name="connsiteY163" fmla="*/ 1495175 h 1655854"/>
                <a:gd name="connsiteX164" fmla="*/ 1642615 w 1642615"/>
                <a:gd name="connsiteY164" fmla="*/ 1501934 h 1655854"/>
                <a:gd name="connsiteX165" fmla="*/ 1642615 w 1642615"/>
                <a:gd name="connsiteY165" fmla="*/ 1506117 h 1655854"/>
                <a:gd name="connsiteX166" fmla="*/ 1508780 w 1642615"/>
                <a:gd name="connsiteY166" fmla="*/ 1499336 h 1655854"/>
                <a:gd name="connsiteX167" fmla="*/ 157219 w 1642615"/>
                <a:gd name="connsiteY167" fmla="*/ 147765 h 1655854"/>
                <a:gd name="connsiteX168" fmla="*/ 99822 w 1642615"/>
                <a:gd name="connsiteY168" fmla="*/ 0 h 1655854"/>
                <a:gd name="connsiteX169" fmla="*/ 104005 w 1642615"/>
                <a:gd name="connsiteY169" fmla="*/ 0 h 1655854"/>
                <a:gd name="connsiteX170" fmla="*/ 111728 w 1642615"/>
                <a:gd name="connsiteY170" fmla="*/ 152431 h 1655854"/>
                <a:gd name="connsiteX171" fmla="*/ 1504115 w 1642615"/>
                <a:gd name="connsiteY171" fmla="*/ 1544827 h 1655854"/>
                <a:gd name="connsiteX172" fmla="*/ 1642615 w 1642615"/>
                <a:gd name="connsiteY172" fmla="*/ 1551845 h 1655854"/>
                <a:gd name="connsiteX173" fmla="*/ 1642615 w 1642615"/>
                <a:gd name="connsiteY173" fmla="*/ 1556028 h 1655854"/>
                <a:gd name="connsiteX174" fmla="*/ 1503676 w 1642615"/>
                <a:gd name="connsiteY174" fmla="*/ 1548989 h 1655854"/>
                <a:gd name="connsiteX175" fmla="*/ 107566 w 1642615"/>
                <a:gd name="connsiteY175" fmla="*/ 152870 h 1655854"/>
                <a:gd name="connsiteX176" fmla="*/ 49911 w 1642615"/>
                <a:gd name="connsiteY176" fmla="*/ 0 h 1655854"/>
                <a:gd name="connsiteX177" fmla="*/ 54094 w 1642615"/>
                <a:gd name="connsiteY177" fmla="*/ 0 h 1655854"/>
                <a:gd name="connsiteX178" fmla="*/ 62075 w 1642615"/>
                <a:gd name="connsiteY178" fmla="*/ 157535 h 1655854"/>
                <a:gd name="connsiteX179" fmla="*/ 1499011 w 1642615"/>
                <a:gd name="connsiteY179" fmla="*/ 1594482 h 1655854"/>
                <a:gd name="connsiteX180" fmla="*/ 1642615 w 1642615"/>
                <a:gd name="connsiteY180" fmla="*/ 1601757 h 1655854"/>
                <a:gd name="connsiteX181" fmla="*/ 1642615 w 1642615"/>
                <a:gd name="connsiteY181" fmla="*/ 1605940 h 1655854"/>
                <a:gd name="connsiteX182" fmla="*/ 1498588 w 1642615"/>
                <a:gd name="connsiteY182" fmla="*/ 1598643 h 1655854"/>
                <a:gd name="connsiteX183" fmla="*/ 57914 w 1642615"/>
                <a:gd name="connsiteY183" fmla="*/ 157958 h 1655854"/>
                <a:gd name="connsiteX184" fmla="*/ 0 w 1642615"/>
                <a:gd name="connsiteY184" fmla="*/ 0 h 1655854"/>
                <a:gd name="connsiteX185" fmla="*/ 4171 w 1642615"/>
                <a:gd name="connsiteY185" fmla="*/ 0 h 1655854"/>
                <a:gd name="connsiteX186" fmla="*/ 11870 w 1642615"/>
                <a:gd name="connsiteY186" fmla="*/ 158035 h 1655854"/>
                <a:gd name="connsiteX187" fmla="*/ 489924 w 1642615"/>
                <a:gd name="connsiteY187" fmla="*/ 1166630 h 1655854"/>
                <a:gd name="connsiteX188" fmla="*/ 1498540 w 1642615"/>
                <a:gd name="connsiteY188" fmla="*/ 1644688 h 1655854"/>
                <a:gd name="connsiteX189" fmla="*/ 1642615 w 1642615"/>
                <a:gd name="connsiteY189" fmla="*/ 1651708 h 1655854"/>
                <a:gd name="connsiteX190" fmla="*/ 1642615 w 1642615"/>
                <a:gd name="connsiteY190" fmla="*/ 1655854 h 1655854"/>
                <a:gd name="connsiteX191" fmla="*/ 1493250 w 1642615"/>
                <a:gd name="connsiteY191" fmla="*/ 1648312 h 1655854"/>
                <a:gd name="connsiteX192" fmla="*/ 8246 w 1642615"/>
                <a:gd name="connsiteY192" fmla="*/ 163297 h 16558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Lst>
              <a:rect l="l" t="t" r="r" b="b"/>
              <a:pathLst>
                <a:path w="1642615" h="1655854">
                  <a:moveTo>
                    <a:pt x="1148296" y="0"/>
                  </a:moveTo>
                  <a:lnTo>
                    <a:pt x="1152478" y="0"/>
                  </a:lnTo>
                  <a:lnTo>
                    <a:pt x="1162202" y="96158"/>
                  </a:lnTo>
                  <a:cubicBezTo>
                    <a:pt x="1203159" y="295780"/>
                    <a:pt x="1360767" y="453390"/>
                    <a:pt x="1560387" y="494347"/>
                  </a:cubicBezTo>
                  <a:lnTo>
                    <a:pt x="1642615" y="502662"/>
                  </a:lnTo>
                  <a:lnTo>
                    <a:pt x="1642615" y="506845"/>
                  </a:lnTo>
                  <a:lnTo>
                    <a:pt x="1559553" y="498444"/>
                  </a:lnTo>
                  <a:cubicBezTo>
                    <a:pt x="1358311" y="457148"/>
                    <a:pt x="1199401" y="298237"/>
                    <a:pt x="1158105" y="96993"/>
                  </a:cubicBezTo>
                  <a:close/>
                  <a:moveTo>
                    <a:pt x="1098384" y="0"/>
                  </a:moveTo>
                  <a:lnTo>
                    <a:pt x="1102568" y="0"/>
                  </a:lnTo>
                  <a:lnTo>
                    <a:pt x="1113309" y="106191"/>
                  </a:lnTo>
                  <a:cubicBezTo>
                    <a:pt x="1158269" y="325271"/>
                    <a:pt x="1331277" y="498280"/>
                    <a:pt x="1550355" y="543240"/>
                  </a:cubicBezTo>
                  <a:lnTo>
                    <a:pt x="1642615" y="552573"/>
                  </a:lnTo>
                  <a:lnTo>
                    <a:pt x="1642615" y="556756"/>
                  </a:lnTo>
                  <a:lnTo>
                    <a:pt x="1549493" y="547341"/>
                  </a:lnTo>
                  <a:cubicBezTo>
                    <a:pt x="1328754" y="502057"/>
                    <a:pt x="1154492" y="327794"/>
                    <a:pt x="1109208" y="107054"/>
                  </a:cubicBezTo>
                  <a:close/>
                  <a:moveTo>
                    <a:pt x="1048474" y="0"/>
                  </a:moveTo>
                  <a:lnTo>
                    <a:pt x="1052657" y="0"/>
                  </a:lnTo>
                  <a:lnTo>
                    <a:pt x="1064412" y="116251"/>
                  </a:lnTo>
                  <a:cubicBezTo>
                    <a:pt x="1113360" y="354827"/>
                    <a:pt x="1301721" y="543189"/>
                    <a:pt x="1540295" y="592137"/>
                  </a:cubicBezTo>
                  <a:lnTo>
                    <a:pt x="1642615" y="602484"/>
                  </a:lnTo>
                  <a:lnTo>
                    <a:pt x="1642615" y="606667"/>
                  </a:lnTo>
                  <a:lnTo>
                    <a:pt x="1539460" y="596234"/>
                  </a:lnTo>
                  <a:cubicBezTo>
                    <a:pt x="1299263" y="546947"/>
                    <a:pt x="1109602" y="357284"/>
                    <a:pt x="1060315" y="117086"/>
                  </a:cubicBezTo>
                  <a:close/>
                  <a:moveTo>
                    <a:pt x="998562" y="0"/>
                  </a:moveTo>
                  <a:lnTo>
                    <a:pt x="1002746" y="0"/>
                  </a:lnTo>
                  <a:lnTo>
                    <a:pt x="1015518" y="126285"/>
                  </a:lnTo>
                  <a:cubicBezTo>
                    <a:pt x="1068470" y="384318"/>
                    <a:pt x="1272230" y="588079"/>
                    <a:pt x="1530262" y="641031"/>
                  </a:cubicBezTo>
                  <a:lnTo>
                    <a:pt x="1642615" y="652395"/>
                  </a:lnTo>
                  <a:lnTo>
                    <a:pt x="1642615" y="656578"/>
                  </a:lnTo>
                  <a:lnTo>
                    <a:pt x="1529399" y="645132"/>
                  </a:lnTo>
                  <a:cubicBezTo>
                    <a:pt x="1269707" y="591856"/>
                    <a:pt x="1064693" y="386841"/>
                    <a:pt x="1011418" y="127147"/>
                  </a:cubicBezTo>
                  <a:close/>
                  <a:moveTo>
                    <a:pt x="948308" y="0"/>
                  </a:moveTo>
                  <a:lnTo>
                    <a:pt x="952835" y="0"/>
                  </a:lnTo>
                  <a:lnTo>
                    <a:pt x="966621" y="136345"/>
                  </a:lnTo>
                  <a:cubicBezTo>
                    <a:pt x="1023561" y="413875"/>
                    <a:pt x="1242673" y="632989"/>
                    <a:pt x="1520201" y="689929"/>
                  </a:cubicBezTo>
                  <a:lnTo>
                    <a:pt x="1642615" y="702307"/>
                  </a:lnTo>
                  <a:lnTo>
                    <a:pt x="1642615" y="707536"/>
                  </a:lnTo>
                  <a:lnTo>
                    <a:pt x="1590317" y="704886"/>
                  </a:lnTo>
                  <a:cubicBezTo>
                    <a:pt x="1254067" y="670628"/>
                    <a:pt x="985922" y="402482"/>
                    <a:pt x="951664" y="66228"/>
                  </a:cubicBezTo>
                  <a:close/>
                  <a:moveTo>
                    <a:pt x="898398" y="0"/>
                  </a:moveTo>
                  <a:lnTo>
                    <a:pt x="902581" y="0"/>
                  </a:lnTo>
                  <a:lnTo>
                    <a:pt x="906174" y="70893"/>
                  </a:lnTo>
                  <a:cubicBezTo>
                    <a:pt x="942623" y="428626"/>
                    <a:pt x="1227922" y="713926"/>
                    <a:pt x="1585653" y="750377"/>
                  </a:cubicBezTo>
                  <a:lnTo>
                    <a:pt x="1642615" y="753263"/>
                  </a:lnTo>
                  <a:lnTo>
                    <a:pt x="1642615" y="757447"/>
                  </a:lnTo>
                  <a:lnTo>
                    <a:pt x="1585214" y="754539"/>
                  </a:lnTo>
                  <a:cubicBezTo>
                    <a:pt x="1225470" y="717895"/>
                    <a:pt x="938655" y="431078"/>
                    <a:pt x="902011" y="71331"/>
                  </a:cubicBezTo>
                  <a:close/>
                  <a:moveTo>
                    <a:pt x="848487" y="0"/>
                  </a:moveTo>
                  <a:lnTo>
                    <a:pt x="852670" y="0"/>
                  </a:lnTo>
                  <a:lnTo>
                    <a:pt x="856520" y="75997"/>
                  </a:lnTo>
                  <a:cubicBezTo>
                    <a:pt x="895355" y="457223"/>
                    <a:pt x="1199325" y="761196"/>
                    <a:pt x="1580549" y="800031"/>
                  </a:cubicBezTo>
                  <a:lnTo>
                    <a:pt x="1642615" y="803176"/>
                  </a:lnTo>
                  <a:lnTo>
                    <a:pt x="1642615" y="807358"/>
                  </a:lnTo>
                  <a:lnTo>
                    <a:pt x="1580126" y="804192"/>
                  </a:lnTo>
                  <a:cubicBezTo>
                    <a:pt x="1196952" y="765154"/>
                    <a:pt x="891397" y="459596"/>
                    <a:pt x="852359" y="76420"/>
                  </a:cubicBezTo>
                  <a:close/>
                  <a:moveTo>
                    <a:pt x="798576" y="0"/>
                  </a:moveTo>
                  <a:lnTo>
                    <a:pt x="802759" y="0"/>
                  </a:lnTo>
                  <a:lnTo>
                    <a:pt x="806868" y="81086"/>
                  </a:lnTo>
                  <a:cubicBezTo>
                    <a:pt x="848097" y="485742"/>
                    <a:pt x="1170807" y="808454"/>
                    <a:pt x="1575461" y="849683"/>
                  </a:cubicBezTo>
                  <a:lnTo>
                    <a:pt x="1642615" y="853086"/>
                  </a:lnTo>
                  <a:lnTo>
                    <a:pt x="1642615" y="857271"/>
                  </a:lnTo>
                  <a:lnTo>
                    <a:pt x="1575022" y="853847"/>
                  </a:lnTo>
                  <a:cubicBezTo>
                    <a:pt x="1168356" y="812423"/>
                    <a:pt x="844129" y="488194"/>
                    <a:pt x="802706" y="81524"/>
                  </a:cubicBezTo>
                  <a:close/>
                  <a:moveTo>
                    <a:pt x="748665" y="0"/>
                  </a:moveTo>
                  <a:lnTo>
                    <a:pt x="752848" y="0"/>
                  </a:lnTo>
                  <a:lnTo>
                    <a:pt x="757215" y="86190"/>
                  </a:lnTo>
                  <a:cubicBezTo>
                    <a:pt x="800829" y="514340"/>
                    <a:pt x="1142210" y="855723"/>
                    <a:pt x="1570357" y="899338"/>
                  </a:cubicBezTo>
                  <a:lnTo>
                    <a:pt x="1642615" y="902999"/>
                  </a:lnTo>
                  <a:lnTo>
                    <a:pt x="1642615" y="907181"/>
                  </a:lnTo>
                  <a:lnTo>
                    <a:pt x="1569934" y="903499"/>
                  </a:lnTo>
                  <a:cubicBezTo>
                    <a:pt x="1139838" y="859681"/>
                    <a:pt x="796871" y="516713"/>
                    <a:pt x="753053" y="86613"/>
                  </a:cubicBezTo>
                  <a:close/>
                  <a:moveTo>
                    <a:pt x="698754" y="0"/>
                  </a:moveTo>
                  <a:lnTo>
                    <a:pt x="702937" y="0"/>
                  </a:lnTo>
                  <a:lnTo>
                    <a:pt x="707562" y="91277"/>
                  </a:lnTo>
                  <a:cubicBezTo>
                    <a:pt x="753571" y="542857"/>
                    <a:pt x="1113691" y="902981"/>
                    <a:pt x="1565269" y="948990"/>
                  </a:cubicBezTo>
                  <a:lnTo>
                    <a:pt x="1642615" y="952909"/>
                  </a:lnTo>
                  <a:lnTo>
                    <a:pt x="1642615" y="957093"/>
                  </a:lnTo>
                  <a:lnTo>
                    <a:pt x="1564830" y="953152"/>
                  </a:lnTo>
                  <a:cubicBezTo>
                    <a:pt x="1111240" y="906949"/>
                    <a:pt x="749602" y="545309"/>
                    <a:pt x="703400" y="91716"/>
                  </a:cubicBezTo>
                  <a:close/>
                  <a:moveTo>
                    <a:pt x="648843" y="0"/>
                  </a:moveTo>
                  <a:lnTo>
                    <a:pt x="653026" y="0"/>
                  </a:lnTo>
                  <a:lnTo>
                    <a:pt x="657909" y="96382"/>
                  </a:lnTo>
                  <a:cubicBezTo>
                    <a:pt x="706303" y="571455"/>
                    <a:pt x="1085095" y="950249"/>
                    <a:pt x="1560165" y="998643"/>
                  </a:cubicBezTo>
                  <a:lnTo>
                    <a:pt x="1642615" y="1002821"/>
                  </a:lnTo>
                  <a:lnTo>
                    <a:pt x="1642615" y="1007003"/>
                  </a:lnTo>
                  <a:lnTo>
                    <a:pt x="1559742" y="1002805"/>
                  </a:lnTo>
                  <a:cubicBezTo>
                    <a:pt x="1082722" y="954207"/>
                    <a:pt x="702345" y="573827"/>
                    <a:pt x="653748" y="96805"/>
                  </a:cubicBezTo>
                  <a:close/>
                  <a:moveTo>
                    <a:pt x="598932" y="0"/>
                  </a:moveTo>
                  <a:lnTo>
                    <a:pt x="603115" y="0"/>
                  </a:lnTo>
                  <a:lnTo>
                    <a:pt x="608256" y="101470"/>
                  </a:lnTo>
                  <a:cubicBezTo>
                    <a:pt x="659045" y="599974"/>
                    <a:pt x="1056577" y="997508"/>
                    <a:pt x="1555077" y="1048297"/>
                  </a:cubicBezTo>
                  <a:lnTo>
                    <a:pt x="1642615" y="1052732"/>
                  </a:lnTo>
                  <a:lnTo>
                    <a:pt x="1642615" y="1056916"/>
                  </a:lnTo>
                  <a:lnTo>
                    <a:pt x="1554638" y="1052459"/>
                  </a:lnTo>
                  <a:cubicBezTo>
                    <a:pt x="1054125" y="1001477"/>
                    <a:pt x="655076" y="602426"/>
                    <a:pt x="604094" y="101909"/>
                  </a:cubicBezTo>
                  <a:close/>
                  <a:moveTo>
                    <a:pt x="549021" y="0"/>
                  </a:moveTo>
                  <a:lnTo>
                    <a:pt x="553204" y="0"/>
                  </a:lnTo>
                  <a:lnTo>
                    <a:pt x="558603" y="106574"/>
                  </a:lnTo>
                  <a:cubicBezTo>
                    <a:pt x="611777" y="628571"/>
                    <a:pt x="1027979" y="1044776"/>
                    <a:pt x="1549973" y="1097950"/>
                  </a:cubicBezTo>
                  <a:lnTo>
                    <a:pt x="1642615" y="1102644"/>
                  </a:lnTo>
                  <a:lnTo>
                    <a:pt x="1642615" y="1106826"/>
                  </a:lnTo>
                  <a:lnTo>
                    <a:pt x="1549550" y="1102111"/>
                  </a:lnTo>
                  <a:cubicBezTo>
                    <a:pt x="1025606" y="1048735"/>
                    <a:pt x="607818" y="630944"/>
                    <a:pt x="554442" y="106997"/>
                  </a:cubicBezTo>
                  <a:close/>
                  <a:moveTo>
                    <a:pt x="499110" y="0"/>
                  </a:moveTo>
                  <a:lnTo>
                    <a:pt x="503293" y="0"/>
                  </a:lnTo>
                  <a:lnTo>
                    <a:pt x="508951" y="111661"/>
                  </a:lnTo>
                  <a:cubicBezTo>
                    <a:pt x="564519" y="657088"/>
                    <a:pt x="999461" y="1092034"/>
                    <a:pt x="1544884" y="1147603"/>
                  </a:cubicBezTo>
                  <a:lnTo>
                    <a:pt x="1642615" y="1152554"/>
                  </a:lnTo>
                  <a:lnTo>
                    <a:pt x="1642615" y="1156738"/>
                  </a:lnTo>
                  <a:lnTo>
                    <a:pt x="1544446" y="1151765"/>
                  </a:lnTo>
                  <a:cubicBezTo>
                    <a:pt x="997009" y="1096003"/>
                    <a:pt x="560550" y="659540"/>
                    <a:pt x="504789" y="112100"/>
                  </a:cubicBezTo>
                  <a:close/>
                  <a:moveTo>
                    <a:pt x="449199" y="0"/>
                  </a:moveTo>
                  <a:lnTo>
                    <a:pt x="453382" y="0"/>
                  </a:lnTo>
                  <a:lnTo>
                    <a:pt x="459297" y="116766"/>
                  </a:lnTo>
                  <a:cubicBezTo>
                    <a:pt x="517251" y="685686"/>
                    <a:pt x="970864" y="1139302"/>
                    <a:pt x="1539781" y="1197256"/>
                  </a:cubicBezTo>
                  <a:lnTo>
                    <a:pt x="1642615" y="1202466"/>
                  </a:lnTo>
                  <a:lnTo>
                    <a:pt x="1642615" y="1206649"/>
                  </a:lnTo>
                  <a:lnTo>
                    <a:pt x="1539358" y="1201417"/>
                  </a:lnTo>
                  <a:cubicBezTo>
                    <a:pt x="968491" y="1143261"/>
                    <a:pt x="513292" y="688059"/>
                    <a:pt x="455136" y="117189"/>
                  </a:cubicBezTo>
                  <a:close/>
                  <a:moveTo>
                    <a:pt x="399288" y="0"/>
                  </a:moveTo>
                  <a:lnTo>
                    <a:pt x="403471" y="0"/>
                  </a:lnTo>
                  <a:lnTo>
                    <a:pt x="409645" y="121870"/>
                  </a:lnTo>
                  <a:cubicBezTo>
                    <a:pt x="469993" y="714284"/>
                    <a:pt x="942346" y="1186571"/>
                    <a:pt x="1534692" y="1246910"/>
                  </a:cubicBezTo>
                  <a:lnTo>
                    <a:pt x="1642615" y="1252378"/>
                  </a:lnTo>
                  <a:lnTo>
                    <a:pt x="1642615" y="1256561"/>
                  </a:lnTo>
                  <a:lnTo>
                    <a:pt x="1534254" y="1251071"/>
                  </a:lnTo>
                  <a:cubicBezTo>
                    <a:pt x="939894" y="1190530"/>
                    <a:pt x="466024" y="716657"/>
                    <a:pt x="405483" y="122293"/>
                  </a:cubicBezTo>
                  <a:close/>
                  <a:moveTo>
                    <a:pt x="349377" y="0"/>
                  </a:moveTo>
                  <a:lnTo>
                    <a:pt x="353560" y="0"/>
                  </a:lnTo>
                  <a:lnTo>
                    <a:pt x="359992" y="126958"/>
                  </a:lnTo>
                  <a:cubicBezTo>
                    <a:pt x="422725" y="742801"/>
                    <a:pt x="913748" y="1233828"/>
                    <a:pt x="1529588" y="1296562"/>
                  </a:cubicBezTo>
                  <a:lnTo>
                    <a:pt x="1642615" y="1302288"/>
                  </a:lnTo>
                  <a:lnTo>
                    <a:pt x="1642615" y="1306472"/>
                  </a:lnTo>
                  <a:lnTo>
                    <a:pt x="1529166" y="1300724"/>
                  </a:lnTo>
                  <a:cubicBezTo>
                    <a:pt x="911376" y="1237788"/>
                    <a:pt x="418766" y="745174"/>
                    <a:pt x="355831" y="127381"/>
                  </a:cubicBezTo>
                  <a:close/>
                  <a:moveTo>
                    <a:pt x="299466" y="0"/>
                  </a:moveTo>
                  <a:lnTo>
                    <a:pt x="303649" y="0"/>
                  </a:lnTo>
                  <a:lnTo>
                    <a:pt x="310339" y="132047"/>
                  </a:lnTo>
                  <a:cubicBezTo>
                    <a:pt x="375467" y="771321"/>
                    <a:pt x="885231" y="1281087"/>
                    <a:pt x="1524500" y="1346215"/>
                  </a:cubicBezTo>
                  <a:lnTo>
                    <a:pt x="1642615" y="1352199"/>
                  </a:lnTo>
                  <a:lnTo>
                    <a:pt x="1642615" y="1356383"/>
                  </a:lnTo>
                  <a:lnTo>
                    <a:pt x="1524062" y="1350377"/>
                  </a:lnTo>
                  <a:cubicBezTo>
                    <a:pt x="882779" y="1285056"/>
                    <a:pt x="371498" y="773772"/>
                    <a:pt x="306177" y="132485"/>
                  </a:cubicBezTo>
                  <a:close/>
                  <a:moveTo>
                    <a:pt x="249555" y="0"/>
                  </a:moveTo>
                  <a:lnTo>
                    <a:pt x="253738" y="0"/>
                  </a:lnTo>
                  <a:lnTo>
                    <a:pt x="260686" y="137151"/>
                  </a:lnTo>
                  <a:cubicBezTo>
                    <a:pt x="328198" y="799918"/>
                    <a:pt x="856634" y="1328356"/>
                    <a:pt x="1519396" y="1395869"/>
                  </a:cubicBezTo>
                  <a:lnTo>
                    <a:pt x="1642615" y="1402112"/>
                  </a:lnTo>
                  <a:lnTo>
                    <a:pt x="1642615" y="1406295"/>
                  </a:lnTo>
                  <a:lnTo>
                    <a:pt x="1518973" y="1400030"/>
                  </a:lnTo>
                  <a:cubicBezTo>
                    <a:pt x="854261" y="1332315"/>
                    <a:pt x="324240" y="802290"/>
                    <a:pt x="256525" y="137574"/>
                  </a:cubicBezTo>
                  <a:close/>
                  <a:moveTo>
                    <a:pt x="199644" y="0"/>
                  </a:moveTo>
                  <a:lnTo>
                    <a:pt x="203827" y="0"/>
                  </a:lnTo>
                  <a:lnTo>
                    <a:pt x="211034" y="142239"/>
                  </a:lnTo>
                  <a:cubicBezTo>
                    <a:pt x="280941" y="828436"/>
                    <a:pt x="828115" y="1375614"/>
                    <a:pt x="1514308" y="1445522"/>
                  </a:cubicBezTo>
                  <a:lnTo>
                    <a:pt x="1642615" y="1452022"/>
                  </a:lnTo>
                  <a:lnTo>
                    <a:pt x="1642615" y="1456206"/>
                  </a:lnTo>
                  <a:lnTo>
                    <a:pt x="1513869" y="1449684"/>
                  </a:lnTo>
                  <a:cubicBezTo>
                    <a:pt x="825663" y="1379583"/>
                    <a:pt x="276972" y="830888"/>
                    <a:pt x="206872" y="142678"/>
                  </a:cubicBezTo>
                  <a:close/>
                  <a:moveTo>
                    <a:pt x="149733" y="0"/>
                  </a:moveTo>
                  <a:lnTo>
                    <a:pt x="153916" y="0"/>
                  </a:lnTo>
                  <a:lnTo>
                    <a:pt x="161380" y="147342"/>
                  </a:lnTo>
                  <a:cubicBezTo>
                    <a:pt x="233672" y="857033"/>
                    <a:pt x="799518" y="1422883"/>
                    <a:pt x="1509203" y="1495175"/>
                  </a:cubicBezTo>
                  <a:lnTo>
                    <a:pt x="1642615" y="1501934"/>
                  </a:lnTo>
                  <a:lnTo>
                    <a:pt x="1642615" y="1506117"/>
                  </a:lnTo>
                  <a:lnTo>
                    <a:pt x="1508780" y="1499336"/>
                  </a:lnTo>
                  <a:cubicBezTo>
                    <a:pt x="797145" y="1426841"/>
                    <a:pt x="229714" y="859406"/>
                    <a:pt x="157219" y="147765"/>
                  </a:cubicBezTo>
                  <a:close/>
                  <a:moveTo>
                    <a:pt x="99822" y="0"/>
                  </a:moveTo>
                  <a:lnTo>
                    <a:pt x="104005" y="0"/>
                  </a:lnTo>
                  <a:lnTo>
                    <a:pt x="111728" y="152431"/>
                  </a:lnTo>
                  <a:cubicBezTo>
                    <a:pt x="186414" y="885552"/>
                    <a:pt x="771000" y="1470140"/>
                    <a:pt x="1504115" y="1544827"/>
                  </a:cubicBezTo>
                  <a:lnTo>
                    <a:pt x="1642615" y="1551845"/>
                  </a:lnTo>
                  <a:lnTo>
                    <a:pt x="1642615" y="1556028"/>
                  </a:lnTo>
                  <a:lnTo>
                    <a:pt x="1503676" y="1548989"/>
                  </a:lnTo>
                  <a:cubicBezTo>
                    <a:pt x="768548" y="1474109"/>
                    <a:pt x="182446" y="888003"/>
                    <a:pt x="107566" y="152870"/>
                  </a:cubicBezTo>
                  <a:close/>
                  <a:moveTo>
                    <a:pt x="49911" y="0"/>
                  </a:moveTo>
                  <a:lnTo>
                    <a:pt x="54094" y="0"/>
                  </a:lnTo>
                  <a:lnTo>
                    <a:pt x="62075" y="157535"/>
                  </a:lnTo>
                  <a:cubicBezTo>
                    <a:pt x="139146" y="914149"/>
                    <a:pt x="742402" y="1517410"/>
                    <a:pt x="1499011" y="1594482"/>
                  </a:cubicBezTo>
                  <a:lnTo>
                    <a:pt x="1642615" y="1601757"/>
                  </a:lnTo>
                  <a:lnTo>
                    <a:pt x="1642615" y="1605940"/>
                  </a:lnTo>
                  <a:lnTo>
                    <a:pt x="1498588" y="1598643"/>
                  </a:lnTo>
                  <a:cubicBezTo>
                    <a:pt x="740029" y="1521368"/>
                    <a:pt x="135188" y="916522"/>
                    <a:pt x="57914" y="157958"/>
                  </a:cubicBezTo>
                  <a:close/>
                  <a:moveTo>
                    <a:pt x="0" y="0"/>
                  </a:moveTo>
                  <a:lnTo>
                    <a:pt x="4171" y="0"/>
                  </a:lnTo>
                  <a:lnTo>
                    <a:pt x="11870" y="158035"/>
                  </a:lnTo>
                  <a:cubicBezTo>
                    <a:pt x="49200" y="539058"/>
                    <a:pt x="215663" y="892368"/>
                    <a:pt x="489924" y="1166630"/>
                  </a:cubicBezTo>
                  <a:cubicBezTo>
                    <a:pt x="764185" y="1440893"/>
                    <a:pt x="1117565" y="1607357"/>
                    <a:pt x="1498540" y="1644688"/>
                  </a:cubicBezTo>
                  <a:lnTo>
                    <a:pt x="1642615" y="1651708"/>
                  </a:lnTo>
                  <a:lnTo>
                    <a:pt x="1642615" y="1655854"/>
                  </a:lnTo>
                  <a:lnTo>
                    <a:pt x="1493250" y="1648312"/>
                  </a:lnTo>
                  <a:cubicBezTo>
                    <a:pt x="710248" y="1568793"/>
                    <a:pt x="87763" y="946305"/>
                    <a:pt x="8246" y="163297"/>
                  </a:cubicBezTo>
                  <a:close/>
                </a:path>
              </a:pathLst>
            </a:custGeom>
            <a:grpFill/>
            <a:ln w="9525" cap="flat">
              <a:noFill/>
              <a:prstDash val="solid"/>
              <a:miter/>
            </a:ln>
          </p:spPr>
          <p:txBody>
            <a:bodyPr rtlCol="0" anchor="ctr"/>
            <a:lstStyle/>
            <a:p>
              <a:endParaRPr lang="en-US"/>
            </a:p>
          </p:txBody>
        </p:sp>
        <p:sp>
          <p:nvSpPr>
            <p:cNvPr id="37" name="Freeform 36">
              <a:extLst>
                <a:ext uri="{FF2B5EF4-FFF2-40B4-BE49-F238E27FC236}">
                  <a16:creationId xmlns:a16="http://schemas.microsoft.com/office/drawing/2014/main" id="{A961135E-3CCD-9904-E20E-214D7C190508}"/>
                </a:ext>
              </a:extLst>
            </p:cNvPr>
            <p:cNvSpPr/>
            <p:nvPr userDrawn="1"/>
          </p:nvSpPr>
          <p:spPr>
            <a:xfrm rot="9000000">
              <a:off x="148276" y="3403765"/>
              <a:ext cx="1941470" cy="1194629"/>
            </a:xfrm>
            <a:custGeom>
              <a:avLst/>
              <a:gdLst>
                <a:gd name="connsiteX0" fmla="*/ 1255841 w 1941470"/>
                <a:gd name="connsiteY0" fmla="*/ 3538 h 1194629"/>
                <a:gd name="connsiteX1" fmla="*/ 1257842 w 1941470"/>
                <a:gd name="connsiteY1" fmla="*/ 73 h 1194629"/>
                <a:gd name="connsiteX2" fmla="*/ 1377594 w 1941470"/>
                <a:gd name="connsiteY2" fmla="*/ 6120 h 1194629"/>
                <a:gd name="connsiteX3" fmla="*/ 1915338 w 1941470"/>
                <a:gd name="connsiteY3" fmla="*/ 172048 h 1194629"/>
                <a:gd name="connsiteX4" fmla="*/ 1941172 w 1941470"/>
                <a:gd name="connsiteY4" fmla="*/ 187743 h 1194629"/>
                <a:gd name="connsiteX5" fmla="*/ 1941470 w 1941470"/>
                <a:gd name="connsiteY5" fmla="*/ 192016 h 1194629"/>
                <a:gd name="connsiteX6" fmla="*/ 1905217 w 1941470"/>
                <a:gd name="connsiteY6" fmla="*/ 170258 h 1194629"/>
                <a:gd name="connsiteX7" fmla="*/ 1373051 w 1941470"/>
                <a:gd name="connsiteY7" fmla="*/ 9248 h 1194629"/>
                <a:gd name="connsiteX8" fmla="*/ 1231645 w 1941470"/>
                <a:gd name="connsiteY8" fmla="*/ 45448 h 1194629"/>
                <a:gd name="connsiteX9" fmla="*/ 1233671 w 1941470"/>
                <a:gd name="connsiteY9" fmla="*/ 41939 h 1194629"/>
                <a:gd name="connsiteX10" fmla="*/ 1372985 w 1941470"/>
                <a:gd name="connsiteY10" fmla="*/ 48997 h 1194629"/>
                <a:gd name="connsiteX11" fmla="*/ 1894253 w 1941470"/>
                <a:gd name="connsiteY11" fmla="*/ 210183 h 1194629"/>
                <a:gd name="connsiteX12" fmla="*/ 1936845 w 1941470"/>
                <a:gd name="connsiteY12" fmla="*/ 236086 h 1194629"/>
                <a:gd name="connsiteX13" fmla="*/ 1935670 w 1941470"/>
                <a:gd name="connsiteY13" fmla="*/ 239581 h 1194629"/>
                <a:gd name="connsiteX14" fmla="*/ 1892543 w 1941470"/>
                <a:gd name="connsiteY14" fmla="*/ 213353 h 1194629"/>
                <a:gd name="connsiteX15" fmla="*/ 1372619 w 1941470"/>
                <a:gd name="connsiteY15" fmla="*/ 52589 h 1194629"/>
                <a:gd name="connsiteX16" fmla="*/ 1206073 w 1941470"/>
                <a:gd name="connsiteY16" fmla="*/ 89739 h 1194629"/>
                <a:gd name="connsiteX17" fmla="*/ 1208221 w 1941470"/>
                <a:gd name="connsiteY17" fmla="*/ 86019 h 1194629"/>
                <a:gd name="connsiteX18" fmla="*/ 1230748 w 1941470"/>
                <a:gd name="connsiteY18" fmla="*/ 84878 h 1194629"/>
                <a:gd name="connsiteX19" fmla="*/ 1873750 w 1941470"/>
                <a:gd name="connsiteY19" fmla="*/ 248054 h 1194629"/>
                <a:gd name="connsiteX20" fmla="*/ 1920250 w 1941470"/>
                <a:gd name="connsiteY20" fmla="*/ 276332 h 1194629"/>
                <a:gd name="connsiteX21" fmla="*/ 1918434 w 1941470"/>
                <a:gd name="connsiteY21" fmla="*/ 279478 h 1194629"/>
                <a:gd name="connsiteX22" fmla="*/ 1872004 w 1941470"/>
                <a:gd name="connsiteY22" fmla="*/ 251241 h 1194629"/>
                <a:gd name="connsiteX23" fmla="*/ 1230748 w 1941470"/>
                <a:gd name="connsiteY23" fmla="*/ 88489 h 1194629"/>
                <a:gd name="connsiteX24" fmla="*/ 1180448 w 1941470"/>
                <a:gd name="connsiteY24" fmla="*/ 134123 h 1194629"/>
                <a:gd name="connsiteX25" fmla="*/ 1182596 w 1941470"/>
                <a:gd name="connsiteY25" fmla="*/ 130404 h 1194629"/>
                <a:gd name="connsiteX26" fmla="*/ 1230748 w 1941470"/>
                <a:gd name="connsiteY26" fmla="*/ 127964 h 1194629"/>
                <a:gd name="connsiteX27" fmla="*/ 1853211 w 1941470"/>
                <a:gd name="connsiteY27" fmla="*/ 285940 h 1194629"/>
                <a:gd name="connsiteX28" fmla="*/ 1898723 w 1941470"/>
                <a:gd name="connsiteY28" fmla="*/ 313618 h 1194629"/>
                <a:gd name="connsiteX29" fmla="*/ 1896924 w 1941470"/>
                <a:gd name="connsiteY29" fmla="*/ 316735 h 1194629"/>
                <a:gd name="connsiteX30" fmla="*/ 1851501 w 1941470"/>
                <a:gd name="connsiteY30" fmla="*/ 289111 h 1194629"/>
                <a:gd name="connsiteX31" fmla="*/ 1230748 w 1941470"/>
                <a:gd name="connsiteY31" fmla="*/ 131575 h 1194629"/>
                <a:gd name="connsiteX32" fmla="*/ 1154822 w 1941470"/>
                <a:gd name="connsiteY32" fmla="*/ 178509 h 1194629"/>
                <a:gd name="connsiteX33" fmla="*/ 1156970 w 1941470"/>
                <a:gd name="connsiteY33" fmla="*/ 174788 h 1194629"/>
                <a:gd name="connsiteX34" fmla="*/ 1230748 w 1941470"/>
                <a:gd name="connsiteY34" fmla="*/ 171051 h 1194629"/>
                <a:gd name="connsiteX35" fmla="*/ 1832708 w 1941470"/>
                <a:gd name="connsiteY35" fmla="*/ 323811 h 1194629"/>
                <a:gd name="connsiteX36" fmla="*/ 1877212 w 1941470"/>
                <a:gd name="connsiteY36" fmla="*/ 350876 h 1194629"/>
                <a:gd name="connsiteX37" fmla="*/ 1875396 w 1941470"/>
                <a:gd name="connsiteY37" fmla="*/ 354022 h 1194629"/>
                <a:gd name="connsiteX38" fmla="*/ 1830961 w 1941470"/>
                <a:gd name="connsiteY38" fmla="*/ 326998 h 1194629"/>
                <a:gd name="connsiteX39" fmla="*/ 1230748 w 1941470"/>
                <a:gd name="connsiteY39" fmla="*/ 174662 h 1194629"/>
                <a:gd name="connsiteX40" fmla="*/ 1129197 w 1941470"/>
                <a:gd name="connsiteY40" fmla="*/ 222893 h 1194629"/>
                <a:gd name="connsiteX41" fmla="*/ 1131345 w 1941470"/>
                <a:gd name="connsiteY41" fmla="*/ 219173 h 1194629"/>
                <a:gd name="connsiteX42" fmla="*/ 1230748 w 1941470"/>
                <a:gd name="connsiteY42" fmla="*/ 214137 h 1194629"/>
                <a:gd name="connsiteX43" fmla="*/ 1812168 w 1941470"/>
                <a:gd name="connsiteY43" fmla="*/ 361698 h 1194629"/>
                <a:gd name="connsiteX44" fmla="*/ 1855684 w 1941470"/>
                <a:gd name="connsiteY44" fmla="*/ 388163 h 1194629"/>
                <a:gd name="connsiteX45" fmla="*/ 1853886 w 1941470"/>
                <a:gd name="connsiteY45" fmla="*/ 391279 h 1194629"/>
                <a:gd name="connsiteX46" fmla="*/ 1810458 w 1941470"/>
                <a:gd name="connsiteY46" fmla="*/ 364868 h 1194629"/>
                <a:gd name="connsiteX47" fmla="*/ 1230748 w 1941470"/>
                <a:gd name="connsiteY47" fmla="*/ 217748 h 1194629"/>
                <a:gd name="connsiteX48" fmla="*/ 1103097 w 1941470"/>
                <a:gd name="connsiteY48" fmla="*/ 268099 h 1194629"/>
                <a:gd name="connsiteX49" fmla="*/ 1105409 w 1941470"/>
                <a:gd name="connsiteY49" fmla="*/ 264095 h 1194629"/>
                <a:gd name="connsiteX50" fmla="*/ 1110501 w 1941470"/>
                <a:gd name="connsiteY50" fmla="*/ 263315 h 1194629"/>
                <a:gd name="connsiteX51" fmla="*/ 1230748 w 1941470"/>
                <a:gd name="connsiteY51" fmla="*/ 257224 h 1194629"/>
                <a:gd name="connsiteX52" fmla="*/ 1791665 w 1941470"/>
                <a:gd name="connsiteY52" fmla="*/ 399569 h 1194629"/>
                <a:gd name="connsiteX53" fmla="*/ 1834174 w 1941470"/>
                <a:gd name="connsiteY53" fmla="*/ 425420 h 1194629"/>
                <a:gd name="connsiteX54" fmla="*/ 1832367 w 1941470"/>
                <a:gd name="connsiteY54" fmla="*/ 428550 h 1194629"/>
                <a:gd name="connsiteX55" fmla="*/ 1789955 w 1941470"/>
                <a:gd name="connsiteY55" fmla="*/ 402755 h 1194629"/>
                <a:gd name="connsiteX56" fmla="*/ 1230748 w 1941470"/>
                <a:gd name="connsiteY56" fmla="*/ 260835 h 1194629"/>
                <a:gd name="connsiteX57" fmla="*/ 1110879 w 1941470"/>
                <a:gd name="connsiteY57" fmla="*/ 266908 h 1194629"/>
                <a:gd name="connsiteX58" fmla="*/ 1076974 w 1941470"/>
                <a:gd name="connsiteY58" fmla="*/ 315632 h 1194629"/>
                <a:gd name="connsiteX59" fmla="*/ 1078268 w 1941470"/>
                <a:gd name="connsiteY59" fmla="*/ 311787 h 1194629"/>
                <a:gd name="connsiteX60" fmla="*/ 1114907 w 1941470"/>
                <a:gd name="connsiteY60" fmla="*/ 306179 h 1194629"/>
                <a:gd name="connsiteX61" fmla="*/ 1230748 w 1941470"/>
                <a:gd name="connsiteY61" fmla="*/ 300310 h 1194629"/>
                <a:gd name="connsiteX62" fmla="*/ 1771125 w 1941470"/>
                <a:gd name="connsiteY62" fmla="*/ 437456 h 1194629"/>
                <a:gd name="connsiteX63" fmla="*/ 1812646 w 1941470"/>
                <a:gd name="connsiteY63" fmla="*/ 462707 h 1194629"/>
                <a:gd name="connsiteX64" fmla="*/ 1810848 w 1941470"/>
                <a:gd name="connsiteY64" fmla="*/ 465823 h 1194629"/>
                <a:gd name="connsiteX65" fmla="*/ 1769415 w 1941470"/>
                <a:gd name="connsiteY65" fmla="*/ 440626 h 1194629"/>
                <a:gd name="connsiteX66" fmla="*/ 1230748 w 1941470"/>
                <a:gd name="connsiteY66" fmla="*/ 303921 h 1194629"/>
                <a:gd name="connsiteX67" fmla="*/ 1115272 w 1941470"/>
                <a:gd name="connsiteY67" fmla="*/ 309771 h 1194629"/>
                <a:gd name="connsiteX68" fmla="*/ 1063497 w 1941470"/>
                <a:gd name="connsiteY68" fmla="*/ 361230 h 1194629"/>
                <a:gd name="connsiteX69" fmla="*/ 1063245 w 1941470"/>
                <a:gd name="connsiteY69" fmla="*/ 357621 h 1194629"/>
                <a:gd name="connsiteX70" fmla="*/ 1119299 w 1941470"/>
                <a:gd name="connsiteY70" fmla="*/ 349043 h 1194629"/>
                <a:gd name="connsiteX71" fmla="*/ 1230748 w 1941470"/>
                <a:gd name="connsiteY71" fmla="*/ 343397 h 1194629"/>
                <a:gd name="connsiteX72" fmla="*/ 1750622 w 1941470"/>
                <a:gd name="connsiteY72" fmla="*/ 475326 h 1194629"/>
                <a:gd name="connsiteX73" fmla="*/ 1791136 w 1941470"/>
                <a:gd name="connsiteY73" fmla="*/ 499965 h 1194629"/>
                <a:gd name="connsiteX74" fmla="*/ 1789329 w 1941470"/>
                <a:gd name="connsiteY74" fmla="*/ 503094 h 1194629"/>
                <a:gd name="connsiteX75" fmla="*/ 1748912 w 1941470"/>
                <a:gd name="connsiteY75" fmla="*/ 478513 h 1194629"/>
                <a:gd name="connsiteX76" fmla="*/ 1230748 w 1941470"/>
                <a:gd name="connsiteY76" fmla="*/ 347008 h 1194629"/>
                <a:gd name="connsiteX77" fmla="*/ 1119665 w 1941470"/>
                <a:gd name="connsiteY77" fmla="*/ 352634 h 1194629"/>
                <a:gd name="connsiteX78" fmla="*/ 1066654 w 1941470"/>
                <a:gd name="connsiteY78" fmla="*/ 404286 h 1194629"/>
                <a:gd name="connsiteX79" fmla="*/ 1066473 w 1941470"/>
                <a:gd name="connsiteY79" fmla="*/ 403914 h 1194629"/>
                <a:gd name="connsiteX80" fmla="*/ 1066249 w 1941470"/>
                <a:gd name="connsiteY80" fmla="*/ 400700 h 1194629"/>
                <a:gd name="connsiteX81" fmla="*/ 1123704 w 1941470"/>
                <a:gd name="connsiteY81" fmla="*/ 391906 h 1194629"/>
                <a:gd name="connsiteX82" fmla="*/ 1230747 w 1941470"/>
                <a:gd name="connsiteY82" fmla="*/ 386483 h 1194629"/>
                <a:gd name="connsiteX83" fmla="*/ 1730082 w 1941470"/>
                <a:gd name="connsiteY83" fmla="*/ 513213 h 1194629"/>
                <a:gd name="connsiteX84" fmla="*/ 1769608 w 1941470"/>
                <a:gd name="connsiteY84" fmla="*/ 537251 h 1194629"/>
                <a:gd name="connsiteX85" fmla="*/ 1767809 w 1941470"/>
                <a:gd name="connsiteY85" fmla="*/ 540367 h 1194629"/>
                <a:gd name="connsiteX86" fmla="*/ 1728372 w 1941470"/>
                <a:gd name="connsiteY86" fmla="*/ 516383 h 1194629"/>
                <a:gd name="connsiteX87" fmla="*/ 1230747 w 1941470"/>
                <a:gd name="connsiteY87" fmla="*/ 390094 h 1194629"/>
                <a:gd name="connsiteX88" fmla="*/ 1124069 w 1941470"/>
                <a:gd name="connsiteY88" fmla="*/ 395499 h 1194629"/>
                <a:gd name="connsiteX89" fmla="*/ 1086424 w 1941470"/>
                <a:gd name="connsiteY89" fmla="*/ 444800 h 1194629"/>
                <a:gd name="connsiteX90" fmla="*/ 1084766 w 1941470"/>
                <a:gd name="connsiteY90" fmla="*/ 441401 h 1194629"/>
                <a:gd name="connsiteX91" fmla="*/ 1128098 w 1941470"/>
                <a:gd name="connsiteY91" fmla="*/ 434770 h 1194629"/>
                <a:gd name="connsiteX92" fmla="*/ 1230748 w 1941470"/>
                <a:gd name="connsiteY92" fmla="*/ 429570 h 1194629"/>
                <a:gd name="connsiteX93" fmla="*/ 1709579 w 1941470"/>
                <a:gd name="connsiteY93" fmla="*/ 551084 h 1194629"/>
                <a:gd name="connsiteX94" fmla="*/ 1748098 w 1941470"/>
                <a:gd name="connsiteY94" fmla="*/ 574508 h 1194629"/>
                <a:gd name="connsiteX95" fmla="*/ 1746291 w 1941470"/>
                <a:gd name="connsiteY95" fmla="*/ 577638 h 1194629"/>
                <a:gd name="connsiteX96" fmla="*/ 1707869 w 1941470"/>
                <a:gd name="connsiteY96" fmla="*/ 554271 h 1194629"/>
                <a:gd name="connsiteX97" fmla="*/ 1230748 w 1941470"/>
                <a:gd name="connsiteY97" fmla="*/ 433181 h 1194629"/>
                <a:gd name="connsiteX98" fmla="*/ 1128477 w 1941470"/>
                <a:gd name="connsiteY98" fmla="*/ 438363 h 1194629"/>
                <a:gd name="connsiteX99" fmla="*/ 1129022 w 1941470"/>
                <a:gd name="connsiteY99" fmla="*/ 481815 h 1194629"/>
                <a:gd name="connsiteX100" fmla="*/ 1124043 w 1941470"/>
                <a:gd name="connsiteY100" fmla="*/ 478940 h 1194629"/>
                <a:gd name="connsiteX101" fmla="*/ 1124032 w 1941470"/>
                <a:gd name="connsiteY101" fmla="*/ 478930 h 1194629"/>
                <a:gd name="connsiteX102" fmla="*/ 1132504 w 1941470"/>
                <a:gd name="connsiteY102" fmla="*/ 477634 h 1194629"/>
                <a:gd name="connsiteX103" fmla="*/ 1230748 w 1941470"/>
                <a:gd name="connsiteY103" fmla="*/ 472656 h 1194629"/>
                <a:gd name="connsiteX104" fmla="*/ 1689040 w 1941470"/>
                <a:gd name="connsiteY104" fmla="*/ 588971 h 1194629"/>
                <a:gd name="connsiteX105" fmla="*/ 1726570 w 1941470"/>
                <a:gd name="connsiteY105" fmla="*/ 611795 h 1194629"/>
                <a:gd name="connsiteX106" fmla="*/ 1724771 w 1941470"/>
                <a:gd name="connsiteY106" fmla="*/ 614911 h 1194629"/>
                <a:gd name="connsiteX107" fmla="*/ 1687330 w 1941470"/>
                <a:gd name="connsiteY107" fmla="*/ 592141 h 1194629"/>
                <a:gd name="connsiteX108" fmla="*/ 1230748 w 1941470"/>
                <a:gd name="connsiteY108" fmla="*/ 476267 h 1194629"/>
                <a:gd name="connsiteX109" fmla="*/ 1132869 w 1941470"/>
                <a:gd name="connsiteY109" fmla="*/ 481226 h 1194629"/>
                <a:gd name="connsiteX110" fmla="*/ 1199512 w 1941470"/>
                <a:gd name="connsiteY110" fmla="*/ 522513 h 1194629"/>
                <a:gd name="connsiteX111" fmla="*/ 1194189 w 1941470"/>
                <a:gd name="connsiteY111" fmla="*/ 519439 h 1194629"/>
                <a:gd name="connsiteX112" fmla="*/ 1230748 w 1941470"/>
                <a:gd name="connsiteY112" fmla="*/ 515743 h 1194629"/>
                <a:gd name="connsiteX113" fmla="*/ 1668537 w 1941470"/>
                <a:gd name="connsiteY113" fmla="*/ 626842 h 1194629"/>
                <a:gd name="connsiteX114" fmla="*/ 1705060 w 1941470"/>
                <a:gd name="connsiteY114" fmla="*/ 649053 h 1194629"/>
                <a:gd name="connsiteX115" fmla="*/ 1703253 w 1941470"/>
                <a:gd name="connsiteY115" fmla="*/ 652182 h 1194629"/>
                <a:gd name="connsiteX116" fmla="*/ 1666827 w 1941470"/>
                <a:gd name="connsiteY116" fmla="*/ 630028 h 1194629"/>
                <a:gd name="connsiteX117" fmla="*/ 1230748 w 1941470"/>
                <a:gd name="connsiteY117" fmla="*/ 519354 h 1194629"/>
                <a:gd name="connsiteX118" fmla="*/ 1272316 w 1941470"/>
                <a:gd name="connsiteY118" fmla="*/ 564546 h 1194629"/>
                <a:gd name="connsiteX119" fmla="*/ 1265460 w 1941470"/>
                <a:gd name="connsiteY119" fmla="*/ 560588 h 1194629"/>
                <a:gd name="connsiteX120" fmla="*/ 1320192 w 1941470"/>
                <a:gd name="connsiteY120" fmla="*/ 563361 h 1194629"/>
                <a:gd name="connsiteX121" fmla="*/ 1647996 w 1941470"/>
                <a:gd name="connsiteY121" fmla="*/ 664728 h 1194629"/>
                <a:gd name="connsiteX122" fmla="*/ 1679508 w 1941470"/>
                <a:gd name="connsiteY122" fmla="*/ 683892 h 1194629"/>
                <a:gd name="connsiteX123" fmla="*/ 1677092 w 1941470"/>
                <a:gd name="connsiteY123" fmla="*/ 686633 h 1194629"/>
                <a:gd name="connsiteX124" fmla="*/ 1646287 w 1941470"/>
                <a:gd name="connsiteY124" fmla="*/ 667898 h 1194629"/>
                <a:gd name="connsiteX125" fmla="*/ 1319827 w 1941470"/>
                <a:gd name="connsiteY125" fmla="*/ 566953 h 1194629"/>
                <a:gd name="connsiteX126" fmla="*/ 1363460 w 1941470"/>
                <a:gd name="connsiteY126" fmla="*/ 617168 h 1194629"/>
                <a:gd name="connsiteX127" fmla="*/ 1354859 w 1941470"/>
                <a:gd name="connsiteY127" fmla="*/ 612202 h 1194629"/>
                <a:gd name="connsiteX128" fmla="*/ 1398424 w 1941470"/>
                <a:gd name="connsiteY128" fmla="*/ 618869 h 1194629"/>
                <a:gd name="connsiteX129" fmla="*/ 1627494 w 1941470"/>
                <a:gd name="connsiteY129" fmla="*/ 702599 h 1194629"/>
                <a:gd name="connsiteX130" fmla="*/ 1643433 w 1941470"/>
                <a:gd name="connsiteY130" fmla="*/ 712292 h 1194629"/>
                <a:gd name="connsiteX131" fmla="*/ 1639576 w 1941470"/>
                <a:gd name="connsiteY131" fmla="*/ 714174 h 1194629"/>
                <a:gd name="connsiteX132" fmla="*/ 1625784 w 1941470"/>
                <a:gd name="connsiteY132" fmla="*/ 705786 h 1194629"/>
                <a:gd name="connsiteX133" fmla="*/ 1397703 w 1941470"/>
                <a:gd name="connsiteY133" fmla="*/ 622409 h 1194629"/>
                <a:gd name="connsiteX134" fmla="*/ 1505272 w 1941470"/>
                <a:gd name="connsiteY134" fmla="*/ 699043 h 1194629"/>
                <a:gd name="connsiteX135" fmla="*/ 1487060 w 1941470"/>
                <a:gd name="connsiteY135" fmla="*/ 688528 h 1194629"/>
                <a:gd name="connsiteX136" fmla="*/ 1537919 w 1941470"/>
                <a:gd name="connsiteY136" fmla="*/ 707180 h 1194629"/>
                <a:gd name="connsiteX137" fmla="*/ 1578084 w 1941470"/>
                <a:gd name="connsiteY137" fmla="*/ 726558 h 1194629"/>
                <a:gd name="connsiteX138" fmla="*/ 1572967 w 1941470"/>
                <a:gd name="connsiteY138" fmla="*/ 726915 h 1194629"/>
                <a:gd name="connsiteX139" fmla="*/ 1564962 w 1941470"/>
                <a:gd name="connsiteY139" fmla="*/ 724223 h 1194629"/>
                <a:gd name="connsiteX140" fmla="*/ 1536524 w 1941470"/>
                <a:gd name="connsiteY140" fmla="*/ 710503 h 1194629"/>
                <a:gd name="connsiteX141" fmla="*/ 990872 w 1941470"/>
                <a:gd name="connsiteY141" fmla="*/ 510372 h 1194629"/>
                <a:gd name="connsiteX142" fmla="*/ 1010554 w 1941470"/>
                <a:gd name="connsiteY142" fmla="*/ 500767 h 1194629"/>
                <a:gd name="connsiteX143" fmla="*/ 1024981 w 1941470"/>
                <a:gd name="connsiteY143" fmla="*/ 499761 h 1194629"/>
                <a:gd name="connsiteX144" fmla="*/ 925557 w 1941470"/>
                <a:gd name="connsiteY144" fmla="*/ 575607 h 1194629"/>
                <a:gd name="connsiteX145" fmla="*/ 928215 w 1941470"/>
                <a:gd name="connsiteY145" fmla="*/ 571003 h 1194629"/>
                <a:gd name="connsiteX146" fmla="*/ 1045726 w 1941470"/>
                <a:gd name="connsiteY146" fmla="*/ 534450 h 1194629"/>
                <a:gd name="connsiteX147" fmla="*/ 1127035 w 1941470"/>
                <a:gd name="connsiteY147" fmla="*/ 526229 h 1194629"/>
                <a:gd name="connsiteX148" fmla="*/ 1132361 w 1941470"/>
                <a:gd name="connsiteY148" fmla="*/ 529304 h 1194629"/>
                <a:gd name="connsiteX149" fmla="*/ 1046470 w 1941470"/>
                <a:gd name="connsiteY149" fmla="*/ 537990 h 1194629"/>
                <a:gd name="connsiteX150" fmla="*/ 893961 w 1941470"/>
                <a:gd name="connsiteY150" fmla="*/ 630334 h 1194629"/>
                <a:gd name="connsiteX151" fmla="*/ 896606 w 1941470"/>
                <a:gd name="connsiteY151" fmla="*/ 625753 h 1194629"/>
                <a:gd name="connsiteX152" fmla="*/ 1054410 w 1941470"/>
                <a:gd name="connsiteY152" fmla="*/ 576660 h 1194629"/>
                <a:gd name="connsiteX153" fmla="*/ 1190542 w 1941470"/>
                <a:gd name="connsiteY153" fmla="*/ 562895 h 1194629"/>
                <a:gd name="connsiteX154" fmla="*/ 1195864 w 1941470"/>
                <a:gd name="connsiteY154" fmla="*/ 565967 h 1194629"/>
                <a:gd name="connsiteX155" fmla="*/ 1055131 w 1941470"/>
                <a:gd name="connsiteY155" fmla="*/ 580197 h 1194629"/>
                <a:gd name="connsiteX156" fmla="*/ 853376 w 1941470"/>
                <a:gd name="connsiteY156" fmla="*/ 700628 h 1194629"/>
                <a:gd name="connsiteX157" fmla="*/ 856839 w 1941470"/>
                <a:gd name="connsiteY157" fmla="*/ 694631 h 1194629"/>
                <a:gd name="connsiteX158" fmla="*/ 906803 w 1941470"/>
                <a:gd name="connsiteY158" fmla="*/ 667478 h 1194629"/>
                <a:gd name="connsiteX159" fmla="*/ 1230748 w 1941470"/>
                <a:gd name="connsiteY159" fmla="*/ 601916 h 1194629"/>
                <a:gd name="connsiteX160" fmla="*/ 1260763 w 1941470"/>
                <a:gd name="connsiteY160" fmla="*/ 603436 h 1194629"/>
                <a:gd name="connsiteX161" fmla="*/ 1267619 w 1941470"/>
                <a:gd name="connsiteY161" fmla="*/ 607395 h 1194629"/>
                <a:gd name="connsiteX162" fmla="*/ 1230748 w 1941470"/>
                <a:gd name="connsiteY162" fmla="*/ 605527 h 1194629"/>
                <a:gd name="connsiteX163" fmla="*/ 908233 w 1941470"/>
                <a:gd name="connsiteY163" fmla="*/ 670813 h 1194629"/>
                <a:gd name="connsiteX164" fmla="*/ 812332 w 1941470"/>
                <a:gd name="connsiteY164" fmla="*/ 771720 h 1194629"/>
                <a:gd name="connsiteX165" fmla="*/ 815764 w 1941470"/>
                <a:gd name="connsiteY165" fmla="*/ 765775 h 1194629"/>
                <a:gd name="connsiteX166" fmla="*/ 923576 w 1941470"/>
                <a:gd name="connsiteY166" fmla="*/ 707180 h 1194629"/>
                <a:gd name="connsiteX167" fmla="*/ 1230748 w 1941470"/>
                <a:gd name="connsiteY167" fmla="*/ 645003 h 1194629"/>
                <a:gd name="connsiteX168" fmla="*/ 1311395 w 1941470"/>
                <a:gd name="connsiteY168" fmla="*/ 649089 h 1194629"/>
                <a:gd name="connsiteX169" fmla="*/ 1350095 w 1941470"/>
                <a:gd name="connsiteY169" fmla="*/ 655013 h 1194629"/>
                <a:gd name="connsiteX170" fmla="*/ 1358692 w 1941470"/>
                <a:gd name="connsiteY170" fmla="*/ 659976 h 1194629"/>
                <a:gd name="connsiteX171" fmla="*/ 1311030 w 1941470"/>
                <a:gd name="connsiteY171" fmla="*/ 652681 h 1194629"/>
                <a:gd name="connsiteX172" fmla="*/ 1230748 w 1941470"/>
                <a:gd name="connsiteY172" fmla="*/ 648614 h 1194629"/>
                <a:gd name="connsiteX173" fmla="*/ 924972 w 1941470"/>
                <a:gd name="connsiteY173" fmla="*/ 710503 h 1194629"/>
                <a:gd name="connsiteX174" fmla="*/ 757492 w 1941470"/>
                <a:gd name="connsiteY174" fmla="*/ 866704 h 1194629"/>
                <a:gd name="connsiteX175" fmla="*/ 762675 w 1941470"/>
                <a:gd name="connsiteY175" fmla="*/ 857728 h 1194629"/>
                <a:gd name="connsiteX176" fmla="*/ 813465 w 1941470"/>
                <a:gd name="connsiteY176" fmla="*/ 815805 h 1194629"/>
                <a:gd name="connsiteX177" fmla="*/ 1230748 w 1941470"/>
                <a:gd name="connsiteY177" fmla="*/ 688089 h 1194629"/>
                <a:gd name="connsiteX178" fmla="*/ 1381078 w 1941470"/>
                <a:gd name="connsiteY178" fmla="*/ 703288 h 1194629"/>
                <a:gd name="connsiteX179" fmla="*/ 1495193 w 1941470"/>
                <a:gd name="connsiteY179" fmla="*/ 738785 h 1194629"/>
                <a:gd name="connsiteX180" fmla="*/ 1506732 w 1941470"/>
                <a:gd name="connsiteY180" fmla="*/ 745447 h 1194629"/>
                <a:gd name="connsiteX181" fmla="*/ 1507951 w 1941470"/>
                <a:gd name="connsiteY181" fmla="*/ 746523 h 1194629"/>
                <a:gd name="connsiteX182" fmla="*/ 1380357 w 1941470"/>
                <a:gd name="connsiteY182" fmla="*/ 706828 h 1194629"/>
                <a:gd name="connsiteX183" fmla="*/ 1230748 w 1941470"/>
                <a:gd name="connsiteY183" fmla="*/ 691700 h 1194629"/>
                <a:gd name="connsiteX184" fmla="*/ 815510 w 1941470"/>
                <a:gd name="connsiteY184" fmla="*/ 818814 h 1194629"/>
                <a:gd name="connsiteX185" fmla="*/ 692433 w 1941470"/>
                <a:gd name="connsiteY185" fmla="*/ 992752 h 1194629"/>
                <a:gd name="connsiteX186" fmla="*/ 695625 w 1941470"/>
                <a:gd name="connsiteY186" fmla="*/ 983257 h 1194629"/>
                <a:gd name="connsiteX187" fmla="*/ 733362 w 1941470"/>
                <a:gd name="connsiteY187" fmla="*/ 937540 h 1194629"/>
                <a:gd name="connsiteX188" fmla="*/ 1230747 w 1941470"/>
                <a:gd name="connsiteY188" fmla="*/ 731176 h 1194629"/>
                <a:gd name="connsiteX189" fmla="*/ 1504407 w 1941470"/>
                <a:gd name="connsiteY189" fmla="*/ 786570 h 1194629"/>
                <a:gd name="connsiteX190" fmla="*/ 1563405 w 1941470"/>
                <a:gd name="connsiteY190" fmla="*/ 818635 h 1194629"/>
                <a:gd name="connsiteX191" fmla="*/ 1564302 w 1941470"/>
                <a:gd name="connsiteY191" fmla="*/ 820473 h 1194629"/>
                <a:gd name="connsiteX192" fmla="*/ 1564499 w 1941470"/>
                <a:gd name="connsiteY192" fmla="*/ 823310 h 1194629"/>
                <a:gd name="connsiteX193" fmla="*/ 1503012 w 1941470"/>
                <a:gd name="connsiteY193" fmla="*/ 789894 h 1194629"/>
                <a:gd name="connsiteX194" fmla="*/ 1230747 w 1941470"/>
                <a:gd name="connsiteY194" fmla="*/ 734787 h 1194629"/>
                <a:gd name="connsiteX195" fmla="*/ 735906 w 1941470"/>
                <a:gd name="connsiteY195" fmla="*/ 940084 h 1194629"/>
                <a:gd name="connsiteX196" fmla="*/ 581719 w 1941470"/>
                <a:gd name="connsiteY196" fmla="*/ 986561 h 1194629"/>
                <a:gd name="connsiteX197" fmla="*/ 672456 w 1941470"/>
                <a:gd name="connsiteY197" fmla="*/ 876634 h 1194629"/>
                <a:gd name="connsiteX198" fmla="*/ 723135 w 1941470"/>
                <a:gd name="connsiteY198" fmla="*/ 834803 h 1194629"/>
                <a:gd name="connsiteX199" fmla="*/ 718012 w 1941470"/>
                <a:gd name="connsiteY199" fmla="*/ 843676 h 1194629"/>
                <a:gd name="connsiteX200" fmla="*/ 675000 w 1941470"/>
                <a:gd name="connsiteY200" fmla="*/ 879178 h 1194629"/>
                <a:gd name="connsiteX201" fmla="*/ 586956 w 1941470"/>
                <a:gd name="connsiteY201" fmla="*/ 985844 h 1194629"/>
                <a:gd name="connsiteX202" fmla="*/ 586113 w 1941470"/>
                <a:gd name="connsiteY202" fmla="*/ 986255 h 1194629"/>
                <a:gd name="connsiteX203" fmla="*/ 693159 w 1941470"/>
                <a:gd name="connsiteY203" fmla="*/ 1059250 h 1194629"/>
                <a:gd name="connsiteX204" fmla="*/ 691414 w 1941470"/>
                <a:gd name="connsiteY204" fmla="*/ 1055673 h 1194629"/>
                <a:gd name="connsiteX205" fmla="*/ 763800 w 1941470"/>
                <a:gd name="connsiteY205" fmla="*/ 967977 h 1194629"/>
                <a:gd name="connsiteX206" fmla="*/ 1230748 w 1941470"/>
                <a:gd name="connsiteY206" fmla="*/ 774262 h 1194629"/>
                <a:gd name="connsiteX207" fmla="*/ 1487669 w 1941470"/>
                <a:gd name="connsiteY207" fmla="*/ 826259 h 1194629"/>
                <a:gd name="connsiteX208" fmla="*/ 1567037 w 1941470"/>
                <a:gd name="connsiteY208" fmla="*/ 869391 h 1194629"/>
                <a:gd name="connsiteX209" fmla="*/ 1565871 w 1941470"/>
                <a:gd name="connsiteY209" fmla="*/ 872857 h 1194629"/>
                <a:gd name="connsiteX210" fmla="*/ 1486274 w 1941470"/>
                <a:gd name="connsiteY210" fmla="*/ 829595 h 1194629"/>
                <a:gd name="connsiteX211" fmla="*/ 1230748 w 1941470"/>
                <a:gd name="connsiteY211" fmla="*/ 777873 h 1194629"/>
                <a:gd name="connsiteX212" fmla="*/ 766375 w 1941470"/>
                <a:gd name="connsiteY212" fmla="*/ 970552 h 1194629"/>
                <a:gd name="connsiteX213" fmla="*/ 529126 w 1941470"/>
                <a:gd name="connsiteY213" fmla="*/ 989853 h 1194629"/>
                <a:gd name="connsiteX214" fmla="*/ 540190 w 1941470"/>
                <a:gd name="connsiteY214" fmla="*/ 969494 h 1194629"/>
                <a:gd name="connsiteX215" fmla="*/ 765317 w 1941470"/>
                <a:gd name="connsiteY215" fmla="*/ 744368 h 1194629"/>
                <a:gd name="connsiteX216" fmla="*/ 779933 w 1941470"/>
                <a:gd name="connsiteY216" fmla="*/ 736425 h 1194629"/>
                <a:gd name="connsiteX217" fmla="*/ 776467 w 1941470"/>
                <a:gd name="connsiteY217" fmla="*/ 742429 h 1194629"/>
                <a:gd name="connsiteX218" fmla="*/ 767361 w 1941470"/>
                <a:gd name="connsiteY218" fmla="*/ 747378 h 1194629"/>
                <a:gd name="connsiteX219" fmla="*/ 543199 w 1941470"/>
                <a:gd name="connsiteY219" fmla="*/ 971538 h 1194629"/>
                <a:gd name="connsiteX220" fmla="*/ 533195 w 1941470"/>
                <a:gd name="connsiteY220" fmla="*/ 989945 h 1194629"/>
                <a:gd name="connsiteX221" fmla="*/ 530049 w 1941470"/>
                <a:gd name="connsiteY221" fmla="*/ 990164 h 1194629"/>
                <a:gd name="connsiteX222" fmla="*/ 716581 w 1941470"/>
                <a:gd name="connsiteY222" fmla="*/ 1101459 h 1194629"/>
                <a:gd name="connsiteX223" fmla="*/ 713823 w 1941470"/>
                <a:gd name="connsiteY223" fmla="*/ 1099026 h 1194629"/>
                <a:gd name="connsiteX224" fmla="*/ 718794 w 1941470"/>
                <a:gd name="connsiteY224" fmla="*/ 1089882 h 1194629"/>
                <a:gd name="connsiteX225" fmla="*/ 1230748 w 1941470"/>
                <a:gd name="connsiteY225" fmla="*/ 817349 h 1194629"/>
                <a:gd name="connsiteX226" fmla="*/ 1470896 w 1941470"/>
                <a:gd name="connsiteY226" fmla="*/ 865961 h 1194629"/>
                <a:gd name="connsiteX227" fmla="*/ 1553156 w 1941470"/>
                <a:gd name="connsiteY227" fmla="*/ 910669 h 1194629"/>
                <a:gd name="connsiteX228" fmla="*/ 1551996 w 1941470"/>
                <a:gd name="connsiteY228" fmla="*/ 914119 h 1194629"/>
                <a:gd name="connsiteX229" fmla="*/ 1469501 w 1941470"/>
                <a:gd name="connsiteY229" fmla="*/ 869285 h 1194629"/>
                <a:gd name="connsiteX230" fmla="*/ 1230748 w 1941470"/>
                <a:gd name="connsiteY230" fmla="*/ 820960 h 1194629"/>
                <a:gd name="connsiteX231" fmla="*/ 721781 w 1941470"/>
                <a:gd name="connsiteY231" fmla="*/ 1091890 h 1194629"/>
                <a:gd name="connsiteX232" fmla="*/ 487880 w 1941470"/>
                <a:gd name="connsiteY232" fmla="*/ 975984 h 1194629"/>
                <a:gd name="connsiteX233" fmla="*/ 504482 w 1941470"/>
                <a:gd name="connsiteY233" fmla="*/ 945437 h 1194629"/>
                <a:gd name="connsiteX234" fmla="*/ 741260 w 1941470"/>
                <a:gd name="connsiteY234" fmla="*/ 708660 h 1194629"/>
                <a:gd name="connsiteX235" fmla="*/ 820977 w 1941470"/>
                <a:gd name="connsiteY235" fmla="*/ 665336 h 1194629"/>
                <a:gd name="connsiteX236" fmla="*/ 817543 w 1941470"/>
                <a:gd name="connsiteY236" fmla="*/ 671283 h 1194629"/>
                <a:gd name="connsiteX237" fmla="*/ 743269 w 1941470"/>
                <a:gd name="connsiteY237" fmla="*/ 711648 h 1194629"/>
                <a:gd name="connsiteX238" fmla="*/ 507470 w 1941470"/>
                <a:gd name="connsiteY238" fmla="*/ 947446 h 1194629"/>
                <a:gd name="connsiteX239" fmla="*/ 491330 w 1941470"/>
                <a:gd name="connsiteY239" fmla="*/ 977144 h 1194629"/>
                <a:gd name="connsiteX240" fmla="*/ 749729 w 1941470"/>
                <a:gd name="connsiteY240" fmla="*/ 1130298 h 1194629"/>
                <a:gd name="connsiteX241" fmla="*/ 748418 w 1941470"/>
                <a:gd name="connsiteY241" fmla="*/ 1129541 h 1194629"/>
                <a:gd name="connsiteX242" fmla="*/ 746798 w 1941470"/>
                <a:gd name="connsiteY242" fmla="*/ 1128112 h 1194629"/>
                <a:gd name="connsiteX243" fmla="*/ 754502 w 1941470"/>
                <a:gd name="connsiteY243" fmla="*/ 1113937 h 1194629"/>
                <a:gd name="connsiteX244" fmla="*/ 1230748 w 1941470"/>
                <a:gd name="connsiteY244" fmla="*/ 860435 h 1194629"/>
                <a:gd name="connsiteX245" fmla="*/ 1454158 w 1941470"/>
                <a:gd name="connsiteY245" fmla="*/ 905650 h 1194629"/>
                <a:gd name="connsiteX246" fmla="*/ 1532373 w 1941470"/>
                <a:gd name="connsiteY246" fmla="*/ 948156 h 1194629"/>
                <a:gd name="connsiteX247" fmla="*/ 1530571 w 1941470"/>
                <a:gd name="connsiteY247" fmla="*/ 951276 h 1194629"/>
                <a:gd name="connsiteX248" fmla="*/ 1452763 w 1941470"/>
                <a:gd name="connsiteY248" fmla="*/ 908985 h 1194629"/>
                <a:gd name="connsiteX249" fmla="*/ 1230748 w 1941470"/>
                <a:gd name="connsiteY249" fmla="*/ 864046 h 1194629"/>
                <a:gd name="connsiteX250" fmla="*/ 757511 w 1941470"/>
                <a:gd name="connsiteY250" fmla="*/ 1115981 h 1194629"/>
                <a:gd name="connsiteX251" fmla="*/ 786860 w 1941470"/>
                <a:gd name="connsiteY251" fmla="*/ 1151735 h 1194629"/>
                <a:gd name="connsiteX252" fmla="*/ 783755 w 1941470"/>
                <a:gd name="connsiteY252" fmla="*/ 1149943 h 1194629"/>
                <a:gd name="connsiteX253" fmla="*/ 790230 w 1941470"/>
                <a:gd name="connsiteY253" fmla="*/ 1138029 h 1194629"/>
                <a:gd name="connsiteX254" fmla="*/ 1230747 w 1941470"/>
                <a:gd name="connsiteY254" fmla="*/ 903522 h 1194629"/>
                <a:gd name="connsiteX255" fmla="*/ 1437384 w 1941470"/>
                <a:gd name="connsiteY255" fmla="*/ 945352 h 1194629"/>
                <a:gd name="connsiteX256" fmla="*/ 1510917 w 1941470"/>
                <a:gd name="connsiteY256" fmla="*/ 985317 h 1194629"/>
                <a:gd name="connsiteX257" fmla="*/ 1509124 w 1941470"/>
                <a:gd name="connsiteY257" fmla="*/ 988423 h 1194629"/>
                <a:gd name="connsiteX258" fmla="*/ 1435989 w 1941470"/>
                <a:gd name="connsiteY258" fmla="*/ 948676 h 1194629"/>
                <a:gd name="connsiteX259" fmla="*/ 1230747 w 1941470"/>
                <a:gd name="connsiteY259" fmla="*/ 907133 h 1194629"/>
                <a:gd name="connsiteX260" fmla="*/ 793218 w 1941470"/>
                <a:gd name="connsiteY260" fmla="*/ 1140038 h 1194629"/>
                <a:gd name="connsiteX261" fmla="*/ 824022 w 1941470"/>
                <a:gd name="connsiteY261" fmla="*/ 1173191 h 1194629"/>
                <a:gd name="connsiteX262" fmla="*/ 820886 w 1941470"/>
                <a:gd name="connsiteY262" fmla="*/ 1171380 h 1194629"/>
                <a:gd name="connsiteX263" fmla="*/ 825938 w 1941470"/>
                <a:gd name="connsiteY263" fmla="*/ 1162085 h 1194629"/>
                <a:gd name="connsiteX264" fmla="*/ 1230748 w 1941470"/>
                <a:gd name="connsiteY264" fmla="*/ 946608 h 1194629"/>
                <a:gd name="connsiteX265" fmla="*/ 1420646 w 1941470"/>
                <a:gd name="connsiteY265" fmla="*/ 985041 h 1194629"/>
                <a:gd name="connsiteX266" fmla="*/ 1489480 w 1941470"/>
                <a:gd name="connsiteY266" fmla="*/ 1022448 h 1194629"/>
                <a:gd name="connsiteX267" fmla="*/ 1487678 w 1941470"/>
                <a:gd name="connsiteY267" fmla="*/ 1025569 h 1194629"/>
                <a:gd name="connsiteX268" fmla="*/ 1419251 w 1941470"/>
                <a:gd name="connsiteY268" fmla="*/ 988376 h 1194629"/>
                <a:gd name="connsiteX269" fmla="*/ 1230748 w 1941470"/>
                <a:gd name="connsiteY269" fmla="*/ 950219 h 1194629"/>
                <a:gd name="connsiteX270" fmla="*/ 828948 w 1941470"/>
                <a:gd name="connsiteY270" fmla="*/ 1164129 h 1194629"/>
                <a:gd name="connsiteX271" fmla="*/ 861153 w 1941470"/>
                <a:gd name="connsiteY271" fmla="*/ 1194629 h 1194629"/>
                <a:gd name="connsiteX272" fmla="*/ 858048 w 1941470"/>
                <a:gd name="connsiteY272" fmla="*/ 1192836 h 1194629"/>
                <a:gd name="connsiteX273" fmla="*/ 861667 w 1941470"/>
                <a:gd name="connsiteY273" fmla="*/ 1186177 h 1194629"/>
                <a:gd name="connsiteX274" fmla="*/ 1230748 w 1941470"/>
                <a:gd name="connsiteY274" fmla="*/ 989695 h 1194629"/>
                <a:gd name="connsiteX275" fmla="*/ 1403873 w 1941470"/>
                <a:gd name="connsiteY275" fmla="*/ 1024743 h 1194629"/>
                <a:gd name="connsiteX276" fmla="*/ 1468024 w 1941470"/>
                <a:gd name="connsiteY276" fmla="*/ 1059610 h 1194629"/>
                <a:gd name="connsiteX277" fmla="*/ 1466231 w 1941470"/>
                <a:gd name="connsiteY277" fmla="*/ 1062716 h 1194629"/>
                <a:gd name="connsiteX278" fmla="*/ 1402477 w 1941470"/>
                <a:gd name="connsiteY278" fmla="*/ 1028066 h 1194629"/>
                <a:gd name="connsiteX279" fmla="*/ 1230748 w 1941470"/>
                <a:gd name="connsiteY279" fmla="*/ 993306 h 1194629"/>
                <a:gd name="connsiteX280" fmla="*/ 864655 w 1941470"/>
                <a:gd name="connsiteY280" fmla="*/ 1188185 h 1194629"/>
                <a:gd name="connsiteX281" fmla="*/ 2893 w 1941470"/>
                <a:gd name="connsiteY281" fmla="*/ 699113 h 1194629"/>
                <a:gd name="connsiteX282" fmla="*/ 0 w 1941470"/>
                <a:gd name="connsiteY282" fmla="*/ 697443 h 1194629"/>
                <a:gd name="connsiteX283" fmla="*/ 39807 w 1941470"/>
                <a:gd name="connsiteY283" fmla="*/ 631919 h 1194629"/>
                <a:gd name="connsiteX284" fmla="*/ 1083902 w 1941470"/>
                <a:gd name="connsiteY284" fmla="*/ 6120 h 1194629"/>
                <a:gd name="connsiteX285" fmla="*/ 1205109 w 1941470"/>
                <a:gd name="connsiteY285" fmla="*/ 0 h 1194629"/>
                <a:gd name="connsiteX286" fmla="*/ 1202991 w 1941470"/>
                <a:gd name="connsiteY286" fmla="*/ 3668 h 1194629"/>
                <a:gd name="connsiteX287" fmla="*/ 1088445 w 1941470"/>
                <a:gd name="connsiteY287" fmla="*/ 9248 h 1194629"/>
                <a:gd name="connsiteX288" fmla="*/ 217758 w 1941470"/>
                <a:gd name="connsiteY288" fmla="*/ 421938 h 1194629"/>
                <a:gd name="connsiteX289" fmla="*/ 38039 w 1941470"/>
                <a:gd name="connsiteY289" fmla="*/ 640553 h 1194629"/>
                <a:gd name="connsiteX290" fmla="*/ 40857 w 1941470"/>
                <a:gd name="connsiteY290" fmla="*/ 721031 h 1194629"/>
                <a:gd name="connsiteX291" fmla="*/ 37741 w 1941470"/>
                <a:gd name="connsiteY291" fmla="*/ 719232 h 1194629"/>
                <a:gd name="connsiteX292" fmla="*/ 75861 w 1941470"/>
                <a:gd name="connsiteY292" fmla="*/ 656551 h 1194629"/>
                <a:gd name="connsiteX293" fmla="*/ 1088511 w 1941470"/>
                <a:gd name="connsiteY293" fmla="*/ 48997 h 1194629"/>
                <a:gd name="connsiteX294" fmla="*/ 1179481 w 1941470"/>
                <a:gd name="connsiteY294" fmla="*/ 44388 h 1194629"/>
                <a:gd name="connsiteX295" fmla="*/ 1177333 w 1941470"/>
                <a:gd name="connsiteY295" fmla="*/ 48108 h 1194629"/>
                <a:gd name="connsiteX296" fmla="*/ 1088876 w 1941470"/>
                <a:gd name="connsiteY296" fmla="*/ 52589 h 1194629"/>
                <a:gd name="connsiteX297" fmla="*/ 78849 w 1941470"/>
                <a:gd name="connsiteY297" fmla="*/ 658560 h 1194629"/>
                <a:gd name="connsiteX298" fmla="*/ 78145 w 1941470"/>
                <a:gd name="connsiteY298" fmla="*/ 742559 h 1194629"/>
                <a:gd name="connsiteX299" fmla="*/ 74999 w 1941470"/>
                <a:gd name="connsiteY299" fmla="*/ 740743 h 1194629"/>
                <a:gd name="connsiteX300" fmla="*/ 111569 w 1941470"/>
                <a:gd name="connsiteY300" fmla="*/ 680608 h 1194629"/>
                <a:gd name="connsiteX301" fmla="*/ 1092904 w 1941470"/>
                <a:gd name="connsiteY301" fmla="*/ 91861 h 1194629"/>
                <a:gd name="connsiteX302" fmla="*/ 1153855 w 1941470"/>
                <a:gd name="connsiteY302" fmla="*/ 88773 h 1194629"/>
                <a:gd name="connsiteX303" fmla="*/ 1151707 w 1941470"/>
                <a:gd name="connsiteY303" fmla="*/ 92493 h 1194629"/>
                <a:gd name="connsiteX304" fmla="*/ 1093282 w 1941470"/>
                <a:gd name="connsiteY304" fmla="*/ 95454 h 1194629"/>
                <a:gd name="connsiteX305" fmla="*/ 114579 w 1941470"/>
                <a:gd name="connsiteY305" fmla="*/ 682652 h 1194629"/>
                <a:gd name="connsiteX306" fmla="*/ 115402 w 1941470"/>
                <a:gd name="connsiteY306" fmla="*/ 764070 h 1194629"/>
                <a:gd name="connsiteX307" fmla="*/ 112286 w 1941470"/>
                <a:gd name="connsiteY307" fmla="*/ 762271 h 1194629"/>
                <a:gd name="connsiteX308" fmla="*/ 147299 w 1941470"/>
                <a:gd name="connsiteY308" fmla="*/ 704699 h 1194629"/>
                <a:gd name="connsiteX309" fmla="*/ 1097310 w 1941470"/>
                <a:gd name="connsiteY309" fmla="*/ 134724 h 1194629"/>
                <a:gd name="connsiteX310" fmla="*/ 1128230 w 1941470"/>
                <a:gd name="connsiteY310" fmla="*/ 133158 h 1194629"/>
                <a:gd name="connsiteX311" fmla="*/ 1126082 w 1941470"/>
                <a:gd name="connsiteY311" fmla="*/ 136877 h 1194629"/>
                <a:gd name="connsiteX312" fmla="*/ 1097675 w 1941470"/>
                <a:gd name="connsiteY312" fmla="*/ 138317 h 1194629"/>
                <a:gd name="connsiteX313" fmla="*/ 150287 w 1941470"/>
                <a:gd name="connsiteY313" fmla="*/ 706707 h 1194629"/>
                <a:gd name="connsiteX314" fmla="*/ 152689 w 1941470"/>
                <a:gd name="connsiteY314" fmla="*/ 785598 h 1194629"/>
                <a:gd name="connsiteX315" fmla="*/ 149543 w 1941470"/>
                <a:gd name="connsiteY315" fmla="*/ 783782 h 1194629"/>
                <a:gd name="connsiteX316" fmla="*/ 183007 w 1941470"/>
                <a:gd name="connsiteY316" fmla="*/ 728756 h 1194629"/>
                <a:gd name="connsiteX317" fmla="*/ 1101702 w 1941470"/>
                <a:gd name="connsiteY317" fmla="*/ 177588 h 1194629"/>
                <a:gd name="connsiteX318" fmla="*/ 1102604 w 1941470"/>
                <a:gd name="connsiteY318" fmla="*/ 177542 h 1194629"/>
                <a:gd name="connsiteX319" fmla="*/ 1100351 w 1941470"/>
                <a:gd name="connsiteY319" fmla="*/ 181445 h 1194629"/>
                <a:gd name="connsiteX320" fmla="*/ 977088 w 1941470"/>
                <a:gd name="connsiteY320" fmla="*/ 200313 h 1194629"/>
                <a:gd name="connsiteX321" fmla="*/ 186016 w 1941470"/>
                <a:gd name="connsiteY321" fmla="*/ 730800 h 1194629"/>
                <a:gd name="connsiteX322" fmla="*/ 189945 w 1941470"/>
                <a:gd name="connsiteY322" fmla="*/ 807108 h 1194629"/>
                <a:gd name="connsiteX323" fmla="*/ 186830 w 1941470"/>
                <a:gd name="connsiteY323" fmla="*/ 805309 h 1194629"/>
                <a:gd name="connsiteX324" fmla="*/ 218735 w 1941470"/>
                <a:gd name="connsiteY324" fmla="*/ 752847 h 1194629"/>
                <a:gd name="connsiteX325" fmla="*/ 985028 w 1941470"/>
                <a:gd name="connsiteY325" fmla="*/ 238984 h 1194629"/>
                <a:gd name="connsiteX326" fmla="*/ 1075090 w 1941470"/>
                <a:gd name="connsiteY326" fmla="*/ 225199 h 1194629"/>
                <a:gd name="connsiteX327" fmla="*/ 1072779 w 1941470"/>
                <a:gd name="connsiteY327" fmla="*/ 229201 h 1194629"/>
                <a:gd name="connsiteX328" fmla="*/ 985748 w 1941470"/>
                <a:gd name="connsiteY328" fmla="*/ 242520 h 1194629"/>
                <a:gd name="connsiteX329" fmla="*/ 221723 w 1941470"/>
                <a:gd name="connsiteY329" fmla="*/ 754855 h 1194629"/>
                <a:gd name="connsiteX330" fmla="*/ 227233 w 1941470"/>
                <a:gd name="connsiteY330" fmla="*/ 828636 h 1194629"/>
                <a:gd name="connsiteX331" fmla="*/ 224087 w 1941470"/>
                <a:gd name="connsiteY331" fmla="*/ 826820 h 1194629"/>
                <a:gd name="connsiteX332" fmla="*/ 254443 w 1941470"/>
                <a:gd name="connsiteY332" fmla="*/ 776903 h 1194629"/>
                <a:gd name="connsiteX333" fmla="*/ 993689 w 1941470"/>
                <a:gd name="connsiteY333" fmla="*/ 281192 h 1194629"/>
                <a:gd name="connsiteX334" fmla="*/ 1047518 w 1941470"/>
                <a:gd name="connsiteY334" fmla="*/ 272954 h 1194629"/>
                <a:gd name="connsiteX335" fmla="*/ 1045205 w 1941470"/>
                <a:gd name="connsiteY335" fmla="*/ 276960 h 1194629"/>
                <a:gd name="connsiteX336" fmla="*/ 994433 w 1941470"/>
                <a:gd name="connsiteY336" fmla="*/ 284732 h 1194629"/>
                <a:gd name="connsiteX337" fmla="*/ 257453 w 1941470"/>
                <a:gd name="connsiteY337" fmla="*/ 778948 h 1194629"/>
                <a:gd name="connsiteX338" fmla="*/ 264490 w 1941470"/>
                <a:gd name="connsiteY338" fmla="*/ 850146 h 1194629"/>
                <a:gd name="connsiteX339" fmla="*/ 261374 w 1941470"/>
                <a:gd name="connsiteY339" fmla="*/ 848347 h 1194629"/>
                <a:gd name="connsiteX340" fmla="*/ 290173 w 1941470"/>
                <a:gd name="connsiteY340" fmla="*/ 800995 h 1194629"/>
                <a:gd name="connsiteX341" fmla="*/ 1002374 w 1941470"/>
                <a:gd name="connsiteY341" fmla="*/ 323403 h 1194629"/>
                <a:gd name="connsiteX342" fmla="*/ 1019945 w 1941470"/>
                <a:gd name="connsiteY342" fmla="*/ 320713 h 1194629"/>
                <a:gd name="connsiteX343" fmla="*/ 1017635 w 1941470"/>
                <a:gd name="connsiteY343" fmla="*/ 324714 h 1194629"/>
                <a:gd name="connsiteX344" fmla="*/ 1003094 w 1941470"/>
                <a:gd name="connsiteY344" fmla="*/ 326939 h 1194629"/>
                <a:gd name="connsiteX345" fmla="*/ 293161 w 1941470"/>
                <a:gd name="connsiteY345" fmla="*/ 803003 h 1194629"/>
                <a:gd name="connsiteX346" fmla="*/ 301748 w 1941470"/>
                <a:gd name="connsiteY346" fmla="*/ 871657 h 1194629"/>
                <a:gd name="connsiteX347" fmla="*/ 298632 w 1941470"/>
                <a:gd name="connsiteY347" fmla="*/ 869858 h 1194629"/>
                <a:gd name="connsiteX348" fmla="*/ 325881 w 1941470"/>
                <a:gd name="connsiteY348" fmla="*/ 825051 h 1194629"/>
                <a:gd name="connsiteX349" fmla="*/ 906508 w 1941470"/>
                <a:gd name="connsiteY349" fmla="*/ 392550 h 1194629"/>
                <a:gd name="connsiteX350" fmla="*/ 991049 w 1941470"/>
                <a:gd name="connsiteY350" fmla="*/ 370762 h 1194629"/>
                <a:gd name="connsiteX351" fmla="*/ 988524 w 1941470"/>
                <a:gd name="connsiteY351" fmla="*/ 375135 h 1194629"/>
                <a:gd name="connsiteX352" fmla="*/ 907572 w 1941470"/>
                <a:gd name="connsiteY352" fmla="*/ 395996 h 1194629"/>
                <a:gd name="connsiteX353" fmla="*/ 328869 w 1941470"/>
                <a:gd name="connsiteY353" fmla="*/ 827059 h 1194629"/>
                <a:gd name="connsiteX354" fmla="*/ 339034 w 1941470"/>
                <a:gd name="connsiteY354" fmla="*/ 893184 h 1194629"/>
                <a:gd name="connsiteX355" fmla="*/ 335918 w 1941470"/>
                <a:gd name="connsiteY355" fmla="*/ 891385 h 1194629"/>
                <a:gd name="connsiteX356" fmla="*/ 361609 w 1941470"/>
                <a:gd name="connsiteY356" fmla="*/ 849142 h 1194629"/>
                <a:gd name="connsiteX357" fmla="*/ 823042 w 1941470"/>
                <a:gd name="connsiteY357" fmla="*/ 469006 h 1194629"/>
                <a:gd name="connsiteX358" fmla="*/ 958691 w 1941470"/>
                <a:gd name="connsiteY358" fmla="*/ 426807 h 1194629"/>
                <a:gd name="connsiteX359" fmla="*/ 956045 w 1941470"/>
                <a:gd name="connsiteY359" fmla="*/ 431390 h 1194629"/>
                <a:gd name="connsiteX360" fmla="*/ 824437 w 1941470"/>
                <a:gd name="connsiteY360" fmla="*/ 472330 h 1194629"/>
                <a:gd name="connsiteX361" fmla="*/ 364597 w 1941470"/>
                <a:gd name="connsiteY361" fmla="*/ 851151 h 1194629"/>
                <a:gd name="connsiteX362" fmla="*/ 376321 w 1941470"/>
                <a:gd name="connsiteY362" fmla="*/ 914712 h 1194629"/>
                <a:gd name="connsiteX363" fmla="*/ 373176 w 1941470"/>
                <a:gd name="connsiteY363" fmla="*/ 912896 h 1194629"/>
                <a:gd name="connsiteX364" fmla="*/ 397317 w 1941470"/>
                <a:gd name="connsiteY364" fmla="*/ 873199 h 1194629"/>
                <a:gd name="connsiteX365" fmla="*/ 839781 w 1941470"/>
                <a:gd name="connsiteY365" fmla="*/ 508696 h 1194629"/>
                <a:gd name="connsiteX366" fmla="*/ 927093 w 1941470"/>
                <a:gd name="connsiteY366" fmla="*/ 481537 h 1194629"/>
                <a:gd name="connsiteX367" fmla="*/ 924435 w 1941470"/>
                <a:gd name="connsiteY367" fmla="*/ 486140 h 1194629"/>
                <a:gd name="connsiteX368" fmla="*/ 841210 w 1941470"/>
                <a:gd name="connsiteY368" fmla="*/ 512032 h 1194629"/>
                <a:gd name="connsiteX369" fmla="*/ 400326 w 1941470"/>
                <a:gd name="connsiteY369" fmla="*/ 875243 h 1194629"/>
                <a:gd name="connsiteX370" fmla="*/ 413578 w 1941470"/>
                <a:gd name="connsiteY370" fmla="*/ 936222 h 1194629"/>
                <a:gd name="connsiteX371" fmla="*/ 410463 w 1941470"/>
                <a:gd name="connsiteY371" fmla="*/ 934424 h 1194629"/>
                <a:gd name="connsiteX372" fmla="*/ 433047 w 1941470"/>
                <a:gd name="connsiteY372" fmla="*/ 897290 h 1194629"/>
                <a:gd name="connsiteX373" fmla="*/ 856554 w 1941470"/>
                <a:gd name="connsiteY373" fmla="*/ 548397 h 1194629"/>
                <a:gd name="connsiteX374" fmla="*/ 895483 w 1941470"/>
                <a:gd name="connsiteY374" fmla="*/ 536287 h 1194629"/>
                <a:gd name="connsiteX375" fmla="*/ 892838 w 1941470"/>
                <a:gd name="connsiteY375" fmla="*/ 540868 h 1194629"/>
                <a:gd name="connsiteX376" fmla="*/ 857949 w 1941470"/>
                <a:gd name="connsiteY376" fmla="*/ 551721 h 1194629"/>
                <a:gd name="connsiteX377" fmla="*/ 436034 w 1941470"/>
                <a:gd name="connsiteY377" fmla="*/ 899298 h 1194629"/>
                <a:gd name="connsiteX378" fmla="*/ 450866 w 1941470"/>
                <a:gd name="connsiteY378" fmla="*/ 957750 h 1194629"/>
                <a:gd name="connsiteX379" fmla="*/ 447720 w 1941470"/>
                <a:gd name="connsiteY379" fmla="*/ 955934 h 1194629"/>
                <a:gd name="connsiteX380" fmla="*/ 468754 w 1941470"/>
                <a:gd name="connsiteY380" fmla="*/ 921346 h 1194629"/>
                <a:gd name="connsiteX381" fmla="*/ 717169 w 1941470"/>
                <a:gd name="connsiteY381" fmla="*/ 672932 h 1194629"/>
                <a:gd name="connsiteX382" fmla="*/ 862048 w 1941470"/>
                <a:gd name="connsiteY382" fmla="*/ 594198 h 1194629"/>
                <a:gd name="connsiteX383" fmla="*/ 858588 w 1941470"/>
                <a:gd name="connsiteY383" fmla="*/ 600191 h 1194629"/>
                <a:gd name="connsiteX384" fmla="*/ 719213 w 1941470"/>
                <a:gd name="connsiteY384" fmla="*/ 675941 h 1194629"/>
                <a:gd name="connsiteX385" fmla="*/ 471763 w 1941470"/>
                <a:gd name="connsiteY385" fmla="*/ 923390 h 11946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Lst>
              <a:rect l="l" t="t" r="r" b="b"/>
              <a:pathLst>
                <a:path w="1941470" h="1194629">
                  <a:moveTo>
                    <a:pt x="1255841" y="3538"/>
                  </a:moveTo>
                  <a:lnTo>
                    <a:pt x="1257842" y="73"/>
                  </a:lnTo>
                  <a:lnTo>
                    <a:pt x="1377594" y="6120"/>
                  </a:lnTo>
                  <a:cubicBezTo>
                    <a:pt x="1570721" y="25733"/>
                    <a:pt x="1752535" y="83609"/>
                    <a:pt x="1915338" y="172048"/>
                  </a:cubicBezTo>
                  <a:lnTo>
                    <a:pt x="1941172" y="187743"/>
                  </a:lnTo>
                  <a:lnTo>
                    <a:pt x="1941470" y="192016"/>
                  </a:lnTo>
                  <a:lnTo>
                    <a:pt x="1905217" y="170258"/>
                  </a:lnTo>
                  <a:cubicBezTo>
                    <a:pt x="1741152" y="82479"/>
                    <a:pt x="1561008" y="27663"/>
                    <a:pt x="1373051" y="9248"/>
                  </a:cubicBezTo>
                  <a:close/>
                  <a:moveTo>
                    <a:pt x="1231645" y="45448"/>
                  </a:moveTo>
                  <a:lnTo>
                    <a:pt x="1233671" y="41939"/>
                  </a:lnTo>
                  <a:lnTo>
                    <a:pt x="1372985" y="48997"/>
                  </a:lnTo>
                  <a:cubicBezTo>
                    <a:pt x="1560083" y="68057"/>
                    <a:pt x="1736348" y="124294"/>
                    <a:pt x="1894253" y="210183"/>
                  </a:cubicBezTo>
                  <a:lnTo>
                    <a:pt x="1936845" y="236086"/>
                  </a:lnTo>
                  <a:lnTo>
                    <a:pt x="1935670" y="239581"/>
                  </a:lnTo>
                  <a:lnTo>
                    <a:pt x="1892543" y="213353"/>
                  </a:lnTo>
                  <a:cubicBezTo>
                    <a:pt x="1735046" y="127689"/>
                    <a:pt x="1559237" y="71599"/>
                    <a:pt x="1372619" y="52589"/>
                  </a:cubicBezTo>
                  <a:close/>
                  <a:moveTo>
                    <a:pt x="1206073" y="89739"/>
                  </a:moveTo>
                  <a:lnTo>
                    <a:pt x="1208221" y="86019"/>
                  </a:lnTo>
                  <a:lnTo>
                    <a:pt x="1230748" y="84878"/>
                  </a:lnTo>
                  <a:cubicBezTo>
                    <a:pt x="1463391" y="84878"/>
                    <a:pt x="1682473" y="144018"/>
                    <a:pt x="1873750" y="248054"/>
                  </a:cubicBezTo>
                  <a:lnTo>
                    <a:pt x="1920250" y="276332"/>
                  </a:lnTo>
                  <a:lnTo>
                    <a:pt x="1918434" y="279478"/>
                  </a:lnTo>
                  <a:lnTo>
                    <a:pt x="1872004" y="251241"/>
                  </a:lnTo>
                  <a:cubicBezTo>
                    <a:pt x="1681238" y="147476"/>
                    <a:pt x="1462750" y="88489"/>
                    <a:pt x="1230748" y="88489"/>
                  </a:cubicBezTo>
                  <a:close/>
                  <a:moveTo>
                    <a:pt x="1180448" y="134123"/>
                  </a:moveTo>
                  <a:lnTo>
                    <a:pt x="1182596" y="130404"/>
                  </a:lnTo>
                  <a:lnTo>
                    <a:pt x="1230748" y="127964"/>
                  </a:lnTo>
                  <a:cubicBezTo>
                    <a:pt x="1455953" y="127964"/>
                    <a:pt x="1668039" y="185220"/>
                    <a:pt x="1853211" y="285940"/>
                  </a:cubicBezTo>
                  <a:lnTo>
                    <a:pt x="1898723" y="313618"/>
                  </a:lnTo>
                  <a:lnTo>
                    <a:pt x="1896924" y="316735"/>
                  </a:lnTo>
                  <a:lnTo>
                    <a:pt x="1851501" y="289111"/>
                  </a:lnTo>
                  <a:cubicBezTo>
                    <a:pt x="1666839" y="188671"/>
                    <a:pt x="1455338" y="131575"/>
                    <a:pt x="1230748" y="131575"/>
                  </a:cubicBezTo>
                  <a:close/>
                  <a:moveTo>
                    <a:pt x="1154822" y="178509"/>
                  </a:moveTo>
                  <a:lnTo>
                    <a:pt x="1156970" y="174788"/>
                  </a:lnTo>
                  <a:lnTo>
                    <a:pt x="1230748" y="171051"/>
                  </a:lnTo>
                  <a:cubicBezTo>
                    <a:pt x="1448541" y="171051"/>
                    <a:pt x="1653640" y="226416"/>
                    <a:pt x="1832708" y="323811"/>
                  </a:cubicBezTo>
                  <a:lnTo>
                    <a:pt x="1877212" y="350876"/>
                  </a:lnTo>
                  <a:lnTo>
                    <a:pt x="1875396" y="354022"/>
                  </a:lnTo>
                  <a:lnTo>
                    <a:pt x="1830961" y="326998"/>
                  </a:lnTo>
                  <a:cubicBezTo>
                    <a:pt x="1652405" y="229874"/>
                    <a:pt x="1447900" y="174662"/>
                    <a:pt x="1230748" y="174662"/>
                  </a:cubicBezTo>
                  <a:close/>
                  <a:moveTo>
                    <a:pt x="1129197" y="222893"/>
                  </a:moveTo>
                  <a:lnTo>
                    <a:pt x="1131345" y="219173"/>
                  </a:lnTo>
                  <a:lnTo>
                    <a:pt x="1230748" y="214137"/>
                  </a:lnTo>
                  <a:cubicBezTo>
                    <a:pt x="1441103" y="214137"/>
                    <a:pt x="1639204" y="267618"/>
                    <a:pt x="1812168" y="361698"/>
                  </a:cubicBezTo>
                  <a:lnTo>
                    <a:pt x="1855684" y="388163"/>
                  </a:lnTo>
                  <a:lnTo>
                    <a:pt x="1853886" y="391279"/>
                  </a:lnTo>
                  <a:lnTo>
                    <a:pt x="1810458" y="364868"/>
                  </a:lnTo>
                  <a:cubicBezTo>
                    <a:pt x="1638006" y="271069"/>
                    <a:pt x="1440488" y="217748"/>
                    <a:pt x="1230748" y="217748"/>
                  </a:cubicBezTo>
                  <a:close/>
                  <a:moveTo>
                    <a:pt x="1103097" y="268099"/>
                  </a:moveTo>
                  <a:lnTo>
                    <a:pt x="1105409" y="264095"/>
                  </a:lnTo>
                  <a:lnTo>
                    <a:pt x="1110501" y="263315"/>
                  </a:lnTo>
                  <a:cubicBezTo>
                    <a:pt x="1150044" y="259287"/>
                    <a:pt x="1190159" y="257224"/>
                    <a:pt x="1230748" y="257224"/>
                  </a:cubicBezTo>
                  <a:cubicBezTo>
                    <a:pt x="1433692" y="257224"/>
                    <a:pt x="1624806" y="308814"/>
                    <a:pt x="1791665" y="399569"/>
                  </a:cubicBezTo>
                  <a:lnTo>
                    <a:pt x="1834174" y="425420"/>
                  </a:lnTo>
                  <a:lnTo>
                    <a:pt x="1832367" y="428550"/>
                  </a:lnTo>
                  <a:lnTo>
                    <a:pt x="1789955" y="402755"/>
                  </a:lnTo>
                  <a:cubicBezTo>
                    <a:pt x="1623607" y="312272"/>
                    <a:pt x="1433076" y="260835"/>
                    <a:pt x="1230748" y="260835"/>
                  </a:cubicBezTo>
                  <a:cubicBezTo>
                    <a:pt x="1190287" y="260835"/>
                    <a:pt x="1150298" y="262892"/>
                    <a:pt x="1110879" y="266908"/>
                  </a:cubicBezTo>
                  <a:close/>
                  <a:moveTo>
                    <a:pt x="1076974" y="315632"/>
                  </a:moveTo>
                  <a:lnTo>
                    <a:pt x="1078268" y="311787"/>
                  </a:lnTo>
                  <a:lnTo>
                    <a:pt x="1114907" y="306179"/>
                  </a:lnTo>
                  <a:cubicBezTo>
                    <a:pt x="1153001" y="302298"/>
                    <a:pt x="1191647" y="300310"/>
                    <a:pt x="1230748" y="300310"/>
                  </a:cubicBezTo>
                  <a:cubicBezTo>
                    <a:pt x="1426254" y="300310"/>
                    <a:pt x="1610371" y="350016"/>
                    <a:pt x="1771125" y="437456"/>
                  </a:cubicBezTo>
                  <a:lnTo>
                    <a:pt x="1812646" y="462707"/>
                  </a:lnTo>
                  <a:lnTo>
                    <a:pt x="1810848" y="465823"/>
                  </a:lnTo>
                  <a:lnTo>
                    <a:pt x="1769415" y="440626"/>
                  </a:lnTo>
                  <a:cubicBezTo>
                    <a:pt x="1609172" y="353467"/>
                    <a:pt x="1425639" y="303921"/>
                    <a:pt x="1230748" y="303921"/>
                  </a:cubicBezTo>
                  <a:cubicBezTo>
                    <a:pt x="1191770" y="303921"/>
                    <a:pt x="1153246" y="305903"/>
                    <a:pt x="1115272" y="309771"/>
                  </a:cubicBezTo>
                  <a:close/>
                  <a:moveTo>
                    <a:pt x="1063497" y="361230"/>
                  </a:moveTo>
                  <a:lnTo>
                    <a:pt x="1063245" y="357621"/>
                  </a:lnTo>
                  <a:lnTo>
                    <a:pt x="1119299" y="349043"/>
                  </a:lnTo>
                  <a:cubicBezTo>
                    <a:pt x="1155949" y="345310"/>
                    <a:pt x="1193129" y="343397"/>
                    <a:pt x="1230748" y="343397"/>
                  </a:cubicBezTo>
                  <a:cubicBezTo>
                    <a:pt x="1418842" y="343397"/>
                    <a:pt x="1595972" y="391212"/>
                    <a:pt x="1750622" y="475326"/>
                  </a:cubicBezTo>
                  <a:lnTo>
                    <a:pt x="1791136" y="499965"/>
                  </a:lnTo>
                  <a:lnTo>
                    <a:pt x="1789329" y="503094"/>
                  </a:lnTo>
                  <a:lnTo>
                    <a:pt x="1748912" y="478513"/>
                  </a:lnTo>
                  <a:cubicBezTo>
                    <a:pt x="1594774" y="394671"/>
                    <a:pt x="1418227" y="347008"/>
                    <a:pt x="1230748" y="347008"/>
                  </a:cubicBezTo>
                  <a:cubicBezTo>
                    <a:pt x="1193252" y="347008"/>
                    <a:pt x="1156194" y="348914"/>
                    <a:pt x="1119665" y="352634"/>
                  </a:cubicBezTo>
                  <a:close/>
                  <a:moveTo>
                    <a:pt x="1066654" y="404286"/>
                  </a:moveTo>
                  <a:lnTo>
                    <a:pt x="1066473" y="403914"/>
                  </a:lnTo>
                  <a:lnTo>
                    <a:pt x="1066249" y="400700"/>
                  </a:lnTo>
                  <a:lnTo>
                    <a:pt x="1123704" y="391906"/>
                  </a:lnTo>
                  <a:cubicBezTo>
                    <a:pt x="1158905" y="388320"/>
                    <a:pt x="1194616" y="386483"/>
                    <a:pt x="1230747" y="386483"/>
                  </a:cubicBezTo>
                  <a:cubicBezTo>
                    <a:pt x="1411404" y="386483"/>
                    <a:pt x="1581537" y="432415"/>
                    <a:pt x="1730082" y="513213"/>
                  </a:cubicBezTo>
                  <a:lnTo>
                    <a:pt x="1769608" y="537251"/>
                  </a:lnTo>
                  <a:lnTo>
                    <a:pt x="1767809" y="540367"/>
                  </a:lnTo>
                  <a:lnTo>
                    <a:pt x="1728372" y="516383"/>
                  </a:lnTo>
                  <a:cubicBezTo>
                    <a:pt x="1580338" y="435866"/>
                    <a:pt x="1410788" y="390094"/>
                    <a:pt x="1230747" y="390094"/>
                  </a:cubicBezTo>
                  <a:cubicBezTo>
                    <a:pt x="1194739" y="390094"/>
                    <a:pt x="1159150" y="391925"/>
                    <a:pt x="1124069" y="395499"/>
                  </a:cubicBezTo>
                  <a:close/>
                  <a:moveTo>
                    <a:pt x="1086424" y="444800"/>
                  </a:moveTo>
                  <a:lnTo>
                    <a:pt x="1084766" y="441401"/>
                  </a:lnTo>
                  <a:lnTo>
                    <a:pt x="1128098" y="434770"/>
                  </a:lnTo>
                  <a:cubicBezTo>
                    <a:pt x="1161854" y="431332"/>
                    <a:pt x="1196099" y="429570"/>
                    <a:pt x="1230748" y="429570"/>
                  </a:cubicBezTo>
                  <a:cubicBezTo>
                    <a:pt x="1403993" y="429570"/>
                    <a:pt x="1567139" y="473610"/>
                    <a:pt x="1709579" y="551084"/>
                  </a:cubicBezTo>
                  <a:lnTo>
                    <a:pt x="1748098" y="574508"/>
                  </a:lnTo>
                  <a:lnTo>
                    <a:pt x="1746291" y="577638"/>
                  </a:lnTo>
                  <a:lnTo>
                    <a:pt x="1707869" y="554271"/>
                  </a:lnTo>
                  <a:cubicBezTo>
                    <a:pt x="1565940" y="477069"/>
                    <a:pt x="1403377" y="433181"/>
                    <a:pt x="1230748" y="433181"/>
                  </a:cubicBezTo>
                  <a:cubicBezTo>
                    <a:pt x="1196227" y="433181"/>
                    <a:pt x="1162109" y="434936"/>
                    <a:pt x="1128477" y="438363"/>
                  </a:cubicBezTo>
                  <a:close/>
                  <a:moveTo>
                    <a:pt x="1129022" y="481815"/>
                  </a:moveTo>
                  <a:lnTo>
                    <a:pt x="1124043" y="478940"/>
                  </a:lnTo>
                  <a:lnTo>
                    <a:pt x="1124032" y="478930"/>
                  </a:lnTo>
                  <a:lnTo>
                    <a:pt x="1132504" y="477634"/>
                  </a:lnTo>
                  <a:cubicBezTo>
                    <a:pt x="1164812" y="474342"/>
                    <a:pt x="1197587" y="472656"/>
                    <a:pt x="1230748" y="472656"/>
                  </a:cubicBezTo>
                  <a:cubicBezTo>
                    <a:pt x="1396555" y="472656"/>
                    <a:pt x="1552704" y="514813"/>
                    <a:pt x="1689040" y="588971"/>
                  </a:cubicBezTo>
                  <a:lnTo>
                    <a:pt x="1726570" y="611795"/>
                  </a:lnTo>
                  <a:lnTo>
                    <a:pt x="1724771" y="614911"/>
                  </a:lnTo>
                  <a:lnTo>
                    <a:pt x="1687330" y="592141"/>
                  </a:lnTo>
                  <a:cubicBezTo>
                    <a:pt x="1551505" y="518264"/>
                    <a:pt x="1395939" y="476267"/>
                    <a:pt x="1230748" y="476267"/>
                  </a:cubicBezTo>
                  <a:cubicBezTo>
                    <a:pt x="1197710" y="476267"/>
                    <a:pt x="1165056" y="477947"/>
                    <a:pt x="1132869" y="481226"/>
                  </a:cubicBezTo>
                  <a:close/>
                  <a:moveTo>
                    <a:pt x="1199512" y="522513"/>
                  </a:moveTo>
                  <a:lnTo>
                    <a:pt x="1194189" y="519439"/>
                  </a:lnTo>
                  <a:lnTo>
                    <a:pt x="1230748" y="515743"/>
                  </a:lnTo>
                  <a:cubicBezTo>
                    <a:pt x="1389143" y="515743"/>
                    <a:pt x="1538305" y="556009"/>
                    <a:pt x="1668537" y="626842"/>
                  </a:cubicBezTo>
                  <a:lnTo>
                    <a:pt x="1705060" y="649053"/>
                  </a:lnTo>
                  <a:lnTo>
                    <a:pt x="1703253" y="652182"/>
                  </a:lnTo>
                  <a:lnTo>
                    <a:pt x="1666827" y="630028"/>
                  </a:lnTo>
                  <a:cubicBezTo>
                    <a:pt x="1537107" y="559467"/>
                    <a:pt x="1388528" y="519354"/>
                    <a:pt x="1230748" y="519354"/>
                  </a:cubicBezTo>
                  <a:close/>
                  <a:moveTo>
                    <a:pt x="1272316" y="564546"/>
                  </a:moveTo>
                  <a:lnTo>
                    <a:pt x="1265460" y="560588"/>
                  </a:lnTo>
                  <a:lnTo>
                    <a:pt x="1320192" y="563361"/>
                  </a:lnTo>
                  <a:cubicBezTo>
                    <a:pt x="1437849" y="575347"/>
                    <a:pt x="1548695" y="610714"/>
                    <a:pt x="1647996" y="664728"/>
                  </a:cubicBezTo>
                  <a:lnTo>
                    <a:pt x="1679508" y="683892"/>
                  </a:lnTo>
                  <a:lnTo>
                    <a:pt x="1677092" y="686633"/>
                  </a:lnTo>
                  <a:lnTo>
                    <a:pt x="1646287" y="667898"/>
                  </a:lnTo>
                  <a:cubicBezTo>
                    <a:pt x="1547394" y="614109"/>
                    <a:pt x="1437003" y="578889"/>
                    <a:pt x="1319827" y="566953"/>
                  </a:cubicBezTo>
                  <a:close/>
                  <a:moveTo>
                    <a:pt x="1363460" y="617168"/>
                  </a:moveTo>
                  <a:lnTo>
                    <a:pt x="1354859" y="612202"/>
                  </a:lnTo>
                  <a:lnTo>
                    <a:pt x="1398424" y="618869"/>
                  </a:lnTo>
                  <a:cubicBezTo>
                    <a:pt x="1479691" y="635541"/>
                    <a:pt x="1556680" y="664084"/>
                    <a:pt x="1627494" y="702599"/>
                  </a:cubicBezTo>
                  <a:lnTo>
                    <a:pt x="1643433" y="712292"/>
                  </a:lnTo>
                  <a:lnTo>
                    <a:pt x="1639576" y="714174"/>
                  </a:lnTo>
                  <a:lnTo>
                    <a:pt x="1625784" y="705786"/>
                  </a:lnTo>
                  <a:cubicBezTo>
                    <a:pt x="1555277" y="667433"/>
                    <a:pt x="1478621" y="639010"/>
                    <a:pt x="1397703" y="622409"/>
                  </a:cubicBezTo>
                  <a:close/>
                  <a:moveTo>
                    <a:pt x="1505272" y="699043"/>
                  </a:moveTo>
                  <a:lnTo>
                    <a:pt x="1487060" y="688528"/>
                  </a:lnTo>
                  <a:lnTo>
                    <a:pt x="1537919" y="707180"/>
                  </a:lnTo>
                  <a:lnTo>
                    <a:pt x="1578084" y="726558"/>
                  </a:lnTo>
                  <a:lnTo>
                    <a:pt x="1572967" y="726915"/>
                  </a:lnTo>
                  <a:lnTo>
                    <a:pt x="1564962" y="724223"/>
                  </a:lnTo>
                  <a:lnTo>
                    <a:pt x="1536524" y="710503"/>
                  </a:lnTo>
                  <a:close/>
                  <a:moveTo>
                    <a:pt x="990872" y="510372"/>
                  </a:moveTo>
                  <a:lnTo>
                    <a:pt x="1010554" y="500767"/>
                  </a:lnTo>
                  <a:lnTo>
                    <a:pt x="1024981" y="499761"/>
                  </a:lnTo>
                  <a:close/>
                  <a:moveTo>
                    <a:pt x="925557" y="575607"/>
                  </a:moveTo>
                  <a:lnTo>
                    <a:pt x="928215" y="571003"/>
                  </a:lnTo>
                  <a:lnTo>
                    <a:pt x="1045726" y="534450"/>
                  </a:lnTo>
                  <a:lnTo>
                    <a:pt x="1127035" y="526229"/>
                  </a:lnTo>
                  <a:lnTo>
                    <a:pt x="1132361" y="529304"/>
                  </a:lnTo>
                  <a:lnTo>
                    <a:pt x="1046470" y="537990"/>
                  </a:lnTo>
                  <a:close/>
                  <a:moveTo>
                    <a:pt x="893961" y="630334"/>
                  </a:moveTo>
                  <a:lnTo>
                    <a:pt x="896606" y="625753"/>
                  </a:lnTo>
                  <a:lnTo>
                    <a:pt x="1054410" y="576660"/>
                  </a:lnTo>
                  <a:lnTo>
                    <a:pt x="1190542" y="562895"/>
                  </a:lnTo>
                  <a:lnTo>
                    <a:pt x="1195864" y="565967"/>
                  </a:lnTo>
                  <a:lnTo>
                    <a:pt x="1055131" y="580197"/>
                  </a:lnTo>
                  <a:close/>
                  <a:moveTo>
                    <a:pt x="853376" y="700628"/>
                  </a:moveTo>
                  <a:lnTo>
                    <a:pt x="856839" y="694631"/>
                  </a:lnTo>
                  <a:lnTo>
                    <a:pt x="906803" y="667478"/>
                  </a:lnTo>
                  <a:cubicBezTo>
                    <a:pt x="1006430" y="625270"/>
                    <a:pt x="1115911" y="601916"/>
                    <a:pt x="1230748" y="601916"/>
                  </a:cubicBezTo>
                  <a:lnTo>
                    <a:pt x="1260763" y="603436"/>
                  </a:lnTo>
                  <a:lnTo>
                    <a:pt x="1267619" y="607395"/>
                  </a:lnTo>
                  <a:lnTo>
                    <a:pt x="1230748" y="605527"/>
                  </a:lnTo>
                  <a:cubicBezTo>
                    <a:pt x="1116424" y="605527"/>
                    <a:pt x="1007425" y="628783"/>
                    <a:pt x="908233" y="670813"/>
                  </a:cubicBezTo>
                  <a:close/>
                  <a:moveTo>
                    <a:pt x="812332" y="771720"/>
                  </a:moveTo>
                  <a:lnTo>
                    <a:pt x="815764" y="765775"/>
                  </a:lnTo>
                  <a:lnTo>
                    <a:pt x="923576" y="707180"/>
                  </a:lnTo>
                  <a:cubicBezTo>
                    <a:pt x="1018048" y="667152"/>
                    <a:pt x="1121861" y="645003"/>
                    <a:pt x="1230748" y="645003"/>
                  </a:cubicBezTo>
                  <a:cubicBezTo>
                    <a:pt x="1257969" y="645003"/>
                    <a:pt x="1284874" y="646387"/>
                    <a:pt x="1311395" y="649089"/>
                  </a:cubicBezTo>
                  <a:lnTo>
                    <a:pt x="1350095" y="655013"/>
                  </a:lnTo>
                  <a:lnTo>
                    <a:pt x="1358692" y="659976"/>
                  </a:lnTo>
                  <a:lnTo>
                    <a:pt x="1311030" y="652681"/>
                  </a:lnTo>
                  <a:cubicBezTo>
                    <a:pt x="1284629" y="649992"/>
                    <a:pt x="1257846" y="648614"/>
                    <a:pt x="1230748" y="648614"/>
                  </a:cubicBezTo>
                  <a:cubicBezTo>
                    <a:pt x="1122354" y="648614"/>
                    <a:pt x="1019012" y="670660"/>
                    <a:pt x="924972" y="710503"/>
                  </a:cubicBezTo>
                  <a:close/>
                  <a:moveTo>
                    <a:pt x="757492" y="866704"/>
                  </a:moveTo>
                  <a:lnTo>
                    <a:pt x="762675" y="857728"/>
                  </a:lnTo>
                  <a:lnTo>
                    <a:pt x="813465" y="815805"/>
                  </a:lnTo>
                  <a:cubicBezTo>
                    <a:pt x="932680" y="735199"/>
                    <a:pt x="1076313" y="688089"/>
                    <a:pt x="1230748" y="688089"/>
                  </a:cubicBezTo>
                  <a:cubicBezTo>
                    <a:pt x="1282226" y="688089"/>
                    <a:pt x="1332504" y="693323"/>
                    <a:pt x="1381078" y="703288"/>
                  </a:cubicBezTo>
                  <a:lnTo>
                    <a:pt x="1495193" y="738785"/>
                  </a:lnTo>
                  <a:lnTo>
                    <a:pt x="1506732" y="745447"/>
                  </a:lnTo>
                  <a:lnTo>
                    <a:pt x="1507951" y="746523"/>
                  </a:lnTo>
                  <a:lnTo>
                    <a:pt x="1380357" y="706828"/>
                  </a:lnTo>
                  <a:cubicBezTo>
                    <a:pt x="1332017" y="696910"/>
                    <a:pt x="1281980" y="691700"/>
                    <a:pt x="1230748" y="691700"/>
                  </a:cubicBezTo>
                  <a:cubicBezTo>
                    <a:pt x="1077082" y="691700"/>
                    <a:pt x="934150" y="738591"/>
                    <a:pt x="815510" y="818814"/>
                  </a:cubicBezTo>
                  <a:close/>
                  <a:moveTo>
                    <a:pt x="692433" y="992752"/>
                  </a:moveTo>
                  <a:lnTo>
                    <a:pt x="695625" y="983257"/>
                  </a:lnTo>
                  <a:lnTo>
                    <a:pt x="733362" y="937540"/>
                  </a:lnTo>
                  <a:cubicBezTo>
                    <a:pt x="860796" y="810106"/>
                    <a:pt x="1036733" y="731176"/>
                    <a:pt x="1230747" y="731176"/>
                  </a:cubicBezTo>
                  <a:cubicBezTo>
                    <a:pt x="1327754" y="731176"/>
                    <a:pt x="1420241" y="750909"/>
                    <a:pt x="1504407" y="786570"/>
                  </a:cubicBezTo>
                  <a:lnTo>
                    <a:pt x="1563405" y="818635"/>
                  </a:lnTo>
                  <a:lnTo>
                    <a:pt x="1564302" y="820473"/>
                  </a:lnTo>
                  <a:lnTo>
                    <a:pt x="1564499" y="823310"/>
                  </a:lnTo>
                  <a:lnTo>
                    <a:pt x="1503012" y="789894"/>
                  </a:lnTo>
                  <a:cubicBezTo>
                    <a:pt x="1419277" y="754417"/>
                    <a:pt x="1327262" y="734787"/>
                    <a:pt x="1230747" y="734787"/>
                  </a:cubicBezTo>
                  <a:cubicBezTo>
                    <a:pt x="1037718" y="734787"/>
                    <a:pt x="862684" y="813307"/>
                    <a:pt x="735906" y="940084"/>
                  </a:cubicBezTo>
                  <a:close/>
                  <a:moveTo>
                    <a:pt x="581719" y="986561"/>
                  </a:moveTo>
                  <a:lnTo>
                    <a:pt x="672456" y="876634"/>
                  </a:lnTo>
                  <a:lnTo>
                    <a:pt x="723135" y="834803"/>
                  </a:lnTo>
                  <a:lnTo>
                    <a:pt x="718012" y="843676"/>
                  </a:lnTo>
                  <a:lnTo>
                    <a:pt x="675000" y="879178"/>
                  </a:lnTo>
                  <a:lnTo>
                    <a:pt x="586956" y="985844"/>
                  </a:lnTo>
                  <a:lnTo>
                    <a:pt x="586113" y="986255"/>
                  </a:lnTo>
                  <a:close/>
                  <a:moveTo>
                    <a:pt x="693159" y="1059250"/>
                  </a:moveTo>
                  <a:lnTo>
                    <a:pt x="691414" y="1055673"/>
                  </a:lnTo>
                  <a:lnTo>
                    <a:pt x="763800" y="967977"/>
                  </a:lnTo>
                  <a:cubicBezTo>
                    <a:pt x="883427" y="848350"/>
                    <a:pt x="1048593" y="774262"/>
                    <a:pt x="1230748" y="774262"/>
                  </a:cubicBezTo>
                  <a:cubicBezTo>
                    <a:pt x="1321825" y="774262"/>
                    <a:pt x="1408655" y="792784"/>
                    <a:pt x="1487669" y="826259"/>
                  </a:cubicBezTo>
                  <a:lnTo>
                    <a:pt x="1567037" y="869391"/>
                  </a:lnTo>
                  <a:lnTo>
                    <a:pt x="1565871" y="872857"/>
                  </a:lnTo>
                  <a:lnTo>
                    <a:pt x="1486274" y="829595"/>
                  </a:lnTo>
                  <a:cubicBezTo>
                    <a:pt x="1407691" y="796298"/>
                    <a:pt x="1321333" y="777873"/>
                    <a:pt x="1230748" y="777873"/>
                  </a:cubicBezTo>
                  <a:cubicBezTo>
                    <a:pt x="1049619" y="777873"/>
                    <a:pt x="885356" y="851571"/>
                    <a:pt x="766375" y="970552"/>
                  </a:cubicBezTo>
                  <a:close/>
                  <a:moveTo>
                    <a:pt x="529126" y="989853"/>
                  </a:moveTo>
                  <a:lnTo>
                    <a:pt x="540190" y="969494"/>
                  </a:lnTo>
                  <a:cubicBezTo>
                    <a:pt x="600128" y="880847"/>
                    <a:pt x="676670" y="804306"/>
                    <a:pt x="765317" y="744368"/>
                  </a:cubicBezTo>
                  <a:lnTo>
                    <a:pt x="779933" y="736425"/>
                  </a:lnTo>
                  <a:lnTo>
                    <a:pt x="776467" y="742429"/>
                  </a:lnTo>
                  <a:lnTo>
                    <a:pt x="767361" y="747378"/>
                  </a:lnTo>
                  <a:cubicBezTo>
                    <a:pt x="679097" y="807060"/>
                    <a:pt x="602882" y="883275"/>
                    <a:pt x="543199" y="971538"/>
                  </a:cubicBezTo>
                  <a:lnTo>
                    <a:pt x="533195" y="989945"/>
                  </a:lnTo>
                  <a:lnTo>
                    <a:pt x="530049" y="990164"/>
                  </a:lnTo>
                  <a:close/>
                  <a:moveTo>
                    <a:pt x="716581" y="1101459"/>
                  </a:moveTo>
                  <a:lnTo>
                    <a:pt x="713823" y="1099026"/>
                  </a:lnTo>
                  <a:lnTo>
                    <a:pt x="718794" y="1089882"/>
                  </a:lnTo>
                  <a:cubicBezTo>
                    <a:pt x="829893" y="925578"/>
                    <a:pt x="1017930" y="817349"/>
                    <a:pt x="1230748" y="817349"/>
                  </a:cubicBezTo>
                  <a:cubicBezTo>
                    <a:pt x="1315875" y="817349"/>
                    <a:pt x="1397037" y="834666"/>
                    <a:pt x="1470896" y="865961"/>
                  </a:cubicBezTo>
                  <a:lnTo>
                    <a:pt x="1553156" y="910669"/>
                  </a:lnTo>
                  <a:lnTo>
                    <a:pt x="1551996" y="914119"/>
                  </a:lnTo>
                  <a:lnTo>
                    <a:pt x="1469501" y="869285"/>
                  </a:lnTo>
                  <a:cubicBezTo>
                    <a:pt x="1396073" y="838174"/>
                    <a:pt x="1315383" y="820960"/>
                    <a:pt x="1230748" y="820960"/>
                  </a:cubicBezTo>
                  <a:cubicBezTo>
                    <a:pt x="1019161" y="820960"/>
                    <a:pt x="832227" y="928548"/>
                    <a:pt x="721781" y="1091890"/>
                  </a:cubicBezTo>
                  <a:close/>
                  <a:moveTo>
                    <a:pt x="487880" y="975984"/>
                  </a:moveTo>
                  <a:lnTo>
                    <a:pt x="504482" y="945437"/>
                  </a:lnTo>
                  <a:cubicBezTo>
                    <a:pt x="567523" y="852205"/>
                    <a:pt x="648028" y="771701"/>
                    <a:pt x="741260" y="708660"/>
                  </a:cubicBezTo>
                  <a:lnTo>
                    <a:pt x="820977" y="665336"/>
                  </a:lnTo>
                  <a:lnTo>
                    <a:pt x="817543" y="671283"/>
                  </a:lnTo>
                  <a:lnTo>
                    <a:pt x="743269" y="711648"/>
                  </a:lnTo>
                  <a:cubicBezTo>
                    <a:pt x="650421" y="774428"/>
                    <a:pt x="570250" y="854598"/>
                    <a:pt x="507470" y="947446"/>
                  </a:cubicBezTo>
                  <a:lnTo>
                    <a:pt x="491330" y="977144"/>
                  </a:lnTo>
                  <a:close/>
                  <a:moveTo>
                    <a:pt x="749729" y="1130298"/>
                  </a:moveTo>
                  <a:lnTo>
                    <a:pt x="748418" y="1129541"/>
                  </a:lnTo>
                  <a:lnTo>
                    <a:pt x="746798" y="1128112"/>
                  </a:lnTo>
                  <a:lnTo>
                    <a:pt x="754502" y="1113937"/>
                  </a:lnTo>
                  <a:cubicBezTo>
                    <a:pt x="857842" y="961098"/>
                    <a:pt x="1032754" y="860435"/>
                    <a:pt x="1230748" y="860435"/>
                  </a:cubicBezTo>
                  <a:cubicBezTo>
                    <a:pt x="1309945" y="860435"/>
                    <a:pt x="1385450" y="876541"/>
                    <a:pt x="1454158" y="905650"/>
                  </a:cubicBezTo>
                  <a:lnTo>
                    <a:pt x="1532373" y="948156"/>
                  </a:lnTo>
                  <a:lnTo>
                    <a:pt x="1530571" y="951276"/>
                  </a:lnTo>
                  <a:lnTo>
                    <a:pt x="1452763" y="908985"/>
                  </a:lnTo>
                  <a:cubicBezTo>
                    <a:pt x="1384486" y="880055"/>
                    <a:pt x="1309453" y="864046"/>
                    <a:pt x="1230748" y="864046"/>
                  </a:cubicBezTo>
                  <a:cubicBezTo>
                    <a:pt x="1034037" y="864046"/>
                    <a:pt x="860215" y="964100"/>
                    <a:pt x="757511" y="1115981"/>
                  </a:cubicBezTo>
                  <a:close/>
                  <a:moveTo>
                    <a:pt x="786860" y="1151735"/>
                  </a:moveTo>
                  <a:lnTo>
                    <a:pt x="783755" y="1149943"/>
                  </a:lnTo>
                  <a:lnTo>
                    <a:pt x="790230" y="1138029"/>
                  </a:lnTo>
                  <a:cubicBezTo>
                    <a:pt x="885829" y="996652"/>
                    <a:pt x="1047628" y="903522"/>
                    <a:pt x="1230747" y="903522"/>
                  </a:cubicBezTo>
                  <a:cubicBezTo>
                    <a:pt x="1303994" y="903522"/>
                    <a:pt x="1373831" y="918423"/>
                    <a:pt x="1437384" y="945352"/>
                  </a:cubicBezTo>
                  <a:lnTo>
                    <a:pt x="1510917" y="985317"/>
                  </a:lnTo>
                  <a:lnTo>
                    <a:pt x="1509124" y="988423"/>
                  </a:lnTo>
                  <a:lnTo>
                    <a:pt x="1435989" y="948676"/>
                  </a:lnTo>
                  <a:cubicBezTo>
                    <a:pt x="1372867" y="921931"/>
                    <a:pt x="1303502" y="907133"/>
                    <a:pt x="1230747" y="907133"/>
                  </a:cubicBezTo>
                  <a:cubicBezTo>
                    <a:pt x="1048859" y="907133"/>
                    <a:pt x="888163" y="999622"/>
                    <a:pt x="793218" y="1140038"/>
                  </a:cubicBezTo>
                  <a:close/>
                  <a:moveTo>
                    <a:pt x="824022" y="1173191"/>
                  </a:moveTo>
                  <a:lnTo>
                    <a:pt x="820886" y="1171380"/>
                  </a:lnTo>
                  <a:lnTo>
                    <a:pt x="825938" y="1162085"/>
                  </a:lnTo>
                  <a:cubicBezTo>
                    <a:pt x="913778" y="1032172"/>
                    <a:pt x="1062453" y="946608"/>
                    <a:pt x="1230748" y="946608"/>
                  </a:cubicBezTo>
                  <a:cubicBezTo>
                    <a:pt x="1298066" y="946608"/>
                    <a:pt x="1362244" y="960298"/>
                    <a:pt x="1420646" y="985041"/>
                  </a:cubicBezTo>
                  <a:lnTo>
                    <a:pt x="1489480" y="1022448"/>
                  </a:lnTo>
                  <a:lnTo>
                    <a:pt x="1487678" y="1025569"/>
                  </a:lnTo>
                  <a:lnTo>
                    <a:pt x="1419251" y="988376"/>
                  </a:lnTo>
                  <a:cubicBezTo>
                    <a:pt x="1361280" y="963812"/>
                    <a:pt x="1297573" y="950219"/>
                    <a:pt x="1230748" y="950219"/>
                  </a:cubicBezTo>
                  <a:cubicBezTo>
                    <a:pt x="1063735" y="950219"/>
                    <a:pt x="916150" y="1035174"/>
                    <a:pt x="828948" y="1164129"/>
                  </a:cubicBezTo>
                  <a:close/>
                  <a:moveTo>
                    <a:pt x="861153" y="1194629"/>
                  </a:moveTo>
                  <a:lnTo>
                    <a:pt x="858048" y="1192836"/>
                  </a:lnTo>
                  <a:lnTo>
                    <a:pt x="861667" y="1186177"/>
                  </a:lnTo>
                  <a:cubicBezTo>
                    <a:pt x="941765" y="1067725"/>
                    <a:pt x="1077328" y="989695"/>
                    <a:pt x="1230748" y="989695"/>
                  </a:cubicBezTo>
                  <a:cubicBezTo>
                    <a:pt x="1292115" y="989695"/>
                    <a:pt x="1350626" y="1002180"/>
                    <a:pt x="1403873" y="1024743"/>
                  </a:cubicBezTo>
                  <a:lnTo>
                    <a:pt x="1468024" y="1059610"/>
                  </a:lnTo>
                  <a:lnTo>
                    <a:pt x="1466231" y="1062716"/>
                  </a:lnTo>
                  <a:lnTo>
                    <a:pt x="1402477" y="1028066"/>
                  </a:lnTo>
                  <a:cubicBezTo>
                    <a:pt x="1349661" y="1005688"/>
                    <a:pt x="1291623" y="993306"/>
                    <a:pt x="1230748" y="993306"/>
                  </a:cubicBezTo>
                  <a:cubicBezTo>
                    <a:pt x="1078559" y="993306"/>
                    <a:pt x="944099" y="1070695"/>
                    <a:pt x="864655" y="1188185"/>
                  </a:cubicBezTo>
                  <a:close/>
                  <a:moveTo>
                    <a:pt x="2893" y="699113"/>
                  </a:moveTo>
                  <a:lnTo>
                    <a:pt x="0" y="697443"/>
                  </a:lnTo>
                  <a:lnTo>
                    <a:pt x="39807" y="631919"/>
                  </a:lnTo>
                  <a:cubicBezTo>
                    <a:pt x="272097" y="288086"/>
                    <a:pt x="649366" y="50249"/>
                    <a:pt x="1083902" y="6120"/>
                  </a:cubicBezTo>
                  <a:lnTo>
                    <a:pt x="1205109" y="0"/>
                  </a:lnTo>
                  <a:lnTo>
                    <a:pt x="1202991" y="3668"/>
                  </a:lnTo>
                  <a:lnTo>
                    <a:pt x="1088445" y="9248"/>
                  </a:lnTo>
                  <a:cubicBezTo>
                    <a:pt x="759521" y="41474"/>
                    <a:pt x="454520" y="185177"/>
                    <a:pt x="217758" y="421938"/>
                  </a:cubicBezTo>
                  <a:cubicBezTo>
                    <a:pt x="150112" y="489584"/>
                    <a:pt x="90062" y="562800"/>
                    <a:pt x="38039" y="640553"/>
                  </a:cubicBezTo>
                  <a:close/>
                  <a:moveTo>
                    <a:pt x="40857" y="721031"/>
                  </a:moveTo>
                  <a:lnTo>
                    <a:pt x="37741" y="719232"/>
                  </a:lnTo>
                  <a:lnTo>
                    <a:pt x="75861" y="656551"/>
                  </a:lnTo>
                  <a:cubicBezTo>
                    <a:pt x="301410" y="322980"/>
                    <a:pt x="667541" y="91881"/>
                    <a:pt x="1088511" y="48997"/>
                  </a:cubicBezTo>
                  <a:lnTo>
                    <a:pt x="1179481" y="44388"/>
                  </a:lnTo>
                  <a:lnTo>
                    <a:pt x="1177333" y="48108"/>
                  </a:lnTo>
                  <a:lnTo>
                    <a:pt x="1088876" y="52589"/>
                  </a:lnTo>
                  <a:cubicBezTo>
                    <a:pt x="668988" y="95361"/>
                    <a:pt x="303810" y="325853"/>
                    <a:pt x="78849" y="658560"/>
                  </a:cubicBezTo>
                  <a:close/>
                  <a:moveTo>
                    <a:pt x="78145" y="742559"/>
                  </a:moveTo>
                  <a:lnTo>
                    <a:pt x="74999" y="740743"/>
                  </a:lnTo>
                  <a:lnTo>
                    <a:pt x="111569" y="680608"/>
                  </a:lnTo>
                  <a:cubicBezTo>
                    <a:pt x="330136" y="357354"/>
                    <a:pt x="684936" y="133416"/>
                    <a:pt x="1092904" y="91861"/>
                  </a:cubicBezTo>
                  <a:lnTo>
                    <a:pt x="1153855" y="88773"/>
                  </a:lnTo>
                  <a:lnTo>
                    <a:pt x="1151707" y="92493"/>
                  </a:lnTo>
                  <a:lnTo>
                    <a:pt x="1093282" y="95454"/>
                  </a:lnTo>
                  <a:cubicBezTo>
                    <a:pt x="686432" y="136901"/>
                    <a:pt x="332571" y="360260"/>
                    <a:pt x="114579" y="682652"/>
                  </a:cubicBezTo>
                  <a:close/>
                  <a:moveTo>
                    <a:pt x="115402" y="764070"/>
                  </a:moveTo>
                  <a:lnTo>
                    <a:pt x="112286" y="762271"/>
                  </a:lnTo>
                  <a:lnTo>
                    <a:pt x="147299" y="704699"/>
                  </a:lnTo>
                  <a:cubicBezTo>
                    <a:pt x="358897" y="391760"/>
                    <a:pt x="702380" y="174956"/>
                    <a:pt x="1097310" y="134724"/>
                  </a:cubicBezTo>
                  <a:lnTo>
                    <a:pt x="1128230" y="133158"/>
                  </a:lnTo>
                  <a:lnTo>
                    <a:pt x="1126082" y="136877"/>
                  </a:lnTo>
                  <a:lnTo>
                    <a:pt x="1097675" y="138317"/>
                  </a:lnTo>
                  <a:cubicBezTo>
                    <a:pt x="703827" y="178436"/>
                    <a:pt x="361296" y="394634"/>
                    <a:pt x="150287" y="706707"/>
                  </a:cubicBezTo>
                  <a:close/>
                  <a:moveTo>
                    <a:pt x="152689" y="785598"/>
                  </a:moveTo>
                  <a:lnTo>
                    <a:pt x="149543" y="783782"/>
                  </a:lnTo>
                  <a:lnTo>
                    <a:pt x="183007" y="728756"/>
                  </a:lnTo>
                  <a:cubicBezTo>
                    <a:pt x="387622" y="426135"/>
                    <a:pt x="719776" y="216491"/>
                    <a:pt x="1101702" y="177588"/>
                  </a:cubicBezTo>
                  <a:lnTo>
                    <a:pt x="1102604" y="177542"/>
                  </a:lnTo>
                  <a:lnTo>
                    <a:pt x="1100351" y="181445"/>
                  </a:lnTo>
                  <a:lnTo>
                    <a:pt x="977088" y="200313"/>
                  </a:lnTo>
                  <a:cubicBezTo>
                    <a:pt x="649238" y="267580"/>
                    <a:pt x="367386" y="462570"/>
                    <a:pt x="186016" y="730800"/>
                  </a:cubicBezTo>
                  <a:close/>
                  <a:moveTo>
                    <a:pt x="189945" y="807108"/>
                  </a:moveTo>
                  <a:lnTo>
                    <a:pt x="186830" y="805309"/>
                  </a:lnTo>
                  <a:lnTo>
                    <a:pt x="218735" y="752847"/>
                  </a:lnTo>
                  <a:cubicBezTo>
                    <a:pt x="394422" y="493019"/>
                    <a:pt x="667443" y="304142"/>
                    <a:pt x="985028" y="238984"/>
                  </a:cubicBezTo>
                  <a:lnTo>
                    <a:pt x="1075090" y="225199"/>
                  </a:lnTo>
                  <a:lnTo>
                    <a:pt x="1072779" y="229201"/>
                  </a:lnTo>
                  <a:lnTo>
                    <a:pt x="985748" y="242520"/>
                  </a:lnTo>
                  <a:cubicBezTo>
                    <a:pt x="669097" y="307483"/>
                    <a:pt x="396886" y="495797"/>
                    <a:pt x="221723" y="754855"/>
                  </a:cubicBezTo>
                  <a:close/>
                  <a:moveTo>
                    <a:pt x="227233" y="828636"/>
                  </a:moveTo>
                  <a:lnTo>
                    <a:pt x="224087" y="826820"/>
                  </a:lnTo>
                  <a:lnTo>
                    <a:pt x="254443" y="776903"/>
                  </a:lnTo>
                  <a:cubicBezTo>
                    <a:pt x="423923" y="526248"/>
                    <a:pt x="687302" y="344046"/>
                    <a:pt x="993689" y="281192"/>
                  </a:cubicBezTo>
                  <a:lnTo>
                    <a:pt x="1047518" y="272954"/>
                  </a:lnTo>
                  <a:lnTo>
                    <a:pt x="1045205" y="276960"/>
                  </a:lnTo>
                  <a:lnTo>
                    <a:pt x="994433" y="284732"/>
                  </a:lnTo>
                  <a:cubicBezTo>
                    <a:pt x="689002" y="347400"/>
                    <a:pt x="426422" y="529058"/>
                    <a:pt x="257453" y="778948"/>
                  </a:cubicBezTo>
                  <a:close/>
                  <a:moveTo>
                    <a:pt x="264490" y="850146"/>
                  </a:moveTo>
                  <a:lnTo>
                    <a:pt x="261374" y="848347"/>
                  </a:lnTo>
                  <a:lnTo>
                    <a:pt x="290173" y="800995"/>
                  </a:lnTo>
                  <a:cubicBezTo>
                    <a:pt x="453458" y="559508"/>
                    <a:pt x="707207" y="383962"/>
                    <a:pt x="1002374" y="323403"/>
                  </a:cubicBezTo>
                  <a:lnTo>
                    <a:pt x="1019945" y="320713"/>
                  </a:lnTo>
                  <a:lnTo>
                    <a:pt x="1017635" y="324714"/>
                  </a:lnTo>
                  <a:lnTo>
                    <a:pt x="1003094" y="326939"/>
                  </a:lnTo>
                  <a:cubicBezTo>
                    <a:pt x="708862" y="387303"/>
                    <a:pt x="455923" y="562285"/>
                    <a:pt x="293161" y="803003"/>
                  </a:cubicBezTo>
                  <a:close/>
                  <a:moveTo>
                    <a:pt x="301748" y="871657"/>
                  </a:moveTo>
                  <a:lnTo>
                    <a:pt x="298632" y="869858"/>
                  </a:lnTo>
                  <a:lnTo>
                    <a:pt x="325881" y="825051"/>
                  </a:lnTo>
                  <a:cubicBezTo>
                    <a:pt x="463324" y="621775"/>
                    <a:pt x="667400" y="467075"/>
                    <a:pt x="906508" y="392550"/>
                  </a:cubicBezTo>
                  <a:lnTo>
                    <a:pt x="991049" y="370762"/>
                  </a:lnTo>
                  <a:lnTo>
                    <a:pt x="988524" y="375135"/>
                  </a:lnTo>
                  <a:lnTo>
                    <a:pt x="907572" y="395996"/>
                  </a:lnTo>
                  <a:cubicBezTo>
                    <a:pt x="669252" y="470273"/>
                    <a:pt x="465854" y="624457"/>
                    <a:pt x="328869" y="827059"/>
                  </a:cubicBezTo>
                  <a:close/>
                  <a:moveTo>
                    <a:pt x="339034" y="893184"/>
                  </a:moveTo>
                  <a:lnTo>
                    <a:pt x="335918" y="891385"/>
                  </a:lnTo>
                  <a:lnTo>
                    <a:pt x="361609" y="849142"/>
                  </a:lnTo>
                  <a:cubicBezTo>
                    <a:pt x="474772" y="681783"/>
                    <a:pt x="634957" y="548697"/>
                    <a:pt x="823042" y="469006"/>
                  </a:cubicBezTo>
                  <a:lnTo>
                    <a:pt x="958691" y="426807"/>
                  </a:lnTo>
                  <a:lnTo>
                    <a:pt x="956045" y="431390"/>
                  </a:lnTo>
                  <a:lnTo>
                    <a:pt x="824437" y="472330"/>
                  </a:lnTo>
                  <a:cubicBezTo>
                    <a:pt x="636998" y="551744"/>
                    <a:pt x="477368" y="684368"/>
                    <a:pt x="364597" y="851151"/>
                  </a:cubicBezTo>
                  <a:close/>
                  <a:moveTo>
                    <a:pt x="376321" y="914712"/>
                  </a:moveTo>
                  <a:lnTo>
                    <a:pt x="373176" y="912896"/>
                  </a:lnTo>
                  <a:lnTo>
                    <a:pt x="397317" y="873199"/>
                  </a:lnTo>
                  <a:cubicBezTo>
                    <a:pt x="505825" y="712718"/>
                    <a:pt x="659423" y="585108"/>
                    <a:pt x="839781" y="508696"/>
                  </a:cubicBezTo>
                  <a:lnTo>
                    <a:pt x="927093" y="481537"/>
                  </a:lnTo>
                  <a:lnTo>
                    <a:pt x="924435" y="486140"/>
                  </a:lnTo>
                  <a:lnTo>
                    <a:pt x="841210" y="512032"/>
                  </a:lnTo>
                  <a:cubicBezTo>
                    <a:pt x="661504" y="588176"/>
                    <a:pt x="508452" y="715337"/>
                    <a:pt x="400326" y="875243"/>
                  </a:cubicBezTo>
                  <a:close/>
                  <a:moveTo>
                    <a:pt x="413578" y="936222"/>
                  </a:moveTo>
                  <a:lnTo>
                    <a:pt x="410463" y="934424"/>
                  </a:lnTo>
                  <a:lnTo>
                    <a:pt x="433047" y="897290"/>
                  </a:lnTo>
                  <a:cubicBezTo>
                    <a:pt x="536909" y="743686"/>
                    <a:pt x="683928" y="621539"/>
                    <a:pt x="856554" y="548397"/>
                  </a:cubicBezTo>
                  <a:lnTo>
                    <a:pt x="895483" y="536287"/>
                  </a:lnTo>
                  <a:lnTo>
                    <a:pt x="892838" y="540868"/>
                  </a:lnTo>
                  <a:lnTo>
                    <a:pt x="857949" y="551721"/>
                  </a:lnTo>
                  <a:cubicBezTo>
                    <a:pt x="685970" y="624585"/>
                    <a:pt x="539504" y="746271"/>
                    <a:pt x="436034" y="899298"/>
                  </a:cubicBezTo>
                  <a:close/>
                  <a:moveTo>
                    <a:pt x="450866" y="957750"/>
                  </a:moveTo>
                  <a:lnTo>
                    <a:pt x="447720" y="955934"/>
                  </a:lnTo>
                  <a:lnTo>
                    <a:pt x="468754" y="921346"/>
                  </a:lnTo>
                  <a:cubicBezTo>
                    <a:pt x="534892" y="823530"/>
                    <a:pt x="619352" y="739070"/>
                    <a:pt x="717169" y="672932"/>
                  </a:cubicBezTo>
                  <a:lnTo>
                    <a:pt x="862048" y="594198"/>
                  </a:lnTo>
                  <a:lnTo>
                    <a:pt x="858588" y="600191"/>
                  </a:lnTo>
                  <a:lnTo>
                    <a:pt x="719213" y="675941"/>
                  </a:lnTo>
                  <a:cubicBezTo>
                    <a:pt x="621779" y="741824"/>
                    <a:pt x="537646" y="825957"/>
                    <a:pt x="471763" y="923390"/>
                  </a:cubicBezTo>
                  <a:close/>
                </a:path>
              </a:pathLst>
            </a:custGeom>
            <a:grpFill/>
            <a:ln w="8110" cap="flat">
              <a:noFill/>
              <a:prstDash val="solid"/>
              <a:miter/>
            </a:ln>
          </p:spPr>
          <p:txBody>
            <a:bodyPr rtlCol="0" anchor="ctr"/>
            <a:lstStyle/>
            <a:p>
              <a:endParaRPr lang="en-US"/>
            </a:p>
          </p:txBody>
        </p:sp>
        <p:sp>
          <p:nvSpPr>
            <p:cNvPr id="38" name="Freeform 37">
              <a:extLst>
                <a:ext uri="{FF2B5EF4-FFF2-40B4-BE49-F238E27FC236}">
                  <a16:creationId xmlns:a16="http://schemas.microsoft.com/office/drawing/2014/main" id="{28E72292-BCD0-AE29-DBFF-F3D9AB7A306E}"/>
                </a:ext>
              </a:extLst>
            </p:cNvPr>
            <p:cNvSpPr/>
            <p:nvPr/>
          </p:nvSpPr>
          <p:spPr>
            <a:xfrm>
              <a:off x="5744469" y="3428999"/>
              <a:ext cx="1469552" cy="1455327"/>
            </a:xfrm>
            <a:custGeom>
              <a:avLst/>
              <a:gdLst>
                <a:gd name="connsiteX0" fmla="*/ 711792 w 1469552"/>
                <a:gd name="connsiteY0" fmla="*/ 1224866 h 1455327"/>
                <a:gd name="connsiteX1" fmla="*/ 711792 w 1469552"/>
                <a:gd name="connsiteY1" fmla="*/ 1229329 h 1455327"/>
                <a:gd name="connsiteX2" fmla="*/ 642393 w 1469552"/>
                <a:gd name="connsiteY2" fmla="*/ 1271491 h 1455327"/>
                <a:gd name="connsiteX3" fmla="*/ 184672 w 1469552"/>
                <a:gd name="connsiteY3" fmla="*/ 1438493 h 1455327"/>
                <a:gd name="connsiteX4" fmla="*/ 74375 w 1469552"/>
                <a:gd name="connsiteY4" fmla="*/ 1455327 h 1455327"/>
                <a:gd name="connsiteX5" fmla="*/ 69344 w 1469552"/>
                <a:gd name="connsiteY5" fmla="*/ 1451935 h 1455327"/>
                <a:gd name="connsiteX6" fmla="*/ 175628 w 1469552"/>
                <a:gd name="connsiteY6" fmla="*/ 1436237 h 1455327"/>
                <a:gd name="connsiteX7" fmla="*/ 630644 w 1469552"/>
                <a:gd name="connsiteY7" fmla="*/ 1273565 h 1455327"/>
                <a:gd name="connsiteX8" fmla="*/ 711792 w 1469552"/>
                <a:gd name="connsiteY8" fmla="*/ 1165377 h 1455327"/>
                <a:gd name="connsiteX9" fmla="*/ 711792 w 1469552"/>
                <a:gd name="connsiteY9" fmla="*/ 1170253 h 1455327"/>
                <a:gd name="connsiteX10" fmla="*/ 617969 w 1469552"/>
                <a:gd name="connsiteY10" fmla="*/ 1227315 h 1455327"/>
                <a:gd name="connsiteX11" fmla="*/ 174202 w 1469552"/>
                <a:gd name="connsiteY11" fmla="*/ 1389537 h 1455327"/>
                <a:gd name="connsiteX12" fmla="*/ 24626 w 1469552"/>
                <a:gd name="connsiteY12" fmla="*/ 1412430 h 1455327"/>
                <a:gd name="connsiteX13" fmla="*/ 22043 w 1469552"/>
                <a:gd name="connsiteY13" fmla="*/ 1408600 h 1455327"/>
                <a:gd name="connsiteX14" fmla="*/ 173367 w 1469552"/>
                <a:gd name="connsiteY14" fmla="*/ 1385440 h 1455327"/>
                <a:gd name="connsiteX15" fmla="*/ 615987 w 1469552"/>
                <a:gd name="connsiteY15" fmla="*/ 1223642 h 1455327"/>
                <a:gd name="connsiteX16" fmla="*/ 711792 w 1469552"/>
                <a:gd name="connsiteY16" fmla="*/ 1107016 h 1455327"/>
                <a:gd name="connsiteX17" fmla="*/ 711792 w 1469552"/>
                <a:gd name="connsiteY17" fmla="*/ 1111942 h 1455327"/>
                <a:gd name="connsiteX18" fmla="*/ 594219 w 1469552"/>
                <a:gd name="connsiteY18" fmla="*/ 1183445 h 1455327"/>
                <a:gd name="connsiteX19" fmla="*/ 9056 w 1469552"/>
                <a:gd name="connsiteY19" fmla="*/ 1364381 h 1455327"/>
                <a:gd name="connsiteX20" fmla="*/ 4522 w 1469552"/>
                <a:gd name="connsiteY20" fmla="*/ 1364611 h 1455327"/>
                <a:gd name="connsiteX21" fmla="*/ 3686 w 1469552"/>
                <a:gd name="connsiteY21" fmla="*/ 1360469 h 1455327"/>
                <a:gd name="connsiteX22" fmla="*/ 8617 w 1469552"/>
                <a:gd name="connsiteY22" fmla="*/ 1360219 h 1455327"/>
                <a:gd name="connsiteX23" fmla="*/ 592195 w 1469552"/>
                <a:gd name="connsiteY23" fmla="*/ 1179754 h 1455327"/>
                <a:gd name="connsiteX24" fmla="*/ 711792 w 1469552"/>
                <a:gd name="connsiteY24" fmla="*/ 1046062 h 1455327"/>
                <a:gd name="connsiteX25" fmla="*/ 711792 w 1469552"/>
                <a:gd name="connsiteY25" fmla="*/ 1051263 h 1455327"/>
                <a:gd name="connsiteX26" fmla="*/ 695256 w 1469552"/>
                <a:gd name="connsiteY26" fmla="*/ 1063637 h 1455327"/>
                <a:gd name="connsiteX27" fmla="*/ 3952 w 1469552"/>
                <a:gd name="connsiteY27" fmla="*/ 1314727 h 1455327"/>
                <a:gd name="connsiteX28" fmla="*/ 0 w 1469552"/>
                <a:gd name="connsiteY28" fmla="*/ 1314927 h 1455327"/>
                <a:gd name="connsiteX29" fmla="*/ 0 w 1469552"/>
                <a:gd name="connsiteY29" fmla="*/ 1310745 h 1455327"/>
                <a:gd name="connsiteX30" fmla="*/ 3529 w 1469552"/>
                <a:gd name="connsiteY30" fmla="*/ 1310566 h 1455327"/>
                <a:gd name="connsiteX31" fmla="*/ 692930 w 1469552"/>
                <a:gd name="connsiteY31" fmla="*/ 1060176 h 1455327"/>
                <a:gd name="connsiteX32" fmla="*/ 711792 w 1469552"/>
                <a:gd name="connsiteY32" fmla="*/ 983790 h 1455327"/>
                <a:gd name="connsiteX33" fmla="*/ 711792 w 1469552"/>
                <a:gd name="connsiteY33" fmla="*/ 989049 h 1455327"/>
                <a:gd name="connsiteX34" fmla="*/ 667391 w 1469552"/>
                <a:gd name="connsiteY34" fmla="*/ 1022273 h 1455327"/>
                <a:gd name="connsiteX35" fmla="*/ 144076 w 1469552"/>
                <a:gd name="connsiteY35" fmla="*/ 1242850 h 1455327"/>
                <a:gd name="connsiteX36" fmla="*/ 0 w 1469552"/>
                <a:gd name="connsiteY36" fmla="*/ 1264900 h 1455327"/>
                <a:gd name="connsiteX37" fmla="*/ 0 w 1469552"/>
                <a:gd name="connsiteY37" fmla="*/ 1260670 h 1455327"/>
                <a:gd name="connsiteX38" fmla="*/ 143215 w 1469552"/>
                <a:gd name="connsiteY38" fmla="*/ 1238749 h 1455327"/>
                <a:gd name="connsiteX39" fmla="*/ 665023 w 1469552"/>
                <a:gd name="connsiteY39" fmla="*/ 1018787 h 1455327"/>
                <a:gd name="connsiteX40" fmla="*/ 711792 w 1469552"/>
                <a:gd name="connsiteY40" fmla="*/ 921575 h 1455327"/>
                <a:gd name="connsiteX41" fmla="*/ 711792 w 1469552"/>
                <a:gd name="connsiteY41" fmla="*/ 926777 h 1455327"/>
                <a:gd name="connsiteX42" fmla="*/ 639484 w 1469552"/>
                <a:gd name="connsiteY42" fmla="*/ 980884 h 1455327"/>
                <a:gd name="connsiteX43" fmla="*/ 134017 w 1469552"/>
                <a:gd name="connsiteY43" fmla="*/ 1193952 h 1455327"/>
                <a:gd name="connsiteX44" fmla="*/ 0 w 1469552"/>
                <a:gd name="connsiteY44" fmla="*/ 1214464 h 1455327"/>
                <a:gd name="connsiteX45" fmla="*/ 0 w 1469552"/>
                <a:gd name="connsiteY45" fmla="*/ 1210238 h 1455327"/>
                <a:gd name="connsiteX46" fmla="*/ 133182 w 1469552"/>
                <a:gd name="connsiteY46" fmla="*/ 1189855 h 1455327"/>
                <a:gd name="connsiteX47" fmla="*/ 637157 w 1469552"/>
                <a:gd name="connsiteY47" fmla="*/ 977423 h 1455327"/>
                <a:gd name="connsiteX48" fmla="*/ 708593 w 1469552"/>
                <a:gd name="connsiteY48" fmla="*/ 861695 h 1455327"/>
                <a:gd name="connsiteX49" fmla="*/ 709516 w 1469552"/>
                <a:gd name="connsiteY49" fmla="*/ 866265 h 1455327"/>
                <a:gd name="connsiteX50" fmla="*/ 611617 w 1469552"/>
                <a:gd name="connsiteY50" fmla="*/ 939520 h 1455327"/>
                <a:gd name="connsiteX51" fmla="*/ 123984 w 1469552"/>
                <a:gd name="connsiteY51" fmla="*/ 1145057 h 1455327"/>
                <a:gd name="connsiteX52" fmla="*/ 0 w 1469552"/>
                <a:gd name="connsiteY52" fmla="*/ 1164032 h 1455327"/>
                <a:gd name="connsiteX53" fmla="*/ 0 w 1469552"/>
                <a:gd name="connsiteY53" fmla="*/ 1159803 h 1455327"/>
                <a:gd name="connsiteX54" fmla="*/ 123121 w 1469552"/>
                <a:gd name="connsiteY54" fmla="*/ 1140957 h 1455327"/>
                <a:gd name="connsiteX55" fmla="*/ 609249 w 1469552"/>
                <a:gd name="connsiteY55" fmla="*/ 936034 h 1455327"/>
                <a:gd name="connsiteX56" fmla="*/ 690262 w 1469552"/>
                <a:gd name="connsiteY56" fmla="*/ 811913 h 1455327"/>
                <a:gd name="connsiteX57" fmla="*/ 692614 w 1469552"/>
                <a:gd name="connsiteY57" fmla="*/ 815402 h 1455327"/>
                <a:gd name="connsiteX58" fmla="*/ 684918 w 1469552"/>
                <a:gd name="connsiteY58" fmla="*/ 822398 h 1455327"/>
                <a:gd name="connsiteX59" fmla="*/ 113923 w 1469552"/>
                <a:gd name="connsiteY59" fmla="*/ 1096159 h 1455327"/>
                <a:gd name="connsiteX60" fmla="*/ 0 w 1469552"/>
                <a:gd name="connsiteY60" fmla="*/ 1113596 h 1455327"/>
                <a:gd name="connsiteX61" fmla="*/ 0 w 1469552"/>
                <a:gd name="connsiteY61" fmla="*/ 1109371 h 1455327"/>
                <a:gd name="connsiteX62" fmla="*/ 113089 w 1469552"/>
                <a:gd name="connsiteY62" fmla="*/ 1092062 h 1455327"/>
                <a:gd name="connsiteX63" fmla="*/ 682270 w 1469552"/>
                <a:gd name="connsiteY63" fmla="*/ 819179 h 1455327"/>
                <a:gd name="connsiteX64" fmla="*/ 655196 w 1469552"/>
                <a:gd name="connsiteY64" fmla="*/ 776412 h 1455327"/>
                <a:gd name="connsiteX65" fmla="*/ 658791 w 1469552"/>
                <a:gd name="connsiteY65" fmla="*/ 778836 h 1455327"/>
                <a:gd name="connsiteX66" fmla="*/ 653207 w 1469552"/>
                <a:gd name="connsiteY66" fmla="*/ 783912 h 1455327"/>
                <a:gd name="connsiteX67" fmla="*/ 103890 w 1469552"/>
                <a:gd name="connsiteY67" fmla="*/ 1047265 h 1455327"/>
                <a:gd name="connsiteX68" fmla="*/ 0 w 1469552"/>
                <a:gd name="connsiteY68" fmla="*/ 1063164 h 1455327"/>
                <a:gd name="connsiteX69" fmla="*/ 0 w 1469552"/>
                <a:gd name="connsiteY69" fmla="*/ 1058935 h 1455327"/>
                <a:gd name="connsiteX70" fmla="*/ 103028 w 1469552"/>
                <a:gd name="connsiteY70" fmla="*/ 1043164 h 1455327"/>
                <a:gd name="connsiteX71" fmla="*/ 650519 w 1469552"/>
                <a:gd name="connsiteY71" fmla="*/ 780663 h 1455327"/>
                <a:gd name="connsiteX72" fmla="*/ 599891 w 1469552"/>
                <a:gd name="connsiteY72" fmla="*/ 756334 h 1455327"/>
                <a:gd name="connsiteX73" fmla="*/ 605365 w 1469552"/>
                <a:gd name="connsiteY73" fmla="*/ 757439 h 1455327"/>
                <a:gd name="connsiteX74" fmla="*/ 527936 w 1469552"/>
                <a:gd name="connsiteY74" fmla="*/ 815378 h 1455327"/>
                <a:gd name="connsiteX75" fmla="*/ 93831 w 1469552"/>
                <a:gd name="connsiteY75" fmla="*/ 998367 h 1455327"/>
                <a:gd name="connsiteX76" fmla="*/ 0 w 1469552"/>
                <a:gd name="connsiteY76" fmla="*/ 1012729 h 1455327"/>
                <a:gd name="connsiteX77" fmla="*/ 0 w 1469552"/>
                <a:gd name="connsiteY77" fmla="*/ 1008503 h 1455327"/>
                <a:gd name="connsiteX78" fmla="*/ 92996 w 1469552"/>
                <a:gd name="connsiteY78" fmla="*/ 994270 h 1455327"/>
                <a:gd name="connsiteX79" fmla="*/ 525610 w 1469552"/>
                <a:gd name="connsiteY79" fmla="*/ 811916 h 1455327"/>
                <a:gd name="connsiteX80" fmla="*/ 519816 w 1469552"/>
                <a:gd name="connsiteY80" fmla="*/ 753980 h 1455327"/>
                <a:gd name="connsiteX81" fmla="*/ 526843 w 1469552"/>
                <a:gd name="connsiteY81" fmla="*/ 753980 h 1455327"/>
                <a:gd name="connsiteX82" fmla="*/ 500070 w 1469552"/>
                <a:gd name="connsiteY82" fmla="*/ 774014 h 1455327"/>
                <a:gd name="connsiteX83" fmla="*/ 83798 w 1469552"/>
                <a:gd name="connsiteY83" fmla="*/ 949473 h 1455327"/>
                <a:gd name="connsiteX84" fmla="*/ 0 w 1469552"/>
                <a:gd name="connsiteY84" fmla="*/ 962297 h 1455327"/>
                <a:gd name="connsiteX85" fmla="*/ 0 w 1469552"/>
                <a:gd name="connsiteY85" fmla="*/ 958067 h 1455327"/>
                <a:gd name="connsiteX86" fmla="*/ 82936 w 1469552"/>
                <a:gd name="connsiteY86" fmla="*/ 945372 h 1455327"/>
                <a:gd name="connsiteX87" fmla="*/ 497703 w 1469552"/>
                <a:gd name="connsiteY87" fmla="*/ 770527 h 1455327"/>
                <a:gd name="connsiteX88" fmla="*/ 429031 w 1469552"/>
                <a:gd name="connsiteY88" fmla="*/ 753980 h 1455327"/>
                <a:gd name="connsiteX89" fmla="*/ 437049 w 1469552"/>
                <a:gd name="connsiteY89" fmla="*/ 753980 h 1455327"/>
                <a:gd name="connsiteX90" fmla="*/ 380254 w 1469552"/>
                <a:gd name="connsiteY90" fmla="*/ 788522 h 1455327"/>
                <a:gd name="connsiteX91" fmla="*/ 73737 w 1469552"/>
                <a:gd name="connsiteY91" fmla="*/ 900574 h 1455327"/>
                <a:gd name="connsiteX92" fmla="*/ 0 w 1469552"/>
                <a:gd name="connsiteY92" fmla="*/ 911861 h 1455327"/>
                <a:gd name="connsiteX93" fmla="*/ 0 w 1469552"/>
                <a:gd name="connsiteY93" fmla="*/ 907635 h 1455327"/>
                <a:gd name="connsiteX94" fmla="*/ 72903 w 1469552"/>
                <a:gd name="connsiteY94" fmla="*/ 896478 h 1455327"/>
                <a:gd name="connsiteX95" fmla="*/ 378273 w 1469552"/>
                <a:gd name="connsiteY95" fmla="*/ 784850 h 1455327"/>
                <a:gd name="connsiteX96" fmla="*/ 327496 w 1469552"/>
                <a:gd name="connsiteY96" fmla="*/ 753980 h 1455327"/>
                <a:gd name="connsiteX97" fmla="*/ 337169 w 1469552"/>
                <a:gd name="connsiteY97" fmla="*/ 753980 h 1455327"/>
                <a:gd name="connsiteX98" fmla="*/ 263448 w 1469552"/>
                <a:gd name="connsiteY98" fmla="*/ 789546 h 1455327"/>
                <a:gd name="connsiteX99" fmla="*/ 63705 w 1469552"/>
                <a:gd name="connsiteY99" fmla="*/ 851680 h 1455327"/>
                <a:gd name="connsiteX100" fmla="*/ 3357 w 1469552"/>
                <a:gd name="connsiteY100" fmla="*/ 860916 h 1455327"/>
                <a:gd name="connsiteX101" fmla="*/ 4238 w 1469552"/>
                <a:gd name="connsiteY101" fmla="*/ 856550 h 1455327"/>
                <a:gd name="connsiteX102" fmla="*/ 62843 w 1469552"/>
                <a:gd name="connsiteY102" fmla="*/ 847579 h 1455327"/>
                <a:gd name="connsiteX103" fmla="*/ 261792 w 1469552"/>
                <a:gd name="connsiteY103" fmla="*/ 785682 h 1455327"/>
                <a:gd name="connsiteX104" fmla="*/ 1469552 w 1469552"/>
                <a:gd name="connsiteY104" fmla="*/ 164663 h 1455327"/>
                <a:gd name="connsiteX105" fmla="*/ 1469552 w 1469552"/>
                <a:gd name="connsiteY105" fmla="*/ 181649 h 1455327"/>
                <a:gd name="connsiteX106" fmla="*/ 1438272 w 1469552"/>
                <a:gd name="connsiteY106" fmla="*/ 303305 h 1455327"/>
                <a:gd name="connsiteX107" fmla="*/ 1312270 w 1469552"/>
                <a:gd name="connsiteY107" fmla="*/ 601595 h 1455327"/>
                <a:gd name="connsiteX108" fmla="*/ 1245326 w 1469552"/>
                <a:gd name="connsiteY108" fmla="*/ 711792 h 1455327"/>
                <a:gd name="connsiteX109" fmla="*/ 1241165 w 1469552"/>
                <a:gd name="connsiteY109" fmla="*/ 711792 h 1455327"/>
                <a:gd name="connsiteX110" fmla="*/ 1314344 w 1469552"/>
                <a:gd name="connsiteY110" fmla="*/ 589846 h 1455327"/>
                <a:gd name="connsiteX111" fmla="*/ 1437731 w 1469552"/>
                <a:gd name="connsiteY111" fmla="*/ 291975 h 1455327"/>
                <a:gd name="connsiteX112" fmla="*/ 1439557 w 1469552"/>
                <a:gd name="connsiteY112" fmla="*/ 45377 h 1455327"/>
                <a:gd name="connsiteX113" fmla="*/ 1443000 w 1469552"/>
                <a:gd name="connsiteY113" fmla="*/ 50485 h 1455327"/>
                <a:gd name="connsiteX114" fmla="*/ 1430311 w 1469552"/>
                <a:gd name="connsiteY114" fmla="*/ 133391 h 1455327"/>
                <a:gd name="connsiteX115" fmla="*/ 1187172 w 1469552"/>
                <a:gd name="connsiteY115" fmla="*/ 710235 h 1455327"/>
                <a:gd name="connsiteX116" fmla="*/ 1186007 w 1469552"/>
                <a:gd name="connsiteY116" fmla="*/ 711792 h 1455327"/>
                <a:gd name="connsiteX117" fmla="*/ 1180805 w 1469552"/>
                <a:gd name="connsiteY117" fmla="*/ 711792 h 1455327"/>
                <a:gd name="connsiteX118" fmla="*/ 1183711 w 1469552"/>
                <a:gd name="connsiteY118" fmla="*/ 707909 h 1455327"/>
                <a:gd name="connsiteX119" fmla="*/ 1426215 w 1469552"/>
                <a:gd name="connsiteY119" fmla="*/ 132556 h 1455327"/>
                <a:gd name="connsiteX120" fmla="*/ 1394535 w 1469552"/>
                <a:gd name="connsiteY120" fmla="*/ 10012 h 1455327"/>
                <a:gd name="connsiteX121" fmla="*/ 1398369 w 1469552"/>
                <a:gd name="connsiteY121" fmla="*/ 12597 h 1455327"/>
                <a:gd name="connsiteX122" fmla="*/ 1381419 w 1469552"/>
                <a:gd name="connsiteY122" fmla="*/ 123358 h 1455327"/>
                <a:gd name="connsiteX123" fmla="*/ 1145810 w 1469552"/>
                <a:gd name="connsiteY123" fmla="*/ 682369 h 1455327"/>
                <a:gd name="connsiteX124" fmla="*/ 1123794 w 1469552"/>
                <a:gd name="connsiteY124" fmla="*/ 711792 h 1455327"/>
                <a:gd name="connsiteX125" fmla="*/ 1118536 w 1469552"/>
                <a:gd name="connsiteY125" fmla="*/ 711792 h 1455327"/>
                <a:gd name="connsiteX126" fmla="*/ 1142323 w 1469552"/>
                <a:gd name="connsiteY126" fmla="*/ 680001 h 1455327"/>
                <a:gd name="connsiteX127" fmla="*/ 1377318 w 1469552"/>
                <a:gd name="connsiteY127" fmla="*/ 122496 h 1455327"/>
                <a:gd name="connsiteX128" fmla="*/ 1345637 w 1469552"/>
                <a:gd name="connsiteY128" fmla="*/ 0 h 1455327"/>
                <a:gd name="connsiteX129" fmla="*/ 1345992 w 1469552"/>
                <a:gd name="connsiteY129" fmla="*/ 0 h 1455327"/>
                <a:gd name="connsiteX130" fmla="*/ 1349746 w 1469552"/>
                <a:gd name="connsiteY130" fmla="*/ 758 h 1455327"/>
                <a:gd name="connsiteX131" fmla="*/ 1332522 w 1469552"/>
                <a:gd name="connsiteY131" fmla="*/ 113298 h 1455327"/>
                <a:gd name="connsiteX132" fmla="*/ 1104421 w 1469552"/>
                <a:gd name="connsiteY132" fmla="*/ 654460 h 1455327"/>
                <a:gd name="connsiteX133" fmla="*/ 1061523 w 1469552"/>
                <a:gd name="connsiteY133" fmla="*/ 711792 h 1455327"/>
                <a:gd name="connsiteX134" fmla="*/ 1056322 w 1469552"/>
                <a:gd name="connsiteY134" fmla="*/ 711792 h 1455327"/>
                <a:gd name="connsiteX135" fmla="*/ 1100960 w 1469552"/>
                <a:gd name="connsiteY135" fmla="*/ 652134 h 1455327"/>
                <a:gd name="connsiteX136" fmla="*/ 1328425 w 1469552"/>
                <a:gd name="connsiteY136" fmla="*/ 112463 h 1455327"/>
                <a:gd name="connsiteX137" fmla="*/ 1295202 w 1469552"/>
                <a:gd name="connsiteY137" fmla="*/ 0 h 1455327"/>
                <a:gd name="connsiteX138" fmla="*/ 1299433 w 1469552"/>
                <a:gd name="connsiteY138" fmla="*/ 0 h 1455327"/>
                <a:gd name="connsiteX139" fmla="*/ 1283630 w 1469552"/>
                <a:gd name="connsiteY139" fmla="*/ 103265 h 1455327"/>
                <a:gd name="connsiteX140" fmla="*/ 1063059 w 1469552"/>
                <a:gd name="connsiteY140" fmla="*/ 626594 h 1455327"/>
                <a:gd name="connsiteX141" fmla="*/ 999311 w 1469552"/>
                <a:gd name="connsiteY141" fmla="*/ 711792 h 1455327"/>
                <a:gd name="connsiteX142" fmla="*/ 994051 w 1469552"/>
                <a:gd name="connsiteY142" fmla="*/ 711792 h 1455327"/>
                <a:gd name="connsiteX143" fmla="*/ 1059573 w 1469552"/>
                <a:gd name="connsiteY143" fmla="*/ 624226 h 1455327"/>
                <a:gd name="connsiteX144" fmla="*/ 1279529 w 1469552"/>
                <a:gd name="connsiteY144" fmla="*/ 102403 h 1455327"/>
                <a:gd name="connsiteX145" fmla="*/ 1244773 w 1469552"/>
                <a:gd name="connsiteY145" fmla="*/ 0 h 1455327"/>
                <a:gd name="connsiteX146" fmla="*/ 1248998 w 1469552"/>
                <a:gd name="connsiteY146" fmla="*/ 0 h 1455327"/>
                <a:gd name="connsiteX147" fmla="*/ 1234733 w 1469552"/>
                <a:gd name="connsiteY147" fmla="*/ 93204 h 1455327"/>
                <a:gd name="connsiteX148" fmla="*/ 940189 w 1469552"/>
                <a:gd name="connsiteY148" fmla="*/ 707584 h 1455327"/>
                <a:gd name="connsiteX149" fmla="*/ 936364 w 1469552"/>
                <a:gd name="connsiteY149" fmla="*/ 711792 h 1455327"/>
                <a:gd name="connsiteX150" fmla="*/ 930737 w 1469552"/>
                <a:gd name="connsiteY150" fmla="*/ 711792 h 1455327"/>
                <a:gd name="connsiteX151" fmla="*/ 936970 w 1469552"/>
                <a:gd name="connsiteY151" fmla="*/ 704935 h 1455327"/>
                <a:gd name="connsiteX152" fmla="*/ 1230637 w 1469552"/>
                <a:gd name="connsiteY152" fmla="*/ 92370 h 1455327"/>
                <a:gd name="connsiteX153" fmla="*/ 1194337 w 1469552"/>
                <a:gd name="connsiteY153" fmla="*/ 0 h 1455327"/>
                <a:gd name="connsiteX154" fmla="*/ 1198567 w 1469552"/>
                <a:gd name="connsiteY154" fmla="*/ 0 h 1455327"/>
                <a:gd name="connsiteX155" fmla="*/ 1185839 w 1469552"/>
                <a:gd name="connsiteY155" fmla="*/ 83171 h 1455327"/>
                <a:gd name="connsiteX156" fmla="*/ 901704 w 1469552"/>
                <a:gd name="connsiteY156" fmla="*/ 675872 h 1455327"/>
                <a:gd name="connsiteX157" fmla="*/ 870955 w 1469552"/>
                <a:gd name="connsiteY157" fmla="*/ 709699 h 1455327"/>
                <a:gd name="connsiteX158" fmla="*/ 866144 w 1469552"/>
                <a:gd name="connsiteY158" fmla="*/ 708728 h 1455327"/>
                <a:gd name="connsiteX159" fmla="*/ 898455 w 1469552"/>
                <a:gd name="connsiteY159" fmla="*/ 673184 h 1455327"/>
                <a:gd name="connsiteX160" fmla="*/ 1181738 w 1469552"/>
                <a:gd name="connsiteY160" fmla="*/ 82309 h 1455327"/>
                <a:gd name="connsiteX161" fmla="*/ 1143907 w 1469552"/>
                <a:gd name="connsiteY161" fmla="*/ 0 h 1455327"/>
                <a:gd name="connsiteX162" fmla="*/ 1148133 w 1469552"/>
                <a:gd name="connsiteY162" fmla="*/ 0 h 1455327"/>
                <a:gd name="connsiteX163" fmla="*/ 1136943 w 1469552"/>
                <a:gd name="connsiteY163" fmla="*/ 73111 h 1455327"/>
                <a:gd name="connsiteX164" fmla="*/ 863189 w 1469552"/>
                <a:gd name="connsiteY164" fmla="*/ 644122 h 1455327"/>
                <a:gd name="connsiteX165" fmla="*/ 819136 w 1469552"/>
                <a:gd name="connsiteY165" fmla="*/ 692583 h 1455327"/>
                <a:gd name="connsiteX166" fmla="*/ 815648 w 1469552"/>
                <a:gd name="connsiteY166" fmla="*/ 690231 h 1455327"/>
                <a:gd name="connsiteX167" fmla="*/ 859971 w 1469552"/>
                <a:gd name="connsiteY167" fmla="*/ 641473 h 1455327"/>
                <a:gd name="connsiteX168" fmla="*/ 1132846 w 1469552"/>
                <a:gd name="connsiteY168" fmla="*/ 72276 h 1455327"/>
                <a:gd name="connsiteX169" fmla="*/ 1093472 w 1469552"/>
                <a:gd name="connsiteY169" fmla="*/ 0 h 1455327"/>
                <a:gd name="connsiteX170" fmla="*/ 1097703 w 1469552"/>
                <a:gd name="connsiteY170" fmla="*/ 0 h 1455327"/>
                <a:gd name="connsiteX171" fmla="*/ 1088050 w 1469552"/>
                <a:gd name="connsiteY171" fmla="*/ 63078 h 1455327"/>
                <a:gd name="connsiteX172" fmla="*/ 824704 w 1469552"/>
                <a:gd name="connsiteY172" fmla="*/ 612410 h 1455327"/>
                <a:gd name="connsiteX173" fmla="*/ 782585 w 1469552"/>
                <a:gd name="connsiteY173" fmla="*/ 658745 h 1455327"/>
                <a:gd name="connsiteX174" fmla="*/ 780160 w 1469552"/>
                <a:gd name="connsiteY174" fmla="*/ 655149 h 1455327"/>
                <a:gd name="connsiteX175" fmla="*/ 821455 w 1469552"/>
                <a:gd name="connsiteY175" fmla="*/ 609722 h 1455327"/>
                <a:gd name="connsiteX176" fmla="*/ 1083949 w 1469552"/>
                <a:gd name="connsiteY176" fmla="*/ 62216 h 1455327"/>
                <a:gd name="connsiteX177" fmla="*/ 1043043 w 1469552"/>
                <a:gd name="connsiteY177" fmla="*/ 0 h 1455327"/>
                <a:gd name="connsiteX178" fmla="*/ 1047268 w 1469552"/>
                <a:gd name="connsiteY178" fmla="*/ 0 h 1455327"/>
                <a:gd name="connsiteX179" fmla="*/ 1039153 w 1469552"/>
                <a:gd name="connsiteY179" fmla="*/ 53017 h 1455327"/>
                <a:gd name="connsiteX180" fmla="*/ 786190 w 1469552"/>
                <a:gd name="connsiteY180" fmla="*/ 580660 h 1455327"/>
                <a:gd name="connsiteX181" fmla="*/ 761676 w 1469552"/>
                <a:gd name="connsiteY181" fmla="*/ 607627 h 1455327"/>
                <a:gd name="connsiteX182" fmla="*/ 760653 w 1469552"/>
                <a:gd name="connsiteY182" fmla="*/ 602562 h 1455327"/>
                <a:gd name="connsiteX183" fmla="*/ 782971 w 1469552"/>
                <a:gd name="connsiteY183" fmla="*/ 578011 h 1455327"/>
                <a:gd name="connsiteX184" fmla="*/ 1035057 w 1469552"/>
                <a:gd name="connsiteY184" fmla="*/ 52182 h 1455327"/>
                <a:gd name="connsiteX185" fmla="*/ 992607 w 1469552"/>
                <a:gd name="connsiteY185" fmla="*/ 0 h 1455327"/>
                <a:gd name="connsiteX186" fmla="*/ 996838 w 1469552"/>
                <a:gd name="connsiteY186" fmla="*/ 0 h 1455327"/>
                <a:gd name="connsiteX187" fmla="*/ 990260 w 1469552"/>
                <a:gd name="connsiteY187" fmla="*/ 42984 h 1455327"/>
                <a:gd name="connsiteX188" fmla="*/ 814806 w 1469552"/>
                <a:gd name="connsiteY188" fmla="*/ 459269 h 1455327"/>
                <a:gd name="connsiteX189" fmla="*/ 757760 w 1469552"/>
                <a:gd name="connsiteY189" fmla="*/ 535511 h 1455327"/>
                <a:gd name="connsiteX190" fmla="*/ 757760 w 1469552"/>
                <a:gd name="connsiteY190" fmla="*/ 528481 h 1455327"/>
                <a:gd name="connsiteX191" fmla="*/ 811320 w 1469552"/>
                <a:gd name="connsiteY191" fmla="*/ 456901 h 1455327"/>
                <a:gd name="connsiteX192" fmla="*/ 986159 w 1469552"/>
                <a:gd name="connsiteY192" fmla="*/ 42122 h 1455327"/>
                <a:gd name="connsiteX193" fmla="*/ 942177 w 1469552"/>
                <a:gd name="connsiteY193" fmla="*/ 0 h 1455327"/>
                <a:gd name="connsiteX194" fmla="*/ 946402 w 1469552"/>
                <a:gd name="connsiteY194" fmla="*/ 0 h 1455327"/>
                <a:gd name="connsiteX195" fmla="*/ 941363 w 1469552"/>
                <a:gd name="connsiteY195" fmla="*/ 32924 h 1455327"/>
                <a:gd name="connsiteX196" fmla="*/ 773418 w 1469552"/>
                <a:gd name="connsiteY196" fmla="*/ 431360 h 1455327"/>
                <a:gd name="connsiteX197" fmla="*/ 757760 w 1469552"/>
                <a:gd name="connsiteY197" fmla="*/ 452286 h 1455327"/>
                <a:gd name="connsiteX198" fmla="*/ 757760 w 1469552"/>
                <a:gd name="connsiteY198" fmla="*/ 445335 h 1455327"/>
                <a:gd name="connsiteX199" fmla="*/ 769957 w 1469552"/>
                <a:gd name="connsiteY199" fmla="*/ 429034 h 1455327"/>
                <a:gd name="connsiteX200" fmla="*/ 937266 w 1469552"/>
                <a:gd name="connsiteY200" fmla="*/ 32089 h 1455327"/>
                <a:gd name="connsiteX201" fmla="*/ 891742 w 1469552"/>
                <a:gd name="connsiteY201" fmla="*/ 0 h 1455327"/>
                <a:gd name="connsiteX202" fmla="*/ 895974 w 1469552"/>
                <a:gd name="connsiteY202" fmla="*/ 0 h 1455327"/>
                <a:gd name="connsiteX203" fmla="*/ 892471 w 1469552"/>
                <a:gd name="connsiteY203" fmla="*/ 22891 h 1455327"/>
                <a:gd name="connsiteX204" fmla="*/ 785446 w 1469552"/>
                <a:gd name="connsiteY204" fmla="*/ 315698 h 1455327"/>
                <a:gd name="connsiteX205" fmla="*/ 757760 w 1469552"/>
                <a:gd name="connsiteY205" fmla="*/ 361225 h 1455327"/>
                <a:gd name="connsiteX206" fmla="*/ 757760 w 1469552"/>
                <a:gd name="connsiteY206" fmla="*/ 353128 h 1455327"/>
                <a:gd name="connsiteX207" fmla="*/ 781754 w 1469552"/>
                <a:gd name="connsiteY207" fmla="*/ 313675 h 1455327"/>
                <a:gd name="connsiteX208" fmla="*/ 888370 w 1469552"/>
                <a:gd name="connsiteY208" fmla="*/ 22029 h 14553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Lst>
              <a:rect l="l" t="t" r="r" b="b"/>
              <a:pathLst>
                <a:path w="1469552" h="1455327">
                  <a:moveTo>
                    <a:pt x="711792" y="1224866"/>
                  </a:moveTo>
                  <a:lnTo>
                    <a:pt x="711792" y="1229329"/>
                  </a:lnTo>
                  <a:lnTo>
                    <a:pt x="642393" y="1271491"/>
                  </a:lnTo>
                  <a:cubicBezTo>
                    <a:pt x="500953" y="1348328"/>
                    <a:pt x="347125" y="1405250"/>
                    <a:pt x="184672" y="1438493"/>
                  </a:cubicBezTo>
                  <a:lnTo>
                    <a:pt x="74375" y="1455327"/>
                  </a:lnTo>
                  <a:lnTo>
                    <a:pt x="69344" y="1451935"/>
                  </a:lnTo>
                  <a:lnTo>
                    <a:pt x="175628" y="1436237"/>
                  </a:lnTo>
                  <a:cubicBezTo>
                    <a:pt x="335073" y="1404612"/>
                    <a:pt x="488097" y="1349828"/>
                    <a:pt x="630644" y="1273565"/>
                  </a:cubicBezTo>
                  <a:close/>
                  <a:moveTo>
                    <a:pt x="711792" y="1165377"/>
                  </a:moveTo>
                  <a:lnTo>
                    <a:pt x="711792" y="1170253"/>
                  </a:lnTo>
                  <a:lnTo>
                    <a:pt x="617969" y="1227315"/>
                  </a:lnTo>
                  <a:cubicBezTo>
                    <a:pt x="480783" y="1301936"/>
                    <a:pt x="331635" y="1357236"/>
                    <a:pt x="174202" y="1389537"/>
                  </a:cubicBezTo>
                  <a:lnTo>
                    <a:pt x="24626" y="1412430"/>
                  </a:lnTo>
                  <a:lnTo>
                    <a:pt x="22043" y="1408600"/>
                  </a:lnTo>
                  <a:lnTo>
                    <a:pt x="173367" y="1385440"/>
                  </a:lnTo>
                  <a:cubicBezTo>
                    <a:pt x="330395" y="1353224"/>
                    <a:pt x="479157" y="1298068"/>
                    <a:pt x="615987" y="1223642"/>
                  </a:cubicBezTo>
                  <a:close/>
                  <a:moveTo>
                    <a:pt x="711792" y="1107016"/>
                  </a:moveTo>
                  <a:lnTo>
                    <a:pt x="711792" y="1111942"/>
                  </a:lnTo>
                  <a:lnTo>
                    <a:pt x="594219" y="1183445"/>
                  </a:lnTo>
                  <a:cubicBezTo>
                    <a:pt x="416962" y="1279859"/>
                    <a:pt x="219091" y="1342987"/>
                    <a:pt x="9056" y="1364381"/>
                  </a:cubicBezTo>
                  <a:lnTo>
                    <a:pt x="4522" y="1364611"/>
                  </a:lnTo>
                  <a:lnTo>
                    <a:pt x="3686" y="1360469"/>
                  </a:lnTo>
                  <a:lnTo>
                    <a:pt x="8617" y="1360219"/>
                  </a:lnTo>
                  <a:cubicBezTo>
                    <a:pt x="218078" y="1338880"/>
                    <a:pt x="415413" y="1275915"/>
                    <a:pt x="592195" y="1179754"/>
                  </a:cubicBezTo>
                  <a:close/>
                  <a:moveTo>
                    <a:pt x="711792" y="1046062"/>
                  </a:moveTo>
                  <a:lnTo>
                    <a:pt x="711792" y="1051263"/>
                  </a:lnTo>
                  <a:lnTo>
                    <a:pt x="695256" y="1063637"/>
                  </a:lnTo>
                  <a:cubicBezTo>
                    <a:pt x="493866" y="1199813"/>
                    <a:pt x="258106" y="1288835"/>
                    <a:pt x="3952" y="1314727"/>
                  </a:cubicBezTo>
                  <a:lnTo>
                    <a:pt x="0" y="1314927"/>
                  </a:lnTo>
                  <a:lnTo>
                    <a:pt x="0" y="1310745"/>
                  </a:lnTo>
                  <a:lnTo>
                    <a:pt x="3529" y="1310566"/>
                  </a:lnTo>
                  <a:cubicBezTo>
                    <a:pt x="256987" y="1284747"/>
                    <a:pt x="492097" y="1195973"/>
                    <a:pt x="692930" y="1060176"/>
                  </a:cubicBezTo>
                  <a:close/>
                  <a:moveTo>
                    <a:pt x="711792" y="983790"/>
                  </a:moveTo>
                  <a:lnTo>
                    <a:pt x="711792" y="989049"/>
                  </a:lnTo>
                  <a:lnTo>
                    <a:pt x="667391" y="1022273"/>
                  </a:lnTo>
                  <a:cubicBezTo>
                    <a:pt x="511591" y="1127618"/>
                    <a:pt x="334517" y="1203780"/>
                    <a:pt x="144076" y="1242850"/>
                  </a:cubicBezTo>
                  <a:lnTo>
                    <a:pt x="0" y="1264900"/>
                  </a:lnTo>
                  <a:lnTo>
                    <a:pt x="0" y="1260670"/>
                  </a:lnTo>
                  <a:lnTo>
                    <a:pt x="143215" y="1238749"/>
                  </a:lnTo>
                  <a:cubicBezTo>
                    <a:pt x="333101" y="1199788"/>
                    <a:pt x="509667" y="1123837"/>
                    <a:pt x="665023" y="1018787"/>
                  </a:cubicBezTo>
                  <a:close/>
                  <a:moveTo>
                    <a:pt x="711792" y="921575"/>
                  </a:moveTo>
                  <a:lnTo>
                    <a:pt x="711792" y="926777"/>
                  </a:lnTo>
                  <a:lnTo>
                    <a:pt x="639484" y="980884"/>
                  </a:lnTo>
                  <a:cubicBezTo>
                    <a:pt x="488994" y="1082642"/>
                    <a:pt x="317958" y="1156212"/>
                    <a:pt x="134017" y="1193952"/>
                  </a:cubicBezTo>
                  <a:lnTo>
                    <a:pt x="0" y="1214464"/>
                  </a:lnTo>
                  <a:lnTo>
                    <a:pt x="0" y="1210238"/>
                  </a:lnTo>
                  <a:lnTo>
                    <a:pt x="133182" y="1189855"/>
                  </a:lnTo>
                  <a:cubicBezTo>
                    <a:pt x="316582" y="1152228"/>
                    <a:pt x="487113" y="1078878"/>
                    <a:pt x="637157" y="977423"/>
                  </a:cubicBezTo>
                  <a:close/>
                  <a:moveTo>
                    <a:pt x="708593" y="861695"/>
                  </a:moveTo>
                  <a:lnTo>
                    <a:pt x="709516" y="866265"/>
                  </a:lnTo>
                  <a:lnTo>
                    <a:pt x="611617" y="939520"/>
                  </a:lnTo>
                  <a:cubicBezTo>
                    <a:pt x="466440" y="1037683"/>
                    <a:pt x="301439" y="1108652"/>
                    <a:pt x="123984" y="1145057"/>
                  </a:cubicBezTo>
                  <a:lnTo>
                    <a:pt x="0" y="1164032"/>
                  </a:lnTo>
                  <a:lnTo>
                    <a:pt x="0" y="1159803"/>
                  </a:lnTo>
                  <a:lnTo>
                    <a:pt x="123121" y="1140957"/>
                  </a:lnTo>
                  <a:cubicBezTo>
                    <a:pt x="300023" y="1104659"/>
                    <a:pt x="464516" y="1033901"/>
                    <a:pt x="609249" y="936034"/>
                  </a:cubicBezTo>
                  <a:close/>
                  <a:moveTo>
                    <a:pt x="690262" y="811913"/>
                  </a:moveTo>
                  <a:lnTo>
                    <a:pt x="692614" y="815402"/>
                  </a:lnTo>
                  <a:lnTo>
                    <a:pt x="684918" y="822398"/>
                  </a:lnTo>
                  <a:cubicBezTo>
                    <a:pt x="522575" y="956437"/>
                    <a:pt x="327619" y="1052314"/>
                    <a:pt x="113923" y="1096159"/>
                  </a:cubicBezTo>
                  <a:lnTo>
                    <a:pt x="0" y="1113596"/>
                  </a:lnTo>
                  <a:lnTo>
                    <a:pt x="0" y="1109371"/>
                  </a:lnTo>
                  <a:lnTo>
                    <a:pt x="113089" y="1092062"/>
                  </a:lnTo>
                  <a:cubicBezTo>
                    <a:pt x="326109" y="1048358"/>
                    <a:pt x="520444" y="952789"/>
                    <a:pt x="682270" y="819179"/>
                  </a:cubicBezTo>
                  <a:close/>
                  <a:moveTo>
                    <a:pt x="655196" y="776412"/>
                  </a:moveTo>
                  <a:lnTo>
                    <a:pt x="658791" y="778836"/>
                  </a:lnTo>
                  <a:lnTo>
                    <a:pt x="653207" y="783912"/>
                  </a:lnTo>
                  <a:cubicBezTo>
                    <a:pt x="497031" y="912857"/>
                    <a:pt x="309479" y="1005088"/>
                    <a:pt x="103890" y="1047265"/>
                  </a:cubicBezTo>
                  <a:lnTo>
                    <a:pt x="0" y="1063164"/>
                  </a:lnTo>
                  <a:lnTo>
                    <a:pt x="0" y="1058935"/>
                  </a:lnTo>
                  <a:lnTo>
                    <a:pt x="103028" y="1043164"/>
                  </a:lnTo>
                  <a:cubicBezTo>
                    <a:pt x="307924" y="1001122"/>
                    <a:pt x="494856" y="909188"/>
                    <a:pt x="650519" y="780663"/>
                  </a:cubicBezTo>
                  <a:close/>
                  <a:moveTo>
                    <a:pt x="599891" y="756334"/>
                  </a:moveTo>
                  <a:lnTo>
                    <a:pt x="605365" y="757439"/>
                  </a:lnTo>
                  <a:lnTo>
                    <a:pt x="527936" y="815378"/>
                  </a:lnTo>
                  <a:cubicBezTo>
                    <a:pt x="398692" y="902770"/>
                    <a:pt x="251803" y="965954"/>
                    <a:pt x="93831" y="998367"/>
                  </a:cubicBezTo>
                  <a:lnTo>
                    <a:pt x="0" y="1012729"/>
                  </a:lnTo>
                  <a:lnTo>
                    <a:pt x="0" y="1008503"/>
                  </a:lnTo>
                  <a:lnTo>
                    <a:pt x="92996" y="994270"/>
                  </a:lnTo>
                  <a:cubicBezTo>
                    <a:pt x="250427" y="961970"/>
                    <a:pt x="396812" y="899006"/>
                    <a:pt x="525610" y="811916"/>
                  </a:cubicBezTo>
                  <a:close/>
                  <a:moveTo>
                    <a:pt x="519816" y="753980"/>
                  </a:moveTo>
                  <a:lnTo>
                    <a:pt x="526843" y="753980"/>
                  </a:lnTo>
                  <a:lnTo>
                    <a:pt x="500070" y="774014"/>
                  </a:lnTo>
                  <a:cubicBezTo>
                    <a:pt x="376139" y="857811"/>
                    <a:pt x="235284" y="918395"/>
                    <a:pt x="83798" y="949473"/>
                  </a:cubicBezTo>
                  <a:lnTo>
                    <a:pt x="0" y="962297"/>
                  </a:lnTo>
                  <a:lnTo>
                    <a:pt x="0" y="958067"/>
                  </a:lnTo>
                  <a:lnTo>
                    <a:pt x="82936" y="945372"/>
                  </a:lnTo>
                  <a:cubicBezTo>
                    <a:pt x="233869" y="914402"/>
                    <a:pt x="374215" y="854030"/>
                    <a:pt x="497703" y="770527"/>
                  </a:cubicBezTo>
                  <a:close/>
                  <a:moveTo>
                    <a:pt x="429031" y="753980"/>
                  </a:moveTo>
                  <a:lnTo>
                    <a:pt x="437049" y="753980"/>
                  </a:lnTo>
                  <a:lnTo>
                    <a:pt x="380254" y="788522"/>
                  </a:lnTo>
                  <a:cubicBezTo>
                    <a:pt x="285497" y="840065"/>
                    <a:pt x="182478" y="878263"/>
                    <a:pt x="73737" y="900574"/>
                  </a:cubicBezTo>
                  <a:lnTo>
                    <a:pt x="0" y="911861"/>
                  </a:lnTo>
                  <a:lnTo>
                    <a:pt x="0" y="907635"/>
                  </a:lnTo>
                  <a:lnTo>
                    <a:pt x="72903" y="896478"/>
                  </a:lnTo>
                  <a:cubicBezTo>
                    <a:pt x="181238" y="874251"/>
                    <a:pt x="283872" y="836198"/>
                    <a:pt x="378273" y="784850"/>
                  </a:cubicBezTo>
                  <a:close/>
                  <a:moveTo>
                    <a:pt x="327496" y="753980"/>
                  </a:moveTo>
                  <a:lnTo>
                    <a:pt x="337169" y="753980"/>
                  </a:lnTo>
                  <a:lnTo>
                    <a:pt x="263448" y="789546"/>
                  </a:lnTo>
                  <a:cubicBezTo>
                    <a:pt x="199777" y="816522"/>
                    <a:pt x="132956" y="837473"/>
                    <a:pt x="63705" y="851680"/>
                  </a:cubicBezTo>
                  <a:lnTo>
                    <a:pt x="3357" y="860916"/>
                  </a:lnTo>
                  <a:lnTo>
                    <a:pt x="4238" y="856550"/>
                  </a:lnTo>
                  <a:lnTo>
                    <a:pt x="62843" y="847579"/>
                  </a:lnTo>
                  <a:cubicBezTo>
                    <a:pt x="131817" y="833426"/>
                    <a:pt x="198372" y="812555"/>
                    <a:pt x="261792" y="785682"/>
                  </a:cubicBezTo>
                  <a:close/>
                  <a:moveTo>
                    <a:pt x="1469552" y="164663"/>
                  </a:moveTo>
                  <a:lnTo>
                    <a:pt x="1469552" y="181649"/>
                  </a:lnTo>
                  <a:lnTo>
                    <a:pt x="1438272" y="303305"/>
                  </a:lnTo>
                  <a:cubicBezTo>
                    <a:pt x="1405866" y="407498"/>
                    <a:pt x="1363494" y="507300"/>
                    <a:pt x="1312270" y="601595"/>
                  </a:cubicBezTo>
                  <a:lnTo>
                    <a:pt x="1245326" y="711792"/>
                  </a:lnTo>
                  <a:lnTo>
                    <a:pt x="1241165" y="711792"/>
                  </a:lnTo>
                  <a:lnTo>
                    <a:pt x="1314344" y="589846"/>
                  </a:lnTo>
                  <a:cubicBezTo>
                    <a:pt x="1365185" y="494811"/>
                    <a:pt x="1406480" y="395121"/>
                    <a:pt x="1437731" y="291975"/>
                  </a:cubicBezTo>
                  <a:close/>
                  <a:moveTo>
                    <a:pt x="1439557" y="45377"/>
                  </a:moveTo>
                  <a:lnTo>
                    <a:pt x="1443000" y="50485"/>
                  </a:lnTo>
                  <a:lnTo>
                    <a:pt x="1430311" y="133391"/>
                  </a:lnTo>
                  <a:cubicBezTo>
                    <a:pt x="1387245" y="343308"/>
                    <a:pt x="1303292" y="538496"/>
                    <a:pt x="1187172" y="710235"/>
                  </a:cubicBezTo>
                  <a:lnTo>
                    <a:pt x="1186007" y="711792"/>
                  </a:lnTo>
                  <a:lnTo>
                    <a:pt x="1180805" y="711792"/>
                  </a:lnTo>
                  <a:lnTo>
                    <a:pt x="1183711" y="707909"/>
                  </a:lnTo>
                  <a:cubicBezTo>
                    <a:pt x="1299528" y="536615"/>
                    <a:pt x="1383261" y="341932"/>
                    <a:pt x="1426215" y="132556"/>
                  </a:cubicBezTo>
                  <a:close/>
                  <a:moveTo>
                    <a:pt x="1394535" y="10012"/>
                  </a:moveTo>
                  <a:lnTo>
                    <a:pt x="1398369" y="12597"/>
                  </a:lnTo>
                  <a:lnTo>
                    <a:pt x="1381419" y="123358"/>
                  </a:lnTo>
                  <a:cubicBezTo>
                    <a:pt x="1339687" y="326789"/>
                    <a:pt x="1258335" y="515942"/>
                    <a:pt x="1145810" y="682369"/>
                  </a:cubicBezTo>
                  <a:lnTo>
                    <a:pt x="1123794" y="711792"/>
                  </a:lnTo>
                  <a:lnTo>
                    <a:pt x="1118536" y="711792"/>
                  </a:lnTo>
                  <a:lnTo>
                    <a:pt x="1142323" y="680001"/>
                  </a:lnTo>
                  <a:cubicBezTo>
                    <a:pt x="1254553" y="514017"/>
                    <a:pt x="1335694" y="325373"/>
                    <a:pt x="1377318" y="122496"/>
                  </a:cubicBezTo>
                  <a:close/>
                  <a:moveTo>
                    <a:pt x="1345637" y="0"/>
                  </a:moveTo>
                  <a:lnTo>
                    <a:pt x="1345992" y="0"/>
                  </a:lnTo>
                  <a:lnTo>
                    <a:pt x="1349746" y="758"/>
                  </a:lnTo>
                  <a:lnTo>
                    <a:pt x="1332522" y="113298"/>
                  </a:lnTo>
                  <a:cubicBezTo>
                    <a:pt x="1292119" y="310229"/>
                    <a:pt x="1213359" y="493344"/>
                    <a:pt x="1104421" y="654460"/>
                  </a:cubicBezTo>
                  <a:lnTo>
                    <a:pt x="1061523" y="711792"/>
                  </a:lnTo>
                  <a:lnTo>
                    <a:pt x="1056322" y="711792"/>
                  </a:lnTo>
                  <a:lnTo>
                    <a:pt x="1100960" y="652134"/>
                  </a:lnTo>
                  <a:cubicBezTo>
                    <a:pt x="1209595" y="491463"/>
                    <a:pt x="1288135" y="308854"/>
                    <a:pt x="1328425" y="112463"/>
                  </a:cubicBezTo>
                  <a:close/>
                  <a:moveTo>
                    <a:pt x="1295202" y="0"/>
                  </a:moveTo>
                  <a:lnTo>
                    <a:pt x="1299433" y="0"/>
                  </a:lnTo>
                  <a:lnTo>
                    <a:pt x="1283630" y="103265"/>
                  </a:lnTo>
                  <a:cubicBezTo>
                    <a:pt x="1244561" y="293710"/>
                    <a:pt x="1168401" y="470790"/>
                    <a:pt x="1063059" y="626594"/>
                  </a:cubicBezTo>
                  <a:lnTo>
                    <a:pt x="999311" y="711792"/>
                  </a:lnTo>
                  <a:lnTo>
                    <a:pt x="994051" y="711792"/>
                  </a:lnTo>
                  <a:lnTo>
                    <a:pt x="1059573" y="624226"/>
                  </a:lnTo>
                  <a:cubicBezTo>
                    <a:pt x="1164620" y="468865"/>
                    <a:pt x="1240569" y="292294"/>
                    <a:pt x="1279529" y="102403"/>
                  </a:cubicBezTo>
                  <a:close/>
                  <a:moveTo>
                    <a:pt x="1244773" y="0"/>
                  </a:moveTo>
                  <a:lnTo>
                    <a:pt x="1248998" y="0"/>
                  </a:lnTo>
                  <a:lnTo>
                    <a:pt x="1234733" y="93204"/>
                  </a:lnTo>
                  <a:cubicBezTo>
                    <a:pt x="1187560" y="323138"/>
                    <a:pt x="1084404" y="532906"/>
                    <a:pt x="940189" y="707584"/>
                  </a:cubicBezTo>
                  <a:lnTo>
                    <a:pt x="936364" y="711792"/>
                  </a:lnTo>
                  <a:lnTo>
                    <a:pt x="930737" y="711792"/>
                  </a:lnTo>
                  <a:lnTo>
                    <a:pt x="936970" y="704935"/>
                  </a:lnTo>
                  <a:cubicBezTo>
                    <a:pt x="1080756" y="530775"/>
                    <a:pt x="1183604" y="321627"/>
                    <a:pt x="1230637" y="92370"/>
                  </a:cubicBezTo>
                  <a:close/>
                  <a:moveTo>
                    <a:pt x="1194337" y="0"/>
                  </a:moveTo>
                  <a:lnTo>
                    <a:pt x="1198567" y="0"/>
                  </a:lnTo>
                  <a:lnTo>
                    <a:pt x="1185839" y="83171"/>
                  </a:lnTo>
                  <a:cubicBezTo>
                    <a:pt x="1140333" y="304997"/>
                    <a:pt x="1040824" y="507362"/>
                    <a:pt x="901704" y="675872"/>
                  </a:cubicBezTo>
                  <a:lnTo>
                    <a:pt x="870955" y="709699"/>
                  </a:lnTo>
                  <a:lnTo>
                    <a:pt x="866144" y="708728"/>
                  </a:lnTo>
                  <a:lnTo>
                    <a:pt x="898455" y="673184"/>
                  </a:lnTo>
                  <a:cubicBezTo>
                    <a:pt x="1037155" y="505187"/>
                    <a:pt x="1136368" y="303443"/>
                    <a:pt x="1181738" y="82309"/>
                  </a:cubicBezTo>
                  <a:close/>
                  <a:moveTo>
                    <a:pt x="1143907" y="0"/>
                  </a:moveTo>
                  <a:lnTo>
                    <a:pt x="1148133" y="0"/>
                  </a:lnTo>
                  <a:lnTo>
                    <a:pt x="1136943" y="73111"/>
                  </a:lnTo>
                  <a:cubicBezTo>
                    <a:pt x="1093099" y="286813"/>
                    <a:pt x="997224" y="481774"/>
                    <a:pt x="863189" y="644122"/>
                  </a:cubicBezTo>
                  <a:lnTo>
                    <a:pt x="819136" y="692583"/>
                  </a:lnTo>
                  <a:lnTo>
                    <a:pt x="815648" y="690231"/>
                  </a:lnTo>
                  <a:lnTo>
                    <a:pt x="859971" y="641473"/>
                  </a:lnTo>
                  <a:cubicBezTo>
                    <a:pt x="993577" y="479643"/>
                    <a:pt x="1089143" y="285302"/>
                    <a:pt x="1132846" y="72276"/>
                  </a:cubicBezTo>
                  <a:close/>
                  <a:moveTo>
                    <a:pt x="1093472" y="0"/>
                  </a:moveTo>
                  <a:lnTo>
                    <a:pt x="1097703" y="0"/>
                  </a:lnTo>
                  <a:lnTo>
                    <a:pt x="1088050" y="63078"/>
                  </a:lnTo>
                  <a:cubicBezTo>
                    <a:pt x="1045874" y="268672"/>
                    <a:pt x="953645" y="456230"/>
                    <a:pt x="824704" y="612410"/>
                  </a:cubicBezTo>
                  <a:lnTo>
                    <a:pt x="782585" y="658745"/>
                  </a:lnTo>
                  <a:lnTo>
                    <a:pt x="780160" y="655149"/>
                  </a:lnTo>
                  <a:lnTo>
                    <a:pt x="821455" y="609722"/>
                  </a:lnTo>
                  <a:cubicBezTo>
                    <a:pt x="949976" y="454055"/>
                    <a:pt x="1041908" y="267118"/>
                    <a:pt x="1083949" y="62216"/>
                  </a:cubicBezTo>
                  <a:close/>
                  <a:moveTo>
                    <a:pt x="1043043" y="0"/>
                  </a:moveTo>
                  <a:lnTo>
                    <a:pt x="1047268" y="0"/>
                  </a:lnTo>
                  <a:lnTo>
                    <a:pt x="1039153" y="53017"/>
                  </a:lnTo>
                  <a:cubicBezTo>
                    <a:pt x="998639" y="250488"/>
                    <a:pt x="910045" y="430642"/>
                    <a:pt x="786190" y="580660"/>
                  </a:cubicBezTo>
                  <a:lnTo>
                    <a:pt x="761676" y="607627"/>
                  </a:lnTo>
                  <a:lnTo>
                    <a:pt x="760653" y="602562"/>
                  </a:lnTo>
                  <a:lnTo>
                    <a:pt x="782971" y="578011"/>
                  </a:lnTo>
                  <a:cubicBezTo>
                    <a:pt x="906398" y="428511"/>
                    <a:pt x="994683" y="248977"/>
                    <a:pt x="1035057" y="52182"/>
                  </a:cubicBezTo>
                  <a:close/>
                  <a:moveTo>
                    <a:pt x="992607" y="0"/>
                  </a:moveTo>
                  <a:lnTo>
                    <a:pt x="996838" y="0"/>
                  </a:lnTo>
                  <a:lnTo>
                    <a:pt x="990260" y="42984"/>
                  </a:lnTo>
                  <a:cubicBezTo>
                    <a:pt x="959183" y="194475"/>
                    <a:pt x="898601" y="335334"/>
                    <a:pt x="814806" y="459269"/>
                  </a:cubicBezTo>
                  <a:lnTo>
                    <a:pt x="757760" y="535511"/>
                  </a:lnTo>
                  <a:lnTo>
                    <a:pt x="757760" y="528481"/>
                  </a:lnTo>
                  <a:lnTo>
                    <a:pt x="811320" y="456901"/>
                  </a:lnTo>
                  <a:cubicBezTo>
                    <a:pt x="894820" y="333409"/>
                    <a:pt x="955190" y="193059"/>
                    <a:pt x="986159" y="42122"/>
                  </a:cubicBezTo>
                  <a:close/>
                  <a:moveTo>
                    <a:pt x="942177" y="0"/>
                  </a:moveTo>
                  <a:lnTo>
                    <a:pt x="946402" y="0"/>
                  </a:lnTo>
                  <a:lnTo>
                    <a:pt x="941363" y="32924"/>
                  </a:lnTo>
                  <a:cubicBezTo>
                    <a:pt x="911615" y="177916"/>
                    <a:pt x="853626" y="312736"/>
                    <a:pt x="773418" y="431360"/>
                  </a:cubicBezTo>
                  <a:lnTo>
                    <a:pt x="757760" y="452286"/>
                  </a:lnTo>
                  <a:lnTo>
                    <a:pt x="757760" y="445335"/>
                  </a:lnTo>
                  <a:lnTo>
                    <a:pt x="769957" y="429034"/>
                  </a:lnTo>
                  <a:cubicBezTo>
                    <a:pt x="849862" y="310855"/>
                    <a:pt x="907631" y="176540"/>
                    <a:pt x="937266" y="32089"/>
                  </a:cubicBezTo>
                  <a:close/>
                  <a:moveTo>
                    <a:pt x="891742" y="0"/>
                  </a:moveTo>
                  <a:lnTo>
                    <a:pt x="895974" y="0"/>
                  </a:lnTo>
                  <a:lnTo>
                    <a:pt x="892471" y="22891"/>
                  </a:lnTo>
                  <a:cubicBezTo>
                    <a:pt x="871161" y="126770"/>
                    <a:pt x="834677" y="225182"/>
                    <a:pt x="785446" y="315698"/>
                  </a:cubicBezTo>
                  <a:lnTo>
                    <a:pt x="757760" y="361225"/>
                  </a:lnTo>
                  <a:lnTo>
                    <a:pt x="757760" y="353128"/>
                  </a:lnTo>
                  <a:lnTo>
                    <a:pt x="781754" y="313675"/>
                  </a:lnTo>
                  <a:cubicBezTo>
                    <a:pt x="830796" y="223514"/>
                    <a:pt x="867141" y="125493"/>
                    <a:pt x="888370" y="22029"/>
                  </a:cubicBezTo>
                  <a:close/>
                </a:path>
              </a:pathLst>
            </a:custGeom>
            <a:grpFill/>
            <a:ln w="9661" cap="flat">
              <a:noFill/>
              <a:prstDash val="solid"/>
              <a:miter/>
            </a:ln>
          </p:spPr>
          <p:txBody>
            <a:bodyPr rtlCol="0" anchor="ctr"/>
            <a:lstStyle/>
            <a:p>
              <a:endParaRPr lang="en-US"/>
            </a:p>
          </p:txBody>
        </p:sp>
        <p:sp>
          <p:nvSpPr>
            <p:cNvPr id="40" name="Freeform 39">
              <a:extLst>
                <a:ext uri="{FF2B5EF4-FFF2-40B4-BE49-F238E27FC236}">
                  <a16:creationId xmlns:a16="http://schemas.microsoft.com/office/drawing/2014/main" id="{766C0F06-35CC-F911-CB25-8DE644AABB64}"/>
                </a:ext>
              </a:extLst>
            </p:cNvPr>
            <p:cNvSpPr/>
            <p:nvPr/>
          </p:nvSpPr>
          <p:spPr>
            <a:xfrm>
              <a:off x="4281722" y="4935028"/>
              <a:ext cx="663077" cy="1465772"/>
            </a:xfrm>
            <a:custGeom>
              <a:avLst/>
              <a:gdLst>
                <a:gd name="connsiteX0" fmla="*/ 6492 w 663077"/>
                <a:gd name="connsiteY0" fmla="*/ 777349 h 1465772"/>
                <a:gd name="connsiteX1" fmla="*/ 9817 w 663077"/>
                <a:gd name="connsiteY1" fmla="*/ 845595 h 1465772"/>
                <a:gd name="connsiteX2" fmla="*/ 173054 w 663077"/>
                <a:gd name="connsiteY2" fmla="*/ 1385126 h 1465772"/>
                <a:gd name="connsiteX3" fmla="*/ 221454 w 663077"/>
                <a:gd name="connsiteY3" fmla="*/ 1465772 h 1465772"/>
                <a:gd name="connsiteX4" fmla="*/ 217628 w 663077"/>
                <a:gd name="connsiteY4" fmla="*/ 1465772 h 1465772"/>
                <a:gd name="connsiteX5" fmla="*/ 174869 w 663077"/>
                <a:gd name="connsiteY5" fmla="*/ 1395388 h 1465772"/>
                <a:gd name="connsiteX6" fmla="*/ 6645 w 663077"/>
                <a:gd name="connsiteY6" fmla="*/ 850201 h 1465772"/>
                <a:gd name="connsiteX7" fmla="*/ 3082 w 663077"/>
                <a:gd name="connsiteY7" fmla="*/ 779648 h 1465772"/>
                <a:gd name="connsiteX8" fmla="*/ 49398 w 663077"/>
                <a:gd name="connsiteY8" fmla="*/ 759118 h 1465772"/>
                <a:gd name="connsiteX9" fmla="*/ 53757 w 663077"/>
                <a:gd name="connsiteY9" fmla="*/ 845158 h 1465772"/>
                <a:gd name="connsiteX10" fmla="*/ 216745 w 663077"/>
                <a:gd name="connsiteY10" fmla="*/ 1372277 h 1465772"/>
                <a:gd name="connsiteX11" fmla="*/ 273603 w 663077"/>
                <a:gd name="connsiteY11" fmla="*/ 1465772 h 1465772"/>
                <a:gd name="connsiteX12" fmla="*/ 269336 w 663077"/>
                <a:gd name="connsiteY12" fmla="*/ 1465772 h 1465772"/>
                <a:gd name="connsiteX13" fmla="*/ 213531 w 663077"/>
                <a:gd name="connsiteY13" fmla="*/ 1374011 h 1465772"/>
                <a:gd name="connsiteX14" fmla="*/ 50115 w 663077"/>
                <a:gd name="connsiteY14" fmla="*/ 845528 h 1465772"/>
                <a:gd name="connsiteX15" fmla="*/ 45774 w 663077"/>
                <a:gd name="connsiteY15" fmla="*/ 759849 h 1465772"/>
                <a:gd name="connsiteX16" fmla="*/ 525986 w 663077"/>
                <a:gd name="connsiteY16" fmla="*/ 753980 h 1465772"/>
                <a:gd name="connsiteX17" fmla="*/ 529647 w 663077"/>
                <a:gd name="connsiteY17" fmla="*/ 753980 h 1465772"/>
                <a:gd name="connsiteX18" fmla="*/ 531781 w 663077"/>
                <a:gd name="connsiteY18" fmla="*/ 796088 h 1465772"/>
                <a:gd name="connsiteX19" fmla="*/ 639185 w 663077"/>
                <a:gd name="connsiteY19" fmla="*/ 1143399 h 1465772"/>
                <a:gd name="connsiteX20" fmla="*/ 663077 w 663077"/>
                <a:gd name="connsiteY20" fmla="*/ 1182684 h 1465772"/>
                <a:gd name="connsiteX21" fmla="*/ 663077 w 663077"/>
                <a:gd name="connsiteY21" fmla="*/ 1189771 h 1465772"/>
                <a:gd name="connsiteX22" fmla="*/ 635954 w 663077"/>
                <a:gd name="connsiteY22" fmla="*/ 1145170 h 1465772"/>
                <a:gd name="connsiteX23" fmla="*/ 528138 w 663077"/>
                <a:gd name="connsiteY23" fmla="*/ 796472 h 1465772"/>
                <a:gd name="connsiteX24" fmla="*/ 482303 w 663077"/>
                <a:gd name="connsiteY24" fmla="*/ 753980 h 1465772"/>
                <a:gd name="connsiteX25" fmla="*/ 485964 w 663077"/>
                <a:gd name="connsiteY25" fmla="*/ 753980 h 1465772"/>
                <a:gd name="connsiteX26" fmla="*/ 488324 w 663077"/>
                <a:gd name="connsiteY26" fmla="*/ 800556 h 1465772"/>
                <a:gd name="connsiteX27" fmla="*/ 649509 w 663077"/>
                <a:gd name="connsiteY27" fmla="*/ 1244361 h 1465772"/>
                <a:gd name="connsiteX28" fmla="*/ 663077 w 663077"/>
                <a:gd name="connsiteY28" fmla="*/ 1260799 h 1465772"/>
                <a:gd name="connsiteX29" fmla="*/ 663077 w 663077"/>
                <a:gd name="connsiteY29" fmla="*/ 1266505 h 1465772"/>
                <a:gd name="connsiteX30" fmla="*/ 646480 w 663077"/>
                <a:gd name="connsiteY30" fmla="*/ 1246397 h 1465772"/>
                <a:gd name="connsiteX31" fmla="*/ 484682 w 663077"/>
                <a:gd name="connsiteY31" fmla="*/ 800926 h 1465772"/>
                <a:gd name="connsiteX32" fmla="*/ 438621 w 663077"/>
                <a:gd name="connsiteY32" fmla="*/ 753980 h 1465772"/>
                <a:gd name="connsiteX33" fmla="*/ 442282 w 663077"/>
                <a:gd name="connsiteY33" fmla="*/ 753980 h 1465772"/>
                <a:gd name="connsiteX34" fmla="*/ 444868 w 663077"/>
                <a:gd name="connsiteY34" fmla="*/ 805009 h 1465772"/>
                <a:gd name="connsiteX35" fmla="*/ 613308 w 663077"/>
                <a:gd name="connsiteY35" fmla="*/ 1268750 h 1465772"/>
                <a:gd name="connsiteX36" fmla="*/ 663077 w 663077"/>
                <a:gd name="connsiteY36" fmla="*/ 1329045 h 1465772"/>
                <a:gd name="connsiteX37" fmla="*/ 663077 w 663077"/>
                <a:gd name="connsiteY37" fmla="*/ 1334816 h 1465772"/>
                <a:gd name="connsiteX38" fmla="*/ 610257 w 663077"/>
                <a:gd name="connsiteY38" fmla="*/ 1270823 h 1465772"/>
                <a:gd name="connsiteX39" fmla="*/ 441225 w 663077"/>
                <a:gd name="connsiteY39" fmla="*/ 805393 h 1465772"/>
                <a:gd name="connsiteX40" fmla="*/ 394938 w 663077"/>
                <a:gd name="connsiteY40" fmla="*/ 753980 h 1465772"/>
                <a:gd name="connsiteX41" fmla="*/ 398599 w 663077"/>
                <a:gd name="connsiteY41" fmla="*/ 753980 h 1465772"/>
                <a:gd name="connsiteX42" fmla="*/ 401410 w 663077"/>
                <a:gd name="connsiteY42" fmla="*/ 809476 h 1465772"/>
                <a:gd name="connsiteX43" fmla="*/ 638119 w 663077"/>
                <a:gd name="connsiteY43" fmla="*/ 1374746 h 1465772"/>
                <a:gd name="connsiteX44" fmla="*/ 652898 w 663077"/>
                <a:gd name="connsiteY44" fmla="*/ 1391003 h 1465772"/>
                <a:gd name="connsiteX45" fmla="*/ 650801 w 663077"/>
                <a:gd name="connsiteY45" fmla="*/ 1394114 h 1465772"/>
                <a:gd name="connsiteX46" fmla="*/ 635302 w 663077"/>
                <a:gd name="connsiteY46" fmla="*/ 1377065 h 1465772"/>
                <a:gd name="connsiteX47" fmla="*/ 397769 w 663077"/>
                <a:gd name="connsiteY47" fmla="*/ 809846 h 1465772"/>
                <a:gd name="connsiteX48" fmla="*/ 351256 w 663077"/>
                <a:gd name="connsiteY48" fmla="*/ 753980 h 1465772"/>
                <a:gd name="connsiteX49" fmla="*/ 354917 w 663077"/>
                <a:gd name="connsiteY49" fmla="*/ 753980 h 1465772"/>
                <a:gd name="connsiteX50" fmla="*/ 357955 w 663077"/>
                <a:gd name="connsiteY50" fmla="*/ 813943 h 1465772"/>
                <a:gd name="connsiteX51" fmla="*/ 604438 w 663077"/>
                <a:gd name="connsiteY51" fmla="*/ 1402534 h 1465772"/>
                <a:gd name="connsiteX52" fmla="*/ 627798 w 663077"/>
                <a:gd name="connsiteY52" fmla="*/ 1428231 h 1465772"/>
                <a:gd name="connsiteX53" fmla="*/ 626887 w 663077"/>
                <a:gd name="connsiteY53" fmla="*/ 1429582 h 1465772"/>
                <a:gd name="connsiteX54" fmla="*/ 625143 w 663077"/>
                <a:gd name="connsiteY54" fmla="*/ 1430758 h 1465772"/>
                <a:gd name="connsiteX55" fmla="*/ 601594 w 663077"/>
                <a:gd name="connsiteY55" fmla="*/ 1404853 h 1465772"/>
                <a:gd name="connsiteX56" fmla="*/ 354312 w 663077"/>
                <a:gd name="connsiteY56" fmla="*/ 814313 h 1465772"/>
                <a:gd name="connsiteX57" fmla="*/ 307573 w 663077"/>
                <a:gd name="connsiteY57" fmla="*/ 753980 h 1465772"/>
                <a:gd name="connsiteX58" fmla="*/ 311234 w 663077"/>
                <a:gd name="connsiteY58" fmla="*/ 753980 h 1465772"/>
                <a:gd name="connsiteX59" fmla="*/ 314497 w 663077"/>
                <a:gd name="connsiteY59" fmla="*/ 818397 h 1465772"/>
                <a:gd name="connsiteX60" fmla="*/ 570728 w 663077"/>
                <a:gd name="connsiteY60" fmla="*/ 1430288 h 1465772"/>
                <a:gd name="connsiteX61" fmla="*/ 591671 w 663077"/>
                <a:gd name="connsiteY61" fmla="*/ 1453326 h 1465772"/>
                <a:gd name="connsiteX62" fmla="*/ 588617 w 663077"/>
                <a:gd name="connsiteY62" fmla="*/ 1455385 h 1465772"/>
                <a:gd name="connsiteX63" fmla="*/ 567911 w 663077"/>
                <a:gd name="connsiteY63" fmla="*/ 1432607 h 1465772"/>
                <a:gd name="connsiteX64" fmla="*/ 310855 w 663077"/>
                <a:gd name="connsiteY64" fmla="*/ 818767 h 1465772"/>
                <a:gd name="connsiteX65" fmla="*/ 263890 w 663077"/>
                <a:gd name="connsiteY65" fmla="*/ 753980 h 1465772"/>
                <a:gd name="connsiteX66" fmla="*/ 267551 w 663077"/>
                <a:gd name="connsiteY66" fmla="*/ 753980 h 1465772"/>
                <a:gd name="connsiteX67" fmla="*/ 271041 w 663077"/>
                <a:gd name="connsiteY67" fmla="*/ 822864 h 1465772"/>
                <a:gd name="connsiteX68" fmla="*/ 537046 w 663077"/>
                <a:gd name="connsiteY68" fmla="*/ 1458077 h 1465772"/>
                <a:gd name="connsiteX69" fmla="*/ 543340 w 663077"/>
                <a:gd name="connsiteY69" fmla="*/ 1465000 h 1465772"/>
                <a:gd name="connsiteX70" fmla="*/ 539517 w 663077"/>
                <a:gd name="connsiteY70" fmla="*/ 1465772 h 1465772"/>
                <a:gd name="connsiteX71" fmla="*/ 539090 w 663077"/>
                <a:gd name="connsiteY71" fmla="*/ 1465772 h 1465772"/>
                <a:gd name="connsiteX72" fmla="*/ 534202 w 663077"/>
                <a:gd name="connsiteY72" fmla="*/ 1460395 h 1465772"/>
                <a:gd name="connsiteX73" fmla="*/ 267398 w 663077"/>
                <a:gd name="connsiteY73" fmla="*/ 823234 h 1465772"/>
                <a:gd name="connsiteX74" fmla="*/ 220208 w 663077"/>
                <a:gd name="connsiteY74" fmla="*/ 753980 h 1465772"/>
                <a:gd name="connsiteX75" fmla="*/ 223869 w 663077"/>
                <a:gd name="connsiteY75" fmla="*/ 753980 h 1465772"/>
                <a:gd name="connsiteX76" fmla="*/ 227584 w 663077"/>
                <a:gd name="connsiteY76" fmla="*/ 827317 h 1465772"/>
                <a:gd name="connsiteX77" fmla="*/ 432235 w 663077"/>
                <a:gd name="connsiteY77" fmla="*/ 1390805 h 1465772"/>
                <a:gd name="connsiteX78" fmla="*/ 488329 w 663077"/>
                <a:gd name="connsiteY78" fmla="*/ 1465772 h 1465772"/>
                <a:gd name="connsiteX79" fmla="*/ 483777 w 663077"/>
                <a:gd name="connsiteY79" fmla="*/ 1465772 h 1465772"/>
                <a:gd name="connsiteX80" fmla="*/ 429206 w 663077"/>
                <a:gd name="connsiteY80" fmla="*/ 1392841 h 1465772"/>
                <a:gd name="connsiteX81" fmla="*/ 223942 w 663077"/>
                <a:gd name="connsiteY81" fmla="*/ 827687 h 1465772"/>
                <a:gd name="connsiteX82" fmla="*/ 176525 w 663077"/>
                <a:gd name="connsiteY82" fmla="*/ 753980 h 1465772"/>
                <a:gd name="connsiteX83" fmla="*/ 180186 w 663077"/>
                <a:gd name="connsiteY83" fmla="*/ 753980 h 1465772"/>
                <a:gd name="connsiteX84" fmla="*/ 184128 w 663077"/>
                <a:gd name="connsiteY84" fmla="*/ 831770 h 1465772"/>
                <a:gd name="connsiteX85" fmla="*/ 396033 w 663077"/>
                <a:gd name="connsiteY85" fmla="*/ 1415194 h 1465772"/>
                <a:gd name="connsiteX86" fmla="*/ 433879 w 663077"/>
                <a:gd name="connsiteY86" fmla="*/ 1465772 h 1465772"/>
                <a:gd name="connsiteX87" fmla="*/ 429276 w 663077"/>
                <a:gd name="connsiteY87" fmla="*/ 1465772 h 1465772"/>
                <a:gd name="connsiteX88" fmla="*/ 392982 w 663077"/>
                <a:gd name="connsiteY88" fmla="*/ 1417266 h 1465772"/>
                <a:gd name="connsiteX89" fmla="*/ 180485 w 663077"/>
                <a:gd name="connsiteY89" fmla="*/ 832154 h 1465772"/>
                <a:gd name="connsiteX90" fmla="*/ 132842 w 663077"/>
                <a:gd name="connsiteY90" fmla="*/ 753980 h 1465772"/>
                <a:gd name="connsiteX91" fmla="*/ 136503 w 663077"/>
                <a:gd name="connsiteY91" fmla="*/ 753980 h 1465772"/>
                <a:gd name="connsiteX92" fmla="*/ 140670 w 663077"/>
                <a:gd name="connsiteY92" fmla="*/ 836237 h 1465772"/>
                <a:gd name="connsiteX93" fmla="*/ 359810 w 663077"/>
                <a:gd name="connsiteY93" fmla="*/ 1439619 h 1465772"/>
                <a:gd name="connsiteX94" fmla="*/ 379378 w 663077"/>
                <a:gd name="connsiteY94" fmla="*/ 1465772 h 1465772"/>
                <a:gd name="connsiteX95" fmla="*/ 374826 w 663077"/>
                <a:gd name="connsiteY95" fmla="*/ 1465772 h 1465772"/>
                <a:gd name="connsiteX96" fmla="*/ 356781 w 663077"/>
                <a:gd name="connsiteY96" fmla="*/ 1441655 h 1465772"/>
                <a:gd name="connsiteX97" fmla="*/ 137028 w 663077"/>
                <a:gd name="connsiteY97" fmla="*/ 836608 h 1465772"/>
                <a:gd name="connsiteX98" fmla="*/ 89160 w 663077"/>
                <a:gd name="connsiteY98" fmla="*/ 753980 h 1465772"/>
                <a:gd name="connsiteX99" fmla="*/ 92821 w 663077"/>
                <a:gd name="connsiteY99" fmla="*/ 753980 h 1465772"/>
                <a:gd name="connsiteX100" fmla="*/ 97214 w 663077"/>
                <a:gd name="connsiteY100" fmla="*/ 840691 h 1465772"/>
                <a:gd name="connsiteX101" fmla="*/ 323609 w 663077"/>
                <a:gd name="connsiteY101" fmla="*/ 1464008 h 1465772"/>
                <a:gd name="connsiteX102" fmla="*/ 324929 w 663077"/>
                <a:gd name="connsiteY102" fmla="*/ 1465772 h 1465772"/>
                <a:gd name="connsiteX103" fmla="*/ 320370 w 663077"/>
                <a:gd name="connsiteY103" fmla="*/ 1465772 h 1465772"/>
                <a:gd name="connsiteX104" fmla="*/ 251926 w 663077"/>
                <a:gd name="connsiteY104" fmla="*/ 1353224 h 1465772"/>
                <a:gd name="connsiteX105" fmla="*/ 93572 w 663077"/>
                <a:gd name="connsiteY105" fmla="*/ 841074 h 1465772"/>
                <a:gd name="connsiteX106" fmla="*/ 663077 w 663077"/>
                <a:gd name="connsiteY106" fmla="*/ 212872 h 1465772"/>
                <a:gd name="connsiteX107" fmla="*/ 663077 w 663077"/>
                <a:gd name="connsiteY107" fmla="*/ 219959 h 1465772"/>
                <a:gd name="connsiteX108" fmla="*/ 639185 w 663077"/>
                <a:gd name="connsiteY108" fmla="*/ 259244 h 1465772"/>
                <a:gd name="connsiteX109" fmla="*/ 526979 w 663077"/>
                <a:gd name="connsiteY109" fmla="*/ 701321 h 1465772"/>
                <a:gd name="connsiteX110" fmla="*/ 527510 w 663077"/>
                <a:gd name="connsiteY110" fmla="*/ 711792 h 1465772"/>
                <a:gd name="connsiteX111" fmla="*/ 523849 w 663077"/>
                <a:gd name="connsiteY111" fmla="*/ 711792 h 1465772"/>
                <a:gd name="connsiteX112" fmla="*/ 523318 w 663077"/>
                <a:gd name="connsiteY112" fmla="*/ 701321 h 1465772"/>
                <a:gd name="connsiteX113" fmla="*/ 635954 w 663077"/>
                <a:gd name="connsiteY113" fmla="*/ 257474 h 1465772"/>
                <a:gd name="connsiteX114" fmla="*/ 663077 w 663077"/>
                <a:gd name="connsiteY114" fmla="*/ 136139 h 1465772"/>
                <a:gd name="connsiteX115" fmla="*/ 663077 w 663077"/>
                <a:gd name="connsiteY115" fmla="*/ 141844 h 1465772"/>
                <a:gd name="connsiteX116" fmla="*/ 649509 w 663077"/>
                <a:gd name="connsiteY116" fmla="*/ 158283 h 1465772"/>
                <a:gd name="connsiteX117" fmla="*/ 483296 w 663077"/>
                <a:gd name="connsiteY117" fmla="*/ 701322 h 1465772"/>
                <a:gd name="connsiteX118" fmla="*/ 483827 w 663077"/>
                <a:gd name="connsiteY118" fmla="*/ 711792 h 1465772"/>
                <a:gd name="connsiteX119" fmla="*/ 480166 w 663077"/>
                <a:gd name="connsiteY119" fmla="*/ 711792 h 1465772"/>
                <a:gd name="connsiteX120" fmla="*/ 479635 w 663077"/>
                <a:gd name="connsiteY120" fmla="*/ 701322 h 1465772"/>
                <a:gd name="connsiteX121" fmla="*/ 646480 w 663077"/>
                <a:gd name="connsiteY121" fmla="*/ 156247 h 1465772"/>
                <a:gd name="connsiteX122" fmla="*/ 654037 w 663077"/>
                <a:gd name="connsiteY122" fmla="*/ 78781 h 1465772"/>
                <a:gd name="connsiteX123" fmla="*/ 654973 w 663077"/>
                <a:gd name="connsiteY123" fmla="*/ 83417 h 1465772"/>
                <a:gd name="connsiteX124" fmla="*/ 613308 w 663077"/>
                <a:gd name="connsiteY124" fmla="*/ 133893 h 1465772"/>
                <a:gd name="connsiteX125" fmla="*/ 439614 w 663077"/>
                <a:gd name="connsiteY125" fmla="*/ 701322 h 1465772"/>
                <a:gd name="connsiteX126" fmla="*/ 440145 w 663077"/>
                <a:gd name="connsiteY126" fmla="*/ 711792 h 1465772"/>
                <a:gd name="connsiteX127" fmla="*/ 436484 w 663077"/>
                <a:gd name="connsiteY127" fmla="*/ 711792 h 1465772"/>
                <a:gd name="connsiteX128" fmla="*/ 435953 w 663077"/>
                <a:gd name="connsiteY128" fmla="*/ 701322 h 1465772"/>
                <a:gd name="connsiteX129" fmla="*/ 610257 w 663077"/>
                <a:gd name="connsiteY129" fmla="*/ 131821 h 1465772"/>
                <a:gd name="connsiteX130" fmla="*/ 627113 w 663077"/>
                <a:gd name="connsiteY130" fmla="*/ 36525 h 1465772"/>
                <a:gd name="connsiteX131" fmla="*/ 629270 w 663077"/>
                <a:gd name="connsiteY131" fmla="*/ 39725 h 1465772"/>
                <a:gd name="connsiteX132" fmla="*/ 577085 w 663077"/>
                <a:gd name="connsiteY132" fmla="*/ 109468 h 1465772"/>
                <a:gd name="connsiteX133" fmla="*/ 395931 w 663077"/>
                <a:gd name="connsiteY133" fmla="*/ 701322 h 1465772"/>
                <a:gd name="connsiteX134" fmla="*/ 396462 w 663077"/>
                <a:gd name="connsiteY134" fmla="*/ 711792 h 1465772"/>
                <a:gd name="connsiteX135" fmla="*/ 392801 w 663077"/>
                <a:gd name="connsiteY135" fmla="*/ 711792 h 1465772"/>
                <a:gd name="connsiteX136" fmla="*/ 392270 w 663077"/>
                <a:gd name="connsiteY136" fmla="*/ 701322 h 1465772"/>
                <a:gd name="connsiteX137" fmla="*/ 574055 w 663077"/>
                <a:gd name="connsiteY137" fmla="*/ 107432 h 1465772"/>
                <a:gd name="connsiteX138" fmla="*/ 590978 w 663077"/>
                <a:gd name="connsiteY138" fmla="*/ 11979 h 1465772"/>
                <a:gd name="connsiteX139" fmla="*/ 594003 w 663077"/>
                <a:gd name="connsiteY139" fmla="*/ 14019 h 1465772"/>
                <a:gd name="connsiteX140" fmla="*/ 540862 w 663077"/>
                <a:gd name="connsiteY140" fmla="*/ 85043 h 1465772"/>
                <a:gd name="connsiteX141" fmla="*/ 352249 w 663077"/>
                <a:gd name="connsiteY141" fmla="*/ 701322 h 1465772"/>
                <a:gd name="connsiteX142" fmla="*/ 352780 w 663077"/>
                <a:gd name="connsiteY142" fmla="*/ 711792 h 1465772"/>
                <a:gd name="connsiteX143" fmla="*/ 349119 w 663077"/>
                <a:gd name="connsiteY143" fmla="*/ 711792 h 1465772"/>
                <a:gd name="connsiteX144" fmla="*/ 348588 w 663077"/>
                <a:gd name="connsiteY144" fmla="*/ 701322 h 1465772"/>
                <a:gd name="connsiteX145" fmla="*/ 537833 w 663077"/>
                <a:gd name="connsiteY145" fmla="*/ 83007 h 1465772"/>
                <a:gd name="connsiteX146" fmla="*/ 544708 w 663077"/>
                <a:gd name="connsiteY146" fmla="*/ 1048 h 1465772"/>
                <a:gd name="connsiteX147" fmla="*/ 548662 w 663077"/>
                <a:gd name="connsiteY147" fmla="*/ 1847 h 1465772"/>
                <a:gd name="connsiteX148" fmla="*/ 504660 w 663077"/>
                <a:gd name="connsiteY148" fmla="*/ 60654 h 1465772"/>
                <a:gd name="connsiteX149" fmla="*/ 308566 w 663077"/>
                <a:gd name="connsiteY149" fmla="*/ 701322 h 1465772"/>
                <a:gd name="connsiteX150" fmla="*/ 309097 w 663077"/>
                <a:gd name="connsiteY150" fmla="*/ 711792 h 1465772"/>
                <a:gd name="connsiteX151" fmla="*/ 305436 w 663077"/>
                <a:gd name="connsiteY151" fmla="*/ 711792 h 1465772"/>
                <a:gd name="connsiteX152" fmla="*/ 304905 w 663077"/>
                <a:gd name="connsiteY152" fmla="*/ 701322 h 1465772"/>
                <a:gd name="connsiteX153" fmla="*/ 501631 w 663077"/>
                <a:gd name="connsiteY153" fmla="*/ 58618 h 1465772"/>
                <a:gd name="connsiteX154" fmla="*/ 490991 w 663077"/>
                <a:gd name="connsiteY154" fmla="*/ 0 h 1465772"/>
                <a:gd name="connsiteX155" fmla="*/ 495543 w 663077"/>
                <a:gd name="connsiteY155" fmla="*/ 0 h 1465772"/>
                <a:gd name="connsiteX156" fmla="*/ 468436 w 663077"/>
                <a:gd name="connsiteY156" fmla="*/ 36228 h 1465772"/>
                <a:gd name="connsiteX157" fmla="*/ 264883 w 663077"/>
                <a:gd name="connsiteY157" fmla="*/ 701322 h 1465772"/>
                <a:gd name="connsiteX158" fmla="*/ 265414 w 663077"/>
                <a:gd name="connsiteY158" fmla="*/ 711792 h 1465772"/>
                <a:gd name="connsiteX159" fmla="*/ 261753 w 663077"/>
                <a:gd name="connsiteY159" fmla="*/ 711792 h 1465772"/>
                <a:gd name="connsiteX160" fmla="*/ 261222 w 663077"/>
                <a:gd name="connsiteY160" fmla="*/ 701322 h 1465772"/>
                <a:gd name="connsiteX161" fmla="*/ 465407 w 663077"/>
                <a:gd name="connsiteY161" fmla="*/ 34193 h 1465772"/>
                <a:gd name="connsiteX162" fmla="*/ 436542 w 663077"/>
                <a:gd name="connsiteY162" fmla="*/ 0 h 1465772"/>
                <a:gd name="connsiteX163" fmla="*/ 441094 w 663077"/>
                <a:gd name="connsiteY163" fmla="*/ 0 h 1465772"/>
                <a:gd name="connsiteX164" fmla="*/ 432235 w 663077"/>
                <a:gd name="connsiteY164" fmla="*/ 11840 h 1465772"/>
                <a:gd name="connsiteX165" fmla="*/ 221201 w 663077"/>
                <a:gd name="connsiteY165" fmla="*/ 701322 h 1465772"/>
                <a:gd name="connsiteX166" fmla="*/ 221732 w 663077"/>
                <a:gd name="connsiteY166" fmla="*/ 711792 h 1465772"/>
                <a:gd name="connsiteX167" fmla="*/ 218071 w 663077"/>
                <a:gd name="connsiteY167" fmla="*/ 711792 h 1465772"/>
                <a:gd name="connsiteX168" fmla="*/ 217540 w 663077"/>
                <a:gd name="connsiteY168" fmla="*/ 701322 h 1465772"/>
                <a:gd name="connsiteX169" fmla="*/ 429206 w 663077"/>
                <a:gd name="connsiteY169" fmla="*/ 9804 h 1465772"/>
                <a:gd name="connsiteX170" fmla="*/ 384090 w 663077"/>
                <a:gd name="connsiteY170" fmla="*/ 0 h 1465772"/>
                <a:gd name="connsiteX171" fmla="*/ 388401 w 663077"/>
                <a:gd name="connsiteY171" fmla="*/ 0 h 1465772"/>
                <a:gd name="connsiteX172" fmla="*/ 331962 w 663077"/>
                <a:gd name="connsiteY172" fmla="*/ 92802 h 1465772"/>
                <a:gd name="connsiteX173" fmla="*/ 177518 w 663077"/>
                <a:gd name="connsiteY173" fmla="*/ 701322 h 1465772"/>
                <a:gd name="connsiteX174" fmla="*/ 178049 w 663077"/>
                <a:gd name="connsiteY174" fmla="*/ 711792 h 1465772"/>
                <a:gd name="connsiteX175" fmla="*/ 174388 w 663077"/>
                <a:gd name="connsiteY175" fmla="*/ 711792 h 1465772"/>
                <a:gd name="connsiteX176" fmla="*/ 173857 w 663077"/>
                <a:gd name="connsiteY176" fmla="*/ 701322 h 1465772"/>
                <a:gd name="connsiteX177" fmla="*/ 328731 w 663077"/>
                <a:gd name="connsiteY177" fmla="*/ 91031 h 1465772"/>
                <a:gd name="connsiteX178" fmla="*/ 333056 w 663077"/>
                <a:gd name="connsiteY178" fmla="*/ 0 h 1465772"/>
                <a:gd name="connsiteX179" fmla="*/ 337323 w 663077"/>
                <a:gd name="connsiteY179" fmla="*/ 0 h 1465772"/>
                <a:gd name="connsiteX180" fmla="*/ 293550 w 663077"/>
                <a:gd name="connsiteY180" fmla="*/ 71978 h 1465772"/>
                <a:gd name="connsiteX181" fmla="*/ 133835 w 663077"/>
                <a:gd name="connsiteY181" fmla="*/ 701322 h 1465772"/>
                <a:gd name="connsiteX182" fmla="*/ 134366 w 663077"/>
                <a:gd name="connsiteY182" fmla="*/ 711792 h 1465772"/>
                <a:gd name="connsiteX183" fmla="*/ 130705 w 663077"/>
                <a:gd name="connsiteY183" fmla="*/ 711792 h 1465772"/>
                <a:gd name="connsiteX184" fmla="*/ 130174 w 663077"/>
                <a:gd name="connsiteY184" fmla="*/ 701322 h 1465772"/>
                <a:gd name="connsiteX185" fmla="*/ 290336 w 663077"/>
                <a:gd name="connsiteY185" fmla="*/ 70245 h 1465772"/>
                <a:gd name="connsiteX186" fmla="*/ 281980 w 663077"/>
                <a:gd name="connsiteY186" fmla="*/ 0 h 1465772"/>
                <a:gd name="connsiteX187" fmla="*/ 286289 w 663077"/>
                <a:gd name="connsiteY187" fmla="*/ 0 h 1465772"/>
                <a:gd name="connsiteX188" fmla="*/ 255157 w 663077"/>
                <a:gd name="connsiteY188" fmla="*/ 51192 h 1465772"/>
                <a:gd name="connsiteX189" fmla="*/ 90153 w 663077"/>
                <a:gd name="connsiteY189" fmla="*/ 701322 h 1465772"/>
                <a:gd name="connsiteX190" fmla="*/ 90684 w 663077"/>
                <a:gd name="connsiteY190" fmla="*/ 711792 h 1465772"/>
                <a:gd name="connsiteX191" fmla="*/ 87023 w 663077"/>
                <a:gd name="connsiteY191" fmla="*/ 711792 h 1465772"/>
                <a:gd name="connsiteX192" fmla="*/ 86492 w 663077"/>
                <a:gd name="connsiteY192" fmla="*/ 701322 h 1465772"/>
                <a:gd name="connsiteX193" fmla="*/ 251926 w 663077"/>
                <a:gd name="connsiteY193" fmla="*/ 49421 h 1465772"/>
                <a:gd name="connsiteX194" fmla="*/ 230945 w 663077"/>
                <a:gd name="connsiteY194" fmla="*/ 0 h 1465772"/>
                <a:gd name="connsiteX195" fmla="*/ 235213 w 663077"/>
                <a:gd name="connsiteY195" fmla="*/ 0 h 1465772"/>
                <a:gd name="connsiteX196" fmla="*/ 216745 w 663077"/>
                <a:gd name="connsiteY196" fmla="*/ 30368 h 1465772"/>
                <a:gd name="connsiteX197" fmla="*/ 46470 w 663077"/>
                <a:gd name="connsiteY197" fmla="*/ 701322 h 1465772"/>
                <a:gd name="connsiteX198" fmla="*/ 46713 w 663077"/>
                <a:gd name="connsiteY198" fmla="*/ 706113 h 1465772"/>
                <a:gd name="connsiteX199" fmla="*/ 43014 w 663077"/>
                <a:gd name="connsiteY199" fmla="*/ 705366 h 1465772"/>
                <a:gd name="connsiteX200" fmla="*/ 42809 w 663077"/>
                <a:gd name="connsiteY200" fmla="*/ 701322 h 1465772"/>
                <a:gd name="connsiteX201" fmla="*/ 213531 w 663077"/>
                <a:gd name="connsiteY201" fmla="*/ 28634 h 1465772"/>
                <a:gd name="connsiteX202" fmla="*/ 179277 w 663077"/>
                <a:gd name="connsiteY202" fmla="*/ 0 h 1465772"/>
                <a:gd name="connsiteX203" fmla="*/ 183567 w 663077"/>
                <a:gd name="connsiteY203" fmla="*/ 0 h 1465772"/>
                <a:gd name="connsiteX204" fmla="*/ 173054 w 663077"/>
                <a:gd name="connsiteY204" fmla="*/ 17518 h 1465772"/>
                <a:gd name="connsiteX205" fmla="*/ 9817 w 663077"/>
                <a:gd name="connsiteY205" fmla="*/ 557050 h 1465772"/>
                <a:gd name="connsiteX206" fmla="*/ 3514 w 663077"/>
                <a:gd name="connsiteY206" fmla="*/ 686416 h 1465772"/>
                <a:gd name="connsiteX207" fmla="*/ 0 w 663077"/>
                <a:gd name="connsiteY207" fmla="*/ 684046 h 1465772"/>
                <a:gd name="connsiteX208" fmla="*/ 6645 w 663077"/>
                <a:gd name="connsiteY208" fmla="*/ 552444 h 1465772"/>
                <a:gd name="connsiteX209" fmla="*/ 174869 w 663077"/>
                <a:gd name="connsiteY209" fmla="*/ 7257 h 14657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Lst>
              <a:rect l="l" t="t" r="r" b="b"/>
              <a:pathLst>
                <a:path w="663077" h="1465772">
                  <a:moveTo>
                    <a:pt x="6492" y="777349"/>
                  </a:moveTo>
                  <a:lnTo>
                    <a:pt x="9817" y="845595"/>
                  </a:lnTo>
                  <a:cubicBezTo>
                    <a:pt x="28486" y="1036153"/>
                    <a:pt x="84060" y="1218791"/>
                    <a:pt x="173054" y="1385126"/>
                  </a:cubicBezTo>
                  <a:lnTo>
                    <a:pt x="221454" y="1465772"/>
                  </a:lnTo>
                  <a:lnTo>
                    <a:pt x="217628" y="1465772"/>
                  </a:lnTo>
                  <a:lnTo>
                    <a:pt x="174869" y="1395388"/>
                  </a:lnTo>
                  <a:cubicBezTo>
                    <a:pt x="85206" y="1230332"/>
                    <a:pt x="26529" y="1046001"/>
                    <a:pt x="6645" y="850201"/>
                  </a:cubicBezTo>
                  <a:lnTo>
                    <a:pt x="3082" y="779648"/>
                  </a:lnTo>
                  <a:close/>
                  <a:moveTo>
                    <a:pt x="49398" y="759118"/>
                  </a:moveTo>
                  <a:lnTo>
                    <a:pt x="53757" y="845158"/>
                  </a:lnTo>
                  <a:cubicBezTo>
                    <a:pt x="73029" y="1034358"/>
                    <a:pt x="129896" y="1212601"/>
                    <a:pt x="216745" y="1372277"/>
                  </a:cubicBezTo>
                  <a:lnTo>
                    <a:pt x="273603" y="1465772"/>
                  </a:lnTo>
                  <a:lnTo>
                    <a:pt x="269336" y="1465772"/>
                  </a:lnTo>
                  <a:lnTo>
                    <a:pt x="213531" y="1374011"/>
                  </a:lnTo>
                  <a:cubicBezTo>
                    <a:pt x="126454" y="1213920"/>
                    <a:pt x="69438" y="1035215"/>
                    <a:pt x="50115" y="845528"/>
                  </a:cubicBezTo>
                  <a:lnTo>
                    <a:pt x="45774" y="759849"/>
                  </a:lnTo>
                  <a:close/>
                  <a:moveTo>
                    <a:pt x="525986" y="753980"/>
                  </a:moveTo>
                  <a:lnTo>
                    <a:pt x="529647" y="753980"/>
                  </a:lnTo>
                  <a:lnTo>
                    <a:pt x="531781" y="796088"/>
                  </a:lnTo>
                  <a:cubicBezTo>
                    <a:pt x="544481" y="920745"/>
                    <a:pt x="581955" y="1038187"/>
                    <a:pt x="639185" y="1143399"/>
                  </a:cubicBezTo>
                  <a:lnTo>
                    <a:pt x="663077" y="1182684"/>
                  </a:lnTo>
                  <a:lnTo>
                    <a:pt x="663077" y="1189771"/>
                  </a:lnTo>
                  <a:lnTo>
                    <a:pt x="635954" y="1145170"/>
                  </a:lnTo>
                  <a:cubicBezTo>
                    <a:pt x="578503" y="1039542"/>
                    <a:pt x="540887" y="921632"/>
                    <a:pt x="528138" y="796472"/>
                  </a:cubicBezTo>
                  <a:close/>
                  <a:moveTo>
                    <a:pt x="482303" y="753980"/>
                  </a:moveTo>
                  <a:lnTo>
                    <a:pt x="485964" y="753980"/>
                  </a:lnTo>
                  <a:lnTo>
                    <a:pt x="488324" y="800556"/>
                  </a:lnTo>
                  <a:cubicBezTo>
                    <a:pt x="504944" y="963719"/>
                    <a:pt x="562091" y="1115073"/>
                    <a:pt x="649509" y="1244361"/>
                  </a:cubicBezTo>
                  <a:lnTo>
                    <a:pt x="663077" y="1260799"/>
                  </a:lnTo>
                  <a:lnTo>
                    <a:pt x="663077" y="1266505"/>
                  </a:lnTo>
                  <a:lnTo>
                    <a:pt x="646480" y="1246397"/>
                  </a:lnTo>
                  <a:cubicBezTo>
                    <a:pt x="558731" y="1116622"/>
                    <a:pt x="501366" y="964699"/>
                    <a:pt x="484682" y="800926"/>
                  </a:cubicBezTo>
                  <a:close/>
                  <a:moveTo>
                    <a:pt x="438621" y="753980"/>
                  </a:moveTo>
                  <a:lnTo>
                    <a:pt x="442282" y="753980"/>
                  </a:lnTo>
                  <a:lnTo>
                    <a:pt x="444868" y="805009"/>
                  </a:lnTo>
                  <a:cubicBezTo>
                    <a:pt x="462237" y="975497"/>
                    <a:pt x="521958" y="1133651"/>
                    <a:pt x="613308" y="1268750"/>
                  </a:cubicBezTo>
                  <a:lnTo>
                    <a:pt x="663077" y="1329045"/>
                  </a:lnTo>
                  <a:lnTo>
                    <a:pt x="663077" y="1334816"/>
                  </a:lnTo>
                  <a:lnTo>
                    <a:pt x="610257" y="1270823"/>
                  </a:lnTo>
                  <a:cubicBezTo>
                    <a:pt x="518583" y="1135238"/>
                    <a:pt x="458655" y="976510"/>
                    <a:pt x="441225" y="805393"/>
                  </a:cubicBezTo>
                  <a:close/>
                  <a:moveTo>
                    <a:pt x="394938" y="753980"/>
                  </a:moveTo>
                  <a:lnTo>
                    <a:pt x="398599" y="753980"/>
                  </a:lnTo>
                  <a:lnTo>
                    <a:pt x="401410" y="809476"/>
                  </a:lnTo>
                  <a:cubicBezTo>
                    <a:pt x="423148" y="1022874"/>
                    <a:pt x="508489" y="1217735"/>
                    <a:pt x="638119" y="1374746"/>
                  </a:cubicBezTo>
                  <a:lnTo>
                    <a:pt x="652898" y="1391003"/>
                  </a:lnTo>
                  <a:lnTo>
                    <a:pt x="650801" y="1394114"/>
                  </a:lnTo>
                  <a:lnTo>
                    <a:pt x="635302" y="1377065"/>
                  </a:lnTo>
                  <a:cubicBezTo>
                    <a:pt x="505222" y="1219510"/>
                    <a:pt x="419582" y="1023975"/>
                    <a:pt x="397769" y="809846"/>
                  </a:cubicBezTo>
                  <a:close/>
                  <a:moveTo>
                    <a:pt x="351256" y="753980"/>
                  </a:moveTo>
                  <a:lnTo>
                    <a:pt x="354917" y="753980"/>
                  </a:lnTo>
                  <a:lnTo>
                    <a:pt x="357955" y="813943"/>
                  </a:lnTo>
                  <a:cubicBezTo>
                    <a:pt x="380591" y="1036152"/>
                    <a:pt x="469458" y="1239051"/>
                    <a:pt x="604438" y="1402534"/>
                  </a:cubicBezTo>
                  <a:lnTo>
                    <a:pt x="627798" y="1428231"/>
                  </a:lnTo>
                  <a:lnTo>
                    <a:pt x="626887" y="1429582"/>
                  </a:lnTo>
                  <a:lnTo>
                    <a:pt x="625143" y="1430758"/>
                  </a:lnTo>
                  <a:lnTo>
                    <a:pt x="601594" y="1404853"/>
                  </a:lnTo>
                  <a:cubicBezTo>
                    <a:pt x="466173" y="1240825"/>
                    <a:pt x="377020" y="1037254"/>
                    <a:pt x="354312" y="814313"/>
                  </a:cubicBezTo>
                  <a:close/>
                  <a:moveTo>
                    <a:pt x="307573" y="753980"/>
                  </a:moveTo>
                  <a:lnTo>
                    <a:pt x="311234" y="753980"/>
                  </a:lnTo>
                  <a:lnTo>
                    <a:pt x="314497" y="818397"/>
                  </a:lnTo>
                  <a:cubicBezTo>
                    <a:pt x="338028" y="1049394"/>
                    <a:pt x="430407" y="1260328"/>
                    <a:pt x="570728" y="1430288"/>
                  </a:cubicBezTo>
                  <a:lnTo>
                    <a:pt x="591671" y="1453326"/>
                  </a:lnTo>
                  <a:lnTo>
                    <a:pt x="588617" y="1455385"/>
                  </a:lnTo>
                  <a:lnTo>
                    <a:pt x="567911" y="1432607"/>
                  </a:lnTo>
                  <a:cubicBezTo>
                    <a:pt x="427140" y="1262102"/>
                    <a:pt x="334462" y="1050496"/>
                    <a:pt x="310855" y="818767"/>
                  </a:cubicBezTo>
                  <a:close/>
                  <a:moveTo>
                    <a:pt x="263890" y="753980"/>
                  </a:moveTo>
                  <a:lnTo>
                    <a:pt x="267551" y="753980"/>
                  </a:lnTo>
                  <a:lnTo>
                    <a:pt x="271041" y="822864"/>
                  </a:lnTo>
                  <a:cubicBezTo>
                    <a:pt x="295469" y="1062674"/>
                    <a:pt x="391375" y="1281644"/>
                    <a:pt x="537046" y="1458077"/>
                  </a:cubicBezTo>
                  <a:lnTo>
                    <a:pt x="543340" y="1465000"/>
                  </a:lnTo>
                  <a:lnTo>
                    <a:pt x="539517" y="1465772"/>
                  </a:lnTo>
                  <a:lnTo>
                    <a:pt x="539090" y="1465772"/>
                  </a:lnTo>
                  <a:lnTo>
                    <a:pt x="534202" y="1460395"/>
                  </a:lnTo>
                  <a:cubicBezTo>
                    <a:pt x="388090" y="1283418"/>
                    <a:pt x="291899" y="1063775"/>
                    <a:pt x="267398" y="823234"/>
                  </a:cubicBezTo>
                  <a:close/>
                  <a:moveTo>
                    <a:pt x="220208" y="753980"/>
                  </a:moveTo>
                  <a:lnTo>
                    <a:pt x="223869" y="753980"/>
                  </a:lnTo>
                  <a:lnTo>
                    <a:pt x="227584" y="827317"/>
                  </a:lnTo>
                  <a:cubicBezTo>
                    <a:pt x="248687" y="1034482"/>
                    <a:pt x="321244" y="1226652"/>
                    <a:pt x="432235" y="1390805"/>
                  </a:cubicBezTo>
                  <a:lnTo>
                    <a:pt x="488329" y="1465772"/>
                  </a:lnTo>
                  <a:lnTo>
                    <a:pt x="483777" y="1465772"/>
                  </a:lnTo>
                  <a:lnTo>
                    <a:pt x="429206" y="1392841"/>
                  </a:lnTo>
                  <a:cubicBezTo>
                    <a:pt x="317884" y="1228200"/>
                    <a:pt x="245108" y="1035462"/>
                    <a:pt x="223942" y="827687"/>
                  </a:cubicBezTo>
                  <a:close/>
                  <a:moveTo>
                    <a:pt x="176525" y="753980"/>
                  </a:moveTo>
                  <a:lnTo>
                    <a:pt x="180186" y="753980"/>
                  </a:lnTo>
                  <a:lnTo>
                    <a:pt x="184128" y="831770"/>
                  </a:lnTo>
                  <a:cubicBezTo>
                    <a:pt x="205979" y="1046259"/>
                    <a:pt x="281109" y="1245229"/>
                    <a:pt x="396033" y="1415194"/>
                  </a:cubicBezTo>
                  <a:lnTo>
                    <a:pt x="433879" y="1465772"/>
                  </a:lnTo>
                  <a:lnTo>
                    <a:pt x="429276" y="1465772"/>
                  </a:lnTo>
                  <a:lnTo>
                    <a:pt x="392982" y="1417266"/>
                  </a:lnTo>
                  <a:cubicBezTo>
                    <a:pt x="277735" y="1246816"/>
                    <a:pt x="202396" y="1047273"/>
                    <a:pt x="180485" y="832154"/>
                  </a:cubicBezTo>
                  <a:close/>
                  <a:moveTo>
                    <a:pt x="132842" y="753980"/>
                  </a:moveTo>
                  <a:lnTo>
                    <a:pt x="136503" y="753980"/>
                  </a:lnTo>
                  <a:lnTo>
                    <a:pt x="140670" y="836237"/>
                  </a:lnTo>
                  <a:cubicBezTo>
                    <a:pt x="163267" y="1058070"/>
                    <a:pt x="240961" y="1263845"/>
                    <a:pt x="359810" y="1439619"/>
                  </a:cubicBezTo>
                  <a:lnTo>
                    <a:pt x="379378" y="1465772"/>
                  </a:lnTo>
                  <a:lnTo>
                    <a:pt x="374826" y="1465772"/>
                  </a:lnTo>
                  <a:lnTo>
                    <a:pt x="356781" y="1441655"/>
                  </a:lnTo>
                  <a:cubicBezTo>
                    <a:pt x="237600" y="1265393"/>
                    <a:pt x="159688" y="1059050"/>
                    <a:pt x="137028" y="836608"/>
                  </a:cubicBezTo>
                  <a:close/>
                  <a:moveTo>
                    <a:pt x="89160" y="753980"/>
                  </a:moveTo>
                  <a:lnTo>
                    <a:pt x="92821" y="753980"/>
                  </a:lnTo>
                  <a:lnTo>
                    <a:pt x="97214" y="840691"/>
                  </a:lnTo>
                  <a:cubicBezTo>
                    <a:pt x="120560" y="1069847"/>
                    <a:pt x="200827" y="1282422"/>
                    <a:pt x="323609" y="1464008"/>
                  </a:cubicBezTo>
                  <a:lnTo>
                    <a:pt x="324929" y="1465772"/>
                  </a:lnTo>
                  <a:lnTo>
                    <a:pt x="320370" y="1465772"/>
                  </a:lnTo>
                  <a:lnTo>
                    <a:pt x="251926" y="1353224"/>
                  </a:lnTo>
                  <a:cubicBezTo>
                    <a:pt x="167545" y="1198084"/>
                    <a:pt x="112296" y="1024903"/>
                    <a:pt x="93572" y="841074"/>
                  </a:cubicBezTo>
                  <a:close/>
                  <a:moveTo>
                    <a:pt x="663077" y="212872"/>
                  </a:moveTo>
                  <a:lnTo>
                    <a:pt x="663077" y="219959"/>
                  </a:lnTo>
                  <a:lnTo>
                    <a:pt x="639185" y="259244"/>
                  </a:lnTo>
                  <a:cubicBezTo>
                    <a:pt x="567647" y="390759"/>
                    <a:pt x="526979" y="541384"/>
                    <a:pt x="526979" y="701321"/>
                  </a:cubicBezTo>
                  <a:lnTo>
                    <a:pt x="527510" y="711792"/>
                  </a:lnTo>
                  <a:lnTo>
                    <a:pt x="523849" y="711792"/>
                  </a:lnTo>
                  <a:lnTo>
                    <a:pt x="523318" y="701321"/>
                  </a:lnTo>
                  <a:cubicBezTo>
                    <a:pt x="523318" y="540734"/>
                    <a:pt x="564141" y="389508"/>
                    <a:pt x="635954" y="257474"/>
                  </a:cubicBezTo>
                  <a:close/>
                  <a:moveTo>
                    <a:pt x="663077" y="136139"/>
                  </a:moveTo>
                  <a:lnTo>
                    <a:pt x="663077" y="141844"/>
                  </a:lnTo>
                  <a:lnTo>
                    <a:pt x="649509" y="158283"/>
                  </a:lnTo>
                  <a:cubicBezTo>
                    <a:pt x="544608" y="313428"/>
                    <a:pt x="483296" y="500349"/>
                    <a:pt x="483296" y="701322"/>
                  </a:cubicBezTo>
                  <a:lnTo>
                    <a:pt x="483827" y="711792"/>
                  </a:lnTo>
                  <a:lnTo>
                    <a:pt x="480166" y="711792"/>
                  </a:lnTo>
                  <a:lnTo>
                    <a:pt x="479635" y="701322"/>
                  </a:lnTo>
                  <a:cubicBezTo>
                    <a:pt x="479635" y="499600"/>
                    <a:pt x="541181" y="311977"/>
                    <a:pt x="646480" y="156247"/>
                  </a:cubicBezTo>
                  <a:close/>
                  <a:moveTo>
                    <a:pt x="654037" y="78781"/>
                  </a:moveTo>
                  <a:lnTo>
                    <a:pt x="654973" y="83417"/>
                  </a:lnTo>
                  <a:lnTo>
                    <a:pt x="613308" y="133893"/>
                  </a:lnTo>
                  <a:cubicBezTo>
                    <a:pt x="503687" y="296013"/>
                    <a:pt x="439614" y="491331"/>
                    <a:pt x="439614" y="701322"/>
                  </a:cubicBezTo>
                  <a:lnTo>
                    <a:pt x="440145" y="711792"/>
                  </a:lnTo>
                  <a:lnTo>
                    <a:pt x="436484" y="711792"/>
                  </a:lnTo>
                  <a:lnTo>
                    <a:pt x="435953" y="701322"/>
                  </a:lnTo>
                  <a:cubicBezTo>
                    <a:pt x="435953" y="490551"/>
                    <a:pt x="500249" y="294523"/>
                    <a:pt x="610257" y="131821"/>
                  </a:cubicBezTo>
                  <a:close/>
                  <a:moveTo>
                    <a:pt x="627113" y="36525"/>
                  </a:moveTo>
                  <a:lnTo>
                    <a:pt x="629270" y="39725"/>
                  </a:lnTo>
                  <a:lnTo>
                    <a:pt x="577085" y="109468"/>
                  </a:lnTo>
                  <a:cubicBezTo>
                    <a:pt x="462754" y="278560"/>
                    <a:pt x="395931" y="482283"/>
                    <a:pt x="395931" y="701322"/>
                  </a:cubicBezTo>
                  <a:lnTo>
                    <a:pt x="396462" y="711792"/>
                  </a:lnTo>
                  <a:lnTo>
                    <a:pt x="392801" y="711792"/>
                  </a:lnTo>
                  <a:lnTo>
                    <a:pt x="392270" y="701322"/>
                  </a:lnTo>
                  <a:cubicBezTo>
                    <a:pt x="392270" y="481534"/>
                    <a:pt x="459327" y="277109"/>
                    <a:pt x="574055" y="107432"/>
                  </a:cubicBezTo>
                  <a:close/>
                  <a:moveTo>
                    <a:pt x="590978" y="11979"/>
                  </a:moveTo>
                  <a:lnTo>
                    <a:pt x="594003" y="14019"/>
                  </a:lnTo>
                  <a:lnTo>
                    <a:pt x="540862" y="85043"/>
                  </a:lnTo>
                  <a:cubicBezTo>
                    <a:pt x="421822" y="261106"/>
                    <a:pt x="352249" y="473234"/>
                    <a:pt x="352249" y="701322"/>
                  </a:cubicBezTo>
                  <a:lnTo>
                    <a:pt x="352780" y="711792"/>
                  </a:lnTo>
                  <a:lnTo>
                    <a:pt x="349119" y="711792"/>
                  </a:lnTo>
                  <a:lnTo>
                    <a:pt x="348588" y="701322"/>
                  </a:lnTo>
                  <a:cubicBezTo>
                    <a:pt x="348588" y="472485"/>
                    <a:pt x="418395" y="259655"/>
                    <a:pt x="537833" y="83007"/>
                  </a:cubicBezTo>
                  <a:close/>
                  <a:moveTo>
                    <a:pt x="544708" y="1048"/>
                  </a:moveTo>
                  <a:lnTo>
                    <a:pt x="548662" y="1847"/>
                  </a:lnTo>
                  <a:lnTo>
                    <a:pt x="504660" y="60654"/>
                  </a:lnTo>
                  <a:cubicBezTo>
                    <a:pt x="380900" y="243692"/>
                    <a:pt x="308566" y="464217"/>
                    <a:pt x="308566" y="701322"/>
                  </a:cubicBezTo>
                  <a:lnTo>
                    <a:pt x="309097" y="711792"/>
                  </a:lnTo>
                  <a:lnTo>
                    <a:pt x="305436" y="711792"/>
                  </a:lnTo>
                  <a:lnTo>
                    <a:pt x="304905" y="701322"/>
                  </a:lnTo>
                  <a:cubicBezTo>
                    <a:pt x="304905" y="463468"/>
                    <a:pt x="377473" y="242241"/>
                    <a:pt x="501631" y="58618"/>
                  </a:cubicBezTo>
                  <a:close/>
                  <a:moveTo>
                    <a:pt x="490991" y="0"/>
                  </a:moveTo>
                  <a:lnTo>
                    <a:pt x="495543" y="0"/>
                  </a:lnTo>
                  <a:lnTo>
                    <a:pt x="468436" y="36228"/>
                  </a:lnTo>
                  <a:cubicBezTo>
                    <a:pt x="339967" y="226238"/>
                    <a:pt x="264883" y="455168"/>
                    <a:pt x="264883" y="701322"/>
                  </a:cubicBezTo>
                  <a:lnTo>
                    <a:pt x="265414" y="711792"/>
                  </a:lnTo>
                  <a:lnTo>
                    <a:pt x="261753" y="711792"/>
                  </a:lnTo>
                  <a:lnTo>
                    <a:pt x="261222" y="701322"/>
                  </a:lnTo>
                  <a:cubicBezTo>
                    <a:pt x="261222" y="454419"/>
                    <a:pt x="336540" y="224787"/>
                    <a:pt x="465407" y="34193"/>
                  </a:cubicBezTo>
                  <a:close/>
                  <a:moveTo>
                    <a:pt x="436542" y="0"/>
                  </a:moveTo>
                  <a:lnTo>
                    <a:pt x="441094" y="0"/>
                  </a:lnTo>
                  <a:lnTo>
                    <a:pt x="432235" y="11840"/>
                  </a:lnTo>
                  <a:cubicBezTo>
                    <a:pt x="299046" y="208823"/>
                    <a:pt x="221201" y="446151"/>
                    <a:pt x="221201" y="701322"/>
                  </a:cubicBezTo>
                  <a:lnTo>
                    <a:pt x="221732" y="711792"/>
                  </a:lnTo>
                  <a:lnTo>
                    <a:pt x="218071" y="711792"/>
                  </a:lnTo>
                  <a:lnTo>
                    <a:pt x="217540" y="701322"/>
                  </a:lnTo>
                  <a:cubicBezTo>
                    <a:pt x="217540" y="445402"/>
                    <a:pt x="295619" y="207372"/>
                    <a:pt x="429206" y="9804"/>
                  </a:cubicBezTo>
                  <a:close/>
                  <a:moveTo>
                    <a:pt x="384090" y="0"/>
                  </a:moveTo>
                  <a:lnTo>
                    <a:pt x="388401" y="0"/>
                  </a:lnTo>
                  <a:lnTo>
                    <a:pt x="331962" y="92802"/>
                  </a:lnTo>
                  <a:cubicBezTo>
                    <a:pt x="233495" y="273829"/>
                    <a:pt x="177518" y="481165"/>
                    <a:pt x="177518" y="701322"/>
                  </a:cubicBezTo>
                  <a:lnTo>
                    <a:pt x="178049" y="711792"/>
                  </a:lnTo>
                  <a:lnTo>
                    <a:pt x="174388" y="711792"/>
                  </a:lnTo>
                  <a:lnTo>
                    <a:pt x="173857" y="701322"/>
                  </a:lnTo>
                  <a:cubicBezTo>
                    <a:pt x="173857" y="480515"/>
                    <a:pt x="229988" y="272578"/>
                    <a:pt x="328731" y="91031"/>
                  </a:cubicBezTo>
                  <a:close/>
                  <a:moveTo>
                    <a:pt x="333056" y="0"/>
                  </a:moveTo>
                  <a:lnTo>
                    <a:pt x="337323" y="0"/>
                  </a:lnTo>
                  <a:lnTo>
                    <a:pt x="293550" y="71978"/>
                  </a:lnTo>
                  <a:cubicBezTo>
                    <a:pt x="191721" y="259195"/>
                    <a:pt x="133835" y="473624"/>
                    <a:pt x="133835" y="701322"/>
                  </a:cubicBezTo>
                  <a:lnTo>
                    <a:pt x="134366" y="711792"/>
                  </a:lnTo>
                  <a:lnTo>
                    <a:pt x="130705" y="711792"/>
                  </a:lnTo>
                  <a:lnTo>
                    <a:pt x="130174" y="701322"/>
                  </a:lnTo>
                  <a:cubicBezTo>
                    <a:pt x="130174" y="473000"/>
                    <a:pt x="188223" y="257980"/>
                    <a:pt x="290336" y="70245"/>
                  </a:cubicBezTo>
                  <a:close/>
                  <a:moveTo>
                    <a:pt x="281980" y="0"/>
                  </a:moveTo>
                  <a:lnTo>
                    <a:pt x="286289" y="0"/>
                  </a:lnTo>
                  <a:lnTo>
                    <a:pt x="255157" y="51192"/>
                  </a:lnTo>
                  <a:cubicBezTo>
                    <a:pt x="149957" y="244597"/>
                    <a:pt x="90153" y="466110"/>
                    <a:pt x="90153" y="701322"/>
                  </a:cubicBezTo>
                  <a:lnTo>
                    <a:pt x="90684" y="711792"/>
                  </a:lnTo>
                  <a:lnTo>
                    <a:pt x="87023" y="711792"/>
                  </a:lnTo>
                  <a:lnTo>
                    <a:pt x="86492" y="701322"/>
                  </a:lnTo>
                  <a:cubicBezTo>
                    <a:pt x="86492" y="465460"/>
                    <a:pt x="146450" y="243346"/>
                    <a:pt x="251926" y="49421"/>
                  </a:cubicBezTo>
                  <a:close/>
                  <a:moveTo>
                    <a:pt x="230945" y="0"/>
                  </a:moveTo>
                  <a:lnTo>
                    <a:pt x="235213" y="0"/>
                  </a:lnTo>
                  <a:lnTo>
                    <a:pt x="216745" y="30368"/>
                  </a:lnTo>
                  <a:cubicBezTo>
                    <a:pt x="108183" y="229963"/>
                    <a:pt x="46470" y="458569"/>
                    <a:pt x="46470" y="701322"/>
                  </a:cubicBezTo>
                  <a:lnTo>
                    <a:pt x="46713" y="706113"/>
                  </a:lnTo>
                  <a:lnTo>
                    <a:pt x="43014" y="705366"/>
                  </a:lnTo>
                  <a:lnTo>
                    <a:pt x="42809" y="701322"/>
                  </a:lnTo>
                  <a:cubicBezTo>
                    <a:pt x="42809" y="457945"/>
                    <a:pt x="104685" y="228748"/>
                    <a:pt x="213531" y="28634"/>
                  </a:cubicBezTo>
                  <a:close/>
                  <a:moveTo>
                    <a:pt x="179277" y="0"/>
                  </a:moveTo>
                  <a:lnTo>
                    <a:pt x="183567" y="0"/>
                  </a:lnTo>
                  <a:lnTo>
                    <a:pt x="173054" y="17518"/>
                  </a:lnTo>
                  <a:cubicBezTo>
                    <a:pt x="84060" y="183853"/>
                    <a:pt x="28486" y="366491"/>
                    <a:pt x="9817" y="557050"/>
                  </a:cubicBezTo>
                  <a:lnTo>
                    <a:pt x="3514" y="686416"/>
                  </a:lnTo>
                  <a:lnTo>
                    <a:pt x="0" y="684046"/>
                  </a:lnTo>
                  <a:lnTo>
                    <a:pt x="6645" y="552444"/>
                  </a:lnTo>
                  <a:cubicBezTo>
                    <a:pt x="26529" y="356644"/>
                    <a:pt x="85206" y="172313"/>
                    <a:pt x="174869" y="7257"/>
                  </a:cubicBezTo>
                  <a:close/>
                </a:path>
              </a:pathLst>
            </a:custGeom>
            <a:grpFill/>
            <a:ln w="8355" cap="flat">
              <a:noFill/>
              <a:prstDash val="solid"/>
              <a:miter/>
            </a:ln>
          </p:spPr>
          <p:txBody>
            <a:bodyPr rtlCol="0" anchor="ctr"/>
            <a:lstStyle/>
            <a:p>
              <a:endParaRPr lang="en-US"/>
            </a:p>
          </p:txBody>
        </p:sp>
        <p:sp>
          <p:nvSpPr>
            <p:cNvPr id="41" name="Freeform 40">
              <a:extLst>
                <a:ext uri="{FF2B5EF4-FFF2-40B4-BE49-F238E27FC236}">
                  <a16:creationId xmlns:a16="http://schemas.microsoft.com/office/drawing/2014/main" id="{853ABF56-EFE4-95A5-09EE-101A6F4F84C3}"/>
                </a:ext>
              </a:extLst>
            </p:cNvPr>
            <p:cNvSpPr/>
            <p:nvPr/>
          </p:nvSpPr>
          <p:spPr>
            <a:xfrm>
              <a:off x="10435615" y="3586571"/>
              <a:ext cx="1307915" cy="1308201"/>
            </a:xfrm>
            <a:custGeom>
              <a:avLst/>
              <a:gdLst>
                <a:gd name="connsiteX0" fmla="*/ 1307915 w 1307915"/>
                <a:gd name="connsiteY0" fmla="*/ 470957 h 1308201"/>
                <a:gd name="connsiteX1" fmla="*/ 1307915 w 1307915"/>
                <a:gd name="connsiteY1" fmla="*/ 474246 h 1308201"/>
                <a:gd name="connsiteX2" fmla="*/ 1223062 w 1307915"/>
                <a:gd name="connsiteY2" fmla="*/ 478545 h 1308201"/>
                <a:gd name="connsiteX3" fmla="*/ 474242 w 1307915"/>
                <a:gd name="connsiteY3" fmla="*/ 1308199 h 1308201"/>
                <a:gd name="connsiteX4" fmla="*/ 474242 w 1307915"/>
                <a:gd name="connsiteY4" fmla="*/ 1308201 h 1308201"/>
                <a:gd name="connsiteX5" fmla="*/ 470953 w 1307915"/>
                <a:gd name="connsiteY5" fmla="*/ 1308201 h 1308201"/>
                <a:gd name="connsiteX6" fmla="*/ 470953 w 1307915"/>
                <a:gd name="connsiteY6" fmla="*/ 1308199 h 1308201"/>
                <a:gd name="connsiteX7" fmla="*/ 1222717 w 1307915"/>
                <a:gd name="connsiteY7" fmla="*/ 475273 h 1308201"/>
                <a:gd name="connsiteX8" fmla="*/ 1307915 w 1307915"/>
                <a:gd name="connsiteY8" fmla="*/ 431710 h 1308201"/>
                <a:gd name="connsiteX9" fmla="*/ 1307915 w 1307915"/>
                <a:gd name="connsiteY9" fmla="*/ 434999 h 1308201"/>
                <a:gd name="connsiteX10" fmla="*/ 1219048 w 1307915"/>
                <a:gd name="connsiteY10" fmla="*/ 439501 h 1308201"/>
                <a:gd name="connsiteX11" fmla="*/ 434995 w 1307915"/>
                <a:gd name="connsiteY11" fmla="*/ 1308198 h 1308201"/>
                <a:gd name="connsiteX12" fmla="*/ 434995 w 1307915"/>
                <a:gd name="connsiteY12" fmla="*/ 1308201 h 1308201"/>
                <a:gd name="connsiteX13" fmla="*/ 431706 w 1307915"/>
                <a:gd name="connsiteY13" fmla="*/ 1308201 h 1308201"/>
                <a:gd name="connsiteX14" fmla="*/ 431706 w 1307915"/>
                <a:gd name="connsiteY14" fmla="*/ 1308198 h 1308201"/>
                <a:gd name="connsiteX15" fmla="*/ 1218715 w 1307915"/>
                <a:gd name="connsiteY15" fmla="*/ 436229 h 1308201"/>
                <a:gd name="connsiteX16" fmla="*/ 1307915 w 1307915"/>
                <a:gd name="connsiteY16" fmla="*/ 392464 h 1308201"/>
                <a:gd name="connsiteX17" fmla="*/ 1307915 w 1307915"/>
                <a:gd name="connsiteY17" fmla="*/ 395753 h 1308201"/>
                <a:gd name="connsiteX18" fmla="*/ 1215047 w 1307915"/>
                <a:gd name="connsiteY18" fmla="*/ 400458 h 1308201"/>
                <a:gd name="connsiteX19" fmla="*/ 395749 w 1307915"/>
                <a:gd name="connsiteY19" fmla="*/ 1308199 h 1308201"/>
                <a:gd name="connsiteX20" fmla="*/ 395749 w 1307915"/>
                <a:gd name="connsiteY20" fmla="*/ 1308201 h 1308201"/>
                <a:gd name="connsiteX21" fmla="*/ 392460 w 1307915"/>
                <a:gd name="connsiteY21" fmla="*/ 1308201 h 1308201"/>
                <a:gd name="connsiteX22" fmla="*/ 392460 w 1307915"/>
                <a:gd name="connsiteY22" fmla="*/ 1308199 h 1308201"/>
                <a:gd name="connsiteX23" fmla="*/ 1214702 w 1307915"/>
                <a:gd name="connsiteY23" fmla="*/ 397186 h 1308201"/>
                <a:gd name="connsiteX24" fmla="*/ 1307915 w 1307915"/>
                <a:gd name="connsiteY24" fmla="*/ 353217 h 1308201"/>
                <a:gd name="connsiteX25" fmla="*/ 1307915 w 1307915"/>
                <a:gd name="connsiteY25" fmla="*/ 356506 h 1308201"/>
                <a:gd name="connsiteX26" fmla="*/ 1211034 w 1307915"/>
                <a:gd name="connsiteY26" fmla="*/ 361414 h 1308201"/>
                <a:gd name="connsiteX27" fmla="*/ 356503 w 1307915"/>
                <a:gd name="connsiteY27" fmla="*/ 1308198 h 1308201"/>
                <a:gd name="connsiteX28" fmla="*/ 356503 w 1307915"/>
                <a:gd name="connsiteY28" fmla="*/ 1308201 h 1308201"/>
                <a:gd name="connsiteX29" fmla="*/ 353214 w 1307915"/>
                <a:gd name="connsiteY29" fmla="*/ 1308201 h 1308201"/>
                <a:gd name="connsiteX30" fmla="*/ 353214 w 1307915"/>
                <a:gd name="connsiteY30" fmla="*/ 1308198 h 1308201"/>
                <a:gd name="connsiteX31" fmla="*/ 1210701 w 1307915"/>
                <a:gd name="connsiteY31" fmla="*/ 358142 h 1308201"/>
                <a:gd name="connsiteX32" fmla="*/ 1307915 w 1307915"/>
                <a:gd name="connsiteY32" fmla="*/ 313971 h 1308201"/>
                <a:gd name="connsiteX33" fmla="*/ 1307915 w 1307915"/>
                <a:gd name="connsiteY33" fmla="*/ 317260 h 1308201"/>
                <a:gd name="connsiteX34" fmla="*/ 1207020 w 1307915"/>
                <a:gd name="connsiteY34" fmla="*/ 322370 h 1308201"/>
                <a:gd name="connsiteX35" fmla="*/ 317257 w 1307915"/>
                <a:gd name="connsiteY35" fmla="*/ 1308199 h 1308201"/>
                <a:gd name="connsiteX36" fmla="*/ 317257 w 1307915"/>
                <a:gd name="connsiteY36" fmla="*/ 1308201 h 1308201"/>
                <a:gd name="connsiteX37" fmla="*/ 313968 w 1307915"/>
                <a:gd name="connsiteY37" fmla="*/ 1308201 h 1308201"/>
                <a:gd name="connsiteX38" fmla="*/ 313968 w 1307915"/>
                <a:gd name="connsiteY38" fmla="*/ 1308199 h 1308201"/>
                <a:gd name="connsiteX39" fmla="*/ 1206688 w 1307915"/>
                <a:gd name="connsiteY39" fmla="*/ 319099 h 1308201"/>
                <a:gd name="connsiteX40" fmla="*/ 1307915 w 1307915"/>
                <a:gd name="connsiteY40" fmla="*/ 274724 h 1308201"/>
                <a:gd name="connsiteX41" fmla="*/ 1307915 w 1307915"/>
                <a:gd name="connsiteY41" fmla="*/ 278013 h 1308201"/>
                <a:gd name="connsiteX42" fmla="*/ 1203019 w 1307915"/>
                <a:gd name="connsiteY42" fmla="*/ 283327 h 1308201"/>
                <a:gd name="connsiteX43" fmla="*/ 278011 w 1307915"/>
                <a:gd name="connsiteY43" fmla="*/ 1308198 h 1308201"/>
                <a:gd name="connsiteX44" fmla="*/ 278011 w 1307915"/>
                <a:gd name="connsiteY44" fmla="*/ 1308201 h 1308201"/>
                <a:gd name="connsiteX45" fmla="*/ 274722 w 1307915"/>
                <a:gd name="connsiteY45" fmla="*/ 1308201 h 1308201"/>
                <a:gd name="connsiteX46" fmla="*/ 274722 w 1307915"/>
                <a:gd name="connsiteY46" fmla="*/ 1308198 h 1308201"/>
                <a:gd name="connsiteX47" fmla="*/ 1202687 w 1307915"/>
                <a:gd name="connsiteY47" fmla="*/ 280055 h 1308201"/>
                <a:gd name="connsiteX48" fmla="*/ 1307915 w 1307915"/>
                <a:gd name="connsiteY48" fmla="*/ 235478 h 1308201"/>
                <a:gd name="connsiteX49" fmla="*/ 1307915 w 1307915"/>
                <a:gd name="connsiteY49" fmla="*/ 238767 h 1308201"/>
                <a:gd name="connsiteX50" fmla="*/ 1199006 w 1307915"/>
                <a:gd name="connsiteY50" fmla="*/ 244283 h 1308201"/>
                <a:gd name="connsiteX51" fmla="*/ 238765 w 1307915"/>
                <a:gd name="connsiteY51" fmla="*/ 1308199 h 1308201"/>
                <a:gd name="connsiteX52" fmla="*/ 238765 w 1307915"/>
                <a:gd name="connsiteY52" fmla="*/ 1308201 h 1308201"/>
                <a:gd name="connsiteX53" fmla="*/ 235476 w 1307915"/>
                <a:gd name="connsiteY53" fmla="*/ 1308201 h 1308201"/>
                <a:gd name="connsiteX54" fmla="*/ 235476 w 1307915"/>
                <a:gd name="connsiteY54" fmla="*/ 1308199 h 1308201"/>
                <a:gd name="connsiteX55" fmla="*/ 1198673 w 1307915"/>
                <a:gd name="connsiteY55" fmla="*/ 241012 h 1308201"/>
                <a:gd name="connsiteX56" fmla="*/ 1307915 w 1307915"/>
                <a:gd name="connsiteY56" fmla="*/ 196232 h 1308201"/>
                <a:gd name="connsiteX57" fmla="*/ 1307915 w 1307915"/>
                <a:gd name="connsiteY57" fmla="*/ 199521 h 1308201"/>
                <a:gd name="connsiteX58" fmla="*/ 1195006 w 1307915"/>
                <a:gd name="connsiteY58" fmla="*/ 205241 h 1308201"/>
                <a:gd name="connsiteX59" fmla="*/ 199519 w 1307915"/>
                <a:gd name="connsiteY59" fmla="*/ 1308199 h 1308201"/>
                <a:gd name="connsiteX60" fmla="*/ 199519 w 1307915"/>
                <a:gd name="connsiteY60" fmla="*/ 1308201 h 1308201"/>
                <a:gd name="connsiteX61" fmla="*/ 196230 w 1307915"/>
                <a:gd name="connsiteY61" fmla="*/ 1308201 h 1308201"/>
                <a:gd name="connsiteX62" fmla="*/ 196230 w 1307915"/>
                <a:gd name="connsiteY62" fmla="*/ 1308199 h 1308201"/>
                <a:gd name="connsiteX63" fmla="*/ 1194673 w 1307915"/>
                <a:gd name="connsiteY63" fmla="*/ 201969 h 1308201"/>
                <a:gd name="connsiteX64" fmla="*/ 1307915 w 1307915"/>
                <a:gd name="connsiteY64" fmla="*/ 156985 h 1308201"/>
                <a:gd name="connsiteX65" fmla="*/ 1307915 w 1307915"/>
                <a:gd name="connsiteY65" fmla="*/ 160274 h 1308201"/>
                <a:gd name="connsiteX66" fmla="*/ 1191005 w 1307915"/>
                <a:gd name="connsiteY66" fmla="*/ 166197 h 1308201"/>
                <a:gd name="connsiteX67" fmla="*/ 160273 w 1307915"/>
                <a:gd name="connsiteY67" fmla="*/ 1308198 h 1308201"/>
                <a:gd name="connsiteX68" fmla="*/ 160273 w 1307915"/>
                <a:gd name="connsiteY68" fmla="*/ 1308201 h 1308201"/>
                <a:gd name="connsiteX69" fmla="*/ 156984 w 1307915"/>
                <a:gd name="connsiteY69" fmla="*/ 1308201 h 1308201"/>
                <a:gd name="connsiteX70" fmla="*/ 156984 w 1307915"/>
                <a:gd name="connsiteY70" fmla="*/ 1308198 h 1308201"/>
                <a:gd name="connsiteX71" fmla="*/ 1190660 w 1307915"/>
                <a:gd name="connsiteY71" fmla="*/ 162925 h 1308201"/>
                <a:gd name="connsiteX72" fmla="*/ 1307915 w 1307915"/>
                <a:gd name="connsiteY72" fmla="*/ 117739 h 1308201"/>
                <a:gd name="connsiteX73" fmla="*/ 1307915 w 1307915"/>
                <a:gd name="connsiteY73" fmla="*/ 121028 h 1308201"/>
                <a:gd name="connsiteX74" fmla="*/ 1186992 w 1307915"/>
                <a:gd name="connsiteY74" fmla="*/ 127154 h 1308201"/>
                <a:gd name="connsiteX75" fmla="*/ 121027 w 1307915"/>
                <a:gd name="connsiteY75" fmla="*/ 1308199 h 1308201"/>
                <a:gd name="connsiteX76" fmla="*/ 121027 w 1307915"/>
                <a:gd name="connsiteY76" fmla="*/ 1308201 h 1308201"/>
                <a:gd name="connsiteX77" fmla="*/ 117738 w 1307915"/>
                <a:gd name="connsiteY77" fmla="*/ 1308201 h 1308201"/>
                <a:gd name="connsiteX78" fmla="*/ 117738 w 1307915"/>
                <a:gd name="connsiteY78" fmla="*/ 1308199 h 1308201"/>
                <a:gd name="connsiteX79" fmla="*/ 1186659 w 1307915"/>
                <a:gd name="connsiteY79" fmla="*/ 123882 h 1308201"/>
                <a:gd name="connsiteX80" fmla="*/ 1307915 w 1307915"/>
                <a:gd name="connsiteY80" fmla="*/ 78492 h 1308201"/>
                <a:gd name="connsiteX81" fmla="*/ 1307915 w 1307915"/>
                <a:gd name="connsiteY81" fmla="*/ 81781 h 1308201"/>
                <a:gd name="connsiteX82" fmla="*/ 1182991 w 1307915"/>
                <a:gd name="connsiteY82" fmla="*/ 88110 h 1308201"/>
                <a:gd name="connsiteX83" fmla="*/ 81781 w 1307915"/>
                <a:gd name="connsiteY83" fmla="*/ 1308198 h 1308201"/>
                <a:gd name="connsiteX84" fmla="*/ 81781 w 1307915"/>
                <a:gd name="connsiteY84" fmla="*/ 1308201 h 1308201"/>
                <a:gd name="connsiteX85" fmla="*/ 78492 w 1307915"/>
                <a:gd name="connsiteY85" fmla="*/ 1308201 h 1308201"/>
                <a:gd name="connsiteX86" fmla="*/ 78492 w 1307915"/>
                <a:gd name="connsiteY86" fmla="*/ 1308198 h 1308201"/>
                <a:gd name="connsiteX87" fmla="*/ 1182646 w 1307915"/>
                <a:gd name="connsiteY87" fmla="*/ 84838 h 1308201"/>
                <a:gd name="connsiteX88" fmla="*/ 1307915 w 1307915"/>
                <a:gd name="connsiteY88" fmla="*/ 39246 h 1308201"/>
                <a:gd name="connsiteX89" fmla="*/ 1307915 w 1307915"/>
                <a:gd name="connsiteY89" fmla="*/ 42535 h 1308201"/>
                <a:gd name="connsiteX90" fmla="*/ 1178977 w 1307915"/>
                <a:gd name="connsiteY90" fmla="*/ 49067 h 1308201"/>
                <a:gd name="connsiteX91" fmla="*/ 42535 w 1307915"/>
                <a:gd name="connsiteY91" fmla="*/ 1308199 h 1308201"/>
                <a:gd name="connsiteX92" fmla="*/ 42535 w 1307915"/>
                <a:gd name="connsiteY92" fmla="*/ 1308201 h 1308201"/>
                <a:gd name="connsiteX93" fmla="*/ 39246 w 1307915"/>
                <a:gd name="connsiteY93" fmla="*/ 1308201 h 1308201"/>
                <a:gd name="connsiteX94" fmla="*/ 39246 w 1307915"/>
                <a:gd name="connsiteY94" fmla="*/ 1308199 h 1308201"/>
                <a:gd name="connsiteX95" fmla="*/ 1178645 w 1307915"/>
                <a:gd name="connsiteY95" fmla="*/ 45795 h 1308201"/>
                <a:gd name="connsiteX96" fmla="*/ 1307915 w 1307915"/>
                <a:gd name="connsiteY96" fmla="*/ 0 h 1308201"/>
                <a:gd name="connsiteX97" fmla="*/ 1307915 w 1307915"/>
                <a:gd name="connsiteY97" fmla="*/ 3288 h 1308201"/>
                <a:gd name="connsiteX98" fmla="*/ 1178584 w 1307915"/>
                <a:gd name="connsiteY98" fmla="*/ 9589 h 1308201"/>
                <a:gd name="connsiteX99" fmla="*/ 385509 w 1307915"/>
                <a:gd name="connsiteY99" fmla="*/ 385497 h 1308201"/>
                <a:gd name="connsiteX100" fmla="*/ 3289 w 1307915"/>
                <a:gd name="connsiteY100" fmla="*/ 1308199 h 1308201"/>
                <a:gd name="connsiteX101" fmla="*/ 3289 w 1307915"/>
                <a:gd name="connsiteY101" fmla="*/ 1308201 h 1308201"/>
                <a:gd name="connsiteX102" fmla="*/ 0 w 1307915"/>
                <a:gd name="connsiteY102" fmla="*/ 1308201 h 1308201"/>
                <a:gd name="connsiteX103" fmla="*/ 0 w 1307915"/>
                <a:gd name="connsiteY103" fmla="*/ 1308199 h 1308201"/>
                <a:gd name="connsiteX104" fmla="*/ 1174447 w 1307915"/>
                <a:gd name="connsiteY104" fmla="*/ 6739 h 13082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Lst>
              <a:rect l="l" t="t" r="r" b="b"/>
              <a:pathLst>
                <a:path w="1307915" h="1308201">
                  <a:moveTo>
                    <a:pt x="1307915" y="470957"/>
                  </a:moveTo>
                  <a:lnTo>
                    <a:pt x="1307915" y="474246"/>
                  </a:lnTo>
                  <a:lnTo>
                    <a:pt x="1223062" y="478545"/>
                  </a:lnTo>
                  <a:cubicBezTo>
                    <a:pt x="803081" y="521334"/>
                    <a:pt x="474242" y="877119"/>
                    <a:pt x="474242" y="1308199"/>
                  </a:cubicBezTo>
                  <a:lnTo>
                    <a:pt x="474242" y="1308201"/>
                  </a:lnTo>
                  <a:lnTo>
                    <a:pt x="470953" y="1308201"/>
                  </a:lnTo>
                  <a:lnTo>
                    <a:pt x="470953" y="1308199"/>
                  </a:lnTo>
                  <a:cubicBezTo>
                    <a:pt x="470953" y="875368"/>
                    <a:pt x="801040" y="518225"/>
                    <a:pt x="1222717" y="475273"/>
                  </a:cubicBezTo>
                  <a:close/>
                  <a:moveTo>
                    <a:pt x="1307915" y="431710"/>
                  </a:moveTo>
                  <a:lnTo>
                    <a:pt x="1307915" y="434999"/>
                  </a:lnTo>
                  <a:lnTo>
                    <a:pt x="1219048" y="439501"/>
                  </a:lnTo>
                  <a:cubicBezTo>
                    <a:pt x="779275" y="484300"/>
                    <a:pt x="434995" y="856795"/>
                    <a:pt x="434995" y="1308198"/>
                  </a:cubicBezTo>
                  <a:lnTo>
                    <a:pt x="434995" y="1308201"/>
                  </a:lnTo>
                  <a:lnTo>
                    <a:pt x="431706" y="1308201"/>
                  </a:lnTo>
                  <a:lnTo>
                    <a:pt x="431706" y="1308198"/>
                  </a:lnTo>
                  <a:cubicBezTo>
                    <a:pt x="431706" y="855113"/>
                    <a:pt x="777299" y="481199"/>
                    <a:pt x="1218715" y="436229"/>
                  </a:cubicBezTo>
                  <a:close/>
                  <a:moveTo>
                    <a:pt x="1307915" y="392464"/>
                  </a:moveTo>
                  <a:lnTo>
                    <a:pt x="1307915" y="395753"/>
                  </a:lnTo>
                  <a:lnTo>
                    <a:pt x="1215047" y="400458"/>
                  </a:lnTo>
                  <a:cubicBezTo>
                    <a:pt x="755535" y="447274"/>
                    <a:pt x="395749" y="836541"/>
                    <a:pt x="395749" y="1308199"/>
                  </a:cubicBezTo>
                  <a:lnTo>
                    <a:pt x="395749" y="1308201"/>
                  </a:lnTo>
                  <a:lnTo>
                    <a:pt x="392460" y="1308201"/>
                  </a:lnTo>
                  <a:lnTo>
                    <a:pt x="392460" y="1308199"/>
                  </a:lnTo>
                  <a:cubicBezTo>
                    <a:pt x="392460" y="834789"/>
                    <a:pt x="753494" y="444164"/>
                    <a:pt x="1214702" y="397186"/>
                  </a:cubicBezTo>
                  <a:close/>
                  <a:moveTo>
                    <a:pt x="1307915" y="353217"/>
                  </a:moveTo>
                  <a:lnTo>
                    <a:pt x="1307915" y="356506"/>
                  </a:lnTo>
                  <a:lnTo>
                    <a:pt x="1211034" y="361414"/>
                  </a:lnTo>
                  <a:cubicBezTo>
                    <a:pt x="731728" y="410239"/>
                    <a:pt x="356503" y="816217"/>
                    <a:pt x="356503" y="1308198"/>
                  </a:cubicBezTo>
                  <a:lnTo>
                    <a:pt x="356503" y="1308201"/>
                  </a:lnTo>
                  <a:lnTo>
                    <a:pt x="353214" y="1308201"/>
                  </a:lnTo>
                  <a:lnTo>
                    <a:pt x="353214" y="1308198"/>
                  </a:lnTo>
                  <a:cubicBezTo>
                    <a:pt x="353214" y="814534"/>
                    <a:pt x="729753" y="407138"/>
                    <a:pt x="1210701" y="358142"/>
                  </a:cubicBezTo>
                  <a:close/>
                  <a:moveTo>
                    <a:pt x="1307915" y="313971"/>
                  </a:moveTo>
                  <a:lnTo>
                    <a:pt x="1307915" y="317260"/>
                  </a:lnTo>
                  <a:lnTo>
                    <a:pt x="1207020" y="322370"/>
                  </a:lnTo>
                  <a:cubicBezTo>
                    <a:pt x="707922" y="373205"/>
                    <a:pt x="317257" y="795893"/>
                    <a:pt x="317257" y="1308199"/>
                  </a:cubicBezTo>
                  <a:lnTo>
                    <a:pt x="317257" y="1308201"/>
                  </a:lnTo>
                  <a:lnTo>
                    <a:pt x="313968" y="1308201"/>
                  </a:lnTo>
                  <a:lnTo>
                    <a:pt x="313968" y="1308199"/>
                  </a:lnTo>
                  <a:cubicBezTo>
                    <a:pt x="313968" y="794211"/>
                    <a:pt x="705947" y="370104"/>
                    <a:pt x="1206688" y="319099"/>
                  </a:cubicBezTo>
                  <a:close/>
                  <a:moveTo>
                    <a:pt x="1307915" y="274724"/>
                  </a:moveTo>
                  <a:lnTo>
                    <a:pt x="1307915" y="278013"/>
                  </a:lnTo>
                  <a:lnTo>
                    <a:pt x="1203019" y="283327"/>
                  </a:lnTo>
                  <a:cubicBezTo>
                    <a:pt x="684182" y="336179"/>
                    <a:pt x="278011" y="775638"/>
                    <a:pt x="278011" y="1308198"/>
                  </a:cubicBezTo>
                  <a:lnTo>
                    <a:pt x="278011" y="1308201"/>
                  </a:lnTo>
                  <a:lnTo>
                    <a:pt x="274722" y="1308201"/>
                  </a:lnTo>
                  <a:lnTo>
                    <a:pt x="274722" y="1308198"/>
                  </a:lnTo>
                  <a:cubicBezTo>
                    <a:pt x="274722" y="773956"/>
                    <a:pt x="682207" y="333078"/>
                    <a:pt x="1202687" y="280055"/>
                  </a:cubicBezTo>
                  <a:close/>
                  <a:moveTo>
                    <a:pt x="1307915" y="235478"/>
                  </a:moveTo>
                  <a:lnTo>
                    <a:pt x="1307915" y="238767"/>
                  </a:lnTo>
                  <a:lnTo>
                    <a:pt x="1199006" y="244283"/>
                  </a:lnTo>
                  <a:cubicBezTo>
                    <a:pt x="660376" y="299145"/>
                    <a:pt x="238765" y="755315"/>
                    <a:pt x="238765" y="1308199"/>
                  </a:cubicBezTo>
                  <a:lnTo>
                    <a:pt x="238765" y="1308201"/>
                  </a:lnTo>
                  <a:lnTo>
                    <a:pt x="235476" y="1308201"/>
                  </a:lnTo>
                  <a:lnTo>
                    <a:pt x="235476" y="1308199"/>
                  </a:lnTo>
                  <a:cubicBezTo>
                    <a:pt x="235476" y="753633"/>
                    <a:pt x="658400" y="296044"/>
                    <a:pt x="1198673" y="241012"/>
                  </a:cubicBezTo>
                  <a:close/>
                  <a:moveTo>
                    <a:pt x="1307915" y="196232"/>
                  </a:moveTo>
                  <a:lnTo>
                    <a:pt x="1307915" y="199521"/>
                  </a:lnTo>
                  <a:lnTo>
                    <a:pt x="1195006" y="205241"/>
                  </a:lnTo>
                  <a:cubicBezTo>
                    <a:pt x="636636" y="262120"/>
                    <a:pt x="199519" y="735061"/>
                    <a:pt x="199519" y="1308199"/>
                  </a:cubicBezTo>
                  <a:lnTo>
                    <a:pt x="199519" y="1308201"/>
                  </a:lnTo>
                  <a:lnTo>
                    <a:pt x="196230" y="1308201"/>
                  </a:lnTo>
                  <a:lnTo>
                    <a:pt x="196230" y="1308199"/>
                  </a:lnTo>
                  <a:cubicBezTo>
                    <a:pt x="196230" y="733380"/>
                    <a:pt x="634660" y="259019"/>
                    <a:pt x="1194673" y="201969"/>
                  </a:cubicBezTo>
                  <a:close/>
                  <a:moveTo>
                    <a:pt x="1307915" y="156985"/>
                  </a:moveTo>
                  <a:lnTo>
                    <a:pt x="1307915" y="160274"/>
                  </a:lnTo>
                  <a:lnTo>
                    <a:pt x="1191005" y="166197"/>
                  </a:lnTo>
                  <a:cubicBezTo>
                    <a:pt x="612896" y="225093"/>
                    <a:pt x="160273" y="714807"/>
                    <a:pt x="160273" y="1308198"/>
                  </a:cubicBezTo>
                  <a:lnTo>
                    <a:pt x="160273" y="1308201"/>
                  </a:lnTo>
                  <a:lnTo>
                    <a:pt x="156984" y="1308201"/>
                  </a:lnTo>
                  <a:lnTo>
                    <a:pt x="156984" y="1308198"/>
                  </a:lnTo>
                  <a:cubicBezTo>
                    <a:pt x="156984" y="713055"/>
                    <a:pt x="610855" y="221984"/>
                    <a:pt x="1190660" y="162925"/>
                  </a:cubicBezTo>
                  <a:close/>
                  <a:moveTo>
                    <a:pt x="1307915" y="117739"/>
                  </a:moveTo>
                  <a:lnTo>
                    <a:pt x="1307915" y="121028"/>
                  </a:lnTo>
                  <a:lnTo>
                    <a:pt x="1186992" y="127154"/>
                  </a:lnTo>
                  <a:cubicBezTo>
                    <a:pt x="589089" y="188059"/>
                    <a:pt x="121027" y="694483"/>
                    <a:pt x="121027" y="1308199"/>
                  </a:cubicBezTo>
                  <a:lnTo>
                    <a:pt x="121027" y="1308201"/>
                  </a:lnTo>
                  <a:lnTo>
                    <a:pt x="117738" y="1308201"/>
                  </a:lnTo>
                  <a:lnTo>
                    <a:pt x="117738" y="1308199"/>
                  </a:lnTo>
                  <a:cubicBezTo>
                    <a:pt x="117738" y="692801"/>
                    <a:pt x="587114" y="184958"/>
                    <a:pt x="1186659" y="123882"/>
                  </a:cubicBezTo>
                  <a:close/>
                  <a:moveTo>
                    <a:pt x="1307915" y="78492"/>
                  </a:moveTo>
                  <a:lnTo>
                    <a:pt x="1307915" y="81781"/>
                  </a:lnTo>
                  <a:lnTo>
                    <a:pt x="1182991" y="88110"/>
                  </a:lnTo>
                  <a:cubicBezTo>
                    <a:pt x="565349" y="151033"/>
                    <a:pt x="81781" y="674229"/>
                    <a:pt x="81781" y="1308198"/>
                  </a:cubicBezTo>
                  <a:lnTo>
                    <a:pt x="81781" y="1308201"/>
                  </a:lnTo>
                  <a:lnTo>
                    <a:pt x="78492" y="1308201"/>
                  </a:lnTo>
                  <a:lnTo>
                    <a:pt x="78492" y="1308198"/>
                  </a:lnTo>
                  <a:cubicBezTo>
                    <a:pt x="78492" y="672477"/>
                    <a:pt x="563308" y="147924"/>
                    <a:pt x="1182646" y="84838"/>
                  </a:cubicBezTo>
                  <a:close/>
                  <a:moveTo>
                    <a:pt x="1307915" y="39246"/>
                  </a:moveTo>
                  <a:lnTo>
                    <a:pt x="1307915" y="42535"/>
                  </a:lnTo>
                  <a:lnTo>
                    <a:pt x="1178977" y="49067"/>
                  </a:lnTo>
                  <a:cubicBezTo>
                    <a:pt x="541543" y="113999"/>
                    <a:pt x="42535" y="653905"/>
                    <a:pt x="42535" y="1308199"/>
                  </a:cubicBezTo>
                  <a:lnTo>
                    <a:pt x="42535" y="1308201"/>
                  </a:lnTo>
                  <a:lnTo>
                    <a:pt x="39246" y="1308201"/>
                  </a:lnTo>
                  <a:lnTo>
                    <a:pt x="39246" y="1308199"/>
                  </a:lnTo>
                  <a:cubicBezTo>
                    <a:pt x="39246" y="652223"/>
                    <a:pt x="539568" y="110898"/>
                    <a:pt x="1178645" y="45795"/>
                  </a:cubicBezTo>
                  <a:close/>
                  <a:moveTo>
                    <a:pt x="1307915" y="0"/>
                  </a:moveTo>
                  <a:lnTo>
                    <a:pt x="1307915" y="3288"/>
                  </a:lnTo>
                  <a:lnTo>
                    <a:pt x="1178584" y="9589"/>
                  </a:lnTo>
                  <a:cubicBezTo>
                    <a:pt x="878979" y="38943"/>
                    <a:pt x="601166" y="169838"/>
                    <a:pt x="385509" y="385497"/>
                  </a:cubicBezTo>
                  <a:cubicBezTo>
                    <a:pt x="139043" y="631965"/>
                    <a:pt x="3289" y="959616"/>
                    <a:pt x="3289" y="1308199"/>
                  </a:cubicBezTo>
                  <a:lnTo>
                    <a:pt x="3289" y="1308201"/>
                  </a:lnTo>
                  <a:lnTo>
                    <a:pt x="0" y="1308201"/>
                  </a:lnTo>
                  <a:lnTo>
                    <a:pt x="0" y="1308199"/>
                  </a:lnTo>
                  <a:cubicBezTo>
                    <a:pt x="0" y="630848"/>
                    <a:pt x="514776" y="73733"/>
                    <a:pt x="1174447" y="6739"/>
                  </a:cubicBezTo>
                  <a:close/>
                </a:path>
              </a:pathLst>
            </a:custGeom>
            <a:grpFill/>
            <a:ln w="7429" cap="flat">
              <a:noFill/>
              <a:prstDash val="solid"/>
              <a:miter/>
            </a:ln>
          </p:spPr>
          <p:txBody>
            <a:bodyPr rtlCol="0" anchor="ctr"/>
            <a:lstStyle/>
            <a:p>
              <a:endParaRPr lang="en-US"/>
            </a:p>
          </p:txBody>
        </p:sp>
      </p:grpSp>
      <p:sp>
        <p:nvSpPr>
          <p:cNvPr id="10" name="Graphic 41">
            <a:extLst>
              <a:ext uri="{FF2B5EF4-FFF2-40B4-BE49-F238E27FC236}">
                <a16:creationId xmlns:a16="http://schemas.microsoft.com/office/drawing/2014/main" id="{1BD64DBC-4823-B94F-480B-157DC88EE284}"/>
              </a:ext>
            </a:extLst>
          </p:cNvPr>
          <p:cNvSpPr/>
          <p:nvPr userDrawn="1"/>
        </p:nvSpPr>
        <p:spPr>
          <a:xfrm>
            <a:off x="10242565" y="456933"/>
            <a:ext cx="1492211" cy="309247"/>
          </a:xfrm>
          <a:custGeom>
            <a:avLst/>
            <a:gdLst>
              <a:gd name="connsiteX0" fmla="*/ 420114 w 1492211"/>
              <a:gd name="connsiteY0" fmla="*/ 50 h 309247"/>
              <a:gd name="connsiteX1" fmla="*/ 570196 w 1492211"/>
              <a:gd name="connsiteY1" fmla="*/ 149310 h 309247"/>
              <a:gd name="connsiteX2" fmla="*/ 420114 w 1492211"/>
              <a:gd name="connsiteY2" fmla="*/ 299376 h 309247"/>
              <a:gd name="connsiteX3" fmla="*/ 270468 w 1492211"/>
              <a:gd name="connsiteY3" fmla="*/ 149310 h 309247"/>
              <a:gd name="connsiteX4" fmla="*/ 420114 w 1492211"/>
              <a:gd name="connsiteY4" fmla="*/ 50 h 309247"/>
              <a:gd name="connsiteX5" fmla="*/ 420114 w 1492211"/>
              <a:gd name="connsiteY5" fmla="*/ 251702 h 309247"/>
              <a:gd name="connsiteX6" fmla="*/ 518241 w 1492211"/>
              <a:gd name="connsiteY6" fmla="*/ 149310 h 309247"/>
              <a:gd name="connsiteX7" fmla="*/ 420114 w 1492211"/>
              <a:gd name="connsiteY7" fmla="*/ 46930 h 309247"/>
              <a:gd name="connsiteX8" fmla="*/ 322000 w 1492211"/>
              <a:gd name="connsiteY8" fmla="*/ 149310 h 309247"/>
              <a:gd name="connsiteX9" fmla="*/ 420114 w 1492211"/>
              <a:gd name="connsiteY9" fmla="*/ 251702 h 309247"/>
              <a:gd name="connsiteX10" fmla="*/ 1058244 w 1492211"/>
              <a:gd name="connsiteY10" fmla="*/ 50 h 309247"/>
              <a:gd name="connsiteX11" fmla="*/ 1208313 w 1492211"/>
              <a:gd name="connsiteY11" fmla="*/ 149310 h 309247"/>
              <a:gd name="connsiteX12" fmla="*/ 1058244 w 1492211"/>
              <a:gd name="connsiteY12" fmla="*/ 299376 h 309247"/>
              <a:gd name="connsiteX13" fmla="*/ 908585 w 1492211"/>
              <a:gd name="connsiteY13" fmla="*/ 149310 h 309247"/>
              <a:gd name="connsiteX14" fmla="*/ 1058244 w 1492211"/>
              <a:gd name="connsiteY14" fmla="*/ 50 h 309247"/>
              <a:gd name="connsiteX15" fmla="*/ 1058244 w 1492211"/>
              <a:gd name="connsiteY15" fmla="*/ 251702 h 309247"/>
              <a:gd name="connsiteX16" fmla="*/ 1156359 w 1492211"/>
              <a:gd name="connsiteY16" fmla="*/ 149310 h 309247"/>
              <a:gd name="connsiteX17" fmla="*/ 1058244 w 1492211"/>
              <a:gd name="connsiteY17" fmla="*/ 46930 h 309247"/>
              <a:gd name="connsiteX18" fmla="*/ 960117 w 1492211"/>
              <a:gd name="connsiteY18" fmla="*/ 149310 h 309247"/>
              <a:gd name="connsiteX19" fmla="*/ 1058244 w 1492211"/>
              <a:gd name="connsiteY19" fmla="*/ 251702 h 309247"/>
              <a:gd name="connsiteX20" fmla="*/ 825704 w 1492211"/>
              <a:gd name="connsiteY20" fmla="*/ 5395 h 309247"/>
              <a:gd name="connsiteX21" fmla="*/ 885157 w 1492211"/>
              <a:gd name="connsiteY21" fmla="*/ 5395 h 309247"/>
              <a:gd name="connsiteX22" fmla="*/ 736294 w 1492211"/>
              <a:gd name="connsiteY22" fmla="*/ 309248 h 309247"/>
              <a:gd name="connsiteX23" fmla="*/ 587866 w 1492211"/>
              <a:gd name="connsiteY23" fmla="*/ 5395 h 309247"/>
              <a:gd name="connsiteX24" fmla="*/ 646884 w 1492211"/>
              <a:gd name="connsiteY24" fmla="*/ 5395 h 309247"/>
              <a:gd name="connsiteX25" fmla="*/ 736294 w 1492211"/>
              <a:gd name="connsiteY25" fmla="*/ 207699 h 309247"/>
              <a:gd name="connsiteX26" fmla="*/ 825704 w 1492211"/>
              <a:gd name="connsiteY26" fmla="*/ 5395 h 309247"/>
              <a:gd name="connsiteX27" fmla="*/ 1319385 w 1492211"/>
              <a:gd name="connsiteY27" fmla="*/ 84384 h 309247"/>
              <a:gd name="connsiteX28" fmla="*/ 1382669 w 1492211"/>
              <a:gd name="connsiteY28" fmla="*/ 44933 h 309247"/>
              <a:gd name="connsiteX29" fmla="*/ 1462938 w 1492211"/>
              <a:gd name="connsiteY29" fmla="*/ 67728 h 309247"/>
              <a:gd name="connsiteX30" fmla="*/ 1462938 w 1492211"/>
              <a:gd name="connsiteY30" fmla="*/ 16594 h 309247"/>
              <a:gd name="connsiteX31" fmla="*/ 1383079 w 1492211"/>
              <a:gd name="connsiteY31" fmla="*/ 87 h 309247"/>
              <a:gd name="connsiteX32" fmla="*/ 1265677 w 1492211"/>
              <a:gd name="connsiteY32" fmla="*/ 86902 h 309247"/>
              <a:gd name="connsiteX33" fmla="*/ 1438876 w 1492211"/>
              <a:gd name="connsiteY33" fmla="*/ 216455 h 309247"/>
              <a:gd name="connsiteX34" fmla="*/ 1374337 w 1492211"/>
              <a:gd name="connsiteY34" fmla="*/ 254244 h 309247"/>
              <a:gd name="connsiteX35" fmla="*/ 1278162 w 1492211"/>
              <a:gd name="connsiteY35" fmla="*/ 222272 h 309247"/>
              <a:gd name="connsiteX36" fmla="*/ 1278162 w 1492211"/>
              <a:gd name="connsiteY36" fmla="*/ 222371 h 309247"/>
              <a:gd name="connsiteX37" fmla="*/ 1278162 w 1492211"/>
              <a:gd name="connsiteY37" fmla="*/ 276754 h 309247"/>
              <a:gd name="connsiteX38" fmla="*/ 1374387 w 1492211"/>
              <a:gd name="connsiteY38" fmla="*/ 299078 h 309247"/>
              <a:gd name="connsiteX39" fmla="*/ 1492211 w 1492211"/>
              <a:gd name="connsiteY39" fmla="*/ 212709 h 309247"/>
              <a:gd name="connsiteX40" fmla="*/ 1319460 w 1492211"/>
              <a:gd name="connsiteY40" fmla="*/ 84384 h 309247"/>
              <a:gd name="connsiteX41" fmla="*/ 1319385 w 1492211"/>
              <a:gd name="connsiteY41" fmla="*/ 84384 h 309247"/>
              <a:gd name="connsiteX42" fmla="*/ 53733 w 1492211"/>
              <a:gd name="connsiteY42" fmla="*/ 84310 h 309247"/>
              <a:gd name="connsiteX43" fmla="*/ 117029 w 1492211"/>
              <a:gd name="connsiteY43" fmla="*/ 44859 h 309247"/>
              <a:gd name="connsiteX44" fmla="*/ 196938 w 1492211"/>
              <a:gd name="connsiteY44" fmla="*/ 67443 h 309247"/>
              <a:gd name="connsiteX45" fmla="*/ 196938 w 1492211"/>
              <a:gd name="connsiteY45" fmla="*/ 16334 h 309247"/>
              <a:gd name="connsiteX46" fmla="*/ 117439 w 1492211"/>
              <a:gd name="connsiteY46" fmla="*/ 0 h 309247"/>
              <a:gd name="connsiteX47" fmla="*/ 0 w 1492211"/>
              <a:gd name="connsiteY47" fmla="*/ 86815 h 309247"/>
              <a:gd name="connsiteX48" fmla="*/ 173249 w 1492211"/>
              <a:gd name="connsiteY48" fmla="*/ 216405 h 309247"/>
              <a:gd name="connsiteX49" fmla="*/ 108697 w 1492211"/>
              <a:gd name="connsiteY49" fmla="*/ 254207 h 309247"/>
              <a:gd name="connsiteX50" fmla="*/ 12497 w 1492211"/>
              <a:gd name="connsiteY50" fmla="*/ 222222 h 309247"/>
              <a:gd name="connsiteX51" fmla="*/ 12497 w 1492211"/>
              <a:gd name="connsiteY51" fmla="*/ 222346 h 309247"/>
              <a:gd name="connsiteX52" fmla="*/ 12497 w 1492211"/>
              <a:gd name="connsiteY52" fmla="*/ 276729 h 309247"/>
              <a:gd name="connsiteX53" fmla="*/ 108759 w 1492211"/>
              <a:gd name="connsiteY53" fmla="*/ 299053 h 309247"/>
              <a:gd name="connsiteX54" fmla="*/ 226621 w 1492211"/>
              <a:gd name="connsiteY54" fmla="*/ 212660 h 309247"/>
              <a:gd name="connsiteX55" fmla="*/ 53733 w 1492211"/>
              <a:gd name="connsiteY55" fmla="*/ 84310 h 3092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Lst>
            <a:rect l="l" t="t" r="r" b="b"/>
            <a:pathLst>
              <a:path w="1492211" h="309247">
                <a:moveTo>
                  <a:pt x="420114" y="50"/>
                </a:moveTo>
                <a:cubicBezTo>
                  <a:pt x="506291" y="50"/>
                  <a:pt x="570196" y="63375"/>
                  <a:pt x="570196" y="149310"/>
                </a:cubicBezTo>
                <a:cubicBezTo>
                  <a:pt x="570196" y="235244"/>
                  <a:pt x="507112" y="299376"/>
                  <a:pt x="420114" y="299376"/>
                </a:cubicBezTo>
                <a:cubicBezTo>
                  <a:pt x="333540" y="299376"/>
                  <a:pt x="270468" y="235232"/>
                  <a:pt x="270468" y="149310"/>
                </a:cubicBezTo>
                <a:cubicBezTo>
                  <a:pt x="270468" y="63387"/>
                  <a:pt x="334771" y="50"/>
                  <a:pt x="420114" y="50"/>
                </a:cubicBezTo>
                <a:close/>
                <a:moveTo>
                  <a:pt x="420114" y="251702"/>
                </a:moveTo>
                <a:cubicBezTo>
                  <a:pt x="477839" y="251702"/>
                  <a:pt x="518241" y="208518"/>
                  <a:pt x="518241" y="149310"/>
                </a:cubicBezTo>
                <a:cubicBezTo>
                  <a:pt x="518241" y="90102"/>
                  <a:pt x="478249" y="46930"/>
                  <a:pt x="420114" y="46930"/>
                </a:cubicBezTo>
                <a:cubicBezTo>
                  <a:pt x="362812" y="46930"/>
                  <a:pt x="322000" y="90102"/>
                  <a:pt x="322000" y="149310"/>
                </a:cubicBezTo>
                <a:cubicBezTo>
                  <a:pt x="322000" y="208518"/>
                  <a:pt x="362812" y="251702"/>
                  <a:pt x="420114" y="251702"/>
                </a:cubicBezTo>
                <a:close/>
                <a:moveTo>
                  <a:pt x="1058244" y="50"/>
                </a:moveTo>
                <a:cubicBezTo>
                  <a:pt x="1144408" y="50"/>
                  <a:pt x="1208313" y="63375"/>
                  <a:pt x="1208313" y="149310"/>
                </a:cubicBezTo>
                <a:cubicBezTo>
                  <a:pt x="1208313" y="235244"/>
                  <a:pt x="1145241" y="299376"/>
                  <a:pt x="1058244" y="299376"/>
                </a:cubicBezTo>
                <a:cubicBezTo>
                  <a:pt x="971657" y="299376"/>
                  <a:pt x="908585" y="235232"/>
                  <a:pt x="908585" y="149310"/>
                </a:cubicBezTo>
                <a:cubicBezTo>
                  <a:pt x="908585" y="63387"/>
                  <a:pt x="972950" y="50"/>
                  <a:pt x="1058244" y="50"/>
                </a:cubicBezTo>
                <a:close/>
                <a:moveTo>
                  <a:pt x="1058244" y="251702"/>
                </a:moveTo>
                <a:cubicBezTo>
                  <a:pt x="1115956" y="251702"/>
                  <a:pt x="1156359" y="208518"/>
                  <a:pt x="1156359" y="149310"/>
                </a:cubicBezTo>
                <a:cubicBezTo>
                  <a:pt x="1156359" y="90102"/>
                  <a:pt x="1116367" y="46930"/>
                  <a:pt x="1058244" y="46930"/>
                </a:cubicBezTo>
                <a:cubicBezTo>
                  <a:pt x="1000930" y="46930"/>
                  <a:pt x="960117" y="90102"/>
                  <a:pt x="960117" y="149310"/>
                </a:cubicBezTo>
                <a:cubicBezTo>
                  <a:pt x="960117" y="208518"/>
                  <a:pt x="1001042" y="251702"/>
                  <a:pt x="1058244" y="251702"/>
                </a:cubicBezTo>
                <a:close/>
                <a:moveTo>
                  <a:pt x="825704" y="5395"/>
                </a:moveTo>
                <a:lnTo>
                  <a:pt x="885157" y="5395"/>
                </a:lnTo>
                <a:lnTo>
                  <a:pt x="736294" y="309248"/>
                </a:lnTo>
                <a:lnTo>
                  <a:pt x="587866" y="5395"/>
                </a:lnTo>
                <a:lnTo>
                  <a:pt x="646884" y="5395"/>
                </a:lnTo>
                <a:lnTo>
                  <a:pt x="736294" y="207699"/>
                </a:lnTo>
                <a:lnTo>
                  <a:pt x="825704" y="5395"/>
                </a:lnTo>
                <a:close/>
                <a:moveTo>
                  <a:pt x="1319385" y="84384"/>
                </a:moveTo>
                <a:cubicBezTo>
                  <a:pt x="1319385" y="62370"/>
                  <a:pt x="1337703" y="44933"/>
                  <a:pt x="1382669" y="44933"/>
                </a:cubicBezTo>
                <a:cubicBezTo>
                  <a:pt x="1408037" y="44933"/>
                  <a:pt x="1436737" y="52374"/>
                  <a:pt x="1462938" y="67728"/>
                </a:cubicBezTo>
                <a:lnTo>
                  <a:pt x="1462938" y="16594"/>
                </a:lnTo>
                <a:cubicBezTo>
                  <a:pt x="1439535" y="5928"/>
                  <a:pt x="1410835" y="87"/>
                  <a:pt x="1383079" y="87"/>
                </a:cubicBezTo>
                <a:cubicBezTo>
                  <a:pt x="1303145" y="87"/>
                  <a:pt x="1265677" y="39947"/>
                  <a:pt x="1265677" y="86902"/>
                </a:cubicBezTo>
                <a:cubicBezTo>
                  <a:pt x="1265677" y="194801"/>
                  <a:pt x="1438876" y="153750"/>
                  <a:pt x="1438876" y="216455"/>
                </a:cubicBezTo>
                <a:cubicBezTo>
                  <a:pt x="1438876" y="238047"/>
                  <a:pt x="1419726" y="254244"/>
                  <a:pt x="1374337" y="254244"/>
                </a:cubicBezTo>
                <a:cubicBezTo>
                  <a:pt x="1338523" y="254244"/>
                  <a:pt x="1301479" y="240949"/>
                  <a:pt x="1278162" y="222272"/>
                </a:cubicBezTo>
                <a:lnTo>
                  <a:pt x="1278162" y="222371"/>
                </a:lnTo>
                <a:lnTo>
                  <a:pt x="1278162" y="276754"/>
                </a:lnTo>
                <a:cubicBezTo>
                  <a:pt x="1303493" y="290397"/>
                  <a:pt x="1338921" y="299078"/>
                  <a:pt x="1374387" y="299078"/>
                </a:cubicBezTo>
                <a:cubicBezTo>
                  <a:pt x="1454321" y="299078"/>
                  <a:pt x="1492211" y="259218"/>
                  <a:pt x="1492211" y="212709"/>
                </a:cubicBezTo>
                <a:cubicBezTo>
                  <a:pt x="1492236" y="105964"/>
                  <a:pt x="1319460" y="146246"/>
                  <a:pt x="1319460" y="84384"/>
                </a:cubicBezTo>
                <a:lnTo>
                  <a:pt x="1319385" y="84384"/>
                </a:lnTo>
                <a:close/>
                <a:moveTo>
                  <a:pt x="53733" y="84310"/>
                </a:moveTo>
                <a:cubicBezTo>
                  <a:pt x="53733" y="62296"/>
                  <a:pt x="72050" y="44859"/>
                  <a:pt x="117029" y="44859"/>
                </a:cubicBezTo>
                <a:cubicBezTo>
                  <a:pt x="142285" y="44859"/>
                  <a:pt x="170836" y="52300"/>
                  <a:pt x="196938" y="67443"/>
                </a:cubicBezTo>
                <a:lnTo>
                  <a:pt x="196938" y="16334"/>
                </a:lnTo>
                <a:cubicBezTo>
                  <a:pt x="173609" y="5804"/>
                  <a:pt x="145045" y="0"/>
                  <a:pt x="117439" y="0"/>
                </a:cubicBezTo>
                <a:cubicBezTo>
                  <a:pt x="37480" y="0"/>
                  <a:pt x="0" y="39873"/>
                  <a:pt x="0" y="86815"/>
                </a:cubicBezTo>
                <a:cubicBezTo>
                  <a:pt x="0" y="194813"/>
                  <a:pt x="173249" y="153688"/>
                  <a:pt x="173249" y="216405"/>
                </a:cubicBezTo>
                <a:cubicBezTo>
                  <a:pt x="173249" y="237997"/>
                  <a:pt x="154098" y="254207"/>
                  <a:pt x="108697" y="254207"/>
                </a:cubicBezTo>
                <a:cubicBezTo>
                  <a:pt x="72883" y="254207"/>
                  <a:pt x="35814" y="240912"/>
                  <a:pt x="12497" y="222222"/>
                </a:cubicBezTo>
                <a:lnTo>
                  <a:pt x="12497" y="222346"/>
                </a:lnTo>
                <a:lnTo>
                  <a:pt x="12497" y="276729"/>
                </a:lnTo>
                <a:cubicBezTo>
                  <a:pt x="37841" y="290372"/>
                  <a:pt x="73281" y="299053"/>
                  <a:pt x="108759" y="299053"/>
                </a:cubicBezTo>
                <a:cubicBezTo>
                  <a:pt x="188718" y="299053"/>
                  <a:pt x="226621" y="259168"/>
                  <a:pt x="226621" y="212660"/>
                </a:cubicBezTo>
                <a:cubicBezTo>
                  <a:pt x="226559" y="105914"/>
                  <a:pt x="53733" y="146197"/>
                  <a:pt x="53733" y="84310"/>
                </a:cubicBezTo>
                <a:close/>
              </a:path>
            </a:pathLst>
          </a:custGeom>
          <a:solidFill>
            <a:schemeClr val="tx1"/>
          </a:solidFill>
          <a:ln w="1238" cap="flat">
            <a:noFill/>
            <a:prstDash val="solid"/>
            <a:miter/>
          </a:ln>
        </p:spPr>
        <p:txBody>
          <a:bodyPr rtlCol="0" anchor="ctr"/>
          <a:lstStyle/>
          <a:p>
            <a:endParaRPr lang="en-US"/>
          </a:p>
        </p:txBody>
      </p:sp>
    </p:spTree>
    <p:extLst>
      <p:ext uri="{BB962C8B-B14F-4D97-AF65-F5344CB8AC3E}">
        <p14:creationId xmlns:p14="http://schemas.microsoft.com/office/powerpoint/2010/main" val="2791568499"/>
      </p:ext>
    </p:extLst>
  </p:cSld>
  <p:clrMapOvr>
    <a:masterClrMapping/>
  </p:clrMapOvr>
</p:sldLayout>
</file>

<file path=ppt/slideLayouts/slideLayout8.xml><?xml version="1.0" encoding="utf-8"?>
<p:sldLayout xmlns:a="http://schemas.openxmlformats.org/drawingml/2006/main" xmlns:r="http://schemas.openxmlformats.org/officeDocument/2006/relationships" xmlns:p="http://schemas.openxmlformats.org/presentationml/2006/main" preserve="1" userDrawn="1">
  <p:cSld name="Section Header - Editable - Green">
    <p:spTree>
      <p:nvGrpSpPr>
        <p:cNvPr id="1" name=""/>
        <p:cNvGrpSpPr/>
        <p:nvPr/>
      </p:nvGrpSpPr>
      <p:grpSpPr>
        <a:xfrm>
          <a:off x="0" y="0"/>
          <a:ext cx="0" cy="0"/>
          <a:chOff x="0" y="0"/>
          <a:chExt cx="0" cy="0"/>
        </a:xfrm>
      </p:grpSpPr>
      <p:sp>
        <p:nvSpPr>
          <p:cNvPr id="8" name="Picture Placeholder 7">
            <a:extLst>
              <a:ext uri="{FF2B5EF4-FFF2-40B4-BE49-F238E27FC236}">
                <a16:creationId xmlns:a16="http://schemas.microsoft.com/office/drawing/2014/main" id="{262A7A6F-90ED-9F9D-5D7D-F261D901D547}"/>
              </a:ext>
            </a:extLst>
          </p:cNvPr>
          <p:cNvSpPr>
            <a:spLocks noGrp="1"/>
          </p:cNvSpPr>
          <p:nvPr>
            <p:ph type="pic" sz="quarter" idx="11" hasCustomPrompt="1"/>
          </p:nvPr>
        </p:nvSpPr>
        <p:spPr>
          <a:xfrm>
            <a:off x="457201" y="3422385"/>
            <a:ext cx="11286328" cy="2981723"/>
          </a:xfrm>
          <a:custGeom>
            <a:avLst/>
            <a:gdLst>
              <a:gd name="connsiteX0" fmla="*/ 10698096 w 11286328"/>
              <a:gd name="connsiteY0" fmla="*/ 1512644 h 2981723"/>
              <a:gd name="connsiteX1" fmla="*/ 11162768 w 11286328"/>
              <a:gd name="connsiteY1" fmla="*/ 1512644 h 2981723"/>
              <a:gd name="connsiteX2" fmla="*/ 11286328 w 11286328"/>
              <a:gd name="connsiteY2" fmla="*/ 1636204 h 2981723"/>
              <a:gd name="connsiteX3" fmla="*/ 11286328 w 11286328"/>
              <a:gd name="connsiteY3" fmla="*/ 2100876 h 2981723"/>
              <a:gd name="connsiteX4" fmla="*/ 11162768 w 11286328"/>
              <a:gd name="connsiteY4" fmla="*/ 2224436 h 2981723"/>
              <a:gd name="connsiteX5" fmla="*/ 10698096 w 11286328"/>
              <a:gd name="connsiteY5" fmla="*/ 2224436 h 2981723"/>
              <a:gd name="connsiteX6" fmla="*/ 10574536 w 11286328"/>
              <a:gd name="connsiteY6" fmla="*/ 2100876 h 2981723"/>
              <a:gd name="connsiteX7" fmla="*/ 10574536 w 11286328"/>
              <a:gd name="connsiteY7" fmla="*/ 1636204 h 2981723"/>
              <a:gd name="connsiteX8" fmla="*/ 10698096 w 11286328"/>
              <a:gd name="connsiteY8" fmla="*/ 1512644 h 2981723"/>
              <a:gd name="connsiteX9" fmla="*/ 9944116 w 11286328"/>
              <a:gd name="connsiteY9" fmla="*/ 1512644 h 2981723"/>
              <a:gd name="connsiteX10" fmla="*/ 10151719 w 11286328"/>
              <a:gd name="connsiteY10" fmla="*/ 1512644 h 2981723"/>
              <a:gd name="connsiteX11" fmla="*/ 10168499 w 11286328"/>
              <a:gd name="connsiteY11" fmla="*/ 1512644 h 2981723"/>
              <a:gd name="connsiteX12" fmla="*/ 10327451 w 11286328"/>
              <a:gd name="connsiteY12" fmla="*/ 1512644 h 2981723"/>
              <a:gd name="connsiteX13" fmla="*/ 10339570 w 11286328"/>
              <a:gd name="connsiteY13" fmla="*/ 1512644 h 2981723"/>
              <a:gd name="connsiteX14" fmla="*/ 10408788 w 11286328"/>
              <a:gd name="connsiteY14" fmla="*/ 1512644 h 2981723"/>
              <a:gd name="connsiteX15" fmla="*/ 10448421 w 11286328"/>
              <a:gd name="connsiteY15" fmla="*/ 1520646 h 2981723"/>
              <a:gd name="connsiteX16" fmla="*/ 10448420 w 11286328"/>
              <a:gd name="connsiteY16" fmla="*/ 1520646 h 2981723"/>
              <a:gd name="connsiteX17" fmla="*/ 10455222 w 11286328"/>
              <a:gd name="connsiteY17" fmla="*/ 1522019 h 2981723"/>
              <a:gd name="connsiteX18" fmla="*/ 10455223 w 11286328"/>
              <a:gd name="connsiteY18" fmla="*/ 1522019 h 2981723"/>
              <a:gd name="connsiteX19" fmla="*/ 10456883 w 11286328"/>
              <a:gd name="connsiteY19" fmla="*/ 1522354 h 2981723"/>
              <a:gd name="connsiteX20" fmla="*/ 10532348 w 11286328"/>
              <a:gd name="connsiteY20" fmla="*/ 1636204 h 2981723"/>
              <a:gd name="connsiteX21" fmla="*/ 10532348 w 11286328"/>
              <a:gd name="connsiteY21" fmla="*/ 2100876 h 2981723"/>
              <a:gd name="connsiteX22" fmla="*/ 10408788 w 11286328"/>
              <a:gd name="connsiteY22" fmla="*/ 2224436 h 2981723"/>
              <a:gd name="connsiteX23" fmla="*/ 9944116 w 11286328"/>
              <a:gd name="connsiteY23" fmla="*/ 2224436 h 2981723"/>
              <a:gd name="connsiteX24" fmla="*/ 9820556 w 11286328"/>
              <a:gd name="connsiteY24" fmla="*/ 2100876 h 2981723"/>
              <a:gd name="connsiteX25" fmla="*/ 9820556 w 11286328"/>
              <a:gd name="connsiteY25" fmla="*/ 1658669 h 2981723"/>
              <a:gd name="connsiteX26" fmla="*/ 9820556 w 11286328"/>
              <a:gd name="connsiteY26" fmla="*/ 1654535 h 2981723"/>
              <a:gd name="connsiteX27" fmla="*/ 9820556 w 11286328"/>
              <a:gd name="connsiteY27" fmla="*/ 1636204 h 2981723"/>
              <a:gd name="connsiteX28" fmla="*/ 9826156 w 11286328"/>
              <a:gd name="connsiteY28" fmla="*/ 1608469 h 2981723"/>
              <a:gd name="connsiteX29" fmla="*/ 9827009 w 11286328"/>
              <a:gd name="connsiteY29" fmla="*/ 1604243 h 2981723"/>
              <a:gd name="connsiteX30" fmla="*/ 9830266 w 11286328"/>
              <a:gd name="connsiteY30" fmla="*/ 1588109 h 2981723"/>
              <a:gd name="connsiteX31" fmla="*/ 9851040 w 11286328"/>
              <a:gd name="connsiteY31" fmla="*/ 1557297 h 2981723"/>
              <a:gd name="connsiteX32" fmla="*/ 9853961 w 11286328"/>
              <a:gd name="connsiteY32" fmla="*/ 1552965 h 2981723"/>
              <a:gd name="connsiteX33" fmla="*/ 9856746 w 11286328"/>
              <a:gd name="connsiteY33" fmla="*/ 1548834 h 2981723"/>
              <a:gd name="connsiteX34" fmla="*/ 9944116 w 11286328"/>
              <a:gd name="connsiteY34" fmla="*/ 1512644 h 2981723"/>
              <a:gd name="connsiteX35" fmla="*/ 5427717 w 11286328"/>
              <a:gd name="connsiteY35" fmla="*/ 1512644 h 2981723"/>
              <a:gd name="connsiteX36" fmla="*/ 6617279 w 11286328"/>
              <a:gd name="connsiteY36" fmla="*/ 1512644 h 2981723"/>
              <a:gd name="connsiteX37" fmla="*/ 6755384 w 11286328"/>
              <a:gd name="connsiteY37" fmla="*/ 1650749 h 2981723"/>
              <a:gd name="connsiteX38" fmla="*/ 6755384 w 11286328"/>
              <a:gd name="connsiteY38" fmla="*/ 2840311 h 2981723"/>
              <a:gd name="connsiteX39" fmla="*/ 6617279 w 11286328"/>
              <a:gd name="connsiteY39" fmla="*/ 2978416 h 2981723"/>
              <a:gd name="connsiteX40" fmla="*/ 5427717 w 11286328"/>
              <a:gd name="connsiteY40" fmla="*/ 2978416 h 2981723"/>
              <a:gd name="connsiteX41" fmla="*/ 5289612 w 11286328"/>
              <a:gd name="connsiteY41" fmla="*/ 2840311 h 2981723"/>
              <a:gd name="connsiteX42" fmla="*/ 5289612 w 11286328"/>
              <a:gd name="connsiteY42" fmla="*/ 1650749 h 2981723"/>
              <a:gd name="connsiteX43" fmla="*/ 5427717 w 11286328"/>
              <a:gd name="connsiteY43" fmla="*/ 1512644 h 2981723"/>
              <a:gd name="connsiteX44" fmla="*/ 4653348 w 11286328"/>
              <a:gd name="connsiteY44" fmla="*/ 1512644 h 2981723"/>
              <a:gd name="connsiteX45" fmla="*/ 5118018 w 11286328"/>
              <a:gd name="connsiteY45" fmla="*/ 1512644 h 2981723"/>
              <a:gd name="connsiteX46" fmla="*/ 5241578 w 11286328"/>
              <a:gd name="connsiteY46" fmla="*/ 1636204 h 2981723"/>
              <a:gd name="connsiteX47" fmla="*/ 5241578 w 11286328"/>
              <a:gd name="connsiteY47" fmla="*/ 2100876 h 2981723"/>
              <a:gd name="connsiteX48" fmla="*/ 5118018 w 11286328"/>
              <a:gd name="connsiteY48" fmla="*/ 2224436 h 2981723"/>
              <a:gd name="connsiteX49" fmla="*/ 4653348 w 11286328"/>
              <a:gd name="connsiteY49" fmla="*/ 2224436 h 2981723"/>
              <a:gd name="connsiteX50" fmla="*/ 4529786 w 11286328"/>
              <a:gd name="connsiteY50" fmla="*/ 2100876 h 2981723"/>
              <a:gd name="connsiteX51" fmla="*/ 4529786 w 11286328"/>
              <a:gd name="connsiteY51" fmla="*/ 1636204 h 2981723"/>
              <a:gd name="connsiteX52" fmla="*/ 4653348 w 11286328"/>
              <a:gd name="connsiteY52" fmla="*/ 1512644 h 2981723"/>
              <a:gd name="connsiteX53" fmla="*/ 123560 w 11286328"/>
              <a:gd name="connsiteY53" fmla="*/ 1512644 h 2981723"/>
              <a:gd name="connsiteX54" fmla="*/ 588232 w 11286328"/>
              <a:gd name="connsiteY54" fmla="*/ 1512644 h 2981723"/>
              <a:gd name="connsiteX55" fmla="*/ 711792 w 11286328"/>
              <a:gd name="connsiteY55" fmla="*/ 1636204 h 2981723"/>
              <a:gd name="connsiteX56" fmla="*/ 711792 w 11286328"/>
              <a:gd name="connsiteY56" fmla="*/ 2100876 h 2981723"/>
              <a:gd name="connsiteX57" fmla="*/ 588232 w 11286328"/>
              <a:gd name="connsiteY57" fmla="*/ 2224436 h 2981723"/>
              <a:gd name="connsiteX58" fmla="*/ 123560 w 11286328"/>
              <a:gd name="connsiteY58" fmla="*/ 2224436 h 2981723"/>
              <a:gd name="connsiteX59" fmla="*/ 0 w 11286328"/>
              <a:gd name="connsiteY59" fmla="*/ 2100876 h 2981723"/>
              <a:gd name="connsiteX60" fmla="*/ 0 w 11286328"/>
              <a:gd name="connsiteY60" fmla="*/ 1636204 h 2981723"/>
              <a:gd name="connsiteX61" fmla="*/ 123560 w 11286328"/>
              <a:gd name="connsiteY61" fmla="*/ 1512644 h 2981723"/>
              <a:gd name="connsiteX62" fmla="*/ 6164838 w 11286328"/>
              <a:gd name="connsiteY62" fmla="*/ 760595 h 2981723"/>
              <a:gd name="connsiteX63" fmla="*/ 6629510 w 11286328"/>
              <a:gd name="connsiteY63" fmla="*/ 760595 h 2981723"/>
              <a:gd name="connsiteX64" fmla="*/ 6753070 w 11286328"/>
              <a:gd name="connsiteY64" fmla="*/ 884155 h 2981723"/>
              <a:gd name="connsiteX65" fmla="*/ 6753070 w 11286328"/>
              <a:gd name="connsiteY65" fmla="*/ 1348827 h 2981723"/>
              <a:gd name="connsiteX66" fmla="*/ 6629510 w 11286328"/>
              <a:gd name="connsiteY66" fmla="*/ 1472387 h 2981723"/>
              <a:gd name="connsiteX67" fmla="*/ 6164838 w 11286328"/>
              <a:gd name="connsiteY67" fmla="*/ 1472387 h 2981723"/>
              <a:gd name="connsiteX68" fmla="*/ 6041278 w 11286328"/>
              <a:gd name="connsiteY68" fmla="*/ 1348827 h 2981723"/>
              <a:gd name="connsiteX69" fmla="*/ 6041278 w 11286328"/>
              <a:gd name="connsiteY69" fmla="*/ 884155 h 2981723"/>
              <a:gd name="connsiteX70" fmla="*/ 6164838 w 11286328"/>
              <a:gd name="connsiteY70" fmla="*/ 760595 h 2981723"/>
              <a:gd name="connsiteX71" fmla="*/ 799282 w 11286328"/>
              <a:gd name="connsiteY71" fmla="*/ 49342 h 2981723"/>
              <a:gd name="connsiteX72" fmla="*/ 798831 w 11286328"/>
              <a:gd name="connsiteY72" fmla="*/ 74553 h 2981723"/>
              <a:gd name="connsiteX73" fmla="*/ 766007 w 11286328"/>
              <a:gd name="connsiteY73" fmla="*/ 225503 h 2981723"/>
              <a:gd name="connsiteX74" fmla="*/ 757760 w 11286328"/>
              <a:gd name="connsiteY74" fmla="*/ 244225 h 2981723"/>
              <a:gd name="connsiteX75" fmla="*/ 757760 w 11286328"/>
              <a:gd name="connsiteY75" fmla="*/ 150034 h 2981723"/>
              <a:gd name="connsiteX76" fmla="*/ 769031 w 11286328"/>
              <a:gd name="connsiteY76" fmla="*/ 94209 h 2981723"/>
              <a:gd name="connsiteX77" fmla="*/ 842697 w 11286328"/>
              <a:gd name="connsiteY77" fmla="*/ 19642 h 2981723"/>
              <a:gd name="connsiteX78" fmla="*/ 841623 w 11286328"/>
              <a:gd name="connsiteY78" fmla="*/ 79570 h 2981723"/>
              <a:gd name="connsiteX79" fmla="*/ 807000 w 11286328"/>
              <a:gd name="connsiteY79" fmla="*/ 238784 h 2981723"/>
              <a:gd name="connsiteX80" fmla="*/ 757760 w 11286328"/>
              <a:gd name="connsiteY80" fmla="*/ 350562 h 2981723"/>
              <a:gd name="connsiteX81" fmla="*/ 757760 w 11286328"/>
              <a:gd name="connsiteY81" fmla="*/ 294117 h 2981723"/>
              <a:gd name="connsiteX82" fmla="*/ 759633 w 11286328"/>
              <a:gd name="connsiteY82" fmla="*/ 288097 h 2981723"/>
              <a:gd name="connsiteX83" fmla="*/ 759633 w 11286328"/>
              <a:gd name="connsiteY83" fmla="*/ 276014 h 2981723"/>
              <a:gd name="connsiteX84" fmla="*/ 757760 w 11286328"/>
              <a:gd name="connsiteY84" fmla="*/ 282035 h 2981723"/>
              <a:gd name="connsiteX85" fmla="*/ 757760 w 11286328"/>
              <a:gd name="connsiteY85" fmla="*/ 253134 h 2981723"/>
              <a:gd name="connsiteX86" fmla="*/ 769439 w 11286328"/>
              <a:gd name="connsiteY86" fmla="*/ 226621 h 2981723"/>
              <a:gd name="connsiteX87" fmla="*/ 802410 w 11286328"/>
              <a:gd name="connsiteY87" fmla="*/ 74979 h 2981723"/>
              <a:gd name="connsiteX88" fmla="*/ 802920 w 11286328"/>
              <a:gd name="connsiteY88" fmla="*/ 46460 h 2981723"/>
              <a:gd name="connsiteX89" fmla="*/ 885799 w 11286328"/>
              <a:gd name="connsiteY89" fmla="*/ 7618 h 2981723"/>
              <a:gd name="connsiteX90" fmla="*/ 884423 w 11286328"/>
              <a:gd name="connsiteY90" fmla="*/ 84551 h 2981723"/>
              <a:gd name="connsiteX91" fmla="*/ 776845 w 11286328"/>
              <a:gd name="connsiteY91" fmla="*/ 413577 h 2981723"/>
              <a:gd name="connsiteX92" fmla="*/ 757760 w 11286328"/>
              <a:gd name="connsiteY92" fmla="*/ 440510 h 2981723"/>
              <a:gd name="connsiteX93" fmla="*/ 757760 w 11286328"/>
              <a:gd name="connsiteY93" fmla="*/ 400702 h 2981723"/>
              <a:gd name="connsiteX94" fmla="*/ 759633 w 11286328"/>
              <a:gd name="connsiteY94" fmla="*/ 397256 h 2981723"/>
              <a:gd name="connsiteX95" fmla="*/ 759633 w 11286328"/>
              <a:gd name="connsiteY95" fmla="*/ 389686 h 2981723"/>
              <a:gd name="connsiteX96" fmla="*/ 757760 w 11286328"/>
              <a:gd name="connsiteY96" fmla="*/ 393132 h 2981723"/>
              <a:gd name="connsiteX97" fmla="*/ 757760 w 11286328"/>
              <a:gd name="connsiteY97" fmla="*/ 359475 h 2981723"/>
              <a:gd name="connsiteX98" fmla="*/ 810444 w 11286328"/>
              <a:gd name="connsiteY98" fmla="*/ 239881 h 2981723"/>
              <a:gd name="connsiteX99" fmla="*/ 845220 w 11286328"/>
              <a:gd name="connsiteY99" fmla="*/ 79965 h 2981723"/>
              <a:gd name="connsiteX100" fmla="*/ 846344 w 11286328"/>
              <a:gd name="connsiteY100" fmla="*/ 17183 h 2981723"/>
              <a:gd name="connsiteX101" fmla="*/ 849730 w 11286328"/>
              <a:gd name="connsiteY101" fmla="*/ 14900 h 2981723"/>
              <a:gd name="connsiteX102" fmla="*/ 3913633 w 11286328"/>
              <a:gd name="connsiteY102" fmla="*/ 6615 h 2981723"/>
              <a:gd name="connsiteX103" fmla="*/ 5103195 w 11286328"/>
              <a:gd name="connsiteY103" fmla="*/ 6615 h 2981723"/>
              <a:gd name="connsiteX104" fmla="*/ 5241300 w 11286328"/>
              <a:gd name="connsiteY104" fmla="*/ 144720 h 2981723"/>
              <a:gd name="connsiteX105" fmla="*/ 5241300 w 11286328"/>
              <a:gd name="connsiteY105" fmla="*/ 1334282 h 2981723"/>
              <a:gd name="connsiteX106" fmla="*/ 5103195 w 11286328"/>
              <a:gd name="connsiteY106" fmla="*/ 1472387 h 2981723"/>
              <a:gd name="connsiteX107" fmla="*/ 3913633 w 11286328"/>
              <a:gd name="connsiteY107" fmla="*/ 1472387 h 2981723"/>
              <a:gd name="connsiteX108" fmla="*/ 3775529 w 11286328"/>
              <a:gd name="connsiteY108" fmla="*/ 1334282 h 2981723"/>
              <a:gd name="connsiteX109" fmla="*/ 3775529 w 11286328"/>
              <a:gd name="connsiteY109" fmla="*/ 144720 h 2981723"/>
              <a:gd name="connsiteX110" fmla="*/ 3913633 w 11286328"/>
              <a:gd name="connsiteY110" fmla="*/ 6615 h 2981723"/>
              <a:gd name="connsiteX111" fmla="*/ 9277361 w 11286328"/>
              <a:gd name="connsiteY111" fmla="*/ 6614 h 2981723"/>
              <a:gd name="connsiteX112" fmla="*/ 9287170 w 11286328"/>
              <a:gd name="connsiteY112" fmla="*/ 103607 h 2981723"/>
              <a:gd name="connsiteX113" fmla="*/ 9688618 w 11286328"/>
              <a:gd name="connsiteY113" fmla="*/ 505058 h 2981723"/>
              <a:gd name="connsiteX114" fmla="*/ 9771680 w 11286328"/>
              <a:gd name="connsiteY114" fmla="*/ 513459 h 2981723"/>
              <a:gd name="connsiteX115" fmla="*/ 9771680 w 11286328"/>
              <a:gd name="connsiteY115" fmla="*/ 509276 h 2981723"/>
              <a:gd name="connsiteX116" fmla="*/ 9689452 w 11286328"/>
              <a:gd name="connsiteY116" fmla="*/ 500961 h 2981723"/>
              <a:gd name="connsiteX117" fmla="*/ 9291267 w 11286328"/>
              <a:gd name="connsiteY117" fmla="*/ 102772 h 2981723"/>
              <a:gd name="connsiteX118" fmla="*/ 9281543 w 11286328"/>
              <a:gd name="connsiteY118" fmla="*/ 6614 h 2981723"/>
              <a:gd name="connsiteX119" fmla="*/ 9227449 w 11286328"/>
              <a:gd name="connsiteY119" fmla="*/ 6614 h 2981723"/>
              <a:gd name="connsiteX120" fmla="*/ 9238273 w 11286328"/>
              <a:gd name="connsiteY120" fmla="*/ 113668 h 2981723"/>
              <a:gd name="connsiteX121" fmla="*/ 9678558 w 11286328"/>
              <a:gd name="connsiteY121" fmla="*/ 553955 h 2981723"/>
              <a:gd name="connsiteX122" fmla="*/ 9771680 w 11286328"/>
              <a:gd name="connsiteY122" fmla="*/ 563370 h 2981723"/>
              <a:gd name="connsiteX123" fmla="*/ 9771680 w 11286328"/>
              <a:gd name="connsiteY123" fmla="*/ 559187 h 2981723"/>
              <a:gd name="connsiteX124" fmla="*/ 9679420 w 11286328"/>
              <a:gd name="connsiteY124" fmla="*/ 549854 h 2981723"/>
              <a:gd name="connsiteX125" fmla="*/ 9242374 w 11286328"/>
              <a:gd name="connsiteY125" fmla="*/ 112805 h 2981723"/>
              <a:gd name="connsiteX126" fmla="*/ 9231633 w 11286328"/>
              <a:gd name="connsiteY126" fmla="*/ 6614 h 2981723"/>
              <a:gd name="connsiteX127" fmla="*/ 9177539 w 11286328"/>
              <a:gd name="connsiteY127" fmla="*/ 6614 h 2981723"/>
              <a:gd name="connsiteX128" fmla="*/ 9189380 w 11286328"/>
              <a:gd name="connsiteY128" fmla="*/ 123700 h 2981723"/>
              <a:gd name="connsiteX129" fmla="*/ 9668525 w 11286328"/>
              <a:gd name="connsiteY129" fmla="*/ 602848 h 2981723"/>
              <a:gd name="connsiteX130" fmla="*/ 9771680 w 11286328"/>
              <a:gd name="connsiteY130" fmla="*/ 613281 h 2981723"/>
              <a:gd name="connsiteX131" fmla="*/ 9771680 w 11286328"/>
              <a:gd name="connsiteY131" fmla="*/ 609098 h 2981723"/>
              <a:gd name="connsiteX132" fmla="*/ 9669360 w 11286328"/>
              <a:gd name="connsiteY132" fmla="*/ 598751 h 2981723"/>
              <a:gd name="connsiteX133" fmla="*/ 9193477 w 11286328"/>
              <a:gd name="connsiteY133" fmla="*/ 122865 h 2981723"/>
              <a:gd name="connsiteX134" fmla="*/ 9181722 w 11286328"/>
              <a:gd name="connsiteY134" fmla="*/ 6614 h 2981723"/>
              <a:gd name="connsiteX135" fmla="*/ 9127627 w 11286328"/>
              <a:gd name="connsiteY135" fmla="*/ 6614 h 2981723"/>
              <a:gd name="connsiteX136" fmla="*/ 9140483 w 11286328"/>
              <a:gd name="connsiteY136" fmla="*/ 133761 h 2981723"/>
              <a:gd name="connsiteX137" fmla="*/ 9658464 w 11286328"/>
              <a:gd name="connsiteY137" fmla="*/ 651746 h 2981723"/>
              <a:gd name="connsiteX138" fmla="*/ 9771680 w 11286328"/>
              <a:gd name="connsiteY138" fmla="*/ 663192 h 2981723"/>
              <a:gd name="connsiteX139" fmla="*/ 9771680 w 11286328"/>
              <a:gd name="connsiteY139" fmla="*/ 659009 h 2981723"/>
              <a:gd name="connsiteX140" fmla="*/ 9659327 w 11286328"/>
              <a:gd name="connsiteY140" fmla="*/ 647645 h 2981723"/>
              <a:gd name="connsiteX141" fmla="*/ 9144583 w 11286328"/>
              <a:gd name="connsiteY141" fmla="*/ 132899 h 2981723"/>
              <a:gd name="connsiteX142" fmla="*/ 9131811 w 11286328"/>
              <a:gd name="connsiteY142" fmla="*/ 6614 h 2981723"/>
              <a:gd name="connsiteX143" fmla="*/ 9077373 w 11286328"/>
              <a:gd name="connsiteY143" fmla="*/ 6614 h 2981723"/>
              <a:gd name="connsiteX144" fmla="*/ 9080729 w 11286328"/>
              <a:gd name="connsiteY144" fmla="*/ 72842 h 2981723"/>
              <a:gd name="connsiteX145" fmla="*/ 9719382 w 11286328"/>
              <a:gd name="connsiteY145" fmla="*/ 711500 h 2981723"/>
              <a:gd name="connsiteX146" fmla="*/ 9771680 w 11286328"/>
              <a:gd name="connsiteY146" fmla="*/ 714150 h 2981723"/>
              <a:gd name="connsiteX147" fmla="*/ 9771680 w 11286328"/>
              <a:gd name="connsiteY147" fmla="*/ 708921 h 2981723"/>
              <a:gd name="connsiteX148" fmla="*/ 9649266 w 11286328"/>
              <a:gd name="connsiteY148" fmla="*/ 696543 h 2981723"/>
              <a:gd name="connsiteX149" fmla="*/ 9095686 w 11286328"/>
              <a:gd name="connsiteY149" fmla="*/ 142959 h 2981723"/>
              <a:gd name="connsiteX150" fmla="*/ 9081900 w 11286328"/>
              <a:gd name="connsiteY150" fmla="*/ 6614 h 2981723"/>
              <a:gd name="connsiteX151" fmla="*/ 9027463 w 11286328"/>
              <a:gd name="connsiteY151" fmla="*/ 6614 h 2981723"/>
              <a:gd name="connsiteX152" fmla="*/ 9031076 w 11286328"/>
              <a:gd name="connsiteY152" fmla="*/ 77945 h 2981723"/>
              <a:gd name="connsiteX153" fmla="*/ 9714279 w 11286328"/>
              <a:gd name="connsiteY153" fmla="*/ 761153 h 2981723"/>
              <a:gd name="connsiteX154" fmla="*/ 9771680 w 11286328"/>
              <a:gd name="connsiteY154" fmla="*/ 764061 h 2981723"/>
              <a:gd name="connsiteX155" fmla="*/ 9771680 w 11286328"/>
              <a:gd name="connsiteY155" fmla="*/ 759877 h 2981723"/>
              <a:gd name="connsiteX156" fmla="*/ 9714718 w 11286328"/>
              <a:gd name="connsiteY156" fmla="*/ 756991 h 2981723"/>
              <a:gd name="connsiteX157" fmla="*/ 9035239 w 11286328"/>
              <a:gd name="connsiteY157" fmla="*/ 77507 h 2981723"/>
              <a:gd name="connsiteX158" fmla="*/ 9031646 w 11286328"/>
              <a:gd name="connsiteY158" fmla="*/ 6614 h 2981723"/>
              <a:gd name="connsiteX159" fmla="*/ 8977552 w 11286328"/>
              <a:gd name="connsiteY159" fmla="*/ 6614 h 2981723"/>
              <a:gd name="connsiteX160" fmla="*/ 8981424 w 11286328"/>
              <a:gd name="connsiteY160" fmla="*/ 83034 h 2981723"/>
              <a:gd name="connsiteX161" fmla="*/ 9709191 w 11286328"/>
              <a:gd name="connsiteY161" fmla="*/ 810806 h 2981723"/>
              <a:gd name="connsiteX162" fmla="*/ 9771680 w 11286328"/>
              <a:gd name="connsiteY162" fmla="*/ 813972 h 2981723"/>
              <a:gd name="connsiteX163" fmla="*/ 9771680 w 11286328"/>
              <a:gd name="connsiteY163" fmla="*/ 809790 h 2981723"/>
              <a:gd name="connsiteX164" fmla="*/ 9709614 w 11286328"/>
              <a:gd name="connsiteY164" fmla="*/ 806645 h 2981723"/>
              <a:gd name="connsiteX165" fmla="*/ 8985585 w 11286328"/>
              <a:gd name="connsiteY165" fmla="*/ 82611 h 2981723"/>
              <a:gd name="connsiteX166" fmla="*/ 8981735 w 11286328"/>
              <a:gd name="connsiteY166" fmla="*/ 6614 h 2981723"/>
              <a:gd name="connsiteX167" fmla="*/ 8927641 w 11286328"/>
              <a:gd name="connsiteY167" fmla="*/ 6614 h 2981723"/>
              <a:gd name="connsiteX168" fmla="*/ 8931771 w 11286328"/>
              <a:gd name="connsiteY168" fmla="*/ 88138 h 2981723"/>
              <a:gd name="connsiteX169" fmla="*/ 9704087 w 11286328"/>
              <a:gd name="connsiteY169" fmla="*/ 860461 h 2981723"/>
              <a:gd name="connsiteX170" fmla="*/ 9771680 w 11286328"/>
              <a:gd name="connsiteY170" fmla="*/ 863885 h 2981723"/>
              <a:gd name="connsiteX171" fmla="*/ 9771680 w 11286328"/>
              <a:gd name="connsiteY171" fmla="*/ 859700 h 2981723"/>
              <a:gd name="connsiteX172" fmla="*/ 9704526 w 11286328"/>
              <a:gd name="connsiteY172" fmla="*/ 856297 h 2981723"/>
              <a:gd name="connsiteX173" fmla="*/ 8935933 w 11286328"/>
              <a:gd name="connsiteY173" fmla="*/ 87700 h 2981723"/>
              <a:gd name="connsiteX174" fmla="*/ 8931824 w 11286328"/>
              <a:gd name="connsiteY174" fmla="*/ 6614 h 2981723"/>
              <a:gd name="connsiteX175" fmla="*/ 8877730 w 11286328"/>
              <a:gd name="connsiteY175" fmla="*/ 6614 h 2981723"/>
              <a:gd name="connsiteX176" fmla="*/ 8882118 w 11286328"/>
              <a:gd name="connsiteY176" fmla="*/ 93227 h 2981723"/>
              <a:gd name="connsiteX177" fmla="*/ 9698999 w 11286328"/>
              <a:gd name="connsiteY177" fmla="*/ 910113 h 2981723"/>
              <a:gd name="connsiteX178" fmla="*/ 9771680 w 11286328"/>
              <a:gd name="connsiteY178" fmla="*/ 913795 h 2981723"/>
              <a:gd name="connsiteX179" fmla="*/ 9771680 w 11286328"/>
              <a:gd name="connsiteY179" fmla="*/ 909613 h 2981723"/>
              <a:gd name="connsiteX180" fmla="*/ 9699422 w 11286328"/>
              <a:gd name="connsiteY180" fmla="*/ 905952 h 2981723"/>
              <a:gd name="connsiteX181" fmla="*/ 8886280 w 11286328"/>
              <a:gd name="connsiteY181" fmla="*/ 92804 h 2981723"/>
              <a:gd name="connsiteX182" fmla="*/ 8881913 w 11286328"/>
              <a:gd name="connsiteY182" fmla="*/ 6614 h 2981723"/>
              <a:gd name="connsiteX183" fmla="*/ 8827819 w 11286328"/>
              <a:gd name="connsiteY183" fmla="*/ 6614 h 2981723"/>
              <a:gd name="connsiteX184" fmla="*/ 8832465 w 11286328"/>
              <a:gd name="connsiteY184" fmla="*/ 98330 h 2981723"/>
              <a:gd name="connsiteX185" fmla="*/ 9693895 w 11286328"/>
              <a:gd name="connsiteY185" fmla="*/ 959766 h 2981723"/>
              <a:gd name="connsiteX186" fmla="*/ 9771680 w 11286328"/>
              <a:gd name="connsiteY186" fmla="*/ 963707 h 2981723"/>
              <a:gd name="connsiteX187" fmla="*/ 9771680 w 11286328"/>
              <a:gd name="connsiteY187" fmla="*/ 959523 h 2981723"/>
              <a:gd name="connsiteX188" fmla="*/ 9694334 w 11286328"/>
              <a:gd name="connsiteY188" fmla="*/ 955604 h 2981723"/>
              <a:gd name="connsiteX189" fmla="*/ 8836627 w 11286328"/>
              <a:gd name="connsiteY189" fmla="*/ 97891 h 2981723"/>
              <a:gd name="connsiteX190" fmla="*/ 8832002 w 11286328"/>
              <a:gd name="connsiteY190" fmla="*/ 6614 h 2981723"/>
              <a:gd name="connsiteX191" fmla="*/ 8777908 w 11286328"/>
              <a:gd name="connsiteY191" fmla="*/ 6614 h 2981723"/>
              <a:gd name="connsiteX192" fmla="*/ 8782813 w 11286328"/>
              <a:gd name="connsiteY192" fmla="*/ 103419 h 2981723"/>
              <a:gd name="connsiteX193" fmla="*/ 9688807 w 11286328"/>
              <a:gd name="connsiteY193" fmla="*/ 1009419 h 2981723"/>
              <a:gd name="connsiteX194" fmla="*/ 9771680 w 11286328"/>
              <a:gd name="connsiteY194" fmla="*/ 1013617 h 2981723"/>
              <a:gd name="connsiteX195" fmla="*/ 9771680 w 11286328"/>
              <a:gd name="connsiteY195" fmla="*/ 1009435 h 2981723"/>
              <a:gd name="connsiteX196" fmla="*/ 9689230 w 11286328"/>
              <a:gd name="connsiteY196" fmla="*/ 1005257 h 2981723"/>
              <a:gd name="connsiteX197" fmla="*/ 8786974 w 11286328"/>
              <a:gd name="connsiteY197" fmla="*/ 102996 h 2981723"/>
              <a:gd name="connsiteX198" fmla="*/ 8782091 w 11286328"/>
              <a:gd name="connsiteY198" fmla="*/ 6614 h 2981723"/>
              <a:gd name="connsiteX199" fmla="*/ 8727997 w 11286328"/>
              <a:gd name="connsiteY199" fmla="*/ 6614 h 2981723"/>
              <a:gd name="connsiteX200" fmla="*/ 8733159 w 11286328"/>
              <a:gd name="connsiteY200" fmla="*/ 108523 h 2981723"/>
              <a:gd name="connsiteX201" fmla="*/ 9683703 w 11286328"/>
              <a:gd name="connsiteY201" fmla="*/ 1059073 h 2981723"/>
              <a:gd name="connsiteX202" fmla="*/ 9771680 w 11286328"/>
              <a:gd name="connsiteY202" fmla="*/ 1063530 h 2981723"/>
              <a:gd name="connsiteX203" fmla="*/ 9771680 w 11286328"/>
              <a:gd name="connsiteY203" fmla="*/ 1059346 h 2981723"/>
              <a:gd name="connsiteX204" fmla="*/ 9684142 w 11286328"/>
              <a:gd name="connsiteY204" fmla="*/ 1054911 h 2981723"/>
              <a:gd name="connsiteX205" fmla="*/ 8737321 w 11286328"/>
              <a:gd name="connsiteY205" fmla="*/ 108084 h 2981723"/>
              <a:gd name="connsiteX206" fmla="*/ 8732180 w 11286328"/>
              <a:gd name="connsiteY206" fmla="*/ 6614 h 2981723"/>
              <a:gd name="connsiteX207" fmla="*/ 8678086 w 11286328"/>
              <a:gd name="connsiteY207" fmla="*/ 6614 h 2981723"/>
              <a:gd name="connsiteX208" fmla="*/ 8683507 w 11286328"/>
              <a:gd name="connsiteY208" fmla="*/ 113611 h 2981723"/>
              <a:gd name="connsiteX209" fmla="*/ 9678615 w 11286328"/>
              <a:gd name="connsiteY209" fmla="*/ 1108725 h 2981723"/>
              <a:gd name="connsiteX210" fmla="*/ 9771680 w 11286328"/>
              <a:gd name="connsiteY210" fmla="*/ 1113440 h 2981723"/>
              <a:gd name="connsiteX211" fmla="*/ 9771680 w 11286328"/>
              <a:gd name="connsiteY211" fmla="*/ 1109258 h 2981723"/>
              <a:gd name="connsiteX212" fmla="*/ 9679038 w 11286328"/>
              <a:gd name="connsiteY212" fmla="*/ 1104564 h 2981723"/>
              <a:gd name="connsiteX213" fmla="*/ 8687668 w 11286328"/>
              <a:gd name="connsiteY213" fmla="*/ 113188 h 2981723"/>
              <a:gd name="connsiteX214" fmla="*/ 8682269 w 11286328"/>
              <a:gd name="connsiteY214" fmla="*/ 6614 h 2981723"/>
              <a:gd name="connsiteX215" fmla="*/ 8628175 w 11286328"/>
              <a:gd name="connsiteY215" fmla="*/ 6614 h 2981723"/>
              <a:gd name="connsiteX216" fmla="*/ 8633854 w 11286328"/>
              <a:gd name="connsiteY216" fmla="*/ 118714 h 2981723"/>
              <a:gd name="connsiteX217" fmla="*/ 9673511 w 11286328"/>
              <a:gd name="connsiteY217" fmla="*/ 1158379 h 2981723"/>
              <a:gd name="connsiteX218" fmla="*/ 9771680 w 11286328"/>
              <a:gd name="connsiteY218" fmla="*/ 1163352 h 2981723"/>
              <a:gd name="connsiteX219" fmla="*/ 9771680 w 11286328"/>
              <a:gd name="connsiteY219" fmla="*/ 1159168 h 2981723"/>
              <a:gd name="connsiteX220" fmla="*/ 9673949 w 11286328"/>
              <a:gd name="connsiteY220" fmla="*/ 1154217 h 2981723"/>
              <a:gd name="connsiteX221" fmla="*/ 8638016 w 11286328"/>
              <a:gd name="connsiteY221" fmla="*/ 118275 h 2981723"/>
              <a:gd name="connsiteX222" fmla="*/ 8632358 w 11286328"/>
              <a:gd name="connsiteY222" fmla="*/ 6614 h 2981723"/>
              <a:gd name="connsiteX223" fmla="*/ 8578264 w 11286328"/>
              <a:gd name="connsiteY223" fmla="*/ 6614 h 2981723"/>
              <a:gd name="connsiteX224" fmla="*/ 8584201 w 11286328"/>
              <a:gd name="connsiteY224" fmla="*/ 123803 h 2981723"/>
              <a:gd name="connsiteX225" fmla="*/ 9668423 w 11286328"/>
              <a:gd name="connsiteY225" fmla="*/ 1208031 h 2981723"/>
              <a:gd name="connsiteX226" fmla="*/ 9771680 w 11286328"/>
              <a:gd name="connsiteY226" fmla="*/ 1213263 h 2981723"/>
              <a:gd name="connsiteX227" fmla="*/ 9771680 w 11286328"/>
              <a:gd name="connsiteY227" fmla="*/ 1209080 h 2981723"/>
              <a:gd name="connsiteX228" fmla="*/ 9668846 w 11286328"/>
              <a:gd name="connsiteY228" fmla="*/ 1203870 h 2981723"/>
              <a:gd name="connsiteX229" fmla="*/ 8588362 w 11286328"/>
              <a:gd name="connsiteY229" fmla="*/ 123380 h 2981723"/>
              <a:gd name="connsiteX230" fmla="*/ 8582447 w 11286328"/>
              <a:gd name="connsiteY230" fmla="*/ 6614 h 2981723"/>
              <a:gd name="connsiteX231" fmla="*/ 8528353 w 11286328"/>
              <a:gd name="connsiteY231" fmla="*/ 6614 h 2981723"/>
              <a:gd name="connsiteX232" fmla="*/ 8534548 w 11286328"/>
              <a:gd name="connsiteY232" fmla="*/ 128907 h 2981723"/>
              <a:gd name="connsiteX233" fmla="*/ 9663319 w 11286328"/>
              <a:gd name="connsiteY233" fmla="*/ 1257685 h 2981723"/>
              <a:gd name="connsiteX234" fmla="*/ 9771680 w 11286328"/>
              <a:gd name="connsiteY234" fmla="*/ 1263175 h 2981723"/>
              <a:gd name="connsiteX235" fmla="*/ 9771680 w 11286328"/>
              <a:gd name="connsiteY235" fmla="*/ 1258992 h 2981723"/>
              <a:gd name="connsiteX236" fmla="*/ 9663757 w 11286328"/>
              <a:gd name="connsiteY236" fmla="*/ 1253524 h 2981723"/>
              <a:gd name="connsiteX237" fmla="*/ 8538710 w 11286328"/>
              <a:gd name="connsiteY237" fmla="*/ 128484 h 2981723"/>
              <a:gd name="connsiteX238" fmla="*/ 8532536 w 11286328"/>
              <a:gd name="connsiteY238" fmla="*/ 6614 h 2981723"/>
              <a:gd name="connsiteX239" fmla="*/ 8478442 w 11286328"/>
              <a:gd name="connsiteY239" fmla="*/ 6614 h 2981723"/>
              <a:gd name="connsiteX240" fmla="*/ 8484896 w 11286328"/>
              <a:gd name="connsiteY240" fmla="*/ 133995 h 2981723"/>
              <a:gd name="connsiteX241" fmla="*/ 9658231 w 11286328"/>
              <a:gd name="connsiteY241" fmla="*/ 1307338 h 2981723"/>
              <a:gd name="connsiteX242" fmla="*/ 9771680 w 11286328"/>
              <a:gd name="connsiteY242" fmla="*/ 1313086 h 2981723"/>
              <a:gd name="connsiteX243" fmla="*/ 9771680 w 11286328"/>
              <a:gd name="connsiteY243" fmla="*/ 1308902 h 2981723"/>
              <a:gd name="connsiteX244" fmla="*/ 9658653 w 11286328"/>
              <a:gd name="connsiteY244" fmla="*/ 1303176 h 2981723"/>
              <a:gd name="connsiteX245" fmla="*/ 8489057 w 11286328"/>
              <a:gd name="connsiteY245" fmla="*/ 133572 h 2981723"/>
              <a:gd name="connsiteX246" fmla="*/ 8482625 w 11286328"/>
              <a:gd name="connsiteY246" fmla="*/ 6614 h 2981723"/>
              <a:gd name="connsiteX247" fmla="*/ 8428531 w 11286328"/>
              <a:gd name="connsiteY247" fmla="*/ 6614 h 2981723"/>
              <a:gd name="connsiteX248" fmla="*/ 8435242 w 11286328"/>
              <a:gd name="connsiteY248" fmla="*/ 139099 h 2981723"/>
              <a:gd name="connsiteX249" fmla="*/ 9653127 w 11286328"/>
              <a:gd name="connsiteY249" fmla="*/ 1356991 h 2981723"/>
              <a:gd name="connsiteX250" fmla="*/ 9771680 w 11286328"/>
              <a:gd name="connsiteY250" fmla="*/ 1362997 h 2981723"/>
              <a:gd name="connsiteX251" fmla="*/ 9771680 w 11286328"/>
              <a:gd name="connsiteY251" fmla="*/ 1358813 h 2981723"/>
              <a:gd name="connsiteX252" fmla="*/ 9653565 w 11286328"/>
              <a:gd name="connsiteY252" fmla="*/ 1352829 h 2981723"/>
              <a:gd name="connsiteX253" fmla="*/ 8439404 w 11286328"/>
              <a:gd name="connsiteY253" fmla="*/ 138661 h 2981723"/>
              <a:gd name="connsiteX254" fmla="*/ 8432714 w 11286328"/>
              <a:gd name="connsiteY254" fmla="*/ 6614 h 2981723"/>
              <a:gd name="connsiteX255" fmla="*/ 8378620 w 11286328"/>
              <a:gd name="connsiteY255" fmla="*/ 6614 h 2981723"/>
              <a:gd name="connsiteX256" fmla="*/ 8385590 w 11286328"/>
              <a:gd name="connsiteY256" fmla="*/ 144188 h 2981723"/>
              <a:gd name="connsiteX257" fmla="*/ 9648038 w 11286328"/>
              <a:gd name="connsiteY257" fmla="*/ 1406644 h 2981723"/>
              <a:gd name="connsiteX258" fmla="*/ 9771680 w 11286328"/>
              <a:gd name="connsiteY258" fmla="*/ 1412909 h 2981723"/>
              <a:gd name="connsiteX259" fmla="*/ 9771680 w 11286328"/>
              <a:gd name="connsiteY259" fmla="*/ 1408726 h 2981723"/>
              <a:gd name="connsiteX260" fmla="*/ 9648461 w 11286328"/>
              <a:gd name="connsiteY260" fmla="*/ 1402483 h 2981723"/>
              <a:gd name="connsiteX261" fmla="*/ 8389751 w 11286328"/>
              <a:gd name="connsiteY261" fmla="*/ 143765 h 2981723"/>
              <a:gd name="connsiteX262" fmla="*/ 8382803 w 11286328"/>
              <a:gd name="connsiteY262" fmla="*/ 6614 h 2981723"/>
              <a:gd name="connsiteX263" fmla="*/ 8328709 w 11286328"/>
              <a:gd name="connsiteY263" fmla="*/ 6614 h 2981723"/>
              <a:gd name="connsiteX264" fmla="*/ 8335937 w 11286328"/>
              <a:gd name="connsiteY264" fmla="*/ 149292 h 2981723"/>
              <a:gd name="connsiteX265" fmla="*/ 9642934 w 11286328"/>
              <a:gd name="connsiteY265" fmla="*/ 1456298 h 2981723"/>
              <a:gd name="connsiteX266" fmla="*/ 9771680 w 11286328"/>
              <a:gd name="connsiteY266" fmla="*/ 1462820 h 2981723"/>
              <a:gd name="connsiteX267" fmla="*/ 9771680 w 11286328"/>
              <a:gd name="connsiteY267" fmla="*/ 1458636 h 2981723"/>
              <a:gd name="connsiteX268" fmla="*/ 9643373 w 11286328"/>
              <a:gd name="connsiteY268" fmla="*/ 1452136 h 2981723"/>
              <a:gd name="connsiteX269" fmla="*/ 8340099 w 11286328"/>
              <a:gd name="connsiteY269" fmla="*/ 148853 h 2981723"/>
              <a:gd name="connsiteX270" fmla="*/ 8332892 w 11286328"/>
              <a:gd name="connsiteY270" fmla="*/ 6614 h 2981723"/>
              <a:gd name="connsiteX271" fmla="*/ 8278798 w 11286328"/>
              <a:gd name="connsiteY271" fmla="*/ 6614 h 2981723"/>
              <a:gd name="connsiteX272" fmla="*/ 8286284 w 11286328"/>
              <a:gd name="connsiteY272" fmla="*/ 154379 h 2981723"/>
              <a:gd name="connsiteX273" fmla="*/ 9637845 w 11286328"/>
              <a:gd name="connsiteY273" fmla="*/ 1505950 h 2981723"/>
              <a:gd name="connsiteX274" fmla="*/ 9771680 w 11286328"/>
              <a:gd name="connsiteY274" fmla="*/ 1512731 h 2981723"/>
              <a:gd name="connsiteX275" fmla="*/ 9771680 w 11286328"/>
              <a:gd name="connsiteY275" fmla="*/ 1508548 h 2981723"/>
              <a:gd name="connsiteX276" fmla="*/ 9638268 w 11286328"/>
              <a:gd name="connsiteY276" fmla="*/ 1501789 h 2981723"/>
              <a:gd name="connsiteX277" fmla="*/ 8290445 w 11286328"/>
              <a:gd name="connsiteY277" fmla="*/ 153956 h 2981723"/>
              <a:gd name="connsiteX278" fmla="*/ 8282981 w 11286328"/>
              <a:gd name="connsiteY278" fmla="*/ 6614 h 2981723"/>
              <a:gd name="connsiteX279" fmla="*/ 8228887 w 11286328"/>
              <a:gd name="connsiteY279" fmla="*/ 6614 h 2981723"/>
              <a:gd name="connsiteX280" fmla="*/ 8236631 w 11286328"/>
              <a:gd name="connsiteY280" fmla="*/ 159484 h 2981723"/>
              <a:gd name="connsiteX281" fmla="*/ 9632741 w 11286328"/>
              <a:gd name="connsiteY281" fmla="*/ 1555603 h 2981723"/>
              <a:gd name="connsiteX282" fmla="*/ 9771680 w 11286328"/>
              <a:gd name="connsiteY282" fmla="*/ 1562642 h 2981723"/>
              <a:gd name="connsiteX283" fmla="*/ 9771680 w 11286328"/>
              <a:gd name="connsiteY283" fmla="*/ 1558459 h 2981723"/>
              <a:gd name="connsiteX284" fmla="*/ 9633180 w 11286328"/>
              <a:gd name="connsiteY284" fmla="*/ 1551441 h 2981723"/>
              <a:gd name="connsiteX285" fmla="*/ 8240793 w 11286328"/>
              <a:gd name="connsiteY285" fmla="*/ 159045 h 2981723"/>
              <a:gd name="connsiteX286" fmla="*/ 8233070 w 11286328"/>
              <a:gd name="connsiteY286" fmla="*/ 6614 h 2981723"/>
              <a:gd name="connsiteX287" fmla="*/ 8178976 w 11286328"/>
              <a:gd name="connsiteY287" fmla="*/ 6614 h 2981723"/>
              <a:gd name="connsiteX288" fmla="*/ 8186979 w 11286328"/>
              <a:gd name="connsiteY288" fmla="*/ 164572 h 2981723"/>
              <a:gd name="connsiteX289" fmla="*/ 9627653 w 11286328"/>
              <a:gd name="connsiteY289" fmla="*/ 1605257 h 2981723"/>
              <a:gd name="connsiteX290" fmla="*/ 9771680 w 11286328"/>
              <a:gd name="connsiteY290" fmla="*/ 1612554 h 2981723"/>
              <a:gd name="connsiteX291" fmla="*/ 9771680 w 11286328"/>
              <a:gd name="connsiteY291" fmla="*/ 1608371 h 2981723"/>
              <a:gd name="connsiteX292" fmla="*/ 9628076 w 11286328"/>
              <a:gd name="connsiteY292" fmla="*/ 1601096 h 2981723"/>
              <a:gd name="connsiteX293" fmla="*/ 8191140 w 11286328"/>
              <a:gd name="connsiteY293" fmla="*/ 164149 h 2981723"/>
              <a:gd name="connsiteX294" fmla="*/ 8183159 w 11286328"/>
              <a:gd name="connsiteY294" fmla="*/ 6614 h 2981723"/>
              <a:gd name="connsiteX295" fmla="*/ 8129065 w 11286328"/>
              <a:gd name="connsiteY295" fmla="*/ 6614 h 2981723"/>
              <a:gd name="connsiteX296" fmla="*/ 8137311 w 11286328"/>
              <a:gd name="connsiteY296" fmla="*/ 169911 h 2981723"/>
              <a:gd name="connsiteX297" fmla="*/ 9622315 w 11286328"/>
              <a:gd name="connsiteY297" fmla="*/ 1654926 h 2981723"/>
              <a:gd name="connsiteX298" fmla="*/ 9771680 w 11286328"/>
              <a:gd name="connsiteY298" fmla="*/ 1662468 h 2981723"/>
              <a:gd name="connsiteX299" fmla="*/ 9771680 w 11286328"/>
              <a:gd name="connsiteY299" fmla="*/ 1658322 h 2981723"/>
              <a:gd name="connsiteX300" fmla="*/ 9627605 w 11286328"/>
              <a:gd name="connsiteY300" fmla="*/ 1651302 h 2981723"/>
              <a:gd name="connsiteX301" fmla="*/ 8618989 w 11286328"/>
              <a:gd name="connsiteY301" fmla="*/ 1173244 h 2981723"/>
              <a:gd name="connsiteX302" fmla="*/ 8140935 w 11286328"/>
              <a:gd name="connsiteY302" fmla="*/ 164649 h 2981723"/>
              <a:gd name="connsiteX303" fmla="*/ 8133236 w 11286328"/>
              <a:gd name="connsiteY303" fmla="*/ 6614 h 2981723"/>
              <a:gd name="connsiteX304" fmla="*/ 1447465 w 11286328"/>
              <a:gd name="connsiteY304" fmla="*/ 3307 h 2981723"/>
              <a:gd name="connsiteX305" fmla="*/ 3577255 w 11286328"/>
              <a:gd name="connsiteY305" fmla="*/ 3307 h 2981723"/>
              <a:gd name="connsiteX306" fmla="*/ 3634675 w 11286328"/>
              <a:gd name="connsiteY306" fmla="*/ 14900 h 2981723"/>
              <a:gd name="connsiteX307" fmla="*/ 3637880 w 11286328"/>
              <a:gd name="connsiteY307" fmla="*/ 17061 h 2981723"/>
              <a:gd name="connsiteX308" fmla="*/ 3641967 w 11286328"/>
              <a:gd name="connsiteY308" fmla="*/ 17886 h 2981723"/>
              <a:gd name="connsiteX309" fmla="*/ 3729561 w 11286328"/>
              <a:gd name="connsiteY309" fmla="*/ 150034 h 2981723"/>
              <a:gd name="connsiteX310" fmla="*/ 3729561 w 11286328"/>
              <a:gd name="connsiteY310" fmla="*/ 2834997 h 2981723"/>
              <a:gd name="connsiteX311" fmla="*/ 3586142 w 11286328"/>
              <a:gd name="connsiteY311" fmla="*/ 2978416 h 2981723"/>
              <a:gd name="connsiteX312" fmla="*/ 901179 w 11286328"/>
              <a:gd name="connsiteY312" fmla="*/ 2978416 h 2981723"/>
              <a:gd name="connsiteX313" fmla="*/ 757760 w 11286328"/>
              <a:gd name="connsiteY313" fmla="*/ 2834997 h 2981723"/>
              <a:gd name="connsiteX314" fmla="*/ 757760 w 11286328"/>
              <a:gd name="connsiteY314" fmla="*/ 1255384 h 2981723"/>
              <a:gd name="connsiteX315" fmla="*/ 759633 w 11286328"/>
              <a:gd name="connsiteY315" fmla="*/ 1254246 h 2981723"/>
              <a:gd name="connsiteX316" fmla="*/ 759633 w 11286328"/>
              <a:gd name="connsiteY316" fmla="*/ 1250374 h 2981723"/>
              <a:gd name="connsiteX317" fmla="*/ 757760 w 11286328"/>
              <a:gd name="connsiteY317" fmla="*/ 1251498 h 2981723"/>
              <a:gd name="connsiteX318" fmla="*/ 757760 w 11286328"/>
              <a:gd name="connsiteY318" fmla="*/ 1213433 h 2981723"/>
              <a:gd name="connsiteX319" fmla="*/ 778861 w 11286328"/>
              <a:gd name="connsiteY319" fmla="*/ 1201653 h 2981723"/>
              <a:gd name="connsiteX320" fmla="*/ 1267265 w 11286328"/>
              <a:gd name="connsiteY320" fmla="*/ 691585 h 2981723"/>
              <a:gd name="connsiteX321" fmla="*/ 1444770 w 11286328"/>
              <a:gd name="connsiteY321" fmla="*/ 149590 h 2981723"/>
              <a:gd name="connsiteX322" fmla="*/ 1404088 w 11286328"/>
              <a:gd name="connsiteY322" fmla="*/ 3307 h 2981723"/>
              <a:gd name="connsiteX323" fmla="*/ 1444164 w 11286328"/>
              <a:gd name="connsiteY323" fmla="*/ 3307 h 2981723"/>
              <a:gd name="connsiteX324" fmla="*/ 1440365 w 11286328"/>
              <a:gd name="connsiteY324" fmla="*/ 159209 h 2981723"/>
              <a:gd name="connsiteX325" fmla="*/ 1264124 w 11286328"/>
              <a:gd name="connsiteY325" fmla="*/ 689804 h 2981723"/>
              <a:gd name="connsiteX326" fmla="*/ 785421 w 11286328"/>
              <a:gd name="connsiteY326" fmla="*/ 1193712 h 2981723"/>
              <a:gd name="connsiteX327" fmla="*/ 757760 w 11286328"/>
              <a:gd name="connsiteY327" fmla="*/ 1209351 h 2981723"/>
              <a:gd name="connsiteX328" fmla="*/ 757760 w 11286328"/>
              <a:gd name="connsiteY328" fmla="*/ 1204390 h 2981723"/>
              <a:gd name="connsiteX329" fmla="*/ 759633 w 11286328"/>
              <a:gd name="connsiteY329" fmla="*/ 1203251 h 2981723"/>
              <a:gd name="connsiteX330" fmla="*/ 759633 w 11286328"/>
              <a:gd name="connsiteY330" fmla="*/ 1199042 h 2981723"/>
              <a:gd name="connsiteX331" fmla="*/ 757760 w 11286328"/>
              <a:gd name="connsiteY331" fmla="*/ 1200181 h 2981723"/>
              <a:gd name="connsiteX332" fmla="*/ 757760 w 11286328"/>
              <a:gd name="connsiteY332" fmla="*/ 1163344 h 2981723"/>
              <a:gd name="connsiteX333" fmla="*/ 867228 w 11286328"/>
              <a:gd name="connsiteY333" fmla="*/ 1087553 h 2981723"/>
              <a:gd name="connsiteX334" fmla="*/ 1229783 w 11286328"/>
              <a:gd name="connsiteY334" fmla="*/ 670336 h 2981723"/>
              <a:gd name="connsiteX335" fmla="*/ 1401555 w 11286328"/>
              <a:gd name="connsiteY335" fmla="*/ 144969 h 2981723"/>
              <a:gd name="connsiteX336" fmla="*/ 1361218 w 11286328"/>
              <a:gd name="connsiteY336" fmla="*/ 3307 h 2981723"/>
              <a:gd name="connsiteX337" fmla="*/ 1400503 w 11286328"/>
              <a:gd name="connsiteY337" fmla="*/ 3307 h 2981723"/>
              <a:gd name="connsiteX338" fmla="*/ 1397975 w 11286328"/>
              <a:gd name="connsiteY338" fmla="*/ 144544 h 2981723"/>
              <a:gd name="connsiteX339" fmla="*/ 1226642 w 11286328"/>
              <a:gd name="connsiteY339" fmla="*/ 668555 h 2981723"/>
              <a:gd name="connsiteX340" fmla="*/ 865024 w 11286328"/>
              <a:gd name="connsiteY340" fmla="*/ 1084700 h 2981723"/>
              <a:gd name="connsiteX341" fmla="*/ 757760 w 11286328"/>
              <a:gd name="connsiteY341" fmla="*/ 1158967 h 2981723"/>
              <a:gd name="connsiteX342" fmla="*/ 757760 w 11286328"/>
              <a:gd name="connsiteY342" fmla="*/ 1154053 h 2981723"/>
              <a:gd name="connsiteX343" fmla="*/ 759633 w 11286328"/>
              <a:gd name="connsiteY343" fmla="*/ 1152914 h 2981723"/>
              <a:gd name="connsiteX344" fmla="*/ 759633 w 11286328"/>
              <a:gd name="connsiteY344" fmla="*/ 1148663 h 2981723"/>
              <a:gd name="connsiteX345" fmla="*/ 757760 w 11286328"/>
              <a:gd name="connsiteY345" fmla="*/ 1149802 h 2981723"/>
              <a:gd name="connsiteX346" fmla="*/ 757760 w 11286328"/>
              <a:gd name="connsiteY346" fmla="*/ 1111021 h 2981723"/>
              <a:gd name="connsiteX347" fmla="*/ 840954 w 11286328"/>
              <a:gd name="connsiteY347" fmla="*/ 1053419 h 2981723"/>
              <a:gd name="connsiteX348" fmla="*/ 1192299 w 11286328"/>
              <a:gd name="connsiteY348" fmla="*/ 649089 h 2981723"/>
              <a:gd name="connsiteX349" fmla="*/ 1358771 w 11286328"/>
              <a:gd name="connsiteY349" fmla="*/ 139958 h 2981723"/>
              <a:gd name="connsiteX350" fmla="*/ 1318318 w 11286328"/>
              <a:gd name="connsiteY350" fmla="*/ 3307 h 2981723"/>
              <a:gd name="connsiteX351" fmla="*/ 1357601 w 11286328"/>
              <a:gd name="connsiteY351" fmla="*/ 3307 h 2981723"/>
              <a:gd name="connsiteX352" fmla="*/ 1355165 w 11286328"/>
              <a:gd name="connsiteY352" fmla="*/ 139557 h 2981723"/>
              <a:gd name="connsiteX353" fmla="*/ 1189158 w 11286328"/>
              <a:gd name="connsiteY353" fmla="*/ 647308 h 2981723"/>
              <a:gd name="connsiteX354" fmla="*/ 838757 w 11286328"/>
              <a:gd name="connsiteY354" fmla="*/ 1050530 h 2981723"/>
              <a:gd name="connsiteX355" fmla="*/ 757760 w 11286328"/>
              <a:gd name="connsiteY355" fmla="*/ 1106608 h 2981723"/>
              <a:gd name="connsiteX356" fmla="*/ 757760 w 11286328"/>
              <a:gd name="connsiteY356" fmla="*/ 1102313 h 2981723"/>
              <a:gd name="connsiteX357" fmla="*/ 759633 w 11286328"/>
              <a:gd name="connsiteY357" fmla="*/ 1100912 h 2981723"/>
              <a:gd name="connsiteX358" fmla="*/ 759633 w 11286328"/>
              <a:gd name="connsiteY358" fmla="*/ 1096421 h 2981723"/>
              <a:gd name="connsiteX359" fmla="*/ 757760 w 11286328"/>
              <a:gd name="connsiteY359" fmla="*/ 1097822 h 2981723"/>
              <a:gd name="connsiteX360" fmla="*/ 757760 w 11286328"/>
              <a:gd name="connsiteY360" fmla="*/ 1058663 h 2981723"/>
              <a:gd name="connsiteX361" fmla="*/ 814688 w 11286328"/>
              <a:gd name="connsiteY361" fmla="*/ 1019248 h 2981723"/>
              <a:gd name="connsiteX362" fmla="*/ 1154818 w 11286328"/>
              <a:gd name="connsiteY362" fmla="*/ 627840 h 2981723"/>
              <a:gd name="connsiteX363" fmla="*/ 1315963 w 11286328"/>
              <a:gd name="connsiteY363" fmla="*/ 134971 h 2981723"/>
              <a:gd name="connsiteX364" fmla="*/ 1275448 w 11286328"/>
              <a:gd name="connsiteY364" fmla="*/ 3307 h 2981723"/>
              <a:gd name="connsiteX365" fmla="*/ 1314732 w 11286328"/>
              <a:gd name="connsiteY365" fmla="*/ 3307 h 2981723"/>
              <a:gd name="connsiteX366" fmla="*/ 1312383 w 11286328"/>
              <a:gd name="connsiteY366" fmla="*/ 134545 h 2981723"/>
              <a:gd name="connsiteX367" fmla="*/ 1151676 w 11286328"/>
              <a:gd name="connsiteY367" fmla="*/ 626059 h 2981723"/>
              <a:gd name="connsiteX368" fmla="*/ 812485 w 11286328"/>
              <a:gd name="connsiteY368" fmla="*/ 1016395 h 2981723"/>
              <a:gd name="connsiteX369" fmla="*/ 757760 w 11286328"/>
              <a:gd name="connsiteY369" fmla="*/ 1054285 h 2981723"/>
              <a:gd name="connsiteX370" fmla="*/ 757760 w 11286328"/>
              <a:gd name="connsiteY370" fmla="*/ 1048606 h 2981723"/>
              <a:gd name="connsiteX371" fmla="*/ 759633 w 11286328"/>
              <a:gd name="connsiteY371" fmla="*/ 1047205 h 2981723"/>
              <a:gd name="connsiteX372" fmla="*/ 759633 w 11286328"/>
              <a:gd name="connsiteY372" fmla="*/ 1042665 h 2981723"/>
              <a:gd name="connsiteX373" fmla="*/ 757760 w 11286328"/>
              <a:gd name="connsiteY373" fmla="*/ 1044066 h 2981723"/>
              <a:gd name="connsiteX374" fmla="*/ 757760 w 11286328"/>
              <a:gd name="connsiteY374" fmla="*/ 1006339 h 2981723"/>
              <a:gd name="connsiteX375" fmla="*/ 788414 w 11286328"/>
              <a:gd name="connsiteY375" fmla="*/ 985114 h 2981723"/>
              <a:gd name="connsiteX376" fmla="*/ 1117334 w 11286328"/>
              <a:gd name="connsiteY376" fmla="*/ 606592 h 2981723"/>
              <a:gd name="connsiteX377" fmla="*/ 1273180 w 11286328"/>
              <a:gd name="connsiteY377" fmla="*/ 129960 h 2981723"/>
              <a:gd name="connsiteX378" fmla="*/ 1232546 w 11286328"/>
              <a:gd name="connsiteY378" fmla="*/ 3307 h 2981723"/>
              <a:gd name="connsiteX379" fmla="*/ 1271830 w 11286328"/>
              <a:gd name="connsiteY379" fmla="*/ 3307 h 2981723"/>
              <a:gd name="connsiteX380" fmla="*/ 1269573 w 11286328"/>
              <a:gd name="connsiteY380" fmla="*/ 129559 h 2981723"/>
              <a:gd name="connsiteX381" fmla="*/ 1114193 w 11286328"/>
              <a:gd name="connsiteY381" fmla="*/ 604812 h 2981723"/>
              <a:gd name="connsiteX382" fmla="*/ 786218 w 11286328"/>
              <a:gd name="connsiteY382" fmla="*/ 982225 h 2981723"/>
              <a:gd name="connsiteX383" fmla="*/ 757760 w 11286328"/>
              <a:gd name="connsiteY383" fmla="*/ 1001928 h 2981723"/>
              <a:gd name="connsiteX384" fmla="*/ 757760 w 11286328"/>
              <a:gd name="connsiteY384" fmla="*/ 994851 h 2981723"/>
              <a:gd name="connsiteX385" fmla="*/ 759633 w 11286328"/>
              <a:gd name="connsiteY385" fmla="*/ 993450 h 2981723"/>
              <a:gd name="connsiteX386" fmla="*/ 759633 w 11286328"/>
              <a:gd name="connsiteY386" fmla="*/ 988960 h 2981723"/>
              <a:gd name="connsiteX387" fmla="*/ 757760 w 11286328"/>
              <a:gd name="connsiteY387" fmla="*/ 990361 h 2981723"/>
              <a:gd name="connsiteX388" fmla="*/ 757760 w 11286328"/>
              <a:gd name="connsiteY388" fmla="*/ 953981 h 2981723"/>
              <a:gd name="connsiteX389" fmla="*/ 762148 w 11286328"/>
              <a:gd name="connsiteY389" fmla="*/ 950943 h 2981723"/>
              <a:gd name="connsiteX390" fmla="*/ 1079851 w 11286328"/>
              <a:gd name="connsiteY390" fmla="*/ 585343 h 2981723"/>
              <a:gd name="connsiteX391" fmla="*/ 1230371 w 11286328"/>
              <a:gd name="connsiteY391" fmla="*/ 124972 h 2981723"/>
              <a:gd name="connsiteX392" fmla="*/ 1189676 w 11286328"/>
              <a:gd name="connsiteY392" fmla="*/ 3307 h 2981723"/>
              <a:gd name="connsiteX393" fmla="*/ 1228961 w 11286328"/>
              <a:gd name="connsiteY393" fmla="*/ 3307 h 2981723"/>
              <a:gd name="connsiteX394" fmla="*/ 1226791 w 11286328"/>
              <a:gd name="connsiteY394" fmla="*/ 124546 h 2981723"/>
              <a:gd name="connsiteX395" fmla="*/ 1076710 w 11286328"/>
              <a:gd name="connsiteY395" fmla="*/ 583563 h 2981723"/>
              <a:gd name="connsiteX396" fmla="*/ 759945 w 11286328"/>
              <a:gd name="connsiteY396" fmla="*/ 948090 h 2981723"/>
              <a:gd name="connsiteX397" fmla="*/ 757760 w 11286328"/>
              <a:gd name="connsiteY397" fmla="*/ 949602 h 2981723"/>
              <a:gd name="connsiteX398" fmla="*/ 757760 w 11286328"/>
              <a:gd name="connsiteY398" fmla="*/ 941145 h 2981723"/>
              <a:gd name="connsiteX399" fmla="*/ 759633 w 11286328"/>
              <a:gd name="connsiteY399" fmla="*/ 939744 h 2981723"/>
              <a:gd name="connsiteX400" fmla="*/ 759633 w 11286328"/>
              <a:gd name="connsiteY400" fmla="*/ 935203 h 2981723"/>
              <a:gd name="connsiteX401" fmla="*/ 757760 w 11286328"/>
              <a:gd name="connsiteY401" fmla="*/ 936604 h 2981723"/>
              <a:gd name="connsiteX402" fmla="*/ 757760 w 11286328"/>
              <a:gd name="connsiteY402" fmla="*/ 898239 h 2981723"/>
              <a:gd name="connsiteX403" fmla="*/ 823709 w 11286328"/>
              <a:gd name="connsiteY403" fmla="*/ 842281 h 2981723"/>
              <a:gd name="connsiteX404" fmla="*/ 1042367 w 11286328"/>
              <a:gd name="connsiteY404" fmla="*/ 564096 h 2981723"/>
              <a:gd name="connsiteX405" fmla="*/ 1187588 w 11286328"/>
              <a:gd name="connsiteY405" fmla="*/ 119961 h 2981723"/>
              <a:gd name="connsiteX406" fmla="*/ 1146776 w 11286328"/>
              <a:gd name="connsiteY406" fmla="*/ 3307 h 2981723"/>
              <a:gd name="connsiteX407" fmla="*/ 1186073 w 11286328"/>
              <a:gd name="connsiteY407" fmla="*/ 3307 h 2981723"/>
              <a:gd name="connsiteX408" fmla="*/ 1183991 w 11286328"/>
              <a:gd name="connsiteY408" fmla="*/ 119566 h 2981723"/>
              <a:gd name="connsiteX409" fmla="*/ 1039226 w 11286328"/>
              <a:gd name="connsiteY409" fmla="*/ 562315 h 2981723"/>
              <a:gd name="connsiteX410" fmla="*/ 821245 w 11286328"/>
              <a:gd name="connsiteY410" fmla="*/ 839625 h 2981723"/>
              <a:gd name="connsiteX411" fmla="*/ 757760 w 11286328"/>
              <a:gd name="connsiteY411" fmla="*/ 893488 h 2981723"/>
              <a:gd name="connsiteX412" fmla="*/ 757760 w 11286328"/>
              <a:gd name="connsiteY412" fmla="*/ 884391 h 2981723"/>
              <a:gd name="connsiteX413" fmla="*/ 759633 w 11286328"/>
              <a:gd name="connsiteY413" fmla="*/ 882689 h 2981723"/>
              <a:gd name="connsiteX414" fmla="*/ 759633 w 11286328"/>
              <a:gd name="connsiteY414" fmla="*/ 877832 h 2981723"/>
              <a:gd name="connsiteX415" fmla="*/ 757760 w 11286328"/>
              <a:gd name="connsiteY415" fmla="*/ 879534 h 2981723"/>
              <a:gd name="connsiteX416" fmla="*/ 757760 w 11286328"/>
              <a:gd name="connsiteY416" fmla="*/ 841784 h 2981723"/>
              <a:gd name="connsiteX417" fmla="*/ 794231 w 11286328"/>
              <a:gd name="connsiteY417" fmla="*/ 810840 h 2981723"/>
              <a:gd name="connsiteX418" fmla="*/ 1004885 w 11286328"/>
              <a:gd name="connsiteY418" fmla="*/ 542847 h 2981723"/>
              <a:gd name="connsiteX419" fmla="*/ 1144779 w 11286328"/>
              <a:gd name="connsiteY419" fmla="*/ 114973 h 2981723"/>
              <a:gd name="connsiteX420" fmla="*/ 1103906 w 11286328"/>
              <a:gd name="connsiteY420" fmla="*/ 3307 h 2981723"/>
              <a:gd name="connsiteX421" fmla="*/ 1143190 w 11286328"/>
              <a:gd name="connsiteY421" fmla="*/ 3307 h 2981723"/>
              <a:gd name="connsiteX422" fmla="*/ 1141199 w 11286328"/>
              <a:gd name="connsiteY422" fmla="*/ 114548 h 2981723"/>
              <a:gd name="connsiteX423" fmla="*/ 1001744 w 11286328"/>
              <a:gd name="connsiteY423" fmla="*/ 541066 h 2981723"/>
              <a:gd name="connsiteX424" fmla="*/ 791758 w 11286328"/>
              <a:gd name="connsiteY424" fmla="*/ 808214 h 2981723"/>
              <a:gd name="connsiteX425" fmla="*/ 757760 w 11286328"/>
              <a:gd name="connsiteY425" fmla="*/ 837061 h 2981723"/>
              <a:gd name="connsiteX426" fmla="*/ 757760 w 11286328"/>
              <a:gd name="connsiteY426" fmla="*/ 826284 h 2981723"/>
              <a:gd name="connsiteX427" fmla="*/ 759633 w 11286328"/>
              <a:gd name="connsiteY427" fmla="*/ 824582 h 2981723"/>
              <a:gd name="connsiteX428" fmla="*/ 759633 w 11286328"/>
              <a:gd name="connsiteY428" fmla="*/ 819667 h 2981723"/>
              <a:gd name="connsiteX429" fmla="*/ 757760 w 11286328"/>
              <a:gd name="connsiteY429" fmla="*/ 821369 h 2981723"/>
              <a:gd name="connsiteX430" fmla="*/ 757760 w 11286328"/>
              <a:gd name="connsiteY430" fmla="*/ 785354 h 2981723"/>
              <a:gd name="connsiteX431" fmla="*/ 764743 w 11286328"/>
              <a:gd name="connsiteY431" fmla="*/ 779430 h 2981723"/>
              <a:gd name="connsiteX432" fmla="*/ 967402 w 11286328"/>
              <a:gd name="connsiteY432" fmla="*/ 521600 h 2981723"/>
              <a:gd name="connsiteX433" fmla="*/ 1101996 w 11286328"/>
              <a:gd name="connsiteY433" fmla="*/ 109962 h 2981723"/>
              <a:gd name="connsiteX434" fmla="*/ 1061004 w 11286328"/>
              <a:gd name="connsiteY434" fmla="*/ 3307 h 2981723"/>
              <a:gd name="connsiteX435" fmla="*/ 1100303 w 11286328"/>
              <a:gd name="connsiteY435" fmla="*/ 3307 h 2981723"/>
              <a:gd name="connsiteX436" fmla="*/ 1098399 w 11286328"/>
              <a:gd name="connsiteY436" fmla="*/ 109567 h 2981723"/>
              <a:gd name="connsiteX437" fmla="*/ 964260 w 11286328"/>
              <a:gd name="connsiteY437" fmla="*/ 519819 h 2981723"/>
              <a:gd name="connsiteX438" fmla="*/ 762278 w 11286328"/>
              <a:gd name="connsiteY438" fmla="*/ 776774 h 2981723"/>
              <a:gd name="connsiteX439" fmla="*/ 757760 w 11286328"/>
              <a:gd name="connsiteY439" fmla="*/ 780607 h 2981723"/>
              <a:gd name="connsiteX440" fmla="*/ 757760 w 11286328"/>
              <a:gd name="connsiteY440" fmla="*/ 768119 h 2981723"/>
              <a:gd name="connsiteX441" fmla="*/ 758826 w 11286328"/>
              <a:gd name="connsiteY441" fmla="*/ 767150 h 2981723"/>
              <a:gd name="connsiteX442" fmla="*/ 759633 w 11286328"/>
              <a:gd name="connsiteY442" fmla="*/ 766172 h 2981723"/>
              <a:gd name="connsiteX443" fmla="*/ 759633 w 11286328"/>
              <a:gd name="connsiteY443" fmla="*/ 760547 h 2981723"/>
              <a:gd name="connsiteX444" fmla="*/ 757760 w 11286328"/>
              <a:gd name="connsiteY444" fmla="*/ 762816 h 2981723"/>
              <a:gd name="connsiteX445" fmla="*/ 757760 w 11286328"/>
              <a:gd name="connsiteY445" fmla="*/ 724693 h 2981723"/>
              <a:gd name="connsiteX446" fmla="*/ 807287 w 11286328"/>
              <a:gd name="connsiteY446" fmla="*/ 673409 h 2981723"/>
              <a:gd name="connsiteX447" fmla="*/ 929919 w 11286328"/>
              <a:gd name="connsiteY447" fmla="*/ 500350 h 2981723"/>
              <a:gd name="connsiteX448" fmla="*/ 1059186 w 11286328"/>
              <a:gd name="connsiteY448" fmla="*/ 104974 h 2981723"/>
              <a:gd name="connsiteX449" fmla="*/ 1018134 w 11286328"/>
              <a:gd name="connsiteY449" fmla="*/ 3307 h 2981723"/>
              <a:gd name="connsiteX450" fmla="*/ 1057418 w 11286328"/>
              <a:gd name="connsiteY450" fmla="*/ 3307 h 2981723"/>
              <a:gd name="connsiteX451" fmla="*/ 1055607 w 11286328"/>
              <a:gd name="connsiteY451" fmla="*/ 104549 h 2981723"/>
              <a:gd name="connsiteX452" fmla="*/ 926777 w 11286328"/>
              <a:gd name="connsiteY452" fmla="*/ 498570 h 2981723"/>
              <a:gd name="connsiteX453" fmla="*/ 804565 w 11286328"/>
              <a:gd name="connsiteY453" fmla="*/ 671038 h 2981723"/>
              <a:gd name="connsiteX454" fmla="*/ 757760 w 11286328"/>
              <a:gd name="connsiteY454" fmla="*/ 719506 h 2981723"/>
              <a:gd name="connsiteX455" fmla="*/ 757760 w 11286328"/>
              <a:gd name="connsiteY455" fmla="*/ 701130 h 2981723"/>
              <a:gd name="connsiteX456" fmla="*/ 759633 w 11286328"/>
              <a:gd name="connsiteY456" fmla="*/ 698861 h 2981723"/>
              <a:gd name="connsiteX457" fmla="*/ 759633 w 11286328"/>
              <a:gd name="connsiteY457" fmla="*/ 693166 h 2981723"/>
              <a:gd name="connsiteX458" fmla="*/ 757760 w 11286328"/>
              <a:gd name="connsiteY458" fmla="*/ 695435 h 2981723"/>
              <a:gd name="connsiteX459" fmla="*/ 757760 w 11286328"/>
              <a:gd name="connsiteY459" fmla="*/ 662745 h 2981723"/>
              <a:gd name="connsiteX460" fmla="*/ 774838 w 11286328"/>
              <a:gd name="connsiteY460" fmla="*/ 645060 h 2981723"/>
              <a:gd name="connsiteX461" fmla="*/ 892435 w 11286328"/>
              <a:gd name="connsiteY461" fmla="*/ 479103 h 2981723"/>
              <a:gd name="connsiteX462" fmla="*/ 1016404 w 11286328"/>
              <a:gd name="connsiteY462" fmla="*/ 99963 h 2981723"/>
              <a:gd name="connsiteX463" fmla="*/ 975234 w 11286328"/>
              <a:gd name="connsiteY463" fmla="*/ 3307 h 2981723"/>
              <a:gd name="connsiteX464" fmla="*/ 1014531 w 11286328"/>
              <a:gd name="connsiteY464" fmla="*/ 3307 h 2981723"/>
              <a:gd name="connsiteX465" fmla="*/ 1012807 w 11286328"/>
              <a:gd name="connsiteY465" fmla="*/ 99568 h 2981723"/>
              <a:gd name="connsiteX466" fmla="*/ 889294 w 11286328"/>
              <a:gd name="connsiteY466" fmla="*/ 477322 h 2981723"/>
              <a:gd name="connsiteX467" fmla="*/ 772126 w 11286328"/>
              <a:gd name="connsiteY467" fmla="*/ 642667 h 2981723"/>
              <a:gd name="connsiteX468" fmla="*/ 757760 w 11286328"/>
              <a:gd name="connsiteY468" fmla="*/ 657542 h 2981723"/>
              <a:gd name="connsiteX469" fmla="*/ 757760 w 11286328"/>
              <a:gd name="connsiteY469" fmla="*/ 633751 h 2981723"/>
              <a:gd name="connsiteX470" fmla="*/ 759633 w 11286328"/>
              <a:gd name="connsiteY470" fmla="*/ 631482 h 2981723"/>
              <a:gd name="connsiteX471" fmla="*/ 759633 w 11286328"/>
              <a:gd name="connsiteY471" fmla="*/ 625855 h 2981723"/>
              <a:gd name="connsiteX472" fmla="*/ 757760 w 11286328"/>
              <a:gd name="connsiteY472" fmla="*/ 628124 h 2981723"/>
              <a:gd name="connsiteX473" fmla="*/ 757760 w 11286328"/>
              <a:gd name="connsiteY473" fmla="*/ 595013 h 2981723"/>
              <a:gd name="connsiteX474" fmla="*/ 854953 w 11286328"/>
              <a:gd name="connsiteY474" fmla="*/ 457854 h 2981723"/>
              <a:gd name="connsiteX475" fmla="*/ 973595 w 11286328"/>
              <a:gd name="connsiteY475" fmla="*/ 94976 h 2981723"/>
              <a:gd name="connsiteX476" fmla="*/ 932363 w 11286328"/>
              <a:gd name="connsiteY476" fmla="*/ 3307 h 2981723"/>
              <a:gd name="connsiteX477" fmla="*/ 971648 w 11286328"/>
              <a:gd name="connsiteY477" fmla="*/ 3307 h 2981723"/>
              <a:gd name="connsiteX478" fmla="*/ 970015 w 11286328"/>
              <a:gd name="connsiteY478" fmla="*/ 94550 h 2981723"/>
              <a:gd name="connsiteX479" fmla="*/ 851812 w 11286328"/>
              <a:gd name="connsiteY479" fmla="*/ 456073 h 2981723"/>
              <a:gd name="connsiteX480" fmla="*/ 757760 w 11286328"/>
              <a:gd name="connsiteY480" fmla="*/ 588801 h 2981723"/>
              <a:gd name="connsiteX481" fmla="*/ 757760 w 11286328"/>
              <a:gd name="connsiteY481" fmla="*/ 566437 h 2981723"/>
              <a:gd name="connsiteX482" fmla="*/ 759633 w 11286328"/>
              <a:gd name="connsiteY482" fmla="*/ 564168 h 2981723"/>
              <a:gd name="connsiteX483" fmla="*/ 759633 w 11286328"/>
              <a:gd name="connsiteY483" fmla="*/ 558477 h 2981723"/>
              <a:gd name="connsiteX484" fmla="*/ 757760 w 11286328"/>
              <a:gd name="connsiteY484" fmla="*/ 560746 h 2981723"/>
              <a:gd name="connsiteX485" fmla="*/ 757760 w 11286328"/>
              <a:gd name="connsiteY485" fmla="*/ 520870 h 2981723"/>
              <a:gd name="connsiteX486" fmla="*/ 817470 w 11286328"/>
              <a:gd name="connsiteY486" fmla="*/ 436606 h 2981723"/>
              <a:gd name="connsiteX487" fmla="*/ 930812 w 11286328"/>
              <a:gd name="connsiteY487" fmla="*/ 89964 h 2981723"/>
              <a:gd name="connsiteX488" fmla="*/ 907149 w 11286328"/>
              <a:gd name="connsiteY488" fmla="*/ 3307 h 2981723"/>
              <a:gd name="connsiteX489" fmla="*/ 928761 w 11286328"/>
              <a:gd name="connsiteY489" fmla="*/ 3307 h 2981723"/>
              <a:gd name="connsiteX490" fmla="*/ 927216 w 11286328"/>
              <a:gd name="connsiteY490" fmla="*/ 89569 h 2981723"/>
              <a:gd name="connsiteX491" fmla="*/ 814328 w 11286328"/>
              <a:gd name="connsiteY491" fmla="*/ 434825 h 2981723"/>
              <a:gd name="connsiteX492" fmla="*/ 757760 w 11286328"/>
              <a:gd name="connsiteY492" fmla="*/ 514653 h 2981723"/>
              <a:gd name="connsiteX493" fmla="*/ 757760 w 11286328"/>
              <a:gd name="connsiteY493" fmla="*/ 490465 h 2981723"/>
              <a:gd name="connsiteX494" fmla="*/ 759633 w 11286328"/>
              <a:gd name="connsiteY494" fmla="*/ 487019 h 2981723"/>
              <a:gd name="connsiteX495" fmla="*/ 759633 w 11286328"/>
              <a:gd name="connsiteY495" fmla="*/ 479512 h 2981723"/>
              <a:gd name="connsiteX496" fmla="*/ 757760 w 11286328"/>
              <a:gd name="connsiteY496" fmla="*/ 482958 h 2981723"/>
              <a:gd name="connsiteX497" fmla="*/ 757760 w 11286328"/>
              <a:gd name="connsiteY497" fmla="*/ 446723 h 2981723"/>
              <a:gd name="connsiteX498" fmla="*/ 779986 w 11286328"/>
              <a:gd name="connsiteY498" fmla="*/ 415358 h 2981723"/>
              <a:gd name="connsiteX499" fmla="*/ 888002 w 11286328"/>
              <a:gd name="connsiteY499" fmla="*/ 84977 h 2981723"/>
              <a:gd name="connsiteX500" fmla="*/ 889398 w 11286328"/>
              <a:gd name="connsiteY500" fmla="*/ 6891 h 2981723"/>
              <a:gd name="connsiteX501" fmla="*/ 6946233 w 11286328"/>
              <a:gd name="connsiteY501" fmla="*/ 0 h 2981723"/>
              <a:gd name="connsiteX502" fmla="*/ 9635831 w 11286328"/>
              <a:gd name="connsiteY502" fmla="*/ 0 h 2981723"/>
              <a:gd name="connsiteX503" fmla="*/ 9774866 w 11286328"/>
              <a:gd name="connsiteY503" fmla="*/ 139035 h 2981723"/>
              <a:gd name="connsiteX504" fmla="*/ 9774866 w 11286328"/>
              <a:gd name="connsiteY504" fmla="*/ 2839381 h 2981723"/>
              <a:gd name="connsiteX505" fmla="*/ 9734144 w 11286328"/>
              <a:gd name="connsiteY505" fmla="*/ 2937694 h 2981723"/>
              <a:gd name="connsiteX506" fmla="*/ 9733782 w 11286328"/>
              <a:gd name="connsiteY506" fmla="*/ 2937938 h 2981723"/>
              <a:gd name="connsiteX507" fmla="*/ 9732583 w 11286328"/>
              <a:gd name="connsiteY507" fmla="*/ 2939717 h 2981723"/>
              <a:gd name="connsiteX508" fmla="*/ 9631170 w 11286328"/>
              <a:gd name="connsiteY508" fmla="*/ 2981723 h 2981723"/>
              <a:gd name="connsiteX509" fmla="*/ 6946207 w 11286328"/>
              <a:gd name="connsiteY509" fmla="*/ 2981723 h 2981723"/>
              <a:gd name="connsiteX510" fmla="*/ 6802788 w 11286328"/>
              <a:gd name="connsiteY510" fmla="*/ 2838304 h 2981723"/>
              <a:gd name="connsiteX511" fmla="*/ 6802788 w 11286328"/>
              <a:gd name="connsiteY511" fmla="*/ 153341 h 2981723"/>
              <a:gd name="connsiteX512" fmla="*/ 6814059 w 11286328"/>
              <a:gd name="connsiteY512" fmla="*/ 97516 h 2981723"/>
              <a:gd name="connsiteX513" fmla="*/ 6816231 w 11286328"/>
              <a:gd name="connsiteY513" fmla="*/ 94294 h 2981723"/>
              <a:gd name="connsiteX514" fmla="*/ 6818124 w 11286328"/>
              <a:gd name="connsiteY514" fmla="*/ 84916 h 2981723"/>
              <a:gd name="connsiteX515" fmla="*/ 6946233 w 11286328"/>
              <a:gd name="connsiteY515" fmla="*/ 0 h 29817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Lst>
            <a:rect l="l" t="t" r="r" b="b"/>
            <a:pathLst>
              <a:path w="11286328" h="2981723">
                <a:moveTo>
                  <a:pt x="10698096" y="1512644"/>
                </a:moveTo>
                <a:lnTo>
                  <a:pt x="11162768" y="1512644"/>
                </a:lnTo>
                <a:cubicBezTo>
                  <a:pt x="11231008" y="1512644"/>
                  <a:pt x="11286328" y="1567964"/>
                  <a:pt x="11286328" y="1636204"/>
                </a:cubicBezTo>
                <a:lnTo>
                  <a:pt x="11286328" y="2100876"/>
                </a:lnTo>
                <a:cubicBezTo>
                  <a:pt x="11286328" y="2169116"/>
                  <a:pt x="11231008" y="2224436"/>
                  <a:pt x="11162768" y="2224436"/>
                </a:cubicBezTo>
                <a:lnTo>
                  <a:pt x="10698096" y="2224436"/>
                </a:lnTo>
                <a:cubicBezTo>
                  <a:pt x="10629856" y="2224436"/>
                  <a:pt x="10574536" y="2169116"/>
                  <a:pt x="10574536" y="2100876"/>
                </a:cubicBezTo>
                <a:lnTo>
                  <a:pt x="10574536" y="1636204"/>
                </a:lnTo>
                <a:cubicBezTo>
                  <a:pt x="10574536" y="1567964"/>
                  <a:pt x="10629856" y="1512644"/>
                  <a:pt x="10698096" y="1512644"/>
                </a:cubicBezTo>
                <a:close/>
                <a:moveTo>
                  <a:pt x="9944116" y="1512644"/>
                </a:moveTo>
                <a:lnTo>
                  <a:pt x="10151719" y="1512644"/>
                </a:lnTo>
                <a:lnTo>
                  <a:pt x="10168499" y="1512644"/>
                </a:lnTo>
                <a:lnTo>
                  <a:pt x="10327451" y="1512644"/>
                </a:lnTo>
                <a:lnTo>
                  <a:pt x="10339570" y="1512644"/>
                </a:lnTo>
                <a:lnTo>
                  <a:pt x="10408788" y="1512644"/>
                </a:lnTo>
                <a:lnTo>
                  <a:pt x="10448421" y="1520646"/>
                </a:lnTo>
                <a:lnTo>
                  <a:pt x="10448420" y="1520646"/>
                </a:lnTo>
                <a:lnTo>
                  <a:pt x="10455222" y="1522019"/>
                </a:lnTo>
                <a:lnTo>
                  <a:pt x="10455223" y="1522019"/>
                </a:lnTo>
                <a:lnTo>
                  <a:pt x="10456883" y="1522354"/>
                </a:lnTo>
                <a:cubicBezTo>
                  <a:pt x="10501230" y="1541112"/>
                  <a:pt x="10532348" y="1585024"/>
                  <a:pt x="10532348" y="1636204"/>
                </a:cubicBezTo>
                <a:lnTo>
                  <a:pt x="10532348" y="2100876"/>
                </a:lnTo>
                <a:cubicBezTo>
                  <a:pt x="10532348" y="2169116"/>
                  <a:pt x="10477028" y="2224436"/>
                  <a:pt x="10408788" y="2224436"/>
                </a:cubicBezTo>
                <a:lnTo>
                  <a:pt x="9944116" y="2224436"/>
                </a:lnTo>
                <a:cubicBezTo>
                  <a:pt x="9875876" y="2224436"/>
                  <a:pt x="9820556" y="2169116"/>
                  <a:pt x="9820556" y="2100876"/>
                </a:cubicBezTo>
                <a:lnTo>
                  <a:pt x="9820556" y="1658669"/>
                </a:lnTo>
                <a:lnTo>
                  <a:pt x="9820556" y="1654535"/>
                </a:lnTo>
                <a:lnTo>
                  <a:pt x="9820556" y="1636204"/>
                </a:lnTo>
                <a:lnTo>
                  <a:pt x="9826156" y="1608469"/>
                </a:lnTo>
                <a:lnTo>
                  <a:pt x="9827009" y="1604243"/>
                </a:lnTo>
                <a:lnTo>
                  <a:pt x="9830266" y="1588109"/>
                </a:lnTo>
                <a:lnTo>
                  <a:pt x="9851040" y="1557297"/>
                </a:lnTo>
                <a:lnTo>
                  <a:pt x="9853961" y="1552965"/>
                </a:lnTo>
                <a:lnTo>
                  <a:pt x="9856746" y="1548834"/>
                </a:lnTo>
                <a:cubicBezTo>
                  <a:pt x="9879106" y="1526474"/>
                  <a:pt x="9909996" y="1512644"/>
                  <a:pt x="9944116" y="1512644"/>
                </a:cubicBezTo>
                <a:close/>
                <a:moveTo>
                  <a:pt x="5427717" y="1512644"/>
                </a:moveTo>
                <a:lnTo>
                  <a:pt x="6617279" y="1512644"/>
                </a:lnTo>
                <a:cubicBezTo>
                  <a:pt x="6693552" y="1512644"/>
                  <a:pt x="6755384" y="1574476"/>
                  <a:pt x="6755384" y="1650749"/>
                </a:cubicBezTo>
                <a:lnTo>
                  <a:pt x="6755384" y="2840311"/>
                </a:lnTo>
                <a:cubicBezTo>
                  <a:pt x="6755384" y="2916584"/>
                  <a:pt x="6693552" y="2978416"/>
                  <a:pt x="6617279" y="2978416"/>
                </a:cubicBezTo>
                <a:lnTo>
                  <a:pt x="5427717" y="2978416"/>
                </a:lnTo>
                <a:cubicBezTo>
                  <a:pt x="5351445" y="2978416"/>
                  <a:pt x="5289612" y="2916584"/>
                  <a:pt x="5289612" y="2840311"/>
                </a:cubicBezTo>
                <a:lnTo>
                  <a:pt x="5289612" y="1650749"/>
                </a:lnTo>
                <a:cubicBezTo>
                  <a:pt x="5289612" y="1574476"/>
                  <a:pt x="5351445" y="1512644"/>
                  <a:pt x="5427717" y="1512644"/>
                </a:cubicBezTo>
                <a:close/>
                <a:moveTo>
                  <a:pt x="4653348" y="1512644"/>
                </a:moveTo>
                <a:lnTo>
                  <a:pt x="5118018" y="1512644"/>
                </a:lnTo>
                <a:cubicBezTo>
                  <a:pt x="5186258" y="1512644"/>
                  <a:pt x="5241578" y="1567964"/>
                  <a:pt x="5241578" y="1636204"/>
                </a:cubicBezTo>
                <a:lnTo>
                  <a:pt x="5241578" y="2100876"/>
                </a:lnTo>
                <a:cubicBezTo>
                  <a:pt x="5241578" y="2169116"/>
                  <a:pt x="5186258" y="2224436"/>
                  <a:pt x="5118018" y="2224436"/>
                </a:cubicBezTo>
                <a:lnTo>
                  <a:pt x="4653348" y="2224436"/>
                </a:lnTo>
                <a:cubicBezTo>
                  <a:pt x="4585106" y="2224436"/>
                  <a:pt x="4529786" y="2169116"/>
                  <a:pt x="4529786" y="2100876"/>
                </a:cubicBezTo>
                <a:lnTo>
                  <a:pt x="4529786" y="1636204"/>
                </a:lnTo>
                <a:cubicBezTo>
                  <a:pt x="4529786" y="1567964"/>
                  <a:pt x="4585106" y="1512644"/>
                  <a:pt x="4653348" y="1512644"/>
                </a:cubicBezTo>
                <a:close/>
                <a:moveTo>
                  <a:pt x="123560" y="1512644"/>
                </a:moveTo>
                <a:lnTo>
                  <a:pt x="588232" y="1512644"/>
                </a:lnTo>
                <a:cubicBezTo>
                  <a:pt x="656472" y="1512644"/>
                  <a:pt x="711792" y="1567964"/>
                  <a:pt x="711792" y="1636204"/>
                </a:cubicBezTo>
                <a:lnTo>
                  <a:pt x="711792" y="2100876"/>
                </a:lnTo>
                <a:cubicBezTo>
                  <a:pt x="711792" y="2169116"/>
                  <a:pt x="656472" y="2224436"/>
                  <a:pt x="588232" y="2224436"/>
                </a:cubicBezTo>
                <a:lnTo>
                  <a:pt x="123560" y="2224436"/>
                </a:lnTo>
                <a:cubicBezTo>
                  <a:pt x="55320" y="2224436"/>
                  <a:pt x="0" y="2169116"/>
                  <a:pt x="0" y="2100876"/>
                </a:cubicBezTo>
                <a:lnTo>
                  <a:pt x="0" y="1636204"/>
                </a:lnTo>
                <a:cubicBezTo>
                  <a:pt x="0" y="1567964"/>
                  <a:pt x="55320" y="1512644"/>
                  <a:pt x="123560" y="1512644"/>
                </a:cubicBezTo>
                <a:close/>
                <a:moveTo>
                  <a:pt x="6164838" y="760595"/>
                </a:moveTo>
                <a:lnTo>
                  <a:pt x="6629510" y="760595"/>
                </a:lnTo>
                <a:cubicBezTo>
                  <a:pt x="6697750" y="760595"/>
                  <a:pt x="6753070" y="815915"/>
                  <a:pt x="6753070" y="884155"/>
                </a:cubicBezTo>
                <a:lnTo>
                  <a:pt x="6753070" y="1348827"/>
                </a:lnTo>
                <a:cubicBezTo>
                  <a:pt x="6753070" y="1417067"/>
                  <a:pt x="6697750" y="1472387"/>
                  <a:pt x="6629510" y="1472387"/>
                </a:cubicBezTo>
                <a:lnTo>
                  <a:pt x="6164838" y="1472387"/>
                </a:lnTo>
                <a:cubicBezTo>
                  <a:pt x="6096598" y="1472387"/>
                  <a:pt x="6041278" y="1417067"/>
                  <a:pt x="6041278" y="1348827"/>
                </a:cubicBezTo>
                <a:lnTo>
                  <a:pt x="6041278" y="884155"/>
                </a:lnTo>
                <a:cubicBezTo>
                  <a:pt x="6041278" y="815915"/>
                  <a:pt x="6096598" y="760595"/>
                  <a:pt x="6164838" y="760595"/>
                </a:cubicBezTo>
                <a:close/>
                <a:moveTo>
                  <a:pt x="799282" y="49342"/>
                </a:moveTo>
                <a:lnTo>
                  <a:pt x="798831" y="74553"/>
                </a:lnTo>
                <a:cubicBezTo>
                  <a:pt x="792974" y="125283"/>
                  <a:pt x="782099" y="175841"/>
                  <a:pt x="766007" y="225503"/>
                </a:cubicBezTo>
                <a:lnTo>
                  <a:pt x="757760" y="244225"/>
                </a:lnTo>
                <a:lnTo>
                  <a:pt x="757760" y="150034"/>
                </a:lnTo>
                <a:cubicBezTo>
                  <a:pt x="757760" y="130232"/>
                  <a:pt x="761774" y="111367"/>
                  <a:pt x="769031" y="94209"/>
                </a:cubicBezTo>
                <a:close/>
                <a:moveTo>
                  <a:pt x="842697" y="19642"/>
                </a:moveTo>
                <a:lnTo>
                  <a:pt x="841623" y="79570"/>
                </a:lnTo>
                <a:cubicBezTo>
                  <a:pt x="835444" y="133077"/>
                  <a:pt x="823973" y="186403"/>
                  <a:pt x="807000" y="238784"/>
                </a:cubicBezTo>
                <a:lnTo>
                  <a:pt x="757760" y="350562"/>
                </a:lnTo>
                <a:lnTo>
                  <a:pt x="757760" y="294117"/>
                </a:lnTo>
                <a:lnTo>
                  <a:pt x="759633" y="288097"/>
                </a:lnTo>
                <a:lnTo>
                  <a:pt x="759633" y="276014"/>
                </a:lnTo>
                <a:lnTo>
                  <a:pt x="757760" y="282035"/>
                </a:lnTo>
                <a:lnTo>
                  <a:pt x="757760" y="253134"/>
                </a:lnTo>
                <a:lnTo>
                  <a:pt x="769439" y="226621"/>
                </a:lnTo>
                <a:cubicBezTo>
                  <a:pt x="785604" y="176731"/>
                  <a:pt x="796527" y="125941"/>
                  <a:pt x="802410" y="74979"/>
                </a:cubicBezTo>
                <a:lnTo>
                  <a:pt x="802920" y="46460"/>
                </a:lnTo>
                <a:close/>
                <a:moveTo>
                  <a:pt x="885799" y="7618"/>
                </a:moveTo>
                <a:lnTo>
                  <a:pt x="884423" y="84551"/>
                </a:lnTo>
                <a:cubicBezTo>
                  <a:pt x="871425" y="197129"/>
                  <a:pt x="836158" y="308946"/>
                  <a:pt x="776845" y="413577"/>
                </a:cubicBezTo>
                <a:lnTo>
                  <a:pt x="757760" y="440510"/>
                </a:lnTo>
                <a:lnTo>
                  <a:pt x="757760" y="400702"/>
                </a:lnTo>
                <a:lnTo>
                  <a:pt x="759633" y="397256"/>
                </a:lnTo>
                <a:lnTo>
                  <a:pt x="759633" y="389686"/>
                </a:lnTo>
                <a:lnTo>
                  <a:pt x="757760" y="393132"/>
                </a:lnTo>
                <a:lnTo>
                  <a:pt x="757760" y="359475"/>
                </a:lnTo>
                <a:lnTo>
                  <a:pt x="810444" y="239881"/>
                </a:lnTo>
                <a:cubicBezTo>
                  <a:pt x="827492" y="187268"/>
                  <a:pt x="839014" y="133707"/>
                  <a:pt x="845220" y="79965"/>
                </a:cubicBezTo>
                <a:lnTo>
                  <a:pt x="846344" y="17183"/>
                </a:lnTo>
                <a:lnTo>
                  <a:pt x="849730" y="14900"/>
                </a:lnTo>
                <a:close/>
                <a:moveTo>
                  <a:pt x="3913633" y="6615"/>
                </a:moveTo>
                <a:lnTo>
                  <a:pt x="5103195" y="6615"/>
                </a:lnTo>
                <a:cubicBezTo>
                  <a:pt x="5179468" y="6615"/>
                  <a:pt x="5241300" y="68447"/>
                  <a:pt x="5241300" y="144720"/>
                </a:cubicBezTo>
                <a:lnTo>
                  <a:pt x="5241300" y="1334282"/>
                </a:lnTo>
                <a:cubicBezTo>
                  <a:pt x="5241300" y="1410555"/>
                  <a:pt x="5179468" y="1472387"/>
                  <a:pt x="5103195" y="1472387"/>
                </a:cubicBezTo>
                <a:lnTo>
                  <a:pt x="3913633" y="1472387"/>
                </a:lnTo>
                <a:cubicBezTo>
                  <a:pt x="3837361" y="1472387"/>
                  <a:pt x="3775529" y="1410555"/>
                  <a:pt x="3775529" y="1334282"/>
                </a:cubicBezTo>
                <a:lnTo>
                  <a:pt x="3775529" y="144720"/>
                </a:lnTo>
                <a:cubicBezTo>
                  <a:pt x="3775529" y="68447"/>
                  <a:pt x="3837361" y="6615"/>
                  <a:pt x="3913633" y="6615"/>
                </a:cubicBezTo>
                <a:close/>
                <a:moveTo>
                  <a:pt x="9277361" y="6614"/>
                </a:moveTo>
                <a:lnTo>
                  <a:pt x="9287170" y="103607"/>
                </a:lnTo>
                <a:cubicBezTo>
                  <a:pt x="9328466" y="304851"/>
                  <a:pt x="9487376" y="463762"/>
                  <a:pt x="9688618" y="505058"/>
                </a:cubicBezTo>
                <a:lnTo>
                  <a:pt x="9771680" y="513459"/>
                </a:lnTo>
                <a:lnTo>
                  <a:pt x="9771680" y="509276"/>
                </a:lnTo>
                <a:lnTo>
                  <a:pt x="9689452" y="500961"/>
                </a:lnTo>
                <a:cubicBezTo>
                  <a:pt x="9489832" y="460004"/>
                  <a:pt x="9332224" y="302394"/>
                  <a:pt x="9291267" y="102772"/>
                </a:cubicBezTo>
                <a:lnTo>
                  <a:pt x="9281543" y="6614"/>
                </a:lnTo>
                <a:close/>
                <a:moveTo>
                  <a:pt x="9227449" y="6614"/>
                </a:moveTo>
                <a:lnTo>
                  <a:pt x="9238273" y="113668"/>
                </a:lnTo>
                <a:cubicBezTo>
                  <a:pt x="9283557" y="334408"/>
                  <a:pt x="9457819" y="508671"/>
                  <a:pt x="9678558" y="553955"/>
                </a:cubicBezTo>
                <a:lnTo>
                  <a:pt x="9771680" y="563370"/>
                </a:lnTo>
                <a:lnTo>
                  <a:pt x="9771680" y="559187"/>
                </a:lnTo>
                <a:lnTo>
                  <a:pt x="9679420" y="549854"/>
                </a:lnTo>
                <a:cubicBezTo>
                  <a:pt x="9460342" y="504894"/>
                  <a:pt x="9287334" y="331885"/>
                  <a:pt x="9242374" y="112805"/>
                </a:cubicBezTo>
                <a:lnTo>
                  <a:pt x="9231633" y="6614"/>
                </a:lnTo>
                <a:close/>
                <a:moveTo>
                  <a:pt x="9177539" y="6614"/>
                </a:moveTo>
                <a:lnTo>
                  <a:pt x="9189380" y="123700"/>
                </a:lnTo>
                <a:cubicBezTo>
                  <a:pt x="9238667" y="363898"/>
                  <a:pt x="9428328" y="553561"/>
                  <a:pt x="9668525" y="602848"/>
                </a:cubicBezTo>
                <a:lnTo>
                  <a:pt x="9771680" y="613281"/>
                </a:lnTo>
                <a:lnTo>
                  <a:pt x="9771680" y="609098"/>
                </a:lnTo>
                <a:lnTo>
                  <a:pt x="9669360" y="598751"/>
                </a:lnTo>
                <a:cubicBezTo>
                  <a:pt x="9430786" y="549803"/>
                  <a:pt x="9242425" y="361441"/>
                  <a:pt x="9193477" y="122865"/>
                </a:cubicBezTo>
                <a:lnTo>
                  <a:pt x="9181722" y="6614"/>
                </a:lnTo>
                <a:close/>
                <a:moveTo>
                  <a:pt x="9127627" y="6614"/>
                </a:moveTo>
                <a:lnTo>
                  <a:pt x="9140483" y="133761"/>
                </a:lnTo>
                <a:cubicBezTo>
                  <a:pt x="9193758" y="393455"/>
                  <a:pt x="9398772" y="598470"/>
                  <a:pt x="9658464" y="651746"/>
                </a:cubicBezTo>
                <a:lnTo>
                  <a:pt x="9771680" y="663192"/>
                </a:lnTo>
                <a:lnTo>
                  <a:pt x="9771680" y="659009"/>
                </a:lnTo>
                <a:lnTo>
                  <a:pt x="9659327" y="647645"/>
                </a:lnTo>
                <a:cubicBezTo>
                  <a:pt x="9401295" y="594693"/>
                  <a:pt x="9197535" y="390932"/>
                  <a:pt x="9144583" y="132899"/>
                </a:cubicBezTo>
                <a:lnTo>
                  <a:pt x="9131811" y="6614"/>
                </a:lnTo>
                <a:close/>
                <a:moveTo>
                  <a:pt x="9077373" y="6614"/>
                </a:moveTo>
                <a:lnTo>
                  <a:pt x="9080729" y="72842"/>
                </a:lnTo>
                <a:cubicBezTo>
                  <a:pt x="9114987" y="409096"/>
                  <a:pt x="9383132" y="677242"/>
                  <a:pt x="9719382" y="711500"/>
                </a:cubicBezTo>
                <a:lnTo>
                  <a:pt x="9771680" y="714150"/>
                </a:lnTo>
                <a:lnTo>
                  <a:pt x="9771680" y="708921"/>
                </a:lnTo>
                <a:lnTo>
                  <a:pt x="9649266" y="696543"/>
                </a:lnTo>
                <a:cubicBezTo>
                  <a:pt x="9371738" y="639603"/>
                  <a:pt x="9152626" y="420489"/>
                  <a:pt x="9095686" y="142959"/>
                </a:cubicBezTo>
                <a:lnTo>
                  <a:pt x="9081900" y="6614"/>
                </a:lnTo>
                <a:close/>
                <a:moveTo>
                  <a:pt x="9027463" y="6614"/>
                </a:moveTo>
                <a:lnTo>
                  <a:pt x="9031076" y="77945"/>
                </a:lnTo>
                <a:cubicBezTo>
                  <a:pt x="9067720" y="437692"/>
                  <a:pt x="9354535" y="724509"/>
                  <a:pt x="9714279" y="761153"/>
                </a:cubicBezTo>
                <a:lnTo>
                  <a:pt x="9771680" y="764061"/>
                </a:lnTo>
                <a:lnTo>
                  <a:pt x="9771680" y="759877"/>
                </a:lnTo>
                <a:lnTo>
                  <a:pt x="9714718" y="756991"/>
                </a:lnTo>
                <a:cubicBezTo>
                  <a:pt x="9356987" y="720540"/>
                  <a:pt x="9071688" y="435240"/>
                  <a:pt x="9035239" y="77507"/>
                </a:cubicBezTo>
                <a:lnTo>
                  <a:pt x="9031646" y="6614"/>
                </a:lnTo>
                <a:close/>
                <a:moveTo>
                  <a:pt x="8977552" y="6614"/>
                </a:moveTo>
                <a:lnTo>
                  <a:pt x="8981424" y="83034"/>
                </a:lnTo>
                <a:cubicBezTo>
                  <a:pt x="9020462" y="466210"/>
                  <a:pt x="9326017" y="771768"/>
                  <a:pt x="9709191" y="810806"/>
                </a:cubicBezTo>
                <a:lnTo>
                  <a:pt x="9771680" y="813972"/>
                </a:lnTo>
                <a:lnTo>
                  <a:pt x="9771680" y="809790"/>
                </a:lnTo>
                <a:lnTo>
                  <a:pt x="9709614" y="806645"/>
                </a:lnTo>
                <a:cubicBezTo>
                  <a:pt x="9328390" y="767810"/>
                  <a:pt x="9024420" y="463837"/>
                  <a:pt x="8985585" y="82611"/>
                </a:cubicBezTo>
                <a:lnTo>
                  <a:pt x="8981735" y="6614"/>
                </a:lnTo>
                <a:close/>
                <a:moveTo>
                  <a:pt x="8927641" y="6614"/>
                </a:moveTo>
                <a:lnTo>
                  <a:pt x="8931771" y="88138"/>
                </a:lnTo>
                <a:cubicBezTo>
                  <a:pt x="8973194" y="494808"/>
                  <a:pt x="9297421" y="819037"/>
                  <a:pt x="9704087" y="860461"/>
                </a:cubicBezTo>
                <a:lnTo>
                  <a:pt x="9771680" y="863885"/>
                </a:lnTo>
                <a:lnTo>
                  <a:pt x="9771680" y="859700"/>
                </a:lnTo>
                <a:lnTo>
                  <a:pt x="9704526" y="856297"/>
                </a:lnTo>
                <a:cubicBezTo>
                  <a:pt x="9299872" y="815068"/>
                  <a:pt x="8977162" y="492356"/>
                  <a:pt x="8935933" y="87700"/>
                </a:cubicBezTo>
                <a:lnTo>
                  <a:pt x="8931824" y="6614"/>
                </a:lnTo>
                <a:close/>
                <a:moveTo>
                  <a:pt x="8877730" y="6614"/>
                </a:moveTo>
                <a:lnTo>
                  <a:pt x="8882118" y="93227"/>
                </a:lnTo>
                <a:cubicBezTo>
                  <a:pt x="8925936" y="523327"/>
                  <a:pt x="9268903" y="866295"/>
                  <a:pt x="9698999" y="910113"/>
                </a:cubicBezTo>
                <a:lnTo>
                  <a:pt x="9771680" y="913795"/>
                </a:lnTo>
                <a:lnTo>
                  <a:pt x="9771680" y="909613"/>
                </a:lnTo>
                <a:lnTo>
                  <a:pt x="9699422" y="905952"/>
                </a:lnTo>
                <a:cubicBezTo>
                  <a:pt x="9271275" y="862337"/>
                  <a:pt x="8929894" y="520954"/>
                  <a:pt x="8886280" y="92804"/>
                </a:cubicBezTo>
                <a:lnTo>
                  <a:pt x="8881913" y="6614"/>
                </a:lnTo>
                <a:close/>
                <a:moveTo>
                  <a:pt x="8827819" y="6614"/>
                </a:moveTo>
                <a:lnTo>
                  <a:pt x="8832465" y="98330"/>
                </a:lnTo>
                <a:cubicBezTo>
                  <a:pt x="8878667" y="551923"/>
                  <a:pt x="9240305" y="913563"/>
                  <a:pt x="9693895" y="959766"/>
                </a:cubicBezTo>
                <a:lnTo>
                  <a:pt x="9771680" y="963707"/>
                </a:lnTo>
                <a:lnTo>
                  <a:pt x="9771680" y="959523"/>
                </a:lnTo>
                <a:lnTo>
                  <a:pt x="9694334" y="955604"/>
                </a:lnTo>
                <a:cubicBezTo>
                  <a:pt x="9242756" y="909595"/>
                  <a:pt x="8882636" y="549471"/>
                  <a:pt x="8836627" y="97891"/>
                </a:cubicBezTo>
                <a:lnTo>
                  <a:pt x="8832002" y="6614"/>
                </a:lnTo>
                <a:close/>
                <a:moveTo>
                  <a:pt x="8777908" y="6614"/>
                </a:moveTo>
                <a:lnTo>
                  <a:pt x="8782813" y="103419"/>
                </a:lnTo>
                <a:cubicBezTo>
                  <a:pt x="8831410" y="580441"/>
                  <a:pt x="9211787" y="960821"/>
                  <a:pt x="9688807" y="1009419"/>
                </a:cubicBezTo>
                <a:lnTo>
                  <a:pt x="9771680" y="1013617"/>
                </a:lnTo>
                <a:lnTo>
                  <a:pt x="9771680" y="1009435"/>
                </a:lnTo>
                <a:lnTo>
                  <a:pt x="9689230" y="1005257"/>
                </a:lnTo>
                <a:cubicBezTo>
                  <a:pt x="9214160" y="956863"/>
                  <a:pt x="8835368" y="578069"/>
                  <a:pt x="8786974" y="102996"/>
                </a:cubicBezTo>
                <a:lnTo>
                  <a:pt x="8782091" y="6614"/>
                </a:lnTo>
                <a:close/>
                <a:moveTo>
                  <a:pt x="8727997" y="6614"/>
                </a:moveTo>
                <a:lnTo>
                  <a:pt x="8733159" y="108523"/>
                </a:lnTo>
                <a:cubicBezTo>
                  <a:pt x="8784141" y="609040"/>
                  <a:pt x="9183190" y="1008091"/>
                  <a:pt x="9683703" y="1059073"/>
                </a:cubicBezTo>
                <a:lnTo>
                  <a:pt x="9771680" y="1063530"/>
                </a:lnTo>
                <a:lnTo>
                  <a:pt x="9771680" y="1059346"/>
                </a:lnTo>
                <a:lnTo>
                  <a:pt x="9684142" y="1054911"/>
                </a:lnTo>
                <a:cubicBezTo>
                  <a:pt x="9185642" y="1004122"/>
                  <a:pt x="8788110" y="606588"/>
                  <a:pt x="8737321" y="108084"/>
                </a:cubicBezTo>
                <a:lnTo>
                  <a:pt x="8732180" y="6614"/>
                </a:lnTo>
                <a:close/>
                <a:moveTo>
                  <a:pt x="8678086" y="6614"/>
                </a:moveTo>
                <a:lnTo>
                  <a:pt x="8683507" y="113611"/>
                </a:lnTo>
                <a:cubicBezTo>
                  <a:pt x="8736883" y="637558"/>
                  <a:pt x="9154671" y="1055349"/>
                  <a:pt x="9678615" y="1108725"/>
                </a:cubicBezTo>
                <a:lnTo>
                  <a:pt x="9771680" y="1113440"/>
                </a:lnTo>
                <a:lnTo>
                  <a:pt x="9771680" y="1109258"/>
                </a:lnTo>
                <a:lnTo>
                  <a:pt x="9679038" y="1104564"/>
                </a:lnTo>
                <a:cubicBezTo>
                  <a:pt x="9157044" y="1051390"/>
                  <a:pt x="8740842" y="635185"/>
                  <a:pt x="8687668" y="113188"/>
                </a:cubicBezTo>
                <a:lnTo>
                  <a:pt x="8682269" y="6614"/>
                </a:lnTo>
                <a:close/>
                <a:moveTo>
                  <a:pt x="8628175" y="6614"/>
                </a:moveTo>
                <a:lnTo>
                  <a:pt x="8633854" y="118714"/>
                </a:lnTo>
                <a:cubicBezTo>
                  <a:pt x="8689615" y="666154"/>
                  <a:pt x="9126074" y="1102617"/>
                  <a:pt x="9673511" y="1158379"/>
                </a:cubicBezTo>
                <a:lnTo>
                  <a:pt x="9771680" y="1163352"/>
                </a:lnTo>
                <a:lnTo>
                  <a:pt x="9771680" y="1159168"/>
                </a:lnTo>
                <a:lnTo>
                  <a:pt x="9673949" y="1154217"/>
                </a:lnTo>
                <a:cubicBezTo>
                  <a:pt x="9128526" y="1098648"/>
                  <a:pt x="8693584" y="663702"/>
                  <a:pt x="8638016" y="118275"/>
                </a:cubicBezTo>
                <a:lnTo>
                  <a:pt x="8632358" y="6614"/>
                </a:lnTo>
                <a:close/>
                <a:moveTo>
                  <a:pt x="8578264" y="6614"/>
                </a:moveTo>
                <a:lnTo>
                  <a:pt x="8584201" y="123803"/>
                </a:lnTo>
                <a:cubicBezTo>
                  <a:pt x="8642357" y="694673"/>
                  <a:pt x="9097556" y="1149875"/>
                  <a:pt x="9668423" y="1208031"/>
                </a:cubicBezTo>
                <a:lnTo>
                  <a:pt x="9771680" y="1213263"/>
                </a:lnTo>
                <a:lnTo>
                  <a:pt x="9771680" y="1209080"/>
                </a:lnTo>
                <a:lnTo>
                  <a:pt x="9668846" y="1203870"/>
                </a:lnTo>
                <a:cubicBezTo>
                  <a:pt x="9099929" y="1145916"/>
                  <a:pt x="8646316" y="692300"/>
                  <a:pt x="8588362" y="123380"/>
                </a:cubicBezTo>
                <a:lnTo>
                  <a:pt x="8582447" y="6614"/>
                </a:lnTo>
                <a:close/>
                <a:moveTo>
                  <a:pt x="8528353" y="6614"/>
                </a:moveTo>
                <a:lnTo>
                  <a:pt x="8534548" y="128907"/>
                </a:lnTo>
                <a:cubicBezTo>
                  <a:pt x="8595089" y="723271"/>
                  <a:pt x="9068959" y="1197144"/>
                  <a:pt x="9663319" y="1257685"/>
                </a:cubicBezTo>
                <a:lnTo>
                  <a:pt x="9771680" y="1263175"/>
                </a:lnTo>
                <a:lnTo>
                  <a:pt x="9771680" y="1258992"/>
                </a:lnTo>
                <a:lnTo>
                  <a:pt x="9663757" y="1253524"/>
                </a:lnTo>
                <a:cubicBezTo>
                  <a:pt x="9071411" y="1193185"/>
                  <a:pt x="8599058" y="720898"/>
                  <a:pt x="8538710" y="128484"/>
                </a:cubicBezTo>
                <a:lnTo>
                  <a:pt x="8532536" y="6614"/>
                </a:lnTo>
                <a:close/>
                <a:moveTo>
                  <a:pt x="8478442" y="6614"/>
                </a:moveTo>
                <a:lnTo>
                  <a:pt x="8484896" y="133995"/>
                </a:lnTo>
                <a:cubicBezTo>
                  <a:pt x="8547831" y="751788"/>
                  <a:pt x="9040441" y="1244402"/>
                  <a:pt x="9658231" y="1307338"/>
                </a:cubicBezTo>
                <a:lnTo>
                  <a:pt x="9771680" y="1313086"/>
                </a:lnTo>
                <a:lnTo>
                  <a:pt x="9771680" y="1308902"/>
                </a:lnTo>
                <a:lnTo>
                  <a:pt x="9658653" y="1303176"/>
                </a:lnTo>
                <a:cubicBezTo>
                  <a:pt x="9042813" y="1240442"/>
                  <a:pt x="8551790" y="749415"/>
                  <a:pt x="8489057" y="133572"/>
                </a:cubicBezTo>
                <a:lnTo>
                  <a:pt x="8482625" y="6614"/>
                </a:lnTo>
                <a:close/>
                <a:moveTo>
                  <a:pt x="8428531" y="6614"/>
                </a:moveTo>
                <a:lnTo>
                  <a:pt x="8435242" y="139099"/>
                </a:lnTo>
                <a:cubicBezTo>
                  <a:pt x="8500563" y="780386"/>
                  <a:pt x="9011844" y="1291670"/>
                  <a:pt x="9653127" y="1356991"/>
                </a:cubicBezTo>
                <a:lnTo>
                  <a:pt x="9771680" y="1362997"/>
                </a:lnTo>
                <a:lnTo>
                  <a:pt x="9771680" y="1358813"/>
                </a:lnTo>
                <a:lnTo>
                  <a:pt x="9653565" y="1352829"/>
                </a:lnTo>
                <a:cubicBezTo>
                  <a:pt x="9014296" y="1287701"/>
                  <a:pt x="8504532" y="777935"/>
                  <a:pt x="8439404" y="138661"/>
                </a:cubicBezTo>
                <a:lnTo>
                  <a:pt x="8432714" y="6614"/>
                </a:lnTo>
                <a:close/>
                <a:moveTo>
                  <a:pt x="8378620" y="6614"/>
                </a:moveTo>
                <a:lnTo>
                  <a:pt x="8385590" y="144188"/>
                </a:lnTo>
                <a:cubicBezTo>
                  <a:pt x="8453305" y="808904"/>
                  <a:pt x="8983326" y="1338929"/>
                  <a:pt x="9648038" y="1406644"/>
                </a:cubicBezTo>
                <a:lnTo>
                  <a:pt x="9771680" y="1412909"/>
                </a:lnTo>
                <a:lnTo>
                  <a:pt x="9771680" y="1408726"/>
                </a:lnTo>
                <a:lnTo>
                  <a:pt x="9648461" y="1402483"/>
                </a:lnTo>
                <a:cubicBezTo>
                  <a:pt x="8985699" y="1334970"/>
                  <a:pt x="8457263" y="806532"/>
                  <a:pt x="8389751" y="143765"/>
                </a:cubicBezTo>
                <a:lnTo>
                  <a:pt x="8382803" y="6614"/>
                </a:lnTo>
                <a:close/>
                <a:moveTo>
                  <a:pt x="8328709" y="6614"/>
                </a:moveTo>
                <a:lnTo>
                  <a:pt x="8335937" y="149292"/>
                </a:lnTo>
                <a:cubicBezTo>
                  <a:pt x="8406037" y="837502"/>
                  <a:pt x="8954728" y="1386197"/>
                  <a:pt x="9642934" y="1456298"/>
                </a:cubicBezTo>
                <a:lnTo>
                  <a:pt x="9771680" y="1462820"/>
                </a:lnTo>
                <a:lnTo>
                  <a:pt x="9771680" y="1458636"/>
                </a:lnTo>
                <a:lnTo>
                  <a:pt x="9643373" y="1452136"/>
                </a:lnTo>
                <a:cubicBezTo>
                  <a:pt x="8957180" y="1382228"/>
                  <a:pt x="8410006" y="835050"/>
                  <a:pt x="8340099" y="148853"/>
                </a:cubicBezTo>
                <a:lnTo>
                  <a:pt x="8332892" y="6614"/>
                </a:lnTo>
                <a:close/>
                <a:moveTo>
                  <a:pt x="8278798" y="6614"/>
                </a:moveTo>
                <a:lnTo>
                  <a:pt x="8286284" y="154379"/>
                </a:lnTo>
                <a:cubicBezTo>
                  <a:pt x="8358779" y="866020"/>
                  <a:pt x="8926210" y="1433455"/>
                  <a:pt x="9637845" y="1505950"/>
                </a:cubicBezTo>
                <a:lnTo>
                  <a:pt x="9771680" y="1512731"/>
                </a:lnTo>
                <a:lnTo>
                  <a:pt x="9771680" y="1508548"/>
                </a:lnTo>
                <a:lnTo>
                  <a:pt x="9638268" y="1501789"/>
                </a:lnTo>
                <a:cubicBezTo>
                  <a:pt x="8928583" y="1429497"/>
                  <a:pt x="8362737" y="863647"/>
                  <a:pt x="8290445" y="153956"/>
                </a:cubicBezTo>
                <a:lnTo>
                  <a:pt x="8282981" y="6614"/>
                </a:lnTo>
                <a:close/>
                <a:moveTo>
                  <a:pt x="8228887" y="6614"/>
                </a:moveTo>
                <a:lnTo>
                  <a:pt x="8236631" y="159484"/>
                </a:lnTo>
                <a:cubicBezTo>
                  <a:pt x="8311511" y="894617"/>
                  <a:pt x="8897613" y="1480723"/>
                  <a:pt x="9632741" y="1555603"/>
                </a:cubicBezTo>
                <a:lnTo>
                  <a:pt x="9771680" y="1562642"/>
                </a:lnTo>
                <a:lnTo>
                  <a:pt x="9771680" y="1558459"/>
                </a:lnTo>
                <a:lnTo>
                  <a:pt x="9633180" y="1551441"/>
                </a:lnTo>
                <a:cubicBezTo>
                  <a:pt x="8900065" y="1476754"/>
                  <a:pt x="8315479" y="892166"/>
                  <a:pt x="8240793" y="159045"/>
                </a:cubicBezTo>
                <a:lnTo>
                  <a:pt x="8233070" y="6614"/>
                </a:lnTo>
                <a:close/>
                <a:moveTo>
                  <a:pt x="8178976" y="6614"/>
                </a:moveTo>
                <a:lnTo>
                  <a:pt x="8186979" y="164572"/>
                </a:lnTo>
                <a:cubicBezTo>
                  <a:pt x="8264253" y="923136"/>
                  <a:pt x="8869094" y="1527982"/>
                  <a:pt x="9627653" y="1605257"/>
                </a:cubicBezTo>
                <a:lnTo>
                  <a:pt x="9771680" y="1612554"/>
                </a:lnTo>
                <a:lnTo>
                  <a:pt x="9771680" y="1608371"/>
                </a:lnTo>
                <a:lnTo>
                  <a:pt x="9628076" y="1601096"/>
                </a:lnTo>
                <a:cubicBezTo>
                  <a:pt x="8871467" y="1524024"/>
                  <a:pt x="8268211" y="920763"/>
                  <a:pt x="8191140" y="164149"/>
                </a:cubicBezTo>
                <a:lnTo>
                  <a:pt x="8183159" y="6614"/>
                </a:lnTo>
                <a:close/>
                <a:moveTo>
                  <a:pt x="8129065" y="6614"/>
                </a:moveTo>
                <a:lnTo>
                  <a:pt x="8137311" y="169911"/>
                </a:lnTo>
                <a:cubicBezTo>
                  <a:pt x="8216828" y="952919"/>
                  <a:pt x="8839313" y="1575407"/>
                  <a:pt x="9622315" y="1654926"/>
                </a:cubicBezTo>
                <a:lnTo>
                  <a:pt x="9771680" y="1662468"/>
                </a:lnTo>
                <a:lnTo>
                  <a:pt x="9771680" y="1658322"/>
                </a:lnTo>
                <a:lnTo>
                  <a:pt x="9627605" y="1651302"/>
                </a:lnTo>
                <a:cubicBezTo>
                  <a:pt x="9246630" y="1613971"/>
                  <a:pt x="8893250" y="1447507"/>
                  <a:pt x="8618989" y="1173244"/>
                </a:cubicBezTo>
                <a:cubicBezTo>
                  <a:pt x="8344728" y="898982"/>
                  <a:pt x="8178265" y="545672"/>
                  <a:pt x="8140935" y="164649"/>
                </a:cubicBezTo>
                <a:lnTo>
                  <a:pt x="8133236" y="6614"/>
                </a:lnTo>
                <a:close/>
                <a:moveTo>
                  <a:pt x="1447465" y="3307"/>
                </a:moveTo>
                <a:lnTo>
                  <a:pt x="3577255" y="3307"/>
                </a:lnTo>
                <a:cubicBezTo>
                  <a:pt x="3597623" y="3307"/>
                  <a:pt x="3617027" y="7435"/>
                  <a:pt x="3634675" y="14900"/>
                </a:cubicBezTo>
                <a:lnTo>
                  <a:pt x="3637880" y="17061"/>
                </a:lnTo>
                <a:lnTo>
                  <a:pt x="3641967" y="17886"/>
                </a:lnTo>
                <a:cubicBezTo>
                  <a:pt x="3693443" y="39658"/>
                  <a:pt x="3729561" y="90628"/>
                  <a:pt x="3729561" y="150034"/>
                </a:cubicBezTo>
                <a:lnTo>
                  <a:pt x="3729561" y="2834997"/>
                </a:lnTo>
                <a:cubicBezTo>
                  <a:pt x="3729561" y="2914205"/>
                  <a:pt x="3665350" y="2978416"/>
                  <a:pt x="3586142" y="2978416"/>
                </a:cubicBezTo>
                <a:lnTo>
                  <a:pt x="901179" y="2978416"/>
                </a:lnTo>
                <a:cubicBezTo>
                  <a:pt x="821971" y="2978416"/>
                  <a:pt x="757760" y="2914205"/>
                  <a:pt x="757760" y="2834997"/>
                </a:cubicBezTo>
                <a:lnTo>
                  <a:pt x="757760" y="1255384"/>
                </a:lnTo>
                <a:lnTo>
                  <a:pt x="759633" y="1254246"/>
                </a:lnTo>
                <a:lnTo>
                  <a:pt x="759633" y="1250374"/>
                </a:lnTo>
                <a:lnTo>
                  <a:pt x="757760" y="1251498"/>
                </a:lnTo>
                <a:lnTo>
                  <a:pt x="757760" y="1213433"/>
                </a:lnTo>
                <a:lnTo>
                  <a:pt x="778861" y="1201653"/>
                </a:lnTo>
                <a:cubicBezTo>
                  <a:pt x="975390" y="1079135"/>
                  <a:pt x="1145025" y="907223"/>
                  <a:pt x="1267265" y="691585"/>
                </a:cubicBezTo>
                <a:cubicBezTo>
                  <a:pt x="1365057" y="519074"/>
                  <a:pt x="1423258" y="334911"/>
                  <a:pt x="1444770" y="149590"/>
                </a:cubicBezTo>
                <a:close/>
                <a:moveTo>
                  <a:pt x="1404088" y="3307"/>
                </a:moveTo>
                <a:lnTo>
                  <a:pt x="1444164" y="3307"/>
                </a:lnTo>
                <a:lnTo>
                  <a:pt x="1440365" y="159209"/>
                </a:lnTo>
                <a:cubicBezTo>
                  <a:pt x="1417580" y="343544"/>
                  <a:pt x="1358465" y="523380"/>
                  <a:pt x="1264124" y="689804"/>
                </a:cubicBezTo>
                <a:cubicBezTo>
                  <a:pt x="1146197" y="897834"/>
                  <a:pt x="982018" y="1069400"/>
                  <a:pt x="785421" y="1193712"/>
                </a:cubicBezTo>
                <a:lnTo>
                  <a:pt x="757760" y="1209351"/>
                </a:lnTo>
                <a:lnTo>
                  <a:pt x="757760" y="1204390"/>
                </a:lnTo>
                <a:lnTo>
                  <a:pt x="759633" y="1203251"/>
                </a:lnTo>
                <a:lnTo>
                  <a:pt x="759633" y="1199042"/>
                </a:lnTo>
                <a:lnTo>
                  <a:pt x="757760" y="1200181"/>
                </a:lnTo>
                <a:lnTo>
                  <a:pt x="757760" y="1163344"/>
                </a:lnTo>
                <a:lnTo>
                  <a:pt x="867228" y="1087553"/>
                </a:lnTo>
                <a:cubicBezTo>
                  <a:pt x="1010805" y="977421"/>
                  <a:pt x="1135077" y="837403"/>
                  <a:pt x="1229783" y="670336"/>
                </a:cubicBezTo>
                <a:cubicBezTo>
                  <a:pt x="1324489" y="503270"/>
                  <a:pt x="1380801" y="324727"/>
                  <a:pt x="1401555" y="144969"/>
                </a:cubicBezTo>
                <a:close/>
                <a:moveTo>
                  <a:pt x="1361218" y="3307"/>
                </a:moveTo>
                <a:lnTo>
                  <a:pt x="1400503" y="3307"/>
                </a:lnTo>
                <a:lnTo>
                  <a:pt x="1397975" y="144544"/>
                </a:lnTo>
                <a:cubicBezTo>
                  <a:pt x="1377273" y="323836"/>
                  <a:pt x="1321105" y="501917"/>
                  <a:pt x="1226642" y="668555"/>
                </a:cubicBezTo>
                <a:cubicBezTo>
                  <a:pt x="1132179" y="835194"/>
                  <a:pt x="1008229" y="974851"/>
                  <a:pt x="865024" y="1084700"/>
                </a:cubicBezTo>
                <a:lnTo>
                  <a:pt x="757760" y="1158967"/>
                </a:lnTo>
                <a:lnTo>
                  <a:pt x="757760" y="1154053"/>
                </a:lnTo>
                <a:lnTo>
                  <a:pt x="759633" y="1152914"/>
                </a:lnTo>
                <a:lnTo>
                  <a:pt x="759633" y="1148663"/>
                </a:lnTo>
                <a:lnTo>
                  <a:pt x="757760" y="1149802"/>
                </a:lnTo>
                <a:lnTo>
                  <a:pt x="757760" y="1111021"/>
                </a:lnTo>
                <a:lnTo>
                  <a:pt x="840954" y="1053419"/>
                </a:lnTo>
                <a:cubicBezTo>
                  <a:pt x="980089" y="946690"/>
                  <a:pt x="1100518" y="810997"/>
                  <a:pt x="1192299" y="649089"/>
                </a:cubicBezTo>
                <a:cubicBezTo>
                  <a:pt x="1284081" y="487181"/>
                  <a:pt x="1338656" y="314157"/>
                  <a:pt x="1358771" y="139958"/>
                </a:cubicBezTo>
                <a:close/>
                <a:moveTo>
                  <a:pt x="1318318" y="3307"/>
                </a:moveTo>
                <a:lnTo>
                  <a:pt x="1357601" y="3307"/>
                </a:lnTo>
                <a:lnTo>
                  <a:pt x="1355165" y="139557"/>
                </a:lnTo>
                <a:cubicBezTo>
                  <a:pt x="1335109" y="313290"/>
                  <a:pt x="1280687" y="485846"/>
                  <a:pt x="1189158" y="647308"/>
                </a:cubicBezTo>
                <a:cubicBezTo>
                  <a:pt x="1097629" y="808770"/>
                  <a:pt x="977523" y="944091"/>
                  <a:pt x="838757" y="1050530"/>
                </a:cubicBezTo>
                <a:lnTo>
                  <a:pt x="757760" y="1106608"/>
                </a:lnTo>
                <a:lnTo>
                  <a:pt x="757760" y="1102313"/>
                </a:lnTo>
                <a:lnTo>
                  <a:pt x="759633" y="1100912"/>
                </a:lnTo>
                <a:lnTo>
                  <a:pt x="759633" y="1096421"/>
                </a:lnTo>
                <a:lnTo>
                  <a:pt x="757760" y="1097822"/>
                </a:lnTo>
                <a:lnTo>
                  <a:pt x="757760" y="1058663"/>
                </a:lnTo>
                <a:lnTo>
                  <a:pt x="814688" y="1019248"/>
                </a:lnTo>
                <a:cubicBezTo>
                  <a:pt x="949385" y="915928"/>
                  <a:pt x="1065970" y="784572"/>
                  <a:pt x="1154818" y="627840"/>
                </a:cubicBezTo>
                <a:cubicBezTo>
                  <a:pt x="1243665" y="471108"/>
                  <a:pt x="1296493" y="303610"/>
                  <a:pt x="1315963" y="134971"/>
                </a:cubicBezTo>
                <a:close/>
                <a:moveTo>
                  <a:pt x="1275448" y="3307"/>
                </a:moveTo>
                <a:lnTo>
                  <a:pt x="1314732" y="3307"/>
                </a:lnTo>
                <a:lnTo>
                  <a:pt x="1312383" y="134545"/>
                </a:lnTo>
                <a:cubicBezTo>
                  <a:pt x="1292965" y="302718"/>
                  <a:pt x="1240281" y="469756"/>
                  <a:pt x="1151676" y="626059"/>
                </a:cubicBezTo>
                <a:cubicBezTo>
                  <a:pt x="1063071" y="782363"/>
                  <a:pt x="946808" y="913359"/>
                  <a:pt x="812485" y="1016395"/>
                </a:cubicBezTo>
                <a:lnTo>
                  <a:pt x="757760" y="1054285"/>
                </a:lnTo>
                <a:lnTo>
                  <a:pt x="757760" y="1048606"/>
                </a:lnTo>
                <a:lnTo>
                  <a:pt x="759633" y="1047205"/>
                </a:lnTo>
                <a:lnTo>
                  <a:pt x="759633" y="1042665"/>
                </a:lnTo>
                <a:lnTo>
                  <a:pt x="757760" y="1044066"/>
                </a:lnTo>
                <a:lnTo>
                  <a:pt x="757760" y="1006339"/>
                </a:lnTo>
                <a:lnTo>
                  <a:pt x="788414" y="985114"/>
                </a:lnTo>
                <a:cubicBezTo>
                  <a:pt x="918669" y="885198"/>
                  <a:pt x="1031411" y="758166"/>
                  <a:pt x="1117334" y="606592"/>
                </a:cubicBezTo>
                <a:cubicBezTo>
                  <a:pt x="1203257" y="455019"/>
                  <a:pt x="1254348" y="293039"/>
                  <a:pt x="1273180" y="129960"/>
                </a:cubicBezTo>
                <a:close/>
                <a:moveTo>
                  <a:pt x="1232546" y="3307"/>
                </a:moveTo>
                <a:lnTo>
                  <a:pt x="1271830" y="3307"/>
                </a:lnTo>
                <a:lnTo>
                  <a:pt x="1269573" y="129559"/>
                </a:lnTo>
                <a:cubicBezTo>
                  <a:pt x="1250801" y="292172"/>
                  <a:pt x="1199863" y="453684"/>
                  <a:pt x="1114193" y="604812"/>
                </a:cubicBezTo>
                <a:cubicBezTo>
                  <a:pt x="1028522" y="755939"/>
                  <a:pt x="916103" y="882599"/>
                  <a:pt x="786218" y="982225"/>
                </a:cubicBezTo>
                <a:lnTo>
                  <a:pt x="757760" y="1001928"/>
                </a:lnTo>
                <a:lnTo>
                  <a:pt x="757760" y="994851"/>
                </a:lnTo>
                <a:lnTo>
                  <a:pt x="759633" y="993450"/>
                </a:lnTo>
                <a:lnTo>
                  <a:pt x="759633" y="988960"/>
                </a:lnTo>
                <a:lnTo>
                  <a:pt x="757760" y="990361"/>
                </a:lnTo>
                <a:lnTo>
                  <a:pt x="757760" y="953981"/>
                </a:lnTo>
                <a:lnTo>
                  <a:pt x="762148" y="950943"/>
                </a:lnTo>
                <a:cubicBezTo>
                  <a:pt x="887964" y="854436"/>
                  <a:pt x="996862" y="731741"/>
                  <a:pt x="1079851" y="585343"/>
                </a:cubicBezTo>
                <a:cubicBezTo>
                  <a:pt x="1162840" y="438946"/>
                  <a:pt x="1212185" y="282491"/>
                  <a:pt x="1230371" y="124972"/>
                </a:cubicBezTo>
                <a:close/>
                <a:moveTo>
                  <a:pt x="1189676" y="3307"/>
                </a:moveTo>
                <a:lnTo>
                  <a:pt x="1228961" y="3307"/>
                </a:lnTo>
                <a:lnTo>
                  <a:pt x="1226791" y="124546"/>
                </a:lnTo>
                <a:cubicBezTo>
                  <a:pt x="1208657" y="281600"/>
                  <a:pt x="1159456" y="437594"/>
                  <a:pt x="1076710" y="583563"/>
                </a:cubicBezTo>
                <a:cubicBezTo>
                  <a:pt x="993963" y="729532"/>
                  <a:pt x="885387" y="851867"/>
                  <a:pt x="759945" y="948090"/>
                </a:cubicBezTo>
                <a:lnTo>
                  <a:pt x="757760" y="949602"/>
                </a:lnTo>
                <a:lnTo>
                  <a:pt x="757760" y="941145"/>
                </a:lnTo>
                <a:lnTo>
                  <a:pt x="759633" y="939744"/>
                </a:lnTo>
                <a:lnTo>
                  <a:pt x="759633" y="935203"/>
                </a:lnTo>
                <a:lnTo>
                  <a:pt x="757760" y="936604"/>
                </a:lnTo>
                <a:lnTo>
                  <a:pt x="757760" y="898239"/>
                </a:lnTo>
                <a:lnTo>
                  <a:pt x="823709" y="842281"/>
                </a:lnTo>
                <a:cubicBezTo>
                  <a:pt x="908213" y="763091"/>
                  <a:pt x="982319" y="670025"/>
                  <a:pt x="1042367" y="564096"/>
                </a:cubicBezTo>
                <a:cubicBezTo>
                  <a:pt x="1122432" y="422857"/>
                  <a:pt x="1170040" y="271921"/>
                  <a:pt x="1187588" y="119961"/>
                </a:cubicBezTo>
                <a:close/>
                <a:moveTo>
                  <a:pt x="1146776" y="3307"/>
                </a:moveTo>
                <a:lnTo>
                  <a:pt x="1186073" y="3307"/>
                </a:lnTo>
                <a:lnTo>
                  <a:pt x="1183991" y="119566"/>
                </a:lnTo>
                <a:cubicBezTo>
                  <a:pt x="1166497" y="271057"/>
                  <a:pt x="1119038" y="421522"/>
                  <a:pt x="1039226" y="562315"/>
                </a:cubicBezTo>
                <a:cubicBezTo>
                  <a:pt x="979367" y="667910"/>
                  <a:pt x="905490" y="760683"/>
                  <a:pt x="821245" y="839625"/>
                </a:cubicBezTo>
                <a:lnTo>
                  <a:pt x="757760" y="893488"/>
                </a:lnTo>
                <a:lnTo>
                  <a:pt x="757760" y="884391"/>
                </a:lnTo>
                <a:lnTo>
                  <a:pt x="759633" y="882689"/>
                </a:lnTo>
                <a:lnTo>
                  <a:pt x="759633" y="877832"/>
                </a:lnTo>
                <a:lnTo>
                  <a:pt x="757760" y="879534"/>
                </a:lnTo>
                <a:lnTo>
                  <a:pt x="757760" y="841784"/>
                </a:lnTo>
                <a:lnTo>
                  <a:pt x="794231" y="810840"/>
                </a:lnTo>
                <a:cubicBezTo>
                  <a:pt x="875644" y="734550"/>
                  <a:pt x="947037" y="644894"/>
                  <a:pt x="1004885" y="542847"/>
                </a:cubicBezTo>
                <a:cubicBezTo>
                  <a:pt x="1082016" y="406784"/>
                  <a:pt x="1127877" y="261374"/>
                  <a:pt x="1144779" y="114973"/>
                </a:cubicBezTo>
                <a:close/>
                <a:moveTo>
                  <a:pt x="1103906" y="3307"/>
                </a:moveTo>
                <a:lnTo>
                  <a:pt x="1143190" y="3307"/>
                </a:lnTo>
                <a:lnTo>
                  <a:pt x="1141199" y="114548"/>
                </a:lnTo>
                <a:cubicBezTo>
                  <a:pt x="1124349" y="260483"/>
                  <a:pt x="1078632" y="405432"/>
                  <a:pt x="1001744" y="541066"/>
                </a:cubicBezTo>
                <a:cubicBezTo>
                  <a:pt x="944078" y="642792"/>
                  <a:pt x="872911" y="732165"/>
                  <a:pt x="791758" y="808214"/>
                </a:cubicBezTo>
                <a:lnTo>
                  <a:pt x="757760" y="837061"/>
                </a:lnTo>
                <a:lnTo>
                  <a:pt x="757760" y="826284"/>
                </a:lnTo>
                <a:lnTo>
                  <a:pt x="759633" y="824582"/>
                </a:lnTo>
                <a:lnTo>
                  <a:pt x="759633" y="819667"/>
                </a:lnTo>
                <a:lnTo>
                  <a:pt x="757760" y="821369"/>
                </a:lnTo>
                <a:lnTo>
                  <a:pt x="757760" y="785354"/>
                </a:lnTo>
                <a:lnTo>
                  <a:pt x="764743" y="779430"/>
                </a:lnTo>
                <a:cubicBezTo>
                  <a:pt x="843063" y="706034"/>
                  <a:pt x="911747" y="619778"/>
                  <a:pt x="967402" y="521600"/>
                </a:cubicBezTo>
                <a:cubicBezTo>
                  <a:pt x="1041608" y="390695"/>
                  <a:pt x="1085732" y="250803"/>
                  <a:pt x="1101996" y="109962"/>
                </a:cubicBezTo>
                <a:close/>
                <a:moveTo>
                  <a:pt x="1061004" y="3307"/>
                </a:moveTo>
                <a:lnTo>
                  <a:pt x="1100303" y="3307"/>
                </a:lnTo>
                <a:lnTo>
                  <a:pt x="1098399" y="109567"/>
                </a:lnTo>
                <a:cubicBezTo>
                  <a:pt x="1082189" y="249939"/>
                  <a:pt x="1038214" y="389361"/>
                  <a:pt x="964260" y="519819"/>
                </a:cubicBezTo>
                <a:cubicBezTo>
                  <a:pt x="908795" y="617663"/>
                  <a:pt x="840341" y="703626"/>
                  <a:pt x="762278" y="776774"/>
                </a:cubicBezTo>
                <a:lnTo>
                  <a:pt x="757760" y="780607"/>
                </a:lnTo>
                <a:lnTo>
                  <a:pt x="757760" y="768119"/>
                </a:lnTo>
                <a:lnTo>
                  <a:pt x="758826" y="767150"/>
                </a:lnTo>
                <a:lnTo>
                  <a:pt x="759633" y="766172"/>
                </a:lnTo>
                <a:lnTo>
                  <a:pt x="759633" y="760547"/>
                </a:lnTo>
                <a:lnTo>
                  <a:pt x="757760" y="762816"/>
                </a:lnTo>
                <a:lnTo>
                  <a:pt x="757760" y="724693"/>
                </a:lnTo>
                <a:lnTo>
                  <a:pt x="807287" y="673409"/>
                </a:lnTo>
                <a:cubicBezTo>
                  <a:pt x="853083" y="620990"/>
                  <a:pt x="894283" y="563215"/>
                  <a:pt x="929919" y="500350"/>
                </a:cubicBezTo>
                <a:cubicBezTo>
                  <a:pt x="1001191" y="374622"/>
                  <a:pt x="1043569" y="240256"/>
                  <a:pt x="1059186" y="104974"/>
                </a:cubicBezTo>
                <a:close/>
                <a:moveTo>
                  <a:pt x="1018134" y="3307"/>
                </a:moveTo>
                <a:lnTo>
                  <a:pt x="1057418" y="3307"/>
                </a:lnTo>
                <a:lnTo>
                  <a:pt x="1055607" y="104549"/>
                </a:lnTo>
                <a:cubicBezTo>
                  <a:pt x="1040041" y="239365"/>
                  <a:pt x="997807" y="373270"/>
                  <a:pt x="926777" y="498570"/>
                </a:cubicBezTo>
                <a:cubicBezTo>
                  <a:pt x="891263" y="561220"/>
                  <a:pt x="850205" y="618798"/>
                  <a:pt x="804565" y="671038"/>
                </a:cubicBezTo>
                <a:lnTo>
                  <a:pt x="757760" y="719506"/>
                </a:lnTo>
                <a:lnTo>
                  <a:pt x="757760" y="701130"/>
                </a:lnTo>
                <a:lnTo>
                  <a:pt x="759633" y="698861"/>
                </a:lnTo>
                <a:lnTo>
                  <a:pt x="759633" y="693166"/>
                </a:lnTo>
                <a:lnTo>
                  <a:pt x="757760" y="695435"/>
                </a:lnTo>
                <a:lnTo>
                  <a:pt x="757760" y="662745"/>
                </a:lnTo>
                <a:lnTo>
                  <a:pt x="774838" y="645060"/>
                </a:lnTo>
                <a:cubicBezTo>
                  <a:pt x="818754" y="594792"/>
                  <a:pt x="858261" y="539388"/>
                  <a:pt x="892435" y="479103"/>
                </a:cubicBezTo>
                <a:cubicBezTo>
                  <a:pt x="960783" y="358533"/>
                  <a:pt x="1001424" y="229685"/>
                  <a:pt x="1016404" y="99963"/>
                </a:cubicBezTo>
                <a:close/>
                <a:moveTo>
                  <a:pt x="975234" y="3307"/>
                </a:moveTo>
                <a:lnTo>
                  <a:pt x="1014531" y="3307"/>
                </a:lnTo>
                <a:lnTo>
                  <a:pt x="1012807" y="99568"/>
                </a:lnTo>
                <a:cubicBezTo>
                  <a:pt x="997881" y="228821"/>
                  <a:pt x="957389" y="357198"/>
                  <a:pt x="889294" y="477322"/>
                </a:cubicBezTo>
                <a:cubicBezTo>
                  <a:pt x="855246" y="537384"/>
                  <a:pt x="815883" y="592584"/>
                  <a:pt x="772126" y="642667"/>
                </a:cubicBezTo>
                <a:lnTo>
                  <a:pt x="757760" y="657542"/>
                </a:lnTo>
                <a:lnTo>
                  <a:pt x="757760" y="633751"/>
                </a:lnTo>
                <a:lnTo>
                  <a:pt x="759633" y="631482"/>
                </a:lnTo>
                <a:lnTo>
                  <a:pt x="759633" y="625855"/>
                </a:lnTo>
                <a:lnTo>
                  <a:pt x="757760" y="628124"/>
                </a:lnTo>
                <a:lnTo>
                  <a:pt x="757760" y="595013"/>
                </a:lnTo>
                <a:lnTo>
                  <a:pt x="854953" y="457854"/>
                </a:lnTo>
                <a:cubicBezTo>
                  <a:pt x="920367" y="342460"/>
                  <a:pt x="959261" y="219138"/>
                  <a:pt x="973595" y="94976"/>
                </a:cubicBezTo>
                <a:close/>
                <a:moveTo>
                  <a:pt x="932363" y="3307"/>
                </a:moveTo>
                <a:lnTo>
                  <a:pt x="971648" y="3307"/>
                </a:lnTo>
                <a:lnTo>
                  <a:pt x="970015" y="94550"/>
                </a:lnTo>
                <a:cubicBezTo>
                  <a:pt x="955733" y="218247"/>
                  <a:pt x="916983" y="341108"/>
                  <a:pt x="851812" y="456073"/>
                </a:cubicBezTo>
                <a:lnTo>
                  <a:pt x="757760" y="588801"/>
                </a:lnTo>
                <a:lnTo>
                  <a:pt x="757760" y="566437"/>
                </a:lnTo>
                <a:lnTo>
                  <a:pt x="759633" y="564168"/>
                </a:lnTo>
                <a:lnTo>
                  <a:pt x="759633" y="558477"/>
                </a:lnTo>
                <a:lnTo>
                  <a:pt x="757760" y="560746"/>
                </a:lnTo>
                <a:lnTo>
                  <a:pt x="757760" y="520870"/>
                </a:lnTo>
                <a:lnTo>
                  <a:pt x="817470" y="436606"/>
                </a:lnTo>
                <a:cubicBezTo>
                  <a:pt x="879959" y="326371"/>
                  <a:pt x="917116" y="208567"/>
                  <a:pt x="930812" y="89964"/>
                </a:cubicBezTo>
                <a:close/>
                <a:moveTo>
                  <a:pt x="907149" y="3307"/>
                </a:moveTo>
                <a:lnTo>
                  <a:pt x="928761" y="3307"/>
                </a:lnTo>
                <a:lnTo>
                  <a:pt x="927216" y="89569"/>
                </a:lnTo>
                <a:cubicBezTo>
                  <a:pt x="913574" y="207703"/>
                  <a:pt x="876565" y="325036"/>
                  <a:pt x="814328" y="434825"/>
                </a:cubicBezTo>
                <a:lnTo>
                  <a:pt x="757760" y="514653"/>
                </a:lnTo>
                <a:lnTo>
                  <a:pt x="757760" y="490465"/>
                </a:lnTo>
                <a:lnTo>
                  <a:pt x="759633" y="487019"/>
                </a:lnTo>
                <a:lnTo>
                  <a:pt x="759633" y="479512"/>
                </a:lnTo>
                <a:lnTo>
                  <a:pt x="757760" y="482958"/>
                </a:lnTo>
                <a:lnTo>
                  <a:pt x="757760" y="446723"/>
                </a:lnTo>
                <a:lnTo>
                  <a:pt x="779986" y="415358"/>
                </a:lnTo>
                <a:cubicBezTo>
                  <a:pt x="839542" y="310298"/>
                  <a:pt x="874953" y="198020"/>
                  <a:pt x="888002" y="84977"/>
                </a:cubicBezTo>
                <a:lnTo>
                  <a:pt x="889398" y="6891"/>
                </a:lnTo>
                <a:close/>
                <a:moveTo>
                  <a:pt x="6946233" y="0"/>
                </a:moveTo>
                <a:lnTo>
                  <a:pt x="9635831" y="0"/>
                </a:lnTo>
                <a:cubicBezTo>
                  <a:pt x="9712618" y="0"/>
                  <a:pt x="9774866" y="62248"/>
                  <a:pt x="9774866" y="139035"/>
                </a:cubicBezTo>
                <a:lnTo>
                  <a:pt x="9774866" y="2839381"/>
                </a:lnTo>
                <a:cubicBezTo>
                  <a:pt x="9774866" y="2877775"/>
                  <a:pt x="9759304" y="2912533"/>
                  <a:pt x="9734144" y="2937694"/>
                </a:cubicBezTo>
                <a:lnTo>
                  <a:pt x="9733782" y="2937938"/>
                </a:lnTo>
                <a:lnTo>
                  <a:pt x="9732583" y="2939717"/>
                </a:lnTo>
                <a:cubicBezTo>
                  <a:pt x="9706629" y="2965671"/>
                  <a:pt x="9670774" y="2981723"/>
                  <a:pt x="9631170" y="2981723"/>
                </a:cubicBezTo>
                <a:lnTo>
                  <a:pt x="6946207" y="2981723"/>
                </a:lnTo>
                <a:cubicBezTo>
                  <a:pt x="6866999" y="2981723"/>
                  <a:pt x="6802788" y="2917512"/>
                  <a:pt x="6802788" y="2838304"/>
                </a:cubicBezTo>
                <a:lnTo>
                  <a:pt x="6802788" y="153341"/>
                </a:lnTo>
                <a:cubicBezTo>
                  <a:pt x="6802788" y="133539"/>
                  <a:pt x="6806801" y="114674"/>
                  <a:pt x="6814059" y="97516"/>
                </a:cubicBezTo>
                <a:lnTo>
                  <a:pt x="6816231" y="94294"/>
                </a:lnTo>
                <a:lnTo>
                  <a:pt x="6818124" y="84916"/>
                </a:lnTo>
                <a:cubicBezTo>
                  <a:pt x="6839231" y="35015"/>
                  <a:pt x="6888643" y="0"/>
                  <a:pt x="6946233" y="0"/>
                </a:cubicBezTo>
                <a:close/>
              </a:path>
            </a:pathLst>
          </a:custGeom>
          <a:solidFill>
            <a:schemeClr val="accent6"/>
          </a:solidFill>
        </p:spPr>
        <p:txBody>
          <a:bodyPr vert="horz" wrap="square" lIns="4114800" tIns="640080" rIns="0" bIns="0" rtlCol="0">
            <a:noAutofit/>
          </a:bodyPr>
          <a:lstStyle>
            <a:lvl1pPr marL="0" indent="0">
              <a:lnSpc>
                <a:spcPct val="100000"/>
              </a:lnSpc>
              <a:spcBef>
                <a:spcPts val="0"/>
              </a:spcBef>
              <a:buNone/>
              <a:defRPr lang="en-US"/>
            </a:lvl1pPr>
          </a:lstStyle>
          <a:p>
            <a:r>
              <a:rPr lang="en-US"/>
              <a:t>Click the icon</a:t>
            </a:r>
            <a:br>
              <a:rPr lang="en-US"/>
            </a:br>
            <a:r>
              <a:rPr lang="en-US"/>
              <a:t>to select a</a:t>
            </a:r>
            <a:br>
              <a:rPr lang="en-US"/>
            </a:br>
            <a:r>
              <a:rPr lang="en-US"/>
              <a:t>new photo</a:t>
            </a:r>
          </a:p>
        </p:txBody>
      </p:sp>
      <p:sp>
        <p:nvSpPr>
          <p:cNvPr id="2" name="Title 1">
            <a:extLst>
              <a:ext uri="{FF2B5EF4-FFF2-40B4-BE49-F238E27FC236}">
                <a16:creationId xmlns:a16="http://schemas.microsoft.com/office/drawing/2014/main" id="{484725DF-B185-DF62-D9C2-AFE6749DE9F4}"/>
              </a:ext>
            </a:extLst>
          </p:cNvPr>
          <p:cNvSpPr>
            <a:spLocks noGrp="1"/>
          </p:cNvSpPr>
          <p:nvPr>
            <p:ph type="ctrTitle"/>
          </p:nvPr>
        </p:nvSpPr>
        <p:spPr>
          <a:xfrm>
            <a:off x="3365496" y="1315698"/>
            <a:ext cx="8064504" cy="1017975"/>
          </a:xfrm>
        </p:spPr>
        <p:txBody>
          <a:bodyPr anchor="b">
            <a:noAutofit/>
          </a:bodyPr>
          <a:lstStyle>
            <a:lvl1pPr algn="l">
              <a:defRPr sz="3600">
                <a:solidFill>
                  <a:srgbClr val="083806"/>
                </a:solidFill>
              </a:defRPr>
            </a:lvl1pPr>
          </a:lstStyle>
          <a:p>
            <a:r>
              <a:rPr lang="en-US"/>
              <a:t>Click to edit Master title style</a:t>
            </a:r>
          </a:p>
        </p:txBody>
      </p:sp>
      <p:sp>
        <p:nvSpPr>
          <p:cNvPr id="3" name="Subtitle 2">
            <a:extLst>
              <a:ext uri="{FF2B5EF4-FFF2-40B4-BE49-F238E27FC236}">
                <a16:creationId xmlns:a16="http://schemas.microsoft.com/office/drawing/2014/main" id="{2C750214-8DD4-75C5-C137-0FFBCF354B2D}"/>
              </a:ext>
            </a:extLst>
          </p:cNvPr>
          <p:cNvSpPr>
            <a:spLocks noGrp="1"/>
          </p:cNvSpPr>
          <p:nvPr>
            <p:ph type="subTitle" idx="1"/>
          </p:nvPr>
        </p:nvSpPr>
        <p:spPr>
          <a:xfrm>
            <a:off x="3365494" y="2372553"/>
            <a:ext cx="8064503" cy="520785"/>
          </a:xfrm>
        </p:spPr>
        <p:txBody>
          <a:bodyPr anchor="t">
            <a:noAutofit/>
          </a:bodyPr>
          <a:lstStyle>
            <a:lvl1pPr marL="0" indent="0" algn="l">
              <a:lnSpc>
                <a:spcPct val="100000"/>
              </a:lnSpc>
              <a:spcBef>
                <a:spcPts val="0"/>
              </a:spcBef>
              <a:buNone/>
              <a:defRPr sz="1600">
                <a:solidFill>
                  <a:srgbClr val="083806"/>
                </a:solidFill>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Click to edit Master subtitle style</a:t>
            </a:r>
          </a:p>
        </p:txBody>
      </p:sp>
      <p:sp>
        <p:nvSpPr>
          <p:cNvPr id="4" name="Text Placeholder 23">
            <a:extLst>
              <a:ext uri="{FF2B5EF4-FFF2-40B4-BE49-F238E27FC236}">
                <a16:creationId xmlns:a16="http://schemas.microsoft.com/office/drawing/2014/main" id="{1975379E-0485-ED78-FED6-DA54C5B5E053}"/>
              </a:ext>
            </a:extLst>
          </p:cNvPr>
          <p:cNvSpPr>
            <a:spLocks noGrp="1"/>
          </p:cNvSpPr>
          <p:nvPr>
            <p:ph type="body" sz="quarter" idx="10" hasCustomPrompt="1"/>
          </p:nvPr>
        </p:nvSpPr>
        <p:spPr>
          <a:xfrm>
            <a:off x="410706" y="936892"/>
            <a:ext cx="3450094" cy="2005315"/>
          </a:xfrm>
        </p:spPr>
        <p:txBody>
          <a:bodyPr anchor="ctr">
            <a:noAutofit/>
          </a:bodyPr>
          <a:lstStyle>
            <a:lvl1pPr marL="0" indent="0">
              <a:buNone/>
              <a:defRPr kumimoji="0" lang="en-US" sz="17400" b="0" i="0" u="none" strike="noStrike" kern="1200" cap="none" normalizeH="0" baseline="0" dirty="0" smtClean="0">
                <a:ln>
                  <a:noFill/>
                </a:ln>
                <a:solidFill>
                  <a:srgbClr val="083806"/>
                </a:solidFill>
                <a:effectLst/>
                <a:uLnTx/>
                <a:uFillTx/>
                <a:latin typeface="Outfit Thin" pitchFamily="2" charset="0"/>
                <a:ea typeface="+mn-ea"/>
                <a:cs typeface="+mn-cs"/>
              </a:defRPr>
            </a:lvl1pPr>
            <a:lvl2pPr>
              <a:defRPr/>
            </a:lvl2pPr>
            <a:lvl3pPr>
              <a:defRPr/>
            </a:lvl3pPr>
            <a:lvl4pPr>
              <a:defRPr/>
            </a:lvl4pPr>
            <a:lvl5pPr>
              <a:defRPr/>
            </a:lvl5pPr>
          </a:lstStyle>
          <a:p>
            <a:pPr marL="228600" marR="0" lvl="0" indent="-228600" algn="l" defTabSz="457200" rtl="0" eaLnBrk="1" fontAlgn="auto" latinLnBrk="0" hangingPunct="1">
              <a:spcBef>
                <a:spcPts val="0"/>
              </a:spcBef>
              <a:buClrTx/>
              <a:buSzTx/>
              <a:tabLst/>
              <a:defRPr/>
            </a:pPr>
            <a:r>
              <a:rPr lang="en-US"/>
              <a:t>01</a:t>
            </a:r>
          </a:p>
        </p:txBody>
      </p:sp>
      <p:sp>
        <p:nvSpPr>
          <p:cNvPr id="10" name="Rounded Rectangle 9">
            <a:extLst>
              <a:ext uri="{FF2B5EF4-FFF2-40B4-BE49-F238E27FC236}">
                <a16:creationId xmlns:a16="http://schemas.microsoft.com/office/drawing/2014/main" id="{B347CFE2-9AF2-1ABC-DDF6-3EF719C2A729}"/>
              </a:ext>
            </a:extLst>
          </p:cNvPr>
          <p:cNvSpPr/>
          <p:nvPr userDrawn="1"/>
        </p:nvSpPr>
        <p:spPr>
          <a:xfrm>
            <a:off x="457200" y="4180248"/>
            <a:ext cx="711792" cy="711792"/>
          </a:xfrm>
          <a:prstGeom prst="roundRect">
            <a:avLst>
              <a:gd name="adj" fmla="val 17359"/>
            </a:avLst>
          </a:prstGeom>
          <a:solidFill>
            <a:srgbClr val="08380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2" name="Rounded Rectangle 11">
            <a:extLst>
              <a:ext uri="{FF2B5EF4-FFF2-40B4-BE49-F238E27FC236}">
                <a16:creationId xmlns:a16="http://schemas.microsoft.com/office/drawing/2014/main" id="{76846D04-547E-842E-1122-5D09A399E12A}"/>
              </a:ext>
            </a:extLst>
          </p:cNvPr>
          <p:cNvSpPr/>
          <p:nvPr userDrawn="1"/>
        </p:nvSpPr>
        <p:spPr>
          <a:xfrm>
            <a:off x="4233007" y="4935028"/>
            <a:ext cx="711792" cy="711792"/>
          </a:xfrm>
          <a:prstGeom prst="roundRect">
            <a:avLst>
              <a:gd name="adj" fmla="val 17359"/>
            </a:avLst>
          </a:prstGeom>
          <a:solidFill>
            <a:srgbClr val="08380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5" name="Rounded Rectangle 14">
            <a:extLst>
              <a:ext uri="{FF2B5EF4-FFF2-40B4-BE49-F238E27FC236}">
                <a16:creationId xmlns:a16="http://schemas.microsoft.com/office/drawing/2014/main" id="{0D9785BF-FDA1-9C9D-72BF-8B1E6AE60BA8}"/>
              </a:ext>
            </a:extLst>
          </p:cNvPr>
          <p:cNvSpPr/>
          <p:nvPr userDrawn="1"/>
        </p:nvSpPr>
        <p:spPr>
          <a:xfrm>
            <a:off x="5744469" y="4182979"/>
            <a:ext cx="711792" cy="711792"/>
          </a:xfrm>
          <a:prstGeom prst="roundRect">
            <a:avLst>
              <a:gd name="adj" fmla="val 17359"/>
            </a:avLst>
          </a:prstGeom>
          <a:solidFill>
            <a:srgbClr val="08380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0" name="Rounded Rectangle 19">
            <a:extLst>
              <a:ext uri="{FF2B5EF4-FFF2-40B4-BE49-F238E27FC236}">
                <a16:creationId xmlns:a16="http://schemas.microsoft.com/office/drawing/2014/main" id="{322E11EA-29F4-CEDF-9A97-49057B25713C}"/>
              </a:ext>
            </a:extLst>
          </p:cNvPr>
          <p:cNvSpPr/>
          <p:nvPr userDrawn="1"/>
        </p:nvSpPr>
        <p:spPr>
          <a:xfrm>
            <a:off x="6502229" y="3428999"/>
            <a:ext cx="711792" cy="711792"/>
          </a:xfrm>
          <a:prstGeom prst="roundRect">
            <a:avLst>
              <a:gd name="adj" fmla="val 17359"/>
            </a:avLst>
          </a:prstGeom>
          <a:solidFill>
            <a:srgbClr val="08380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1" name="Rounded Rectangle 20">
            <a:extLst>
              <a:ext uri="{FF2B5EF4-FFF2-40B4-BE49-F238E27FC236}">
                <a16:creationId xmlns:a16="http://schemas.microsoft.com/office/drawing/2014/main" id="{5C6A656E-D56C-30DF-CEB8-D27A9DA97638}"/>
              </a:ext>
            </a:extLst>
          </p:cNvPr>
          <p:cNvSpPr/>
          <p:nvPr userDrawn="1"/>
        </p:nvSpPr>
        <p:spPr>
          <a:xfrm>
            <a:off x="4233007" y="5689008"/>
            <a:ext cx="711792" cy="711792"/>
          </a:xfrm>
          <a:prstGeom prst="roundRect">
            <a:avLst>
              <a:gd name="adj" fmla="val 17359"/>
            </a:avLst>
          </a:prstGeom>
          <a:solidFill>
            <a:srgbClr val="08380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2" name="Rounded Rectangle 21">
            <a:extLst>
              <a:ext uri="{FF2B5EF4-FFF2-40B4-BE49-F238E27FC236}">
                <a16:creationId xmlns:a16="http://schemas.microsoft.com/office/drawing/2014/main" id="{9CE99647-43F8-8819-5E05-0AF5BC27BF54}"/>
              </a:ext>
            </a:extLst>
          </p:cNvPr>
          <p:cNvSpPr/>
          <p:nvPr userDrawn="1"/>
        </p:nvSpPr>
        <p:spPr>
          <a:xfrm>
            <a:off x="10277757" y="3428999"/>
            <a:ext cx="1465772" cy="1465772"/>
          </a:xfrm>
          <a:prstGeom prst="roundRect">
            <a:avLst>
              <a:gd name="adj" fmla="val 9422"/>
            </a:avLst>
          </a:prstGeom>
          <a:solidFill>
            <a:srgbClr val="08380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4" name="Rounded Rectangle 23">
            <a:extLst>
              <a:ext uri="{FF2B5EF4-FFF2-40B4-BE49-F238E27FC236}">
                <a16:creationId xmlns:a16="http://schemas.microsoft.com/office/drawing/2014/main" id="{CE1FDCD1-5C70-A2D5-1C28-EB0708D6A2DA}"/>
              </a:ext>
            </a:extLst>
          </p:cNvPr>
          <p:cNvSpPr/>
          <p:nvPr userDrawn="1"/>
        </p:nvSpPr>
        <p:spPr>
          <a:xfrm>
            <a:off x="10277757" y="5689008"/>
            <a:ext cx="711792" cy="711792"/>
          </a:xfrm>
          <a:prstGeom prst="roundRect">
            <a:avLst>
              <a:gd name="adj" fmla="val 17359"/>
            </a:avLst>
          </a:prstGeom>
          <a:solidFill>
            <a:srgbClr val="08380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6" name="Rounded Rectangle 25">
            <a:extLst>
              <a:ext uri="{FF2B5EF4-FFF2-40B4-BE49-F238E27FC236}">
                <a16:creationId xmlns:a16="http://schemas.microsoft.com/office/drawing/2014/main" id="{1DD2DF2C-975D-EF0B-DC44-E1FE8DB23CD3}"/>
              </a:ext>
            </a:extLst>
          </p:cNvPr>
          <p:cNvSpPr/>
          <p:nvPr userDrawn="1"/>
        </p:nvSpPr>
        <p:spPr>
          <a:xfrm>
            <a:off x="457200" y="3428999"/>
            <a:ext cx="711792" cy="711792"/>
          </a:xfrm>
          <a:prstGeom prst="roundRect">
            <a:avLst>
              <a:gd name="adj" fmla="val 17359"/>
            </a:avLst>
          </a:prstGeom>
          <a:solidFill>
            <a:srgbClr val="08380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5" name="Group 4">
            <a:extLst>
              <a:ext uri="{FF2B5EF4-FFF2-40B4-BE49-F238E27FC236}">
                <a16:creationId xmlns:a16="http://schemas.microsoft.com/office/drawing/2014/main" id="{42D56B72-3CD8-5D46-164E-E423A9701284}"/>
              </a:ext>
            </a:extLst>
          </p:cNvPr>
          <p:cNvGrpSpPr/>
          <p:nvPr userDrawn="1"/>
        </p:nvGrpSpPr>
        <p:grpSpPr>
          <a:xfrm rot="5400000">
            <a:off x="6324602" y="-2735305"/>
            <a:ext cx="1" cy="11734802"/>
            <a:chOff x="2554637" y="-8603771"/>
            <a:chExt cx="1" cy="11734802"/>
          </a:xfrm>
        </p:grpSpPr>
        <p:cxnSp>
          <p:nvCxnSpPr>
            <p:cNvPr id="6" name="Straight Connector 5">
              <a:extLst>
                <a:ext uri="{FF2B5EF4-FFF2-40B4-BE49-F238E27FC236}">
                  <a16:creationId xmlns:a16="http://schemas.microsoft.com/office/drawing/2014/main" id="{E3CAFCB6-F505-6648-5A5A-0279CB630435}"/>
                </a:ext>
              </a:extLst>
            </p:cNvPr>
            <p:cNvCxnSpPr>
              <a:cxnSpLocks/>
            </p:cNvCxnSpPr>
            <p:nvPr userDrawn="1"/>
          </p:nvCxnSpPr>
          <p:spPr>
            <a:xfrm rot="16200000">
              <a:off x="-3312763" y="-2736371"/>
              <a:ext cx="11734800" cy="0"/>
            </a:xfrm>
            <a:prstGeom prst="line">
              <a:avLst/>
            </a:prstGeom>
            <a:ln w="9525" cap="rnd">
              <a:solidFill>
                <a:srgbClr val="B5B6C1"/>
              </a:solidFill>
            </a:ln>
          </p:spPr>
          <p:style>
            <a:lnRef idx="1">
              <a:schemeClr val="accent1"/>
            </a:lnRef>
            <a:fillRef idx="0">
              <a:schemeClr val="accent1"/>
            </a:fillRef>
            <a:effectRef idx="0">
              <a:schemeClr val="accent1"/>
            </a:effectRef>
            <a:fontRef idx="minor">
              <a:schemeClr val="tx1"/>
            </a:fontRef>
          </p:style>
        </p:cxnSp>
        <p:cxnSp>
          <p:nvCxnSpPr>
            <p:cNvPr id="7" name="Straight Connector 6">
              <a:extLst>
                <a:ext uri="{FF2B5EF4-FFF2-40B4-BE49-F238E27FC236}">
                  <a16:creationId xmlns:a16="http://schemas.microsoft.com/office/drawing/2014/main" id="{EE43FFFC-71DE-BB5D-A46E-43348DEED3C5}"/>
                </a:ext>
              </a:extLst>
            </p:cNvPr>
            <p:cNvCxnSpPr>
              <a:cxnSpLocks/>
            </p:cNvCxnSpPr>
            <p:nvPr userDrawn="1"/>
          </p:nvCxnSpPr>
          <p:spPr>
            <a:xfrm rot="16200000">
              <a:off x="1100490" y="1676884"/>
              <a:ext cx="2908295" cy="0"/>
            </a:xfrm>
            <a:prstGeom prst="line">
              <a:avLst/>
            </a:prstGeom>
            <a:ln w="22225" cap="rnd">
              <a:solidFill>
                <a:srgbClr val="083806"/>
              </a:solidFill>
            </a:ln>
          </p:spPr>
          <p:style>
            <a:lnRef idx="1">
              <a:schemeClr val="accent1"/>
            </a:lnRef>
            <a:fillRef idx="0">
              <a:schemeClr val="accent1"/>
            </a:fillRef>
            <a:effectRef idx="0">
              <a:schemeClr val="accent1"/>
            </a:effectRef>
            <a:fontRef idx="minor">
              <a:schemeClr val="tx1"/>
            </a:fontRef>
          </p:style>
        </p:cxnSp>
      </p:grpSp>
      <p:grpSp>
        <p:nvGrpSpPr>
          <p:cNvPr id="29" name="Group 28">
            <a:extLst>
              <a:ext uri="{FF2B5EF4-FFF2-40B4-BE49-F238E27FC236}">
                <a16:creationId xmlns:a16="http://schemas.microsoft.com/office/drawing/2014/main" id="{75233A6C-E668-F0D9-701F-5923733D14A2}"/>
              </a:ext>
            </a:extLst>
          </p:cNvPr>
          <p:cNvGrpSpPr/>
          <p:nvPr userDrawn="1"/>
        </p:nvGrpSpPr>
        <p:grpSpPr>
          <a:xfrm>
            <a:off x="148276" y="3403765"/>
            <a:ext cx="11595254" cy="2997035"/>
            <a:chOff x="148276" y="3403765"/>
            <a:chExt cx="11595254" cy="2997035"/>
          </a:xfrm>
          <a:solidFill>
            <a:srgbClr val="ECFFE6"/>
          </a:solidFill>
        </p:grpSpPr>
        <p:sp>
          <p:nvSpPr>
            <p:cNvPr id="33" name="Freeform 32">
              <a:extLst>
                <a:ext uri="{FF2B5EF4-FFF2-40B4-BE49-F238E27FC236}">
                  <a16:creationId xmlns:a16="http://schemas.microsoft.com/office/drawing/2014/main" id="{E215CEBF-59A6-670B-A7AE-279E649AF6D1}"/>
                </a:ext>
              </a:extLst>
            </p:cNvPr>
            <p:cNvSpPr/>
            <p:nvPr userDrawn="1"/>
          </p:nvSpPr>
          <p:spPr>
            <a:xfrm rot="9000000">
              <a:off x="148276" y="3403765"/>
              <a:ext cx="1941470" cy="1194629"/>
            </a:xfrm>
            <a:custGeom>
              <a:avLst/>
              <a:gdLst>
                <a:gd name="connsiteX0" fmla="*/ 1255841 w 1941470"/>
                <a:gd name="connsiteY0" fmla="*/ 3538 h 1194629"/>
                <a:gd name="connsiteX1" fmla="*/ 1257842 w 1941470"/>
                <a:gd name="connsiteY1" fmla="*/ 73 h 1194629"/>
                <a:gd name="connsiteX2" fmla="*/ 1377594 w 1941470"/>
                <a:gd name="connsiteY2" fmla="*/ 6120 h 1194629"/>
                <a:gd name="connsiteX3" fmla="*/ 1915338 w 1941470"/>
                <a:gd name="connsiteY3" fmla="*/ 172048 h 1194629"/>
                <a:gd name="connsiteX4" fmla="*/ 1941172 w 1941470"/>
                <a:gd name="connsiteY4" fmla="*/ 187743 h 1194629"/>
                <a:gd name="connsiteX5" fmla="*/ 1941470 w 1941470"/>
                <a:gd name="connsiteY5" fmla="*/ 192016 h 1194629"/>
                <a:gd name="connsiteX6" fmla="*/ 1905217 w 1941470"/>
                <a:gd name="connsiteY6" fmla="*/ 170258 h 1194629"/>
                <a:gd name="connsiteX7" fmla="*/ 1373051 w 1941470"/>
                <a:gd name="connsiteY7" fmla="*/ 9248 h 1194629"/>
                <a:gd name="connsiteX8" fmla="*/ 1231645 w 1941470"/>
                <a:gd name="connsiteY8" fmla="*/ 45448 h 1194629"/>
                <a:gd name="connsiteX9" fmla="*/ 1233671 w 1941470"/>
                <a:gd name="connsiteY9" fmla="*/ 41939 h 1194629"/>
                <a:gd name="connsiteX10" fmla="*/ 1372985 w 1941470"/>
                <a:gd name="connsiteY10" fmla="*/ 48997 h 1194629"/>
                <a:gd name="connsiteX11" fmla="*/ 1894253 w 1941470"/>
                <a:gd name="connsiteY11" fmla="*/ 210183 h 1194629"/>
                <a:gd name="connsiteX12" fmla="*/ 1936845 w 1941470"/>
                <a:gd name="connsiteY12" fmla="*/ 236086 h 1194629"/>
                <a:gd name="connsiteX13" fmla="*/ 1935670 w 1941470"/>
                <a:gd name="connsiteY13" fmla="*/ 239581 h 1194629"/>
                <a:gd name="connsiteX14" fmla="*/ 1892543 w 1941470"/>
                <a:gd name="connsiteY14" fmla="*/ 213353 h 1194629"/>
                <a:gd name="connsiteX15" fmla="*/ 1372619 w 1941470"/>
                <a:gd name="connsiteY15" fmla="*/ 52589 h 1194629"/>
                <a:gd name="connsiteX16" fmla="*/ 1206073 w 1941470"/>
                <a:gd name="connsiteY16" fmla="*/ 89739 h 1194629"/>
                <a:gd name="connsiteX17" fmla="*/ 1208221 w 1941470"/>
                <a:gd name="connsiteY17" fmla="*/ 86019 h 1194629"/>
                <a:gd name="connsiteX18" fmla="*/ 1230748 w 1941470"/>
                <a:gd name="connsiteY18" fmla="*/ 84878 h 1194629"/>
                <a:gd name="connsiteX19" fmla="*/ 1873750 w 1941470"/>
                <a:gd name="connsiteY19" fmla="*/ 248054 h 1194629"/>
                <a:gd name="connsiteX20" fmla="*/ 1920250 w 1941470"/>
                <a:gd name="connsiteY20" fmla="*/ 276332 h 1194629"/>
                <a:gd name="connsiteX21" fmla="*/ 1918434 w 1941470"/>
                <a:gd name="connsiteY21" fmla="*/ 279478 h 1194629"/>
                <a:gd name="connsiteX22" fmla="*/ 1872004 w 1941470"/>
                <a:gd name="connsiteY22" fmla="*/ 251241 h 1194629"/>
                <a:gd name="connsiteX23" fmla="*/ 1230748 w 1941470"/>
                <a:gd name="connsiteY23" fmla="*/ 88489 h 1194629"/>
                <a:gd name="connsiteX24" fmla="*/ 1180448 w 1941470"/>
                <a:gd name="connsiteY24" fmla="*/ 134123 h 1194629"/>
                <a:gd name="connsiteX25" fmla="*/ 1182596 w 1941470"/>
                <a:gd name="connsiteY25" fmla="*/ 130404 h 1194629"/>
                <a:gd name="connsiteX26" fmla="*/ 1230748 w 1941470"/>
                <a:gd name="connsiteY26" fmla="*/ 127964 h 1194629"/>
                <a:gd name="connsiteX27" fmla="*/ 1853211 w 1941470"/>
                <a:gd name="connsiteY27" fmla="*/ 285940 h 1194629"/>
                <a:gd name="connsiteX28" fmla="*/ 1898723 w 1941470"/>
                <a:gd name="connsiteY28" fmla="*/ 313618 h 1194629"/>
                <a:gd name="connsiteX29" fmla="*/ 1896924 w 1941470"/>
                <a:gd name="connsiteY29" fmla="*/ 316735 h 1194629"/>
                <a:gd name="connsiteX30" fmla="*/ 1851501 w 1941470"/>
                <a:gd name="connsiteY30" fmla="*/ 289111 h 1194629"/>
                <a:gd name="connsiteX31" fmla="*/ 1230748 w 1941470"/>
                <a:gd name="connsiteY31" fmla="*/ 131575 h 1194629"/>
                <a:gd name="connsiteX32" fmla="*/ 1154822 w 1941470"/>
                <a:gd name="connsiteY32" fmla="*/ 178509 h 1194629"/>
                <a:gd name="connsiteX33" fmla="*/ 1156970 w 1941470"/>
                <a:gd name="connsiteY33" fmla="*/ 174788 h 1194629"/>
                <a:gd name="connsiteX34" fmla="*/ 1230748 w 1941470"/>
                <a:gd name="connsiteY34" fmla="*/ 171051 h 1194629"/>
                <a:gd name="connsiteX35" fmla="*/ 1832708 w 1941470"/>
                <a:gd name="connsiteY35" fmla="*/ 323811 h 1194629"/>
                <a:gd name="connsiteX36" fmla="*/ 1877212 w 1941470"/>
                <a:gd name="connsiteY36" fmla="*/ 350876 h 1194629"/>
                <a:gd name="connsiteX37" fmla="*/ 1875396 w 1941470"/>
                <a:gd name="connsiteY37" fmla="*/ 354022 h 1194629"/>
                <a:gd name="connsiteX38" fmla="*/ 1830961 w 1941470"/>
                <a:gd name="connsiteY38" fmla="*/ 326998 h 1194629"/>
                <a:gd name="connsiteX39" fmla="*/ 1230748 w 1941470"/>
                <a:gd name="connsiteY39" fmla="*/ 174662 h 1194629"/>
                <a:gd name="connsiteX40" fmla="*/ 1129197 w 1941470"/>
                <a:gd name="connsiteY40" fmla="*/ 222893 h 1194629"/>
                <a:gd name="connsiteX41" fmla="*/ 1131345 w 1941470"/>
                <a:gd name="connsiteY41" fmla="*/ 219173 h 1194629"/>
                <a:gd name="connsiteX42" fmla="*/ 1230748 w 1941470"/>
                <a:gd name="connsiteY42" fmla="*/ 214137 h 1194629"/>
                <a:gd name="connsiteX43" fmla="*/ 1812168 w 1941470"/>
                <a:gd name="connsiteY43" fmla="*/ 361698 h 1194629"/>
                <a:gd name="connsiteX44" fmla="*/ 1855684 w 1941470"/>
                <a:gd name="connsiteY44" fmla="*/ 388163 h 1194629"/>
                <a:gd name="connsiteX45" fmla="*/ 1853886 w 1941470"/>
                <a:gd name="connsiteY45" fmla="*/ 391279 h 1194629"/>
                <a:gd name="connsiteX46" fmla="*/ 1810458 w 1941470"/>
                <a:gd name="connsiteY46" fmla="*/ 364868 h 1194629"/>
                <a:gd name="connsiteX47" fmla="*/ 1230748 w 1941470"/>
                <a:gd name="connsiteY47" fmla="*/ 217748 h 1194629"/>
                <a:gd name="connsiteX48" fmla="*/ 1103097 w 1941470"/>
                <a:gd name="connsiteY48" fmla="*/ 268099 h 1194629"/>
                <a:gd name="connsiteX49" fmla="*/ 1105409 w 1941470"/>
                <a:gd name="connsiteY49" fmla="*/ 264095 h 1194629"/>
                <a:gd name="connsiteX50" fmla="*/ 1110501 w 1941470"/>
                <a:gd name="connsiteY50" fmla="*/ 263315 h 1194629"/>
                <a:gd name="connsiteX51" fmla="*/ 1230748 w 1941470"/>
                <a:gd name="connsiteY51" fmla="*/ 257224 h 1194629"/>
                <a:gd name="connsiteX52" fmla="*/ 1791665 w 1941470"/>
                <a:gd name="connsiteY52" fmla="*/ 399569 h 1194629"/>
                <a:gd name="connsiteX53" fmla="*/ 1834174 w 1941470"/>
                <a:gd name="connsiteY53" fmla="*/ 425420 h 1194629"/>
                <a:gd name="connsiteX54" fmla="*/ 1832367 w 1941470"/>
                <a:gd name="connsiteY54" fmla="*/ 428550 h 1194629"/>
                <a:gd name="connsiteX55" fmla="*/ 1789955 w 1941470"/>
                <a:gd name="connsiteY55" fmla="*/ 402755 h 1194629"/>
                <a:gd name="connsiteX56" fmla="*/ 1230748 w 1941470"/>
                <a:gd name="connsiteY56" fmla="*/ 260835 h 1194629"/>
                <a:gd name="connsiteX57" fmla="*/ 1110879 w 1941470"/>
                <a:gd name="connsiteY57" fmla="*/ 266908 h 1194629"/>
                <a:gd name="connsiteX58" fmla="*/ 1076974 w 1941470"/>
                <a:gd name="connsiteY58" fmla="*/ 315632 h 1194629"/>
                <a:gd name="connsiteX59" fmla="*/ 1078268 w 1941470"/>
                <a:gd name="connsiteY59" fmla="*/ 311787 h 1194629"/>
                <a:gd name="connsiteX60" fmla="*/ 1114907 w 1941470"/>
                <a:gd name="connsiteY60" fmla="*/ 306179 h 1194629"/>
                <a:gd name="connsiteX61" fmla="*/ 1230748 w 1941470"/>
                <a:gd name="connsiteY61" fmla="*/ 300310 h 1194629"/>
                <a:gd name="connsiteX62" fmla="*/ 1771125 w 1941470"/>
                <a:gd name="connsiteY62" fmla="*/ 437456 h 1194629"/>
                <a:gd name="connsiteX63" fmla="*/ 1812646 w 1941470"/>
                <a:gd name="connsiteY63" fmla="*/ 462707 h 1194629"/>
                <a:gd name="connsiteX64" fmla="*/ 1810848 w 1941470"/>
                <a:gd name="connsiteY64" fmla="*/ 465823 h 1194629"/>
                <a:gd name="connsiteX65" fmla="*/ 1769415 w 1941470"/>
                <a:gd name="connsiteY65" fmla="*/ 440626 h 1194629"/>
                <a:gd name="connsiteX66" fmla="*/ 1230748 w 1941470"/>
                <a:gd name="connsiteY66" fmla="*/ 303921 h 1194629"/>
                <a:gd name="connsiteX67" fmla="*/ 1115272 w 1941470"/>
                <a:gd name="connsiteY67" fmla="*/ 309771 h 1194629"/>
                <a:gd name="connsiteX68" fmla="*/ 1063497 w 1941470"/>
                <a:gd name="connsiteY68" fmla="*/ 361230 h 1194629"/>
                <a:gd name="connsiteX69" fmla="*/ 1063245 w 1941470"/>
                <a:gd name="connsiteY69" fmla="*/ 357621 h 1194629"/>
                <a:gd name="connsiteX70" fmla="*/ 1119299 w 1941470"/>
                <a:gd name="connsiteY70" fmla="*/ 349043 h 1194629"/>
                <a:gd name="connsiteX71" fmla="*/ 1230748 w 1941470"/>
                <a:gd name="connsiteY71" fmla="*/ 343397 h 1194629"/>
                <a:gd name="connsiteX72" fmla="*/ 1750622 w 1941470"/>
                <a:gd name="connsiteY72" fmla="*/ 475326 h 1194629"/>
                <a:gd name="connsiteX73" fmla="*/ 1791136 w 1941470"/>
                <a:gd name="connsiteY73" fmla="*/ 499965 h 1194629"/>
                <a:gd name="connsiteX74" fmla="*/ 1789329 w 1941470"/>
                <a:gd name="connsiteY74" fmla="*/ 503094 h 1194629"/>
                <a:gd name="connsiteX75" fmla="*/ 1748912 w 1941470"/>
                <a:gd name="connsiteY75" fmla="*/ 478513 h 1194629"/>
                <a:gd name="connsiteX76" fmla="*/ 1230748 w 1941470"/>
                <a:gd name="connsiteY76" fmla="*/ 347008 h 1194629"/>
                <a:gd name="connsiteX77" fmla="*/ 1119665 w 1941470"/>
                <a:gd name="connsiteY77" fmla="*/ 352634 h 1194629"/>
                <a:gd name="connsiteX78" fmla="*/ 1066654 w 1941470"/>
                <a:gd name="connsiteY78" fmla="*/ 404286 h 1194629"/>
                <a:gd name="connsiteX79" fmla="*/ 1066473 w 1941470"/>
                <a:gd name="connsiteY79" fmla="*/ 403914 h 1194629"/>
                <a:gd name="connsiteX80" fmla="*/ 1066249 w 1941470"/>
                <a:gd name="connsiteY80" fmla="*/ 400700 h 1194629"/>
                <a:gd name="connsiteX81" fmla="*/ 1123704 w 1941470"/>
                <a:gd name="connsiteY81" fmla="*/ 391906 h 1194629"/>
                <a:gd name="connsiteX82" fmla="*/ 1230747 w 1941470"/>
                <a:gd name="connsiteY82" fmla="*/ 386483 h 1194629"/>
                <a:gd name="connsiteX83" fmla="*/ 1730082 w 1941470"/>
                <a:gd name="connsiteY83" fmla="*/ 513213 h 1194629"/>
                <a:gd name="connsiteX84" fmla="*/ 1769608 w 1941470"/>
                <a:gd name="connsiteY84" fmla="*/ 537251 h 1194629"/>
                <a:gd name="connsiteX85" fmla="*/ 1767809 w 1941470"/>
                <a:gd name="connsiteY85" fmla="*/ 540367 h 1194629"/>
                <a:gd name="connsiteX86" fmla="*/ 1728372 w 1941470"/>
                <a:gd name="connsiteY86" fmla="*/ 516383 h 1194629"/>
                <a:gd name="connsiteX87" fmla="*/ 1230747 w 1941470"/>
                <a:gd name="connsiteY87" fmla="*/ 390094 h 1194629"/>
                <a:gd name="connsiteX88" fmla="*/ 1124069 w 1941470"/>
                <a:gd name="connsiteY88" fmla="*/ 395499 h 1194629"/>
                <a:gd name="connsiteX89" fmla="*/ 1086424 w 1941470"/>
                <a:gd name="connsiteY89" fmla="*/ 444800 h 1194629"/>
                <a:gd name="connsiteX90" fmla="*/ 1084766 w 1941470"/>
                <a:gd name="connsiteY90" fmla="*/ 441401 h 1194629"/>
                <a:gd name="connsiteX91" fmla="*/ 1128098 w 1941470"/>
                <a:gd name="connsiteY91" fmla="*/ 434770 h 1194629"/>
                <a:gd name="connsiteX92" fmla="*/ 1230748 w 1941470"/>
                <a:gd name="connsiteY92" fmla="*/ 429570 h 1194629"/>
                <a:gd name="connsiteX93" fmla="*/ 1709579 w 1941470"/>
                <a:gd name="connsiteY93" fmla="*/ 551084 h 1194629"/>
                <a:gd name="connsiteX94" fmla="*/ 1748098 w 1941470"/>
                <a:gd name="connsiteY94" fmla="*/ 574508 h 1194629"/>
                <a:gd name="connsiteX95" fmla="*/ 1746291 w 1941470"/>
                <a:gd name="connsiteY95" fmla="*/ 577638 h 1194629"/>
                <a:gd name="connsiteX96" fmla="*/ 1707869 w 1941470"/>
                <a:gd name="connsiteY96" fmla="*/ 554271 h 1194629"/>
                <a:gd name="connsiteX97" fmla="*/ 1230748 w 1941470"/>
                <a:gd name="connsiteY97" fmla="*/ 433181 h 1194629"/>
                <a:gd name="connsiteX98" fmla="*/ 1128477 w 1941470"/>
                <a:gd name="connsiteY98" fmla="*/ 438363 h 1194629"/>
                <a:gd name="connsiteX99" fmla="*/ 1129022 w 1941470"/>
                <a:gd name="connsiteY99" fmla="*/ 481815 h 1194629"/>
                <a:gd name="connsiteX100" fmla="*/ 1124043 w 1941470"/>
                <a:gd name="connsiteY100" fmla="*/ 478940 h 1194629"/>
                <a:gd name="connsiteX101" fmla="*/ 1124032 w 1941470"/>
                <a:gd name="connsiteY101" fmla="*/ 478930 h 1194629"/>
                <a:gd name="connsiteX102" fmla="*/ 1132504 w 1941470"/>
                <a:gd name="connsiteY102" fmla="*/ 477634 h 1194629"/>
                <a:gd name="connsiteX103" fmla="*/ 1230748 w 1941470"/>
                <a:gd name="connsiteY103" fmla="*/ 472656 h 1194629"/>
                <a:gd name="connsiteX104" fmla="*/ 1689040 w 1941470"/>
                <a:gd name="connsiteY104" fmla="*/ 588971 h 1194629"/>
                <a:gd name="connsiteX105" fmla="*/ 1726570 w 1941470"/>
                <a:gd name="connsiteY105" fmla="*/ 611795 h 1194629"/>
                <a:gd name="connsiteX106" fmla="*/ 1724771 w 1941470"/>
                <a:gd name="connsiteY106" fmla="*/ 614911 h 1194629"/>
                <a:gd name="connsiteX107" fmla="*/ 1687330 w 1941470"/>
                <a:gd name="connsiteY107" fmla="*/ 592141 h 1194629"/>
                <a:gd name="connsiteX108" fmla="*/ 1230748 w 1941470"/>
                <a:gd name="connsiteY108" fmla="*/ 476267 h 1194629"/>
                <a:gd name="connsiteX109" fmla="*/ 1132869 w 1941470"/>
                <a:gd name="connsiteY109" fmla="*/ 481226 h 1194629"/>
                <a:gd name="connsiteX110" fmla="*/ 1199512 w 1941470"/>
                <a:gd name="connsiteY110" fmla="*/ 522513 h 1194629"/>
                <a:gd name="connsiteX111" fmla="*/ 1194189 w 1941470"/>
                <a:gd name="connsiteY111" fmla="*/ 519439 h 1194629"/>
                <a:gd name="connsiteX112" fmla="*/ 1230748 w 1941470"/>
                <a:gd name="connsiteY112" fmla="*/ 515743 h 1194629"/>
                <a:gd name="connsiteX113" fmla="*/ 1668537 w 1941470"/>
                <a:gd name="connsiteY113" fmla="*/ 626842 h 1194629"/>
                <a:gd name="connsiteX114" fmla="*/ 1705060 w 1941470"/>
                <a:gd name="connsiteY114" fmla="*/ 649053 h 1194629"/>
                <a:gd name="connsiteX115" fmla="*/ 1703253 w 1941470"/>
                <a:gd name="connsiteY115" fmla="*/ 652182 h 1194629"/>
                <a:gd name="connsiteX116" fmla="*/ 1666827 w 1941470"/>
                <a:gd name="connsiteY116" fmla="*/ 630028 h 1194629"/>
                <a:gd name="connsiteX117" fmla="*/ 1230748 w 1941470"/>
                <a:gd name="connsiteY117" fmla="*/ 519354 h 1194629"/>
                <a:gd name="connsiteX118" fmla="*/ 1272316 w 1941470"/>
                <a:gd name="connsiteY118" fmla="*/ 564546 h 1194629"/>
                <a:gd name="connsiteX119" fmla="*/ 1265460 w 1941470"/>
                <a:gd name="connsiteY119" fmla="*/ 560588 h 1194629"/>
                <a:gd name="connsiteX120" fmla="*/ 1320192 w 1941470"/>
                <a:gd name="connsiteY120" fmla="*/ 563361 h 1194629"/>
                <a:gd name="connsiteX121" fmla="*/ 1647996 w 1941470"/>
                <a:gd name="connsiteY121" fmla="*/ 664728 h 1194629"/>
                <a:gd name="connsiteX122" fmla="*/ 1679508 w 1941470"/>
                <a:gd name="connsiteY122" fmla="*/ 683892 h 1194629"/>
                <a:gd name="connsiteX123" fmla="*/ 1677092 w 1941470"/>
                <a:gd name="connsiteY123" fmla="*/ 686633 h 1194629"/>
                <a:gd name="connsiteX124" fmla="*/ 1646287 w 1941470"/>
                <a:gd name="connsiteY124" fmla="*/ 667898 h 1194629"/>
                <a:gd name="connsiteX125" fmla="*/ 1319827 w 1941470"/>
                <a:gd name="connsiteY125" fmla="*/ 566953 h 1194629"/>
                <a:gd name="connsiteX126" fmla="*/ 1363460 w 1941470"/>
                <a:gd name="connsiteY126" fmla="*/ 617168 h 1194629"/>
                <a:gd name="connsiteX127" fmla="*/ 1354859 w 1941470"/>
                <a:gd name="connsiteY127" fmla="*/ 612202 h 1194629"/>
                <a:gd name="connsiteX128" fmla="*/ 1398424 w 1941470"/>
                <a:gd name="connsiteY128" fmla="*/ 618869 h 1194629"/>
                <a:gd name="connsiteX129" fmla="*/ 1627494 w 1941470"/>
                <a:gd name="connsiteY129" fmla="*/ 702599 h 1194629"/>
                <a:gd name="connsiteX130" fmla="*/ 1643433 w 1941470"/>
                <a:gd name="connsiteY130" fmla="*/ 712292 h 1194629"/>
                <a:gd name="connsiteX131" fmla="*/ 1639576 w 1941470"/>
                <a:gd name="connsiteY131" fmla="*/ 714174 h 1194629"/>
                <a:gd name="connsiteX132" fmla="*/ 1625784 w 1941470"/>
                <a:gd name="connsiteY132" fmla="*/ 705786 h 1194629"/>
                <a:gd name="connsiteX133" fmla="*/ 1397703 w 1941470"/>
                <a:gd name="connsiteY133" fmla="*/ 622409 h 1194629"/>
                <a:gd name="connsiteX134" fmla="*/ 1505272 w 1941470"/>
                <a:gd name="connsiteY134" fmla="*/ 699043 h 1194629"/>
                <a:gd name="connsiteX135" fmla="*/ 1487060 w 1941470"/>
                <a:gd name="connsiteY135" fmla="*/ 688528 h 1194629"/>
                <a:gd name="connsiteX136" fmla="*/ 1537919 w 1941470"/>
                <a:gd name="connsiteY136" fmla="*/ 707180 h 1194629"/>
                <a:gd name="connsiteX137" fmla="*/ 1578084 w 1941470"/>
                <a:gd name="connsiteY137" fmla="*/ 726558 h 1194629"/>
                <a:gd name="connsiteX138" fmla="*/ 1572967 w 1941470"/>
                <a:gd name="connsiteY138" fmla="*/ 726915 h 1194629"/>
                <a:gd name="connsiteX139" fmla="*/ 1564962 w 1941470"/>
                <a:gd name="connsiteY139" fmla="*/ 724223 h 1194629"/>
                <a:gd name="connsiteX140" fmla="*/ 1536524 w 1941470"/>
                <a:gd name="connsiteY140" fmla="*/ 710503 h 1194629"/>
                <a:gd name="connsiteX141" fmla="*/ 990872 w 1941470"/>
                <a:gd name="connsiteY141" fmla="*/ 510372 h 1194629"/>
                <a:gd name="connsiteX142" fmla="*/ 1010554 w 1941470"/>
                <a:gd name="connsiteY142" fmla="*/ 500767 h 1194629"/>
                <a:gd name="connsiteX143" fmla="*/ 1024981 w 1941470"/>
                <a:gd name="connsiteY143" fmla="*/ 499761 h 1194629"/>
                <a:gd name="connsiteX144" fmla="*/ 925557 w 1941470"/>
                <a:gd name="connsiteY144" fmla="*/ 575607 h 1194629"/>
                <a:gd name="connsiteX145" fmla="*/ 928215 w 1941470"/>
                <a:gd name="connsiteY145" fmla="*/ 571003 h 1194629"/>
                <a:gd name="connsiteX146" fmla="*/ 1045726 w 1941470"/>
                <a:gd name="connsiteY146" fmla="*/ 534450 h 1194629"/>
                <a:gd name="connsiteX147" fmla="*/ 1127035 w 1941470"/>
                <a:gd name="connsiteY147" fmla="*/ 526229 h 1194629"/>
                <a:gd name="connsiteX148" fmla="*/ 1132361 w 1941470"/>
                <a:gd name="connsiteY148" fmla="*/ 529304 h 1194629"/>
                <a:gd name="connsiteX149" fmla="*/ 1046470 w 1941470"/>
                <a:gd name="connsiteY149" fmla="*/ 537990 h 1194629"/>
                <a:gd name="connsiteX150" fmla="*/ 893961 w 1941470"/>
                <a:gd name="connsiteY150" fmla="*/ 630334 h 1194629"/>
                <a:gd name="connsiteX151" fmla="*/ 896606 w 1941470"/>
                <a:gd name="connsiteY151" fmla="*/ 625753 h 1194629"/>
                <a:gd name="connsiteX152" fmla="*/ 1054410 w 1941470"/>
                <a:gd name="connsiteY152" fmla="*/ 576660 h 1194629"/>
                <a:gd name="connsiteX153" fmla="*/ 1190542 w 1941470"/>
                <a:gd name="connsiteY153" fmla="*/ 562895 h 1194629"/>
                <a:gd name="connsiteX154" fmla="*/ 1195864 w 1941470"/>
                <a:gd name="connsiteY154" fmla="*/ 565967 h 1194629"/>
                <a:gd name="connsiteX155" fmla="*/ 1055131 w 1941470"/>
                <a:gd name="connsiteY155" fmla="*/ 580197 h 1194629"/>
                <a:gd name="connsiteX156" fmla="*/ 853376 w 1941470"/>
                <a:gd name="connsiteY156" fmla="*/ 700628 h 1194629"/>
                <a:gd name="connsiteX157" fmla="*/ 856839 w 1941470"/>
                <a:gd name="connsiteY157" fmla="*/ 694631 h 1194629"/>
                <a:gd name="connsiteX158" fmla="*/ 906803 w 1941470"/>
                <a:gd name="connsiteY158" fmla="*/ 667478 h 1194629"/>
                <a:gd name="connsiteX159" fmla="*/ 1230748 w 1941470"/>
                <a:gd name="connsiteY159" fmla="*/ 601916 h 1194629"/>
                <a:gd name="connsiteX160" fmla="*/ 1260763 w 1941470"/>
                <a:gd name="connsiteY160" fmla="*/ 603436 h 1194629"/>
                <a:gd name="connsiteX161" fmla="*/ 1267619 w 1941470"/>
                <a:gd name="connsiteY161" fmla="*/ 607395 h 1194629"/>
                <a:gd name="connsiteX162" fmla="*/ 1230748 w 1941470"/>
                <a:gd name="connsiteY162" fmla="*/ 605527 h 1194629"/>
                <a:gd name="connsiteX163" fmla="*/ 908233 w 1941470"/>
                <a:gd name="connsiteY163" fmla="*/ 670813 h 1194629"/>
                <a:gd name="connsiteX164" fmla="*/ 812332 w 1941470"/>
                <a:gd name="connsiteY164" fmla="*/ 771720 h 1194629"/>
                <a:gd name="connsiteX165" fmla="*/ 815764 w 1941470"/>
                <a:gd name="connsiteY165" fmla="*/ 765775 h 1194629"/>
                <a:gd name="connsiteX166" fmla="*/ 923576 w 1941470"/>
                <a:gd name="connsiteY166" fmla="*/ 707180 h 1194629"/>
                <a:gd name="connsiteX167" fmla="*/ 1230748 w 1941470"/>
                <a:gd name="connsiteY167" fmla="*/ 645003 h 1194629"/>
                <a:gd name="connsiteX168" fmla="*/ 1311395 w 1941470"/>
                <a:gd name="connsiteY168" fmla="*/ 649089 h 1194629"/>
                <a:gd name="connsiteX169" fmla="*/ 1350095 w 1941470"/>
                <a:gd name="connsiteY169" fmla="*/ 655013 h 1194629"/>
                <a:gd name="connsiteX170" fmla="*/ 1358692 w 1941470"/>
                <a:gd name="connsiteY170" fmla="*/ 659976 h 1194629"/>
                <a:gd name="connsiteX171" fmla="*/ 1311030 w 1941470"/>
                <a:gd name="connsiteY171" fmla="*/ 652681 h 1194629"/>
                <a:gd name="connsiteX172" fmla="*/ 1230748 w 1941470"/>
                <a:gd name="connsiteY172" fmla="*/ 648614 h 1194629"/>
                <a:gd name="connsiteX173" fmla="*/ 924972 w 1941470"/>
                <a:gd name="connsiteY173" fmla="*/ 710503 h 1194629"/>
                <a:gd name="connsiteX174" fmla="*/ 757492 w 1941470"/>
                <a:gd name="connsiteY174" fmla="*/ 866704 h 1194629"/>
                <a:gd name="connsiteX175" fmla="*/ 762675 w 1941470"/>
                <a:gd name="connsiteY175" fmla="*/ 857728 h 1194629"/>
                <a:gd name="connsiteX176" fmla="*/ 813465 w 1941470"/>
                <a:gd name="connsiteY176" fmla="*/ 815805 h 1194629"/>
                <a:gd name="connsiteX177" fmla="*/ 1230748 w 1941470"/>
                <a:gd name="connsiteY177" fmla="*/ 688089 h 1194629"/>
                <a:gd name="connsiteX178" fmla="*/ 1381078 w 1941470"/>
                <a:gd name="connsiteY178" fmla="*/ 703288 h 1194629"/>
                <a:gd name="connsiteX179" fmla="*/ 1495193 w 1941470"/>
                <a:gd name="connsiteY179" fmla="*/ 738785 h 1194629"/>
                <a:gd name="connsiteX180" fmla="*/ 1506732 w 1941470"/>
                <a:gd name="connsiteY180" fmla="*/ 745447 h 1194629"/>
                <a:gd name="connsiteX181" fmla="*/ 1507951 w 1941470"/>
                <a:gd name="connsiteY181" fmla="*/ 746523 h 1194629"/>
                <a:gd name="connsiteX182" fmla="*/ 1380357 w 1941470"/>
                <a:gd name="connsiteY182" fmla="*/ 706828 h 1194629"/>
                <a:gd name="connsiteX183" fmla="*/ 1230748 w 1941470"/>
                <a:gd name="connsiteY183" fmla="*/ 691700 h 1194629"/>
                <a:gd name="connsiteX184" fmla="*/ 815510 w 1941470"/>
                <a:gd name="connsiteY184" fmla="*/ 818814 h 1194629"/>
                <a:gd name="connsiteX185" fmla="*/ 692433 w 1941470"/>
                <a:gd name="connsiteY185" fmla="*/ 992752 h 1194629"/>
                <a:gd name="connsiteX186" fmla="*/ 695625 w 1941470"/>
                <a:gd name="connsiteY186" fmla="*/ 983257 h 1194629"/>
                <a:gd name="connsiteX187" fmla="*/ 733362 w 1941470"/>
                <a:gd name="connsiteY187" fmla="*/ 937540 h 1194629"/>
                <a:gd name="connsiteX188" fmla="*/ 1230747 w 1941470"/>
                <a:gd name="connsiteY188" fmla="*/ 731176 h 1194629"/>
                <a:gd name="connsiteX189" fmla="*/ 1504407 w 1941470"/>
                <a:gd name="connsiteY189" fmla="*/ 786570 h 1194629"/>
                <a:gd name="connsiteX190" fmla="*/ 1563405 w 1941470"/>
                <a:gd name="connsiteY190" fmla="*/ 818635 h 1194629"/>
                <a:gd name="connsiteX191" fmla="*/ 1564302 w 1941470"/>
                <a:gd name="connsiteY191" fmla="*/ 820473 h 1194629"/>
                <a:gd name="connsiteX192" fmla="*/ 1564499 w 1941470"/>
                <a:gd name="connsiteY192" fmla="*/ 823310 h 1194629"/>
                <a:gd name="connsiteX193" fmla="*/ 1503012 w 1941470"/>
                <a:gd name="connsiteY193" fmla="*/ 789894 h 1194629"/>
                <a:gd name="connsiteX194" fmla="*/ 1230747 w 1941470"/>
                <a:gd name="connsiteY194" fmla="*/ 734787 h 1194629"/>
                <a:gd name="connsiteX195" fmla="*/ 735906 w 1941470"/>
                <a:gd name="connsiteY195" fmla="*/ 940084 h 1194629"/>
                <a:gd name="connsiteX196" fmla="*/ 581719 w 1941470"/>
                <a:gd name="connsiteY196" fmla="*/ 986561 h 1194629"/>
                <a:gd name="connsiteX197" fmla="*/ 672456 w 1941470"/>
                <a:gd name="connsiteY197" fmla="*/ 876634 h 1194629"/>
                <a:gd name="connsiteX198" fmla="*/ 723135 w 1941470"/>
                <a:gd name="connsiteY198" fmla="*/ 834803 h 1194629"/>
                <a:gd name="connsiteX199" fmla="*/ 718012 w 1941470"/>
                <a:gd name="connsiteY199" fmla="*/ 843676 h 1194629"/>
                <a:gd name="connsiteX200" fmla="*/ 675000 w 1941470"/>
                <a:gd name="connsiteY200" fmla="*/ 879178 h 1194629"/>
                <a:gd name="connsiteX201" fmla="*/ 586956 w 1941470"/>
                <a:gd name="connsiteY201" fmla="*/ 985844 h 1194629"/>
                <a:gd name="connsiteX202" fmla="*/ 586113 w 1941470"/>
                <a:gd name="connsiteY202" fmla="*/ 986255 h 1194629"/>
                <a:gd name="connsiteX203" fmla="*/ 693159 w 1941470"/>
                <a:gd name="connsiteY203" fmla="*/ 1059250 h 1194629"/>
                <a:gd name="connsiteX204" fmla="*/ 691414 w 1941470"/>
                <a:gd name="connsiteY204" fmla="*/ 1055673 h 1194629"/>
                <a:gd name="connsiteX205" fmla="*/ 763800 w 1941470"/>
                <a:gd name="connsiteY205" fmla="*/ 967977 h 1194629"/>
                <a:gd name="connsiteX206" fmla="*/ 1230748 w 1941470"/>
                <a:gd name="connsiteY206" fmla="*/ 774262 h 1194629"/>
                <a:gd name="connsiteX207" fmla="*/ 1487669 w 1941470"/>
                <a:gd name="connsiteY207" fmla="*/ 826259 h 1194629"/>
                <a:gd name="connsiteX208" fmla="*/ 1567037 w 1941470"/>
                <a:gd name="connsiteY208" fmla="*/ 869391 h 1194629"/>
                <a:gd name="connsiteX209" fmla="*/ 1565871 w 1941470"/>
                <a:gd name="connsiteY209" fmla="*/ 872857 h 1194629"/>
                <a:gd name="connsiteX210" fmla="*/ 1486274 w 1941470"/>
                <a:gd name="connsiteY210" fmla="*/ 829595 h 1194629"/>
                <a:gd name="connsiteX211" fmla="*/ 1230748 w 1941470"/>
                <a:gd name="connsiteY211" fmla="*/ 777873 h 1194629"/>
                <a:gd name="connsiteX212" fmla="*/ 766375 w 1941470"/>
                <a:gd name="connsiteY212" fmla="*/ 970552 h 1194629"/>
                <a:gd name="connsiteX213" fmla="*/ 529126 w 1941470"/>
                <a:gd name="connsiteY213" fmla="*/ 989853 h 1194629"/>
                <a:gd name="connsiteX214" fmla="*/ 540190 w 1941470"/>
                <a:gd name="connsiteY214" fmla="*/ 969494 h 1194629"/>
                <a:gd name="connsiteX215" fmla="*/ 765317 w 1941470"/>
                <a:gd name="connsiteY215" fmla="*/ 744368 h 1194629"/>
                <a:gd name="connsiteX216" fmla="*/ 779933 w 1941470"/>
                <a:gd name="connsiteY216" fmla="*/ 736425 h 1194629"/>
                <a:gd name="connsiteX217" fmla="*/ 776467 w 1941470"/>
                <a:gd name="connsiteY217" fmla="*/ 742429 h 1194629"/>
                <a:gd name="connsiteX218" fmla="*/ 767361 w 1941470"/>
                <a:gd name="connsiteY218" fmla="*/ 747378 h 1194629"/>
                <a:gd name="connsiteX219" fmla="*/ 543199 w 1941470"/>
                <a:gd name="connsiteY219" fmla="*/ 971538 h 1194629"/>
                <a:gd name="connsiteX220" fmla="*/ 533195 w 1941470"/>
                <a:gd name="connsiteY220" fmla="*/ 989945 h 1194629"/>
                <a:gd name="connsiteX221" fmla="*/ 530049 w 1941470"/>
                <a:gd name="connsiteY221" fmla="*/ 990164 h 1194629"/>
                <a:gd name="connsiteX222" fmla="*/ 716581 w 1941470"/>
                <a:gd name="connsiteY222" fmla="*/ 1101459 h 1194629"/>
                <a:gd name="connsiteX223" fmla="*/ 713823 w 1941470"/>
                <a:gd name="connsiteY223" fmla="*/ 1099026 h 1194629"/>
                <a:gd name="connsiteX224" fmla="*/ 718794 w 1941470"/>
                <a:gd name="connsiteY224" fmla="*/ 1089882 h 1194629"/>
                <a:gd name="connsiteX225" fmla="*/ 1230748 w 1941470"/>
                <a:gd name="connsiteY225" fmla="*/ 817349 h 1194629"/>
                <a:gd name="connsiteX226" fmla="*/ 1470896 w 1941470"/>
                <a:gd name="connsiteY226" fmla="*/ 865961 h 1194629"/>
                <a:gd name="connsiteX227" fmla="*/ 1553156 w 1941470"/>
                <a:gd name="connsiteY227" fmla="*/ 910669 h 1194629"/>
                <a:gd name="connsiteX228" fmla="*/ 1551996 w 1941470"/>
                <a:gd name="connsiteY228" fmla="*/ 914119 h 1194629"/>
                <a:gd name="connsiteX229" fmla="*/ 1469501 w 1941470"/>
                <a:gd name="connsiteY229" fmla="*/ 869285 h 1194629"/>
                <a:gd name="connsiteX230" fmla="*/ 1230748 w 1941470"/>
                <a:gd name="connsiteY230" fmla="*/ 820960 h 1194629"/>
                <a:gd name="connsiteX231" fmla="*/ 721781 w 1941470"/>
                <a:gd name="connsiteY231" fmla="*/ 1091890 h 1194629"/>
                <a:gd name="connsiteX232" fmla="*/ 487880 w 1941470"/>
                <a:gd name="connsiteY232" fmla="*/ 975984 h 1194629"/>
                <a:gd name="connsiteX233" fmla="*/ 504482 w 1941470"/>
                <a:gd name="connsiteY233" fmla="*/ 945437 h 1194629"/>
                <a:gd name="connsiteX234" fmla="*/ 741260 w 1941470"/>
                <a:gd name="connsiteY234" fmla="*/ 708660 h 1194629"/>
                <a:gd name="connsiteX235" fmla="*/ 820977 w 1941470"/>
                <a:gd name="connsiteY235" fmla="*/ 665336 h 1194629"/>
                <a:gd name="connsiteX236" fmla="*/ 817543 w 1941470"/>
                <a:gd name="connsiteY236" fmla="*/ 671283 h 1194629"/>
                <a:gd name="connsiteX237" fmla="*/ 743269 w 1941470"/>
                <a:gd name="connsiteY237" fmla="*/ 711648 h 1194629"/>
                <a:gd name="connsiteX238" fmla="*/ 507470 w 1941470"/>
                <a:gd name="connsiteY238" fmla="*/ 947446 h 1194629"/>
                <a:gd name="connsiteX239" fmla="*/ 491330 w 1941470"/>
                <a:gd name="connsiteY239" fmla="*/ 977144 h 1194629"/>
                <a:gd name="connsiteX240" fmla="*/ 749729 w 1941470"/>
                <a:gd name="connsiteY240" fmla="*/ 1130298 h 1194629"/>
                <a:gd name="connsiteX241" fmla="*/ 748418 w 1941470"/>
                <a:gd name="connsiteY241" fmla="*/ 1129541 h 1194629"/>
                <a:gd name="connsiteX242" fmla="*/ 746798 w 1941470"/>
                <a:gd name="connsiteY242" fmla="*/ 1128112 h 1194629"/>
                <a:gd name="connsiteX243" fmla="*/ 754502 w 1941470"/>
                <a:gd name="connsiteY243" fmla="*/ 1113937 h 1194629"/>
                <a:gd name="connsiteX244" fmla="*/ 1230748 w 1941470"/>
                <a:gd name="connsiteY244" fmla="*/ 860435 h 1194629"/>
                <a:gd name="connsiteX245" fmla="*/ 1454158 w 1941470"/>
                <a:gd name="connsiteY245" fmla="*/ 905650 h 1194629"/>
                <a:gd name="connsiteX246" fmla="*/ 1532373 w 1941470"/>
                <a:gd name="connsiteY246" fmla="*/ 948156 h 1194629"/>
                <a:gd name="connsiteX247" fmla="*/ 1530571 w 1941470"/>
                <a:gd name="connsiteY247" fmla="*/ 951276 h 1194629"/>
                <a:gd name="connsiteX248" fmla="*/ 1452763 w 1941470"/>
                <a:gd name="connsiteY248" fmla="*/ 908985 h 1194629"/>
                <a:gd name="connsiteX249" fmla="*/ 1230748 w 1941470"/>
                <a:gd name="connsiteY249" fmla="*/ 864046 h 1194629"/>
                <a:gd name="connsiteX250" fmla="*/ 757511 w 1941470"/>
                <a:gd name="connsiteY250" fmla="*/ 1115981 h 1194629"/>
                <a:gd name="connsiteX251" fmla="*/ 786860 w 1941470"/>
                <a:gd name="connsiteY251" fmla="*/ 1151735 h 1194629"/>
                <a:gd name="connsiteX252" fmla="*/ 783755 w 1941470"/>
                <a:gd name="connsiteY252" fmla="*/ 1149943 h 1194629"/>
                <a:gd name="connsiteX253" fmla="*/ 790230 w 1941470"/>
                <a:gd name="connsiteY253" fmla="*/ 1138029 h 1194629"/>
                <a:gd name="connsiteX254" fmla="*/ 1230747 w 1941470"/>
                <a:gd name="connsiteY254" fmla="*/ 903522 h 1194629"/>
                <a:gd name="connsiteX255" fmla="*/ 1437384 w 1941470"/>
                <a:gd name="connsiteY255" fmla="*/ 945352 h 1194629"/>
                <a:gd name="connsiteX256" fmla="*/ 1510917 w 1941470"/>
                <a:gd name="connsiteY256" fmla="*/ 985317 h 1194629"/>
                <a:gd name="connsiteX257" fmla="*/ 1509124 w 1941470"/>
                <a:gd name="connsiteY257" fmla="*/ 988423 h 1194629"/>
                <a:gd name="connsiteX258" fmla="*/ 1435989 w 1941470"/>
                <a:gd name="connsiteY258" fmla="*/ 948676 h 1194629"/>
                <a:gd name="connsiteX259" fmla="*/ 1230747 w 1941470"/>
                <a:gd name="connsiteY259" fmla="*/ 907133 h 1194629"/>
                <a:gd name="connsiteX260" fmla="*/ 793218 w 1941470"/>
                <a:gd name="connsiteY260" fmla="*/ 1140038 h 1194629"/>
                <a:gd name="connsiteX261" fmla="*/ 824022 w 1941470"/>
                <a:gd name="connsiteY261" fmla="*/ 1173191 h 1194629"/>
                <a:gd name="connsiteX262" fmla="*/ 820886 w 1941470"/>
                <a:gd name="connsiteY262" fmla="*/ 1171380 h 1194629"/>
                <a:gd name="connsiteX263" fmla="*/ 825938 w 1941470"/>
                <a:gd name="connsiteY263" fmla="*/ 1162085 h 1194629"/>
                <a:gd name="connsiteX264" fmla="*/ 1230748 w 1941470"/>
                <a:gd name="connsiteY264" fmla="*/ 946608 h 1194629"/>
                <a:gd name="connsiteX265" fmla="*/ 1420646 w 1941470"/>
                <a:gd name="connsiteY265" fmla="*/ 985041 h 1194629"/>
                <a:gd name="connsiteX266" fmla="*/ 1489480 w 1941470"/>
                <a:gd name="connsiteY266" fmla="*/ 1022448 h 1194629"/>
                <a:gd name="connsiteX267" fmla="*/ 1487678 w 1941470"/>
                <a:gd name="connsiteY267" fmla="*/ 1025569 h 1194629"/>
                <a:gd name="connsiteX268" fmla="*/ 1419251 w 1941470"/>
                <a:gd name="connsiteY268" fmla="*/ 988376 h 1194629"/>
                <a:gd name="connsiteX269" fmla="*/ 1230748 w 1941470"/>
                <a:gd name="connsiteY269" fmla="*/ 950219 h 1194629"/>
                <a:gd name="connsiteX270" fmla="*/ 828948 w 1941470"/>
                <a:gd name="connsiteY270" fmla="*/ 1164129 h 1194629"/>
                <a:gd name="connsiteX271" fmla="*/ 861153 w 1941470"/>
                <a:gd name="connsiteY271" fmla="*/ 1194629 h 1194629"/>
                <a:gd name="connsiteX272" fmla="*/ 858048 w 1941470"/>
                <a:gd name="connsiteY272" fmla="*/ 1192836 h 1194629"/>
                <a:gd name="connsiteX273" fmla="*/ 861667 w 1941470"/>
                <a:gd name="connsiteY273" fmla="*/ 1186177 h 1194629"/>
                <a:gd name="connsiteX274" fmla="*/ 1230748 w 1941470"/>
                <a:gd name="connsiteY274" fmla="*/ 989695 h 1194629"/>
                <a:gd name="connsiteX275" fmla="*/ 1403873 w 1941470"/>
                <a:gd name="connsiteY275" fmla="*/ 1024743 h 1194629"/>
                <a:gd name="connsiteX276" fmla="*/ 1468024 w 1941470"/>
                <a:gd name="connsiteY276" fmla="*/ 1059610 h 1194629"/>
                <a:gd name="connsiteX277" fmla="*/ 1466231 w 1941470"/>
                <a:gd name="connsiteY277" fmla="*/ 1062716 h 1194629"/>
                <a:gd name="connsiteX278" fmla="*/ 1402477 w 1941470"/>
                <a:gd name="connsiteY278" fmla="*/ 1028066 h 1194629"/>
                <a:gd name="connsiteX279" fmla="*/ 1230748 w 1941470"/>
                <a:gd name="connsiteY279" fmla="*/ 993306 h 1194629"/>
                <a:gd name="connsiteX280" fmla="*/ 864655 w 1941470"/>
                <a:gd name="connsiteY280" fmla="*/ 1188185 h 1194629"/>
                <a:gd name="connsiteX281" fmla="*/ 2893 w 1941470"/>
                <a:gd name="connsiteY281" fmla="*/ 699113 h 1194629"/>
                <a:gd name="connsiteX282" fmla="*/ 0 w 1941470"/>
                <a:gd name="connsiteY282" fmla="*/ 697443 h 1194629"/>
                <a:gd name="connsiteX283" fmla="*/ 39807 w 1941470"/>
                <a:gd name="connsiteY283" fmla="*/ 631919 h 1194629"/>
                <a:gd name="connsiteX284" fmla="*/ 1083902 w 1941470"/>
                <a:gd name="connsiteY284" fmla="*/ 6120 h 1194629"/>
                <a:gd name="connsiteX285" fmla="*/ 1205109 w 1941470"/>
                <a:gd name="connsiteY285" fmla="*/ 0 h 1194629"/>
                <a:gd name="connsiteX286" fmla="*/ 1202991 w 1941470"/>
                <a:gd name="connsiteY286" fmla="*/ 3668 h 1194629"/>
                <a:gd name="connsiteX287" fmla="*/ 1088445 w 1941470"/>
                <a:gd name="connsiteY287" fmla="*/ 9248 h 1194629"/>
                <a:gd name="connsiteX288" fmla="*/ 217758 w 1941470"/>
                <a:gd name="connsiteY288" fmla="*/ 421938 h 1194629"/>
                <a:gd name="connsiteX289" fmla="*/ 38039 w 1941470"/>
                <a:gd name="connsiteY289" fmla="*/ 640553 h 1194629"/>
                <a:gd name="connsiteX290" fmla="*/ 40857 w 1941470"/>
                <a:gd name="connsiteY290" fmla="*/ 721031 h 1194629"/>
                <a:gd name="connsiteX291" fmla="*/ 37741 w 1941470"/>
                <a:gd name="connsiteY291" fmla="*/ 719232 h 1194629"/>
                <a:gd name="connsiteX292" fmla="*/ 75861 w 1941470"/>
                <a:gd name="connsiteY292" fmla="*/ 656551 h 1194629"/>
                <a:gd name="connsiteX293" fmla="*/ 1088511 w 1941470"/>
                <a:gd name="connsiteY293" fmla="*/ 48997 h 1194629"/>
                <a:gd name="connsiteX294" fmla="*/ 1179481 w 1941470"/>
                <a:gd name="connsiteY294" fmla="*/ 44388 h 1194629"/>
                <a:gd name="connsiteX295" fmla="*/ 1177333 w 1941470"/>
                <a:gd name="connsiteY295" fmla="*/ 48108 h 1194629"/>
                <a:gd name="connsiteX296" fmla="*/ 1088876 w 1941470"/>
                <a:gd name="connsiteY296" fmla="*/ 52589 h 1194629"/>
                <a:gd name="connsiteX297" fmla="*/ 78849 w 1941470"/>
                <a:gd name="connsiteY297" fmla="*/ 658560 h 1194629"/>
                <a:gd name="connsiteX298" fmla="*/ 78145 w 1941470"/>
                <a:gd name="connsiteY298" fmla="*/ 742559 h 1194629"/>
                <a:gd name="connsiteX299" fmla="*/ 74999 w 1941470"/>
                <a:gd name="connsiteY299" fmla="*/ 740743 h 1194629"/>
                <a:gd name="connsiteX300" fmla="*/ 111569 w 1941470"/>
                <a:gd name="connsiteY300" fmla="*/ 680608 h 1194629"/>
                <a:gd name="connsiteX301" fmla="*/ 1092904 w 1941470"/>
                <a:gd name="connsiteY301" fmla="*/ 91861 h 1194629"/>
                <a:gd name="connsiteX302" fmla="*/ 1153855 w 1941470"/>
                <a:gd name="connsiteY302" fmla="*/ 88773 h 1194629"/>
                <a:gd name="connsiteX303" fmla="*/ 1151707 w 1941470"/>
                <a:gd name="connsiteY303" fmla="*/ 92493 h 1194629"/>
                <a:gd name="connsiteX304" fmla="*/ 1093282 w 1941470"/>
                <a:gd name="connsiteY304" fmla="*/ 95454 h 1194629"/>
                <a:gd name="connsiteX305" fmla="*/ 114579 w 1941470"/>
                <a:gd name="connsiteY305" fmla="*/ 682652 h 1194629"/>
                <a:gd name="connsiteX306" fmla="*/ 115402 w 1941470"/>
                <a:gd name="connsiteY306" fmla="*/ 764070 h 1194629"/>
                <a:gd name="connsiteX307" fmla="*/ 112286 w 1941470"/>
                <a:gd name="connsiteY307" fmla="*/ 762271 h 1194629"/>
                <a:gd name="connsiteX308" fmla="*/ 147299 w 1941470"/>
                <a:gd name="connsiteY308" fmla="*/ 704699 h 1194629"/>
                <a:gd name="connsiteX309" fmla="*/ 1097310 w 1941470"/>
                <a:gd name="connsiteY309" fmla="*/ 134724 h 1194629"/>
                <a:gd name="connsiteX310" fmla="*/ 1128230 w 1941470"/>
                <a:gd name="connsiteY310" fmla="*/ 133158 h 1194629"/>
                <a:gd name="connsiteX311" fmla="*/ 1126082 w 1941470"/>
                <a:gd name="connsiteY311" fmla="*/ 136877 h 1194629"/>
                <a:gd name="connsiteX312" fmla="*/ 1097675 w 1941470"/>
                <a:gd name="connsiteY312" fmla="*/ 138317 h 1194629"/>
                <a:gd name="connsiteX313" fmla="*/ 150287 w 1941470"/>
                <a:gd name="connsiteY313" fmla="*/ 706707 h 1194629"/>
                <a:gd name="connsiteX314" fmla="*/ 152689 w 1941470"/>
                <a:gd name="connsiteY314" fmla="*/ 785598 h 1194629"/>
                <a:gd name="connsiteX315" fmla="*/ 149543 w 1941470"/>
                <a:gd name="connsiteY315" fmla="*/ 783782 h 1194629"/>
                <a:gd name="connsiteX316" fmla="*/ 183007 w 1941470"/>
                <a:gd name="connsiteY316" fmla="*/ 728756 h 1194629"/>
                <a:gd name="connsiteX317" fmla="*/ 1101702 w 1941470"/>
                <a:gd name="connsiteY317" fmla="*/ 177588 h 1194629"/>
                <a:gd name="connsiteX318" fmla="*/ 1102604 w 1941470"/>
                <a:gd name="connsiteY318" fmla="*/ 177542 h 1194629"/>
                <a:gd name="connsiteX319" fmla="*/ 1100351 w 1941470"/>
                <a:gd name="connsiteY319" fmla="*/ 181445 h 1194629"/>
                <a:gd name="connsiteX320" fmla="*/ 977088 w 1941470"/>
                <a:gd name="connsiteY320" fmla="*/ 200313 h 1194629"/>
                <a:gd name="connsiteX321" fmla="*/ 186016 w 1941470"/>
                <a:gd name="connsiteY321" fmla="*/ 730800 h 1194629"/>
                <a:gd name="connsiteX322" fmla="*/ 189945 w 1941470"/>
                <a:gd name="connsiteY322" fmla="*/ 807108 h 1194629"/>
                <a:gd name="connsiteX323" fmla="*/ 186830 w 1941470"/>
                <a:gd name="connsiteY323" fmla="*/ 805309 h 1194629"/>
                <a:gd name="connsiteX324" fmla="*/ 218735 w 1941470"/>
                <a:gd name="connsiteY324" fmla="*/ 752847 h 1194629"/>
                <a:gd name="connsiteX325" fmla="*/ 985028 w 1941470"/>
                <a:gd name="connsiteY325" fmla="*/ 238984 h 1194629"/>
                <a:gd name="connsiteX326" fmla="*/ 1075090 w 1941470"/>
                <a:gd name="connsiteY326" fmla="*/ 225199 h 1194629"/>
                <a:gd name="connsiteX327" fmla="*/ 1072779 w 1941470"/>
                <a:gd name="connsiteY327" fmla="*/ 229201 h 1194629"/>
                <a:gd name="connsiteX328" fmla="*/ 985748 w 1941470"/>
                <a:gd name="connsiteY328" fmla="*/ 242520 h 1194629"/>
                <a:gd name="connsiteX329" fmla="*/ 221723 w 1941470"/>
                <a:gd name="connsiteY329" fmla="*/ 754855 h 1194629"/>
                <a:gd name="connsiteX330" fmla="*/ 227233 w 1941470"/>
                <a:gd name="connsiteY330" fmla="*/ 828636 h 1194629"/>
                <a:gd name="connsiteX331" fmla="*/ 224087 w 1941470"/>
                <a:gd name="connsiteY331" fmla="*/ 826820 h 1194629"/>
                <a:gd name="connsiteX332" fmla="*/ 254443 w 1941470"/>
                <a:gd name="connsiteY332" fmla="*/ 776903 h 1194629"/>
                <a:gd name="connsiteX333" fmla="*/ 993689 w 1941470"/>
                <a:gd name="connsiteY333" fmla="*/ 281192 h 1194629"/>
                <a:gd name="connsiteX334" fmla="*/ 1047518 w 1941470"/>
                <a:gd name="connsiteY334" fmla="*/ 272954 h 1194629"/>
                <a:gd name="connsiteX335" fmla="*/ 1045205 w 1941470"/>
                <a:gd name="connsiteY335" fmla="*/ 276960 h 1194629"/>
                <a:gd name="connsiteX336" fmla="*/ 994433 w 1941470"/>
                <a:gd name="connsiteY336" fmla="*/ 284732 h 1194629"/>
                <a:gd name="connsiteX337" fmla="*/ 257453 w 1941470"/>
                <a:gd name="connsiteY337" fmla="*/ 778948 h 1194629"/>
                <a:gd name="connsiteX338" fmla="*/ 264490 w 1941470"/>
                <a:gd name="connsiteY338" fmla="*/ 850146 h 1194629"/>
                <a:gd name="connsiteX339" fmla="*/ 261374 w 1941470"/>
                <a:gd name="connsiteY339" fmla="*/ 848347 h 1194629"/>
                <a:gd name="connsiteX340" fmla="*/ 290173 w 1941470"/>
                <a:gd name="connsiteY340" fmla="*/ 800995 h 1194629"/>
                <a:gd name="connsiteX341" fmla="*/ 1002374 w 1941470"/>
                <a:gd name="connsiteY341" fmla="*/ 323403 h 1194629"/>
                <a:gd name="connsiteX342" fmla="*/ 1019945 w 1941470"/>
                <a:gd name="connsiteY342" fmla="*/ 320713 h 1194629"/>
                <a:gd name="connsiteX343" fmla="*/ 1017635 w 1941470"/>
                <a:gd name="connsiteY343" fmla="*/ 324714 h 1194629"/>
                <a:gd name="connsiteX344" fmla="*/ 1003094 w 1941470"/>
                <a:gd name="connsiteY344" fmla="*/ 326939 h 1194629"/>
                <a:gd name="connsiteX345" fmla="*/ 293161 w 1941470"/>
                <a:gd name="connsiteY345" fmla="*/ 803003 h 1194629"/>
                <a:gd name="connsiteX346" fmla="*/ 301748 w 1941470"/>
                <a:gd name="connsiteY346" fmla="*/ 871657 h 1194629"/>
                <a:gd name="connsiteX347" fmla="*/ 298632 w 1941470"/>
                <a:gd name="connsiteY347" fmla="*/ 869858 h 1194629"/>
                <a:gd name="connsiteX348" fmla="*/ 325881 w 1941470"/>
                <a:gd name="connsiteY348" fmla="*/ 825051 h 1194629"/>
                <a:gd name="connsiteX349" fmla="*/ 906508 w 1941470"/>
                <a:gd name="connsiteY349" fmla="*/ 392550 h 1194629"/>
                <a:gd name="connsiteX350" fmla="*/ 991049 w 1941470"/>
                <a:gd name="connsiteY350" fmla="*/ 370762 h 1194629"/>
                <a:gd name="connsiteX351" fmla="*/ 988524 w 1941470"/>
                <a:gd name="connsiteY351" fmla="*/ 375135 h 1194629"/>
                <a:gd name="connsiteX352" fmla="*/ 907572 w 1941470"/>
                <a:gd name="connsiteY352" fmla="*/ 395996 h 1194629"/>
                <a:gd name="connsiteX353" fmla="*/ 328869 w 1941470"/>
                <a:gd name="connsiteY353" fmla="*/ 827059 h 1194629"/>
                <a:gd name="connsiteX354" fmla="*/ 339034 w 1941470"/>
                <a:gd name="connsiteY354" fmla="*/ 893184 h 1194629"/>
                <a:gd name="connsiteX355" fmla="*/ 335918 w 1941470"/>
                <a:gd name="connsiteY355" fmla="*/ 891385 h 1194629"/>
                <a:gd name="connsiteX356" fmla="*/ 361609 w 1941470"/>
                <a:gd name="connsiteY356" fmla="*/ 849142 h 1194629"/>
                <a:gd name="connsiteX357" fmla="*/ 823042 w 1941470"/>
                <a:gd name="connsiteY357" fmla="*/ 469006 h 1194629"/>
                <a:gd name="connsiteX358" fmla="*/ 958691 w 1941470"/>
                <a:gd name="connsiteY358" fmla="*/ 426807 h 1194629"/>
                <a:gd name="connsiteX359" fmla="*/ 956045 w 1941470"/>
                <a:gd name="connsiteY359" fmla="*/ 431390 h 1194629"/>
                <a:gd name="connsiteX360" fmla="*/ 824437 w 1941470"/>
                <a:gd name="connsiteY360" fmla="*/ 472330 h 1194629"/>
                <a:gd name="connsiteX361" fmla="*/ 364597 w 1941470"/>
                <a:gd name="connsiteY361" fmla="*/ 851151 h 1194629"/>
                <a:gd name="connsiteX362" fmla="*/ 376321 w 1941470"/>
                <a:gd name="connsiteY362" fmla="*/ 914712 h 1194629"/>
                <a:gd name="connsiteX363" fmla="*/ 373176 w 1941470"/>
                <a:gd name="connsiteY363" fmla="*/ 912896 h 1194629"/>
                <a:gd name="connsiteX364" fmla="*/ 397317 w 1941470"/>
                <a:gd name="connsiteY364" fmla="*/ 873199 h 1194629"/>
                <a:gd name="connsiteX365" fmla="*/ 839781 w 1941470"/>
                <a:gd name="connsiteY365" fmla="*/ 508696 h 1194629"/>
                <a:gd name="connsiteX366" fmla="*/ 927093 w 1941470"/>
                <a:gd name="connsiteY366" fmla="*/ 481537 h 1194629"/>
                <a:gd name="connsiteX367" fmla="*/ 924435 w 1941470"/>
                <a:gd name="connsiteY367" fmla="*/ 486140 h 1194629"/>
                <a:gd name="connsiteX368" fmla="*/ 841210 w 1941470"/>
                <a:gd name="connsiteY368" fmla="*/ 512032 h 1194629"/>
                <a:gd name="connsiteX369" fmla="*/ 400326 w 1941470"/>
                <a:gd name="connsiteY369" fmla="*/ 875243 h 1194629"/>
                <a:gd name="connsiteX370" fmla="*/ 413578 w 1941470"/>
                <a:gd name="connsiteY370" fmla="*/ 936222 h 1194629"/>
                <a:gd name="connsiteX371" fmla="*/ 410463 w 1941470"/>
                <a:gd name="connsiteY371" fmla="*/ 934424 h 1194629"/>
                <a:gd name="connsiteX372" fmla="*/ 433047 w 1941470"/>
                <a:gd name="connsiteY372" fmla="*/ 897290 h 1194629"/>
                <a:gd name="connsiteX373" fmla="*/ 856554 w 1941470"/>
                <a:gd name="connsiteY373" fmla="*/ 548397 h 1194629"/>
                <a:gd name="connsiteX374" fmla="*/ 895483 w 1941470"/>
                <a:gd name="connsiteY374" fmla="*/ 536287 h 1194629"/>
                <a:gd name="connsiteX375" fmla="*/ 892838 w 1941470"/>
                <a:gd name="connsiteY375" fmla="*/ 540868 h 1194629"/>
                <a:gd name="connsiteX376" fmla="*/ 857949 w 1941470"/>
                <a:gd name="connsiteY376" fmla="*/ 551721 h 1194629"/>
                <a:gd name="connsiteX377" fmla="*/ 436034 w 1941470"/>
                <a:gd name="connsiteY377" fmla="*/ 899298 h 1194629"/>
                <a:gd name="connsiteX378" fmla="*/ 450866 w 1941470"/>
                <a:gd name="connsiteY378" fmla="*/ 957750 h 1194629"/>
                <a:gd name="connsiteX379" fmla="*/ 447720 w 1941470"/>
                <a:gd name="connsiteY379" fmla="*/ 955934 h 1194629"/>
                <a:gd name="connsiteX380" fmla="*/ 468754 w 1941470"/>
                <a:gd name="connsiteY380" fmla="*/ 921346 h 1194629"/>
                <a:gd name="connsiteX381" fmla="*/ 717169 w 1941470"/>
                <a:gd name="connsiteY381" fmla="*/ 672932 h 1194629"/>
                <a:gd name="connsiteX382" fmla="*/ 862048 w 1941470"/>
                <a:gd name="connsiteY382" fmla="*/ 594198 h 1194629"/>
                <a:gd name="connsiteX383" fmla="*/ 858588 w 1941470"/>
                <a:gd name="connsiteY383" fmla="*/ 600191 h 1194629"/>
                <a:gd name="connsiteX384" fmla="*/ 719213 w 1941470"/>
                <a:gd name="connsiteY384" fmla="*/ 675941 h 1194629"/>
                <a:gd name="connsiteX385" fmla="*/ 471763 w 1941470"/>
                <a:gd name="connsiteY385" fmla="*/ 923390 h 11946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Lst>
              <a:rect l="l" t="t" r="r" b="b"/>
              <a:pathLst>
                <a:path w="1941470" h="1194629">
                  <a:moveTo>
                    <a:pt x="1255841" y="3538"/>
                  </a:moveTo>
                  <a:lnTo>
                    <a:pt x="1257842" y="73"/>
                  </a:lnTo>
                  <a:lnTo>
                    <a:pt x="1377594" y="6120"/>
                  </a:lnTo>
                  <a:cubicBezTo>
                    <a:pt x="1570721" y="25733"/>
                    <a:pt x="1752535" y="83609"/>
                    <a:pt x="1915338" y="172048"/>
                  </a:cubicBezTo>
                  <a:lnTo>
                    <a:pt x="1941172" y="187743"/>
                  </a:lnTo>
                  <a:lnTo>
                    <a:pt x="1941470" y="192016"/>
                  </a:lnTo>
                  <a:lnTo>
                    <a:pt x="1905217" y="170258"/>
                  </a:lnTo>
                  <a:cubicBezTo>
                    <a:pt x="1741152" y="82479"/>
                    <a:pt x="1561008" y="27663"/>
                    <a:pt x="1373051" y="9248"/>
                  </a:cubicBezTo>
                  <a:close/>
                  <a:moveTo>
                    <a:pt x="1231645" y="45448"/>
                  </a:moveTo>
                  <a:lnTo>
                    <a:pt x="1233671" y="41939"/>
                  </a:lnTo>
                  <a:lnTo>
                    <a:pt x="1372985" y="48997"/>
                  </a:lnTo>
                  <a:cubicBezTo>
                    <a:pt x="1560083" y="68057"/>
                    <a:pt x="1736348" y="124294"/>
                    <a:pt x="1894253" y="210183"/>
                  </a:cubicBezTo>
                  <a:lnTo>
                    <a:pt x="1936845" y="236086"/>
                  </a:lnTo>
                  <a:lnTo>
                    <a:pt x="1935670" y="239581"/>
                  </a:lnTo>
                  <a:lnTo>
                    <a:pt x="1892543" y="213353"/>
                  </a:lnTo>
                  <a:cubicBezTo>
                    <a:pt x="1735046" y="127689"/>
                    <a:pt x="1559237" y="71599"/>
                    <a:pt x="1372619" y="52589"/>
                  </a:cubicBezTo>
                  <a:close/>
                  <a:moveTo>
                    <a:pt x="1206073" y="89739"/>
                  </a:moveTo>
                  <a:lnTo>
                    <a:pt x="1208221" y="86019"/>
                  </a:lnTo>
                  <a:lnTo>
                    <a:pt x="1230748" y="84878"/>
                  </a:lnTo>
                  <a:cubicBezTo>
                    <a:pt x="1463391" y="84878"/>
                    <a:pt x="1682473" y="144018"/>
                    <a:pt x="1873750" y="248054"/>
                  </a:cubicBezTo>
                  <a:lnTo>
                    <a:pt x="1920250" y="276332"/>
                  </a:lnTo>
                  <a:lnTo>
                    <a:pt x="1918434" y="279478"/>
                  </a:lnTo>
                  <a:lnTo>
                    <a:pt x="1872004" y="251241"/>
                  </a:lnTo>
                  <a:cubicBezTo>
                    <a:pt x="1681238" y="147476"/>
                    <a:pt x="1462750" y="88489"/>
                    <a:pt x="1230748" y="88489"/>
                  </a:cubicBezTo>
                  <a:close/>
                  <a:moveTo>
                    <a:pt x="1180448" y="134123"/>
                  </a:moveTo>
                  <a:lnTo>
                    <a:pt x="1182596" y="130404"/>
                  </a:lnTo>
                  <a:lnTo>
                    <a:pt x="1230748" y="127964"/>
                  </a:lnTo>
                  <a:cubicBezTo>
                    <a:pt x="1455953" y="127964"/>
                    <a:pt x="1668039" y="185220"/>
                    <a:pt x="1853211" y="285940"/>
                  </a:cubicBezTo>
                  <a:lnTo>
                    <a:pt x="1898723" y="313618"/>
                  </a:lnTo>
                  <a:lnTo>
                    <a:pt x="1896924" y="316735"/>
                  </a:lnTo>
                  <a:lnTo>
                    <a:pt x="1851501" y="289111"/>
                  </a:lnTo>
                  <a:cubicBezTo>
                    <a:pt x="1666839" y="188671"/>
                    <a:pt x="1455338" y="131575"/>
                    <a:pt x="1230748" y="131575"/>
                  </a:cubicBezTo>
                  <a:close/>
                  <a:moveTo>
                    <a:pt x="1154822" y="178509"/>
                  </a:moveTo>
                  <a:lnTo>
                    <a:pt x="1156970" y="174788"/>
                  </a:lnTo>
                  <a:lnTo>
                    <a:pt x="1230748" y="171051"/>
                  </a:lnTo>
                  <a:cubicBezTo>
                    <a:pt x="1448541" y="171051"/>
                    <a:pt x="1653640" y="226416"/>
                    <a:pt x="1832708" y="323811"/>
                  </a:cubicBezTo>
                  <a:lnTo>
                    <a:pt x="1877212" y="350876"/>
                  </a:lnTo>
                  <a:lnTo>
                    <a:pt x="1875396" y="354022"/>
                  </a:lnTo>
                  <a:lnTo>
                    <a:pt x="1830961" y="326998"/>
                  </a:lnTo>
                  <a:cubicBezTo>
                    <a:pt x="1652405" y="229874"/>
                    <a:pt x="1447900" y="174662"/>
                    <a:pt x="1230748" y="174662"/>
                  </a:cubicBezTo>
                  <a:close/>
                  <a:moveTo>
                    <a:pt x="1129197" y="222893"/>
                  </a:moveTo>
                  <a:lnTo>
                    <a:pt x="1131345" y="219173"/>
                  </a:lnTo>
                  <a:lnTo>
                    <a:pt x="1230748" y="214137"/>
                  </a:lnTo>
                  <a:cubicBezTo>
                    <a:pt x="1441103" y="214137"/>
                    <a:pt x="1639204" y="267618"/>
                    <a:pt x="1812168" y="361698"/>
                  </a:cubicBezTo>
                  <a:lnTo>
                    <a:pt x="1855684" y="388163"/>
                  </a:lnTo>
                  <a:lnTo>
                    <a:pt x="1853886" y="391279"/>
                  </a:lnTo>
                  <a:lnTo>
                    <a:pt x="1810458" y="364868"/>
                  </a:lnTo>
                  <a:cubicBezTo>
                    <a:pt x="1638006" y="271069"/>
                    <a:pt x="1440488" y="217748"/>
                    <a:pt x="1230748" y="217748"/>
                  </a:cubicBezTo>
                  <a:close/>
                  <a:moveTo>
                    <a:pt x="1103097" y="268099"/>
                  </a:moveTo>
                  <a:lnTo>
                    <a:pt x="1105409" y="264095"/>
                  </a:lnTo>
                  <a:lnTo>
                    <a:pt x="1110501" y="263315"/>
                  </a:lnTo>
                  <a:cubicBezTo>
                    <a:pt x="1150044" y="259287"/>
                    <a:pt x="1190159" y="257224"/>
                    <a:pt x="1230748" y="257224"/>
                  </a:cubicBezTo>
                  <a:cubicBezTo>
                    <a:pt x="1433692" y="257224"/>
                    <a:pt x="1624806" y="308814"/>
                    <a:pt x="1791665" y="399569"/>
                  </a:cubicBezTo>
                  <a:lnTo>
                    <a:pt x="1834174" y="425420"/>
                  </a:lnTo>
                  <a:lnTo>
                    <a:pt x="1832367" y="428550"/>
                  </a:lnTo>
                  <a:lnTo>
                    <a:pt x="1789955" y="402755"/>
                  </a:lnTo>
                  <a:cubicBezTo>
                    <a:pt x="1623607" y="312272"/>
                    <a:pt x="1433076" y="260835"/>
                    <a:pt x="1230748" y="260835"/>
                  </a:cubicBezTo>
                  <a:cubicBezTo>
                    <a:pt x="1190287" y="260835"/>
                    <a:pt x="1150298" y="262892"/>
                    <a:pt x="1110879" y="266908"/>
                  </a:cubicBezTo>
                  <a:close/>
                  <a:moveTo>
                    <a:pt x="1076974" y="315632"/>
                  </a:moveTo>
                  <a:lnTo>
                    <a:pt x="1078268" y="311787"/>
                  </a:lnTo>
                  <a:lnTo>
                    <a:pt x="1114907" y="306179"/>
                  </a:lnTo>
                  <a:cubicBezTo>
                    <a:pt x="1153001" y="302298"/>
                    <a:pt x="1191647" y="300310"/>
                    <a:pt x="1230748" y="300310"/>
                  </a:cubicBezTo>
                  <a:cubicBezTo>
                    <a:pt x="1426254" y="300310"/>
                    <a:pt x="1610371" y="350016"/>
                    <a:pt x="1771125" y="437456"/>
                  </a:cubicBezTo>
                  <a:lnTo>
                    <a:pt x="1812646" y="462707"/>
                  </a:lnTo>
                  <a:lnTo>
                    <a:pt x="1810848" y="465823"/>
                  </a:lnTo>
                  <a:lnTo>
                    <a:pt x="1769415" y="440626"/>
                  </a:lnTo>
                  <a:cubicBezTo>
                    <a:pt x="1609172" y="353467"/>
                    <a:pt x="1425639" y="303921"/>
                    <a:pt x="1230748" y="303921"/>
                  </a:cubicBezTo>
                  <a:cubicBezTo>
                    <a:pt x="1191770" y="303921"/>
                    <a:pt x="1153246" y="305903"/>
                    <a:pt x="1115272" y="309771"/>
                  </a:cubicBezTo>
                  <a:close/>
                  <a:moveTo>
                    <a:pt x="1063497" y="361230"/>
                  </a:moveTo>
                  <a:lnTo>
                    <a:pt x="1063245" y="357621"/>
                  </a:lnTo>
                  <a:lnTo>
                    <a:pt x="1119299" y="349043"/>
                  </a:lnTo>
                  <a:cubicBezTo>
                    <a:pt x="1155949" y="345310"/>
                    <a:pt x="1193129" y="343397"/>
                    <a:pt x="1230748" y="343397"/>
                  </a:cubicBezTo>
                  <a:cubicBezTo>
                    <a:pt x="1418842" y="343397"/>
                    <a:pt x="1595972" y="391212"/>
                    <a:pt x="1750622" y="475326"/>
                  </a:cubicBezTo>
                  <a:lnTo>
                    <a:pt x="1791136" y="499965"/>
                  </a:lnTo>
                  <a:lnTo>
                    <a:pt x="1789329" y="503094"/>
                  </a:lnTo>
                  <a:lnTo>
                    <a:pt x="1748912" y="478513"/>
                  </a:lnTo>
                  <a:cubicBezTo>
                    <a:pt x="1594774" y="394671"/>
                    <a:pt x="1418227" y="347008"/>
                    <a:pt x="1230748" y="347008"/>
                  </a:cubicBezTo>
                  <a:cubicBezTo>
                    <a:pt x="1193252" y="347008"/>
                    <a:pt x="1156194" y="348914"/>
                    <a:pt x="1119665" y="352634"/>
                  </a:cubicBezTo>
                  <a:close/>
                  <a:moveTo>
                    <a:pt x="1066654" y="404286"/>
                  </a:moveTo>
                  <a:lnTo>
                    <a:pt x="1066473" y="403914"/>
                  </a:lnTo>
                  <a:lnTo>
                    <a:pt x="1066249" y="400700"/>
                  </a:lnTo>
                  <a:lnTo>
                    <a:pt x="1123704" y="391906"/>
                  </a:lnTo>
                  <a:cubicBezTo>
                    <a:pt x="1158905" y="388320"/>
                    <a:pt x="1194616" y="386483"/>
                    <a:pt x="1230747" y="386483"/>
                  </a:cubicBezTo>
                  <a:cubicBezTo>
                    <a:pt x="1411404" y="386483"/>
                    <a:pt x="1581537" y="432415"/>
                    <a:pt x="1730082" y="513213"/>
                  </a:cubicBezTo>
                  <a:lnTo>
                    <a:pt x="1769608" y="537251"/>
                  </a:lnTo>
                  <a:lnTo>
                    <a:pt x="1767809" y="540367"/>
                  </a:lnTo>
                  <a:lnTo>
                    <a:pt x="1728372" y="516383"/>
                  </a:lnTo>
                  <a:cubicBezTo>
                    <a:pt x="1580338" y="435866"/>
                    <a:pt x="1410788" y="390094"/>
                    <a:pt x="1230747" y="390094"/>
                  </a:cubicBezTo>
                  <a:cubicBezTo>
                    <a:pt x="1194739" y="390094"/>
                    <a:pt x="1159150" y="391925"/>
                    <a:pt x="1124069" y="395499"/>
                  </a:cubicBezTo>
                  <a:close/>
                  <a:moveTo>
                    <a:pt x="1086424" y="444800"/>
                  </a:moveTo>
                  <a:lnTo>
                    <a:pt x="1084766" y="441401"/>
                  </a:lnTo>
                  <a:lnTo>
                    <a:pt x="1128098" y="434770"/>
                  </a:lnTo>
                  <a:cubicBezTo>
                    <a:pt x="1161854" y="431332"/>
                    <a:pt x="1196099" y="429570"/>
                    <a:pt x="1230748" y="429570"/>
                  </a:cubicBezTo>
                  <a:cubicBezTo>
                    <a:pt x="1403993" y="429570"/>
                    <a:pt x="1567139" y="473610"/>
                    <a:pt x="1709579" y="551084"/>
                  </a:cubicBezTo>
                  <a:lnTo>
                    <a:pt x="1748098" y="574508"/>
                  </a:lnTo>
                  <a:lnTo>
                    <a:pt x="1746291" y="577638"/>
                  </a:lnTo>
                  <a:lnTo>
                    <a:pt x="1707869" y="554271"/>
                  </a:lnTo>
                  <a:cubicBezTo>
                    <a:pt x="1565940" y="477069"/>
                    <a:pt x="1403377" y="433181"/>
                    <a:pt x="1230748" y="433181"/>
                  </a:cubicBezTo>
                  <a:cubicBezTo>
                    <a:pt x="1196227" y="433181"/>
                    <a:pt x="1162109" y="434936"/>
                    <a:pt x="1128477" y="438363"/>
                  </a:cubicBezTo>
                  <a:close/>
                  <a:moveTo>
                    <a:pt x="1129022" y="481815"/>
                  </a:moveTo>
                  <a:lnTo>
                    <a:pt x="1124043" y="478940"/>
                  </a:lnTo>
                  <a:lnTo>
                    <a:pt x="1124032" y="478930"/>
                  </a:lnTo>
                  <a:lnTo>
                    <a:pt x="1132504" y="477634"/>
                  </a:lnTo>
                  <a:cubicBezTo>
                    <a:pt x="1164812" y="474342"/>
                    <a:pt x="1197587" y="472656"/>
                    <a:pt x="1230748" y="472656"/>
                  </a:cubicBezTo>
                  <a:cubicBezTo>
                    <a:pt x="1396555" y="472656"/>
                    <a:pt x="1552704" y="514813"/>
                    <a:pt x="1689040" y="588971"/>
                  </a:cubicBezTo>
                  <a:lnTo>
                    <a:pt x="1726570" y="611795"/>
                  </a:lnTo>
                  <a:lnTo>
                    <a:pt x="1724771" y="614911"/>
                  </a:lnTo>
                  <a:lnTo>
                    <a:pt x="1687330" y="592141"/>
                  </a:lnTo>
                  <a:cubicBezTo>
                    <a:pt x="1551505" y="518264"/>
                    <a:pt x="1395939" y="476267"/>
                    <a:pt x="1230748" y="476267"/>
                  </a:cubicBezTo>
                  <a:cubicBezTo>
                    <a:pt x="1197710" y="476267"/>
                    <a:pt x="1165056" y="477947"/>
                    <a:pt x="1132869" y="481226"/>
                  </a:cubicBezTo>
                  <a:close/>
                  <a:moveTo>
                    <a:pt x="1199512" y="522513"/>
                  </a:moveTo>
                  <a:lnTo>
                    <a:pt x="1194189" y="519439"/>
                  </a:lnTo>
                  <a:lnTo>
                    <a:pt x="1230748" y="515743"/>
                  </a:lnTo>
                  <a:cubicBezTo>
                    <a:pt x="1389143" y="515743"/>
                    <a:pt x="1538305" y="556009"/>
                    <a:pt x="1668537" y="626842"/>
                  </a:cubicBezTo>
                  <a:lnTo>
                    <a:pt x="1705060" y="649053"/>
                  </a:lnTo>
                  <a:lnTo>
                    <a:pt x="1703253" y="652182"/>
                  </a:lnTo>
                  <a:lnTo>
                    <a:pt x="1666827" y="630028"/>
                  </a:lnTo>
                  <a:cubicBezTo>
                    <a:pt x="1537107" y="559467"/>
                    <a:pt x="1388528" y="519354"/>
                    <a:pt x="1230748" y="519354"/>
                  </a:cubicBezTo>
                  <a:close/>
                  <a:moveTo>
                    <a:pt x="1272316" y="564546"/>
                  </a:moveTo>
                  <a:lnTo>
                    <a:pt x="1265460" y="560588"/>
                  </a:lnTo>
                  <a:lnTo>
                    <a:pt x="1320192" y="563361"/>
                  </a:lnTo>
                  <a:cubicBezTo>
                    <a:pt x="1437849" y="575347"/>
                    <a:pt x="1548695" y="610714"/>
                    <a:pt x="1647996" y="664728"/>
                  </a:cubicBezTo>
                  <a:lnTo>
                    <a:pt x="1679508" y="683892"/>
                  </a:lnTo>
                  <a:lnTo>
                    <a:pt x="1677092" y="686633"/>
                  </a:lnTo>
                  <a:lnTo>
                    <a:pt x="1646287" y="667898"/>
                  </a:lnTo>
                  <a:cubicBezTo>
                    <a:pt x="1547394" y="614109"/>
                    <a:pt x="1437003" y="578889"/>
                    <a:pt x="1319827" y="566953"/>
                  </a:cubicBezTo>
                  <a:close/>
                  <a:moveTo>
                    <a:pt x="1363460" y="617168"/>
                  </a:moveTo>
                  <a:lnTo>
                    <a:pt x="1354859" y="612202"/>
                  </a:lnTo>
                  <a:lnTo>
                    <a:pt x="1398424" y="618869"/>
                  </a:lnTo>
                  <a:cubicBezTo>
                    <a:pt x="1479691" y="635541"/>
                    <a:pt x="1556680" y="664084"/>
                    <a:pt x="1627494" y="702599"/>
                  </a:cubicBezTo>
                  <a:lnTo>
                    <a:pt x="1643433" y="712292"/>
                  </a:lnTo>
                  <a:lnTo>
                    <a:pt x="1639576" y="714174"/>
                  </a:lnTo>
                  <a:lnTo>
                    <a:pt x="1625784" y="705786"/>
                  </a:lnTo>
                  <a:cubicBezTo>
                    <a:pt x="1555277" y="667433"/>
                    <a:pt x="1478621" y="639010"/>
                    <a:pt x="1397703" y="622409"/>
                  </a:cubicBezTo>
                  <a:close/>
                  <a:moveTo>
                    <a:pt x="1505272" y="699043"/>
                  </a:moveTo>
                  <a:lnTo>
                    <a:pt x="1487060" y="688528"/>
                  </a:lnTo>
                  <a:lnTo>
                    <a:pt x="1537919" y="707180"/>
                  </a:lnTo>
                  <a:lnTo>
                    <a:pt x="1578084" y="726558"/>
                  </a:lnTo>
                  <a:lnTo>
                    <a:pt x="1572967" y="726915"/>
                  </a:lnTo>
                  <a:lnTo>
                    <a:pt x="1564962" y="724223"/>
                  </a:lnTo>
                  <a:lnTo>
                    <a:pt x="1536524" y="710503"/>
                  </a:lnTo>
                  <a:close/>
                  <a:moveTo>
                    <a:pt x="990872" y="510372"/>
                  </a:moveTo>
                  <a:lnTo>
                    <a:pt x="1010554" y="500767"/>
                  </a:lnTo>
                  <a:lnTo>
                    <a:pt x="1024981" y="499761"/>
                  </a:lnTo>
                  <a:close/>
                  <a:moveTo>
                    <a:pt x="925557" y="575607"/>
                  </a:moveTo>
                  <a:lnTo>
                    <a:pt x="928215" y="571003"/>
                  </a:lnTo>
                  <a:lnTo>
                    <a:pt x="1045726" y="534450"/>
                  </a:lnTo>
                  <a:lnTo>
                    <a:pt x="1127035" y="526229"/>
                  </a:lnTo>
                  <a:lnTo>
                    <a:pt x="1132361" y="529304"/>
                  </a:lnTo>
                  <a:lnTo>
                    <a:pt x="1046470" y="537990"/>
                  </a:lnTo>
                  <a:close/>
                  <a:moveTo>
                    <a:pt x="893961" y="630334"/>
                  </a:moveTo>
                  <a:lnTo>
                    <a:pt x="896606" y="625753"/>
                  </a:lnTo>
                  <a:lnTo>
                    <a:pt x="1054410" y="576660"/>
                  </a:lnTo>
                  <a:lnTo>
                    <a:pt x="1190542" y="562895"/>
                  </a:lnTo>
                  <a:lnTo>
                    <a:pt x="1195864" y="565967"/>
                  </a:lnTo>
                  <a:lnTo>
                    <a:pt x="1055131" y="580197"/>
                  </a:lnTo>
                  <a:close/>
                  <a:moveTo>
                    <a:pt x="853376" y="700628"/>
                  </a:moveTo>
                  <a:lnTo>
                    <a:pt x="856839" y="694631"/>
                  </a:lnTo>
                  <a:lnTo>
                    <a:pt x="906803" y="667478"/>
                  </a:lnTo>
                  <a:cubicBezTo>
                    <a:pt x="1006430" y="625270"/>
                    <a:pt x="1115911" y="601916"/>
                    <a:pt x="1230748" y="601916"/>
                  </a:cubicBezTo>
                  <a:lnTo>
                    <a:pt x="1260763" y="603436"/>
                  </a:lnTo>
                  <a:lnTo>
                    <a:pt x="1267619" y="607395"/>
                  </a:lnTo>
                  <a:lnTo>
                    <a:pt x="1230748" y="605527"/>
                  </a:lnTo>
                  <a:cubicBezTo>
                    <a:pt x="1116424" y="605527"/>
                    <a:pt x="1007425" y="628783"/>
                    <a:pt x="908233" y="670813"/>
                  </a:cubicBezTo>
                  <a:close/>
                  <a:moveTo>
                    <a:pt x="812332" y="771720"/>
                  </a:moveTo>
                  <a:lnTo>
                    <a:pt x="815764" y="765775"/>
                  </a:lnTo>
                  <a:lnTo>
                    <a:pt x="923576" y="707180"/>
                  </a:lnTo>
                  <a:cubicBezTo>
                    <a:pt x="1018048" y="667152"/>
                    <a:pt x="1121861" y="645003"/>
                    <a:pt x="1230748" y="645003"/>
                  </a:cubicBezTo>
                  <a:cubicBezTo>
                    <a:pt x="1257969" y="645003"/>
                    <a:pt x="1284874" y="646387"/>
                    <a:pt x="1311395" y="649089"/>
                  </a:cubicBezTo>
                  <a:lnTo>
                    <a:pt x="1350095" y="655013"/>
                  </a:lnTo>
                  <a:lnTo>
                    <a:pt x="1358692" y="659976"/>
                  </a:lnTo>
                  <a:lnTo>
                    <a:pt x="1311030" y="652681"/>
                  </a:lnTo>
                  <a:cubicBezTo>
                    <a:pt x="1284629" y="649992"/>
                    <a:pt x="1257846" y="648614"/>
                    <a:pt x="1230748" y="648614"/>
                  </a:cubicBezTo>
                  <a:cubicBezTo>
                    <a:pt x="1122354" y="648614"/>
                    <a:pt x="1019012" y="670660"/>
                    <a:pt x="924972" y="710503"/>
                  </a:cubicBezTo>
                  <a:close/>
                  <a:moveTo>
                    <a:pt x="757492" y="866704"/>
                  </a:moveTo>
                  <a:lnTo>
                    <a:pt x="762675" y="857728"/>
                  </a:lnTo>
                  <a:lnTo>
                    <a:pt x="813465" y="815805"/>
                  </a:lnTo>
                  <a:cubicBezTo>
                    <a:pt x="932680" y="735199"/>
                    <a:pt x="1076313" y="688089"/>
                    <a:pt x="1230748" y="688089"/>
                  </a:cubicBezTo>
                  <a:cubicBezTo>
                    <a:pt x="1282226" y="688089"/>
                    <a:pt x="1332504" y="693323"/>
                    <a:pt x="1381078" y="703288"/>
                  </a:cubicBezTo>
                  <a:lnTo>
                    <a:pt x="1495193" y="738785"/>
                  </a:lnTo>
                  <a:lnTo>
                    <a:pt x="1506732" y="745447"/>
                  </a:lnTo>
                  <a:lnTo>
                    <a:pt x="1507951" y="746523"/>
                  </a:lnTo>
                  <a:lnTo>
                    <a:pt x="1380357" y="706828"/>
                  </a:lnTo>
                  <a:cubicBezTo>
                    <a:pt x="1332017" y="696910"/>
                    <a:pt x="1281980" y="691700"/>
                    <a:pt x="1230748" y="691700"/>
                  </a:cubicBezTo>
                  <a:cubicBezTo>
                    <a:pt x="1077082" y="691700"/>
                    <a:pt x="934150" y="738591"/>
                    <a:pt x="815510" y="818814"/>
                  </a:cubicBezTo>
                  <a:close/>
                  <a:moveTo>
                    <a:pt x="692433" y="992752"/>
                  </a:moveTo>
                  <a:lnTo>
                    <a:pt x="695625" y="983257"/>
                  </a:lnTo>
                  <a:lnTo>
                    <a:pt x="733362" y="937540"/>
                  </a:lnTo>
                  <a:cubicBezTo>
                    <a:pt x="860796" y="810106"/>
                    <a:pt x="1036733" y="731176"/>
                    <a:pt x="1230747" y="731176"/>
                  </a:cubicBezTo>
                  <a:cubicBezTo>
                    <a:pt x="1327754" y="731176"/>
                    <a:pt x="1420241" y="750909"/>
                    <a:pt x="1504407" y="786570"/>
                  </a:cubicBezTo>
                  <a:lnTo>
                    <a:pt x="1563405" y="818635"/>
                  </a:lnTo>
                  <a:lnTo>
                    <a:pt x="1564302" y="820473"/>
                  </a:lnTo>
                  <a:lnTo>
                    <a:pt x="1564499" y="823310"/>
                  </a:lnTo>
                  <a:lnTo>
                    <a:pt x="1503012" y="789894"/>
                  </a:lnTo>
                  <a:cubicBezTo>
                    <a:pt x="1419277" y="754417"/>
                    <a:pt x="1327262" y="734787"/>
                    <a:pt x="1230747" y="734787"/>
                  </a:cubicBezTo>
                  <a:cubicBezTo>
                    <a:pt x="1037718" y="734787"/>
                    <a:pt x="862684" y="813307"/>
                    <a:pt x="735906" y="940084"/>
                  </a:cubicBezTo>
                  <a:close/>
                  <a:moveTo>
                    <a:pt x="581719" y="986561"/>
                  </a:moveTo>
                  <a:lnTo>
                    <a:pt x="672456" y="876634"/>
                  </a:lnTo>
                  <a:lnTo>
                    <a:pt x="723135" y="834803"/>
                  </a:lnTo>
                  <a:lnTo>
                    <a:pt x="718012" y="843676"/>
                  </a:lnTo>
                  <a:lnTo>
                    <a:pt x="675000" y="879178"/>
                  </a:lnTo>
                  <a:lnTo>
                    <a:pt x="586956" y="985844"/>
                  </a:lnTo>
                  <a:lnTo>
                    <a:pt x="586113" y="986255"/>
                  </a:lnTo>
                  <a:close/>
                  <a:moveTo>
                    <a:pt x="693159" y="1059250"/>
                  </a:moveTo>
                  <a:lnTo>
                    <a:pt x="691414" y="1055673"/>
                  </a:lnTo>
                  <a:lnTo>
                    <a:pt x="763800" y="967977"/>
                  </a:lnTo>
                  <a:cubicBezTo>
                    <a:pt x="883427" y="848350"/>
                    <a:pt x="1048593" y="774262"/>
                    <a:pt x="1230748" y="774262"/>
                  </a:cubicBezTo>
                  <a:cubicBezTo>
                    <a:pt x="1321825" y="774262"/>
                    <a:pt x="1408655" y="792784"/>
                    <a:pt x="1487669" y="826259"/>
                  </a:cubicBezTo>
                  <a:lnTo>
                    <a:pt x="1567037" y="869391"/>
                  </a:lnTo>
                  <a:lnTo>
                    <a:pt x="1565871" y="872857"/>
                  </a:lnTo>
                  <a:lnTo>
                    <a:pt x="1486274" y="829595"/>
                  </a:lnTo>
                  <a:cubicBezTo>
                    <a:pt x="1407691" y="796298"/>
                    <a:pt x="1321333" y="777873"/>
                    <a:pt x="1230748" y="777873"/>
                  </a:cubicBezTo>
                  <a:cubicBezTo>
                    <a:pt x="1049619" y="777873"/>
                    <a:pt x="885356" y="851571"/>
                    <a:pt x="766375" y="970552"/>
                  </a:cubicBezTo>
                  <a:close/>
                  <a:moveTo>
                    <a:pt x="529126" y="989853"/>
                  </a:moveTo>
                  <a:lnTo>
                    <a:pt x="540190" y="969494"/>
                  </a:lnTo>
                  <a:cubicBezTo>
                    <a:pt x="600128" y="880847"/>
                    <a:pt x="676670" y="804306"/>
                    <a:pt x="765317" y="744368"/>
                  </a:cubicBezTo>
                  <a:lnTo>
                    <a:pt x="779933" y="736425"/>
                  </a:lnTo>
                  <a:lnTo>
                    <a:pt x="776467" y="742429"/>
                  </a:lnTo>
                  <a:lnTo>
                    <a:pt x="767361" y="747378"/>
                  </a:lnTo>
                  <a:cubicBezTo>
                    <a:pt x="679097" y="807060"/>
                    <a:pt x="602882" y="883275"/>
                    <a:pt x="543199" y="971538"/>
                  </a:cubicBezTo>
                  <a:lnTo>
                    <a:pt x="533195" y="989945"/>
                  </a:lnTo>
                  <a:lnTo>
                    <a:pt x="530049" y="990164"/>
                  </a:lnTo>
                  <a:close/>
                  <a:moveTo>
                    <a:pt x="716581" y="1101459"/>
                  </a:moveTo>
                  <a:lnTo>
                    <a:pt x="713823" y="1099026"/>
                  </a:lnTo>
                  <a:lnTo>
                    <a:pt x="718794" y="1089882"/>
                  </a:lnTo>
                  <a:cubicBezTo>
                    <a:pt x="829893" y="925578"/>
                    <a:pt x="1017930" y="817349"/>
                    <a:pt x="1230748" y="817349"/>
                  </a:cubicBezTo>
                  <a:cubicBezTo>
                    <a:pt x="1315875" y="817349"/>
                    <a:pt x="1397037" y="834666"/>
                    <a:pt x="1470896" y="865961"/>
                  </a:cubicBezTo>
                  <a:lnTo>
                    <a:pt x="1553156" y="910669"/>
                  </a:lnTo>
                  <a:lnTo>
                    <a:pt x="1551996" y="914119"/>
                  </a:lnTo>
                  <a:lnTo>
                    <a:pt x="1469501" y="869285"/>
                  </a:lnTo>
                  <a:cubicBezTo>
                    <a:pt x="1396073" y="838174"/>
                    <a:pt x="1315383" y="820960"/>
                    <a:pt x="1230748" y="820960"/>
                  </a:cubicBezTo>
                  <a:cubicBezTo>
                    <a:pt x="1019161" y="820960"/>
                    <a:pt x="832227" y="928548"/>
                    <a:pt x="721781" y="1091890"/>
                  </a:cubicBezTo>
                  <a:close/>
                  <a:moveTo>
                    <a:pt x="487880" y="975984"/>
                  </a:moveTo>
                  <a:lnTo>
                    <a:pt x="504482" y="945437"/>
                  </a:lnTo>
                  <a:cubicBezTo>
                    <a:pt x="567523" y="852205"/>
                    <a:pt x="648028" y="771701"/>
                    <a:pt x="741260" y="708660"/>
                  </a:cubicBezTo>
                  <a:lnTo>
                    <a:pt x="820977" y="665336"/>
                  </a:lnTo>
                  <a:lnTo>
                    <a:pt x="817543" y="671283"/>
                  </a:lnTo>
                  <a:lnTo>
                    <a:pt x="743269" y="711648"/>
                  </a:lnTo>
                  <a:cubicBezTo>
                    <a:pt x="650421" y="774428"/>
                    <a:pt x="570250" y="854598"/>
                    <a:pt x="507470" y="947446"/>
                  </a:cubicBezTo>
                  <a:lnTo>
                    <a:pt x="491330" y="977144"/>
                  </a:lnTo>
                  <a:close/>
                  <a:moveTo>
                    <a:pt x="749729" y="1130298"/>
                  </a:moveTo>
                  <a:lnTo>
                    <a:pt x="748418" y="1129541"/>
                  </a:lnTo>
                  <a:lnTo>
                    <a:pt x="746798" y="1128112"/>
                  </a:lnTo>
                  <a:lnTo>
                    <a:pt x="754502" y="1113937"/>
                  </a:lnTo>
                  <a:cubicBezTo>
                    <a:pt x="857842" y="961098"/>
                    <a:pt x="1032754" y="860435"/>
                    <a:pt x="1230748" y="860435"/>
                  </a:cubicBezTo>
                  <a:cubicBezTo>
                    <a:pt x="1309945" y="860435"/>
                    <a:pt x="1385450" y="876541"/>
                    <a:pt x="1454158" y="905650"/>
                  </a:cubicBezTo>
                  <a:lnTo>
                    <a:pt x="1532373" y="948156"/>
                  </a:lnTo>
                  <a:lnTo>
                    <a:pt x="1530571" y="951276"/>
                  </a:lnTo>
                  <a:lnTo>
                    <a:pt x="1452763" y="908985"/>
                  </a:lnTo>
                  <a:cubicBezTo>
                    <a:pt x="1384486" y="880055"/>
                    <a:pt x="1309453" y="864046"/>
                    <a:pt x="1230748" y="864046"/>
                  </a:cubicBezTo>
                  <a:cubicBezTo>
                    <a:pt x="1034037" y="864046"/>
                    <a:pt x="860215" y="964100"/>
                    <a:pt x="757511" y="1115981"/>
                  </a:cubicBezTo>
                  <a:close/>
                  <a:moveTo>
                    <a:pt x="786860" y="1151735"/>
                  </a:moveTo>
                  <a:lnTo>
                    <a:pt x="783755" y="1149943"/>
                  </a:lnTo>
                  <a:lnTo>
                    <a:pt x="790230" y="1138029"/>
                  </a:lnTo>
                  <a:cubicBezTo>
                    <a:pt x="885829" y="996652"/>
                    <a:pt x="1047628" y="903522"/>
                    <a:pt x="1230747" y="903522"/>
                  </a:cubicBezTo>
                  <a:cubicBezTo>
                    <a:pt x="1303994" y="903522"/>
                    <a:pt x="1373831" y="918423"/>
                    <a:pt x="1437384" y="945352"/>
                  </a:cubicBezTo>
                  <a:lnTo>
                    <a:pt x="1510917" y="985317"/>
                  </a:lnTo>
                  <a:lnTo>
                    <a:pt x="1509124" y="988423"/>
                  </a:lnTo>
                  <a:lnTo>
                    <a:pt x="1435989" y="948676"/>
                  </a:lnTo>
                  <a:cubicBezTo>
                    <a:pt x="1372867" y="921931"/>
                    <a:pt x="1303502" y="907133"/>
                    <a:pt x="1230747" y="907133"/>
                  </a:cubicBezTo>
                  <a:cubicBezTo>
                    <a:pt x="1048859" y="907133"/>
                    <a:pt x="888163" y="999622"/>
                    <a:pt x="793218" y="1140038"/>
                  </a:cubicBezTo>
                  <a:close/>
                  <a:moveTo>
                    <a:pt x="824022" y="1173191"/>
                  </a:moveTo>
                  <a:lnTo>
                    <a:pt x="820886" y="1171380"/>
                  </a:lnTo>
                  <a:lnTo>
                    <a:pt x="825938" y="1162085"/>
                  </a:lnTo>
                  <a:cubicBezTo>
                    <a:pt x="913778" y="1032172"/>
                    <a:pt x="1062453" y="946608"/>
                    <a:pt x="1230748" y="946608"/>
                  </a:cubicBezTo>
                  <a:cubicBezTo>
                    <a:pt x="1298066" y="946608"/>
                    <a:pt x="1362244" y="960298"/>
                    <a:pt x="1420646" y="985041"/>
                  </a:cubicBezTo>
                  <a:lnTo>
                    <a:pt x="1489480" y="1022448"/>
                  </a:lnTo>
                  <a:lnTo>
                    <a:pt x="1487678" y="1025569"/>
                  </a:lnTo>
                  <a:lnTo>
                    <a:pt x="1419251" y="988376"/>
                  </a:lnTo>
                  <a:cubicBezTo>
                    <a:pt x="1361280" y="963812"/>
                    <a:pt x="1297573" y="950219"/>
                    <a:pt x="1230748" y="950219"/>
                  </a:cubicBezTo>
                  <a:cubicBezTo>
                    <a:pt x="1063735" y="950219"/>
                    <a:pt x="916150" y="1035174"/>
                    <a:pt x="828948" y="1164129"/>
                  </a:cubicBezTo>
                  <a:close/>
                  <a:moveTo>
                    <a:pt x="861153" y="1194629"/>
                  </a:moveTo>
                  <a:lnTo>
                    <a:pt x="858048" y="1192836"/>
                  </a:lnTo>
                  <a:lnTo>
                    <a:pt x="861667" y="1186177"/>
                  </a:lnTo>
                  <a:cubicBezTo>
                    <a:pt x="941765" y="1067725"/>
                    <a:pt x="1077328" y="989695"/>
                    <a:pt x="1230748" y="989695"/>
                  </a:cubicBezTo>
                  <a:cubicBezTo>
                    <a:pt x="1292115" y="989695"/>
                    <a:pt x="1350626" y="1002180"/>
                    <a:pt x="1403873" y="1024743"/>
                  </a:cubicBezTo>
                  <a:lnTo>
                    <a:pt x="1468024" y="1059610"/>
                  </a:lnTo>
                  <a:lnTo>
                    <a:pt x="1466231" y="1062716"/>
                  </a:lnTo>
                  <a:lnTo>
                    <a:pt x="1402477" y="1028066"/>
                  </a:lnTo>
                  <a:cubicBezTo>
                    <a:pt x="1349661" y="1005688"/>
                    <a:pt x="1291623" y="993306"/>
                    <a:pt x="1230748" y="993306"/>
                  </a:cubicBezTo>
                  <a:cubicBezTo>
                    <a:pt x="1078559" y="993306"/>
                    <a:pt x="944099" y="1070695"/>
                    <a:pt x="864655" y="1188185"/>
                  </a:cubicBezTo>
                  <a:close/>
                  <a:moveTo>
                    <a:pt x="2893" y="699113"/>
                  </a:moveTo>
                  <a:lnTo>
                    <a:pt x="0" y="697443"/>
                  </a:lnTo>
                  <a:lnTo>
                    <a:pt x="39807" y="631919"/>
                  </a:lnTo>
                  <a:cubicBezTo>
                    <a:pt x="272097" y="288086"/>
                    <a:pt x="649366" y="50249"/>
                    <a:pt x="1083902" y="6120"/>
                  </a:cubicBezTo>
                  <a:lnTo>
                    <a:pt x="1205109" y="0"/>
                  </a:lnTo>
                  <a:lnTo>
                    <a:pt x="1202991" y="3668"/>
                  </a:lnTo>
                  <a:lnTo>
                    <a:pt x="1088445" y="9248"/>
                  </a:lnTo>
                  <a:cubicBezTo>
                    <a:pt x="759521" y="41474"/>
                    <a:pt x="454520" y="185177"/>
                    <a:pt x="217758" y="421938"/>
                  </a:cubicBezTo>
                  <a:cubicBezTo>
                    <a:pt x="150112" y="489584"/>
                    <a:pt x="90062" y="562800"/>
                    <a:pt x="38039" y="640553"/>
                  </a:cubicBezTo>
                  <a:close/>
                  <a:moveTo>
                    <a:pt x="40857" y="721031"/>
                  </a:moveTo>
                  <a:lnTo>
                    <a:pt x="37741" y="719232"/>
                  </a:lnTo>
                  <a:lnTo>
                    <a:pt x="75861" y="656551"/>
                  </a:lnTo>
                  <a:cubicBezTo>
                    <a:pt x="301410" y="322980"/>
                    <a:pt x="667541" y="91881"/>
                    <a:pt x="1088511" y="48997"/>
                  </a:cubicBezTo>
                  <a:lnTo>
                    <a:pt x="1179481" y="44388"/>
                  </a:lnTo>
                  <a:lnTo>
                    <a:pt x="1177333" y="48108"/>
                  </a:lnTo>
                  <a:lnTo>
                    <a:pt x="1088876" y="52589"/>
                  </a:lnTo>
                  <a:cubicBezTo>
                    <a:pt x="668988" y="95361"/>
                    <a:pt x="303810" y="325853"/>
                    <a:pt x="78849" y="658560"/>
                  </a:cubicBezTo>
                  <a:close/>
                  <a:moveTo>
                    <a:pt x="78145" y="742559"/>
                  </a:moveTo>
                  <a:lnTo>
                    <a:pt x="74999" y="740743"/>
                  </a:lnTo>
                  <a:lnTo>
                    <a:pt x="111569" y="680608"/>
                  </a:lnTo>
                  <a:cubicBezTo>
                    <a:pt x="330136" y="357354"/>
                    <a:pt x="684936" y="133416"/>
                    <a:pt x="1092904" y="91861"/>
                  </a:cubicBezTo>
                  <a:lnTo>
                    <a:pt x="1153855" y="88773"/>
                  </a:lnTo>
                  <a:lnTo>
                    <a:pt x="1151707" y="92493"/>
                  </a:lnTo>
                  <a:lnTo>
                    <a:pt x="1093282" y="95454"/>
                  </a:lnTo>
                  <a:cubicBezTo>
                    <a:pt x="686432" y="136901"/>
                    <a:pt x="332571" y="360260"/>
                    <a:pt x="114579" y="682652"/>
                  </a:cubicBezTo>
                  <a:close/>
                  <a:moveTo>
                    <a:pt x="115402" y="764070"/>
                  </a:moveTo>
                  <a:lnTo>
                    <a:pt x="112286" y="762271"/>
                  </a:lnTo>
                  <a:lnTo>
                    <a:pt x="147299" y="704699"/>
                  </a:lnTo>
                  <a:cubicBezTo>
                    <a:pt x="358897" y="391760"/>
                    <a:pt x="702380" y="174956"/>
                    <a:pt x="1097310" y="134724"/>
                  </a:cubicBezTo>
                  <a:lnTo>
                    <a:pt x="1128230" y="133158"/>
                  </a:lnTo>
                  <a:lnTo>
                    <a:pt x="1126082" y="136877"/>
                  </a:lnTo>
                  <a:lnTo>
                    <a:pt x="1097675" y="138317"/>
                  </a:lnTo>
                  <a:cubicBezTo>
                    <a:pt x="703827" y="178436"/>
                    <a:pt x="361296" y="394634"/>
                    <a:pt x="150287" y="706707"/>
                  </a:cubicBezTo>
                  <a:close/>
                  <a:moveTo>
                    <a:pt x="152689" y="785598"/>
                  </a:moveTo>
                  <a:lnTo>
                    <a:pt x="149543" y="783782"/>
                  </a:lnTo>
                  <a:lnTo>
                    <a:pt x="183007" y="728756"/>
                  </a:lnTo>
                  <a:cubicBezTo>
                    <a:pt x="387622" y="426135"/>
                    <a:pt x="719776" y="216491"/>
                    <a:pt x="1101702" y="177588"/>
                  </a:cubicBezTo>
                  <a:lnTo>
                    <a:pt x="1102604" y="177542"/>
                  </a:lnTo>
                  <a:lnTo>
                    <a:pt x="1100351" y="181445"/>
                  </a:lnTo>
                  <a:lnTo>
                    <a:pt x="977088" y="200313"/>
                  </a:lnTo>
                  <a:cubicBezTo>
                    <a:pt x="649238" y="267580"/>
                    <a:pt x="367386" y="462570"/>
                    <a:pt x="186016" y="730800"/>
                  </a:cubicBezTo>
                  <a:close/>
                  <a:moveTo>
                    <a:pt x="189945" y="807108"/>
                  </a:moveTo>
                  <a:lnTo>
                    <a:pt x="186830" y="805309"/>
                  </a:lnTo>
                  <a:lnTo>
                    <a:pt x="218735" y="752847"/>
                  </a:lnTo>
                  <a:cubicBezTo>
                    <a:pt x="394422" y="493019"/>
                    <a:pt x="667443" y="304142"/>
                    <a:pt x="985028" y="238984"/>
                  </a:cubicBezTo>
                  <a:lnTo>
                    <a:pt x="1075090" y="225199"/>
                  </a:lnTo>
                  <a:lnTo>
                    <a:pt x="1072779" y="229201"/>
                  </a:lnTo>
                  <a:lnTo>
                    <a:pt x="985748" y="242520"/>
                  </a:lnTo>
                  <a:cubicBezTo>
                    <a:pt x="669097" y="307483"/>
                    <a:pt x="396886" y="495797"/>
                    <a:pt x="221723" y="754855"/>
                  </a:cubicBezTo>
                  <a:close/>
                  <a:moveTo>
                    <a:pt x="227233" y="828636"/>
                  </a:moveTo>
                  <a:lnTo>
                    <a:pt x="224087" y="826820"/>
                  </a:lnTo>
                  <a:lnTo>
                    <a:pt x="254443" y="776903"/>
                  </a:lnTo>
                  <a:cubicBezTo>
                    <a:pt x="423923" y="526248"/>
                    <a:pt x="687302" y="344046"/>
                    <a:pt x="993689" y="281192"/>
                  </a:cubicBezTo>
                  <a:lnTo>
                    <a:pt x="1047518" y="272954"/>
                  </a:lnTo>
                  <a:lnTo>
                    <a:pt x="1045205" y="276960"/>
                  </a:lnTo>
                  <a:lnTo>
                    <a:pt x="994433" y="284732"/>
                  </a:lnTo>
                  <a:cubicBezTo>
                    <a:pt x="689002" y="347400"/>
                    <a:pt x="426422" y="529058"/>
                    <a:pt x="257453" y="778948"/>
                  </a:cubicBezTo>
                  <a:close/>
                  <a:moveTo>
                    <a:pt x="264490" y="850146"/>
                  </a:moveTo>
                  <a:lnTo>
                    <a:pt x="261374" y="848347"/>
                  </a:lnTo>
                  <a:lnTo>
                    <a:pt x="290173" y="800995"/>
                  </a:lnTo>
                  <a:cubicBezTo>
                    <a:pt x="453458" y="559508"/>
                    <a:pt x="707207" y="383962"/>
                    <a:pt x="1002374" y="323403"/>
                  </a:cubicBezTo>
                  <a:lnTo>
                    <a:pt x="1019945" y="320713"/>
                  </a:lnTo>
                  <a:lnTo>
                    <a:pt x="1017635" y="324714"/>
                  </a:lnTo>
                  <a:lnTo>
                    <a:pt x="1003094" y="326939"/>
                  </a:lnTo>
                  <a:cubicBezTo>
                    <a:pt x="708862" y="387303"/>
                    <a:pt x="455923" y="562285"/>
                    <a:pt x="293161" y="803003"/>
                  </a:cubicBezTo>
                  <a:close/>
                  <a:moveTo>
                    <a:pt x="301748" y="871657"/>
                  </a:moveTo>
                  <a:lnTo>
                    <a:pt x="298632" y="869858"/>
                  </a:lnTo>
                  <a:lnTo>
                    <a:pt x="325881" y="825051"/>
                  </a:lnTo>
                  <a:cubicBezTo>
                    <a:pt x="463324" y="621775"/>
                    <a:pt x="667400" y="467075"/>
                    <a:pt x="906508" y="392550"/>
                  </a:cubicBezTo>
                  <a:lnTo>
                    <a:pt x="991049" y="370762"/>
                  </a:lnTo>
                  <a:lnTo>
                    <a:pt x="988524" y="375135"/>
                  </a:lnTo>
                  <a:lnTo>
                    <a:pt x="907572" y="395996"/>
                  </a:lnTo>
                  <a:cubicBezTo>
                    <a:pt x="669252" y="470273"/>
                    <a:pt x="465854" y="624457"/>
                    <a:pt x="328869" y="827059"/>
                  </a:cubicBezTo>
                  <a:close/>
                  <a:moveTo>
                    <a:pt x="339034" y="893184"/>
                  </a:moveTo>
                  <a:lnTo>
                    <a:pt x="335918" y="891385"/>
                  </a:lnTo>
                  <a:lnTo>
                    <a:pt x="361609" y="849142"/>
                  </a:lnTo>
                  <a:cubicBezTo>
                    <a:pt x="474772" y="681783"/>
                    <a:pt x="634957" y="548697"/>
                    <a:pt x="823042" y="469006"/>
                  </a:cubicBezTo>
                  <a:lnTo>
                    <a:pt x="958691" y="426807"/>
                  </a:lnTo>
                  <a:lnTo>
                    <a:pt x="956045" y="431390"/>
                  </a:lnTo>
                  <a:lnTo>
                    <a:pt x="824437" y="472330"/>
                  </a:lnTo>
                  <a:cubicBezTo>
                    <a:pt x="636998" y="551744"/>
                    <a:pt x="477368" y="684368"/>
                    <a:pt x="364597" y="851151"/>
                  </a:cubicBezTo>
                  <a:close/>
                  <a:moveTo>
                    <a:pt x="376321" y="914712"/>
                  </a:moveTo>
                  <a:lnTo>
                    <a:pt x="373176" y="912896"/>
                  </a:lnTo>
                  <a:lnTo>
                    <a:pt x="397317" y="873199"/>
                  </a:lnTo>
                  <a:cubicBezTo>
                    <a:pt x="505825" y="712718"/>
                    <a:pt x="659423" y="585108"/>
                    <a:pt x="839781" y="508696"/>
                  </a:cubicBezTo>
                  <a:lnTo>
                    <a:pt x="927093" y="481537"/>
                  </a:lnTo>
                  <a:lnTo>
                    <a:pt x="924435" y="486140"/>
                  </a:lnTo>
                  <a:lnTo>
                    <a:pt x="841210" y="512032"/>
                  </a:lnTo>
                  <a:cubicBezTo>
                    <a:pt x="661504" y="588176"/>
                    <a:pt x="508452" y="715337"/>
                    <a:pt x="400326" y="875243"/>
                  </a:cubicBezTo>
                  <a:close/>
                  <a:moveTo>
                    <a:pt x="413578" y="936222"/>
                  </a:moveTo>
                  <a:lnTo>
                    <a:pt x="410463" y="934424"/>
                  </a:lnTo>
                  <a:lnTo>
                    <a:pt x="433047" y="897290"/>
                  </a:lnTo>
                  <a:cubicBezTo>
                    <a:pt x="536909" y="743686"/>
                    <a:pt x="683928" y="621539"/>
                    <a:pt x="856554" y="548397"/>
                  </a:cubicBezTo>
                  <a:lnTo>
                    <a:pt x="895483" y="536287"/>
                  </a:lnTo>
                  <a:lnTo>
                    <a:pt x="892838" y="540868"/>
                  </a:lnTo>
                  <a:lnTo>
                    <a:pt x="857949" y="551721"/>
                  </a:lnTo>
                  <a:cubicBezTo>
                    <a:pt x="685970" y="624585"/>
                    <a:pt x="539504" y="746271"/>
                    <a:pt x="436034" y="899298"/>
                  </a:cubicBezTo>
                  <a:close/>
                  <a:moveTo>
                    <a:pt x="450866" y="957750"/>
                  </a:moveTo>
                  <a:lnTo>
                    <a:pt x="447720" y="955934"/>
                  </a:lnTo>
                  <a:lnTo>
                    <a:pt x="468754" y="921346"/>
                  </a:lnTo>
                  <a:cubicBezTo>
                    <a:pt x="534892" y="823530"/>
                    <a:pt x="619352" y="739070"/>
                    <a:pt x="717169" y="672932"/>
                  </a:cubicBezTo>
                  <a:lnTo>
                    <a:pt x="862048" y="594198"/>
                  </a:lnTo>
                  <a:lnTo>
                    <a:pt x="858588" y="600191"/>
                  </a:lnTo>
                  <a:lnTo>
                    <a:pt x="719213" y="675941"/>
                  </a:lnTo>
                  <a:cubicBezTo>
                    <a:pt x="621779" y="741824"/>
                    <a:pt x="537646" y="825957"/>
                    <a:pt x="471763" y="923390"/>
                  </a:cubicBezTo>
                  <a:close/>
                </a:path>
              </a:pathLst>
            </a:custGeom>
            <a:grpFill/>
            <a:ln w="8110" cap="flat">
              <a:noFill/>
              <a:prstDash val="solid"/>
              <a:miter/>
            </a:ln>
          </p:spPr>
          <p:txBody>
            <a:bodyPr rtlCol="0" anchor="ctr"/>
            <a:lstStyle/>
            <a:p>
              <a:endParaRPr lang="en-US"/>
            </a:p>
          </p:txBody>
        </p:sp>
        <p:sp>
          <p:nvSpPr>
            <p:cNvPr id="34" name="Freeform 33">
              <a:extLst>
                <a:ext uri="{FF2B5EF4-FFF2-40B4-BE49-F238E27FC236}">
                  <a16:creationId xmlns:a16="http://schemas.microsoft.com/office/drawing/2014/main" id="{162B8956-1715-FA8C-FED0-C049FF3D5909}"/>
                </a:ext>
              </a:extLst>
            </p:cNvPr>
            <p:cNvSpPr/>
            <p:nvPr userDrawn="1"/>
          </p:nvSpPr>
          <p:spPr>
            <a:xfrm>
              <a:off x="5744469" y="3428999"/>
              <a:ext cx="1469552" cy="1455327"/>
            </a:xfrm>
            <a:custGeom>
              <a:avLst/>
              <a:gdLst>
                <a:gd name="connsiteX0" fmla="*/ 711792 w 1469552"/>
                <a:gd name="connsiteY0" fmla="*/ 1224866 h 1455327"/>
                <a:gd name="connsiteX1" fmla="*/ 711792 w 1469552"/>
                <a:gd name="connsiteY1" fmla="*/ 1229329 h 1455327"/>
                <a:gd name="connsiteX2" fmla="*/ 642393 w 1469552"/>
                <a:gd name="connsiteY2" fmla="*/ 1271491 h 1455327"/>
                <a:gd name="connsiteX3" fmla="*/ 184672 w 1469552"/>
                <a:gd name="connsiteY3" fmla="*/ 1438493 h 1455327"/>
                <a:gd name="connsiteX4" fmla="*/ 74375 w 1469552"/>
                <a:gd name="connsiteY4" fmla="*/ 1455327 h 1455327"/>
                <a:gd name="connsiteX5" fmla="*/ 69344 w 1469552"/>
                <a:gd name="connsiteY5" fmla="*/ 1451935 h 1455327"/>
                <a:gd name="connsiteX6" fmla="*/ 175628 w 1469552"/>
                <a:gd name="connsiteY6" fmla="*/ 1436237 h 1455327"/>
                <a:gd name="connsiteX7" fmla="*/ 630644 w 1469552"/>
                <a:gd name="connsiteY7" fmla="*/ 1273565 h 1455327"/>
                <a:gd name="connsiteX8" fmla="*/ 711792 w 1469552"/>
                <a:gd name="connsiteY8" fmla="*/ 1165377 h 1455327"/>
                <a:gd name="connsiteX9" fmla="*/ 711792 w 1469552"/>
                <a:gd name="connsiteY9" fmla="*/ 1170253 h 1455327"/>
                <a:gd name="connsiteX10" fmla="*/ 617969 w 1469552"/>
                <a:gd name="connsiteY10" fmla="*/ 1227315 h 1455327"/>
                <a:gd name="connsiteX11" fmla="*/ 174202 w 1469552"/>
                <a:gd name="connsiteY11" fmla="*/ 1389537 h 1455327"/>
                <a:gd name="connsiteX12" fmla="*/ 24626 w 1469552"/>
                <a:gd name="connsiteY12" fmla="*/ 1412430 h 1455327"/>
                <a:gd name="connsiteX13" fmla="*/ 22043 w 1469552"/>
                <a:gd name="connsiteY13" fmla="*/ 1408600 h 1455327"/>
                <a:gd name="connsiteX14" fmla="*/ 173367 w 1469552"/>
                <a:gd name="connsiteY14" fmla="*/ 1385440 h 1455327"/>
                <a:gd name="connsiteX15" fmla="*/ 615987 w 1469552"/>
                <a:gd name="connsiteY15" fmla="*/ 1223642 h 1455327"/>
                <a:gd name="connsiteX16" fmla="*/ 711792 w 1469552"/>
                <a:gd name="connsiteY16" fmla="*/ 1107016 h 1455327"/>
                <a:gd name="connsiteX17" fmla="*/ 711792 w 1469552"/>
                <a:gd name="connsiteY17" fmla="*/ 1111942 h 1455327"/>
                <a:gd name="connsiteX18" fmla="*/ 594219 w 1469552"/>
                <a:gd name="connsiteY18" fmla="*/ 1183445 h 1455327"/>
                <a:gd name="connsiteX19" fmla="*/ 9056 w 1469552"/>
                <a:gd name="connsiteY19" fmla="*/ 1364381 h 1455327"/>
                <a:gd name="connsiteX20" fmla="*/ 4522 w 1469552"/>
                <a:gd name="connsiteY20" fmla="*/ 1364611 h 1455327"/>
                <a:gd name="connsiteX21" fmla="*/ 3686 w 1469552"/>
                <a:gd name="connsiteY21" fmla="*/ 1360469 h 1455327"/>
                <a:gd name="connsiteX22" fmla="*/ 8617 w 1469552"/>
                <a:gd name="connsiteY22" fmla="*/ 1360219 h 1455327"/>
                <a:gd name="connsiteX23" fmla="*/ 592195 w 1469552"/>
                <a:gd name="connsiteY23" fmla="*/ 1179754 h 1455327"/>
                <a:gd name="connsiteX24" fmla="*/ 711792 w 1469552"/>
                <a:gd name="connsiteY24" fmla="*/ 1046062 h 1455327"/>
                <a:gd name="connsiteX25" fmla="*/ 711792 w 1469552"/>
                <a:gd name="connsiteY25" fmla="*/ 1051263 h 1455327"/>
                <a:gd name="connsiteX26" fmla="*/ 695256 w 1469552"/>
                <a:gd name="connsiteY26" fmla="*/ 1063637 h 1455327"/>
                <a:gd name="connsiteX27" fmla="*/ 3952 w 1469552"/>
                <a:gd name="connsiteY27" fmla="*/ 1314727 h 1455327"/>
                <a:gd name="connsiteX28" fmla="*/ 0 w 1469552"/>
                <a:gd name="connsiteY28" fmla="*/ 1314927 h 1455327"/>
                <a:gd name="connsiteX29" fmla="*/ 0 w 1469552"/>
                <a:gd name="connsiteY29" fmla="*/ 1310745 h 1455327"/>
                <a:gd name="connsiteX30" fmla="*/ 3529 w 1469552"/>
                <a:gd name="connsiteY30" fmla="*/ 1310566 h 1455327"/>
                <a:gd name="connsiteX31" fmla="*/ 692930 w 1469552"/>
                <a:gd name="connsiteY31" fmla="*/ 1060176 h 1455327"/>
                <a:gd name="connsiteX32" fmla="*/ 711792 w 1469552"/>
                <a:gd name="connsiteY32" fmla="*/ 983790 h 1455327"/>
                <a:gd name="connsiteX33" fmla="*/ 711792 w 1469552"/>
                <a:gd name="connsiteY33" fmla="*/ 989049 h 1455327"/>
                <a:gd name="connsiteX34" fmla="*/ 667391 w 1469552"/>
                <a:gd name="connsiteY34" fmla="*/ 1022273 h 1455327"/>
                <a:gd name="connsiteX35" fmla="*/ 144076 w 1469552"/>
                <a:gd name="connsiteY35" fmla="*/ 1242850 h 1455327"/>
                <a:gd name="connsiteX36" fmla="*/ 0 w 1469552"/>
                <a:gd name="connsiteY36" fmla="*/ 1264900 h 1455327"/>
                <a:gd name="connsiteX37" fmla="*/ 0 w 1469552"/>
                <a:gd name="connsiteY37" fmla="*/ 1260670 h 1455327"/>
                <a:gd name="connsiteX38" fmla="*/ 143215 w 1469552"/>
                <a:gd name="connsiteY38" fmla="*/ 1238749 h 1455327"/>
                <a:gd name="connsiteX39" fmla="*/ 665023 w 1469552"/>
                <a:gd name="connsiteY39" fmla="*/ 1018787 h 1455327"/>
                <a:gd name="connsiteX40" fmla="*/ 711792 w 1469552"/>
                <a:gd name="connsiteY40" fmla="*/ 921575 h 1455327"/>
                <a:gd name="connsiteX41" fmla="*/ 711792 w 1469552"/>
                <a:gd name="connsiteY41" fmla="*/ 926777 h 1455327"/>
                <a:gd name="connsiteX42" fmla="*/ 639484 w 1469552"/>
                <a:gd name="connsiteY42" fmla="*/ 980884 h 1455327"/>
                <a:gd name="connsiteX43" fmla="*/ 134017 w 1469552"/>
                <a:gd name="connsiteY43" fmla="*/ 1193952 h 1455327"/>
                <a:gd name="connsiteX44" fmla="*/ 0 w 1469552"/>
                <a:gd name="connsiteY44" fmla="*/ 1214464 h 1455327"/>
                <a:gd name="connsiteX45" fmla="*/ 0 w 1469552"/>
                <a:gd name="connsiteY45" fmla="*/ 1210238 h 1455327"/>
                <a:gd name="connsiteX46" fmla="*/ 133182 w 1469552"/>
                <a:gd name="connsiteY46" fmla="*/ 1189855 h 1455327"/>
                <a:gd name="connsiteX47" fmla="*/ 637157 w 1469552"/>
                <a:gd name="connsiteY47" fmla="*/ 977423 h 1455327"/>
                <a:gd name="connsiteX48" fmla="*/ 708593 w 1469552"/>
                <a:gd name="connsiteY48" fmla="*/ 861695 h 1455327"/>
                <a:gd name="connsiteX49" fmla="*/ 709516 w 1469552"/>
                <a:gd name="connsiteY49" fmla="*/ 866265 h 1455327"/>
                <a:gd name="connsiteX50" fmla="*/ 611617 w 1469552"/>
                <a:gd name="connsiteY50" fmla="*/ 939520 h 1455327"/>
                <a:gd name="connsiteX51" fmla="*/ 123984 w 1469552"/>
                <a:gd name="connsiteY51" fmla="*/ 1145057 h 1455327"/>
                <a:gd name="connsiteX52" fmla="*/ 0 w 1469552"/>
                <a:gd name="connsiteY52" fmla="*/ 1164032 h 1455327"/>
                <a:gd name="connsiteX53" fmla="*/ 0 w 1469552"/>
                <a:gd name="connsiteY53" fmla="*/ 1159803 h 1455327"/>
                <a:gd name="connsiteX54" fmla="*/ 123121 w 1469552"/>
                <a:gd name="connsiteY54" fmla="*/ 1140957 h 1455327"/>
                <a:gd name="connsiteX55" fmla="*/ 609249 w 1469552"/>
                <a:gd name="connsiteY55" fmla="*/ 936034 h 1455327"/>
                <a:gd name="connsiteX56" fmla="*/ 690262 w 1469552"/>
                <a:gd name="connsiteY56" fmla="*/ 811913 h 1455327"/>
                <a:gd name="connsiteX57" fmla="*/ 692614 w 1469552"/>
                <a:gd name="connsiteY57" fmla="*/ 815402 h 1455327"/>
                <a:gd name="connsiteX58" fmla="*/ 684918 w 1469552"/>
                <a:gd name="connsiteY58" fmla="*/ 822398 h 1455327"/>
                <a:gd name="connsiteX59" fmla="*/ 113923 w 1469552"/>
                <a:gd name="connsiteY59" fmla="*/ 1096159 h 1455327"/>
                <a:gd name="connsiteX60" fmla="*/ 0 w 1469552"/>
                <a:gd name="connsiteY60" fmla="*/ 1113596 h 1455327"/>
                <a:gd name="connsiteX61" fmla="*/ 0 w 1469552"/>
                <a:gd name="connsiteY61" fmla="*/ 1109371 h 1455327"/>
                <a:gd name="connsiteX62" fmla="*/ 113089 w 1469552"/>
                <a:gd name="connsiteY62" fmla="*/ 1092062 h 1455327"/>
                <a:gd name="connsiteX63" fmla="*/ 682270 w 1469552"/>
                <a:gd name="connsiteY63" fmla="*/ 819179 h 1455327"/>
                <a:gd name="connsiteX64" fmla="*/ 655196 w 1469552"/>
                <a:gd name="connsiteY64" fmla="*/ 776412 h 1455327"/>
                <a:gd name="connsiteX65" fmla="*/ 658791 w 1469552"/>
                <a:gd name="connsiteY65" fmla="*/ 778836 h 1455327"/>
                <a:gd name="connsiteX66" fmla="*/ 653207 w 1469552"/>
                <a:gd name="connsiteY66" fmla="*/ 783912 h 1455327"/>
                <a:gd name="connsiteX67" fmla="*/ 103890 w 1469552"/>
                <a:gd name="connsiteY67" fmla="*/ 1047265 h 1455327"/>
                <a:gd name="connsiteX68" fmla="*/ 0 w 1469552"/>
                <a:gd name="connsiteY68" fmla="*/ 1063164 h 1455327"/>
                <a:gd name="connsiteX69" fmla="*/ 0 w 1469552"/>
                <a:gd name="connsiteY69" fmla="*/ 1058935 h 1455327"/>
                <a:gd name="connsiteX70" fmla="*/ 103028 w 1469552"/>
                <a:gd name="connsiteY70" fmla="*/ 1043164 h 1455327"/>
                <a:gd name="connsiteX71" fmla="*/ 650519 w 1469552"/>
                <a:gd name="connsiteY71" fmla="*/ 780663 h 1455327"/>
                <a:gd name="connsiteX72" fmla="*/ 599891 w 1469552"/>
                <a:gd name="connsiteY72" fmla="*/ 756334 h 1455327"/>
                <a:gd name="connsiteX73" fmla="*/ 605365 w 1469552"/>
                <a:gd name="connsiteY73" fmla="*/ 757439 h 1455327"/>
                <a:gd name="connsiteX74" fmla="*/ 527936 w 1469552"/>
                <a:gd name="connsiteY74" fmla="*/ 815378 h 1455327"/>
                <a:gd name="connsiteX75" fmla="*/ 93831 w 1469552"/>
                <a:gd name="connsiteY75" fmla="*/ 998367 h 1455327"/>
                <a:gd name="connsiteX76" fmla="*/ 0 w 1469552"/>
                <a:gd name="connsiteY76" fmla="*/ 1012729 h 1455327"/>
                <a:gd name="connsiteX77" fmla="*/ 0 w 1469552"/>
                <a:gd name="connsiteY77" fmla="*/ 1008503 h 1455327"/>
                <a:gd name="connsiteX78" fmla="*/ 92996 w 1469552"/>
                <a:gd name="connsiteY78" fmla="*/ 994270 h 1455327"/>
                <a:gd name="connsiteX79" fmla="*/ 525610 w 1469552"/>
                <a:gd name="connsiteY79" fmla="*/ 811916 h 1455327"/>
                <a:gd name="connsiteX80" fmla="*/ 519816 w 1469552"/>
                <a:gd name="connsiteY80" fmla="*/ 753980 h 1455327"/>
                <a:gd name="connsiteX81" fmla="*/ 526843 w 1469552"/>
                <a:gd name="connsiteY81" fmla="*/ 753980 h 1455327"/>
                <a:gd name="connsiteX82" fmla="*/ 500070 w 1469552"/>
                <a:gd name="connsiteY82" fmla="*/ 774014 h 1455327"/>
                <a:gd name="connsiteX83" fmla="*/ 83798 w 1469552"/>
                <a:gd name="connsiteY83" fmla="*/ 949473 h 1455327"/>
                <a:gd name="connsiteX84" fmla="*/ 0 w 1469552"/>
                <a:gd name="connsiteY84" fmla="*/ 962297 h 1455327"/>
                <a:gd name="connsiteX85" fmla="*/ 0 w 1469552"/>
                <a:gd name="connsiteY85" fmla="*/ 958067 h 1455327"/>
                <a:gd name="connsiteX86" fmla="*/ 82936 w 1469552"/>
                <a:gd name="connsiteY86" fmla="*/ 945372 h 1455327"/>
                <a:gd name="connsiteX87" fmla="*/ 497703 w 1469552"/>
                <a:gd name="connsiteY87" fmla="*/ 770527 h 1455327"/>
                <a:gd name="connsiteX88" fmla="*/ 429031 w 1469552"/>
                <a:gd name="connsiteY88" fmla="*/ 753980 h 1455327"/>
                <a:gd name="connsiteX89" fmla="*/ 437049 w 1469552"/>
                <a:gd name="connsiteY89" fmla="*/ 753980 h 1455327"/>
                <a:gd name="connsiteX90" fmla="*/ 380254 w 1469552"/>
                <a:gd name="connsiteY90" fmla="*/ 788522 h 1455327"/>
                <a:gd name="connsiteX91" fmla="*/ 73737 w 1469552"/>
                <a:gd name="connsiteY91" fmla="*/ 900574 h 1455327"/>
                <a:gd name="connsiteX92" fmla="*/ 0 w 1469552"/>
                <a:gd name="connsiteY92" fmla="*/ 911861 h 1455327"/>
                <a:gd name="connsiteX93" fmla="*/ 0 w 1469552"/>
                <a:gd name="connsiteY93" fmla="*/ 907635 h 1455327"/>
                <a:gd name="connsiteX94" fmla="*/ 72903 w 1469552"/>
                <a:gd name="connsiteY94" fmla="*/ 896478 h 1455327"/>
                <a:gd name="connsiteX95" fmla="*/ 378273 w 1469552"/>
                <a:gd name="connsiteY95" fmla="*/ 784850 h 1455327"/>
                <a:gd name="connsiteX96" fmla="*/ 327496 w 1469552"/>
                <a:gd name="connsiteY96" fmla="*/ 753980 h 1455327"/>
                <a:gd name="connsiteX97" fmla="*/ 337169 w 1469552"/>
                <a:gd name="connsiteY97" fmla="*/ 753980 h 1455327"/>
                <a:gd name="connsiteX98" fmla="*/ 263448 w 1469552"/>
                <a:gd name="connsiteY98" fmla="*/ 789546 h 1455327"/>
                <a:gd name="connsiteX99" fmla="*/ 63705 w 1469552"/>
                <a:gd name="connsiteY99" fmla="*/ 851680 h 1455327"/>
                <a:gd name="connsiteX100" fmla="*/ 3357 w 1469552"/>
                <a:gd name="connsiteY100" fmla="*/ 860916 h 1455327"/>
                <a:gd name="connsiteX101" fmla="*/ 4238 w 1469552"/>
                <a:gd name="connsiteY101" fmla="*/ 856550 h 1455327"/>
                <a:gd name="connsiteX102" fmla="*/ 62843 w 1469552"/>
                <a:gd name="connsiteY102" fmla="*/ 847579 h 1455327"/>
                <a:gd name="connsiteX103" fmla="*/ 261792 w 1469552"/>
                <a:gd name="connsiteY103" fmla="*/ 785682 h 1455327"/>
                <a:gd name="connsiteX104" fmla="*/ 1469552 w 1469552"/>
                <a:gd name="connsiteY104" fmla="*/ 164663 h 1455327"/>
                <a:gd name="connsiteX105" fmla="*/ 1469552 w 1469552"/>
                <a:gd name="connsiteY105" fmla="*/ 181649 h 1455327"/>
                <a:gd name="connsiteX106" fmla="*/ 1438272 w 1469552"/>
                <a:gd name="connsiteY106" fmla="*/ 303305 h 1455327"/>
                <a:gd name="connsiteX107" fmla="*/ 1312270 w 1469552"/>
                <a:gd name="connsiteY107" fmla="*/ 601595 h 1455327"/>
                <a:gd name="connsiteX108" fmla="*/ 1245326 w 1469552"/>
                <a:gd name="connsiteY108" fmla="*/ 711792 h 1455327"/>
                <a:gd name="connsiteX109" fmla="*/ 1241165 w 1469552"/>
                <a:gd name="connsiteY109" fmla="*/ 711792 h 1455327"/>
                <a:gd name="connsiteX110" fmla="*/ 1314344 w 1469552"/>
                <a:gd name="connsiteY110" fmla="*/ 589846 h 1455327"/>
                <a:gd name="connsiteX111" fmla="*/ 1437731 w 1469552"/>
                <a:gd name="connsiteY111" fmla="*/ 291975 h 1455327"/>
                <a:gd name="connsiteX112" fmla="*/ 1439557 w 1469552"/>
                <a:gd name="connsiteY112" fmla="*/ 45377 h 1455327"/>
                <a:gd name="connsiteX113" fmla="*/ 1443000 w 1469552"/>
                <a:gd name="connsiteY113" fmla="*/ 50485 h 1455327"/>
                <a:gd name="connsiteX114" fmla="*/ 1430311 w 1469552"/>
                <a:gd name="connsiteY114" fmla="*/ 133391 h 1455327"/>
                <a:gd name="connsiteX115" fmla="*/ 1187172 w 1469552"/>
                <a:gd name="connsiteY115" fmla="*/ 710235 h 1455327"/>
                <a:gd name="connsiteX116" fmla="*/ 1186007 w 1469552"/>
                <a:gd name="connsiteY116" fmla="*/ 711792 h 1455327"/>
                <a:gd name="connsiteX117" fmla="*/ 1180805 w 1469552"/>
                <a:gd name="connsiteY117" fmla="*/ 711792 h 1455327"/>
                <a:gd name="connsiteX118" fmla="*/ 1183711 w 1469552"/>
                <a:gd name="connsiteY118" fmla="*/ 707909 h 1455327"/>
                <a:gd name="connsiteX119" fmla="*/ 1426215 w 1469552"/>
                <a:gd name="connsiteY119" fmla="*/ 132556 h 1455327"/>
                <a:gd name="connsiteX120" fmla="*/ 1394535 w 1469552"/>
                <a:gd name="connsiteY120" fmla="*/ 10012 h 1455327"/>
                <a:gd name="connsiteX121" fmla="*/ 1398369 w 1469552"/>
                <a:gd name="connsiteY121" fmla="*/ 12597 h 1455327"/>
                <a:gd name="connsiteX122" fmla="*/ 1381419 w 1469552"/>
                <a:gd name="connsiteY122" fmla="*/ 123358 h 1455327"/>
                <a:gd name="connsiteX123" fmla="*/ 1145810 w 1469552"/>
                <a:gd name="connsiteY123" fmla="*/ 682369 h 1455327"/>
                <a:gd name="connsiteX124" fmla="*/ 1123794 w 1469552"/>
                <a:gd name="connsiteY124" fmla="*/ 711792 h 1455327"/>
                <a:gd name="connsiteX125" fmla="*/ 1118536 w 1469552"/>
                <a:gd name="connsiteY125" fmla="*/ 711792 h 1455327"/>
                <a:gd name="connsiteX126" fmla="*/ 1142323 w 1469552"/>
                <a:gd name="connsiteY126" fmla="*/ 680001 h 1455327"/>
                <a:gd name="connsiteX127" fmla="*/ 1377318 w 1469552"/>
                <a:gd name="connsiteY127" fmla="*/ 122496 h 1455327"/>
                <a:gd name="connsiteX128" fmla="*/ 1345637 w 1469552"/>
                <a:gd name="connsiteY128" fmla="*/ 0 h 1455327"/>
                <a:gd name="connsiteX129" fmla="*/ 1345992 w 1469552"/>
                <a:gd name="connsiteY129" fmla="*/ 0 h 1455327"/>
                <a:gd name="connsiteX130" fmla="*/ 1349746 w 1469552"/>
                <a:gd name="connsiteY130" fmla="*/ 758 h 1455327"/>
                <a:gd name="connsiteX131" fmla="*/ 1332522 w 1469552"/>
                <a:gd name="connsiteY131" fmla="*/ 113298 h 1455327"/>
                <a:gd name="connsiteX132" fmla="*/ 1104421 w 1469552"/>
                <a:gd name="connsiteY132" fmla="*/ 654460 h 1455327"/>
                <a:gd name="connsiteX133" fmla="*/ 1061523 w 1469552"/>
                <a:gd name="connsiteY133" fmla="*/ 711792 h 1455327"/>
                <a:gd name="connsiteX134" fmla="*/ 1056322 w 1469552"/>
                <a:gd name="connsiteY134" fmla="*/ 711792 h 1455327"/>
                <a:gd name="connsiteX135" fmla="*/ 1100960 w 1469552"/>
                <a:gd name="connsiteY135" fmla="*/ 652134 h 1455327"/>
                <a:gd name="connsiteX136" fmla="*/ 1328425 w 1469552"/>
                <a:gd name="connsiteY136" fmla="*/ 112463 h 1455327"/>
                <a:gd name="connsiteX137" fmla="*/ 1295202 w 1469552"/>
                <a:gd name="connsiteY137" fmla="*/ 0 h 1455327"/>
                <a:gd name="connsiteX138" fmla="*/ 1299433 w 1469552"/>
                <a:gd name="connsiteY138" fmla="*/ 0 h 1455327"/>
                <a:gd name="connsiteX139" fmla="*/ 1283630 w 1469552"/>
                <a:gd name="connsiteY139" fmla="*/ 103265 h 1455327"/>
                <a:gd name="connsiteX140" fmla="*/ 1063059 w 1469552"/>
                <a:gd name="connsiteY140" fmla="*/ 626594 h 1455327"/>
                <a:gd name="connsiteX141" fmla="*/ 999311 w 1469552"/>
                <a:gd name="connsiteY141" fmla="*/ 711792 h 1455327"/>
                <a:gd name="connsiteX142" fmla="*/ 994051 w 1469552"/>
                <a:gd name="connsiteY142" fmla="*/ 711792 h 1455327"/>
                <a:gd name="connsiteX143" fmla="*/ 1059573 w 1469552"/>
                <a:gd name="connsiteY143" fmla="*/ 624226 h 1455327"/>
                <a:gd name="connsiteX144" fmla="*/ 1279529 w 1469552"/>
                <a:gd name="connsiteY144" fmla="*/ 102403 h 1455327"/>
                <a:gd name="connsiteX145" fmla="*/ 1244773 w 1469552"/>
                <a:gd name="connsiteY145" fmla="*/ 0 h 1455327"/>
                <a:gd name="connsiteX146" fmla="*/ 1248998 w 1469552"/>
                <a:gd name="connsiteY146" fmla="*/ 0 h 1455327"/>
                <a:gd name="connsiteX147" fmla="*/ 1234733 w 1469552"/>
                <a:gd name="connsiteY147" fmla="*/ 93204 h 1455327"/>
                <a:gd name="connsiteX148" fmla="*/ 940189 w 1469552"/>
                <a:gd name="connsiteY148" fmla="*/ 707584 h 1455327"/>
                <a:gd name="connsiteX149" fmla="*/ 936364 w 1469552"/>
                <a:gd name="connsiteY149" fmla="*/ 711792 h 1455327"/>
                <a:gd name="connsiteX150" fmla="*/ 930737 w 1469552"/>
                <a:gd name="connsiteY150" fmla="*/ 711792 h 1455327"/>
                <a:gd name="connsiteX151" fmla="*/ 936970 w 1469552"/>
                <a:gd name="connsiteY151" fmla="*/ 704935 h 1455327"/>
                <a:gd name="connsiteX152" fmla="*/ 1230637 w 1469552"/>
                <a:gd name="connsiteY152" fmla="*/ 92370 h 1455327"/>
                <a:gd name="connsiteX153" fmla="*/ 1194337 w 1469552"/>
                <a:gd name="connsiteY153" fmla="*/ 0 h 1455327"/>
                <a:gd name="connsiteX154" fmla="*/ 1198567 w 1469552"/>
                <a:gd name="connsiteY154" fmla="*/ 0 h 1455327"/>
                <a:gd name="connsiteX155" fmla="*/ 1185839 w 1469552"/>
                <a:gd name="connsiteY155" fmla="*/ 83171 h 1455327"/>
                <a:gd name="connsiteX156" fmla="*/ 901704 w 1469552"/>
                <a:gd name="connsiteY156" fmla="*/ 675872 h 1455327"/>
                <a:gd name="connsiteX157" fmla="*/ 870955 w 1469552"/>
                <a:gd name="connsiteY157" fmla="*/ 709699 h 1455327"/>
                <a:gd name="connsiteX158" fmla="*/ 866144 w 1469552"/>
                <a:gd name="connsiteY158" fmla="*/ 708728 h 1455327"/>
                <a:gd name="connsiteX159" fmla="*/ 898455 w 1469552"/>
                <a:gd name="connsiteY159" fmla="*/ 673184 h 1455327"/>
                <a:gd name="connsiteX160" fmla="*/ 1181738 w 1469552"/>
                <a:gd name="connsiteY160" fmla="*/ 82309 h 1455327"/>
                <a:gd name="connsiteX161" fmla="*/ 1143907 w 1469552"/>
                <a:gd name="connsiteY161" fmla="*/ 0 h 1455327"/>
                <a:gd name="connsiteX162" fmla="*/ 1148133 w 1469552"/>
                <a:gd name="connsiteY162" fmla="*/ 0 h 1455327"/>
                <a:gd name="connsiteX163" fmla="*/ 1136943 w 1469552"/>
                <a:gd name="connsiteY163" fmla="*/ 73111 h 1455327"/>
                <a:gd name="connsiteX164" fmla="*/ 863189 w 1469552"/>
                <a:gd name="connsiteY164" fmla="*/ 644122 h 1455327"/>
                <a:gd name="connsiteX165" fmla="*/ 819136 w 1469552"/>
                <a:gd name="connsiteY165" fmla="*/ 692583 h 1455327"/>
                <a:gd name="connsiteX166" fmla="*/ 815648 w 1469552"/>
                <a:gd name="connsiteY166" fmla="*/ 690231 h 1455327"/>
                <a:gd name="connsiteX167" fmla="*/ 859971 w 1469552"/>
                <a:gd name="connsiteY167" fmla="*/ 641473 h 1455327"/>
                <a:gd name="connsiteX168" fmla="*/ 1132846 w 1469552"/>
                <a:gd name="connsiteY168" fmla="*/ 72276 h 1455327"/>
                <a:gd name="connsiteX169" fmla="*/ 1093472 w 1469552"/>
                <a:gd name="connsiteY169" fmla="*/ 0 h 1455327"/>
                <a:gd name="connsiteX170" fmla="*/ 1097703 w 1469552"/>
                <a:gd name="connsiteY170" fmla="*/ 0 h 1455327"/>
                <a:gd name="connsiteX171" fmla="*/ 1088050 w 1469552"/>
                <a:gd name="connsiteY171" fmla="*/ 63078 h 1455327"/>
                <a:gd name="connsiteX172" fmla="*/ 824704 w 1469552"/>
                <a:gd name="connsiteY172" fmla="*/ 612410 h 1455327"/>
                <a:gd name="connsiteX173" fmla="*/ 782585 w 1469552"/>
                <a:gd name="connsiteY173" fmla="*/ 658745 h 1455327"/>
                <a:gd name="connsiteX174" fmla="*/ 780160 w 1469552"/>
                <a:gd name="connsiteY174" fmla="*/ 655149 h 1455327"/>
                <a:gd name="connsiteX175" fmla="*/ 821455 w 1469552"/>
                <a:gd name="connsiteY175" fmla="*/ 609722 h 1455327"/>
                <a:gd name="connsiteX176" fmla="*/ 1083949 w 1469552"/>
                <a:gd name="connsiteY176" fmla="*/ 62216 h 1455327"/>
                <a:gd name="connsiteX177" fmla="*/ 1043043 w 1469552"/>
                <a:gd name="connsiteY177" fmla="*/ 0 h 1455327"/>
                <a:gd name="connsiteX178" fmla="*/ 1047268 w 1469552"/>
                <a:gd name="connsiteY178" fmla="*/ 0 h 1455327"/>
                <a:gd name="connsiteX179" fmla="*/ 1039153 w 1469552"/>
                <a:gd name="connsiteY179" fmla="*/ 53017 h 1455327"/>
                <a:gd name="connsiteX180" fmla="*/ 786190 w 1469552"/>
                <a:gd name="connsiteY180" fmla="*/ 580660 h 1455327"/>
                <a:gd name="connsiteX181" fmla="*/ 761676 w 1469552"/>
                <a:gd name="connsiteY181" fmla="*/ 607627 h 1455327"/>
                <a:gd name="connsiteX182" fmla="*/ 760653 w 1469552"/>
                <a:gd name="connsiteY182" fmla="*/ 602562 h 1455327"/>
                <a:gd name="connsiteX183" fmla="*/ 782971 w 1469552"/>
                <a:gd name="connsiteY183" fmla="*/ 578011 h 1455327"/>
                <a:gd name="connsiteX184" fmla="*/ 1035057 w 1469552"/>
                <a:gd name="connsiteY184" fmla="*/ 52182 h 1455327"/>
                <a:gd name="connsiteX185" fmla="*/ 992607 w 1469552"/>
                <a:gd name="connsiteY185" fmla="*/ 0 h 1455327"/>
                <a:gd name="connsiteX186" fmla="*/ 996838 w 1469552"/>
                <a:gd name="connsiteY186" fmla="*/ 0 h 1455327"/>
                <a:gd name="connsiteX187" fmla="*/ 990260 w 1469552"/>
                <a:gd name="connsiteY187" fmla="*/ 42984 h 1455327"/>
                <a:gd name="connsiteX188" fmla="*/ 814806 w 1469552"/>
                <a:gd name="connsiteY188" fmla="*/ 459269 h 1455327"/>
                <a:gd name="connsiteX189" fmla="*/ 757760 w 1469552"/>
                <a:gd name="connsiteY189" fmla="*/ 535511 h 1455327"/>
                <a:gd name="connsiteX190" fmla="*/ 757760 w 1469552"/>
                <a:gd name="connsiteY190" fmla="*/ 528481 h 1455327"/>
                <a:gd name="connsiteX191" fmla="*/ 811320 w 1469552"/>
                <a:gd name="connsiteY191" fmla="*/ 456901 h 1455327"/>
                <a:gd name="connsiteX192" fmla="*/ 986159 w 1469552"/>
                <a:gd name="connsiteY192" fmla="*/ 42122 h 1455327"/>
                <a:gd name="connsiteX193" fmla="*/ 942177 w 1469552"/>
                <a:gd name="connsiteY193" fmla="*/ 0 h 1455327"/>
                <a:gd name="connsiteX194" fmla="*/ 946402 w 1469552"/>
                <a:gd name="connsiteY194" fmla="*/ 0 h 1455327"/>
                <a:gd name="connsiteX195" fmla="*/ 941363 w 1469552"/>
                <a:gd name="connsiteY195" fmla="*/ 32924 h 1455327"/>
                <a:gd name="connsiteX196" fmla="*/ 773418 w 1469552"/>
                <a:gd name="connsiteY196" fmla="*/ 431360 h 1455327"/>
                <a:gd name="connsiteX197" fmla="*/ 757760 w 1469552"/>
                <a:gd name="connsiteY197" fmla="*/ 452286 h 1455327"/>
                <a:gd name="connsiteX198" fmla="*/ 757760 w 1469552"/>
                <a:gd name="connsiteY198" fmla="*/ 445335 h 1455327"/>
                <a:gd name="connsiteX199" fmla="*/ 769957 w 1469552"/>
                <a:gd name="connsiteY199" fmla="*/ 429034 h 1455327"/>
                <a:gd name="connsiteX200" fmla="*/ 937266 w 1469552"/>
                <a:gd name="connsiteY200" fmla="*/ 32089 h 1455327"/>
                <a:gd name="connsiteX201" fmla="*/ 891742 w 1469552"/>
                <a:gd name="connsiteY201" fmla="*/ 0 h 1455327"/>
                <a:gd name="connsiteX202" fmla="*/ 895974 w 1469552"/>
                <a:gd name="connsiteY202" fmla="*/ 0 h 1455327"/>
                <a:gd name="connsiteX203" fmla="*/ 892471 w 1469552"/>
                <a:gd name="connsiteY203" fmla="*/ 22891 h 1455327"/>
                <a:gd name="connsiteX204" fmla="*/ 785446 w 1469552"/>
                <a:gd name="connsiteY204" fmla="*/ 315698 h 1455327"/>
                <a:gd name="connsiteX205" fmla="*/ 757760 w 1469552"/>
                <a:gd name="connsiteY205" fmla="*/ 361225 h 1455327"/>
                <a:gd name="connsiteX206" fmla="*/ 757760 w 1469552"/>
                <a:gd name="connsiteY206" fmla="*/ 353128 h 1455327"/>
                <a:gd name="connsiteX207" fmla="*/ 781754 w 1469552"/>
                <a:gd name="connsiteY207" fmla="*/ 313675 h 1455327"/>
                <a:gd name="connsiteX208" fmla="*/ 888370 w 1469552"/>
                <a:gd name="connsiteY208" fmla="*/ 22029 h 14553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Lst>
              <a:rect l="l" t="t" r="r" b="b"/>
              <a:pathLst>
                <a:path w="1469552" h="1455327">
                  <a:moveTo>
                    <a:pt x="711792" y="1224866"/>
                  </a:moveTo>
                  <a:lnTo>
                    <a:pt x="711792" y="1229329"/>
                  </a:lnTo>
                  <a:lnTo>
                    <a:pt x="642393" y="1271491"/>
                  </a:lnTo>
                  <a:cubicBezTo>
                    <a:pt x="500953" y="1348328"/>
                    <a:pt x="347125" y="1405250"/>
                    <a:pt x="184672" y="1438493"/>
                  </a:cubicBezTo>
                  <a:lnTo>
                    <a:pt x="74375" y="1455327"/>
                  </a:lnTo>
                  <a:lnTo>
                    <a:pt x="69344" y="1451935"/>
                  </a:lnTo>
                  <a:lnTo>
                    <a:pt x="175628" y="1436237"/>
                  </a:lnTo>
                  <a:cubicBezTo>
                    <a:pt x="335073" y="1404612"/>
                    <a:pt x="488097" y="1349828"/>
                    <a:pt x="630644" y="1273565"/>
                  </a:cubicBezTo>
                  <a:close/>
                  <a:moveTo>
                    <a:pt x="711792" y="1165377"/>
                  </a:moveTo>
                  <a:lnTo>
                    <a:pt x="711792" y="1170253"/>
                  </a:lnTo>
                  <a:lnTo>
                    <a:pt x="617969" y="1227315"/>
                  </a:lnTo>
                  <a:cubicBezTo>
                    <a:pt x="480783" y="1301936"/>
                    <a:pt x="331635" y="1357236"/>
                    <a:pt x="174202" y="1389537"/>
                  </a:cubicBezTo>
                  <a:lnTo>
                    <a:pt x="24626" y="1412430"/>
                  </a:lnTo>
                  <a:lnTo>
                    <a:pt x="22043" y="1408600"/>
                  </a:lnTo>
                  <a:lnTo>
                    <a:pt x="173367" y="1385440"/>
                  </a:lnTo>
                  <a:cubicBezTo>
                    <a:pt x="330395" y="1353224"/>
                    <a:pt x="479157" y="1298068"/>
                    <a:pt x="615987" y="1223642"/>
                  </a:cubicBezTo>
                  <a:close/>
                  <a:moveTo>
                    <a:pt x="711792" y="1107016"/>
                  </a:moveTo>
                  <a:lnTo>
                    <a:pt x="711792" y="1111942"/>
                  </a:lnTo>
                  <a:lnTo>
                    <a:pt x="594219" y="1183445"/>
                  </a:lnTo>
                  <a:cubicBezTo>
                    <a:pt x="416962" y="1279859"/>
                    <a:pt x="219091" y="1342987"/>
                    <a:pt x="9056" y="1364381"/>
                  </a:cubicBezTo>
                  <a:lnTo>
                    <a:pt x="4522" y="1364611"/>
                  </a:lnTo>
                  <a:lnTo>
                    <a:pt x="3686" y="1360469"/>
                  </a:lnTo>
                  <a:lnTo>
                    <a:pt x="8617" y="1360219"/>
                  </a:lnTo>
                  <a:cubicBezTo>
                    <a:pt x="218078" y="1338880"/>
                    <a:pt x="415413" y="1275915"/>
                    <a:pt x="592195" y="1179754"/>
                  </a:cubicBezTo>
                  <a:close/>
                  <a:moveTo>
                    <a:pt x="711792" y="1046062"/>
                  </a:moveTo>
                  <a:lnTo>
                    <a:pt x="711792" y="1051263"/>
                  </a:lnTo>
                  <a:lnTo>
                    <a:pt x="695256" y="1063637"/>
                  </a:lnTo>
                  <a:cubicBezTo>
                    <a:pt x="493866" y="1199813"/>
                    <a:pt x="258106" y="1288835"/>
                    <a:pt x="3952" y="1314727"/>
                  </a:cubicBezTo>
                  <a:lnTo>
                    <a:pt x="0" y="1314927"/>
                  </a:lnTo>
                  <a:lnTo>
                    <a:pt x="0" y="1310745"/>
                  </a:lnTo>
                  <a:lnTo>
                    <a:pt x="3529" y="1310566"/>
                  </a:lnTo>
                  <a:cubicBezTo>
                    <a:pt x="256987" y="1284747"/>
                    <a:pt x="492097" y="1195973"/>
                    <a:pt x="692930" y="1060176"/>
                  </a:cubicBezTo>
                  <a:close/>
                  <a:moveTo>
                    <a:pt x="711792" y="983790"/>
                  </a:moveTo>
                  <a:lnTo>
                    <a:pt x="711792" y="989049"/>
                  </a:lnTo>
                  <a:lnTo>
                    <a:pt x="667391" y="1022273"/>
                  </a:lnTo>
                  <a:cubicBezTo>
                    <a:pt x="511591" y="1127618"/>
                    <a:pt x="334517" y="1203780"/>
                    <a:pt x="144076" y="1242850"/>
                  </a:cubicBezTo>
                  <a:lnTo>
                    <a:pt x="0" y="1264900"/>
                  </a:lnTo>
                  <a:lnTo>
                    <a:pt x="0" y="1260670"/>
                  </a:lnTo>
                  <a:lnTo>
                    <a:pt x="143215" y="1238749"/>
                  </a:lnTo>
                  <a:cubicBezTo>
                    <a:pt x="333101" y="1199788"/>
                    <a:pt x="509667" y="1123837"/>
                    <a:pt x="665023" y="1018787"/>
                  </a:cubicBezTo>
                  <a:close/>
                  <a:moveTo>
                    <a:pt x="711792" y="921575"/>
                  </a:moveTo>
                  <a:lnTo>
                    <a:pt x="711792" y="926777"/>
                  </a:lnTo>
                  <a:lnTo>
                    <a:pt x="639484" y="980884"/>
                  </a:lnTo>
                  <a:cubicBezTo>
                    <a:pt x="488994" y="1082642"/>
                    <a:pt x="317958" y="1156212"/>
                    <a:pt x="134017" y="1193952"/>
                  </a:cubicBezTo>
                  <a:lnTo>
                    <a:pt x="0" y="1214464"/>
                  </a:lnTo>
                  <a:lnTo>
                    <a:pt x="0" y="1210238"/>
                  </a:lnTo>
                  <a:lnTo>
                    <a:pt x="133182" y="1189855"/>
                  </a:lnTo>
                  <a:cubicBezTo>
                    <a:pt x="316582" y="1152228"/>
                    <a:pt x="487113" y="1078878"/>
                    <a:pt x="637157" y="977423"/>
                  </a:cubicBezTo>
                  <a:close/>
                  <a:moveTo>
                    <a:pt x="708593" y="861695"/>
                  </a:moveTo>
                  <a:lnTo>
                    <a:pt x="709516" y="866265"/>
                  </a:lnTo>
                  <a:lnTo>
                    <a:pt x="611617" y="939520"/>
                  </a:lnTo>
                  <a:cubicBezTo>
                    <a:pt x="466440" y="1037683"/>
                    <a:pt x="301439" y="1108652"/>
                    <a:pt x="123984" y="1145057"/>
                  </a:cubicBezTo>
                  <a:lnTo>
                    <a:pt x="0" y="1164032"/>
                  </a:lnTo>
                  <a:lnTo>
                    <a:pt x="0" y="1159803"/>
                  </a:lnTo>
                  <a:lnTo>
                    <a:pt x="123121" y="1140957"/>
                  </a:lnTo>
                  <a:cubicBezTo>
                    <a:pt x="300023" y="1104659"/>
                    <a:pt x="464516" y="1033901"/>
                    <a:pt x="609249" y="936034"/>
                  </a:cubicBezTo>
                  <a:close/>
                  <a:moveTo>
                    <a:pt x="690262" y="811913"/>
                  </a:moveTo>
                  <a:lnTo>
                    <a:pt x="692614" y="815402"/>
                  </a:lnTo>
                  <a:lnTo>
                    <a:pt x="684918" y="822398"/>
                  </a:lnTo>
                  <a:cubicBezTo>
                    <a:pt x="522575" y="956437"/>
                    <a:pt x="327619" y="1052314"/>
                    <a:pt x="113923" y="1096159"/>
                  </a:cubicBezTo>
                  <a:lnTo>
                    <a:pt x="0" y="1113596"/>
                  </a:lnTo>
                  <a:lnTo>
                    <a:pt x="0" y="1109371"/>
                  </a:lnTo>
                  <a:lnTo>
                    <a:pt x="113089" y="1092062"/>
                  </a:lnTo>
                  <a:cubicBezTo>
                    <a:pt x="326109" y="1048358"/>
                    <a:pt x="520444" y="952789"/>
                    <a:pt x="682270" y="819179"/>
                  </a:cubicBezTo>
                  <a:close/>
                  <a:moveTo>
                    <a:pt x="655196" y="776412"/>
                  </a:moveTo>
                  <a:lnTo>
                    <a:pt x="658791" y="778836"/>
                  </a:lnTo>
                  <a:lnTo>
                    <a:pt x="653207" y="783912"/>
                  </a:lnTo>
                  <a:cubicBezTo>
                    <a:pt x="497031" y="912857"/>
                    <a:pt x="309479" y="1005088"/>
                    <a:pt x="103890" y="1047265"/>
                  </a:cubicBezTo>
                  <a:lnTo>
                    <a:pt x="0" y="1063164"/>
                  </a:lnTo>
                  <a:lnTo>
                    <a:pt x="0" y="1058935"/>
                  </a:lnTo>
                  <a:lnTo>
                    <a:pt x="103028" y="1043164"/>
                  </a:lnTo>
                  <a:cubicBezTo>
                    <a:pt x="307924" y="1001122"/>
                    <a:pt x="494856" y="909188"/>
                    <a:pt x="650519" y="780663"/>
                  </a:cubicBezTo>
                  <a:close/>
                  <a:moveTo>
                    <a:pt x="599891" y="756334"/>
                  </a:moveTo>
                  <a:lnTo>
                    <a:pt x="605365" y="757439"/>
                  </a:lnTo>
                  <a:lnTo>
                    <a:pt x="527936" y="815378"/>
                  </a:lnTo>
                  <a:cubicBezTo>
                    <a:pt x="398692" y="902770"/>
                    <a:pt x="251803" y="965954"/>
                    <a:pt x="93831" y="998367"/>
                  </a:cubicBezTo>
                  <a:lnTo>
                    <a:pt x="0" y="1012729"/>
                  </a:lnTo>
                  <a:lnTo>
                    <a:pt x="0" y="1008503"/>
                  </a:lnTo>
                  <a:lnTo>
                    <a:pt x="92996" y="994270"/>
                  </a:lnTo>
                  <a:cubicBezTo>
                    <a:pt x="250427" y="961970"/>
                    <a:pt x="396812" y="899006"/>
                    <a:pt x="525610" y="811916"/>
                  </a:cubicBezTo>
                  <a:close/>
                  <a:moveTo>
                    <a:pt x="519816" y="753980"/>
                  </a:moveTo>
                  <a:lnTo>
                    <a:pt x="526843" y="753980"/>
                  </a:lnTo>
                  <a:lnTo>
                    <a:pt x="500070" y="774014"/>
                  </a:lnTo>
                  <a:cubicBezTo>
                    <a:pt x="376139" y="857811"/>
                    <a:pt x="235284" y="918395"/>
                    <a:pt x="83798" y="949473"/>
                  </a:cubicBezTo>
                  <a:lnTo>
                    <a:pt x="0" y="962297"/>
                  </a:lnTo>
                  <a:lnTo>
                    <a:pt x="0" y="958067"/>
                  </a:lnTo>
                  <a:lnTo>
                    <a:pt x="82936" y="945372"/>
                  </a:lnTo>
                  <a:cubicBezTo>
                    <a:pt x="233869" y="914402"/>
                    <a:pt x="374215" y="854030"/>
                    <a:pt x="497703" y="770527"/>
                  </a:cubicBezTo>
                  <a:close/>
                  <a:moveTo>
                    <a:pt x="429031" y="753980"/>
                  </a:moveTo>
                  <a:lnTo>
                    <a:pt x="437049" y="753980"/>
                  </a:lnTo>
                  <a:lnTo>
                    <a:pt x="380254" y="788522"/>
                  </a:lnTo>
                  <a:cubicBezTo>
                    <a:pt x="285497" y="840065"/>
                    <a:pt x="182478" y="878263"/>
                    <a:pt x="73737" y="900574"/>
                  </a:cubicBezTo>
                  <a:lnTo>
                    <a:pt x="0" y="911861"/>
                  </a:lnTo>
                  <a:lnTo>
                    <a:pt x="0" y="907635"/>
                  </a:lnTo>
                  <a:lnTo>
                    <a:pt x="72903" y="896478"/>
                  </a:lnTo>
                  <a:cubicBezTo>
                    <a:pt x="181238" y="874251"/>
                    <a:pt x="283872" y="836198"/>
                    <a:pt x="378273" y="784850"/>
                  </a:cubicBezTo>
                  <a:close/>
                  <a:moveTo>
                    <a:pt x="327496" y="753980"/>
                  </a:moveTo>
                  <a:lnTo>
                    <a:pt x="337169" y="753980"/>
                  </a:lnTo>
                  <a:lnTo>
                    <a:pt x="263448" y="789546"/>
                  </a:lnTo>
                  <a:cubicBezTo>
                    <a:pt x="199777" y="816522"/>
                    <a:pt x="132956" y="837473"/>
                    <a:pt x="63705" y="851680"/>
                  </a:cubicBezTo>
                  <a:lnTo>
                    <a:pt x="3357" y="860916"/>
                  </a:lnTo>
                  <a:lnTo>
                    <a:pt x="4238" y="856550"/>
                  </a:lnTo>
                  <a:lnTo>
                    <a:pt x="62843" y="847579"/>
                  </a:lnTo>
                  <a:cubicBezTo>
                    <a:pt x="131817" y="833426"/>
                    <a:pt x="198372" y="812555"/>
                    <a:pt x="261792" y="785682"/>
                  </a:cubicBezTo>
                  <a:close/>
                  <a:moveTo>
                    <a:pt x="1469552" y="164663"/>
                  </a:moveTo>
                  <a:lnTo>
                    <a:pt x="1469552" y="181649"/>
                  </a:lnTo>
                  <a:lnTo>
                    <a:pt x="1438272" y="303305"/>
                  </a:lnTo>
                  <a:cubicBezTo>
                    <a:pt x="1405866" y="407498"/>
                    <a:pt x="1363494" y="507300"/>
                    <a:pt x="1312270" y="601595"/>
                  </a:cubicBezTo>
                  <a:lnTo>
                    <a:pt x="1245326" y="711792"/>
                  </a:lnTo>
                  <a:lnTo>
                    <a:pt x="1241165" y="711792"/>
                  </a:lnTo>
                  <a:lnTo>
                    <a:pt x="1314344" y="589846"/>
                  </a:lnTo>
                  <a:cubicBezTo>
                    <a:pt x="1365185" y="494811"/>
                    <a:pt x="1406480" y="395121"/>
                    <a:pt x="1437731" y="291975"/>
                  </a:cubicBezTo>
                  <a:close/>
                  <a:moveTo>
                    <a:pt x="1439557" y="45377"/>
                  </a:moveTo>
                  <a:lnTo>
                    <a:pt x="1443000" y="50485"/>
                  </a:lnTo>
                  <a:lnTo>
                    <a:pt x="1430311" y="133391"/>
                  </a:lnTo>
                  <a:cubicBezTo>
                    <a:pt x="1387245" y="343308"/>
                    <a:pt x="1303292" y="538496"/>
                    <a:pt x="1187172" y="710235"/>
                  </a:cubicBezTo>
                  <a:lnTo>
                    <a:pt x="1186007" y="711792"/>
                  </a:lnTo>
                  <a:lnTo>
                    <a:pt x="1180805" y="711792"/>
                  </a:lnTo>
                  <a:lnTo>
                    <a:pt x="1183711" y="707909"/>
                  </a:lnTo>
                  <a:cubicBezTo>
                    <a:pt x="1299528" y="536615"/>
                    <a:pt x="1383261" y="341932"/>
                    <a:pt x="1426215" y="132556"/>
                  </a:cubicBezTo>
                  <a:close/>
                  <a:moveTo>
                    <a:pt x="1394535" y="10012"/>
                  </a:moveTo>
                  <a:lnTo>
                    <a:pt x="1398369" y="12597"/>
                  </a:lnTo>
                  <a:lnTo>
                    <a:pt x="1381419" y="123358"/>
                  </a:lnTo>
                  <a:cubicBezTo>
                    <a:pt x="1339687" y="326789"/>
                    <a:pt x="1258335" y="515942"/>
                    <a:pt x="1145810" y="682369"/>
                  </a:cubicBezTo>
                  <a:lnTo>
                    <a:pt x="1123794" y="711792"/>
                  </a:lnTo>
                  <a:lnTo>
                    <a:pt x="1118536" y="711792"/>
                  </a:lnTo>
                  <a:lnTo>
                    <a:pt x="1142323" y="680001"/>
                  </a:lnTo>
                  <a:cubicBezTo>
                    <a:pt x="1254553" y="514017"/>
                    <a:pt x="1335694" y="325373"/>
                    <a:pt x="1377318" y="122496"/>
                  </a:cubicBezTo>
                  <a:close/>
                  <a:moveTo>
                    <a:pt x="1345637" y="0"/>
                  </a:moveTo>
                  <a:lnTo>
                    <a:pt x="1345992" y="0"/>
                  </a:lnTo>
                  <a:lnTo>
                    <a:pt x="1349746" y="758"/>
                  </a:lnTo>
                  <a:lnTo>
                    <a:pt x="1332522" y="113298"/>
                  </a:lnTo>
                  <a:cubicBezTo>
                    <a:pt x="1292119" y="310229"/>
                    <a:pt x="1213359" y="493344"/>
                    <a:pt x="1104421" y="654460"/>
                  </a:cubicBezTo>
                  <a:lnTo>
                    <a:pt x="1061523" y="711792"/>
                  </a:lnTo>
                  <a:lnTo>
                    <a:pt x="1056322" y="711792"/>
                  </a:lnTo>
                  <a:lnTo>
                    <a:pt x="1100960" y="652134"/>
                  </a:lnTo>
                  <a:cubicBezTo>
                    <a:pt x="1209595" y="491463"/>
                    <a:pt x="1288135" y="308854"/>
                    <a:pt x="1328425" y="112463"/>
                  </a:cubicBezTo>
                  <a:close/>
                  <a:moveTo>
                    <a:pt x="1295202" y="0"/>
                  </a:moveTo>
                  <a:lnTo>
                    <a:pt x="1299433" y="0"/>
                  </a:lnTo>
                  <a:lnTo>
                    <a:pt x="1283630" y="103265"/>
                  </a:lnTo>
                  <a:cubicBezTo>
                    <a:pt x="1244561" y="293710"/>
                    <a:pt x="1168401" y="470790"/>
                    <a:pt x="1063059" y="626594"/>
                  </a:cubicBezTo>
                  <a:lnTo>
                    <a:pt x="999311" y="711792"/>
                  </a:lnTo>
                  <a:lnTo>
                    <a:pt x="994051" y="711792"/>
                  </a:lnTo>
                  <a:lnTo>
                    <a:pt x="1059573" y="624226"/>
                  </a:lnTo>
                  <a:cubicBezTo>
                    <a:pt x="1164620" y="468865"/>
                    <a:pt x="1240569" y="292294"/>
                    <a:pt x="1279529" y="102403"/>
                  </a:cubicBezTo>
                  <a:close/>
                  <a:moveTo>
                    <a:pt x="1244773" y="0"/>
                  </a:moveTo>
                  <a:lnTo>
                    <a:pt x="1248998" y="0"/>
                  </a:lnTo>
                  <a:lnTo>
                    <a:pt x="1234733" y="93204"/>
                  </a:lnTo>
                  <a:cubicBezTo>
                    <a:pt x="1187560" y="323138"/>
                    <a:pt x="1084404" y="532906"/>
                    <a:pt x="940189" y="707584"/>
                  </a:cubicBezTo>
                  <a:lnTo>
                    <a:pt x="936364" y="711792"/>
                  </a:lnTo>
                  <a:lnTo>
                    <a:pt x="930737" y="711792"/>
                  </a:lnTo>
                  <a:lnTo>
                    <a:pt x="936970" y="704935"/>
                  </a:lnTo>
                  <a:cubicBezTo>
                    <a:pt x="1080756" y="530775"/>
                    <a:pt x="1183604" y="321627"/>
                    <a:pt x="1230637" y="92370"/>
                  </a:cubicBezTo>
                  <a:close/>
                  <a:moveTo>
                    <a:pt x="1194337" y="0"/>
                  </a:moveTo>
                  <a:lnTo>
                    <a:pt x="1198567" y="0"/>
                  </a:lnTo>
                  <a:lnTo>
                    <a:pt x="1185839" y="83171"/>
                  </a:lnTo>
                  <a:cubicBezTo>
                    <a:pt x="1140333" y="304997"/>
                    <a:pt x="1040824" y="507362"/>
                    <a:pt x="901704" y="675872"/>
                  </a:cubicBezTo>
                  <a:lnTo>
                    <a:pt x="870955" y="709699"/>
                  </a:lnTo>
                  <a:lnTo>
                    <a:pt x="866144" y="708728"/>
                  </a:lnTo>
                  <a:lnTo>
                    <a:pt x="898455" y="673184"/>
                  </a:lnTo>
                  <a:cubicBezTo>
                    <a:pt x="1037155" y="505187"/>
                    <a:pt x="1136368" y="303443"/>
                    <a:pt x="1181738" y="82309"/>
                  </a:cubicBezTo>
                  <a:close/>
                  <a:moveTo>
                    <a:pt x="1143907" y="0"/>
                  </a:moveTo>
                  <a:lnTo>
                    <a:pt x="1148133" y="0"/>
                  </a:lnTo>
                  <a:lnTo>
                    <a:pt x="1136943" y="73111"/>
                  </a:lnTo>
                  <a:cubicBezTo>
                    <a:pt x="1093099" y="286813"/>
                    <a:pt x="997224" y="481774"/>
                    <a:pt x="863189" y="644122"/>
                  </a:cubicBezTo>
                  <a:lnTo>
                    <a:pt x="819136" y="692583"/>
                  </a:lnTo>
                  <a:lnTo>
                    <a:pt x="815648" y="690231"/>
                  </a:lnTo>
                  <a:lnTo>
                    <a:pt x="859971" y="641473"/>
                  </a:lnTo>
                  <a:cubicBezTo>
                    <a:pt x="993577" y="479643"/>
                    <a:pt x="1089143" y="285302"/>
                    <a:pt x="1132846" y="72276"/>
                  </a:cubicBezTo>
                  <a:close/>
                  <a:moveTo>
                    <a:pt x="1093472" y="0"/>
                  </a:moveTo>
                  <a:lnTo>
                    <a:pt x="1097703" y="0"/>
                  </a:lnTo>
                  <a:lnTo>
                    <a:pt x="1088050" y="63078"/>
                  </a:lnTo>
                  <a:cubicBezTo>
                    <a:pt x="1045874" y="268672"/>
                    <a:pt x="953645" y="456230"/>
                    <a:pt x="824704" y="612410"/>
                  </a:cubicBezTo>
                  <a:lnTo>
                    <a:pt x="782585" y="658745"/>
                  </a:lnTo>
                  <a:lnTo>
                    <a:pt x="780160" y="655149"/>
                  </a:lnTo>
                  <a:lnTo>
                    <a:pt x="821455" y="609722"/>
                  </a:lnTo>
                  <a:cubicBezTo>
                    <a:pt x="949976" y="454055"/>
                    <a:pt x="1041908" y="267118"/>
                    <a:pt x="1083949" y="62216"/>
                  </a:cubicBezTo>
                  <a:close/>
                  <a:moveTo>
                    <a:pt x="1043043" y="0"/>
                  </a:moveTo>
                  <a:lnTo>
                    <a:pt x="1047268" y="0"/>
                  </a:lnTo>
                  <a:lnTo>
                    <a:pt x="1039153" y="53017"/>
                  </a:lnTo>
                  <a:cubicBezTo>
                    <a:pt x="998639" y="250488"/>
                    <a:pt x="910045" y="430642"/>
                    <a:pt x="786190" y="580660"/>
                  </a:cubicBezTo>
                  <a:lnTo>
                    <a:pt x="761676" y="607627"/>
                  </a:lnTo>
                  <a:lnTo>
                    <a:pt x="760653" y="602562"/>
                  </a:lnTo>
                  <a:lnTo>
                    <a:pt x="782971" y="578011"/>
                  </a:lnTo>
                  <a:cubicBezTo>
                    <a:pt x="906398" y="428511"/>
                    <a:pt x="994683" y="248977"/>
                    <a:pt x="1035057" y="52182"/>
                  </a:cubicBezTo>
                  <a:close/>
                  <a:moveTo>
                    <a:pt x="992607" y="0"/>
                  </a:moveTo>
                  <a:lnTo>
                    <a:pt x="996838" y="0"/>
                  </a:lnTo>
                  <a:lnTo>
                    <a:pt x="990260" y="42984"/>
                  </a:lnTo>
                  <a:cubicBezTo>
                    <a:pt x="959183" y="194475"/>
                    <a:pt x="898601" y="335334"/>
                    <a:pt x="814806" y="459269"/>
                  </a:cubicBezTo>
                  <a:lnTo>
                    <a:pt x="757760" y="535511"/>
                  </a:lnTo>
                  <a:lnTo>
                    <a:pt x="757760" y="528481"/>
                  </a:lnTo>
                  <a:lnTo>
                    <a:pt x="811320" y="456901"/>
                  </a:lnTo>
                  <a:cubicBezTo>
                    <a:pt x="894820" y="333409"/>
                    <a:pt x="955190" y="193059"/>
                    <a:pt x="986159" y="42122"/>
                  </a:cubicBezTo>
                  <a:close/>
                  <a:moveTo>
                    <a:pt x="942177" y="0"/>
                  </a:moveTo>
                  <a:lnTo>
                    <a:pt x="946402" y="0"/>
                  </a:lnTo>
                  <a:lnTo>
                    <a:pt x="941363" y="32924"/>
                  </a:lnTo>
                  <a:cubicBezTo>
                    <a:pt x="911615" y="177916"/>
                    <a:pt x="853626" y="312736"/>
                    <a:pt x="773418" y="431360"/>
                  </a:cubicBezTo>
                  <a:lnTo>
                    <a:pt x="757760" y="452286"/>
                  </a:lnTo>
                  <a:lnTo>
                    <a:pt x="757760" y="445335"/>
                  </a:lnTo>
                  <a:lnTo>
                    <a:pt x="769957" y="429034"/>
                  </a:lnTo>
                  <a:cubicBezTo>
                    <a:pt x="849862" y="310855"/>
                    <a:pt x="907631" y="176540"/>
                    <a:pt x="937266" y="32089"/>
                  </a:cubicBezTo>
                  <a:close/>
                  <a:moveTo>
                    <a:pt x="891742" y="0"/>
                  </a:moveTo>
                  <a:lnTo>
                    <a:pt x="895974" y="0"/>
                  </a:lnTo>
                  <a:lnTo>
                    <a:pt x="892471" y="22891"/>
                  </a:lnTo>
                  <a:cubicBezTo>
                    <a:pt x="871161" y="126770"/>
                    <a:pt x="834677" y="225182"/>
                    <a:pt x="785446" y="315698"/>
                  </a:cubicBezTo>
                  <a:lnTo>
                    <a:pt x="757760" y="361225"/>
                  </a:lnTo>
                  <a:lnTo>
                    <a:pt x="757760" y="353128"/>
                  </a:lnTo>
                  <a:lnTo>
                    <a:pt x="781754" y="313675"/>
                  </a:lnTo>
                  <a:cubicBezTo>
                    <a:pt x="830796" y="223514"/>
                    <a:pt x="867141" y="125493"/>
                    <a:pt x="888370" y="22029"/>
                  </a:cubicBezTo>
                  <a:close/>
                </a:path>
              </a:pathLst>
            </a:custGeom>
            <a:grpFill/>
            <a:ln w="9661" cap="flat">
              <a:noFill/>
              <a:prstDash val="solid"/>
              <a:miter/>
            </a:ln>
          </p:spPr>
          <p:txBody>
            <a:bodyPr rtlCol="0" anchor="ctr"/>
            <a:lstStyle/>
            <a:p>
              <a:endParaRPr lang="en-US"/>
            </a:p>
          </p:txBody>
        </p:sp>
        <p:sp>
          <p:nvSpPr>
            <p:cNvPr id="35" name="Freeform 34">
              <a:extLst>
                <a:ext uri="{FF2B5EF4-FFF2-40B4-BE49-F238E27FC236}">
                  <a16:creationId xmlns:a16="http://schemas.microsoft.com/office/drawing/2014/main" id="{79D4A695-81B3-CC1E-8EF2-C64A2ABF0148}"/>
                </a:ext>
              </a:extLst>
            </p:cNvPr>
            <p:cNvSpPr/>
            <p:nvPr userDrawn="1"/>
          </p:nvSpPr>
          <p:spPr>
            <a:xfrm>
              <a:off x="4281722" y="4935028"/>
              <a:ext cx="663077" cy="1465772"/>
            </a:xfrm>
            <a:custGeom>
              <a:avLst/>
              <a:gdLst>
                <a:gd name="connsiteX0" fmla="*/ 6492 w 663077"/>
                <a:gd name="connsiteY0" fmla="*/ 777349 h 1465772"/>
                <a:gd name="connsiteX1" fmla="*/ 9817 w 663077"/>
                <a:gd name="connsiteY1" fmla="*/ 845595 h 1465772"/>
                <a:gd name="connsiteX2" fmla="*/ 173054 w 663077"/>
                <a:gd name="connsiteY2" fmla="*/ 1385126 h 1465772"/>
                <a:gd name="connsiteX3" fmla="*/ 221454 w 663077"/>
                <a:gd name="connsiteY3" fmla="*/ 1465772 h 1465772"/>
                <a:gd name="connsiteX4" fmla="*/ 217628 w 663077"/>
                <a:gd name="connsiteY4" fmla="*/ 1465772 h 1465772"/>
                <a:gd name="connsiteX5" fmla="*/ 174869 w 663077"/>
                <a:gd name="connsiteY5" fmla="*/ 1395388 h 1465772"/>
                <a:gd name="connsiteX6" fmla="*/ 6645 w 663077"/>
                <a:gd name="connsiteY6" fmla="*/ 850201 h 1465772"/>
                <a:gd name="connsiteX7" fmla="*/ 3082 w 663077"/>
                <a:gd name="connsiteY7" fmla="*/ 779648 h 1465772"/>
                <a:gd name="connsiteX8" fmla="*/ 49398 w 663077"/>
                <a:gd name="connsiteY8" fmla="*/ 759118 h 1465772"/>
                <a:gd name="connsiteX9" fmla="*/ 53757 w 663077"/>
                <a:gd name="connsiteY9" fmla="*/ 845158 h 1465772"/>
                <a:gd name="connsiteX10" fmla="*/ 216745 w 663077"/>
                <a:gd name="connsiteY10" fmla="*/ 1372277 h 1465772"/>
                <a:gd name="connsiteX11" fmla="*/ 273603 w 663077"/>
                <a:gd name="connsiteY11" fmla="*/ 1465772 h 1465772"/>
                <a:gd name="connsiteX12" fmla="*/ 269336 w 663077"/>
                <a:gd name="connsiteY12" fmla="*/ 1465772 h 1465772"/>
                <a:gd name="connsiteX13" fmla="*/ 213531 w 663077"/>
                <a:gd name="connsiteY13" fmla="*/ 1374011 h 1465772"/>
                <a:gd name="connsiteX14" fmla="*/ 50115 w 663077"/>
                <a:gd name="connsiteY14" fmla="*/ 845528 h 1465772"/>
                <a:gd name="connsiteX15" fmla="*/ 45774 w 663077"/>
                <a:gd name="connsiteY15" fmla="*/ 759849 h 1465772"/>
                <a:gd name="connsiteX16" fmla="*/ 525986 w 663077"/>
                <a:gd name="connsiteY16" fmla="*/ 753980 h 1465772"/>
                <a:gd name="connsiteX17" fmla="*/ 529647 w 663077"/>
                <a:gd name="connsiteY17" fmla="*/ 753980 h 1465772"/>
                <a:gd name="connsiteX18" fmla="*/ 531781 w 663077"/>
                <a:gd name="connsiteY18" fmla="*/ 796088 h 1465772"/>
                <a:gd name="connsiteX19" fmla="*/ 639185 w 663077"/>
                <a:gd name="connsiteY19" fmla="*/ 1143399 h 1465772"/>
                <a:gd name="connsiteX20" fmla="*/ 663077 w 663077"/>
                <a:gd name="connsiteY20" fmla="*/ 1182684 h 1465772"/>
                <a:gd name="connsiteX21" fmla="*/ 663077 w 663077"/>
                <a:gd name="connsiteY21" fmla="*/ 1189771 h 1465772"/>
                <a:gd name="connsiteX22" fmla="*/ 635954 w 663077"/>
                <a:gd name="connsiteY22" fmla="*/ 1145170 h 1465772"/>
                <a:gd name="connsiteX23" fmla="*/ 528138 w 663077"/>
                <a:gd name="connsiteY23" fmla="*/ 796472 h 1465772"/>
                <a:gd name="connsiteX24" fmla="*/ 482303 w 663077"/>
                <a:gd name="connsiteY24" fmla="*/ 753980 h 1465772"/>
                <a:gd name="connsiteX25" fmla="*/ 485964 w 663077"/>
                <a:gd name="connsiteY25" fmla="*/ 753980 h 1465772"/>
                <a:gd name="connsiteX26" fmla="*/ 488324 w 663077"/>
                <a:gd name="connsiteY26" fmla="*/ 800556 h 1465772"/>
                <a:gd name="connsiteX27" fmla="*/ 649509 w 663077"/>
                <a:gd name="connsiteY27" fmla="*/ 1244361 h 1465772"/>
                <a:gd name="connsiteX28" fmla="*/ 663077 w 663077"/>
                <a:gd name="connsiteY28" fmla="*/ 1260799 h 1465772"/>
                <a:gd name="connsiteX29" fmla="*/ 663077 w 663077"/>
                <a:gd name="connsiteY29" fmla="*/ 1266505 h 1465772"/>
                <a:gd name="connsiteX30" fmla="*/ 646480 w 663077"/>
                <a:gd name="connsiteY30" fmla="*/ 1246397 h 1465772"/>
                <a:gd name="connsiteX31" fmla="*/ 484682 w 663077"/>
                <a:gd name="connsiteY31" fmla="*/ 800926 h 1465772"/>
                <a:gd name="connsiteX32" fmla="*/ 438621 w 663077"/>
                <a:gd name="connsiteY32" fmla="*/ 753980 h 1465772"/>
                <a:gd name="connsiteX33" fmla="*/ 442282 w 663077"/>
                <a:gd name="connsiteY33" fmla="*/ 753980 h 1465772"/>
                <a:gd name="connsiteX34" fmla="*/ 444868 w 663077"/>
                <a:gd name="connsiteY34" fmla="*/ 805009 h 1465772"/>
                <a:gd name="connsiteX35" fmla="*/ 613308 w 663077"/>
                <a:gd name="connsiteY35" fmla="*/ 1268750 h 1465772"/>
                <a:gd name="connsiteX36" fmla="*/ 663077 w 663077"/>
                <a:gd name="connsiteY36" fmla="*/ 1329045 h 1465772"/>
                <a:gd name="connsiteX37" fmla="*/ 663077 w 663077"/>
                <a:gd name="connsiteY37" fmla="*/ 1334816 h 1465772"/>
                <a:gd name="connsiteX38" fmla="*/ 610257 w 663077"/>
                <a:gd name="connsiteY38" fmla="*/ 1270823 h 1465772"/>
                <a:gd name="connsiteX39" fmla="*/ 441225 w 663077"/>
                <a:gd name="connsiteY39" fmla="*/ 805393 h 1465772"/>
                <a:gd name="connsiteX40" fmla="*/ 394938 w 663077"/>
                <a:gd name="connsiteY40" fmla="*/ 753980 h 1465772"/>
                <a:gd name="connsiteX41" fmla="*/ 398599 w 663077"/>
                <a:gd name="connsiteY41" fmla="*/ 753980 h 1465772"/>
                <a:gd name="connsiteX42" fmla="*/ 401410 w 663077"/>
                <a:gd name="connsiteY42" fmla="*/ 809476 h 1465772"/>
                <a:gd name="connsiteX43" fmla="*/ 638119 w 663077"/>
                <a:gd name="connsiteY43" fmla="*/ 1374746 h 1465772"/>
                <a:gd name="connsiteX44" fmla="*/ 652898 w 663077"/>
                <a:gd name="connsiteY44" fmla="*/ 1391003 h 1465772"/>
                <a:gd name="connsiteX45" fmla="*/ 650801 w 663077"/>
                <a:gd name="connsiteY45" fmla="*/ 1394114 h 1465772"/>
                <a:gd name="connsiteX46" fmla="*/ 635302 w 663077"/>
                <a:gd name="connsiteY46" fmla="*/ 1377065 h 1465772"/>
                <a:gd name="connsiteX47" fmla="*/ 397769 w 663077"/>
                <a:gd name="connsiteY47" fmla="*/ 809846 h 1465772"/>
                <a:gd name="connsiteX48" fmla="*/ 351256 w 663077"/>
                <a:gd name="connsiteY48" fmla="*/ 753980 h 1465772"/>
                <a:gd name="connsiteX49" fmla="*/ 354917 w 663077"/>
                <a:gd name="connsiteY49" fmla="*/ 753980 h 1465772"/>
                <a:gd name="connsiteX50" fmla="*/ 357955 w 663077"/>
                <a:gd name="connsiteY50" fmla="*/ 813943 h 1465772"/>
                <a:gd name="connsiteX51" fmla="*/ 604438 w 663077"/>
                <a:gd name="connsiteY51" fmla="*/ 1402534 h 1465772"/>
                <a:gd name="connsiteX52" fmla="*/ 627798 w 663077"/>
                <a:gd name="connsiteY52" fmla="*/ 1428231 h 1465772"/>
                <a:gd name="connsiteX53" fmla="*/ 626887 w 663077"/>
                <a:gd name="connsiteY53" fmla="*/ 1429582 h 1465772"/>
                <a:gd name="connsiteX54" fmla="*/ 625143 w 663077"/>
                <a:gd name="connsiteY54" fmla="*/ 1430758 h 1465772"/>
                <a:gd name="connsiteX55" fmla="*/ 601594 w 663077"/>
                <a:gd name="connsiteY55" fmla="*/ 1404853 h 1465772"/>
                <a:gd name="connsiteX56" fmla="*/ 354312 w 663077"/>
                <a:gd name="connsiteY56" fmla="*/ 814313 h 1465772"/>
                <a:gd name="connsiteX57" fmla="*/ 307573 w 663077"/>
                <a:gd name="connsiteY57" fmla="*/ 753980 h 1465772"/>
                <a:gd name="connsiteX58" fmla="*/ 311234 w 663077"/>
                <a:gd name="connsiteY58" fmla="*/ 753980 h 1465772"/>
                <a:gd name="connsiteX59" fmla="*/ 314497 w 663077"/>
                <a:gd name="connsiteY59" fmla="*/ 818397 h 1465772"/>
                <a:gd name="connsiteX60" fmla="*/ 570728 w 663077"/>
                <a:gd name="connsiteY60" fmla="*/ 1430288 h 1465772"/>
                <a:gd name="connsiteX61" fmla="*/ 591671 w 663077"/>
                <a:gd name="connsiteY61" fmla="*/ 1453326 h 1465772"/>
                <a:gd name="connsiteX62" fmla="*/ 588617 w 663077"/>
                <a:gd name="connsiteY62" fmla="*/ 1455385 h 1465772"/>
                <a:gd name="connsiteX63" fmla="*/ 567911 w 663077"/>
                <a:gd name="connsiteY63" fmla="*/ 1432607 h 1465772"/>
                <a:gd name="connsiteX64" fmla="*/ 310855 w 663077"/>
                <a:gd name="connsiteY64" fmla="*/ 818767 h 1465772"/>
                <a:gd name="connsiteX65" fmla="*/ 263890 w 663077"/>
                <a:gd name="connsiteY65" fmla="*/ 753980 h 1465772"/>
                <a:gd name="connsiteX66" fmla="*/ 267551 w 663077"/>
                <a:gd name="connsiteY66" fmla="*/ 753980 h 1465772"/>
                <a:gd name="connsiteX67" fmla="*/ 271041 w 663077"/>
                <a:gd name="connsiteY67" fmla="*/ 822864 h 1465772"/>
                <a:gd name="connsiteX68" fmla="*/ 537046 w 663077"/>
                <a:gd name="connsiteY68" fmla="*/ 1458077 h 1465772"/>
                <a:gd name="connsiteX69" fmla="*/ 543340 w 663077"/>
                <a:gd name="connsiteY69" fmla="*/ 1465000 h 1465772"/>
                <a:gd name="connsiteX70" fmla="*/ 539517 w 663077"/>
                <a:gd name="connsiteY70" fmla="*/ 1465772 h 1465772"/>
                <a:gd name="connsiteX71" fmla="*/ 539090 w 663077"/>
                <a:gd name="connsiteY71" fmla="*/ 1465772 h 1465772"/>
                <a:gd name="connsiteX72" fmla="*/ 534202 w 663077"/>
                <a:gd name="connsiteY72" fmla="*/ 1460395 h 1465772"/>
                <a:gd name="connsiteX73" fmla="*/ 267398 w 663077"/>
                <a:gd name="connsiteY73" fmla="*/ 823234 h 1465772"/>
                <a:gd name="connsiteX74" fmla="*/ 220208 w 663077"/>
                <a:gd name="connsiteY74" fmla="*/ 753980 h 1465772"/>
                <a:gd name="connsiteX75" fmla="*/ 223869 w 663077"/>
                <a:gd name="connsiteY75" fmla="*/ 753980 h 1465772"/>
                <a:gd name="connsiteX76" fmla="*/ 227584 w 663077"/>
                <a:gd name="connsiteY76" fmla="*/ 827317 h 1465772"/>
                <a:gd name="connsiteX77" fmla="*/ 432235 w 663077"/>
                <a:gd name="connsiteY77" fmla="*/ 1390805 h 1465772"/>
                <a:gd name="connsiteX78" fmla="*/ 488329 w 663077"/>
                <a:gd name="connsiteY78" fmla="*/ 1465772 h 1465772"/>
                <a:gd name="connsiteX79" fmla="*/ 483777 w 663077"/>
                <a:gd name="connsiteY79" fmla="*/ 1465772 h 1465772"/>
                <a:gd name="connsiteX80" fmla="*/ 429206 w 663077"/>
                <a:gd name="connsiteY80" fmla="*/ 1392841 h 1465772"/>
                <a:gd name="connsiteX81" fmla="*/ 223942 w 663077"/>
                <a:gd name="connsiteY81" fmla="*/ 827687 h 1465772"/>
                <a:gd name="connsiteX82" fmla="*/ 176525 w 663077"/>
                <a:gd name="connsiteY82" fmla="*/ 753980 h 1465772"/>
                <a:gd name="connsiteX83" fmla="*/ 180186 w 663077"/>
                <a:gd name="connsiteY83" fmla="*/ 753980 h 1465772"/>
                <a:gd name="connsiteX84" fmla="*/ 184128 w 663077"/>
                <a:gd name="connsiteY84" fmla="*/ 831770 h 1465772"/>
                <a:gd name="connsiteX85" fmla="*/ 396033 w 663077"/>
                <a:gd name="connsiteY85" fmla="*/ 1415194 h 1465772"/>
                <a:gd name="connsiteX86" fmla="*/ 433879 w 663077"/>
                <a:gd name="connsiteY86" fmla="*/ 1465772 h 1465772"/>
                <a:gd name="connsiteX87" fmla="*/ 429276 w 663077"/>
                <a:gd name="connsiteY87" fmla="*/ 1465772 h 1465772"/>
                <a:gd name="connsiteX88" fmla="*/ 392982 w 663077"/>
                <a:gd name="connsiteY88" fmla="*/ 1417266 h 1465772"/>
                <a:gd name="connsiteX89" fmla="*/ 180485 w 663077"/>
                <a:gd name="connsiteY89" fmla="*/ 832154 h 1465772"/>
                <a:gd name="connsiteX90" fmla="*/ 132842 w 663077"/>
                <a:gd name="connsiteY90" fmla="*/ 753980 h 1465772"/>
                <a:gd name="connsiteX91" fmla="*/ 136503 w 663077"/>
                <a:gd name="connsiteY91" fmla="*/ 753980 h 1465772"/>
                <a:gd name="connsiteX92" fmla="*/ 140670 w 663077"/>
                <a:gd name="connsiteY92" fmla="*/ 836237 h 1465772"/>
                <a:gd name="connsiteX93" fmla="*/ 359810 w 663077"/>
                <a:gd name="connsiteY93" fmla="*/ 1439619 h 1465772"/>
                <a:gd name="connsiteX94" fmla="*/ 379378 w 663077"/>
                <a:gd name="connsiteY94" fmla="*/ 1465772 h 1465772"/>
                <a:gd name="connsiteX95" fmla="*/ 374826 w 663077"/>
                <a:gd name="connsiteY95" fmla="*/ 1465772 h 1465772"/>
                <a:gd name="connsiteX96" fmla="*/ 356781 w 663077"/>
                <a:gd name="connsiteY96" fmla="*/ 1441655 h 1465772"/>
                <a:gd name="connsiteX97" fmla="*/ 137028 w 663077"/>
                <a:gd name="connsiteY97" fmla="*/ 836608 h 1465772"/>
                <a:gd name="connsiteX98" fmla="*/ 89160 w 663077"/>
                <a:gd name="connsiteY98" fmla="*/ 753980 h 1465772"/>
                <a:gd name="connsiteX99" fmla="*/ 92821 w 663077"/>
                <a:gd name="connsiteY99" fmla="*/ 753980 h 1465772"/>
                <a:gd name="connsiteX100" fmla="*/ 97214 w 663077"/>
                <a:gd name="connsiteY100" fmla="*/ 840691 h 1465772"/>
                <a:gd name="connsiteX101" fmla="*/ 323609 w 663077"/>
                <a:gd name="connsiteY101" fmla="*/ 1464008 h 1465772"/>
                <a:gd name="connsiteX102" fmla="*/ 324929 w 663077"/>
                <a:gd name="connsiteY102" fmla="*/ 1465772 h 1465772"/>
                <a:gd name="connsiteX103" fmla="*/ 320370 w 663077"/>
                <a:gd name="connsiteY103" fmla="*/ 1465772 h 1465772"/>
                <a:gd name="connsiteX104" fmla="*/ 251926 w 663077"/>
                <a:gd name="connsiteY104" fmla="*/ 1353224 h 1465772"/>
                <a:gd name="connsiteX105" fmla="*/ 93572 w 663077"/>
                <a:gd name="connsiteY105" fmla="*/ 841074 h 1465772"/>
                <a:gd name="connsiteX106" fmla="*/ 663077 w 663077"/>
                <a:gd name="connsiteY106" fmla="*/ 212872 h 1465772"/>
                <a:gd name="connsiteX107" fmla="*/ 663077 w 663077"/>
                <a:gd name="connsiteY107" fmla="*/ 219959 h 1465772"/>
                <a:gd name="connsiteX108" fmla="*/ 639185 w 663077"/>
                <a:gd name="connsiteY108" fmla="*/ 259244 h 1465772"/>
                <a:gd name="connsiteX109" fmla="*/ 526979 w 663077"/>
                <a:gd name="connsiteY109" fmla="*/ 701321 h 1465772"/>
                <a:gd name="connsiteX110" fmla="*/ 527510 w 663077"/>
                <a:gd name="connsiteY110" fmla="*/ 711792 h 1465772"/>
                <a:gd name="connsiteX111" fmla="*/ 523849 w 663077"/>
                <a:gd name="connsiteY111" fmla="*/ 711792 h 1465772"/>
                <a:gd name="connsiteX112" fmla="*/ 523318 w 663077"/>
                <a:gd name="connsiteY112" fmla="*/ 701321 h 1465772"/>
                <a:gd name="connsiteX113" fmla="*/ 635954 w 663077"/>
                <a:gd name="connsiteY113" fmla="*/ 257474 h 1465772"/>
                <a:gd name="connsiteX114" fmla="*/ 663077 w 663077"/>
                <a:gd name="connsiteY114" fmla="*/ 136139 h 1465772"/>
                <a:gd name="connsiteX115" fmla="*/ 663077 w 663077"/>
                <a:gd name="connsiteY115" fmla="*/ 141844 h 1465772"/>
                <a:gd name="connsiteX116" fmla="*/ 649509 w 663077"/>
                <a:gd name="connsiteY116" fmla="*/ 158283 h 1465772"/>
                <a:gd name="connsiteX117" fmla="*/ 483296 w 663077"/>
                <a:gd name="connsiteY117" fmla="*/ 701322 h 1465772"/>
                <a:gd name="connsiteX118" fmla="*/ 483827 w 663077"/>
                <a:gd name="connsiteY118" fmla="*/ 711792 h 1465772"/>
                <a:gd name="connsiteX119" fmla="*/ 480166 w 663077"/>
                <a:gd name="connsiteY119" fmla="*/ 711792 h 1465772"/>
                <a:gd name="connsiteX120" fmla="*/ 479635 w 663077"/>
                <a:gd name="connsiteY120" fmla="*/ 701322 h 1465772"/>
                <a:gd name="connsiteX121" fmla="*/ 646480 w 663077"/>
                <a:gd name="connsiteY121" fmla="*/ 156247 h 1465772"/>
                <a:gd name="connsiteX122" fmla="*/ 654037 w 663077"/>
                <a:gd name="connsiteY122" fmla="*/ 78781 h 1465772"/>
                <a:gd name="connsiteX123" fmla="*/ 654973 w 663077"/>
                <a:gd name="connsiteY123" fmla="*/ 83417 h 1465772"/>
                <a:gd name="connsiteX124" fmla="*/ 613308 w 663077"/>
                <a:gd name="connsiteY124" fmla="*/ 133893 h 1465772"/>
                <a:gd name="connsiteX125" fmla="*/ 439614 w 663077"/>
                <a:gd name="connsiteY125" fmla="*/ 701322 h 1465772"/>
                <a:gd name="connsiteX126" fmla="*/ 440145 w 663077"/>
                <a:gd name="connsiteY126" fmla="*/ 711792 h 1465772"/>
                <a:gd name="connsiteX127" fmla="*/ 436484 w 663077"/>
                <a:gd name="connsiteY127" fmla="*/ 711792 h 1465772"/>
                <a:gd name="connsiteX128" fmla="*/ 435953 w 663077"/>
                <a:gd name="connsiteY128" fmla="*/ 701322 h 1465772"/>
                <a:gd name="connsiteX129" fmla="*/ 610257 w 663077"/>
                <a:gd name="connsiteY129" fmla="*/ 131821 h 1465772"/>
                <a:gd name="connsiteX130" fmla="*/ 627113 w 663077"/>
                <a:gd name="connsiteY130" fmla="*/ 36525 h 1465772"/>
                <a:gd name="connsiteX131" fmla="*/ 629270 w 663077"/>
                <a:gd name="connsiteY131" fmla="*/ 39725 h 1465772"/>
                <a:gd name="connsiteX132" fmla="*/ 577085 w 663077"/>
                <a:gd name="connsiteY132" fmla="*/ 109468 h 1465772"/>
                <a:gd name="connsiteX133" fmla="*/ 395931 w 663077"/>
                <a:gd name="connsiteY133" fmla="*/ 701322 h 1465772"/>
                <a:gd name="connsiteX134" fmla="*/ 396462 w 663077"/>
                <a:gd name="connsiteY134" fmla="*/ 711792 h 1465772"/>
                <a:gd name="connsiteX135" fmla="*/ 392801 w 663077"/>
                <a:gd name="connsiteY135" fmla="*/ 711792 h 1465772"/>
                <a:gd name="connsiteX136" fmla="*/ 392270 w 663077"/>
                <a:gd name="connsiteY136" fmla="*/ 701322 h 1465772"/>
                <a:gd name="connsiteX137" fmla="*/ 574055 w 663077"/>
                <a:gd name="connsiteY137" fmla="*/ 107432 h 1465772"/>
                <a:gd name="connsiteX138" fmla="*/ 590978 w 663077"/>
                <a:gd name="connsiteY138" fmla="*/ 11979 h 1465772"/>
                <a:gd name="connsiteX139" fmla="*/ 594003 w 663077"/>
                <a:gd name="connsiteY139" fmla="*/ 14019 h 1465772"/>
                <a:gd name="connsiteX140" fmla="*/ 540862 w 663077"/>
                <a:gd name="connsiteY140" fmla="*/ 85043 h 1465772"/>
                <a:gd name="connsiteX141" fmla="*/ 352249 w 663077"/>
                <a:gd name="connsiteY141" fmla="*/ 701322 h 1465772"/>
                <a:gd name="connsiteX142" fmla="*/ 352780 w 663077"/>
                <a:gd name="connsiteY142" fmla="*/ 711792 h 1465772"/>
                <a:gd name="connsiteX143" fmla="*/ 349119 w 663077"/>
                <a:gd name="connsiteY143" fmla="*/ 711792 h 1465772"/>
                <a:gd name="connsiteX144" fmla="*/ 348588 w 663077"/>
                <a:gd name="connsiteY144" fmla="*/ 701322 h 1465772"/>
                <a:gd name="connsiteX145" fmla="*/ 537833 w 663077"/>
                <a:gd name="connsiteY145" fmla="*/ 83007 h 1465772"/>
                <a:gd name="connsiteX146" fmla="*/ 544708 w 663077"/>
                <a:gd name="connsiteY146" fmla="*/ 1048 h 1465772"/>
                <a:gd name="connsiteX147" fmla="*/ 548662 w 663077"/>
                <a:gd name="connsiteY147" fmla="*/ 1847 h 1465772"/>
                <a:gd name="connsiteX148" fmla="*/ 504660 w 663077"/>
                <a:gd name="connsiteY148" fmla="*/ 60654 h 1465772"/>
                <a:gd name="connsiteX149" fmla="*/ 308566 w 663077"/>
                <a:gd name="connsiteY149" fmla="*/ 701322 h 1465772"/>
                <a:gd name="connsiteX150" fmla="*/ 309097 w 663077"/>
                <a:gd name="connsiteY150" fmla="*/ 711792 h 1465772"/>
                <a:gd name="connsiteX151" fmla="*/ 305436 w 663077"/>
                <a:gd name="connsiteY151" fmla="*/ 711792 h 1465772"/>
                <a:gd name="connsiteX152" fmla="*/ 304905 w 663077"/>
                <a:gd name="connsiteY152" fmla="*/ 701322 h 1465772"/>
                <a:gd name="connsiteX153" fmla="*/ 501631 w 663077"/>
                <a:gd name="connsiteY153" fmla="*/ 58618 h 1465772"/>
                <a:gd name="connsiteX154" fmla="*/ 490991 w 663077"/>
                <a:gd name="connsiteY154" fmla="*/ 0 h 1465772"/>
                <a:gd name="connsiteX155" fmla="*/ 495543 w 663077"/>
                <a:gd name="connsiteY155" fmla="*/ 0 h 1465772"/>
                <a:gd name="connsiteX156" fmla="*/ 468436 w 663077"/>
                <a:gd name="connsiteY156" fmla="*/ 36228 h 1465772"/>
                <a:gd name="connsiteX157" fmla="*/ 264883 w 663077"/>
                <a:gd name="connsiteY157" fmla="*/ 701322 h 1465772"/>
                <a:gd name="connsiteX158" fmla="*/ 265414 w 663077"/>
                <a:gd name="connsiteY158" fmla="*/ 711792 h 1465772"/>
                <a:gd name="connsiteX159" fmla="*/ 261753 w 663077"/>
                <a:gd name="connsiteY159" fmla="*/ 711792 h 1465772"/>
                <a:gd name="connsiteX160" fmla="*/ 261222 w 663077"/>
                <a:gd name="connsiteY160" fmla="*/ 701322 h 1465772"/>
                <a:gd name="connsiteX161" fmla="*/ 465407 w 663077"/>
                <a:gd name="connsiteY161" fmla="*/ 34193 h 1465772"/>
                <a:gd name="connsiteX162" fmla="*/ 436542 w 663077"/>
                <a:gd name="connsiteY162" fmla="*/ 0 h 1465772"/>
                <a:gd name="connsiteX163" fmla="*/ 441094 w 663077"/>
                <a:gd name="connsiteY163" fmla="*/ 0 h 1465772"/>
                <a:gd name="connsiteX164" fmla="*/ 432235 w 663077"/>
                <a:gd name="connsiteY164" fmla="*/ 11840 h 1465772"/>
                <a:gd name="connsiteX165" fmla="*/ 221201 w 663077"/>
                <a:gd name="connsiteY165" fmla="*/ 701322 h 1465772"/>
                <a:gd name="connsiteX166" fmla="*/ 221732 w 663077"/>
                <a:gd name="connsiteY166" fmla="*/ 711792 h 1465772"/>
                <a:gd name="connsiteX167" fmla="*/ 218071 w 663077"/>
                <a:gd name="connsiteY167" fmla="*/ 711792 h 1465772"/>
                <a:gd name="connsiteX168" fmla="*/ 217540 w 663077"/>
                <a:gd name="connsiteY168" fmla="*/ 701322 h 1465772"/>
                <a:gd name="connsiteX169" fmla="*/ 429206 w 663077"/>
                <a:gd name="connsiteY169" fmla="*/ 9804 h 1465772"/>
                <a:gd name="connsiteX170" fmla="*/ 384090 w 663077"/>
                <a:gd name="connsiteY170" fmla="*/ 0 h 1465772"/>
                <a:gd name="connsiteX171" fmla="*/ 388401 w 663077"/>
                <a:gd name="connsiteY171" fmla="*/ 0 h 1465772"/>
                <a:gd name="connsiteX172" fmla="*/ 331962 w 663077"/>
                <a:gd name="connsiteY172" fmla="*/ 92802 h 1465772"/>
                <a:gd name="connsiteX173" fmla="*/ 177518 w 663077"/>
                <a:gd name="connsiteY173" fmla="*/ 701322 h 1465772"/>
                <a:gd name="connsiteX174" fmla="*/ 178049 w 663077"/>
                <a:gd name="connsiteY174" fmla="*/ 711792 h 1465772"/>
                <a:gd name="connsiteX175" fmla="*/ 174388 w 663077"/>
                <a:gd name="connsiteY175" fmla="*/ 711792 h 1465772"/>
                <a:gd name="connsiteX176" fmla="*/ 173857 w 663077"/>
                <a:gd name="connsiteY176" fmla="*/ 701322 h 1465772"/>
                <a:gd name="connsiteX177" fmla="*/ 328731 w 663077"/>
                <a:gd name="connsiteY177" fmla="*/ 91031 h 1465772"/>
                <a:gd name="connsiteX178" fmla="*/ 333056 w 663077"/>
                <a:gd name="connsiteY178" fmla="*/ 0 h 1465772"/>
                <a:gd name="connsiteX179" fmla="*/ 337323 w 663077"/>
                <a:gd name="connsiteY179" fmla="*/ 0 h 1465772"/>
                <a:gd name="connsiteX180" fmla="*/ 293550 w 663077"/>
                <a:gd name="connsiteY180" fmla="*/ 71978 h 1465772"/>
                <a:gd name="connsiteX181" fmla="*/ 133835 w 663077"/>
                <a:gd name="connsiteY181" fmla="*/ 701322 h 1465772"/>
                <a:gd name="connsiteX182" fmla="*/ 134366 w 663077"/>
                <a:gd name="connsiteY182" fmla="*/ 711792 h 1465772"/>
                <a:gd name="connsiteX183" fmla="*/ 130705 w 663077"/>
                <a:gd name="connsiteY183" fmla="*/ 711792 h 1465772"/>
                <a:gd name="connsiteX184" fmla="*/ 130174 w 663077"/>
                <a:gd name="connsiteY184" fmla="*/ 701322 h 1465772"/>
                <a:gd name="connsiteX185" fmla="*/ 290336 w 663077"/>
                <a:gd name="connsiteY185" fmla="*/ 70245 h 1465772"/>
                <a:gd name="connsiteX186" fmla="*/ 281980 w 663077"/>
                <a:gd name="connsiteY186" fmla="*/ 0 h 1465772"/>
                <a:gd name="connsiteX187" fmla="*/ 286289 w 663077"/>
                <a:gd name="connsiteY187" fmla="*/ 0 h 1465772"/>
                <a:gd name="connsiteX188" fmla="*/ 255157 w 663077"/>
                <a:gd name="connsiteY188" fmla="*/ 51192 h 1465772"/>
                <a:gd name="connsiteX189" fmla="*/ 90153 w 663077"/>
                <a:gd name="connsiteY189" fmla="*/ 701322 h 1465772"/>
                <a:gd name="connsiteX190" fmla="*/ 90684 w 663077"/>
                <a:gd name="connsiteY190" fmla="*/ 711792 h 1465772"/>
                <a:gd name="connsiteX191" fmla="*/ 87023 w 663077"/>
                <a:gd name="connsiteY191" fmla="*/ 711792 h 1465772"/>
                <a:gd name="connsiteX192" fmla="*/ 86492 w 663077"/>
                <a:gd name="connsiteY192" fmla="*/ 701322 h 1465772"/>
                <a:gd name="connsiteX193" fmla="*/ 251926 w 663077"/>
                <a:gd name="connsiteY193" fmla="*/ 49421 h 1465772"/>
                <a:gd name="connsiteX194" fmla="*/ 230945 w 663077"/>
                <a:gd name="connsiteY194" fmla="*/ 0 h 1465772"/>
                <a:gd name="connsiteX195" fmla="*/ 235213 w 663077"/>
                <a:gd name="connsiteY195" fmla="*/ 0 h 1465772"/>
                <a:gd name="connsiteX196" fmla="*/ 216745 w 663077"/>
                <a:gd name="connsiteY196" fmla="*/ 30368 h 1465772"/>
                <a:gd name="connsiteX197" fmla="*/ 46470 w 663077"/>
                <a:gd name="connsiteY197" fmla="*/ 701322 h 1465772"/>
                <a:gd name="connsiteX198" fmla="*/ 46713 w 663077"/>
                <a:gd name="connsiteY198" fmla="*/ 706113 h 1465772"/>
                <a:gd name="connsiteX199" fmla="*/ 43014 w 663077"/>
                <a:gd name="connsiteY199" fmla="*/ 705366 h 1465772"/>
                <a:gd name="connsiteX200" fmla="*/ 42809 w 663077"/>
                <a:gd name="connsiteY200" fmla="*/ 701322 h 1465772"/>
                <a:gd name="connsiteX201" fmla="*/ 213531 w 663077"/>
                <a:gd name="connsiteY201" fmla="*/ 28634 h 1465772"/>
                <a:gd name="connsiteX202" fmla="*/ 179277 w 663077"/>
                <a:gd name="connsiteY202" fmla="*/ 0 h 1465772"/>
                <a:gd name="connsiteX203" fmla="*/ 183567 w 663077"/>
                <a:gd name="connsiteY203" fmla="*/ 0 h 1465772"/>
                <a:gd name="connsiteX204" fmla="*/ 173054 w 663077"/>
                <a:gd name="connsiteY204" fmla="*/ 17518 h 1465772"/>
                <a:gd name="connsiteX205" fmla="*/ 9817 w 663077"/>
                <a:gd name="connsiteY205" fmla="*/ 557050 h 1465772"/>
                <a:gd name="connsiteX206" fmla="*/ 3514 w 663077"/>
                <a:gd name="connsiteY206" fmla="*/ 686416 h 1465772"/>
                <a:gd name="connsiteX207" fmla="*/ 0 w 663077"/>
                <a:gd name="connsiteY207" fmla="*/ 684046 h 1465772"/>
                <a:gd name="connsiteX208" fmla="*/ 6645 w 663077"/>
                <a:gd name="connsiteY208" fmla="*/ 552444 h 1465772"/>
                <a:gd name="connsiteX209" fmla="*/ 174869 w 663077"/>
                <a:gd name="connsiteY209" fmla="*/ 7257 h 14657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Lst>
              <a:rect l="l" t="t" r="r" b="b"/>
              <a:pathLst>
                <a:path w="663077" h="1465772">
                  <a:moveTo>
                    <a:pt x="6492" y="777349"/>
                  </a:moveTo>
                  <a:lnTo>
                    <a:pt x="9817" y="845595"/>
                  </a:lnTo>
                  <a:cubicBezTo>
                    <a:pt x="28486" y="1036153"/>
                    <a:pt x="84060" y="1218791"/>
                    <a:pt x="173054" y="1385126"/>
                  </a:cubicBezTo>
                  <a:lnTo>
                    <a:pt x="221454" y="1465772"/>
                  </a:lnTo>
                  <a:lnTo>
                    <a:pt x="217628" y="1465772"/>
                  </a:lnTo>
                  <a:lnTo>
                    <a:pt x="174869" y="1395388"/>
                  </a:lnTo>
                  <a:cubicBezTo>
                    <a:pt x="85206" y="1230332"/>
                    <a:pt x="26529" y="1046001"/>
                    <a:pt x="6645" y="850201"/>
                  </a:cubicBezTo>
                  <a:lnTo>
                    <a:pt x="3082" y="779648"/>
                  </a:lnTo>
                  <a:close/>
                  <a:moveTo>
                    <a:pt x="49398" y="759118"/>
                  </a:moveTo>
                  <a:lnTo>
                    <a:pt x="53757" y="845158"/>
                  </a:lnTo>
                  <a:cubicBezTo>
                    <a:pt x="73029" y="1034358"/>
                    <a:pt x="129896" y="1212601"/>
                    <a:pt x="216745" y="1372277"/>
                  </a:cubicBezTo>
                  <a:lnTo>
                    <a:pt x="273603" y="1465772"/>
                  </a:lnTo>
                  <a:lnTo>
                    <a:pt x="269336" y="1465772"/>
                  </a:lnTo>
                  <a:lnTo>
                    <a:pt x="213531" y="1374011"/>
                  </a:lnTo>
                  <a:cubicBezTo>
                    <a:pt x="126454" y="1213920"/>
                    <a:pt x="69438" y="1035215"/>
                    <a:pt x="50115" y="845528"/>
                  </a:cubicBezTo>
                  <a:lnTo>
                    <a:pt x="45774" y="759849"/>
                  </a:lnTo>
                  <a:close/>
                  <a:moveTo>
                    <a:pt x="525986" y="753980"/>
                  </a:moveTo>
                  <a:lnTo>
                    <a:pt x="529647" y="753980"/>
                  </a:lnTo>
                  <a:lnTo>
                    <a:pt x="531781" y="796088"/>
                  </a:lnTo>
                  <a:cubicBezTo>
                    <a:pt x="544481" y="920745"/>
                    <a:pt x="581955" y="1038187"/>
                    <a:pt x="639185" y="1143399"/>
                  </a:cubicBezTo>
                  <a:lnTo>
                    <a:pt x="663077" y="1182684"/>
                  </a:lnTo>
                  <a:lnTo>
                    <a:pt x="663077" y="1189771"/>
                  </a:lnTo>
                  <a:lnTo>
                    <a:pt x="635954" y="1145170"/>
                  </a:lnTo>
                  <a:cubicBezTo>
                    <a:pt x="578503" y="1039542"/>
                    <a:pt x="540887" y="921632"/>
                    <a:pt x="528138" y="796472"/>
                  </a:cubicBezTo>
                  <a:close/>
                  <a:moveTo>
                    <a:pt x="482303" y="753980"/>
                  </a:moveTo>
                  <a:lnTo>
                    <a:pt x="485964" y="753980"/>
                  </a:lnTo>
                  <a:lnTo>
                    <a:pt x="488324" y="800556"/>
                  </a:lnTo>
                  <a:cubicBezTo>
                    <a:pt x="504944" y="963719"/>
                    <a:pt x="562091" y="1115073"/>
                    <a:pt x="649509" y="1244361"/>
                  </a:cubicBezTo>
                  <a:lnTo>
                    <a:pt x="663077" y="1260799"/>
                  </a:lnTo>
                  <a:lnTo>
                    <a:pt x="663077" y="1266505"/>
                  </a:lnTo>
                  <a:lnTo>
                    <a:pt x="646480" y="1246397"/>
                  </a:lnTo>
                  <a:cubicBezTo>
                    <a:pt x="558731" y="1116622"/>
                    <a:pt x="501366" y="964699"/>
                    <a:pt x="484682" y="800926"/>
                  </a:cubicBezTo>
                  <a:close/>
                  <a:moveTo>
                    <a:pt x="438621" y="753980"/>
                  </a:moveTo>
                  <a:lnTo>
                    <a:pt x="442282" y="753980"/>
                  </a:lnTo>
                  <a:lnTo>
                    <a:pt x="444868" y="805009"/>
                  </a:lnTo>
                  <a:cubicBezTo>
                    <a:pt x="462237" y="975497"/>
                    <a:pt x="521958" y="1133651"/>
                    <a:pt x="613308" y="1268750"/>
                  </a:cubicBezTo>
                  <a:lnTo>
                    <a:pt x="663077" y="1329045"/>
                  </a:lnTo>
                  <a:lnTo>
                    <a:pt x="663077" y="1334816"/>
                  </a:lnTo>
                  <a:lnTo>
                    <a:pt x="610257" y="1270823"/>
                  </a:lnTo>
                  <a:cubicBezTo>
                    <a:pt x="518583" y="1135238"/>
                    <a:pt x="458655" y="976510"/>
                    <a:pt x="441225" y="805393"/>
                  </a:cubicBezTo>
                  <a:close/>
                  <a:moveTo>
                    <a:pt x="394938" y="753980"/>
                  </a:moveTo>
                  <a:lnTo>
                    <a:pt x="398599" y="753980"/>
                  </a:lnTo>
                  <a:lnTo>
                    <a:pt x="401410" y="809476"/>
                  </a:lnTo>
                  <a:cubicBezTo>
                    <a:pt x="423148" y="1022874"/>
                    <a:pt x="508489" y="1217735"/>
                    <a:pt x="638119" y="1374746"/>
                  </a:cubicBezTo>
                  <a:lnTo>
                    <a:pt x="652898" y="1391003"/>
                  </a:lnTo>
                  <a:lnTo>
                    <a:pt x="650801" y="1394114"/>
                  </a:lnTo>
                  <a:lnTo>
                    <a:pt x="635302" y="1377065"/>
                  </a:lnTo>
                  <a:cubicBezTo>
                    <a:pt x="505222" y="1219510"/>
                    <a:pt x="419582" y="1023975"/>
                    <a:pt x="397769" y="809846"/>
                  </a:cubicBezTo>
                  <a:close/>
                  <a:moveTo>
                    <a:pt x="351256" y="753980"/>
                  </a:moveTo>
                  <a:lnTo>
                    <a:pt x="354917" y="753980"/>
                  </a:lnTo>
                  <a:lnTo>
                    <a:pt x="357955" y="813943"/>
                  </a:lnTo>
                  <a:cubicBezTo>
                    <a:pt x="380591" y="1036152"/>
                    <a:pt x="469458" y="1239051"/>
                    <a:pt x="604438" y="1402534"/>
                  </a:cubicBezTo>
                  <a:lnTo>
                    <a:pt x="627798" y="1428231"/>
                  </a:lnTo>
                  <a:lnTo>
                    <a:pt x="626887" y="1429582"/>
                  </a:lnTo>
                  <a:lnTo>
                    <a:pt x="625143" y="1430758"/>
                  </a:lnTo>
                  <a:lnTo>
                    <a:pt x="601594" y="1404853"/>
                  </a:lnTo>
                  <a:cubicBezTo>
                    <a:pt x="466173" y="1240825"/>
                    <a:pt x="377020" y="1037254"/>
                    <a:pt x="354312" y="814313"/>
                  </a:cubicBezTo>
                  <a:close/>
                  <a:moveTo>
                    <a:pt x="307573" y="753980"/>
                  </a:moveTo>
                  <a:lnTo>
                    <a:pt x="311234" y="753980"/>
                  </a:lnTo>
                  <a:lnTo>
                    <a:pt x="314497" y="818397"/>
                  </a:lnTo>
                  <a:cubicBezTo>
                    <a:pt x="338028" y="1049394"/>
                    <a:pt x="430407" y="1260328"/>
                    <a:pt x="570728" y="1430288"/>
                  </a:cubicBezTo>
                  <a:lnTo>
                    <a:pt x="591671" y="1453326"/>
                  </a:lnTo>
                  <a:lnTo>
                    <a:pt x="588617" y="1455385"/>
                  </a:lnTo>
                  <a:lnTo>
                    <a:pt x="567911" y="1432607"/>
                  </a:lnTo>
                  <a:cubicBezTo>
                    <a:pt x="427140" y="1262102"/>
                    <a:pt x="334462" y="1050496"/>
                    <a:pt x="310855" y="818767"/>
                  </a:cubicBezTo>
                  <a:close/>
                  <a:moveTo>
                    <a:pt x="263890" y="753980"/>
                  </a:moveTo>
                  <a:lnTo>
                    <a:pt x="267551" y="753980"/>
                  </a:lnTo>
                  <a:lnTo>
                    <a:pt x="271041" y="822864"/>
                  </a:lnTo>
                  <a:cubicBezTo>
                    <a:pt x="295469" y="1062674"/>
                    <a:pt x="391375" y="1281644"/>
                    <a:pt x="537046" y="1458077"/>
                  </a:cubicBezTo>
                  <a:lnTo>
                    <a:pt x="543340" y="1465000"/>
                  </a:lnTo>
                  <a:lnTo>
                    <a:pt x="539517" y="1465772"/>
                  </a:lnTo>
                  <a:lnTo>
                    <a:pt x="539090" y="1465772"/>
                  </a:lnTo>
                  <a:lnTo>
                    <a:pt x="534202" y="1460395"/>
                  </a:lnTo>
                  <a:cubicBezTo>
                    <a:pt x="388090" y="1283418"/>
                    <a:pt x="291899" y="1063775"/>
                    <a:pt x="267398" y="823234"/>
                  </a:cubicBezTo>
                  <a:close/>
                  <a:moveTo>
                    <a:pt x="220208" y="753980"/>
                  </a:moveTo>
                  <a:lnTo>
                    <a:pt x="223869" y="753980"/>
                  </a:lnTo>
                  <a:lnTo>
                    <a:pt x="227584" y="827317"/>
                  </a:lnTo>
                  <a:cubicBezTo>
                    <a:pt x="248687" y="1034482"/>
                    <a:pt x="321244" y="1226652"/>
                    <a:pt x="432235" y="1390805"/>
                  </a:cubicBezTo>
                  <a:lnTo>
                    <a:pt x="488329" y="1465772"/>
                  </a:lnTo>
                  <a:lnTo>
                    <a:pt x="483777" y="1465772"/>
                  </a:lnTo>
                  <a:lnTo>
                    <a:pt x="429206" y="1392841"/>
                  </a:lnTo>
                  <a:cubicBezTo>
                    <a:pt x="317884" y="1228200"/>
                    <a:pt x="245108" y="1035462"/>
                    <a:pt x="223942" y="827687"/>
                  </a:cubicBezTo>
                  <a:close/>
                  <a:moveTo>
                    <a:pt x="176525" y="753980"/>
                  </a:moveTo>
                  <a:lnTo>
                    <a:pt x="180186" y="753980"/>
                  </a:lnTo>
                  <a:lnTo>
                    <a:pt x="184128" y="831770"/>
                  </a:lnTo>
                  <a:cubicBezTo>
                    <a:pt x="205979" y="1046259"/>
                    <a:pt x="281109" y="1245229"/>
                    <a:pt x="396033" y="1415194"/>
                  </a:cubicBezTo>
                  <a:lnTo>
                    <a:pt x="433879" y="1465772"/>
                  </a:lnTo>
                  <a:lnTo>
                    <a:pt x="429276" y="1465772"/>
                  </a:lnTo>
                  <a:lnTo>
                    <a:pt x="392982" y="1417266"/>
                  </a:lnTo>
                  <a:cubicBezTo>
                    <a:pt x="277735" y="1246816"/>
                    <a:pt x="202396" y="1047273"/>
                    <a:pt x="180485" y="832154"/>
                  </a:cubicBezTo>
                  <a:close/>
                  <a:moveTo>
                    <a:pt x="132842" y="753980"/>
                  </a:moveTo>
                  <a:lnTo>
                    <a:pt x="136503" y="753980"/>
                  </a:lnTo>
                  <a:lnTo>
                    <a:pt x="140670" y="836237"/>
                  </a:lnTo>
                  <a:cubicBezTo>
                    <a:pt x="163267" y="1058070"/>
                    <a:pt x="240961" y="1263845"/>
                    <a:pt x="359810" y="1439619"/>
                  </a:cubicBezTo>
                  <a:lnTo>
                    <a:pt x="379378" y="1465772"/>
                  </a:lnTo>
                  <a:lnTo>
                    <a:pt x="374826" y="1465772"/>
                  </a:lnTo>
                  <a:lnTo>
                    <a:pt x="356781" y="1441655"/>
                  </a:lnTo>
                  <a:cubicBezTo>
                    <a:pt x="237600" y="1265393"/>
                    <a:pt x="159688" y="1059050"/>
                    <a:pt x="137028" y="836608"/>
                  </a:cubicBezTo>
                  <a:close/>
                  <a:moveTo>
                    <a:pt x="89160" y="753980"/>
                  </a:moveTo>
                  <a:lnTo>
                    <a:pt x="92821" y="753980"/>
                  </a:lnTo>
                  <a:lnTo>
                    <a:pt x="97214" y="840691"/>
                  </a:lnTo>
                  <a:cubicBezTo>
                    <a:pt x="120560" y="1069847"/>
                    <a:pt x="200827" y="1282422"/>
                    <a:pt x="323609" y="1464008"/>
                  </a:cubicBezTo>
                  <a:lnTo>
                    <a:pt x="324929" y="1465772"/>
                  </a:lnTo>
                  <a:lnTo>
                    <a:pt x="320370" y="1465772"/>
                  </a:lnTo>
                  <a:lnTo>
                    <a:pt x="251926" y="1353224"/>
                  </a:lnTo>
                  <a:cubicBezTo>
                    <a:pt x="167545" y="1198084"/>
                    <a:pt x="112296" y="1024903"/>
                    <a:pt x="93572" y="841074"/>
                  </a:cubicBezTo>
                  <a:close/>
                  <a:moveTo>
                    <a:pt x="663077" y="212872"/>
                  </a:moveTo>
                  <a:lnTo>
                    <a:pt x="663077" y="219959"/>
                  </a:lnTo>
                  <a:lnTo>
                    <a:pt x="639185" y="259244"/>
                  </a:lnTo>
                  <a:cubicBezTo>
                    <a:pt x="567647" y="390759"/>
                    <a:pt x="526979" y="541384"/>
                    <a:pt x="526979" y="701321"/>
                  </a:cubicBezTo>
                  <a:lnTo>
                    <a:pt x="527510" y="711792"/>
                  </a:lnTo>
                  <a:lnTo>
                    <a:pt x="523849" y="711792"/>
                  </a:lnTo>
                  <a:lnTo>
                    <a:pt x="523318" y="701321"/>
                  </a:lnTo>
                  <a:cubicBezTo>
                    <a:pt x="523318" y="540734"/>
                    <a:pt x="564141" y="389508"/>
                    <a:pt x="635954" y="257474"/>
                  </a:cubicBezTo>
                  <a:close/>
                  <a:moveTo>
                    <a:pt x="663077" y="136139"/>
                  </a:moveTo>
                  <a:lnTo>
                    <a:pt x="663077" y="141844"/>
                  </a:lnTo>
                  <a:lnTo>
                    <a:pt x="649509" y="158283"/>
                  </a:lnTo>
                  <a:cubicBezTo>
                    <a:pt x="544608" y="313428"/>
                    <a:pt x="483296" y="500349"/>
                    <a:pt x="483296" y="701322"/>
                  </a:cubicBezTo>
                  <a:lnTo>
                    <a:pt x="483827" y="711792"/>
                  </a:lnTo>
                  <a:lnTo>
                    <a:pt x="480166" y="711792"/>
                  </a:lnTo>
                  <a:lnTo>
                    <a:pt x="479635" y="701322"/>
                  </a:lnTo>
                  <a:cubicBezTo>
                    <a:pt x="479635" y="499600"/>
                    <a:pt x="541181" y="311977"/>
                    <a:pt x="646480" y="156247"/>
                  </a:cubicBezTo>
                  <a:close/>
                  <a:moveTo>
                    <a:pt x="654037" y="78781"/>
                  </a:moveTo>
                  <a:lnTo>
                    <a:pt x="654973" y="83417"/>
                  </a:lnTo>
                  <a:lnTo>
                    <a:pt x="613308" y="133893"/>
                  </a:lnTo>
                  <a:cubicBezTo>
                    <a:pt x="503687" y="296013"/>
                    <a:pt x="439614" y="491331"/>
                    <a:pt x="439614" y="701322"/>
                  </a:cubicBezTo>
                  <a:lnTo>
                    <a:pt x="440145" y="711792"/>
                  </a:lnTo>
                  <a:lnTo>
                    <a:pt x="436484" y="711792"/>
                  </a:lnTo>
                  <a:lnTo>
                    <a:pt x="435953" y="701322"/>
                  </a:lnTo>
                  <a:cubicBezTo>
                    <a:pt x="435953" y="490551"/>
                    <a:pt x="500249" y="294523"/>
                    <a:pt x="610257" y="131821"/>
                  </a:cubicBezTo>
                  <a:close/>
                  <a:moveTo>
                    <a:pt x="627113" y="36525"/>
                  </a:moveTo>
                  <a:lnTo>
                    <a:pt x="629270" y="39725"/>
                  </a:lnTo>
                  <a:lnTo>
                    <a:pt x="577085" y="109468"/>
                  </a:lnTo>
                  <a:cubicBezTo>
                    <a:pt x="462754" y="278560"/>
                    <a:pt x="395931" y="482283"/>
                    <a:pt x="395931" y="701322"/>
                  </a:cubicBezTo>
                  <a:lnTo>
                    <a:pt x="396462" y="711792"/>
                  </a:lnTo>
                  <a:lnTo>
                    <a:pt x="392801" y="711792"/>
                  </a:lnTo>
                  <a:lnTo>
                    <a:pt x="392270" y="701322"/>
                  </a:lnTo>
                  <a:cubicBezTo>
                    <a:pt x="392270" y="481534"/>
                    <a:pt x="459327" y="277109"/>
                    <a:pt x="574055" y="107432"/>
                  </a:cubicBezTo>
                  <a:close/>
                  <a:moveTo>
                    <a:pt x="590978" y="11979"/>
                  </a:moveTo>
                  <a:lnTo>
                    <a:pt x="594003" y="14019"/>
                  </a:lnTo>
                  <a:lnTo>
                    <a:pt x="540862" y="85043"/>
                  </a:lnTo>
                  <a:cubicBezTo>
                    <a:pt x="421822" y="261106"/>
                    <a:pt x="352249" y="473234"/>
                    <a:pt x="352249" y="701322"/>
                  </a:cubicBezTo>
                  <a:lnTo>
                    <a:pt x="352780" y="711792"/>
                  </a:lnTo>
                  <a:lnTo>
                    <a:pt x="349119" y="711792"/>
                  </a:lnTo>
                  <a:lnTo>
                    <a:pt x="348588" y="701322"/>
                  </a:lnTo>
                  <a:cubicBezTo>
                    <a:pt x="348588" y="472485"/>
                    <a:pt x="418395" y="259655"/>
                    <a:pt x="537833" y="83007"/>
                  </a:cubicBezTo>
                  <a:close/>
                  <a:moveTo>
                    <a:pt x="544708" y="1048"/>
                  </a:moveTo>
                  <a:lnTo>
                    <a:pt x="548662" y="1847"/>
                  </a:lnTo>
                  <a:lnTo>
                    <a:pt x="504660" y="60654"/>
                  </a:lnTo>
                  <a:cubicBezTo>
                    <a:pt x="380900" y="243692"/>
                    <a:pt x="308566" y="464217"/>
                    <a:pt x="308566" y="701322"/>
                  </a:cubicBezTo>
                  <a:lnTo>
                    <a:pt x="309097" y="711792"/>
                  </a:lnTo>
                  <a:lnTo>
                    <a:pt x="305436" y="711792"/>
                  </a:lnTo>
                  <a:lnTo>
                    <a:pt x="304905" y="701322"/>
                  </a:lnTo>
                  <a:cubicBezTo>
                    <a:pt x="304905" y="463468"/>
                    <a:pt x="377473" y="242241"/>
                    <a:pt x="501631" y="58618"/>
                  </a:cubicBezTo>
                  <a:close/>
                  <a:moveTo>
                    <a:pt x="490991" y="0"/>
                  </a:moveTo>
                  <a:lnTo>
                    <a:pt x="495543" y="0"/>
                  </a:lnTo>
                  <a:lnTo>
                    <a:pt x="468436" y="36228"/>
                  </a:lnTo>
                  <a:cubicBezTo>
                    <a:pt x="339967" y="226238"/>
                    <a:pt x="264883" y="455168"/>
                    <a:pt x="264883" y="701322"/>
                  </a:cubicBezTo>
                  <a:lnTo>
                    <a:pt x="265414" y="711792"/>
                  </a:lnTo>
                  <a:lnTo>
                    <a:pt x="261753" y="711792"/>
                  </a:lnTo>
                  <a:lnTo>
                    <a:pt x="261222" y="701322"/>
                  </a:lnTo>
                  <a:cubicBezTo>
                    <a:pt x="261222" y="454419"/>
                    <a:pt x="336540" y="224787"/>
                    <a:pt x="465407" y="34193"/>
                  </a:cubicBezTo>
                  <a:close/>
                  <a:moveTo>
                    <a:pt x="436542" y="0"/>
                  </a:moveTo>
                  <a:lnTo>
                    <a:pt x="441094" y="0"/>
                  </a:lnTo>
                  <a:lnTo>
                    <a:pt x="432235" y="11840"/>
                  </a:lnTo>
                  <a:cubicBezTo>
                    <a:pt x="299046" y="208823"/>
                    <a:pt x="221201" y="446151"/>
                    <a:pt x="221201" y="701322"/>
                  </a:cubicBezTo>
                  <a:lnTo>
                    <a:pt x="221732" y="711792"/>
                  </a:lnTo>
                  <a:lnTo>
                    <a:pt x="218071" y="711792"/>
                  </a:lnTo>
                  <a:lnTo>
                    <a:pt x="217540" y="701322"/>
                  </a:lnTo>
                  <a:cubicBezTo>
                    <a:pt x="217540" y="445402"/>
                    <a:pt x="295619" y="207372"/>
                    <a:pt x="429206" y="9804"/>
                  </a:cubicBezTo>
                  <a:close/>
                  <a:moveTo>
                    <a:pt x="384090" y="0"/>
                  </a:moveTo>
                  <a:lnTo>
                    <a:pt x="388401" y="0"/>
                  </a:lnTo>
                  <a:lnTo>
                    <a:pt x="331962" y="92802"/>
                  </a:lnTo>
                  <a:cubicBezTo>
                    <a:pt x="233495" y="273829"/>
                    <a:pt x="177518" y="481165"/>
                    <a:pt x="177518" y="701322"/>
                  </a:cubicBezTo>
                  <a:lnTo>
                    <a:pt x="178049" y="711792"/>
                  </a:lnTo>
                  <a:lnTo>
                    <a:pt x="174388" y="711792"/>
                  </a:lnTo>
                  <a:lnTo>
                    <a:pt x="173857" y="701322"/>
                  </a:lnTo>
                  <a:cubicBezTo>
                    <a:pt x="173857" y="480515"/>
                    <a:pt x="229988" y="272578"/>
                    <a:pt x="328731" y="91031"/>
                  </a:cubicBezTo>
                  <a:close/>
                  <a:moveTo>
                    <a:pt x="333056" y="0"/>
                  </a:moveTo>
                  <a:lnTo>
                    <a:pt x="337323" y="0"/>
                  </a:lnTo>
                  <a:lnTo>
                    <a:pt x="293550" y="71978"/>
                  </a:lnTo>
                  <a:cubicBezTo>
                    <a:pt x="191721" y="259195"/>
                    <a:pt x="133835" y="473624"/>
                    <a:pt x="133835" y="701322"/>
                  </a:cubicBezTo>
                  <a:lnTo>
                    <a:pt x="134366" y="711792"/>
                  </a:lnTo>
                  <a:lnTo>
                    <a:pt x="130705" y="711792"/>
                  </a:lnTo>
                  <a:lnTo>
                    <a:pt x="130174" y="701322"/>
                  </a:lnTo>
                  <a:cubicBezTo>
                    <a:pt x="130174" y="473000"/>
                    <a:pt x="188223" y="257980"/>
                    <a:pt x="290336" y="70245"/>
                  </a:cubicBezTo>
                  <a:close/>
                  <a:moveTo>
                    <a:pt x="281980" y="0"/>
                  </a:moveTo>
                  <a:lnTo>
                    <a:pt x="286289" y="0"/>
                  </a:lnTo>
                  <a:lnTo>
                    <a:pt x="255157" y="51192"/>
                  </a:lnTo>
                  <a:cubicBezTo>
                    <a:pt x="149957" y="244597"/>
                    <a:pt x="90153" y="466110"/>
                    <a:pt x="90153" y="701322"/>
                  </a:cubicBezTo>
                  <a:lnTo>
                    <a:pt x="90684" y="711792"/>
                  </a:lnTo>
                  <a:lnTo>
                    <a:pt x="87023" y="711792"/>
                  </a:lnTo>
                  <a:lnTo>
                    <a:pt x="86492" y="701322"/>
                  </a:lnTo>
                  <a:cubicBezTo>
                    <a:pt x="86492" y="465460"/>
                    <a:pt x="146450" y="243346"/>
                    <a:pt x="251926" y="49421"/>
                  </a:cubicBezTo>
                  <a:close/>
                  <a:moveTo>
                    <a:pt x="230945" y="0"/>
                  </a:moveTo>
                  <a:lnTo>
                    <a:pt x="235213" y="0"/>
                  </a:lnTo>
                  <a:lnTo>
                    <a:pt x="216745" y="30368"/>
                  </a:lnTo>
                  <a:cubicBezTo>
                    <a:pt x="108183" y="229963"/>
                    <a:pt x="46470" y="458569"/>
                    <a:pt x="46470" y="701322"/>
                  </a:cubicBezTo>
                  <a:lnTo>
                    <a:pt x="46713" y="706113"/>
                  </a:lnTo>
                  <a:lnTo>
                    <a:pt x="43014" y="705366"/>
                  </a:lnTo>
                  <a:lnTo>
                    <a:pt x="42809" y="701322"/>
                  </a:lnTo>
                  <a:cubicBezTo>
                    <a:pt x="42809" y="457945"/>
                    <a:pt x="104685" y="228748"/>
                    <a:pt x="213531" y="28634"/>
                  </a:cubicBezTo>
                  <a:close/>
                  <a:moveTo>
                    <a:pt x="179277" y="0"/>
                  </a:moveTo>
                  <a:lnTo>
                    <a:pt x="183567" y="0"/>
                  </a:lnTo>
                  <a:lnTo>
                    <a:pt x="173054" y="17518"/>
                  </a:lnTo>
                  <a:cubicBezTo>
                    <a:pt x="84060" y="183853"/>
                    <a:pt x="28486" y="366491"/>
                    <a:pt x="9817" y="557050"/>
                  </a:cubicBezTo>
                  <a:lnTo>
                    <a:pt x="3514" y="686416"/>
                  </a:lnTo>
                  <a:lnTo>
                    <a:pt x="0" y="684046"/>
                  </a:lnTo>
                  <a:lnTo>
                    <a:pt x="6645" y="552444"/>
                  </a:lnTo>
                  <a:cubicBezTo>
                    <a:pt x="26529" y="356644"/>
                    <a:pt x="85206" y="172313"/>
                    <a:pt x="174869" y="7257"/>
                  </a:cubicBezTo>
                  <a:close/>
                </a:path>
              </a:pathLst>
            </a:custGeom>
            <a:grpFill/>
            <a:ln w="8355" cap="flat">
              <a:noFill/>
              <a:prstDash val="solid"/>
              <a:miter/>
            </a:ln>
          </p:spPr>
          <p:txBody>
            <a:bodyPr rtlCol="0" anchor="ctr"/>
            <a:lstStyle/>
            <a:p>
              <a:endParaRPr lang="en-US"/>
            </a:p>
          </p:txBody>
        </p:sp>
        <p:sp>
          <p:nvSpPr>
            <p:cNvPr id="36" name="Freeform 35">
              <a:extLst>
                <a:ext uri="{FF2B5EF4-FFF2-40B4-BE49-F238E27FC236}">
                  <a16:creationId xmlns:a16="http://schemas.microsoft.com/office/drawing/2014/main" id="{8A1E9919-E965-0C29-06A5-F89BCF228C4C}"/>
                </a:ext>
              </a:extLst>
            </p:cNvPr>
            <p:cNvSpPr/>
            <p:nvPr userDrawn="1"/>
          </p:nvSpPr>
          <p:spPr>
            <a:xfrm>
              <a:off x="10435615" y="3586571"/>
              <a:ext cx="1307915" cy="1308201"/>
            </a:xfrm>
            <a:custGeom>
              <a:avLst/>
              <a:gdLst>
                <a:gd name="connsiteX0" fmla="*/ 1307915 w 1307915"/>
                <a:gd name="connsiteY0" fmla="*/ 470957 h 1308201"/>
                <a:gd name="connsiteX1" fmla="*/ 1307915 w 1307915"/>
                <a:gd name="connsiteY1" fmla="*/ 474246 h 1308201"/>
                <a:gd name="connsiteX2" fmla="*/ 1223062 w 1307915"/>
                <a:gd name="connsiteY2" fmla="*/ 478545 h 1308201"/>
                <a:gd name="connsiteX3" fmla="*/ 474242 w 1307915"/>
                <a:gd name="connsiteY3" fmla="*/ 1308199 h 1308201"/>
                <a:gd name="connsiteX4" fmla="*/ 474242 w 1307915"/>
                <a:gd name="connsiteY4" fmla="*/ 1308201 h 1308201"/>
                <a:gd name="connsiteX5" fmla="*/ 470953 w 1307915"/>
                <a:gd name="connsiteY5" fmla="*/ 1308201 h 1308201"/>
                <a:gd name="connsiteX6" fmla="*/ 470953 w 1307915"/>
                <a:gd name="connsiteY6" fmla="*/ 1308199 h 1308201"/>
                <a:gd name="connsiteX7" fmla="*/ 1222717 w 1307915"/>
                <a:gd name="connsiteY7" fmla="*/ 475273 h 1308201"/>
                <a:gd name="connsiteX8" fmla="*/ 1307915 w 1307915"/>
                <a:gd name="connsiteY8" fmla="*/ 431710 h 1308201"/>
                <a:gd name="connsiteX9" fmla="*/ 1307915 w 1307915"/>
                <a:gd name="connsiteY9" fmla="*/ 434999 h 1308201"/>
                <a:gd name="connsiteX10" fmla="*/ 1219048 w 1307915"/>
                <a:gd name="connsiteY10" fmla="*/ 439501 h 1308201"/>
                <a:gd name="connsiteX11" fmla="*/ 434995 w 1307915"/>
                <a:gd name="connsiteY11" fmla="*/ 1308198 h 1308201"/>
                <a:gd name="connsiteX12" fmla="*/ 434995 w 1307915"/>
                <a:gd name="connsiteY12" fmla="*/ 1308201 h 1308201"/>
                <a:gd name="connsiteX13" fmla="*/ 431706 w 1307915"/>
                <a:gd name="connsiteY13" fmla="*/ 1308201 h 1308201"/>
                <a:gd name="connsiteX14" fmla="*/ 431706 w 1307915"/>
                <a:gd name="connsiteY14" fmla="*/ 1308198 h 1308201"/>
                <a:gd name="connsiteX15" fmla="*/ 1218715 w 1307915"/>
                <a:gd name="connsiteY15" fmla="*/ 436229 h 1308201"/>
                <a:gd name="connsiteX16" fmla="*/ 1307915 w 1307915"/>
                <a:gd name="connsiteY16" fmla="*/ 392464 h 1308201"/>
                <a:gd name="connsiteX17" fmla="*/ 1307915 w 1307915"/>
                <a:gd name="connsiteY17" fmla="*/ 395753 h 1308201"/>
                <a:gd name="connsiteX18" fmla="*/ 1215047 w 1307915"/>
                <a:gd name="connsiteY18" fmla="*/ 400458 h 1308201"/>
                <a:gd name="connsiteX19" fmla="*/ 395749 w 1307915"/>
                <a:gd name="connsiteY19" fmla="*/ 1308199 h 1308201"/>
                <a:gd name="connsiteX20" fmla="*/ 395749 w 1307915"/>
                <a:gd name="connsiteY20" fmla="*/ 1308201 h 1308201"/>
                <a:gd name="connsiteX21" fmla="*/ 392460 w 1307915"/>
                <a:gd name="connsiteY21" fmla="*/ 1308201 h 1308201"/>
                <a:gd name="connsiteX22" fmla="*/ 392460 w 1307915"/>
                <a:gd name="connsiteY22" fmla="*/ 1308199 h 1308201"/>
                <a:gd name="connsiteX23" fmla="*/ 1214702 w 1307915"/>
                <a:gd name="connsiteY23" fmla="*/ 397186 h 1308201"/>
                <a:gd name="connsiteX24" fmla="*/ 1307915 w 1307915"/>
                <a:gd name="connsiteY24" fmla="*/ 353217 h 1308201"/>
                <a:gd name="connsiteX25" fmla="*/ 1307915 w 1307915"/>
                <a:gd name="connsiteY25" fmla="*/ 356506 h 1308201"/>
                <a:gd name="connsiteX26" fmla="*/ 1211034 w 1307915"/>
                <a:gd name="connsiteY26" fmla="*/ 361414 h 1308201"/>
                <a:gd name="connsiteX27" fmla="*/ 356503 w 1307915"/>
                <a:gd name="connsiteY27" fmla="*/ 1308198 h 1308201"/>
                <a:gd name="connsiteX28" fmla="*/ 356503 w 1307915"/>
                <a:gd name="connsiteY28" fmla="*/ 1308201 h 1308201"/>
                <a:gd name="connsiteX29" fmla="*/ 353214 w 1307915"/>
                <a:gd name="connsiteY29" fmla="*/ 1308201 h 1308201"/>
                <a:gd name="connsiteX30" fmla="*/ 353214 w 1307915"/>
                <a:gd name="connsiteY30" fmla="*/ 1308198 h 1308201"/>
                <a:gd name="connsiteX31" fmla="*/ 1210701 w 1307915"/>
                <a:gd name="connsiteY31" fmla="*/ 358142 h 1308201"/>
                <a:gd name="connsiteX32" fmla="*/ 1307915 w 1307915"/>
                <a:gd name="connsiteY32" fmla="*/ 313971 h 1308201"/>
                <a:gd name="connsiteX33" fmla="*/ 1307915 w 1307915"/>
                <a:gd name="connsiteY33" fmla="*/ 317260 h 1308201"/>
                <a:gd name="connsiteX34" fmla="*/ 1207020 w 1307915"/>
                <a:gd name="connsiteY34" fmla="*/ 322370 h 1308201"/>
                <a:gd name="connsiteX35" fmla="*/ 317257 w 1307915"/>
                <a:gd name="connsiteY35" fmla="*/ 1308199 h 1308201"/>
                <a:gd name="connsiteX36" fmla="*/ 317257 w 1307915"/>
                <a:gd name="connsiteY36" fmla="*/ 1308201 h 1308201"/>
                <a:gd name="connsiteX37" fmla="*/ 313968 w 1307915"/>
                <a:gd name="connsiteY37" fmla="*/ 1308201 h 1308201"/>
                <a:gd name="connsiteX38" fmla="*/ 313968 w 1307915"/>
                <a:gd name="connsiteY38" fmla="*/ 1308199 h 1308201"/>
                <a:gd name="connsiteX39" fmla="*/ 1206688 w 1307915"/>
                <a:gd name="connsiteY39" fmla="*/ 319099 h 1308201"/>
                <a:gd name="connsiteX40" fmla="*/ 1307915 w 1307915"/>
                <a:gd name="connsiteY40" fmla="*/ 274724 h 1308201"/>
                <a:gd name="connsiteX41" fmla="*/ 1307915 w 1307915"/>
                <a:gd name="connsiteY41" fmla="*/ 278013 h 1308201"/>
                <a:gd name="connsiteX42" fmla="*/ 1203019 w 1307915"/>
                <a:gd name="connsiteY42" fmla="*/ 283327 h 1308201"/>
                <a:gd name="connsiteX43" fmla="*/ 278011 w 1307915"/>
                <a:gd name="connsiteY43" fmla="*/ 1308198 h 1308201"/>
                <a:gd name="connsiteX44" fmla="*/ 278011 w 1307915"/>
                <a:gd name="connsiteY44" fmla="*/ 1308201 h 1308201"/>
                <a:gd name="connsiteX45" fmla="*/ 274722 w 1307915"/>
                <a:gd name="connsiteY45" fmla="*/ 1308201 h 1308201"/>
                <a:gd name="connsiteX46" fmla="*/ 274722 w 1307915"/>
                <a:gd name="connsiteY46" fmla="*/ 1308198 h 1308201"/>
                <a:gd name="connsiteX47" fmla="*/ 1202687 w 1307915"/>
                <a:gd name="connsiteY47" fmla="*/ 280055 h 1308201"/>
                <a:gd name="connsiteX48" fmla="*/ 1307915 w 1307915"/>
                <a:gd name="connsiteY48" fmla="*/ 235478 h 1308201"/>
                <a:gd name="connsiteX49" fmla="*/ 1307915 w 1307915"/>
                <a:gd name="connsiteY49" fmla="*/ 238767 h 1308201"/>
                <a:gd name="connsiteX50" fmla="*/ 1199006 w 1307915"/>
                <a:gd name="connsiteY50" fmla="*/ 244283 h 1308201"/>
                <a:gd name="connsiteX51" fmla="*/ 238765 w 1307915"/>
                <a:gd name="connsiteY51" fmla="*/ 1308199 h 1308201"/>
                <a:gd name="connsiteX52" fmla="*/ 238765 w 1307915"/>
                <a:gd name="connsiteY52" fmla="*/ 1308201 h 1308201"/>
                <a:gd name="connsiteX53" fmla="*/ 235476 w 1307915"/>
                <a:gd name="connsiteY53" fmla="*/ 1308201 h 1308201"/>
                <a:gd name="connsiteX54" fmla="*/ 235476 w 1307915"/>
                <a:gd name="connsiteY54" fmla="*/ 1308199 h 1308201"/>
                <a:gd name="connsiteX55" fmla="*/ 1198673 w 1307915"/>
                <a:gd name="connsiteY55" fmla="*/ 241012 h 1308201"/>
                <a:gd name="connsiteX56" fmla="*/ 1307915 w 1307915"/>
                <a:gd name="connsiteY56" fmla="*/ 196232 h 1308201"/>
                <a:gd name="connsiteX57" fmla="*/ 1307915 w 1307915"/>
                <a:gd name="connsiteY57" fmla="*/ 199521 h 1308201"/>
                <a:gd name="connsiteX58" fmla="*/ 1195006 w 1307915"/>
                <a:gd name="connsiteY58" fmla="*/ 205241 h 1308201"/>
                <a:gd name="connsiteX59" fmla="*/ 199519 w 1307915"/>
                <a:gd name="connsiteY59" fmla="*/ 1308199 h 1308201"/>
                <a:gd name="connsiteX60" fmla="*/ 199519 w 1307915"/>
                <a:gd name="connsiteY60" fmla="*/ 1308201 h 1308201"/>
                <a:gd name="connsiteX61" fmla="*/ 196230 w 1307915"/>
                <a:gd name="connsiteY61" fmla="*/ 1308201 h 1308201"/>
                <a:gd name="connsiteX62" fmla="*/ 196230 w 1307915"/>
                <a:gd name="connsiteY62" fmla="*/ 1308199 h 1308201"/>
                <a:gd name="connsiteX63" fmla="*/ 1194673 w 1307915"/>
                <a:gd name="connsiteY63" fmla="*/ 201969 h 1308201"/>
                <a:gd name="connsiteX64" fmla="*/ 1307915 w 1307915"/>
                <a:gd name="connsiteY64" fmla="*/ 156985 h 1308201"/>
                <a:gd name="connsiteX65" fmla="*/ 1307915 w 1307915"/>
                <a:gd name="connsiteY65" fmla="*/ 160274 h 1308201"/>
                <a:gd name="connsiteX66" fmla="*/ 1191005 w 1307915"/>
                <a:gd name="connsiteY66" fmla="*/ 166197 h 1308201"/>
                <a:gd name="connsiteX67" fmla="*/ 160273 w 1307915"/>
                <a:gd name="connsiteY67" fmla="*/ 1308198 h 1308201"/>
                <a:gd name="connsiteX68" fmla="*/ 160273 w 1307915"/>
                <a:gd name="connsiteY68" fmla="*/ 1308201 h 1308201"/>
                <a:gd name="connsiteX69" fmla="*/ 156984 w 1307915"/>
                <a:gd name="connsiteY69" fmla="*/ 1308201 h 1308201"/>
                <a:gd name="connsiteX70" fmla="*/ 156984 w 1307915"/>
                <a:gd name="connsiteY70" fmla="*/ 1308198 h 1308201"/>
                <a:gd name="connsiteX71" fmla="*/ 1190660 w 1307915"/>
                <a:gd name="connsiteY71" fmla="*/ 162925 h 1308201"/>
                <a:gd name="connsiteX72" fmla="*/ 1307915 w 1307915"/>
                <a:gd name="connsiteY72" fmla="*/ 117739 h 1308201"/>
                <a:gd name="connsiteX73" fmla="*/ 1307915 w 1307915"/>
                <a:gd name="connsiteY73" fmla="*/ 121028 h 1308201"/>
                <a:gd name="connsiteX74" fmla="*/ 1186992 w 1307915"/>
                <a:gd name="connsiteY74" fmla="*/ 127154 h 1308201"/>
                <a:gd name="connsiteX75" fmla="*/ 121027 w 1307915"/>
                <a:gd name="connsiteY75" fmla="*/ 1308199 h 1308201"/>
                <a:gd name="connsiteX76" fmla="*/ 121027 w 1307915"/>
                <a:gd name="connsiteY76" fmla="*/ 1308201 h 1308201"/>
                <a:gd name="connsiteX77" fmla="*/ 117738 w 1307915"/>
                <a:gd name="connsiteY77" fmla="*/ 1308201 h 1308201"/>
                <a:gd name="connsiteX78" fmla="*/ 117738 w 1307915"/>
                <a:gd name="connsiteY78" fmla="*/ 1308199 h 1308201"/>
                <a:gd name="connsiteX79" fmla="*/ 1186659 w 1307915"/>
                <a:gd name="connsiteY79" fmla="*/ 123882 h 1308201"/>
                <a:gd name="connsiteX80" fmla="*/ 1307915 w 1307915"/>
                <a:gd name="connsiteY80" fmla="*/ 78492 h 1308201"/>
                <a:gd name="connsiteX81" fmla="*/ 1307915 w 1307915"/>
                <a:gd name="connsiteY81" fmla="*/ 81781 h 1308201"/>
                <a:gd name="connsiteX82" fmla="*/ 1182991 w 1307915"/>
                <a:gd name="connsiteY82" fmla="*/ 88110 h 1308201"/>
                <a:gd name="connsiteX83" fmla="*/ 81781 w 1307915"/>
                <a:gd name="connsiteY83" fmla="*/ 1308198 h 1308201"/>
                <a:gd name="connsiteX84" fmla="*/ 81781 w 1307915"/>
                <a:gd name="connsiteY84" fmla="*/ 1308201 h 1308201"/>
                <a:gd name="connsiteX85" fmla="*/ 78492 w 1307915"/>
                <a:gd name="connsiteY85" fmla="*/ 1308201 h 1308201"/>
                <a:gd name="connsiteX86" fmla="*/ 78492 w 1307915"/>
                <a:gd name="connsiteY86" fmla="*/ 1308198 h 1308201"/>
                <a:gd name="connsiteX87" fmla="*/ 1182646 w 1307915"/>
                <a:gd name="connsiteY87" fmla="*/ 84838 h 1308201"/>
                <a:gd name="connsiteX88" fmla="*/ 1307915 w 1307915"/>
                <a:gd name="connsiteY88" fmla="*/ 39246 h 1308201"/>
                <a:gd name="connsiteX89" fmla="*/ 1307915 w 1307915"/>
                <a:gd name="connsiteY89" fmla="*/ 42535 h 1308201"/>
                <a:gd name="connsiteX90" fmla="*/ 1178977 w 1307915"/>
                <a:gd name="connsiteY90" fmla="*/ 49067 h 1308201"/>
                <a:gd name="connsiteX91" fmla="*/ 42535 w 1307915"/>
                <a:gd name="connsiteY91" fmla="*/ 1308199 h 1308201"/>
                <a:gd name="connsiteX92" fmla="*/ 42535 w 1307915"/>
                <a:gd name="connsiteY92" fmla="*/ 1308201 h 1308201"/>
                <a:gd name="connsiteX93" fmla="*/ 39246 w 1307915"/>
                <a:gd name="connsiteY93" fmla="*/ 1308201 h 1308201"/>
                <a:gd name="connsiteX94" fmla="*/ 39246 w 1307915"/>
                <a:gd name="connsiteY94" fmla="*/ 1308199 h 1308201"/>
                <a:gd name="connsiteX95" fmla="*/ 1178645 w 1307915"/>
                <a:gd name="connsiteY95" fmla="*/ 45795 h 1308201"/>
                <a:gd name="connsiteX96" fmla="*/ 1307915 w 1307915"/>
                <a:gd name="connsiteY96" fmla="*/ 0 h 1308201"/>
                <a:gd name="connsiteX97" fmla="*/ 1307915 w 1307915"/>
                <a:gd name="connsiteY97" fmla="*/ 3288 h 1308201"/>
                <a:gd name="connsiteX98" fmla="*/ 1178584 w 1307915"/>
                <a:gd name="connsiteY98" fmla="*/ 9589 h 1308201"/>
                <a:gd name="connsiteX99" fmla="*/ 385509 w 1307915"/>
                <a:gd name="connsiteY99" fmla="*/ 385497 h 1308201"/>
                <a:gd name="connsiteX100" fmla="*/ 3289 w 1307915"/>
                <a:gd name="connsiteY100" fmla="*/ 1308199 h 1308201"/>
                <a:gd name="connsiteX101" fmla="*/ 3289 w 1307915"/>
                <a:gd name="connsiteY101" fmla="*/ 1308201 h 1308201"/>
                <a:gd name="connsiteX102" fmla="*/ 0 w 1307915"/>
                <a:gd name="connsiteY102" fmla="*/ 1308201 h 1308201"/>
                <a:gd name="connsiteX103" fmla="*/ 0 w 1307915"/>
                <a:gd name="connsiteY103" fmla="*/ 1308199 h 1308201"/>
                <a:gd name="connsiteX104" fmla="*/ 1174447 w 1307915"/>
                <a:gd name="connsiteY104" fmla="*/ 6739 h 13082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Lst>
              <a:rect l="l" t="t" r="r" b="b"/>
              <a:pathLst>
                <a:path w="1307915" h="1308201">
                  <a:moveTo>
                    <a:pt x="1307915" y="470957"/>
                  </a:moveTo>
                  <a:lnTo>
                    <a:pt x="1307915" y="474246"/>
                  </a:lnTo>
                  <a:lnTo>
                    <a:pt x="1223062" y="478545"/>
                  </a:lnTo>
                  <a:cubicBezTo>
                    <a:pt x="803081" y="521334"/>
                    <a:pt x="474242" y="877119"/>
                    <a:pt x="474242" y="1308199"/>
                  </a:cubicBezTo>
                  <a:lnTo>
                    <a:pt x="474242" y="1308201"/>
                  </a:lnTo>
                  <a:lnTo>
                    <a:pt x="470953" y="1308201"/>
                  </a:lnTo>
                  <a:lnTo>
                    <a:pt x="470953" y="1308199"/>
                  </a:lnTo>
                  <a:cubicBezTo>
                    <a:pt x="470953" y="875368"/>
                    <a:pt x="801040" y="518225"/>
                    <a:pt x="1222717" y="475273"/>
                  </a:cubicBezTo>
                  <a:close/>
                  <a:moveTo>
                    <a:pt x="1307915" y="431710"/>
                  </a:moveTo>
                  <a:lnTo>
                    <a:pt x="1307915" y="434999"/>
                  </a:lnTo>
                  <a:lnTo>
                    <a:pt x="1219048" y="439501"/>
                  </a:lnTo>
                  <a:cubicBezTo>
                    <a:pt x="779275" y="484300"/>
                    <a:pt x="434995" y="856795"/>
                    <a:pt x="434995" y="1308198"/>
                  </a:cubicBezTo>
                  <a:lnTo>
                    <a:pt x="434995" y="1308201"/>
                  </a:lnTo>
                  <a:lnTo>
                    <a:pt x="431706" y="1308201"/>
                  </a:lnTo>
                  <a:lnTo>
                    <a:pt x="431706" y="1308198"/>
                  </a:lnTo>
                  <a:cubicBezTo>
                    <a:pt x="431706" y="855113"/>
                    <a:pt x="777299" y="481199"/>
                    <a:pt x="1218715" y="436229"/>
                  </a:cubicBezTo>
                  <a:close/>
                  <a:moveTo>
                    <a:pt x="1307915" y="392464"/>
                  </a:moveTo>
                  <a:lnTo>
                    <a:pt x="1307915" y="395753"/>
                  </a:lnTo>
                  <a:lnTo>
                    <a:pt x="1215047" y="400458"/>
                  </a:lnTo>
                  <a:cubicBezTo>
                    <a:pt x="755535" y="447274"/>
                    <a:pt x="395749" y="836541"/>
                    <a:pt x="395749" y="1308199"/>
                  </a:cubicBezTo>
                  <a:lnTo>
                    <a:pt x="395749" y="1308201"/>
                  </a:lnTo>
                  <a:lnTo>
                    <a:pt x="392460" y="1308201"/>
                  </a:lnTo>
                  <a:lnTo>
                    <a:pt x="392460" y="1308199"/>
                  </a:lnTo>
                  <a:cubicBezTo>
                    <a:pt x="392460" y="834789"/>
                    <a:pt x="753494" y="444164"/>
                    <a:pt x="1214702" y="397186"/>
                  </a:cubicBezTo>
                  <a:close/>
                  <a:moveTo>
                    <a:pt x="1307915" y="353217"/>
                  </a:moveTo>
                  <a:lnTo>
                    <a:pt x="1307915" y="356506"/>
                  </a:lnTo>
                  <a:lnTo>
                    <a:pt x="1211034" y="361414"/>
                  </a:lnTo>
                  <a:cubicBezTo>
                    <a:pt x="731728" y="410239"/>
                    <a:pt x="356503" y="816217"/>
                    <a:pt x="356503" y="1308198"/>
                  </a:cubicBezTo>
                  <a:lnTo>
                    <a:pt x="356503" y="1308201"/>
                  </a:lnTo>
                  <a:lnTo>
                    <a:pt x="353214" y="1308201"/>
                  </a:lnTo>
                  <a:lnTo>
                    <a:pt x="353214" y="1308198"/>
                  </a:lnTo>
                  <a:cubicBezTo>
                    <a:pt x="353214" y="814534"/>
                    <a:pt x="729753" y="407138"/>
                    <a:pt x="1210701" y="358142"/>
                  </a:cubicBezTo>
                  <a:close/>
                  <a:moveTo>
                    <a:pt x="1307915" y="313971"/>
                  </a:moveTo>
                  <a:lnTo>
                    <a:pt x="1307915" y="317260"/>
                  </a:lnTo>
                  <a:lnTo>
                    <a:pt x="1207020" y="322370"/>
                  </a:lnTo>
                  <a:cubicBezTo>
                    <a:pt x="707922" y="373205"/>
                    <a:pt x="317257" y="795893"/>
                    <a:pt x="317257" y="1308199"/>
                  </a:cubicBezTo>
                  <a:lnTo>
                    <a:pt x="317257" y="1308201"/>
                  </a:lnTo>
                  <a:lnTo>
                    <a:pt x="313968" y="1308201"/>
                  </a:lnTo>
                  <a:lnTo>
                    <a:pt x="313968" y="1308199"/>
                  </a:lnTo>
                  <a:cubicBezTo>
                    <a:pt x="313968" y="794211"/>
                    <a:pt x="705947" y="370104"/>
                    <a:pt x="1206688" y="319099"/>
                  </a:cubicBezTo>
                  <a:close/>
                  <a:moveTo>
                    <a:pt x="1307915" y="274724"/>
                  </a:moveTo>
                  <a:lnTo>
                    <a:pt x="1307915" y="278013"/>
                  </a:lnTo>
                  <a:lnTo>
                    <a:pt x="1203019" y="283327"/>
                  </a:lnTo>
                  <a:cubicBezTo>
                    <a:pt x="684182" y="336179"/>
                    <a:pt x="278011" y="775638"/>
                    <a:pt x="278011" y="1308198"/>
                  </a:cubicBezTo>
                  <a:lnTo>
                    <a:pt x="278011" y="1308201"/>
                  </a:lnTo>
                  <a:lnTo>
                    <a:pt x="274722" y="1308201"/>
                  </a:lnTo>
                  <a:lnTo>
                    <a:pt x="274722" y="1308198"/>
                  </a:lnTo>
                  <a:cubicBezTo>
                    <a:pt x="274722" y="773956"/>
                    <a:pt x="682207" y="333078"/>
                    <a:pt x="1202687" y="280055"/>
                  </a:cubicBezTo>
                  <a:close/>
                  <a:moveTo>
                    <a:pt x="1307915" y="235478"/>
                  </a:moveTo>
                  <a:lnTo>
                    <a:pt x="1307915" y="238767"/>
                  </a:lnTo>
                  <a:lnTo>
                    <a:pt x="1199006" y="244283"/>
                  </a:lnTo>
                  <a:cubicBezTo>
                    <a:pt x="660376" y="299145"/>
                    <a:pt x="238765" y="755315"/>
                    <a:pt x="238765" y="1308199"/>
                  </a:cubicBezTo>
                  <a:lnTo>
                    <a:pt x="238765" y="1308201"/>
                  </a:lnTo>
                  <a:lnTo>
                    <a:pt x="235476" y="1308201"/>
                  </a:lnTo>
                  <a:lnTo>
                    <a:pt x="235476" y="1308199"/>
                  </a:lnTo>
                  <a:cubicBezTo>
                    <a:pt x="235476" y="753633"/>
                    <a:pt x="658400" y="296044"/>
                    <a:pt x="1198673" y="241012"/>
                  </a:cubicBezTo>
                  <a:close/>
                  <a:moveTo>
                    <a:pt x="1307915" y="196232"/>
                  </a:moveTo>
                  <a:lnTo>
                    <a:pt x="1307915" y="199521"/>
                  </a:lnTo>
                  <a:lnTo>
                    <a:pt x="1195006" y="205241"/>
                  </a:lnTo>
                  <a:cubicBezTo>
                    <a:pt x="636636" y="262120"/>
                    <a:pt x="199519" y="735061"/>
                    <a:pt x="199519" y="1308199"/>
                  </a:cubicBezTo>
                  <a:lnTo>
                    <a:pt x="199519" y="1308201"/>
                  </a:lnTo>
                  <a:lnTo>
                    <a:pt x="196230" y="1308201"/>
                  </a:lnTo>
                  <a:lnTo>
                    <a:pt x="196230" y="1308199"/>
                  </a:lnTo>
                  <a:cubicBezTo>
                    <a:pt x="196230" y="733380"/>
                    <a:pt x="634660" y="259019"/>
                    <a:pt x="1194673" y="201969"/>
                  </a:cubicBezTo>
                  <a:close/>
                  <a:moveTo>
                    <a:pt x="1307915" y="156985"/>
                  </a:moveTo>
                  <a:lnTo>
                    <a:pt x="1307915" y="160274"/>
                  </a:lnTo>
                  <a:lnTo>
                    <a:pt x="1191005" y="166197"/>
                  </a:lnTo>
                  <a:cubicBezTo>
                    <a:pt x="612896" y="225093"/>
                    <a:pt x="160273" y="714807"/>
                    <a:pt x="160273" y="1308198"/>
                  </a:cubicBezTo>
                  <a:lnTo>
                    <a:pt x="160273" y="1308201"/>
                  </a:lnTo>
                  <a:lnTo>
                    <a:pt x="156984" y="1308201"/>
                  </a:lnTo>
                  <a:lnTo>
                    <a:pt x="156984" y="1308198"/>
                  </a:lnTo>
                  <a:cubicBezTo>
                    <a:pt x="156984" y="713055"/>
                    <a:pt x="610855" y="221984"/>
                    <a:pt x="1190660" y="162925"/>
                  </a:cubicBezTo>
                  <a:close/>
                  <a:moveTo>
                    <a:pt x="1307915" y="117739"/>
                  </a:moveTo>
                  <a:lnTo>
                    <a:pt x="1307915" y="121028"/>
                  </a:lnTo>
                  <a:lnTo>
                    <a:pt x="1186992" y="127154"/>
                  </a:lnTo>
                  <a:cubicBezTo>
                    <a:pt x="589089" y="188059"/>
                    <a:pt x="121027" y="694483"/>
                    <a:pt x="121027" y="1308199"/>
                  </a:cubicBezTo>
                  <a:lnTo>
                    <a:pt x="121027" y="1308201"/>
                  </a:lnTo>
                  <a:lnTo>
                    <a:pt x="117738" y="1308201"/>
                  </a:lnTo>
                  <a:lnTo>
                    <a:pt x="117738" y="1308199"/>
                  </a:lnTo>
                  <a:cubicBezTo>
                    <a:pt x="117738" y="692801"/>
                    <a:pt x="587114" y="184958"/>
                    <a:pt x="1186659" y="123882"/>
                  </a:cubicBezTo>
                  <a:close/>
                  <a:moveTo>
                    <a:pt x="1307915" y="78492"/>
                  </a:moveTo>
                  <a:lnTo>
                    <a:pt x="1307915" y="81781"/>
                  </a:lnTo>
                  <a:lnTo>
                    <a:pt x="1182991" y="88110"/>
                  </a:lnTo>
                  <a:cubicBezTo>
                    <a:pt x="565349" y="151033"/>
                    <a:pt x="81781" y="674229"/>
                    <a:pt x="81781" y="1308198"/>
                  </a:cubicBezTo>
                  <a:lnTo>
                    <a:pt x="81781" y="1308201"/>
                  </a:lnTo>
                  <a:lnTo>
                    <a:pt x="78492" y="1308201"/>
                  </a:lnTo>
                  <a:lnTo>
                    <a:pt x="78492" y="1308198"/>
                  </a:lnTo>
                  <a:cubicBezTo>
                    <a:pt x="78492" y="672477"/>
                    <a:pt x="563308" y="147924"/>
                    <a:pt x="1182646" y="84838"/>
                  </a:cubicBezTo>
                  <a:close/>
                  <a:moveTo>
                    <a:pt x="1307915" y="39246"/>
                  </a:moveTo>
                  <a:lnTo>
                    <a:pt x="1307915" y="42535"/>
                  </a:lnTo>
                  <a:lnTo>
                    <a:pt x="1178977" y="49067"/>
                  </a:lnTo>
                  <a:cubicBezTo>
                    <a:pt x="541543" y="113999"/>
                    <a:pt x="42535" y="653905"/>
                    <a:pt x="42535" y="1308199"/>
                  </a:cubicBezTo>
                  <a:lnTo>
                    <a:pt x="42535" y="1308201"/>
                  </a:lnTo>
                  <a:lnTo>
                    <a:pt x="39246" y="1308201"/>
                  </a:lnTo>
                  <a:lnTo>
                    <a:pt x="39246" y="1308199"/>
                  </a:lnTo>
                  <a:cubicBezTo>
                    <a:pt x="39246" y="652223"/>
                    <a:pt x="539568" y="110898"/>
                    <a:pt x="1178645" y="45795"/>
                  </a:cubicBezTo>
                  <a:close/>
                  <a:moveTo>
                    <a:pt x="1307915" y="0"/>
                  </a:moveTo>
                  <a:lnTo>
                    <a:pt x="1307915" y="3288"/>
                  </a:lnTo>
                  <a:lnTo>
                    <a:pt x="1178584" y="9589"/>
                  </a:lnTo>
                  <a:cubicBezTo>
                    <a:pt x="878979" y="38943"/>
                    <a:pt x="601166" y="169838"/>
                    <a:pt x="385509" y="385497"/>
                  </a:cubicBezTo>
                  <a:cubicBezTo>
                    <a:pt x="139043" y="631965"/>
                    <a:pt x="3289" y="959616"/>
                    <a:pt x="3289" y="1308199"/>
                  </a:cubicBezTo>
                  <a:lnTo>
                    <a:pt x="3289" y="1308201"/>
                  </a:lnTo>
                  <a:lnTo>
                    <a:pt x="0" y="1308201"/>
                  </a:lnTo>
                  <a:lnTo>
                    <a:pt x="0" y="1308199"/>
                  </a:lnTo>
                  <a:cubicBezTo>
                    <a:pt x="0" y="630848"/>
                    <a:pt x="514776" y="73733"/>
                    <a:pt x="1174447" y="6739"/>
                  </a:cubicBezTo>
                  <a:close/>
                </a:path>
              </a:pathLst>
            </a:custGeom>
            <a:grpFill/>
            <a:ln w="7429" cap="flat">
              <a:noFill/>
              <a:prstDash val="solid"/>
              <a:miter/>
            </a:ln>
          </p:spPr>
          <p:txBody>
            <a:bodyPr rtlCol="0" anchor="ctr"/>
            <a:lstStyle/>
            <a:p>
              <a:endParaRPr lang="en-US"/>
            </a:p>
          </p:txBody>
        </p:sp>
        <p:sp>
          <p:nvSpPr>
            <p:cNvPr id="37" name="Freeform 36">
              <a:extLst>
                <a:ext uri="{FF2B5EF4-FFF2-40B4-BE49-F238E27FC236}">
                  <a16:creationId xmlns:a16="http://schemas.microsoft.com/office/drawing/2014/main" id="{714F5A96-B8D5-52C6-4566-A14B37F3DA4C}"/>
                </a:ext>
              </a:extLst>
            </p:cNvPr>
            <p:cNvSpPr/>
            <p:nvPr userDrawn="1"/>
          </p:nvSpPr>
          <p:spPr>
            <a:xfrm>
              <a:off x="8586266" y="3428998"/>
              <a:ext cx="1642615" cy="1655854"/>
            </a:xfrm>
            <a:custGeom>
              <a:avLst/>
              <a:gdLst>
                <a:gd name="connsiteX0" fmla="*/ 1148296 w 1642615"/>
                <a:gd name="connsiteY0" fmla="*/ 0 h 1655854"/>
                <a:gd name="connsiteX1" fmla="*/ 1152478 w 1642615"/>
                <a:gd name="connsiteY1" fmla="*/ 0 h 1655854"/>
                <a:gd name="connsiteX2" fmla="*/ 1162202 w 1642615"/>
                <a:gd name="connsiteY2" fmla="*/ 96158 h 1655854"/>
                <a:gd name="connsiteX3" fmla="*/ 1560387 w 1642615"/>
                <a:gd name="connsiteY3" fmla="*/ 494347 h 1655854"/>
                <a:gd name="connsiteX4" fmla="*/ 1642615 w 1642615"/>
                <a:gd name="connsiteY4" fmla="*/ 502662 h 1655854"/>
                <a:gd name="connsiteX5" fmla="*/ 1642615 w 1642615"/>
                <a:gd name="connsiteY5" fmla="*/ 506845 h 1655854"/>
                <a:gd name="connsiteX6" fmla="*/ 1559553 w 1642615"/>
                <a:gd name="connsiteY6" fmla="*/ 498444 h 1655854"/>
                <a:gd name="connsiteX7" fmla="*/ 1158105 w 1642615"/>
                <a:gd name="connsiteY7" fmla="*/ 96993 h 1655854"/>
                <a:gd name="connsiteX8" fmla="*/ 1098384 w 1642615"/>
                <a:gd name="connsiteY8" fmla="*/ 0 h 1655854"/>
                <a:gd name="connsiteX9" fmla="*/ 1102568 w 1642615"/>
                <a:gd name="connsiteY9" fmla="*/ 0 h 1655854"/>
                <a:gd name="connsiteX10" fmla="*/ 1113309 w 1642615"/>
                <a:gd name="connsiteY10" fmla="*/ 106191 h 1655854"/>
                <a:gd name="connsiteX11" fmla="*/ 1550355 w 1642615"/>
                <a:gd name="connsiteY11" fmla="*/ 543240 h 1655854"/>
                <a:gd name="connsiteX12" fmla="*/ 1642615 w 1642615"/>
                <a:gd name="connsiteY12" fmla="*/ 552573 h 1655854"/>
                <a:gd name="connsiteX13" fmla="*/ 1642615 w 1642615"/>
                <a:gd name="connsiteY13" fmla="*/ 556756 h 1655854"/>
                <a:gd name="connsiteX14" fmla="*/ 1549493 w 1642615"/>
                <a:gd name="connsiteY14" fmla="*/ 547341 h 1655854"/>
                <a:gd name="connsiteX15" fmla="*/ 1109208 w 1642615"/>
                <a:gd name="connsiteY15" fmla="*/ 107054 h 1655854"/>
                <a:gd name="connsiteX16" fmla="*/ 1048474 w 1642615"/>
                <a:gd name="connsiteY16" fmla="*/ 0 h 1655854"/>
                <a:gd name="connsiteX17" fmla="*/ 1052657 w 1642615"/>
                <a:gd name="connsiteY17" fmla="*/ 0 h 1655854"/>
                <a:gd name="connsiteX18" fmla="*/ 1064412 w 1642615"/>
                <a:gd name="connsiteY18" fmla="*/ 116251 h 1655854"/>
                <a:gd name="connsiteX19" fmla="*/ 1540295 w 1642615"/>
                <a:gd name="connsiteY19" fmla="*/ 592137 h 1655854"/>
                <a:gd name="connsiteX20" fmla="*/ 1642615 w 1642615"/>
                <a:gd name="connsiteY20" fmla="*/ 602484 h 1655854"/>
                <a:gd name="connsiteX21" fmla="*/ 1642615 w 1642615"/>
                <a:gd name="connsiteY21" fmla="*/ 606667 h 1655854"/>
                <a:gd name="connsiteX22" fmla="*/ 1539460 w 1642615"/>
                <a:gd name="connsiteY22" fmla="*/ 596234 h 1655854"/>
                <a:gd name="connsiteX23" fmla="*/ 1060315 w 1642615"/>
                <a:gd name="connsiteY23" fmla="*/ 117086 h 1655854"/>
                <a:gd name="connsiteX24" fmla="*/ 998562 w 1642615"/>
                <a:gd name="connsiteY24" fmla="*/ 0 h 1655854"/>
                <a:gd name="connsiteX25" fmla="*/ 1002746 w 1642615"/>
                <a:gd name="connsiteY25" fmla="*/ 0 h 1655854"/>
                <a:gd name="connsiteX26" fmla="*/ 1015518 w 1642615"/>
                <a:gd name="connsiteY26" fmla="*/ 126285 h 1655854"/>
                <a:gd name="connsiteX27" fmla="*/ 1530262 w 1642615"/>
                <a:gd name="connsiteY27" fmla="*/ 641031 h 1655854"/>
                <a:gd name="connsiteX28" fmla="*/ 1642615 w 1642615"/>
                <a:gd name="connsiteY28" fmla="*/ 652395 h 1655854"/>
                <a:gd name="connsiteX29" fmla="*/ 1642615 w 1642615"/>
                <a:gd name="connsiteY29" fmla="*/ 656578 h 1655854"/>
                <a:gd name="connsiteX30" fmla="*/ 1529399 w 1642615"/>
                <a:gd name="connsiteY30" fmla="*/ 645132 h 1655854"/>
                <a:gd name="connsiteX31" fmla="*/ 1011418 w 1642615"/>
                <a:gd name="connsiteY31" fmla="*/ 127147 h 1655854"/>
                <a:gd name="connsiteX32" fmla="*/ 948308 w 1642615"/>
                <a:gd name="connsiteY32" fmla="*/ 0 h 1655854"/>
                <a:gd name="connsiteX33" fmla="*/ 952835 w 1642615"/>
                <a:gd name="connsiteY33" fmla="*/ 0 h 1655854"/>
                <a:gd name="connsiteX34" fmla="*/ 966621 w 1642615"/>
                <a:gd name="connsiteY34" fmla="*/ 136345 h 1655854"/>
                <a:gd name="connsiteX35" fmla="*/ 1520201 w 1642615"/>
                <a:gd name="connsiteY35" fmla="*/ 689929 h 1655854"/>
                <a:gd name="connsiteX36" fmla="*/ 1642615 w 1642615"/>
                <a:gd name="connsiteY36" fmla="*/ 702307 h 1655854"/>
                <a:gd name="connsiteX37" fmla="*/ 1642615 w 1642615"/>
                <a:gd name="connsiteY37" fmla="*/ 707536 h 1655854"/>
                <a:gd name="connsiteX38" fmla="*/ 1590317 w 1642615"/>
                <a:gd name="connsiteY38" fmla="*/ 704886 h 1655854"/>
                <a:gd name="connsiteX39" fmla="*/ 951664 w 1642615"/>
                <a:gd name="connsiteY39" fmla="*/ 66228 h 1655854"/>
                <a:gd name="connsiteX40" fmla="*/ 898398 w 1642615"/>
                <a:gd name="connsiteY40" fmla="*/ 0 h 1655854"/>
                <a:gd name="connsiteX41" fmla="*/ 902581 w 1642615"/>
                <a:gd name="connsiteY41" fmla="*/ 0 h 1655854"/>
                <a:gd name="connsiteX42" fmla="*/ 906174 w 1642615"/>
                <a:gd name="connsiteY42" fmla="*/ 70893 h 1655854"/>
                <a:gd name="connsiteX43" fmla="*/ 1585653 w 1642615"/>
                <a:gd name="connsiteY43" fmla="*/ 750377 h 1655854"/>
                <a:gd name="connsiteX44" fmla="*/ 1642615 w 1642615"/>
                <a:gd name="connsiteY44" fmla="*/ 753263 h 1655854"/>
                <a:gd name="connsiteX45" fmla="*/ 1642615 w 1642615"/>
                <a:gd name="connsiteY45" fmla="*/ 757447 h 1655854"/>
                <a:gd name="connsiteX46" fmla="*/ 1585214 w 1642615"/>
                <a:gd name="connsiteY46" fmla="*/ 754539 h 1655854"/>
                <a:gd name="connsiteX47" fmla="*/ 902011 w 1642615"/>
                <a:gd name="connsiteY47" fmla="*/ 71331 h 1655854"/>
                <a:gd name="connsiteX48" fmla="*/ 848487 w 1642615"/>
                <a:gd name="connsiteY48" fmla="*/ 0 h 1655854"/>
                <a:gd name="connsiteX49" fmla="*/ 852670 w 1642615"/>
                <a:gd name="connsiteY49" fmla="*/ 0 h 1655854"/>
                <a:gd name="connsiteX50" fmla="*/ 856520 w 1642615"/>
                <a:gd name="connsiteY50" fmla="*/ 75997 h 1655854"/>
                <a:gd name="connsiteX51" fmla="*/ 1580549 w 1642615"/>
                <a:gd name="connsiteY51" fmla="*/ 800031 h 1655854"/>
                <a:gd name="connsiteX52" fmla="*/ 1642615 w 1642615"/>
                <a:gd name="connsiteY52" fmla="*/ 803176 h 1655854"/>
                <a:gd name="connsiteX53" fmla="*/ 1642615 w 1642615"/>
                <a:gd name="connsiteY53" fmla="*/ 807358 h 1655854"/>
                <a:gd name="connsiteX54" fmla="*/ 1580126 w 1642615"/>
                <a:gd name="connsiteY54" fmla="*/ 804192 h 1655854"/>
                <a:gd name="connsiteX55" fmla="*/ 852359 w 1642615"/>
                <a:gd name="connsiteY55" fmla="*/ 76420 h 1655854"/>
                <a:gd name="connsiteX56" fmla="*/ 798576 w 1642615"/>
                <a:gd name="connsiteY56" fmla="*/ 0 h 1655854"/>
                <a:gd name="connsiteX57" fmla="*/ 802759 w 1642615"/>
                <a:gd name="connsiteY57" fmla="*/ 0 h 1655854"/>
                <a:gd name="connsiteX58" fmla="*/ 806868 w 1642615"/>
                <a:gd name="connsiteY58" fmla="*/ 81086 h 1655854"/>
                <a:gd name="connsiteX59" fmla="*/ 1575461 w 1642615"/>
                <a:gd name="connsiteY59" fmla="*/ 849683 h 1655854"/>
                <a:gd name="connsiteX60" fmla="*/ 1642615 w 1642615"/>
                <a:gd name="connsiteY60" fmla="*/ 853086 h 1655854"/>
                <a:gd name="connsiteX61" fmla="*/ 1642615 w 1642615"/>
                <a:gd name="connsiteY61" fmla="*/ 857271 h 1655854"/>
                <a:gd name="connsiteX62" fmla="*/ 1575022 w 1642615"/>
                <a:gd name="connsiteY62" fmla="*/ 853847 h 1655854"/>
                <a:gd name="connsiteX63" fmla="*/ 802706 w 1642615"/>
                <a:gd name="connsiteY63" fmla="*/ 81524 h 1655854"/>
                <a:gd name="connsiteX64" fmla="*/ 748665 w 1642615"/>
                <a:gd name="connsiteY64" fmla="*/ 0 h 1655854"/>
                <a:gd name="connsiteX65" fmla="*/ 752848 w 1642615"/>
                <a:gd name="connsiteY65" fmla="*/ 0 h 1655854"/>
                <a:gd name="connsiteX66" fmla="*/ 757215 w 1642615"/>
                <a:gd name="connsiteY66" fmla="*/ 86190 h 1655854"/>
                <a:gd name="connsiteX67" fmla="*/ 1570357 w 1642615"/>
                <a:gd name="connsiteY67" fmla="*/ 899338 h 1655854"/>
                <a:gd name="connsiteX68" fmla="*/ 1642615 w 1642615"/>
                <a:gd name="connsiteY68" fmla="*/ 902999 h 1655854"/>
                <a:gd name="connsiteX69" fmla="*/ 1642615 w 1642615"/>
                <a:gd name="connsiteY69" fmla="*/ 907181 h 1655854"/>
                <a:gd name="connsiteX70" fmla="*/ 1569934 w 1642615"/>
                <a:gd name="connsiteY70" fmla="*/ 903499 h 1655854"/>
                <a:gd name="connsiteX71" fmla="*/ 753053 w 1642615"/>
                <a:gd name="connsiteY71" fmla="*/ 86613 h 1655854"/>
                <a:gd name="connsiteX72" fmla="*/ 698754 w 1642615"/>
                <a:gd name="connsiteY72" fmla="*/ 0 h 1655854"/>
                <a:gd name="connsiteX73" fmla="*/ 702937 w 1642615"/>
                <a:gd name="connsiteY73" fmla="*/ 0 h 1655854"/>
                <a:gd name="connsiteX74" fmla="*/ 707562 w 1642615"/>
                <a:gd name="connsiteY74" fmla="*/ 91277 h 1655854"/>
                <a:gd name="connsiteX75" fmla="*/ 1565269 w 1642615"/>
                <a:gd name="connsiteY75" fmla="*/ 948990 h 1655854"/>
                <a:gd name="connsiteX76" fmla="*/ 1642615 w 1642615"/>
                <a:gd name="connsiteY76" fmla="*/ 952909 h 1655854"/>
                <a:gd name="connsiteX77" fmla="*/ 1642615 w 1642615"/>
                <a:gd name="connsiteY77" fmla="*/ 957093 h 1655854"/>
                <a:gd name="connsiteX78" fmla="*/ 1564830 w 1642615"/>
                <a:gd name="connsiteY78" fmla="*/ 953152 h 1655854"/>
                <a:gd name="connsiteX79" fmla="*/ 703400 w 1642615"/>
                <a:gd name="connsiteY79" fmla="*/ 91716 h 1655854"/>
                <a:gd name="connsiteX80" fmla="*/ 648843 w 1642615"/>
                <a:gd name="connsiteY80" fmla="*/ 0 h 1655854"/>
                <a:gd name="connsiteX81" fmla="*/ 653026 w 1642615"/>
                <a:gd name="connsiteY81" fmla="*/ 0 h 1655854"/>
                <a:gd name="connsiteX82" fmla="*/ 657909 w 1642615"/>
                <a:gd name="connsiteY82" fmla="*/ 96382 h 1655854"/>
                <a:gd name="connsiteX83" fmla="*/ 1560165 w 1642615"/>
                <a:gd name="connsiteY83" fmla="*/ 998643 h 1655854"/>
                <a:gd name="connsiteX84" fmla="*/ 1642615 w 1642615"/>
                <a:gd name="connsiteY84" fmla="*/ 1002821 h 1655854"/>
                <a:gd name="connsiteX85" fmla="*/ 1642615 w 1642615"/>
                <a:gd name="connsiteY85" fmla="*/ 1007003 h 1655854"/>
                <a:gd name="connsiteX86" fmla="*/ 1559742 w 1642615"/>
                <a:gd name="connsiteY86" fmla="*/ 1002805 h 1655854"/>
                <a:gd name="connsiteX87" fmla="*/ 653748 w 1642615"/>
                <a:gd name="connsiteY87" fmla="*/ 96805 h 1655854"/>
                <a:gd name="connsiteX88" fmla="*/ 598932 w 1642615"/>
                <a:gd name="connsiteY88" fmla="*/ 0 h 1655854"/>
                <a:gd name="connsiteX89" fmla="*/ 603115 w 1642615"/>
                <a:gd name="connsiteY89" fmla="*/ 0 h 1655854"/>
                <a:gd name="connsiteX90" fmla="*/ 608256 w 1642615"/>
                <a:gd name="connsiteY90" fmla="*/ 101470 h 1655854"/>
                <a:gd name="connsiteX91" fmla="*/ 1555077 w 1642615"/>
                <a:gd name="connsiteY91" fmla="*/ 1048297 h 1655854"/>
                <a:gd name="connsiteX92" fmla="*/ 1642615 w 1642615"/>
                <a:gd name="connsiteY92" fmla="*/ 1052732 h 1655854"/>
                <a:gd name="connsiteX93" fmla="*/ 1642615 w 1642615"/>
                <a:gd name="connsiteY93" fmla="*/ 1056916 h 1655854"/>
                <a:gd name="connsiteX94" fmla="*/ 1554638 w 1642615"/>
                <a:gd name="connsiteY94" fmla="*/ 1052459 h 1655854"/>
                <a:gd name="connsiteX95" fmla="*/ 604094 w 1642615"/>
                <a:gd name="connsiteY95" fmla="*/ 101909 h 1655854"/>
                <a:gd name="connsiteX96" fmla="*/ 549021 w 1642615"/>
                <a:gd name="connsiteY96" fmla="*/ 0 h 1655854"/>
                <a:gd name="connsiteX97" fmla="*/ 553204 w 1642615"/>
                <a:gd name="connsiteY97" fmla="*/ 0 h 1655854"/>
                <a:gd name="connsiteX98" fmla="*/ 558603 w 1642615"/>
                <a:gd name="connsiteY98" fmla="*/ 106574 h 1655854"/>
                <a:gd name="connsiteX99" fmla="*/ 1549973 w 1642615"/>
                <a:gd name="connsiteY99" fmla="*/ 1097950 h 1655854"/>
                <a:gd name="connsiteX100" fmla="*/ 1642615 w 1642615"/>
                <a:gd name="connsiteY100" fmla="*/ 1102644 h 1655854"/>
                <a:gd name="connsiteX101" fmla="*/ 1642615 w 1642615"/>
                <a:gd name="connsiteY101" fmla="*/ 1106826 h 1655854"/>
                <a:gd name="connsiteX102" fmla="*/ 1549550 w 1642615"/>
                <a:gd name="connsiteY102" fmla="*/ 1102111 h 1655854"/>
                <a:gd name="connsiteX103" fmla="*/ 554442 w 1642615"/>
                <a:gd name="connsiteY103" fmla="*/ 106997 h 1655854"/>
                <a:gd name="connsiteX104" fmla="*/ 499110 w 1642615"/>
                <a:gd name="connsiteY104" fmla="*/ 0 h 1655854"/>
                <a:gd name="connsiteX105" fmla="*/ 503293 w 1642615"/>
                <a:gd name="connsiteY105" fmla="*/ 0 h 1655854"/>
                <a:gd name="connsiteX106" fmla="*/ 508951 w 1642615"/>
                <a:gd name="connsiteY106" fmla="*/ 111661 h 1655854"/>
                <a:gd name="connsiteX107" fmla="*/ 1544884 w 1642615"/>
                <a:gd name="connsiteY107" fmla="*/ 1147603 h 1655854"/>
                <a:gd name="connsiteX108" fmla="*/ 1642615 w 1642615"/>
                <a:gd name="connsiteY108" fmla="*/ 1152554 h 1655854"/>
                <a:gd name="connsiteX109" fmla="*/ 1642615 w 1642615"/>
                <a:gd name="connsiteY109" fmla="*/ 1156738 h 1655854"/>
                <a:gd name="connsiteX110" fmla="*/ 1544446 w 1642615"/>
                <a:gd name="connsiteY110" fmla="*/ 1151765 h 1655854"/>
                <a:gd name="connsiteX111" fmla="*/ 504789 w 1642615"/>
                <a:gd name="connsiteY111" fmla="*/ 112100 h 1655854"/>
                <a:gd name="connsiteX112" fmla="*/ 449199 w 1642615"/>
                <a:gd name="connsiteY112" fmla="*/ 0 h 1655854"/>
                <a:gd name="connsiteX113" fmla="*/ 453382 w 1642615"/>
                <a:gd name="connsiteY113" fmla="*/ 0 h 1655854"/>
                <a:gd name="connsiteX114" fmla="*/ 459297 w 1642615"/>
                <a:gd name="connsiteY114" fmla="*/ 116766 h 1655854"/>
                <a:gd name="connsiteX115" fmla="*/ 1539781 w 1642615"/>
                <a:gd name="connsiteY115" fmla="*/ 1197256 h 1655854"/>
                <a:gd name="connsiteX116" fmla="*/ 1642615 w 1642615"/>
                <a:gd name="connsiteY116" fmla="*/ 1202466 h 1655854"/>
                <a:gd name="connsiteX117" fmla="*/ 1642615 w 1642615"/>
                <a:gd name="connsiteY117" fmla="*/ 1206649 h 1655854"/>
                <a:gd name="connsiteX118" fmla="*/ 1539358 w 1642615"/>
                <a:gd name="connsiteY118" fmla="*/ 1201417 h 1655854"/>
                <a:gd name="connsiteX119" fmla="*/ 455136 w 1642615"/>
                <a:gd name="connsiteY119" fmla="*/ 117189 h 1655854"/>
                <a:gd name="connsiteX120" fmla="*/ 399288 w 1642615"/>
                <a:gd name="connsiteY120" fmla="*/ 0 h 1655854"/>
                <a:gd name="connsiteX121" fmla="*/ 403471 w 1642615"/>
                <a:gd name="connsiteY121" fmla="*/ 0 h 1655854"/>
                <a:gd name="connsiteX122" fmla="*/ 409645 w 1642615"/>
                <a:gd name="connsiteY122" fmla="*/ 121870 h 1655854"/>
                <a:gd name="connsiteX123" fmla="*/ 1534692 w 1642615"/>
                <a:gd name="connsiteY123" fmla="*/ 1246910 h 1655854"/>
                <a:gd name="connsiteX124" fmla="*/ 1642615 w 1642615"/>
                <a:gd name="connsiteY124" fmla="*/ 1252378 h 1655854"/>
                <a:gd name="connsiteX125" fmla="*/ 1642615 w 1642615"/>
                <a:gd name="connsiteY125" fmla="*/ 1256561 h 1655854"/>
                <a:gd name="connsiteX126" fmla="*/ 1534254 w 1642615"/>
                <a:gd name="connsiteY126" fmla="*/ 1251071 h 1655854"/>
                <a:gd name="connsiteX127" fmla="*/ 405483 w 1642615"/>
                <a:gd name="connsiteY127" fmla="*/ 122293 h 1655854"/>
                <a:gd name="connsiteX128" fmla="*/ 349377 w 1642615"/>
                <a:gd name="connsiteY128" fmla="*/ 0 h 1655854"/>
                <a:gd name="connsiteX129" fmla="*/ 353560 w 1642615"/>
                <a:gd name="connsiteY129" fmla="*/ 0 h 1655854"/>
                <a:gd name="connsiteX130" fmla="*/ 359992 w 1642615"/>
                <a:gd name="connsiteY130" fmla="*/ 126958 h 1655854"/>
                <a:gd name="connsiteX131" fmla="*/ 1529588 w 1642615"/>
                <a:gd name="connsiteY131" fmla="*/ 1296562 h 1655854"/>
                <a:gd name="connsiteX132" fmla="*/ 1642615 w 1642615"/>
                <a:gd name="connsiteY132" fmla="*/ 1302288 h 1655854"/>
                <a:gd name="connsiteX133" fmla="*/ 1642615 w 1642615"/>
                <a:gd name="connsiteY133" fmla="*/ 1306472 h 1655854"/>
                <a:gd name="connsiteX134" fmla="*/ 1529166 w 1642615"/>
                <a:gd name="connsiteY134" fmla="*/ 1300724 h 1655854"/>
                <a:gd name="connsiteX135" fmla="*/ 355831 w 1642615"/>
                <a:gd name="connsiteY135" fmla="*/ 127381 h 1655854"/>
                <a:gd name="connsiteX136" fmla="*/ 299466 w 1642615"/>
                <a:gd name="connsiteY136" fmla="*/ 0 h 1655854"/>
                <a:gd name="connsiteX137" fmla="*/ 303649 w 1642615"/>
                <a:gd name="connsiteY137" fmla="*/ 0 h 1655854"/>
                <a:gd name="connsiteX138" fmla="*/ 310339 w 1642615"/>
                <a:gd name="connsiteY138" fmla="*/ 132047 h 1655854"/>
                <a:gd name="connsiteX139" fmla="*/ 1524500 w 1642615"/>
                <a:gd name="connsiteY139" fmla="*/ 1346215 h 1655854"/>
                <a:gd name="connsiteX140" fmla="*/ 1642615 w 1642615"/>
                <a:gd name="connsiteY140" fmla="*/ 1352199 h 1655854"/>
                <a:gd name="connsiteX141" fmla="*/ 1642615 w 1642615"/>
                <a:gd name="connsiteY141" fmla="*/ 1356383 h 1655854"/>
                <a:gd name="connsiteX142" fmla="*/ 1524062 w 1642615"/>
                <a:gd name="connsiteY142" fmla="*/ 1350377 h 1655854"/>
                <a:gd name="connsiteX143" fmla="*/ 306177 w 1642615"/>
                <a:gd name="connsiteY143" fmla="*/ 132485 h 1655854"/>
                <a:gd name="connsiteX144" fmla="*/ 249555 w 1642615"/>
                <a:gd name="connsiteY144" fmla="*/ 0 h 1655854"/>
                <a:gd name="connsiteX145" fmla="*/ 253738 w 1642615"/>
                <a:gd name="connsiteY145" fmla="*/ 0 h 1655854"/>
                <a:gd name="connsiteX146" fmla="*/ 260686 w 1642615"/>
                <a:gd name="connsiteY146" fmla="*/ 137151 h 1655854"/>
                <a:gd name="connsiteX147" fmla="*/ 1519396 w 1642615"/>
                <a:gd name="connsiteY147" fmla="*/ 1395869 h 1655854"/>
                <a:gd name="connsiteX148" fmla="*/ 1642615 w 1642615"/>
                <a:gd name="connsiteY148" fmla="*/ 1402112 h 1655854"/>
                <a:gd name="connsiteX149" fmla="*/ 1642615 w 1642615"/>
                <a:gd name="connsiteY149" fmla="*/ 1406295 h 1655854"/>
                <a:gd name="connsiteX150" fmla="*/ 1518973 w 1642615"/>
                <a:gd name="connsiteY150" fmla="*/ 1400030 h 1655854"/>
                <a:gd name="connsiteX151" fmla="*/ 256525 w 1642615"/>
                <a:gd name="connsiteY151" fmla="*/ 137574 h 1655854"/>
                <a:gd name="connsiteX152" fmla="*/ 199644 w 1642615"/>
                <a:gd name="connsiteY152" fmla="*/ 0 h 1655854"/>
                <a:gd name="connsiteX153" fmla="*/ 203827 w 1642615"/>
                <a:gd name="connsiteY153" fmla="*/ 0 h 1655854"/>
                <a:gd name="connsiteX154" fmla="*/ 211034 w 1642615"/>
                <a:gd name="connsiteY154" fmla="*/ 142239 h 1655854"/>
                <a:gd name="connsiteX155" fmla="*/ 1514308 w 1642615"/>
                <a:gd name="connsiteY155" fmla="*/ 1445522 h 1655854"/>
                <a:gd name="connsiteX156" fmla="*/ 1642615 w 1642615"/>
                <a:gd name="connsiteY156" fmla="*/ 1452022 h 1655854"/>
                <a:gd name="connsiteX157" fmla="*/ 1642615 w 1642615"/>
                <a:gd name="connsiteY157" fmla="*/ 1456206 h 1655854"/>
                <a:gd name="connsiteX158" fmla="*/ 1513869 w 1642615"/>
                <a:gd name="connsiteY158" fmla="*/ 1449684 h 1655854"/>
                <a:gd name="connsiteX159" fmla="*/ 206872 w 1642615"/>
                <a:gd name="connsiteY159" fmla="*/ 142678 h 1655854"/>
                <a:gd name="connsiteX160" fmla="*/ 149733 w 1642615"/>
                <a:gd name="connsiteY160" fmla="*/ 0 h 1655854"/>
                <a:gd name="connsiteX161" fmla="*/ 153916 w 1642615"/>
                <a:gd name="connsiteY161" fmla="*/ 0 h 1655854"/>
                <a:gd name="connsiteX162" fmla="*/ 161380 w 1642615"/>
                <a:gd name="connsiteY162" fmla="*/ 147342 h 1655854"/>
                <a:gd name="connsiteX163" fmla="*/ 1509203 w 1642615"/>
                <a:gd name="connsiteY163" fmla="*/ 1495175 h 1655854"/>
                <a:gd name="connsiteX164" fmla="*/ 1642615 w 1642615"/>
                <a:gd name="connsiteY164" fmla="*/ 1501934 h 1655854"/>
                <a:gd name="connsiteX165" fmla="*/ 1642615 w 1642615"/>
                <a:gd name="connsiteY165" fmla="*/ 1506117 h 1655854"/>
                <a:gd name="connsiteX166" fmla="*/ 1508780 w 1642615"/>
                <a:gd name="connsiteY166" fmla="*/ 1499336 h 1655854"/>
                <a:gd name="connsiteX167" fmla="*/ 157219 w 1642615"/>
                <a:gd name="connsiteY167" fmla="*/ 147765 h 1655854"/>
                <a:gd name="connsiteX168" fmla="*/ 99822 w 1642615"/>
                <a:gd name="connsiteY168" fmla="*/ 0 h 1655854"/>
                <a:gd name="connsiteX169" fmla="*/ 104005 w 1642615"/>
                <a:gd name="connsiteY169" fmla="*/ 0 h 1655854"/>
                <a:gd name="connsiteX170" fmla="*/ 111728 w 1642615"/>
                <a:gd name="connsiteY170" fmla="*/ 152431 h 1655854"/>
                <a:gd name="connsiteX171" fmla="*/ 1504115 w 1642615"/>
                <a:gd name="connsiteY171" fmla="*/ 1544827 h 1655854"/>
                <a:gd name="connsiteX172" fmla="*/ 1642615 w 1642615"/>
                <a:gd name="connsiteY172" fmla="*/ 1551845 h 1655854"/>
                <a:gd name="connsiteX173" fmla="*/ 1642615 w 1642615"/>
                <a:gd name="connsiteY173" fmla="*/ 1556028 h 1655854"/>
                <a:gd name="connsiteX174" fmla="*/ 1503676 w 1642615"/>
                <a:gd name="connsiteY174" fmla="*/ 1548989 h 1655854"/>
                <a:gd name="connsiteX175" fmla="*/ 107566 w 1642615"/>
                <a:gd name="connsiteY175" fmla="*/ 152870 h 1655854"/>
                <a:gd name="connsiteX176" fmla="*/ 49911 w 1642615"/>
                <a:gd name="connsiteY176" fmla="*/ 0 h 1655854"/>
                <a:gd name="connsiteX177" fmla="*/ 54094 w 1642615"/>
                <a:gd name="connsiteY177" fmla="*/ 0 h 1655854"/>
                <a:gd name="connsiteX178" fmla="*/ 62075 w 1642615"/>
                <a:gd name="connsiteY178" fmla="*/ 157535 h 1655854"/>
                <a:gd name="connsiteX179" fmla="*/ 1499011 w 1642615"/>
                <a:gd name="connsiteY179" fmla="*/ 1594482 h 1655854"/>
                <a:gd name="connsiteX180" fmla="*/ 1642615 w 1642615"/>
                <a:gd name="connsiteY180" fmla="*/ 1601757 h 1655854"/>
                <a:gd name="connsiteX181" fmla="*/ 1642615 w 1642615"/>
                <a:gd name="connsiteY181" fmla="*/ 1605940 h 1655854"/>
                <a:gd name="connsiteX182" fmla="*/ 1498588 w 1642615"/>
                <a:gd name="connsiteY182" fmla="*/ 1598643 h 1655854"/>
                <a:gd name="connsiteX183" fmla="*/ 57914 w 1642615"/>
                <a:gd name="connsiteY183" fmla="*/ 157958 h 1655854"/>
                <a:gd name="connsiteX184" fmla="*/ 0 w 1642615"/>
                <a:gd name="connsiteY184" fmla="*/ 0 h 1655854"/>
                <a:gd name="connsiteX185" fmla="*/ 4171 w 1642615"/>
                <a:gd name="connsiteY185" fmla="*/ 0 h 1655854"/>
                <a:gd name="connsiteX186" fmla="*/ 11870 w 1642615"/>
                <a:gd name="connsiteY186" fmla="*/ 158035 h 1655854"/>
                <a:gd name="connsiteX187" fmla="*/ 489924 w 1642615"/>
                <a:gd name="connsiteY187" fmla="*/ 1166630 h 1655854"/>
                <a:gd name="connsiteX188" fmla="*/ 1498540 w 1642615"/>
                <a:gd name="connsiteY188" fmla="*/ 1644688 h 1655854"/>
                <a:gd name="connsiteX189" fmla="*/ 1642615 w 1642615"/>
                <a:gd name="connsiteY189" fmla="*/ 1651708 h 1655854"/>
                <a:gd name="connsiteX190" fmla="*/ 1642615 w 1642615"/>
                <a:gd name="connsiteY190" fmla="*/ 1655854 h 1655854"/>
                <a:gd name="connsiteX191" fmla="*/ 1493250 w 1642615"/>
                <a:gd name="connsiteY191" fmla="*/ 1648312 h 1655854"/>
                <a:gd name="connsiteX192" fmla="*/ 8246 w 1642615"/>
                <a:gd name="connsiteY192" fmla="*/ 163297 h 16558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Lst>
              <a:rect l="l" t="t" r="r" b="b"/>
              <a:pathLst>
                <a:path w="1642615" h="1655854">
                  <a:moveTo>
                    <a:pt x="1148296" y="0"/>
                  </a:moveTo>
                  <a:lnTo>
                    <a:pt x="1152478" y="0"/>
                  </a:lnTo>
                  <a:lnTo>
                    <a:pt x="1162202" y="96158"/>
                  </a:lnTo>
                  <a:cubicBezTo>
                    <a:pt x="1203159" y="295780"/>
                    <a:pt x="1360767" y="453390"/>
                    <a:pt x="1560387" y="494347"/>
                  </a:cubicBezTo>
                  <a:lnTo>
                    <a:pt x="1642615" y="502662"/>
                  </a:lnTo>
                  <a:lnTo>
                    <a:pt x="1642615" y="506845"/>
                  </a:lnTo>
                  <a:lnTo>
                    <a:pt x="1559553" y="498444"/>
                  </a:lnTo>
                  <a:cubicBezTo>
                    <a:pt x="1358311" y="457148"/>
                    <a:pt x="1199401" y="298237"/>
                    <a:pt x="1158105" y="96993"/>
                  </a:cubicBezTo>
                  <a:close/>
                  <a:moveTo>
                    <a:pt x="1098384" y="0"/>
                  </a:moveTo>
                  <a:lnTo>
                    <a:pt x="1102568" y="0"/>
                  </a:lnTo>
                  <a:lnTo>
                    <a:pt x="1113309" y="106191"/>
                  </a:lnTo>
                  <a:cubicBezTo>
                    <a:pt x="1158269" y="325271"/>
                    <a:pt x="1331277" y="498280"/>
                    <a:pt x="1550355" y="543240"/>
                  </a:cubicBezTo>
                  <a:lnTo>
                    <a:pt x="1642615" y="552573"/>
                  </a:lnTo>
                  <a:lnTo>
                    <a:pt x="1642615" y="556756"/>
                  </a:lnTo>
                  <a:lnTo>
                    <a:pt x="1549493" y="547341"/>
                  </a:lnTo>
                  <a:cubicBezTo>
                    <a:pt x="1328754" y="502057"/>
                    <a:pt x="1154492" y="327794"/>
                    <a:pt x="1109208" y="107054"/>
                  </a:cubicBezTo>
                  <a:close/>
                  <a:moveTo>
                    <a:pt x="1048474" y="0"/>
                  </a:moveTo>
                  <a:lnTo>
                    <a:pt x="1052657" y="0"/>
                  </a:lnTo>
                  <a:lnTo>
                    <a:pt x="1064412" y="116251"/>
                  </a:lnTo>
                  <a:cubicBezTo>
                    <a:pt x="1113360" y="354827"/>
                    <a:pt x="1301721" y="543189"/>
                    <a:pt x="1540295" y="592137"/>
                  </a:cubicBezTo>
                  <a:lnTo>
                    <a:pt x="1642615" y="602484"/>
                  </a:lnTo>
                  <a:lnTo>
                    <a:pt x="1642615" y="606667"/>
                  </a:lnTo>
                  <a:lnTo>
                    <a:pt x="1539460" y="596234"/>
                  </a:lnTo>
                  <a:cubicBezTo>
                    <a:pt x="1299263" y="546947"/>
                    <a:pt x="1109602" y="357284"/>
                    <a:pt x="1060315" y="117086"/>
                  </a:cubicBezTo>
                  <a:close/>
                  <a:moveTo>
                    <a:pt x="998562" y="0"/>
                  </a:moveTo>
                  <a:lnTo>
                    <a:pt x="1002746" y="0"/>
                  </a:lnTo>
                  <a:lnTo>
                    <a:pt x="1015518" y="126285"/>
                  </a:lnTo>
                  <a:cubicBezTo>
                    <a:pt x="1068470" y="384318"/>
                    <a:pt x="1272230" y="588079"/>
                    <a:pt x="1530262" y="641031"/>
                  </a:cubicBezTo>
                  <a:lnTo>
                    <a:pt x="1642615" y="652395"/>
                  </a:lnTo>
                  <a:lnTo>
                    <a:pt x="1642615" y="656578"/>
                  </a:lnTo>
                  <a:lnTo>
                    <a:pt x="1529399" y="645132"/>
                  </a:lnTo>
                  <a:cubicBezTo>
                    <a:pt x="1269707" y="591856"/>
                    <a:pt x="1064693" y="386841"/>
                    <a:pt x="1011418" y="127147"/>
                  </a:cubicBezTo>
                  <a:close/>
                  <a:moveTo>
                    <a:pt x="948308" y="0"/>
                  </a:moveTo>
                  <a:lnTo>
                    <a:pt x="952835" y="0"/>
                  </a:lnTo>
                  <a:lnTo>
                    <a:pt x="966621" y="136345"/>
                  </a:lnTo>
                  <a:cubicBezTo>
                    <a:pt x="1023561" y="413875"/>
                    <a:pt x="1242673" y="632989"/>
                    <a:pt x="1520201" y="689929"/>
                  </a:cubicBezTo>
                  <a:lnTo>
                    <a:pt x="1642615" y="702307"/>
                  </a:lnTo>
                  <a:lnTo>
                    <a:pt x="1642615" y="707536"/>
                  </a:lnTo>
                  <a:lnTo>
                    <a:pt x="1590317" y="704886"/>
                  </a:lnTo>
                  <a:cubicBezTo>
                    <a:pt x="1254067" y="670628"/>
                    <a:pt x="985922" y="402482"/>
                    <a:pt x="951664" y="66228"/>
                  </a:cubicBezTo>
                  <a:close/>
                  <a:moveTo>
                    <a:pt x="898398" y="0"/>
                  </a:moveTo>
                  <a:lnTo>
                    <a:pt x="902581" y="0"/>
                  </a:lnTo>
                  <a:lnTo>
                    <a:pt x="906174" y="70893"/>
                  </a:lnTo>
                  <a:cubicBezTo>
                    <a:pt x="942623" y="428626"/>
                    <a:pt x="1227922" y="713926"/>
                    <a:pt x="1585653" y="750377"/>
                  </a:cubicBezTo>
                  <a:lnTo>
                    <a:pt x="1642615" y="753263"/>
                  </a:lnTo>
                  <a:lnTo>
                    <a:pt x="1642615" y="757447"/>
                  </a:lnTo>
                  <a:lnTo>
                    <a:pt x="1585214" y="754539"/>
                  </a:lnTo>
                  <a:cubicBezTo>
                    <a:pt x="1225470" y="717895"/>
                    <a:pt x="938655" y="431078"/>
                    <a:pt x="902011" y="71331"/>
                  </a:cubicBezTo>
                  <a:close/>
                  <a:moveTo>
                    <a:pt x="848487" y="0"/>
                  </a:moveTo>
                  <a:lnTo>
                    <a:pt x="852670" y="0"/>
                  </a:lnTo>
                  <a:lnTo>
                    <a:pt x="856520" y="75997"/>
                  </a:lnTo>
                  <a:cubicBezTo>
                    <a:pt x="895355" y="457223"/>
                    <a:pt x="1199325" y="761196"/>
                    <a:pt x="1580549" y="800031"/>
                  </a:cubicBezTo>
                  <a:lnTo>
                    <a:pt x="1642615" y="803176"/>
                  </a:lnTo>
                  <a:lnTo>
                    <a:pt x="1642615" y="807358"/>
                  </a:lnTo>
                  <a:lnTo>
                    <a:pt x="1580126" y="804192"/>
                  </a:lnTo>
                  <a:cubicBezTo>
                    <a:pt x="1196952" y="765154"/>
                    <a:pt x="891397" y="459596"/>
                    <a:pt x="852359" y="76420"/>
                  </a:cubicBezTo>
                  <a:close/>
                  <a:moveTo>
                    <a:pt x="798576" y="0"/>
                  </a:moveTo>
                  <a:lnTo>
                    <a:pt x="802759" y="0"/>
                  </a:lnTo>
                  <a:lnTo>
                    <a:pt x="806868" y="81086"/>
                  </a:lnTo>
                  <a:cubicBezTo>
                    <a:pt x="848097" y="485742"/>
                    <a:pt x="1170807" y="808454"/>
                    <a:pt x="1575461" y="849683"/>
                  </a:cubicBezTo>
                  <a:lnTo>
                    <a:pt x="1642615" y="853086"/>
                  </a:lnTo>
                  <a:lnTo>
                    <a:pt x="1642615" y="857271"/>
                  </a:lnTo>
                  <a:lnTo>
                    <a:pt x="1575022" y="853847"/>
                  </a:lnTo>
                  <a:cubicBezTo>
                    <a:pt x="1168356" y="812423"/>
                    <a:pt x="844129" y="488194"/>
                    <a:pt x="802706" y="81524"/>
                  </a:cubicBezTo>
                  <a:close/>
                  <a:moveTo>
                    <a:pt x="748665" y="0"/>
                  </a:moveTo>
                  <a:lnTo>
                    <a:pt x="752848" y="0"/>
                  </a:lnTo>
                  <a:lnTo>
                    <a:pt x="757215" y="86190"/>
                  </a:lnTo>
                  <a:cubicBezTo>
                    <a:pt x="800829" y="514340"/>
                    <a:pt x="1142210" y="855723"/>
                    <a:pt x="1570357" y="899338"/>
                  </a:cubicBezTo>
                  <a:lnTo>
                    <a:pt x="1642615" y="902999"/>
                  </a:lnTo>
                  <a:lnTo>
                    <a:pt x="1642615" y="907181"/>
                  </a:lnTo>
                  <a:lnTo>
                    <a:pt x="1569934" y="903499"/>
                  </a:lnTo>
                  <a:cubicBezTo>
                    <a:pt x="1139838" y="859681"/>
                    <a:pt x="796871" y="516713"/>
                    <a:pt x="753053" y="86613"/>
                  </a:cubicBezTo>
                  <a:close/>
                  <a:moveTo>
                    <a:pt x="698754" y="0"/>
                  </a:moveTo>
                  <a:lnTo>
                    <a:pt x="702937" y="0"/>
                  </a:lnTo>
                  <a:lnTo>
                    <a:pt x="707562" y="91277"/>
                  </a:lnTo>
                  <a:cubicBezTo>
                    <a:pt x="753571" y="542857"/>
                    <a:pt x="1113691" y="902981"/>
                    <a:pt x="1565269" y="948990"/>
                  </a:cubicBezTo>
                  <a:lnTo>
                    <a:pt x="1642615" y="952909"/>
                  </a:lnTo>
                  <a:lnTo>
                    <a:pt x="1642615" y="957093"/>
                  </a:lnTo>
                  <a:lnTo>
                    <a:pt x="1564830" y="953152"/>
                  </a:lnTo>
                  <a:cubicBezTo>
                    <a:pt x="1111240" y="906949"/>
                    <a:pt x="749602" y="545309"/>
                    <a:pt x="703400" y="91716"/>
                  </a:cubicBezTo>
                  <a:close/>
                  <a:moveTo>
                    <a:pt x="648843" y="0"/>
                  </a:moveTo>
                  <a:lnTo>
                    <a:pt x="653026" y="0"/>
                  </a:lnTo>
                  <a:lnTo>
                    <a:pt x="657909" y="96382"/>
                  </a:lnTo>
                  <a:cubicBezTo>
                    <a:pt x="706303" y="571455"/>
                    <a:pt x="1085095" y="950249"/>
                    <a:pt x="1560165" y="998643"/>
                  </a:cubicBezTo>
                  <a:lnTo>
                    <a:pt x="1642615" y="1002821"/>
                  </a:lnTo>
                  <a:lnTo>
                    <a:pt x="1642615" y="1007003"/>
                  </a:lnTo>
                  <a:lnTo>
                    <a:pt x="1559742" y="1002805"/>
                  </a:lnTo>
                  <a:cubicBezTo>
                    <a:pt x="1082722" y="954207"/>
                    <a:pt x="702345" y="573827"/>
                    <a:pt x="653748" y="96805"/>
                  </a:cubicBezTo>
                  <a:close/>
                  <a:moveTo>
                    <a:pt x="598932" y="0"/>
                  </a:moveTo>
                  <a:lnTo>
                    <a:pt x="603115" y="0"/>
                  </a:lnTo>
                  <a:lnTo>
                    <a:pt x="608256" y="101470"/>
                  </a:lnTo>
                  <a:cubicBezTo>
                    <a:pt x="659045" y="599974"/>
                    <a:pt x="1056577" y="997508"/>
                    <a:pt x="1555077" y="1048297"/>
                  </a:cubicBezTo>
                  <a:lnTo>
                    <a:pt x="1642615" y="1052732"/>
                  </a:lnTo>
                  <a:lnTo>
                    <a:pt x="1642615" y="1056916"/>
                  </a:lnTo>
                  <a:lnTo>
                    <a:pt x="1554638" y="1052459"/>
                  </a:lnTo>
                  <a:cubicBezTo>
                    <a:pt x="1054125" y="1001477"/>
                    <a:pt x="655076" y="602426"/>
                    <a:pt x="604094" y="101909"/>
                  </a:cubicBezTo>
                  <a:close/>
                  <a:moveTo>
                    <a:pt x="549021" y="0"/>
                  </a:moveTo>
                  <a:lnTo>
                    <a:pt x="553204" y="0"/>
                  </a:lnTo>
                  <a:lnTo>
                    <a:pt x="558603" y="106574"/>
                  </a:lnTo>
                  <a:cubicBezTo>
                    <a:pt x="611777" y="628571"/>
                    <a:pt x="1027979" y="1044776"/>
                    <a:pt x="1549973" y="1097950"/>
                  </a:cubicBezTo>
                  <a:lnTo>
                    <a:pt x="1642615" y="1102644"/>
                  </a:lnTo>
                  <a:lnTo>
                    <a:pt x="1642615" y="1106826"/>
                  </a:lnTo>
                  <a:lnTo>
                    <a:pt x="1549550" y="1102111"/>
                  </a:lnTo>
                  <a:cubicBezTo>
                    <a:pt x="1025606" y="1048735"/>
                    <a:pt x="607818" y="630944"/>
                    <a:pt x="554442" y="106997"/>
                  </a:cubicBezTo>
                  <a:close/>
                  <a:moveTo>
                    <a:pt x="499110" y="0"/>
                  </a:moveTo>
                  <a:lnTo>
                    <a:pt x="503293" y="0"/>
                  </a:lnTo>
                  <a:lnTo>
                    <a:pt x="508951" y="111661"/>
                  </a:lnTo>
                  <a:cubicBezTo>
                    <a:pt x="564519" y="657088"/>
                    <a:pt x="999461" y="1092034"/>
                    <a:pt x="1544884" y="1147603"/>
                  </a:cubicBezTo>
                  <a:lnTo>
                    <a:pt x="1642615" y="1152554"/>
                  </a:lnTo>
                  <a:lnTo>
                    <a:pt x="1642615" y="1156738"/>
                  </a:lnTo>
                  <a:lnTo>
                    <a:pt x="1544446" y="1151765"/>
                  </a:lnTo>
                  <a:cubicBezTo>
                    <a:pt x="997009" y="1096003"/>
                    <a:pt x="560550" y="659540"/>
                    <a:pt x="504789" y="112100"/>
                  </a:cubicBezTo>
                  <a:close/>
                  <a:moveTo>
                    <a:pt x="449199" y="0"/>
                  </a:moveTo>
                  <a:lnTo>
                    <a:pt x="453382" y="0"/>
                  </a:lnTo>
                  <a:lnTo>
                    <a:pt x="459297" y="116766"/>
                  </a:lnTo>
                  <a:cubicBezTo>
                    <a:pt x="517251" y="685686"/>
                    <a:pt x="970864" y="1139302"/>
                    <a:pt x="1539781" y="1197256"/>
                  </a:cubicBezTo>
                  <a:lnTo>
                    <a:pt x="1642615" y="1202466"/>
                  </a:lnTo>
                  <a:lnTo>
                    <a:pt x="1642615" y="1206649"/>
                  </a:lnTo>
                  <a:lnTo>
                    <a:pt x="1539358" y="1201417"/>
                  </a:lnTo>
                  <a:cubicBezTo>
                    <a:pt x="968491" y="1143261"/>
                    <a:pt x="513292" y="688059"/>
                    <a:pt x="455136" y="117189"/>
                  </a:cubicBezTo>
                  <a:close/>
                  <a:moveTo>
                    <a:pt x="399288" y="0"/>
                  </a:moveTo>
                  <a:lnTo>
                    <a:pt x="403471" y="0"/>
                  </a:lnTo>
                  <a:lnTo>
                    <a:pt x="409645" y="121870"/>
                  </a:lnTo>
                  <a:cubicBezTo>
                    <a:pt x="469993" y="714284"/>
                    <a:pt x="942346" y="1186571"/>
                    <a:pt x="1534692" y="1246910"/>
                  </a:cubicBezTo>
                  <a:lnTo>
                    <a:pt x="1642615" y="1252378"/>
                  </a:lnTo>
                  <a:lnTo>
                    <a:pt x="1642615" y="1256561"/>
                  </a:lnTo>
                  <a:lnTo>
                    <a:pt x="1534254" y="1251071"/>
                  </a:lnTo>
                  <a:cubicBezTo>
                    <a:pt x="939894" y="1190530"/>
                    <a:pt x="466024" y="716657"/>
                    <a:pt x="405483" y="122293"/>
                  </a:cubicBezTo>
                  <a:close/>
                  <a:moveTo>
                    <a:pt x="349377" y="0"/>
                  </a:moveTo>
                  <a:lnTo>
                    <a:pt x="353560" y="0"/>
                  </a:lnTo>
                  <a:lnTo>
                    <a:pt x="359992" y="126958"/>
                  </a:lnTo>
                  <a:cubicBezTo>
                    <a:pt x="422725" y="742801"/>
                    <a:pt x="913748" y="1233828"/>
                    <a:pt x="1529588" y="1296562"/>
                  </a:cubicBezTo>
                  <a:lnTo>
                    <a:pt x="1642615" y="1302288"/>
                  </a:lnTo>
                  <a:lnTo>
                    <a:pt x="1642615" y="1306472"/>
                  </a:lnTo>
                  <a:lnTo>
                    <a:pt x="1529166" y="1300724"/>
                  </a:lnTo>
                  <a:cubicBezTo>
                    <a:pt x="911376" y="1237788"/>
                    <a:pt x="418766" y="745174"/>
                    <a:pt x="355831" y="127381"/>
                  </a:cubicBezTo>
                  <a:close/>
                  <a:moveTo>
                    <a:pt x="299466" y="0"/>
                  </a:moveTo>
                  <a:lnTo>
                    <a:pt x="303649" y="0"/>
                  </a:lnTo>
                  <a:lnTo>
                    <a:pt x="310339" y="132047"/>
                  </a:lnTo>
                  <a:cubicBezTo>
                    <a:pt x="375467" y="771321"/>
                    <a:pt x="885231" y="1281087"/>
                    <a:pt x="1524500" y="1346215"/>
                  </a:cubicBezTo>
                  <a:lnTo>
                    <a:pt x="1642615" y="1352199"/>
                  </a:lnTo>
                  <a:lnTo>
                    <a:pt x="1642615" y="1356383"/>
                  </a:lnTo>
                  <a:lnTo>
                    <a:pt x="1524062" y="1350377"/>
                  </a:lnTo>
                  <a:cubicBezTo>
                    <a:pt x="882779" y="1285056"/>
                    <a:pt x="371498" y="773772"/>
                    <a:pt x="306177" y="132485"/>
                  </a:cubicBezTo>
                  <a:close/>
                  <a:moveTo>
                    <a:pt x="249555" y="0"/>
                  </a:moveTo>
                  <a:lnTo>
                    <a:pt x="253738" y="0"/>
                  </a:lnTo>
                  <a:lnTo>
                    <a:pt x="260686" y="137151"/>
                  </a:lnTo>
                  <a:cubicBezTo>
                    <a:pt x="328198" y="799918"/>
                    <a:pt x="856634" y="1328356"/>
                    <a:pt x="1519396" y="1395869"/>
                  </a:cubicBezTo>
                  <a:lnTo>
                    <a:pt x="1642615" y="1402112"/>
                  </a:lnTo>
                  <a:lnTo>
                    <a:pt x="1642615" y="1406295"/>
                  </a:lnTo>
                  <a:lnTo>
                    <a:pt x="1518973" y="1400030"/>
                  </a:lnTo>
                  <a:cubicBezTo>
                    <a:pt x="854261" y="1332315"/>
                    <a:pt x="324240" y="802290"/>
                    <a:pt x="256525" y="137574"/>
                  </a:cubicBezTo>
                  <a:close/>
                  <a:moveTo>
                    <a:pt x="199644" y="0"/>
                  </a:moveTo>
                  <a:lnTo>
                    <a:pt x="203827" y="0"/>
                  </a:lnTo>
                  <a:lnTo>
                    <a:pt x="211034" y="142239"/>
                  </a:lnTo>
                  <a:cubicBezTo>
                    <a:pt x="280941" y="828436"/>
                    <a:pt x="828115" y="1375614"/>
                    <a:pt x="1514308" y="1445522"/>
                  </a:cubicBezTo>
                  <a:lnTo>
                    <a:pt x="1642615" y="1452022"/>
                  </a:lnTo>
                  <a:lnTo>
                    <a:pt x="1642615" y="1456206"/>
                  </a:lnTo>
                  <a:lnTo>
                    <a:pt x="1513869" y="1449684"/>
                  </a:lnTo>
                  <a:cubicBezTo>
                    <a:pt x="825663" y="1379583"/>
                    <a:pt x="276972" y="830888"/>
                    <a:pt x="206872" y="142678"/>
                  </a:cubicBezTo>
                  <a:close/>
                  <a:moveTo>
                    <a:pt x="149733" y="0"/>
                  </a:moveTo>
                  <a:lnTo>
                    <a:pt x="153916" y="0"/>
                  </a:lnTo>
                  <a:lnTo>
                    <a:pt x="161380" y="147342"/>
                  </a:lnTo>
                  <a:cubicBezTo>
                    <a:pt x="233672" y="857033"/>
                    <a:pt x="799518" y="1422883"/>
                    <a:pt x="1509203" y="1495175"/>
                  </a:cubicBezTo>
                  <a:lnTo>
                    <a:pt x="1642615" y="1501934"/>
                  </a:lnTo>
                  <a:lnTo>
                    <a:pt x="1642615" y="1506117"/>
                  </a:lnTo>
                  <a:lnTo>
                    <a:pt x="1508780" y="1499336"/>
                  </a:lnTo>
                  <a:cubicBezTo>
                    <a:pt x="797145" y="1426841"/>
                    <a:pt x="229714" y="859406"/>
                    <a:pt x="157219" y="147765"/>
                  </a:cubicBezTo>
                  <a:close/>
                  <a:moveTo>
                    <a:pt x="99822" y="0"/>
                  </a:moveTo>
                  <a:lnTo>
                    <a:pt x="104005" y="0"/>
                  </a:lnTo>
                  <a:lnTo>
                    <a:pt x="111728" y="152431"/>
                  </a:lnTo>
                  <a:cubicBezTo>
                    <a:pt x="186414" y="885552"/>
                    <a:pt x="771000" y="1470140"/>
                    <a:pt x="1504115" y="1544827"/>
                  </a:cubicBezTo>
                  <a:lnTo>
                    <a:pt x="1642615" y="1551845"/>
                  </a:lnTo>
                  <a:lnTo>
                    <a:pt x="1642615" y="1556028"/>
                  </a:lnTo>
                  <a:lnTo>
                    <a:pt x="1503676" y="1548989"/>
                  </a:lnTo>
                  <a:cubicBezTo>
                    <a:pt x="768548" y="1474109"/>
                    <a:pt x="182446" y="888003"/>
                    <a:pt x="107566" y="152870"/>
                  </a:cubicBezTo>
                  <a:close/>
                  <a:moveTo>
                    <a:pt x="49911" y="0"/>
                  </a:moveTo>
                  <a:lnTo>
                    <a:pt x="54094" y="0"/>
                  </a:lnTo>
                  <a:lnTo>
                    <a:pt x="62075" y="157535"/>
                  </a:lnTo>
                  <a:cubicBezTo>
                    <a:pt x="139146" y="914149"/>
                    <a:pt x="742402" y="1517410"/>
                    <a:pt x="1499011" y="1594482"/>
                  </a:cubicBezTo>
                  <a:lnTo>
                    <a:pt x="1642615" y="1601757"/>
                  </a:lnTo>
                  <a:lnTo>
                    <a:pt x="1642615" y="1605940"/>
                  </a:lnTo>
                  <a:lnTo>
                    <a:pt x="1498588" y="1598643"/>
                  </a:lnTo>
                  <a:cubicBezTo>
                    <a:pt x="740029" y="1521368"/>
                    <a:pt x="135188" y="916522"/>
                    <a:pt x="57914" y="157958"/>
                  </a:cubicBezTo>
                  <a:close/>
                  <a:moveTo>
                    <a:pt x="0" y="0"/>
                  </a:moveTo>
                  <a:lnTo>
                    <a:pt x="4171" y="0"/>
                  </a:lnTo>
                  <a:lnTo>
                    <a:pt x="11870" y="158035"/>
                  </a:lnTo>
                  <a:cubicBezTo>
                    <a:pt x="49200" y="539058"/>
                    <a:pt x="215663" y="892368"/>
                    <a:pt x="489924" y="1166630"/>
                  </a:cubicBezTo>
                  <a:cubicBezTo>
                    <a:pt x="764185" y="1440893"/>
                    <a:pt x="1117565" y="1607357"/>
                    <a:pt x="1498540" y="1644688"/>
                  </a:cubicBezTo>
                  <a:lnTo>
                    <a:pt x="1642615" y="1651708"/>
                  </a:lnTo>
                  <a:lnTo>
                    <a:pt x="1642615" y="1655854"/>
                  </a:lnTo>
                  <a:lnTo>
                    <a:pt x="1493250" y="1648312"/>
                  </a:lnTo>
                  <a:cubicBezTo>
                    <a:pt x="710248" y="1568793"/>
                    <a:pt x="87763" y="946305"/>
                    <a:pt x="8246" y="163297"/>
                  </a:cubicBezTo>
                  <a:close/>
                </a:path>
              </a:pathLst>
            </a:custGeom>
            <a:grpFill/>
            <a:ln w="9525" cap="flat">
              <a:noFill/>
              <a:prstDash val="solid"/>
              <a:miter/>
            </a:ln>
          </p:spPr>
          <p:txBody>
            <a:bodyPr rtlCol="0" anchor="ctr"/>
            <a:lstStyle/>
            <a:p>
              <a:endParaRPr lang="en-US"/>
            </a:p>
          </p:txBody>
        </p:sp>
      </p:grpSp>
      <p:sp>
        <p:nvSpPr>
          <p:cNvPr id="9" name="Graphic 41">
            <a:extLst>
              <a:ext uri="{FF2B5EF4-FFF2-40B4-BE49-F238E27FC236}">
                <a16:creationId xmlns:a16="http://schemas.microsoft.com/office/drawing/2014/main" id="{43BCCDE6-6C0E-8AE3-04DF-3CD9EF12F59A}"/>
              </a:ext>
            </a:extLst>
          </p:cNvPr>
          <p:cNvSpPr/>
          <p:nvPr userDrawn="1"/>
        </p:nvSpPr>
        <p:spPr>
          <a:xfrm>
            <a:off x="10242565" y="456933"/>
            <a:ext cx="1492211" cy="309247"/>
          </a:xfrm>
          <a:custGeom>
            <a:avLst/>
            <a:gdLst>
              <a:gd name="connsiteX0" fmla="*/ 420114 w 1492211"/>
              <a:gd name="connsiteY0" fmla="*/ 50 h 309247"/>
              <a:gd name="connsiteX1" fmla="*/ 570196 w 1492211"/>
              <a:gd name="connsiteY1" fmla="*/ 149310 h 309247"/>
              <a:gd name="connsiteX2" fmla="*/ 420114 w 1492211"/>
              <a:gd name="connsiteY2" fmla="*/ 299376 h 309247"/>
              <a:gd name="connsiteX3" fmla="*/ 270468 w 1492211"/>
              <a:gd name="connsiteY3" fmla="*/ 149310 h 309247"/>
              <a:gd name="connsiteX4" fmla="*/ 420114 w 1492211"/>
              <a:gd name="connsiteY4" fmla="*/ 50 h 309247"/>
              <a:gd name="connsiteX5" fmla="*/ 420114 w 1492211"/>
              <a:gd name="connsiteY5" fmla="*/ 251702 h 309247"/>
              <a:gd name="connsiteX6" fmla="*/ 518241 w 1492211"/>
              <a:gd name="connsiteY6" fmla="*/ 149310 h 309247"/>
              <a:gd name="connsiteX7" fmla="*/ 420114 w 1492211"/>
              <a:gd name="connsiteY7" fmla="*/ 46930 h 309247"/>
              <a:gd name="connsiteX8" fmla="*/ 322000 w 1492211"/>
              <a:gd name="connsiteY8" fmla="*/ 149310 h 309247"/>
              <a:gd name="connsiteX9" fmla="*/ 420114 w 1492211"/>
              <a:gd name="connsiteY9" fmla="*/ 251702 h 309247"/>
              <a:gd name="connsiteX10" fmla="*/ 1058244 w 1492211"/>
              <a:gd name="connsiteY10" fmla="*/ 50 h 309247"/>
              <a:gd name="connsiteX11" fmla="*/ 1208313 w 1492211"/>
              <a:gd name="connsiteY11" fmla="*/ 149310 h 309247"/>
              <a:gd name="connsiteX12" fmla="*/ 1058244 w 1492211"/>
              <a:gd name="connsiteY12" fmla="*/ 299376 h 309247"/>
              <a:gd name="connsiteX13" fmla="*/ 908585 w 1492211"/>
              <a:gd name="connsiteY13" fmla="*/ 149310 h 309247"/>
              <a:gd name="connsiteX14" fmla="*/ 1058244 w 1492211"/>
              <a:gd name="connsiteY14" fmla="*/ 50 h 309247"/>
              <a:gd name="connsiteX15" fmla="*/ 1058244 w 1492211"/>
              <a:gd name="connsiteY15" fmla="*/ 251702 h 309247"/>
              <a:gd name="connsiteX16" fmla="*/ 1156359 w 1492211"/>
              <a:gd name="connsiteY16" fmla="*/ 149310 h 309247"/>
              <a:gd name="connsiteX17" fmla="*/ 1058244 w 1492211"/>
              <a:gd name="connsiteY17" fmla="*/ 46930 h 309247"/>
              <a:gd name="connsiteX18" fmla="*/ 960117 w 1492211"/>
              <a:gd name="connsiteY18" fmla="*/ 149310 h 309247"/>
              <a:gd name="connsiteX19" fmla="*/ 1058244 w 1492211"/>
              <a:gd name="connsiteY19" fmla="*/ 251702 h 309247"/>
              <a:gd name="connsiteX20" fmla="*/ 825704 w 1492211"/>
              <a:gd name="connsiteY20" fmla="*/ 5395 h 309247"/>
              <a:gd name="connsiteX21" fmla="*/ 885157 w 1492211"/>
              <a:gd name="connsiteY21" fmla="*/ 5395 h 309247"/>
              <a:gd name="connsiteX22" fmla="*/ 736294 w 1492211"/>
              <a:gd name="connsiteY22" fmla="*/ 309248 h 309247"/>
              <a:gd name="connsiteX23" fmla="*/ 587866 w 1492211"/>
              <a:gd name="connsiteY23" fmla="*/ 5395 h 309247"/>
              <a:gd name="connsiteX24" fmla="*/ 646884 w 1492211"/>
              <a:gd name="connsiteY24" fmla="*/ 5395 h 309247"/>
              <a:gd name="connsiteX25" fmla="*/ 736294 w 1492211"/>
              <a:gd name="connsiteY25" fmla="*/ 207699 h 309247"/>
              <a:gd name="connsiteX26" fmla="*/ 825704 w 1492211"/>
              <a:gd name="connsiteY26" fmla="*/ 5395 h 309247"/>
              <a:gd name="connsiteX27" fmla="*/ 1319385 w 1492211"/>
              <a:gd name="connsiteY27" fmla="*/ 84384 h 309247"/>
              <a:gd name="connsiteX28" fmla="*/ 1382669 w 1492211"/>
              <a:gd name="connsiteY28" fmla="*/ 44933 h 309247"/>
              <a:gd name="connsiteX29" fmla="*/ 1462938 w 1492211"/>
              <a:gd name="connsiteY29" fmla="*/ 67728 h 309247"/>
              <a:gd name="connsiteX30" fmla="*/ 1462938 w 1492211"/>
              <a:gd name="connsiteY30" fmla="*/ 16594 h 309247"/>
              <a:gd name="connsiteX31" fmla="*/ 1383079 w 1492211"/>
              <a:gd name="connsiteY31" fmla="*/ 87 h 309247"/>
              <a:gd name="connsiteX32" fmla="*/ 1265677 w 1492211"/>
              <a:gd name="connsiteY32" fmla="*/ 86902 h 309247"/>
              <a:gd name="connsiteX33" fmla="*/ 1438876 w 1492211"/>
              <a:gd name="connsiteY33" fmla="*/ 216455 h 309247"/>
              <a:gd name="connsiteX34" fmla="*/ 1374337 w 1492211"/>
              <a:gd name="connsiteY34" fmla="*/ 254244 h 309247"/>
              <a:gd name="connsiteX35" fmla="*/ 1278162 w 1492211"/>
              <a:gd name="connsiteY35" fmla="*/ 222272 h 309247"/>
              <a:gd name="connsiteX36" fmla="*/ 1278162 w 1492211"/>
              <a:gd name="connsiteY36" fmla="*/ 222371 h 309247"/>
              <a:gd name="connsiteX37" fmla="*/ 1278162 w 1492211"/>
              <a:gd name="connsiteY37" fmla="*/ 276754 h 309247"/>
              <a:gd name="connsiteX38" fmla="*/ 1374387 w 1492211"/>
              <a:gd name="connsiteY38" fmla="*/ 299078 h 309247"/>
              <a:gd name="connsiteX39" fmla="*/ 1492211 w 1492211"/>
              <a:gd name="connsiteY39" fmla="*/ 212709 h 309247"/>
              <a:gd name="connsiteX40" fmla="*/ 1319460 w 1492211"/>
              <a:gd name="connsiteY40" fmla="*/ 84384 h 309247"/>
              <a:gd name="connsiteX41" fmla="*/ 1319385 w 1492211"/>
              <a:gd name="connsiteY41" fmla="*/ 84384 h 309247"/>
              <a:gd name="connsiteX42" fmla="*/ 53733 w 1492211"/>
              <a:gd name="connsiteY42" fmla="*/ 84310 h 309247"/>
              <a:gd name="connsiteX43" fmla="*/ 117029 w 1492211"/>
              <a:gd name="connsiteY43" fmla="*/ 44859 h 309247"/>
              <a:gd name="connsiteX44" fmla="*/ 196938 w 1492211"/>
              <a:gd name="connsiteY44" fmla="*/ 67443 h 309247"/>
              <a:gd name="connsiteX45" fmla="*/ 196938 w 1492211"/>
              <a:gd name="connsiteY45" fmla="*/ 16334 h 309247"/>
              <a:gd name="connsiteX46" fmla="*/ 117439 w 1492211"/>
              <a:gd name="connsiteY46" fmla="*/ 0 h 309247"/>
              <a:gd name="connsiteX47" fmla="*/ 0 w 1492211"/>
              <a:gd name="connsiteY47" fmla="*/ 86815 h 309247"/>
              <a:gd name="connsiteX48" fmla="*/ 173249 w 1492211"/>
              <a:gd name="connsiteY48" fmla="*/ 216405 h 309247"/>
              <a:gd name="connsiteX49" fmla="*/ 108697 w 1492211"/>
              <a:gd name="connsiteY49" fmla="*/ 254207 h 309247"/>
              <a:gd name="connsiteX50" fmla="*/ 12497 w 1492211"/>
              <a:gd name="connsiteY50" fmla="*/ 222222 h 309247"/>
              <a:gd name="connsiteX51" fmla="*/ 12497 w 1492211"/>
              <a:gd name="connsiteY51" fmla="*/ 222346 h 309247"/>
              <a:gd name="connsiteX52" fmla="*/ 12497 w 1492211"/>
              <a:gd name="connsiteY52" fmla="*/ 276729 h 309247"/>
              <a:gd name="connsiteX53" fmla="*/ 108759 w 1492211"/>
              <a:gd name="connsiteY53" fmla="*/ 299053 h 309247"/>
              <a:gd name="connsiteX54" fmla="*/ 226621 w 1492211"/>
              <a:gd name="connsiteY54" fmla="*/ 212660 h 309247"/>
              <a:gd name="connsiteX55" fmla="*/ 53733 w 1492211"/>
              <a:gd name="connsiteY55" fmla="*/ 84310 h 3092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Lst>
            <a:rect l="l" t="t" r="r" b="b"/>
            <a:pathLst>
              <a:path w="1492211" h="309247">
                <a:moveTo>
                  <a:pt x="420114" y="50"/>
                </a:moveTo>
                <a:cubicBezTo>
                  <a:pt x="506291" y="50"/>
                  <a:pt x="570196" y="63375"/>
                  <a:pt x="570196" y="149310"/>
                </a:cubicBezTo>
                <a:cubicBezTo>
                  <a:pt x="570196" y="235244"/>
                  <a:pt x="507112" y="299376"/>
                  <a:pt x="420114" y="299376"/>
                </a:cubicBezTo>
                <a:cubicBezTo>
                  <a:pt x="333540" y="299376"/>
                  <a:pt x="270468" y="235232"/>
                  <a:pt x="270468" y="149310"/>
                </a:cubicBezTo>
                <a:cubicBezTo>
                  <a:pt x="270468" y="63387"/>
                  <a:pt x="334771" y="50"/>
                  <a:pt x="420114" y="50"/>
                </a:cubicBezTo>
                <a:close/>
                <a:moveTo>
                  <a:pt x="420114" y="251702"/>
                </a:moveTo>
                <a:cubicBezTo>
                  <a:pt x="477839" y="251702"/>
                  <a:pt x="518241" y="208518"/>
                  <a:pt x="518241" y="149310"/>
                </a:cubicBezTo>
                <a:cubicBezTo>
                  <a:pt x="518241" y="90102"/>
                  <a:pt x="478249" y="46930"/>
                  <a:pt x="420114" y="46930"/>
                </a:cubicBezTo>
                <a:cubicBezTo>
                  <a:pt x="362812" y="46930"/>
                  <a:pt x="322000" y="90102"/>
                  <a:pt x="322000" y="149310"/>
                </a:cubicBezTo>
                <a:cubicBezTo>
                  <a:pt x="322000" y="208518"/>
                  <a:pt x="362812" y="251702"/>
                  <a:pt x="420114" y="251702"/>
                </a:cubicBezTo>
                <a:close/>
                <a:moveTo>
                  <a:pt x="1058244" y="50"/>
                </a:moveTo>
                <a:cubicBezTo>
                  <a:pt x="1144408" y="50"/>
                  <a:pt x="1208313" y="63375"/>
                  <a:pt x="1208313" y="149310"/>
                </a:cubicBezTo>
                <a:cubicBezTo>
                  <a:pt x="1208313" y="235244"/>
                  <a:pt x="1145241" y="299376"/>
                  <a:pt x="1058244" y="299376"/>
                </a:cubicBezTo>
                <a:cubicBezTo>
                  <a:pt x="971657" y="299376"/>
                  <a:pt x="908585" y="235232"/>
                  <a:pt x="908585" y="149310"/>
                </a:cubicBezTo>
                <a:cubicBezTo>
                  <a:pt x="908585" y="63387"/>
                  <a:pt x="972950" y="50"/>
                  <a:pt x="1058244" y="50"/>
                </a:cubicBezTo>
                <a:close/>
                <a:moveTo>
                  <a:pt x="1058244" y="251702"/>
                </a:moveTo>
                <a:cubicBezTo>
                  <a:pt x="1115956" y="251702"/>
                  <a:pt x="1156359" y="208518"/>
                  <a:pt x="1156359" y="149310"/>
                </a:cubicBezTo>
                <a:cubicBezTo>
                  <a:pt x="1156359" y="90102"/>
                  <a:pt x="1116367" y="46930"/>
                  <a:pt x="1058244" y="46930"/>
                </a:cubicBezTo>
                <a:cubicBezTo>
                  <a:pt x="1000930" y="46930"/>
                  <a:pt x="960117" y="90102"/>
                  <a:pt x="960117" y="149310"/>
                </a:cubicBezTo>
                <a:cubicBezTo>
                  <a:pt x="960117" y="208518"/>
                  <a:pt x="1001042" y="251702"/>
                  <a:pt x="1058244" y="251702"/>
                </a:cubicBezTo>
                <a:close/>
                <a:moveTo>
                  <a:pt x="825704" y="5395"/>
                </a:moveTo>
                <a:lnTo>
                  <a:pt x="885157" y="5395"/>
                </a:lnTo>
                <a:lnTo>
                  <a:pt x="736294" y="309248"/>
                </a:lnTo>
                <a:lnTo>
                  <a:pt x="587866" y="5395"/>
                </a:lnTo>
                <a:lnTo>
                  <a:pt x="646884" y="5395"/>
                </a:lnTo>
                <a:lnTo>
                  <a:pt x="736294" y="207699"/>
                </a:lnTo>
                <a:lnTo>
                  <a:pt x="825704" y="5395"/>
                </a:lnTo>
                <a:close/>
                <a:moveTo>
                  <a:pt x="1319385" y="84384"/>
                </a:moveTo>
                <a:cubicBezTo>
                  <a:pt x="1319385" y="62370"/>
                  <a:pt x="1337703" y="44933"/>
                  <a:pt x="1382669" y="44933"/>
                </a:cubicBezTo>
                <a:cubicBezTo>
                  <a:pt x="1408037" y="44933"/>
                  <a:pt x="1436737" y="52374"/>
                  <a:pt x="1462938" y="67728"/>
                </a:cubicBezTo>
                <a:lnTo>
                  <a:pt x="1462938" y="16594"/>
                </a:lnTo>
                <a:cubicBezTo>
                  <a:pt x="1439535" y="5928"/>
                  <a:pt x="1410835" y="87"/>
                  <a:pt x="1383079" y="87"/>
                </a:cubicBezTo>
                <a:cubicBezTo>
                  <a:pt x="1303145" y="87"/>
                  <a:pt x="1265677" y="39947"/>
                  <a:pt x="1265677" y="86902"/>
                </a:cubicBezTo>
                <a:cubicBezTo>
                  <a:pt x="1265677" y="194801"/>
                  <a:pt x="1438876" y="153750"/>
                  <a:pt x="1438876" y="216455"/>
                </a:cubicBezTo>
                <a:cubicBezTo>
                  <a:pt x="1438876" y="238047"/>
                  <a:pt x="1419726" y="254244"/>
                  <a:pt x="1374337" y="254244"/>
                </a:cubicBezTo>
                <a:cubicBezTo>
                  <a:pt x="1338523" y="254244"/>
                  <a:pt x="1301479" y="240949"/>
                  <a:pt x="1278162" y="222272"/>
                </a:cubicBezTo>
                <a:lnTo>
                  <a:pt x="1278162" y="222371"/>
                </a:lnTo>
                <a:lnTo>
                  <a:pt x="1278162" y="276754"/>
                </a:lnTo>
                <a:cubicBezTo>
                  <a:pt x="1303493" y="290397"/>
                  <a:pt x="1338921" y="299078"/>
                  <a:pt x="1374387" y="299078"/>
                </a:cubicBezTo>
                <a:cubicBezTo>
                  <a:pt x="1454321" y="299078"/>
                  <a:pt x="1492211" y="259218"/>
                  <a:pt x="1492211" y="212709"/>
                </a:cubicBezTo>
                <a:cubicBezTo>
                  <a:pt x="1492236" y="105964"/>
                  <a:pt x="1319460" y="146246"/>
                  <a:pt x="1319460" y="84384"/>
                </a:cubicBezTo>
                <a:lnTo>
                  <a:pt x="1319385" y="84384"/>
                </a:lnTo>
                <a:close/>
                <a:moveTo>
                  <a:pt x="53733" y="84310"/>
                </a:moveTo>
                <a:cubicBezTo>
                  <a:pt x="53733" y="62296"/>
                  <a:pt x="72050" y="44859"/>
                  <a:pt x="117029" y="44859"/>
                </a:cubicBezTo>
                <a:cubicBezTo>
                  <a:pt x="142285" y="44859"/>
                  <a:pt x="170836" y="52300"/>
                  <a:pt x="196938" y="67443"/>
                </a:cubicBezTo>
                <a:lnTo>
                  <a:pt x="196938" y="16334"/>
                </a:lnTo>
                <a:cubicBezTo>
                  <a:pt x="173609" y="5804"/>
                  <a:pt x="145045" y="0"/>
                  <a:pt x="117439" y="0"/>
                </a:cubicBezTo>
                <a:cubicBezTo>
                  <a:pt x="37480" y="0"/>
                  <a:pt x="0" y="39873"/>
                  <a:pt x="0" y="86815"/>
                </a:cubicBezTo>
                <a:cubicBezTo>
                  <a:pt x="0" y="194813"/>
                  <a:pt x="173249" y="153688"/>
                  <a:pt x="173249" y="216405"/>
                </a:cubicBezTo>
                <a:cubicBezTo>
                  <a:pt x="173249" y="237997"/>
                  <a:pt x="154098" y="254207"/>
                  <a:pt x="108697" y="254207"/>
                </a:cubicBezTo>
                <a:cubicBezTo>
                  <a:pt x="72883" y="254207"/>
                  <a:pt x="35814" y="240912"/>
                  <a:pt x="12497" y="222222"/>
                </a:cubicBezTo>
                <a:lnTo>
                  <a:pt x="12497" y="222346"/>
                </a:lnTo>
                <a:lnTo>
                  <a:pt x="12497" y="276729"/>
                </a:lnTo>
                <a:cubicBezTo>
                  <a:pt x="37841" y="290372"/>
                  <a:pt x="73281" y="299053"/>
                  <a:pt x="108759" y="299053"/>
                </a:cubicBezTo>
                <a:cubicBezTo>
                  <a:pt x="188718" y="299053"/>
                  <a:pt x="226621" y="259168"/>
                  <a:pt x="226621" y="212660"/>
                </a:cubicBezTo>
                <a:cubicBezTo>
                  <a:pt x="226559" y="105914"/>
                  <a:pt x="53733" y="146197"/>
                  <a:pt x="53733" y="84310"/>
                </a:cubicBezTo>
                <a:close/>
              </a:path>
            </a:pathLst>
          </a:custGeom>
          <a:solidFill>
            <a:schemeClr val="tx1"/>
          </a:solidFill>
          <a:ln w="1238" cap="flat">
            <a:noFill/>
            <a:prstDash val="solid"/>
            <a:miter/>
          </a:ln>
        </p:spPr>
        <p:txBody>
          <a:bodyPr rtlCol="0" anchor="ctr"/>
          <a:lstStyle/>
          <a:p>
            <a:endParaRPr lang="en-US"/>
          </a:p>
        </p:txBody>
      </p:sp>
    </p:spTree>
    <p:extLst>
      <p:ext uri="{BB962C8B-B14F-4D97-AF65-F5344CB8AC3E}">
        <p14:creationId xmlns:p14="http://schemas.microsoft.com/office/powerpoint/2010/main" val="2582198143"/>
      </p:ext>
    </p:extLst>
  </p:cSld>
  <p:clrMapOvr>
    <a:masterClrMapping/>
  </p:clrMapOvr>
</p:sldLayout>
</file>

<file path=ppt/slideLayouts/slideLayout9.xml><?xml version="1.0" encoding="utf-8"?>
<p:sldLayout xmlns:a="http://schemas.openxmlformats.org/drawingml/2006/main" xmlns:r="http://schemas.openxmlformats.org/officeDocument/2006/relationships" xmlns:p="http://schemas.openxmlformats.org/presentationml/2006/main" preserve="1" userDrawn="1">
  <p:cSld name="Section Header - Purple">
    <p:spTree>
      <p:nvGrpSpPr>
        <p:cNvPr id="1" name=""/>
        <p:cNvGrpSpPr/>
        <p:nvPr/>
      </p:nvGrpSpPr>
      <p:grpSpPr>
        <a:xfrm>
          <a:off x="0" y="0"/>
          <a:ext cx="0" cy="0"/>
          <a:chOff x="0" y="0"/>
          <a:chExt cx="0" cy="0"/>
        </a:xfrm>
      </p:grpSpPr>
      <p:pic>
        <p:nvPicPr>
          <p:cNvPr id="13" name="Picture 12">
            <a:extLst>
              <a:ext uri="{FF2B5EF4-FFF2-40B4-BE49-F238E27FC236}">
                <a16:creationId xmlns:a16="http://schemas.microsoft.com/office/drawing/2014/main" id="{856222D1-99C2-18A9-CA43-B4A5644B2D5B}"/>
              </a:ext>
            </a:extLst>
          </p:cNvPr>
          <p:cNvPicPr>
            <a:picLocks noChangeAspect="1"/>
          </p:cNvPicPr>
          <p:nvPr userDrawn="1"/>
        </p:nvPicPr>
        <p:blipFill>
          <a:blip r:embed="rId2" cstate="hqprint">
            <a:extLst>
              <a:ext uri="{28A0092B-C50C-407E-A947-70E740481C1C}">
                <a14:useLocalDpi xmlns:a14="http://schemas.microsoft.com/office/drawing/2010/main"/>
              </a:ext>
            </a:extLst>
          </a:blip>
          <a:srcRect l="226" r="226"/>
          <a:stretch/>
        </p:blipFill>
        <p:spPr>
          <a:xfrm>
            <a:off x="457201" y="3428999"/>
            <a:ext cx="11280892" cy="2975108"/>
          </a:xfrm>
          <a:custGeom>
            <a:avLst/>
            <a:gdLst>
              <a:gd name="connsiteX0" fmla="*/ 10694521 w 11282556"/>
              <a:gd name="connsiteY0" fmla="*/ 1506029 h 2975108"/>
              <a:gd name="connsiteX1" fmla="*/ 11159037 w 11282556"/>
              <a:gd name="connsiteY1" fmla="*/ 1506029 h 2975108"/>
              <a:gd name="connsiteX2" fmla="*/ 11282556 w 11282556"/>
              <a:gd name="connsiteY2" fmla="*/ 1629589 h 2975108"/>
              <a:gd name="connsiteX3" fmla="*/ 11282556 w 11282556"/>
              <a:gd name="connsiteY3" fmla="*/ 2094261 h 2975108"/>
              <a:gd name="connsiteX4" fmla="*/ 11159037 w 11282556"/>
              <a:gd name="connsiteY4" fmla="*/ 2217821 h 2975108"/>
              <a:gd name="connsiteX5" fmla="*/ 10694521 w 11282556"/>
              <a:gd name="connsiteY5" fmla="*/ 2217821 h 2975108"/>
              <a:gd name="connsiteX6" fmla="*/ 10571002 w 11282556"/>
              <a:gd name="connsiteY6" fmla="*/ 2094261 h 2975108"/>
              <a:gd name="connsiteX7" fmla="*/ 10571002 w 11282556"/>
              <a:gd name="connsiteY7" fmla="*/ 1629589 h 2975108"/>
              <a:gd name="connsiteX8" fmla="*/ 10694521 w 11282556"/>
              <a:gd name="connsiteY8" fmla="*/ 1506029 h 2975108"/>
              <a:gd name="connsiteX9" fmla="*/ 9940793 w 11282556"/>
              <a:gd name="connsiteY9" fmla="*/ 1506029 h 2975108"/>
              <a:gd name="connsiteX10" fmla="*/ 10405309 w 11282556"/>
              <a:gd name="connsiteY10" fmla="*/ 1506029 h 2975108"/>
              <a:gd name="connsiteX11" fmla="*/ 10528828 w 11282556"/>
              <a:gd name="connsiteY11" fmla="*/ 1629589 h 2975108"/>
              <a:gd name="connsiteX12" fmla="*/ 10528828 w 11282556"/>
              <a:gd name="connsiteY12" fmla="*/ 2094261 h 2975108"/>
              <a:gd name="connsiteX13" fmla="*/ 10405309 w 11282556"/>
              <a:gd name="connsiteY13" fmla="*/ 2217821 h 2975108"/>
              <a:gd name="connsiteX14" fmla="*/ 9940793 w 11282556"/>
              <a:gd name="connsiteY14" fmla="*/ 2217821 h 2975108"/>
              <a:gd name="connsiteX15" fmla="*/ 9817274 w 11282556"/>
              <a:gd name="connsiteY15" fmla="*/ 2094261 h 2975108"/>
              <a:gd name="connsiteX16" fmla="*/ 9817274 w 11282556"/>
              <a:gd name="connsiteY16" fmla="*/ 1629589 h 2975108"/>
              <a:gd name="connsiteX17" fmla="*/ 9940793 w 11282556"/>
              <a:gd name="connsiteY17" fmla="*/ 1506029 h 2975108"/>
              <a:gd name="connsiteX18" fmla="*/ 5425903 w 11282556"/>
              <a:gd name="connsiteY18" fmla="*/ 1506029 h 2975108"/>
              <a:gd name="connsiteX19" fmla="*/ 6615068 w 11282556"/>
              <a:gd name="connsiteY19" fmla="*/ 1506029 h 2975108"/>
              <a:gd name="connsiteX20" fmla="*/ 6753127 w 11282556"/>
              <a:gd name="connsiteY20" fmla="*/ 1644134 h 2975108"/>
              <a:gd name="connsiteX21" fmla="*/ 6753127 w 11282556"/>
              <a:gd name="connsiteY21" fmla="*/ 2833696 h 2975108"/>
              <a:gd name="connsiteX22" fmla="*/ 6615068 w 11282556"/>
              <a:gd name="connsiteY22" fmla="*/ 2971801 h 2975108"/>
              <a:gd name="connsiteX23" fmla="*/ 5425903 w 11282556"/>
              <a:gd name="connsiteY23" fmla="*/ 2971801 h 2975108"/>
              <a:gd name="connsiteX24" fmla="*/ 5287844 w 11282556"/>
              <a:gd name="connsiteY24" fmla="*/ 2833696 h 2975108"/>
              <a:gd name="connsiteX25" fmla="*/ 5287844 w 11282556"/>
              <a:gd name="connsiteY25" fmla="*/ 1644134 h 2975108"/>
              <a:gd name="connsiteX26" fmla="*/ 5425903 w 11282556"/>
              <a:gd name="connsiteY26" fmla="*/ 1506029 h 2975108"/>
              <a:gd name="connsiteX27" fmla="*/ 4651793 w 11282556"/>
              <a:gd name="connsiteY27" fmla="*/ 1506029 h 2975108"/>
              <a:gd name="connsiteX28" fmla="*/ 5116308 w 11282556"/>
              <a:gd name="connsiteY28" fmla="*/ 1506029 h 2975108"/>
              <a:gd name="connsiteX29" fmla="*/ 5239826 w 11282556"/>
              <a:gd name="connsiteY29" fmla="*/ 1629589 h 2975108"/>
              <a:gd name="connsiteX30" fmla="*/ 5239826 w 11282556"/>
              <a:gd name="connsiteY30" fmla="*/ 2094261 h 2975108"/>
              <a:gd name="connsiteX31" fmla="*/ 5116308 w 11282556"/>
              <a:gd name="connsiteY31" fmla="*/ 2217821 h 2975108"/>
              <a:gd name="connsiteX32" fmla="*/ 4651793 w 11282556"/>
              <a:gd name="connsiteY32" fmla="*/ 2217821 h 2975108"/>
              <a:gd name="connsiteX33" fmla="*/ 4528272 w 11282556"/>
              <a:gd name="connsiteY33" fmla="*/ 2094261 h 2975108"/>
              <a:gd name="connsiteX34" fmla="*/ 4528272 w 11282556"/>
              <a:gd name="connsiteY34" fmla="*/ 1629589 h 2975108"/>
              <a:gd name="connsiteX35" fmla="*/ 4651793 w 11282556"/>
              <a:gd name="connsiteY35" fmla="*/ 1506029 h 2975108"/>
              <a:gd name="connsiteX36" fmla="*/ 123519 w 11282556"/>
              <a:gd name="connsiteY36" fmla="*/ 1506029 h 2975108"/>
              <a:gd name="connsiteX37" fmla="*/ 588036 w 11282556"/>
              <a:gd name="connsiteY37" fmla="*/ 1506029 h 2975108"/>
              <a:gd name="connsiteX38" fmla="*/ 711554 w 11282556"/>
              <a:gd name="connsiteY38" fmla="*/ 1629589 h 2975108"/>
              <a:gd name="connsiteX39" fmla="*/ 711554 w 11282556"/>
              <a:gd name="connsiteY39" fmla="*/ 2094261 h 2975108"/>
              <a:gd name="connsiteX40" fmla="*/ 588036 w 11282556"/>
              <a:gd name="connsiteY40" fmla="*/ 2217821 h 2975108"/>
              <a:gd name="connsiteX41" fmla="*/ 123519 w 11282556"/>
              <a:gd name="connsiteY41" fmla="*/ 2217821 h 2975108"/>
              <a:gd name="connsiteX42" fmla="*/ 0 w 11282556"/>
              <a:gd name="connsiteY42" fmla="*/ 2094261 h 2975108"/>
              <a:gd name="connsiteX43" fmla="*/ 0 w 11282556"/>
              <a:gd name="connsiteY43" fmla="*/ 1629589 h 2975108"/>
              <a:gd name="connsiteX44" fmla="*/ 123519 w 11282556"/>
              <a:gd name="connsiteY44" fmla="*/ 1506029 h 2975108"/>
              <a:gd name="connsiteX45" fmla="*/ 6162778 w 11282556"/>
              <a:gd name="connsiteY45" fmla="*/ 753980 h 2975108"/>
              <a:gd name="connsiteX46" fmla="*/ 6627295 w 11282556"/>
              <a:gd name="connsiteY46" fmla="*/ 753980 h 2975108"/>
              <a:gd name="connsiteX47" fmla="*/ 6750813 w 11282556"/>
              <a:gd name="connsiteY47" fmla="*/ 877540 h 2975108"/>
              <a:gd name="connsiteX48" fmla="*/ 6750813 w 11282556"/>
              <a:gd name="connsiteY48" fmla="*/ 1342212 h 2975108"/>
              <a:gd name="connsiteX49" fmla="*/ 6627295 w 11282556"/>
              <a:gd name="connsiteY49" fmla="*/ 1465772 h 2975108"/>
              <a:gd name="connsiteX50" fmla="*/ 6162778 w 11282556"/>
              <a:gd name="connsiteY50" fmla="*/ 1465772 h 2975108"/>
              <a:gd name="connsiteX51" fmla="*/ 6039259 w 11282556"/>
              <a:gd name="connsiteY51" fmla="*/ 1342212 h 2975108"/>
              <a:gd name="connsiteX52" fmla="*/ 6039259 w 11282556"/>
              <a:gd name="connsiteY52" fmla="*/ 877540 h 2975108"/>
              <a:gd name="connsiteX53" fmla="*/ 6162778 w 11282556"/>
              <a:gd name="connsiteY53" fmla="*/ 753980 h 2975108"/>
              <a:gd name="connsiteX54" fmla="*/ 6943886 w 11282556"/>
              <a:gd name="connsiteY54" fmla="*/ 3307 h 2975108"/>
              <a:gd name="connsiteX55" fmla="*/ 9627951 w 11282556"/>
              <a:gd name="connsiteY55" fmla="*/ 3307 h 2975108"/>
              <a:gd name="connsiteX56" fmla="*/ 9771322 w 11282556"/>
              <a:gd name="connsiteY56" fmla="*/ 146726 h 2975108"/>
              <a:gd name="connsiteX57" fmla="*/ 9771322 w 11282556"/>
              <a:gd name="connsiteY57" fmla="*/ 2831689 h 2975108"/>
              <a:gd name="connsiteX58" fmla="*/ 9627951 w 11282556"/>
              <a:gd name="connsiteY58" fmla="*/ 2975108 h 2975108"/>
              <a:gd name="connsiteX59" fmla="*/ 6943886 w 11282556"/>
              <a:gd name="connsiteY59" fmla="*/ 2975108 h 2975108"/>
              <a:gd name="connsiteX60" fmla="*/ 6800515 w 11282556"/>
              <a:gd name="connsiteY60" fmla="*/ 2831689 h 2975108"/>
              <a:gd name="connsiteX61" fmla="*/ 6800515 w 11282556"/>
              <a:gd name="connsiteY61" fmla="*/ 146726 h 2975108"/>
              <a:gd name="connsiteX62" fmla="*/ 6943886 w 11282556"/>
              <a:gd name="connsiteY62" fmla="*/ 3307 h 2975108"/>
              <a:gd name="connsiteX63" fmla="*/ 3912326 w 11282556"/>
              <a:gd name="connsiteY63" fmla="*/ 0 h 2975108"/>
              <a:gd name="connsiteX64" fmla="*/ 5101490 w 11282556"/>
              <a:gd name="connsiteY64" fmla="*/ 0 h 2975108"/>
              <a:gd name="connsiteX65" fmla="*/ 5239549 w 11282556"/>
              <a:gd name="connsiteY65" fmla="*/ 138105 h 2975108"/>
              <a:gd name="connsiteX66" fmla="*/ 5239549 w 11282556"/>
              <a:gd name="connsiteY66" fmla="*/ 1327667 h 2975108"/>
              <a:gd name="connsiteX67" fmla="*/ 5101490 w 11282556"/>
              <a:gd name="connsiteY67" fmla="*/ 1465772 h 2975108"/>
              <a:gd name="connsiteX68" fmla="*/ 3912326 w 11282556"/>
              <a:gd name="connsiteY68" fmla="*/ 1465772 h 2975108"/>
              <a:gd name="connsiteX69" fmla="*/ 3774267 w 11282556"/>
              <a:gd name="connsiteY69" fmla="*/ 1327667 h 2975108"/>
              <a:gd name="connsiteX70" fmla="*/ 3774267 w 11282556"/>
              <a:gd name="connsiteY70" fmla="*/ 138105 h 2975108"/>
              <a:gd name="connsiteX71" fmla="*/ 3912326 w 11282556"/>
              <a:gd name="connsiteY71" fmla="*/ 0 h 2975108"/>
              <a:gd name="connsiteX72" fmla="*/ 900878 w 11282556"/>
              <a:gd name="connsiteY72" fmla="*/ 0 h 2975108"/>
              <a:gd name="connsiteX73" fmla="*/ 3584944 w 11282556"/>
              <a:gd name="connsiteY73" fmla="*/ 0 h 2975108"/>
              <a:gd name="connsiteX74" fmla="*/ 3728314 w 11282556"/>
              <a:gd name="connsiteY74" fmla="*/ 143419 h 2975108"/>
              <a:gd name="connsiteX75" fmla="*/ 3728314 w 11282556"/>
              <a:gd name="connsiteY75" fmla="*/ 2828382 h 2975108"/>
              <a:gd name="connsiteX76" fmla="*/ 3584944 w 11282556"/>
              <a:gd name="connsiteY76" fmla="*/ 2971801 h 2975108"/>
              <a:gd name="connsiteX77" fmla="*/ 900878 w 11282556"/>
              <a:gd name="connsiteY77" fmla="*/ 2971801 h 2975108"/>
              <a:gd name="connsiteX78" fmla="*/ 757507 w 11282556"/>
              <a:gd name="connsiteY78" fmla="*/ 2828382 h 2975108"/>
              <a:gd name="connsiteX79" fmla="*/ 757507 w 11282556"/>
              <a:gd name="connsiteY79" fmla="*/ 143419 h 2975108"/>
              <a:gd name="connsiteX80" fmla="*/ 900878 w 11282556"/>
              <a:gd name="connsiteY80" fmla="*/ 0 h 29751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Lst>
            <a:rect l="l" t="t" r="r" b="b"/>
            <a:pathLst>
              <a:path w="11282556" h="2975108">
                <a:moveTo>
                  <a:pt x="10694521" y="1506029"/>
                </a:moveTo>
                <a:lnTo>
                  <a:pt x="11159037" y="1506029"/>
                </a:lnTo>
                <a:cubicBezTo>
                  <a:pt x="11227254" y="1506029"/>
                  <a:pt x="11282556" y="1561349"/>
                  <a:pt x="11282556" y="1629589"/>
                </a:cubicBezTo>
                <a:lnTo>
                  <a:pt x="11282556" y="2094261"/>
                </a:lnTo>
                <a:cubicBezTo>
                  <a:pt x="11282556" y="2162501"/>
                  <a:pt x="11227254" y="2217821"/>
                  <a:pt x="11159037" y="2217821"/>
                </a:cubicBezTo>
                <a:lnTo>
                  <a:pt x="10694521" y="2217821"/>
                </a:lnTo>
                <a:cubicBezTo>
                  <a:pt x="10626303" y="2217821"/>
                  <a:pt x="10571002" y="2162501"/>
                  <a:pt x="10571002" y="2094261"/>
                </a:cubicBezTo>
                <a:lnTo>
                  <a:pt x="10571002" y="1629589"/>
                </a:lnTo>
                <a:cubicBezTo>
                  <a:pt x="10571002" y="1561349"/>
                  <a:pt x="10626303" y="1506029"/>
                  <a:pt x="10694521" y="1506029"/>
                </a:cubicBezTo>
                <a:close/>
                <a:moveTo>
                  <a:pt x="9940793" y="1506029"/>
                </a:moveTo>
                <a:lnTo>
                  <a:pt x="10405309" y="1506029"/>
                </a:lnTo>
                <a:cubicBezTo>
                  <a:pt x="10473526" y="1506029"/>
                  <a:pt x="10528828" y="1561349"/>
                  <a:pt x="10528828" y="1629589"/>
                </a:cubicBezTo>
                <a:lnTo>
                  <a:pt x="10528828" y="2094261"/>
                </a:lnTo>
                <a:cubicBezTo>
                  <a:pt x="10528828" y="2162501"/>
                  <a:pt x="10473526" y="2217821"/>
                  <a:pt x="10405309" y="2217821"/>
                </a:cubicBezTo>
                <a:lnTo>
                  <a:pt x="9940793" y="2217821"/>
                </a:lnTo>
                <a:cubicBezTo>
                  <a:pt x="9872575" y="2217821"/>
                  <a:pt x="9817274" y="2162501"/>
                  <a:pt x="9817274" y="2094261"/>
                </a:cubicBezTo>
                <a:lnTo>
                  <a:pt x="9817274" y="1629589"/>
                </a:lnTo>
                <a:cubicBezTo>
                  <a:pt x="9817274" y="1561349"/>
                  <a:pt x="9872575" y="1506029"/>
                  <a:pt x="9940793" y="1506029"/>
                </a:cubicBezTo>
                <a:close/>
                <a:moveTo>
                  <a:pt x="5425903" y="1506029"/>
                </a:moveTo>
                <a:lnTo>
                  <a:pt x="6615068" y="1506029"/>
                </a:lnTo>
                <a:cubicBezTo>
                  <a:pt x="6691315" y="1506029"/>
                  <a:pt x="6753127" y="1567861"/>
                  <a:pt x="6753127" y="1644134"/>
                </a:cubicBezTo>
                <a:lnTo>
                  <a:pt x="6753127" y="2833696"/>
                </a:lnTo>
                <a:cubicBezTo>
                  <a:pt x="6753127" y="2909969"/>
                  <a:pt x="6691315" y="2971801"/>
                  <a:pt x="6615068" y="2971801"/>
                </a:cubicBezTo>
                <a:lnTo>
                  <a:pt x="5425903" y="2971801"/>
                </a:lnTo>
                <a:cubicBezTo>
                  <a:pt x="5349657" y="2971801"/>
                  <a:pt x="5287844" y="2909969"/>
                  <a:pt x="5287844" y="2833696"/>
                </a:cubicBezTo>
                <a:lnTo>
                  <a:pt x="5287844" y="1644134"/>
                </a:lnTo>
                <a:cubicBezTo>
                  <a:pt x="5287844" y="1567861"/>
                  <a:pt x="5349657" y="1506029"/>
                  <a:pt x="5425903" y="1506029"/>
                </a:cubicBezTo>
                <a:close/>
                <a:moveTo>
                  <a:pt x="4651793" y="1506029"/>
                </a:moveTo>
                <a:lnTo>
                  <a:pt x="5116308" y="1506029"/>
                </a:lnTo>
                <a:cubicBezTo>
                  <a:pt x="5184525" y="1506029"/>
                  <a:pt x="5239826" y="1561349"/>
                  <a:pt x="5239826" y="1629589"/>
                </a:cubicBezTo>
                <a:lnTo>
                  <a:pt x="5239826" y="2094261"/>
                </a:lnTo>
                <a:cubicBezTo>
                  <a:pt x="5239826" y="2162501"/>
                  <a:pt x="5184525" y="2217821"/>
                  <a:pt x="5116308" y="2217821"/>
                </a:cubicBezTo>
                <a:lnTo>
                  <a:pt x="4651793" y="2217821"/>
                </a:lnTo>
                <a:cubicBezTo>
                  <a:pt x="4583575" y="2217821"/>
                  <a:pt x="4528272" y="2162501"/>
                  <a:pt x="4528272" y="2094261"/>
                </a:cubicBezTo>
                <a:lnTo>
                  <a:pt x="4528272" y="1629589"/>
                </a:lnTo>
                <a:cubicBezTo>
                  <a:pt x="4528272" y="1561349"/>
                  <a:pt x="4583575" y="1506029"/>
                  <a:pt x="4651793" y="1506029"/>
                </a:cubicBezTo>
                <a:close/>
                <a:moveTo>
                  <a:pt x="123519" y="1506029"/>
                </a:moveTo>
                <a:lnTo>
                  <a:pt x="588036" y="1506029"/>
                </a:lnTo>
                <a:cubicBezTo>
                  <a:pt x="656253" y="1506029"/>
                  <a:pt x="711554" y="1561349"/>
                  <a:pt x="711554" y="1629589"/>
                </a:cubicBezTo>
                <a:lnTo>
                  <a:pt x="711554" y="2094261"/>
                </a:lnTo>
                <a:cubicBezTo>
                  <a:pt x="711554" y="2162501"/>
                  <a:pt x="656253" y="2217821"/>
                  <a:pt x="588036" y="2217821"/>
                </a:cubicBezTo>
                <a:lnTo>
                  <a:pt x="123519" y="2217821"/>
                </a:lnTo>
                <a:cubicBezTo>
                  <a:pt x="55301" y="2217821"/>
                  <a:pt x="0" y="2162501"/>
                  <a:pt x="0" y="2094261"/>
                </a:cubicBezTo>
                <a:lnTo>
                  <a:pt x="0" y="1629589"/>
                </a:lnTo>
                <a:cubicBezTo>
                  <a:pt x="0" y="1561349"/>
                  <a:pt x="55301" y="1506029"/>
                  <a:pt x="123519" y="1506029"/>
                </a:cubicBezTo>
                <a:close/>
                <a:moveTo>
                  <a:pt x="6162778" y="753980"/>
                </a:moveTo>
                <a:lnTo>
                  <a:pt x="6627295" y="753980"/>
                </a:lnTo>
                <a:cubicBezTo>
                  <a:pt x="6695512" y="753980"/>
                  <a:pt x="6750813" y="809300"/>
                  <a:pt x="6750813" y="877540"/>
                </a:cubicBezTo>
                <a:lnTo>
                  <a:pt x="6750813" y="1342212"/>
                </a:lnTo>
                <a:cubicBezTo>
                  <a:pt x="6750813" y="1410452"/>
                  <a:pt x="6695512" y="1465772"/>
                  <a:pt x="6627295" y="1465772"/>
                </a:cubicBezTo>
                <a:lnTo>
                  <a:pt x="6162778" y="1465772"/>
                </a:lnTo>
                <a:cubicBezTo>
                  <a:pt x="6094561" y="1465772"/>
                  <a:pt x="6039259" y="1410452"/>
                  <a:pt x="6039259" y="1342212"/>
                </a:cubicBezTo>
                <a:lnTo>
                  <a:pt x="6039259" y="877540"/>
                </a:lnTo>
                <a:cubicBezTo>
                  <a:pt x="6039259" y="809300"/>
                  <a:pt x="6094561" y="753980"/>
                  <a:pt x="6162778" y="753980"/>
                </a:cubicBezTo>
                <a:close/>
                <a:moveTo>
                  <a:pt x="6943886" y="3307"/>
                </a:moveTo>
                <a:lnTo>
                  <a:pt x="9627951" y="3307"/>
                </a:lnTo>
                <a:cubicBezTo>
                  <a:pt x="9707133" y="3307"/>
                  <a:pt x="9771322" y="67518"/>
                  <a:pt x="9771322" y="146726"/>
                </a:cubicBezTo>
                <a:lnTo>
                  <a:pt x="9771322" y="2831689"/>
                </a:lnTo>
                <a:cubicBezTo>
                  <a:pt x="9771322" y="2910897"/>
                  <a:pt x="9707133" y="2975108"/>
                  <a:pt x="9627951" y="2975108"/>
                </a:cubicBezTo>
                <a:lnTo>
                  <a:pt x="6943886" y="2975108"/>
                </a:lnTo>
                <a:cubicBezTo>
                  <a:pt x="6864704" y="2975108"/>
                  <a:pt x="6800515" y="2910897"/>
                  <a:pt x="6800515" y="2831689"/>
                </a:cubicBezTo>
                <a:lnTo>
                  <a:pt x="6800515" y="146726"/>
                </a:lnTo>
                <a:cubicBezTo>
                  <a:pt x="6800515" y="67518"/>
                  <a:pt x="6864704" y="3307"/>
                  <a:pt x="6943886" y="3307"/>
                </a:cubicBezTo>
                <a:close/>
                <a:moveTo>
                  <a:pt x="3912326" y="0"/>
                </a:moveTo>
                <a:lnTo>
                  <a:pt x="5101490" y="0"/>
                </a:lnTo>
                <a:cubicBezTo>
                  <a:pt x="5177737" y="0"/>
                  <a:pt x="5239549" y="61832"/>
                  <a:pt x="5239549" y="138105"/>
                </a:cubicBezTo>
                <a:lnTo>
                  <a:pt x="5239549" y="1327667"/>
                </a:lnTo>
                <a:cubicBezTo>
                  <a:pt x="5239549" y="1403940"/>
                  <a:pt x="5177737" y="1465772"/>
                  <a:pt x="5101490" y="1465772"/>
                </a:cubicBezTo>
                <a:lnTo>
                  <a:pt x="3912326" y="1465772"/>
                </a:lnTo>
                <a:cubicBezTo>
                  <a:pt x="3836079" y="1465772"/>
                  <a:pt x="3774267" y="1403940"/>
                  <a:pt x="3774267" y="1327667"/>
                </a:cubicBezTo>
                <a:lnTo>
                  <a:pt x="3774267" y="138105"/>
                </a:lnTo>
                <a:cubicBezTo>
                  <a:pt x="3774267" y="61832"/>
                  <a:pt x="3836079" y="0"/>
                  <a:pt x="3912326" y="0"/>
                </a:cubicBezTo>
                <a:close/>
                <a:moveTo>
                  <a:pt x="900878" y="0"/>
                </a:moveTo>
                <a:lnTo>
                  <a:pt x="3584944" y="0"/>
                </a:lnTo>
                <a:cubicBezTo>
                  <a:pt x="3664124" y="0"/>
                  <a:pt x="3728314" y="64211"/>
                  <a:pt x="3728314" y="143419"/>
                </a:cubicBezTo>
                <a:lnTo>
                  <a:pt x="3728314" y="2828382"/>
                </a:lnTo>
                <a:cubicBezTo>
                  <a:pt x="3728314" y="2907590"/>
                  <a:pt x="3664124" y="2971801"/>
                  <a:pt x="3584944" y="2971801"/>
                </a:cubicBezTo>
                <a:lnTo>
                  <a:pt x="900878" y="2971801"/>
                </a:lnTo>
                <a:cubicBezTo>
                  <a:pt x="821697" y="2971801"/>
                  <a:pt x="757507" y="2907590"/>
                  <a:pt x="757507" y="2828382"/>
                </a:cubicBezTo>
                <a:lnTo>
                  <a:pt x="757507" y="143419"/>
                </a:lnTo>
                <a:cubicBezTo>
                  <a:pt x="757507" y="64211"/>
                  <a:pt x="821697" y="0"/>
                  <a:pt x="900878" y="0"/>
                </a:cubicBezTo>
                <a:close/>
              </a:path>
            </a:pathLst>
          </a:custGeom>
        </p:spPr>
      </p:pic>
      <p:sp>
        <p:nvSpPr>
          <p:cNvPr id="2" name="Title 1">
            <a:extLst>
              <a:ext uri="{FF2B5EF4-FFF2-40B4-BE49-F238E27FC236}">
                <a16:creationId xmlns:a16="http://schemas.microsoft.com/office/drawing/2014/main" id="{484725DF-B185-DF62-D9C2-AFE6749DE9F4}"/>
              </a:ext>
            </a:extLst>
          </p:cNvPr>
          <p:cNvSpPr>
            <a:spLocks noGrp="1"/>
          </p:cNvSpPr>
          <p:nvPr userDrawn="1">
            <p:ph type="ctrTitle"/>
          </p:nvPr>
        </p:nvSpPr>
        <p:spPr>
          <a:xfrm>
            <a:off x="3365496" y="1315698"/>
            <a:ext cx="8064504" cy="1017975"/>
          </a:xfrm>
        </p:spPr>
        <p:txBody>
          <a:bodyPr anchor="b">
            <a:noAutofit/>
          </a:bodyPr>
          <a:lstStyle>
            <a:lvl1pPr algn="l">
              <a:defRPr sz="3600">
                <a:solidFill>
                  <a:srgbClr val="3C003E"/>
                </a:solidFill>
              </a:defRPr>
            </a:lvl1pPr>
          </a:lstStyle>
          <a:p>
            <a:r>
              <a:rPr lang="en-US"/>
              <a:t>Click to edit Master title style</a:t>
            </a:r>
          </a:p>
        </p:txBody>
      </p:sp>
      <p:sp>
        <p:nvSpPr>
          <p:cNvPr id="3" name="Subtitle 2">
            <a:extLst>
              <a:ext uri="{FF2B5EF4-FFF2-40B4-BE49-F238E27FC236}">
                <a16:creationId xmlns:a16="http://schemas.microsoft.com/office/drawing/2014/main" id="{2C750214-8DD4-75C5-C137-0FFBCF354B2D}"/>
              </a:ext>
            </a:extLst>
          </p:cNvPr>
          <p:cNvSpPr>
            <a:spLocks noGrp="1"/>
          </p:cNvSpPr>
          <p:nvPr userDrawn="1">
            <p:ph type="subTitle" idx="1"/>
          </p:nvPr>
        </p:nvSpPr>
        <p:spPr>
          <a:xfrm>
            <a:off x="3365494" y="2372555"/>
            <a:ext cx="8064503" cy="517476"/>
          </a:xfrm>
        </p:spPr>
        <p:txBody>
          <a:bodyPr anchor="t">
            <a:noAutofit/>
          </a:bodyPr>
          <a:lstStyle>
            <a:lvl1pPr marL="0" indent="0" algn="l">
              <a:lnSpc>
                <a:spcPct val="100000"/>
              </a:lnSpc>
              <a:spcBef>
                <a:spcPts val="0"/>
              </a:spcBef>
              <a:buNone/>
              <a:defRPr sz="1600">
                <a:solidFill>
                  <a:srgbClr val="3C003E"/>
                </a:solidFill>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Click to edit Master subtitle style</a:t>
            </a:r>
          </a:p>
        </p:txBody>
      </p:sp>
      <p:sp>
        <p:nvSpPr>
          <p:cNvPr id="24" name="Text Placeholder 23">
            <a:extLst>
              <a:ext uri="{FF2B5EF4-FFF2-40B4-BE49-F238E27FC236}">
                <a16:creationId xmlns:a16="http://schemas.microsoft.com/office/drawing/2014/main" id="{573A8672-9CF4-8951-B28E-1DFA65080EA1}"/>
              </a:ext>
            </a:extLst>
          </p:cNvPr>
          <p:cNvSpPr>
            <a:spLocks noGrp="1"/>
          </p:cNvSpPr>
          <p:nvPr userDrawn="1">
            <p:ph type="body" sz="quarter" idx="10" hasCustomPrompt="1"/>
          </p:nvPr>
        </p:nvSpPr>
        <p:spPr>
          <a:xfrm>
            <a:off x="410706" y="930284"/>
            <a:ext cx="3450094" cy="2011923"/>
          </a:xfrm>
        </p:spPr>
        <p:txBody>
          <a:bodyPr anchor="ctr">
            <a:noAutofit/>
          </a:bodyPr>
          <a:lstStyle>
            <a:lvl1pPr marL="0" indent="0">
              <a:buNone/>
              <a:defRPr kumimoji="0" lang="en-US" sz="17400" b="0" i="0" u="none" strike="noStrike" kern="1200" cap="none" normalizeH="0" baseline="0" dirty="0" smtClean="0">
                <a:ln>
                  <a:noFill/>
                </a:ln>
                <a:solidFill>
                  <a:srgbClr val="3C003E"/>
                </a:solidFill>
                <a:effectLst/>
                <a:uLnTx/>
                <a:uFillTx/>
                <a:latin typeface="Outfit Thin" pitchFamily="2" charset="0"/>
                <a:ea typeface="+mn-ea"/>
                <a:cs typeface="+mn-cs"/>
              </a:defRPr>
            </a:lvl1pPr>
            <a:lvl2pPr>
              <a:defRPr/>
            </a:lvl2pPr>
            <a:lvl3pPr>
              <a:defRPr/>
            </a:lvl3pPr>
            <a:lvl4pPr>
              <a:defRPr/>
            </a:lvl4pPr>
            <a:lvl5pPr>
              <a:defRPr/>
            </a:lvl5pPr>
          </a:lstStyle>
          <a:p>
            <a:pPr marL="228600" marR="0" lvl="0" indent="-228600" algn="l" defTabSz="457200" rtl="0" eaLnBrk="1" fontAlgn="auto" latinLnBrk="0" hangingPunct="1">
              <a:spcBef>
                <a:spcPts val="0"/>
              </a:spcBef>
              <a:buClrTx/>
              <a:buSzTx/>
              <a:tabLst/>
              <a:defRPr/>
            </a:pPr>
            <a:r>
              <a:rPr lang="en-US"/>
              <a:t>01</a:t>
            </a:r>
          </a:p>
        </p:txBody>
      </p:sp>
      <p:grpSp>
        <p:nvGrpSpPr>
          <p:cNvPr id="4" name="Group 3">
            <a:extLst>
              <a:ext uri="{FF2B5EF4-FFF2-40B4-BE49-F238E27FC236}">
                <a16:creationId xmlns:a16="http://schemas.microsoft.com/office/drawing/2014/main" id="{9DA36DF9-801E-35DB-1BA8-96A9E56085D3}"/>
              </a:ext>
            </a:extLst>
          </p:cNvPr>
          <p:cNvGrpSpPr/>
          <p:nvPr userDrawn="1"/>
        </p:nvGrpSpPr>
        <p:grpSpPr>
          <a:xfrm rot="5400000">
            <a:off x="6324602" y="-2735305"/>
            <a:ext cx="1" cy="11734802"/>
            <a:chOff x="2554637" y="-8603771"/>
            <a:chExt cx="1" cy="11734802"/>
          </a:xfrm>
        </p:grpSpPr>
        <p:cxnSp>
          <p:nvCxnSpPr>
            <p:cNvPr id="6" name="Straight Connector 5">
              <a:extLst>
                <a:ext uri="{FF2B5EF4-FFF2-40B4-BE49-F238E27FC236}">
                  <a16:creationId xmlns:a16="http://schemas.microsoft.com/office/drawing/2014/main" id="{E8A7F047-7ECD-697B-A19B-560670706D1A}"/>
                </a:ext>
              </a:extLst>
            </p:cNvPr>
            <p:cNvCxnSpPr>
              <a:cxnSpLocks/>
            </p:cNvCxnSpPr>
            <p:nvPr userDrawn="1"/>
          </p:nvCxnSpPr>
          <p:spPr>
            <a:xfrm rot="16200000">
              <a:off x="-3312763" y="-2736371"/>
              <a:ext cx="11734800" cy="0"/>
            </a:xfrm>
            <a:prstGeom prst="line">
              <a:avLst/>
            </a:prstGeom>
            <a:ln w="9525" cap="rnd">
              <a:solidFill>
                <a:srgbClr val="B5B6C1"/>
              </a:solidFill>
            </a:ln>
          </p:spPr>
          <p:style>
            <a:lnRef idx="1">
              <a:schemeClr val="accent1"/>
            </a:lnRef>
            <a:fillRef idx="0">
              <a:schemeClr val="accent1"/>
            </a:fillRef>
            <a:effectRef idx="0">
              <a:schemeClr val="accent1"/>
            </a:effectRef>
            <a:fontRef idx="minor">
              <a:schemeClr val="tx1"/>
            </a:fontRef>
          </p:style>
        </p:cxnSp>
        <p:cxnSp>
          <p:nvCxnSpPr>
            <p:cNvPr id="7" name="Straight Connector 6">
              <a:extLst>
                <a:ext uri="{FF2B5EF4-FFF2-40B4-BE49-F238E27FC236}">
                  <a16:creationId xmlns:a16="http://schemas.microsoft.com/office/drawing/2014/main" id="{5AF1057C-E9FB-AE02-FC31-6B478D936445}"/>
                </a:ext>
              </a:extLst>
            </p:cNvPr>
            <p:cNvCxnSpPr>
              <a:cxnSpLocks/>
            </p:cNvCxnSpPr>
            <p:nvPr userDrawn="1"/>
          </p:nvCxnSpPr>
          <p:spPr>
            <a:xfrm rot="16200000">
              <a:off x="1100490" y="1676884"/>
              <a:ext cx="2908295" cy="0"/>
            </a:xfrm>
            <a:prstGeom prst="line">
              <a:avLst/>
            </a:prstGeom>
            <a:ln w="22225" cap="rnd">
              <a:solidFill>
                <a:srgbClr val="3C003E"/>
              </a:solidFill>
            </a:ln>
          </p:spPr>
          <p:style>
            <a:lnRef idx="1">
              <a:schemeClr val="accent1"/>
            </a:lnRef>
            <a:fillRef idx="0">
              <a:schemeClr val="accent1"/>
            </a:fillRef>
            <a:effectRef idx="0">
              <a:schemeClr val="accent1"/>
            </a:effectRef>
            <a:fontRef idx="minor">
              <a:schemeClr val="tx1"/>
            </a:fontRef>
          </p:style>
        </p:cxnSp>
      </p:grpSp>
      <p:sp>
        <p:nvSpPr>
          <p:cNvPr id="42" name="Rounded Rectangle 41">
            <a:extLst>
              <a:ext uri="{FF2B5EF4-FFF2-40B4-BE49-F238E27FC236}">
                <a16:creationId xmlns:a16="http://schemas.microsoft.com/office/drawing/2014/main" id="{C363E94A-F35A-9843-992F-0A5A797CD341}"/>
              </a:ext>
            </a:extLst>
          </p:cNvPr>
          <p:cNvSpPr/>
          <p:nvPr userDrawn="1"/>
        </p:nvSpPr>
        <p:spPr>
          <a:xfrm>
            <a:off x="457200" y="4180248"/>
            <a:ext cx="711792" cy="711792"/>
          </a:xfrm>
          <a:prstGeom prst="roundRect">
            <a:avLst>
              <a:gd name="adj" fmla="val 17359"/>
            </a:avLst>
          </a:prstGeom>
          <a:solidFill>
            <a:srgbClr val="3C003E"/>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 name="Rounded Rectangle 42">
            <a:extLst>
              <a:ext uri="{FF2B5EF4-FFF2-40B4-BE49-F238E27FC236}">
                <a16:creationId xmlns:a16="http://schemas.microsoft.com/office/drawing/2014/main" id="{D5FBA2DC-A7C2-D20C-FC95-CFBCCC56AA36}"/>
              </a:ext>
            </a:extLst>
          </p:cNvPr>
          <p:cNvSpPr/>
          <p:nvPr userDrawn="1"/>
        </p:nvSpPr>
        <p:spPr>
          <a:xfrm>
            <a:off x="4233007" y="4935028"/>
            <a:ext cx="711792" cy="711792"/>
          </a:xfrm>
          <a:prstGeom prst="roundRect">
            <a:avLst>
              <a:gd name="adj" fmla="val 17359"/>
            </a:avLst>
          </a:prstGeom>
          <a:solidFill>
            <a:srgbClr val="3C003E"/>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4" name="Rounded Rectangle 43">
            <a:extLst>
              <a:ext uri="{FF2B5EF4-FFF2-40B4-BE49-F238E27FC236}">
                <a16:creationId xmlns:a16="http://schemas.microsoft.com/office/drawing/2014/main" id="{149A0BD0-D98F-A524-8EF7-79D29E8EAAE2}"/>
              </a:ext>
            </a:extLst>
          </p:cNvPr>
          <p:cNvSpPr/>
          <p:nvPr userDrawn="1"/>
        </p:nvSpPr>
        <p:spPr>
          <a:xfrm>
            <a:off x="5744469" y="4182979"/>
            <a:ext cx="711792" cy="711792"/>
          </a:xfrm>
          <a:prstGeom prst="roundRect">
            <a:avLst>
              <a:gd name="adj" fmla="val 17359"/>
            </a:avLst>
          </a:prstGeom>
          <a:solidFill>
            <a:srgbClr val="3C003E"/>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5" name="Rounded Rectangle 44">
            <a:extLst>
              <a:ext uri="{FF2B5EF4-FFF2-40B4-BE49-F238E27FC236}">
                <a16:creationId xmlns:a16="http://schemas.microsoft.com/office/drawing/2014/main" id="{1CABAC51-AD51-2671-E8F1-AB583D8EBC0C}"/>
              </a:ext>
            </a:extLst>
          </p:cNvPr>
          <p:cNvSpPr/>
          <p:nvPr userDrawn="1"/>
        </p:nvSpPr>
        <p:spPr>
          <a:xfrm>
            <a:off x="6502229" y="3428999"/>
            <a:ext cx="711792" cy="711792"/>
          </a:xfrm>
          <a:prstGeom prst="roundRect">
            <a:avLst>
              <a:gd name="adj" fmla="val 17359"/>
            </a:avLst>
          </a:prstGeom>
          <a:solidFill>
            <a:srgbClr val="3C003E"/>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6" name="Rounded Rectangle 45">
            <a:extLst>
              <a:ext uri="{FF2B5EF4-FFF2-40B4-BE49-F238E27FC236}">
                <a16:creationId xmlns:a16="http://schemas.microsoft.com/office/drawing/2014/main" id="{1A0D81BA-D6A5-F328-46B4-91B7C452F1B6}"/>
              </a:ext>
            </a:extLst>
          </p:cNvPr>
          <p:cNvSpPr/>
          <p:nvPr userDrawn="1"/>
        </p:nvSpPr>
        <p:spPr>
          <a:xfrm>
            <a:off x="4233007" y="5689008"/>
            <a:ext cx="711792" cy="711792"/>
          </a:xfrm>
          <a:prstGeom prst="roundRect">
            <a:avLst>
              <a:gd name="adj" fmla="val 17359"/>
            </a:avLst>
          </a:prstGeom>
          <a:solidFill>
            <a:srgbClr val="3C003E"/>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7" name="Rounded Rectangle 46">
            <a:extLst>
              <a:ext uri="{FF2B5EF4-FFF2-40B4-BE49-F238E27FC236}">
                <a16:creationId xmlns:a16="http://schemas.microsoft.com/office/drawing/2014/main" id="{AA35BB77-EECD-62A6-0813-3C62B42464C3}"/>
              </a:ext>
            </a:extLst>
          </p:cNvPr>
          <p:cNvSpPr/>
          <p:nvPr userDrawn="1"/>
        </p:nvSpPr>
        <p:spPr>
          <a:xfrm>
            <a:off x="10277757" y="3428999"/>
            <a:ext cx="1465772" cy="1465772"/>
          </a:xfrm>
          <a:prstGeom prst="roundRect">
            <a:avLst>
              <a:gd name="adj" fmla="val 9422"/>
            </a:avLst>
          </a:prstGeom>
          <a:solidFill>
            <a:srgbClr val="3C003E"/>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8" name="Rounded Rectangle 47">
            <a:extLst>
              <a:ext uri="{FF2B5EF4-FFF2-40B4-BE49-F238E27FC236}">
                <a16:creationId xmlns:a16="http://schemas.microsoft.com/office/drawing/2014/main" id="{97B0D76B-4D1E-0BA7-40E3-D13CA4092965}"/>
              </a:ext>
            </a:extLst>
          </p:cNvPr>
          <p:cNvSpPr/>
          <p:nvPr userDrawn="1"/>
        </p:nvSpPr>
        <p:spPr>
          <a:xfrm>
            <a:off x="10277757" y="5689008"/>
            <a:ext cx="711792" cy="711792"/>
          </a:xfrm>
          <a:prstGeom prst="roundRect">
            <a:avLst>
              <a:gd name="adj" fmla="val 17359"/>
            </a:avLst>
          </a:prstGeom>
          <a:solidFill>
            <a:srgbClr val="3C003E"/>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9" name="Rounded Rectangle 48">
            <a:extLst>
              <a:ext uri="{FF2B5EF4-FFF2-40B4-BE49-F238E27FC236}">
                <a16:creationId xmlns:a16="http://schemas.microsoft.com/office/drawing/2014/main" id="{73496436-361E-60CB-E47B-E7E868C482F9}"/>
              </a:ext>
            </a:extLst>
          </p:cNvPr>
          <p:cNvSpPr/>
          <p:nvPr userDrawn="1"/>
        </p:nvSpPr>
        <p:spPr>
          <a:xfrm>
            <a:off x="457200" y="3428999"/>
            <a:ext cx="711792" cy="711792"/>
          </a:xfrm>
          <a:prstGeom prst="roundRect">
            <a:avLst>
              <a:gd name="adj" fmla="val 17359"/>
            </a:avLst>
          </a:prstGeom>
          <a:solidFill>
            <a:srgbClr val="3C003E"/>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14" name="Group 13">
            <a:extLst>
              <a:ext uri="{FF2B5EF4-FFF2-40B4-BE49-F238E27FC236}">
                <a16:creationId xmlns:a16="http://schemas.microsoft.com/office/drawing/2014/main" id="{7246269F-05C8-8B9C-5929-05E90FE570C5}"/>
              </a:ext>
            </a:extLst>
          </p:cNvPr>
          <p:cNvGrpSpPr/>
          <p:nvPr userDrawn="1"/>
        </p:nvGrpSpPr>
        <p:grpSpPr>
          <a:xfrm>
            <a:off x="148276" y="3403765"/>
            <a:ext cx="11595254" cy="2997035"/>
            <a:chOff x="148276" y="3403765"/>
            <a:chExt cx="11595254" cy="2997035"/>
          </a:xfrm>
          <a:solidFill>
            <a:srgbClr val="FEF1FF"/>
          </a:solidFill>
        </p:grpSpPr>
        <p:sp>
          <p:nvSpPr>
            <p:cNvPr id="15" name="Freeform 14">
              <a:extLst>
                <a:ext uri="{FF2B5EF4-FFF2-40B4-BE49-F238E27FC236}">
                  <a16:creationId xmlns:a16="http://schemas.microsoft.com/office/drawing/2014/main" id="{5F461A22-A2DC-54D5-FF67-A8F37A63CDC7}"/>
                </a:ext>
              </a:extLst>
            </p:cNvPr>
            <p:cNvSpPr/>
            <p:nvPr/>
          </p:nvSpPr>
          <p:spPr>
            <a:xfrm>
              <a:off x="8586266" y="3428998"/>
              <a:ext cx="1642615" cy="1655854"/>
            </a:xfrm>
            <a:custGeom>
              <a:avLst/>
              <a:gdLst>
                <a:gd name="connsiteX0" fmla="*/ 1148296 w 1642615"/>
                <a:gd name="connsiteY0" fmla="*/ 0 h 1655854"/>
                <a:gd name="connsiteX1" fmla="*/ 1152478 w 1642615"/>
                <a:gd name="connsiteY1" fmla="*/ 0 h 1655854"/>
                <a:gd name="connsiteX2" fmla="*/ 1162202 w 1642615"/>
                <a:gd name="connsiteY2" fmla="*/ 96158 h 1655854"/>
                <a:gd name="connsiteX3" fmla="*/ 1560387 w 1642615"/>
                <a:gd name="connsiteY3" fmla="*/ 494347 h 1655854"/>
                <a:gd name="connsiteX4" fmla="*/ 1642615 w 1642615"/>
                <a:gd name="connsiteY4" fmla="*/ 502662 h 1655854"/>
                <a:gd name="connsiteX5" fmla="*/ 1642615 w 1642615"/>
                <a:gd name="connsiteY5" fmla="*/ 506845 h 1655854"/>
                <a:gd name="connsiteX6" fmla="*/ 1559553 w 1642615"/>
                <a:gd name="connsiteY6" fmla="*/ 498444 h 1655854"/>
                <a:gd name="connsiteX7" fmla="*/ 1158105 w 1642615"/>
                <a:gd name="connsiteY7" fmla="*/ 96993 h 1655854"/>
                <a:gd name="connsiteX8" fmla="*/ 1098384 w 1642615"/>
                <a:gd name="connsiteY8" fmla="*/ 0 h 1655854"/>
                <a:gd name="connsiteX9" fmla="*/ 1102568 w 1642615"/>
                <a:gd name="connsiteY9" fmla="*/ 0 h 1655854"/>
                <a:gd name="connsiteX10" fmla="*/ 1113309 w 1642615"/>
                <a:gd name="connsiteY10" fmla="*/ 106191 h 1655854"/>
                <a:gd name="connsiteX11" fmla="*/ 1550355 w 1642615"/>
                <a:gd name="connsiteY11" fmla="*/ 543240 h 1655854"/>
                <a:gd name="connsiteX12" fmla="*/ 1642615 w 1642615"/>
                <a:gd name="connsiteY12" fmla="*/ 552573 h 1655854"/>
                <a:gd name="connsiteX13" fmla="*/ 1642615 w 1642615"/>
                <a:gd name="connsiteY13" fmla="*/ 556756 h 1655854"/>
                <a:gd name="connsiteX14" fmla="*/ 1549493 w 1642615"/>
                <a:gd name="connsiteY14" fmla="*/ 547341 h 1655854"/>
                <a:gd name="connsiteX15" fmla="*/ 1109208 w 1642615"/>
                <a:gd name="connsiteY15" fmla="*/ 107054 h 1655854"/>
                <a:gd name="connsiteX16" fmla="*/ 1048474 w 1642615"/>
                <a:gd name="connsiteY16" fmla="*/ 0 h 1655854"/>
                <a:gd name="connsiteX17" fmla="*/ 1052657 w 1642615"/>
                <a:gd name="connsiteY17" fmla="*/ 0 h 1655854"/>
                <a:gd name="connsiteX18" fmla="*/ 1064412 w 1642615"/>
                <a:gd name="connsiteY18" fmla="*/ 116251 h 1655854"/>
                <a:gd name="connsiteX19" fmla="*/ 1540295 w 1642615"/>
                <a:gd name="connsiteY19" fmla="*/ 592137 h 1655854"/>
                <a:gd name="connsiteX20" fmla="*/ 1642615 w 1642615"/>
                <a:gd name="connsiteY20" fmla="*/ 602484 h 1655854"/>
                <a:gd name="connsiteX21" fmla="*/ 1642615 w 1642615"/>
                <a:gd name="connsiteY21" fmla="*/ 606667 h 1655854"/>
                <a:gd name="connsiteX22" fmla="*/ 1539460 w 1642615"/>
                <a:gd name="connsiteY22" fmla="*/ 596234 h 1655854"/>
                <a:gd name="connsiteX23" fmla="*/ 1060315 w 1642615"/>
                <a:gd name="connsiteY23" fmla="*/ 117086 h 1655854"/>
                <a:gd name="connsiteX24" fmla="*/ 998562 w 1642615"/>
                <a:gd name="connsiteY24" fmla="*/ 0 h 1655854"/>
                <a:gd name="connsiteX25" fmla="*/ 1002746 w 1642615"/>
                <a:gd name="connsiteY25" fmla="*/ 0 h 1655854"/>
                <a:gd name="connsiteX26" fmla="*/ 1015518 w 1642615"/>
                <a:gd name="connsiteY26" fmla="*/ 126285 h 1655854"/>
                <a:gd name="connsiteX27" fmla="*/ 1530262 w 1642615"/>
                <a:gd name="connsiteY27" fmla="*/ 641031 h 1655854"/>
                <a:gd name="connsiteX28" fmla="*/ 1642615 w 1642615"/>
                <a:gd name="connsiteY28" fmla="*/ 652395 h 1655854"/>
                <a:gd name="connsiteX29" fmla="*/ 1642615 w 1642615"/>
                <a:gd name="connsiteY29" fmla="*/ 656578 h 1655854"/>
                <a:gd name="connsiteX30" fmla="*/ 1529399 w 1642615"/>
                <a:gd name="connsiteY30" fmla="*/ 645132 h 1655854"/>
                <a:gd name="connsiteX31" fmla="*/ 1011418 w 1642615"/>
                <a:gd name="connsiteY31" fmla="*/ 127147 h 1655854"/>
                <a:gd name="connsiteX32" fmla="*/ 948308 w 1642615"/>
                <a:gd name="connsiteY32" fmla="*/ 0 h 1655854"/>
                <a:gd name="connsiteX33" fmla="*/ 952835 w 1642615"/>
                <a:gd name="connsiteY33" fmla="*/ 0 h 1655854"/>
                <a:gd name="connsiteX34" fmla="*/ 966621 w 1642615"/>
                <a:gd name="connsiteY34" fmla="*/ 136345 h 1655854"/>
                <a:gd name="connsiteX35" fmla="*/ 1520201 w 1642615"/>
                <a:gd name="connsiteY35" fmla="*/ 689929 h 1655854"/>
                <a:gd name="connsiteX36" fmla="*/ 1642615 w 1642615"/>
                <a:gd name="connsiteY36" fmla="*/ 702307 h 1655854"/>
                <a:gd name="connsiteX37" fmla="*/ 1642615 w 1642615"/>
                <a:gd name="connsiteY37" fmla="*/ 707536 h 1655854"/>
                <a:gd name="connsiteX38" fmla="*/ 1590317 w 1642615"/>
                <a:gd name="connsiteY38" fmla="*/ 704886 h 1655854"/>
                <a:gd name="connsiteX39" fmla="*/ 951664 w 1642615"/>
                <a:gd name="connsiteY39" fmla="*/ 66228 h 1655854"/>
                <a:gd name="connsiteX40" fmla="*/ 898398 w 1642615"/>
                <a:gd name="connsiteY40" fmla="*/ 0 h 1655854"/>
                <a:gd name="connsiteX41" fmla="*/ 902581 w 1642615"/>
                <a:gd name="connsiteY41" fmla="*/ 0 h 1655854"/>
                <a:gd name="connsiteX42" fmla="*/ 906174 w 1642615"/>
                <a:gd name="connsiteY42" fmla="*/ 70893 h 1655854"/>
                <a:gd name="connsiteX43" fmla="*/ 1585653 w 1642615"/>
                <a:gd name="connsiteY43" fmla="*/ 750377 h 1655854"/>
                <a:gd name="connsiteX44" fmla="*/ 1642615 w 1642615"/>
                <a:gd name="connsiteY44" fmla="*/ 753263 h 1655854"/>
                <a:gd name="connsiteX45" fmla="*/ 1642615 w 1642615"/>
                <a:gd name="connsiteY45" fmla="*/ 757447 h 1655854"/>
                <a:gd name="connsiteX46" fmla="*/ 1585214 w 1642615"/>
                <a:gd name="connsiteY46" fmla="*/ 754539 h 1655854"/>
                <a:gd name="connsiteX47" fmla="*/ 902011 w 1642615"/>
                <a:gd name="connsiteY47" fmla="*/ 71331 h 1655854"/>
                <a:gd name="connsiteX48" fmla="*/ 848487 w 1642615"/>
                <a:gd name="connsiteY48" fmla="*/ 0 h 1655854"/>
                <a:gd name="connsiteX49" fmla="*/ 852670 w 1642615"/>
                <a:gd name="connsiteY49" fmla="*/ 0 h 1655854"/>
                <a:gd name="connsiteX50" fmla="*/ 856520 w 1642615"/>
                <a:gd name="connsiteY50" fmla="*/ 75997 h 1655854"/>
                <a:gd name="connsiteX51" fmla="*/ 1580549 w 1642615"/>
                <a:gd name="connsiteY51" fmla="*/ 800031 h 1655854"/>
                <a:gd name="connsiteX52" fmla="*/ 1642615 w 1642615"/>
                <a:gd name="connsiteY52" fmla="*/ 803176 h 1655854"/>
                <a:gd name="connsiteX53" fmla="*/ 1642615 w 1642615"/>
                <a:gd name="connsiteY53" fmla="*/ 807358 h 1655854"/>
                <a:gd name="connsiteX54" fmla="*/ 1580126 w 1642615"/>
                <a:gd name="connsiteY54" fmla="*/ 804192 h 1655854"/>
                <a:gd name="connsiteX55" fmla="*/ 852359 w 1642615"/>
                <a:gd name="connsiteY55" fmla="*/ 76420 h 1655854"/>
                <a:gd name="connsiteX56" fmla="*/ 798576 w 1642615"/>
                <a:gd name="connsiteY56" fmla="*/ 0 h 1655854"/>
                <a:gd name="connsiteX57" fmla="*/ 802759 w 1642615"/>
                <a:gd name="connsiteY57" fmla="*/ 0 h 1655854"/>
                <a:gd name="connsiteX58" fmla="*/ 806868 w 1642615"/>
                <a:gd name="connsiteY58" fmla="*/ 81086 h 1655854"/>
                <a:gd name="connsiteX59" fmla="*/ 1575461 w 1642615"/>
                <a:gd name="connsiteY59" fmla="*/ 849683 h 1655854"/>
                <a:gd name="connsiteX60" fmla="*/ 1642615 w 1642615"/>
                <a:gd name="connsiteY60" fmla="*/ 853086 h 1655854"/>
                <a:gd name="connsiteX61" fmla="*/ 1642615 w 1642615"/>
                <a:gd name="connsiteY61" fmla="*/ 857271 h 1655854"/>
                <a:gd name="connsiteX62" fmla="*/ 1575022 w 1642615"/>
                <a:gd name="connsiteY62" fmla="*/ 853847 h 1655854"/>
                <a:gd name="connsiteX63" fmla="*/ 802706 w 1642615"/>
                <a:gd name="connsiteY63" fmla="*/ 81524 h 1655854"/>
                <a:gd name="connsiteX64" fmla="*/ 748665 w 1642615"/>
                <a:gd name="connsiteY64" fmla="*/ 0 h 1655854"/>
                <a:gd name="connsiteX65" fmla="*/ 752848 w 1642615"/>
                <a:gd name="connsiteY65" fmla="*/ 0 h 1655854"/>
                <a:gd name="connsiteX66" fmla="*/ 757215 w 1642615"/>
                <a:gd name="connsiteY66" fmla="*/ 86190 h 1655854"/>
                <a:gd name="connsiteX67" fmla="*/ 1570357 w 1642615"/>
                <a:gd name="connsiteY67" fmla="*/ 899338 h 1655854"/>
                <a:gd name="connsiteX68" fmla="*/ 1642615 w 1642615"/>
                <a:gd name="connsiteY68" fmla="*/ 902999 h 1655854"/>
                <a:gd name="connsiteX69" fmla="*/ 1642615 w 1642615"/>
                <a:gd name="connsiteY69" fmla="*/ 907181 h 1655854"/>
                <a:gd name="connsiteX70" fmla="*/ 1569934 w 1642615"/>
                <a:gd name="connsiteY70" fmla="*/ 903499 h 1655854"/>
                <a:gd name="connsiteX71" fmla="*/ 753053 w 1642615"/>
                <a:gd name="connsiteY71" fmla="*/ 86613 h 1655854"/>
                <a:gd name="connsiteX72" fmla="*/ 698754 w 1642615"/>
                <a:gd name="connsiteY72" fmla="*/ 0 h 1655854"/>
                <a:gd name="connsiteX73" fmla="*/ 702937 w 1642615"/>
                <a:gd name="connsiteY73" fmla="*/ 0 h 1655854"/>
                <a:gd name="connsiteX74" fmla="*/ 707562 w 1642615"/>
                <a:gd name="connsiteY74" fmla="*/ 91277 h 1655854"/>
                <a:gd name="connsiteX75" fmla="*/ 1565269 w 1642615"/>
                <a:gd name="connsiteY75" fmla="*/ 948990 h 1655854"/>
                <a:gd name="connsiteX76" fmla="*/ 1642615 w 1642615"/>
                <a:gd name="connsiteY76" fmla="*/ 952909 h 1655854"/>
                <a:gd name="connsiteX77" fmla="*/ 1642615 w 1642615"/>
                <a:gd name="connsiteY77" fmla="*/ 957093 h 1655854"/>
                <a:gd name="connsiteX78" fmla="*/ 1564830 w 1642615"/>
                <a:gd name="connsiteY78" fmla="*/ 953152 h 1655854"/>
                <a:gd name="connsiteX79" fmla="*/ 703400 w 1642615"/>
                <a:gd name="connsiteY79" fmla="*/ 91716 h 1655854"/>
                <a:gd name="connsiteX80" fmla="*/ 648843 w 1642615"/>
                <a:gd name="connsiteY80" fmla="*/ 0 h 1655854"/>
                <a:gd name="connsiteX81" fmla="*/ 653026 w 1642615"/>
                <a:gd name="connsiteY81" fmla="*/ 0 h 1655854"/>
                <a:gd name="connsiteX82" fmla="*/ 657909 w 1642615"/>
                <a:gd name="connsiteY82" fmla="*/ 96382 h 1655854"/>
                <a:gd name="connsiteX83" fmla="*/ 1560165 w 1642615"/>
                <a:gd name="connsiteY83" fmla="*/ 998643 h 1655854"/>
                <a:gd name="connsiteX84" fmla="*/ 1642615 w 1642615"/>
                <a:gd name="connsiteY84" fmla="*/ 1002821 h 1655854"/>
                <a:gd name="connsiteX85" fmla="*/ 1642615 w 1642615"/>
                <a:gd name="connsiteY85" fmla="*/ 1007003 h 1655854"/>
                <a:gd name="connsiteX86" fmla="*/ 1559742 w 1642615"/>
                <a:gd name="connsiteY86" fmla="*/ 1002805 h 1655854"/>
                <a:gd name="connsiteX87" fmla="*/ 653748 w 1642615"/>
                <a:gd name="connsiteY87" fmla="*/ 96805 h 1655854"/>
                <a:gd name="connsiteX88" fmla="*/ 598932 w 1642615"/>
                <a:gd name="connsiteY88" fmla="*/ 0 h 1655854"/>
                <a:gd name="connsiteX89" fmla="*/ 603115 w 1642615"/>
                <a:gd name="connsiteY89" fmla="*/ 0 h 1655854"/>
                <a:gd name="connsiteX90" fmla="*/ 608256 w 1642615"/>
                <a:gd name="connsiteY90" fmla="*/ 101470 h 1655854"/>
                <a:gd name="connsiteX91" fmla="*/ 1555077 w 1642615"/>
                <a:gd name="connsiteY91" fmla="*/ 1048297 h 1655854"/>
                <a:gd name="connsiteX92" fmla="*/ 1642615 w 1642615"/>
                <a:gd name="connsiteY92" fmla="*/ 1052732 h 1655854"/>
                <a:gd name="connsiteX93" fmla="*/ 1642615 w 1642615"/>
                <a:gd name="connsiteY93" fmla="*/ 1056916 h 1655854"/>
                <a:gd name="connsiteX94" fmla="*/ 1554638 w 1642615"/>
                <a:gd name="connsiteY94" fmla="*/ 1052459 h 1655854"/>
                <a:gd name="connsiteX95" fmla="*/ 604094 w 1642615"/>
                <a:gd name="connsiteY95" fmla="*/ 101909 h 1655854"/>
                <a:gd name="connsiteX96" fmla="*/ 549021 w 1642615"/>
                <a:gd name="connsiteY96" fmla="*/ 0 h 1655854"/>
                <a:gd name="connsiteX97" fmla="*/ 553204 w 1642615"/>
                <a:gd name="connsiteY97" fmla="*/ 0 h 1655854"/>
                <a:gd name="connsiteX98" fmla="*/ 558603 w 1642615"/>
                <a:gd name="connsiteY98" fmla="*/ 106574 h 1655854"/>
                <a:gd name="connsiteX99" fmla="*/ 1549973 w 1642615"/>
                <a:gd name="connsiteY99" fmla="*/ 1097950 h 1655854"/>
                <a:gd name="connsiteX100" fmla="*/ 1642615 w 1642615"/>
                <a:gd name="connsiteY100" fmla="*/ 1102644 h 1655854"/>
                <a:gd name="connsiteX101" fmla="*/ 1642615 w 1642615"/>
                <a:gd name="connsiteY101" fmla="*/ 1106826 h 1655854"/>
                <a:gd name="connsiteX102" fmla="*/ 1549550 w 1642615"/>
                <a:gd name="connsiteY102" fmla="*/ 1102111 h 1655854"/>
                <a:gd name="connsiteX103" fmla="*/ 554442 w 1642615"/>
                <a:gd name="connsiteY103" fmla="*/ 106997 h 1655854"/>
                <a:gd name="connsiteX104" fmla="*/ 499110 w 1642615"/>
                <a:gd name="connsiteY104" fmla="*/ 0 h 1655854"/>
                <a:gd name="connsiteX105" fmla="*/ 503293 w 1642615"/>
                <a:gd name="connsiteY105" fmla="*/ 0 h 1655854"/>
                <a:gd name="connsiteX106" fmla="*/ 508951 w 1642615"/>
                <a:gd name="connsiteY106" fmla="*/ 111661 h 1655854"/>
                <a:gd name="connsiteX107" fmla="*/ 1544884 w 1642615"/>
                <a:gd name="connsiteY107" fmla="*/ 1147603 h 1655854"/>
                <a:gd name="connsiteX108" fmla="*/ 1642615 w 1642615"/>
                <a:gd name="connsiteY108" fmla="*/ 1152554 h 1655854"/>
                <a:gd name="connsiteX109" fmla="*/ 1642615 w 1642615"/>
                <a:gd name="connsiteY109" fmla="*/ 1156738 h 1655854"/>
                <a:gd name="connsiteX110" fmla="*/ 1544446 w 1642615"/>
                <a:gd name="connsiteY110" fmla="*/ 1151765 h 1655854"/>
                <a:gd name="connsiteX111" fmla="*/ 504789 w 1642615"/>
                <a:gd name="connsiteY111" fmla="*/ 112100 h 1655854"/>
                <a:gd name="connsiteX112" fmla="*/ 449199 w 1642615"/>
                <a:gd name="connsiteY112" fmla="*/ 0 h 1655854"/>
                <a:gd name="connsiteX113" fmla="*/ 453382 w 1642615"/>
                <a:gd name="connsiteY113" fmla="*/ 0 h 1655854"/>
                <a:gd name="connsiteX114" fmla="*/ 459297 w 1642615"/>
                <a:gd name="connsiteY114" fmla="*/ 116766 h 1655854"/>
                <a:gd name="connsiteX115" fmla="*/ 1539781 w 1642615"/>
                <a:gd name="connsiteY115" fmla="*/ 1197256 h 1655854"/>
                <a:gd name="connsiteX116" fmla="*/ 1642615 w 1642615"/>
                <a:gd name="connsiteY116" fmla="*/ 1202466 h 1655854"/>
                <a:gd name="connsiteX117" fmla="*/ 1642615 w 1642615"/>
                <a:gd name="connsiteY117" fmla="*/ 1206649 h 1655854"/>
                <a:gd name="connsiteX118" fmla="*/ 1539358 w 1642615"/>
                <a:gd name="connsiteY118" fmla="*/ 1201417 h 1655854"/>
                <a:gd name="connsiteX119" fmla="*/ 455136 w 1642615"/>
                <a:gd name="connsiteY119" fmla="*/ 117189 h 1655854"/>
                <a:gd name="connsiteX120" fmla="*/ 399288 w 1642615"/>
                <a:gd name="connsiteY120" fmla="*/ 0 h 1655854"/>
                <a:gd name="connsiteX121" fmla="*/ 403471 w 1642615"/>
                <a:gd name="connsiteY121" fmla="*/ 0 h 1655854"/>
                <a:gd name="connsiteX122" fmla="*/ 409645 w 1642615"/>
                <a:gd name="connsiteY122" fmla="*/ 121870 h 1655854"/>
                <a:gd name="connsiteX123" fmla="*/ 1534692 w 1642615"/>
                <a:gd name="connsiteY123" fmla="*/ 1246910 h 1655854"/>
                <a:gd name="connsiteX124" fmla="*/ 1642615 w 1642615"/>
                <a:gd name="connsiteY124" fmla="*/ 1252378 h 1655854"/>
                <a:gd name="connsiteX125" fmla="*/ 1642615 w 1642615"/>
                <a:gd name="connsiteY125" fmla="*/ 1256561 h 1655854"/>
                <a:gd name="connsiteX126" fmla="*/ 1534254 w 1642615"/>
                <a:gd name="connsiteY126" fmla="*/ 1251071 h 1655854"/>
                <a:gd name="connsiteX127" fmla="*/ 405483 w 1642615"/>
                <a:gd name="connsiteY127" fmla="*/ 122293 h 1655854"/>
                <a:gd name="connsiteX128" fmla="*/ 349377 w 1642615"/>
                <a:gd name="connsiteY128" fmla="*/ 0 h 1655854"/>
                <a:gd name="connsiteX129" fmla="*/ 353560 w 1642615"/>
                <a:gd name="connsiteY129" fmla="*/ 0 h 1655854"/>
                <a:gd name="connsiteX130" fmla="*/ 359992 w 1642615"/>
                <a:gd name="connsiteY130" fmla="*/ 126958 h 1655854"/>
                <a:gd name="connsiteX131" fmla="*/ 1529588 w 1642615"/>
                <a:gd name="connsiteY131" fmla="*/ 1296562 h 1655854"/>
                <a:gd name="connsiteX132" fmla="*/ 1642615 w 1642615"/>
                <a:gd name="connsiteY132" fmla="*/ 1302288 h 1655854"/>
                <a:gd name="connsiteX133" fmla="*/ 1642615 w 1642615"/>
                <a:gd name="connsiteY133" fmla="*/ 1306472 h 1655854"/>
                <a:gd name="connsiteX134" fmla="*/ 1529166 w 1642615"/>
                <a:gd name="connsiteY134" fmla="*/ 1300724 h 1655854"/>
                <a:gd name="connsiteX135" fmla="*/ 355831 w 1642615"/>
                <a:gd name="connsiteY135" fmla="*/ 127381 h 1655854"/>
                <a:gd name="connsiteX136" fmla="*/ 299466 w 1642615"/>
                <a:gd name="connsiteY136" fmla="*/ 0 h 1655854"/>
                <a:gd name="connsiteX137" fmla="*/ 303649 w 1642615"/>
                <a:gd name="connsiteY137" fmla="*/ 0 h 1655854"/>
                <a:gd name="connsiteX138" fmla="*/ 310339 w 1642615"/>
                <a:gd name="connsiteY138" fmla="*/ 132047 h 1655854"/>
                <a:gd name="connsiteX139" fmla="*/ 1524500 w 1642615"/>
                <a:gd name="connsiteY139" fmla="*/ 1346215 h 1655854"/>
                <a:gd name="connsiteX140" fmla="*/ 1642615 w 1642615"/>
                <a:gd name="connsiteY140" fmla="*/ 1352199 h 1655854"/>
                <a:gd name="connsiteX141" fmla="*/ 1642615 w 1642615"/>
                <a:gd name="connsiteY141" fmla="*/ 1356383 h 1655854"/>
                <a:gd name="connsiteX142" fmla="*/ 1524062 w 1642615"/>
                <a:gd name="connsiteY142" fmla="*/ 1350377 h 1655854"/>
                <a:gd name="connsiteX143" fmla="*/ 306177 w 1642615"/>
                <a:gd name="connsiteY143" fmla="*/ 132485 h 1655854"/>
                <a:gd name="connsiteX144" fmla="*/ 249555 w 1642615"/>
                <a:gd name="connsiteY144" fmla="*/ 0 h 1655854"/>
                <a:gd name="connsiteX145" fmla="*/ 253738 w 1642615"/>
                <a:gd name="connsiteY145" fmla="*/ 0 h 1655854"/>
                <a:gd name="connsiteX146" fmla="*/ 260686 w 1642615"/>
                <a:gd name="connsiteY146" fmla="*/ 137151 h 1655854"/>
                <a:gd name="connsiteX147" fmla="*/ 1519396 w 1642615"/>
                <a:gd name="connsiteY147" fmla="*/ 1395869 h 1655854"/>
                <a:gd name="connsiteX148" fmla="*/ 1642615 w 1642615"/>
                <a:gd name="connsiteY148" fmla="*/ 1402112 h 1655854"/>
                <a:gd name="connsiteX149" fmla="*/ 1642615 w 1642615"/>
                <a:gd name="connsiteY149" fmla="*/ 1406295 h 1655854"/>
                <a:gd name="connsiteX150" fmla="*/ 1518973 w 1642615"/>
                <a:gd name="connsiteY150" fmla="*/ 1400030 h 1655854"/>
                <a:gd name="connsiteX151" fmla="*/ 256525 w 1642615"/>
                <a:gd name="connsiteY151" fmla="*/ 137574 h 1655854"/>
                <a:gd name="connsiteX152" fmla="*/ 199644 w 1642615"/>
                <a:gd name="connsiteY152" fmla="*/ 0 h 1655854"/>
                <a:gd name="connsiteX153" fmla="*/ 203827 w 1642615"/>
                <a:gd name="connsiteY153" fmla="*/ 0 h 1655854"/>
                <a:gd name="connsiteX154" fmla="*/ 211034 w 1642615"/>
                <a:gd name="connsiteY154" fmla="*/ 142239 h 1655854"/>
                <a:gd name="connsiteX155" fmla="*/ 1514308 w 1642615"/>
                <a:gd name="connsiteY155" fmla="*/ 1445522 h 1655854"/>
                <a:gd name="connsiteX156" fmla="*/ 1642615 w 1642615"/>
                <a:gd name="connsiteY156" fmla="*/ 1452022 h 1655854"/>
                <a:gd name="connsiteX157" fmla="*/ 1642615 w 1642615"/>
                <a:gd name="connsiteY157" fmla="*/ 1456206 h 1655854"/>
                <a:gd name="connsiteX158" fmla="*/ 1513869 w 1642615"/>
                <a:gd name="connsiteY158" fmla="*/ 1449684 h 1655854"/>
                <a:gd name="connsiteX159" fmla="*/ 206872 w 1642615"/>
                <a:gd name="connsiteY159" fmla="*/ 142678 h 1655854"/>
                <a:gd name="connsiteX160" fmla="*/ 149733 w 1642615"/>
                <a:gd name="connsiteY160" fmla="*/ 0 h 1655854"/>
                <a:gd name="connsiteX161" fmla="*/ 153916 w 1642615"/>
                <a:gd name="connsiteY161" fmla="*/ 0 h 1655854"/>
                <a:gd name="connsiteX162" fmla="*/ 161380 w 1642615"/>
                <a:gd name="connsiteY162" fmla="*/ 147342 h 1655854"/>
                <a:gd name="connsiteX163" fmla="*/ 1509203 w 1642615"/>
                <a:gd name="connsiteY163" fmla="*/ 1495175 h 1655854"/>
                <a:gd name="connsiteX164" fmla="*/ 1642615 w 1642615"/>
                <a:gd name="connsiteY164" fmla="*/ 1501934 h 1655854"/>
                <a:gd name="connsiteX165" fmla="*/ 1642615 w 1642615"/>
                <a:gd name="connsiteY165" fmla="*/ 1506117 h 1655854"/>
                <a:gd name="connsiteX166" fmla="*/ 1508780 w 1642615"/>
                <a:gd name="connsiteY166" fmla="*/ 1499336 h 1655854"/>
                <a:gd name="connsiteX167" fmla="*/ 157219 w 1642615"/>
                <a:gd name="connsiteY167" fmla="*/ 147765 h 1655854"/>
                <a:gd name="connsiteX168" fmla="*/ 99822 w 1642615"/>
                <a:gd name="connsiteY168" fmla="*/ 0 h 1655854"/>
                <a:gd name="connsiteX169" fmla="*/ 104005 w 1642615"/>
                <a:gd name="connsiteY169" fmla="*/ 0 h 1655854"/>
                <a:gd name="connsiteX170" fmla="*/ 111728 w 1642615"/>
                <a:gd name="connsiteY170" fmla="*/ 152431 h 1655854"/>
                <a:gd name="connsiteX171" fmla="*/ 1504115 w 1642615"/>
                <a:gd name="connsiteY171" fmla="*/ 1544827 h 1655854"/>
                <a:gd name="connsiteX172" fmla="*/ 1642615 w 1642615"/>
                <a:gd name="connsiteY172" fmla="*/ 1551845 h 1655854"/>
                <a:gd name="connsiteX173" fmla="*/ 1642615 w 1642615"/>
                <a:gd name="connsiteY173" fmla="*/ 1556028 h 1655854"/>
                <a:gd name="connsiteX174" fmla="*/ 1503676 w 1642615"/>
                <a:gd name="connsiteY174" fmla="*/ 1548989 h 1655854"/>
                <a:gd name="connsiteX175" fmla="*/ 107566 w 1642615"/>
                <a:gd name="connsiteY175" fmla="*/ 152870 h 1655854"/>
                <a:gd name="connsiteX176" fmla="*/ 49911 w 1642615"/>
                <a:gd name="connsiteY176" fmla="*/ 0 h 1655854"/>
                <a:gd name="connsiteX177" fmla="*/ 54094 w 1642615"/>
                <a:gd name="connsiteY177" fmla="*/ 0 h 1655854"/>
                <a:gd name="connsiteX178" fmla="*/ 62075 w 1642615"/>
                <a:gd name="connsiteY178" fmla="*/ 157535 h 1655854"/>
                <a:gd name="connsiteX179" fmla="*/ 1499011 w 1642615"/>
                <a:gd name="connsiteY179" fmla="*/ 1594482 h 1655854"/>
                <a:gd name="connsiteX180" fmla="*/ 1642615 w 1642615"/>
                <a:gd name="connsiteY180" fmla="*/ 1601757 h 1655854"/>
                <a:gd name="connsiteX181" fmla="*/ 1642615 w 1642615"/>
                <a:gd name="connsiteY181" fmla="*/ 1605940 h 1655854"/>
                <a:gd name="connsiteX182" fmla="*/ 1498588 w 1642615"/>
                <a:gd name="connsiteY182" fmla="*/ 1598643 h 1655854"/>
                <a:gd name="connsiteX183" fmla="*/ 57914 w 1642615"/>
                <a:gd name="connsiteY183" fmla="*/ 157958 h 1655854"/>
                <a:gd name="connsiteX184" fmla="*/ 0 w 1642615"/>
                <a:gd name="connsiteY184" fmla="*/ 0 h 1655854"/>
                <a:gd name="connsiteX185" fmla="*/ 4171 w 1642615"/>
                <a:gd name="connsiteY185" fmla="*/ 0 h 1655854"/>
                <a:gd name="connsiteX186" fmla="*/ 11870 w 1642615"/>
                <a:gd name="connsiteY186" fmla="*/ 158035 h 1655854"/>
                <a:gd name="connsiteX187" fmla="*/ 489924 w 1642615"/>
                <a:gd name="connsiteY187" fmla="*/ 1166630 h 1655854"/>
                <a:gd name="connsiteX188" fmla="*/ 1498540 w 1642615"/>
                <a:gd name="connsiteY188" fmla="*/ 1644688 h 1655854"/>
                <a:gd name="connsiteX189" fmla="*/ 1642615 w 1642615"/>
                <a:gd name="connsiteY189" fmla="*/ 1651708 h 1655854"/>
                <a:gd name="connsiteX190" fmla="*/ 1642615 w 1642615"/>
                <a:gd name="connsiteY190" fmla="*/ 1655854 h 1655854"/>
                <a:gd name="connsiteX191" fmla="*/ 1493250 w 1642615"/>
                <a:gd name="connsiteY191" fmla="*/ 1648312 h 1655854"/>
                <a:gd name="connsiteX192" fmla="*/ 8246 w 1642615"/>
                <a:gd name="connsiteY192" fmla="*/ 163297 h 16558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Lst>
              <a:rect l="l" t="t" r="r" b="b"/>
              <a:pathLst>
                <a:path w="1642615" h="1655854">
                  <a:moveTo>
                    <a:pt x="1148296" y="0"/>
                  </a:moveTo>
                  <a:lnTo>
                    <a:pt x="1152478" y="0"/>
                  </a:lnTo>
                  <a:lnTo>
                    <a:pt x="1162202" y="96158"/>
                  </a:lnTo>
                  <a:cubicBezTo>
                    <a:pt x="1203159" y="295780"/>
                    <a:pt x="1360767" y="453390"/>
                    <a:pt x="1560387" y="494347"/>
                  </a:cubicBezTo>
                  <a:lnTo>
                    <a:pt x="1642615" y="502662"/>
                  </a:lnTo>
                  <a:lnTo>
                    <a:pt x="1642615" y="506845"/>
                  </a:lnTo>
                  <a:lnTo>
                    <a:pt x="1559553" y="498444"/>
                  </a:lnTo>
                  <a:cubicBezTo>
                    <a:pt x="1358311" y="457148"/>
                    <a:pt x="1199401" y="298237"/>
                    <a:pt x="1158105" y="96993"/>
                  </a:cubicBezTo>
                  <a:close/>
                  <a:moveTo>
                    <a:pt x="1098384" y="0"/>
                  </a:moveTo>
                  <a:lnTo>
                    <a:pt x="1102568" y="0"/>
                  </a:lnTo>
                  <a:lnTo>
                    <a:pt x="1113309" y="106191"/>
                  </a:lnTo>
                  <a:cubicBezTo>
                    <a:pt x="1158269" y="325271"/>
                    <a:pt x="1331277" y="498280"/>
                    <a:pt x="1550355" y="543240"/>
                  </a:cubicBezTo>
                  <a:lnTo>
                    <a:pt x="1642615" y="552573"/>
                  </a:lnTo>
                  <a:lnTo>
                    <a:pt x="1642615" y="556756"/>
                  </a:lnTo>
                  <a:lnTo>
                    <a:pt x="1549493" y="547341"/>
                  </a:lnTo>
                  <a:cubicBezTo>
                    <a:pt x="1328754" y="502057"/>
                    <a:pt x="1154492" y="327794"/>
                    <a:pt x="1109208" y="107054"/>
                  </a:cubicBezTo>
                  <a:close/>
                  <a:moveTo>
                    <a:pt x="1048474" y="0"/>
                  </a:moveTo>
                  <a:lnTo>
                    <a:pt x="1052657" y="0"/>
                  </a:lnTo>
                  <a:lnTo>
                    <a:pt x="1064412" y="116251"/>
                  </a:lnTo>
                  <a:cubicBezTo>
                    <a:pt x="1113360" y="354827"/>
                    <a:pt x="1301721" y="543189"/>
                    <a:pt x="1540295" y="592137"/>
                  </a:cubicBezTo>
                  <a:lnTo>
                    <a:pt x="1642615" y="602484"/>
                  </a:lnTo>
                  <a:lnTo>
                    <a:pt x="1642615" y="606667"/>
                  </a:lnTo>
                  <a:lnTo>
                    <a:pt x="1539460" y="596234"/>
                  </a:lnTo>
                  <a:cubicBezTo>
                    <a:pt x="1299263" y="546947"/>
                    <a:pt x="1109602" y="357284"/>
                    <a:pt x="1060315" y="117086"/>
                  </a:cubicBezTo>
                  <a:close/>
                  <a:moveTo>
                    <a:pt x="998562" y="0"/>
                  </a:moveTo>
                  <a:lnTo>
                    <a:pt x="1002746" y="0"/>
                  </a:lnTo>
                  <a:lnTo>
                    <a:pt x="1015518" y="126285"/>
                  </a:lnTo>
                  <a:cubicBezTo>
                    <a:pt x="1068470" y="384318"/>
                    <a:pt x="1272230" y="588079"/>
                    <a:pt x="1530262" y="641031"/>
                  </a:cubicBezTo>
                  <a:lnTo>
                    <a:pt x="1642615" y="652395"/>
                  </a:lnTo>
                  <a:lnTo>
                    <a:pt x="1642615" y="656578"/>
                  </a:lnTo>
                  <a:lnTo>
                    <a:pt x="1529399" y="645132"/>
                  </a:lnTo>
                  <a:cubicBezTo>
                    <a:pt x="1269707" y="591856"/>
                    <a:pt x="1064693" y="386841"/>
                    <a:pt x="1011418" y="127147"/>
                  </a:cubicBezTo>
                  <a:close/>
                  <a:moveTo>
                    <a:pt x="948308" y="0"/>
                  </a:moveTo>
                  <a:lnTo>
                    <a:pt x="952835" y="0"/>
                  </a:lnTo>
                  <a:lnTo>
                    <a:pt x="966621" y="136345"/>
                  </a:lnTo>
                  <a:cubicBezTo>
                    <a:pt x="1023561" y="413875"/>
                    <a:pt x="1242673" y="632989"/>
                    <a:pt x="1520201" y="689929"/>
                  </a:cubicBezTo>
                  <a:lnTo>
                    <a:pt x="1642615" y="702307"/>
                  </a:lnTo>
                  <a:lnTo>
                    <a:pt x="1642615" y="707536"/>
                  </a:lnTo>
                  <a:lnTo>
                    <a:pt x="1590317" y="704886"/>
                  </a:lnTo>
                  <a:cubicBezTo>
                    <a:pt x="1254067" y="670628"/>
                    <a:pt x="985922" y="402482"/>
                    <a:pt x="951664" y="66228"/>
                  </a:cubicBezTo>
                  <a:close/>
                  <a:moveTo>
                    <a:pt x="898398" y="0"/>
                  </a:moveTo>
                  <a:lnTo>
                    <a:pt x="902581" y="0"/>
                  </a:lnTo>
                  <a:lnTo>
                    <a:pt x="906174" y="70893"/>
                  </a:lnTo>
                  <a:cubicBezTo>
                    <a:pt x="942623" y="428626"/>
                    <a:pt x="1227922" y="713926"/>
                    <a:pt x="1585653" y="750377"/>
                  </a:cubicBezTo>
                  <a:lnTo>
                    <a:pt x="1642615" y="753263"/>
                  </a:lnTo>
                  <a:lnTo>
                    <a:pt x="1642615" y="757447"/>
                  </a:lnTo>
                  <a:lnTo>
                    <a:pt x="1585214" y="754539"/>
                  </a:lnTo>
                  <a:cubicBezTo>
                    <a:pt x="1225470" y="717895"/>
                    <a:pt x="938655" y="431078"/>
                    <a:pt x="902011" y="71331"/>
                  </a:cubicBezTo>
                  <a:close/>
                  <a:moveTo>
                    <a:pt x="848487" y="0"/>
                  </a:moveTo>
                  <a:lnTo>
                    <a:pt x="852670" y="0"/>
                  </a:lnTo>
                  <a:lnTo>
                    <a:pt x="856520" y="75997"/>
                  </a:lnTo>
                  <a:cubicBezTo>
                    <a:pt x="895355" y="457223"/>
                    <a:pt x="1199325" y="761196"/>
                    <a:pt x="1580549" y="800031"/>
                  </a:cubicBezTo>
                  <a:lnTo>
                    <a:pt x="1642615" y="803176"/>
                  </a:lnTo>
                  <a:lnTo>
                    <a:pt x="1642615" y="807358"/>
                  </a:lnTo>
                  <a:lnTo>
                    <a:pt x="1580126" y="804192"/>
                  </a:lnTo>
                  <a:cubicBezTo>
                    <a:pt x="1196952" y="765154"/>
                    <a:pt x="891397" y="459596"/>
                    <a:pt x="852359" y="76420"/>
                  </a:cubicBezTo>
                  <a:close/>
                  <a:moveTo>
                    <a:pt x="798576" y="0"/>
                  </a:moveTo>
                  <a:lnTo>
                    <a:pt x="802759" y="0"/>
                  </a:lnTo>
                  <a:lnTo>
                    <a:pt x="806868" y="81086"/>
                  </a:lnTo>
                  <a:cubicBezTo>
                    <a:pt x="848097" y="485742"/>
                    <a:pt x="1170807" y="808454"/>
                    <a:pt x="1575461" y="849683"/>
                  </a:cubicBezTo>
                  <a:lnTo>
                    <a:pt x="1642615" y="853086"/>
                  </a:lnTo>
                  <a:lnTo>
                    <a:pt x="1642615" y="857271"/>
                  </a:lnTo>
                  <a:lnTo>
                    <a:pt x="1575022" y="853847"/>
                  </a:lnTo>
                  <a:cubicBezTo>
                    <a:pt x="1168356" y="812423"/>
                    <a:pt x="844129" y="488194"/>
                    <a:pt x="802706" y="81524"/>
                  </a:cubicBezTo>
                  <a:close/>
                  <a:moveTo>
                    <a:pt x="748665" y="0"/>
                  </a:moveTo>
                  <a:lnTo>
                    <a:pt x="752848" y="0"/>
                  </a:lnTo>
                  <a:lnTo>
                    <a:pt x="757215" y="86190"/>
                  </a:lnTo>
                  <a:cubicBezTo>
                    <a:pt x="800829" y="514340"/>
                    <a:pt x="1142210" y="855723"/>
                    <a:pt x="1570357" y="899338"/>
                  </a:cubicBezTo>
                  <a:lnTo>
                    <a:pt x="1642615" y="902999"/>
                  </a:lnTo>
                  <a:lnTo>
                    <a:pt x="1642615" y="907181"/>
                  </a:lnTo>
                  <a:lnTo>
                    <a:pt x="1569934" y="903499"/>
                  </a:lnTo>
                  <a:cubicBezTo>
                    <a:pt x="1139838" y="859681"/>
                    <a:pt x="796871" y="516713"/>
                    <a:pt x="753053" y="86613"/>
                  </a:cubicBezTo>
                  <a:close/>
                  <a:moveTo>
                    <a:pt x="698754" y="0"/>
                  </a:moveTo>
                  <a:lnTo>
                    <a:pt x="702937" y="0"/>
                  </a:lnTo>
                  <a:lnTo>
                    <a:pt x="707562" y="91277"/>
                  </a:lnTo>
                  <a:cubicBezTo>
                    <a:pt x="753571" y="542857"/>
                    <a:pt x="1113691" y="902981"/>
                    <a:pt x="1565269" y="948990"/>
                  </a:cubicBezTo>
                  <a:lnTo>
                    <a:pt x="1642615" y="952909"/>
                  </a:lnTo>
                  <a:lnTo>
                    <a:pt x="1642615" y="957093"/>
                  </a:lnTo>
                  <a:lnTo>
                    <a:pt x="1564830" y="953152"/>
                  </a:lnTo>
                  <a:cubicBezTo>
                    <a:pt x="1111240" y="906949"/>
                    <a:pt x="749602" y="545309"/>
                    <a:pt x="703400" y="91716"/>
                  </a:cubicBezTo>
                  <a:close/>
                  <a:moveTo>
                    <a:pt x="648843" y="0"/>
                  </a:moveTo>
                  <a:lnTo>
                    <a:pt x="653026" y="0"/>
                  </a:lnTo>
                  <a:lnTo>
                    <a:pt x="657909" y="96382"/>
                  </a:lnTo>
                  <a:cubicBezTo>
                    <a:pt x="706303" y="571455"/>
                    <a:pt x="1085095" y="950249"/>
                    <a:pt x="1560165" y="998643"/>
                  </a:cubicBezTo>
                  <a:lnTo>
                    <a:pt x="1642615" y="1002821"/>
                  </a:lnTo>
                  <a:lnTo>
                    <a:pt x="1642615" y="1007003"/>
                  </a:lnTo>
                  <a:lnTo>
                    <a:pt x="1559742" y="1002805"/>
                  </a:lnTo>
                  <a:cubicBezTo>
                    <a:pt x="1082722" y="954207"/>
                    <a:pt x="702345" y="573827"/>
                    <a:pt x="653748" y="96805"/>
                  </a:cubicBezTo>
                  <a:close/>
                  <a:moveTo>
                    <a:pt x="598932" y="0"/>
                  </a:moveTo>
                  <a:lnTo>
                    <a:pt x="603115" y="0"/>
                  </a:lnTo>
                  <a:lnTo>
                    <a:pt x="608256" y="101470"/>
                  </a:lnTo>
                  <a:cubicBezTo>
                    <a:pt x="659045" y="599974"/>
                    <a:pt x="1056577" y="997508"/>
                    <a:pt x="1555077" y="1048297"/>
                  </a:cubicBezTo>
                  <a:lnTo>
                    <a:pt x="1642615" y="1052732"/>
                  </a:lnTo>
                  <a:lnTo>
                    <a:pt x="1642615" y="1056916"/>
                  </a:lnTo>
                  <a:lnTo>
                    <a:pt x="1554638" y="1052459"/>
                  </a:lnTo>
                  <a:cubicBezTo>
                    <a:pt x="1054125" y="1001477"/>
                    <a:pt x="655076" y="602426"/>
                    <a:pt x="604094" y="101909"/>
                  </a:cubicBezTo>
                  <a:close/>
                  <a:moveTo>
                    <a:pt x="549021" y="0"/>
                  </a:moveTo>
                  <a:lnTo>
                    <a:pt x="553204" y="0"/>
                  </a:lnTo>
                  <a:lnTo>
                    <a:pt x="558603" y="106574"/>
                  </a:lnTo>
                  <a:cubicBezTo>
                    <a:pt x="611777" y="628571"/>
                    <a:pt x="1027979" y="1044776"/>
                    <a:pt x="1549973" y="1097950"/>
                  </a:cubicBezTo>
                  <a:lnTo>
                    <a:pt x="1642615" y="1102644"/>
                  </a:lnTo>
                  <a:lnTo>
                    <a:pt x="1642615" y="1106826"/>
                  </a:lnTo>
                  <a:lnTo>
                    <a:pt x="1549550" y="1102111"/>
                  </a:lnTo>
                  <a:cubicBezTo>
                    <a:pt x="1025606" y="1048735"/>
                    <a:pt x="607818" y="630944"/>
                    <a:pt x="554442" y="106997"/>
                  </a:cubicBezTo>
                  <a:close/>
                  <a:moveTo>
                    <a:pt x="499110" y="0"/>
                  </a:moveTo>
                  <a:lnTo>
                    <a:pt x="503293" y="0"/>
                  </a:lnTo>
                  <a:lnTo>
                    <a:pt x="508951" y="111661"/>
                  </a:lnTo>
                  <a:cubicBezTo>
                    <a:pt x="564519" y="657088"/>
                    <a:pt x="999461" y="1092034"/>
                    <a:pt x="1544884" y="1147603"/>
                  </a:cubicBezTo>
                  <a:lnTo>
                    <a:pt x="1642615" y="1152554"/>
                  </a:lnTo>
                  <a:lnTo>
                    <a:pt x="1642615" y="1156738"/>
                  </a:lnTo>
                  <a:lnTo>
                    <a:pt x="1544446" y="1151765"/>
                  </a:lnTo>
                  <a:cubicBezTo>
                    <a:pt x="997009" y="1096003"/>
                    <a:pt x="560550" y="659540"/>
                    <a:pt x="504789" y="112100"/>
                  </a:cubicBezTo>
                  <a:close/>
                  <a:moveTo>
                    <a:pt x="449199" y="0"/>
                  </a:moveTo>
                  <a:lnTo>
                    <a:pt x="453382" y="0"/>
                  </a:lnTo>
                  <a:lnTo>
                    <a:pt x="459297" y="116766"/>
                  </a:lnTo>
                  <a:cubicBezTo>
                    <a:pt x="517251" y="685686"/>
                    <a:pt x="970864" y="1139302"/>
                    <a:pt x="1539781" y="1197256"/>
                  </a:cubicBezTo>
                  <a:lnTo>
                    <a:pt x="1642615" y="1202466"/>
                  </a:lnTo>
                  <a:lnTo>
                    <a:pt x="1642615" y="1206649"/>
                  </a:lnTo>
                  <a:lnTo>
                    <a:pt x="1539358" y="1201417"/>
                  </a:lnTo>
                  <a:cubicBezTo>
                    <a:pt x="968491" y="1143261"/>
                    <a:pt x="513292" y="688059"/>
                    <a:pt x="455136" y="117189"/>
                  </a:cubicBezTo>
                  <a:close/>
                  <a:moveTo>
                    <a:pt x="399288" y="0"/>
                  </a:moveTo>
                  <a:lnTo>
                    <a:pt x="403471" y="0"/>
                  </a:lnTo>
                  <a:lnTo>
                    <a:pt x="409645" y="121870"/>
                  </a:lnTo>
                  <a:cubicBezTo>
                    <a:pt x="469993" y="714284"/>
                    <a:pt x="942346" y="1186571"/>
                    <a:pt x="1534692" y="1246910"/>
                  </a:cubicBezTo>
                  <a:lnTo>
                    <a:pt x="1642615" y="1252378"/>
                  </a:lnTo>
                  <a:lnTo>
                    <a:pt x="1642615" y="1256561"/>
                  </a:lnTo>
                  <a:lnTo>
                    <a:pt x="1534254" y="1251071"/>
                  </a:lnTo>
                  <a:cubicBezTo>
                    <a:pt x="939894" y="1190530"/>
                    <a:pt x="466024" y="716657"/>
                    <a:pt x="405483" y="122293"/>
                  </a:cubicBezTo>
                  <a:close/>
                  <a:moveTo>
                    <a:pt x="349377" y="0"/>
                  </a:moveTo>
                  <a:lnTo>
                    <a:pt x="353560" y="0"/>
                  </a:lnTo>
                  <a:lnTo>
                    <a:pt x="359992" y="126958"/>
                  </a:lnTo>
                  <a:cubicBezTo>
                    <a:pt x="422725" y="742801"/>
                    <a:pt x="913748" y="1233828"/>
                    <a:pt x="1529588" y="1296562"/>
                  </a:cubicBezTo>
                  <a:lnTo>
                    <a:pt x="1642615" y="1302288"/>
                  </a:lnTo>
                  <a:lnTo>
                    <a:pt x="1642615" y="1306472"/>
                  </a:lnTo>
                  <a:lnTo>
                    <a:pt x="1529166" y="1300724"/>
                  </a:lnTo>
                  <a:cubicBezTo>
                    <a:pt x="911376" y="1237788"/>
                    <a:pt x="418766" y="745174"/>
                    <a:pt x="355831" y="127381"/>
                  </a:cubicBezTo>
                  <a:close/>
                  <a:moveTo>
                    <a:pt x="299466" y="0"/>
                  </a:moveTo>
                  <a:lnTo>
                    <a:pt x="303649" y="0"/>
                  </a:lnTo>
                  <a:lnTo>
                    <a:pt x="310339" y="132047"/>
                  </a:lnTo>
                  <a:cubicBezTo>
                    <a:pt x="375467" y="771321"/>
                    <a:pt x="885231" y="1281087"/>
                    <a:pt x="1524500" y="1346215"/>
                  </a:cubicBezTo>
                  <a:lnTo>
                    <a:pt x="1642615" y="1352199"/>
                  </a:lnTo>
                  <a:lnTo>
                    <a:pt x="1642615" y="1356383"/>
                  </a:lnTo>
                  <a:lnTo>
                    <a:pt x="1524062" y="1350377"/>
                  </a:lnTo>
                  <a:cubicBezTo>
                    <a:pt x="882779" y="1285056"/>
                    <a:pt x="371498" y="773772"/>
                    <a:pt x="306177" y="132485"/>
                  </a:cubicBezTo>
                  <a:close/>
                  <a:moveTo>
                    <a:pt x="249555" y="0"/>
                  </a:moveTo>
                  <a:lnTo>
                    <a:pt x="253738" y="0"/>
                  </a:lnTo>
                  <a:lnTo>
                    <a:pt x="260686" y="137151"/>
                  </a:lnTo>
                  <a:cubicBezTo>
                    <a:pt x="328198" y="799918"/>
                    <a:pt x="856634" y="1328356"/>
                    <a:pt x="1519396" y="1395869"/>
                  </a:cubicBezTo>
                  <a:lnTo>
                    <a:pt x="1642615" y="1402112"/>
                  </a:lnTo>
                  <a:lnTo>
                    <a:pt x="1642615" y="1406295"/>
                  </a:lnTo>
                  <a:lnTo>
                    <a:pt x="1518973" y="1400030"/>
                  </a:lnTo>
                  <a:cubicBezTo>
                    <a:pt x="854261" y="1332315"/>
                    <a:pt x="324240" y="802290"/>
                    <a:pt x="256525" y="137574"/>
                  </a:cubicBezTo>
                  <a:close/>
                  <a:moveTo>
                    <a:pt x="199644" y="0"/>
                  </a:moveTo>
                  <a:lnTo>
                    <a:pt x="203827" y="0"/>
                  </a:lnTo>
                  <a:lnTo>
                    <a:pt x="211034" y="142239"/>
                  </a:lnTo>
                  <a:cubicBezTo>
                    <a:pt x="280941" y="828436"/>
                    <a:pt x="828115" y="1375614"/>
                    <a:pt x="1514308" y="1445522"/>
                  </a:cubicBezTo>
                  <a:lnTo>
                    <a:pt x="1642615" y="1452022"/>
                  </a:lnTo>
                  <a:lnTo>
                    <a:pt x="1642615" y="1456206"/>
                  </a:lnTo>
                  <a:lnTo>
                    <a:pt x="1513869" y="1449684"/>
                  </a:lnTo>
                  <a:cubicBezTo>
                    <a:pt x="825663" y="1379583"/>
                    <a:pt x="276972" y="830888"/>
                    <a:pt x="206872" y="142678"/>
                  </a:cubicBezTo>
                  <a:close/>
                  <a:moveTo>
                    <a:pt x="149733" y="0"/>
                  </a:moveTo>
                  <a:lnTo>
                    <a:pt x="153916" y="0"/>
                  </a:lnTo>
                  <a:lnTo>
                    <a:pt x="161380" y="147342"/>
                  </a:lnTo>
                  <a:cubicBezTo>
                    <a:pt x="233672" y="857033"/>
                    <a:pt x="799518" y="1422883"/>
                    <a:pt x="1509203" y="1495175"/>
                  </a:cubicBezTo>
                  <a:lnTo>
                    <a:pt x="1642615" y="1501934"/>
                  </a:lnTo>
                  <a:lnTo>
                    <a:pt x="1642615" y="1506117"/>
                  </a:lnTo>
                  <a:lnTo>
                    <a:pt x="1508780" y="1499336"/>
                  </a:lnTo>
                  <a:cubicBezTo>
                    <a:pt x="797145" y="1426841"/>
                    <a:pt x="229714" y="859406"/>
                    <a:pt x="157219" y="147765"/>
                  </a:cubicBezTo>
                  <a:close/>
                  <a:moveTo>
                    <a:pt x="99822" y="0"/>
                  </a:moveTo>
                  <a:lnTo>
                    <a:pt x="104005" y="0"/>
                  </a:lnTo>
                  <a:lnTo>
                    <a:pt x="111728" y="152431"/>
                  </a:lnTo>
                  <a:cubicBezTo>
                    <a:pt x="186414" y="885552"/>
                    <a:pt x="771000" y="1470140"/>
                    <a:pt x="1504115" y="1544827"/>
                  </a:cubicBezTo>
                  <a:lnTo>
                    <a:pt x="1642615" y="1551845"/>
                  </a:lnTo>
                  <a:lnTo>
                    <a:pt x="1642615" y="1556028"/>
                  </a:lnTo>
                  <a:lnTo>
                    <a:pt x="1503676" y="1548989"/>
                  </a:lnTo>
                  <a:cubicBezTo>
                    <a:pt x="768548" y="1474109"/>
                    <a:pt x="182446" y="888003"/>
                    <a:pt x="107566" y="152870"/>
                  </a:cubicBezTo>
                  <a:close/>
                  <a:moveTo>
                    <a:pt x="49911" y="0"/>
                  </a:moveTo>
                  <a:lnTo>
                    <a:pt x="54094" y="0"/>
                  </a:lnTo>
                  <a:lnTo>
                    <a:pt x="62075" y="157535"/>
                  </a:lnTo>
                  <a:cubicBezTo>
                    <a:pt x="139146" y="914149"/>
                    <a:pt x="742402" y="1517410"/>
                    <a:pt x="1499011" y="1594482"/>
                  </a:cubicBezTo>
                  <a:lnTo>
                    <a:pt x="1642615" y="1601757"/>
                  </a:lnTo>
                  <a:lnTo>
                    <a:pt x="1642615" y="1605940"/>
                  </a:lnTo>
                  <a:lnTo>
                    <a:pt x="1498588" y="1598643"/>
                  </a:lnTo>
                  <a:cubicBezTo>
                    <a:pt x="740029" y="1521368"/>
                    <a:pt x="135188" y="916522"/>
                    <a:pt x="57914" y="157958"/>
                  </a:cubicBezTo>
                  <a:close/>
                  <a:moveTo>
                    <a:pt x="0" y="0"/>
                  </a:moveTo>
                  <a:lnTo>
                    <a:pt x="4171" y="0"/>
                  </a:lnTo>
                  <a:lnTo>
                    <a:pt x="11870" y="158035"/>
                  </a:lnTo>
                  <a:cubicBezTo>
                    <a:pt x="49200" y="539058"/>
                    <a:pt x="215663" y="892368"/>
                    <a:pt x="489924" y="1166630"/>
                  </a:cubicBezTo>
                  <a:cubicBezTo>
                    <a:pt x="764185" y="1440893"/>
                    <a:pt x="1117565" y="1607357"/>
                    <a:pt x="1498540" y="1644688"/>
                  </a:cubicBezTo>
                  <a:lnTo>
                    <a:pt x="1642615" y="1651708"/>
                  </a:lnTo>
                  <a:lnTo>
                    <a:pt x="1642615" y="1655854"/>
                  </a:lnTo>
                  <a:lnTo>
                    <a:pt x="1493250" y="1648312"/>
                  </a:lnTo>
                  <a:cubicBezTo>
                    <a:pt x="710248" y="1568793"/>
                    <a:pt x="87763" y="946305"/>
                    <a:pt x="8246" y="163297"/>
                  </a:cubicBezTo>
                  <a:close/>
                </a:path>
              </a:pathLst>
            </a:custGeom>
            <a:grpFill/>
            <a:ln w="9525" cap="flat">
              <a:noFill/>
              <a:prstDash val="solid"/>
              <a:miter/>
            </a:ln>
          </p:spPr>
          <p:txBody>
            <a:bodyPr rtlCol="0" anchor="ctr"/>
            <a:lstStyle/>
            <a:p>
              <a:endParaRPr lang="en-US"/>
            </a:p>
          </p:txBody>
        </p:sp>
        <p:sp>
          <p:nvSpPr>
            <p:cNvPr id="16" name="Freeform 15">
              <a:extLst>
                <a:ext uri="{FF2B5EF4-FFF2-40B4-BE49-F238E27FC236}">
                  <a16:creationId xmlns:a16="http://schemas.microsoft.com/office/drawing/2014/main" id="{27AC6554-F981-D3BB-7A9C-6BEECC64AB30}"/>
                </a:ext>
              </a:extLst>
            </p:cNvPr>
            <p:cNvSpPr/>
            <p:nvPr userDrawn="1"/>
          </p:nvSpPr>
          <p:spPr>
            <a:xfrm rot="9000000">
              <a:off x="148276" y="3403765"/>
              <a:ext cx="1941470" cy="1194629"/>
            </a:xfrm>
            <a:custGeom>
              <a:avLst/>
              <a:gdLst>
                <a:gd name="connsiteX0" fmla="*/ 1255841 w 1941470"/>
                <a:gd name="connsiteY0" fmla="*/ 3538 h 1194629"/>
                <a:gd name="connsiteX1" fmla="*/ 1257842 w 1941470"/>
                <a:gd name="connsiteY1" fmla="*/ 73 h 1194629"/>
                <a:gd name="connsiteX2" fmla="*/ 1377594 w 1941470"/>
                <a:gd name="connsiteY2" fmla="*/ 6120 h 1194629"/>
                <a:gd name="connsiteX3" fmla="*/ 1915338 w 1941470"/>
                <a:gd name="connsiteY3" fmla="*/ 172048 h 1194629"/>
                <a:gd name="connsiteX4" fmla="*/ 1941172 w 1941470"/>
                <a:gd name="connsiteY4" fmla="*/ 187743 h 1194629"/>
                <a:gd name="connsiteX5" fmla="*/ 1941470 w 1941470"/>
                <a:gd name="connsiteY5" fmla="*/ 192016 h 1194629"/>
                <a:gd name="connsiteX6" fmla="*/ 1905217 w 1941470"/>
                <a:gd name="connsiteY6" fmla="*/ 170258 h 1194629"/>
                <a:gd name="connsiteX7" fmla="*/ 1373051 w 1941470"/>
                <a:gd name="connsiteY7" fmla="*/ 9248 h 1194629"/>
                <a:gd name="connsiteX8" fmla="*/ 1231645 w 1941470"/>
                <a:gd name="connsiteY8" fmla="*/ 45448 h 1194629"/>
                <a:gd name="connsiteX9" fmla="*/ 1233671 w 1941470"/>
                <a:gd name="connsiteY9" fmla="*/ 41939 h 1194629"/>
                <a:gd name="connsiteX10" fmla="*/ 1372985 w 1941470"/>
                <a:gd name="connsiteY10" fmla="*/ 48997 h 1194629"/>
                <a:gd name="connsiteX11" fmla="*/ 1894253 w 1941470"/>
                <a:gd name="connsiteY11" fmla="*/ 210183 h 1194629"/>
                <a:gd name="connsiteX12" fmla="*/ 1936845 w 1941470"/>
                <a:gd name="connsiteY12" fmla="*/ 236086 h 1194629"/>
                <a:gd name="connsiteX13" fmla="*/ 1935670 w 1941470"/>
                <a:gd name="connsiteY13" fmla="*/ 239581 h 1194629"/>
                <a:gd name="connsiteX14" fmla="*/ 1892543 w 1941470"/>
                <a:gd name="connsiteY14" fmla="*/ 213353 h 1194629"/>
                <a:gd name="connsiteX15" fmla="*/ 1372619 w 1941470"/>
                <a:gd name="connsiteY15" fmla="*/ 52589 h 1194629"/>
                <a:gd name="connsiteX16" fmla="*/ 1206073 w 1941470"/>
                <a:gd name="connsiteY16" fmla="*/ 89739 h 1194629"/>
                <a:gd name="connsiteX17" fmla="*/ 1208221 w 1941470"/>
                <a:gd name="connsiteY17" fmla="*/ 86019 h 1194629"/>
                <a:gd name="connsiteX18" fmla="*/ 1230748 w 1941470"/>
                <a:gd name="connsiteY18" fmla="*/ 84878 h 1194629"/>
                <a:gd name="connsiteX19" fmla="*/ 1873750 w 1941470"/>
                <a:gd name="connsiteY19" fmla="*/ 248054 h 1194629"/>
                <a:gd name="connsiteX20" fmla="*/ 1920250 w 1941470"/>
                <a:gd name="connsiteY20" fmla="*/ 276332 h 1194629"/>
                <a:gd name="connsiteX21" fmla="*/ 1918434 w 1941470"/>
                <a:gd name="connsiteY21" fmla="*/ 279478 h 1194629"/>
                <a:gd name="connsiteX22" fmla="*/ 1872004 w 1941470"/>
                <a:gd name="connsiteY22" fmla="*/ 251241 h 1194629"/>
                <a:gd name="connsiteX23" fmla="*/ 1230748 w 1941470"/>
                <a:gd name="connsiteY23" fmla="*/ 88489 h 1194629"/>
                <a:gd name="connsiteX24" fmla="*/ 1180448 w 1941470"/>
                <a:gd name="connsiteY24" fmla="*/ 134123 h 1194629"/>
                <a:gd name="connsiteX25" fmla="*/ 1182596 w 1941470"/>
                <a:gd name="connsiteY25" fmla="*/ 130404 h 1194629"/>
                <a:gd name="connsiteX26" fmla="*/ 1230748 w 1941470"/>
                <a:gd name="connsiteY26" fmla="*/ 127964 h 1194629"/>
                <a:gd name="connsiteX27" fmla="*/ 1853211 w 1941470"/>
                <a:gd name="connsiteY27" fmla="*/ 285940 h 1194629"/>
                <a:gd name="connsiteX28" fmla="*/ 1898723 w 1941470"/>
                <a:gd name="connsiteY28" fmla="*/ 313618 h 1194629"/>
                <a:gd name="connsiteX29" fmla="*/ 1896924 w 1941470"/>
                <a:gd name="connsiteY29" fmla="*/ 316735 h 1194629"/>
                <a:gd name="connsiteX30" fmla="*/ 1851501 w 1941470"/>
                <a:gd name="connsiteY30" fmla="*/ 289111 h 1194629"/>
                <a:gd name="connsiteX31" fmla="*/ 1230748 w 1941470"/>
                <a:gd name="connsiteY31" fmla="*/ 131575 h 1194629"/>
                <a:gd name="connsiteX32" fmla="*/ 1154822 w 1941470"/>
                <a:gd name="connsiteY32" fmla="*/ 178509 h 1194629"/>
                <a:gd name="connsiteX33" fmla="*/ 1156970 w 1941470"/>
                <a:gd name="connsiteY33" fmla="*/ 174788 h 1194629"/>
                <a:gd name="connsiteX34" fmla="*/ 1230748 w 1941470"/>
                <a:gd name="connsiteY34" fmla="*/ 171051 h 1194629"/>
                <a:gd name="connsiteX35" fmla="*/ 1832708 w 1941470"/>
                <a:gd name="connsiteY35" fmla="*/ 323811 h 1194629"/>
                <a:gd name="connsiteX36" fmla="*/ 1877212 w 1941470"/>
                <a:gd name="connsiteY36" fmla="*/ 350876 h 1194629"/>
                <a:gd name="connsiteX37" fmla="*/ 1875396 w 1941470"/>
                <a:gd name="connsiteY37" fmla="*/ 354022 h 1194629"/>
                <a:gd name="connsiteX38" fmla="*/ 1830961 w 1941470"/>
                <a:gd name="connsiteY38" fmla="*/ 326998 h 1194629"/>
                <a:gd name="connsiteX39" fmla="*/ 1230748 w 1941470"/>
                <a:gd name="connsiteY39" fmla="*/ 174662 h 1194629"/>
                <a:gd name="connsiteX40" fmla="*/ 1129197 w 1941470"/>
                <a:gd name="connsiteY40" fmla="*/ 222893 h 1194629"/>
                <a:gd name="connsiteX41" fmla="*/ 1131345 w 1941470"/>
                <a:gd name="connsiteY41" fmla="*/ 219173 h 1194629"/>
                <a:gd name="connsiteX42" fmla="*/ 1230748 w 1941470"/>
                <a:gd name="connsiteY42" fmla="*/ 214137 h 1194629"/>
                <a:gd name="connsiteX43" fmla="*/ 1812168 w 1941470"/>
                <a:gd name="connsiteY43" fmla="*/ 361698 h 1194629"/>
                <a:gd name="connsiteX44" fmla="*/ 1855684 w 1941470"/>
                <a:gd name="connsiteY44" fmla="*/ 388163 h 1194629"/>
                <a:gd name="connsiteX45" fmla="*/ 1853886 w 1941470"/>
                <a:gd name="connsiteY45" fmla="*/ 391279 h 1194629"/>
                <a:gd name="connsiteX46" fmla="*/ 1810458 w 1941470"/>
                <a:gd name="connsiteY46" fmla="*/ 364868 h 1194629"/>
                <a:gd name="connsiteX47" fmla="*/ 1230748 w 1941470"/>
                <a:gd name="connsiteY47" fmla="*/ 217748 h 1194629"/>
                <a:gd name="connsiteX48" fmla="*/ 1103097 w 1941470"/>
                <a:gd name="connsiteY48" fmla="*/ 268099 h 1194629"/>
                <a:gd name="connsiteX49" fmla="*/ 1105409 w 1941470"/>
                <a:gd name="connsiteY49" fmla="*/ 264095 h 1194629"/>
                <a:gd name="connsiteX50" fmla="*/ 1110501 w 1941470"/>
                <a:gd name="connsiteY50" fmla="*/ 263315 h 1194629"/>
                <a:gd name="connsiteX51" fmla="*/ 1230748 w 1941470"/>
                <a:gd name="connsiteY51" fmla="*/ 257224 h 1194629"/>
                <a:gd name="connsiteX52" fmla="*/ 1791665 w 1941470"/>
                <a:gd name="connsiteY52" fmla="*/ 399569 h 1194629"/>
                <a:gd name="connsiteX53" fmla="*/ 1834174 w 1941470"/>
                <a:gd name="connsiteY53" fmla="*/ 425420 h 1194629"/>
                <a:gd name="connsiteX54" fmla="*/ 1832367 w 1941470"/>
                <a:gd name="connsiteY54" fmla="*/ 428550 h 1194629"/>
                <a:gd name="connsiteX55" fmla="*/ 1789955 w 1941470"/>
                <a:gd name="connsiteY55" fmla="*/ 402755 h 1194629"/>
                <a:gd name="connsiteX56" fmla="*/ 1230748 w 1941470"/>
                <a:gd name="connsiteY56" fmla="*/ 260835 h 1194629"/>
                <a:gd name="connsiteX57" fmla="*/ 1110879 w 1941470"/>
                <a:gd name="connsiteY57" fmla="*/ 266908 h 1194629"/>
                <a:gd name="connsiteX58" fmla="*/ 1076974 w 1941470"/>
                <a:gd name="connsiteY58" fmla="*/ 315632 h 1194629"/>
                <a:gd name="connsiteX59" fmla="*/ 1078268 w 1941470"/>
                <a:gd name="connsiteY59" fmla="*/ 311787 h 1194629"/>
                <a:gd name="connsiteX60" fmla="*/ 1114907 w 1941470"/>
                <a:gd name="connsiteY60" fmla="*/ 306179 h 1194629"/>
                <a:gd name="connsiteX61" fmla="*/ 1230748 w 1941470"/>
                <a:gd name="connsiteY61" fmla="*/ 300310 h 1194629"/>
                <a:gd name="connsiteX62" fmla="*/ 1771125 w 1941470"/>
                <a:gd name="connsiteY62" fmla="*/ 437456 h 1194629"/>
                <a:gd name="connsiteX63" fmla="*/ 1812646 w 1941470"/>
                <a:gd name="connsiteY63" fmla="*/ 462707 h 1194629"/>
                <a:gd name="connsiteX64" fmla="*/ 1810848 w 1941470"/>
                <a:gd name="connsiteY64" fmla="*/ 465823 h 1194629"/>
                <a:gd name="connsiteX65" fmla="*/ 1769415 w 1941470"/>
                <a:gd name="connsiteY65" fmla="*/ 440626 h 1194629"/>
                <a:gd name="connsiteX66" fmla="*/ 1230748 w 1941470"/>
                <a:gd name="connsiteY66" fmla="*/ 303921 h 1194629"/>
                <a:gd name="connsiteX67" fmla="*/ 1115272 w 1941470"/>
                <a:gd name="connsiteY67" fmla="*/ 309771 h 1194629"/>
                <a:gd name="connsiteX68" fmla="*/ 1063497 w 1941470"/>
                <a:gd name="connsiteY68" fmla="*/ 361230 h 1194629"/>
                <a:gd name="connsiteX69" fmla="*/ 1063245 w 1941470"/>
                <a:gd name="connsiteY69" fmla="*/ 357621 h 1194629"/>
                <a:gd name="connsiteX70" fmla="*/ 1119299 w 1941470"/>
                <a:gd name="connsiteY70" fmla="*/ 349043 h 1194629"/>
                <a:gd name="connsiteX71" fmla="*/ 1230748 w 1941470"/>
                <a:gd name="connsiteY71" fmla="*/ 343397 h 1194629"/>
                <a:gd name="connsiteX72" fmla="*/ 1750622 w 1941470"/>
                <a:gd name="connsiteY72" fmla="*/ 475326 h 1194629"/>
                <a:gd name="connsiteX73" fmla="*/ 1791136 w 1941470"/>
                <a:gd name="connsiteY73" fmla="*/ 499965 h 1194629"/>
                <a:gd name="connsiteX74" fmla="*/ 1789329 w 1941470"/>
                <a:gd name="connsiteY74" fmla="*/ 503094 h 1194629"/>
                <a:gd name="connsiteX75" fmla="*/ 1748912 w 1941470"/>
                <a:gd name="connsiteY75" fmla="*/ 478513 h 1194629"/>
                <a:gd name="connsiteX76" fmla="*/ 1230748 w 1941470"/>
                <a:gd name="connsiteY76" fmla="*/ 347008 h 1194629"/>
                <a:gd name="connsiteX77" fmla="*/ 1119665 w 1941470"/>
                <a:gd name="connsiteY77" fmla="*/ 352634 h 1194629"/>
                <a:gd name="connsiteX78" fmla="*/ 1066654 w 1941470"/>
                <a:gd name="connsiteY78" fmla="*/ 404286 h 1194629"/>
                <a:gd name="connsiteX79" fmla="*/ 1066473 w 1941470"/>
                <a:gd name="connsiteY79" fmla="*/ 403914 h 1194629"/>
                <a:gd name="connsiteX80" fmla="*/ 1066249 w 1941470"/>
                <a:gd name="connsiteY80" fmla="*/ 400700 h 1194629"/>
                <a:gd name="connsiteX81" fmla="*/ 1123704 w 1941470"/>
                <a:gd name="connsiteY81" fmla="*/ 391906 h 1194629"/>
                <a:gd name="connsiteX82" fmla="*/ 1230747 w 1941470"/>
                <a:gd name="connsiteY82" fmla="*/ 386483 h 1194629"/>
                <a:gd name="connsiteX83" fmla="*/ 1730082 w 1941470"/>
                <a:gd name="connsiteY83" fmla="*/ 513213 h 1194629"/>
                <a:gd name="connsiteX84" fmla="*/ 1769608 w 1941470"/>
                <a:gd name="connsiteY84" fmla="*/ 537251 h 1194629"/>
                <a:gd name="connsiteX85" fmla="*/ 1767809 w 1941470"/>
                <a:gd name="connsiteY85" fmla="*/ 540367 h 1194629"/>
                <a:gd name="connsiteX86" fmla="*/ 1728372 w 1941470"/>
                <a:gd name="connsiteY86" fmla="*/ 516383 h 1194629"/>
                <a:gd name="connsiteX87" fmla="*/ 1230747 w 1941470"/>
                <a:gd name="connsiteY87" fmla="*/ 390094 h 1194629"/>
                <a:gd name="connsiteX88" fmla="*/ 1124069 w 1941470"/>
                <a:gd name="connsiteY88" fmla="*/ 395499 h 1194629"/>
                <a:gd name="connsiteX89" fmla="*/ 1086424 w 1941470"/>
                <a:gd name="connsiteY89" fmla="*/ 444800 h 1194629"/>
                <a:gd name="connsiteX90" fmla="*/ 1084766 w 1941470"/>
                <a:gd name="connsiteY90" fmla="*/ 441401 h 1194629"/>
                <a:gd name="connsiteX91" fmla="*/ 1128098 w 1941470"/>
                <a:gd name="connsiteY91" fmla="*/ 434770 h 1194629"/>
                <a:gd name="connsiteX92" fmla="*/ 1230748 w 1941470"/>
                <a:gd name="connsiteY92" fmla="*/ 429570 h 1194629"/>
                <a:gd name="connsiteX93" fmla="*/ 1709579 w 1941470"/>
                <a:gd name="connsiteY93" fmla="*/ 551084 h 1194629"/>
                <a:gd name="connsiteX94" fmla="*/ 1748098 w 1941470"/>
                <a:gd name="connsiteY94" fmla="*/ 574508 h 1194629"/>
                <a:gd name="connsiteX95" fmla="*/ 1746291 w 1941470"/>
                <a:gd name="connsiteY95" fmla="*/ 577638 h 1194629"/>
                <a:gd name="connsiteX96" fmla="*/ 1707869 w 1941470"/>
                <a:gd name="connsiteY96" fmla="*/ 554271 h 1194629"/>
                <a:gd name="connsiteX97" fmla="*/ 1230748 w 1941470"/>
                <a:gd name="connsiteY97" fmla="*/ 433181 h 1194629"/>
                <a:gd name="connsiteX98" fmla="*/ 1128477 w 1941470"/>
                <a:gd name="connsiteY98" fmla="*/ 438363 h 1194629"/>
                <a:gd name="connsiteX99" fmla="*/ 1129022 w 1941470"/>
                <a:gd name="connsiteY99" fmla="*/ 481815 h 1194629"/>
                <a:gd name="connsiteX100" fmla="*/ 1124043 w 1941470"/>
                <a:gd name="connsiteY100" fmla="*/ 478940 h 1194629"/>
                <a:gd name="connsiteX101" fmla="*/ 1124032 w 1941470"/>
                <a:gd name="connsiteY101" fmla="*/ 478930 h 1194629"/>
                <a:gd name="connsiteX102" fmla="*/ 1132504 w 1941470"/>
                <a:gd name="connsiteY102" fmla="*/ 477634 h 1194629"/>
                <a:gd name="connsiteX103" fmla="*/ 1230748 w 1941470"/>
                <a:gd name="connsiteY103" fmla="*/ 472656 h 1194629"/>
                <a:gd name="connsiteX104" fmla="*/ 1689040 w 1941470"/>
                <a:gd name="connsiteY104" fmla="*/ 588971 h 1194629"/>
                <a:gd name="connsiteX105" fmla="*/ 1726570 w 1941470"/>
                <a:gd name="connsiteY105" fmla="*/ 611795 h 1194629"/>
                <a:gd name="connsiteX106" fmla="*/ 1724771 w 1941470"/>
                <a:gd name="connsiteY106" fmla="*/ 614911 h 1194629"/>
                <a:gd name="connsiteX107" fmla="*/ 1687330 w 1941470"/>
                <a:gd name="connsiteY107" fmla="*/ 592141 h 1194629"/>
                <a:gd name="connsiteX108" fmla="*/ 1230748 w 1941470"/>
                <a:gd name="connsiteY108" fmla="*/ 476267 h 1194629"/>
                <a:gd name="connsiteX109" fmla="*/ 1132869 w 1941470"/>
                <a:gd name="connsiteY109" fmla="*/ 481226 h 1194629"/>
                <a:gd name="connsiteX110" fmla="*/ 1199512 w 1941470"/>
                <a:gd name="connsiteY110" fmla="*/ 522513 h 1194629"/>
                <a:gd name="connsiteX111" fmla="*/ 1194189 w 1941470"/>
                <a:gd name="connsiteY111" fmla="*/ 519439 h 1194629"/>
                <a:gd name="connsiteX112" fmla="*/ 1230748 w 1941470"/>
                <a:gd name="connsiteY112" fmla="*/ 515743 h 1194629"/>
                <a:gd name="connsiteX113" fmla="*/ 1668537 w 1941470"/>
                <a:gd name="connsiteY113" fmla="*/ 626842 h 1194629"/>
                <a:gd name="connsiteX114" fmla="*/ 1705060 w 1941470"/>
                <a:gd name="connsiteY114" fmla="*/ 649053 h 1194629"/>
                <a:gd name="connsiteX115" fmla="*/ 1703253 w 1941470"/>
                <a:gd name="connsiteY115" fmla="*/ 652182 h 1194629"/>
                <a:gd name="connsiteX116" fmla="*/ 1666827 w 1941470"/>
                <a:gd name="connsiteY116" fmla="*/ 630028 h 1194629"/>
                <a:gd name="connsiteX117" fmla="*/ 1230748 w 1941470"/>
                <a:gd name="connsiteY117" fmla="*/ 519354 h 1194629"/>
                <a:gd name="connsiteX118" fmla="*/ 1272316 w 1941470"/>
                <a:gd name="connsiteY118" fmla="*/ 564546 h 1194629"/>
                <a:gd name="connsiteX119" fmla="*/ 1265460 w 1941470"/>
                <a:gd name="connsiteY119" fmla="*/ 560588 h 1194629"/>
                <a:gd name="connsiteX120" fmla="*/ 1320192 w 1941470"/>
                <a:gd name="connsiteY120" fmla="*/ 563361 h 1194629"/>
                <a:gd name="connsiteX121" fmla="*/ 1647996 w 1941470"/>
                <a:gd name="connsiteY121" fmla="*/ 664728 h 1194629"/>
                <a:gd name="connsiteX122" fmla="*/ 1679508 w 1941470"/>
                <a:gd name="connsiteY122" fmla="*/ 683892 h 1194629"/>
                <a:gd name="connsiteX123" fmla="*/ 1677092 w 1941470"/>
                <a:gd name="connsiteY123" fmla="*/ 686633 h 1194629"/>
                <a:gd name="connsiteX124" fmla="*/ 1646287 w 1941470"/>
                <a:gd name="connsiteY124" fmla="*/ 667898 h 1194629"/>
                <a:gd name="connsiteX125" fmla="*/ 1319827 w 1941470"/>
                <a:gd name="connsiteY125" fmla="*/ 566953 h 1194629"/>
                <a:gd name="connsiteX126" fmla="*/ 1363460 w 1941470"/>
                <a:gd name="connsiteY126" fmla="*/ 617168 h 1194629"/>
                <a:gd name="connsiteX127" fmla="*/ 1354859 w 1941470"/>
                <a:gd name="connsiteY127" fmla="*/ 612202 h 1194629"/>
                <a:gd name="connsiteX128" fmla="*/ 1398424 w 1941470"/>
                <a:gd name="connsiteY128" fmla="*/ 618869 h 1194629"/>
                <a:gd name="connsiteX129" fmla="*/ 1627494 w 1941470"/>
                <a:gd name="connsiteY129" fmla="*/ 702599 h 1194629"/>
                <a:gd name="connsiteX130" fmla="*/ 1643433 w 1941470"/>
                <a:gd name="connsiteY130" fmla="*/ 712292 h 1194629"/>
                <a:gd name="connsiteX131" fmla="*/ 1639576 w 1941470"/>
                <a:gd name="connsiteY131" fmla="*/ 714174 h 1194629"/>
                <a:gd name="connsiteX132" fmla="*/ 1625784 w 1941470"/>
                <a:gd name="connsiteY132" fmla="*/ 705786 h 1194629"/>
                <a:gd name="connsiteX133" fmla="*/ 1397703 w 1941470"/>
                <a:gd name="connsiteY133" fmla="*/ 622409 h 1194629"/>
                <a:gd name="connsiteX134" fmla="*/ 1505272 w 1941470"/>
                <a:gd name="connsiteY134" fmla="*/ 699043 h 1194629"/>
                <a:gd name="connsiteX135" fmla="*/ 1487060 w 1941470"/>
                <a:gd name="connsiteY135" fmla="*/ 688528 h 1194629"/>
                <a:gd name="connsiteX136" fmla="*/ 1537919 w 1941470"/>
                <a:gd name="connsiteY136" fmla="*/ 707180 h 1194629"/>
                <a:gd name="connsiteX137" fmla="*/ 1578084 w 1941470"/>
                <a:gd name="connsiteY137" fmla="*/ 726558 h 1194629"/>
                <a:gd name="connsiteX138" fmla="*/ 1572967 w 1941470"/>
                <a:gd name="connsiteY138" fmla="*/ 726915 h 1194629"/>
                <a:gd name="connsiteX139" fmla="*/ 1564962 w 1941470"/>
                <a:gd name="connsiteY139" fmla="*/ 724223 h 1194629"/>
                <a:gd name="connsiteX140" fmla="*/ 1536524 w 1941470"/>
                <a:gd name="connsiteY140" fmla="*/ 710503 h 1194629"/>
                <a:gd name="connsiteX141" fmla="*/ 990872 w 1941470"/>
                <a:gd name="connsiteY141" fmla="*/ 510372 h 1194629"/>
                <a:gd name="connsiteX142" fmla="*/ 1010554 w 1941470"/>
                <a:gd name="connsiteY142" fmla="*/ 500767 h 1194629"/>
                <a:gd name="connsiteX143" fmla="*/ 1024981 w 1941470"/>
                <a:gd name="connsiteY143" fmla="*/ 499761 h 1194629"/>
                <a:gd name="connsiteX144" fmla="*/ 925557 w 1941470"/>
                <a:gd name="connsiteY144" fmla="*/ 575607 h 1194629"/>
                <a:gd name="connsiteX145" fmla="*/ 928215 w 1941470"/>
                <a:gd name="connsiteY145" fmla="*/ 571003 h 1194629"/>
                <a:gd name="connsiteX146" fmla="*/ 1045726 w 1941470"/>
                <a:gd name="connsiteY146" fmla="*/ 534450 h 1194629"/>
                <a:gd name="connsiteX147" fmla="*/ 1127035 w 1941470"/>
                <a:gd name="connsiteY147" fmla="*/ 526229 h 1194629"/>
                <a:gd name="connsiteX148" fmla="*/ 1132361 w 1941470"/>
                <a:gd name="connsiteY148" fmla="*/ 529304 h 1194629"/>
                <a:gd name="connsiteX149" fmla="*/ 1046470 w 1941470"/>
                <a:gd name="connsiteY149" fmla="*/ 537990 h 1194629"/>
                <a:gd name="connsiteX150" fmla="*/ 893961 w 1941470"/>
                <a:gd name="connsiteY150" fmla="*/ 630334 h 1194629"/>
                <a:gd name="connsiteX151" fmla="*/ 896606 w 1941470"/>
                <a:gd name="connsiteY151" fmla="*/ 625753 h 1194629"/>
                <a:gd name="connsiteX152" fmla="*/ 1054410 w 1941470"/>
                <a:gd name="connsiteY152" fmla="*/ 576660 h 1194629"/>
                <a:gd name="connsiteX153" fmla="*/ 1190542 w 1941470"/>
                <a:gd name="connsiteY153" fmla="*/ 562895 h 1194629"/>
                <a:gd name="connsiteX154" fmla="*/ 1195864 w 1941470"/>
                <a:gd name="connsiteY154" fmla="*/ 565967 h 1194629"/>
                <a:gd name="connsiteX155" fmla="*/ 1055131 w 1941470"/>
                <a:gd name="connsiteY155" fmla="*/ 580197 h 1194629"/>
                <a:gd name="connsiteX156" fmla="*/ 853376 w 1941470"/>
                <a:gd name="connsiteY156" fmla="*/ 700628 h 1194629"/>
                <a:gd name="connsiteX157" fmla="*/ 856839 w 1941470"/>
                <a:gd name="connsiteY157" fmla="*/ 694631 h 1194629"/>
                <a:gd name="connsiteX158" fmla="*/ 906803 w 1941470"/>
                <a:gd name="connsiteY158" fmla="*/ 667478 h 1194629"/>
                <a:gd name="connsiteX159" fmla="*/ 1230748 w 1941470"/>
                <a:gd name="connsiteY159" fmla="*/ 601916 h 1194629"/>
                <a:gd name="connsiteX160" fmla="*/ 1260763 w 1941470"/>
                <a:gd name="connsiteY160" fmla="*/ 603436 h 1194629"/>
                <a:gd name="connsiteX161" fmla="*/ 1267619 w 1941470"/>
                <a:gd name="connsiteY161" fmla="*/ 607395 h 1194629"/>
                <a:gd name="connsiteX162" fmla="*/ 1230748 w 1941470"/>
                <a:gd name="connsiteY162" fmla="*/ 605527 h 1194629"/>
                <a:gd name="connsiteX163" fmla="*/ 908233 w 1941470"/>
                <a:gd name="connsiteY163" fmla="*/ 670813 h 1194629"/>
                <a:gd name="connsiteX164" fmla="*/ 812332 w 1941470"/>
                <a:gd name="connsiteY164" fmla="*/ 771720 h 1194629"/>
                <a:gd name="connsiteX165" fmla="*/ 815764 w 1941470"/>
                <a:gd name="connsiteY165" fmla="*/ 765775 h 1194629"/>
                <a:gd name="connsiteX166" fmla="*/ 923576 w 1941470"/>
                <a:gd name="connsiteY166" fmla="*/ 707180 h 1194629"/>
                <a:gd name="connsiteX167" fmla="*/ 1230748 w 1941470"/>
                <a:gd name="connsiteY167" fmla="*/ 645003 h 1194629"/>
                <a:gd name="connsiteX168" fmla="*/ 1311395 w 1941470"/>
                <a:gd name="connsiteY168" fmla="*/ 649089 h 1194629"/>
                <a:gd name="connsiteX169" fmla="*/ 1350095 w 1941470"/>
                <a:gd name="connsiteY169" fmla="*/ 655013 h 1194629"/>
                <a:gd name="connsiteX170" fmla="*/ 1358692 w 1941470"/>
                <a:gd name="connsiteY170" fmla="*/ 659976 h 1194629"/>
                <a:gd name="connsiteX171" fmla="*/ 1311030 w 1941470"/>
                <a:gd name="connsiteY171" fmla="*/ 652681 h 1194629"/>
                <a:gd name="connsiteX172" fmla="*/ 1230748 w 1941470"/>
                <a:gd name="connsiteY172" fmla="*/ 648614 h 1194629"/>
                <a:gd name="connsiteX173" fmla="*/ 924972 w 1941470"/>
                <a:gd name="connsiteY173" fmla="*/ 710503 h 1194629"/>
                <a:gd name="connsiteX174" fmla="*/ 757492 w 1941470"/>
                <a:gd name="connsiteY174" fmla="*/ 866704 h 1194629"/>
                <a:gd name="connsiteX175" fmla="*/ 762675 w 1941470"/>
                <a:gd name="connsiteY175" fmla="*/ 857728 h 1194629"/>
                <a:gd name="connsiteX176" fmla="*/ 813465 w 1941470"/>
                <a:gd name="connsiteY176" fmla="*/ 815805 h 1194629"/>
                <a:gd name="connsiteX177" fmla="*/ 1230748 w 1941470"/>
                <a:gd name="connsiteY177" fmla="*/ 688089 h 1194629"/>
                <a:gd name="connsiteX178" fmla="*/ 1381078 w 1941470"/>
                <a:gd name="connsiteY178" fmla="*/ 703288 h 1194629"/>
                <a:gd name="connsiteX179" fmla="*/ 1495193 w 1941470"/>
                <a:gd name="connsiteY179" fmla="*/ 738785 h 1194629"/>
                <a:gd name="connsiteX180" fmla="*/ 1506732 w 1941470"/>
                <a:gd name="connsiteY180" fmla="*/ 745447 h 1194629"/>
                <a:gd name="connsiteX181" fmla="*/ 1507951 w 1941470"/>
                <a:gd name="connsiteY181" fmla="*/ 746523 h 1194629"/>
                <a:gd name="connsiteX182" fmla="*/ 1380357 w 1941470"/>
                <a:gd name="connsiteY182" fmla="*/ 706828 h 1194629"/>
                <a:gd name="connsiteX183" fmla="*/ 1230748 w 1941470"/>
                <a:gd name="connsiteY183" fmla="*/ 691700 h 1194629"/>
                <a:gd name="connsiteX184" fmla="*/ 815510 w 1941470"/>
                <a:gd name="connsiteY184" fmla="*/ 818814 h 1194629"/>
                <a:gd name="connsiteX185" fmla="*/ 692433 w 1941470"/>
                <a:gd name="connsiteY185" fmla="*/ 992752 h 1194629"/>
                <a:gd name="connsiteX186" fmla="*/ 695625 w 1941470"/>
                <a:gd name="connsiteY186" fmla="*/ 983257 h 1194629"/>
                <a:gd name="connsiteX187" fmla="*/ 733362 w 1941470"/>
                <a:gd name="connsiteY187" fmla="*/ 937540 h 1194629"/>
                <a:gd name="connsiteX188" fmla="*/ 1230747 w 1941470"/>
                <a:gd name="connsiteY188" fmla="*/ 731176 h 1194629"/>
                <a:gd name="connsiteX189" fmla="*/ 1504407 w 1941470"/>
                <a:gd name="connsiteY189" fmla="*/ 786570 h 1194629"/>
                <a:gd name="connsiteX190" fmla="*/ 1563405 w 1941470"/>
                <a:gd name="connsiteY190" fmla="*/ 818635 h 1194629"/>
                <a:gd name="connsiteX191" fmla="*/ 1564302 w 1941470"/>
                <a:gd name="connsiteY191" fmla="*/ 820473 h 1194629"/>
                <a:gd name="connsiteX192" fmla="*/ 1564499 w 1941470"/>
                <a:gd name="connsiteY192" fmla="*/ 823310 h 1194629"/>
                <a:gd name="connsiteX193" fmla="*/ 1503012 w 1941470"/>
                <a:gd name="connsiteY193" fmla="*/ 789894 h 1194629"/>
                <a:gd name="connsiteX194" fmla="*/ 1230747 w 1941470"/>
                <a:gd name="connsiteY194" fmla="*/ 734787 h 1194629"/>
                <a:gd name="connsiteX195" fmla="*/ 735906 w 1941470"/>
                <a:gd name="connsiteY195" fmla="*/ 940084 h 1194629"/>
                <a:gd name="connsiteX196" fmla="*/ 581719 w 1941470"/>
                <a:gd name="connsiteY196" fmla="*/ 986561 h 1194629"/>
                <a:gd name="connsiteX197" fmla="*/ 672456 w 1941470"/>
                <a:gd name="connsiteY197" fmla="*/ 876634 h 1194629"/>
                <a:gd name="connsiteX198" fmla="*/ 723135 w 1941470"/>
                <a:gd name="connsiteY198" fmla="*/ 834803 h 1194629"/>
                <a:gd name="connsiteX199" fmla="*/ 718012 w 1941470"/>
                <a:gd name="connsiteY199" fmla="*/ 843676 h 1194629"/>
                <a:gd name="connsiteX200" fmla="*/ 675000 w 1941470"/>
                <a:gd name="connsiteY200" fmla="*/ 879178 h 1194629"/>
                <a:gd name="connsiteX201" fmla="*/ 586956 w 1941470"/>
                <a:gd name="connsiteY201" fmla="*/ 985844 h 1194629"/>
                <a:gd name="connsiteX202" fmla="*/ 586113 w 1941470"/>
                <a:gd name="connsiteY202" fmla="*/ 986255 h 1194629"/>
                <a:gd name="connsiteX203" fmla="*/ 693159 w 1941470"/>
                <a:gd name="connsiteY203" fmla="*/ 1059250 h 1194629"/>
                <a:gd name="connsiteX204" fmla="*/ 691414 w 1941470"/>
                <a:gd name="connsiteY204" fmla="*/ 1055673 h 1194629"/>
                <a:gd name="connsiteX205" fmla="*/ 763800 w 1941470"/>
                <a:gd name="connsiteY205" fmla="*/ 967977 h 1194629"/>
                <a:gd name="connsiteX206" fmla="*/ 1230748 w 1941470"/>
                <a:gd name="connsiteY206" fmla="*/ 774262 h 1194629"/>
                <a:gd name="connsiteX207" fmla="*/ 1487669 w 1941470"/>
                <a:gd name="connsiteY207" fmla="*/ 826259 h 1194629"/>
                <a:gd name="connsiteX208" fmla="*/ 1567037 w 1941470"/>
                <a:gd name="connsiteY208" fmla="*/ 869391 h 1194629"/>
                <a:gd name="connsiteX209" fmla="*/ 1565871 w 1941470"/>
                <a:gd name="connsiteY209" fmla="*/ 872857 h 1194629"/>
                <a:gd name="connsiteX210" fmla="*/ 1486274 w 1941470"/>
                <a:gd name="connsiteY210" fmla="*/ 829595 h 1194629"/>
                <a:gd name="connsiteX211" fmla="*/ 1230748 w 1941470"/>
                <a:gd name="connsiteY211" fmla="*/ 777873 h 1194629"/>
                <a:gd name="connsiteX212" fmla="*/ 766375 w 1941470"/>
                <a:gd name="connsiteY212" fmla="*/ 970552 h 1194629"/>
                <a:gd name="connsiteX213" fmla="*/ 529126 w 1941470"/>
                <a:gd name="connsiteY213" fmla="*/ 989853 h 1194629"/>
                <a:gd name="connsiteX214" fmla="*/ 540190 w 1941470"/>
                <a:gd name="connsiteY214" fmla="*/ 969494 h 1194629"/>
                <a:gd name="connsiteX215" fmla="*/ 765317 w 1941470"/>
                <a:gd name="connsiteY215" fmla="*/ 744368 h 1194629"/>
                <a:gd name="connsiteX216" fmla="*/ 779933 w 1941470"/>
                <a:gd name="connsiteY216" fmla="*/ 736425 h 1194629"/>
                <a:gd name="connsiteX217" fmla="*/ 776467 w 1941470"/>
                <a:gd name="connsiteY217" fmla="*/ 742429 h 1194629"/>
                <a:gd name="connsiteX218" fmla="*/ 767361 w 1941470"/>
                <a:gd name="connsiteY218" fmla="*/ 747378 h 1194629"/>
                <a:gd name="connsiteX219" fmla="*/ 543199 w 1941470"/>
                <a:gd name="connsiteY219" fmla="*/ 971538 h 1194629"/>
                <a:gd name="connsiteX220" fmla="*/ 533195 w 1941470"/>
                <a:gd name="connsiteY220" fmla="*/ 989945 h 1194629"/>
                <a:gd name="connsiteX221" fmla="*/ 530049 w 1941470"/>
                <a:gd name="connsiteY221" fmla="*/ 990164 h 1194629"/>
                <a:gd name="connsiteX222" fmla="*/ 716581 w 1941470"/>
                <a:gd name="connsiteY222" fmla="*/ 1101459 h 1194629"/>
                <a:gd name="connsiteX223" fmla="*/ 713823 w 1941470"/>
                <a:gd name="connsiteY223" fmla="*/ 1099026 h 1194629"/>
                <a:gd name="connsiteX224" fmla="*/ 718794 w 1941470"/>
                <a:gd name="connsiteY224" fmla="*/ 1089882 h 1194629"/>
                <a:gd name="connsiteX225" fmla="*/ 1230748 w 1941470"/>
                <a:gd name="connsiteY225" fmla="*/ 817349 h 1194629"/>
                <a:gd name="connsiteX226" fmla="*/ 1470896 w 1941470"/>
                <a:gd name="connsiteY226" fmla="*/ 865961 h 1194629"/>
                <a:gd name="connsiteX227" fmla="*/ 1553156 w 1941470"/>
                <a:gd name="connsiteY227" fmla="*/ 910669 h 1194629"/>
                <a:gd name="connsiteX228" fmla="*/ 1551996 w 1941470"/>
                <a:gd name="connsiteY228" fmla="*/ 914119 h 1194629"/>
                <a:gd name="connsiteX229" fmla="*/ 1469501 w 1941470"/>
                <a:gd name="connsiteY229" fmla="*/ 869285 h 1194629"/>
                <a:gd name="connsiteX230" fmla="*/ 1230748 w 1941470"/>
                <a:gd name="connsiteY230" fmla="*/ 820960 h 1194629"/>
                <a:gd name="connsiteX231" fmla="*/ 721781 w 1941470"/>
                <a:gd name="connsiteY231" fmla="*/ 1091890 h 1194629"/>
                <a:gd name="connsiteX232" fmla="*/ 487880 w 1941470"/>
                <a:gd name="connsiteY232" fmla="*/ 975984 h 1194629"/>
                <a:gd name="connsiteX233" fmla="*/ 504482 w 1941470"/>
                <a:gd name="connsiteY233" fmla="*/ 945437 h 1194629"/>
                <a:gd name="connsiteX234" fmla="*/ 741260 w 1941470"/>
                <a:gd name="connsiteY234" fmla="*/ 708660 h 1194629"/>
                <a:gd name="connsiteX235" fmla="*/ 820977 w 1941470"/>
                <a:gd name="connsiteY235" fmla="*/ 665336 h 1194629"/>
                <a:gd name="connsiteX236" fmla="*/ 817543 w 1941470"/>
                <a:gd name="connsiteY236" fmla="*/ 671283 h 1194629"/>
                <a:gd name="connsiteX237" fmla="*/ 743269 w 1941470"/>
                <a:gd name="connsiteY237" fmla="*/ 711648 h 1194629"/>
                <a:gd name="connsiteX238" fmla="*/ 507470 w 1941470"/>
                <a:gd name="connsiteY238" fmla="*/ 947446 h 1194629"/>
                <a:gd name="connsiteX239" fmla="*/ 491330 w 1941470"/>
                <a:gd name="connsiteY239" fmla="*/ 977144 h 1194629"/>
                <a:gd name="connsiteX240" fmla="*/ 749729 w 1941470"/>
                <a:gd name="connsiteY240" fmla="*/ 1130298 h 1194629"/>
                <a:gd name="connsiteX241" fmla="*/ 748418 w 1941470"/>
                <a:gd name="connsiteY241" fmla="*/ 1129541 h 1194629"/>
                <a:gd name="connsiteX242" fmla="*/ 746798 w 1941470"/>
                <a:gd name="connsiteY242" fmla="*/ 1128112 h 1194629"/>
                <a:gd name="connsiteX243" fmla="*/ 754502 w 1941470"/>
                <a:gd name="connsiteY243" fmla="*/ 1113937 h 1194629"/>
                <a:gd name="connsiteX244" fmla="*/ 1230748 w 1941470"/>
                <a:gd name="connsiteY244" fmla="*/ 860435 h 1194629"/>
                <a:gd name="connsiteX245" fmla="*/ 1454158 w 1941470"/>
                <a:gd name="connsiteY245" fmla="*/ 905650 h 1194629"/>
                <a:gd name="connsiteX246" fmla="*/ 1532373 w 1941470"/>
                <a:gd name="connsiteY246" fmla="*/ 948156 h 1194629"/>
                <a:gd name="connsiteX247" fmla="*/ 1530571 w 1941470"/>
                <a:gd name="connsiteY247" fmla="*/ 951276 h 1194629"/>
                <a:gd name="connsiteX248" fmla="*/ 1452763 w 1941470"/>
                <a:gd name="connsiteY248" fmla="*/ 908985 h 1194629"/>
                <a:gd name="connsiteX249" fmla="*/ 1230748 w 1941470"/>
                <a:gd name="connsiteY249" fmla="*/ 864046 h 1194629"/>
                <a:gd name="connsiteX250" fmla="*/ 757511 w 1941470"/>
                <a:gd name="connsiteY250" fmla="*/ 1115981 h 1194629"/>
                <a:gd name="connsiteX251" fmla="*/ 786860 w 1941470"/>
                <a:gd name="connsiteY251" fmla="*/ 1151735 h 1194629"/>
                <a:gd name="connsiteX252" fmla="*/ 783755 w 1941470"/>
                <a:gd name="connsiteY252" fmla="*/ 1149943 h 1194629"/>
                <a:gd name="connsiteX253" fmla="*/ 790230 w 1941470"/>
                <a:gd name="connsiteY253" fmla="*/ 1138029 h 1194629"/>
                <a:gd name="connsiteX254" fmla="*/ 1230747 w 1941470"/>
                <a:gd name="connsiteY254" fmla="*/ 903522 h 1194629"/>
                <a:gd name="connsiteX255" fmla="*/ 1437384 w 1941470"/>
                <a:gd name="connsiteY255" fmla="*/ 945352 h 1194629"/>
                <a:gd name="connsiteX256" fmla="*/ 1510917 w 1941470"/>
                <a:gd name="connsiteY256" fmla="*/ 985317 h 1194629"/>
                <a:gd name="connsiteX257" fmla="*/ 1509124 w 1941470"/>
                <a:gd name="connsiteY257" fmla="*/ 988423 h 1194629"/>
                <a:gd name="connsiteX258" fmla="*/ 1435989 w 1941470"/>
                <a:gd name="connsiteY258" fmla="*/ 948676 h 1194629"/>
                <a:gd name="connsiteX259" fmla="*/ 1230747 w 1941470"/>
                <a:gd name="connsiteY259" fmla="*/ 907133 h 1194629"/>
                <a:gd name="connsiteX260" fmla="*/ 793218 w 1941470"/>
                <a:gd name="connsiteY260" fmla="*/ 1140038 h 1194629"/>
                <a:gd name="connsiteX261" fmla="*/ 824022 w 1941470"/>
                <a:gd name="connsiteY261" fmla="*/ 1173191 h 1194629"/>
                <a:gd name="connsiteX262" fmla="*/ 820886 w 1941470"/>
                <a:gd name="connsiteY262" fmla="*/ 1171380 h 1194629"/>
                <a:gd name="connsiteX263" fmla="*/ 825938 w 1941470"/>
                <a:gd name="connsiteY263" fmla="*/ 1162085 h 1194629"/>
                <a:gd name="connsiteX264" fmla="*/ 1230748 w 1941470"/>
                <a:gd name="connsiteY264" fmla="*/ 946608 h 1194629"/>
                <a:gd name="connsiteX265" fmla="*/ 1420646 w 1941470"/>
                <a:gd name="connsiteY265" fmla="*/ 985041 h 1194629"/>
                <a:gd name="connsiteX266" fmla="*/ 1489480 w 1941470"/>
                <a:gd name="connsiteY266" fmla="*/ 1022448 h 1194629"/>
                <a:gd name="connsiteX267" fmla="*/ 1487678 w 1941470"/>
                <a:gd name="connsiteY267" fmla="*/ 1025569 h 1194629"/>
                <a:gd name="connsiteX268" fmla="*/ 1419251 w 1941470"/>
                <a:gd name="connsiteY268" fmla="*/ 988376 h 1194629"/>
                <a:gd name="connsiteX269" fmla="*/ 1230748 w 1941470"/>
                <a:gd name="connsiteY269" fmla="*/ 950219 h 1194629"/>
                <a:gd name="connsiteX270" fmla="*/ 828948 w 1941470"/>
                <a:gd name="connsiteY270" fmla="*/ 1164129 h 1194629"/>
                <a:gd name="connsiteX271" fmla="*/ 861153 w 1941470"/>
                <a:gd name="connsiteY271" fmla="*/ 1194629 h 1194629"/>
                <a:gd name="connsiteX272" fmla="*/ 858048 w 1941470"/>
                <a:gd name="connsiteY272" fmla="*/ 1192836 h 1194629"/>
                <a:gd name="connsiteX273" fmla="*/ 861667 w 1941470"/>
                <a:gd name="connsiteY273" fmla="*/ 1186177 h 1194629"/>
                <a:gd name="connsiteX274" fmla="*/ 1230748 w 1941470"/>
                <a:gd name="connsiteY274" fmla="*/ 989695 h 1194629"/>
                <a:gd name="connsiteX275" fmla="*/ 1403873 w 1941470"/>
                <a:gd name="connsiteY275" fmla="*/ 1024743 h 1194629"/>
                <a:gd name="connsiteX276" fmla="*/ 1468024 w 1941470"/>
                <a:gd name="connsiteY276" fmla="*/ 1059610 h 1194629"/>
                <a:gd name="connsiteX277" fmla="*/ 1466231 w 1941470"/>
                <a:gd name="connsiteY277" fmla="*/ 1062716 h 1194629"/>
                <a:gd name="connsiteX278" fmla="*/ 1402477 w 1941470"/>
                <a:gd name="connsiteY278" fmla="*/ 1028066 h 1194629"/>
                <a:gd name="connsiteX279" fmla="*/ 1230748 w 1941470"/>
                <a:gd name="connsiteY279" fmla="*/ 993306 h 1194629"/>
                <a:gd name="connsiteX280" fmla="*/ 864655 w 1941470"/>
                <a:gd name="connsiteY280" fmla="*/ 1188185 h 1194629"/>
                <a:gd name="connsiteX281" fmla="*/ 2893 w 1941470"/>
                <a:gd name="connsiteY281" fmla="*/ 699113 h 1194629"/>
                <a:gd name="connsiteX282" fmla="*/ 0 w 1941470"/>
                <a:gd name="connsiteY282" fmla="*/ 697443 h 1194629"/>
                <a:gd name="connsiteX283" fmla="*/ 39807 w 1941470"/>
                <a:gd name="connsiteY283" fmla="*/ 631919 h 1194629"/>
                <a:gd name="connsiteX284" fmla="*/ 1083902 w 1941470"/>
                <a:gd name="connsiteY284" fmla="*/ 6120 h 1194629"/>
                <a:gd name="connsiteX285" fmla="*/ 1205109 w 1941470"/>
                <a:gd name="connsiteY285" fmla="*/ 0 h 1194629"/>
                <a:gd name="connsiteX286" fmla="*/ 1202991 w 1941470"/>
                <a:gd name="connsiteY286" fmla="*/ 3668 h 1194629"/>
                <a:gd name="connsiteX287" fmla="*/ 1088445 w 1941470"/>
                <a:gd name="connsiteY287" fmla="*/ 9248 h 1194629"/>
                <a:gd name="connsiteX288" fmla="*/ 217758 w 1941470"/>
                <a:gd name="connsiteY288" fmla="*/ 421938 h 1194629"/>
                <a:gd name="connsiteX289" fmla="*/ 38039 w 1941470"/>
                <a:gd name="connsiteY289" fmla="*/ 640553 h 1194629"/>
                <a:gd name="connsiteX290" fmla="*/ 40857 w 1941470"/>
                <a:gd name="connsiteY290" fmla="*/ 721031 h 1194629"/>
                <a:gd name="connsiteX291" fmla="*/ 37741 w 1941470"/>
                <a:gd name="connsiteY291" fmla="*/ 719232 h 1194629"/>
                <a:gd name="connsiteX292" fmla="*/ 75861 w 1941470"/>
                <a:gd name="connsiteY292" fmla="*/ 656551 h 1194629"/>
                <a:gd name="connsiteX293" fmla="*/ 1088511 w 1941470"/>
                <a:gd name="connsiteY293" fmla="*/ 48997 h 1194629"/>
                <a:gd name="connsiteX294" fmla="*/ 1179481 w 1941470"/>
                <a:gd name="connsiteY294" fmla="*/ 44388 h 1194629"/>
                <a:gd name="connsiteX295" fmla="*/ 1177333 w 1941470"/>
                <a:gd name="connsiteY295" fmla="*/ 48108 h 1194629"/>
                <a:gd name="connsiteX296" fmla="*/ 1088876 w 1941470"/>
                <a:gd name="connsiteY296" fmla="*/ 52589 h 1194629"/>
                <a:gd name="connsiteX297" fmla="*/ 78849 w 1941470"/>
                <a:gd name="connsiteY297" fmla="*/ 658560 h 1194629"/>
                <a:gd name="connsiteX298" fmla="*/ 78145 w 1941470"/>
                <a:gd name="connsiteY298" fmla="*/ 742559 h 1194629"/>
                <a:gd name="connsiteX299" fmla="*/ 74999 w 1941470"/>
                <a:gd name="connsiteY299" fmla="*/ 740743 h 1194629"/>
                <a:gd name="connsiteX300" fmla="*/ 111569 w 1941470"/>
                <a:gd name="connsiteY300" fmla="*/ 680608 h 1194629"/>
                <a:gd name="connsiteX301" fmla="*/ 1092904 w 1941470"/>
                <a:gd name="connsiteY301" fmla="*/ 91861 h 1194629"/>
                <a:gd name="connsiteX302" fmla="*/ 1153855 w 1941470"/>
                <a:gd name="connsiteY302" fmla="*/ 88773 h 1194629"/>
                <a:gd name="connsiteX303" fmla="*/ 1151707 w 1941470"/>
                <a:gd name="connsiteY303" fmla="*/ 92493 h 1194629"/>
                <a:gd name="connsiteX304" fmla="*/ 1093282 w 1941470"/>
                <a:gd name="connsiteY304" fmla="*/ 95454 h 1194629"/>
                <a:gd name="connsiteX305" fmla="*/ 114579 w 1941470"/>
                <a:gd name="connsiteY305" fmla="*/ 682652 h 1194629"/>
                <a:gd name="connsiteX306" fmla="*/ 115402 w 1941470"/>
                <a:gd name="connsiteY306" fmla="*/ 764070 h 1194629"/>
                <a:gd name="connsiteX307" fmla="*/ 112286 w 1941470"/>
                <a:gd name="connsiteY307" fmla="*/ 762271 h 1194629"/>
                <a:gd name="connsiteX308" fmla="*/ 147299 w 1941470"/>
                <a:gd name="connsiteY308" fmla="*/ 704699 h 1194629"/>
                <a:gd name="connsiteX309" fmla="*/ 1097310 w 1941470"/>
                <a:gd name="connsiteY309" fmla="*/ 134724 h 1194629"/>
                <a:gd name="connsiteX310" fmla="*/ 1128230 w 1941470"/>
                <a:gd name="connsiteY310" fmla="*/ 133158 h 1194629"/>
                <a:gd name="connsiteX311" fmla="*/ 1126082 w 1941470"/>
                <a:gd name="connsiteY311" fmla="*/ 136877 h 1194629"/>
                <a:gd name="connsiteX312" fmla="*/ 1097675 w 1941470"/>
                <a:gd name="connsiteY312" fmla="*/ 138317 h 1194629"/>
                <a:gd name="connsiteX313" fmla="*/ 150287 w 1941470"/>
                <a:gd name="connsiteY313" fmla="*/ 706707 h 1194629"/>
                <a:gd name="connsiteX314" fmla="*/ 152689 w 1941470"/>
                <a:gd name="connsiteY314" fmla="*/ 785598 h 1194629"/>
                <a:gd name="connsiteX315" fmla="*/ 149543 w 1941470"/>
                <a:gd name="connsiteY315" fmla="*/ 783782 h 1194629"/>
                <a:gd name="connsiteX316" fmla="*/ 183007 w 1941470"/>
                <a:gd name="connsiteY316" fmla="*/ 728756 h 1194629"/>
                <a:gd name="connsiteX317" fmla="*/ 1101702 w 1941470"/>
                <a:gd name="connsiteY317" fmla="*/ 177588 h 1194629"/>
                <a:gd name="connsiteX318" fmla="*/ 1102604 w 1941470"/>
                <a:gd name="connsiteY318" fmla="*/ 177542 h 1194629"/>
                <a:gd name="connsiteX319" fmla="*/ 1100351 w 1941470"/>
                <a:gd name="connsiteY319" fmla="*/ 181445 h 1194629"/>
                <a:gd name="connsiteX320" fmla="*/ 977088 w 1941470"/>
                <a:gd name="connsiteY320" fmla="*/ 200313 h 1194629"/>
                <a:gd name="connsiteX321" fmla="*/ 186016 w 1941470"/>
                <a:gd name="connsiteY321" fmla="*/ 730800 h 1194629"/>
                <a:gd name="connsiteX322" fmla="*/ 189945 w 1941470"/>
                <a:gd name="connsiteY322" fmla="*/ 807108 h 1194629"/>
                <a:gd name="connsiteX323" fmla="*/ 186830 w 1941470"/>
                <a:gd name="connsiteY323" fmla="*/ 805309 h 1194629"/>
                <a:gd name="connsiteX324" fmla="*/ 218735 w 1941470"/>
                <a:gd name="connsiteY324" fmla="*/ 752847 h 1194629"/>
                <a:gd name="connsiteX325" fmla="*/ 985028 w 1941470"/>
                <a:gd name="connsiteY325" fmla="*/ 238984 h 1194629"/>
                <a:gd name="connsiteX326" fmla="*/ 1075090 w 1941470"/>
                <a:gd name="connsiteY326" fmla="*/ 225199 h 1194629"/>
                <a:gd name="connsiteX327" fmla="*/ 1072779 w 1941470"/>
                <a:gd name="connsiteY327" fmla="*/ 229201 h 1194629"/>
                <a:gd name="connsiteX328" fmla="*/ 985748 w 1941470"/>
                <a:gd name="connsiteY328" fmla="*/ 242520 h 1194629"/>
                <a:gd name="connsiteX329" fmla="*/ 221723 w 1941470"/>
                <a:gd name="connsiteY329" fmla="*/ 754855 h 1194629"/>
                <a:gd name="connsiteX330" fmla="*/ 227233 w 1941470"/>
                <a:gd name="connsiteY330" fmla="*/ 828636 h 1194629"/>
                <a:gd name="connsiteX331" fmla="*/ 224087 w 1941470"/>
                <a:gd name="connsiteY331" fmla="*/ 826820 h 1194629"/>
                <a:gd name="connsiteX332" fmla="*/ 254443 w 1941470"/>
                <a:gd name="connsiteY332" fmla="*/ 776903 h 1194629"/>
                <a:gd name="connsiteX333" fmla="*/ 993689 w 1941470"/>
                <a:gd name="connsiteY333" fmla="*/ 281192 h 1194629"/>
                <a:gd name="connsiteX334" fmla="*/ 1047518 w 1941470"/>
                <a:gd name="connsiteY334" fmla="*/ 272954 h 1194629"/>
                <a:gd name="connsiteX335" fmla="*/ 1045205 w 1941470"/>
                <a:gd name="connsiteY335" fmla="*/ 276960 h 1194629"/>
                <a:gd name="connsiteX336" fmla="*/ 994433 w 1941470"/>
                <a:gd name="connsiteY336" fmla="*/ 284732 h 1194629"/>
                <a:gd name="connsiteX337" fmla="*/ 257453 w 1941470"/>
                <a:gd name="connsiteY337" fmla="*/ 778948 h 1194629"/>
                <a:gd name="connsiteX338" fmla="*/ 264490 w 1941470"/>
                <a:gd name="connsiteY338" fmla="*/ 850146 h 1194629"/>
                <a:gd name="connsiteX339" fmla="*/ 261374 w 1941470"/>
                <a:gd name="connsiteY339" fmla="*/ 848347 h 1194629"/>
                <a:gd name="connsiteX340" fmla="*/ 290173 w 1941470"/>
                <a:gd name="connsiteY340" fmla="*/ 800995 h 1194629"/>
                <a:gd name="connsiteX341" fmla="*/ 1002374 w 1941470"/>
                <a:gd name="connsiteY341" fmla="*/ 323403 h 1194629"/>
                <a:gd name="connsiteX342" fmla="*/ 1019945 w 1941470"/>
                <a:gd name="connsiteY342" fmla="*/ 320713 h 1194629"/>
                <a:gd name="connsiteX343" fmla="*/ 1017635 w 1941470"/>
                <a:gd name="connsiteY343" fmla="*/ 324714 h 1194629"/>
                <a:gd name="connsiteX344" fmla="*/ 1003094 w 1941470"/>
                <a:gd name="connsiteY344" fmla="*/ 326939 h 1194629"/>
                <a:gd name="connsiteX345" fmla="*/ 293161 w 1941470"/>
                <a:gd name="connsiteY345" fmla="*/ 803003 h 1194629"/>
                <a:gd name="connsiteX346" fmla="*/ 301748 w 1941470"/>
                <a:gd name="connsiteY346" fmla="*/ 871657 h 1194629"/>
                <a:gd name="connsiteX347" fmla="*/ 298632 w 1941470"/>
                <a:gd name="connsiteY347" fmla="*/ 869858 h 1194629"/>
                <a:gd name="connsiteX348" fmla="*/ 325881 w 1941470"/>
                <a:gd name="connsiteY348" fmla="*/ 825051 h 1194629"/>
                <a:gd name="connsiteX349" fmla="*/ 906508 w 1941470"/>
                <a:gd name="connsiteY349" fmla="*/ 392550 h 1194629"/>
                <a:gd name="connsiteX350" fmla="*/ 991049 w 1941470"/>
                <a:gd name="connsiteY350" fmla="*/ 370762 h 1194629"/>
                <a:gd name="connsiteX351" fmla="*/ 988524 w 1941470"/>
                <a:gd name="connsiteY351" fmla="*/ 375135 h 1194629"/>
                <a:gd name="connsiteX352" fmla="*/ 907572 w 1941470"/>
                <a:gd name="connsiteY352" fmla="*/ 395996 h 1194629"/>
                <a:gd name="connsiteX353" fmla="*/ 328869 w 1941470"/>
                <a:gd name="connsiteY353" fmla="*/ 827059 h 1194629"/>
                <a:gd name="connsiteX354" fmla="*/ 339034 w 1941470"/>
                <a:gd name="connsiteY354" fmla="*/ 893184 h 1194629"/>
                <a:gd name="connsiteX355" fmla="*/ 335918 w 1941470"/>
                <a:gd name="connsiteY355" fmla="*/ 891385 h 1194629"/>
                <a:gd name="connsiteX356" fmla="*/ 361609 w 1941470"/>
                <a:gd name="connsiteY356" fmla="*/ 849142 h 1194629"/>
                <a:gd name="connsiteX357" fmla="*/ 823042 w 1941470"/>
                <a:gd name="connsiteY357" fmla="*/ 469006 h 1194629"/>
                <a:gd name="connsiteX358" fmla="*/ 958691 w 1941470"/>
                <a:gd name="connsiteY358" fmla="*/ 426807 h 1194629"/>
                <a:gd name="connsiteX359" fmla="*/ 956045 w 1941470"/>
                <a:gd name="connsiteY359" fmla="*/ 431390 h 1194629"/>
                <a:gd name="connsiteX360" fmla="*/ 824437 w 1941470"/>
                <a:gd name="connsiteY360" fmla="*/ 472330 h 1194629"/>
                <a:gd name="connsiteX361" fmla="*/ 364597 w 1941470"/>
                <a:gd name="connsiteY361" fmla="*/ 851151 h 1194629"/>
                <a:gd name="connsiteX362" fmla="*/ 376321 w 1941470"/>
                <a:gd name="connsiteY362" fmla="*/ 914712 h 1194629"/>
                <a:gd name="connsiteX363" fmla="*/ 373176 w 1941470"/>
                <a:gd name="connsiteY363" fmla="*/ 912896 h 1194629"/>
                <a:gd name="connsiteX364" fmla="*/ 397317 w 1941470"/>
                <a:gd name="connsiteY364" fmla="*/ 873199 h 1194629"/>
                <a:gd name="connsiteX365" fmla="*/ 839781 w 1941470"/>
                <a:gd name="connsiteY365" fmla="*/ 508696 h 1194629"/>
                <a:gd name="connsiteX366" fmla="*/ 927093 w 1941470"/>
                <a:gd name="connsiteY366" fmla="*/ 481537 h 1194629"/>
                <a:gd name="connsiteX367" fmla="*/ 924435 w 1941470"/>
                <a:gd name="connsiteY367" fmla="*/ 486140 h 1194629"/>
                <a:gd name="connsiteX368" fmla="*/ 841210 w 1941470"/>
                <a:gd name="connsiteY368" fmla="*/ 512032 h 1194629"/>
                <a:gd name="connsiteX369" fmla="*/ 400326 w 1941470"/>
                <a:gd name="connsiteY369" fmla="*/ 875243 h 1194629"/>
                <a:gd name="connsiteX370" fmla="*/ 413578 w 1941470"/>
                <a:gd name="connsiteY370" fmla="*/ 936222 h 1194629"/>
                <a:gd name="connsiteX371" fmla="*/ 410463 w 1941470"/>
                <a:gd name="connsiteY371" fmla="*/ 934424 h 1194629"/>
                <a:gd name="connsiteX372" fmla="*/ 433047 w 1941470"/>
                <a:gd name="connsiteY372" fmla="*/ 897290 h 1194629"/>
                <a:gd name="connsiteX373" fmla="*/ 856554 w 1941470"/>
                <a:gd name="connsiteY373" fmla="*/ 548397 h 1194629"/>
                <a:gd name="connsiteX374" fmla="*/ 895483 w 1941470"/>
                <a:gd name="connsiteY374" fmla="*/ 536287 h 1194629"/>
                <a:gd name="connsiteX375" fmla="*/ 892838 w 1941470"/>
                <a:gd name="connsiteY375" fmla="*/ 540868 h 1194629"/>
                <a:gd name="connsiteX376" fmla="*/ 857949 w 1941470"/>
                <a:gd name="connsiteY376" fmla="*/ 551721 h 1194629"/>
                <a:gd name="connsiteX377" fmla="*/ 436034 w 1941470"/>
                <a:gd name="connsiteY377" fmla="*/ 899298 h 1194629"/>
                <a:gd name="connsiteX378" fmla="*/ 450866 w 1941470"/>
                <a:gd name="connsiteY378" fmla="*/ 957750 h 1194629"/>
                <a:gd name="connsiteX379" fmla="*/ 447720 w 1941470"/>
                <a:gd name="connsiteY379" fmla="*/ 955934 h 1194629"/>
                <a:gd name="connsiteX380" fmla="*/ 468754 w 1941470"/>
                <a:gd name="connsiteY380" fmla="*/ 921346 h 1194629"/>
                <a:gd name="connsiteX381" fmla="*/ 717169 w 1941470"/>
                <a:gd name="connsiteY381" fmla="*/ 672932 h 1194629"/>
                <a:gd name="connsiteX382" fmla="*/ 862048 w 1941470"/>
                <a:gd name="connsiteY382" fmla="*/ 594198 h 1194629"/>
                <a:gd name="connsiteX383" fmla="*/ 858588 w 1941470"/>
                <a:gd name="connsiteY383" fmla="*/ 600191 h 1194629"/>
                <a:gd name="connsiteX384" fmla="*/ 719213 w 1941470"/>
                <a:gd name="connsiteY384" fmla="*/ 675941 h 1194629"/>
                <a:gd name="connsiteX385" fmla="*/ 471763 w 1941470"/>
                <a:gd name="connsiteY385" fmla="*/ 923390 h 11946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Lst>
              <a:rect l="l" t="t" r="r" b="b"/>
              <a:pathLst>
                <a:path w="1941470" h="1194629">
                  <a:moveTo>
                    <a:pt x="1255841" y="3538"/>
                  </a:moveTo>
                  <a:lnTo>
                    <a:pt x="1257842" y="73"/>
                  </a:lnTo>
                  <a:lnTo>
                    <a:pt x="1377594" y="6120"/>
                  </a:lnTo>
                  <a:cubicBezTo>
                    <a:pt x="1570721" y="25733"/>
                    <a:pt x="1752535" y="83609"/>
                    <a:pt x="1915338" y="172048"/>
                  </a:cubicBezTo>
                  <a:lnTo>
                    <a:pt x="1941172" y="187743"/>
                  </a:lnTo>
                  <a:lnTo>
                    <a:pt x="1941470" y="192016"/>
                  </a:lnTo>
                  <a:lnTo>
                    <a:pt x="1905217" y="170258"/>
                  </a:lnTo>
                  <a:cubicBezTo>
                    <a:pt x="1741152" y="82479"/>
                    <a:pt x="1561008" y="27663"/>
                    <a:pt x="1373051" y="9248"/>
                  </a:cubicBezTo>
                  <a:close/>
                  <a:moveTo>
                    <a:pt x="1231645" y="45448"/>
                  </a:moveTo>
                  <a:lnTo>
                    <a:pt x="1233671" y="41939"/>
                  </a:lnTo>
                  <a:lnTo>
                    <a:pt x="1372985" y="48997"/>
                  </a:lnTo>
                  <a:cubicBezTo>
                    <a:pt x="1560083" y="68057"/>
                    <a:pt x="1736348" y="124294"/>
                    <a:pt x="1894253" y="210183"/>
                  </a:cubicBezTo>
                  <a:lnTo>
                    <a:pt x="1936845" y="236086"/>
                  </a:lnTo>
                  <a:lnTo>
                    <a:pt x="1935670" y="239581"/>
                  </a:lnTo>
                  <a:lnTo>
                    <a:pt x="1892543" y="213353"/>
                  </a:lnTo>
                  <a:cubicBezTo>
                    <a:pt x="1735046" y="127689"/>
                    <a:pt x="1559237" y="71599"/>
                    <a:pt x="1372619" y="52589"/>
                  </a:cubicBezTo>
                  <a:close/>
                  <a:moveTo>
                    <a:pt x="1206073" y="89739"/>
                  </a:moveTo>
                  <a:lnTo>
                    <a:pt x="1208221" y="86019"/>
                  </a:lnTo>
                  <a:lnTo>
                    <a:pt x="1230748" y="84878"/>
                  </a:lnTo>
                  <a:cubicBezTo>
                    <a:pt x="1463391" y="84878"/>
                    <a:pt x="1682473" y="144018"/>
                    <a:pt x="1873750" y="248054"/>
                  </a:cubicBezTo>
                  <a:lnTo>
                    <a:pt x="1920250" y="276332"/>
                  </a:lnTo>
                  <a:lnTo>
                    <a:pt x="1918434" y="279478"/>
                  </a:lnTo>
                  <a:lnTo>
                    <a:pt x="1872004" y="251241"/>
                  </a:lnTo>
                  <a:cubicBezTo>
                    <a:pt x="1681238" y="147476"/>
                    <a:pt x="1462750" y="88489"/>
                    <a:pt x="1230748" y="88489"/>
                  </a:cubicBezTo>
                  <a:close/>
                  <a:moveTo>
                    <a:pt x="1180448" y="134123"/>
                  </a:moveTo>
                  <a:lnTo>
                    <a:pt x="1182596" y="130404"/>
                  </a:lnTo>
                  <a:lnTo>
                    <a:pt x="1230748" y="127964"/>
                  </a:lnTo>
                  <a:cubicBezTo>
                    <a:pt x="1455953" y="127964"/>
                    <a:pt x="1668039" y="185220"/>
                    <a:pt x="1853211" y="285940"/>
                  </a:cubicBezTo>
                  <a:lnTo>
                    <a:pt x="1898723" y="313618"/>
                  </a:lnTo>
                  <a:lnTo>
                    <a:pt x="1896924" y="316735"/>
                  </a:lnTo>
                  <a:lnTo>
                    <a:pt x="1851501" y="289111"/>
                  </a:lnTo>
                  <a:cubicBezTo>
                    <a:pt x="1666839" y="188671"/>
                    <a:pt x="1455338" y="131575"/>
                    <a:pt x="1230748" y="131575"/>
                  </a:cubicBezTo>
                  <a:close/>
                  <a:moveTo>
                    <a:pt x="1154822" y="178509"/>
                  </a:moveTo>
                  <a:lnTo>
                    <a:pt x="1156970" y="174788"/>
                  </a:lnTo>
                  <a:lnTo>
                    <a:pt x="1230748" y="171051"/>
                  </a:lnTo>
                  <a:cubicBezTo>
                    <a:pt x="1448541" y="171051"/>
                    <a:pt x="1653640" y="226416"/>
                    <a:pt x="1832708" y="323811"/>
                  </a:cubicBezTo>
                  <a:lnTo>
                    <a:pt x="1877212" y="350876"/>
                  </a:lnTo>
                  <a:lnTo>
                    <a:pt x="1875396" y="354022"/>
                  </a:lnTo>
                  <a:lnTo>
                    <a:pt x="1830961" y="326998"/>
                  </a:lnTo>
                  <a:cubicBezTo>
                    <a:pt x="1652405" y="229874"/>
                    <a:pt x="1447900" y="174662"/>
                    <a:pt x="1230748" y="174662"/>
                  </a:cubicBezTo>
                  <a:close/>
                  <a:moveTo>
                    <a:pt x="1129197" y="222893"/>
                  </a:moveTo>
                  <a:lnTo>
                    <a:pt x="1131345" y="219173"/>
                  </a:lnTo>
                  <a:lnTo>
                    <a:pt x="1230748" y="214137"/>
                  </a:lnTo>
                  <a:cubicBezTo>
                    <a:pt x="1441103" y="214137"/>
                    <a:pt x="1639204" y="267618"/>
                    <a:pt x="1812168" y="361698"/>
                  </a:cubicBezTo>
                  <a:lnTo>
                    <a:pt x="1855684" y="388163"/>
                  </a:lnTo>
                  <a:lnTo>
                    <a:pt x="1853886" y="391279"/>
                  </a:lnTo>
                  <a:lnTo>
                    <a:pt x="1810458" y="364868"/>
                  </a:lnTo>
                  <a:cubicBezTo>
                    <a:pt x="1638006" y="271069"/>
                    <a:pt x="1440488" y="217748"/>
                    <a:pt x="1230748" y="217748"/>
                  </a:cubicBezTo>
                  <a:close/>
                  <a:moveTo>
                    <a:pt x="1103097" y="268099"/>
                  </a:moveTo>
                  <a:lnTo>
                    <a:pt x="1105409" y="264095"/>
                  </a:lnTo>
                  <a:lnTo>
                    <a:pt x="1110501" y="263315"/>
                  </a:lnTo>
                  <a:cubicBezTo>
                    <a:pt x="1150044" y="259287"/>
                    <a:pt x="1190159" y="257224"/>
                    <a:pt x="1230748" y="257224"/>
                  </a:cubicBezTo>
                  <a:cubicBezTo>
                    <a:pt x="1433692" y="257224"/>
                    <a:pt x="1624806" y="308814"/>
                    <a:pt x="1791665" y="399569"/>
                  </a:cubicBezTo>
                  <a:lnTo>
                    <a:pt x="1834174" y="425420"/>
                  </a:lnTo>
                  <a:lnTo>
                    <a:pt x="1832367" y="428550"/>
                  </a:lnTo>
                  <a:lnTo>
                    <a:pt x="1789955" y="402755"/>
                  </a:lnTo>
                  <a:cubicBezTo>
                    <a:pt x="1623607" y="312272"/>
                    <a:pt x="1433076" y="260835"/>
                    <a:pt x="1230748" y="260835"/>
                  </a:cubicBezTo>
                  <a:cubicBezTo>
                    <a:pt x="1190287" y="260835"/>
                    <a:pt x="1150298" y="262892"/>
                    <a:pt x="1110879" y="266908"/>
                  </a:cubicBezTo>
                  <a:close/>
                  <a:moveTo>
                    <a:pt x="1076974" y="315632"/>
                  </a:moveTo>
                  <a:lnTo>
                    <a:pt x="1078268" y="311787"/>
                  </a:lnTo>
                  <a:lnTo>
                    <a:pt x="1114907" y="306179"/>
                  </a:lnTo>
                  <a:cubicBezTo>
                    <a:pt x="1153001" y="302298"/>
                    <a:pt x="1191647" y="300310"/>
                    <a:pt x="1230748" y="300310"/>
                  </a:cubicBezTo>
                  <a:cubicBezTo>
                    <a:pt x="1426254" y="300310"/>
                    <a:pt x="1610371" y="350016"/>
                    <a:pt x="1771125" y="437456"/>
                  </a:cubicBezTo>
                  <a:lnTo>
                    <a:pt x="1812646" y="462707"/>
                  </a:lnTo>
                  <a:lnTo>
                    <a:pt x="1810848" y="465823"/>
                  </a:lnTo>
                  <a:lnTo>
                    <a:pt x="1769415" y="440626"/>
                  </a:lnTo>
                  <a:cubicBezTo>
                    <a:pt x="1609172" y="353467"/>
                    <a:pt x="1425639" y="303921"/>
                    <a:pt x="1230748" y="303921"/>
                  </a:cubicBezTo>
                  <a:cubicBezTo>
                    <a:pt x="1191770" y="303921"/>
                    <a:pt x="1153246" y="305903"/>
                    <a:pt x="1115272" y="309771"/>
                  </a:cubicBezTo>
                  <a:close/>
                  <a:moveTo>
                    <a:pt x="1063497" y="361230"/>
                  </a:moveTo>
                  <a:lnTo>
                    <a:pt x="1063245" y="357621"/>
                  </a:lnTo>
                  <a:lnTo>
                    <a:pt x="1119299" y="349043"/>
                  </a:lnTo>
                  <a:cubicBezTo>
                    <a:pt x="1155949" y="345310"/>
                    <a:pt x="1193129" y="343397"/>
                    <a:pt x="1230748" y="343397"/>
                  </a:cubicBezTo>
                  <a:cubicBezTo>
                    <a:pt x="1418842" y="343397"/>
                    <a:pt x="1595972" y="391212"/>
                    <a:pt x="1750622" y="475326"/>
                  </a:cubicBezTo>
                  <a:lnTo>
                    <a:pt x="1791136" y="499965"/>
                  </a:lnTo>
                  <a:lnTo>
                    <a:pt x="1789329" y="503094"/>
                  </a:lnTo>
                  <a:lnTo>
                    <a:pt x="1748912" y="478513"/>
                  </a:lnTo>
                  <a:cubicBezTo>
                    <a:pt x="1594774" y="394671"/>
                    <a:pt x="1418227" y="347008"/>
                    <a:pt x="1230748" y="347008"/>
                  </a:cubicBezTo>
                  <a:cubicBezTo>
                    <a:pt x="1193252" y="347008"/>
                    <a:pt x="1156194" y="348914"/>
                    <a:pt x="1119665" y="352634"/>
                  </a:cubicBezTo>
                  <a:close/>
                  <a:moveTo>
                    <a:pt x="1066654" y="404286"/>
                  </a:moveTo>
                  <a:lnTo>
                    <a:pt x="1066473" y="403914"/>
                  </a:lnTo>
                  <a:lnTo>
                    <a:pt x="1066249" y="400700"/>
                  </a:lnTo>
                  <a:lnTo>
                    <a:pt x="1123704" y="391906"/>
                  </a:lnTo>
                  <a:cubicBezTo>
                    <a:pt x="1158905" y="388320"/>
                    <a:pt x="1194616" y="386483"/>
                    <a:pt x="1230747" y="386483"/>
                  </a:cubicBezTo>
                  <a:cubicBezTo>
                    <a:pt x="1411404" y="386483"/>
                    <a:pt x="1581537" y="432415"/>
                    <a:pt x="1730082" y="513213"/>
                  </a:cubicBezTo>
                  <a:lnTo>
                    <a:pt x="1769608" y="537251"/>
                  </a:lnTo>
                  <a:lnTo>
                    <a:pt x="1767809" y="540367"/>
                  </a:lnTo>
                  <a:lnTo>
                    <a:pt x="1728372" y="516383"/>
                  </a:lnTo>
                  <a:cubicBezTo>
                    <a:pt x="1580338" y="435866"/>
                    <a:pt x="1410788" y="390094"/>
                    <a:pt x="1230747" y="390094"/>
                  </a:cubicBezTo>
                  <a:cubicBezTo>
                    <a:pt x="1194739" y="390094"/>
                    <a:pt x="1159150" y="391925"/>
                    <a:pt x="1124069" y="395499"/>
                  </a:cubicBezTo>
                  <a:close/>
                  <a:moveTo>
                    <a:pt x="1086424" y="444800"/>
                  </a:moveTo>
                  <a:lnTo>
                    <a:pt x="1084766" y="441401"/>
                  </a:lnTo>
                  <a:lnTo>
                    <a:pt x="1128098" y="434770"/>
                  </a:lnTo>
                  <a:cubicBezTo>
                    <a:pt x="1161854" y="431332"/>
                    <a:pt x="1196099" y="429570"/>
                    <a:pt x="1230748" y="429570"/>
                  </a:cubicBezTo>
                  <a:cubicBezTo>
                    <a:pt x="1403993" y="429570"/>
                    <a:pt x="1567139" y="473610"/>
                    <a:pt x="1709579" y="551084"/>
                  </a:cubicBezTo>
                  <a:lnTo>
                    <a:pt x="1748098" y="574508"/>
                  </a:lnTo>
                  <a:lnTo>
                    <a:pt x="1746291" y="577638"/>
                  </a:lnTo>
                  <a:lnTo>
                    <a:pt x="1707869" y="554271"/>
                  </a:lnTo>
                  <a:cubicBezTo>
                    <a:pt x="1565940" y="477069"/>
                    <a:pt x="1403377" y="433181"/>
                    <a:pt x="1230748" y="433181"/>
                  </a:cubicBezTo>
                  <a:cubicBezTo>
                    <a:pt x="1196227" y="433181"/>
                    <a:pt x="1162109" y="434936"/>
                    <a:pt x="1128477" y="438363"/>
                  </a:cubicBezTo>
                  <a:close/>
                  <a:moveTo>
                    <a:pt x="1129022" y="481815"/>
                  </a:moveTo>
                  <a:lnTo>
                    <a:pt x="1124043" y="478940"/>
                  </a:lnTo>
                  <a:lnTo>
                    <a:pt x="1124032" y="478930"/>
                  </a:lnTo>
                  <a:lnTo>
                    <a:pt x="1132504" y="477634"/>
                  </a:lnTo>
                  <a:cubicBezTo>
                    <a:pt x="1164812" y="474342"/>
                    <a:pt x="1197587" y="472656"/>
                    <a:pt x="1230748" y="472656"/>
                  </a:cubicBezTo>
                  <a:cubicBezTo>
                    <a:pt x="1396555" y="472656"/>
                    <a:pt x="1552704" y="514813"/>
                    <a:pt x="1689040" y="588971"/>
                  </a:cubicBezTo>
                  <a:lnTo>
                    <a:pt x="1726570" y="611795"/>
                  </a:lnTo>
                  <a:lnTo>
                    <a:pt x="1724771" y="614911"/>
                  </a:lnTo>
                  <a:lnTo>
                    <a:pt x="1687330" y="592141"/>
                  </a:lnTo>
                  <a:cubicBezTo>
                    <a:pt x="1551505" y="518264"/>
                    <a:pt x="1395939" y="476267"/>
                    <a:pt x="1230748" y="476267"/>
                  </a:cubicBezTo>
                  <a:cubicBezTo>
                    <a:pt x="1197710" y="476267"/>
                    <a:pt x="1165056" y="477947"/>
                    <a:pt x="1132869" y="481226"/>
                  </a:cubicBezTo>
                  <a:close/>
                  <a:moveTo>
                    <a:pt x="1199512" y="522513"/>
                  </a:moveTo>
                  <a:lnTo>
                    <a:pt x="1194189" y="519439"/>
                  </a:lnTo>
                  <a:lnTo>
                    <a:pt x="1230748" y="515743"/>
                  </a:lnTo>
                  <a:cubicBezTo>
                    <a:pt x="1389143" y="515743"/>
                    <a:pt x="1538305" y="556009"/>
                    <a:pt x="1668537" y="626842"/>
                  </a:cubicBezTo>
                  <a:lnTo>
                    <a:pt x="1705060" y="649053"/>
                  </a:lnTo>
                  <a:lnTo>
                    <a:pt x="1703253" y="652182"/>
                  </a:lnTo>
                  <a:lnTo>
                    <a:pt x="1666827" y="630028"/>
                  </a:lnTo>
                  <a:cubicBezTo>
                    <a:pt x="1537107" y="559467"/>
                    <a:pt x="1388528" y="519354"/>
                    <a:pt x="1230748" y="519354"/>
                  </a:cubicBezTo>
                  <a:close/>
                  <a:moveTo>
                    <a:pt x="1272316" y="564546"/>
                  </a:moveTo>
                  <a:lnTo>
                    <a:pt x="1265460" y="560588"/>
                  </a:lnTo>
                  <a:lnTo>
                    <a:pt x="1320192" y="563361"/>
                  </a:lnTo>
                  <a:cubicBezTo>
                    <a:pt x="1437849" y="575347"/>
                    <a:pt x="1548695" y="610714"/>
                    <a:pt x="1647996" y="664728"/>
                  </a:cubicBezTo>
                  <a:lnTo>
                    <a:pt x="1679508" y="683892"/>
                  </a:lnTo>
                  <a:lnTo>
                    <a:pt x="1677092" y="686633"/>
                  </a:lnTo>
                  <a:lnTo>
                    <a:pt x="1646287" y="667898"/>
                  </a:lnTo>
                  <a:cubicBezTo>
                    <a:pt x="1547394" y="614109"/>
                    <a:pt x="1437003" y="578889"/>
                    <a:pt x="1319827" y="566953"/>
                  </a:cubicBezTo>
                  <a:close/>
                  <a:moveTo>
                    <a:pt x="1363460" y="617168"/>
                  </a:moveTo>
                  <a:lnTo>
                    <a:pt x="1354859" y="612202"/>
                  </a:lnTo>
                  <a:lnTo>
                    <a:pt x="1398424" y="618869"/>
                  </a:lnTo>
                  <a:cubicBezTo>
                    <a:pt x="1479691" y="635541"/>
                    <a:pt x="1556680" y="664084"/>
                    <a:pt x="1627494" y="702599"/>
                  </a:cubicBezTo>
                  <a:lnTo>
                    <a:pt x="1643433" y="712292"/>
                  </a:lnTo>
                  <a:lnTo>
                    <a:pt x="1639576" y="714174"/>
                  </a:lnTo>
                  <a:lnTo>
                    <a:pt x="1625784" y="705786"/>
                  </a:lnTo>
                  <a:cubicBezTo>
                    <a:pt x="1555277" y="667433"/>
                    <a:pt x="1478621" y="639010"/>
                    <a:pt x="1397703" y="622409"/>
                  </a:cubicBezTo>
                  <a:close/>
                  <a:moveTo>
                    <a:pt x="1505272" y="699043"/>
                  </a:moveTo>
                  <a:lnTo>
                    <a:pt x="1487060" y="688528"/>
                  </a:lnTo>
                  <a:lnTo>
                    <a:pt x="1537919" y="707180"/>
                  </a:lnTo>
                  <a:lnTo>
                    <a:pt x="1578084" y="726558"/>
                  </a:lnTo>
                  <a:lnTo>
                    <a:pt x="1572967" y="726915"/>
                  </a:lnTo>
                  <a:lnTo>
                    <a:pt x="1564962" y="724223"/>
                  </a:lnTo>
                  <a:lnTo>
                    <a:pt x="1536524" y="710503"/>
                  </a:lnTo>
                  <a:close/>
                  <a:moveTo>
                    <a:pt x="990872" y="510372"/>
                  </a:moveTo>
                  <a:lnTo>
                    <a:pt x="1010554" y="500767"/>
                  </a:lnTo>
                  <a:lnTo>
                    <a:pt x="1024981" y="499761"/>
                  </a:lnTo>
                  <a:close/>
                  <a:moveTo>
                    <a:pt x="925557" y="575607"/>
                  </a:moveTo>
                  <a:lnTo>
                    <a:pt x="928215" y="571003"/>
                  </a:lnTo>
                  <a:lnTo>
                    <a:pt x="1045726" y="534450"/>
                  </a:lnTo>
                  <a:lnTo>
                    <a:pt x="1127035" y="526229"/>
                  </a:lnTo>
                  <a:lnTo>
                    <a:pt x="1132361" y="529304"/>
                  </a:lnTo>
                  <a:lnTo>
                    <a:pt x="1046470" y="537990"/>
                  </a:lnTo>
                  <a:close/>
                  <a:moveTo>
                    <a:pt x="893961" y="630334"/>
                  </a:moveTo>
                  <a:lnTo>
                    <a:pt x="896606" y="625753"/>
                  </a:lnTo>
                  <a:lnTo>
                    <a:pt x="1054410" y="576660"/>
                  </a:lnTo>
                  <a:lnTo>
                    <a:pt x="1190542" y="562895"/>
                  </a:lnTo>
                  <a:lnTo>
                    <a:pt x="1195864" y="565967"/>
                  </a:lnTo>
                  <a:lnTo>
                    <a:pt x="1055131" y="580197"/>
                  </a:lnTo>
                  <a:close/>
                  <a:moveTo>
                    <a:pt x="853376" y="700628"/>
                  </a:moveTo>
                  <a:lnTo>
                    <a:pt x="856839" y="694631"/>
                  </a:lnTo>
                  <a:lnTo>
                    <a:pt x="906803" y="667478"/>
                  </a:lnTo>
                  <a:cubicBezTo>
                    <a:pt x="1006430" y="625270"/>
                    <a:pt x="1115911" y="601916"/>
                    <a:pt x="1230748" y="601916"/>
                  </a:cubicBezTo>
                  <a:lnTo>
                    <a:pt x="1260763" y="603436"/>
                  </a:lnTo>
                  <a:lnTo>
                    <a:pt x="1267619" y="607395"/>
                  </a:lnTo>
                  <a:lnTo>
                    <a:pt x="1230748" y="605527"/>
                  </a:lnTo>
                  <a:cubicBezTo>
                    <a:pt x="1116424" y="605527"/>
                    <a:pt x="1007425" y="628783"/>
                    <a:pt x="908233" y="670813"/>
                  </a:cubicBezTo>
                  <a:close/>
                  <a:moveTo>
                    <a:pt x="812332" y="771720"/>
                  </a:moveTo>
                  <a:lnTo>
                    <a:pt x="815764" y="765775"/>
                  </a:lnTo>
                  <a:lnTo>
                    <a:pt x="923576" y="707180"/>
                  </a:lnTo>
                  <a:cubicBezTo>
                    <a:pt x="1018048" y="667152"/>
                    <a:pt x="1121861" y="645003"/>
                    <a:pt x="1230748" y="645003"/>
                  </a:cubicBezTo>
                  <a:cubicBezTo>
                    <a:pt x="1257969" y="645003"/>
                    <a:pt x="1284874" y="646387"/>
                    <a:pt x="1311395" y="649089"/>
                  </a:cubicBezTo>
                  <a:lnTo>
                    <a:pt x="1350095" y="655013"/>
                  </a:lnTo>
                  <a:lnTo>
                    <a:pt x="1358692" y="659976"/>
                  </a:lnTo>
                  <a:lnTo>
                    <a:pt x="1311030" y="652681"/>
                  </a:lnTo>
                  <a:cubicBezTo>
                    <a:pt x="1284629" y="649992"/>
                    <a:pt x="1257846" y="648614"/>
                    <a:pt x="1230748" y="648614"/>
                  </a:cubicBezTo>
                  <a:cubicBezTo>
                    <a:pt x="1122354" y="648614"/>
                    <a:pt x="1019012" y="670660"/>
                    <a:pt x="924972" y="710503"/>
                  </a:cubicBezTo>
                  <a:close/>
                  <a:moveTo>
                    <a:pt x="757492" y="866704"/>
                  </a:moveTo>
                  <a:lnTo>
                    <a:pt x="762675" y="857728"/>
                  </a:lnTo>
                  <a:lnTo>
                    <a:pt x="813465" y="815805"/>
                  </a:lnTo>
                  <a:cubicBezTo>
                    <a:pt x="932680" y="735199"/>
                    <a:pt x="1076313" y="688089"/>
                    <a:pt x="1230748" y="688089"/>
                  </a:cubicBezTo>
                  <a:cubicBezTo>
                    <a:pt x="1282226" y="688089"/>
                    <a:pt x="1332504" y="693323"/>
                    <a:pt x="1381078" y="703288"/>
                  </a:cubicBezTo>
                  <a:lnTo>
                    <a:pt x="1495193" y="738785"/>
                  </a:lnTo>
                  <a:lnTo>
                    <a:pt x="1506732" y="745447"/>
                  </a:lnTo>
                  <a:lnTo>
                    <a:pt x="1507951" y="746523"/>
                  </a:lnTo>
                  <a:lnTo>
                    <a:pt x="1380357" y="706828"/>
                  </a:lnTo>
                  <a:cubicBezTo>
                    <a:pt x="1332017" y="696910"/>
                    <a:pt x="1281980" y="691700"/>
                    <a:pt x="1230748" y="691700"/>
                  </a:cubicBezTo>
                  <a:cubicBezTo>
                    <a:pt x="1077082" y="691700"/>
                    <a:pt x="934150" y="738591"/>
                    <a:pt x="815510" y="818814"/>
                  </a:cubicBezTo>
                  <a:close/>
                  <a:moveTo>
                    <a:pt x="692433" y="992752"/>
                  </a:moveTo>
                  <a:lnTo>
                    <a:pt x="695625" y="983257"/>
                  </a:lnTo>
                  <a:lnTo>
                    <a:pt x="733362" y="937540"/>
                  </a:lnTo>
                  <a:cubicBezTo>
                    <a:pt x="860796" y="810106"/>
                    <a:pt x="1036733" y="731176"/>
                    <a:pt x="1230747" y="731176"/>
                  </a:cubicBezTo>
                  <a:cubicBezTo>
                    <a:pt x="1327754" y="731176"/>
                    <a:pt x="1420241" y="750909"/>
                    <a:pt x="1504407" y="786570"/>
                  </a:cubicBezTo>
                  <a:lnTo>
                    <a:pt x="1563405" y="818635"/>
                  </a:lnTo>
                  <a:lnTo>
                    <a:pt x="1564302" y="820473"/>
                  </a:lnTo>
                  <a:lnTo>
                    <a:pt x="1564499" y="823310"/>
                  </a:lnTo>
                  <a:lnTo>
                    <a:pt x="1503012" y="789894"/>
                  </a:lnTo>
                  <a:cubicBezTo>
                    <a:pt x="1419277" y="754417"/>
                    <a:pt x="1327262" y="734787"/>
                    <a:pt x="1230747" y="734787"/>
                  </a:cubicBezTo>
                  <a:cubicBezTo>
                    <a:pt x="1037718" y="734787"/>
                    <a:pt x="862684" y="813307"/>
                    <a:pt x="735906" y="940084"/>
                  </a:cubicBezTo>
                  <a:close/>
                  <a:moveTo>
                    <a:pt x="581719" y="986561"/>
                  </a:moveTo>
                  <a:lnTo>
                    <a:pt x="672456" y="876634"/>
                  </a:lnTo>
                  <a:lnTo>
                    <a:pt x="723135" y="834803"/>
                  </a:lnTo>
                  <a:lnTo>
                    <a:pt x="718012" y="843676"/>
                  </a:lnTo>
                  <a:lnTo>
                    <a:pt x="675000" y="879178"/>
                  </a:lnTo>
                  <a:lnTo>
                    <a:pt x="586956" y="985844"/>
                  </a:lnTo>
                  <a:lnTo>
                    <a:pt x="586113" y="986255"/>
                  </a:lnTo>
                  <a:close/>
                  <a:moveTo>
                    <a:pt x="693159" y="1059250"/>
                  </a:moveTo>
                  <a:lnTo>
                    <a:pt x="691414" y="1055673"/>
                  </a:lnTo>
                  <a:lnTo>
                    <a:pt x="763800" y="967977"/>
                  </a:lnTo>
                  <a:cubicBezTo>
                    <a:pt x="883427" y="848350"/>
                    <a:pt x="1048593" y="774262"/>
                    <a:pt x="1230748" y="774262"/>
                  </a:cubicBezTo>
                  <a:cubicBezTo>
                    <a:pt x="1321825" y="774262"/>
                    <a:pt x="1408655" y="792784"/>
                    <a:pt x="1487669" y="826259"/>
                  </a:cubicBezTo>
                  <a:lnTo>
                    <a:pt x="1567037" y="869391"/>
                  </a:lnTo>
                  <a:lnTo>
                    <a:pt x="1565871" y="872857"/>
                  </a:lnTo>
                  <a:lnTo>
                    <a:pt x="1486274" y="829595"/>
                  </a:lnTo>
                  <a:cubicBezTo>
                    <a:pt x="1407691" y="796298"/>
                    <a:pt x="1321333" y="777873"/>
                    <a:pt x="1230748" y="777873"/>
                  </a:cubicBezTo>
                  <a:cubicBezTo>
                    <a:pt x="1049619" y="777873"/>
                    <a:pt x="885356" y="851571"/>
                    <a:pt x="766375" y="970552"/>
                  </a:cubicBezTo>
                  <a:close/>
                  <a:moveTo>
                    <a:pt x="529126" y="989853"/>
                  </a:moveTo>
                  <a:lnTo>
                    <a:pt x="540190" y="969494"/>
                  </a:lnTo>
                  <a:cubicBezTo>
                    <a:pt x="600128" y="880847"/>
                    <a:pt x="676670" y="804306"/>
                    <a:pt x="765317" y="744368"/>
                  </a:cubicBezTo>
                  <a:lnTo>
                    <a:pt x="779933" y="736425"/>
                  </a:lnTo>
                  <a:lnTo>
                    <a:pt x="776467" y="742429"/>
                  </a:lnTo>
                  <a:lnTo>
                    <a:pt x="767361" y="747378"/>
                  </a:lnTo>
                  <a:cubicBezTo>
                    <a:pt x="679097" y="807060"/>
                    <a:pt x="602882" y="883275"/>
                    <a:pt x="543199" y="971538"/>
                  </a:cubicBezTo>
                  <a:lnTo>
                    <a:pt x="533195" y="989945"/>
                  </a:lnTo>
                  <a:lnTo>
                    <a:pt x="530049" y="990164"/>
                  </a:lnTo>
                  <a:close/>
                  <a:moveTo>
                    <a:pt x="716581" y="1101459"/>
                  </a:moveTo>
                  <a:lnTo>
                    <a:pt x="713823" y="1099026"/>
                  </a:lnTo>
                  <a:lnTo>
                    <a:pt x="718794" y="1089882"/>
                  </a:lnTo>
                  <a:cubicBezTo>
                    <a:pt x="829893" y="925578"/>
                    <a:pt x="1017930" y="817349"/>
                    <a:pt x="1230748" y="817349"/>
                  </a:cubicBezTo>
                  <a:cubicBezTo>
                    <a:pt x="1315875" y="817349"/>
                    <a:pt x="1397037" y="834666"/>
                    <a:pt x="1470896" y="865961"/>
                  </a:cubicBezTo>
                  <a:lnTo>
                    <a:pt x="1553156" y="910669"/>
                  </a:lnTo>
                  <a:lnTo>
                    <a:pt x="1551996" y="914119"/>
                  </a:lnTo>
                  <a:lnTo>
                    <a:pt x="1469501" y="869285"/>
                  </a:lnTo>
                  <a:cubicBezTo>
                    <a:pt x="1396073" y="838174"/>
                    <a:pt x="1315383" y="820960"/>
                    <a:pt x="1230748" y="820960"/>
                  </a:cubicBezTo>
                  <a:cubicBezTo>
                    <a:pt x="1019161" y="820960"/>
                    <a:pt x="832227" y="928548"/>
                    <a:pt x="721781" y="1091890"/>
                  </a:cubicBezTo>
                  <a:close/>
                  <a:moveTo>
                    <a:pt x="487880" y="975984"/>
                  </a:moveTo>
                  <a:lnTo>
                    <a:pt x="504482" y="945437"/>
                  </a:lnTo>
                  <a:cubicBezTo>
                    <a:pt x="567523" y="852205"/>
                    <a:pt x="648028" y="771701"/>
                    <a:pt x="741260" y="708660"/>
                  </a:cubicBezTo>
                  <a:lnTo>
                    <a:pt x="820977" y="665336"/>
                  </a:lnTo>
                  <a:lnTo>
                    <a:pt x="817543" y="671283"/>
                  </a:lnTo>
                  <a:lnTo>
                    <a:pt x="743269" y="711648"/>
                  </a:lnTo>
                  <a:cubicBezTo>
                    <a:pt x="650421" y="774428"/>
                    <a:pt x="570250" y="854598"/>
                    <a:pt x="507470" y="947446"/>
                  </a:cubicBezTo>
                  <a:lnTo>
                    <a:pt x="491330" y="977144"/>
                  </a:lnTo>
                  <a:close/>
                  <a:moveTo>
                    <a:pt x="749729" y="1130298"/>
                  </a:moveTo>
                  <a:lnTo>
                    <a:pt x="748418" y="1129541"/>
                  </a:lnTo>
                  <a:lnTo>
                    <a:pt x="746798" y="1128112"/>
                  </a:lnTo>
                  <a:lnTo>
                    <a:pt x="754502" y="1113937"/>
                  </a:lnTo>
                  <a:cubicBezTo>
                    <a:pt x="857842" y="961098"/>
                    <a:pt x="1032754" y="860435"/>
                    <a:pt x="1230748" y="860435"/>
                  </a:cubicBezTo>
                  <a:cubicBezTo>
                    <a:pt x="1309945" y="860435"/>
                    <a:pt x="1385450" y="876541"/>
                    <a:pt x="1454158" y="905650"/>
                  </a:cubicBezTo>
                  <a:lnTo>
                    <a:pt x="1532373" y="948156"/>
                  </a:lnTo>
                  <a:lnTo>
                    <a:pt x="1530571" y="951276"/>
                  </a:lnTo>
                  <a:lnTo>
                    <a:pt x="1452763" y="908985"/>
                  </a:lnTo>
                  <a:cubicBezTo>
                    <a:pt x="1384486" y="880055"/>
                    <a:pt x="1309453" y="864046"/>
                    <a:pt x="1230748" y="864046"/>
                  </a:cubicBezTo>
                  <a:cubicBezTo>
                    <a:pt x="1034037" y="864046"/>
                    <a:pt x="860215" y="964100"/>
                    <a:pt x="757511" y="1115981"/>
                  </a:cubicBezTo>
                  <a:close/>
                  <a:moveTo>
                    <a:pt x="786860" y="1151735"/>
                  </a:moveTo>
                  <a:lnTo>
                    <a:pt x="783755" y="1149943"/>
                  </a:lnTo>
                  <a:lnTo>
                    <a:pt x="790230" y="1138029"/>
                  </a:lnTo>
                  <a:cubicBezTo>
                    <a:pt x="885829" y="996652"/>
                    <a:pt x="1047628" y="903522"/>
                    <a:pt x="1230747" y="903522"/>
                  </a:cubicBezTo>
                  <a:cubicBezTo>
                    <a:pt x="1303994" y="903522"/>
                    <a:pt x="1373831" y="918423"/>
                    <a:pt x="1437384" y="945352"/>
                  </a:cubicBezTo>
                  <a:lnTo>
                    <a:pt x="1510917" y="985317"/>
                  </a:lnTo>
                  <a:lnTo>
                    <a:pt x="1509124" y="988423"/>
                  </a:lnTo>
                  <a:lnTo>
                    <a:pt x="1435989" y="948676"/>
                  </a:lnTo>
                  <a:cubicBezTo>
                    <a:pt x="1372867" y="921931"/>
                    <a:pt x="1303502" y="907133"/>
                    <a:pt x="1230747" y="907133"/>
                  </a:cubicBezTo>
                  <a:cubicBezTo>
                    <a:pt x="1048859" y="907133"/>
                    <a:pt x="888163" y="999622"/>
                    <a:pt x="793218" y="1140038"/>
                  </a:cubicBezTo>
                  <a:close/>
                  <a:moveTo>
                    <a:pt x="824022" y="1173191"/>
                  </a:moveTo>
                  <a:lnTo>
                    <a:pt x="820886" y="1171380"/>
                  </a:lnTo>
                  <a:lnTo>
                    <a:pt x="825938" y="1162085"/>
                  </a:lnTo>
                  <a:cubicBezTo>
                    <a:pt x="913778" y="1032172"/>
                    <a:pt x="1062453" y="946608"/>
                    <a:pt x="1230748" y="946608"/>
                  </a:cubicBezTo>
                  <a:cubicBezTo>
                    <a:pt x="1298066" y="946608"/>
                    <a:pt x="1362244" y="960298"/>
                    <a:pt x="1420646" y="985041"/>
                  </a:cubicBezTo>
                  <a:lnTo>
                    <a:pt x="1489480" y="1022448"/>
                  </a:lnTo>
                  <a:lnTo>
                    <a:pt x="1487678" y="1025569"/>
                  </a:lnTo>
                  <a:lnTo>
                    <a:pt x="1419251" y="988376"/>
                  </a:lnTo>
                  <a:cubicBezTo>
                    <a:pt x="1361280" y="963812"/>
                    <a:pt x="1297573" y="950219"/>
                    <a:pt x="1230748" y="950219"/>
                  </a:cubicBezTo>
                  <a:cubicBezTo>
                    <a:pt x="1063735" y="950219"/>
                    <a:pt x="916150" y="1035174"/>
                    <a:pt x="828948" y="1164129"/>
                  </a:cubicBezTo>
                  <a:close/>
                  <a:moveTo>
                    <a:pt x="861153" y="1194629"/>
                  </a:moveTo>
                  <a:lnTo>
                    <a:pt x="858048" y="1192836"/>
                  </a:lnTo>
                  <a:lnTo>
                    <a:pt x="861667" y="1186177"/>
                  </a:lnTo>
                  <a:cubicBezTo>
                    <a:pt x="941765" y="1067725"/>
                    <a:pt x="1077328" y="989695"/>
                    <a:pt x="1230748" y="989695"/>
                  </a:cubicBezTo>
                  <a:cubicBezTo>
                    <a:pt x="1292115" y="989695"/>
                    <a:pt x="1350626" y="1002180"/>
                    <a:pt x="1403873" y="1024743"/>
                  </a:cubicBezTo>
                  <a:lnTo>
                    <a:pt x="1468024" y="1059610"/>
                  </a:lnTo>
                  <a:lnTo>
                    <a:pt x="1466231" y="1062716"/>
                  </a:lnTo>
                  <a:lnTo>
                    <a:pt x="1402477" y="1028066"/>
                  </a:lnTo>
                  <a:cubicBezTo>
                    <a:pt x="1349661" y="1005688"/>
                    <a:pt x="1291623" y="993306"/>
                    <a:pt x="1230748" y="993306"/>
                  </a:cubicBezTo>
                  <a:cubicBezTo>
                    <a:pt x="1078559" y="993306"/>
                    <a:pt x="944099" y="1070695"/>
                    <a:pt x="864655" y="1188185"/>
                  </a:cubicBezTo>
                  <a:close/>
                  <a:moveTo>
                    <a:pt x="2893" y="699113"/>
                  </a:moveTo>
                  <a:lnTo>
                    <a:pt x="0" y="697443"/>
                  </a:lnTo>
                  <a:lnTo>
                    <a:pt x="39807" y="631919"/>
                  </a:lnTo>
                  <a:cubicBezTo>
                    <a:pt x="272097" y="288086"/>
                    <a:pt x="649366" y="50249"/>
                    <a:pt x="1083902" y="6120"/>
                  </a:cubicBezTo>
                  <a:lnTo>
                    <a:pt x="1205109" y="0"/>
                  </a:lnTo>
                  <a:lnTo>
                    <a:pt x="1202991" y="3668"/>
                  </a:lnTo>
                  <a:lnTo>
                    <a:pt x="1088445" y="9248"/>
                  </a:lnTo>
                  <a:cubicBezTo>
                    <a:pt x="759521" y="41474"/>
                    <a:pt x="454520" y="185177"/>
                    <a:pt x="217758" y="421938"/>
                  </a:cubicBezTo>
                  <a:cubicBezTo>
                    <a:pt x="150112" y="489584"/>
                    <a:pt x="90062" y="562800"/>
                    <a:pt x="38039" y="640553"/>
                  </a:cubicBezTo>
                  <a:close/>
                  <a:moveTo>
                    <a:pt x="40857" y="721031"/>
                  </a:moveTo>
                  <a:lnTo>
                    <a:pt x="37741" y="719232"/>
                  </a:lnTo>
                  <a:lnTo>
                    <a:pt x="75861" y="656551"/>
                  </a:lnTo>
                  <a:cubicBezTo>
                    <a:pt x="301410" y="322980"/>
                    <a:pt x="667541" y="91881"/>
                    <a:pt x="1088511" y="48997"/>
                  </a:cubicBezTo>
                  <a:lnTo>
                    <a:pt x="1179481" y="44388"/>
                  </a:lnTo>
                  <a:lnTo>
                    <a:pt x="1177333" y="48108"/>
                  </a:lnTo>
                  <a:lnTo>
                    <a:pt x="1088876" y="52589"/>
                  </a:lnTo>
                  <a:cubicBezTo>
                    <a:pt x="668988" y="95361"/>
                    <a:pt x="303810" y="325853"/>
                    <a:pt x="78849" y="658560"/>
                  </a:cubicBezTo>
                  <a:close/>
                  <a:moveTo>
                    <a:pt x="78145" y="742559"/>
                  </a:moveTo>
                  <a:lnTo>
                    <a:pt x="74999" y="740743"/>
                  </a:lnTo>
                  <a:lnTo>
                    <a:pt x="111569" y="680608"/>
                  </a:lnTo>
                  <a:cubicBezTo>
                    <a:pt x="330136" y="357354"/>
                    <a:pt x="684936" y="133416"/>
                    <a:pt x="1092904" y="91861"/>
                  </a:cubicBezTo>
                  <a:lnTo>
                    <a:pt x="1153855" y="88773"/>
                  </a:lnTo>
                  <a:lnTo>
                    <a:pt x="1151707" y="92493"/>
                  </a:lnTo>
                  <a:lnTo>
                    <a:pt x="1093282" y="95454"/>
                  </a:lnTo>
                  <a:cubicBezTo>
                    <a:pt x="686432" y="136901"/>
                    <a:pt x="332571" y="360260"/>
                    <a:pt x="114579" y="682652"/>
                  </a:cubicBezTo>
                  <a:close/>
                  <a:moveTo>
                    <a:pt x="115402" y="764070"/>
                  </a:moveTo>
                  <a:lnTo>
                    <a:pt x="112286" y="762271"/>
                  </a:lnTo>
                  <a:lnTo>
                    <a:pt x="147299" y="704699"/>
                  </a:lnTo>
                  <a:cubicBezTo>
                    <a:pt x="358897" y="391760"/>
                    <a:pt x="702380" y="174956"/>
                    <a:pt x="1097310" y="134724"/>
                  </a:cubicBezTo>
                  <a:lnTo>
                    <a:pt x="1128230" y="133158"/>
                  </a:lnTo>
                  <a:lnTo>
                    <a:pt x="1126082" y="136877"/>
                  </a:lnTo>
                  <a:lnTo>
                    <a:pt x="1097675" y="138317"/>
                  </a:lnTo>
                  <a:cubicBezTo>
                    <a:pt x="703827" y="178436"/>
                    <a:pt x="361296" y="394634"/>
                    <a:pt x="150287" y="706707"/>
                  </a:cubicBezTo>
                  <a:close/>
                  <a:moveTo>
                    <a:pt x="152689" y="785598"/>
                  </a:moveTo>
                  <a:lnTo>
                    <a:pt x="149543" y="783782"/>
                  </a:lnTo>
                  <a:lnTo>
                    <a:pt x="183007" y="728756"/>
                  </a:lnTo>
                  <a:cubicBezTo>
                    <a:pt x="387622" y="426135"/>
                    <a:pt x="719776" y="216491"/>
                    <a:pt x="1101702" y="177588"/>
                  </a:cubicBezTo>
                  <a:lnTo>
                    <a:pt x="1102604" y="177542"/>
                  </a:lnTo>
                  <a:lnTo>
                    <a:pt x="1100351" y="181445"/>
                  </a:lnTo>
                  <a:lnTo>
                    <a:pt x="977088" y="200313"/>
                  </a:lnTo>
                  <a:cubicBezTo>
                    <a:pt x="649238" y="267580"/>
                    <a:pt x="367386" y="462570"/>
                    <a:pt x="186016" y="730800"/>
                  </a:cubicBezTo>
                  <a:close/>
                  <a:moveTo>
                    <a:pt x="189945" y="807108"/>
                  </a:moveTo>
                  <a:lnTo>
                    <a:pt x="186830" y="805309"/>
                  </a:lnTo>
                  <a:lnTo>
                    <a:pt x="218735" y="752847"/>
                  </a:lnTo>
                  <a:cubicBezTo>
                    <a:pt x="394422" y="493019"/>
                    <a:pt x="667443" y="304142"/>
                    <a:pt x="985028" y="238984"/>
                  </a:cubicBezTo>
                  <a:lnTo>
                    <a:pt x="1075090" y="225199"/>
                  </a:lnTo>
                  <a:lnTo>
                    <a:pt x="1072779" y="229201"/>
                  </a:lnTo>
                  <a:lnTo>
                    <a:pt x="985748" y="242520"/>
                  </a:lnTo>
                  <a:cubicBezTo>
                    <a:pt x="669097" y="307483"/>
                    <a:pt x="396886" y="495797"/>
                    <a:pt x="221723" y="754855"/>
                  </a:cubicBezTo>
                  <a:close/>
                  <a:moveTo>
                    <a:pt x="227233" y="828636"/>
                  </a:moveTo>
                  <a:lnTo>
                    <a:pt x="224087" y="826820"/>
                  </a:lnTo>
                  <a:lnTo>
                    <a:pt x="254443" y="776903"/>
                  </a:lnTo>
                  <a:cubicBezTo>
                    <a:pt x="423923" y="526248"/>
                    <a:pt x="687302" y="344046"/>
                    <a:pt x="993689" y="281192"/>
                  </a:cubicBezTo>
                  <a:lnTo>
                    <a:pt x="1047518" y="272954"/>
                  </a:lnTo>
                  <a:lnTo>
                    <a:pt x="1045205" y="276960"/>
                  </a:lnTo>
                  <a:lnTo>
                    <a:pt x="994433" y="284732"/>
                  </a:lnTo>
                  <a:cubicBezTo>
                    <a:pt x="689002" y="347400"/>
                    <a:pt x="426422" y="529058"/>
                    <a:pt x="257453" y="778948"/>
                  </a:cubicBezTo>
                  <a:close/>
                  <a:moveTo>
                    <a:pt x="264490" y="850146"/>
                  </a:moveTo>
                  <a:lnTo>
                    <a:pt x="261374" y="848347"/>
                  </a:lnTo>
                  <a:lnTo>
                    <a:pt x="290173" y="800995"/>
                  </a:lnTo>
                  <a:cubicBezTo>
                    <a:pt x="453458" y="559508"/>
                    <a:pt x="707207" y="383962"/>
                    <a:pt x="1002374" y="323403"/>
                  </a:cubicBezTo>
                  <a:lnTo>
                    <a:pt x="1019945" y="320713"/>
                  </a:lnTo>
                  <a:lnTo>
                    <a:pt x="1017635" y="324714"/>
                  </a:lnTo>
                  <a:lnTo>
                    <a:pt x="1003094" y="326939"/>
                  </a:lnTo>
                  <a:cubicBezTo>
                    <a:pt x="708862" y="387303"/>
                    <a:pt x="455923" y="562285"/>
                    <a:pt x="293161" y="803003"/>
                  </a:cubicBezTo>
                  <a:close/>
                  <a:moveTo>
                    <a:pt x="301748" y="871657"/>
                  </a:moveTo>
                  <a:lnTo>
                    <a:pt x="298632" y="869858"/>
                  </a:lnTo>
                  <a:lnTo>
                    <a:pt x="325881" y="825051"/>
                  </a:lnTo>
                  <a:cubicBezTo>
                    <a:pt x="463324" y="621775"/>
                    <a:pt x="667400" y="467075"/>
                    <a:pt x="906508" y="392550"/>
                  </a:cubicBezTo>
                  <a:lnTo>
                    <a:pt x="991049" y="370762"/>
                  </a:lnTo>
                  <a:lnTo>
                    <a:pt x="988524" y="375135"/>
                  </a:lnTo>
                  <a:lnTo>
                    <a:pt x="907572" y="395996"/>
                  </a:lnTo>
                  <a:cubicBezTo>
                    <a:pt x="669252" y="470273"/>
                    <a:pt x="465854" y="624457"/>
                    <a:pt x="328869" y="827059"/>
                  </a:cubicBezTo>
                  <a:close/>
                  <a:moveTo>
                    <a:pt x="339034" y="893184"/>
                  </a:moveTo>
                  <a:lnTo>
                    <a:pt x="335918" y="891385"/>
                  </a:lnTo>
                  <a:lnTo>
                    <a:pt x="361609" y="849142"/>
                  </a:lnTo>
                  <a:cubicBezTo>
                    <a:pt x="474772" y="681783"/>
                    <a:pt x="634957" y="548697"/>
                    <a:pt x="823042" y="469006"/>
                  </a:cubicBezTo>
                  <a:lnTo>
                    <a:pt x="958691" y="426807"/>
                  </a:lnTo>
                  <a:lnTo>
                    <a:pt x="956045" y="431390"/>
                  </a:lnTo>
                  <a:lnTo>
                    <a:pt x="824437" y="472330"/>
                  </a:lnTo>
                  <a:cubicBezTo>
                    <a:pt x="636998" y="551744"/>
                    <a:pt x="477368" y="684368"/>
                    <a:pt x="364597" y="851151"/>
                  </a:cubicBezTo>
                  <a:close/>
                  <a:moveTo>
                    <a:pt x="376321" y="914712"/>
                  </a:moveTo>
                  <a:lnTo>
                    <a:pt x="373176" y="912896"/>
                  </a:lnTo>
                  <a:lnTo>
                    <a:pt x="397317" y="873199"/>
                  </a:lnTo>
                  <a:cubicBezTo>
                    <a:pt x="505825" y="712718"/>
                    <a:pt x="659423" y="585108"/>
                    <a:pt x="839781" y="508696"/>
                  </a:cubicBezTo>
                  <a:lnTo>
                    <a:pt x="927093" y="481537"/>
                  </a:lnTo>
                  <a:lnTo>
                    <a:pt x="924435" y="486140"/>
                  </a:lnTo>
                  <a:lnTo>
                    <a:pt x="841210" y="512032"/>
                  </a:lnTo>
                  <a:cubicBezTo>
                    <a:pt x="661504" y="588176"/>
                    <a:pt x="508452" y="715337"/>
                    <a:pt x="400326" y="875243"/>
                  </a:cubicBezTo>
                  <a:close/>
                  <a:moveTo>
                    <a:pt x="413578" y="936222"/>
                  </a:moveTo>
                  <a:lnTo>
                    <a:pt x="410463" y="934424"/>
                  </a:lnTo>
                  <a:lnTo>
                    <a:pt x="433047" y="897290"/>
                  </a:lnTo>
                  <a:cubicBezTo>
                    <a:pt x="536909" y="743686"/>
                    <a:pt x="683928" y="621539"/>
                    <a:pt x="856554" y="548397"/>
                  </a:cubicBezTo>
                  <a:lnTo>
                    <a:pt x="895483" y="536287"/>
                  </a:lnTo>
                  <a:lnTo>
                    <a:pt x="892838" y="540868"/>
                  </a:lnTo>
                  <a:lnTo>
                    <a:pt x="857949" y="551721"/>
                  </a:lnTo>
                  <a:cubicBezTo>
                    <a:pt x="685970" y="624585"/>
                    <a:pt x="539504" y="746271"/>
                    <a:pt x="436034" y="899298"/>
                  </a:cubicBezTo>
                  <a:close/>
                  <a:moveTo>
                    <a:pt x="450866" y="957750"/>
                  </a:moveTo>
                  <a:lnTo>
                    <a:pt x="447720" y="955934"/>
                  </a:lnTo>
                  <a:lnTo>
                    <a:pt x="468754" y="921346"/>
                  </a:lnTo>
                  <a:cubicBezTo>
                    <a:pt x="534892" y="823530"/>
                    <a:pt x="619352" y="739070"/>
                    <a:pt x="717169" y="672932"/>
                  </a:cubicBezTo>
                  <a:lnTo>
                    <a:pt x="862048" y="594198"/>
                  </a:lnTo>
                  <a:lnTo>
                    <a:pt x="858588" y="600191"/>
                  </a:lnTo>
                  <a:lnTo>
                    <a:pt x="719213" y="675941"/>
                  </a:lnTo>
                  <a:cubicBezTo>
                    <a:pt x="621779" y="741824"/>
                    <a:pt x="537646" y="825957"/>
                    <a:pt x="471763" y="923390"/>
                  </a:cubicBezTo>
                  <a:close/>
                </a:path>
              </a:pathLst>
            </a:custGeom>
            <a:grpFill/>
            <a:ln w="8110" cap="flat">
              <a:noFill/>
              <a:prstDash val="solid"/>
              <a:miter/>
            </a:ln>
          </p:spPr>
          <p:txBody>
            <a:bodyPr rtlCol="0" anchor="ctr"/>
            <a:lstStyle/>
            <a:p>
              <a:endParaRPr lang="en-US"/>
            </a:p>
          </p:txBody>
        </p:sp>
        <p:sp>
          <p:nvSpPr>
            <p:cNvPr id="17" name="Freeform 16">
              <a:extLst>
                <a:ext uri="{FF2B5EF4-FFF2-40B4-BE49-F238E27FC236}">
                  <a16:creationId xmlns:a16="http://schemas.microsoft.com/office/drawing/2014/main" id="{E15A8D23-FA99-548D-2F0D-9970AEB041BC}"/>
                </a:ext>
              </a:extLst>
            </p:cNvPr>
            <p:cNvSpPr/>
            <p:nvPr/>
          </p:nvSpPr>
          <p:spPr>
            <a:xfrm>
              <a:off x="5744469" y="3428999"/>
              <a:ext cx="1469552" cy="1455327"/>
            </a:xfrm>
            <a:custGeom>
              <a:avLst/>
              <a:gdLst>
                <a:gd name="connsiteX0" fmla="*/ 711792 w 1469552"/>
                <a:gd name="connsiteY0" fmla="*/ 1224866 h 1455327"/>
                <a:gd name="connsiteX1" fmla="*/ 711792 w 1469552"/>
                <a:gd name="connsiteY1" fmla="*/ 1229329 h 1455327"/>
                <a:gd name="connsiteX2" fmla="*/ 642393 w 1469552"/>
                <a:gd name="connsiteY2" fmla="*/ 1271491 h 1455327"/>
                <a:gd name="connsiteX3" fmla="*/ 184672 w 1469552"/>
                <a:gd name="connsiteY3" fmla="*/ 1438493 h 1455327"/>
                <a:gd name="connsiteX4" fmla="*/ 74375 w 1469552"/>
                <a:gd name="connsiteY4" fmla="*/ 1455327 h 1455327"/>
                <a:gd name="connsiteX5" fmla="*/ 69344 w 1469552"/>
                <a:gd name="connsiteY5" fmla="*/ 1451935 h 1455327"/>
                <a:gd name="connsiteX6" fmla="*/ 175628 w 1469552"/>
                <a:gd name="connsiteY6" fmla="*/ 1436237 h 1455327"/>
                <a:gd name="connsiteX7" fmla="*/ 630644 w 1469552"/>
                <a:gd name="connsiteY7" fmla="*/ 1273565 h 1455327"/>
                <a:gd name="connsiteX8" fmla="*/ 711792 w 1469552"/>
                <a:gd name="connsiteY8" fmla="*/ 1165377 h 1455327"/>
                <a:gd name="connsiteX9" fmla="*/ 711792 w 1469552"/>
                <a:gd name="connsiteY9" fmla="*/ 1170253 h 1455327"/>
                <a:gd name="connsiteX10" fmla="*/ 617969 w 1469552"/>
                <a:gd name="connsiteY10" fmla="*/ 1227315 h 1455327"/>
                <a:gd name="connsiteX11" fmla="*/ 174202 w 1469552"/>
                <a:gd name="connsiteY11" fmla="*/ 1389537 h 1455327"/>
                <a:gd name="connsiteX12" fmla="*/ 24626 w 1469552"/>
                <a:gd name="connsiteY12" fmla="*/ 1412430 h 1455327"/>
                <a:gd name="connsiteX13" fmla="*/ 22043 w 1469552"/>
                <a:gd name="connsiteY13" fmla="*/ 1408600 h 1455327"/>
                <a:gd name="connsiteX14" fmla="*/ 173367 w 1469552"/>
                <a:gd name="connsiteY14" fmla="*/ 1385440 h 1455327"/>
                <a:gd name="connsiteX15" fmla="*/ 615987 w 1469552"/>
                <a:gd name="connsiteY15" fmla="*/ 1223642 h 1455327"/>
                <a:gd name="connsiteX16" fmla="*/ 711792 w 1469552"/>
                <a:gd name="connsiteY16" fmla="*/ 1107016 h 1455327"/>
                <a:gd name="connsiteX17" fmla="*/ 711792 w 1469552"/>
                <a:gd name="connsiteY17" fmla="*/ 1111942 h 1455327"/>
                <a:gd name="connsiteX18" fmla="*/ 594219 w 1469552"/>
                <a:gd name="connsiteY18" fmla="*/ 1183445 h 1455327"/>
                <a:gd name="connsiteX19" fmla="*/ 9056 w 1469552"/>
                <a:gd name="connsiteY19" fmla="*/ 1364381 h 1455327"/>
                <a:gd name="connsiteX20" fmla="*/ 4522 w 1469552"/>
                <a:gd name="connsiteY20" fmla="*/ 1364611 h 1455327"/>
                <a:gd name="connsiteX21" fmla="*/ 3686 w 1469552"/>
                <a:gd name="connsiteY21" fmla="*/ 1360469 h 1455327"/>
                <a:gd name="connsiteX22" fmla="*/ 8617 w 1469552"/>
                <a:gd name="connsiteY22" fmla="*/ 1360219 h 1455327"/>
                <a:gd name="connsiteX23" fmla="*/ 592195 w 1469552"/>
                <a:gd name="connsiteY23" fmla="*/ 1179754 h 1455327"/>
                <a:gd name="connsiteX24" fmla="*/ 711792 w 1469552"/>
                <a:gd name="connsiteY24" fmla="*/ 1046062 h 1455327"/>
                <a:gd name="connsiteX25" fmla="*/ 711792 w 1469552"/>
                <a:gd name="connsiteY25" fmla="*/ 1051263 h 1455327"/>
                <a:gd name="connsiteX26" fmla="*/ 695256 w 1469552"/>
                <a:gd name="connsiteY26" fmla="*/ 1063637 h 1455327"/>
                <a:gd name="connsiteX27" fmla="*/ 3952 w 1469552"/>
                <a:gd name="connsiteY27" fmla="*/ 1314727 h 1455327"/>
                <a:gd name="connsiteX28" fmla="*/ 0 w 1469552"/>
                <a:gd name="connsiteY28" fmla="*/ 1314927 h 1455327"/>
                <a:gd name="connsiteX29" fmla="*/ 0 w 1469552"/>
                <a:gd name="connsiteY29" fmla="*/ 1310745 h 1455327"/>
                <a:gd name="connsiteX30" fmla="*/ 3529 w 1469552"/>
                <a:gd name="connsiteY30" fmla="*/ 1310566 h 1455327"/>
                <a:gd name="connsiteX31" fmla="*/ 692930 w 1469552"/>
                <a:gd name="connsiteY31" fmla="*/ 1060176 h 1455327"/>
                <a:gd name="connsiteX32" fmla="*/ 711792 w 1469552"/>
                <a:gd name="connsiteY32" fmla="*/ 983790 h 1455327"/>
                <a:gd name="connsiteX33" fmla="*/ 711792 w 1469552"/>
                <a:gd name="connsiteY33" fmla="*/ 989049 h 1455327"/>
                <a:gd name="connsiteX34" fmla="*/ 667391 w 1469552"/>
                <a:gd name="connsiteY34" fmla="*/ 1022273 h 1455327"/>
                <a:gd name="connsiteX35" fmla="*/ 144076 w 1469552"/>
                <a:gd name="connsiteY35" fmla="*/ 1242850 h 1455327"/>
                <a:gd name="connsiteX36" fmla="*/ 0 w 1469552"/>
                <a:gd name="connsiteY36" fmla="*/ 1264900 h 1455327"/>
                <a:gd name="connsiteX37" fmla="*/ 0 w 1469552"/>
                <a:gd name="connsiteY37" fmla="*/ 1260670 h 1455327"/>
                <a:gd name="connsiteX38" fmla="*/ 143215 w 1469552"/>
                <a:gd name="connsiteY38" fmla="*/ 1238749 h 1455327"/>
                <a:gd name="connsiteX39" fmla="*/ 665023 w 1469552"/>
                <a:gd name="connsiteY39" fmla="*/ 1018787 h 1455327"/>
                <a:gd name="connsiteX40" fmla="*/ 711792 w 1469552"/>
                <a:gd name="connsiteY40" fmla="*/ 921575 h 1455327"/>
                <a:gd name="connsiteX41" fmla="*/ 711792 w 1469552"/>
                <a:gd name="connsiteY41" fmla="*/ 926777 h 1455327"/>
                <a:gd name="connsiteX42" fmla="*/ 639484 w 1469552"/>
                <a:gd name="connsiteY42" fmla="*/ 980884 h 1455327"/>
                <a:gd name="connsiteX43" fmla="*/ 134017 w 1469552"/>
                <a:gd name="connsiteY43" fmla="*/ 1193952 h 1455327"/>
                <a:gd name="connsiteX44" fmla="*/ 0 w 1469552"/>
                <a:gd name="connsiteY44" fmla="*/ 1214464 h 1455327"/>
                <a:gd name="connsiteX45" fmla="*/ 0 w 1469552"/>
                <a:gd name="connsiteY45" fmla="*/ 1210238 h 1455327"/>
                <a:gd name="connsiteX46" fmla="*/ 133182 w 1469552"/>
                <a:gd name="connsiteY46" fmla="*/ 1189855 h 1455327"/>
                <a:gd name="connsiteX47" fmla="*/ 637157 w 1469552"/>
                <a:gd name="connsiteY47" fmla="*/ 977423 h 1455327"/>
                <a:gd name="connsiteX48" fmla="*/ 708593 w 1469552"/>
                <a:gd name="connsiteY48" fmla="*/ 861695 h 1455327"/>
                <a:gd name="connsiteX49" fmla="*/ 709516 w 1469552"/>
                <a:gd name="connsiteY49" fmla="*/ 866265 h 1455327"/>
                <a:gd name="connsiteX50" fmla="*/ 611617 w 1469552"/>
                <a:gd name="connsiteY50" fmla="*/ 939520 h 1455327"/>
                <a:gd name="connsiteX51" fmla="*/ 123984 w 1469552"/>
                <a:gd name="connsiteY51" fmla="*/ 1145057 h 1455327"/>
                <a:gd name="connsiteX52" fmla="*/ 0 w 1469552"/>
                <a:gd name="connsiteY52" fmla="*/ 1164032 h 1455327"/>
                <a:gd name="connsiteX53" fmla="*/ 0 w 1469552"/>
                <a:gd name="connsiteY53" fmla="*/ 1159803 h 1455327"/>
                <a:gd name="connsiteX54" fmla="*/ 123121 w 1469552"/>
                <a:gd name="connsiteY54" fmla="*/ 1140957 h 1455327"/>
                <a:gd name="connsiteX55" fmla="*/ 609249 w 1469552"/>
                <a:gd name="connsiteY55" fmla="*/ 936034 h 1455327"/>
                <a:gd name="connsiteX56" fmla="*/ 690262 w 1469552"/>
                <a:gd name="connsiteY56" fmla="*/ 811913 h 1455327"/>
                <a:gd name="connsiteX57" fmla="*/ 692614 w 1469552"/>
                <a:gd name="connsiteY57" fmla="*/ 815402 h 1455327"/>
                <a:gd name="connsiteX58" fmla="*/ 684918 w 1469552"/>
                <a:gd name="connsiteY58" fmla="*/ 822398 h 1455327"/>
                <a:gd name="connsiteX59" fmla="*/ 113923 w 1469552"/>
                <a:gd name="connsiteY59" fmla="*/ 1096159 h 1455327"/>
                <a:gd name="connsiteX60" fmla="*/ 0 w 1469552"/>
                <a:gd name="connsiteY60" fmla="*/ 1113596 h 1455327"/>
                <a:gd name="connsiteX61" fmla="*/ 0 w 1469552"/>
                <a:gd name="connsiteY61" fmla="*/ 1109371 h 1455327"/>
                <a:gd name="connsiteX62" fmla="*/ 113089 w 1469552"/>
                <a:gd name="connsiteY62" fmla="*/ 1092062 h 1455327"/>
                <a:gd name="connsiteX63" fmla="*/ 682270 w 1469552"/>
                <a:gd name="connsiteY63" fmla="*/ 819179 h 1455327"/>
                <a:gd name="connsiteX64" fmla="*/ 655196 w 1469552"/>
                <a:gd name="connsiteY64" fmla="*/ 776412 h 1455327"/>
                <a:gd name="connsiteX65" fmla="*/ 658791 w 1469552"/>
                <a:gd name="connsiteY65" fmla="*/ 778836 h 1455327"/>
                <a:gd name="connsiteX66" fmla="*/ 653207 w 1469552"/>
                <a:gd name="connsiteY66" fmla="*/ 783912 h 1455327"/>
                <a:gd name="connsiteX67" fmla="*/ 103890 w 1469552"/>
                <a:gd name="connsiteY67" fmla="*/ 1047265 h 1455327"/>
                <a:gd name="connsiteX68" fmla="*/ 0 w 1469552"/>
                <a:gd name="connsiteY68" fmla="*/ 1063164 h 1455327"/>
                <a:gd name="connsiteX69" fmla="*/ 0 w 1469552"/>
                <a:gd name="connsiteY69" fmla="*/ 1058935 h 1455327"/>
                <a:gd name="connsiteX70" fmla="*/ 103028 w 1469552"/>
                <a:gd name="connsiteY70" fmla="*/ 1043164 h 1455327"/>
                <a:gd name="connsiteX71" fmla="*/ 650519 w 1469552"/>
                <a:gd name="connsiteY71" fmla="*/ 780663 h 1455327"/>
                <a:gd name="connsiteX72" fmla="*/ 599891 w 1469552"/>
                <a:gd name="connsiteY72" fmla="*/ 756334 h 1455327"/>
                <a:gd name="connsiteX73" fmla="*/ 605365 w 1469552"/>
                <a:gd name="connsiteY73" fmla="*/ 757439 h 1455327"/>
                <a:gd name="connsiteX74" fmla="*/ 527936 w 1469552"/>
                <a:gd name="connsiteY74" fmla="*/ 815378 h 1455327"/>
                <a:gd name="connsiteX75" fmla="*/ 93831 w 1469552"/>
                <a:gd name="connsiteY75" fmla="*/ 998367 h 1455327"/>
                <a:gd name="connsiteX76" fmla="*/ 0 w 1469552"/>
                <a:gd name="connsiteY76" fmla="*/ 1012729 h 1455327"/>
                <a:gd name="connsiteX77" fmla="*/ 0 w 1469552"/>
                <a:gd name="connsiteY77" fmla="*/ 1008503 h 1455327"/>
                <a:gd name="connsiteX78" fmla="*/ 92996 w 1469552"/>
                <a:gd name="connsiteY78" fmla="*/ 994270 h 1455327"/>
                <a:gd name="connsiteX79" fmla="*/ 525610 w 1469552"/>
                <a:gd name="connsiteY79" fmla="*/ 811916 h 1455327"/>
                <a:gd name="connsiteX80" fmla="*/ 519816 w 1469552"/>
                <a:gd name="connsiteY80" fmla="*/ 753980 h 1455327"/>
                <a:gd name="connsiteX81" fmla="*/ 526843 w 1469552"/>
                <a:gd name="connsiteY81" fmla="*/ 753980 h 1455327"/>
                <a:gd name="connsiteX82" fmla="*/ 500070 w 1469552"/>
                <a:gd name="connsiteY82" fmla="*/ 774014 h 1455327"/>
                <a:gd name="connsiteX83" fmla="*/ 83798 w 1469552"/>
                <a:gd name="connsiteY83" fmla="*/ 949473 h 1455327"/>
                <a:gd name="connsiteX84" fmla="*/ 0 w 1469552"/>
                <a:gd name="connsiteY84" fmla="*/ 962297 h 1455327"/>
                <a:gd name="connsiteX85" fmla="*/ 0 w 1469552"/>
                <a:gd name="connsiteY85" fmla="*/ 958067 h 1455327"/>
                <a:gd name="connsiteX86" fmla="*/ 82936 w 1469552"/>
                <a:gd name="connsiteY86" fmla="*/ 945372 h 1455327"/>
                <a:gd name="connsiteX87" fmla="*/ 497703 w 1469552"/>
                <a:gd name="connsiteY87" fmla="*/ 770527 h 1455327"/>
                <a:gd name="connsiteX88" fmla="*/ 429031 w 1469552"/>
                <a:gd name="connsiteY88" fmla="*/ 753980 h 1455327"/>
                <a:gd name="connsiteX89" fmla="*/ 437049 w 1469552"/>
                <a:gd name="connsiteY89" fmla="*/ 753980 h 1455327"/>
                <a:gd name="connsiteX90" fmla="*/ 380254 w 1469552"/>
                <a:gd name="connsiteY90" fmla="*/ 788522 h 1455327"/>
                <a:gd name="connsiteX91" fmla="*/ 73737 w 1469552"/>
                <a:gd name="connsiteY91" fmla="*/ 900574 h 1455327"/>
                <a:gd name="connsiteX92" fmla="*/ 0 w 1469552"/>
                <a:gd name="connsiteY92" fmla="*/ 911861 h 1455327"/>
                <a:gd name="connsiteX93" fmla="*/ 0 w 1469552"/>
                <a:gd name="connsiteY93" fmla="*/ 907635 h 1455327"/>
                <a:gd name="connsiteX94" fmla="*/ 72903 w 1469552"/>
                <a:gd name="connsiteY94" fmla="*/ 896478 h 1455327"/>
                <a:gd name="connsiteX95" fmla="*/ 378273 w 1469552"/>
                <a:gd name="connsiteY95" fmla="*/ 784850 h 1455327"/>
                <a:gd name="connsiteX96" fmla="*/ 327496 w 1469552"/>
                <a:gd name="connsiteY96" fmla="*/ 753980 h 1455327"/>
                <a:gd name="connsiteX97" fmla="*/ 337169 w 1469552"/>
                <a:gd name="connsiteY97" fmla="*/ 753980 h 1455327"/>
                <a:gd name="connsiteX98" fmla="*/ 263448 w 1469552"/>
                <a:gd name="connsiteY98" fmla="*/ 789546 h 1455327"/>
                <a:gd name="connsiteX99" fmla="*/ 63705 w 1469552"/>
                <a:gd name="connsiteY99" fmla="*/ 851680 h 1455327"/>
                <a:gd name="connsiteX100" fmla="*/ 3357 w 1469552"/>
                <a:gd name="connsiteY100" fmla="*/ 860916 h 1455327"/>
                <a:gd name="connsiteX101" fmla="*/ 4238 w 1469552"/>
                <a:gd name="connsiteY101" fmla="*/ 856550 h 1455327"/>
                <a:gd name="connsiteX102" fmla="*/ 62843 w 1469552"/>
                <a:gd name="connsiteY102" fmla="*/ 847579 h 1455327"/>
                <a:gd name="connsiteX103" fmla="*/ 261792 w 1469552"/>
                <a:gd name="connsiteY103" fmla="*/ 785682 h 1455327"/>
                <a:gd name="connsiteX104" fmla="*/ 1469552 w 1469552"/>
                <a:gd name="connsiteY104" fmla="*/ 164663 h 1455327"/>
                <a:gd name="connsiteX105" fmla="*/ 1469552 w 1469552"/>
                <a:gd name="connsiteY105" fmla="*/ 181649 h 1455327"/>
                <a:gd name="connsiteX106" fmla="*/ 1438272 w 1469552"/>
                <a:gd name="connsiteY106" fmla="*/ 303305 h 1455327"/>
                <a:gd name="connsiteX107" fmla="*/ 1312270 w 1469552"/>
                <a:gd name="connsiteY107" fmla="*/ 601595 h 1455327"/>
                <a:gd name="connsiteX108" fmla="*/ 1245326 w 1469552"/>
                <a:gd name="connsiteY108" fmla="*/ 711792 h 1455327"/>
                <a:gd name="connsiteX109" fmla="*/ 1241165 w 1469552"/>
                <a:gd name="connsiteY109" fmla="*/ 711792 h 1455327"/>
                <a:gd name="connsiteX110" fmla="*/ 1314344 w 1469552"/>
                <a:gd name="connsiteY110" fmla="*/ 589846 h 1455327"/>
                <a:gd name="connsiteX111" fmla="*/ 1437731 w 1469552"/>
                <a:gd name="connsiteY111" fmla="*/ 291975 h 1455327"/>
                <a:gd name="connsiteX112" fmla="*/ 1439557 w 1469552"/>
                <a:gd name="connsiteY112" fmla="*/ 45377 h 1455327"/>
                <a:gd name="connsiteX113" fmla="*/ 1443000 w 1469552"/>
                <a:gd name="connsiteY113" fmla="*/ 50485 h 1455327"/>
                <a:gd name="connsiteX114" fmla="*/ 1430311 w 1469552"/>
                <a:gd name="connsiteY114" fmla="*/ 133391 h 1455327"/>
                <a:gd name="connsiteX115" fmla="*/ 1187172 w 1469552"/>
                <a:gd name="connsiteY115" fmla="*/ 710235 h 1455327"/>
                <a:gd name="connsiteX116" fmla="*/ 1186007 w 1469552"/>
                <a:gd name="connsiteY116" fmla="*/ 711792 h 1455327"/>
                <a:gd name="connsiteX117" fmla="*/ 1180805 w 1469552"/>
                <a:gd name="connsiteY117" fmla="*/ 711792 h 1455327"/>
                <a:gd name="connsiteX118" fmla="*/ 1183711 w 1469552"/>
                <a:gd name="connsiteY118" fmla="*/ 707909 h 1455327"/>
                <a:gd name="connsiteX119" fmla="*/ 1426215 w 1469552"/>
                <a:gd name="connsiteY119" fmla="*/ 132556 h 1455327"/>
                <a:gd name="connsiteX120" fmla="*/ 1394535 w 1469552"/>
                <a:gd name="connsiteY120" fmla="*/ 10012 h 1455327"/>
                <a:gd name="connsiteX121" fmla="*/ 1398369 w 1469552"/>
                <a:gd name="connsiteY121" fmla="*/ 12597 h 1455327"/>
                <a:gd name="connsiteX122" fmla="*/ 1381419 w 1469552"/>
                <a:gd name="connsiteY122" fmla="*/ 123358 h 1455327"/>
                <a:gd name="connsiteX123" fmla="*/ 1145810 w 1469552"/>
                <a:gd name="connsiteY123" fmla="*/ 682369 h 1455327"/>
                <a:gd name="connsiteX124" fmla="*/ 1123794 w 1469552"/>
                <a:gd name="connsiteY124" fmla="*/ 711792 h 1455327"/>
                <a:gd name="connsiteX125" fmla="*/ 1118536 w 1469552"/>
                <a:gd name="connsiteY125" fmla="*/ 711792 h 1455327"/>
                <a:gd name="connsiteX126" fmla="*/ 1142323 w 1469552"/>
                <a:gd name="connsiteY126" fmla="*/ 680001 h 1455327"/>
                <a:gd name="connsiteX127" fmla="*/ 1377318 w 1469552"/>
                <a:gd name="connsiteY127" fmla="*/ 122496 h 1455327"/>
                <a:gd name="connsiteX128" fmla="*/ 1345637 w 1469552"/>
                <a:gd name="connsiteY128" fmla="*/ 0 h 1455327"/>
                <a:gd name="connsiteX129" fmla="*/ 1345992 w 1469552"/>
                <a:gd name="connsiteY129" fmla="*/ 0 h 1455327"/>
                <a:gd name="connsiteX130" fmla="*/ 1349746 w 1469552"/>
                <a:gd name="connsiteY130" fmla="*/ 758 h 1455327"/>
                <a:gd name="connsiteX131" fmla="*/ 1332522 w 1469552"/>
                <a:gd name="connsiteY131" fmla="*/ 113298 h 1455327"/>
                <a:gd name="connsiteX132" fmla="*/ 1104421 w 1469552"/>
                <a:gd name="connsiteY132" fmla="*/ 654460 h 1455327"/>
                <a:gd name="connsiteX133" fmla="*/ 1061523 w 1469552"/>
                <a:gd name="connsiteY133" fmla="*/ 711792 h 1455327"/>
                <a:gd name="connsiteX134" fmla="*/ 1056322 w 1469552"/>
                <a:gd name="connsiteY134" fmla="*/ 711792 h 1455327"/>
                <a:gd name="connsiteX135" fmla="*/ 1100960 w 1469552"/>
                <a:gd name="connsiteY135" fmla="*/ 652134 h 1455327"/>
                <a:gd name="connsiteX136" fmla="*/ 1328425 w 1469552"/>
                <a:gd name="connsiteY136" fmla="*/ 112463 h 1455327"/>
                <a:gd name="connsiteX137" fmla="*/ 1295202 w 1469552"/>
                <a:gd name="connsiteY137" fmla="*/ 0 h 1455327"/>
                <a:gd name="connsiteX138" fmla="*/ 1299433 w 1469552"/>
                <a:gd name="connsiteY138" fmla="*/ 0 h 1455327"/>
                <a:gd name="connsiteX139" fmla="*/ 1283630 w 1469552"/>
                <a:gd name="connsiteY139" fmla="*/ 103265 h 1455327"/>
                <a:gd name="connsiteX140" fmla="*/ 1063059 w 1469552"/>
                <a:gd name="connsiteY140" fmla="*/ 626594 h 1455327"/>
                <a:gd name="connsiteX141" fmla="*/ 999311 w 1469552"/>
                <a:gd name="connsiteY141" fmla="*/ 711792 h 1455327"/>
                <a:gd name="connsiteX142" fmla="*/ 994051 w 1469552"/>
                <a:gd name="connsiteY142" fmla="*/ 711792 h 1455327"/>
                <a:gd name="connsiteX143" fmla="*/ 1059573 w 1469552"/>
                <a:gd name="connsiteY143" fmla="*/ 624226 h 1455327"/>
                <a:gd name="connsiteX144" fmla="*/ 1279529 w 1469552"/>
                <a:gd name="connsiteY144" fmla="*/ 102403 h 1455327"/>
                <a:gd name="connsiteX145" fmla="*/ 1244773 w 1469552"/>
                <a:gd name="connsiteY145" fmla="*/ 0 h 1455327"/>
                <a:gd name="connsiteX146" fmla="*/ 1248998 w 1469552"/>
                <a:gd name="connsiteY146" fmla="*/ 0 h 1455327"/>
                <a:gd name="connsiteX147" fmla="*/ 1234733 w 1469552"/>
                <a:gd name="connsiteY147" fmla="*/ 93204 h 1455327"/>
                <a:gd name="connsiteX148" fmla="*/ 940189 w 1469552"/>
                <a:gd name="connsiteY148" fmla="*/ 707584 h 1455327"/>
                <a:gd name="connsiteX149" fmla="*/ 936364 w 1469552"/>
                <a:gd name="connsiteY149" fmla="*/ 711792 h 1455327"/>
                <a:gd name="connsiteX150" fmla="*/ 930737 w 1469552"/>
                <a:gd name="connsiteY150" fmla="*/ 711792 h 1455327"/>
                <a:gd name="connsiteX151" fmla="*/ 936970 w 1469552"/>
                <a:gd name="connsiteY151" fmla="*/ 704935 h 1455327"/>
                <a:gd name="connsiteX152" fmla="*/ 1230637 w 1469552"/>
                <a:gd name="connsiteY152" fmla="*/ 92370 h 1455327"/>
                <a:gd name="connsiteX153" fmla="*/ 1194337 w 1469552"/>
                <a:gd name="connsiteY153" fmla="*/ 0 h 1455327"/>
                <a:gd name="connsiteX154" fmla="*/ 1198567 w 1469552"/>
                <a:gd name="connsiteY154" fmla="*/ 0 h 1455327"/>
                <a:gd name="connsiteX155" fmla="*/ 1185839 w 1469552"/>
                <a:gd name="connsiteY155" fmla="*/ 83171 h 1455327"/>
                <a:gd name="connsiteX156" fmla="*/ 901704 w 1469552"/>
                <a:gd name="connsiteY156" fmla="*/ 675872 h 1455327"/>
                <a:gd name="connsiteX157" fmla="*/ 870955 w 1469552"/>
                <a:gd name="connsiteY157" fmla="*/ 709699 h 1455327"/>
                <a:gd name="connsiteX158" fmla="*/ 866144 w 1469552"/>
                <a:gd name="connsiteY158" fmla="*/ 708728 h 1455327"/>
                <a:gd name="connsiteX159" fmla="*/ 898455 w 1469552"/>
                <a:gd name="connsiteY159" fmla="*/ 673184 h 1455327"/>
                <a:gd name="connsiteX160" fmla="*/ 1181738 w 1469552"/>
                <a:gd name="connsiteY160" fmla="*/ 82309 h 1455327"/>
                <a:gd name="connsiteX161" fmla="*/ 1143907 w 1469552"/>
                <a:gd name="connsiteY161" fmla="*/ 0 h 1455327"/>
                <a:gd name="connsiteX162" fmla="*/ 1148133 w 1469552"/>
                <a:gd name="connsiteY162" fmla="*/ 0 h 1455327"/>
                <a:gd name="connsiteX163" fmla="*/ 1136943 w 1469552"/>
                <a:gd name="connsiteY163" fmla="*/ 73111 h 1455327"/>
                <a:gd name="connsiteX164" fmla="*/ 863189 w 1469552"/>
                <a:gd name="connsiteY164" fmla="*/ 644122 h 1455327"/>
                <a:gd name="connsiteX165" fmla="*/ 819136 w 1469552"/>
                <a:gd name="connsiteY165" fmla="*/ 692583 h 1455327"/>
                <a:gd name="connsiteX166" fmla="*/ 815648 w 1469552"/>
                <a:gd name="connsiteY166" fmla="*/ 690231 h 1455327"/>
                <a:gd name="connsiteX167" fmla="*/ 859971 w 1469552"/>
                <a:gd name="connsiteY167" fmla="*/ 641473 h 1455327"/>
                <a:gd name="connsiteX168" fmla="*/ 1132846 w 1469552"/>
                <a:gd name="connsiteY168" fmla="*/ 72276 h 1455327"/>
                <a:gd name="connsiteX169" fmla="*/ 1093472 w 1469552"/>
                <a:gd name="connsiteY169" fmla="*/ 0 h 1455327"/>
                <a:gd name="connsiteX170" fmla="*/ 1097703 w 1469552"/>
                <a:gd name="connsiteY170" fmla="*/ 0 h 1455327"/>
                <a:gd name="connsiteX171" fmla="*/ 1088050 w 1469552"/>
                <a:gd name="connsiteY171" fmla="*/ 63078 h 1455327"/>
                <a:gd name="connsiteX172" fmla="*/ 824704 w 1469552"/>
                <a:gd name="connsiteY172" fmla="*/ 612410 h 1455327"/>
                <a:gd name="connsiteX173" fmla="*/ 782585 w 1469552"/>
                <a:gd name="connsiteY173" fmla="*/ 658745 h 1455327"/>
                <a:gd name="connsiteX174" fmla="*/ 780160 w 1469552"/>
                <a:gd name="connsiteY174" fmla="*/ 655149 h 1455327"/>
                <a:gd name="connsiteX175" fmla="*/ 821455 w 1469552"/>
                <a:gd name="connsiteY175" fmla="*/ 609722 h 1455327"/>
                <a:gd name="connsiteX176" fmla="*/ 1083949 w 1469552"/>
                <a:gd name="connsiteY176" fmla="*/ 62216 h 1455327"/>
                <a:gd name="connsiteX177" fmla="*/ 1043043 w 1469552"/>
                <a:gd name="connsiteY177" fmla="*/ 0 h 1455327"/>
                <a:gd name="connsiteX178" fmla="*/ 1047268 w 1469552"/>
                <a:gd name="connsiteY178" fmla="*/ 0 h 1455327"/>
                <a:gd name="connsiteX179" fmla="*/ 1039153 w 1469552"/>
                <a:gd name="connsiteY179" fmla="*/ 53017 h 1455327"/>
                <a:gd name="connsiteX180" fmla="*/ 786190 w 1469552"/>
                <a:gd name="connsiteY180" fmla="*/ 580660 h 1455327"/>
                <a:gd name="connsiteX181" fmla="*/ 761676 w 1469552"/>
                <a:gd name="connsiteY181" fmla="*/ 607627 h 1455327"/>
                <a:gd name="connsiteX182" fmla="*/ 760653 w 1469552"/>
                <a:gd name="connsiteY182" fmla="*/ 602562 h 1455327"/>
                <a:gd name="connsiteX183" fmla="*/ 782971 w 1469552"/>
                <a:gd name="connsiteY183" fmla="*/ 578011 h 1455327"/>
                <a:gd name="connsiteX184" fmla="*/ 1035057 w 1469552"/>
                <a:gd name="connsiteY184" fmla="*/ 52182 h 1455327"/>
                <a:gd name="connsiteX185" fmla="*/ 992607 w 1469552"/>
                <a:gd name="connsiteY185" fmla="*/ 0 h 1455327"/>
                <a:gd name="connsiteX186" fmla="*/ 996838 w 1469552"/>
                <a:gd name="connsiteY186" fmla="*/ 0 h 1455327"/>
                <a:gd name="connsiteX187" fmla="*/ 990260 w 1469552"/>
                <a:gd name="connsiteY187" fmla="*/ 42984 h 1455327"/>
                <a:gd name="connsiteX188" fmla="*/ 814806 w 1469552"/>
                <a:gd name="connsiteY188" fmla="*/ 459269 h 1455327"/>
                <a:gd name="connsiteX189" fmla="*/ 757760 w 1469552"/>
                <a:gd name="connsiteY189" fmla="*/ 535511 h 1455327"/>
                <a:gd name="connsiteX190" fmla="*/ 757760 w 1469552"/>
                <a:gd name="connsiteY190" fmla="*/ 528481 h 1455327"/>
                <a:gd name="connsiteX191" fmla="*/ 811320 w 1469552"/>
                <a:gd name="connsiteY191" fmla="*/ 456901 h 1455327"/>
                <a:gd name="connsiteX192" fmla="*/ 986159 w 1469552"/>
                <a:gd name="connsiteY192" fmla="*/ 42122 h 1455327"/>
                <a:gd name="connsiteX193" fmla="*/ 942177 w 1469552"/>
                <a:gd name="connsiteY193" fmla="*/ 0 h 1455327"/>
                <a:gd name="connsiteX194" fmla="*/ 946402 w 1469552"/>
                <a:gd name="connsiteY194" fmla="*/ 0 h 1455327"/>
                <a:gd name="connsiteX195" fmla="*/ 941363 w 1469552"/>
                <a:gd name="connsiteY195" fmla="*/ 32924 h 1455327"/>
                <a:gd name="connsiteX196" fmla="*/ 773418 w 1469552"/>
                <a:gd name="connsiteY196" fmla="*/ 431360 h 1455327"/>
                <a:gd name="connsiteX197" fmla="*/ 757760 w 1469552"/>
                <a:gd name="connsiteY197" fmla="*/ 452286 h 1455327"/>
                <a:gd name="connsiteX198" fmla="*/ 757760 w 1469552"/>
                <a:gd name="connsiteY198" fmla="*/ 445335 h 1455327"/>
                <a:gd name="connsiteX199" fmla="*/ 769957 w 1469552"/>
                <a:gd name="connsiteY199" fmla="*/ 429034 h 1455327"/>
                <a:gd name="connsiteX200" fmla="*/ 937266 w 1469552"/>
                <a:gd name="connsiteY200" fmla="*/ 32089 h 1455327"/>
                <a:gd name="connsiteX201" fmla="*/ 891742 w 1469552"/>
                <a:gd name="connsiteY201" fmla="*/ 0 h 1455327"/>
                <a:gd name="connsiteX202" fmla="*/ 895974 w 1469552"/>
                <a:gd name="connsiteY202" fmla="*/ 0 h 1455327"/>
                <a:gd name="connsiteX203" fmla="*/ 892471 w 1469552"/>
                <a:gd name="connsiteY203" fmla="*/ 22891 h 1455327"/>
                <a:gd name="connsiteX204" fmla="*/ 785446 w 1469552"/>
                <a:gd name="connsiteY204" fmla="*/ 315698 h 1455327"/>
                <a:gd name="connsiteX205" fmla="*/ 757760 w 1469552"/>
                <a:gd name="connsiteY205" fmla="*/ 361225 h 1455327"/>
                <a:gd name="connsiteX206" fmla="*/ 757760 w 1469552"/>
                <a:gd name="connsiteY206" fmla="*/ 353128 h 1455327"/>
                <a:gd name="connsiteX207" fmla="*/ 781754 w 1469552"/>
                <a:gd name="connsiteY207" fmla="*/ 313675 h 1455327"/>
                <a:gd name="connsiteX208" fmla="*/ 888370 w 1469552"/>
                <a:gd name="connsiteY208" fmla="*/ 22029 h 14553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Lst>
              <a:rect l="l" t="t" r="r" b="b"/>
              <a:pathLst>
                <a:path w="1469552" h="1455327">
                  <a:moveTo>
                    <a:pt x="711792" y="1224866"/>
                  </a:moveTo>
                  <a:lnTo>
                    <a:pt x="711792" y="1229329"/>
                  </a:lnTo>
                  <a:lnTo>
                    <a:pt x="642393" y="1271491"/>
                  </a:lnTo>
                  <a:cubicBezTo>
                    <a:pt x="500953" y="1348328"/>
                    <a:pt x="347125" y="1405250"/>
                    <a:pt x="184672" y="1438493"/>
                  </a:cubicBezTo>
                  <a:lnTo>
                    <a:pt x="74375" y="1455327"/>
                  </a:lnTo>
                  <a:lnTo>
                    <a:pt x="69344" y="1451935"/>
                  </a:lnTo>
                  <a:lnTo>
                    <a:pt x="175628" y="1436237"/>
                  </a:lnTo>
                  <a:cubicBezTo>
                    <a:pt x="335073" y="1404612"/>
                    <a:pt x="488097" y="1349828"/>
                    <a:pt x="630644" y="1273565"/>
                  </a:cubicBezTo>
                  <a:close/>
                  <a:moveTo>
                    <a:pt x="711792" y="1165377"/>
                  </a:moveTo>
                  <a:lnTo>
                    <a:pt x="711792" y="1170253"/>
                  </a:lnTo>
                  <a:lnTo>
                    <a:pt x="617969" y="1227315"/>
                  </a:lnTo>
                  <a:cubicBezTo>
                    <a:pt x="480783" y="1301936"/>
                    <a:pt x="331635" y="1357236"/>
                    <a:pt x="174202" y="1389537"/>
                  </a:cubicBezTo>
                  <a:lnTo>
                    <a:pt x="24626" y="1412430"/>
                  </a:lnTo>
                  <a:lnTo>
                    <a:pt x="22043" y="1408600"/>
                  </a:lnTo>
                  <a:lnTo>
                    <a:pt x="173367" y="1385440"/>
                  </a:lnTo>
                  <a:cubicBezTo>
                    <a:pt x="330395" y="1353224"/>
                    <a:pt x="479157" y="1298068"/>
                    <a:pt x="615987" y="1223642"/>
                  </a:cubicBezTo>
                  <a:close/>
                  <a:moveTo>
                    <a:pt x="711792" y="1107016"/>
                  </a:moveTo>
                  <a:lnTo>
                    <a:pt x="711792" y="1111942"/>
                  </a:lnTo>
                  <a:lnTo>
                    <a:pt x="594219" y="1183445"/>
                  </a:lnTo>
                  <a:cubicBezTo>
                    <a:pt x="416962" y="1279859"/>
                    <a:pt x="219091" y="1342987"/>
                    <a:pt x="9056" y="1364381"/>
                  </a:cubicBezTo>
                  <a:lnTo>
                    <a:pt x="4522" y="1364611"/>
                  </a:lnTo>
                  <a:lnTo>
                    <a:pt x="3686" y="1360469"/>
                  </a:lnTo>
                  <a:lnTo>
                    <a:pt x="8617" y="1360219"/>
                  </a:lnTo>
                  <a:cubicBezTo>
                    <a:pt x="218078" y="1338880"/>
                    <a:pt x="415413" y="1275915"/>
                    <a:pt x="592195" y="1179754"/>
                  </a:cubicBezTo>
                  <a:close/>
                  <a:moveTo>
                    <a:pt x="711792" y="1046062"/>
                  </a:moveTo>
                  <a:lnTo>
                    <a:pt x="711792" y="1051263"/>
                  </a:lnTo>
                  <a:lnTo>
                    <a:pt x="695256" y="1063637"/>
                  </a:lnTo>
                  <a:cubicBezTo>
                    <a:pt x="493866" y="1199813"/>
                    <a:pt x="258106" y="1288835"/>
                    <a:pt x="3952" y="1314727"/>
                  </a:cubicBezTo>
                  <a:lnTo>
                    <a:pt x="0" y="1314927"/>
                  </a:lnTo>
                  <a:lnTo>
                    <a:pt x="0" y="1310745"/>
                  </a:lnTo>
                  <a:lnTo>
                    <a:pt x="3529" y="1310566"/>
                  </a:lnTo>
                  <a:cubicBezTo>
                    <a:pt x="256987" y="1284747"/>
                    <a:pt x="492097" y="1195973"/>
                    <a:pt x="692930" y="1060176"/>
                  </a:cubicBezTo>
                  <a:close/>
                  <a:moveTo>
                    <a:pt x="711792" y="983790"/>
                  </a:moveTo>
                  <a:lnTo>
                    <a:pt x="711792" y="989049"/>
                  </a:lnTo>
                  <a:lnTo>
                    <a:pt x="667391" y="1022273"/>
                  </a:lnTo>
                  <a:cubicBezTo>
                    <a:pt x="511591" y="1127618"/>
                    <a:pt x="334517" y="1203780"/>
                    <a:pt x="144076" y="1242850"/>
                  </a:cubicBezTo>
                  <a:lnTo>
                    <a:pt x="0" y="1264900"/>
                  </a:lnTo>
                  <a:lnTo>
                    <a:pt x="0" y="1260670"/>
                  </a:lnTo>
                  <a:lnTo>
                    <a:pt x="143215" y="1238749"/>
                  </a:lnTo>
                  <a:cubicBezTo>
                    <a:pt x="333101" y="1199788"/>
                    <a:pt x="509667" y="1123837"/>
                    <a:pt x="665023" y="1018787"/>
                  </a:cubicBezTo>
                  <a:close/>
                  <a:moveTo>
                    <a:pt x="711792" y="921575"/>
                  </a:moveTo>
                  <a:lnTo>
                    <a:pt x="711792" y="926777"/>
                  </a:lnTo>
                  <a:lnTo>
                    <a:pt x="639484" y="980884"/>
                  </a:lnTo>
                  <a:cubicBezTo>
                    <a:pt x="488994" y="1082642"/>
                    <a:pt x="317958" y="1156212"/>
                    <a:pt x="134017" y="1193952"/>
                  </a:cubicBezTo>
                  <a:lnTo>
                    <a:pt x="0" y="1214464"/>
                  </a:lnTo>
                  <a:lnTo>
                    <a:pt x="0" y="1210238"/>
                  </a:lnTo>
                  <a:lnTo>
                    <a:pt x="133182" y="1189855"/>
                  </a:lnTo>
                  <a:cubicBezTo>
                    <a:pt x="316582" y="1152228"/>
                    <a:pt x="487113" y="1078878"/>
                    <a:pt x="637157" y="977423"/>
                  </a:cubicBezTo>
                  <a:close/>
                  <a:moveTo>
                    <a:pt x="708593" y="861695"/>
                  </a:moveTo>
                  <a:lnTo>
                    <a:pt x="709516" y="866265"/>
                  </a:lnTo>
                  <a:lnTo>
                    <a:pt x="611617" y="939520"/>
                  </a:lnTo>
                  <a:cubicBezTo>
                    <a:pt x="466440" y="1037683"/>
                    <a:pt x="301439" y="1108652"/>
                    <a:pt x="123984" y="1145057"/>
                  </a:cubicBezTo>
                  <a:lnTo>
                    <a:pt x="0" y="1164032"/>
                  </a:lnTo>
                  <a:lnTo>
                    <a:pt x="0" y="1159803"/>
                  </a:lnTo>
                  <a:lnTo>
                    <a:pt x="123121" y="1140957"/>
                  </a:lnTo>
                  <a:cubicBezTo>
                    <a:pt x="300023" y="1104659"/>
                    <a:pt x="464516" y="1033901"/>
                    <a:pt x="609249" y="936034"/>
                  </a:cubicBezTo>
                  <a:close/>
                  <a:moveTo>
                    <a:pt x="690262" y="811913"/>
                  </a:moveTo>
                  <a:lnTo>
                    <a:pt x="692614" y="815402"/>
                  </a:lnTo>
                  <a:lnTo>
                    <a:pt x="684918" y="822398"/>
                  </a:lnTo>
                  <a:cubicBezTo>
                    <a:pt x="522575" y="956437"/>
                    <a:pt x="327619" y="1052314"/>
                    <a:pt x="113923" y="1096159"/>
                  </a:cubicBezTo>
                  <a:lnTo>
                    <a:pt x="0" y="1113596"/>
                  </a:lnTo>
                  <a:lnTo>
                    <a:pt x="0" y="1109371"/>
                  </a:lnTo>
                  <a:lnTo>
                    <a:pt x="113089" y="1092062"/>
                  </a:lnTo>
                  <a:cubicBezTo>
                    <a:pt x="326109" y="1048358"/>
                    <a:pt x="520444" y="952789"/>
                    <a:pt x="682270" y="819179"/>
                  </a:cubicBezTo>
                  <a:close/>
                  <a:moveTo>
                    <a:pt x="655196" y="776412"/>
                  </a:moveTo>
                  <a:lnTo>
                    <a:pt x="658791" y="778836"/>
                  </a:lnTo>
                  <a:lnTo>
                    <a:pt x="653207" y="783912"/>
                  </a:lnTo>
                  <a:cubicBezTo>
                    <a:pt x="497031" y="912857"/>
                    <a:pt x="309479" y="1005088"/>
                    <a:pt x="103890" y="1047265"/>
                  </a:cubicBezTo>
                  <a:lnTo>
                    <a:pt x="0" y="1063164"/>
                  </a:lnTo>
                  <a:lnTo>
                    <a:pt x="0" y="1058935"/>
                  </a:lnTo>
                  <a:lnTo>
                    <a:pt x="103028" y="1043164"/>
                  </a:lnTo>
                  <a:cubicBezTo>
                    <a:pt x="307924" y="1001122"/>
                    <a:pt x="494856" y="909188"/>
                    <a:pt x="650519" y="780663"/>
                  </a:cubicBezTo>
                  <a:close/>
                  <a:moveTo>
                    <a:pt x="599891" y="756334"/>
                  </a:moveTo>
                  <a:lnTo>
                    <a:pt x="605365" y="757439"/>
                  </a:lnTo>
                  <a:lnTo>
                    <a:pt x="527936" y="815378"/>
                  </a:lnTo>
                  <a:cubicBezTo>
                    <a:pt x="398692" y="902770"/>
                    <a:pt x="251803" y="965954"/>
                    <a:pt x="93831" y="998367"/>
                  </a:cubicBezTo>
                  <a:lnTo>
                    <a:pt x="0" y="1012729"/>
                  </a:lnTo>
                  <a:lnTo>
                    <a:pt x="0" y="1008503"/>
                  </a:lnTo>
                  <a:lnTo>
                    <a:pt x="92996" y="994270"/>
                  </a:lnTo>
                  <a:cubicBezTo>
                    <a:pt x="250427" y="961970"/>
                    <a:pt x="396812" y="899006"/>
                    <a:pt x="525610" y="811916"/>
                  </a:cubicBezTo>
                  <a:close/>
                  <a:moveTo>
                    <a:pt x="519816" y="753980"/>
                  </a:moveTo>
                  <a:lnTo>
                    <a:pt x="526843" y="753980"/>
                  </a:lnTo>
                  <a:lnTo>
                    <a:pt x="500070" y="774014"/>
                  </a:lnTo>
                  <a:cubicBezTo>
                    <a:pt x="376139" y="857811"/>
                    <a:pt x="235284" y="918395"/>
                    <a:pt x="83798" y="949473"/>
                  </a:cubicBezTo>
                  <a:lnTo>
                    <a:pt x="0" y="962297"/>
                  </a:lnTo>
                  <a:lnTo>
                    <a:pt x="0" y="958067"/>
                  </a:lnTo>
                  <a:lnTo>
                    <a:pt x="82936" y="945372"/>
                  </a:lnTo>
                  <a:cubicBezTo>
                    <a:pt x="233869" y="914402"/>
                    <a:pt x="374215" y="854030"/>
                    <a:pt x="497703" y="770527"/>
                  </a:cubicBezTo>
                  <a:close/>
                  <a:moveTo>
                    <a:pt x="429031" y="753980"/>
                  </a:moveTo>
                  <a:lnTo>
                    <a:pt x="437049" y="753980"/>
                  </a:lnTo>
                  <a:lnTo>
                    <a:pt x="380254" y="788522"/>
                  </a:lnTo>
                  <a:cubicBezTo>
                    <a:pt x="285497" y="840065"/>
                    <a:pt x="182478" y="878263"/>
                    <a:pt x="73737" y="900574"/>
                  </a:cubicBezTo>
                  <a:lnTo>
                    <a:pt x="0" y="911861"/>
                  </a:lnTo>
                  <a:lnTo>
                    <a:pt x="0" y="907635"/>
                  </a:lnTo>
                  <a:lnTo>
                    <a:pt x="72903" y="896478"/>
                  </a:lnTo>
                  <a:cubicBezTo>
                    <a:pt x="181238" y="874251"/>
                    <a:pt x="283872" y="836198"/>
                    <a:pt x="378273" y="784850"/>
                  </a:cubicBezTo>
                  <a:close/>
                  <a:moveTo>
                    <a:pt x="327496" y="753980"/>
                  </a:moveTo>
                  <a:lnTo>
                    <a:pt x="337169" y="753980"/>
                  </a:lnTo>
                  <a:lnTo>
                    <a:pt x="263448" y="789546"/>
                  </a:lnTo>
                  <a:cubicBezTo>
                    <a:pt x="199777" y="816522"/>
                    <a:pt x="132956" y="837473"/>
                    <a:pt x="63705" y="851680"/>
                  </a:cubicBezTo>
                  <a:lnTo>
                    <a:pt x="3357" y="860916"/>
                  </a:lnTo>
                  <a:lnTo>
                    <a:pt x="4238" y="856550"/>
                  </a:lnTo>
                  <a:lnTo>
                    <a:pt x="62843" y="847579"/>
                  </a:lnTo>
                  <a:cubicBezTo>
                    <a:pt x="131817" y="833426"/>
                    <a:pt x="198372" y="812555"/>
                    <a:pt x="261792" y="785682"/>
                  </a:cubicBezTo>
                  <a:close/>
                  <a:moveTo>
                    <a:pt x="1469552" y="164663"/>
                  </a:moveTo>
                  <a:lnTo>
                    <a:pt x="1469552" y="181649"/>
                  </a:lnTo>
                  <a:lnTo>
                    <a:pt x="1438272" y="303305"/>
                  </a:lnTo>
                  <a:cubicBezTo>
                    <a:pt x="1405866" y="407498"/>
                    <a:pt x="1363494" y="507300"/>
                    <a:pt x="1312270" y="601595"/>
                  </a:cubicBezTo>
                  <a:lnTo>
                    <a:pt x="1245326" y="711792"/>
                  </a:lnTo>
                  <a:lnTo>
                    <a:pt x="1241165" y="711792"/>
                  </a:lnTo>
                  <a:lnTo>
                    <a:pt x="1314344" y="589846"/>
                  </a:lnTo>
                  <a:cubicBezTo>
                    <a:pt x="1365185" y="494811"/>
                    <a:pt x="1406480" y="395121"/>
                    <a:pt x="1437731" y="291975"/>
                  </a:cubicBezTo>
                  <a:close/>
                  <a:moveTo>
                    <a:pt x="1439557" y="45377"/>
                  </a:moveTo>
                  <a:lnTo>
                    <a:pt x="1443000" y="50485"/>
                  </a:lnTo>
                  <a:lnTo>
                    <a:pt x="1430311" y="133391"/>
                  </a:lnTo>
                  <a:cubicBezTo>
                    <a:pt x="1387245" y="343308"/>
                    <a:pt x="1303292" y="538496"/>
                    <a:pt x="1187172" y="710235"/>
                  </a:cubicBezTo>
                  <a:lnTo>
                    <a:pt x="1186007" y="711792"/>
                  </a:lnTo>
                  <a:lnTo>
                    <a:pt x="1180805" y="711792"/>
                  </a:lnTo>
                  <a:lnTo>
                    <a:pt x="1183711" y="707909"/>
                  </a:lnTo>
                  <a:cubicBezTo>
                    <a:pt x="1299528" y="536615"/>
                    <a:pt x="1383261" y="341932"/>
                    <a:pt x="1426215" y="132556"/>
                  </a:cubicBezTo>
                  <a:close/>
                  <a:moveTo>
                    <a:pt x="1394535" y="10012"/>
                  </a:moveTo>
                  <a:lnTo>
                    <a:pt x="1398369" y="12597"/>
                  </a:lnTo>
                  <a:lnTo>
                    <a:pt x="1381419" y="123358"/>
                  </a:lnTo>
                  <a:cubicBezTo>
                    <a:pt x="1339687" y="326789"/>
                    <a:pt x="1258335" y="515942"/>
                    <a:pt x="1145810" y="682369"/>
                  </a:cubicBezTo>
                  <a:lnTo>
                    <a:pt x="1123794" y="711792"/>
                  </a:lnTo>
                  <a:lnTo>
                    <a:pt x="1118536" y="711792"/>
                  </a:lnTo>
                  <a:lnTo>
                    <a:pt x="1142323" y="680001"/>
                  </a:lnTo>
                  <a:cubicBezTo>
                    <a:pt x="1254553" y="514017"/>
                    <a:pt x="1335694" y="325373"/>
                    <a:pt x="1377318" y="122496"/>
                  </a:cubicBezTo>
                  <a:close/>
                  <a:moveTo>
                    <a:pt x="1345637" y="0"/>
                  </a:moveTo>
                  <a:lnTo>
                    <a:pt x="1345992" y="0"/>
                  </a:lnTo>
                  <a:lnTo>
                    <a:pt x="1349746" y="758"/>
                  </a:lnTo>
                  <a:lnTo>
                    <a:pt x="1332522" y="113298"/>
                  </a:lnTo>
                  <a:cubicBezTo>
                    <a:pt x="1292119" y="310229"/>
                    <a:pt x="1213359" y="493344"/>
                    <a:pt x="1104421" y="654460"/>
                  </a:cubicBezTo>
                  <a:lnTo>
                    <a:pt x="1061523" y="711792"/>
                  </a:lnTo>
                  <a:lnTo>
                    <a:pt x="1056322" y="711792"/>
                  </a:lnTo>
                  <a:lnTo>
                    <a:pt x="1100960" y="652134"/>
                  </a:lnTo>
                  <a:cubicBezTo>
                    <a:pt x="1209595" y="491463"/>
                    <a:pt x="1288135" y="308854"/>
                    <a:pt x="1328425" y="112463"/>
                  </a:cubicBezTo>
                  <a:close/>
                  <a:moveTo>
                    <a:pt x="1295202" y="0"/>
                  </a:moveTo>
                  <a:lnTo>
                    <a:pt x="1299433" y="0"/>
                  </a:lnTo>
                  <a:lnTo>
                    <a:pt x="1283630" y="103265"/>
                  </a:lnTo>
                  <a:cubicBezTo>
                    <a:pt x="1244561" y="293710"/>
                    <a:pt x="1168401" y="470790"/>
                    <a:pt x="1063059" y="626594"/>
                  </a:cubicBezTo>
                  <a:lnTo>
                    <a:pt x="999311" y="711792"/>
                  </a:lnTo>
                  <a:lnTo>
                    <a:pt x="994051" y="711792"/>
                  </a:lnTo>
                  <a:lnTo>
                    <a:pt x="1059573" y="624226"/>
                  </a:lnTo>
                  <a:cubicBezTo>
                    <a:pt x="1164620" y="468865"/>
                    <a:pt x="1240569" y="292294"/>
                    <a:pt x="1279529" y="102403"/>
                  </a:cubicBezTo>
                  <a:close/>
                  <a:moveTo>
                    <a:pt x="1244773" y="0"/>
                  </a:moveTo>
                  <a:lnTo>
                    <a:pt x="1248998" y="0"/>
                  </a:lnTo>
                  <a:lnTo>
                    <a:pt x="1234733" y="93204"/>
                  </a:lnTo>
                  <a:cubicBezTo>
                    <a:pt x="1187560" y="323138"/>
                    <a:pt x="1084404" y="532906"/>
                    <a:pt x="940189" y="707584"/>
                  </a:cubicBezTo>
                  <a:lnTo>
                    <a:pt x="936364" y="711792"/>
                  </a:lnTo>
                  <a:lnTo>
                    <a:pt x="930737" y="711792"/>
                  </a:lnTo>
                  <a:lnTo>
                    <a:pt x="936970" y="704935"/>
                  </a:lnTo>
                  <a:cubicBezTo>
                    <a:pt x="1080756" y="530775"/>
                    <a:pt x="1183604" y="321627"/>
                    <a:pt x="1230637" y="92370"/>
                  </a:cubicBezTo>
                  <a:close/>
                  <a:moveTo>
                    <a:pt x="1194337" y="0"/>
                  </a:moveTo>
                  <a:lnTo>
                    <a:pt x="1198567" y="0"/>
                  </a:lnTo>
                  <a:lnTo>
                    <a:pt x="1185839" y="83171"/>
                  </a:lnTo>
                  <a:cubicBezTo>
                    <a:pt x="1140333" y="304997"/>
                    <a:pt x="1040824" y="507362"/>
                    <a:pt x="901704" y="675872"/>
                  </a:cubicBezTo>
                  <a:lnTo>
                    <a:pt x="870955" y="709699"/>
                  </a:lnTo>
                  <a:lnTo>
                    <a:pt x="866144" y="708728"/>
                  </a:lnTo>
                  <a:lnTo>
                    <a:pt x="898455" y="673184"/>
                  </a:lnTo>
                  <a:cubicBezTo>
                    <a:pt x="1037155" y="505187"/>
                    <a:pt x="1136368" y="303443"/>
                    <a:pt x="1181738" y="82309"/>
                  </a:cubicBezTo>
                  <a:close/>
                  <a:moveTo>
                    <a:pt x="1143907" y="0"/>
                  </a:moveTo>
                  <a:lnTo>
                    <a:pt x="1148133" y="0"/>
                  </a:lnTo>
                  <a:lnTo>
                    <a:pt x="1136943" y="73111"/>
                  </a:lnTo>
                  <a:cubicBezTo>
                    <a:pt x="1093099" y="286813"/>
                    <a:pt x="997224" y="481774"/>
                    <a:pt x="863189" y="644122"/>
                  </a:cubicBezTo>
                  <a:lnTo>
                    <a:pt x="819136" y="692583"/>
                  </a:lnTo>
                  <a:lnTo>
                    <a:pt x="815648" y="690231"/>
                  </a:lnTo>
                  <a:lnTo>
                    <a:pt x="859971" y="641473"/>
                  </a:lnTo>
                  <a:cubicBezTo>
                    <a:pt x="993577" y="479643"/>
                    <a:pt x="1089143" y="285302"/>
                    <a:pt x="1132846" y="72276"/>
                  </a:cubicBezTo>
                  <a:close/>
                  <a:moveTo>
                    <a:pt x="1093472" y="0"/>
                  </a:moveTo>
                  <a:lnTo>
                    <a:pt x="1097703" y="0"/>
                  </a:lnTo>
                  <a:lnTo>
                    <a:pt x="1088050" y="63078"/>
                  </a:lnTo>
                  <a:cubicBezTo>
                    <a:pt x="1045874" y="268672"/>
                    <a:pt x="953645" y="456230"/>
                    <a:pt x="824704" y="612410"/>
                  </a:cubicBezTo>
                  <a:lnTo>
                    <a:pt x="782585" y="658745"/>
                  </a:lnTo>
                  <a:lnTo>
                    <a:pt x="780160" y="655149"/>
                  </a:lnTo>
                  <a:lnTo>
                    <a:pt x="821455" y="609722"/>
                  </a:lnTo>
                  <a:cubicBezTo>
                    <a:pt x="949976" y="454055"/>
                    <a:pt x="1041908" y="267118"/>
                    <a:pt x="1083949" y="62216"/>
                  </a:cubicBezTo>
                  <a:close/>
                  <a:moveTo>
                    <a:pt x="1043043" y="0"/>
                  </a:moveTo>
                  <a:lnTo>
                    <a:pt x="1047268" y="0"/>
                  </a:lnTo>
                  <a:lnTo>
                    <a:pt x="1039153" y="53017"/>
                  </a:lnTo>
                  <a:cubicBezTo>
                    <a:pt x="998639" y="250488"/>
                    <a:pt x="910045" y="430642"/>
                    <a:pt x="786190" y="580660"/>
                  </a:cubicBezTo>
                  <a:lnTo>
                    <a:pt x="761676" y="607627"/>
                  </a:lnTo>
                  <a:lnTo>
                    <a:pt x="760653" y="602562"/>
                  </a:lnTo>
                  <a:lnTo>
                    <a:pt x="782971" y="578011"/>
                  </a:lnTo>
                  <a:cubicBezTo>
                    <a:pt x="906398" y="428511"/>
                    <a:pt x="994683" y="248977"/>
                    <a:pt x="1035057" y="52182"/>
                  </a:cubicBezTo>
                  <a:close/>
                  <a:moveTo>
                    <a:pt x="992607" y="0"/>
                  </a:moveTo>
                  <a:lnTo>
                    <a:pt x="996838" y="0"/>
                  </a:lnTo>
                  <a:lnTo>
                    <a:pt x="990260" y="42984"/>
                  </a:lnTo>
                  <a:cubicBezTo>
                    <a:pt x="959183" y="194475"/>
                    <a:pt x="898601" y="335334"/>
                    <a:pt x="814806" y="459269"/>
                  </a:cubicBezTo>
                  <a:lnTo>
                    <a:pt x="757760" y="535511"/>
                  </a:lnTo>
                  <a:lnTo>
                    <a:pt x="757760" y="528481"/>
                  </a:lnTo>
                  <a:lnTo>
                    <a:pt x="811320" y="456901"/>
                  </a:lnTo>
                  <a:cubicBezTo>
                    <a:pt x="894820" y="333409"/>
                    <a:pt x="955190" y="193059"/>
                    <a:pt x="986159" y="42122"/>
                  </a:cubicBezTo>
                  <a:close/>
                  <a:moveTo>
                    <a:pt x="942177" y="0"/>
                  </a:moveTo>
                  <a:lnTo>
                    <a:pt x="946402" y="0"/>
                  </a:lnTo>
                  <a:lnTo>
                    <a:pt x="941363" y="32924"/>
                  </a:lnTo>
                  <a:cubicBezTo>
                    <a:pt x="911615" y="177916"/>
                    <a:pt x="853626" y="312736"/>
                    <a:pt x="773418" y="431360"/>
                  </a:cubicBezTo>
                  <a:lnTo>
                    <a:pt x="757760" y="452286"/>
                  </a:lnTo>
                  <a:lnTo>
                    <a:pt x="757760" y="445335"/>
                  </a:lnTo>
                  <a:lnTo>
                    <a:pt x="769957" y="429034"/>
                  </a:lnTo>
                  <a:cubicBezTo>
                    <a:pt x="849862" y="310855"/>
                    <a:pt x="907631" y="176540"/>
                    <a:pt x="937266" y="32089"/>
                  </a:cubicBezTo>
                  <a:close/>
                  <a:moveTo>
                    <a:pt x="891742" y="0"/>
                  </a:moveTo>
                  <a:lnTo>
                    <a:pt x="895974" y="0"/>
                  </a:lnTo>
                  <a:lnTo>
                    <a:pt x="892471" y="22891"/>
                  </a:lnTo>
                  <a:cubicBezTo>
                    <a:pt x="871161" y="126770"/>
                    <a:pt x="834677" y="225182"/>
                    <a:pt x="785446" y="315698"/>
                  </a:cubicBezTo>
                  <a:lnTo>
                    <a:pt x="757760" y="361225"/>
                  </a:lnTo>
                  <a:lnTo>
                    <a:pt x="757760" y="353128"/>
                  </a:lnTo>
                  <a:lnTo>
                    <a:pt x="781754" y="313675"/>
                  </a:lnTo>
                  <a:cubicBezTo>
                    <a:pt x="830796" y="223514"/>
                    <a:pt x="867141" y="125493"/>
                    <a:pt x="888370" y="22029"/>
                  </a:cubicBezTo>
                  <a:close/>
                </a:path>
              </a:pathLst>
            </a:custGeom>
            <a:grpFill/>
            <a:ln w="9661" cap="flat">
              <a:noFill/>
              <a:prstDash val="solid"/>
              <a:miter/>
            </a:ln>
          </p:spPr>
          <p:txBody>
            <a:bodyPr rtlCol="0" anchor="ctr"/>
            <a:lstStyle/>
            <a:p>
              <a:endParaRPr lang="en-US"/>
            </a:p>
          </p:txBody>
        </p:sp>
        <p:sp>
          <p:nvSpPr>
            <p:cNvPr id="18" name="Freeform 17">
              <a:extLst>
                <a:ext uri="{FF2B5EF4-FFF2-40B4-BE49-F238E27FC236}">
                  <a16:creationId xmlns:a16="http://schemas.microsoft.com/office/drawing/2014/main" id="{F38BD23A-D40D-B9C2-8B79-FA0B53704F45}"/>
                </a:ext>
              </a:extLst>
            </p:cNvPr>
            <p:cNvSpPr/>
            <p:nvPr/>
          </p:nvSpPr>
          <p:spPr>
            <a:xfrm>
              <a:off x="4281722" y="4935028"/>
              <a:ext cx="663077" cy="1465772"/>
            </a:xfrm>
            <a:custGeom>
              <a:avLst/>
              <a:gdLst>
                <a:gd name="connsiteX0" fmla="*/ 6492 w 663077"/>
                <a:gd name="connsiteY0" fmla="*/ 777349 h 1465772"/>
                <a:gd name="connsiteX1" fmla="*/ 9817 w 663077"/>
                <a:gd name="connsiteY1" fmla="*/ 845595 h 1465772"/>
                <a:gd name="connsiteX2" fmla="*/ 173054 w 663077"/>
                <a:gd name="connsiteY2" fmla="*/ 1385126 h 1465772"/>
                <a:gd name="connsiteX3" fmla="*/ 221454 w 663077"/>
                <a:gd name="connsiteY3" fmla="*/ 1465772 h 1465772"/>
                <a:gd name="connsiteX4" fmla="*/ 217628 w 663077"/>
                <a:gd name="connsiteY4" fmla="*/ 1465772 h 1465772"/>
                <a:gd name="connsiteX5" fmla="*/ 174869 w 663077"/>
                <a:gd name="connsiteY5" fmla="*/ 1395388 h 1465772"/>
                <a:gd name="connsiteX6" fmla="*/ 6645 w 663077"/>
                <a:gd name="connsiteY6" fmla="*/ 850201 h 1465772"/>
                <a:gd name="connsiteX7" fmla="*/ 3082 w 663077"/>
                <a:gd name="connsiteY7" fmla="*/ 779648 h 1465772"/>
                <a:gd name="connsiteX8" fmla="*/ 49398 w 663077"/>
                <a:gd name="connsiteY8" fmla="*/ 759118 h 1465772"/>
                <a:gd name="connsiteX9" fmla="*/ 53757 w 663077"/>
                <a:gd name="connsiteY9" fmla="*/ 845158 h 1465772"/>
                <a:gd name="connsiteX10" fmla="*/ 216745 w 663077"/>
                <a:gd name="connsiteY10" fmla="*/ 1372277 h 1465772"/>
                <a:gd name="connsiteX11" fmla="*/ 273603 w 663077"/>
                <a:gd name="connsiteY11" fmla="*/ 1465772 h 1465772"/>
                <a:gd name="connsiteX12" fmla="*/ 269336 w 663077"/>
                <a:gd name="connsiteY12" fmla="*/ 1465772 h 1465772"/>
                <a:gd name="connsiteX13" fmla="*/ 213531 w 663077"/>
                <a:gd name="connsiteY13" fmla="*/ 1374011 h 1465772"/>
                <a:gd name="connsiteX14" fmla="*/ 50115 w 663077"/>
                <a:gd name="connsiteY14" fmla="*/ 845528 h 1465772"/>
                <a:gd name="connsiteX15" fmla="*/ 45774 w 663077"/>
                <a:gd name="connsiteY15" fmla="*/ 759849 h 1465772"/>
                <a:gd name="connsiteX16" fmla="*/ 525986 w 663077"/>
                <a:gd name="connsiteY16" fmla="*/ 753980 h 1465772"/>
                <a:gd name="connsiteX17" fmla="*/ 529647 w 663077"/>
                <a:gd name="connsiteY17" fmla="*/ 753980 h 1465772"/>
                <a:gd name="connsiteX18" fmla="*/ 531781 w 663077"/>
                <a:gd name="connsiteY18" fmla="*/ 796088 h 1465772"/>
                <a:gd name="connsiteX19" fmla="*/ 639185 w 663077"/>
                <a:gd name="connsiteY19" fmla="*/ 1143399 h 1465772"/>
                <a:gd name="connsiteX20" fmla="*/ 663077 w 663077"/>
                <a:gd name="connsiteY20" fmla="*/ 1182684 h 1465772"/>
                <a:gd name="connsiteX21" fmla="*/ 663077 w 663077"/>
                <a:gd name="connsiteY21" fmla="*/ 1189771 h 1465772"/>
                <a:gd name="connsiteX22" fmla="*/ 635954 w 663077"/>
                <a:gd name="connsiteY22" fmla="*/ 1145170 h 1465772"/>
                <a:gd name="connsiteX23" fmla="*/ 528138 w 663077"/>
                <a:gd name="connsiteY23" fmla="*/ 796472 h 1465772"/>
                <a:gd name="connsiteX24" fmla="*/ 482303 w 663077"/>
                <a:gd name="connsiteY24" fmla="*/ 753980 h 1465772"/>
                <a:gd name="connsiteX25" fmla="*/ 485964 w 663077"/>
                <a:gd name="connsiteY25" fmla="*/ 753980 h 1465772"/>
                <a:gd name="connsiteX26" fmla="*/ 488324 w 663077"/>
                <a:gd name="connsiteY26" fmla="*/ 800556 h 1465772"/>
                <a:gd name="connsiteX27" fmla="*/ 649509 w 663077"/>
                <a:gd name="connsiteY27" fmla="*/ 1244361 h 1465772"/>
                <a:gd name="connsiteX28" fmla="*/ 663077 w 663077"/>
                <a:gd name="connsiteY28" fmla="*/ 1260799 h 1465772"/>
                <a:gd name="connsiteX29" fmla="*/ 663077 w 663077"/>
                <a:gd name="connsiteY29" fmla="*/ 1266505 h 1465772"/>
                <a:gd name="connsiteX30" fmla="*/ 646480 w 663077"/>
                <a:gd name="connsiteY30" fmla="*/ 1246397 h 1465772"/>
                <a:gd name="connsiteX31" fmla="*/ 484682 w 663077"/>
                <a:gd name="connsiteY31" fmla="*/ 800926 h 1465772"/>
                <a:gd name="connsiteX32" fmla="*/ 438621 w 663077"/>
                <a:gd name="connsiteY32" fmla="*/ 753980 h 1465772"/>
                <a:gd name="connsiteX33" fmla="*/ 442282 w 663077"/>
                <a:gd name="connsiteY33" fmla="*/ 753980 h 1465772"/>
                <a:gd name="connsiteX34" fmla="*/ 444868 w 663077"/>
                <a:gd name="connsiteY34" fmla="*/ 805009 h 1465772"/>
                <a:gd name="connsiteX35" fmla="*/ 613308 w 663077"/>
                <a:gd name="connsiteY35" fmla="*/ 1268750 h 1465772"/>
                <a:gd name="connsiteX36" fmla="*/ 663077 w 663077"/>
                <a:gd name="connsiteY36" fmla="*/ 1329045 h 1465772"/>
                <a:gd name="connsiteX37" fmla="*/ 663077 w 663077"/>
                <a:gd name="connsiteY37" fmla="*/ 1334816 h 1465772"/>
                <a:gd name="connsiteX38" fmla="*/ 610257 w 663077"/>
                <a:gd name="connsiteY38" fmla="*/ 1270823 h 1465772"/>
                <a:gd name="connsiteX39" fmla="*/ 441225 w 663077"/>
                <a:gd name="connsiteY39" fmla="*/ 805393 h 1465772"/>
                <a:gd name="connsiteX40" fmla="*/ 394938 w 663077"/>
                <a:gd name="connsiteY40" fmla="*/ 753980 h 1465772"/>
                <a:gd name="connsiteX41" fmla="*/ 398599 w 663077"/>
                <a:gd name="connsiteY41" fmla="*/ 753980 h 1465772"/>
                <a:gd name="connsiteX42" fmla="*/ 401410 w 663077"/>
                <a:gd name="connsiteY42" fmla="*/ 809476 h 1465772"/>
                <a:gd name="connsiteX43" fmla="*/ 638119 w 663077"/>
                <a:gd name="connsiteY43" fmla="*/ 1374746 h 1465772"/>
                <a:gd name="connsiteX44" fmla="*/ 652898 w 663077"/>
                <a:gd name="connsiteY44" fmla="*/ 1391003 h 1465772"/>
                <a:gd name="connsiteX45" fmla="*/ 650801 w 663077"/>
                <a:gd name="connsiteY45" fmla="*/ 1394114 h 1465772"/>
                <a:gd name="connsiteX46" fmla="*/ 635302 w 663077"/>
                <a:gd name="connsiteY46" fmla="*/ 1377065 h 1465772"/>
                <a:gd name="connsiteX47" fmla="*/ 397769 w 663077"/>
                <a:gd name="connsiteY47" fmla="*/ 809846 h 1465772"/>
                <a:gd name="connsiteX48" fmla="*/ 351256 w 663077"/>
                <a:gd name="connsiteY48" fmla="*/ 753980 h 1465772"/>
                <a:gd name="connsiteX49" fmla="*/ 354917 w 663077"/>
                <a:gd name="connsiteY49" fmla="*/ 753980 h 1465772"/>
                <a:gd name="connsiteX50" fmla="*/ 357955 w 663077"/>
                <a:gd name="connsiteY50" fmla="*/ 813943 h 1465772"/>
                <a:gd name="connsiteX51" fmla="*/ 604438 w 663077"/>
                <a:gd name="connsiteY51" fmla="*/ 1402534 h 1465772"/>
                <a:gd name="connsiteX52" fmla="*/ 627798 w 663077"/>
                <a:gd name="connsiteY52" fmla="*/ 1428231 h 1465772"/>
                <a:gd name="connsiteX53" fmla="*/ 626887 w 663077"/>
                <a:gd name="connsiteY53" fmla="*/ 1429582 h 1465772"/>
                <a:gd name="connsiteX54" fmla="*/ 625143 w 663077"/>
                <a:gd name="connsiteY54" fmla="*/ 1430758 h 1465772"/>
                <a:gd name="connsiteX55" fmla="*/ 601594 w 663077"/>
                <a:gd name="connsiteY55" fmla="*/ 1404853 h 1465772"/>
                <a:gd name="connsiteX56" fmla="*/ 354312 w 663077"/>
                <a:gd name="connsiteY56" fmla="*/ 814313 h 1465772"/>
                <a:gd name="connsiteX57" fmla="*/ 307573 w 663077"/>
                <a:gd name="connsiteY57" fmla="*/ 753980 h 1465772"/>
                <a:gd name="connsiteX58" fmla="*/ 311234 w 663077"/>
                <a:gd name="connsiteY58" fmla="*/ 753980 h 1465772"/>
                <a:gd name="connsiteX59" fmla="*/ 314497 w 663077"/>
                <a:gd name="connsiteY59" fmla="*/ 818397 h 1465772"/>
                <a:gd name="connsiteX60" fmla="*/ 570728 w 663077"/>
                <a:gd name="connsiteY60" fmla="*/ 1430288 h 1465772"/>
                <a:gd name="connsiteX61" fmla="*/ 591671 w 663077"/>
                <a:gd name="connsiteY61" fmla="*/ 1453326 h 1465772"/>
                <a:gd name="connsiteX62" fmla="*/ 588617 w 663077"/>
                <a:gd name="connsiteY62" fmla="*/ 1455385 h 1465772"/>
                <a:gd name="connsiteX63" fmla="*/ 567911 w 663077"/>
                <a:gd name="connsiteY63" fmla="*/ 1432607 h 1465772"/>
                <a:gd name="connsiteX64" fmla="*/ 310855 w 663077"/>
                <a:gd name="connsiteY64" fmla="*/ 818767 h 1465772"/>
                <a:gd name="connsiteX65" fmla="*/ 263890 w 663077"/>
                <a:gd name="connsiteY65" fmla="*/ 753980 h 1465772"/>
                <a:gd name="connsiteX66" fmla="*/ 267551 w 663077"/>
                <a:gd name="connsiteY66" fmla="*/ 753980 h 1465772"/>
                <a:gd name="connsiteX67" fmla="*/ 271041 w 663077"/>
                <a:gd name="connsiteY67" fmla="*/ 822864 h 1465772"/>
                <a:gd name="connsiteX68" fmla="*/ 537046 w 663077"/>
                <a:gd name="connsiteY68" fmla="*/ 1458077 h 1465772"/>
                <a:gd name="connsiteX69" fmla="*/ 543340 w 663077"/>
                <a:gd name="connsiteY69" fmla="*/ 1465000 h 1465772"/>
                <a:gd name="connsiteX70" fmla="*/ 539517 w 663077"/>
                <a:gd name="connsiteY70" fmla="*/ 1465772 h 1465772"/>
                <a:gd name="connsiteX71" fmla="*/ 539090 w 663077"/>
                <a:gd name="connsiteY71" fmla="*/ 1465772 h 1465772"/>
                <a:gd name="connsiteX72" fmla="*/ 534202 w 663077"/>
                <a:gd name="connsiteY72" fmla="*/ 1460395 h 1465772"/>
                <a:gd name="connsiteX73" fmla="*/ 267398 w 663077"/>
                <a:gd name="connsiteY73" fmla="*/ 823234 h 1465772"/>
                <a:gd name="connsiteX74" fmla="*/ 220208 w 663077"/>
                <a:gd name="connsiteY74" fmla="*/ 753980 h 1465772"/>
                <a:gd name="connsiteX75" fmla="*/ 223869 w 663077"/>
                <a:gd name="connsiteY75" fmla="*/ 753980 h 1465772"/>
                <a:gd name="connsiteX76" fmla="*/ 227584 w 663077"/>
                <a:gd name="connsiteY76" fmla="*/ 827317 h 1465772"/>
                <a:gd name="connsiteX77" fmla="*/ 432235 w 663077"/>
                <a:gd name="connsiteY77" fmla="*/ 1390805 h 1465772"/>
                <a:gd name="connsiteX78" fmla="*/ 488329 w 663077"/>
                <a:gd name="connsiteY78" fmla="*/ 1465772 h 1465772"/>
                <a:gd name="connsiteX79" fmla="*/ 483777 w 663077"/>
                <a:gd name="connsiteY79" fmla="*/ 1465772 h 1465772"/>
                <a:gd name="connsiteX80" fmla="*/ 429206 w 663077"/>
                <a:gd name="connsiteY80" fmla="*/ 1392841 h 1465772"/>
                <a:gd name="connsiteX81" fmla="*/ 223942 w 663077"/>
                <a:gd name="connsiteY81" fmla="*/ 827687 h 1465772"/>
                <a:gd name="connsiteX82" fmla="*/ 176525 w 663077"/>
                <a:gd name="connsiteY82" fmla="*/ 753980 h 1465772"/>
                <a:gd name="connsiteX83" fmla="*/ 180186 w 663077"/>
                <a:gd name="connsiteY83" fmla="*/ 753980 h 1465772"/>
                <a:gd name="connsiteX84" fmla="*/ 184128 w 663077"/>
                <a:gd name="connsiteY84" fmla="*/ 831770 h 1465772"/>
                <a:gd name="connsiteX85" fmla="*/ 396033 w 663077"/>
                <a:gd name="connsiteY85" fmla="*/ 1415194 h 1465772"/>
                <a:gd name="connsiteX86" fmla="*/ 433879 w 663077"/>
                <a:gd name="connsiteY86" fmla="*/ 1465772 h 1465772"/>
                <a:gd name="connsiteX87" fmla="*/ 429276 w 663077"/>
                <a:gd name="connsiteY87" fmla="*/ 1465772 h 1465772"/>
                <a:gd name="connsiteX88" fmla="*/ 392982 w 663077"/>
                <a:gd name="connsiteY88" fmla="*/ 1417266 h 1465772"/>
                <a:gd name="connsiteX89" fmla="*/ 180485 w 663077"/>
                <a:gd name="connsiteY89" fmla="*/ 832154 h 1465772"/>
                <a:gd name="connsiteX90" fmla="*/ 132842 w 663077"/>
                <a:gd name="connsiteY90" fmla="*/ 753980 h 1465772"/>
                <a:gd name="connsiteX91" fmla="*/ 136503 w 663077"/>
                <a:gd name="connsiteY91" fmla="*/ 753980 h 1465772"/>
                <a:gd name="connsiteX92" fmla="*/ 140670 w 663077"/>
                <a:gd name="connsiteY92" fmla="*/ 836237 h 1465772"/>
                <a:gd name="connsiteX93" fmla="*/ 359810 w 663077"/>
                <a:gd name="connsiteY93" fmla="*/ 1439619 h 1465772"/>
                <a:gd name="connsiteX94" fmla="*/ 379378 w 663077"/>
                <a:gd name="connsiteY94" fmla="*/ 1465772 h 1465772"/>
                <a:gd name="connsiteX95" fmla="*/ 374826 w 663077"/>
                <a:gd name="connsiteY95" fmla="*/ 1465772 h 1465772"/>
                <a:gd name="connsiteX96" fmla="*/ 356781 w 663077"/>
                <a:gd name="connsiteY96" fmla="*/ 1441655 h 1465772"/>
                <a:gd name="connsiteX97" fmla="*/ 137028 w 663077"/>
                <a:gd name="connsiteY97" fmla="*/ 836608 h 1465772"/>
                <a:gd name="connsiteX98" fmla="*/ 89160 w 663077"/>
                <a:gd name="connsiteY98" fmla="*/ 753980 h 1465772"/>
                <a:gd name="connsiteX99" fmla="*/ 92821 w 663077"/>
                <a:gd name="connsiteY99" fmla="*/ 753980 h 1465772"/>
                <a:gd name="connsiteX100" fmla="*/ 97214 w 663077"/>
                <a:gd name="connsiteY100" fmla="*/ 840691 h 1465772"/>
                <a:gd name="connsiteX101" fmla="*/ 323609 w 663077"/>
                <a:gd name="connsiteY101" fmla="*/ 1464008 h 1465772"/>
                <a:gd name="connsiteX102" fmla="*/ 324929 w 663077"/>
                <a:gd name="connsiteY102" fmla="*/ 1465772 h 1465772"/>
                <a:gd name="connsiteX103" fmla="*/ 320370 w 663077"/>
                <a:gd name="connsiteY103" fmla="*/ 1465772 h 1465772"/>
                <a:gd name="connsiteX104" fmla="*/ 251926 w 663077"/>
                <a:gd name="connsiteY104" fmla="*/ 1353224 h 1465772"/>
                <a:gd name="connsiteX105" fmla="*/ 93572 w 663077"/>
                <a:gd name="connsiteY105" fmla="*/ 841074 h 1465772"/>
                <a:gd name="connsiteX106" fmla="*/ 663077 w 663077"/>
                <a:gd name="connsiteY106" fmla="*/ 212872 h 1465772"/>
                <a:gd name="connsiteX107" fmla="*/ 663077 w 663077"/>
                <a:gd name="connsiteY107" fmla="*/ 219959 h 1465772"/>
                <a:gd name="connsiteX108" fmla="*/ 639185 w 663077"/>
                <a:gd name="connsiteY108" fmla="*/ 259244 h 1465772"/>
                <a:gd name="connsiteX109" fmla="*/ 526979 w 663077"/>
                <a:gd name="connsiteY109" fmla="*/ 701321 h 1465772"/>
                <a:gd name="connsiteX110" fmla="*/ 527510 w 663077"/>
                <a:gd name="connsiteY110" fmla="*/ 711792 h 1465772"/>
                <a:gd name="connsiteX111" fmla="*/ 523849 w 663077"/>
                <a:gd name="connsiteY111" fmla="*/ 711792 h 1465772"/>
                <a:gd name="connsiteX112" fmla="*/ 523318 w 663077"/>
                <a:gd name="connsiteY112" fmla="*/ 701321 h 1465772"/>
                <a:gd name="connsiteX113" fmla="*/ 635954 w 663077"/>
                <a:gd name="connsiteY113" fmla="*/ 257474 h 1465772"/>
                <a:gd name="connsiteX114" fmla="*/ 663077 w 663077"/>
                <a:gd name="connsiteY114" fmla="*/ 136139 h 1465772"/>
                <a:gd name="connsiteX115" fmla="*/ 663077 w 663077"/>
                <a:gd name="connsiteY115" fmla="*/ 141844 h 1465772"/>
                <a:gd name="connsiteX116" fmla="*/ 649509 w 663077"/>
                <a:gd name="connsiteY116" fmla="*/ 158283 h 1465772"/>
                <a:gd name="connsiteX117" fmla="*/ 483296 w 663077"/>
                <a:gd name="connsiteY117" fmla="*/ 701322 h 1465772"/>
                <a:gd name="connsiteX118" fmla="*/ 483827 w 663077"/>
                <a:gd name="connsiteY118" fmla="*/ 711792 h 1465772"/>
                <a:gd name="connsiteX119" fmla="*/ 480166 w 663077"/>
                <a:gd name="connsiteY119" fmla="*/ 711792 h 1465772"/>
                <a:gd name="connsiteX120" fmla="*/ 479635 w 663077"/>
                <a:gd name="connsiteY120" fmla="*/ 701322 h 1465772"/>
                <a:gd name="connsiteX121" fmla="*/ 646480 w 663077"/>
                <a:gd name="connsiteY121" fmla="*/ 156247 h 1465772"/>
                <a:gd name="connsiteX122" fmla="*/ 654037 w 663077"/>
                <a:gd name="connsiteY122" fmla="*/ 78781 h 1465772"/>
                <a:gd name="connsiteX123" fmla="*/ 654973 w 663077"/>
                <a:gd name="connsiteY123" fmla="*/ 83417 h 1465772"/>
                <a:gd name="connsiteX124" fmla="*/ 613308 w 663077"/>
                <a:gd name="connsiteY124" fmla="*/ 133893 h 1465772"/>
                <a:gd name="connsiteX125" fmla="*/ 439614 w 663077"/>
                <a:gd name="connsiteY125" fmla="*/ 701322 h 1465772"/>
                <a:gd name="connsiteX126" fmla="*/ 440145 w 663077"/>
                <a:gd name="connsiteY126" fmla="*/ 711792 h 1465772"/>
                <a:gd name="connsiteX127" fmla="*/ 436484 w 663077"/>
                <a:gd name="connsiteY127" fmla="*/ 711792 h 1465772"/>
                <a:gd name="connsiteX128" fmla="*/ 435953 w 663077"/>
                <a:gd name="connsiteY128" fmla="*/ 701322 h 1465772"/>
                <a:gd name="connsiteX129" fmla="*/ 610257 w 663077"/>
                <a:gd name="connsiteY129" fmla="*/ 131821 h 1465772"/>
                <a:gd name="connsiteX130" fmla="*/ 627113 w 663077"/>
                <a:gd name="connsiteY130" fmla="*/ 36525 h 1465772"/>
                <a:gd name="connsiteX131" fmla="*/ 629270 w 663077"/>
                <a:gd name="connsiteY131" fmla="*/ 39725 h 1465772"/>
                <a:gd name="connsiteX132" fmla="*/ 577085 w 663077"/>
                <a:gd name="connsiteY132" fmla="*/ 109468 h 1465772"/>
                <a:gd name="connsiteX133" fmla="*/ 395931 w 663077"/>
                <a:gd name="connsiteY133" fmla="*/ 701322 h 1465772"/>
                <a:gd name="connsiteX134" fmla="*/ 396462 w 663077"/>
                <a:gd name="connsiteY134" fmla="*/ 711792 h 1465772"/>
                <a:gd name="connsiteX135" fmla="*/ 392801 w 663077"/>
                <a:gd name="connsiteY135" fmla="*/ 711792 h 1465772"/>
                <a:gd name="connsiteX136" fmla="*/ 392270 w 663077"/>
                <a:gd name="connsiteY136" fmla="*/ 701322 h 1465772"/>
                <a:gd name="connsiteX137" fmla="*/ 574055 w 663077"/>
                <a:gd name="connsiteY137" fmla="*/ 107432 h 1465772"/>
                <a:gd name="connsiteX138" fmla="*/ 590978 w 663077"/>
                <a:gd name="connsiteY138" fmla="*/ 11979 h 1465772"/>
                <a:gd name="connsiteX139" fmla="*/ 594003 w 663077"/>
                <a:gd name="connsiteY139" fmla="*/ 14019 h 1465772"/>
                <a:gd name="connsiteX140" fmla="*/ 540862 w 663077"/>
                <a:gd name="connsiteY140" fmla="*/ 85043 h 1465772"/>
                <a:gd name="connsiteX141" fmla="*/ 352249 w 663077"/>
                <a:gd name="connsiteY141" fmla="*/ 701322 h 1465772"/>
                <a:gd name="connsiteX142" fmla="*/ 352780 w 663077"/>
                <a:gd name="connsiteY142" fmla="*/ 711792 h 1465772"/>
                <a:gd name="connsiteX143" fmla="*/ 349119 w 663077"/>
                <a:gd name="connsiteY143" fmla="*/ 711792 h 1465772"/>
                <a:gd name="connsiteX144" fmla="*/ 348588 w 663077"/>
                <a:gd name="connsiteY144" fmla="*/ 701322 h 1465772"/>
                <a:gd name="connsiteX145" fmla="*/ 537833 w 663077"/>
                <a:gd name="connsiteY145" fmla="*/ 83007 h 1465772"/>
                <a:gd name="connsiteX146" fmla="*/ 544708 w 663077"/>
                <a:gd name="connsiteY146" fmla="*/ 1048 h 1465772"/>
                <a:gd name="connsiteX147" fmla="*/ 548662 w 663077"/>
                <a:gd name="connsiteY147" fmla="*/ 1847 h 1465772"/>
                <a:gd name="connsiteX148" fmla="*/ 504660 w 663077"/>
                <a:gd name="connsiteY148" fmla="*/ 60654 h 1465772"/>
                <a:gd name="connsiteX149" fmla="*/ 308566 w 663077"/>
                <a:gd name="connsiteY149" fmla="*/ 701322 h 1465772"/>
                <a:gd name="connsiteX150" fmla="*/ 309097 w 663077"/>
                <a:gd name="connsiteY150" fmla="*/ 711792 h 1465772"/>
                <a:gd name="connsiteX151" fmla="*/ 305436 w 663077"/>
                <a:gd name="connsiteY151" fmla="*/ 711792 h 1465772"/>
                <a:gd name="connsiteX152" fmla="*/ 304905 w 663077"/>
                <a:gd name="connsiteY152" fmla="*/ 701322 h 1465772"/>
                <a:gd name="connsiteX153" fmla="*/ 501631 w 663077"/>
                <a:gd name="connsiteY153" fmla="*/ 58618 h 1465772"/>
                <a:gd name="connsiteX154" fmla="*/ 490991 w 663077"/>
                <a:gd name="connsiteY154" fmla="*/ 0 h 1465772"/>
                <a:gd name="connsiteX155" fmla="*/ 495543 w 663077"/>
                <a:gd name="connsiteY155" fmla="*/ 0 h 1465772"/>
                <a:gd name="connsiteX156" fmla="*/ 468436 w 663077"/>
                <a:gd name="connsiteY156" fmla="*/ 36228 h 1465772"/>
                <a:gd name="connsiteX157" fmla="*/ 264883 w 663077"/>
                <a:gd name="connsiteY157" fmla="*/ 701322 h 1465772"/>
                <a:gd name="connsiteX158" fmla="*/ 265414 w 663077"/>
                <a:gd name="connsiteY158" fmla="*/ 711792 h 1465772"/>
                <a:gd name="connsiteX159" fmla="*/ 261753 w 663077"/>
                <a:gd name="connsiteY159" fmla="*/ 711792 h 1465772"/>
                <a:gd name="connsiteX160" fmla="*/ 261222 w 663077"/>
                <a:gd name="connsiteY160" fmla="*/ 701322 h 1465772"/>
                <a:gd name="connsiteX161" fmla="*/ 465407 w 663077"/>
                <a:gd name="connsiteY161" fmla="*/ 34193 h 1465772"/>
                <a:gd name="connsiteX162" fmla="*/ 436542 w 663077"/>
                <a:gd name="connsiteY162" fmla="*/ 0 h 1465772"/>
                <a:gd name="connsiteX163" fmla="*/ 441094 w 663077"/>
                <a:gd name="connsiteY163" fmla="*/ 0 h 1465772"/>
                <a:gd name="connsiteX164" fmla="*/ 432235 w 663077"/>
                <a:gd name="connsiteY164" fmla="*/ 11840 h 1465772"/>
                <a:gd name="connsiteX165" fmla="*/ 221201 w 663077"/>
                <a:gd name="connsiteY165" fmla="*/ 701322 h 1465772"/>
                <a:gd name="connsiteX166" fmla="*/ 221732 w 663077"/>
                <a:gd name="connsiteY166" fmla="*/ 711792 h 1465772"/>
                <a:gd name="connsiteX167" fmla="*/ 218071 w 663077"/>
                <a:gd name="connsiteY167" fmla="*/ 711792 h 1465772"/>
                <a:gd name="connsiteX168" fmla="*/ 217540 w 663077"/>
                <a:gd name="connsiteY168" fmla="*/ 701322 h 1465772"/>
                <a:gd name="connsiteX169" fmla="*/ 429206 w 663077"/>
                <a:gd name="connsiteY169" fmla="*/ 9804 h 1465772"/>
                <a:gd name="connsiteX170" fmla="*/ 384090 w 663077"/>
                <a:gd name="connsiteY170" fmla="*/ 0 h 1465772"/>
                <a:gd name="connsiteX171" fmla="*/ 388401 w 663077"/>
                <a:gd name="connsiteY171" fmla="*/ 0 h 1465772"/>
                <a:gd name="connsiteX172" fmla="*/ 331962 w 663077"/>
                <a:gd name="connsiteY172" fmla="*/ 92802 h 1465772"/>
                <a:gd name="connsiteX173" fmla="*/ 177518 w 663077"/>
                <a:gd name="connsiteY173" fmla="*/ 701322 h 1465772"/>
                <a:gd name="connsiteX174" fmla="*/ 178049 w 663077"/>
                <a:gd name="connsiteY174" fmla="*/ 711792 h 1465772"/>
                <a:gd name="connsiteX175" fmla="*/ 174388 w 663077"/>
                <a:gd name="connsiteY175" fmla="*/ 711792 h 1465772"/>
                <a:gd name="connsiteX176" fmla="*/ 173857 w 663077"/>
                <a:gd name="connsiteY176" fmla="*/ 701322 h 1465772"/>
                <a:gd name="connsiteX177" fmla="*/ 328731 w 663077"/>
                <a:gd name="connsiteY177" fmla="*/ 91031 h 1465772"/>
                <a:gd name="connsiteX178" fmla="*/ 333056 w 663077"/>
                <a:gd name="connsiteY178" fmla="*/ 0 h 1465772"/>
                <a:gd name="connsiteX179" fmla="*/ 337323 w 663077"/>
                <a:gd name="connsiteY179" fmla="*/ 0 h 1465772"/>
                <a:gd name="connsiteX180" fmla="*/ 293550 w 663077"/>
                <a:gd name="connsiteY180" fmla="*/ 71978 h 1465772"/>
                <a:gd name="connsiteX181" fmla="*/ 133835 w 663077"/>
                <a:gd name="connsiteY181" fmla="*/ 701322 h 1465772"/>
                <a:gd name="connsiteX182" fmla="*/ 134366 w 663077"/>
                <a:gd name="connsiteY182" fmla="*/ 711792 h 1465772"/>
                <a:gd name="connsiteX183" fmla="*/ 130705 w 663077"/>
                <a:gd name="connsiteY183" fmla="*/ 711792 h 1465772"/>
                <a:gd name="connsiteX184" fmla="*/ 130174 w 663077"/>
                <a:gd name="connsiteY184" fmla="*/ 701322 h 1465772"/>
                <a:gd name="connsiteX185" fmla="*/ 290336 w 663077"/>
                <a:gd name="connsiteY185" fmla="*/ 70245 h 1465772"/>
                <a:gd name="connsiteX186" fmla="*/ 281980 w 663077"/>
                <a:gd name="connsiteY186" fmla="*/ 0 h 1465772"/>
                <a:gd name="connsiteX187" fmla="*/ 286289 w 663077"/>
                <a:gd name="connsiteY187" fmla="*/ 0 h 1465772"/>
                <a:gd name="connsiteX188" fmla="*/ 255157 w 663077"/>
                <a:gd name="connsiteY188" fmla="*/ 51192 h 1465772"/>
                <a:gd name="connsiteX189" fmla="*/ 90153 w 663077"/>
                <a:gd name="connsiteY189" fmla="*/ 701322 h 1465772"/>
                <a:gd name="connsiteX190" fmla="*/ 90684 w 663077"/>
                <a:gd name="connsiteY190" fmla="*/ 711792 h 1465772"/>
                <a:gd name="connsiteX191" fmla="*/ 87023 w 663077"/>
                <a:gd name="connsiteY191" fmla="*/ 711792 h 1465772"/>
                <a:gd name="connsiteX192" fmla="*/ 86492 w 663077"/>
                <a:gd name="connsiteY192" fmla="*/ 701322 h 1465772"/>
                <a:gd name="connsiteX193" fmla="*/ 251926 w 663077"/>
                <a:gd name="connsiteY193" fmla="*/ 49421 h 1465772"/>
                <a:gd name="connsiteX194" fmla="*/ 230945 w 663077"/>
                <a:gd name="connsiteY194" fmla="*/ 0 h 1465772"/>
                <a:gd name="connsiteX195" fmla="*/ 235213 w 663077"/>
                <a:gd name="connsiteY195" fmla="*/ 0 h 1465772"/>
                <a:gd name="connsiteX196" fmla="*/ 216745 w 663077"/>
                <a:gd name="connsiteY196" fmla="*/ 30368 h 1465772"/>
                <a:gd name="connsiteX197" fmla="*/ 46470 w 663077"/>
                <a:gd name="connsiteY197" fmla="*/ 701322 h 1465772"/>
                <a:gd name="connsiteX198" fmla="*/ 46713 w 663077"/>
                <a:gd name="connsiteY198" fmla="*/ 706113 h 1465772"/>
                <a:gd name="connsiteX199" fmla="*/ 43014 w 663077"/>
                <a:gd name="connsiteY199" fmla="*/ 705366 h 1465772"/>
                <a:gd name="connsiteX200" fmla="*/ 42809 w 663077"/>
                <a:gd name="connsiteY200" fmla="*/ 701322 h 1465772"/>
                <a:gd name="connsiteX201" fmla="*/ 213531 w 663077"/>
                <a:gd name="connsiteY201" fmla="*/ 28634 h 1465772"/>
                <a:gd name="connsiteX202" fmla="*/ 179277 w 663077"/>
                <a:gd name="connsiteY202" fmla="*/ 0 h 1465772"/>
                <a:gd name="connsiteX203" fmla="*/ 183567 w 663077"/>
                <a:gd name="connsiteY203" fmla="*/ 0 h 1465772"/>
                <a:gd name="connsiteX204" fmla="*/ 173054 w 663077"/>
                <a:gd name="connsiteY204" fmla="*/ 17518 h 1465772"/>
                <a:gd name="connsiteX205" fmla="*/ 9817 w 663077"/>
                <a:gd name="connsiteY205" fmla="*/ 557050 h 1465772"/>
                <a:gd name="connsiteX206" fmla="*/ 3514 w 663077"/>
                <a:gd name="connsiteY206" fmla="*/ 686416 h 1465772"/>
                <a:gd name="connsiteX207" fmla="*/ 0 w 663077"/>
                <a:gd name="connsiteY207" fmla="*/ 684046 h 1465772"/>
                <a:gd name="connsiteX208" fmla="*/ 6645 w 663077"/>
                <a:gd name="connsiteY208" fmla="*/ 552444 h 1465772"/>
                <a:gd name="connsiteX209" fmla="*/ 174869 w 663077"/>
                <a:gd name="connsiteY209" fmla="*/ 7257 h 14657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Lst>
              <a:rect l="l" t="t" r="r" b="b"/>
              <a:pathLst>
                <a:path w="663077" h="1465772">
                  <a:moveTo>
                    <a:pt x="6492" y="777349"/>
                  </a:moveTo>
                  <a:lnTo>
                    <a:pt x="9817" y="845595"/>
                  </a:lnTo>
                  <a:cubicBezTo>
                    <a:pt x="28486" y="1036153"/>
                    <a:pt x="84060" y="1218791"/>
                    <a:pt x="173054" y="1385126"/>
                  </a:cubicBezTo>
                  <a:lnTo>
                    <a:pt x="221454" y="1465772"/>
                  </a:lnTo>
                  <a:lnTo>
                    <a:pt x="217628" y="1465772"/>
                  </a:lnTo>
                  <a:lnTo>
                    <a:pt x="174869" y="1395388"/>
                  </a:lnTo>
                  <a:cubicBezTo>
                    <a:pt x="85206" y="1230332"/>
                    <a:pt x="26529" y="1046001"/>
                    <a:pt x="6645" y="850201"/>
                  </a:cubicBezTo>
                  <a:lnTo>
                    <a:pt x="3082" y="779648"/>
                  </a:lnTo>
                  <a:close/>
                  <a:moveTo>
                    <a:pt x="49398" y="759118"/>
                  </a:moveTo>
                  <a:lnTo>
                    <a:pt x="53757" y="845158"/>
                  </a:lnTo>
                  <a:cubicBezTo>
                    <a:pt x="73029" y="1034358"/>
                    <a:pt x="129896" y="1212601"/>
                    <a:pt x="216745" y="1372277"/>
                  </a:cubicBezTo>
                  <a:lnTo>
                    <a:pt x="273603" y="1465772"/>
                  </a:lnTo>
                  <a:lnTo>
                    <a:pt x="269336" y="1465772"/>
                  </a:lnTo>
                  <a:lnTo>
                    <a:pt x="213531" y="1374011"/>
                  </a:lnTo>
                  <a:cubicBezTo>
                    <a:pt x="126454" y="1213920"/>
                    <a:pt x="69438" y="1035215"/>
                    <a:pt x="50115" y="845528"/>
                  </a:cubicBezTo>
                  <a:lnTo>
                    <a:pt x="45774" y="759849"/>
                  </a:lnTo>
                  <a:close/>
                  <a:moveTo>
                    <a:pt x="525986" y="753980"/>
                  </a:moveTo>
                  <a:lnTo>
                    <a:pt x="529647" y="753980"/>
                  </a:lnTo>
                  <a:lnTo>
                    <a:pt x="531781" y="796088"/>
                  </a:lnTo>
                  <a:cubicBezTo>
                    <a:pt x="544481" y="920745"/>
                    <a:pt x="581955" y="1038187"/>
                    <a:pt x="639185" y="1143399"/>
                  </a:cubicBezTo>
                  <a:lnTo>
                    <a:pt x="663077" y="1182684"/>
                  </a:lnTo>
                  <a:lnTo>
                    <a:pt x="663077" y="1189771"/>
                  </a:lnTo>
                  <a:lnTo>
                    <a:pt x="635954" y="1145170"/>
                  </a:lnTo>
                  <a:cubicBezTo>
                    <a:pt x="578503" y="1039542"/>
                    <a:pt x="540887" y="921632"/>
                    <a:pt x="528138" y="796472"/>
                  </a:cubicBezTo>
                  <a:close/>
                  <a:moveTo>
                    <a:pt x="482303" y="753980"/>
                  </a:moveTo>
                  <a:lnTo>
                    <a:pt x="485964" y="753980"/>
                  </a:lnTo>
                  <a:lnTo>
                    <a:pt x="488324" y="800556"/>
                  </a:lnTo>
                  <a:cubicBezTo>
                    <a:pt x="504944" y="963719"/>
                    <a:pt x="562091" y="1115073"/>
                    <a:pt x="649509" y="1244361"/>
                  </a:cubicBezTo>
                  <a:lnTo>
                    <a:pt x="663077" y="1260799"/>
                  </a:lnTo>
                  <a:lnTo>
                    <a:pt x="663077" y="1266505"/>
                  </a:lnTo>
                  <a:lnTo>
                    <a:pt x="646480" y="1246397"/>
                  </a:lnTo>
                  <a:cubicBezTo>
                    <a:pt x="558731" y="1116622"/>
                    <a:pt x="501366" y="964699"/>
                    <a:pt x="484682" y="800926"/>
                  </a:cubicBezTo>
                  <a:close/>
                  <a:moveTo>
                    <a:pt x="438621" y="753980"/>
                  </a:moveTo>
                  <a:lnTo>
                    <a:pt x="442282" y="753980"/>
                  </a:lnTo>
                  <a:lnTo>
                    <a:pt x="444868" y="805009"/>
                  </a:lnTo>
                  <a:cubicBezTo>
                    <a:pt x="462237" y="975497"/>
                    <a:pt x="521958" y="1133651"/>
                    <a:pt x="613308" y="1268750"/>
                  </a:cubicBezTo>
                  <a:lnTo>
                    <a:pt x="663077" y="1329045"/>
                  </a:lnTo>
                  <a:lnTo>
                    <a:pt x="663077" y="1334816"/>
                  </a:lnTo>
                  <a:lnTo>
                    <a:pt x="610257" y="1270823"/>
                  </a:lnTo>
                  <a:cubicBezTo>
                    <a:pt x="518583" y="1135238"/>
                    <a:pt x="458655" y="976510"/>
                    <a:pt x="441225" y="805393"/>
                  </a:cubicBezTo>
                  <a:close/>
                  <a:moveTo>
                    <a:pt x="394938" y="753980"/>
                  </a:moveTo>
                  <a:lnTo>
                    <a:pt x="398599" y="753980"/>
                  </a:lnTo>
                  <a:lnTo>
                    <a:pt x="401410" y="809476"/>
                  </a:lnTo>
                  <a:cubicBezTo>
                    <a:pt x="423148" y="1022874"/>
                    <a:pt x="508489" y="1217735"/>
                    <a:pt x="638119" y="1374746"/>
                  </a:cubicBezTo>
                  <a:lnTo>
                    <a:pt x="652898" y="1391003"/>
                  </a:lnTo>
                  <a:lnTo>
                    <a:pt x="650801" y="1394114"/>
                  </a:lnTo>
                  <a:lnTo>
                    <a:pt x="635302" y="1377065"/>
                  </a:lnTo>
                  <a:cubicBezTo>
                    <a:pt x="505222" y="1219510"/>
                    <a:pt x="419582" y="1023975"/>
                    <a:pt x="397769" y="809846"/>
                  </a:cubicBezTo>
                  <a:close/>
                  <a:moveTo>
                    <a:pt x="351256" y="753980"/>
                  </a:moveTo>
                  <a:lnTo>
                    <a:pt x="354917" y="753980"/>
                  </a:lnTo>
                  <a:lnTo>
                    <a:pt x="357955" y="813943"/>
                  </a:lnTo>
                  <a:cubicBezTo>
                    <a:pt x="380591" y="1036152"/>
                    <a:pt x="469458" y="1239051"/>
                    <a:pt x="604438" y="1402534"/>
                  </a:cubicBezTo>
                  <a:lnTo>
                    <a:pt x="627798" y="1428231"/>
                  </a:lnTo>
                  <a:lnTo>
                    <a:pt x="626887" y="1429582"/>
                  </a:lnTo>
                  <a:lnTo>
                    <a:pt x="625143" y="1430758"/>
                  </a:lnTo>
                  <a:lnTo>
                    <a:pt x="601594" y="1404853"/>
                  </a:lnTo>
                  <a:cubicBezTo>
                    <a:pt x="466173" y="1240825"/>
                    <a:pt x="377020" y="1037254"/>
                    <a:pt x="354312" y="814313"/>
                  </a:cubicBezTo>
                  <a:close/>
                  <a:moveTo>
                    <a:pt x="307573" y="753980"/>
                  </a:moveTo>
                  <a:lnTo>
                    <a:pt x="311234" y="753980"/>
                  </a:lnTo>
                  <a:lnTo>
                    <a:pt x="314497" y="818397"/>
                  </a:lnTo>
                  <a:cubicBezTo>
                    <a:pt x="338028" y="1049394"/>
                    <a:pt x="430407" y="1260328"/>
                    <a:pt x="570728" y="1430288"/>
                  </a:cubicBezTo>
                  <a:lnTo>
                    <a:pt x="591671" y="1453326"/>
                  </a:lnTo>
                  <a:lnTo>
                    <a:pt x="588617" y="1455385"/>
                  </a:lnTo>
                  <a:lnTo>
                    <a:pt x="567911" y="1432607"/>
                  </a:lnTo>
                  <a:cubicBezTo>
                    <a:pt x="427140" y="1262102"/>
                    <a:pt x="334462" y="1050496"/>
                    <a:pt x="310855" y="818767"/>
                  </a:cubicBezTo>
                  <a:close/>
                  <a:moveTo>
                    <a:pt x="263890" y="753980"/>
                  </a:moveTo>
                  <a:lnTo>
                    <a:pt x="267551" y="753980"/>
                  </a:lnTo>
                  <a:lnTo>
                    <a:pt x="271041" y="822864"/>
                  </a:lnTo>
                  <a:cubicBezTo>
                    <a:pt x="295469" y="1062674"/>
                    <a:pt x="391375" y="1281644"/>
                    <a:pt x="537046" y="1458077"/>
                  </a:cubicBezTo>
                  <a:lnTo>
                    <a:pt x="543340" y="1465000"/>
                  </a:lnTo>
                  <a:lnTo>
                    <a:pt x="539517" y="1465772"/>
                  </a:lnTo>
                  <a:lnTo>
                    <a:pt x="539090" y="1465772"/>
                  </a:lnTo>
                  <a:lnTo>
                    <a:pt x="534202" y="1460395"/>
                  </a:lnTo>
                  <a:cubicBezTo>
                    <a:pt x="388090" y="1283418"/>
                    <a:pt x="291899" y="1063775"/>
                    <a:pt x="267398" y="823234"/>
                  </a:cubicBezTo>
                  <a:close/>
                  <a:moveTo>
                    <a:pt x="220208" y="753980"/>
                  </a:moveTo>
                  <a:lnTo>
                    <a:pt x="223869" y="753980"/>
                  </a:lnTo>
                  <a:lnTo>
                    <a:pt x="227584" y="827317"/>
                  </a:lnTo>
                  <a:cubicBezTo>
                    <a:pt x="248687" y="1034482"/>
                    <a:pt x="321244" y="1226652"/>
                    <a:pt x="432235" y="1390805"/>
                  </a:cubicBezTo>
                  <a:lnTo>
                    <a:pt x="488329" y="1465772"/>
                  </a:lnTo>
                  <a:lnTo>
                    <a:pt x="483777" y="1465772"/>
                  </a:lnTo>
                  <a:lnTo>
                    <a:pt x="429206" y="1392841"/>
                  </a:lnTo>
                  <a:cubicBezTo>
                    <a:pt x="317884" y="1228200"/>
                    <a:pt x="245108" y="1035462"/>
                    <a:pt x="223942" y="827687"/>
                  </a:cubicBezTo>
                  <a:close/>
                  <a:moveTo>
                    <a:pt x="176525" y="753980"/>
                  </a:moveTo>
                  <a:lnTo>
                    <a:pt x="180186" y="753980"/>
                  </a:lnTo>
                  <a:lnTo>
                    <a:pt x="184128" y="831770"/>
                  </a:lnTo>
                  <a:cubicBezTo>
                    <a:pt x="205979" y="1046259"/>
                    <a:pt x="281109" y="1245229"/>
                    <a:pt x="396033" y="1415194"/>
                  </a:cubicBezTo>
                  <a:lnTo>
                    <a:pt x="433879" y="1465772"/>
                  </a:lnTo>
                  <a:lnTo>
                    <a:pt x="429276" y="1465772"/>
                  </a:lnTo>
                  <a:lnTo>
                    <a:pt x="392982" y="1417266"/>
                  </a:lnTo>
                  <a:cubicBezTo>
                    <a:pt x="277735" y="1246816"/>
                    <a:pt x="202396" y="1047273"/>
                    <a:pt x="180485" y="832154"/>
                  </a:cubicBezTo>
                  <a:close/>
                  <a:moveTo>
                    <a:pt x="132842" y="753980"/>
                  </a:moveTo>
                  <a:lnTo>
                    <a:pt x="136503" y="753980"/>
                  </a:lnTo>
                  <a:lnTo>
                    <a:pt x="140670" y="836237"/>
                  </a:lnTo>
                  <a:cubicBezTo>
                    <a:pt x="163267" y="1058070"/>
                    <a:pt x="240961" y="1263845"/>
                    <a:pt x="359810" y="1439619"/>
                  </a:cubicBezTo>
                  <a:lnTo>
                    <a:pt x="379378" y="1465772"/>
                  </a:lnTo>
                  <a:lnTo>
                    <a:pt x="374826" y="1465772"/>
                  </a:lnTo>
                  <a:lnTo>
                    <a:pt x="356781" y="1441655"/>
                  </a:lnTo>
                  <a:cubicBezTo>
                    <a:pt x="237600" y="1265393"/>
                    <a:pt x="159688" y="1059050"/>
                    <a:pt x="137028" y="836608"/>
                  </a:cubicBezTo>
                  <a:close/>
                  <a:moveTo>
                    <a:pt x="89160" y="753980"/>
                  </a:moveTo>
                  <a:lnTo>
                    <a:pt x="92821" y="753980"/>
                  </a:lnTo>
                  <a:lnTo>
                    <a:pt x="97214" y="840691"/>
                  </a:lnTo>
                  <a:cubicBezTo>
                    <a:pt x="120560" y="1069847"/>
                    <a:pt x="200827" y="1282422"/>
                    <a:pt x="323609" y="1464008"/>
                  </a:cubicBezTo>
                  <a:lnTo>
                    <a:pt x="324929" y="1465772"/>
                  </a:lnTo>
                  <a:lnTo>
                    <a:pt x="320370" y="1465772"/>
                  </a:lnTo>
                  <a:lnTo>
                    <a:pt x="251926" y="1353224"/>
                  </a:lnTo>
                  <a:cubicBezTo>
                    <a:pt x="167545" y="1198084"/>
                    <a:pt x="112296" y="1024903"/>
                    <a:pt x="93572" y="841074"/>
                  </a:cubicBezTo>
                  <a:close/>
                  <a:moveTo>
                    <a:pt x="663077" y="212872"/>
                  </a:moveTo>
                  <a:lnTo>
                    <a:pt x="663077" y="219959"/>
                  </a:lnTo>
                  <a:lnTo>
                    <a:pt x="639185" y="259244"/>
                  </a:lnTo>
                  <a:cubicBezTo>
                    <a:pt x="567647" y="390759"/>
                    <a:pt x="526979" y="541384"/>
                    <a:pt x="526979" y="701321"/>
                  </a:cubicBezTo>
                  <a:lnTo>
                    <a:pt x="527510" y="711792"/>
                  </a:lnTo>
                  <a:lnTo>
                    <a:pt x="523849" y="711792"/>
                  </a:lnTo>
                  <a:lnTo>
                    <a:pt x="523318" y="701321"/>
                  </a:lnTo>
                  <a:cubicBezTo>
                    <a:pt x="523318" y="540734"/>
                    <a:pt x="564141" y="389508"/>
                    <a:pt x="635954" y="257474"/>
                  </a:cubicBezTo>
                  <a:close/>
                  <a:moveTo>
                    <a:pt x="663077" y="136139"/>
                  </a:moveTo>
                  <a:lnTo>
                    <a:pt x="663077" y="141844"/>
                  </a:lnTo>
                  <a:lnTo>
                    <a:pt x="649509" y="158283"/>
                  </a:lnTo>
                  <a:cubicBezTo>
                    <a:pt x="544608" y="313428"/>
                    <a:pt x="483296" y="500349"/>
                    <a:pt x="483296" y="701322"/>
                  </a:cubicBezTo>
                  <a:lnTo>
                    <a:pt x="483827" y="711792"/>
                  </a:lnTo>
                  <a:lnTo>
                    <a:pt x="480166" y="711792"/>
                  </a:lnTo>
                  <a:lnTo>
                    <a:pt x="479635" y="701322"/>
                  </a:lnTo>
                  <a:cubicBezTo>
                    <a:pt x="479635" y="499600"/>
                    <a:pt x="541181" y="311977"/>
                    <a:pt x="646480" y="156247"/>
                  </a:cubicBezTo>
                  <a:close/>
                  <a:moveTo>
                    <a:pt x="654037" y="78781"/>
                  </a:moveTo>
                  <a:lnTo>
                    <a:pt x="654973" y="83417"/>
                  </a:lnTo>
                  <a:lnTo>
                    <a:pt x="613308" y="133893"/>
                  </a:lnTo>
                  <a:cubicBezTo>
                    <a:pt x="503687" y="296013"/>
                    <a:pt x="439614" y="491331"/>
                    <a:pt x="439614" y="701322"/>
                  </a:cubicBezTo>
                  <a:lnTo>
                    <a:pt x="440145" y="711792"/>
                  </a:lnTo>
                  <a:lnTo>
                    <a:pt x="436484" y="711792"/>
                  </a:lnTo>
                  <a:lnTo>
                    <a:pt x="435953" y="701322"/>
                  </a:lnTo>
                  <a:cubicBezTo>
                    <a:pt x="435953" y="490551"/>
                    <a:pt x="500249" y="294523"/>
                    <a:pt x="610257" y="131821"/>
                  </a:cubicBezTo>
                  <a:close/>
                  <a:moveTo>
                    <a:pt x="627113" y="36525"/>
                  </a:moveTo>
                  <a:lnTo>
                    <a:pt x="629270" y="39725"/>
                  </a:lnTo>
                  <a:lnTo>
                    <a:pt x="577085" y="109468"/>
                  </a:lnTo>
                  <a:cubicBezTo>
                    <a:pt x="462754" y="278560"/>
                    <a:pt x="395931" y="482283"/>
                    <a:pt x="395931" y="701322"/>
                  </a:cubicBezTo>
                  <a:lnTo>
                    <a:pt x="396462" y="711792"/>
                  </a:lnTo>
                  <a:lnTo>
                    <a:pt x="392801" y="711792"/>
                  </a:lnTo>
                  <a:lnTo>
                    <a:pt x="392270" y="701322"/>
                  </a:lnTo>
                  <a:cubicBezTo>
                    <a:pt x="392270" y="481534"/>
                    <a:pt x="459327" y="277109"/>
                    <a:pt x="574055" y="107432"/>
                  </a:cubicBezTo>
                  <a:close/>
                  <a:moveTo>
                    <a:pt x="590978" y="11979"/>
                  </a:moveTo>
                  <a:lnTo>
                    <a:pt x="594003" y="14019"/>
                  </a:lnTo>
                  <a:lnTo>
                    <a:pt x="540862" y="85043"/>
                  </a:lnTo>
                  <a:cubicBezTo>
                    <a:pt x="421822" y="261106"/>
                    <a:pt x="352249" y="473234"/>
                    <a:pt x="352249" y="701322"/>
                  </a:cubicBezTo>
                  <a:lnTo>
                    <a:pt x="352780" y="711792"/>
                  </a:lnTo>
                  <a:lnTo>
                    <a:pt x="349119" y="711792"/>
                  </a:lnTo>
                  <a:lnTo>
                    <a:pt x="348588" y="701322"/>
                  </a:lnTo>
                  <a:cubicBezTo>
                    <a:pt x="348588" y="472485"/>
                    <a:pt x="418395" y="259655"/>
                    <a:pt x="537833" y="83007"/>
                  </a:cubicBezTo>
                  <a:close/>
                  <a:moveTo>
                    <a:pt x="544708" y="1048"/>
                  </a:moveTo>
                  <a:lnTo>
                    <a:pt x="548662" y="1847"/>
                  </a:lnTo>
                  <a:lnTo>
                    <a:pt x="504660" y="60654"/>
                  </a:lnTo>
                  <a:cubicBezTo>
                    <a:pt x="380900" y="243692"/>
                    <a:pt x="308566" y="464217"/>
                    <a:pt x="308566" y="701322"/>
                  </a:cubicBezTo>
                  <a:lnTo>
                    <a:pt x="309097" y="711792"/>
                  </a:lnTo>
                  <a:lnTo>
                    <a:pt x="305436" y="711792"/>
                  </a:lnTo>
                  <a:lnTo>
                    <a:pt x="304905" y="701322"/>
                  </a:lnTo>
                  <a:cubicBezTo>
                    <a:pt x="304905" y="463468"/>
                    <a:pt x="377473" y="242241"/>
                    <a:pt x="501631" y="58618"/>
                  </a:cubicBezTo>
                  <a:close/>
                  <a:moveTo>
                    <a:pt x="490991" y="0"/>
                  </a:moveTo>
                  <a:lnTo>
                    <a:pt x="495543" y="0"/>
                  </a:lnTo>
                  <a:lnTo>
                    <a:pt x="468436" y="36228"/>
                  </a:lnTo>
                  <a:cubicBezTo>
                    <a:pt x="339967" y="226238"/>
                    <a:pt x="264883" y="455168"/>
                    <a:pt x="264883" y="701322"/>
                  </a:cubicBezTo>
                  <a:lnTo>
                    <a:pt x="265414" y="711792"/>
                  </a:lnTo>
                  <a:lnTo>
                    <a:pt x="261753" y="711792"/>
                  </a:lnTo>
                  <a:lnTo>
                    <a:pt x="261222" y="701322"/>
                  </a:lnTo>
                  <a:cubicBezTo>
                    <a:pt x="261222" y="454419"/>
                    <a:pt x="336540" y="224787"/>
                    <a:pt x="465407" y="34193"/>
                  </a:cubicBezTo>
                  <a:close/>
                  <a:moveTo>
                    <a:pt x="436542" y="0"/>
                  </a:moveTo>
                  <a:lnTo>
                    <a:pt x="441094" y="0"/>
                  </a:lnTo>
                  <a:lnTo>
                    <a:pt x="432235" y="11840"/>
                  </a:lnTo>
                  <a:cubicBezTo>
                    <a:pt x="299046" y="208823"/>
                    <a:pt x="221201" y="446151"/>
                    <a:pt x="221201" y="701322"/>
                  </a:cubicBezTo>
                  <a:lnTo>
                    <a:pt x="221732" y="711792"/>
                  </a:lnTo>
                  <a:lnTo>
                    <a:pt x="218071" y="711792"/>
                  </a:lnTo>
                  <a:lnTo>
                    <a:pt x="217540" y="701322"/>
                  </a:lnTo>
                  <a:cubicBezTo>
                    <a:pt x="217540" y="445402"/>
                    <a:pt x="295619" y="207372"/>
                    <a:pt x="429206" y="9804"/>
                  </a:cubicBezTo>
                  <a:close/>
                  <a:moveTo>
                    <a:pt x="384090" y="0"/>
                  </a:moveTo>
                  <a:lnTo>
                    <a:pt x="388401" y="0"/>
                  </a:lnTo>
                  <a:lnTo>
                    <a:pt x="331962" y="92802"/>
                  </a:lnTo>
                  <a:cubicBezTo>
                    <a:pt x="233495" y="273829"/>
                    <a:pt x="177518" y="481165"/>
                    <a:pt x="177518" y="701322"/>
                  </a:cubicBezTo>
                  <a:lnTo>
                    <a:pt x="178049" y="711792"/>
                  </a:lnTo>
                  <a:lnTo>
                    <a:pt x="174388" y="711792"/>
                  </a:lnTo>
                  <a:lnTo>
                    <a:pt x="173857" y="701322"/>
                  </a:lnTo>
                  <a:cubicBezTo>
                    <a:pt x="173857" y="480515"/>
                    <a:pt x="229988" y="272578"/>
                    <a:pt x="328731" y="91031"/>
                  </a:cubicBezTo>
                  <a:close/>
                  <a:moveTo>
                    <a:pt x="333056" y="0"/>
                  </a:moveTo>
                  <a:lnTo>
                    <a:pt x="337323" y="0"/>
                  </a:lnTo>
                  <a:lnTo>
                    <a:pt x="293550" y="71978"/>
                  </a:lnTo>
                  <a:cubicBezTo>
                    <a:pt x="191721" y="259195"/>
                    <a:pt x="133835" y="473624"/>
                    <a:pt x="133835" y="701322"/>
                  </a:cubicBezTo>
                  <a:lnTo>
                    <a:pt x="134366" y="711792"/>
                  </a:lnTo>
                  <a:lnTo>
                    <a:pt x="130705" y="711792"/>
                  </a:lnTo>
                  <a:lnTo>
                    <a:pt x="130174" y="701322"/>
                  </a:lnTo>
                  <a:cubicBezTo>
                    <a:pt x="130174" y="473000"/>
                    <a:pt x="188223" y="257980"/>
                    <a:pt x="290336" y="70245"/>
                  </a:cubicBezTo>
                  <a:close/>
                  <a:moveTo>
                    <a:pt x="281980" y="0"/>
                  </a:moveTo>
                  <a:lnTo>
                    <a:pt x="286289" y="0"/>
                  </a:lnTo>
                  <a:lnTo>
                    <a:pt x="255157" y="51192"/>
                  </a:lnTo>
                  <a:cubicBezTo>
                    <a:pt x="149957" y="244597"/>
                    <a:pt x="90153" y="466110"/>
                    <a:pt x="90153" y="701322"/>
                  </a:cubicBezTo>
                  <a:lnTo>
                    <a:pt x="90684" y="711792"/>
                  </a:lnTo>
                  <a:lnTo>
                    <a:pt x="87023" y="711792"/>
                  </a:lnTo>
                  <a:lnTo>
                    <a:pt x="86492" y="701322"/>
                  </a:lnTo>
                  <a:cubicBezTo>
                    <a:pt x="86492" y="465460"/>
                    <a:pt x="146450" y="243346"/>
                    <a:pt x="251926" y="49421"/>
                  </a:cubicBezTo>
                  <a:close/>
                  <a:moveTo>
                    <a:pt x="230945" y="0"/>
                  </a:moveTo>
                  <a:lnTo>
                    <a:pt x="235213" y="0"/>
                  </a:lnTo>
                  <a:lnTo>
                    <a:pt x="216745" y="30368"/>
                  </a:lnTo>
                  <a:cubicBezTo>
                    <a:pt x="108183" y="229963"/>
                    <a:pt x="46470" y="458569"/>
                    <a:pt x="46470" y="701322"/>
                  </a:cubicBezTo>
                  <a:lnTo>
                    <a:pt x="46713" y="706113"/>
                  </a:lnTo>
                  <a:lnTo>
                    <a:pt x="43014" y="705366"/>
                  </a:lnTo>
                  <a:lnTo>
                    <a:pt x="42809" y="701322"/>
                  </a:lnTo>
                  <a:cubicBezTo>
                    <a:pt x="42809" y="457945"/>
                    <a:pt x="104685" y="228748"/>
                    <a:pt x="213531" y="28634"/>
                  </a:cubicBezTo>
                  <a:close/>
                  <a:moveTo>
                    <a:pt x="179277" y="0"/>
                  </a:moveTo>
                  <a:lnTo>
                    <a:pt x="183567" y="0"/>
                  </a:lnTo>
                  <a:lnTo>
                    <a:pt x="173054" y="17518"/>
                  </a:lnTo>
                  <a:cubicBezTo>
                    <a:pt x="84060" y="183853"/>
                    <a:pt x="28486" y="366491"/>
                    <a:pt x="9817" y="557050"/>
                  </a:cubicBezTo>
                  <a:lnTo>
                    <a:pt x="3514" y="686416"/>
                  </a:lnTo>
                  <a:lnTo>
                    <a:pt x="0" y="684046"/>
                  </a:lnTo>
                  <a:lnTo>
                    <a:pt x="6645" y="552444"/>
                  </a:lnTo>
                  <a:cubicBezTo>
                    <a:pt x="26529" y="356644"/>
                    <a:pt x="85206" y="172313"/>
                    <a:pt x="174869" y="7257"/>
                  </a:cubicBezTo>
                  <a:close/>
                </a:path>
              </a:pathLst>
            </a:custGeom>
            <a:grpFill/>
            <a:ln w="8355" cap="flat">
              <a:noFill/>
              <a:prstDash val="solid"/>
              <a:miter/>
            </a:ln>
          </p:spPr>
          <p:txBody>
            <a:bodyPr rtlCol="0" anchor="ctr"/>
            <a:lstStyle/>
            <a:p>
              <a:endParaRPr lang="en-US"/>
            </a:p>
          </p:txBody>
        </p:sp>
        <p:sp>
          <p:nvSpPr>
            <p:cNvPr id="19" name="Freeform 18">
              <a:extLst>
                <a:ext uri="{FF2B5EF4-FFF2-40B4-BE49-F238E27FC236}">
                  <a16:creationId xmlns:a16="http://schemas.microsoft.com/office/drawing/2014/main" id="{4A0F3303-EA50-6647-BA6E-C43EDC49AA7C}"/>
                </a:ext>
              </a:extLst>
            </p:cNvPr>
            <p:cNvSpPr/>
            <p:nvPr/>
          </p:nvSpPr>
          <p:spPr>
            <a:xfrm>
              <a:off x="10435615" y="3586571"/>
              <a:ext cx="1307915" cy="1308201"/>
            </a:xfrm>
            <a:custGeom>
              <a:avLst/>
              <a:gdLst>
                <a:gd name="connsiteX0" fmla="*/ 1307915 w 1307915"/>
                <a:gd name="connsiteY0" fmla="*/ 470957 h 1308201"/>
                <a:gd name="connsiteX1" fmla="*/ 1307915 w 1307915"/>
                <a:gd name="connsiteY1" fmla="*/ 474246 h 1308201"/>
                <a:gd name="connsiteX2" fmla="*/ 1223062 w 1307915"/>
                <a:gd name="connsiteY2" fmla="*/ 478545 h 1308201"/>
                <a:gd name="connsiteX3" fmla="*/ 474242 w 1307915"/>
                <a:gd name="connsiteY3" fmla="*/ 1308199 h 1308201"/>
                <a:gd name="connsiteX4" fmla="*/ 474242 w 1307915"/>
                <a:gd name="connsiteY4" fmla="*/ 1308201 h 1308201"/>
                <a:gd name="connsiteX5" fmla="*/ 470953 w 1307915"/>
                <a:gd name="connsiteY5" fmla="*/ 1308201 h 1308201"/>
                <a:gd name="connsiteX6" fmla="*/ 470953 w 1307915"/>
                <a:gd name="connsiteY6" fmla="*/ 1308199 h 1308201"/>
                <a:gd name="connsiteX7" fmla="*/ 1222717 w 1307915"/>
                <a:gd name="connsiteY7" fmla="*/ 475273 h 1308201"/>
                <a:gd name="connsiteX8" fmla="*/ 1307915 w 1307915"/>
                <a:gd name="connsiteY8" fmla="*/ 431710 h 1308201"/>
                <a:gd name="connsiteX9" fmla="*/ 1307915 w 1307915"/>
                <a:gd name="connsiteY9" fmla="*/ 434999 h 1308201"/>
                <a:gd name="connsiteX10" fmla="*/ 1219048 w 1307915"/>
                <a:gd name="connsiteY10" fmla="*/ 439501 h 1308201"/>
                <a:gd name="connsiteX11" fmla="*/ 434995 w 1307915"/>
                <a:gd name="connsiteY11" fmla="*/ 1308198 h 1308201"/>
                <a:gd name="connsiteX12" fmla="*/ 434995 w 1307915"/>
                <a:gd name="connsiteY12" fmla="*/ 1308201 h 1308201"/>
                <a:gd name="connsiteX13" fmla="*/ 431706 w 1307915"/>
                <a:gd name="connsiteY13" fmla="*/ 1308201 h 1308201"/>
                <a:gd name="connsiteX14" fmla="*/ 431706 w 1307915"/>
                <a:gd name="connsiteY14" fmla="*/ 1308198 h 1308201"/>
                <a:gd name="connsiteX15" fmla="*/ 1218715 w 1307915"/>
                <a:gd name="connsiteY15" fmla="*/ 436229 h 1308201"/>
                <a:gd name="connsiteX16" fmla="*/ 1307915 w 1307915"/>
                <a:gd name="connsiteY16" fmla="*/ 392464 h 1308201"/>
                <a:gd name="connsiteX17" fmla="*/ 1307915 w 1307915"/>
                <a:gd name="connsiteY17" fmla="*/ 395753 h 1308201"/>
                <a:gd name="connsiteX18" fmla="*/ 1215047 w 1307915"/>
                <a:gd name="connsiteY18" fmla="*/ 400458 h 1308201"/>
                <a:gd name="connsiteX19" fmla="*/ 395749 w 1307915"/>
                <a:gd name="connsiteY19" fmla="*/ 1308199 h 1308201"/>
                <a:gd name="connsiteX20" fmla="*/ 395749 w 1307915"/>
                <a:gd name="connsiteY20" fmla="*/ 1308201 h 1308201"/>
                <a:gd name="connsiteX21" fmla="*/ 392460 w 1307915"/>
                <a:gd name="connsiteY21" fmla="*/ 1308201 h 1308201"/>
                <a:gd name="connsiteX22" fmla="*/ 392460 w 1307915"/>
                <a:gd name="connsiteY22" fmla="*/ 1308199 h 1308201"/>
                <a:gd name="connsiteX23" fmla="*/ 1214702 w 1307915"/>
                <a:gd name="connsiteY23" fmla="*/ 397186 h 1308201"/>
                <a:gd name="connsiteX24" fmla="*/ 1307915 w 1307915"/>
                <a:gd name="connsiteY24" fmla="*/ 353217 h 1308201"/>
                <a:gd name="connsiteX25" fmla="*/ 1307915 w 1307915"/>
                <a:gd name="connsiteY25" fmla="*/ 356506 h 1308201"/>
                <a:gd name="connsiteX26" fmla="*/ 1211034 w 1307915"/>
                <a:gd name="connsiteY26" fmla="*/ 361414 h 1308201"/>
                <a:gd name="connsiteX27" fmla="*/ 356503 w 1307915"/>
                <a:gd name="connsiteY27" fmla="*/ 1308198 h 1308201"/>
                <a:gd name="connsiteX28" fmla="*/ 356503 w 1307915"/>
                <a:gd name="connsiteY28" fmla="*/ 1308201 h 1308201"/>
                <a:gd name="connsiteX29" fmla="*/ 353214 w 1307915"/>
                <a:gd name="connsiteY29" fmla="*/ 1308201 h 1308201"/>
                <a:gd name="connsiteX30" fmla="*/ 353214 w 1307915"/>
                <a:gd name="connsiteY30" fmla="*/ 1308198 h 1308201"/>
                <a:gd name="connsiteX31" fmla="*/ 1210701 w 1307915"/>
                <a:gd name="connsiteY31" fmla="*/ 358142 h 1308201"/>
                <a:gd name="connsiteX32" fmla="*/ 1307915 w 1307915"/>
                <a:gd name="connsiteY32" fmla="*/ 313971 h 1308201"/>
                <a:gd name="connsiteX33" fmla="*/ 1307915 w 1307915"/>
                <a:gd name="connsiteY33" fmla="*/ 317260 h 1308201"/>
                <a:gd name="connsiteX34" fmla="*/ 1207020 w 1307915"/>
                <a:gd name="connsiteY34" fmla="*/ 322370 h 1308201"/>
                <a:gd name="connsiteX35" fmla="*/ 317257 w 1307915"/>
                <a:gd name="connsiteY35" fmla="*/ 1308199 h 1308201"/>
                <a:gd name="connsiteX36" fmla="*/ 317257 w 1307915"/>
                <a:gd name="connsiteY36" fmla="*/ 1308201 h 1308201"/>
                <a:gd name="connsiteX37" fmla="*/ 313968 w 1307915"/>
                <a:gd name="connsiteY37" fmla="*/ 1308201 h 1308201"/>
                <a:gd name="connsiteX38" fmla="*/ 313968 w 1307915"/>
                <a:gd name="connsiteY38" fmla="*/ 1308199 h 1308201"/>
                <a:gd name="connsiteX39" fmla="*/ 1206688 w 1307915"/>
                <a:gd name="connsiteY39" fmla="*/ 319099 h 1308201"/>
                <a:gd name="connsiteX40" fmla="*/ 1307915 w 1307915"/>
                <a:gd name="connsiteY40" fmla="*/ 274724 h 1308201"/>
                <a:gd name="connsiteX41" fmla="*/ 1307915 w 1307915"/>
                <a:gd name="connsiteY41" fmla="*/ 278013 h 1308201"/>
                <a:gd name="connsiteX42" fmla="*/ 1203019 w 1307915"/>
                <a:gd name="connsiteY42" fmla="*/ 283327 h 1308201"/>
                <a:gd name="connsiteX43" fmla="*/ 278011 w 1307915"/>
                <a:gd name="connsiteY43" fmla="*/ 1308198 h 1308201"/>
                <a:gd name="connsiteX44" fmla="*/ 278011 w 1307915"/>
                <a:gd name="connsiteY44" fmla="*/ 1308201 h 1308201"/>
                <a:gd name="connsiteX45" fmla="*/ 274722 w 1307915"/>
                <a:gd name="connsiteY45" fmla="*/ 1308201 h 1308201"/>
                <a:gd name="connsiteX46" fmla="*/ 274722 w 1307915"/>
                <a:gd name="connsiteY46" fmla="*/ 1308198 h 1308201"/>
                <a:gd name="connsiteX47" fmla="*/ 1202687 w 1307915"/>
                <a:gd name="connsiteY47" fmla="*/ 280055 h 1308201"/>
                <a:gd name="connsiteX48" fmla="*/ 1307915 w 1307915"/>
                <a:gd name="connsiteY48" fmla="*/ 235478 h 1308201"/>
                <a:gd name="connsiteX49" fmla="*/ 1307915 w 1307915"/>
                <a:gd name="connsiteY49" fmla="*/ 238767 h 1308201"/>
                <a:gd name="connsiteX50" fmla="*/ 1199006 w 1307915"/>
                <a:gd name="connsiteY50" fmla="*/ 244283 h 1308201"/>
                <a:gd name="connsiteX51" fmla="*/ 238765 w 1307915"/>
                <a:gd name="connsiteY51" fmla="*/ 1308199 h 1308201"/>
                <a:gd name="connsiteX52" fmla="*/ 238765 w 1307915"/>
                <a:gd name="connsiteY52" fmla="*/ 1308201 h 1308201"/>
                <a:gd name="connsiteX53" fmla="*/ 235476 w 1307915"/>
                <a:gd name="connsiteY53" fmla="*/ 1308201 h 1308201"/>
                <a:gd name="connsiteX54" fmla="*/ 235476 w 1307915"/>
                <a:gd name="connsiteY54" fmla="*/ 1308199 h 1308201"/>
                <a:gd name="connsiteX55" fmla="*/ 1198673 w 1307915"/>
                <a:gd name="connsiteY55" fmla="*/ 241012 h 1308201"/>
                <a:gd name="connsiteX56" fmla="*/ 1307915 w 1307915"/>
                <a:gd name="connsiteY56" fmla="*/ 196232 h 1308201"/>
                <a:gd name="connsiteX57" fmla="*/ 1307915 w 1307915"/>
                <a:gd name="connsiteY57" fmla="*/ 199521 h 1308201"/>
                <a:gd name="connsiteX58" fmla="*/ 1195006 w 1307915"/>
                <a:gd name="connsiteY58" fmla="*/ 205241 h 1308201"/>
                <a:gd name="connsiteX59" fmla="*/ 199519 w 1307915"/>
                <a:gd name="connsiteY59" fmla="*/ 1308199 h 1308201"/>
                <a:gd name="connsiteX60" fmla="*/ 199519 w 1307915"/>
                <a:gd name="connsiteY60" fmla="*/ 1308201 h 1308201"/>
                <a:gd name="connsiteX61" fmla="*/ 196230 w 1307915"/>
                <a:gd name="connsiteY61" fmla="*/ 1308201 h 1308201"/>
                <a:gd name="connsiteX62" fmla="*/ 196230 w 1307915"/>
                <a:gd name="connsiteY62" fmla="*/ 1308199 h 1308201"/>
                <a:gd name="connsiteX63" fmla="*/ 1194673 w 1307915"/>
                <a:gd name="connsiteY63" fmla="*/ 201969 h 1308201"/>
                <a:gd name="connsiteX64" fmla="*/ 1307915 w 1307915"/>
                <a:gd name="connsiteY64" fmla="*/ 156985 h 1308201"/>
                <a:gd name="connsiteX65" fmla="*/ 1307915 w 1307915"/>
                <a:gd name="connsiteY65" fmla="*/ 160274 h 1308201"/>
                <a:gd name="connsiteX66" fmla="*/ 1191005 w 1307915"/>
                <a:gd name="connsiteY66" fmla="*/ 166197 h 1308201"/>
                <a:gd name="connsiteX67" fmla="*/ 160273 w 1307915"/>
                <a:gd name="connsiteY67" fmla="*/ 1308198 h 1308201"/>
                <a:gd name="connsiteX68" fmla="*/ 160273 w 1307915"/>
                <a:gd name="connsiteY68" fmla="*/ 1308201 h 1308201"/>
                <a:gd name="connsiteX69" fmla="*/ 156984 w 1307915"/>
                <a:gd name="connsiteY69" fmla="*/ 1308201 h 1308201"/>
                <a:gd name="connsiteX70" fmla="*/ 156984 w 1307915"/>
                <a:gd name="connsiteY70" fmla="*/ 1308198 h 1308201"/>
                <a:gd name="connsiteX71" fmla="*/ 1190660 w 1307915"/>
                <a:gd name="connsiteY71" fmla="*/ 162925 h 1308201"/>
                <a:gd name="connsiteX72" fmla="*/ 1307915 w 1307915"/>
                <a:gd name="connsiteY72" fmla="*/ 117739 h 1308201"/>
                <a:gd name="connsiteX73" fmla="*/ 1307915 w 1307915"/>
                <a:gd name="connsiteY73" fmla="*/ 121028 h 1308201"/>
                <a:gd name="connsiteX74" fmla="*/ 1186992 w 1307915"/>
                <a:gd name="connsiteY74" fmla="*/ 127154 h 1308201"/>
                <a:gd name="connsiteX75" fmla="*/ 121027 w 1307915"/>
                <a:gd name="connsiteY75" fmla="*/ 1308199 h 1308201"/>
                <a:gd name="connsiteX76" fmla="*/ 121027 w 1307915"/>
                <a:gd name="connsiteY76" fmla="*/ 1308201 h 1308201"/>
                <a:gd name="connsiteX77" fmla="*/ 117738 w 1307915"/>
                <a:gd name="connsiteY77" fmla="*/ 1308201 h 1308201"/>
                <a:gd name="connsiteX78" fmla="*/ 117738 w 1307915"/>
                <a:gd name="connsiteY78" fmla="*/ 1308199 h 1308201"/>
                <a:gd name="connsiteX79" fmla="*/ 1186659 w 1307915"/>
                <a:gd name="connsiteY79" fmla="*/ 123882 h 1308201"/>
                <a:gd name="connsiteX80" fmla="*/ 1307915 w 1307915"/>
                <a:gd name="connsiteY80" fmla="*/ 78492 h 1308201"/>
                <a:gd name="connsiteX81" fmla="*/ 1307915 w 1307915"/>
                <a:gd name="connsiteY81" fmla="*/ 81781 h 1308201"/>
                <a:gd name="connsiteX82" fmla="*/ 1182991 w 1307915"/>
                <a:gd name="connsiteY82" fmla="*/ 88110 h 1308201"/>
                <a:gd name="connsiteX83" fmla="*/ 81781 w 1307915"/>
                <a:gd name="connsiteY83" fmla="*/ 1308198 h 1308201"/>
                <a:gd name="connsiteX84" fmla="*/ 81781 w 1307915"/>
                <a:gd name="connsiteY84" fmla="*/ 1308201 h 1308201"/>
                <a:gd name="connsiteX85" fmla="*/ 78492 w 1307915"/>
                <a:gd name="connsiteY85" fmla="*/ 1308201 h 1308201"/>
                <a:gd name="connsiteX86" fmla="*/ 78492 w 1307915"/>
                <a:gd name="connsiteY86" fmla="*/ 1308198 h 1308201"/>
                <a:gd name="connsiteX87" fmla="*/ 1182646 w 1307915"/>
                <a:gd name="connsiteY87" fmla="*/ 84838 h 1308201"/>
                <a:gd name="connsiteX88" fmla="*/ 1307915 w 1307915"/>
                <a:gd name="connsiteY88" fmla="*/ 39246 h 1308201"/>
                <a:gd name="connsiteX89" fmla="*/ 1307915 w 1307915"/>
                <a:gd name="connsiteY89" fmla="*/ 42535 h 1308201"/>
                <a:gd name="connsiteX90" fmla="*/ 1178977 w 1307915"/>
                <a:gd name="connsiteY90" fmla="*/ 49067 h 1308201"/>
                <a:gd name="connsiteX91" fmla="*/ 42535 w 1307915"/>
                <a:gd name="connsiteY91" fmla="*/ 1308199 h 1308201"/>
                <a:gd name="connsiteX92" fmla="*/ 42535 w 1307915"/>
                <a:gd name="connsiteY92" fmla="*/ 1308201 h 1308201"/>
                <a:gd name="connsiteX93" fmla="*/ 39246 w 1307915"/>
                <a:gd name="connsiteY93" fmla="*/ 1308201 h 1308201"/>
                <a:gd name="connsiteX94" fmla="*/ 39246 w 1307915"/>
                <a:gd name="connsiteY94" fmla="*/ 1308199 h 1308201"/>
                <a:gd name="connsiteX95" fmla="*/ 1178645 w 1307915"/>
                <a:gd name="connsiteY95" fmla="*/ 45795 h 1308201"/>
                <a:gd name="connsiteX96" fmla="*/ 1307915 w 1307915"/>
                <a:gd name="connsiteY96" fmla="*/ 0 h 1308201"/>
                <a:gd name="connsiteX97" fmla="*/ 1307915 w 1307915"/>
                <a:gd name="connsiteY97" fmla="*/ 3288 h 1308201"/>
                <a:gd name="connsiteX98" fmla="*/ 1178584 w 1307915"/>
                <a:gd name="connsiteY98" fmla="*/ 9589 h 1308201"/>
                <a:gd name="connsiteX99" fmla="*/ 385509 w 1307915"/>
                <a:gd name="connsiteY99" fmla="*/ 385497 h 1308201"/>
                <a:gd name="connsiteX100" fmla="*/ 3289 w 1307915"/>
                <a:gd name="connsiteY100" fmla="*/ 1308199 h 1308201"/>
                <a:gd name="connsiteX101" fmla="*/ 3289 w 1307915"/>
                <a:gd name="connsiteY101" fmla="*/ 1308201 h 1308201"/>
                <a:gd name="connsiteX102" fmla="*/ 0 w 1307915"/>
                <a:gd name="connsiteY102" fmla="*/ 1308201 h 1308201"/>
                <a:gd name="connsiteX103" fmla="*/ 0 w 1307915"/>
                <a:gd name="connsiteY103" fmla="*/ 1308199 h 1308201"/>
                <a:gd name="connsiteX104" fmla="*/ 1174447 w 1307915"/>
                <a:gd name="connsiteY104" fmla="*/ 6739 h 13082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Lst>
              <a:rect l="l" t="t" r="r" b="b"/>
              <a:pathLst>
                <a:path w="1307915" h="1308201">
                  <a:moveTo>
                    <a:pt x="1307915" y="470957"/>
                  </a:moveTo>
                  <a:lnTo>
                    <a:pt x="1307915" y="474246"/>
                  </a:lnTo>
                  <a:lnTo>
                    <a:pt x="1223062" y="478545"/>
                  </a:lnTo>
                  <a:cubicBezTo>
                    <a:pt x="803081" y="521334"/>
                    <a:pt x="474242" y="877119"/>
                    <a:pt x="474242" y="1308199"/>
                  </a:cubicBezTo>
                  <a:lnTo>
                    <a:pt x="474242" y="1308201"/>
                  </a:lnTo>
                  <a:lnTo>
                    <a:pt x="470953" y="1308201"/>
                  </a:lnTo>
                  <a:lnTo>
                    <a:pt x="470953" y="1308199"/>
                  </a:lnTo>
                  <a:cubicBezTo>
                    <a:pt x="470953" y="875368"/>
                    <a:pt x="801040" y="518225"/>
                    <a:pt x="1222717" y="475273"/>
                  </a:cubicBezTo>
                  <a:close/>
                  <a:moveTo>
                    <a:pt x="1307915" y="431710"/>
                  </a:moveTo>
                  <a:lnTo>
                    <a:pt x="1307915" y="434999"/>
                  </a:lnTo>
                  <a:lnTo>
                    <a:pt x="1219048" y="439501"/>
                  </a:lnTo>
                  <a:cubicBezTo>
                    <a:pt x="779275" y="484300"/>
                    <a:pt x="434995" y="856795"/>
                    <a:pt x="434995" y="1308198"/>
                  </a:cubicBezTo>
                  <a:lnTo>
                    <a:pt x="434995" y="1308201"/>
                  </a:lnTo>
                  <a:lnTo>
                    <a:pt x="431706" y="1308201"/>
                  </a:lnTo>
                  <a:lnTo>
                    <a:pt x="431706" y="1308198"/>
                  </a:lnTo>
                  <a:cubicBezTo>
                    <a:pt x="431706" y="855113"/>
                    <a:pt x="777299" y="481199"/>
                    <a:pt x="1218715" y="436229"/>
                  </a:cubicBezTo>
                  <a:close/>
                  <a:moveTo>
                    <a:pt x="1307915" y="392464"/>
                  </a:moveTo>
                  <a:lnTo>
                    <a:pt x="1307915" y="395753"/>
                  </a:lnTo>
                  <a:lnTo>
                    <a:pt x="1215047" y="400458"/>
                  </a:lnTo>
                  <a:cubicBezTo>
                    <a:pt x="755535" y="447274"/>
                    <a:pt x="395749" y="836541"/>
                    <a:pt x="395749" y="1308199"/>
                  </a:cubicBezTo>
                  <a:lnTo>
                    <a:pt x="395749" y="1308201"/>
                  </a:lnTo>
                  <a:lnTo>
                    <a:pt x="392460" y="1308201"/>
                  </a:lnTo>
                  <a:lnTo>
                    <a:pt x="392460" y="1308199"/>
                  </a:lnTo>
                  <a:cubicBezTo>
                    <a:pt x="392460" y="834789"/>
                    <a:pt x="753494" y="444164"/>
                    <a:pt x="1214702" y="397186"/>
                  </a:cubicBezTo>
                  <a:close/>
                  <a:moveTo>
                    <a:pt x="1307915" y="353217"/>
                  </a:moveTo>
                  <a:lnTo>
                    <a:pt x="1307915" y="356506"/>
                  </a:lnTo>
                  <a:lnTo>
                    <a:pt x="1211034" y="361414"/>
                  </a:lnTo>
                  <a:cubicBezTo>
                    <a:pt x="731728" y="410239"/>
                    <a:pt x="356503" y="816217"/>
                    <a:pt x="356503" y="1308198"/>
                  </a:cubicBezTo>
                  <a:lnTo>
                    <a:pt x="356503" y="1308201"/>
                  </a:lnTo>
                  <a:lnTo>
                    <a:pt x="353214" y="1308201"/>
                  </a:lnTo>
                  <a:lnTo>
                    <a:pt x="353214" y="1308198"/>
                  </a:lnTo>
                  <a:cubicBezTo>
                    <a:pt x="353214" y="814534"/>
                    <a:pt x="729753" y="407138"/>
                    <a:pt x="1210701" y="358142"/>
                  </a:cubicBezTo>
                  <a:close/>
                  <a:moveTo>
                    <a:pt x="1307915" y="313971"/>
                  </a:moveTo>
                  <a:lnTo>
                    <a:pt x="1307915" y="317260"/>
                  </a:lnTo>
                  <a:lnTo>
                    <a:pt x="1207020" y="322370"/>
                  </a:lnTo>
                  <a:cubicBezTo>
                    <a:pt x="707922" y="373205"/>
                    <a:pt x="317257" y="795893"/>
                    <a:pt x="317257" y="1308199"/>
                  </a:cubicBezTo>
                  <a:lnTo>
                    <a:pt x="317257" y="1308201"/>
                  </a:lnTo>
                  <a:lnTo>
                    <a:pt x="313968" y="1308201"/>
                  </a:lnTo>
                  <a:lnTo>
                    <a:pt x="313968" y="1308199"/>
                  </a:lnTo>
                  <a:cubicBezTo>
                    <a:pt x="313968" y="794211"/>
                    <a:pt x="705947" y="370104"/>
                    <a:pt x="1206688" y="319099"/>
                  </a:cubicBezTo>
                  <a:close/>
                  <a:moveTo>
                    <a:pt x="1307915" y="274724"/>
                  </a:moveTo>
                  <a:lnTo>
                    <a:pt x="1307915" y="278013"/>
                  </a:lnTo>
                  <a:lnTo>
                    <a:pt x="1203019" y="283327"/>
                  </a:lnTo>
                  <a:cubicBezTo>
                    <a:pt x="684182" y="336179"/>
                    <a:pt x="278011" y="775638"/>
                    <a:pt x="278011" y="1308198"/>
                  </a:cubicBezTo>
                  <a:lnTo>
                    <a:pt x="278011" y="1308201"/>
                  </a:lnTo>
                  <a:lnTo>
                    <a:pt x="274722" y="1308201"/>
                  </a:lnTo>
                  <a:lnTo>
                    <a:pt x="274722" y="1308198"/>
                  </a:lnTo>
                  <a:cubicBezTo>
                    <a:pt x="274722" y="773956"/>
                    <a:pt x="682207" y="333078"/>
                    <a:pt x="1202687" y="280055"/>
                  </a:cubicBezTo>
                  <a:close/>
                  <a:moveTo>
                    <a:pt x="1307915" y="235478"/>
                  </a:moveTo>
                  <a:lnTo>
                    <a:pt x="1307915" y="238767"/>
                  </a:lnTo>
                  <a:lnTo>
                    <a:pt x="1199006" y="244283"/>
                  </a:lnTo>
                  <a:cubicBezTo>
                    <a:pt x="660376" y="299145"/>
                    <a:pt x="238765" y="755315"/>
                    <a:pt x="238765" y="1308199"/>
                  </a:cubicBezTo>
                  <a:lnTo>
                    <a:pt x="238765" y="1308201"/>
                  </a:lnTo>
                  <a:lnTo>
                    <a:pt x="235476" y="1308201"/>
                  </a:lnTo>
                  <a:lnTo>
                    <a:pt x="235476" y="1308199"/>
                  </a:lnTo>
                  <a:cubicBezTo>
                    <a:pt x="235476" y="753633"/>
                    <a:pt x="658400" y="296044"/>
                    <a:pt x="1198673" y="241012"/>
                  </a:cubicBezTo>
                  <a:close/>
                  <a:moveTo>
                    <a:pt x="1307915" y="196232"/>
                  </a:moveTo>
                  <a:lnTo>
                    <a:pt x="1307915" y="199521"/>
                  </a:lnTo>
                  <a:lnTo>
                    <a:pt x="1195006" y="205241"/>
                  </a:lnTo>
                  <a:cubicBezTo>
                    <a:pt x="636636" y="262120"/>
                    <a:pt x="199519" y="735061"/>
                    <a:pt x="199519" y="1308199"/>
                  </a:cubicBezTo>
                  <a:lnTo>
                    <a:pt x="199519" y="1308201"/>
                  </a:lnTo>
                  <a:lnTo>
                    <a:pt x="196230" y="1308201"/>
                  </a:lnTo>
                  <a:lnTo>
                    <a:pt x="196230" y="1308199"/>
                  </a:lnTo>
                  <a:cubicBezTo>
                    <a:pt x="196230" y="733380"/>
                    <a:pt x="634660" y="259019"/>
                    <a:pt x="1194673" y="201969"/>
                  </a:cubicBezTo>
                  <a:close/>
                  <a:moveTo>
                    <a:pt x="1307915" y="156985"/>
                  </a:moveTo>
                  <a:lnTo>
                    <a:pt x="1307915" y="160274"/>
                  </a:lnTo>
                  <a:lnTo>
                    <a:pt x="1191005" y="166197"/>
                  </a:lnTo>
                  <a:cubicBezTo>
                    <a:pt x="612896" y="225093"/>
                    <a:pt x="160273" y="714807"/>
                    <a:pt x="160273" y="1308198"/>
                  </a:cubicBezTo>
                  <a:lnTo>
                    <a:pt x="160273" y="1308201"/>
                  </a:lnTo>
                  <a:lnTo>
                    <a:pt x="156984" y="1308201"/>
                  </a:lnTo>
                  <a:lnTo>
                    <a:pt x="156984" y="1308198"/>
                  </a:lnTo>
                  <a:cubicBezTo>
                    <a:pt x="156984" y="713055"/>
                    <a:pt x="610855" y="221984"/>
                    <a:pt x="1190660" y="162925"/>
                  </a:cubicBezTo>
                  <a:close/>
                  <a:moveTo>
                    <a:pt x="1307915" y="117739"/>
                  </a:moveTo>
                  <a:lnTo>
                    <a:pt x="1307915" y="121028"/>
                  </a:lnTo>
                  <a:lnTo>
                    <a:pt x="1186992" y="127154"/>
                  </a:lnTo>
                  <a:cubicBezTo>
                    <a:pt x="589089" y="188059"/>
                    <a:pt x="121027" y="694483"/>
                    <a:pt x="121027" y="1308199"/>
                  </a:cubicBezTo>
                  <a:lnTo>
                    <a:pt x="121027" y="1308201"/>
                  </a:lnTo>
                  <a:lnTo>
                    <a:pt x="117738" y="1308201"/>
                  </a:lnTo>
                  <a:lnTo>
                    <a:pt x="117738" y="1308199"/>
                  </a:lnTo>
                  <a:cubicBezTo>
                    <a:pt x="117738" y="692801"/>
                    <a:pt x="587114" y="184958"/>
                    <a:pt x="1186659" y="123882"/>
                  </a:cubicBezTo>
                  <a:close/>
                  <a:moveTo>
                    <a:pt x="1307915" y="78492"/>
                  </a:moveTo>
                  <a:lnTo>
                    <a:pt x="1307915" y="81781"/>
                  </a:lnTo>
                  <a:lnTo>
                    <a:pt x="1182991" y="88110"/>
                  </a:lnTo>
                  <a:cubicBezTo>
                    <a:pt x="565349" y="151033"/>
                    <a:pt x="81781" y="674229"/>
                    <a:pt x="81781" y="1308198"/>
                  </a:cubicBezTo>
                  <a:lnTo>
                    <a:pt x="81781" y="1308201"/>
                  </a:lnTo>
                  <a:lnTo>
                    <a:pt x="78492" y="1308201"/>
                  </a:lnTo>
                  <a:lnTo>
                    <a:pt x="78492" y="1308198"/>
                  </a:lnTo>
                  <a:cubicBezTo>
                    <a:pt x="78492" y="672477"/>
                    <a:pt x="563308" y="147924"/>
                    <a:pt x="1182646" y="84838"/>
                  </a:cubicBezTo>
                  <a:close/>
                  <a:moveTo>
                    <a:pt x="1307915" y="39246"/>
                  </a:moveTo>
                  <a:lnTo>
                    <a:pt x="1307915" y="42535"/>
                  </a:lnTo>
                  <a:lnTo>
                    <a:pt x="1178977" y="49067"/>
                  </a:lnTo>
                  <a:cubicBezTo>
                    <a:pt x="541543" y="113999"/>
                    <a:pt x="42535" y="653905"/>
                    <a:pt x="42535" y="1308199"/>
                  </a:cubicBezTo>
                  <a:lnTo>
                    <a:pt x="42535" y="1308201"/>
                  </a:lnTo>
                  <a:lnTo>
                    <a:pt x="39246" y="1308201"/>
                  </a:lnTo>
                  <a:lnTo>
                    <a:pt x="39246" y="1308199"/>
                  </a:lnTo>
                  <a:cubicBezTo>
                    <a:pt x="39246" y="652223"/>
                    <a:pt x="539568" y="110898"/>
                    <a:pt x="1178645" y="45795"/>
                  </a:cubicBezTo>
                  <a:close/>
                  <a:moveTo>
                    <a:pt x="1307915" y="0"/>
                  </a:moveTo>
                  <a:lnTo>
                    <a:pt x="1307915" y="3288"/>
                  </a:lnTo>
                  <a:lnTo>
                    <a:pt x="1178584" y="9589"/>
                  </a:lnTo>
                  <a:cubicBezTo>
                    <a:pt x="878979" y="38943"/>
                    <a:pt x="601166" y="169838"/>
                    <a:pt x="385509" y="385497"/>
                  </a:cubicBezTo>
                  <a:cubicBezTo>
                    <a:pt x="139043" y="631965"/>
                    <a:pt x="3289" y="959616"/>
                    <a:pt x="3289" y="1308199"/>
                  </a:cubicBezTo>
                  <a:lnTo>
                    <a:pt x="3289" y="1308201"/>
                  </a:lnTo>
                  <a:lnTo>
                    <a:pt x="0" y="1308201"/>
                  </a:lnTo>
                  <a:lnTo>
                    <a:pt x="0" y="1308199"/>
                  </a:lnTo>
                  <a:cubicBezTo>
                    <a:pt x="0" y="630848"/>
                    <a:pt x="514776" y="73733"/>
                    <a:pt x="1174447" y="6739"/>
                  </a:cubicBezTo>
                  <a:close/>
                </a:path>
              </a:pathLst>
            </a:custGeom>
            <a:grpFill/>
            <a:ln w="7429" cap="flat">
              <a:noFill/>
              <a:prstDash val="solid"/>
              <a:miter/>
            </a:ln>
          </p:spPr>
          <p:txBody>
            <a:bodyPr rtlCol="0" anchor="ctr"/>
            <a:lstStyle/>
            <a:p>
              <a:endParaRPr lang="en-US"/>
            </a:p>
          </p:txBody>
        </p:sp>
      </p:grpSp>
      <p:sp>
        <p:nvSpPr>
          <p:cNvPr id="8" name="Graphic 41">
            <a:extLst>
              <a:ext uri="{FF2B5EF4-FFF2-40B4-BE49-F238E27FC236}">
                <a16:creationId xmlns:a16="http://schemas.microsoft.com/office/drawing/2014/main" id="{7EF3D061-7331-9341-3E44-3C225B2C4EF3}"/>
              </a:ext>
            </a:extLst>
          </p:cNvPr>
          <p:cNvSpPr/>
          <p:nvPr userDrawn="1"/>
        </p:nvSpPr>
        <p:spPr>
          <a:xfrm>
            <a:off x="10242565" y="456933"/>
            <a:ext cx="1492211" cy="309247"/>
          </a:xfrm>
          <a:custGeom>
            <a:avLst/>
            <a:gdLst>
              <a:gd name="connsiteX0" fmla="*/ 420114 w 1492211"/>
              <a:gd name="connsiteY0" fmla="*/ 50 h 309247"/>
              <a:gd name="connsiteX1" fmla="*/ 570196 w 1492211"/>
              <a:gd name="connsiteY1" fmla="*/ 149310 h 309247"/>
              <a:gd name="connsiteX2" fmla="*/ 420114 w 1492211"/>
              <a:gd name="connsiteY2" fmla="*/ 299376 h 309247"/>
              <a:gd name="connsiteX3" fmla="*/ 270468 w 1492211"/>
              <a:gd name="connsiteY3" fmla="*/ 149310 h 309247"/>
              <a:gd name="connsiteX4" fmla="*/ 420114 w 1492211"/>
              <a:gd name="connsiteY4" fmla="*/ 50 h 309247"/>
              <a:gd name="connsiteX5" fmla="*/ 420114 w 1492211"/>
              <a:gd name="connsiteY5" fmla="*/ 251702 h 309247"/>
              <a:gd name="connsiteX6" fmla="*/ 518241 w 1492211"/>
              <a:gd name="connsiteY6" fmla="*/ 149310 h 309247"/>
              <a:gd name="connsiteX7" fmla="*/ 420114 w 1492211"/>
              <a:gd name="connsiteY7" fmla="*/ 46930 h 309247"/>
              <a:gd name="connsiteX8" fmla="*/ 322000 w 1492211"/>
              <a:gd name="connsiteY8" fmla="*/ 149310 h 309247"/>
              <a:gd name="connsiteX9" fmla="*/ 420114 w 1492211"/>
              <a:gd name="connsiteY9" fmla="*/ 251702 h 309247"/>
              <a:gd name="connsiteX10" fmla="*/ 1058244 w 1492211"/>
              <a:gd name="connsiteY10" fmla="*/ 50 h 309247"/>
              <a:gd name="connsiteX11" fmla="*/ 1208313 w 1492211"/>
              <a:gd name="connsiteY11" fmla="*/ 149310 h 309247"/>
              <a:gd name="connsiteX12" fmla="*/ 1058244 w 1492211"/>
              <a:gd name="connsiteY12" fmla="*/ 299376 h 309247"/>
              <a:gd name="connsiteX13" fmla="*/ 908585 w 1492211"/>
              <a:gd name="connsiteY13" fmla="*/ 149310 h 309247"/>
              <a:gd name="connsiteX14" fmla="*/ 1058244 w 1492211"/>
              <a:gd name="connsiteY14" fmla="*/ 50 h 309247"/>
              <a:gd name="connsiteX15" fmla="*/ 1058244 w 1492211"/>
              <a:gd name="connsiteY15" fmla="*/ 251702 h 309247"/>
              <a:gd name="connsiteX16" fmla="*/ 1156359 w 1492211"/>
              <a:gd name="connsiteY16" fmla="*/ 149310 h 309247"/>
              <a:gd name="connsiteX17" fmla="*/ 1058244 w 1492211"/>
              <a:gd name="connsiteY17" fmla="*/ 46930 h 309247"/>
              <a:gd name="connsiteX18" fmla="*/ 960117 w 1492211"/>
              <a:gd name="connsiteY18" fmla="*/ 149310 h 309247"/>
              <a:gd name="connsiteX19" fmla="*/ 1058244 w 1492211"/>
              <a:gd name="connsiteY19" fmla="*/ 251702 h 309247"/>
              <a:gd name="connsiteX20" fmla="*/ 825704 w 1492211"/>
              <a:gd name="connsiteY20" fmla="*/ 5395 h 309247"/>
              <a:gd name="connsiteX21" fmla="*/ 885157 w 1492211"/>
              <a:gd name="connsiteY21" fmla="*/ 5395 h 309247"/>
              <a:gd name="connsiteX22" fmla="*/ 736294 w 1492211"/>
              <a:gd name="connsiteY22" fmla="*/ 309248 h 309247"/>
              <a:gd name="connsiteX23" fmla="*/ 587866 w 1492211"/>
              <a:gd name="connsiteY23" fmla="*/ 5395 h 309247"/>
              <a:gd name="connsiteX24" fmla="*/ 646884 w 1492211"/>
              <a:gd name="connsiteY24" fmla="*/ 5395 h 309247"/>
              <a:gd name="connsiteX25" fmla="*/ 736294 w 1492211"/>
              <a:gd name="connsiteY25" fmla="*/ 207699 h 309247"/>
              <a:gd name="connsiteX26" fmla="*/ 825704 w 1492211"/>
              <a:gd name="connsiteY26" fmla="*/ 5395 h 309247"/>
              <a:gd name="connsiteX27" fmla="*/ 1319385 w 1492211"/>
              <a:gd name="connsiteY27" fmla="*/ 84384 h 309247"/>
              <a:gd name="connsiteX28" fmla="*/ 1382669 w 1492211"/>
              <a:gd name="connsiteY28" fmla="*/ 44933 h 309247"/>
              <a:gd name="connsiteX29" fmla="*/ 1462938 w 1492211"/>
              <a:gd name="connsiteY29" fmla="*/ 67728 h 309247"/>
              <a:gd name="connsiteX30" fmla="*/ 1462938 w 1492211"/>
              <a:gd name="connsiteY30" fmla="*/ 16594 h 309247"/>
              <a:gd name="connsiteX31" fmla="*/ 1383079 w 1492211"/>
              <a:gd name="connsiteY31" fmla="*/ 87 h 309247"/>
              <a:gd name="connsiteX32" fmla="*/ 1265677 w 1492211"/>
              <a:gd name="connsiteY32" fmla="*/ 86902 h 309247"/>
              <a:gd name="connsiteX33" fmla="*/ 1438876 w 1492211"/>
              <a:gd name="connsiteY33" fmla="*/ 216455 h 309247"/>
              <a:gd name="connsiteX34" fmla="*/ 1374337 w 1492211"/>
              <a:gd name="connsiteY34" fmla="*/ 254244 h 309247"/>
              <a:gd name="connsiteX35" fmla="*/ 1278162 w 1492211"/>
              <a:gd name="connsiteY35" fmla="*/ 222272 h 309247"/>
              <a:gd name="connsiteX36" fmla="*/ 1278162 w 1492211"/>
              <a:gd name="connsiteY36" fmla="*/ 222371 h 309247"/>
              <a:gd name="connsiteX37" fmla="*/ 1278162 w 1492211"/>
              <a:gd name="connsiteY37" fmla="*/ 276754 h 309247"/>
              <a:gd name="connsiteX38" fmla="*/ 1374387 w 1492211"/>
              <a:gd name="connsiteY38" fmla="*/ 299078 h 309247"/>
              <a:gd name="connsiteX39" fmla="*/ 1492211 w 1492211"/>
              <a:gd name="connsiteY39" fmla="*/ 212709 h 309247"/>
              <a:gd name="connsiteX40" fmla="*/ 1319460 w 1492211"/>
              <a:gd name="connsiteY40" fmla="*/ 84384 h 309247"/>
              <a:gd name="connsiteX41" fmla="*/ 1319385 w 1492211"/>
              <a:gd name="connsiteY41" fmla="*/ 84384 h 309247"/>
              <a:gd name="connsiteX42" fmla="*/ 53733 w 1492211"/>
              <a:gd name="connsiteY42" fmla="*/ 84310 h 309247"/>
              <a:gd name="connsiteX43" fmla="*/ 117029 w 1492211"/>
              <a:gd name="connsiteY43" fmla="*/ 44859 h 309247"/>
              <a:gd name="connsiteX44" fmla="*/ 196938 w 1492211"/>
              <a:gd name="connsiteY44" fmla="*/ 67443 h 309247"/>
              <a:gd name="connsiteX45" fmla="*/ 196938 w 1492211"/>
              <a:gd name="connsiteY45" fmla="*/ 16334 h 309247"/>
              <a:gd name="connsiteX46" fmla="*/ 117439 w 1492211"/>
              <a:gd name="connsiteY46" fmla="*/ 0 h 309247"/>
              <a:gd name="connsiteX47" fmla="*/ 0 w 1492211"/>
              <a:gd name="connsiteY47" fmla="*/ 86815 h 309247"/>
              <a:gd name="connsiteX48" fmla="*/ 173249 w 1492211"/>
              <a:gd name="connsiteY48" fmla="*/ 216405 h 309247"/>
              <a:gd name="connsiteX49" fmla="*/ 108697 w 1492211"/>
              <a:gd name="connsiteY49" fmla="*/ 254207 h 309247"/>
              <a:gd name="connsiteX50" fmla="*/ 12497 w 1492211"/>
              <a:gd name="connsiteY50" fmla="*/ 222222 h 309247"/>
              <a:gd name="connsiteX51" fmla="*/ 12497 w 1492211"/>
              <a:gd name="connsiteY51" fmla="*/ 222346 h 309247"/>
              <a:gd name="connsiteX52" fmla="*/ 12497 w 1492211"/>
              <a:gd name="connsiteY52" fmla="*/ 276729 h 309247"/>
              <a:gd name="connsiteX53" fmla="*/ 108759 w 1492211"/>
              <a:gd name="connsiteY53" fmla="*/ 299053 h 309247"/>
              <a:gd name="connsiteX54" fmla="*/ 226621 w 1492211"/>
              <a:gd name="connsiteY54" fmla="*/ 212660 h 309247"/>
              <a:gd name="connsiteX55" fmla="*/ 53733 w 1492211"/>
              <a:gd name="connsiteY55" fmla="*/ 84310 h 3092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Lst>
            <a:rect l="l" t="t" r="r" b="b"/>
            <a:pathLst>
              <a:path w="1492211" h="309247">
                <a:moveTo>
                  <a:pt x="420114" y="50"/>
                </a:moveTo>
                <a:cubicBezTo>
                  <a:pt x="506291" y="50"/>
                  <a:pt x="570196" y="63375"/>
                  <a:pt x="570196" y="149310"/>
                </a:cubicBezTo>
                <a:cubicBezTo>
                  <a:pt x="570196" y="235244"/>
                  <a:pt x="507112" y="299376"/>
                  <a:pt x="420114" y="299376"/>
                </a:cubicBezTo>
                <a:cubicBezTo>
                  <a:pt x="333540" y="299376"/>
                  <a:pt x="270468" y="235232"/>
                  <a:pt x="270468" y="149310"/>
                </a:cubicBezTo>
                <a:cubicBezTo>
                  <a:pt x="270468" y="63387"/>
                  <a:pt x="334771" y="50"/>
                  <a:pt x="420114" y="50"/>
                </a:cubicBezTo>
                <a:close/>
                <a:moveTo>
                  <a:pt x="420114" y="251702"/>
                </a:moveTo>
                <a:cubicBezTo>
                  <a:pt x="477839" y="251702"/>
                  <a:pt x="518241" y="208518"/>
                  <a:pt x="518241" y="149310"/>
                </a:cubicBezTo>
                <a:cubicBezTo>
                  <a:pt x="518241" y="90102"/>
                  <a:pt x="478249" y="46930"/>
                  <a:pt x="420114" y="46930"/>
                </a:cubicBezTo>
                <a:cubicBezTo>
                  <a:pt x="362812" y="46930"/>
                  <a:pt x="322000" y="90102"/>
                  <a:pt x="322000" y="149310"/>
                </a:cubicBezTo>
                <a:cubicBezTo>
                  <a:pt x="322000" y="208518"/>
                  <a:pt x="362812" y="251702"/>
                  <a:pt x="420114" y="251702"/>
                </a:cubicBezTo>
                <a:close/>
                <a:moveTo>
                  <a:pt x="1058244" y="50"/>
                </a:moveTo>
                <a:cubicBezTo>
                  <a:pt x="1144408" y="50"/>
                  <a:pt x="1208313" y="63375"/>
                  <a:pt x="1208313" y="149310"/>
                </a:cubicBezTo>
                <a:cubicBezTo>
                  <a:pt x="1208313" y="235244"/>
                  <a:pt x="1145241" y="299376"/>
                  <a:pt x="1058244" y="299376"/>
                </a:cubicBezTo>
                <a:cubicBezTo>
                  <a:pt x="971657" y="299376"/>
                  <a:pt x="908585" y="235232"/>
                  <a:pt x="908585" y="149310"/>
                </a:cubicBezTo>
                <a:cubicBezTo>
                  <a:pt x="908585" y="63387"/>
                  <a:pt x="972950" y="50"/>
                  <a:pt x="1058244" y="50"/>
                </a:cubicBezTo>
                <a:close/>
                <a:moveTo>
                  <a:pt x="1058244" y="251702"/>
                </a:moveTo>
                <a:cubicBezTo>
                  <a:pt x="1115956" y="251702"/>
                  <a:pt x="1156359" y="208518"/>
                  <a:pt x="1156359" y="149310"/>
                </a:cubicBezTo>
                <a:cubicBezTo>
                  <a:pt x="1156359" y="90102"/>
                  <a:pt x="1116367" y="46930"/>
                  <a:pt x="1058244" y="46930"/>
                </a:cubicBezTo>
                <a:cubicBezTo>
                  <a:pt x="1000930" y="46930"/>
                  <a:pt x="960117" y="90102"/>
                  <a:pt x="960117" y="149310"/>
                </a:cubicBezTo>
                <a:cubicBezTo>
                  <a:pt x="960117" y="208518"/>
                  <a:pt x="1001042" y="251702"/>
                  <a:pt x="1058244" y="251702"/>
                </a:cubicBezTo>
                <a:close/>
                <a:moveTo>
                  <a:pt x="825704" y="5395"/>
                </a:moveTo>
                <a:lnTo>
                  <a:pt x="885157" y="5395"/>
                </a:lnTo>
                <a:lnTo>
                  <a:pt x="736294" y="309248"/>
                </a:lnTo>
                <a:lnTo>
                  <a:pt x="587866" y="5395"/>
                </a:lnTo>
                <a:lnTo>
                  <a:pt x="646884" y="5395"/>
                </a:lnTo>
                <a:lnTo>
                  <a:pt x="736294" y="207699"/>
                </a:lnTo>
                <a:lnTo>
                  <a:pt x="825704" y="5395"/>
                </a:lnTo>
                <a:close/>
                <a:moveTo>
                  <a:pt x="1319385" y="84384"/>
                </a:moveTo>
                <a:cubicBezTo>
                  <a:pt x="1319385" y="62370"/>
                  <a:pt x="1337703" y="44933"/>
                  <a:pt x="1382669" y="44933"/>
                </a:cubicBezTo>
                <a:cubicBezTo>
                  <a:pt x="1408037" y="44933"/>
                  <a:pt x="1436737" y="52374"/>
                  <a:pt x="1462938" y="67728"/>
                </a:cubicBezTo>
                <a:lnTo>
                  <a:pt x="1462938" y="16594"/>
                </a:lnTo>
                <a:cubicBezTo>
                  <a:pt x="1439535" y="5928"/>
                  <a:pt x="1410835" y="87"/>
                  <a:pt x="1383079" y="87"/>
                </a:cubicBezTo>
                <a:cubicBezTo>
                  <a:pt x="1303145" y="87"/>
                  <a:pt x="1265677" y="39947"/>
                  <a:pt x="1265677" y="86902"/>
                </a:cubicBezTo>
                <a:cubicBezTo>
                  <a:pt x="1265677" y="194801"/>
                  <a:pt x="1438876" y="153750"/>
                  <a:pt x="1438876" y="216455"/>
                </a:cubicBezTo>
                <a:cubicBezTo>
                  <a:pt x="1438876" y="238047"/>
                  <a:pt x="1419726" y="254244"/>
                  <a:pt x="1374337" y="254244"/>
                </a:cubicBezTo>
                <a:cubicBezTo>
                  <a:pt x="1338523" y="254244"/>
                  <a:pt x="1301479" y="240949"/>
                  <a:pt x="1278162" y="222272"/>
                </a:cubicBezTo>
                <a:lnTo>
                  <a:pt x="1278162" y="222371"/>
                </a:lnTo>
                <a:lnTo>
                  <a:pt x="1278162" y="276754"/>
                </a:lnTo>
                <a:cubicBezTo>
                  <a:pt x="1303493" y="290397"/>
                  <a:pt x="1338921" y="299078"/>
                  <a:pt x="1374387" y="299078"/>
                </a:cubicBezTo>
                <a:cubicBezTo>
                  <a:pt x="1454321" y="299078"/>
                  <a:pt x="1492211" y="259218"/>
                  <a:pt x="1492211" y="212709"/>
                </a:cubicBezTo>
                <a:cubicBezTo>
                  <a:pt x="1492236" y="105964"/>
                  <a:pt x="1319460" y="146246"/>
                  <a:pt x="1319460" y="84384"/>
                </a:cubicBezTo>
                <a:lnTo>
                  <a:pt x="1319385" y="84384"/>
                </a:lnTo>
                <a:close/>
                <a:moveTo>
                  <a:pt x="53733" y="84310"/>
                </a:moveTo>
                <a:cubicBezTo>
                  <a:pt x="53733" y="62296"/>
                  <a:pt x="72050" y="44859"/>
                  <a:pt x="117029" y="44859"/>
                </a:cubicBezTo>
                <a:cubicBezTo>
                  <a:pt x="142285" y="44859"/>
                  <a:pt x="170836" y="52300"/>
                  <a:pt x="196938" y="67443"/>
                </a:cubicBezTo>
                <a:lnTo>
                  <a:pt x="196938" y="16334"/>
                </a:lnTo>
                <a:cubicBezTo>
                  <a:pt x="173609" y="5804"/>
                  <a:pt x="145045" y="0"/>
                  <a:pt x="117439" y="0"/>
                </a:cubicBezTo>
                <a:cubicBezTo>
                  <a:pt x="37480" y="0"/>
                  <a:pt x="0" y="39873"/>
                  <a:pt x="0" y="86815"/>
                </a:cubicBezTo>
                <a:cubicBezTo>
                  <a:pt x="0" y="194813"/>
                  <a:pt x="173249" y="153688"/>
                  <a:pt x="173249" y="216405"/>
                </a:cubicBezTo>
                <a:cubicBezTo>
                  <a:pt x="173249" y="237997"/>
                  <a:pt x="154098" y="254207"/>
                  <a:pt x="108697" y="254207"/>
                </a:cubicBezTo>
                <a:cubicBezTo>
                  <a:pt x="72883" y="254207"/>
                  <a:pt x="35814" y="240912"/>
                  <a:pt x="12497" y="222222"/>
                </a:cubicBezTo>
                <a:lnTo>
                  <a:pt x="12497" y="222346"/>
                </a:lnTo>
                <a:lnTo>
                  <a:pt x="12497" y="276729"/>
                </a:lnTo>
                <a:cubicBezTo>
                  <a:pt x="37841" y="290372"/>
                  <a:pt x="73281" y="299053"/>
                  <a:pt x="108759" y="299053"/>
                </a:cubicBezTo>
                <a:cubicBezTo>
                  <a:pt x="188718" y="299053"/>
                  <a:pt x="226621" y="259168"/>
                  <a:pt x="226621" y="212660"/>
                </a:cubicBezTo>
                <a:cubicBezTo>
                  <a:pt x="226559" y="105914"/>
                  <a:pt x="53733" y="146197"/>
                  <a:pt x="53733" y="84310"/>
                </a:cubicBezTo>
                <a:close/>
              </a:path>
            </a:pathLst>
          </a:custGeom>
          <a:solidFill>
            <a:schemeClr val="tx1"/>
          </a:solidFill>
          <a:ln w="1238" cap="flat">
            <a:noFill/>
            <a:prstDash val="solid"/>
            <a:miter/>
          </a:ln>
        </p:spPr>
        <p:txBody>
          <a:bodyPr rtlCol="0" anchor="ctr"/>
          <a:lstStyle/>
          <a:p>
            <a:endParaRPr lang="en-US"/>
          </a:p>
        </p:txBody>
      </p:sp>
    </p:spTree>
    <p:extLst>
      <p:ext uri="{BB962C8B-B14F-4D97-AF65-F5344CB8AC3E}">
        <p14:creationId xmlns:p14="http://schemas.microsoft.com/office/powerpoint/2010/main" val="1375657023"/>
      </p:ext>
    </p:extLst>
  </p:cSld>
  <p:clrMapOvr>
    <a:masterClrMapping/>
  </p:clrMapOvr>
</p:sldLayout>
</file>

<file path=ppt/slideLayouts/slideLayout10.xml><?xml version="1.0" encoding="utf-8"?>
<p:sldLayout xmlns:a="http://schemas.openxmlformats.org/drawingml/2006/main" xmlns:r="http://schemas.openxmlformats.org/officeDocument/2006/relationships" xmlns:p="http://schemas.openxmlformats.org/presentationml/2006/main" preserve="1" userDrawn="1">
  <p:cSld name="Section Header - Editable - Purple">
    <p:spTree>
      <p:nvGrpSpPr>
        <p:cNvPr id="1" name=""/>
        <p:cNvGrpSpPr/>
        <p:nvPr/>
      </p:nvGrpSpPr>
      <p:grpSpPr>
        <a:xfrm>
          <a:off x="0" y="0"/>
          <a:ext cx="0" cy="0"/>
          <a:chOff x="0" y="0"/>
          <a:chExt cx="0" cy="0"/>
        </a:xfrm>
      </p:grpSpPr>
      <p:sp>
        <p:nvSpPr>
          <p:cNvPr id="8" name="Picture Placeholder 7">
            <a:extLst>
              <a:ext uri="{FF2B5EF4-FFF2-40B4-BE49-F238E27FC236}">
                <a16:creationId xmlns:a16="http://schemas.microsoft.com/office/drawing/2014/main" id="{B8C2DB5C-10F6-7D84-BCA6-5F93BC4BDF76}"/>
              </a:ext>
            </a:extLst>
          </p:cNvPr>
          <p:cNvSpPr>
            <a:spLocks noGrp="1"/>
          </p:cNvSpPr>
          <p:nvPr>
            <p:ph type="pic" sz="quarter" idx="11" hasCustomPrompt="1"/>
          </p:nvPr>
        </p:nvSpPr>
        <p:spPr>
          <a:xfrm>
            <a:off x="457201" y="3422385"/>
            <a:ext cx="11286328" cy="2981723"/>
          </a:xfrm>
          <a:custGeom>
            <a:avLst/>
            <a:gdLst>
              <a:gd name="connsiteX0" fmla="*/ 10698096 w 11286328"/>
              <a:gd name="connsiteY0" fmla="*/ 1512644 h 2981723"/>
              <a:gd name="connsiteX1" fmla="*/ 11162768 w 11286328"/>
              <a:gd name="connsiteY1" fmla="*/ 1512644 h 2981723"/>
              <a:gd name="connsiteX2" fmla="*/ 11286328 w 11286328"/>
              <a:gd name="connsiteY2" fmla="*/ 1636204 h 2981723"/>
              <a:gd name="connsiteX3" fmla="*/ 11286328 w 11286328"/>
              <a:gd name="connsiteY3" fmla="*/ 2100876 h 2981723"/>
              <a:gd name="connsiteX4" fmla="*/ 11162768 w 11286328"/>
              <a:gd name="connsiteY4" fmla="*/ 2224436 h 2981723"/>
              <a:gd name="connsiteX5" fmla="*/ 10698096 w 11286328"/>
              <a:gd name="connsiteY5" fmla="*/ 2224436 h 2981723"/>
              <a:gd name="connsiteX6" fmla="*/ 10574536 w 11286328"/>
              <a:gd name="connsiteY6" fmla="*/ 2100876 h 2981723"/>
              <a:gd name="connsiteX7" fmla="*/ 10574536 w 11286328"/>
              <a:gd name="connsiteY7" fmla="*/ 1636204 h 2981723"/>
              <a:gd name="connsiteX8" fmla="*/ 10698096 w 11286328"/>
              <a:gd name="connsiteY8" fmla="*/ 1512644 h 2981723"/>
              <a:gd name="connsiteX9" fmla="*/ 9944116 w 11286328"/>
              <a:gd name="connsiteY9" fmla="*/ 1512644 h 2981723"/>
              <a:gd name="connsiteX10" fmla="*/ 10151719 w 11286328"/>
              <a:gd name="connsiteY10" fmla="*/ 1512644 h 2981723"/>
              <a:gd name="connsiteX11" fmla="*/ 10168499 w 11286328"/>
              <a:gd name="connsiteY11" fmla="*/ 1512644 h 2981723"/>
              <a:gd name="connsiteX12" fmla="*/ 10327451 w 11286328"/>
              <a:gd name="connsiteY12" fmla="*/ 1512644 h 2981723"/>
              <a:gd name="connsiteX13" fmla="*/ 10339570 w 11286328"/>
              <a:gd name="connsiteY13" fmla="*/ 1512644 h 2981723"/>
              <a:gd name="connsiteX14" fmla="*/ 10408788 w 11286328"/>
              <a:gd name="connsiteY14" fmla="*/ 1512644 h 2981723"/>
              <a:gd name="connsiteX15" fmla="*/ 10448421 w 11286328"/>
              <a:gd name="connsiteY15" fmla="*/ 1520646 h 2981723"/>
              <a:gd name="connsiteX16" fmla="*/ 10448420 w 11286328"/>
              <a:gd name="connsiteY16" fmla="*/ 1520646 h 2981723"/>
              <a:gd name="connsiteX17" fmla="*/ 10455222 w 11286328"/>
              <a:gd name="connsiteY17" fmla="*/ 1522019 h 2981723"/>
              <a:gd name="connsiteX18" fmla="*/ 10455223 w 11286328"/>
              <a:gd name="connsiteY18" fmla="*/ 1522019 h 2981723"/>
              <a:gd name="connsiteX19" fmla="*/ 10456883 w 11286328"/>
              <a:gd name="connsiteY19" fmla="*/ 1522354 h 2981723"/>
              <a:gd name="connsiteX20" fmla="*/ 10532348 w 11286328"/>
              <a:gd name="connsiteY20" fmla="*/ 1636204 h 2981723"/>
              <a:gd name="connsiteX21" fmla="*/ 10532348 w 11286328"/>
              <a:gd name="connsiteY21" fmla="*/ 2100876 h 2981723"/>
              <a:gd name="connsiteX22" fmla="*/ 10408788 w 11286328"/>
              <a:gd name="connsiteY22" fmla="*/ 2224436 h 2981723"/>
              <a:gd name="connsiteX23" fmla="*/ 9944116 w 11286328"/>
              <a:gd name="connsiteY23" fmla="*/ 2224436 h 2981723"/>
              <a:gd name="connsiteX24" fmla="*/ 9820556 w 11286328"/>
              <a:gd name="connsiteY24" fmla="*/ 2100876 h 2981723"/>
              <a:gd name="connsiteX25" fmla="*/ 9820556 w 11286328"/>
              <a:gd name="connsiteY25" fmla="*/ 1658669 h 2981723"/>
              <a:gd name="connsiteX26" fmla="*/ 9820556 w 11286328"/>
              <a:gd name="connsiteY26" fmla="*/ 1654535 h 2981723"/>
              <a:gd name="connsiteX27" fmla="*/ 9820556 w 11286328"/>
              <a:gd name="connsiteY27" fmla="*/ 1636204 h 2981723"/>
              <a:gd name="connsiteX28" fmla="*/ 9826156 w 11286328"/>
              <a:gd name="connsiteY28" fmla="*/ 1608469 h 2981723"/>
              <a:gd name="connsiteX29" fmla="*/ 9827009 w 11286328"/>
              <a:gd name="connsiteY29" fmla="*/ 1604243 h 2981723"/>
              <a:gd name="connsiteX30" fmla="*/ 9830266 w 11286328"/>
              <a:gd name="connsiteY30" fmla="*/ 1588109 h 2981723"/>
              <a:gd name="connsiteX31" fmla="*/ 9851040 w 11286328"/>
              <a:gd name="connsiteY31" fmla="*/ 1557297 h 2981723"/>
              <a:gd name="connsiteX32" fmla="*/ 9853961 w 11286328"/>
              <a:gd name="connsiteY32" fmla="*/ 1552965 h 2981723"/>
              <a:gd name="connsiteX33" fmla="*/ 9856746 w 11286328"/>
              <a:gd name="connsiteY33" fmla="*/ 1548834 h 2981723"/>
              <a:gd name="connsiteX34" fmla="*/ 9944116 w 11286328"/>
              <a:gd name="connsiteY34" fmla="*/ 1512644 h 2981723"/>
              <a:gd name="connsiteX35" fmla="*/ 5427717 w 11286328"/>
              <a:gd name="connsiteY35" fmla="*/ 1512644 h 2981723"/>
              <a:gd name="connsiteX36" fmla="*/ 6617279 w 11286328"/>
              <a:gd name="connsiteY36" fmla="*/ 1512644 h 2981723"/>
              <a:gd name="connsiteX37" fmla="*/ 6755384 w 11286328"/>
              <a:gd name="connsiteY37" fmla="*/ 1650749 h 2981723"/>
              <a:gd name="connsiteX38" fmla="*/ 6755384 w 11286328"/>
              <a:gd name="connsiteY38" fmla="*/ 2840311 h 2981723"/>
              <a:gd name="connsiteX39" fmla="*/ 6617279 w 11286328"/>
              <a:gd name="connsiteY39" fmla="*/ 2978416 h 2981723"/>
              <a:gd name="connsiteX40" fmla="*/ 5427717 w 11286328"/>
              <a:gd name="connsiteY40" fmla="*/ 2978416 h 2981723"/>
              <a:gd name="connsiteX41" fmla="*/ 5289612 w 11286328"/>
              <a:gd name="connsiteY41" fmla="*/ 2840311 h 2981723"/>
              <a:gd name="connsiteX42" fmla="*/ 5289612 w 11286328"/>
              <a:gd name="connsiteY42" fmla="*/ 1650749 h 2981723"/>
              <a:gd name="connsiteX43" fmla="*/ 5427717 w 11286328"/>
              <a:gd name="connsiteY43" fmla="*/ 1512644 h 2981723"/>
              <a:gd name="connsiteX44" fmla="*/ 4653348 w 11286328"/>
              <a:gd name="connsiteY44" fmla="*/ 1512644 h 2981723"/>
              <a:gd name="connsiteX45" fmla="*/ 5118018 w 11286328"/>
              <a:gd name="connsiteY45" fmla="*/ 1512644 h 2981723"/>
              <a:gd name="connsiteX46" fmla="*/ 5241578 w 11286328"/>
              <a:gd name="connsiteY46" fmla="*/ 1636204 h 2981723"/>
              <a:gd name="connsiteX47" fmla="*/ 5241578 w 11286328"/>
              <a:gd name="connsiteY47" fmla="*/ 2100876 h 2981723"/>
              <a:gd name="connsiteX48" fmla="*/ 5118018 w 11286328"/>
              <a:gd name="connsiteY48" fmla="*/ 2224436 h 2981723"/>
              <a:gd name="connsiteX49" fmla="*/ 4653348 w 11286328"/>
              <a:gd name="connsiteY49" fmla="*/ 2224436 h 2981723"/>
              <a:gd name="connsiteX50" fmla="*/ 4529786 w 11286328"/>
              <a:gd name="connsiteY50" fmla="*/ 2100876 h 2981723"/>
              <a:gd name="connsiteX51" fmla="*/ 4529786 w 11286328"/>
              <a:gd name="connsiteY51" fmla="*/ 1636204 h 2981723"/>
              <a:gd name="connsiteX52" fmla="*/ 4653348 w 11286328"/>
              <a:gd name="connsiteY52" fmla="*/ 1512644 h 2981723"/>
              <a:gd name="connsiteX53" fmla="*/ 123560 w 11286328"/>
              <a:gd name="connsiteY53" fmla="*/ 1512644 h 2981723"/>
              <a:gd name="connsiteX54" fmla="*/ 588232 w 11286328"/>
              <a:gd name="connsiteY54" fmla="*/ 1512644 h 2981723"/>
              <a:gd name="connsiteX55" fmla="*/ 711792 w 11286328"/>
              <a:gd name="connsiteY55" fmla="*/ 1636204 h 2981723"/>
              <a:gd name="connsiteX56" fmla="*/ 711792 w 11286328"/>
              <a:gd name="connsiteY56" fmla="*/ 2100876 h 2981723"/>
              <a:gd name="connsiteX57" fmla="*/ 588232 w 11286328"/>
              <a:gd name="connsiteY57" fmla="*/ 2224436 h 2981723"/>
              <a:gd name="connsiteX58" fmla="*/ 123560 w 11286328"/>
              <a:gd name="connsiteY58" fmla="*/ 2224436 h 2981723"/>
              <a:gd name="connsiteX59" fmla="*/ 0 w 11286328"/>
              <a:gd name="connsiteY59" fmla="*/ 2100876 h 2981723"/>
              <a:gd name="connsiteX60" fmla="*/ 0 w 11286328"/>
              <a:gd name="connsiteY60" fmla="*/ 1636204 h 2981723"/>
              <a:gd name="connsiteX61" fmla="*/ 123560 w 11286328"/>
              <a:gd name="connsiteY61" fmla="*/ 1512644 h 2981723"/>
              <a:gd name="connsiteX62" fmla="*/ 6164838 w 11286328"/>
              <a:gd name="connsiteY62" fmla="*/ 760595 h 2981723"/>
              <a:gd name="connsiteX63" fmla="*/ 6629510 w 11286328"/>
              <a:gd name="connsiteY63" fmla="*/ 760595 h 2981723"/>
              <a:gd name="connsiteX64" fmla="*/ 6753070 w 11286328"/>
              <a:gd name="connsiteY64" fmla="*/ 884155 h 2981723"/>
              <a:gd name="connsiteX65" fmla="*/ 6753070 w 11286328"/>
              <a:gd name="connsiteY65" fmla="*/ 1348827 h 2981723"/>
              <a:gd name="connsiteX66" fmla="*/ 6629510 w 11286328"/>
              <a:gd name="connsiteY66" fmla="*/ 1472387 h 2981723"/>
              <a:gd name="connsiteX67" fmla="*/ 6164838 w 11286328"/>
              <a:gd name="connsiteY67" fmla="*/ 1472387 h 2981723"/>
              <a:gd name="connsiteX68" fmla="*/ 6041278 w 11286328"/>
              <a:gd name="connsiteY68" fmla="*/ 1348827 h 2981723"/>
              <a:gd name="connsiteX69" fmla="*/ 6041278 w 11286328"/>
              <a:gd name="connsiteY69" fmla="*/ 884155 h 2981723"/>
              <a:gd name="connsiteX70" fmla="*/ 6164838 w 11286328"/>
              <a:gd name="connsiteY70" fmla="*/ 760595 h 2981723"/>
              <a:gd name="connsiteX71" fmla="*/ 799282 w 11286328"/>
              <a:gd name="connsiteY71" fmla="*/ 49342 h 2981723"/>
              <a:gd name="connsiteX72" fmla="*/ 798831 w 11286328"/>
              <a:gd name="connsiteY72" fmla="*/ 74553 h 2981723"/>
              <a:gd name="connsiteX73" fmla="*/ 766007 w 11286328"/>
              <a:gd name="connsiteY73" fmla="*/ 225503 h 2981723"/>
              <a:gd name="connsiteX74" fmla="*/ 757760 w 11286328"/>
              <a:gd name="connsiteY74" fmla="*/ 244225 h 2981723"/>
              <a:gd name="connsiteX75" fmla="*/ 757760 w 11286328"/>
              <a:gd name="connsiteY75" fmla="*/ 150034 h 2981723"/>
              <a:gd name="connsiteX76" fmla="*/ 769031 w 11286328"/>
              <a:gd name="connsiteY76" fmla="*/ 94209 h 2981723"/>
              <a:gd name="connsiteX77" fmla="*/ 842697 w 11286328"/>
              <a:gd name="connsiteY77" fmla="*/ 19642 h 2981723"/>
              <a:gd name="connsiteX78" fmla="*/ 841623 w 11286328"/>
              <a:gd name="connsiteY78" fmla="*/ 79570 h 2981723"/>
              <a:gd name="connsiteX79" fmla="*/ 807000 w 11286328"/>
              <a:gd name="connsiteY79" fmla="*/ 238784 h 2981723"/>
              <a:gd name="connsiteX80" fmla="*/ 757760 w 11286328"/>
              <a:gd name="connsiteY80" fmla="*/ 350562 h 2981723"/>
              <a:gd name="connsiteX81" fmla="*/ 757760 w 11286328"/>
              <a:gd name="connsiteY81" fmla="*/ 294117 h 2981723"/>
              <a:gd name="connsiteX82" fmla="*/ 759633 w 11286328"/>
              <a:gd name="connsiteY82" fmla="*/ 288097 h 2981723"/>
              <a:gd name="connsiteX83" fmla="*/ 759633 w 11286328"/>
              <a:gd name="connsiteY83" fmla="*/ 276014 h 2981723"/>
              <a:gd name="connsiteX84" fmla="*/ 757760 w 11286328"/>
              <a:gd name="connsiteY84" fmla="*/ 282035 h 2981723"/>
              <a:gd name="connsiteX85" fmla="*/ 757760 w 11286328"/>
              <a:gd name="connsiteY85" fmla="*/ 253134 h 2981723"/>
              <a:gd name="connsiteX86" fmla="*/ 769439 w 11286328"/>
              <a:gd name="connsiteY86" fmla="*/ 226621 h 2981723"/>
              <a:gd name="connsiteX87" fmla="*/ 802410 w 11286328"/>
              <a:gd name="connsiteY87" fmla="*/ 74979 h 2981723"/>
              <a:gd name="connsiteX88" fmla="*/ 802920 w 11286328"/>
              <a:gd name="connsiteY88" fmla="*/ 46460 h 2981723"/>
              <a:gd name="connsiteX89" fmla="*/ 885799 w 11286328"/>
              <a:gd name="connsiteY89" fmla="*/ 7618 h 2981723"/>
              <a:gd name="connsiteX90" fmla="*/ 884423 w 11286328"/>
              <a:gd name="connsiteY90" fmla="*/ 84551 h 2981723"/>
              <a:gd name="connsiteX91" fmla="*/ 776845 w 11286328"/>
              <a:gd name="connsiteY91" fmla="*/ 413577 h 2981723"/>
              <a:gd name="connsiteX92" fmla="*/ 757760 w 11286328"/>
              <a:gd name="connsiteY92" fmla="*/ 440510 h 2981723"/>
              <a:gd name="connsiteX93" fmla="*/ 757760 w 11286328"/>
              <a:gd name="connsiteY93" fmla="*/ 400702 h 2981723"/>
              <a:gd name="connsiteX94" fmla="*/ 759633 w 11286328"/>
              <a:gd name="connsiteY94" fmla="*/ 397256 h 2981723"/>
              <a:gd name="connsiteX95" fmla="*/ 759633 w 11286328"/>
              <a:gd name="connsiteY95" fmla="*/ 389686 h 2981723"/>
              <a:gd name="connsiteX96" fmla="*/ 757760 w 11286328"/>
              <a:gd name="connsiteY96" fmla="*/ 393132 h 2981723"/>
              <a:gd name="connsiteX97" fmla="*/ 757760 w 11286328"/>
              <a:gd name="connsiteY97" fmla="*/ 359475 h 2981723"/>
              <a:gd name="connsiteX98" fmla="*/ 810444 w 11286328"/>
              <a:gd name="connsiteY98" fmla="*/ 239881 h 2981723"/>
              <a:gd name="connsiteX99" fmla="*/ 845220 w 11286328"/>
              <a:gd name="connsiteY99" fmla="*/ 79965 h 2981723"/>
              <a:gd name="connsiteX100" fmla="*/ 846344 w 11286328"/>
              <a:gd name="connsiteY100" fmla="*/ 17183 h 2981723"/>
              <a:gd name="connsiteX101" fmla="*/ 849730 w 11286328"/>
              <a:gd name="connsiteY101" fmla="*/ 14900 h 2981723"/>
              <a:gd name="connsiteX102" fmla="*/ 3913633 w 11286328"/>
              <a:gd name="connsiteY102" fmla="*/ 6615 h 2981723"/>
              <a:gd name="connsiteX103" fmla="*/ 5103195 w 11286328"/>
              <a:gd name="connsiteY103" fmla="*/ 6615 h 2981723"/>
              <a:gd name="connsiteX104" fmla="*/ 5241300 w 11286328"/>
              <a:gd name="connsiteY104" fmla="*/ 144720 h 2981723"/>
              <a:gd name="connsiteX105" fmla="*/ 5241300 w 11286328"/>
              <a:gd name="connsiteY105" fmla="*/ 1334282 h 2981723"/>
              <a:gd name="connsiteX106" fmla="*/ 5103195 w 11286328"/>
              <a:gd name="connsiteY106" fmla="*/ 1472387 h 2981723"/>
              <a:gd name="connsiteX107" fmla="*/ 3913633 w 11286328"/>
              <a:gd name="connsiteY107" fmla="*/ 1472387 h 2981723"/>
              <a:gd name="connsiteX108" fmla="*/ 3775529 w 11286328"/>
              <a:gd name="connsiteY108" fmla="*/ 1334282 h 2981723"/>
              <a:gd name="connsiteX109" fmla="*/ 3775529 w 11286328"/>
              <a:gd name="connsiteY109" fmla="*/ 144720 h 2981723"/>
              <a:gd name="connsiteX110" fmla="*/ 3913633 w 11286328"/>
              <a:gd name="connsiteY110" fmla="*/ 6615 h 2981723"/>
              <a:gd name="connsiteX111" fmla="*/ 9277361 w 11286328"/>
              <a:gd name="connsiteY111" fmla="*/ 6614 h 2981723"/>
              <a:gd name="connsiteX112" fmla="*/ 9287170 w 11286328"/>
              <a:gd name="connsiteY112" fmla="*/ 103607 h 2981723"/>
              <a:gd name="connsiteX113" fmla="*/ 9688618 w 11286328"/>
              <a:gd name="connsiteY113" fmla="*/ 505058 h 2981723"/>
              <a:gd name="connsiteX114" fmla="*/ 9771680 w 11286328"/>
              <a:gd name="connsiteY114" fmla="*/ 513459 h 2981723"/>
              <a:gd name="connsiteX115" fmla="*/ 9771680 w 11286328"/>
              <a:gd name="connsiteY115" fmla="*/ 509276 h 2981723"/>
              <a:gd name="connsiteX116" fmla="*/ 9689452 w 11286328"/>
              <a:gd name="connsiteY116" fmla="*/ 500961 h 2981723"/>
              <a:gd name="connsiteX117" fmla="*/ 9291267 w 11286328"/>
              <a:gd name="connsiteY117" fmla="*/ 102772 h 2981723"/>
              <a:gd name="connsiteX118" fmla="*/ 9281543 w 11286328"/>
              <a:gd name="connsiteY118" fmla="*/ 6614 h 2981723"/>
              <a:gd name="connsiteX119" fmla="*/ 9227449 w 11286328"/>
              <a:gd name="connsiteY119" fmla="*/ 6614 h 2981723"/>
              <a:gd name="connsiteX120" fmla="*/ 9238273 w 11286328"/>
              <a:gd name="connsiteY120" fmla="*/ 113668 h 2981723"/>
              <a:gd name="connsiteX121" fmla="*/ 9678558 w 11286328"/>
              <a:gd name="connsiteY121" fmla="*/ 553955 h 2981723"/>
              <a:gd name="connsiteX122" fmla="*/ 9771680 w 11286328"/>
              <a:gd name="connsiteY122" fmla="*/ 563370 h 2981723"/>
              <a:gd name="connsiteX123" fmla="*/ 9771680 w 11286328"/>
              <a:gd name="connsiteY123" fmla="*/ 559187 h 2981723"/>
              <a:gd name="connsiteX124" fmla="*/ 9679420 w 11286328"/>
              <a:gd name="connsiteY124" fmla="*/ 549854 h 2981723"/>
              <a:gd name="connsiteX125" fmla="*/ 9242374 w 11286328"/>
              <a:gd name="connsiteY125" fmla="*/ 112805 h 2981723"/>
              <a:gd name="connsiteX126" fmla="*/ 9231633 w 11286328"/>
              <a:gd name="connsiteY126" fmla="*/ 6614 h 2981723"/>
              <a:gd name="connsiteX127" fmla="*/ 9177539 w 11286328"/>
              <a:gd name="connsiteY127" fmla="*/ 6614 h 2981723"/>
              <a:gd name="connsiteX128" fmla="*/ 9189380 w 11286328"/>
              <a:gd name="connsiteY128" fmla="*/ 123700 h 2981723"/>
              <a:gd name="connsiteX129" fmla="*/ 9668525 w 11286328"/>
              <a:gd name="connsiteY129" fmla="*/ 602848 h 2981723"/>
              <a:gd name="connsiteX130" fmla="*/ 9771680 w 11286328"/>
              <a:gd name="connsiteY130" fmla="*/ 613281 h 2981723"/>
              <a:gd name="connsiteX131" fmla="*/ 9771680 w 11286328"/>
              <a:gd name="connsiteY131" fmla="*/ 609098 h 2981723"/>
              <a:gd name="connsiteX132" fmla="*/ 9669360 w 11286328"/>
              <a:gd name="connsiteY132" fmla="*/ 598751 h 2981723"/>
              <a:gd name="connsiteX133" fmla="*/ 9193477 w 11286328"/>
              <a:gd name="connsiteY133" fmla="*/ 122865 h 2981723"/>
              <a:gd name="connsiteX134" fmla="*/ 9181722 w 11286328"/>
              <a:gd name="connsiteY134" fmla="*/ 6614 h 2981723"/>
              <a:gd name="connsiteX135" fmla="*/ 9127627 w 11286328"/>
              <a:gd name="connsiteY135" fmla="*/ 6614 h 2981723"/>
              <a:gd name="connsiteX136" fmla="*/ 9140483 w 11286328"/>
              <a:gd name="connsiteY136" fmla="*/ 133761 h 2981723"/>
              <a:gd name="connsiteX137" fmla="*/ 9658464 w 11286328"/>
              <a:gd name="connsiteY137" fmla="*/ 651746 h 2981723"/>
              <a:gd name="connsiteX138" fmla="*/ 9771680 w 11286328"/>
              <a:gd name="connsiteY138" fmla="*/ 663192 h 2981723"/>
              <a:gd name="connsiteX139" fmla="*/ 9771680 w 11286328"/>
              <a:gd name="connsiteY139" fmla="*/ 659009 h 2981723"/>
              <a:gd name="connsiteX140" fmla="*/ 9659327 w 11286328"/>
              <a:gd name="connsiteY140" fmla="*/ 647645 h 2981723"/>
              <a:gd name="connsiteX141" fmla="*/ 9144583 w 11286328"/>
              <a:gd name="connsiteY141" fmla="*/ 132899 h 2981723"/>
              <a:gd name="connsiteX142" fmla="*/ 9131811 w 11286328"/>
              <a:gd name="connsiteY142" fmla="*/ 6614 h 2981723"/>
              <a:gd name="connsiteX143" fmla="*/ 9077373 w 11286328"/>
              <a:gd name="connsiteY143" fmla="*/ 6614 h 2981723"/>
              <a:gd name="connsiteX144" fmla="*/ 9080729 w 11286328"/>
              <a:gd name="connsiteY144" fmla="*/ 72842 h 2981723"/>
              <a:gd name="connsiteX145" fmla="*/ 9719382 w 11286328"/>
              <a:gd name="connsiteY145" fmla="*/ 711500 h 2981723"/>
              <a:gd name="connsiteX146" fmla="*/ 9771680 w 11286328"/>
              <a:gd name="connsiteY146" fmla="*/ 714150 h 2981723"/>
              <a:gd name="connsiteX147" fmla="*/ 9771680 w 11286328"/>
              <a:gd name="connsiteY147" fmla="*/ 708921 h 2981723"/>
              <a:gd name="connsiteX148" fmla="*/ 9649266 w 11286328"/>
              <a:gd name="connsiteY148" fmla="*/ 696543 h 2981723"/>
              <a:gd name="connsiteX149" fmla="*/ 9095686 w 11286328"/>
              <a:gd name="connsiteY149" fmla="*/ 142959 h 2981723"/>
              <a:gd name="connsiteX150" fmla="*/ 9081900 w 11286328"/>
              <a:gd name="connsiteY150" fmla="*/ 6614 h 2981723"/>
              <a:gd name="connsiteX151" fmla="*/ 9027463 w 11286328"/>
              <a:gd name="connsiteY151" fmla="*/ 6614 h 2981723"/>
              <a:gd name="connsiteX152" fmla="*/ 9031076 w 11286328"/>
              <a:gd name="connsiteY152" fmla="*/ 77945 h 2981723"/>
              <a:gd name="connsiteX153" fmla="*/ 9714279 w 11286328"/>
              <a:gd name="connsiteY153" fmla="*/ 761153 h 2981723"/>
              <a:gd name="connsiteX154" fmla="*/ 9771680 w 11286328"/>
              <a:gd name="connsiteY154" fmla="*/ 764061 h 2981723"/>
              <a:gd name="connsiteX155" fmla="*/ 9771680 w 11286328"/>
              <a:gd name="connsiteY155" fmla="*/ 759877 h 2981723"/>
              <a:gd name="connsiteX156" fmla="*/ 9714718 w 11286328"/>
              <a:gd name="connsiteY156" fmla="*/ 756991 h 2981723"/>
              <a:gd name="connsiteX157" fmla="*/ 9035239 w 11286328"/>
              <a:gd name="connsiteY157" fmla="*/ 77507 h 2981723"/>
              <a:gd name="connsiteX158" fmla="*/ 9031646 w 11286328"/>
              <a:gd name="connsiteY158" fmla="*/ 6614 h 2981723"/>
              <a:gd name="connsiteX159" fmla="*/ 8977552 w 11286328"/>
              <a:gd name="connsiteY159" fmla="*/ 6614 h 2981723"/>
              <a:gd name="connsiteX160" fmla="*/ 8981424 w 11286328"/>
              <a:gd name="connsiteY160" fmla="*/ 83034 h 2981723"/>
              <a:gd name="connsiteX161" fmla="*/ 9709191 w 11286328"/>
              <a:gd name="connsiteY161" fmla="*/ 810806 h 2981723"/>
              <a:gd name="connsiteX162" fmla="*/ 9771680 w 11286328"/>
              <a:gd name="connsiteY162" fmla="*/ 813972 h 2981723"/>
              <a:gd name="connsiteX163" fmla="*/ 9771680 w 11286328"/>
              <a:gd name="connsiteY163" fmla="*/ 809790 h 2981723"/>
              <a:gd name="connsiteX164" fmla="*/ 9709614 w 11286328"/>
              <a:gd name="connsiteY164" fmla="*/ 806645 h 2981723"/>
              <a:gd name="connsiteX165" fmla="*/ 8985585 w 11286328"/>
              <a:gd name="connsiteY165" fmla="*/ 82611 h 2981723"/>
              <a:gd name="connsiteX166" fmla="*/ 8981735 w 11286328"/>
              <a:gd name="connsiteY166" fmla="*/ 6614 h 2981723"/>
              <a:gd name="connsiteX167" fmla="*/ 8927641 w 11286328"/>
              <a:gd name="connsiteY167" fmla="*/ 6614 h 2981723"/>
              <a:gd name="connsiteX168" fmla="*/ 8931771 w 11286328"/>
              <a:gd name="connsiteY168" fmla="*/ 88138 h 2981723"/>
              <a:gd name="connsiteX169" fmla="*/ 9704087 w 11286328"/>
              <a:gd name="connsiteY169" fmla="*/ 860461 h 2981723"/>
              <a:gd name="connsiteX170" fmla="*/ 9771680 w 11286328"/>
              <a:gd name="connsiteY170" fmla="*/ 863885 h 2981723"/>
              <a:gd name="connsiteX171" fmla="*/ 9771680 w 11286328"/>
              <a:gd name="connsiteY171" fmla="*/ 859700 h 2981723"/>
              <a:gd name="connsiteX172" fmla="*/ 9704526 w 11286328"/>
              <a:gd name="connsiteY172" fmla="*/ 856297 h 2981723"/>
              <a:gd name="connsiteX173" fmla="*/ 8935933 w 11286328"/>
              <a:gd name="connsiteY173" fmla="*/ 87700 h 2981723"/>
              <a:gd name="connsiteX174" fmla="*/ 8931824 w 11286328"/>
              <a:gd name="connsiteY174" fmla="*/ 6614 h 2981723"/>
              <a:gd name="connsiteX175" fmla="*/ 8877730 w 11286328"/>
              <a:gd name="connsiteY175" fmla="*/ 6614 h 2981723"/>
              <a:gd name="connsiteX176" fmla="*/ 8882118 w 11286328"/>
              <a:gd name="connsiteY176" fmla="*/ 93227 h 2981723"/>
              <a:gd name="connsiteX177" fmla="*/ 9698999 w 11286328"/>
              <a:gd name="connsiteY177" fmla="*/ 910113 h 2981723"/>
              <a:gd name="connsiteX178" fmla="*/ 9771680 w 11286328"/>
              <a:gd name="connsiteY178" fmla="*/ 913795 h 2981723"/>
              <a:gd name="connsiteX179" fmla="*/ 9771680 w 11286328"/>
              <a:gd name="connsiteY179" fmla="*/ 909613 h 2981723"/>
              <a:gd name="connsiteX180" fmla="*/ 9699422 w 11286328"/>
              <a:gd name="connsiteY180" fmla="*/ 905952 h 2981723"/>
              <a:gd name="connsiteX181" fmla="*/ 8886280 w 11286328"/>
              <a:gd name="connsiteY181" fmla="*/ 92804 h 2981723"/>
              <a:gd name="connsiteX182" fmla="*/ 8881913 w 11286328"/>
              <a:gd name="connsiteY182" fmla="*/ 6614 h 2981723"/>
              <a:gd name="connsiteX183" fmla="*/ 8827819 w 11286328"/>
              <a:gd name="connsiteY183" fmla="*/ 6614 h 2981723"/>
              <a:gd name="connsiteX184" fmla="*/ 8832465 w 11286328"/>
              <a:gd name="connsiteY184" fmla="*/ 98330 h 2981723"/>
              <a:gd name="connsiteX185" fmla="*/ 9693895 w 11286328"/>
              <a:gd name="connsiteY185" fmla="*/ 959766 h 2981723"/>
              <a:gd name="connsiteX186" fmla="*/ 9771680 w 11286328"/>
              <a:gd name="connsiteY186" fmla="*/ 963707 h 2981723"/>
              <a:gd name="connsiteX187" fmla="*/ 9771680 w 11286328"/>
              <a:gd name="connsiteY187" fmla="*/ 959523 h 2981723"/>
              <a:gd name="connsiteX188" fmla="*/ 9694334 w 11286328"/>
              <a:gd name="connsiteY188" fmla="*/ 955604 h 2981723"/>
              <a:gd name="connsiteX189" fmla="*/ 8836627 w 11286328"/>
              <a:gd name="connsiteY189" fmla="*/ 97891 h 2981723"/>
              <a:gd name="connsiteX190" fmla="*/ 8832002 w 11286328"/>
              <a:gd name="connsiteY190" fmla="*/ 6614 h 2981723"/>
              <a:gd name="connsiteX191" fmla="*/ 8777908 w 11286328"/>
              <a:gd name="connsiteY191" fmla="*/ 6614 h 2981723"/>
              <a:gd name="connsiteX192" fmla="*/ 8782813 w 11286328"/>
              <a:gd name="connsiteY192" fmla="*/ 103419 h 2981723"/>
              <a:gd name="connsiteX193" fmla="*/ 9688807 w 11286328"/>
              <a:gd name="connsiteY193" fmla="*/ 1009419 h 2981723"/>
              <a:gd name="connsiteX194" fmla="*/ 9771680 w 11286328"/>
              <a:gd name="connsiteY194" fmla="*/ 1013617 h 2981723"/>
              <a:gd name="connsiteX195" fmla="*/ 9771680 w 11286328"/>
              <a:gd name="connsiteY195" fmla="*/ 1009435 h 2981723"/>
              <a:gd name="connsiteX196" fmla="*/ 9689230 w 11286328"/>
              <a:gd name="connsiteY196" fmla="*/ 1005257 h 2981723"/>
              <a:gd name="connsiteX197" fmla="*/ 8786974 w 11286328"/>
              <a:gd name="connsiteY197" fmla="*/ 102996 h 2981723"/>
              <a:gd name="connsiteX198" fmla="*/ 8782091 w 11286328"/>
              <a:gd name="connsiteY198" fmla="*/ 6614 h 2981723"/>
              <a:gd name="connsiteX199" fmla="*/ 8727997 w 11286328"/>
              <a:gd name="connsiteY199" fmla="*/ 6614 h 2981723"/>
              <a:gd name="connsiteX200" fmla="*/ 8733159 w 11286328"/>
              <a:gd name="connsiteY200" fmla="*/ 108523 h 2981723"/>
              <a:gd name="connsiteX201" fmla="*/ 9683703 w 11286328"/>
              <a:gd name="connsiteY201" fmla="*/ 1059073 h 2981723"/>
              <a:gd name="connsiteX202" fmla="*/ 9771680 w 11286328"/>
              <a:gd name="connsiteY202" fmla="*/ 1063530 h 2981723"/>
              <a:gd name="connsiteX203" fmla="*/ 9771680 w 11286328"/>
              <a:gd name="connsiteY203" fmla="*/ 1059346 h 2981723"/>
              <a:gd name="connsiteX204" fmla="*/ 9684142 w 11286328"/>
              <a:gd name="connsiteY204" fmla="*/ 1054911 h 2981723"/>
              <a:gd name="connsiteX205" fmla="*/ 8737321 w 11286328"/>
              <a:gd name="connsiteY205" fmla="*/ 108084 h 2981723"/>
              <a:gd name="connsiteX206" fmla="*/ 8732180 w 11286328"/>
              <a:gd name="connsiteY206" fmla="*/ 6614 h 2981723"/>
              <a:gd name="connsiteX207" fmla="*/ 8678086 w 11286328"/>
              <a:gd name="connsiteY207" fmla="*/ 6614 h 2981723"/>
              <a:gd name="connsiteX208" fmla="*/ 8683507 w 11286328"/>
              <a:gd name="connsiteY208" fmla="*/ 113611 h 2981723"/>
              <a:gd name="connsiteX209" fmla="*/ 9678615 w 11286328"/>
              <a:gd name="connsiteY209" fmla="*/ 1108725 h 2981723"/>
              <a:gd name="connsiteX210" fmla="*/ 9771680 w 11286328"/>
              <a:gd name="connsiteY210" fmla="*/ 1113440 h 2981723"/>
              <a:gd name="connsiteX211" fmla="*/ 9771680 w 11286328"/>
              <a:gd name="connsiteY211" fmla="*/ 1109258 h 2981723"/>
              <a:gd name="connsiteX212" fmla="*/ 9679038 w 11286328"/>
              <a:gd name="connsiteY212" fmla="*/ 1104564 h 2981723"/>
              <a:gd name="connsiteX213" fmla="*/ 8687668 w 11286328"/>
              <a:gd name="connsiteY213" fmla="*/ 113188 h 2981723"/>
              <a:gd name="connsiteX214" fmla="*/ 8682269 w 11286328"/>
              <a:gd name="connsiteY214" fmla="*/ 6614 h 2981723"/>
              <a:gd name="connsiteX215" fmla="*/ 8628175 w 11286328"/>
              <a:gd name="connsiteY215" fmla="*/ 6614 h 2981723"/>
              <a:gd name="connsiteX216" fmla="*/ 8633854 w 11286328"/>
              <a:gd name="connsiteY216" fmla="*/ 118714 h 2981723"/>
              <a:gd name="connsiteX217" fmla="*/ 9673511 w 11286328"/>
              <a:gd name="connsiteY217" fmla="*/ 1158379 h 2981723"/>
              <a:gd name="connsiteX218" fmla="*/ 9771680 w 11286328"/>
              <a:gd name="connsiteY218" fmla="*/ 1163352 h 2981723"/>
              <a:gd name="connsiteX219" fmla="*/ 9771680 w 11286328"/>
              <a:gd name="connsiteY219" fmla="*/ 1159168 h 2981723"/>
              <a:gd name="connsiteX220" fmla="*/ 9673949 w 11286328"/>
              <a:gd name="connsiteY220" fmla="*/ 1154217 h 2981723"/>
              <a:gd name="connsiteX221" fmla="*/ 8638016 w 11286328"/>
              <a:gd name="connsiteY221" fmla="*/ 118275 h 2981723"/>
              <a:gd name="connsiteX222" fmla="*/ 8632358 w 11286328"/>
              <a:gd name="connsiteY222" fmla="*/ 6614 h 2981723"/>
              <a:gd name="connsiteX223" fmla="*/ 8578264 w 11286328"/>
              <a:gd name="connsiteY223" fmla="*/ 6614 h 2981723"/>
              <a:gd name="connsiteX224" fmla="*/ 8584201 w 11286328"/>
              <a:gd name="connsiteY224" fmla="*/ 123803 h 2981723"/>
              <a:gd name="connsiteX225" fmla="*/ 9668423 w 11286328"/>
              <a:gd name="connsiteY225" fmla="*/ 1208031 h 2981723"/>
              <a:gd name="connsiteX226" fmla="*/ 9771680 w 11286328"/>
              <a:gd name="connsiteY226" fmla="*/ 1213263 h 2981723"/>
              <a:gd name="connsiteX227" fmla="*/ 9771680 w 11286328"/>
              <a:gd name="connsiteY227" fmla="*/ 1209080 h 2981723"/>
              <a:gd name="connsiteX228" fmla="*/ 9668846 w 11286328"/>
              <a:gd name="connsiteY228" fmla="*/ 1203870 h 2981723"/>
              <a:gd name="connsiteX229" fmla="*/ 8588362 w 11286328"/>
              <a:gd name="connsiteY229" fmla="*/ 123380 h 2981723"/>
              <a:gd name="connsiteX230" fmla="*/ 8582447 w 11286328"/>
              <a:gd name="connsiteY230" fmla="*/ 6614 h 2981723"/>
              <a:gd name="connsiteX231" fmla="*/ 8528353 w 11286328"/>
              <a:gd name="connsiteY231" fmla="*/ 6614 h 2981723"/>
              <a:gd name="connsiteX232" fmla="*/ 8534548 w 11286328"/>
              <a:gd name="connsiteY232" fmla="*/ 128907 h 2981723"/>
              <a:gd name="connsiteX233" fmla="*/ 9663319 w 11286328"/>
              <a:gd name="connsiteY233" fmla="*/ 1257685 h 2981723"/>
              <a:gd name="connsiteX234" fmla="*/ 9771680 w 11286328"/>
              <a:gd name="connsiteY234" fmla="*/ 1263175 h 2981723"/>
              <a:gd name="connsiteX235" fmla="*/ 9771680 w 11286328"/>
              <a:gd name="connsiteY235" fmla="*/ 1258992 h 2981723"/>
              <a:gd name="connsiteX236" fmla="*/ 9663757 w 11286328"/>
              <a:gd name="connsiteY236" fmla="*/ 1253524 h 2981723"/>
              <a:gd name="connsiteX237" fmla="*/ 8538710 w 11286328"/>
              <a:gd name="connsiteY237" fmla="*/ 128484 h 2981723"/>
              <a:gd name="connsiteX238" fmla="*/ 8532536 w 11286328"/>
              <a:gd name="connsiteY238" fmla="*/ 6614 h 2981723"/>
              <a:gd name="connsiteX239" fmla="*/ 8478442 w 11286328"/>
              <a:gd name="connsiteY239" fmla="*/ 6614 h 2981723"/>
              <a:gd name="connsiteX240" fmla="*/ 8484896 w 11286328"/>
              <a:gd name="connsiteY240" fmla="*/ 133995 h 2981723"/>
              <a:gd name="connsiteX241" fmla="*/ 9658231 w 11286328"/>
              <a:gd name="connsiteY241" fmla="*/ 1307338 h 2981723"/>
              <a:gd name="connsiteX242" fmla="*/ 9771680 w 11286328"/>
              <a:gd name="connsiteY242" fmla="*/ 1313086 h 2981723"/>
              <a:gd name="connsiteX243" fmla="*/ 9771680 w 11286328"/>
              <a:gd name="connsiteY243" fmla="*/ 1308902 h 2981723"/>
              <a:gd name="connsiteX244" fmla="*/ 9658653 w 11286328"/>
              <a:gd name="connsiteY244" fmla="*/ 1303176 h 2981723"/>
              <a:gd name="connsiteX245" fmla="*/ 8489057 w 11286328"/>
              <a:gd name="connsiteY245" fmla="*/ 133572 h 2981723"/>
              <a:gd name="connsiteX246" fmla="*/ 8482625 w 11286328"/>
              <a:gd name="connsiteY246" fmla="*/ 6614 h 2981723"/>
              <a:gd name="connsiteX247" fmla="*/ 8428531 w 11286328"/>
              <a:gd name="connsiteY247" fmla="*/ 6614 h 2981723"/>
              <a:gd name="connsiteX248" fmla="*/ 8435242 w 11286328"/>
              <a:gd name="connsiteY248" fmla="*/ 139099 h 2981723"/>
              <a:gd name="connsiteX249" fmla="*/ 9653127 w 11286328"/>
              <a:gd name="connsiteY249" fmla="*/ 1356991 h 2981723"/>
              <a:gd name="connsiteX250" fmla="*/ 9771680 w 11286328"/>
              <a:gd name="connsiteY250" fmla="*/ 1362997 h 2981723"/>
              <a:gd name="connsiteX251" fmla="*/ 9771680 w 11286328"/>
              <a:gd name="connsiteY251" fmla="*/ 1358813 h 2981723"/>
              <a:gd name="connsiteX252" fmla="*/ 9653565 w 11286328"/>
              <a:gd name="connsiteY252" fmla="*/ 1352829 h 2981723"/>
              <a:gd name="connsiteX253" fmla="*/ 8439404 w 11286328"/>
              <a:gd name="connsiteY253" fmla="*/ 138661 h 2981723"/>
              <a:gd name="connsiteX254" fmla="*/ 8432714 w 11286328"/>
              <a:gd name="connsiteY254" fmla="*/ 6614 h 2981723"/>
              <a:gd name="connsiteX255" fmla="*/ 8378620 w 11286328"/>
              <a:gd name="connsiteY255" fmla="*/ 6614 h 2981723"/>
              <a:gd name="connsiteX256" fmla="*/ 8385590 w 11286328"/>
              <a:gd name="connsiteY256" fmla="*/ 144188 h 2981723"/>
              <a:gd name="connsiteX257" fmla="*/ 9648038 w 11286328"/>
              <a:gd name="connsiteY257" fmla="*/ 1406644 h 2981723"/>
              <a:gd name="connsiteX258" fmla="*/ 9771680 w 11286328"/>
              <a:gd name="connsiteY258" fmla="*/ 1412909 h 2981723"/>
              <a:gd name="connsiteX259" fmla="*/ 9771680 w 11286328"/>
              <a:gd name="connsiteY259" fmla="*/ 1408726 h 2981723"/>
              <a:gd name="connsiteX260" fmla="*/ 9648461 w 11286328"/>
              <a:gd name="connsiteY260" fmla="*/ 1402483 h 2981723"/>
              <a:gd name="connsiteX261" fmla="*/ 8389751 w 11286328"/>
              <a:gd name="connsiteY261" fmla="*/ 143765 h 2981723"/>
              <a:gd name="connsiteX262" fmla="*/ 8382803 w 11286328"/>
              <a:gd name="connsiteY262" fmla="*/ 6614 h 2981723"/>
              <a:gd name="connsiteX263" fmla="*/ 8328709 w 11286328"/>
              <a:gd name="connsiteY263" fmla="*/ 6614 h 2981723"/>
              <a:gd name="connsiteX264" fmla="*/ 8335937 w 11286328"/>
              <a:gd name="connsiteY264" fmla="*/ 149292 h 2981723"/>
              <a:gd name="connsiteX265" fmla="*/ 9642934 w 11286328"/>
              <a:gd name="connsiteY265" fmla="*/ 1456298 h 2981723"/>
              <a:gd name="connsiteX266" fmla="*/ 9771680 w 11286328"/>
              <a:gd name="connsiteY266" fmla="*/ 1462820 h 2981723"/>
              <a:gd name="connsiteX267" fmla="*/ 9771680 w 11286328"/>
              <a:gd name="connsiteY267" fmla="*/ 1458636 h 2981723"/>
              <a:gd name="connsiteX268" fmla="*/ 9643373 w 11286328"/>
              <a:gd name="connsiteY268" fmla="*/ 1452136 h 2981723"/>
              <a:gd name="connsiteX269" fmla="*/ 8340099 w 11286328"/>
              <a:gd name="connsiteY269" fmla="*/ 148853 h 2981723"/>
              <a:gd name="connsiteX270" fmla="*/ 8332892 w 11286328"/>
              <a:gd name="connsiteY270" fmla="*/ 6614 h 2981723"/>
              <a:gd name="connsiteX271" fmla="*/ 8278798 w 11286328"/>
              <a:gd name="connsiteY271" fmla="*/ 6614 h 2981723"/>
              <a:gd name="connsiteX272" fmla="*/ 8286284 w 11286328"/>
              <a:gd name="connsiteY272" fmla="*/ 154379 h 2981723"/>
              <a:gd name="connsiteX273" fmla="*/ 9637845 w 11286328"/>
              <a:gd name="connsiteY273" fmla="*/ 1505950 h 2981723"/>
              <a:gd name="connsiteX274" fmla="*/ 9771680 w 11286328"/>
              <a:gd name="connsiteY274" fmla="*/ 1512731 h 2981723"/>
              <a:gd name="connsiteX275" fmla="*/ 9771680 w 11286328"/>
              <a:gd name="connsiteY275" fmla="*/ 1508548 h 2981723"/>
              <a:gd name="connsiteX276" fmla="*/ 9638268 w 11286328"/>
              <a:gd name="connsiteY276" fmla="*/ 1501789 h 2981723"/>
              <a:gd name="connsiteX277" fmla="*/ 8290445 w 11286328"/>
              <a:gd name="connsiteY277" fmla="*/ 153956 h 2981723"/>
              <a:gd name="connsiteX278" fmla="*/ 8282981 w 11286328"/>
              <a:gd name="connsiteY278" fmla="*/ 6614 h 2981723"/>
              <a:gd name="connsiteX279" fmla="*/ 8228887 w 11286328"/>
              <a:gd name="connsiteY279" fmla="*/ 6614 h 2981723"/>
              <a:gd name="connsiteX280" fmla="*/ 8236631 w 11286328"/>
              <a:gd name="connsiteY280" fmla="*/ 159484 h 2981723"/>
              <a:gd name="connsiteX281" fmla="*/ 9632741 w 11286328"/>
              <a:gd name="connsiteY281" fmla="*/ 1555603 h 2981723"/>
              <a:gd name="connsiteX282" fmla="*/ 9771680 w 11286328"/>
              <a:gd name="connsiteY282" fmla="*/ 1562642 h 2981723"/>
              <a:gd name="connsiteX283" fmla="*/ 9771680 w 11286328"/>
              <a:gd name="connsiteY283" fmla="*/ 1558459 h 2981723"/>
              <a:gd name="connsiteX284" fmla="*/ 9633180 w 11286328"/>
              <a:gd name="connsiteY284" fmla="*/ 1551441 h 2981723"/>
              <a:gd name="connsiteX285" fmla="*/ 8240793 w 11286328"/>
              <a:gd name="connsiteY285" fmla="*/ 159045 h 2981723"/>
              <a:gd name="connsiteX286" fmla="*/ 8233070 w 11286328"/>
              <a:gd name="connsiteY286" fmla="*/ 6614 h 2981723"/>
              <a:gd name="connsiteX287" fmla="*/ 8178976 w 11286328"/>
              <a:gd name="connsiteY287" fmla="*/ 6614 h 2981723"/>
              <a:gd name="connsiteX288" fmla="*/ 8186979 w 11286328"/>
              <a:gd name="connsiteY288" fmla="*/ 164572 h 2981723"/>
              <a:gd name="connsiteX289" fmla="*/ 9627653 w 11286328"/>
              <a:gd name="connsiteY289" fmla="*/ 1605257 h 2981723"/>
              <a:gd name="connsiteX290" fmla="*/ 9771680 w 11286328"/>
              <a:gd name="connsiteY290" fmla="*/ 1612554 h 2981723"/>
              <a:gd name="connsiteX291" fmla="*/ 9771680 w 11286328"/>
              <a:gd name="connsiteY291" fmla="*/ 1608371 h 2981723"/>
              <a:gd name="connsiteX292" fmla="*/ 9628076 w 11286328"/>
              <a:gd name="connsiteY292" fmla="*/ 1601096 h 2981723"/>
              <a:gd name="connsiteX293" fmla="*/ 8191140 w 11286328"/>
              <a:gd name="connsiteY293" fmla="*/ 164149 h 2981723"/>
              <a:gd name="connsiteX294" fmla="*/ 8183159 w 11286328"/>
              <a:gd name="connsiteY294" fmla="*/ 6614 h 2981723"/>
              <a:gd name="connsiteX295" fmla="*/ 8129065 w 11286328"/>
              <a:gd name="connsiteY295" fmla="*/ 6614 h 2981723"/>
              <a:gd name="connsiteX296" fmla="*/ 8137311 w 11286328"/>
              <a:gd name="connsiteY296" fmla="*/ 169911 h 2981723"/>
              <a:gd name="connsiteX297" fmla="*/ 9622315 w 11286328"/>
              <a:gd name="connsiteY297" fmla="*/ 1654926 h 2981723"/>
              <a:gd name="connsiteX298" fmla="*/ 9771680 w 11286328"/>
              <a:gd name="connsiteY298" fmla="*/ 1662468 h 2981723"/>
              <a:gd name="connsiteX299" fmla="*/ 9771680 w 11286328"/>
              <a:gd name="connsiteY299" fmla="*/ 1658322 h 2981723"/>
              <a:gd name="connsiteX300" fmla="*/ 9627605 w 11286328"/>
              <a:gd name="connsiteY300" fmla="*/ 1651302 h 2981723"/>
              <a:gd name="connsiteX301" fmla="*/ 8618989 w 11286328"/>
              <a:gd name="connsiteY301" fmla="*/ 1173244 h 2981723"/>
              <a:gd name="connsiteX302" fmla="*/ 8140935 w 11286328"/>
              <a:gd name="connsiteY302" fmla="*/ 164649 h 2981723"/>
              <a:gd name="connsiteX303" fmla="*/ 8133236 w 11286328"/>
              <a:gd name="connsiteY303" fmla="*/ 6614 h 2981723"/>
              <a:gd name="connsiteX304" fmla="*/ 1447465 w 11286328"/>
              <a:gd name="connsiteY304" fmla="*/ 3307 h 2981723"/>
              <a:gd name="connsiteX305" fmla="*/ 3577255 w 11286328"/>
              <a:gd name="connsiteY305" fmla="*/ 3307 h 2981723"/>
              <a:gd name="connsiteX306" fmla="*/ 3634675 w 11286328"/>
              <a:gd name="connsiteY306" fmla="*/ 14900 h 2981723"/>
              <a:gd name="connsiteX307" fmla="*/ 3637880 w 11286328"/>
              <a:gd name="connsiteY307" fmla="*/ 17061 h 2981723"/>
              <a:gd name="connsiteX308" fmla="*/ 3641967 w 11286328"/>
              <a:gd name="connsiteY308" fmla="*/ 17886 h 2981723"/>
              <a:gd name="connsiteX309" fmla="*/ 3729561 w 11286328"/>
              <a:gd name="connsiteY309" fmla="*/ 150034 h 2981723"/>
              <a:gd name="connsiteX310" fmla="*/ 3729561 w 11286328"/>
              <a:gd name="connsiteY310" fmla="*/ 2834997 h 2981723"/>
              <a:gd name="connsiteX311" fmla="*/ 3586142 w 11286328"/>
              <a:gd name="connsiteY311" fmla="*/ 2978416 h 2981723"/>
              <a:gd name="connsiteX312" fmla="*/ 901179 w 11286328"/>
              <a:gd name="connsiteY312" fmla="*/ 2978416 h 2981723"/>
              <a:gd name="connsiteX313" fmla="*/ 757760 w 11286328"/>
              <a:gd name="connsiteY313" fmla="*/ 2834997 h 2981723"/>
              <a:gd name="connsiteX314" fmla="*/ 757760 w 11286328"/>
              <a:gd name="connsiteY314" fmla="*/ 1255384 h 2981723"/>
              <a:gd name="connsiteX315" fmla="*/ 759633 w 11286328"/>
              <a:gd name="connsiteY315" fmla="*/ 1254246 h 2981723"/>
              <a:gd name="connsiteX316" fmla="*/ 759633 w 11286328"/>
              <a:gd name="connsiteY316" fmla="*/ 1250374 h 2981723"/>
              <a:gd name="connsiteX317" fmla="*/ 757760 w 11286328"/>
              <a:gd name="connsiteY317" fmla="*/ 1251498 h 2981723"/>
              <a:gd name="connsiteX318" fmla="*/ 757760 w 11286328"/>
              <a:gd name="connsiteY318" fmla="*/ 1213433 h 2981723"/>
              <a:gd name="connsiteX319" fmla="*/ 778861 w 11286328"/>
              <a:gd name="connsiteY319" fmla="*/ 1201653 h 2981723"/>
              <a:gd name="connsiteX320" fmla="*/ 1267265 w 11286328"/>
              <a:gd name="connsiteY320" fmla="*/ 691585 h 2981723"/>
              <a:gd name="connsiteX321" fmla="*/ 1444770 w 11286328"/>
              <a:gd name="connsiteY321" fmla="*/ 149590 h 2981723"/>
              <a:gd name="connsiteX322" fmla="*/ 1404088 w 11286328"/>
              <a:gd name="connsiteY322" fmla="*/ 3307 h 2981723"/>
              <a:gd name="connsiteX323" fmla="*/ 1444164 w 11286328"/>
              <a:gd name="connsiteY323" fmla="*/ 3307 h 2981723"/>
              <a:gd name="connsiteX324" fmla="*/ 1440365 w 11286328"/>
              <a:gd name="connsiteY324" fmla="*/ 159209 h 2981723"/>
              <a:gd name="connsiteX325" fmla="*/ 1264124 w 11286328"/>
              <a:gd name="connsiteY325" fmla="*/ 689804 h 2981723"/>
              <a:gd name="connsiteX326" fmla="*/ 785421 w 11286328"/>
              <a:gd name="connsiteY326" fmla="*/ 1193712 h 2981723"/>
              <a:gd name="connsiteX327" fmla="*/ 757760 w 11286328"/>
              <a:gd name="connsiteY327" fmla="*/ 1209351 h 2981723"/>
              <a:gd name="connsiteX328" fmla="*/ 757760 w 11286328"/>
              <a:gd name="connsiteY328" fmla="*/ 1204390 h 2981723"/>
              <a:gd name="connsiteX329" fmla="*/ 759633 w 11286328"/>
              <a:gd name="connsiteY329" fmla="*/ 1203251 h 2981723"/>
              <a:gd name="connsiteX330" fmla="*/ 759633 w 11286328"/>
              <a:gd name="connsiteY330" fmla="*/ 1199042 h 2981723"/>
              <a:gd name="connsiteX331" fmla="*/ 757760 w 11286328"/>
              <a:gd name="connsiteY331" fmla="*/ 1200181 h 2981723"/>
              <a:gd name="connsiteX332" fmla="*/ 757760 w 11286328"/>
              <a:gd name="connsiteY332" fmla="*/ 1163344 h 2981723"/>
              <a:gd name="connsiteX333" fmla="*/ 867228 w 11286328"/>
              <a:gd name="connsiteY333" fmla="*/ 1087553 h 2981723"/>
              <a:gd name="connsiteX334" fmla="*/ 1229783 w 11286328"/>
              <a:gd name="connsiteY334" fmla="*/ 670336 h 2981723"/>
              <a:gd name="connsiteX335" fmla="*/ 1401555 w 11286328"/>
              <a:gd name="connsiteY335" fmla="*/ 144969 h 2981723"/>
              <a:gd name="connsiteX336" fmla="*/ 1361218 w 11286328"/>
              <a:gd name="connsiteY336" fmla="*/ 3307 h 2981723"/>
              <a:gd name="connsiteX337" fmla="*/ 1400503 w 11286328"/>
              <a:gd name="connsiteY337" fmla="*/ 3307 h 2981723"/>
              <a:gd name="connsiteX338" fmla="*/ 1397975 w 11286328"/>
              <a:gd name="connsiteY338" fmla="*/ 144544 h 2981723"/>
              <a:gd name="connsiteX339" fmla="*/ 1226642 w 11286328"/>
              <a:gd name="connsiteY339" fmla="*/ 668555 h 2981723"/>
              <a:gd name="connsiteX340" fmla="*/ 865024 w 11286328"/>
              <a:gd name="connsiteY340" fmla="*/ 1084700 h 2981723"/>
              <a:gd name="connsiteX341" fmla="*/ 757760 w 11286328"/>
              <a:gd name="connsiteY341" fmla="*/ 1158967 h 2981723"/>
              <a:gd name="connsiteX342" fmla="*/ 757760 w 11286328"/>
              <a:gd name="connsiteY342" fmla="*/ 1154053 h 2981723"/>
              <a:gd name="connsiteX343" fmla="*/ 759633 w 11286328"/>
              <a:gd name="connsiteY343" fmla="*/ 1152914 h 2981723"/>
              <a:gd name="connsiteX344" fmla="*/ 759633 w 11286328"/>
              <a:gd name="connsiteY344" fmla="*/ 1148663 h 2981723"/>
              <a:gd name="connsiteX345" fmla="*/ 757760 w 11286328"/>
              <a:gd name="connsiteY345" fmla="*/ 1149802 h 2981723"/>
              <a:gd name="connsiteX346" fmla="*/ 757760 w 11286328"/>
              <a:gd name="connsiteY346" fmla="*/ 1111021 h 2981723"/>
              <a:gd name="connsiteX347" fmla="*/ 840954 w 11286328"/>
              <a:gd name="connsiteY347" fmla="*/ 1053419 h 2981723"/>
              <a:gd name="connsiteX348" fmla="*/ 1192299 w 11286328"/>
              <a:gd name="connsiteY348" fmla="*/ 649089 h 2981723"/>
              <a:gd name="connsiteX349" fmla="*/ 1358771 w 11286328"/>
              <a:gd name="connsiteY349" fmla="*/ 139958 h 2981723"/>
              <a:gd name="connsiteX350" fmla="*/ 1318318 w 11286328"/>
              <a:gd name="connsiteY350" fmla="*/ 3307 h 2981723"/>
              <a:gd name="connsiteX351" fmla="*/ 1357601 w 11286328"/>
              <a:gd name="connsiteY351" fmla="*/ 3307 h 2981723"/>
              <a:gd name="connsiteX352" fmla="*/ 1355165 w 11286328"/>
              <a:gd name="connsiteY352" fmla="*/ 139557 h 2981723"/>
              <a:gd name="connsiteX353" fmla="*/ 1189158 w 11286328"/>
              <a:gd name="connsiteY353" fmla="*/ 647308 h 2981723"/>
              <a:gd name="connsiteX354" fmla="*/ 838757 w 11286328"/>
              <a:gd name="connsiteY354" fmla="*/ 1050530 h 2981723"/>
              <a:gd name="connsiteX355" fmla="*/ 757760 w 11286328"/>
              <a:gd name="connsiteY355" fmla="*/ 1106608 h 2981723"/>
              <a:gd name="connsiteX356" fmla="*/ 757760 w 11286328"/>
              <a:gd name="connsiteY356" fmla="*/ 1102313 h 2981723"/>
              <a:gd name="connsiteX357" fmla="*/ 759633 w 11286328"/>
              <a:gd name="connsiteY357" fmla="*/ 1100912 h 2981723"/>
              <a:gd name="connsiteX358" fmla="*/ 759633 w 11286328"/>
              <a:gd name="connsiteY358" fmla="*/ 1096421 h 2981723"/>
              <a:gd name="connsiteX359" fmla="*/ 757760 w 11286328"/>
              <a:gd name="connsiteY359" fmla="*/ 1097822 h 2981723"/>
              <a:gd name="connsiteX360" fmla="*/ 757760 w 11286328"/>
              <a:gd name="connsiteY360" fmla="*/ 1058663 h 2981723"/>
              <a:gd name="connsiteX361" fmla="*/ 814688 w 11286328"/>
              <a:gd name="connsiteY361" fmla="*/ 1019248 h 2981723"/>
              <a:gd name="connsiteX362" fmla="*/ 1154818 w 11286328"/>
              <a:gd name="connsiteY362" fmla="*/ 627840 h 2981723"/>
              <a:gd name="connsiteX363" fmla="*/ 1315963 w 11286328"/>
              <a:gd name="connsiteY363" fmla="*/ 134971 h 2981723"/>
              <a:gd name="connsiteX364" fmla="*/ 1275448 w 11286328"/>
              <a:gd name="connsiteY364" fmla="*/ 3307 h 2981723"/>
              <a:gd name="connsiteX365" fmla="*/ 1314732 w 11286328"/>
              <a:gd name="connsiteY365" fmla="*/ 3307 h 2981723"/>
              <a:gd name="connsiteX366" fmla="*/ 1312383 w 11286328"/>
              <a:gd name="connsiteY366" fmla="*/ 134545 h 2981723"/>
              <a:gd name="connsiteX367" fmla="*/ 1151676 w 11286328"/>
              <a:gd name="connsiteY367" fmla="*/ 626059 h 2981723"/>
              <a:gd name="connsiteX368" fmla="*/ 812485 w 11286328"/>
              <a:gd name="connsiteY368" fmla="*/ 1016395 h 2981723"/>
              <a:gd name="connsiteX369" fmla="*/ 757760 w 11286328"/>
              <a:gd name="connsiteY369" fmla="*/ 1054285 h 2981723"/>
              <a:gd name="connsiteX370" fmla="*/ 757760 w 11286328"/>
              <a:gd name="connsiteY370" fmla="*/ 1048606 h 2981723"/>
              <a:gd name="connsiteX371" fmla="*/ 759633 w 11286328"/>
              <a:gd name="connsiteY371" fmla="*/ 1047205 h 2981723"/>
              <a:gd name="connsiteX372" fmla="*/ 759633 w 11286328"/>
              <a:gd name="connsiteY372" fmla="*/ 1042665 h 2981723"/>
              <a:gd name="connsiteX373" fmla="*/ 757760 w 11286328"/>
              <a:gd name="connsiteY373" fmla="*/ 1044066 h 2981723"/>
              <a:gd name="connsiteX374" fmla="*/ 757760 w 11286328"/>
              <a:gd name="connsiteY374" fmla="*/ 1006339 h 2981723"/>
              <a:gd name="connsiteX375" fmla="*/ 788414 w 11286328"/>
              <a:gd name="connsiteY375" fmla="*/ 985114 h 2981723"/>
              <a:gd name="connsiteX376" fmla="*/ 1117334 w 11286328"/>
              <a:gd name="connsiteY376" fmla="*/ 606592 h 2981723"/>
              <a:gd name="connsiteX377" fmla="*/ 1273180 w 11286328"/>
              <a:gd name="connsiteY377" fmla="*/ 129960 h 2981723"/>
              <a:gd name="connsiteX378" fmla="*/ 1232546 w 11286328"/>
              <a:gd name="connsiteY378" fmla="*/ 3307 h 2981723"/>
              <a:gd name="connsiteX379" fmla="*/ 1271830 w 11286328"/>
              <a:gd name="connsiteY379" fmla="*/ 3307 h 2981723"/>
              <a:gd name="connsiteX380" fmla="*/ 1269573 w 11286328"/>
              <a:gd name="connsiteY380" fmla="*/ 129559 h 2981723"/>
              <a:gd name="connsiteX381" fmla="*/ 1114193 w 11286328"/>
              <a:gd name="connsiteY381" fmla="*/ 604812 h 2981723"/>
              <a:gd name="connsiteX382" fmla="*/ 786218 w 11286328"/>
              <a:gd name="connsiteY382" fmla="*/ 982225 h 2981723"/>
              <a:gd name="connsiteX383" fmla="*/ 757760 w 11286328"/>
              <a:gd name="connsiteY383" fmla="*/ 1001928 h 2981723"/>
              <a:gd name="connsiteX384" fmla="*/ 757760 w 11286328"/>
              <a:gd name="connsiteY384" fmla="*/ 994851 h 2981723"/>
              <a:gd name="connsiteX385" fmla="*/ 759633 w 11286328"/>
              <a:gd name="connsiteY385" fmla="*/ 993450 h 2981723"/>
              <a:gd name="connsiteX386" fmla="*/ 759633 w 11286328"/>
              <a:gd name="connsiteY386" fmla="*/ 988960 h 2981723"/>
              <a:gd name="connsiteX387" fmla="*/ 757760 w 11286328"/>
              <a:gd name="connsiteY387" fmla="*/ 990361 h 2981723"/>
              <a:gd name="connsiteX388" fmla="*/ 757760 w 11286328"/>
              <a:gd name="connsiteY388" fmla="*/ 953981 h 2981723"/>
              <a:gd name="connsiteX389" fmla="*/ 762148 w 11286328"/>
              <a:gd name="connsiteY389" fmla="*/ 950943 h 2981723"/>
              <a:gd name="connsiteX390" fmla="*/ 1079851 w 11286328"/>
              <a:gd name="connsiteY390" fmla="*/ 585343 h 2981723"/>
              <a:gd name="connsiteX391" fmla="*/ 1230371 w 11286328"/>
              <a:gd name="connsiteY391" fmla="*/ 124972 h 2981723"/>
              <a:gd name="connsiteX392" fmla="*/ 1189676 w 11286328"/>
              <a:gd name="connsiteY392" fmla="*/ 3307 h 2981723"/>
              <a:gd name="connsiteX393" fmla="*/ 1228961 w 11286328"/>
              <a:gd name="connsiteY393" fmla="*/ 3307 h 2981723"/>
              <a:gd name="connsiteX394" fmla="*/ 1226791 w 11286328"/>
              <a:gd name="connsiteY394" fmla="*/ 124546 h 2981723"/>
              <a:gd name="connsiteX395" fmla="*/ 1076710 w 11286328"/>
              <a:gd name="connsiteY395" fmla="*/ 583563 h 2981723"/>
              <a:gd name="connsiteX396" fmla="*/ 759945 w 11286328"/>
              <a:gd name="connsiteY396" fmla="*/ 948090 h 2981723"/>
              <a:gd name="connsiteX397" fmla="*/ 757760 w 11286328"/>
              <a:gd name="connsiteY397" fmla="*/ 949602 h 2981723"/>
              <a:gd name="connsiteX398" fmla="*/ 757760 w 11286328"/>
              <a:gd name="connsiteY398" fmla="*/ 941145 h 2981723"/>
              <a:gd name="connsiteX399" fmla="*/ 759633 w 11286328"/>
              <a:gd name="connsiteY399" fmla="*/ 939744 h 2981723"/>
              <a:gd name="connsiteX400" fmla="*/ 759633 w 11286328"/>
              <a:gd name="connsiteY400" fmla="*/ 935203 h 2981723"/>
              <a:gd name="connsiteX401" fmla="*/ 757760 w 11286328"/>
              <a:gd name="connsiteY401" fmla="*/ 936604 h 2981723"/>
              <a:gd name="connsiteX402" fmla="*/ 757760 w 11286328"/>
              <a:gd name="connsiteY402" fmla="*/ 898239 h 2981723"/>
              <a:gd name="connsiteX403" fmla="*/ 823709 w 11286328"/>
              <a:gd name="connsiteY403" fmla="*/ 842281 h 2981723"/>
              <a:gd name="connsiteX404" fmla="*/ 1042367 w 11286328"/>
              <a:gd name="connsiteY404" fmla="*/ 564096 h 2981723"/>
              <a:gd name="connsiteX405" fmla="*/ 1187588 w 11286328"/>
              <a:gd name="connsiteY405" fmla="*/ 119961 h 2981723"/>
              <a:gd name="connsiteX406" fmla="*/ 1146776 w 11286328"/>
              <a:gd name="connsiteY406" fmla="*/ 3307 h 2981723"/>
              <a:gd name="connsiteX407" fmla="*/ 1186073 w 11286328"/>
              <a:gd name="connsiteY407" fmla="*/ 3307 h 2981723"/>
              <a:gd name="connsiteX408" fmla="*/ 1183991 w 11286328"/>
              <a:gd name="connsiteY408" fmla="*/ 119566 h 2981723"/>
              <a:gd name="connsiteX409" fmla="*/ 1039226 w 11286328"/>
              <a:gd name="connsiteY409" fmla="*/ 562315 h 2981723"/>
              <a:gd name="connsiteX410" fmla="*/ 821245 w 11286328"/>
              <a:gd name="connsiteY410" fmla="*/ 839625 h 2981723"/>
              <a:gd name="connsiteX411" fmla="*/ 757760 w 11286328"/>
              <a:gd name="connsiteY411" fmla="*/ 893488 h 2981723"/>
              <a:gd name="connsiteX412" fmla="*/ 757760 w 11286328"/>
              <a:gd name="connsiteY412" fmla="*/ 884391 h 2981723"/>
              <a:gd name="connsiteX413" fmla="*/ 759633 w 11286328"/>
              <a:gd name="connsiteY413" fmla="*/ 882689 h 2981723"/>
              <a:gd name="connsiteX414" fmla="*/ 759633 w 11286328"/>
              <a:gd name="connsiteY414" fmla="*/ 877832 h 2981723"/>
              <a:gd name="connsiteX415" fmla="*/ 757760 w 11286328"/>
              <a:gd name="connsiteY415" fmla="*/ 879534 h 2981723"/>
              <a:gd name="connsiteX416" fmla="*/ 757760 w 11286328"/>
              <a:gd name="connsiteY416" fmla="*/ 841784 h 2981723"/>
              <a:gd name="connsiteX417" fmla="*/ 794231 w 11286328"/>
              <a:gd name="connsiteY417" fmla="*/ 810840 h 2981723"/>
              <a:gd name="connsiteX418" fmla="*/ 1004885 w 11286328"/>
              <a:gd name="connsiteY418" fmla="*/ 542847 h 2981723"/>
              <a:gd name="connsiteX419" fmla="*/ 1144779 w 11286328"/>
              <a:gd name="connsiteY419" fmla="*/ 114973 h 2981723"/>
              <a:gd name="connsiteX420" fmla="*/ 1103906 w 11286328"/>
              <a:gd name="connsiteY420" fmla="*/ 3307 h 2981723"/>
              <a:gd name="connsiteX421" fmla="*/ 1143190 w 11286328"/>
              <a:gd name="connsiteY421" fmla="*/ 3307 h 2981723"/>
              <a:gd name="connsiteX422" fmla="*/ 1141199 w 11286328"/>
              <a:gd name="connsiteY422" fmla="*/ 114548 h 2981723"/>
              <a:gd name="connsiteX423" fmla="*/ 1001744 w 11286328"/>
              <a:gd name="connsiteY423" fmla="*/ 541066 h 2981723"/>
              <a:gd name="connsiteX424" fmla="*/ 791758 w 11286328"/>
              <a:gd name="connsiteY424" fmla="*/ 808214 h 2981723"/>
              <a:gd name="connsiteX425" fmla="*/ 757760 w 11286328"/>
              <a:gd name="connsiteY425" fmla="*/ 837061 h 2981723"/>
              <a:gd name="connsiteX426" fmla="*/ 757760 w 11286328"/>
              <a:gd name="connsiteY426" fmla="*/ 826284 h 2981723"/>
              <a:gd name="connsiteX427" fmla="*/ 759633 w 11286328"/>
              <a:gd name="connsiteY427" fmla="*/ 824582 h 2981723"/>
              <a:gd name="connsiteX428" fmla="*/ 759633 w 11286328"/>
              <a:gd name="connsiteY428" fmla="*/ 819667 h 2981723"/>
              <a:gd name="connsiteX429" fmla="*/ 757760 w 11286328"/>
              <a:gd name="connsiteY429" fmla="*/ 821369 h 2981723"/>
              <a:gd name="connsiteX430" fmla="*/ 757760 w 11286328"/>
              <a:gd name="connsiteY430" fmla="*/ 785354 h 2981723"/>
              <a:gd name="connsiteX431" fmla="*/ 764743 w 11286328"/>
              <a:gd name="connsiteY431" fmla="*/ 779430 h 2981723"/>
              <a:gd name="connsiteX432" fmla="*/ 967402 w 11286328"/>
              <a:gd name="connsiteY432" fmla="*/ 521600 h 2981723"/>
              <a:gd name="connsiteX433" fmla="*/ 1101996 w 11286328"/>
              <a:gd name="connsiteY433" fmla="*/ 109962 h 2981723"/>
              <a:gd name="connsiteX434" fmla="*/ 1061004 w 11286328"/>
              <a:gd name="connsiteY434" fmla="*/ 3307 h 2981723"/>
              <a:gd name="connsiteX435" fmla="*/ 1100303 w 11286328"/>
              <a:gd name="connsiteY435" fmla="*/ 3307 h 2981723"/>
              <a:gd name="connsiteX436" fmla="*/ 1098399 w 11286328"/>
              <a:gd name="connsiteY436" fmla="*/ 109567 h 2981723"/>
              <a:gd name="connsiteX437" fmla="*/ 964260 w 11286328"/>
              <a:gd name="connsiteY437" fmla="*/ 519819 h 2981723"/>
              <a:gd name="connsiteX438" fmla="*/ 762278 w 11286328"/>
              <a:gd name="connsiteY438" fmla="*/ 776774 h 2981723"/>
              <a:gd name="connsiteX439" fmla="*/ 757760 w 11286328"/>
              <a:gd name="connsiteY439" fmla="*/ 780607 h 2981723"/>
              <a:gd name="connsiteX440" fmla="*/ 757760 w 11286328"/>
              <a:gd name="connsiteY440" fmla="*/ 768119 h 2981723"/>
              <a:gd name="connsiteX441" fmla="*/ 758826 w 11286328"/>
              <a:gd name="connsiteY441" fmla="*/ 767150 h 2981723"/>
              <a:gd name="connsiteX442" fmla="*/ 759633 w 11286328"/>
              <a:gd name="connsiteY442" fmla="*/ 766172 h 2981723"/>
              <a:gd name="connsiteX443" fmla="*/ 759633 w 11286328"/>
              <a:gd name="connsiteY443" fmla="*/ 760547 h 2981723"/>
              <a:gd name="connsiteX444" fmla="*/ 757760 w 11286328"/>
              <a:gd name="connsiteY444" fmla="*/ 762816 h 2981723"/>
              <a:gd name="connsiteX445" fmla="*/ 757760 w 11286328"/>
              <a:gd name="connsiteY445" fmla="*/ 724693 h 2981723"/>
              <a:gd name="connsiteX446" fmla="*/ 807287 w 11286328"/>
              <a:gd name="connsiteY446" fmla="*/ 673409 h 2981723"/>
              <a:gd name="connsiteX447" fmla="*/ 929919 w 11286328"/>
              <a:gd name="connsiteY447" fmla="*/ 500350 h 2981723"/>
              <a:gd name="connsiteX448" fmla="*/ 1059186 w 11286328"/>
              <a:gd name="connsiteY448" fmla="*/ 104974 h 2981723"/>
              <a:gd name="connsiteX449" fmla="*/ 1018134 w 11286328"/>
              <a:gd name="connsiteY449" fmla="*/ 3307 h 2981723"/>
              <a:gd name="connsiteX450" fmla="*/ 1057418 w 11286328"/>
              <a:gd name="connsiteY450" fmla="*/ 3307 h 2981723"/>
              <a:gd name="connsiteX451" fmla="*/ 1055607 w 11286328"/>
              <a:gd name="connsiteY451" fmla="*/ 104549 h 2981723"/>
              <a:gd name="connsiteX452" fmla="*/ 926777 w 11286328"/>
              <a:gd name="connsiteY452" fmla="*/ 498570 h 2981723"/>
              <a:gd name="connsiteX453" fmla="*/ 804565 w 11286328"/>
              <a:gd name="connsiteY453" fmla="*/ 671038 h 2981723"/>
              <a:gd name="connsiteX454" fmla="*/ 757760 w 11286328"/>
              <a:gd name="connsiteY454" fmla="*/ 719506 h 2981723"/>
              <a:gd name="connsiteX455" fmla="*/ 757760 w 11286328"/>
              <a:gd name="connsiteY455" fmla="*/ 701130 h 2981723"/>
              <a:gd name="connsiteX456" fmla="*/ 759633 w 11286328"/>
              <a:gd name="connsiteY456" fmla="*/ 698861 h 2981723"/>
              <a:gd name="connsiteX457" fmla="*/ 759633 w 11286328"/>
              <a:gd name="connsiteY457" fmla="*/ 693166 h 2981723"/>
              <a:gd name="connsiteX458" fmla="*/ 757760 w 11286328"/>
              <a:gd name="connsiteY458" fmla="*/ 695435 h 2981723"/>
              <a:gd name="connsiteX459" fmla="*/ 757760 w 11286328"/>
              <a:gd name="connsiteY459" fmla="*/ 662745 h 2981723"/>
              <a:gd name="connsiteX460" fmla="*/ 774838 w 11286328"/>
              <a:gd name="connsiteY460" fmla="*/ 645060 h 2981723"/>
              <a:gd name="connsiteX461" fmla="*/ 892435 w 11286328"/>
              <a:gd name="connsiteY461" fmla="*/ 479103 h 2981723"/>
              <a:gd name="connsiteX462" fmla="*/ 1016404 w 11286328"/>
              <a:gd name="connsiteY462" fmla="*/ 99963 h 2981723"/>
              <a:gd name="connsiteX463" fmla="*/ 975234 w 11286328"/>
              <a:gd name="connsiteY463" fmla="*/ 3307 h 2981723"/>
              <a:gd name="connsiteX464" fmla="*/ 1014531 w 11286328"/>
              <a:gd name="connsiteY464" fmla="*/ 3307 h 2981723"/>
              <a:gd name="connsiteX465" fmla="*/ 1012807 w 11286328"/>
              <a:gd name="connsiteY465" fmla="*/ 99568 h 2981723"/>
              <a:gd name="connsiteX466" fmla="*/ 889294 w 11286328"/>
              <a:gd name="connsiteY466" fmla="*/ 477322 h 2981723"/>
              <a:gd name="connsiteX467" fmla="*/ 772126 w 11286328"/>
              <a:gd name="connsiteY467" fmla="*/ 642667 h 2981723"/>
              <a:gd name="connsiteX468" fmla="*/ 757760 w 11286328"/>
              <a:gd name="connsiteY468" fmla="*/ 657542 h 2981723"/>
              <a:gd name="connsiteX469" fmla="*/ 757760 w 11286328"/>
              <a:gd name="connsiteY469" fmla="*/ 633751 h 2981723"/>
              <a:gd name="connsiteX470" fmla="*/ 759633 w 11286328"/>
              <a:gd name="connsiteY470" fmla="*/ 631482 h 2981723"/>
              <a:gd name="connsiteX471" fmla="*/ 759633 w 11286328"/>
              <a:gd name="connsiteY471" fmla="*/ 625855 h 2981723"/>
              <a:gd name="connsiteX472" fmla="*/ 757760 w 11286328"/>
              <a:gd name="connsiteY472" fmla="*/ 628124 h 2981723"/>
              <a:gd name="connsiteX473" fmla="*/ 757760 w 11286328"/>
              <a:gd name="connsiteY473" fmla="*/ 595013 h 2981723"/>
              <a:gd name="connsiteX474" fmla="*/ 854953 w 11286328"/>
              <a:gd name="connsiteY474" fmla="*/ 457854 h 2981723"/>
              <a:gd name="connsiteX475" fmla="*/ 973595 w 11286328"/>
              <a:gd name="connsiteY475" fmla="*/ 94976 h 2981723"/>
              <a:gd name="connsiteX476" fmla="*/ 932363 w 11286328"/>
              <a:gd name="connsiteY476" fmla="*/ 3307 h 2981723"/>
              <a:gd name="connsiteX477" fmla="*/ 971648 w 11286328"/>
              <a:gd name="connsiteY477" fmla="*/ 3307 h 2981723"/>
              <a:gd name="connsiteX478" fmla="*/ 970015 w 11286328"/>
              <a:gd name="connsiteY478" fmla="*/ 94550 h 2981723"/>
              <a:gd name="connsiteX479" fmla="*/ 851812 w 11286328"/>
              <a:gd name="connsiteY479" fmla="*/ 456073 h 2981723"/>
              <a:gd name="connsiteX480" fmla="*/ 757760 w 11286328"/>
              <a:gd name="connsiteY480" fmla="*/ 588801 h 2981723"/>
              <a:gd name="connsiteX481" fmla="*/ 757760 w 11286328"/>
              <a:gd name="connsiteY481" fmla="*/ 566437 h 2981723"/>
              <a:gd name="connsiteX482" fmla="*/ 759633 w 11286328"/>
              <a:gd name="connsiteY482" fmla="*/ 564168 h 2981723"/>
              <a:gd name="connsiteX483" fmla="*/ 759633 w 11286328"/>
              <a:gd name="connsiteY483" fmla="*/ 558477 h 2981723"/>
              <a:gd name="connsiteX484" fmla="*/ 757760 w 11286328"/>
              <a:gd name="connsiteY484" fmla="*/ 560746 h 2981723"/>
              <a:gd name="connsiteX485" fmla="*/ 757760 w 11286328"/>
              <a:gd name="connsiteY485" fmla="*/ 520870 h 2981723"/>
              <a:gd name="connsiteX486" fmla="*/ 817470 w 11286328"/>
              <a:gd name="connsiteY486" fmla="*/ 436606 h 2981723"/>
              <a:gd name="connsiteX487" fmla="*/ 930812 w 11286328"/>
              <a:gd name="connsiteY487" fmla="*/ 89964 h 2981723"/>
              <a:gd name="connsiteX488" fmla="*/ 907149 w 11286328"/>
              <a:gd name="connsiteY488" fmla="*/ 3307 h 2981723"/>
              <a:gd name="connsiteX489" fmla="*/ 928761 w 11286328"/>
              <a:gd name="connsiteY489" fmla="*/ 3307 h 2981723"/>
              <a:gd name="connsiteX490" fmla="*/ 927216 w 11286328"/>
              <a:gd name="connsiteY490" fmla="*/ 89569 h 2981723"/>
              <a:gd name="connsiteX491" fmla="*/ 814328 w 11286328"/>
              <a:gd name="connsiteY491" fmla="*/ 434825 h 2981723"/>
              <a:gd name="connsiteX492" fmla="*/ 757760 w 11286328"/>
              <a:gd name="connsiteY492" fmla="*/ 514653 h 2981723"/>
              <a:gd name="connsiteX493" fmla="*/ 757760 w 11286328"/>
              <a:gd name="connsiteY493" fmla="*/ 490465 h 2981723"/>
              <a:gd name="connsiteX494" fmla="*/ 759633 w 11286328"/>
              <a:gd name="connsiteY494" fmla="*/ 487019 h 2981723"/>
              <a:gd name="connsiteX495" fmla="*/ 759633 w 11286328"/>
              <a:gd name="connsiteY495" fmla="*/ 479512 h 2981723"/>
              <a:gd name="connsiteX496" fmla="*/ 757760 w 11286328"/>
              <a:gd name="connsiteY496" fmla="*/ 482958 h 2981723"/>
              <a:gd name="connsiteX497" fmla="*/ 757760 w 11286328"/>
              <a:gd name="connsiteY497" fmla="*/ 446723 h 2981723"/>
              <a:gd name="connsiteX498" fmla="*/ 779986 w 11286328"/>
              <a:gd name="connsiteY498" fmla="*/ 415358 h 2981723"/>
              <a:gd name="connsiteX499" fmla="*/ 888002 w 11286328"/>
              <a:gd name="connsiteY499" fmla="*/ 84977 h 2981723"/>
              <a:gd name="connsiteX500" fmla="*/ 889398 w 11286328"/>
              <a:gd name="connsiteY500" fmla="*/ 6891 h 2981723"/>
              <a:gd name="connsiteX501" fmla="*/ 6946233 w 11286328"/>
              <a:gd name="connsiteY501" fmla="*/ 0 h 2981723"/>
              <a:gd name="connsiteX502" fmla="*/ 9635831 w 11286328"/>
              <a:gd name="connsiteY502" fmla="*/ 0 h 2981723"/>
              <a:gd name="connsiteX503" fmla="*/ 9774866 w 11286328"/>
              <a:gd name="connsiteY503" fmla="*/ 139035 h 2981723"/>
              <a:gd name="connsiteX504" fmla="*/ 9774866 w 11286328"/>
              <a:gd name="connsiteY504" fmla="*/ 2839381 h 2981723"/>
              <a:gd name="connsiteX505" fmla="*/ 9734144 w 11286328"/>
              <a:gd name="connsiteY505" fmla="*/ 2937694 h 2981723"/>
              <a:gd name="connsiteX506" fmla="*/ 9733782 w 11286328"/>
              <a:gd name="connsiteY506" fmla="*/ 2937938 h 2981723"/>
              <a:gd name="connsiteX507" fmla="*/ 9732583 w 11286328"/>
              <a:gd name="connsiteY507" fmla="*/ 2939717 h 2981723"/>
              <a:gd name="connsiteX508" fmla="*/ 9631170 w 11286328"/>
              <a:gd name="connsiteY508" fmla="*/ 2981723 h 2981723"/>
              <a:gd name="connsiteX509" fmla="*/ 6946207 w 11286328"/>
              <a:gd name="connsiteY509" fmla="*/ 2981723 h 2981723"/>
              <a:gd name="connsiteX510" fmla="*/ 6802788 w 11286328"/>
              <a:gd name="connsiteY510" fmla="*/ 2838304 h 2981723"/>
              <a:gd name="connsiteX511" fmla="*/ 6802788 w 11286328"/>
              <a:gd name="connsiteY511" fmla="*/ 153341 h 2981723"/>
              <a:gd name="connsiteX512" fmla="*/ 6814059 w 11286328"/>
              <a:gd name="connsiteY512" fmla="*/ 97516 h 2981723"/>
              <a:gd name="connsiteX513" fmla="*/ 6816231 w 11286328"/>
              <a:gd name="connsiteY513" fmla="*/ 94294 h 2981723"/>
              <a:gd name="connsiteX514" fmla="*/ 6818124 w 11286328"/>
              <a:gd name="connsiteY514" fmla="*/ 84916 h 2981723"/>
              <a:gd name="connsiteX515" fmla="*/ 6946233 w 11286328"/>
              <a:gd name="connsiteY515" fmla="*/ 0 h 29817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Lst>
            <a:rect l="l" t="t" r="r" b="b"/>
            <a:pathLst>
              <a:path w="11286328" h="2981723">
                <a:moveTo>
                  <a:pt x="10698096" y="1512644"/>
                </a:moveTo>
                <a:lnTo>
                  <a:pt x="11162768" y="1512644"/>
                </a:lnTo>
                <a:cubicBezTo>
                  <a:pt x="11231008" y="1512644"/>
                  <a:pt x="11286328" y="1567964"/>
                  <a:pt x="11286328" y="1636204"/>
                </a:cubicBezTo>
                <a:lnTo>
                  <a:pt x="11286328" y="2100876"/>
                </a:lnTo>
                <a:cubicBezTo>
                  <a:pt x="11286328" y="2169116"/>
                  <a:pt x="11231008" y="2224436"/>
                  <a:pt x="11162768" y="2224436"/>
                </a:cubicBezTo>
                <a:lnTo>
                  <a:pt x="10698096" y="2224436"/>
                </a:lnTo>
                <a:cubicBezTo>
                  <a:pt x="10629856" y="2224436"/>
                  <a:pt x="10574536" y="2169116"/>
                  <a:pt x="10574536" y="2100876"/>
                </a:cubicBezTo>
                <a:lnTo>
                  <a:pt x="10574536" y="1636204"/>
                </a:lnTo>
                <a:cubicBezTo>
                  <a:pt x="10574536" y="1567964"/>
                  <a:pt x="10629856" y="1512644"/>
                  <a:pt x="10698096" y="1512644"/>
                </a:cubicBezTo>
                <a:close/>
                <a:moveTo>
                  <a:pt x="9944116" y="1512644"/>
                </a:moveTo>
                <a:lnTo>
                  <a:pt x="10151719" y="1512644"/>
                </a:lnTo>
                <a:lnTo>
                  <a:pt x="10168499" y="1512644"/>
                </a:lnTo>
                <a:lnTo>
                  <a:pt x="10327451" y="1512644"/>
                </a:lnTo>
                <a:lnTo>
                  <a:pt x="10339570" y="1512644"/>
                </a:lnTo>
                <a:lnTo>
                  <a:pt x="10408788" y="1512644"/>
                </a:lnTo>
                <a:lnTo>
                  <a:pt x="10448421" y="1520646"/>
                </a:lnTo>
                <a:lnTo>
                  <a:pt x="10448420" y="1520646"/>
                </a:lnTo>
                <a:lnTo>
                  <a:pt x="10455222" y="1522019"/>
                </a:lnTo>
                <a:lnTo>
                  <a:pt x="10455223" y="1522019"/>
                </a:lnTo>
                <a:lnTo>
                  <a:pt x="10456883" y="1522354"/>
                </a:lnTo>
                <a:cubicBezTo>
                  <a:pt x="10501230" y="1541112"/>
                  <a:pt x="10532348" y="1585024"/>
                  <a:pt x="10532348" y="1636204"/>
                </a:cubicBezTo>
                <a:lnTo>
                  <a:pt x="10532348" y="2100876"/>
                </a:lnTo>
                <a:cubicBezTo>
                  <a:pt x="10532348" y="2169116"/>
                  <a:pt x="10477028" y="2224436"/>
                  <a:pt x="10408788" y="2224436"/>
                </a:cubicBezTo>
                <a:lnTo>
                  <a:pt x="9944116" y="2224436"/>
                </a:lnTo>
                <a:cubicBezTo>
                  <a:pt x="9875876" y="2224436"/>
                  <a:pt x="9820556" y="2169116"/>
                  <a:pt x="9820556" y="2100876"/>
                </a:cubicBezTo>
                <a:lnTo>
                  <a:pt x="9820556" y="1658669"/>
                </a:lnTo>
                <a:lnTo>
                  <a:pt x="9820556" y="1654535"/>
                </a:lnTo>
                <a:lnTo>
                  <a:pt x="9820556" y="1636204"/>
                </a:lnTo>
                <a:lnTo>
                  <a:pt x="9826156" y="1608469"/>
                </a:lnTo>
                <a:lnTo>
                  <a:pt x="9827009" y="1604243"/>
                </a:lnTo>
                <a:lnTo>
                  <a:pt x="9830266" y="1588109"/>
                </a:lnTo>
                <a:lnTo>
                  <a:pt x="9851040" y="1557297"/>
                </a:lnTo>
                <a:lnTo>
                  <a:pt x="9853961" y="1552965"/>
                </a:lnTo>
                <a:lnTo>
                  <a:pt x="9856746" y="1548834"/>
                </a:lnTo>
                <a:cubicBezTo>
                  <a:pt x="9879106" y="1526474"/>
                  <a:pt x="9909996" y="1512644"/>
                  <a:pt x="9944116" y="1512644"/>
                </a:cubicBezTo>
                <a:close/>
                <a:moveTo>
                  <a:pt x="5427717" y="1512644"/>
                </a:moveTo>
                <a:lnTo>
                  <a:pt x="6617279" y="1512644"/>
                </a:lnTo>
                <a:cubicBezTo>
                  <a:pt x="6693552" y="1512644"/>
                  <a:pt x="6755384" y="1574476"/>
                  <a:pt x="6755384" y="1650749"/>
                </a:cubicBezTo>
                <a:lnTo>
                  <a:pt x="6755384" y="2840311"/>
                </a:lnTo>
                <a:cubicBezTo>
                  <a:pt x="6755384" y="2916584"/>
                  <a:pt x="6693552" y="2978416"/>
                  <a:pt x="6617279" y="2978416"/>
                </a:cubicBezTo>
                <a:lnTo>
                  <a:pt x="5427717" y="2978416"/>
                </a:lnTo>
                <a:cubicBezTo>
                  <a:pt x="5351445" y="2978416"/>
                  <a:pt x="5289612" y="2916584"/>
                  <a:pt x="5289612" y="2840311"/>
                </a:cubicBezTo>
                <a:lnTo>
                  <a:pt x="5289612" y="1650749"/>
                </a:lnTo>
                <a:cubicBezTo>
                  <a:pt x="5289612" y="1574476"/>
                  <a:pt x="5351445" y="1512644"/>
                  <a:pt x="5427717" y="1512644"/>
                </a:cubicBezTo>
                <a:close/>
                <a:moveTo>
                  <a:pt x="4653348" y="1512644"/>
                </a:moveTo>
                <a:lnTo>
                  <a:pt x="5118018" y="1512644"/>
                </a:lnTo>
                <a:cubicBezTo>
                  <a:pt x="5186258" y="1512644"/>
                  <a:pt x="5241578" y="1567964"/>
                  <a:pt x="5241578" y="1636204"/>
                </a:cubicBezTo>
                <a:lnTo>
                  <a:pt x="5241578" y="2100876"/>
                </a:lnTo>
                <a:cubicBezTo>
                  <a:pt x="5241578" y="2169116"/>
                  <a:pt x="5186258" y="2224436"/>
                  <a:pt x="5118018" y="2224436"/>
                </a:cubicBezTo>
                <a:lnTo>
                  <a:pt x="4653348" y="2224436"/>
                </a:lnTo>
                <a:cubicBezTo>
                  <a:pt x="4585106" y="2224436"/>
                  <a:pt x="4529786" y="2169116"/>
                  <a:pt x="4529786" y="2100876"/>
                </a:cubicBezTo>
                <a:lnTo>
                  <a:pt x="4529786" y="1636204"/>
                </a:lnTo>
                <a:cubicBezTo>
                  <a:pt x="4529786" y="1567964"/>
                  <a:pt x="4585106" y="1512644"/>
                  <a:pt x="4653348" y="1512644"/>
                </a:cubicBezTo>
                <a:close/>
                <a:moveTo>
                  <a:pt x="123560" y="1512644"/>
                </a:moveTo>
                <a:lnTo>
                  <a:pt x="588232" y="1512644"/>
                </a:lnTo>
                <a:cubicBezTo>
                  <a:pt x="656472" y="1512644"/>
                  <a:pt x="711792" y="1567964"/>
                  <a:pt x="711792" y="1636204"/>
                </a:cubicBezTo>
                <a:lnTo>
                  <a:pt x="711792" y="2100876"/>
                </a:lnTo>
                <a:cubicBezTo>
                  <a:pt x="711792" y="2169116"/>
                  <a:pt x="656472" y="2224436"/>
                  <a:pt x="588232" y="2224436"/>
                </a:cubicBezTo>
                <a:lnTo>
                  <a:pt x="123560" y="2224436"/>
                </a:lnTo>
                <a:cubicBezTo>
                  <a:pt x="55320" y="2224436"/>
                  <a:pt x="0" y="2169116"/>
                  <a:pt x="0" y="2100876"/>
                </a:cubicBezTo>
                <a:lnTo>
                  <a:pt x="0" y="1636204"/>
                </a:lnTo>
                <a:cubicBezTo>
                  <a:pt x="0" y="1567964"/>
                  <a:pt x="55320" y="1512644"/>
                  <a:pt x="123560" y="1512644"/>
                </a:cubicBezTo>
                <a:close/>
                <a:moveTo>
                  <a:pt x="6164838" y="760595"/>
                </a:moveTo>
                <a:lnTo>
                  <a:pt x="6629510" y="760595"/>
                </a:lnTo>
                <a:cubicBezTo>
                  <a:pt x="6697750" y="760595"/>
                  <a:pt x="6753070" y="815915"/>
                  <a:pt x="6753070" y="884155"/>
                </a:cubicBezTo>
                <a:lnTo>
                  <a:pt x="6753070" y="1348827"/>
                </a:lnTo>
                <a:cubicBezTo>
                  <a:pt x="6753070" y="1417067"/>
                  <a:pt x="6697750" y="1472387"/>
                  <a:pt x="6629510" y="1472387"/>
                </a:cubicBezTo>
                <a:lnTo>
                  <a:pt x="6164838" y="1472387"/>
                </a:lnTo>
                <a:cubicBezTo>
                  <a:pt x="6096598" y="1472387"/>
                  <a:pt x="6041278" y="1417067"/>
                  <a:pt x="6041278" y="1348827"/>
                </a:cubicBezTo>
                <a:lnTo>
                  <a:pt x="6041278" y="884155"/>
                </a:lnTo>
                <a:cubicBezTo>
                  <a:pt x="6041278" y="815915"/>
                  <a:pt x="6096598" y="760595"/>
                  <a:pt x="6164838" y="760595"/>
                </a:cubicBezTo>
                <a:close/>
                <a:moveTo>
                  <a:pt x="799282" y="49342"/>
                </a:moveTo>
                <a:lnTo>
                  <a:pt x="798831" y="74553"/>
                </a:lnTo>
                <a:cubicBezTo>
                  <a:pt x="792974" y="125283"/>
                  <a:pt x="782099" y="175841"/>
                  <a:pt x="766007" y="225503"/>
                </a:cubicBezTo>
                <a:lnTo>
                  <a:pt x="757760" y="244225"/>
                </a:lnTo>
                <a:lnTo>
                  <a:pt x="757760" y="150034"/>
                </a:lnTo>
                <a:cubicBezTo>
                  <a:pt x="757760" y="130232"/>
                  <a:pt x="761774" y="111367"/>
                  <a:pt x="769031" y="94209"/>
                </a:cubicBezTo>
                <a:close/>
                <a:moveTo>
                  <a:pt x="842697" y="19642"/>
                </a:moveTo>
                <a:lnTo>
                  <a:pt x="841623" y="79570"/>
                </a:lnTo>
                <a:cubicBezTo>
                  <a:pt x="835444" y="133077"/>
                  <a:pt x="823973" y="186403"/>
                  <a:pt x="807000" y="238784"/>
                </a:cubicBezTo>
                <a:lnTo>
                  <a:pt x="757760" y="350562"/>
                </a:lnTo>
                <a:lnTo>
                  <a:pt x="757760" y="294117"/>
                </a:lnTo>
                <a:lnTo>
                  <a:pt x="759633" y="288097"/>
                </a:lnTo>
                <a:lnTo>
                  <a:pt x="759633" y="276014"/>
                </a:lnTo>
                <a:lnTo>
                  <a:pt x="757760" y="282035"/>
                </a:lnTo>
                <a:lnTo>
                  <a:pt x="757760" y="253134"/>
                </a:lnTo>
                <a:lnTo>
                  <a:pt x="769439" y="226621"/>
                </a:lnTo>
                <a:cubicBezTo>
                  <a:pt x="785604" y="176731"/>
                  <a:pt x="796527" y="125941"/>
                  <a:pt x="802410" y="74979"/>
                </a:cubicBezTo>
                <a:lnTo>
                  <a:pt x="802920" y="46460"/>
                </a:lnTo>
                <a:close/>
                <a:moveTo>
                  <a:pt x="885799" y="7618"/>
                </a:moveTo>
                <a:lnTo>
                  <a:pt x="884423" y="84551"/>
                </a:lnTo>
                <a:cubicBezTo>
                  <a:pt x="871425" y="197129"/>
                  <a:pt x="836158" y="308946"/>
                  <a:pt x="776845" y="413577"/>
                </a:cubicBezTo>
                <a:lnTo>
                  <a:pt x="757760" y="440510"/>
                </a:lnTo>
                <a:lnTo>
                  <a:pt x="757760" y="400702"/>
                </a:lnTo>
                <a:lnTo>
                  <a:pt x="759633" y="397256"/>
                </a:lnTo>
                <a:lnTo>
                  <a:pt x="759633" y="389686"/>
                </a:lnTo>
                <a:lnTo>
                  <a:pt x="757760" y="393132"/>
                </a:lnTo>
                <a:lnTo>
                  <a:pt x="757760" y="359475"/>
                </a:lnTo>
                <a:lnTo>
                  <a:pt x="810444" y="239881"/>
                </a:lnTo>
                <a:cubicBezTo>
                  <a:pt x="827492" y="187268"/>
                  <a:pt x="839014" y="133707"/>
                  <a:pt x="845220" y="79965"/>
                </a:cubicBezTo>
                <a:lnTo>
                  <a:pt x="846344" y="17183"/>
                </a:lnTo>
                <a:lnTo>
                  <a:pt x="849730" y="14900"/>
                </a:lnTo>
                <a:close/>
                <a:moveTo>
                  <a:pt x="3913633" y="6615"/>
                </a:moveTo>
                <a:lnTo>
                  <a:pt x="5103195" y="6615"/>
                </a:lnTo>
                <a:cubicBezTo>
                  <a:pt x="5179468" y="6615"/>
                  <a:pt x="5241300" y="68447"/>
                  <a:pt x="5241300" y="144720"/>
                </a:cubicBezTo>
                <a:lnTo>
                  <a:pt x="5241300" y="1334282"/>
                </a:lnTo>
                <a:cubicBezTo>
                  <a:pt x="5241300" y="1410555"/>
                  <a:pt x="5179468" y="1472387"/>
                  <a:pt x="5103195" y="1472387"/>
                </a:cubicBezTo>
                <a:lnTo>
                  <a:pt x="3913633" y="1472387"/>
                </a:lnTo>
                <a:cubicBezTo>
                  <a:pt x="3837361" y="1472387"/>
                  <a:pt x="3775529" y="1410555"/>
                  <a:pt x="3775529" y="1334282"/>
                </a:cubicBezTo>
                <a:lnTo>
                  <a:pt x="3775529" y="144720"/>
                </a:lnTo>
                <a:cubicBezTo>
                  <a:pt x="3775529" y="68447"/>
                  <a:pt x="3837361" y="6615"/>
                  <a:pt x="3913633" y="6615"/>
                </a:cubicBezTo>
                <a:close/>
                <a:moveTo>
                  <a:pt x="9277361" y="6614"/>
                </a:moveTo>
                <a:lnTo>
                  <a:pt x="9287170" y="103607"/>
                </a:lnTo>
                <a:cubicBezTo>
                  <a:pt x="9328466" y="304851"/>
                  <a:pt x="9487376" y="463762"/>
                  <a:pt x="9688618" y="505058"/>
                </a:cubicBezTo>
                <a:lnTo>
                  <a:pt x="9771680" y="513459"/>
                </a:lnTo>
                <a:lnTo>
                  <a:pt x="9771680" y="509276"/>
                </a:lnTo>
                <a:lnTo>
                  <a:pt x="9689452" y="500961"/>
                </a:lnTo>
                <a:cubicBezTo>
                  <a:pt x="9489832" y="460004"/>
                  <a:pt x="9332224" y="302394"/>
                  <a:pt x="9291267" y="102772"/>
                </a:cubicBezTo>
                <a:lnTo>
                  <a:pt x="9281543" y="6614"/>
                </a:lnTo>
                <a:close/>
                <a:moveTo>
                  <a:pt x="9227449" y="6614"/>
                </a:moveTo>
                <a:lnTo>
                  <a:pt x="9238273" y="113668"/>
                </a:lnTo>
                <a:cubicBezTo>
                  <a:pt x="9283557" y="334408"/>
                  <a:pt x="9457819" y="508671"/>
                  <a:pt x="9678558" y="553955"/>
                </a:cubicBezTo>
                <a:lnTo>
                  <a:pt x="9771680" y="563370"/>
                </a:lnTo>
                <a:lnTo>
                  <a:pt x="9771680" y="559187"/>
                </a:lnTo>
                <a:lnTo>
                  <a:pt x="9679420" y="549854"/>
                </a:lnTo>
                <a:cubicBezTo>
                  <a:pt x="9460342" y="504894"/>
                  <a:pt x="9287334" y="331885"/>
                  <a:pt x="9242374" y="112805"/>
                </a:cubicBezTo>
                <a:lnTo>
                  <a:pt x="9231633" y="6614"/>
                </a:lnTo>
                <a:close/>
                <a:moveTo>
                  <a:pt x="9177539" y="6614"/>
                </a:moveTo>
                <a:lnTo>
                  <a:pt x="9189380" y="123700"/>
                </a:lnTo>
                <a:cubicBezTo>
                  <a:pt x="9238667" y="363898"/>
                  <a:pt x="9428328" y="553561"/>
                  <a:pt x="9668525" y="602848"/>
                </a:cubicBezTo>
                <a:lnTo>
                  <a:pt x="9771680" y="613281"/>
                </a:lnTo>
                <a:lnTo>
                  <a:pt x="9771680" y="609098"/>
                </a:lnTo>
                <a:lnTo>
                  <a:pt x="9669360" y="598751"/>
                </a:lnTo>
                <a:cubicBezTo>
                  <a:pt x="9430786" y="549803"/>
                  <a:pt x="9242425" y="361441"/>
                  <a:pt x="9193477" y="122865"/>
                </a:cubicBezTo>
                <a:lnTo>
                  <a:pt x="9181722" y="6614"/>
                </a:lnTo>
                <a:close/>
                <a:moveTo>
                  <a:pt x="9127627" y="6614"/>
                </a:moveTo>
                <a:lnTo>
                  <a:pt x="9140483" y="133761"/>
                </a:lnTo>
                <a:cubicBezTo>
                  <a:pt x="9193758" y="393455"/>
                  <a:pt x="9398772" y="598470"/>
                  <a:pt x="9658464" y="651746"/>
                </a:cubicBezTo>
                <a:lnTo>
                  <a:pt x="9771680" y="663192"/>
                </a:lnTo>
                <a:lnTo>
                  <a:pt x="9771680" y="659009"/>
                </a:lnTo>
                <a:lnTo>
                  <a:pt x="9659327" y="647645"/>
                </a:lnTo>
                <a:cubicBezTo>
                  <a:pt x="9401295" y="594693"/>
                  <a:pt x="9197535" y="390932"/>
                  <a:pt x="9144583" y="132899"/>
                </a:cubicBezTo>
                <a:lnTo>
                  <a:pt x="9131811" y="6614"/>
                </a:lnTo>
                <a:close/>
                <a:moveTo>
                  <a:pt x="9077373" y="6614"/>
                </a:moveTo>
                <a:lnTo>
                  <a:pt x="9080729" y="72842"/>
                </a:lnTo>
                <a:cubicBezTo>
                  <a:pt x="9114987" y="409096"/>
                  <a:pt x="9383132" y="677242"/>
                  <a:pt x="9719382" y="711500"/>
                </a:cubicBezTo>
                <a:lnTo>
                  <a:pt x="9771680" y="714150"/>
                </a:lnTo>
                <a:lnTo>
                  <a:pt x="9771680" y="708921"/>
                </a:lnTo>
                <a:lnTo>
                  <a:pt x="9649266" y="696543"/>
                </a:lnTo>
                <a:cubicBezTo>
                  <a:pt x="9371738" y="639603"/>
                  <a:pt x="9152626" y="420489"/>
                  <a:pt x="9095686" y="142959"/>
                </a:cubicBezTo>
                <a:lnTo>
                  <a:pt x="9081900" y="6614"/>
                </a:lnTo>
                <a:close/>
                <a:moveTo>
                  <a:pt x="9027463" y="6614"/>
                </a:moveTo>
                <a:lnTo>
                  <a:pt x="9031076" y="77945"/>
                </a:lnTo>
                <a:cubicBezTo>
                  <a:pt x="9067720" y="437692"/>
                  <a:pt x="9354535" y="724509"/>
                  <a:pt x="9714279" y="761153"/>
                </a:cubicBezTo>
                <a:lnTo>
                  <a:pt x="9771680" y="764061"/>
                </a:lnTo>
                <a:lnTo>
                  <a:pt x="9771680" y="759877"/>
                </a:lnTo>
                <a:lnTo>
                  <a:pt x="9714718" y="756991"/>
                </a:lnTo>
                <a:cubicBezTo>
                  <a:pt x="9356987" y="720540"/>
                  <a:pt x="9071688" y="435240"/>
                  <a:pt x="9035239" y="77507"/>
                </a:cubicBezTo>
                <a:lnTo>
                  <a:pt x="9031646" y="6614"/>
                </a:lnTo>
                <a:close/>
                <a:moveTo>
                  <a:pt x="8977552" y="6614"/>
                </a:moveTo>
                <a:lnTo>
                  <a:pt x="8981424" y="83034"/>
                </a:lnTo>
                <a:cubicBezTo>
                  <a:pt x="9020462" y="466210"/>
                  <a:pt x="9326017" y="771768"/>
                  <a:pt x="9709191" y="810806"/>
                </a:cubicBezTo>
                <a:lnTo>
                  <a:pt x="9771680" y="813972"/>
                </a:lnTo>
                <a:lnTo>
                  <a:pt x="9771680" y="809790"/>
                </a:lnTo>
                <a:lnTo>
                  <a:pt x="9709614" y="806645"/>
                </a:lnTo>
                <a:cubicBezTo>
                  <a:pt x="9328390" y="767810"/>
                  <a:pt x="9024420" y="463837"/>
                  <a:pt x="8985585" y="82611"/>
                </a:cubicBezTo>
                <a:lnTo>
                  <a:pt x="8981735" y="6614"/>
                </a:lnTo>
                <a:close/>
                <a:moveTo>
                  <a:pt x="8927641" y="6614"/>
                </a:moveTo>
                <a:lnTo>
                  <a:pt x="8931771" y="88138"/>
                </a:lnTo>
                <a:cubicBezTo>
                  <a:pt x="8973194" y="494808"/>
                  <a:pt x="9297421" y="819037"/>
                  <a:pt x="9704087" y="860461"/>
                </a:cubicBezTo>
                <a:lnTo>
                  <a:pt x="9771680" y="863885"/>
                </a:lnTo>
                <a:lnTo>
                  <a:pt x="9771680" y="859700"/>
                </a:lnTo>
                <a:lnTo>
                  <a:pt x="9704526" y="856297"/>
                </a:lnTo>
                <a:cubicBezTo>
                  <a:pt x="9299872" y="815068"/>
                  <a:pt x="8977162" y="492356"/>
                  <a:pt x="8935933" y="87700"/>
                </a:cubicBezTo>
                <a:lnTo>
                  <a:pt x="8931824" y="6614"/>
                </a:lnTo>
                <a:close/>
                <a:moveTo>
                  <a:pt x="8877730" y="6614"/>
                </a:moveTo>
                <a:lnTo>
                  <a:pt x="8882118" y="93227"/>
                </a:lnTo>
                <a:cubicBezTo>
                  <a:pt x="8925936" y="523327"/>
                  <a:pt x="9268903" y="866295"/>
                  <a:pt x="9698999" y="910113"/>
                </a:cubicBezTo>
                <a:lnTo>
                  <a:pt x="9771680" y="913795"/>
                </a:lnTo>
                <a:lnTo>
                  <a:pt x="9771680" y="909613"/>
                </a:lnTo>
                <a:lnTo>
                  <a:pt x="9699422" y="905952"/>
                </a:lnTo>
                <a:cubicBezTo>
                  <a:pt x="9271275" y="862337"/>
                  <a:pt x="8929894" y="520954"/>
                  <a:pt x="8886280" y="92804"/>
                </a:cubicBezTo>
                <a:lnTo>
                  <a:pt x="8881913" y="6614"/>
                </a:lnTo>
                <a:close/>
                <a:moveTo>
                  <a:pt x="8827819" y="6614"/>
                </a:moveTo>
                <a:lnTo>
                  <a:pt x="8832465" y="98330"/>
                </a:lnTo>
                <a:cubicBezTo>
                  <a:pt x="8878667" y="551923"/>
                  <a:pt x="9240305" y="913563"/>
                  <a:pt x="9693895" y="959766"/>
                </a:cubicBezTo>
                <a:lnTo>
                  <a:pt x="9771680" y="963707"/>
                </a:lnTo>
                <a:lnTo>
                  <a:pt x="9771680" y="959523"/>
                </a:lnTo>
                <a:lnTo>
                  <a:pt x="9694334" y="955604"/>
                </a:lnTo>
                <a:cubicBezTo>
                  <a:pt x="9242756" y="909595"/>
                  <a:pt x="8882636" y="549471"/>
                  <a:pt x="8836627" y="97891"/>
                </a:cubicBezTo>
                <a:lnTo>
                  <a:pt x="8832002" y="6614"/>
                </a:lnTo>
                <a:close/>
                <a:moveTo>
                  <a:pt x="8777908" y="6614"/>
                </a:moveTo>
                <a:lnTo>
                  <a:pt x="8782813" y="103419"/>
                </a:lnTo>
                <a:cubicBezTo>
                  <a:pt x="8831410" y="580441"/>
                  <a:pt x="9211787" y="960821"/>
                  <a:pt x="9688807" y="1009419"/>
                </a:cubicBezTo>
                <a:lnTo>
                  <a:pt x="9771680" y="1013617"/>
                </a:lnTo>
                <a:lnTo>
                  <a:pt x="9771680" y="1009435"/>
                </a:lnTo>
                <a:lnTo>
                  <a:pt x="9689230" y="1005257"/>
                </a:lnTo>
                <a:cubicBezTo>
                  <a:pt x="9214160" y="956863"/>
                  <a:pt x="8835368" y="578069"/>
                  <a:pt x="8786974" y="102996"/>
                </a:cubicBezTo>
                <a:lnTo>
                  <a:pt x="8782091" y="6614"/>
                </a:lnTo>
                <a:close/>
                <a:moveTo>
                  <a:pt x="8727997" y="6614"/>
                </a:moveTo>
                <a:lnTo>
                  <a:pt x="8733159" y="108523"/>
                </a:lnTo>
                <a:cubicBezTo>
                  <a:pt x="8784141" y="609040"/>
                  <a:pt x="9183190" y="1008091"/>
                  <a:pt x="9683703" y="1059073"/>
                </a:cubicBezTo>
                <a:lnTo>
                  <a:pt x="9771680" y="1063530"/>
                </a:lnTo>
                <a:lnTo>
                  <a:pt x="9771680" y="1059346"/>
                </a:lnTo>
                <a:lnTo>
                  <a:pt x="9684142" y="1054911"/>
                </a:lnTo>
                <a:cubicBezTo>
                  <a:pt x="9185642" y="1004122"/>
                  <a:pt x="8788110" y="606588"/>
                  <a:pt x="8737321" y="108084"/>
                </a:cubicBezTo>
                <a:lnTo>
                  <a:pt x="8732180" y="6614"/>
                </a:lnTo>
                <a:close/>
                <a:moveTo>
                  <a:pt x="8678086" y="6614"/>
                </a:moveTo>
                <a:lnTo>
                  <a:pt x="8683507" y="113611"/>
                </a:lnTo>
                <a:cubicBezTo>
                  <a:pt x="8736883" y="637558"/>
                  <a:pt x="9154671" y="1055349"/>
                  <a:pt x="9678615" y="1108725"/>
                </a:cubicBezTo>
                <a:lnTo>
                  <a:pt x="9771680" y="1113440"/>
                </a:lnTo>
                <a:lnTo>
                  <a:pt x="9771680" y="1109258"/>
                </a:lnTo>
                <a:lnTo>
                  <a:pt x="9679038" y="1104564"/>
                </a:lnTo>
                <a:cubicBezTo>
                  <a:pt x="9157044" y="1051390"/>
                  <a:pt x="8740842" y="635185"/>
                  <a:pt x="8687668" y="113188"/>
                </a:cubicBezTo>
                <a:lnTo>
                  <a:pt x="8682269" y="6614"/>
                </a:lnTo>
                <a:close/>
                <a:moveTo>
                  <a:pt x="8628175" y="6614"/>
                </a:moveTo>
                <a:lnTo>
                  <a:pt x="8633854" y="118714"/>
                </a:lnTo>
                <a:cubicBezTo>
                  <a:pt x="8689615" y="666154"/>
                  <a:pt x="9126074" y="1102617"/>
                  <a:pt x="9673511" y="1158379"/>
                </a:cubicBezTo>
                <a:lnTo>
                  <a:pt x="9771680" y="1163352"/>
                </a:lnTo>
                <a:lnTo>
                  <a:pt x="9771680" y="1159168"/>
                </a:lnTo>
                <a:lnTo>
                  <a:pt x="9673949" y="1154217"/>
                </a:lnTo>
                <a:cubicBezTo>
                  <a:pt x="9128526" y="1098648"/>
                  <a:pt x="8693584" y="663702"/>
                  <a:pt x="8638016" y="118275"/>
                </a:cubicBezTo>
                <a:lnTo>
                  <a:pt x="8632358" y="6614"/>
                </a:lnTo>
                <a:close/>
                <a:moveTo>
                  <a:pt x="8578264" y="6614"/>
                </a:moveTo>
                <a:lnTo>
                  <a:pt x="8584201" y="123803"/>
                </a:lnTo>
                <a:cubicBezTo>
                  <a:pt x="8642357" y="694673"/>
                  <a:pt x="9097556" y="1149875"/>
                  <a:pt x="9668423" y="1208031"/>
                </a:cubicBezTo>
                <a:lnTo>
                  <a:pt x="9771680" y="1213263"/>
                </a:lnTo>
                <a:lnTo>
                  <a:pt x="9771680" y="1209080"/>
                </a:lnTo>
                <a:lnTo>
                  <a:pt x="9668846" y="1203870"/>
                </a:lnTo>
                <a:cubicBezTo>
                  <a:pt x="9099929" y="1145916"/>
                  <a:pt x="8646316" y="692300"/>
                  <a:pt x="8588362" y="123380"/>
                </a:cubicBezTo>
                <a:lnTo>
                  <a:pt x="8582447" y="6614"/>
                </a:lnTo>
                <a:close/>
                <a:moveTo>
                  <a:pt x="8528353" y="6614"/>
                </a:moveTo>
                <a:lnTo>
                  <a:pt x="8534548" y="128907"/>
                </a:lnTo>
                <a:cubicBezTo>
                  <a:pt x="8595089" y="723271"/>
                  <a:pt x="9068959" y="1197144"/>
                  <a:pt x="9663319" y="1257685"/>
                </a:cubicBezTo>
                <a:lnTo>
                  <a:pt x="9771680" y="1263175"/>
                </a:lnTo>
                <a:lnTo>
                  <a:pt x="9771680" y="1258992"/>
                </a:lnTo>
                <a:lnTo>
                  <a:pt x="9663757" y="1253524"/>
                </a:lnTo>
                <a:cubicBezTo>
                  <a:pt x="9071411" y="1193185"/>
                  <a:pt x="8599058" y="720898"/>
                  <a:pt x="8538710" y="128484"/>
                </a:cubicBezTo>
                <a:lnTo>
                  <a:pt x="8532536" y="6614"/>
                </a:lnTo>
                <a:close/>
                <a:moveTo>
                  <a:pt x="8478442" y="6614"/>
                </a:moveTo>
                <a:lnTo>
                  <a:pt x="8484896" y="133995"/>
                </a:lnTo>
                <a:cubicBezTo>
                  <a:pt x="8547831" y="751788"/>
                  <a:pt x="9040441" y="1244402"/>
                  <a:pt x="9658231" y="1307338"/>
                </a:cubicBezTo>
                <a:lnTo>
                  <a:pt x="9771680" y="1313086"/>
                </a:lnTo>
                <a:lnTo>
                  <a:pt x="9771680" y="1308902"/>
                </a:lnTo>
                <a:lnTo>
                  <a:pt x="9658653" y="1303176"/>
                </a:lnTo>
                <a:cubicBezTo>
                  <a:pt x="9042813" y="1240442"/>
                  <a:pt x="8551790" y="749415"/>
                  <a:pt x="8489057" y="133572"/>
                </a:cubicBezTo>
                <a:lnTo>
                  <a:pt x="8482625" y="6614"/>
                </a:lnTo>
                <a:close/>
                <a:moveTo>
                  <a:pt x="8428531" y="6614"/>
                </a:moveTo>
                <a:lnTo>
                  <a:pt x="8435242" y="139099"/>
                </a:lnTo>
                <a:cubicBezTo>
                  <a:pt x="8500563" y="780386"/>
                  <a:pt x="9011844" y="1291670"/>
                  <a:pt x="9653127" y="1356991"/>
                </a:cubicBezTo>
                <a:lnTo>
                  <a:pt x="9771680" y="1362997"/>
                </a:lnTo>
                <a:lnTo>
                  <a:pt x="9771680" y="1358813"/>
                </a:lnTo>
                <a:lnTo>
                  <a:pt x="9653565" y="1352829"/>
                </a:lnTo>
                <a:cubicBezTo>
                  <a:pt x="9014296" y="1287701"/>
                  <a:pt x="8504532" y="777935"/>
                  <a:pt x="8439404" y="138661"/>
                </a:cubicBezTo>
                <a:lnTo>
                  <a:pt x="8432714" y="6614"/>
                </a:lnTo>
                <a:close/>
                <a:moveTo>
                  <a:pt x="8378620" y="6614"/>
                </a:moveTo>
                <a:lnTo>
                  <a:pt x="8385590" y="144188"/>
                </a:lnTo>
                <a:cubicBezTo>
                  <a:pt x="8453305" y="808904"/>
                  <a:pt x="8983326" y="1338929"/>
                  <a:pt x="9648038" y="1406644"/>
                </a:cubicBezTo>
                <a:lnTo>
                  <a:pt x="9771680" y="1412909"/>
                </a:lnTo>
                <a:lnTo>
                  <a:pt x="9771680" y="1408726"/>
                </a:lnTo>
                <a:lnTo>
                  <a:pt x="9648461" y="1402483"/>
                </a:lnTo>
                <a:cubicBezTo>
                  <a:pt x="8985699" y="1334970"/>
                  <a:pt x="8457263" y="806532"/>
                  <a:pt x="8389751" y="143765"/>
                </a:cubicBezTo>
                <a:lnTo>
                  <a:pt x="8382803" y="6614"/>
                </a:lnTo>
                <a:close/>
                <a:moveTo>
                  <a:pt x="8328709" y="6614"/>
                </a:moveTo>
                <a:lnTo>
                  <a:pt x="8335937" y="149292"/>
                </a:lnTo>
                <a:cubicBezTo>
                  <a:pt x="8406037" y="837502"/>
                  <a:pt x="8954728" y="1386197"/>
                  <a:pt x="9642934" y="1456298"/>
                </a:cubicBezTo>
                <a:lnTo>
                  <a:pt x="9771680" y="1462820"/>
                </a:lnTo>
                <a:lnTo>
                  <a:pt x="9771680" y="1458636"/>
                </a:lnTo>
                <a:lnTo>
                  <a:pt x="9643373" y="1452136"/>
                </a:lnTo>
                <a:cubicBezTo>
                  <a:pt x="8957180" y="1382228"/>
                  <a:pt x="8410006" y="835050"/>
                  <a:pt x="8340099" y="148853"/>
                </a:cubicBezTo>
                <a:lnTo>
                  <a:pt x="8332892" y="6614"/>
                </a:lnTo>
                <a:close/>
                <a:moveTo>
                  <a:pt x="8278798" y="6614"/>
                </a:moveTo>
                <a:lnTo>
                  <a:pt x="8286284" y="154379"/>
                </a:lnTo>
                <a:cubicBezTo>
                  <a:pt x="8358779" y="866020"/>
                  <a:pt x="8926210" y="1433455"/>
                  <a:pt x="9637845" y="1505950"/>
                </a:cubicBezTo>
                <a:lnTo>
                  <a:pt x="9771680" y="1512731"/>
                </a:lnTo>
                <a:lnTo>
                  <a:pt x="9771680" y="1508548"/>
                </a:lnTo>
                <a:lnTo>
                  <a:pt x="9638268" y="1501789"/>
                </a:lnTo>
                <a:cubicBezTo>
                  <a:pt x="8928583" y="1429497"/>
                  <a:pt x="8362737" y="863647"/>
                  <a:pt x="8290445" y="153956"/>
                </a:cubicBezTo>
                <a:lnTo>
                  <a:pt x="8282981" y="6614"/>
                </a:lnTo>
                <a:close/>
                <a:moveTo>
                  <a:pt x="8228887" y="6614"/>
                </a:moveTo>
                <a:lnTo>
                  <a:pt x="8236631" y="159484"/>
                </a:lnTo>
                <a:cubicBezTo>
                  <a:pt x="8311511" y="894617"/>
                  <a:pt x="8897613" y="1480723"/>
                  <a:pt x="9632741" y="1555603"/>
                </a:cubicBezTo>
                <a:lnTo>
                  <a:pt x="9771680" y="1562642"/>
                </a:lnTo>
                <a:lnTo>
                  <a:pt x="9771680" y="1558459"/>
                </a:lnTo>
                <a:lnTo>
                  <a:pt x="9633180" y="1551441"/>
                </a:lnTo>
                <a:cubicBezTo>
                  <a:pt x="8900065" y="1476754"/>
                  <a:pt x="8315479" y="892166"/>
                  <a:pt x="8240793" y="159045"/>
                </a:cubicBezTo>
                <a:lnTo>
                  <a:pt x="8233070" y="6614"/>
                </a:lnTo>
                <a:close/>
                <a:moveTo>
                  <a:pt x="8178976" y="6614"/>
                </a:moveTo>
                <a:lnTo>
                  <a:pt x="8186979" y="164572"/>
                </a:lnTo>
                <a:cubicBezTo>
                  <a:pt x="8264253" y="923136"/>
                  <a:pt x="8869094" y="1527982"/>
                  <a:pt x="9627653" y="1605257"/>
                </a:cubicBezTo>
                <a:lnTo>
                  <a:pt x="9771680" y="1612554"/>
                </a:lnTo>
                <a:lnTo>
                  <a:pt x="9771680" y="1608371"/>
                </a:lnTo>
                <a:lnTo>
                  <a:pt x="9628076" y="1601096"/>
                </a:lnTo>
                <a:cubicBezTo>
                  <a:pt x="8871467" y="1524024"/>
                  <a:pt x="8268211" y="920763"/>
                  <a:pt x="8191140" y="164149"/>
                </a:cubicBezTo>
                <a:lnTo>
                  <a:pt x="8183159" y="6614"/>
                </a:lnTo>
                <a:close/>
                <a:moveTo>
                  <a:pt x="8129065" y="6614"/>
                </a:moveTo>
                <a:lnTo>
                  <a:pt x="8137311" y="169911"/>
                </a:lnTo>
                <a:cubicBezTo>
                  <a:pt x="8216828" y="952919"/>
                  <a:pt x="8839313" y="1575407"/>
                  <a:pt x="9622315" y="1654926"/>
                </a:cubicBezTo>
                <a:lnTo>
                  <a:pt x="9771680" y="1662468"/>
                </a:lnTo>
                <a:lnTo>
                  <a:pt x="9771680" y="1658322"/>
                </a:lnTo>
                <a:lnTo>
                  <a:pt x="9627605" y="1651302"/>
                </a:lnTo>
                <a:cubicBezTo>
                  <a:pt x="9246630" y="1613971"/>
                  <a:pt x="8893250" y="1447507"/>
                  <a:pt x="8618989" y="1173244"/>
                </a:cubicBezTo>
                <a:cubicBezTo>
                  <a:pt x="8344728" y="898982"/>
                  <a:pt x="8178265" y="545672"/>
                  <a:pt x="8140935" y="164649"/>
                </a:cubicBezTo>
                <a:lnTo>
                  <a:pt x="8133236" y="6614"/>
                </a:lnTo>
                <a:close/>
                <a:moveTo>
                  <a:pt x="1447465" y="3307"/>
                </a:moveTo>
                <a:lnTo>
                  <a:pt x="3577255" y="3307"/>
                </a:lnTo>
                <a:cubicBezTo>
                  <a:pt x="3597623" y="3307"/>
                  <a:pt x="3617027" y="7435"/>
                  <a:pt x="3634675" y="14900"/>
                </a:cubicBezTo>
                <a:lnTo>
                  <a:pt x="3637880" y="17061"/>
                </a:lnTo>
                <a:lnTo>
                  <a:pt x="3641967" y="17886"/>
                </a:lnTo>
                <a:cubicBezTo>
                  <a:pt x="3693443" y="39658"/>
                  <a:pt x="3729561" y="90628"/>
                  <a:pt x="3729561" y="150034"/>
                </a:cubicBezTo>
                <a:lnTo>
                  <a:pt x="3729561" y="2834997"/>
                </a:lnTo>
                <a:cubicBezTo>
                  <a:pt x="3729561" y="2914205"/>
                  <a:pt x="3665350" y="2978416"/>
                  <a:pt x="3586142" y="2978416"/>
                </a:cubicBezTo>
                <a:lnTo>
                  <a:pt x="901179" y="2978416"/>
                </a:lnTo>
                <a:cubicBezTo>
                  <a:pt x="821971" y="2978416"/>
                  <a:pt x="757760" y="2914205"/>
                  <a:pt x="757760" y="2834997"/>
                </a:cubicBezTo>
                <a:lnTo>
                  <a:pt x="757760" y="1255384"/>
                </a:lnTo>
                <a:lnTo>
                  <a:pt x="759633" y="1254246"/>
                </a:lnTo>
                <a:lnTo>
                  <a:pt x="759633" y="1250374"/>
                </a:lnTo>
                <a:lnTo>
                  <a:pt x="757760" y="1251498"/>
                </a:lnTo>
                <a:lnTo>
                  <a:pt x="757760" y="1213433"/>
                </a:lnTo>
                <a:lnTo>
                  <a:pt x="778861" y="1201653"/>
                </a:lnTo>
                <a:cubicBezTo>
                  <a:pt x="975390" y="1079135"/>
                  <a:pt x="1145025" y="907223"/>
                  <a:pt x="1267265" y="691585"/>
                </a:cubicBezTo>
                <a:cubicBezTo>
                  <a:pt x="1365057" y="519074"/>
                  <a:pt x="1423258" y="334911"/>
                  <a:pt x="1444770" y="149590"/>
                </a:cubicBezTo>
                <a:close/>
                <a:moveTo>
                  <a:pt x="1404088" y="3307"/>
                </a:moveTo>
                <a:lnTo>
                  <a:pt x="1444164" y="3307"/>
                </a:lnTo>
                <a:lnTo>
                  <a:pt x="1440365" y="159209"/>
                </a:lnTo>
                <a:cubicBezTo>
                  <a:pt x="1417580" y="343544"/>
                  <a:pt x="1358465" y="523380"/>
                  <a:pt x="1264124" y="689804"/>
                </a:cubicBezTo>
                <a:cubicBezTo>
                  <a:pt x="1146197" y="897834"/>
                  <a:pt x="982018" y="1069400"/>
                  <a:pt x="785421" y="1193712"/>
                </a:cubicBezTo>
                <a:lnTo>
                  <a:pt x="757760" y="1209351"/>
                </a:lnTo>
                <a:lnTo>
                  <a:pt x="757760" y="1204390"/>
                </a:lnTo>
                <a:lnTo>
                  <a:pt x="759633" y="1203251"/>
                </a:lnTo>
                <a:lnTo>
                  <a:pt x="759633" y="1199042"/>
                </a:lnTo>
                <a:lnTo>
                  <a:pt x="757760" y="1200181"/>
                </a:lnTo>
                <a:lnTo>
                  <a:pt x="757760" y="1163344"/>
                </a:lnTo>
                <a:lnTo>
                  <a:pt x="867228" y="1087553"/>
                </a:lnTo>
                <a:cubicBezTo>
                  <a:pt x="1010805" y="977421"/>
                  <a:pt x="1135077" y="837403"/>
                  <a:pt x="1229783" y="670336"/>
                </a:cubicBezTo>
                <a:cubicBezTo>
                  <a:pt x="1324489" y="503270"/>
                  <a:pt x="1380801" y="324727"/>
                  <a:pt x="1401555" y="144969"/>
                </a:cubicBezTo>
                <a:close/>
                <a:moveTo>
                  <a:pt x="1361218" y="3307"/>
                </a:moveTo>
                <a:lnTo>
                  <a:pt x="1400503" y="3307"/>
                </a:lnTo>
                <a:lnTo>
                  <a:pt x="1397975" y="144544"/>
                </a:lnTo>
                <a:cubicBezTo>
                  <a:pt x="1377273" y="323836"/>
                  <a:pt x="1321105" y="501917"/>
                  <a:pt x="1226642" y="668555"/>
                </a:cubicBezTo>
                <a:cubicBezTo>
                  <a:pt x="1132179" y="835194"/>
                  <a:pt x="1008229" y="974851"/>
                  <a:pt x="865024" y="1084700"/>
                </a:cubicBezTo>
                <a:lnTo>
                  <a:pt x="757760" y="1158967"/>
                </a:lnTo>
                <a:lnTo>
                  <a:pt x="757760" y="1154053"/>
                </a:lnTo>
                <a:lnTo>
                  <a:pt x="759633" y="1152914"/>
                </a:lnTo>
                <a:lnTo>
                  <a:pt x="759633" y="1148663"/>
                </a:lnTo>
                <a:lnTo>
                  <a:pt x="757760" y="1149802"/>
                </a:lnTo>
                <a:lnTo>
                  <a:pt x="757760" y="1111021"/>
                </a:lnTo>
                <a:lnTo>
                  <a:pt x="840954" y="1053419"/>
                </a:lnTo>
                <a:cubicBezTo>
                  <a:pt x="980089" y="946690"/>
                  <a:pt x="1100518" y="810997"/>
                  <a:pt x="1192299" y="649089"/>
                </a:cubicBezTo>
                <a:cubicBezTo>
                  <a:pt x="1284081" y="487181"/>
                  <a:pt x="1338656" y="314157"/>
                  <a:pt x="1358771" y="139958"/>
                </a:cubicBezTo>
                <a:close/>
                <a:moveTo>
                  <a:pt x="1318318" y="3307"/>
                </a:moveTo>
                <a:lnTo>
                  <a:pt x="1357601" y="3307"/>
                </a:lnTo>
                <a:lnTo>
                  <a:pt x="1355165" y="139557"/>
                </a:lnTo>
                <a:cubicBezTo>
                  <a:pt x="1335109" y="313290"/>
                  <a:pt x="1280687" y="485846"/>
                  <a:pt x="1189158" y="647308"/>
                </a:cubicBezTo>
                <a:cubicBezTo>
                  <a:pt x="1097629" y="808770"/>
                  <a:pt x="977523" y="944091"/>
                  <a:pt x="838757" y="1050530"/>
                </a:cubicBezTo>
                <a:lnTo>
                  <a:pt x="757760" y="1106608"/>
                </a:lnTo>
                <a:lnTo>
                  <a:pt x="757760" y="1102313"/>
                </a:lnTo>
                <a:lnTo>
                  <a:pt x="759633" y="1100912"/>
                </a:lnTo>
                <a:lnTo>
                  <a:pt x="759633" y="1096421"/>
                </a:lnTo>
                <a:lnTo>
                  <a:pt x="757760" y="1097822"/>
                </a:lnTo>
                <a:lnTo>
                  <a:pt x="757760" y="1058663"/>
                </a:lnTo>
                <a:lnTo>
                  <a:pt x="814688" y="1019248"/>
                </a:lnTo>
                <a:cubicBezTo>
                  <a:pt x="949385" y="915928"/>
                  <a:pt x="1065970" y="784572"/>
                  <a:pt x="1154818" y="627840"/>
                </a:cubicBezTo>
                <a:cubicBezTo>
                  <a:pt x="1243665" y="471108"/>
                  <a:pt x="1296493" y="303610"/>
                  <a:pt x="1315963" y="134971"/>
                </a:cubicBezTo>
                <a:close/>
                <a:moveTo>
                  <a:pt x="1275448" y="3307"/>
                </a:moveTo>
                <a:lnTo>
                  <a:pt x="1314732" y="3307"/>
                </a:lnTo>
                <a:lnTo>
                  <a:pt x="1312383" y="134545"/>
                </a:lnTo>
                <a:cubicBezTo>
                  <a:pt x="1292965" y="302718"/>
                  <a:pt x="1240281" y="469756"/>
                  <a:pt x="1151676" y="626059"/>
                </a:cubicBezTo>
                <a:cubicBezTo>
                  <a:pt x="1063071" y="782363"/>
                  <a:pt x="946808" y="913359"/>
                  <a:pt x="812485" y="1016395"/>
                </a:cubicBezTo>
                <a:lnTo>
                  <a:pt x="757760" y="1054285"/>
                </a:lnTo>
                <a:lnTo>
                  <a:pt x="757760" y="1048606"/>
                </a:lnTo>
                <a:lnTo>
                  <a:pt x="759633" y="1047205"/>
                </a:lnTo>
                <a:lnTo>
                  <a:pt x="759633" y="1042665"/>
                </a:lnTo>
                <a:lnTo>
                  <a:pt x="757760" y="1044066"/>
                </a:lnTo>
                <a:lnTo>
                  <a:pt x="757760" y="1006339"/>
                </a:lnTo>
                <a:lnTo>
                  <a:pt x="788414" y="985114"/>
                </a:lnTo>
                <a:cubicBezTo>
                  <a:pt x="918669" y="885198"/>
                  <a:pt x="1031411" y="758166"/>
                  <a:pt x="1117334" y="606592"/>
                </a:cubicBezTo>
                <a:cubicBezTo>
                  <a:pt x="1203257" y="455019"/>
                  <a:pt x="1254348" y="293039"/>
                  <a:pt x="1273180" y="129960"/>
                </a:cubicBezTo>
                <a:close/>
                <a:moveTo>
                  <a:pt x="1232546" y="3307"/>
                </a:moveTo>
                <a:lnTo>
                  <a:pt x="1271830" y="3307"/>
                </a:lnTo>
                <a:lnTo>
                  <a:pt x="1269573" y="129559"/>
                </a:lnTo>
                <a:cubicBezTo>
                  <a:pt x="1250801" y="292172"/>
                  <a:pt x="1199863" y="453684"/>
                  <a:pt x="1114193" y="604812"/>
                </a:cubicBezTo>
                <a:cubicBezTo>
                  <a:pt x="1028522" y="755939"/>
                  <a:pt x="916103" y="882599"/>
                  <a:pt x="786218" y="982225"/>
                </a:cubicBezTo>
                <a:lnTo>
                  <a:pt x="757760" y="1001928"/>
                </a:lnTo>
                <a:lnTo>
                  <a:pt x="757760" y="994851"/>
                </a:lnTo>
                <a:lnTo>
                  <a:pt x="759633" y="993450"/>
                </a:lnTo>
                <a:lnTo>
                  <a:pt x="759633" y="988960"/>
                </a:lnTo>
                <a:lnTo>
                  <a:pt x="757760" y="990361"/>
                </a:lnTo>
                <a:lnTo>
                  <a:pt x="757760" y="953981"/>
                </a:lnTo>
                <a:lnTo>
                  <a:pt x="762148" y="950943"/>
                </a:lnTo>
                <a:cubicBezTo>
                  <a:pt x="887964" y="854436"/>
                  <a:pt x="996862" y="731741"/>
                  <a:pt x="1079851" y="585343"/>
                </a:cubicBezTo>
                <a:cubicBezTo>
                  <a:pt x="1162840" y="438946"/>
                  <a:pt x="1212185" y="282491"/>
                  <a:pt x="1230371" y="124972"/>
                </a:cubicBezTo>
                <a:close/>
                <a:moveTo>
                  <a:pt x="1189676" y="3307"/>
                </a:moveTo>
                <a:lnTo>
                  <a:pt x="1228961" y="3307"/>
                </a:lnTo>
                <a:lnTo>
                  <a:pt x="1226791" y="124546"/>
                </a:lnTo>
                <a:cubicBezTo>
                  <a:pt x="1208657" y="281600"/>
                  <a:pt x="1159456" y="437594"/>
                  <a:pt x="1076710" y="583563"/>
                </a:cubicBezTo>
                <a:cubicBezTo>
                  <a:pt x="993963" y="729532"/>
                  <a:pt x="885387" y="851867"/>
                  <a:pt x="759945" y="948090"/>
                </a:cubicBezTo>
                <a:lnTo>
                  <a:pt x="757760" y="949602"/>
                </a:lnTo>
                <a:lnTo>
                  <a:pt x="757760" y="941145"/>
                </a:lnTo>
                <a:lnTo>
                  <a:pt x="759633" y="939744"/>
                </a:lnTo>
                <a:lnTo>
                  <a:pt x="759633" y="935203"/>
                </a:lnTo>
                <a:lnTo>
                  <a:pt x="757760" y="936604"/>
                </a:lnTo>
                <a:lnTo>
                  <a:pt x="757760" y="898239"/>
                </a:lnTo>
                <a:lnTo>
                  <a:pt x="823709" y="842281"/>
                </a:lnTo>
                <a:cubicBezTo>
                  <a:pt x="908213" y="763091"/>
                  <a:pt x="982319" y="670025"/>
                  <a:pt x="1042367" y="564096"/>
                </a:cubicBezTo>
                <a:cubicBezTo>
                  <a:pt x="1122432" y="422857"/>
                  <a:pt x="1170040" y="271921"/>
                  <a:pt x="1187588" y="119961"/>
                </a:cubicBezTo>
                <a:close/>
                <a:moveTo>
                  <a:pt x="1146776" y="3307"/>
                </a:moveTo>
                <a:lnTo>
                  <a:pt x="1186073" y="3307"/>
                </a:lnTo>
                <a:lnTo>
                  <a:pt x="1183991" y="119566"/>
                </a:lnTo>
                <a:cubicBezTo>
                  <a:pt x="1166497" y="271057"/>
                  <a:pt x="1119038" y="421522"/>
                  <a:pt x="1039226" y="562315"/>
                </a:cubicBezTo>
                <a:cubicBezTo>
                  <a:pt x="979367" y="667910"/>
                  <a:pt x="905490" y="760683"/>
                  <a:pt x="821245" y="839625"/>
                </a:cubicBezTo>
                <a:lnTo>
                  <a:pt x="757760" y="893488"/>
                </a:lnTo>
                <a:lnTo>
                  <a:pt x="757760" y="884391"/>
                </a:lnTo>
                <a:lnTo>
                  <a:pt x="759633" y="882689"/>
                </a:lnTo>
                <a:lnTo>
                  <a:pt x="759633" y="877832"/>
                </a:lnTo>
                <a:lnTo>
                  <a:pt x="757760" y="879534"/>
                </a:lnTo>
                <a:lnTo>
                  <a:pt x="757760" y="841784"/>
                </a:lnTo>
                <a:lnTo>
                  <a:pt x="794231" y="810840"/>
                </a:lnTo>
                <a:cubicBezTo>
                  <a:pt x="875644" y="734550"/>
                  <a:pt x="947037" y="644894"/>
                  <a:pt x="1004885" y="542847"/>
                </a:cubicBezTo>
                <a:cubicBezTo>
                  <a:pt x="1082016" y="406784"/>
                  <a:pt x="1127877" y="261374"/>
                  <a:pt x="1144779" y="114973"/>
                </a:cubicBezTo>
                <a:close/>
                <a:moveTo>
                  <a:pt x="1103906" y="3307"/>
                </a:moveTo>
                <a:lnTo>
                  <a:pt x="1143190" y="3307"/>
                </a:lnTo>
                <a:lnTo>
                  <a:pt x="1141199" y="114548"/>
                </a:lnTo>
                <a:cubicBezTo>
                  <a:pt x="1124349" y="260483"/>
                  <a:pt x="1078632" y="405432"/>
                  <a:pt x="1001744" y="541066"/>
                </a:cubicBezTo>
                <a:cubicBezTo>
                  <a:pt x="944078" y="642792"/>
                  <a:pt x="872911" y="732165"/>
                  <a:pt x="791758" y="808214"/>
                </a:cubicBezTo>
                <a:lnTo>
                  <a:pt x="757760" y="837061"/>
                </a:lnTo>
                <a:lnTo>
                  <a:pt x="757760" y="826284"/>
                </a:lnTo>
                <a:lnTo>
                  <a:pt x="759633" y="824582"/>
                </a:lnTo>
                <a:lnTo>
                  <a:pt x="759633" y="819667"/>
                </a:lnTo>
                <a:lnTo>
                  <a:pt x="757760" y="821369"/>
                </a:lnTo>
                <a:lnTo>
                  <a:pt x="757760" y="785354"/>
                </a:lnTo>
                <a:lnTo>
                  <a:pt x="764743" y="779430"/>
                </a:lnTo>
                <a:cubicBezTo>
                  <a:pt x="843063" y="706034"/>
                  <a:pt x="911747" y="619778"/>
                  <a:pt x="967402" y="521600"/>
                </a:cubicBezTo>
                <a:cubicBezTo>
                  <a:pt x="1041608" y="390695"/>
                  <a:pt x="1085732" y="250803"/>
                  <a:pt x="1101996" y="109962"/>
                </a:cubicBezTo>
                <a:close/>
                <a:moveTo>
                  <a:pt x="1061004" y="3307"/>
                </a:moveTo>
                <a:lnTo>
                  <a:pt x="1100303" y="3307"/>
                </a:lnTo>
                <a:lnTo>
                  <a:pt x="1098399" y="109567"/>
                </a:lnTo>
                <a:cubicBezTo>
                  <a:pt x="1082189" y="249939"/>
                  <a:pt x="1038214" y="389361"/>
                  <a:pt x="964260" y="519819"/>
                </a:cubicBezTo>
                <a:cubicBezTo>
                  <a:pt x="908795" y="617663"/>
                  <a:pt x="840341" y="703626"/>
                  <a:pt x="762278" y="776774"/>
                </a:cubicBezTo>
                <a:lnTo>
                  <a:pt x="757760" y="780607"/>
                </a:lnTo>
                <a:lnTo>
                  <a:pt x="757760" y="768119"/>
                </a:lnTo>
                <a:lnTo>
                  <a:pt x="758826" y="767150"/>
                </a:lnTo>
                <a:lnTo>
                  <a:pt x="759633" y="766172"/>
                </a:lnTo>
                <a:lnTo>
                  <a:pt x="759633" y="760547"/>
                </a:lnTo>
                <a:lnTo>
                  <a:pt x="757760" y="762816"/>
                </a:lnTo>
                <a:lnTo>
                  <a:pt x="757760" y="724693"/>
                </a:lnTo>
                <a:lnTo>
                  <a:pt x="807287" y="673409"/>
                </a:lnTo>
                <a:cubicBezTo>
                  <a:pt x="853083" y="620990"/>
                  <a:pt x="894283" y="563215"/>
                  <a:pt x="929919" y="500350"/>
                </a:cubicBezTo>
                <a:cubicBezTo>
                  <a:pt x="1001191" y="374622"/>
                  <a:pt x="1043569" y="240256"/>
                  <a:pt x="1059186" y="104974"/>
                </a:cubicBezTo>
                <a:close/>
                <a:moveTo>
                  <a:pt x="1018134" y="3307"/>
                </a:moveTo>
                <a:lnTo>
                  <a:pt x="1057418" y="3307"/>
                </a:lnTo>
                <a:lnTo>
                  <a:pt x="1055607" y="104549"/>
                </a:lnTo>
                <a:cubicBezTo>
                  <a:pt x="1040041" y="239365"/>
                  <a:pt x="997807" y="373270"/>
                  <a:pt x="926777" y="498570"/>
                </a:cubicBezTo>
                <a:cubicBezTo>
                  <a:pt x="891263" y="561220"/>
                  <a:pt x="850205" y="618798"/>
                  <a:pt x="804565" y="671038"/>
                </a:cubicBezTo>
                <a:lnTo>
                  <a:pt x="757760" y="719506"/>
                </a:lnTo>
                <a:lnTo>
                  <a:pt x="757760" y="701130"/>
                </a:lnTo>
                <a:lnTo>
                  <a:pt x="759633" y="698861"/>
                </a:lnTo>
                <a:lnTo>
                  <a:pt x="759633" y="693166"/>
                </a:lnTo>
                <a:lnTo>
                  <a:pt x="757760" y="695435"/>
                </a:lnTo>
                <a:lnTo>
                  <a:pt x="757760" y="662745"/>
                </a:lnTo>
                <a:lnTo>
                  <a:pt x="774838" y="645060"/>
                </a:lnTo>
                <a:cubicBezTo>
                  <a:pt x="818754" y="594792"/>
                  <a:pt x="858261" y="539388"/>
                  <a:pt x="892435" y="479103"/>
                </a:cubicBezTo>
                <a:cubicBezTo>
                  <a:pt x="960783" y="358533"/>
                  <a:pt x="1001424" y="229685"/>
                  <a:pt x="1016404" y="99963"/>
                </a:cubicBezTo>
                <a:close/>
                <a:moveTo>
                  <a:pt x="975234" y="3307"/>
                </a:moveTo>
                <a:lnTo>
                  <a:pt x="1014531" y="3307"/>
                </a:lnTo>
                <a:lnTo>
                  <a:pt x="1012807" y="99568"/>
                </a:lnTo>
                <a:cubicBezTo>
                  <a:pt x="997881" y="228821"/>
                  <a:pt x="957389" y="357198"/>
                  <a:pt x="889294" y="477322"/>
                </a:cubicBezTo>
                <a:cubicBezTo>
                  <a:pt x="855246" y="537384"/>
                  <a:pt x="815883" y="592584"/>
                  <a:pt x="772126" y="642667"/>
                </a:cubicBezTo>
                <a:lnTo>
                  <a:pt x="757760" y="657542"/>
                </a:lnTo>
                <a:lnTo>
                  <a:pt x="757760" y="633751"/>
                </a:lnTo>
                <a:lnTo>
                  <a:pt x="759633" y="631482"/>
                </a:lnTo>
                <a:lnTo>
                  <a:pt x="759633" y="625855"/>
                </a:lnTo>
                <a:lnTo>
                  <a:pt x="757760" y="628124"/>
                </a:lnTo>
                <a:lnTo>
                  <a:pt x="757760" y="595013"/>
                </a:lnTo>
                <a:lnTo>
                  <a:pt x="854953" y="457854"/>
                </a:lnTo>
                <a:cubicBezTo>
                  <a:pt x="920367" y="342460"/>
                  <a:pt x="959261" y="219138"/>
                  <a:pt x="973595" y="94976"/>
                </a:cubicBezTo>
                <a:close/>
                <a:moveTo>
                  <a:pt x="932363" y="3307"/>
                </a:moveTo>
                <a:lnTo>
                  <a:pt x="971648" y="3307"/>
                </a:lnTo>
                <a:lnTo>
                  <a:pt x="970015" y="94550"/>
                </a:lnTo>
                <a:cubicBezTo>
                  <a:pt x="955733" y="218247"/>
                  <a:pt x="916983" y="341108"/>
                  <a:pt x="851812" y="456073"/>
                </a:cubicBezTo>
                <a:lnTo>
                  <a:pt x="757760" y="588801"/>
                </a:lnTo>
                <a:lnTo>
                  <a:pt x="757760" y="566437"/>
                </a:lnTo>
                <a:lnTo>
                  <a:pt x="759633" y="564168"/>
                </a:lnTo>
                <a:lnTo>
                  <a:pt x="759633" y="558477"/>
                </a:lnTo>
                <a:lnTo>
                  <a:pt x="757760" y="560746"/>
                </a:lnTo>
                <a:lnTo>
                  <a:pt x="757760" y="520870"/>
                </a:lnTo>
                <a:lnTo>
                  <a:pt x="817470" y="436606"/>
                </a:lnTo>
                <a:cubicBezTo>
                  <a:pt x="879959" y="326371"/>
                  <a:pt x="917116" y="208567"/>
                  <a:pt x="930812" y="89964"/>
                </a:cubicBezTo>
                <a:close/>
                <a:moveTo>
                  <a:pt x="907149" y="3307"/>
                </a:moveTo>
                <a:lnTo>
                  <a:pt x="928761" y="3307"/>
                </a:lnTo>
                <a:lnTo>
                  <a:pt x="927216" y="89569"/>
                </a:lnTo>
                <a:cubicBezTo>
                  <a:pt x="913574" y="207703"/>
                  <a:pt x="876565" y="325036"/>
                  <a:pt x="814328" y="434825"/>
                </a:cubicBezTo>
                <a:lnTo>
                  <a:pt x="757760" y="514653"/>
                </a:lnTo>
                <a:lnTo>
                  <a:pt x="757760" y="490465"/>
                </a:lnTo>
                <a:lnTo>
                  <a:pt x="759633" y="487019"/>
                </a:lnTo>
                <a:lnTo>
                  <a:pt x="759633" y="479512"/>
                </a:lnTo>
                <a:lnTo>
                  <a:pt x="757760" y="482958"/>
                </a:lnTo>
                <a:lnTo>
                  <a:pt x="757760" y="446723"/>
                </a:lnTo>
                <a:lnTo>
                  <a:pt x="779986" y="415358"/>
                </a:lnTo>
                <a:cubicBezTo>
                  <a:pt x="839542" y="310298"/>
                  <a:pt x="874953" y="198020"/>
                  <a:pt x="888002" y="84977"/>
                </a:cubicBezTo>
                <a:lnTo>
                  <a:pt x="889398" y="6891"/>
                </a:lnTo>
                <a:close/>
                <a:moveTo>
                  <a:pt x="6946233" y="0"/>
                </a:moveTo>
                <a:lnTo>
                  <a:pt x="9635831" y="0"/>
                </a:lnTo>
                <a:cubicBezTo>
                  <a:pt x="9712618" y="0"/>
                  <a:pt x="9774866" y="62248"/>
                  <a:pt x="9774866" y="139035"/>
                </a:cubicBezTo>
                <a:lnTo>
                  <a:pt x="9774866" y="2839381"/>
                </a:lnTo>
                <a:cubicBezTo>
                  <a:pt x="9774866" y="2877775"/>
                  <a:pt x="9759304" y="2912533"/>
                  <a:pt x="9734144" y="2937694"/>
                </a:cubicBezTo>
                <a:lnTo>
                  <a:pt x="9733782" y="2937938"/>
                </a:lnTo>
                <a:lnTo>
                  <a:pt x="9732583" y="2939717"/>
                </a:lnTo>
                <a:cubicBezTo>
                  <a:pt x="9706629" y="2965671"/>
                  <a:pt x="9670774" y="2981723"/>
                  <a:pt x="9631170" y="2981723"/>
                </a:cubicBezTo>
                <a:lnTo>
                  <a:pt x="6946207" y="2981723"/>
                </a:lnTo>
                <a:cubicBezTo>
                  <a:pt x="6866999" y="2981723"/>
                  <a:pt x="6802788" y="2917512"/>
                  <a:pt x="6802788" y="2838304"/>
                </a:cubicBezTo>
                <a:lnTo>
                  <a:pt x="6802788" y="153341"/>
                </a:lnTo>
                <a:cubicBezTo>
                  <a:pt x="6802788" y="133539"/>
                  <a:pt x="6806801" y="114674"/>
                  <a:pt x="6814059" y="97516"/>
                </a:cubicBezTo>
                <a:lnTo>
                  <a:pt x="6816231" y="94294"/>
                </a:lnTo>
                <a:lnTo>
                  <a:pt x="6818124" y="84916"/>
                </a:lnTo>
                <a:cubicBezTo>
                  <a:pt x="6839231" y="35015"/>
                  <a:pt x="6888643" y="0"/>
                  <a:pt x="6946233" y="0"/>
                </a:cubicBezTo>
                <a:close/>
              </a:path>
            </a:pathLst>
          </a:custGeom>
          <a:solidFill>
            <a:schemeClr val="accent4"/>
          </a:solidFill>
        </p:spPr>
        <p:txBody>
          <a:bodyPr vert="horz" wrap="square" lIns="4114800" tIns="640080" rIns="0" bIns="0" rtlCol="0">
            <a:noAutofit/>
          </a:bodyPr>
          <a:lstStyle>
            <a:lvl1pPr marL="0" indent="0">
              <a:lnSpc>
                <a:spcPct val="100000"/>
              </a:lnSpc>
              <a:spcBef>
                <a:spcPts val="0"/>
              </a:spcBef>
              <a:buNone/>
              <a:defRPr lang="en-US"/>
            </a:lvl1pPr>
          </a:lstStyle>
          <a:p>
            <a:r>
              <a:rPr lang="en-US"/>
              <a:t>Click the icon</a:t>
            </a:r>
            <a:br>
              <a:rPr lang="en-US"/>
            </a:br>
            <a:r>
              <a:rPr lang="en-US"/>
              <a:t>to select a</a:t>
            </a:r>
            <a:br>
              <a:rPr lang="en-US"/>
            </a:br>
            <a:r>
              <a:rPr lang="en-US"/>
              <a:t>new photo</a:t>
            </a:r>
          </a:p>
        </p:txBody>
      </p:sp>
      <p:sp>
        <p:nvSpPr>
          <p:cNvPr id="2" name="Title 1">
            <a:extLst>
              <a:ext uri="{FF2B5EF4-FFF2-40B4-BE49-F238E27FC236}">
                <a16:creationId xmlns:a16="http://schemas.microsoft.com/office/drawing/2014/main" id="{484725DF-B185-DF62-D9C2-AFE6749DE9F4}"/>
              </a:ext>
            </a:extLst>
          </p:cNvPr>
          <p:cNvSpPr>
            <a:spLocks noGrp="1"/>
          </p:cNvSpPr>
          <p:nvPr>
            <p:ph type="ctrTitle"/>
          </p:nvPr>
        </p:nvSpPr>
        <p:spPr>
          <a:xfrm>
            <a:off x="3365500" y="1315698"/>
            <a:ext cx="8064500" cy="1017975"/>
          </a:xfrm>
        </p:spPr>
        <p:txBody>
          <a:bodyPr anchor="b">
            <a:noAutofit/>
          </a:bodyPr>
          <a:lstStyle>
            <a:lvl1pPr algn="l">
              <a:defRPr sz="3600">
                <a:solidFill>
                  <a:srgbClr val="3C003E"/>
                </a:solidFill>
              </a:defRPr>
            </a:lvl1pPr>
          </a:lstStyle>
          <a:p>
            <a:r>
              <a:rPr lang="en-US"/>
              <a:t>Click to edit Master title style</a:t>
            </a:r>
          </a:p>
        </p:txBody>
      </p:sp>
      <p:sp>
        <p:nvSpPr>
          <p:cNvPr id="3" name="Subtitle 2">
            <a:extLst>
              <a:ext uri="{FF2B5EF4-FFF2-40B4-BE49-F238E27FC236}">
                <a16:creationId xmlns:a16="http://schemas.microsoft.com/office/drawing/2014/main" id="{2C750214-8DD4-75C5-C137-0FFBCF354B2D}"/>
              </a:ext>
            </a:extLst>
          </p:cNvPr>
          <p:cNvSpPr>
            <a:spLocks noGrp="1"/>
          </p:cNvSpPr>
          <p:nvPr>
            <p:ph type="subTitle" idx="1"/>
          </p:nvPr>
        </p:nvSpPr>
        <p:spPr>
          <a:xfrm>
            <a:off x="3365498" y="2372555"/>
            <a:ext cx="8064499" cy="520784"/>
          </a:xfrm>
        </p:spPr>
        <p:txBody>
          <a:bodyPr anchor="t">
            <a:noAutofit/>
          </a:bodyPr>
          <a:lstStyle>
            <a:lvl1pPr marL="0" indent="0" algn="l">
              <a:lnSpc>
                <a:spcPct val="100000"/>
              </a:lnSpc>
              <a:spcBef>
                <a:spcPts val="0"/>
              </a:spcBef>
              <a:buNone/>
              <a:defRPr sz="1600">
                <a:solidFill>
                  <a:srgbClr val="3C003E"/>
                </a:solidFill>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Click to edit Master subtitle style</a:t>
            </a:r>
          </a:p>
        </p:txBody>
      </p:sp>
      <p:sp>
        <p:nvSpPr>
          <p:cNvPr id="4" name="Text Placeholder 23">
            <a:extLst>
              <a:ext uri="{FF2B5EF4-FFF2-40B4-BE49-F238E27FC236}">
                <a16:creationId xmlns:a16="http://schemas.microsoft.com/office/drawing/2014/main" id="{1975379E-0485-ED78-FED6-DA54C5B5E053}"/>
              </a:ext>
            </a:extLst>
          </p:cNvPr>
          <p:cNvSpPr>
            <a:spLocks noGrp="1"/>
          </p:cNvSpPr>
          <p:nvPr>
            <p:ph type="body" sz="quarter" idx="10" hasCustomPrompt="1"/>
          </p:nvPr>
        </p:nvSpPr>
        <p:spPr>
          <a:xfrm>
            <a:off x="410706" y="936893"/>
            <a:ext cx="3450094" cy="2005314"/>
          </a:xfrm>
        </p:spPr>
        <p:txBody>
          <a:bodyPr anchor="ctr">
            <a:noAutofit/>
          </a:bodyPr>
          <a:lstStyle>
            <a:lvl1pPr marL="0" indent="0">
              <a:buNone/>
              <a:defRPr kumimoji="0" lang="en-US" sz="17400" b="0" i="0" u="none" strike="noStrike" kern="1200" cap="none" normalizeH="0" baseline="0" dirty="0" smtClean="0">
                <a:ln>
                  <a:noFill/>
                </a:ln>
                <a:solidFill>
                  <a:srgbClr val="3C003E"/>
                </a:solidFill>
                <a:effectLst/>
                <a:uLnTx/>
                <a:uFillTx/>
                <a:latin typeface="Outfit Thin" pitchFamily="2" charset="0"/>
                <a:ea typeface="+mn-ea"/>
                <a:cs typeface="+mn-cs"/>
              </a:defRPr>
            </a:lvl1pPr>
            <a:lvl2pPr>
              <a:defRPr/>
            </a:lvl2pPr>
            <a:lvl3pPr>
              <a:defRPr/>
            </a:lvl3pPr>
            <a:lvl4pPr>
              <a:defRPr/>
            </a:lvl4pPr>
            <a:lvl5pPr>
              <a:defRPr/>
            </a:lvl5pPr>
          </a:lstStyle>
          <a:p>
            <a:pPr marL="228600" marR="0" lvl="0" indent="-228600" algn="l" defTabSz="457200" rtl="0" eaLnBrk="1" fontAlgn="auto" latinLnBrk="0" hangingPunct="1">
              <a:spcBef>
                <a:spcPts val="0"/>
              </a:spcBef>
              <a:buClrTx/>
              <a:buSzTx/>
              <a:tabLst/>
              <a:defRPr/>
            </a:pPr>
            <a:r>
              <a:rPr lang="en-US"/>
              <a:t>01</a:t>
            </a:r>
          </a:p>
        </p:txBody>
      </p:sp>
      <p:sp>
        <p:nvSpPr>
          <p:cNvPr id="10" name="Rounded Rectangle 9">
            <a:extLst>
              <a:ext uri="{FF2B5EF4-FFF2-40B4-BE49-F238E27FC236}">
                <a16:creationId xmlns:a16="http://schemas.microsoft.com/office/drawing/2014/main" id="{B347CFE2-9AF2-1ABC-DDF6-3EF719C2A729}"/>
              </a:ext>
            </a:extLst>
          </p:cNvPr>
          <p:cNvSpPr/>
          <p:nvPr userDrawn="1"/>
        </p:nvSpPr>
        <p:spPr>
          <a:xfrm>
            <a:off x="457200" y="4180248"/>
            <a:ext cx="711792" cy="711792"/>
          </a:xfrm>
          <a:prstGeom prst="roundRect">
            <a:avLst>
              <a:gd name="adj" fmla="val 17359"/>
            </a:avLst>
          </a:prstGeom>
          <a:solidFill>
            <a:srgbClr val="3C003E"/>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2" name="Rounded Rectangle 11">
            <a:extLst>
              <a:ext uri="{FF2B5EF4-FFF2-40B4-BE49-F238E27FC236}">
                <a16:creationId xmlns:a16="http://schemas.microsoft.com/office/drawing/2014/main" id="{76846D04-547E-842E-1122-5D09A399E12A}"/>
              </a:ext>
            </a:extLst>
          </p:cNvPr>
          <p:cNvSpPr/>
          <p:nvPr userDrawn="1"/>
        </p:nvSpPr>
        <p:spPr>
          <a:xfrm>
            <a:off x="4233007" y="4935028"/>
            <a:ext cx="711792" cy="711792"/>
          </a:xfrm>
          <a:prstGeom prst="roundRect">
            <a:avLst>
              <a:gd name="adj" fmla="val 17359"/>
            </a:avLst>
          </a:prstGeom>
          <a:solidFill>
            <a:srgbClr val="3C003E"/>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5" name="Rounded Rectangle 14">
            <a:extLst>
              <a:ext uri="{FF2B5EF4-FFF2-40B4-BE49-F238E27FC236}">
                <a16:creationId xmlns:a16="http://schemas.microsoft.com/office/drawing/2014/main" id="{0D9785BF-FDA1-9C9D-72BF-8B1E6AE60BA8}"/>
              </a:ext>
            </a:extLst>
          </p:cNvPr>
          <p:cNvSpPr/>
          <p:nvPr userDrawn="1"/>
        </p:nvSpPr>
        <p:spPr>
          <a:xfrm>
            <a:off x="5744469" y="4182979"/>
            <a:ext cx="711792" cy="711792"/>
          </a:xfrm>
          <a:prstGeom prst="roundRect">
            <a:avLst>
              <a:gd name="adj" fmla="val 17359"/>
            </a:avLst>
          </a:prstGeom>
          <a:solidFill>
            <a:srgbClr val="3C003E"/>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0" name="Rounded Rectangle 19">
            <a:extLst>
              <a:ext uri="{FF2B5EF4-FFF2-40B4-BE49-F238E27FC236}">
                <a16:creationId xmlns:a16="http://schemas.microsoft.com/office/drawing/2014/main" id="{322E11EA-29F4-CEDF-9A97-49057B25713C}"/>
              </a:ext>
            </a:extLst>
          </p:cNvPr>
          <p:cNvSpPr/>
          <p:nvPr userDrawn="1"/>
        </p:nvSpPr>
        <p:spPr>
          <a:xfrm>
            <a:off x="6502229" y="3428999"/>
            <a:ext cx="711792" cy="711792"/>
          </a:xfrm>
          <a:prstGeom prst="roundRect">
            <a:avLst>
              <a:gd name="adj" fmla="val 17359"/>
            </a:avLst>
          </a:prstGeom>
          <a:solidFill>
            <a:srgbClr val="3C003E"/>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1" name="Rounded Rectangle 20">
            <a:extLst>
              <a:ext uri="{FF2B5EF4-FFF2-40B4-BE49-F238E27FC236}">
                <a16:creationId xmlns:a16="http://schemas.microsoft.com/office/drawing/2014/main" id="{5C6A656E-D56C-30DF-CEB8-D27A9DA97638}"/>
              </a:ext>
            </a:extLst>
          </p:cNvPr>
          <p:cNvSpPr/>
          <p:nvPr userDrawn="1"/>
        </p:nvSpPr>
        <p:spPr>
          <a:xfrm>
            <a:off x="4233007" y="5689008"/>
            <a:ext cx="711792" cy="711792"/>
          </a:xfrm>
          <a:prstGeom prst="roundRect">
            <a:avLst>
              <a:gd name="adj" fmla="val 17359"/>
            </a:avLst>
          </a:prstGeom>
          <a:solidFill>
            <a:srgbClr val="3C003E"/>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2" name="Rounded Rectangle 21">
            <a:extLst>
              <a:ext uri="{FF2B5EF4-FFF2-40B4-BE49-F238E27FC236}">
                <a16:creationId xmlns:a16="http://schemas.microsoft.com/office/drawing/2014/main" id="{9CE99647-43F8-8819-5E05-0AF5BC27BF54}"/>
              </a:ext>
            </a:extLst>
          </p:cNvPr>
          <p:cNvSpPr/>
          <p:nvPr userDrawn="1"/>
        </p:nvSpPr>
        <p:spPr>
          <a:xfrm>
            <a:off x="10277757" y="3428999"/>
            <a:ext cx="1465772" cy="1465772"/>
          </a:xfrm>
          <a:prstGeom prst="roundRect">
            <a:avLst>
              <a:gd name="adj" fmla="val 9422"/>
            </a:avLst>
          </a:prstGeom>
          <a:solidFill>
            <a:srgbClr val="3C003E"/>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4" name="Rounded Rectangle 23">
            <a:extLst>
              <a:ext uri="{FF2B5EF4-FFF2-40B4-BE49-F238E27FC236}">
                <a16:creationId xmlns:a16="http://schemas.microsoft.com/office/drawing/2014/main" id="{CE1FDCD1-5C70-A2D5-1C28-EB0708D6A2DA}"/>
              </a:ext>
            </a:extLst>
          </p:cNvPr>
          <p:cNvSpPr/>
          <p:nvPr userDrawn="1"/>
        </p:nvSpPr>
        <p:spPr>
          <a:xfrm>
            <a:off x="10277757" y="5689008"/>
            <a:ext cx="711792" cy="711792"/>
          </a:xfrm>
          <a:prstGeom prst="roundRect">
            <a:avLst>
              <a:gd name="adj" fmla="val 17359"/>
            </a:avLst>
          </a:prstGeom>
          <a:solidFill>
            <a:srgbClr val="3C003E"/>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6" name="Rounded Rectangle 25">
            <a:extLst>
              <a:ext uri="{FF2B5EF4-FFF2-40B4-BE49-F238E27FC236}">
                <a16:creationId xmlns:a16="http://schemas.microsoft.com/office/drawing/2014/main" id="{1DD2DF2C-975D-EF0B-DC44-E1FE8DB23CD3}"/>
              </a:ext>
            </a:extLst>
          </p:cNvPr>
          <p:cNvSpPr/>
          <p:nvPr userDrawn="1"/>
        </p:nvSpPr>
        <p:spPr>
          <a:xfrm>
            <a:off x="457200" y="3428999"/>
            <a:ext cx="711792" cy="711792"/>
          </a:xfrm>
          <a:prstGeom prst="roundRect">
            <a:avLst>
              <a:gd name="adj" fmla="val 17359"/>
            </a:avLst>
          </a:prstGeom>
          <a:solidFill>
            <a:srgbClr val="3C003E"/>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5" name="Group 4">
            <a:extLst>
              <a:ext uri="{FF2B5EF4-FFF2-40B4-BE49-F238E27FC236}">
                <a16:creationId xmlns:a16="http://schemas.microsoft.com/office/drawing/2014/main" id="{42D56B72-3CD8-5D46-164E-E423A9701284}"/>
              </a:ext>
            </a:extLst>
          </p:cNvPr>
          <p:cNvGrpSpPr/>
          <p:nvPr userDrawn="1"/>
        </p:nvGrpSpPr>
        <p:grpSpPr>
          <a:xfrm rot="5400000">
            <a:off x="6324602" y="-2735305"/>
            <a:ext cx="0" cy="11734802"/>
            <a:chOff x="2554637" y="-8603771"/>
            <a:chExt cx="0" cy="11734802"/>
          </a:xfrm>
        </p:grpSpPr>
        <p:cxnSp>
          <p:nvCxnSpPr>
            <p:cNvPr id="6" name="Straight Connector 5">
              <a:extLst>
                <a:ext uri="{FF2B5EF4-FFF2-40B4-BE49-F238E27FC236}">
                  <a16:creationId xmlns:a16="http://schemas.microsoft.com/office/drawing/2014/main" id="{E3CAFCB6-F505-6648-5A5A-0279CB630435}"/>
                </a:ext>
              </a:extLst>
            </p:cNvPr>
            <p:cNvCxnSpPr>
              <a:cxnSpLocks/>
            </p:cNvCxnSpPr>
            <p:nvPr userDrawn="1"/>
          </p:nvCxnSpPr>
          <p:spPr>
            <a:xfrm rot="16200000">
              <a:off x="-3312763" y="-2736371"/>
              <a:ext cx="11734800" cy="0"/>
            </a:xfrm>
            <a:prstGeom prst="line">
              <a:avLst/>
            </a:prstGeom>
            <a:ln w="9525" cap="rnd">
              <a:solidFill>
                <a:srgbClr val="B5B6C1"/>
              </a:solidFill>
            </a:ln>
          </p:spPr>
          <p:style>
            <a:lnRef idx="1">
              <a:schemeClr val="accent1"/>
            </a:lnRef>
            <a:fillRef idx="0">
              <a:schemeClr val="accent1"/>
            </a:fillRef>
            <a:effectRef idx="0">
              <a:schemeClr val="accent1"/>
            </a:effectRef>
            <a:fontRef idx="minor">
              <a:schemeClr val="tx1"/>
            </a:fontRef>
          </p:style>
        </p:cxnSp>
        <p:cxnSp>
          <p:nvCxnSpPr>
            <p:cNvPr id="7" name="Straight Connector 6">
              <a:extLst>
                <a:ext uri="{FF2B5EF4-FFF2-40B4-BE49-F238E27FC236}">
                  <a16:creationId xmlns:a16="http://schemas.microsoft.com/office/drawing/2014/main" id="{EE43FFFC-71DE-BB5D-A46E-43348DEED3C5}"/>
                </a:ext>
              </a:extLst>
            </p:cNvPr>
            <p:cNvCxnSpPr>
              <a:cxnSpLocks/>
            </p:cNvCxnSpPr>
            <p:nvPr userDrawn="1"/>
          </p:nvCxnSpPr>
          <p:spPr>
            <a:xfrm rot="16200000">
              <a:off x="1465425" y="2041819"/>
              <a:ext cx="2178424" cy="0"/>
            </a:xfrm>
            <a:prstGeom prst="line">
              <a:avLst/>
            </a:prstGeom>
            <a:ln w="22225" cap="rnd">
              <a:solidFill>
                <a:srgbClr val="3C003E"/>
              </a:solidFill>
            </a:ln>
          </p:spPr>
          <p:style>
            <a:lnRef idx="1">
              <a:schemeClr val="accent1"/>
            </a:lnRef>
            <a:fillRef idx="0">
              <a:schemeClr val="accent1"/>
            </a:fillRef>
            <a:effectRef idx="0">
              <a:schemeClr val="accent1"/>
            </a:effectRef>
            <a:fontRef idx="minor">
              <a:schemeClr val="tx1"/>
            </a:fontRef>
          </p:style>
        </p:cxnSp>
      </p:grpSp>
      <p:grpSp>
        <p:nvGrpSpPr>
          <p:cNvPr id="9" name="Group 8">
            <a:extLst>
              <a:ext uri="{FF2B5EF4-FFF2-40B4-BE49-F238E27FC236}">
                <a16:creationId xmlns:a16="http://schemas.microsoft.com/office/drawing/2014/main" id="{BB3DA1F8-CCDD-A3B3-E51D-E42972A40AF9}"/>
              </a:ext>
            </a:extLst>
          </p:cNvPr>
          <p:cNvGrpSpPr/>
          <p:nvPr userDrawn="1"/>
        </p:nvGrpSpPr>
        <p:grpSpPr>
          <a:xfrm>
            <a:off x="148276" y="3403765"/>
            <a:ext cx="11595254" cy="2997035"/>
            <a:chOff x="148276" y="3403765"/>
            <a:chExt cx="11595254" cy="2997035"/>
          </a:xfrm>
          <a:solidFill>
            <a:srgbClr val="FEF1FF"/>
          </a:solidFill>
        </p:grpSpPr>
        <p:sp>
          <p:nvSpPr>
            <p:cNvPr id="11" name="Freeform 10">
              <a:extLst>
                <a:ext uri="{FF2B5EF4-FFF2-40B4-BE49-F238E27FC236}">
                  <a16:creationId xmlns:a16="http://schemas.microsoft.com/office/drawing/2014/main" id="{6E454972-61C0-26C9-79B3-5D6178A4FB5A}"/>
                </a:ext>
              </a:extLst>
            </p:cNvPr>
            <p:cNvSpPr/>
            <p:nvPr userDrawn="1"/>
          </p:nvSpPr>
          <p:spPr>
            <a:xfrm rot="9000000">
              <a:off x="148276" y="3403765"/>
              <a:ext cx="1941470" cy="1194629"/>
            </a:xfrm>
            <a:custGeom>
              <a:avLst/>
              <a:gdLst>
                <a:gd name="connsiteX0" fmla="*/ 1255841 w 1941470"/>
                <a:gd name="connsiteY0" fmla="*/ 3538 h 1194629"/>
                <a:gd name="connsiteX1" fmla="*/ 1257842 w 1941470"/>
                <a:gd name="connsiteY1" fmla="*/ 73 h 1194629"/>
                <a:gd name="connsiteX2" fmla="*/ 1377594 w 1941470"/>
                <a:gd name="connsiteY2" fmla="*/ 6120 h 1194629"/>
                <a:gd name="connsiteX3" fmla="*/ 1915338 w 1941470"/>
                <a:gd name="connsiteY3" fmla="*/ 172048 h 1194629"/>
                <a:gd name="connsiteX4" fmla="*/ 1941172 w 1941470"/>
                <a:gd name="connsiteY4" fmla="*/ 187743 h 1194629"/>
                <a:gd name="connsiteX5" fmla="*/ 1941470 w 1941470"/>
                <a:gd name="connsiteY5" fmla="*/ 192016 h 1194629"/>
                <a:gd name="connsiteX6" fmla="*/ 1905217 w 1941470"/>
                <a:gd name="connsiteY6" fmla="*/ 170258 h 1194629"/>
                <a:gd name="connsiteX7" fmla="*/ 1373051 w 1941470"/>
                <a:gd name="connsiteY7" fmla="*/ 9248 h 1194629"/>
                <a:gd name="connsiteX8" fmla="*/ 1231645 w 1941470"/>
                <a:gd name="connsiteY8" fmla="*/ 45448 h 1194629"/>
                <a:gd name="connsiteX9" fmla="*/ 1233671 w 1941470"/>
                <a:gd name="connsiteY9" fmla="*/ 41939 h 1194629"/>
                <a:gd name="connsiteX10" fmla="*/ 1372985 w 1941470"/>
                <a:gd name="connsiteY10" fmla="*/ 48997 h 1194629"/>
                <a:gd name="connsiteX11" fmla="*/ 1894253 w 1941470"/>
                <a:gd name="connsiteY11" fmla="*/ 210183 h 1194629"/>
                <a:gd name="connsiteX12" fmla="*/ 1936845 w 1941470"/>
                <a:gd name="connsiteY12" fmla="*/ 236086 h 1194629"/>
                <a:gd name="connsiteX13" fmla="*/ 1935670 w 1941470"/>
                <a:gd name="connsiteY13" fmla="*/ 239581 h 1194629"/>
                <a:gd name="connsiteX14" fmla="*/ 1892543 w 1941470"/>
                <a:gd name="connsiteY14" fmla="*/ 213353 h 1194629"/>
                <a:gd name="connsiteX15" fmla="*/ 1372619 w 1941470"/>
                <a:gd name="connsiteY15" fmla="*/ 52589 h 1194629"/>
                <a:gd name="connsiteX16" fmla="*/ 1206073 w 1941470"/>
                <a:gd name="connsiteY16" fmla="*/ 89739 h 1194629"/>
                <a:gd name="connsiteX17" fmla="*/ 1208221 w 1941470"/>
                <a:gd name="connsiteY17" fmla="*/ 86019 h 1194629"/>
                <a:gd name="connsiteX18" fmla="*/ 1230748 w 1941470"/>
                <a:gd name="connsiteY18" fmla="*/ 84878 h 1194629"/>
                <a:gd name="connsiteX19" fmla="*/ 1873750 w 1941470"/>
                <a:gd name="connsiteY19" fmla="*/ 248054 h 1194629"/>
                <a:gd name="connsiteX20" fmla="*/ 1920250 w 1941470"/>
                <a:gd name="connsiteY20" fmla="*/ 276332 h 1194629"/>
                <a:gd name="connsiteX21" fmla="*/ 1918434 w 1941470"/>
                <a:gd name="connsiteY21" fmla="*/ 279478 h 1194629"/>
                <a:gd name="connsiteX22" fmla="*/ 1872004 w 1941470"/>
                <a:gd name="connsiteY22" fmla="*/ 251241 h 1194629"/>
                <a:gd name="connsiteX23" fmla="*/ 1230748 w 1941470"/>
                <a:gd name="connsiteY23" fmla="*/ 88489 h 1194629"/>
                <a:gd name="connsiteX24" fmla="*/ 1180448 w 1941470"/>
                <a:gd name="connsiteY24" fmla="*/ 134123 h 1194629"/>
                <a:gd name="connsiteX25" fmla="*/ 1182596 w 1941470"/>
                <a:gd name="connsiteY25" fmla="*/ 130404 h 1194629"/>
                <a:gd name="connsiteX26" fmla="*/ 1230748 w 1941470"/>
                <a:gd name="connsiteY26" fmla="*/ 127964 h 1194629"/>
                <a:gd name="connsiteX27" fmla="*/ 1853211 w 1941470"/>
                <a:gd name="connsiteY27" fmla="*/ 285940 h 1194629"/>
                <a:gd name="connsiteX28" fmla="*/ 1898723 w 1941470"/>
                <a:gd name="connsiteY28" fmla="*/ 313618 h 1194629"/>
                <a:gd name="connsiteX29" fmla="*/ 1896924 w 1941470"/>
                <a:gd name="connsiteY29" fmla="*/ 316735 h 1194629"/>
                <a:gd name="connsiteX30" fmla="*/ 1851501 w 1941470"/>
                <a:gd name="connsiteY30" fmla="*/ 289111 h 1194629"/>
                <a:gd name="connsiteX31" fmla="*/ 1230748 w 1941470"/>
                <a:gd name="connsiteY31" fmla="*/ 131575 h 1194629"/>
                <a:gd name="connsiteX32" fmla="*/ 1154822 w 1941470"/>
                <a:gd name="connsiteY32" fmla="*/ 178509 h 1194629"/>
                <a:gd name="connsiteX33" fmla="*/ 1156970 w 1941470"/>
                <a:gd name="connsiteY33" fmla="*/ 174788 h 1194629"/>
                <a:gd name="connsiteX34" fmla="*/ 1230748 w 1941470"/>
                <a:gd name="connsiteY34" fmla="*/ 171051 h 1194629"/>
                <a:gd name="connsiteX35" fmla="*/ 1832708 w 1941470"/>
                <a:gd name="connsiteY35" fmla="*/ 323811 h 1194629"/>
                <a:gd name="connsiteX36" fmla="*/ 1877212 w 1941470"/>
                <a:gd name="connsiteY36" fmla="*/ 350876 h 1194629"/>
                <a:gd name="connsiteX37" fmla="*/ 1875396 w 1941470"/>
                <a:gd name="connsiteY37" fmla="*/ 354022 h 1194629"/>
                <a:gd name="connsiteX38" fmla="*/ 1830961 w 1941470"/>
                <a:gd name="connsiteY38" fmla="*/ 326998 h 1194629"/>
                <a:gd name="connsiteX39" fmla="*/ 1230748 w 1941470"/>
                <a:gd name="connsiteY39" fmla="*/ 174662 h 1194629"/>
                <a:gd name="connsiteX40" fmla="*/ 1129197 w 1941470"/>
                <a:gd name="connsiteY40" fmla="*/ 222893 h 1194629"/>
                <a:gd name="connsiteX41" fmla="*/ 1131345 w 1941470"/>
                <a:gd name="connsiteY41" fmla="*/ 219173 h 1194629"/>
                <a:gd name="connsiteX42" fmla="*/ 1230748 w 1941470"/>
                <a:gd name="connsiteY42" fmla="*/ 214137 h 1194629"/>
                <a:gd name="connsiteX43" fmla="*/ 1812168 w 1941470"/>
                <a:gd name="connsiteY43" fmla="*/ 361698 h 1194629"/>
                <a:gd name="connsiteX44" fmla="*/ 1855684 w 1941470"/>
                <a:gd name="connsiteY44" fmla="*/ 388163 h 1194629"/>
                <a:gd name="connsiteX45" fmla="*/ 1853886 w 1941470"/>
                <a:gd name="connsiteY45" fmla="*/ 391279 h 1194629"/>
                <a:gd name="connsiteX46" fmla="*/ 1810458 w 1941470"/>
                <a:gd name="connsiteY46" fmla="*/ 364868 h 1194629"/>
                <a:gd name="connsiteX47" fmla="*/ 1230748 w 1941470"/>
                <a:gd name="connsiteY47" fmla="*/ 217748 h 1194629"/>
                <a:gd name="connsiteX48" fmla="*/ 1103097 w 1941470"/>
                <a:gd name="connsiteY48" fmla="*/ 268099 h 1194629"/>
                <a:gd name="connsiteX49" fmla="*/ 1105409 w 1941470"/>
                <a:gd name="connsiteY49" fmla="*/ 264095 h 1194629"/>
                <a:gd name="connsiteX50" fmla="*/ 1110501 w 1941470"/>
                <a:gd name="connsiteY50" fmla="*/ 263315 h 1194629"/>
                <a:gd name="connsiteX51" fmla="*/ 1230748 w 1941470"/>
                <a:gd name="connsiteY51" fmla="*/ 257224 h 1194629"/>
                <a:gd name="connsiteX52" fmla="*/ 1791665 w 1941470"/>
                <a:gd name="connsiteY52" fmla="*/ 399569 h 1194629"/>
                <a:gd name="connsiteX53" fmla="*/ 1834174 w 1941470"/>
                <a:gd name="connsiteY53" fmla="*/ 425420 h 1194629"/>
                <a:gd name="connsiteX54" fmla="*/ 1832367 w 1941470"/>
                <a:gd name="connsiteY54" fmla="*/ 428550 h 1194629"/>
                <a:gd name="connsiteX55" fmla="*/ 1789955 w 1941470"/>
                <a:gd name="connsiteY55" fmla="*/ 402755 h 1194629"/>
                <a:gd name="connsiteX56" fmla="*/ 1230748 w 1941470"/>
                <a:gd name="connsiteY56" fmla="*/ 260835 h 1194629"/>
                <a:gd name="connsiteX57" fmla="*/ 1110879 w 1941470"/>
                <a:gd name="connsiteY57" fmla="*/ 266908 h 1194629"/>
                <a:gd name="connsiteX58" fmla="*/ 1076974 w 1941470"/>
                <a:gd name="connsiteY58" fmla="*/ 315632 h 1194629"/>
                <a:gd name="connsiteX59" fmla="*/ 1078268 w 1941470"/>
                <a:gd name="connsiteY59" fmla="*/ 311787 h 1194629"/>
                <a:gd name="connsiteX60" fmla="*/ 1114907 w 1941470"/>
                <a:gd name="connsiteY60" fmla="*/ 306179 h 1194629"/>
                <a:gd name="connsiteX61" fmla="*/ 1230748 w 1941470"/>
                <a:gd name="connsiteY61" fmla="*/ 300310 h 1194629"/>
                <a:gd name="connsiteX62" fmla="*/ 1771125 w 1941470"/>
                <a:gd name="connsiteY62" fmla="*/ 437456 h 1194629"/>
                <a:gd name="connsiteX63" fmla="*/ 1812646 w 1941470"/>
                <a:gd name="connsiteY63" fmla="*/ 462707 h 1194629"/>
                <a:gd name="connsiteX64" fmla="*/ 1810848 w 1941470"/>
                <a:gd name="connsiteY64" fmla="*/ 465823 h 1194629"/>
                <a:gd name="connsiteX65" fmla="*/ 1769415 w 1941470"/>
                <a:gd name="connsiteY65" fmla="*/ 440626 h 1194629"/>
                <a:gd name="connsiteX66" fmla="*/ 1230748 w 1941470"/>
                <a:gd name="connsiteY66" fmla="*/ 303921 h 1194629"/>
                <a:gd name="connsiteX67" fmla="*/ 1115272 w 1941470"/>
                <a:gd name="connsiteY67" fmla="*/ 309771 h 1194629"/>
                <a:gd name="connsiteX68" fmla="*/ 1063497 w 1941470"/>
                <a:gd name="connsiteY68" fmla="*/ 361230 h 1194629"/>
                <a:gd name="connsiteX69" fmla="*/ 1063245 w 1941470"/>
                <a:gd name="connsiteY69" fmla="*/ 357621 h 1194629"/>
                <a:gd name="connsiteX70" fmla="*/ 1119299 w 1941470"/>
                <a:gd name="connsiteY70" fmla="*/ 349043 h 1194629"/>
                <a:gd name="connsiteX71" fmla="*/ 1230748 w 1941470"/>
                <a:gd name="connsiteY71" fmla="*/ 343397 h 1194629"/>
                <a:gd name="connsiteX72" fmla="*/ 1750622 w 1941470"/>
                <a:gd name="connsiteY72" fmla="*/ 475326 h 1194629"/>
                <a:gd name="connsiteX73" fmla="*/ 1791136 w 1941470"/>
                <a:gd name="connsiteY73" fmla="*/ 499965 h 1194629"/>
                <a:gd name="connsiteX74" fmla="*/ 1789329 w 1941470"/>
                <a:gd name="connsiteY74" fmla="*/ 503094 h 1194629"/>
                <a:gd name="connsiteX75" fmla="*/ 1748912 w 1941470"/>
                <a:gd name="connsiteY75" fmla="*/ 478513 h 1194629"/>
                <a:gd name="connsiteX76" fmla="*/ 1230748 w 1941470"/>
                <a:gd name="connsiteY76" fmla="*/ 347008 h 1194629"/>
                <a:gd name="connsiteX77" fmla="*/ 1119665 w 1941470"/>
                <a:gd name="connsiteY77" fmla="*/ 352634 h 1194629"/>
                <a:gd name="connsiteX78" fmla="*/ 1066654 w 1941470"/>
                <a:gd name="connsiteY78" fmla="*/ 404286 h 1194629"/>
                <a:gd name="connsiteX79" fmla="*/ 1066473 w 1941470"/>
                <a:gd name="connsiteY79" fmla="*/ 403914 h 1194629"/>
                <a:gd name="connsiteX80" fmla="*/ 1066249 w 1941470"/>
                <a:gd name="connsiteY80" fmla="*/ 400700 h 1194629"/>
                <a:gd name="connsiteX81" fmla="*/ 1123704 w 1941470"/>
                <a:gd name="connsiteY81" fmla="*/ 391906 h 1194629"/>
                <a:gd name="connsiteX82" fmla="*/ 1230747 w 1941470"/>
                <a:gd name="connsiteY82" fmla="*/ 386483 h 1194629"/>
                <a:gd name="connsiteX83" fmla="*/ 1730082 w 1941470"/>
                <a:gd name="connsiteY83" fmla="*/ 513213 h 1194629"/>
                <a:gd name="connsiteX84" fmla="*/ 1769608 w 1941470"/>
                <a:gd name="connsiteY84" fmla="*/ 537251 h 1194629"/>
                <a:gd name="connsiteX85" fmla="*/ 1767809 w 1941470"/>
                <a:gd name="connsiteY85" fmla="*/ 540367 h 1194629"/>
                <a:gd name="connsiteX86" fmla="*/ 1728372 w 1941470"/>
                <a:gd name="connsiteY86" fmla="*/ 516383 h 1194629"/>
                <a:gd name="connsiteX87" fmla="*/ 1230747 w 1941470"/>
                <a:gd name="connsiteY87" fmla="*/ 390094 h 1194629"/>
                <a:gd name="connsiteX88" fmla="*/ 1124069 w 1941470"/>
                <a:gd name="connsiteY88" fmla="*/ 395499 h 1194629"/>
                <a:gd name="connsiteX89" fmla="*/ 1086424 w 1941470"/>
                <a:gd name="connsiteY89" fmla="*/ 444800 h 1194629"/>
                <a:gd name="connsiteX90" fmla="*/ 1084766 w 1941470"/>
                <a:gd name="connsiteY90" fmla="*/ 441401 h 1194629"/>
                <a:gd name="connsiteX91" fmla="*/ 1128098 w 1941470"/>
                <a:gd name="connsiteY91" fmla="*/ 434770 h 1194629"/>
                <a:gd name="connsiteX92" fmla="*/ 1230748 w 1941470"/>
                <a:gd name="connsiteY92" fmla="*/ 429570 h 1194629"/>
                <a:gd name="connsiteX93" fmla="*/ 1709579 w 1941470"/>
                <a:gd name="connsiteY93" fmla="*/ 551084 h 1194629"/>
                <a:gd name="connsiteX94" fmla="*/ 1748098 w 1941470"/>
                <a:gd name="connsiteY94" fmla="*/ 574508 h 1194629"/>
                <a:gd name="connsiteX95" fmla="*/ 1746291 w 1941470"/>
                <a:gd name="connsiteY95" fmla="*/ 577638 h 1194629"/>
                <a:gd name="connsiteX96" fmla="*/ 1707869 w 1941470"/>
                <a:gd name="connsiteY96" fmla="*/ 554271 h 1194629"/>
                <a:gd name="connsiteX97" fmla="*/ 1230748 w 1941470"/>
                <a:gd name="connsiteY97" fmla="*/ 433181 h 1194629"/>
                <a:gd name="connsiteX98" fmla="*/ 1128477 w 1941470"/>
                <a:gd name="connsiteY98" fmla="*/ 438363 h 1194629"/>
                <a:gd name="connsiteX99" fmla="*/ 1129022 w 1941470"/>
                <a:gd name="connsiteY99" fmla="*/ 481815 h 1194629"/>
                <a:gd name="connsiteX100" fmla="*/ 1124043 w 1941470"/>
                <a:gd name="connsiteY100" fmla="*/ 478940 h 1194629"/>
                <a:gd name="connsiteX101" fmla="*/ 1124032 w 1941470"/>
                <a:gd name="connsiteY101" fmla="*/ 478930 h 1194629"/>
                <a:gd name="connsiteX102" fmla="*/ 1132504 w 1941470"/>
                <a:gd name="connsiteY102" fmla="*/ 477634 h 1194629"/>
                <a:gd name="connsiteX103" fmla="*/ 1230748 w 1941470"/>
                <a:gd name="connsiteY103" fmla="*/ 472656 h 1194629"/>
                <a:gd name="connsiteX104" fmla="*/ 1689040 w 1941470"/>
                <a:gd name="connsiteY104" fmla="*/ 588971 h 1194629"/>
                <a:gd name="connsiteX105" fmla="*/ 1726570 w 1941470"/>
                <a:gd name="connsiteY105" fmla="*/ 611795 h 1194629"/>
                <a:gd name="connsiteX106" fmla="*/ 1724771 w 1941470"/>
                <a:gd name="connsiteY106" fmla="*/ 614911 h 1194629"/>
                <a:gd name="connsiteX107" fmla="*/ 1687330 w 1941470"/>
                <a:gd name="connsiteY107" fmla="*/ 592141 h 1194629"/>
                <a:gd name="connsiteX108" fmla="*/ 1230748 w 1941470"/>
                <a:gd name="connsiteY108" fmla="*/ 476267 h 1194629"/>
                <a:gd name="connsiteX109" fmla="*/ 1132869 w 1941470"/>
                <a:gd name="connsiteY109" fmla="*/ 481226 h 1194629"/>
                <a:gd name="connsiteX110" fmla="*/ 1199512 w 1941470"/>
                <a:gd name="connsiteY110" fmla="*/ 522513 h 1194629"/>
                <a:gd name="connsiteX111" fmla="*/ 1194189 w 1941470"/>
                <a:gd name="connsiteY111" fmla="*/ 519439 h 1194629"/>
                <a:gd name="connsiteX112" fmla="*/ 1230748 w 1941470"/>
                <a:gd name="connsiteY112" fmla="*/ 515743 h 1194629"/>
                <a:gd name="connsiteX113" fmla="*/ 1668537 w 1941470"/>
                <a:gd name="connsiteY113" fmla="*/ 626842 h 1194629"/>
                <a:gd name="connsiteX114" fmla="*/ 1705060 w 1941470"/>
                <a:gd name="connsiteY114" fmla="*/ 649053 h 1194629"/>
                <a:gd name="connsiteX115" fmla="*/ 1703253 w 1941470"/>
                <a:gd name="connsiteY115" fmla="*/ 652182 h 1194629"/>
                <a:gd name="connsiteX116" fmla="*/ 1666827 w 1941470"/>
                <a:gd name="connsiteY116" fmla="*/ 630028 h 1194629"/>
                <a:gd name="connsiteX117" fmla="*/ 1230748 w 1941470"/>
                <a:gd name="connsiteY117" fmla="*/ 519354 h 1194629"/>
                <a:gd name="connsiteX118" fmla="*/ 1272316 w 1941470"/>
                <a:gd name="connsiteY118" fmla="*/ 564546 h 1194629"/>
                <a:gd name="connsiteX119" fmla="*/ 1265460 w 1941470"/>
                <a:gd name="connsiteY119" fmla="*/ 560588 h 1194629"/>
                <a:gd name="connsiteX120" fmla="*/ 1320192 w 1941470"/>
                <a:gd name="connsiteY120" fmla="*/ 563361 h 1194629"/>
                <a:gd name="connsiteX121" fmla="*/ 1647996 w 1941470"/>
                <a:gd name="connsiteY121" fmla="*/ 664728 h 1194629"/>
                <a:gd name="connsiteX122" fmla="*/ 1679508 w 1941470"/>
                <a:gd name="connsiteY122" fmla="*/ 683892 h 1194629"/>
                <a:gd name="connsiteX123" fmla="*/ 1677092 w 1941470"/>
                <a:gd name="connsiteY123" fmla="*/ 686633 h 1194629"/>
                <a:gd name="connsiteX124" fmla="*/ 1646287 w 1941470"/>
                <a:gd name="connsiteY124" fmla="*/ 667898 h 1194629"/>
                <a:gd name="connsiteX125" fmla="*/ 1319827 w 1941470"/>
                <a:gd name="connsiteY125" fmla="*/ 566953 h 1194629"/>
                <a:gd name="connsiteX126" fmla="*/ 1363460 w 1941470"/>
                <a:gd name="connsiteY126" fmla="*/ 617168 h 1194629"/>
                <a:gd name="connsiteX127" fmla="*/ 1354859 w 1941470"/>
                <a:gd name="connsiteY127" fmla="*/ 612202 h 1194629"/>
                <a:gd name="connsiteX128" fmla="*/ 1398424 w 1941470"/>
                <a:gd name="connsiteY128" fmla="*/ 618869 h 1194629"/>
                <a:gd name="connsiteX129" fmla="*/ 1627494 w 1941470"/>
                <a:gd name="connsiteY129" fmla="*/ 702599 h 1194629"/>
                <a:gd name="connsiteX130" fmla="*/ 1643433 w 1941470"/>
                <a:gd name="connsiteY130" fmla="*/ 712292 h 1194629"/>
                <a:gd name="connsiteX131" fmla="*/ 1639576 w 1941470"/>
                <a:gd name="connsiteY131" fmla="*/ 714174 h 1194629"/>
                <a:gd name="connsiteX132" fmla="*/ 1625784 w 1941470"/>
                <a:gd name="connsiteY132" fmla="*/ 705786 h 1194629"/>
                <a:gd name="connsiteX133" fmla="*/ 1397703 w 1941470"/>
                <a:gd name="connsiteY133" fmla="*/ 622409 h 1194629"/>
                <a:gd name="connsiteX134" fmla="*/ 1505272 w 1941470"/>
                <a:gd name="connsiteY134" fmla="*/ 699043 h 1194629"/>
                <a:gd name="connsiteX135" fmla="*/ 1487060 w 1941470"/>
                <a:gd name="connsiteY135" fmla="*/ 688528 h 1194629"/>
                <a:gd name="connsiteX136" fmla="*/ 1537919 w 1941470"/>
                <a:gd name="connsiteY136" fmla="*/ 707180 h 1194629"/>
                <a:gd name="connsiteX137" fmla="*/ 1578084 w 1941470"/>
                <a:gd name="connsiteY137" fmla="*/ 726558 h 1194629"/>
                <a:gd name="connsiteX138" fmla="*/ 1572967 w 1941470"/>
                <a:gd name="connsiteY138" fmla="*/ 726915 h 1194629"/>
                <a:gd name="connsiteX139" fmla="*/ 1564962 w 1941470"/>
                <a:gd name="connsiteY139" fmla="*/ 724223 h 1194629"/>
                <a:gd name="connsiteX140" fmla="*/ 1536524 w 1941470"/>
                <a:gd name="connsiteY140" fmla="*/ 710503 h 1194629"/>
                <a:gd name="connsiteX141" fmla="*/ 990872 w 1941470"/>
                <a:gd name="connsiteY141" fmla="*/ 510372 h 1194629"/>
                <a:gd name="connsiteX142" fmla="*/ 1010554 w 1941470"/>
                <a:gd name="connsiteY142" fmla="*/ 500767 h 1194629"/>
                <a:gd name="connsiteX143" fmla="*/ 1024981 w 1941470"/>
                <a:gd name="connsiteY143" fmla="*/ 499761 h 1194629"/>
                <a:gd name="connsiteX144" fmla="*/ 925557 w 1941470"/>
                <a:gd name="connsiteY144" fmla="*/ 575607 h 1194629"/>
                <a:gd name="connsiteX145" fmla="*/ 928215 w 1941470"/>
                <a:gd name="connsiteY145" fmla="*/ 571003 h 1194629"/>
                <a:gd name="connsiteX146" fmla="*/ 1045726 w 1941470"/>
                <a:gd name="connsiteY146" fmla="*/ 534450 h 1194629"/>
                <a:gd name="connsiteX147" fmla="*/ 1127035 w 1941470"/>
                <a:gd name="connsiteY147" fmla="*/ 526229 h 1194629"/>
                <a:gd name="connsiteX148" fmla="*/ 1132361 w 1941470"/>
                <a:gd name="connsiteY148" fmla="*/ 529304 h 1194629"/>
                <a:gd name="connsiteX149" fmla="*/ 1046470 w 1941470"/>
                <a:gd name="connsiteY149" fmla="*/ 537990 h 1194629"/>
                <a:gd name="connsiteX150" fmla="*/ 893961 w 1941470"/>
                <a:gd name="connsiteY150" fmla="*/ 630334 h 1194629"/>
                <a:gd name="connsiteX151" fmla="*/ 896606 w 1941470"/>
                <a:gd name="connsiteY151" fmla="*/ 625753 h 1194629"/>
                <a:gd name="connsiteX152" fmla="*/ 1054410 w 1941470"/>
                <a:gd name="connsiteY152" fmla="*/ 576660 h 1194629"/>
                <a:gd name="connsiteX153" fmla="*/ 1190542 w 1941470"/>
                <a:gd name="connsiteY153" fmla="*/ 562895 h 1194629"/>
                <a:gd name="connsiteX154" fmla="*/ 1195864 w 1941470"/>
                <a:gd name="connsiteY154" fmla="*/ 565967 h 1194629"/>
                <a:gd name="connsiteX155" fmla="*/ 1055131 w 1941470"/>
                <a:gd name="connsiteY155" fmla="*/ 580197 h 1194629"/>
                <a:gd name="connsiteX156" fmla="*/ 853376 w 1941470"/>
                <a:gd name="connsiteY156" fmla="*/ 700628 h 1194629"/>
                <a:gd name="connsiteX157" fmla="*/ 856839 w 1941470"/>
                <a:gd name="connsiteY157" fmla="*/ 694631 h 1194629"/>
                <a:gd name="connsiteX158" fmla="*/ 906803 w 1941470"/>
                <a:gd name="connsiteY158" fmla="*/ 667478 h 1194629"/>
                <a:gd name="connsiteX159" fmla="*/ 1230748 w 1941470"/>
                <a:gd name="connsiteY159" fmla="*/ 601916 h 1194629"/>
                <a:gd name="connsiteX160" fmla="*/ 1260763 w 1941470"/>
                <a:gd name="connsiteY160" fmla="*/ 603436 h 1194629"/>
                <a:gd name="connsiteX161" fmla="*/ 1267619 w 1941470"/>
                <a:gd name="connsiteY161" fmla="*/ 607395 h 1194629"/>
                <a:gd name="connsiteX162" fmla="*/ 1230748 w 1941470"/>
                <a:gd name="connsiteY162" fmla="*/ 605527 h 1194629"/>
                <a:gd name="connsiteX163" fmla="*/ 908233 w 1941470"/>
                <a:gd name="connsiteY163" fmla="*/ 670813 h 1194629"/>
                <a:gd name="connsiteX164" fmla="*/ 812332 w 1941470"/>
                <a:gd name="connsiteY164" fmla="*/ 771720 h 1194629"/>
                <a:gd name="connsiteX165" fmla="*/ 815764 w 1941470"/>
                <a:gd name="connsiteY165" fmla="*/ 765775 h 1194629"/>
                <a:gd name="connsiteX166" fmla="*/ 923576 w 1941470"/>
                <a:gd name="connsiteY166" fmla="*/ 707180 h 1194629"/>
                <a:gd name="connsiteX167" fmla="*/ 1230748 w 1941470"/>
                <a:gd name="connsiteY167" fmla="*/ 645003 h 1194629"/>
                <a:gd name="connsiteX168" fmla="*/ 1311395 w 1941470"/>
                <a:gd name="connsiteY168" fmla="*/ 649089 h 1194629"/>
                <a:gd name="connsiteX169" fmla="*/ 1350095 w 1941470"/>
                <a:gd name="connsiteY169" fmla="*/ 655013 h 1194629"/>
                <a:gd name="connsiteX170" fmla="*/ 1358692 w 1941470"/>
                <a:gd name="connsiteY170" fmla="*/ 659976 h 1194629"/>
                <a:gd name="connsiteX171" fmla="*/ 1311030 w 1941470"/>
                <a:gd name="connsiteY171" fmla="*/ 652681 h 1194629"/>
                <a:gd name="connsiteX172" fmla="*/ 1230748 w 1941470"/>
                <a:gd name="connsiteY172" fmla="*/ 648614 h 1194629"/>
                <a:gd name="connsiteX173" fmla="*/ 924972 w 1941470"/>
                <a:gd name="connsiteY173" fmla="*/ 710503 h 1194629"/>
                <a:gd name="connsiteX174" fmla="*/ 757492 w 1941470"/>
                <a:gd name="connsiteY174" fmla="*/ 866704 h 1194629"/>
                <a:gd name="connsiteX175" fmla="*/ 762675 w 1941470"/>
                <a:gd name="connsiteY175" fmla="*/ 857728 h 1194629"/>
                <a:gd name="connsiteX176" fmla="*/ 813465 w 1941470"/>
                <a:gd name="connsiteY176" fmla="*/ 815805 h 1194629"/>
                <a:gd name="connsiteX177" fmla="*/ 1230748 w 1941470"/>
                <a:gd name="connsiteY177" fmla="*/ 688089 h 1194629"/>
                <a:gd name="connsiteX178" fmla="*/ 1381078 w 1941470"/>
                <a:gd name="connsiteY178" fmla="*/ 703288 h 1194629"/>
                <a:gd name="connsiteX179" fmla="*/ 1495193 w 1941470"/>
                <a:gd name="connsiteY179" fmla="*/ 738785 h 1194629"/>
                <a:gd name="connsiteX180" fmla="*/ 1506732 w 1941470"/>
                <a:gd name="connsiteY180" fmla="*/ 745447 h 1194629"/>
                <a:gd name="connsiteX181" fmla="*/ 1507951 w 1941470"/>
                <a:gd name="connsiteY181" fmla="*/ 746523 h 1194629"/>
                <a:gd name="connsiteX182" fmla="*/ 1380357 w 1941470"/>
                <a:gd name="connsiteY182" fmla="*/ 706828 h 1194629"/>
                <a:gd name="connsiteX183" fmla="*/ 1230748 w 1941470"/>
                <a:gd name="connsiteY183" fmla="*/ 691700 h 1194629"/>
                <a:gd name="connsiteX184" fmla="*/ 815510 w 1941470"/>
                <a:gd name="connsiteY184" fmla="*/ 818814 h 1194629"/>
                <a:gd name="connsiteX185" fmla="*/ 692433 w 1941470"/>
                <a:gd name="connsiteY185" fmla="*/ 992752 h 1194629"/>
                <a:gd name="connsiteX186" fmla="*/ 695625 w 1941470"/>
                <a:gd name="connsiteY186" fmla="*/ 983257 h 1194629"/>
                <a:gd name="connsiteX187" fmla="*/ 733362 w 1941470"/>
                <a:gd name="connsiteY187" fmla="*/ 937540 h 1194629"/>
                <a:gd name="connsiteX188" fmla="*/ 1230747 w 1941470"/>
                <a:gd name="connsiteY188" fmla="*/ 731176 h 1194629"/>
                <a:gd name="connsiteX189" fmla="*/ 1504407 w 1941470"/>
                <a:gd name="connsiteY189" fmla="*/ 786570 h 1194629"/>
                <a:gd name="connsiteX190" fmla="*/ 1563405 w 1941470"/>
                <a:gd name="connsiteY190" fmla="*/ 818635 h 1194629"/>
                <a:gd name="connsiteX191" fmla="*/ 1564302 w 1941470"/>
                <a:gd name="connsiteY191" fmla="*/ 820473 h 1194629"/>
                <a:gd name="connsiteX192" fmla="*/ 1564499 w 1941470"/>
                <a:gd name="connsiteY192" fmla="*/ 823310 h 1194629"/>
                <a:gd name="connsiteX193" fmla="*/ 1503012 w 1941470"/>
                <a:gd name="connsiteY193" fmla="*/ 789894 h 1194629"/>
                <a:gd name="connsiteX194" fmla="*/ 1230747 w 1941470"/>
                <a:gd name="connsiteY194" fmla="*/ 734787 h 1194629"/>
                <a:gd name="connsiteX195" fmla="*/ 735906 w 1941470"/>
                <a:gd name="connsiteY195" fmla="*/ 940084 h 1194629"/>
                <a:gd name="connsiteX196" fmla="*/ 581719 w 1941470"/>
                <a:gd name="connsiteY196" fmla="*/ 986561 h 1194629"/>
                <a:gd name="connsiteX197" fmla="*/ 672456 w 1941470"/>
                <a:gd name="connsiteY197" fmla="*/ 876634 h 1194629"/>
                <a:gd name="connsiteX198" fmla="*/ 723135 w 1941470"/>
                <a:gd name="connsiteY198" fmla="*/ 834803 h 1194629"/>
                <a:gd name="connsiteX199" fmla="*/ 718012 w 1941470"/>
                <a:gd name="connsiteY199" fmla="*/ 843676 h 1194629"/>
                <a:gd name="connsiteX200" fmla="*/ 675000 w 1941470"/>
                <a:gd name="connsiteY200" fmla="*/ 879178 h 1194629"/>
                <a:gd name="connsiteX201" fmla="*/ 586956 w 1941470"/>
                <a:gd name="connsiteY201" fmla="*/ 985844 h 1194629"/>
                <a:gd name="connsiteX202" fmla="*/ 586113 w 1941470"/>
                <a:gd name="connsiteY202" fmla="*/ 986255 h 1194629"/>
                <a:gd name="connsiteX203" fmla="*/ 693159 w 1941470"/>
                <a:gd name="connsiteY203" fmla="*/ 1059250 h 1194629"/>
                <a:gd name="connsiteX204" fmla="*/ 691414 w 1941470"/>
                <a:gd name="connsiteY204" fmla="*/ 1055673 h 1194629"/>
                <a:gd name="connsiteX205" fmla="*/ 763800 w 1941470"/>
                <a:gd name="connsiteY205" fmla="*/ 967977 h 1194629"/>
                <a:gd name="connsiteX206" fmla="*/ 1230748 w 1941470"/>
                <a:gd name="connsiteY206" fmla="*/ 774262 h 1194629"/>
                <a:gd name="connsiteX207" fmla="*/ 1487669 w 1941470"/>
                <a:gd name="connsiteY207" fmla="*/ 826259 h 1194629"/>
                <a:gd name="connsiteX208" fmla="*/ 1567037 w 1941470"/>
                <a:gd name="connsiteY208" fmla="*/ 869391 h 1194629"/>
                <a:gd name="connsiteX209" fmla="*/ 1565871 w 1941470"/>
                <a:gd name="connsiteY209" fmla="*/ 872857 h 1194629"/>
                <a:gd name="connsiteX210" fmla="*/ 1486274 w 1941470"/>
                <a:gd name="connsiteY210" fmla="*/ 829595 h 1194629"/>
                <a:gd name="connsiteX211" fmla="*/ 1230748 w 1941470"/>
                <a:gd name="connsiteY211" fmla="*/ 777873 h 1194629"/>
                <a:gd name="connsiteX212" fmla="*/ 766375 w 1941470"/>
                <a:gd name="connsiteY212" fmla="*/ 970552 h 1194629"/>
                <a:gd name="connsiteX213" fmla="*/ 529126 w 1941470"/>
                <a:gd name="connsiteY213" fmla="*/ 989853 h 1194629"/>
                <a:gd name="connsiteX214" fmla="*/ 540190 w 1941470"/>
                <a:gd name="connsiteY214" fmla="*/ 969494 h 1194629"/>
                <a:gd name="connsiteX215" fmla="*/ 765317 w 1941470"/>
                <a:gd name="connsiteY215" fmla="*/ 744368 h 1194629"/>
                <a:gd name="connsiteX216" fmla="*/ 779933 w 1941470"/>
                <a:gd name="connsiteY216" fmla="*/ 736425 h 1194629"/>
                <a:gd name="connsiteX217" fmla="*/ 776467 w 1941470"/>
                <a:gd name="connsiteY217" fmla="*/ 742429 h 1194629"/>
                <a:gd name="connsiteX218" fmla="*/ 767361 w 1941470"/>
                <a:gd name="connsiteY218" fmla="*/ 747378 h 1194629"/>
                <a:gd name="connsiteX219" fmla="*/ 543199 w 1941470"/>
                <a:gd name="connsiteY219" fmla="*/ 971538 h 1194629"/>
                <a:gd name="connsiteX220" fmla="*/ 533195 w 1941470"/>
                <a:gd name="connsiteY220" fmla="*/ 989945 h 1194629"/>
                <a:gd name="connsiteX221" fmla="*/ 530049 w 1941470"/>
                <a:gd name="connsiteY221" fmla="*/ 990164 h 1194629"/>
                <a:gd name="connsiteX222" fmla="*/ 716581 w 1941470"/>
                <a:gd name="connsiteY222" fmla="*/ 1101459 h 1194629"/>
                <a:gd name="connsiteX223" fmla="*/ 713823 w 1941470"/>
                <a:gd name="connsiteY223" fmla="*/ 1099026 h 1194629"/>
                <a:gd name="connsiteX224" fmla="*/ 718794 w 1941470"/>
                <a:gd name="connsiteY224" fmla="*/ 1089882 h 1194629"/>
                <a:gd name="connsiteX225" fmla="*/ 1230748 w 1941470"/>
                <a:gd name="connsiteY225" fmla="*/ 817349 h 1194629"/>
                <a:gd name="connsiteX226" fmla="*/ 1470896 w 1941470"/>
                <a:gd name="connsiteY226" fmla="*/ 865961 h 1194629"/>
                <a:gd name="connsiteX227" fmla="*/ 1553156 w 1941470"/>
                <a:gd name="connsiteY227" fmla="*/ 910669 h 1194629"/>
                <a:gd name="connsiteX228" fmla="*/ 1551996 w 1941470"/>
                <a:gd name="connsiteY228" fmla="*/ 914119 h 1194629"/>
                <a:gd name="connsiteX229" fmla="*/ 1469501 w 1941470"/>
                <a:gd name="connsiteY229" fmla="*/ 869285 h 1194629"/>
                <a:gd name="connsiteX230" fmla="*/ 1230748 w 1941470"/>
                <a:gd name="connsiteY230" fmla="*/ 820960 h 1194629"/>
                <a:gd name="connsiteX231" fmla="*/ 721781 w 1941470"/>
                <a:gd name="connsiteY231" fmla="*/ 1091890 h 1194629"/>
                <a:gd name="connsiteX232" fmla="*/ 487880 w 1941470"/>
                <a:gd name="connsiteY232" fmla="*/ 975984 h 1194629"/>
                <a:gd name="connsiteX233" fmla="*/ 504482 w 1941470"/>
                <a:gd name="connsiteY233" fmla="*/ 945437 h 1194629"/>
                <a:gd name="connsiteX234" fmla="*/ 741260 w 1941470"/>
                <a:gd name="connsiteY234" fmla="*/ 708660 h 1194629"/>
                <a:gd name="connsiteX235" fmla="*/ 820977 w 1941470"/>
                <a:gd name="connsiteY235" fmla="*/ 665336 h 1194629"/>
                <a:gd name="connsiteX236" fmla="*/ 817543 w 1941470"/>
                <a:gd name="connsiteY236" fmla="*/ 671283 h 1194629"/>
                <a:gd name="connsiteX237" fmla="*/ 743269 w 1941470"/>
                <a:gd name="connsiteY237" fmla="*/ 711648 h 1194629"/>
                <a:gd name="connsiteX238" fmla="*/ 507470 w 1941470"/>
                <a:gd name="connsiteY238" fmla="*/ 947446 h 1194629"/>
                <a:gd name="connsiteX239" fmla="*/ 491330 w 1941470"/>
                <a:gd name="connsiteY239" fmla="*/ 977144 h 1194629"/>
                <a:gd name="connsiteX240" fmla="*/ 749729 w 1941470"/>
                <a:gd name="connsiteY240" fmla="*/ 1130298 h 1194629"/>
                <a:gd name="connsiteX241" fmla="*/ 748418 w 1941470"/>
                <a:gd name="connsiteY241" fmla="*/ 1129541 h 1194629"/>
                <a:gd name="connsiteX242" fmla="*/ 746798 w 1941470"/>
                <a:gd name="connsiteY242" fmla="*/ 1128112 h 1194629"/>
                <a:gd name="connsiteX243" fmla="*/ 754502 w 1941470"/>
                <a:gd name="connsiteY243" fmla="*/ 1113937 h 1194629"/>
                <a:gd name="connsiteX244" fmla="*/ 1230748 w 1941470"/>
                <a:gd name="connsiteY244" fmla="*/ 860435 h 1194629"/>
                <a:gd name="connsiteX245" fmla="*/ 1454158 w 1941470"/>
                <a:gd name="connsiteY245" fmla="*/ 905650 h 1194629"/>
                <a:gd name="connsiteX246" fmla="*/ 1532373 w 1941470"/>
                <a:gd name="connsiteY246" fmla="*/ 948156 h 1194629"/>
                <a:gd name="connsiteX247" fmla="*/ 1530571 w 1941470"/>
                <a:gd name="connsiteY247" fmla="*/ 951276 h 1194629"/>
                <a:gd name="connsiteX248" fmla="*/ 1452763 w 1941470"/>
                <a:gd name="connsiteY248" fmla="*/ 908985 h 1194629"/>
                <a:gd name="connsiteX249" fmla="*/ 1230748 w 1941470"/>
                <a:gd name="connsiteY249" fmla="*/ 864046 h 1194629"/>
                <a:gd name="connsiteX250" fmla="*/ 757511 w 1941470"/>
                <a:gd name="connsiteY250" fmla="*/ 1115981 h 1194629"/>
                <a:gd name="connsiteX251" fmla="*/ 786860 w 1941470"/>
                <a:gd name="connsiteY251" fmla="*/ 1151735 h 1194629"/>
                <a:gd name="connsiteX252" fmla="*/ 783755 w 1941470"/>
                <a:gd name="connsiteY252" fmla="*/ 1149943 h 1194629"/>
                <a:gd name="connsiteX253" fmla="*/ 790230 w 1941470"/>
                <a:gd name="connsiteY253" fmla="*/ 1138029 h 1194629"/>
                <a:gd name="connsiteX254" fmla="*/ 1230747 w 1941470"/>
                <a:gd name="connsiteY254" fmla="*/ 903522 h 1194629"/>
                <a:gd name="connsiteX255" fmla="*/ 1437384 w 1941470"/>
                <a:gd name="connsiteY255" fmla="*/ 945352 h 1194629"/>
                <a:gd name="connsiteX256" fmla="*/ 1510917 w 1941470"/>
                <a:gd name="connsiteY256" fmla="*/ 985317 h 1194629"/>
                <a:gd name="connsiteX257" fmla="*/ 1509124 w 1941470"/>
                <a:gd name="connsiteY257" fmla="*/ 988423 h 1194629"/>
                <a:gd name="connsiteX258" fmla="*/ 1435989 w 1941470"/>
                <a:gd name="connsiteY258" fmla="*/ 948676 h 1194629"/>
                <a:gd name="connsiteX259" fmla="*/ 1230747 w 1941470"/>
                <a:gd name="connsiteY259" fmla="*/ 907133 h 1194629"/>
                <a:gd name="connsiteX260" fmla="*/ 793218 w 1941470"/>
                <a:gd name="connsiteY260" fmla="*/ 1140038 h 1194629"/>
                <a:gd name="connsiteX261" fmla="*/ 824022 w 1941470"/>
                <a:gd name="connsiteY261" fmla="*/ 1173191 h 1194629"/>
                <a:gd name="connsiteX262" fmla="*/ 820886 w 1941470"/>
                <a:gd name="connsiteY262" fmla="*/ 1171380 h 1194629"/>
                <a:gd name="connsiteX263" fmla="*/ 825938 w 1941470"/>
                <a:gd name="connsiteY263" fmla="*/ 1162085 h 1194629"/>
                <a:gd name="connsiteX264" fmla="*/ 1230748 w 1941470"/>
                <a:gd name="connsiteY264" fmla="*/ 946608 h 1194629"/>
                <a:gd name="connsiteX265" fmla="*/ 1420646 w 1941470"/>
                <a:gd name="connsiteY265" fmla="*/ 985041 h 1194629"/>
                <a:gd name="connsiteX266" fmla="*/ 1489480 w 1941470"/>
                <a:gd name="connsiteY266" fmla="*/ 1022448 h 1194629"/>
                <a:gd name="connsiteX267" fmla="*/ 1487678 w 1941470"/>
                <a:gd name="connsiteY267" fmla="*/ 1025569 h 1194629"/>
                <a:gd name="connsiteX268" fmla="*/ 1419251 w 1941470"/>
                <a:gd name="connsiteY268" fmla="*/ 988376 h 1194629"/>
                <a:gd name="connsiteX269" fmla="*/ 1230748 w 1941470"/>
                <a:gd name="connsiteY269" fmla="*/ 950219 h 1194629"/>
                <a:gd name="connsiteX270" fmla="*/ 828948 w 1941470"/>
                <a:gd name="connsiteY270" fmla="*/ 1164129 h 1194629"/>
                <a:gd name="connsiteX271" fmla="*/ 861153 w 1941470"/>
                <a:gd name="connsiteY271" fmla="*/ 1194629 h 1194629"/>
                <a:gd name="connsiteX272" fmla="*/ 858048 w 1941470"/>
                <a:gd name="connsiteY272" fmla="*/ 1192836 h 1194629"/>
                <a:gd name="connsiteX273" fmla="*/ 861667 w 1941470"/>
                <a:gd name="connsiteY273" fmla="*/ 1186177 h 1194629"/>
                <a:gd name="connsiteX274" fmla="*/ 1230748 w 1941470"/>
                <a:gd name="connsiteY274" fmla="*/ 989695 h 1194629"/>
                <a:gd name="connsiteX275" fmla="*/ 1403873 w 1941470"/>
                <a:gd name="connsiteY275" fmla="*/ 1024743 h 1194629"/>
                <a:gd name="connsiteX276" fmla="*/ 1468024 w 1941470"/>
                <a:gd name="connsiteY276" fmla="*/ 1059610 h 1194629"/>
                <a:gd name="connsiteX277" fmla="*/ 1466231 w 1941470"/>
                <a:gd name="connsiteY277" fmla="*/ 1062716 h 1194629"/>
                <a:gd name="connsiteX278" fmla="*/ 1402477 w 1941470"/>
                <a:gd name="connsiteY278" fmla="*/ 1028066 h 1194629"/>
                <a:gd name="connsiteX279" fmla="*/ 1230748 w 1941470"/>
                <a:gd name="connsiteY279" fmla="*/ 993306 h 1194629"/>
                <a:gd name="connsiteX280" fmla="*/ 864655 w 1941470"/>
                <a:gd name="connsiteY280" fmla="*/ 1188185 h 1194629"/>
                <a:gd name="connsiteX281" fmla="*/ 2893 w 1941470"/>
                <a:gd name="connsiteY281" fmla="*/ 699113 h 1194629"/>
                <a:gd name="connsiteX282" fmla="*/ 0 w 1941470"/>
                <a:gd name="connsiteY282" fmla="*/ 697443 h 1194629"/>
                <a:gd name="connsiteX283" fmla="*/ 39807 w 1941470"/>
                <a:gd name="connsiteY283" fmla="*/ 631919 h 1194629"/>
                <a:gd name="connsiteX284" fmla="*/ 1083902 w 1941470"/>
                <a:gd name="connsiteY284" fmla="*/ 6120 h 1194629"/>
                <a:gd name="connsiteX285" fmla="*/ 1205109 w 1941470"/>
                <a:gd name="connsiteY285" fmla="*/ 0 h 1194629"/>
                <a:gd name="connsiteX286" fmla="*/ 1202991 w 1941470"/>
                <a:gd name="connsiteY286" fmla="*/ 3668 h 1194629"/>
                <a:gd name="connsiteX287" fmla="*/ 1088445 w 1941470"/>
                <a:gd name="connsiteY287" fmla="*/ 9248 h 1194629"/>
                <a:gd name="connsiteX288" fmla="*/ 217758 w 1941470"/>
                <a:gd name="connsiteY288" fmla="*/ 421938 h 1194629"/>
                <a:gd name="connsiteX289" fmla="*/ 38039 w 1941470"/>
                <a:gd name="connsiteY289" fmla="*/ 640553 h 1194629"/>
                <a:gd name="connsiteX290" fmla="*/ 40857 w 1941470"/>
                <a:gd name="connsiteY290" fmla="*/ 721031 h 1194629"/>
                <a:gd name="connsiteX291" fmla="*/ 37741 w 1941470"/>
                <a:gd name="connsiteY291" fmla="*/ 719232 h 1194629"/>
                <a:gd name="connsiteX292" fmla="*/ 75861 w 1941470"/>
                <a:gd name="connsiteY292" fmla="*/ 656551 h 1194629"/>
                <a:gd name="connsiteX293" fmla="*/ 1088511 w 1941470"/>
                <a:gd name="connsiteY293" fmla="*/ 48997 h 1194629"/>
                <a:gd name="connsiteX294" fmla="*/ 1179481 w 1941470"/>
                <a:gd name="connsiteY294" fmla="*/ 44388 h 1194629"/>
                <a:gd name="connsiteX295" fmla="*/ 1177333 w 1941470"/>
                <a:gd name="connsiteY295" fmla="*/ 48108 h 1194629"/>
                <a:gd name="connsiteX296" fmla="*/ 1088876 w 1941470"/>
                <a:gd name="connsiteY296" fmla="*/ 52589 h 1194629"/>
                <a:gd name="connsiteX297" fmla="*/ 78849 w 1941470"/>
                <a:gd name="connsiteY297" fmla="*/ 658560 h 1194629"/>
                <a:gd name="connsiteX298" fmla="*/ 78145 w 1941470"/>
                <a:gd name="connsiteY298" fmla="*/ 742559 h 1194629"/>
                <a:gd name="connsiteX299" fmla="*/ 74999 w 1941470"/>
                <a:gd name="connsiteY299" fmla="*/ 740743 h 1194629"/>
                <a:gd name="connsiteX300" fmla="*/ 111569 w 1941470"/>
                <a:gd name="connsiteY300" fmla="*/ 680608 h 1194629"/>
                <a:gd name="connsiteX301" fmla="*/ 1092904 w 1941470"/>
                <a:gd name="connsiteY301" fmla="*/ 91861 h 1194629"/>
                <a:gd name="connsiteX302" fmla="*/ 1153855 w 1941470"/>
                <a:gd name="connsiteY302" fmla="*/ 88773 h 1194629"/>
                <a:gd name="connsiteX303" fmla="*/ 1151707 w 1941470"/>
                <a:gd name="connsiteY303" fmla="*/ 92493 h 1194629"/>
                <a:gd name="connsiteX304" fmla="*/ 1093282 w 1941470"/>
                <a:gd name="connsiteY304" fmla="*/ 95454 h 1194629"/>
                <a:gd name="connsiteX305" fmla="*/ 114579 w 1941470"/>
                <a:gd name="connsiteY305" fmla="*/ 682652 h 1194629"/>
                <a:gd name="connsiteX306" fmla="*/ 115402 w 1941470"/>
                <a:gd name="connsiteY306" fmla="*/ 764070 h 1194629"/>
                <a:gd name="connsiteX307" fmla="*/ 112286 w 1941470"/>
                <a:gd name="connsiteY307" fmla="*/ 762271 h 1194629"/>
                <a:gd name="connsiteX308" fmla="*/ 147299 w 1941470"/>
                <a:gd name="connsiteY308" fmla="*/ 704699 h 1194629"/>
                <a:gd name="connsiteX309" fmla="*/ 1097310 w 1941470"/>
                <a:gd name="connsiteY309" fmla="*/ 134724 h 1194629"/>
                <a:gd name="connsiteX310" fmla="*/ 1128230 w 1941470"/>
                <a:gd name="connsiteY310" fmla="*/ 133158 h 1194629"/>
                <a:gd name="connsiteX311" fmla="*/ 1126082 w 1941470"/>
                <a:gd name="connsiteY311" fmla="*/ 136877 h 1194629"/>
                <a:gd name="connsiteX312" fmla="*/ 1097675 w 1941470"/>
                <a:gd name="connsiteY312" fmla="*/ 138317 h 1194629"/>
                <a:gd name="connsiteX313" fmla="*/ 150287 w 1941470"/>
                <a:gd name="connsiteY313" fmla="*/ 706707 h 1194629"/>
                <a:gd name="connsiteX314" fmla="*/ 152689 w 1941470"/>
                <a:gd name="connsiteY314" fmla="*/ 785598 h 1194629"/>
                <a:gd name="connsiteX315" fmla="*/ 149543 w 1941470"/>
                <a:gd name="connsiteY315" fmla="*/ 783782 h 1194629"/>
                <a:gd name="connsiteX316" fmla="*/ 183007 w 1941470"/>
                <a:gd name="connsiteY316" fmla="*/ 728756 h 1194629"/>
                <a:gd name="connsiteX317" fmla="*/ 1101702 w 1941470"/>
                <a:gd name="connsiteY317" fmla="*/ 177588 h 1194629"/>
                <a:gd name="connsiteX318" fmla="*/ 1102604 w 1941470"/>
                <a:gd name="connsiteY318" fmla="*/ 177542 h 1194629"/>
                <a:gd name="connsiteX319" fmla="*/ 1100351 w 1941470"/>
                <a:gd name="connsiteY319" fmla="*/ 181445 h 1194629"/>
                <a:gd name="connsiteX320" fmla="*/ 977088 w 1941470"/>
                <a:gd name="connsiteY320" fmla="*/ 200313 h 1194629"/>
                <a:gd name="connsiteX321" fmla="*/ 186016 w 1941470"/>
                <a:gd name="connsiteY321" fmla="*/ 730800 h 1194629"/>
                <a:gd name="connsiteX322" fmla="*/ 189945 w 1941470"/>
                <a:gd name="connsiteY322" fmla="*/ 807108 h 1194629"/>
                <a:gd name="connsiteX323" fmla="*/ 186830 w 1941470"/>
                <a:gd name="connsiteY323" fmla="*/ 805309 h 1194629"/>
                <a:gd name="connsiteX324" fmla="*/ 218735 w 1941470"/>
                <a:gd name="connsiteY324" fmla="*/ 752847 h 1194629"/>
                <a:gd name="connsiteX325" fmla="*/ 985028 w 1941470"/>
                <a:gd name="connsiteY325" fmla="*/ 238984 h 1194629"/>
                <a:gd name="connsiteX326" fmla="*/ 1075090 w 1941470"/>
                <a:gd name="connsiteY326" fmla="*/ 225199 h 1194629"/>
                <a:gd name="connsiteX327" fmla="*/ 1072779 w 1941470"/>
                <a:gd name="connsiteY327" fmla="*/ 229201 h 1194629"/>
                <a:gd name="connsiteX328" fmla="*/ 985748 w 1941470"/>
                <a:gd name="connsiteY328" fmla="*/ 242520 h 1194629"/>
                <a:gd name="connsiteX329" fmla="*/ 221723 w 1941470"/>
                <a:gd name="connsiteY329" fmla="*/ 754855 h 1194629"/>
                <a:gd name="connsiteX330" fmla="*/ 227233 w 1941470"/>
                <a:gd name="connsiteY330" fmla="*/ 828636 h 1194629"/>
                <a:gd name="connsiteX331" fmla="*/ 224087 w 1941470"/>
                <a:gd name="connsiteY331" fmla="*/ 826820 h 1194629"/>
                <a:gd name="connsiteX332" fmla="*/ 254443 w 1941470"/>
                <a:gd name="connsiteY332" fmla="*/ 776903 h 1194629"/>
                <a:gd name="connsiteX333" fmla="*/ 993689 w 1941470"/>
                <a:gd name="connsiteY333" fmla="*/ 281192 h 1194629"/>
                <a:gd name="connsiteX334" fmla="*/ 1047518 w 1941470"/>
                <a:gd name="connsiteY334" fmla="*/ 272954 h 1194629"/>
                <a:gd name="connsiteX335" fmla="*/ 1045205 w 1941470"/>
                <a:gd name="connsiteY335" fmla="*/ 276960 h 1194629"/>
                <a:gd name="connsiteX336" fmla="*/ 994433 w 1941470"/>
                <a:gd name="connsiteY336" fmla="*/ 284732 h 1194629"/>
                <a:gd name="connsiteX337" fmla="*/ 257453 w 1941470"/>
                <a:gd name="connsiteY337" fmla="*/ 778948 h 1194629"/>
                <a:gd name="connsiteX338" fmla="*/ 264490 w 1941470"/>
                <a:gd name="connsiteY338" fmla="*/ 850146 h 1194629"/>
                <a:gd name="connsiteX339" fmla="*/ 261374 w 1941470"/>
                <a:gd name="connsiteY339" fmla="*/ 848347 h 1194629"/>
                <a:gd name="connsiteX340" fmla="*/ 290173 w 1941470"/>
                <a:gd name="connsiteY340" fmla="*/ 800995 h 1194629"/>
                <a:gd name="connsiteX341" fmla="*/ 1002374 w 1941470"/>
                <a:gd name="connsiteY341" fmla="*/ 323403 h 1194629"/>
                <a:gd name="connsiteX342" fmla="*/ 1019945 w 1941470"/>
                <a:gd name="connsiteY342" fmla="*/ 320713 h 1194629"/>
                <a:gd name="connsiteX343" fmla="*/ 1017635 w 1941470"/>
                <a:gd name="connsiteY343" fmla="*/ 324714 h 1194629"/>
                <a:gd name="connsiteX344" fmla="*/ 1003094 w 1941470"/>
                <a:gd name="connsiteY344" fmla="*/ 326939 h 1194629"/>
                <a:gd name="connsiteX345" fmla="*/ 293161 w 1941470"/>
                <a:gd name="connsiteY345" fmla="*/ 803003 h 1194629"/>
                <a:gd name="connsiteX346" fmla="*/ 301748 w 1941470"/>
                <a:gd name="connsiteY346" fmla="*/ 871657 h 1194629"/>
                <a:gd name="connsiteX347" fmla="*/ 298632 w 1941470"/>
                <a:gd name="connsiteY347" fmla="*/ 869858 h 1194629"/>
                <a:gd name="connsiteX348" fmla="*/ 325881 w 1941470"/>
                <a:gd name="connsiteY348" fmla="*/ 825051 h 1194629"/>
                <a:gd name="connsiteX349" fmla="*/ 906508 w 1941470"/>
                <a:gd name="connsiteY349" fmla="*/ 392550 h 1194629"/>
                <a:gd name="connsiteX350" fmla="*/ 991049 w 1941470"/>
                <a:gd name="connsiteY350" fmla="*/ 370762 h 1194629"/>
                <a:gd name="connsiteX351" fmla="*/ 988524 w 1941470"/>
                <a:gd name="connsiteY351" fmla="*/ 375135 h 1194629"/>
                <a:gd name="connsiteX352" fmla="*/ 907572 w 1941470"/>
                <a:gd name="connsiteY352" fmla="*/ 395996 h 1194629"/>
                <a:gd name="connsiteX353" fmla="*/ 328869 w 1941470"/>
                <a:gd name="connsiteY353" fmla="*/ 827059 h 1194629"/>
                <a:gd name="connsiteX354" fmla="*/ 339034 w 1941470"/>
                <a:gd name="connsiteY354" fmla="*/ 893184 h 1194629"/>
                <a:gd name="connsiteX355" fmla="*/ 335918 w 1941470"/>
                <a:gd name="connsiteY355" fmla="*/ 891385 h 1194629"/>
                <a:gd name="connsiteX356" fmla="*/ 361609 w 1941470"/>
                <a:gd name="connsiteY356" fmla="*/ 849142 h 1194629"/>
                <a:gd name="connsiteX357" fmla="*/ 823042 w 1941470"/>
                <a:gd name="connsiteY357" fmla="*/ 469006 h 1194629"/>
                <a:gd name="connsiteX358" fmla="*/ 958691 w 1941470"/>
                <a:gd name="connsiteY358" fmla="*/ 426807 h 1194629"/>
                <a:gd name="connsiteX359" fmla="*/ 956045 w 1941470"/>
                <a:gd name="connsiteY359" fmla="*/ 431390 h 1194629"/>
                <a:gd name="connsiteX360" fmla="*/ 824437 w 1941470"/>
                <a:gd name="connsiteY360" fmla="*/ 472330 h 1194629"/>
                <a:gd name="connsiteX361" fmla="*/ 364597 w 1941470"/>
                <a:gd name="connsiteY361" fmla="*/ 851151 h 1194629"/>
                <a:gd name="connsiteX362" fmla="*/ 376321 w 1941470"/>
                <a:gd name="connsiteY362" fmla="*/ 914712 h 1194629"/>
                <a:gd name="connsiteX363" fmla="*/ 373176 w 1941470"/>
                <a:gd name="connsiteY363" fmla="*/ 912896 h 1194629"/>
                <a:gd name="connsiteX364" fmla="*/ 397317 w 1941470"/>
                <a:gd name="connsiteY364" fmla="*/ 873199 h 1194629"/>
                <a:gd name="connsiteX365" fmla="*/ 839781 w 1941470"/>
                <a:gd name="connsiteY365" fmla="*/ 508696 h 1194629"/>
                <a:gd name="connsiteX366" fmla="*/ 927093 w 1941470"/>
                <a:gd name="connsiteY366" fmla="*/ 481537 h 1194629"/>
                <a:gd name="connsiteX367" fmla="*/ 924435 w 1941470"/>
                <a:gd name="connsiteY367" fmla="*/ 486140 h 1194629"/>
                <a:gd name="connsiteX368" fmla="*/ 841210 w 1941470"/>
                <a:gd name="connsiteY368" fmla="*/ 512032 h 1194629"/>
                <a:gd name="connsiteX369" fmla="*/ 400326 w 1941470"/>
                <a:gd name="connsiteY369" fmla="*/ 875243 h 1194629"/>
                <a:gd name="connsiteX370" fmla="*/ 413578 w 1941470"/>
                <a:gd name="connsiteY370" fmla="*/ 936222 h 1194629"/>
                <a:gd name="connsiteX371" fmla="*/ 410463 w 1941470"/>
                <a:gd name="connsiteY371" fmla="*/ 934424 h 1194629"/>
                <a:gd name="connsiteX372" fmla="*/ 433047 w 1941470"/>
                <a:gd name="connsiteY372" fmla="*/ 897290 h 1194629"/>
                <a:gd name="connsiteX373" fmla="*/ 856554 w 1941470"/>
                <a:gd name="connsiteY373" fmla="*/ 548397 h 1194629"/>
                <a:gd name="connsiteX374" fmla="*/ 895483 w 1941470"/>
                <a:gd name="connsiteY374" fmla="*/ 536287 h 1194629"/>
                <a:gd name="connsiteX375" fmla="*/ 892838 w 1941470"/>
                <a:gd name="connsiteY375" fmla="*/ 540868 h 1194629"/>
                <a:gd name="connsiteX376" fmla="*/ 857949 w 1941470"/>
                <a:gd name="connsiteY376" fmla="*/ 551721 h 1194629"/>
                <a:gd name="connsiteX377" fmla="*/ 436034 w 1941470"/>
                <a:gd name="connsiteY377" fmla="*/ 899298 h 1194629"/>
                <a:gd name="connsiteX378" fmla="*/ 450866 w 1941470"/>
                <a:gd name="connsiteY378" fmla="*/ 957750 h 1194629"/>
                <a:gd name="connsiteX379" fmla="*/ 447720 w 1941470"/>
                <a:gd name="connsiteY379" fmla="*/ 955934 h 1194629"/>
                <a:gd name="connsiteX380" fmla="*/ 468754 w 1941470"/>
                <a:gd name="connsiteY380" fmla="*/ 921346 h 1194629"/>
                <a:gd name="connsiteX381" fmla="*/ 717169 w 1941470"/>
                <a:gd name="connsiteY381" fmla="*/ 672932 h 1194629"/>
                <a:gd name="connsiteX382" fmla="*/ 862048 w 1941470"/>
                <a:gd name="connsiteY382" fmla="*/ 594198 h 1194629"/>
                <a:gd name="connsiteX383" fmla="*/ 858588 w 1941470"/>
                <a:gd name="connsiteY383" fmla="*/ 600191 h 1194629"/>
                <a:gd name="connsiteX384" fmla="*/ 719213 w 1941470"/>
                <a:gd name="connsiteY384" fmla="*/ 675941 h 1194629"/>
                <a:gd name="connsiteX385" fmla="*/ 471763 w 1941470"/>
                <a:gd name="connsiteY385" fmla="*/ 923390 h 11946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Lst>
              <a:rect l="l" t="t" r="r" b="b"/>
              <a:pathLst>
                <a:path w="1941470" h="1194629">
                  <a:moveTo>
                    <a:pt x="1255841" y="3538"/>
                  </a:moveTo>
                  <a:lnTo>
                    <a:pt x="1257842" y="73"/>
                  </a:lnTo>
                  <a:lnTo>
                    <a:pt x="1377594" y="6120"/>
                  </a:lnTo>
                  <a:cubicBezTo>
                    <a:pt x="1570721" y="25733"/>
                    <a:pt x="1752535" y="83609"/>
                    <a:pt x="1915338" y="172048"/>
                  </a:cubicBezTo>
                  <a:lnTo>
                    <a:pt x="1941172" y="187743"/>
                  </a:lnTo>
                  <a:lnTo>
                    <a:pt x="1941470" y="192016"/>
                  </a:lnTo>
                  <a:lnTo>
                    <a:pt x="1905217" y="170258"/>
                  </a:lnTo>
                  <a:cubicBezTo>
                    <a:pt x="1741152" y="82479"/>
                    <a:pt x="1561008" y="27663"/>
                    <a:pt x="1373051" y="9248"/>
                  </a:cubicBezTo>
                  <a:close/>
                  <a:moveTo>
                    <a:pt x="1231645" y="45448"/>
                  </a:moveTo>
                  <a:lnTo>
                    <a:pt x="1233671" y="41939"/>
                  </a:lnTo>
                  <a:lnTo>
                    <a:pt x="1372985" y="48997"/>
                  </a:lnTo>
                  <a:cubicBezTo>
                    <a:pt x="1560083" y="68057"/>
                    <a:pt x="1736348" y="124294"/>
                    <a:pt x="1894253" y="210183"/>
                  </a:cubicBezTo>
                  <a:lnTo>
                    <a:pt x="1936845" y="236086"/>
                  </a:lnTo>
                  <a:lnTo>
                    <a:pt x="1935670" y="239581"/>
                  </a:lnTo>
                  <a:lnTo>
                    <a:pt x="1892543" y="213353"/>
                  </a:lnTo>
                  <a:cubicBezTo>
                    <a:pt x="1735046" y="127689"/>
                    <a:pt x="1559237" y="71599"/>
                    <a:pt x="1372619" y="52589"/>
                  </a:cubicBezTo>
                  <a:close/>
                  <a:moveTo>
                    <a:pt x="1206073" y="89739"/>
                  </a:moveTo>
                  <a:lnTo>
                    <a:pt x="1208221" y="86019"/>
                  </a:lnTo>
                  <a:lnTo>
                    <a:pt x="1230748" y="84878"/>
                  </a:lnTo>
                  <a:cubicBezTo>
                    <a:pt x="1463391" y="84878"/>
                    <a:pt x="1682473" y="144018"/>
                    <a:pt x="1873750" y="248054"/>
                  </a:cubicBezTo>
                  <a:lnTo>
                    <a:pt x="1920250" y="276332"/>
                  </a:lnTo>
                  <a:lnTo>
                    <a:pt x="1918434" y="279478"/>
                  </a:lnTo>
                  <a:lnTo>
                    <a:pt x="1872004" y="251241"/>
                  </a:lnTo>
                  <a:cubicBezTo>
                    <a:pt x="1681238" y="147476"/>
                    <a:pt x="1462750" y="88489"/>
                    <a:pt x="1230748" y="88489"/>
                  </a:cubicBezTo>
                  <a:close/>
                  <a:moveTo>
                    <a:pt x="1180448" y="134123"/>
                  </a:moveTo>
                  <a:lnTo>
                    <a:pt x="1182596" y="130404"/>
                  </a:lnTo>
                  <a:lnTo>
                    <a:pt x="1230748" y="127964"/>
                  </a:lnTo>
                  <a:cubicBezTo>
                    <a:pt x="1455953" y="127964"/>
                    <a:pt x="1668039" y="185220"/>
                    <a:pt x="1853211" y="285940"/>
                  </a:cubicBezTo>
                  <a:lnTo>
                    <a:pt x="1898723" y="313618"/>
                  </a:lnTo>
                  <a:lnTo>
                    <a:pt x="1896924" y="316735"/>
                  </a:lnTo>
                  <a:lnTo>
                    <a:pt x="1851501" y="289111"/>
                  </a:lnTo>
                  <a:cubicBezTo>
                    <a:pt x="1666839" y="188671"/>
                    <a:pt x="1455338" y="131575"/>
                    <a:pt x="1230748" y="131575"/>
                  </a:cubicBezTo>
                  <a:close/>
                  <a:moveTo>
                    <a:pt x="1154822" y="178509"/>
                  </a:moveTo>
                  <a:lnTo>
                    <a:pt x="1156970" y="174788"/>
                  </a:lnTo>
                  <a:lnTo>
                    <a:pt x="1230748" y="171051"/>
                  </a:lnTo>
                  <a:cubicBezTo>
                    <a:pt x="1448541" y="171051"/>
                    <a:pt x="1653640" y="226416"/>
                    <a:pt x="1832708" y="323811"/>
                  </a:cubicBezTo>
                  <a:lnTo>
                    <a:pt x="1877212" y="350876"/>
                  </a:lnTo>
                  <a:lnTo>
                    <a:pt x="1875396" y="354022"/>
                  </a:lnTo>
                  <a:lnTo>
                    <a:pt x="1830961" y="326998"/>
                  </a:lnTo>
                  <a:cubicBezTo>
                    <a:pt x="1652405" y="229874"/>
                    <a:pt x="1447900" y="174662"/>
                    <a:pt x="1230748" y="174662"/>
                  </a:cubicBezTo>
                  <a:close/>
                  <a:moveTo>
                    <a:pt x="1129197" y="222893"/>
                  </a:moveTo>
                  <a:lnTo>
                    <a:pt x="1131345" y="219173"/>
                  </a:lnTo>
                  <a:lnTo>
                    <a:pt x="1230748" y="214137"/>
                  </a:lnTo>
                  <a:cubicBezTo>
                    <a:pt x="1441103" y="214137"/>
                    <a:pt x="1639204" y="267618"/>
                    <a:pt x="1812168" y="361698"/>
                  </a:cubicBezTo>
                  <a:lnTo>
                    <a:pt x="1855684" y="388163"/>
                  </a:lnTo>
                  <a:lnTo>
                    <a:pt x="1853886" y="391279"/>
                  </a:lnTo>
                  <a:lnTo>
                    <a:pt x="1810458" y="364868"/>
                  </a:lnTo>
                  <a:cubicBezTo>
                    <a:pt x="1638006" y="271069"/>
                    <a:pt x="1440488" y="217748"/>
                    <a:pt x="1230748" y="217748"/>
                  </a:cubicBezTo>
                  <a:close/>
                  <a:moveTo>
                    <a:pt x="1103097" y="268099"/>
                  </a:moveTo>
                  <a:lnTo>
                    <a:pt x="1105409" y="264095"/>
                  </a:lnTo>
                  <a:lnTo>
                    <a:pt x="1110501" y="263315"/>
                  </a:lnTo>
                  <a:cubicBezTo>
                    <a:pt x="1150044" y="259287"/>
                    <a:pt x="1190159" y="257224"/>
                    <a:pt x="1230748" y="257224"/>
                  </a:cubicBezTo>
                  <a:cubicBezTo>
                    <a:pt x="1433692" y="257224"/>
                    <a:pt x="1624806" y="308814"/>
                    <a:pt x="1791665" y="399569"/>
                  </a:cubicBezTo>
                  <a:lnTo>
                    <a:pt x="1834174" y="425420"/>
                  </a:lnTo>
                  <a:lnTo>
                    <a:pt x="1832367" y="428550"/>
                  </a:lnTo>
                  <a:lnTo>
                    <a:pt x="1789955" y="402755"/>
                  </a:lnTo>
                  <a:cubicBezTo>
                    <a:pt x="1623607" y="312272"/>
                    <a:pt x="1433076" y="260835"/>
                    <a:pt x="1230748" y="260835"/>
                  </a:cubicBezTo>
                  <a:cubicBezTo>
                    <a:pt x="1190287" y="260835"/>
                    <a:pt x="1150298" y="262892"/>
                    <a:pt x="1110879" y="266908"/>
                  </a:cubicBezTo>
                  <a:close/>
                  <a:moveTo>
                    <a:pt x="1076974" y="315632"/>
                  </a:moveTo>
                  <a:lnTo>
                    <a:pt x="1078268" y="311787"/>
                  </a:lnTo>
                  <a:lnTo>
                    <a:pt x="1114907" y="306179"/>
                  </a:lnTo>
                  <a:cubicBezTo>
                    <a:pt x="1153001" y="302298"/>
                    <a:pt x="1191647" y="300310"/>
                    <a:pt x="1230748" y="300310"/>
                  </a:cubicBezTo>
                  <a:cubicBezTo>
                    <a:pt x="1426254" y="300310"/>
                    <a:pt x="1610371" y="350016"/>
                    <a:pt x="1771125" y="437456"/>
                  </a:cubicBezTo>
                  <a:lnTo>
                    <a:pt x="1812646" y="462707"/>
                  </a:lnTo>
                  <a:lnTo>
                    <a:pt x="1810848" y="465823"/>
                  </a:lnTo>
                  <a:lnTo>
                    <a:pt x="1769415" y="440626"/>
                  </a:lnTo>
                  <a:cubicBezTo>
                    <a:pt x="1609172" y="353467"/>
                    <a:pt x="1425639" y="303921"/>
                    <a:pt x="1230748" y="303921"/>
                  </a:cubicBezTo>
                  <a:cubicBezTo>
                    <a:pt x="1191770" y="303921"/>
                    <a:pt x="1153246" y="305903"/>
                    <a:pt x="1115272" y="309771"/>
                  </a:cubicBezTo>
                  <a:close/>
                  <a:moveTo>
                    <a:pt x="1063497" y="361230"/>
                  </a:moveTo>
                  <a:lnTo>
                    <a:pt x="1063245" y="357621"/>
                  </a:lnTo>
                  <a:lnTo>
                    <a:pt x="1119299" y="349043"/>
                  </a:lnTo>
                  <a:cubicBezTo>
                    <a:pt x="1155949" y="345310"/>
                    <a:pt x="1193129" y="343397"/>
                    <a:pt x="1230748" y="343397"/>
                  </a:cubicBezTo>
                  <a:cubicBezTo>
                    <a:pt x="1418842" y="343397"/>
                    <a:pt x="1595972" y="391212"/>
                    <a:pt x="1750622" y="475326"/>
                  </a:cubicBezTo>
                  <a:lnTo>
                    <a:pt x="1791136" y="499965"/>
                  </a:lnTo>
                  <a:lnTo>
                    <a:pt x="1789329" y="503094"/>
                  </a:lnTo>
                  <a:lnTo>
                    <a:pt x="1748912" y="478513"/>
                  </a:lnTo>
                  <a:cubicBezTo>
                    <a:pt x="1594774" y="394671"/>
                    <a:pt x="1418227" y="347008"/>
                    <a:pt x="1230748" y="347008"/>
                  </a:cubicBezTo>
                  <a:cubicBezTo>
                    <a:pt x="1193252" y="347008"/>
                    <a:pt x="1156194" y="348914"/>
                    <a:pt x="1119665" y="352634"/>
                  </a:cubicBezTo>
                  <a:close/>
                  <a:moveTo>
                    <a:pt x="1066654" y="404286"/>
                  </a:moveTo>
                  <a:lnTo>
                    <a:pt x="1066473" y="403914"/>
                  </a:lnTo>
                  <a:lnTo>
                    <a:pt x="1066249" y="400700"/>
                  </a:lnTo>
                  <a:lnTo>
                    <a:pt x="1123704" y="391906"/>
                  </a:lnTo>
                  <a:cubicBezTo>
                    <a:pt x="1158905" y="388320"/>
                    <a:pt x="1194616" y="386483"/>
                    <a:pt x="1230747" y="386483"/>
                  </a:cubicBezTo>
                  <a:cubicBezTo>
                    <a:pt x="1411404" y="386483"/>
                    <a:pt x="1581537" y="432415"/>
                    <a:pt x="1730082" y="513213"/>
                  </a:cubicBezTo>
                  <a:lnTo>
                    <a:pt x="1769608" y="537251"/>
                  </a:lnTo>
                  <a:lnTo>
                    <a:pt x="1767809" y="540367"/>
                  </a:lnTo>
                  <a:lnTo>
                    <a:pt x="1728372" y="516383"/>
                  </a:lnTo>
                  <a:cubicBezTo>
                    <a:pt x="1580338" y="435866"/>
                    <a:pt x="1410788" y="390094"/>
                    <a:pt x="1230747" y="390094"/>
                  </a:cubicBezTo>
                  <a:cubicBezTo>
                    <a:pt x="1194739" y="390094"/>
                    <a:pt x="1159150" y="391925"/>
                    <a:pt x="1124069" y="395499"/>
                  </a:cubicBezTo>
                  <a:close/>
                  <a:moveTo>
                    <a:pt x="1086424" y="444800"/>
                  </a:moveTo>
                  <a:lnTo>
                    <a:pt x="1084766" y="441401"/>
                  </a:lnTo>
                  <a:lnTo>
                    <a:pt x="1128098" y="434770"/>
                  </a:lnTo>
                  <a:cubicBezTo>
                    <a:pt x="1161854" y="431332"/>
                    <a:pt x="1196099" y="429570"/>
                    <a:pt x="1230748" y="429570"/>
                  </a:cubicBezTo>
                  <a:cubicBezTo>
                    <a:pt x="1403993" y="429570"/>
                    <a:pt x="1567139" y="473610"/>
                    <a:pt x="1709579" y="551084"/>
                  </a:cubicBezTo>
                  <a:lnTo>
                    <a:pt x="1748098" y="574508"/>
                  </a:lnTo>
                  <a:lnTo>
                    <a:pt x="1746291" y="577638"/>
                  </a:lnTo>
                  <a:lnTo>
                    <a:pt x="1707869" y="554271"/>
                  </a:lnTo>
                  <a:cubicBezTo>
                    <a:pt x="1565940" y="477069"/>
                    <a:pt x="1403377" y="433181"/>
                    <a:pt x="1230748" y="433181"/>
                  </a:cubicBezTo>
                  <a:cubicBezTo>
                    <a:pt x="1196227" y="433181"/>
                    <a:pt x="1162109" y="434936"/>
                    <a:pt x="1128477" y="438363"/>
                  </a:cubicBezTo>
                  <a:close/>
                  <a:moveTo>
                    <a:pt x="1129022" y="481815"/>
                  </a:moveTo>
                  <a:lnTo>
                    <a:pt x="1124043" y="478940"/>
                  </a:lnTo>
                  <a:lnTo>
                    <a:pt x="1124032" y="478930"/>
                  </a:lnTo>
                  <a:lnTo>
                    <a:pt x="1132504" y="477634"/>
                  </a:lnTo>
                  <a:cubicBezTo>
                    <a:pt x="1164812" y="474342"/>
                    <a:pt x="1197587" y="472656"/>
                    <a:pt x="1230748" y="472656"/>
                  </a:cubicBezTo>
                  <a:cubicBezTo>
                    <a:pt x="1396555" y="472656"/>
                    <a:pt x="1552704" y="514813"/>
                    <a:pt x="1689040" y="588971"/>
                  </a:cubicBezTo>
                  <a:lnTo>
                    <a:pt x="1726570" y="611795"/>
                  </a:lnTo>
                  <a:lnTo>
                    <a:pt x="1724771" y="614911"/>
                  </a:lnTo>
                  <a:lnTo>
                    <a:pt x="1687330" y="592141"/>
                  </a:lnTo>
                  <a:cubicBezTo>
                    <a:pt x="1551505" y="518264"/>
                    <a:pt x="1395939" y="476267"/>
                    <a:pt x="1230748" y="476267"/>
                  </a:cubicBezTo>
                  <a:cubicBezTo>
                    <a:pt x="1197710" y="476267"/>
                    <a:pt x="1165056" y="477947"/>
                    <a:pt x="1132869" y="481226"/>
                  </a:cubicBezTo>
                  <a:close/>
                  <a:moveTo>
                    <a:pt x="1199512" y="522513"/>
                  </a:moveTo>
                  <a:lnTo>
                    <a:pt x="1194189" y="519439"/>
                  </a:lnTo>
                  <a:lnTo>
                    <a:pt x="1230748" y="515743"/>
                  </a:lnTo>
                  <a:cubicBezTo>
                    <a:pt x="1389143" y="515743"/>
                    <a:pt x="1538305" y="556009"/>
                    <a:pt x="1668537" y="626842"/>
                  </a:cubicBezTo>
                  <a:lnTo>
                    <a:pt x="1705060" y="649053"/>
                  </a:lnTo>
                  <a:lnTo>
                    <a:pt x="1703253" y="652182"/>
                  </a:lnTo>
                  <a:lnTo>
                    <a:pt x="1666827" y="630028"/>
                  </a:lnTo>
                  <a:cubicBezTo>
                    <a:pt x="1537107" y="559467"/>
                    <a:pt x="1388528" y="519354"/>
                    <a:pt x="1230748" y="519354"/>
                  </a:cubicBezTo>
                  <a:close/>
                  <a:moveTo>
                    <a:pt x="1272316" y="564546"/>
                  </a:moveTo>
                  <a:lnTo>
                    <a:pt x="1265460" y="560588"/>
                  </a:lnTo>
                  <a:lnTo>
                    <a:pt x="1320192" y="563361"/>
                  </a:lnTo>
                  <a:cubicBezTo>
                    <a:pt x="1437849" y="575347"/>
                    <a:pt x="1548695" y="610714"/>
                    <a:pt x="1647996" y="664728"/>
                  </a:cubicBezTo>
                  <a:lnTo>
                    <a:pt x="1679508" y="683892"/>
                  </a:lnTo>
                  <a:lnTo>
                    <a:pt x="1677092" y="686633"/>
                  </a:lnTo>
                  <a:lnTo>
                    <a:pt x="1646287" y="667898"/>
                  </a:lnTo>
                  <a:cubicBezTo>
                    <a:pt x="1547394" y="614109"/>
                    <a:pt x="1437003" y="578889"/>
                    <a:pt x="1319827" y="566953"/>
                  </a:cubicBezTo>
                  <a:close/>
                  <a:moveTo>
                    <a:pt x="1363460" y="617168"/>
                  </a:moveTo>
                  <a:lnTo>
                    <a:pt x="1354859" y="612202"/>
                  </a:lnTo>
                  <a:lnTo>
                    <a:pt x="1398424" y="618869"/>
                  </a:lnTo>
                  <a:cubicBezTo>
                    <a:pt x="1479691" y="635541"/>
                    <a:pt x="1556680" y="664084"/>
                    <a:pt x="1627494" y="702599"/>
                  </a:cubicBezTo>
                  <a:lnTo>
                    <a:pt x="1643433" y="712292"/>
                  </a:lnTo>
                  <a:lnTo>
                    <a:pt x="1639576" y="714174"/>
                  </a:lnTo>
                  <a:lnTo>
                    <a:pt x="1625784" y="705786"/>
                  </a:lnTo>
                  <a:cubicBezTo>
                    <a:pt x="1555277" y="667433"/>
                    <a:pt x="1478621" y="639010"/>
                    <a:pt x="1397703" y="622409"/>
                  </a:cubicBezTo>
                  <a:close/>
                  <a:moveTo>
                    <a:pt x="1505272" y="699043"/>
                  </a:moveTo>
                  <a:lnTo>
                    <a:pt x="1487060" y="688528"/>
                  </a:lnTo>
                  <a:lnTo>
                    <a:pt x="1537919" y="707180"/>
                  </a:lnTo>
                  <a:lnTo>
                    <a:pt x="1578084" y="726558"/>
                  </a:lnTo>
                  <a:lnTo>
                    <a:pt x="1572967" y="726915"/>
                  </a:lnTo>
                  <a:lnTo>
                    <a:pt x="1564962" y="724223"/>
                  </a:lnTo>
                  <a:lnTo>
                    <a:pt x="1536524" y="710503"/>
                  </a:lnTo>
                  <a:close/>
                  <a:moveTo>
                    <a:pt x="990872" y="510372"/>
                  </a:moveTo>
                  <a:lnTo>
                    <a:pt x="1010554" y="500767"/>
                  </a:lnTo>
                  <a:lnTo>
                    <a:pt x="1024981" y="499761"/>
                  </a:lnTo>
                  <a:close/>
                  <a:moveTo>
                    <a:pt x="925557" y="575607"/>
                  </a:moveTo>
                  <a:lnTo>
                    <a:pt x="928215" y="571003"/>
                  </a:lnTo>
                  <a:lnTo>
                    <a:pt x="1045726" y="534450"/>
                  </a:lnTo>
                  <a:lnTo>
                    <a:pt x="1127035" y="526229"/>
                  </a:lnTo>
                  <a:lnTo>
                    <a:pt x="1132361" y="529304"/>
                  </a:lnTo>
                  <a:lnTo>
                    <a:pt x="1046470" y="537990"/>
                  </a:lnTo>
                  <a:close/>
                  <a:moveTo>
                    <a:pt x="893961" y="630334"/>
                  </a:moveTo>
                  <a:lnTo>
                    <a:pt x="896606" y="625753"/>
                  </a:lnTo>
                  <a:lnTo>
                    <a:pt x="1054410" y="576660"/>
                  </a:lnTo>
                  <a:lnTo>
                    <a:pt x="1190542" y="562895"/>
                  </a:lnTo>
                  <a:lnTo>
                    <a:pt x="1195864" y="565967"/>
                  </a:lnTo>
                  <a:lnTo>
                    <a:pt x="1055131" y="580197"/>
                  </a:lnTo>
                  <a:close/>
                  <a:moveTo>
                    <a:pt x="853376" y="700628"/>
                  </a:moveTo>
                  <a:lnTo>
                    <a:pt x="856839" y="694631"/>
                  </a:lnTo>
                  <a:lnTo>
                    <a:pt x="906803" y="667478"/>
                  </a:lnTo>
                  <a:cubicBezTo>
                    <a:pt x="1006430" y="625270"/>
                    <a:pt x="1115911" y="601916"/>
                    <a:pt x="1230748" y="601916"/>
                  </a:cubicBezTo>
                  <a:lnTo>
                    <a:pt x="1260763" y="603436"/>
                  </a:lnTo>
                  <a:lnTo>
                    <a:pt x="1267619" y="607395"/>
                  </a:lnTo>
                  <a:lnTo>
                    <a:pt x="1230748" y="605527"/>
                  </a:lnTo>
                  <a:cubicBezTo>
                    <a:pt x="1116424" y="605527"/>
                    <a:pt x="1007425" y="628783"/>
                    <a:pt x="908233" y="670813"/>
                  </a:cubicBezTo>
                  <a:close/>
                  <a:moveTo>
                    <a:pt x="812332" y="771720"/>
                  </a:moveTo>
                  <a:lnTo>
                    <a:pt x="815764" y="765775"/>
                  </a:lnTo>
                  <a:lnTo>
                    <a:pt x="923576" y="707180"/>
                  </a:lnTo>
                  <a:cubicBezTo>
                    <a:pt x="1018048" y="667152"/>
                    <a:pt x="1121861" y="645003"/>
                    <a:pt x="1230748" y="645003"/>
                  </a:cubicBezTo>
                  <a:cubicBezTo>
                    <a:pt x="1257969" y="645003"/>
                    <a:pt x="1284874" y="646387"/>
                    <a:pt x="1311395" y="649089"/>
                  </a:cubicBezTo>
                  <a:lnTo>
                    <a:pt x="1350095" y="655013"/>
                  </a:lnTo>
                  <a:lnTo>
                    <a:pt x="1358692" y="659976"/>
                  </a:lnTo>
                  <a:lnTo>
                    <a:pt x="1311030" y="652681"/>
                  </a:lnTo>
                  <a:cubicBezTo>
                    <a:pt x="1284629" y="649992"/>
                    <a:pt x="1257846" y="648614"/>
                    <a:pt x="1230748" y="648614"/>
                  </a:cubicBezTo>
                  <a:cubicBezTo>
                    <a:pt x="1122354" y="648614"/>
                    <a:pt x="1019012" y="670660"/>
                    <a:pt x="924972" y="710503"/>
                  </a:cubicBezTo>
                  <a:close/>
                  <a:moveTo>
                    <a:pt x="757492" y="866704"/>
                  </a:moveTo>
                  <a:lnTo>
                    <a:pt x="762675" y="857728"/>
                  </a:lnTo>
                  <a:lnTo>
                    <a:pt x="813465" y="815805"/>
                  </a:lnTo>
                  <a:cubicBezTo>
                    <a:pt x="932680" y="735199"/>
                    <a:pt x="1076313" y="688089"/>
                    <a:pt x="1230748" y="688089"/>
                  </a:cubicBezTo>
                  <a:cubicBezTo>
                    <a:pt x="1282226" y="688089"/>
                    <a:pt x="1332504" y="693323"/>
                    <a:pt x="1381078" y="703288"/>
                  </a:cubicBezTo>
                  <a:lnTo>
                    <a:pt x="1495193" y="738785"/>
                  </a:lnTo>
                  <a:lnTo>
                    <a:pt x="1506732" y="745447"/>
                  </a:lnTo>
                  <a:lnTo>
                    <a:pt x="1507951" y="746523"/>
                  </a:lnTo>
                  <a:lnTo>
                    <a:pt x="1380357" y="706828"/>
                  </a:lnTo>
                  <a:cubicBezTo>
                    <a:pt x="1332017" y="696910"/>
                    <a:pt x="1281980" y="691700"/>
                    <a:pt x="1230748" y="691700"/>
                  </a:cubicBezTo>
                  <a:cubicBezTo>
                    <a:pt x="1077082" y="691700"/>
                    <a:pt x="934150" y="738591"/>
                    <a:pt x="815510" y="818814"/>
                  </a:cubicBezTo>
                  <a:close/>
                  <a:moveTo>
                    <a:pt x="692433" y="992752"/>
                  </a:moveTo>
                  <a:lnTo>
                    <a:pt x="695625" y="983257"/>
                  </a:lnTo>
                  <a:lnTo>
                    <a:pt x="733362" y="937540"/>
                  </a:lnTo>
                  <a:cubicBezTo>
                    <a:pt x="860796" y="810106"/>
                    <a:pt x="1036733" y="731176"/>
                    <a:pt x="1230747" y="731176"/>
                  </a:cubicBezTo>
                  <a:cubicBezTo>
                    <a:pt x="1327754" y="731176"/>
                    <a:pt x="1420241" y="750909"/>
                    <a:pt x="1504407" y="786570"/>
                  </a:cubicBezTo>
                  <a:lnTo>
                    <a:pt x="1563405" y="818635"/>
                  </a:lnTo>
                  <a:lnTo>
                    <a:pt x="1564302" y="820473"/>
                  </a:lnTo>
                  <a:lnTo>
                    <a:pt x="1564499" y="823310"/>
                  </a:lnTo>
                  <a:lnTo>
                    <a:pt x="1503012" y="789894"/>
                  </a:lnTo>
                  <a:cubicBezTo>
                    <a:pt x="1419277" y="754417"/>
                    <a:pt x="1327262" y="734787"/>
                    <a:pt x="1230747" y="734787"/>
                  </a:cubicBezTo>
                  <a:cubicBezTo>
                    <a:pt x="1037718" y="734787"/>
                    <a:pt x="862684" y="813307"/>
                    <a:pt x="735906" y="940084"/>
                  </a:cubicBezTo>
                  <a:close/>
                  <a:moveTo>
                    <a:pt x="581719" y="986561"/>
                  </a:moveTo>
                  <a:lnTo>
                    <a:pt x="672456" y="876634"/>
                  </a:lnTo>
                  <a:lnTo>
                    <a:pt x="723135" y="834803"/>
                  </a:lnTo>
                  <a:lnTo>
                    <a:pt x="718012" y="843676"/>
                  </a:lnTo>
                  <a:lnTo>
                    <a:pt x="675000" y="879178"/>
                  </a:lnTo>
                  <a:lnTo>
                    <a:pt x="586956" y="985844"/>
                  </a:lnTo>
                  <a:lnTo>
                    <a:pt x="586113" y="986255"/>
                  </a:lnTo>
                  <a:close/>
                  <a:moveTo>
                    <a:pt x="693159" y="1059250"/>
                  </a:moveTo>
                  <a:lnTo>
                    <a:pt x="691414" y="1055673"/>
                  </a:lnTo>
                  <a:lnTo>
                    <a:pt x="763800" y="967977"/>
                  </a:lnTo>
                  <a:cubicBezTo>
                    <a:pt x="883427" y="848350"/>
                    <a:pt x="1048593" y="774262"/>
                    <a:pt x="1230748" y="774262"/>
                  </a:cubicBezTo>
                  <a:cubicBezTo>
                    <a:pt x="1321825" y="774262"/>
                    <a:pt x="1408655" y="792784"/>
                    <a:pt x="1487669" y="826259"/>
                  </a:cubicBezTo>
                  <a:lnTo>
                    <a:pt x="1567037" y="869391"/>
                  </a:lnTo>
                  <a:lnTo>
                    <a:pt x="1565871" y="872857"/>
                  </a:lnTo>
                  <a:lnTo>
                    <a:pt x="1486274" y="829595"/>
                  </a:lnTo>
                  <a:cubicBezTo>
                    <a:pt x="1407691" y="796298"/>
                    <a:pt x="1321333" y="777873"/>
                    <a:pt x="1230748" y="777873"/>
                  </a:cubicBezTo>
                  <a:cubicBezTo>
                    <a:pt x="1049619" y="777873"/>
                    <a:pt x="885356" y="851571"/>
                    <a:pt x="766375" y="970552"/>
                  </a:cubicBezTo>
                  <a:close/>
                  <a:moveTo>
                    <a:pt x="529126" y="989853"/>
                  </a:moveTo>
                  <a:lnTo>
                    <a:pt x="540190" y="969494"/>
                  </a:lnTo>
                  <a:cubicBezTo>
                    <a:pt x="600128" y="880847"/>
                    <a:pt x="676670" y="804306"/>
                    <a:pt x="765317" y="744368"/>
                  </a:cubicBezTo>
                  <a:lnTo>
                    <a:pt x="779933" y="736425"/>
                  </a:lnTo>
                  <a:lnTo>
                    <a:pt x="776467" y="742429"/>
                  </a:lnTo>
                  <a:lnTo>
                    <a:pt x="767361" y="747378"/>
                  </a:lnTo>
                  <a:cubicBezTo>
                    <a:pt x="679097" y="807060"/>
                    <a:pt x="602882" y="883275"/>
                    <a:pt x="543199" y="971538"/>
                  </a:cubicBezTo>
                  <a:lnTo>
                    <a:pt x="533195" y="989945"/>
                  </a:lnTo>
                  <a:lnTo>
                    <a:pt x="530049" y="990164"/>
                  </a:lnTo>
                  <a:close/>
                  <a:moveTo>
                    <a:pt x="716581" y="1101459"/>
                  </a:moveTo>
                  <a:lnTo>
                    <a:pt x="713823" y="1099026"/>
                  </a:lnTo>
                  <a:lnTo>
                    <a:pt x="718794" y="1089882"/>
                  </a:lnTo>
                  <a:cubicBezTo>
                    <a:pt x="829893" y="925578"/>
                    <a:pt x="1017930" y="817349"/>
                    <a:pt x="1230748" y="817349"/>
                  </a:cubicBezTo>
                  <a:cubicBezTo>
                    <a:pt x="1315875" y="817349"/>
                    <a:pt x="1397037" y="834666"/>
                    <a:pt x="1470896" y="865961"/>
                  </a:cubicBezTo>
                  <a:lnTo>
                    <a:pt x="1553156" y="910669"/>
                  </a:lnTo>
                  <a:lnTo>
                    <a:pt x="1551996" y="914119"/>
                  </a:lnTo>
                  <a:lnTo>
                    <a:pt x="1469501" y="869285"/>
                  </a:lnTo>
                  <a:cubicBezTo>
                    <a:pt x="1396073" y="838174"/>
                    <a:pt x="1315383" y="820960"/>
                    <a:pt x="1230748" y="820960"/>
                  </a:cubicBezTo>
                  <a:cubicBezTo>
                    <a:pt x="1019161" y="820960"/>
                    <a:pt x="832227" y="928548"/>
                    <a:pt x="721781" y="1091890"/>
                  </a:cubicBezTo>
                  <a:close/>
                  <a:moveTo>
                    <a:pt x="487880" y="975984"/>
                  </a:moveTo>
                  <a:lnTo>
                    <a:pt x="504482" y="945437"/>
                  </a:lnTo>
                  <a:cubicBezTo>
                    <a:pt x="567523" y="852205"/>
                    <a:pt x="648028" y="771701"/>
                    <a:pt x="741260" y="708660"/>
                  </a:cubicBezTo>
                  <a:lnTo>
                    <a:pt x="820977" y="665336"/>
                  </a:lnTo>
                  <a:lnTo>
                    <a:pt x="817543" y="671283"/>
                  </a:lnTo>
                  <a:lnTo>
                    <a:pt x="743269" y="711648"/>
                  </a:lnTo>
                  <a:cubicBezTo>
                    <a:pt x="650421" y="774428"/>
                    <a:pt x="570250" y="854598"/>
                    <a:pt x="507470" y="947446"/>
                  </a:cubicBezTo>
                  <a:lnTo>
                    <a:pt x="491330" y="977144"/>
                  </a:lnTo>
                  <a:close/>
                  <a:moveTo>
                    <a:pt x="749729" y="1130298"/>
                  </a:moveTo>
                  <a:lnTo>
                    <a:pt x="748418" y="1129541"/>
                  </a:lnTo>
                  <a:lnTo>
                    <a:pt x="746798" y="1128112"/>
                  </a:lnTo>
                  <a:lnTo>
                    <a:pt x="754502" y="1113937"/>
                  </a:lnTo>
                  <a:cubicBezTo>
                    <a:pt x="857842" y="961098"/>
                    <a:pt x="1032754" y="860435"/>
                    <a:pt x="1230748" y="860435"/>
                  </a:cubicBezTo>
                  <a:cubicBezTo>
                    <a:pt x="1309945" y="860435"/>
                    <a:pt x="1385450" y="876541"/>
                    <a:pt x="1454158" y="905650"/>
                  </a:cubicBezTo>
                  <a:lnTo>
                    <a:pt x="1532373" y="948156"/>
                  </a:lnTo>
                  <a:lnTo>
                    <a:pt x="1530571" y="951276"/>
                  </a:lnTo>
                  <a:lnTo>
                    <a:pt x="1452763" y="908985"/>
                  </a:lnTo>
                  <a:cubicBezTo>
                    <a:pt x="1384486" y="880055"/>
                    <a:pt x="1309453" y="864046"/>
                    <a:pt x="1230748" y="864046"/>
                  </a:cubicBezTo>
                  <a:cubicBezTo>
                    <a:pt x="1034037" y="864046"/>
                    <a:pt x="860215" y="964100"/>
                    <a:pt x="757511" y="1115981"/>
                  </a:cubicBezTo>
                  <a:close/>
                  <a:moveTo>
                    <a:pt x="786860" y="1151735"/>
                  </a:moveTo>
                  <a:lnTo>
                    <a:pt x="783755" y="1149943"/>
                  </a:lnTo>
                  <a:lnTo>
                    <a:pt x="790230" y="1138029"/>
                  </a:lnTo>
                  <a:cubicBezTo>
                    <a:pt x="885829" y="996652"/>
                    <a:pt x="1047628" y="903522"/>
                    <a:pt x="1230747" y="903522"/>
                  </a:cubicBezTo>
                  <a:cubicBezTo>
                    <a:pt x="1303994" y="903522"/>
                    <a:pt x="1373831" y="918423"/>
                    <a:pt x="1437384" y="945352"/>
                  </a:cubicBezTo>
                  <a:lnTo>
                    <a:pt x="1510917" y="985317"/>
                  </a:lnTo>
                  <a:lnTo>
                    <a:pt x="1509124" y="988423"/>
                  </a:lnTo>
                  <a:lnTo>
                    <a:pt x="1435989" y="948676"/>
                  </a:lnTo>
                  <a:cubicBezTo>
                    <a:pt x="1372867" y="921931"/>
                    <a:pt x="1303502" y="907133"/>
                    <a:pt x="1230747" y="907133"/>
                  </a:cubicBezTo>
                  <a:cubicBezTo>
                    <a:pt x="1048859" y="907133"/>
                    <a:pt x="888163" y="999622"/>
                    <a:pt x="793218" y="1140038"/>
                  </a:cubicBezTo>
                  <a:close/>
                  <a:moveTo>
                    <a:pt x="824022" y="1173191"/>
                  </a:moveTo>
                  <a:lnTo>
                    <a:pt x="820886" y="1171380"/>
                  </a:lnTo>
                  <a:lnTo>
                    <a:pt x="825938" y="1162085"/>
                  </a:lnTo>
                  <a:cubicBezTo>
                    <a:pt x="913778" y="1032172"/>
                    <a:pt x="1062453" y="946608"/>
                    <a:pt x="1230748" y="946608"/>
                  </a:cubicBezTo>
                  <a:cubicBezTo>
                    <a:pt x="1298066" y="946608"/>
                    <a:pt x="1362244" y="960298"/>
                    <a:pt x="1420646" y="985041"/>
                  </a:cubicBezTo>
                  <a:lnTo>
                    <a:pt x="1489480" y="1022448"/>
                  </a:lnTo>
                  <a:lnTo>
                    <a:pt x="1487678" y="1025569"/>
                  </a:lnTo>
                  <a:lnTo>
                    <a:pt x="1419251" y="988376"/>
                  </a:lnTo>
                  <a:cubicBezTo>
                    <a:pt x="1361280" y="963812"/>
                    <a:pt x="1297573" y="950219"/>
                    <a:pt x="1230748" y="950219"/>
                  </a:cubicBezTo>
                  <a:cubicBezTo>
                    <a:pt x="1063735" y="950219"/>
                    <a:pt x="916150" y="1035174"/>
                    <a:pt x="828948" y="1164129"/>
                  </a:cubicBezTo>
                  <a:close/>
                  <a:moveTo>
                    <a:pt x="861153" y="1194629"/>
                  </a:moveTo>
                  <a:lnTo>
                    <a:pt x="858048" y="1192836"/>
                  </a:lnTo>
                  <a:lnTo>
                    <a:pt x="861667" y="1186177"/>
                  </a:lnTo>
                  <a:cubicBezTo>
                    <a:pt x="941765" y="1067725"/>
                    <a:pt x="1077328" y="989695"/>
                    <a:pt x="1230748" y="989695"/>
                  </a:cubicBezTo>
                  <a:cubicBezTo>
                    <a:pt x="1292115" y="989695"/>
                    <a:pt x="1350626" y="1002180"/>
                    <a:pt x="1403873" y="1024743"/>
                  </a:cubicBezTo>
                  <a:lnTo>
                    <a:pt x="1468024" y="1059610"/>
                  </a:lnTo>
                  <a:lnTo>
                    <a:pt x="1466231" y="1062716"/>
                  </a:lnTo>
                  <a:lnTo>
                    <a:pt x="1402477" y="1028066"/>
                  </a:lnTo>
                  <a:cubicBezTo>
                    <a:pt x="1349661" y="1005688"/>
                    <a:pt x="1291623" y="993306"/>
                    <a:pt x="1230748" y="993306"/>
                  </a:cubicBezTo>
                  <a:cubicBezTo>
                    <a:pt x="1078559" y="993306"/>
                    <a:pt x="944099" y="1070695"/>
                    <a:pt x="864655" y="1188185"/>
                  </a:cubicBezTo>
                  <a:close/>
                  <a:moveTo>
                    <a:pt x="2893" y="699113"/>
                  </a:moveTo>
                  <a:lnTo>
                    <a:pt x="0" y="697443"/>
                  </a:lnTo>
                  <a:lnTo>
                    <a:pt x="39807" y="631919"/>
                  </a:lnTo>
                  <a:cubicBezTo>
                    <a:pt x="272097" y="288086"/>
                    <a:pt x="649366" y="50249"/>
                    <a:pt x="1083902" y="6120"/>
                  </a:cubicBezTo>
                  <a:lnTo>
                    <a:pt x="1205109" y="0"/>
                  </a:lnTo>
                  <a:lnTo>
                    <a:pt x="1202991" y="3668"/>
                  </a:lnTo>
                  <a:lnTo>
                    <a:pt x="1088445" y="9248"/>
                  </a:lnTo>
                  <a:cubicBezTo>
                    <a:pt x="759521" y="41474"/>
                    <a:pt x="454520" y="185177"/>
                    <a:pt x="217758" y="421938"/>
                  </a:cubicBezTo>
                  <a:cubicBezTo>
                    <a:pt x="150112" y="489584"/>
                    <a:pt x="90062" y="562800"/>
                    <a:pt x="38039" y="640553"/>
                  </a:cubicBezTo>
                  <a:close/>
                  <a:moveTo>
                    <a:pt x="40857" y="721031"/>
                  </a:moveTo>
                  <a:lnTo>
                    <a:pt x="37741" y="719232"/>
                  </a:lnTo>
                  <a:lnTo>
                    <a:pt x="75861" y="656551"/>
                  </a:lnTo>
                  <a:cubicBezTo>
                    <a:pt x="301410" y="322980"/>
                    <a:pt x="667541" y="91881"/>
                    <a:pt x="1088511" y="48997"/>
                  </a:cubicBezTo>
                  <a:lnTo>
                    <a:pt x="1179481" y="44388"/>
                  </a:lnTo>
                  <a:lnTo>
                    <a:pt x="1177333" y="48108"/>
                  </a:lnTo>
                  <a:lnTo>
                    <a:pt x="1088876" y="52589"/>
                  </a:lnTo>
                  <a:cubicBezTo>
                    <a:pt x="668988" y="95361"/>
                    <a:pt x="303810" y="325853"/>
                    <a:pt x="78849" y="658560"/>
                  </a:cubicBezTo>
                  <a:close/>
                  <a:moveTo>
                    <a:pt x="78145" y="742559"/>
                  </a:moveTo>
                  <a:lnTo>
                    <a:pt x="74999" y="740743"/>
                  </a:lnTo>
                  <a:lnTo>
                    <a:pt x="111569" y="680608"/>
                  </a:lnTo>
                  <a:cubicBezTo>
                    <a:pt x="330136" y="357354"/>
                    <a:pt x="684936" y="133416"/>
                    <a:pt x="1092904" y="91861"/>
                  </a:cubicBezTo>
                  <a:lnTo>
                    <a:pt x="1153855" y="88773"/>
                  </a:lnTo>
                  <a:lnTo>
                    <a:pt x="1151707" y="92493"/>
                  </a:lnTo>
                  <a:lnTo>
                    <a:pt x="1093282" y="95454"/>
                  </a:lnTo>
                  <a:cubicBezTo>
                    <a:pt x="686432" y="136901"/>
                    <a:pt x="332571" y="360260"/>
                    <a:pt x="114579" y="682652"/>
                  </a:cubicBezTo>
                  <a:close/>
                  <a:moveTo>
                    <a:pt x="115402" y="764070"/>
                  </a:moveTo>
                  <a:lnTo>
                    <a:pt x="112286" y="762271"/>
                  </a:lnTo>
                  <a:lnTo>
                    <a:pt x="147299" y="704699"/>
                  </a:lnTo>
                  <a:cubicBezTo>
                    <a:pt x="358897" y="391760"/>
                    <a:pt x="702380" y="174956"/>
                    <a:pt x="1097310" y="134724"/>
                  </a:cubicBezTo>
                  <a:lnTo>
                    <a:pt x="1128230" y="133158"/>
                  </a:lnTo>
                  <a:lnTo>
                    <a:pt x="1126082" y="136877"/>
                  </a:lnTo>
                  <a:lnTo>
                    <a:pt x="1097675" y="138317"/>
                  </a:lnTo>
                  <a:cubicBezTo>
                    <a:pt x="703827" y="178436"/>
                    <a:pt x="361296" y="394634"/>
                    <a:pt x="150287" y="706707"/>
                  </a:cubicBezTo>
                  <a:close/>
                  <a:moveTo>
                    <a:pt x="152689" y="785598"/>
                  </a:moveTo>
                  <a:lnTo>
                    <a:pt x="149543" y="783782"/>
                  </a:lnTo>
                  <a:lnTo>
                    <a:pt x="183007" y="728756"/>
                  </a:lnTo>
                  <a:cubicBezTo>
                    <a:pt x="387622" y="426135"/>
                    <a:pt x="719776" y="216491"/>
                    <a:pt x="1101702" y="177588"/>
                  </a:cubicBezTo>
                  <a:lnTo>
                    <a:pt x="1102604" y="177542"/>
                  </a:lnTo>
                  <a:lnTo>
                    <a:pt x="1100351" y="181445"/>
                  </a:lnTo>
                  <a:lnTo>
                    <a:pt x="977088" y="200313"/>
                  </a:lnTo>
                  <a:cubicBezTo>
                    <a:pt x="649238" y="267580"/>
                    <a:pt x="367386" y="462570"/>
                    <a:pt x="186016" y="730800"/>
                  </a:cubicBezTo>
                  <a:close/>
                  <a:moveTo>
                    <a:pt x="189945" y="807108"/>
                  </a:moveTo>
                  <a:lnTo>
                    <a:pt x="186830" y="805309"/>
                  </a:lnTo>
                  <a:lnTo>
                    <a:pt x="218735" y="752847"/>
                  </a:lnTo>
                  <a:cubicBezTo>
                    <a:pt x="394422" y="493019"/>
                    <a:pt x="667443" y="304142"/>
                    <a:pt x="985028" y="238984"/>
                  </a:cubicBezTo>
                  <a:lnTo>
                    <a:pt x="1075090" y="225199"/>
                  </a:lnTo>
                  <a:lnTo>
                    <a:pt x="1072779" y="229201"/>
                  </a:lnTo>
                  <a:lnTo>
                    <a:pt x="985748" y="242520"/>
                  </a:lnTo>
                  <a:cubicBezTo>
                    <a:pt x="669097" y="307483"/>
                    <a:pt x="396886" y="495797"/>
                    <a:pt x="221723" y="754855"/>
                  </a:cubicBezTo>
                  <a:close/>
                  <a:moveTo>
                    <a:pt x="227233" y="828636"/>
                  </a:moveTo>
                  <a:lnTo>
                    <a:pt x="224087" y="826820"/>
                  </a:lnTo>
                  <a:lnTo>
                    <a:pt x="254443" y="776903"/>
                  </a:lnTo>
                  <a:cubicBezTo>
                    <a:pt x="423923" y="526248"/>
                    <a:pt x="687302" y="344046"/>
                    <a:pt x="993689" y="281192"/>
                  </a:cubicBezTo>
                  <a:lnTo>
                    <a:pt x="1047518" y="272954"/>
                  </a:lnTo>
                  <a:lnTo>
                    <a:pt x="1045205" y="276960"/>
                  </a:lnTo>
                  <a:lnTo>
                    <a:pt x="994433" y="284732"/>
                  </a:lnTo>
                  <a:cubicBezTo>
                    <a:pt x="689002" y="347400"/>
                    <a:pt x="426422" y="529058"/>
                    <a:pt x="257453" y="778948"/>
                  </a:cubicBezTo>
                  <a:close/>
                  <a:moveTo>
                    <a:pt x="264490" y="850146"/>
                  </a:moveTo>
                  <a:lnTo>
                    <a:pt x="261374" y="848347"/>
                  </a:lnTo>
                  <a:lnTo>
                    <a:pt x="290173" y="800995"/>
                  </a:lnTo>
                  <a:cubicBezTo>
                    <a:pt x="453458" y="559508"/>
                    <a:pt x="707207" y="383962"/>
                    <a:pt x="1002374" y="323403"/>
                  </a:cubicBezTo>
                  <a:lnTo>
                    <a:pt x="1019945" y="320713"/>
                  </a:lnTo>
                  <a:lnTo>
                    <a:pt x="1017635" y="324714"/>
                  </a:lnTo>
                  <a:lnTo>
                    <a:pt x="1003094" y="326939"/>
                  </a:lnTo>
                  <a:cubicBezTo>
                    <a:pt x="708862" y="387303"/>
                    <a:pt x="455923" y="562285"/>
                    <a:pt x="293161" y="803003"/>
                  </a:cubicBezTo>
                  <a:close/>
                  <a:moveTo>
                    <a:pt x="301748" y="871657"/>
                  </a:moveTo>
                  <a:lnTo>
                    <a:pt x="298632" y="869858"/>
                  </a:lnTo>
                  <a:lnTo>
                    <a:pt x="325881" y="825051"/>
                  </a:lnTo>
                  <a:cubicBezTo>
                    <a:pt x="463324" y="621775"/>
                    <a:pt x="667400" y="467075"/>
                    <a:pt x="906508" y="392550"/>
                  </a:cubicBezTo>
                  <a:lnTo>
                    <a:pt x="991049" y="370762"/>
                  </a:lnTo>
                  <a:lnTo>
                    <a:pt x="988524" y="375135"/>
                  </a:lnTo>
                  <a:lnTo>
                    <a:pt x="907572" y="395996"/>
                  </a:lnTo>
                  <a:cubicBezTo>
                    <a:pt x="669252" y="470273"/>
                    <a:pt x="465854" y="624457"/>
                    <a:pt x="328869" y="827059"/>
                  </a:cubicBezTo>
                  <a:close/>
                  <a:moveTo>
                    <a:pt x="339034" y="893184"/>
                  </a:moveTo>
                  <a:lnTo>
                    <a:pt x="335918" y="891385"/>
                  </a:lnTo>
                  <a:lnTo>
                    <a:pt x="361609" y="849142"/>
                  </a:lnTo>
                  <a:cubicBezTo>
                    <a:pt x="474772" y="681783"/>
                    <a:pt x="634957" y="548697"/>
                    <a:pt x="823042" y="469006"/>
                  </a:cubicBezTo>
                  <a:lnTo>
                    <a:pt x="958691" y="426807"/>
                  </a:lnTo>
                  <a:lnTo>
                    <a:pt x="956045" y="431390"/>
                  </a:lnTo>
                  <a:lnTo>
                    <a:pt x="824437" y="472330"/>
                  </a:lnTo>
                  <a:cubicBezTo>
                    <a:pt x="636998" y="551744"/>
                    <a:pt x="477368" y="684368"/>
                    <a:pt x="364597" y="851151"/>
                  </a:cubicBezTo>
                  <a:close/>
                  <a:moveTo>
                    <a:pt x="376321" y="914712"/>
                  </a:moveTo>
                  <a:lnTo>
                    <a:pt x="373176" y="912896"/>
                  </a:lnTo>
                  <a:lnTo>
                    <a:pt x="397317" y="873199"/>
                  </a:lnTo>
                  <a:cubicBezTo>
                    <a:pt x="505825" y="712718"/>
                    <a:pt x="659423" y="585108"/>
                    <a:pt x="839781" y="508696"/>
                  </a:cubicBezTo>
                  <a:lnTo>
                    <a:pt x="927093" y="481537"/>
                  </a:lnTo>
                  <a:lnTo>
                    <a:pt x="924435" y="486140"/>
                  </a:lnTo>
                  <a:lnTo>
                    <a:pt x="841210" y="512032"/>
                  </a:lnTo>
                  <a:cubicBezTo>
                    <a:pt x="661504" y="588176"/>
                    <a:pt x="508452" y="715337"/>
                    <a:pt x="400326" y="875243"/>
                  </a:cubicBezTo>
                  <a:close/>
                  <a:moveTo>
                    <a:pt x="413578" y="936222"/>
                  </a:moveTo>
                  <a:lnTo>
                    <a:pt x="410463" y="934424"/>
                  </a:lnTo>
                  <a:lnTo>
                    <a:pt x="433047" y="897290"/>
                  </a:lnTo>
                  <a:cubicBezTo>
                    <a:pt x="536909" y="743686"/>
                    <a:pt x="683928" y="621539"/>
                    <a:pt x="856554" y="548397"/>
                  </a:cubicBezTo>
                  <a:lnTo>
                    <a:pt x="895483" y="536287"/>
                  </a:lnTo>
                  <a:lnTo>
                    <a:pt x="892838" y="540868"/>
                  </a:lnTo>
                  <a:lnTo>
                    <a:pt x="857949" y="551721"/>
                  </a:lnTo>
                  <a:cubicBezTo>
                    <a:pt x="685970" y="624585"/>
                    <a:pt x="539504" y="746271"/>
                    <a:pt x="436034" y="899298"/>
                  </a:cubicBezTo>
                  <a:close/>
                  <a:moveTo>
                    <a:pt x="450866" y="957750"/>
                  </a:moveTo>
                  <a:lnTo>
                    <a:pt x="447720" y="955934"/>
                  </a:lnTo>
                  <a:lnTo>
                    <a:pt x="468754" y="921346"/>
                  </a:lnTo>
                  <a:cubicBezTo>
                    <a:pt x="534892" y="823530"/>
                    <a:pt x="619352" y="739070"/>
                    <a:pt x="717169" y="672932"/>
                  </a:cubicBezTo>
                  <a:lnTo>
                    <a:pt x="862048" y="594198"/>
                  </a:lnTo>
                  <a:lnTo>
                    <a:pt x="858588" y="600191"/>
                  </a:lnTo>
                  <a:lnTo>
                    <a:pt x="719213" y="675941"/>
                  </a:lnTo>
                  <a:cubicBezTo>
                    <a:pt x="621779" y="741824"/>
                    <a:pt x="537646" y="825957"/>
                    <a:pt x="471763" y="923390"/>
                  </a:cubicBezTo>
                  <a:close/>
                </a:path>
              </a:pathLst>
            </a:custGeom>
            <a:grpFill/>
            <a:ln w="8110" cap="flat">
              <a:noFill/>
              <a:prstDash val="solid"/>
              <a:miter/>
            </a:ln>
          </p:spPr>
          <p:txBody>
            <a:bodyPr rtlCol="0" anchor="ctr"/>
            <a:lstStyle/>
            <a:p>
              <a:endParaRPr lang="en-US"/>
            </a:p>
          </p:txBody>
        </p:sp>
        <p:sp>
          <p:nvSpPr>
            <p:cNvPr id="13" name="Freeform 12">
              <a:extLst>
                <a:ext uri="{FF2B5EF4-FFF2-40B4-BE49-F238E27FC236}">
                  <a16:creationId xmlns:a16="http://schemas.microsoft.com/office/drawing/2014/main" id="{03906C5B-8BDA-3E6E-0A09-F4B4B2F07D44}"/>
                </a:ext>
              </a:extLst>
            </p:cNvPr>
            <p:cNvSpPr/>
            <p:nvPr userDrawn="1"/>
          </p:nvSpPr>
          <p:spPr>
            <a:xfrm>
              <a:off x="5744469" y="3428999"/>
              <a:ext cx="1469552" cy="1455327"/>
            </a:xfrm>
            <a:custGeom>
              <a:avLst/>
              <a:gdLst>
                <a:gd name="connsiteX0" fmla="*/ 711792 w 1469552"/>
                <a:gd name="connsiteY0" fmla="*/ 1224866 h 1455327"/>
                <a:gd name="connsiteX1" fmla="*/ 711792 w 1469552"/>
                <a:gd name="connsiteY1" fmla="*/ 1229329 h 1455327"/>
                <a:gd name="connsiteX2" fmla="*/ 642393 w 1469552"/>
                <a:gd name="connsiteY2" fmla="*/ 1271491 h 1455327"/>
                <a:gd name="connsiteX3" fmla="*/ 184672 w 1469552"/>
                <a:gd name="connsiteY3" fmla="*/ 1438493 h 1455327"/>
                <a:gd name="connsiteX4" fmla="*/ 74375 w 1469552"/>
                <a:gd name="connsiteY4" fmla="*/ 1455327 h 1455327"/>
                <a:gd name="connsiteX5" fmla="*/ 69344 w 1469552"/>
                <a:gd name="connsiteY5" fmla="*/ 1451935 h 1455327"/>
                <a:gd name="connsiteX6" fmla="*/ 175628 w 1469552"/>
                <a:gd name="connsiteY6" fmla="*/ 1436237 h 1455327"/>
                <a:gd name="connsiteX7" fmla="*/ 630644 w 1469552"/>
                <a:gd name="connsiteY7" fmla="*/ 1273565 h 1455327"/>
                <a:gd name="connsiteX8" fmla="*/ 711792 w 1469552"/>
                <a:gd name="connsiteY8" fmla="*/ 1165377 h 1455327"/>
                <a:gd name="connsiteX9" fmla="*/ 711792 w 1469552"/>
                <a:gd name="connsiteY9" fmla="*/ 1170253 h 1455327"/>
                <a:gd name="connsiteX10" fmla="*/ 617969 w 1469552"/>
                <a:gd name="connsiteY10" fmla="*/ 1227315 h 1455327"/>
                <a:gd name="connsiteX11" fmla="*/ 174202 w 1469552"/>
                <a:gd name="connsiteY11" fmla="*/ 1389537 h 1455327"/>
                <a:gd name="connsiteX12" fmla="*/ 24626 w 1469552"/>
                <a:gd name="connsiteY12" fmla="*/ 1412430 h 1455327"/>
                <a:gd name="connsiteX13" fmla="*/ 22043 w 1469552"/>
                <a:gd name="connsiteY13" fmla="*/ 1408600 h 1455327"/>
                <a:gd name="connsiteX14" fmla="*/ 173367 w 1469552"/>
                <a:gd name="connsiteY14" fmla="*/ 1385440 h 1455327"/>
                <a:gd name="connsiteX15" fmla="*/ 615987 w 1469552"/>
                <a:gd name="connsiteY15" fmla="*/ 1223642 h 1455327"/>
                <a:gd name="connsiteX16" fmla="*/ 711792 w 1469552"/>
                <a:gd name="connsiteY16" fmla="*/ 1107016 h 1455327"/>
                <a:gd name="connsiteX17" fmla="*/ 711792 w 1469552"/>
                <a:gd name="connsiteY17" fmla="*/ 1111942 h 1455327"/>
                <a:gd name="connsiteX18" fmla="*/ 594219 w 1469552"/>
                <a:gd name="connsiteY18" fmla="*/ 1183445 h 1455327"/>
                <a:gd name="connsiteX19" fmla="*/ 9056 w 1469552"/>
                <a:gd name="connsiteY19" fmla="*/ 1364381 h 1455327"/>
                <a:gd name="connsiteX20" fmla="*/ 4522 w 1469552"/>
                <a:gd name="connsiteY20" fmla="*/ 1364611 h 1455327"/>
                <a:gd name="connsiteX21" fmla="*/ 3686 w 1469552"/>
                <a:gd name="connsiteY21" fmla="*/ 1360469 h 1455327"/>
                <a:gd name="connsiteX22" fmla="*/ 8617 w 1469552"/>
                <a:gd name="connsiteY22" fmla="*/ 1360219 h 1455327"/>
                <a:gd name="connsiteX23" fmla="*/ 592195 w 1469552"/>
                <a:gd name="connsiteY23" fmla="*/ 1179754 h 1455327"/>
                <a:gd name="connsiteX24" fmla="*/ 711792 w 1469552"/>
                <a:gd name="connsiteY24" fmla="*/ 1046062 h 1455327"/>
                <a:gd name="connsiteX25" fmla="*/ 711792 w 1469552"/>
                <a:gd name="connsiteY25" fmla="*/ 1051263 h 1455327"/>
                <a:gd name="connsiteX26" fmla="*/ 695256 w 1469552"/>
                <a:gd name="connsiteY26" fmla="*/ 1063637 h 1455327"/>
                <a:gd name="connsiteX27" fmla="*/ 3952 w 1469552"/>
                <a:gd name="connsiteY27" fmla="*/ 1314727 h 1455327"/>
                <a:gd name="connsiteX28" fmla="*/ 0 w 1469552"/>
                <a:gd name="connsiteY28" fmla="*/ 1314927 h 1455327"/>
                <a:gd name="connsiteX29" fmla="*/ 0 w 1469552"/>
                <a:gd name="connsiteY29" fmla="*/ 1310745 h 1455327"/>
                <a:gd name="connsiteX30" fmla="*/ 3529 w 1469552"/>
                <a:gd name="connsiteY30" fmla="*/ 1310566 h 1455327"/>
                <a:gd name="connsiteX31" fmla="*/ 692930 w 1469552"/>
                <a:gd name="connsiteY31" fmla="*/ 1060176 h 1455327"/>
                <a:gd name="connsiteX32" fmla="*/ 711792 w 1469552"/>
                <a:gd name="connsiteY32" fmla="*/ 983790 h 1455327"/>
                <a:gd name="connsiteX33" fmla="*/ 711792 w 1469552"/>
                <a:gd name="connsiteY33" fmla="*/ 989049 h 1455327"/>
                <a:gd name="connsiteX34" fmla="*/ 667391 w 1469552"/>
                <a:gd name="connsiteY34" fmla="*/ 1022273 h 1455327"/>
                <a:gd name="connsiteX35" fmla="*/ 144076 w 1469552"/>
                <a:gd name="connsiteY35" fmla="*/ 1242850 h 1455327"/>
                <a:gd name="connsiteX36" fmla="*/ 0 w 1469552"/>
                <a:gd name="connsiteY36" fmla="*/ 1264900 h 1455327"/>
                <a:gd name="connsiteX37" fmla="*/ 0 w 1469552"/>
                <a:gd name="connsiteY37" fmla="*/ 1260670 h 1455327"/>
                <a:gd name="connsiteX38" fmla="*/ 143215 w 1469552"/>
                <a:gd name="connsiteY38" fmla="*/ 1238749 h 1455327"/>
                <a:gd name="connsiteX39" fmla="*/ 665023 w 1469552"/>
                <a:gd name="connsiteY39" fmla="*/ 1018787 h 1455327"/>
                <a:gd name="connsiteX40" fmla="*/ 711792 w 1469552"/>
                <a:gd name="connsiteY40" fmla="*/ 921575 h 1455327"/>
                <a:gd name="connsiteX41" fmla="*/ 711792 w 1469552"/>
                <a:gd name="connsiteY41" fmla="*/ 926777 h 1455327"/>
                <a:gd name="connsiteX42" fmla="*/ 639484 w 1469552"/>
                <a:gd name="connsiteY42" fmla="*/ 980884 h 1455327"/>
                <a:gd name="connsiteX43" fmla="*/ 134017 w 1469552"/>
                <a:gd name="connsiteY43" fmla="*/ 1193952 h 1455327"/>
                <a:gd name="connsiteX44" fmla="*/ 0 w 1469552"/>
                <a:gd name="connsiteY44" fmla="*/ 1214464 h 1455327"/>
                <a:gd name="connsiteX45" fmla="*/ 0 w 1469552"/>
                <a:gd name="connsiteY45" fmla="*/ 1210238 h 1455327"/>
                <a:gd name="connsiteX46" fmla="*/ 133182 w 1469552"/>
                <a:gd name="connsiteY46" fmla="*/ 1189855 h 1455327"/>
                <a:gd name="connsiteX47" fmla="*/ 637157 w 1469552"/>
                <a:gd name="connsiteY47" fmla="*/ 977423 h 1455327"/>
                <a:gd name="connsiteX48" fmla="*/ 708593 w 1469552"/>
                <a:gd name="connsiteY48" fmla="*/ 861695 h 1455327"/>
                <a:gd name="connsiteX49" fmla="*/ 709516 w 1469552"/>
                <a:gd name="connsiteY49" fmla="*/ 866265 h 1455327"/>
                <a:gd name="connsiteX50" fmla="*/ 611617 w 1469552"/>
                <a:gd name="connsiteY50" fmla="*/ 939520 h 1455327"/>
                <a:gd name="connsiteX51" fmla="*/ 123984 w 1469552"/>
                <a:gd name="connsiteY51" fmla="*/ 1145057 h 1455327"/>
                <a:gd name="connsiteX52" fmla="*/ 0 w 1469552"/>
                <a:gd name="connsiteY52" fmla="*/ 1164032 h 1455327"/>
                <a:gd name="connsiteX53" fmla="*/ 0 w 1469552"/>
                <a:gd name="connsiteY53" fmla="*/ 1159803 h 1455327"/>
                <a:gd name="connsiteX54" fmla="*/ 123121 w 1469552"/>
                <a:gd name="connsiteY54" fmla="*/ 1140957 h 1455327"/>
                <a:gd name="connsiteX55" fmla="*/ 609249 w 1469552"/>
                <a:gd name="connsiteY55" fmla="*/ 936034 h 1455327"/>
                <a:gd name="connsiteX56" fmla="*/ 690262 w 1469552"/>
                <a:gd name="connsiteY56" fmla="*/ 811913 h 1455327"/>
                <a:gd name="connsiteX57" fmla="*/ 692614 w 1469552"/>
                <a:gd name="connsiteY57" fmla="*/ 815402 h 1455327"/>
                <a:gd name="connsiteX58" fmla="*/ 684918 w 1469552"/>
                <a:gd name="connsiteY58" fmla="*/ 822398 h 1455327"/>
                <a:gd name="connsiteX59" fmla="*/ 113923 w 1469552"/>
                <a:gd name="connsiteY59" fmla="*/ 1096159 h 1455327"/>
                <a:gd name="connsiteX60" fmla="*/ 0 w 1469552"/>
                <a:gd name="connsiteY60" fmla="*/ 1113596 h 1455327"/>
                <a:gd name="connsiteX61" fmla="*/ 0 w 1469552"/>
                <a:gd name="connsiteY61" fmla="*/ 1109371 h 1455327"/>
                <a:gd name="connsiteX62" fmla="*/ 113089 w 1469552"/>
                <a:gd name="connsiteY62" fmla="*/ 1092062 h 1455327"/>
                <a:gd name="connsiteX63" fmla="*/ 682270 w 1469552"/>
                <a:gd name="connsiteY63" fmla="*/ 819179 h 1455327"/>
                <a:gd name="connsiteX64" fmla="*/ 655196 w 1469552"/>
                <a:gd name="connsiteY64" fmla="*/ 776412 h 1455327"/>
                <a:gd name="connsiteX65" fmla="*/ 658791 w 1469552"/>
                <a:gd name="connsiteY65" fmla="*/ 778836 h 1455327"/>
                <a:gd name="connsiteX66" fmla="*/ 653207 w 1469552"/>
                <a:gd name="connsiteY66" fmla="*/ 783912 h 1455327"/>
                <a:gd name="connsiteX67" fmla="*/ 103890 w 1469552"/>
                <a:gd name="connsiteY67" fmla="*/ 1047265 h 1455327"/>
                <a:gd name="connsiteX68" fmla="*/ 0 w 1469552"/>
                <a:gd name="connsiteY68" fmla="*/ 1063164 h 1455327"/>
                <a:gd name="connsiteX69" fmla="*/ 0 w 1469552"/>
                <a:gd name="connsiteY69" fmla="*/ 1058935 h 1455327"/>
                <a:gd name="connsiteX70" fmla="*/ 103028 w 1469552"/>
                <a:gd name="connsiteY70" fmla="*/ 1043164 h 1455327"/>
                <a:gd name="connsiteX71" fmla="*/ 650519 w 1469552"/>
                <a:gd name="connsiteY71" fmla="*/ 780663 h 1455327"/>
                <a:gd name="connsiteX72" fmla="*/ 599891 w 1469552"/>
                <a:gd name="connsiteY72" fmla="*/ 756334 h 1455327"/>
                <a:gd name="connsiteX73" fmla="*/ 605365 w 1469552"/>
                <a:gd name="connsiteY73" fmla="*/ 757439 h 1455327"/>
                <a:gd name="connsiteX74" fmla="*/ 527936 w 1469552"/>
                <a:gd name="connsiteY74" fmla="*/ 815378 h 1455327"/>
                <a:gd name="connsiteX75" fmla="*/ 93831 w 1469552"/>
                <a:gd name="connsiteY75" fmla="*/ 998367 h 1455327"/>
                <a:gd name="connsiteX76" fmla="*/ 0 w 1469552"/>
                <a:gd name="connsiteY76" fmla="*/ 1012729 h 1455327"/>
                <a:gd name="connsiteX77" fmla="*/ 0 w 1469552"/>
                <a:gd name="connsiteY77" fmla="*/ 1008503 h 1455327"/>
                <a:gd name="connsiteX78" fmla="*/ 92996 w 1469552"/>
                <a:gd name="connsiteY78" fmla="*/ 994270 h 1455327"/>
                <a:gd name="connsiteX79" fmla="*/ 525610 w 1469552"/>
                <a:gd name="connsiteY79" fmla="*/ 811916 h 1455327"/>
                <a:gd name="connsiteX80" fmla="*/ 519816 w 1469552"/>
                <a:gd name="connsiteY80" fmla="*/ 753980 h 1455327"/>
                <a:gd name="connsiteX81" fmla="*/ 526843 w 1469552"/>
                <a:gd name="connsiteY81" fmla="*/ 753980 h 1455327"/>
                <a:gd name="connsiteX82" fmla="*/ 500070 w 1469552"/>
                <a:gd name="connsiteY82" fmla="*/ 774014 h 1455327"/>
                <a:gd name="connsiteX83" fmla="*/ 83798 w 1469552"/>
                <a:gd name="connsiteY83" fmla="*/ 949473 h 1455327"/>
                <a:gd name="connsiteX84" fmla="*/ 0 w 1469552"/>
                <a:gd name="connsiteY84" fmla="*/ 962297 h 1455327"/>
                <a:gd name="connsiteX85" fmla="*/ 0 w 1469552"/>
                <a:gd name="connsiteY85" fmla="*/ 958067 h 1455327"/>
                <a:gd name="connsiteX86" fmla="*/ 82936 w 1469552"/>
                <a:gd name="connsiteY86" fmla="*/ 945372 h 1455327"/>
                <a:gd name="connsiteX87" fmla="*/ 497703 w 1469552"/>
                <a:gd name="connsiteY87" fmla="*/ 770527 h 1455327"/>
                <a:gd name="connsiteX88" fmla="*/ 429031 w 1469552"/>
                <a:gd name="connsiteY88" fmla="*/ 753980 h 1455327"/>
                <a:gd name="connsiteX89" fmla="*/ 437049 w 1469552"/>
                <a:gd name="connsiteY89" fmla="*/ 753980 h 1455327"/>
                <a:gd name="connsiteX90" fmla="*/ 380254 w 1469552"/>
                <a:gd name="connsiteY90" fmla="*/ 788522 h 1455327"/>
                <a:gd name="connsiteX91" fmla="*/ 73737 w 1469552"/>
                <a:gd name="connsiteY91" fmla="*/ 900574 h 1455327"/>
                <a:gd name="connsiteX92" fmla="*/ 0 w 1469552"/>
                <a:gd name="connsiteY92" fmla="*/ 911861 h 1455327"/>
                <a:gd name="connsiteX93" fmla="*/ 0 w 1469552"/>
                <a:gd name="connsiteY93" fmla="*/ 907635 h 1455327"/>
                <a:gd name="connsiteX94" fmla="*/ 72903 w 1469552"/>
                <a:gd name="connsiteY94" fmla="*/ 896478 h 1455327"/>
                <a:gd name="connsiteX95" fmla="*/ 378273 w 1469552"/>
                <a:gd name="connsiteY95" fmla="*/ 784850 h 1455327"/>
                <a:gd name="connsiteX96" fmla="*/ 327496 w 1469552"/>
                <a:gd name="connsiteY96" fmla="*/ 753980 h 1455327"/>
                <a:gd name="connsiteX97" fmla="*/ 337169 w 1469552"/>
                <a:gd name="connsiteY97" fmla="*/ 753980 h 1455327"/>
                <a:gd name="connsiteX98" fmla="*/ 263448 w 1469552"/>
                <a:gd name="connsiteY98" fmla="*/ 789546 h 1455327"/>
                <a:gd name="connsiteX99" fmla="*/ 63705 w 1469552"/>
                <a:gd name="connsiteY99" fmla="*/ 851680 h 1455327"/>
                <a:gd name="connsiteX100" fmla="*/ 3357 w 1469552"/>
                <a:gd name="connsiteY100" fmla="*/ 860916 h 1455327"/>
                <a:gd name="connsiteX101" fmla="*/ 4238 w 1469552"/>
                <a:gd name="connsiteY101" fmla="*/ 856550 h 1455327"/>
                <a:gd name="connsiteX102" fmla="*/ 62843 w 1469552"/>
                <a:gd name="connsiteY102" fmla="*/ 847579 h 1455327"/>
                <a:gd name="connsiteX103" fmla="*/ 261792 w 1469552"/>
                <a:gd name="connsiteY103" fmla="*/ 785682 h 1455327"/>
                <a:gd name="connsiteX104" fmla="*/ 1469552 w 1469552"/>
                <a:gd name="connsiteY104" fmla="*/ 164663 h 1455327"/>
                <a:gd name="connsiteX105" fmla="*/ 1469552 w 1469552"/>
                <a:gd name="connsiteY105" fmla="*/ 181649 h 1455327"/>
                <a:gd name="connsiteX106" fmla="*/ 1438272 w 1469552"/>
                <a:gd name="connsiteY106" fmla="*/ 303305 h 1455327"/>
                <a:gd name="connsiteX107" fmla="*/ 1312270 w 1469552"/>
                <a:gd name="connsiteY107" fmla="*/ 601595 h 1455327"/>
                <a:gd name="connsiteX108" fmla="*/ 1245326 w 1469552"/>
                <a:gd name="connsiteY108" fmla="*/ 711792 h 1455327"/>
                <a:gd name="connsiteX109" fmla="*/ 1241165 w 1469552"/>
                <a:gd name="connsiteY109" fmla="*/ 711792 h 1455327"/>
                <a:gd name="connsiteX110" fmla="*/ 1314344 w 1469552"/>
                <a:gd name="connsiteY110" fmla="*/ 589846 h 1455327"/>
                <a:gd name="connsiteX111" fmla="*/ 1437731 w 1469552"/>
                <a:gd name="connsiteY111" fmla="*/ 291975 h 1455327"/>
                <a:gd name="connsiteX112" fmla="*/ 1439557 w 1469552"/>
                <a:gd name="connsiteY112" fmla="*/ 45377 h 1455327"/>
                <a:gd name="connsiteX113" fmla="*/ 1443000 w 1469552"/>
                <a:gd name="connsiteY113" fmla="*/ 50485 h 1455327"/>
                <a:gd name="connsiteX114" fmla="*/ 1430311 w 1469552"/>
                <a:gd name="connsiteY114" fmla="*/ 133391 h 1455327"/>
                <a:gd name="connsiteX115" fmla="*/ 1187172 w 1469552"/>
                <a:gd name="connsiteY115" fmla="*/ 710235 h 1455327"/>
                <a:gd name="connsiteX116" fmla="*/ 1186007 w 1469552"/>
                <a:gd name="connsiteY116" fmla="*/ 711792 h 1455327"/>
                <a:gd name="connsiteX117" fmla="*/ 1180805 w 1469552"/>
                <a:gd name="connsiteY117" fmla="*/ 711792 h 1455327"/>
                <a:gd name="connsiteX118" fmla="*/ 1183711 w 1469552"/>
                <a:gd name="connsiteY118" fmla="*/ 707909 h 1455327"/>
                <a:gd name="connsiteX119" fmla="*/ 1426215 w 1469552"/>
                <a:gd name="connsiteY119" fmla="*/ 132556 h 1455327"/>
                <a:gd name="connsiteX120" fmla="*/ 1394535 w 1469552"/>
                <a:gd name="connsiteY120" fmla="*/ 10012 h 1455327"/>
                <a:gd name="connsiteX121" fmla="*/ 1398369 w 1469552"/>
                <a:gd name="connsiteY121" fmla="*/ 12597 h 1455327"/>
                <a:gd name="connsiteX122" fmla="*/ 1381419 w 1469552"/>
                <a:gd name="connsiteY122" fmla="*/ 123358 h 1455327"/>
                <a:gd name="connsiteX123" fmla="*/ 1145810 w 1469552"/>
                <a:gd name="connsiteY123" fmla="*/ 682369 h 1455327"/>
                <a:gd name="connsiteX124" fmla="*/ 1123794 w 1469552"/>
                <a:gd name="connsiteY124" fmla="*/ 711792 h 1455327"/>
                <a:gd name="connsiteX125" fmla="*/ 1118536 w 1469552"/>
                <a:gd name="connsiteY125" fmla="*/ 711792 h 1455327"/>
                <a:gd name="connsiteX126" fmla="*/ 1142323 w 1469552"/>
                <a:gd name="connsiteY126" fmla="*/ 680001 h 1455327"/>
                <a:gd name="connsiteX127" fmla="*/ 1377318 w 1469552"/>
                <a:gd name="connsiteY127" fmla="*/ 122496 h 1455327"/>
                <a:gd name="connsiteX128" fmla="*/ 1345637 w 1469552"/>
                <a:gd name="connsiteY128" fmla="*/ 0 h 1455327"/>
                <a:gd name="connsiteX129" fmla="*/ 1345992 w 1469552"/>
                <a:gd name="connsiteY129" fmla="*/ 0 h 1455327"/>
                <a:gd name="connsiteX130" fmla="*/ 1349746 w 1469552"/>
                <a:gd name="connsiteY130" fmla="*/ 758 h 1455327"/>
                <a:gd name="connsiteX131" fmla="*/ 1332522 w 1469552"/>
                <a:gd name="connsiteY131" fmla="*/ 113298 h 1455327"/>
                <a:gd name="connsiteX132" fmla="*/ 1104421 w 1469552"/>
                <a:gd name="connsiteY132" fmla="*/ 654460 h 1455327"/>
                <a:gd name="connsiteX133" fmla="*/ 1061523 w 1469552"/>
                <a:gd name="connsiteY133" fmla="*/ 711792 h 1455327"/>
                <a:gd name="connsiteX134" fmla="*/ 1056322 w 1469552"/>
                <a:gd name="connsiteY134" fmla="*/ 711792 h 1455327"/>
                <a:gd name="connsiteX135" fmla="*/ 1100960 w 1469552"/>
                <a:gd name="connsiteY135" fmla="*/ 652134 h 1455327"/>
                <a:gd name="connsiteX136" fmla="*/ 1328425 w 1469552"/>
                <a:gd name="connsiteY136" fmla="*/ 112463 h 1455327"/>
                <a:gd name="connsiteX137" fmla="*/ 1295202 w 1469552"/>
                <a:gd name="connsiteY137" fmla="*/ 0 h 1455327"/>
                <a:gd name="connsiteX138" fmla="*/ 1299433 w 1469552"/>
                <a:gd name="connsiteY138" fmla="*/ 0 h 1455327"/>
                <a:gd name="connsiteX139" fmla="*/ 1283630 w 1469552"/>
                <a:gd name="connsiteY139" fmla="*/ 103265 h 1455327"/>
                <a:gd name="connsiteX140" fmla="*/ 1063059 w 1469552"/>
                <a:gd name="connsiteY140" fmla="*/ 626594 h 1455327"/>
                <a:gd name="connsiteX141" fmla="*/ 999311 w 1469552"/>
                <a:gd name="connsiteY141" fmla="*/ 711792 h 1455327"/>
                <a:gd name="connsiteX142" fmla="*/ 994051 w 1469552"/>
                <a:gd name="connsiteY142" fmla="*/ 711792 h 1455327"/>
                <a:gd name="connsiteX143" fmla="*/ 1059573 w 1469552"/>
                <a:gd name="connsiteY143" fmla="*/ 624226 h 1455327"/>
                <a:gd name="connsiteX144" fmla="*/ 1279529 w 1469552"/>
                <a:gd name="connsiteY144" fmla="*/ 102403 h 1455327"/>
                <a:gd name="connsiteX145" fmla="*/ 1244773 w 1469552"/>
                <a:gd name="connsiteY145" fmla="*/ 0 h 1455327"/>
                <a:gd name="connsiteX146" fmla="*/ 1248998 w 1469552"/>
                <a:gd name="connsiteY146" fmla="*/ 0 h 1455327"/>
                <a:gd name="connsiteX147" fmla="*/ 1234733 w 1469552"/>
                <a:gd name="connsiteY147" fmla="*/ 93204 h 1455327"/>
                <a:gd name="connsiteX148" fmla="*/ 940189 w 1469552"/>
                <a:gd name="connsiteY148" fmla="*/ 707584 h 1455327"/>
                <a:gd name="connsiteX149" fmla="*/ 936364 w 1469552"/>
                <a:gd name="connsiteY149" fmla="*/ 711792 h 1455327"/>
                <a:gd name="connsiteX150" fmla="*/ 930737 w 1469552"/>
                <a:gd name="connsiteY150" fmla="*/ 711792 h 1455327"/>
                <a:gd name="connsiteX151" fmla="*/ 936970 w 1469552"/>
                <a:gd name="connsiteY151" fmla="*/ 704935 h 1455327"/>
                <a:gd name="connsiteX152" fmla="*/ 1230637 w 1469552"/>
                <a:gd name="connsiteY152" fmla="*/ 92370 h 1455327"/>
                <a:gd name="connsiteX153" fmla="*/ 1194337 w 1469552"/>
                <a:gd name="connsiteY153" fmla="*/ 0 h 1455327"/>
                <a:gd name="connsiteX154" fmla="*/ 1198567 w 1469552"/>
                <a:gd name="connsiteY154" fmla="*/ 0 h 1455327"/>
                <a:gd name="connsiteX155" fmla="*/ 1185839 w 1469552"/>
                <a:gd name="connsiteY155" fmla="*/ 83171 h 1455327"/>
                <a:gd name="connsiteX156" fmla="*/ 901704 w 1469552"/>
                <a:gd name="connsiteY156" fmla="*/ 675872 h 1455327"/>
                <a:gd name="connsiteX157" fmla="*/ 870955 w 1469552"/>
                <a:gd name="connsiteY157" fmla="*/ 709699 h 1455327"/>
                <a:gd name="connsiteX158" fmla="*/ 866144 w 1469552"/>
                <a:gd name="connsiteY158" fmla="*/ 708728 h 1455327"/>
                <a:gd name="connsiteX159" fmla="*/ 898455 w 1469552"/>
                <a:gd name="connsiteY159" fmla="*/ 673184 h 1455327"/>
                <a:gd name="connsiteX160" fmla="*/ 1181738 w 1469552"/>
                <a:gd name="connsiteY160" fmla="*/ 82309 h 1455327"/>
                <a:gd name="connsiteX161" fmla="*/ 1143907 w 1469552"/>
                <a:gd name="connsiteY161" fmla="*/ 0 h 1455327"/>
                <a:gd name="connsiteX162" fmla="*/ 1148133 w 1469552"/>
                <a:gd name="connsiteY162" fmla="*/ 0 h 1455327"/>
                <a:gd name="connsiteX163" fmla="*/ 1136943 w 1469552"/>
                <a:gd name="connsiteY163" fmla="*/ 73111 h 1455327"/>
                <a:gd name="connsiteX164" fmla="*/ 863189 w 1469552"/>
                <a:gd name="connsiteY164" fmla="*/ 644122 h 1455327"/>
                <a:gd name="connsiteX165" fmla="*/ 819136 w 1469552"/>
                <a:gd name="connsiteY165" fmla="*/ 692583 h 1455327"/>
                <a:gd name="connsiteX166" fmla="*/ 815648 w 1469552"/>
                <a:gd name="connsiteY166" fmla="*/ 690231 h 1455327"/>
                <a:gd name="connsiteX167" fmla="*/ 859971 w 1469552"/>
                <a:gd name="connsiteY167" fmla="*/ 641473 h 1455327"/>
                <a:gd name="connsiteX168" fmla="*/ 1132846 w 1469552"/>
                <a:gd name="connsiteY168" fmla="*/ 72276 h 1455327"/>
                <a:gd name="connsiteX169" fmla="*/ 1093472 w 1469552"/>
                <a:gd name="connsiteY169" fmla="*/ 0 h 1455327"/>
                <a:gd name="connsiteX170" fmla="*/ 1097703 w 1469552"/>
                <a:gd name="connsiteY170" fmla="*/ 0 h 1455327"/>
                <a:gd name="connsiteX171" fmla="*/ 1088050 w 1469552"/>
                <a:gd name="connsiteY171" fmla="*/ 63078 h 1455327"/>
                <a:gd name="connsiteX172" fmla="*/ 824704 w 1469552"/>
                <a:gd name="connsiteY172" fmla="*/ 612410 h 1455327"/>
                <a:gd name="connsiteX173" fmla="*/ 782585 w 1469552"/>
                <a:gd name="connsiteY173" fmla="*/ 658745 h 1455327"/>
                <a:gd name="connsiteX174" fmla="*/ 780160 w 1469552"/>
                <a:gd name="connsiteY174" fmla="*/ 655149 h 1455327"/>
                <a:gd name="connsiteX175" fmla="*/ 821455 w 1469552"/>
                <a:gd name="connsiteY175" fmla="*/ 609722 h 1455327"/>
                <a:gd name="connsiteX176" fmla="*/ 1083949 w 1469552"/>
                <a:gd name="connsiteY176" fmla="*/ 62216 h 1455327"/>
                <a:gd name="connsiteX177" fmla="*/ 1043043 w 1469552"/>
                <a:gd name="connsiteY177" fmla="*/ 0 h 1455327"/>
                <a:gd name="connsiteX178" fmla="*/ 1047268 w 1469552"/>
                <a:gd name="connsiteY178" fmla="*/ 0 h 1455327"/>
                <a:gd name="connsiteX179" fmla="*/ 1039153 w 1469552"/>
                <a:gd name="connsiteY179" fmla="*/ 53017 h 1455327"/>
                <a:gd name="connsiteX180" fmla="*/ 786190 w 1469552"/>
                <a:gd name="connsiteY180" fmla="*/ 580660 h 1455327"/>
                <a:gd name="connsiteX181" fmla="*/ 761676 w 1469552"/>
                <a:gd name="connsiteY181" fmla="*/ 607627 h 1455327"/>
                <a:gd name="connsiteX182" fmla="*/ 760653 w 1469552"/>
                <a:gd name="connsiteY182" fmla="*/ 602562 h 1455327"/>
                <a:gd name="connsiteX183" fmla="*/ 782971 w 1469552"/>
                <a:gd name="connsiteY183" fmla="*/ 578011 h 1455327"/>
                <a:gd name="connsiteX184" fmla="*/ 1035057 w 1469552"/>
                <a:gd name="connsiteY184" fmla="*/ 52182 h 1455327"/>
                <a:gd name="connsiteX185" fmla="*/ 992607 w 1469552"/>
                <a:gd name="connsiteY185" fmla="*/ 0 h 1455327"/>
                <a:gd name="connsiteX186" fmla="*/ 996838 w 1469552"/>
                <a:gd name="connsiteY186" fmla="*/ 0 h 1455327"/>
                <a:gd name="connsiteX187" fmla="*/ 990260 w 1469552"/>
                <a:gd name="connsiteY187" fmla="*/ 42984 h 1455327"/>
                <a:gd name="connsiteX188" fmla="*/ 814806 w 1469552"/>
                <a:gd name="connsiteY188" fmla="*/ 459269 h 1455327"/>
                <a:gd name="connsiteX189" fmla="*/ 757760 w 1469552"/>
                <a:gd name="connsiteY189" fmla="*/ 535511 h 1455327"/>
                <a:gd name="connsiteX190" fmla="*/ 757760 w 1469552"/>
                <a:gd name="connsiteY190" fmla="*/ 528481 h 1455327"/>
                <a:gd name="connsiteX191" fmla="*/ 811320 w 1469552"/>
                <a:gd name="connsiteY191" fmla="*/ 456901 h 1455327"/>
                <a:gd name="connsiteX192" fmla="*/ 986159 w 1469552"/>
                <a:gd name="connsiteY192" fmla="*/ 42122 h 1455327"/>
                <a:gd name="connsiteX193" fmla="*/ 942177 w 1469552"/>
                <a:gd name="connsiteY193" fmla="*/ 0 h 1455327"/>
                <a:gd name="connsiteX194" fmla="*/ 946402 w 1469552"/>
                <a:gd name="connsiteY194" fmla="*/ 0 h 1455327"/>
                <a:gd name="connsiteX195" fmla="*/ 941363 w 1469552"/>
                <a:gd name="connsiteY195" fmla="*/ 32924 h 1455327"/>
                <a:gd name="connsiteX196" fmla="*/ 773418 w 1469552"/>
                <a:gd name="connsiteY196" fmla="*/ 431360 h 1455327"/>
                <a:gd name="connsiteX197" fmla="*/ 757760 w 1469552"/>
                <a:gd name="connsiteY197" fmla="*/ 452286 h 1455327"/>
                <a:gd name="connsiteX198" fmla="*/ 757760 w 1469552"/>
                <a:gd name="connsiteY198" fmla="*/ 445335 h 1455327"/>
                <a:gd name="connsiteX199" fmla="*/ 769957 w 1469552"/>
                <a:gd name="connsiteY199" fmla="*/ 429034 h 1455327"/>
                <a:gd name="connsiteX200" fmla="*/ 937266 w 1469552"/>
                <a:gd name="connsiteY200" fmla="*/ 32089 h 1455327"/>
                <a:gd name="connsiteX201" fmla="*/ 891742 w 1469552"/>
                <a:gd name="connsiteY201" fmla="*/ 0 h 1455327"/>
                <a:gd name="connsiteX202" fmla="*/ 895974 w 1469552"/>
                <a:gd name="connsiteY202" fmla="*/ 0 h 1455327"/>
                <a:gd name="connsiteX203" fmla="*/ 892471 w 1469552"/>
                <a:gd name="connsiteY203" fmla="*/ 22891 h 1455327"/>
                <a:gd name="connsiteX204" fmla="*/ 785446 w 1469552"/>
                <a:gd name="connsiteY204" fmla="*/ 315698 h 1455327"/>
                <a:gd name="connsiteX205" fmla="*/ 757760 w 1469552"/>
                <a:gd name="connsiteY205" fmla="*/ 361225 h 1455327"/>
                <a:gd name="connsiteX206" fmla="*/ 757760 w 1469552"/>
                <a:gd name="connsiteY206" fmla="*/ 353128 h 1455327"/>
                <a:gd name="connsiteX207" fmla="*/ 781754 w 1469552"/>
                <a:gd name="connsiteY207" fmla="*/ 313675 h 1455327"/>
                <a:gd name="connsiteX208" fmla="*/ 888370 w 1469552"/>
                <a:gd name="connsiteY208" fmla="*/ 22029 h 14553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Lst>
              <a:rect l="l" t="t" r="r" b="b"/>
              <a:pathLst>
                <a:path w="1469552" h="1455327">
                  <a:moveTo>
                    <a:pt x="711792" y="1224866"/>
                  </a:moveTo>
                  <a:lnTo>
                    <a:pt x="711792" y="1229329"/>
                  </a:lnTo>
                  <a:lnTo>
                    <a:pt x="642393" y="1271491"/>
                  </a:lnTo>
                  <a:cubicBezTo>
                    <a:pt x="500953" y="1348328"/>
                    <a:pt x="347125" y="1405250"/>
                    <a:pt x="184672" y="1438493"/>
                  </a:cubicBezTo>
                  <a:lnTo>
                    <a:pt x="74375" y="1455327"/>
                  </a:lnTo>
                  <a:lnTo>
                    <a:pt x="69344" y="1451935"/>
                  </a:lnTo>
                  <a:lnTo>
                    <a:pt x="175628" y="1436237"/>
                  </a:lnTo>
                  <a:cubicBezTo>
                    <a:pt x="335073" y="1404612"/>
                    <a:pt x="488097" y="1349828"/>
                    <a:pt x="630644" y="1273565"/>
                  </a:cubicBezTo>
                  <a:close/>
                  <a:moveTo>
                    <a:pt x="711792" y="1165377"/>
                  </a:moveTo>
                  <a:lnTo>
                    <a:pt x="711792" y="1170253"/>
                  </a:lnTo>
                  <a:lnTo>
                    <a:pt x="617969" y="1227315"/>
                  </a:lnTo>
                  <a:cubicBezTo>
                    <a:pt x="480783" y="1301936"/>
                    <a:pt x="331635" y="1357236"/>
                    <a:pt x="174202" y="1389537"/>
                  </a:cubicBezTo>
                  <a:lnTo>
                    <a:pt x="24626" y="1412430"/>
                  </a:lnTo>
                  <a:lnTo>
                    <a:pt x="22043" y="1408600"/>
                  </a:lnTo>
                  <a:lnTo>
                    <a:pt x="173367" y="1385440"/>
                  </a:lnTo>
                  <a:cubicBezTo>
                    <a:pt x="330395" y="1353224"/>
                    <a:pt x="479157" y="1298068"/>
                    <a:pt x="615987" y="1223642"/>
                  </a:cubicBezTo>
                  <a:close/>
                  <a:moveTo>
                    <a:pt x="711792" y="1107016"/>
                  </a:moveTo>
                  <a:lnTo>
                    <a:pt x="711792" y="1111942"/>
                  </a:lnTo>
                  <a:lnTo>
                    <a:pt x="594219" y="1183445"/>
                  </a:lnTo>
                  <a:cubicBezTo>
                    <a:pt x="416962" y="1279859"/>
                    <a:pt x="219091" y="1342987"/>
                    <a:pt x="9056" y="1364381"/>
                  </a:cubicBezTo>
                  <a:lnTo>
                    <a:pt x="4522" y="1364611"/>
                  </a:lnTo>
                  <a:lnTo>
                    <a:pt x="3686" y="1360469"/>
                  </a:lnTo>
                  <a:lnTo>
                    <a:pt x="8617" y="1360219"/>
                  </a:lnTo>
                  <a:cubicBezTo>
                    <a:pt x="218078" y="1338880"/>
                    <a:pt x="415413" y="1275915"/>
                    <a:pt x="592195" y="1179754"/>
                  </a:cubicBezTo>
                  <a:close/>
                  <a:moveTo>
                    <a:pt x="711792" y="1046062"/>
                  </a:moveTo>
                  <a:lnTo>
                    <a:pt x="711792" y="1051263"/>
                  </a:lnTo>
                  <a:lnTo>
                    <a:pt x="695256" y="1063637"/>
                  </a:lnTo>
                  <a:cubicBezTo>
                    <a:pt x="493866" y="1199813"/>
                    <a:pt x="258106" y="1288835"/>
                    <a:pt x="3952" y="1314727"/>
                  </a:cubicBezTo>
                  <a:lnTo>
                    <a:pt x="0" y="1314927"/>
                  </a:lnTo>
                  <a:lnTo>
                    <a:pt x="0" y="1310745"/>
                  </a:lnTo>
                  <a:lnTo>
                    <a:pt x="3529" y="1310566"/>
                  </a:lnTo>
                  <a:cubicBezTo>
                    <a:pt x="256987" y="1284747"/>
                    <a:pt x="492097" y="1195973"/>
                    <a:pt x="692930" y="1060176"/>
                  </a:cubicBezTo>
                  <a:close/>
                  <a:moveTo>
                    <a:pt x="711792" y="983790"/>
                  </a:moveTo>
                  <a:lnTo>
                    <a:pt x="711792" y="989049"/>
                  </a:lnTo>
                  <a:lnTo>
                    <a:pt x="667391" y="1022273"/>
                  </a:lnTo>
                  <a:cubicBezTo>
                    <a:pt x="511591" y="1127618"/>
                    <a:pt x="334517" y="1203780"/>
                    <a:pt x="144076" y="1242850"/>
                  </a:cubicBezTo>
                  <a:lnTo>
                    <a:pt x="0" y="1264900"/>
                  </a:lnTo>
                  <a:lnTo>
                    <a:pt x="0" y="1260670"/>
                  </a:lnTo>
                  <a:lnTo>
                    <a:pt x="143215" y="1238749"/>
                  </a:lnTo>
                  <a:cubicBezTo>
                    <a:pt x="333101" y="1199788"/>
                    <a:pt x="509667" y="1123837"/>
                    <a:pt x="665023" y="1018787"/>
                  </a:cubicBezTo>
                  <a:close/>
                  <a:moveTo>
                    <a:pt x="711792" y="921575"/>
                  </a:moveTo>
                  <a:lnTo>
                    <a:pt x="711792" y="926777"/>
                  </a:lnTo>
                  <a:lnTo>
                    <a:pt x="639484" y="980884"/>
                  </a:lnTo>
                  <a:cubicBezTo>
                    <a:pt x="488994" y="1082642"/>
                    <a:pt x="317958" y="1156212"/>
                    <a:pt x="134017" y="1193952"/>
                  </a:cubicBezTo>
                  <a:lnTo>
                    <a:pt x="0" y="1214464"/>
                  </a:lnTo>
                  <a:lnTo>
                    <a:pt x="0" y="1210238"/>
                  </a:lnTo>
                  <a:lnTo>
                    <a:pt x="133182" y="1189855"/>
                  </a:lnTo>
                  <a:cubicBezTo>
                    <a:pt x="316582" y="1152228"/>
                    <a:pt x="487113" y="1078878"/>
                    <a:pt x="637157" y="977423"/>
                  </a:cubicBezTo>
                  <a:close/>
                  <a:moveTo>
                    <a:pt x="708593" y="861695"/>
                  </a:moveTo>
                  <a:lnTo>
                    <a:pt x="709516" y="866265"/>
                  </a:lnTo>
                  <a:lnTo>
                    <a:pt x="611617" y="939520"/>
                  </a:lnTo>
                  <a:cubicBezTo>
                    <a:pt x="466440" y="1037683"/>
                    <a:pt x="301439" y="1108652"/>
                    <a:pt x="123984" y="1145057"/>
                  </a:cubicBezTo>
                  <a:lnTo>
                    <a:pt x="0" y="1164032"/>
                  </a:lnTo>
                  <a:lnTo>
                    <a:pt x="0" y="1159803"/>
                  </a:lnTo>
                  <a:lnTo>
                    <a:pt x="123121" y="1140957"/>
                  </a:lnTo>
                  <a:cubicBezTo>
                    <a:pt x="300023" y="1104659"/>
                    <a:pt x="464516" y="1033901"/>
                    <a:pt x="609249" y="936034"/>
                  </a:cubicBezTo>
                  <a:close/>
                  <a:moveTo>
                    <a:pt x="690262" y="811913"/>
                  </a:moveTo>
                  <a:lnTo>
                    <a:pt x="692614" y="815402"/>
                  </a:lnTo>
                  <a:lnTo>
                    <a:pt x="684918" y="822398"/>
                  </a:lnTo>
                  <a:cubicBezTo>
                    <a:pt x="522575" y="956437"/>
                    <a:pt x="327619" y="1052314"/>
                    <a:pt x="113923" y="1096159"/>
                  </a:cubicBezTo>
                  <a:lnTo>
                    <a:pt x="0" y="1113596"/>
                  </a:lnTo>
                  <a:lnTo>
                    <a:pt x="0" y="1109371"/>
                  </a:lnTo>
                  <a:lnTo>
                    <a:pt x="113089" y="1092062"/>
                  </a:lnTo>
                  <a:cubicBezTo>
                    <a:pt x="326109" y="1048358"/>
                    <a:pt x="520444" y="952789"/>
                    <a:pt x="682270" y="819179"/>
                  </a:cubicBezTo>
                  <a:close/>
                  <a:moveTo>
                    <a:pt x="655196" y="776412"/>
                  </a:moveTo>
                  <a:lnTo>
                    <a:pt x="658791" y="778836"/>
                  </a:lnTo>
                  <a:lnTo>
                    <a:pt x="653207" y="783912"/>
                  </a:lnTo>
                  <a:cubicBezTo>
                    <a:pt x="497031" y="912857"/>
                    <a:pt x="309479" y="1005088"/>
                    <a:pt x="103890" y="1047265"/>
                  </a:cubicBezTo>
                  <a:lnTo>
                    <a:pt x="0" y="1063164"/>
                  </a:lnTo>
                  <a:lnTo>
                    <a:pt x="0" y="1058935"/>
                  </a:lnTo>
                  <a:lnTo>
                    <a:pt x="103028" y="1043164"/>
                  </a:lnTo>
                  <a:cubicBezTo>
                    <a:pt x="307924" y="1001122"/>
                    <a:pt x="494856" y="909188"/>
                    <a:pt x="650519" y="780663"/>
                  </a:cubicBezTo>
                  <a:close/>
                  <a:moveTo>
                    <a:pt x="599891" y="756334"/>
                  </a:moveTo>
                  <a:lnTo>
                    <a:pt x="605365" y="757439"/>
                  </a:lnTo>
                  <a:lnTo>
                    <a:pt x="527936" y="815378"/>
                  </a:lnTo>
                  <a:cubicBezTo>
                    <a:pt x="398692" y="902770"/>
                    <a:pt x="251803" y="965954"/>
                    <a:pt x="93831" y="998367"/>
                  </a:cubicBezTo>
                  <a:lnTo>
                    <a:pt x="0" y="1012729"/>
                  </a:lnTo>
                  <a:lnTo>
                    <a:pt x="0" y="1008503"/>
                  </a:lnTo>
                  <a:lnTo>
                    <a:pt x="92996" y="994270"/>
                  </a:lnTo>
                  <a:cubicBezTo>
                    <a:pt x="250427" y="961970"/>
                    <a:pt x="396812" y="899006"/>
                    <a:pt x="525610" y="811916"/>
                  </a:cubicBezTo>
                  <a:close/>
                  <a:moveTo>
                    <a:pt x="519816" y="753980"/>
                  </a:moveTo>
                  <a:lnTo>
                    <a:pt x="526843" y="753980"/>
                  </a:lnTo>
                  <a:lnTo>
                    <a:pt x="500070" y="774014"/>
                  </a:lnTo>
                  <a:cubicBezTo>
                    <a:pt x="376139" y="857811"/>
                    <a:pt x="235284" y="918395"/>
                    <a:pt x="83798" y="949473"/>
                  </a:cubicBezTo>
                  <a:lnTo>
                    <a:pt x="0" y="962297"/>
                  </a:lnTo>
                  <a:lnTo>
                    <a:pt x="0" y="958067"/>
                  </a:lnTo>
                  <a:lnTo>
                    <a:pt x="82936" y="945372"/>
                  </a:lnTo>
                  <a:cubicBezTo>
                    <a:pt x="233869" y="914402"/>
                    <a:pt x="374215" y="854030"/>
                    <a:pt x="497703" y="770527"/>
                  </a:cubicBezTo>
                  <a:close/>
                  <a:moveTo>
                    <a:pt x="429031" y="753980"/>
                  </a:moveTo>
                  <a:lnTo>
                    <a:pt x="437049" y="753980"/>
                  </a:lnTo>
                  <a:lnTo>
                    <a:pt x="380254" y="788522"/>
                  </a:lnTo>
                  <a:cubicBezTo>
                    <a:pt x="285497" y="840065"/>
                    <a:pt x="182478" y="878263"/>
                    <a:pt x="73737" y="900574"/>
                  </a:cubicBezTo>
                  <a:lnTo>
                    <a:pt x="0" y="911861"/>
                  </a:lnTo>
                  <a:lnTo>
                    <a:pt x="0" y="907635"/>
                  </a:lnTo>
                  <a:lnTo>
                    <a:pt x="72903" y="896478"/>
                  </a:lnTo>
                  <a:cubicBezTo>
                    <a:pt x="181238" y="874251"/>
                    <a:pt x="283872" y="836198"/>
                    <a:pt x="378273" y="784850"/>
                  </a:cubicBezTo>
                  <a:close/>
                  <a:moveTo>
                    <a:pt x="327496" y="753980"/>
                  </a:moveTo>
                  <a:lnTo>
                    <a:pt x="337169" y="753980"/>
                  </a:lnTo>
                  <a:lnTo>
                    <a:pt x="263448" y="789546"/>
                  </a:lnTo>
                  <a:cubicBezTo>
                    <a:pt x="199777" y="816522"/>
                    <a:pt x="132956" y="837473"/>
                    <a:pt x="63705" y="851680"/>
                  </a:cubicBezTo>
                  <a:lnTo>
                    <a:pt x="3357" y="860916"/>
                  </a:lnTo>
                  <a:lnTo>
                    <a:pt x="4238" y="856550"/>
                  </a:lnTo>
                  <a:lnTo>
                    <a:pt x="62843" y="847579"/>
                  </a:lnTo>
                  <a:cubicBezTo>
                    <a:pt x="131817" y="833426"/>
                    <a:pt x="198372" y="812555"/>
                    <a:pt x="261792" y="785682"/>
                  </a:cubicBezTo>
                  <a:close/>
                  <a:moveTo>
                    <a:pt x="1469552" y="164663"/>
                  </a:moveTo>
                  <a:lnTo>
                    <a:pt x="1469552" y="181649"/>
                  </a:lnTo>
                  <a:lnTo>
                    <a:pt x="1438272" y="303305"/>
                  </a:lnTo>
                  <a:cubicBezTo>
                    <a:pt x="1405866" y="407498"/>
                    <a:pt x="1363494" y="507300"/>
                    <a:pt x="1312270" y="601595"/>
                  </a:cubicBezTo>
                  <a:lnTo>
                    <a:pt x="1245326" y="711792"/>
                  </a:lnTo>
                  <a:lnTo>
                    <a:pt x="1241165" y="711792"/>
                  </a:lnTo>
                  <a:lnTo>
                    <a:pt x="1314344" y="589846"/>
                  </a:lnTo>
                  <a:cubicBezTo>
                    <a:pt x="1365185" y="494811"/>
                    <a:pt x="1406480" y="395121"/>
                    <a:pt x="1437731" y="291975"/>
                  </a:cubicBezTo>
                  <a:close/>
                  <a:moveTo>
                    <a:pt x="1439557" y="45377"/>
                  </a:moveTo>
                  <a:lnTo>
                    <a:pt x="1443000" y="50485"/>
                  </a:lnTo>
                  <a:lnTo>
                    <a:pt x="1430311" y="133391"/>
                  </a:lnTo>
                  <a:cubicBezTo>
                    <a:pt x="1387245" y="343308"/>
                    <a:pt x="1303292" y="538496"/>
                    <a:pt x="1187172" y="710235"/>
                  </a:cubicBezTo>
                  <a:lnTo>
                    <a:pt x="1186007" y="711792"/>
                  </a:lnTo>
                  <a:lnTo>
                    <a:pt x="1180805" y="711792"/>
                  </a:lnTo>
                  <a:lnTo>
                    <a:pt x="1183711" y="707909"/>
                  </a:lnTo>
                  <a:cubicBezTo>
                    <a:pt x="1299528" y="536615"/>
                    <a:pt x="1383261" y="341932"/>
                    <a:pt x="1426215" y="132556"/>
                  </a:cubicBezTo>
                  <a:close/>
                  <a:moveTo>
                    <a:pt x="1394535" y="10012"/>
                  </a:moveTo>
                  <a:lnTo>
                    <a:pt x="1398369" y="12597"/>
                  </a:lnTo>
                  <a:lnTo>
                    <a:pt x="1381419" y="123358"/>
                  </a:lnTo>
                  <a:cubicBezTo>
                    <a:pt x="1339687" y="326789"/>
                    <a:pt x="1258335" y="515942"/>
                    <a:pt x="1145810" y="682369"/>
                  </a:cubicBezTo>
                  <a:lnTo>
                    <a:pt x="1123794" y="711792"/>
                  </a:lnTo>
                  <a:lnTo>
                    <a:pt x="1118536" y="711792"/>
                  </a:lnTo>
                  <a:lnTo>
                    <a:pt x="1142323" y="680001"/>
                  </a:lnTo>
                  <a:cubicBezTo>
                    <a:pt x="1254553" y="514017"/>
                    <a:pt x="1335694" y="325373"/>
                    <a:pt x="1377318" y="122496"/>
                  </a:cubicBezTo>
                  <a:close/>
                  <a:moveTo>
                    <a:pt x="1345637" y="0"/>
                  </a:moveTo>
                  <a:lnTo>
                    <a:pt x="1345992" y="0"/>
                  </a:lnTo>
                  <a:lnTo>
                    <a:pt x="1349746" y="758"/>
                  </a:lnTo>
                  <a:lnTo>
                    <a:pt x="1332522" y="113298"/>
                  </a:lnTo>
                  <a:cubicBezTo>
                    <a:pt x="1292119" y="310229"/>
                    <a:pt x="1213359" y="493344"/>
                    <a:pt x="1104421" y="654460"/>
                  </a:cubicBezTo>
                  <a:lnTo>
                    <a:pt x="1061523" y="711792"/>
                  </a:lnTo>
                  <a:lnTo>
                    <a:pt x="1056322" y="711792"/>
                  </a:lnTo>
                  <a:lnTo>
                    <a:pt x="1100960" y="652134"/>
                  </a:lnTo>
                  <a:cubicBezTo>
                    <a:pt x="1209595" y="491463"/>
                    <a:pt x="1288135" y="308854"/>
                    <a:pt x="1328425" y="112463"/>
                  </a:cubicBezTo>
                  <a:close/>
                  <a:moveTo>
                    <a:pt x="1295202" y="0"/>
                  </a:moveTo>
                  <a:lnTo>
                    <a:pt x="1299433" y="0"/>
                  </a:lnTo>
                  <a:lnTo>
                    <a:pt x="1283630" y="103265"/>
                  </a:lnTo>
                  <a:cubicBezTo>
                    <a:pt x="1244561" y="293710"/>
                    <a:pt x="1168401" y="470790"/>
                    <a:pt x="1063059" y="626594"/>
                  </a:cubicBezTo>
                  <a:lnTo>
                    <a:pt x="999311" y="711792"/>
                  </a:lnTo>
                  <a:lnTo>
                    <a:pt x="994051" y="711792"/>
                  </a:lnTo>
                  <a:lnTo>
                    <a:pt x="1059573" y="624226"/>
                  </a:lnTo>
                  <a:cubicBezTo>
                    <a:pt x="1164620" y="468865"/>
                    <a:pt x="1240569" y="292294"/>
                    <a:pt x="1279529" y="102403"/>
                  </a:cubicBezTo>
                  <a:close/>
                  <a:moveTo>
                    <a:pt x="1244773" y="0"/>
                  </a:moveTo>
                  <a:lnTo>
                    <a:pt x="1248998" y="0"/>
                  </a:lnTo>
                  <a:lnTo>
                    <a:pt x="1234733" y="93204"/>
                  </a:lnTo>
                  <a:cubicBezTo>
                    <a:pt x="1187560" y="323138"/>
                    <a:pt x="1084404" y="532906"/>
                    <a:pt x="940189" y="707584"/>
                  </a:cubicBezTo>
                  <a:lnTo>
                    <a:pt x="936364" y="711792"/>
                  </a:lnTo>
                  <a:lnTo>
                    <a:pt x="930737" y="711792"/>
                  </a:lnTo>
                  <a:lnTo>
                    <a:pt x="936970" y="704935"/>
                  </a:lnTo>
                  <a:cubicBezTo>
                    <a:pt x="1080756" y="530775"/>
                    <a:pt x="1183604" y="321627"/>
                    <a:pt x="1230637" y="92370"/>
                  </a:cubicBezTo>
                  <a:close/>
                  <a:moveTo>
                    <a:pt x="1194337" y="0"/>
                  </a:moveTo>
                  <a:lnTo>
                    <a:pt x="1198567" y="0"/>
                  </a:lnTo>
                  <a:lnTo>
                    <a:pt x="1185839" y="83171"/>
                  </a:lnTo>
                  <a:cubicBezTo>
                    <a:pt x="1140333" y="304997"/>
                    <a:pt x="1040824" y="507362"/>
                    <a:pt x="901704" y="675872"/>
                  </a:cubicBezTo>
                  <a:lnTo>
                    <a:pt x="870955" y="709699"/>
                  </a:lnTo>
                  <a:lnTo>
                    <a:pt x="866144" y="708728"/>
                  </a:lnTo>
                  <a:lnTo>
                    <a:pt x="898455" y="673184"/>
                  </a:lnTo>
                  <a:cubicBezTo>
                    <a:pt x="1037155" y="505187"/>
                    <a:pt x="1136368" y="303443"/>
                    <a:pt x="1181738" y="82309"/>
                  </a:cubicBezTo>
                  <a:close/>
                  <a:moveTo>
                    <a:pt x="1143907" y="0"/>
                  </a:moveTo>
                  <a:lnTo>
                    <a:pt x="1148133" y="0"/>
                  </a:lnTo>
                  <a:lnTo>
                    <a:pt x="1136943" y="73111"/>
                  </a:lnTo>
                  <a:cubicBezTo>
                    <a:pt x="1093099" y="286813"/>
                    <a:pt x="997224" y="481774"/>
                    <a:pt x="863189" y="644122"/>
                  </a:cubicBezTo>
                  <a:lnTo>
                    <a:pt x="819136" y="692583"/>
                  </a:lnTo>
                  <a:lnTo>
                    <a:pt x="815648" y="690231"/>
                  </a:lnTo>
                  <a:lnTo>
                    <a:pt x="859971" y="641473"/>
                  </a:lnTo>
                  <a:cubicBezTo>
                    <a:pt x="993577" y="479643"/>
                    <a:pt x="1089143" y="285302"/>
                    <a:pt x="1132846" y="72276"/>
                  </a:cubicBezTo>
                  <a:close/>
                  <a:moveTo>
                    <a:pt x="1093472" y="0"/>
                  </a:moveTo>
                  <a:lnTo>
                    <a:pt x="1097703" y="0"/>
                  </a:lnTo>
                  <a:lnTo>
                    <a:pt x="1088050" y="63078"/>
                  </a:lnTo>
                  <a:cubicBezTo>
                    <a:pt x="1045874" y="268672"/>
                    <a:pt x="953645" y="456230"/>
                    <a:pt x="824704" y="612410"/>
                  </a:cubicBezTo>
                  <a:lnTo>
                    <a:pt x="782585" y="658745"/>
                  </a:lnTo>
                  <a:lnTo>
                    <a:pt x="780160" y="655149"/>
                  </a:lnTo>
                  <a:lnTo>
                    <a:pt x="821455" y="609722"/>
                  </a:lnTo>
                  <a:cubicBezTo>
                    <a:pt x="949976" y="454055"/>
                    <a:pt x="1041908" y="267118"/>
                    <a:pt x="1083949" y="62216"/>
                  </a:cubicBezTo>
                  <a:close/>
                  <a:moveTo>
                    <a:pt x="1043043" y="0"/>
                  </a:moveTo>
                  <a:lnTo>
                    <a:pt x="1047268" y="0"/>
                  </a:lnTo>
                  <a:lnTo>
                    <a:pt x="1039153" y="53017"/>
                  </a:lnTo>
                  <a:cubicBezTo>
                    <a:pt x="998639" y="250488"/>
                    <a:pt x="910045" y="430642"/>
                    <a:pt x="786190" y="580660"/>
                  </a:cubicBezTo>
                  <a:lnTo>
                    <a:pt x="761676" y="607627"/>
                  </a:lnTo>
                  <a:lnTo>
                    <a:pt x="760653" y="602562"/>
                  </a:lnTo>
                  <a:lnTo>
                    <a:pt x="782971" y="578011"/>
                  </a:lnTo>
                  <a:cubicBezTo>
                    <a:pt x="906398" y="428511"/>
                    <a:pt x="994683" y="248977"/>
                    <a:pt x="1035057" y="52182"/>
                  </a:cubicBezTo>
                  <a:close/>
                  <a:moveTo>
                    <a:pt x="992607" y="0"/>
                  </a:moveTo>
                  <a:lnTo>
                    <a:pt x="996838" y="0"/>
                  </a:lnTo>
                  <a:lnTo>
                    <a:pt x="990260" y="42984"/>
                  </a:lnTo>
                  <a:cubicBezTo>
                    <a:pt x="959183" y="194475"/>
                    <a:pt x="898601" y="335334"/>
                    <a:pt x="814806" y="459269"/>
                  </a:cubicBezTo>
                  <a:lnTo>
                    <a:pt x="757760" y="535511"/>
                  </a:lnTo>
                  <a:lnTo>
                    <a:pt x="757760" y="528481"/>
                  </a:lnTo>
                  <a:lnTo>
                    <a:pt x="811320" y="456901"/>
                  </a:lnTo>
                  <a:cubicBezTo>
                    <a:pt x="894820" y="333409"/>
                    <a:pt x="955190" y="193059"/>
                    <a:pt x="986159" y="42122"/>
                  </a:cubicBezTo>
                  <a:close/>
                  <a:moveTo>
                    <a:pt x="942177" y="0"/>
                  </a:moveTo>
                  <a:lnTo>
                    <a:pt x="946402" y="0"/>
                  </a:lnTo>
                  <a:lnTo>
                    <a:pt x="941363" y="32924"/>
                  </a:lnTo>
                  <a:cubicBezTo>
                    <a:pt x="911615" y="177916"/>
                    <a:pt x="853626" y="312736"/>
                    <a:pt x="773418" y="431360"/>
                  </a:cubicBezTo>
                  <a:lnTo>
                    <a:pt x="757760" y="452286"/>
                  </a:lnTo>
                  <a:lnTo>
                    <a:pt x="757760" y="445335"/>
                  </a:lnTo>
                  <a:lnTo>
                    <a:pt x="769957" y="429034"/>
                  </a:lnTo>
                  <a:cubicBezTo>
                    <a:pt x="849862" y="310855"/>
                    <a:pt x="907631" y="176540"/>
                    <a:pt x="937266" y="32089"/>
                  </a:cubicBezTo>
                  <a:close/>
                  <a:moveTo>
                    <a:pt x="891742" y="0"/>
                  </a:moveTo>
                  <a:lnTo>
                    <a:pt x="895974" y="0"/>
                  </a:lnTo>
                  <a:lnTo>
                    <a:pt x="892471" y="22891"/>
                  </a:lnTo>
                  <a:cubicBezTo>
                    <a:pt x="871161" y="126770"/>
                    <a:pt x="834677" y="225182"/>
                    <a:pt x="785446" y="315698"/>
                  </a:cubicBezTo>
                  <a:lnTo>
                    <a:pt x="757760" y="361225"/>
                  </a:lnTo>
                  <a:lnTo>
                    <a:pt x="757760" y="353128"/>
                  </a:lnTo>
                  <a:lnTo>
                    <a:pt x="781754" y="313675"/>
                  </a:lnTo>
                  <a:cubicBezTo>
                    <a:pt x="830796" y="223514"/>
                    <a:pt x="867141" y="125493"/>
                    <a:pt x="888370" y="22029"/>
                  </a:cubicBezTo>
                  <a:close/>
                </a:path>
              </a:pathLst>
            </a:custGeom>
            <a:grpFill/>
            <a:ln w="9661" cap="flat">
              <a:noFill/>
              <a:prstDash val="solid"/>
              <a:miter/>
            </a:ln>
          </p:spPr>
          <p:txBody>
            <a:bodyPr rtlCol="0" anchor="ctr"/>
            <a:lstStyle/>
            <a:p>
              <a:endParaRPr lang="en-US"/>
            </a:p>
          </p:txBody>
        </p:sp>
        <p:sp>
          <p:nvSpPr>
            <p:cNvPr id="14" name="Freeform 13">
              <a:extLst>
                <a:ext uri="{FF2B5EF4-FFF2-40B4-BE49-F238E27FC236}">
                  <a16:creationId xmlns:a16="http://schemas.microsoft.com/office/drawing/2014/main" id="{CF01A1ED-6943-3D0F-C0D0-C67798681F03}"/>
                </a:ext>
              </a:extLst>
            </p:cNvPr>
            <p:cNvSpPr/>
            <p:nvPr userDrawn="1"/>
          </p:nvSpPr>
          <p:spPr>
            <a:xfrm>
              <a:off x="4281722" y="4935028"/>
              <a:ext cx="663077" cy="1465772"/>
            </a:xfrm>
            <a:custGeom>
              <a:avLst/>
              <a:gdLst>
                <a:gd name="connsiteX0" fmla="*/ 6492 w 663077"/>
                <a:gd name="connsiteY0" fmla="*/ 777349 h 1465772"/>
                <a:gd name="connsiteX1" fmla="*/ 9817 w 663077"/>
                <a:gd name="connsiteY1" fmla="*/ 845595 h 1465772"/>
                <a:gd name="connsiteX2" fmla="*/ 173054 w 663077"/>
                <a:gd name="connsiteY2" fmla="*/ 1385126 h 1465772"/>
                <a:gd name="connsiteX3" fmla="*/ 221454 w 663077"/>
                <a:gd name="connsiteY3" fmla="*/ 1465772 h 1465772"/>
                <a:gd name="connsiteX4" fmla="*/ 217628 w 663077"/>
                <a:gd name="connsiteY4" fmla="*/ 1465772 h 1465772"/>
                <a:gd name="connsiteX5" fmla="*/ 174869 w 663077"/>
                <a:gd name="connsiteY5" fmla="*/ 1395388 h 1465772"/>
                <a:gd name="connsiteX6" fmla="*/ 6645 w 663077"/>
                <a:gd name="connsiteY6" fmla="*/ 850201 h 1465772"/>
                <a:gd name="connsiteX7" fmla="*/ 3082 w 663077"/>
                <a:gd name="connsiteY7" fmla="*/ 779648 h 1465772"/>
                <a:gd name="connsiteX8" fmla="*/ 49398 w 663077"/>
                <a:gd name="connsiteY8" fmla="*/ 759118 h 1465772"/>
                <a:gd name="connsiteX9" fmla="*/ 53757 w 663077"/>
                <a:gd name="connsiteY9" fmla="*/ 845158 h 1465772"/>
                <a:gd name="connsiteX10" fmla="*/ 216745 w 663077"/>
                <a:gd name="connsiteY10" fmla="*/ 1372277 h 1465772"/>
                <a:gd name="connsiteX11" fmla="*/ 273603 w 663077"/>
                <a:gd name="connsiteY11" fmla="*/ 1465772 h 1465772"/>
                <a:gd name="connsiteX12" fmla="*/ 269336 w 663077"/>
                <a:gd name="connsiteY12" fmla="*/ 1465772 h 1465772"/>
                <a:gd name="connsiteX13" fmla="*/ 213531 w 663077"/>
                <a:gd name="connsiteY13" fmla="*/ 1374011 h 1465772"/>
                <a:gd name="connsiteX14" fmla="*/ 50115 w 663077"/>
                <a:gd name="connsiteY14" fmla="*/ 845528 h 1465772"/>
                <a:gd name="connsiteX15" fmla="*/ 45774 w 663077"/>
                <a:gd name="connsiteY15" fmla="*/ 759849 h 1465772"/>
                <a:gd name="connsiteX16" fmla="*/ 525986 w 663077"/>
                <a:gd name="connsiteY16" fmla="*/ 753980 h 1465772"/>
                <a:gd name="connsiteX17" fmla="*/ 529647 w 663077"/>
                <a:gd name="connsiteY17" fmla="*/ 753980 h 1465772"/>
                <a:gd name="connsiteX18" fmla="*/ 531781 w 663077"/>
                <a:gd name="connsiteY18" fmla="*/ 796088 h 1465772"/>
                <a:gd name="connsiteX19" fmla="*/ 639185 w 663077"/>
                <a:gd name="connsiteY19" fmla="*/ 1143399 h 1465772"/>
                <a:gd name="connsiteX20" fmla="*/ 663077 w 663077"/>
                <a:gd name="connsiteY20" fmla="*/ 1182684 h 1465772"/>
                <a:gd name="connsiteX21" fmla="*/ 663077 w 663077"/>
                <a:gd name="connsiteY21" fmla="*/ 1189771 h 1465772"/>
                <a:gd name="connsiteX22" fmla="*/ 635954 w 663077"/>
                <a:gd name="connsiteY22" fmla="*/ 1145170 h 1465772"/>
                <a:gd name="connsiteX23" fmla="*/ 528138 w 663077"/>
                <a:gd name="connsiteY23" fmla="*/ 796472 h 1465772"/>
                <a:gd name="connsiteX24" fmla="*/ 482303 w 663077"/>
                <a:gd name="connsiteY24" fmla="*/ 753980 h 1465772"/>
                <a:gd name="connsiteX25" fmla="*/ 485964 w 663077"/>
                <a:gd name="connsiteY25" fmla="*/ 753980 h 1465772"/>
                <a:gd name="connsiteX26" fmla="*/ 488324 w 663077"/>
                <a:gd name="connsiteY26" fmla="*/ 800556 h 1465772"/>
                <a:gd name="connsiteX27" fmla="*/ 649509 w 663077"/>
                <a:gd name="connsiteY27" fmla="*/ 1244361 h 1465772"/>
                <a:gd name="connsiteX28" fmla="*/ 663077 w 663077"/>
                <a:gd name="connsiteY28" fmla="*/ 1260799 h 1465772"/>
                <a:gd name="connsiteX29" fmla="*/ 663077 w 663077"/>
                <a:gd name="connsiteY29" fmla="*/ 1266505 h 1465772"/>
                <a:gd name="connsiteX30" fmla="*/ 646480 w 663077"/>
                <a:gd name="connsiteY30" fmla="*/ 1246397 h 1465772"/>
                <a:gd name="connsiteX31" fmla="*/ 484682 w 663077"/>
                <a:gd name="connsiteY31" fmla="*/ 800926 h 1465772"/>
                <a:gd name="connsiteX32" fmla="*/ 438621 w 663077"/>
                <a:gd name="connsiteY32" fmla="*/ 753980 h 1465772"/>
                <a:gd name="connsiteX33" fmla="*/ 442282 w 663077"/>
                <a:gd name="connsiteY33" fmla="*/ 753980 h 1465772"/>
                <a:gd name="connsiteX34" fmla="*/ 444868 w 663077"/>
                <a:gd name="connsiteY34" fmla="*/ 805009 h 1465772"/>
                <a:gd name="connsiteX35" fmla="*/ 613308 w 663077"/>
                <a:gd name="connsiteY35" fmla="*/ 1268750 h 1465772"/>
                <a:gd name="connsiteX36" fmla="*/ 663077 w 663077"/>
                <a:gd name="connsiteY36" fmla="*/ 1329045 h 1465772"/>
                <a:gd name="connsiteX37" fmla="*/ 663077 w 663077"/>
                <a:gd name="connsiteY37" fmla="*/ 1334816 h 1465772"/>
                <a:gd name="connsiteX38" fmla="*/ 610257 w 663077"/>
                <a:gd name="connsiteY38" fmla="*/ 1270823 h 1465772"/>
                <a:gd name="connsiteX39" fmla="*/ 441225 w 663077"/>
                <a:gd name="connsiteY39" fmla="*/ 805393 h 1465772"/>
                <a:gd name="connsiteX40" fmla="*/ 394938 w 663077"/>
                <a:gd name="connsiteY40" fmla="*/ 753980 h 1465772"/>
                <a:gd name="connsiteX41" fmla="*/ 398599 w 663077"/>
                <a:gd name="connsiteY41" fmla="*/ 753980 h 1465772"/>
                <a:gd name="connsiteX42" fmla="*/ 401410 w 663077"/>
                <a:gd name="connsiteY42" fmla="*/ 809476 h 1465772"/>
                <a:gd name="connsiteX43" fmla="*/ 638119 w 663077"/>
                <a:gd name="connsiteY43" fmla="*/ 1374746 h 1465772"/>
                <a:gd name="connsiteX44" fmla="*/ 652898 w 663077"/>
                <a:gd name="connsiteY44" fmla="*/ 1391003 h 1465772"/>
                <a:gd name="connsiteX45" fmla="*/ 650801 w 663077"/>
                <a:gd name="connsiteY45" fmla="*/ 1394114 h 1465772"/>
                <a:gd name="connsiteX46" fmla="*/ 635302 w 663077"/>
                <a:gd name="connsiteY46" fmla="*/ 1377065 h 1465772"/>
                <a:gd name="connsiteX47" fmla="*/ 397769 w 663077"/>
                <a:gd name="connsiteY47" fmla="*/ 809846 h 1465772"/>
                <a:gd name="connsiteX48" fmla="*/ 351256 w 663077"/>
                <a:gd name="connsiteY48" fmla="*/ 753980 h 1465772"/>
                <a:gd name="connsiteX49" fmla="*/ 354917 w 663077"/>
                <a:gd name="connsiteY49" fmla="*/ 753980 h 1465772"/>
                <a:gd name="connsiteX50" fmla="*/ 357955 w 663077"/>
                <a:gd name="connsiteY50" fmla="*/ 813943 h 1465772"/>
                <a:gd name="connsiteX51" fmla="*/ 604438 w 663077"/>
                <a:gd name="connsiteY51" fmla="*/ 1402534 h 1465772"/>
                <a:gd name="connsiteX52" fmla="*/ 627798 w 663077"/>
                <a:gd name="connsiteY52" fmla="*/ 1428231 h 1465772"/>
                <a:gd name="connsiteX53" fmla="*/ 626887 w 663077"/>
                <a:gd name="connsiteY53" fmla="*/ 1429582 h 1465772"/>
                <a:gd name="connsiteX54" fmla="*/ 625143 w 663077"/>
                <a:gd name="connsiteY54" fmla="*/ 1430758 h 1465772"/>
                <a:gd name="connsiteX55" fmla="*/ 601594 w 663077"/>
                <a:gd name="connsiteY55" fmla="*/ 1404853 h 1465772"/>
                <a:gd name="connsiteX56" fmla="*/ 354312 w 663077"/>
                <a:gd name="connsiteY56" fmla="*/ 814313 h 1465772"/>
                <a:gd name="connsiteX57" fmla="*/ 307573 w 663077"/>
                <a:gd name="connsiteY57" fmla="*/ 753980 h 1465772"/>
                <a:gd name="connsiteX58" fmla="*/ 311234 w 663077"/>
                <a:gd name="connsiteY58" fmla="*/ 753980 h 1465772"/>
                <a:gd name="connsiteX59" fmla="*/ 314497 w 663077"/>
                <a:gd name="connsiteY59" fmla="*/ 818397 h 1465772"/>
                <a:gd name="connsiteX60" fmla="*/ 570728 w 663077"/>
                <a:gd name="connsiteY60" fmla="*/ 1430288 h 1465772"/>
                <a:gd name="connsiteX61" fmla="*/ 591671 w 663077"/>
                <a:gd name="connsiteY61" fmla="*/ 1453326 h 1465772"/>
                <a:gd name="connsiteX62" fmla="*/ 588617 w 663077"/>
                <a:gd name="connsiteY62" fmla="*/ 1455385 h 1465772"/>
                <a:gd name="connsiteX63" fmla="*/ 567911 w 663077"/>
                <a:gd name="connsiteY63" fmla="*/ 1432607 h 1465772"/>
                <a:gd name="connsiteX64" fmla="*/ 310855 w 663077"/>
                <a:gd name="connsiteY64" fmla="*/ 818767 h 1465772"/>
                <a:gd name="connsiteX65" fmla="*/ 263890 w 663077"/>
                <a:gd name="connsiteY65" fmla="*/ 753980 h 1465772"/>
                <a:gd name="connsiteX66" fmla="*/ 267551 w 663077"/>
                <a:gd name="connsiteY66" fmla="*/ 753980 h 1465772"/>
                <a:gd name="connsiteX67" fmla="*/ 271041 w 663077"/>
                <a:gd name="connsiteY67" fmla="*/ 822864 h 1465772"/>
                <a:gd name="connsiteX68" fmla="*/ 537046 w 663077"/>
                <a:gd name="connsiteY68" fmla="*/ 1458077 h 1465772"/>
                <a:gd name="connsiteX69" fmla="*/ 543340 w 663077"/>
                <a:gd name="connsiteY69" fmla="*/ 1465000 h 1465772"/>
                <a:gd name="connsiteX70" fmla="*/ 539517 w 663077"/>
                <a:gd name="connsiteY70" fmla="*/ 1465772 h 1465772"/>
                <a:gd name="connsiteX71" fmla="*/ 539090 w 663077"/>
                <a:gd name="connsiteY71" fmla="*/ 1465772 h 1465772"/>
                <a:gd name="connsiteX72" fmla="*/ 534202 w 663077"/>
                <a:gd name="connsiteY72" fmla="*/ 1460395 h 1465772"/>
                <a:gd name="connsiteX73" fmla="*/ 267398 w 663077"/>
                <a:gd name="connsiteY73" fmla="*/ 823234 h 1465772"/>
                <a:gd name="connsiteX74" fmla="*/ 220208 w 663077"/>
                <a:gd name="connsiteY74" fmla="*/ 753980 h 1465772"/>
                <a:gd name="connsiteX75" fmla="*/ 223869 w 663077"/>
                <a:gd name="connsiteY75" fmla="*/ 753980 h 1465772"/>
                <a:gd name="connsiteX76" fmla="*/ 227584 w 663077"/>
                <a:gd name="connsiteY76" fmla="*/ 827317 h 1465772"/>
                <a:gd name="connsiteX77" fmla="*/ 432235 w 663077"/>
                <a:gd name="connsiteY77" fmla="*/ 1390805 h 1465772"/>
                <a:gd name="connsiteX78" fmla="*/ 488329 w 663077"/>
                <a:gd name="connsiteY78" fmla="*/ 1465772 h 1465772"/>
                <a:gd name="connsiteX79" fmla="*/ 483777 w 663077"/>
                <a:gd name="connsiteY79" fmla="*/ 1465772 h 1465772"/>
                <a:gd name="connsiteX80" fmla="*/ 429206 w 663077"/>
                <a:gd name="connsiteY80" fmla="*/ 1392841 h 1465772"/>
                <a:gd name="connsiteX81" fmla="*/ 223942 w 663077"/>
                <a:gd name="connsiteY81" fmla="*/ 827687 h 1465772"/>
                <a:gd name="connsiteX82" fmla="*/ 176525 w 663077"/>
                <a:gd name="connsiteY82" fmla="*/ 753980 h 1465772"/>
                <a:gd name="connsiteX83" fmla="*/ 180186 w 663077"/>
                <a:gd name="connsiteY83" fmla="*/ 753980 h 1465772"/>
                <a:gd name="connsiteX84" fmla="*/ 184128 w 663077"/>
                <a:gd name="connsiteY84" fmla="*/ 831770 h 1465772"/>
                <a:gd name="connsiteX85" fmla="*/ 396033 w 663077"/>
                <a:gd name="connsiteY85" fmla="*/ 1415194 h 1465772"/>
                <a:gd name="connsiteX86" fmla="*/ 433879 w 663077"/>
                <a:gd name="connsiteY86" fmla="*/ 1465772 h 1465772"/>
                <a:gd name="connsiteX87" fmla="*/ 429276 w 663077"/>
                <a:gd name="connsiteY87" fmla="*/ 1465772 h 1465772"/>
                <a:gd name="connsiteX88" fmla="*/ 392982 w 663077"/>
                <a:gd name="connsiteY88" fmla="*/ 1417266 h 1465772"/>
                <a:gd name="connsiteX89" fmla="*/ 180485 w 663077"/>
                <a:gd name="connsiteY89" fmla="*/ 832154 h 1465772"/>
                <a:gd name="connsiteX90" fmla="*/ 132842 w 663077"/>
                <a:gd name="connsiteY90" fmla="*/ 753980 h 1465772"/>
                <a:gd name="connsiteX91" fmla="*/ 136503 w 663077"/>
                <a:gd name="connsiteY91" fmla="*/ 753980 h 1465772"/>
                <a:gd name="connsiteX92" fmla="*/ 140670 w 663077"/>
                <a:gd name="connsiteY92" fmla="*/ 836237 h 1465772"/>
                <a:gd name="connsiteX93" fmla="*/ 359810 w 663077"/>
                <a:gd name="connsiteY93" fmla="*/ 1439619 h 1465772"/>
                <a:gd name="connsiteX94" fmla="*/ 379378 w 663077"/>
                <a:gd name="connsiteY94" fmla="*/ 1465772 h 1465772"/>
                <a:gd name="connsiteX95" fmla="*/ 374826 w 663077"/>
                <a:gd name="connsiteY95" fmla="*/ 1465772 h 1465772"/>
                <a:gd name="connsiteX96" fmla="*/ 356781 w 663077"/>
                <a:gd name="connsiteY96" fmla="*/ 1441655 h 1465772"/>
                <a:gd name="connsiteX97" fmla="*/ 137028 w 663077"/>
                <a:gd name="connsiteY97" fmla="*/ 836608 h 1465772"/>
                <a:gd name="connsiteX98" fmla="*/ 89160 w 663077"/>
                <a:gd name="connsiteY98" fmla="*/ 753980 h 1465772"/>
                <a:gd name="connsiteX99" fmla="*/ 92821 w 663077"/>
                <a:gd name="connsiteY99" fmla="*/ 753980 h 1465772"/>
                <a:gd name="connsiteX100" fmla="*/ 97214 w 663077"/>
                <a:gd name="connsiteY100" fmla="*/ 840691 h 1465772"/>
                <a:gd name="connsiteX101" fmla="*/ 323609 w 663077"/>
                <a:gd name="connsiteY101" fmla="*/ 1464008 h 1465772"/>
                <a:gd name="connsiteX102" fmla="*/ 324929 w 663077"/>
                <a:gd name="connsiteY102" fmla="*/ 1465772 h 1465772"/>
                <a:gd name="connsiteX103" fmla="*/ 320370 w 663077"/>
                <a:gd name="connsiteY103" fmla="*/ 1465772 h 1465772"/>
                <a:gd name="connsiteX104" fmla="*/ 251926 w 663077"/>
                <a:gd name="connsiteY104" fmla="*/ 1353224 h 1465772"/>
                <a:gd name="connsiteX105" fmla="*/ 93572 w 663077"/>
                <a:gd name="connsiteY105" fmla="*/ 841074 h 1465772"/>
                <a:gd name="connsiteX106" fmla="*/ 663077 w 663077"/>
                <a:gd name="connsiteY106" fmla="*/ 212872 h 1465772"/>
                <a:gd name="connsiteX107" fmla="*/ 663077 w 663077"/>
                <a:gd name="connsiteY107" fmla="*/ 219959 h 1465772"/>
                <a:gd name="connsiteX108" fmla="*/ 639185 w 663077"/>
                <a:gd name="connsiteY108" fmla="*/ 259244 h 1465772"/>
                <a:gd name="connsiteX109" fmla="*/ 526979 w 663077"/>
                <a:gd name="connsiteY109" fmla="*/ 701321 h 1465772"/>
                <a:gd name="connsiteX110" fmla="*/ 527510 w 663077"/>
                <a:gd name="connsiteY110" fmla="*/ 711792 h 1465772"/>
                <a:gd name="connsiteX111" fmla="*/ 523849 w 663077"/>
                <a:gd name="connsiteY111" fmla="*/ 711792 h 1465772"/>
                <a:gd name="connsiteX112" fmla="*/ 523318 w 663077"/>
                <a:gd name="connsiteY112" fmla="*/ 701321 h 1465772"/>
                <a:gd name="connsiteX113" fmla="*/ 635954 w 663077"/>
                <a:gd name="connsiteY113" fmla="*/ 257474 h 1465772"/>
                <a:gd name="connsiteX114" fmla="*/ 663077 w 663077"/>
                <a:gd name="connsiteY114" fmla="*/ 136139 h 1465772"/>
                <a:gd name="connsiteX115" fmla="*/ 663077 w 663077"/>
                <a:gd name="connsiteY115" fmla="*/ 141844 h 1465772"/>
                <a:gd name="connsiteX116" fmla="*/ 649509 w 663077"/>
                <a:gd name="connsiteY116" fmla="*/ 158283 h 1465772"/>
                <a:gd name="connsiteX117" fmla="*/ 483296 w 663077"/>
                <a:gd name="connsiteY117" fmla="*/ 701322 h 1465772"/>
                <a:gd name="connsiteX118" fmla="*/ 483827 w 663077"/>
                <a:gd name="connsiteY118" fmla="*/ 711792 h 1465772"/>
                <a:gd name="connsiteX119" fmla="*/ 480166 w 663077"/>
                <a:gd name="connsiteY119" fmla="*/ 711792 h 1465772"/>
                <a:gd name="connsiteX120" fmla="*/ 479635 w 663077"/>
                <a:gd name="connsiteY120" fmla="*/ 701322 h 1465772"/>
                <a:gd name="connsiteX121" fmla="*/ 646480 w 663077"/>
                <a:gd name="connsiteY121" fmla="*/ 156247 h 1465772"/>
                <a:gd name="connsiteX122" fmla="*/ 654037 w 663077"/>
                <a:gd name="connsiteY122" fmla="*/ 78781 h 1465772"/>
                <a:gd name="connsiteX123" fmla="*/ 654973 w 663077"/>
                <a:gd name="connsiteY123" fmla="*/ 83417 h 1465772"/>
                <a:gd name="connsiteX124" fmla="*/ 613308 w 663077"/>
                <a:gd name="connsiteY124" fmla="*/ 133893 h 1465772"/>
                <a:gd name="connsiteX125" fmla="*/ 439614 w 663077"/>
                <a:gd name="connsiteY125" fmla="*/ 701322 h 1465772"/>
                <a:gd name="connsiteX126" fmla="*/ 440145 w 663077"/>
                <a:gd name="connsiteY126" fmla="*/ 711792 h 1465772"/>
                <a:gd name="connsiteX127" fmla="*/ 436484 w 663077"/>
                <a:gd name="connsiteY127" fmla="*/ 711792 h 1465772"/>
                <a:gd name="connsiteX128" fmla="*/ 435953 w 663077"/>
                <a:gd name="connsiteY128" fmla="*/ 701322 h 1465772"/>
                <a:gd name="connsiteX129" fmla="*/ 610257 w 663077"/>
                <a:gd name="connsiteY129" fmla="*/ 131821 h 1465772"/>
                <a:gd name="connsiteX130" fmla="*/ 627113 w 663077"/>
                <a:gd name="connsiteY130" fmla="*/ 36525 h 1465772"/>
                <a:gd name="connsiteX131" fmla="*/ 629270 w 663077"/>
                <a:gd name="connsiteY131" fmla="*/ 39725 h 1465772"/>
                <a:gd name="connsiteX132" fmla="*/ 577085 w 663077"/>
                <a:gd name="connsiteY132" fmla="*/ 109468 h 1465772"/>
                <a:gd name="connsiteX133" fmla="*/ 395931 w 663077"/>
                <a:gd name="connsiteY133" fmla="*/ 701322 h 1465772"/>
                <a:gd name="connsiteX134" fmla="*/ 396462 w 663077"/>
                <a:gd name="connsiteY134" fmla="*/ 711792 h 1465772"/>
                <a:gd name="connsiteX135" fmla="*/ 392801 w 663077"/>
                <a:gd name="connsiteY135" fmla="*/ 711792 h 1465772"/>
                <a:gd name="connsiteX136" fmla="*/ 392270 w 663077"/>
                <a:gd name="connsiteY136" fmla="*/ 701322 h 1465772"/>
                <a:gd name="connsiteX137" fmla="*/ 574055 w 663077"/>
                <a:gd name="connsiteY137" fmla="*/ 107432 h 1465772"/>
                <a:gd name="connsiteX138" fmla="*/ 590978 w 663077"/>
                <a:gd name="connsiteY138" fmla="*/ 11979 h 1465772"/>
                <a:gd name="connsiteX139" fmla="*/ 594003 w 663077"/>
                <a:gd name="connsiteY139" fmla="*/ 14019 h 1465772"/>
                <a:gd name="connsiteX140" fmla="*/ 540862 w 663077"/>
                <a:gd name="connsiteY140" fmla="*/ 85043 h 1465772"/>
                <a:gd name="connsiteX141" fmla="*/ 352249 w 663077"/>
                <a:gd name="connsiteY141" fmla="*/ 701322 h 1465772"/>
                <a:gd name="connsiteX142" fmla="*/ 352780 w 663077"/>
                <a:gd name="connsiteY142" fmla="*/ 711792 h 1465772"/>
                <a:gd name="connsiteX143" fmla="*/ 349119 w 663077"/>
                <a:gd name="connsiteY143" fmla="*/ 711792 h 1465772"/>
                <a:gd name="connsiteX144" fmla="*/ 348588 w 663077"/>
                <a:gd name="connsiteY144" fmla="*/ 701322 h 1465772"/>
                <a:gd name="connsiteX145" fmla="*/ 537833 w 663077"/>
                <a:gd name="connsiteY145" fmla="*/ 83007 h 1465772"/>
                <a:gd name="connsiteX146" fmla="*/ 544708 w 663077"/>
                <a:gd name="connsiteY146" fmla="*/ 1048 h 1465772"/>
                <a:gd name="connsiteX147" fmla="*/ 548662 w 663077"/>
                <a:gd name="connsiteY147" fmla="*/ 1847 h 1465772"/>
                <a:gd name="connsiteX148" fmla="*/ 504660 w 663077"/>
                <a:gd name="connsiteY148" fmla="*/ 60654 h 1465772"/>
                <a:gd name="connsiteX149" fmla="*/ 308566 w 663077"/>
                <a:gd name="connsiteY149" fmla="*/ 701322 h 1465772"/>
                <a:gd name="connsiteX150" fmla="*/ 309097 w 663077"/>
                <a:gd name="connsiteY150" fmla="*/ 711792 h 1465772"/>
                <a:gd name="connsiteX151" fmla="*/ 305436 w 663077"/>
                <a:gd name="connsiteY151" fmla="*/ 711792 h 1465772"/>
                <a:gd name="connsiteX152" fmla="*/ 304905 w 663077"/>
                <a:gd name="connsiteY152" fmla="*/ 701322 h 1465772"/>
                <a:gd name="connsiteX153" fmla="*/ 501631 w 663077"/>
                <a:gd name="connsiteY153" fmla="*/ 58618 h 1465772"/>
                <a:gd name="connsiteX154" fmla="*/ 490991 w 663077"/>
                <a:gd name="connsiteY154" fmla="*/ 0 h 1465772"/>
                <a:gd name="connsiteX155" fmla="*/ 495543 w 663077"/>
                <a:gd name="connsiteY155" fmla="*/ 0 h 1465772"/>
                <a:gd name="connsiteX156" fmla="*/ 468436 w 663077"/>
                <a:gd name="connsiteY156" fmla="*/ 36228 h 1465772"/>
                <a:gd name="connsiteX157" fmla="*/ 264883 w 663077"/>
                <a:gd name="connsiteY157" fmla="*/ 701322 h 1465772"/>
                <a:gd name="connsiteX158" fmla="*/ 265414 w 663077"/>
                <a:gd name="connsiteY158" fmla="*/ 711792 h 1465772"/>
                <a:gd name="connsiteX159" fmla="*/ 261753 w 663077"/>
                <a:gd name="connsiteY159" fmla="*/ 711792 h 1465772"/>
                <a:gd name="connsiteX160" fmla="*/ 261222 w 663077"/>
                <a:gd name="connsiteY160" fmla="*/ 701322 h 1465772"/>
                <a:gd name="connsiteX161" fmla="*/ 465407 w 663077"/>
                <a:gd name="connsiteY161" fmla="*/ 34193 h 1465772"/>
                <a:gd name="connsiteX162" fmla="*/ 436542 w 663077"/>
                <a:gd name="connsiteY162" fmla="*/ 0 h 1465772"/>
                <a:gd name="connsiteX163" fmla="*/ 441094 w 663077"/>
                <a:gd name="connsiteY163" fmla="*/ 0 h 1465772"/>
                <a:gd name="connsiteX164" fmla="*/ 432235 w 663077"/>
                <a:gd name="connsiteY164" fmla="*/ 11840 h 1465772"/>
                <a:gd name="connsiteX165" fmla="*/ 221201 w 663077"/>
                <a:gd name="connsiteY165" fmla="*/ 701322 h 1465772"/>
                <a:gd name="connsiteX166" fmla="*/ 221732 w 663077"/>
                <a:gd name="connsiteY166" fmla="*/ 711792 h 1465772"/>
                <a:gd name="connsiteX167" fmla="*/ 218071 w 663077"/>
                <a:gd name="connsiteY167" fmla="*/ 711792 h 1465772"/>
                <a:gd name="connsiteX168" fmla="*/ 217540 w 663077"/>
                <a:gd name="connsiteY168" fmla="*/ 701322 h 1465772"/>
                <a:gd name="connsiteX169" fmla="*/ 429206 w 663077"/>
                <a:gd name="connsiteY169" fmla="*/ 9804 h 1465772"/>
                <a:gd name="connsiteX170" fmla="*/ 384090 w 663077"/>
                <a:gd name="connsiteY170" fmla="*/ 0 h 1465772"/>
                <a:gd name="connsiteX171" fmla="*/ 388401 w 663077"/>
                <a:gd name="connsiteY171" fmla="*/ 0 h 1465772"/>
                <a:gd name="connsiteX172" fmla="*/ 331962 w 663077"/>
                <a:gd name="connsiteY172" fmla="*/ 92802 h 1465772"/>
                <a:gd name="connsiteX173" fmla="*/ 177518 w 663077"/>
                <a:gd name="connsiteY173" fmla="*/ 701322 h 1465772"/>
                <a:gd name="connsiteX174" fmla="*/ 178049 w 663077"/>
                <a:gd name="connsiteY174" fmla="*/ 711792 h 1465772"/>
                <a:gd name="connsiteX175" fmla="*/ 174388 w 663077"/>
                <a:gd name="connsiteY175" fmla="*/ 711792 h 1465772"/>
                <a:gd name="connsiteX176" fmla="*/ 173857 w 663077"/>
                <a:gd name="connsiteY176" fmla="*/ 701322 h 1465772"/>
                <a:gd name="connsiteX177" fmla="*/ 328731 w 663077"/>
                <a:gd name="connsiteY177" fmla="*/ 91031 h 1465772"/>
                <a:gd name="connsiteX178" fmla="*/ 333056 w 663077"/>
                <a:gd name="connsiteY178" fmla="*/ 0 h 1465772"/>
                <a:gd name="connsiteX179" fmla="*/ 337323 w 663077"/>
                <a:gd name="connsiteY179" fmla="*/ 0 h 1465772"/>
                <a:gd name="connsiteX180" fmla="*/ 293550 w 663077"/>
                <a:gd name="connsiteY180" fmla="*/ 71978 h 1465772"/>
                <a:gd name="connsiteX181" fmla="*/ 133835 w 663077"/>
                <a:gd name="connsiteY181" fmla="*/ 701322 h 1465772"/>
                <a:gd name="connsiteX182" fmla="*/ 134366 w 663077"/>
                <a:gd name="connsiteY182" fmla="*/ 711792 h 1465772"/>
                <a:gd name="connsiteX183" fmla="*/ 130705 w 663077"/>
                <a:gd name="connsiteY183" fmla="*/ 711792 h 1465772"/>
                <a:gd name="connsiteX184" fmla="*/ 130174 w 663077"/>
                <a:gd name="connsiteY184" fmla="*/ 701322 h 1465772"/>
                <a:gd name="connsiteX185" fmla="*/ 290336 w 663077"/>
                <a:gd name="connsiteY185" fmla="*/ 70245 h 1465772"/>
                <a:gd name="connsiteX186" fmla="*/ 281980 w 663077"/>
                <a:gd name="connsiteY186" fmla="*/ 0 h 1465772"/>
                <a:gd name="connsiteX187" fmla="*/ 286289 w 663077"/>
                <a:gd name="connsiteY187" fmla="*/ 0 h 1465772"/>
                <a:gd name="connsiteX188" fmla="*/ 255157 w 663077"/>
                <a:gd name="connsiteY188" fmla="*/ 51192 h 1465772"/>
                <a:gd name="connsiteX189" fmla="*/ 90153 w 663077"/>
                <a:gd name="connsiteY189" fmla="*/ 701322 h 1465772"/>
                <a:gd name="connsiteX190" fmla="*/ 90684 w 663077"/>
                <a:gd name="connsiteY190" fmla="*/ 711792 h 1465772"/>
                <a:gd name="connsiteX191" fmla="*/ 87023 w 663077"/>
                <a:gd name="connsiteY191" fmla="*/ 711792 h 1465772"/>
                <a:gd name="connsiteX192" fmla="*/ 86492 w 663077"/>
                <a:gd name="connsiteY192" fmla="*/ 701322 h 1465772"/>
                <a:gd name="connsiteX193" fmla="*/ 251926 w 663077"/>
                <a:gd name="connsiteY193" fmla="*/ 49421 h 1465772"/>
                <a:gd name="connsiteX194" fmla="*/ 230945 w 663077"/>
                <a:gd name="connsiteY194" fmla="*/ 0 h 1465772"/>
                <a:gd name="connsiteX195" fmla="*/ 235213 w 663077"/>
                <a:gd name="connsiteY195" fmla="*/ 0 h 1465772"/>
                <a:gd name="connsiteX196" fmla="*/ 216745 w 663077"/>
                <a:gd name="connsiteY196" fmla="*/ 30368 h 1465772"/>
                <a:gd name="connsiteX197" fmla="*/ 46470 w 663077"/>
                <a:gd name="connsiteY197" fmla="*/ 701322 h 1465772"/>
                <a:gd name="connsiteX198" fmla="*/ 46713 w 663077"/>
                <a:gd name="connsiteY198" fmla="*/ 706113 h 1465772"/>
                <a:gd name="connsiteX199" fmla="*/ 43014 w 663077"/>
                <a:gd name="connsiteY199" fmla="*/ 705366 h 1465772"/>
                <a:gd name="connsiteX200" fmla="*/ 42809 w 663077"/>
                <a:gd name="connsiteY200" fmla="*/ 701322 h 1465772"/>
                <a:gd name="connsiteX201" fmla="*/ 213531 w 663077"/>
                <a:gd name="connsiteY201" fmla="*/ 28634 h 1465772"/>
                <a:gd name="connsiteX202" fmla="*/ 179277 w 663077"/>
                <a:gd name="connsiteY202" fmla="*/ 0 h 1465772"/>
                <a:gd name="connsiteX203" fmla="*/ 183567 w 663077"/>
                <a:gd name="connsiteY203" fmla="*/ 0 h 1465772"/>
                <a:gd name="connsiteX204" fmla="*/ 173054 w 663077"/>
                <a:gd name="connsiteY204" fmla="*/ 17518 h 1465772"/>
                <a:gd name="connsiteX205" fmla="*/ 9817 w 663077"/>
                <a:gd name="connsiteY205" fmla="*/ 557050 h 1465772"/>
                <a:gd name="connsiteX206" fmla="*/ 3514 w 663077"/>
                <a:gd name="connsiteY206" fmla="*/ 686416 h 1465772"/>
                <a:gd name="connsiteX207" fmla="*/ 0 w 663077"/>
                <a:gd name="connsiteY207" fmla="*/ 684046 h 1465772"/>
                <a:gd name="connsiteX208" fmla="*/ 6645 w 663077"/>
                <a:gd name="connsiteY208" fmla="*/ 552444 h 1465772"/>
                <a:gd name="connsiteX209" fmla="*/ 174869 w 663077"/>
                <a:gd name="connsiteY209" fmla="*/ 7257 h 14657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Lst>
              <a:rect l="l" t="t" r="r" b="b"/>
              <a:pathLst>
                <a:path w="663077" h="1465772">
                  <a:moveTo>
                    <a:pt x="6492" y="777349"/>
                  </a:moveTo>
                  <a:lnTo>
                    <a:pt x="9817" y="845595"/>
                  </a:lnTo>
                  <a:cubicBezTo>
                    <a:pt x="28486" y="1036153"/>
                    <a:pt x="84060" y="1218791"/>
                    <a:pt x="173054" y="1385126"/>
                  </a:cubicBezTo>
                  <a:lnTo>
                    <a:pt x="221454" y="1465772"/>
                  </a:lnTo>
                  <a:lnTo>
                    <a:pt x="217628" y="1465772"/>
                  </a:lnTo>
                  <a:lnTo>
                    <a:pt x="174869" y="1395388"/>
                  </a:lnTo>
                  <a:cubicBezTo>
                    <a:pt x="85206" y="1230332"/>
                    <a:pt x="26529" y="1046001"/>
                    <a:pt x="6645" y="850201"/>
                  </a:cubicBezTo>
                  <a:lnTo>
                    <a:pt x="3082" y="779648"/>
                  </a:lnTo>
                  <a:close/>
                  <a:moveTo>
                    <a:pt x="49398" y="759118"/>
                  </a:moveTo>
                  <a:lnTo>
                    <a:pt x="53757" y="845158"/>
                  </a:lnTo>
                  <a:cubicBezTo>
                    <a:pt x="73029" y="1034358"/>
                    <a:pt x="129896" y="1212601"/>
                    <a:pt x="216745" y="1372277"/>
                  </a:cubicBezTo>
                  <a:lnTo>
                    <a:pt x="273603" y="1465772"/>
                  </a:lnTo>
                  <a:lnTo>
                    <a:pt x="269336" y="1465772"/>
                  </a:lnTo>
                  <a:lnTo>
                    <a:pt x="213531" y="1374011"/>
                  </a:lnTo>
                  <a:cubicBezTo>
                    <a:pt x="126454" y="1213920"/>
                    <a:pt x="69438" y="1035215"/>
                    <a:pt x="50115" y="845528"/>
                  </a:cubicBezTo>
                  <a:lnTo>
                    <a:pt x="45774" y="759849"/>
                  </a:lnTo>
                  <a:close/>
                  <a:moveTo>
                    <a:pt x="525986" y="753980"/>
                  </a:moveTo>
                  <a:lnTo>
                    <a:pt x="529647" y="753980"/>
                  </a:lnTo>
                  <a:lnTo>
                    <a:pt x="531781" y="796088"/>
                  </a:lnTo>
                  <a:cubicBezTo>
                    <a:pt x="544481" y="920745"/>
                    <a:pt x="581955" y="1038187"/>
                    <a:pt x="639185" y="1143399"/>
                  </a:cubicBezTo>
                  <a:lnTo>
                    <a:pt x="663077" y="1182684"/>
                  </a:lnTo>
                  <a:lnTo>
                    <a:pt x="663077" y="1189771"/>
                  </a:lnTo>
                  <a:lnTo>
                    <a:pt x="635954" y="1145170"/>
                  </a:lnTo>
                  <a:cubicBezTo>
                    <a:pt x="578503" y="1039542"/>
                    <a:pt x="540887" y="921632"/>
                    <a:pt x="528138" y="796472"/>
                  </a:cubicBezTo>
                  <a:close/>
                  <a:moveTo>
                    <a:pt x="482303" y="753980"/>
                  </a:moveTo>
                  <a:lnTo>
                    <a:pt x="485964" y="753980"/>
                  </a:lnTo>
                  <a:lnTo>
                    <a:pt x="488324" y="800556"/>
                  </a:lnTo>
                  <a:cubicBezTo>
                    <a:pt x="504944" y="963719"/>
                    <a:pt x="562091" y="1115073"/>
                    <a:pt x="649509" y="1244361"/>
                  </a:cubicBezTo>
                  <a:lnTo>
                    <a:pt x="663077" y="1260799"/>
                  </a:lnTo>
                  <a:lnTo>
                    <a:pt x="663077" y="1266505"/>
                  </a:lnTo>
                  <a:lnTo>
                    <a:pt x="646480" y="1246397"/>
                  </a:lnTo>
                  <a:cubicBezTo>
                    <a:pt x="558731" y="1116622"/>
                    <a:pt x="501366" y="964699"/>
                    <a:pt x="484682" y="800926"/>
                  </a:cubicBezTo>
                  <a:close/>
                  <a:moveTo>
                    <a:pt x="438621" y="753980"/>
                  </a:moveTo>
                  <a:lnTo>
                    <a:pt x="442282" y="753980"/>
                  </a:lnTo>
                  <a:lnTo>
                    <a:pt x="444868" y="805009"/>
                  </a:lnTo>
                  <a:cubicBezTo>
                    <a:pt x="462237" y="975497"/>
                    <a:pt x="521958" y="1133651"/>
                    <a:pt x="613308" y="1268750"/>
                  </a:cubicBezTo>
                  <a:lnTo>
                    <a:pt x="663077" y="1329045"/>
                  </a:lnTo>
                  <a:lnTo>
                    <a:pt x="663077" y="1334816"/>
                  </a:lnTo>
                  <a:lnTo>
                    <a:pt x="610257" y="1270823"/>
                  </a:lnTo>
                  <a:cubicBezTo>
                    <a:pt x="518583" y="1135238"/>
                    <a:pt x="458655" y="976510"/>
                    <a:pt x="441225" y="805393"/>
                  </a:cubicBezTo>
                  <a:close/>
                  <a:moveTo>
                    <a:pt x="394938" y="753980"/>
                  </a:moveTo>
                  <a:lnTo>
                    <a:pt x="398599" y="753980"/>
                  </a:lnTo>
                  <a:lnTo>
                    <a:pt x="401410" y="809476"/>
                  </a:lnTo>
                  <a:cubicBezTo>
                    <a:pt x="423148" y="1022874"/>
                    <a:pt x="508489" y="1217735"/>
                    <a:pt x="638119" y="1374746"/>
                  </a:cubicBezTo>
                  <a:lnTo>
                    <a:pt x="652898" y="1391003"/>
                  </a:lnTo>
                  <a:lnTo>
                    <a:pt x="650801" y="1394114"/>
                  </a:lnTo>
                  <a:lnTo>
                    <a:pt x="635302" y="1377065"/>
                  </a:lnTo>
                  <a:cubicBezTo>
                    <a:pt x="505222" y="1219510"/>
                    <a:pt x="419582" y="1023975"/>
                    <a:pt x="397769" y="809846"/>
                  </a:cubicBezTo>
                  <a:close/>
                  <a:moveTo>
                    <a:pt x="351256" y="753980"/>
                  </a:moveTo>
                  <a:lnTo>
                    <a:pt x="354917" y="753980"/>
                  </a:lnTo>
                  <a:lnTo>
                    <a:pt x="357955" y="813943"/>
                  </a:lnTo>
                  <a:cubicBezTo>
                    <a:pt x="380591" y="1036152"/>
                    <a:pt x="469458" y="1239051"/>
                    <a:pt x="604438" y="1402534"/>
                  </a:cubicBezTo>
                  <a:lnTo>
                    <a:pt x="627798" y="1428231"/>
                  </a:lnTo>
                  <a:lnTo>
                    <a:pt x="626887" y="1429582"/>
                  </a:lnTo>
                  <a:lnTo>
                    <a:pt x="625143" y="1430758"/>
                  </a:lnTo>
                  <a:lnTo>
                    <a:pt x="601594" y="1404853"/>
                  </a:lnTo>
                  <a:cubicBezTo>
                    <a:pt x="466173" y="1240825"/>
                    <a:pt x="377020" y="1037254"/>
                    <a:pt x="354312" y="814313"/>
                  </a:cubicBezTo>
                  <a:close/>
                  <a:moveTo>
                    <a:pt x="307573" y="753980"/>
                  </a:moveTo>
                  <a:lnTo>
                    <a:pt x="311234" y="753980"/>
                  </a:lnTo>
                  <a:lnTo>
                    <a:pt x="314497" y="818397"/>
                  </a:lnTo>
                  <a:cubicBezTo>
                    <a:pt x="338028" y="1049394"/>
                    <a:pt x="430407" y="1260328"/>
                    <a:pt x="570728" y="1430288"/>
                  </a:cubicBezTo>
                  <a:lnTo>
                    <a:pt x="591671" y="1453326"/>
                  </a:lnTo>
                  <a:lnTo>
                    <a:pt x="588617" y="1455385"/>
                  </a:lnTo>
                  <a:lnTo>
                    <a:pt x="567911" y="1432607"/>
                  </a:lnTo>
                  <a:cubicBezTo>
                    <a:pt x="427140" y="1262102"/>
                    <a:pt x="334462" y="1050496"/>
                    <a:pt x="310855" y="818767"/>
                  </a:cubicBezTo>
                  <a:close/>
                  <a:moveTo>
                    <a:pt x="263890" y="753980"/>
                  </a:moveTo>
                  <a:lnTo>
                    <a:pt x="267551" y="753980"/>
                  </a:lnTo>
                  <a:lnTo>
                    <a:pt x="271041" y="822864"/>
                  </a:lnTo>
                  <a:cubicBezTo>
                    <a:pt x="295469" y="1062674"/>
                    <a:pt x="391375" y="1281644"/>
                    <a:pt x="537046" y="1458077"/>
                  </a:cubicBezTo>
                  <a:lnTo>
                    <a:pt x="543340" y="1465000"/>
                  </a:lnTo>
                  <a:lnTo>
                    <a:pt x="539517" y="1465772"/>
                  </a:lnTo>
                  <a:lnTo>
                    <a:pt x="539090" y="1465772"/>
                  </a:lnTo>
                  <a:lnTo>
                    <a:pt x="534202" y="1460395"/>
                  </a:lnTo>
                  <a:cubicBezTo>
                    <a:pt x="388090" y="1283418"/>
                    <a:pt x="291899" y="1063775"/>
                    <a:pt x="267398" y="823234"/>
                  </a:cubicBezTo>
                  <a:close/>
                  <a:moveTo>
                    <a:pt x="220208" y="753980"/>
                  </a:moveTo>
                  <a:lnTo>
                    <a:pt x="223869" y="753980"/>
                  </a:lnTo>
                  <a:lnTo>
                    <a:pt x="227584" y="827317"/>
                  </a:lnTo>
                  <a:cubicBezTo>
                    <a:pt x="248687" y="1034482"/>
                    <a:pt x="321244" y="1226652"/>
                    <a:pt x="432235" y="1390805"/>
                  </a:cubicBezTo>
                  <a:lnTo>
                    <a:pt x="488329" y="1465772"/>
                  </a:lnTo>
                  <a:lnTo>
                    <a:pt x="483777" y="1465772"/>
                  </a:lnTo>
                  <a:lnTo>
                    <a:pt x="429206" y="1392841"/>
                  </a:lnTo>
                  <a:cubicBezTo>
                    <a:pt x="317884" y="1228200"/>
                    <a:pt x="245108" y="1035462"/>
                    <a:pt x="223942" y="827687"/>
                  </a:cubicBezTo>
                  <a:close/>
                  <a:moveTo>
                    <a:pt x="176525" y="753980"/>
                  </a:moveTo>
                  <a:lnTo>
                    <a:pt x="180186" y="753980"/>
                  </a:lnTo>
                  <a:lnTo>
                    <a:pt x="184128" y="831770"/>
                  </a:lnTo>
                  <a:cubicBezTo>
                    <a:pt x="205979" y="1046259"/>
                    <a:pt x="281109" y="1245229"/>
                    <a:pt x="396033" y="1415194"/>
                  </a:cubicBezTo>
                  <a:lnTo>
                    <a:pt x="433879" y="1465772"/>
                  </a:lnTo>
                  <a:lnTo>
                    <a:pt x="429276" y="1465772"/>
                  </a:lnTo>
                  <a:lnTo>
                    <a:pt x="392982" y="1417266"/>
                  </a:lnTo>
                  <a:cubicBezTo>
                    <a:pt x="277735" y="1246816"/>
                    <a:pt x="202396" y="1047273"/>
                    <a:pt x="180485" y="832154"/>
                  </a:cubicBezTo>
                  <a:close/>
                  <a:moveTo>
                    <a:pt x="132842" y="753980"/>
                  </a:moveTo>
                  <a:lnTo>
                    <a:pt x="136503" y="753980"/>
                  </a:lnTo>
                  <a:lnTo>
                    <a:pt x="140670" y="836237"/>
                  </a:lnTo>
                  <a:cubicBezTo>
                    <a:pt x="163267" y="1058070"/>
                    <a:pt x="240961" y="1263845"/>
                    <a:pt x="359810" y="1439619"/>
                  </a:cubicBezTo>
                  <a:lnTo>
                    <a:pt x="379378" y="1465772"/>
                  </a:lnTo>
                  <a:lnTo>
                    <a:pt x="374826" y="1465772"/>
                  </a:lnTo>
                  <a:lnTo>
                    <a:pt x="356781" y="1441655"/>
                  </a:lnTo>
                  <a:cubicBezTo>
                    <a:pt x="237600" y="1265393"/>
                    <a:pt x="159688" y="1059050"/>
                    <a:pt x="137028" y="836608"/>
                  </a:cubicBezTo>
                  <a:close/>
                  <a:moveTo>
                    <a:pt x="89160" y="753980"/>
                  </a:moveTo>
                  <a:lnTo>
                    <a:pt x="92821" y="753980"/>
                  </a:lnTo>
                  <a:lnTo>
                    <a:pt x="97214" y="840691"/>
                  </a:lnTo>
                  <a:cubicBezTo>
                    <a:pt x="120560" y="1069847"/>
                    <a:pt x="200827" y="1282422"/>
                    <a:pt x="323609" y="1464008"/>
                  </a:cubicBezTo>
                  <a:lnTo>
                    <a:pt x="324929" y="1465772"/>
                  </a:lnTo>
                  <a:lnTo>
                    <a:pt x="320370" y="1465772"/>
                  </a:lnTo>
                  <a:lnTo>
                    <a:pt x="251926" y="1353224"/>
                  </a:lnTo>
                  <a:cubicBezTo>
                    <a:pt x="167545" y="1198084"/>
                    <a:pt x="112296" y="1024903"/>
                    <a:pt x="93572" y="841074"/>
                  </a:cubicBezTo>
                  <a:close/>
                  <a:moveTo>
                    <a:pt x="663077" y="212872"/>
                  </a:moveTo>
                  <a:lnTo>
                    <a:pt x="663077" y="219959"/>
                  </a:lnTo>
                  <a:lnTo>
                    <a:pt x="639185" y="259244"/>
                  </a:lnTo>
                  <a:cubicBezTo>
                    <a:pt x="567647" y="390759"/>
                    <a:pt x="526979" y="541384"/>
                    <a:pt x="526979" y="701321"/>
                  </a:cubicBezTo>
                  <a:lnTo>
                    <a:pt x="527510" y="711792"/>
                  </a:lnTo>
                  <a:lnTo>
                    <a:pt x="523849" y="711792"/>
                  </a:lnTo>
                  <a:lnTo>
                    <a:pt x="523318" y="701321"/>
                  </a:lnTo>
                  <a:cubicBezTo>
                    <a:pt x="523318" y="540734"/>
                    <a:pt x="564141" y="389508"/>
                    <a:pt x="635954" y="257474"/>
                  </a:cubicBezTo>
                  <a:close/>
                  <a:moveTo>
                    <a:pt x="663077" y="136139"/>
                  </a:moveTo>
                  <a:lnTo>
                    <a:pt x="663077" y="141844"/>
                  </a:lnTo>
                  <a:lnTo>
                    <a:pt x="649509" y="158283"/>
                  </a:lnTo>
                  <a:cubicBezTo>
                    <a:pt x="544608" y="313428"/>
                    <a:pt x="483296" y="500349"/>
                    <a:pt x="483296" y="701322"/>
                  </a:cubicBezTo>
                  <a:lnTo>
                    <a:pt x="483827" y="711792"/>
                  </a:lnTo>
                  <a:lnTo>
                    <a:pt x="480166" y="711792"/>
                  </a:lnTo>
                  <a:lnTo>
                    <a:pt x="479635" y="701322"/>
                  </a:lnTo>
                  <a:cubicBezTo>
                    <a:pt x="479635" y="499600"/>
                    <a:pt x="541181" y="311977"/>
                    <a:pt x="646480" y="156247"/>
                  </a:cubicBezTo>
                  <a:close/>
                  <a:moveTo>
                    <a:pt x="654037" y="78781"/>
                  </a:moveTo>
                  <a:lnTo>
                    <a:pt x="654973" y="83417"/>
                  </a:lnTo>
                  <a:lnTo>
                    <a:pt x="613308" y="133893"/>
                  </a:lnTo>
                  <a:cubicBezTo>
                    <a:pt x="503687" y="296013"/>
                    <a:pt x="439614" y="491331"/>
                    <a:pt x="439614" y="701322"/>
                  </a:cubicBezTo>
                  <a:lnTo>
                    <a:pt x="440145" y="711792"/>
                  </a:lnTo>
                  <a:lnTo>
                    <a:pt x="436484" y="711792"/>
                  </a:lnTo>
                  <a:lnTo>
                    <a:pt x="435953" y="701322"/>
                  </a:lnTo>
                  <a:cubicBezTo>
                    <a:pt x="435953" y="490551"/>
                    <a:pt x="500249" y="294523"/>
                    <a:pt x="610257" y="131821"/>
                  </a:cubicBezTo>
                  <a:close/>
                  <a:moveTo>
                    <a:pt x="627113" y="36525"/>
                  </a:moveTo>
                  <a:lnTo>
                    <a:pt x="629270" y="39725"/>
                  </a:lnTo>
                  <a:lnTo>
                    <a:pt x="577085" y="109468"/>
                  </a:lnTo>
                  <a:cubicBezTo>
                    <a:pt x="462754" y="278560"/>
                    <a:pt x="395931" y="482283"/>
                    <a:pt x="395931" y="701322"/>
                  </a:cubicBezTo>
                  <a:lnTo>
                    <a:pt x="396462" y="711792"/>
                  </a:lnTo>
                  <a:lnTo>
                    <a:pt x="392801" y="711792"/>
                  </a:lnTo>
                  <a:lnTo>
                    <a:pt x="392270" y="701322"/>
                  </a:lnTo>
                  <a:cubicBezTo>
                    <a:pt x="392270" y="481534"/>
                    <a:pt x="459327" y="277109"/>
                    <a:pt x="574055" y="107432"/>
                  </a:cubicBezTo>
                  <a:close/>
                  <a:moveTo>
                    <a:pt x="590978" y="11979"/>
                  </a:moveTo>
                  <a:lnTo>
                    <a:pt x="594003" y="14019"/>
                  </a:lnTo>
                  <a:lnTo>
                    <a:pt x="540862" y="85043"/>
                  </a:lnTo>
                  <a:cubicBezTo>
                    <a:pt x="421822" y="261106"/>
                    <a:pt x="352249" y="473234"/>
                    <a:pt x="352249" y="701322"/>
                  </a:cubicBezTo>
                  <a:lnTo>
                    <a:pt x="352780" y="711792"/>
                  </a:lnTo>
                  <a:lnTo>
                    <a:pt x="349119" y="711792"/>
                  </a:lnTo>
                  <a:lnTo>
                    <a:pt x="348588" y="701322"/>
                  </a:lnTo>
                  <a:cubicBezTo>
                    <a:pt x="348588" y="472485"/>
                    <a:pt x="418395" y="259655"/>
                    <a:pt x="537833" y="83007"/>
                  </a:cubicBezTo>
                  <a:close/>
                  <a:moveTo>
                    <a:pt x="544708" y="1048"/>
                  </a:moveTo>
                  <a:lnTo>
                    <a:pt x="548662" y="1847"/>
                  </a:lnTo>
                  <a:lnTo>
                    <a:pt x="504660" y="60654"/>
                  </a:lnTo>
                  <a:cubicBezTo>
                    <a:pt x="380900" y="243692"/>
                    <a:pt x="308566" y="464217"/>
                    <a:pt x="308566" y="701322"/>
                  </a:cubicBezTo>
                  <a:lnTo>
                    <a:pt x="309097" y="711792"/>
                  </a:lnTo>
                  <a:lnTo>
                    <a:pt x="305436" y="711792"/>
                  </a:lnTo>
                  <a:lnTo>
                    <a:pt x="304905" y="701322"/>
                  </a:lnTo>
                  <a:cubicBezTo>
                    <a:pt x="304905" y="463468"/>
                    <a:pt x="377473" y="242241"/>
                    <a:pt x="501631" y="58618"/>
                  </a:cubicBezTo>
                  <a:close/>
                  <a:moveTo>
                    <a:pt x="490991" y="0"/>
                  </a:moveTo>
                  <a:lnTo>
                    <a:pt x="495543" y="0"/>
                  </a:lnTo>
                  <a:lnTo>
                    <a:pt x="468436" y="36228"/>
                  </a:lnTo>
                  <a:cubicBezTo>
                    <a:pt x="339967" y="226238"/>
                    <a:pt x="264883" y="455168"/>
                    <a:pt x="264883" y="701322"/>
                  </a:cubicBezTo>
                  <a:lnTo>
                    <a:pt x="265414" y="711792"/>
                  </a:lnTo>
                  <a:lnTo>
                    <a:pt x="261753" y="711792"/>
                  </a:lnTo>
                  <a:lnTo>
                    <a:pt x="261222" y="701322"/>
                  </a:lnTo>
                  <a:cubicBezTo>
                    <a:pt x="261222" y="454419"/>
                    <a:pt x="336540" y="224787"/>
                    <a:pt x="465407" y="34193"/>
                  </a:cubicBezTo>
                  <a:close/>
                  <a:moveTo>
                    <a:pt x="436542" y="0"/>
                  </a:moveTo>
                  <a:lnTo>
                    <a:pt x="441094" y="0"/>
                  </a:lnTo>
                  <a:lnTo>
                    <a:pt x="432235" y="11840"/>
                  </a:lnTo>
                  <a:cubicBezTo>
                    <a:pt x="299046" y="208823"/>
                    <a:pt x="221201" y="446151"/>
                    <a:pt x="221201" y="701322"/>
                  </a:cubicBezTo>
                  <a:lnTo>
                    <a:pt x="221732" y="711792"/>
                  </a:lnTo>
                  <a:lnTo>
                    <a:pt x="218071" y="711792"/>
                  </a:lnTo>
                  <a:lnTo>
                    <a:pt x="217540" y="701322"/>
                  </a:lnTo>
                  <a:cubicBezTo>
                    <a:pt x="217540" y="445402"/>
                    <a:pt x="295619" y="207372"/>
                    <a:pt x="429206" y="9804"/>
                  </a:cubicBezTo>
                  <a:close/>
                  <a:moveTo>
                    <a:pt x="384090" y="0"/>
                  </a:moveTo>
                  <a:lnTo>
                    <a:pt x="388401" y="0"/>
                  </a:lnTo>
                  <a:lnTo>
                    <a:pt x="331962" y="92802"/>
                  </a:lnTo>
                  <a:cubicBezTo>
                    <a:pt x="233495" y="273829"/>
                    <a:pt x="177518" y="481165"/>
                    <a:pt x="177518" y="701322"/>
                  </a:cubicBezTo>
                  <a:lnTo>
                    <a:pt x="178049" y="711792"/>
                  </a:lnTo>
                  <a:lnTo>
                    <a:pt x="174388" y="711792"/>
                  </a:lnTo>
                  <a:lnTo>
                    <a:pt x="173857" y="701322"/>
                  </a:lnTo>
                  <a:cubicBezTo>
                    <a:pt x="173857" y="480515"/>
                    <a:pt x="229988" y="272578"/>
                    <a:pt x="328731" y="91031"/>
                  </a:cubicBezTo>
                  <a:close/>
                  <a:moveTo>
                    <a:pt x="333056" y="0"/>
                  </a:moveTo>
                  <a:lnTo>
                    <a:pt x="337323" y="0"/>
                  </a:lnTo>
                  <a:lnTo>
                    <a:pt x="293550" y="71978"/>
                  </a:lnTo>
                  <a:cubicBezTo>
                    <a:pt x="191721" y="259195"/>
                    <a:pt x="133835" y="473624"/>
                    <a:pt x="133835" y="701322"/>
                  </a:cubicBezTo>
                  <a:lnTo>
                    <a:pt x="134366" y="711792"/>
                  </a:lnTo>
                  <a:lnTo>
                    <a:pt x="130705" y="711792"/>
                  </a:lnTo>
                  <a:lnTo>
                    <a:pt x="130174" y="701322"/>
                  </a:lnTo>
                  <a:cubicBezTo>
                    <a:pt x="130174" y="473000"/>
                    <a:pt x="188223" y="257980"/>
                    <a:pt x="290336" y="70245"/>
                  </a:cubicBezTo>
                  <a:close/>
                  <a:moveTo>
                    <a:pt x="281980" y="0"/>
                  </a:moveTo>
                  <a:lnTo>
                    <a:pt x="286289" y="0"/>
                  </a:lnTo>
                  <a:lnTo>
                    <a:pt x="255157" y="51192"/>
                  </a:lnTo>
                  <a:cubicBezTo>
                    <a:pt x="149957" y="244597"/>
                    <a:pt x="90153" y="466110"/>
                    <a:pt x="90153" y="701322"/>
                  </a:cubicBezTo>
                  <a:lnTo>
                    <a:pt x="90684" y="711792"/>
                  </a:lnTo>
                  <a:lnTo>
                    <a:pt x="87023" y="711792"/>
                  </a:lnTo>
                  <a:lnTo>
                    <a:pt x="86492" y="701322"/>
                  </a:lnTo>
                  <a:cubicBezTo>
                    <a:pt x="86492" y="465460"/>
                    <a:pt x="146450" y="243346"/>
                    <a:pt x="251926" y="49421"/>
                  </a:cubicBezTo>
                  <a:close/>
                  <a:moveTo>
                    <a:pt x="230945" y="0"/>
                  </a:moveTo>
                  <a:lnTo>
                    <a:pt x="235213" y="0"/>
                  </a:lnTo>
                  <a:lnTo>
                    <a:pt x="216745" y="30368"/>
                  </a:lnTo>
                  <a:cubicBezTo>
                    <a:pt x="108183" y="229963"/>
                    <a:pt x="46470" y="458569"/>
                    <a:pt x="46470" y="701322"/>
                  </a:cubicBezTo>
                  <a:lnTo>
                    <a:pt x="46713" y="706113"/>
                  </a:lnTo>
                  <a:lnTo>
                    <a:pt x="43014" y="705366"/>
                  </a:lnTo>
                  <a:lnTo>
                    <a:pt x="42809" y="701322"/>
                  </a:lnTo>
                  <a:cubicBezTo>
                    <a:pt x="42809" y="457945"/>
                    <a:pt x="104685" y="228748"/>
                    <a:pt x="213531" y="28634"/>
                  </a:cubicBezTo>
                  <a:close/>
                  <a:moveTo>
                    <a:pt x="179277" y="0"/>
                  </a:moveTo>
                  <a:lnTo>
                    <a:pt x="183567" y="0"/>
                  </a:lnTo>
                  <a:lnTo>
                    <a:pt x="173054" y="17518"/>
                  </a:lnTo>
                  <a:cubicBezTo>
                    <a:pt x="84060" y="183853"/>
                    <a:pt x="28486" y="366491"/>
                    <a:pt x="9817" y="557050"/>
                  </a:cubicBezTo>
                  <a:lnTo>
                    <a:pt x="3514" y="686416"/>
                  </a:lnTo>
                  <a:lnTo>
                    <a:pt x="0" y="684046"/>
                  </a:lnTo>
                  <a:lnTo>
                    <a:pt x="6645" y="552444"/>
                  </a:lnTo>
                  <a:cubicBezTo>
                    <a:pt x="26529" y="356644"/>
                    <a:pt x="85206" y="172313"/>
                    <a:pt x="174869" y="7257"/>
                  </a:cubicBezTo>
                  <a:close/>
                </a:path>
              </a:pathLst>
            </a:custGeom>
            <a:grpFill/>
            <a:ln w="8355" cap="flat">
              <a:noFill/>
              <a:prstDash val="solid"/>
              <a:miter/>
            </a:ln>
          </p:spPr>
          <p:txBody>
            <a:bodyPr rtlCol="0" anchor="ctr"/>
            <a:lstStyle/>
            <a:p>
              <a:endParaRPr lang="en-US"/>
            </a:p>
          </p:txBody>
        </p:sp>
        <p:sp>
          <p:nvSpPr>
            <p:cNvPr id="16" name="Freeform 15">
              <a:extLst>
                <a:ext uri="{FF2B5EF4-FFF2-40B4-BE49-F238E27FC236}">
                  <a16:creationId xmlns:a16="http://schemas.microsoft.com/office/drawing/2014/main" id="{9051888C-49CE-BFA3-243A-A0234080172B}"/>
                </a:ext>
              </a:extLst>
            </p:cNvPr>
            <p:cNvSpPr/>
            <p:nvPr userDrawn="1"/>
          </p:nvSpPr>
          <p:spPr>
            <a:xfrm>
              <a:off x="10435615" y="3586571"/>
              <a:ext cx="1307915" cy="1308201"/>
            </a:xfrm>
            <a:custGeom>
              <a:avLst/>
              <a:gdLst>
                <a:gd name="connsiteX0" fmla="*/ 1307915 w 1307915"/>
                <a:gd name="connsiteY0" fmla="*/ 470957 h 1308201"/>
                <a:gd name="connsiteX1" fmla="*/ 1307915 w 1307915"/>
                <a:gd name="connsiteY1" fmla="*/ 474246 h 1308201"/>
                <a:gd name="connsiteX2" fmla="*/ 1223062 w 1307915"/>
                <a:gd name="connsiteY2" fmla="*/ 478545 h 1308201"/>
                <a:gd name="connsiteX3" fmla="*/ 474242 w 1307915"/>
                <a:gd name="connsiteY3" fmla="*/ 1308199 h 1308201"/>
                <a:gd name="connsiteX4" fmla="*/ 474242 w 1307915"/>
                <a:gd name="connsiteY4" fmla="*/ 1308201 h 1308201"/>
                <a:gd name="connsiteX5" fmla="*/ 470953 w 1307915"/>
                <a:gd name="connsiteY5" fmla="*/ 1308201 h 1308201"/>
                <a:gd name="connsiteX6" fmla="*/ 470953 w 1307915"/>
                <a:gd name="connsiteY6" fmla="*/ 1308199 h 1308201"/>
                <a:gd name="connsiteX7" fmla="*/ 1222717 w 1307915"/>
                <a:gd name="connsiteY7" fmla="*/ 475273 h 1308201"/>
                <a:gd name="connsiteX8" fmla="*/ 1307915 w 1307915"/>
                <a:gd name="connsiteY8" fmla="*/ 431710 h 1308201"/>
                <a:gd name="connsiteX9" fmla="*/ 1307915 w 1307915"/>
                <a:gd name="connsiteY9" fmla="*/ 434999 h 1308201"/>
                <a:gd name="connsiteX10" fmla="*/ 1219048 w 1307915"/>
                <a:gd name="connsiteY10" fmla="*/ 439501 h 1308201"/>
                <a:gd name="connsiteX11" fmla="*/ 434995 w 1307915"/>
                <a:gd name="connsiteY11" fmla="*/ 1308198 h 1308201"/>
                <a:gd name="connsiteX12" fmla="*/ 434995 w 1307915"/>
                <a:gd name="connsiteY12" fmla="*/ 1308201 h 1308201"/>
                <a:gd name="connsiteX13" fmla="*/ 431706 w 1307915"/>
                <a:gd name="connsiteY13" fmla="*/ 1308201 h 1308201"/>
                <a:gd name="connsiteX14" fmla="*/ 431706 w 1307915"/>
                <a:gd name="connsiteY14" fmla="*/ 1308198 h 1308201"/>
                <a:gd name="connsiteX15" fmla="*/ 1218715 w 1307915"/>
                <a:gd name="connsiteY15" fmla="*/ 436229 h 1308201"/>
                <a:gd name="connsiteX16" fmla="*/ 1307915 w 1307915"/>
                <a:gd name="connsiteY16" fmla="*/ 392464 h 1308201"/>
                <a:gd name="connsiteX17" fmla="*/ 1307915 w 1307915"/>
                <a:gd name="connsiteY17" fmla="*/ 395753 h 1308201"/>
                <a:gd name="connsiteX18" fmla="*/ 1215047 w 1307915"/>
                <a:gd name="connsiteY18" fmla="*/ 400458 h 1308201"/>
                <a:gd name="connsiteX19" fmla="*/ 395749 w 1307915"/>
                <a:gd name="connsiteY19" fmla="*/ 1308199 h 1308201"/>
                <a:gd name="connsiteX20" fmla="*/ 395749 w 1307915"/>
                <a:gd name="connsiteY20" fmla="*/ 1308201 h 1308201"/>
                <a:gd name="connsiteX21" fmla="*/ 392460 w 1307915"/>
                <a:gd name="connsiteY21" fmla="*/ 1308201 h 1308201"/>
                <a:gd name="connsiteX22" fmla="*/ 392460 w 1307915"/>
                <a:gd name="connsiteY22" fmla="*/ 1308199 h 1308201"/>
                <a:gd name="connsiteX23" fmla="*/ 1214702 w 1307915"/>
                <a:gd name="connsiteY23" fmla="*/ 397186 h 1308201"/>
                <a:gd name="connsiteX24" fmla="*/ 1307915 w 1307915"/>
                <a:gd name="connsiteY24" fmla="*/ 353217 h 1308201"/>
                <a:gd name="connsiteX25" fmla="*/ 1307915 w 1307915"/>
                <a:gd name="connsiteY25" fmla="*/ 356506 h 1308201"/>
                <a:gd name="connsiteX26" fmla="*/ 1211034 w 1307915"/>
                <a:gd name="connsiteY26" fmla="*/ 361414 h 1308201"/>
                <a:gd name="connsiteX27" fmla="*/ 356503 w 1307915"/>
                <a:gd name="connsiteY27" fmla="*/ 1308198 h 1308201"/>
                <a:gd name="connsiteX28" fmla="*/ 356503 w 1307915"/>
                <a:gd name="connsiteY28" fmla="*/ 1308201 h 1308201"/>
                <a:gd name="connsiteX29" fmla="*/ 353214 w 1307915"/>
                <a:gd name="connsiteY29" fmla="*/ 1308201 h 1308201"/>
                <a:gd name="connsiteX30" fmla="*/ 353214 w 1307915"/>
                <a:gd name="connsiteY30" fmla="*/ 1308198 h 1308201"/>
                <a:gd name="connsiteX31" fmla="*/ 1210701 w 1307915"/>
                <a:gd name="connsiteY31" fmla="*/ 358142 h 1308201"/>
                <a:gd name="connsiteX32" fmla="*/ 1307915 w 1307915"/>
                <a:gd name="connsiteY32" fmla="*/ 313971 h 1308201"/>
                <a:gd name="connsiteX33" fmla="*/ 1307915 w 1307915"/>
                <a:gd name="connsiteY33" fmla="*/ 317260 h 1308201"/>
                <a:gd name="connsiteX34" fmla="*/ 1207020 w 1307915"/>
                <a:gd name="connsiteY34" fmla="*/ 322370 h 1308201"/>
                <a:gd name="connsiteX35" fmla="*/ 317257 w 1307915"/>
                <a:gd name="connsiteY35" fmla="*/ 1308199 h 1308201"/>
                <a:gd name="connsiteX36" fmla="*/ 317257 w 1307915"/>
                <a:gd name="connsiteY36" fmla="*/ 1308201 h 1308201"/>
                <a:gd name="connsiteX37" fmla="*/ 313968 w 1307915"/>
                <a:gd name="connsiteY37" fmla="*/ 1308201 h 1308201"/>
                <a:gd name="connsiteX38" fmla="*/ 313968 w 1307915"/>
                <a:gd name="connsiteY38" fmla="*/ 1308199 h 1308201"/>
                <a:gd name="connsiteX39" fmla="*/ 1206688 w 1307915"/>
                <a:gd name="connsiteY39" fmla="*/ 319099 h 1308201"/>
                <a:gd name="connsiteX40" fmla="*/ 1307915 w 1307915"/>
                <a:gd name="connsiteY40" fmla="*/ 274724 h 1308201"/>
                <a:gd name="connsiteX41" fmla="*/ 1307915 w 1307915"/>
                <a:gd name="connsiteY41" fmla="*/ 278013 h 1308201"/>
                <a:gd name="connsiteX42" fmla="*/ 1203019 w 1307915"/>
                <a:gd name="connsiteY42" fmla="*/ 283327 h 1308201"/>
                <a:gd name="connsiteX43" fmla="*/ 278011 w 1307915"/>
                <a:gd name="connsiteY43" fmla="*/ 1308198 h 1308201"/>
                <a:gd name="connsiteX44" fmla="*/ 278011 w 1307915"/>
                <a:gd name="connsiteY44" fmla="*/ 1308201 h 1308201"/>
                <a:gd name="connsiteX45" fmla="*/ 274722 w 1307915"/>
                <a:gd name="connsiteY45" fmla="*/ 1308201 h 1308201"/>
                <a:gd name="connsiteX46" fmla="*/ 274722 w 1307915"/>
                <a:gd name="connsiteY46" fmla="*/ 1308198 h 1308201"/>
                <a:gd name="connsiteX47" fmla="*/ 1202687 w 1307915"/>
                <a:gd name="connsiteY47" fmla="*/ 280055 h 1308201"/>
                <a:gd name="connsiteX48" fmla="*/ 1307915 w 1307915"/>
                <a:gd name="connsiteY48" fmla="*/ 235478 h 1308201"/>
                <a:gd name="connsiteX49" fmla="*/ 1307915 w 1307915"/>
                <a:gd name="connsiteY49" fmla="*/ 238767 h 1308201"/>
                <a:gd name="connsiteX50" fmla="*/ 1199006 w 1307915"/>
                <a:gd name="connsiteY50" fmla="*/ 244283 h 1308201"/>
                <a:gd name="connsiteX51" fmla="*/ 238765 w 1307915"/>
                <a:gd name="connsiteY51" fmla="*/ 1308199 h 1308201"/>
                <a:gd name="connsiteX52" fmla="*/ 238765 w 1307915"/>
                <a:gd name="connsiteY52" fmla="*/ 1308201 h 1308201"/>
                <a:gd name="connsiteX53" fmla="*/ 235476 w 1307915"/>
                <a:gd name="connsiteY53" fmla="*/ 1308201 h 1308201"/>
                <a:gd name="connsiteX54" fmla="*/ 235476 w 1307915"/>
                <a:gd name="connsiteY54" fmla="*/ 1308199 h 1308201"/>
                <a:gd name="connsiteX55" fmla="*/ 1198673 w 1307915"/>
                <a:gd name="connsiteY55" fmla="*/ 241012 h 1308201"/>
                <a:gd name="connsiteX56" fmla="*/ 1307915 w 1307915"/>
                <a:gd name="connsiteY56" fmla="*/ 196232 h 1308201"/>
                <a:gd name="connsiteX57" fmla="*/ 1307915 w 1307915"/>
                <a:gd name="connsiteY57" fmla="*/ 199521 h 1308201"/>
                <a:gd name="connsiteX58" fmla="*/ 1195006 w 1307915"/>
                <a:gd name="connsiteY58" fmla="*/ 205241 h 1308201"/>
                <a:gd name="connsiteX59" fmla="*/ 199519 w 1307915"/>
                <a:gd name="connsiteY59" fmla="*/ 1308199 h 1308201"/>
                <a:gd name="connsiteX60" fmla="*/ 199519 w 1307915"/>
                <a:gd name="connsiteY60" fmla="*/ 1308201 h 1308201"/>
                <a:gd name="connsiteX61" fmla="*/ 196230 w 1307915"/>
                <a:gd name="connsiteY61" fmla="*/ 1308201 h 1308201"/>
                <a:gd name="connsiteX62" fmla="*/ 196230 w 1307915"/>
                <a:gd name="connsiteY62" fmla="*/ 1308199 h 1308201"/>
                <a:gd name="connsiteX63" fmla="*/ 1194673 w 1307915"/>
                <a:gd name="connsiteY63" fmla="*/ 201969 h 1308201"/>
                <a:gd name="connsiteX64" fmla="*/ 1307915 w 1307915"/>
                <a:gd name="connsiteY64" fmla="*/ 156985 h 1308201"/>
                <a:gd name="connsiteX65" fmla="*/ 1307915 w 1307915"/>
                <a:gd name="connsiteY65" fmla="*/ 160274 h 1308201"/>
                <a:gd name="connsiteX66" fmla="*/ 1191005 w 1307915"/>
                <a:gd name="connsiteY66" fmla="*/ 166197 h 1308201"/>
                <a:gd name="connsiteX67" fmla="*/ 160273 w 1307915"/>
                <a:gd name="connsiteY67" fmla="*/ 1308198 h 1308201"/>
                <a:gd name="connsiteX68" fmla="*/ 160273 w 1307915"/>
                <a:gd name="connsiteY68" fmla="*/ 1308201 h 1308201"/>
                <a:gd name="connsiteX69" fmla="*/ 156984 w 1307915"/>
                <a:gd name="connsiteY69" fmla="*/ 1308201 h 1308201"/>
                <a:gd name="connsiteX70" fmla="*/ 156984 w 1307915"/>
                <a:gd name="connsiteY70" fmla="*/ 1308198 h 1308201"/>
                <a:gd name="connsiteX71" fmla="*/ 1190660 w 1307915"/>
                <a:gd name="connsiteY71" fmla="*/ 162925 h 1308201"/>
                <a:gd name="connsiteX72" fmla="*/ 1307915 w 1307915"/>
                <a:gd name="connsiteY72" fmla="*/ 117739 h 1308201"/>
                <a:gd name="connsiteX73" fmla="*/ 1307915 w 1307915"/>
                <a:gd name="connsiteY73" fmla="*/ 121028 h 1308201"/>
                <a:gd name="connsiteX74" fmla="*/ 1186992 w 1307915"/>
                <a:gd name="connsiteY74" fmla="*/ 127154 h 1308201"/>
                <a:gd name="connsiteX75" fmla="*/ 121027 w 1307915"/>
                <a:gd name="connsiteY75" fmla="*/ 1308199 h 1308201"/>
                <a:gd name="connsiteX76" fmla="*/ 121027 w 1307915"/>
                <a:gd name="connsiteY76" fmla="*/ 1308201 h 1308201"/>
                <a:gd name="connsiteX77" fmla="*/ 117738 w 1307915"/>
                <a:gd name="connsiteY77" fmla="*/ 1308201 h 1308201"/>
                <a:gd name="connsiteX78" fmla="*/ 117738 w 1307915"/>
                <a:gd name="connsiteY78" fmla="*/ 1308199 h 1308201"/>
                <a:gd name="connsiteX79" fmla="*/ 1186659 w 1307915"/>
                <a:gd name="connsiteY79" fmla="*/ 123882 h 1308201"/>
                <a:gd name="connsiteX80" fmla="*/ 1307915 w 1307915"/>
                <a:gd name="connsiteY80" fmla="*/ 78492 h 1308201"/>
                <a:gd name="connsiteX81" fmla="*/ 1307915 w 1307915"/>
                <a:gd name="connsiteY81" fmla="*/ 81781 h 1308201"/>
                <a:gd name="connsiteX82" fmla="*/ 1182991 w 1307915"/>
                <a:gd name="connsiteY82" fmla="*/ 88110 h 1308201"/>
                <a:gd name="connsiteX83" fmla="*/ 81781 w 1307915"/>
                <a:gd name="connsiteY83" fmla="*/ 1308198 h 1308201"/>
                <a:gd name="connsiteX84" fmla="*/ 81781 w 1307915"/>
                <a:gd name="connsiteY84" fmla="*/ 1308201 h 1308201"/>
                <a:gd name="connsiteX85" fmla="*/ 78492 w 1307915"/>
                <a:gd name="connsiteY85" fmla="*/ 1308201 h 1308201"/>
                <a:gd name="connsiteX86" fmla="*/ 78492 w 1307915"/>
                <a:gd name="connsiteY86" fmla="*/ 1308198 h 1308201"/>
                <a:gd name="connsiteX87" fmla="*/ 1182646 w 1307915"/>
                <a:gd name="connsiteY87" fmla="*/ 84838 h 1308201"/>
                <a:gd name="connsiteX88" fmla="*/ 1307915 w 1307915"/>
                <a:gd name="connsiteY88" fmla="*/ 39246 h 1308201"/>
                <a:gd name="connsiteX89" fmla="*/ 1307915 w 1307915"/>
                <a:gd name="connsiteY89" fmla="*/ 42535 h 1308201"/>
                <a:gd name="connsiteX90" fmla="*/ 1178977 w 1307915"/>
                <a:gd name="connsiteY90" fmla="*/ 49067 h 1308201"/>
                <a:gd name="connsiteX91" fmla="*/ 42535 w 1307915"/>
                <a:gd name="connsiteY91" fmla="*/ 1308199 h 1308201"/>
                <a:gd name="connsiteX92" fmla="*/ 42535 w 1307915"/>
                <a:gd name="connsiteY92" fmla="*/ 1308201 h 1308201"/>
                <a:gd name="connsiteX93" fmla="*/ 39246 w 1307915"/>
                <a:gd name="connsiteY93" fmla="*/ 1308201 h 1308201"/>
                <a:gd name="connsiteX94" fmla="*/ 39246 w 1307915"/>
                <a:gd name="connsiteY94" fmla="*/ 1308199 h 1308201"/>
                <a:gd name="connsiteX95" fmla="*/ 1178645 w 1307915"/>
                <a:gd name="connsiteY95" fmla="*/ 45795 h 1308201"/>
                <a:gd name="connsiteX96" fmla="*/ 1307915 w 1307915"/>
                <a:gd name="connsiteY96" fmla="*/ 0 h 1308201"/>
                <a:gd name="connsiteX97" fmla="*/ 1307915 w 1307915"/>
                <a:gd name="connsiteY97" fmla="*/ 3288 h 1308201"/>
                <a:gd name="connsiteX98" fmla="*/ 1178584 w 1307915"/>
                <a:gd name="connsiteY98" fmla="*/ 9589 h 1308201"/>
                <a:gd name="connsiteX99" fmla="*/ 385509 w 1307915"/>
                <a:gd name="connsiteY99" fmla="*/ 385497 h 1308201"/>
                <a:gd name="connsiteX100" fmla="*/ 3289 w 1307915"/>
                <a:gd name="connsiteY100" fmla="*/ 1308199 h 1308201"/>
                <a:gd name="connsiteX101" fmla="*/ 3289 w 1307915"/>
                <a:gd name="connsiteY101" fmla="*/ 1308201 h 1308201"/>
                <a:gd name="connsiteX102" fmla="*/ 0 w 1307915"/>
                <a:gd name="connsiteY102" fmla="*/ 1308201 h 1308201"/>
                <a:gd name="connsiteX103" fmla="*/ 0 w 1307915"/>
                <a:gd name="connsiteY103" fmla="*/ 1308199 h 1308201"/>
                <a:gd name="connsiteX104" fmla="*/ 1174447 w 1307915"/>
                <a:gd name="connsiteY104" fmla="*/ 6739 h 13082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Lst>
              <a:rect l="l" t="t" r="r" b="b"/>
              <a:pathLst>
                <a:path w="1307915" h="1308201">
                  <a:moveTo>
                    <a:pt x="1307915" y="470957"/>
                  </a:moveTo>
                  <a:lnTo>
                    <a:pt x="1307915" y="474246"/>
                  </a:lnTo>
                  <a:lnTo>
                    <a:pt x="1223062" y="478545"/>
                  </a:lnTo>
                  <a:cubicBezTo>
                    <a:pt x="803081" y="521334"/>
                    <a:pt x="474242" y="877119"/>
                    <a:pt x="474242" y="1308199"/>
                  </a:cubicBezTo>
                  <a:lnTo>
                    <a:pt x="474242" y="1308201"/>
                  </a:lnTo>
                  <a:lnTo>
                    <a:pt x="470953" y="1308201"/>
                  </a:lnTo>
                  <a:lnTo>
                    <a:pt x="470953" y="1308199"/>
                  </a:lnTo>
                  <a:cubicBezTo>
                    <a:pt x="470953" y="875368"/>
                    <a:pt x="801040" y="518225"/>
                    <a:pt x="1222717" y="475273"/>
                  </a:cubicBezTo>
                  <a:close/>
                  <a:moveTo>
                    <a:pt x="1307915" y="431710"/>
                  </a:moveTo>
                  <a:lnTo>
                    <a:pt x="1307915" y="434999"/>
                  </a:lnTo>
                  <a:lnTo>
                    <a:pt x="1219048" y="439501"/>
                  </a:lnTo>
                  <a:cubicBezTo>
                    <a:pt x="779275" y="484300"/>
                    <a:pt x="434995" y="856795"/>
                    <a:pt x="434995" y="1308198"/>
                  </a:cubicBezTo>
                  <a:lnTo>
                    <a:pt x="434995" y="1308201"/>
                  </a:lnTo>
                  <a:lnTo>
                    <a:pt x="431706" y="1308201"/>
                  </a:lnTo>
                  <a:lnTo>
                    <a:pt x="431706" y="1308198"/>
                  </a:lnTo>
                  <a:cubicBezTo>
                    <a:pt x="431706" y="855113"/>
                    <a:pt x="777299" y="481199"/>
                    <a:pt x="1218715" y="436229"/>
                  </a:cubicBezTo>
                  <a:close/>
                  <a:moveTo>
                    <a:pt x="1307915" y="392464"/>
                  </a:moveTo>
                  <a:lnTo>
                    <a:pt x="1307915" y="395753"/>
                  </a:lnTo>
                  <a:lnTo>
                    <a:pt x="1215047" y="400458"/>
                  </a:lnTo>
                  <a:cubicBezTo>
                    <a:pt x="755535" y="447274"/>
                    <a:pt x="395749" y="836541"/>
                    <a:pt x="395749" y="1308199"/>
                  </a:cubicBezTo>
                  <a:lnTo>
                    <a:pt x="395749" y="1308201"/>
                  </a:lnTo>
                  <a:lnTo>
                    <a:pt x="392460" y="1308201"/>
                  </a:lnTo>
                  <a:lnTo>
                    <a:pt x="392460" y="1308199"/>
                  </a:lnTo>
                  <a:cubicBezTo>
                    <a:pt x="392460" y="834789"/>
                    <a:pt x="753494" y="444164"/>
                    <a:pt x="1214702" y="397186"/>
                  </a:cubicBezTo>
                  <a:close/>
                  <a:moveTo>
                    <a:pt x="1307915" y="353217"/>
                  </a:moveTo>
                  <a:lnTo>
                    <a:pt x="1307915" y="356506"/>
                  </a:lnTo>
                  <a:lnTo>
                    <a:pt x="1211034" y="361414"/>
                  </a:lnTo>
                  <a:cubicBezTo>
                    <a:pt x="731728" y="410239"/>
                    <a:pt x="356503" y="816217"/>
                    <a:pt x="356503" y="1308198"/>
                  </a:cubicBezTo>
                  <a:lnTo>
                    <a:pt x="356503" y="1308201"/>
                  </a:lnTo>
                  <a:lnTo>
                    <a:pt x="353214" y="1308201"/>
                  </a:lnTo>
                  <a:lnTo>
                    <a:pt x="353214" y="1308198"/>
                  </a:lnTo>
                  <a:cubicBezTo>
                    <a:pt x="353214" y="814534"/>
                    <a:pt x="729753" y="407138"/>
                    <a:pt x="1210701" y="358142"/>
                  </a:cubicBezTo>
                  <a:close/>
                  <a:moveTo>
                    <a:pt x="1307915" y="313971"/>
                  </a:moveTo>
                  <a:lnTo>
                    <a:pt x="1307915" y="317260"/>
                  </a:lnTo>
                  <a:lnTo>
                    <a:pt x="1207020" y="322370"/>
                  </a:lnTo>
                  <a:cubicBezTo>
                    <a:pt x="707922" y="373205"/>
                    <a:pt x="317257" y="795893"/>
                    <a:pt x="317257" y="1308199"/>
                  </a:cubicBezTo>
                  <a:lnTo>
                    <a:pt x="317257" y="1308201"/>
                  </a:lnTo>
                  <a:lnTo>
                    <a:pt x="313968" y="1308201"/>
                  </a:lnTo>
                  <a:lnTo>
                    <a:pt x="313968" y="1308199"/>
                  </a:lnTo>
                  <a:cubicBezTo>
                    <a:pt x="313968" y="794211"/>
                    <a:pt x="705947" y="370104"/>
                    <a:pt x="1206688" y="319099"/>
                  </a:cubicBezTo>
                  <a:close/>
                  <a:moveTo>
                    <a:pt x="1307915" y="274724"/>
                  </a:moveTo>
                  <a:lnTo>
                    <a:pt x="1307915" y="278013"/>
                  </a:lnTo>
                  <a:lnTo>
                    <a:pt x="1203019" y="283327"/>
                  </a:lnTo>
                  <a:cubicBezTo>
                    <a:pt x="684182" y="336179"/>
                    <a:pt x="278011" y="775638"/>
                    <a:pt x="278011" y="1308198"/>
                  </a:cubicBezTo>
                  <a:lnTo>
                    <a:pt x="278011" y="1308201"/>
                  </a:lnTo>
                  <a:lnTo>
                    <a:pt x="274722" y="1308201"/>
                  </a:lnTo>
                  <a:lnTo>
                    <a:pt x="274722" y="1308198"/>
                  </a:lnTo>
                  <a:cubicBezTo>
                    <a:pt x="274722" y="773956"/>
                    <a:pt x="682207" y="333078"/>
                    <a:pt x="1202687" y="280055"/>
                  </a:cubicBezTo>
                  <a:close/>
                  <a:moveTo>
                    <a:pt x="1307915" y="235478"/>
                  </a:moveTo>
                  <a:lnTo>
                    <a:pt x="1307915" y="238767"/>
                  </a:lnTo>
                  <a:lnTo>
                    <a:pt x="1199006" y="244283"/>
                  </a:lnTo>
                  <a:cubicBezTo>
                    <a:pt x="660376" y="299145"/>
                    <a:pt x="238765" y="755315"/>
                    <a:pt x="238765" y="1308199"/>
                  </a:cubicBezTo>
                  <a:lnTo>
                    <a:pt x="238765" y="1308201"/>
                  </a:lnTo>
                  <a:lnTo>
                    <a:pt x="235476" y="1308201"/>
                  </a:lnTo>
                  <a:lnTo>
                    <a:pt x="235476" y="1308199"/>
                  </a:lnTo>
                  <a:cubicBezTo>
                    <a:pt x="235476" y="753633"/>
                    <a:pt x="658400" y="296044"/>
                    <a:pt x="1198673" y="241012"/>
                  </a:cubicBezTo>
                  <a:close/>
                  <a:moveTo>
                    <a:pt x="1307915" y="196232"/>
                  </a:moveTo>
                  <a:lnTo>
                    <a:pt x="1307915" y="199521"/>
                  </a:lnTo>
                  <a:lnTo>
                    <a:pt x="1195006" y="205241"/>
                  </a:lnTo>
                  <a:cubicBezTo>
                    <a:pt x="636636" y="262120"/>
                    <a:pt x="199519" y="735061"/>
                    <a:pt x="199519" y="1308199"/>
                  </a:cubicBezTo>
                  <a:lnTo>
                    <a:pt x="199519" y="1308201"/>
                  </a:lnTo>
                  <a:lnTo>
                    <a:pt x="196230" y="1308201"/>
                  </a:lnTo>
                  <a:lnTo>
                    <a:pt x="196230" y="1308199"/>
                  </a:lnTo>
                  <a:cubicBezTo>
                    <a:pt x="196230" y="733380"/>
                    <a:pt x="634660" y="259019"/>
                    <a:pt x="1194673" y="201969"/>
                  </a:cubicBezTo>
                  <a:close/>
                  <a:moveTo>
                    <a:pt x="1307915" y="156985"/>
                  </a:moveTo>
                  <a:lnTo>
                    <a:pt x="1307915" y="160274"/>
                  </a:lnTo>
                  <a:lnTo>
                    <a:pt x="1191005" y="166197"/>
                  </a:lnTo>
                  <a:cubicBezTo>
                    <a:pt x="612896" y="225093"/>
                    <a:pt x="160273" y="714807"/>
                    <a:pt x="160273" y="1308198"/>
                  </a:cubicBezTo>
                  <a:lnTo>
                    <a:pt x="160273" y="1308201"/>
                  </a:lnTo>
                  <a:lnTo>
                    <a:pt x="156984" y="1308201"/>
                  </a:lnTo>
                  <a:lnTo>
                    <a:pt x="156984" y="1308198"/>
                  </a:lnTo>
                  <a:cubicBezTo>
                    <a:pt x="156984" y="713055"/>
                    <a:pt x="610855" y="221984"/>
                    <a:pt x="1190660" y="162925"/>
                  </a:cubicBezTo>
                  <a:close/>
                  <a:moveTo>
                    <a:pt x="1307915" y="117739"/>
                  </a:moveTo>
                  <a:lnTo>
                    <a:pt x="1307915" y="121028"/>
                  </a:lnTo>
                  <a:lnTo>
                    <a:pt x="1186992" y="127154"/>
                  </a:lnTo>
                  <a:cubicBezTo>
                    <a:pt x="589089" y="188059"/>
                    <a:pt x="121027" y="694483"/>
                    <a:pt x="121027" y="1308199"/>
                  </a:cubicBezTo>
                  <a:lnTo>
                    <a:pt x="121027" y="1308201"/>
                  </a:lnTo>
                  <a:lnTo>
                    <a:pt x="117738" y="1308201"/>
                  </a:lnTo>
                  <a:lnTo>
                    <a:pt x="117738" y="1308199"/>
                  </a:lnTo>
                  <a:cubicBezTo>
                    <a:pt x="117738" y="692801"/>
                    <a:pt x="587114" y="184958"/>
                    <a:pt x="1186659" y="123882"/>
                  </a:cubicBezTo>
                  <a:close/>
                  <a:moveTo>
                    <a:pt x="1307915" y="78492"/>
                  </a:moveTo>
                  <a:lnTo>
                    <a:pt x="1307915" y="81781"/>
                  </a:lnTo>
                  <a:lnTo>
                    <a:pt x="1182991" y="88110"/>
                  </a:lnTo>
                  <a:cubicBezTo>
                    <a:pt x="565349" y="151033"/>
                    <a:pt x="81781" y="674229"/>
                    <a:pt x="81781" y="1308198"/>
                  </a:cubicBezTo>
                  <a:lnTo>
                    <a:pt x="81781" y="1308201"/>
                  </a:lnTo>
                  <a:lnTo>
                    <a:pt x="78492" y="1308201"/>
                  </a:lnTo>
                  <a:lnTo>
                    <a:pt x="78492" y="1308198"/>
                  </a:lnTo>
                  <a:cubicBezTo>
                    <a:pt x="78492" y="672477"/>
                    <a:pt x="563308" y="147924"/>
                    <a:pt x="1182646" y="84838"/>
                  </a:cubicBezTo>
                  <a:close/>
                  <a:moveTo>
                    <a:pt x="1307915" y="39246"/>
                  </a:moveTo>
                  <a:lnTo>
                    <a:pt x="1307915" y="42535"/>
                  </a:lnTo>
                  <a:lnTo>
                    <a:pt x="1178977" y="49067"/>
                  </a:lnTo>
                  <a:cubicBezTo>
                    <a:pt x="541543" y="113999"/>
                    <a:pt x="42535" y="653905"/>
                    <a:pt x="42535" y="1308199"/>
                  </a:cubicBezTo>
                  <a:lnTo>
                    <a:pt x="42535" y="1308201"/>
                  </a:lnTo>
                  <a:lnTo>
                    <a:pt x="39246" y="1308201"/>
                  </a:lnTo>
                  <a:lnTo>
                    <a:pt x="39246" y="1308199"/>
                  </a:lnTo>
                  <a:cubicBezTo>
                    <a:pt x="39246" y="652223"/>
                    <a:pt x="539568" y="110898"/>
                    <a:pt x="1178645" y="45795"/>
                  </a:cubicBezTo>
                  <a:close/>
                  <a:moveTo>
                    <a:pt x="1307915" y="0"/>
                  </a:moveTo>
                  <a:lnTo>
                    <a:pt x="1307915" y="3288"/>
                  </a:lnTo>
                  <a:lnTo>
                    <a:pt x="1178584" y="9589"/>
                  </a:lnTo>
                  <a:cubicBezTo>
                    <a:pt x="878979" y="38943"/>
                    <a:pt x="601166" y="169838"/>
                    <a:pt x="385509" y="385497"/>
                  </a:cubicBezTo>
                  <a:cubicBezTo>
                    <a:pt x="139043" y="631965"/>
                    <a:pt x="3289" y="959616"/>
                    <a:pt x="3289" y="1308199"/>
                  </a:cubicBezTo>
                  <a:lnTo>
                    <a:pt x="3289" y="1308201"/>
                  </a:lnTo>
                  <a:lnTo>
                    <a:pt x="0" y="1308201"/>
                  </a:lnTo>
                  <a:lnTo>
                    <a:pt x="0" y="1308199"/>
                  </a:lnTo>
                  <a:cubicBezTo>
                    <a:pt x="0" y="630848"/>
                    <a:pt x="514776" y="73733"/>
                    <a:pt x="1174447" y="6739"/>
                  </a:cubicBezTo>
                  <a:close/>
                </a:path>
              </a:pathLst>
            </a:custGeom>
            <a:grpFill/>
            <a:ln w="7429" cap="flat">
              <a:noFill/>
              <a:prstDash val="solid"/>
              <a:miter/>
            </a:ln>
          </p:spPr>
          <p:txBody>
            <a:bodyPr rtlCol="0" anchor="ctr"/>
            <a:lstStyle/>
            <a:p>
              <a:endParaRPr lang="en-US"/>
            </a:p>
          </p:txBody>
        </p:sp>
        <p:sp>
          <p:nvSpPr>
            <p:cNvPr id="17" name="Freeform 16">
              <a:extLst>
                <a:ext uri="{FF2B5EF4-FFF2-40B4-BE49-F238E27FC236}">
                  <a16:creationId xmlns:a16="http://schemas.microsoft.com/office/drawing/2014/main" id="{8FDB9EB2-BC06-85D9-D380-01CE4467671A}"/>
                </a:ext>
              </a:extLst>
            </p:cNvPr>
            <p:cNvSpPr/>
            <p:nvPr userDrawn="1"/>
          </p:nvSpPr>
          <p:spPr>
            <a:xfrm>
              <a:off x="8586266" y="3428998"/>
              <a:ext cx="1642615" cy="1655854"/>
            </a:xfrm>
            <a:custGeom>
              <a:avLst/>
              <a:gdLst>
                <a:gd name="connsiteX0" fmla="*/ 1148296 w 1642615"/>
                <a:gd name="connsiteY0" fmla="*/ 0 h 1655854"/>
                <a:gd name="connsiteX1" fmla="*/ 1152478 w 1642615"/>
                <a:gd name="connsiteY1" fmla="*/ 0 h 1655854"/>
                <a:gd name="connsiteX2" fmla="*/ 1162202 w 1642615"/>
                <a:gd name="connsiteY2" fmla="*/ 96158 h 1655854"/>
                <a:gd name="connsiteX3" fmla="*/ 1560387 w 1642615"/>
                <a:gd name="connsiteY3" fmla="*/ 494347 h 1655854"/>
                <a:gd name="connsiteX4" fmla="*/ 1642615 w 1642615"/>
                <a:gd name="connsiteY4" fmla="*/ 502662 h 1655854"/>
                <a:gd name="connsiteX5" fmla="*/ 1642615 w 1642615"/>
                <a:gd name="connsiteY5" fmla="*/ 506845 h 1655854"/>
                <a:gd name="connsiteX6" fmla="*/ 1559553 w 1642615"/>
                <a:gd name="connsiteY6" fmla="*/ 498444 h 1655854"/>
                <a:gd name="connsiteX7" fmla="*/ 1158105 w 1642615"/>
                <a:gd name="connsiteY7" fmla="*/ 96993 h 1655854"/>
                <a:gd name="connsiteX8" fmla="*/ 1098384 w 1642615"/>
                <a:gd name="connsiteY8" fmla="*/ 0 h 1655854"/>
                <a:gd name="connsiteX9" fmla="*/ 1102568 w 1642615"/>
                <a:gd name="connsiteY9" fmla="*/ 0 h 1655854"/>
                <a:gd name="connsiteX10" fmla="*/ 1113309 w 1642615"/>
                <a:gd name="connsiteY10" fmla="*/ 106191 h 1655854"/>
                <a:gd name="connsiteX11" fmla="*/ 1550355 w 1642615"/>
                <a:gd name="connsiteY11" fmla="*/ 543240 h 1655854"/>
                <a:gd name="connsiteX12" fmla="*/ 1642615 w 1642615"/>
                <a:gd name="connsiteY12" fmla="*/ 552573 h 1655854"/>
                <a:gd name="connsiteX13" fmla="*/ 1642615 w 1642615"/>
                <a:gd name="connsiteY13" fmla="*/ 556756 h 1655854"/>
                <a:gd name="connsiteX14" fmla="*/ 1549493 w 1642615"/>
                <a:gd name="connsiteY14" fmla="*/ 547341 h 1655854"/>
                <a:gd name="connsiteX15" fmla="*/ 1109208 w 1642615"/>
                <a:gd name="connsiteY15" fmla="*/ 107054 h 1655854"/>
                <a:gd name="connsiteX16" fmla="*/ 1048474 w 1642615"/>
                <a:gd name="connsiteY16" fmla="*/ 0 h 1655854"/>
                <a:gd name="connsiteX17" fmla="*/ 1052657 w 1642615"/>
                <a:gd name="connsiteY17" fmla="*/ 0 h 1655854"/>
                <a:gd name="connsiteX18" fmla="*/ 1064412 w 1642615"/>
                <a:gd name="connsiteY18" fmla="*/ 116251 h 1655854"/>
                <a:gd name="connsiteX19" fmla="*/ 1540295 w 1642615"/>
                <a:gd name="connsiteY19" fmla="*/ 592137 h 1655854"/>
                <a:gd name="connsiteX20" fmla="*/ 1642615 w 1642615"/>
                <a:gd name="connsiteY20" fmla="*/ 602484 h 1655854"/>
                <a:gd name="connsiteX21" fmla="*/ 1642615 w 1642615"/>
                <a:gd name="connsiteY21" fmla="*/ 606667 h 1655854"/>
                <a:gd name="connsiteX22" fmla="*/ 1539460 w 1642615"/>
                <a:gd name="connsiteY22" fmla="*/ 596234 h 1655854"/>
                <a:gd name="connsiteX23" fmla="*/ 1060315 w 1642615"/>
                <a:gd name="connsiteY23" fmla="*/ 117086 h 1655854"/>
                <a:gd name="connsiteX24" fmla="*/ 998562 w 1642615"/>
                <a:gd name="connsiteY24" fmla="*/ 0 h 1655854"/>
                <a:gd name="connsiteX25" fmla="*/ 1002746 w 1642615"/>
                <a:gd name="connsiteY25" fmla="*/ 0 h 1655854"/>
                <a:gd name="connsiteX26" fmla="*/ 1015518 w 1642615"/>
                <a:gd name="connsiteY26" fmla="*/ 126285 h 1655854"/>
                <a:gd name="connsiteX27" fmla="*/ 1530262 w 1642615"/>
                <a:gd name="connsiteY27" fmla="*/ 641031 h 1655854"/>
                <a:gd name="connsiteX28" fmla="*/ 1642615 w 1642615"/>
                <a:gd name="connsiteY28" fmla="*/ 652395 h 1655854"/>
                <a:gd name="connsiteX29" fmla="*/ 1642615 w 1642615"/>
                <a:gd name="connsiteY29" fmla="*/ 656578 h 1655854"/>
                <a:gd name="connsiteX30" fmla="*/ 1529399 w 1642615"/>
                <a:gd name="connsiteY30" fmla="*/ 645132 h 1655854"/>
                <a:gd name="connsiteX31" fmla="*/ 1011418 w 1642615"/>
                <a:gd name="connsiteY31" fmla="*/ 127147 h 1655854"/>
                <a:gd name="connsiteX32" fmla="*/ 948308 w 1642615"/>
                <a:gd name="connsiteY32" fmla="*/ 0 h 1655854"/>
                <a:gd name="connsiteX33" fmla="*/ 952835 w 1642615"/>
                <a:gd name="connsiteY33" fmla="*/ 0 h 1655854"/>
                <a:gd name="connsiteX34" fmla="*/ 966621 w 1642615"/>
                <a:gd name="connsiteY34" fmla="*/ 136345 h 1655854"/>
                <a:gd name="connsiteX35" fmla="*/ 1520201 w 1642615"/>
                <a:gd name="connsiteY35" fmla="*/ 689929 h 1655854"/>
                <a:gd name="connsiteX36" fmla="*/ 1642615 w 1642615"/>
                <a:gd name="connsiteY36" fmla="*/ 702307 h 1655854"/>
                <a:gd name="connsiteX37" fmla="*/ 1642615 w 1642615"/>
                <a:gd name="connsiteY37" fmla="*/ 707536 h 1655854"/>
                <a:gd name="connsiteX38" fmla="*/ 1590317 w 1642615"/>
                <a:gd name="connsiteY38" fmla="*/ 704886 h 1655854"/>
                <a:gd name="connsiteX39" fmla="*/ 951664 w 1642615"/>
                <a:gd name="connsiteY39" fmla="*/ 66228 h 1655854"/>
                <a:gd name="connsiteX40" fmla="*/ 898398 w 1642615"/>
                <a:gd name="connsiteY40" fmla="*/ 0 h 1655854"/>
                <a:gd name="connsiteX41" fmla="*/ 902581 w 1642615"/>
                <a:gd name="connsiteY41" fmla="*/ 0 h 1655854"/>
                <a:gd name="connsiteX42" fmla="*/ 906174 w 1642615"/>
                <a:gd name="connsiteY42" fmla="*/ 70893 h 1655854"/>
                <a:gd name="connsiteX43" fmla="*/ 1585653 w 1642615"/>
                <a:gd name="connsiteY43" fmla="*/ 750377 h 1655854"/>
                <a:gd name="connsiteX44" fmla="*/ 1642615 w 1642615"/>
                <a:gd name="connsiteY44" fmla="*/ 753263 h 1655854"/>
                <a:gd name="connsiteX45" fmla="*/ 1642615 w 1642615"/>
                <a:gd name="connsiteY45" fmla="*/ 757447 h 1655854"/>
                <a:gd name="connsiteX46" fmla="*/ 1585214 w 1642615"/>
                <a:gd name="connsiteY46" fmla="*/ 754539 h 1655854"/>
                <a:gd name="connsiteX47" fmla="*/ 902011 w 1642615"/>
                <a:gd name="connsiteY47" fmla="*/ 71331 h 1655854"/>
                <a:gd name="connsiteX48" fmla="*/ 848487 w 1642615"/>
                <a:gd name="connsiteY48" fmla="*/ 0 h 1655854"/>
                <a:gd name="connsiteX49" fmla="*/ 852670 w 1642615"/>
                <a:gd name="connsiteY49" fmla="*/ 0 h 1655854"/>
                <a:gd name="connsiteX50" fmla="*/ 856520 w 1642615"/>
                <a:gd name="connsiteY50" fmla="*/ 75997 h 1655854"/>
                <a:gd name="connsiteX51" fmla="*/ 1580549 w 1642615"/>
                <a:gd name="connsiteY51" fmla="*/ 800031 h 1655854"/>
                <a:gd name="connsiteX52" fmla="*/ 1642615 w 1642615"/>
                <a:gd name="connsiteY52" fmla="*/ 803176 h 1655854"/>
                <a:gd name="connsiteX53" fmla="*/ 1642615 w 1642615"/>
                <a:gd name="connsiteY53" fmla="*/ 807358 h 1655854"/>
                <a:gd name="connsiteX54" fmla="*/ 1580126 w 1642615"/>
                <a:gd name="connsiteY54" fmla="*/ 804192 h 1655854"/>
                <a:gd name="connsiteX55" fmla="*/ 852359 w 1642615"/>
                <a:gd name="connsiteY55" fmla="*/ 76420 h 1655854"/>
                <a:gd name="connsiteX56" fmla="*/ 798576 w 1642615"/>
                <a:gd name="connsiteY56" fmla="*/ 0 h 1655854"/>
                <a:gd name="connsiteX57" fmla="*/ 802759 w 1642615"/>
                <a:gd name="connsiteY57" fmla="*/ 0 h 1655854"/>
                <a:gd name="connsiteX58" fmla="*/ 806868 w 1642615"/>
                <a:gd name="connsiteY58" fmla="*/ 81086 h 1655854"/>
                <a:gd name="connsiteX59" fmla="*/ 1575461 w 1642615"/>
                <a:gd name="connsiteY59" fmla="*/ 849683 h 1655854"/>
                <a:gd name="connsiteX60" fmla="*/ 1642615 w 1642615"/>
                <a:gd name="connsiteY60" fmla="*/ 853086 h 1655854"/>
                <a:gd name="connsiteX61" fmla="*/ 1642615 w 1642615"/>
                <a:gd name="connsiteY61" fmla="*/ 857271 h 1655854"/>
                <a:gd name="connsiteX62" fmla="*/ 1575022 w 1642615"/>
                <a:gd name="connsiteY62" fmla="*/ 853847 h 1655854"/>
                <a:gd name="connsiteX63" fmla="*/ 802706 w 1642615"/>
                <a:gd name="connsiteY63" fmla="*/ 81524 h 1655854"/>
                <a:gd name="connsiteX64" fmla="*/ 748665 w 1642615"/>
                <a:gd name="connsiteY64" fmla="*/ 0 h 1655854"/>
                <a:gd name="connsiteX65" fmla="*/ 752848 w 1642615"/>
                <a:gd name="connsiteY65" fmla="*/ 0 h 1655854"/>
                <a:gd name="connsiteX66" fmla="*/ 757215 w 1642615"/>
                <a:gd name="connsiteY66" fmla="*/ 86190 h 1655854"/>
                <a:gd name="connsiteX67" fmla="*/ 1570357 w 1642615"/>
                <a:gd name="connsiteY67" fmla="*/ 899338 h 1655854"/>
                <a:gd name="connsiteX68" fmla="*/ 1642615 w 1642615"/>
                <a:gd name="connsiteY68" fmla="*/ 902999 h 1655854"/>
                <a:gd name="connsiteX69" fmla="*/ 1642615 w 1642615"/>
                <a:gd name="connsiteY69" fmla="*/ 907181 h 1655854"/>
                <a:gd name="connsiteX70" fmla="*/ 1569934 w 1642615"/>
                <a:gd name="connsiteY70" fmla="*/ 903499 h 1655854"/>
                <a:gd name="connsiteX71" fmla="*/ 753053 w 1642615"/>
                <a:gd name="connsiteY71" fmla="*/ 86613 h 1655854"/>
                <a:gd name="connsiteX72" fmla="*/ 698754 w 1642615"/>
                <a:gd name="connsiteY72" fmla="*/ 0 h 1655854"/>
                <a:gd name="connsiteX73" fmla="*/ 702937 w 1642615"/>
                <a:gd name="connsiteY73" fmla="*/ 0 h 1655854"/>
                <a:gd name="connsiteX74" fmla="*/ 707562 w 1642615"/>
                <a:gd name="connsiteY74" fmla="*/ 91277 h 1655854"/>
                <a:gd name="connsiteX75" fmla="*/ 1565269 w 1642615"/>
                <a:gd name="connsiteY75" fmla="*/ 948990 h 1655854"/>
                <a:gd name="connsiteX76" fmla="*/ 1642615 w 1642615"/>
                <a:gd name="connsiteY76" fmla="*/ 952909 h 1655854"/>
                <a:gd name="connsiteX77" fmla="*/ 1642615 w 1642615"/>
                <a:gd name="connsiteY77" fmla="*/ 957093 h 1655854"/>
                <a:gd name="connsiteX78" fmla="*/ 1564830 w 1642615"/>
                <a:gd name="connsiteY78" fmla="*/ 953152 h 1655854"/>
                <a:gd name="connsiteX79" fmla="*/ 703400 w 1642615"/>
                <a:gd name="connsiteY79" fmla="*/ 91716 h 1655854"/>
                <a:gd name="connsiteX80" fmla="*/ 648843 w 1642615"/>
                <a:gd name="connsiteY80" fmla="*/ 0 h 1655854"/>
                <a:gd name="connsiteX81" fmla="*/ 653026 w 1642615"/>
                <a:gd name="connsiteY81" fmla="*/ 0 h 1655854"/>
                <a:gd name="connsiteX82" fmla="*/ 657909 w 1642615"/>
                <a:gd name="connsiteY82" fmla="*/ 96382 h 1655854"/>
                <a:gd name="connsiteX83" fmla="*/ 1560165 w 1642615"/>
                <a:gd name="connsiteY83" fmla="*/ 998643 h 1655854"/>
                <a:gd name="connsiteX84" fmla="*/ 1642615 w 1642615"/>
                <a:gd name="connsiteY84" fmla="*/ 1002821 h 1655854"/>
                <a:gd name="connsiteX85" fmla="*/ 1642615 w 1642615"/>
                <a:gd name="connsiteY85" fmla="*/ 1007003 h 1655854"/>
                <a:gd name="connsiteX86" fmla="*/ 1559742 w 1642615"/>
                <a:gd name="connsiteY86" fmla="*/ 1002805 h 1655854"/>
                <a:gd name="connsiteX87" fmla="*/ 653748 w 1642615"/>
                <a:gd name="connsiteY87" fmla="*/ 96805 h 1655854"/>
                <a:gd name="connsiteX88" fmla="*/ 598932 w 1642615"/>
                <a:gd name="connsiteY88" fmla="*/ 0 h 1655854"/>
                <a:gd name="connsiteX89" fmla="*/ 603115 w 1642615"/>
                <a:gd name="connsiteY89" fmla="*/ 0 h 1655854"/>
                <a:gd name="connsiteX90" fmla="*/ 608256 w 1642615"/>
                <a:gd name="connsiteY90" fmla="*/ 101470 h 1655854"/>
                <a:gd name="connsiteX91" fmla="*/ 1555077 w 1642615"/>
                <a:gd name="connsiteY91" fmla="*/ 1048297 h 1655854"/>
                <a:gd name="connsiteX92" fmla="*/ 1642615 w 1642615"/>
                <a:gd name="connsiteY92" fmla="*/ 1052732 h 1655854"/>
                <a:gd name="connsiteX93" fmla="*/ 1642615 w 1642615"/>
                <a:gd name="connsiteY93" fmla="*/ 1056916 h 1655854"/>
                <a:gd name="connsiteX94" fmla="*/ 1554638 w 1642615"/>
                <a:gd name="connsiteY94" fmla="*/ 1052459 h 1655854"/>
                <a:gd name="connsiteX95" fmla="*/ 604094 w 1642615"/>
                <a:gd name="connsiteY95" fmla="*/ 101909 h 1655854"/>
                <a:gd name="connsiteX96" fmla="*/ 549021 w 1642615"/>
                <a:gd name="connsiteY96" fmla="*/ 0 h 1655854"/>
                <a:gd name="connsiteX97" fmla="*/ 553204 w 1642615"/>
                <a:gd name="connsiteY97" fmla="*/ 0 h 1655854"/>
                <a:gd name="connsiteX98" fmla="*/ 558603 w 1642615"/>
                <a:gd name="connsiteY98" fmla="*/ 106574 h 1655854"/>
                <a:gd name="connsiteX99" fmla="*/ 1549973 w 1642615"/>
                <a:gd name="connsiteY99" fmla="*/ 1097950 h 1655854"/>
                <a:gd name="connsiteX100" fmla="*/ 1642615 w 1642615"/>
                <a:gd name="connsiteY100" fmla="*/ 1102644 h 1655854"/>
                <a:gd name="connsiteX101" fmla="*/ 1642615 w 1642615"/>
                <a:gd name="connsiteY101" fmla="*/ 1106826 h 1655854"/>
                <a:gd name="connsiteX102" fmla="*/ 1549550 w 1642615"/>
                <a:gd name="connsiteY102" fmla="*/ 1102111 h 1655854"/>
                <a:gd name="connsiteX103" fmla="*/ 554442 w 1642615"/>
                <a:gd name="connsiteY103" fmla="*/ 106997 h 1655854"/>
                <a:gd name="connsiteX104" fmla="*/ 499110 w 1642615"/>
                <a:gd name="connsiteY104" fmla="*/ 0 h 1655854"/>
                <a:gd name="connsiteX105" fmla="*/ 503293 w 1642615"/>
                <a:gd name="connsiteY105" fmla="*/ 0 h 1655854"/>
                <a:gd name="connsiteX106" fmla="*/ 508951 w 1642615"/>
                <a:gd name="connsiteY106" fmla="*/ 111661 h 1655854"/>
                <a:gd name="connsiteX107" fmla="*/ 1544884 w 1642615"/>
                <a:gd name="connsiteY107" fmla="*/ 1147603 h 1655854"/>
                <a:gd name="connsiteX108" fmla="*/ 1642615 w 1642615"/>
                <a:gd name="connsiteY108" fmla="*/ 1152554 h 1655854"/>
                <a:gd name="connsiteX109" fmla="*/ 1642615 w 1642615"/>
                <a:gd name="connsiteY109" fmla="*/ 1156738 h 1655854"/>
                <a:gd name="connsiteX110" fmla="*/ 1544446 w 1642615"/>
                <a:gd name="connsiteY110" fmla="*/ 1151765 h 1655854"/>
                <a:gd name="connsiteX111" fmla="*/ 504789 w 1642615"/>
                <a:gd name="connsiteY111" fmla="*/ 112100 h 1655854"/>
                <a:gd name="connsiteX112" fmla="*/ 449199 w 1642615"/>
                <a:gd name="connsiteY112" fmla="*/ 0 h 1655854"/>
                <a:gd name="connsiteX113" fmla="*/ 453382 w 1642615"/>
                <a:gd name="connsiteY113" fmla="*/ 0 h 1655854"/>
                <a:gd name="connsiteX114" fmla="*/ 459297 w 1642615"/>
                <a:gd name="connsiteY114" fmla="*/ 116766 h 1655854"/>
                <a:gd name="connsiteX115" fmla="*/ 1539781 w 1642615"/>
                <a:gd name="connsiteY115" fmla="*/ 1197256 h 1655854"/>
                <a:gd name="connsiteX116" fmla="*/ 1642615 w 1642615"/>
                <a:gd name="connsiteY116" fmla="*/ 1202466 h 1655854"/>
                <a:gd name="connsiteX117" fmla="*/ 1642615 w 1642615"/>
                <a:gd name="connsiteY117" fmla="*/ 1206649 h 1655854"/>
                <a:gd name="connsiteX118" fmla="*/ 1539358 w 1642615"/>
                <a:gd name="connsiteY118" fmla="*/ 1201417 h 1655854"/>
                <a:gd name="connsiteX119" fmla="*/ 455136 w 1642615"/>
                <a:gd name="connsiteY119" fmla="*/ 117189 h 1655854"/>
                <a:gd name="connsiteX120" fmla="*/ 399288 w 1642615"/>
                <a:gd name="connsiteY120" fmla="*/ 0 h 1655854"/>
                <a:gd name="connsiteX121" fmla="*/ 403471 w 1642615"/>
                <a:gd name="connsiteY121" fmla="*/ 0 h 1655854"/>
                <a:gd name="connsiteX122" fmla="*/ 409645 w 1642615"/>
                <a:gd name="connsiteY122" fmla="*/ 121870 h 1655854"/>
                <a:gd name="connsiteX123" fmla="*/ 1534692 w 1642615"/>
                <a:gd name="connsiteY123" fmla="*/ 1246910 h 1655854"/>
                <a:gd name="connsiteX124" fmla="*/ 1642615 w 1642615"/>
                <a:gd name="connsiteY124" fmla="*/ 1252378 h 1655854"/>
                <a:gd name="connsiteX125" fmla="*/ 1642615 w 1642615"/>
                <a:gd name="connsiteY125" fmla="*/ 1256561 h 1655854"/>
                <a:gd name="connsiteX126" fmla="*/ 1534254 w 1642615"/>
                <a:gd name="connsiteY126" fmla="*/ 1251071 h 1655854"/>
                <a:gd name="connsiteX127" fmla="*/ 405483 w 1642615"/>
                <a:gd name="connsiteY127" fmla="*/ 122293 h 1655854"/>
                <a:gd name="connsiteX128" fmla="*/ 349377 w 1642615"/>
                <a:gd name="connsiteY128" fmla="*/ 0 h 1655854"/>
                <a:gd name="connsiteX129" fmla="*/ 353560 w 1642615"/>
                <a:gd name="connsiteY129" fmla="*/ 0 h 1655854"/>
                <a:gd name="connsiteX130" fmla="*/ 359992 w 1642615"/>
                <a:gd name="connsiteY130" fmla="*/ 126958 h 1655854"/>
                <a:gd name="connsiteX131" fmla="*/ 1529588 w 1642615"/>
                <a:gd name="connsiteY131" fmla="*/ 1296562 h 1655854"/>
                <a:gd name="connsiteX132" fmla="*/ 1642615 w 1642615"/>
                <a:gd name="connsiteY132" fmla="*/ 1302288 h 1655854"/>
                <a:gd name="connsiteX133" fmla="*/ 1642615 w 1642615"/>
                <a:gd name="connsiteY133" fmla="*/ 1306472 h 1655854"/>
                <a:gd name="connsiteX134" fmla="*/ 1529166 w 1642615"/>
                <a:gd name="connsiteY134" fmla="*/ 1300724 h 1655854"/>
                <a:gd name="connsiteX135" fmla="*/ 355831 w 1642615"/>
                <a:gd name="connsiteY135" fmla="*/ 127381 h 1655854"/>
                <a:gd name="connsiteX136" fmla="*/ 299466 w 1642615"/>
                <a:gd name="connsiteY136" fmla="*/ 0 h 1655854"/>
                <a:gd name="connsiteX137" fmla="*/ 303649 w 1642615"/>
                <a:gd name="connsiteY137" fmla="*/ 0 h 1655854"/>
                <a:gd name="connsiteX138" fmla="*/ 310339 w 1642615"/>
                <a:gd name="connsiteY138" fmla="*/ 132047 h 1655854"/>
                <a:gd name="connsiteX139" fmla="*/ 1524500 w 1642615"/>
                <a:gd name="connsiteY139" fmla="*/ 1346215 h 1655854"/>
                <a:gd name="connsiteX140" fmla="*/ 1642615 w 1642615"/>
                <a:gd name="connsiteY140" fmla="*/ 1352199 h 1655854"/>
                <a:gd name="connsiteX141" fmla="*/ 1642615 w 1642615"/>
                <a:gd name="connsiteY141" fmla="*/ 1356383 h 1655854"/>
                <a:gd name="connsiteX142" fmla="*/ 1524062 w 1642615"/>
                <a:gd name="connsiteY142" fmla="*/ 1350377 h 1655854"/>
                <a:gd name="connsiteX143" fmla="*/ 306177 w 1642615"/>
                <a:gd name="connsiteY143" fmla="*/ 132485 h 1655854"/>
                <a:gd name="connsiteX144" fmla="*/ 249555 w 1642615"/>
                <a:gd name="connsiteY144" fmla="*/ 0 h 1655854"/>
                <a:gd name="connsiteX145" fmla="*/ 253738 w 1642615"/>
                <a:gd name="connsiteY145" fmla="*/ 0 h 1655854"/>
                <a:gd name="connsiteX146" fmla="*/ 260686 w 1642615"/>
                <a:gd name="connsiteY146" fmla="*/ 137151 h 1655854"/>
                <a:gd name="connsiteX147" fmla="*/ 1519396 w 1642615"/>
                <a:gd name="connsiteY147" fmla="*/ 1395869 h 1655854"/>
                <a:gd name="connsiteX148" fmla="*/ 1642615 w 1642615"/>
                <a:gd name="connsiteY148" fmla="*/ 1402112 h 1655854"/>
                <a:gd name="connsiteX149" fmla="*/ 1642615 w 1642615"/>
                <a:gd name="connsiteY149" fmla="*/ 1406295 h 1655854"/>
                <a:gd name="connsiteX150" fmla="*/ 1518973 w 1642615"/>
                <a:gd name="connsiteY150" fmla="*/ 1400030 h 1655854"/>
                <a:gd name="connsiteX151" fmla="*/ 256525 w 1642615"/>
                <a:gd name="connsiteY151" fmla="*/ 137574 h 1655854"/>
                <a:gd name="connsiteX152" fmla="*/ 199644 w 1642615"/>
                <a:gd name="connsiteY152" fmla="*/ 0 h 1655854"/>
                <a:gd name="connsiteX153" fmla="*/ 203827 w 1642615"/>
                <a:gd name="connsiteY153" fmla="*/ 0 h 1655854"/>
                <a:gd name="connsiteX154" fmla="*/ 211034 w 1642615"/>
                <a:gd name="connsiteY154" fmla="*/ 142239 h 1655854"/>
                <a:gd name="connsiteX155" fmla="*/ 1514308 w 1642615"/>
                <a:gd name="connsiteY155" fmla="*/ 1445522 h 1655854"/>
                <a:gd name="connsiteX156" fmla="*/ 1642615 w 1642615"/>
                <a:gd name="connsiteY156" fmla="*/ 1452022 h 1655854"/>
                <a:gd name="connsiteX157" fmla="*/ 1642615 w 1642615"/>
                <a:gd name="connsiteY157" fmla="*/ 1456206 h 1655854"/>
                <a:gd name="connsiteX158" fmla="*/ 1513869 w 1642615"/>
                <a:gd name="connsiteY158" fmla="*/ 1449684 h 1655854"/>
                <a:gd name="connsiteX159" fmla="*/ 206872 w 1642615"/>
                <a:gd name="connsiteY159" fmla="*/ 142678 h 1655854"/>
                <a:gd name="connsiteX160" fmla="*/ 149733 w 1642615"/>
                <a:gd name="connsiteY160" fmla="*/ 0 h 1655854"/>
                <a:gd name="connsiteX161" fmla="*/ 153916 w 1642615"/>
                <a:gd name="connsiteY161" fmla="*/ 0 h 1655854"/>
                <a:gd name="connsiteX162" fmla="*/ 161380 w 1642615"/>
                <a:gd name="connsiteY162" fmla="*/ 147342 h 1655854"/>
                <a:gd name="connsiteX163" fmla="*/ 1509203 w 1642615"/>
                <a:gd name="connsiteY163" fmla="*/ 1495175 h 1655854"/>
                <a:gd name="connsiteX164" fmla="*/ 1642615 w 1642615"/>
                <a:gd name="connsiteY164" fmla="*/ 1501934 h 1655854"/>
                <a:gd name="connsiteX165" fmla="*/ 1642615 w 1642615"/>
                <a:gd name="connsiteY165" fmla="*/ 1506117 h 1655854"/>
                <a:gd name="connsiteX166" fmla="*/ 1508780 w 1642615"/>
                <a:gd name="connsiteY166" fmla="*/ 1499336 h 1655854"/>
                <a:gd name="connsiteX167" fmla="*/ 157219 w 1642615"/>
                <a:gd name="connsiteY167" fmla="*/ 147765 h 1655854"/>
                <a:gd name="connsiteX168" fmla="*/ 99822 w 1642615"/>
                <a:gd name="connsiteY168" fmla="*/ 0 h 1655854"/>
                <a:gd name="connsiteX169" fmla="*/ 104005 w 1642615"/>
                <a:gd name="connsiteY169" fmla="*/ 0 h 1655854"/>
                <a:gd name="connsiteX170" fmla="*/ 111728 w 1642615"/>
                <a:gd name="connsiteY170" fmla="*/ 152431 h 1655854"/>
                <a:gd name="connsiteX171" fmla="*/ 1504115 w 1642615"/>
                <a:gd name="connsiteY171" fmla="*/ 1544827 h 1655854"/>
                <a:gd name="connsiteX172" fmla="*/ 1642615 w 1642615"/>
                <a:gd name="connsiteY172" fmla="*/ 1551845 h 1655854"/>
                <a:gd name="connsiteX173" fmla="*/ 1642615 w 1642615"/>
                <a:gd name="connsiteY173" fmla="*/ 1556028 h 1655854"/>
                <a:gd name="connsiteX174" fmla="*/ 1503676 w 1642615"/>
                <a:gd name="connsiteY174" fmla="*/ 1548989 h 1655854"/>
                <a:gd name="connsiteX175" fmla="*/ 107566 w 1642615"/>
                <a:gd name="connsiteY175" fmla="*/ 152870 h 1655854"/>
                <a:gd name="connsiteX176" fmla="*/ 49911 w 1642615"/>
                <a:gd name="connsiteY176" fmla="*/ 0 h 1655854"/>
                <a:gd name="connsiteX177" fmla="*/ 54094 w 1642615"/>
                <a:gd name="connsiteY177" fmla="*/ 0 h 1655854"/>
                <a:gd name="connsiteX178" fmla="*/ 62075 w 1642615"/>
                <a:gd name="connsiteY178" fmla="*/ 157535 h 1655854"/>
                <a:gd name="connsiteX179" fmla="*/ 1499011 w 1642615"/>
                <a:gd name="connsiteY179" fmla="*/ 1594482 h 1655854"/>
                <a:gd name="connsiteX180" fmla="*/ 1642615 w 1642615"/>
                <a:gd name="connsiteY180" fmla="*/ 1601757 h 1655854"/>
                <a:gd name="connsiteX181" fmla="*/ 1642615 w 1642615"/>
                <a:gd name="connsiteY181" fmla="*/ 1605940 h 1655854"/>
                <a:gd name="connsiteX182" fmla="*/ 1498588 w 1642615"/>
                <a:gd name="connsiteY182" fmla="*/ 1598643 h 1655854"/>
                <a:gd name="connsiteX183" fmla="*/ 57914 w 1642615"/>
                <a:gd name="connsiteY183" fmla="*/ 157958 h 1655854"/>
                <a:gd name="connsiteX184" fmla="*/ 0 w 1642615"/>
                <a:gd name="connsiteY184" fmla="*/ 0 h 1655854"/>
                <a:gd name="connsiteX185" fmla="*/ 4171 w 1642615"/>
                <a:gd name="connsiteY185" fmla="*/ 0 h 1655854"/>
                <a:gd name="connsiteX186" fmla="*/ 11870 w 1642615"/>
                <a:gd name="connsiteY186" fmla="*/ 158035 h 1655854"/>
                <a:gd name="connsiteX187" fmla="*/ 489924 w 1642615"/>
                <a:gd name="connsiteY187" fmla="*/ 1166630 h 1655854"/>
                <a:gd name="connsiteX188" fmla="*/ 1498540 w 1642615"/>
                <a:gd name="connsiteY188" fmla="*/ 1644688 h 1655854"/>
                <a:gd name="connsiteX189" fmla="*/ 1642615 w 1642615"/>
                <a:gd name="connsiteY189" fmla="*/ 1651708 h 1655854"/>
                <a:gd name="connsiteX190" fmla="*/ 1642615 w 1642615"/>
                <a:gd name="connsiteY190" fmla="*/ 1655854 h 1655854"/>
                <a:gd name="connsiteX191" fmla="*/ 1493250 w 1642615"/>
                <a:gd name="connsiteY191" fmla="*/ 1648312 h 1655854"/>
                <a:gd name="connsiteX192" fmla="*/ 8246 w 1642615"/>
                <a:gd name="connsiteY192" fmla="*/ 163297 h 16558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Lst>
              <a:rect l="l" t="t" r="r" b="b"/>
              <a:pathLst>
                <a:path w="1642615" h="1655854">
                  <a:moveTo>
                    <a:pt x="1148296" y="0"/>
                  </a:moveTo>
                  <a:lnTo>
                    <a:pt x="1152478" y="0"/>
                  </a:lnTo>
                  <a:lnTo>
                    <a:pt x="1162202" y="96158"/>
                  </a:lnTo>
                  <a:cubicBezTo>
                    <a:pt x="1203159" y="295780"/>
                    <a:pt x="1360767" y="453390"/>
                    <a:pt x="1560387" y="494347"/>
                  </a:cubicBezTo>
                  <a:lnTo>
                    <a:pt x="1642615" y="502662"/>
                  </a:lnTo>
                  <a:lnTo>
                    <a:pt x="1642615" y="506845"/>
                  </a:lnTo>
                  <a:lnTo>
                    <a:pt x="1559553" y="498444"/>
                  </a:lnTo>
                  <a:cubicBezTo>
                    <a:pt x="1358311" y="457148"/>
                    <a:pt x="1199401" y="298237"/>
                    <a:pt x="1158105" y="96993"/>
                  </a:cubicBezTo>
                  <a:close/>
                  <a:moveTo>
                    <a:pt x="1098384" y="0"/>
                  </a:moveTo>
                  <a:lnTo>
                    <a:pt x="1102568" y="0"/>
                  </a:lnTo>
                  <a:lnTo>
                    <a:pt x="1113309" y="106191"/>
                  </a:lnTo>
                  <a:cubicBezTo>
                    <a:pt x="1158269" y="325271"/>
                    <a:pt x="1331277" y="498280"/>
                    <a:pt x="1550355" y="543240"/>
                  </a:cubicBezTo>
                  <a:lnTo>
                    <a:pt x="1642615" y="552573"/>
                  </a:lnTo>
                  <a:lnTo>
                    <a:pt x="1642615" y="556756"/>
                  </a:lnTo>
                  <a:lnTo>
                    <a:pt x="1549493" y="547341"/>
                  </a:lnTo>
                  <a:cubicBezTo>
                    <a:pt x="1328754" y="502057"/>
                    <a:pt x="1154492" y="327794"/>
                    <a:pt x="1109208" y="107054"/>
                  </a:cubicBezTo>
                  <a:close/>
                  <a:moveTo>
                    <a:pt x="1048474" y="0"/>
                  </a:moveTo>
                  <a:lnTo>
                    <a:pt x="1052657" y="0"/>
                  </a:lnTo>
                  <a:lnTo>
                    <a:pt x="1064412" y="116251"/>
                  </a:lnTo>
                  <a:cubicBezTo>
                    <a:pt x="1113360" y="354827"/>
                    <a:pt x="1301721" y="543189"/>
                    <a:pt x="1540295" y="592137"/>
                  </a:cubicBezTo>
                  <a:lnTo>
                    <a:pt x="1642615" y="602484"/>
                  </a:lnTo>
                  <a:lnTo>
                    <a:pt x="1642615" y="606667"/>
                  </a:lnTo>
                  <a:lnTo>
                    <a:pt x="1539460" y="596234"/>
                  </a:lnTo>
                  <a:cubicBezTo>
                    <a:pt x="1299263" y="546947"/>
                    <a:pt x="1109602" y="357284"/>
                    <a:pt x="1060315" y="117086"/>
                  </a:cubicBezTo>
                  <a:close/>
                  <a:moveTo>
                    <a:pt x="998562" y="0"/>
                  </a:moveTo>
                  <a:lnTo>
                    <a:pt x="1002746" y="0"/>
                  </a:lnTo>
                  <a:lnTo>
                    <a:pt x="1015518" y="126285"/>
                  </a:lnTo>
                  <a:cubicBezTo>
                    <a:pt x="1068470" y="384318"/>
                    <a:pt x="1272230" y="588079"/>
                    <a:pt x="1530262" y="641031"/>
                  </a:cubicBezTo>
                  <a:lnTo>
                    <a:pt x="1642615" y="652395"/>
                  </a:lnTo>
                  <a:lnTo>
                    <a:pt x="1642615" y="656578"/>
                  </a:lnTo>
                  <a:lnTo>
                    <a:pt x="1529399" y="645132"/>
                  </a:lnTo>
                  <a:cubicBezTo>
                    <a:pt x="1269707" y="591856"/>
                    <a:pt x="1064693" y="386841"/>
                    <a:pt x="1011418" y="127147"/>
                  </a:cubicBezTo>
                  <a:close/>
                  <a:moveTo>
                    <a:pt x="948308" y="0"/>
                  </a:moveTo>
                  <a:lnTo>
                    <a:pt x="952835" y="0"/>
                  </a:lnTo>
                  <a:lnTo>
                    <a:pt x="966621" y="136345"/>
                  </a:lnTo>
                  <a:cubicBezTo>
                    <a:pt x="1023561" y="413875"/>
                    <a:pt x="1242673" y="632989"/>
                    <a:pt x="1520201" y="689929"/>
                  </a:cubicBezTo>
                  <a:lnTo>
                    <a:pt x="1642615" y="702307"/>
                  </a:lnTo>
                  <a:lnTo>
                    <a:pt x="1642615" y="707536"/>
                  </a:lnTo>
                  <a:lnTo>
                    <a:pt x="1590317" y="704886"/>
                  </a:lnTo>
                  <a:cubicBezTo>
                    <a:pt x="1254067" y="670628"/>
                    <a:pt x="985922" y="402482"/>
                    <a:pt x="951664" y="66228"/>
                  </a:cubicBezTo>
                  <a:close/>
                  <a:moveTo>
                    <a:pt x="898398" y="0"/>
                  </a:moveTo>
                  <a:lnTo>
                    <a:pt x="902581" y="0"/>
                  </a:lnTo>
                  <a:lnTo>
                    <a:pt x="906174" y="70893"/>
                  </a:lnTo>
                  <a:cubicBezTo>
                    <a:pt x="942623" y="428626"/>
                    <a:pt x="1227922" y="713926"/>
                    <a:pt x="1585653" y="750377"/>
                  </a:cubicBezTo>
                  <a:lnTo>
                    <a:pt x="1642615" y="753263"/>
                  </a:lnTo>
                  <a:lnTo>
                    <a:pt x="1642615" y="757447"/>
                  </a:lnTo>
                  <a:lnTo>
                    <a:pt x="1585214" y="754539"/>
                  </a:lnTo>
                  <a:cubicBezTo>
                    <a:pt x="1225470" y="717895"/>
                    <a:pt x="938655" y="431078"/>
                    <a:pt x="902011" y="71331"/>
                  </a:cubicBezTo>
                  <a:close/>
                  <a:moveTo>
                    <a:pt x="848487" y="0"/>
                  </a:moveTo>
                  <a:lnTo>
                    <a:pt x="852670" y="0"/>
                  </a:lnTo>
                  <a:lnTo>
                    <a:pt x="856520" y="75997"/>
                  </a:lnTo>
                  <a:cubicBezTo>
                    <a:pt x="895355" y="457223"/>
                    <a:pt x="1199325" y="761196"/>
                    <a:pt x="1580549" y="800031"/>
                  </a:cubicBezTo>
                  <a:lnTo>
                    <a:pt x="1642615" y="803176"/>
                  </a:lnTo>
                  <a:lnTo>
                    <a:pt x="1642615" y="807358"/>
                  </a:lnTo>
                  <a:lnTo>
                    <a:pt x="1580126" y="804192"/>
                  </a:lnTo>
                  <a:cubicBezTo>
                    <a:pt x="1196952" y="765154"/>
                    <a:pt x="891397" y="459596"/>
                    <a:pt x="852359" y="76420"/>
                  </a:cubicBezTo>
                  <a:close/>
                  <a:moveTo>
                    <a:pt x="798576" y="0"/>
                  </a:moveTo>
                  <a:lnTo>
                    <a:pt x="802759" y="0"/>
                  </a:lnTo>
                  <a:lnTo>
                    <a:pt x="806868" y="81086"/>
                  </a:lnTo>
                  <a:cubicBezTo>
                    <a:pt x="848097" y="485742"/>
                    <a:pt x="1170807" y="808454"/>
                    <a:pt x="1575461" y="849683"/>
                  </a:cubicBezTo>
                  <a:lnTo>
                    <a:pt x="1642615" y="853086"/>
                  </a:lnTo>
                  <a:lnTo>
                    <a:pt x="1642615" y="857271"/>
                  </a:lnTo>
                  <a:lnTo>
                    <a:pt x="1575022" y="853847"/>
                  </a:lnTo>
                  <a:cubicBezTo>
                    <a:pt x="1168356" y="812423"/>
                    <a:pt x="844129" y="488194"/>
                    <a:pt x="802706" y="81524"/>
                  </a:cubicBezTo>
                  <a:close/>
                  <a:moveTo>
                    <a:pt x="748665" y="0"/>
                  </a:moveTo>
                  <a:lnTo>
                    <a:pt x="752848" y="0"/>
                  </a:lnTo>
                  <a:lnTo>
                    <a:pt x="757215" y="86190"/>
                  </a:lnTo>
                  <a:cubicBezTo>
                    <a:pt x="800829" y="514340"/>
                    <a:pt x="1142210" y="855723"/>
                    <a:pt x="1570357" y="899338"/>
                  </a:cubicBezTo>
                  <a:lnTo>
                    <a:pt x="1642615" y="902999"/>
                  </a:lnTo>
                  <a:lnTo>
                    <a:pt x="1642615" y="907181"/>
                  </a:lnTo>
                  <a:lnTo>
                    <a:pt x="1569934" y="903499"/>
                  </a:lnTo>
                  <a:cubicBezTo>
                    <a:pt x="1139838" y="859681"/>
                    <a:pt x="796871" y="516713"/>
                    <a:pt x="753053" y="86613"/>
                  </a:cubicBezTo>
                  <a:close/>
                  <a:moveTo>
                    <a:pt x="698754" y="0"/>
                  </a:moveTo>
                  <a:lnTo>
                    <a:pt x="702937" y="0"/>
                  </a:lnTo>
                  <a:lnTo>
                    <a:pt x="707562" y="91277"/>
                  </a:lnTo>
                  <a:cubicBezTo>
                    <a:pt x="753571" y="542857"/>
                    <a:pt x="1113691" y="902981"/>
                    <a:pt x="1565269" y="948990"/>
                  </a:cubicBezTo>
                  <a:lnTo>
                    <a:pt x="1642615" y="952909"/>
                  </a:lnTo>
                  <a:lnTo>
                    <a:pt x="1642615" y="957093"/>
                  </a:lnTo>
                  <a:lnTo>
                    <a:pt x="1564830" y="953152"/>
                  </a:lnTo>
                  <a:cubicBezTo>
                    <a:pt x="1111240" y="906949"/>
                    <a:pt x="749602" y="545309"/>
                    <a:pt x="703400" y="91716"/>
                  </a:cubicBezTo>
                  <a:close/>
                  <a:moveTo>
                    <a:pt x="648843" y="0"/>
                  </a:moveTo>
                  <a:lnTo>
                    <a:pt x="653026" y="0"/>
                  </a:lnTo>
                  <a:lnTo>
                    <a:pt x="657909" y="96382"/>
                  </a:lnTo>
                  <a:cubicBezTo>
                    <a:pt x="706303" y="571455"/>
                    <a:pt x="1085095" y="950249"/>
                    <a:pt x="1560165" y="998643"/>
                  </a:cubicBezTo>
                  <a:lnTo>
                    <a:pt x="1642615" y="1002821"/>
                  </a:lnTo>
                  <a:lnTo>
                    <a:pt x="1642615" y="1007003"/>
                  </a:lnTo>
                  <a:lnTo>
                    <a:pt x="1559742" y="1002805"/>
                  </a:lnTo>
                  <a:cubicBezTo>
                    <a:pt x="1082722" y="954207"/>
                    <a:pt x="702345" y="573827"/>
                    <a:pt x="653748" y="96805"/>
                  </a:cubicBezTo>
                  <a:close/>
                  <a:moveTo>
                    <a:pt x="598932" y="0"/>
                  </a:moveTo>
                  <a:lnTo>
                    <a:pt x="603115" y="0"/>
                  </a:lnTo>
                  <a:lnTo>
                    <a:pt x="608256" y="101470"/>
                  </a:lnTo>
                  <a:cubicBezTo>
                    <a:pt x="659045" y="599974"/>
                    <a:pt x="1056577" y="997508"/>
                    <a:pt x="1555077" y="1048297"/>
                  </a:cubicBezTo>
                  <a:lnTo>
                    <a:pt x="1642615" y="1052732"/>
                  </a:lnTo>
                  <a:lnTo>
                    <a:pt x="1642615" y="1056916"/>
                  </a:lnTo>
                  <a:lnTo>
                    <a:pt x="1554638" y="1052459"/>
                  </a:lnTo>
                  <a:cubicBezTo>
                    <a:pt x="1054125" y="1001477"/>
                    <a:pt x="655076" y="602426"/>
                    <a:pt x="604094" y="101909"/>
                  </a:cubicBezTo>
                  <a:close/>
                  <a:moveTo>
                    <a:pt x="549021" y="0"/>
                  </a:moveTo>
                  <a:lnTo>
                    <a:pt x="553204" y="0"/>
                  </a:lnTo>
                  <a:lnTo>
                    <a:pt x="558603" y="106574"/>
                  </a:lnTo>
                  <a:cubicBezTo>
                    <a:pt x="611777" y="628571"/>
                    <a:pt x="1027979" y="1044776"/>
                    <a:pt x="1549973" y="1097950"/>
                  </a:cubicBezTo>
                  <a:lnTo>
                    <a:pt x="1642615" y="1102644"/>
                  </a:lnTo>
                  <a:lnTo>
                    <a:pt x="1642615" y="1106826"/>
                  </a:lnTo>
                  <a:lnTo>
                    <a:pt x="1549550" y="1102111"/>
                  </a:lnTo>
                  <a:cubicBezTo>
                    <a:pt x="1025606" y="1048735"/>
                    <a:pt x="607818" y="630944"/>
                    <a:pt x="554442" y="106997"/>
                  </a:cubicBezTo>
                  <a:close/>
                  <a:moveTo>
                    <a:pt x="499110" y="0"/>
                  </a:moveTo>
                  <a:lnTo>
                    <a:pt x="503293" y="0"/>
                  </a:lnTo>
                  <a:lnTo>
                    <a:pt x="508951" y="111661"/>
                  </a:lnTo>
                  <a:cubicBezTo>
                    <a:pt x="564519" y="657088"/>
                    <a:pt x="999461" y="1092034"/>
                    <a:pt x="1544884" y="1147603"/>
                  </a:cubicBezTo>
                  <a:lnTo>
                    <a:pt x="1642615" y="1152554"/>
                  </a:lnTo>
                  <a:lnTo>
                    <a:pt x="1642615" y="1156738"/>
                  </a:lnTo>
                  <a:lnTo>
                    <a:pt x="1544446" y="1151765"/>
                  </a:lnTo>
                  <a:cubicBezTo>
                    <a:pt x="997009" y="1096003"/>
                    <a:pt x="560550" y="659540"/>
                    <a:pt x="504789" y="112100"/>
                  </a:cubicBezTo>
                  <a:close/>
                  <a:moveTo>
                    <a:pt x="449199" y="0"/>
                  </a:moveTo>
                  <a:lnTo>
                    <a:pt x="453382" y="0"/>
                  </a:lnTo>
                  <a:lnTo>
                    <a:pt x="459297" y="116766"/>
                  </a:lnTo>
                  <a:cubicBezTo>
                    <a:pt x="517251" y="685686"/>
                    <a:pt x="970864" y="1139302"/>
                    <a:pt x="1539781" y="1197256"/>
                  </a:cubicBezTo>
                  <a:lnTo>
                    <a:pt x="1642615" y="1202466"/>
                  </a:lnTo>
                  <a:lnTo>
                    <a:pt x="1642615" y="1206649"/>
                  </a:lnTo>
                  <a:lnTo>
                    <a:pt x="1539358" y="1201417"/>
                  </a:lnTo>
                  <a:cubicBezTo>
                    <a:pt x="968491" y="1143261"/>
                    <a:pt x="513292" y="688059"/>
                    <a:pt x="455136" y="117189"/>
                  </a:cubicBezTo>
                  <a:close/>
                  <a:moveTo>
                    <a:pt x="399288" y="0"/>
                  </a:moveTo>
                  <a:lnTo>
                    <a:pt x="403471" y="0"/>
                  </a:lnTo>
                  <a:lnTo>
                    <a:pt x="409645" y="121870"/>
                  </a:lnTo>
                  <a:cubicBezTo>
                    <a:pt x="469993" y="714284"/>
                    <a:pt x="942346" y="1186571"/>
                    <a:pt x="1534692" y="1246910"/>
                  </a:cubicBezTo>
                  <a:lnTo>
                    <a:pt x="1642615" y="1252378"/>
                  </a:lnTo>
                  <a:lnTo>
                    <a:pt x="1642615" y="1256561"/>
                  </a:lnTo>
                  <a:lnTo>
                    <a:pt x="1534254" y="1251071"/>
                  </a:lnTo>
                  <a:cubicBezTo>
                    <a:pt x="939894" y="1190530"/>
                    <a:pt x="466024" y="716657"/>
                    <a:pt x="405483" y="122293"/>
                  </a:cubicBezTo>
                  <a:close/>
                  <a:moveTo>
                    <a:pt x="349377" y="0"/>
                  </a:moveTo>
                  <a:lnTo>
                    <a:pt x="353560" y="0"/>
                  </a:lnTo>
                  <a:lnTo>
                    <a:pt x="359992" y="126958"/>
                  </a:lnTo>
                  <a:cubicBezTo>
                    <a:pt x="422725" y="742801"/>
                    <a:pt x="913748" y="1233828"/>
                    <a:pt x="1529588" y="1296562"/>
                  </a:cubicBezTo>
                  <a:lnTo>
                    <a:pt x="1642615" y="1302288"/>
                  </a:lnTo>
                  <a:lnTo>
                    <a:pt x="1642615" y="1306472"/>
                  </a:lnTo>
                  <a:lnTo>
                    <a:pt x="1529166" y="1300724"/>
                  </a:lnTo>
                  <a:cubicBezTo>
                    <a:pt x="911376" y="1237788"/>
                    <a:pt x="418766" y="745174"/>
                    <a:pt x="355831" y="127381"/>
                  </a:cubicBezTo>
                  <a:close/>
                  <a:moveTo>
                    <a:pt x="299466" y="0"/>
                  </a:moveTo>
                  <a:lnTo>
                    <a:pt x="303649" y="0"/>
                  </a:lnTo>
                  <a:lnTo>
                    <a:pt x="310339" y="132047"/>
                  </a:lnTo>
                  <a:cubicBezTo>
                    <a:pt x="375467" y="771321"/>
                    <a:pt x="885231" y="1281087"/>
                    <a:pt x="1524500" y="1346215"/>
                  </a:cubicBezTo>
                  <a:lnTo>
                    <a:pt x="1642615" y="1352199"/>
                  </a:lnTo>
                  <a:lnTo>
                    <a:pt x="1642615" y="1356383"/>
                  </a:lnTo>
                  <a:lnTo>
                    <a:pt x="1524062" y="1350377"/>
                  </a:lnTo>
                  <a:cubicBezTo>
                    <a:pt x="882779" y="1285056"/>
                    <a:pt x="371498" y="773772"/>
                    <a:pt x="306177" y="132485"/>
                  </a:cubicBezTo>
                  <a:close/>
                  <a:moveTo>
                    <a:pt x="249555" y="0"/>
                  </a:moveTo>
                  <a:lnTo>
                    <a:pt x="253738" y="0"/>
                  </a:lnTo>
                  <a:lnTo>
                    <a:pt x="260686" y="137151"/>
                  </a:lnTo>
                  <a:cubicBezTo>
                    <a:pt x="328198" y="799918"/>
                    <a:pt x="856634" y="1328356"/>
                    <a:pt x="1519396" y="1395869"/>
                  </a:cubicBezTo>
                  <a:lnTo>
                    <a:pt x="1642615" y="1402112"/>
                  </a:lnTo>
                  <a:lnTo>
                    <a:pt x="1642615" y="1406295"/>
                  </a:lnTo>
                  <a:lnTo>
                    <a:pt x="1518973" y="1400030"/>
                  </a:lnTo>
                  <a:cubicBezTo>
                    <a:pt x="854261" y="1332315"/>
                    <a:pt x="324240" y="802290"/>
                    <a:pt x="256525" y="137574"/>
                  </a:cubicBezTo>
                  <a:close/>
                  <a:moveTo>
                    <a:pt x="199644" y="0"/>
                  </a:moveTo>
                  <a:lnTo>
                    <a:pt x="203827" y="0"/>
                  </a:lnTo>
                  <a:lnTo>
                    <a:pt x="211034" y="142239"/>
                  </a:lnTo>
                  <a:cubicBezTo>
                    <a:pt x="280941" y="828436"/>
                    <a:pt x="828115" y="1375614"/>
                    <a:pt x="1514308" y="1445522"/>
                  </a:cubicBezTo>
                  <a:lnTo>
                    <a:pt x="1642615" y="1452022"/>
                  </a:lnTo>
                  <a:lnTo>
                    <a:pt x="1642615" y="1456206"/>
                  </a:lnTo>
                  <a:lnTo>
                    <a:pt x="1513869" y="1449684"/>
                  </a:lnTo>
                  <a:cubicBezTo>
                    <a:pt x="825663" y="1379583"/>
                    <a:pt x="276972" y="830888"/>
                    <a:pt x="206872" y="142678"/>
                  </a:cubicBezTo>
                  <a:close/>
                  <a:moveTo>
                    <a:pt x="149733" y="0"/>
                  </a:moveTo>
                  <a:lnTo>
                    <a:pt x="153916" y="0"/>
                  </a:lnTo>
                  <a:lnTo>
                    <a:pt x="161380" y="147342"/>
                  </a:lnTo>
                  <a:cubicBezTo>
                    <a:pt x="233672" y="857033"/>
                    <a:pt x="799518" y="1422883"/>
                    <a:pt x="1509203" y="1495175"/>
                  </a:cubicBezTo>
                  <a:lnTo>
                    <a:pt x="1642615" y="1501934"/>
                  </a:lnTo>
                  <a:lnTo>
                    <a:pt x="1642615" y="1506117"/>
                  </a:lnTo>
                  <a:lnTo>
                    <a:pt x="1508780" y="1499336"/>
                  </a:lnTo>
                  <a:cubicBezTo>
                    <a:pt x="797145" y="1426841"/>
                    <a:pt x="229714" y="859406"/>
                    <a:pt x="157219" y="147765"/>
                  </a:cubicBezTo>
                  <a:close/>
                  <a:moveTo>
                    <a:pt x="99822" y="0"/>
                  </a:moveTo>
                  <a:lnTo>
                    <a:pt x="104005" y="0"/>
                  </a:lnTo>
                  <a:lnTo>
                    <a:pt x="111728" y="152431"/>
                  </a:lnTo>
                  <a:cubicBezTo>
                    <a:pt x="186414" y="885552"/>
                    <a:pt x="771000" y="1470140"/>
                    <a:pt x="1504115" y="1544827"/>
                  </a:cubicBezTo>
                  <a:lnTo>
                    <a:pt x="1642615" y="1551845"/>
                  </a:lnTo>
                  <a:lnTo>
                    <a:pt x="1642615" y="1556028"/>
                  </a:lnTo>
                  <a:lnTo>
                    <a:pt x="1503676" y="1548989"/>
                  </a:lnTo>
                  <a:cubicBezTo>
                    <a:pt x="768548" y="1474109"/>
                    <a:pt x="182446" y="888003"/>
                    <a:pt x="107566" y="152870"/>
                  </a:cubicBezTo>
                  <a:close/>
                  <a:moveTo>
                    <a:pt x="49911" y="0"/>
                  </a:moveTo>
                  <a:lnTo>
                    <a:pt x="54094" y="0"/>
                  </a:lnTo>
                  <a:lnTo>
                    <a:pt x="62075" y="157535"/>
                  </a:lnTo>
                  <a:cubicBezTo>
                    <a:pt x="139146" y="914149"/>
                    <a:pt x="742402" y="1517410"/>
                    <a:pt x="1499011" y="1594482"/>
                  </a:cubicBezTo>
                  <a:lnTo>
                    <a:pt x="1642615" y="1601757"/>
                  </a:lnTo>
                  <a:lnTo>
                    <a:pt x="1642615" y="1605940"/>
                  </a:lnTo>
                  <a:lnTo>
                    <a:pt x="1498588" y="1598643"/>
                  </a:lnTo>
                  <a:cubicBezTo>
                    <a:pt x="740029" y="1521368"/>
                    <a:pt x="135188" y="916522"/>
                    <a:pt x="57914" y="157958"/>
                  </a:cubicBezTo>
                  <a:close/>
                  <a:moveTo>
                    <a:pt x="0" y="0"/>
                  </a:moveTo>
                  <a:lnTo>
                    <a:pt x="4171" y="0"/>
                  </a:lnTo>
                  <a:lnTo>
                    <a:pt x="11870" y="158035"/>
                  </a:lnTo>
                  <a:cubicBezTo>
                    <a:pt x="49200" y="539058"/>
                    <a:pt x="215663" y="892368"/>
                    <a:pt x="489924" y="1166630"/>
                  </a:cubicBezTo>
                  <a:cubicBezTo>
                    <a:pt x="764185" y="1440893"/>
                    <a:pt x="1117565" y="1607357"/>
                    <a:pt x="1498540" y="1644688"/>
                  </a:cubicBezTo>
                  <a:lnTo>
                    <a:pt x="1642615" y="1651708"/>
                  </a:lnTo>
                  <a:lnTo>
                    <a:pt x="1642615" y="1655854"/>
                  </a:lnTo>
                  <a:lnTo>
                    <a:pt x="1493250" y="1648312"/>
                  </a:lnTo>
                  <a:cubicBezTo>
                    <a:pt x="710248" y="1568793"/>
                    <a:pt x="87763" y="946305"/>
                    <a:pt x="8246" y="163297"/>
                  </a:cubicBezTo>
                  <a:close/>
                </a:path>
              </a:pathLst>
            </a:custGeom>
            <a:grpFill/>
            <a:ln w="9525" cap="flat">
              <a:noFill/>
              <a:prstDash val="solid"/>
              <a:miter/>
            </a:ln>
          </p:spPr>
          <p:txBody>
            <a:bodyPr rtlCol="0" anchor="ctr"/>
            <a:lstStyle/>
            <a:p>
              <a:endParaRPr lang="en-US"/>
            </a:p>
          </p:txBody>
        </p:sp>
      </p:grpSp>
      <p:sp>
        <p:nvSpPr>
          <p:cNvPr id="18" name="Graphic 41">
            <a:extLst>
              <a:ext uri="{FF2B5EF4-FFF2-40B4-BE49-F238E27FC236}">
                <a16:creationId xmlns:a16="http://schemas.microsoft.com/office/drawing/2014/main" id="{6FF318ED-B8B8-1F76-11AD-84766272CCF1}"/>
              </a:ext>
            </a:extLst>
          </p:cNvPr>
          <p:cNvSpPr/>
          <p:nvPr userDrawn="1"/>
        </p:nvSpPr>
        <p:spPr>
          <a:xfrm>
            <a:off x="10242565" y="456933"/>
            <a:ext cx="1492211" cy="309247"/>
          </a:xfrm>
          <a:custGeom>
            <a:avLst/>
            <a:gdLst>
              <a:gd name="connsiteX0" fmla="*/ 420114 w 1492211"/>
              <a:gd name="connsiteY0" fmla="*/ 50 h 309247"/>
              <a:gd name="connsiteX1" fmla="*/ 570196 w 1492211"/>
              <a:gd name="connsiteY1" fmla="*/ 149310 h 309247"/>
              <a:gd name="connsiteX2" fmla="*/ 420114 w 1492211"/>
              <a:gd name="connsiteY2" fmla="*/ 299376 h 309247"/>
              <a:gd name="connsiteX3" fmla="*/ 270468 w 1492211"/>
              <a:gd name="connsiteY3" fmla="*/ 149310 h 309247"/>
              <a:gd name="connsiteX4" fmla="*/ 420114 w 1492211"/>
              <a:gd name="connsiteY4" fmla="*/ 50 h 309247"/>
              <a:gd name="connsiteX5" fmla="*/ 420114 w 1492211"/>
              <a:gd name="connsiteY5" fmla="*/ 251702 h 309247"/>
              <a:gd name="connsiteX6" fmla="*/ 518241 w 1492211"/>
              <a:gd name="connsiteY6" fmla="*/ 149310 h 309247"/>
              <a:gd name="connsiteX7" fmla="*/ 420114 w 1492211"/>
              <a:gd name="connsiteY7" fmla="*/ 46930 h 309247"/>
              <a:gd name="connsiteX8" fmla="*/ 322000 w 1492211"/>
              <a:gd name="connsiteY8" fmla="*/ 149310 h 309247"/>
              <a:gd name="connsiteX9" fmla="*/ 420114 w 1492211"/>
              <a:gd name="connsiteY9" fmla="*/ 251702 h 309247"/>
              <a:gd name="connsiteX10" fmla="*/ 1058244 w 1492211"/>
              <a:gd name="connsiteY10" fmla="*/ 50 h 309247"/>
              <a:gd name="connsiteX11" fmla="*/ 1208313 w 1492211"/>
              <a:gd name="connsiteY11" fmla="*/ 149310 h 309247"/>
              <a:gd name="connsiteX12" fmla="*/ 1058244 w 1492211"/>
              <a:gd name="connsiteY12" fmla="*/ 299376 h 309247"/>
              <a:gd name="connsiteX13" fmla="*/ 908585 w 1492211"/>
              <a:gd name="connsiteY13" fmla="*/ 149310 h 309247"/>
              <a:gd name="connsiteX14" fmla="*/ 1058244 w 1492211"/>
              <a:gd name="connsiteY14" fmla="*/ 50 h 309247"/>
              <a:gd name="connsiteX15" fmla="*/ 1058244 w 1492211"/>
              <a:gd name="connsiteY15" fmla="*/ 251702 h 309247"/>
              <a:gd name="connsiteX16" fmla="*/ 1156359 w 1492211"/>
              <a:gd name="connsiteY16" fmla="*/ 149310 h 309247"/>
              <a:gd name="connsiteX17" fmla="*/ 1058244 w 1492211"/>
              <a:gd name="connsiteY17" fmla="*/ 46930 h 309247"/>
              <a:gd name="connsiteX18" fmla="*/ 960117 w 1492211"/>
              <a:gd name="connsiteY18" fmla="*/ 149310 h 309247"/>
              <a:gd name="connsiteX19" fmla="*/ 1058244 w 1492211"/>
              <a:gd name="connsiteY19" fmla="*/ 251702 h 309247"/>
              <a:gd name="connsiteX20" fmla="*/ 825704 w 1492211"/>
              <a:gd name="connsiteY20" fmla="*/ 5395 h 309247"/>
              <a:gd name="connsiteX21" fmla="*/ 885157 w 1492211"/>
              <a:gd name="connsiteY21" fmla="*/ 5395 h 309247"/>
              <a:gd name="connsiteX22" fmla="*/ 736294 w 1492211"/>
              <a:gd name="connsiteY22" fmla="*/ 309248 h 309247"/>
              <a:gd name="connsiteX23" fmla="*/ 587866 w 1492211"/>
              <a:gd name="connsiteY23" fmla="*/ 5395 h 309247"/>
              <a:gd name="connsiteX24" fmla="*/ 646884 w 1492211"/>
              <a:gd name="connsiteY24" fmla="*/ 5395 h 309247"/>
              <a:gd name="connsiteX25" fmla="*/ 736294 w 1492211"/>
              <a:gd name="connsiteY25" fmla="*/ 207699 h 309247"/>
              <a:gd name="connsiteX26" fmla="*/ 825704 w 1492211"/>
              <a:gd name="connsiteY26" fmla="*/ 5395 h 309247"/>
              <a:gd name="connsiteX27" fmla="*/ 1319385 w 1492211"/>
              <a:gd name="connsiteY27" fmla="*/ 84384 h 309247"/>
              <a:gd name="connsiteX28" fmla="*/ 1382669 w 1492211"/>
              <a:gd name="connsiteY28" fmla="*/ 44933 h 309247"/>
              <a:gd name="connsiteX29" fmla="*/ 1462938 w 1492211"/>
              <a:gd name="connsiteY29" fmla="*/ 67728 h 309247"/>
              <a:gd name="connsiteX30" fmla="*/ 1462938 w 1492211"/>
              <a:gd name="connsiteY30" fmla="*/ 16594 h 309247"/>
              <a:gd name="connsiteX31" fmla="*/ 1383079 w 1492211"/>
              <a:gd name="connsiteY31" fmla="*/ 87 h 309247"/>
              <a:gd name="connsiteX32" fmla="*/ 1265677 w 1492211"/>
              <a:gd name="connsiteY32" fmla="*/ 86902 h 309247"/>
              <a:gd name="connsiteX33" fmla="*/ 1438876 w 1492211"/>
              <a:gd name="connsiteY33" fmla="*/ 216455 h 309247"/>
              <a:gd name="connsiteX34" fmla="*/ 1374337 w 1492211"/>
              <a:gd name="connsiteY34" fmla="*/ 254244 h 309247"/>
              <a:gd name="connsiteX35" fmla="*/ 1278162 w 1492211"/>
              <a:gd name="connsiteY35" fmla="*/ 222272 h 309247"/>
              <a:gd name="connsiteX36" fmla="*/ 1278162 w 1492211"/>
              <a:gd name="connsiteY36" fmla="*/ 222371 h 309247"/>
              <a:gd name="connsiteX37" fmla="*/ 1278162 w 1492211"/>
              <a:gd name="connsiteY37" fmla="*/ 276754 h 309247"/>
              <a:gd name="connsiteX38" fmla="*/ 1374387 w 1492211"/>
              <a:gd name="connsiteY38" fmla="*/ 299078 h 309247"/>
              <a:gd name="connsiteX39" fmla="*/ 1492211 w 1492211"/>
              <a:gd name="connsiteY39" fmla="*/ 212709 h 309247"/>
              <a:gd name="connsiteX40" fmla="*/ 1319460 w 1492211"/>
              <a:gd name="connsiteY40" fmla="*/ 84384 h 309247"/>
              <a:gd name="connsiteX41" fmla="*/ 1319385 w 1492211"/>
              <a:gd name="connsiteY41" fmla="*/ 84384 h 309247"/>
              <a:gd name="connsiteX42" fmla="*/ 53733 w 1492211"/>
              <a:gd name="connsiteY42" fmla="*/ 84310 h 309247"/>
              <a:gd name="connsiteX43" fmla="*/ 117029 w 1492211"/>
              <a:gd name="connsiteY43" fmla="*/ 44859 h 309247"/>
              <a:gd name="connsiteX44" fmla="*/ 196938 w 1492211"/>
              <a:gd name="connsiteY44" fmla="*/ 67443 h 309247"/>
              <a:gd name="connsiteX45" fmla="*/ 196938 w 1492211"/>
              <a:gd name="connsiteY45" fmla="*/ 16334 h 309247"/>
              <a:gd name="connsiteX46" fmla="*/ 117439 w 1492211"/>
              <a:gd name="connsiteY46" fmla="*/ 0 h 309247"/>
              <a:gd name="connsiteX47" fmla="*/ 0 w 1492211"/>
              <a:gd name="connsiteY47" fmla="*/ 86815 h 309247"/>
              <a:gd name="connsiteX48" fmla="*/ 173249 w 1492211"/>
              <a:gd name="connsiteY48" fmla="*/ 216405 h 309247"/>
              <a:gd name="connsiteX49" fmla="*/ 108697 w 1492211"/>
              <a:gd name="connsiteY49" fmla="*/ 254207 h 309247"/>
              <a:gd name="connsiteX50" fmla="*/ 12497 w 1492211"/>
              <a:gd name="connsiteY50" fmla="*/ 222222 h 309247"/>
              <a:gd name="connsiteX51" fmla="*/ 12497 w 1492211"/>
              <a:gd name="connsiteY51" fmla="*/ 222346 h 309247"/>
              <a:gd name="connsiteX52" fmla="*/ 12497 w 1492211"/>
              <a:gd name="connsiteY52" fmla="*/ 276729 h 309247"/>
              <a:gd name="connsiteX53" fmla="*/ 108759 w 1492211"/>
              <a:gd name="connsiteY53" fmla="*/ 299053 h 309247"/>
              <a:gd name="connsiteX54" fmla="*/ 226621 w 1492211"/>
              <a:gd name="connsiteY54" fmla="*/ 212660 h 309247"/>
              <a:gd name="connsiteX55" fmla="*/ 53733 w 1492211"/>
              <a:gd name="connsiteY55" fmla="*/ 84310 h 3092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Lst>
            <a:rect l="l" t="t" r="r" b="b"/>
            <a:pathLst>
              <a:path w="1492211" h="309247">
                <a:moveTo>
                  <a:pt x="420114" y="50"/>
                </a:moveTo>
                <a:cubicBezTo>
                  <a:pt x="506291" y="50"/>
                  <a:pt x="570196" y="63375"/>
                  <a:pt x="570196" y="149310"/>
                </a:cubicBezTo>
                <a:cubicBezTo>
                  <a:pt x="570196" y="235244"/>
                  <a:pt x="507112" y="299376"/>
                  <a:pt x="420114" y="299376"/>
                </a:cubicBezTo>
                <a:cubicBezTo>
                  <a:pt x="333540" y="299376"/>
                  <a:pt x="270468" y="235232"/>
                  <a:pt x="270468" y="149310"/>
                </a:cubicBezTo>
                <a:cubicBezTo>
                  <a:pt x="270468" y="63387"/>
                  <a:pt x="334771" y="50"/>
                  <a:pt x="420114" y="50"/>
                </a:cubicBezTo>
                <a:close/>
                <a:moveTo>
                  <a:pt x="420114" y="251702"/>
                </a:moveTo>
                <a:cubicBezTo>
                  <a:pt x="477839" y="251702"/>
                  <a:pt x="518241" y="208518"/>
                  <a:pt x="518241" y="149310"/>
                </a:cubicBezTo>
                <a:cubicBezTo>
                  <a:pt x="518241" y="90102"/>
                  <a:pt x="478249" y="46930"/>
                  <a:pt x="420114" y="46930"/>
                </a:cubicBezTo>
                <a:cubicBezTo>
                  <a:pt x="362812" y="46930"/>
                  <a:pt x="322000" y="90102"/>
                  <a:pt x="322000" y="149310"/>
                </a:cubicBezTo>
                <a:cubicBezTo>
                  <a:pt x="322000" y="208518"/>
                  <a:pt x="362812" y="251702"/>
                  <a:pt x="420114" y="251702"/>
                </a:cubicBezTo>
                <a:close/>
                <a:moveTo>
                  <a:pt x="1058244" y="50"/>
                </a:moveTo>
                <a:cubicBezTo>
                  <a:pt x="1144408" y="50"/>
                  <a:pt x="1208313" y="63375"/>
                  <a:pt x="1208313" y="149310"/>
                </a:cubicBezTo>
                <a:cubicBezTo>
                  <a:pt x="1208313" y="235244"/>
                  <a:pt x="1145241" y="299376"/>
                  <a:pt x="1058244" y="299376"/>
                </a:cubicBezTo>
                <a:cubicBezTo>
                  <a:pt x="971657" y="299376"/>
                  <a:pt x="908585" y="235232"/>
                  <a:pt x="908585" y="149310"/>
                </a:cubicBezTo>
                <a:cubicBezTo>
                  <a:pt x="908585" y="63387"/>
                  <a:pt x="972950" y="50"/>
                  <a:pt x="1058244" y="50"/>
                </a:cubicBezTo>
                <a:close/>
                <a:moveTo>
                  <a:pt x="1058244" y="251702"/>
                </a:moveTo>
                <a:cubicBezTo>
                  <a:pt x="1115956" y="251702"/>
                  <a:pt x="1156359" y="208518"/>
                  <a:pt x="1156359" y="149310"/>
                </a:cubicBezTo>
                <a:cubicBezTo>
                  <a:pt x="1156359" y="90102"/>
                  <a:pt x="1116367" y="46930"/>
                  <a:pt x="1058244" y="46930"/>
                </a:cubicBezTo>
                <a:cubicBezTo>
                  <a:pt x="1000930" y="46930"/>
                  <a:pt x="960117" y="90102"/>
                  <a:pt x="960117" y="149310"/>
                </a:cubicBezTo>
                <a:cubicBezTo>
                  <a:pt x="960117" y="208518"/>
                  <a:pt x="1001042" y="251702"/>
                  <a:pt x="1058244" y="251702"/>
                </a:cubicBezTo>
                <a:close/>
                <a:moveTo>
                  <a:pt x="825704" y="5395"/>
                </a:moveTo>
                <a:lnTo>
                  <a:pt x="885157" y="5395"/>
                </a:lnTo>
                <a:lnTo>
                  <a:pt x="736294" y="309248"/>
                </a:lnTo>
                <a:lnTo>
                  <a:pt x="587866" y="5395"/>
                </a:lnTo>
                <a:lnTo>
                  <a:pt x="646884" y="5395"/>
                </a:lnTo>
                <a:lnTo>
                  <a:pt x="736294" y="207699"/>
                </a:lnTo>
                <a:lnTo>
                  <a:pt x="825704" y="5395"/>
                </a:lnTo>
                <a:close/>
                <a:moveTo>
                  <a:pt x="1319385" y="84384"/>
                </a:moveTo>
                <a:cubicBezTo>
                  <a:pt x="1319385" y="62370"/>
                  <a:pt x="1337703" y="44933"/>
                  <a:pt x="1382669" y="44933"/>
                </a:cubicBezTo>
                <a:cubicBezTo>
                  <a:pt x="1408037" y="44933"/>
                  <a:pt x="1436737" y="52374"/>
                  <a:pt x="1462938" y="67728"/>
                </a:cubicBezTo>
                <a:lnTo>
                  <a:pt x="1462938" y="16594"/>
                </a:lnTo>
                <a:cubicBezTo>
                  <a:pt x="1439535" y="5928"/>
                  <a:pt x="1410835" y="87"/>
                  <a:pt x="1383079" y="87"/>
                </a:cubicBezTo>
                <a:cubicBezTo>
                  <a:pt x="1303145" y="87"/>
                  <a:pt x="1265677" y="39947"/>
                  <a:pt x="1265677" y="86902"/>
                </a:cubicBezTo>
                <a:cubicBezTo>
                  <a:pt x="1265677" y="194801"/>
                  <a:pt x="1438876" y="153750"/>
                  <a:pt x="1438876" y="216455"/>
                </a:cubicBezTo>
                <a:cubicBezTo>
                  <a:pt x="1438876" y="238047"/>
                  <a:pt x="1419726" y="254244"/>
                  <a:pt x="1374337" y="254244"/>
                </a:cubicBezTo>
                <a:cubicBezTo>
                  <a:pt x="1338523" y="254244"/>
                  <a:pt x="1301479" y="240949"/>
                  <a:pt x="1278162" y="222272"/>
                </a:cubicBezTo>
                <a:lnTo>
                  <a:pt x="1278162" y="222371"/>
                </a:lnTo>
                <a:lnTo>
                  <a:pt x="1278162" y="276754"/>
                </a:lnTo>
                <a:cubicBezTo>
                  <a:pt x="1303493" y="290397"/>
                  <a:pt x="1338921" y="299078"/>
                  <a:pt x="1374387" y="299078"/>
                </a:cubicBezTo>
                <a:cubicBezTo>
                  <a:pt x="1454321" y="299078"/>
                  <a:pt x="1492211" y="259218"/>
                  <a:pt x="1492211" y="212709"/>
                </a:cubicBezTo>
                <a:cubicBezTo>
                  <a:pt x="1492236" y="105964"/>
                  <a:pt x="1319460" y="146246"/>
                  <a:pt x="1319460" y="84384"/>
                </a:cubicBezTo>
                <a:lnTo>
                  <a:pt x="1319385" y="84384"/>
                </a:lnTo>
                <a:close/>
                <a:moveTo>
                  <a:pt x="53733" y="84310"/>
                </a:moveTo>
                <a:cubicBezTo>
                  <a:pt x="53733" y="62296"/>
                  <a:pt x="72050" y="44859"/>
                  <a:pt x="117029" y="44859"/>
                </a:cubicBezTo>
                <a:cubicBezTo>
                  <a:pt x="142285" y="44859"/>
                  <a:pt x="170836" y="52300"/>
                  <a:pt x="196938" y="67443"/>
                </a:cubicBezTo>
                <a:lnTo>
                  <a:pt x="196938" y="16334"/>
                </a:lnTo>
                <a:cubicBezTo>
                  <a:pt x="173609" y="5804"/>
                  <a:pt x="145045" y="0"/>
                  <a:pt x="117439" y="0"/>
                </a:cubicBezTo>
                <a:cubicBezTo>
                  <a:pt x="37480" y="0"/>
                  <a:pt x="0" y="39873"/>
                  <a:pt x="0" y="86815"/>
                </a:cubicBezTo>
                <a:cubicBezTo>
                  <a:pt x="0" y="194813"/>
                  <a:pt x="173249" y="153688"/>
                  <a:pt x="173249" y="216405"/>
                </a:cubicBezTo>
                <a:cubicBezTo>
                  <a:pt x="173249" y="237997"/>
                  <a:pt x="154098" y="254207"/>
                  <a:pt x="108697" y="254207"/>
                </a:cubicBezTo>
                <a:cubicBezTo>
                  <a:pt x="72883" y="254207"/>
                  <a:pt x="35814" y="240912"/>
                  <a:pt x="12497" y="222222"/>
                </a:cubicBezTo>
                <a:lnTo>
                  <a:pt x="12497" y="222346"/>
                </a:lnTo>
                <a:lnTo>
                  <a:pt x="12497" y="276729"/>
                </a:lnTo>
                <a:cubicBezTo>
                  <a:pt x="37841" y="290372"/>
                  <a:pt x="73281" y="299053"/>
                  <a:pt x="108759" y="299053"/>
                </a:cubicBezTo>
                <a:cubicBezTo>
                  <a:pt x="188718" y="299053"/>
                  <a:pt x="226621" y="259168"/>
                  <a:pt x="226621" y="212660"/>
                </a:cubicBezTo>
                <a:cubicBezTo>
                  <a:pt x="226559" y="105914"/>
                  <a:pt x="53733" y="146197"/>
                  <a:pt x="53733" y="84310"/>
                </a:cubicBezTo>
                <a:close/>
              </a:path>
            </a:pathLst>
          </a:custGeom>
          <a:solidFill>
            <a:schemeClr val="tx1"/>
          </a:solidFill>
          <a:ln w="1238" cap="flat">
            <a:noFill/>
            <a:prstDash val="solid"/>
            <a:miter/>
          </a:ln>
        </p:spPr>
        <p:txBody>
          <a:bodyPr rtlCol="0" anchor="ctr"/>
          <a:lstStyle/>
          <a:p>
            <a:endParaRPr lang="en-US"/>
          </a:p>
        </p:txBody>
      </p:sp>
    </p:spTree>
    <p:extLst>
      <p:ext uri="{BB962C8B-B14F-4D97-AF65-F5344CB8AC3E}">
        <p14:creationId xmlns:p14="http://schemas.microsoft.com/office/powerpoint/2010/main" val="1867888327"/>
      </p:ext>
    </p:extLst>
  </p:cSld>
  <p:clrMapOvr>
    <a:masterClrMapping/>
  </p:clrMapOvr>
</p:sldLayout>
</file>

<file path=ppt/slideLayouts/slideLayout11.xml><?xml version="1.0" encoding="utf-8"?>
<p:sldLayout xmlns:a="http://schemas.openxmlformats.org/drawingml/2006/main" xmlns:r="http://schemas.openxmlformats.org/officeDocument/2006/relationships" xmlns:p="http://schemas.openxmlformats.org/presentationml/2006/main" preserve="1" userDrawn="1">
  <p:cSld name="Section Header - Orange">
    <p:spTree>
      <p:nvGrpSpPr>
        <p:cNvPr id="1" name=""/>
        <p:cNvGrpSpPr/>
        <p:nvPr/>
      </p:nvGrpSpPr>
      <p:grpSpPr>
        <a:xfrm>
          <a:off x="0" y="0"/>
          <a:ext cx="0" cy="0"/>
          <a:chOff x="0" y="0"/>
          <a:chExt cx="0" cy="0"/>
        </a:xfrm>
      </p:grpSpPr>
      <p:pic>
        <p:nvPicPr>
          <p:cNvPr id="30" name="Picture 29">
            <a:extLst>
              <a:ext uri="{FF2B5EF4-FFF2-40B4-BE49-F238E27FC236}">
                <a16:creationId xmlns:a16="http://schemas.microsoft.com/office/drawing/2014/main" id="{ED5B38D3-1958-5AA4-4233-FCF069A9EB46}"/>
              </a:ext>
            </a:extLst>
          </p:cNvPr>
          <p:cNvPicPr>
            <a:picLocks noChangeAspect="1"/>
          </p:cNvPicPr>
          <p:nvPr userDrawn="1"/>
        </p:nvPicPr>
        <p:blipFill>
          <a:blip r:embed="rId2" cstate="hqprint">
            <a:extLst>
              <a:ext uri="{28A0092B-C50C-407E-A947-70E740481C1C}">
                <a14:useLocalDpi xmlns:a14="http://schemas.microsoft.com/office/drawing/2010/main"/>
              </a:ext>
            </a:extLst>
          </a:blip>
          <a:srcRect l="121" r="121"/>
          <a:stretch/>
        </p:blipFill>
        <p:spPr>
          <a:xfrm>
            <a:off x="457201" y="3428999"/>
            <a:ext cx="11281042" cy="2975108"/>
          </a:xfrm>
          <a:custGeom>
            <a:avLst/>
            <a:gdLst>
              <a:gd name="connsiteX0" fmla="*/ 10694521 w 11282556"/>
              <a:gd name="connsiteY0" fmla="*/ 1506029 h 2975108"/>
              <a:gd name="connsiteX1" fmla="*/ 11159037 w 11282556"/>
              <a:gd name="connsiteY1" fmla="*/ 1506029 h 2975108"/>
              <a:gd name="connsiteX2" fmla="*/ 11282556 w 11282556"/>
              <a:gd name="connsiteY2" fmla="*/ 1629589 h 2975108"/>
              <a:gd name="connsiteX3" fmla="*/ 11282556 w 11282556"/>
              <a:gd name="connsiteY3" fmla="*/ 2094261 h 2975108"/>
              <a:gd name="connsiteX4" fmla="*/ 11159037 w 11282556"/>
              <a:gd name="connsiteY4" fmla="*/ 2217821 h 2975108"/>
              <a:gd name="connsiteX5" fmla="*/ 10694521 w 11282556"/>
              <a:gd name="connsiteY5" fmla="*/ 2217821 h 2975108"/>
              <a:gd name="connsiteX6" fmla="*/ 10571002 w 11282556"/>
              <a:gd name="connsiteY6" fmla="*/ 2094261 h 2975108"/>
              <a:gd name="connsiteX7" fmla="*/ 10571002 w 11282556"/>
              <a:gd name="connsiteY7" fmla="*/ 1629589 h 2975108"/>
              <a:gd name="connsiteX8" fmla="*/ 10694521 w 11282556"/>
              <a:gd name="connsiteY8" fmla="*/ 1506029 h 2975108"/>
              <a:gd name="connsiteX9" fmla="*/ 9940793 w 11282556"/>
              <a:gd name="connsiteY9" fmla="*/ 1506029 h 2975108"/>
              <a:gd name="connsiteX10" fmla="*/ 10405309 w 11282556"/>
              <a:gd name="connsiteY10" fmla="*/ 1506029 h 2975108"/>
              <a:gd name="connsiteX11" fmla="*/ 10528828 w 11282556"/>
              <a:gd name="connsiteY11" fmla="*/ 1629589 h 2975108"/>
              <a:gd name="connsiteX12" fmla="*/ 10528828 w 11282556"/>
              <a:gd name="connsiteY12" fmla="*/ 2094261 h 2975108"/>
              <a:gd name="connsiteX13" fmla="*/ 10405309 w 11282556"/>
              <a:gd name="connsiteY13" fmla="*/ 2217821 h 2975108"/>
              <a:gd name="connsiteX14" fmla="*/ 9940793 w 11282556"/>
              <a:gd name="connsiteY14" fmla="*/ 2217821 h 2975108"/>
              <a:gd name="connsiteX15" fmla="*/ 9817274 w 11282556"/>
              <a:gd name="connsiteY15" fmla="*/ 2094261 h 2975108"/>
              <a:gd name="connsiteX16" fmla="*/ 9817274 w 11282556"/>
              <a:gd name="connsiteY16" fmla="*/ 1629589 h 2975108"/>
              <a:gd name="connsiteX17" fmla="*/ 9940793 w 11282556"/>
              <a:gd name="connsiteY17" fmla="*/ 1506029 h 2975108"/>
              <a:gd name="connsiteX18" fmla="*/ 5425903 w 11282556"/>
              <a:gd name="connsiteY18" fmla="*/ 1506029 h 2975108"/>
              <a:gd name="connsiteX19" fmla="*/ 6615068 w 11282556"/>
              <a:gd name="connsiteY19" fmla="*/ 1506029 h 2975108"/>
              <a:gd name="connsiteX20" fmla="*/ 6753127 w 11282556"/>
              <a:gd name="connsiteY20" fmla="*/ 1644134 h 2975108"/>
              <a:gd name="connsiteX21" fmla="*/ 6753127 w 11282556"/>
              <a:gd name="connsiteY21" fmla="*/ 2833696 h 2975108"/>
              <a:gd name="connsiteX22" fmla="*/ 6615068 w 11282556"/>
              <a:gd name="connsiteY22" fmla="*/ 2971801 h 2975108"/>
              <a:gd name="connsiteX23" fmla="*/ 5425903 w 11282556"/>
              <a:gd name="connsiteY23" fmla="*/ 2971801 h 2975108"/>
              <a:gd name="connsiteX24" fmla="*/ 5287844 w 11282556"/>
              <a:gd name="connsiteY24" fmla="*/ 2833696 h 2975108"/>
              <a:gd name="connsiteX25" fmla="*/ 5287844 w 11282556"/>
              <a:gd name="connsiteY25" fmla="*/ 1644134 h 2975108"/>
              <a:gd name="connsiteX26" fmla="*/ 5425903 w 11282556"/>
              <a:gd name="connsiteY26" fmla="*/ 1506029 h 2975108"/>
              <a:gd name="connsiteX27" fmla="*/ 4651792 w 11282556"/>
              <a:gd name="connsiteY27" fmla="*/ 1506029 h 2975108"/>
              <a:gd name="connsiteX28" fmla="*/ 5116308 w 11282556"/>
              <a:gd name="connsiteY28" fmla="*/ 1506029 h 2975108"/>
              <a:gd name="connsiteX29" fmla="*/ 5239826 w 11282556"/>
              <a:gd name="connsiteY29" fmla="*/ 1629589 h 2975108"/>
              <a:gd name="connsiteX30" fmla="*/ 5239826 w 11282556"/>
              <a:gd name="connsiteY30" fmla="*/ 2094261 h 2975108"/>
              <a:gd name="connsiteX31" fmla="*/ 5116308 w 11282556"/>
              <a:gd name="connsiteY31" fmla="*/ 2217821 h 2975108"/>
              <a:gd name="connsiteX32" fmla="*/ 4651792 w 11282556"/>
              <a:gd name="connsiteY32" fmla="*/ 2217821 h 2975108"/>
              <a:gd name="connsiteX33" fmla="*/ 4528272 w 11282556"/>
              <a:gd name="connsiteY33" fmla="*/ 2094261 h 2975108"/>
              <a:gd name="connsiteX34" fmla="*/ 4528272 w 11282556"/>
              <a:gd name="connsiteY34" fmla="*/ 1629589 h 2975108"/>
              <a:gd name="connsiteX35" fmla="*/ 4651792 w 11282556"/>
              <a:gd name="connsiteY35" fmla="*/ 1506029 h 2975108"/>
              <a:gd name="connsiteX36" fmla="*/ 123519 w 11282556"/>
              <a:gd name="connsiteY36" fmla="*/ 1506029 h 2975108"/>
              <a:gd name="connsiteX37" fmla="*/ 588036 w 11282556"/>
              <a:gd name="connsiteY37" fmla="*/ 1506029 h 2975108"/>
              <a:gd name="connsiteX38" fmla="*/ 711554 w 11282556"/>
              <a:gd name="connsiteY38" fmla="*/ 1629589 h 2975108"/>
              <a:gd name="connsiteX39" fmla="*/ 711554 w 11282556"/>
              <a:gd name="connsiteY39" fmla="*/ 2094261 h 2975108"/>
              <a:gd name="connsiteX40" fmla="*/ 588036 w 11282556"/>
              <a:gd name="connsiteY40" fmla="*/ 2217821 h 2975108"/>
              <a:gd name="connsiteX41" fmla="*/ 123519 w 11282556"/>
              <a:gd name="connsiteY41" fmla="*/ 2217821 h 2975108"/>
              <a:gd name="connsiteX42" fmla="*/ 0 w 11282556"/>
              <a:gd name="connsiteY42" fmla="*/ 2094261 h 2975108"/>
              <a:gd name="connsiteX43" fmla="*/ 0 w 11282556"/>
              <a:gd name="connsiteY43" fmla="*/ 1629589 h 2975108"/>
              <a:gd name="connsiteX44" fmla="*/ 123519 w 11282556"/>
              <a:gd name="connsiteY44" fmla="*/ 1506029 h 2975108"/>
              <a:gd name="connsiteX45" fmla="*/ 6162778 w 11282556"/>
              <a:gd name="connsiteY45" fmla="*/ 753980 h 2975108"/>
              <a:gd name="connsiteX46" fmla="*/ 6627295 w 11282556"/>
              <a:gd name="connsiteY46" fmla="*/ 753980 h 2975108"/>
              <a:gd name="connsiteX47" fmla="*/ 6750813 w 11282556"/>
              <a:gd name="connsiteY47" fmla="*/ 877540 h 2975108"/>
              <a:gd name="connsiteX48" fmla="*/ 6750813 w 11282556"/>
              <a:gd name="connsiteY48" fmla="*/ 1342212 h 2975108"/>
              <a:gd name="connsiteX49" fmla="*/ 6627295 w 11282556"/>
              <a:gd name="connsiteY49" fmla="*/ 1465772 h 2975108"/>
              <a:gd name="connsiteX50" fmla="*/ 6162778 w 11282556"/>
              <a:gd name="connsiteY50" fmla="*/ 1465772 h 2975108"/>
              <a:gd name="connsiteX51" fmla="*/ 6039259 w 11282556"/>
              <a:gd name="connsiteY51" fmla="*/ 1342212 h 2975108"/>
              <a:gd name="connsiteX52" fmla="*/ 6039259 w 11282556"/>
              <a:gd name="connsiteY52" fmla="*/ 877540 h 2975108"/>
              <a:gd name="connsiteX53" fmla="*/ 6162778 w 11282556"/>
              <a:gd name="connsiteY53" fmla="*/ 753980 h 2975108"/>
              <a:gd name="connsiteX54" fmla="*/ 6943886 w 11282556"/>
              <a:gd name="connsiteY54" fmla="*/ 3307 h 2975108"/>
              <a:gd name="connsiteX55" fmla="*/ 9627951 w 11282556"/>
              <a:gd name="connsiteY55" fmla="*/ 3307 h 2975108"/>
              <a:gd name="connsiteX56" fmla="*/ 9771322 w 11282556"/>
              <a:gd name="connsiteY56" fmla="*/ 146726 h 2975108"/>
              <a:gd name="connsiteX57" fmla="*/ 9771322 w 11282556"/>
              <a:gd name="connsiteY57" fmla="*/ 2831689 h 2975108"/>
              <a:gd name="connsiteX58" fmla="*/ 9627951 w 11282556"/>
              <a:gd name="connsiteY58" fmla="*/ 2975108 h 2975108"/>
              <a:gd name="connsiteX59" fmla="*/ 6943886 w 11282556"/>
              <a:gd name="connsiteY59" fmla="*/ 2975108 h 2975108"/>
              <a:gd name="connsiteX60" fmla="*/ 6800515 w 11282556"/>
              <a:gd name="connsiteY60" fmla="*/ 2831689 h 2975108"/>
              <a:gd name="connsiteX61" fmla="*/ 6800515 w 11282556"/>
              <a:gd name="connsiteY61" fmla="*/ 146726 h 2975108"/>
              <a:gd name="connsiteX62" fmla="*/ 6943886 w 11282556"/>
              <a:gd name="connsiteY62" fmla="*/ 3307 h 2975108"/>
              <a:gd name="connsiteX63" fmla="*/ 3912326 w 11282556"/>
              <a:gd name="connsiteY63" fmla="*/ 0 h 2975108"/>
              <a:gd name="connsiteX64" fmla="*/ 5101490 w 11282556"/>
              <a:gd name="connsiteY64" fmla="*/ 0 h 2975108"/>
              <a:gd name="connsiteX65" fmla="*/ 5239549 w 11282556"/>
              <a:gd name="connsiteY65" fmla="*/ 138105 h 2975108"/>
              <a:gd name="connsiteX66" fmla="*/ 5239549 w 11282556"/>
              <a:gd name="connsiteY66" fmla="*/ 1327667 h 2975108"/>
              <a:gd name="connsiteX67" fmla="*/ 5101490 w 11282556"/>
              <a:gd name="connsiteY67" fmla="*/ 1465772 h 2975108"/>
              <a:gd name="connsiteX68" fmla="*/ 3912326 w 11282556"/>
              <a:gd name="connsiteY68" fmla="*/ 1465772 h 2975108"/>
              <a:gd name="connsiteX69" fmla="*/ 3774266 w 11282556"/>
              <a:gd name="connsiteY69" fmla="*/ 1327667 h 2975108"/>
              <a:gd name="connsiteX70" fmla="*/ 3774266 w 11282556"/>
              <a:gd name="connsiteY70" fmla="*/ 138105 h 2975108"/>
              <a:gd name="connsiteX71" fmla="*/ 3912326 w 11282556"/>
              <a:gd name="connsiteY71" fmla="*/ 0 h 2975108"/>
              <a:gd name="connsiteX72" fmla="*/ 900878 w 11282556"/>
              <a:gd name="connsiteY72" fmla="*/ 0 h 2975108"/>
              <a:gd name="connsiteX73" fmla="*/ 3584944 w 11282556"/>
              <a:gd name="connsiteY73" fmla="*/ 0 h 2975108"/>
              <a:gd name="connsiteX74" fmla="*/ 3728314 w 11282556"/>
              <a:gd name="connsiteY74" fmla="*/ 143419 h 2975108"/>
              <a:gd name="connsiteX75" fmla="*/ 3728314 w 11282556"/>
              <a:gd name="connsiteY75" fmla="*/ 2828382 h 2975108"/>
              <a:gd name="connsiteX76" fmla="*/ 3584944 w 11282556"/>
              <a:gd name="connsiteY76" fmla="*/ 2971801 h 2975108"/>
              <a:gd name="connsiteX77" fmla="*/ 900878 w 11282556"/>
              <a:gd name="connsiteY77" fmla="*/ 2971801 h 2975108"/>
              <a:gd name="connsiteX78" fmla="*/ 757507 w 11282556"/>
              <a:gd name="connsiteY78" fmla="*/ 2828382 h 2975108"/>
              <a:gd name="connsiteX79" fmla="*/ 757507 w 11282556"/>
              <a:gd name="connsiteY79" fmla="*/ 143419 h 2975108"/>
              <a:gd name="connsiteX80" fmla="*/ 900878 w 11282556"/>
              <a:gd name="connsiteY80" fmla="*/ 0 h 29751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Lst>
            <a:rect l="l" t="t" r="r" b="b"/>
            <a:pathLst>
              <a:path w="11282556" h="2975108">
                <a:moveTo>
                  <a:pt x="10694521" y="1506029"/>
                </a:moveTo>
                <a:lnTo>
                  <a:pt x="11159037" y="1506029"/>
                </a:lnTo>
                <a:cubicBezTo>
                  <a:pt x="11227254" y="1506029"/>
                  <a:pt x="11282556" y="1561349"/>
                  <a:pt x="11282556" y="1629589"/>
                </a:cubicBezTo>
                <a:lnTo>
                  <a:pt x="11282556" y="2094261"/>
                </a:lnTo>
                <a:cubicBezTo>
                  <a:pt x="11282556" y="2162501"/>
                  <a:pt x="11227254" y="2217821"/>
                  <a:pt x="11159037" y="2217821"/>
                </a:cubicBezTo>
                <a:lnTo>
                  <a:pt x="10694521" y="2217821"/>
                </a:lnTo>
                <a:cubicBezTo>
                  <a:pt x="10626303" y="2217821"/>
                  <a:pt x="10571002" y="2162501"/>
                  <a:pt x="10571002" y="2094261"/>
                </a:cubicBezTo>
                <a:lnTo>
                  <a:pt x="10571002" y="1629589"/>
                </a:lnTo>
                <a:cubicBezTo>
                  <a:pt x="10571002" y="1561349"/>
                  <a:pt x="10626303" y="1506029"/>
                  <a:pt x="10694521" y="1506029"/>
                </a:cubicBezTo>
                <a:close/>
                <a:moveTo>
                  <a:pt x="9940793" y="1506029"/>
                </a:moveTo>
                <a:lnTo>
                  <a:pt x="10405309" y="1506029"/>
                </a:lnTo>
                <a:cubicBezTo>
                  <a:pt x="10473526" y="1506029"/>
                  <a:pt x="10528828" y="1561349"/>
                  <a:pt x="10528828" y="1629589"/>
                </a:cubicBezTo>
                <a:lnTo>
                  <a:pt x="10528828" y="2094261"/>
                </a:lnTo>
                <a:cubicBezTo>
                  <a:pt x="10528828" y="2162501"/>
                  <a:pt x="10473526" y="2217821"/>
                  <a:pt x="10405309" y="2217821"/>
                </a:cubicBezTo>
                <a:lnTo>
                  <a:pt x="9940793" y="2217821"/>
                </a:lnTo>
                <a:cubicBezTo>
                  <a:pt x="9872575" y="2217821"/>
                  <a:pt x="9817274" y="2162501"/>
                  <a:pt x="9817274" y="2094261"/>
                </a:cubicBezTo>
                <a:lnTo>
                  <a:pt x="9817274" y="1629589"/>
                </a:lnTo>
                <a:cubicBezTo>
                  <a:pt x="9817274" y="1561349"/>
                  <a:pt x="9872575" y="1506029"/>
                  <a:pt x="9940793" y="1506029"/>
                </a:cubicBezTo>
                <a:close/>
                <a:moveTo>
                  <a:pt x="5425903" y="1506029"/>
                </a:moveTo>
                <a:lnTo>
                  <a:pt x="6615068" y="1506029"/>
                </a:lnTo>
                <a:cubicBezTo>
                  <a:pt x="6691315" y="1506029"/>
                  <a:pt x="6753127" y="1567861"/>
                  <a:pt x="6753127" y="1644134"/>
                </a:cubicBezTo>
                <a:lnTo>
                  <a:pt x="6753127" y="2833696"/>
                </a:lnTo>
                <a:cubicBezTo>
                  <a:pt x="6753127" y="2909969"/>
                  <a:pt x="6691315" y="2971801"/>
                  <a:pt x="6615068" y="2971801"/>
                </a:cubicBezTo>
                <a:lnTo>
                  <a:pt x="5425903" y="2971801"/>
                </a:lnTo>
                <a:cubicBezTo>
                  <a:pt x="5349657" y="2971801"/>
                  <a:pt x="5287844" y="2909969"/>
                  <a:pt x="5287844" y="2833696"/>
                </a:cubicBezTo>
                <a:lnTo>
                  <a:pt x="5287844" y="1644134"/>
                </a:lnTo>
                <a:cubicBezTo>
                  <a:pt x="5287844" y="1567861"/>
                  <a:pt x="5349657" y="1506029"/>
                  <a:pt x="5425903" y="1506029"/>
                </a:cubicBezTo>
                <a:close/>
                <a:moveTo>
                  <a:pt x="4651792" y="1506029"/>
                </a:moveTo>
                <a:lnTo>
                  <a:pt x="5116308" y="1506029"/>
                </a:lnTo>
                <a:cubicBezTo>
                  <a:pt x="5184525" y="1506029"/>
                  <a:pt x="5239826" y="1561349"/>
                  <a:pt x="5239826" y="1629589"/>
                </a:cubicBezTo>
                <a:lnTo>
                  <a:pt x="5239826" y="2094261"/>
                </a:lnTo>
                <a:cubicBezTo>
                  <a:pt x="5239826" y="2162501"/>
                  <a:pt x="5184525" y="2217821"/>
                  <a:pt x="5116308" y="2217821"/>
                </a:cubicBezTo>
                <a:lnTo>
                  <a:pt x="4651792" y="2217821"/>
                </a:lnTo>
                <a:cubicBezTo>
                  <a:pt x="4583574" y="2217821"/>
                  <a:pt x="4528272" y="2162501"/>
                  <a:pt x="4528272" y="2094261"/>
                </a:cubicBezTo>
                <a:lnTo>
                  <a:pt x="4528272" y="1629589"/>
                </a:lnTo>
                <a:cubicBezTo>
                  <a:pt x="4528272" y="1561349"/>
                  <a:pt x="4583574" y="1506029"/>
                  <a:pt x="4651792" y="1506029"/>
                </a:cubicBezTo>
                <a:close/>
                <a:moveTo>
                  <a:pt x="123519" y="1506029"/>
                </a:moveTo>
                <a:lnTo>
                  <a:pt x="588036" y="1506029"/>
                </a:lnTo>
                <a:cubicBezTo>
                  <a:pt x="656253" y="1506029"/>
                  <a:pt x="711554" y="1561349"/>
                  <a:pt x="711554" y="1629589"/>
                </a:cubicBezTo>
                <a:lnTo>
                  <a:pt x="711554" y="2094261"/>
                </a:lnTo>
                <a:cubicBezTo>
                  <a:pt x="711554" y="2162501"/>
                  <a:pt x="656253" y="2217821"/>
                  <a:pt x="588036" y="2217821"/>
                </a:cubicBezTo>
                <a:lnTo>
                  <a:pt x="123519" y="2217821"/>
                </a:lnTo>
                <a:cubicBezTo>
                  <a:pt x="55301" y="2217821"/>
                  <a:pt x="0" y="2162501"/>
                  <a:pt x="0" y="2094261"/>
                </a:cubicBezTo>
                <a:lnTo>
                  <a:pt x="0" y="1629589"/>
                </a:lnTo>
                <a:cubicBezTo>
                  <a:pt x="0" y="1561349"/>
                  <a:pt x="55301" y="1506029"/>
                  <a:pt x="123519" y="1506029"/>
                </a:cubicBezTo>
                <a:close/>
                <a:moveTo>
                  <a:pt x="6162778" y="753980"/>
                </a:moveTo>
                <a:lnTo>
                  <a:pt x="6627295" y="753980"/>
                </a:lnTo>
                <a:cubicBezTo>
                  <a:pt x="6695512" y="753980"/>
                  <a:pt x="6750813" y="809300"/>
                  <a:pt x="6750813" y="877540"/>
                </a:cubicBezTo>
                <a:lnTo>
                  <a:pt x="6750813" y="1342212"/>
                </a:lnTo>
                <a:cubicBezTo>
                  <a:pt x="6750813" y="1410452"/>
                  <a:pt x="6695512" y="1465772"/>
                  <a:pt x="6627295" y="1465772"/>
                </a:cubicBezTo>
                <a:lnTo>
                  <a:pt x="6162778" y="1465772"/>
                </a:lnTo>
                <a:cubicBezTo>
                  <a:pt x="6094561" y="1465772"/>
                  <a:pt x="6039259" y="1410452"/>
                  <a:pt x="6039259" y="1342212"/>
                </a:cubicBezTo>
                <a:lnTo>
                  <a:pt x="6039259" y="877540"/>
                </a:lnTo>
                <a:cubicBezTo>
                  <a:pt x="6039259" y="809300"/>
                  <a:pt x="6094561" y="753980"/>
                  <a:pt x="6162778" y="753980"/>
                </a:cubicBezTo>
                <a:close/>
                <a:moveTo>
                  <a:pt x="6943886" y="3307"/>
                </a:moveTo>
                <a:lnTo>
                  <a:pt x="9627951" y="3307"/>
                </a:lnTo>
                <a:cubicBezTo>
                  <a:pt x="9707133" y="3307"/>
                  <a:pt x="9771322" y="67518"/>
                  <a:pt x="9771322" y="146726"/>
                </a:cubicBezTo>
                <a:lnTo>
                  <a:pt x="9771322" y="2831689"/>
                </a:lnTo>
                <a:cubicBezTo>
                  <a:pt x="9771322" y="2910897"/>
                  <a:pt x="9707133" y="2975108"/>
                  <a:pt x="9627951" y="2975108"/>
                </a:cubicBezTo>
                <a:lnTo>
                  <a:pt x="6943886" y="2975108"/>
                </a:lnTo>
                <a:cubicBezTo>
                  <a:pt x="6864704" y="2975108"/>
                  <a:pt x="6800515" y="2910897"/>
                  <a:pt x="6800515" y="2831689"/>
                </a:cubicBezTo>
                <a:lnTo>
                  <a:pt x="6800515" y="146726"/>
                </a:lnTo>
                <a:cubicBezTo>
                  <a:pt x="6800515" y="67518"/>
                  <a:pt x="6864704" y="3307"/>
                  <a:pt x="6943886" y="3307"/>
                </a:cubicBezTo>
                <a:close/>
                <a:moveTo>
                  <a:pt x="3912326" y="0"/>
                </a:moveTo>
                <a:lnTo>
                  <a:pt x="5101490" y="0"/>
                </a:lnTo>
                <a:cubicBezTo>
                  <a:pt x="5177737" y="0"/>
                  <a:pt x="5239549" y="61832"/>
                  <a:pt x="5239549" y="138105"/>
                </a:cubicBezTo>
                <a:lnTo>
                  <a:pt x="5239549" y="1327667"/>
                </a:lnTo>
                <a:cubicBezTo>
                  <a:pt x="5239549" y="1403940"/>
                  <a:pt x="5177737" y="1465772"/>
                  <a:pt x="5101490" y="1465772"/>
                </a:cubicBezTo>
                <a:lnTo>
                  <a:pt x="3912326" y="1465772"/>
                </a:lnTo>
                <a:cubicBezTo>
                  <a:pt x="3836079" y="1465772"/>
                  <a:pt x="3774266" y="1403940"/>
                  <a:pt x="3774266" y="1327667"/>
                </a:cubicBezTo>
                <a:lnTo>
                  <a:pt x="3774266" y="138105"/>
                </a:lnTo>
                <a:cubicBezTo>
                  <a:pt x="3774266" y="61832"/>
                  <a:pt x="3836079" y="0"/>
                  <a:pt x="3912326" y="0"/>
                </a:cubicBezTo>
                <a:close/>
                <a:moveTo>
                  <a:pt x="900878" y="0"/>
                </a:moveTo>
                <a:lnTo>
                  <a:pt x="3584944" y="0"/>
                </a:lnTo>
                <a:cubicBezTo>
                  <a:pt x="3664124" y="0"/>
                  <a:pt x="3728314" y="64211"/>
                  <a:pt x="3728314" y="143419"/>
                </a:cubicBezTo>
                <a:lnTo>
                  <a:pt x="3728314" y="2828382"/>
                </a:lnTo>
                <a:cubicBezTo>
                  <a:pt x="3728314" y="2907590"/>
                  <a:pt x="3664124" y="2971801"/>
                  <a:pt x="3584944" y="2971801"/>
                </a:cubicBezTo>
                <a:lnTo>
                  <a:pt x="900878" y="2971801"/>
                </a:lnTo>
                <a:cubicBezTo>
                  <a:pt x="821697" y="2971801"/>
                  <a:pt x="757507" y="2907590"/>
                  <a:pt x="757507" y="2828382"/>
                </a:cubicBezTo>
                <a:lnTo>
                  <a:pt x="757507" y="143419"/>
                </a:lnTo>
                <a:cubicBezTo>
                  <a:pt x="757507" y="64211"/>
                  <a:pt x="821697" y="0"/>
                  <a:pt x="900878" y="0"/>
                </a:cubicBezTo>
                <a:close/>
              </a:path>
            </a:pathLst>
          </a:custGeom>
        </p:spPr>
      </p:pic>
      <p:sp>
        <p:nvSpPr>
          <p:cNvPr id="11" name="Rounded Rectangle 10">
            <a:extLst>
              <a:ext uri="{FF2B5EF4-FFF2-40B4-BE49-F238E27FC236}">
                <a16:creationId xmlns:a16="http://schemas.microsoft.com/office/drawing/2014/main" id="{FCF91836-CD23-DCEF-241F-A8B5B354664E}"/>
              </a:ext>
            </a:extLst>
          </p:cNvPr>
          <p:cNvSpPr/>
          <p:nvPr userDrawn="1"/>
        </p:nvSpPr>
        <p:spPr>
          <a:xfrm>
            <a:off x="457200" y="4180248"/>
            <a:ext cx="711792" cy="711792"/>
          </a:xfrm>
          <a:prstGeom prst="roundRect">
            <a:avLst>
              <a:gd name="adj" fmla="val 17359"/>
            </a:avLst>
          </a:prstGeom>
          <a:solidFill>
            <a:srgbClr val="41040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2" name="Rounded Rectangle 11">
            <a:extLst>
              <a:ext uri="{FF2B5EF4-FFF2-40B4-BE49-F238E27FC236}">
                <a16:creationId xmlns:a16="http://schemas.microsoft.com/office/drawing/2014/main" id="{B147A13E-6B6A-4443-12F0-F44B8C92743F}"/>
              </a:ext>
            </a:extLst>
          </p:cNvPr>
          <p:cNvSpPr/>
          <p:nvPr userDrawn="1"/>
        </p:nvSpPr>
        <p:spPr>
          <a:xfrm>
            <a:off x="4233007" y="4935028"/>
            <a:ext cx="711792" cy="711792"/>
          </a:xfrm>
          <a:prstGeom prst="roundRect">
            <a:avLst>
              <a:gd name="adj" fmla="val 17359"/>
            </a:avLst>
          </a:prstGeom>
          <a:solidFill>
            <a:srgbClr val="41040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3" name="Rounded Rectangle 12">
            <a:extLst>
              <a:ext uri="{FF2B5EF4-FFF2-40B4-BE49-F238E27FC236}">
                <a16:creationId xmlns:a16="http://schemas.microsoft.com/office/drawing/2014/main" id="{E5DC4B87-096A-1F55-DC34-B0774F1D9225}"/>
              </a:ext>
            </a:extLst>
          </p:cNvPr>
          <p:cNvSpPr/>
          <p:nvPr userDrawn="1"/>
        </p:nvSpPr>
        <p:spPr>
          <a:xfrm>
            <a:off x="5744469" y="4182979"/>
            <a:ext cx="711792" cy="711792"/>
          </a:xfrm>
          <a:prstGeom prst="roundRect">
            <a:avLst>
              <a:gd name="adj" fmla="val 17359"/>
            </a:avLst>
          </a:prstGeom>
          <a:solidFill>
            <a:srgbClr val="41040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 name="Rounded Rectangle 13">
            <a:extLst>
              <a:ext uri="{FF2B5EF4-FFF2-40B4-BE49-F238E27FC236}">
                <a16:creationId xmlns:a16="http://schemas.microsoft.com/office/drawing/2014/main" id="{737AD111-DD8E-F0A5-BA50-7B0458B97828}"/>
              </a:ext>
            </a:extLst>
          </p:cNvPr>
          <p:cNvSpPr/>
          <p:nvPr userDrawn="1"/>
        </p:nvSpPr>
        <p:spPr>
          <a:xfrm>
            <a:off x="6502229" y="3428999"/>
            <a:ext cx="711792" cy="711792"/>
          </a:xfrm>
          <a:prstGeom prst="roundRect">
            <a:avLst>
              <a:gd name="adj" fmla="val 17359"/>
            </a:avLst>
          </a:prstGeom>
          <a:solidFill>
            <a:srgbClr val="41040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5" name="Rounded Rectangle 14">
            <a:extLst>
              <a:ext uri="{FF2B5EF4-FFF2-40B4-BE49-F238E27FC236}">
                <a16:creationId xmlns:a16="http://schemas.microsoft.com/office/drawing/2014/main" id="{B9202D9A-4DD0-B57D-724F-9545579BFCE9}"/>
              </a:ext>
            </a:extLst>
          </p:cNvPr>
          <p:cNvSpPr/>
          <p:nvPr userDrawn="1"/>
        </p:nvSpPr>
        <p:spPr>
          <a:xfrm>
            <a:off x="4233007" y="5689008"/>
            <a:ext cx="711792" cy="711792"/>
          </a:xfrm>
          <a:prstGeom prst="roundRect">
            <a:avLst>
              <a:gd name="adj" fmla="val 17359"/>
            </a:avLst>
          </a:prstGeom>
          <a:solidFill>
            <a:srgbClr val="41040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6" name="Rounded Rectangle 15">
            <a:extLst>
              <a:ext uri="{FF2B5EF4-FFF2-40B4-BE49-F238E27FC236}">
                <a16:creationId xmlns:a16="http://schemas.microsoft.com/office/drawing/2014/main" id="{F8AED978-455D-F3B5-B38F-E08E7A05BB1A}"/>
              </a:ext>
            </a:extLst>
          </p:cNvPr>
          <p:cNvSpPr/>
          <p:nvPr userDrawn="1"/>
        </p:nvSpPr>
        <p:spPr>
          <a:xfrm>
            <a:off x="10277757" y="3428999"/>
            <a:ext cx="1465772" cy="1465772"/>
          </a:xfrm>
          <a:prstGeom prst="roundRect">
            <a:avLst>
              <a:gd name="adj" fmla="val 9422"/>
            </a:avLst>
          </a:prstGeom>
          <a:solidFill>
            <a:srgbClr val="41040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7" name="Rounded Rectangle 16">
            <a:extLst>
              <a:ext uri="{FF2B5EF4-FFF2-40B4-BE49-F238E27FC236}">
                <a16:creationId xmlns:a16="http://schemas.microsoft.com/office/drawing/2014/main" id="{797A48F9-5875-F265-8982-8612459D2634}"/>
              </a:ext>
            </a:extLst>
          </p:cNvPr>
          <p:cNvSpPr/>
          <p:nvPr userDrawn="1"/>
        </p:nvSpPr>
        <p:spPr>
          <a:xfrm>
            <a:off x="10277757" y="5689008"/>
            <a:ext cx="711792" cy="711792"/>
          </a:xfrm>
          <a:prstGeom prst="roundRect">
            <a:avLst>
              <a:gd name="adj" fmla="val 17359"/>
            </a:avLst>
          </a:prstGeom>
          <a:solidFill>
            <a:srgbClr val="41040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8" name="Rounded Rectangle 17">
            <a:extLst>
              <a:ext uri="{FF2B5EF4-FFF2-40B4-BE49-F238E27FC236}">
                <a16:creationId xmlns:a16="http://schemas.microsoft.com/office/drawing/2014/main" id="{8061EBBC-34C4-1DAC-FE31-9A173EAC4900}"/>
              </a:ext>
            </a:extLst>
          </p:cNvPr>
          <p:cNvSpPr/>
          <p:nvPr userDrawn="1"/>
        </p:nvSpPr>
        <p:spPr>
          <a:xfrm>
            <a:off x="457200" y="3428999"/>
            <a:ext cx="711792" cy="711792"/>
          </a:xfrm>
          <a:prstGeom prst="roundRect">
            <a:avLst>
              <a:gd name="adj" fmla="val 17359"/>
            </a:avLst>
          </a:prstGeom>
          <a:solidFill>
            <a:srgbClr val="41040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23" name="Group 22">
            <a:extLst>
              <a:ext uri="{FF2B5EF4-FFF2-40B4-BE49-F238E27FC236}">
                <a16:creationId xmlns:a16="http://schemas.microsoft.com/office/drawing/2014/main" id="{A3260818-340D-5B28-2673-968E42BD4601}"/>
              </a:ext>
            </a:extLst>
          </p:cNvPr>
          <p:cNvGrpSpPr/>
          <p:nvPr userDrawn="1"/>
        </p:nvGrpSpPr>
        <p:grpSpPr>
          <a:xfrm rot="5400000">
            <a:off x="6324602" y="-2735305"/>
            <a:ext cx="0" cy="11734802"/>
            <a:chOff x="2554637" y="-8603771"/>
            <a:chExt cx="0" cy="11734802"/>
          </a:xfrm>
        </p:grpSpPr>
        <p:cxnSp>
          <p:nvCxnSpPr>
            <p:cNvPr id="25" name="Straight Connector 24">
              <a:extLst>
                <a:ext uri="{FF2B5EF4-FFF2-40B4-BE49-F238E27FC236}">
                  <a16:creationId xmlns:a16="http://schemas.microsoft.com/office/drawing/2014/main" id="{388C7977-E879-610E-0533-CF8F07DDBC4D}"/>
                </a:ext>
              </a:extLst>
            </p:cNvPr>
            <p:cNvCxnSpPr>
              <a:cxnSpLocks/>
            </p:cNvCxnSpPr>
            <p:nvPr userDrawn="1"/>
          </p:nvCxnSpPr>
          <p:spPr>
            <a:xfrm rot="16200000">
              <a:off x="-3312763" y="-2736371"/>
              <a:ext cx="11734800" cy="0"/>
            </a:xfrm>
            <a:prstGeom prst="line">
              <a:avLst/>
            </a:prstGeom>
            <a:ln w="9525" cap="rnd">
              <a:solidFill>
                <a:srgbClr val="B5B6C1"/>
              </a:solidFill>
            </a:ln>
          </p:spPr>
          <p:style>
            <a:lnRef idx="1">
              <a:schemeClr val="accent1"/>
            </a:lnRef>
            <a:fillRef idx="0">
              <a:schemeClr val="accent1"/>
            </a:fillRef>
            <a:effectRef idx="0">
              <a:schemeClr val="accent1"/>
            </a:effectRef>
            <a:fontRef idx="minor">
              <a:schemeClr val="tx1"/>
            </a:fontRef>
          </p:style>
        </p:cxnSp>
        <p:cxnSp>
          <p:nvCxnSpPr>
            <p:cNvPr id="26" name="Straight Connector 25">
              <a:extLst>
                <a:ext uri="{FF2B5EF4-FFF2-40B4-BE49-F238E27FC236}">
                  <a16:creationId xmlns:a16="http://schemas.microsoft.com/office/drawing/2014/main" id="{34C6D778-158E-8A4C-8573-CB5B4F1BC729}"/>
                </a:ext>
              </a:extLst>
            </p:cNvPr>
            <p:cNvCxnSpPr>
              <a:cxnSpLocks/>
            </p:cNvCxnSpPr>
            <p:nvPr userDrawn="1"/>
          </p:nvCxnSpPr>
          <p:spPr>
            <a:xfrm rot="16200000">
              <a:off x="1465425" y="2041819"/>
              <a:ext cx="2178424" cy="0"/>
            </a:xfrm>
            <a:prstGeom prst="line">
              <a:avLst/>
            </a:prstGeom>
            <a:ln w="22225" cap="rnd">
              <a:solidFill>
                <a:srgbClr val="410400"/>
              </a:solidFill>
            </a:ln>
          </p:spPr>
          <p:style>
            <a:lnRef idx="1">
              <a:schemeClr val="accent1"/>
            </a:lnRef>
            <a:fillRef idx="0">
              <a:schemeClr val="accent1"/>
            </a:fillRef>
            <a:effectRef idx="0">
              <a:schemeClr val="accent1"/>
            </a:effectRef>
            <a:fontRef idx="minor">
              <a:schemeClr val="tx1"/>
            </a:fontRef>
          </p:style>
        </p:cxnSp>
      </p:grpSp>
      <p:sp>
        <p:nvSpPr>
          <p:cNvPr id="2" name="Title 1">
            <a:extLst>
              <a:ext uri="{FF2B5EF4-FFF2-40B4-BE49-F238E27FC236}">
                <a16:creationId xmlns:a16="http://schemas.microsoft.com/office/drawing/2014/main" id="{484725DF-B185-DF62-D9C2-AFE6749DE9F4}"/>
              </a:ext>
            </a:extLst>
          </p:cNvPr>
          <p:cNvSpPr>
            <a:spLocks noGrp="1"/>
          </p:cNvSpPr>
          <p:nvPr userDrawn="1">
            <p:ph type="ctrTitle"/>
          </p:nvPr>
        </p:nvSpPr>
        <p:spPr>
          <a:xfrm>
            <a:off x="3365500" y="1315698"/>
            <a:ext cx="8064500" cy="1017975"/>
          </a:xfrm>
        </p:spPr>
        <p:txBody>
          <a:bodyPr anchor="b">
            <a:noAutofit/>
          </a:bodyPr>
          <a:lstStyle>
            <a:lvl1pPr algn="l">
              <a:defRPr sz="3600">
                <a:solidFill>
                  <a:srgbClr val="410400"/>
                </a:solidFill>
              </a:defRPr>
            </a:lvl1pPr>
          </a:lstStyle>
          <a:p>
            <a:r>
              <a:rPr lang="en-US"/>
              <a:t>Click to edit Master title style</a:t>
            </a:r>
          </a:p>
        </p:txBody>
      </p:sp>
      <p:sp>
        <p:nvSpPr>
          <p:cNvPr id="3" name="Subtitle 2">
            <a:extLst>
              <a:ext uri="{FF2B5EF4-FFF2-40B4-BE49-F238E27FC236}">
                <a16:creationId xmlns:a16="http://schemas.microsoft.com/office/drawing/2014/main" id="{2C750214-8DD4-75C5-C137-0FFBCF354B2D}"/>
              </a:ext>
            </a:extLst>
          </p:cNvPr>
          <p:cNvSpPr>
            <a:spLocks noGrp="1"/>
          </p:cNvSpPr>
          <p:nvPr userDrawn="1">
            <p:ph type="subTitle" idx="1"/>
          </p:nvPr>
        </p:nvSpPr>
        <p:spPr>
          <a:xfrm>
            <a:off x="3365498" y="2375861"/>
            <a:ext cx="8064499" cy="517776"/>
          </a:xfrm>
        </p:spPr>
        <p:txBody>
          <a:bodyPr anchor="t">
            <a:noAutofit/>
          </a:bodyPr>
          <a:lstStyle>
            <a:lvl1pPr marL="0" indent="0" algn="l">
              <a:lnSpc>
                <a:spcPct val="100000"/>
              </a:lnSpc>
              <a:spcBef>
                <a:spcPts val="0"/>
              </a:spcBef>
              <a:buNone/>
              <a:defRPr sz="1600">
                <a:solidFill>
                  <a:srgbClr val="410400"/>
                </a:solidFill>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Click to edit Master subtitle style</a:t>
            </a:r>
          </a:p>
        </p:txBody>
      </p:sp>
      <p:sp>
        <p:nvSpPr>
          <p:cNvPr id="24" name="Text Placeholder 23">
            <a:extLst>
              <a:ext uri="{FF2B5EF4-FFF2-40B4-BE49-F238E27FC236}">
                <a16:creationId xmlns:a16="http://schemas.microsoft.com/office/drawing/2014/main" id="{573A8672-9CF4-8951-B28E-1DFA65080EA1}"/>
              </a:ext>
            </a:extLst>
          </p:cNvPr>
          <p:cNvSpPr>
            <a:spLocks noGrp="1"/>
          </p:cNvSpPr>
          <p:nvPr userDrawn="1">
            <p:ph type="body" sz="quarter" idx="10" hasCustomPrompt="1"/>
          </p:nvPr>
        </p:nvSpPr>
        <p:spPr>
          <a:xfrm>
            <a:off x="410706" y="936900"/>
            <a:ext cx="3450094" cy="2005307"/>
          </a:xfrm>
        </p:spPr>
        <p:txBody>
          <a:bodyPr anchor="ctr">
            <a:noAutofit/>
          </a:bodyPr>
          <a:lstStyle>
            <a:lvl1pPr marL="0" indent="0">
              <a:buNone/>
              <a:defRPr kumimoji="0" lang="en-US" sz="17400" b="0" i="0" u="none" strike="noStrike" kern="1200" cap="none" normalizeH="0" baseline="0" dirty="0" smtClean="0">
                <a:ln>
                  <a:noFill/>
                </a:ln>
                <a:solidFill>
                  <a:srgbClr val="410400"/>
                </a:solidFill>
                <a:effectLst/>
                <a:uLnTx/>
                <a:uFillTx/>
                <a:latin typeface="Outfit Thin" pitchFamily="2" charset="0"/>
                <a:ea typeface="+mn-ea"/>
                <a:cs typeface="+mn-cs"/>
              </a:defRPr>
            </a:lvl1pPr>
            <a:lvl2pPr>
              <a:defRPr/>
            </a:lvl2pPr>
            <a:lvl3pPr>
              <a:defRPr/>
            </a:lvl3pPr>
            <a:lvl4pPr>
              <a:defRPr/>
            </a:lvl4pPr>
            <a:lvl5pPr>
              <a:defRPr/>
            </a:lvl5pPr>
          </a:lstStyle>
          <a:p>
            <a:pPr marL="228600" marR="0" lvl="0" indent="-228600" algn="l" defTabSz="457200" rtl="0" eaLnBrk="1" fontAlgn="auto" latinLnBrk="0" hangingPunct="1">
              <a:spcBef>
                <a:spcPts val="0"/>
              </a:spcBef>
              <a:buClrTx/>
              <a:buSzTx/>
              <a:tabLst/>
              <a:defRPr/>
            </a:pPr>
            <a:r>
              <a:rPr lang="en-US"/>
              <a:t>01</a:t>
            </a:r>
          </a:p>
        </p:txBody>
      </p:sp>
      <p:grpSp>
        <p:nvGrpSpPr>
          <p:cNvPr id="31" name="Group 30">
            <a:extLst>
              <a:ext uri="{FF2B5EF4-FFF2-40B4-BE49-F238E27FC236}">
                <a16:creationId xmlns:a16="http://schemas.microsoft.com/office/drawing/2014/main" id="{25118E9D-66F7-E669-93B2-68B276980676}"/>
              </a:ext>
            </a:extLst>
          </p:cNvPr>
          <p:cNvGrpSpPr/>
          <p:nvPr userDrawn="1"/>
        </p:nvGrpSpPr>
        <p:grpSpPr>
          <a:xfrm>
            <a:off x="148276" y="3403765"/>
            <a:ext cx="11595254" cy="2997035"/>
            <a:chOff x="148276" y="3403765"/>
            <a:chExt cx="11595254" cy="2997035"/>
          </a:xfrm>
          <a:solidFill>
            <a:srgbClr val="FFF5E6"/>
          </a:solidFill>
        </p:grpSpPr>
        <p:sp>
          <p:nvSpPr>
            <p:cNvPr id="32" name="Freeform 31">
              <a:extLst>
                <a:ext uri="{FF2B5EF4-FFF2-40B4-BE49-F238E27FC236}">
                  <a16:creationId xmlns:a16="http://schemas.microsoft.com/office/drawing/2014/main" id="{7DA936BA-32DC-DBEE-940D-9053EAC73449}"/>
                </a:ext>
              </a:extLst>
            </p:cNvPr>
            <p:cNvSpPr/>
            <p:nvPr/>
          </p:nvSpPr>
          <p:spPr>
            <a:xfrm>
              <a:off x="8586266" y="3428998"/>
              <a:ext cx="1642615" cy="1655854"/>
            </a:xfrm>
            <a:custGeom>
              <a:avLst/>
              <a:gdLst>
                <a:gd name="connsiteX0" fmla="*/ 1148296 w 1642615"/>
                <a:gd name="connsiteY0" fmla="*/ 0 h 1655854"/>
                <a:gd name="connsiteX1" fmla="*/ 1152478 w 1642615"/>
                <a:gd name="connsiteY1" fmla="*/ 0 h 1655854"/>
                <a:gd name="connsiteX2" fmla="*/ 1162202 w 1642615"/>
                <a:gd name="connsiteY2" fmla="*/ 96158 h 1655854"/>
                <a:gd name="connsiteX3" fmla="*/ 1560387 w 1642615"/>
                <a:gd name="connsiteY3" fmla="*/ 494347 h 1655854"/>
                <a:gd name="connsiteX4" fmla="*/ 1642615 w 1642615"/>
                <a:gd name="connsiteY4" fmla="*/ 502662 h 1655854"/>
                <a:gd name="connsiteX5" fmla="*/ 1642615 w 1642615"/>
                <a:gd name="connsiteY5" fmla="*/ 506845 h 1655854"/>
                <a:gd name="connsiteX6" fmla="*/ 1559553 w 1642615"/>
                <a:gd name="connsiteY6" fmla="*/ 498444 h 1655854"/>
                <a:gd name="connsiteX7" fmla="*/ 1158105 w 1642615"/>
                <a:gd name="connsiteY7" fmla="*/ 96993 h 1655854"/>
                <a:gd name="connsiteX8" fmla="*/ 1098384 w 1642615"/>
                <a:gd name="connsiteY8" fmla="*/ 0 h 1655854"/>
                <a:gd name="connsiteX9" fmla="*/ 1102568 w 1642615"/>
                <a:gd name="connsiteY9" fmla="*/ 0 h 1655854"/>
                <a:gd name="connsiteX10" fmla="*/ 1113309 w 1642615"/>
                <a:gd name="connsiteY10" fmla="*/ 106191 h 1655854"/>
                <a:gd name="connsiteX11" fmla="*/ 1550355 w 1642615"/>
                <a:gd name="connsiteY11" fmla="*/ 543240 h 1655854"/>
                <a:gd name="connsiteX12" fmla="*/ 1642615 w 1642615"/>
                <a:gd name="connsiteY12" fmla="*/ 552573 h 1655854"/>
                <a:gd name="connsiteX13" fmla="*/ 1642615 w 1642615"/>
                <a:gd name="connsiteY13" fmla="*/ 556756 h 1655854"/>
                <a:gd name="connsiteX14" fmla="*/ 1549493 w 1642615"/>
                <a:gd name="connsiteY14" fmla="*/ 547341 h 1655854"/>
                <a:gd name="connsiteX15" fmla="*/ 1109208 w 1642615"/>
                <a:gd name="connsiteY15" fmla="*/ 107054 h 1655854"/>
                <a:gd name="connsiteX16" fmla="*/ 1048474 w 1642615"/>
                <a:gd name="connsiteY16" fmla="*/ 0 h 1655854"/>
                <a:gd name="connsiteX17" fmla="*/ 1052657 w 1642615"/>
                <a:gd name="connsiteY17" fmla="*/ 0 h 1655854"/>
                <a:gd name="connsiteX18" fmla="*/ 1064412 w 1642615"/>
                <a:gd name="connsiteY18" fmla="*/ 116251 h 1655854"/>
                <a:gd name="connsiteX19" fmla="*/ 1540295 w 1642615"/>
                <a:gd name="connsiteY19" fmla="*/ 592137 h 1655854"/>
                <a:gd name="connsiteX20" fmla="*/ 1642615 w 1642615"/>
                <a:gd name="connsiteY20" fmla="*/ 602484 h 1655854"/>
                <a:gd name="connsiteX21" fmla="*/ 1642615 w 1642615"/>
                <a:gd name="connsiteY21" fmla="*/ 606667 h 1655854"/>
                <a:gd name="connsiteX22" fmla="*/ 1539460 w 1642615"/>
                <a:gd name="connsiteY22" fmla="*/ 596234 h 1655854"/>
                <a:gd name="connsiteX23" fmla="*/ 1060315 w 1642615"/>
                <a:gd name="connsiteY23" fmla="*/ 117086 h 1655854"/>
                <a:gd name="connsiteX24" fmla="*/ 998562 w 1642615"/>
                <a:gd name="connsiteY24" fmla="*/ 0 h 1655854"/>
                <a:gd name="connsiteX25" fmla="*/ 1002746 w 1642615"/>
                <a:gd name="connsiteY25" fmla="*/ 0 h 1655854"/>
                <a:gd name="connsiteX26" fmla="*/ 1015518 w 1642615"/>
                <a:gd name="connsiteY26" fmla="*/ 126285 h 1655854"/>
                <a:gd name="connsiteX27" fmla="*/ 1530262 w 1642615"/>
                <a:gd name="connsiteY27" fmla="*/ 641031 h 1655854"/>
                <a:gd name="connsiteX28" fmla="*/ 1642615 w 1642615"/>
                <a:gd name="connsiteY28" fmla="*/ 652395 h 1655854"/>
                <a:gd name="connsiteX29" fmla="*/ 1642615 w 1642615"/>
                <a:gd name="connsiteY29" fmla="*/ 656578 h 1655854"/>
                <a:gd name="connsiteX30" fmla="*/ 1529399 w 1642615"/>
                <a:gd name="connsiteY30" fmla="*/ 645132 h 1655854"/>
                <a:gd name="connsiteX31" fmla="*/ 1011418 w 1642615"/>
                <a:gd name="connsiteY31" fmla="*/ 127147 h 1655854"/>
                <a:gd name="connsiteX32" fmla="*/ 948308 w 1642615"/>
                <a:gd name="connsiteY32" fmla="*/ 0 h 1655854"/>
                <a:gd name="connsiteX33" fmla="*/ 952835 w 1642615"/>
                <a:gd name="connsiteY33" fmla="*/ 0 h 1655854"/>
                <a:gd name="connsiteX34" fmla="*/ 966621 w 1642615"/>
                <a:gd name="connsiteY34" fmla="*/ 136345 h 1655854"/>
                <a:gd name="connsiteX35" fmla="*/ 1520201 w 1642615"/>
                <a:gd name="connsiteY35" fmla="*/ 689929 h 1655854"/>
                <a:gd name="connsiteX36" fmla="*/ 1642615 w 1642615"/>
                <a:gd name="connsiteY36" fmla="*/ 702307 h 1655854"/>
                <a:gd name="connsiteX37" fmla="*/ 1642615 w 1642615"/>
                <a:gd name="connsiteY37" fmla="*/ 707536 h 1655854"/>
                <a:gd name="connsiteX38" fmla="*/ 1590317 w 1642615"/>
                <a:gd name="connsiteY38" fmla="*/ 704886 h 1655854"/>
                <a:gd name="connsiteX39" fmla="*/ 951664 w 1642615"/>
                <a:gd name="connsiteY39" fmla="*/ 66228 h 1655854"/>
                <a:gd name="connsiteX40" fmla="*/ 898398 w 1642615"/>
                <a:gd name="connsiteY40" fmla="*/ 0 h 1655854"/>
                <a:gd name="connsiteX41" fmla="*/ 902581 w 1642615"/>
                <a:gd name="connsiteY41" fmla="*/ 0 h 1655854"/>
                <a:gd name="connsiteX42" fmla="*/ 906174 w 1642615"/>
                <a:gd name="connsiteY42" fmla="*/ 70893 h 1655854"/>
                <a:gd name="connsiteX43" fmla="*/ 1585653 w 1642615"/>
                <a:gd name="connsiteY43" fmla="*/ 750377 h 1655854"/>
                <a:gd name="connsiteX44" fmla="*/ 1642615 w 1642615"/>
                <a:gd name="connsiteY44" fmla="*/ 753263 h 1655854"/>
                <a:gd name="connsiteX45" fmla="*/ 1642615 w 1642615"/>
                <a:gd name="connsiteY45" fmla="*/ 757447 h 1655854"/>
                <a:gd name="connsiteX46" fmla="*/ 1585214 w 1642615"/>
                <a:gd name="connsiteY46" fmla="*/ 754539 h 1655854"/>
                <a:gd name="connsiteX47" fmla="*/ 902011 w 1642615"/>
                <a:gd name="connsiteY47" fmla="*/ 71331 h 1655854"/>
                <a:gd name="connsiteX48" fmla="*/ 848487 w 1642615"/>
                <a:gd name="connsiteY48" fmla="*/ 0 h 1655854"/>
                <a:gd name="connsiteX49" fmla="*/ 852670 w 1642615"/>
                <a:gd name="connsiteY49" fmla="*/ 0 h 1655854"/>
                <a:gd name="connsiteX50" fmla="*/ 856520 w 1642615"/>
                <a:gd name="connsiteY50" fmla="*/ 75997 h 1655854"/>
                <a:gd name="connsiteX51" fmla="*/ 1580549 w 1642615"/>
                <a:gd name="connsiteY51" fmla="*/ 800031 h 1655854"/>
                <a:gd name="connsiteX52" fmla="*/ 1642615 w 1642615"/>
                <a:gd name="connsiteY52" fmla="*/ 803176 h 1655854"/>
                <a:gd name="connsiteX53" fmla="*/ 1642615 w 1642615"/>
                <a:gd name="connsiteY53" fmla="*/ 807358 h 1655854"/>
                <a:gd name="connsiteX54" fmla="*/ 1580126 w 1642615"/>
                <a:gd name="connsiteY54" fmla="*/ 804192 h 1655854"/>
                <a:gd name="connsiteX55" fmla="*/ 852359 w 1642615"/>
                <a:gd name="connsiteY55" fmla="*/ 76420 h 1655854"/>
                <a:gd name="connsiteX56" fmla="*/ 798576 w 1642615"/>
                <a:gd name="connsiteY56" fmla="*/ 0 h 1655854"/>
                <a:gd name="connsiteX57" fmla="*/ 802759 w 1642615"/>
                <a:gd name="connsiteY57" fmla="*/ 0 h 1655854"/>
                <a:gd name="connsiteX58" fmla="*/ 806868 w 1642615"/>
                <a:gd name="connsiteY58" fmla="*/ 81086 h 1655854"/>
                <a:gd name="connsiteX59" fmla="*/ 1575461 w 1642615"/>
                <a:gd name="connsiteY59" fmla="*/ 849683 h 1655854"/>
                <a:gd name="connsiteX60" fmla="*/ 1642615 w 1642615"/>
                <a:gd name="connsiteY60" fmla="*/ 853086 h 1655854"/>
                <a:gd name="connsiteX61" fmla="*/ 1642615 w 1642615"/>
                <a:gd name="connsiteY61" fmla="*/ 857271 h 1655854"/>
                <a:gd name="connsiteX62" fmla="*/ 1575022 w 1642615"/>
                <a:gd name="connsiteY62" fmla="*/ 853847 h 1655854"/>
                <a:gd name="connsiteX63" fmla="*/ 802706 w 1642615"/>
                <a:gd name="connsiteY63" fmla="*/ 81524 h 1655854"/>
                <a:gd name="connsiteX64" fmla="*/ 748665 w 1642615"/>
                <a:gd name="connsiteY64" fmla="*/ 0 h 1655854"/>
                <a:gd name="connsiteX65" fmla="*/ 752848 w 1642615"/>
                <a:gd name="connsiteY65" fmla="*/ 0 h 1655854"/>
                <a:gd name="connsiteX66" fmla="*/ 757215 w 1642615"/>
                <a:gd name="connsiteY66" fmla="*/ 86190 h 1655854"/>
                <a:gd name="connsiteX67" fmla="*/ 1570357 w 1642615"/>
                <a:gd name="connsiteY67" fmla="*/ 899338 h 1655854"/>
                <a:gd name="connsiteX68" fmla="*/ 1642615 w 1642615"/>
                <a:gd name="connsiteY68" fmla="*/ 902999 h 1655854"/>
                <a:gd name="connsiteX69" fmla="*/ 1642615 w 1642615"/>
                <a:gd name="connsiteY69" fmla="*/ 907181 h 1655854"/>
                <a:gd name="connsiteX70" fmla="*/ 1569934 w 1642615"/>
                <a:gd name="connsiteY70" fmla="*/ 903499 h 1655854"/>
                <a:gd name="connsiteX71" fmla="*/ 753053 w 1642615"/>
                <a:gd name="connsiteY71" fmla="*/ 86613 h 1655854"/>
                <a:gd name="connsiteX72" fmla="*/ 698754 w 1642615"/>
                <a:gd name="connsiteY72" fmla="*/ 0 h 1655854"/>
                <a:gd name="connsiteX73" fmla="*/ 702937 w 1642615"/>
                <a:gd name="connsiteY73" fmla="*/ 0 h 1655854"/>
                <a:gd name="connsiteX74" fmla="*/ 707562 w 1642615"/>
                <a:gd name="connsiteY74" fmla="*/ 91277 h 1655854"/>
                <a:gd name="connsiteX75" fmla="*/ 1565269 w 1642615"/>
                <a:gd name="connsiteY75" fmla="*/ 948990 h 1655854"/>
                <a:gd name="connsiteX76" fmla="*/ 1642615 w 1642615"/>
                <a:gd name="connsiteY76" fmla="*/ 952909 h 1655854"/>
                <a:gd name="connsiteX77" fmla="*/ 1642615 w 1642615"/>
                <a:gd name="connsiteY77" fmla="*/ 957093 h 1655854"/>
                <a:gd name="connsiteX78" fmla="*/ 1564830 w 1642615"/>
                <a:gd name="connsiteY78" fmla="*/ 953152 h 1655854"/>
                <a:gd name="connsiteX79" fmla="*/ 703400 w 1642615"/>
                <a:gd name="connsiteY79" fmla="*/ 91716 h 1655854"/>
                <a:gd name="connsiteX80" fmla="*/ 648843 w 1642615"/>
                <a:gd name="connsiteY80" fmla="*/ 0 h 1655854"/>
                <a:gd name="connsiteX81" fmla="*/ 653026 w 1642615"/>
                <a:gd name="connsiteY81" fmla="*/ 0 h 1655854"/>
                <a:gd name="connsiteX82" fmla="*/ 657909 w 1642615"/>
                <a:gd name="connsiteY82" fmla="*/ 96382 h 1655854"/>
                <a:gd name="connsiteX83" fmla="*/ 1560165 w 1642615"/>
                <a:gd name="connsiteY83" fmla="*/ 998643 h 1655854"/>
                <a:gd name="connsiteX84" fmla="*/ 1642615 w 1642615"/>
                <a:gd name="connsiteY84" fmla="*/ 1002821 h 1655854"/>
                <a:gd name="connsiteX85" fmla="*/ 1642615 w 1642615"/>
                <a:gd name="connsiteY85" fmla="*/ 1007003 h 1655854"/>
                <a:gd name="connsiteX86" fmla="*/ 1559742 w 1642615"/>
                <a:gd name="connsiteY86" fmla="*/ 1002805 h 1655854"/>
                <a:gd name="connsiteX87" fmla="*/ 653748 w 1642615"/>
                <a:gd name="connsiteY87" fmla="*/ 96805 h 1655854"/>
                <a:gd name="connsiteX88" fmla="*/ 598932 w 1642615"/>
                <a:gd name="connsiteY88" fmla="*/ 0 h 1655854"/>
                <a:gd name="connsiteX89" fmla="*/ 603115 w 1642615"/>
                <a:gd name="connsiteY89" fmla="*/ 0 h 1655854"/>
                <a:gd name="connsiteX90" fmla="*/ 608256 w 1642615"/>
                <a:gd name="connsiteY90" fmla="*/ 101470 h 1655854"/>
                <a:gd name="connsiteX91" fmla="*/ 1555077 w 1642615"/>
                <a:gd name="connsiteY91" fmla="*/ 1048297 h 1655854"/>
                <a:gd name="connsiteX92" fmla="*/ 1642615 w 1642615"/>
                <a:gd name="connsiteY92" fmla="*/ 1052732 h 1655854"/>
                <a:gd name="connsiteX93" fmla="*/ 1642615 w 1642615"/>
                <a:gd name="connsiteY93" fmla="*/ 1056916 h 1655854"/>
                <a:gd name="connsiteX94" fmla="*/ 1554638 w 1642615"/>
                <a:gd name="connsiteY94" fmla="*/ 1052459 h 1655854"/>
                <a:gd name="connsiteX95" fmla="*/ 604094 w 1642615"/>
                <a:gd name="connsiteY95" fmla="*/ 101909 h 1655854"/>
                <a:gd name="connsiteX96" fmla="*/ 549021 w 1642615"/>
                <a:gd name="connsiteY96" fmla="*/ 0 h 1655854"/>
                <a:gd name="connsiteX97" fmla="*/ 553204 w 1642615"/>
                <a:gd name="connsiteY97" fmla="*/ 0 h 1655854"/>
                <a:gd name="connsiteX98" fmla="*/ 558603 w 1642615"/>
                <a:gd name="connsiteY98" fmla="*/ 106574 h 1655854"/>
                <a:gd name="connsiteX99" fmla="*/ 1549973 w 1642615"/>
                <a:gd name="connsiteY99" fmla="*/ 1097950 h 1655854"/>
                <a:gd name="connsiteX100" fmla="*/ 1642615 w 1642615"/>
                <a:gd name="connsiteY100" fmla="*/ 1102644 h 1655854"/>
                <a:gd name="connsiteX101" fmla="*/ 1642615 w 1642615"/>
                <a:gd name="connsiteY101" fmla="*/ 1106826 h 1655854"/>
                <a:gd name="connsiteX102" fmla="*/ 1549550 w 1642615"/>
                <a:gd name="connsiteY102" fmla="*/ 1102111 h 1655854"/>
                <a:gd name="connsiteX103" fmla="*/ 554442 w 1642615"/>
                <a:gd name="connsiteY103" fmla="*/ 106997 h 1655854"/>
                <a:gd name="connsiteX104" fmla="*/ 499110 w 1642615"/>
                <a:gd name="connsiteY104" fmla="*/ 0 h 1655854"/>
                <a:gd name="connsiteX105" fmla="*/ 503293 w 1642615"/>
                <a:gd name="connsiteY105" fmla="*/ 0 h 1655854"/>
                <a:gd name="connsiteX106" fmla="*/ 508951 w 1642615"/>
                <a:gd name="connsiteY106" fmla="*/ 111661 h 1655854"/>
                <a:gd name="connsiteX107" fmla="*/ 1544884 w 1642615"/>
                <a:gd name="connsiteY107" fmla="*/ 1147603 h 1655854"/>
                <a:gd name="connsiteX108" fmla="*/ 1642615 w 1642615"/>
                <a:gd name="connsiteY108" fmla="*/ 1152554 h 1655854"/>
                <a:gd name="connsiteX109" fmla="*/ 1642615 w 1642615"/>
                <a:gd name="connsiteY109" fmla="*/ 1156738 h 1655854"/>
                <a:gd name="connsiteX110" fmla="*/ 1544446 w 1642615"/>
                <a:gd name="connsiteY110" fmla="*/ 1151765 h 1655854"/>
                <a:gd name="connsiteX111" fmla="*/ 504789 w 1642615"/>
                <a:gd name="connsiteY111" fmla="*/ 112100 h 1655854"/>
                <a:gd name="connsiteX112" fmla="*/ 449199 w 1642615"/>
                <a:gd name="connsiteY112" fmla="*/ 0 h 1655854"/>
                <a:gd name="connsiteX113" fmla="*/ 453382 w 1642615"/>
                <a:gd name="connsiteY113" fmla="*/ 0 h 1655854"/>
                <a:gd name="connsiteX114" fmla="*/ 459297 w 1642615"/>
                <a:gd name="connsiteY114" fmla="*/ 116766 h 1655854"/>
                <a:gd name="connsiteX115" fmla="*/ 1539781 w 1642615"/>
                <a:gd name="connsiteY115" fmla="*/ 1197256 h 1655854"/>
                <a:gd name="connsiteX116" fmla="*/ 1642615 w 1642615"/>
                <a:gd name="connsiteY116" fmla="*/ 1202466 h 1655854"/>
                <a:gd name="connsiteX117" fmla="*/ 1642615 w 1642615"/>
                <a:gd name="connsiteY117" fmla="*/ 1206649 h 1655854"/>
                <a:gd name="connsiteX118" fmla="*/ 1539358 w 1642615"/>
                <a:gd name="connsiteY118" fmla="*/ 1201417 h 1655854"/>
                <a:gd name="connsiteX119" fmla="*/ 455136 w 1642615"/>
                <a:gd name="connsiteY119" fmla="*/ 117189 h 1655854"/>
                <a:gd name="connsiteX120" fmla="*/ 399288 w 1642615"/>
                <a:gd name="connsiteY120" fmla="*/ 0 h 1655854"/>
                <a:gd name="connsiteX121" fmla="*/ 403471 w 1642615"/>
                <a:gd name="connsiteY121" fmla="*/ 0 h 1655854"/>
                <a:gd name="connsiteX122" fmla="*/ 409645 w 1642615"/>
                <a:gd name="connsiteY122" fmla="*/ 121870 h 1655854"/>
                <a:gd name="connsiteX123" fmla="*/ 1534692 w 1642615"/>
                <a:gd name="connsiteY123" fmla="*/ 1246910 h 1655854"/>
                <a:gd name="connsiteX124" fmla="*/ 1642615 w 1642615"/>
                <a:gd name="connsiteY124" fmla="*/ 1252378 h 1655854"/>
                <a:gd name="connsiteX125" fmla="*/ 1642615 w 1642615"/>
                <a:gd name="connsiteY125" fmla="*/ 1256561 h 1655854"/>
                <a:gd name="connsiteX126" fmla="*/ 1534254 w 1642615"/>
                <a:gd name="connsiteY126" fmla="*/ 1251071 h 1655854"/>
                <a:gd name="connsiteX127" fmla="*/ 405483 w 1642615"/>
                <a:gd name="connsiteY127" fmla="*/ 122293 h 1655854"/>
                <a:gd name="connsiteX128" fmla="*/ 349377 w 1642615"/>
                <a:gd name="connsiteY128" fmla="*/ 0 h 1655854"/>
                <a:gd name="connsiteX129" fmla="*/ 353560 w 1642615"/>
                <a:gd name="connsiteY129" fmla="*/ 0 h 1655854"/>
                <a:gd name="connsiteX130" fmla="*/ 359992 w 1642615"/>
                <a:gd name="connsiteY130" fmla="*/ 126958 h 1655854"/>
                <a:gd name="connsiteX131" fmla="*/ 1529588 w 1642615"/>
                <a:gd name="connsiteY131" fmla="*/ 1296562 h 1655854"/>
                <a:gd name="connsiteX132" fmla="*/ 1642615 w 1642615"/>
                <a:gd name="connsiteY132" fmla="*/ 1302288 h 1655854"/>
                <a:gd name="connsiteX133" fmla="*/ 1642615 w 1642615"/>
                <a:gd name="connsiteY133" fmla="*/ 1306472 h 1655854"/>
                <a:gd name="connsiteX134" fmla="*/ 1529166 w 1642615"/>
                <a:gd name="connsiteY134" fmla="*/ 1300724 h 1655854"/>
                <a:gd name="connsiteX135" fmla="*/ 355831 w 1642615"/>
                <a:gd name="connsiteY135" fmla="*/ 127381 h 1655854"/>
                <a:gd name="connsiteX136" fmla="*/ 299466 w 1642615"/>
                <a:gd name="connsiteY136" fmla="*/ 0 h 1655854"/>
                <a:gd name="connsiteX137" fmla="*/ 303649 w 1642615"/>
                <a:gd name="connsiteY137" fmla="*/ 0 h 1655854"/>
                <a:gd name="connsiteX138" fmla="*/ 310339 w 1642615"/>
                <a:gd name="connsiteY138" fmla="*/ 132047 h 1655854"/>
                <a:gd name="connsiteX139" fmla="*/ 1524500 w 1642615"/>
                <a:gd name="connsiteY139" fmla="*/ 1346215 h 1655854"/>
                <a:gd name="connsiteX140" fmla="*/ 1642615 w 1642615"/>
                <a:gd name="connsiteY140" fmla="*/ 1352199 h 1655854"/>
                <a:gd name="connsiteX141" fmla="*/ 1642615 w 1642615"/>
                <a:gd name="connsiteY141" fmla="*/ 1356383 h 1655854"/>
                <a:gd name="connsiteX142" fmla="*/ 1524062 w 1642615"/>
                <a:gd name="connsiteY142" fmla="*/ 1350377 h 1655854"/>
                <a:gd name="connsiteX143" fmla="*/ 306177 w 1642615"/>
                <a:gd name="connsiteY143" fmla="*/ 132485 h 1655854"/>
                <a:gd name="connsiteX144" fmla="*/ 249555 w 1642615"/>
                <a:gd name="connsiteY144" fmla="*/ 0 h 1655854"/>
                <a:gd name="connsiteX145" fmla="*/ 253738 w 1642615"/>
                <a:gd name="connsiteY145" fmla="*/ 0 h 1655854"/>
                <a:gd name="connsiteX146" fmla="*/ 260686 w 1642615"/>
                <a:gd name="connsiteY146" fmla="*/ 137151 h 1655854"/>
                <a:gd name="connsiteX147" fmla="*/ 1519396 w 1642615"/>
                <a:gd name="connsiteY147" fmla="*/ 1395869 h 1655854"/>
                <a:gd name="connsiteX148" fmla="*/ 1642615 w 1642615"/>
                <a:gd name="connsiteY148" fmla="*/ 1402112 h 1655854"/>
                <a:gd name="connsiteX149" fmla="*/ 1642615 w 1642615"/>
                <a:gd name="connsiteY149" fmla="*/ 1406295 h 1655854"/>
                <a:gd name="connsiteX150" fmla="*/ 1518973 w 1642615"/>
                <a:gd name="connsiteY150" fmla="*/ 1400030 h 1655854"/>
                <a:gd name="connsiteX151" fmla="*/ 256525 w 1642615"/>
                <a:gd name="connsiteY151" fmla="*/ 137574 h 1655854"/>
                <a:gd name="connsiteX152" fmla="*/ 199644 w 1642615"/>
                <a:gd name="connsiteY152" fmla="*/ 0 h 1655854"/>
                <a:gd name="connsiteX153" fmla="*/ 203827 w 1642615"/>
                <a:gd name="connsiteY153" fmla="*/ 0 h 1655854"/>
                <a:gd name="connsiteX154" fmla="*/ 211034 w 1642615"/>
                <a:gd name="connsiteY154" fmla="*/ 142239 h 1655854"/>
                <a:gd name="connsiteX155" fmla="*/ 1514308 w 1642615"/>
                <a:gd name="connsiteY155" fmla="*/ 1445522 h 1655854"/>
                <a:gd name="connsiteX156" fmla="*/ 1642615 w 1642615"/>
                <a:gd name="connsiteY156" fmla="*/ 1452022 h 1655854"/>
                <a:gd name="connsiteX157" fmla="*/ 1642615 w 1642615"/>
                <a:gd name="connsiteY157" fmla="*/ 1456206 h 1655854"/>
                <a:gd name="connsiteX158" fmla="*/ 1513869 w 1642615"/>
                <a:gd name="connsiteY158" fmla="*/ 1449684 h 1655854"/>
                <a:gd name="connsiteX159" fmla="*/ 206872 w 1642615"/>
                <a:gd name="connsiteY159" fmla="*/ 142678 h 1655854"/>
                <a:gd name="connsiteX160" fmla="*/ 149733 w 1642615"/>
                <a:gd name="connsiteY160" fmla="*/ 0 h 1655854"/>
                <a:gd name="connsiteX161" fmla="*/ 153916 w 1642615"/>
                <a:gd name="connsiteY161" fmla="*/ 0 h 1655854"/>
                <a:gd name="connsiteX162" fmla="*/ 161380 w 1642615"/>
                <a:gd name="connsiteY162" fmla="*/ 147342 h 1655854"/>
                <a:gd name="connsiteX163" fmla="*/ 1509203 w 1642615"/>
                <a:gd name="connsiteY163" fmla="*/ 1495175 h 1655854"/>
                <a:gd name="connsiteX164" fmla="*/ 1642615 w 1642615"/>
                <a:gd name="connsiteY164" fmla="*/ 1501934 h 1655854"/>
                <a:gd name="connsiteX165" fmla="*/ 1642615 w 1642615"/>
                <a:gd name="connsiteY165" fmla="*/ 1506117 h 1655854"/>
                <a:gd name="connsiteX166" fmla="*/ 1508780 w 1642615"/>
                <a:gd name="connsiteY166" fmla="*/ 1499336 h 1655854"/>
                <a:gd name="connsiteX167" fmla="*/ 157219 w 1642615"/>
                <a:gd name="connsiteY167" fmla="*/ 147765 h 1655854"/>
                <a:gd name="connsiteX168" fmla="*/ 99822 w 1642615"/>
                <a:gd name="connsiteY168" fmla="*/ 0 h 1655854"/>
                <a:gd name="connsiteX169" fmla="*/ 104005 w 1642615"/>
                <a:gd name="connsiteY169" fmla="*/ 0 h 1655854"/>
                <a:gd name="connsiteX170" fmla="*/ 111728 w 1642615"/>
                <a:gd name="connsiteY170" fmla="*/ 152431 h 1655854"/>
                <a:gd name="connsiteX171" fmla="*/ 1504115 w 1642615"/>
                <a:gd name="connsiteY171" fmla="*/ 1544827 h 1655854"/>
                <a:gd name="connsiteX172" fmla="*/ 1642615 w 1642615"/>
                <a:gd name="connsiteY172" fmla="*/ 1551845 h 1655854"/>
                <a:gd name="connsiteX173" fmla="*/ 1642615 w 1642615"/>
                <a:gd name="connsiteY173" fmla="*/ 1556028 h 1655854"/>
                <a:gd name="connsiteX174" fmla="*/ 1503676 w 1642615"/>
                <a:gd name="connsiteY174" fmla="*/ 1548989 h 1655854"/>
                <a:gd name="connsiteX175" fmla="*/ 107566 w 1642615"/>
                <a:gd name="connsiteY175" fmla="*/ 152870 h 1655854"/>
                <a:gd name="connsiteX176" fmla="*/ 49911 w 1642615"/>
                <a:gd name="connsiteY176" fmla="*/ 0 h 1655854"/>
                <a:gd name="connsiteX177" fmla="*/ 54094 w 1642615"/>
                <a:gd name="connsiteY177" fmla="*/ 0 h 1655854"/>
                <a:gd name="connsiteX178" fmla="*/ 62075 w 1642615"/>
                <a:gd name="connsiteY178" fmla="*/ 157535 h 1655854"/>
                <a:gd name="connsiteX179" fmla="*/ 1499011 w 1642615"/>
                <a:gd name="connsiteY179" fmla="*/ 1594482 h 1655854"/>
                <a:gd name="connsiteX180" fmla="*/ 1642615 w 1642615"/>
                <a:gd name="connsiteY180" fmla="*/ 1601757 h 1655854"/>
                <a:gd name="connsiteX181" fmla="*/ 1642615 w 1642615"/>
                <a:gd name="connsiteY181" fmla="*/ 1605940 h 1655854"/>
                <a:gd name="connsiteX182" fmla="*/ 1498588 w 1642615"/>
                <a:gd name="connsiteY182" fmla="*/ 1598643 h 1655854"/>
                <a:gd name="connsiteX183" fmla="*/ 57914 w 1642615"/>
                <a:gd name="connsiteY183" fmla="*/ 157958 h 1655854"/>
                <a:gd name="connsiteX184" fmla="*/ 0 w 1642615"/>
                <a:gd name="connsiteY184" fmla="*/ 0 h 1655854"/>
                <a:gd name="connsiteX185" fmla="*/ 4171 w 1642615"/>
                <a:gd name="connsiteY185" fmla="*/ 0 h 1655854"/>
                <a:gd name="connsiteX186" fmla="*/ 11870 w 1642615"/>
                <a:gd name="connsiteY186" fmla="*/ 158035 h 1655854"/>
                <a:gd name="connsiteX187" fmla="*/ 489924 w 1642615"/>
                <a:gd name="connsiteY187" fmla="*/ 1166630 h 1655854"/>
                <a:gd name="connsiteX188" fmla="*/ 1498540 w 1642615"/>
                <a:gd name="connsiteY188" fmla="*/ 1644688 h 1655854"/>
                <a:gd name="connsiteX189" fmla="*/ 1642615 w 1642615"/>
                <a:gd name="connsiteY189" fmla="*/ 1651708 h 1655854"/>
                <a:gd name="connsiteX190" fmla="*/ 1642615 w 1642615"/>
                <a:gd name="connsiteY190" fmla="*/ 1655854 h 1655854"/>
                <a:gd name="connsiteX191" fmla="*/ 1493250 w 1642615"/>
                <a:gd name="connsiteY191" fmla="*/ 1648312 h 1655854"/>
                <a:gd name="connsiteX192" fmla="*/ 8246 w 1642615"/>
                <a:gd name="connsiteY192" fmla="*/ 163297 h 16558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Lst>
              <a:rect l="l" t="t" r="r" b="b"/>
              <a:pathLst>
                <a:path w="1642615" h="1655854">
                  <a:moveTo>
                    <a:pt x="1148296" y="0"/>
                  </a:moveTo>
                  <a:lnTo>
                    <a:pt x="1152478" y="0"/>
                  </a:lnTo>
                  <a:lnTo>
                    <a:pt x="1162202" y="96158"/>
                  </a:lnTo>
                  <a:cubicBezTo>
                    <a:pt x="1203159" y="295780"/>
                    <a:pt x="1360767" y="453390"/>
                    <a:pt x="1560387" y="494347"/>
                  </a:cubicBezTo>
                  <a:lnTo>
                    <a:pt x="1642615" y="502662"/>
                  </a:lnTo>
                  <a:lnTo>
                    <a:pt x="1642615" y="506845"/>
                  </a:lnTo>
                  <a:lnTo>
                    <a:pt x="1559553" y="498444"/>
                  </a:lnTo>
                  <a:cubicBezTo>
                    <a:pt x="1358311" y="457148"/>
                    <a:pt x="1199401" y="298237"/>
                    <a:pt x="1158105" y="96993"/>
                  </a:cubicBezTo>
                  <a:close/>
                  <a:moveTo>
                    <a:pt x="1098384" y="0"/>
                  </a:moveTo>
                  <a:lnTo>
                    <a:pt x="1102568" y="0"/>
                  </a:lnTo>
                  <a:lnTo>
                    <a:pt x="1113309" y="106191"/>
                  </a:lnTo>
                  <a:cubicBezTo>
                    <a:pt x="1158269" y="325271"/>
                    <a:pt x="1331277" y="498280"/>
                    <a:pt x="1550355" y="543240"/>
                  </a:cubicBezTo>
                  <a:lnTo>
                    <a:pt x="1642615" y="552573"/>
                  </a:lnTo>
                  <a:lnTo>
                    <a:pt x="1642615" y="556756"/>
                  </a:lnTo>
                  <a:lnTo>
                    <a:pt x="1549493" y="547341"/>
                  </a:lnTo>
                  <a:cubicBezTo>
                    <a:pt x="1328754" y="502057"/>
                    <a:pt x="1154492" y="327794"/>
                    <a:pt x="1109208" y="107054"/>
                  </a:cubicBezTo>
                  <a:close/>
                  <a:moveTo>
                    <a:pt x="1048474" y="0"/>
                  </a:moveTo>
                  <a:lnTo>
                    <a:pt x="1052657" y="0"/>
                  </a:lnTo>
                  <a:lnTo>
                    <a:pt x="1064412" y="116251"/>
                  </a:lnTo>
                  <a:cubicBezTo>
                    <a:pt x="1113360" y="354827"/>
                    <a:pt x="1301721" y="543189"/>
                    <a:pt x="1540295" y="592137"/>
                  </a:cubicBezTo>
                  <a:lnTo>
                    <a:pt x="1642615" y="602484"/>
                  </a:lnTo>
                  <a:lnTo>
                    <a:pt x="1642615" y="606667"/>
                  </a:lnTo>
                  <a:lnTo>
                    <a:pt x="1539460" y="596234"/>
                  </a:lnTo>
                  <a:cubicBezTo>
                    <a:pt x="1299263" y="546947"/>
                    <a:pt x="1109602" y="357284"/>
                    <a:pt x="1060315" y="117086"/>
                  </a:cubicBezTo>
                  <a:close/>
                  <a:moveTo>
                    <a:pt x="998562" y="0"/>
                  </a:moveTo>
                  <a:lnTo>
                    <a:pt x="1002746" y="0"/>
                  </a:lnTo>
                  <a:lnTo>
                    <a:pt x="1015518" y="126285"/>
                  </a:lnTo>
                  <a:cubicBezTo>
                    <a:pt x="1068470" y="384318"/>
                    <a:pt x="1272230" y="588079"/>
                    <a:pt x="1530262" y="641031"/>
                  </a:cubicBezTo>
                  <a:lnTo>
                    <a:pt x="1642615" y="652395"/>
                  </a:lnTo>
                  <a:lnTo>
                    <a:pt x="1642615" y="656578"/>
                  </a:lnTo>
                  <a:lnTo>
                    <a:pt x="1529399" y="645132"/>
                  </a:lnTo>
                  <a:cubicBezTo>
                    <a:pt x="1269707" y="591856"/>
                    <a:pt x="1064693" y="386841"/>
                    <a:pt x="1011418" y="127147"/>
                  </a:cubicBezTo>
                  <a:close/>
                  <a:moveTo>
                    <a:pt x="948308" y="0"/>
                  </a:moveTo>
                  <a:lnTo>
                    <a:pt x="952835" y="0"/>
                  </a:lnTo>
                  <a:lnTo>
                    <a:pt x="966621" y="136345"/>
                  </a:lnTo>
                  <a:cubicBezTo>
                    <a:pt x="1023561" y="413875"/>
                    <a:pt x="1242673" y="632989"/>
                    <a:pt x="1520201" y="689929"/>
                  </a:cubicBezTo>
                  <a:lnTo>
                    <a:pt x="1642615" y="702307"/>
                  </a:lnTo>
                  <a:lnTo>
                    <a:pt x="1642615" y="707536"/>
                  </a:lnTo>
                  <a:lnTo>
                    <a:pt x="1590317" y="704886"/>
                  </a:lnTo>
                  <a:cubicBezTo>
                    <a:pt x="1254067" y="670628"/>
                    <a:pt x="985922" y="402482"/>
                    <a:pt x="951664" y="66228"/>
                  </a:cubicBezTo>
                  <a:close/>
                  <a:moveTo>
                    <a:pt x="898398" y="0"/>
                  </a:moveTo>
                  <a:lnTo>
                    <a:pt x="902581" y="0"/>
                  </a:lnTo>
                  <a:lnTo>
                    <a:pt x="906174" y="70893"/>
                  </a:lnTo>
                  <a:cubicBezTo>
                    <a:pt x="942623" y="428626"/>
                    <a:pt x="1227922" y="713926"/>
                    <a:pt x="1585653" y="750377"/>
                  </a:cubicBezTo>
                  <a:lnTo>
                    <a:pt x="1642615" y="753263"/>
                  </a:lnTo>
                  <a:lnTo>
                    <a:pt x="1642615" y="757447"/>
                  </a:lnTo>
                  <a:lnTo>
                    <a:pt x="1585214" y="754539"/>
                  </a:lnTo>
                  <a:cubicBezTo>
                    <a:pt x="1225470" y="717895"/>
                    <a:pt x="938655" y="431078"/>
                    <a:pt x="902011" y="71331"/>
                  </a:cubicBezTo>
                  <a:close/>
                  <a:moveTo>
                    <a:pt x="848487" y="0"/>
                  </a:moveTo>
                  <a:lnTo>
                    <a:pt x="852670" y="0"/>
                  </a:lnTo>
                  <a:lnTo>
                    <a:pt x="856520" y="75997"/>
                  </a:lnTo>
                  <a:cubicBezTo>
                    <a:pt x="895355" y="457223"/>
                    <a:pt x="1199325" y="761196"/>
                    <a:pt x="1580549" y="800031"/>
                  </a:cubicBezTo>
                  <a:lnTo>
                    <a:pt x="1642615" y="803176"/>
                  </a:lnTo>
                  <a:lnTo>
                    <a:pt x="1642615" y="807358"/>
                  </a:lnTo>
                  <a:lnTo>
                    <a:pt x="1580126" y="804192"/>
                  </a:lnTo>
                  <a:cubicBezTo>
                    <a:pt x="1196952" y="765154"/>
                    <a:pt x="891397" y="459596"/>
                    <a:pt x="852359" y="76420"/>
                  </a:cubicBezTo>
                  <a:close/>
                  <a:moveTo>
                    <a:pt x="798576" y="0"/>
                  </a:moveTo>
                  <a:lnTo>
                    <a:pt x="802759" y="0"/>
                  </a:lnTo>
                  <a:lnTo>
                    <a:pt x="806868" y="81086"/>
                  </a:lnTo>
                  <a:cubicBezTo>
                    <a:pt x="848097" y="485742"/>
                    <a:pt x="1170807" y="808454"/>
                    <a:pt x="1575461" y="849683"/>
                  </a:cubicBezTo>
                  <a:lnTo>
                    <a:pt x="1642615" y="853086"/>
                  </a:lnTo>
                  <a:lnTo>
                    <a:pt x="1642615" y="857271"/>
                  </a:lnTo>
                  <a:lnTo>
                    <a:pt x="1575022" y="853847"/>
                  </a:lnTo>
                  <a:cubicBezTo>
                    <a:pt x="1168356" y="812423"/>
                    <a:pt x="844129" y="488194"/>
                    <a:pt x="802706" y="81524"/>
                  </a:cubicBezTo>
                  <a:close/>
                  <a:moveTo>
                    <a:pt x="748665" y="0"/>
                  </a:moveTo>
                  <a:lnTo>
                    <a:pt x="752848" y="0"/>
                  </a:lnTo>
                  <a:lnTo>
                    <a:pt x="757215" y="86190"/>
                  </a:lnTo>
                  <a:cubicBezTo>
                    <a:pt x="800829" y="514340"/>
                    <a:pt x="1142210" y="855723"/>
                    <a:pt x="1570357" y="899338"/>
                  </a:cubicBezTo>
                  <a:lnTo>
                    <a:pt x="1642615" y="902999"/>
                  </a:lnTo>
                  <a:lnTo>
                    <a:pt x="1642615" y="907181"/>
                  </a:lnTo>
                  <a:lnTo>
                    <a:pt x="1569934" y="903499"/>
                  </a:lnTo>
                  <a:cubicBezTo>
                    <a:pt x="1139838" y="859681"/>
                    <a:pt x="796871" y="516713"/>
                    <a:pt x="753053" y="86613"/>
                  </a:cubicBezTo>
                  <a:close/>
                  <a:moveTo>
                    <a:pt x="698754" y="0"/>
                  </a:moveTo>
                  <a:lnTo>
                    <a:pt x="702937" y="0"/>
                  </a:lnTo>
                  <a:lnTo>
                    <a:pt x="707562" y="91277"/>
                  </a:lnTo>
                  <a:cubicBezTo>
                    <a:pt x="753571" y="542857"/>
                    <a:pt x="1113691" y="902981"/>
                    <a:pt x="1565269" y="948990"/>
                  </a:cubicBezTo>
                  <a:lnTo>
                    <a:pt x="1642615" y="952909"/>
                  </a:lnTo>
                  <a:lnTo>
                    <a:pt x="1642615" y="957093"/>
                  </a:lnTo>
                  <a:lnTo>
                    <a:pt x="1564830" y="953152"/>
                  </a:lnTo>
                  <a:cubicBezTo>
                    <a:pt x="1111240" y="906949"/>
                    <a:pt x="749602" y="545309"/>
                    <a:pt x="703400" y="91716"/>
                  </a:cubicBezTo>
                  <a:close/>
                  <a:moveTo>
                    <a:pt x="648843" y="0"/>
                  </a:moveTo>
                  <a:lnTo>
                    <a:pt x="653026" y="0"/>
                  </a:lnTo>
                  <a:lnTo>
                    <a:pt x="657909" y="96382"/>
                  </a:lnTo>
                  <a:cubicBezTo>
                    <a:pt x="706303" y="571455"/>
                    <a:pt x="1085095" y="950249"/>
                    <a:pt x="1560165" y="998643"/>
                  </a:cubicBezTo>
                  <a:lnTo>
                    <a:pt x="1642615" y="1002821"/>
                  </a:lnTo>
                  <a:lnTo>
                    <a:pt x="1642615" y="1007003"/>
                  </a:lnTo>
                  <a:lnTo>
                    <a:pt x="1559742" y="1002805"/>
                  </a:lnTo>
                  <a:cubicBezTo>
                    <a:pt x="1082722" y="954207"/>
                    <a:pt x="702345" y="573827"/>
                    <a:pt x="653748" y="96805"/>
                  </a:cubicBezTo>
                  <a:close/>
                  <a:moveTo>
                    <a:pt x="598932" y="0"/>
                  </a:moveTo>
                  <a:lnTo>
                    <a:pt x="603115" y="0"/>
                  </a:lnTo>
                  <a:lnTo>
                    <a:pt x="608256" y="101470"/>
                  </a:lnTo>
                  <a:cubicBezTo>
                    <a:pt x="659045" y="599974"/>
                    <a:pt x="1056577" y="997508"/>
                    <a:pt x="1555077" y="1048297"/>
                  </a:cubicBezTo>
                  <a:lnTo>
                    <a:pt x="1642615" y="1052732"/>
                  </a:lnTo>
                  <a:lnTo>
                    <a:pt x="1642615" y="1056916"/>
                  </a:lnTo>
                  <a:lnTo>
                    <a:pt x="1554638" y="1052459"/>
                  </a:lnTo>
                  <a:cubicBezTo>
                    <a:pt x="1054125" y="1001477"/>
                    <a:pt x="655076" y="602426"/>
                    <a:pt x="604094" y="101909"/>
                  </a:cubicBezTo>
                  <a:close/>
                  <a:moveTo>
                    <a:pt x="549021" y="0"/>
                  </a:moveTo>
                  <a:lnTo>
                    <a:pt x="553204" y="0"/>
                  </a:lnTo>
                  <a:lnTo>
                    <a:pt x="558603" y="106574"/>
                  </a:lnTo>
                  <a:cubicBezTo>
                    <a:pt x="611777" y="628571"/>
                    <a:pt x="1027979" y="1044776"/>
                    <a:pt x="1549973" y="1097950"/>
                  </a:cubicBezTo>
                  <a:lnTo>
                    <a:pt x="1642615" y="1102644"/>
                  </a:lnTo>
                  <a:lnTo>
                    <a:pt x="1642615" y="1106826"/>
                  </a:lnTo>
                  <a:lnTo>
                    <a:pt x="1549550" y="1102111"/>
                  </a:lnTo>
                  <a:cubicBezTo>
                    <a:pt x="1025606" y="1048735"/>
                    <a:pt x="607818" y="630944"/>
                    <a:pt x="554442" y="106997"/>
                  </a:cubicBezTo>
                  <a:close/>
                  <a:moveTo>
                    <a:pt x="499110" y="0"/>
                  </a:moveTo>
                  <a:lnTo>
                    <a:pt x="503293" y="0"/>
                  </a:lnTo>
                  <a:lnTo>
                    <a:pt x="508951" y="111661"/>
                  </a:lnTo>
                  <a:cubicBezTo>
                    <a:pt x="564519" y="657088"/>
                    <a:pt x="999461" y="1092034"/>
                    <a:pt x="1544884" y="1147603"/>
                  </a:cubicBezTo>
                  <a:lnTo>
                    <a:pt x="1642615" y="1152554"/>
                  </a:lnTo>
                  <a:lnTo>
                    <a:pt x="1642615" y="1156738"/>
                  </a:lnTo>
                  <a:lnTo>
                    <a:pt x="1544446" y="1151765"/>
                  </a:lnTo>
                  <a:cubicBezTo>
                    <a:pt x="997009" y="1096003"/>
                    <a:pt x="560550" y="659540"/>
                    <a:pt x="504789" y="112100"/>
                  </a:cubicBezTo>
                  <a:close/>
                  <a:moveTo>
                    <a:pt x="449199" y="0"/>
                  </a:moveTo>
                  <a:lnTo>
                    <a:pt x="453382" y="0"/>
                  </a:lnTo>
                  <a:lnTo>
                    <a:pt x="459297" y="116766"/>
                  </a:lnTo>
                  <a:cubicBezTo>
                    <a:pt x="517251" y="685686"/>
                    <a:pt x="970864" y="1139302"/>
                    <a:pt x="1539781" y="1197256"/>
                  </a:cubicBezTo>
                  <a:lnTo>
                    <a:pt x="1642615" y="1202466"/>
                  </a:lnTo>
                  <a:lnTo>
                    <a:pt x="1642615" y="1206649"/>
                  </a:lnTo>
                  <a:lnTo>
                    <a:pt x="1539358" y="1201417"/>
                  </a:lnTo>
                  <a:cubicBezTo>
                    <a:pt x="968491" y="1143261"/>
                    <a:pt x="513292" y="688059"/>
                    <a:pt x="455136" y="117189"/>
                  </a:cubicBezTo>
                  <a:close/>
                  <a:moveTo>
                    <a:pt x="399288" y="0"/>
                  </a:moveTo>
                  <a:lnTo>
                    <a:pt x="403471" y="0"/>
                  </a:lnTo>
                  <a:lnTo>
                    <a:pt x="409645" y="121870"/>
                  </a:lnTo>
                  <a:cubicBezTo>
                    <a:pt x="469993" y="714284"/>
                    <a:pt x="942346" y="1186571"/>
                    <a:pt x="1534692" y="1246910"/>
                  </a:cubicBezTo>
                  <a:lnTo>
                    <a:pt x="1642615" y="1252378"/>
                  </a:lnTo>
                  <a:lnTo>
                    <a:pt x="1642615" y="1256561"/>
                  </a:lnTo>
                  <a:lnTo>
                    <a:pt x="1534254" y="1251071"/>
                  </a:lnTo>
                  <a:cubicBezTo>
                    <a:pt x="939894" y="1190530"/>
                    <a:pt x="466024" y="716657"/>
                    <a:pt x="405483" y="122293"/>
                  </a:cubicBezTo>
                  <a:close/>
                  <a:moveTo>
                    <a:pt x="349377" y="0"/>
                  </a:moveTo>
                  <a:lnTo>
                    <a:pt x="353560" y="0"/>
                  </a:lnTo>
                  <a:lnTo>
                    <a:pt x="359992" y="126958"/>
                  </a:lnTo>
                  <a:cubicBezTo>
                    <a:pt x="422725" y="742801"/>
                    <a:pt x="913748" y="1233828"/>
                    <a:pt x="1529588" y="1296562"/>
                  </a:cubicBezTo>
                  <a:lnTo>
                    <a:pt x="1642615" y="1302288"/>
                  </a:lnTo>
                  <a:lnTo>
                    <a:pt x="1642615" y="1306472"/>
                  </a:lnTo>
                  <a:lnTo>
                    <a:pt x="1529166" y="1300724"/>
                  </a:lnTo>
                  <a:cubicBezTo>
                    <a:pt x="911376" y="1237788"/>
                    <a:pt x="418766" y="745174"/>
                    <a:pt x="355831" y="127381"/>
                  </a:cubicBezTo>
                  <a:close/>
                  <a:moveTo>
                    <a:pt x="299466" y="0"/>
                  </a:moveTo>
                  <a:lnTo>
                    <a:pt x="303649" y="0"/>
                  </a:lnTo>
                  <a:lnTo>
                    <a:pt x="310339" y="132047"/>
                  </a:lnTo>
                  <a:cubicBezTo>
                    <a:pt x="375467" y="771321"/>
                    <a:pt x="885231" y="1281087"/>
                    <a:pt x="1524500" y="1346215"/>
                  </a:cubicBezTo>
                  <a:lnTo>
                    <a:pt x="1642615" y="1352199"/>
                  </a:lnTo>
                  <a:lnTo>
                    <a:pt x="1642615" y="1356383"/>
                  </a:lnTo>
                  <a:lnTo>
                    <a:pt x="1524062" y="1350377"/>
                  </a:lnTo>
                  <a:cubicBezTo>
                    <a:pt x="882779" y="1285056"/>
                    <a:pt x="371498" y="773772"/>
                    <a:pt x="306177" y="132485"/>
                  </a:cubicBezTo>
                  <a:close/>
                  <a:moveTo>
                    <a:pt x="249555" y="0"/>
                  </a:moveTo>
                  <a:lnTo>
                    <a:pt x="253738" y="0"/>
                  </a:lnTo>
                  <a:lnTo>
                    <a:pt x="260686" y="137151"/>
                  </a:lnTo>
                  <a:cubicBezTo>
                    <a:pt x="328198" y="799918"/>
                    <a:pt x="856634" y="1328356"/>
                    <a:pt x="1519396" y="1395869"/>
                  </a:cubicBezTo>
                  <a:lnTo>
                    <a:pt x="1642615" y="1402112"/>
                  </a:lnTo>
                  <a:lnTo>
                    <a:pt x="1642615" y="1406295"/>
                  </a:lnTo>
                  <a:lnTo>
                    <a:pt x="1518973" y="1400030"/>
                  </a:lnTo>
                  <a:cubicBezTo>
                    <a:pt x="854261" y="1332315"/>
                    <a:pt x="324240" y="802290"/>
                    <a:pt x="256525" y="137574"/>
                  </a:cubicBezTo>
                  <a:close/>
                  <a:moveTo>
                    <a:pt x="199644" y="0"/>
                  </a:moveTo>
                  <a:lnTo>
                    <a:pt x="203827" y="0"/>
                  </a:lnTo>
                  <a:lnTo>
                    <a:pt x="211034" y="142239"/>
                  </a:lnTo>
                  <a:cubicBezTo>
                    <a:pt x="280941" y="828436"/>
                    <a:pt x="828115" y="1375614"/>
                    <a:pt x="1514308" y="1445522"/>
                  </a:cubicBezTo>
                  <a:lnTo>
                    <a:pt x="1642615" y="1452022"/>
                  </a:lnTo>
                  <a:lnTo>
                    <a:pt x="1642615" y="1456206"/>
                  </a:lnTo>
                  <a:lnTo>
                    <a:pt x="1513869" y="1449684"/>
                  </a:lnTo>
                  <a:cubicBezTo>
                    <a:pt x="825663" y="1379583"/>
                    <a:pt x="276972" y="830888"/>
                    <a:pt x="206872" y="142678"/>
                  </a:cubicBezTo>
                  <a:close/>
                  <a:moveTo>
                    <a:pt x="149733" y="0"/>
                  </a:moveTo>
                  <a:lnTo>
                    <a:pt x="153916" y="0"/>
                  </a:lnTo>
                  <a:lnTo>
                    <a:pt x="161380" y="147342"/>
                  </a:lnTo>
                  <a:cubicBezTo>
                    <a:pt x="233672" y="857033"/>
                    <a:pt x="799518" y="1422883"/>
                    <a:pt x="1509203" y="1495175"/>
                  </a:cubicBezTo>
                  <a:lnTo>
                    <a:pt x="1642615" y="1501934"/>
                  </a:lnTo>
                  <a:lnTo>
                    <a:pt x="1642615" y="1506117"/>
                  </a:lnTo>
                  <a:lnTo>
                    <a:pt x="1508780" y="1499336"/>
                  </a:lnTo>
                  <a:cubicBezTo>
                    <a:pt x="797145" y="1426841"/>
                    <a:pt x="229714" y="859406"/>
                    <a:pt x="157219" y="147765"/>
                  </a:cubicBezTo>
                  <a:close/>
                  <a:moveTo>
                    <a:pt x="99822" y="0"/>
                  </a:moveTo>
                  <a:lnTo>
                    <a:pt x="104005" y="0"/>
                  </a:lnTo>
                  <a:lnTo>
                    <a:pt x="111728" y="152431"/>
                  </a:lnTo>
                  <a:cubicBezTo>
                    <a:pt x="186414" y="885552"/>
                    <a:pt x="771000" y="1470140"/>
                    <a:pt x="1504115" y="1544827"/>
                  </a:cubicBezTo>
                  <a:lnTo>
                    <a:pt x="1642615" y="1551845"/>
                  </a:lnTo>
                  <a:lnTo>
                    <a:pt x="1642615" y="1556028"/>
                  </a:lnTo>
                  <a:lnTo>
                    <a:pt x="1503676" y="1548989"/>
                  </a:lnTo>
                  <a:cubicBezTo>
                    <a:pt x="768548" y="1474109"/>
                    <a:pt x="182446" y="888003"/>
                    <a:pt x="107566" y="152870"/>
                  </a:cubicBezTo>
                  <a:close/>
                  <a:moveTo>
                    <a:pt x="49911" y="0"/>
                  </a:moveTo>
                  <a:lnTo>
                    <a:pt x="54094" y="0"/>
                  </a:lnTo>
                  <a:lnTo>
                    <a:pt x="62075" y="157535"/>
                  </a:lnTo>
                  <a:cubicBezTo>
                    <a:pt x="139146" y="914149"/>
                    <a:pt x="742402" y="1517410"/>
                    <a:pt x="1499011" y="1594482"/>
                  </a:cubicBezTo>
                  <a:lnTo>
                    <a:pt x="1642615" y="1601757"/>
                  </a:lnTo>
                  <a:lnTo>
                    <a:pt x="1642615" y="1605940"/>
                  </a:lnTo>
                  <a:lnTo>
                    <a:pt x="1498588" y="1598643"/>
                  </a:lnTo>
                  <a:cubicBezTo>
                    <a:pt x="740029" y="1521368"/>
                    <a:pt x="135188" y="916522"/>
                    <a:pt x="57914" y="157958"/>
                  </a:cubicBezTo>
                  <a:close/>
                  <a:moveTo>
                    <a:pt x="0" y="0"/>
                  </a:moveTo>
                  <a:lnTo>
                    <a:pt x="4171" y="0"/>
                  </a:lnTo>
                  <a:lnTo>
                    <a:pt x="11870" y="158035"/>
                  </a:lnTo>
                  <a:cubicBezTo>
                    <a:pt x="49200" y="539058"/>
                    <a:pt x="215663" y="892368"/>
                    <a:pt x="489924" y="1166630"/>
                  </a:cubicBezTo>
                  <a:cubicBezTo>
                    <a:pt x="764185" y="1440893"/>
                    <a:pt x="1117565" y="1607357"/>
                    <a:pt x="1498540" y="1644688"/>
                  </a:cubicBezTo>
                  <a:lnTo>
                    <a:pt x="1642615" y="1651708"/>
                  </a:lnTo>
                  <a:lnTo>
                    <a:pt x="1642615" y="1655854"/>
                  </a:lnTo>
                  <a:lnTo>
                    <a:pt x="1493250" y="1648312"/>
                  </a:lnTo>
                  <a:cubicBezTo>
                    <a:pt x="710248" y="1568793"/>
                    <a:pt x="87763" y="946305"/>
                    <a:pt x="8246" y="163297"/>
                  </a:cubicBezTo>
                  <a:close/>
                </a:path>
              </a:pathLst>
            </a:custGeom>
            <a:grpFill/>
            <a:ln w="9525" cap="flat">
              <a:noFill/>
              <a:prstDash val="solid"/>
              <a:miter/>
            </a:ln>
          </p:spPr>
          <p:txBody>
            <a:bodyPr rtlCol="0" anchor="ctr"/>
            <a:lstStyle/>
            <a:p>
              <a:endParaRPr lang="en-US"/>
            </a:p>
          </p:txBody>
        </p:sp>
        <p:sp>
          <p:nvSpPr>
            <p:cNvPr id="33" name="Freeform 32">
              <a:extLst>
                <a:ext uri="{FF2B5EF4-FFF2-40B4-BE49-F238E27FC236}">
                  <a16:creationId xmlns:a16="http://schemas.microsoft.com/office/drawing/2014/main" id="{E6E66B0A-6795-E7B4-EF30-05DC00447A9E}"/>
                </a:ext>
              </a:extLst>
            </p:cNvPr>
            <p:cNvSpPr/>
            <p:nvPr userDrawn="1"/>
          </p:nvSpPr>
          <p:spPr>
            <a:xfrm rot="9000000">
              <a:off x="148276" y="3403765"/>
              <a:ext cx="1941470" cy="1194629"/>
            </a:xfrm>
            <a:custGeom>
              <a:avLst/>
              <a:gdLst>
                <a:gd name="connsiteX0" fmla="*/ 1255841 w 1941470"/>
                <a:gd name="connsiteY0" fmla="*/ 3538 h 1194629"/>
                <a:gd name="connsiteX1" fmla="*/ 1257842 w 1941470"/>
                <a:gd name="connsiteY1" fmla="*/ 73 h 1194629"/>
                <a:gd name="connsiteX2" fmla="*/ 1377594 w 1941470"/>
                <a:gd name="connsiteY2" fmla="*/ 6120 h 1194629"/>
                <a:gd name="connsiteX3" fmla="*/ 1915338 w 1941470"/>
                <a:gd name="connsiteY3" fmla="*/ 172048 h 1194629"/>
                <a:gd name="connsiteX4" fmla="*/ 1941172 w 1941470"/>
                <a:gd name="connsiteY4" fmla="*/ 187743 h 1194629"/>
                <a:gd name="connsiteX5" fmla="*/ 1941470 w 1941470"/>
                <a:gd name="connsiteY5" fmla="*/ 192016 h 1194629"/>
                <a:gd name="connsiteX6" fmla="*/ 1905217 w 1941470"/>
                <a:gd name="connsiteY6" fmla="*/ 170258 h 1194629"/>
                <a:gd name="connsiteX7" fmla="*/ 1373051 w 1941470"/>
                <a:gd name="connsiteY7" fmla="*/ 9248 h 1194629"/>
                <a:gd name="connsiteX8" fmla="*/ 1231645 w 1941470"/>
                <a:gd name="connsiteY8" fmla="*/ 45448 h 1194629"/>
                <a:gd name="connsiteX9" fmla="*/ 1233671 w 1941470"/>
                <a:gd name="connsiteY9" fmla="*/ 41939 h 1194629"/>
                <a:gd name="connsiteX10" fmla="*/ 1372985 w 1941470"/>
                <a:gd name="connsiteY10" fmla="*/ 48997 h 1194629"/>
                <a:gd name="connsiteX11" fmla="*/ 1894253 w 1941470"/>
                <a:gd name="connsiteY11" fmla="*/ 210183 h 1194629"/>
                <a:gd name="connsiteX12" fmla="*/ 1936845 w 1941470"/>
                <a:gd name="connsiteY12" fmla="*/ 236086 h 1194629"/>
                <a:gd name="connsiteX13" fmla="*/ 1935670 w 1941470"/>
                <a:gd name="connsiteY13" fmla="*/ 239581 h 1194629"/>
                <a:gd name="connsiteX14" fmla="*/ 1892543 w 1941470"/>
                <a:gd name="connsiteY14" fmla="*/ 213353 h 1194629"/>
                <a:gd name="connsiteX15" fmla="*/ 1372619 w 1941470"/>
                <a:gd name="connsiteY15" fmla="*/ 52589 h 1194629"/>
                <a:gd name="connsiteX16" fmla="*/ 1206073 w 1941470"/>
                <a:gd name="connsiteY16" fmla="*/ 89739 h 1194629"/>
                <a:gd name="connsiteX17" fmla="*/ 1208221 w 1941470"/>
                <a:gd name="connsiteY17" fmla="*/ 86019 h 1194629"/>
                <a:gd name="connsiteX18" fmla="*/ 1230748 w 1941470"/>
                <a:gd name="connsiteY18" fmla="*/ 84878 h 1194629"/>
                <a:gd name="connsiteX19" fmla="*/ 1873750 w 1941470"/>
                <a:gd name="connsiteY19" fmla="*/ 248054 h 1194629"/>
                <a:gd name="connsiteX20" fmla="*/ 1920250 w 1941470"/>
                <a:gd name="connsiteY20" fmla="*/ 276332 h 1194629"/>
                <a:gd name="connsiteX21" fmla="*/ 1918434 w 1941470"/>
                <a:gd name="connsiteY21" fmla="*/ 279478 h 1194629"/>
                <a:gd name="connsiteX22" fmla="*/ 1872004 w 1941470"/>
                <a:gd name="connsiteY22" fmla="*/ 251241 h 1194629"/>
                <a:gd name="connsiteX23" fmla="*/ 1230748 w 1941470"/>
                <a:gd name="connsiteY23" fmla="*/ 88489 h 1194629"/>
                <a:gd name="connsiteX24" fmla="*/ 1180448 w 1941470"/>
                <a:gd name="connsiteY24" fmla="*/ 134123 h 1194629"/>
                <a:gd name="connsiteX25" fmla="*/ 1182596 w 1941470"/>
                <a:gd name="connsiteY25" fmla="*/ 130404 h 1194629"/>
                <a:gd name="connsiteX26" fmla="*/ 1230748 w 1941470"/>
                <a:gd name="connsiteY26" fmla="*/ 127964 h 1194629"/>
                <a:gd name="connsiteX27" fmla="*/ 1853211 w 1941470"/>
                <a:gd name="connsiteY27" fmla="*/ 285940 h 1194629"/>
                <a:gd name="connsiteX28" fmla="*/ 1898723 w 1941470"/>
                <a:gd name="connsiteY28" fmla="*/ 313618 h 1194629"/>
                <a:gd name="connsiteX29" fmla="*/ 1896924 w 1941470"/>
                <a:gd name="connsiteY29" fmla="*/ 316735 h 1194629"/>
                <a:gd name="connsiteX30" fmla="*/ 1851501 w 1941470"/>
                <a:gd name="connsiteY30" fmla="*/ 289111 h 1194629"/>
                <a:gd name="connsiteX31" fmla="*/ 1230748 w 1941470"/>
                <a:gd name="connsiteY31" fmla="*/ 131575 h 1194629"/>
                <a:gd name="connsiteX32" fmla="*/ 1154822 w 1941470"/>
                <a:gd name="connsiteY32" fmla="*/ 178509 h 1194629"/>
                <a:gd name="connsiteX33" fmla="*/ 1156970 w 1941470"/>
                <a:gd name="connsiteY33" fmla="*/ 174788 h 1194629"/>
                <a:gd name="connsiteX34" fmla="*/ 1230748 w 1941470"/>
                <a:gd name="connsiteY34" fmla="*/ 171051 h 1194629"/>
                <a:gd name="connsiteX35" fmla="*/ 1832708 w 1941470"/>
                <a:gd name="connsiteY35" fmla="*/ 323811 h 1194629"/>
                <a:gd name="connsiteX36" fmla="*/ 1877212 w 1941470"/>
                <a:gd name="connsiteY36" fmla="*/ 350876 h 1194629"/>
                <a:gd name="connsiteX37" fmla="*/ 1875396 w 1941470"/>
                <a:gd name="connsiteY37" fmla="*/ 354022 h 1194629"/>
                <a:gd name="connsiteX38" fmla="*/ 1830961 w 1941470"/>
                <a:gd name="connsiteY38" fmla="*/ 326998 h 1194629"/>
                <a:gd name="connsiteX39" fmla="*/ 1230748 w 1941470"/>
                <a:gd name="connsiteY39" fmla="*/ 174662 h 1194629"/>
                <a:gd name="connsiteX40" fmla="*/ 1129197 w 1941470"/>
                <a:gd name="connsiteY40" fmla="*/ 222893 h 1194629"/>
                <a:gd name="connsiteX41" fmla="*/ 1131345 w 1941470"/>
                <a:gd name="connsiteY41" fmla="*/ 219173 h 1194629"/>
                <a:gd name="connsiteX42" fmla="*/ 1230748 w 1941470"/>
                <a:gd name="connsiteY42" fmla="*/ 214137 h 1194629"/>
                <a:gd name="connsiteX43" fmla="*/ 1812168 w 1941470"/>
                <a:gd name="connsiteY43" fmla="*/ 361698 h 1194629"/>
                <a:gd name="connsiteX44" fmla="*/ 1855684 w 1941470"/>
                <a:gd name="connsiteY44" fmla="*/ 388163 h 1194629"/>
                <a:gd name="connsiteX45" fmla="*/ 1853886 w 1941470"/>
                <a:gd name="connsiteY45" fmla="*/ 391279 h 1194629"/>
                <a:gd name="connsiteX46" fmla="*/ 1810458 w 1941470"/>
                <a:gd name="connsiteY46" fmla="*/ 364868 h 1194629"/>
                <a:gd name="connsiteX47" fmla="*/ 1230748 w 1941470"/>
                <a:gd name="connsiteY47" fmla="*/ 217748 h 1194629"/>
                <a:gd name="connsiteX48" fmla="*/ 1103097 w 1941470"/>
                <a:gd name="connsiteY48" fmla="*/ 268099 h 1194629"/>
                <a:gd name="connsiteX49" fmla="*/ 1105409 w 1941470"/>
                <a:gd name="connsiteY49" fmla="*/ 264095 h 1194629"/>
                <a:gd name="connsiteX50" fmla="*/ 1110501 w 1941470"/>
                <a:gd name="connsiteY50" fmla="*/ 263315 h 1194629"/>
                <a:gd name="connsiteX51" fmla="*/ 1230748 w 1941470"/>
                <a:gd name="connsiteY51" fmla="*/ 257224 h 1194629"/>
                <a:gd name="connsiteX52" fmla="*/ 1791665 w 1941470"/>
                <a:gd name="connsiteY52" fmla="*/ 399569 h 1194629"/>
                <a:gd name="connsiteX53" fmla="*/ 1834174 w 1941470"/>
                <a:gd name="connsiteY53" fmla="*/ 425420 h 1194629"/>
                <a:gd name="connsiteX54" fmla="*/ 1832367 w 1941470"/>
                <a:gd name="connsiteY54" fmla="*/ 428550 h 1194629"/>
                <a:gd name="connsiteX55" fmla="*/ 1789955 w 1941470"/>
                <a:gd name="connsiteY55" fmla="*/ 402755 h 1194629"/>
                <a:gd name="connsiteX56" fmla="*/ 1230748 w 1941470"/>
                <a:gd name="connsiteY56" fmla="*/ 260835 h 1194629"/>
                <a:gd name="connsiteX57" fmla="*/ 1110879 w 1941470"/>
                <a:gd name="connsiteY57" fmla="*/ 266908 h 1194629"/>
                <a:gd name="connsiteX58" fmla="*/ 1076974 w 1941470"/>
                <a:gd name="connsiteY58" fmla="*/ 315632 h 1194629"/>
                <a:gd name="connsiteX59" fmla="*/ 1078268 w 1941470"/>
                <a:gd name="connsiteY59" fmla="*/ 311787 h 1194629"/>
                <a:gd name="connsiteX60" fmla="*/ 1114907 w 1941470"/>
                <a:gd name="connsiteY60" fmla="*/ 306179 h 1194629"/>
                <a:gd name="connsiteX61" fmla="*/ 1230748 w 1941470"/>
                <a:gd name="connsiteY61" fmla="*/ 300310 h 1194629"/>
                <a:gd name="connsiteX62" fmla="*/ 1771125 w 1941470"/>
                <a:gd name="connsiteY62" fmla="*/ 437456 h 1194629"/>
                <a:gd name="connsiteX63" fmla="*/ 1812646 w 1941470"/>
                <a:gd name="connsiteY63" fmla="*/ 462707 h 1194629"/>
                <a:gd name="connsiteX64" fmla="*/ 1810848 w 1941470"/>
                <a:gd name="connsiteY64" fmla="*/ 465823 h 1194629"/>
                <a:gd name="connsiteX65" fmla="*/ 1769415 w 1941470"/>
                <a:gd name="connsiteY65" fmla="*/ 440626 h 1194629"/>
                <a:gd name="connsiteX66" fmla="*/ 1230748 w 1941470"/>
                <a:gd name="connsiteY66" fmla="*/ 303921 h 1194629"/>
                <a:gd name="connsiteX67" fmla="*/ 1115272 w 1941470"/>
                <a:gd name="connsiteY67" fmla="*/ 309771 h 1194629"/>
                <a:gd name="connsiteX68" fmla="*/ 1063497 w 1941470"/>
                <a:gd name="connsiteY68" fmla="*/ 361230 h 1194629"/>
                <a:gd name="connsiteX69" fmla="*/ 1063245 w 1941470"/>
                <a:gd name="connsiteY69" fmla="*/ 357621 h 1194629"/>
                <a:gd name="connsiteX70" fmla="*/ 1119299 w 1941470"/>
                <a:gd name="connsiteY70" fmla="*/ 349043 h 1194629"/>
                <a:gd name="connsiteX71" fmla="*/ 1230748 w 1941470"/>
                <a:gd name="connsiteY71" fmla="*/ 343397 h 1194629"/>
                <a:gd name="connsiteX72" fmla="*/ 1750622 w 1941470"/>
                <a:gd name="connsiteY72" fmla="*/ 475326 h 1194629"/>
                <a:gd name="connsiteX73" fmla="*/ 1791136 w 1941470"/>
                <a:gd name="connsiteY73" fmla="*/ 499965 h 1194629"/>
                <a:gd name="connsiteX74" fmla="*/ 1789329 w 1941470"/>
                <a:gd name="connsiteY74" fmla="*/ 503094 h 1194629"/>
                <a:gd name="connsiteX75" fmla="*/ 1748912 w 1941470"/>
                <a:gd name="connsiteY75" fmla="*/ 478513 h 1194629"/>
                <a:gd name="connsiteX76" fmla="*/ 1230748 w 1941470"/>
                <a:gd name="connsiteY76" fmla="*/ 347008 h 1194629"/>
                <a:gd name="connsiteX77" fmla="*/ 1119665 w 1941470"/>
                <a:gd name="connsiteY77" fmla="*/ 352634 h 1194629"/>
                <a:gd name="connsiteX78" fmla="*/ 1066654 w 1941470"/>
                <a:gd name="connsiteY78" fmla="*/ 404286 h 1194629"/>
                <a:gd name="connsiteX79" fmla="*/ 1066473 w 1941470"/>
                <a:gd name="connsiteY79" fmla="*/ 403914 h 1194629"/>
                <a:gd name="connsiteX80" fmla="*/ 1066249 w 1941470"/>
                <a:gd name="connsiteY80" fmla="*/ 400700 h 1194629"/>
                <a:gd name="connsiteX81" fmla="*/ 1123704 w 1941470"/>
                <a:gd name="connsiteY81" fmla="*/ 391906 h 1194629"/>
                <a:gd name="connsiteX82" fmla="*/ 1230747 w 1941470"/>
                <a:gd name="connsiteY82" fmla="*/ 386483 h 1194629"/>
                <a:gd name="connsiteX83" fmla="*/ 1730082 w 1941470"/>
                <a:gd name="connsiteY83" fmla="*/ 513213 h 1194629"/>
                <a:gd name="connsiteX84" fmla="*/ 1769608 w 1941470"/>
                <a:gd name="connsiteY84" fmla="*/ 537251 h 1194629"/>
                <a:gd name="connsiteX85" fmla="*/ 1767809 w 1941470"/>
                <a:gd name="connsiteY85" fmla="*/ 540367 h 1194629"/>
                <a:gd name="connsiteX86" fmla="*/ 1728372 w 1941470"/>
                <a:gd name="connsiteY86" fmla="*/ 516383 h 1194629"/>
                <a:gd name="connsiteX87" fmla="*/ 1230747 w 1941470"/>
                <a:gd name="connsiteY87" fmla="*/ 390094 h 1194629"/>
                <a:gd name="connsiteX88" fmla="*/ 1124069 w 1941470"/>
                <a:gd name="connsiteY88" fmla="*/ 395499 h 1194629"/>
                <a:gd name="connsiteX89" fmla="*/ 1086424 w 1941470"/>
                <a:gd name="connsiteY89" fmla="*/ 444800 h 1194629"/>
                <a:gd name="connsiteX90" fmla="*/ 1084766 w 1941470"/>
                <a:gd name="connsiteY90" fmla="*/ 441401 h 1194629"/>
                <a:gd name="connsiteX91" fmla="*/ 1128098 w 1941470"/>
                <a:gd name="connsiteY91" fmla="*/ 434770 h 1194629"/>
                <a:gd name="connsiteX92" fmla="*/ 1230748 w 1941470"/>
                <a:gd name="connsiteY92" fmla="*/ 429570 h 1194629"/>
                <a:gd name="connsiteX93" fmla="*/ 1709579 w 1941470"/>
                <a:gd name="connsiteY93" fmla="*/ 551084 h 1194629"/>
                <a:gd name="connsiteX94" fmla="*/ 1748098 w 1941470"/>
                <a:gd name="connsiteY94" fmla="*/ 574508 h 1194629"/>
                <a:gd name="connsiteX95" fmla="*/ 1746291 w 1941470"/>
                <a:gd name="connsiteY95" fmla="*/ 577638 h 1194629"/>
                <a:gd name="connsiteX96" fmla="*/ 1707869 w 1941470"/>
                <a:gd name="connsiteY96" fmla="*/ 554271 h 1194629"/>
                <a:gd name="connsiteX97" fmla="*/ 1230748 w 1941470"/>
                <a:gd name="connsiteY97" fmla="*/ 433181 h 1194629"/>
                <a:gd name="connsiteX98" fmla="*/ 1128477 w 1941470"/>
                <a:gd name="connsiteY98" fmla="*/ 438363 h 1194629"/>
                <a:gd name="connsiteX99" fmla="*/ 1129022 w 1941470"/>
                <a:gd name="connsiteY99" fmla="*/ 481815 h 1194629"/>
                <a:gd name="connsiteX100" fmla="*/ 1124043 w 1941470"/>
                <a:gd name="connsiteY100" fmla="*/ 478940 h 1194629"/>
                <a:gd name="connsiteX101" fmla="*/ 1124032 w 1941470"/>
                <a:gd name="connsiteY101" fmla="*/ 478930 h 1194629"/>
                <a:gd name="connsiteX102" fmla="*/ 1132504 w 1941470"/>
                <a:gd name="connsiteY102" fmla="*/ 477634 h 1194629"/>
                <a:gd name="connsiteX103" fmla="*/ 1230748 w 1941470"/>
                <a:gd name="connsiteY103" fmla="*/ 472656 h 1194629"/>
                <a:gd name="connsiteX104" fmla="*/ 1689040 w 1941470"/>
                <a:gd name="connsiteY104" fmla="*/ 588971 h 1194629"/>
                <a:gd name="connsiteX105" fmla="*/ 1726570 w 1941470"/>
                <a:gd name="connsiteY105" fmla="*/ 611795 h 1194629"/>
                <a:gd name="connsiteX106" fmla="*/ 1724771 w 1941470"/>
                <a:gd name="connsiteY106" fmla="*/ 614911 h 1194629"/>
                <a:gd name="connsiteX107" fmla="*/ 1687330 w 1941470"/>
                <a:gd name="connsiteY107" fmla="*/ 592141 h 1194629"/>
                <a:gd name="connsiteX108" fmla="*/ 1230748 w 1941470"/>
                <a:gd name="connsiteY108" fmla="*/ 476267 h 1194629"/>
                <a:gd name="connsiteX109" fmla="*/ 1132869 w 1941470"/>
                <a:gd name="connsiteY109" fmla="*/ 481226 h 1194629"/>
                <a:gd name="connsiteX110" fmla="*/ 1199512 w 1941470"/>
                <a:gd name="connsiteY110" fmla="*/ 522513 h 1194629"/>
                <a:gd name="connsiteX111" fmla="*/ 1194189 w 1941470"/>
                <a:gd name="connsiteY111" fmla="*/ 519439 h 1194629"/>
                <a:gd name="connsiteX112" fmla="*/ 1230748 w 1941470"/>
                <a:gd name="connsiteY112" fmla="*/ 515743 h 1194629"/>
                <a:gd name="connsiteX113" fmla="*/ 1668537 w 1941470"/>
                <a:gd name="connsiteY113" fmla="*/ 626842 h 1194629"/>
                <a:gd name="connsiteX114" fmla="*/ 1705060 w 1941470"/>
                <a:gd name="connsiteY114" fmla="*/ 649053 h 1194629"/>
                <a:gd name="connsiteX115" fmla="*/ 1703253 w 1941470"/>
                <a:gd name="connsiteY115" fmla="*/ 652182 h 1194629"/>
                <a:gd name="connsiteX116" fmla="*/ 1666827 w 1941470"/>
                <a:gd name="connsiteY116" fmla="*/ 630028 h 1194629"/>
                <a:gd name="connsiteX117" fmla="*/ 1230748 w 1941470"/>
                <a:gd name="connsiteY117" fmla="*/ 519354 h 1194629"/>
                <a:gd name="connsiteX118" fmla="*/ 1272316 w 1941470"/>
                <a:gd name="connsiteY118" fmla="*/ 564546 h 1194629"/>
                <a:gd name="connsiteX119" fmla="*/ 1265460 w 1941470"/>
                <a:gd name="connsiteY119" fmla="*/ 560588 h 1194629"/>
                <a:gd name="connsiteX120" fmla="*/ 1320192 w 1941470"/>
                <a:gd name="connsiteY120" fmla="*/ 563361 h 1194629"/>
                <a:gd name="connsiteX121" fmla="*/ 1647996 w 1941470"/>
                <a:gd name="connsiteY121" fmla="*/ 664728 h 1194629"/>
                <a:gd name="connsiteX122" fmla="*/ 1679508 w 1941470"/>
                <a:gd name="connsiteY122" fmla="*/ 683892 h 1194629"/>
                <a:gd name="connsiteX123" fmla="*/ 1677092 w 1941470"/>
                <a:gd name="connsiteY123" fmla="*/ 686633 h 1194629"/>
                <a:gd name="connsiteX124" fmla="*/ 1646287 w 1941470"/>
                <a:gd name="connsiteY124" fmla="*/ 667898 h 1194629"/>
                <a:gd name="connsiteX125" fmla="*/ 1319827 w 1941470"/>
                <a:gd name="connsiteY125" fmla="*/ 566953 h 1194629"/>
                <a:gd name="connsiteX126" fmla="*/ 1363460 w 1941470"/>
                <a:gd name="connsiteY126" fmla="*/ 617168 h 1194629"/>
                <a:gd name="connsiteX127" fmla="*/ 1354859 w 1941470"/>
                <a:gd name="connsiteY127" fmla="*/ 612202 h 1194629"/>
                <a:gd name="connsiteX128" fmla="*/ 1398424 w 1941470"/>
                <a:gd name="connsiteY128" fmla="*/ 618869 h 1194629"/>
                <a:gd name="connsiteX129" fmla="*/ 1627494 w 1941470"/>
                <a:gd name="connsiteY129" fmla="*/ 702599 h 1194629"/>
                <a:gd name="connsiteX130" fmla="*/ 1643433 w 1941470"/>
                <a:gd name="connsiteY130" fmla="*/ 712292 h 1194629"/>
                <a:gd name="connsiteX131" fmla="*/ 1639576 w 1941470"/>
                <a:gd name="connsiteY131" fmla="*/ 714174 h 1194629"/>
                <a:gd name="connsiteX132" fmla="*/ 1625784 w 1941470"/>
                <a:gd name="connsiteY132" fmla="*/ 705786 h 1194629"/>
                <a:gd name="connsiteX133" fmla="*/ 1397703 w 1941470"/>
                <a:gd name="connsiteY133" fmla="*/ 622409 h 1194629"/>
                <a:gd name="connsiteX134" fmla="*/ 1505272 w 1941470"/>
                <a:gd name="connsiteY134" fmla="*/ 699043 h 1194629"/>
                <a:gd name="connsiteX135" fmla="*/ 1487060 w 1941470"/>
                <a:gd name="connsiteY135" fmla="*/ 688528 h 1194629"/>
                <a:gd name="connsiteX136" fmla="*/ 1537919 w 1941470"/>
                <a:gd name="connsiteY136" fmla="*/ 707180 h 1194629"/>
                <a:gd name="connsiteX137" fmla="*/ 1578084 w 1941470"/>
                <a:gd name="connsiteY137" fmla="*/ 726558 h 1194629"/>
                <a:gd name="connsiteX138" fmla="*/ 1572967 w 1941470"/>
                <a:gd name="connsiteY138" fmla="*/ 726915 h 1194629"/>
                <a:gd name="connsiteX139" fmla="*/ 1564962 w 1941470"/>
                <a:gd name="connsiteY139" fmla="*/ 724223 h 1194629"/>
                <a:gd name="connsiteX140" fmla="*/ 1536524 w 1941470"/>
                <a:gd name="connsiteY140" fmla="*/ 710503 h 1194629"/>
                <a:gd name="connsiteX141" fmla="*/ 990872 w 1941470"/>
                <a:gd name="connsiteY141" fmla="*/ 510372 h 1194629"/>
                <a:gd name="connsiteX142" fmla="*/ 1010554 w 1941470"/>
                <a:gd name="connsiteY142" fmla="*/ 500767 h 1194629"/>
                <a:gd name="connsiteX143" fmla="*/ 1024981 w 1941470"/>
                <a:gd name="connsiteY143" fmla="*/ 499761 h 1194629"/>
                <a:gd name="connsiteX144" fmla="*/ 925557 w 1941470"/>
                <a:gd name="connsiteY144" fmla="*/ 575607 h 1194629"/>
                <a:gd name="connsiteX145" fmla="*/ 928215 w 1941470"/>
                <a:gd name="connsiteY145" fmla="*/ 571003 h 1194629"/>
                <a:gd name="connsiteX146" fmla="*/ 1045726 w 1941470"/>
                <a:gd name="connsiteY146" fmla="*/ 534450 h 1194629"/>
                <a:gd name="connsiteX147" fmla="*/ 1127035 w 1941470"/>
                <a:gd name="connsiteY147" fmla="*/ 526229 h 1194629"/>
                <a:gd name="connsiteX148" fmla="*/ 1132361 w 1941470"/>
                <a:gd name="connsiteY148" fmla="*/ 529304 h 1194629"/>
                <a:gd name="connsiteX149" fmla="*/ 1046470 w 1941470"/>
                <a:gd name="connsiteY149" fmla="*/ 537990 h 1194629"/>
                <a:gd name="connsiteX150" fmla="*/ 893961 w 1941470"/>
                <a:gd name="connsiteY150" fmla="*/ 630334 h 1194629"/>
                <a:gd name="connsiteX151" fmla="*/ 896606 w 1941470"/>
                <a:gd name="connsiteY151" fmla="*/ 625753 h 1194629"/>
                <a:gd name="connsiteX152" fmla="*/ 1054410 w 1941470"/>
                <a:gd name="connsiteY152" fmla="*/ 576660 h 1194629"/>
                <a:gd name="connsiteX153" fmla="*/ 1190542 w 1941470"/>
                <a:gd name="connsiteY153" fmla="*/ 562895 h 1194629"/>
                <a:gd name="connsiteX154" fmla="*/ 1195864 w 1941470"/>
                <a:gd name="connsiteY154" fmla="*/ 565967 h 1194629"/>
                <a:gd name="connsiteX155" fmla="*/ 1055131 w 1941470"/>
                <a:gd name="connsiteY155" fmla="*/ 580197 h 1194629"/>
                <a:gd name="connsiteX156" fmla="*/ 853376 w 1941470"/>
                <a:gd name="connsiteY156" fmla="*/ 700628 h 1194629"/>
                <a:gd name="connsiteX157" fmla="*/ 856839 w 1941470"/>
                <a:gd name="connsiteY157" fmla="*/ 694631 h 1194629"/>
                <a:gd name="connsiteX158" fmla="*/ 906803 w 1941470"/>
                <a:gd name="connsiteY158" fmla="*/ 667478 h 1194629"/>
                <a:gd name="connsiteX159" fmla="*/ 1230748 w 1941470"/>
                <a:gd name="connsiteY159" fmla="*/ 601916 h 1194629"/>
                <a:gd name="connsiteX160" fmla="*/ 1260763 w 1941470"/>
                <a:gd name="connsiteY160" fmla="*/ 603436 h 1194629"/>
                <a:gd name="connsiteX161" fmla="*/ 1267619 w 1941470"/>
                <a:gd name="connsiteY161" fmla="*/ 607395 h 1194629"/>
                <a:gd name="connsiteX162" fmla="*/ 1230748 w 1941470"/>
                <a:gd name="connsiteY162" fmla="*/ 605527 h 1194629"/>
                <a:gd name="connsiteX163" fmla="*/ 908233 w 1941470"/>
                <a:gd name="connsiteY163" fmla="*/ 670813 h 1194629"/>
                <a:gd name="connsiteX164" fmla="*/ 812332 w 1941470"/>
                <a:gd name="connsiteY164" fmla="*/ 771720 h 1194629"/>
                <a:gd name="connsiteX165" fmla="*/ 815764 w 1941470"/>
                <a:gd name="connsiteY165" fmla="*/ 765775 h 1194629"/>
                <a:gd name="connsiteX166" fmla="*/ 923576 w 1941470"/>
                <a:gd name="connsiteY166" fmla="*/ 707180 h 1194629"/>
                <a:gd name="connsiteX167" fmla="*/ 1230748 w 1941470"/>
                <a:gd name="connsiteY167" fmla="*/ 645003 h 1194629"/>
                <a:gd name="connsiteX168" fmla="*/ 1311395 w 1941470"/>
                <a:gd name="connsiteY168" fmla="*/ 649089 h 1194629"/>
                <a:gd name="connsiteX169" fmla="*/ 1350095 w 1941470"/>
                <a:gd name="connsiteY169" fmla="*/ 655013 h 1194629"/>
                <a:gd name="connsiteX170" fmla="*/ 1358692 w 1941470"/>
                <a:gd name="connsiteY170" fmla="*/ 659976 h 1194629"/>
                <a:gd name="connsiteX171" fmla="*/ 1311030 w 1941470"/>
                <a:gd name="connsiteY171" fmla="*/ 652681 h 1194629"/>
                <a:gd name="connsiteX172" fmla="*/ 1230748 w 1941470"/>
                <a:gd name="connsiteY172" fmla="*/ 648614 h 1194629"/>
                <a:gd name="connsiteX173" fmla="*/ 924972 w 1941470"/>
                <a:gd name="connsiteY173" fmla="*/ 710503 h 1194629"/>
                <a:gd name="connsiteX174" fmla="*/ 757492 w 1941470"/>
                <a:gd name="connsiteY174" fmla="*/ 866704 h 1194629"/>
                <a:gd name="connsiteX175" fmla="*/ 762675 w 1941470"/>
                <a:gd name="connsiteY175" fmla="*/ 857728 h 1194629"/>
                <a:gd name="connsiteX176" fmla="*/ 813465 w 1941470"/>
                <a:gd name="connsiteY176" fmla="*/ 815805 h 1194629"/>
                <a:gd name="connsiteX177" fmla="*/ 1230748 w 1941470"/>
                <a:gd name="connsiteY177" fmla="*/ 688089 h 1194629"/>
                <a:gd name="connsiteX178" fmla="*/ 1381078 w 1941470"/>
                <a:gd name="connsiteY178" fmla="*/ 703288 h 1194629"/>
                <a:gd name="connsiteX179" fmla="*/ 1495193 w 1941470"/>
                <a:gd name="connsiteY179" fmla="*/ 738785 h 1194629"/>
                <a:gd name="connsiteX180" fmla="*/ 1506732 w 1941470"/>
                <a:gd name="connsiteY180" fmla="*/ 745447 h 1194629"/>
                <a:gd name="connsiteX181" fmla="*/ 1507951 w 1941470"/>
                <a:gd name="connsiteY181" fmla="*/ 746523 h 1194629"/>
                <a:gd name="connsiteX182" fmla="*/ 1380357 w 1941470"/>
                <a:gd name="connsiteY182" fmla="*/ 706828 h 1194629"/>
                <a:gd name="connsiteX183" fmla="*/ 1230748 w 1941470"/>
                <a:gd name="connsiteY183" fmla="*/ 691700 h 1194629"/>
                <a:gd name="connsiteX184" fmla="*/ 815510 w 1941470"/>
                <a:gd name="connsiteY184" fmla="*/ 818814 h 1194629"/>
                <a:gd name="connsiteX185" fmla="*/ 692433 w 1941470"/>
                <a:gd name="connsiteY185" fmla="*/ 992752 h 1194629"/>
                <a:gd name="connsiteX186" fmla="*/ 695625 w 1941470"/>
                <a:gd name="connsiteY186" fmla="*/ 983257 h 1194629"/>
                <a:gd name="connsiteX187" fmla="*/ 733362 w 1941470"/>
                <a:gd name="connsiteY187" fmla="*/ 937540 h 1194629"/>
                <a:gd name="connsiteX188" fmla="*/ 1230747 w 1941470"/>
                <a:gd name="connsiteY188" fmla="*/ 731176 h 1194629"/>
                <a:gd name="connsiteX189" fmla="*/ 1504407 w 1941470"/>
                <a:gd name="connsiteY189" fmla="*/ 786570 h 1194629"/>
                <a:gd name="connsiteX190" fmla="*/ 1563405 w 1941470"/>
                <a:gd name="connsiteY190" fmla="*/ 818635 h 1194629"/>
                <a:gd name="connsiteX191" fmla="*/ 1564302 w 1941470"/>
                <a:gd name="connsiteY191" fmla="*/ 820473 h 1194629"/>
                <a:gd name="connsiteX192" fmla="*/ 1564499 w 1941470"/>
                <a:gd name="connsiteY192" fmla="*/ 823310 h 1194629"/>
                <a:gd name="connsiteX193" fmla="*/ 1503012 w 1941470"/>
                <a:gd name="connsiteY193" fmla="*/ 789894 h 1194629"/>
                <a:gd name="connsiteX194" fmla="*/ 1230747 w 1941470"/>
                <a:gd name="connsiteY194" fmla="*/ 734787 h 1194629"/>
                <a:gd name="connsiteX195" fmla="*/ 735906 w 1941470"/>
                <a:gd name="connsiteY195" fmla="*/ 940084 h 1194629"/>
                <a:gd name="connsiteX196" fmla="*/ 581719 w 1941470"/>
                <a:gd name="connsiteY196" fmla="*/ 986561 h 1194629"/>
                <a:gd name="connsiteX197" fmla="*/ 672456 w 1941470"/>
                <a:gd name="connsiteY197" fmla="*/ 876634 h 1194629"/>
                <a:gd name="connsiteX198" fmla="*/ 723135 w 1941470"/>
                <a:gd name="connsiteY198" fmla="*/ 834803 h 1194629"/>
                <a:gd name="connsiteX199" fmla="*/ 718012 w 1941470"/>
                <a:gd name="connsiteY199" fmla="*/ 843676 h 1194629"/>
                <a:gd name="connsiteX200" fmla="*/ 675000 w 1941470"/>
                <a:gd name="connsiteY200" fmla="*/ 879178 h 1194629"/>
                <a:gd name="connsiteX201" fmla="*/ 586956 w 1941470"/>
                <a:gd name="connsiteY201" fmla="*/ 985844 h 1194629"/>
                <a:gd name="connsiteX202" fmla="*/ 586113 w 1941470"/>
                <a:gd name="connsiteY202" fmla="*/ 986255 h 1194629"/>
                <a:gd name="connsiteX203" fmla="*/ 693159 w 1941470"/>
                <a:gd name="connsiteY203" fmla="*/ 1059250 h 1194629"/>
                <a:gd name="connsiteX204" fmla="*/ 691414 w 1941470"/>
                <a:gd name="connsiteY204" fmla="*/ 1055673 h 1194629"/>
                <a:gd name="connsiteX205" fmla="*/ 763800 w 1941470"/>
                <a:gd name="connsiteY205" fmla="*/ 967977 h 1194629"/>
                <a:gd name="connsiteX206" fmla="*/ 1230748 w 1941470"/>
                <a:gd name="connsiteY206" fmla="*/ 774262 h 1194629"/>
                <a:gd name="connsiteX207" fmla="*/ 1487669 w 1941470"/>
                <a:gd name="connsiteY207" fmla="*/ 826259 h 1194629"/>
                <a:gd name="connsiteX208" fmla="*/ 1567037 w 1941470"/>
                <a:gd name="connsiteY208" fmla="*/ 869391 h 1194629"/>
                <a:gd name="connsiteX209" fmla="*/ 1565871 w 1941470"/>
                <a:gd name="connsiteY209" fmla="*/ 872857 h 1194629"/>
                <a:gd name="connsiteX210" fmla="*/ 1486274 w 1941470"/>
                <a:gd name="connsiteY210" fmla="*/ 829595 h 1194629"/>
                <a:gd name="connsiteX211" fmla="*/ 1230748 w 1941470"/>
                <a:gd name="connsiteY211" fmla="*/ 777873 h 1194629"/>
                <a:gd name="connsiteX212" fmla="*/ 766375 w 1941470"/>
                <a:gd name="connsiteY212" fmla="*/ 970552 h 1194629"/>
                <a:gd name="connsiteX213" fmla="*/ 529126 w 1941470"/>
                <a:gd name="connsiteY213" fmla="*/ 989853 h 1194629"/>
                <a:gd name="connsiteX214" fmla="*/ 540190 w 1941470"/>
                <a:gd name="connsiteY214" fmla="*/ 969494 h 1194629"/>
                <a:gd name="connsiteX215" fmla="*/ 765317 w 1941470"/>
                <a:gd name="connsiteY215" fmla="*/ 744368 h 1194629"/>
                <a:gd name="connsiteX216" fmla="*/ 779933 w 1941470"/>
                <a:gd name="connsiteY216" fmla="*/ 736425 h 1194629"/>
                <a:gd name="connsiteX217" fmla="*/ 776467 w 1941470"/>
                <a:gd name="connsiteY217" fmla="*/ 742429 h 1194629"/>
                <a:gd name="connsiteX218" fmla="*/ 767361 w 1941470"/>
                <a:gd name="connsiteY218" fmla="*/ 747378 h 1194629"/>
                <a:gd name="connsiteX219" fmla="*/ 543199 w 1941470"/>
                <a:gd name="connsiteY219" fmla="*/ 971538 h 1194629"/>
                <a:gd name="connsiteX220" fmla="*/ 533195 w 1941470"/>
                <a:gd name="connsiteY220" fmla="*/ 989945 h 1194629"/>
                <a:gd name="connsiteX221" fmla="*/ 530049 w 1941470"/>
                <a:gd name="connsiteY221" fmla="*/ 990164 h 1194629"/>
                <a:gd name="connsiteX222" fmla="*/ 716581 w 1941470"/>
                <a:gd name="connsiteY222" fmla="*/ 1101459 h 1194629"/>
                <a:gd name="connsiteX223" fmla="*/ 713823 w 1941470"/>
                <a:gd name="connsiteY223" fmla="*/ 1099026 h 1194629"/>
                <a:gd name="connsiteX224" fmla="*/ 718794 w 1941470"/>
                <a:gd name="connsiteY224" fmla="*/ 1089882 h 1194629"/>
                <a:gd name="connsiteX225" fmla="*/ 1230748 w 1941470"/>
                <a:gd name="connsiteY225" fmla="*/ 817349 h 1194629"/>
                <a:gd name="connsiteX226" fmla="*/ 1470896 w 1941470"/>
                <a:gd name="connsiteY226" fmla="*/ 865961 h 1194629"/>
                <a:gd name="connsiteX227" fmla="*/ 1553156 w 1941470"/>
                <a:gd name="connsiteY227" fmla="*/ 910669 h 1194629"/>
                <a:gd name="connsiteX228" fmla="*/ 1551996 w 1941470"/>
                <a:gd name="connsiteY228" fmla="*/ 914119 h 1194629"/>
                <a:gd name="connsiteX229" fmla="*/ 1469501 w 1941470"/>
                <a:gd name="connsiteY229" fmla="*/ 869285 h 1194629"/>
                <a:gd name="connsiteX230" fmla="*/ 1230748 w 1941470"/>
                <a:gd name="connsiteY230" fmla="*/ 820960 h 1194629"/>
                <a:gd name="connsiteX231" fmla="*/ 721781 w 1941470"/>
                <a:gd name="connsiteY231" fmla="*/ 1091890 h 1194629"/>
                <a:gd name="connsiteX232" fmla="*/ 487880 w 1941470"/>
                <a:gd name="connsiteY232" fmla="*/ 975984 h 1194629"/>
                <a:gd name="connsiteX233" fmla="*/ 504482 w 1941470"/>
                <a:gd name="connsiteY233" fmla="*/ 945437 h 1194629"/>
                <a:gd name="connsiteX234" fmla="*/ 741260 w 1941470"/>
                <a:gd name="connsiteY234" fmla="*/ 708660 h 1194629"/>
                <a:gd name="connsiteX235" fmla="*/ 820977 w 1941470"/>
                <a:gd name="connsiteY235" fmla="*/ 665336 h 1194629"/>
                <a:gd name="connsiteX236" fmla="*/ 817543 w 1941470"/>
                <a:gd name="connsiteY236" fmla="*/ 671283 h 1194629"/>
                <a:gd name="connsiteX237" fmla="*/ 743269 w 1941470"/>
                <a:gd name="connsiteY237" fmla="*/ 711648 h 1194629"/>
                <a:gd name="connsiteX238" fmla="*/ 507470 w 1941470"/>
                <a:gd name="connsiteY238" fmla="*/ 947446 h 1194629"/>
                <a:gd name="connsiteX239" fmla="*/ 491330 w 1941470"/>
                <a:gd name="connsiteY239" fmla="*/ 977144 h 1194629"/>
                <a:gd name="connsiteX240" fmla="*/ 749729 w 1941470"/>
                <a:gd name="connsiteY240" fmla="*/ 1130298 h 1194629"/>
                <a:gd name="connsiteX241" fmla="*/ 748418 w 1941470"/>
                <a:gd name="connsiteY241" fmla="*/ 1129541 h 1194629"/>
                <a:gd name="connsiteX242" fmla="*/ 746798 w 1941470"/>
                <a:gd name="connsiteY242" fmla="*/ 1128112 h 1194629"/>
                <a:gd name="connsiteX243" fmla="*/ 754502 w 1941470"/>
                <a:gd name="connsiteY243" fmla="*/ 1113937 h 1194629"/>
                <a:gd name="connsiteX244" fmla="*/ 1230748 w 1941470"/>
                <a:gd name="connsiteY244" fmla="*/ 860435 h 1194629"/>
                <a:gd name="connsiteX245" fmla="*/ 1454158 w 1941470"/>
                <a:gd name="connsiteY245" fmla="*/ 905650 h 1194629"/>
                <a:gd name="connsiteX246" fmla="*/ 1532373 w 1941470"/>
                <a:gd name="connsiteY246" fmla="*/ 948156 h 1194629"/>
                <a:gd name="connsiteX247" fmla="*/ 1530571 w 1941470"/>
                <a:gd name="connsiteY247" fmla="*/ 951276 h 1194629"/>
                <a:gd name="connsiteX248" fmla="*/ 1452763 w 1941470"/>
                <a:gd name="connsiteY248" fmla="*/ 908985 h 1194629"/>
                <a:gd name="connsiteX249" fmla="*/ 1230748 w 1941470"/>
                <a:gd name="connsiteY249" fmla="*/ 864046 h 1194629"/>
                <a:gd name="connsiteX250" fmla="*/ 757511 w 1941470"/>
                <a:gd name="connsiteY250" fmla="*/ 1115981 h 1194629"/>
                <a:gd name="connsiteX251" fmla="*/ 786860 w 1941470"/>
                <a:gd name="connsiteY251" fmla="*/ 1151735 h 1194629"/>
                <a:gd name="connsiteX252" fmla="*/ 783755 w 1941470"/>
                <a:gd name="connsiteY252" fmla="*/ 1149943 h 1194629"/>
                <a:gd name="connsiteX253" fmla="*/ 790230 w 1941470"/>
                <a:gd name="connsiteY253" fmla="*/ 1138029 h 1194629"/>
                <a:gd name="connsiteX254" fmla="*/ 1230747 w 1941470"/>
                <a:gd name="connsiteY254" fmla="*/ 903522 h 1194629"/>
                <a:gd name="connsiteX255" fmla="*/ 1437384 w 1941470"/>
                <a:gd name="connsiteY255" fmla="*/ 945352 h 1194629"/>
                <a:gd name="connsiteX256" fmla="*/ 1510917 w 1941470"/>
                <a:gd name="connsiteY256" fmla="*/ 985317 h 1194629"/>
                <a:gd name="connsiteX257" fmla="*/ 1509124 w 1941470"/>
                <a:gd name="connsiteY257" fmla="*/ 988423 h 1194629"/>
                <a:gd name="connsiteX258" fmla="*/ 1435989 w 1941470"/>
                <a:gd name="connsiteY258" fmla="*/ 948676 h 1194629"/>
                <a:gd name="connsiteX259" fmla="*/ 1230747 w 1941470"/>
                <a:gd name="connsiteY259" fmla="*/ 907133 h 1194629"/>
                <a:gd name="connsiteX260" fmla="*/ 793218 w 1941470"/>
                <a:gd name="connsiteY260" fmla="*/ 1140038 h 1194629"/>
                <a:gd name="connsiteX261" fmla="*/ 824022 w 1941470"/>
                <a:gd name="connsiteY261" fmla="*/ 1173191 h 1194629"/>
                <a:gd name="connsiteX262" fmla="*/ 820886 w 1941470"/>
                <a:gd name="connsiteY262" fmla="*/ 1171380 h 1194629"/>
                <a:gd name="connsiteX263" fmla="*/ 825938 w 1941470"/>
                <a:gd name="connsiteY263" fmla="*/ 1162085 h 1194629"/>
                <a:gd name="connsiteX264" fmla="*/ 1230748 w 1941470"/>
                <a:gd name="connsiteY264" fmla="*/ 946608 h 1194629"/>
                <a:gd name="connsiteX265" fmla="*/ 1420646 w 1941470"/>
                <a:gd name="connsiteY265" fmla="*/ 985041 h 1194629"/>
                <a:gd name="connsiteX266" fmla="*/ 1489480 w 1941470"/>
                <a:gd name="connsiteY266" fmla="*/ 1022448 h 1194629"/>
                <a:gd name="connsiteX267" fmla="*/ 1487678 w 1941470"/>
                <a:gd name="connsiteY267" fmla="*/ 1025569 h 1194629"/>
                <a:gd name="connsiteX268" fmla="*/ 1419251 w 1941470"/>
                <a:gd name="connsiteY268" fmla="*/ 988376 h 1194629"/>
                <a:gd name="connsiteX269" fmla="*/ 1230748 w 1941470"/>
                <a:gd name="connsiteY269" fmla="*/ 950219 h 1194629"/>
                <a:gd name="connsiteX270" fmla="*/ 828948 w 1941470"/>
                <a:gd name="connsiteY270" fmla="*/ 1164129 h 1194629"/>
                <a:gd name="connsiteX271" fmla="*/ 861153 w 1941470"/>
                <a:gd name="connsiteY271" fmla="*/ 1194629 h 1194629"/>
                <a:gd name="connsiteX272" fmla="*/ 858048 w 1941470"/>
                <a:gd name="connsiteY272" fmla="*/ 1192836 h 1194629"/>
                <a:gd name="connsiteX273" fmla="*/ 861667 w 1941470"/>
                <a:gd name="connsiteY273" fmla="*/ 1186177 h 1194629"/>
                <a:gd name="connsiteX274" fmla="*/ 1230748 w 1941470"/>
                <a:gd name="connsiteY274" fmla="*/ 989695 h 1194629"/>
                <a:gd name="connsiteX275" fmla="*/ 1403873 w 1941470"/>
                <a:gd name="connsiteY275" fmla="*/ 1024743 h 1194629"/>
                <a:gd name="connsiteX276" fmla="*/ 1468024 w 1941470"/>
                <a:gd name="connsiteY276" fmla="*/ 1059610 h 1194629"/>
                <a:gd name="connsiteX277" fmla="*/ 1466231 w 1941470"/>
                <a:gd name="connsiteY277" fmla="*/ 1062716 h 1194629"/>
                <a:gd name="connsiteX278" fmla="*/ 1402477 w 1941470"/>
                <a:gd name="connsiteY278" fmla="*/ 1028066 h 1194629"/>
                <a:gd name="connsiteX279" fmla="*/ 1230748 w 1941470"/>
                <a:gd name="connsiteY279" fmla="*/ 993306 h 1194629"/>
                <a:gd name="connsiteX280" fmla="*/ 864655 w 1941470"/>
                <a:gd name="connsiteY280" fmla="*/ 1188185 h 1194629"/>
                <a:gd name="connsiteX281" fmla="*/ 2893 w 1941470"/>
                <a:gd name="connsiteY281" fmla="*/ 699113 h 1194629"/>
                <a:gd name="connsiteX282" fmla="*/ 0 w 1941470"/>
                <a:gd name="connsiteY282" fmla="*/ 697443 h 1194629"/>
                <a:gd name="connsiteX283" fmla="*/ 39807 w 1941470"/>
                <a:gd name="connsiteY283" fmla="*/ 631919 h 1194629"/>
                <a:gd name="connsiteX284" fmla="*/ 1083902 w 1941470"/>
                <a:gd name="connsiteY284" fmla="*/ 6120 h 1194629"/>
                <a:gd name="connsiteX285" fmla="*/ 1205109 w 1941470"/>
                <a:gd name="connsiteY285" fmla="*/ 0 h 1194629"/>
                <a:gd name="connsiteX286" fmla="*/ 1202991 w 1941470"/>
                <a:gd name="connsiteY286" fmla="*/ 3668 h 1194629"/>
                <a:gd name="connsiteX287" fmla="*/ 1088445 w 1941470"/>
                <a:gd name="connsiteY287" fmla="*/ 9248 h 1194629"/>
                <a:gd name="connsiteX288" fmla="*/ 217758 w 1941470"/>
                <a:gd name="connsiteY288" fmla="*/ 421938 h 1194629"/>
                <a:gd name="connsiteX289" fmla="*/ 38039 w 1941470"/>
                <a:gd name="connsiteY289" fmla="*/ 640553 h 1194629"/>
                <a:gd name="connsiteX290" fmla="*/ 40857 w 1941470"/>
                <a:gd name="connsiteY290" fmla="*/ 721031 h 1194629"/>
                <a:gd name="connsiteX291" fmla="*/ 37741 w 1941470"/>
                <a:gd name="connsiteY291" fmla="*/ 719232 h 1194629"/>
                <a:gd name="connsiteX292" fmla="*/ 75861 w 1941470"/>
                <a:gd name="connsiteY292" fmla="*/ 656551 h 1194629"/>
                <a:gd name="connsiteX293" fmla="*/ 1088511 w 1941470"/>
                <a:gd name="connsiteY293" fmla="*/ 48997 h 1194629"/>
                <a:gd name="connsiteX294" fmla="*/ 1179481 w 1941470"/>
                <a:gd name="connsiteY294" fmla="*/ 44388 h 1194629"/>
                <a:gd name="connsiteX295" fmla="*/ 1177333 w 1941470"/>
                <a:gd name="connsiteY295" fmla="*/ 48108 h 1194629"/>
                <a:gd name="connsiteX296" fmla="*/ 1088876 w 1941470"/>
                <a:gd name="connsiteY296" fmla="*/ 52589 h 1194629"/>
                <a:gd name="connsiteX297" fmla="*/ 78849 w 1941470"/>
                <a:gd name="connsiteY297" fmla="*/ 658560 h 1194629"/>
                <a:gd name="connsiteX298" fmla="*/ 78145 w 1941470"/>
                <a:gd name="connsiteY298" fmla="*/ 742559 h 1194629"/>
                <a:gd name="connsiteX299" fmla="*/ 74999 w 1941470"/>
                <a:gd name="connsiteY299" fmla="*/ 740743 h 1194629"/>
                <a:gd name="connsiteX300" fmla="*/ 111569 w 1941470"/>
                <a:gd name="connsiteY300" fmla="*/ 680608 h 1194629"/>
                <a:gd name="connsiteX301" fmla="*/ 1092904 w 1941470"/>
                <a:gd name="connsiteY301" fmla="*/ 91861 h 1194629"/>
                <a:gd name="connsiteX302" fmla="*/ 1153855 w 1941470"/>
                <a:gd name="connsiteY302" fmla="*/ 88773 h 1194629"/>
                <a:gd name="connsiteX303" fmla="*/ 1151707 w 1941470"/>
                <a:gd name="connsiteY303" fmla="*/ 92493 h 1194629"/>
                <a:gd name="connsiteX304" fmla="*/ 1093282 w 1941470"/>
                <a:gd name="connsiteY304" fmla="*/ 95454 h 1194629"/>
                <a:gd name="connsiteX305" fmla="*/ 114579 w 1941470"/>
                <a:gd name="connsiteY305" fmla="*/ 682652 h 1194629"/>
                <a:gd name="connsiteX306" fmla="*/ 115402 w 1941470"/>
                <a:gd name="connsiteY306" fmla="*/ 764070 h 1194629"/>
                <a:gd name="connsiteX307" fmla="*/ 112286 w 1941470"/>
                <a:gd name="connsiteY307" fmla="*/ 762271 h 1194629"/>
                <a:gd name="connsiteX308" fmla="*/ 147299 w 1941470"/>
                <a:gd name="connsiteY308" fmla="*/ 704699 h 1194629"/>
                <a:gd name="connsiteX309" fmla="*/ 1097310 w 1941470"/>
                <a:gd name="connsiteY309" fmla="*/ 134724 h 1194629"/>
                <a:gd name="connsiteX310" fmla="*/ 1128230 w 1941470"/>
                <a:gd name="connsiteY310" fmla="*/ 133158 h 1194629"/>
                <a:gd name="connsiteX311" fmla="*/ 1126082 w 1941470"/>
                <a:gd name="connsiteY311" fmla="*/ 136877 h 1194629"/>
                <a:gd name="connsiteX312" fmla="*/ 1097675 w 1941470"/>
                <a:gd name="connsiteY312" fmla="*/ 138317 h 1194629"/>
                <a:gd name="connsiteX313" fmla="*/ 150287 w 1941470"/>
                <a:gd name="connsiteY313" fmla="*/ 706707 h 1194629"/>
                <a:gd name="connsiteX314" fmla="*/ 152689 w 1941470"/>
                <a:gd name="connsiteY314" fmla="*/ 785598 h 1194629"/>
                <a:gd name="connsiteX315" fmla="*/ 149543 w 1941470"/>
                <a:gd name="connsiteY315" fmla="*/ 783782 h 1194629"/>
                <a:gd name="connsiteX316" fmla="*/ 183007 w 1941470"/>
                <a:gd name="connsiteY316" fmla="*/ 728756 h 1194629"/>
                <a:gd name="connsiteX317" fmla="*/ 1101702 w 1941470"/>
                <a:gd name="connsiteY317" fmla="*/ 177588 h 1194629"/>
                <a:gd name="connsiteX318" fmla="*/ 1102604 w 1941470"/>
                <a:gd name="connsiteY318" fmla="*/ 177542 h 1194629"/>
                <a:gd name="connsiteX319" fmla="*/ 1100351 w 1941470"/>
                <a:gd name="connsiteY319" fmla="*/ 181445 h 1194629"/>
                <a:gd name="connsiteX320" fmla="*/ 977088 w 1941470"/>
                <a:gd name="connsiteY320" fmla="*/ 200313 h 1194629"/>
                <a:gd name="connsiteX321" fmla="*/ 186016 w 1941470"/>
                <a:gd name="connsiteY321" fmla="*/ 730800 h 1194629"/>
                <a:gd name="connsiteX322" fmla="*/ 189945 w 1941470"/>
                <a:gd name="connsiteY322" fmla="*/ 807108 h 1194629"/>
                <a:gd name="connsiteX323" fmla="*/ 186830 w 1941470"/>
                <a:gd name="connsiteY323" fmla="*/ 805309 h 1194629"/>
                <a:gd name="connsiteX324" fmla="*/ 218735 w 1941470"/>
                <a:gd name="connsiteY324" fmla="*/ 752847 h 1194629"/>
                <a:gd name="connsiteX325" fmla="*/ 985028 w 1941470"/>
                <a:gd name="connsiteY325" fmla="*/ 238984 h 1194629"/>
                <a:gd name="connsiteX326" fmla="*/ 1075090 w 1941470"/>
                <a:gd name="connsiteY326" fmla="*/ 225199 h 1194629"/>
                <a:gd name="connsiteX327" fmla="*/ 1072779 w 1941470"/>
                <a:gd name="connsiteY327" fmla="*/ 229201 h 1194629"/>
                <a:gd name="connsiteX328" fmla="*/ 985748 w 1941470"/>
                <a:gd name="connsiteY328" fmla="*/ 242520 h 1194629"/>
                <a:gd name="connsiteX329" fmla="*/ 221723 w 1941470"/>
                <a:gd name="connsiteY329" fmla="*/ 754855 h 1194629"/>
                <a:gd name="connsiteX330" fmla="*/ 227233 w 1941470"/>
                <a:gd name="connsiteY330" fmla="*/ 828636 h 1194629"/>
                <a:gd name="connsiteX331" fmla="*/ 224087 w 1941470"/>
                <a:gd name="connsiteY331" fmla="*/ 826820 h 1194629"/>
                <a:gd name="connsiteX332" fmla="*/ 254443 w 1941470"/>
                <a:gd name="connsiteY332" fmla="*/ 776903 h 1194629"/>
                <a:gd name="connsiteX333" fmla="*/ 993689 w 1941470"/>
                <a:gd name="connsiteY333" fmla="*/ 281192 h 1194629"/>
                <a:gd name="connsiteX334" fmla="*/ 1047518 w 1941470"/>
                <a:gd name="connsiteY334" fmla="*/ 272954 h 1194629"/>
                <a:gd name="connsiteX335" fmla="*/ 1045205 w 1941470"/>
                <a:gd name="connsiteY335" fmla="*/ 276960 h 1194629"/>
                <a:gd name="connsiteX336" fmla="*/ 994433 w 1941470"/>
                <a:gd name="connsiteY336" fmla="*/ 284732 h 1194629"/>
                <a:gd name="connsiteX337" fmla="*/ 257453 w 1941470"/>
                <a:gd name="connsiteY337" fmla="*/ 778948 h 1194629"/>
                <a:gd name="connsiteX338" fmla="*/ 264490 w 1941470"/>
                <a:gd name="connsiteY338" fmla="*/ 850146 h 1194629"/>
                <a:gd name="connsiteX339" fmla="*/ 261374 w 1941470"/>
                <a:gd name="connsiteY339" fmla="*/ 848347 h 1194629"/>
                <a:gd name="connsiteX340" fmla="*/ 290173 w 1941470"/>
                <a:gd name="connsiteY340" fmla="*/ 800995 h 1194629"/>
                <a:gd name="connsiteX341" fmla="*/ 1002374 w 1941470"/>
                <a:gd name="connsiteY341" fmla="*/ 323403 h 1194629"/>
                <a:gd name="connsiteX342" fmla="*/ 1019945 w 1941470"/>
                <a:gd name="connsiteY342" fmla="*/ 320713 h 1194629"/>
                <a:gd name="connsiteX343" fmla="*/ 1017635 w 1941470"/>
                <a:gd name="connsiteY343" fmla="*/ 324714 h 1194629"/>
                <a:gd name="connsiteX344" fmla="*/ 1003094 w 1941470"/>
                <a:gd name="connsiteY344" fmla="*/ 326939 h 1194629"/>
                <a:gd name="connsiteX345" fmla="*/ 293161 w 1941470"/>
                <a:gd name="connsiteY345" fmla="*/ 803003 h 1194629"/>
                <a:gd name="connsiteX346" fmla="*/ 301748 w 1941470"/>
                <a:gd name="connsiteY346" fmla="*/ 871657 h 1194629"/>
                <a:gd name="connsiteX347" fmla="*/ 298632 w 1941470"/>
                <a:gd name="connsiteY347" fmla="*/ 869858 h 1194629"/>
                <a:gd name="connsiteX348" fmla="*/ 325881 w 1941470"/>
                <a:gd name="connsiteY348" fmla="*/ 825051 h 1194629"/>
                <a:gd name="connsiteX349" fmla="*/ 906508 w 1941470"/>
                <a:gd name="connsiteY349" fmla="*/ 392550 h 1194629"/>
                <a:gd name="connsiteX350" fmla="*/ 991049 w 1941470"/>
                <a:gd name="connsiteY350" fmla="*/ 370762 h 1194629"/>
                <a:gd name="connsiteX351" fmla="*/ 988524 w 1941470"/>
                <a:gd name="connsiteY351" fmla="*/ 375135 h 1194629"/>
                <a:gd name="connsiteX352" fmla="*/ 907572 w 1941470"/>
                <a:gd name="connsiteY352" fmla="*/ 395996 h 1194629"/>
                <a:gd name="connsiteX353" fmla="*/ 328869 w 1941470"/>
                <a:gd name="connsiteY353" fmla="*/ 827059 h 1194629"/>
                <a:gd name="connsiteX354" fmla="*/ 339034 w 1941470"/>
                <a:gd name="connsiteY354" fmla="*/ 893184 h 1194629"/>
                <a:gd name="connsiteX355" fmla="*/ 335918 w 1941470"/>
                <a:gd name="connsiteY355" fmla="*/ 891385 h 1194629"/>
                <a:gd name="connsiteX356" fmla="*/ 361609 w 1941470"/>
                <a:gd name="connsiteY356" fmla="*/ 849142 h 1194629"/>
                <a:gd name="connsiteX357" fmla="*/ 823042 w 1941470"/>
                <a:gd name="connsiteY357" fmla="*/ 469006 h 1194629"/>
                <a:gd name="connsiteX358" fmla="*/ 958691 w 1941470"/>
                <a:gd name="connsiteY358" fmla="*/ 426807 h 1194629"/>
                <a:gd name="connsiteX359" fmla="*/ 956045 w 1941470"/>
                <a:gd name="connsiteY359" fmla="*/ 431390 h 1194629"/>
                <a:gd name="connsiteX360" fmla="*/ 824437 w 1941470"/>
                <a:gd name="connsiteY360" fmla="*/ 472330 h 1194629"/>
                <a:gd name="connsiteX361" fmla="*/ 364597 w 1941470"/>
                <a:gd name="connsiteY361" fmla="*/ 851151 h 1194629"/>
                <a:gd name="connsiteX362" fmla="*/ 376321 w 1941470"/>
                <a:gd name="connsiteY362" fmla="*/ 914712 h 1194629"/>
                <a:gd name="connsiteX363" fmla="*/ 373176 w 1941470"/>
                <a:gd name="connsiteY363" fmla="*/ 912896 h 1194629"/>
                <a:gd name="connsiteX364" fmla="*/ 397317 w 1941470"/>
                <a:gd name="connsiteY364" fmla="*/ 873199 h 1194629"/>
                <a:gd name="connsiteX365" fmla="*/ 839781 w 1941470"/>
                <a:gd name="connsiteY365" fmla="*/ 508696 h 1194629"/>
                <a:gd name="connsiteX366" fmla="*/ 927093 w 1941470"/>
                <a:gd name="connsiteY366" fmla="*/ 481537 h 1194629"/>
                <a:gd name="connsiteX367" fmla="*/ 924435 w 1941470"/>
                <a:gd name="connsiteY367" fmla="*/ 486140 h 1194629"/>
                <a:gd name="connsiteX368" fmla="*/ 841210 w 1941470"/>
                <a:gd name="connsiteY368" fmla="*/ 512032 h 1194629"/>
                <a:gd name="connsiteX369" fmla="*/ 400326 w 1941470"/>
                <a:gd name="connsiteY369" fmla="*/ 875243 h 1194629"/>
                <a:gd name="connsiteX370" fmla="*/ 413578 w 1941470"/>
                <a:gd name="connsiteY370" fmla="*/ 936222 h 1194629"/>
                <a:gd name="connsiteX371" fmla="*/ 410463 w 1941470"/>
                <a:gd name="connsiteY371" fmla="*/ 934424 h 1194629"/>
                <a:gd name="connsiteX372" fmla="*/ 433047 w 1941470"/>
                <a:gd name="connsiteY372" fmla="*/ 897290 h 1194629"/>
                <a:gd name="connsiteX373" fmla="*/ 856554 w 1941470"/>
                <a:gd name="connsiteY373" fmla="*/ 548397 h 1194629"/>
                <a:gd name="connsiteX374" fmla="*/ 895483 w 1941470"/>
                <a:gd name="connsiteY374" fmla="*/ 536287 h 1194629"/>
                <a:gd name="connsiteX375" fmla="*/ 892838 w 1941470"/>
                <a:gd name="connsiteY375" fmla="*/ 540868 h 1194629"/>
                <a:gd name="connsiteX376" fmla="*/ 857949 w 1941470"/>
                <a:gd name="connsiteY376" fmla="*/ 551721 h 1194629"/>
                <a:gd name="connsiteX377" fmla="*/ 436034 w 1941470"/>
                <a:gd name="connsiteY377" fmla="*/ 899298 h 1194629"/>
                <a:gd name="connsiteX378" fmla="*/ 450866 w 1941470"/>
                <a:gd name="connsiteY378" fmla="*/ 957750 h 1194629"/>
                <a:gd name="connsiteX379" fmla="*/ 447720 w 1941470"/>
                <a:gd name="connsiteY379" fmla="*/ 955934 h 1194629"/>
                <a:gd name="connsiteX380" fmla="*/ 468754 w 1941470"/>
                <a:gd name="connsiteY380" fmla="*/ 921346 h 1194629"/>
                <a:gd name="connsiteX381" fmla="*/ 717169 w 1941470"/>
                <a:gd name="connsiteY381" fmla="*/ 672932 h 1194629"/>
                <a:gd name="connsiteX382" fmla="*/ 862048 w 1941470"/>
                <a:gd name="connsiteY382" fmla="*/ 594198 h 1194629"/>
                <a:gd name="connsiteX383" fmla="*/ 858588 w 1941470"/>
                <a:gd name="connsiteY383" fmla="*/ 600191 h 1194629"/>
                <a:gd name="connsiteX384" fmla="*/ 719213 w 1941470"/>
                <a:gd name="connsiteY384" fmla="*/ 675941 h 1194629"/>
                <a:gd name="connsiteX385" fmla="*/ 471763 w 1941470"/>
                <a:gd name="connsiteY385" fmla="*/ 923390 h 11946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Lst>
              <a:rect l="l" t="t" r="r" b="b"/>
              <a:pathLst>
                <a:path w="1941470" h="1194629">
                  <a:moveTo>
                    <a:pt x="1255841" y="3538"/>
                  </a:moveTo>
                  <a:lnTo>
                    <a:pt x="1257842" y="73"/>
                  </a:lnTo>
                  <a:lnTo>
                    <a:pt x="1377594" y="6120"/>
                  </a:lnTo>
                  <a:cubicBezTo>
                    <a:pt x="1570721" y="25733"/>
                    <a:pt x="1752535" y="83609"/>
                    <a:pt x="1915338" y="172048"/>
                  </a:cubicBezTo>
                  <a:lnTo>
                    <a:pt x="1941172" y="187743"/>
                  </a:lnTo>
                  <a:lnTo>
                    <a:pt x="1941470" y="192016"/>
                  </a:lnTo>
                  <a:lnTo>
                    <a:pt x="1905217" y="170258"/>
                  </a:lnTo>
                  <a:cubicBezTo>
                    <a:pt x="1741152" y="82479"/>
                    <a:pt x="1561008" y="27663"/>
                    <a:pt x="1373051" y="9248"/>
                  </a:cubicBezTo>
                  <a:close/>
                  <a:moveTo>
                    <a:pt x="1231645" y="45448"/>
                  </a:moveTo>
                  <a:lnTo>
                    <a:pt x="1233671" y="41939"/>
                  </a:lnTo>
                  <a:lnTo>
                    <a:pt x="1372985" y="48997"/>
                  </a:lnTo>
                  <a:cubicBezTo>
                    <a:pt x="1560083" y="68057"/>
                    <a:pt x="1736348" y="124294"/>
                    <a:pt x="1894253" y="210183"/>
                  </a:cubicBezTo>
                  <a:lnTo>
                    <a:pt x="1936845" y="236086"/>
                  </a:lnTo>
                  <a:lnTo>
                    <a:pt x="1935670" y="239581"/>
                  </a:lnTo>
                  <a:lnTo>
                    <a:pt x="1892543" y="213353"/>
                  </a:lnTo>
                  <a:cubicBezTo>
                    <a:pt x="1735046" y="127689"/>
                    <a:pt x="1559237" y="71599"/>
                    <a:pt x="1372619" y="52589"/>
                  </a:cubicBezTo>
                  <a:close/>
                  <a:moveTo>
                    <a:pt x="1206073" y="89739"/>
                  </a:moveTo>
                  <a:lnTo>
                    <a:pt x="1208221" y="86019"/>
                  </a:lnTo>
                  <a:lnTo>
                    <a:pt x="1230748" y="84878"/>
                  </a:lnTo>
                  <a:cubicBezTo>
                    <a:pt x="1463391" y="84878"/>
                    <a:pt x="1682473" y="144018"/>
                    <a:pt x="1873750" y="248054"/>
                  </a:cubicBezTo>
                  <a:lnTo>
                    <a:pt x="1920250" y="276332"/>
                  </a:lnTo>
                  <a:lnTo>
                    <a:pt x="1918434" y="279478"/>
                  </a:lnTo>
                  <a:lnTo>
                    <a:pt x="1872004" y="251241"/>
                  </a:lnTo>
                  <a:cubicBezTo>
                    <a:pt x="1681238" y="147476"/>
                    <a:pt x="1462750" y="88489"/>
                    <a:pt x="1230748" y="88489"/>
                  </a:cubicBezTo>
                  <a:close/>
                  <a:moveTo>
                    <a:pt x="1180448" y="134123"/>
                  </a:moveTo>
                  <a:lnTo>
                    <a:pt x="1182596" y="130404"/>
                  </a:lnTo>
                  <a:lnTo>
                    <a:pt x="1230748" y="127964"/>
                  </a:lnTo>
                  <a:cubicBezTo>
                    <a:pt x="1455953" y="127964"/>
                    <a:pt x="1668039" y="185220"/>
                    <a:pt x="1853211" y="285940"/>
                  </a:cubicBezTo>
                  <a:lnTo>
                    <a:pt x="1898723" y="313618"/>
                  </a:lnTo>
                  <a:lnTo>
                    <a:pt x="1896924" y="316735"/>
                  </a:lnTo>
                  <a:lnTo>
                    <a:pt x="1851501" y="289111"/>
                  </a:lnTo>
                  <a:cubicBezTo>
                    <a:pt x="1666839" y="188671"/>
                    <a:pt x="1455338" y="131575"/>
                    <a:pt x="1230748" y="131575"/>
                  </a:cubicBezTo>
                  <a:close/>
                  <a:moveTo>
                    <a:pt x="1154822" y="178509"/>
                  </a:moveTo>
                  <a:lnTo>
                    <a:pt x="1156970" y="174788"/>
                  </a:lnTo>
                  <a:lnTo>
                    <a:pt x="1230748" y="171051"/>
                  </a:lnTo>
                  <a:cubicBezTo>
                    <a:pt x="1448541" y="171051"/>
                    <a:pt x="1653640" y="226416"/>
                    <a:pt x="1832708" y="323811"/>
                  </a:cubicBezTo>
                  <a:lnTo>
                    <a:pt x="1877212" y="350876"/>
                  </a:lnTo>
                  <a:lnTo>
                    <a:pt x="1875396" y="354022"/>
                  </a:lnTo>
                  <a:lnTo>
                    <a:pt x="1830961" y="326998"/>
                  </a:lnTo>
                  <a:cubicBezTo>
                    <a:pt x="1652405" y="229874"/>
                    <a:pt x="1447900" y="174662"/>
                    <a:pt x="1230748" y="174662"/>
                  </a:cubicBezTo>
                  <a:close/>
                  <a:moveTo>
                    <a:pt x="1129197" y="222893"/>
                  </a:moveTo>
                  <a:lnTo>
                    <a:pt x="1131345" y="219173"/>
                  </a:lnTo>
                  <a:lnTo>
                    <a:pt x="1230748" y="214137"/>
                  </a:lnTo>
                  <a:cubicBezTo>
                    <a:pt x="1441103" y="214137"/>
                    <a:pt x="1639204" y="267618"/>
                    <a:pt x="1812168" y="361698"/>
                  </a:cubicBezTo>
                  <a:lnTo>
                    <a:pt x="1855684" y="388163"/>
                  </a:lnTo>
                  <a:lnTo>
                    <a:pt x="1853886" y="391279"/>
                  </a:lnTo>
                  <a:lnTo>
                    <a:pt x="1810458" y="364868"/>
                  </a:lnTo>
                  <a:cubicBezTo>
                    <a:pt x="1638006" y="271069"/>
                    <a:pt x="1440488" y="217748"/>
                    <a:pt x="1230748" y="217748"/>
                  </a:cubicBezTo>
                  <a:close/>
                  <a:moveTo>
                    <a:pt x="1103097" y="268099"/>
                  </a:moveTo>
                  <a:lnTo>
                    <a:pt x="1105409" y="264095"/>
                  </a:lnTo>
                  <a:lnTo>
                    <a:pt x="1110501" y="263315"/>
                  </a:lnTo>
                  <a:cubicBezTo>
                    <a:pt x="1150044" y="259287"/>
                    <a:pt x="1190159" y="257224"/>
                    <a:pt x="1230748" y="257224"/>
                  </a:cubicBezTo>
                  <a:cubicBezTo>
                    <a:pt x="1433692" y="257224"/>
                    <a:pt x="1624806" y="308814"/>
                    <a:pt x="1791665" y="399569"/>
                  </a:cubicBezTo>
                  <a:lnTo>
                    <a:pt x="1834174" y="425420"/>
                  </a:lnTo>
                  <a:lnTo>
                    <a:pt x="1832367" y="428550"/>
                  </a:lnTo>
                  <a:lnTo>
                    <a:pt x="1789955" y="402755"/>
                  </a:lnTo>
                  <a:cubicBezTo>
                    <a:pt x="1623607" y="312272"/>
                    <a:pt x="1433076" y="260835"/>
                    <a:pt x="1230748" y="260835"/>
                  </a:cubicBezTo>
                  <a:cubicBezTo>
                    <a:pt x="1190287" y="260835"/>
                    <a:pt x="1150298" y="262892"/>
                    <a:pt x="1110879" y="266908"/>
                  </a:cubicBezTo>
                  <a:close/>
                  <a:moveTo>
                    <a:pt x="1076974" y="315632"/>
                  </a:moveTo>
                  <a:lnTo>
                    <a:pt x="1078268" y="311787"/>
                  </a:lnTo>
                  <a:lnTo>
                    <a:pt x="1114907" y="306179"/>
                  </a:lnTo>
                  <a:cubicBezTo>
                    <a:pt x="1153001" y="302298"/>
                    <a:pt x="1191647" y="300310"/>
                    <a:pt x="1230748" y="300310"/>
                  </a:cubicBezTo>
                  <a:cubicBezTo>
                    <a:pt x="1426254" y="300310"/>
                    <a:pt x="1610371" y="350016"/>
                    <a:pt x="1771125" y="437456"/>
                  </a:cubicBezTo>
                  <a:lnTo>
                    <a:pt x="1812646" y="462707"/>
                  </a:lnTo>
                  <a:lnTo>
                    <a:pt x="1810848" y="465823"/>
                  </a:lnTo>
                  <a:lnTo>
                    <a:pt x="1769415" y="440626"/>
                  </a:lnTo>
                  <a:cubicBezTo>
                    <a:pt x="1609172" y="353467"/>
                    <a:pt x="1425639" y="303921"/>
                    <a:pt x="1230748" y="303921"/>
                  </a:cubicBezTo>
                  <a:cubicBezTo>
                    <a:pt x="1191770" y="303921"/>
                    <a:pt x="1153246" y="305903"/>
                    <a:pt x="1115272" y="309771"/>
                  </a:cubicBezTo>
                  <a:close/>
                  <a:moveTo>
                    <a:pt x="1063497" y="361230"/>
                  </a:moveTo>
                  <a:lnTo>
                    <a:pt x="1063245" y="357621"/>
                  </a:lnTo>
                  <a:lnTo>
                    <a:pt x="1119299" y="349043"/>
                  </a:lnTo>
                  <a:cubicBezTo>
                    <a:pt x="1155949" y="345310"/>
                    <a:pt x="1193129" y="343397"/>
                    <a:pt x="1230748" y="343397"/>
                  </a:cubicBezTo>
                  <a:cubicBezTo>
                    <a:pt x="1418842" y="343397"/>
                    <a:pt x="1595972" y="391212"/>
                    <a:pt x="1750622" y="475326"/>
                  </a:cubicBezTo>
                  <a:lnTo>
                    <a:pt x="1791136" y="499965"/>
                  </a:lnTo>
                  <a:lnTo>
                    <a:pt x="1789329" y="503094"/>
                  </a:lnTo>
                  <a:lnTo>
                    <a:pt x="1748912" y="478513"/>
                  </a:lnTo>
                  <a:cubicBezTo>
                    <a:pt x="1594774" y="394671"/>
                    <a:pt x="1418227" y="347008"/>
                    <a:pt x="1230748" y="347008"/>
                  </a:cubicBezTo>
                  <a:cubicBezTo>
                    <a:pt x="1193252" y="347008"/>
                    <a:pt x="1156194" y="348914"/>
                    <a:pt x="1119665" y="352634"/>
                  </a:cubicBezTo>
                  <a:close/>
                  <a:moveTo>
                    <a:pt x="1066654" y="404286"/>
                  </a:moveTo>
                  <a:lnTo>
                    <a:pt x="1066473" y="403914"/>
                  </a:lnTo>
                  <a:lnTo>
                    <a:pt x="1066249" y="400700"/>
                  </a:lnTo>
                  <a:lnTo>
                    <a:pt x="1123704" y="391906"/>
                  </a:lnTo>
                  <a:cubicBezTo>
                    <a:pt x="1158905" y="388320"/>
                    <a:pt x="1194616" y="386483"/>
                    <a:pt x="1230747" y="386483"/>
                  </a:cubicBezTo>
                  <a:cubicBezTo>
                    <a:pt x="1411404" y="386483"/>
                    <a:pt x="1581537" y="432415"/>
                    <a:pt x="1730082" y="513213"/>
                  </a:cubicBezTo>
                  <a:lnTo>
                    <a:pt x="1769608" y="537251"/>
                  </a:lnTo>
                  <a:lnTo>
                    <a:pt x="1767809" y="540367"/>
                  </a:lnTo>
                  <a:lnTo>
                    <a:pt x="1728372" y="516383"/>
                  </a:lnTo>
                  <a:cubicBezTo>
                    <a:pt x="1580338" y="435866"/>
                    <a:pt x="1410788" y="390094"/>
                    <a:pt x="1230747" y="390094"/>
                  </a:cubicBezTo>
                  <a:cubicBezTo>
                    <a:pt x="1194739" y="390094"/>
                    <a:pt x="1159150" y="391925"/>
                    <a:pt x="1124069" y="395499"/>
                  </a:cubicBezTo>
                  <a:close/>
                  <a:moveTo>
                    <a:pt x="1086424" y="444800"/>
                  </a:moveTo>
                  <a:lnTo>
                    <a:pt x="1084766" y="441401"/>
                  </a:lnTo>
                  <a:lnTo>
                    <a:pt x="1128098" y="434770"/>
                  </a:lnTo>
                  <a:cubicBezTo>
                    <a:pt x="1161854" y="431332"/>
                    <a:pt x="1196099" y="429570"/>
                    <a:pt x="1230748" y="429570"/>
                  </a:cubicBezTo>
                  <a:cubicBezTo>
                    <a:pt x="1403993" y="429570"/>
                    <a:pt x="1567139" y="473610"/>
                    <a:pt x="1709579" y="551084"/>
                  </a:cubicBezTo>
                  <a:lnTo>
                    <a:pt x="1748098" y="574508"/>
                  </a:lnTo>
                  <a:lnTo>
                    <a:pt x="1746291" y="577638"/>
                  </a:lnTo>
                  <a:lnTo>
                    <a:pt x="1707869" y="554271"/>
                  </a:lnTo>
                  <a:cubicBezTo>
                    <a:pt x="1565940" y="477069"/>
                    <a:pt x="1403377" y="433181"/>
                    <a:pt x="1230748" y="433181"/>
                  </a:cubicBezTo>
                  <a:cubicBezTo>
                    <a:pt x="1196227" y="433181"/>
                    <a:pt x="1162109" y="434936"/>
                    <a:pt x="1128477" y="438363"/>
                  </a:cubicBezTo>
                  <a:close/>
                  <a:moveTo>
                    <a:pt x="1129022" y="481815"/>
                  </a:moveTo>
                  <a:lnTo>
                    <a:pt x="1124043" y="478940"/>
                  </a:lnTo>
                  <a:lnTo>
                    <a:pt x="1124032" y="478930"/>
                  </a:lnTo>
                  <a:lnTo>
                    <a:pt x="1132504" y="477634"/>
                  </a:lnTo>
                  <a:cubicBezTo>
                    <a:pt x="1164812" y="474342"/>
                    <a:pt x="1197587" y="472656"/>
                    <a:pt x="1230748" y="472656"/>
                  </a:cubicBezTo>
                  <a:cubicBezTo>
                    <a:pt x="1396555" y="472656"/>
                    <a:pt x="1552704" y="514813"/>
                    <a:pt x="1689040" y="588971"/>
                  </a:cubicBezTo>
                  <a:lnTo>
                    <a:pt x="1726570" y="611795"/>
                  </a:lnTo>
                  <a:lnTo>
                    <a:pt x="1724771" y="614911"/>
                  </a:lnTo>
                  <a:lnTo>
                    <a:pt x="1687330" y="592141"/>
                  </a:lnTo>
                  <a:cubicBezTo>
                    <a:pt x="1551505" y="518264"/>
                    <a:pt x="1395939" y="476267"/>
                    <a:pt x="1230748" y="476267"/>
                  </a:cubicBezTo>
                  <a:cubicBezTo>
                    <a:pt x="1197710" y="476267"/>
                    <a:pt x="1165056" y="477947"/>
                    <a:pt x="1132869" y="481226"/>
                  </a:cubicBezTo>
                  <a:close/>
                  <a:moveTo>
                    <a:pt x="1199512" y="522513"/>
                  </a:moveTo>
                  <a:lnTo>
                    <a:pt x="1194189" y="519439"/>
                  </a:lnTo>
                  <a:lnTo>
                    <a:pt x="1230748" y="515743"/>
                  </a:lnTo>
                  <a:cubicBezTo>
                    <a:pt x="1389143" y="515743"/>
                    <a:pt x="1538305" y="556009"/>
                    <a:pt x="1668537" y="626842"/>
                  </a:cubicBezTo>
                  <a:lnTo>
                    <a:pt x="1705060" y="649053"/>
                  </a:lnTo>
                  <a:lnTo>
                    <a:pt x="1703253" y="652182"/>
                  </a:lnTo>
                  <a:lnTo>
                    <a:pt x="1666827" y="630028"/>
                  </a:lnTo>
                  <a:cubicBezTo>
                    <a:pt x="1537107" y="559467"/>
                    <a:pt x="1388528" y="519354"/>
                    <a:pt x="1230748" y="519354"/>
                  </a:cubicBezTo>
                  <a:close/>
                  <a:moveTo>
                    <a:pt x="1272316" y="564546"/>
                  </a:moveTo>
                  <a:lnTo>
                    <a:pt x="1265460" y="560588"/>
                  </a:lnTo>
                  <a:lnTo>
                    <a:pt x="1320192" y="563361"/>
                  </a:lnTo>
                  <a:cubicBezTo>
                    <a:pt x="1437849" y="575347"/>
                    <a:pt x="1548695" y="610714"/>
                    <a:pt x="1647996" y="664728"/>
                  </a:cubicBezTo>
                  <a:lnTo>
                    <a:pt x="1679508" y="683892"/>
                  </a:lnTo>
                  <a:lnTo>
                    <a:pt x="1677092" y="686633"/>
                  </a:lnTo>
                  <a:lnTo>
                    <a:pt x="1646287" y="667898"/>
                  </a:lnTo>
                  <a:cubicBezTo>
                    <a:pt x="1547394" y="614109"/>
                    <a:pt x="1437003" y="578889"/>
                    <a:pt x="1319827" y="566953"/>
                  </a:cubicBezTo>
                  <a:close/>
                  <a:moveTo>
                    <a:pt x="1363460" y="617168"/>
                  </a:moveTo>
                  <a:lnTo>
                    <a:pt x="1354859" y="612202"/>
                  </a:lnTo>
                  <a:lnTo>
                    <a:pt x="1398424" y="618869"/>
                  </a:lnTo>
                  <a:cubicBezTo>
                    <a:pt x="1479691" y="635541"/>
                    <a:pt x="1556680" y="664084"/>
                    <a:pt x="1627494" y="702599"/>
                  </a:cubicBezTo>
                  <a:lnTo>
                    <a:pt x="1643433" y="712292"/>
                  </a:lnTo>
                  <a:lnTo>
                    <a:pt x="1639576" y="714174"/>
                  </a:lnTo>
                  <a:lnTo>
                    <a:pt x="1625784" y="705786"/>
                  </a:lnTo>
                  <a:cubicBezTo>
                    <a:pt x="1555277" y="667433"/>
                    <a:pt x="1478621" y="639010"/>
                    <a:pt x="1397703" y="622409"/>
                  </a:cubicBezTo>
                  <a:close/>
                  <a:moveTo>
                    <a:pt x="1505272" y="699043"/>
                  </a:moveTo>
                  <a:lnTo>
                    <a:pt x="1487060" y="688528"/>
                  </a:lnTo>
                  <a:lnTo>
                    <a:pt x="1537919" y="707180"/>
                  </a:lnTo>
                  <a:lnTo>
                    <a:pt x="1578084" y="726558"/>
                  </a:lnTo>
                  <a:lnTo>
                    <a:pt x="1572967" y="726915"/>
                  </a:lnTo>
                  <a:lnTo>
                    <a:pt x="1564962" y="724223"/>
                  </a:lnTo>
                  <a:lnTo>
                    <a:pt x="1536524" y="710503"/>
                  </a:lnTo>
                  <a:close/>
                  <a:moveTo>
                    <a:pt x="990872" y="510372"/>
                  </a:moveTo>
                  <a:lnTo>
                    <a:pt x="1010554" y="500767"/>
                  </a:lnTo>
                  <a:lnTo>
                    <a:pt x="1024981" y="499761"/>
                  </a:lnTo>
                  <a:close/>
                  <a:moveTo>
                    <a:pt x="925557" y="575607"/>
                  </a:moveTo>
                  <a:lnTo>
                    <a:pt x="928215" y="571003"/>
                  </a:lnTo>
                  <a:lnTo>
                    <a:pt x="1045726" y="534450"/>
                  </a:lnTo>
                  <a:lnTo>
                    <a:pt x="1127035" y="526229"/>
                  </a:lnTo>
                  <a:lnTo>
                    <a:pt x="1132361" y="529304"/>
                  </a:lnTo>
                  <a:lnTo>
                    <a:pt x="1046470" y="537990"/>
                  </a:lnTo>
                  <a:close/>
                  <a:moveTo>
                    <a:pt x="893961" y="630334"/>
                  </a:moveTo>
                  <a:lnTo>
                    <a:pt x="896606" y="625753"/>
                  </a:lnTo>
                  <a:lnTo>
                    <a:pt x="1054410" y="576660"/>
                  </a:lnTo>
                  <a:lnTo>
                    <a:pt x="1190542" y="562895"/>
                  </a:lnTo>
                  <a:lnTo>
                    <a:pt x="1195864" y="565967"/>
                  </a:lnTo>
                  <a:lnTo>
                    <a:pt x="1055131" y="580197"/>
                  </a:lnTo>
                  <a:close/>
                  <a:moveTo>
                    <a:pt x="853376" y="700628"/>
                  </a:moveTo>
                  <a:lnTo>
                    <a:pt x="856839" y="694631"/>
                  </a:lnTo>
                  <a:lnTo>
                    <a:pt x="906803" y="667478"/>
                  </a:lnTo>
                  <a:cubicBezTo>
                    <a:pt x="1006430" y="625270"/>
                    <a:pt x="1115911" y="601916"/>
                    <a:pt x="1230748" y="601916"/>
                  </a:cubicBezTo>
                  <a:lnTo>
                    <a:pt x="1260763" y="603436"/>
                  </a:lnTo>
                  <a:lnTo>
                    <a:pt x="1267619" y="607395"/>
                  </a:lnTo>
                  <a:lnTo>
                    <a:pt x="1230748" y="605527"/>
                  </a:lnTo>
                  <a:cubicBezTo>
                    <a:pt x="1116424" y="605527"/>
                    <a:pt x="1007425" y="628783"/>
                    <a:pt x="908233" y="670813"/>
                  </a:cubicBezTo>
                  <a:close/>
                  <a:moveTo>
                    <a:pt x="812332" y="771720"/>
                  </a:moveTo>
                  <a:lnTo>
                    <a:pt x="815764" y="765775"/>
                  </a:lnTo>
                  <a:lnTo>
                    <a:pt x="923576" y="707180"/>
                  </a:lnTo>
                  <a:cubicBezTo>
                    <a:pt x="1018048" y="667152"/>
                    <a:pt x="1121861" y="645003"/>
                    <a:pt x="1230748" y="645003"/>
                  </a:cubicBezTo>
                  <a:cubicBezTo>
                    <a:pt x="1257969" y="645003"/>
                    <a:pt x="1284874" y="646387"/>
                    <a:pt x="1311395" y="649089"/>
                  </a:cubicBezTo>
                  <a:lnTo>
                    <a:pt x="1350095" y="655013"/>
                  </a:lnTo>
                  <a:lnTo>
                    <a:pt x="1358692" y="659976"/>
                  </a:lnTo>
                  <a:lnTo>
                    <a:pt x="1311030" y="652681"/>
                  </a:lnTo>
                  <a:cubicBezTo>
                    <a:pt x="1284629" y="649992"/>
                    <a:pt x="1257846" y="648614"/>
                    <a:pt x="1230748" y="648614"/>
                  </a:cubicBezTo>
                  <a:cubicBezTo>
                    <a:pt x="1122354" y="648614"/>
                    <a:pt x="1019012" y="670660"/>
                    <a:pt x="924972" y="710503"/>
                  </a:cubicBezTo>
                  <a:close/>
                  <a:moveTo>
                    <a:pt x="757492" y="866704"/>
                  </a:moveTo>
                  <a:lnTo>
                    <a:pt x="762675" y="857728"/>
                  </a:lnTo>
                  <a:lnTo>
                    <a:pt x="813465" y="815805"/>
                  </a:lnTo>
                  <a:cubicBezTo>
                    <a:pt x="932680" y="735199"/>
                    <a:pt x="1076313" y="688089"/>
                    <a:pt x="1230748" y="688089"/>
                  </a:cubicBezTo>
                  <a:cubicBezTo>
                    <a:pt x="1282226" y="688089"/>
                    <a:pt x="1332504" y="693323"/>
                    <a:pt x="1381078" y="703288"/>
                  </a:cubicBezTo>
                  <a:lnTo>
                    <a:pt x="1495193" y="738785"/>
                  </a:lnTo>
                  <a:lnTo>
                    <a:pt x="1506732" y="745447"/>
                  </a:lnTo>
                  <a:lnTo>
                    <a:pt x="1507951" y="746523"/>
                  </a:lnTo>
                  <a:lnTo>
                    <a:pt x="1380357" y="706828"/>
                  </a:lnTo>
                  <a:cubicBezTo>
                    <a:pt x="1332017" y="696910"/>
                    <a:pt x="1281980" y="691700"/>
                    <a:pt x="1230748" y="691700"/>
                  </a:cubicBezTo>
                  <a:cubicBezTo>
                    <a:pt x="1077082" y="691700"/>
                    <a:pt x="934150" y="738591"/>
                    <a:pt x="815510" y="818814"/>
                  </a:cubicBezTo>
                  <a:close/>
                  <a:moveTo>
                    <a:pt x="692433" y="992752"/>
                  </a:moveTo>
                  <a:lnTo>
                    <a:pt x="695625" y="983257"/>
                  </a:lnTo>
                  <a:lnTo>
                    <a:pt x="733362" y="937540"/>
                  </a:lnTo>
                  <a:cubicBezTo>
                    <a:pt x="860796" y="810106"/>
                    <a:pt x="1036733" y="731176"/>
                    <a:pt x="1230747" y="731176"/>
                  </a:cubicBezTo>
                  <a:cubicBezTo>
                    <a:pt x="1327754" y="731176"/>
                    <a:pt x="1420241" y="750909"/>
                    <a:pt x="1504407" y="786570"/>
                  </a:cubicBezTo>
                  <a:lnTo>
                    <a:pt x="1563405" y="818635"/>
                  </a:lnTo>
                  <a:lnTo>
                    <a:pt x="1564302" y="820473"/>
                  </a:lnTo>
                  <a:lnTo>
                    <a:pt x="1564499" y="823310"/>
                  </a:lnTo>
                  <a:lnTo>
                    <a:pt x="1503012" y="789894"/>
                  </a:lnTo>
                  <a:cubicBezTo>
                    <a:pt x="1419277" y="754417"/>
                    <a:pt x="1327262" y="734787"/>
                    <a:pt x="1230747" y="734787"/>
                  </a:cubicBezTo>
                  <a:cubicBezTo>
                    <a:pt x="1037718" y="734787"/>
                    <a:pt x="862684" y="813307"/>
                    <a:pt x="735906" y="940084"/>
                  </a:cubicBezTo>
                  <a:close/>
                  <a:moveTo>
                    <a:pt x="581719" y="986561"/>
                  </a:moveTo>
                  <a:lnTo>
                    <a:pt x="672456" y="876634"/>
                  </a:lnTo>
                  <a:lnTo>
                    <a:pt x="723135" y="834803"/>
                  </a:lnTo>
                  <a:lnTo>
                    <a:pt x="718012" y="843676"/>
                  </a:lnTo>
                  <a:lnTo>
                    <a:pt x="675000" y="879178"/>
                  </a:lnTo>
                  <a:lnTo>
                    <a:pt x="586956" y="985844"/>
                  </a:lnTo>
                  <a:lnTo>
                    <a:pt x="586113" y="986255"/>
                  </a:lnTo>
                  <a:close/>
                  <a:moveTo>
                    <a:pt x="693159" y="1059250"/>
                  </a:moveTo>
                  <a:lnTo>
                    <a:pt x="691414" y="1055673"/>
                  </a:lnTo>
                  <a:lnTo>
                    <a:pt x="763800" y="967977"/>
                  </a:lnTo>
                  <a:cubicBezTo>
                    <a:pt x="883427" y="848350"/>
                    <a:pt x="1048593" y="774262"/>
                    <a:pt x="1230748" y="774262"/>
                  </a:cubicBezTo>
                  <a:cubicBezTo>
                    <a:pt x="1321825" y="774262"/>
                    <a:pt x="1408655" y="792784"/>
                    <a:pt x="1487669" y="826259"/>
                  </a:cubicBezTo>
                  <a:lnTo>
                    <a:pt x="1567037" y="869391"/>
                  </a:lnTo>
                  <a:lnTo>
                    <a:pt x="1565871" y="872857"/>
                  </a:lnTo>
                  <a:lnTo>
                    <a:pt x="1486274" y="829595"/>
                  </a:lnTo>
                  <a:cubicBezTo>
                    <a:pt x="1407691" y="796298"/>
                    <a:pt x="1321333" y="777873"/>
                    <a:pt x="1230748" y="777873"/>
                  </a:cubicBezTo>
                  <a:cubicBezTo>
                    <a:pt x="1049619" y="777873"/>
                    <a:pt x="885356" y="851571"/>
                    <a:pt x="766375" y="970552"/>
                  </a:cubicBezTo>
                  <a:close/>
                  <a:moveTo>
                    <a:pt x="529126" y="989853"/>
                  </a:moveTo>
                  <a:lnTo>
                    <a:pt x="540190" y="969494"/>
                  </a:lnTo>
                  <a:cubicBezTo>
                    <a:pt x="600128" y="880847"/>
                    <a:pt x="676670" y="804306"/>
                    <a:pt x="765317" y="744368"/>
                  </a:cubicBezTo>
                  <a:lnTo>
                    <a:pt x="779933" y="736425"/>
                  </a:lnTo>
                  <a:lnTo>
                    <a:pt x="776467" y="742429"/>
                  </a:lnTo>
                  <a:lnTo>
                    <a:pt x="767361" y="747378"/>
                  </a:lnTo>
                  <a:cubicBezTo>
                    <a:pt x="679097" y="807060"/>
                    <a:pt x="602882" y="883275"/>
                    <a:pt x="543199" y="971538"/>
                  </a:cubicBezTo>
                  <a:lnTo>
                    <a:pt x="533195" y="989945"/>
                  </a:lnTo>
                  <a:lnTo>
                    <a:pt x="530049" y="990164"/>
                  </a:lnTo>
                  <a:close/>
                  <a:moveTo>
                    <a:pt x="716581" y="1101459"/>
                  </a:moveTo>
                  <a:lnTo>
                    <a:pt x="713823" y="1099026"/>
                  </a:lnTo>
                  <a:lnTo>
                    <a:pt x="718794" y="1089882"/>
                  </a:lnTo>
                  <a:cubicBezTo>
                    <a:pt x="829893" y="925578"/>
                    <a:pt x="1017930" y="817349"/>
                    <a:pt x="1230748" y="817349"/>
                  </a:cubicBezTo>
                  <a:cubicBezTo>
                    <a:pt x="1315875" y="817349"/>
                    <a:pt x="1397037" y="834666"/>
                    <a:pt x="1470896" y="865961"/>
                  </a:cubicBezTo>
                  <a:lnTo>
                    <a:pt x="1553156" y="910669"/>
                  </a:lnTo>
                  <a:lnTo>
                    <a:pt x="1551996" y="914119"/>
                  </a:lnTo>
                  <a:lnTo>
                    <a:pt x="1469501" y="869285"/>
                  </a:lnTo>
                  <a:cubicBezTo>
                    <a:pt x="1396073" y="838174"/>
                    <a:pt x="1315383" y="820960"/>
                    <a:pt x="1230748" y="820960"/>
                  </a:cubicBezTo>
                  <a:cubicBezTo>
                    <a:pt x="1019161" y="820960"/>
                    <a:pt x="832227" y="928548"/>
                    <a:pt x="721781" y="1091890"/>
                  </a:cubicBezTo>
                  <a:close/>
                  <a:moveTo>
                    <a:pt x="487880" y="975984"/>
                  </a:moveTo>
                  <a:lnTo>
                    <a:pt x="504482" y="945437"/>
                  </a:lnTo>
                  <a:cubicBezTo>
                    <a:pt x="567523" y="852205"/>
                    <a:pt x="648028" y="771701"/>
                    <a:pt x="741260" y="708660"/>
                  </a:cubicBezTo>
                  <a:lnTo>
                    <a:pt x="820977" y="665336"/>
                  </a:lnTo>
                  <a:lnTo>
                    <a:pt x="817543" y="671283"/>
                  </a:lnTo>
                  <a:lnTo>
                    <a:pt x="743269" y="711648"/>
                  </a:lnTo>
                  <a:cubicBezTo>
                    <a:pt x="650421" y="774428"/>
                    <a:pt x="570250" y="854598"/>
                    <a:pt x="507470" y="947446"/>
                  </a:cubicBezTo>
                  <a:lnTo>
                    <a:pt x="491330" y="977144"/>
                  </a:lnTo>
                  <a:close/>
                  <a:moveTo>
                    <a:pt x="749729" y="1130298"/>
                  </a:moveTo>
                  <a:lnTo>
                    <a:pt x="748418" y="1129541"/>
                  </a:lnTo>
                  <a:lnTo>
                    <a:pt x="746798" y="1128112"/>
                  </a:lnTo>
                  <a:lnTo>
                    <a:pt x="754502" y="1113937"/>
                  </a:lnTo>
                  <a:cubicBezTo>
                    <a:pt x="857842" y="961098"/>
                    <a:pt x="1032754" y="860435"/>
                    <a:pt x="1230748" y="860435"/>
                  </a:cubicBezTo>
                  <a:cubicBezTo>
                    <a:pt x="1309945" y="860435"/>
                    <a:pt x="1385450" y="876541"/>
                    <a:pt x="1454158" y="905650"/>
                  </a:cubicBezTo>
                  <a:lnTo>
                    <a:pt x="1532373" y="948156"/>
                  </a:lnTo>
                  <a:lnTo>
                    <a:pt x="1530571" y="951276"/>
                  </a:lnTo>
                  <a:lnTo>
                    <a:pt x="1452763" y="908985"/>
                  </a:lnTo>
                  <a:cubicBezTo>
                    <a:pt x="1384486" y="880055"/>
                    <a:pt x="1309453" y="864046"/>
                    <a:pt x="1230748" y="864046"/>
                  </a:cubicBezTo>
                  <a:cubicBezTo>
                    <a:pt x="1034037" y="864046"/>
                    <a:pt x="860215" y="964100"/>
                    <a:pt x="757511" y="1115981"/>
                  </a:cubicBezTo>
                  <a:close/>
                  <a:moveTo>
                    <a:pt x="786860" y="1151735"/>
                  </a:moveTo>
                  <a:lnTo>
                    <a:pt x="783755" y="1149943"/>
                  </a:lnTo>
                  <a:lnTo>
                    <a:pt x="790230" y="1138029"/>
                  </a:lnTo>
                  <a:cubicBezTo>
                    <a:pt x="885829" y="996652"/>
                    <a:pt x="1047628" y="903522"/>
                    <a:pt x="1230747" y="903522"/>
                  </a:cubicBezTo>
                  <a:cubicBezTo>
                    <a:pt x="1303994" y="903522"/>
                    <a:pt x="1373831" y="918423"/>
                    <a:pt x="1437384" y="945352"/>
                  </a:cubicBezTo>
                  <a:lnTo>
                    <a:pt x="1510917" y="985317"/>
                  </a:lnTo>
                  <a:lnTo>
                    <a:pt x="1509124" y="988423"/>
                  </a:lnTo>
                  <a:lnTo>
                    <a:pt x="1435989" y="948676"/>
                  </a:lnTo>
                  <a:cubicBezTo>
                    <a:pt x="1372867" y="921931"/>
                    <a:pt x="1303502" y="907133"/>
                    <a:pt x="1230747" y="907133"/>
                  </a:cubicBezTo>
                  <a:cubicBezTo>
                    <a:pt x="1048859" y="907133"/>
                    <a:pt x="888163" y="999622"/>
                    <a:pt x="793218" y="1140038"/>
                  </a:cubicBezTo>
                  <a:close/>
                  <a:moveTo>
                    <a:pt x="824022" y="1173191"/>
                  </a:moveTo>
                  <a:lnTo>
                    <a:pt x="820886" y="1171380"/>
                  </a:lnTo>
                  <a:lnTo>
                    <a:pt x="825938" y="1162085"/>
                  </a:lnTo>
                  <a:cubicBezTo>
                    <a:pt x="913778" y="1032172"/>
                    <a:pt x="1062453" y="946608"/>
                    <a:pt x="1230748" y="946608"/>
                  </a:cubicBezTo>
                  <a:cubicBezTo>
                    <a:pt x="1298066" y="946608"/>
                    <a:pt x="1362244" y="960298"/>
                    <a:pt x="1420646" y="985041"/>
                  </a:cubicBezTo>
                  <a:lnTo>
                    <a:pt x="1489480" y="1022448"/>
                  </a:lnTo>
                  <a:lnTo>
                    <a:pt x="1487678" y="1025569"/>
                  </a:lnTo>
                  <a:lnTo>
                    <a:pt x="1419251" y="988376"/>
                  </a:lnTo>
                  <a:cubicBezTo>
                    <a:pt x="1361280" y="963812"/>
                    <a:pt x="1297573" y="950219"/>
                    <a:pt x="1230748" y="950219"/>
                  </a:cubicBezTo>
                  <a:cubicBezTo>
                    <a:pt x="1063735" y="950219"/>
                    <a:pt x="916150" y="1035174"/>
                    <a:pt x="828948" y="1164129"/>
                  </a:cubicBezTo>
                  <a:close/>
                  <a:moveTo>
                    <a:pt x="861153" y="1194629"/>
                  </a:moveTo>
                  <a:lnTo>
                    <a:pt x="858048" y="1192836"/>
                  </a:lnTo>
                  <a:lnTo>
                    <a:pt x="861667" y="1186177"/>
                  </a:lnTo>
                  <a:cubicBezTo>
                    <a:pt x="941765" y="1067725"/>
                    <a:pt x="1077328" y="989695"/>
                    <a:pt x="1230748" y="989695"/>
                  </a:cubicBezTo>
                  <a:cubicBezTo>
                    <a:pt x="1292115" y="989695"/>
                    <a:pt x="1350626" y="1002180"/>
                    <a:pt x="1403873" y="1024743"/>
                  </a:cubicBezTo>
                  <a:lnTo>
                    <a:pt x="1468024" y="1059610"/>
                  </a:lnTo>
                  <a:lnTo>
                    <a:pt x="1466231" y="1062716"/>
                  </a:lnTo>
                  <a:lnTo>
                    <a:pt x="1402477" y="1028066"/>
                  </a:lnTo>
                  <a:cubicBezTo>
                    <a:pt x="1349661" y="1005688"/>
                    <a:pt x="1291623" y="993306"/>
                    <a:pt x="1230748" y="993306"/>
                  </a:cubicBezTo>
                  <a:cubicBezTo>
                    <a:pt x="1078559" y="993306"/>
                    <a:pt x="944099" y="1070695"/>
                    <a:pt x="864655" y="1188185"/>
                  </a:cubicBezTo>
                  <a:close/>
                  <a:moveTo>
                    <a:pt x="2893" y="699113"/>
                  </a:moveTo>
                  <a:lnTo>
                    <a:pt x="0" y="697443"/>
                  </a:lnTo>
                  <a:lnTo>
                    <a:pt x="39807" y="631919"/>
                  </a:lnTo>
                  <a:cubicBezTo>
                    <a:pt x="272097" y="288086"/>
                    <a:pt x="649366" y="50249"/>
                    <a:pt x="1083902" y="6120"/>
                  </a:cubicBezTo>
                  <a:lnTo>
                    <a:pt x="1205109" y="0"/>
                  </a:lnTo>
                  <a:lnTo>
                    <a:pt x="1202991" y="3668"/>
                  </a:lnTo>
                  <a:lnTo>
                    <a:pt x="1088445" y="9248"/>
                  </a:lnTo>
                  <a:cubicBezTo>
                    <a:pt x="759521" y="41474"/>
                    <a:pt x="454520" y="185177"/>
                    <a:pt x="217758" y="421938"/>
                  </a:cubicBezTo>
                  <a:cubicBezTo>
                    <a:pt x="150112" y="489584"/>
                    <a:pt x="90062" y="562800"/>
                    <a:pt x="38039" y="640553"/>
                  </a:cubicBezTo>
                  <a:close/>
                  <a:moveTo>
                    <a:pt x="40857" y="721031"/>
                  </a:moveTo>
                  <a:lnTo>
                    <a:pt x="37741" y="719232"/>
                  </a:lnTo>
                  <a:lnTo>
                    <a:pt x="75861" y="656551"/>
                  </a:lnTo>
                  <a:cubicBezTo>
                    <a:pt x="301410" y="322980"/>
                    <a:pt x="667541" y="91881"/>
                    <a:pt x="1088511" y="48997"/>
                  </a:cubicBezTo>
                  <a:lnTo>
                    <a:pt x="1179481" y="44388"/>
                  </a:lnTo>
                  <a:lnTo>
                    <a:pt x="1177333" y="48108"/>
                  </a:lnTo>
                  <a:lnTo>
                    <a:pt x="1088876" y="52589"/>
                  </a:lnTo>
                  <a:cubicBezTo>
                    <a:pt x="668988" y="95361"/>
                    <a:pt x="303810" y="325853"/>
                    <a:pt x="78849" y="658560"/>
                  </a:cubicBezTo>
                  <a:close/>
                  <a:moveTo>
                    <a:pt x="78145" y="742559"/>
                  </a:moveTo>
                  <a:lnTo>
                    <a:pt x="74999" y="740743"/>
                  </a:lnTo>
                  <a:lnTo>
                    <a:pt x="111569" y="680608"/>
                  </a:lnTo>
                  <a:cubicBezTo>
                    <a:pt x="330136" y="357354"/>
                    <a:pt x="684936" y="133416"/>
                    <a:pt x="1092904" y="91861"/>
                  </a:cubicBezTo>
                  <a:lnTo>
                    <a:pt x="1153855" y="88773"/>
                  </a:lnTo>
                  <a:lnTo>
                    <a:pt x="1151707" y="92493"/>
                  </a:lnTo>
                  <a:lnTo>
                    <a:pt x="1093282" y="95454"/>
                  </a:lnTo>
                  <a:cubicBezTo>
                    <a:pt x="686432" y="136901"/>
                    <a:pt x="332571" y="360260"/>
                    <a:pt x="114579" y="682652"/>
                  </a:cubicBezTo>
                  <a:close/>
                  <a:moveTo>
                    <a:pt x="115402" y="764070"/>
                  </a:moveTo>
                  <a:lnTo>
                    <a:pt x="112286" y="762271"/>
                  </a:lnTo>
                  <a:lnTo>
                    <a:pt x="147299" y="704699"/>
                  </a:lnTo>
                  <a:cubicBezTo>
                    <a:pt x="358897" y="391760"/>
                    <a:pt x="702380" y="174956"/>
                    <a:pt x="1097310" y="134724"/>
                  </a:cubicBezTo>
                  <a:lnTo>
                    <a:pt x="1128230" y="133158"/>
                  </a:lnTo>
                  <a:lnTo>
                    <a:pt x="1126082" y="136877"/>
                  </a:lnTo>
                  <a:lnTo>
                    <a:pt x="1097675" y="138317"/>
                  </a:lnTo>
                  <a:cubicBezTo>
                    <a:pt x="703827" y="178436"/>
                    <a:pt x="361296" y="394634"/>
                    <a:pt x="150287" y="706707"/>
                  </a:cubicBezTo>
                  <a:close/>
                  <a:moveTo>
                    <a:pt x="152689" y="785598"/>
                  </a:moveTo>
                  <a:lnTo>
                    <a:pt x="149543" y="783782"/>
                  </a:lnTo>
                  <a:lnTo>
                    <a:pt x="183007" y="728756"/>
                  </a:lnTo>
                  <a:cubicBezTo>
                    <a:pt x="387622" y="426135"/>
                    <a:pt x="719776" y="216491"/>
                    <a:pt x="1101702" y="177588"/>
                  </a:cubicBezTo>
                  <a:lnTo>
                    <a:pt x="1102604" y="177542"/>
                  </a:lnTo>
                  <a:lnTo>
                    <a:pt x="1100351" y="181445"/>
                  </a:lnTo>
                  <a:lnTo>
                    <a:pt x="977088" y="200313"/>
                  </a:lnTo>
                  <a:cubicBezTo>
                    <a:pt x="649238" y="267580"/>
                    <a:pt x="367386" y="462570"/>
                    <a:pt x="186016" y="730800"/>
                  </a:cubicBezTo>
                  <a:close/>
                  <a:moveTo>
                    <a:pt x="189945" y="807108"/>
                  </a:moveTo>
                  <a:lnTo>
                    <a:pt x="186830" y="805309"/>
                  </a:lnTo>
                  <a:lnTo>
                    <a:pt x="218735" y="752847"/>
                  </a:lnTo>
                  <a:cubicBezTo>
                    <a:pt x="394422" y="493019"/>
                    <a:pt x="667443" y="304142"/>
                    <a:pt x="985028" y="238984"/>
                  </a:cubicBezTo>
                  <a:lnTo>
                    <a:pt x="1075090" y="225199"/>
                  </a:lnTo>
                  <a:lnTo>
                    <a:pt x="1072779" y="229201"/>
                  </a:lnTo>
                  <a:lnTo>
                    <a:pt x="985748" y="242520"/>
                  </a:lnTo>
                  <a:cubicBezTo>
                    <a:pt x="669097" y="307483"/>
                    <a:pt x="396886" y="495797"/>
                    <a:pt x="221723" y="754855"/>
                  </a:cubicBezTo>
                  <a:close/>
                  <a:moveTo>
                    <a:pt x="227233" y="828636"/>
                  </a:moveTo>
                  <a:lnTo>
                    <a:pt x="224087" y="826820"/>
                  </a:lnTo>
                  <a:lnTo>
                    <a:pt x="254443" y="776903"/>
                  </a:lnTo>
                  <a:cubicBezTo>
                    <a:pt x="423923" y="526248"/>
                    <a:pt x="687302" y="344046"/>
                    <a:pt x="993689" y="281192"/>
                  </a:cubicBezTo>
                  <a:lnTo>
                    <a:pt x="1047518" y="272954"/>
                  </a:lnTo>
                  <a:lnTo>
                    <a:pt x="1045205" y="276960"/>
                  </a:lnTo>
                  <a:lnTo>
                    <a:pt x="994433" y="284732"/>
                  </a:lnTo>
                  <a:cubicBezTo>
                    <a:pt x="689002" y="347400"/>
                    <a:pt x="426422" y="529058"/>
                    <a:pt x="257453" y="778948"/>
                  </a:cubicBezTo>
                  <a:close/>
                  <a:moveTo>
                    <a:pt x="264490" y="850146"/>
                  </a:moveTo>
                  <a:lnTo>
                    <a:pt x="261374" y="848347"/>
                  </a:lnTo>
                  <a:lnTo>
                    <a:pt x="290173" y="800995"/>
                  </a:lnTo>
                  <a:cubicBezTo>
                    <a:pt x="453458" y="559508"/>
                    <a:pt x="707207" y="383962"/>
                    <a:pt x="1002374" y="323403"/>
                  </a:cubicBezTo>
                  <a:lnTo>
                    <a:pt x="1019945" y="320713"/>
                  </a:lnTo>
                  <a:lnTo>
                    <a:pt x="1017635" y="324714"/>
                  </a:lnTo>
                  <a:lnTo>
                    <a:pt x="1003094" y="326939"/>
                  </a:lnTo>
                  <a:cubicBezTo>
                    <a:pt x="708862" y="387303"/>
                    <a:pt x="455923" y="562285"/>
                    <a:pt x="293161" y="803003"/>
                  </a:cubicBezTo>
                  <a:close/>
                  <a:moveTo>
                    <a:pt x="301748" y="871657"/>
                  </a:moveTo>
                  <a:lnTo>
                    <a:pt x="298632" y="869858"/>
                  </a:lnTo>
                  <a:lnTo>
                    <a:pt x="325881" y="825051"/>
                  </a:lnTo>
                  <a:cubicBezTo>
                    <a:pt x="463324" y="621775"/>
                    <a:pt x="667400" y="467075"/>
                    <a:pt x="906508" y="392550"/>
                  </a:cubicBezTo>
                  <a:lnTo>
                    <a:pt x="991049" y="370762"/>
                  </a:lnTo>
                  <a:lnTo>
                    <a:pt x="988524" y="375135"/>
                  </a:lnTo>
                  <a:lnTo>
                    <a:pt x="907572" y="395996"/>
                  </a:lnTo>
                  <a:cubicBezTo>
                    <a:pt x="669252" y="470273"/>
                    <a:pt x="465854" y="624457"/>
                    <a:pt x="328869" y="827059"/>
                  </a:cubicBezTo>
                  <a:close/>
                  <a:moveTo>
                    <a:pt x="339034" y="893184"/>
                  </a:moveTo>
                  <a:lnTo>
                    <a:pt x="335918" y="891385"/>
                  </a:lnTo>
                  <a:lnTo>
                    <a:pt x="361609" y="849142"/>
                  </a:lnTo>
                  <a:cubicBezTo>
                    <a:pt x="474772" y="681783"/>
                    <a:pt x="634957" y="548697"/>
                    <a:pt x="823042" y="469006"/>
                  </a:cubicBezTo>
                  <a:lnTo>
                    <a:pt x="958691" y="426807"/>
                  </a:lnTo>
                  <a:lnTo>
                    <a:pt x="956045" y="431390"/>
                  </a:lnTo>
                  <a:lnTo>
                    <a:pt x="824437" y="472330"/>
                  </a:lnTo>
                  <a:cubicBezTo>
                    <a:pt x="636998" y="551744"/>
                    <a:pt x="477368" y="684368"/>
                    <a:pt x="364597" y="851151"/>
                  </a:cubicBezTo>
                  <a:close/>
                  <a:moveTo>
                    <a:pt x="376321" y="914712"/>
                  </a:moveTo>
                  <a:lnTo>
                    <a:pt x="373176" y="912896"/>
                  </a:lnTo>
                  <a:lnTo>
                    <a:pt x="397317" y="873199"/>
                  </a:lnTo>
                  <a:cubicBezTo>
                    <a:pt x="505825" y="712718"/>
                    <a:pt x="659423" y="585108"/>
                    <a:pt x="839781" y="508696"/>
                  </a:cubicBezTo>
                  <a:lnTo>
                    <a:pt x="927093" y="481537"/>
                  </a:lnTo>
                  <a:lnTo>
                    <a:pt x="924435" y="486140"/>
                  </a:lnTo>
                  <a:lnTo>
                    <a:pt x="841210" y="512032"/>
                  </a:lnTo>
                  <a:cubicBezTo>
                    <a:pt x="661504" y="588176"/>
                    <a:pt x="508452" y="715337"/>
                    <a:pt x="400326" y="875243"/>
                  </a:cubicBezTo>
                  <a:close/>
                  <a:moveTo>
                    <a:pt x="413578" y="936222"/>
                  </a:moveTo>
                  <a:lnTo>
                    <a:pt x="410463" y="934424"/>
                  </a:lnTo>
                  <a:lnTo>
                    <a:pt x="433047" y="897290"/>
                  </a:lnTo>
                  <a:cubicBezTo>
                    <a:pt x="536909" y="743686"/>
                    <a:pt x="683928" y="621539"/>
                    <a:pt x="856554" y="548397"/>
                  </a:cubicBezTo>
                  <a:lnTo>
                    <a:pt x="895483" y="536287"/>
                  </a:lnTo>
                  <a:lnTo>
                    <a:pt x="892838" y="540868"/>
                  </a:lnTo>
                  <a:lnTo>
                    <a:pt x="857949" y="551721"/>
                  </a:lnTo>
                  <a:cubicBezTo>
                    <a:pt x="685970" y="624585"/>
                    <a:pt x="539504" y="746271"/>
                    <a:pt x="436034" y="899298"/>
                  </a:cubicBezTo>
                  <a:close/>
                  <a:moveTo>
                    <a:pt x="450866" y="957750"/>
                  </a:moveTo>
                  <a:lnTo>
                    <a:pt x="447720" y="955934"/>
                  </a:lnTo>
                  <a:lnTo>
                    <a:pt x="468754" y="921346"/>
                  </a:lnTo>
                  <a:cubicBezTo>
                    <a:pt x="534892" y="823530"/>
                    <a:pt x="619352" y="739070"/>
                    <a:pt x="717169" y="672932"/>
                  </a:cubicBezTo>
                  <a:lnTo>
                    <a:pt x="862048" y="594198"/>
                  </a:lnTo>
                  <a:lnTo>
                    <a:pt x="858588" y="600191"/>
                  </a:lnTo>
                  <a:lnTo>
                    <a:pt x="719213" y="675941"/>
                  </a:lnTo>
                  <a:cubicBezTo>
                    <a:pt x="621779" y="741824"/>
                    <a:pt x="537646" y="825957"/>
                    <a:pt x="471763" y="923390"/>
                  </a:cubicBezTo>
                  <a:close/>
                </a:path>
              </a:pathLst>
            </a:custGeom>
            <a:grpFill/>
            <a:ln w="8110" cap="flat">
              <a:noFill/>
              <a:prstDash val="solid"/>
              <a:miter/>
            </a:ln>
          </p:spPr>
          <p:txBody>
            <a:bodyPr rtlCol="0" anchor="ctr"/>
            <a:lstStyle/>
            <a:p>
              <a:endParaRPr lang="en-US"/>
            </a:p>
          </p:txBody>
        </p:sp>
        <p:sp>
          <p:nvSpPr>
            <p:cNvPr id="34" name="Freeform 33">
              <a:extLst>
                <a:ext uri="{FF2B5EF4-FFF2-40B4-BE49-F238E27FC236}">
                  <a16:creationId xmlns:a16="http://schemas.microsoft.com/office/drawing/2014/main" id="{60098D14-3185-5B67-1211-1197E2D5CEE3}"/>
                </a:ext>
              </a:extLst>
            </p:cNvPr>
            <p:cNvSpPr/>
            <p:nvPr/>
          </p:nvSpPr>
          <p:spPr>
            <a:xfrm>
              <a:off x="5744469" y="3428999"/>
              <a:ext cx="1469552" cy="1455327"/>
            </a:xfrm>
            <a:custGeom>
              <a:avLst/>
              <a:gdLst>
                <a:gd name="connsiteX0" fmla="*/ 711792 w 1469552"/>
                <a:gd name="connsiteY0" fmla="*/ 1224866 h 1455327"/>
                <a:gd name="connsiteX1" fmla="*/ 711792 w 1469552"/>
                <a:gd name="connsiteY1" fmla="*/ 1229329 h 1455327"/>
                <a:gd name="connsiteX2" fmla="*/ 642393 w 1469552"/>
                <a:gd name="connsiteY2" fmla="*/ 1271491 h 1455327"/>
                <a:gd name="connsiteX3" fmla="*/ 184672 w 1469552"/>
                <a:gd name="connsiteY3" fmla="*/ 1438493 h 1455327"/>
                <a:gd name="connsiteX4" fmla="*/ 74375 w 1469552"/>
                <a:gd name="connsiteY4" fmla="*/ 1455327 h 1455327"/>
                <a:gd name="connsiteX5" fmla="*/ 69344 w 1469552"/>
                <a:gd name="connsiteY5" fmla="*/ 1451935 h 1455327"/>
                <a:gd name="connsiteX6" fmla="*/ 175628 w 1469552"/>
                <a:gd name="connsiteY6" fmla="*/ 1436237 h 1455327"/>
                <a:gd name="connsiteX7" fmla="*/ 630644 w 1469552"/>
                <a:gd name="connsiteY7" fmla="*/ 1273565 h 1455327"/>
                <a:gd name="connsiteX8" fmla="*/ 711792 w 1469552"/>
                <a:gd name="connsiteY8" fmla="*/ 1165377 h 1455327"/>
                <a:gd name="connsiteX9" fmla="*/ 711792 w 1469552"/>
                <a:gd name="connsiteY9" fmla="*/ 1170253 h 1455327"/>
                <a:gd name="connsiteX10" fmla="*/ 617969 w 1469552"/>
                <a:gd name="connsiteY10" fmla="*/ 1227315 h 1455327"/>
                <a:gd name="connsiteX11" fmla="*/ 174202 w 1469552"/>
                <a:gd name="connsiteY11" fmla="*/ 1389537 h 1455327"/>
                <a:gd name="connsiteX12" fmla="*/ 24626 w 1469552"/>
                <a:gd name="connsiteY12" fmla="*/ 1412430 h 1455327"/>
                <a:gd name="connsiteX13" fmla="*/ 22043 w 1469552"/>
                <a:gd name="connsiteY13" fmla="*/ 1408600 h 1455327"/>
                <a:gd name="connsiteX14" fmla="*/ 173367 w 1469552"/>
                <a:gd name="connsiteY14" fmla="*/ 1385440 h 1455327"/>
                <a:gd name="connsiteX15" fmla="*/ 615987 w 1469552"/>
                <a:gd name="connsiteY15" fmla="*/ 1223642 h 1455327"/>
                <a:gd name="connsiteX16" fmla="*/ 711792 w 1469552"/>
                <a:gd name="connsiteY16" fmla="*/ 1107016 h 1455327"/>
                <a:gd name="connsiteX17" fmla="*/ 711792 w 1469552"/>
                <a:gd name="connsiteY17" fmla="*/ 1111942 h 1455327"/>
                <a:gd name="connsiteX18" fmla="*/ 594219 w 1469552"/>
                <a:gd name="connsiteY18" fmla="*/ 1183445 h 1455327"/>
                <a:gd name="connsiteX19" fmla="*/ 9056 w 1469552"/>
                <a:gd name="connsiteY19" fmla="*/ 1364381 h 1455327"/>
                <a:gd name="connsiteX20" fmla="*/ 4522 w 1469552"/>
                <a:gd name="connsiteY20" fmla="*/ 1364611 h 1455327"/>
                <a:gd name="connsiteX21" fmla="*/ 3686 w 1469552"/>
                <a:gd name="connsiteY21" fmla="*/ 1360469 h 1455327"/>
                <a:gd name="connsiteX22" fmla="*/ 8617 w 1469552"/>
                <a:gd name="connsiteY22" fmla="*/ 1360219 h 1455327"/>
                <a:gd name="connsiteX23" fmla="*/ 592195 w 1469552"/>
                <a:gd name="connsiteY23" fmla="*/ 1179754 h 1455327"/>
                <a:gd name="connsiteX24" fmla="*/ 711792 w 1469552"/>
                <a:gd name="connsiteY24" fmla="*/ 1046062 h 1455327"/>
                <a:gd name="connsiteX25" fmla="*/ 711792 w 1469552"/>
                <a:gd name="connsiteY25" fmla="*/ 1051263 h 1455327"/>
                <a:gd name="connsiteX26" fmla="*/ 695256 w 1469552"/>
                <a:gd name="connsiteY26" fmla="*/ 1063637 h 1455327"/>
                <a:gd name="connsiteX27" fmla="*/ 3952 w 1469552"/>
                <a:gd name="connsiteY27" fmla="*/ 1314727 h 1455327"/>
                <a:gd name="connsiteX28" fmla="*/ 0 w 1469552"/>
                <a:gd name="connsiteY28" fmla="*/ 1314927 h 1455327"/>
                <a:gd name="connsiteX29" fmla="*/ 0 w 1469552"/>
                <a:gd name="connsiteY29" fmla="*/ 1310745 h 1455327"/>
                <a:gd name="connsiteX30" fmla="*/ 3529 w 1469552"/>
                <a:gd name="connsiteY30" fmla="*/ 1310566 h 1455327"/>
                <a:gd name="connsiteX31" fmla="*/ 692930 w 1469552"/>
                <a:gd name="connsiteY31" fmla="*/ 1060176 h 1455327"/>
                <a:gd name="connsiteX32" fmla="*/ 711792 w 1469552"/>
                <a:gd name="connsiteY32" fmla="*/ 983790 h 1455327"/>
                <a:gd name="connsiteX33" fmla="*/ 711792 w 1469552"/>
                <a:gd name="connsiteY33" fmla="*/ 989049 h 1455327"/>
                <a:gd name="connsiteX34" fmla="*/ 667391 w 1469552"/>
                <a:gd name="connsiteY34" fmla="*/ 1022273 h 1455327"/>
                <a:gd name="connsiteX35" fmla="*/ 144076 w 1469552"/>
                <a:gd name="connsiteY35" fmla="*/ 1242850 h 1455327"/>
                <a:gd name="connsiteX36" fmla="*/ 0 w 1469552"/>
                <a:gd name="connsiteY36" fmla="*/ 1264900 h 1455327"/>
                <a:gd name="connsiteX37" fmla="*/ 0 w 1469552"/>
                <a:gd name="connsiteY37" fmla="*/ 1260670 h 1455327"/>
                <a:gd name="connsiteX38" fmla="*/ 143215 w 1469552"/>
                <a:gd name="connsiteY38" fmla="*/ 1238749 h 1455327"/>
                <a:gd name="connsiteX39" fmla="*/ 665023 w 1469552"/>
                <a:gd name="connsiteY39" fmla="*/ 1018787 h 1455327"/>
                <a:gd name="connsiteX40" fmla="*/ 711792 w 1469552"/>
                <a:gd name="connsiteY40" fmla="*/ 921575 h 1455327"/>
                <a:gd name="connsiteX41" fmla="*/ 711792 w 1469552"/>
                <a:gd name="connsiteY41" fmla="*/ 926777 h 1455327"/>
                <a:gd name="connsiteX42" fmla="*/ 639484 w 1469552"/>
                <a:gd name="connsiteY42" fmla="*/ 980884 h 1455327"/>
                <a:gd name="connsiteX43" fmla="*/ 134017 w 1469552"/>
                <a:gd name="connsiteY43" fmla="*/ 1193952 h 1455327"/>
                <a:gd name="connsiteX44" fmla="*/ 0 w 1469552"/>
                <a:gd name="connsiteY44" fmla="*/ 1214464 h 1455327"/>
                <a:gd name="connsiteX45" fmla="*/ 0 w 1469552"/>
                <a:gd name="connsiteY45" fmla="*/ 1210238 h 1455327"/>
                <a:gd name="connsiteX46" fmla="*/ 133182 w 1469552"/>
                <a:gd name="connsiteY46" fmla="*/ 1189855 h 1455327"/>
                <a:gd name="connsiteX47" fmla="*/ 637157 w 1469552"/>
                <a:gd name="connsiteY47" fmla="*/ 977423 h 1455327"/>
                <a:gd name="connsiteX48" fmla="*/ 708593 w 1469552"/>
                <a:gd name="connsiteY48" fmla="*/ 861695 h 1455327"/>
                <a:gd name="connsiteX49" fmla="*/ 709516 w 1469552"/>
                <a:gd name="connsiteY49" fmla="*/ 866265 h 1455327"/>
                <a:gd name="connsiteX50" fmla="*/ 611617 w 1469552"/>
                <a:gd name="connsiteY50" fmla="*/ 939520 h 1455327"/>
                <a:gd name="connsiteX51" fmla="*/ 123984 w 1469552"/>
                <a:gd name="connsiteY51" fmla="*/ 1145057 h 1455327"/>
                <a:gd name="connsiteX52" fmla="*/ 0 w 1469552"/>
                <a:gd name="connsiteY52" fmla="*/ 1164032 h 1455327"/>
                <a:gd name="connsiteX53" fmla="*/ 0 w 1469552"/>
                <a:gd name="connsiteY53" fmla="*/ 1159803 h 1455327"/>
                <a:gd name="connsiteX54" fmla="*/ 123121 w 1469552"/>
                <a:gd name="connsiteY54" fmla="*/ 1140957 h 1455327"/>
                <a:gd name="connsiteX55" fmla="*/ 609249 w 1469552"/>
                <a:gd name="connsiteY55" fmla="*/ 936034 h 1455327"/>
                <a:gd name="connsiteX56" fmla="*/ 690262 w 1469552"/>
                <a:gd name="connsiteY56" fmla="*/ 811913 h 1455327"/>
                <a:gd name="connsiteX57" fmla="*/ 692614 w 1469552"/>
                <a:gd name="connsiteY57" fmla="*/ 815402 h 1455327"/>
                <a:gd name="connsiteX58" fmla="*/ 684918 w 1469552"/>
                <a:gd name="connsiteY58" fmla="*/ 822398 h 1455327"/>
                <a:gd name="connsiteX59" fmla="*/ 113923 w 1469552"/>
                <a:gd name="connsiteY59" fmla="*/ 1096159 h 1455327"/>
                <a:gd name="connsiteX60" fmla="*/ 0 w 1469552"/>
                <a:gd name="connsiteY60" fmla="*/ 1113596 h 1455327"/>
                <a:gd name="connsiteX61" fmla="*/ 0 w 1469552"/>
                <a:gd name="connsiteY61" fmla="*/ 1109371 h 1455327"/>
                <a:gd name="connsiteX62" fmla="*/ 113089 w 1469552"/>
                <a:gd name="connsiteY62" fmla="*/ 1092062 h 1455327"/>
                <a:gd name="connsiteX63" fmla="*/ 682270 w 1469552"/>
                <a:gd name="connsiteY63" fmla="*/ 819179 h 1455327"/>
                <a:gd name="connsiteX64" fmla="*/ 655196 w 1469552"/>
                <a:gd name="connsiteY64" fmla="*/ 776412 h 1455327"/>
                <a:gd name="connsiteX65" fmla="*/ 658791 w 1469552"/>
                <a:gd name="connsiteY65" fmla="*/ 778836 h 1455327"/>
                <a:gd name="connsiteX66" fmla="*/ 653207 w 1469552"/>
                <a:gd name="connsiteY66" fmla="*/ 783912 h 1455327"/>
                <a:gd name="connsiteX67" fmla="*/ 103890 w 1469552"/>
                <a:gd name="connsiteY67" fmla="*/ 1047265 h 1455327"/>
                <a:gd name="connsiteX68" fmla="*/ 0 w 1469552"/>
                <a:gd name="connsiteY68" fmla="*/ 1063164 h 1455327"/>
                <a:gd name="connsiteX69" fmla="*/ 0 w 1469552"/>
                <a:gd name="connsiteY69" fmla="*/ 1058935 h 1455327"/>
                <a:gd name="connsiteX70" fmla="*/ 103028 w 1469552"/>
                <a:gd name="connsiteY70" fmla="*/ 1043164 h 1455327"/>
                <a:gd name="connsiteX71" fmla="*/ 650519 w 1469552"/>
                <a:gd name="connsiteY71" fmla="*/ 780663 h 1455327"/>
                <a:gd name="connsiteX72" fmla="*/ 599891 w 1469552"/>
                <a:gd name="connsiteY72" fmla="*/ 756334 h 1455327"/>
                <a:gd name="connsiteX73" fmla="*/ 605365 w 1469552"/>
                <a:gd name="connsiteY73" fmla="*/ 757439 h 1455327"/>
                <a:gd name="connsiteX74" fmla="*/ 527936 w 1469552"/>
                <a:gd name="connsiteY74" fmla="*/ 815378 h 1455327"/>
                <a:gd name="connsiteX75" fmla="*/ 93831 w 1469552"/>
                <a:gd name="connsiteY75" fmla="*/ 998367 h 1455327"/>
                <a:gd name="connsiteX76" fmla="*/ 0 w 1469552"/>
                <a:gd name="connsiteY76" fmla="*/ 1012729 h 1455327"/>
                <a:gd name="connsiteX77" fmla="*/ 0 w 1469552"/>
                <a:gd name="connsiteY77" fmla="*/ 1008503 h 1455327"/>
                <a:gd name="connsiteX78" fmla="*/ 92996 w 1469552"/>
                <a:gd name="connsiteY78" fmla="*/ 994270 h 1455327"/>
                <a:gd name="connsiteX79" fmla="*/ 525610 w 1469552"/>
                <a:gd name="connsiteY79" fmla="*/ 811916 h 1455327"/>
                <a:gd name="connsiteX80" fmla="*/ 519816 w 1469552"/>
                <a:gd name="connsiteY80" fmla="*/ 753980 h 1455327"/>
                <a:gd name="connsiteX81" fmla="*/ 526843 w 1469552"/>
                <a:gd name="connsiteY81" fmla="*/ 753980 h 1455327"/>
                <a:gd name="connsiteX82" fmla="*/ 500070 w 1469552"/>
                <a:gd name="connsiteY82" fmla="*/ 774014 h 1455327"/>
                <a:gd name="connsiteX83" fmla="*/ 83798 w 1469552"/>
                <a:gd name="connsiteY83" fmla="*/ 949473 h 1455327"/>
                <a:gd name="connsiteX84" fmla="*/ 0 w 1469552"/>
                <a:gd name="connsiteY84" fmla="*/ 962297 h 1455327"/>
                <a:gd name="connsiteX85" fmla="*/ 0 w 1469552"/>
                <a:gd name="connsiteY85" fmla="*/ 958067 h 1455327"/>
                <a:gd name="connsiteX86" fmla="*/ 82936 w 1469552"/>
                <a:gd name="connsiteY86" fmla="*/ 945372 h 1455327"/>
                <a:gd name="connsiteX87" fmla="*/ 497703 w 1469552"/>
                <a:gd name="connsiteY87" fmla="*/ 770527 h 1455327"/>
                <a:gd name="connsiteX88" fmla="*/ 429031 w 1469552"/>
                <a:gd name="connsiteY88" fmla="*/ 753980 h 1455327"/>
                <a:gd name="connsiteX89" fmla="*/ 437049 w 1469552"/>
                <a:gd name="connsiteY89" fmla="*/ 753980 h 1455327"/>
                <a:gd name="connsiteX90" fmla="*/ 380254 w 1469552"/>
                <a:gd name="connsiteY90" fmla="*/ 788522 h 1455327"/>
                <a:gd name="connsiteX91" fmla="*/ 73737 w 1469552"/>
                <a:gd name="connsiteY91" fmla="*/ 900574 h 1455327"/>
                <a:gd name="connsiteX92" fmla="*/ 0 w 1469552"/>
                <a:gd name="connsiteY92" fmla="*/ 911861 h 1455327"/>
                <a:gd name="connsiteX93" fmla="*/ 0 w 1469552"/>
                <a:gd name="connsiteY93" fmla="*/ 907635 h 1455327"/>
                <a:gd name="connsiteX94" fmla="*/ 72903 w 1469552"/>
                <a:gd name="connsiteY94" fmla="*/ 896478 h 1455327"/>
                <a:gd name="connsiteX95" fmla="*/ 378273 w 1469552"/>
                <a:gd name="connsiteY95" fmla="*/ 784850 h 1455327"/>
                <a:gd name="connsiteX96" fmla="*/ 327496 w 1469552"/>
                <a:gd name="connsiteY96" fmla="*/ 753980 h 1455327"/>
                <a:gd name="connsiteX97" fmla="*/ 337169 w 1469552"/>
                <a:gd name="connsiteY97" fmla="*/ 753980 h 1455327"/>
                <a:gd name="connsiteX98" fmla="*/ 263448 w 1469552"/>
                <a:gd name="connsiteY98" fmla="*/ 789546 h 1455327"/>
                <a:gd name="connsiteX99" fmla="*/ 63705 w 1469552"/>
                <a:gd name="connsiteY99" fmla="*/ 851680 h 1455327"/>
                <a:gd name="connsiteX100" fmla="*/ 3357 w 1469552"/>
                <a:gd name="connsiteY100" fmla="*/ 860916 h 1455327"/>
                <a:gd name="connsiteX101" fmla="*/ 4238 w 1469552"/>
                <a:gd name="connsiteY101" fmla="*/ 856550 h 1455327"/>
                <a:gd name="connsiteX102" fmla="*/ 62843 w 1469552"/>
                <a:gd name="connsiteY102" fmla="*/ 847579 h 1455327"/>
                <a:gd name="connsiteX103" fmla="*/ 261792 w 1469552"/>
                <a:gd name="connsiteY103" fmla="*/ 785682 h 1455327"/>
                <a:gd name="connsiteX104" fmla="*/ 1469552 w 1469552"/>
                <a:gd name="connsiteY104" fmla="*/ 164663 h 1455327"/>
                <a:gd name="connsiteX105" fmla="*/ 1469552 w 1469552"/>
                <a:gd name="connsiteY105" fmla="*/ 181649 h 1455327"/>
                <a:gd name="connsiteX106" fmla="*/ 1438272 w 1469552"/>
                <a:gd name="connsiteY106" fmla="*/ 303305 h 1455327"/>
                <a:gd name="connsiteX107" fmla="*/ 1312270 w 1469552"/>
                <a:gd name="connsiteY107" fmla="*/ 601595 h 1455327"/>
                <a:gd name="connsiteX108" fmla="*/ 1245326 w 1469552"/>
                <a:gd name="connsiteY108" fmla="*/ 711792 h 1455327"/>
                <a:gd name="connsiteX109" fmla="*/ 1241165 w 1469552"/>
                <a:gd name="connsiteY109" fmla="*/ 711792 h 1455327"/>
                <a:gd name="connsiteX110" fmla="*/ 1314344 w 1469552"/>
                <a:gd name="connsiteY110" fmla="*/ 589846 h 1455327"/>
                <a:gd name="connsiteX111" fmla="*/ 1437731 w 1469552"/>
                <a:gd name="connsiteY111" fmla="*/ 291975 h 1455327"/>
                <a:gd name="connsiteX112" fmla="*/ 1439557 w 1469552"/>
                <a:gd name="connsiteY112" fmla="*/ 45377 h 1455327"/>
                <a:gd name="connsiteX113" fmla="*/ 1443000 w 1469552"/>
                <a:gd name="connsiteY113" fmla="*/ 50485 h 1455327"/>
                <a:gd name="connsiteX114" fmla="*/ 1430311 w 1469552"/>
                <a:gd name="connsiteY114" fmla="*/ 133391 h 1455327"/>
                <a:gd name="connsiteX115" fmla="*/ 1187172 w 1469552"/>
                <a:gd name="connsiteY115" fmla="*/ 710235 h 1455327"/>
                <a:gd name="connsiteX116" fmla="*/ 1186007 w 1469552"/>
                <a:gd name="connsiteY116" fmla="*/ 711792 h 1455327"/>
                <a:gd name="connsiteX117" fmla="*/ 1180805 w 1469552"/>
                <a:gd name="connsiteY117" fmla="*/ 711792 h 1455327"/>
                <a:gd name="connsiteX118" fmla="*/ 1183711 w 1469552"/>
                <a:gd name="connsiteY118" fmla="*/ 707909 h 1455327"/>
                <a:gd name="connsiteX119" fmla="*/ 1426215 w 1469552"/>
                <a:gd name="connsiteY119" fmla="*/ 132556 h 1455327"/>
                <a:gd name="connsiteX120" fmla="*/ 1394535 w 1469552"/>
                <a:gd name="connsiteY120" fmla="*/ 10012 h 1455327"/>
                <a:gd name="connsiteX121" fmla="*/ 1398369 w 1469552"/>
                <a:gd name="connsiteY121" fmla="*/ 12597 h 1455327"/>
                <a:gd name="connsiteX122" fmla="*/ 1381419 w 1469552"/>
                <a:gd name="connsiteY122" fmla="*/ 123358 h 1455327"/>
                <a:gd name="connsiteX123" fmla="*/ 1145810 w 1469552"/>
                <a:gd name="connsiteY123" fmla="*/ 682369 h 1455327"/>
                <a:gd name="connsiteX124" fmla="*/ 1123794 w 1469552"/>
                <a:gd name="connsiteY124" fmla="*/ 711792 h 1455327"/>
                <a:gd name="connsiteX125" fmla="*/ 1118536 w 1469552"/>
                <a:gd name="connsiteY125" fmla="*/ 711792 h 1455327"/>
                <a:gd name="connsiteX126" fmla="*/ 1142323 w 1469552"/>
                <a:gd name="connsiteY126" fmla="*/ 680001 h 1455327"/>
                <a:gd name="connsiteX127" fmla="*/ 1377318 w 1469552"/>
                <a:gd name="connsiteY127" fmla="*/ 122496 h 1455327"/>
                <a:gd name="connsiteX128" fmla="*/ 1345637 w 1469552"/>
                <a:gd name="connsiteY128" fmla="*/ 0 h 1455327"/>
                <a:gd name="connsiteX129" fmla="*/ 1345992 w 1469552"/>
                <a:gd name="connsiteY129" fmla="*/ 0 h 1455327"/>
                <a:gd name="connsiteX130" fmla="*/ 1349746 w 1469552"/>
                <a:gd name="connsiteY130" fmla="*/ 758 h 1455327"/>
                <a:gd name="connsiteX131" fmla="*/ 1332522 w 1469552"/>
                <a:gd name="connsiteY131" fmla="*/ 113298 h 1455327"/>
                <a:gd name="connsiteX132" fmla="*/ 1104421 w 1469552"/>
                <a:gd name="connsiteY132" fmla="*/ 654460 h 1455327"/>
                <a:gd name="connsiteX133" fmla="*/ 1061523 w 1469552"/>
                <a:gd name="connsiteY133" fmla="*/ 711792 h 1455327"/>
                <a:gd name="connsiteX134" fmla="*/ 1056322 w 1469552"/>
                <a:gd name="connsiteY134" fmla="*/ 711792 h 1455327"/>
                <a:gd name="connsiteX135" fmla="*/ 1100960 w 1469552"/>
                <a:gd name="connsiteY135" fmla="*/ 652134 h 1455327"/>
                <a:gd name="connsiteX136" fmla="*/ 1328425 w 1469552"/>
                <a:gd name="connsiteY136" fmla="*/ 112463 h 1455327"/>
                <a:gd name="connsiteX137" fmla="*/ 1295202 w 1469552"/>
                <a:gd name="connsiteY137" fmla="*/ 0 h 1455327"/>
                <a:gd name="connsiteX138" fmla="*/ 1299433 w 1469552"/>
                <a:gd name="connsiteY138" fmla="*/ 0 h 1455327"/>
                <a:gd name="connsiteX139" fmla="*/ 1283630 w 1469552"/>
                <a:gd name="connsiteY139" fmla="*/ 103265 h 1455327"/>
                <a:gd name="connsiteX140" fmla="*/ 1063059 w 1469552"/>
                <a:gd name="connsiteY140" fmla="*/ 626594 h 1455327"/>
                <a:gd name="connsiteX141" fmla="*/ 999311 w 1469552"/>
                <a:gd name="connsiteY141" fmla="*/ 711792 h 1455327"/>
                <a:gd name="connsiteX142" fmla="*/ 994051 w 1469552"/>
                <a:gd name="connsiteY142" fmla="*/ 711792 h 1455327"/>
                <a:gd name="connsiteX143" fmla="*/ 1059573 w 1469552"/>
                <a:gd name="connsiteY143" fmla="*/ 624226 h 1455327"/>
                <a:gd name="connsiteX144" fmla="*/ 1279529 w 1469552"/>
                <a:gd name="connsiteY144" fmla="*/ 102403 h 1455327"/>
                <a:gd name="connsiteX145" fmla="*/ 1244773 w 1469552"/>
                <a:gd name="connsiteY145" fmla="*/ 0 h 1455327"/>
                <a:gd name="connsiteX146" fmla="*/ 1248998 w 1469552"/>
                <a:gd name="connsiteY146" fmla="*/ 0 h 1455327"/>
                <a:gd name="connsiteX147" fmla="*/ 1234733 w 1469552"/>
                <a:gd name="connsiteY147" fmla="*/ 93204 h 1455327"/>
                <a:gd name="connsiteX148" fmla="*/ 940189 w 1469552"/>
                <a:gd name="connsiteY148" fmla="*/ 707584 h 1455327"/>
                <a:gd name="connsiteX149" fmla="*/ 936364 w 1469552"/>
                <a:gd name="connsiteY149" fmla="*/ 711792 h 1455327"/>
                <a:gd name="connsiteX150" fmla="*/ 930737 w 1469552"/>
                <a:gd name="connsiteY150" fmla="*/ 711792 h 1455327"/>
                <a:gd name="connsiteX151" fmla="*/ 936970 w 1469552"/>
                <a:gd name="connsiteY151" fmla="*/ 704935 h 1455327"/>
                <a:gd name="connsiteX152" fmla="*/ 1230637 w 1469552"/>
                <a:gd name="connsiteY152" fmla="*/ 92370 h 1455327"/>
                <a:gd name="connsiteX153" fmla="*/ 1194337 w 1469552"/>
                <a:gd name="connsiteY153" fmla="*/ 0 h 1455327"/>
                <a:gd name="connsiteX154" fmla="*/ 1198567 w 1469552"/>
                <a:gd name="connsiteY154" fmla="*/ 0 h 1455327"/>
                <a:gd name="connsiteX155" fmla="*/ 1185839 w 1469552"/>
                <a:gd name="connsiteY155" fmla="*/ 83171 h 1455327"/>
                <a:gd name="connsiteX156" fmla="*/ 901704 w 1469552"/>
                <a:gd name="connsiteY156" fmla="*/ 675872 h 1455327"/>
                <a:gd name="connsiteX157" fmla="*/ 870955 w 1469552"/>
                <a:gd name="connsiteY157" fmla="*/ 709699 h 1455327"/>
                <a:gd name="connsiteX158" fmla="*/ 866144 w 1469552"/>
                <a:gd name="connsiteY158" fmla="*/ 708728 h 1455327"/>
                <a:gd name="connsiteX159" fmla="*/ 898455 w 1469552"/>
                <a:gd name="connsiteY159" fmla="*/ 673184 h 1455327"/>
                <a:gd name="connsiteX160" fmla="*/ 1181738 w 1469552"/>
                <a:gd name="connsiteY160" fmla="*/ 82309 h 1455327"/>
                <a:gd name="connsiteX161" fmla="*/ 1143907 w 1469552"/>
                <a:gd name="connsiteY161" fmla="*/ 0 h 1455327"/>
                <a:gd name="connsiteX162" fmla="*/ 1148133 w 1469552"/>
                <a:gd name="connsiteY162" fmla="*/ 0 h 1455327"/>
                <a:gd name="connsiteX163" fmla="*/ 1136943 w 1469552"/>
                <a:gd name="connsiteY163" fmla="*/ 73111 h 1455327"/>
                <a:gd name="connsiteX164" fmla="*/ 863189 w 1469552"/>
                <a:gd name="connsiteY164" fmla="*/ 644122 h 1455327"/>
                <a:gd name="connsiteX165" fmla="*/ 819136 w 1469552"/>
                <a:gd name="connsiteY165" fmla="*/ 692583 h 1455327"/>
                <a:gd name="connsiteX166" fmla="*/ 815648 w 1469552"/>
                <a:gd name="connsiteY166" fmla="*/ 690231 h 1455327"/>
                <a:gd name="connsiteX167" fmla="*/ 859971 w 1469552"/>
                <a:gd name="connsiteY167" fmla="*/ 641473 h 1455327"/>
                <a:gd name="connsiteX168" fmla="*/ 1132846 w 1469552"/>
                <a:gd name="connsiteY168" fmla="*/ 72276 h 1455327"/>
                <a:gd name="connsiteX169" fmla="*/ 1093472 w 1469552"/>
                <a:gd name="connsiteY169" fmla="*/ 0 h 1455327"/>
                <a:gd name="connsiteX170" fmla="*/ 1097703 w 1469552"/>
                <a:gd name="connsiteY170" fmla="*/ 0 h 1455327"/>
                <a:gd name="connsiteX171" fmla="*/ 1088050 w 1469552"/>
                <a:gd name="connsiteY171" fmla="*/ 63078 h 1455327"/>
                <a:gd name="connsiteX172" fmla="*/ 824704 w 1469552"/>
                <a:gd name="connsiteY172" fmla="*/ 612410 h 1455327"/>
                <a:gd name="connsiteX173" fmla="*/ 782585 w 1469552"/>
                <a:gd name="connsiteY173" fmla="*/ 658745 h 1455327"/>
                <a:gd name="connsiteX174" fmla="*/ 780160 w 1469552"/>
                <a:gd name="connsiteY174" fmla="*/ 655149 h 1455327"/>
                <a:gd name="connsiteX175" fmla="*/ 821455 w 1469552"/>
                <a:gd name="connsiteY175" fmla="*/ 609722 h 1455327"/>
                <a:gd name="connsiteX176" fmla="*/ 1083949 w 1469552"/>
                <a:gd name="connsiteY176" fmla="*/ 62216 h 1455327"/>
                <a:gd name="connsiteX177" fmla="*/ 1043043 w 1469552"/>
                <a:gd name="connsiteY177" fmla="*/ 0 h 1455327"/>
                <a:gd name="connsiteX178" fmla="*/ 1047268 w 1469552"/>
                <a:gd name="connsiteY178" fmla="*/ 0 h 1455327"/>
                <a:gd name="connsiteX179" fmla="*/ 1039153 w 1469552"/>
                <a:gd name="connsiteY179" fmla="*/ 53017 h 1455327"/>
                <a:gd name="connsiteX180" fmla="*/ 786190 w 1469552"/>
                <a:gd name="connsiteY180" fmla="*/ 580660 h 1455327"/>
                <a:gd name="connsiteX181" fmla="*/ 761676 w 1469552"/>
                <a:gd name="connsiteY181" fmla="*/ 607627 h 1455327"/>
                <a:gd name="connsiteX182" fmla="*/ 760653 w 1469552"/>
                <a:gd name="connsiteY182" fmla="*/ 602562 h 1455327"/>
                <a:gd name="connsiteX183" fmla="*/ 782971 w 1469552"/>
                <a:gd name="connsiteY183" fmla="*/ 578011 h 1455327"/>
                <a:gd name="connsiteX184" fmla="*/ 1035057 w 1469552"/>
                <a:gd name="connsiteY184" fmla="*/ 52182 h 1455327"/>
                <a:gd name="connsiteX185" fmla="*/ 992607 w 1469552"/>
                <a:gd name="connsiteY185" fmla="*/ 0 h 1455327"/>
                <a:gd name="connsiteX186" fmla="*/ 996838 w 1469552"/>
                <a:gd name="connsiteY186" fmla="*/ 0 h 1455327"/>
                <a:gd name="connsiteX187" fmla="*/ 990260 w 1469552"/>
                <a:gd name="connsiteY187" fmla="*/ 42984 h 1455327"/>
                <a:gd name="connsiteX188" fmla="*/ 814806 w 1469552"/>
                <a:gd name="connsiteY188" fmla="*/ 459269 h 1455327"/>
                <a:gd name="connsiteX189" fmla="*/ 757760 w 1469552"/>
                <a:gd name="connsiteY189" fmla="*/ 535511 h 1455327"/>
                <a:gd name="connsiteX190" fmla="*/ 757760 w 1469552"/>
                <a:gd name="connsiteY190" fmla="*/ 528481 h 1455327"/>
                <a:gd name="connsiteX191" fmla="*/ 811320 w 1469552"/>
                <a:gd name="connsiteY191" fmla="*/ 456901 h 1455327"/>
                <a:gd name="connsiteX192" fmla="*/ 986159 w 1469552"/>
                <a:gd name="connsiteY192" fmla="*/ 42122 h 1455327"/>
                <a:gd name="connsiteX193" fmla="*/ 942177 w 1469552"/>
                <a:gd name="connsiteY193" fmla="*/ 0 h 1455327"/>
                <a:gd name="connsiteX194" fmla="*/ 946402 w 1469552"/>
                <a:gd name="connsiteY194" fmla="*/ 0 h 1455327"/>
                <a:gd name="connsiteX195" fmla="*/ 941363 w 1469552"/>
                <a:gd name="connsiteY195" fmla="*/ 32924 h 1455327"/>
                <a:gd name="connsiteX196" fmla="*/ 773418 w 1469552"/>
                <a:gd name="connsiteY196" fmla="*/ 431360 h 1455327"/>
                <a:gd name="connsiteX197" fmla="*/ 757760 w 1469552"/>
                <a:gd name="connsiteY197" fmla="*/ 452286 h 1455327"/>
                <a:gd name="connsiteX198" fmla="*/ 757760 w 1469552"/>
                <a:gd name="connsiteY198" fmla="*/ 445335 h 1455327"/>
                <a:gd name="connsiteX199" fmla="*/ 769957 w 1469552"/>
                <a:gd name="connsiteY199" fmla="*/ 429034 h 1455327"/>
                <a:gd name="connsiteX200" fmla="*/ 937266 w 1469552"/>
                <a:gd name="connsiteY200" fmla="*/ 32089 h 1455327"/>
                <a:gd name="connsiteX201" fmla="*/ 891742 w 1469552"/>
                <a:gd name="connsiteY201" fmla="*/ 0 h 1455327"/>
                <a:gd name="connsiteX202" fmla="*/ 895974 w 1469552"/>
                <a:gd name="connsiteY202" fmla="*/ 0 h 1455327"/>
                <a:gd name="connsiteX203" fmla="*/ 892471 w 1469552"/>
                <a:gd name="connsiteY203" fmla="*/ 22891 h 1455327"/>
                <a:gd name="connsiteX204" fmla="*/ 785446 w 1469552"/>
                <a:gd name="connsiteY204" fmla="*/ 315698 h 1455327"/>
                <a:gd name="connsiteX205" fmla="*/ 757760 w 1469552"/>
                <a:gd name="connsiteY205" fmla="*/ 361225 h 1455327"/>
                <a:gd name="connsiteX206" fmla="*/ 757760 w 1469552"/>
                <a:gd name="connsiteY206" fmla="*/ 353128 h 1455327"/>
                <a:gd name="connsiteX207" fmla="*/ 781754 w 1469552"/>
                <a:gd name="connsiteY207" fmla="*/ 313675 h 1455327"/>
                <a:gd name="connsiteX208" fmla="*/ 888370 w 1469552"/>
                <a:gd name="connsiteY208" fmla="*/ 22029 h 14553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Lst>
              <a:rect l="l" t="t" r="r" b="b"/>
              <a:pathLst>
                <a:path w="1469552" h="1455327">
                  <a:moveTo>
                    <a:pt x="711792" y="1224866"/>
                  </a:moveTo>
                  <a:lnTo>
                    <a:pt x="711792" y="1229329"/>
                  </a:lnTo>
                  <a:lnTo>
                    <a:pt x="642393" y="1271491"/>
                  </a:lnTo>
                  <a:cubicBezTo>
                    <a:pt x="500953" y="1348328"/>
                    <a:pt x="347125" y="1405250"/>
                    <a:pt x="184672" y="1438493"/>
                  </a:cubicBezTo>
                  <a:lnTo>
                    <a:pt x="74375" y="1455327"/>
                  </a:lnTo>
                  <a:lnTo>
                    <a:pt x="69344" y="1451935"/>
                  </a:lnTo>
                  <a:lnTo>
                    <a:pt x="175628" y="1436237"/>
                  </a:lnTo>
                  <a:cubicBezTo>
                    <a:pt x="335073" y="1404612"/>
                    <a:pt x="488097" y="1349828"/>
                    <a:pt x="630644" y="1273565"/>
                  </a:cubicBezTo>
                  <a:close/>
                  <a:moveTo>
                    <a:pt x="711792" y="1165377"/>
                  </a:moveTo>
                  <a:lnTo>
                    <a:pt x="711792" y="1170253"/>
                  </a:lnTo>
                  <a:lnTo>
                    <a:pt x="617969" y="1227315"/>
                  </a:lnTo>
                  <a:cubicBezTo>
                    <a:pt x="480783" y="1301936"/>
                    <a:pt x="331635" y="1357236"/>
                    <a:pt x="174202" y="1389537"/>
                  </a:cubicBezTo>
                  <a:lnTo>
                    <a:pt x="24626" y="1412430"/>
                  </a:lnTo>
                  <a:lnTo>
                    <a:pt x="22043" y="1408600"/>
                  </a:lnTo>
                  <a:lnTo>
                    <a:pt x="173367" y="1385440"/>
                  </a:lnTo>
                  <a:cubicBezTo>
                    <a:pt x="330395" y="1353224"/>
                    <a:pt x="479157" y="1298068"/>
                    <a:pt x="615987" y="1223642"/>
                  </a:cubicBezTo>
                  <a:close/>
                  <a:moveTo>
                    <a:pt x="711792" y="1107016"/>
                  </a:moveTo>
                  <a:lnTo>
                    <a:pt x="711792" y="1111942"/>
                  </a:lnTo>
                  <a:lnTo>
                    <a:pt x="594219" y="1183445"/>
                  </a:lnTo>
                  <a:cubicBezTo>
                    <a:pt x="416962" y="1279859"/>
                    <a:pt x="219091" y="1342987"/>
                    <a:pt x="9056" y="1364381"/>
                  </a:cubicBezTo>
                  <a:lnTo>
                    <a:pt x="4522" y="1364611"/>
                  </a:lnTo>
                  <a:lnTo>
                    <a:pt x="3686" y="1360469"/>
                  </a:lnTo>
                  <a:lnTo>
                    <a:pt x="8617" y="1360219"/>
                  </a:lnTo>
                  <a:cubicBezTo>
                    <a:pt x="218078" y="1338880"/>
                    <a:pt x="415413" y="1275915"/>
                    <a:pt x="592195" y="1179754"/>
                  </a:cubicBezTo>
                  <a:close/>
                  <a:moveTo>
                    <a:pt x="711792" y="1046062"/>
                  </a:moveTo>
                  <a:lnTo>
                    <a:pt x="711792" y="1051263"/>
                  </a:lnTo>
                  <a:lnTo>
                    <a:pt x="695256" y="1063637"/>
                  </a:lnTo>
                  <a:cubicBezTo>
                    <a:pt x="493866" y="1199813"/>
                    <a:pt x="258106" y="1288835"/>
                    <a:pt x="3952" y="1314727"/>
                  </a:cubicBezTo>
                  <a:lnTo>
                    <a:pt x="0" y="1314927"/>
                  </a:lnTo>
                  <a:lnTo>
                    <a:pt x="0" y="1310745"/>
                  </a:lnTo>
                  <a:lnTo>
                    <a:pt x="3529" y="1310566"/>
                  </a:lnTo>
                  <a:cubicBezTo>
                    <a:pt x="256987" y="1284747"/>
                    <a:pt x="492097" y="1195973"/>
                    <a:pt x="692930" y="1060176"/>
                  </a:cubicBezTo>
                  <a:close/>
                  <a:moveTo>
                    <a:pt x="711792" y="983790"/>
                  </a:moveTo>
                  <a:lnTo>
                    <a:pt x="711792" y="989049"/>
                  </a:lnTo>
                  <a:lnTo>
                    <a:pt x="667391" y="1022273"/>
                  </a:lnTo>
                  <a:cubicBezTo>
                    <a:pt x="511591" y="1127618"/>
                    <a:pt x="334517" y="1203780"/>
                    <a:pt x="144076" y="1242850"/>
                  </a:cubicBezTo>
                  <a:lnTo>
                    <a:pt x="0" y="1264900"/>
                  </a:lnTo>
                  <a:lnTo>
                    <a:pt x="0" y="1260670"/>
                  </a:lnTo>
                  <a:lnTo>
                    <a:pt x="143215" y="1238749"/>
                  </a:lnTo>
                  <a:cubicBezTo>
                    <a:pt x="333101" y="1199788"/>
                    <a:pt x="509667" y="1123837"/>
                    <a:pt x="665023" y="1018787"/>
                  </a:cubicBezTo>
                  <a:close/>
                  <a:moveTo>
                    <a:pt x="711792" y="921575"/>
                  </a:moveTo>
                  <a:lnTo>
                    <a:pt x="711792" y="926777"/>
                  </a:lnTo>
                  <a:lnTo>
                    <a:pt x="639484" y="980884"/>
                  </a:lnTo>
                  <a:cubicBezTo>
                    <a:pt x="488994" y="1082642"/>
                    <a:pt x="317958" y="1156212"/>
                    <a:pt x="134017" y="1193952"/>
                  </a:cubicBezTo>
                  <a:lnTo>
                    <a:pt x="0" y="1214464"/>
                  </a:lnTo>
                  <a:lnTo>
                    <a:pt x="0" y="1210238"/>
                  </a:lnTo>
                  <a:lnTo>
                    <a:pt x="133182" y="1189855"/>
                  </a:lnTo>
                  <a:cubicBezTo>
                    <a:pt x="316582" y="1152228"/>
                    <a:pt x="487113" y="1078878"/>
                    <a:pt x="637157" y="977423"/>
                  </a:cubicBezTo>
                  <a:close/>
                  <a:moveTo>
                    <a:pt x="708593" y="861695"/>
                  </a:moveTo>
                  <a:lnTo>
                    <a:pt x="709516" y="866265"/>
                  </a:lnTo>
                  <a:lnTo>
                    <a:pt x="611617" y="939520"/>
                  </a:lnTo>
                  <a:cubicBezTo>
                    <a:pt x="466440" y="1037683"/>
                    <a:pt x="301439" y="1108652"/>
                    <a:pt x="123984" y="1145057"/>
                  </a:cubicBezTo>
                  <a:lnTo>
                    <a:pt x="0" y="1164032"/>
                  </a:lnTo>
                  <a:lnTo>
                    <a:pt x="0" y="1159803"/>
                  </a:lnTo>
                  <a:lnTo>
                    <a:pt x="123121" y="1140957"/>
                  </a:lnTo>
                  <a:cubicBezTo>
                    <a:pt x="300023" y="1104659"/>
                    <a:pt x="464516" y="1033901"/>
                    <a:pt x="609249" y="936034"/>
                  </a:cubicBezTo>
                  <a:close/>
                  <a:moveTo>
                    <a:pt x="690262" y="811913"/>
                  </a:moveTo>
                  <a:lnTo>
                    <a:pt x="692614" y="815402"/>
                  </a:lnTo>
                  <a:lnTo>
                    <a:pt x="684918" y="822398"/>
                  </a:lnTo>
                  <a:cubicBezTo>
                    <a:pt x="522575" y="956437"/>
                    <a:pt x="327619" y="1052314"/>
                    <a:pt x="113923" y="1096159"/>
                  </a:cubicBezTo>
                  <a:lnTo>
                    <a:pt x="0" y="1113596"/>
                  </a:lnTo>
                  <a:lnTo>
                    <a:pt x="0" y="1109371"/>
                  </a:lnTo>
                  <a:lnTo>
                    <a:pt x="113089" y="1092062"/>
                  </a:lnTo>
                  <a:cubicBezTo>
                    <a:pt x="326109" y="1048358"/>
                    <a:pt x="520444" y="952789"/>
                    <a:pt x="682270" y="819179"/>
                  </a:cubicBezTo>
                  <a:close/>
                  <a:moveTo>
                    <a:pt x="655196" y="776412"/>
                  </a:moveTo>
                  <a:lnTo>
                    <a:pt x="658791" y="778836"/>
                  </a:lnTo>
                  <a:lnTo>
                    <a:pt x="653207" y="783912"/>
                  </a:lnTo>
                  <a:cubicBezTo>
                    <a:pt x="497031" y="912857"/>
                    <a:pt x="309479" y="1005088"/>
                    <a:pt x="103890" y="1047265"/>
                  </a:cubicBezTo>
                  <a:lnTo>
                    <a:pt x="0" y="1063164"/>
                  </a:lnTo>
                  <a:lnTo>
                    <a:pt x="0" y="1058935"/>
                  </a:lnTo>
                  <a:lnTo>
                    <a:pt x="103028" y="1043164"/>
                  </a:lnTo>
                  <a:cubicBezTo>
                    <a:pt x="307924" y="1001122"/>
                    <a:pt x="494856" y="909188"/>
                    <a:pt x="650519" y="780663"/>
                  </a:cubicBezTo>
                  <a:close/>
                  <a:moveTo>
                    <a:pt x="599891" y="756334"/>
                  </a:moveTo>
                  <a:lnTo>
                    <a:pt x="605365" y="757439"/>
                  </a:lnTo>
                  <a:lnTo>
                    <a:pt x="527936" y="815378"/>
                  </a:lnTo>
                  <a:cubicBezTo>
                    <a:pt x="398692" y="902770"/>
                    <a:pt x="251803" y="965954"/>
                    <a:pt x="93831" y="998367"/>
                  </a:cubicBezTo>
                  <a:lnTo>
                    <a:pt x="0" y="1012729"/>
                  </a:lnTo>
                  <a:lnTo>
                    <a:pt x="0" y="1008503"/>
                  </a:lnTo>
                  <a:lnTo>
                    <a:pt x="92996" y="994270"/>
                  </a:lnTo>
                  <a:cubicBezTo>
                    <a:pt x="250427" y="961970"/>
                    <a:pt x="396812" y="899006"/>
                    <a:pt x="525610" y="811916"/>
                  </a:cubicBezTo>
                  <a:close/>
                  <a:moveTo>
                    <a:pt x="519816" y="753980"/>
                  </a:moveTo>
                  <a:lnTo>
                    <a:pt x="526843" y="753980"/>
                  </a:lnTo>
                  <a:lnTo>
                    <a:pt x="500070" y="774014"/>
                  </a:lnTo>
                  <a:cubicBezTo>
                    <a:pt x="376139" y="857811"/>
                    <a:pt x="235284" y="918395"/>
                    <a:pt x="83798" y="949473"/>
                  </a:cubicBezTo>
                  <a:lnTo>
                    <a:pt x="0" y="962297"/>
                  </a:lnTo>
                  <a:lnTo>
                    <a:pt x="0" y="958067"/>
                  </a:lnTo>
                  <a:lnTo>
                    <a:pt x="82936" y="945372"/>
                  </a:lnTo>
                  <a:cubicBezTo>
                    <a:pt x="233869" y="914402"/>
                    <a:pt x="374215" y="854030"/>
                    <a:pt x="497703" y="770527"/>
                  </a:cubicBezTo>
                  <a:close/>
                  <a:moveTo>
                    <a:pt x="429031" y="753980"/>
                  </a:moveTo>
                  <a:lnTo>
                    <a:pt x="437049" y="753980"/>
                  </a:lnTo>
                  <a:lnTo>
                    <a:pt x="380254" y="788522"/>
                  </a:lnTo>
                  <a:cubicBezTo>
                    <a:pt x="285497" y="840065"/>
                    <a:pt x="182478" y="878263"/>
                    <a:pt x="73737" y="900574"/>
                  </a:cubicBezTo>
                  <a:lnTo>
                    <a:pt x="0" y="911861"/>
                  </a:lnTo>
                  <a:lnTo>
                    <a:pt x="0" y="907635"/>
                  </a:lnTo>
                  <a:lnTo>
                    <a:pt x="72903" y="896478"/>
                  </a:lnTo>
                  <a:cubicBezTo>
                    <a:pt x="181238" y="874251"/>
                    <a:pt x="283872" y="836198"/>
                    <a:pt x="378273" y="784850"/>
                  </a:cubicBezTo>
                  <a:close/>
                  <a:moveTo>
                    <a:pt x="327496" y="753980"/>
                  </a:moveTo>
                  <a:lnTo>
                    <a:pt x="337169" y="753980"/>
                  </a:lnTo>
                  <a:lnTo>
                    <a:pt x="263448" y="789546"/>
                  </a:lnTo>
                  <a:cubicBezTo>
                    <a:pt x="199777" y="816522"/>
                    <a:pt x="132956" y="837473"/>
                    <a:pt x="63705" y="851680"/>
                  </a:cubicBezTo>
                  <a:lnTo>
                    <a:pt x="3357" y="860916"/>
                  </a:lnTo>
                  <a:lnTo>
                    <a:pt x="4238" y="856550"/>
                  </a:lnTo>
                  <a:lnTo>
                    <a:pt x="62843" y="847579"/>
                  </a:lnTo>
                  <a:cubicBezTo>
                    <a:pt x="131817" y="833426"/>
                    <a:pt x="198372" y="812555"/>
                    <a:pt x="261792" y="785682"/>
                  </a:cubicBezTo>
                  <a:close/>
                  <a:moveTo>
                    <a:pt x="1469552" y="164663"/>
                  </a:moveTo>
                  <a:lnTo>
                    <a:pt x="1469552" y="181649"/>
                  </a:lnTo>
                  <a:lnTo>
                    <a:pt x="1438272" y="303305"/>
                  </a:lnTo>
                  <a:cubicBezTo>
                    <a:pt x="1405866" y="407498"/>
                    <a:pt x="1363494" y="507300"/>
                    <a:pt x="1312270" y="601595"/>
                  </a:cubicBezTo>
                  <a:lnTo>
                    <a:pt x="1245326" y="711792"/>
                  </a:lnTo>
                  <a:lnTo>
                    <a:pt x="1241165" y="711792"/>
                  </a:lnTo>
                  <a:lnTo>
                    <a:pt x="1314344" y="589846"/>
                  </a:lnTo>
                  <a:cubicBezTo>
                    <a:pt x="1365185" y="494811"/>
                    <a:pt x="1406480" y="395121"/>
                    <a:pt x="1437731" y="291975"/>
                  </a:cubicBezTo>
                  <a:close/>
                  <a:moveTo>
                    <a:pt x="1439557" y="45377"/>
                  </a:moveTo>
                  <a:lnTo>
                    <a:pt x="1443000" y="50485"/>
                  </a:lnTo>
                  <a:lnTo>
                    <a:pt x="1430311" y="133391"/>
                  </a:lnTo>
                  <a:cubicBezTo>
                    <a:pt x="1387245" y="343308"/>
                    <a:pt x="1303292" y="538496"/>
                    <a:pt x="1187172" y="710235"/>
                  </a:cubicBezTo>
                  <a:lnTo>
                    <a:pt x="1186007" y="711792"/>
                  </a:lnTo>
                  <a:lnTo>
                    <a:pt x="1180805" y="711792"/>
                  </a:lnTo>
                  <a:lnTo>
                    <a:pt x="1183711" y="707909"/>
                  </a:lnTo>
                  <a:cubicBezTo>
                    <a:pt x="1299528" y="536615"/>
                    <a:pt x="1383261" y="341932"/>
                    <a:pt x="1426215" y="132556"/>
                  </a:cubicBezTo>
                  <a:close/>
                  <a:moveTo>
                    <a:pt x="1394535" y="10012"/>
                  </a:moveTo>
                  <a:lnTo>
                    <a:pt x="1398369" y="12597"/>
                  </a:lnTo>
                  <a:lnTo>
                    <a:pt x="1381419" y="123358"/>
                  </a:lnTo>
                  <a:cubicBezTo>
                    <a:pt x="1339687" y="326789"/>
                    <a:pt x="1258335" y="515942"/>
                    <a:pt x="1145810" y="682369"/>
                  </a:cubicBezTo>
                  <a:lnTo>
                    <a:pt x="1123794" y="711792"/>
                  </a:lnTo>
                  <a:lnTo>
                    <a:pt x="1118536" y="711792"/>
                  </a:lnTo>
                  <a:lnTo>
                    <a:pt x="1142323" y="680001"/>
                  </a:lnTo>
                  <a:cubicBezTo>
                    <a:pt x="1254553" y="514017"/>
                    <a:pt x="1335694" y="325373"/>
                    <a:pt x="1377318" y="122496"/>
                  </a:cubicBezTo>
                  <a:close/>
                  <a:moveTo>
                    <a:pt x="1345637" y="0"/>
                  </a:moveTo>
                  <a:lnTo>
                    <a:pt x="1345992" y="0"/>
                  </a:lnTo>
                  <a:lnTo>
                    <a:pt x="1349746" y="758"/>
                  </a:lnTo>
                  <a:lnTo>
                    <a:pt x="1332522" y="113298"/>
                  </a:lnTo>
                  <a:cubicBezTo>
                    <a:pt x="1292119" y="310229"/>
                    <a:pt x="1213359" y="493344"/>
                    <a:pt x="1104421" y="654460"/>
                  </a:cubicBezTo>
                  <a:lnTo>
                    <a:pt x="1061523" y="711792"/>
                  </a:lnTo>
                  <a:lnTo>
                    <a:pt x="1056322" y="711792"/>
                  </a:lnTo>
                  <a:lnTo>
                    <a:pt x="1100960" y="652134"/>
                  </a:lnTo>
                  <a:cubicBezTo>
                    <a:pt x="1209595" y="491463"/>
                    <a:pt x="1288135" y="308854"/>
                    <a:pt x="1328425" y="112463"/>
                  </a:cubicBezTo>
                  <a:close/>
                  <a:moveTo>
                    <a:pt x="1295202" y="0"/>
                  </a:moveTo>
                  <a:lnTo>
                    <a:pt x="1299433" y="0"/>
                  </a:lnTo>
                  <a:lnTo>
                    <a:pt x="1283630" y="103265"/>
                  </a:lnTo>
                  <a:cubicBezTo>
                    <a:pt x="1244561" y="293710"/>
                    <a:pt x="1168401" y="470790"/>
                    <a:pt x="1063059" y="626594"/>
                  </a:cubicBezTo>
                  <a:lnTo>
                    <a:pt x="999311" y="711792"/>
                  </a:lnTo>
                  <a:lnTo>
                    <a:pt x="994051" y="711792"/>
                  </a:lnTo>
                  <a:lnTo>
                    <a:pt x="1059573" y="624226"/>
                  </a:lnTo>
                  <a:cubicBezTo>
                    <a:pt x="1164620" y="468865"/>
                    <a:pt x="1240569" y="292294"/>
                    <a:pt x="1279529" y="102403"/>
                  </a:cubicBezTo>
                  <a:close/>
                  <a:moveTo>
                    <a:pt x="1244773" y="0"/>
                  </a:moveTo>
                  <a:lnTo>
                    <a:pt x="1248998" y="0"/>
                  </a:lnTo>
                  <a:lnTo>
                    <a:pt x="1234733" y="93204"/>
                  </a:lnTo>
                  <a:cubicBezTo>
                    <a:pt x="1187560" y="323138"/>
                    <a:pt x="1084404" y="532906"/>
                    <a:pt x="940189" y="707584"/>
                  </a:cubicBezTo>
                  <a:lnTo>
                    <a:pt x="936364" y="711792"/>
                  </a:lnTo>
                  <a:lnTo>
                    <a:pt x="930737" y="711792"/>
                  </a:lnTo>
                  <a:lnTo>
                    <a:pt x="936970" y="704935"/>
                  </a:lnTo>
                  <a:cubicBezTo>
                    <a:pt x="1080756" y="530775"/>
                    <a:pt x="1183604" y="321627"/>
                    <a:pt x="1230637" y="92370"/>
                  </a:cubicBezTo>
                  <a:close/>
                  <a:moveTo>
                    <a:pt x="1194337" y="0"/>
                  </a:moveTo>
                  <a:lnTo>
                    <a:pt x="1198567" y="0"/>
                  </a:lnTo>
                  <a:lnTo>
                    <a:pt x="1185839" y="83171"/>
                  </a:lnTo>
                  <a:cubicBezTo>
                    <a:pt x="1140333" y="304997"/>
                    <a:pt x="1040824" y="507362"/>
                    <a:pt x="901704" y="675872"/>
                  </a:cubicBezTo>
                  <a:lnTo>
                    <a:pt x="870955" y="709699"/>
                  </a:lnTo>
                  <a:lnTo>
                    <a:pt x="866144" y="708728"/>
                  </a:lnTo>
                  <a:lnTo>
                    <a:pt x="898455" y="673184"/>
                  </a:lnTo>
                  <a:cubicBezTo>
                    <a:pt x="1037155" y="505187"/>
                    <a:pt x="1136368" y="303443"/>
                    <a:pt x="1181738" y="82309"/>
                  </a:cubicBezTo>
                  <a:close/>
                  <a:moveTo>
                    <a:pt x="1143907" y="0"/>
                  </a:moveTo>
                  <a:lnTo>
                    <a:pt x="1148133" y="0"/>
                  </a:lnTo>
                  <a:lnTo>
                    <a:pt x="1136943" y="73111"/>
                  </a:lnTo>
                  <a:cubicBezTo>
                    <a:pt x="1093099" y="286813"/>
                    <a:pt x="997224" y="481774"/>
                    <a:pt x="863189" y="644122"/>
                  </a:cubicBezTo>
                  <a:lnTo>
                    <a:pt x="819136" y="692583"/>
                  </a:lnTo>
                  <a:lnTo>
                    <a:pt x="815648" y="690231"/>
                  </a:lnTo>
                  <a:lnTo>
                    <a:pt x="859971" y="641473"/>
                  </a:lnTo>
                  <a:cubicBezTo>
                    <a:pt x="993577" y="479643"/>
                    <a:pt x="1089143" y="285302"/>
                    <a:pt x="1132846" y="72276"/>
                  </a:cubicBezTo>
                  <a:close/>
                  <a:moveTo>
                    <a:pt x="1093472" y="0"/>
                  </a:moveTo>
                  <a:lnTo>
                    <a:pt x="1097703" y="0"/>
                  </a:lnTo>
                  <a:lnTo>
                    <a:pt x="1088050" y="63078"/>
                  </a:lnTo>
                  <a:cubicBezTo>
                    <a:pt x="1045874" y="268672"/>
                    <a:pt x="953645" y="456230"/>
                    <a:pt x="824704" y="612410"/>
                  </a:cubicBezTo>
                  <a:lnTo>
                    <a:pt x="782585" y="658745"/>
                  </a:lnTo>
                  <a:lnTo>
                    <a:pt x="780160" y="655149"/>
                  </a:lnTo>
                  <a:lnTo>
                    <a:pt x="821455" y="609722"/>
                  </a:lnTo>
                  <a:cubicBezTo>
                    <a:pt x="949976" y="454055"/>
                    <a:pt x="1041908" y="267118"/>
                    <a:pt x="1083949" y="62216"/>
                  </a:cubicBezTo>
                  <a:close/>
                  <a:moveTo>
                    <a:pt x="1043043" y="0"/>
                  </a:moveTo>
                  <a:lnTo>
                    <a:pt x="1047268" y="0"/>
                  </a:lnTo>
                  <a:lnTo>
                    <a:pt x="1039153" y="53017"/>
                  </a:lnTo>
                  <a:cubicBezTo>
                    <a:pt x="998639" y="250488"/>
                    <a:pt x="910045" y="430642"/>
                    <a:pt x="786190" y="580660"/>
                  </a:cubicBezTo>
                  <a:lnTo>
                    <a:pt x="761676" y="607627"/>
                  </a:lnTo>
                  <a:lnTo>
                    <a:pt x="760653" y="602562"/>
                  </a:lnTo>
                  <a:lnTo>
                    <a:pt x="782971" y="578011"/>
                  </a:lnTo>
                  <a:cubicBezTo>
                    <a:pt x="906398" y="428511"/>
                    <a:pt x="994683" y="248977"/>
                    <a:pt x="1035057" y="52182"/>
                  </a:cubicBezTo>
                  <a:close/>
                  <a:moveTo>
                    <a:pt x="992607" y="0"/>
                  </a:moveTo>
                  <a:lnTo>
                    <a:pt x="996838" y="0"/>
                  </a:lnTo>
                  <a:lnTo>
                    <a:pt x="990260" y="42984"/>
                  </a:lnTo>
                  <a:cubicBezTo>
                    <a:pt x="959183" y="194475"/>
                    <a:pt x="898601" y="335334"/>
                    <a:pt x="814806" y="459269"/>
                  </a:cubicBezTo>
                  <a:lnTo>
                    <a:pt x="757760" y="535511"/>
                  </a:lnTo>
                  <a:lnTo>
                    <a:pt x="757760" y="528481"/>
                  </a:lnTo>
                  <a:lnTo>
                    <a:pt x="811320" y="456901"/>
                  </a:lnTo>
                  <a:cubicBezTo>
                    <a:pt x="894820" y="333409"/>
                    <a:pt x="955190" y="193059"/>
                    <a:pt x="986159" y="42122"/>
                  </a:cubicBezTo>
                  <a:close/>
                  <a:moveTo>
                    <a:pt x="942177" y="0"/>
                  </a:moveTo>
                  <a:lnTo>
                    <a:pt x="946402" y="0"/>
                  </a:lnTo>
                  <a:lnTo>
                    <a:pt x="941363" y="32924"/>
                  </a:lnTo>
                  <a:cubicBezTo>
                    <a:pt x="911615" y="177916"/>
                    <a:pt x="853626" y="312736"/>
                    <a:pt x="773418" y="431360"/>
                  </a:cubicBezTo>
                  <a:lnTo>
                    <a:pt x="757760" y="452286"/>
                  </a:lnTo>
                  <a:lnTo>
                    <a:pt x="757760" y="445335"/>
                  </a:lnTo>
                  <a:lnTo>
                    <a:pt x="769957" y="429034"/>
                  </a:lnTo>
                  <a:cubicBezTo>
                    <a:pt x="849862" y="310855"/>
                    <a:pt x="907631" y="176540"/>
                    <a:pt x="937266" y="32089"/>
                  </a:cubicBezTo>
                  <a:close/>
                  <a:moveTo>
                    <a:pt x="891742" y="0"/>
                  </a:moveTo>
                  <a:lnTo>
                    <a:pt x="895974" y="0"/>
                  </a:lnTo>
                  <a:lnTo>
                    <a:pt x="892471" y="22891"/>
                  </a:lnTo>
                  <a:cubicBezTo>
                    <a:pt x="871161" y="126770"/>
                    <a:pt x="834677" y="225182"/>
                    <a:pt x="785446" y="315698"/>
                  </a:cubicBezTo>
                  <a:lnTo>
                    <a:pt x="757760" y="361225"/>
                  </a:lnTo>
                  <a:lnTo>
                    <a:pt x="757760" y="353128"/>
                  </a:lnTo>
                  <a:lnTo>
                    <a:pt x="781754" y="313675"/>
                  </a:lnTo>
                  <a:cubicBezTo>
                    <a:pt x="830796" y="223514"/>
                    <a:pt x="867141" y="125493"/>
                    <a:pt x="888370" y="22029"/>
                  </a:cubicBezTo>
                  <a:close/>
                </a:path>
              </a:pathLst>
            </a:custGeom>
            <a:grpFill/>
            <a:ln w="9661" cap="flat">
              <a:noFill/>
              <a:prstDash val="solid"/>
              <a:miter/>
            </a:ln>
          </p:spPr>
          <p:txBody>
            <a:bodyPr rtlCol="0" anchor="ctr"/>
            <a:lstStyle/>
            <a:p>
              <a:endParaRPr lang="en-US"/>
            </a:p>
          </p:txBody>
        </p:sp>
        <p:sp>
          <p:nvSpPr>
            <p:cNvPr id="35" name="Freeform 34">
              <a:extLst>
                <a:ext uri="{FF2B5EF4-FFF2-40B4-BE49-F238E27FC236}">
                  <a16:creationId xmlns:a16="http://schemas.microsoft.com/office/drawing/2014/main" id="{70E284A6-6959-C2F1-C457-145D8640181D}"/>
                </a:ext>
              </a:extLst>
            </p:cNvPr>
            <p:cNvSpPr/>
            <p:nvPr/>
          </p:nvSpPr>
          <p:spPr>
            <a:xfrm>
              <a:off x="4281722" y="4935028"/>
              <a:ext cx="663077" cy="1465772"/>
            </a:xfrm>
            <a:custGeom>
              <a:avLst/>
              <a:gdLst>
                <a:gd name="connsiteX0" fmla="*/ 6492 w 663077"/>
                <a:gd name="connsiteY0" fmla="*/ 777349 h 1465772"/>
                <a:gd name="connsiteX1" fmla="*/ 9817 w 663077"/>
                <a:gd name="connsiteY1" fmla="*/ 845595 h 1465772"/>
                <a:gd name="connsiteX2" fmla="*/ 173054 w 663077"/>
                <a:gd name="connsiteY2" fmla="*/ 1385126 h 1465772"/>
                <a:gd name="connsiteX3" fmla="*/ 221454 w 663077"/>
                <a:gd name="connsiteY3" fmla="*/ 1465772 h 1465772"/>
                <a:gd name="connsiteX4" fmla="*/ 217628 w 663077"/>
                <a:gd name="connsiteY4" fmla="*/ 1465772 h 1465772"/>
                <a:gd name="connsiteX5" fmla="*/ 174869 w 663077"/>
                <a:gd name="connsiteY5" fmla="*/ 1395388 h 1465772"/>
                <a:gd name="connsiteX6" fmla="*/ 6645 w 663077"/>
                <a:gd name="connsiteY6" fmla="*/ 850201 h 1465772"/>
                <a:gd name="connsiteX7" fmla="*/ 3082 w 663077"/>
                <a:gd name="connsiteY7" fmla="*/ 779648 h 1465772"/>
                <a:gd name="connsiteX8" fmla="*/ 49398 w 663077"/>
                <a:gd name="connsiteY8" fmla="*/ 759118 h 1465772"/>
                <a:gd name="connsiteX9" fmla="*/ 53757 w 663077"/>
                <a:gd name="connsiteY9" fmla="*/ 845158 h 1465772"/>
                <a:gd name="connsiteX10" fmla="*/ 216745 w 663077"/>
                <a:gd name="connsiteY10" fmla="*/ 1372277 h 1465772"/>
                <a:gd name="connsiteX11" fmla="*/ 273603 w 663077"/>
                <a:gd name="connsiteY11" fmla="*/ 1465772 h 1465772"/>
                <a:gd name="connsiteX12" fmla="*/ 269336 w 663077"/>
                <a:gd name="connsiteY12" fmla="*/ 1465772 h 1465772"/>
                <a:gd name="connsiteX13" fmla="*/ 213531 w 663077"/>
                <a:gd name="connsiteY13" fmla="*/ 1374011 h 1465772"/>
                <a:gd name="connsiteX14" fmla="*/ 50115 w 663077"/>
                <a:gd name="connsiteY14" fmla="*/ 845528 h 1465772"/>
                <a:gd name="connsiteX15" fmla="*/ 45774 w 663077"/>
                <a:gd name="connsiteY15" fmla="*/ 759849 h 1465772"/>
                <a:gd name="connsiteX16" fmla="*/ 525986 w 663077"/>
                <a:gd name="connsiteY16" fmla="*/ 753980 h 1465772"/>
                <a:gd name="connsiteX17" fmla="*/ 529647 w 663077"/>
                <a:gd name="connsiteY17" fmla="*/ 753980 h 1465772"/>
                <a:gd name="connsiteX18" fmla="*/ 531781 w 663077"/>
                <a:gd name="connsiteY18" fmla="*/ 796088 h 1465772"/>
                <a:gd name="connsiteX19" fmla="*/ 639185 w 663077"/>
                <a:gd name="connsiteY19" fmla="*/ 1143399 h 1465772"/>
                <a:gd name="connsiteX20" fmla="*/ 663077 w 663077"/>
                <a:gd name="connsiteY20" fmla="*/ 1182684 h 1465772"/>
                <a:gd name="connsiteX21" fmla="*/ 663077 w 663077"/>
                <a:gd name="connsiteY21" fmla="*/ 1189771 h 1465772"/>
                <a:gd name="connsiteX22" fmla="*/ 635954 w 663077"/>
                <a:gd name="connsiteY22" fmla="*/ 1145170 h 1465772"/>
                <a:gd name="connsiteX23" fmla="*/ 528138 w 663077"/>
                <a:gd name="connsiteY23" fmla="*/ 796472 h 1465772"/>
                <a:gd name="connsiteX24" fmla="*/ 482303 w 663077"/>
                <a:gd name="connsiteY24" fmla="*/ 753980 h 1465772"/>
                <a:gd name="connsiteX25" fmla="*/ 485964 w 663077"/>
                <a:gd name="connsiteY25" fmla="*/ 753980 h 1465772"/>
                <a:gd name="connsiteX26" fmla="*/ 488324 w 663077"/>
                <a:gd name="connsiteY26" fmla="*/ 800556 h 1465772"/>
                <a:gd name="connsiteX27" fmla="*/ 649509 w 663077"/>
                <a:gd name="connsiteY27" fmla="*/ 1244361 h 1465772"/>
                <a:gd name="connsiteX28" fmla="*/ 663077 w 663077"/>
                <a:gd name="connsiteY28" fmla="*/ 1260799 h 1465772"/>
                <a:gd name="connsiteX29" fmla="*/ 663077 w 663077"/>
                <a:gd name="connsiteY29" fmla="*/ 1266505 h 1465772"/>
                <a:gd name="connsiteX30" fmla="*/ 646480 w 663077"/>
                <a:gd name="connsiteY30" fmla="*/ 1246397 h 1465772"/>
                <a:gd name="connsiteX31" fmla="*/ 484682 w 663077"/>
                <a:gd name="connsiteY31" fmla="*/ 800926 h 1465772"/>
                <a:gd name="connsiteX32" fmla="*/ 438621 w 663077"/>
                <a:gd name="connsiteY32" fmla="*/ 753980 h 1465772"/>
                <a:gd name="connsiteX33" fmla="*/ 442282 w 663077"/>
                <a:gd name="connsiteY33" fmla="*/ 753980 h 1465772"/>
                <a:gd name="connsiteX34" fmla="*/ 444868 w 663077"/>
                <a:gd name="connsiteY34" fmla="*/ 805009 h 1465772"/>
                <a:gd name="connsiteX35" fmla="*/ 613308 w 663077"/>
                <a:gd name="connsiteY35" fmla="*/ 1268750 h 1465772"/>
                <a:gd name="connsiteX36" fmla="*/ 663077 w 663077"/>
                <a:gd name="connsiteY36" fmla="*/ 1329045 h 1465772"/>
                <a:gd name="connsiteX37" fmla="*/ 663077 w 663077"/>
                <a:gd name="connsiteY37" fmla="*/ 1334816 h 1465772"/>
                <a:gd name="connsiteX38" fmla="*/ 610257 w 663077"/>
                <a:gd name="connsiteY38" fmla="*/ 1270823 h 1465772"/>
                <a:gd name="connsiteX39" fmla="*/ 441225 w 663077"/>
                <a:gd name="connsiteY39" fmla="*/ 805393 h 1465772"/>
                <a:gd name="connsiteX40" fmla="*/ 394938 w 663077"/>
                <a:gd name="connsiteY40" fmla="*/ 753980 h 1465772"/>
                <a:gd name="connsiteX41" fmla="*/ 398599 w 663077"/>
                <a:gd name="connsiteY41" fmla="*/ 753980 h 1465772"/>
                <a:gd name="connsiteX42" fmla="*/ 401410 w 663077"/>
                <a:gd name="connsiteY42" fmla="*/ 809476 h 1465772"/>
                <a:gd name="connsiteX43" fmla="*/ 638119 w 663077"/>
                <a:gd name="connsiteY43" fmla="*/ 1374746 h 1465772"/>
                <a:gd name="connsiteX44" fmla="*/ 652898 w 663077"/>
                <a:gd name="connsiteY44" fmla="*/ 1391003 h 1465772"/>
                <a:gd name="connsiteX45" fmla="*/ 650801 w 663077"/>
                <a:gd name="connsiteY45" fmla="*/ 1394114 h 1465772"/>
                <a:gd name="connsiteX46" fmla="*/ 635302 w 663077"/>
                <a:gd name="connsiteY46" fmla="*/ 1377065 h 1465772"/>
                <a:gd name="connsiteX47" fmla="*/ 397769 w 663077"/>
                <a:gd name="connsiteY47" fmla="*/ 809846 h 1465772"/>
                <a:gd name="connsiteX48" fmla="*/ 351256 w 663077"/>
                <a:gd name="connsiteY48" fmla="*/ 753980 h 1465772"/>
                <a:gd name="connsiteX49" fmla="*/ 354917 w 663077"/>
                <a:gd name="connsiteY49" fmla="*/ 753980 h 1465772"/>
                <a:gd name="connsiteX50" fmla="*/ 357955 w 663077"/>
                <a:gd name="connsiteY50" fmla="*/ 813943 h 1465772"/>
                <a:gd name="connsiteX51" fmla="*/ 604438 w 663077"/>
                <a:gd name="connsiteY51" fmla="*/ 1402534 h 1465772"/>
                <a:gd name="connsiteX52" fmla="*/ 627798 w 663077"/>
                <a:gd name="connsiteY52" fmla="*/ 1428231 h 1465772"/>
                <a:gd name="connsiteX53" fmla="*/ 626887 w 663077"/>
                <a:gd name="connsiteY53" fmla="*/ 1429582 h 1465772"/>
                <a:gd name="connsiteX54" fmla="*/ 625143 w 663077"/>
                <a:gd name="connsiteY54" fmla="*/ 1430758 h 1465772"/>
                <a:gd name="connsiteX55" fmla="*/ 601594 w 663077"/>
                <a:gd name="connsiteY55" fmla="*/ 1404853 h 1465772"/>
                <a:gd name="connsiteX56" fmla="*/ 354312 w 663077"/>
                <a:gd name="connsiteY56" fmla="*/ 814313 h 1465772"/>
                <a:gd name="connsiteX57" fmla="*/ 307573 w 663077"/>
                <a:gd name="connsiteY57" fmla="*/ 753980 h 1465772"/>
                <a:gd name="connsiteX58" fmla="*/ 311234 w 663077"/>
                <a:gd name="connsiteY58" fmla="*/ 753980 h 1465772"/>
                <a:gd name="connsiteX59" fmla="*/ 314497 w 663077"/>
                <a:gd name="connsiteY59" fmla="*/ 818397 h 1465772"/>
                <a:gd name="connsiteX60" fmla="*/ 570728 w 663077"/>
                <a:gd name="connsiteY60" fmla="*/ 1430288 h 1465772"/>
                <a:gd name="connsiteX61" fmla="*/ 591671 w 663077"/>
                <a:gd name="connsiteY61" fmla="*/ 1453326 h 1465772"/>
                <a:gd name="connsiteX62" fmla="*/ 588617 w 663077"/>
                <a:gd name="connsiteY62" fmla="*/ 1455385 h 1465772"/>
                <a:gd name="connsiteX63" fmla="*/ 567911 w 663077"/>
                <a:gd name="connsiteY63" fmla="*/ 1432607 h 1465772"/>
                <a:gd name="connsiteX64" fmla="*/ 310855 w 663077"/>
                <a:gd name="connsiteY64" fmla="*/ 818767 h 1465772"/>
                <a:gd name="connsiteX65" fmla="*/ 263890 w 663077"/>
                <a:gd name="connsiteY65" fmla="*/ 753980 h 1465772"/>
                <a:gd name="connsiteX66" fmla="*/ 267551 w 663077"/>
                <a:gd name="connsiteY66" fmla="*/ 753980 h 1465772"/>
                <a:gd name="connsiteX67" fmla="*/ 271041 w 663077"/>
                <a:gd name="connsiteY67" fmla="*/ 822864 h 1465772"/>
                <a:gd name="connsiteX68" fmla="*/ 537046 w 663077"/>
                <a:gd name="connsiteY68" fmla="*/ 1458077 h 1465772"/>
                <a:gd name="connsiteX69" fmla="*/ 543340 w 663077"/>
                <a:gd name="connsiteY69" fmla="*/ 1465000 h 1465772"/>
                <a:gd name="connsiteX70" fmla="*/ 539517 w 663077"/>
                <a:gd name="connsiteY70" fmla="*/ 1465772 h 1465772"/>
                <a:gd name="connsiteX71" fmla="*/ 539090 w 663077"/>
                <a:gd name="connsiteY71" fmla="*/ 1465772 h 1465772"/>
                <a:gd name="connsiteX72" fmla="*/ 534202 w 663077"/>
                <a:gd name="connsiteY72" fmla="*/ 1460395 h 1465772"/>
                <a:gd name="connsiteX73" fmla="*/ 267398 w 663077"/>
                <a:gd name="connsiteY73" fmla="*/ 823234 h 1465772"/>
                <a:gd name="connsiteX74" fmla="*/ 220208 w 663077"/>
                <a:gd name="connsiteY74" fmla="*/ 753980 h 1465772"/>
                <a:gd name="connsiteX75" fmla="*/ 223869 w 663077"/>
                <a:gd name="connsiteY75" fmla="*/ 753980 h 1465772"/>
                <a:gd name="connsiteX76" fmla="*/ 227584 w 663077"/>
                <a:gd name="connsiteY76" fmla="*/ 827317 h 1465772"/>
                <a:gd name="connsiteX77" fmla="*/ 432235 w 663077"/>
                <a:gd name="connsiteY77" fmla="*/ 1390805 h 1465772"/>
                <a:gd name="connsiteX78" fmla="*/ 488329 w 663077"/>
                <a:gd name="connsiteY78" fmla="*/ 1465772 h 1465772"/>
                <a:gd name="connsiteX79" fmla="*/ 483777 w 663077"/>
                <a:gd name="connsiteY79" fmla="*/ 1465772 h 1465772"/>
                <a:gd name="connsiteX80" fmla="*/ 429206 w 663077"/>
                <a:gd name="connsiteY80" fmla="*/ 1392841 h 1465772"/>
                <a:gd name="connsiteX81" fmla="*/ 223942 w 663077"/>
                <a:gd name="connsiteY81" fmla="*/ 827687 h 1465772"/>
                <a:gd name="connsiteX82" fmla="*/ 176525 w 663077"/>
                <a:gd name="connsiteY82" fmla="*/ 753980 h 1465772"/>
                <a:gd name="connsiteX83" fmla="*/ 180186 w 663077"/>
                <a:gd name="connsiteY83" fmla="*/ 753980 h 1465772"/>
                <a:gd name="connsiteX84" fmla="*/ 184128 w 663077"/>
                <a:gd name="connsiteY84" fmla="*/ 831770 h 1465772"/>
                <a:gd name="connsiteX85" fmla="*/ 396033 w 663077"/>
                <a:gd name="connsiteY85" fmla="*/ 1415194 h 1465772"/>
                <a:gd name="connsiteX86" fmla="*/ 433879 w 663077"/>
                <a:gd name="connsiteY86" fmla="*/ 1465772 h 1465772"/>
                <a:gd name="connsiteX87" fmla="*/ 429276 w 663077"/>
                <a:gd name="connsiteY87" fmla="*/ 1465772 h 1465772"/>
                <a:gd name="connsiteX88" fmla="*/ 392982 w 663077"/>
                <a:gd name="connsiteY88" fmla="*/ 1417266 h 1465772"/>
                <a:gd name="connsiteX89" fmla="*/ 180485 w 663077"/>
                <a:gd name="connsiteY89" fmla="*/ 832154 h 1465772"/>
                <a:gd name="connsiteX90" fmla="*/ 132842 w 663077"/>
                <a:gd name="connsiteY90" fmla="*/ 753980 h 1465772"/>
                <a:gd name="connsiteX91" fmla="*/ 136503 w 663077"/>
                <a:gd name="connsiteY91" fmla="*/ 753980 h 1465772"/>
                <a:gd name="connsiteX92" fmla="*/ 140670 w 663077"/>
                <a:gd name="connsiteY92" fmla="*/ 836237 h 1465772"/>
                <a:gd name="connsiteX93" fmla="*/ 359810 w 663077"/>
                <a:gd name="connsiteY93" fmla="*/ 1439619 h 1465772"/>
                <a:gd name="connsiteX94" fmla="*/ 379378 w 663077"/>
                <a:gd name="connsiteY94" fmla="*/ 1465772 h 1465772"/>
                <a:gd name="connsiteX95" fmla="*/ 374826 w 663077"/>
                <a:gd name="connsiteY95" fmla="*/ 1465772 h 1465772"/>
                <a:gd name="connsiteX96" fmla="*/ 356781 w 663077"/>
                <a:gd name="connsiteY96" fmla="*/ 1441655 h 1465772"/>
                <a:gd name="connsiteX97" fmla="*/ 137028 w 663077"/>
                <a:gd name="connsiteY97" fmla="*/ 836608 h 1465772"/>
                <a:gd name="connsiteX98" fmla="*/ 89160 w 663077"/>
                <a:gd name="connsiteY98" fmla="*/ 753980 h 1465772"/>
                <a:gd name="connsiteX99" fmla="*/ 92821 w 663077"/>
                <a:gd name="connsiteY99" fmla="*/ 753980 h 1465772"/>
                <a:gd name="connsiteX100" fmla="*/ 97214 w 663077"/>
                <a:gd name="connsiteY100" fmla="*/ 840691 h 1465772"/>
                <a:gd name="connsiteX101" fmla="*/ 323609 w 663077"/>
                <a:gd name="connsiteY101" fmla="*/ 1464008 h 1465772"/>
                <a:gd name="connsiteX102" fmla="*/ 324929 w 663077"/>
                <a:gd name="connsiteY102" fmla="*/ 1465772 h 1465772"/>
                <a:gd name="connsiteX103" fmla="*/ 320370 w 663077"/>
                <a:gd name="connsiteY103" fmla="*/ 1465772 h 1465772"/>
                <a:gd name="connsiteX104" fmla="*/ 251926 w 663077"/>
                <a:gd name="connsiteY104" fmla="*/ 1353224 h 1465772"/>
                <a:gd name="connsiteX105" fmla="*/ 93572 w 663077"/>
                <a:gd name="connsiteY105" fmla="*/ 841074 h 1465772"/>
                <a:gd name="connsiteX106" fmla="*/ 663077 w 663077"/>
                <a:gd name="connsiteY106" fmla="*/ 212872 h 1465772"/>
                <a:gd name="connsiteX107" fmla="*/ 663077 w 663077"/>
                <a:gd name="connsiteY107" fmla="*/ 219959 h 1465772"/>
                <a:gd name="connsiteX108" fmla="*/ 639185 w 663077"/>
                <a:gd name="connsiteY108" fmla="*/ 259244 h 1465772"/>
                <a:gd name="connsiteX109" fmla="*/ 526979 w 663077"/>
                <a:gd name="connsiteY109" fmla="*/ 701321 h 1465772"/>
                <a:gd name="connsiteX110" fmla="*/ 527510 w 663077"/>
                <a:gd name="connsiteY110" fmla="*/ 711792 h 1465772"/>
                <a:gd name="connsiteX111" fmla="*/ 523849 w 663077"/>
                <a:gd name="connsiteY111" fmla="*/ 711792 h 1465772"/>
                <a:gd name="connsiteX112" fmla="*/ 523318 w 663077"/>
                <a:gd name="connsiteY112" fmla="*/ 701321 h 1465772"/>
                <a:gd name="connsiteX113" fmla="*/ 635954 w 663077"/>
                <a:gd name="connsiteY113" fmla="*/ 257474 h 1465772"/>
                <a:gd name="connsiteX114" fmla="*/ 663077 w 663077"/>
                <a:gd name="connsiteY114" fmla="*/ 136139 h 1465772"/>
                <a:gd name="connsiteX115" fmla="*/ 663077 w 663077"/>
                <a:gd name="connsiteY115" fmla="*/ 141844 h 1465772"/>
                <a:gd name="connsiteX116" fmla="*/ 649509 w 663077"/>
                <a:gd name="connsiteY116" fmla="*/ 158283 h 1465772"/>
                <a:gd name="connsiteX117" fmla="*/ 483296 w 663077"/>
                <a:gd name="connsiteY117" fmla="*/ 701322 h 1465772"/>
                <a:gd name="connsiteX118" fmla="*/ 483827 w 663077"/>
                <a:gd name="connsiteY118" fmla="*/ 711792 h 1465772"/>
                <a:gd name="connsiteX119" fmla="*/ 480166 w 663077"/>
                <a:gd name="connsiteY119" fmla="*/ 711792 h 1465772"/>
                <a:gd name="connsiteX120" fmla="*/ 479635 w 663077"/>
                <a:gd name="connsiteY120" fmla="*/ 701322 h 1465772"/>
                <a:gd name="connsiteX121" fmla="*/ 646480 w 663077"/>
                <a:gd name="connsiteY121" fmla="*/ 156247 h 1465772"/>
                <a:gd name="connsiteX122" fmla="*/ 654037 w 663077"/>
                <a:gd name="connsiteY122" fmla="*/ 78781 h 1465772"/>
                <a:gd name="connsiteX123" fmla="*/ 654973 w 663077"/>
                <a:gd name="connsiteY123" fmla="*/ 83417 h 1465772"/>
                <a:gd name="connsiteX124" fmla="*/ 613308 w 663077"/>
                <a:gd name="connsiteY124" fmla="*/ 133893 h 1465772"/>
                <a:gd name="connsiteX125" fmla="*/ 439614 w 663077"/>
                <a:gd name="connsiteY125" fmla="*/ 701322 h 1465772"/>
                <a:gd name="connsiteX126" fmla="*/ 440145 w 663077"/>
                <a:gd name="connsiteY126" fmla="*/ 711792 h 1465772"/>
                <a:gd name="connsiteX127" fmla="*/ 436484 w 663077"/>
                <a:gd name="connsiteY127" fmla="*/ 711792 h 1465772"/>
                <a:gd name="connsiteX128" fmla="*/ 435953 w 663077"/>
                <a:gd name="connsiteY128" fmla="*/ 701322 h 1465772"/>
                <a:gd name="connsiteX129" fmla="*/ 610257 w 663077"/>
                <a:gd name="connsiteY129" fmla="*/ 131821 h 1465772"/>
                <a:gd name="connsiteX130" fmla="*/ 627113 w 663077"/>
                <a:gd name="connsiteY130" fmla="*/ 36525 h 1465772"/>
                <a:gd name="connsiteX131" fmla="*/ 629270 w 663077"/>
                <a:gd name="connsiteY131" fmla="*/ 39725 h 1465772"/>
                <a:gd name="connsiteX132" fmla="*/ 577085 w 663077"/>
                <a:gd name="connsiteY132" fmla="*/ 109468 h 1465772"/>
                <a:gd name="connsiteX133" fmla="*/ 395931 w 663077"/>
                <a:gd name="connsiteY133" fmla="*/ 701322 h 1465772"/>
                <a:gd name="connsiteX134" fmla="*/ 396462 w 663077"/>
                <a:gd name="connsiteY134" fmla="*/ 711792 h 1465772"/>
                <a:gd name="connsiteX135" fmla="*/ 392801 w 663077"/>
                <a:gd name="connsiteY135" fmla="*/ 711792 h 1465772"/>
                <a:gd name="connsiteX136" fmla="*/ 392270 w 663077"/>
                <a:gd name="connsiteY136" fmla="*/ 701322 h 1465772"/>
                <a:gd name="connsiteX137" fmla="*/ 574055 w 663077"/>
                <a:gd name="connsiteY137" fmla="*/ 107432 h 1465772"/>
                <a:gd name="connsiteX138" fmla="*/ 590978 w 663077"/>
                <a:gd name="connsiteY138" fmla="*/ 11979 h 1465772"/>
                <a:gd name="connsiteX139" fmla="*/ 594003 w 663077"/>
                <a:gd name="connsiteY139" fmla="*/ 14019 h 1465772"/>
                <a:gd name="connsiteX140" fmla="*/ 540862 w 663077"/>
                <a:gd name="connsiteY140" fmla="*/ 85043 h 1465772"/>
                <a:gd name="connsiteX141" fmla="*/ 352249 w 663077"/>
                <a:gd name="connsiteY141" fmla="*/ 701322 h 1465772"/>
                <a:gd name="connsiteX142" fmla="*/ 352780 w 663077"/>
                <a:gd name="connsiteY142" fmla="*/ 711792 h 1465772"/>
                <a:gd name="connsiteX143" fmla="*/ 349119 w 663077"/>
                <a:gd name="connsiteY143" fmla="*/ 711792 h 1465772"/>
                <a:gd name="connsiteX144" fmla="*/ 348588 w 663077"/>
                <a:gd name="connsiteY144" fmla="*/ 701322 h 1465772"/>
                <a:gd name="connsiteX145" fmla="*/ 537833 w 663077"/>
                <a:gd name="connsiteY145" fmla="*/ 83007 h 1465772"/>
                <a:gd name="connsiteX146" fmla="*/ 544708 w 663077"/>
                <a:gd name="connsiteY146" fmla="*/ 1048 h 1465772"/>
                <a:gd name="connsiteX147" fmla="*/ 548662 w 663077"/>
                <a:gd name="connsiteY147" fmla="*/ 1847 h 1465772"/>
                <a:gd name="connsiteX148" fmla="*/ 504660 w 663077"/>
                <a:gd name="connsiteY148" fmla="*/ 60654 h 1465772"/>
                <a:gd name="connsiteX149" fmla="*/ 308566 w 663077"/>
                <a:gd name="connsiteY149" fmla="*/ 701322 h 1465772"/>
                <a:gd name="connsiteX150" fmla="*/ 309097 w 663077"/>
                <a:gd name="connsiteY150" fmla="*/ 711792 h 1465772"/>
                <a:gd name="connsiteX151" fmla="*/ 305436 w 663077"/>
                <a:gd name="connsiteY151" fmla="*/ 711792 h 1465772"/>
                <a:gd name="connsiteX152" fmla="*/ 304905 w 663077"/>
                <a:gd name="connsiteY152" fmla="*/ 701322 h 1465772"/>
                <a:gd name="connsiteX153" fmla="*/ 501631 w 663077"/>
                <a:gd name="connsiteY153" fmla="*/ 58618 h 1465772"/>
                <a:gd name="connsiteX154" fmla="*/ 490991 w 663077"/>
                <a:gd name="connsiteY154" fmla="*/ 0 h 1465772"/>
                <a:gd name="connsiteX155" fmla="*/ 495543 w 663077"/>
                <a:gd name="connsiteY155" fmla="*/ 0 h 1465772"/>
                <a:gd name="connsiteX156" fmla="*/ 468436 w 663077"/>
                <a:gd name="connsiteY156" fmla="*/ 36228 h 1465772"/>
                <a:gd name="connsiteX157" fmla="*/ 264883 w 663077"/>
                <a:gd name="connsiteY157" fmla="*/ 701322 h 1465772"/>
                <a:gd name="connsiteX158" fmla="*/ 265414 w 663077"/>
                <a:gd name="connsiteY158" fmla="*/ 711792 h 1465772"/>
                <a:gd name="connsiteX159" fmla="*/ 261753 w 663077"/>
                <a:gd name="connsiteY159" fmla="*/ 711792 h 1465772"/>
                <a:gd name="connsiteX160" fmla="*/ 261222 w 663077"/>
                <a:gd name="connsiteY160" fmla="*/ 701322 h 1465772"/>
                <a:gd name="connsiteX161" fmla="*/ 465407 w 663077"/>
                <a:gd name="connsiteY161" fmla="*/ 34193 h 1465772"/>
                <a:gd name="connsiteX162" fmla="*/ 436542 w 663077"/>
                <a:gd name="connsiteY162" fmla="*/ 0 h 1465772"/>
                <a:gd name="connsiteX163" fmla="*/ 441094 w 663077"/>
                <a:gd name="connsiteY163" fmla="*/ 0 h 1465772"/>
                <a:gd name="connsiteX164" fmla="*/ 432235 w 663077"/>
                <a:gd name="connsiteY164" fmla="*/ 11840 h 1465772"/>
                <a:gd name="connsiteX165" fmla="*/ 221201 w 663077"/>
                <a:gd name="connsiteY165" fmla="*/ 701322 h 1465772"/>
                <a:gd name="connsiteX166" fmla="*/ 221732 w 663077"/>
                <a:gd name="connsiteY166" fmla="*/ 711792 h 1465772"/>
                <a:gd name="connsiteX167" fmla="*/ 218071 w 663077"/>
                <a:gd name="connsiteY167" fmla="*/ 711792 h 1465772"/>
                <a:gd name="connsiteX168" fmla="*/ 217540 w 663077"/>
                <a:gd name="connsiteY168" fmla="*/ 701322 h 1465772"/>
                <a:gd name="connsiteX169" fmla="*/ 429206 w 663077"/>
                <a:gd name="connsiteY169" fmla="*/ 9804 h 1465772"/>
                <a:gd name="connsiteX170" fmla="*/ 384090 w 663077"/>
                <a:gd name="connsiteY170" fmla="*/ 0 h 1465772"/>
                <a:gd name="connsiteX171" fmla="*/ 388401 w 663077"/>
                <a:gd name="connsiteY171" fmla="*/ 0 h 1465772"/>
                <a:gd name="connsiteX172" fmla="*/ 331962 w 663077"/>
                <a:gd name="connsiteY172" fmla="*/ 92802 h 1465772"/>
                <a:gd name="connsiteX173" fmla="*/ 177518 w 663077"/>
                <a:gd name="connsiteY173" fmla="*/ 701322 h 1465772"/>
                <a:gd name="connsiteX174" fmla="*/ 178049 w 663077"/>
                <a:gd name="connsiteY174" fmla="*/ 711792 h 1465772"/>
                <a:gd name="connsiteX175" fmla="*/ 174388 w 663077"/>
                <a:gd name="connsiteY175" fmla="*/ 711792 h 1465772"/>
                <a:gd name="connsiteX176" fmla="*/ 173857 w 663077"/>
                <a:gd name="connsiteY176" fmla="*/ 701322 h 1465772"/>
                <a:gd name="connsiteX177" fmla="*/ 328731 w 663077"/>
                <a:gd name="connsiteY177" fmla="*/ 91031 h 1465772"/>
                <a:gd name="connsiteX178" fmla="*/ 333056 w 663077"/>
                <a:gd name="connsiteY178" fmla="*/ 0 h 1465772"/>
                <a:gd name="connsiteX179" fmla="*/ 337323 w 663077"/>
                <a:gd name="connsiteY179" fmla="*/ 0 h 1465772"/>
                <a:gd name="connsiteX180" fmla="*/ 293550 w 663077"/>
                <a:gd name="connsiteY180" fmla="*/ 71978 h 1465772"/>
                <a:gd name="connsiteX181" fmla="*/ 133835 w 663077"/>
                <a:gd name="connsiteY181" fmla="*/ 701322 h 1465772"/>
                <a:gd name="connsiteX182" fmla="*/ 134366 w 663077"/>
                <a:gd name="connsiteY182" fmla="*/ 711792 h 1465772"/>
                <a:gd name="connsiteX183" fmla="*/ 130705 w 663077"/>
                <a:gd name="connsiteY183" fmla="*/ 711792 h 1465772"/>
                <a:gd name="connsiteX184" fmla="*/ 130174 w 663077"/>
                <a:gd name="connsiteY184" fmla="*/ 701322 h 1465772"/>
                <a:gd name="connsiteX185" fmla="*/ 290336 w 663077"/>
                <a:gd name="connsiteY185" fmla="*/ 70245 h 1465772"/>
                <a:gd name="connsiteX186" fmla="*/ 281980 w 663077"/>
                <a:gd name="connsiteY186" fmla="*/ 0 h 1465772"/>
                <a:gd name="connsiteX187" fmla="*/ 286289 w 663077"/>
                <a:gd name="connsiteY187" fmla="*/ 0 h 1465772"/>
                <a:gd name="connsiteX188" fmla="*/ 255157 w 663077"/>
                <a:gd name="connsiteY188" fmla="*/ 51192 h 1465772"/>
                <a:gd name="connsiteX189" fmla="*/ 90153 w 663077"/>
                <a:gd name="connsiteY189" fmla="*/ 701322 h 1465772"/>
                <a:gd name="connsiteX190" fmla="*/ 90684 w 663077"/>
                <a:gd name="connsiteY190" fmla="*/ 711792 h 1465772"/>
                <a:gd name="connsiteX191" fmla="*/ 87023 w 663077"/>
                <a:gd name="connsiteY191" fmla="*/ 711792 h 1465772"/>
                <a:gd name="connsiteX192" fmla="*/ 86492 w 663077"/>
                <a:gd name="connsiteY192" fmla="*/ 701322 h 1465772"/>
                <a:gd name="connsiteX193" fmla="*/ 251926 w 663077"/>
                <a:gd name="connsiteY193" fmla="*/ 49421 h 1465772"/>
                <a:gd name="connsiteX194" fmla="*/ 230945 w 663077"/>
                <a:gd name="connsiteY194" fmla="*/ 0 h 1465772"/>
                <a:gd name="connsiteX195" fmla="*/ 235213 w 663077"/>
                <a:gd name="connsiteY195" fmla="*/ 0 h 1465772"/>
                <a:gd name="connsiteX196" fmla="*/ 216745 w 663077"/>
                <a:gd name="connsiteY196" fmla="*/ 30368 h 1465772"/>
                <a:gd name="connsiteX197" fmla="*/ 46470 w 663077"/>
                <a:gd name="connsiteY197" fmla="*/ 701322 h 1465772"/>
                <a:gd name="connsiteX198" fmla="*/ 46713 w 663077"/>
                <a:gd name="connsiteY198" fmla="*/ 706113 h 1465772"/>
                <a:gd name="connsiteX199" fmla="*/ 43014 w 663077"/>
                <a:gd name="connsiteY199" fmla="*/ 705366 h 1465772"/>
                <a:gd name="connsiteX200" fmla="*/ 42809 w 663077"/>
                <a:gd name="connsiteY200" fmla="*/ 701322 h 1465772"/>
                <a:gd name="connsiteX201" fmla="*/ 213531 w 663077"/>
                <a:gd name="connsiteY201" fmla="*/ 28634 h 1465772"/>
                <a:gd name="connsiteX202" fmla="*/ 179277 w 663077"/>
                <a:gd name="connsiteY202" fmla="*/ 0 h 1465772"/>
                <a:gd name="connsiteX203" fmla="*/ 183567 w 663077"/>
                <a:gd name="connsiteY203" fmla="*/ 0 h 1465772"/>
                <a:gd name="connsiteX204" fmla="*/ 173054 w 663077"/>
                <a:gd name="connsiteY204" fmla="*/ 17518 h 1465772"/>
                <a:gd name="connsiteX205" fmla="*/ 9817 w 663077"/>
                <a:gd name="connsiteY205" fmla="*/ 557050 h 1465772"/>
                <a:gd name="connsiteX206" fmla="*/ 3514 w 663077"/>
                <a:gd name="connsiteY206" fmla="*/ 686416 h 1465772"/>
                <a:gd name="connsiteX207" fmla="*/ 0 w 663077"/>
                <a:gd name="connsiteY207" fmla="*/ 684046 h 1465772"/>
                <a:gd name="connsiteX208" fmla="*/ 6645 w 663077"/>
                <a:gd name="connsiteY208" fmla="*/ 552444 h 1465772"/>
                <a:gd name="connsiteX209" fmla="*/ 174869 w 663077"/>
                <a:gd name="connsiteY209" fmla="*/ 7257 h 14657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Lst>
              <a:rect l="l" t="t" r="r" b="b"/>
              <a:pathLst>
                <a:path w="663077" h="1465772">
                  <a:moveTo>
                    <a:pt x="6492" y="777349"/>
                  </a:moveTo>
                  <a:lnTo>
                    <a:pt x="9817" y="845595"/>
                  </a:lnTo>
                  <a:cubicBezTo>
                    <a:pt x="28486" y="1036153"/>
                    <a:pt x="84060" y="1218791"/>
                    <a:pt x="173054" y="1385126"/>
                  </a:cubicBezTo>
                  <a:lnTo>
                    <a:pt x="221454" y="1465772"/>
                  </a:lnTo>
                  <a:lnTo>
                    <a:pt x="217628" y="1465772"/>
                  </a:lnTo>
                  <a:lnTo>
                    <a:pt x="174869" y="1395388"/>
                  </a:lnTo>
                  <a:cubicBezTo>
                    <a:pt x="85206" y="1230332"/>
                    <a:pt x="26529" y="1046001"/>
                    <a:pt x="6645" y="850201"/>
                  </a:cubicBezTo>
                  <a:lnTo>
                    <a:pt x="3082" y="779648"/>
                  </a:lnTo>
                  <a:close/>
                  <a:moveTo>
                    <a:pt x="49398" y="759118"/>
                  </a:moveTo>
                  <a:lnTo>
                    <a:pt x="53757" y="845158"/>
                  </a:lnTo>
                  <a:cubicBezTo>
                    <a:pt x="73029" y="1034358"/>
                    <a:pt x="129896" y="1212601"/>
                    <a:pt x="216745" y="1372277"/>
                  </a:cubicBezTo>
                  <a:lnTo>
                    <a:pt x="273603" y="1465772"/>
                  </a:lnTo>
                  <a:lnTo>
                    <a:pt x="269336" y="1465772"/>
                  </a:lnTo>
                  <a:lnTo>
                    <a:pt x="213531" y="1374011"/>
                  </a:lnTo>
                  <a:cubicBezTo>
                    <a:pt x="126454" y="1213920"/>
                    <a:pt x="69438" y="1035215"/>
                    <a:pt x="50115" y="845528"/>
                  </a:cubicBezTo>
                  <a:lnTo>
                    <a:pt x="45774" y="759849"/>
                  </a:lnTo>
                  <a:close/>
                  <a:moveTo>
                    <a:pt x="525986" y="753980"/>
                  </a:moveTo>
                  <a:lnTo>
                    <a:pt x="529647" y="753980"/>
                  </a:lnTo>
                  <a:lnTo>
                    <a:pt x="531781" y="796088"/>
                  </a:lnTo>
                  <a:cubicBezTo>
                    <a:pt x="544481" y="920745"/>
                    <a:pt x="581955" y="1038187"/>
                    <a:pt x="639185" y="1143399"/>
                  </a:cubicBezTo>
                  <a:lnTo>
                    <a:pt x="663077" y="1182684"/>
                  </a:lnTo>
                  <a:lnTo>
                    <a:pt x="663077" y="1189771"/>
                  </a:lnTo>
                  <a:lnTo>
                    <a:pt x="635954" y="1145170"/>
                  </a:lnTo>
                  <a:cubicBezTo>
                    <a:pt x="578503" y="1039542"/>
                    <a:pt x="540887" y="921632"/>
                    <a:pt x="528138" y="796472"/>
                  </a:cubicBezTo>
                  <a:close/>
                  <a:moveTo>
                    <a:pt x="482303" y="753980"/>
                  </a:moveTo>
                  <a:lnTo>
                    <a:pt x="485964" y="753980"/>
                  </a:lnTo>
                  <a:lnTo>
                    <a:pt x="488324" y="800556"/>
                  </a:lnTo>
                  <a:cubicBezTo>
                    <a:pt x="504944" y="963719"/>
                    <a:pt x="562091" y="1115073"/>
                    <a:pt x="649509" y="1244361"/>
                  </a:cubicBezTo>
                  <a:lnTo>
                    <a:pt x="663077" y="1260799"/>
                  </a:lnTo>
                  <a:lnTo>
                    <a:pt x="663077" y="1266505"/>
                  </a:lnTo>
                  <a:lnTo>
                    <a:pt x="646480" y="1246397"/>
                  </a:lnTo>
                  <a:cubicBezTo>
                    <a:pt x="558731" y="1116622"/>
                    <a:pt x="501366" y="964699"/>
                    <a:pt x="484682" y="800926"/>
                  </a:cubicBezTo>
                  <a:close/>
                  <a:moveTo>
                    <a:pt x="438621" y="753980"/>
                  </a:moveTo>
                  <a:lnTo>
                    <a:pt x="442282" y="753980"/>
                  </a:lnTo>
                  <a:lnTo>
                    <a:pt x="444868" y="805009"/>
                  </a:lnTo>
                  <a:cubicBezTo>
                    <a:pt x="462237" y="975497"/>
                    <a:pt x="521958" y="1133651"/>
                    <a:pt x="613308" y="1268750"/>
                  </a:cubicBezTo>
                  <a:lnTo>
                    <a:pt x="663077" y="1329045"/>
                  </a:lnTo>
                  <a:lnTo>
                    <a:pt x="663077" y="1334816"/>
                  </a:lnTo>
                  <a:lnTo>
                    <a:pt x="610257" y="1270823"/>
                  </a:lnTo>
                  <a:cubicBezTo>
                    <a:pt x="518583" y="1135238"/>
                    <a:pt x="458655" y="976510"/>
                    <a:pt x="441225" y="805393"/>
                  </a:cubicBezTo>
                  <a:close/>
                  <a:moveTo>
                    <a:pt x="394938" y="753980"/>
                  </a:moveTo>
                  <a:lnTo>
                    <a:pt x="398599" y="753980"/>
                  </a:lnTo>
                  <a:lnTo>
                    <a:pt x="401410" y="809476"/>
                  </a:lnTo>
                  <a:cubicBezTo>
                    <a:pt x="423148" y="1022874"/>
                    <a:pt x="508489" y="1217735"/>
                    <a:pt x="638119" y="1374746"/>
                  </a:cubicBezTo>
                  <a:lnTo>
                    <a:pt x="652898" y="1391003"/>
                  </a:lnTo>
                  <a:lnTo>
                    <a:pt x="650801" y="1394114"/>
                  </a:lnTo>
                  <a:lnTo>
                    <a:pt x="635302" y="1377065"/>
                  </a:lnTo>
                  <a:cubicBezTo>
                    <a:pt x="505222" y="1219510"/>
                    <a:pt x="419582" y="1023975"/>
                    <a:pt x="397769" y="809846"/>
                  </a:cubicBezTo>
                  <a:close/>
                  <a:moveTo>
                    <a:pt x="351256" y="753980"/>
                  </a:moveTo>
                  <a:lnTo>
                    <a:pt x="354917" y="753980"/>
                  </a:lnTo>
                  <a:lnTo>
                    <a:pt x="357955" y="813943"/>
                  </a:lnTo>
                  <a:cubicBezTo>
                    <a:pt x="380591" y="1036152"/>
                    <a:pt x="469458" y="1239051"/>
                    <a:pt x="604438" y="1402534"/>
                  </a:cubicBezTo>
                  <a:lnTo>
                    <a:pt x="627798" y="1428231"/>
                  </a:lnTo>
                  <a:lnTo>
                    <a:pt x="626887" y="1429582"/>
                  </a:lnTo>
                  <a:lnTo>
                    <a:pt x="625143" y="1430758"/>
                  </a:lnTo>
                  <a:lnTo>
                    <a:pt x="601594" y="1404853"/>
                  </a:lnTo>
                  <a:cubicBezTo>
                    <a:pt x="466173" y="1240825"/>
                    <a:pt x="377020" y="1037254"/>
                    <a:pt x="354312" y="814313"/>
                  </a:cubicBezTo>
                  <a:close/>
                  <a:moveTo>
                    <a:pt x="307573" y="753980"/>
                  </a:moveTo>
                  <a:lnTo>
                    <a:pt x="311234" y="753980"/>
                  </a:lnTo>
                  <a:lnTo>
                    <a:pt x="314497" y="818397"/>
                  </a:lnTo>
                  <a:cubicBezTo>
                    <a:pt x="338028" y="1049394"/>
                    <a:pt x="430407" y="1260328"/>
                    <a:pt x="570728" y="1430288"/>
                  </a:cubicBezTo>
                  <a:lnTo>
                    <a:pt x="591671" y="1453326"/>
                  </a:lnTo>
                  <a:lnTo>
                    <a:pt x="588617" y="1455385"/>
                  </a:lnTo>
                  <a:lnTo>
                    <a:pt x="567911" y="1432607"/>
                  </a:lnTo>
                  <a:cubicBezTo>
                    <a:pt x="427140" y="1262102"/>
                    <a:pt x="334462" y="1050496"/>
                    <a:pt x="310855" y="818767"/>
                  </a:cubicBezTo>
                  <a:close/>
                  <a:moveTo>
                    <a:pt x="263890" y="753980"/>
                  </a:moveTo>
                  <a:lnTo>
                    <a:pt x="267551" y="753980"/>
                  </a:lnTo>
                  <a:lnTo>
                    <a:pt x="271041" y="822864"/>
                  </a:lnTo>
                  <a:cubicBezTo>
                    <a:pt x="295469" y="1062674"/>
                    <a:pt x="391375" y="1281644"/>
                    <a:pt x="537046" y="1458077"/>
                  </a:cubicBezTo>
                  <a:lnTo>
                    <a:pt x="543340" y="1465000"/>
                  </a:lnTo>
                  <a:lnTo>
                    <a:pt x="539517" y="1465772"/>
                  </a:lnTo>
                  <a:lnTo>
                    <a:pt x="539090" y="1465772"/>
                  </a:lnTo>
                  <a:lnTo>
                    <a:pt x="534202" y="1460395"/>
                  </a:lnTo>
                  <a:cubicBezTo>
                    <a:pt x="388090" y="1283418"/>
                    <a:pt x="291899" y="1063775"/>
                    <a:pt x="267398" y="823234"/>
                  </a:cubicBezTo>
                  <a:close/>
                  <a:moveTo>
                    <a:pt x="220208" y="753980"/>
                  </a:moveTo>
                  <a:lnTo>
                    <a:pt x="223869" y="753980"/>
                  </a:lnTo>
                  <a:lnTo>
                    <a:pt x="227584" y="827317"/>
                  </a:lnTo>
                  <a:cubicBezTo>
                    <a:pt x="248687" y="1034482"/>
                    <a:pt x="321244" y="1226652"/>
                    <a:pt x="432235" y="1390805"/>
                  </a:cubicBezTo>
                  <a:lnTo>
                    <a:pt x="488329" y="1465772"/>
                  </a:lnTo>
                  <a:lnTo>
                    <a:pt x="483777" y="1465772"/>
                  </a:lnTo>
                  <a:lnTo>
                    <a:pt x="429206" y="1392841"/>
                  </a:lnTo>
                  <a:cubicBezTo>
                    <a:pt x="317884" y="1228200"/>
                    <a:pt x="245108" y="1035462"/>
                    <a:pt x="223942" y="827687"/>
                  </a:cubicBezTo>
                  <a:close/>
                  <a:moveTo>
                    <a:pt x="176525" y="753980"/>
                  </a:moveTo>
                  <a:lnTo>
                    <a:pt x="180186" y="753980"/>
                  </a:lnTo>
                  <a:lnTo>
                    <a:pt x="184128" y="831770"/>
                  </a:lnTo>
                  <a:cubicBezTo>
                    <a:pt x="205979" y="1046259"/>
                    <a:pt x="281109" y="1245229"/>
                    <a:pt x="396033" y="1415194"/>
                  </a:cubicBezTo>
                  <a:lnTo>
                    <a:pt x="433879" y="1465772"/>
                  </a:lnTo>
                  <a:lnTo>
                    <a:pt x="429276" y="1465772"/>
                  </a:lnTo>
                  <a:lnTo>
                    <a:pt x="392982" y="1417266"/>
                  </a:lnTo>
                  <a:cubicBezTo>
                    <a:pt x="277735" y="1246816"/>
                    <a:pt x="202396" y="1047273"/>
                    <a:pt x="180485" y="832154"/>
                  </a:cubicBezTo>
                  <a:close/>
                  <a:moveTo>
                    <a:pt x="132842" y="753980"/>
                  </a:moveTo>
                  <a:lnTo>
                    <a:pt x="136503" y="753980"/>
                  </a:lnTo>
                  <a:lnTo>
                    <a:pt x="140670" y="836237"/>
                  </a:lnTo>
                  <a:cubicBezTo>
                    <a:pt x="163267" y="1058070"/>
                    <a:pt x="240961" y="1263845"/>
                    <a:pt x="359810" y="1439619"/>
                  </a:cubicBezTo>
                  <a:lnTo>
                    <a:pt x="379378" y="1465772"/>
                  </a:lnTo>
                  <a:lnTo>
                    <a:pt x="374826" y="1465772"/>
                  </a:lnTo>
                  <a:lnTo>
                    <a:pt x="356781" y="1441655"/>
                  </a:lnTo>
                  <a:cubicBezTo>
                    <a:pt x="237600" y="1265393"/>
                    <a:pt x="159688" y="1059050"/>
                    <a:pt x="137028" y="836608"/>
                  </a:cubicBezTo>
                  <a:close/>
                  <a:moveTo>
                    <a:pt x="89160" y="753980"/>
                  </a:moveTo>
                  <a:lnTo>
                    <a:pt x="92821" y="753980"/>
                  </a:lnTo>
                  <a:lnTo>
                    <a:pt x="97214" y="840691"/>
                  </a:lnTo>
                  <a:cubicBezTo>
                    <a:pt x="120560" y="1069847"/>
                    <a:pt x="200827" y="1282422"/>
                    <a:pt x="323609" y="1464008"/>
                  </a:cubicBezTo>
                  <a:lnTo>
                    <a:pt x="324929" y="1465772"/>
                  </a:lnTo>
                  <a:lnTo>
                    <a:pt x="320370" y="1465772"/>
                  </a:lnTo>
                  <a:lnTo>
                    <a:pt x="251926" y="1353224"/>
                  </a:lnTo>
                  <a:cubicBezTo>
                    <a:pt x="167545" y="1198084"/>
                    <a:pt x="112296" y="1024903"/>
                    <a:pt x="93572" y="841074"/>
                  </a:cubicBezTo>
                  <a:close/>
                  <a:moveTo>
                    <a:pt x="663077" y="212872"/>
                  </a:moveTo>
                  <a:lnTo>
                    <a:pt x="663077" y="219959"/>
                  </a:lnTo>
                  <a:lnTo>
                    <a:pt x="639185" y="259244"/>
                  </a:lnTo>
                  <a:cubicBezTo>
                    <a:pt x="567647" y="390759"/>
                    <a:pt x="526979" y="541384"/>
                    <a:pt x="526979" y="701321"/>
                  </a:cubicBezTo>
                  <a:lnTo>
                    <a:pt x="527510" y="711792"/>
                  </a:lnTo>
                  <a:lnTo>
                    <a:pt x="523849" y="711792"/>
                  </a:lnTo>
                  <a:lnTo>
                    <a:pt x="523318" y="701321"/>
                  </a:lnTo>
                  <a:cubicBezTo>
                    <a:pt x="523318" y="540734"/>
                    <a:pt x="564141" y="389508"/>
                    <a:pt x="635954" y="257474"/>
                  </a:cubicBezTo>
                  <a:close/>
                  <a:moveTo>
                    <a:pt x="663077" y="136139"/>
                  </a:moveTo>
                  <a:lnTo>
                    <a:pt x="663077" y="141844"/>
                  </a:lnTo>
                  <a:lnTo>
                    <a:pt x="649509" y="158283"/>
                  </a:lnTo>
                  <a:cubicBezTo>
                    <a:pt x="544608" y="313428"/>
                    <a:pt x="483296" y="500349"/>
                    <a:pt x="483296" y="701322"/>
                  </a:cubicBezTo>
                  <a:lnTo>
                    <a:pt x="483827" y="711792"/>
                  </a:lnTo>
                  <a:lnTo>
                    <a:pt x="480166" y="711792"/>
                  </a:lnTo>
                  <a:lnTo>
                    <a:pt x="479635" y="701322"/>
                  </a:lnTo>
                  <a:cubicBezTo>
                    <a:pt x="479635" y="499600"/>
                    <a:pt x="541181" y="311977"/>
                    <a:pt x="646480" y="156247"/>
                  </a:cubicBezTo>
                  <a:close/>
                  <a:moveTo>
                    <a:pt x="654037" y="78781"/>
                  </a:moveTo>
                  <a:lnTo>
                    <a:pt x="654973" y="83417"/>
                  </a:lnTo>
                  <a:lnTo>
                    <a:pt x="613308" y="133893"/>
                  </a:lnTo>
                  <a:cubicBezTo>
                    <a:pt x="503687" y="296013"/>
                    <a:pt x="439614" y="491331"/>
                    <a:pt x="439614" y="701322"/>
                  </a:cubicBezTo>
                  <a:lnTo>
                    <a:pt x="440145" y="711792"/>
                  </a:lnTo>
                  <a:lnTo>
                    <a:pt x="436484" y="711792"/>
                  </a:lnTo>
                  <a:lnTo>
                    <a:pt x="435953" y="701322"/>
                  </a:lnTo>
                  <a:cubicBezTo>
                    <a:pt x="435953" y="490551"/>
                    <a:pt x="500249" y="294523"/>
                    <a:pt x="610257" y="131821"/>
                  </a:cubicBezTo>
                  <a:close/>
                  <a:moveTo>
                    <a:pt x="627113" y="36525"/>
                  </a:moveTo>
                  <a:lnTo>
                    <a:pt x="629270" y="39725"/>
                  </a:lnTo>
                  <a:lnTo>
                    <a:pt x="577085" y="109468"/>
                  </a:lnTo>
                  <a:cubicBezTo>
                    <a:pt x="462754" y="278560"/>
                    <a:pt x="395931" y="482283"/>
                    <a:pt x="395931" y="701322"/>
                  </a:cubicBezTo>
                  <a:lnTo>
                    <a:pt x="396462" y="711792"/>
                  </a:lnTo>
                  <a:lnTo>
                    <a:pt x="392801" y="711792"/>
                  </a:lnTo>
                  <a:lnTo>
                    <a:pt x="392270" y="701322"/>
                  </a:lnTo>
                  <a:cubicBezTo>
                    <a:pt x="392270" y="481534"/>
                    <a:pt x="459327" y="277109"/>
                    <a:pt x="574055" y="107432"/>
                  </a:cubicBezTo>
                  <a:close/>
                  <a:moveTo>
                    <a:pt x="590978" y="11979"/>
                  </a:moveTo>
                  <a:lnTo>
                    <a:pt x="594003" y="14019"/>
                  </a:lnTo>
                  <a:lnTo>
                    <a:pt x="540862" y="85043"/>
                  </a:lnTo>
                  <a:cubicBezTo>
                    <a:pt x="421822" y="261106"/>
                    <a:pt x="352249" y="473234"/>
                    <a:pt x="352249" y="701322"/>
                  </a:cubicBezTo>
                  <a:lnTo>
                    <a:pt x="352780" y="711792"/>
                  </a:lnTo>
                  <a:lnTo>
                    <a:pt x="349119" y="711792"/>
                  </a:lnTo>
                  <a:lnTo>
                    <a:pt x="348588" y="701322"/>
                  </a:lnTo>
                  <a:cubicBezTo>
                    <a:pt x="348588" y="472485"/>
                    <a:pt x="418395" y="259655"/>
                    <a:pt x="537833" y="83007"/>
                  </a:cubicBezTo>
                  <a:close/>
                  <a:moveTo>
                    <a:pt x="544708" y="1048"/>
                  </a:moveTo>
                  <a:lnTo>
                    <a:pt x="548662" y="1847"/>
                  </a:lnTo>
                  <a:lnTo>
                    <a:pt x="504660" y="60654"/>
                  </a:lnTo>
                  <a:cubicBezTo>
                    <a:pt x="380900" y="243692"/>
                    <a:pt x="308566" y="464217"/>
                    <a:pt x="308566" y="701322"/>
                  </a:cubicBezTo>
                  <a:lnTo>
                    <a:pt x="309097" y="711792"/>
                  </a:lnTo>
                  <a:lnTo>
                    <a:pt x="305436" y="711792"/>
                  </a:lnTo>
                  <a:lnTo>
                    <a:pt x="304905" y="701322"/>
                  </a:lnTo>
                  <a:cubicBezTo>
                    <a:pt x="304905" y="463468"/>
                    <a:pt x="377473" y="242241"/>
                    <a:pt x="501631" y="58618"/>
                  </a:cubicBezTo>
                  <a:close/>
                  <a:moveTo>
                    <a:pt x="490991" y="0"/>
                  </a:moveTo>
                  <a:lnTo>
                    <a:pt x="495543" y="0"/>
                  </a:lnTo>
                  <a:lnTo>
                    <a:pt x="468436" y="36228"/>
                  </a:lnTo>
                  <a:cubicBezTo>
                    <a:pt x="339967" y="226238"/>
                    <a:pt x="264883" y="455168"/>
                    <a:pt x="264883" y="701322"/>
                  </a:cubicBezTo>
                  <a:lnTo>
                    <a:pt x="265414" y="711792"/>
                  </a:lnTo>
                  <a:lnTo>
                    <a:pt x="261753" y="711792"/>
                  </a:lnTo>
                  <a:lnTo>
                    <a:pt x="261222" y="701322"/>
                  </a:lnTo>
                  <a:cubicBezTo>
                    <a:pt x="261222" y="454419"/>
                    <a:pt x="336540" y="224787"/>
                    <a:pt x="465407" y="34193"/>
                  </a:cubicBezTo>
                  <a:close/>
                  <a:moveTo>
                    <a:pt x="436542" y="0"/>
                  </a:moveTo>
                  <a:lnTo>
                    <a:pt x="441094" y="0"/>
                  </a:lnTo>
                  <a:lnTo>
                    <a:pt x="432235" y="11840"/>
                  </a:lnTo>
                  <a:cubicBezTo>
                    <a:pt x="299046" y="208823"/>
                    <a:pt x="221201" y="446151"/>
                    <a:pt x="221201" y="701322"/>
                  </a:cubicBezTo>
                  <a:lnTo>
                    <a:pt x="221732" y="711792"/>
                  </a:lnTo>
                  <a:lnTo>
                    <a:pt x="218071" y="711792"/>
                  </a:lnTo>
                  <a:lnTo>
                    <a:pt x="217540" y="701322"/>
                  </a:lnTo>
                  <a:cubicBezTo>
                    <a:pt x="217540" y="445402"/>
                    <a:pt x="295619" y="207372"/>
                    <a:pt x="429206" y="9804"/>
                  </a:cubicBezTo>
                  <a:close/>
                  <a:moveTo>
                    <a:pt x="384090" y="0"/>
                  </a:moveTo>
                  <a:lnTo>
                    <a:pt x="388401" y="0"/>
                  </a:lnTo>
                  <a:lnTo>
                    <a:pt x="331962" y="92802"/>
                  </a:lnTo>
                  <a:cubicBezTo>
                    <a:pt x="233495" y="273829"/>
                    <a:pt x="177518" y="481165"/>
                    <a:pt x="177518" y="701322"/>
                  </a:cubicBezTo>
                  <a:lnTo>
                    <a:pt x="178049" y="711792"/>
                  </a:lnTo>
                  <a:lnTo>
                    <a:pt x="174388" y="711792"/>
                  </a:lnTo>
                  <a:lnTo>
                    <a:pt x="173857" y="701322"/>
                  </a:lnTo>
                  <a:cubicBezTo>
                    <a:pt x="173857" y="480515"/>
                    <a:pt x="229988" y="272578"/>
                    <a:pt x="328731" y="91031"/>
                  </a:cubicBezTo>
                  <a:close/>
                  <a:moveTo>
                    <a:pt x="333056" y="0"/>
                  </a:moveTo>
                  <a:lnTo>
                    <a:pt x="337323" y="0"/>
                  </a:lnTo>
                  <a:lnTo>
                    <a:pt x="293550" y="71978"/>
                  </a:lnTo>
                  <a:cubicBezTo>
                    <a:pt x="191721" y="259195"/>
                    <a:pt x="133835" y="473624"/>
                    <a:pt x="133835" y="701322"/>
                  </a:cubicBezTo>
                  <a:lnTo>
                    <a:pt x="134366" y="711792"/>
                  </a:lnTo>
                  <a:lnTo>
                    <a:pt x="130705" y="711792"/>
                  </a:lnTo>
                  <a:lnTo>
                    <a:pt x="130174" y="701322"/>
                  </a:lnTo>
                  <a:cubicBezTo>
                    <a:pt x="130174" y="473000"/>
                    <a:pt x="188223" y="257980"/>
                    <a:pt x="290336" y="70245"/>
                  </a:cubicBezTo>
                  <a:close/>
                  <a:moveTo>
                    <a:pt x="281980" y="0"/>
                  </a:moveTo>
                  <a:lnTo>
                    <a:pt x="286289" y="0"/>
                  </a:lnTo>
                  <a:lnTo>
                    <a:pt x="255157" y="51192"/>
                  </a:lnTo>
                  <a:cubicBezTo>
                    <a:pt x="149957" y="244597"/>
                    <a:pt x="90153" y="466110"/>
                    <a:pt x="90153" y="701322"/>
                  </a:cubicBezTo>
                  <a:lnTo>
                    <a:pt x="90684" y="711792"/>
                  </a:lnTo>
                  <a:lnTo>
                    <a:pt x="87023" y="711792"/>
                  </a:lnTo>
                  <a:lnTo>
                    <a:pt x="86492" y="701322"/>
                  </a:lnTo>
                  <a:cubicBezTo>
                    <a:pt x="86492" y="465460"/>
                    <a:pt x="146450" y="243346"/>
                    <a:pt x="251926" y="49421"/>
                  </a:cubicBezTo>
                  <a:close/>
                  <a:moveTo>
                    <a:pt x="230945" y="0"/>
                  </a:moveTo>
                  <a:lnTo>
                    <a:pt x="235213" y="0"/>
                  </a:lnTo>
                  <a:lnTo>
                    <a:pt x="216745" y="30368"/>
                  </a:lnTo>
                  <a:cubicBezTo>
                    <a:pt x="108183" y="229963"/>
                    <a:pt x="46470" y="458569"/>
                    <a:pt x="46470" y="701322"/>
                  </a:cubicBezTo>
                  <a:lnTo>
                    <a:pt x="46713" y="706113"/>
                  </a:lnTo>
                  <a:lnTo>
                    <a:pt x="43014" y="705366"/>
                  </a:lnTo>
                  <a:lnTo>
                    <a:pt x="42809" y="701322"/>
                  </a:lnTo>
                  <a:cubicBezTo>
                    <a:pt x="42809" y="457945"/>
                    <a:pt x="104685" y="228748"/>
                    <a:pt x="213531" y="28634"/>
                  </a:cubicBezTo>
                  <a:close/>
                  <a:moveTo>
                    <a:pt x="179277" y="0"/>
                  </a:moveTo>
                  <a:lnTo>
                    <a:pt x="183567" y="0"/>
                  </a:lnTo>
                  <a:lnTo>
                    <a:pt x="173054" y="17518"/>
                  </a:lnTo>
                  <a:cubicBezTo>
                    <a:pt x="84060" y="183853"/>
                    <a:pt x="28486" y="366491"/>
                    <a:pt x="9817" y="557050"/>
                  </a:cubicBezTo>
                  <a:lnTo>
                    <a:pt x="3514" y="686416"/>
                  </a:lnTo>
                  <a:lnTo>
                    <a:pt x="0" y="684046"/>
                  </a:lnTo>
                  <a:lnTo>
                    <a:pt x="6645" y="552444"/>
                  </a:lnTo>
                  <a:cubicBezTo>
                    <a:pt x="26529" y="356644"/>
                    <a:pt x="85206" y="172313"/>
                    <a:pt x="174869" y="7257"/>
                  </a:cubicBezTo>
                  <a:close/>
                </a:path>
              </a:pathLst>
            </a:custGeom>
            <a:grpFill/>
            <a:ln w="8355" cap="flat">
              <a:noFill/>
              <a:prstDash val="solid"/>
              <a:miter/>
            </a:ln>
          </p:spPr>
          <p:txBody>
            <a:bodyPr rtlCol="0" anchor="ctr"/>
            <a:lstStyle/>
            <a:p>
              <a:endParaRPr lang="en-US"/>
            </a:p>
          </p:txBody>
        </p:sp>
        <p:sp>
          <p:nvSpPr>
            <p:cNvPr id="36" name="Freeform 35">
              <a:extLst>
                <a:ext uri="{FF2B5EF4-FFF2-40B4-BE49-F238E27FC236}">
                  <a16:creationId xmlns:a16="http://schemas.microsoft.com/office/drawing/2014/main" id="{5CCC81FF-C62B-47C3-31D3-0FCA57032D5F}"/>
                </a:ext>
              </a:extLst>
            </p:cNvPr>
            <p:cNvSpPr/>
            <p:nvPr/>
          </p:nvSpPr>
          <p:spPr>
            <a:xfrm>
              <a:off x="10435615" y="3586571"/>
              <a:ext cx="1307915" cy="1308201"/>
            </a:xfrm>
            <a:custGeom>
              <a:avLst/>
              <a:gdLst>
                <a:gd name="connsiteX0" fmla="*/ 1307915 w 1307915"/>
                <a:gd name="connsiteY0" fmla="*/ 470957 h 1308201"/>
                <a:gd name="connsiteX1" fmla="*/ 1307915 w 1307915"/>
                <a:gd name="connsiteY1" fmla="*/ 474246 h 1308201"/>
                <a:gd name="connsiteX2" fmla="*/ 1223062 w 1307915"/>
                <a:gd name="connsiteY2" fmla="*/ 478545 h 1308201"/>
                <a:gd name="connsiteX3" fmla="*/ 474242 w 1307915"/>
                <a:gd name="connsiteY3" fmla="*/ 1308199 h 1308201"/>
                <a:gd name="connsiteX4" fmla="*/ 474242 w 1307915"/>
                <a:gd name="connsiteY4" fmla="*/ 1308201 h 1308201"/>
                <a:gd name="connsiteX5" fmla="*/ 470953 w 1307915"/>
                <a:gd name="connsiteY5" fmla="*/ 1308201 h 1308201"/>
                <a:gd name="connsiteX6" fmla="*/ 470953 w 1307915"/>
                <a:gd name="connsiteY6" fmla="*/ 1308199 h 1308201"/>
                <a:gd name="connsiteX7" fmla="*/ 1222717 w 1307915"/>
                <a:gd name="connsiteY7" fmla="*/ 475273 h 1308201"/>
                <a:gd name="connsiteX8" fmla="*/ 1307915 w 1307915"/>
                <a:gd name="connsiteY8" fmla="*/ 431710 h 1308201"/>
                <a:gd name="connsiteX9" fmla="*/ 1307915 w 1307915"/>
                <a:gd name="connsiteY9" fmla="*/ 434999 h 1308201"/>
                <a:gd name="connsiteX10" fmla="*/ 1219048 w 1307915"/>
                <a:gd name="connsiteY10" fmla="*/ 439501 h 1308201"/>
                <a:gd name="connsiteX11" fmla="*/ 434995 w 1307915"/>
                <a:gd name="connsiteY11" fmla="*/ 1308198 h 1308201"/>
                <a:gd name="connsiteX12" fmla="*/ 434995 w 1307915"/>
                <a:gd name="connsiteY12" fmla="*/ 1308201 h 1308201"/>
                <a:gd name="connsiteX13" fmla="*/ 431706 w 1307915"/>
                <a:gd name="connsiteY13" fmla="*/ 1308201 h 1308201"/>
                <a:gd name="connsiteX14" fmla="*/ 431706 w 1307915"/>
                <a:gd name="connsiteY14" fmla="*/ 1308198 h 1308201"/>
                <a:gd name="connsiteX15" fmla="*/ 1218715 w 1307915"/>
                <a:gd name="connsiteY15" fmla="*/ 436229 h 1308201"/>
                <a:gd name="connsiteX16" fmla="*/ 1307915 w 1307915"/>
                <a:gd name="connsiteY16" fmla="*/ 392464 h 1308201"/>
                <a:gd name="connsiteX17" fmla="*/ 1307915 w 1307915"/>
                <a:gd name="connsiteY17" fmla="*/ 395753 h 1308201"/>
                <a:gd name="connsiteX18" fmla="*/ 1215047 w 1307915"/>
                <a:gd name="connsiteY18" fmla="*/ 400458 h 1308201"/>
                <a:gd name="connsiteX19" fmla="*/ 395749 w 1307915"/>
                <a:gd name="connsiteY19" fmla="*/ 1308199 h 1308201"/>
                <a:gd name="connsiteX20" fmla="*/ 395749 w 1307915"/>
                <a:gd name="connsiteY20" fmla="*/ 1308201 h 1308201"/>
                <a:gd name="connsiteX21" fmla="*/ 392460 w 1307915"/>
                <a:gd name="connsiteY21" fmla="*/ 1308201 h 1308201"/>
                <a:gd name="connsiteX22" fmla="*/ 392460 w 1307915"/>
                <a:gd name="connsiteY22" fmla="*/ 1308199 h 1308201"/>
                <a:gd name="connsiteX23" fmla="*/ 1214702 w 1307915"/>
                <a:gd name="connsiteY23" fmla="*/ 397186 h 1308201"/>
                <a:gd name="connsiteX24" fmla="*/ 1307915 w 1307915"/>
                <a:gd name="connsiteY24" fmla="*/ 353217 h 1308201"/>
                <a:gd name="connsiteX25" fmla="*/ 1307915 w 1307915"/>
                <a:gd name="connsiteY25" fmla="*/ 356506 h 1308201"/>
                <a:gd name="connsiteX26" fmla="*/ 1211034 w 1307915"/>
                <a:gd name="connsiteY26" fmla="*/ 361414 h 1308201"/>
                <a:gd name="connsiteX27" fmla="*/ 356503 w 1307915"/>
                <a:gd name="connsiteY27" fmla="*/ 1308198 h 1308201"/>
                <a:gd name="connsiteX28" fmla="*/ 356503 w 1307915"/>
                <a:gd name="connsiteY28" fmla="*/ 1308201 h 1308201"/>
                <a:gd name="connsiteX29" fmla="*/ 353214 w 1307915"/>
                <a:gd name="connsiteY29" fmla="*/ 1308201 h 1308201"/>
                <a:gd name="connsiteX30" fmla="*/ 353214 w 1307915"/>
                <a:gd name="connsiteY30" fmla="*/ 1308198 h 1308201"/>
                <a:gd name="connsiteX31" fmla="*/ 1210701 w 1307915"/>
                <a:gd name="connsiteY31" fmla="*/ 358142 h 1308201"/>
                <a:gd name="connsiteX32" fmla="*/ 1307915 w 1307915"/>
                <a:gd name="connsiteY32" fmla="*/ 313971 h 1308201"/>
                <a:gd name="connsiteX33" fmla="*/ 1307915 w 1307915"/>
                <a:gd name="connsiteY33" fmla="*/ 317260 h 1308201"/>
                <a:gd name="connsiteX34" fmla="*/ 1207020 w 1307915"/>
                <a:gd name="connsiteY34" fmla="*/ 322370 h 1308201"/>
                <a:gd name="connsiteX35" fmla="*/ 317257 w 1307915"/>
                <a:gd name="connsiteY35" fmla="*/ 1308199 h 1308201"/>
                <a:gd name="connsiteX36" fmla="*/ 317257 w 1307915"/>
                <a:gd name="connsiteY36" fmla="*/ 1308201 h 1308201"/>
                <a:gd name="connsiteX37" fmla="*/ 313968 w 1307915"/>
                <a:gd name="connsiteY37" fmla="*/ 1308201 h 1308201"/>
                <a:gd name="connsiteX38" fmla="*/ 313968 w 1307915"/>
                <a:gd name="connsiteY38" fmla="*/ 1308199 h 1308201"/>
                <a:gd name="connsiteX39" fmla="*/ 1206688 w 1307915"/>
                <a:gd name="connsiteY39" fmla="*/ 319099 h 1308201"/>
                <a:gd name="connsiteX40" fmla="*/ 1307915 w 1307915"/>
                <a:gd name="connsiteY40" fmla="*/ 274724 h 1308201"/>
                <a:gd name="connsiteX41" fmla="*/ 1307915 w 1307915"/>
                <a:gd name="connsiteY41" fmla="*/ 278013 h 1308201"/>
                <a:gd name="connsiteX42" fmla="*/ 1203019 w 1307915"/>
                <a:gd name="connsiteY42" fmla="*/ 283327 h 1308201"/>
                <a:gd name="connsiteX43" fmla="*/ 278011 w 1307915"/>
                <a:gd name="connsiteY43" fmla="*/ 1308198 h 1308201"/>
                <a:gd name="connsiteX44" fmla="*/ 278011 w 1307915"/>
                <a:gd name="connsiteY44" fmla="*/ 1308201 h 1308201"/>
                <a:gd name="connsiteX45" fmla="*/ 274722 w 1307915"/>
                <a:gd name="connsiteY45" fmla="*/ 1308201 h 1308201"/>
                <a:gd name="connsiteX46" fmla="*/ 274722 w 1307915"/>
                <a:gd name="connsiteY46" fmla="*/ 1308198 h 1308201"/>
                <a:gd name="connsiteX47" fmla="*/ 1202687 w 1307915"/>
                <a:gd name="connsiteY47" fmla="*/ 280055 h 1308201"/>
                <a:gd name="connsiteX48" fmla="*/ 1307915 w 1307915"/>
                <a:gd name="connsiteY48" fmla="*/ 235478 h 1308201"/>
                <a:gd name="connsiteX49" fmla="*/ 1307915 w 1307915"/>
                <a:gd name="connsiteY49" fmla="*/ 238767 h 1308201"/>
                <a:gd name="connsiteX50" fmla="*/ 1199006 w 1307915"/>
                <a:gd name="connsiteY50" fmla="*/ 244283 h 1308201"/>
                <a:gd name="connsiteX51" fmla="*/ 238765 w 1307915"/>
                <a:gd name="connsiteY51" fmla="*/ 1308199 h 1308201"/>
                <a:gd name="connsiteX52" fmla="*/ 238765 w 1307915"/>
                <a:gd name="connsiteY52" fmla="*/ 1308201 h 1308201"/>
                <a:gd name="connsiteX53" fmla="*/ 235476 w 1307915"/>
                <a:gd name="connsiteY53" fmla="*/ 1308201 h 1308201"/>
                <a:gd name="connsiteX54" fmla="*/ 235476 w 1307915"/>
                <a:gd name="connsiteY54" fmla="*/ 1308199 h 1308201"/>
                <a:gd name="connsiteX55" fmla="*/ 1198673 w 1307915"/>
                <a:gd name="connsiteY55" fmla="*/ 241012 h 1308201"/>
                <a:gd name="connsiteX56" fmla="*/ 1307915 w 1307915"/>
                <a:gd name="connsiteY56" fmla="*/ 196232 h 1308201"/>
                <a:gd name="connsiteX57" fmla="*/ 1307915 w 1307915"/>
                <a:gd name="connsiteY57" fmla="*/ 199521 h 1308201"/>
                <a:gd name="connsiteX58" fmla="*/ 1195006 w 1307915"/>
                <a:gd name="connsiteY58" fmla="*/ 205241 h 1308201"/>
                <a:gd name="connsiteX59" fmla="*/ 199519 w 1307915"/>
                <a:gd name="connsiteY59" fmla="*/ 1308199 h 1308201"/>
                <a:gd name="connsiteX60" fmla="*/ 199519 w 1307915"/>
                <a:gd name="connsiteY60" fmla="*/ 1308201 h 1308201"/>
                <a:gd name="connsiteX61" fmla="*/ 196230 w 1307915"/>
                <a:gd name="connsiteY61" fmla="*/ 1308201 h 1308201"/>
                <a:gd name="connsiteX62" fmla="*/ 196230 w 1307915"/>
                <a:gd name="connsiteY62" fmla="*/ 1308199 h 1308201"/>
                <a:gd name="connsiteX63" fmla="*/ 1194673 w 1307915"/>
                <a:gd name="connsiteY63" fmla="*/ 201969 h 1308201"/>
                <a:gd name="connsiteX64" fmla="*/ 1307915 w 1307915"/>
                <a:gd name="connsiteY64" fmla="*/ 156985 h 1308201"/>
                <a:gd name="connsiteX65" fmla="*/ 1307915 w 1307915"/>
                <a:gd name="connsiteY65" fmla="*/ 160274 h 1308201"/>
                <a:gd name="connsiteX66" fmla="*/ 1191005 w 1307915"/>
                <a:gd name="connsiteY66" fmla="*/ 166197 h 1308201"/>
                <a:gd name="connsiteX67" fmla="*/ 160273 w 1307915"/>
                <a:gd name="connsiteY67" fmla="*/ 1308198 h 1308201"/>
                <a:gd name="connsiteX68" fmla="*/ 160273 w 1307915"/>
                <a:gd name="connsiteY68" fmla="*/ 1308201 h 1308201"/>
                <a:gd name="connsiteX69" fmla="*/ 156984 w 1307915"/>
                <a:gd name="connsiteY69" fmla="*/ 1308201 h 1308201"/>
                <a:gd name="connsiteX70" fmla="*/ 156984 w 1307915"/>
                <a:gd name="connsiteY70" fmla="*/ 1308198 h 1308201"/>
                <a:gd name="connsiteX71" fmla="*/ 1190660 w 1307915"/>
                <a:gd name="connsiteY71" fmla="*/ 162925 h 1308201"/>
                <a:gd name="connsiteX72" fmla="*/ 1307915 w 1307915"/>
                <a:gd name="connsiteY72" fmla="*/ 117739 h 1308201"/>
                <a:gd name="connsiteX73" fmla="*/ 1307915 w 1307915"/>
                <a:gd name="connsiteY73" fmla="*/ 121028 h 1308201"/>
                <a:gd name="connsiteX74" fmla="*/ 1186992 w 1307915"/>
                <a:gd name="connsiteY74" fmla="*/ 127154 h 1308201"/>
                <a:gd name="connsiteX75" fmla="*/ 121027 w 1307915"/>
                <a:gd name="connsiteY75" fmla="*/ 1308199 h 1308201"/>
                <a:gd name="connsiteX76" fmla="*/ 121027 w 1307915"/>
                <a:gd name="connsiteY76" fmla="*/ 1308201 h 1308201"/>
                <a:gd name="connsiteX77" fmla="*/ 117738 w 1307915"/>
                <a:gd name="connsiteY77" fmla="*/ 1308201 h 1308201"/>
                <a:gd name="connsiteX78" fmla="*/ 117738 w 1307915"/>
                <a:gd name="connsiteY78" fmla="*/ 1308199 h 1308201"/>
                <a:gd name="connsiteX79" fmla="*/ 1186659 w 1307915"/>
                <a:gd name="connsiteY79" fmla="*/ 123882 h 1308201"/>
                <a:gd name="connsiteX80" fmla="*/ 1307915 w 1307915"/>
                <a:gd name="connsiteY80" fmla="*/ 78492 h 1308201"/>
                <a:gd name="connsiteX81" fmla="*/ 1307915 w 1307915"/>
                <a:gd name="connsiteY81" fmla="*/ 81781 h 1308201"/>
                <a:gd name="connsiteX82" fmla="*/ 1182991 w 1307915"/>
                <a:gd name="connsiteY82" fmla="*/ 88110 h 1308201"/>
                <a:gd name="connsiteX83" fmla="*/ 81781 w 1307915"/>
                <a:gd name="connsiteY83" fmla="*/ 1308198 h 1308201"/>
                <a:gd name="connsiteX84" fmla="*/ 81781 w 1307915"/>
                <a:gd name="connsiteY84" fmla="*/ 1308201 h 1308201"/>
                <a:gd name="connsiteX85" fmla="*/ 78492 w 1307915"/>
                <a:gd name="connsiteY85" fmla="*/ 1308201 h 1308201"/>
                <a:gd name="connsiteX86" fmla="*/ 78492 w 1307915"/>
                <a:gd name="connsiteY86" fmla="*/ 1308198 h 1308201"/>
                <a:gd name="connsiteX87" fmla="*/ 1182646 w 1307915"/>
                <a:gd name="connsiteY87" fmla="*/ 84838 h 1308201"/>
                <a:gd name="connsiteX88" fmla="*/ 1307915 w 1307915"/>
                <a:gd name="connsiteY88" fmla="*/ 39246 h 1308201"/>
                <a:gd name="connsiteX89" fmla="*/ 1307915 w 1307915"/>
                <a:gd name="connsiteY89" fmla="*/ 42535 h 1308201"/>
                <a:gd name="connsiteX90" fmla="*/ 1178977 w 1307915"/>
                <a:gd name="connsiteY90" fmla="*/ 49067 h 1308201"/>
                <a:gd name="connsiteX91" fmla="*/ 42535 w 1307915"/>
                <a:gd name="connsiteY91" fmla="*/ 1308199 h 1308201"/>
                <a:gd name="connsiteX92" fmla="*/ 42535 w 1307915"/>
                <a:gd name="connsiteY92" fmla="*/ 1308201 h 1308201"/>
                <a:gd name="connsiteX93" fmla="*/ 39246 w 1307915"/>
                <a:gd name="connsiteY93" fmla="*/ 1308201 h 1308201"/>
                <a:gd name="connsiteX94" fmla="*/ 39246 w 1307915"/>
                <a:gd name="connsiteY94" fmla="*/ 1308199 h 1308201"/>
                <a:gd name="connsiteX95" fmla="*/ 1178645 w 1307915"/>
                <a:gd name="connsiteY95" fmla="*/ 45795 h 1308201"/>
                <a:gd name="connsiteX96" fmla="*/ 1307915 w 1307915"/>
                <a:gd name="connsiteY96" fmla="*/ 0 h 1308201"/>
                <a:gd name="connsiteX97" fmla="*/ 1307915 w 1307915"/>
                <a:gd name="connsiteY97" fmla="*/ 3288 h 1308201"/>
                <a:gd name="connsiteX98" fmla="*/ 1178584 w 1307915"/>
                <a:gd name="connsiteY98" fmla="*/ 9589 h 1308201"/>
                <a:gd name="connsiteX99" fmla="*/ 385509 w 1307915"/>
                <a:gd name="connsiteY99" fmla="*/ 385497 h 1308201"/>
                <a:gd name="connsiteX100" fmla="*/ 3289 w 1307915"/>
                <a:gd name="connsiteY100" fmla="*/ 1308199 h 1308201"/>
                <a:gd name="connsiteX101" fmla="*/ 3289 w 1307915"/>
                <a:gd name="connsiteY101" fmla="*/ 1308201 h 1308201"/>
                <a:gd name="connsiteX102" fmla="*/ 0 w 1307915"/>
                <a:gd name="connsiteY102" fmla="*/ 1308201 h 1308201"/>
                <a:gd name="connsiteX103" fmla="*/ 0 w 1307915"/>
                <a:gd name="connsiteY103" fmla="*/ 1308199 h 1308201"/>
                <a:gd name="connsiteX104" fmla="*/ 1174447 w 1307915"/>
                <a:gd name="connsiteY104" fmla="*/ 6739 h 13082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Lst>
              <a:rect l="l" t="t" r="r" b="b"/>
              <a:pathLst>
                <a:path w="1307915" h="1308201">
                  <a:moveTo>
                    <a:pt x="1307915" y="470957"/>
                  </a:moveTo>
                  <a:lnTo>
                    <a:pt x="1307915" y="474246"/>
                  </a:lnTo>
                  <a:lnTo>
                    <a:pt x="1223062" y="478545"/>
                  </a:lnTo>
                  <a:cubicBezTo>
                    <a:pt x="803081" y="521334"/>
                    <a:pt x="474242" y="877119"/>
                    <a:pt x="474242" y="1308199"/>
                  </a:cubicBezTo>
                  <a:lnTo>
                    <a:pt x="474242" y="1308201"/>
                  </a:lnTo>
                  <a:lnTo>
                    <a:pt x="470953" y="1308201"/>
                  </a:lnTo>
                  <a:lnTo>
                    <a:pt x="470953" y="1308199"/>
                  </a:lnTo>
                  <a:cubicBezTo>
                    <a:pt x="470953" y="875368"/>
                    <a:pt x="801040" y="518225"/>
                    <a:pt x="1222717" y="475273"/>
                  </a:cubicBezTo>
                  <a:close/>
                  <a:moveTo>
                    <a:pt x="1307915" y="431710"/>
                  </a:moveTo>
                  <a:lnTo>
                    <a:pt x="1307915" y="434999"/>
                  </a:lnTo>
                  <a:lnTo>
                    <a:pt x="1219048" y="439501"/>
                  </a:lnTo>
                  <a:cubicBezTo>
                    <a:pt x="779275" y="484300"/>
                    <a:pt x="434995" y="856795"/>
                    <a:pt x="434995" y="1308198"/>
                  </a:cubicBezTo>
                  <a:lnTo>
                    <a:pt x="434995" y="1308201"/>
                  </a:lnTo>
                  <a:lnTo>
                    <a:pt x="431706" y="1308201"/>
                  </a:lnTo>
                  <a:lnTo>
                    <a:pt x="431706" y="1308198"/>
                  </a:lnTo>
                  <a:cubicBezTo>
                    <a:pt x="431706" y="855113"/>
                    <a:pt x="777299" y="481199"/>
                    <a:pt x="1218715" y="436229"/>
                  </a:cubicBezTo>
                  <a:close/>
                  <a:moveTo>
                    <a:pt x="1307915" y="392464"/>
                  </a:moveTo>
                  <a:lnTo>
                    <a:pt x="1307915" y="395753"/>
                  </a:lnTo>
                  <a:lnTo>
                    <a:pt x="1215047" y="400458"/>
                  </a:lnTo>
                  <a:cubicBezTo>
                    <a:pt x="755535" y="447274"/>
                    <a:pt x="395749" y="836541"/>
                    <a:pt x="395749" y="1308199"/>
                  </a:cubicBezTo>
                  <a:lnTo>
                    <a:pt x="395749" y="1308201"/>
                  </a:lnTo>
                  <a:lnTo>
                    <a:pt x="392460" y="1308201"/>
                  </a:lnTo>
                  <a:lnTo>
                    <a:pt x="392460" y="1308199"/>
                  </a:lnTo>
                  <a:cubicBezTo>
                    <a:pt x="392460" y="834789"/>
                    <a:pt x="753494" y="444164"/>
                    <a:pt x="1214702" y="397186"/>
                  </a:cubicBezTo>
                  <a:close/>
                  <a:moveTo>
                    <a:pt x="1307915" y="353217"/>
                  </a:moveTo>
                  <a:lnTo>
                    <a:pt x="1307915" y="356506"/>
                  </a:lnTo>
                  <a:lnTo>
                    <a:pt x="1211034" y="361414"/>
                  </a:lnTo>
                  <a:cubicBezTo>
                    <a:pt x="731728" y="410239"/>
                    <a:pt x="356503" y="816217"/>
                    <a:pt x="356503" y="1308198"/>
                  </a:cubicBezTo>
                  <a:lnTo>
                    <a:pt x="356503" y="1308201"/>
                  </a:lnTo>
                  <a:lnTo>
                    <a:pt x="353214" y="1308201"/>
                  </a:lnTo>
                  <a:lnTo>
                    <a:pt x="353214" y="1308198"/>
                  </a:lnTo>
                  <a:cubicBezTo>
                    <a:pt x="353214" y="814534"/>
                    <a:pt x="729753" y="407138"/>
                    <a:pt x="1210701" y="358142"/>
                  </a:cubicBezTo>
                  <a:close/>
                  <a:moveTo>
                    <a:pt x="1307915" y="313971"/>
                  </a:moveTo>
                  <a:lnTo>
                    <a:pt x="1307915" y="317260"/>
                  </a:lnTo>
                  <a:lnTo>
                    <a:pt x="1207020" y="322370"/>
                  </a:lnTo>
                  <a:cubicBezTo>
                    <a:pt x="707922" y="373205"/>
                    <a:pt x="317257" y="795893"/>
                    <a:pt x="317257" y="1308199"/>
                  </a:cubicBezTo>
                  <a:lnTo>
                    <a:pt x="317257" y="1308201"/>
                  </a:lnTo>
                  <a:lnTo>
                    <a:pt x="313968" y="1308201"/>
                  </a:lnTo>
                  <a:lnTo>
                    <a:pt x="313968" y="1308199"/>
                  </a:lnTo>
                  <a:cubicBezTo>
                    <a:pt x="313968" y="794211"/>
                    <a:pt x="705947" y="370104"/>
                    <a:pt x="1206688" y="319099"/>
                  </a:cubicBezTo>
                  <a:close/>
                  <a:moveTo>
                    <a:pt x="1307915" y="274724"/>
                  </a:moveTo>
                  <a:lnTo>
                    <a:pt x="1307915" y="278013"/>
                  </a:lnTo>
                  <a:lnTo>
                    <a:pt x="1203019" y="283327"/>
                  </a:lnTo>
                  <a:cubicBezTo>
                    <a:pt x="684182" y="336179"/>
                    <a:pt x="278011" y="775638"/>
                    <a:pt x="278011" y="1308198"/>
                  </a:cubicBezTo>
                  <a:lnTo>
                    <a:pt x="278011" y="1308201"/>
                  </a:lnTo>
                  <a:lnTo>
                    <a:pt x="274722" y="1308201"/>
                  </a:lnTo>
                  <a:lnTo>
                    <a:pt x="274722" y="1308198"/>
                  </a:lnTo>
                  <a:cubicBezTo>
                    <a:pt x="274722" y="773956"/>
                    <a:pt x="682207" y="333078"/>
                    <a:pt x="1202687" y="280055"/>
                  </a:cubicBezTo>
                  <a:close/>
                  <a:moveTo>
                    <a:pt x="1307915" y="235478"/>
                  </a:moveTo>
                  <a:lnTo>
                    <a:pt x="1307915" y="238767"/>
                  </a:lnTo>
                  <a:lnTo>
                    <a:pt x="1199006" y="244283"/>
                  </a:lnTo>
                  <a:cubicBezTo>
                    <a:pt x="660376" y="299145"/>
                    <a:pt x="238765" y="755315"/>
                    <a:pt x="238765" y="1308199"/>
                  </a:cubicBezTo>
                  <a:lnTo>
                    <a:pt x="238765" y="1308201"/>
                  </a:lnTo>
                  <a:lnTo>
                    <a:pt x="235476" y="1308201"/>
                  </a:lnTo>
                  <a:lnTo>
                    <a:pt x="235476" y="1308199"/>
                  </a:lnTo>
                  <a:cubicBezTo>
                    <a:pt x="235476" y="753633"/>
                    <a:pt x="658400" y="296044"/>
                    <a:pt x="1198673" y="241012"/>
                  </a:cubicBezTo>
                  <a:close/>
                  <a:moveTo>
                    <a:pt x="1307915" y="196232"/>
                  </a:moveTo>
                  <a:lnTo>
                    <a:pt x="1307915" y="199521"/>
                  </a:lnTo>
                  <a:lnTo>
                    <a:pt x="1195006" y="205241"/>
                  </a:lnTo>
                  <a:cubicBezTo>
                    <a:pt x="636636" y="262120"/>
                    <a:pt x="199519" y="735061"/>
                    <a:pt x="199519" y="1308199"/>
                  </a:cubicBezTo>
                  <a:lnTo>
                    <a:pt x="199519" y="1308201"/>
                  </a:lnTo>
                  <a:lnTo>
                    <a:pt x="196230" y="1308201"/>
                  </a:lnTo>
                  <a:lnTo>
                    <a:pt x="196230" y="1308199"/>
                  </a:lnTo>
                  <a:cubicBezTo>
                    <a:pt x="196230" y="733380"/>
                    <a:pt x="634660" y="259019"/>
                    <a:pt x="1194673" y="201969"/>
                  </a:cubicBezTo>
                  <a:close/>
                  <a:moveTo>
                    <a:pt x="1307915" y="156985"/>
                  </a:moveTo>
                  <a:lnTo>
                    <a:pt x="1307915" y="160274"/>
                  </a:lnTo>
                  <a:lnTo>
                    <a:pt x="1191005" y="166197"/>
                  </a:lnTo>
                  <a:cubicBezTo>
                    <a:pt x="612896" y="225093"/>
                    <a:pt x="160273" y="714807"/>
                    <a:pt x="160273" y="1308198"/>
                  </a:cubicBezTo>
                  <a:lnTo>
                    <a:pt x="160273" y="1308201"/>
                  </a:lnTo>
                  <a:lnTo>
                    <a:pt x="156984" y="1308201"/>
                  </a:lnTo>
                  <a:lnTo>
                    <a:pt x="156984" y="1308198"/>
                  </a:lnTo>
                  <a:cubicBezTo>
                    <a:pt x="156984" y="713055"/>
                    <a:pt x="610855" y="221984"/>
                    <a:pt x="1190660" y="162925"/>
                  </a:cubicBezTo>
                  <a:close/>
                  <a:moveTo>
                    <a:pt x="1307915" y="117739"/>
                  </a:moveTo>
                  <a:lnTo>
                    <a:pt x="1307915" y="121028"/>
                  </a:lnTo>
                  <a:lnTo>
                    <a:pt x="1186992" y="127154"/>
                  </a:lnTo>
                  <a:cubicBezTo>
                    <a:pt x="589089" y="188059"/>
                    <a:pt x="121027" y="694483"/>
                    <a:pt x="121027" y="1308199"/>
                  </a:cubicBezTo>
                  <a:lnTo>
                    <a:pt x="121027" y="1308201"/>
                  </a:lnTo>
                  <a:lnTo>
                    <a:pt x="117738" y="1308201"/>
                  </a:lnTo>
                  <a:lnTo>
                    <a:pt x="117738" y="1308199"/>
                  </a:lnTo>
                  <a:cubicBezTo>
                    <a:pt x="117738" y="692801"/>
                    <a:pt x="587114" y="184958"/>
                    <a:pt x="1186659" y="123882"/>
                  </a:cubicBezTo>
                  <a:close/>
                  <a:moveTo>
                    <a:pt x="1307915" y="78492"/>
                  </a:moveTo>
                  <a:lnTo>
                    <a:pt x="1307915" y="81781"/>
                  </a:lnTo>
                  <a:lnTo>
                    <a:pt x="1182991" y="88110"/>
                  </a:lnTo>
                  <a:cubicBezTo>
                    <a:pt x="565349" y="151033"/>
                    <a:pt x="81781" y="674229"/>
                    <a:pt x="81781" y="1308198"/>
                  </a:cubicBezTo>
                  <a:lnTo>
                    <a:pt x="81781" y="1308201"/>
                  </a:lnTo>
                  <a:lnTo>
                    <a:pt x="78492" y="1308201"/>
                  </a:lnTo>
                  <a:lnTo>
                    <a:pt x="78492" y="1308198"/>
                  </a:lnTo>
                  <a:cubicBezTo>
                    <a:pt x="78492" y="672477"/>
                    <a:pt x="563308" y="147924"/>
                    <a:pt x="1182646" y="84838"/>
                  </a:cubicBezTo>
                  <a:close/>
                  <a:moveTo>
                    <a:pt x="1307915" y="39246"/>
                  </a:moveTo>
                  <a:lnTo>
                    <a:pt x="1307915" y="42535"/>
                  </a:lnTo>
                  <a:lnTo>
                    <a:pt x="1178977" y="49067"/>
                  </a:lnTo>
                  <a:cubicBezTo>
                    <a:pt x="541543" y="113999"/>
                    <a:pt x="42535" y="653905"/>
                    <a:pt x="42535" y="1308199"/>
                  </a:cubicBezTo>
                  <a:lnTo>
                    <a:pt x="42535" y="1308201"/>
                  </a:lnTo>
                  <a:lnTo>
                    <a:pt x="39246" y="1308201"/>
                  </a:lnTo>
                  <a:lnTo>
                    <a:pt x="39246" y="1308199"/>
                  </a:lnTo>
                  <a:cubicBezTo>
                    <a:pt x="39246" y="652223"/>
                    <a:pt x="539568" y="110898"/>
                    <a:pt x="1178645" y="45795"/>
                  </a:cubicBezTo>
                  <a:close/>
                  <a:moveTo>
                    <a:pt x="1307915" y="0"/>
                  </a:moveTo>
                  <a:lnTo>
                    <a:pt x="1307915" y="3288"/>
                  </a:lnTo>
                  <a:lnTo>
                    <a:pt x="1178584" y="9589"/>
                  </a:lnTo>
                  <a:cubicBezTo>
                    <a:pt x="878979" y="38943"/>
                    <a:pt x="601166" y="169838"/>
                    <a:pt x="385509" y="385497"/>
                  </a:cubicBezTo>
                  <a:cubicBezTo>
                    <a:pt x="139043" y="631965"/>
                    <a:pt x="3289" y="959616"/>
                    <a:pt x="3289" y="1308199"/>
                  </a:cubicBezTo>
                  <a:lnTo>
                    <a:pt x="3289" y="1308201"/>
                  </a:lnTo>
                  <a:lnTo>
                    <a:pt x="0" y="1308201"/>
                  </a:lnTo>
                  <a:lnTo>
                    <a:pt x="0" y="1308199"/>
                  </a:lnTo>
                  <a:cubicBezTo>
                    <a:pt x="0" y="630848"/>
                    <a:pt x="514776" y="73733"/>
                    <a:pt x="1174447" y="6739"/>
                  </a:cubicBezTo>
                  <a:close/>
                </a:path>
              </a:pathLst>
            </a:custGeom>
            <a:grpFill/>
            <a:ln w="7429" cap="flat">
              <a:noFill/>
              <a:prstDash val="solid"/>
              <a:miter/>
            </a:ln>
          </p:spPr>
          <p:txBody>
            <a:bodyPr rtlCol="0" anchor="ctr"/>
            <a:lstStyle/>
            <a:p>
              <a:endParaRPr lang="en-US"/>
            </a:p>
          </p:txBody>
        </p:sp>
      </p:grpSp>
      <p:sp>
        <p:nvSpPr>
          <p:cNvPr id="4" name="Graphic 41">
            <a:extLst>
              <a:ext uri="{FF2B5EF4-FFF2-40B4-BE49-F238E27FC236}">
                <a16:creationId xmlns:a16="http://schemas.microsoft.com/office/drawing/2014/main" id="{C08394A8-0FC7-7636-6FB2-A7AF65531025}"/>
              </a:ext>
            </a:extLst>
          </p:cNvPr>
          <p:cNvSpPr/>
          <p:nvPr userDrawn="1"/>
        </p:nvSpPr>
        <p:spPr>
          <a:xfrm>
            <a:off x="10242565" y="456933"/>
            <a:ext cx="1492211" cy="309247"/>
          </a:xfrm>
          <a:custGeom>
            <a:avLst/>
            <a:gdLst>
              <a:gd name="connsiteX0" fmla="*/ 420114 w 1492211"/>
              <a:gd name="connsiteY0" fmla="*/ 50 h 309247"/>
              <a:gd name="connsiteX1" fmla="*/ 570196 w 1492211"/>
              <a:gd name="connsiteY1" fmla="*/ 149310 h 309247"/>
              <a:gd name="connsiteX2" fmla="*/ 420114 w 1492211"/>
              <a:gd name="connsiteY2" fmla="*/ 299376 h 309247"/>
              <a:gd name="connsiteX3" fmla="*/ 270468 w 1492211"/>
              <a:gd name="connsiteY3" fmla="*/ 149310 h 309247"/>
              <a:gd name="connsiteX4" fmla="*/ 420114 w 1492211"/>
              <a:gd name="connsiteY4" fmla="*/ 50 h 309247"/>
              <a:gd name="connsiteX5" fmla="*/ 420114 w 1492211"/>
              <a:gd name="connsiteY5" fmla="*/ 251702 h 309247"/>
              <a:gd name="connsiteX6" fmla="*/ 518241 w 1492211"/>
              <a:gd name="connsiteY6" fmla="*/ 149310 h 309247"/>
              <a:gd name="connsiteX7" fmla="*/ 420114 w 1492211"/>
              <a:gd name="connsiteY7" fmla="*/ 46930 h 309247"/>
              <a:gd name="connsiteX8" fmla="*/ 322000 w 1492211"/>
              <a:gd name="connsiteY8" fmla="*/ 149310 h 309247"/>
              <a:gd name="connsiteX9" fmla="*/ 420114 w 1492211"/>
              <a:gd name="connsiteY9" fmla="*/ 251702 h 309247"/>
              <a:gd name="connsiteX10" fmla="*/ 1058244 w 1492211"/>
              <a:gd name="connsiteY10" fmla="*/ 50 h 309247"/>
              <a:gd name="connsiteX11" fmla="*/ 1208313 w 1492211"/>
              <a:gd name="connsiteY11" fmla="*/ 149310 h 309247"/>
              <a:gd name="connsiteX12" fmla="*/ 1058244 w 1492211"/>
              <a:gd name="connsiteY12" fmla="*/ 299376 h 309247"/>
              <a:gd name="connsiteX13" fmla="*/ 908585 w 1492211"/>
              <a:gd name="connsiteY13" fmla="*/ 149310 h 309247"/>
              <a:gd name="connsiteX14" fmla="*/ 1058244 w 1492211"/>
              <a:gd name="connsiteY14" fmla="*/ 50 h 309247"/>
              <a:gd name="connsiteX15" fmla="*/ 1058244 w 1492211"/>
              <a:gd name="connsiteY15" fmla="*/ 251702 h 309247"/>
              <a:gd name="connsiteX16" fmla="*/ 1156359 w 1492211"/>
              <a:gd name="connsiteY16" fmla="*/ 149310 h 309247"/>
              <a:gd name="connsiteX17" fmla="*/ 1058244 w 1492211"/>
              <a:gd name="connsiteY17" fmla="*/ 46930 h 309247"/>
              <a:gd name="connsiteX18" fmla="*/ 960117 w 1492211"/>
              <a:gd name="connsiteY18" fmla="*/ 149310 h 309247"/>
              <a:gd name="connsiteX19" fmla="*/ 1058244 w 1492211"/>
              <a:gd name="connsiteY19" fmla="*/ 251702 h 309247"/>
              <a:gd name="connsiteX20" fmla="*/ 825704 w 1492211"/>
              <a:gd name="connsiteY20" fmla="*/ 5395 h 309247"/>
              <a:gd name="connsiteX21" fmla="*/ 885157 w 1492211"/>
              <a:gd name="connsiteY21" fmla="*/ 5395 h 309247"/>
              <a:gd name="connsiteX22" fmla="*/ 736294 w 1492211"/>
              <a:gd name="connsiteY22" fmla="*/ 309248 h 309247"/>
              <a:gd name="connsiteX23" fmla="*/ 587866 w 1492211"/>
              <a:gd name="connsiteY23" fmla="*/ 5395 h 309247"/>
              <a:gd name="connsiteX24" fmla="*/ 646884 w 1492211"/>
              <a:gd name="connsiteY24" fmla="*/ 5395 h 309247"/>
              <a:gd name="connsiteX25" fmla="*/ 736294 w 1492211"/>
              <a:gd name="connsiteY25" fmla="*/ 207699 h 309247"/>
              <a:gd name="connsiteX26" fmla="*/ 825704 w 1492211"/>
              <a:gd name="connsiteY26" fmla="*/ 5395 h 309247"/>
              <a:gd name="connsiteX27" fmla="*/ 1319385 w 1492211"/>
              <a:gd name="connsiteY27" fmla="*/ 84384 h 309247"/>
              <a:gd name="connsiteX28" fmla="*/ 1382669 w 1492211"/>
              <a:gd name="connsiteY28" fmla="*/ 44933 h 309247"/>
              <a:gd name="connsiteX29" fmla="*/ 1462938 w 1492211"/>
              <a:gd name="connsiteY29" fmla="*/ 67728 h 309247"/>
              <a:gd name="connsiteX30" fmla="*/ 1462938 w 1492211"/>
              <a:gd name="connsiteY30" fmla="*/ 16594 h 309247"/>
              <a:gd name="connsiteX31" fmla="*/ 1383079 w 1492211"/>
              <a:gd name="connsiteY31" fmla="*/ 87 h 309247"/>
              <a:gd name="connsiteX32" fmla="*/ 1265677 w 1492211"/>
              <a:gd name="connsiteY32" fmla="*/ 86902 h 309247"/>
              <a:gd name="connsiteX33" fmla="*/ 1438876 w 1492211"/>
              <a:gd name="connsiteY33" fmla="*/ 216455 h 309247"/>
              <a:gd name="connsiteX34" fmla="*/ 1374337 w 1492211"/>
              <a:gd name="connsiteY34" fmla="*/ 254244 h 309247"/>
              <a:gd name="connsiteX35" fmla="*/ 1278162 w 1492211"/>
              <a:gd name="connsiteY35" fmla="*/ 222272 h 309247"/>
              <a:gd name="connsiteX36" fmla="*/ 1278162 w 1492211"/>
              <a:gd name="connsiteY36" fmla="*/ 222371 h 309247"/>
              <a:gd name="connsiteX37" fmla="*/ 1278162 w 1492211"/>
              <a:gd name="connsiteY37" fmla="*/ 276754 h 309247"/>
              <a:gd name="connsiteX38" fmla="*/ 1374387 w 1492211"/>
              <a:gd name="connsiteY38" fmla="*/ 299078 h 309247"/>
              <a:gd name="connsiteX39" fmla="*/ 1492211 w 1492211"/>
              <a:gd name="connsiteY39" fmla="*/ 212709 h 309247"/>
              <a:gd name="connsiteX40" fmla="*/ 1319460 w 1492211"/>
              <a:gd name="connsiteY40" fmla="*/ 84384 h 309247"/>
              <a:gd name="connsiteX41" fmla="*/ 1319385 w 1492211"/>
              <a:gd name="connsiteY41" fmla="*/ 84384 h 309247"/>
              <a:gd name="connsiteX42" fmla="*/ 53733 w 1492211"/>
              <a:gd name="connsiteY42" fmla="*/ 84310 h 309247"/>
              <a:gd name="connsiteX43" fmla="*/ 117029 w 1492211"/>
              <a:gd name="connsiteY43" fmla="*/ 44859 h 309247"/>
              <a:gd name="connsiteX44" fmla="*/ 196938 w 1492211"/>
              <a:gd name="connsiteY44" fmla="*/ 67443 h 309247"/>
              <a:gd name="connsiteX45" fmla="*/ 196938 w 1492211"/>
              <a:gd name="connsiteY45" fmla="*/ 16334 h 309247"/>
              <a:gd name="connsiteX46" fmla="*/ 117439 w 1492211"/>
              <a:gd name="connsiteY46" fmla="*/ 0 h 309247"/>
              <a:gd name="connsiteX47" fmla="*/ 0 w 1492211"/>
              <a:gd name="connsiteY47" fmla="*/ 86815 h 309247"/>
              <a:gd name="connsiteX48" fmla="*/ 173249 w 1492211"/>
              <a:gd name="connsiteY48" fmla="*/ 216405 h 309247"/>
              <a:gd name="connsiteX49" fmla="*/ 108697 w 1492211"/>
              <a:gd name="connsiteY49" fmla="*/ 254207 h 309247"/>
              <a:gd name="connsiteX50" fmla="*/ 12497 w 1492211"/>
              <a:gd name="connsiteY50" fmla="*/ 222222 h 309247"/>
              <a:gd name="connsiteX51" fmla="*/ 12497 w 1492211"/>
              <a:gd name="connsiteY51" fmla="*/ 222346 h 309247"/>
              <a:gd name="connsiteX52" fmla="*/ 12497 w 1492211"/>
              <a:gd name="connsiteY52" fmla="*/ 276729 h 309247"/>
              <a:gd name="connsiteX53" fmla="*/ 108759 w 1492211"/>
              <a:gd name="connsiteY53" fmla="*/ 299053 h 309247"/>
              <a:gd name="connsiteX54" fmla="*/ 226621 w 1492211"/>
              <a:gd name="connsiteY54" fmla="*/ 212660 h 309247"/>
              <a:gd name="connsiteX55" fmla="*/ 53733 w 1492211"/>
              <a:gd name="connsiteY55" fmla="*/ 84310 h 3092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Lst>
            <a:rect l="l" t="t" r="r" b="b"/>
            <a:pathLst>
              <a:path w="1492211" h="309247">
                <a:moveTo>
                  <a:pt x="420114" y="50"/>
                </a:moveTo>
                <a:cubicBezTo>
                  <a:pt x="506291" y="50"/>
                  <a:pt x="570196" y="63375"/>
                  <a:pt x="570196" y="149310"/>
                </a:cubicBezTo>
                <a:cubicBezTo>
                  <a:pt x="570196" y="235244"/>
                  <a:pt x="507112" y="299376"/>
                  <a:pt x="420114" y="299376"/>
                </a:cubicBezTo>
                <a:cubicBezTo>
                  <a:pt x="333540" y="299376"/>
                  <a:pt x="270468" y="235232"/>
                  <a:pt x="270468" y="149310"/>
                </a:cubicBezTo>
                <a:cubicBezTo>
                  <a:pt x="270468" y="63387"/>
                  <a:pt x="334771" y="50"/>
                  <a:pt x="420114" y="50"/>
                </a:cubicBezTo>
                <a:close/>
                <a:moveTo>
                  <a:pt x="420114" y="251702"/>
                </a:moveTo>
                <a:cubicBezTo>
                  <a:pt x="477839" y="251702"/>
                  <a:pt x="518241" y="208518"/>
                  <a:pt x="518241" y="149310"/>
                </a:cubicBezTo>
                <a:cubicBezTo>
                  <a:pt x="518241" y="90102"/>
                  <a:pt x="478249" y="46930"/>
                  <a:pt x="420114" y="46930"/>
                </a:cubicBezTo>
                <a:cubicBezTo>
                  <a:pt x="362812" y="46930"/>
                  <a:pt x="322000" y="90102"/>
                  <a:pt x="322000" y="149310"/>
                </a:cubicBezTo>
                <a:cubicBezTo>
                  <a:pt x="322000" y="208518"/>
                  <a:pt x="362812" y="251702"/>
                  <a:pt x="420114" y="251702"/>
                </a:cubicBezTo>
                <a:close/>
                <a:moveTo>
                  <a:pt x="1058244" y="50"/>
                </a:moveTo>
                <a:cubicBezTo>
                  <a:pt x="1144408" y="50"/>
                  <a:pt x="1208313" y="63375"/>
                  <a:pt x="1208313" y="149310"/>
                </a:cubicBezTo>
                <a:cubicBezTo>
                  <a:pt x="1208313" y="235244"/>
                  <a:pt x="1145241" y="299376"/>
                  <a:pt x="1058244" y="299376"/>
                </a:cubicBezTo>
                <a:cubicBezTo>
                  <a:pt x="971657" y="299376"/>
                  <a:pt x="908585" y="235232"/>
                  <a:pt x="908585" y="149310"/>
                </a:cubicBezTo>
                <a:cubicBezTo>
                  <a:pt x="908585" y="63387"/>
                  <a:pt x="972950" y="50"/>
                  <a:pt x="1058244" y="50"/>
                </a:cubicBezTo>
                <a:close/>
                <a:moveTo>
                  <a:pt x="1058244" y="251702"/>
                </a:moveTo>
                <a:cubicBezTo>
                  <a:pt x="1115956" y="251702"/>
                  <a:pt x="1156359" y="208518"/>
                  <a:pt x="1156359" y="149310"/>
                </a:cubicBezTo>
                <a:cubicBezTo>
                  <a:pt x="1156359" y="90102"/>
                  <a:pt x="1116367" y="46930"/>
                  <a:pt x="1058244" y="46930"/>
                </a:cubicBezTo>
                <a:cubicBezTo>
                  <a:pt x="1000930" y="46930"/>
                  <a:pt x="960117" y="90102"/>
                  <a:pt x="960117" y="149310"/>
                </a:cubicBezTo>
                <a:cubicBezTo>
                  <a:pt x="960117" y="208518"/>
                  <a:pt x="1001042" y="251702"/>
                  <a:pt x="1058244" y="251702"/>
                </a:cubicBezTo>
                <a:close/>
                <a:moveTo>
                  <a:pt x="825704" y="5395"/>
                </a:moveTo>
                <a:lnTo>
                  <a:pt x="885157" y="5395"/>
                </a:lnTo>
                <a:lnTo>
                  <a:pt x="736294" y="309248"/>
                </a:lnTo>
                <a:lnTo>
                  <a:pt x="587866" y="5395"/>
                </a:lnTo>
                <a:lnTo>
                  <a:pt x="646884" y="5395"/>
                </a:lnTo>
                <a:lnTo>
                  <a:pt x="736294" y="207699"/>
                </a:lnTo>
                <a:lnTo>
                  <a:pt x="825704" y="5395"/>
                </a:lnTo>
                <a:close/>
                <a:moveTo>
                  <a:pt x="1319385" y="84384"/>
                </a:moveTo>
                <a:cubicBezTo>
                  <a:pt x="1319385" y="62370"/>
                  <a:pt x="1337703" y="44933"/>
                  <a:pt x="1382669" y="44933"/>
                </a:cubicBezTo>
                <a:cubicBezTo>
                  <a:pt x="1408037" y="44933"/>
                  <a:pt x="1436737" y="52374"/>
                  <a:pt x="1462938" y="67728"/>
                </a:cubicBezTo>
                <a:lnTo>
                  <a:pt x="1462938" y="16594"/>
                </a:lnTo>
                <a:cubicBezTo>
                  <a:pt x="1439535" y="5928"/>
                  <a:pt x="1410835" y="87"/>
                  <a:pt x="1383079" y="87"/>
                </a:cubicBezTo>
                <a:cubicBezTo>
                  <a:pt x="1303145" y="87"/>
                  <a:pt x="1265677" y="39947"/>
                  <a:pt x="1265677" y="86902"/>
                </a:cubicBezTo>
                <a:cubicBezTo>
                  <a:pt x="1265677" y="194801"/>
                  <a:pt x="1438876" y="153750"/>
                  <a:pt x="1438876" y="216455"/>
                </a:cubicBezTo>
                <a:cubicBezTo>
                  <a:pt x="1438876" y="238047"/>
                  <a:pt x="1419726" y="254244"/>
                  <a:pt x="1374337" y="254244"/>
                </a:cubicBezTo>
                <a:cubicBezTo>
                  <a:pt x="1338523" y="254244"/>
                  <a:pt x="1301479" y="240949"/>
                  <a:pt x="1278162" y="222272"/>
                </a:cubicBezTo>
                <a:lnTo>
                  <a:pt x="1278162" y="222371"/>
                </a:lnTo>
                <a:lnTo>
                  <a:pt x="1278162" y="276754"/>
                </a:lnTo>
                <a:cubicBezTo>
                  <a:pt x="1303493" y="290397"/>
                  <a:pt x="1338921" y="299078"/>
                  <a:pt x="1374387" y="299078"/>
                </a:cubicBezTo>
                <a:cubicBezTo>
                  <a:pt x="1454321" y="299078"/>
                  <a:pt x="1492211" y="259218"/>
                  <a:pt x="1492211" y="212709"/>
                </a:cubicBezTo>
                <a:cubicBezTo>
                  <a:pt x="1492236" y="105964"/>
                  <a:pt x="1319460" y="146246"/>
                  <a:pt x="1319460" y="84384"/>
                </a:cubicBezTo>
                <a:lnTo>
                  <a:pt x="1319385" y="84384"/>
                </a:lnTo>
                <a:close/>
                <a:moveTo>
                  <a:pt x="53733" y="84310"/>
                </a:moveTo>
                <a:cubicBezTo>
                  <a:pt x="53733" y="62296"/>
                  <a:pt x="72050" y="44859"/>
                  <a:pt x="117029" y="44859"/>
                </a:cubicBezTo>
                <a:cubicBezTo>
                  <a:pt x="142285" y="44859"/>
                  <a:pt x="170836" y="52300"/>
                  <a:pt x="196938" y="67443"/>
                </a:cubicBezTo>
                <a:lnTo>
                  <a:pt x="196938" y="16334"/>
                </a:lnTo>
                <a:cubicBezTo>
                  <a:pt x="173609" y="5804"/>
                  <a:pt x="145045" y="0"/>
                  <a:pt x="117439" y="0"/>
                </a:cubicBezTo>
                <a:cubicBezTo>
                  <a:pt x="37480" y="0"/>
                  <a:pt x="0" y="39873"/>
                  <a:pt x="0" y="86815"/>
                </a:cubicBezTo>
                <a:cubicBezTo>
                  <a:pt x="0" y="194813"/>
                  <a:pt x="173249" y="153688"/>
                  <a:pt x="173249" y="216405"/>
                </a:cubicBezTo>
                <a:cubicBezTo>
                  <a:pt x="173249" y="237997"/>
                  <a:pt x="154098" y="254207"/>
                  <a:pt x="108697" y="254207"/>
                </a:cubicBezTo>
                <a:cubicBezTo>
                  <a:pt x="72883" y="254207"/>
                  <a:pt x="35814" y="240912"/>
                  <a:pt x="12497" y="222222"/>
                </a:cubicBezTo>
                <a:lnTo>
                  <a:pt x="12497" y="222346"/>
                </a:lnTo>
                <a:lnTo>
                  <a:pt x="12497" y="276729"/>
                </a:lnTo>
                <a:cubicBezTo>
                  <a:pt x="37841" y="290372"/>
                  <a:pt x="73281" y="299053"/>
                  <a:pt x="108759" y="299053"/>
                </a:cubicBezTo>
                <a:cubicBezTo>
                  <a:pt x="188718" y="299053"/>
                  <a:pt x="226621" y="259168"/>
                  <a:pt x="226621" y="212660"/>
                </a:cubicBezTo>
                <a:cubicBezTo>
                  <a:pt x="226559" y="105914"/>
                  <a:pt x="53733" y="146197"/>
                  <a:pt x="53733" y="84310"/>
                </a:cubicBezTo>
                <a:close/>
              </a:path>
            </a:pathLst>
          </a:custGeom>
          <a:solidFill>
            <a:schemeClr val="tx1"/>
          </a:solidFill>
          <a:ln w="1238" cap="flat">
            <a:noFill/>
            <a:prstDash val="solid"/>
            <a:miter/>
          </a:ln>
        </p:spPr>
        <p:txBody>
          <a:bodyPr rtlCol="0" anchor="ctr"/>
          <a:lstStyle/>
          <a:p>
            <a:endParaRPr lang="en-US"/>
          </a:p>
        </p:txBody>
      </p:sp>
    </p:spTree>
    <p:extLst>
      <p:ext uri="{BB962C8B-B14F-4D97-AF65-F5344CB8AC3E}">
        <p14:creationId xmlns:p14="http://schemas.microsoft.com/office/powerpoint/2010/main" val="1985251302"/>
      </p:ext>
    </p:extLst>
  </p:cSld>
  <p:clrMapOvr>
    <a:masterClrMapping/>
  </p:clrMapOvr>
</p:sldLayout>
</file>

<file path=ppt/slideLayouts/slideLayout12.xml><?xml version="1.0" encoding="utf-8"?>
<p:sldLayout xmlns:a="http://schemas.openxmlformats.org/drawingml/2006/main" xmlns:r="http://schemas.openxmlformats.org/officeDocument/2006/relationships" xmlns:p="http://schemas.openxmlformats.org/presentationml/2006/main" preserve="1" userDrawn="1">
  <p:cSld name="Section Header - Editable - Orange">
    <p:spTree>
      <p:nvGrpSpPr>
        <p:cNvPr id="1" name=""/>
        <p:cNvGrpSpPr/>
        <p:nvPr/>
      </p:nvGrpSpPr>
      <p:grpSpPr>
        <a:xfrm>
          <a:off x="0" y="0"/>
          <a:ext cx="0" cy="0"/>
          <a:chOff x="0" y="0"/>
          <a:chExt cx="0" cy="0"/>
        </a:xfrm>
      </p:grpSpPr>
      <p:sp>
        <p:nvSpPr>
          <p:cNvPr id="8" name="Picture Placeholder 7">
            <a:extLst>
              <a:ext uri="{FF2B5EF4-FFF2-40B4-BE49-F238E27FC236}">
                <a16:creationId xmlns:a16="http://schemas.microsoft.com/office/drawing/2014/main" id="{7D92C184-B649-8B37-FD06-D584858DA8E5}"/>
              </a:ext>
            </a:extLst>
          </p:cNvPr>
          <p:cNvSpPr>
            <a:spLocks noGrp="1"/>
          </p:cNvSpPr>
          <p:nvPr>
            <p:ph type="pic" sz="quarter" idx="11" hasCustomPrompt="1"/>
          </p:nvPr>
        </p:nvSpPr>
        <p:spPr>
          <a:xfrm>
            <a:off x="457201" y="3422385"/>
            <a:ext cx="11286328" cy="2981723"/>
          </a:xfrm>
          <a:custGeom>
            <a:avLst/>
            <a:gdLst>
              <a:gd name="connsiteX0" fmla="*/ 10698096 w 11286328"/>
              <a:gd name="connsiteY0" fmla="*/ 1512644 h 2981723"/>
              <a:gd name="connsiteX1" fmla="*/ 11162768 w 11286328"/>
              <a:gd name="connsiteY1" fmla="*/ 1512644 h 2981723"/>
              <a:gd name="connsiteX2" fmla="*/ 11286328 w 11286328"/>
              <a:gd name="connsiteY2" fmla="*/ 1636204 h 2981723"/>
              <a:gd name="connsiteX3" fmla="*/ 11286328 w 11286328"/>
              <a:gd name="connsiteY3" fmla="*/ 2100876 h 2981723"/>
              <a:gd name="connsiteX4" fmla="*/ 11162768 w 11286328"/>
              <a:gd name="connsiteY4" fmla="*/ 2224436 h 2981723"/>
              <a:gd name="connsiteX5" fmla="*/ 10698096 w 11286328"/>
              <a:gd name="connsiteY5" fmla="*/ 2224436 h 2981723"/>
              <a:gd name="connsiteX6" fmla="*/ 10574536 w 11286328"/>
              <a:gd name="connsiteY6" fmla="*/ 2100876 h 2981723"/>
              <a:gd name="connsiteX7" fmla="*/ 10574536 w 11286328"/>
              <a:gd name="connsiteY7" fmla="*/ 1636204 h 2981723"/>
              <a:gd name="connsiteX8" fmla="*/ 10698096 w 11286328"/>
              <a:gd name="connsiteY8" fmla="*/ 1512644 h 2981723"/>
              <a:gd name="connsiteX9" fmla="*/ 9944116 w 11286328"/>
              <a:gd name="connsiteY9" fmla="*/ 1512644 h 2981723"/>
              <a:gd name="connsiteX10" fmla="*/ 10151719 w 11286328"/>
              <a:gd name="connsiteY10" fmla="*/ 1512644 h 2981723"/>
              <a:gd name="connsiteX11" fmla="*/ 10168499 w 11286328"/>
              <a:gd name="connsiteY11" fmla="*/ 1512644 h 2981723"/>
              <a:gd name="connsiteX12" fmla="*/ 10327451 w 11286328"/>
              <a:gd name="connsiteY12" fmla="*/ 1512644 h 2981723"/>
              <a:gd name="connsiteX13" fmla="*/ 10339570 w 11286328"/>
              <a:gd name="connsiteY13" fmla="*/ 1512644 h 2981723"/>
              <a:gd name="connsiteX14" fmla="*/ 10408788 w 11286328"/>
              <a:gd name="connsiteY14" fmla="*/ 1512644 h 2981723"/>
              <a:gd name="connsiteX15" fmla="*/ 10448421 w 11286328"/>
              <a:gd name="connsiteY15" fmla="*/ 1520646 h 2981723"/>
              <a:gd name="connsiteX16" fmla="*/ 10448420 w 11286328"/>
              <a:gd name="connsiteY16" fmla="*/ 1520646 h 2981723"/>
              <a:gd name="connsiteX17" fmla="*/ 10455222 w 11286328"/>
              <a:gd name="connsiteY17" fmla="*/ 1522019 h 2981723"/>
              <a:gd name="connsiteX18" fmla="*/ 10455223 w 11286328"/>
              <a:gd name="connsiteY18" fmla="*/ 1522019 h 2981723"/>
              <a:gd name="connsiteX19" fmla="*/ 10456883 w 11286328"/>
              <a:gd name="connsiteY19" fmla="*/ 1522354 h 2981723"/>
              <a:gd name="connsiteX20" fmla="*/ 10532348 w 11286328"/>
              <a:gd name="connsiteY20" fmla="*/ 1636204 h 2981723"/>
              <a:gd name="connsiteX21" fmla="*/ 10532348 w 11286328"/>
              <a:gd name="connsiteY21" fmla="*/ 2100876 h 2981723"/>
              <a:gd name="connsiteX22" fmla="*/ 10408788 w 11286328"/>
              <a:gd name="connsiteY22" fmla="*/ 2224436 h 2981723"/>
              <a:gd name="connsiteX23" fmla="*/ 9944116 w 11286328"/>
              <a:gd name="connsiteY23" fmla="*/ 2224436 h 2981723"/>
              <a:gd name="connsiteX24" fmla="*/ 9820556 w 11286328"/>
              <a:gd name="connsiteY24" fmla="*/ 2100876 h 2981723"/>
              <a:gd name="connsiteX25" fmla="*/ 9820556 w 11286328"/>
              <a:gd name="connsiteY25" fmla="*/ 1658669 h 2981723"/>
              <a:gd name="connsiteX26" fmla="*/ 9820556 w 11286328"/>
              <a:gd name="connsiteY26" fmla="*/ 1654535 h 2981723"/>
              <a:gd name="connsiteX27" fmla="*/ 9820556 w 11286328"/>
              <a:gd name="connsiteY27" fmla="*/ 1636204 h 2981723"/>
              <a:gd name="connsiteX28" fmla="*/ 9826156 w 11286328"/>
              <a:gd name="connsiteY28" fmla="*/ 1608469 h 2981723"/>
              <a:gd name="connsiteX29" fmla="*/ 9827009 w 11286328"/>
              <a:gd name="connsiteY29" fmla="*/ 1604243 h 2981723"/>
              <a:gd name="connsiteX30" fmla="*/ 9830266 w 11286328"/>
              <a:gd name="connsiteY30" fmla="*/ 1588109 h 2981723"/>
              <a:gd name="connsiteX31" fmla="*/ 9851040 w 11286328"/>
              <a:gd name="connsiteY31" fmla="*/ 1557297 h 2981723"/>
              <a:gd name="connsiteX32" fmla="*/ 9853961 w 11286328"/>
              <a:gd name="connsiteY32" fmla="*/ 1552965 h 2981723"/>
              <a:gd name="connsiteX33" fmla="*/ 9856746 w 11286328"/>
              <a:gd name="connsiteY33" fmla="*/ 1548834 h 2981723"/>
              <a:gd name="connsiteX34" fmla="*/ 9944116 w 11286328"/>
              <a:gd name="connsiteY34" fmla="*/ 1512644 h 2981723"/>
              <a:gd name="connsiteX35" fmla="*/ 5427717 w 11286328"/>
              <a:gd name="connsiteY35" fmla="*/ 1512644 h 2981723"/>
              <a:gd name="connsiteX36" fmla="*/ 6617279 w 11286328"/>
              <a:gd name="connsiteY36" fmla="*/ 1512644 h 2981723"/>
              <a:gd name="connsiteX37" fmla="*/ 6755384 w 11286328"/>
              <a:gd name="connsiteY37" fmla="*/ 1650749 h 2981723"/>
              <a:gd name="connsiteX38" fmla="*/ 6755384 w 11286328"/>
              <a:gd name="connsiteY38" fmla="*/ 2840311 h 2981723"/>
              <a:gd name="connsiteX39" fmla="*/ 6617279 w 11286328"/>
              <a:gd name="connsiteY39" fmla="*/ 2978416 h 2981723"/>
              <a:gd name="connsiteX40" fmla="*/ 5427717 w 11286328"/>
              <a:gd name="connsiteY40" fmla="*/ 2978416 h 2981723"/>
              <a:gd name="connsiteX41" fmla="*/ 5289612 w 11286328"/>
              <a:gd name="connsiteY41" fmla="*/ 2840311 h 2981723"/>
              <a:gd name="connsiteX42" fmla="*/ 5289612 w 11286328"/>
              <a:gd name="connsiteY42" fmla="*/ 1650749 h 2981723"/>
              <a:gd name="connsiteX43" fmla="*/ 5427717 w 11286328"/>
              <a:gd name="connsiteY43" fmla="*/ 1512644 h 2981723"/>
              <a:gd name="connsiteX44" fmla="*/ 4653348 w 11286328"/>
              <a:gd name="connsiteY44" fmla="*/ 1512644 h 2981723"/>
              <a:gd name="connsiteX45" fmla="*/ 5118018 w 11286328"/>
              <a:gd name="connsiteY45" fmla="*/ 1512644 h 2981723"/>
              <a:gd name="connsiteX46" fmla="*/ 5241578 w 11286328"/>
              <a:gd name="connsiteY46" fmla="*/ 1636204 h 2981723"/>
              <a:gd name="connsiteX47" fmla="*/ 5241578 w 11286328"/>
              <a:gd name="connsiteY47" fmla="*/ 2100876 h 2981723"/>
              <a:gd name="connsiteX48" fmla="*/ 5118018 w 11286328"/>
              <a:gd name="connsiteY48" fmla="*/ 2224436 h 2981723"/>
              <a:gd name="connsiteX49" fmla="*/ 4653348 w 11286328"/>
              <a:gd name="connsiteY49" fmla="*/ 2224436 h 2981723"/>
              <a:gd name="connsiteX50" fmla="*/ 4529786 w 11286328"/>
              <a:gd name="connsiteY50" fmla="*/ 2100876 h 2981723"/>
              <a:gd name="connsiteX51" fmla="*/ 4529786 w 11286328"/>
              <a:gd name="connsiteY51" fmla="*/ 1636204 h 2981723"/>
              <a:gd name="connsiteX52" fmla="*/ 4653348 w 11286328"/>
              <a:gd name="connsiteY52" fmla="*/ 1512644 h 2981723"/>
              <a:gd name="connsiteX53" fmla="*/ 123560 w 11286328"/>
              <a:gd name="connsiteY53" fmla="*/ 1512644 h 2981723"/>
              <a:gd name="connsiteX54" fmla="*/ 588232 w 11286328"/>
              <a:gd name="connsiteY54" fmla="*/ 1512644 h 2981723"/>
              <a:gd name="connsiteX55" fmla="*/ 711792 w 11286328"/>
              <a:gd name="connsiteY55" fmla="*/ 1636204 h 2981723"/>
              <a:gd name="connsiteX56" fmla="*/ 711792 w 11286328"/>
              <a:gd name="connsiteY56" fmla="*/ 2100876 h 2981723"/>
              <a:gd name="connsiteX57" fmla="*/ 588232 w 11286328"/>
              <a:gd name="connsiteY57" fmla="*/ 2224436 h 2981723"/>
              <a:gd name="connsiteX58" fmla="*/ 123560 w 11286328"/>
              <a:gd name="connsiteY58" fmla="*/ 2224436 h 2981723"/>
              <a:gd name="connsiteX59" fmla="*/ 0 w 11286328"/>
              <a:gd name="connsiteY59" fmla="*/ 2100876 h 2981723"/>
              <a:gd name="connsiteX60" fmla="*/ 0 w 11286328"/>
              <a:gd name="connsiteY60" fmla="*/ 1636204 h 2981723"/>
              <a:gd name="connsiteX61" fmla="*/ 123560 w 11286328"/>
              <a:gd name="connsiteY61" fmla="*/ 1512644 h 2981723"/>
              <a:gd name="connsiteX62" fmla="*/ 6164838 w 11286328"/>
              <a:gd name="connsiteY62" fmla="*/ 760595 h 2981723"/>
              <a:gd name="connsiteX63" fmla="*/ 6629510 w 11286328"/>
              <a:gd name="connsiteY63" fmla="*/ 760595 h 2981723"/>
              <a:gd name="connsiteX64" fmla="*/ 6753070 w 11286328"/>
              <a:gd name="connsiteY64" fmla="*/ 884155 h 2981723"/>
              <a:gd name="connsiteX65" fmla="*/ 6753070 w 11286328"/>
              <a:gd name="connsiteY65" fmla="*/ 1348827 h 2981723"/>
              <a:gd name="connsiteX66" fmla="*/ 6629510 w 11286328"/>
              <a:gd name="connsiteY66" fmla="*/ 1472387 h 2981723"/>
              <a:gd name="connsiteX67" fmla="*/ 6164838 w 11286328"/>
              <a:gd name="connsiteY67" fmla="*/ 1472387 h 2981723"/>
              <a:gd name="connsiteX68" fmla="*/ 6041278 w 11286328"/>
              <a:gd name="connsiteY68" fmla="*/ 1348827 h 2981723"/>
              <a:gd name="connsiteX69" fmla="*/ 6041278 w 11286328"/>
              <a:gd name="connsiteY69" fmla="*/ 884155 h 2981723"/>
              <a:gd name="connsiteX70" fmla="*/ 6164838 w 11286328"/>
              <a:gd name="connsiteY70" fmla="*/ 760595 h 2981723"/>
              <a:gd name="connsiteX71" fmla="*/ 799282 w 11286328"/>
              <a:gd name="connsiteY71" fmla="*/ 49342 h 2981723"/>
              <a:gd name="connsiteX72" fmla="*/ 798831 w 11286328"/>
              <a:gd name="connsiteY72" fmla="*/ 74553 h 2981723"/>
              <a:gd name="connsiteX73" fmla="*/ 766007 w 11286328"/>
              <a:gd name="connsiteY73" fmla="*/ 225503 h 2981723"/>
              <a:gd name="connsiteX74" fmla="*/ 757760 w 11286328"/>
              <a:gd name="connsiteY74" fmla="*/ 244225 h 2981723"/>
              <a:gd name="connsiteX75" fmla="*/ 757760 w 11286328"/>
              <a:gd name="connsiteY75" fmla="*/ 150034 h 2981723"/>
              <a:gd name="connsiteX76" fmla="*/ 769031 w 11286328"/>
              <a:gd name="connsiteY76" fmla="*/ 94209 h 2981723"/>
              <a:gd name="connsiteX77" fmla="*/ 842697 w 11286328"/>
              <a:gd name="connsiteY77" fmla="*/ 19642 h 2981723"/>
              <a:gd name="connsiteX78" fmla="*/ 841623 w 11286328"/>
              <a:gd name="connsiteY78" fmla="*/ 79570 h 2981723"/>
              <a:gd name="connsiteX79" fmla="*/ 807000 w 11286328"/>
              <a:gd name="connsiteY79" fmla="*/ 238784 h 2981723"/>
              <a:gd name="connsiteX80" fmla="*/ 757760 w 11286328"/>
              <a:gd name="connsiteY80" fmla="*/ 350562 h 2981723"/>
              <a:gd name="connsiteX81" fmla="*/ 757760 w 11286328"/>
              <a:gd name="connsiteY81" fmla="*/ 294117 h 2981723"/>
              <a:gd name="connsiteX82" fmla="*/ 759633 w 11286328"/>
              <a:gd name="connsiteY82" fmla="*/ 288097 h 2981723"/>
              <a:gd name="connsiteX83" fmla="*/ 759633 w 11286328"/>
              <a:gd name="connsiteY83" fmla="*/ 276014 h 2981723"/>
              <a:gd name="connsiteX84" fmla="*/ 757760 w 11286328"/>
              <a:gd name="connsiteY84" fmla="*/ 282035 h 2981723"/>
              <a:gd name="connsiteX85" fmla="*/ 757760 w 11286328"/>
              <a:gd name="connsiteY85" fmla="*/ 253134 h 2981723"/>
              <a:gd name="connsiteX86" fmla="*/ 769439 w 11286328"/>
              <a:gd name="connsiteY86" fmla="*/ 226621 h 2981723"/>
              <a:gd name="connsiteX87" fmla="*/ 802410 w 11286328"/>
              <a:gd name="connsiteY87" fmla="*/ 74979 h 2981723"/>
              <a:gd name="connsiteX88" fmla="*/ 802920 w 11286328"/>
              <a:gd name="connsiteY88" fmla="*/ 46460 h 2981723"/>
              <a:gd name="connsiteX89" fmla="*/ 885799 w 11286328"/>
              <a:gd name="connsiteY89" fmla="*/ 7618 h 2981723"/>
              <a:gd name="connsiteX90" fmla="*/ 884423 w 11286328"/>
              <a:gd name="connsiteY90" fmla="*/ 84551 h 2981723"/>
              <a:gd name="connsiteX91" fmla="*/ 776845 w 11286328"/>
              <a:gd name="connsiteY91" fmla="*/ 413577 h 2981723"/>
              <a:gd name="connsiteX92" fmla="*/ 757760 w 11286328"/>
              <a:gd name="connsiteY92" fmla="*/ 440510 h 2981723"/>
              <a:gd name="connsiteX93" fmla="*/ 757760 w 11286328"/>
              <a:gd name="connsiteY93" fmla="*/ 400702 h 2981723"/>
              <a:gd name="connsiteX94" fmla="*/ 759633 w 11286328"/>
              <a:gd name="connsiteY94" fmla="*/ 397256 h 2981723"/>
              <a:gd name="connsiteX95" fmla="*/ 759633 w 11286328"/>
              <a:gd name="connsiteY95" fmla="*/ 389686 h 2981723"/>
              <a:gd name="connsiteX96" fmla="*/ 757760 w 11286328"/>
              <a:gd name="connsiteY96" fmla="*/ 393132 h 2981723"/>
              <a:gd name="connsiteX97" fmla="*/ 757760 w 11286328"/>
              <a:gd name="connsiteY97" fmla="*/ 359475 h 2981723"/>
              <a:gd name="connsiteX98" fmla="*/ 810444 w 11286328"/>
              <a:gd name="connsiteY98" fmla="*/ 239881 h 2981723"/>
              <a:gd name="connsiteX99" fmla="*/ 845220 w 11286328"/>
              <a:gd name="connsiteY99" fmla="*/ 79965 h 2981723"/>
              <a:gd name="connsiteX100" fmla="*/ 846344 w 11286328"/>
              <a:gd name="connsiteY100" fmla="*/ 17183 h 2981723"/>
              <a:gd name="connsiteX101" fmla="*/ 849730 w 11286328"/>
              <a:gd name="connsiteY101" fmla="*/ 14900 h 2981723"/>
              <a:gd name="connsiteX102" fmla="*/ 3913633 w 11286328"/>
              <a:gd name="connsiteY102" fmla="*/ 6615 h 2981723"/>
              <a:gd name="connsiteX103" fmla="*/ 5103195 w 11286328"/>
              <a:gd name="connsiteY103" fmla="*/ 6615 h 2981723"/>
              <a:gd name="connsiteX104" fmla="*/ 5241300 w 11286328"/>
              <a:gd name="connsiteY104" fmla="*/ 144720 h 2981723"/>
              <a:gd name="connsiteX105" fmla="*/ 5241300 w 11286328"/>
              <a:gd name="connsiteY105" fmla="*/ 1334282 h 2981723"/>
              <a:gd name="connsiteX106" fmla="*/ 5103195 w 11286328"/>
              <a:gd name="connsiteY106" fmla="*/ 1472387 h 2981723"/>
              <a:gd name="connsiteX107" fmla="*/ 3913633 w 11286328"/>
              <a:gd name="connsiteY107" fmla="*/ 1472387 h 2981723"/>
              <a:gd name="connsiteX108" fmla="*/ 3775529 w 11286328"/>
              <a:gd name="connsiteY108" fmla="*/ 1334282 h 2981723"/>
              <a:gd name="connsiteX109" fmla="*/ 3775529 w 11286328"/>
              <a:gd name="connsiteY109" fmla="*/ 144720 h 2981723"/>
              <a:gd name="connsiteX110" fmla="*/ 3913633 w 11286328"/>
              <a:gd name="connsiteY110" fmla="*/ 6615 h 2981723"/>
              <a:gd name="connsiteX111" fmla="*/ 9277361 w 11286328"/>
              <a:gd name="connsiteY111" fmla="*/ 6614 h 2981723"/>
              <a:gd name="connsiteX112" fmla="*/ 9287170 w 11286328"/>
              <a:gd name="connsiteY112" fmla="*/ 103607 h 2981723"/>
              <a:gd name="connsiteX113" fmla="*/ 9688618 w 11286328"/>
              <a:gd name="connsiteY113" fmla="*/ 505058 h 2981723"/>
              <a:gd name="connsiteX114" fmla="*/ 9771680 w 11286328"/>
              <a:gd name="connsiteY114" fmla="*/ 513459 h 2981723"/>
              <a:gd name="connsiteX115" fmla="*/ 9771680 w 11286328"/>
              <a:gd name="connsiteY115" fmla="*/ 509276 h 2981723"/>
              <a:gd name="connsiteX116" fmla="*/ 9689452 w 11286328"/>
              <a:gd name="connsiteY116" fmla="*/ 500961 h 2981723"/>
              <a:gd name="connsiteX117" fmla="*/ 9291267 w 11286328"/>
              <a:gd name="connsiteY117" fmla="*/ 102772 h 2981723"/>
              <a:gd name="connsiteX118" fmla="*/ 9281543 w 11286328"/>
              <a:gd name="connsiteY118" fmla="*/ 6614 h 2981723"/>
              <a:gd name="connsiteX119" fmla="*/ 9227449 w 11286328"/>
              <a:gd name="connsiteY119" fmla="*/ 6614 h 2981723"/>
              <a:gd name="connsiteX120" fmla="*/ 9238273 w 11286328"/>
              <a:gd name="connsiteY120" fmla="*/ 113668 h 2981723"/>
              <a:gd name="connsiteX121" fmla="*/ 9678558 w 11286328"/>
              <a:gd name="connsiteY121" fmla="*/ 553955 h 2981723"/>
              <a:gd name="connsiteX122" fmla="*/ 9771680 w 11286328"/>
              <a:gd name="connsiteY122" fmla="*/ 563370 h 2981723"/>
              <a:gd name="connsiteX123" fmla="*/ 9771680 w 11286328"/>
              <a:gd name="connsiteY123" fmla="*/ 559187 h 2981723"/>
              <a:gd name="connsiteX124" fmla="*/ 9679420 w 11286328"/>
              <a:gd name="connsiteY124" fmla="*/ 549854 h 2981723"/>
              <a:gd name="connsiteX125" fmla="*/ 9242374 w 11286328"/>
              <a:gd name="connsiteY125" fmla="*/ 112805 h 2981723"/>
              <a:gd name="connsiteX126" fmla="*/ 9231633 w 11286328"/>
              <a:gd name="connsiteY126" fmla="*/ 6614 h 2981723"/>
              <a:gd name="connsiteX127" fmla="*/ 9177539 w 11286328"/>
              <a:gd name="connsiteY127" fmla="*/ 6614 h 2981723"/>
              <a:gd name="connsiteX128" fmla="*/ 9189380 w 11286328"/>
              <a:gd name="connsiteY128" fmla="*/ 123700 h 2981723"/>
              <a:gd name="connsiteX129" fmla="*/ 9668525 w 11286328"/>
              <a:gd name="connsiteY129" fmla="*/ 602848 h 2981723"/>
              <a:gd name="connsiteX130" fmla="*/ 9771680 w 11286328"/>
              <a:gd name="connsiteY130" fmla="*/ 613281 h 2981723"/>
              <a:gd name="connsiteX131" fmla="*/ 9771680 w 11286328"/>
              <a:gd name="connsiteY131" fmla="*/ 609098 h 2981723"/>
              <a:gd name="connsiteX132" fmla="*/ 9669360 w 11286328"/>
              <a:gd name="connsiteY132" fmla="*/ 598751 h 2981723"/>
              <a:gd name="connsiteX133" fmla="*/ 9193477 w 11286328"/>
              <a:gd name="connsiteY133" fmla="*/ 122865 h 2981723"/>
              <a:gd name="connsiteX134" fmla="*/ 9181722 w 11286328"/>
              <a:gd name="connsiteY134" fmla="*/ 6614 h 2981723"/>
              <a:gd name="connsiteX135" fmla="*/ 9127627 w 11286328"/>
              <a:gd name="connsiteY135" fmla="*/ 6614 h 2981723"/>
              <a:gd name="connsiteX136" fmla="*/ 9140483 w 11286328"/>
              <a:gd name="connsiteY136" fmla="*/ 133761 h 2981723"/>
              <a:gd name="connsiteX137" fmla="*/ 9658464 w 11286328"/>
              <a:gd name="connsiteY137" fmla="*/ 651746 h 2981723"/>
              <a:gd name="connsiteX138" fmla="*/ 9771680 w 11286328"/>
              <a:gd name="connsiteY138" fmla="*/ 663192 h 2981723"/>
              <a:gd name="connsiteX139" fmla="*/ 9771680 w 11286328"/>
              <a:gd name="connsiteY139" fmla="*/ 659009 h 2981723"/>
              <a:gd name="connsiteX140" fmla="*/ 9659327 w 11286328"/>
              <a:gd name="connsiteY140" fmla="*/ 647645 h 2981723"/>
              <a:gd name="connsiteX141" fmla="*/ 9144583 w 11286328"/>
              <a:gd name="connsiteY141" fmla="*/ 132899 h 2981723"/>
              <a:gd name="connsiteX142" fmla="*/ 9131811 w 11286328"/>
              <a:gd name="connsiteY142" fmla="*/ 6614 h 2981723"/>
              <a:gd name="connsiteX143" fmla="*/ 9077373 w 11286328"/>
              <a:gd name="connsiteY143" fmla="*/ 6614 h 2981723"/>
              <a:gd name="connsiteX144" fmla="*/ 9080729 w 11286328"/>
              <a:gd name="connsiteY144" fmla="*/ 72842 h 2981723"/>
              <a:gd name="connsiteX145" fmla="*/ 9719382 w 11286328"/>
              <a:gd name="connsiteY145" fmla="*/ 711500 h 2981723"/>
              <a:gd name="connsiteX146" fmla="*/ 9771680 w 11286328"/>
              <a:gd name="connsiteY146" fmla="*/ 714150 h 2981723"/>
              <a:gd name="connsiteX147" fmla="*/ 9771680 w 11286328"/>
              <a:gd name="connsiteY147" fmla="*/ 708921 h 2981723"/>
              <a:gd name="connsiteX148" fmla="*/ 9649266 w 11286328"/>
              <a:gd name="connsiteY148" fmla="*/ 696543 h 2981723"/>
              <a:gd name="connsiteX149" fmla="*/ 9095686 w 11286328"/>
              <a:gd name="connsiteY149" fmla="*/ 142959 h 2981723"/>
              <a:gd name="connsiteX150" fmla="*/ 9081900 w 11286328"/>
              <a:gd name="connsiteY150" fmla="*/ 6614 h 2981723"/>
              <a:gd name="connsiteX151" fmla="*/ 9027463 w 11286328"/>
              <a:gd name="connsiteY151" fmla="*/ 6614 h 2981723"/>
              <a:gd name="connsiteX152" fmla="*/ 9031076 w 11286328"/>
              <a:gd name="connsiteY152" fmla="*/ 77945 h 2981723"/>
              <a:gd name="connsiteX153" fmla="*/ 9714279 w 11286328"/>
              <a:gd name="connsiteY153" fmla="*/ 761153 h 2981723"/>
              <a:gd name="connsiteX154" fmla="*/ 9771680 w 11286328"/>
              <a:gd name="connsiteY154" fmla="*/ 764061 h 2981723"/>
              <a:gd name="connsiteX155" fmla="*/ 9771680 w 11286328"/>
              <a:gd name="connsiteY155" fmla="*/ 759877 h 2981723"/>
              <a:gd name="connsiteX156" fmla="*/ 9714718 w 11286328"/>
              <a:gd name="connsiteY156" fmla="*/ 756991 h 2981723"/>
              <a:gd name="connsiteX157" fmla="*/ 9035239 w 11286328"/>
              <a:gd name="connsiteY157" fmla="*/ 77507 h 2981723"/>
              <a:gd name="connsiteX158" fmla="*/ 9031646 w 11286328"/>
              <a:gd name="connsiteY158" fmla="*/ 6614 h 2981723"/>
              <a:gd name="connsiteX159" fmla="*/ 8977552 w 11286328"/>
              <a:gd name="connsiteY159" fmla="*/ 6614 h 2981723"/>
              <a:gd name="connsiteX160" fmla="*/ 8981424 w 11286328"/>
              <a:gd name="connsiteY160" fmla="*/ 83034 h 2981723"/>
              <a:gd name="connsiteX161" fmla="*/ 9709191 w 11286328"/>
              <a:gd name="connsiteY161" fmla="*/ 810806 h 2981723"/>
              <a:gd name="connsiteX162" fmla="*/ 9771680 w 11286328"/>
              <a:gd name="connsiteY162" fmla="*/ 813972 h 2981723"/>
              <a:gd name="connsiteX163" fmla="*/ 9771680 w 11286328"/>
              <a:gd name="connsiteY163" fmla="*/ 809790 h 2981723"/>
              <a:gd name="connsiteX164" fmla="*/ 9709614 w 11286328"/>
              <a:gd name="connsiteY164" fmla="*/ 806645 h 2981723"/>
              <a:gd name="connsiteX165" fmla="*/ 8985585 w 11286328"/>
              <a:gd name="connsiteY165" fmla="*/ 82611 h 2981723"/>
              <a:gd name="connsiteX166" fmla="*/ 8981735 w 11286328"/>
              <a:gd name="connsiteY166" fmla="*/ 6614 h 2981723"/>
              <a:gd name="connsiteX167" fmla="*/ 8927641 w 11286328"/>
              <a:gd name="connsiteY167" fmla="*/ 6614 h 2981723"/>
              <a:gd name="connsiteX168" fmla="*/ 8931771 w 11286328"/>
              <a:gd name="connsiteY168" fmla="*/ 88138 h 2981723"/>
              <a:gd name="connsiteX169" fmla="*/ 9704087 w 11286328"/>
              <a:gd name="connsiteY169" fmla="*/ 860461 h 2981723"/>
              <a:gd name="connsiteX170" fmla="*/ 9771680 w 11286328"/>
              <a:gd name="connsiteY170" fmla="*/ 863885 h 2981723"/>
              <a:gd name="connsiteX171" fmla="*/ 9771680 w 11286328"/>
              <a:gd name="connsiteY171" fmla="*/ 859700 h 2981723"/>
              <a:gd name="connsiteX172" fmla="*/ 9704526 w 11286328"/>
              <a:gd name="connsiteY172" fmla="*/ 856297 h 2981723"/>
              <a:gd name="connsiteX173" fmla="*/ 8935933 w 11286328"/>
              <a:gd name="connsiteY173" fmla="*/ 87700 h 2981723"/>
              <a:gd name="connsiteX174" fmla="*/ 8931824 w 11286328"/>
              <a:gd name="connsiteY174" fmla="*/ 6614 h 2981723"/>
              <a:gd name="connsiteX175" fmla="*/ 8877730 w 11286328"/>
              <a:gd name="connsiteY175" fmla="*/ 6614 h 2981723"/>
              <a:gd name="connsiteX176" fmla="*/ 8882118 w 11286328"/>
              <a:gd name="connsiteY176" fmla="*/ 93227 h 2981723"/>
              <a:gd name="connsiteX177" fmla="*/ 9698999 w 11286328"/>
              <a:gd name="connsiteY177" fmla="*/ 910113 h 2981723"/>
              <a:gd name="connsiteX178" fmla="*/ 9771680 w 11286328"/>
              <a:gd name="connsiteY178" fmla="*/ 913795 h 2981723"/>
              <a:gd name="connsiteX179" fmla="*/ 9771680 w 11286328"/>
              <a:gd name="connsiteY179" fmla="*/ 909613 h 2981723"/>
              <a:gd name="connsiteX180" fmla="*/ 9699422 w 11286328"/>
              <a:gd name="connsiteY180" fmla="*/ 905952 h 2981723"/>
              <a:gd name="connsiteX181" fmla="*/ 8886280 w 11286328"/>
              <a:gd name="connsiteY181" fmla="*/ 92804 h 2981723"/>
              <a:gd name="connsiteX182" fmla="*/ 8881913 w 11286328"/>
              <a:gd name="connsiteY182" fmla="*/ 6614 h 2981723"/>
              <a:gd name="connsiteX183" fmla="*/ 8827819 w 11286328"/>
              <a:gd name="connsiteY183" fmla="*/ 6614 h 2981723"/>
              <a:gd name="connsiteX184" fmla="*/ 8832465 w 11286328"/>
              <a:gd name="connsiteY184" fmla="*/ 98330 h 2981723"/>
              <a:gd name="connsiteX185" fmla="*/ 9693895 w 11286328"/>
              <a:gd name="connsiteY185" fmla="*/ 959766 h 2981723"/>
              <a:gd name="connsiteX186" fmla="*/ 9771680 w 11286328"/>
              <a:gd name="connsiteY186" fmla="*/ 963707 h 2981723"/>
              <a:gd name="connsiteX187" fmla="*/ 9771680 w 11286328"/>
              <a:gd name="connsiteY187" fmla="*/ 959523 h 2981723"/>
              <a:gd name="connsiteX188" fmla="*/ 9694334 w 11286328"/>
              <a:gd name="connsiteY188" fmla="*/ 955604 h 2981723"/>
              <a:gd name="connsiteX189" fmla="*/ 8836627 w 11286328"/>
              <a:gd name="connsiteY189" fmla="*/ 97891 h 2981723"/>
              <a:gd name="connsiteX190" fmla="*/ 8832002 w 11286328"/>
              <a:gd name="connsiteY190" fmla="*/ 6614 h 2981723"/>
              <a:gd name="connsiteX191" fmla="*/ 8777908 w 11286328"/>
              <a:gd name="connsiteY191" fmla="*/ 6614 h 2981723"/>
              <a:gd name="connsiteX192" fmla="*/ 8782813 w 11286328"/>
              <a:gd name="connsiteY192" fmla="*/ 103419 h 2981723"/>
              <a:gd name="connsiteX193" fmla="*/ 9688807 w 11286328"/>
              <a:gd name="connsiteY193" fmla="*/ 1009419 h 2981723"/>
              <a:gd name="connsiteX194" fmla="*/ 9771680 w 11286328"/>
              <a:gd name="connsiteY194" fmla="*/ 1013617 h 2981723"/>
              <a:gd name="connsiteX195" fmla="*/ 9771680 w 11286328"/>
              <a:gd name="connsiteY195" fmla="*/ 1009435 h 2981723"/>
              <a:gd name="connsiteX196" fmla="*/ 9689230 w 11286328"/>
              <a:gd name="connsiteY196" fmla="*/ 1005257 h 2981723"/>
              <a:gd name="connsiteX197" fmla="*/ 8786974 w 11286328"/>
              <a:gd name="connsiteY197" fmla="*/ 102996 h 2981723"/>
              <a:gd name="connsiteX198" fmla="*/ 8782091 w 11286328"/>
              <a:gd name="connsiteY198" fmla="*/ 6614 h 2981723"/>
              <a:gd name="connsiteX199" fmla="*/ 8727997 w 11286328"/>
              <a:gd name="connsiteY199" fmla="*/ 6614 h 2981723"/>
              <a:gd name="connsiteX200" fmla="*/ 8733159 w 11286328"/>
              <a:gd name="connsiteY200" fmla="*/ 108523 h 2981723"/>
              <a:gd name="connsiteX201" fmla="*/ 9683703 w 11286328"/>
              <a:gd name="connsiteY201" fmla="*/ 1059073 h 2981723"/>
              <a:gd name="connsiteX202" fmla="*/ 9771680 w 11286328"/>
              <a:gd name="connsiteY202" fmla="*/ 1063530 h 2981723"/>
              <a:gd name="connsiteX203" fmla="*/ 9771680 w 11286328"/>
              <a:gd name="connsiteY203" fmla="*/ 1059346 h 2981723"/>
              <a:gd name="connsiteX204" fmla="*/ 9684142 w 11286328"/>
              <a:gd name="connsiteY204" fmla="*/ 1054911 h 2981723"/>
              <a:gd name="connsiteX205" fmla="*/ 8737321 w 11286328"/>
              <a:gd name="connsiteY205" fmla="*/ 108084 h 2981723"/>
              <a:gd name="connsiteX206" fmla="*/ 8732180 w 11286328"/>
              <a:gd name="connsiteY206" fmla="*/ 6614 h 2981723"/>
              <a:gd name="connsiteX207" fmla="*/ 8678086 w 11286328"/>
              <a:gd name="connsiteY207" fmla="*/ 6614 h 2981723"/>
              <a:gd name="connsiteX208" fmla="*/ 8683507 w 11286328"/>
              <a:gd name="connsiteY208" fmla="*/ 113611 h 2981723"/>
              <a:gd name="connsiteX209" fmla="*/ 9678615 w 11286328"/>
              <a:gd name="connsiteY209" fmla="*/ 1108725 h 2981723"/>
              <a:gd name="connsiteX210" fmla="*/ 9771680 w 11286328"/>
              <a:gd name="connsiteY210" fmla="*/ 1113440 h 2981723"/>
              <a:gd name="connsiteX211" fmla="*/ 9771680 w 11286328"/>
              <a:gd name="connsiteY211" fmla="*/ 1109258 h 2981723"/>
              <a:gd name="connsiteX212" fmla="*/ 9679038 w 11286328"/>
              <a:gd name="connsiteY212" fmla="*/ 1104564 h 2981723"/>
              <a:gd name="connsiteX213" fmla="*/ 8687668 w 11286328"/>
              <a:gd name="connsiteY213" fmla="*/ 113188 h 2981723"/>
              <a:gd name="connsiteX214" fmla="*/ 8682269 w 11286328"/>
              <a:gd name="connsiteY214" fmla="*/ 6614 h 2981723"/>
              <a:gd name="connsiteX215" fmla="*/ 8628175 w 11286328"/>
              <a:gd name="connsiteY215" fmla="*/ 6614 h 2981723"/>
              <a:gd name="connsiteX216" fmla="*/ 8633854 w 11286328"/>
              <a:gd name="connsiteY216" fmla="*/ 118714 h 2981723"/>
              <a:gd name="connsiteX217" fmla="*/ 9673511 w 11286328"/>
              <a:gd name="connsiteY217" fmla="*/ 1158379 h 2981723"/>
              <a:gd name="connsiteX218" fmla="*/ 9771680 w 11286328"/>
              <a:gd name="connsiteY218" fmla="*/ 1163352 h 2981723"/>
              <a:gd name="connsiteX219" fmla="*/ 9771680 w 11286328"/>
              <a:gd name="connsiteY219" fmla="*/ 1159168 h 2981723"/>
              <a:gd name="connsiteX220" fmla="*/ 9673949 w 11286328"/>
              <a:gd name="connsiteY220" fmla="*/ 1154217 h 2981723"/>
              <a:gd name="connsiteX221" fmla="*/ 8638016 w 11286328"/>
              <a:gd name="connsiteY221" fmla="*/ 118275 h 2981723"/>
              <a:gd name="connsiteX222" fmla="*/ 8632358 w 11286328"/>
              <a:gd name="connsiteY222" fmla="*/ 6614 h 2981723"/>
              <a:gd name="connsiteX223" fmla="*/ 8578264 w 11286328"/>
              <a:gd name="connsiteY223" fmla="*/ 6614 h 2981723"/>
              <a:gd name="connsiteX224" fmla="*/ 8584201 w 11286328"/>
              <a:gd name="connsiteY224" fmla="*/ 123803 h 2981723"/>
              <a:gd name="connsiteX225" fmla="*/ 9668423 w 11286328"/>
              <a:gd name="connsiteY225" fmla="*/ 1208031 h 2981723"/>
              <a:gd name="connsiteX226" fmla="*/ 9771680 w 11286328"/>
              <a:gd name="connsiteY226" fmla="*/ 1213263 h 2981723"/>
              <a:gd name="connsiteX227" fmla="*/ 9771680 w 11286328"/>
              <a:gd name="connsiteY227" fmla="*/ 1209080 h 2981723"/>
              <a:gd name="connsiteX228" fmla="*/ 9668846 w 11286328"/>
              <a:gd name="connsiteY228" fmla="*/ 1203870 h 2981723"/>
              <a:gd name="connsiteX229" fmla="*/ 8588362 w 11286328"/>
              <a:gd name="connsiteY229" fmla="*/ 123380 h 2981723"/>
              <a:gd name="connsiteX230" fmla="*/ 8582447 w 11286328"/>
              <a:gd name="connsiteY230" fmla="*/ 6614 h 2981723"/>
              <a:gd name="connsiteX231" fmla="*/ 8528353 w 11286328"/>
              <a:gd name="connsiteY231" fmla="*/ 6614 h 2981723"/>
              <a:gd name="connsiteX232" fmla="*/ 8534548 w 11286328"/>
              <a:gd name="connsiteY232" fmla="*/ 128907 h 2981723"/>
              <a:gd name="connsiteX233" fmla="*/ 9663319 w 11286328"/>
              <a:gd name="connsiteY233" fmla="*/ 1257685 h 2981723"/>
              <a:gd name="connsiteX234" fmla="*/ 9771680 w 11286328"/>
              <a:gd name="connsiteY234" fmla="*/ 1263175 h 2981723"/>
              <a:gd name="connsiteX235" fmla="*/ 9771680 w 11286328"/>
              <a:gd name="connsiteY235" fmla="*/ 1258992 h 2981723"/>
              <a:gd name="connsiteX236" fmla="*/ 9663757 w 11286328"/>
              <a:gd name="connsiteY236" fmla="*/ 1253524 h 2981723"/>
              <a:gd name="connsiteX237" fmla="*/ 8538710 w 11286328"/>
              <a:gd name="connsiteY237" fmla="*/ 128484 h 2981723"/>
              <a:gd name="connsiteX238" fmla="*/ 8532536 w 11286328"/>
              <a:gd name="connsiteY238" fmla="*/ 6614 h 2981723"/>
              <a:gd name="connsiteX239" fmla="*/ 8478442 w 11286328"/>
              <a:gd name="connsiteY239" fmla="*/ 6614 h 2981723"/>
              <a:gd name="connsiteX240" fmla="*/ 8484896 w 11286328"/>
              <a:gd name="connsiteY240" fmla="*/ 133995 h 2981723"/>
              <a:gd name="connsiteX241" fmla="*/ 9658231 w 11286328"/>
              <a:gd name="connsiteY241" fmla="*/ 1307338 h 2981723"/>
              <a:gd name="connsiteX242" fmla="*/ 9771680 w 11286328"/>
              <a:gd name="connsiteY242" fmla="*/ 1313086 h 2981723"/>
              <a:gd name="connsiteX243" fmla="*/ 9771680 w 11286328"/>
              <a:gd name="connsiteY243" fmla="*/ 1308902 h 2981723"/>
              <a:gd name="connsiteX244" fmla="*/ 9658653 w 11286328"/>
              <a:gd name="connsiteY244" fmla="*/ 1303176 h 2981723"/>
              <a:gd name="connsiteX245" fmla="*/ 8489057 w 11286328"/>
              <a:gd name="connsiteY245" fmla="*/ 133572 h 2981723"/>
              <a:gd name="connsiteX246" fmla="*/ 8482625 w 11286328"/>
              <a:gd name="connsiteY246" fmla="*/ 6614 h 2981723"/>
              <a:gd name="connsiteX247" fmla="*/ 8428531 w 11286328"/>
              <a:gd name="connsiteY247" fmla="*/ 6614 h 2981723"/>
              <a:gd name="connsiteX248" fmla="*/ 8435242 w 11286328"/>
              <a:gd name="connsiteY248" fmla="*/ 139099 h 2981723"/>
              <a:gd name="connsiteX249" fmla="*/ 9653127 w 11286328"/>
              <a:gd name="connsiteY249" fmla="*/ 1356991 h 2981723"/>
              <a:gd name="connsiteX250" fmla="*/ 9771680 w 11286328"/>
              <a:gd name="connsiteY250" fmla="*/ 1362997 h 2981723"/>
              <a:gd name="connsiteX251" fmla="*/ 9771680 w 11286328"/>
              <a:gd name="connsiteY251" fmla="*/ 1358813 h 2981723"/>
              <a:gd name="connsiteX252" fmla="*/ 9653565 w 11286328"/>
              <a:gd name="connsiteY252" fmla="*/ 1352829 h 2981723"/>
              <a:gd name="connsiteX253" fmla="*/ 8439404 w 11286328"/>
              <a:gd name="connsiteY253" fmla="*/ 138661 h 2981723"/>
              <a:gd name="connsiteX254" fmla="*/ 8432714 w 11286328"/>
              <a:gd name="connsiteY254" fmla="*/ 6614 h 2981723"/>
              <a:gd name="connsiteX255" fmla="*/ 8378620 w 11286328"/>
              <a:gd name="connsiteY255" fmla="*/ 6614 h 2981723"/>
              <a:gd name="connsiteX256" fmla="*/ 8385590 w 11286328"/>
              <a:gd name="connsiteY256" fmla="*/ 144188 h 2981723"/>
              <a:gd name="connsiteX257" fmla="*/ 9648038 w 11286328"/>
              <a:gd name="connsiteY257" fmla="*/ 1406644 h 2981723"/>
              <a:gd name="connsiteX258" fmla="*/ 9771680 w 11286328"/>
              <a:gd name="connsiteY258" fmla="*/ 1412909 h 2981723"/>
              <a:gd name="connsiteX259" fmla="*/ 9771680 w 11286328"/>
              <a:gd name="connsiteY259" fmla="*/ 1408726 h 2981723"/>
              <a:gd name="connsiteX260" fmla="*/ 9648461 w 11286328"/>
              <a:gd name="connsiteY260" fmla="*/ 1402483 h 2981723"/>
              <a:gd name="connsiteX261" fmla="*/ 8389751 w 11286328"/>
              <a:gd name="connsiteY261" fmla="*/ 143765 h 2981723"/>
              <a:gd name="connsiteX262" fmla="*/ 8382803 w 11286328"/>
              <a:gd name="connsiteY262" fmla="*/ 6614 h 2981723"/>
              <a:gd name="connsiteX263" fmla="*/ 8328709 w 11286328"/>
              <a:gd name="connsiteY263" fmla="*/ 6614 h 2981723"/>
              <a:gd name="connsiteX264" fmla="*/ 8335937 w 11286328"/>
              <a:gd name="connsiteY264" fmla="*/ 149292 h 2981723"/>
              <a:gd name="connsiteX265" fmla="*/ 9642934 w 11286328"/>
              <a:gd name="connsiteY265" fmla="*/ 1456298 h 2981723"/>
              <a:gd name="connsiteX266" fmla="*/ 9771680 w 11286328"/>
              <a:gd name="connsiteY266" fmla="*/ 1462820 h 2981723"/>
              <a:gd name="connsiteX267" fmla="*/ 9771680 w 11286328"/>
              <a:gd name="connsiteY267" fmla="*/ 1458636 h 2981723"/>
              <a:gd name="connsiteX268" fmla="*/ 9643373 w 11286328"/>
              <a:gd name="connsiteY268" fmla="*/ 1452136 h 2981723"/>
              <a:gd name="connsiteX269" fmla="*/ 8340099 w 11286328"/>
              <a:gd name="connsiteY269" fmla="*/ 148853 h 2981723"/>
              <a:gd name="connsiteX270" fmla="*/ 8332892 w 11286328"/>
              <a:gd name="connsiteY270" fmla="*/ 6614 h 2981723"/>
              <a:gd name="connsiteX271" fmla="*/ 8278798 w 11286328"/>
              <a:gd name="connsiteY271" fmla="*/ 6614 h 2981723"/>
              <a:gd name="connsiteX272" fmla="*/ 8286284 w 11286328"/>
              <a:gd name="connsiteY272" fmla="*/ 154379 h 2981723"/>
              <a:gd name="connsiteX273" fmla="*/ 9637845 w 11286328"/>
              <a:gd name="connsiteY273" fmla="*/ 1505950 h 2981723"/>
              <a:gd name="connsiteX274" fmla="*/ 9771680 w 11286328"/>
              <a:gd name="connsiteY274" fmla="*/ 1512731 h 2981723"/>
              <a:gd name="connsiteX275" fmla="*/ 9771680 w 11286328"/>
              <a:gd name="connsiteY275" fmla="*/ 1508548 h 2981723"/>
              <a:gd name="connsiteX276" fmla="*/ 9638268 w 11286328"/>
              <a:gd name="connsiteY276" fmla="*/ 1501789 h 2981723"/>
              <a:gd name="connsiteX277" fmla="*/ 8290445 w 11286328"/>
              <a:gd name="connsiteY277" fmla="*/ 153956 h 2981723"/>
              <a:gd name="connsiteX278" fmla="*/ 8282981 w 11286328"/>
              <a:gd name="connsiteY278" fmla="*/ 6614 h 2981723"/>
              <a:gd name="connsiteX279" fmla="*/ 8228887 w 11286328"/>
              <a:gd name="connsiteY279" fmla="*/ 6614 h 2981723"/>
              <a:gd name="connsiteX280" fmla="*/ 8236631 w 11286328"/>
              <a:gd name="connsiteY280" fmla="*/ 159484 h 2981723"/>
              <a:gd name="connsiteX281" fmla="*/ 9632741 w 11286328"/>
              <a:gd name="connsiteY281" fmla="*/ 1555603 h 2981723"/>
              <a:gd name="connsiteX282" fmla="*/ 9771680 w 11286328"/>
              <a:gd name="connsiteY282" fmla="*/ 1562642 h 2981723"/>
              <a:gd name="connsiteX283" fmla="*/ 9771680 w 11286328"/>
              <a:gd name="connsiteY283" fmla="*/ 1558459 h 2981723"/>
              <a:gd name="connsiteX284" fmla="*/ 9633180 w 11286328"/>
              <a:gd name="connsiteY284" fmla="*/ 1551441 h 2981723"/>
              <a:gd name="connsiteX285" fmla="*/ 8240793 w 11286328"/>
              <a:gd name="connsiteY285" fmla="*/ 159045 h 2981723"/>
              <a:gd name="connsiteX286" fmla="*/ 8233070 w 11286328"/>
              <a:gd name="connsiteY286" fmla="*/ 6614 h 2981723"/>
              <a:gd name="connsiteX287" fmla="*/ 8178976 w 11286328"/>
              <a:gd name="connsiteY287" fmla="*/ 6614 h 2981723"/>
              <a:gd name="connsiteX288" fmla="*/ 8186979 w 11286328"/>
              <a:gd name="connsiteY288" fmla="*/ 164572 h 2981723"/>
              <a:gd name="connsiteX289" fmla="*/ 9627653 w 11286328"/>
              <a:gd name="connsiteY289" fmla="*/ 1605257 h 2981723"/>
              <a:gd name="connsiteX290" fmla="*/ 9771680 w 11286328"/>
              <a:gd name="connsiteY290" fmla="*/ 1612554 h 2981723"/>
              <a:gd name="connsiteX291" fmla="*/ 9771680 w 11286328"/>
              <a:gd name="connsiteY291" fmla="*/ 1608371 h 2981723"/>
              <a:gd name="connsiteX292" fmla="*/ 9628076 w 11286328"/>
              <a:gd name="connsiteY292" fmla="*/ 1601096 h 2981723"/>
              <a:gd name="connsiteX293" fmla="*/ 8191140 w 11286328"/>
              <a:gd name="connsiteY293" fmla="*/ 164149 h 2981723"/>
              <a:gd name="connsiteX294" fmla="*/ 8183159 w 11286328"/>
              <a:gd name="connsiteY294" fmla="*/ 6614 h 2981723"/>
              <a:gd name="connsiteX295" fmla="*/ 8129065 w 11286328"/>
              <a:gd name="connsiteY295" fmla="*/ 6614 h 2981723"/>
              <a:gd name="connsiteX296" fmla="*/ 8137311 w 11286328"/>
              <a:gd name="connsiteY296" fmla="*/ 169911 h 2981723"/>
              <a:gd name="connsiteX297" fmla="*/ 9622315 w 11286328"/>
              <a:gd name="connsiteY297" fmla="*/ 1654926 h 2981723"/>
              <a:gd name="connsiteX298" fmla="*/ 9771680 w 11286328"/>
              <a:gd name="connsiteY298" fmla="*/ 1662468 h 2981723"/>
              <a:gd name="connsiteX299" fmla="*/ 9771680 w 11286328"/>
              <a:gd name="connsiteY299" fmla="*/ 1658322 h 2981723"/>
              <a:gd name="connsiteX300" fmla="*/ 9627605 w 11286328"/>
              <a:gd name="connsiteY300" fmla="*/ 1651302 h 2981723"/>
              <a:gd name="connsiteX301" fmla="*/ 8618989 w 11286328"/>
              <a:gd name="connsiteY301" fmla="*/ 1173244 h 2981723"/>
              <a:gd name="connsiteX302" fmla="*/ 8140935 w 11286328"/>
              <a:gd name="connsiteY302" fmla="*/ 164649 h 2981723"/>
              <a:gd name="connsiteX303" fmla="*/ 8133236 w 11286328"/>
              <a:gd name="connsiteY303" fmla="*/ 6614 h 2981723"/>
              <a:gd name="connsiteX304" fmla="*/ 1447465 w 11286328"/>
              <a:gd name="connsiteY304" fmla="*/ 3307 h 2981723"/>
              <a:gd name="connsiteX305" fmla="*/ 3577255 w 11286328"/>
              <a:gd name="connsiteY305" fmla="*/ 3307 h 2981723"/>
              <a:gd name="connsiteX306" fmla="*/ 3634675 w 11286328"/>
              <a:gd name="connsiteY306" fmla="*/ 14900 h 2981723"/>
              <a:gd name="connsiteX307" fmla="*/ 3637880 w 11286328"/>
              <a:gd name="connsiteY307" fmla="*/ 17061 h 2981723"/>
              <a:gd name="connsiteX308" fmla="*/ 3641967 w 11286328"/>
              <a:gd name="connsiteY308" fmla="*/ 17886 h 2981723"/>
              <a:gd name="connsiteX309" fmla="*/ 3729561 w 11286328"/>
              <a:gd name="connsiteY309" fmla="*/ 150034 h 2981723"/>
              <a:gd name="connsiteX310" fmla="*/ 3729561 w 11286328"/>
              <a:gd name="connsiteY310" fmla="*/ 2834997 h 2981723"/>
              <a:gd name="connsiteX311" fmla="*/ 3586142 w 11286328"/>
              <a:gd name="connsiteY311" fmla="*/ 2978416 h 2981723"/>
              <a:gd name="connsiteX312" fmla="*/ 901179 w 11286328"/>
              <a:gd name="connsiteY312" fmla="*/ 2978416 h 2981723"/>
              <a:gd name="connsiteX313" fmla="*/ 757760 w 11286328"/>
              <a:gd name="connsiteY313" fmla="*/ 2834997 h 2981723"/>
              <a:gd name="connsiteX314" fmla="*/ 757760 w 11286328"/>
              <a:gd name="connsiteY314" fmla="*/ 1255384 h 2981723"/>
              <a:gd name="connsiteX315" fmla="*/ 759633 w 11286328"/>
              <a:gd name="connsiteY315" fmla="*/ 1254246 h 2981723"/>
              <a:gd name="connsiteX316" fmla="*/ 759633 w 11286328"/>
              <a:gd name="connsiteY316" fmla="*/ 1250374 h 2981723"/>
              <a:gd name="connsiteX317" fmla="*/ 757760 w 11286328"/>
              <a:gd name="connsiteY317" fmla="*/ 1251498 h 2981723"/>
              <a:gd name="connsiteX318" fmla="*/ 757760 w 11286328"/>
              <a:gd name="connsiteY318" fmla="*/ 1213433 h 2981723"/>
              <a:gd name="connsiteX319" fmla="*/ 778861 w 11286328"/>
              <a:gd name="connsiteY319" fmla="*/ 1201653 h 2981723"/>
              <a:gd name="connsiteX320" fmla="*/ 1267265 w 11286328"/>
              <a:gd name="connsiteY320" fmla="*/ 691585 h 2981723"/>
              <a:gd name="connsiteX321" fmla="*/ 1444770 w 11286328"/>
              <a:gd name="connsiteY321" fmla="*/ 149590 h 2981723"/>
              <a:gd name="connsiteX322" fmla="*/ 1404088 w 11286328"/>
              <a:gd name="connsiteY322" fmla="*/ 3307 h 2981723"/>
              <a:gd name="connsiteX323" fmla="*/ 1444164 w 11286328"/>
              <a:gd name="connsiteY323" fmla="*/ 3307 h 2981723"/>
              <a:gd name="connsiteX324" fmla="*/ 1440365 w 11286328"/>
              <a:gd name="connsiteY324" fmla="*/ 159209 h 2981723"/>
              <a:gd name="connsiteX325" fmla="*/ 1264124 w 11286328"/>
              <a:gd name="connsiteY325" fmla="*/ 689804 h 2981723"/>
              <a:gd name="connsiteX326" fmla="*/ 785421 w 11286328"/>
              <a:gd name="connsiteY326" fmla="*/ 1193712 h 2981723"/>
              <a:gd name="connsiteX327" fmla="*/ 757760 w 11286328"/>
              <a:gd name="connsiteY327" fmla="*/ 1209351 h 2981723"/>
              <a:gd name="connsiteX328" fmla="*/ 757760 w 11286328"/>
              <a:gd name="connsiteY328" fmla="*/ 1204390 h 2981723"/>
              <a:gd name="connsiteX329" fmla="*/ 759633 w 11286328"/>
              <a:gd name="connsiteY329" fmla="*/ 1203251 h 2981723"/>
              <a:gd name="connsiteX330" fmla="*/ 759633 w 11286328"/>
              <a:gd name="connsiteY330" fmla="*/ 1199042 h 2981723"/>
              <a:gd name="connsiteX331" fmla="*/ 757760 w 11286328"/>
              <a:gd name="connsiteY331" fmla="*/ 1200181 h 2981723"/>
              <a:gd name="connsiteX332" fmla="*/ 757760 w 11286328"/>
              <a:gd name="connsiteY332" fmla="*/ 1163344 h 2981723"/>
              <a:gd name="connsiteX333" fmla="*/ 867228 w 11286328"/>
              <a:gd name="connsiteY333" fmla="*/ 1087553 h 2981723"/>
              <a:gd name="connsiteX334" fmla="*/ 1229783 w 11286328"/>
              <a:gd name="connsiteY334" fmla="*/ 670336 h 2981723"/>
              <a:gd name="connsiteX335" fmla="*/ 1401555 w 11286328"/>
              <a:gd name="connsiteY335" fmla="*/ 144969 h 2981723"/>
              <a:gd name="connsiteX336" fmla="*/ 1361218 w 11286328"/>
              <a:gd name="connsiteY336" fmla="*/ 3307 h 2981723"/>
              <a:gd name="connsiteX337" fmla="*/ 1400503 w 11286328"/>
              <a:gd name="connsiteY337" fmla="*/ 3307 h 2981723"/>
              <a:gd name="connsiteX338" fmla="*/ 1397975 w 11286328"/>
              <a:gd name="connsiteY338" fmla="*/ 144544 h 2981723"/>
              <a:gd name="connsiteX339" fmla="*/ 1226642 w 11286328"/>
              <a:gd name="connsiteY339" fmla="*/ 668555 h 2981723"/>
              <a:gd name="connsiteX340" fmla="*/ 865024 w 11286328"/>
              <a:gd name="connsiteY340" fmla="*/ 1084700 h 2981723"/>
              <a:gd name="connsiteX341" fmla="*/ 757760 w 11286328"/>
              <a:gd name="connsiteY341" fmla="*/ 1158967 h 2981723"/>
              <a:gd name="connsiteX342" fmla="*/ 757760 w 11286328"/>
              <a:gd name="connsiteY342" fmla="*/ 1154053 h 2981723"/>
              <a:gd name="connsiteX343" fmla="*/ 759633 w 11286328"/>
              <a:gd name="connsiteY343" fmla="*/ 1152914 h 2981723"/>
              <a:gd name="connsiteX344" fmla="*/ 759633 w 11286328"/>
              <a:gd name="connsiteY344" fmla="*/ 1148663 h 2981723"/>
              <a:gd name="connsiteX345" fmla="*/ 757760 w 11286328"/>
              <a:gd name="connsiteY345" fmla="*/ 1149802 h 2981723"/>
              <a:gd name="connsiteX346" fmla="*/ 757760 w 11286328"/>
              <a:gd name="connsiteY346" fmla="*/ 1111021 h 2981723"/>
              <a:gd name="connsiteX347" fmla="*/ 840954 w 11286328"/>
              <a:gd name="connsiteY347" fmla="*/ 1053419 h 2981723"/>
              <a:gd name="connsiteX348" fmla="*/ 1192299 w 11286328"/>
              <a:gd name="connsiteY348" fmla="*/ 649089 h 2981723"/>
              <a:gd name="connsiteX349" fmla="*/ 1358771 w 11286328"/>
              <a:gd name="connsiteY349" fmla="*/ 139958 h 2981723"/>
              <a:gd name="connsiteX350" fmla="*/ 1318318 w 11286328"/>
              <a:gd name="connsiteY350" fmla="*/ 3307 h 2981723"/>
              <a:gd name="connsiteX351" fmla="*/ 1357601 w 11286328"/>
              <a:gd name="connsiteY351" fmla="*/ 3307 h 2981723"/>
              <a:gd name="connsiteX352" fmla="*/ 1355165 w 11286328"/>
              <a:gd name="connsiteY352" fmla="*/ 139557 h 2981723"/>
              <a:gd name="connsiteX353" fmla="*/ 1189158 w 11286328"/>
              <a:gd name="connsiteY353" fmla="*/ 647308 h 2981723"/>
              <a:gd name="connsiteX354" fmla="*/ 838757 w 11286328"/>
              <a:gd name="connsiteY354" fmla="*/ 1050530 h 2981723"/>
              <a:gd name="connsiteX355" fmla="*/ 757760 w 11286328"/>
              <a:gd name="connsiteY355" fmla="*/ 1106608 h 2981723"/>
              <a:gd name="connsiteX356" fmla="*/ 757760 w 11286328"/>
              <a:gd name="connsiteY356" fmla="*/ 1102313 h 2981723"/>
              <a:gd name="connsiteX357" fmla="*/ 759633 w 11286328"/>
              <a:gd name="connsiteY357" fmla="*/ 1100912 h 2981723"/>
              <a:gd name="connsiteX358" fmla="*/ 759633 w 11286328"/>
              <a:gd name="connsiteY358" fmla="*/ 1096421 h 2981723"/>
              <a:gd name="connsiteX359" fmla="*/ 757760 w 11286328"/>
              <a:gd name="connsiteY359" fmla="*/ 1097822 h 2981723"/>
              <a:gd name="connsiteX360" fmla="*/ 757760 w 11286328"/>
              <a:gd name="connsiteY360" fmla="*/ 1058663 h 2981723"/>
              <a:gd name="connsiteX361" fmla="*/ 814688 w 11286328"/>
              <a:gd name="connsiteY361" fmla="*/ 1019248 h 2981723"/>
              <a:gd name="connsiteX362" fmla="*/ 1154818 w 11286328"/>
              <a:gd name="connsiteY362" fmla="*/ 627840 h 2981723"/>
              <a:gd name="connsiteX363" fmla="*/ 1315963 w 11286328"/>
              <a:gd name="connsiteY363" fmla="*/ 134971 h 2981723"/>
              <a:gd name="connsiteX364" fmla="*/ 1275448 w 11286328"/>
              <a:gd name="connsiteY364" fmla="*/ 3307 h 2981723"/>
              <a:gd name="connsiteX365" fmla="*/ 1314732 w 11286328"/>
              <a:gd name="connsiteY365" fmla="*/ 3307 h 2981723"/>
              <a:gd name="connsiteX366" fmla="*/ 1312383 w 11286328"/>
              <a:gd name="connsiteY366" fmla="*/ 134545 h 2981723"/>
              <a:gd name="connsiteX367" fmla="*/ 1151676 w 11286328"/>
              <a:gd name="connsiteY367" fmla="*/ 626059 h 2981723"/>
              <a:gd name="connsiteX368" fmla="*/ 812485 w 11286328"/>
              <a:gd name="connsiteY368" fmla="*/ 1016395 h 2981723"/>
              <a:gd name="connsiteX369" fmla="*/ 757760 w 11286328"/>
              <a:gd name="connsiteY369" fmla="*/ 1054285 h 2981723"/>
              <a:gd name="connsiteX370" fmla="*/ 757760 w 11286328"/>
              <a:gd name="connsiteY370" fmla="*/ 1048606 h 2981723"/>
              <a:gd name="connsiteX371" fmla="*/ 759633 w 11286328"/>
              <a:gd name="connsiteY371" fmla="*/ 1047205 h 2981723"/>
              <a:gd name="connsiteX372" fmla="*/ 759633 w 11286328"/>
              <a:gd name="connsiteY372" fmla="*/ 1042665 h 2981723"/>
              <a:gd name="connsiteX373" fmla="*/ 757760 w 11286328"/>
              <a:gd name="connsiteY373" fmla="*/ 1044066 h 2981723"/>
              <a:gd name="connsiteX374" fmla="*/ 757760 w 11286328"/>
              <a:gd name="connsiteY374" fmla="*/ 1006339 h 2981723"/>
              <a:gd name="connsiteX375" fmla="*/ 788414 w 11286328"/>
              <a:gd name="connsiteY375" fmla="*/ 985114 h 2981723"/>
              <a:gd name="connsiteX376" fmla="*/ 1117334 w 11286328"/>
              <a:gd name="connsiteY376" fmla="*/ 606592 h 2981723"/>
              <a:gd name="connsiteX377" fmla="*/ 1273180 w 11286328"/>
              <a:gd name="connsiteY377" fmla="*/ 129960 h 2981723"/>
              <a:gd name="connsiteX378" fmla="*/ 1232546 w 11286328"/>
              <a:gd name="connsiteY378" fmla="*/ 3307 h 2981723"/>
              <a:gd name="connsiteX379" fmla="*/ 1271830 w 11286328"/>
              <a:gd name="connsiteY379" fmla="*/ 3307 h 2981723"/>
              <a:gd name="connsiteX380" fmla="*/ 1269573 w 11286328"/>
              <a:gd name="connsiteY380" fmla="*/ 129559 h 2981723"/>
              <a:gd name="connsiteX381" fmla="*/ 1114193 w 11286328"/>
              <a:gd name="connsiteY381" fmla="*/ 604812 h 2981723"/>
              <a:gd name="connsiteX382" fmla="*/ 786218 w 11286328"/>
              <a:gd name="connsiteY382" fmla="*/ 982225 h 2981723"/>
              <a:gd name="connsiteX383" fmla="*/ 757760 w 11286328"/>
              <a:gd name="connsiteY383" fmla="*/ 1001928 h 2981723"/>
              <a:gd name="connsiteX384" fmla="*/ 757760 w 11286328"/>
              <a:gd name="connsiteY384" fmla="*/ 994851 h 2981723"/>
              <a:gd name="connsiteX385" fmla="*/ 759633 w 11286328"/>
              <a:gd name="connsiteY385" fmla="*/ 993450 h 2981723"/>
              <a:gd name="connsiteX386" fmla="*/ 759633 w 11286328"/>
              <a:gd name="connsiteY386" fmla="*/ 988960 h 2981723"/>
              <a:gd name="connsiteX387" fmla="*/ 757760 w 11286328"/>
              <a:gd name="connsiteY387" fmla="*/ 990361 h 2981723"/>
              <a:gd name="connsiteX388" fmla="*/ 757760 w 11286328"/>
              <a:gd name="connsiteY388" fmla="*/ 953981 h 2981723"/>
              <a:gd name="connsiteX389" fmla="*/ 762148 w 11286328"/>
              <a:gd name="connsiteY389" fmla="*/ 950943 h 2981723"/>
              <a:gd name="connsiteX390" fmla="*/ 1079851 w 11286328"/>
              <a:gd name="connsiteY390" fmla="*/ 585343 h 2981723"/>
              <a:gd name="connsiteX391" fmla="*/ 1230371 w 11286328"/>
              <a:gd name="connsiteY391" fmla="*/ 124972 h 2981723"/>
              <a:gd name="connsiteX392" fmla="*/ 1189676 w 11286328"/>
              <a:gd name="connsiteY392" fmla="*/ 3307 h 2981723"/>
              <a:gd name="connsiteX393" fmla="*/ 1228961 w 11286328"/>
              <a:gd name="connsiteY393" fmla="*/ 3307 h 2981723"/>
              <a:gd name="connsiteX394" fmla="*/ 1226791 w 11286328"/>
              <a:gd name="connsiteY394" fmla="*/ 124546 h 2981723"/>
              <a:gd name="connsiteX395" fmla="*/ 1076710 w 11286328"/>
              <a:gd name="connsiteY395" fmla="*/ 583563 h 2981723"/>
              <a:gd name="connsiteX396" fmla="*/ 759945 w 11286328"/>
              <a:gd name="connsiteY396" fmla="*/ 948090 h 2981723"/>
              <a:gd name="connsiteX397" fmla="*/ 757760 w 11286328"/>
              <a:gd name="connsiteY397" fmla="*/ 949602 h 2981723"/>
              <a:gd name="connsiteX398" fmla="*/ 757760 w 11286328"/>
              <a:gd name="connsiteY398" fmla="*/ 941145 h 2981723"/>
              <a:gd name="connsiteX399" fmla="*/ 759633 w 11286328"/>
              <a:gd name="connsiteY399" fmla="*/ 939744 h 2981723"/>
              <a:gd name="connsiteX400" fmla="*/ 759633 w 11286328"/>
              <a:gd name="connsiteY400" fmla="*/ 935203 h 2981723"/>
              <a:gd name="connsiteX401" fmla="*/ 757760 w 11286328"/>
              <a:gd name="connsiteY401" fmla="*/ 936604 h 2981723"/>
              <a:gd name="connsiteX402" fmla="*/ 757760 w 11286328"/>
              <a:gd name="connsiteY402" fmla="*/ 898239 h 2981723"/>
              <a:gd name="connsiteX403" fmla="*/ 823709 w 11286328"/>
              <a:gd name="connsiteY403" fmla="*/ 842281 h 2981723"/>
              <a:gd name="connsiteX404" fmla="*/ 1042367 w 11286328"/>
              <a:gd name="connsiteY404" fmla="*/ 564096 h 2981723"/>
              <a:gd name="connsiteX405" fmla="*/ 1187588 w 11286328"/>
              <a:gd name="connsiteY405" fmla="*/ 119961 h 2981723"/>
              <a:gd name="connsiteX406" fmla="*/ 1146776 w 11286328"/>
              <a:gd name="connsiteY406" fmla="*/ 3307 h 2981723"/>
              <a:gd name="connsiteX407" fmla="*/ 1186073 w 11286328"/>
              <a:gd name="connsiteY407" fmla="*/ 3307 h 2981723"/>
              <a:gd name="connsiteX408" fmla="*/ 1183991 w 11286328"/>
              <a:gd name="connsiteY408" fmla="*/ 119566 h 2981723"/>
              <a:gd name="connsiteX409" fmla="*/ 1039226 w 11286328"/>
              <a:gd name="connsiteY409" fmla="*/ 562315 h 2981723"/>
              <a:gd name="connsiteX410" fmla="*/ 821245 w 11286328"/>
              <a:gd name="connsiteY410" fmla="*/ 839625 h 2981723"/>
              <a:gd name="connsiteX411" fmla="*/ 757760 w 11286328"/>
              <a:gd name="connsiteY411" fmla="*/ 893488 h 2981723"/>
              <a:gd name="connsiteX412" fmla="*/ 757760 w 11286328"/>
              <a:gd name="connsiteY412" fmla="*/ 884391 h 2981723"/>
              <a:gd name="connsiteX413" fmla="*/ 759633 w 11286328"/>
              <a:gd name="connsiteY413" fmla="*/ 882689 h 2981723"/>
              <a:gd name="connsiteX414" fmla="*/ 759633 w 11286328"/>
              <a:gd name="connsiteY414" fmla="*/ 877832 h 2981723"/>
              <a:gd name="connsiteX415" fmla="*/ 757760 w 11286328"/>
              <a:gd name="connsiteY415" fmla="*/ 879534 h 2981723"/>
              <a:gd name="connsiteX416" fmla="*/ 757760 w 11286328"/>
              <a:gd name="connsiteY416" fmla="*/ 841784 h 2981723"/>
              <a:gd name="connsiteX417" fmla="*/ 794231 w 11286328"/>
              <a:gd name="connsiteY417" fmla="*/ 810840 h 2981723"/>
              <a:gd name="connsiteX418" fmla="*/ 1004885 w 11286328"/>
              <a:gd name="connsiteY418" fmla="*/ 542847 h 2981723"/>
              <a:gd name="connsiteX419" fmla="*/ 1144779 w 11286328"/>
              <a:gd name="connsiteY419" fmla="*/ 114973 h 2981723"/>
              <a:gd name="connsiteX420" fmla="*/ 1103906 w 11286328"/>
              <a:gd name="connsiteY420" fmla="*/ 3307 h 2981723"/>
              <a:gd name="connsiteX421" fmla="*/ 1143190 w 11286328"/>
              <a:gd name="connsiteY421" fmla="*/ 3307 h 2981723"/>
              <a:gd name="connsiteX422" fmla="*/ 1141199 w 11286328"/>
              <a:gd name="connsiteY422" fmla="*/ 114548 h 2981723"/>
              <a:gd name="connsiteX423" fmla="*/ 1001744 w 11286328"/>
              <a:gd name="connsiteY423" fmla="*/ 541066 h 2981723"/>
              <a:gd name="connsiteX424" fmla="*/ 791758 w 11286328"/>
              <a:gd name="connsiteY424" fmla="*/ 808214 h 2981723"/>
              <a:gd name="connsiteX425" fmla="*/ 757760 w 11286328"/>
              <a:gd name="connsiteY425" fmla="*/ 837061 h 2981723"/>
              <a:gd name="connsiteX426" fmla="*/ 757760 w 11286328"/>
              <a:gd name="connsiteY426" fmla="*/ 826284 h 2981723"/>
              <a:gd name="connsiteX427" fmla="*/ 759633 w 11286328"/>
              <a:gd name="connsiteY427" fmla="*/ 824582 h 2981723"/>
              <a:gd name="connsiteX428" fmla="*/ 759633 w 11286328"/>
              <a:gd name="connsiteY428" fmla="*/ 819667 h 2981723"/>
              <a:gd name="connsiteX429" fmla="*/ 757760 w 11286328"/>
              <a:gd name="connsiteY429" fmla="*/ 821369 h 2981723"/>
              <a:gd name="connsiteX430" fmla="*/ 757760 w 11286328"/>
              <a:gd name="connsiteY430" fmla="*/ 785354 h 2981723"/>
              <a:gd name="connsiteX431" fmla="*/ 764743 w 11286328"/>
              <a:gd name="connsiteY431" fmla="*/ 779430 h 2981723"/>
              <a:gd name="connsiteX432" fmla="*/ 967402 w 11286328"/>
              <a:gd name="connsiteY432" fmla="*/ 521600 h 2981723"/>
              <a:gd name="connsiteX433" fmla="*/ 1101996 w 11286328"/>
              <a:gd name="connsiteY433" fmla="*/ 109962 h 2981723"/>
              <a:gd name="connsiteX434" fmla="*/ 1061004 w 11286328"/>
              <a:gd name="connsiteY434" fmla="*/ 3307 h 2981723"/>
              <a:gd name="connsiteX435" fmla="*/ 1100303 w 11286328"/>
              <a:gd name="connsiteY435" fmla="*/ 3307 h 2981723"/>
              <a:gd name="connsiteX436" fmla="*/ 1098399 w 11286328"/>
              <a:gd name="connsiteY436" fmla="*/ 109567 h 2981723"/>
              <a:gd name="connsiteX437" fmla="*/ 964260 w 11286328"/>
              <a:gd name="connsiteY437" fmla="*/ 519819 h 2981723"/>
              <a:gd name="connsiteX438" fmla="*/ 762278 w 11286328"/>
              <a:gd name="connsiteY438" fmla="*/ 776774 h 2981723"/>
              <a:gd name="connsiteX439" fmla="*/ 757760 w 11286328"/>
              <a:gd name="connsiteY439" fmla="*/ 780607 h 2981723"/>
              <a:gd name="connsiteX440" fmla="*/ 757760 w 11286328"/>
              <a:gd name="connsiteY440" fmla="*/ 768119 h 2981723"/>
              <a:gd name="connsiteX441" fmla="*/ 758826 w 11286328"/>
              <a:gd name="connsiteY441" fmla="*/ 767150 h 2981723"/>
              <a:gd name="connsiteX442" fmla="*/ 759633 w 11286328"/>
              <a:gd name="connsiteY442" fmla="*/ 766172 h 2981723"/>
              <a:gd name="connsiteX443" fmla="*/ 759633 w 11286328"/>
              <a:gd name="connsiteY443" fmla="*/ 760547 h 2981723"/>
              <a:gd name="connsiteX444" fmla="*/ 757760 w 11286328"/>
              <a:gd name="connsiteY444" fmla="*/ 762816 h 2981723"/>
              <a:gd name="connsiteX445" fmla="*/ 757760 w 11286328"/>
              <a:gd name="connsiteY445" fmla="*/ 724693 h 2981723"/>
              <a:gd name="connsiteX446" fmla="*/ 807287 w 11286328"/>
              <a:gd name="connsiteY446" fmla="*/ 673409 h 2981723"/>
              <a:gd name="connsiteX447" fmla="*/ 929919 w 11286328"/>
              <a:gd name="connsiteY447" fmla="*/ 500350 h 2981723"/>
              <a:gd name="connsiteX448" fmla="*/ 1059186 w 11286328"/>
              <a:gd name="connsiteY448" fmla="*/ 104974 h 2981723"/>
              <a:gd name="connsiteX449" fmla="*/ 1018134 w 11286328"/>
              <a:gd name="connsiteY449" fmla="*/ 3307 h 2981723"/>
              <a:gd name="connsiteX450" fmla="*/ 1057418 w 11286328"/>
              <a:gd name="connsiteY450" fmla="*/ 3307 h 2981723"/>
              <a:gd name="connsiteX451" fmla="*/ 1055607 w 11286328"/>
              <a:gd name="connsiteY451" fmla="*/ 104549 h 2981723"/>
              <a:gd name="connsiteX452" fmla="*/ 926777 w 11286328"/>
              <a:gd name="connsiteY452" fmla="*/ 498570 h 2981723"/>
              <a:gd name="connsiteX453" fmla="*/ 804565 w 11286328"/>
              <a:gd name="connsiteY453" fmla="*/ 671038 h 2981723"/>
              <a:gd name="connsiteX454" fmla="*/ 757760 w 11286328"/>
              <a:gd name="connsiteY454" fmla="*/ 719506 h 2981723"/>
              <a:gd name="connsiteX455" fmla="*/ 757760 w 11286328"/>
              <a:gd name="connsiteY455" fmla="*/ 701130 h 2981723"/>
              <a:gd name="connsiteX456" fmla="*/ 759633 w 11286328"/>
              <a:gd name="connsiteY456" fmla="*/ 698861 h 2981723"/>
              <a:gd name="connsiteX457" fmla="*/ 759633 w 11286328"/>
              <a:gd name="connsiteY457" fmla="*/ 693166 h 2981723"/>
              <a:gd name="connsiteX458" fmla="*/ 757760 w 11286328"/>
              <a:gd name="connsiteY458" fmla="*/ 695435 h 2981723"/>
              <a:gd name="connsiteX459" fmla="*/ 757760 w 11286328"/>
              <a:gd name="connsiteY459" fmla="*/ 662745 h 2981723"/>
              <a:gd name="connsiteX460" fmla="*/ 774838 w 11286328"/>
              <a:gd name="connsiteY460" fmla="*/ 645060 h 2981723"/>
              <a:gd name="connsiteX461" fmla="*/ 892435 w 11286328"/>
              <a:gd name="connsiteY461" fmla="*/ 479103 h 2981723"/>
              <a:gd name="connsiteX462" fmla="*/ 1016404 w 11286328"/>
              <a:gd name="connsiteY462" fmla="*/ 99963 h 2981723"/>
              <a:gd name="connsiteX463" fmla="*/ 975234 w 11286328"/>
              <a:gd name="connsiteY463" fmla="*/ 3307 h 2981723"/>
              <a:gd name="connsiteX464" fmla="*/ 1014531 w 11286328"/>
              <a:gd name="connsiteY464" fmla="*/ 3307 h 2981723"/>
              <a:gd name="connsiteX465" fmla="*/ 1012807 w 11286328"/>
              <a:gd name="connsiteY465" fmla="*/ 99568 h 2981723"/>
              <a:gd name="connsiteX466" fmla="*/ 889294 w 11286328"/>
              <a:gd name="connsiteY466" fmla="*/ 477322 h 2981723"/>
              <a:gd name="connsiteX467" fmla="*/ 772126 w 11286328"/>
              <a:gd name="connsiteY467" fmla="*/ 642667 h 2981723"/>
              <a:gd name="connsiteX468" fmla="*/ 757760 w 11286328"/>
              <a:gd name="connsiteY468" fmla="*/ 657542 h 2981723"/>
              <a:gd name="connsiteX469" fmla="*/ 757760 w 11286328"/>
              <a:gd name="connsiteY469" fmla="*/ 633751 h 2981723"/>
              <a:gd name="connsiteX470" fmla="*/ 759633 w 11286328"/>
              <a:gd name="connsiteY470" fmla="*/ 631482 h 2981723"/>
              <a:gd name="connsiteX471" fmla="*/ 759633 w 11286328"/>
              <a:gd name="connsiteY471" fmla="*/ 625855 h 2981723"/>
              <a:gd name="connsiteX472" fmla="*/ 757760 w 11286328"/>
              <a:gd name="connsiteY472" fmla="*/ 628124 h 2981723"/>
              <a:gd name="connsiteX473" fmla="*/ 757760 w 11286328"/>
              <a:gd name="connsiteY473" fmla="*/ 595013 h 2981723"/>
              <a:gd name="connsiteX474" fmla="*/ 854953 w 11286328"/>
              <a:gd name="connsiteY474" fmla="*/ 457854 h 2981723"/>
              <a:gd name="connsiteX475" fmla="*/ 973595 w 11286328"/>
              <a:gd name="connsiteY475" fmla="*/ 94976 h 2981723"/>
              <a:gd name="connsiteX476" fmla="*/ 932363 w 11286328"/>
              <a:gd name="connsiteY476" fmla="*/ 3307 h 2981723"/>
              <a:gd name="connsiteX477" fmla="*/ 971648 w 11286328"/>
              <a:gd name="connsiteY477" fmla="*/ 3307 h 2981723"/>
              <a:gd name="connsiteX478" fmla="*/ 970015 w 11286328"/>
              <a:gd name="connsiteY478" fmla="*/ 94550 h 2981723"/>
              <a:gd name="connsiteX479" fmla="*/ 851812 w 11286328"/>
              <a:gd name="connsiteY479" fmla="*/ 456073 h 2981723"/>
              <a:gd name="connsiteX480" fmla="*/ 757760 w 11286328"/>
              <a:gd name="connsiteY480" fmla="*/ 588801 h 2981723"/>
              <a:gd name="connsiteX481" fmla="*/ 757760 w 11286328"/>
              <a:gd name="connsiteY481" fmla="*/ 566437 h 2981723"/>
              <a:gd name="connsiteX482" fmla="*/ 759633 w 11286328"/>
              <a:gd name="connsiteY482" fmla="*/ 564168 h 2981723"/>
              <a:gd name="connsiteX483" fmla="*/ 759633 w 11286328"/>
              <a:gd name="connsiteY483" fmla="*/ 558477 h 2981723"/>
              <a:gd name="connsiteX484" fmla="*/ 757760 w 11286328"/>
              <a:gd name="connsiteY484" fmla="*/ 560746 h 2981723"/>
              <a:gd name="connsiteX485" fmla="*/ 757760 w 11286328"/>
              <a:gd name="connsiteY485" fmla="*/ 520870 h 2981723"/>
              <a:gd name="connsiteX486" fmla="*/ 817470 w 11286328"/>
              <a:gd name="connsiteY486" fmla="*/ 436606 h 2981723"/>
              <a:gd name="connsiteX487" fmla="*/ 930812 w 11286328"/>
              <a:gd name="connsiteY487" fmla="*/ 89964 h 2981723"/>
              <a:gd name="connsiteX488" fmla="*/ 907149 w 11286328"/>
              <a:gd name="connsiteY488" fmla="*/ 3307 h 2981723"/>
              <a:gd name="connsiteX489" fmla="*/ 928761 w 11286328"/>
              <a:gd name="connsiteY489" fmla="*/ 3307 h 2981723"/>
              <a:gd name="connsiteX490" fmla="*/ 927216 w 11286328"/>
              <a:gd name="connsiteY490" fmla="*/ 89569 h 2981723"/>
              <a:gd name="connsiteX491" fmla="*/ 814328 w 11286328"/>
              <a:gd name="connsiteY491" fmla="*/ 434825 h 2981723"/>
              <a:gd name="connsiteX492" fmla="*/ 757760 w 11286328"/>
              <a:gd name="connsiteY492" fmla="*/ 514653 h 2981723"/>
              <a:gd name="connsiteX493" fmla="*/ 757760 w 11286328"/>
              <a:gd name="connsiteY493" fmla="*/ 490465 h 2981723"/>
              <a:gd name="connsiteX494" fmla="*/ 759633 w 11286328"/>
              <a:gd name="connsiteY494" fmla="*/ 487019 h 2981723"/>
              <a:gd name="connsiteX495" fmla="*/ 759633 w 11286328"/>
              <a:gd name="connsiteY495" fmla="*/ 479512 h 2981723"/>
              <a:gd name="connsiteX496" fmla="*/ 757760 w 11286328"/>
              <a:gd name="connsiteY496" fmla="*/ 482958 h 2981723"/>
              <a:gd name="connsiteX497" fmla="*/ 757760 w 11286328"/>
              <a:gd name="connsiteY497" fmla="*/ 446723 h 2981723"/>
              <a:gd name="connsiteX498" fmla="*/ 779986 w 11286328"/>
              <a:gd name="connsiteY498" fmla="*/ 415358 h 2981723"/>
              <a:gd name="connsiteX499" fmla="*/ 888002 w 11286328"/>
              <a:gd name="connsiteY499" fmla="*/ 84977 h 2981723"/>
              <a:gd name="connsiteX500" fmla="*/ 889398 w 11286328"/>
              <a:gd name="connsiteY500" fmla="*/ 6891 h 2981723"/>
              <a:gd name="connsiteX501" fmla="*/ 6946233 w 11286328"/>
              <a:gd name="connsiteY501" fmla="*/ 0 h 2981723"/>
              <a:gd name="connsiteX502" fmla="*/ 9635831 w 11286328"/>
              <a:gd name="connsiteY502" fmla="*/ 0 h 2981723"/>
              <a:gd name="connsiteX503" fmla="*/ 9774866 w 11286328"/>
              <a:gd name="connsiteY503" fmla="*/ 139035 h 2981723"/>
              <a:gd name="connsiteX504" fmla="*/ 9774866 w 11286328"/>
              <a:gd name="connsiteY504" fmla="*/ 2839381 h 2981723"/>
              <a:gd name="connsiteX505" fmla="*/ 9734144 w 11286328"/>
              <a:gd name="connsiteY505" fmla="*/ 2937694 h 2981723"/>
              <a:gd name="connsiteX506" fmla="*/ 9733782 w 11286328"/>
              <a:gd name="connsiteY506" fmla="*/ 2937938 h 2981723"/>
              <a:gd name="connsiteX507" fmla="*/ 9732583 w 11286328"/>
              <a:gd name="connsiteY507" fmla="*/ 2939717 h 2981723"/>
              <a:gd name="connsiteX508" fmla="*/ 9631170 w 11286328"/>
              <a:gd name="connsiteY508" fmla="*/ 2981723 h 2981723"/>
              <a:gd name="connsiteX509" fmla="*/ 6946207 w 11286328"/>
              <a:gd name="connsiteY509" fmla="*/ 2981723 h 2981723"/>
              <a:gd name="connsiteX510" fmla="*/ 6802788 w 11286328"/>
              <a:gd name="connsiteY510" fmla="*/ 2838304 h 2981723"/>
              <a:gd name="connsiteX511" fmla="*/ 6802788 w 11286328"/>
              <a:gd name="connsiteY511" fmla="*/ 153341 h 2981723"/>
              <a:gd name="connsiteX512" fmla="*/ 6814059 w 11286328"/>
              <a:gd name="connsiteY512" fmla="*/ 97516 h 2981723"/>
              <a:gd name="connsiteX513" fmla="*/ 6816231 w 11286328"/>
              <a:gd name="connsiteY513" fmla="*/ 94294 h 2981723"/>
              <a:gd name="connsiteX514" fmla="*/ 6818124 w 11286328"/>
              <a:gd name="connsiteY514" fmla="*/ 84916 h 2981723"/>
              <a:gd name="connsiteX515" fmla="*/ 6946233 w 11286328"/>
              <a:gd name="connsiteY515" fmla="*/ 0 h 29817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Lst>
            <a:rect l="l" t="t" r="r" b="b"/>
            <a:pathLst>
              <a:path w="11286328" h="2981723">
                <a:moveTo>
                  <a:pt x="10698096" y="1512644"/>
                </a:moveTo>
                <a:lnTo>
                  <a:pt x="11162768" y="1512644"/>
                </a:lnTo>
                <a:cubicBezTo>
                  <a:pt x="11231008" y="1512644"/>
                  <a:pt x="11286328" y="1567964"/>
                  <a:pt x="11286328" y="1636204"/>
                </a:cubicBezTo>
                <a:lnTo>
                  <a:pt x="11286328" y="2100876"/>
                </a:lnTo>
                <a:cubicBezTo>
                  <a:pt x="11286328" y="2169116"/>
                  <a:pt x="11231008" y="2224436"/>
                  <a:pt x="11162768" y="2224436"/>
                </a:cubicBezTo>
                <a:lnTo>
                  <a:pt x="10698096" y="2224436"/>
                </a:lnTo>
                <a:cubicBezTo>
                  <a:pt x="10629856" y="2224436"/>
                  <a:pt x="10574536" y="2169116"/>
                  <a:pt x="10574536" y="2100876"/>
                </a:cubicBezTo>
                <a:lnTo>
                  <a:pt x="10574536" y="1636204"/>
                </a:lnTo>
                <a:cubicBezTo>
                  <a:pt x="10574536" y="1567964"/>
                  <a:pt x="10629856" y="1512644"/>
                  <a:pt x="10698096" y="1512644"/>
                </a:cubicBezTo>
                <a:close/>
                <a:moveTo>
                  <a:pt x="9944116" y="1512644"/>
                </a:moveTo>
                <a:lnTo>
                  <a:pt x="10151719" y="1512644"/>
                </a:lnTo>
                <a:lnTo>
                  <a:pt x="10168499" y="1512644"/>
                </a:lnTo>
                <a:lnTo>
                  <a:pt x="10327451" y="1512644"/>
                </a:lnTo>
                <a:lnTo>
                  <a:pt x="10339570" y="1512644"/>
                </a:lnTo>
                <a:lnTo>
                  <a:pt x="10408788" y="1512644"/>
                </a:lnTo>
                <a:lnTo>
                  <a:pt x="10448421" y="1520646"/>
                </a:lnTo>
                <a:lnTo>
                  <a:pt x="10448420" y="1520646"/>
                </a:lnTo>
                <a:lnTo>
                  <a:pt x="10455222" y="1522019"/>
                </a:lnTo>
                <a:lnTo>
                  <a:pt x="10455223" y="1522019"/>
                </a:lnTo>
                <a:lnTo>
                  <a:pt x="10456883" y="1522354"/>
                </a:lnTo>
                <a:cubicBezTo>
                  <a:pt x="10501230" y="1541112"/>
                  <a:pt x="10532348" y="1585024"/>
                  <a:pt x="10532348" y="1636204"/>
                </a:cubicBezTo>
                <a:lnTo>
                  <a:pt x="10532348" y="2100876"/>
                </a:lnTo>
                <a:cubicBezTo>
                  <a:pt x="10532348" y="2169116"/>
                  <a:pt x="10477028" y="2224436"/>
                  <a:pt x="10408788" y="2224436"/>
                </a:cubicBezTo>
                <a:lnTo>
                  <a:pt x="9944116" y="2224436"/>
                </a:lnTo>
                <a:cubicBezTo>
                  <a:pt x="9875876" y="2224436"/>
                  <a:pt x="9820556" y="2169116"/>
                  <a:pt x="9820556" y="2100876"/>
                </a:cubicBezTo>
                <a:lnTo>
                  <a:pt x="9820556" y="1658669"/>
                </a:lnTo>
                <a:lnTo>
                  <a:pt x="9820556" y="1654535"/>
                </a:lnTo>
                <a:lnTo>
                  <a:pt x="9820556" y="1636204"/>
                </a:lnTo>
                <a:lnTo>
                  <a:pt x="9826156" y="1608469"/>
                </a:lnTo>
                <a:lnTo>
                  <a:pt x="9827009" y="1604243"/>
                </a:lnTo>
                <a:lnTo>
                  <a:pt x="9830266" y="1588109"/>
                </a:lnTo>
                <a:lnTo>
                  <a:pt x="9851040" y="1557297"/>
                </a:lnTo>
                <a:lnTo>
                  <a:pt x="9853961" y="1552965"/>
                </a:lnTo>
                <a:lnTo>
                  <a:pt x="9856746" y="1548834"/>
                </a:lnTo>
                <a:cubicBezTo>
                  <a:pt x="9879106" y="1526474"/>
                  <a:pt x="9909996" y="1512644"/>
                  <a:pt x="9944116" y="1512644"/>
                </a:cubicBezTo>
                <a:close/>
                <a:moveTo>
                  <a:pt x="5427717" y="1512644"/>
                </a:moveTo>
                <a:lnTo>
                  <a:pt x="6617279" y="1512644"/>
                </a:lnTo>
                <a:cubicBezTo>
                  <a:pt x="6693552" y="1512644"/>
                  <a:pt x="6755384" y="1574476"/>
                  <a:pt x="6755384" y="1650749"/>
                </a:cubicBezTo>
                <a:lnTo>
                  <a:pt x="6755384" y="2840311"/>
                </a:lnTo>
                <a:cubicBezTo>
                  <a:pt x="6755384" y="2916584"/>
                  <a:pt x="6693552" y="2978416"/>
                  <a:pt x="6617279" y="2978416"/>
                </a:cubicBezTo>
                <a:lnTo>
                  <a:pt x="5427717" y="2978416"/>
                </a:lnTo>
                <a:cubicBezTo>
                  <a:pt x="5351445" y="2978416"/>
                  <a:pt x="5289612" y="2916584"/>
                  <a:pt x="5289612" y="2840311"/>
                </a:cubicBezTo>
                <a:lnTo>
                  <a:pt x="5289612" y="1650749"/>
                </a:lnTo>
                <a:cubicBezTo>
                  <a:pt x="5289612" y="1574476"/>
                  <a:pt x="5351445" y="1512644"/>
                  <a:pt x="5427717" y="1512644"/>
                </a:cubicBezTo>
                <a:close/>
                <a:moveTo>
                  <a:pt x="4653348" y="1512644"/>
                </a:moveTo>
                <a:lnTo>
                  <a:pt x="5118018" y="1512644"/>
                </a:lnTo>
                <a:cubicBezTo>
                  <a:pt x="5186258" y="1512644"/>
                  <a:pt x="5241578" y="1567964"/>
                  <a:pt x="5241578" y="1636204"/>
                </a:cubicBezTo>
                <a:lnTo>
                  <a:pt x="5241578" y="2100876"/>
                </a:lnTo>
                <a:cubicBezTo>
                  <a:pt x="5241578" y="2169116"/>
                  <a:pt x="5186258" y="2224436"/>
                  <a:pt x="5118018" y="2224436"/>
                </a:cubicBezTo>
                <a:lnTo>
                  <a:pt x="4653348" y="2224436"/>
                </a:lnTo>
                <a:cubicBezTo>
                  <a:pt x="4585106" y="2224436"/>
                  <a:pt x="4529786" y="2169116"/>
                  <a:pt x="4529786" y="2100876"/>
                </a:cubicBezTo>
                <a:lnTo>
                  <a:pt x="4529786" y="1636204"/>
                </a:lnTo>
                <a:cubicBezTo>
                  <a:pt x="4529786" y="1567964"/>
                  <a:pt x="4585106" y="1512644"/>
                  <a:pt x="4653348" y="1512644"/>
                </a:cubicBezTo>
                <a:close/>
                <a:moveTo>
                  <a:pt x="123560" y="1512644"/>
                </a:moveTo>
                <a:lnTo>
                  <a:pt x="588232" y="1512644"/>
                </a:lnTo>
                <a:cubicBezTo>
                  <a:pt x="656472" y="1512644"/>
                  <a:pt x="711792" y="1567964"/>
                  <a:pt x="711792" y="1636204"/>
                </a:cubicBezTo>
                <a:lnTo>
                  <a:pt x="711792" y="2100876"/>
                </a:lnTo>
                <a:cubicBezTo>
                  <a:pt x="711792" y="2169116"/>
                  <a:pt x="656472" y="2224436"/>
                  <a:pt x="588232" y="2224436"/>
                </a:cubicBezTo>
                <a:lnTo>
                  <a:pt x="123560" y="2224436"/>
                </a:lnTo>
                <a:cubicBezTo>
                  <a:pt x="55320" y="2224436"/>
                  <a:pt x="0" y="2169116"/>
                  <a:pt x="0" y="2100876"/>
                </a:cubicBezTo>
                <a:lnTo>
                  <a:pt x="0" y="1636204"/>
                </a:lnTo>
                <a:cubicBezTo>
                  <a:pt x="0" y="1567964"/>
                  <a:pt x="55320" y="1512644"/>
                  <a:pt x="123560" y="1512644"/>
                </a:cubicBezTo>
                <a:close/>
                <a:moveTo>
                  <a:pt x="6164838" y="760595"/>
                </a:moveTo>
                <a:lnTo>
                  <a:pt x="6629510" y="760595"/>
                </a:lnTo>
                <a:cubicBezTo>
                  <a:pt x="6697750" y="760595"/>
                  <a:pt x="6753070" y="815915"/>
                  <a:pt x="6753070" y="884155"/>
                </a:cubicBezTo>
                <a:lnTo>
                  <a:pt x="6753070" y="1348827"/>
                </a:lnTo>
                <a:cubicBezTo>
                  <a:pt x="6753070" y="1417067"/>
                  <a:pt x="6697750" y="1472387"/>
                  <a:pt x="6629510" y="1472387"/>
                </a:cubicBezTo>
                <a:lnTo>
                  <a:pt x="6164838" y="1472387"/>
                </a:lnTo>
                <a:cubicBezTo>
                  <a:pt x="6096598" y="1472387"/>
                  <a:pt x="6041278" y="1417067"/>
                  <a:pt x="6041278" y="1348827"/>
                </a:cubicBezTo>
                <a:lnTo>
                  <a:pt x="6041278" y="884155"/>
                </a:lnTo>
                <a:cubicBezTo>
                  <a:pt x="6041278" y="815915"/>
                  <a:pt x="6096598" y="760595"/>
                  <a:pt x="6164838" y="760595"/>
                </a:cubicBezTo>
                <a:close/>
                <a:moveTo>
                  <a:pt x="799282" y="49342"/>
                </a:moveTo>
                <a:lnTo>
                  <a:pt x="798831" y="74553"/>
                </a:lnTo>
                <a:cubicBezTo>
                  <a:pt x="792974" y="125283"/>
                  <a:pt x="782099" y="175841"/>
                  <a:pt x="766007" y="225503"/>
                </a:cubicBezTo>
                <a:lnTo>
                  <a:pt x="757760" y="244225"/>
                </a:lnTo>
                <a:lnTo>
                  <a:pt x="757760" y="150034"/>
                </a:lnTo>
                <a:cubicBezTo>
                  <a:pt x="757760" y="130232"/>
                  <a:pt x="761774" y="111367"/>
                  <a:pt x="769031" y="94209"/>
                </a:cubicBezTo>
                <a:close/>
                <a:moveTo>
                  <a:pt x="842697" y="19642"/>
                </a:moveTo>
                <a:lnTo>
                  <a:pt x="841623" y="79570"/>
                </a:lnTo>
                <a:cubicBezTo>
                  <a:pt x="835444" y="133077"/>
                  <a:pt x="823973" y="186403"/>
                  <a:pt x="807000" y="238784"/>
                </a:cubicBezTo>
                <a:lnTo>
                  <a:pt x="757760" y="350562"/>
                </a:lnTo>
                <a:lnTo>
                  <a:pt x="757760" y="294117"/>
                </a:lnTo>
                <a:lnTo>
                  <a:pt x="759633" y="288097"/>
                </a:lnTo>
                <a:lnTo>
                  <a:pt x="759633" y="276014"/>
                </a:lnTo>
                <a:lnTo>
                  <a:pt x="757760" y="282035"/>
                </a:lnTo>
                <a:lnTo>
                  <a:pt x="757760" y="253134"/>
                </a:lnTo>
                <a:lnTo>
                  <a:pt x="769439" y="226621"/>
                </a:lnTo>
                <a:cubicBezTo>
                  <a:pt x="785604" y="176731"/>
                  <a:pt x="796527" y="125941"/>
                  <a:pt x="802410" y="74979"/>
                </a:cubicBezTo>
                <a:lnTo>
                  <a:pt x="802920" y="46460"/>
                </a:lnTo>
                <a:close/>
                <a:moveTo>
                  <a:pt x="885799" y="7618"/>
                </a:moveTo>
                <a:lnTo>
                  <a:pt x="884423" y="84551"/>
                </a:lnTo>
                <a:cubicBezTo>
                  <a:pt x="871425" y="197129"/>
                  <a:pt x="836158" y="308946"/>
                  <a:pt x="776845" y="413577"/>
                </a:cubicBezTo>
                <a:lnTo>
                  <a:pt x="757760" y="440510"/>
                </a:lnTo>
                <a:lnTo>
                  <a:pt x="757760" y="400702"/>
                </a:lnTo>
                <a:lnTo>
                  <a:pt x="759633" y="397256"/>
                </a:lnTo>
                <a:lnTo>
                  <a:pt x="759633" y="389686"/>
                </a:lnTo>
                <a:lnTo>
                  <a:pt x="757760" y="393132"/>
                </a:lnTo>
                <a:lnTo>
                  <a:pt x="757760" y="359475"/>
                </a:lnTo>
                <a:lnTo>
                  <a:pt x="810444" y="239881"/>
                </a:lnTo>
                <a:cubicBezTo>
                  <a:pt x="827492" y="187268"/>
                  <a:pt x="839014" y="133707"/>
                  <a:pt x="845220" y="79965"/>
                </a:cubicBezTo>
                <a:lnTo>
                  <a:pt x="846344" y="17183"/>
                </a:lnTo>
                <a:lnTo>
                  <a:pt x="849730" y="14900"/>
                </a:lnTo>
                <a:close/>
                <a:moveTo>
                  <a:pt x="3913633" y="6615"/>
                </a:moveTo>
                <a:lnTo>
                  <a:pt x="5103195" y="6615"/>
                </a:lnTo>
                <a:cubicBezTo>
                  <a:pt x="5179468" y="6615"/>
                  <a:pt x="5241300" y="68447"/>
                  <a:pt x="5241300" y="144720"/>
                </a:cubicBezTo>
                <a:lnTo>
                  <a:pt x="5241300" y="1334282"/>
                </a:lnTo>
                <a:cubicBezTo>
                  <a:pt x="5241300" y="1410555"/>
                  <a:pt x="5179468" y="1472387"/>
                  <a:pt x="5103195" y="1472387"/>
                </a:cubicBezTo>
                <a:lnTo>
                  <a:pt x="3913633" y="1472387"/>
                </a:lnTo>
                <a:cubicBezTo>
                  <a:pt x="3837361" y="1472387"/>
                  <a:pt x="3775529" y="1410555"/>
                  <a:pt x="3775529" y="1334282"/>
                </a:cubicBezTo>
                <a:lnTo>
                  <a:pt x="3775529" y="144720"/>
                </a:lnTo>
                <a:cubicBezTo>
                  <a:pt x="3775529" y="68447"/>
                  <a:pt x="3837361" y="6615"/>
                  <a:pt x="3913633" y="6615"/>
                </a:cubicBezTo>
                <a:close/>
                <a:moveTo>
                  <a:pt x="9277361" y="6614"/>
                </a:moveTo>
                <a:lnTo>
                  <a:pt x="9287170" y="103607"/>
                </a:lnTo>
                <a:cubicBezTo>
                  <a:pt x="9328466" y="304851"/>
                  <a:pt x="9487376" y="463762"/>
                  <a:pt x="9688618" y="505058"/>
                </a:cubicBezTo>
                <a:lnTo>
                  <a:pt x="9771680" y="513459"/>
                </a:lnTo>
                <a:lnTo>
                  <a:pt x="9771680" y="509276"/>
                </a:lnTo>
                <a:lnTo>
                  <a:pt x="9689452" y="500961"/>
                </a:lnTo>
                <a:cubicBezTo>
                  <a:pt x="9489832" y="460004"/>
                  <a:pt x="9332224" y="302394"/>
                  <a:pt x="9291267" y="102772"/>
                </a:cubicBezTo>
                <a:lnTo>
                  <a:pt x="9281543" y="6614"/>
                </a:lnTo>
                <a:close/>
                <a:moveTo>
                  <a:pt x="9227449" y="6614"/>
                </a:moveTo>
                <a:lnTo>
                  <a:pt x="9238273" y="113668"/>
                </a:lnTo>
                <a:cubicBezTo>
                  <a:pt x="9283557" y="334408"/>
                  <a:pt x="9457819" y="508671"/>
                  <a:pt x="9678558" y="553955"/>
                </a:cubicBezTo>
                <a:lnTo>
                  <a:pt x="9771680" y="563370"/>
                </a:lnTo>
                <a:lnTo>
                  <a:pt x="9771680" y="559187"/>
                </a:lnTo>
                <a:lnTo>
                  <a:pt x="9679420" y="549854"/>
                </a:lnTo>
                <a:cubicBezTo>
                  <a:pt x="9460342" y="504894"/>
                  <a:pt x="9287334" y="331885"/>
                  <a:pt x="9242374" y="112805"/>
                </a:cubicBezTo>
                <a:lnTo>
                  <a:pt x="9231633" y="6614"/>
                </a:lnTo>
                <a:close/>
                <a:moveTo>
                  <a:pt x="9177539" y="6614"/>
                </a:moveTo>
                <a:lnTo>
                  <a:pt x="9189380" y="123700"/>
                </a:lnTo>
                <a:cubicBezTo>
                  <a:pt x="9238667" y="363898"/>
                  <a:pt x="9428328" y="553561"/>
                  <a:pt x="9668525" y="602848"/>
                </a:cubicBezTo>
                <a:lnTo>
                  <a:pt x="9771680" y="613281"/>
                </a:lnTo>
                <a:lnTo>
                  <a:pt x="9771680" y="609098"/>
                </a:lnTo>
                <a:lnTo>
                  <a:pt x="9669360" y="598751"/>
                </a:lnTo>
                <a:cubicBezTo>
                  <a:pt x="9430786" y="549803"/>
                  <a:pt x="9242425" y="361441"/>
                  <a:pt x="9193477" y="122865"/>
                </a:cubicBezTo>
                <a:lnTo>
                  <a:pt x="9181722" y="6614"/>
                </a:lnTo>
                <a:close/>
                <a:moveTo>
                  <a:pt x="9127627" y="6614"/>
                </a:moveTo>
                <a:lnTo>
                  <a:pt x="9140483" y="133761"/>
                </a:lnTo>
                <a:cubicBezTo>
                  <a:pt x="9193758" y="393455"/>
                  <a:pt x="9398772" y="598470"/>
                  <a:pt x="9658464" y="651746"/>
                </a:cubicBezTo>
                <a:lnTo>
                  <a:pt x="9771680" y="663192"/>
                </a:lnTo>
                <a:lnTo>
                  <a:pt x="9771680" y="659009"/>
                </a:lnTo>
                <a:lnTo>
                  <a:pt x="9659327" y="647645"/>
                </a:lnTo>
                <a:cubicBezTo>
                  <a:pt x="9401295" y="594693"/>
                  <a:pt x="9197535" y="390932"/>
                  <a:pt x="9144583" y="132899"/>
                </a:cubicBezTo>
                <a:lnTo>
                  <a:pt x="9131811" y="6614"/>
                </a:lnTo>
                <a:close/>
                <a:moveTo>
                  <a:pt x="9077373" y="6614"/>
                </a:moveTo>
                <a:lnTo>
                  <a:pt x="9080729" y="72842"/>
                </a:lnTo>
                <a:cubicBezTo>
                  <a:pt x="9114987" y="409096"/>
                  <a:pt x="9383132" y="677242"/>
                  <a:pt x="9719382" y="711500"/>
                </a:cubicBezTo>
                <a:lnTo>
                  <a:pt x="9771680" y="714150"/>
                </a:lnTo>
                <a:lnTo>
                  <a:pt x="9771680" y="708921"/>
                </a:lnTo>
                <a:lnTo>
                  <a:pt x="9649266" y="696543"/>
                </a:lnTo>
                <a:cubicBezTo>
                  <a:pt x="9371738" y="639603"/>
                  <a:pt x="9152626" y="420489"/>
                  <a:pt x="9095686" y="142959"/>
                </a:cubicBezTo>
                <a:lnTo>
                  <a:pt x="9081900" y="6614"/>
                </a:lnTo>
                <a:close/>
                <a:moveTo>
                  <a:pt x="9027463" y="6614"/>
                </a:moveTo>
                <a:lnTo>
                  <a:pt x="9031076" y="77945"/>
                </a:lnTo>
                <a:cubicBezTo>
                  <a:pt x="9067720" y="437692"/>
                  <a:pt x="9354535" y="724509"/>
                  <a:pt x="9714279" y="761153"/>
                </a:cubicBezTo>
                <a:lnTo>
                  <a:pt x="9771680" y="764061"/>
                </a:lnTo>
                <a:lnTo>
                  <a:pt x="9771680" y="759877"/>
                </a:lnTo>
                <a:lnTo>
                  <a:pt x="9714718" y="756991"/>
                </a:lnTo>
                <a:cubicBezTo>
                  <a:pt x="9356987" y="720540"/>
                  <a:pt x="9071688" y="435240"/>
                  <a:pt x="9035239" y="77507"/>
                </a:cubicBezTo>
                <a:lnTo>
                  <a:pt x="9031646" y="6614"/>
                </a:lnTo>
                <a:close/>
                <a:moveTo>
                  <a:pt x="8977552" y="6614"/>
                </a:moveTo>
                <a:lnTo>
                  <a:pt x="8981424" y="83034"/>
                </a:lnTo>
                <a:cubicBezTo>
                  <a:pt x="9020462" y="466210"/>
                  <a:pt x="9326017" y="771768"/>
                  <a:pt x="9709191" y="810806"/>
                </a:cubicBezTo>
                <a:lnTo>
                  <a:pt x="9771680" y="813972"/>
                </a:lnTo>
                <a:lnTo>
                  <a:pt x="9771680" y="809790"/>
                </a:lnTo>
                <a:lnTo>
                  <a:pt x="9709614" y="806645"/>
                </a:lnTo>
                <a:cubicBezTo>
                  <a:pt x="9328390" y="767810"/>
                  <a:pt x="9024420" y="463837"/>
                  <a:pt x="8985585" y="82611"/>
                </a:cubicBezTo>
                <a:lnTo>
                  <a:pt x="8981735" y="6614"/>
                </a:lnTo>
                <a:close/>
                <a:moveTo>
                  <a:pt x="8927641" y="6614"/>
                </a:moveTo>
                <a:lnTo>
                  <a:pt x="8931771" y="88138"/>
                </a:lnTo>
                <a:cubicBezTo>
                  <a:pt x="8973194" y="494808"/>
                  <a:pt x="9297421" y="819037"/>
                  <a:pt x="9704087" y="860461"/>
                </a:cubicBezTo>
                <a:lnTo>
                  <a:pt x="9771680" y="863885"/>
                </a:lnTo>
                <a:lnTo>
                  <a:pt x="9771680" y="859700"/>
                </a:lnTo>
                <a:lnTo>
                  <a:pt x="9704526" y="856297"/>
                </a:lnTo>
                <a:cubicBezTo>
                  <a:pt x="9299872" y="815068"/>
                  <a:pt x="8977162" y="492356"/>
                  <a:pt x="8935933" y="87700"/>
                </a:cubicBezTo>
                <a:lnTo>
                  <a:pt x="8931824" y="6614"/>
                </a:lnTo>
                <a:close/>
                <a:moveTo>
                  <a:pt x="8877730" y="6614"/>
                </a:moveTo>
                <a:lnTo>
                  <a:pt x="8882118" y="93227"/>
                </a:lnTo>
                <a:cubicBezTo>
                  <a:pt x="8925936" y="523327"/>
                  <a:pt x="9268903" y="866295"/>
                  <a:pt x="9698999" y="910113"/>
                </a:cubicBezTo>
                <a:lnTo>
                  <a:pt x="9771680" y="913795"/>
                </a:lnTo>
                <a:lnTo>
                  <a:pt x="9771680" y="909613"/>
                </a:lnTo>
                <a:lnTo>
                  <a:pt x="9699422" y="905952"/>
                </a:lnTo>
                <a:cubicBezTo>
                  <a:pt x="9271275" y="862337"/>
                  <a:pt x="8929894" y="520954"/>
                  <a:pt x="8886280" y="92804"/>
                </a:cubicBezTo>
                <a:lnTo>
                  <a:pt x="8881913" y="6614"/>
                </a:lnTo>
                <a:close/>
                <a:moveTo>
                  <a:pt x="8827819" y="6614"/>
                </a:moveTo>
                <a:lnTo>
                  <a:pt x="8832465" y="98330"/>
                </a:lnTo>
                <a:cubicBezTo>
                  <a:pt x="8878667" y="551923"/>
                  <a:pt x="9240305" y="913563"/>
                  <a:pt x="9693895" y="959766"/>
                </a:cubicBezTo>
                <a:lnTo>
                  <a:pt x="9771680" y="963707"/>
                </a:lnTo>
                <a:lnTo>
                  <a:pt x="9771680" y="959523"/>
                </a:lnTo>
                <a:lnTo>
                  <a:pt x="9694334" y="955604"/>
                </a:lnTo>
                <a:cubicBezTo>
                  <a:pt x="9242756" y="909595"/>
                  <a:pt x="8882636" y="549471"/>
                  <a:pt x="8836627" y="97891"/>
                </a:cubicBezTo>
                <a:lnTo>
                  <a:pt x="8832002" y="6614"/>
                </a:lnTo>
                <a:close/>
                <a:moveTo>
                  <a:pt x="8777908" y="6614"/>
                </a:moveTo>
                <a:lnTo>
                  <a:pt x="8782813" y="103419"/>
                </a:lnTo>
                <a:cubicBezTo>
                  <a:pt x="8831410" y="580441"/>
                  <a:pt x="9211787" y="960821"/>
                  <a:pt x="9688807" y="1009419"/>
                </a:cubicBezTo>
                <a:lnTo>
                  <a:pt x="9771680" y="1013617"/>
                </a:lnTo>
                <a:lnTo>
                  <a:pt x="9771680" y="1009435"/>
                </a:lnTo>
                <a:lnTo>
                  <a:pt x="9689230" y="1005257"/>
                </a:lnTo>
                <a:cubicBezTo>
                  <a:pt x="9214160" y="956863"/>
                  <a:pt x="8835368" y="578069"/>
                  <a:pt x="8786974" y="102996"/>
                </a:cubicBezTo>
                <a:lnTo>
                  <a:pt x="8782091" y="6614"/>
                </a:lnTo>
                <a:close/>
                <a:moveTo>
                  <a:pt x="8727997" y="6614"/>
                </a:moveTo>
                <a:lnTo>
                  <a:pt x="8733159" y="108523"/>
                </a:lnTo>
                <a:cubicBezTo>
                  <a:pt x="8784141" y="609040"/>
                  <a:pt x="9183190" y="1008091"/>
                  <a:pt x="9683703" y="1059073"/>
                </a:cubicBezTo>
                <a:lnTo>
                  <a:pt x="9771680" y="1063530"/>
                </a:lnTo>
                <a:lnTo>
                  <a:pt x="9771680" y="1059346"/>
                </a:lnTo>
                <a:lnTo>
                  <a:pt x="9684142" y="1054911"/>
                </a:lnTo>
                <a:cubicBezTo>
                  <a:pt x="9185642" y="1004122"/>
                  <a:pt x="8788110" y="606588"/>
                  <a:pt x="8737321" y="108084"/>
                </a:cubicBezTo>
                <a:lnTo>
                  <a:pt x="8732180" y="6614"/>
                </a:lnTo>
                <a:close/>
                <a:moveTo>
                  <a:pt x="8678086" y="6614"/>
                </a:moveTo>
                <a:lnTo>
                  <a:pt x="8683507" y="113611"/>
                </a:lnTo>
                <a:cubicBezTo>
                  <a:pt x="8736883" y="637558"/>
                  <a:pt x="9154671" y="1055349"/>
                  <a:pt x="9678615" y="1108725"/>
                </a:cubicBezTo>
                <a:lnTo>
                  <a:pt x="9771680" y="1113440"/>
                </a:lnTo>
                <a:lnTo>
                  <a:pt x="9771680" y="1109258"/>
                </a:lnTo>
                <a:lnTo>
                  <a:pt x="9679038" y="1104564"/>
                </a:lnTo>
                <a:cubicBezTo>
                  <a:pt x="9157044" y="1051390"/>
                  <a:pt x="8740842" y="635185"/>
                  <a:pt x="8687668" y="113188"/>
                </a:cubicBezTo>
                <a:lnTo>
                  <a:pt x="8682269" y="6614"/>
                </a:lnTo>
                <a:close/>
                <a:moveTo>
                  <a:pt x="8628175" y="6614"/>
                </a:moveTo>
                <a:lnTo>
                  <a:pt x="8633854" y="118714"/>
                </a:lnTo>
                <a:cubicBezTo>
                  <a:pt x="8689615" y="666154"/>
                  <a:pt x="9126074" y="1102617"/>
                  <a:pt x="9673511" y="1158379"/>
                </a:cubicBezTo>
                <a:lnTo>
                  <a:pt x="9771680" y="1163352"/>
                </a:lnTo>
                <a:lnTo>
                  <a:pt x="9771680" y="1159168"/>
                </a:lnTo>
                <a:lnTo>
                  <a:pt x="9673949" y="1154217"/>
                </a:lnTo>
                <a:cubicBezTo>
                  <a:pt x="9128526" y="1098648"/>
                  <a:pt x="8693584" y="663702"/>
                  <a:pt x="8638016" y="118275"/>
                </a:cubicBezTo>
                <a:lnTo>
                  <a:pt x="8632358" y="6614"/>
                </a:lnTo>
                <a:close/>
                <a:moveTo>
                  <a:pt x="8578264" y="6614"/>
                </a:moveTo>
                <a:lnTo>
                  <a:pt x="8584201" y="123803"/>
                </a:lnTo>
                <a:cubicBezTo>
                  <a:pt x="8642357" y="694673"/>
                  <a:pt x="9097556" y="1149875"/>
                  <a:pt x="9668423" y="1208031"/>
                </a:cubicBezTo>
                <a:lnTo>
                  <a:pt x="9771680" y="1213263"/>
                </a:lnTo>
                <a:lnTo>
                  <a:pt x="9771680" y="1209080"/>
                </a:lnTo>
                <a:lnTo>
                  <a:pt x="9668846" y="1203870"/>
                </a:lnTo>
                <a:cubicBezTo>
                  <a:pt x="9099929" y="1145916"/>
                  <a:pt x="8646316" y="692300"/>
                  <a:pt x="8588362" y="123380"/>
                </a:cubicBezTo>
                <a:lnTo>
                  <a:pt x="8582447" y="6614"/>
                </a:lnTo>
                <a:close/>
                <a:moveTo>
                  <a:pt x="8528353" y="6614"/>
                </a:moveTo>
                <a:lnTo>
                  <a:pt x="8534548" y="128907"/>
                </a:lnTo>
                <a:cubicBezTo>
                  <a:pt x="8595089" y="723271"/>
                  <a:pt x="9068959" y="1197144"/>
                  <a:pt x="9663319" y="1257685"/>
                </a:cubicBezTo>
                <a:lnTo>
                  <a:pt x="9771680" y="1263175"/>
                </a:lnTo>
                <a:lnTo>
                  <a:pt x="9771680" y="1258992"/>
                </a:lnTo>
                <a:lnTo>
                  <a:pt x="9663757" y="1253524"/>
                </a:lnTo>
                <a:cubicBezTo>
                  <a:pt x="9071411" y="1193185"/>
                  <a:pt x="8599058" y="720898"/>
                  <a:pt x="8538710" y="128484"/>
                </a:cubicBezTo>
                <a:lnTo>
                  <a:pt x="8532536" y="6614"/>
                </a:lnTo>
                <a:close/>
                <a:moveTo>
                  <a:pt x="8478442" y="6614"/>
                </a:moveTo>
                <a:lnTo>
                  <a:pt x="8484896" y="133995"/>
                </a:lnTo>
                <a:cubicBezTo>
                  <a:pt x="8547831" y="751788"/>
                  <a:pt x="9040441" y="1244402"/>
                  <a:pt x="9658231" y="1307338"/>
                </a:cubicBezTo>
                <a:lnTo>
                  <a:pt x="9771680" y="1313086"/>
                </a:lnTo>
                <a:lnTo>
                  <a:pt x="9771680" y="1308902"/>
                </a:lnTo>
                <a:lnTo>
                  <a:pt x="9658653" y="1303176"/>
                </a:lnTo>
                <a:cubicBezTo>
                  <a:pt x="9042813" y="1240442"/>
                  <a:pt x="8551790" y="749415"/>
                  <a:pt x="8489057" y="133572"/>
                </a:cubicBezTo>
                <a:lnTo>
                  <a:pt x="8482625" y="6614"/>
                </a:lnTo>
                <a:close/>
                <a:moveTo>
                  <a:pt x="8428531" y="6614"/>
                </a:moveTo>
                <a:lnTo>
                  <a:pt x="8435242" y="139099"/>
                </a:lnTo>
                <a:cubicBezTo>
                  <a:pt x="8500563" y="780386"/>
                  <a:pt x="9011844" y="1291670"/>
                  <a:pt x="9653127" y="1356991"/>
                </a:cubicBezTo>
                <a:lnTo>
                  <a:pt x="9771680" y="1362997"/>
                </a:lnTo>
                <a:lnTo>
                  <a:pt x="9771680" y="1358813"/>
                </a:lnTo>
                <a:lnTo>
                  <a:pt x="9653565" y="1352829"/>
                </a:lnTo>
                <a:cubicBezTo>
                  <a:pt x="9014296" y="1287701"/>
                  <a:pt x="8504532" y="777935"/>
                  <a:pt x="8439404" y="138661"/>
                </a:cubicBezTo>
                <a:lnTo>
                  <a:pt x="8432714" y="6614"/>
                </a:lnTo>
                <a:close/>
                <a:moveTo>
                  <a:pt x="8378620" y="6614"/>
                </a:moveTo>
                <a:lnTo>
                  <a:pt x="8385590" y="144188"/>
                </a:lnTo>
                <a:cubicBezTo>
                  <a:pt x="8453305" y="808904"/>
                  <a:pt x="8983326" y="1338929"/>
                  <a:pt x="9648038" y="1406644"/>
                </a:cubicBezTo>
                <a:lnTo>
                  <a:pt x="9771680" y="1412909"/>
                </a:lnTo>
                <a:lnTo>
                  <a:pt x="9771680" y="1408726"/>
                </a:lnTo>
                <a:lnTo>
                  <a:pt x="9648461" y="1402483"/>
                </a:lnTo>
                <a:cubicBezTo>
                  <a:pt x="8985699" y="1334970"/>
                  <a:pt x="8457263" y="806532"/>
                  <a:pt x="8389751" y="143765"/>
                </a:cubicBezTo>
                <a:lnTo>
                  <a:pt x="8382803" y="6614"/>
                </a:lnTo>
                <a:close/>
                <a:moveTo>
                  <a:pt x="8328709" y="6614"/>
                </a:moveTo>
                <a:lnTo>
                  <a:pt x="8335937" y="149292"/>
                </a:lnTo>
                <a:cubicBezTo>
                  <a:pt x="8406037" y="837502"/>
                  <a:pt x="8954728" y="1386197"/>
                  <a:pt x="9642934" y="1456298"/>
                </a:cubicBezTo>
                <a:lnTo>
                  <a:pt x="9771680" y="1462820"/>
                </a:lnTo>
                <a:lnTo>
                  <a:pt x="9771680" y="1458636"/>
                </a:lnTo>
                <a:lnTo>
                  <a:pt x="9643373" y="1452136"/>
                </a:lnTo>
                <a:cubicBezTo>
                  <a:pt x="8957180" y="1382228"/>
                  <a:pt x="8410006" y="835050"/>
                  <a:pt x="8340099" y="148853"/>
                </a:cubicBezTo>
                <a:lnTo>
                  <a:pt x="8332892" y="6614"/>
                </a:lnTo>
                <a:close/>
                <a:moveTo>
                  <a:pt x="8278798" y="6614"/>
                </a:moveTo>
                <a:lnTo>
                  <a:pt x="8286284" y="154379"/>
                </a:lnTo>
                <a:cubicBezTo>
                  <a:pt x="8358779" y="866020"/>
                  <a:pt x="8926210" y="1433455"/>
                  <a:pt x="9637845" y="1505950"/>
                </a:cubicBezTo>
                <a:lnTo>
                  <a:pt x="9771680" y="1512731"/>
                </a:lnTo>
                <a:lnTo>
                  <a:pt x="9771680" y="1508548"/>
                </a:lnTo>
                <a:lnTo>
                  <a:pt x="9638268" y="1501789"/>
                </a:lnTo>
                <a:cubicBezTo>
                  <a:pt x="8928583" y="1429497"/>
                  <a:pt x="8362737" y="863647"/>
                  <a:pt x="8290445" y="153956"/>
                </a:cubicBezTo>
                <a:lnTo>
                  <a:pt x="8282981" y="6614"/>
                </a:lnTo>
                <a:close/>
                <a:moveTo>
                  <a:pt x="8228887" y="6614"/>
                </a:moveTo>
                <a:lnTo>
                  <a:pt x="8236631" y="159484"/>
                </a:lnTo>
                <a:cubicBezTo>
                  <a:pt x="8311511" y="894617"/>
                  <a:pt x="8897613" y="1480723"/>
                  <a:pt x="9632741" y="1555603"/>
                </a:cubicBezTo>
                <a:lnTo>
                  <a:pt x="9771680" y="1562642"/>
                </a:lnTo>
                <a:lnTo>
                  <a:pt x="9771680" y="1558459"/>
                </a:lnTo>
                <a:lnTo>
                  <a:pt x="9633180" y="1551441"/>
                </a:lnTo>
                <a:cubicBezTo>
                  <a:pt x="8900065" y="1476754"/>
                  <a:pt x="8315479" y="892166"/>
                  <a:pt x="8240793" y="159045"/>
                </a:cubicBezTo>
                <a:lnTo>
                  <a:pt x="8233070" y="6614"/>
                </a:lnTo>
                <a:close/>
                <a:moveTo>
                  <a:pt x="8178976" y="6614"/>
                </a:moveTo>
                <a:lnTo>
                  <a:pt x="8186979" y="164572"/>
                </a:lnTo>
                <a:cubicBezTo>
                  <a:pt x="8264253" y="923136"/>
                  <a:pt x="8869094" y="1527982"/>
                  <a:pt x="9627653" y="1605257"/>
                </a:cubicBezTo>
                <a:lnTo>
                  <a:pt x="9771680" y="1612554"/>
                </a:lnTo>
                <a:lnTo>
                  <a:pt x="9771680" y="1608371"/>
                </a:lnTo>
                <a:lnTo>
                  <a:pt x="9628076" y="1601096"/>
                </a:lnTo>
                <a:cubicBezTo>
                  <a:pt x="8871467" y="1524024"/>
                  <a:pt x="8268211" y="920763"/>
                  <a:pt x="8191140" y="164149"/>
                </a:cubicBezTo>
                <a:lnTo>
                  <a:pt x="8183159" y="6614"/>
                </a:lnTo>
                <a:close/>
                <a:moveTo>
                  <a:pt x="8129065" y="6614"/>
                </a:moveTo>
                <a:lnTo>
                  <a:pt x="8137311" y="169911"/>
                </a:lnTo>
                <a:cubicBezTo>
                  <a:pt x="8216828" y="952919"/>
                  <a:pt x="8839313" y="1575407"/>
                  <a:pt x="9622315" y="1654926"/>
                </a:cubicBezTo>
                <a:lnTo>
                  <a:pt x="9771680" y="1662468"/>
                </a:lnTo>
                <a:lnTo>
                  <a:pt x="9771680" y="1658322"/>
                </a:lnTo>
                <a:lnTo>
                  <a:pt x="9627605" y="1651302"/>
                </a:lnTo>
                <a:cubicBezTo>
                  <a:pt x="9246630" y="1613971"/>
                  <a:pt x="8893250" y="1447507"/>
                  <a:pt x="8618989" y="1173244"/>
                </a:cubicBezTo>
                <a:cubicBezTo>
                  <a:pt x="8344728" y="898982"/>
                  <a:pt x="8178265" y="545672"/>
                  <a:pt x="8140935" y="164649"/>
                </a:cubicBezTo>
                <a:lnTo>
                  <a:pt x="8133236" y="6614"/>
                </a:lnTo>
                <a:close/>
                <a:moveTo>
                  <a:pt x="1447465" y="3307"/>
                </a:moveTo>
                <a:lnTo>
                  <a:pt x="3577255" y="3307"/>
                </a:lnTo>
                <a:cubicBezTo>
                  <a:pt x="3597623" y="3307"/>
                  <a:pt x="3617027" y="7435"/>
                  <a:pt x="3634675" y="14900"/>
                </a:cubicBezTo>
                <a:lnTo>
                  <a:pt x="3637880" y="17061"/>
                </a:lnTo>
                <a:lnTo>
                  <a:pt x="3641967" y="17886"/>
                </a:lnTo>
                <a:cubicBezTo>
                  <a:pt x="3693443" y="39658"/>
                  <a:pt x="3729561" y="90628"/>
                  <a:pt x="3729561" y="150034"/>
                </a:cubicBezTo>
                <a:lnTo>
                  <a:pt x="3729561" y="2834997"/>
                </a:lnTo>
                <a:cubicBezTo>
                  <a:pt x="3729561" y="2914205"/>
                  <a:pt x="3665350" y="2978416"/>
                  <a:pt x="3586142" y="2978416"/>
                </a:cubicBezTo>
                <a:lnTo>
                  <a:pt x="901179" y="2978416"/>
                </a:lnTo>
                <a:cubicBezTo>
                  <a:pt x="821971" y="2978416"/>
                  <a:pt x="757760" y="2914205"/>
                  <a:pt x="757760" y="2834997"/>
                </a:cubicBezTo>
                <a:lnTo>
                  <a:pt x="757760" y="1255384"/>
                </a:lnTo>
                <a:lnTo>
                  <a:pt x="759633" y="1254246"/>
                </a:lnTo>
                <a:lnTo>
                  <a:pt x="759633" y="1250374"/>
                </a:lnTo>
                <a:lnTo>
                  <a:pt x="757760" y="1251498"/>
                </a:lnTo>
                <a:lnTo>
                  <a:pt x="757760" y="1213433"/>
                </a:lnTo>
                <a:lnTo>
                  <a:pt x="778861" y="1201653"/>
                </a:lnTo>
                <a:cubicBezTo>
                  <a:pt x="975390" y="1079135"/>
                  <a:pt x="1145025" y="907223"/>
                  <a:pt x="1267265" y="691585"/>
                </a:cubicBezTo>
                <a:cubicBezTo>
                  <a:pt x="1365057" y="519074"/>
                  <a:pt x="1423258" y="334911"/>
                  <a:pt x="1444770" y="149590"/>
                </a:cubicBezTo>
                <a:close/>
                <a:moveTo>
                  <a:pt x="1404088" y="3307"/>
                </a:moveTo>
                <a:lnTo>
                  <a:pt x="1444164" y="3307"/>
                </a:lnTo>
                <a:lnTo>
                  <a:pt x="1440365" y="159209"/>
                </a:lnTo>
                <a:cubicBezTo>
                  <a:pt x="1417580" y="343544"/>
                  <a:pt x="1358465" y="523380"/>
                  <a:pt x="1264124" y="689804"/>
                </a:cubicBezTo>
                <a:cubicBezTo>
                  <a:pt x="1146197" y="897834"/>
                  <a:pt x="982018" y="1069400"/>
                  <a:pt x="785421" y="1193712"/>
                </a:cubicBezTo>
                <a:lnTo>
                  <a:pt x="757760" y="1209351"/>
                </a:lnTo>
                <a:lnTo>
                  <a:pt x="757760" y="1204390"/>
                </a:lnTo>
                <a:lnTo>
                  <a:pt x="759633" y="1203251"/>
                </a:lnTo>
                <a:lnTo>
                  <a:pt x="759633" y="1199042"/>
                </a:lnTo>
                <a:lnTo>
                  <a:pt x="757760" y="1200181"/>
                </a:lnTo>
                <a:lnTo>
                  <a:pt x="757760" y="1163344"/>
                </a:lnTo>
                <a:lnTo>
                  <a:pt x="867228" y="1087553"/>
                </a:lnTo>
                <a:cubicBezTo>
                  <a:pt x="1010805" y="977421"/>
                  <a:pt x="1135077" y="837403"/>
                  <a:pt x="1229783" y="670336"/>
                </a:cubicBezTo>
                <a:cubicBezTo>
                  <a:pt x="1324489" y="503270"/>
                  <a:pt x="1380801" y="324727"/>
                  <a:pt x="1401555" y="144969"/>
                </a:cubicBezTo>
                <a:close/>
                <a:moveTo>
                  <a:pt x="1361218" y="3307"/>
                </a:moveTo>
                <a:lnTo>
                  <a:pt x="1400503" y="3307"/>
                </a:lnTo>
                <a:lnTo>
                  <a:pt x="1397975" y="144544"/>
                </a:lnTo>
                <a:cubicBezTo>
                  <a:pt x="1377273" y="323836"/>
                  <a:pt x="1321105" y="501917"/>
                  <a:pt x="1226642" y="668555"/>
                </a:cubicBezTo>
                <a:cubicBezTo>
                  <a:pt x="1132179" y="835194"/>
                  <a:pt x="1008229" y="974851"/>
                  <a:pt x="865024" y="1084700"/>
                </a:cubicBezTo>
                <a:lnTo>
                  <a:pt x="757760" y="1158967"/>
                </a:lnTo>
                <a:lnTo>
                  <a:pt x="757760" y="1154053"/>
                </a:lnTo>
                <a:lnTo>
                  <a:pt x="759633" y="1152914"/>
                </a:lnTo>
                <a:lnTo>
                  <a:pt x="759633" y="1148663"/>
                </a:lnTo>
                <a:lnTo>
                  <a:pt x="757760" y="1149802"/>
                </a:lnTo>
                <a:lnTo>
                  <a:pt x="757760" y="1111021"/>
                </a:lnTo>
                <a:lnTo>
                  <a:pt x="840954" y="1053419"/>
                </a:lnTo>
                <a:cubicBezTo>
                  <a:pt x="980089" y="946690"/>
                  <a:pt x="1100518" y="810997"/>
                  <a:pt x="1192299" y="649089"/>
                </a:cubicBezTo>
                <a:cubicBezTo>
                  <a:pt x="1284081" y="487181"/>
                  <a:pt x="1338656" y="314157"/>
                  <a:pt x="1358771" y="139958"/>
                </a:cubicBezTo>
                <a:close/>
                <a:moveTo>
                  <a:pt x="1318318" y="3307"/>
                </a:moveTo>
                <a:lnTo>
                  <a:pt x="1357601" y="3307"/>
                </a:lnTo>
                <a:lnTo>
                  <a:pt x="1355165" y="139557"/>
                </a:lnTo>
                <a:cubicBezTo>
                  <a:pt x="1335109" y="313290"/>
                  <a:pt x="1280687" y="485846"/>
                  <a:pt x="1189158" y="647308"/>
                </a:cubicBezTo>
                <a:cubicBezTo>
                  <a:pt x="1097629" y="808770"/>
                  <a:pt x="977523" y="944091"/>
                  <a:pt x="838757" y="1050530"/>
                </a:cubicBezTo>
                <a:lnTo>
                  <a:pt x="757760" y="1106608"/>
                </a:lnTo>
                <a:lnTo>
                  <a:pt x="757760" y="1102313"/>
                </a:lnTo>
                <a:lnTo>
                  <a:pt x="759633" y="1100912"/>
                </a:lnTo>
                <a:lnTo>
                  <a:pt x="759633" y="1096421"/>
                </a:lnTo>
                <a:lnTo>
                  <a:pt x="757760" y="1097822"/>
                </a:lnTo>
                <a:lnTo>
                  <a:pt x="757760" y="1058663"/>
                </a:lnTo>
                <a:lnTo>
                  <a:pt x="814688" y="1019248"/>
                </a:lnTo>
                <a:cubicBezTo>
                  <a:pt x="949385" y="915928"/>
                  <a:pt x="1065970" y="784572"/>
                  <a:pt x="1154818" y="627840"/>
                </a:cubicBezTo>
                <a:cubicBezTo>
                  <a:pt x="1243665" y="471108"/>
                  <a:pt x="1296493" y="303610"/>
                  <a:pt x="1315963" y="134971"/>
                </a:cubicBezTo>
                <a:close/>
                <a:moveTo>
                  <a:pt x="1275448" y="3307"/>
                </a:moveTo>
                <a:lnTo>
                  <a:pt x="1314732" y="3307"/>
                </a:lnTo>
                <a:lnTo>
                  <a:pt x="1312383" y="134545"/>
                </a:lnTo>
                <a:cubicBezTo>
                  <a:pt x="1292965" y="302718"/>
                  <a:pt x="1240281" y="469756"/>
                  <a:pt x="1151676" y="626059"/>
                </a:cubicBezTo>
                <a:cubicBezTo>
                  <a:pt x="1063071" y="782363"/>
                  <a:pt x="946808" y="913359"/>
                  <a:pt x="812485" y="1016395"/>
                </a:cubicBezTo>
                <a:lnTo>
                  <a:pt x="757760" y="1054285"/>
                </a:lnTo>
                <a:lnTo>
                  <a:pt x="757760" y="1048606"/>
                </a:lnTo>
                <a:lnTo>
                  <a:pt x="759633" y="1047205"/>
                </a:lnTo>
                <a:lnTo>
                  <a:pt x="759633" y="1042665"/>
                </a:lnTo>
                <a:lnTo>
                  <a:pt x="757760" y="1044066"/>
                </a:lnTo>
                <a:lnTo>
                  <a:pt x="757760" y="1006339"/>
                </a:lnTo>
                <a:lnTo>
                  <a:pt x="788414" y="985114"/>
                </a:lnTo>
                <a:cubicBezTo>
                  <a:pt x="918669" y="885198"/>
                  <a:pt x="1031411" y="758166"/>
                  <a:pt x="1117334" y="606592"/>
                </a:cubicBezTo>
                <a:cubicBezTo>
                  <a:pt x="1203257" y="455019"/>
                  <a:pt x="1254348" y="293039"/>
                  <a:pt x="1273180" y="129960"/>
                </a:cubicBezTo>
                <a:close/>
                <a:moveTo>
                  <a:pt x="1232546" y="3307"/>
                </a:moveTo>
                <a:lnTo>
                  <a:pt x="1271830" y="3307"/>
                </a:lnTo>
                <a:lnTo>
                  <a:pt x="1269573" y="129559"/>
                </a:lnTo>
                <a:cubicBezTo>
                  <a:pt x="1250801" y="292172"/>
                  <a:pt x="1199863" y="453684"/>
                  <a:pt x="1114193" y="604812"/>
                </a:cubicBezTo>
                <a:cubicBezTo>
                  <a:pt x="1028522" y="755939"/>
                  <a:pt x="916103" y="882599"/>
                  <a:pt x="786218" y="982225"/>
                </a:cubicBezTo>
                <a:lnTo>
                  <a:pt x="757760" y="1001928"/>
                </a:lnTo>
                <a:lnTo>
                  <a:pt x="757760" y="994851"/>
                </a:lnTo>
                <a:lnTo>
                  <a:pt x="759633" y="993450"/>
                </a:lnTo>
                <a:lnTo>
                  <a:pt x="759633" y="988960"/>
                </a:lnTo>
                <a:lnTo>
                  <a:pt x="757760" y="990361"/>
                </a:lnTo>
                <a:lnTo>
                  <a:pt x="757760" y="953981"/>
                </a:lnTo>
                <a:lnTo>
                  <a:pt x="762148" y="950943"/>
                </a:lnTo>
                <a:cubicBezTo>
                  <a:pt x="887964" y="854436"/>
                  <a:pt x="996862" y="731741"/>
                  <a:pt x="1079851" y="585343"/>
                </a:cubicBezTo>
                <a:cubicBezTo>
                  <a:pt x="1162840" y="438946"/>
                  <a:pt x="1212185" y="282491"/>
                  <a:pt x="1230371" y="124972"/>
                </a:cubicBezTo>
                <a:close/>
                <a:moveTo>
                  <a:pt x="1189676" y="3307"/>
                </a:moveTo>
                <a:lnTo>
                  <a:pt x="1228961" y="3307"/>
                </a:lnTo>
                <a:lnTo>
                  <a:pt x="1226791" y="124546"/>
                </a:lnTo>
                <a:cubicBezTo>
                  <a:pt x="1208657" y="281600"/>
                  <a:pt x="1159456" y="437594"/>
                  <a:pt x="1076710" y="583563"/>
                </a:cubicBezTo>
                <a:cubicBezTo>
                  <a:pt x="993963" y="729532"/>
                  <a:pt x="885387" y="851867"/>
                  <a:pt x="759945" y="948090"/>
                </a:cubicBezTo>
                <a:lnTo>
                  <a:pt x="757760" y="949602"/>
                </a:lnTo>
                <a:lnTo>
                  <a:pt x="757760" y="941145"/>
                </a:lnTo>
                <a:lnTo>
                  <a:pt x="759633" y="939744"/>
                </a:lnTo>
                <a:lnTo>
                  <a:pt x="759633" y="935203"/>
                </a:lnTo>
                <a:lnTo>
                  <a:pt x="757760" y="936604"/>
                </a:lnTo>
                <a:lnTo>
                  <a:pt x="757760" y="898239"/>
                </a:lnTo>
                <a:lnTo>
                  <a:pt x="823709" y="842281"/>
                </a:lnTo>
                <a:cubicBezTo>
                  <a:pt x="908213" y="763091"/>
                  <a:pt x="982319" y="670025"/>
                  <a:pt x="1042367" y="564096"/>
                </a:cubicBezTo>
                <a:cubicBezTo>
                  <a:pt x="1122432" y="422857"/>
                  <a:pt x="1170040" y="271921"/>
                  <a:pt x="1187588" y="119961"/>
                </a:cubicBezTo>
                <a:close/>
                <a:moveTo>
                  <a:pt x="1146776" y="3307"/>
                </a:moveTo>
                <a:lnTo>
                  <a:pt x="1186073" y="3307"/>
                </a:lnTo>
                <a:lnTo>
                  <a:pt x="1183991" y="119566"/>
                </a:lnTo>
                <a:cubicBezTo>
                  <a:pt x="1166497" y="271057"/>
                  <a:pt x="1119038" y="421522"/>
                  <a:pt x="1039226" y="562315"/>
                </a:cubicBezTo>
                <a:cubicBezTo>
                  <a:pt x="979367" y="667910"/>
                  <a:pt x="905490" y="760683"/>
                  <a:pt x="821245" y="839625"/>
                </a:cubicBezTo>
                <a:lnTo>
                  <a:pt x="757760" y="893488"/>
                </a:lnTo>
                <a:lnTo>
                  <a:pt x="757760" y="884391"/>
                </a:lnTo>
                <a:lnTo>
                  <a:pt x="759633" y="882689"/>
                </a:lnTo>
                <a:lnTo>
                  <a:pt x="759633" y="877832"/>
                </a:lnTo>
                <a:lnTo>
                  <a:pt x="757760" y="879534"/>
                </a:lnTo>
                <a:lnTo>
                  <a:pt x="757760" y="841784"/>
                </a:lnTo>
                <a:lnTo>
                  <a:pt x="794231" y="810840"/>
                </a:lnTo>
                <a:cubicBezTo>
                  <a:pt x="875644" y="734550"/>
                  <a:pt x="947037" y="644894"/>
                  <a:pt x="1004885" y="542847"/>
                </a:cubicBezTo>
                <a:cubicBezTo>
                  <a:pt x="1082016" y="406784"/>
                  <a:pt x="1127877" y="261374"/>
                  <a:pt x="1144779" y="114973"/>
                </a:cubicBezTo>
                <a:close/>
                <a:moveTo>
                  <a:pt x="1103906" y="3307"/>
                </a:moveTo>
                <a:lnTo>
                  <a:pt x="1143190" y="3307"/>
                </a:lnTo>
                <a:lnTo>
                  <a:pt x="1141199" y="114548"/>
                </a:lnTo>
                <a:cubicBezTo>
                  <a:pt x="1124349" y="260483"/>
                  <a:pt x="1078632" y="405432"/>
                  <a:pt x="1001744" y="541066"/>
                </a:cubicBezTo>
                <a:cubicBezTo>
                  <a:pt x="944078" y="642792"/>
                  <a:pt x="872911" y="732165"/>
                  <a:pt x="791758" y="808214"/>
                </a:cubicBezTo>
                <a:lnTo>
                  <a:pt x="757760" y="837061"/>
                </a:lnTo>
                <a:lnTo>
                  <a:pt x="757760" y="826284"/>
                </a:lnTo>
                <a:lnTo>
                  <a:pt x="759633" y="824582"/>
                </a:lnTo>
                <a:lnTo>
                  <a:pt x="759633" y="819667"/>
                </a:lnTo>
                <a:lnTo>
                  <a:pt x="757760" y="821369"/>
                </a:lnTo>
                <a:lnTo>
                  <a:pt x="757760" y="785354"/>
                </a:lnTo>
                <a:lnTo>
                  <a:pt x="764743" y="779430"/>
                </a:lnTo>
                <a:cubicBezTo>
                  <a:pt x="843063" y="706034"/>
                  <a:pt x="911747" y="619778"/>
                  <a:pt x="967402" y="521600"/>
                </a:cubicBezTo>
                <a:cubicBezTo>
                  <a:pt x="1041608" y="390695"/>
                  <a:pt x="1085732" y="250803"/>
                  <a:pt x="1101996" y="109962"/>
                </a:cubicBezTo>
                <a:close/>
                <a:moveTo>
                  <a:pt x="1061004" y="3307"/>
                </a:moveTo>
                <a:lnTo>
                  <a:pt x="1100303" y="3307"/>
                </a:lnTo>
                <a:lnTo>
                  <a:pt x="1098399" y="109567"/>
                </a:lnTo>
                <a:cubicBezTo>
                  <a:pt x="1082189" y="249939"/>
                  <a:pt x="1038214" y="389361"/>
                  <a:pt x="964260" y="519819"/>
                </a:cubicBezTo>
                <a:cubicBezTo>
                  <a:pt x="908795" y="617663"/>
                  <a:pt x="840341" y="703626"/>
                  <a:pt x="762278" y="776774"/>
                </a:cubicBezTo>
                <a:lnTo>
                  <a:pt x="757760" y="780607"/>
                </a:lnTo>
                <a:lnTo>
                  <a:pt x="757760" y="768119"/>
                </a:lnTo>
                <a:lnTo>
                  <a:pt x="758826" y="767150"/>
                </a:lnTo>
                <a:lnTo>
                  <a:pt x="759633" y="766172"/>
                </a:lnTo>
                <a:lnTo>
                  <a:pt x="759633" y="760547"/>
                </a:lnTo>
                <a:lnTo>
                  <a:pt x="757760" y="762816"/>
                </a:lnTo>
                <a:lnTo>
                  <a:pt x="757760" y="724693"/>
                </a:lnTo>
                <a:lnTo>
                  <a:pt x="807287" y="673409"/>
                </a:lnTo>
                <a:cubicBezTo>
                  <a:pt x="853083" y="620990"/>
                  <a:pt x="894283" y="563215"/>
                  <a:pt x="929919" y="500350"/>
                </a:cubicBezTo>
                <a:cubicBezTo>
                  <a:pt x="1001191" y="374622"/>
                  <a:pt x="1043569" y="240256"/>
                  <a:pt x="1059186" y="104974"/>
                </a:cubicBezTo>
                <a:close/>
                <a:moveTo>
                  <a:pt x="1018134" y="3307"/>
                </a:moveTo>
                <a:lnTo>
                  <a:pt x="1057418" y="3307"/>
                </a:lnTo>
                <a:lnTo>
                  <a:pt x="1055607" y="104549"/>
                </a:lnTo>
                <a:cubicBezTo>
                  <a:pt x="1040041" y="239365"/>
                  <a:pt x="997807" y="373270"/>
                  <a:pt x="926777" y="498570"/>
                </a:cubicBezTo>
                <a:cubicBezTo>
                  <a:pt x="891263" y="561220"/>
                  <a:pt x="850205" y="618798"/>
                  <a:pt x="804565" y="671038"/>
                </a:cubicBezTo>
                <a:lnTo>
                  <a:pt x="757760" y="719506"/>
                </a:lnTo>
                <a:lnTo>
                  <a:pt x="757760" y="701130"/>
                </a:lnTo>
                <a:lnTo>
                  <a:pt x="759633" y="698861"/>
                </a:lnTo>
                <a:lnTo>
                  <a:pt x="759633" y="693166"/>
                </a:lnTo>
                <a:lnTo>
                  <a:pt x="757760" y="695435"/>
                </a:lnTo>
                <a:lnTo>
                  <a:pt x="757760" y="662745"/>
                </a:lnTo>
                <a:lnTo>
                  <a:pt x="774838" y="645060"/>
                </a:lnTo>
                <a:cubicBezTo>
                  <a:pt x="818754" y="594792"/>
                  <a:pt x="858261" y="539388"/>
                  <a:pt x="892435" y="479103"/>
                </a:cubicBezTo>
                <a:cubicBezTo>
                  <a:pt x="960783" y="358533"/>
                  <a:pt x="1001424" y="229685"/>
                  <a:pt x="1016404" y="99963"/>
                </a:cubicBezTo>
                <a:close/>
                <a:moveTo>
                  <a:pt x="975234" y="3307"/>
                </a:moveTo>
                <a:lnTo>
                  <a:pt x="1014531" y="3307"/>
                </a:lnTo>
                <a:lnTo>
                  <a:pt x="1012807" y="99568"/>
                </a:lnTo>
                <a:cubicBezTo>
                  <a:pt x="997881" y="228821"/>
                  <a:pt x="957389" y="357198"/>
                  <a:pt x="889294" y="477322"/>
                </a:cubicBezTo>
                <a:cubicBezTo>
                  <a:pt x="855246" y="537384"/>
                  <a:pt x="815883" y="592584"/>
                  <a:pt x="772126" y="642667"/>
                </a:cubicBezTo>
                <a:lnTo>
                  <a:pt x="757760" y="657542"/>
                </a:lnTo>
                <a:lnTo>
                  <a:pt x="757760" y="633751"/>
                </a:lnTo>
                <a:lnTo>
                  <a:pt x="759633" y="631482"/>
                </a:lnTo>
                <a:lnTo>
                  <a:pt x="759633" y="625855"/>
                </a:lnTo>
                <a:lnTo>
                  <a:pt x="757760" y="628124"/>
                </a:lnTo>
                <a:lnTo>
                  <a:pt x="757760" y="595013"/>
                </a:lnTo>
                <a:lnTo>
                  <a:pt x="854953" y="457854"/>
                </a:lnTo>
                <a:cubicBezTo>
                  <a:pt x="920367" y="342460"/>
                  <a:pt x="959261" y="219138"/>
                  <a:pt x="973595" y="94976"/>
                </a:cubicBezTo>
                <a:close/>
                <a:moveTo>
                  <a:pt x="932363" y="3307"/>
                </a:moveTo>
                <a:lnTo>
                  <a:pt x="971648" y="3307"/>
                </a:lnTo>
                <a:lnTo>
                  <a:pt x="970015" y="94550"/>
                </a:lnTo>
                <a:cubicBezTo>
                  <a:pt x="955733" y="218247"/>
                  <a:pt x="916983" y="341108"/>
                  <a:pt x="851812" y="456073"/>
                </a:cubicBezTo>
                <a:lnTo>
                  <a:pt x="757760" y="588801"/>
                </a:lnTo>
                <a:lnTo>
                  <a:pt x="757760" y="566437"/>
                </a:lnTo>
                <a:lnTo>
                  <a:pt x="759633" y="564168"/>
                </a:lnTo>
                <a:lnTo>
                  <a:pt x="759633" y="558477"/>
                </a:lnTo>
                <a:lnTo>
                  <a:pt x="757760" y="560746"/>
                </a:lnTo>
                <a:lnTo>
                  <a:pt x="757760" y="520870"/>
                </a:lnTo>
                <a:lnTo>
                  <a:pt x="817470" y="436606"/>
                </a:lnTo>
                <a:cubicBezTo>
                  <a:pt x="879959" y="326371"/>
                  <a:pt x="917116" y="208567"/>
                  <a:pt x="930812" y="89964"/>
                </a:cubicBezTo>
                <a:close/>
                <a:moveTo>
                  <a:pt x="907149" y="3307"/>
                </a:moveTo>
                <a:lnTo>
                  <a:pt x="928761" y="3307"/>
                </a:lnTo>
                <a:lnTo>
                  <a:pt x="927216" y="89569"/>
                </a:lnTo>
                <a:cubicBezTo>
                  <a:pt x="913574" y="207703"/>
                  <a:pt x="876565" y="325036"/>
                  <a:pt x="814328" y="434825"/>
                </a:cubicBezTo>
                <a:lnTo>
                  <a:pt x="757760" y="514653"/>
                </a:lnTo>
                <a:lnTo>
                  <a:pt x="757760" y="490465"/>
                </a:lnTo>
                <a:lnTo>
                  <a:pt x="759633" y="487019"/>
                </a:lnTo>
                <a:lnTo>
                  <a:pt x="759633" y="479512"/>
                </a:lnTo>
                <a:lnTo>
                  <a:pt x="757760" y="482958"/>
                </a:lnTo>
                <a:lnTo>
                  <a:pt x="757760" y="446723"/>
                </a:lnTo>
                <a:lnTo>
                  <a:pt x="779986" y="415358"/>
                </a:lnTo>
                <a:cubicBezTo>
                  <a:pt x="839542" y="310298"/>
                  <a:pt x="874953" y="198020"/>
                  <a:pt x="888002" y="84977"/>
                </a:cubicBezTo>
                <a:lnTo>
                  <a:pt x="889398" y="6891"/>
                </a:lnTo>
                <a:close/>
                <a:moveTo>
                  <a:pt x="6946233" y="0"/>
                </a:moveTo>
                <a:lnTo>
                  <a:pt x="9635831" y="0"/>
                </a:lnTo>
                <a:cubicBezTo>
                  <a:pt x="9712618" y="0"/>
                  <a:pt x="9774866" y="62248"/>
                  <a:pt x="9774866" y="139035"/>
                </a:cubicBezTo>
                <a:lnTo>
                  <a:pt x="9774866" y="2839381"/>
                </a:lnTo>
                <a:cubicBezTo>
                  <a:pt x="9774866" y="2877775"/>
                  <a:pt x="9759304" y="2912533"/>
                  <a:pt x="9734144" y="2937694"/>
                </a:cubicBezTo>
                <a:lnTo>
                  <a:pt x="9733782" y="2937938"/>
                </a:lnTo>
                <a:lnTo>
                  <a:pt x="9732583" y="2939717"/>
                </a:lnTo>
                <a:cubicBezTo>
                  <a:pt x="9706629" y="2965671"/>
                  <a:pt x="9670774" y="2981723"/>
                  <a:pt x="9631170" y="2981723"/>
                </a:cubicBezTo>
                <a:lnTo>
                  <a:pt x="6946207" y="2981723"/>
                </a:lnTo>
                <a:cubicBezTo>
                  <a:pt x="6866999" y="2981723"/>
                  <a:pt x="6802788" y="2917512"/>
                  <a:pt x="6802788" y="2838304"/>
                </a:cubicBezTo>
                <a:lnTo>
                  <a:pt x="6802788" y="153341"/>
                </a:lnTo>
                <a:cubicBezTo>
                  <a:pt x="6802788" y="133539"/>
                  <a:pt x="6806801" y="114674"/>
                  <a:pt x="6814059" y="97516"/>
                </a:cubicBezTo>
                <a:lnTo>
                  <a:pt x="6816231" y="94294"/>
                </a:lnTo>
                <a:lnTo>
                  <a:pt x="6818124" y="84916"/>
                </a:lnTo>
                <a:cubicBezTo>
                  <a:pt x="6839231" y="35015"/>
                  <a:pt x="6888643" y="0"/>
                  <a:pt x="6946233" y="0"/>
                </a:cubicBezTo>
                <a:close/>
              </a:path>
            </a:pathLst>
          </a:custGeom>
          <a:solidFill>
            <a:schemeClr val="accent5"/>
          </a:solidFill>
        </p:spPr>
        <p:txBody>
          <a:bodyPr vert="horz" wrap="square" lIns="4114800" tIns="640080" rIns="0" bIns="0" rtlCol="0">
            <a:noAutofit/>
          </a:bodyPr>
          <a:lstStyle>
            <a:lvl1pPr marL="0" indent="0">
              <a:lnSpc>
                <a:spcPct val="100000"/>
              </a:lnSpc>
              <a:spcBef>
                <a:spcPts val="0"/>
              </a:spcBef>
              <a:buNone/>
              <a:defRPr lang="en-US"/>
            </a:lvl1pPr>
          </a:lstStyle>
          <a:p>
            <a:r>
              <a:rPr lang="en-US"/>
              <a:t>Click the icon</a:t>
            </a:r>
            <a:br>
              <a:rPr lang="en-US"/>
            </a:br>
            <a:r>
              <a:rPr lang="en-US"/>
              <a:t>to select a</a:t>
            </a:r>
            <a:br>
              <a:rPr lang="en-US"/>
            </a:br>
            <a:r>
              <a:rPr lang="en-US"/>
              <a:t>new photo</a:t>
            </a:r>
          </a:p>
        </p:txBody>
      </p:sp>
      <p:sp>
        <p:nvSpPr>
          <p:cNvPr id="2" name="Title 1">
            <a:extLst>
              <a:ext uri="{FF2B5EF4-FFF2-40B4-BE49-F238E27FC236}">
                <a16:creationId xmlns:a16="http://schemas.microsoft.com/office/drawing/2014/main" id="{484725DF-B185-DF62-D9C2-AFE6749DE9F4}"/>
              </a:ext>
            </a:extLst>
          </p:cNvPr>
          <p:cNvSpPr>
            <a:spLocks noGrp="1"/>
          </p:cNvSpPr>
          <p:nvPr>
            <p:ph type="ctrTitle"/>
          </p:nvPr>
        </p:nvSpPr>
        <p:spPr>
          <a:xfrm>
            <a:off x="3365500" y="1315698"/>
            <a:ext cx="8064500" cy="1017975"/>
          </a:xfrm>
        </p:spPr>
        <p:txBody>
          <a:bodyPr anchor="b">
            <a:noAutofit/>
          </a:bodyPr>
          <a:lstStyle>
            <a:lvl1pPr algn="l">
              <a:defRPr sz="3600">
                <a:solidFill>
                  <a:srgbClr val="410400"/>
                </a:solidFill>
              </a:defRPr>
            </a:lvl1pPr>
          </a:lstStyle>
          <a:p>
            <a:r>
              <a:rPr lang="en-US"/>
              <a:t>Click to edit Master title style</a:t>
            </a:r>
          </a:p>
        </p:txBody>
      </p:sp>
      <p:sp>
        <p:nvSpPr>
          <p:cNvPr id="3" name="Subtitle 2">
            <a:extLst>
              <a:ext uri="{FF2B5EF4-FFF2-40B4-BE49-F238E27FC236}">
                <a16:creationId xmlns:a16="http://schemas.microsoft.com/office/drawing/2014/main" id="{2C750214-8DD4-75C5-C137-0FFBCF354B2D}"/>
              </a:ext>
            </a:extLst>
          </p:cNvPr>
          <p:cNvSpPr>
            <a:spLocks noGrp="1"/>
          </p:cNvSpPr>
          <p:nvPr>
            <p:ph type="subTitle" idx="1"/>
          </p:nvPr>
        </p:nvSpPr>
        <p:spPr>
          <a:xfrm>
            <a:off x="3365498" y="2375861"/>
            <a:ext cx="8064499" cy="520785"/>
          </a:xfrm>
        </p:spPr>
        <p:txBody>
          <a:bodyPr anchor="t">
            <a:noAutofit/>
          </a:bodyPr>
          <a:lstStyle>
            <a:lvl1pPr marL="0" indent="0" algn="l">
              <a:lnSpc>
                <a:spcPct val="100000"/>
              </a:lnSpc>
              <a:spcBef>
                <a:spcPts val="0"/>
              </a:spcBef>
              <a:buNone/>
              <a:defRPr sz="1600">
                <a:solidFill>
                  <a:srgbClr val="410400"/>
                </a:solidFill>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Click to edit Master subtitle style</a:t>
            </a:r>
          </a:p>
        </p:txBody>
      </p:sp>
      <p:sp>
        <p:nvSpPr>
          <p:cNvPr id="4" name="Text Placeholder 23">
            <a:extLst>
              <a:ext uri="{FF2B5EF4-FFF2-40B4-BE49-F238E27FC236}">
                <a16:creationId xmlns:a16="http://schemas.microsoft.com/office/drawing/2014/main" id="{1975379E-0485-ED78-FED6-DA54C5B5E053}"/>
              </a:ext>
            </a:extLst>
          </p:cNvPr>
          <p:cNvSpPr>
            <a:spLocks noGrp="1"/>
          </p:cNvSpPr>
          <p:nvPr>
            <p:ph type="body" sz="quarter" idx="10" hasCustomPrompt="1"/>
          </p:nvPr>
        </p:nvSpPr>
        <p:spPr>
          <a:xfrm>
            <a:off x="410706" y="936893"/>
            <a:ext cx="3450094" cy="2005314"/>
          </a:xfrm>
        </p:spPr>
        <p:txBody>
          <a:bodyPr anchor="ctr">
            <a:noAutofit/>
          </a:bodyPr>
          <a:lstStyle>
            <a:lvl1pPr marL="0" indent="0">
              <a:buNone/>
              <a:defRPr kumimoji="0" lang="en-US" sz="17400" b="0" i="0" u="none" strike="noStrike" kern="1200" cap="none" normalizeH="0" baseline="0" dirty="0" smtClean="0">
                <a:ln>
                  <a:noFill/>
                </a:ln>
                <a:solidFill>
                  <a:srgbClr val="410400"/>
                </a:solidFill>
                <a:effectLst/>
                <a:uLnTx/>
                <a:uFillTx/>
                <a:latin typeface="Outfit Thin" pitchFamily="2" charset="0"/>
                <a:ea typeface="+mn-ea"/>
                <a:cs typeface="+mn-cs"/>
              </a:defRPr>
            </a:lvl1pPr>
            <a:lvl2pPr>
              <a:defRPr/>
            </a:lvl2pPr>
            <a:lvl3pPr>
              <a:defRPr/>
            </a:lvl3pPr>
            <a:lvl4pPr>
              <a:defRPr/>
            </a:lvl4pPr>
            <a:lvl5pPr>
              <a:defRPr/>
            </a:lvl5pPr>
          </a:lstStyle>
          <a:p>
            <a:pPr marL="228600" marR="0" lvl="0" indent="-228600" algn="l" defTabSz="457200" rtl="0" eaLnBrk="1" fontAlgn="auto" latinLnBrk="0" hangingPunct="1">
              <a:spcBef>
                <a:spcPts val="0"/>
              </a:spcBef>
              <a:buClrTx/>
              <a:buSzTx/>
              <a:tabLst/>
              <a:defRPr/>
            </a:pPr>
            <a:r>
              <a:rPr lang="en-US"/>
              <a:t>01</a:t>
            </a:r>
          </a:p>
        </p:txBody>
      </p:sp>
      <p:sp>
        <p:nvSpPr>
          <p:cNvPr id="10" name="Rounded Rectangle 9">
            <a:extLst>
              <a:ext uri="{FF2B5EF4-FFF2-40B4-BE49-F238E27FC236}">
                <a16:creationId xmlns:a16="http://schemas.microsoft.com/office/drawing/2014/main" id="{B347CFE2-9AF2-1ABC-DDF6-3EF719C2A729}"/>
              </a:ext>
            </a:extLst>
          </p:cNvPr>
          <p:cNvSpPr/>
          <p:nvPr userDrawn="1"/>
        </p:nvSpPr>
        <p:spPr>
          <a:xfrm>
            <a:off x="457200" y="4180248"/>
            <a:ext cx="711792" cy="711792"/>
          </a:xfrm>
          <a:prstGeom prst="roundRect">
            <a:avLst>
              <a:gd name="adj" fmla="val 17359"/>
            </a:avLst>
          </a:prstGeom>
          <a:solidFill>
            <a:srgbClr val="41040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2" name="Rounded Rectangle 11">
            <a:extLst>
              <a:ext uri="{FF2B5EF4-FFF2-40B4-BE49-F238E27FC236}">
                <a16:creationId xmlns:a16="http://schemas.microsoft.com/office/drawing/2014/main" id="{76846D04-547E-842E-1122-5D09A399E12A}"/>
              </a:ext>
            </a:extLst>
          </p:cNvPr>
          <p:cNvSpPr/>
          <p:nvPr userDrawn="1"/>
        </p:nvSpPr>
        <p:spPr>
          <a:xfrm>
            <a:off x="4233007" y="4935028"/>
            <a:ext cx="711792" cy="711792"/>
          </a:xfrm>
          <a:prstGeom prst="roundRect">
            <a:avLst>
              <a:gd name="adj" fmla="val 17359"/>
            </a:avLst>
          </a:prstGeom>
          <a:solidFill>
            <a:srgbClr val="41040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5" name="Rounded Rectangle 14">
            <a:extLst>
              <a:ext uri="{FF2B5EF4-FFF2-40B4-BE49-F238E27FC236}">
                <a16:creationId xmlns:a16="http://schemas.microsoft.com/office/drawing/2014/main" id="{0D9785BF-FDA1-9C9D-72BF-8B1E6AE60BA8}"/>
              </a:ext>
            </a:extLst>
          </p:cNvPr>
          <p:cNvSpPr/>
          <p:nvPr userDrawn="1"/>
        </p:nvSpPr>
        <p:spPr>
          <a:xfrm>
            <a:off x="5744469" y="4182979"/>
            <a:ext cx="711792" cy="711792"/>
          </a:xfrm>
          <a:prstGeom prst="roundRect">
            <a:avLst>
              <a:gd name="adj" fmla="val 17359"/>
            </a:avLst>
          </a:prstGeom>
          <a:solidFill>
            <a:srgbClr val="41040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0" name="Rounded Rectangle 19">
            <a:extLst>
              <a:ext uri="{FF2B5EF4-FFF2-40B4-BE49-F238E27FC236}">
                <a16:creationId xmlns:a16="http://schemas.microsoft.com/office/drawing/2014/main" id="{322E11EA-29F4-CEDF-9A97-49057B25713C}"/>
              </a:ext>
            </a:extLst>
          </p:cNvPr>
          <p:cNvSpPr/>
          <p:nvPr userDrawn="1"/>
        </p:nvSpPr>
        <p:spPr>
          <a:xfrm>
            <a:off x="6502229" y="3428999"/>
            <a:ext cx="711792" cy="711792"/>
          </a:xfrm>
          <a:prstGeom prst="roundRect">
            <a:avLst>
              <a:gd name="adj" fmla="val 17359"/>
            </a:avLst>
          </a:prstGeom>
          <a:solidFill>
            <a:srgbClr val="41040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1" name="Rounded Rectangle 20">
            <a:extLst>
              <a:ext uri="{FF2B5EF4-FFF2-40B4-BE49-F238E27FC236}">
                <a16:creationId xmlns:a16="http://schemas.microsoft.com/office/drawing/2014/main" id="{5C6A656E-D56C-30DF-CEB8-D27A9DA97638}"/>
              </a:ext>
            </a:extLst>
          </p:cNvPr>
          <p:cNvSpPr/>
          <p:nvPr userDrawn="1"/>
        </p:nvSpPr>
        <p:spPr>
          <a:xfrm>
            <a:off x="4233007" y="5689008"/>
            <a:ext cx="711792" cy="711792"/>
          </a:xfrm>
          <a:prstGeom prst="roundRect">
            <a:avLst>
              <a:gd name="adj" fmla="val 17359"/>
            </a:avLst>
          </a:prstGeom>
          <a:solidFill>
            <a:srgbClr val="41040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2" name="Rounded Rectangle 21">
            <a:extLst>
              <a:ext uri="{FF2B5EF4-FFF2-40B4-BE49-F238E27FC236}">
                <a16:creationId xmlns:a16="http://schemas.microsoft.com/office/drawing/2014/main" id="{9CE99647-43F8-8819-5E05-0AF5BC27BF54}"/>
              </a:ext>
            </a:extLst>
          </p:cNvPr>
          <p:cNvSpPr/>
          <p:nvPr userDrawn="1"/>
        </p:nvSpPr>
        <p:spPr>
          <a:xfrm>
            <a:off x="10277757" y="3428999"/>
            <a:ext cx="1465772" cy="1465772"/>
          </a:xfrm>
          <a:prstGeom prst="roundRect">
            <a:avLst>
              <a:gd name="adj" fmla="val 9422"/>
            </a:avLst>
          </a:prstGeom>
          <a:solidFill>
            <a:srgbClr val="41040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4" name="Rounded Rectangle 23">
            <a:extLst>
              <a:ext uri="{FF2B5EF4-FFF2-40B4-BE49-F238E27FC236}">
                <a16:creationId xmlns:a16="http://schemas.microsoft.com/office/drawing/2014/main" id="{CE1FDCD1-5C70-A2D5-1C28-EB0708D6A2DA}"/>
              </a:ext>
            </a:extLst>
          </p:cNvPr>
          <p:cNvSpPr/>
          <p:nvPr userDrawn="1"/>
        </p:nvSpPr>
        <p:spPr>
          <a:xfrm>
            <a:off x="10277757" y="5689008"/>
            <a:ext cx="711792" cy="711792"/>
          </a:xfrm>
          <a:prstGeom prst="roundRect">
            <a:avLst>
              <a:gd name="adj" fmla="val 17359"/>
            </a:avLst>
          </a:prstGeom>
          <a:solidFill>
            <a:srgbClr val="41040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6" name="Rounded Rectangle 25">
            <a:extLst>
              <a:ext uri="{FF2B5EF4-FFF2-40B4-BE49-F238E27FC236}">
                <a16:creationId xmlns:a16="http://schemas.microsoft.com/office/drawing/2014/main" id="{1DD2DF2C-975D-EF0B-DC44-E1FE8DB23CD3}"/>
              </a:ext>
            </a:extLst>
          </p:cNvPr>
          <p:cNvSpPr/>
          <p:nvPr userDrawn="1"/>
        </p:nvSpPr>
        <p:spPr>
          <a:xfrm>
            <a:off x="457200" y="3428999"/>
            <a:ext cx="711792" cy="711792"/>
          </a:xfrm>
          <a:prstGeom prst="roundRect">
            <a:avLst>
              <a:gd name="adj" fmla="val 17359"/>
            </a:avLst>
          </a:prstGeom>
          <a:solidFill>
            <a:srgbClr val="41040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5" name="Group 4">
            <a:extLst>
              <a:ext uri="{FF2B5EF4-FFF2-40B4-BE49-F238E27FC236}">
                <a16:creationId xmlns:a16="http://schemas.microsoft.com/office/drawing/2014/main" id="{42D56B72-3CD8-5D46-164E-E423A9701284}"/>
              </a:ext>
            </a:extLst>
          </p:cNvPr>
          <p:cNvGrpSpPr/>
          <p:nvPr userDrawn="1"/>
        </p:nvGrpSpPr>
        <p:grpSpPr>
          <a:xfrm rot="5400000">
            <a:off x="6324602" y="-2735305"/>
            <a:ext cx="0" cy="11734802"/>
            <a:chOff x="2554637" y="-8603771"/>
            <a:chExt cx="0" cy="11734802"/>
          </a:xfrm>
        </p:grpSpPr>
        <p:cxnSp>
          <p:nvCxnSpPr>
            <p:cNvPr id="6" name="Straight Connector 5">
              <a:extLst>
                <a:ext uri="{FF2B5EF4-FFF2-40B4-BE49-F238E27FC236}">
                  <a16:creationId xmlns:a16="http://schemas.microsoft.com/office/drawing/2014/main" id="{E3CAFCB6-F505-6648-5A5A-0279CB630435}"/>
                </a:ext>
              </a:extLst>
            </p:cNvPr>
            <p:cNvCxnSpPr>
              <a:cxnSpLocks/>
            </p:cNvCxnSpPr>
            <p:nvPr userDrawn="1"/>
          </p:nvCxnSpPr>
          <p:spPr>
            <a:xfrm rot="16200000">
              <a:off x="-3312763" y="-2736371"/>
              <a:ext cx="11734800" cy="0"/>
            </a:xfrm>
            <a:prstGeom prst="line">
              <a:avLst/>
            </a:prstGeom>
            <a:ln w="9525" cap="rnd">
              <a:solidFill>
                <a:srgbClr val="B5B6C1"/>
              </a:solidFill>
            </a:ln>
          </p:spPr>
          <p:style>
            <a:lnRef idx="1">
              <a:schemeClr val="accent1"/>
            </a:lnRef>
            <a:fillRef idx="0">
              <a:schemeClr val="accent1"/>
            </a:fillRef>
            <a:effectRef idx="0">
              <a:schemeClr val="accent1"/>
            </a:effectRef>
            <a:fontRef idx="minor">
              <a:schemeClr val="tx1"/>
            </a:fontRef>
          </p:style>
        </p:cxnSp>
        <p:cxnSp>
          <p:nvCxnSpPr>
            <p:cNvPr id="7" name="Straight Connector 6">
              <a:extLst>
                <a:ext uri="{FF2B5EF4-FFF2-40B4-BE49-F238E27FC236}">
                  <a16:creationId xmlns:a16="http://schemas.microsoft.com/office/drawing/2014/main" id="{EE43FFFC-71DE-BB5D-A46E-43348DEED3C5}"/>
                </a:ext>
              </a:extLst>
            </p:cNvPr>
            <p:cNvCxnSpPr>
              <a:cxnSpLocks/>
            </p:cNvCxnSpPr>
            <p:nvPr userDrawn="1"/>
          </p:nvCxnSpPr>
          <p:spPr>
            <a:xfrm rot="16200000">
              <a:off x="1465425" y="2041819"/>
              <a:ext cx="2178424" cy="0"/>
            </a:xfrm>
            <a:prstGeom prst="line">
              <a:avLst/>
            </a:prstGeom>
            <a:ln w="22225" cap="rnd">
              <a:solidFill>
                <a:srgbClr val="410400"/>
              </a:solidFill>
            </a:ln>
          </p:spPr>
          <p:style>
            <a:lnRef idx="1">
              <a:schemeClr val="accent1"/>
            </a:lnRef>
            <a:fillRef idx="0">
              <a:schemeClr val="accent1"/>
            </a:fillRef>
            <a:effectRef idx="0">
              <a:schemeClr val="accent1"/>
            </a:effectRef>
            <a:fontRef idx="minor">
              <a:schemeClr val="tx1"/>
            </a:fontRef>
          </p:style>
        </p:cxnSp>
      </p:grpSp>
      <p:grpSp>
        <p:nvGrpSpPr>
          <p:cNvPr id="9" name="Group 8">
            <a:extLst>
              <a:ext uri="{FF2B5EF4-FFF2-40B4-BE49-F238E27FC236}">
                <a16:creationId xmlns:a16="http://schemas.microsoft.com/office/drawing/2014/main" id="{F6ABE69E-9530-C2EF-B41C-886272104630}"/>
              </a:ext>
            </a:extLst>
          </p:cNvPr>
          <p:cNvGrpSpPr/>
          <p:nvPr userDrawn="1"/>
        </p:nvGrpSpPr>
        <p:grpSpPr>
          <a:xfrm>
            <a:off x="148276" y="3403765"/>
            <a:ext cx="11595254" cy="2997035"/>
            <a:chOff x="148276" y="3403765"/>
            <a:chExt cx="11595254" cy="2997035"/>
          </a:xfrm>
          <a:solidFill>
            <a:srgbClr val="FFF5E6"/>
          </a:solidFill>
        </p:grpSpPr>
        <p:sp>
          <p:nvSpPr>
            <p:cNvPr id="11" name="Freeform 10">
              <a:extLst>
                <a:ext uri="{FF2B5EF4-FFF2-40B4-BE49-F238E27FC236}">
                  <a16:creationId xmlns:a16="http://schemas.microsoft.com/office/drawing/2014/main" id="{A844548F-1998-5879-9F43-D4113957625A}"/>
                </a:ext>
              </a:extLst>
            </p:cNvPr>
            <p:cNvSpPr/>
            <p:nvPr userDrawn="1"/>
          </p:nvSpPr>
          <p:spPr>
            <a:xfrm rot="9000000">
              <a:off x="148276" y="3403765"/>
              <a:ext cx="1941470" cy="1194629"/>
            </a:xfrm>
            <a:custGeom>
              <a:avLst/>
              <a:gdLst>
                <a:gd name="connsiteX0" fmla="*/ 1255841 w 1941470"/>
                <a:gd name="connsiteY0" fmla="*/ 3538 h 1194629"/>
                <a:gd name="connsiteX1" fmla="*/ 1257842 w 1941470"/>
                <a:gd name="connsiteY1" fmla="*/ 73 h 1194629"/>
                <a:gd name="connsiteX2" fmla="*/ 1377594 w 1941470"/>
                <a:gd name="connsiteY2" fmla="*/ 6120 h 1194629"/>
                <a:gd name="connsiteX3" fmla="*/ 1915338 w 1941470"/>
                <a:gd name="connsiteY3" fmla="*/ 172048 h 1194629"/>
                <a:gd name="connsiteX4" fmla="*/ 1941172 w 1941470"/>
                <a:gd name="connsiteY4" fmla="*/ 187743 h 1194629"/>
                <a:gd name="connsiteX5" fmla="*/ 1941470 w 1941470"/>
                <a:gd name="connsiteY5" fmla="*/ 192016 h 1194629"/>
                <a:gd name="connsiteX6" fmla="*/ 1905217 w 1941470"/>
                <a:gd name="connsiteY6" fmla="*/ 170258 h 1194629"/>
                <a:gd name="connsiteX7" fmla="*/ 1373051 w 1941470"/>
                <a:gd name="connsiteY7" fmla="*/ 9248 h 1194629"/>
                <a:gd name="connsiteX8" fmla="*/ 1231645 w 1941470"/>
                <a:gd name="connsiteY8" fmla="*/ 45448 h 1194629"/>
                <a:gd name="connsiteX9" fmla="*/ 1233671 w 1941470"/>
                <a:gd name="connsiteY9" fmla="*/ 41939 h 1194629"/>
                <a:gd name="connsiteX10" fmla="*/ 1372985 w 1941470"/>
                <a:gd name="connsiteY10" fmla="*/ 48997 h 1194629"/>
                <a:gd name="connsiteX11" fmla="*/ 1894253 w 1941470"/>
                <a:gd name="connsiteY11" fmla="*/ 210183 h 1194629"/>
                <a:gd name="connsiteX12" fmla="*/ 1936845 w 1941470"/>
                <a:gd name="connsiteY12" fmla="*/ 236086 h 1194629"/>
                <a:gd name="connsiteX13" fmla="*/ 1935670 w 1941470"/>
                <a:gd name="connsiteY13" fmla="*/ 239581 h 1194629"/>
                <a:gd name="connsiteX14" fmla="*/ 1892543 w 1941470"/>
                <a:gd name="connsiteY14" fmla="*/ 213353 h 1194629"/>
                <a:gd name="connsiteX15" fmla="*/ 1372619 w 1941470"/>
                <a:gd name="connsiteY15" fmla="*/ 52589 h 1194629"/>
                <a:gd name="connsiteX16" fmla="*/ 1206073 w 1941470"/>
                <a:gd name="connsiteY16" fmla="*/ 89739 h 1194629"/>
                <a:gd name="connsiteX17" fmla="*/ 1208221 w 1941470"/>
                <a:gd name="connsiteY17" fmla="*/ 86019 h 1194629"/>
                <a:gd name="connsiteX18" fmla="*/ 1230748 w 1941470"/>
                <a:gd name="connsiteY18" fmla="*/ 84878 h 1194629"/>
                <a:gd name="connsiteX19" fmla="*/ 1873750 w 1941470"/>
                <a:gd name="connsiteY19" fmla="*/ 248054 h 1194629"/>
                <a:gd name="connsiteX20" fmla="*/ 1920250 w 1941470"/>
                <a:gd name="connsiteY20" fmla="*/ 276332 h 1194629"/>
                <a:gd name="connsiteX21" fmla="*/ 1918434 w 1941470"/>
                <a:gd name="connsiteY21" fmla="*/ 279478 h 1194629"/>
                <a:gd name="connsiteX22" fmla="*/ 1872004 w 1941470"/>
                <a:gd name="connsiteY22" fmla="*/ 251241 h 1194629"/>
                <a:gd name="connsiteX23" fmla="*/ 1230748 w 1941470"/>
                <a:gd name="connsiteY23" fmla="*/ 88489 h 1194629"/>
                <a:gd name="connsiteX24" fmla="*/ 1180448 w 1941470"/>
                <a:gd name="connsiteY24" fmla="*/ 134123 h 1194629"/>
                <a:gd name="connsiteX25" fmla="*/ 1182596 w 1941470"/>
                <a:gd name="connsiteY25" fmla="*/ 130404 h 1194629"/>
                <a:gd name="connsiteX26" fmla="*/ 1230748 w 1941470"/>
                <a:gd name="connsiteY26" fmla="*/ 127964 h 1194629"/>
                <a:gd name="connsiteX27" fmla="*/ 1853211 w 1941470"/>
                <a:gd name="connsiteY27" fmla="*/ 285940 h 1194629"/>
                <a:gd name="connsiteX28" fmla="*/ 1898723 w 1941470"/>
                <a:gd name="connsiteY28" fmla="*/ 313618 h 1194629"/>
                <a:gd name="connsiteX29" fmla="*/ 1896924 w 1941470"/>
                <a:gd name="connsiteY29" fmla="*/ 316735 h 1194629"/>
                <a:gd name="connsiteX30" fmla="*/ 1851501 w 1941470"/>
                <a:gd name="connsiteY30" fmla="*/ 289111 h 1194629"/>
                <a:gd name="connsiteX31" fmla="*/ 1230748 w 1941470"/>
                <a:gd name="connsiteY31" fmla="*/ 131575 h 1194629"/>
                <a:gd name="connsiteX32" fmla="*/ 1154822 w 1941470"/>
                <a:gd name="connsiteY32" fmla="*/ 178509 h 1194629"/>
                <a:gd name="connsiteX33" fmla="*/ 1156970 w 1941470"/>
                <a:gd name="connsiteY33" fmla="*/ 174788 h 1194629"/>
                <a:gd name="connsiteX34" fmla="*/ 1230748 w 1941470"/>
                <a:gd name="connsiteY34" fmla="*/ 171051 h 1194629"/>
                <a:gd name="connsiteX35" fmla="*/ 1832708 w 1941470"/>
                <a:gd name="connsiteY35" fmla="*/ 323811 h 1194629"/>
                <a:gd name="connsiteX36" fmla="*/ 1877212 w 1941470"/>
                <a:gd name="connsiteY36" fmla="*/ 350876 h 1194629"/>
                <a:gd name="connsiteX37" fmla="*/ 1875396 w 1941470"/>
                <a:gd name="connsiteY37" fmla="*/ 354022 h 1194629"/>
                <a:gd name="connsiteX38" fmla="*/ 1830961 w 1941470"/>
                <a:gd name="connsiteY38" fmla="*/ 326998 h 1194629"/>
                <a:gd name="connsiteX39" fmla="*/ 1230748 w 1941470"/>
                <a:gd name="connsiteY39" fmla="*/ 174662 h 1194629"/>
                <a:gd name="connsiteX40" fmla="*/ 1129197 w 1941470"/>
                <a:gd name="connsiteY40" fmla="*/ 222893 h 1194629"/>
                <a:gd name="connsiteX41" fmla="*/ 1131345 w 1941470"/>
                <a:gd name="connsiteY41" fmla="*/ 219173 h 1194629"/>
                <a:gd name="connsiteX42" fmla="*/ 1230748 w 1941470"/>
                <a:gd name="connsiteY42" fmla="*/ 214137 h 1194629"/>
                <a:gd name="connsiteX43" fmla="*/ 1812168 w 1941470"/>
                <a:gd name="connsiteY43" fmla="*/ 361698 h 1194629"/>
                <a:gd name="connsiteX44" fmla="*/ 1855684 w 1941470"/>
                <a:gd name="connsiteY44" fmla="*/ 388163 h 1194629"/>
                <a:gd name="connsiteX45" fmla="*/ 1853886 w 1941470"/>
                <a:gd name="connsiteY45" fmla="*/ 391279 h 1194629"/>
                <a:gd name="connsiteX46" fmla="*/ 1810458 w 1941470"/>
                <a:gd name="connsiteY46" fmla="*/ 364868 h 1194629"/>
                <a:gd name="connsiteX47" fmla="*/ 1230748 w 1941470"/>
                <a:gd name="connsiteY47" fmla="*/ 217748 h 1194629"/>
                <a:gd name="connsiteX48" fmla="*/ 1103097 w 1941470"/>
                <a:gd name="connsiteY48" fmla="*/ 268099 h 1194629"/>
                <a:gd name="connsiteX49" fmla="*/ 1105409 w 1941470"/>
                <a:gd name="connsiteY49" fmla="*/ 264095 h 1194629"/>
                <a:gd name="connsiteX50" fmla="*/ 1110501 w 1941470"/>
                <a:gd name="connsiteY50" fmla="*/ 263315 h 1194629"/>
                <a:gd name="connsiteX51" fmla="*/ 1230748 w 1941470"/>
                <a:gd name="connsiteY51" fmla="*/ 257224 h 1194629"/>
                <a:gd name="connsiteX52" fmla="*/ 1791665 w 1941470"/>
                <a:gd name="connsiteY52" fmla="*/ 399569 h 1194629"/>
                <a:gd name="connsiteX53" fmla="*/ 1834174 w 1941470"/>
                <a:gd name="connsiteY53" fmla="*/ 425420 h 1194629"/>
                <a:gd name="connsiteX54" fmla="*/ 1832367 w 1941470"/>
                <a:gd name="connsiteY54" fmla="*/ 428550 h 1194629"/>
                <a:gd name="connsiteX55" fmla="*/ 1789955 w 1941470"/>
                <a:gd name="connsiteY55" fmla="*/ 402755 h 1194629"/>
                <a:gd name="connsiteX56" fmla="*/ 1230748 w 1941470"/>
                <a:gd name="connsiteY56" fmla="*/ 260835 h 1194629"/>
                <a:gd name="connsiteX57" fmla="*/ 1110879 w 1941470"/>
                <a:gd name="connsiteY57" fmla="*/ 266908 h 1194629"/>
                <a:gd name="connsiteX58" fmla="*/ 1076974 w 1941470"/>
                <a:gd name="connsiteY58" fmla="*/ 315632 h 1194629"/>
                <a:gd name="connsiteX59" fmla="*/ 1078268 w 1941470"/>
                <a:gd name="connsiteY59" fmla="*/ 311787 h 1194629"/>
                <a:gd name="connsiteX60" fmla="*/ 1114907 w 1941470"/>
                <a:gd name="connsiteY60" fmla="*/ 306179 h 1194629"/>
                <a:gd name="connsiteX61" fmla="*/ 1230748 w 1941470"/>
                <a:gd name="connsiteY61" fmla="*/ 300310 h 1194629"/>
                <a:gd name="connsiteX62" fmla="*/ 1771125 w 1941470"/>
                <a:gd name="connsiteY62" fmla="*/ 437456 h 1194629"/>
                <a:gd name="connsiteX63" fmla="*/ 1812646 w 1941470"/>
                <a:gd name="connsiteY63" fmla="*/ 462707 h 1194629"/>
                <a:gd name="connsiteX64" fmla="*/ 1810848 w 1941470"/>
                <a:gd name="connsiteY64" fmla="*/ 465823 h 1194629"/>
                <a:gd name="connsiteX65" fmla="*/ 1769415 w 1941470"/>
                <a:gd name="connsiteY65" fmla="*/ 440626 h 1194629"/>
                <a:gd name="connsiteX66" fmla="*/ 1230748 w 1941470"/>
                <a:gd name="connsiteY66" fmla="*/ 303921 h 1194629"/>
                <a:gd name="connsiteX67" fmla="*/ 1115272 w 1941470"/>
                <a:gd name="connsiteY67" fmla="*/ 309771 h 1194629"/>
                <a:gd name="connsiteX68" fmla="*/ 1063497 w 1941470"/>
                <a:gd name="connsiteY68" fmla="*/ 361230 h 1194629"/>
                <a:gd name="connsiteX69" fmla="*/ 1063245 w 1941470"/>
                <a:gd name="connsiteY69" fmla="*/ 357621 h 1194629"/>
                <a:gd name="connsiteX70" fmla="*/ 1119299 w 1941470"/>
                <a:gd name="connsiteY70" fmla="*/ 349043 h 1194629"/>
                <a:gd name="connsiteX71" fmla="*/ 1230748 w 1941470"/>
                <a:gd name="connsiteY71" fmla="*/ 343397 h 1194629"/>
                <a:gd name="connsiteX72" fmla="*/ 1750622 w 1941470"/>
                <a:gd name="connsiteY72" fmla="*/ 475326 h 1194629"/>
                <a:gd name="connsiteX73" fmla="*/ 1791136 w 1941470"/>
                <a:gd name="connsiteY73" fmla="*/ 499965 h 1194629"/>
                <a:gd name="connsiteX74" fmla="*/ 1789329 w 1941470"/>
                <a:gd name="connsiteY74" fmla="*/ 503094 h 1194629"/>
                <a:gd name="connsiteX75" fmla="*/ 1748912 w 1941470"/>
                <a:gd name="connsiteY75" fmla="*/ 478513 h 1194629"/>
                <a:gd name="connsiteX76" fmla="*/ 1230748 w 1941470"/>
                <a:gd name="connsiteY76" fmla="*/ 347008 h 1194629"/>
                <a:gd name="connsiteX77" fmla="*/ 1119665 w 1941470"/>
                <a:gd name="connsiteY77" fmla="*/ 352634 h 1194629"/>
                <a:gd name="connsiteX78" fmla="*/ 1066654 w 1941470"/>
                <a:gd name="connsiteY78" fmla="*/ 404286 h 1194629"/>
                <a:gd name="connsiteX79" fmla="*/ 1066473 w 1941470"/>
                <a:gd name="connsiteY79" fmla="*/ 403914 h 1194629"/>
                <a:gd name="connsiteX80" fmla="*/ 1066249 w 1941470"/>
                <a:gd name="connsiteY80" fmla="*/ 400700 h 1194629"/>
                <a:gd name="connsiteX81" fmla="*/ 1123704 w 1941470"/>
                <a:gd name="connsiteY81" fmla="*/ 391906 h 1194629"/>
                <a:gd name="connsiteX82" fmla="*/ 1230747 w 1941470"/>
                <a:gd name="connsiteY82" fmla="*/ 386483 h 1194629"/>
                <a:gd name="connsiteX83" fmla="*/ 1730082 w 1941470"/>
                <a:gd name="connsiteY83" fmla="*/ 513213 h 1194629"/>
                <a:gd name="connsiteX84" fmla="*/ 1769608 w 1941470"/>
                <a:gd name="connsiteY84" fmla="*/ 537251 h 1194629"/>
                <a:gd name="connsiteX85" fmla="*/ 1767809 w 1941470"/>
                <a:gd name="connsiteY85" fmla="*/ 540367 h 1194629"/>
                <a:gd name="connsiteX86" fmla="*/ 1728372 w 1941470"/>
                <a:gd name="connsiteY86" fmla="*/ 516383 h 1194629"/>
                <a:gd name="connsiteX87" fmla="*/ 1230747 w 1941470"/>
                <a:gd name="connsiteY87" fmla="*/ 390094 h 1194629"/>
                <a:gd name="connsiteX88" fmla="*/ 1124069 w 1941470"/>
                <a:gd name="connsiteY88" fmla="*/ 395499 h 1194629"/>
                <a:gd name="connsiteX89" fmla="*/ 1086424 w 1941470"/>
                <a:gd name="connsiteY89" fmla="*/ 444800 h 1194629"/>
                <a:gd name="connsiteX90" fmla="*/ 1084766 w 1941470"/>
                <a:gd name="connsiteY90" fmla="*/ 441401 h 1194629"/>
                <a:gd name="connsiteX91" fmla="*/ 1128098 w 1941470"/>
                <a:gd name="connsiteY91" fmla="*/ 434770 h 1194629"/>
                <a:gd name="connsiteX92" fmla="*/ 1230748 w 1941470"/>
                <a:gd name="connsiteY92" fmla="*/ 429570 h 1194629"/>
                <a:gd name="connsiteX93" fmla="*/ 1709579 w 1941470"/>
                <a:gd name="connsiteY93" fmla="*/ 551084 h 1194629"/>
                <a:gd name="connsiteX94" fmla="*/ 1748098 w 1941470"/>
                <a:gd name="connsiteY94" fmla="*/ 574508 h 1194629"/>
                <a:gd name="connsiteX95" fmla="*/ 1746291 w 1941470"/>
                <a:gd name="connsiteY95" fmla="*/ 577638 h 1194629"/>
                <a:gd name="connsiteX96" fmla="*/ 1707869 w 1941470"/>
                <a:gd name="connsiteY96" fmla="*/ 554271 h 1194629"/>
                <a:gd name="connsiteX97" fmla="*/ 1230748 w 1941470"/>
                <a:gd name="connsiteY97" fmla="*/ 433181 h 1194629"/>
                <a:gd name="connsiteX98" fmla="*/ 1128477 w 1941470"/>
                <a:gd name="connsiteY98" fmla="*/ 438363 h 1194629"/>
                <a:gd name="connsiteX99" fmla="*/ 1129022 w 1941470"/>
                <a:gd name="connsiteY99" fmla="*/ 481815 h 1194629"/>
                <a:gd name="connsiteX100" fmla="*/ 1124043 w 1941470"/>
                <a:gd name="connsiteY100" fmla="*/ 478940 h 1194629"/>
                <a:gd name="connsiteX101" fmla="*/ 1124032 w 1941470"/>
                <a:gd name="connsiteY101" fmla="*/ 478930 h 1194629"/>
                <a:gd name="connsiteX102" fmla="*/ 1132504 w 1941470"/>
                <a:gd name="connsiteY102" fmla="*/ 477634 h 1194629"/>
                <a:gd name="connsiteX103" fmla="*/ 1230748 w 1941470"/>
                <a:gd name="connsiteY103" fmla="*/ 472656 h 1194629"/>
                <a:gd name="connsiteX104" fmla="*/ 1689040 w 1941470"/>
                <a:gd name="connsiteY104" fmla="*/ 588971 h 1194629"/>
                <a:gd name="connsiteX105" fmla="*/ 1726570 w 1941470"/>
                <a:gd name="connsiteY105" fmla="*/ 611795 h 1194629"/>
                <a:gd name="connsiteX106" fmla="*/ 1724771 w 1941470"/>
                <a:gd name="connsiteY106" fmla="*/ 614911 h 1194629"/>
                <a:gd name="connsiteX107" fmla="*/ 1687330 w 1941470"/>
                <a:gd name="connsiteY107" fmla="*/ 592141 h 1194629"/>
                <a:gd name="connsiteX108" fmla="*/ 1230748 w 1941470"/>
                <a:gd name="connsiteY108" fmla="*/ 476267 h 1194629"/>
                <a:gd name="connsiteX109" fmla="*/ 1132869 w 1941470"/>
                <a:gd name="connsiteY109" fmla="*/ 481226 h 1194629"/>
                <a:gd name="connsiteX110" fmla="*/ 1199512 w 1941470"/>
                <a:gd name="connsiteY110" fmla="*/ 522513 h 1194629"/>
                <a:gd name="connsiteX111" fmla="*/ 1194189 w 1941470"/>
                <a:gd name="connsiteY111" fmla="*/ 519439 h 1194629"/>
                <a:gd name="connsiteX112" fmla="*/ 1230748 w 1941470"/>
                <a:gd name="connsiteY112" fmla="*/ 515743 h 1194629"/>
                <a:gd name="connsiteX113" fmla="*/ 1668537 w 1941470"/>
                <a:gd name="connsiteY113" fmla="*/ 626842 h 1194629"/>
                <a:gd name="connsiteX114" fmla="*/ 1705060 w 1941470"/>
                <a:gd name="connsiteY114" fmla="*/ 649053 h 1194629"/>
                <a:gd name="connsiteX115" fmla="*/ 1703253 w 1941470"/>
                <a:gd name="connsiteY115" fmla="*/ 652182 h 1194629"/>
                <a:gd name="connsiteX116" fmla="*/ 1666827 w 1941470"/>
                <a:gd name="connsiteY116" fmla="*/ 630028 h 1194629"/>
                <a:gd name="connsiteX117" fmla="*/ 1230748 w 1941470"/>
                <a:gd name="connsiteY117" fmla="*/ 519354 h 1194629"/>
                <a:gd name="connsiteX118" fmla="*/ 1272316 w 1941470"/>
                <a:gd name="connsiteY118" fmla="*/ 564546 h 1194629"/>
                <a:gd name="connsiteX119" fmla="*/ 1265460 w 1941470"/>
                <a:gd name="connsiteY119" fmla="*/ 560588 h 1194629"/>
                <a:gd name="connsiteX120" fmla="*/ 1320192 w 1941470"/>
                <a:gd name="connsiteY120" fmla="*/ 563361 h 1194629"/>
                <a:gd name="connsiteX121" fmla="*/ 1647996 w 1941470"/>
                <a:gd name="connsiteY121" fmla="*/ 664728 h 1194629"/>
                <a:gd name="connsiteX122" fmla="*/ 1679508 w 1941470"/>
                <a:gd name="connsiteY122" fmla="*/ 683892 h 1194629"/>
                <a:gd name="connsiteX123" fmla="*/ 1677092 w 1941470"/>
                <a:gd name="connsiteY123" fmla="*/ 686633 h 1194629"/>
                <a:gd name="connsiteX124" fmla="*/ 1646287 w 1941470"/>
                <a:gd name="connsiteY124" fmla="*/ 667898 h 1194629"/>
                <a:gd name="connsiteX125" fmla="*/ 1319827 w 1941470"/>
                <a:gd name="connsiteY125" fmla="*/ 566953 h 1194629"/>
                <a:gd name="connsiteX126" fmla="*/ 1363460 w 1941470"/>
                <a:gd name="connsiteY126" fmla="*/ 617168 h 1194629"/>
                <a:gd name="connsiteX127" fmla="*/ 1354859 w 1941470"/>
                <a:gd name="connsiteY127" fmla="*/ 612202 h 1194629"/>
                <a:gd name="connsiteX128" fmla="*/ 1398424 w 1941470"/>
                <a:gd name="connsiteY128" fmla="*/ 618869 h 1194629"/>
                <a:gd name="connsiteX129" fmla="*/ 1627494 w 1941470"/>
                <a:gd name="connsiteY129" fmla="*/ 702599 h 1194629"/>
                <a:gd name="connsiteX130" fmla="*/ 1643433 w 1941470"/>
                <a:gd name="connsiteY130" fmla="*/ 712292 h 1194629"/>
                <a:gd name="connsiteX131" fmla="*/ 1639576 w 1941470"/>
                <a:gd name="connsiteY131" fmla="*/ 714174 h 1194629"/>
                <a:gd name="connsiteX132" fmla="*/ 1625784 w 1941470"/>
                <a:gd name="connsiteY132" fmla="*/ 705786 h 1194629"/>
                <a:gd name="connsiteX133" fmla="*/ 1397703 w 1941470"/>
                <a:gd name="connsiteY133" fmla="*/ 622409 h 1194629"/>
                <a:gd name="connsiteX134" fmla="*/ 1505272 w 1941470"/>
                <a:gd name="connsiteY134" fmla="*/ 699043 h 1194629"/>
                <a:gd name="connsiteX135" fmla="*/ 1487060 w 1941470"/>
                <a:gd name="connsiteY135" fmla="*/ 688528 h 1194629"/>
                <a:gd name="connsiteX136" fmla="*/ 1537919 w 1941470"/>
                <a:gd name="connsiteY136" fmla="*/ 707180 h 1194629"/>
                <a:gd name="connsiteX137" fmla="*/ 1578084 w 1941470"/>
                <a:gd name="connsiteY137" fmla="*/ 726558 h 1194629"/>
                <a:gd name="connsiteX138" fmla="*/ 1572967 w 1941470"/>
                <a:gd name="connsiteY138" fmla="*/ 726915 h 1194629"/>
                <a:gd name="connsiteX139" fmla="*/ 1564962 w 1941470"/>
                <a:gd name="connsiteY139" fmla="*/ 724223 h 1194629"/>
                <a:gd name="connsiteX140" fmla="*/ 1536524 w 1941470"/>
                <a:gd name="connsiteY140" fmla="*/ 710503 h 1194629"/>
                <a:gd name="connsiteX141" fmla="*/ 990872 w 1941470"/>
                <a:gd name="connsiteY141" fmla="*/ 510372 h 1194629"/>
                <a:gd name="connsiteX142" fmla="*/ 1010554 w 1941470"/>
                <a:gd name="connsiteY142" fmla="*/ 500767 h 1194629"/>
                <a:gd name="connsiteX143" fmla="*/ 1024981 w 1941470"/>
                <a:gd name="connsiteY143" fmla="*/ 499761 h 1194629"/>
                <a:gd name="connsiteX144" fmla="*/ 925557 w 1941470"/>
                <a:gd name="connsiteY144" fmla="*/ 575607 h 1194629"/>
                <a:gd name="connsiteX145" fmla="*/ 928215 w 1941470"/>
                <a:gd name="connsiteY145" fmla="*/ 571003 h 1194629"/>
                <a:gd name="connsiteX146" fmla="*/ 1045726 w 1941470"/>
                <a:gd name="connsiteY146" fmla="*/ 534450 h 1194629"/>
                <a:gd name="connsiteX147" fmla="*/ 1127035 w 1941470"/>
                <a:gd name="connsiteY147" fmla="*/ 526229 h 1194629"/>
                <a:gd name="connsiteX148" fmla="*/ 1132361 w 1941470"/>
                <a:gd name="connsiteY148" fmla="*/ 529304 h 1194629"/>
                <a:gd name="connsiteX149" fmla="*/ 1046470 w 1941470"/>
                <a:gd name="connsiteY149" fmla="*/ 537990 h 1194629"/>
                <a:gd name="connsiteX150" fmla="*/ 893961 w 1941470"/>
                <a:gd name="connsiteY150" fmla="*/ 630334 h 1194629"/>
                <a:gd name="connsiteX151" fmla="*/ 896606 w 1941470"/>
                <a:gd name="connsiteY151" fmla="*/ 625753 h 1194629"/>
                <a:gd name="connsiteX152" fmla="*/ 1054410 w 1941470"/>
                <a:gd name="connsiteY152" fmla="*/ 576660 h 1194629"/>
                <a:gd name="connsiteX153" fmla="*/ 1190542 w 1941470"/>
                <a:gd name="connsiteY153" fmla="*/ 562895 h 1194629"/>
                <a:gd name="connsiteX154" fmla="*/ 1195864 w 1941470"/>
                <a:gd name="connsiteY154" fmla="*/ 565967 h 1194629"/>
                <a:gd name="connsiteX155" fmla="*/ 1055131 w 1941470"/>
                <a:gd name="connsiteY155" fmla="*/ 580197 h 1194629"/>
                <a:gd name="connsiteX156" fmla="*/ 853376 w 1941470"/>
                <a:gd name="connsiteY156" fmla="*/ 700628 h 1194629"/>
                <a:gd name="connsiteX157" fmla="*/ 856839 w 1941470"/>
                <a:gd name="connsiteY157" fmla="*/ 694631 h 1194629"/>
                <a:gd name="connsiteX158" fmla="*/ 906803 w 1941470"/>
                <a:gd name="connsiteY158" fmla="*/ 667478 h 1194629"/>
                <a:gd name="connsiteX159" fmla="*/ 1230748 w 1941470"/>
                <a:gd name="connsiteY159" fmla="*/ 601916 h 1194629"/>
                <a:gd name="connsiteX160" fmla="*/ 1260763 w 1941470"/>
                <a:gd name="connsiteY160" fmla="*/ 603436 h 1194629"/>
                <a:gd name="connsiteX161" fmla="*/ 1267619 w 1941470"/>
                <a:gd name="connsiteY161" fmla="*/ 607395 h 1194629"/>
                <a:gd name="connsiteX162" fmla="*/ 1230748 w 1941470"/>
                <a:gd name="connsiteY162" fmla="*/ 605527 h 1194629"/>
                <a:gd name="connsiteX163" fmla="*/ 908233 w 1941470"/>
                <a:gd name="connsiteY163" fmla="*/ 670813 h 1194629"/>
                <a:gd name="connsiteX164" fmla="*/ 812332 w 1941470"/>
                <a:gd name="connsiteY164" fmla="*/ 771720 h 1194629"/>
                <a:gd name="connsiteX165" fmla="*/ 815764 w 1941470"/>
                <a:gd name="connsiteY165" fmla="*/ 765775 h 1194629"/>
                <a:gd name="connsiteX166" fmla="*/ 923576 w 1941470"/>
                <a:gd name="connsiteY166" fmla="*/ 707180 h 1194629"/>
                <a:gd name="connsiteX167" fmla="*/ 1230748 w 1941470"/>
                <a:gd name="connsiteY167" fmla="*/ 645003 h 1194629"/>
                <a:gd name="connsiteX168" fmla="*/ 1311395 w 1941470"/>
                <a:gd name="connsiteY168" fmla="*/ 649089 h 1194629"/>
                <a:gd name="connsiteX169" fmla="*/ 1350095 w 1941470"/>
                <a:gd name="connsiteY169" fmla="*/ 655013 h 1194629"/>
                <a:gd name="connsiteX170" fmla="*/ 1358692 w 1941470"/>
                <a:gd name="connsiteY170" fmla="*/ 659976 h 1194629"/>
                <a:gd name="connsiteX171" fmla="*/ 1311030 w 1941470"/>
                <a:gd name="connsiteY171" fmla="*/ 652681 h 1194629"/>
                <a:gd name="connsiteX172" fmla="*/ 1230748 w 1941470"/>
                <a:gd name="connsiteY172" fmla="*/ 648614 h 1194629"/>
                <a:gd name="connsiteX173" fmla="*/ 924972 w 1941470"/>
                <a:gd name="connsiteY173" fmla="*/ 710503 h 1194629"/>
                <a:gd name="connsiteX174" fmla="*/ 757492 w 1941470"/>
                <a:gd name="connsiteY174" fmla="*/ 866704 h 1194629"/>
                <a:gd name="connsiteX175" fmla="*/ 762675 w 1941470"/>
                <a:gd name="connsiteY175" fmla="*/ 857728 h 1194629"/>
                <a:gd name="connsiteX176" fmla="*/ 813465 w 1941470"/>
                <a:gd name="connsiteY176" fmla="*/ 815805 h 1194629"/>
                <a:gd name="connsiteX177" fmla="*/ 1230748 w 1941470"/>
                <a:gd name="connsiteY177" fmla="*/ 688089 h 1194629"/>
                <a:gd name="connsiteX178" fmla="*/ 1381078 w 1941470"/>
                <a:gd name="connsiteY178" fmla="*/ 703288 h 1194629"/>
                <a:gd name="connsiteX179" fmla="*/ 1495193 w 1941470"/>
                <a:gd name="connsiteY179" fmla="*/ 738785 h 1194629"/>
                <a:gd name="connsiteX180" fmla="*/ 1506732 w 1941470"/>
                <a:gd name="connsiteY180" fmla="*/ 745447 h 1194629"/>
                <a:gd name="connsiteX181" fmla="*/ 1507951 w 1941470"/>
                <a:gd name="connsiteY181" fmla="*/ 746523 h 1194629"/>
                <a:gd name="connsiteX182" fmla="*/ 1380357 w 1941470"/>
                <a:gd name="connsiteY182" fmla="*/ 706828 h 1194629"/>
                <a:gd name="connsiteX183" fmla="*/ 1230748 w 1941470"/>
                <a:gd name="connsiteY183" fmla="*/ 691700 h 1194629"/>
                <a:gd name="connsiteX184" fmla="*/ 815510 w 1941470"/>
                <a:gd name="connsiteY184" fmla="*/ 818814 h 1194629"/>
                <a:gd name="connsiteX185" fmla="*/ 692433 w 1941470"/>
                <a:gd name="connsiteY185" fmla="*/ 992752 h 1194629"/>
                <a:gd name="connsiteX186" fmla="*/ 695625 w 1941470"/>
                <a:gd name="connsiteY186" fmla="*/ 983257 h 1194629"/>
                <a:gd name="connsiteX187" fmla="*/ 733362 w 1941470"/>
                <a:gd name="connsiteY187" fmla="*/ 937540 h 1194629"/>
                <a:gd name="connsiteX188" fmla="*/ 1230747 w 1941470"/>
                <a:gd name="connsiteY188" fmla="*/ 731176 h 1194629"/>
                <a:gd name="connsiteX189" fmla="*/ 1504407 w 1941470"/>
                <a:gd name="connsiteY189" fmla="*/ 786570 h 1194629"/>
                <a:gd name="connsiteX190" fmla="*/ 1563405 w 1941470"/>
                <a:gd name="connsiteY190" fmla="*/ 818635 h 1194629"/>
                <a:gd name="connsiteX191" fmla="*/ 1564302 w 1941470"/>
                <a:gd name="connsiteY191" fmla="*/ 820473 h 1194629"/>
                <a:gd name="connsiteX192" fmla="*/ 1564499 w 1941470"/>
                <a:gd name="connsiteY192" fmla="*/ 823310 h 1194629"/>
                <a:gd name="connsiteX193" fmla="*/ 1503012 w 1941470"/>
                <a:gd name="connsiteY193" fmla="*/ 789894 h 1194629"/>
                <a:gd name="connsiteX194" fmla="*/ 1230747 w 1941470"/>
                <a:gd name="connsiteY194" fmla="*/ 734787 h 1194629"/>
                <a:gd name="connsiteX195" fmla="*/ 735906 w 1941470"/>
                <a:gd name="connsiteY195" fmla="*/ 940084 h 1194629"/>
                <a:gd name="connsiteX196" fmla="*/ 581719 w 1941470"/>
                <a:gd name="connsiteY196" fmla="*/ 986561 h 1194629"/>
                <a:gd name="connsiteX197" fmla="*/ 672456 w 1941470"/>
                <a:gd name="connsiteY197" fmla="*/ 876634 h 1194629"/>
                <a:gd name="connsiteX198" fmla="*/ 723135 w 1941470"/>
                <a:gd name="connsiteY198" fmla="*/ 834803 h 1194629"/>
                <a:gd name="connsiteX199" fmla="*/ 718012 w 1941470"/>
                <a:gd name="connsiteY199" fmla="*/ 843676 h 1194629"/>
                <a:gd name="connsiteX200" fmla="*/ 675000 w 1941470"/>
                <a:gd name="connsiteY200" fmla="*/ 879178 h 1194629"/>
                <a:gd name="connsiteX201" fmla="*/ 586956 w 1941470"/>
                <a:gd name="connsiteY201" fmla="*/ 985844 h 1194629"/>
                <a:gd name="connsiteX202" fmla="*/ 586113 w 1941470"/>
                <a:gd name="connsiteY202" fmla="*/ 986255 h 1194629"/>
                <a:gd name="connsiteX203" fmla="*/ 693159 w 1941470"/>
                <a:gd name="connsiteY203" fmla="*/ 1059250 h 1194629"/>
                <a:gd name="connsiteX204" fmla="*/ 691414 w 1941470"/>
                <a:gd name="connsiteY204" fmla="*/ 1055673 h 1194629"/>
                <a:gd name="connsiteX205" fmla="*/ 763800 w 1941470"/>
                <a:gd name="connsiteY205" fmla="*/ 967977 h 1194629"/>
                <a:gd name="connsiteX206" fmla="*/ 1230748 w 1941470"/>
                <a:gd name="connsiteY206" fmla="*/ 774262 h 1194629"/>
                <a:gd name="connsiteX207" fmla="*/ 1487669 w 1941470"/>
                <a:gd name="connsiteY207" fmla="*/ 826259 h 1194629"/>
                <a:gd name="connsiteX208" fmla="*/ 1567037 w 1941470"/>
                <a:gd name="connsiteY208" fmla="*/ 869391 h 1194629"/>
                <a:gd name="connsiteX209" fmla="*/ 1565871 w 1941470"/>
                <a:gd name="connsiteY209" fmla="*/ 872857 h 1194629"/>
                <a:gd name="connsiteX210" fmla="*/ 1486274 w 1941470"/>
                <a:gd name="connsiteY210" fmla="*/ 829595 h 1194629"/>
                <a:gd name="connsiteX211" fmla="*/ 1230748 w 1941470"/>
                <a:gd name="connsiteY211" fmla="*/ 777873 h 1194629"/>
                <a:gd name="connsiteX212" fmla="*/ 766375 w 1941470"/>
                <a:gd name="connsiteY212" fmla="*/ 970552 h 1194629"/>
                <a:gd name="connsiteX213" fmla="*/ 529126 w 1941470"/>
                <a:gd name="connsiteY213" fmla="*/ 989853 h 1194629"/>
                <a:gd name="connsiteX214" fmla="*/ 540190 w 1941470"/>
                <a:gd name="connsiteY214" fmla="*/ 969494 h 1194629"/>
                <a:gd name="connsiteX215" fmla="*/ 765317 w 1941470"/>
                <a:gd name="connsiteY215" fmla="*/ 744368 h 1194629"/>
                <a:gd name="connsiteX216" fmla="*/ 779933 w 1941470"/>
                <a:gd name="connsiteY216" fmla="*/ 736425 h 1194629"/>
                <a:gd name="connsiteX217" fmla="*/ 776467 w 1941470"/>
                <a:gd name="connsiteY217" fmla="*/ 742429 h 1194629"/>
                <a:gd name="connsiteX218" fmla="*/ 767361 w 1941470"/>
                <a:gd name="connsiteY218" fmla="*/ 747378 h 1194629"/>
                <a:gd name="connsiteX219" fmla="*/ 543199 w 1941470"/>
                <a:gd name="connsiteY219" fmla="*/ 971538 h 1194629"/>
                <a:gd name="connsiteX220" fmla="*/ 533195 w 1941470"/>
                <a:gd name="connsiteY220" fmla="*/ 989945 h 1194629"/>
                <a:gd name="connsiteX221" fmla="*/ 530049 w 1941470"/>
                <a:gd name="connsiteY221" fmla="*/ 990164 h 1194629"/>
                <a:gd name="connsiteX222" fmla="*/ 716581 w 1941470"/>
                <a:gd name="connsiteY222" fmla="*/ 1101459 h 1194629"/>
                <a:gd name="connsiteX223" fmla="*/ 713823 w 1941470"/>
                <a:gd name="connsiteY223" fmla="*/ 1099026 h 1194629"/>
                <a:gd name="connsiteX224" fmla="*/ 718794 w 1941470"/>
                <a:gd name="connsiteY224" fmla="*/ 1089882 h 1194629"/>
                <a:gd name="connsiteX225" fmla="*/ 1230748 w 1941470"/>
                <a:gd name="connsiteY225" fmla="*/ 817349 h 1194629"/>
                <a:gd name="connsiteX226" fmla="*/ 1470896 w 1941470"/>
                <a:gd name="connsiteY226" fmla="*/ 865961 h 1194629"/>
                <a:gd name="connsiteX227" fmla="*/ 1553156 w 1941470"/>
                <a:gd name="connsiteY227" fmla="*/ 910669 h 1194629"/>
                <a:gd name="connsiteX228" fmla="*/ 1551996 w 1941470"/>
                <a:gd name="connsiteY228" fmla="*/ 914119 h 1194629"/>
                <a:gd name="connsiteX229" fmla="*/ 1469501 w 1941470"/>
                <a:gd name="connsiteY229" fmla="*/ 869285 h 1194629"/>
                <a:gd name="connsiteX230" fmla="*/ 1230748 w 1941470"/>
                <a:gd name="connsiteY230" fmla="*/ 820960 h 1194629"/>
                <a:gd name="connsiteX231" fmla="*/ 721781 w 1941470"/>
                <a:gd name="connsiteY231" fmla="*/ 1091890 h 1194629"/>
                <a:gd name="connsiteX232" fmla="*/ 487880 w 1941470"/>
                <a:gd name="connsiteY232" fmla="*/ 975984 h 1194629"/>
                <a:gd name="connsiteX233" fmla="*/ 504482 w 1941470"/>
                <a:gd name="connsiteY233" fmla="*/ 945437 h 1194629"/>
                <a:gd name="connsiteX234" fmla="*/ 741260 w 1941470"/>
                <a:gd name="connsiteY234" fmla="*/ 708660 h 1194629"/>
                <a:gd name="connsiteX235" fmla="*/ 820977 w 1941470"/>
                <a:gd name="connsiteY235" fmla="*/ 665336 h 1194629"/>
                <a:gd name="connsiteX236" fmla="*/ 817543 w 1941470"/>
                <a:gd name="connsiteY236" fmla="*/ 671283 h 1194629"/>
                <a:gd name="connsiteX237" fmla="*/ 743269 w 1941470"/>
                <a:gd name="connsiteY237" fmla="*/ 711648 h 1194629"/>
                <a:gd name="connsiteX238" fmla="*/ 507470 w 1941470"/>
                <a:gd name="connsiteY238" fmla="*/ 947446 h 1194629"/>
                <a:gd name="connsiteX239" fmla="*/ 491330 w 1941470"/>
                <a:gd name="connsiteY239" fmla="*/ 977144 h 1194629"/>
                <a:gd name="connsiteX240" fmla="*/ 749729 w 1941470"/>
                <a:gd name="connsiteY240" fmla="*/ 1130298 h 1194629"/>
                <a:gd name="connsiteX241" fmla="*/ 748418 w 1941470"/>
                <a:gd name="connsiteY241" fmla="*/ 1129541 h 1194629"/>
                <a:gd name="connsiteX242" fmla="*/ 746798 w 1941470"/>
                <a:gd name="connsiteY242" fmla="*/ 1128112 h 1194629"/>
                <a:gd name="connsiteX243" fmla="*/ 754502 w 1941470"/>
                <a:gd name="connsiteY243" fmla="*/ 1113937 h 1194629"/>
                <a:gd name="connsiteX244" fmla="*/ 1230748 w 1941470"/>
                <a:gd name="connsiteY244" fmla="*/ 860435 h 1194629"/>
                <a:gd name="connsiteX245" fmla="*/ 1454158 w 1941470"/>
                <a:gd name="connsiteY245" fmla="*/ 905650 h 1194629"/>
                <a:gd name="connsiteX246" fmla="*/ 1532373 w 1941470"/>
                <a:gd name="connsiteY246" fmla="*/ 948156 h 1194629"/>
                <a:gd name="connsiteX247" fmla="*/ 1530571 w 1941470"/>
                <a:gd name="connsiteY247" fmla="*/ 951276 h 1194629"/>
                <a:gd name="connsiteX248" fmla="*/ 1452763 w 1941470"/>
                <a:gd name="connsiteY248" fmla="*/ 908985 h 1194629"/>
                <a:gd name="connsiteX249" fmla="*/ 1230748 w 1941470"/>
                <a:gd name="connsiteY249" fmla="*/ 864046 h 1194629"/>
                <a:gd name="connsiteX250" fmla="*/ 757511 w 1941470"/>
                <a:gd name="connsiteY250" fmla="*/ 1115981 h 1194629"/>
                <a:gd name="connsiteX251" fmla="*/ 786860 w 1941470"/>
                <a:gd name="connsiteY251" fmla="*/ 1151735 h 1194629"/>
                <a:gd name="connsiteX252" fmla="*/ 783755 w 1941470"/>
                <a:gd name="connsiteY252" fmla="*/ 1149943 h 1194629"/>
                <a:gd name="connsiteX253" fmla="*/ 790230 w 1941470"/>
                <a:gd name="connsiteY253" fmla="*/ 1138029 h 1194629"/>
                <a:gd name="connsiteX254" fmla="*/ 1230747 w 1941470"/>
                <a:gd name="connsiteY254" fmla="*/ 903522 h 1194629"/>
                <a:gd name="connsiteX255" fmla="*/ 1437384 w 1941470"/>
                <a:gd name="connsiteY255" fmla="*/ 945352 h 1194629"/>
                <a:gd name="connsiteX256" fmla="*/ 1510917 w 1941470"/>
                <a:gd name="connsiteY256" fmla="*/ 985317 h 1194629"/>
                <a:gd name="connsiteX257" fmla="*/ 1509124 w 1941470"/>
                <a:gd name="connsiteY257" fmla="*/ 988423 h 1194629"/>
                <a:gd name="connsiteX258" fmla="*/ 1435989 w 1941470"/>
                <a:gd name="connsiteY258" fmla="*/ 948676 h 1194629"/>
                <a:gd name="connsiteX259" fmla="*/ 1230747 w 1941470"/>
                <a:gd name="connsiteY259" fmla="*/ 907133 h 1194629"/>
                <a:gd name="connsiteX260" fmla="*/ 793218 w 1941470"/>
                <a:gd name="connsiteY260" fmla="*/ 1140038 h 1194629"/>
                <a:gd name="connsiteX261" fmla="*/ 824022 w 1941470"/>
                <a:gd name="connsiteY261" fmla="*/ 1173191 h 1194629"/>
                <a:gd name="connsiteX262" fmla="*/ 820886 w 1941470"/>
                <a:gd name="connsiteY262" fmla="*/ 1171380 h 1194629"/>
                <a:gd name="connsiteX263" fmla="*/ 825938 w 1941470"/>
                <a:gd name="connsiteY263" fmla="*/ 1162085 h 1194629"/>
                <a:gd name="connsiteX264" fmla="*/ 1230748 w 1941470"/>
                <a:gd name="connsiteY264" fmla="*/ 946608 h 1194629"/>
                <a:gd name="connsiteX265" fmla="*/ 1420646 w 1941470"/>
                <a:gd name="connsiteY265" fmla="*/ 985041 h 1194629"/>
                <a:gd name="connsiteX266" fmla="*/ 1489480 w 1941470"/>
                <a:gd name="connsiteY266" fmla="*/ 1022448 h 1194629"/>
                <a:gd name="connsiteX267" fmla="*/ 1487678 w 1941470"/>
                <a:gd name="connsiteY267" fmla="*/ 1025569 h 1194629"/>
                <a:gd name="connsiteX268" fmla="*/ 1419251 w 1941470"/>
                <a:gd name="connsiteY268" fmla="*/ 988376 h 1194629"/>
                <a:gd name="connsiteX269" fmla="*/ 1230748 w 1941470"/>
                <a:gd name="connsiteY269" fmla="*/ 950219 h 1194629"/>
                <a:gd name="connsiteX270" fmla="*/ 828948 w 1941470"/>
                <a:gd name="connsiteY270" fmla="*/ 1164129 h 1194629"/>
                <a:gd name="connsiteX271" fmla="*/ 861153 w 1941470"/>
                <a:gd name="connsiteY271" fmla="*/ 1194629 h 1194629"/>
                <a:gd name="connsiteX272" fmla="*/ 858048 w 1941470"/>
                <a:gd name="connsiteY272" fmla="*/ 1192836 h 1194629"/>
                <a:gd name="connsiteX273" fmla="*/ 861667 w 1941470"/>
                <a:gd name="connsiteY273" fmla="*/ 1186177 h 1194629"/>
                <a:gd name="connsiteX274" fmla="*/ 1230748 w 1941470"/>
                <a:gd name="connsiteY274" fmla="*/ 989695 h 1194629"/>
                <a:gd name="connsiteX275" fmla="*/ 1403873 w 1941470"/>
                <a:gd name="connsiteY275" fmla="*/ 1024743 h 1194629"/>
                <a:gd name="connsiteX276" fmla="*/ 1468024 w 1941470"/>
                <a:gd name="connsiteY276" fmla="*/ 1059610 h 1194629"/>
                <a:gd name="connsiteX277" fmla="*/ 1466231 w 1941470"/>
                <a:gd name="connsiteY277" fmla="*/ 1062716 h 1194629"/>
                <a:gd name="connsiteX278" fmla="*/ 1402477 w 1941470"/>
                <a:gd name="connsiteY278" fmla="*/ 1028066 h 1194629"/>
                <a:gd name="connsiteX279" fmla="*/ 1230748 w 1941470"/>
                <a:gd name="connsiteY279" fmla="*/ 993306 h 1194629"/>
                <a:gd name="connsiteX280" fmla="*/ 864655 w 1941470"/>
                <a:gd name="connsiteY280" fmla="*/ 1188185 h 1194629"/>
                <a:gd name="connsiteX281" fmla="*/ 2893 w 1941470"/>
                <a:gd name="connsiteY281" fmla="*/ 699113 h 1194629"/>
                <a:gd name="connsiteX282" fmla="*/ 0 w 1941470"/>
                <a:gd name="connsiteY282" fmla="*/ 697443 h 1194629"/>
                <a:gd name="connsiteX283" fmla="*/ 39807 w 1941470"/>
                <a:gd name="connsiteY283" fmla="*/ 631919 h 1194629"/>
                <a:gd name="connsiteX284" fmla="*/ 1083902 w 1941470"/>
                <a:gd name="connsiteY284" fmla="*/ 6120 h 1194629"/>
                <a:gd name="connsiteX285" fmla="*/ 1205109 w 1941470"/>
                <a:gd name="connsiteY285" fmla="*/ 0 h 1194629"/>
                <a:gd name="connsiteX286" fmla="*/ 1202991 w 1941470"/>
                <a:gd name="connsiteY286" fmla="*/ 3668 h 1194629"/>
                <a:gd name="connsiteX287" fmla="*/ 1088445 w 1941470"/>
                <a:gd name="connsiteY287" fmla="*/ 9248 h 1194629"/>
                <a:gd name="connsiteX288" fmla="*/ 217758 w 1941470"/>
                <a:gd name="connsiteY288" fmla="*/ 421938 h 1194629"/>
                <a:gd name="connsiteX289" fmla="*/ 38039 w 1941470"/>
                <a:gd name="connsiteY289" fmla="*/ 640553 h 1194629"/>
                <a:gd name="connsiteX290" fmla="*/ 40857 w 1941470"/>
                <a:gd name="connsiteY290" fmla="*/ 721031 h 1194629"/>
                <a:gd name="connsiteX291" fmla="*/ 37741 w 1941470"/>
                <a:gd name="connsiteY291" fmla="*/ 719232 h 1194629"/>
                <a:gd name="connsiteX292" fmla="*/ 75861 w 1941470"/>
                <a:gd name="connsiteY292" fmla="*/ 656551 h 1194629"/>
                <a:gd name="connsiteX293" fmla="*/ 1088511 w 1941470"/>
                <a:gd name="connsiteY293" fmla="*/ 48997 h 1194629"/>
                <a:gd name="connsiteX294" fmla="*/ 1179481 w 1941470"/>
                <a:gd name="connsiteY294" fmla="*/ 44388 h 1194629"/>
                <a:gd name="connsiteX295" fmla="*/ 1177333 w 1941470"/>
                <a:gd name="connsiteY295" fmla="*/ 48108 h 1194629"/>
                <a:gd name="connsiteX296" fmla="*/ 1088876 w 1941470"/>
                <a:gd name="connsiteY296" fmla="*/ 52589 h 1194629"/>
                <a:gd name="connsiteX297" fmla="*/ 78849 w 1941470"/>
                <a:gd name="connsiteY297" fmla="*/ 658560 h 1194629"/>
                <a:gd name="connsiteX298" fmla="*/ 78145 w 1941470"/>
                <a:gd name="connsiteY298" fmla="*/ 742559 h 1194629"/>
                <a:gd name="connsiteX299" fmla="*/ 74999 w 1941470"/>
                <a:gd name="connsiteY299" fmla="*/ 740743 h 1194629"/>
                <a:gd name="connsiteX300" fmla="*/ 111569 w 1941470"/>
                <a:gd name="connsiteY300" fmla="*/ 680608 h 1194629"/>
                <a:gd name="connsiteX301" fmla="*/ 1092904 w 1941470"/>
                <a:gd name="connsiteY301" fmla="*/ 91861 h 1194629"/>
                <a:gd name="connsiteX302" fmla="*/ 1153855 w 1941470"/>
                <a:gd name="connsiteY302" fmla="*/ 88773 h 1194629"/>
                <a:gd name="connsiteX303" fmla="*/ 1151707 w 1941470"/>
                <a:gd name="connsiteY303" fmla="*/ 92493 h 1194629"/>
                <a:gd name="connsiteX304" fmla="*/ 1093282 w 1941470"/>
                <a:gd name="connsiteY304" fmla="*/ 95454 h 1194629"/>
                <a:gd name="connsiteX305" fmla="*/ 114579 w 1941470"/>
                <a:gd name="connsiteY305" fmla="*/ 682652 h 1194629"/>
                <a:gd name="connsiteX306" fmla="*/ 115402 w 1941470"/>
                <a:gd name="connsiteY306" fmla="*/ 764070 h 1194629"/>
                <a:gd name="connsiteX307" fmla="*/ 112286 w 1941470"/>
                <a:gd name="connsiteY307" fmla="*/ 762271 h 1194629"/>
                <a:gd name="connsiteX308" fmla="*/ 147299 w 1941470"/>
                <a:gd name="connsiteY308" fmla="*/ 704699 h 1194629"/>
                <a:gd name="connsiteX309" fmla="*/ 1097310 w 1941470"/>
                <a:gd name="connsiteY309" fmla="*/ 134724 h 1194629"/>
                <a:gd name="connsiteX310" fmla="*/ 1128230 w 1941470"/>
                <a:gd name="connsiteY310" fmla="*/ 133158 h 1194629"/>
                <a:gd name="connsiteX311" fmla="*/ 1126082 w 1941470"/>
                <a:gd name="connsiteY311" fmla="*/ 136877 h 1194629"/>
                <a:gd name="connsiteX312" fmla="*/ 1097675 w 1941470"/>
                <a:gd name="connsiteY312" fmla="*/ 138317 h 1194629"/>
                <a:gd name="connsiteX313" fmla="*/ 150287 w 1941470"/>
                <a:gd name="connsiteY313" fmla="*/ 706707 h 1194629"/>
                <a:gd name="connsiteX314" fmla="*/ 152689 w 1941470"/>
                <a:gd name="connsiteY314" fmla="*/ 785598 h 1194629"/>
                <a:gd name="connsiteX315" fmla="*/ 149543 w 1941470"/>
                <a:gd name="connsiteY315" fmla="*/ 783782 h 1194629"/>
                <a:gd name="connsiteX316" fmla="*/ 183007 w 1941470"/>
                <a:gd name="connsiteY316" fmla="*/ 728756 h 1194629"/>
                <a:gd name="connsiteX317" fmla="*/ 1101702 w 1941470"/>
                <a:gd name="connsiteY317" fmla="*/ 177588 h 1194629"/>
                <a:gd name="connsiteX318" fmla="*/ 1102604 w 1941470"/>
                <a:gd name="connsiteY318" fmla="*/ 177542 h 1194629"/>
                <a:gd name="connsiteX319" fmla="*/ 1100351 w 1941470"/>
                <a:gd name="connsiteY319" fmla="*/ 181445 h 1194629"/>
                <a:gd name="connsiteX320" fmla="*/ 977088 w 1941470"/>
                <a:gd name="connsiteY320" fmla="*/ 200313 h 1194629"/>
                <a:gd name="connsiteX321" fmla="*/ 186016 w 1941470"/>
                <a:gd name="connsiteY321" fmla="*/ 730800 h 1194629"/>
                <a:gd name="connsiteX322" fmla="*/ 189945 w 1941470"/>
                <a:gd name="connsiteY322" fmla="*/ 807108 h 1194629"/>
                <a:gd name="connsiteX323" fmla="*/ 186830 w 1941470"/>
                <a:gd name="connsiteY323" fmla="*/ 805309 h 1194629"/>
                <a:gd name="connsiteX324" fmla="*/ 218735 w 1941470"/>
                <a:gd name="connsiteY324" fmla="*/ 752847 h 1194629"/>
                <a:gd name="connsiteX325" fmla="*/ 985028 w 1941470"/>
                <a:gd name="connsiteY325" fmla="*/ 238984 h 1194629"/>
                <a:gd name="connsiteX326" fmla="*/ 1075090 w 1941470"/>
                <a:gd name="connsiteY326" fmla="*/ 225199 h 1194629"/>
                <a:gd name="connsiteX327" fmla="*/ 1072779 w 1941470"/>
                <a:gd name="connsiteY327" fmla="*/ 229201 h 1194629"/>
                <a:gd name="connsiteX328" fmla="*/ 985748 w 1941470"/>
                <a:gd name="connsiteY328" fmla="*/ 242520 h 1194629"/>
                <a:gd name="connsiteX329" fmla="*/ 221723 w 1941470"/>
                <a:gd name="connsiteY329" fmla="*/ 754855 h 1194629"/>
                <a:gd name="connsiteX330" fmla="*/ 227233 w 1941470"/>
                <a:gd name="connsiteY330" fmla="*/ 828636 h 1194629"/>
                <a:gd name="connsiteX331" fmla="*/ 224087 w 1941470"/>
                <a:gd name="connsiteY331" fmla="*/ 826820 h 1194629"/>
                <a:gd name="connsiteX332" fmla="*/ 254443 w 1941470"/>
                <a:gd name="connsiteY332" fmla="*/ 776903 h 1194629"/>
                <a:gd name="connsiteX333" fmla="*/ 993689 w 1941470"/>
                <a:gd name="connsiteY333" fmla="*/ 281192 h 1194629"/>
                <a:gd name="connsiteX334" fmla="*/ 1047518 w 1941470"/>
                <a:gd name="connsiteY334" fmla="*/ 272954 h 1194629"/>
                <a:gd name="connsiteX335" fmla="*/ 1045205 w 1941470"/>
                <a:gd name="connsiteY335" fmla="*/ 276960 h 1194629"/>
                <a:gd name="connsiteX336" fmla="*/ 994433 w 1941470"/>
                <a:gd name="connsiteY336" fmla="*/ 284732 h 1194629"/>
                <a:gd name="connsiteX337" fmla="*/ 257453 w 1941470"/>
                <a:gd name="connsiteY337" fmla="*/ 778948 h 1194629"/>
                <a:gd name="connsiteX338" fmla="*/ 264490 w 1941470"/>
                <a:gd name="connsiteY338" fmla="*/ 850146 h 1194629"/>
                <a:gd name="connsiteX339" fmla="*/ 261374 w 1941470"/>
                <a:gd name="connsiteY339" fmla="*/ 848347 h 1194629"/>
                <a:gd name="connsiteX340" fmla="*/ 290173 w 1941470"/>
                <a:gd name="connsiteY340" fmla="*/ 800995 h 1194629"/>
                <a:gd name="connsiteX341" fmla="*/ 1002374 w 1941470"/>
                <a:gd name="connsiteY341" fmla="*/ 323403 h 1194629"/>
                <a:gd name="connsiteX342" fmla="*/ 1019945 w 1941470"/>
                <a:gd name="connsiteY342" fmla="*/ 320713 h 1194629"/>
                <a:gd name="connsiteX343" fmla="*/ 1017635 w 1941470"/>
                <a:gd name="connsiteY343" fmla="*/ 324714 h 1194629"/>
                <a:gd name="connsiteX344" fmla="*/ 1003094 w 1941470"/>
                <a:gd name="connsiteY344" fmla="*/ 326939 h 1194629"/>
                <a:gd name="connsiteX345" fmla="*/ 293161 w 1941470"/>
                <a:gd name="connsiteY345" fmla="*/ 803003 h 1194629"/>
                <a:gd name="connsiteX346" fmla="*/ 301748 w 1941470"/>
                <a:gd name="connsiteY346" fmla="*/ 871657 h 1194629"/>
                <a:gd name="connsiteX347" fmla="*/ 298632 w 1941470"/>
                <a:gd name="connsiteY347" fmla="*/ 869858 h 1194629"/>
                <a:gd name="connsiteX348" fmla="*/ 325881 w 1941470"/>
                <a:gd name="connsiteY348" fmla="*/ 825051 h 1194629"/>
                <a:gd name="connsiteX349" fmla="*/ 906508 w 1941470"/>
                <a:gd name="connsiteY349" fmla="*/ 392550 h 1194629"/>
                <a:gd name="connsiteX350" fmla="*/ 991049 w 1941470"/>
                <a:gd name="connsiteY350" fmla="*/ 370762 h 1194629"/>
                <a:gd name="connsiteX351" fmla="*/ 988524 w 1941470"/>
                <a:gd name="connsiteY351" fmla="*/ 375135 h 1194629"/>
                <a:gd name="connsiteX352" fmla="*/ 907572 w 1941470"/>
                <a:gd name="connsiteY352" fmla="*/ 395996 h 1194629"/>
                <a:gd name="connsiteX353" fmla="*/ 328869 w 1941470"/>
                <a:gd name="connsiteY353" fmla="*/ 827059 h 1194629"/>
                <a:gd name="connsiteX354" fmla="*/ 339034 w 1941470"/>
                <a:gd name="connsiteY354" fmla="*/ 893184 h 1194629"/>
                <a:gd name="connsiteX355" fmla="*/ 335918 w 1941470"/>
                <a:gd name="connsiteY355" fmla="*/ 891385 h 1194629"/>
                <a:gd name="connsiteX356" fmla="*/ 361609 w 1941470"/>
                <a:gd name="connsiteY356" fmla="*/ 849142 h 1194629"/>
                <a:gd name="connsiteX357" fmla="*/ 823042 w 1941470"/>
                <a:gd name="connsiteY357" fmla="*/ 469006 h 1194629"/>
                <a:gd name="connsiteX358" fmla="*/ 958691 w 1941470"/>
                <a:gd name="connsiteY358" fmla="*/ 426807 h 1194629"/>
                <a:gd name="connsiteX359" fmla="*/ 956045 w 1941470"/>
                <a:gd name="connsiteY359" fmla="*/ 431390 h 1194629"/>
                <a:gd name="connsiteX360" fmla="*/ 824437 w 1941470"/>
                <a:gd name="connsiteY360" fmla="*/ 472330 h 1194629"/>
                <a:gd name="connsiteX361" fmla="*/ 364597 w 1941470"/>
                <a:gd name="connsiteY361" fmla="*/ 851151 h 1194629"/>
                <a:gd name="connsiteX362" fmla="*/ 376321 w 1941470"/>
                <a:gd name="connsiteY362" fmla="*/ 914712 h 1194629"/>
                <a:gd name="connsiteX363" fmla="*/ 373176 w 1941470"/>
                <a:gd name="connsiteY363" fmla="*/ 912896 h 1194629"/>
                <a:gd name="connsiteX364" fmla="*/ 397317 w 1941470"/>
                <a:gd name="connsiteY364" fmla="*/ 873199 h 1194629"/>
                <a:gd name="connsiteX365" fmla="*/ 839781 w 1941470"/>
                <a:gd name="connsiteY365" fmla="*/ 508696 h 1194629"/>
                <a:gd name="connsiteX366" fmla="*/ 927093 w 1941470"/>
                <a:gd name="connsiteY366" fmla="*/ 481537 h 1194629"/>
                <a:gd name="connsiteX367" fmla="*/ 924435 w 1941470"/>
                <a:gd name="connsiteY367" fmla="*/ 486140 h 1194629"/>
                <a:gd name="connsiteX368" fmla="*/ 841210 w 1941470"/>
                <a:gd name="connsiteY368" fmla="*/ 512032 h 1194629"/>
                <a:gd name="connsiteX369" fmla="*/ 400326 w 1941470"/>
                <a:gd name="connsiteY369" fmla="*/ 875243 h 1194629"/>
                <a:gd name="connsiteX370" fmla="*/ 413578 w 1941470"/>
                <a:gd name="connsiteY370" fmla="*/ 936222 h 1194629"/>
                <a:gd name="connsiteX371" fmla="*/ 410463 w 1941470"/>
                <a:gd name="connsiteY371" fmla="*/ 934424 h 1194629"/>
                <a:gd name="connsiteX372" fmla="*/ 433047 w 1941470"/>
                <a:gd name="connsiteY372" fmla="*/ 897290 h 1194629"/>
                <a:gd name="connsiteX373" fmla="*/ 856554 w 1941470"/>
                <a:gd name="connsiteY373" fmla="*/ 548397 h 1194629"/>
                <a:gd name="connsiteX374" fmla="*/ 895483 w 1941470"/>
                <a:gd name="connsiteY374" fmla="*/ 536287 h 1194629"/>
                <a:gd name="connsiteX375" fmla="*/ 892838 w 1941470"/>
                <a:gd name="connsiteY375" fmla="*/ 540868 h 1194629"/>
                <a:gd name="connsiteX376" fmla="*/ 857949 w 1941470"/>
                <a:gd name="connsiteY376" fmla="*/ 551721 h 1194629"/>
                <a:gd name="connsiteX377" fmla="*/ 436034 w 1941470"/>
                <a:gd name="connsiteY377" fmla="*/ 899298 h 1194629"/>
                <a:gd name="connsiteX378" fmla="*/ 450866 w 1941470"/>
                <a:gd name="connsiteY378" fmla="*/ 957750 h 1194629"/>
                <a:gd name="connsiteX379" fmla="*/ 447720 w 1941470"/>
                <a:gd name="connsiteY379" fmla="*/ 955934 h 1194629"/>
                <a:gd name="connsiteX380" fmla="*/ 468754 w 1941470"/>
                <a:gd name="connsiteY380" fmla="*/ 921346 h 1194629"/>
                <a:gd name="connsiteX381" fmla="*/ 717169 w 1941470"/>
                <a:gd name="connsiteY381" fmla="*/ 672932 h 1194629"/>
                <a:gd name="connsiteX382" fmla="*/ 862048 w 1941470"/>
                <a:gd name="connsiteY382" fmla="*/ 594198 h 1194629"/>
                <a:gd name="connsiteX383" fmla="*/ 858588 w 1941470"/>
                <a:gd name="connsiteY383" fmla="*/ 600191 h 1194629"/>
                <a:gd name="connsiteX384" fmla="*/ 719213 w 1941470"/>
                <a:gd name="connsiteY384" fmla="*/ 675941 h 1194629"/>
                <a:gd name="connsiteX385" fmla="*/ 471763 w 1941470"/>
                <a:gd name="connsiteY385" fmla="*/ 923390 h 11946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Lst>
              <a:rect l="l" t="t" r="r" b="b"/>
              <a:pathLst>
                <a:path w="1941470" h="1194629">
                  <a:moveTo>
                    <a:pt x="1255841" y="3538"/>
                  </a:moveTo>
                  <a:lnTo>
                    <a:pt x="1257842" y="73"/>
                  </a:lnTo>
                  <a:lnTo>
                    <a:pt x="1377594" y="6120"/>
                  </a:lnTo>
                  <a:cubicBezTo>
                    <a:pt x="1570721" y="25733"/>
                    <a:pt x="1752535" y="83609"/>
                    <a:pt x="1915338" y="172048"/>
                  </a:cubicBezTo>
                  <a:lnTo>
                    <a:pt x="1941172" y="187743"/>
                  </a:lnTo>
                  <a:lnTo>
                    <a:pt x="1941470" y="192016"/>
                  </a:lnTo>
                  <a:lnTo>
                    <a:pt x="1905217" y="170258"/>
                  </a:lnTo>
                  <a:cubicBezTo>
                    <a:pt x="1741152" y="82479"/>
                    <a:pt x="1561008" y="27663"/>
                    <a:pt x="1373051" y="9248"/>
                  </a:cubicBezTo>
                  <a:close/>
                  <a:moveTo>
                    <a:pt x="1231645" y="45448"/>
                  </a:moveTo>
                  <a:lnTo>
                    <a:pt x="1233671" y="41939"/>
                  </a:lnTo>
                  <a:lnTo>
                    <a:pt x="1372985" y="48997"/>
                  </a:lnTo>
                  <a:cubicBezTo>
                    <a:pt x="1560083" y="68057"/>
                    <a:pt x="1736348" y="124294"/>
                    <a:pt x="1894253" y="210183"/>
                  </a:cubicBezTo>
                  <a:lnTo>
                    <a:pt x="1936845" y="236086"/>
                  </a:lnTo>
                  <a:lnTo>
                    <a:pt x="1935670" y="239581"/>
                  </a:lnTo>
                  <a:lnTo>
                    <a:pt x="1892543" y="213353"/>
                  </a:lnTo>
                  <a:cubicBezTo>
                    <a:pt x="1735046" y="127689"/>
                    <a:pt x="1559237" y="71599"/>
                    <a:pt x="1372619" y="52589"/>
                  </a:cubicBezTo>
                  <a:close/>
                  <a:moveTo>
                    <a:pt x="1206073" y="89739"/>
                  </a:moveTo>
                  <a:lnTo>
                    <a:pt x="1208221" y="86019"/>
                  </a:lnTo>
                  <a:lnTo>
                    <a:pt x="1230748" y="84878"/>
                  </a:lnTo>
                  <a:cubicBezTo>
                    <a:pt x="1463391" y="84878"/>
                    <a:pt x="1682473" y="144018"/>
                    <a:pt x="1873750" y="248054"/>
                  </a:cubicBezTo>
                  <a:lnTo>
                    <a:pt x="1920250" y="276332"/>
                  </a:lnTo>
                  <a:lnTo>
                    <a:pt x="1918434" y="279478"/>
                  </a:lnTo>
                  <a:lnTo>
                    <a:pt x="1872004" y="251241"/>
                  </a:lnTo>
                  <a:cubicBezTo>
                    <a:pt x="1681238" y="147476"/>
                    <a:pt x="1462750" y="88489"/>
                    <a:pt x="1230748" y="88489"/>
                  </a:cubicBezTo>
                  <a:close/>
                  <a:moveTo>
                    <a:pt x="1180448" y="134123"/>
                  </a:moveTo>
                  <a:lnTo>
                    <a:pt x="1182596" y="130404"/>
                  </a:lnTo>
                  <a:lnTo>
                    <a:pt x="1230748" y="127964"/>
                  </a:lnTo>
                  <a:cubicBezTo>
                    <a:pt x="1455953" y="127964"/>
                    <a:pt x="1668039" y="185220"/>
                    <a:pt x="1853211" y="285940"/>
                  </a:cubicBezTo>
                  <a:lnTo>
                    <a:pt x="1898723" y="313618"/>
                  </a:lnTo>
                  <a:lnTo>
                    <a:pt x="1896924" y="316735"/>
                  </a:lnTo>
                  <a:lnTo>
                    <a:pt x="1851501" y="289111"/>
                  </a:lnTo>
                  <a:cubicBezTo>
                    <a:pt x="1666839" y="188671"/>
                    <a:pt x="1455338" y="131575"/>
                    <a:pt x="1230748" y="131575"/>
                  </a:cubicBezTo>
                  <a:close/>
                  <a:moveTo>
                    <a:pt x="1154822" y="178509"/>
                  </a:moveTo>
                  <a:lnTo>
                    <a:pt x="1156970" y="174788"/>
                  </a:lnTo>
                  <a:lnTo>
                    <a:pt x="1230748" y="171051"/>
                  </a:lnTo>
                  <a:cubicBezTo>
                    <a:pt x="1448541" y="171051"/>
                    <a:pt x="1653640" y="226416"/>
                    <a:pt x="1832708" y="323811"/>
                  </a:cubicBezTo>
                  <a:lnTo>
                    <a:pt x="1877212" y="350876"/>
                  </a:lnTo>
                  <a:lnTo>
                    <a:pt x="1875396" y="354022"/>
                  </a:lnTo>
                  <a:lnTo>
                    <a:pt x="1830961" y="326998"/>
                  </a:lnTo>
                  <a:cubicBezTo>
                    <a:pt x="1652405" y="229874"/>
                    <a:pt x="1447900" y="174662"/>
                    <a:pt x="1230748" y="174662"/>
                  </a:cubicBezTo>
                  <a:close/>
                  <a:moveTo>
                    <a:pt x="1129197" y="222893"/>
                  </a:moveTo>
                  <a:lnTo>
                    <a:pt x="1131345" y="219173"/>
                  </a:lnTo>
                  <a:lnTo>
                    <a:pt x="1230748" y="214137"/>
                  </a:lnTo>
                  <a:cubicBezTo>
                    <a:pt x="1441103" y="214137"/>
                    <a:pt x="1639204" y="267618"/>
                    <a:pt x="1812168" y="361698"/>
                  </a:cubicBezTo>
                  <a:lnTo>
                    <a:pt x="1855684" y="388163"/>
                  </a:lnTo>
                  <a:lnTo>
                    <a:pt x="1853886" y="391279"/>
                  </a:lnTo>
                  <a:lnTo>
                    <a:pt x="1810458" y="364868"/>
                  </a:lnTo>
                  <a:cubicBezTo>
                    <a:pt x="1638006" y="271069"/>
                    <a:pt x="1440488" y="217748"/>
                    <a:pt x="1230748" y="217748"/>
                  </a:cubicBezTo>
                  <a:close/>
                  <a:moveTo>
                    <a:pt x="1103097" y="268099"/>
                  </a:moveTo>
                  <a:lnTo>
                    <a:pt x="1105409" y="264095"/>
                  </a:lnTo>
                  <a:lnTo>
                    <a:pt x="1110501" y="263315"/>
                  </a:lnTo>
                  <a:cubicBezTo>
                    <a:pt x="1150044" y="259287"/>
                    <a:pt x="1190159" y="257224"/>
                    <a:pt x="1230748" y="257224"/>
                  </a:cubicBezTo>
                  <a:cubicBezTo>
                    <a:pt x="1433692" y="257224"/>
                    <a:pt x="1624806" y="308814"/>
                    <a:pt x="1791665" y="399569"/>
                  </a:cubicBezTo>
                  <a:lnTo>
                    <a:pt x="1834174" y="425420"/>
                  </a:lnTo>
                  <a:lnTo>
                    <a:pt x="1832367" y="428550"/>
                  </a:lnTo>
                  <a:lnTo>
                    <a:pt x="1789955" y="402755"/>
                  </a:lnTo>
                  <a:cubicBezTo>
                    <a:pt x="1623607" y="312272"/>
                    <a:pt x="1433076" y="260835"/>
                    <a:pt x="1230748" y="260835"/>
                  </a:cubicBezTo>
                  <a:cubicBezTo>
                    <a:pt x="1190287" y="260835"/>
                    <a:pt x="1150298" y="262892"/>
                    <a:pt x="1110879" y="266908"/>
                  </a:cubicBezTo>
                  <a:close/>
                  <a:moveTo>
                    <a:pt x="1076974" y="315632"/>
                  </a:moveTo>
                  <a:lnTo>
                    <a:pt x="1078268" y="311787"/>
                  </a:lnTo>
                  <a:lnTo>
                    <a:pt x="1114907" y="306179"/>
                  </a:lnTo>
                  <a:cubicBezTo>
                    <a:pt x="1153001" y="302298"/>
                    <a:pt x="1191647" y="300310"/>
                    <a:pt x="1230748" y="300310"/>
                  </a:cubicBezTo>
                  <a:cubicBezTo>
                    <a:pt x="1426254" y="300310"/>
                    <a:pt x="1610371" y="350016"/>
                    <a:pt x="1771125" y="437456"/>
                  </a:cubicBezTo>
                  <a:lnTo>
                    <a:pt x="1812646" y="462707"/>
                  </a:lnTo>
                  <a:lnTo>
                    <a:pt x="1810848" y="465823"/>
                  </a:lnTo>
                  <a:lnTo>
                    <a:pt x="1769415" y="440626"/>
                  </a:lnTo>
                  <a:cubicBezTo>
                    <a:pt x="1609172" y="353467"/>
                    <a:pt x="1425639" y="303921"/>
                    <a:pt x="1230748" y="303921"/>
                  </a:cubicBezTo>
                  <a:cubicBezTo>
                    <a:pt x="1191770" y="303921"/>
                    <a:pt x="1153246" y="305903"/>
                    <a:pt x="1115272" y="309771"/>
                  </a:cubicBezTo>
                  <a:close/>
                  <a:moveTo>
                    <a:pt x="1063497" y="361230"/>
                  </a:moveTo>
                  <a:lnTo>
                    <a:pt x="1063245" y="357621"/>
                  </a:lnTo>
                  <a:lnTo>
                    <a:pt x="1119299" y="349043"/>
                  </a:lnTo>
                  <a:cubicBezTo>
                    <a:pt x="1155949" y="345310"/>
                    <a:pt x="1193129" y="343397"/>
                    <a:pt x="1230748" y="343397"/>
                  </a:cubicBezTo>
                  <a:cubicBezTo>
                    <a:pt x="1418842" y="343397"/>
                    <a:pt x="1595972" y="391212"/>
                    <a:pt x="1750622" y="475326"/>
                  </a:cubicBezTo>
                  <a:lnTo>
                    <a:pt x="1791136" y="499965"/>
                  </a:lnTo>
                  <a:lnTo>
                    <a:pt x="1789329" y="503094"/>
                  </a:lnTo>
                  <a:lnTo>
                    <a:pt x="1748912" y="478513"/>
                  </a:lnTo>
                  <a:cubicBezTo>
                    <a:pt x="1594774" y="394671"/>
                    <a:pt x="1418227" y="347008"/>
                    <a:pt x="1230748" y="347008"/>
                  </a:cubicBezTo>
                  <a:cubicBezTo>
                    <a:pt x="1193252" y="347008"/>
                    <a:pt x="1156194" y="348914"/>
                    <a:pt x="1119665" y="352634"/>
                  </a:cubicBezTo>
                  <a:close/>
                  <a:moveTo>
                    <a:pt x="1066654" y="404286"/>
                  </a:moveTo>
                  <a:lnTo>
                    <a:pt x="1066473" y="403914"/>
                  </a:lnTo>
                  <a:lnTo>
                    <a:pt x="1066249" y="400700"/>
                  </a:lnTo>
                  <a:lnTo>
                    <a:pt x="1123704" y="391906"/>
                  </a:lnTo>
                  <a:cubicBezTo>
                    <a:pt x="1158905" y="388320"/>
                    <a:pt x="1194616" y="386483"/>
                    <a:pt x="1230747" y="386483"/>
                  </a:cubicBezTo>
                  <a:cubicBezTo>
                    <a:pt x="1411404" y="386483"/>
                    <a:pt x="1581537" y="432415"/>
                    <a:pt x="1730082" y="513213"/>
                  </a:cubicBezTo>
                  <a:lnTo>
                    <a:pt x="1769608" y="537251"/>
                  </a:lnTo>
                  <a:lnTo>
                    <a:pt x="1767809" y="540367"/>
                  </a:lnTo>
                  <a:lnTo>
                    <a:pt x="1728372" y="516383"/>
                  </a:lnTo>
                  <a:cubicBezTo>
                    <a:pt x="1580338" y="435866"/>
                    <a:pt x="1410788" y="390094"/>
                    <a:pt x="1230747" y="390094"/>
                  </a:cubicBezTo>
                  <a:cubicBezTo>
                    <a:pt x="1194739" y="390094"/>
                    <a:pt x="1159150" y="391925"/>
                    <a:pt x="1124069" y="395499"/>
                  </a:cubicBezTo>
                  <a:close/>
                  <a:moveTo>
                    <a:pt x="1086424" y="444800"/>
                  </a:moveTo>
                  <a:lnTo>
                    <a:pt x="1084766" y="441401"/>
                  </a:lnTo>
                  <a:lnTo>
                    <a:pt x="1128098" y="434770"/>
                  </a:lnTo>
                  <a:cubicBezTo>
                    <a:pt x="1161854" y="431332"/>
                    <a:pt x="1196099" y="429570"/>
                    <a:pt x="1230748" y="429570"/>
                  </a:cubicBezTo>
                  <a:cubicBezTo>
                    <a:pt x="1403993" y="429570"/>
                    <a:pt x="1567139" y="473610"/>
                    <a:pt x="1709579" y="551084"/>
                  </a:cubicBezTo>
                  <a:lnTo>
                    <a:pt x="1748098" y="574508"/>
                  </a:lnTo>
                  <a:lnTo>
                    <a:pt x="1746291" y="577638"/>
                  </a:lnTo>
                  <a:lnTo>
                    <a:pt x="1707869" y="554271"/>
                  </a:lnTo>
                  <a:cubicBezTo>
                    <a:pt x="1565940" y="477069"/>
                    <a:pt x="1403377" y="433181"/>
                    <a:pt x="1230748" y="433181"/>
                  </a:cubicBezTo>
                  <a:cubicBezTo>
                    <a:pt x="1196227" y="433181"/>
                    <a:pt x="1162109" y="434936"/>
                    <a:pt x="1128477" y="438363"/>
                  </a:cubicBezTo>
                  <a:close/>
                  <a:moveTo>
                    <a:pt x="1129022" y="481815"/>
                  </a:moveTo>
                  <a:lnTo>
                    <a:pt x="1124043" y="478940"/>
                  </a:lnTo>
                  <a:lnTo>
                    <a:pt x="1124032" y="478930"/>
                  </a:lnTo>
                  <a:lnTo>
                    <a:pt x="1132504" y="477634"/>
                  </a:lnTo>
                  <a:cubicBezTo>
                    <a:pt x="1164812" y="474342"/>
                    <a:pt x="1197587" y="472656"/>
                    <a:pt x="1230748" y="472656"/>
                  </a:cubicBezTo>
                  <a:cubicBezTo>
                    <a:pt x="1396555" y="472656"/>
                    <a:pt x="1552704" y="514813"/>
                    <a:pt x="1689040" y="588971"/>
                  </a:cubicBezTo>
                  <a:lnTo>
                    <a:pt x="1726570" y="611795"/>
                  </a:lnTo>
                  <a:lnTo>
                    <a:pt x="1724771" y="614911"/>
                  </a:lnTo>
                  <a:lnTo>
                    <a:pt x="1687330" y="592141"/>
                  </a:lnTo>
                  <a:cubicBezTo>
                    <a:pt x="1551505" y="518264"/>
                    <a:pt x="1395939" y="476267"/>
                    <a:pt x="1230748" y="476267"/>
                  </a:cubicBezTo>
                  <a:cubicBezTo>
                    <a:pt x="1197710" y="476267"/>
                    <a:pt x="1165056" y="477947"/>
                    <a:pt x="1132869" y="481226"/>
                  </a:cubicBezTo>
                  <a:close/>
                  <a:moveTo>
                    <a:pt x="1199512" y="522513"/>
                  </a:moveTo>
                  <a:lnTo>
                    <a:pt x="1194189" y="519439"/>
                  </a:lnTo>
                  <a:lnTo>
                    <a:pt x="1230748" y="515743"/>
                  </a:lnTo>
                  <a:cubicBezTo>
                    <a:pt x="1389143" y="515743"/>
                    <a:pt x="1538305" y="556009"/>
                    <a:pt x="1668537" y="626842"/>
                  </a:cubicBezTo>
                  <a:lnTo>
                    <a:pt x="1705060" y="649053"/>
                  </a:lnTo>
                  <a:lnTo>
                    <a:pt x="1703253" y="652182"/>
                  </a:lnTo>
                  <a:lnTo>
                    <a:pt x="1666827" y="630028"/>
                  </a:lnTo>
                  <a:cubicBezTo>
                    <a:pt x="1537107" y="559467"/>
                    <a:pt x="1388528" y="519354"/>
                    <a:pt x="1230748" y="519354"/>
                  </a:cubicBezTo>
                  <a:close/>
                  <a:moveTo>
                    <a:pt x="1272316" y="564546"/>
                  </a:moveTo>
                  <a:lnTo>
                    <a:pt x="1265460" y="560588"/>
                  </a:lnTo>
                  <a:lnTo>
                    <a:pt x="1320192" y="563361"/>
                  </a:lnTo>
                  <a:cubicBezTo>
                    <a:pt x="1437849" y="575347"/>
                    <a:pt x="1548695" y="610714"/>
                    <a:pt x="1647996" y="664728"/>
                  </a:cubicBezTo>
                  <a:lnTo>
                    <a:pt x="1679508" y="683892"/>
                  </a:lnTo>
                  <a:lnTo>
                    <a:pt x="1677092" y="686633"/>
                  </a:lnTo>
                  <a:lnTo>
                    <a:pt x="1646287" y="667898"/>
                  </a:lnTo>
                  <a:cubicBezTo>
                    <a:pt x="1547394" y="614109"/>
                    <a:pt x="1437003" y="578889"/>
                    <a:pt x="1319827" y="566953"/>
                  </a:cubicBezTo>
                  <a:close/>
                  <a:moveTo>
                    <a:pt x="1363460" y="617168"/>
                  </a:moveTo>
                  <a:lnTo>
                    <a:pt x="1354859" y="612202"/>
                  </a:lnTo>
                  <a:lnTo>
                    <a:pt x="1398424" y="618869"/>
                  </a:lnTo>
                  <a:cubicBezTo>
                    <a:pt x="1479691" y="635541"/>
                    <a:pt x="1556680" y="664084"/>
                    <a:pt x="1627494" y="702599"/>
                  </a:cubicBezTo>
                  <a:lnTo>
                    <a:pt x="1643433" y="712292"/>
                  </a:lnTo>
                  <a:lnTo>
                    <a:pt x="1639576" y="714174"/>
                  </a:lnTo>
                  <a:lnTo>
                    <a:pt x="1625784" y="705786"/>
                  </a:lnTo>
                  <a:cubicBezTo>
                    <a:pt x="1555277" y="667433"/>
                    <a:pt x="1478621" y="639010"/>
                    <a:pt x="1397703" y="622409"/>
                  </a:cubicBezTo>
                  <a:close/>
                  <a:moveTo>
                    <a:pt x="1505272" y="699043"/>
                  </a:moveTo>
                  <a:lnTo>
                    <a:pt x="1487060" y="688528"/>
                  </a:lnTo>
                  <a:lnTo>
                    <a:pt x="1537919" y="707180"/>
                  </a:lnTo>
                  <a:lnTo>
                    <a:pt x="1578084" y="726558"/>
                  </a:lnTo>
                  <a:lnTo>
                    <a:pt x="1572967" y="726915"/>
                  </a:lnTo>
                  <a:lnTo>
                    <a:pt x="1564962" y="724223"/>
                  </a:lnTo>
                  <a:lnTo>
                    <a:pt x="1536524" y="710503"/>
                  </a:lnTo>
                  <a:close/>
                  <a:moveTo>
                    <a:pt x="990872" y="510372"/>
                  </a:moveTo>
                  <a:lnTo>
                    <a:pt x="1010554" y="500767"/>
                  </a:lnTo>
                  <a:lnTo>
                    <a:pt x="1024981" y="499761"/>
                  </a:lnTo>
                  <a:close/>
                  <a:moveTo>
                    <a:pt x="925557" y="575607"/>
                  </a:moveTo>
                  <a:lnTo>
                    <a:pt x="928215" y="571003"/>
                  </a:lnTo>
                  <a:lnTo>
                    <a:pt x="1045726" y="534450"/>
                  </a:lnTo>
                  <a:lnTo>
                    <a:pt x="1127035" y="526229"/>
                  </a:lnTo>
                  <a:lnTo>
                    <a:pt x="1132361" y="529304"/>
                  </a:lnTo>
                  <a:lnTo>
                    <a:pt x="1046470" y="537990"/>
                  </a:lnTo>
                  <a:close/>
                  <a:moveTo>
                    <a:pt x="893961" y="630334"/>
                  </a:moveTo>
                  <a:lnTo>
                    <a:pt x="896606" y="625753"/>
                  </a:lnTo>
                  <a:lnTo>
                    <a:pt x="1054410" y="576660"/>
                  </a:lnTo>
                  <a:lnTo>
                    <a:pt x="1190542" y="562895"/>
                  </a:lnTo>
                  <a:lnTo>
                    <a:pt x="1195864" y="565967"/>
                  </a:lnTo>
                  <a:lnTo>
                    <a:pt x="1055131" y="580197"/>
                  </a:lnTo>
                  <a:close/>
                  <a:moveTo>
                    <a:pt x="853376" y="700628"/>
                  </a:moveTo>
                  <a:lnTo>
                    <a:pt x="856839" y="694631"/>
                  </a:lnTo>
                  <a:lnTo>
                    <a:pt x="906803" y="667478"/>
                  </a:lnTo>
                  <a:cubicBezTo>
                    <a:pt x="1006430" y="625270"/>
                    <a:pt x="1115911" y="601916"/>
                    <a:pt x="1230748" y="601916"/>
                  </a:cubicBezTo>
                  <a:lnTo>
                    <a:pt x="1260763" y="603436"/>
                  </a:lnTo>
                  <a:lnTo>
                    <a:pt x="1267619" y="607395"/>
                  </a:lnTo>
                  <a:lnTo>
                    <a:pt x="1230748" y="605527"/>
                  </a:lnTo>
                  <a:cubicBezTo>
                    <a:pt x="1116424" y="605527"/>
                    <a:pt x="1007425" y="628783"/>
                    <a:pt x="908233" y="670813"/>
                  </a:cubicBezTo>
                  <a:close/>
                  <a:moveTo>
                    <a:pt x="812332" y="771720"/>
                  </a:moveTo>
                  <a:lnTo>
                    <a:pt x="815764" y="765775"/>
                  </a:lnTo>
                  <a:lnTo>
                    <a:pt x="923576" y="707180"/>
                  </a:lnTo>
                  <a:cubicBezTo>
                    <a:pt x="1018048" y="667152"/>
                    <a:pt x="1121861" y="645003"/>
                    <a:pt x="1230748" y="645003"/>
                  </a:cubicBezTo>
                  <a:cubicBezTo>
                    <a:pt x="1257969" y="645003"/>
                    <a:pt x="1284874" y="646387"/>
                    <a:pt x="1311395" y="649089"/>
                  </a:cubicBezTo>
                  <a:lnTo>
                    <a:pt x="1350095" y="655013"/>
                  </a:lnTo>
                  <a:lnTo>
                    <a:pt x="1358692" y="659976"/>
                  </a:lnTo>
                  <a:lnTo>
                    <a:pt x="1311030" y="652681"/>
                  </a:lnTo>
                  <a:cubicBezTo>
                    <a:pt x="1284629" y="649992"/>
                    <a:pt x="1257846" y="648614"/>
                    <a:pt x="1230748" y="648614"/>
                  </a:cubicBezTo>
                  <a:cubicBezTo>
                    <a:pt x="1122354" y="648614"/>
                    <a:pt x="1019012" y="670660"/>
                    <a:pt x="924972" y="710503"/>
                  </a:cubicBezTo>
                  <a:close/>
                  <a:moveTo>
                    <a:pt x="757492" y="866704"/>
                  </a:moveTo>
                  <a:lnTo>
                    <a:pt x="762675" y="857728"/>
                  </a:lnTo>
                  <a:lnTo>
                    <a:pt x="813465" y="815805"/>
                  </a:lnTo>
                  <a:cubicBezTo>
                    <a:pt x="932680" y="735199"/>
                    <a:pt x="1076313" y="688089"/>
                    <a:pt x="1230748" y="688089"/>
                  </a:cubicBezTo>
                  <a:cubicBezTo>
                    <a:pt x="1282226" y="688089"/>
                    <a:pt x="1332504" y="693323"/>
                    <a:pt x="1381078" y="703288"/>
                  </a:cubicBezTo>
                  <a:lnTo>
                    <a:pt x="1495193" y="738785"/>
                  </a:lnTo>
                  <a:lnTo>
                    <a:pt x="1506732" y="745447"/>
                  </a:lnTo>
                  <a:lnTo>
                    <a:pt x="1507951" y="746523"/>
                  </a:lnTo>
                  <a:lnTo>
                    <a:pt x="1380357" y="706828"/>
                  </a:lnTo>
                  <a:cubicBezTo>
                    <a:pt x="1332017" y="696910"/>
                    <a:pt x="1281980" y="691700"/>
                    <a:pt x="1230748" y="691700"/>
                  </a:cubicBezTo>
                  <a:cubicBezTo>
                    <a:pt x="1077082" y="691700"/>
                    <a:pt x="934150" y="738591"/>
                    <a:pt x="815510" y="818814"/>
                  </a:cubicBezTo>
                  <a:close/>
                  <a:moveTo>
                    <a:pt x="692433" y="992752"/>
                  </a:moveTo>
                  <a:lnTo>
                    <a:pt x="695625" y="983257"/>
                  </a:lnTo>
                  <a:lnTo>
                    <a:pt x="733362" y="937540"/>
                  </a:lnTo>
                  <a:cubicBezTo>
                    <a:pt x="860796" y="810106"/>
                    <a:pt x="1036733" y="731176"/>
                    <a:pt x="1230747" y="731176"/>
                  </a:cubicBezTo>
                  <a:cubicBezTo>
                    <a:pt x="1327754" y="731176"/>
                    <a:pt x="1420241" y="750909"/>
                    <a:pt x="1504407" y="786570"/>
                  </a:cubicBezTo>
                  <a:lnTo>
                    <a:pt x="1563405" y="818635"/>
                  </a:lnTo>
                  <a:lnTo>
                    <a:pt x="1564302" y="820473"/>
                  </a:lnTo>
                  <a:lnTo>
                    <a:pt x="1564499" y="823310"/>
                  </a:lnTo>
                  <a:lnTo>
                    <a:pt x="1503012" y="789894"/>
                  </a:lnTo>
                  <a:cubicBezTo>
                    <a:pt x="1419277" y="754417"/>
                    <a:pt x="1327262" y="734787"/>
                    <a:pt x="1230747" y="734787"/>
                  </a:cubicBezTo>
                  <a:cubicBezTo>
                    <a:pt x="1037718" y="734787"/>
                    <a:pt x="862684" y="813307"/>
                    <a:pt x="735906" y="940084"/>
                  </a:cubicBezTo>
                  <a:close/>
                  <a:moveTo>
                    <a:pt x="581719" y="986561"/>
                  </a:moveTo>
                  <a:lnTo>
                    <a:pt x="672456" y="876634"/>
                  </a:lnTo>
                  <a:lnTo>
                    <a:pt x="723135" y="834803"/>
                  </a:lnTo>
                  <a:lnTo>
                    <a:pt x="718012" y="843676"/>
                  </a:lnTo>
                  <a:lnTo>
                    <a:pt x="675000" y="879178"/>
                  </a:lnTo>
                  <a:lnTo>
                    <a:pt x="586956" y="985844"/>
                  </a:lnTo>
                  <a:lnTo>
                    <a:pt x="586113" y="986255"/>
                  </a:lnTo>
                  <a:close/>
                  <a:moveTo>
                    <a:pt x="693159" y="1059250"/>
                  </a:moveTo>
                  <a:lnTo>
                    <a:pt x="691414" y="1055673"/>
                  </a:lnTo>
                  <a:lnTo>
                    <a:pt x="763800" y="967977"/>
                  </a:lnTo>
                  <a:cubicBezTo>
                    <a:pt x="883427" y="848350"/>
                    <a:pt x="1048593" y="774262"/>
                    <a:pt x="1230748" y="774262"/>
                  </a:cubicBezTo>
                  <a:cubicBezTo>
                    <a:pt x="1321825" y="774262"/>
                    <a:pt x="1408655" y="792784"/>
                    <a:pt x="1487669" y="826259"/>
                  </a:cubicBezTo>
                  <a:lnTo>
                    <a:pt x="1567037" y="869391"/>
                  </a:lnTo>
                  <a:lnTo>
                    <a:pt x="1565871" y="872857"/>
                  </a:lnTo>
                  <a:lnTo>
                    <a:pt x="1486274" y="829595"/>
                  </a:lnTo>
                  <a:cubicBezTo>
                    <a:pt x="1407691" y="796298"/>
                    <a:pt x="1321333" y="777873"/>
                    <a:pt x="1230748" y="777873"/>
                  </a:cubicBezTo>
                  <a:cubicBezTo>
                    <a:pt x="1049619" y="777873"/>
                    <a:pt x="885356" y="851571"/>
                    <a:pt x="766375" y="970552"/>
                  </a:cubicBezTo>
                  <a:close/>
                  <a:moveTo>
                    <a:pt x="529126" y="989853"/>
                  </a:moveTo>
                  <a:lnTo>
                    <a:pt x="540190" y="969494"/>
                  </a:lnTo>
                  <a:cubicBezTo>
                    <a:pt x="600128" y="880847"/>
                    <a:pt x="676670" y="804306"/>
                    <a:pt x="765317" y="744368"/>
                  </a:cubicBezTo>
                  <a:lnTo>
                    <a:pt x="779933" y="736425"/>
                  </a:lnTo>
                  <a:lnTo>
                    <a:pt x="776467" y="742429"/>
                  </a:lnTo>
                  <a:lnTo>
                    <a:pt x="767361" y="747378"/>
                  </a:lnTo>
                  <a:cubicBezTo>
                    <a:pt x="679097" y="807060"/>
                    <a:pt x="602882" y="883275"/>
                    <a:pt x="543199" y="971538"/>
                  </a:cubicBezTo>
                  <a:lnTo>
                    <a:pt x="533195" y="989945"/>
                  </a:lnTo>
                  <a:lnTo>
                    <a:pt x="530049" y="990164"/>
                  </a:lnTo>
                  <a:close/>
                  <a:moveTo>
                    <a:pt x="716581" y="1101459"/>
                  </a:moveTo>
                  <a:lnTo>
                    <a:pt x="713823" y="1099026"/>
                  </a:lnTo>
                  <a:lnTo>
                    <a:pt x="718794" y="1089882"/>
                  </a:lnTo>
                  <a:cubicBezTo>
                    <a:pt x="829893" y="925578"/>
                    <a:pt x="1017930" y="817349"/>
                    <a:pt x="1230748" y="817349"/>
                  </a:cubicBezTo>
                  <a:cubicBezTo>
                    <a:pt x="1315875" y="817349"/>
                    <a:pt x="1397037" y="834666"/>
                    <a:pt x="1470896" y="865961"/>
                  </a:cubicBezTo>
                  <a:lnTo>
                    <a:pt x="1553156" y="910669"/>
                  </a:lnTo>
                  <a:lnTo>
                    <a:pt x="1551996" y="914119"/>
                  </a:lnTo>
                  <a:lnTo>
                    <a:pt x="1469501" y="869285"/>
                  </a:lnTo>
                  <a:cubicBezTo>
                    <a:pt x="1396073" y="838174"/>
                    <a:pt x="1315383" y="820960"/>
                    <a:pt x="1230748" y="820960"/>
                  </a:cubicBezTo>
                  <a:cubicBezTo>
                    <a:pt x="1019161" y="820960"/>
                    <a:pt x="832227" y="928548"/>
                    <a:pt x="721781" y="1091890"/>
                  </a:cubicBezTo>
                  <a:close/>
                  <a:moveTo>
                    <a:pt x="487880" y="975984"/>
                  </a:moveTo>
                  <a:lnTo>
                    <a:pt x="504482" y="945437"/>
                  </a:lnTo>
                  <a:cubicBezTo>
                    <a:pt x="567523" y="852205"/>
                    <a:pt x="648028" y="771701"/>
                    <a:pt x="741260" y="708660"/>
                  </a:cubicBezTo>
                  <a:lnTo>
                    <a:pt x="820977" y="665336"/>
                  </a:lnTo>
                  <a:lnTo>
                    <a:pt x="817543" y="671283"/>
                  </a:lnTo>
                  <a:lnTo>
                    <a:pt x="743269" y="711648"/>
                  </a:lnTo>
                  <a:cubicBezTo>
                    <a:pt x="650421" y="774428"/>
                    <a:pt x="570250" y="854598"/>
                    <a:pt x="507470" y="947446"/>
                  </a:cubicBezTo>
                  <a:lnTo>
                    <a:pt x="491330" y="977144"/>
                  </a:lnTo>
                  <a:close/>
                  <a:moveTo>
                    <a:pt x="749729" y="1130298"/>
                  </a:moveTo>
                  <a:lnTo>
                    <a:pt x="748418" y="1129541"/>
                  </a:lnTo>
                  <a:lnTo>
                    <a:pt x="746798" y="1128112"/>
                  </a:lnTo>
                  <a:lnTo>
                    <a:pt x="754502" y="1113937"/>
                  </a:lnTo>
                  <a:cubicBezTo>
                    <a:pt x="857842" y="961098"/>
                    <a:pt x="1032754" y="860435"/>
                    <a:pt x="1230748" y="860435"/>
                  </a:cubicBezTo>
                  <a:cubicBezTo>
                    <a:pt x="1309945" y="860435"/>
                    <a:pt x="1385450" y="876541"/>
                    <a:pt x="1454158" y="905650"/>
                  </a:cubicBezTo>
                  <a:lnTo>
                    <a:pt x="1532373" y="948156"/>
                  </a:lnTo>
                  <a:lnTo>
                    <a:pt x="1530571" y="951276"/>
                  </a:lnTo>
                  <a:lnTo>
                    <a:pt x="1452763" y="908985"/>
                  </a:lnTo>
                  <a:cubicBezTo>
                    <a:pt x="1384486" y="880055"/>
                    <a:pt x="1309453" y="864046"/>
                    <a:pt x="1230748" y="864046"/>
                  </a:cubicBezTo>
                  <a:cubicBezTo>
                    <a:pt x="1034037" y="864046"/>
                    <a:pt x="860215" y="964100"/>
                    <a:pt x="757511" y="1115981"/>
                  </a:cubicBezTo>
                  <a:close/>
                  <a:moveTo>
                    <a:pt x="786860" y="1151735"/>
                  </a:moveTo>
                  <a:lnTo>
                    <a:pt x="783755" y="1149943"/>
                  </a:lnTo>
                  <a:lnTo>
                    <a:pt x="790230" y="1138029"/>
                  </a:lnTo>
                  <a:cubicBezTo>
                    <a:pt x="885829" y="996652"/>
                    <a:pt x="1047628" y="903522"/>
                    <a:pt x="1230747" y="903522"/>
                  </a:cubicBezTo>
                  <a:cubicBezTo>
                    <a:pt x="1303994" y="903522"/>
                    <a:pt x="1373831" y="918423"/>
                    <a:pt x="1437384" y="945352"/>
                  </a:cubicBezTo>
                  <a:lnTo>
                    <a:pt x="1510917" y="985317"/>
                  </a:lnTo>
                  <a:lnTo>
                    <a:pt x="1509124" y="988423"/>
                  </a:lnTo>
                  <a:lnTo>
                    <a:pt x="1435989" y="948676"/>
                  </a:lnTo>
                  <a:cubicBezTo>
                    <a:pt x="1372867" y="921931"/>
                    <a:pt x="1303502" y="907133"/>
                    <a:pt x="1230747" y="907133"/>
                  </a:cubicBezTo>
                  <a:cubicBezTo>
                    <a:pt x="1048859" y="907133"/>
                    <a:pt x="888163" y="999622"/>
                    <a:pt x="793218" y="1140038"/>
                  </a:cubicBezTo>
                  <a:close/>
                  <a:moveTo>
                    <a:pt x="824022" y="1173191"/>
                  </a:moveTo>
                  <a:lnTo>
                    <a:pt x="820886" y="1171380"/>
                  </a:lnTo>
                  <a:lnTo>
                    <a:pt x="825938" y="1162085"/>
                  </a:lnTo>
                  <a:cubicBezTo>
                    <a:pt x="913778" y="1032172"/>
                    <a:pt x="1062453" y="946608"/>
                    <a:pt x="1230748" y="946608"/>
                  </a:cubicBezTo>
                  <a:cubicBezTo>
                    <a:pt x="1298066" y="946608"/>
                    <a:pt x="1362244" y="960298"/>
                    <a:pt x="1420646" y="985041"/>
                  </a:cubicBezTo>
                  <a:lnTo>
                    <a:pt x="1489480" y="1022448"/>
                  </a:lnTo>
                  <a:lnTo>
                    <a:pt x="1487678" y="1025569"/>
                  </a:lnTo>
                  <a:lnTo>
                    <a:pt x="1419251" y="988376"/>
                  </a:lnTo>
                  <a:cubicBezTo>
                    <a:pt x="1361280" y="963812"/>
                    <a:pt x="1297573" y="950219"/>
                    <a:pt x="1230748" y="950219"/>
                  </a:cubicBezTo>
                  <a:cubicBezTo>
                    <a:pt x="1063735" y="950219"/>
                    <a:pt x="916150" y="1035174"/>
                    <a:pt x="828948" y="1164129"/>
                  </a:cubicBezTo>
                  <a:close/>
                  <a:moveTo>
                    <a:pt x="861153" y="1194629"/>
                  </a:moveTo>
                  <a:lnTo>
                    <a:pt x="858048" y="1192836"/>
                  </a:lnTo>
                  <a:lnTo>
                    <a:pt x="861667" y="1186177"/>
                  </a:lnTo>
                  <a:cubicBezTo>
                    <a:pt x="941765" y="1067725"/>
                    <a:pt x="1077328" y="989695"/>
                    <a:pt x="1230748" y="989695"/>
                  </a:cubicBezTo>
                  <a:cubicBezTo>
                    <a:pt x="1292115" y="989695"/>
                    <a:pt x="1350626" y="1002180"/>
                    <a:pt x="1403873" y="1024743"/>
                  </a:cubicBezTo>
                  <a:lnTo>
                    <a:pt x="1468024" y="1059610"/>
                  </a:lnTo>
                  <a:lnTo>
                    <a:pt x="1466231" y="1062716"/>
                  </a:lnTo>
                  <a:lnTo>
                    <a:pt x="1402477" y="1028066"/>
                  </a:lnTo>
                  <a:cubicBezTo>
                    <a:pt x="1349661" y="1005688"/>
                    <a:pt x="1291623" y="993306"/>
                    <a:pt x="1230748" y="993306"/>
                  </a:cubicBezTo>
                  <a:cubicBezTo>
                    <a:pt x="1078559" y="993306"/>
                    <a:pt x="944099" y="1070695"/>
                    <a:pt x="864655" y="1188185"/>
                  </a:cubicBezTo>
                  <a:close/>
                  <a:moveTo>
                    <a:pt x="2893" y="699113"/>
                  </a:moveTo>
                  <a:lnTo>
                    <a:pt x="0" y="697443"/>
                  </a:lnTo>
                  <a:lnTo>
                    <a:pt x="39807" y="631919"/>
                  </a:lnTo>
                  <a:cubicBezTo>
                    <a:pt x="272097" y="288086"/>
                    <a:pt x="649366" y="50249"/>
                    <a:pt x="1083902" y="6120"/>
                  </a:cubicBezTo>
                  <a:lnTo>
                    <a:pt x="1205109" y="0"/>
                  </a:lnTo>
                  <a:lnTo>
                    <a:pt x="1202991" y="3668"/>
                  </a:lnTo>
                  <a:lnTo>
                    <a:pt x="1088445" y="9248"/>
                  </a:lnTo>
                  <a:cubicBezTo>
                    <a:pt x="759521" y="41474"/>
                    <a:pt x="454520" y="185177"/>
                    <a:pt x="217758" y="421938"/>
                  </a:cubicBezTo>
                  <a:cubicBezTo>
                    <a:pt x="150112" y="489584"/>
                    <a:pt x="90062" y="562800"/>
                    <a:pt x="38039" y="640553"/>
                  </a:cubicBezTo>
                  <a:close/>
                  <a:moveTo>
                    <a:pt x="40857" y="721031"/>
                  </a:moveTo>
                  <a:lnTo>
                    <a:pt x="37741" y="719232"/>
                  </a:lnTo>
                  <a:lnTo>
                    <a:pt x="75861" y="656551"/>
                  </a:lnTo>
                  <a:cubicBezTo>
                    <a:pt x="301410" y="322980"/>
                    <a:pt x="667541" y="91881"/>
                    <a:pt x="1088511" y="48997"/>
                  </a:cubicBezTo>
                  <a:lnTo>
                    <a:pt x="1179481" y="44388"/>
                  </a:lnTo>
                  <a:lnTo>
                    <a:pt x="1177333" y="48108"/>
                  </a:lnTo>
                  <a:lnTo>
                    <a:pt x="1088876" y="52589"/>
                  </a:lnTo>
                  <a:cubicBezTo>
                    <a:pt x="668988" y="95361"/>
                    <a:pt x="303810" y="325853"/>
                    <a:pt x="78849" y="658560"/>
                  </a:cubicBezTo>
                  <a:close/>
                  <a:moveTo>
                    <a:pt x="78145" y="742559"/>
                  </a:moveTo>
                  <a:lnTo>
                    <a:pt x="74999" y="740743"/>
                  </a:lnTo>
                  <a:lnTo>
                    <a:pt x="111569" y="680608"/>
                  </a:lnTo>
                  <a:cubicBezTo>
                    <a:pt x="330136" y="357354"/>
                    <a:pt x="684936" y="133416"/>
                    <a:pt x="1092904" y="91861"/>
                  </a:cubicBezTo>
                  <a:lnTo>
                    <a:pt x="1153855" y="88773"/>
                  </a:lnTo>
                  <a:lnTo>
                    <a:pt x="1151707" y="92493"/>
                  </a:lnTo>
                  <a:lnTo>
                    <a:pt x="1093282" y="95454"/>
                  </a:lnTo>
                  <a:cubicBezTo>
                    <a:pt x="686432" y="136901"/>
                    <a:pt x="332571" y="360260"/>
                    <a:pt x="114579" y="682652"/>
                  </a:cubicBezTo>
                  <a:close/>
                  <a:moveTo>
                    <a:pt x="115402" y="764070"/>
                  </a:moveTo>
                  <a:lnTo>
                    <a:pt x="112286" y="762271"/>
                  </a:lnTo>
                  <a:lnTo>
                    <a:pt x="147299" y="704699"/>
                  </a:lnTo>
                  <a:cubicBezTo>
                    <a:pt x="358897" y="391760"/>
                    <a:pt x="702380" y="174956"/>
                    <a:pt x="1097310" y="134724"/>
                  </a:cubicBezTo>
                  <a:lnTo>
                    <a:pt x="1128230" y="133158"/>
                  </a:lnTo>
                  <a:lnTo>
                    <a:pt x="1126082" y="136877"/>
                  </a:lnTo>
                  <a:lnTo>
                    <a:pt x="1097675" y="138317"/>
                  </a:lnTo>
                  <a:cubicBezTo>
                    <a:pt x="703827" y="178436"/>
                    <a:pt x="361296" y="394634"/>
                    <a:pt x="150287" y="706707"/>
                  </a:cubicBezTo>
                  <a:close/>
                  <a:moveTo>
                    <a:pt x="152689" y="785598"/>
                  </a:moveTo>
                  <a:lnTo>
                    <a:pt x="149543" y="783782"/>
                  </a:lnTo>
                  <a:lnTo>
                    <a:pt x="183007" y="728756"/>
                  </a:lnTo>
                  <a:cubicBezTo>
                    <a:pt x="387622" y="426135"/>
                    <a:pt x="719776" y="216491"/>
                    <a:pt x="1101702" y="177588"/>
                  </a:cubicBezTo>
                  <a:lnTo>
                    <a:pt x="1102604" y="177542"/>
                  </a:lnTo>
                  <a:lnTo>
                    <a:pt x="1100351" y="181445"/>
                  </a:lnTo>
                  <a:lnTo>
                    <a:pt x="977088" y="200313"/>
                  </a:lnTo>
                  <a:cubicBezTo>
                    <a:pt x="649238" y="267580"/>
                    <a:pt x="367386" y="462570"/>
                    <a:pt x="186016" y="730800"/>
                  </a:cubicBezTo>
                  <a:close/>
                  <a:moveTo>
                    <a:pt x="189945" y="807108"/>
                  </a:moveTo>
                  <a:lnTo>
                    <a:pt x="186830" y="805309"/>
                  </a:lnTo>
                  <a:lnTo>
                    <a:pt x="218735" y="752847"/>
                  </a:lnTo>
                  <a:cubicBezTo>
                    <a:pt x="394422" y="493019"/>
                    <a:pt x="667443" y="304142"/>
                    <a:pt x="985028" y="238984"/>
                  </a:cubicBezTo>
                  <a:lnTo>
                    <a:pt x="1075090" y="225199"/>
                  </a:lnTo>
                  <a:lnTo>
                    <a:pt x="1072779" y="229201"/>
                  </a:lnTo>
                  <a:lnTo>
                    <a:pt x="985748" y="242520"/>
                  </a:lnTo>
                  <a:cubicBezTo>
                    <a:pt x="669097" y="307483"/>
                    <a:pt x="396886" y="495797"/>
                    <a:pt x="221723" y="754855"/>
                  </a:cubicBezTo>
                  <a:close/>
                  <a:moveTo>
                    <a:pt x="227233" y="828636"/>
                  </a:moveTo>
                  <a:lnTo>
                    <a:pt x="224087" y="826820"/>
                  </a:lnTo>
                  <a:lnTo>
                    <a:pt x="254443" y="776903"/>
                  </a:lnTo>
                  <a:cubicBezTo>
                    <a:pt x="423923" y="526248"/>
                    <a:pt x="687302" y="344046"/>
                    <a:pt x="993689" y="281192"/>
                  </a:cubicBezTo>
                  <a:lnTo>
                    <a:pt x="1047518" y="272954"/>
                  </a:lnTo>
                  <a:lnTo>
                    <a:pt x="1045205" y="276960"/>
                  </a:lnTo>
                  <a:lnTo>
                    <a:pt x="994433" y="284732"/>
                  </a:lnTo>
                  <a:cubicBezTo>
                    <a:pt x="689002" y="347400"/>
                    <a:pt x="426422" y="529058"/>
                    <a:pt x="257453" y="778948"/>
                  </a:cubicBezTo>
                  <a:close/>
                  <a:moveTo>
                    <a:pt x="264490" y="850146"/>
                  </a:moveTo>
                  <a:lnTo>
                    <a:pt x="261374" y="848347"/>
                  </a:lnTo>
                  <a:lnTo>
                    <a:pt x="290173" y="800995"/>
                  </a:lnTo>
                  <a:cubicBezTo>
                    <a:pt x="453458" y="559508"/>
                    <a:pt x="707207" y="383962"/>
                    <a:pt x="1002374" y="323403"/>
                  </a:cubicBezTo>
                  <a:lnTo>
                    <a:pt x="1019945" y="320713"/>
                  </a:lnTo>
                  <a:lnTo>
                    <a:pt x="1017635" y="324714"/>
                  </a:lnTo>
                  <a:lnTo>
                    <a:pt x="1003094" y="326939"/>
                  </a:lnTo>
                  <a:cubicBezTo>
                    <a:pt x="708862" y="387303"/>
                    <a:pt x="455923" y="562285"/>
                    <a:pt x="293161" y="803003"/>
                  </a:cubicBezTo>
                  <a:close/>
                  <a:moveTo>
                    <a:pt x="301748" y="871657"/>
                  </a:moveTo>
                  <a:lnTo>
                    <a:pt x="298632" y="869858"/>
                  </a:lnTo>
                  <a:lnTo>
                    <a:pt x="325881" y="825051"/>
                  </a:lnTo>
                  <a:cubicBezTo>
                    <a:pt x="463324" y="621775"/>
                    <a:pt x="667400" y="467075"/>
                    <a:pt x="906508" y="392550"/>
                  </a:cubicBezTo>
                  <a:lnTo>
                    <a:pt x="991049" y="370762"/>
                  </a:lnTo>
                  <a:lnTo>
                    <a:pt x="988524" y="375135"/>
                  </a:lnTo>
                  <a:lnTo>
                    <a:pt x="907572" y="395996"/>
                  </a:lnTo>
                  <a:cubicBezTo>
                    <a:pt x="669252" y="470273"/>
                    <a:pt x="465854" y="624457"/>
                    <a:pt x="328869" y="827059"/>
                  </a:cubicBezTo>
                  <a:close/>
                  <a:moveTo>
                    <a:pt x="339034" y="893184"/>
                  </a:moveTo>
                  <a:lnTo>
                    <a:pt x="335918" y="891385"/>
                  </a:lnTo>
                  <a:lnTo>
                    <a:pt x="361609" y="849142"/>
                  </a:lnTo>
                  <a:cubicBezTo>
                    <a:pt x="474772" y="681783"/>
                    <a:pt x="634957" y="548697"/>
                    <a:pt x="823042" y="469006"/>
                  </a:cubicBezTo>
                  <a:lnTo>
                    <a:pt x="958691" y="426807"/>
                  </a:lnTo>
                  <a:lnTo>
                    <a:pt x="956045" y="431390"/>
                  </a:lnTo>
                  <a:lnTo>
                    <a:pt x="824437" y="472330"/>
                  </a:lnTo>
                  <a:cubicBezTo>
                    <a:pt x="636998" y="551744"/>
                    <a:pt x="477368" y="684368"/>
                    <a:pt x="364597" y="851151"/>
                  </a:cubicBezTo>
                  <a:close/>
                  <a:moveTo>
                    <a:pt x="376321" y="914712"/>
                  </a:moveTo>
                  <a:lnTo>
                    <a:pt x="373176" y="912896"/>
                  </a:lnTo>
                  <a:lnTo>
                    <a:pt x="397317" y="873199"/>
                  </a:lnTo>
                  <a:cubicBezTo>
                    <a:pt x="505825" y="712718"/>
                    <a:pt x="659423" y="585108"/>
                    <a:pt x="839781" y="508696"/>
                  </a:cubicBezTo>
                  <a:lnTo>
                    <a:pt x="927093" y="481537"/>
                  </a:lnTo>
                  <a:lnTo>
                    <a:pt x="924435" y="486140"/>
                  </a:lnTo>
                  <a:lnTo>
                    <a:pt x="841210" y="512032"/>
                  </a:lnTo>
                  <a:cubicBezTo>
                    <a:pt x="661504" y="588176"/>
                    <a:pt x="508452" y="715337"/>
                    <a:pt x="400326" y="875243"/>
                  </a:cubicBezTo>
                  <a:close/>
                  <a:moveTo>
                    <a:pt x="413578" y="936222"/>
                  </a:moveTo>
                  <a:lnTo>
                    <a:pt x="410463" y="934424"/>
                  </a:lnTo>
                  <a:lnTo>
                    <a:pt x="433047" y="897290"/>
                  </a:lnTo>
                  <a:cubicBezTo>
                    <a:pt x="536909" y="743686"/>
                    <a:pt x="683928" y="621539"/>
                    <a:pt x="856554" y="548397"/>
                  </a:cubicBezTo>
                  <a:lnTo>
                    <a:pt x="895483" y="536287"/>
                  </a:lnTo>
                  <a:lnTo>
                    <a:pt x="892838" y="540868"/>
                  </a:lnTo>
                  <a:lnTo>
                    <a:pt x="857949" y="551721"/>
                  </a:lnTo>
                  <a:cubicBezTo>
                    <a:pt x="685970" y="624585"/>
                    <a:pt x="539504" y="746271"/>
                    <a:pt x="436034" y="899298"/>
                  </a:cubicBezTo>
                  <a:close/>
                  <a:moveTo>
                    <a:pt x="450866" y="957750"/>
                  </a:moveTo>
                  <a:lnTo>
                    <a:pt x="447720" y="955934"/>
                  </a:lnTo>
                  <a:lnTo>
                    <a:pt x="468754" y="921346"/>
                  </a:lnTo>
                  <a:cubicBezTo>
                    <a:pt x="534892" y="823530"/>
                    <a:pt x="619352" y="739070"/>
                    <a:pt x="717169" y="672932"/>
                  </a:cubicBezTo>
                  <a:lnTo>
                    <a:pt x="862048" y="594198"/>
                  </a:lnTo>
                  <a:lnTo>
                    <a:pt x="858588" y="600191"/>
                  </a:lnTo>
                  <a:lnTo>
                    <a:pt x="719213" y="675941"/>
                  </a:lnTo>
                  <a:cubicBezTo>
                    <a:pt x="621779" y="741824"/>
                    <a:pt x="537646" y="825957"/>
                    <a:pt x="471763" y="923390"/>
                  </a:cubicBezTo>
                  <a:close/>
                </a:path>
              </a:pathLst>
            </a:custGeom>
            <a:grpFill/>
            <a:ln w="8110" cap="flat">
              <a:noFill/>
              <a:prstDash val="solid"/>
              <a:miter/>
            </a:ln>
          </p:spPr>
          <p:txBody>
            <a:bodyPr rtlCol="0" anchor="ctr"/>
            <a:lstStyle/>
            <a:p>
              <a:endParaRPr lang="en-US"/>
            </a:p>
          </p:txBody>
        </p:sp>
        <p:sp>
          <p:nvSpPr>
            <p:cNvPr id="13" name="Freeform 12">
              <a:extLst>
                <a:ext uri="{FF2B5EF4-FFF2-40B4-BE49-F238E27FC236}">
                  <a16:creationId xmlns:a16="http://schemas.microsoft.com/office/drawing/2014/main" id="{71D0FB8E-3BE5-792B-9D6C-FC04795110E4}"/>
                </a:ext>
              </a:extLst>
            </p:cNvPr>
            <p:cNvSpPr/>
            <p:nvPr userDrawn="1"/>
          </p:nvSpPr>
          <p:spPr>
            <a:xfrm>
              <a:off x="5744469" y="3428999"/>
              <a:ext cx="1469552" cy="1455327"/>
            </a:xfrm>
            <a:custGeom>
              <a:avLst/>
              <a:gdLst>
                <a:gd name="connsiteX0" fmla="*/ 711792 w 1469552"/>
                <a:gd name="connsiteY0" fmla="*/ 1224866 h 1455327"/>
                <a:gd name="connsiteX1" fmla="*/ 711792 w 1469552"/>
                <a:gd name="connsiteY1" fmla="*/ 1229329 h 1455327"/>
                <a:gd name="connsiteX2" fmla="*/ 642393 w 1469552"/>
                <a:gd name="connsiteY2" fmla="*/ 1271491 h 1455327"/>
                <a:gd name="connsiteX3" fmla="*/ 184672 w 1469552"/>
                <a:gd name="connsiteY3" fmla="*/ 1438493 h 1455327"/>
                <a:gd name="connsiteX4" fmla="*/ 74375 w 1469552"/>
                <a:gd name="connsiteY4" fmla="*/ 1455327 h 1455327"/>
                <a:gd name="connsiteX5" fmla="*/ 69344 w 1469552"/>
                <a:gd name="connsiteY5" fmla="*/ 1451935 h 1455327"/>
                <a:gd name="connsiteX6" fmla="*/ 175628 w 1469552"/>
                <a:gd name="connsiteY6" fmla="*/ 1436237 h 1455327"/>
                <a:gd name="connsiteX7" fmla="*/ 630644 w 1469552"/>
                <a:gd name="connsiteY7" fmla="*/ 1273565 h 1455327"/>
                <a:gd name="connsiteX8" fmla="*/ 711792 w 1469552"/>
                <a:gd name="connsiteY8" fmla="*/ 1165377 h 1455327"/>
                <a:gd name="connsiteX9" fmla="*/ 711792 w 1469552"/>
                <a:gd name="connsiteY9" fmla="*/ 1170253 h 1455327"/>
                <a:gd name="connsiteX10" fmla="*/ 617969 w 1469552"/>
                <a:gd name="connsiteY10" fmla="*/ 1227315 h 1455327"/>
                <a:gd name="connsiteX11" fmla="*/ 174202 w 1469552"/>
                <a:gd name="connsiteY11" fmla="*/ 1389537 h 1455327"/>
                <a:gd name="connsiteX12" fmla="*/ 24626 w 1469552"/>
                <a:gd name="connsiteY12" fmla="*/ 1412430 h 1455327"/>
                <a:gd name="connsiteX13" fmla="*/ 22043 w 1469552"/>
                <a:gd name="connsiteY13" fmla="*/ 1408600 h 1455327"/>
                <a:gd name="connsiteX14" fmla="*/ 173367 w 1469552"/>
                <a:gd name="connsiteY14" fmla="*/ 1385440 h 1455327"/>
                <a:gd name="connsiteX15" fmla="*/ 615987 w 1469552"/>
                <a:gd name="connsiteY15" fmla="*/ 1223642 h 1455327"/>
                <a:gd name="connsiteX16" fmla="*/ 711792 w 1469552"/>
                <a:gd name="connsiteY16" fmla="*/ 1107016 h 1455327"/>
                <a:gd name="connsiteX17" fmla="*/ 711792 w 1469552"/>
                <a:gd name="connsiteY17" fmla="*/ 1111942 h 1455327"/>
                <a:gd name="connsiteX18" fmla="*/ 594219 w 1469552"/>
                <a:gd name="connsiteY18" fmla="*/ 1183445 h 1455327"/>
                <a:gd name="connsiteX19" fmla="*/ 9056 w 1469552"/>
                <a:gd name="connsiteY19" fmla="*/ 1364381 h 1455327"/>
                <a:gd name="connsiteX20" fmla="*/ 4522 w 1469552"/>
                <a:gd name="connsiteY20" fmla="*/ 1364611 h 1455327"/>
                <a:gd name="connsiteX21" fmla="*/ 3686 w 1469552"/>
                <a:gd name="connsiteY21" fmla="*/ 1360469 h 1455327"/>
                <a:gd name="connsiteX22" fmla="*/ 8617 w 1469552"/>
                <a:gd name="connsiteY22" fmla="*/ 1360219 h 1455327"/>
                <a:gd name="connsiteX23" fmla="*/ 592195 w 1469552"/>
                <a:gd name="connsiteY23" fmla="*/ 1179754 h 1455327"/>
                <a:gd name="connsiteX24" fmla="*/ 711792 w 1469552"/>
                <a:gd name="connsiteY24" fmla="*/ 1046062 h 1455327"/>
                <a:gd name="connsiteX25" fmla="*/ 711792 w 1469552"/>
                <a:gd name="connsiteY25" fmla="*/ 1051263 h 1455327"/>
                <a:gd name="connsiteX26" fmla="*/ 695256 w 1469552"/>
                <a:gd name="connsiteY26" fmla="*/ 1063637 h 1455327"/>
                <a:gd name="connsiteX27" fmla="*/ 3952 w 1469552"/>
                <a:gd name="connsiteY27" fmla="*/ 1314727 h 1455327"/>
                <a:gd name="connsiteX28" fmla="*/ 0 w 1469552"/>
                <a:gd name="connsiteY28" fmla="*/ 1314927 h 1455327"/>
                <a:gd name="connsiteX29" fmla="*/ 0 w 1469552"/>
                <a:gd name="connsiteY29" fmla="*/ 1310745 h 1455327"/>
                <a:gd name="connsiteX30" fmla="*/ 3529 w 1469552"/>
                <a:gd name="connsiteY30" fmla="*/ 1310566 h 1455327"/>
                <a:gd name="connsiteX31" fmla="*/ 692930 w 1469552"/>
                <a:gd name="connsiteY31" fmla="*/ 1060176 h 1455327"/>
                <a:gd name="connsiteX32" fmla="*/ 711792 w 1469552"/>
                <a:gd name="connsiteY32" fmla="*/ 983790 h 1455327"/>
                <a:gd name="connsiteX33" fmla="*/ 711792 w 1469552"/>
                <a:gd name="connsiteY33" fmla="*/ 989049 h 1455327"/>
                <a:gd name="connsiteX34" fmla="*/ 667391 w 1469552"/>
                <a:gd name="connsiteY34" fmla="*/ 1022273 h 1455327"/>
                <a:gd name="connsiteX35" fmla="*/ 144076 w 1469552"/>
                <a:gd name="connsiteY35" fmla="*/ 1242850 h 1455327"/>
                <a:gd name="connsiteX36" fmla="*/ 0 w 1469552"/>
                <a:gd name="connsiteY36" fmla="*/ 1264900 h 1455327"/>
                <a:gd name="connsiteX37" fmla="*/ 0 w 1469552"/>
                <a:gd name="connsiteY37" fmla="*/ 1260670 h 1455327"/>
                <a:gd name="connsiteX38" fmla="*/ 143215 w 1469552"/>
                <a:gd name="connsiteY38" fmla="*/ 1238749 h 1455327"/>
                <a:gd name="connsiteX39" fmla="*/ 665023 w 1469552"/>
                <a:gd name="connsiteY39" fmla="*/ 1018787 h 1455327"/>
                <a:gd name="connsiteX40" fmla="*/ 711792 w 1469552"/>
                <a:gd name="connsiteY40" fmla="*/ 921575 h 1455327"/>
                <a:gd name="connsiteX41" fmla="*/ 711792 w 1469552"/>
                <a:gd name="connsiteY41" fmla="*/ 926777 h 1455327"/>
                <a:gd name="connsiteX42" fmla="*/ 639484 w 1469552"/>
                <a:gd name="connsiteY42" fmla="*/ 980884 h 1455327"/>
                <a:gd name="connsiteX43" fmla="*/ 134017 w 1469552"/>
                <a:gd name="connsiteY43" fmla="*/ 1193952 h 1455327"/>
                <a:gd name="connsiteX44" fmla="*/ 0 w 1469552"/>
                <a:gd name="connsiteY44" fmla="*/ 1214464 h 1455327"/>
                <a:gd name="connsiteX45" fmla="*/ 0 w 1469552"/>
                <a:gd name="connsiteY45" fmla="*/ 1210238 h 1455327"/>
                <a:gd name="connsiteX46" fmla="*/ 133182 w 1469552"/>
                <a:gd name="connsiteY46" fmla="*/ 1189855 h 1455327"/>
                <a:gd name="connsiteX47" fmla="*/ 637157 w 1469552"/>
                <a:gd name="connsiteY47" fmla="*/ 977423 h 1455327"/>
                <a:gd name="connsiteX48" fmla="*/ 708593 w 1469552"/>
                <a:gd name="connsiteY48" fmla="*/ 861695 h 1455327"/>
                <a:gd name="connsiteX49" fmla="*/ 709516 w 1469552"/>
                <a:gd name="connsiteY49" fmla="*/ 866265 h 1455327"/>
                <a:gd name="connsiteX50" fmla="*/ 611617 w 1469552"/>
                <a:gd name="connsiteY50" fmla="*/ 939520 h 1455327"/>
                <a:gd name="connsiteX51" fmla="*/ 123984 w 1469552"/>
                <a:gd name="connsiteY51" fmla="*/ 1145057 h 1455327"/>
                <a:gd name="connsiteX52" fmla="*/ 0 w 1469552"/>
                <a:gd name="connsiteY52" fmla="*/ 1164032 h 1455327"/>
                <a:gd name="connsiteX53" fmla="*/ 0 w 1469552"/>
                <a:gd name="connsiteY53" fmla="*/ 1159803 h 1455327"/>
                <a:gd name="connsiteX54" fmla="*/ 123121 w 1469552"/>
                <a:gd name="connsiteY54" fmla="*/ 1140957 h 1455327"/>
                <a:gd name="connsiteX55" fmla="*/ 609249 w 1469552"/>
                <a:gd name="connsiteY55" fmla="*/ 936034 h 1455327"/>
                <a:gd name="connsiteX56" fmla="*/ 690262 w 1469552"/>
                <a:gd name="connsiteY56" fmla="*/ 811913 h 1455327"/>
                <a:gd name="connsiteX57" fmla="*/ 692614 w 1469552"/>
                <a:gd name="connsiteY57" fmla="*/ 815402 h 1455327"/>
                <a:gd name="connsiteX58" fmla="*/ 684918 w 1469552"/>
                <a:gd name="connsiteY58" fmla="*/ 822398 h 1455327"/>
                <a:gd name="connsiteX59" fmla="*/ 113923 w 1469552"/>
                <a:gd name="connsiteY59" fmla="*/ 1096159 h 1455327"/>
                <a:gd name="connsiteX60" fmla="*/ 0 w 1469552"/>
                <a:gd name="connsiteY60" fmla="*/ 1113596 h 1455327"/>
                <a:gd name="connsiteX61" fmla="*/ 0 w 1469552"/>
                <a:gd name="connsiteY61" fmla="*/ 1109371 h 1455327"/>
                <a:gd name="connsiteX62" fmla="*/ 113089 w 1469552"/>
                <a:gd name="connsiteY62" fmla="*/ 1092062 h 1455327"/>
                <a:gd name="connsiteX63" fmla="*/ 682270 w 1469552"/>
                <a:gd name="connsiteY63" fmla="*/ 819179 h 1455327"/>
                <a:gd name="connsiteX64" fmla="*/ 655196 w 1469552"/>
                <a:gd name="connsiteY64" fmla="*/ 776412 h 1455327"/>
                <a:gd name="connsiteX65" fmla="*/ 658791 w 1469552"/>
                <a:gd name="connsiteY65" fmla="*/ 778836 h 1455327"/>
                <a:gd name="connsiteX66" fmla="*/ 653207 w 1469552"/>
                <a:gd name="connsiteY66" fmla="*/ 783912 h 1455327"/>
                <a:gd name="connsiteX67" fmla="*/ 103890 w 1469552"/>
                <a:gd name="connsiteY67" fmla="*/ 1047265 h 1455327"/>
                <a:gd name="connsiteX68" fmla="*/ 0 w 1469552"/>
                <a:gd name="connsiteY68" fmla="*/ 1063164 h 1455327"/>
                <a:gd name="connsiteX69" fmla="*/ 0 w 1469552"/>
                <a:gd name="connsiteY69" fmla="*/ 1058935 h 1455327"/>
                <a:gd name="connsiteX70" fmla="*/ 103028 w 1469552"/>
                <a:gd name="connsiteY70" fmla="*/ 1043164 h 1455327"/>
                <a:gd name="connsiteX71" fmla="*/ 650519 w 1469552"/>
                <a:gd name="connsiteY71" fmla="*/ 780663 h 1455327"/>
                <a:gd name="connsiteX72" fmla="*/ 599891 w 1469552"/>
                <a:gd name="connsiteY72" fmla="*/ 756334 h 1455327"/>
                <a:gd name="connsiteX73" fmla="*/ 605365 w 1469552"/>
                <a:gd name="connsiteY73" fmla="*/ 757439 h 1455327"/>
                <a:gd name="connsiteX74" fmla="*/ 527936 w 1469552"/>
                <a:gd name="connsiteY74" fmla="*/ 815378 h 1455327"/>
                <a:gd name="connsiteX75" fmla="*/ 93831 w 1469552"/>
                <a:gd name="connsiteY75" fmla="*/ 998367 h 1455327"/>
                <a:gd name="connsiteX76" fmla="*/ 0 w 1469552"/>
                <a:gd name="connsiteY76" fmla="*/ 1012729 h 1455327"/>
                <a:gd name="connsiteX77" fmla="*/ 0 w 1469552"/>
                <a:gd name="connsiteY77" fmla="*/ 1008503 h 1455327"/>
                <a:gd name="connsiteX78" fmla="*/ 92996 w 1469552"/>
                <a:gd name="connsiteY78" fmla="*/ 994270 h 1455327"/>
                <a:gd name="connsiteX79" fmla="*/ 525610 w 1469552"/>
                <a:gd name="connsiteY79" fmla="*/ 811916 h 1455327"/>
                <a:gd name="connsiteX80" fmla="*/ 519816 w 1469552"/>
                <a:gd name="connsiteY80" fmla="*/ 753980 h 1455327"/>
                <a:gd name="connsiteX81" fmla="*/ 526843 w 1469552"/>
                <a:gd name="connsiteY81" fmla="*/ 753980 h 1455327"/>
                <a:gd name="connsiteX82" fmla="*/ 500070 w 1469552"/>
                <a:gd name="connsiteY82" fmla="*/ 774014 h 1455327"/>
                <a:gd name="connsiteX83" fmla="*/ 83798 w 1469552"/>
                <a:gd name="connsiteY83" fmla="*/ 949473 h 1455327"/>
                <a:gd name="connsiteX84" fmla="*/ 0 w 1469552"/>
                <a:gd name="connsiteY84" fmla="*/ 962297 h 1455327"/>
                <a:gd name="connsiteX85" fmla="*/ 0 w 1469552"/>
                <a:gd name="connsiteY85" fmla="*/ 958067 h 1455327"/>
                <a:gd name="connsiteX86" fmla="*/ 82936 w 1469552"/>
                <a:gd name="connsiteY86" fmla="*/ 945372 h 1455327"/>
                <a:gd name="connsiteX87" fmla="*/ 497703 w 1469552"/>
                <a:gd name="connsiteY87" fmla="*/ 770527 h 1455327"/>
                <a:gd name="connsiteX88" fmla="*/ 429031 w 1469552"/>
                <a:gd name="connsiteY88" fmla="*/ 753980 h 1455327"/>
                <a:gd name="connsiteX89" fmla="*/ 437049 w 1469552"/>
                <a:gd name="connsiteY89" fmla="*/ 753980 h 1455327"/>
                <a:gd name="connsiteX90" fmla="*/ 380254 w 1469552"/>
                <a:gd name="connsiteY90" fmla="*/ 788522 h 1455327"/>
                <a:gd name="connsiteX91" fmla="*/ 73737 w 1469552"/>
                <a:gd name="connsiteY91" fmla="*/ 900574 h 1455327"/>
                <a:gd name="connsiteX92" fmla="*/ 0 w 1469552"/>
                <a:gd name="connsiteY92" fmla="*/ 911861 h 1455327"/>
                <a:gd name="connsiteX93" fmla="*/ 0 w 1469552"/>
                <a:gd name="connsiteY93" fmla="*/ 907635 h 1455327"/>
                <a:gd name="connsiteX94" fmla="*/ 72903 w 1469552"/>
                <a:gd name="connsiteY94" fmla="*/ 896478 h 1455327"/>
                <a:gd name="connsiteX95" fmla="*/ 378273 w 1469552"/>
                <a:gd name="connsiteY95" fmla="*/ 784850 h 1455327"/>
                <a:gd name="connsiteX96" fmla="*/ 327496 w 1469552"/>
                <a:gd name="connsiteY96" fmla="*/ 753980 h 1455327"/>
                <a:gd name="connsiteX97" fmla="*/ 337169 w 1469552"/>
                <a:gd name="connsiteY97" fmla="*/ 753980 h 1455327"/>
                <a:gd name="connsiteX98" fmla="*/ 263448 w 1469552"/>
                <a:gd name="connsiteY98" fmla="*/ 789546 h 1455327"/>
                <a:gd name="connsiteX99" fmla="*/ 63705 w 1469552"/>
                <a:gd name="connsiteY99" fmla="*/ 851680 h 1455327"/>
                <a:gd name="connsiteX100" fmla="*/ 3357 w 1469552"/>
                <a:gd name="connsiteY100" fmla="*/ 860916 h 1455327"/>
                <a:gd name="connsiteX101" fmla="*/ 4238 w 1469552"/>
                <a:gd name="connsiteY101" fmla="*/ 856550 h 1455327"/>
                <a:gd name="connsiteX102" fmla="*/ 62843 w 1469552"/>
                <a:gd name="connsiteY102" fmla="*/ 847579 h 1455327"/>
                <a:gd name="connsiteX103" fmla="*/ 261792 w 1469552"/>
                <a:gd name="connsiteY103" fmla="*/ 785682 h 1455327"/>
                <a:gd name="connsiteX104" fmla="*/ 1469552 w 1469552"/>
                <a:gd name="connsiteY104" fmla="*/ 164663 h 1455327"/>
                <a:gd name="connsiteX105" fmla="*/ 1469552 w 1469552"/>
                <a:gd name="connsiteY105" fmla="*/ 181649 h 1455327"/>
                <a:gd name="connsiteX106" fmla="*/ 1438272 w 1469552"/>
                <a:gd name="connsiteY106" fmla="*/ 303305 h 1455327"/>
                <a:gd name="connsiteX107" fmla="*/ 1312270 w 1469552"/>
                <a:gd name="connsiteY107" fmla="*/ 601595 h 1455327"/>
                <a:gd name="connsiteX108" fmla="*/ 1245326 w 1469552"/>
                <a:gd name="connsiteY108" fmla="*/ 711792 h 1455327"/>
                <a:gd name="connsiteX109" fmla="*/ 1241165 w 1469552"/>
                <a:gd name="connsiteY109" fmla="*/ 711792 h 1455327"/>
                <a:gd name="connsiteX110" fmla="*/ 1314344 w 1469552"/>
                <a:gd name="connsiteY110" fmla="*/ 589846 h 1455327"/>
                <a:gd name="connsiteX111" fmla="*/ 1437731 w 1469552"/>
                <a:gd name="connsiteY111" fmla="*/ 291975 h 1455327"/>
                <a:gd name="connsiteX112" fmla="*/ 1439557 w 1469552"/>
                <a:gd name="connsiteY112" fmla="*/ 45377 h 1455327"/>
                <a:gd name="connsiteX113" fmla="*/ 1443000 w 1469552"/>
                <a:gd name="connsiteY113" fmla="*/ 50485 h 1455327"/>
                <a:gd name="connsiteX114" fmla="*/ 1430311 w 1469552"/>
                <a:gd name="connsiteY114" fmla="*/ 133391 h 1455327"/>
                <a:gd name="connsiteX115" fmla="*/ 1187172 w 1469552"/>
                <a:gd name="connsiteY115" fmla="*/ 710235 h 1455327"/>
                <a:gd name="connsiteX116" fmla="*/ 1186007 w 1469552"/>
                <a:gd name="connsiteY116" fmla="*/ 711792 h 1455327"/>
                <a:gd name="connsiteX117" fmla="*/ 1180805 w 1469552"/>
                <a:gd name="connsiteY117" fmla="*/ 711792 h 1455327"/>
                <a:gd name="connsiteX118" fmla="*/ 1183711 w 1469552"/>
                <a:gd name="connsiteY118" fmla="*/ 707909 h 1455327"/>
                <a:gd name="connsiteX119" fmla="*/ 1426215 w 1469552"/>
                <a:gd name="connsiteY119" fmla="*/ 132556 h 1455327"/>
                <a:gd name="connsiteX120" fmla="*/ 1394535 w 1469552"/>
                <a:gd name="connsiteY120" fmla="*/ 10012 h 1455327"/>
                <a:gd name="connsiteX121" fmla="*/ 1398369 w 1469552"/>
                <a:gd name="connsiteY121" fmla="*/ 12597 h 1455327"/>
                <a:gd name="connsiteX122" fmla="*/ 1381419 w 1469552"/>
                <a:gd name="connsiteY122" fmla="*/ 123358 h 1455327"/>
                <a:gd name="connsiteX123" fmla="*/ 1145810 w 1469552"/>
                <a:gd name="connsiteY123" fmla="*/ 682369 h 1455327"/>
                <a:gd name="connsiteX124" fmla="*/ 1123794 w 1469552"/>
                <a:gd name="connsiteY124" fmla="*/ 711792 h 1455327"/>
                <a:gd name="connsiteX125" fmla="*/ 1118536 w 1469552"/>
                <a:gd name="connsiteY125" fmla="*/ 711792 h 1455327"/>
                <a:gd name="connsiteX126" fmla="*/ 1142323 w 1469552"/>
                <a:gd name="connsiteY126" fmla="*/ 680001 h 1455327"/>
                <a:gd name="connsiteX127" fmla="*/ 1377318 w 1469552"/>
                <a:gd name="connsiteY127" fmla="*/ 122496 h 1455327"/>
                <a:gd name="connsiteX128" fmla="*/ 1345637 w 1469552"/>
                <a:gd name="connsiteY128" fmla="*/ 0 h 1455327"/>
                <a:gd name="connsiteX129" fmla="*/ 1345992 w 1469552"/>
                <a:gd name="connsiteY129" fmla="*/ 0 h 1455327"/>
                <a:gd name="connsiteX130" fmla="*/ 1349746 w 1469552"/>
                <a:gd name="connsiteY130" fmla="*/ 758 h 1455327"/>
                <a:gd name="connsiteX131" fmla="*/ 1332522 w 1469552"/>
                <a:gd name="connsiteY131" fmla="*/ 113298 h 1455327"/>
                <a:gd name="connsiteX132" fmla="*/ 1104421 w 1469552"/>
                <a:gd name="connsiteY132" fmla="*/ 654460 h 1455327"/>
                <a:gd name="connsiteX133" fmla="*/ 1061523 w 1469552"/>
                <a:gd name="connsiteY133" fmla="*/ 711792 h 1455327"/>
                <a:gd name="connsiteX134" fmla="*/ 1056322 w 1469552"/>
                <a:gd name="connsiteY134" fmla="*/ 711792 h 1455327"/>
                <a:gd name="connsiteX135" fmla="*/ 1100960 w 1469552"/>
                <a:gd name="connsiteY135" fmla="*/ 652134 h 1455327"/>
                <a:gd name="connsiteX136" fmla="*/ 1328425 w 1469552"/>
                <a:gd name="connsiteY136" fmla="*/ 112463 h 1455327"/>
                <a:gd name="connsiteX137" fmla="*/ 1295202 w 1469552"/>
                <a:gd name="connsiteY137" fmla="*/ 0 h 1455327"/>
                <a:gd name="connsiteX138" fmla="*/ 1299433 w 1469552"/>
                <a:gd name="connsiteY138" fmla="*/ 0 h 1455327"/>
                <a:gd name="connsiteX139" fmla="*/ 1283630 w 1469552"/>
                <a:gd name="connsiteY139" fmla="*/ 103265 h 1455327"/>
                <a:gd name="connsiteX140" fmla="*/ 1063059 w 1469552"/>
                <a:gd name="connsiteY140" fmla="*/ 626594 h 1455327"/>
                <a:gd name="connsiteX141" fmla="*/ 999311 w 1469552"/>
                <a:gd name="connsiteY141" fmla="*/ 711792 h 1455327"/>
                <a:gd name="connsiteX142" fmla="*/ 994051 w 1469552"/>
                <a:gd name="connsiteY142" fmla="*/ 711792 h 1455327"/>
                <a:gd name="connsiteX143" fmla="*/ 1059573 w 1469552"/>
                <a:gd name="connsiteY143" fmla="*/ 624226 h 1455327"/>
                <a:gd name="connsiteX144" fmla="*/ 1279529 w 1469552"/>
                <a:gd name="connsiteY144" fmla="*/ 102403 h 1455327"/>
                <a:gd name="connsiteX145" fmla="*/ 1244773 w 1469552"/>
                <a:gd name="connsiteY145" fmla="*/ 0 h 1455327"/>
                <a:gd name="connsiteX146" fmla="*/ 1248998 w 1469552"/>
                <a:gd name="connsiteY146" fmla="*/ 0 h 1455327"/>
                <a:gd name="connsiteX147" fmla="*/ 1234733 w 1469552"/>
                <a:gd name="connsiteY147" fmla="*/ 93204 h 1455327"/>
                <a:gd name="connsiteX148" fmla="*/ 940189 w 1469552"/>
                <a:gd name="connsiteY148" fmla="*/ 707584 h 1455327"/>
                <a:gd name="connsiteX149" fmla="*/ 936364 w 1469552"/>
                <a:gd name="connsiteY149" fmla="*/ 711792 h 1455327"/>
                <a:gd name="connsiteX150" fmla="*/ 930737 w 1469552"/>
                <a:gd name="connsiteY150" fmla="*/ 711792 h 1455327"/>
                <a:gd name="connsiteX151" fmla="*/ 936970 w 1469552"/>
                <a:gd name="connsiteY151" fmla="*/ 704935 h 1455327"/>
                <a:gd name="connsiteX152" fmla="*/ 1230637 w 1469552"/>
                <a:gd name="connsiteY152" fmla="*/ 92370 h 1455327"/>
                <a:gd name="connsiteX153" fmla="*/ 1194337 w 1469552"/>
                <a:gd name="connsiteY153" fmla="*/ 0 h 1455327"/>
                <a:gd name="connsiteX154" fmla="*/ 1198567 w 1469552"/>
                <a:gd name="connsiteY154" fmla="*/ 0 h 1455327"/>
                <a:gd name="connsiteX155" fmla="*/ 1185839 w 1469552"/>
                <a:gd name="connsiteY155" fmla="*/ 83171 h 1455327"/>
                <a:gd name="connsiteX156" fmla="*/ 901704 w 1469552"/>
                <a:gd name="connsiteY156" fmla="*/ 675872 h 1455327"/>
                <a:gd name="connsiteX157" fmla="*/ 870955 w 1469552"/>
                <a:gd name="connsiteY157" fmla="*/ 709699 h 1455327"/>
                <a:gd name="connsiteX158" fmla="*/ 866144 w 1469552"/>
                <a:gd name="connsiteY158" fmla="*/ 708728 h 1455327"/>
                <a:gd name="connsiteX159" fmla="*/ 898455 w 1469552"/>
                <a:gd name="connsiteY159" fmla="*/ 673184 h 1455327"/>
                <a:gd name="connsiteX160" fmla="*/ 1181738 w 1469552"/>
                <a:gd name="connsiteY160" fmla="*/ 82309 h 1455327"/>
                <a:gd name="connsiteX161" fmla="*/ 1143907 w 1469552"/>
                <a:gd name="connsiteY161" fmla="*/ 0 h 1455327"/>
                <a:gd name="connsiteX162" fmla="*/ 1148133 w 1469552"/>
                <a:gd name="connsiteY162" fmla="*/ 0 h 1455327"/>
                <a:gd name="connsiteX163" fmla="*/ 1136943 w 1469552"/>
                <a:gd name="connsiteY163" fmla="*/ 73111 h 1455327"/>
                <a:gd name="connsiteX164" fmla="*/ 863189 w 1469552"/>
                <a:gd name="connsiteY164" fmla="*/ 644122 h 1455327"/>
                <a:gd name="connsiteX165" fmla="*/ 819136 w 1469552"/>
                <a:gd name="connsiteY165" fmla="*/ 692583 h 1455327"/>
                <a:gd name="connsiteX166" fmla="*/ 815648 w 1469552"/>
                <a:gd name="connsiteY166" fmla="*/ 690231 h 1455327"/>
                <a:gd name="connsiteX167" fmla="*/ 859971 w 1469552"/>
                <a:gd name="connsiteY167" fmla="*/ 641473 h 1455327"/>
                <a:gd name="connsiteX168" fmla="*/ 1132846 w 1469552"/>
                <a:gd name="connsiteY168" fmla="*/ 72276 h 1455327"/>
                <a:gd name="connsiteX169" fmla="*/ 1093472 w 1469552"/>
                <a:gd name="connsiteY169" fmla="*/ 0 h 1455327"/>
                <a:gd name="connsiteX170" fmla="*/ 1097703 w 1469552"/>
                <a:gd name="connsiteY170" fmla="*/ 0 h 1455327"/>
                <a:gd name="connsiteX171" fmla="*/ 1088050 w 1469552"/>
                <a:gd name="connsiteY171" fmla="*/ 63078 h 1455327"/>
                <a:gd name="connsiteX172" fmla="*/ 824704 w 1469552"/>
                <a:gd name="connsiteY172" fmla="*/ 612410 h 1455327"/>
                <a:gd name="connsiteX173" fmla="*/ 782585 w 1469552"/>
                <a:gd name="connsiteY173" fmla="*/ 658745 h 1455327"/>
                <a:gd name="connsiteX174" fmla="*/ 780160 w 1469552"/>
                <a:gd name="connsiteY174" fmla="*/ 655149 h 1455327"/>
                <a:gd name="connsiteX175" fmla="*/ 821455 w 1469552"/>
                <a:gd name="connsiteY175" fmla="*/ 609722 h 1455327"/>
                <a:gd name="connsiteX176" fmla="*/ 1083949 w 1469552"/>
                <a:gd name="connsiteY176" fmla="*/ 62216 h 1455327"/>
                <a:gd name="connsiteX177" fmla="*/ 1043043 w 1469552"/>
                <a:gd name="connsiteY177" fmla="*/ 0 h 1455327"/>
                <a:gd name="connsiteX178" fmla="*/ 1047268 w 1469552"/>
                <a:gd name="connsiteY178" fmla="*/ 0 h 1455327"/>
                <a:gd name="connsiteX179" fmla="*/ 1039153 w 1469552"/>
                <a:gd name="connsiteY179" fmla="*/ 53017 h 1455327"/>
                <a:gd name="connsiteX180" fmla="*/ 786190 w 1469552"/>
                <a:gd name="connsiteY180" fmla="*/ 580660 h 1455327"/>
                <a:gd name="connsiteX181" fmla="*/ 761676 w 1469552"/>
                <a:gd name="connsiteY181" fmla="*/ 607627 h 1455327"/>
                <a:gd name="connsiteX182" fmla="*/ 760653 w 1469552"/>
                <a:gd name="connsiteY182" fmla="*/ 602562 h 1455327"/>
                <a:gd name="connsiteX183" fmla="*/ 782971 w 1469552"/>
                <a:gd name="connsiteY183" fmla="*/ 578011 h 1455327"/>
                <a:gd name="connsiteX184" fmla="*/ 1035057 w 1469552"/>
                <a:gd name="connsiteY184" fmla="*/ 52182 h 1455327"/>
                <a:gd name="connsiteX185" fmla="*/ 992607 w 1469552"/>
                <a:gd name="connsiteY185" fmla="*/ 0 h 1455327"/>
                <a:gd name="connsiteX186" fmla="*/ 996838 w 1469552"/>
                <a:gd name="connsiteY186" fmla="*/ 0 h 1455327"/>
                <a:gd name="connsiteX187" fmla="*/ 990260 w 1469552"/>
                <a:gd name="connsiteY187" fmla="*/ 42984 h 1455327"/>
                <a:gd name="connsiteX188" fmla="*/ 814806 w 1469552"/>
                <a:gd name="connsiteY188" fmla="*/ 459269 h 1455327"/>
                <a:gd name="connsiteX189" fmla="*/ 757760 w 1469552"/>
                <a:gd name="connsiteY189" fmla="*/ 535511 h 1455327"/>
                <a:gd name="connsiteX190" fmla="*/ 757760 w 1469552"/>
                <a:gd name="connsiteY190" fmla="*/ 528481 h 1455327"/>
                <a:gd name="connsiteX191" fmla="*/ 811320 w 1469552"/>
                <a:gd name="connsiteY191" fmla="*/ 456901 h 1455327"/>
                <a:gd name="connsiteX192" fmla="*/ 986159 w 1469552"/>
                <a:gd name="connsiteY192" fmla="*/ 42122 h 1455327"/>
                <a:gd name="connsiteX193" fmla="*/ 942177 w 1469552"/>
                <a:gd name="connsiteY193" fmla="*/ 0 h 1455327"/>
                <a:gd name="connsiteX194" fmla="*/ 946402 w 1469552"/>
                <a:gd name="connsiteY194" fmla="*/ 0 h 1455327"/>
                <a:gd name="connsiteX195" fmla="*/ 941363 w 1469552"/>
                <a:gd name="connsiteY195" fmla="*/ 32924 h 1455327"/>
                <a:gd name="connsiteX196" fmla="*/ 773418 w 1469552"/>
                <a:gd name="connsiteY196" fmla="*/ 431360 h 1455327"/>
                <a:gd name="connsiteX197" fmla="*/ 757760 w 1469552"/>
                <a:gd name="connsiteY197" fmla="*/ 452286 h 1455327"/>
                <a:gd name="connsiteX198" fmla="*/ 757760 w 1469552"/>
                <a:gd name="connsiteY198" fmla="*/ 445335 h 1455327"/>
                <a:gd name="connsiteX199" fmla="*/ 769957 w 1469552"/>
                <a:gd name="connsiteY199" fmla="*/ 429034 h 1455327"/>
                <a:gd name="connsiteX200" fmla="*/ 937266 w 1469552"/>
                <a:gd name="connsiteY200" fmla="*/ 32089 h 1455327"/>
                <a:gd name="connsiteX201" fmla="*/ 891742 w 1469552"/>
                <a:gd name="connsiteY201" fmla="*/ 0 h 1455327"/>
                <a:gd name="connsiteX202" fmla="*/ 895974 w 1469552"/>
                <a:gd name="connsiteY202" fmla="*/ 0 h 1455327"/>
                <a:gd name="connsiteX203" fmla="*/ 892471 w 1469552"/>
                <a:gd name="connsiteY203" fmla="*/ 22891 h 1455327"/>
                <a:gd name="connsiteX204" fmla="*/ 785446 w 1469552"/>
                <a:gd name="connsiteY204" fmla="*/ 315698 h 1455327"/>
                <a:gd name="connsiteX205" fmla="*/ 757760 w 1469552"/>
                <a:gd name="connsiteY205" fmla="*/ 361225 h 1455327"/>
                <a:gd name="connsiteX206" fmla="*/ 757760 w 1469552"/>
                <a:gd name="connsiteY206" fmla="*/ 353128 h 1455327"/>
                <a:gd name="connsiteX207" fmla="*/ 781754 w 1469552"/>
                <a:gd name="connsiteY207" fmla="*/ 313675 h 1455327"/>
                <a:gd name="connsiteX208" fmla="*/ 888370 w 1469552"/>
                <a:gd name="connsiteY208" fmla="*/ 22029 h 14553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Lst>
              <a:rect l="l" t="t" r="r" b="b"/>
              <a:pathLst>
                <a:path w="1469552" h="1455327">
                  <a:moveTo>
                    <a:pt x="711792" y="1224866"/>
                  </a:moveTo>
                  <a:lnTo>
                    <a:pt x="711792" y="1229329"/>
                  </a:lnTo>
                  <a:lnTo>
                    <a:pt x="642393" y="1271491"/>
                  </a:lnTo>
                  <a:cubicBezTo>
                    <a:pt x="500953" y="1348328"/>
                    <a:pt x="347125" y="1405250"/>
                    <a:pt x="184672" y="1438493"/>
                  </a:cubicBezTo>
                  <a:lnTo>
                    <a:pt x="74375" y="1455327"/>
                  </a:lnTo>
                  <a:lnTo>
                    <a:pt x="69344" y="1451935"/>
                  </a:lnTo>
                  <a:lnTo>
                    <a:pt x="175628" y="1436237"/>
                  </a:lnTo>
                  <a:cubicBezTo>
                    <a:pt x="335073" y="1404612"/>
                    <a:pt x="488097" y="1349828"/>
                    <a:pt x="630644" y="1273565"/>
                  </a:cubicBezTo>
                  <a:close/>
                  <a:moveTo>
                    <a:pt x="711792" y="1165377"/>
                  </a:moveTo>
                  <a:lnTo>
                    <a:pt x="711792" y="1170253"/>
                  </a:lnTo>
                  <a:lnTo>
                    <a:pt x="617969" y="1227315"/>
                  </a:lnTo>
                  <a:cubicBezTo>
                    <a:pt x="480783" y="1301936"/>
                    <a:pt x="331635" y="1357236"/>
                    <a:pt x="174202" y="1389537"/>
                  </a:cubicBezTo>
                  <a:lnTo>
                    <a:pt x="24626" y="1412430"/>
                  </a:lnTo>
                  <a:lnTo>
                    <a:pt x="22043" y="1408600"/>
                  </a:lnTo>
                  <a:lnTo>
                    <a:pt x="173367" y="1385440"/>
                  </a:lnTo>
                  <a:cubicBezTo>
                    <a:pt x="330395" y="1353224"/>
                    <a:pt x="479157" y="1298068"/>
                    <a:pt x="615987" y="1223642"/>
                  </a:cubicBezTo>
                  <a:close/>
                  <a:moveTo>
                    <a:pt x="711792" y="1107016"/>
                  </a:moveTo>
                  <a:lnTo>
                    <a:pt x="711792" y="1111942"/>
                  </a:lnTo>
                  <a:lnTo>
                    <a:pt x="594219" y="1183445"/>
                  </a:lnTo>
                  <a:cubicBezTo>
                    <a:pt x="416962" y="1279859"/>
                    <a:pt x="219091" y="1342987"/>
                    <a:pt x="9056" y="1364381"/>
                  </a:cubicBezTo>
                  <a:lnTo>
                    <a:pt x="4522" y="1364611"/>
                  </a:lnTo>
                  <a:lnTo>
                    <a:pt x="3686" y="1360469"/>
                  </a:lnTo>
                  <a:lnTo>
                    <a:pt x="8617" y="1360219"/>
                  </a:lnTo>
                  <a:cubicBezTo>
                    <a:pt x="218078" y="1338880"/>
                    <a:pt x="415413" y="1275915"/>
                    <a:pt x="592195" y="1179754"/>
                  </a:cubicBezTo>
                  <a:close/>
                  <a:moveTo>
                    <a:pt x="711792" y="1046062"/>
                  </a:moveTo>
                  <a:lnTo>
                    <a:pt x="711792" y="1051263"/>
                  </a:lnTo>
                  <a:lnTo>
                    <a:pt x="695256" y="1063637"/>
                  </a:lnTo>
                  <a:cubicBezTo>
                    <a:pt x="493866" y="1199813"/>
                    <a:pt x="258106" y="1288835"/>
                    <a:pt x="3952" y="1314727"/>
                  </a:cubicBezTo>
                  <a:lnTo>
                    <a:pt x="0" y="1314927"/>
                  </a:lnTo>
                  <a:lnTo>
                    <a:pt x="0" y="1310745"/>
                  </a:lnTo>
                  <a:lnTo>
                    <a:pt x="3529" y="1310566"/>
                  </a:lnTo>
                  <a:cubicBezTo>
                    <a:pt x="256987" y="1284747"/>
                    <a:pt x="492097" y="1195973"/>
                    <a:pt x="692930" y="1060176"/>
                  </a:cubicBezTo>
                  <a:close/>
                  <a:moveTo>
                    <a:pt x="711792" y="983790"/>
                  </a:moveTo>
                  <a:lnTo>
                    <a:pt x="711792" y="989049"/>
                  </a:lnTo>
                  <a:lnTo>
                    <a:pt x="667391" y="1022273"/>
                  </a:lnTo>
                  <a:cubicBezTo>
                    <a:pt x="511591" y="1127618"/>
                    <a:pt x="334517" y="1203780"/>
                    <a:pt x="144076" y="1242850"/>
                  </a:cubicBezTo>
                  <a:lnTo>
                    <a:pt x="0" y="1264900"/>
                  </a:lnTo>
                  <a:lnTo>
                    <a:pt x="0" y="1260670"/>
                  </a:lnTo>
                  <a:lnTo>
                    <a:pt x="143215" y="1238749"/>
                  </a:lnTo>
                  <a:cubicBezTo>
                    <a:pt x="333101" y="1199788"/>
                    <a:pt x="509667" y="1123837"/>
                    <a:pt x="665023" y="1018787"/>
                  </a:cubicBezTo>
                  <a:close/>
                  <a:moveTo>
                    <a:pt x="711792" y="921575"/>
                  </a:moveTo>
                  <a:lnTo>
                    <a:pt x="711792" y="926777"/>
                  </a:lnTo>
                  <a:lnTo>
                    <a:pt x="639484" y="980884"/>
                  </a:lnTo>
                  <a:cubicBezTo>
                    <a:pt x="488994" y="1082642"/>
                    <a:pt x="317958" y="1156212"/>
                    <a:pt x="134017" y="1193952"/>
                  </a:cubicBezTo>
                  <a:lnTo>
                    <a:pt x="0" y="1214464"/>
                  </a:lnTo>
                  <a:lnTo>
                    <a:pt x="0" y="1210238"/>
                  </a:lnTo>
                  <a:lnTo>
                    <a:pt x="133182" y="1189855"/>
                  </a:lnTo>
                  <a:cubicBezTo>
                    <a:pt x="316582" y="1152228"/>
                    <a:pt x="487113" y="1078878"/>
                    <a:pt x="637157" y="977423"/>
                  </a:cubicBezTo>
                  <a:close/>
                  <a:moveTo>
                    <a:pt x="708593" y="861695"/>
                  </a:moveTo>
                  <a:lnTo>
                    <a:pt x="709516" y="866265"/>
                  </a:lnTo>
                  <a:lnTo>
                    <a:pt x="611617" y="939520"/>
                  </a:lnTo>
                  <a:cubicBezTo>
                    <a:pt x="466440" y="1037683"/>
                    <a:pt x="301439" y="1108652"/>
                    <a:pt x="123984" y="1145057"/>
                  </a:cubicBezTo>
                  <a:lnTo>
                    <a:pt x="0" y="1164032"/>
                  </a:lnTo>
                  <a:lnTo>
                    <a:pt x="0" y="1159803"/>
                  </a:lnTo>
                  <a:lnTo>
                    <a:pt x="123121" y="1140957"/>
                  </a:lnTo>
                  <a:cubicBezTo>
                    <a:pt x="300023" y="1104659"/>
                    <a:pt x="464516" y="1033901"/>
                    <a:pt x="609249" y="936034"/>
                  </a:cubicBezTo>
                  <a:close/>
                  <a:moveTo>
                    <a:pt x="690262" y="811913"/>
                  </a:moveTo>
                  <a:lnTo>
                    <a:pt x="692614" y="815402"/>
                  </a:lnTo>
                  <a:lnTo>
                    <a:pt x="684918" y="822398"/>
                  </a:lnTo>
                  <a:cubicBezTo>
                    <a:pt x="522575" y="956437"/>
                    <a:pt x="327619" y="1052314"/>
                    <a:pt x="113923" y="1096159"/>
                  </a:cubicBezTo>
                  <a:lnTo>
                    <a:pt x="0" y="1113596"/>
                  </a:lnTo>
                  <a:lnTo>
                    <a:pt x="0" y="1109371"/>
                  </a:lnTo>
                  <a:lnTo>
                    <a:pt x="113089" y="1092062"/>
                  </a:lnTo>
                  <a:cubicBezTo>
                    <a:pt x="326109" y="1048358"/>
                    <a:pt x="520444" y="952789"/>
                    <a:pt x="682270" y="819179"/>
                  </a:cubicBezTo>
                  <a:close/>
                  <a:moveTo>
                    <a:pt x="655196" y="776412"/>
                  </a:moveTo>
                  <a:lnTo>
                    <a:pt x="658791" y="778836"/>
                  </a:lnTo>
                  <a:lnTo>
                    <a:pt x="653207" y="783912"/>
                  </a:lnTo>
                  <a:cubicBezTo>
                    <a:pt x="497031" y="912857"/>
                    <a:pt x="309479" y="1005088"/>
                    <a:pt x="103890" y="1047265"/>
                  </a:cubicBezTo>
                  <a:lnTo>
                    <a:pt x="0" y="1063164"/>
                  </a:lnTo>
                  <a:lnTo>
                    <a:pt x="0" y="1058935"/>
                  </a:lnTo>
                  <a:lnTo>
                    <a:pt x="103028" y="1043164"/>
                  </a:lnTo>
                  <a:cubicBezTo>
                    <a:pt x="307924" y="1001122"/>
                    <a:pt x="494856" y="909188"/>
                    <a:pt x="650519" y="780663"/>
                  </a:cubicBezTo>
                  <a:close/>
                  <a:moveTo>
                    <a:pt x="599891" y="756334"/>
                  </a:moveTo>
                  <a:lnTo>
                    <a:pt x="605365" y="757439"/>
                  </a:lnTo>
                  <a:lnTo>
                    <a:pt x="527936" y="815378"/>
                  </a:lnTo>
                  <a:cubicBezTo>
                    <a:pt x="398692" y="902770"/>
                    <a:pt x="251803" y="965954"/>
                    <a:pt x="93831" y="998367"/>
                  </a:cubicBezTo>
                  <a:lnTo>
                    <a:pt x="0" y="1012729"/>
                  </a:lnTo>
                  <a:lnTo>
                    <a:pt x="0" y="1008503"/>
                  </a:lnTo>
                  <a:lnTo>
                    <a:pt x="92996" y="994270"/>
                  </a:lnTo>
                  <a:cubicBezTo>
                    <a:pt x="250427" y="961970"/>
                    <a:pt x="396812" y="899006"/>
                    <a:pt x="525610" y="811916"/>
                  </a:cubicBezTo>
                  <a:close/>
                  <a:moveTo>
                    <a:pt x="519816" y="753980"/>
                  </a:moveTo>
                  <a:lnTo>
                    <a:pt x="526843" y="753980"/>
                  </a:lnTo>
                  <a:lnTo>
                    <a:pt x="500070" y="774014"/>
                  </a:lnTo>
                  <a:cubicBezTo>
                    <a:pt x="376139" y="857811"/>
                    <a:pt x="235284" y="918395"/>
                    <a:pt x="83798" y="949473"/>
                  </a:cubicBezTo>
                  <a:lnTo>
                    <a:pt x="0" y="962297"/>
                  </a:lnTo>
                  <a:lnTo>
                    <a:pt x="0" y="958067"/>
                  </a:lnTo>
                  <a:lnTo>
                    <a:pt x="82936" y="945372"/>
                  </a:lnTo>
                  <a:cubicBezTo>
                    <a:pt x="233869" y="914402"/>
                    <a:pt x="374215" y="854030"/>
                    <a:pt x="497703" y="770527"/>
                  </a:cubicBezTo>
                  <a:close/>
                  <a:moveTo>
                    <a:pt x="429031" y="753980"/>
                  </a:moveTo>
                  <a:lnTo>
                    <a:pt x="437049" y="753980"/>
                  </a:lnTo>
                  <a:lnTo>
                    <a:pt x="380254" y="788522"/>
                  </a:lnTo>
                  <a:cubicBezTo>
                    <a:pt x="285497" y="840065"/>
                    <a:pt x="182478" y="878263"/>
                    <a:pt x="73737" y="900574"/>
                  </a:cubicBezTo>
                  <a:lnTo>
                    <a:pt x="0" y="911861"/>
                  </a:lnTo>
                  <a:lnTo>
                    <a:pt x="0" y="907635"/>
                  </a:lnTo>
                  <a:lnTo>
                    <a:pt x="72903" y="896478"/>
                  </a:lnTo>
                  <a:cubicBezTo>
                    <a:pt x="181238" y="874251"/>
                    <a:pt x="283872" y="836198"/>
                    <a:pt x="378273" y="784850"/>
                  </a:cubicBezTo>
                  <a:close/>
                  <a:moveTo>
                    <a:pt x="327496" y="753980"/>
                  </a:moveTo>
                  <a:lnTo>
                    <a:pt x="337169" y="753980"/>
                  </a:lnTo>
                  <a:lnTo>
                    <a:pt x="263448" y="789546"/>
                  </a:lnTo>
                  <a:cubicBezTo>
                    <a:pt x="199777" y="816522"/>
                    <a:pt x="132956" y="837473"/>
                    <a:pt x="63705" y="851680"/>
                  </a:cubicBezTo>
                  <a:lnTo>
                    <a:pt x="3357" y="860916"/>
                  </a:lnTo>
                  <a:lnTo>
                    <a:pt x="4238" y="856550"/>
                  </a:lnTo>
                  <a:lnTo>
                    <a:pt x="62843" y="847579"/>
                  </a:lnTo>
                  <a:cubicBezTo>
                    <a:pt x="131817" y="833426"/>
                    <a:pt x="198372" y="812555"/>
                    <a:pt x="261792" y="785682"/>
                  </a:cubicBezTo>
                  <a:close/>
                  <a:moveTo>
                    <a:pt x="1469552" y="164663"/>
                  </a:moveTo>
                  <a:lnTo>
                    <a:pt x="1469552" y="181649"/>
                  </a:lnTo>
                  <a:lnTo>
                    <a:pt x="1438272" y="303305"/>
                  </a:lnTo>
                  <a:cubicBezTo>
                    <a:pt x="1405866" y="407498"/>
                    <a:pt x="1363494" y="507300"/>
                    <a:pt x="1312270" y="601595"/>
                  </a:cubicBezTo>
                  <a:lnTo>
                    <a:pt x="1245326" y="711792"/>
                  </a:lnTo>
                  <a:lnTo>
                    <a:pt x="1241165" y="711792"/>
                  </a:lnTo>
                  <a:lnTo>
                    <a:pt x="1314344" y="589846"/>
                  </a:lnTo>
                  <a:cubicBezTo>
                    <a:pt x="1365185" y="494811"/>
                    <a:pt x="1406480" y="395121"/>
                    <a:pt x="1437731" y="291975"/>
                  </a:cubicBezTo>
                  <a:close/>
                  <a:moveTo>
                    <a:pt x="1439557" y="45377"/>
                  </a:moveTo>
                  <a:lnTo>
                    <a:pt x="1443000" y="50485"/>
                  </a:lnTo>
                  <a:lnTo>
                    <a:pt x="1430311" y="133391"/>
                  </a:lnTo>
                  <a:cubicBezTo>
                    <a:pt x="1387245" y="343308"/>
                    <a:pt x="1303292" y="538496"/>
                    <a:pt x="1187172" y="710235"/>
                  </a:cubicBezTo>
                  <a:lnTo>
                    <a:pt x="1186007" y="711792"/>
                  </a:lnTo>
                  <a:lnTo>
                    <a:pt x="1180805" y="711792"/>
                  </a:lnTo>
                  <a:lnTo>
                    <a:pt x="1183711" y="707909"/>
                  </a:lnTo>
                  <a:cubicBezTo>
                    <a:pt x="1299528" y="536615"/>
                    <a:pt x="1383261" y="341932"/>
                    <a:pt x="1426215" y="132556"/>
                  </a:cubicBezTo>
                  <a:close/>
                  <a:moveTo>
                    <a:pt x="1394535" y="10012"/>
                  </a:moveTo>
                  <a:lnTo>
                    <a:pt x="1398369" y="12597"/>
                  </a:lnTo>
                  <a:lnTo>
                    <a:pt x="1381419" y="123358"/>
                  </a:lnTo>
                  <a:cubicBezTo>
                    <a:pt x="1339687" y="326789"/>
                    <a:pt x="1258335" y="515942"/>
                    <a:pt x="1145810" y="682369"/>
                  </a:cubicBezTo>
                  <a:lnTo>
                    <a:pt x="1123794" y="711792"/>
                  </a:lnTo>
                  <a:lnTo>
                    <a:pt x="1118536" y="711792"/>
                  </a:lnTo>
                  <a:lnTo>
                    <a:pt x="1142323" y="680001"/>
                  </a:lnTo>
                  <a:cubicBezTo>
                    <a:pt x="1254553" y="514017"/>
                    <a:pt x="1335694" y="325373"/>
                    <a:pt x="1377318" y="122496"/>
                  </a:cubicBezTo>
                  <a:close/>
                  <a:moveTo>
                    <a:pt x="1345637" y="0"/>
                  </a:moveTo>
                  <a:lnTo>
                    <a:pt x="1345992" y="0"/>
                  </a:lnTo>
                  <a:lnTo>
                    <a:pt x="1349746" y="758"/>
                  </a:lnTo>
                  <a:lnTo>
                    <a:pt x="1332522" y="113298"/>
                  </a:lnTo>
                  <a:cubicBezTo>
                    <a:pt x="1292119" y="310229"/>
                    <a:pt x="1213359" y="493344"/>
                    <a:pt x="1104421" y="654460"/>
                  </a:cubicBezTo>
                  <a:lnTo>
                    <a:pt x="1061523" y="711792"/>
                  </a:lnTo>
                  <a:lnTo>
                    <a:pt x="1056322" y="711792"/>
                  </a:lnTo>
                  <a:lnTo>
                    <a:pt x="1100960" y="652134"/>
                  </a:lnTo>
                  <a:cubicBezTo>
                    <a:pt x="1209595" y="491463"/>
                    <a:pt x="1288135" y="308854"/>
                    <a:pt x="1328425" y="112463"/>
                  </a:cubicBezTo>
                  <a:close/>
                  <a:moveTo>
                    <a:pt x="1295202" y="0"/>
                  </a:moveTo>
                  <a:lnTo>
                    <a:pt x="1299433" y="0"/>
                  </a:lnTo>
                  <a:lnTo>
                    <a:pt x="1283630" y="103265"/>
                  </a:lnTo>
                  <a:cubicBezTo>
                    <a:pt x="1244561" y="293710"/>
                    <a:pt x="1168401" y="470790"/>
                    <a:pt x="1063059" y="626594"/>
                  </a:cubicBezTo>
                  <a:lnTo>
                    <a:pt x="999311" y="711792"/>
                  </a:lnTo>
                  <a:lnTo>
                    <a:pt x="994051" y="711792"/>
                  </a:lnTo>
                  <a:lnTo>
                    <a:pt x="1059573" y="624226"/>
                  </a:lnTo>
                  <a:cubicBezTo>
                    <a:pt x="1164620" y="468865"/>
                    <a:pt x="1240569" y="292294"/>
                    <a:pt x="1279529" y="102403"/>
                  </a:cubicBezTo>
                  <a:close/>
                  <a:moveTo>
                    <a:pt x="1244773" y="0"/>
                  </a:moveTo>
                  <a:lnTo>
                    <a:pt x="1248998" y="0"/>
                  </a:lnTo>
                  <a:lnTo>
                    <a:pt x="1234733" y="93204"/>
                  </a:lnTo>
                  <a:cubicBezTo>
                    <a:pt x="1187560" y="323138"/>
                    <a:pt x="1084404" y="532906"/>
                    <a:pt x="940189" y="707584"/>
                  </a:cubicBezTo>
                  <a:lnTo>
                    <a:pt x="936364" y="711792"/>
                  </a:lnTo>
                  <a:lnTo>
                    <a:pt x="930737" y="711792"/>
                  </a:lnTo>
                  <a:lnTo>
                    <a:pt x="936970" y="704935"/>
                  </a:lnTo>
                  <a:cubicBezTo>
                    <a:pt x="1080756" y="530775"/>
                    <a:pt x="1183604" y="321627"/>
                    <a:pt x="1230637" y="92370"/>
                  </a:cubicBezTo>
                  <a:close/>
                  <a:moveTo>
                    <a:pt x="1194337" y="0"/>
                  </a:moveTo>
                  <a:lnTo>
                    <a:pt x="1198567" y="0"/>
                  </a:lnTo>
                  <a:lnTo>
                    <a:pt x="1185839" y="83171"/>
                  </a:lnTo>
                  <a:cubicBezTo>
                    <a:pt x="1140333" y="304997"/>
                    <a:pt x="1040824" y="507362"/>
                    <a:pt x="901704" y="675872"/>
                  </a:cubicBezTo>
                  <a:lnTo>
                    <a:pt x="870955" y="709699"/>
                  </a:lnTo>
                  <a:lnTo>
                    <a:pt x="866144" y="708728"/>
                  </a:lnTo>
                  <a:lnTo>
                    <a:pt x="898455" y="673184"/>
                  </a:lnTo>
                  <a:cubicBezTo>
                    <a:pt x="1037155" y="505187"/>
                    <a:pt x="1136368" y="303443"/>
                    <a:pt x="1181738" y="82309"/>
                  </a:cubicBezTo>
                  <a:close/>
                  <a:moveTo>
                    <a:pt x="1143907" y="0"/>
                  </a:moveTo>
                  <a:lnTo>
                    <a:pt x="1148133" y="0"/>
                  </a:lnTo>
                  <a:lnTo>
                    <a:pt x="1136943" y="73111"/>
                  </a:lnTo>
                  <a:cubicBezTo>
                    <a:pt x="1093099" y="286813"/>
                    <a:pt x="997224" y="481774"/>
                    <a:pt x="863189" y="644122"/>
                  </a:cubicBezTo>
                  <a:lnTo>
                    <a:pt x="819136" y="692583"/>
                  </a:lnTo>
                  <a:lnTo>
                    <a:pt x="815648" y="690231"/>
                  </a:lnTo>
                  <a:lnTo>
                    <a:pt x="859971" y="641473"/>
                  </a:lnTo>
                  <a:cubicBezTo>
                    <a:pt x="993577" y="479643"/>
                    <a:pt x="1089143" y="285302"/>
                    <a:pt x="1132846" y="72276"/>
                  </a:cubicBezTo>
                  <a:close/>
                  <a:moveTo>
                    <a:pt x="1093472" y="0"/>
                  </a:moveTo>
                  <a:lnTo>
                    <a:pt x="1097703" y="0"/>
                  </a:lnTo>
                  <a:lnTo>
                    <a:pt x="1088050" y="63078"/>
                  </a:lnTo>
                  <a:cubicBezTo>
                    <a:pt x="1045874" y="268672"/>
                    <a:pt x="953645" y="456230"/>
                    <a:pt x="824704" y="612410"/>
                  </a:cubicBezTo>
                  <a:lnTo>
                    <a:pt x="782585" y="658745"/>
                  </a:lnTo>
                  <a:lnTo>
                    <a:pt x="780160" y="655149"/>
                  </a:lnTo>
                  <a:lnTo>
                    <a:pt x="821455" y="609722"/>
                  </a:lnTo>
                  <a:cubicBezTo>
                    <a:pt x="949976" y="454055"/>
                    <a:pt x="1041908" y="267118"/>
                    <a:pt x="1083949" y="62216"/>
                  </a:cubicBezTo>
                  <a:close/>
                  <a:moveTo>
                    <a:pt x="1043043" y="0"/>
                  </a:moveTo>
                  <a:lnTo>
                    <a:pt x="1047268" y="0"/>
                  </a:lnTo>
                  <a:lnTo>
                    <a:pt x="1039153" y="53017"/>
                  </a:lnTo>
                  <a:cubicBezTo>
                    <a:pt x="998639" y="250488"/>
                    <a:pt x="910045" y="430642"/>
                    <a:pt x="786190" y="580660"/>
                  </a:cubicBezTo>
                  <a:lnTo>
                    <a:pt x="761676" y="607627"/>
                  </a:lnTo>
                  <a:lnTo>
                    <a:pt x="760653" y="602562"/>
                  </a:lnTo>
                  <a:lnTo>
                    <a:pt x="782971" y="578011"/>
                  </a:lnTo>
                  <a:cubicBezTo>
                    <a:pt x="906398" y="428511"/>
                    <a:pt x="994683" y="248977"/>
                    <a:pt x="1035057" y="52182"/>
                  </a:cubicBezTo>
                  <a:close/>
                  <a:moveTo>
                    <a:pt x="992607" y="0"/>
                  </a:moveTo>
                  <a:lnTo>
                    <a:pt x="996838" y="0"/>
                  </a:lnTo>
                  <a:lnTo>
                    <a:pt x="990260" y="42984"/>
                  </a:lnTo>
                  <a:cubicBezTo>
                    <a:pt x="959183" y="194475"/>
                    <a:pt x="898601" y="335334"/>
                    <a:pt x="814806" y="459269"/>
                  </a:cubicBezTo>
                  <a:lnTo>
                    <a:pt x="757760" y="535511"/>
                  </a:lnTo>
                  <a:lnTo>
                    <a:pt x="757760" y="528481"/>
                  </a:lnTo>
                  <a:lnTo>
                    <a:pt x="811320" y="456901"/>
                  </a:lnTo>
                  <a:cubicBezTo>
                    <a:pt x="894820" y="333409"/>
                    <a:pt x="955190" y="193059"/>
                    <a:pt x="986159" y="42122"/>
                  </a:cubicBezTo>
                  <a:close/>
                  <a:moveTo>
                    <a:pt x="942177" y="0"/>
                  </a:moveTo>
                  <a:lnTo>
                    <a:pt x="946402" y="0"/>
                  </a:lnTo>
                  <a:lnTo>
                    <a:pt x="941363" y="32924"/>
                  </a:lnTo>
                  <a:cubicBezTo>
                    <a:pt x="911615" y="177916"/>
                    <a:pt x="853626" y="312736"/>
                    <a:pt x="773418" y="431360"/>
                  </a:cubicBezTo>
                  <a:lnTo>
                    <a:pt x="757760" y="452286"/>
                  </a:lnTo>
                  <a:lnTo>
                    <a:pt x="757760" y="445335"/>
                  </a:lnTo>
                  <a:lnTo>
                    <a:pt x="769957" y="429034"/>
                  </a:lnTo>
                  <a:cubicBezTo>
                    <a:pt x="849862" y="310855"/>
                    <a:pt x="907631" y="176540"/>
                    <a:pt x="937266" y="32089"/>
                  </a:cubicBezTo>
                  <a:close/>
                  <a:moveTo>
                    <a:pt x="891742" y="0"/>
                  </a:moveTo>
                  <a:lnTo>
                    <a:pt x="895974" y="0"/>
                  </a:lnTo>
                  <a:lnTo>
                    <a:pt x="892471" y="22891"/>
                  </a:lnTo>
                  <a:cubicBezTo>
                    <a:pt x="871161" y="126770"/>
                    <a:pt x="834677" y="225182"/>
                    <a:pt x="785446" y="315698"/>
                  </a:cubicBezTo>
                  <a:lnTo>
                    <a:pt x="757760" y="361225"/>
                  </a:lnTo>
                  <a:lnTo>
                    <a:pt x="757760" y="353128"/>
                  </a:lnTo>
                  <a:lnTo>
                    <a:pt x="781754" y="313675"/>
                  </a:lnTo>
                  <a:cubicBezTo>
                    <a:pt x="830796" y="223514"/>
                    <a:pt x="867141" y="125493"/>
                    <a:pt x="888370" y="22029"/>
                  </a:cubicBezTo>
                  <a:close/>
                </a:path>
              </a:pathLst>
            </a:custGeom>
            <a:grpFill/>
            <a:ln w="9661" cap="flat">
              <a:noFill/>
              <a:prstDash val="solid"/>
              <a:miter/>
            </a:ln>
          </p:spPr>
          <p:txBody>
            <a:bodyPr rtlCol="0" anchor="ctr"/>
            <a:lstStyle/>
            <a:p>
              <a:endParaRPr lang="en-US"/>
            </a:p>
          </p:txBody>
        </p:sp>
        <p:sp>
          <p:nvSpPr>
            <p:cNvPr id="14" name="Freeform 13">
              <a:extLst>
                <a:ext uri="{FF2B5EF4-FFF2-40B4-BE49-F238E27FC236}">
                  <a16:creationId xmlns:a16="http://schemas.microsoft.com/office/drawing/2014/main" id="{75522C01-D27F-0B16-8BA5-0D511AD57F29}"/>
                </a:ext>
              </a:extLst>
            </p:cNvPr>
            <p:cNvSpPr/>
            <p:nvPr userDrawn="1"/>
          </p:nvSpPr>
          <p:spPr>
            <a:xfrm>
              <a:off x="4281722" y="4935028"/>
              <a:ext cx="663077" cy="1465772"/>
            </a:xfrm>
            <a:custGeom>
              <a:avLst/>
              <a:gdLst>
                <a:gd name="connsiteX0" fmla="*/ 6492 w 663077"/>
                <a:gd name="connsiteY0" fmla="*/ 777349 h 1465772"/>
                <a:gd name="connsiteX1" fmla="*/ 9817 w 663077"/>
                <a:gd name="connsiteY1" fmla="*/ 845595 h 1465772"/>
                <a:gd name="connsiteX2" fmla="*/ 173054 w 663077"/>
                <a:gd name="connsiteY2" fmla="*/ 1385126 h 1465772"/>
                <a:gd name="connsiteX3" fmla="*/ 221454 w 663077"/>
                <a:gd name="connsiteY3" fmla="*/ 1465772 h 1465772"/>
                <a:gd name="connsiteX4" fmla="*/ 217628 w 663077"/>
                <a:gd name="connsiteY4" fmla="*/ 1465772 h 1465772"/>
                <a:gd name="connsiteX5" fmla="*/ 174869 w 663077"/>
                <a:gd name="connsiteY5" fmla="*/ 1395388 h 1465772"/>
                <a:gd name="connsiteX6" fmla="*/ 6645 w 663077"/>
                <a:gd name="connsiteY6" fmla="*/ 850201 h 1465772"/>
                <a:gd name="connsiteX7" fmla="*/ 3082 w 663077"/>
                <a:gd name="connsiteY7" fmla="*/ 779648 h 1465772"/>
                <a:gd name="connsiteX8" fmla="*/ 49398 w 663077"/>
                <a:gd name="connsiteY8" fmla="*/ 759118 h 1465772"/>
                <a:gd name="connsiteX9" fmla="*/ 53757 w 663077"/>
                <a:gd name="connsiteY9" fmla="*/ 845158 h 1465772"/>
                <a:gd name="connsiteX10" fmla="*/ 216745 w 663077"/>
                <a:gd name="connsiteY10" fmla="*/ 1372277 h 1465772"/>
                <a:gd name="connsiteX11" fmla="*/ 273603 w 663077"/>
                <a:gd name="connsiteY11" fmla="*/ 1465772 h 1465772"/>
                <a:gd name="connsiteX12" fmla="*/ 269336 w 663077"/>
                <a:gd name="connsiteY12" fmla="*/ 1465772 h 1465772"/>
                <a:gd name="connsiteX13" fmla="*/ 213531 w 663077"/>
                <a:gd name="connsiteY13" fmla="*/ 1374011 h 1465772"/>
                <a:gd name="connsiteX14" fmla="*/ 50115 w 663077"/>
                <a:gd name="connsiteY14" fmla="*/ 845528 h 1465772"/>
                <a:gd name="connsiteX15" fmla="*/ 45774 w 663077"/>
                <a:gd name="connsiteY15" fmla="*/ 759849 h 1465772"/>
                <a:gd name="connsiteX16" fmla="*/ 525986 w 663077"/>
                <a:gd name="connsiteY16" fmla="*/ 753980 h 1465772"/>
                <a:gd name="connsiteX17" fmla="*/ 529647 w 663077"/>
                <a:gd name="connsiteY17" fmla="*/ 753980 h 1465772"/>
                <a:gd name="connsiteX18" fmla="*/ 531781 w 663077"/>
                <a:gd name="connsiteY18" fmla="*/ 796088 h 1465772"/>
                <a:gd name="connsiteX19" fmla="*/ 639185 w 663077"/>
                <a:gd name="connsiteY19" fmla="*/ 1143399 h 1465772"/>
                <a:gd name="connsiteX20" fmla="*/ 663077 w 663077"/>
                <a:gd name="connsiteY20" fmla="*/ 1182684 h 1465772"/>
                <a:gd name="connsiteX21" fmla="*/ 663077 w 663077"/>
                <a:gd name="connsiteY21" fmla="*/ 1189771 h 1465772"/>
                <a:gd name="connsiteX22" fmla="*/ 635954 w 663077"/>
                <a:gd name="connsiteY22" fmla="*/ 1145170 h 1465772"/>
                <a:gd name="connsiteX23" fmla="*/ 528138 w 663077"/>
                <a:gd name="connsiteY23" fmla="*/ 796472 h 1465772"/>
                <a:gd name="connsiteX24" fmla="*/ 482303 w 663077"/>
                <a:gd name="connsiteY24" fmla="*/ 753980 h 1465772"/>
                <a:gd name="connsiteX25" fmla="*/ 485964 w 663077"/>
                <a:gd name="connsiteY25" fmla="*/ 753980 h 1465772"/>
                <a:gd name="connsiteX26" fmla="*/ 488324 w 663077"/>
                <a:gd name="connsiteY26" fmla="*/ 800556 h 1465772"/>
                <a:gd name="connsiteX27" fmla="*/ 649509 w 663077"/>
                <a:gd name="connsiteY27" fmla="*/ 1244361 h 1465772"/>
                <a:gd name="connsiteX28" fmla="*/ 663077 w 663077"/>
                <a:gd name="connsiteY28" fmla="*/ 1260799 h 1465772"/>
                <a:gd name="connsiteX29" fmla="*/ 663077 w 663077"/>
                <a:gd name="connsiteY29" fmla="*/ 1266505 h 1465772"/>
                <a:gd name="connsiteX30" fmla="*/ 646480 w 663077"/>
                <a:gd name="connsiteY30" fmla="*/ 1246397 h 1465772"/>
                <a:gd name="connsiteX31" fmla="*/ 484682 w 663077"/>
                <a:gd name="connsiteY31" fmla="*/ 800926 h 1465772"/>
                <a:gd name="connsiteX32" fmla="*/ 438621 w 663077"/>
                <a:gd name="connsiteY32" fmla="*/ 753980 h 1465772"/>
                <a:gd name="connsiteX33" fmla="*/ 442282 w 663077"/>
                <a:gd name="connsiteY33" fmla="*/ 753980 h 1465772"/>
                <a:gd name="connsiteX34" fmla="*/ 444868 w 663077"/>
                <a:gd name="connsiteY34" fmla="*/ 805009 h 1465772"/>
                <a:gd name="connsiteX35" fmla="*/ 613308 w 663077"/>
                <a:gd name="connsiteY35" fmla="*/ 1268750 h 1465772"/>
                <a:gd name="connsiteX36" fmla="*/ 663077 w 663077"/>
                <a:gd name="connsiteY36" fmla="*/ 1329045 h 1465772"/>
                <a:gd name="connsiteX37" fmla="*/ 663077 w 663077"/>
                <a:gd name="connsiteY37" fmla="*/ 1334816 h 1465772"/>
                <a:gd name="connsiteX38" fmla="*/ 610257 w 663077"/>
                <a:gd name="connsiteY38" fmla="*/ 1270823 h 1465772"/>
                <a:gd name="connsiteX39" fmla="*/ 441225 w 663077"/>
                <a:gd name="connsiteY39" fmla="*/ 805393 h 1465772"/>
                <a:gd name="connsiteX40" fmla="*/ 394938 w 663077"/>
                <a:gd name="connsiteY40" fmla="*/ 753980 h 1465772"/>
                <a:gd name="connsiteX41" fmla="*/ 398599 w 663077"/>
                <a:gd name="connsiteY41" fmla="*/ 753980 h 1465772"/>
                <a:gd name="connsiteX42" fmla="*/ 401410 w 663077"/>
                <a:gd name="connsiteY42" fmla="*/ 809476 h 1465772"/>
                <a:gd name="connsiteX43" fmla="*/ 638119 w 663077"/>
                <a:gd name="connsiteY43" fmla="*/ 1374746 h 1465772"/>
                <a:gd name="connsiteX44" fmla="*/ 652898 w 663077"/>
                <a:gd name="connsiteY44" fmla="*/ 1391003 h 1465772"/>
                <a:gd name="connsiteX45" fmla="*/ 650801 w 663077"/>
                <a:gd name="connsiteY45" fmla="*/ 1394114 h 1465772"/>
                <a:gd name="connsiteX46" fmla="*/ 635302 w 663077"/>
                <a:gd name="connsiteY46" fmla="*/ 1377065 h 1465772"/>
                <a:gd name="connsiteX47" fmla="*/ 397769 w 663077"/>
                <a:gd name="connsiteY47" fmla="*/ 809846 h 1465772"/>
                <a:gd name="connsiteX48" fmla="*/ 351256 w 663077"/>
                <a:gd name="connsiteY48" fmla="*/ 753980 h 1465772"/>
                <a:gd name="connsiteX49" fmla="*/ 354917 w 663077"/>
                <a:gd name="connsiteY49" fmla="*/ 753980 h 1465772"/>
                <a:gd name="connsiteX50" fmla="*/ 357955 w 663077"/>
                <a:gd name="connsiteY50" fmla="*/ 813943 h 1465772"/>
                <a:gd name="connsiteX51" fmla="*/ 604438 w 663077"/>
                <a:gd name="connsiteY51" fmla="*/ 1402534 h 1465772"/>
                <a:gd name="connsiteX52" fmla="*/ 627798 w 663077"/>
                <a:gd name="connsiteY52" fmla="*/ 1428231 h 1465772"/>
                <a:gd name="connsiteX53" fmla="*/ 626887 w 663077"/>
                <a:gd name="connsiteY53" fmla="*/ 1429582 h 1465772"/>
                <a:gd name="connsiteX54" fmla="*/ 625143 w 663077"/>
                <a:gd name="connsiteY54" fmla="*/ 1430758 h 1465772"/>
                <a:gd name="connsiteX55" fmla="*/ 601594 w 663077"/>
                <a:gd name="connsiteY55" fmla="*/ 1404853 h 1465772"/>
                <a:gd name="connsiteX56" fmla="*/ 354312 w 663077"/>
                <a:gd name="connsiteY56" fmla="*/ 814313 h 1465772"/>
                <a:gd name="connsiteX57" fmla="*/ 307573 w 663077"/>
                <a:gd name="connsiteY57" fmla="*/ 753980 h 1465772"/>
                <a:gd name="connsiteX58" fmla="*/ 311234 w 663077"/>
                <a:gd name="connsiteY58" fmla="*/ 753980 h 1465772"/>
                <a:gd name="connsiteX59" fmla="*/ 314497 w 663077"/>
                <a:gd name="connsiteY59" fmla="*/ 818397 h 1465772"/>
                <a:gd name="connsiteX60" fmla="*/ 570728 w 663077"/>
                <a:gd name="connsiteY60" fmla="*/ 1430288 h 1465772"/>
                <a:gd name="connsiteX61" fmla="*/ 591671 w 663077"/>
                <a:gd name="connsiteY61" fmla="*/ 1453326 h 1465772"/>
                <a:gd name="connsiteX62" fmla="*/ 588617 w 663077"/>
                <a:gd name="connsiteY62" fmla="*/ 1455385 h 1465772"/>
                <a:gd name="connsiteX63" fmla="*/ 567911 w 663077"/>
                <a:gd name="connsiteY63" fmla="*/ 1432607 h 1465772"/>
                <a:gd name="connsiteX64" fmla="*/ 310855 w 663077"/>
                <a:gd name="connsiteY64" fmla="*/ 818767 h 1465772"/>
                <a:gd name="connsiteX65" fmla="*/ 263890 w 663077"/>
                <a:gd name="connsiteY65" fmla="*/ 753980 h 1465772"/>
                <a:gd name="connsiteX66" fmla="*/ 267551 w 663077"/>
                <a:gd name="connsiteY66" fmla="*/ 753980 h 1465772"/>
                <a:gd name="connsiteX67" fmla="*/ 271041 w 663077"/>
                <a:gd name="connsiteY67" fmla="*/ 822864 h 1465772"/>
                <a:gd name="connsiteX68" fmla="*/ 537046 w 663077"/>
                <a:gd name="connsiteY68" fmla="*/ 1458077 h 1465772"/>
                <a:gd name="connsiteX69" fmla="*/ 543340 w 663077"/>
                <a:gd name="connsiteY69" fmla="*/ 1465000 h 1465772"/>
                <a:gd name="connsiteX70" fmla="*/ 539517 w 663077"/>
                <a:gd name="connsiteY70" fmla="*/ 1465772 h 1465772"/>
                <a:gd name="connsiteX71" fmla="*/ 539090 w 663077"/>
                <a:gd name="connsiteY71" fmla="*/ 1465772 h 1465772"/>
                <a:gd name="connsiteX72" fmla="*/ 534202 w 663077"/>
                <a:gd name="connsiteY72" fmla="*/ 1460395 h 1465772"/>
                <a:gd name="connsiteX73" fmla="*/ 267398 w 663077"/>
                <a:gd name="connsiteY73" fmla="*/ 823234 h 1465772"/>
                <a:gd name="connsiteX74" fmla="*/ 220208 w 663077"/>
                <a:gd name="connsiteY74" fmla="*/ 753980 h 1465772"/>
                <a:gd name="connsiteX75" fmla="*/ 223869 w 663077"/>
                <a:gd name="connsiteY75" fmla="*/ 753980 h 1465772"/>
                <a:gd name="connsiteX76" fmla="*/ 227584 w 663077"/>
                <a:gd name="connsiteY76" fmla="*/ 827317 h 1465772"/>
                <a:gd name="connsiteX77" fmla="*/ 432235 w 663077"/>
                <a:gd name="connsiteY77" fmla="*/ 1390805 h 1465772"/>
                <a:gd name="connsiteX78" fmla="*/ 488329 w 663077"/>
                <a:gd name="connsiteY78" fmla="*/ 1465772 h 1465772"/>
                <a:gd name="connsiteX79" fmla="*/ 483777 w 663077"/>
                <a:gd name="connsiteY79" fmla="*/ 1465772 h 1465772"/>
                <a:gd name="connsiteX80" fmla="*/ 429206 w 663077"/>
                <a:gd name="connsiteY80" fmla="*/ 1392841 h 1465772"/>
                <a:gd name="connsiteX81" fmla="*/ 223942 w 663077"/>
                <a:gd name="connsiteY81" fmla="*/ 827687 h 1465772"/>
                <a:gd name="connsiteX82" fmla="*/ 176525 w 663077"/>
                <a:gd name="connsiteY82" fmla="*/ 753980 h 1465772"/>
                <a:gd name="connsiteX83" fmla="*/ 180186 w 663077"/>
                <a:gd name="connsiteY83" fmla="*/ 753980 h 1465772"/>
                <a:gd name="connsiteX84" fmla="*/ 184128 w 663077"/>
                <a:gd name="connsiteY84" fmla="*/ 831770 h 1465772"/>
                <a:gd name="connsiteX85" fmla="*/ 396033 w 663077"/>
                <a:gd name="connsiteY85" fmla="*/ 1415194 h 1465772"/>
                <a:gd name="connsiteX86" fmla="*/ 433879 w 663077"/>
                <a:gd name="connsiteY86" fmla="*/ 1465772 h 1465772"/>
                <a:gd name="connsiteX87" fmla="*/ 429276 w 663077"/>
                <a:gd name="connsiteY87" fmla="*/ 1465772 h 1465772"/>
                <a:gd name="connsiteX88" fmla="*/ 392982 w 663077"/>
                <a:gd name="connsiteY88" fmla="*/ 1417266 h 1465772"/>
                <a:gd name="connsiteX89" fmla="*/ 180485 w 663077"/>
                <a:gd name="connsiteY89" fmla="*/ 832154 h 1465772"/>
                <a:gd name="connsiteX90" fmla="*/ 132842 w 663077"/>
                <a:gd name="connsiteY90" fmla="*/ 753980 h 1465772"/>
                <a:gd name="connsiteX91" fmla="*/ 136503 w 663077"/>
                <a:gd name="connsiteY91" fmla="*/ 753980 h 1465772"/>
                <a:gd name="connsiteX92" fmla="*/ 140670 w 663077"/>
                <a:gd name="connsiteY92" fmla="*/ 836237 h 1465772"/>
                <a:gd name="connsiteX93" fmla="*/ 359810 w 663077"/>
                <a:gd name="connsiteY93" fmla="*/ 1439619 h 1465772"/>
                <a:gd name="connsiteX94" fmla="*/ 379378 w 663077"/>
                <a:gd name="connsiteY94" fmla="*/ 1465772 h 1465772"/>
                <a:gd name="connsiteX95" fmla="*/ 374826 w 663077"/>
                <a:gd name="connsiteY95" fmla="*/ 1465772 h 1465772"/>
                <a:gd name="connsiteX96" fmla="*/ 356781 w 663077"/>
                <a:gd name="connsiteY96" fmla="*/ 1441655 h 1465772"/>
                <a:gd name="connsiteX97" fmla="*/ 137028 w 663077"/>
                <a:gd name="connsiteY97" fmla="*/ 836608 h 1465772"/>
                <a:gd name="connsiteX98" fmla="*/ 89160 w 663077"/>
                <a:gd name="connsiteY98" fmla="*/ 753980 h 1465772"/>
                <a:gd name="connsiteX99" fmla="*/ 92821 w 663077"/>
                <a:gd name="connsiteY99" fmla="*/ 753980 h 1465772"/>
                <a:gd name="connsiteX100" fmla="*/ 97214 w 663077"/>
                <a:gd name="connsiteY100" fmla="*/ 840691 h 1465772"/>
                <a:gd name="connsiteX101" fmla="*/ 323609 w 663077"/>
                <a:gd name="connsiteY101" fmla="*/ 1464008 h 1465772"/>
                <a:gd name="connsiteX102" fmla="*/ 324929 w 663077"/>
                <a:gd name="connsiteY102" fmla="*/ 1465772 h 1465772"/>
                <a:gd name="connsiteX103" fmla="*/ 320370 w 663077"/>
                <a:gd name="connsiteY103" fmla="*/ 1465772 h 1465772"/>
                <a:gd name="connsiteX104" fmla="*/ 251926 w 663077"/>
                <a:gd name="connsiteY104" fmla="*/ 1353224 h 1465772"/>
                <a:gd name="connsiteX105" fmla="*/ 93572 w 663077"/>
                <a:gd name="connsiteY105" fmla="*/ 841074 h 1465772"/>
                <a:gd name="connsiteX106" fmla="*/ 663077 w 663077"/>
                <a:gd name="connsiteY106" fmla="*/ 212872 h 1465772"/>
                <a:gd name="connsiteX107" fmla="*/ 663077 w 663077"/>
                <a:gd name="connsiteY107" fmla="*/ 219959 h 1465772"/>
                <a:gd name="connsiteX108" fmla="*/ 639185 w 663077"/>
                <a:gd name="connsiteY108" fmla="*/ 259244 h 1465772"/>
                <a:gd name="connsiteX109" fmla="*/ 526979 w 663077"/>
                <a:gd name="connsiteY109" fmla="*/ 701321 h 1465772"/>
                <a:gd name="connsiteX110" fmla="*/ 527510 w 663077"/>
                <a:gd name="connsiteY110" fmla="*/ 711792 h 1465772"/>
                <a:gd name="connsiteX111" fmla="*/ 523849 w 663077"/>
                <a:gd name="connsiteY111" fmla="*/ 711792 h 1465772"/>
                <a:gd name="connsiteX112" fmla="*/ 523318 w 663077"/>
                <a:gd name="connsiteY112" fmla="*/ 701321 h 1465772"/>
                <a:gd name="connsiteX113" fmla="*/ 635954 w 663077"/>
                <a:gd name="connsiteY113" fmla="*/ 257474 h 1465772"/>
                <a:gd name="connsiteX114" fmla="*/ 663077 w 663077"/>
                <a:gd name="connsiteY114" fmla="*/ 136139 h 1465772"/>
                <a:gd name="connsiteX115" fmla="*/ 663077 w 663077"/>
                <a:gd name="connsiteY115" fmla="*/ 141844 h 1465772"/>
                <a:gd name="connsiteX116" fmla="*/ 649509 w 663077"/>
                <a:gd name="connsiteY116" fmla="*/ 158283 h 1465772"/>
                <a:gd name="connsiteX117" fmla="*/ 483296 w 663077"/>
                <a:gd name="connsiteY117" fmla="*/ 701322 h 1465772"/>
                <a:gd name="connsiteX118" fmla="*/ 483827 w 663077"/>
                <a:gd name="connsiteY118" fmla="*/ 711792 h 1465772"/>
                <a:gd name="connsiteX119" fmla="*/ 480166 w 663077"/>
                <a:gd name="connsiteY119" fmla="*/ 711792 h 1465772"/>
                <a:gd name="connsiteX120" fmla="*/ 479635 w 663077"/>
                <a:gd name="connsiteY120" fmla="*/ 701322 h 1465772"/>
                <a:gd name="connsiteX121" fmla="*/ 646480 w 663077"/>
                <a:gd name="connsiteY121" fmla="*/ 156247 h 1465772"/>
                <a:gd name="connsiteX122" fmla="*/ 654037 w 663077"/>
                <a:gd name="connsiteY122" fmla="*/ 78781 h 1465772"/>
                <a:gd name="connsiteX123" fmla="*/ 654973 w 663077"/>
                <a:gd name="connsiteY123" fmla="*/ 83417 h 1465772"/>
                <a:gd name="connsiteX124" fmla="*/ 613308 w 663077"/>
                <a:gd name="connsiteY124" fmla="*/ 133893 h 1465772"/>
                <a:gd name="connsiteX125" fmla="*/ 439614 w 663077"/>
                <a:gd name="connsiteY125" fmla="*/ 701322 h 1465772"/>
                <a:gd name="connsiteX126" fmla="*/ 440145 w 663077"/>
                <a:gd name="connsiteY126" fmla="*/ 711792 h 1465772"/>
                <a:gd name="connsiteX127" fmla="*/ 436484 w 663077"/>
                <a:gd name="connsiteY127" fmla="*/ 711792 h 1465772"/>
                <a:gd name="connsiteX128" fmla="*/ 435953 w 663077"/>
                <a:gd name="connsiteY128" fmla="*/ 701322 h 1465772"/>
                <a:gd name="connsiteX129" fmla="*/ 610257 w 663077"/>
                <a:gd name="connsiteY129" fmla="*/ 131821 h 1465772"/>
                <a:gd name="connsiteX130" fmla="*/ 627113 w 663077"/>
                <a:gd name="connsiteY130" fmla="*/ 36525 h 1465772"/>
                <a:gd name="connsiteX131" fmla="*/ 629270 w 663077"/>
                <a:gd name="connsiteY131" fmla="*/ 39725 h 1465772"/>
                <a:gd name="connsiteX132" fmla="*/ 577085 w 663077"/>
                <a:gd name="connsiteY132" fmla="*/ 109468 h 1465772"/>
                <a:gd name="connsiteX133" fmla="*/ 395931 w 663077"/>
                <a:gd name="connsiteY133" fmla="*/ 701322 h 1465772"/>
                <a:gd name="connsiteX134" fmla="*/ 396462 w 663077"/>
                <a:gd name="connsiteY134" fmla="*/ 711792 h 1465772"/>
                <a:gd name="connsiteX135" fmla="*/ 392801 w 663077"/>
                <a:gd name="connsiteY135" fmla="*/ 711792 h 1465772"/>
                <a:gd name="connsiteX136" fmla="*/ 392270 w 663077"/>
                <a:gd name="connsiteY136" fmla="*/ 701322 h 1465772"/>
                <a:gd name="connsiteX137" fmla="*/ 574055 w 663077"/>
                <a:gd name="connsiteY137" fmla="*/ 107432 h 1465772"/>
                <a:gd name="connsiteX138" fmla="*/ 590978 w 663077"/>
                <a:gd name="connsiteY138" fmla="*/ 11979 h 1465772"/>
                <a:gd name="connsiteX139" fmla="*/ 594003 w 663077"/>
                <a:gd name="connsiteY139" fmla="*/ 14019 h 1465772"/>
                <a:gd name="connsiteX140" fmla="*/ 540862 w 663077"/>
                <a:gd name="connsiteY140" fmla="*/ 85043 h 1465772"/>
                <a:gd name="connsiteX141" fmla="*/ 352249 w 663077"/>
                <a:gd name="connsiteY141" fmla="*/ 701322 h 1465772"/>
                <a:gd name="connsiteX142" fmla="*/ 352780 w 663077"/>
                <a:gd name="connsiteY142" fmla="*/ 711792 h 1465772"/>
                <a:gd name="connsiteX143" fmla="*/ 349119 w 663077"/>
                <a:gd name="connsiteY143" fmla="*/ 711792 h 1465772"/>
                <a:gd name="connsiteX144" fmla="*/ 348588 w 663077"/>
                <a:gd name="connsiteY144" fmla="*/ 701322 h 1465772"/>
                <a:gd name="connsiteX145" fmla="*/ 537833 w 663077"/>
                <a:gd name="connsiteY145" fmla="*/ 83007 h 1465772"/>
                <a:gd name="connsiteX146" fmla="*/ 544708 w 663077"/>
                <a:gd name="connsiteY146" fmla="*/ 1048 h 1465772"/>
                <a:gd name="connsiteX147" fmla="*/ 548662 w 663077"/>
                <a:gd name="connsiteY147" fmla="*/ 1847 h 1465772"/>
                <a:gd name="connsiteX148" fmla="*/ 504660 w 663077"/>
                <a:gd name="connsiteY148" fmla="*/ 60654 h 1465772"/>
                <a:gd name="connsiteX149" fmla="*/ 308566 w 663077"/>
                <a:gd name="connsiteY149" fmla="*/ 701322 h 1465772"/>
                <a:gd name="connsiteX150" fmla="*/ 309097 w 663077"/>
                <a:gd name="connsiteY150" fmla="*/ 711792 h 1465772"/>
                <a:gd name="connsiteX151" fmla="*/ 305436 w 663077"/>
                <a:gd name="connsiteY151" fmla="*/ 711792 h 1465772"/>
                <a:gd name="connsiteX152" fmla="*/ 304905 w 663077"/>
                <a:gd name="connsiteY152" fmla="*/ 701322 h 1465772"/>
                <a:gd name="connsiteX153" fmla="*/ 501631 w 663077"/>
                <a:gd name="connsiteY153" fmla="*/ 58618 h 1465772"/>
                <a:gd name="connsiteX154" fmla="*/ 490991 w 663077"/>
                <a:gd name="connsiteY154" fmla="*/ 0 h 1465772"/>
                <a:gd name="connsiteX155" fmla="*/ 495543 w 663077"/>
                <a:gd name="connsiteY155" fmla="*/ 0 h 1465772"/>
                <a:gd name="connsiteX156" fmla="*/ 468436 w 663077"/>
                <a:gd name="connsiteY156" fmla="*/ 36228 h 1465772"/>
                <a:gd name="connsiteX157" fmla="*/ 264883 w 663077"/>
                <a:gd name="connsiteY157" fmla="*/ 701322 h 1465772"/>
                <a:gd name="connsiteX158" fmla="*/ 265414 w 663077"/>
                <a:gd name="connsiteY158" fmla="*/ 711792 h 1465772"/>
                <a:gd name="connsiteX159" fmla="*/ 261753 w 663077"/>
                <a:gd name="connsiteY159" fmla="*/ 711792 h 1465772"/>
                <a:gd name="connsiteX160" fmla="*/ 261222 w 663077"/>
                <a:gd name="connsiteY160" fmla="*/ 701322 h 1465772"/>
                <a:gd name="connsiteX161" fmla="*/ 465407 w 663077"/>
                <a:gd name="connsiteY161" fmla="*/ 34193 h 1465772"/>
                <a:gd name="connsiteX162" fmla="*/ 436542 w 663077"/>
                <a:gd name="connsiteY162" fmla="*/ 0 h 1465772"/>
                <a:gd name="connsiteX163" fmla="*/ 441094 w 663077"/>
                <a:gd name="connsiteY163" fmla="*/ 0 h 1465772"/>
                <a:gd name="connsiteX164" fmla="*/ 432235 w 663077"/>
                <a:gd name="connsiteY164" fmla="*/ 11840 h 1465772"/>
                <a:gd name="connsiteX165" fmla="*/ 221201 w 663077"/>
                <a:gd name="connsiteY165" fmla="*/ 701322 h 1465772"/>
                <a:gd name="connsiteX166" fmla="*/ 221732 w 663077"/>
                <a:gd name="connsiteY166" fmla="*/ 711792 h 1465772"/>
                <a:gd name="connsiteX167" fmla="*/ 218071 w 663077"/>
                <a:gd name="connsiteY167" fmla="*/ 711792 h 1465772"/>
                <a:gd name="connsiteX168" fmla="*/ 217540 w 663077"/>
                <a:gd name="connsiteY168" fmla="*/ 701322 h 1465772"/>
                <a:gd name="connsiteX169" fmla="*/ 429206 w 663077"/>
                <a:gd name="connsiteY169" fmla="*/ 9804 h 1465772"/>
                <a:gd name="connsiteX170" fmla="*/ 384090 w 663077"/>
                <a:gd name="connsiteY170" fmla="*/ 0 h 1465772"/>
                <a:gd name="connsiteX171" fmla="*/ 388401 w 663077"/>
                <a:gd name="connsiteY171" fmla="*/ 0 h 1465772"/>
                <a:gd name="connsiteX172" fmla="*/ 331962 w 663077"/>
                <a:gd name="connsiteY172" fmla="*/ 92802 h 1465772"/>
                <a:gd name="connsiteX173" fmla="*/ 177518 w 663077"/>
                <a:gd name="connsiteY173" fmla="*/ 701322 h 1465772"/>
                <a:gd name="connsiteX174" fmla="*/ 178049 w 663077"/>
                <a:gd name="connsiteY174" fmla="*/ 711792 h 1465772"/>
                <a:gd name="connsiteX175" fmla="*/ 174388 w 663077"/>
                <a:gd name="connsiteY175" fmla="*/ 711792 h 1465772"/>
                <a:gd name="connsiteX176" fmla="*/ 173857 w 663077"/>
                <a:gd name="connsiteY176" fmla="*/ 701322 h 1465772"/>
                <a:gd name="connsiteX177" fmla="*/ 328731 w 663077"/>
                <a:gd name="connsiteY177" fmla="*/ 91031 h 1465772"/>
                <a:gd name="connsiteX178" fmla="*/ 333056 w 663077"/>
                <a:gd name="connsiteY178" fmla="*/ 0 h 1465772"/>
                <a:gd name="connsiteX179" fmla="*/ 337323 w 663077"/>
                <a:gd name="connsiteY179" fmla="*/ 0 h 1465772"/>
                <a:gd name="connsiteX180" fmla="*/ 293550 w 663077"/>
                <a:gd name="connsiteY180" fmla="*/ 71978 h 1465772"/>
                <a:gd name="connsiteX181" fmla="*/ 133835 w 663077"/>
                <a:gd name="connsiteY181" fmla="*/ 701322 h 1465772"/>
                <a:gd name="connsiteX182" fmla="*/ 134366 w 663077"/>
                <a:gd name="connsiteY182" fmla="*/ 711792 h 1465772"/>
                <a:gd name="connsiteX183" fmla="*/ 130705 w 663077"/>
                <a:gd name="connsiteY183" fmla="*/ 711792 h 1465772"/>
                <a:gd name="connsiteX184" fmla="*/ 130174 w 663077"/>
                <a:gd name="connsiteY184" fmla="*/ 701322 h 1465772"/>
                <a:gd name="connsiteX185" fmla="*/ 290336 w 663077"/>
                <a:gd name="connsiteY185" fmla="*/ 70245 h 1465772"/>
                <a:gd name="connsiteX186" fmla="*/ 281980 w 663077"/>
                <a:gd name="connsiteY186" fmla="*/ 0 h 1465772"/>
                <a:gd name="connsiteX187" fmla="*/ 286289 w 663077"/>
                <a:gd name="connsiteY187" fmla="*/ 0 h 1465772"/>
                <a:gd name="connsiteX188" fmla="*/ 255157 w 663077"/>
                <a:gd name="connsiteY188" fmla="*/ 51192 h 1465772"/>
                <a:gd name="connsiteX189" fmla="*/ 90153 w 663077"/>
                <a:gd name="connsiteY189" fmla="*/ 701322 h 1465772"/>
                <a:gd name="connsiteX190" fmla="*/ 90684 w 663077"/>
                <a:gd name="connsiteY190" fmla="*/ 711792 h 1465772"/>
                <a:gd name="connsiteX191" fmla="*/ 87023 w 663077"/>
                <a:gd name="connsiteY191" fmla="*/ 711792 h 1465772"/>
                <a:gd name="connsiteX192" fmla="*/ 86492 w 663077"/>
                <a:gd name="connsiteY192" fmla="*/ 701322 h 1465772"/>
                <a:gd name="connsiteX193" fmla="*/ 251926 w 663077"/>
                <a:gd name="connsiteY193" fmla="*/ 49421 h 1465772"/>
                <a:gd name="connsiteX194" fmla="*/ 230945 w 663077"/>
                <a:gd name="connsiteY194" fmla="*/ 0 h 1465772"/>
                <a:gd name="connsiteX195" fmla="*/ 235213 w 663077"/>
                <a:gd name="connsiteY195" fmla="*/ 0 h 1465772"/>
                <a:gd name="connsiteX196" fmla="*/ 216745 w 663077"/>
                <a:gd name="connsiteY196" fmla="*/ 30368 h 1465772"/>
                <a:gd name="connsiteX197" fmla="*/ 46470 w 663077"/>
                <a:gd name="connsiteY197" fmla="*/ 701322 h 1465772"/>
                <a:gd name="connsiteX198" fmla="*/ 46713 w 663077"/>
                <a:gd name="connsiteY198" fmla="*/ 706113 h 1465772"/>
                <a:gd name="connsiteX199" fmla="*/ 43014 w 663077"/>
                <a:gd name="connsiteY199" fmla="*/ 705366 h 1465772"/>
                <a:gd name="connsiteX200" fmla="*/ 42809 w 663077"/>
                <a:gd name="connsiteY200" fmla="*/ 701322 h 1465772"/>
                <a:gd name="connsiteX201" fmla="*/ 213531 w 663077"/>
                <a:gd name="connsiteY201" fmla="*/ 28634 h 1465772"/>
                <a:gd name="connsiteX202" fmla="*/ 179277 w 663077"/>
                <a:gd name="connsiteY202" fmla="*/ 0 h 1465772"/>
                <a:gd name="connsiteX203" fmla="*/ 183567 w 663077"/>
                <a:gd name="connsiteY203" fmla="*/ 0 h 1465772"/>
                <a:gd name="connsiteX204" fmla="*/ 173054 w 663077"/>
                <a:gd name="connsiteY204" fmla="*/ 17518 h 1465772"/>
                <a:gd name="connsiteX205" fmla="*/ 9817 w 663077"/>
                <a:gd name="connsiteY205" fmla="*/ 557050 h 1465772"/>
                <a:gd name="connsiteX206" fmla="*/ 3514 w 663077"/>
                <a:gd name="connsiteY206" fmla="*/ 686416 h 1465772"/>
                <a:gd name="connsiteX207" fmla="*/ 0 w 663077"/>
                <a:gd name="connsiteY207" fmla="*/ 684046 h 1465772"/>
                <a:gd name="connsiteX208" fmla="*/ 6645 w 663077"/>
                <a:gd name="connsiteY208" fmla="*/ 552444 h 1465772"/>
                <a:gd name="connsiteX209" fmla="*/ 174869 w 663077"/>
                <a:gd name="connsiteY209" fmla="*/ 7257 h 14657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Lst>
              <a:rect l="l" t="t" r="r" b="b"/>
              <a:pathLst>
                <a:path w="663077" h="1465772">
                  <a:moveTo>
                    <a:pt x="6492" y="777349"/>
                  </a:moveTo>
                  <a:lnTo>
                    <a:pt x="9817" y="845595"/>
                  </a:lnTo>
                  <a:cubicBezTo>
                    <a:pt x="28486" y="1036153"/>
                    <a:pt x="84060" y="1218791"/>
                    <a:pt x="173054" y="1385126"/>
                  </a:cubicBezTo>
                  <a:lnTo>
                    <a:pt x="221454" y="1465772"/>
                  </a:lnTo>
                  <a:lnTo>
                    <a:pt x="217628" y="1465772"/>
                  </a:lnTo>
                  <a:lnTo>
                    <a:pt x="174869" y="1395388"/>
                  </a:lnTo>
                  <a:cubicBezTo>
                    <a:pt x="85206" y="1230332"/>
                    <a:pt x="26529" y="1046001"/>
                    <a:pt x="6645" y="850201"/>
                  </a:cubicBezTo>
                  <a:lnTo>
                    <a:pt x="3082" y="779648"/>
                  </a:lnTo>
                  <a:close/>
                  <a:moveTo>
                    <a:pt x="49398" y="759118"/>
                  </a:moveTo>
                  <a:lnTo>
                    <a:pt x="53757" y="845158"/>
                  </a:lnTo>
                  <a:cubicBezTo>
                    <a:pt x="73029" y="1034358"/>
                    <a:pt x="129896" y="1212601"/>
                    <a:pt x="216745" y="1372277"/>
                  </a:cubicBezTo>
                  <a:lnTo>
                    <a:pt x="273603" y="1465772"/>
                  </a:lnTo>
                  <a:lnTo>
                    <a:pt x="269336" y="1465772"/>
                  </a:lnTo>
                  <a:lnTo>
                    <a:pt x="213531" y="1374011"/>
                  </a:lnTo>
                  <a:cubicBezTo>
                    <a:pt x="126454" y="1213920"/>
                    <a:pt x="69438" y="1035215"/>
                    <a:pt x="50115" y="845528"/>
                  </a:cubicBezTo>
                  <a:lnTo>
                    <a:pt x="45774" y="759849"/>
                  </a:lnTo>
                  <a:close/>
                  <a:moveTo>
                    <a:pt x="525986" y="753980"/>
                  </a:moveTo>
                  <a:lnTo>
                    <a:pt x="529647" y="753980"/>
                  </a:lnTo>
                  <a:lnTo>
                    <a:pt x="531781" y="796088"/>
                  </a:lnTo>
                  <a:cubicBezTo>
                    <a:pt x="544481" y="920745"/>
                    <a:pt x="581955" y="1038187"/>
                    <a:pt x="639185" y="1143399"/>
                  </a:cubicBezTo>
                  <a:lnTo>
                    <a:pt x="663077" y="1182684"/>
                  </a:lnTo>
                  <a:lnTo>
                    <a:pt x="663077" y="1189771"/>
                  </a:lnTo>
                  <a:lnTo>
                    <a:pt x="635954" y="1145170"/>
                  </a:lnTo>
                  <a:cubicBezTo>
                    <a:pt x="578503" y="1039542"/>
                    <a:pt x="540887" y="921632"/>
                    <a:pt x="528138" y="796472"/>
                  </a:cubicBezTo>
                  <a:close/>
                  <a:moveTo>
                    <a:pt x="482303" y="753980"/>
                  </a:moveTo>
                  <a:lnTo>
                    <a:pt x="485964" y="753980"/>
                  </a:lnTo>
                  <a:lnTo>
                    <a:pt x="488324" y="800556"/>
                  </a:lnTo>
                  <a:cubicBezTo>
                    <a:pt x="504944" y="963719"/>
                    <a:pt x="562091" y="1115073"/>
                    <a:pt x="649509" y="1244361"/>
                  </a:cubicBezTo>
                  <a:lnTo>
                    <a:pt x="663077" y="1260799"/>
                  </a:lnTo>
                  <a:lnTo>
                    <a:pt x="663077" y="1266505"/>
                  </a:lnTo>
                  <a:lnTo>
                    <a:pt x="646480" y="1246397"/>
                  </a:lnTo>
                  <a:cubicBezTo>
                    <a:pt x="558731" y="1116622"/>
                    <a:pt x="501366" y="964699"/>
                    <a:pt x="484682" y="800926"/>
                  </a:cubicBezTo>
                  <a:close/>
                  <a:moveTo>
                    <a:pt x="438621" y="753980"/>
                  </a:moveTo>
                  <a:lnTo>
                    <a:pt x="442282" y="753980"/>
                  </a:lnTo>
                  <a:lnTo>
                    <a:pt x="444868" y="805009"/>
                  </a:lnTo>
                  <a:cubicBezTo>
                    <a:pt x="462237" y="975497"/>
                    <a:pt x="521958" y="1133651"/>
                    <a:pt x="613308" y="1268750"/>
                  </a:cubicBezTo>
                  <a:lnTo>
                    <a:pt x="663077" y="1329045"/>
                  </a:lnTo>
                  <a:lnTo>
                    <a:pt x="663077" y="1334816"/>
                  </a:lnTo>
                  <a:lnTo>
                    <a:pt x="610257" y="1270823"/>
                  </a:lnTo>
                  <a:cubicBezTo>
                    <a:pt x="518583" y="1135238"/>
                    <a:pt x="458655" y="976510"/>
                    <a:pt x="441225" y="805393"/>
                  </a:cubicBezTo>
                  <a:close/>
                  <a:moveTo>
                    <a:pt x="394938" y="753980"/>
                  </a:moveTo>
                  <a:lnTo>
                    <a:pt x="398599" y="753980"/>
                  </a:lnTo>
                  <a:lnTo>
                    <a:pt x="401410" y="809476"/>
                  </a:lnTo>
                  <a:cubicBezTo>
                    <a:pt x="423148" y="1022874"/>
                    <a:pt x="508489" y="1217735"/>
                    <a:pt x="638119" y="1374746"/>
                  </a:cubicBezTo>
                  <a:lnTo>
                    <a:pt x="652898" y="1391003"/>
                  </a:lnTo>
                  <a:lnTo>
                    <a:pt x="650801" y="1394114"/>
                  </a:lnTo>
                  <a:lnTo>
                    <a:pt x="635302" y="1377065"/>
                  </a:lnTo>
                  <a:cubicBezTo>
                    <a:pt x="505222" y="1219510"/>
                    <a:pt x="419582" y="1023975"/>
                    <a:pt x="397769" y="809846"/>
                  </a:cubicBezTo>
                  <a:close/>
                  <a:moveTo>
                    <a:pt x="351256" y="753980"/>
                  </a:moveTo>
                  <a:lnTo>
                    <a:pt x="354917" y="753980"/>
                  </a:lnTo>
                  <a:lnTo>
                    <a:pt x="357955" y="813943"/>
                  </a:lnTo>
                  <a:cubicBezTo>
                    <a:pt x="380591" y="1036152"/>
                    <a:pt x="469458" y="1239051"/>
                    <a:pt x="604438" y="1402534"/>
                  </a:cubicBezTo>
                  <a:lnTo>
                    <a:pt x="627798" y="1428231"/>
                  </a:lnTo>
                  <a:lnTo>
                    <a:pt x="626887" y="1429582"/>
                  </a:lnTo>
                  <a:lnTo>
                    <a:pt x="625143" y="1430758"/>
                  </a:lnTo>
                  <a:lnTo>
                    <a:pt x="601594" y="1404853"/>
                  </a:lnTo>
                  <a:cubicBezTo>
                    <a:pt x="466173" y="1240825"/>
                    <a:pt x="377020" y="1037254"/>
                    <a:pt x="354312" y="814313"/>
                  </a:cubicBezTo>
                  <a:close/>
                  <a:moveTo>
                    <a:pt x="307573" y="753980"/>
                  </a:moveTo>
                  <a:lnTo>
                    <a:pt x="311234" y="753980"/>
                  </a:lnTo>
                  <a:lnTo>
                    <a:pt x="314497" y="818397"/>
                  </a:lnTo>
                  <a:cubicBezTo>
                    <a:pt x="338028" y="1049394"/>
                    <a:pt x="430407" y="1260328"/>
                    <a:pt x="570728" y="1430288"/>
                  </a:cubicBezTo>
                  <a:lnTo>
                    <a:pt x="591671" y="1453326"/>
                  </a:lnTo>
                  <a:lnTo>
                    <a:pt x="588617" y="1455385"/>
                  </a:lnTo>
                  <a:lnTo>
                    <a:pt x="567911" y="1432607"/>
                  </a:lnTo>
                  <a:cubicBezTo>
                    <a:pt x="427140" y="1262102"/>
                    <a:pt x="334462" y="1050496"/>
                    <a:pt x="310855" y="818767"/>
                  </a:cubicBezTo>
                  <a:close/>
                  <a:moveTo>
                    <a:pt x="263890" y="753980"/>
                  </a:moveTo>
                  <a:lnTo>
                    <a:pt x="267551" y="753980"/>
                  </a:lnTo>
                  <a:lnTo>
                    <a:pt x="271041" y="822864"/>
                  </a:lnTo>
                  <a:cubicBezTo>
                    <a:pt x="295469" y="1062674"/>
                    <a:pt x="391375" y="1281644"/>
                    <a:pt x="537046" y="1458077"/>
                  </a:cubicBezTo>
                  <a:lnTo>
                    <a:pt x="543340" y="1465000"/>
                  </a:lnTo>
                  <a:lnTo>
                    <a:pt x="539517" y="1465772"/>
                  </a:lnTo>
                  <a:lnTo>
                    <a:pt x="539090" y="1465772"/>
                  </a:lnTo>
                  <a:lnTo>
                    <a:pt x="534202" y="1460395"/>
                  </a:lnTo>
                  <a:cubicBezTo>
                    <a:pt x="388090" y="1283418"/>
                    <a:pt x="291899" y="1063775"/>
                    <a:pt x="267398" y="823234"/>
                  </a:cubicBezTo>
                  <a:close/>
                  <a:moveTo>
                    <a:pt x="220208" y="753980"/>
                  </a:moveTo>
                  <a:lnTo>
                    <a:pt x="223869" y="753980"/>
                  </a:lnTo>
                  <a:lnTo>
                    <a:pt x="227584" y="827317"/>
                  </a:lnTo>
                  <a:cubicBezTo>
                    <a:pt x="248687" y="1034482"/>
                    <a:pt x="321244" y="1226652"/>
                    <a:pt x="432235" y="1390805"/>
                  </a:cubicBezTo>
                  <a:lnTo>
                    <a:pt x="488329" y="1465772"/>
                  </a:lnTo>
                  <a:lnTo>
                    <a:pt x="483777" y="1465772"/>
                  </a:lnTo>
                  <a:lnTo>
                    <a:pt x="429206" y="1392841"/>
                  </a:lnTo>
                  <a:cubicBezTo>
                    <a:pt x="317884" y="1228200"/>
                    <a:pt x="245108" y="1035462"/>
                    <a:pt x="223942" y="827687"/>
                  </a:cubicBezTo>
                  <a:close/>
                  <a:moveTo>
                    <a:pt x="176525" y="753980"/>
                  </a:moveTo>
                  <a:lnTo>
                    <a:pt x="180186" y="753980"/>
                  </a:lnTo>
                  <a:lnTo>
                    <a:pt x="184128" y="831770"/>
                  </a:lnTo>
                  <a:cubicBezTo>
                    <a:pt x="205979" y="1046259"/>
                    <a:pt x="281109" y="1245229"/>
                    <a:pt x="396033" y="1415194"/>
                  </a:cubicBezTo>
                  <a:lnTo>
                    <a:pt x="433879" y="1465772"/>
                  </a:lnTo>
                  <a:lnTo>
                    <a:pt x="429276" y="1465772"/>
                  </a:lnTo>
                  <a:lnTo>
                    <a:pt x="392982" y="1417266"/>
                  </a:lnTo>
                  <a:cubicBezTo>
                    <a:pt x="277735" y="1246816"/>
                    <a:pt x="202396" y="1047273"/>
                    <a:pt x="180485" y="832154"/>
                  </a:cubicBezTo>
                  <a:close/>
                  <a:moveTo>
                    <a:pt x="132842" y="753980"/>
                  </a:moveTo>
                  <a:lnTo>
                    <a:pt x="136503" y="753980"/>
                  </a:lnTo>
                  <a:lnTo>
                    <a:pt x="140670" y="836237"/>
                  </a:lnTo>
                  <a:cubicBezTo>
                    <a:pt x="163267" y="1058070"/>
                    <a:pt x="240961" y="1263845"/>
                    <a:pt x="359810" y="1439619"/>
                  </a:cubicBezTo>
                  <a:lnTo>
                    <a:pt x="379378" y="1465772"/>
                  </a:lnTo>
                  <a:lnTo>
                    <a:pt x="374826" y="1465772"/>
                  </a:lnTo>
                  <a:lnTo>
                    <a:pt x="356781" y="1441655"/>
                  </a:lnTo>
                  <a:cubicBezTo>
                    <a:pt x="237600" y="1265393"/>
                    <a:pt x="159688" y="1059050"/>
                    <a:pt x="137028" y="836608"/>
                  </a:cubicBezTo>
                  <a:close/>
                  <a:moveTo>
                    <a:pt x="89160" y="753980"/>
                  </a:moveTo>
                  <a:lnTo>
                    <a:pt x="92821" y="753980"/>
                  </a:lnTo>
                  <a:lnTo>
                    <a:pt x="97214" y="840691"/>
                  </a:lnTo>
                  <a:cubicBezTo>
                    <a:pt x="120560" y="1069847"/>
                    <a:pt x="200827" y="1282422"/>
                    <a:pt x="323609" y="1464008"/>
                  </a:cubicBezTo>
                  <a:lnTo>
                    <a:pt x="324929" y="1465772"/>
                  </a:lnTo>
                  <a:lnTo>
                    <a:pt x="320370" y="1465772"/>
                  </a:lnTo>
                  <a:lnTo>
                    <a:pt x="251926" y="1353224"/>
                  </a:lnTo>
                  <a:cubicBezTo>
                    <a:pt x="167545" y="1198084"/>
                    <a:pt x="112296" y="1024903"/>
                    <a:pt x="93572" y="841074"/>
                  </a:cubicBezTo>
                  <a:close/>
                  <a:moveTo>
                    <a:pt x="663077" y="212872"/>
                  </a:moveTo>
                  <a:lnTo>
                    <a:pt x="663077" y="219959"/>
                  </a:lnTo>
                  <a:lnTo>
                    <a:pt x="639185" y="259244"/>
                  </a:lnTo>
                  <a:cubicBezTo>
                    <a:pt x="567647" y="390759"/>
                    <a:pt x="526979" y="541384"/>
                    <a:pt x="526979" y="701321"/>
                  </a:cubicBezTo>
                  <a:lnTo>
                    <a:pt x="527510" y="711792"/>
                  </a:lnTo>
                  <a:lnTo>
                    <a:pt x="523849" y="711792"/>
                  </a:lnTo>
                  <a:lnTo>
                    <a:pt x="523318" y="701321"/>
                  </a:lnTo>
                  <a:cubicBezTo>
                    <a:pt x="523318" y="540734"/>
                    <a:pt x="564141" y="389508"/>
                    <a:pt x="635954" y="257474"/>
                  </a:cubicBezTo>
                  <a:close/>
                  <a:moveTo>
                    <a:pt x="663077" y="136139"/>
                  </a:moveTo>
                  <a:lnTo>
                    <a:pt x="663077" y="141844"/>
                  </a:lnTo>
                  <a:lnTo>
                    <a:pt x="649509" y="158283"/>
                  </a:lnTo>
                  <a:cubicBezTo>
                    <a:pt x="544608" y="313428"/>
                    <a:pt x="483296" y="500349"/>
                    <a:pt x="483296" y="701322"/>
                  </a:cubicBezTo>
                  <a:lnTo>
                    <a:pt x="483827" y="711792"/>
                  </a:lnTo>
                  <a:lnTo>
                    <a:pt x="480166" y="711792"/>
                  </a:lnTo>
                  <a:lnTo>
                    <a:pt x="479635" y="701322"/>
                  </a:lnTo>
                  <a:cubicBezTo>
                    <a:pt x="479635" y="499600"/>
                    <a:pt x="541181" y="311977"/>
                    <a:pt x="646480" y="156247"/>
                  </a:cubicBezTo>
                  <a:close/>
                  <a:moveTo>
                    <a:pt x="654037" y="78781"/>
                  </a:moveTo>
                  <a:lnTo>
                    <a:pt x="654973" y="83417"/>
                  </a:lnTo>
                  <a:lnTo>
                    <a:pt x="613308" y="133893"/>
                  </a:lnTo>
                  <a:cubicBezTo>
                    <a:pt x="503687" y="296013"/>
                    <a:pt x="439614" y="491331"/>
                    <a:pt x="439614" y="701322"/>
                  </a:cubicBezTo>
                  <a:lnTo>
                    <a:pt x="440145" y="711792"/>
                  </a:lnTo>
                  <a:lnTo>
                    <a:pt x="436484" y="711792"/>
                  </a:lnTo>
                  <a:lnTo>
                    <a:pt x="435953" y="701322"/>
                  </a:lnTo>
                  <a:cubicBezTo>
                    <a:pt x="435953" y="490551"/>
                    <a:pt x="500249" y="294523"/>
                    <a:pt x="610257" y="131821"/>
                  </a:cubicBezTo>
                  <a:close/>
                  <a:moveTo>
                    <a:pt x="627113" y="36525"/>
                  </a:moveTo>
                  <a:lnTo>
                    <a:pt x="629270" y="39725"/>
                  </a:lnTo>
                  <a:lnTo>
                    <a:pt x="577085" y="109468"/>
                  </a:lnTo>
                  <a:cubicBezTo>
                    <a:pt x="462754" y="278560"/>
                    <a:pt x="395931" y="482283"/>
                    <a:pt x="395931" y="701322"/>
                  </a:cubicBezTo>
                  <a:lnTo>
                    <a:pt x="396462" y="711792"/>
                  </a:lnTo>
                  <a:lnTo>
                    <a:pt x="392801" y="711792"/>
                  </a:lnTo>
                  <a:lnTo>
                    <a:pt x="392270" y="701322"/>
                  </a:lnTo>
                  <a:cubicBezTo>
                    <a:pt x="392270" y="481534"/>
                    <a:pt x="459327" y="277109"/>
                    <a:pt x="574055" y="107432"/>
                  </a:cubicBezTo>
                  <a:close/>
                  <a:moveTo>
                    <a:pt x="590978" y="11979"/>
                  </a:moveTo>
                  <a:lnTo>
                    <a:pt x="594003" y="14019"/>
                  </a:lnTo>
                  <a:lnTo>
                    <a:pt x="540862" y="85043"/>
                  </a:lnTo>
                  <a:cubicBezTo>
                    <a:pt x="421822" y="261106"/>
                    <a:pt x="352249" y="473234"/>
                    <a:pt x="352249" y="701322"/>
                  </a:cubicBezTo>
                  <a:lnTo>
                    <a:pt x="352780" y="711792"/>
                  </a:lnTo>
                  <a:lnTo>
                    <a:pt x="349119" y="711792"/>
                  </a:lnTo>
                  <a:lnTo>
                    <a:pt x="348588" y="701322"/>
                  </a:lnTo>
                  <a:cubicBezTo>
                    <a:pt x="348588" y="472485"/>
                    <a:pt x="418395" y="259655"/>
                    <a:pt x="537833" y="83007"/>
                  </a:cubicBezTo>
                  <a:close/>
                  <a:moveTo>
                    <a:pt x="544708" y="1048"/>
                  </a:moveTo>
                  <a:lnTo>
                    <a:pt x="548662" y="1847"/>
                  </a:lnTo>
                  <a:lnTo>
                    <a:pt x="504660" y="60654"/>
                  </a:lnTo>
                  <a:cubicBezTo>
                    <a:pt x="380900" y="243692"/>
                    <a:pt x="308566" y="464217"/>
                    <a:pt x="308566" y="701322"/>
                  </a:cubicBezTo>
                  <a:lnTo>
                    <a:pt x="309097" y="711792"/>
                  </a:lnTo>
                  <a:lnTo>
                    <a:pt x="305436" y="711792"/>
                  </a:lnTo>
                  <a:lnTo>
                    <a:pt x="304905" y="701322"/>
                  </a:lnTo>
                  <a:cubicBezTo>
                    <a:pt x="304905" y="463468"/>
                    <a:pt x="377473" y="242241"/>
                    <a:pt x="501631" y="58618"/>
                  </a:cubicBezTo>
                  <a:close/>
                  <a:moveTo>
                    <a:pt x="490991" y="0"/>
                  </a:moveTo>
                  <a:lnTo>
                    <a:pt x="495543" y="0"/>
                  </a:lnTo>
                  <a:lnTo>
                    <a:pt x="468436" y="36228"/>
                  </a:lnTo>
                  <a:cubicBezTo>
                    <a:pt x="339967" y="226238"/>
                    <a:pt x="264883" y="455168"/>
                    <a:pt x="264883" y="701322"/>
                  </a:cubicBezTo>
                  <a:lnTo>
                    <a:pt x="265414" y="711792"/>
                  </a:lnTo>
                  <a:lnTo>
                    <a:pt x="261753" y="711792"/>
                  </a:lnTo>
                  <a:lnTo>
                    <a:pt x="261222" y="701322"/>
                  </a:lnTo>
                  <a:cubicBezTo>
                    <a:pt x="261222" y="454419"/>
                    <a:pt x="336540" y="224787"/>
                    <a:pt x="465407" y="34193"/>
                  </a:cubicBezTo>
                  <a:close/>
                  <a:moveTo>
                    <a:pt x="436542" y="0"/>
                  </a:moveTo>
                  <a:lnTo>
                    <a:pt x="441094" y="0"/>
                  </a:lnTo>
                  <a:lnTo>
                    <a:pt x="432235" y="11840"/>
                  </a:lnTo>
                  <a:cubicBezTo>
                    <a:pt x="299046" y="208823"/>
                    <a:pt x="221201" y="446151"/>
                    <a:pt x="221201" y="701322"/>
                  </a:cubicBezTo>
                  <a:lnTo>
                    <a:pt x="221732" y="711792"/>
                  </a:lnTo>
                  <a:lnTo>
                    <a:pt x="218071" y="711792"/>
                  </a:lnTo>
                  <a:lnTo>
                    <a:pt x="217540" y="701322"/>
                  </a:lnTo>
                  <a:cubicBezTo>
                    <a:pt x="217540" y="445402"/>
                    <a:pt x="295619" y="207372"/>
                    <a:pt x="429206" y="9804"/>
                  </a:cubicBezTo>
                  <a:close/>
                  <a:moveTo>
                    <a:pt x="384090" y="0"/>
                  </a:moveTo>
                  <a:lnTo>
                    <a:pt x="388401" y="0"/>
                  </a:lnTo>
                  <a:lnTo>
                    <a:pt x="331962" y="92802"/>
                  </a:lnTo>
                  <a:cubicBezTo>
                    <a:pt x="233495" y="273829"/>
                    <a:pt x="177518" y="481165"/>
                    <a:pt x="177518" y="701322"/>
                  </a:cubicBezTo>
                  <a:lnTo>
                    <a:pt x="178049" y="711792"/>
                  </a:lnTo>
                  <a:lnTo>
                    <a:pt x="174388" y="711792"/>
                  </a:lnTo>
                  <a:lnTo>
                    <a:pt x="173857" y="701322"/>
                  </a:lnTo>
                  <a:cubicBezTo>
                    <a:pt x="173857" y="480515"/>
                    <a:pt x="229988" y="272578"/>
                    <a:pt x="328731" y="91031"/>
                  </a:cubicBezTo>
                  <a:close/>
                  <a:moveTo>
                    <a:pt x="333056" y="0"/>
                  </a:moveTo>
                  <a:lnTo>
                    <a:pt x="337323" y="0"/>
                  </a:lnTo>
                  <a:lnTo>
                    <a:pt x="293550" y="71978"/>
                  </a:lnTo>
                  <a:cubicBezTo>
                    <a:pt x="191721" y="259195"/>
                    <a:pt x="133835" y="473624"/>
                    <a:pt x="133835" y="701322"/>
                  </a:cubicBezTo>
                  <a:lnTo>
                    <a:pt x="134366" y="711792"/>
                  </a:lnTo>
                  <a:lnTo>
                    <a:pt x="130705" y="711792"/>
                  </a:lnTo>
                  <a:lnTo>
                    <a:pt x="130174" y="701322"/>
                  </a:lnTo>
                  <a:cubicBezTo>
                    <a:pt x="130174" y="473000"/>
                    <a:pt x="188223" y="257980"/>
                    <a:pt x="290336" y="70245"/>
                  </a:cubicBezTo>
                  <a:close/>
                  <a:moveTo>
                    <a:pt x="281980" y="0"/>
                  </a:moveTo>
                  <a:lnTo>
                    <a:pt x="286289" y="0"/>
                  </a:lnTo>
                  <a:lnTo>
                    <a:pt x="255157" y="51192"/>
                  </a:lnTo>
                  <a:cubicBezTo>
                    <a:pt x="149957" y="244597"/>
                    <a:pt x="90153" y="466110"/>
                    <a:pt x="90153" y="701322"/>
                  </a:cubicBezTo>
                  <a:lnTo>
                    <a:pt x="90684" y="711792"/>
                  </a:lnTo>
                  <a:lnTo>
                    <a:pt x="87023" y="711792"/>
                  </a:lnTo>
                  <a:lnTo>
                    <a:pt x="86492" y="701322"/>
                  </a:lnTo>
                  <a:cubicBezTo>
                    <a:pt x="86492" y="465460"/>
                    <a:pt x="146450" y="243346"/>
                    <a:pt x="251926" y="49421"/>
                  </a:cubicBezTo>
                  <a:close/>
                  <a:moveTo>
                    <a:pt x="230945" y="0"/>
                  </a:moveTo>
                  <a:lnTo>
                    <a:pt x="235213" y="0"/>
                  </a:lnTo>
                  <a:lnTo>
                    <a:pt x="216745" y="30368"/>
                  </a:lnTo>
                  <a:cubicBezTo>
                    <a:pt x="108183" y="229963"/>
                    <a:pt x="46470" y="458569"/>
                    <a:pt x="46470" y="701322"/>
                  </a:cubicBezTo>
                  <a:lnTo>
                    <a:pt x="46713" y="706113"/>
                  </a:lnTo>
                  <a:lnTo>
                    <a:pt x="43014" y="705366"/>
                  </a:lnTo>
                  <a:lnTo>
                    <a:pt x="42809" y="701322"/>
                  </a:lnTo>
                  <a:cubicBezTo>
                    <a:pt x="42809" y="457945"/>
                    <a:pt x="104685" y="228748"/>
                    <a:pt x="213531" y="28634"/>
                  </a:cubicBezTo>
                  <a:close/>
                  <a:moveTo>
                    <a:pt x="179277" y="0"/>
                  </a:moveTo>
                  <a:lnTo>
                    <a:pt x="183567" y="0"/>
                  </a:lnTo>
                  <a:lnTo>
                    <a:pt x="173054" y="17518"/>
                  </a:lnTo>
                  <a:cubicBezTo>
                    <a:pt x="84060" y="183853"/>
                    <a:pt x="28486" y="366491"/>
                    <a:pt x="9817" y="557050"/>
                  </a:cubicBezTo>
                  <a:lnTo>
                    <a:pt x="3514" y="686416"/>
                  </a:lnTo>
                  <a:lnTo>
                    <a:pt x="0" y="684046"/>
                  </a:lnTo>
                  <a:lnTo>
                    <a:pt x="6645" y="552444"/>
                  </a:lnTo>
                  <a:cubicBezTo>
                    <a:pt x="26529" y="356644"/>
                    <a:pt x="85206" y="172313"/>
                    <a:pt x="174869" y="7257"/>
                  </a:cubicBezTo>
                  <a:close/>
                </a:path>
              </a:pathLst>
            </a:custGeom>
            <a:grpFill/>
            <a:ln w="8355" cap="flat">
              <a:noFill/>
              <a:prstDash val="solid"/>
              <a:miter/>
            </a:ln>
          </p:spPr>
          <p:txBody>
            <a:bodyPr rtlCol="0" anchor="ctr"/>
            <a:lstStyle/>
            <a:p>
              <a:endParaRPr lang="en-US"/>
            </a:p>
          </p:txBody>
        </p:sp>
        <p:sp>
          <p:nvSpPr>
            <p:cNvPr id="16" name="Freeform 15">
              <a:extLst>
                <a:ext uri="{FF2B5EF4-FFF2-40B4-BE49-F238E27FC236}">
                  <a16:creationId xmlns:a16="http://schemas.microsoft.com/office/drawing/2014/main" id="{4D085C5C-A8A9-E658-5528-1179046E5992}"/>
                </a:ext>
              </a:extLst>
            </p:cNvPr>
            <p:cNvSpPr/>
            <p:nvPr userDrawn="1"/>
          </p:nvSpPr>
          <p:spPr>
            <a:xfrm>
              <a:off x="10435615" y="3586571"/>
              <a:ext cx="1307915" cy="1308201"/>
            </a:xfrm>
            <a:custGeom>
              <a:avLst/>
              <a:gdLst>
                <a:gd name="connsiteX0" fmla="*/ 1307915 w 1307915"/>
                <a:gd name="connsiteY0" fmla="*/ 470957 h 1308201"/>
                <a:gd name="connsiteX1" fmla="*/ 1307915 w 1307915"/>
                <a:gd name="connsiteY1" fmla="*/ 474246 h 1308201"/>
                <a:gd name="connsiteX2" fmla="*/ 1223062 w 1307915"/>
                <a:gd name="connsiteY2" fmla="*/ 478545 h 1308201"/>
                <a:gd name="connsiteX3" fmla="*/ 474242 w 1307915"/>
                <a:gd name="connsiteY3" fmla="*/ 1308199 h 1308201"/>
                <a:gd name="connsiteX4" fmla="*/ 474242 w 1307915"/>
                <a:gd name="connsiteY4" fmla="*/ 1308201 h 1308201"/>
                <a:gd name="connsiteX5" fmla="*/ 470953 w 1307915"/>
                <a:gd name="connsiteY5" fmla="*/ 1308201 h 1308201"/>
                <a:gd name="connsiteX6" fmla="*/ 470953 w 1307915"/>
                <a:gd name="connsiteY6" fmla="*/ 1308199 h 1308201"/>
                <a:gd name="connsiteX7" fmla="*/ 1222717 w 1307915"/>
                <a:gd name="connsiteY7" fmla="*/ 475273 h 1308201"/>
                <a:gd name="connsiteX8" fmla="*/ 1307915 w 1307915"/>
                <a:gd name="connsiteY8" fmla="*/ 431710 h 1308201"/>
                <a:gd name="connsiteX9" fmla="*/ 1307915 w 1307915"/>
                <a:gd name="connsiteY9" fmla="*/ 434999 h 1308201"/>
                <a:gd name="connsiteX10" fmla="*/ 1219048 w 1307915"/>
                <a:gd name="connsiteY10" fmla="*/ 439501 h 1308201"/>
                <a:gd name="connsiteX11" fmla="*/ 434995 w 1307915"/>
                <a:gd name="connsiteY11" fmla="*/ 1308198 h 1308201"/>
                <a:gd name="connsiteX12" fmla="*/ 434995 w 1307915"/>
                <a:gd name="connsiteY12" fmla="*/ 1308201 h 1308201"/>
                <a:gd name="connsiteX13" fmla="*/ 431706 w 1307915"/>
                <a:gd name="connsiteY13" fmla="*/ 1308201 h 1308201"/>
                <a:gd name="connsiteX14" fmla="*/ 431706 w 1307915"/>
                <a:gd name="connsiteY14" fmla="*/ 1308198 h 1308201"/>
                <a:gd name="connsiteX15" fmla="*/ 1218715 w 1307915"/>
                <a:gd name="connsiteY15" fmla="*/ 436229 h 1308201"/>
                <a:gd name="connsiteX16" fmla="*/ 1307915 w 1307915"/>
                <a:gd name="connsiteY16" fmla="*/ 392464 h 1308201"/>
                <a:gd name="connsiteX17" fmla="*/ 1307915 w 1307915"/>
                <a:gd name="connsiteY17" fmla="*/ 395753 h 1308201"/>
                <a:gd name="connsiteX18" fmla="*/ 1215047 w 1307915"/>
                <a:gd name="connsiteY18" fmla="*/ 400458 h 1308201"/>
                <a:gd name="connsiteX19" fmla="*/ 395749 w 1307915"/>
                <a:gd name="connsiteY19" fmla="*/ 1308199 h 1308201"/>
                <a:gd name="connsiteX20" fmla="*/ 395749 w 1307915"/>
                <a:gd name="connsiteY20" fmla="*/ 1308201 h 1308201"/>
                <a:gd name="connsiteX21" fmla="*/ 392460 w 1307915"/>
                <a:gd name="connsiteY21" fmla="*/ 1308201 h 1308201"/>
                <a:gd name="connsiteX22" fmla="*/ 392460 w 1307915"/>
                <a:gd name="connsiteY22" fmla="*/ 1308199 h 1308201"/>
                <a:gd name="connsiteX23" fmla="*/ 1214702 w 1307915"/>
                <a:gd name="connsiteY23" fmla="*/ 397186 h 1308201"/>
                <a:gd name="connsiteX24" fmla="*/ 1307915 w 1307915"/>
                <a:gd name="connsiteY24" fmla="*/ 353217 h 1308201"/>
                <a:gd name="connsiteX25" fmla="*/ 1307915 w 1307915"/>
                <a:gd name="connsiteY25" fmla="*/ 356506 h 1308201"/>
                <a:gd name="connsiteX26" fmla="*/ 1211034 w 1307915"/>
                <a:gd name="connsiteY26" fmla="*/ 361414 h 1308201"/>
                <a:gd name="connsiteX27" fmla="*/ 356503 w 1307915"/>
                <a:gd name="connsiteY27" fmla="*/ 1308198 h 1308201"/>
                <a:gd name="connsiteX28" fmla="*/ 356503 w 1307915"/>
                <a:gd name="connsiteY28" fmla="*/ 1308201 h 1308201"/>
                <a:gd name="connsiteX29" fmla="*/ 353214 w 1307915"/>
                <a:gd name="connsiteY29" fmla="*/ 1308201 h 1308201"/>
                <a:gd name="connsiteX30" fmla="*/ 353214 w 1307915"/>
                <a:gd name="connsiteY30" fmla="*/ 1308198 h 1308201"/>
                <a:gd name="connsiteX31" fmla="*/ 1210701 w 1307915"/>
                <a:gd name="connsiteY31" fmla="*/ 358142 h 1308201"/>
                <a:gd name="connsiteX32" fmla="*/ 1307915 w 1307915"/>
                <a:gd name="connsiteY32" fmla="*/ 313971 h 1308201"/>
                <a:gd name="connsiteX33" fmla="*/ 1307915 w 1307915"/>
                <a:gd name="connsiteY33" fmla="*/ 317260 h 1308201"/>
                <a:gd name="connsiteX34" fmla="*/ 1207020 w 1307915"/>
                <a:gd name="connsiteY34" fmla="*/ 322370 h 1308201"/>
                <a:gd name="connsiteX35" fmla="*/ 317257 w 1307915"/>
                <a:gd name="connsiteY35" fmla="*/ 1308199 h 1308201"/>
                <a:gd name="connsiteX36" fmla="*/ 317257 w 1307915"/>
                <a:gd name="connsiteY36" fmla="*/ 1308201 h 1308201"/>
                <a:gd name="connsiteX37" fmla="*/ 313968 w 1307915"/>
                <a:gd name="connsiteY37" fmla="*/ 1308201 h 1308201"/>
                <a:gd name="connsiteX38" fmla="*/ 313968 w 1307915"/>
                <a:gd name="connsiteY38" fmla="*/ 1308199 h 1308201"/>
                <a:gd name="connsiteX39" fmla="*/ 1206688 w 1307915"/>
                <a:gd name="connsiteY39" fmla="*/ 319099 h 1308201"/>
                <a:gd name="connsiteX40" fmla="*/ 1307915 w 1307915"/>
                <a:gd name="connsiteY40" fmla="*/ 274724 h 1308201"/>
                <a:gd name="connsiteX41" fmla="*/ 1307915 w 1307915"/>
                <a:gd name="connsiteY41" fmla="*/ 278013 h 1308201"/>
                <a:gd name="connsiteX42" fmla="*/ 1203019 w 1307915"/>
                <a:gd name="connsiteY42" fmla="*/ 283327 h 1308201"/>
                <a:gd name="connsiteX43" fmla="*/ 278011 w 1307915"/>
                <a:gd name="connsiteY43" fmla="*/ 1308198 h 1308201"/>
                <a:gd name="connsiteX44" fmla="*/ 278011 w 1307915"/>
                <a:gd name="connsiteY44" fmla="*/ 1308201 h 1308201"/>
                <a:gd name="connsiteX45" fmla="*/ 274722 w 1307915"/>
                <a:gd name="connsiteY45" fmla="*/ 1308201 h 1308201"/>
                <a:gd name="connsiteX46" fmla="*/ 274722 w 1307915"/>
                <a:gd name="connsiteY46" fmla="*/ 1308198 h 1308201"/>
                <a:gd name="connsiteX47" fmla="*/ 1202687 w 1307915"/>
                <a:gd name="connsiteY47" fmla="*/ 280055 h 1308201"/>
                <a:gd name="connsiteX48" fmla="*/ 1307915 w 1307915"/>
                <a:gd name="connsiteY48" fmla="*/ 235478 h 1308201"/>
                <a:gd name="connsiteX49" fmla="*/ 1307915 w 1307915"/>
                <a:gd name="connsiteY49" fmla="*/ 238767 h 1308201"/>
                <a:gd name="connsiteX50" fmla="*/ 1199006 w 1307915"/>
                <a:gd name="connsiteY50" fmla="*/ 244283 h 1308201"/>
                <a:gd name="connsiteX51" fmla="*/ 238765 w 1307915"/>
                <a:gd name="connsiteY51" fmla="*/ 1308199 h 1308201"/>
                <a:gd name="connsiteX52" fmla="*/ 238765 w 1307915"/>
                <a:gd name="connsiteY52" fmla="*/ 1308201 h 1308201"/>
                <a:gd name="connsiteX53" fmla="*/ 235476 w 1307915"/>
                <a:gd name="connsiteY53" fmla="*/ 1308201 h 1308201"/>
                <a:gd name="connsiteX54" fmla="*/ 235476 w 1307915"/>
                <a:gd name="connsiteY54" fmla="*/ 1308199 h 1308201"/>
                <a:gd name="connsiteX55" fmla="*/ 1198673 w 1307915"/>
                <a:gd name="connsiteY55" fmla="*/ 241012 h 1308201"/>
                <a:gd name="connsiteX56" fmla="*/ 1307915 w 1307915"/>
                <a:gd name="connsiteY56" fmla="*/ 196232 h 1308201"/>
                <a:gd name="connsiteX57" fmla="*/ 1307915 w 1307915"/>
                <a:gd name="connsiteY57" fmla="*/ 199521 h 1308201"/>
                <a:gd name="connsiteX58" fmla="*/ 1195006 w 1307915"/>
                <a:gd name="connsiteY58" fmla="*/ 205241 h 1308201"/>
                <a:gd name="connsiteX59" fmla="*/ 199519 w 1307915"/>
                <a:gd name="connsiteY59" fmla="*/ 1308199 h 1308201"/>
                <a:gd name="connsiteX60" fmla="*/ 199519 w 1307915"/>
                <a:gd name="connsiteY60" fmla="*/ 1308201 h 1308201"/>
                <a:gd name="connsiteX61" fmla="*/ 196230 w 1307915"/>
                <a:gd name="connsiteY61" fmla="*/ 1308201 h 1308201"/>
                <a:gd name="connsiteX62" fmla="*/ 196230 w 1307915"/>
                <a:gd name="connsiteY62" fmla="*/ 1308199 h 1308201"/>
                <a:gd name="connsiteX63" fmla="*/ 1194673 w 1307915"/>
                <a:gd name="connsiteY63" fmla="*/ 201969 h 1308201"/>
                <a:gd name="connsiteX64" fmla="*/ 1307915 w 1307915"/>
                <a:gd name="connsiteY64" fmla="*/ 156985 h 1308201"/>
                <a:gd name="connsiteX65" fmla="*/ 1307915 w 1307915"/>
                <a:gd name="connsiteY65" fmla="*/ 160274 h 1308201"/>
                <a:gd name="connsiteX66" fmla="*/ 1191005 w 1307915"/>
                <a:gd name="connsiteY66" fmla="*/ 166197 h 1308201"/>
                <a:gd name="connsiteX67" fmla="*/ 160273 w 1307915"/>
                <a:gd name="connsiteY67" fmla="*/ 1308198 h 1308201"/>
                <a:gd name="connsiteX68" fmla="*/ 160273 w 1307915"/>
                <a:gd name="connsiteY68" fmla="*/ 1308201 h 1308201"/>
                <a:gd name="connsiteX69" fmla="*/ 156984 w 1307915"/>
                <a:gd name="connsiteY69" fmla="*/ 1308201 h 1308201"/>
                <a:gd name="connsiteX70" fmla="*/ 156984 w 1307915"/>
                <a:gd name="connsiteY70" fmla="*/ 1308198 h 1308201"/>
                <a:gd name="connsiteX71" fmla="*/ 1190660 w 1307915"/>
                <a:gd name="connsiteY71" fmla="*/ 162925 h 1308201"/>
                <a:gd name="connsiteX72" fmla="*/ 1307915 w 1307915"/>
                <a:gd name="connsiteY72" fmla="*/ 117739 h 1308201"/>
                <a:gd name="connsiteX73" fmla="*/ 1307915 w 1307915"/>
                <a:gd name="connsiteY73" fmla="*/ 121028 h 1308201"/>
                <a:gd name="connsiteX74" fmla="*/ 1186992 w 1307915"/>
                <a:gd name="connsiteY74" fmla="*/ 127154 h 1308201"/>
                <a:gd name="connsiteX75" fmla="*/ 121027 w 1307915"/>
                <a:gd name="connsiteY75" fmla="*/ 1308199 h 1308201"/>
                <a:gd name="connsiteX76" fmla="*/ 121027 w 1307915"/>
                <a:gd name="connsiteY76" fmla="*/ 1308201 h 1308201"/>
                <a:gd name="connsiteX77" fmla="*/ 117738 w 1307915"/>
                <a:gd name="connsiteY77" fmla="*/ 1308201 h 1308201"/>
                <a:gd name="connsiteX78" fmla="*/ 117738 w 1307915"/>
                <a:gd name="connsiteY78" fmla="*/ 1308199 h 1308201"/>
                <a:gd name="connsiteX79" fmla="*/ 1186659 w 1307915"/>
                <a:gd name="connsiteY79" fmla="*/ 123882 h 1308201"/>
                <a:gd name="connsiteX80" fmla="*/ 1307915 w 1307915"/>
                <a:gd name="connsiteY80" fmla="*/ 78492 h 1308201"/>
                <a:gd name="connsiteX81" fmla="*/ 1307915 w 1307915"/>
                <a:gd name="connsiteY81" fmla="*/ 81781 h 1308201"/>
                <a:gd name="connsiteX82" fmla="*/ 1182991 w 1307915"/>
                <a:gd name="connsiteY82" fmla="*/ 88110 h 1308201"/>
                <a:gd name="connsiteX83" fmla="*/ 81781 w 1307915"/>
                <a:gd name="connsiteY83" fmla="*/ 1308198 h 1308201"/>
                <a:gd name="connsiteX84" fmla="*/ 81781 w 1307915"/>
                <a:gd name="connsiteY84" fmla="*/ 1308201 h 1308201"/>
                <a:gd name="connsiteX85" fmla="*/ 78492 w 1307915"/>
                <a:gd name="connsiteY85" fmla="*/ 1308201 h 1308201"/>
                <a:gd name="connsiteX86" fmla="*/ 78492 w 1307915"/>
                <a:gd name="connsiteY86" fmla="*/ 1308198 h 1308201"/>
                <a:gd name="connsiteX87" fmla="*/ 1182646 w 1307915"/>
                <a:gd name="connsiteY87" fmla="*/ 84838 h 1308201"/>
                <a:gd name="connsiteX88" fmla="*/ 1307915 w 1307915"/>
                <a:gd name="connsiteY88" fmla="*/ 39246 h 1308201"/>
                <a:gd name="connsiteX89" fmla="*/ 1307915 w 1307915"/>
                <a:gd name="connsiteY89" fmla="*/ 42535 h 1308201"/>
                <a:gd name="connsiteX90" fmla="*/ 1178977 w 1307915"/>
                <a:gd name="connsiteY90" fmla="*/ 49067 h 1308201"/>
                <a:gd name="connsiteX91" fmla="*/ 42535 w 1307915"/>
                <a:gd name="connsiteY91" fmla="*/ 1308199 h 1308201"/>
                <a:gd name="connsiteX92" fmla="*/ 42535 w 1307915"/>
                <a:gd name="connsiteY92" fmla="*/ 1308201 h 1308201"/>
                <a:gd name="connsiteX93" fmla="*/ 39246 w 1307915"/>
                <a:gd name="connsiteY93" fmla="*/ 1308201 h 1308201"/>
                <a:gd name="connsiteX94" fmla="*/ 39246 w 1307915"/>
                <a:gd name="connsiteY94" fmla="*/ 1308199 h 1308201"/>
                <a:gd name="connsiteX95" fmla="*/ 1178645 w 1307915"/>
                <a:gd name="connsiteY95" fmla="*/ 45795 h 1308201"/>
                <a:gd name="connsiteX96" fmla="*/ 1307915 w 1307915"/>
                <a:gd name="connsiteY96" fmla="*/ 0 h 1308201"/>
                <a:gd name="connsiteX97" fmla="*/ 1307915 w 1307915"/>
                <a:gd name="connsiteY97" fmla="*/ 3288 h 1308201"/>
                <a:gd name="connsiteX98" fmla="*/ 1178584 w 1307915"/>
                <a:gd name="connsiteY98" fmla="*/ 9589 h 1308201"/>
                <a:gd name="connsiteX99" fmla="*/ 385509 w 1307915"/>
                <a:gd name="connsiteY99" fmla="*/ 385497 h 1308201"/>
                <a:gd name="connsiteX100" fmla="*/ 3289 w 1307915"/>
                <a:gd name="connsiteY100" fmla="*/ 1308199 h 1308201"/>
                <a:gd name="connsiteX101" fmla="*/ 3289 w 1307915"/>
                <a:gd name="connsiteY101" fmla="*/ 1308201 h 1308201"/>
                <a:gd name="connsiteX102" fmla="*/ 0 w 1307915"/>
                <a:gd name="connsiteY102" fmla="*/ 1308201 h 1308201"/>
                <a:gd name="connsiteX103" fmla="*/ 0 w 1307915"/>
                <a:gd name="connsiteY103" fmla="*/ 1308199 h 1308201"/>
                <a:gd name="connsiteX104" fmla="*/ 1174447 w 1307915"/>
                <a:gd name="connsiteY104" fmla="*/ 6739 h 13082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Lst>
              <a:rect l="l" t="t" r="r" b="b"/>
              <a:pathLst>
                <a:path w="1307915" h="1308201">
                  <a:moveTo>
                    <a:pt x="1307915" y="470957"/>
                  </a:moveTo>
                  <a:lnTo>
                    <a:pt x="1307915" y="474246"/>
                  </a:lnTo>
                  <a:lnTo>
                    <a:pt x="1223062" y="478545"/>
                  </a:lnTo>
                  <a:cubicBezTo>
                    <a:pt x="803081" y="521334"/>
                    <a:pt x="474242" y="877119"/>
                    <a:pt x="474242" y="1308199"/>
                  </a:cubicBezTo>
                  <a:lnTo>
                    <a:pt x="474242" y="1308201"/>
                  </a:lnTo>
                  <a:lnTo>
                    <a:pt x="470953" y="1308201"/>
                  </a:lnTo>
                  <a:lnTo>
                    <a:pt x="470953" y="1308199"/>
                  </a:lnTo>
                  <a:cubicBezTo>
                    <a:pt x="470953" y="875368"/>
                    <a:pt x="801040" y="518225"/>
                    <a:pt x="1222717" y="475273"/>
                  </a:cubicBezTo>
                  <a:close/>
                  <a:moveTo>
                    <a:pt x="1307915" y="431710"/>
                  </a:moveTo>
                  <a:lnTo>
                    <a:pt x="1307915" y="434999"/>
                  </a:lnTo>
                  <a:lnTo>
                    <a:pt x="1219048" y="439501"/>
                  </a:lnTo>
                  <a:cubicBezTo>
                    <a:pt x="779275" y="484300"/>
                    <a:pt x="434995" y="856795"/>
                    <a:pt x="434995" y="1308198"/>
                  </a:cubicBezTo>
                  <a:lnTo>
                    <a:pt x="434995" y="1308201"/>
                  </a:lnTo>
                  <a:lnTo>
                    <a:pt x="431706" y="1308201"/>
                  </a:lnTo>
                  <a:lnTo>
                    <a:pt x="431706" y="1308198"/>
                  </a:lnTo>
                  <a:cubicBezTo>
                    <a:pt x="431706" y="855113"/>
                    <a:pt x="777299" y="481199"/>
                    <a:pt x="1218715" y="436229"/>
                  </a:cubicBezTo>
                  <a:close/>
                  <a:moveTo>
                    <a:pt x="1307915" y="392464"/>
                  </a:moveTo>
                  <a:lnTo>
                    <a:pt x="1307915" y="395753"/>
                  </a:lnTo>
                  <a:lnTo>
                    <a:pt x="1215047" y="400458"/>
                  </a:lnTo>
                  <a:cubicBezTo>
                    <a:pt x="755535" y="447274"/>
                    <a:pt x="395749" y="836541"/>
                    <a:pt x="395749" y="1308199"/>
                  </a:cubicBezTo>
                  <a:lnTo>
                    <a:pt x="395749" y="1308201"/>
                  </a:lnTo>
                  <a:lnTo>
                    <a:pt x="392460" y="1308201"/>
                  </a:lnTo>
                  <a:lnTo>
                    <a:pt x="392460" y="1308199"/>
                  </a:lnTo>
                  <a:cubicBezTo>
                    <a:pt x="392460" y="834789"/>
                    <a:pt x="753494" y="444164"/>
                    <a:pt x="1214702" y="397186"/>
                  </a:cubicBezTo>
                  <a:close/>
                  <a:moveTo>
                    <a:pt x="1307915" y="353217"/>
                  </a:moveTo>
                  <a:lnTo>
                    <a:pt x="1307915" y="356506"/>
                  </a:lnTo>
                  <a:lnTo>
                    <a:pt x="1211034" y="361414"/>
                  </a:lnTo>
                  <a:cubicBezTo>
                    <a:pt x="731728" y="410239"/>
                    <a:pt x="356503" y="816217"/>
                    <a:pt x="356503" y="1308198"/>
                  </a:cubicBezTo>
                  <a:lnTo>
                    <a:pt x="356503" y="1308201"/>
                  </a:lnTo>
                  <a:lnTo>
                    <a:pt x="353214" y="1308201"/>
                  </a:lnTo>
                  <a:lnTo>
                    <a:pt x="353214" y="1308198"/>
                  </a:lnTo>
                  <a:cubicBezTo>
                    <a:pt x="353214" y="814534"/>
                    <a:pt x="729753" y="407138"/>
                    <a:pt x="1210701" y="358142"/>
                  </a:cubicBezTo>
                  <a:close/>
                  <a:moveTo>
                    <a:pt x="1307915" y="313971"/>
                  </a:moveTo>
                  <a:lnTo>
                    <a:pt x="1307915" y="317260"/>
                  </a:lnTo>
                  <a:lnTo>
                    <a:pt x="1207020" y="322370"/>
                  </a:lnTo>
                  <a:cubicBezTo>
                    <a:pt x="707922" y="373205"/>
                    <a:pt x="317257" y="795893"/>
                    <a:pt x="317257" y="1308199"/>
                  </a:cubicBezTo>
                  <a:lnTo>
                    <a:pt x="317257" y="1308201"/>
                  </a:lnTo>
                  <a:lnTo>
                    <a:pt x="313968" y="1308201"/>
                  </a:lnTo>
                  <a:lnTo>
                    <a:pt x="313968" y="1308199"/>
                  </a:lnTo>
                  <a:cubicBezTo>
                    <a:pt x="313968" y="794211"/>
                    <a:pt x="705947" y="370104"/>
                    <a:pt x="1206688" y="319099"/>
                  </a:cubicBezTo>
                  <a:close/>
                  <a:moveTo>
                    <a:pt x="1307915" y="274724"/>
                  </a:moveTo>
                  <a:lnTo>
                    <a:pt x="1307915" y="278013"/>
                  </a:lnTo>
                  <a:lnTo>
                    <a:pt x="1203019" y="283327"/>
                  </a:lnTo>
                  <a:cubicBezTo>
                    <a:pt x="684182" y="336179"/>
                    <a:pt x="278011" y="775638"/>
                    <a:pt x="278011" y="1308198"/>
                  </a:cubicBezTo>
                  <a:lnTo>
                    <a:pt x="278011" y="1308201"/>
                  </a:lnTo>
                  <a:lnTo>
                    <a:pt x="274722" y="1308201"/>
                  </a:lnTo>
                  <a:lnTo>
                    <a:pt x="274722" y="1308198"/>
                  </a:lnTo>
                  <a:cubicBezTo>
                    <a:pt x="274722" y="773956"/>
                    <a:pt x="682207" y="333078"/>
                    <a:pt x="1202687" y="280055"/>
                  </a:cubicBezTo>
                  <a:close/>
                  <a:moveTo>
                    <a:pt x="1307915" y="235478"/>
                  </a:moveTo>
                  <a:lnTo>
                    <a:pt x="1307915" y="238767"/>
                  </a:lnTo>
                  <a:lnTo>
                    <a:pt x="1199006" y="244283"/>
                  </a:lnTo>
                  <a:cubicBezTo>
                    <a:pt x="660376" y="299145"/>
                    <a:pt x="238765" y="755315"/>
                    <a:pt x="238765" y="1308199"/>
                  </a:cubicBezTo>
                  <a:lnTo>
                    <a:pt x="238765" y="1308201"/>
                  </a:lnTo>
                  <a:lnTo>
                    <a:pt x="235476" y="1308201"/>
                  </a:lnTo>
                  <a:lnTo>
                    <a:pt x="235476" y="1308199"/>
                  </a:lnTo>
                  <a:cubicBezTo>
                    <a:pt x="235476" y="753633"/>
                    <a:pt x="658400" y="296044"/>
                    <a:pt x="1198673" y="241012"/>
                  </a:cubicBezTo>
                  <a:close/>
                  <a:moveTo>
                    <a:pt x="1307915" y="196232"/>
                  </a:moveTo>
                  <a:lnTo>
                    <a:pt x="1307915" y="199521"/>
                  </a:lnTo>
                  <a:lnTo>
                    <a:pt x="1195006" y="205241"/>
                  </a:lnTo>
                  <a:cubicBezTo>
                    <a:pt x="636636" y="262120"/>
                    <a:pt x="199519" y="735061"/>
                    <a:pt x="199519" y="1308199"/>
                  </a:cubicBezTo>
                  <a:lnTo>
                    <a:pt x="199519" y="1308201"/>
                  </a:lnTo>
                  <a:lnTo>
                    <a:pt x="196230" y="1308201"/>
                  </a:lnTo>
                  <a:lnTo>
                    <a:pt x="196230" y="1308199"/>
                  </a:lnTo>
                  <a:cubicBezTo>
                    <a:pt x="196230" y="733380"/>
                    <a:pt x="634660" y="259019"/>
                    <a:pt x="1194673" y="201969"/>
                  </a:cubicBezTo>
                  <a:close/>
                  <a:moveTo>
                    <a:pt x="1307915" y="156985"/>
                  </a:moveTo>
                  <a:lnTo>
                    <a:pt x="1307915" y="160274"/>
                  </a:lnTo>
                  <a:lnTo>
                    <a:pt x="1191005" y="166197"/>
                  </a:lnTo>
                  <a:cubicBezTo>
                    <a:pt x="612896" y="225093"/>
                    <a:pt x="160273" y="714807"/>
                    <a:pt x="160273" y="1308198"/>
                  </a:cubicBezTo>
                  <a:lnTo>
                    <a:pt x="160273" y="1308201"/>
                  </a:lnTo>
                  <a:lnTo>
                    <a:pt x="156984" y="1308201"/>
                  </a:lnTo>
                  <a:lnTo>
                    <a:pt x="156984" y="1308198"/>
                  </a:lnTo>
                  <a:cubicBezTo>
                    <a:pt x="156984" y="713055"/>
                    <a:pt x="610855" y="221984"/>
                    <a:pt x="1190660" y="162925"/>
                  </a:cubicBezTo>
                  <a:close/>
                  <a:moveTo>
                    <a:pt x="1307915" y="117739"/>
                  </a:moveTo>
                  <a:lnTo>
                    <a:pt x="1307915" y="121028"/>
                  </a:lnTo>
                  <a:lnTo>
                    <a:pt x="1186992" y="127154"/>
                  </a:lnTo>
                  <a:cubicBezTo>
                    <a:pt x="589089" y="188059"/>
                    <a:pt x="121027" y="694483"/>
                    <a:pt x="121027" y="1308199"/>
                  </a:cubicBezTo>
                  <a:lnTo>
                    <a:pt x="121027" y="1308201"/>
                  </a:lnTo>
                  <a:lnTo>
                    <a:pt x="117738" y="1308201"/>
                  </a:lnTo>
                  <a:lnTo>
                    <a:pt x="117738" y="1308199"/>
                  </a:lnTo>
                  <a:cubicBezTo>
                    <a:pt x="117738" y="692801"/>
                    <a:pt x="587114" y="184958"/>
                    <a:pt x="1186659" y="123882"/>
                  </a:cubicBezTo>
                  <a:close/>
                  <a:moveTo>
                    <a:pt x="1307915" y="78492"/>
                  </a:moveTo>
                  <a:lnTo>
                    <a:pt x="1307915" y="81781"/>
                  </a:lnTo>
                  <a:lnTo>
                    <a:pt x="1182991" y="88110"/>
                  </a:lnTo>
                  <a:cubicBezTo>
                    <a:pt x="565349" y="151033"/>
                    <a:pt x="81781" y="674229"/>
                    <a:pt x="81781" y="1308198"/>
                  </a:cubicBezTo>
                  <a:lnTo>
                    <a:pt x="81781" y="1308201"/>
                  </a:lnTo>
                  <a:lnTo>
                    <a:pt x="78492" y="1308201"/>
                  </a:lnTo>
                  <a:lnTo>
                    <a:pt x="78492" y="1308198"/>
                  </a:lnTo>
                  <a:cubicBezTo>
                    <a:pt x="78492" y="672477"/>
                    <a:pt x="563308" y="147924"/>
                    <a:pt x="1182646" y="84838"/>
                  </a:cubicBezTo>
                  <a:close/>
                  <a:moveTo>
                    <a:pt x="1307915" y="39246"/>
                  </a:moveTo>
                  <a:lnTo>
                    <a:pt x="1307915" y="42535"/>
                  </a:lnTo>
                  <a:lnTo>
                    <a:pt x="1178977" y="49067"/>
                  </a:lnTo>
                  <a:cubicBezTo>
                    <a:pt x="541543" y="113999"/>
                    <a:pt x="42535" y="653905"/>
                    <a:pt x="42535" y="1308199"/>
                  </a:cubicBezTo>
                  <a:lnTo>
                    <a:pt x="42535" y="1308201"/>
                  </a:lnTo>
                  <a:lnTo>
                    <a:pt x="39246" y="1308201"/>
                  </a:lnTo>
                  <a:lnTo>
                    <a:pt x="39246" y="1308199"/>
                  </a:lnTo>
                  <a:cubicBezTo>
                    <a:pt x="39246" y="652223"/>
                    <a:pt x="539568" y="110898"/>
                    <a:pt x="1178645" y="45795"/>
                  </a:cubicBezTo>
                  <a:close/>
                  <a:moveTo>
                    <a:pt x="1307915" y="0"/>
                  </a:moveTo>
                  <a:lnTo>
                    <a:pt x="1307915" y="3288"/>
                  </a:lnTo>
                  <a:lnTo>
                    <a:pt x="1178584" y="9589"/>
                  </a:lnTo>
                  <a:cubicBezTo>
                    <a:pt x="878979" y="38943"/>
                    <a:pt x="601166" y="169838"/>
                    <a:pt x="385509" y="385497"/>
                  </a:cubicBezTo>
                  <a:cubicBezTo>
                    <a:pt x="139043" y="631965"/>
                    <a:pt x="3289" y="959616"/>
                    <a:pt x="3289" y="1308199"/>
                  </a:cubicBezTo>
                  <a:lnTo>
                    <a:pt x="3289" y="1308201"/>
                  </a:lnTo>
                  <a:lnTo>
                    <a:pt x="0" y="1308201"/>
                  </a:lnTo>
                  <a:lnTo>
                    <a:pt x="0" y="1308199"/>
                  </a:lnTo>
                  <a:cubicBezTo>
                    <a:pt x="0" y="630848"/>
                    <a:pt x="514776" y="73733"/>
                    <a:pt x="1174447" y="6739"/>
                  </a:cubicBezTo>
                  <a:close/>
                </a:path>
              </a:pathLst>
            </a:custGeom>
            <a:grpFill/>
            <a:ln w="7429" cap="flat">
              <a:noFill/>
              <a:prstDash val="solid"/>
              <a:miter/>
            </a:ln>
          </p:spPr>
          <p:txBody>
            <a:bodyPr rtlCol="0" anchor="ctr"/>
            <a:lstStyle/>
            <a:p>
              <a:endParaRPr lang="en-US"/>
            </a:p>
          </p:txBody>
        </p:sp>
        <p:sp>
          <p:nvSpPr>
            <p:cNvPr id="17" name="Freeform 16">
              <a:extLst>
                <a:ext uri="{FF2B5EF4-FFF2-40B4-BE49-F238E27FC236}">
                  <a16:creationId xmlns:a16="http://schemas.microsoft.com/office/drawing/2014/main" id="{4EF625D2-40F8-B218-9D03-DF021A2B9C5E}"/>
                </a:ext>
              </a:extLst>
            </p:cNvPr>
            <p:cNvSpPr/>
            <p:nvPr userDrawn="1"/>
          </p:nvSpPr>
          <p:spPr>
            <a:xfrm>
              <a:off x="8586266" y="3428998"/>
              <a:ext cx="1642615" cy="1655854"/>
            </a:xfrm>
            <a:custGeom>
              <a:avLst/>
              <a:gdLst>
                <a:gd name="connsiteX0" fmla="*/ 1148296 w 1642615"/>
                <a:gd name="connsiteY0" fmla="*/ 0 h 1655854"/>
                <a:gd name="connsiteX1" fmla="*/ 1152478 w 1642615"/>
                <a:gd name="connsiteY1" fmla="*/ 0 h 1655854"/>
                <a:gd name="connsiteX2" fmla="*/ 1162202 w 1642615"/>
                <a:gd name="connsiteY2" fmla="*/ 96158 h 1655854"/>
                <a:gd name="connsiteX3" fmla="*/ 1560387 w 1642615"/>
                <a:gd name="connsiteY3" fmla="*/ 494347 h 1655854"/>
                <a:gd name="connsiteX4" fmla="*/ 1642615 w 1642615"/>
                <a:gd name="connsiteY4" fmla="*/ 502662 h 1655854"/>
                <a:gd name="connsiteX5" fmla="*/ 1642615 w 1642615"/>
                <a:gd name="connsiteY5" fmla="*/ 506845 h 1655854"/>
                <a:gd name="connsiteX6" fmla="*/ 1559553 w 1642615"/>
                <a:gd name="connsiteY6" fmla="*/ 498444 h 1655854"/>
                <a:gd name="connsiteX7" fmla="*/ 1158105 w 1642615"/>
                <a:gd name="connsiteY7" fmla="*/ 96993 h 1655854"/>
                <a:gd name="connsiteX8" fmla="*/ 1098384 w 1642615"/>
                <a:gd name="connsiteY8" fmla="*/ 0 h 1655854"/>
                <a:gd name="connsiteX9" fmla="*/ 1102568 w 1642615"/>
                <a:gd name="connsiteY9" fmla="*/ 0 h 1655854"/>
                <a:gd name="connsiteX10" fmla="*/ 1113309 w 1642615"/>
                <a:gd name="connsiteY10" fmla="*/ 106191 h 1655854"/>
                <a:gd name="connsiteX11" fmla="*/ 1550355 w 1642615"/>
                <a:gd name="connsiteY11" fmla="*/ 543240 h 1655854"/>
                <a:gd name="connsiteX12" fmla="*/ 1642615 w 1642615"/>
                <a:gd name="connsiteY12" fmla="*/ 552573 h 1655854"/>
                <a:gd name="connsiteX13" fmla="*/ 1642615 w 1642615"/>
                <a:gd name="connsiteY13" fmla="*/ 556756 h 1655854"/>
                <a:gd name="connsiteX14" fmla="*/ 1549493 w 1642615"/>
                <a:gd name="connsiteY14" fmla="*/ 547341 h 1655854"/>
                <a:gd name="connsiteX15" fmla="*/ 1109208 w 1642615"/>
                <a:gd name="connsiteY15" fmla="*/ 107054 h 1655854"/>
                <a:gd name="connsiteX16" fmla="*/ 1048474 w 1642615"/>
                <a:gd name="connsiteY16" fmla="*/ 0 h 1655854"/>
                <a:gd name="connsiteX17" fmla="*/ 1052657 w 1642615"/>
                <a:gd name="connsiteY17" fmla="*/ 0 h 1655854"/>
                <a:gd name="connsiteX18" fmla="*/ 1064412 w 1642615"/>
                <a:gd name="connsiteY18" fmla="*/ 116251 h 1655854"/>
                <a:gd name="connsiteX19" fmla="*/ 1540295 w 1642615"/>
                <a:gd name="connsiteY19" fmla="*/ 592137 h 1655854"/>
                <a:gd name="connsiteX20" fmla="*/ 1642615 w 1642615"/>
                <a:gd name="connsiteY20" fmla="*/ 602484 h 1655854"/>
                <a:gd name="connsiteX21" fmla="*/ 1642615 w 1642615"/>
                <a:gd name="connsiteY21" fmla="*/ 606667 h 1655854"/>
                <a:gd name="connsiteX22" fmla="*/ 1539460 w 1642615"/>
                <a:gd name="connsiteY22" fmla="*/ 596234 h 1655854"/>
                <a:gd name="connsiteX23" fmla="*/ 1060315 w 1642615"/>
                <a:gd name="connsiteY23" fmla="*/ 117086 h 1655854"/>
                <a:gd name="connsiteX24" fmla="*/ 998562 w 1642615"/>
                <a:gd name="connsiteY24" fmla="*/ 0 h 1655854"/>
                <a:gd name="connsiteX25" fmla="*/ 1002746 w 1642615"/>
                <a:gd name="connsiteY25" fmla="*/ 0 h 1655854"/>
                <a:gd name="connsiteX26" fmla="*/ 1015518 w 1642615"/>
                <a:gd name="connsiteY26" fmla="*/ 126285 h 1655854"/>
                <a:gd name="connsiteX27" fmla="*/ 1530262 w 1642615"/>
                <a:gd name="connsiteY27" fmla="*/ 641031 h 1655854"/>
                <a:gd name="connsiteX28" fmla="*/ 1642615 w 1642615"/>
                <a:gd name="connsiteY28" fmla="*/ 652395 h 1655854"/>
                <a:gd name="connsiteX29" fmla="*/ 1642615 w 1642615"/>
                <a:gd name="connsiteY29" fmla="*/ 656578 h 1655854"/>
                <a:gd name="connsiteX30" fmla="*/ 1529399 w 1642615"/>
                <a:gd name="connsiteY30" fmla="*/ 645132 h 1655854"/>
                <a:gd name="connsiteX31" fmla="*/ 1011418 w 1642615"/>
                <a:gd name="connsiteY31" fmla="*/ 127147 h 1655854"/>
                <a:gd name="connsiteX32" fmla="*/ 948308 w 1642615"/>
                <a:gd name="connsiteY32" fmla="*/ 0 h 1655854"/>
                <a:gd name="connsiteX33" fmla="*/ 952835 w 1642615"/>
                <a:gd name="connsiteY33" fmla="*/ 0 h 1655854"/>
                <a:gd name="connsiteX34" fmla="*/ 966621 w 1642615"/>
                <a:gd name="connsiteY34" fmla="*/ 136345 h 1655854"/>
                <a:gd name="connsiteX35" fmla="*/ 1520201 w 1642615"/>
                <a:gd name="connsiteY35" fmla="*/ 689929 h 1655854"/>
                <a:gd name="connsiteX36" fmla="*/ 1642615 w 1642615"/>
                <a:gd name="connsiteY36" fmla="*/ 702307 h 1655854"/>
                <a:gd name="connsiteX37" fmla="*/ 1642615 w 1642615"/>
                <a:gd name="connsiteY37" fmla="*/ 707536 h 1655854"/>
                <a:gd name="connsiteX38" fmla="*/ 1590317 w 1642615"/>
                <a:gd name="connsiteY38" fmla="*/ 704886 h 1655854"/>
                <a:gd name="connsiteX39" fmla="*/ 951664 w 1642615"/>
                <a:gd name="connsiteY39" fmla="*/ 66228 h 1655854"/>
                <a:gd name="connsiteX40" fmla="*/ 898398 w 1642615"/>
                <a:gd name="connsiteY40" fmla="*/ 0 h 1655854"/>
                <a:gd name="connsiteX41" fmla="*/ 902581 w 1642615"/>
                <a:gd name="connsiteY41" fmla="*/ 0 h 1655854"/>
                <a:gd name="connsiteX42" fmla="*/ 906174 w 1642615"/>
                <a:gd name="connsiteY42" fmla="*/ 70893 h 1655854"/>
                <a:gd name="connsiteX43" fmla="*/ 1585653 w 1642615"/>
                <a:gd name="connsiteY43" fmla="*/ 750377 h 1655854"/>
                <a:gd name="connsiteX44" fmla="*/ 1642615 w 1642615"/>
                <a:gd name="connsiteY44" fmla="*/ 753263 h 1655854"/>
                <a:gd name="connsiteX45" fmla="*/ 1642615 w 1642615"/>
                <a:gd name="connsiteY45" fmla="*/ 757447 h 1655854"/>
                <a:gd name="connsiteX46" fmla="*/ 1585214 w 1642615"/>
                <a:gd name="connsiteY46" fmla="*/ 754539 h 1655854"/>
                <a:gd name="connsiteX47" fmla="*/ 902011 w 1642615"/>
                <a:gd name="connsiteY47" fmla="*/ 71331 h 1655854"/>
                <a:gd name="connsiteX48" fmla="*/ 848487 w 1642615"/>
                <a:gd name="connsiteY48" fmla="*/ 0 h 1655854"/>
                <a:gd name="connsiteX49" fmla="*/ 852670 w 1642615"/>
                <a:gd name="connsiteY49" fmla="*/ 0 h 1655854"/>
                <a:gd name="connsiteX50" fmla="*/ 856520 w 1642615"/>
                <a:gd name="connsiteY50" fmla="*/ 75997 h 1655854"/>
                <a:gd name="connsiteX51" fmla="*/ 1580549 w 1642615"/>
                <a:gd name="connsiteY51" fmla="*/ 800031 h 1655854"/>
                <a:gd name="connsiteX52" fmla="*/ 1642615 w 1642615"/>
                <a:gd name="connsiteY52" fmla="*/ 803176 h 1655854"/>
                <a:gd name="connsiteX53" fmla="*/ 1642615 w 1642615"/>
                <a:gd name="connsiteY53" fmla="*/ 807358 h 1655854"/>
                <a:gd name="connsiteX54" fmla="*/ 1580126 w 1642615"/>
                <a:gd name="connsiteY54" fmla="*/ 804192 h 1655854"/>
                <a:gd name="connsiteX55" fmla="*/ 852359 w 1642615"/>
                <a:gd name="connsiteY55" fmla="*/ 76420 h 1655854"/>
                <a:gd name="connsiteX56" fmla="*/ 798576 w 1642615"/>
                <a:gd name="connsiteY56" fmla="*/ 0 h 1655854"/>
                <a:gd name="connsiteX57" fmla="*/ 802759 w 1642615"/>
                <a:gd name="connsiteY57" fmla="*/ 0 h 1655854"/>
                <a:gd name="connsiteX58" fmla="*/ 806868 w 1642615"/>
                <a:gd name="connsiteY58" fmla="*/ 81086 h 1655854"/>
                <a:gd name="connsiteX59" fmla="*/ 1575461 w 1642615"/>
                <a:gd name="connsiteY59" fmla="*/ 849683 h 1655854"/>
                <a:gd name="connsiteX60" fmla="*/ 1642615 w 1642615"/>
                <a:gd name="connsiteY60" fmla="*/ 853086 h 1655854"/>
                <a:gd name="connsiteX61" fmla="*/ 1642615 w 1642615"/>
                <a:gd name="connsiteY61" fmla="*/ 857271 h 1655854"/>
                <a:gd name="connsiteX62" fmla="*/ 1575022 w 1642615"/>
                <a:gd name="connsiteY62" fmla="*/ 853847 h 1655854"/>
                <a:gd name="connsiteX63" fmla="*/ 802706 w 1642615"/>
                <a:gd name="connsiteY63" fmla="*/ 81524 h 1655854"/>
                <a:gd name="connsiteX64" fmla="*/ 748665 w 1642615"/>
                <a:gd name="connsiteY64" fmla="*/ 0 h 1655854"/>
                <a:gd name="connsiteX65" fmla="*/ 752848 w 1642615"/>
                <a:gd name="connsiteY65" fmla="*/ 0 h 1655854"/>
                <a:gd name="connsiteX66" fmla="*/ 757215 w 1642615"/>
                <a:gd name="connsiteY66" fmla="*/ 86190 h 1655854"/>
                <a:gd name="connsiteX67" fmla="*/ 1570357 w 1642615"/>
                <a:gd name="connsiteY67" fmla="*/ 899338 h 1655854"/>
                <a:gd name="connsiteX68" fmla="*/ 1642615 w 1642615"/>
                <a:gd name="connsiteY68" fmla="*/ 902999 h 1655854"/>
                <a:gd name="connsiteX69" fmla="*/ 1642615 w 1642615"/>
                <a:gd name="connsiteY69" fmla="*/ 907181 h 1655854"/>
                <a:gd name="connsiteX70" fmla="*/ 1569934 w 1642615"/>
                <a:gd name="connsiteY70" fmla="*/ 903499 h 1655854"/>
                <a:gd name="connsiteX71" fmla="*/ 753053 w 1642615"/>
                <a:gd name="connsiteY71" fmla="*/ 86613 h 1655854"/>
                <a:gd name="connsiteX72" fmla="*/ 698754 w 1642615"/>
                <a:gd name="connsiteY72" fmla="*/ 0 h 1655854"/>
                <a:gd name="connsiteX73" fmla="*/ 702937 w 1642615"/>
                <a:gd name="connsiteY73" fmla="*/ 0 h 1655854"/>
                <a:gd name="connsiteX74" fmla="*/ 707562 w 1642615"/>
                <a:gd name="connsiteY74" fmla="*/ 91277 h 1655854"/>
                <a:gd name="connsiteX75" fmla="*/ 1565269 w 1642615"/>
                <a:gd name="connsiteY75" fmla="*/ 948990 h 1655854"/>
                <a:gd name="connsiteX76" fmla="*/ 1642615 w 1642615"/>
                <a:gd name="connsiteY76" fmla="*/ 952909 h 1655854"/>
                <a:gd name="connsiteX77" fmla="*/ 1642615 w 1642615"/>
                <a:gd name="connsiteY77" fmla="*/ 957093 h 1655854"/>
                <a:gd name="connsiteX78" fmla="*/ 1564830 w 1642615"/>
                <a:gd name="connsiteY78" fmla="*/ 953152 h 1655854"/>
                <a:gd name="connsiteX79" fmla="*/ 703400 w 1642615"/>
                <a:gd name="connsiteY79" fmla="*/ 91716 h 1655854"/>
                <a:gd name="connsiteX80" fmla="*/ 648843 w 1642615"/>
                <a:gd name="connsiteY80" fmla="*/ 0 h 1655854"/>
                <a:gd name="connsiteX81" fmla="*/ 653026 w 1642615"/>
                <a:gd name="connsiteY81" fmla="*/ 0 h 1655854"/>
                <a:gd name="connsiteX82" fmla="*/ 657909 w 1642615"/>
                <a:gd name="connsiteY82" fmla="*/ 96382 h 1655854"/>
                <a:gd name="connsiteX83" fmla="*/ 1560165 w 1642615"/>
                <a:gd name="connsiteY83" fmla="*/ 998643 h 1655854"/>
                <a:gd name="connsiteX84" fmla="*/ 1642615 w 1642615"/>
                <a:gd name="connsiteY84" fmla="*/ 1002821 h 1655854"/>
                <a:gd name="connsiteX85" fmla="*/ 1642615 w 1642615"/>
                <a:gd name="connsiteY85" fmla="*/ 1007003 h 1655854"/>
                <a:gd name="connsiteX86" fmla="*/ 1559742 w 1642615"/>
                <a:gd name="connsiteY86" fmla="*/ 1002805 h 1655854"/>
                <a:gd name="connsiteX87" fmla="*/ 653748 w 1642615"/>
                <a:gd name="connsiteY87" fmla="*/ 96805 h 1655854"/>
                <a:gd name="connsiteX88" fmla="*/ 598932 w 1642615"/>
                <a:gd name="connsiteY88" fmla="*/ 0 h 1655854"/>
                <a:gd name="connsiteX89" fmla="*/ 603115 w 1642615"/>
                <a:gd name="connsiteY89" fmla="*/ 0 h 1655854"/>
                <a:gd name="connsiteX90" fmla="*/ 608256 w 1642615"/>
                <a:gd name="connsiteY90" fmla="*/ 101470 h 1655854"/>
                <a:gd name="connsiteX91" fmla="*/ 1555077 w 1642615"/>
                <a:gd name="connsiteY91" fmla="*/ 1048297 h 1655854"/>
                <a:gd name="connsiteX92" fmla="*/ 1642615 w 1642615"/>
                <a:gd name="connsiteY92" fmla="*/ 1052732 h 1655854"/>
                <a:gd name="connsiteX93" fmla="*/ 1642615 w 1642615"/>
                <a:gd name="connsiteY93" fmla="*/ 1056916 h 1655854"/>
                <a:gd name="connsiteX94" fmla="*/ 1554638 w 1642615"/>
                <a:gd name="connsiteY94" fmla="*/ 1052459 h 1655854"/>
                <a:gd name="connsiteX95" fmla="*/ 604094 w 1642615"/>
                <a:gd name="connsiteY95" fmla="*/ 101909 h 1655854"/>
                <a:gd name="connsiteX96" fmla="*/ 549021 w 1642615"/>
                <a:gd name="connsiteY96" fmla="*/ 0 h 1655854"/>
                <a:gd name="connsiteX97" fmla="*/ 553204 w 1642615"/>
                <a:gd name="connsiteY97" fmla="*/ 0 h 1655854"/>
                <a:gd name="connsiteX98" fmla="*/ 558603 w 1642615"/>
                <a:gd name="connsiteY98" fmla="*/ 106574 h 1655854"/>
                <a:gd name="connsiteX99" fmla="*/ 1549973 w 1642615"/>
                <a:gd name="connsiteY99" fmla="*/ 1097950 h 1655854"/>
                <a:gd name="connsiteX100" fmla="*/ 1642615 w 1642615"/>
                <a:gd name="connsiteY100" fmla="*/ 1102644 h 1655854"/>
                <a:gd name="connsiteX101" fmla="*/ 1642615 w 1642615"/>
                <a:gd name="connsiteY101" fmla="*/ 1106826 h 1655854"/>
                <a:gd name="connsiteX102" fmla="*/ 1549550 w 1642615"/>
                <a:gd name="connsiteY102" fmla="*/ 1102111 h 1655854"/>
                <a:gd name="connsiteX103" fmla="*/ 554442 w 1642615"/>
                <a:gd name="connsiteY103" fmla="*/ 106997 h 1655854"/>
                <a:gd name="connsiteX104" fmla="*/ 499110 w 1642615"/>
                <a:gd name="connsiteY104" fmla="*/ 0 h 1655854"/>
                <a:gd name="connsiteX105" fmla="*/ 503293 w 1642615"/>
                <a:gd name="connsiteY105" fmla="*/ 0 h 1655854"/>
                <a:gd name="connsiteX106" fmla="*/ 508951 w 1642615"/>
                <a:gd name="connsiteY106" fmla="*/ 111661 h 1655854"/>
                <a:gd name="connsiteX107" fmla="*/ 1544884 w 1642615"/>
                <a:gd name="connsiteY107" fmla="*/ 1147603 h 1655854"/>
                <a:gd name="connsiteX108" fmla="*/ 1642615 w 1642615"/>
                <a:gd name="connsiteY108" fmla="*/ 1152554 h 1655854"/>
                <a:gd name="connsiteX109" fmla="*/ 1642615 w 1642615"/>
                <a:gd name="connsiteY109" fmla="*/ 1156738 h 1655854"/>
                <a:gd name="connsiteX110" fmla="*/ 1544446 w 1642615"/>
                <a:gd name="connsiteY110" fmla="*/ 1151765 h 1655854"/>
                <a:gd name="connsiteX111" fmla="*/ 504789 w 1642615"/>
                <a:gd name="connsiteY111" fmla="*/ 112100 h 1655854"/>
                <a:gd name="connsiteX112" fmla="*/ 449199 w 1642615"/>
                <a:gd name="connsiteY112" fmla="*/ 0 h 1655854"/>
                <a:gd name="connsiteX113" fmla="*/ 453382 w 1642615"/>
                <a:gd name="connsiteY113" fmla="*/ 0 h 1655854"/>
                <a:gd name="connsiteX114" fmla="*/ 459297 w 1642615"/>
                <a:gd name="connsiteY114" fmla="*/ 116766 h 1655854"/>
                <a:gd name="connsiteX115" fmla="*/ 1539781 w 1642615"/>
                <a:gd name="connsiteY115" fmla="*/ 1197256 h 1655854"/>
                <a:gd name="connsiteX116" fmla="*/ 1642615 w 1642615"/>
                <a:gd name="connsiteY116" fmla="*/ 1202466 h 1655854"/>
                <a:gd name="connsiteX117" fmla="*/ 1642615 w 1642615"/>
                <a:gd name="connsiteY117" fmla="*/ 1206649 h 1655854"/>
                <a:gd name="connsiteX118" fmla="*/ 1539358 w 1642615"/>
                <a:gd name="connsiteY118" fmla="*/ 1201417 h 1655854"/>
                <a:gd name="connsiteX119" fmla="*/ 455136 w 1642615"/>
                <a:gd name="connsiteY119" fmla="*/ 117189 h 1655854"/>
                <a:gd name="connsiteX120" fmla="*/ 399288 w 1642615"/>
                <a:gd name="connsiteY120" fmla="*/ 0 h 1655854"/>
                <a:gd name="connsiteX121" fmla="*/ 403471 w 1642615"/>
                <a:gd name="connsiteY121" fmla="*/ 0 h 1655854"/>
                <a:gd name="connsiteX122" fmla="*/ 409645 w 1642615"/>
                <a:gd name="connsiteY122" fmla="*/ 121870 h 1655854"/>
                <a:gd name="connsiteX123" fmla="*/ 1534692 w 1642615"/>
                <a:gd name="connsiteY123" fmla="*/ 1246910 h 1655854"/>
                <a:gd name="connsiteX124" fmla="*/ 1642615 w 1642615"/>
                <a:gd name="connsiteY124" fmla="*/ 1252378 h 1655854"/>
                <a:gd name="connsiteX125" fmla="*/ 1642615 w 1642615"/>
                <a:gd name="connsiteY125" fmla="*/ 1256561 h 1655854"/>
                <a:gd name="connsiteX126" fmla="*/ 1534254 w 1642615"/>
                <a:gd name="connsiteY126" fmla="*/ 1251071 h 1655854"/>
                <a:gd name="connsiteX127" fmla="*/ 405483 w 1642615"/>
                <a:gd name="connsiteY127" fmla="*/ 122293 h 1655854"/>
                <a:gd name="connsiteX128" fmla="*/ 349377 w 1642615"/>
                <a:gd name="connsiteY128" fmla="*/ 0 h 1655854"/>
                <a:gd name="connsiteX129" fmla="*/ 353560 w 1642615"/>
                <a:gd name="connsiteY129" fmla="*/ 0 h 1655854"/>
                <a:gd name="connsiteX130" fmla="*/ 359992 w 1642615"/>
                <a:gd name="connsiteY130" fmla="*/ 126958 h 1655854"/>
                <a:gd name="connsiteX131" fmla="*/ 1529588 w 1642615"/>
                <a:gd name="connsiteY131" fmla="*/ 1296562 h 1655854"/>
                <a:gd name="connsiteX132" fmla="*/ 1642615 w 1642615"/>
                <a:gd name="connsiteY132" fmla="*/ 1302288 h 1655854"/>
                <a:gd name="connsiteX133" fmla="*/ 1642615 w 1642615"/>
                <a:gd name="connsiteY133" fmla="*/ 1306472 h 1655854"/>
                <a:gd name="connsiteX134" fmla="*/ 1529166 w 1642615"/>
                <a:gd name="connsiteY134" fmla="*/ 1300724 h 1655854"/>
                <a:gd name="connsiteX135" fmla="*/ 355831 w 1642615"/>
                <a:gd name="connsiteY135" fmla="*/ 127381 h 1655854"/>
                <a:gd name="connsiteX136" fmla="*/ 299466 w 1642615"/>
                <a:gd name="connsiteY136" fmla="*/ 0 h 1655854"/>
                <a:gd name="connsiteX137" fmla="*/ 303649 w 1642615"/>
                <a:gd name="connsiteY137" fmla="*/ 0 h 1655854"/>
                <a:gd name="connsiteX138" fmla="*/ 310339 w 1642615"/>
                <a:gd name="connsiteY138" fmla="*/ 132047 h 1655854"/>
                <a:gd name="connsiteX139" fmla="*/ 1524500 w 1642615"/>
                <a:gd name="connsiteY139" fmla="*/ 1346215 h 1655854"/>
                <a:gd name="connsiteX140" fmla="*/ 1642615 w 1642615"/>
                <a:gd name="connsiteY140" fmla="*/ 1352199 h 1655854"/>
                <a:gd name="connsiteX141" fmla="*/ 1642615 w 1642615"/>
                <a:gd name="connsiteY141" fmla="*/ 1356383 h 1655854"/>
                <a:gd name="connsiteX142" fmla="*/ 1524062 w 1642615"/>
                <a:gd name="connsiteY142" fmla="*/ 1350377 h 1655854"/>
                <a:gd name="connsiteX143" fmla="*/ 306177 w 1642615"/>
                <a:gd name="connsiteY143" fmla="*/ 132485 h 1655854"/>
                <a:gd name="connsiteX144" fmla="*/ 249555 w 1642615"/>
                <a:gd name="connsiteY144" fmla="*/ 0 h 1655854"/>
                <a:gd name="connsiteX145" fmla="*/ 253738 w 1642615"/>
                <a:gd name="connsiteY145" fmla="*/ 0 h 1655854"/>
                <a:gd name="connsiteX146" fmla="*/ 260686 w 1642615"/>
                <a:gd name="connsiteY146" fmla="*/ 137151 h 1655854"/>
                <a:gd name="connsiteX147" fmla="*/ 1519396 w 1642615"/>
                <a:gd name="connsiteY147" fmla="*/ 1395869 h 1655854"/>
                <a:gd name="connsiteX148" fmla="*/ 1642615 w 1642615"/>
                <a:gd name="connsiteY148" fmla="*/ 1402112 h 1655854"/>
                <a:gd name="connsiteX149" fmla="*/ 1642615 w 1642615"/>
                <a:gd name="connsiteY149" fmla="*/ 1406295 h 1655854"/>
                <a:gd name="connsiteX150" fmla="*/ 1518973 w 1642615"/>
                <a:gd name="connsiteY150" fmla="*/ 1400030 h 1655854"/>
                <a:gd name="connsiteX151" fmla="*/ 256525 w 1642615"/>
                <a:gd name="connsiteY151" fmla="*/ 137574 h 1655854"/>
                <a:gd name="connsiteX152" fmla="*/ 199644 w 1642615"/>
                <a:gd name="connsiteY152" fmla="*/ 0 h 1655854"/>
                <a:gd name="connsiteX153" fmla="*/ 203827 w 1642615"/>
                <a:gd name="connsiteY153" fmla="*/ 0 h 1655854"/>
                <a:gd name="connsiteX154" fmla="*/ 211034 w 1642615"/>
                <a:gd name="connsiteY154" fmla="*/ 142239 h 1655854"/>
                <a:gd name="connsiteX155" fmla="*/ 1514308 w 1642615"/>
                <a:gd name="connsiteY155" fmla="*/ 1445522 h 1655854"/>
                <a:gd name="connsiteX156" fmla="*/ 1642615 w 1642615"/>
                <a:gd name="connsiteY156" fmla="*/ 1452022 h 1655854"/>
                <a:gd name="connsiteX157" fmla="*/ 1642615 w 1642615"/>
                <a:gd name="connsiteY157" fmla="*/ 1456206 h 1655854"/>
                <a:gd name="connsiteX158" fmla="*/ 1513869 w 1642615"/>
                <a:gd name="connsiteY158" fmla="*/ 1449684 h 1655854"/>
                <a:gd name="connsiteX159" fmla="*/ 206872 w 1642615"/>
                <a:gd name="connsiteY159" fmla="*/ 142678 h 1655854"/>
                <a:gd name="connsiteX160" fmla="*/ 149733 w 1642615"/>
                <a:gd name="connsiteY160" fmla="*/ 0 h 1655854"/>
                <a:gd name="connsiteX161" fmla="*/ 153916 w 1642615"/>
                <a:gd name="connsiteY161" fmla="*/ 0 h 1655854"/>
                <a:gd name="connsiteX162" fmla="*/ 161380 w 1642615"/>
                <a:gd name="connsiteY162" fmla="*/ 147342 h 1655854"/>
                <a:gd name="connsiteX163" fmla="*/ 1509203 w 1642615"/>
                <a:gd name="connsiteY163" fmla="*/ 1495175 h 1655854"/>
                <a:gd name="connsiteX164" fmla="*/ 1642615 w 1642615"/>
                <a:gd name="connsiteY164" fmla="*/ 1501934 h 1655854"/>
                <a:gd name="connsiteX165" fmla="*/ 1642615 w 1642615"/>
                <a:gd name="connsiteY165" fmla="*/ 1506117 h 1655854"/>
                <a:gd name="connsiteX166" fmla="*/ 1508780 w 1642615"/>
                <a:gd name="connsiteY166" fmla="*/ 1499336 h 1655854"/>
                <a:gd name="connsiteX167" fmla="*/ 157219 w 1642615"/>
                <a:gd name="connsiteY167" fmla="*/ 147765 h 1655854"/>
                <a:gd name="connsiteX168" fmla="*/ 99822 w 1642615"/>
                <a:gd name="connsiteY168" fmla="*/ 0 h 1655854"/>
                <a:gd name="connsiteX169" fmla="*/ 104005 w 1642615"/>
                <a:gd name="connsiteY169" fmla="*/ 0 h 1655854"/>
                <a:gd name="connsiteX170" fmla="*/ 111728 w 1642615"/>
                <a:gd name="connsiteY170" fmla="*/ 152431 h 1655854"/>
                <a:gd name="connsiteX171" fmla="*/ 1504115 w 1642615"/>
                <a:gd name="connsiteY171" fmla="*/ 1544827 h 1655854"/>
                <a:gd name="connsiteX172" fmla="*/ 1642615 w 1642615"/>
                <a:gd name="connsiteY172" fmla="*/ 1551845 h 1655854"/>
                <a:gd name="connsiteX173" fmla="*/ 1642615 w 1642615"/>
                <a:gd name="connsiteY173" fmla="*/ 1556028 h 1655854"/>
                <a:gd name="connsiteX174" fmla="*/ 1503676 w 1642615"/>
                <a:gd name="connsiteY174" fmla="*/ 1548989 h 1655854"/>
                <a:gd name="connsiteX175" fmla="*/ 107566 w 1642615"/>
                <a:gd name="connsiteY175" fmla="*/ 152870 h 1655854"/>
                <a:gd name="connsiteX176" fmla="*/ 49911 w 1642615"/>
                <a:gd name="connsiteY176" fmla="*/ 0 h 1655854"/>
                <a:gd name="connsiteX177" fmla="*/ 54094 w 1642615"/>
                <a:gd name="connsiteY177" fmla="*/ 0 h 1655854"/>
                <a:gd name="connsiteX178" fmla="*/ 62075 w 1642615"/>
                <a:gd name="connsiteY178" fmla="*/ 157535 h 1655854"/>
                <a:gd name="connsiteX179" fmla="*/ 1499011 w 1642615"/>
                <a:gd name="connsiteY179" fmla="*/ 1594482 h 1655854"/>
                <a:gd name="connsiteX180" fmla="*/ 1642615 w 1642615"/>
                <a:gd name="connsiteY180" fmla="*/ 1601757 h 1655854"/>
                <a:gd name="connsiteX181" fmla="*/ 1642615 w 1642615"/>
                <a:gd name="connsiteY181" fmla="*/ 1605940 h 1655854"/>
                <a:gd name="connsiteX182" fmla="*/ 1498588 w 1642615"/>
                <a:gd name="connsiteY182" fmla="*/ 1598643 h 1655854"/>
                <a:gd name="connsiteX183" fmla="*/ 57914 w 1642615"/>
                <a:gd name="connsiteY183" fmla="*/ 157958 h 1655854"/>
                <a:gd name="connsiteX184" fmla="*/ 0 w 1642615"/>
                <a:gd name="connsiteY184" fmla="*/ 0 h 1655854"/>
                <a:gd name="connsiteX185" fmla="*/ 4171 w 1642615"/>
                <a:gd name="connsiteY185" fmla="*/ 0 h 1655854"/>
                <a:gd name="connsiteX186" fmla="*/ 11870 w 1642615"/>
                <a:gd name="connsiteY186" fmla="*/ 158035 h 1655854"/>
                <a:gd name="connsiteX187" fmla="*/ 489924 w 1642615"/>
                <a:gd name="connsiteY187" fmla="*/ 1166630 h 1655854"/>
                <a:gd name="connsiteX188" fmla="*/ 1498540 w 1642615"/>
                <a:gd name="connsiteY188" fmla="*/ 1644688 h 1655854"/>
                <a:gd name="connsiteX189" fmla="*/ 1642615 w 1642615"/>
                <a:gd name="connsiteY189" fmla="*/ 1651708 h 1655854"/>
                <a:gd name="connsiteX190" fmla="*/ 1642615 w 1642615"/>
                <a:gd name="connsiteY190" fmla="*/ 1655854 h 1655854"/>
                <a:gd name="connsiteX191" fmla="*/ 1493250 w 1642615"/>
                <a:gd name="connsiteY191" fmla="*/ 1648312 h 1655854"/>
                <a:gd name="connsiteX192" fmla="*/ 8246 w 1642615"/>
                <a:gd name="connsiteY192" fmla="*/ 163297 h 16558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Lst>
              <a:rect l="l" t="t" r="r" b="b"/>
              <a:pathLst>
                <a:path w="1642615" h="1655854">
                  <a:moveTo>
                    <a:pt x="1148296" y="0"/>
                  </a:moveTo>
                  <a:lnTo>
                    <a:pt x="1152478" y="0"/>
                  </a:lnTo>
                  <a:lnTo>
                    <a:pt x="1162202" y="96158"/>
                  </a:lnTo>
                  <a:cubicBezTo>
                    <a:pt x="1203159" y="295780"/>
                    <a:pt x="1360767" y="453390"/>
                    <a:pt x="1560387" y="494347"/>
                  </a:cubicBezTo>
                  <a:lnTo>
                    <a:pt x="1642615" y="502662"/>
                  </a:lnTo>
                  <a:lnTo>
                    <a:pt x="1642615" y="506845"/>
                  </a:lnTo>
                  <a:lnTo>
                    <a:pt x="1559553" y="498444"/>
                  </a:lnTo>
                  <a:cubicBezTo>
                    <a:pt x="1358311" y="457148"/>
                    <a:pt x="1199401" y="298237"/>
                    <a:pt x="1158105" y="96993"/>
                  </a:cubicBezTo>
                  <a:close/>
                  <a:moveTo>
                    <a:pt x="1098384" y="0"/>
                  </a:moveTo>
                  <a:lnTo>
                    <a:pt x="1102568" y="0"/>
                  </a:lnTo>
                  <a:lnTo>
                    <a:pt x="1113309" y="106191"/>
                  </a:lnTo>
                  <a:cubicBezTo>
                    <a:pt x="1158269" y="325271"/>
                    <a:pt x="1331277" y="498280"/>
                    <a:pt x="1550355" y="543240"/>
                  </a:cubicBezTo>
                  <a:lnTo>
                    <a:pt x="1642615" y="552573"/>
                  </a:lnTo>
                  <a:lnTo>
                    <a:pt x="1642615" y="556756"/>
                  </a:lnTo>
                  <a:lnTo>
                    <a:pt x="1549493" y="547341"/>
                  </a:lnTo>
                  <a:cubicBezTo>
                    <a:pt x="1328754" y="502057"/>
                    <a:pt x="1154492" y="327794"/>
                    <a:pt x="1109208" y="107054"/>
                  </a:cubicBezTo>
                  <a:close/>
                  <a:moveTo>
                    <a:pt x="1048474" y="0"/>
                  </a:moveTo>
                  <a:lnTo>
                    <a:pt x="1052657" y="0"/>
                  </a:lnTo>
                  <a:lnTo>
                    <a:pt x="1064412" y="116251"/>
                  </a:lnTo>
                  <a:cubicBezTo>
                    <a:pt x="1113360" y="354827"/>
                    <a:pt x="1301721" y="543189"/>
                    <a:pt x="1540295" y="592137"/>
                  </a:cubicBezTo>
                  <a:lnTo>
                    <a:pt x="1642615" y="602484"/>
                  </a:lnTo>
                  <a:lnTo>
                    <a:pt x="1642615" y="606667"/>
                  </a:lnTo>
                  <a:lnTo>
                    <a:pt x="1539460" y="596234"/>
                  </a:lnTo>
                  <a:cubicBezTo>
                    <a:pt x="1299263" y="546947"/>
                    <a:pt x="1109602" y="357284"/>
                    <a:pt x="1060315" y="117086"/>
                  </a:cubicBezTo>
                  <a:close/>
                  <a:moveTo>
                    <a:pt x="998562" y="0"/>
                  </a:moveTo>
                  <a:lnTo>
                    <a:pt x="1002746" y="0"/>
                  </a:lnTo>
                  <a:lnTo>
                    <a:pt x="1015518" y="126285"/>
                  </a:lnTo>
                  <a:cubicBezTo>
                    <a:pt x="1068470" y="384318"/>
                    <a:pt x="1272230" y="588079"/>
                    <a:pt x="1530262" y="641031"/>
                  </a:cubicBezTo>
                  <a:lnTo>
                    <a:pt x="1642615" y="652395"/>
                  </a:lnTo>
                  <a:lnTo>
                    <a:pt x="1642615" y="656578"/>
                  </a:lnTo>
                  <a:lnTo>
                    <a:pt x="1529399" y="645132"/>
                  </a:lnTo>
                  <a:cubicBezTo>
                    <a:pt x="1269707" y="591856"/>
                    <a:pt x="1064693" y="386841"/>
                    <a:pt x="1011418" y="127147"/>
                  </a:cubicBezTo>
                  <a:close/>
                  <a:moveTo>
                    <a:pt x="948308" y="0"/>
                  </a:moveTo>
                  <a:lnTo>
                    <a:pt x="952835" y="0"/>
                  </a:lnTo>
                  <a:lnTo>
                    <a:pt x="966621" y="136345"/>
                  </a:lnTo>
                  <a:cubicBezTo>
                    <a:pt x="1023561" y="413875"/>
                    <a:pt x="1242673" y="632989"/>
                    <a:pt x="1520201" y="689929"/>
                  </a:cubicBezTo>
                  <a:lnTo>
                    <a:pt x="1642615" y="702307"/>
                  </a:lnTo>
                  <a:lnTo>
                    <a:pt x="1642615" y="707536"/>
                  </a:lnTo>
                  <a:lnTo>
                    <a:pt x="1590317" y="704886"/>
                  </a:lnTo>
                  <a:cubicBezTo>
                    <a:pt x="1254067" y="670628"/>
                    <a:pt x="985922" y="402482"/>
                    <a:pt x="951664" y="66228"/>
                  </a:cubicBezTo>
                  <a:close/>
                  <a:moveTo>
                    <a:pt x="898398" y="0"/>
                  </a:moveTo>
                  <a:lnTo>
                    <a:pt x="902581" y="0"/>
                  </a:lnTo>
                  <a:lnTo>
                    <a:pt x="906174" y="70893"/>
                  </a:lnTo>
                  <a:cubicBezTo>
                    <a:pt x="942623" y="428626"/>
                    <a:pt x="1227922" y="713926"/>
                    <a:pt x="1585653" y="750377"/>
                  </a:cubicBezTo>
                  <a:lnTo>
                    <a:pt x="1642615" y="753263"/>
                  </a:lnTo>
                  <a:lnTo>
                    <a:pt x="1642615" y="757447"/>
                  </a:lnTo>
                  <a:lnTo>
                    <a:pt x="1585214" y="754539"/>
                  </a:lnTo>
                  <a:cubicBezTo>
                    <a:pt x="1225470" y="717895"/>
                    <a:pt x="938655" y="431078"/>
                    <a:pt x="902011" y="71331"/>
                  </a:cubicBezTo>
                  <a:close/>
                  <a:moveTo>
                    <a:pt x="848487" y="0"/>
                  </a:moveTo>
                  <a:lnTo>
                    <a:pt x="852670" y="0"/>
                  </a:lnTo>
                  <a:lnTo>
                    <a:pt x="856520" y="75997"/>
                  </a:lnTo>
                  <a:cubicBezTo>
                    <a:pt x="895355" y="457223"/>
                    <a:pt x="1199325" y="761196"/>
                    <a:pt x="1580549" y="800031"/>
                  </a:cubicBezTo>
                  <a:lnTo>
                    <a:pt x="1642615" y="803176"/>
                  </a:lnTo>
                  <a:lnTo>
                    <a:pt x="1642615" y="807358"/>
                  </a:lnTo>
                  <a:lnTo>
                    <a:pt x="1580126" y="804192"/>
                  </a:lnTo>
                  <a:cubicBezTo>
                    <a:pt x="1196952" y="765154"/>
                    <a:pt x="891397" y="459596"/>
                    <a:pt x="852359" y="76420"/>
                  </a:cubicBezTo>
                  <a:close/>
                  <a:moveTo>
                    <a:pt x="798576" y="0"/>
                  </a:moveTo>
                  <a:lnTo>
                    <a:pt x="802759" y="0"/>
                  </a:lnTo>
                  <a:lnTo>
                    <a:pt x="806868" y="81086"/>
                  </a:lnTo>
                  <a:cubicBezTo>
                    <a:pt x="848097" y="485742"/>
                    <a:pt x="1170807" y="808454"/>
                    <a:pt x="1575461" y="849683"/>
                  </a:cubicBezTo>
                  <a:lnTo>
                    <a:pt x="1642615" y="853086"/>
                  </a:lnTo>
                  <a:lnTo>
                    <a:pt x="1642615" y="857271"/>
                  </a:lnTo>
                  <a:lnTo>
                    <a:pt x="1575022" y="853847"/>
                  </a:lnTo>
                  <a:cubicBezTo>
                    <a:pt x="1168356" y="812423"/>
                    <a:pt x="844129" y="488194"/>
                    <a:pt x="802706" y="81524"/>
                  </a:cubicBezTo>
                  <a:close/>
                  <a:moveTo>
                    <a:pt x="748665" y="0"/>
                  </a:moveTo>
                  <a:lnTo>
                    <a:pt x="752848" y="0"/>
                  </a:lnTo>
                  <a:lnTo>
                    <a:pt x="757215" y="86190"/>
                  </a:lnTo>
                  <a:cubicBezTo>
                    <a:pt x="800829" y="514340"/>
                    <a:pt x="1142210" y="855723"/>
                    <a:pt x="1570357" y="899338"/>
                  </a:cubicBezTo>
                  <a:lnTo>
                    <a:pt x="1642615" y="902999"/>
                  </a:lnTo>
                  <a:lnTo>
                    <a:pt x="1642615" y="907181"/>
                  </a:lnTo>
                  <a:lnTo>
                    <a:pt x="1569934" y="903499"/>
                  </a:lnTo>
                  <a:cubicBezTo>
                    <a:pt x="1139838" y="859681"/>
                    <a:pt x="796871" y="516713"/>
                    <a:pt x="753053" y="86613"/>
                  </a:cubicBezTo>
                  <a:close/>
                  <a:moveTo>
                    <a:pt x="698754" y="0"/>
                  </a:moveTo>
                  <a:lnTo>
                    <a:pt x="702937" y="0"/>
                  </a:lnTo>
                  <a:lnTo>
                    <a:pt x="707562" y="91277"/>
                  </a:lnTo>
                  <a:cubicBezTo>
                    <a:pt x="753571" y="542857"/>
                    <a:pt x="1113691" y="902981"/>
                    <a:pt x="1565269" y="948990"/>
                  </a:cubicBezTo>
                  <a:lnTo>
                    <a:pt x="1642615" y="952909"/>
                  </a:lnTo>
                  <a:lnTo>
                    <a:pt x="1642615" y="957093"/>
                  </a:lnTo>
                  <a:lnTo>
                    <a:pt x="1564830" y="953152"/>
                  </a:lnTo>
                  <a:cubicBezTo>
                    <a:pt x="1111240" y="906949"/>
                    <a:pt x="749602" y="545309"/>
                    <a:pt x="703400" y="91716"/>
                  </a:cubicBezTo>
                  <a:close/>
                  <a:moveTo>
                    <a:pt x="648843" y="0"/>
                  </a:moveTo>
                  <a:lnTo>
                    <a:pt x="653026" y="0"/>
                  </a:lnTo>
                  <a:lnTo>
                    <a:pt x="657909" y="96382"/>
                  </a:lnTo>
                  <a:cubicBezTo>
                    <a:pt x="706303" y="571455"/>
                    <a:pt x="1085095" y="950249"/>
                    <a:pt x="1560165" y="998643"/>
                  </a:cubicBezTo>
                  <a:lnTo>
                    <a:pt x="1642615" y="1002821"/>
                  </a:lnTo>
                  <a:lnTo>
                    <a:pt x="1642615" y="1007003"/>
                  </a:lnTo>
                  <a:lnTo>
                    <a:pt x="1559742" y="1002805"/>
                  </a:lnTo>
                  <a:cubicBezTo>
                    <a:pt x="1082722" y="954207"/>
                    <a:pt x="702345" y="573827"/>
                    <a:pt x="653748" y="96805"/>
                  </a:cubicBezTo>
                  <a:close/>
                  <a:moveTo>
                    <a:pt x="598932" y="0"/>
                  </a:moveTo>
                  <a:lnTo>
                    <a:pt x="603115" y="0"/>
                  </a:lnTo>
                  <a:lnTo>
                    <a:pt x="608256" y="101470"/>
                  </a:lnTo>
                  <a:cubicBezTo>
                    <a:pt x="659045" y="599974"/>
                    <a:pt x="1056577" y="997508"/>
                    <a:pt x="1555077" y="1048297"/>
                  </a:cubicBezTo>
                  <a:lnTo>
                    <a:pt x="1642615" y="1052732"/>
                  </a:lnTo>
                  <a:lnTo>
                    <a:pt x="1642615" y="1056916"/>
                  </a:lnTo>
                  <a:lnTo>
                    <a:pt x="1554638" y="1052459"/>
                  </a:lnTo>
                  <a:cubicBezTo>
                    <a:pt x="1054125" y="1001477"/>
                    <a:pt x="655076" y="602426"/>
                    <a:pt x="604094" y="101909"/>
                  </a:cubicBezTo>
                  <a:close/>
                  <a:moveTo>
                    <a:pt x="549021" y="0"/>
                  </a:moveTo>
                  <a:lnTo>
                    <a:pt x="553204" y="0"/>
                  </a:lnTo>
                  <a:lnTo>
                    <a:pt x="558603" y="106574"/>
                  </a:lnTo>
                  <a:cubicBezTo>
                    <a:pt x="611777" y="628571"/>
                    <a:pt x="1027979" y="1044776"/>
                    <a:pt x="1549973" y="1097950"/>
                  </a:cubicBezTo>
                  <a:lnTo>
                    <a:pt x="1642615" y="1102644"/>
                  </a:lnTo>
                  <a:lnTo>
                    <a:pt x="1642615" y="1106826"/>
                  </a:lnTo>
                  <a:lnTo>
                    <a:pt x="1549550" y="1102111"/>
                  </a:lnTo>
                  <a:cubicBezTo>
                    <a:pt x="1025606" y="1048735"/>
                    <a:pt x="607818" y="630944"/>
                    <a:pt x="554442" y="106997"/>
                  </a:cubicBezTo>
                  <a:close/>
                  <a:moveTo>
                    <a:pt x="499110" y="0"/>
                  </a:moveTo>
                  <a:lnTo>
                    <a:pt x="503293" y="0"/>
                  </a:lnTo>
                  <a:lnTo>
                    <a:pt x="508951" y="111661"/>
                  </a:lnTo>
                  <a:cubicBezTo>
                    <a:pt x="564519" y="657088"/>
                    <a:pt x="999461" y="1092034"/>
                    <a:pt x="1544884" y="1147603"/>
                  </a:cubicBezTo>
                  <a:lnTo>
                    <a:pt x="1642615" y="1152554"/>
                  </a:lnTo>
                  <a:lnTo>
                    <a:pt x="1642615" y="1156738"/>
                  </a:lnTo>
                  <a:lnTo>
                    <a:pt x="1544446" y="1151765"/>
                  </a:lnTo>
                  <a:cubicBezTo>
                    <a:pt x="997009" y="1096003"/>
                    <a:pt x="560550" y="659540"/>
                    <a:pt x="504789" y="112100"/>
                  </a:cubicBezTo>
                  <a:close/>
                  <a:moveTo>
                    <a:pt x="449199" y="0"/>
                  </a:moveTo>
                  <a:lnTo>
                    <a:pt x="453382" y="0"/>
                  </a:lnTo>
                  <a:lnTo>
                    <a:pt x="459297" y="116766"/>
                  </a:lnTo>
                  <a:cubicBezTo>
                    <a:pt x="517251" y="685686"/>
                    <a:pt x="970864" y="1139302"/>
                    <a:pt x="1539781" y="1197256"/>
                  </a:cubicBezTo>
                  <a:lnTo>
                    <a:pt x="1642615" y="1202466"/>
                  </a:lnTo>
                  <a:lnTo>
                    <a:pt x="1642615" y="1206649"/>
                  </a:lnTo>
                  <a:lnTo>
                    <a:pt x="1539358" y="1201417"/>
                  </a:lnTo>
                  <a:cubicBezTo>
                    <a:pt x="968491" y="1143261"/>
                    <a:pt x="513292" y="688059"/>
                    <a:pt x="455136" y="117189"/>
                  </a:cubicBezTo>
                  <a:close/>
                  <a:moveTo>
                    <a:pt x="399288" y="0"/>
                  </a:moveTo>
                  <a:lnTo>
                    <a:pt x="403471" y="0"/>
                  </a:lnTo>
                  <a:lnTo>
                    <a:pt x="409645" y="121870"/>
                  </a:lnTo>
                  <a:cubicBezTo>
                    <a:pt x="469993" y="714284"/>
                    <a:pt x="942346" y="1186571"/>
                    <a:pt x="1534692" y="1246910"/>
                  </a:cubicBezTo>
                  <a:lnTo>
                    <a:pt x="1642615" y="1252378"/>
                  </a:lnTo>
                  <a:lnTo>
                    <a:pt x="1642615" y="1256561"/>
                  </a:lnTo>
                  <a:lnTo>
                    <a:pt x="1534254" y="1251071"/>
                  </a:lnTo>
                  <a:cubicBezTo>
                    <a:pt x="939894" y="1190530"/>
                    <a:pt x="466024" y="716657"/>
                    <a:pt x="405483" y="122293"/>
                  </a:cubicBezTo>
                  <a:close/>
                  <a:moveTo>
                    <a:pt x="349377" y="0"/>
                  </a:moveTo>
                  <a:lnTo>
                    <a:pt x="353560" y="0"/>
                  </a:lnTo>
                  <a:lnTo>
                    <a:pt x="359992" y="126958"/>
                  </a:lnTo>
                  <a:cubicBezTo>
                    <a:pt x="422725" y="742801"/>
                    <a:pt x="913748" y="1233828"/>
                    <a:pt x="1529588" y="1296562"/>
                  </a:cubicBezTo>
                  <a:lnTo>
                    <a:pt x="1642615" y="1302288"/>
                  </a:lnTo>
                  <a:lnTo>
                    <a:pt x="1642615" y="1306472"/>
                  </a:lnTo>
                  <a:lnTo>
                    <a:pt x="1529166" y="1300724"/>
                  </a:lnTo>
                  <a:cubicBezTo>
                    <a:pt x="911376" y="1237788"/>
                    <a:pt x="418766" y="745174"/>
                    <a:pt x="355831" y="127381"/>
                  </a:cubicBezTo>
                  <a:close/>
                  <a:moveTo>
                    <a:pt x="299466" y="0"/>
                  </a:moveTo>
                  <a:lnTo>
                    <a:pt x="303649" y="0"/>
                  </a:lnTo>
                  <a:lnTo>
                    <a:pt x="310339" y="132047"/>
                  </a:lnTo>
                  <a:cubicBezTo>
                    <a:pt x="375467" y="771321"/>
                    <a:pt x="885231" y="1281087"/>
                    <a:pt x="1524500" y="1346215"/>
                  </a:cubicBezTo>
                  <a:lnTo>
                    <a:pt x="1642615" y="1352199"/>
                  </a:lnTo>
                  <a:lnTo>
                    <a:pt x="1642615" y="1356383"/>
                  </a:lnTo>
                  <a:lnTo>
                    <a:pt x="1524062" y="1350377"/>
                  </a:lnTo>
                  <a:cubicBezTo>
                    <a:pt x="882779" y="1285056"/>
                    <a:pt x="371498" y="773772"/>
                    <a:pt x="306177" y="132485"/>
                  </a:cubicBezTo>
                  <a:close/>
                  <a:moveTo>
                    <a:pt x="249555" y="0"/>
                  </a:moveTo>
                  <a:lnTo>
                    <a:pt x="253738" y="0"/>
                  </a:lnTo>
                  <a:lnTo>
                    <a:pt x="260686" y="137151"/>
                  </a:lnTo>
                  <a:cubicBezTo>
                    <a:pt x="328198" y="799918"/>
                    <a:pt x="856634" y="1328356"/>
                    <a:pt x="1519396" y="1395869"/>
                  </a:cubicBezTo>
                  <a:lnTo>
                    <a:pt x="1642615" y="1402112"/>
                  </a:lnTo>
                  <a:lnTo>
                    <a:pt x="1642615" y="1406295"/>
                  </a:lnTo>
                  <a:lnTo>
                    <a:pt x="1518973" y="1400030"/>
                  </a:lnTo>
                  <a:cubicBezTo>
                    <a:pt x="854261" y="1332315"/>
                    <a:pt x="324240" y="802290"/>
                    <a:pt x="256525" y="137574"/>
                  </a:cubicBezTo>
                  <a:close/>
                  <a:moveTo>
                    <a:pt x="199644" y="0"/>
                  </a:moveTo>
                  <a:lnTo>
                    <a:pt x="203827" y="0"/>
                  </a:lnTo>
                  <a:lnTo>
                    <a:pt x="211034" y="142239"/>
                  </a:lnTo>
                  <a:cubicBezTo>
                    <a:pt x="280941" y="828436"/>
                    <a:pt x="828115" y="1375614"/>
                    <a:pt x="1514308" y="1445522"/>
                  </a:cubicBezTo>
                  <a:lnTo>
                    <a:pt x="1642615" y="1452022"/>
                  </a:lnTo>
                  <a:lnTo>
                    <a:pt x="1642615" y="1456206"/>
                  </a:lnTo>
                  <a:lnTo>
                    <a:pt x="1513869" y="1449684"/>
                  </a:lnTo>
                  <a:cubicBezTo>
                    <a:pt x="825663" y="1379583"/>
                    <a:pt x="276972" y="830888"/>
                    <a:pt x="206872" y="142678"/>
                  </a:cubicBezTo>
                  <a:close/>
                  <a:moveTo>
                    <a:pt x="149733" y="0"/>
                  </a:moveTo>
                  <a:lnTo>
                    <a:pt x="153916" y="0"/>
                  </a:lnTo>
                  <a:lnTo>
                    <a:pt x="161380" y="147342"/>
                  </a:lnTo>
                  <a:cubicBezTo>
                    <a:pt x="233672" y="857033"/>
                    <a:pt x="799518" y="1422883"/>
                    <a:pt x="1509203" y="1495175"/>
                  </a:cubicBezTo>
                  <a:lnTo>
                    <a:pt x="1642615" y="1501934"/>
                  </a:lnTo>
                  <a:lnTo>
                    <a:pt x="1642615" y="1506117"/>
                  </a:lnTo>
                  <a:lnTo>
                    <a:pt x="1508780" y="1499336"/>
                  </a:lnTo>
                  <a:cubicBezTo>
                    <a:pt x="797145" y="1426841"/>
                    <a:pt x="229714" y="859406"/>
                    <a:pt x="157219" y="147765"/>
                  </a:cubicBezTo>
                  <a:close/>
                  <a:moveTo>
                    <a:pt x="99822" y="0"/>
                  </a:moveTo>
                  <a:lnTo>
                    <a:pt x="104005" y="0"/>
                  </a:lnTo>
                  <a:lnTo>
                    <a:pt x="111728" y="152431"/>
                  </a:lnTo>
                  <a:cubicBezTo>
                    <a:pt x="186414" y="885552"/>
                    <a:pt x="771000" y="1470140"/>
                    <a:pt x="1504115" y="1544827"/>
                  </a:cubicBezTo>
                  <a:lnTo>
                    <a:pt x="1642615" y="1551845"/>
                  </a:lnTo>
                  <a:lnTo>
                    <a:pt x="1642615" y="1556028"/>
                  </a:lnTo>
                  <a:lnTo>
                    <a:pt x="1503676" y="1548989"/>
                  </a:lnTo>
                  <a:cubicBezTo>
                    <a:pt x="768548" y="1474109"/>
                    <a:pt x="182446" y="888003"/>
                    <a:pt x="107566" y="152870"/>
                  </a:cubicBezTo>
                  <a:close/>
                  <a:moveTo>
                    <a:pt x="49911" y="0"/>
                  </a:moveTo>
                  <a:lnTo>
                    <a:pt x="54094" y="0"/>
                  </a:lnTo>
                  <a:lnTo>
                    <a:pt x="62075" y="157535"/>
                  </a:lnTo>
                  <a:cubicBezTo>
                    <a:pt x="139146" y="914149"/>
                    <a:pt x="742402" y="1517410"/>
                    <a:pt x="1499011" y="1594482"/>
                  </a:cubicBezTo>
                  <a:lnTo>
                    <a:pt x="1642615" y="1601757"/>
                  </a:lnTo>
                  <a:lnTo>
                    <a:pt x="1642615" y="1605940"/>
                  </a:lnTo>
                  <a:lnTo>
                    <a:pt x="1498588" y="1598643"/>
                  </a:lnTo>
                  <a:cubicBezTo>
                    <a:pt x="740029" y="1521368"/>
                    <a:pt x="135188" y="916522"/>
                    <a:pt x="57914" y="157958"/>
                  </a:cubicBezTo>
                  <a:close/>
                  <a:moveTo>
                    <a:pt x="0" y="0"/>
                  </a:moveTo>
                  <a:lnTo>
                    <a:pt x="4171" y="0"/>
                  </a:lnTo>
                  <a:lnTo>
                    <a:pt x="11870" y="158035"/>
                  </a:lnTo>
                  <a:cubicBezTo>
                    <a:pt x="49200" y="539058"/>
                    <a:pt x="215663" y="892368"/>
                    <a:pt x="489924" y="1166630"/>
                  </a:cubicBezTo>
                  <a:cubicBezTo>
                    <a:pt x="764185" y="1440893"/>
                    <a:pt x="1117565" y="1607357"/>
                    <a:pt x="1498540" y="1644688"/>
                  </a:cubicBezTo>
                  <a:lnTo>
                    <a:pt x="1642615" y="1651708"/>
                  </a:lnTo>
                  <a:lnTo>
                    <a:pt x="1642615" y="1655854"/>
                  </a:lnTo>
                  <a:lnTo>
                    <a:pt x="1493250" y="1648312"/>
                  </a:lnTo>
                  <a:cubicBezTo>
                    <a:pt x="710248" y="1568793"/>
                    <a:pt x="87763" y="946305"/>
                    <a:pt x="8246" y="163297"/>
                  </a:cubicBezTo>
                  <a:close/>
                </a:path>
              </a:pathLst>
            </a:custGeom>
            <a:grpFill/>
            <a:ln w="9525" cap="flat">
              <a:noFill/>
              <a:prstDash val="solid"/>
              <a:miter/>
            </a:ln>
          </p:spPr>
          <p:txBody>
            <a:bodyPr rtlCol="0" anchor="ctr"/>
            <a:lstStyle/>
            <a:p>
              <a:endParaRPr lang="en-US"/>
            </a:p>
          </p:txBody>
        </p:sp>
      </p:grpSp>
      <p:sp>
        <p:nvSpPr>
          <p:cNvPr id="18" name="Graphic 41">
            <a:extLst>
              <a:ext uri="{FF2B5EF4-FFF2-40B4-BE49-F238E27FC236}">
                <a16:creationId xmlns:a16="http://schemas.microsoft.com/office/drawing/2014/main" id="{1523DE98-E425-20FB-EB43-1EC4C1C4D59A}"/>
              </a:ext>
            </a:extLst>
          </p:cNvPr>
          <p:cNvSpPr/>
          <p:nvPr userDrawn="1"/>
        </p:nvSpPr>
        <p:spPr>
          <a:xfrm>
            <a:off x="10242565" y="456933"/>
            <a:ext cx="1492211" cy="309247"/>
          </a:xfrm>
          <a:custGeom>
            <a:avLst/>
            <a:gdLst>
              <a:gd name="connsiteX0" fmla="*/ 420114 w 1492211"/>
              <a:gd name="connsiteY0" fmla="*/ 50 h 309247"/>
              <a:gd name="connsiteX1" fmla="*/ 570196 w 1492211"/>
              <a:gd name="connsiteY1" fmla="*/ 149310 h 309247"/>
              <a:gd name="connsiteX2" fmla="*/ 420114 w 1492211"/>
              <a:gd name="connsiteY2" fmla="*/ 299376 h 309247"/>
              <a:gd name="connsiteX3" fmla="*/ 270468 w 1492211"/>
              <a:gd name="connsiteY3" fmla="*/ 149310 h 309247"/>
              <a:gd name="connsiteX4" fmla="*/ 420114 w 1492211"/>
              <a:gd name="connsiteY4" fmla="*/ 50 h 309247"/>
              <a:gd name="connsiteX5" fmla="*/ 420114 w 1492211"/>
              <a:gd name="connsiteY5" fmla="*/ 251702 h 309247"/>
              <a:gd name="connsiteX6" fmla="*/ 518241 w 1492211"/>
              <a:gd name="connsiteY6" fmla="*/ 149310 h 309247"/>
              <a:gd name="connsiteX7" fmla="*/ 420114 w 1492211"/>
              <a:gd name="connsiteY7" fmla="*/ 46930 h 309247"/>
              <a:gd name="connsiteX8" fmla="*/ 322000 w 1492211"/>
              <a:gd name="connsiteY8" fmla="*/ 149310 h 309247"/>
              <a:gd name="connsiteX9" fmla="*/ 420114 w 1492211"/>
              <a:gd name="connsiteY9" fmla="*/ 251702 h 309247"/>
              <a:gd name="connsiteX10" fmla="*/ 1058244 w 1492211"/>
              <a:gd name="connsiteY10" fmla="*/ 50 h 309247"/>
              <a:gd name="connsiteX11" fmla="*/ 1208313 w 1492211"/>
              <a:gd name="connsiteY11" fmla="*/ 149310 h 309247"/>
              <a:gd name="connsiteX12" fmla="*/ 1058244 w 1492211"/>
              <a:gd name="connsiteY12" fmla="*/ 299376 h 309247"/>
              <a:gd name="connsiteX13" fmla="*/ 908585 w 1492211"/>
              <a:gd name="connsiteY13" fmla="*/ 149310 h 309247"/>
              <a:gd name="connsiteX14" fmla="*/ 1058244 w 1492211"/>
              <a:gd name="connsiteY14" fmla="*/ 50 h 309247"/>
              <a:gd name="connsiteX15" fmla="*/ 1058244 w 1492211"/>
              <a:gd name="connsiteY15" fmla="*/ 251702 h 309247"/>
              <a:gd name="connsiteX16" fmla="*/ 1156359 w 1492211"/>
              <a:gd name="connsiteY16" fmla="*/ 149310 h 309247"/>
              <a:gd name="connsiteX17" fmla="*/ 1058244 w 1492211"/>
              <a:gd name="connsiteY17" fmla="*/ 46930 h 309247"/>
              <a:gd name="connsiteX18" fmla="*/ 960117 w 1492211"/>
              <a:gd name="connsiteY18" fmla="*/ 149310 h 309247"/>
              <a:gd name="connsiteX19" fmla="*/ 1058244 w 1492211"/>
              <a:gd name="connsiteY19" fmla="*/ 251702 h 309247"/>
              <a:gd name="connsiteX20" fmla="*/ 825704 w 1492211"/>
              <a:gd name="connsiteY20" fmla="*/ 5395 h 309247"/>
              <a:gd name="connsiteX21" fmla="*/ 885157 w 1492211"/>
              <a:gd name="connsiteY21" fmla="*/ 5395 h 309247"/>
              <a:gd name="connsiteX22" fmla="*/ 736294 w 1492211"/>
              <a:gd name="connsiteY22" fmla="*/ 309248 h 309247"/>
              <a:gd name="connsiteX23" fmla="*/ 587866 w 1492211"/>
              <a:gd name="connsiteY23" fmla="*/ 5395 h 309247"/>
              <a:gd name="connsiteX24" fmla="*/ 646884 w 1492211"/>
              <a:gd name="connsiteY24" fmla="*/ 5395 h 309247"/>
              <a:gd name="connsiteX25" fmla="*/ 736294 w 1492211"/>
              <a:gd name="connsiteY25" fmla="*/ 207699 h 309247"/>
              <a:gd name="connsiteX26" fmla="*/ 825704 w 1492211"/>
              <a:gd name="connsiteY26" fmla="*/ 5395 h 309247"/>
              <a:gd name="connsiteX27" fmla="*/ 1319385 w 1492211"/>
              <a:gd name="connsiteY27" fmla="*/ 84384 h 309247"/>
              <a:gd name="connsiteX28" fmla="*/ 1382669 w 1492211"/>
              <a:gd name="connsiteY28" fmla="*/ 44933 h 309247"/>
              <a:gd name="connsiteX29" fmla="*/ 1462938 w 1492211"/>
              <a:gd name="connsiteY29" fmla="*/ 67728 h 309247"/>
              <a:gd name="connsiteX30" fmla="*/ 1462938 w 1492211"/>
              <a:gd name="connsiteY30" fmla="*/ 16594 h 309247"/>
              <a:gd name="connsiteX31" fmla="*/ 1383079 w 1492211"/>
              <a:gd name="connsiteY31" fmla="*/ 87 h 309247"/>
              <a:gd name="connsiteX32" fmla="*/ 1265677 w 1492211"/>
              <a:gd name="connsiteY32" fmla="*/ 86902 h 309247"/>
              <a:gd name="connsiteX33" fmla="*/ 1438876 w 1492211"/>
              <a:gd name="connsiteY33" fmla="*/ 216455 h 309247"/>
              <a:gd name="connsiteX34" fmla="*/ 1374337 w 1492211"/>
              <a:gd name="connsiteY34" fmla="*/ 254244 h 309247"/>
              <a:gd name="connsiteX35" fmla="*/ 1278162 w 1492211"/>
              <a:gd name="connsiteY35" fmla="*/ 222272 h 309247"/>
              <a:gd name="connsiteX36" fmla="*/ 1278162 w 1492211"/>
              <a:gd name="connsiteY36" fmla="*/ 222371 h 309247"/>
              <a:gd name="connsiteX37" fmla="*/ 1278162 w 1492211"/>
              <a:gd name="connsiteY37" fmla="*/ 276754 h 309247"/>
              <a:gd name="connsiteX38" fmla="*/ 1374387 w 1492211"/>
              <a:gd name="connsiteY38" fmla="*/ 299078 h 309247"/>
              <a:gd name="connsiteX39" fmla="*/ 1492211 w 1492211"/>
              <a:gd name="connsiteY39" fmla="*/ 212709 h 309247"/>
              <a:gd name="connsiteX40" fmla="*/ 1319460 w 1492211"/>
              <a:gd name="connsiteY40" fmla="*/ 84384 h 309247"/>
              <a:gd name="connsiteX41" fmla="*/ 1319385 w 1492211"/>
              <a:gd name="connsiteY41" fmla="*/ 84384 h 309247"/>
              <a:gd name="connsiteX42" fmla="*/ 53733 w 1492211"/>
              <a:gd name="connsiteY42" fmla="*/ 84310 h 309247"/>
              <a:gd name="connsiteX43" fmla="*/ 117029 w 1492211"/>
              <a:gd name="connsiteY43" fmla="*/ 44859 h 309247"/>
              <a:gd name="connsiteX44" fmla="*/ 196938 w 1492211"/>
              <a:gd name="connsiteY44" fmla="*/ 67443 h 309247"/>
              <a:gd name="connsiteX45" fmla="*/ 196938 w 1492211"/>
              <a:gd name="connsiteY45" fmla="*/ 16334 h 309247"/>
              <a:gd name="connsiteX46" fmla="*/ 117439 w 1492211"/>
              <a:gd name="connsiteY46" fmla="*/ 0 h 309247"/>
              <a:gd name="connsiteX47" fmla="*/ 0 w 1492211"/>
              <a:gd name="connsiteY47" fmla="*/ 86815 h 309247"/>
              <a:gd name="connsiteX48" fmla="*/ 173249 w 1492211"/>
              <a:gd name="connsiteY48" fmla="*/ 216405 h 309247"/>
              <a:gd name="connsiteX49" fmla="*/ 108697 w 1492211"/>
              <a:gd name="connsiteY49" fmla="*/ 254207 h 309247"/>
              <a:gd name="connsiteX50" fmla="*/ 12497 w 1492211"/>
              <a:gd name="connsiteY50" fmla="*/ 222222 h 309247"/>
              <a:gd name="connsiteX51" fmla="*/ 12497 w 1492211"/>
              <a:gd name="connsiteY51" fmla="*/ 222346 h 309247"/>
              <a:gd name="connsiteX52" fmla="*/ 12497 w 1492211"/>
              <a:gd name="connsiteY52" fmla="*/ 276729 h 309247"/>
              <a:gd name="connsiteX53" fmla="*/ 108759 w 1492211"/>
              <a:gd name="connsiteY53" fmla="*/ 299053 h 309247"/>
              <a:gd name="connsiteX54" fmla="*/ 226621 w 1492211"/>
              <a:gd name="connsiteY54" fmla="*/ 212660 h 309247"/>
              <a:gd name="connsiteX55" fmla="*/ 53733 w 1492211"/>
              <a:gd name="connsiteY55" fmla="*/ 84310 h 3092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Lst>
            <a:rect l="l" t="t" r="r" b="b"/>
            <a:pathLst>
              <a:path w="1492211" h="309247">
                <a:moveTo>
                  <a:pt x="420114" y="50"/>
                </a:moveTo>
                <a:cubicBezTo>
                  <a:pt x="506291" y="50"/>
                  <a:pt x="570196" y="63375"/>
                  <a:pt x="570196" y="149310"/>
                </a:cubicBezTo>
                <a:cubicBezTo>
                  <a:pt x="570196" y="235244"/>
                  <a:pt x="507112" y="299376"/>
                  <a:pt x="420114" y="299376"/>
                </a:cubicBezTo>
                <a:cubicBezTo>
                  <a:pt x="333540" y="299376"/>
                  <a:pt x="270468" y="235232"/>
                  <a:pt x="270468" y="149310"/>
                </a:cubicBezTo>
                <a:cubicBezTo>
                  <a:pt x="270468" y="63387"/>
                  <a:pt x="334771" y="50"/>
                  <a:pt x="420114" y="50"/>
                </a:cubicBezTo>
                <a:close/>
                <a:moveTo>
                  <a:pt x="420114" y="251702"/>
                </a:moveTo>
                <a:cubicBezTo>
                  <a:pt x="477839" y="251702"/>
                  <a:pt x="518241" y="208518"/>
                  <a:pt x="518241" y="149310"/>
                </a:cubicBezTo>
                <a:cubicBezTo>
                  <a:pt x="518241" y="90102"/>
                  <a:pt x="478249" y="46930"/>
                  <a:pt x="420114" y="46930"/>
                </a:cubicBezTo>
                <a:cubicBezTo>
                  <a:pt x="362812" y="46930"/>
                  <a:pt x="322000" y="90102"/>
                  <a:pt x="322000" y="149310"/>
                </a:cubicBezTo>
                <a:cubicBezTo>
                  <a:pt x="322000" y="208518"/>
                  <a:pt x="362812" y="251702"/>
                  <a:pt x="420114" y="251702"/>
                </a:cubicBezTo>
                <a:close/>
                <a:moveTo>
                  <a:pt x="1058244" y="50"/>
                </a:moveTo>
                <a:cubicBezTo>
                  <a:pt x="1144408" y="50"/>
                  <a:pt x="1208313" y="63375"/>
                  <a:pt x="1208313" y="149310"/>
                </a:cubicBezTo>
                <a:cubicBezTo>
                  <a:pt x="1208313" y="235244"/>
                  <a:pt x="1145241" y="299376"/>
                  <a:pt x="1058244" y="299376"/>
                </a:cubicBezTo>
                <a:cubicBezTo>
                  <a:pt x="971657" y="299376"/>
                  <a:pt x="908585" y="235232"/>
                  <a:pt x="908585" y="149310"/>
                </a:cubicBezTo>
                <a:cubicBezTo>
                  <a:pt x="908585" y="63387"/>
                  <a:pt x="972950" y="50"/>
                  <a:pt x="1058244" y="50"/>
                </a:cubicBezTo>
                <a:close/>
                <a:moveTo>
                  <a:pt x="1058244" y="251702"/>
                </a:moveTo>
                <a:cubicBezTo>
                  <a:pt x="1115956" y="251702"/>
                  <a:pt x="1156359" y="208518"/>
                  <a:pt x="1156359" y="149310"/>
                </a:cubicBezTo>
                <a:cubicBezTo>
                  <a:pt x="1156359" y="90102"/>
                  <a:pt x="1116367" y="46930"/>
                  <a:pt x="1058244" y="46930"/>
                </a:cubicBezTo>
                <a:cubicBezTo>
                  <a:pt x="1000930" y="46930"/>
                  <a:pt x="960117" y="90102"/>
                  <a:pt x="960117" y="149310"/>
                </a:cubicBezTo>
                <a:cubicBezTo>
                  <a:pt x="960117" y="208518"/>
                  <a:pt x="1001042" y="251702"/>
                  <a:pt x="1058244" y="251702"/>
                </a:cubicBezTo>
                <a:close/>
                <a:moveTo>
                  <a:pt x="825704" y="5395"/>
                </a:moveTo>
                <a:lnTo>
                  <a:pt x="885157" y="5395"/>
                </a:lnTo>
                <a:lnTo>
                  <a:pt x="736294" y="309248"/>
                </a:lnTo>
                <a:lnTo>
                  <a:pt x="587866" y="5395"/>
                </a:lnTo>
                <a:lnTo>
                  <a:pt x="646884" y="5395"/>
                </a:lnTo>
                <a:lnTo>
                  <a:pt x="736294" y="207699"/>
                </a:lnTo>
                <a:lnTo>
                  <a:pt x="825704" y="5395"/>
                </a:lnTo>
                <a:close/>
                <a:moveTo>
                  <a:pt x="1319385" y="84384"/>
                </a:moveTo>
                <a:cubicBezTo>
                  <a:pt x="1319385" y="62370"/>
                  <a:pt x="1337703" y="44933"/>
                  <a:pt x="1382669" y="44933"/>
                </a:cubicBezTo>
                <a:cubicBezTo>
                  <a:pt x="1408037" y="44933"/>
                  <a:pt x="1436737" y="52374"/>
                  <a:pt x="1462938" y="67728"/>
                </a:cubicBezTo>
                <a:lnTo>
                  <a:pt x="1462938" y="16594"/>
                </a:lnTo>
                <a:cubicBezTo>
                  <a:pt x="1439535" y="5928"/>
                  <a:pt x="1410835" y="87"/>
                  <a:pt x="1383079" y="87"/>
                </a:cubicBezTo>
                <a:cubicBezTo>
                  <a:pt x="1303145" y="87"/>
                  <a:pt x="1265677" y="39947"/>
                  <a:pt x="1265677" y="86902"/>
                </a:cubicBezTo>
                <a:cubicBezTo>
                  <a:pt x="1265677" y="194801"/>
                  <a:pt x="1438876" y="153750"/>
                  <a:pt x="1438876" y="216455"/>
                </a:cubicBezTo>
                <a:cubicBezTo>
                  <a:pt x="1438876" y="238047"/>
                  <a:pt x="1419726" y="254244"/>
                  <a:pt x="1374337" y="254244"/>
                </a:cubicBezTo>
                <a:cubicBezTo>
                  <a:pt x="1338523" y="254244"/>
                  <a:pt x="1301479" y="240949"/>
                  <a:pt x="1278162" y="222272"/>
                </a:cubicBezTo>
                <a:lnTo>
                  <a:pt x="1278162" y="222371"/>
                </a:lnTo>
                <a:lnTo>
                  <a:pt x="1278162" y="276754"/>
                </a:lnTo>
                <a:cubicBezTo>
                  <a:pt x="1303493" y="290397"/>
                  <a:pt x="1338921" y="299078"/>
                  <a:pt x="1374387" y="299078"/>
                </a:cubicBezTo>
                <a:cubicBezTo>
                  <a:pt x="1454321" y="299078"/>
                  <a:pt x="1492211" y="259218"/>
                  <a:pt x="1492211" y="212709"/>
                </a:cubicBezTo>
                <a:cubicBezTo>
                  <a:pt x="1492236" y="105964"/>
                  <a:pt x="1319460" y="146246"/>
                  <a:pt x="1319460" y="84384"/>
                </a:cubicBezTo>
                <a:lnTo>
                  <a:pt x="1319385" y="84384"/>
                </a:lnTo>
                <a:close/>
                <a:moveTo>
                  <a:pt x="53733" y="84310"/>
                </a:moveTo>
                <a:cubicBezTo>
                  <a:pt x="53733" y="62296"/>
                  <a:pt x="72050" y="44859"/>
                  <a:pt x="117029" y="44859"/>
                </a:cubicBezTo>
                <a:cubicBezTo>
                  <a:pt x="142285" y="44859"/>
                  <a:pt x="170836" y="52300"/>
                  <a:pt x="196938" y="67443"/>
                </a:cubicBezTo>
                <a:lnTo>
                  <a:pt x="196938" y="16334"/>
                </a:lnTo>
                <a:cubicBezTo>
                  <a:pt x="173609" y="5804"/>
                  <a:pt x="145045" y="0"/>
                  <a:pt x="117439" y="0"/>
                </a:cubicBezTo>
                <a:cubicBezTo>
                  <a:pt x="37480" y="0"/>
                  <a:pt x="0" y="39873"/>
                  <a:pt x="0" y="86815"/>
                </a:cubicBezTo>
                <a:cubicBezTo>
                  <a:pt x="0" y="194813"/>
                  <a:pt x="173249" y="153688"/>
                  <a:pt x="173249" y="216405"/>
                </a:cubicBezTo>
                <a:cubicBezTo>
                  <a:pt x="173249" y="237997"/>
                  <a:pt x="154098" y="254207"/>
                  <a:pt x="108697" y="254207"/>
                </a:cubicBezTo>
                <a:cubicBezTo>
                  <a:pt x="72883" y="254207"/>
                  <a:pt x="35814" y="240912"/>
                  <a:pt x="12497" y="222222"/>
                </a:cubicBezTo>
                <a:lnTo>
                  <a:pt x="12497" y="222346"/>
                </a:lnTo>
                <a:lnTo>
                  <a:pt x="12497" y="276729"/>
                </a:lnTo>
                <a:cubicBezTo>
                  <a:pt x="37841" y="290372"/>
                  <a:pt x="73281" y="299053"/>
                  <a:pt x="108759" y="299053"/>
                </a:cubicBezTo>
                <a:cubicBezTo>
                  <a:pt x="188718" y="299053"/>
                  <a:pt x="226621" y="259168"/>
                  <a:pt x="226621" y="212660"/>
                </a:cubicBezTo>
                <a:cubicBezTo>
                  <a:pt x="226559" y="105914"/>
                  <a:pt x="53733" y="146197"/>
                  <a:pt x="53733" y="84310"/>
                </a:cubicBezTo>
                <a:close/>
              </a:path>
            </a:pathLst>
          </a:custGeom>
          <a:solidFill>
            <a:schemeClr val="tx1"/>
          </a:solidFill>
          <a:ln w="1238" cap="flat">
            <a:noFill/>
            <a:prstDash val="solid"/>
            <a:miter/>
          </a:ln>
        </p:spPr>
        <p:txBody>
          <a:bodyPr rtlCol="0" anchor="ctr"/>
          <a:lstStyle/>
          <a:p>
            <a:endParaRPr lang="en-US"/>
          </a:p>
        </p:txBody>
      </p:sp>
    </p:spTree>
    <p:extLst>
      <p:ext uri="{BB962C8B-B14F-4D97-AF65-F5344CB8AC3E}">
        <p14:creationId xmlns:p14="http://schemas.microsoft.com/office/powerpoint/2010/main" val="1345347592"/>
      </p:ext>
    </p:extLst>
  </p:cSld>
  <p:clrMapOvr>
    <a:masterClrMapping/>
  </p:clrMapOvr>
</p:sldLayout>
</file>

<file path=ppt/slideLayouts/slideLayout13.xml><?xml version="1.0" encoding="utf-8"?>
<p:sldLayout xmlns:a="http://schemas.openxmlformats.org/drawingml/2006/main" xmlns:r="http://schemas.openxmlformats.org/officeDocument/2006/relationships" xmlns:p="http://schemas.openxmlformats.org/presentationml/2006/main" preserve="1" userDrawn="1">
  <p:cSld name="Short Agenda - Blue">
    <p:spTree>
      <p:nvGrpSpPr>
        <p:cNvPr id="1" name=""/>
        <p:cNvGrpSpPr/>
        <p:nvPr/>
      </p:nvGrpSpPr>
      <p:grpSpPr>
        <a:xfrm>
          <a:off x="0" y="0"/>
          <a:ext cx="0" cy="0"/>
          <a:chOff x="0" y="0"/>
          <a:chExt cx="0" cy="0"/>
        </a:xfrm>
      </p:grpSpPr>
      <p:pic>
        <p:nvPicPr>
          <p:cNvPr id="10" name="Picture 9">
            <a:extLst>
              <a:ext uri="{FF2B5EF4-FFF2-40B4-BE49-F238E27FC236}">
                <a16:creationId xmlns:a16="http://schemas.microsoft.com/office/drawing/2014/main" id="{67718FA7-E7C9-919C-C604-1FCCF2D37C38}"/>
              </a:ext>
            </a:extLst>
          </p:cNvPr>
          <p:cNvPicPr>
            <a:picLocks noChangeAspect="1"/>
          </p:cNvPicPr>
          <p:nvPr userDrawn="1"/>
        </p:nvPicPr>
        <p:blipFill>
          <a:blip r:embed="rId2">
            <a:alphaModFix/>
            <a:extLst>
              <a:ext uri="{28A0092B-C50C-407E-A947-70E740481C1C}">
                <a14:useLocalDpi xmlns:a14="http://schemas.microsoft.com/office/drawing/2010/main"/>
              </a:ext>
            </a:extLst>
          </a:blip>
          <a:srcRect/>
          <a:stretch>
            <a:fillRect/>
          </a:stretch>
        </p:blipFill>
        <p:spPr>
          <a:xfrm>
            <a:off x="456963" y="457121"/>
            <a:ext cx="4228140" cy="5086963"/>
          </a:xfrm>
          <a:custGeom>
            <a:avLst/>
            <a:gdLst>
              <a:gd name="connsiteX0" fmla="*/ 1853544 w 4228140"/>
              <a:gd name="connsiteY0" fmla="*/ 3423927 h 5086963"/>
              <a:gd name="connsiteX1" fmla="*/ 2381942 w 4228140"/>
              <a:gd name="connsiteY1" fmla="*/ 3423927 h 5086963"/>
              <a:gd name="connsiteX2" fmla="*/ 2522448 w 4228140"/>
              <a:gd name="connsiteY2" fmla="*/ 3564517 h 5086963"/>
              <a:gd name="connsiteX3" fmla="*/ 2522448 w 4228140"/>
              <a:gd name="connsiteY3" fmla="*/ 4093233 h 5086963"/>
              <a:gd name="connsiteX4" fmla="*/ 2381942 w 4228140"/>
              <a:gd name="connsiteY4" fmla="*/ 4233823 h 5086963"/>
              <a:gd name="connsiteX5" fmla="*/ 1853544 w 4228140"/>
              <a:gd name="connsiteY5" fmla="*/ 4233823 h 5086963"/>
              <a:gd name="connsiteX6" fmla="*/ 1713038 w 4228140"/>
              <a:gd name="connsiteY6" fmla="*/ 4093233 h 5086963"/>
              <a:gd name="connsiteX7" fmla="*/ 1713038 w 4228140"/>
              <a:gd name="connsiteY7" fmla="*/ 3564517 h 5086963"/>
              <a:gd name="connsiteX8" fmla="*/ 1853544 w 4228140"/>
              <a:gd name="connsiteY8" fmla="*/ 3423927 h 5086963"/>
              <a:gd name="connsiteX9" fmla="*/ 162663 w 4228140"/>
              <a:gd name="connsiteY9" fmla="*/ 3422057 h 5086963"/>
              <a:gd name="connsiteX10" fmla="*/ 1501243 w 4228140"/>
              <a:gd name="connsiteY10" fmla="*/ 3422057 h 5086963"/>
              <a:gd name="connsiteX11" fmla="*/ 1663907 w 4228140"/>
              <a:gd name="connsiteY11" fmla="*/ 3584818 h 5086963"/>
              <a:gd name="connsiteX12" fmla="*/ 1663907 w 4228140"/>
              <a:gd name="connsiteY12" fmla="*/ 4924202 h 5086963"/>
              <a:gd name="connsiteX13" fmla="*/ 1501243 w 4228140"/>
              <a:gd name="connsiteY13" fmla="*/ 5086963 h 5086963"/>
              <a:gd name="connsiteX14" fmla="*/ 162663 w 4228140"/>
              <a:gd name="connsiteY14" fmla="*/ 5086963 h 5086963"/>
              <a:gd name="connsiteX15" fmla="*/ 0 w 4228140"/>
              <a:gd name="connsiteY15" fmla="*/ 4924202 h 5086963"/>
              <a:gd name="connsiteX16" fmla="*/ 0 w 4228140"/>
              <a:gd name="connsiteY16" fmla="*/ 3584818 h 5086963"/>
              <a:gd name="connsiteX17" fmla="*/ 162663 w 4228140"/>
              <a:gd name="connsiteY17" fmla="*/ 3422057 h 5086963"/>
              <a:gd name="connsiteX18" fmla="*/ 1016328 w 4228140"/>
              <a:gd name="connsiteY18" fmla="*/ 0 h 5086963"/>
              <a:gd name="connsiteX19" fmla="*/ 4063007 w 4228140"/>
              <a:gd name="connsiteY19" fmla="*/ 0 h 5086963"/>
              <a:gd name="connsiteX20" fmla="*/ 4228140 w 4228140"/>
              <a:gd name="connsiteY20" fmla="*/ 165232 h 5086963"/>
              <a:gd name="connsiteX21" fmla="*/ 4228140 w 4228140"/>
              <a:gd name="connsiteY21" fmla="*/ 3213742 h 5086963"/>
              <a:gd name="connsiteX22" fmla="*/ 4063007 w 4228140"/>
              <a:gd name="connsiteY22" fmla="*/ 3378974 h 5086963"/>
              <a:gd name="connsiteX23" fmla="*/ 1016328 w 4228140"/>
              <a:gd name="connsiteY23" fmla="*/ 3378974 h 5086963"/>
              <a:gd name="connsiteX24" fmla="*/ 851195 w 4228140"/>
              <a:gd name="connsiteY24" fmla="*/ 3213742 h 5086963"/>
              <a:gd name="connsiteX25" fmla="*/ 851195 w 4228140"/>
              <a:gd name="connsiteY25" fmla="*/ 165232 h 5086963"/>
              <a:gd name="connsiteX26" fmla="*/ 1016328 w 4228140"/>
              <a:gd name="connsiteY26" fmla="*/ 0 h 50869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4228140" h="5086963">
                <a:moveTo>
                  <a:pt x="1853544" y="3423927"/>
                </a:moveTo>
                <a:lnTo>
                  <a:pt x="2381942" y="3423927"/>
                </a:lnTo>
                <a:cubicBezTo>
                  <a:pt x="2459542" y="3423927"/>
                  <a:pt x="2522448" y="3486871"/>
                  <a:pt x="2522448" y="3564517"/>
                </a:cubicBezTo>
                <a:lnTo>
                  <a:pt x="2522448" y="4093233"/>
                </a:lnTo>
                <a:cubicBezTo>
                  <a:pt x="2522448" y="4170879"/>
                  <a:pt x="2459542" y="4233823"/>
                  <a:pt x="2381942" y="4233823"/>
                </a:cubicBezTo>
                <a:lnTo>
                  <a:pt x="1853544" y="4233823"/>
                </a:lnTo>
                <a:cubicBezTo>
                  <a:pt x="1775944" y="4233823"/>
                  <a:pt x="1713038" y="4170879"/>
                  <a:pt x="1713038" y="4093233"/>
                </a:cubicBezTo>
                <a:lnTo>
                  <a:pt x="1713038" y="3564517"/>
                </a:lnTo>
                <a:cubicBezTo>
                  <a:pt x="1713038" y="3486871"/>
                  <a:pt x="1775944" y="3423927"/>
                  <a:pt x="1853544" y="3423927"/>
                </a:cubicBezTo>
                <a:close/>
                <a:moveTo>
                  <a:pt x="162663" y="3422057"/>
                </a:moveTo>
                <a:lnTo>
                  <a:pt x="1501243" y="3422057"/>
                </a:lnTo>
                <a:cubicBezTo>
                  <a:pt x="1591079" y="3422057"/>
                  <a:pt x="1663907" y="3494928"/>
                  <a:pt x="1663907" y="3584818"/>
                </a:cubicBezTo>
                <a:lnTo>
                  <a:pt x="1663907" y="4924202"/>
                </a:lnTo>
                <a:cubicBezTo>
                  <a:pt x="1663907" y="5014092"/>
                  <a:pt x="1591079" y="5086963"/>
                  <a:pt x="1501243" y="5086963"/>
                </a:cubicBezTo>
                <a:lnTo>
                  <a:pt x="162663" y="5086963"/>
                </a:lnTo>
                <a:cubicBezTo>
                  <a:pt x="72827" y="5086963"/>
                  <a:pt x="0" y="5014092"/>
                  <a:pt x="0" y="4924202"/>
                </a:cubicBezTo>
                <a:lnTo>
                  <a:pt x="0" y="3584818"/>
                </a:lnTo>
                <a:cubicBezTo>
                  <a:pt x="0" y="3494928"/>
                  <a:pt x="72827" y="3422057"/>
                  <a:pt x="162663" y="3422057"/>
                </a:cubicBezTo>
                <a:close/>
                <a:moveTo>
                  <a:pt x="1016328" y="0"/>
                </a:moveTo>
                <a:lnTo>
                  <a:pt x="4063007" y="0"/>
                </a:lnTo>
                <a:cubicBezTo>
                  <a:pt x="4154208" y="0"/>
                  <a:pt x="4228140" y="73977"/>
                  <a:pt x="4228140" y="165232"/>
                </a:cubicBezTo>
                <a:lnTo>
                  <a:pt x="4228140" y="3213742"/>
                </a:lnTo>
                <a:cubicBezTo>
                  <a:pt x="4228140" y="3304997"/>
                  <a:pt x="4154208" y="3378974"/>
                  <a:pt x="4063007" y="3378974"/>
                </a:cubicBezTo>
                <a:lnTo>
                  <a:pt x="1016328" y="3378974"/>
                </a:lnTo>
                <a:cubicBezTo>
                  <a:pt x="925127" y="3378974"/>
                  <a:pt x="851195" y="3304997"/>
                  <a:pt x="851195" y="3213742"/>
                </a:cubicBezTo>
                <a:lnTo>
                  <a:pt x="851195" y="165232"/>
                </a:lnTo>
                <a:cubicBezTo>
                  <a:pt x="851195" y="73977"/>
                  <a:pt x="925127" y="0"/>
                  <a:pt x="1016328" y="0"/>
                </a:cubicBezTo>
                <a:close/>
              </a:path>
            </a:pathLst>
          </a:custGeom>
        </p:spPr>
      </p:pic>
      <p:sp>
        <p:nvSpPr>
          <p:cNvPr id="30" name="Text Placeholder 29">
            <a:extLst>
              <a:ext uri="{FF2B5EF4-FFF2-40B4-BE49-F238E27FC236}">
                <a16:creationId xmlns:a16="http://schemas.microsoft.com/office/drawing/2014/main" id="{50966FFF-650B-27AA-6D58-E4FB770869CB}"/>
              </a:ext>
            </a:extLst>
          </p:cNvPr>
          <p:cNvSpPr>
            <a:spLocks noGrp="1"/>
          </p:cNvSpPr>
          <p:nvPr userDrawn="1">
            <p:ph type="body" sz="quarter" idx="10" hasCustomPrompt="1"/>
          </p:nvPr>
        </p:nvSpPr>
        <p:spPr>
          <a:xfrm>
            <a:off x="5326230" y="2229307"/>
            <a:ext cx="947565" cy="598502"/>
          </a:xfrm>
        </p:spPr>
        <p:txBody>
          <a:bodyPr tIns="91440" anchor="ctr">
            <a:noAutofit/>
          </a:bodyPr>
          <a:lstStyle>
            <a:lvl1pPr marL="0" indent="0">
              <a:lnSpc>
                <a:spcPct val="90000"/>
              </a:lnSpc>
              <a:spcBef>
                <a:spcPts val="0"/>
              </a:spcBef>
              <a:buNone/>
              <a:defRPr kumimoji="0" lang="en-US" sz="4800" b="0" i="0" u="none" strike="noStrike" kern="1200" cap="none" normalizeH="0" baseline="0" dirty="0" smtClean="0">
                <a:ln>
                  <a:noFill/>
                </a:ln>
                <a:solidFill>
                  <a:schemeClr val="tx1"/>
                </a:solidFill>
                <a:effectLst/>
                <a:uLnTx/>
                <a:uFillTx/>
                <a:latin typeface="Outfit ExtraLight" pitchFamily="2" charset="0"/>
                <a:ea typeface="+mn-ea"/>
                <a:cs typeface="+mn-cs"/>
              </a:defRPr>
            </a:lvl1pPr>
            <a:lvl2pPr marL="457200" indent="0">
              <a:buNone/>
              <a:defRPr/>
            </a:lvl2pPr>
            <a:lvl3pPr marL="914400" indent="0">
              <a:buNone/>
              <a:defRPr/>
            </a:lvl3pPr>
            <a:lvl4pPr marL="1371600" indent="0">
              <a:buNone/>
              <a:defRPr/>
            </a:lvl4pPr>
            <a:lvl5pPr marL="1828800" indent="0">
              <a:buNone/>
              <a:defRPr/>
            </a:lvl5pPr>
          </a:lstStyle>
          <a:p>
            <a:pPr lvl="0"/>
            <a:r>
              <a:rPr lang="en-US"/>
              <a:t>##</a:t>
            </a:r>
          </a:p>
        </p:txBody>
      </p:sp>
      <p:sp>
        <p:nvSpPr>
          <p:cNvPr id="33" name="Text Placeholder 32">
            <a:extLst>
              <a:ext uri="{FF2B5EF4-FFF2-40B4-BE49-F238E27FC236}">
                <a16:creationId xmlns:a16="http://schemas.microsoft.com/office/drawing/2014/main" id="{8D61FF63-A5B6-442E-7DEB-FBCAC8D99669}"/>
              </a:ext>
            </a:extLst>
          </p:cNvPr>
          <p:cNvSpPr>
            <a:spLocks noGrp="1"/>
          </p:cNvSpPr>
          <p:nvPr userDrawn="1">
            <p:ph type="body" sz="quarter" idx="11" hasCustomPrompt="1"/>
          </p:nvPr>
        </p:nvSpPr>
        <p:spPr>
          <a:xfrm>
            <a:off x="5326519" y="3326605"/>
            <a:ext cx="947282" cy="598503"/>
          </a:xfrm>
        </p:spPr>
        <p:txBody>
          <a:bodyPr tIns="91440" anchor="ctr">
            <a:noAutofit/>
          </a:bodyPr>
          <a:lstStyle>
            <a:lvl1pPr marL="0" indent="0">
              <a:lnSpc>
                <a:spcPct val="90000"/>
              </a:lnSpc>
              <a:spcBef>
                <a:spcPts val="0"/>
              </a:spcBef>
              <a:buNone/>
              <a:defRPr kumimoji="0" lang="en-US" sz="4800" b="0" i="0" u="none" strike="noStrike" kern="1200" cap="none" normalizeH="0" baseline="0" dirty="0" smtClean="0">
                <a:ln>
                  <a:noFill/>
                </a:ln>
                <a:solidFill>
                  <a:schemeClr val="tx1"/>
                </a:solidFill>
                <a:effectLst/>
                <a:uLnTx/>
                <a:uFillTx/>
                <a:latin typeface="Outfit ExtraLight" pitchFamily="2" charset="0"/>
                <a:ea typeface="+mn-ea"/>
                <a:cs typeface="+mn-cs"/>
              </a:defRPr>
            </a:lvl1pPr>
            <a:lvl2pPr marL="457200" indent="0">
              <a:buNone/>
              <a:defRPr/>
            </a:lvl2pPr>
            <a:lvl3pPr marL="914400" indent="0">
              <a:buNone/>
              <a:defRPr/>
            </a:lvl3pPr>
            <a:lvl4pPr marL="1371600" indent="0">
              <a:buNone/>
              <a:defRPr/>
            </a:lvl4pPr>
            <a:lvl5pPr marL="1828800" indent="0">
              <a:buNone/>
              <a:defRPr/>
            </a:lvl5pPr>
          </a:lstStyle>
          <a:p>
            <a:pPr lvl="0"/>
            <a:r>
              <a:rPr lang="en-US"/>
              <a:t>##</a:t>
            </a:r>
          </a:p>
        </p:txBody>
      </p:sp>
      <p:sp>
        <p:nvSpPr>
          <p:cNvPr id="35" name="Text Placeholder 34">
            <a:extLst>
              <a:ext uri="{FF2B5EF4-FFF2-40B4-BE49-F238E27FC236}">
                <a16:creationId xmlns:a16="http://schemas.microsoft.com/office/drawing/2014/main" id="{C632F6A7-50D5-73F9-F7E2-5A93CDAE8686}"/>
              </a:ext>
            </a:extLst>
          </p:cNvPr>
          <p:cNvSpPr>
            <a:spLocks noGrp="1"/>
          </p:cNvSpPr>
          <p:nvPr userDrawn="1">
            <p:ph type="body" sz="quarter" idx="12" hasCustomPrompt="1"/>
          </p:nvPr>
        </p:nvSpPr>
        <p:spPr>
          <a:xfrm>
            <a:off x="5326204" y="4376687"/>
            <a:ext cx="947565" cy="598503"/>
          </a:xfrm>
        </p:spPr>
        <p:txBody>
          <a:bodyPr tIns="91440" anchor="ctr">
            <a:noAutofit/>
          </a:bodyPr>
          <a:lstStyle>
            <a:lvl1pPr marL="0" indent="0">
              <a:lnSpc>
                <a:spcPct val="90000"/>
              </a:lnSpc>
              <a:spcBef>
                <a:spcPts val="0"/>
              </a:spcBef>
              <a:buNone/>
              <a:defRPr kumimoji="0" lang="en-US" sz="4800" b="0" i="0" u="none" strike="noStrike" kern="1200" cap="none" normalizeH="0" baseline="0" dirty="0" smtClean="0">
                <a:ln>
                  <a:noFill/>
                </a:ln>
                <a:solidFill>
                  <a:schemeClr val="tx1"/>
                </a:solidFill>
                <a:effectLst/>
                <a:uLnTx/>
                <a:uFillTx/>
                <a:latin typeface="Outfit ExtraLight" pitchFamily="2" charset="0"/>
                <a:ea typeface="+mn-ea"/>
                <a:cs typeface="+mn-cs"/>
              </a:defRPr>
            </a:lvl1pPr>
            <a:lvl2pPr marL="457200" indent="0">
              <a:buNone/>
              <a:defRPr/>
            </a:lvl2pPr>
            <a:lvl3pPr marL="914400" indent="0">
              <a:buNone/>
              <a:defRPr/>
            </a:lvl3pPr>
            <a:lvl4pPr marL="1371600" indent="0">
              <a:buNone/>
              <a:defRPr/>
            </a:lvl4pPr>
            <a:lvl5pPr marL="1828800" indent="0">
              <a:buNone/>
              <a:defRPr/>
            </a:lvl5pPr>
          </a:lstStyle>
          <a:p>
            <a:pPr lvl="0"/>
            <a:r>
              <a:rPr lang="en-US"/>
              <a:t>##</a:t>
            </a:r>
          </a:p>
        </p:txBody>
      </p:sp>
      <p:sp>
        <p:nvSpPr>
          <p:cNvPr id="37" name="Text Placeholder 36">
            <a:extLst>
              <a:ext uri="{FF2B5EF4-FFF2-40B4-BE49-F238E27FC236}">
                <a16:creationId xmlns:a16="http://schemas.microsoft.com/office/drawing/2014/main" id="{BCBB765E-78E8-5B28-F2A7-A3D42EBFA413}"/>
              </a:ext>
            </a:extLst>
          </p:cNvPr>
          <p:cNvSpPr>
            <a:spLocks noGrp="1"/>
          </p:cNvSpPr>
          <p:nvPr userDrawn="1">
            <p:ph type="body" sz="quarter" idx="13" hasCustomPrompt="1"/>
          </p:nvPr>
        </p:nvSpPr>
        <p:spPr>
          <a:xfrm>
            <a:off x="5326204" y="5398349"/>
            <a:ext cx="947565" cy="598503"/>
          </a:xfrm>
        </p:spPr>
        <p:txBody>
          <a:bodyPr tIns="91440" anchor="ctr">
            <a:noAutofit/>
          </a:bodyPr>
          <a:lstStyle>
            <a:lvl1pPr marL="0" indent="0">
              <a:lnSpc>
                <a:spcPct val="90000"/>
              </a:lnSpc>
              <a:spcBef>
                <a:spcPts val="0"/>
              </a:spcBef>
              <a:buNone/>
              <a:defRPr kumimoji="0" lang="en-US" sz="4800" b="0" i="0" u="none" strike="noStrike" kern="1200" cap="none" normalizeH="0" baseline="0" dirty="0" smtClean="0">
                <a:ln>
                  <a:noFill/>
                </a:ln>
                <a:solidFill>
                  <a:schemeClr val="tx1"/>
                </a:solidFill>
                <a:effectLst/>
                <a:uLnTx/>
                <a:uFillTx/>
                <a:latin typeface="Outfit ExtraLight" pitchFamily="2" charset="0"/>
                <a:ea typeface="+mn-ea"/>
                <a:cs typeface="+mn-cs"/>
              </a:defRPr>
            </a:lvl1pPr>
            <a:lvl2pPr marL="457200" indent="0">
              <a:buNone/>
              <a:defRPr/>
            </a:lvl2pPr>
            <a:lvl3pPr marL="914400" indent="0">
              <a:buNone/>
              <a:defRPr/>
            </a:lvl3pPr>
            <a:lvl4pPr marL="1371600" indent="0">
              <a:buNone/>
              <a:defRPr/>
            </a:lvl4pPr>
            <a:lvl5pPr marL="1828800" indent="0">
              <a:buNone/>
              <a:defRPr/>
            </a:lvl5pPr>
          </a:lstStyle>
          <a:p>
            <a:pPr lvl="0"/>
            <a:r>
              <a:rPr lang="en-US"/>
              <a:t>##</a:t>
            </a:r>
          </a:p>
        </p:txBody>
      </p:sp>
      <p:sp>
        <p:nvSpPr>
          <p:cNvPr id="40" name="Text Placeholder 39">
            <a:extLst>
              <a:ext uri="{FF2B5EF4-FFF2-40B4-BE49-F238E27FC236}">
                <a16:creationId xmlns:a16="http://schemas.microsoft.com/office/drawing/2014/main" id="{052CAAFE-D955-995D-11F2-B21C27041406}"/>
              </a:ext>
            </a:extLst>
          </p:cNvPr>
          <p:cNvSpPr>
            <a:spLocks noGrp="1"/>
          </p:cNvSpPr>
          <p:nvPr userDrawn="1">
            <p:ph type="body" sz="quarter" idx="14" hasCustomPrompt="1"/>
          </p:nvPr>
        </p:nvSpPr>
        <p:spPr>
          <a:xfrm>
            <a:off x="6372681" y="2229307"/>
            <a:ext cx="5057417" cy="319963"/>
          </a:xfrm>
        </p:spPr>
        <p:txBody>
          <a:bodyPr>
            <a:noAutofit/>
          </a:bodyPr>
          <a:lstStyle>
            <a:lvl1pPr marL="0" indent="0">
              <a:buNone/>
              <a:defRPr kumimoji="0" lang="en-US" sz="2000" b="1" u="none" strike="noStrike" kern="1200" cap="none" spc="0" normalizeH="0" baseline="0" smtClean="0">
                <a:ln>
                  <a:noFill/>
                </a:ln>
                <a:solidFill>
                  <a:schemeClr val="tx1"/>
                </a:solidFill>
                <a:effectLst/>
                <a:uLnTx/>
                <a:uFillTx/>
                <a:latin typeface="Outfit" pitchFamily="2" charset="0"/>
                <a:ea typeface="+mn-ea"/>
                <a:cs typeface="+mn-cs"/>
              </a:defRPr>
            </a:lvl1pPr>
            <a:lvl2pPr marL="457200" indent="0">
              <a:buNone/>
              <a:defRPr/>
            </a:lvl2pPr>
            <a:lvl3pPr marL="914400" indent="0">
              <a:buNone/>
              <a:defRPr/>
            </a:lvl3pPr>
            <a:lvl4pPr marL="1371600" indent="0">
              <a:buNone/>
              <a:defRPr/>
            </a:lvl4pPr>
            <a:lvl5pPr marL="1828800" indent="0">
              <a:buNone/>
              <a:defRPr/>
            </a:lvl5pPr>
          </a:lstStyle>
          <a:p>
            <a:pPr lvl="0"/>
            <a:r>
              <a:rPr lang="en-US"/>
              <a:t>Agenda item goes on one line</a:t>
            </a:r>
          </a:p>
        </p:txBody>
      </p:sp>
      <p:sp>
        <p:nvSpPr>
          <p:cNvPr id="42" name="Text Placeholder 41">
            <a:extLst>
              <a:ext uri="{FF2B5EF4-FFF2-40B4-BE49-F238E27FC236}">
                <a16:creationId xmlns:a16="http://schemas.microsoft.com/office/drawing/2014/main" id="{B3D9856E-952B-410F-62C0-D55C159AD80D}"/>
              </a:ext>
            </a:extLst>
          </p:cNvPr>
          <p:cNvSpPr>
            <a:spLocks noGrp="1"/>
          </p:cNvSpPr>
          <p:nvPr userDrawn="1">
            <p:ph type="body" sz="quarter" idx="15" hasCustomPrompt="1"/>
          </p:nvPr>
        </p:nvSpPr>
        <p:spPr>
          <a:xfrm>
            <a:off x="6372582" y="2613783"/>
            <a:ext cx="5057417" cy="348028"/>
          </a:xfrm>
        </p:spPr>
        <p:txBody>
          <a:bodyPr>
            <a:noAutofit/>
          </a:bodyPr>
          <a:lstStyle>
            <a:lvl1pPr marL="0" indent="0">
              <a:lnSpc>
                <a:spcPct val="100000"/>
              </a:lnSpc>
              <a:spcBef>
                <a:spcPts val="0"/>
              </a:spcBef>
              <a:buNone/>
              <a:defRPr kumimoji="0" lang="en-US" sz="1200" b="0" i="0" u="none" strike="noStrike" kern="1200" cap="none" spc="0" normalizeH="0" baseline="0" dirty="0">
                <a:ln>
                  <a:noFill/>
                </a:ln>
                <a:solidFill>
                  <a:schemeClr val="tx1"/>
                </a:solidFill>
                <a:effectLst/>
                <a:uLnTx/>
                <a:uFillTx/>
                <a:latin typeface="Outfit Light" pitchFamily="2" charset="0"/>
                <a:ea typeface="+mn-ea"/>
                <a:cs typeface="+mn-cs"/>
              </a:defRPr>
            </a:lvl1pPr>
            <a:lvl2pPr marL="457200" indent="0">
              <a:buNone/>
              <a:defRPr/>
            </a:lvl2pPr>
            <a:lvl3pPr marL="914400" indent="0">
              <a:buNone/>
              <a:defRPr/>
            </a:lvl3pPr>
            <a:lvl4pPr marL="1371600" indent="0">
              <a:buNone/>
              <a:defRPr/>
            </a:lvl4pPr>
            <a:lvl5pPr marL="1828800" indent="0">
              <a:buNone/>
              <a:defRPr/>
            </a:lvl5pPr>
          </a:lstStyle>
          <a:p>
            <a:pPr lvl="0"/>
            <a:r>
              <a:rPr lang="en-US"/>
              <a:t>Second line has details</a:t>
            </a:r>
          </a:p>
        </p:txBody>
      </p:sp>
      <p:sp>
        <p:nvSpPr>
          <p:cNvPr id="44" name="Text Placeholder 43">
            <a:extLst>
              <a:ext uri="{FF2B5EF4-FFF2-40B4-BE49-F238E27FC236}">
                <a16:creationId xmlns:a16="http://schemas.microsoft.com/office/drawing/2014/main" id="{AE1B6BD5-BA10-B722-60E0-0399F97095E8}"/>
              </a:ext>
            </a:extLst>
          </p:cNvPr>
          <p:cNvSpPr>
            <a:spLocks noGrp="1"/>
          </p:cNvSpPr>
          <p:nvPr userDrawn="1">
            <p:ph type="body" sz="quarter" idx="16" hasCustomPrompt="1"/>
          </p:nvPr>
        </p:nvSpPr>
        <p:spPr>
          <a:xfrm>
            <a:off x="6372584" y="3717457"/>
            <a:ext cx="5057416" cy="322627"/>
          </a:xfrm>
        </p:spPr>
        <p:txBody>
          <a:bodyPr>
            <a:noAutofit/>
          </a:bodyPr>
          <a:lstStyle>
            <a:lvl1pPr marL="0" indent="0">
              <a:lnSpc>
                <a:spcPct val="100000"/>
              </a:lnSpc>
              <a:spcBef>
                <a:spcPts val="0"/>
              </a:spcBef>
              <a:buNone/>
              <a:defRPr kumimoji="0" lang="en-US" sz="1200" b="0" i="0" u="none" strike="noStrike" kern="1200" cap="none" spc="0" normalizeH="0" baseline="0" dirty="0">
                <a:ln>
                  <a:noFill/>
                </a:ln>
                <a:solidFill>
                  <a:schemeClr val="tx1"/>
                </a:solidFill>
                <a:effectLst/>
                <a:uLnTx/>
                <a:uFillTx/>
                <a:latin typeface="Outfit Light" pitchFamily="2" charset="0"/>
                <a:ea typeface="+mn-ea"/>
                <a:cs typeface="+mn-cs"/>
              </a:defRPr>
            </a:lvl1pPr>
            <a:lvl2pPr marL="457200" indent="0">
              <a:buNone/>
              <a:defRPr/>
            </a:lvl2pPr>
            <a:lvl3pPr marL="914400" indent="0">
              <a:buNone/>
              <a:defRPr/>
            </a:lvl3pPr>
            <a:lvl4pPr marL="1371600" indent="0">
              <a:buNone/>
              <a:defRPr/>
            </a:lvl4pPr>
            <a:lvl5pPr marL="1828800" indent="0">
              <a:buNone/>
              <a:defRPr/>
            </a:lvl5pPr>
          </a:lstStyle>
          <a:p>
            <a:pPr lvl="0"/>
            <a:r>
              <a:rPr lang="en-US"/>
              <a:t>Second line has details</a:t>
            </a:r>
          </a:p>
        </p:txBody>
      </p:sp>
      <p:sp>
        <p:nvSpPr>
          <p:cNvPr id="46" name="Text Placeholder 45">
            <a:extLst>
              <a:ext uri="{FF2B5EF4-FFF2-40B4-BE49-F238E27FC236}">
                <a16:creationId xmlns:a16="http://schemas.microsoft.com/office/drawing/2014/main" id="{A6CB6A8E-9D44-C871-8FDB-85EF671258BA}"/>
              </a:ext>
            </a:extLst>
          </p:cNvPr>
          <p:cNvSpPr>
            <a:spLocks noGrp="1"/>
          </p:cNvSpPr>
          <p:nvPr userDrawn="1">
            <p:ph type="body" sz="quarter" idx="17" hasCustomPrompt="1"/>
          </p:nvPr>
        </p:nvSpPr>
        <p:spPr>
          <a:xfrm>
            <a:off x="6372584" y="3326605"/>
            <a:ext cx="5057416" cy="319963"/>
          </a:xfrm>
        </p:spPr>
        <p:txBody>
          <a:bodyPr>
            <a:noAutofit/>
          </a:bodyPr>
          <a:lstStyle>
            <a:lvl1pPr marL="0" indent="0">
              <a:buNone/>
              <a:defRPr kumimoji="0" lang="en-US" sz="2000" b="1" u="none" strike="noStrike" kern="1200" cap="none" spc="0" normalizeH="0" baseline="0" dirty="0" smtClean="0">
                <a:ln>
                  <a:noFill/>
                </a:ln>
                <a:solidFill>
                  <a:schemeClr val="tx1"/>
                </a:solidFill>
                <a:effectLst/>
                <a:uLnTx/>
                <a:uFillTx/>
                <a:latin typeface="Outfit" pitchFamily="2" charset="0"/>
                <a:ea typeface="+mn-ea"/>
                <a:cs typeface="+mn-cs"/>
              </a:defRPr>
            </a:lvl1pPr>
            <a:lvl2pPr marL="457200" indent="0">
              <a:buNone/>
              <a:defRPr/>
            </a:lvl2pPr>
            <a:lvl3pPr marL="914400" indent="0">
              <a:buNone/>
              <a:defRPr/>
            </a:lvl3pPr>
            <a:lvl4pPr marL="1371600" indent="0">
              <a:buNone/>
              <a:defRPr/>
            </a:lvl4pPr>
            <a:lvl5pPr marL="1828800" indent="0">
              <a:buNone/>
              <a:defRPr/>
            </a:lvl5pPr>
          </a:lstStyle>
          <a:p>
            <a:pPr lvl="0"/>
            <a:r>
              <a:rPr lang="en-US"/>
              <a:t>Agenda item goes on one line</a:t>
            </a:r>
          </a:p>
        </p:txBody>
      </p:sp>
      <p:sp>
        <p:nvSpPr>
          <p:cNvPr id="48" name="Text Placeholder 47">
            <a:extLst>
              <a:ext uri="{FF2B5EF4-FFF2-40B4-BE49-F238E27FC236}">
                <a16:creationId xmlns:a16="http://schemas.microsoft.com/office/drawing/2014/main" id="{E50A5E2E-0CBD-2E80-42B6-B54F41202E5D}"/>
              </a:ext>
            </a:extLst>
          </p:cNvPr>
          <p:cNvSpPr>
            <a:spLocks noGrp="1"/>
          </p:cNvSpPr>
          <p:nvPr userDrawn="1">
            <p:ph type="body" sz="quarter" idx="18" hasCustomPrompt="1"/>
          </p:nvPr>
        </p:nvSpPr>
        <p:spPr>
          <a:xfrm>
            <a:off x="6372583" y="4747514"/>
            <a:ext cx="5057417" cy="322627"/>
          </a:xfrm>
        </p:spPr>
        <p:txBody>
          <a:bodyPr>
            <a:noAutofit/>
          </a:bodyPr>
          <a:lstStyle>
            <a:lvl1pPr marL="0" indent="0">
              <a:lnSpc>
                <a:spcPct val="100000"/>
              </a:lnSpc>
              <a:spcBef>
                <a:spcPts val="0"/>
              </a:spcBef>
              <a:buNone/>
              <a:defRPr kumimoji="0" lang="en-US" sz="1200" b="0" i="0" u="none" strike="noStrike" kern="1200" cap="none" spc="0" normalizeH="0" baseline="0" smtClean="0">
                <a:ln>
                  <a:noFill/>
                </a:ln>
                <a:solidFill>
                  <a:schemeClr val="tx1"/>
                </a:solidFill>
                <a:effectLst/>
                <a:uLnTx/>
                <a:uFillTx/>
                <a:latin typeface="Outfit Light" pitchFamily="2" charset="0"/>
                <a:ea typeface="+mn-ea"/>
                <a:cs typeface="+mn-cs"/>
              </a:defRPr>
            </a:lvl1pPr>
            <a:lvl2pPr marL="457200" indent="0">
              <a:buNone/>
              <a:defRPr/>
            </a:lvl2pPr>
            <a:lvl3pPr marL="914400" indent="0">
              <a:buNone/>
              <a:defRPr/>
            </a:lvl3pPr>
            <a:lvl4pPr marL="1371600" indent="0">
              <a:buNone/>
              <a:defRPr/>
            </a:lvl4pPr>
            <a:lvl5pPr marL="1828800" indent="0">
              <a:buNone/>
              <a:defRPr/>
            </a:lvl5pPr>
          </a:lstStyle>
          <a:p>
            <a:pPr lvl="0"/>
            <a:r>
              <a:rPr lang="en-US"/>
              <a:t>Second line has details</a:t>
            </a:r>
          </a:p>
        </p:txBody>
      </p:sp>
      <p:sp>
        <p:nvSpPr>
          <p:cNvPr id="50" name="Text Placeholder 49">
            <a:extLst>
              <a:ext uri="{FF2B5EF4-FFF2-40B4-BE49-F238E27FC236}">
                <a16:creationId xmlns:a16="http://schemas.microsoft.com/office/drawing/2014/main" id="{7A3BEDFF-7E5D-D347-32BE-C84F1EBFF36C}"/>
              </a:ext>
            </a:extLst>
          </p:cNvPr>
          <p:cNvSpPr>
            <a:spLocks noGrp="1"/>
          </p:cNvSpPr>
          <p:nvPr userDrawn="1">
            <p:ph type="body" sz="quarter" idx="19" hasCustomPrompt="1"/>
          </p:nvPr>
        </p:nvSpPr>
        <p:spPr>
          <a:xfrm>
            <a:off x="6372584" y="4376687"/>
            <a:ext cx="5057416" cy="320027"/>
          </a:xfrm>
        </p:spPr>
        <p:txBody>
          <a:bodyPr>
            <a:noAutofit/>
          </a:bodyPr>
          <a:lstStyle>
            <a:lvl1pPr marL="0" indent="0">
              <a:buNone/>
              <a:defRPr kumimoji="0" lang="en-US" sz="2000" b="1" u="none" strike="noStrike" kern="1200" cap="none" spc="0" normalizeH="0" baseline="0" dirty="0" smtClean="0">
                <a:ln>
                  <a:noFill/>
                </a:ln>
                <a:solidFill>
                  <a:schemeClr val="tx1"/>
                </a:solidFill>
                <a:effectLst/>
                <a:uLnTx/>
                <a:uFillTx/>
                <a:latin typeface="Outfit" pitchFamily="2" charset="0"/>
                <a:ea typeface="+mn-ea"/>
                <a:cs typeface="+mn-cs"/>
              </a:defRPr>
            </a:lvl1pPr>
            <a:lvl2pPr marL="457200" indent="0">
              <a:buNone/>
              <a:defRPr/>
            </a:lvl2pPr>
            <a:lvl3pPr marL="914400" indent="0">
              <a:buNone/>
              <a:defRPr/>
            </a:lvl3pPr>
            <a:lvl4pPr marL="1371600" indent="0">
              <a:buNone/>
              <a:defRPr/>
            </a:lvl4pPr>
            <a:lvl5pPr marL="1828800" indent="0">
              <a:buNone/>
              <a:defRPr/>
            </a:lvl5pPr>
          </a:lstStyle>
          <a:p>
            <a:pPr lvl="0"/>
            <a:r>
              <a:rPr lang="en-US"/>
              <a:t>Agenda item goes on one line</a:t>
            </a:r>
          </a:p>
        </p:txBody>
      </p:sp>
      <p:sp>
        <p:nvSpPr>
          <p:cNvPr id="52" name="Text Placeholder 51">
            <a:extLst>
              <a:ext uri="{FF2B5EF4-FFF2-40B4-BE49-F238E27FC236}">
                <a16:creationId xmlns:a16="http://schemas.microsoft.com/office/drawing/2014/main" id="{84742EB6-0EA8-5667-3D40-C3CB36E648B8}"/>
              </a:ext>
            </a:extLst>
          </p:cNvPr>
          <p:cNvSpPr>
            <a:spLocks noGrp="1"/>
          </p:cNvSpPr>
          <p:nvPr userDrawn="1">
            <p:ph type="body" sz="quarter" idx="20" hasCustomPrompt="1"/>
          </p:nvPr>
        </p:nvSpPr>
        <p:spPr>
          <a:xfrm>
            <a:off x="6372681" y="5773373"/>
            <a:ext cx="5057417" cy="322627"/>
          </a:xfrm>
        </p:spPr>
        <p:txBody>
          <a:bodyPr>
            <a:noAutofit/>
          </a:bodyPr>
          <a:lstStyle>
            <a:lvl1pPr marL="0" indent="0">
              <a:lnSpc>
                <a:spcPct val="100000"/>
              </a:lnSpc>
              <a:spcBef>
                <a:spcPts val="0"/>
              </a:spcBef>
              <a:buNone/>
              <a:defRPr kumimoji="0" lang="en-US" sz="1200" b="0" i="0" u="none" strike="noStrike" kern="1200" cap="none" spc="0" normalizeH="0" baseline="0" dirty="0" smtClean="0">
                <a:ln>
                  <a:noFill/>
                </a:ln>
                <a:solidFill>
                  <a:schemeClr val="tx1"/>
                </a:solidFill>
                <a:effectLst/>
                <a:uLnTx/>
                <a:uFillTx/>
                <a:latin typeface="Outfit Light" pitchFamily="2" charset="0"/>
                <a:ea typeface="+mn-ea"/>
                <a:cs typeface="+mn-cs"/>
              </a:defRPr>
            </a:lvl1pPr>
            <a:lvl2pPr marL="457200" indent="0">
              <a:buNone/>
              <a:defRPr/>
            </a:lvl2pPr>
            <a:lvl3pPr marL="914400" indent="0">
              <a:buNone/>
              <a:defRPr/>
            </a:lvl3pPr>
            <a:lvl4pPr marL="1371600" indent="0">
              <a:buNone/>
              <a:defRPr/>
            </a:lvl4pPr>
            <a:lvl5pPr marL="1828800" indent="0">
              <a:buNone/>
              <a:defRPr/>
            </a:lvl5pPr>
          </a:lstStyle>
          <a:p>
            <a:pPr lvl="0"/>
            <a:r>
              <a:rPr lang="en-US"/>
              <a:t>Second line has details</a:t>
            </a:r>
          </a:p>
        </p:txBody>
      </p:sp>
      <p:sp>
        <p:nvSpPr>
          <p:cNvPr id="54" name="Text Placeholder 53">
            <a:extLst>
              <a:ext uri="{FF2B5EF4-FFF2-40B4-BE49-F238E27FC236}">
                <a16:creationId xmlns:a16="http://schemas.microsoft.com/office/drawing/2014/main" id="{B1605124-E57C-1EE1-239E-4B9A03B3C8AB}"/>
              </a:ext>
            </a:extLst>
          </p:cNvPr>
          <p:cNvSpPr>
            <a:spLocks noGrp="1"/>
          </p:cNvSpPr>
          <p:nvPr userDrawn="1">
            <p:ph type="body" sz="quarter" idx="21" hasCustomPrompt="1"/>
          </p:nvPr>
        </p:nvSpPr>
        <p:spPr>
          <a:xfrm>
            <a:off x="6372681" y="5398349"/>
            <a:ext cx="5057417" cy="320027"/>
          </a:xfrm>
        </p:spPr>
        <p:txBody>
          <a:bodyPr>
            <a:noAutofit/>
          </a:bodyPr>
          <a:lstStyle>
            <a:lvl1pPr marL="0" indent="0">
              <a:buNone/>
              <a:defRPr kumimoji="0" lang="en-US" sz="2000" b="1" u="none" strike="noStrike" kern="1200" cap="none" spc="0" normalizeH="0" baseline="0" dirty="0" smtClean="0">
                <a:ln>
                  <a:noFill/>
                </a:ln>
                <a:solidFill>
                  <a:schemeClr val="tx1"/>
                </a:solidFill>
                <a:effectLst/>
                <a:uLnTx/>
                <a:uFillTx/>
                <a:latin typeface="Outfit" pitchFamily="2" charset="0"/>
                <a:ea typeface="+mn-ea"/>
                <a:cs typeface="+mn-cs"/>
              </a:defRPr>
            </a:lvl1pPr>
            <a:lvl2pPr marL="457200" indent="0">
              <a:buNone/>
              <a:defRPr/>
            </a:lvl2pPr>
            <a:lvl3pPr marL="914400" indent="0">
              <a:buNone/>
              <a:defRPr/>
            </a:lvl3pPr>
            <a:lvl4pPr marL="1371600" indent="0">
              <a:buNone/>
              <a:defRPr/>
            </a:lvl4pPr>
            <a:lvl5pPr marL="1828800" indent="0">
              <a:buNone/>
              <a:defRPr/>
            </a:lvl5pPr>
          </a:lstStyle>
          <a:p>
            <a:pPr lvl="0"/>
            <a:r>
              <a:rPr lang="en-US"/>
              <a:t>Agenda item goes on one line</a:t>
            </a:r>
          </a:p>
        </p:txBody>
      </p:sp>
      <p:sp>
        <p:nvSpPr>
          <p:cNvPr id="20" name="Slide Number Placeholder 5">
            <a:extLst>
              <a:ext uri="{FF2B5EF4-FFF2-40B4-BE49-F238E27FC236}">
                <a16:creationId xmlns:a16="http://schemas.microsoft.com/office/drawing/2014/main" id="{3F10CC52-8A2B-1F24-C312-1741E91030AD}"/>
              </a:ext>
            </a:extLst>
          </p:cNvPr>
          <p:cNvSpPr txBox="1">
            <a:spLocks/>
          </p:cNvSpPr>
          <p:nvPr userDrawn="1"/>
        </p:nvSpPr>
        <p:spPr>
          <a:xfrm>
            <a:off x="11185742" y="6400800"/>
            <a:ext cx="549058" cy="457200"/>
          </a:xfrm>
          <a:prstGeom prst="rect">
            <a:avLst/>
          </a:prstGeom>
        </p:spPr>
        <p:txBody>
          <a:bodyPr vert="horz" lIns="0" tIns="0" rIns="0" bIns="0" rtlCol="0" anchor="ctr"/>
          <a:lstStyle>
            <a:defPPr>
              <a:defRPr lang="en-US"/>
            </a:defPPr>
            <a:lvl1pPr marL="0" algn="r" defTabSz="914400" rtl="0" eaLnBrk="1" latinLnBrk="0" hangingPunct="1">
              <a:defRPr sz="800" kern="1200">
                <a:solidFill>
                  <a:schemeClr val="tx1"/>
                </a:solidFill>
                <a:latin typeface="Outfi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fld id="{DDA6C761-E6C0-8244-BDC1-CA1DC8273777}" type="slidenum">
              <a:rPr lang="en-US" b="0" i="0" smtClean="0">
                <a:latin typeface="Outfit Light" pitchFamily="2" charset="0"/>
              </a:rPr>
              <a:pPr/>
              <a:t>‹#›</a:t>
            </a:fld>
            <a:endParaRPr lang="en-US" b="0" i="0">
              <a:latin typeface="Outfit Light" pitchFamily="2" charset="0"/>
            </a:endParaRPr>
          </a:p>
        </p:txBody>
      </p:sp>
      <p:sp>
        <p:nvSpPr>
          <p:cNvPr id="16" name="Rounded Rectangle 15">
            <a:extLst>
              <a:ext uri="{FF2B5EF4-FFF2-40B4-BE49-F238E27FC236}">
                <a16:creationId xmlns:a16="http://schemas.microsoft.com/office/drawing/2014/main" id="{80FA8A8E-77F5-0360-ACA2-5597FEFBE1D8}"/>
              </a:ext>
            </a:extLst>
          </p:cNvPr>
          <p:cNvSpPr/>
          <p:nvPr userDrawn="1"/>
        </p:nvSpPr>
        <p:spPr>
          <a:xfrm>
            <a:off x="454663" y="5590904"/>
            <a:ext cx="809896" cy="809896"/>
          </a:xfrm>
          <a:prstGeom prst="roundRect">
            <a:avLst>
              <a:gd name="adj" fmla="val 17359"/>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7" name="Rounded Rectangle 46">
            <a:extLst>
              <a:ext uri="{FF2B5EF4-FFF2-40B4-BE49-F238E27FC236}">
                <a16:creationId xmlns:a16="http://schemas.microsoft.com/office/drawing/2014/main" id="{F2D4A17A-D06F-A841-5B19-9E7EDE46E445}"/>
              </a:ext>
            </a:extLst>
          </p:cNvPr>
          <p:cNvSpPr/>
          <p:nvPr userDrawn="1"/>
        </p:nvSpPr>
        <p:spPr>
          <a:xfrm>
            <a:off x="456964" y="3022457"/>
            <a:ext cx="809896" cy="809896"/>
          </a:xfrm>
          <a:prstGeom prst="roundRect">
            <a:avLst>
              <a:gd name="adj" fmla="val 17359"/>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96" name="Group 95">
            <a:extLst>
              <a:ext uri="{FF2B5EF4-FFF2-40B4-BE49-F238E27FC236}">
                <a16:creationId xmlns:a16="http://schemas.microsoft.com/office/drawing/2014/main" id="{BF7598E1-D2A8-D1FD-1603-5583BD1125F8}"/>
              </a:ext>
            </a:extLst>
          </p:cNvPr>
          <p:cNvGrpSpPr/>
          <p:nvPr userDrawn="1"/>
        </p:nvGrpSpPr>
        <p:grpSpPr>
          <a:xfrm>
            <a:off x="454663" y="457556"/>
            <a:ext cx="4230439" cy="6146873"/>
            <a:chOff x="454663" y="457556"/>
            <a:chExt cx="4230439" cy="6146873"/>
          </a:xfrm>
        </p:grpSpPr>
        <p:sp>
          <p:nvSpPr>
            <p:cNvPr id="23" name="Freeform 22">
              <a:extLst>
                <a:ext uri="{FF2B5EF4-FFF2-40B4-BE49-F238E27FC236}">
                  <a16:creationId xmlns:a16="http://schemas.microsoft.com/office/drawing/2014/main" id="{4BD5E045-2A96-9C9C-7778-1E13F632F029}"/>
                </a:ext>
              </a:extLst>
            </p:cNvPr>
            <p:cNvSpPr/>
            <p:nvPr/>
          </p:nvSpPr>
          <p:spPr>
            <a:xfrm>
              <a:off x="3025246" y="457556"/>
              <a:ext cx="1659856" cy="1637819"/>
            </a:xfrm>
            <a:custGeom>
              <a:avLst/>
              <a:gdLst>
                <a:gd name="connsiteX0" fmla="*/ 598937 w 1659856"/>
                <a:gd name="connsiteY0" fmla="*/ 0 h 1637819"/>
                <a:gd name="connsiteX1" fmla="*/ 603120 w 1659856"/>
                <a:gd name="connsiteY1" fmla="*/ 0 h 1637819"/>
                <a:gd name="connsiteX2" fmla="*/ 607302 w 1659856"/>
                <a:gd name="connsiteY2" fmla="*/ 82525 h 1637819"/>
                <a:gd name="connsiteX3" fmla="*/ 1554125 w 1659856"/>
                <a:gd name="connsiteY3" fmla="*/ 1029347 h 1637819"/>
                <a:gd name="connsiteX4" fmla="*/ 1659856 w 1659856"/>
                <a:gd name="connsiteY4" fmla="*/ 1034704 h 1637819"/>
                <a:gd name="connsiteX5" fmla="*/ 1659856 w 1659856"/>
                <a:gd name="connsiteY5" fmla="*/ 1038887 h 1637819"/>
                <a:gd name="connsiteX6" fmla="*/ 1553687 w 1659856"/>
                <a:gd name="connsiteY6" fmla="*/ 1033509 h 1637819"/>
                <a:gd name="connsiteX7" fmla="*/ 603139 w 1659856"/>
                <a:gd name="connsiteY7" fmla="*/ 82963 h 1637819"/>
                <a:gd name="connsiteX8" fmla="*/ 549026 w 1659856"/>
                <a:gd name="connsiteY8" fmla="*/ 0 h 1637819"/>
                <a:gd name="connsiteX9" fmla="*/ 553209 w 1659856"/>
                <a:gd name="connsiteY9" fmla="*/ 0 h 1637819"/>
                <a:gd name="connsiteX10" fmla="*/ 557648 w 1659856"/>
                <a:gd name="connsiteY10" fmla="*/ 87628 h 1637819"/>
                <a:gd name="connsiteX11" fmla="*/ 1549022 w 1659856"/>
                <a:gd name="connsiteY11" fmla="*/ 1079000 h 1637819"/>
                <a:gd name="connsiteX12" fmla="*/ 1659856 w 1659856"/>
                <a:gd name="connsiteY12" fmla="*/ 1084615 h 1637819"/>
                <a:gd name="connsiteX13" fmla="*/ 1659856 w 1659856"/>
                <a:gd name="connsiteY13" fmla="*/ 1088798 h 1637819"/>
                <a:gd name="connsiteX14" fmla="*/ 1548599 w 1659856"/>
                <a:gd name="connsiteY14" fmla="*/ 1083161 h 1637819"/>
                <a:gd name="connsiteX15" fmla="*/ 553487 w 1659856"/>
                <a:gd name="connsiteY15" fmla="*/ 88052 h 1637819"/>
                <a:gd name="connsiteX16" fmla="*/ 499115 w 1659856"/>
                <a:gd name="connsiteY16" fmla="*/ 0 h 1637819"/>
                <a:gd name="connsiteX17" fmla="*/ 503298 w 1659856"/>
                <a:gd name="connsiteY17" fmla="*/ 0 h 1637819"/>
                <a:gd name="connsiteX18" fmla="*/ 507996 w 1659856"/>
                <a:gd name="connsiteY18" fmla="*/ 92717 h 1637819"/>
                <a:gd name="connsiteX19" fmla="*/ 1543933 w 1659856"/>
                <a:gd name="connsiteY19" fmla="*/ 1128652 h 1637819"/>
                <a:gd name="connsiteX20" fmla="*/ 1659856 w 1659856"/>
                <a:gd name="connsiteY20" fmla="*/ 1134526 h 1637819"/>
                <a:gd name="connsiteX21" fmla="*/ 1659856 w 1659856"/>
                <a:gd name="connsiteY21" fmla="*/ 1138709 h 1637819"/>
                <a:gd name="connsiteX22" fmla="*/ 1543495 w 1659856"/>
                <a:gd name="connsiteY22" fmla="*/ 1132814 h 1637819"/>
                <a:gd name="connsiteX23" fmla="*/ 503834 w 1659856"/>
                <a:gd name="connsiteY23" fmla="*/ 93155 h 1637819"/>
                <a:gd name="connsiteX24" fmla="*/ 449204 w 1659856"/>
                <a:gd name="connsiteY24" fmla="*/ 0 h 1637819"/>
                <a:gd name="connsiteX25" fmla="*/ 453387 w 1659856"/>
                <a:gd name="connsiteY25" fmla="*/ 0 h 1637819"/>
                <a:gd name="connsiteX26" fmla="*/ 458343 w 1659856"/>
                <a:gd name="connsiteY26" fmla="*/ 97821 h 1637819"/>
                <a:gd name="connsiteX27" fmla="*/ 1538829 w 1659856"/>
                <a:gd name="connsiteY27" fmla="*/ 1178306 h 1637819"/>
                <a:gd name="connsiteX28" fmla="*/ 1659856 w 1659856"/>
                <a:gd name="connsiteY28" fmla="*/ 1184437 h 1637819"/>
                <a:gd name="connsiteX29" fmla="*/ 1659856 w 1659856"/>
                <a:gd name="connsiteY29" fmla="*/ 1188620 h 1637819"/>
                <a:gd name="connsiteX30" fmla="*/ 1538406 w 1659856"/>
                <a:gd name="connsiteY30" fmla="*/ 1182467 h 1637819"/>
                <a:gd name="connsiteX31" fmla="*/ 454182 w 1659856"/>
                <a:gd name="connsiteY31" fmla="*/ 98244 h 1637819"/>
                <a:gd name="connsiteX32" fmla="*/ 399292 w 1659856"/>
                <a:gd name="connsiteY32" fmla="*/ 0 h 1637819"/>
                <a:gd name="connsiteX33" fmla="*/ 403475 w 1659856"/>
                <a:gd name="connsiteY33" fmla="*/ 0 h 1637819"/>
                <a:gd name="connsiteX34" fmla="*/ 408689 w 1659856"/>
                <a:gd name="connsiteY34" fmla="*/ 102925 h 1637819"/>
                <a:gd name="connsiteX35" fmla="*/ 1533740 w 1659856"/>
                <a:gd name="connsiteY35" fmla="*/ 1227960 h 1637819"/>
                <a:gd name="connsiteX36" fmla="*/ 1659856 w 1659856"/>
                <a:gd name="connsiteY36" fmla="*/ 1234349 h 1637819"/>
                <a:gd name="connsiteX37" fmla="*/ 1659856 w 1659856"/>
                <a:gd name="connsiteY37" fmla="*/ 1238532 h 1637819"/>
                <a:gd name="connsiteX38" fmla="*/ 1533302 w 1659856"/>
                <a:gd name="connsiteY38" fmla="*/ 1232121 h 1637819"/>
                <a:gd name="connsiteX39" fmla="*/ 404527 w 1659856"/>
                <a:gd name="connsiteY39" fmla="*/ 103348 h 1637819"/>
                <a:gd name="connsiteX40" fmla="*/ 349381 w 1659856"/>
                <a:gd name="connsiteY40" fmla="*/ 0 h 1637819"/>
                <a:gd name="connsiteX41" fmla="*/ 353564 w 1659856"/>
                <a:gd name="connsiteY41" fmla="*/ 0 h 1637819"/>
                <a:gd name="connsiteX42" fmla="*/ 359036 w 1659856"/>
                <a:gd name="connsiteY42" fmla="*/ 108013 h 1637819"/>
                <a:gd name="connsiteX43" fmla="*/ 1528636 w 1659856"/>
                <a:gd name="connsiteY43" fmla="*/ 1277612 h 1637819"/>
                <a:gd name="connsiteX44" fmla="*/ 1659856 w 1659856"/>
                <a:gd name="connsiteY44" fmla="*/ 1284260 h 1637819"/>
                <a:gd name="connsiteX45" fmla="*/ 1659856 w 1659856"/>
                <a:gd name="connsiteY45" fmla="*/ 1288443 h 1637819"/>
                <a:gd name="connsiteX46" fmla="*/ 1528213 w 1659856"/>
                <a:gd name="connsiteY46" fmla="*/ 1281774 h 1637819"/>
                <a:gd name="connsiteX47" fmla="*/ 354875 w 1659856"/>
                <a:gd name="connsiteY47" fmla="*/ 108436 h 1637819"/>
                <a:gd name="connsiteX48" fmla="*/ 299470 w 1659856"/>
                <a:gd name="connsiteY48" fmla="*/ 0 h 1637819"/>
                <a:gd name="connsiteX49" fmla="*/ 303653 w 1659856"/>
                <a:gd name="connsiteY49" fmla="*/ 0 h 1637819"/>
                <a:gd name="connsiteX50" fmla="*/ 309384 w 1659856"/>
                <a:gd name="connsiteY50" fmla="*/ 113117 h 1637819"/>
                <a:gd name="connsiteX51" fmla="*/ 1523548 w 1659856"/>
                <a:gd name="connsiteY51" fmla="*/ 1327266 h 1637819"/>
                <a:gd name="connsiteX52" fmla="*/ 1659856 w 1659856"/>
                <a:gd name="connsiteY52" fmla="*/ 1334171 h 1637819"/>
                <a:gd name="connsiteX53" fmla="*/ 1659856 w 1659856"/>
                <a:gd name="connsiteY53" fmla="*/ 1338354 h 1637819"/>
                <a:gd name="connsiteX54" fmla="*/ 1523109 w 1659856"/>
                <a:gd name="connsiteY54" fmla="*/ 1331427 h 1637819"/>
                <a:gd name="connsiteX55" fmla="*/ 305221 w 1659856"/>
                <a:gd name="connsiteY55" fmla="*/ 113540 h 1637819"/>
                <a:gd name="connsiteX56" fmla="*/ 249559 w 1659856"/>
                <a:gd name="connsiteY56" fmla="*/ 0 h 1637819"/>
                <a:gd name="connsiteX57" fmla="*/ 253742 w 1659856"/>
                <a:gd name="connsiteY57" fmla="*/ 0 h 1637819"/>
                <a:gd name="connsiteX58" fmla="*/ 259730 w 1659856"/>
                <a:gd name="connsiteY58" fmla="*/ 118205 h 1637819"/>
                <a:gd name="connsiteX59" fmla="*/ 1518445 w 1659856"/>
                <a:gd name="connsiteY59" fmla="*/ 1376918 h 1637819"/>
                <a:gd name="connsiteX60" fmla="*/ 1659856 w 1659856"/>
                <a:gd name="connsiteY60" fmla="*/ 1384082 h 1637819"/>
                <a:gd name="connsiteX61" fmla="*/ 1659856 w 1659856"/>
                <a:gd name="connsiteY61" fmla="*/ 1388265 h 1637819"/>
                <a:gd name="connsiteX62" fmla="*/ 1518022 w 1659856"/>
                <a:gd name="connsiteY62" fmla="*/ 1381079 h 1637819"/>
                <a:gd name="connsiteX63" fmla="*/ 255569 w 1659856"/>
                <a:gd name="connsiteY63" fmla="*/ 118628 h 1637819"/>
                <a:gd name="connsiteX64" fmla="*/ 199648 w 1659856"/>
                <a:gd name="connsiteY64" fmla="*/ 0 h 1637819"/>
                <a:gd name="connsiteX65" fmla="*/ 203831 w 1659856"/>
                <a:gd name="connsiteY65" fmla="*/ 0 h 1637819"/>
                <a:gd name="connsiteX66" fmla="*/ 210078 w 1659856"/>
                <a:gd name="connsiteY66" fmla="*/ 123293 h 1637819"/>
                <a:gd name="connsiteX67" fmla="*/ 1513357 w 1659856"/>
                <a:gd name="connsiteY67" fmla="*/ 1426570 h 1637819"/>
                <a:gd name="connsiteX68" fmla="*/ 1659856 w 1659856"/>
                <a:gd name="connsiteY68" fmla="*/ 1433993 h 1637819"/>
                <a:gd name="connsiteX69" fmla="*/ 1659856 w 1659856"/>
                <a:gd name="connsiteY69" fmla="*/ 1438176 h 1637819"/>
                <a:gd name="connsiteX70" fmla="*/ 1512918 w 1659856"/>
                <a:gd name="connsiteY70" fmla="*/ 1430733 h 1637819"/>
                <a:gd name="connsiteX71" fmla="*/ 205916 w 1659856"/>
                <a:gd name="connsiteY71" fmla="*/ 123732 h 1637819"/>
                <a:gd name="connsiteX72" fmla="*/ 149737 w 1659856"/>
                <a:gd name="connsiteY72" fmla="*/ 0 h 1637819"/>
                <a:gd name="connsiteX73" fmla="*/ 153920 w 1659856"/>
                <a:gd name="connsiteY73" fmla="*/ 0 h 1637819"/>
                <a:gd name="connsiteX74" fmla="*/ 160424 w 1659856"/>
                <a:gd name="connsiteY74" fmla="*/ 128398 h 1637819"/>
                <a:gd name="connsiteX75" fmla="*/ 1508253 w 1659856"/>
                <a:gd name="connsiteY75" fmla="*/ 1476224 h 1637819"/>
                <a:gd name="connsiteX76" fmla="*/ 1659856 w 1659856"/>
                <a:gd name="connsiteY76" fmla="*/ 1483904 h 1637819"/>
                <a:gd name="connsiteX77" fmla="*/ 1659856 w 1659856"/>
                <a:gd name="connsiteY77" fmla="*/ 1488087 h 1637819"/>
                <a:gd name="connsiteX78" fmla="*/ 1507830 w 1659856"/>
                <a:gd name="connsiteY78" fmla="*/ 1480385 h 1637819"/>
                <a:gd name="connsiteX79" fmla="*/ 156263 w 1659856"/>
                <a:gd name="connsiteY79" fmla="*/ 128821 h 1637819"/>
                <a:gd name="connsiteX80" fmla="*/ 99826 w 1659856"/>
                <a:gd name="connsiteY80" fmla="*/ 0 h 1637819"/>
                <a:gd name="connsiteX81" fmla="*/ 104009 w 1659856"/>
                <a:gd name="connsiteY81" fmla="*/ 0 h 1637819"/>
                <a:gd name="connsiteX82" fmla="*/ 110772 w 1659856"/>
                <a:gd name="connsiteY82" fmla="*/ 133486 h 1637819"/>
                <a:gd name="connsiteX83" fmla="*/ 1503165 w 1659856"/>
                <a:gd name="connsiteY83" fmla="*/ 1525876 h 1637819"/>
                <a:gd name="connsiteX84" fmla="*/ 1659856 w 1659856"/>
                <a:gd name="connsiteY84" fmla="*/ 1533815 h 1637819"/>
                <a:gd name="connsiteX85" fmla="*/ 1659856 w 1659856"/>
                <a:gd name="connsiteY85" fmla="*/ 1537998 h 1637819"/>
                <a:gd name="connsiteX86" fmla="*/ 1502726 w 1659856"/>
                <a:gd name="connsiteY86" fmla="*/ 1530038 h 1637819"/>
                <a:gd name="connsiteX87" fmla="*/ 106610 w 1659856"/>
                <a:gd name="connsiteY87" fmla="*/ 133925 h 1637819"/>
                <a:gd name="connsiteX88" fmla="*/ 49915 w 1659856"/>
                <a:gd name="connsiteY88" fmla="*/ 0 h 1637819"/>
                <a:gd name="connsiteX89" fmla="*/ 54098 w 1659856"/>
                <a:gd name="connsiteY89" fmla="*/ 0 h 1637819"/>
                <a:gd name="connsiteX90" fmla="*/ 61119 w 1659856"/>
                <a:gd name="connsiteY90" fmla="*/ 138590 h 1637819"/>
                <a:gd name="connsiteX91" fmla="*/ 1498061 w 1659856"/>
                <a:gd name="connsiteY91" fmla="*/ 1575529 h 1637819"/>
                <a:gd name="connsiteX92" fmla="*/ 1659856 w 1659856"/>
                <a:gd name="connsiteY92" fmla="*/ 1583726 h 1637819"/>
                <a:gd name="connsiteX93" fmla="*/ 1659856 w 1659856"/>
                <a:gd name="connsiteY93" fmla="*/ 1587909 h 1637819"/>
                <a:gd name="connsiteX94" fmla="*/ 1497638 w 1659856"/>
                <a:gd name="connsiteY94" fmla="*/ 1579691 h 1637819"/>
                <a:gd name="connsiteX95" fmla="*/ 56958 w 1659856"/>
                <a:gd name="connsiteY95" fmla="*/ 139013 h 1637819"/>
                <a:gd name="connsiteX96" fmla="*/ 0 w 1659856"/>
                <a:gd name="connsiteY96" fmla="*/ 0 h 1637819"/>
                <a:gd name="connsiteX97" fmla="*/ 4137 w 1659856"/>
                <a:gd name="connsiteY97" fmla="*/ 0 h 1637819"/>
                <a:gd name="connsiteX98" fmla="*/ 10913 w 1659856"/>
                <a:gd name="connsiteY98" fmla="*/ 139089 h 1637819"/>
                <a:gd name="connsiteX99" fmla="*/ 488969 w 1659856"/>
                <a:gd name="connsiteY99" fmla="*/ 1147679 h 1637819"/>
                <a:gd name="connsiteX100" fmla="*/ 1497588 w 1659856"/>
                <a:gd name="connsiteY100" fmla="*/ 1625735 h 1637819"/>
                <a:gd name="connsiteX101" fmla="*/ 1659856 w 1659856"/>
                <a:gd name="connsiteY101" fmla="*/ 1633641 h 1637819"/>
                <a:gd name="connsiteX102" fmla="*/ 1659856 w 1659856"/>
                <a:gd name="connsiteY102" fmla="*/ 1637819 h 1637819"/>
                <a:gd name="connsiteX103" fmla="*/ 1492299 w 1659856"/>
                <a:gd name="connsiteY103" fmla="*/ 1629359 h 1637819"/>
                <a:gd name="connsiteX104" fmla="*/ 7289 w 1659856"/>
                <a:gd name="connsiteY104" fmla="*/ 144351 h 16378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Lst>
              <a:rect l="l" t="t" r="r" b="b"/>
              <a:pathLst>
                <a:path w="1659856" h="1637819">
                  <a:moveTo>
                    <a:pt x="598937" y="0"/>
                  </a:moveTo>
                  <a:lnTo>
                    <a:pt x="603120" y="0"/>
                  </a:lnTo>
                  <a:lnTo>
                    <a:pt x="607302" y="82525"/>
                  </a:lnTo>
                  <a:cubicBezTo>
                    <a:pt x="658090" y="581026"/>
                    <a:pt x="1055623" y="978558"/>
                    <a:pt x="1554125" y="1029347"/>
                  </a:cubicBezTo>
                  <a:lnTo>
                    <a:pt x="1659856" y="1034704"/>
                  </a:lnTo>
                  <a:lnTo>
                    <a:pt x="1659856" y="1038887"/>
                  </a:lnTo>
                  <a:lnTo>
                    <a:pt x="1553687" y="1033509"/>
                  </a:lnTo>
                  <a:cubicBezTo>
                    <a:pt x="1053172" y="982527"/>
                    <a:pt x="654122" y="583477"/>
                    <a:pt x="603139" y="82963"/>
                  </a:cubicBezTo>
                  <a:close/>
                  <a:moveTo>
                    <a:pt x="549026" y="0"/>
                  </a:moveTo>
                  <a:lnTo>
                    <a:pt x="553209" y="0"/>
                  </a:lnTo>
                  <a:lnTo>
                    <a:pt x="557648" y="87628"/>
                  </a:lnTo>
                  <a:cubicBezTo>
                    <a:pt x="610822" y="609623"/>
                    <a:pt x="1027026" y="1025826"/>
                    <a:pt x="1549022" y="1079000"/>
                  </a:cubicBezTo>
                  <a:lnTo>
                    <a:pt x="1659856" y="1084615"/>
                  </a:lnTo>
                  <a:lnTo>
                    <a:pt x="1659856" y="1088798"/>
                  </a:lnTo>
                  <a:lnTo>
                    <a:pt x="1548599" y="1083161"/>
                  </a:lnTo>
                  <a:cubicBezTo>
                    <a:pt x="1024653" y="1029785"/>
                    <a:pt x="606864" y="611996"/>
                    <a:pt x="553487" y="88052"/>
                  </a:cubicBezTo>
                  <a:close/>
                  <a:moveTo>
                    <a:pt x="499115" y="0"/>
                  </a:moveTo>
                  <a:lnTo>
                    <a:pt x="503298" y="0"/>
                  </a:lnTo>
                  <a:lnTo>
                    <a:pt x="507996" y="92717"/>
                  </a:lnTo>
                  <a:cubicBezTo>
                    <a:pt x="563564" y="638141"/>
                    <a:pt x="998508" y="1073084"/>
                    <a:pt x="1543933" y="1128652"/>
                  </a:cubicBezTo>
                  <a:lnTo>
                    <a:pt x="1659856" y="1134526"/>
                  </a:lnTo>
                  <a:lnTo>
                    <a:pt x="1659856" y="1138709"/>
                  </a:lnTo>
                  <a:lnTo>
                    <a:pt x="1543495" y="1132814"/>
                  </a:lnTo>
                  <a:cubicBezTo>
                    <a:pt x="996056" y="1077053"/>
                    <a:pt x="559596" y="640593"/>
                    <a:pt x="503834" y="93155"/>
                  </a:cubicBezTo>
                  <a:close/>
                  <a:moveTo>
                    <a:pt x="449204" y="0"/>
                  </a:moveTo>
                  <a:lnTo>
                    <a:pt x="453387" y="0"/>
                  </a:lnTo>
                  <a:lnTo>
                    <a:pt x="458343" y="97821"/>
                  </a:lnTo>
                  <a:cubicBezTo>
                    <a:pt x="516296" y="666738"/>
                    <a:pt x="969911" y="1120352"/>
                    <a:pt x="1538829" y="1178306"/>
                  </a:cubicBezTo>
                  <a:lnTo>
                    <a:pt x="1659856" y="1184437"/>
                  </a:lnTo>
                  <a:lnTo>
                    <a:pt x="1659856" y="1188620"/>
                  </a:lnTo>
                  <a:lnTo>
                    <a:pt x="1538406" y="1182467"/>
                  </a:lnTo>
                  <a:cubicBezTo>
                    <a:pt x="967538" y="1124311"/>
                    <a:pt x="512338" y="669111"/>
                    <a:pt x="454182" y="98244"/>
                  </a:cubicBezTo>
                  <a:close/>
                  <a:moveTo>
                    <a:pt x="399292" y="0"/>
                  </a:moveTo>
                  <a:lnTo>
                    <a:pt x="403475" y="0"/>
                  </a:lnTo>
                  <a:lnTo>
                    <a:pt x="408689" y="102925"/>
                  </a:lnTo>
                  <a:cubicBezTo>
                    <a:pt x="469037" y="695336"/>
                    <a:pt x="941392" y="1167622"/>
                    <a:pt x="1533740" y="1227960"/>
                  </a:cubicBezTo>
                  <a:lnTo>
                    <a:pt x="1659856" y="1234349"/>
                  </a:lnTo>
                  <a:lnTo>
                    <a:pt x="1659856" y="1238532"/>
                  </a:lnTo>
                  <a:lnTo>
                    <a:pt x="1533302" y="1232121"/>
                  </a:lnTo>
                  <a:cubicBezTo>
                    <a:pt x="938940" y="1171580"/>
                    <a:pt x="465068" y="697709"/>
                    <a:pt x="404527" y="103348"/>
                  </a:cubicBezTo>
                  <a:close/>
                  <a:moveTo>
                    <a:pt x="349381" y="0"/>
                  </a:moveTo>
                  <a:lnTo>
                    <a:pt x="353564" y="0"/>
                  </a:lnTo>
                  <a:lnTo>
                    <a:pt x="359036" y="108013"/>
                  </a:lnTo>
                  <a:cubicBezTo>
                    <a:pt x="421769" y="723854"/>
                    <a:pt x="912794" y="1214879"/>
                    <a:pt x="1528636" y="1277612"/>
                  </a:cubicBezTo>
                  <a:lnTo>
                    <a:pt x="1659856" y="1284260"/>
                  </a:lnTo>
                  <a:lnTo>
                    <a:pt x="1659856" y="1288443"/>
                  </a:lnTo>
                  <a:lnTo>
                    <a:pt x="1528213" y="1281774"/>
                  </a:lnTo>
                  <a:cubicBezTo>
                    <a:pt x="910422" y="1218838"/>
                    <a:pt x="417811" y="726227"/>
                    <a:pt x="354875" y="108436"/>
                  </a:cubicBezTo>
                  <a:close/>
                  <a:moveTo>
                    <a:pt x="299470" y="0"/>
                  </a:moveTo>
                  <a:lnTo>
                    <a:pt x="303653" y="0"/>
                  </a:lnTo>
                  <a:lnTo>
                    <a:pt x="309384" y="113117"/>
                  </a:lnTo>
                  <a:cubicBezTo>
                    <a:pt x="374511" y="752451"/>
                    <a:pt x="884277" y="1262148"/>
                    <a:pt x="1523548" y="1327266"/>
                  </a:cubicBezTo>
                  <a:lnTo>
                    <a:pt x="1659856" y="1334171"/>
                  </a:lnTo>
                  <a:lnTo>
                    <a:pt x="1659856" y="1338354"/>
                  </a:lnTo>
                  <a:lnTo>
                    <a:pt x="1523109" y="1331427"/>
                  </a:lnTo>
                  <a:cubicBezTo>
                    <a:pt x="881825" y="1266106"/>
                    <a:pt x="370542" y="754824"/>
                    <a:pt x="305221" y="113540"/>
                  </a:cubicBezTo>
                  <a:close/>
                  <a:moveTo>
                    <a:pt x="249559" y="0"/>
                  </a:moveTo>
                  <a:lnTo>
                    <a:pt x="253742" y="0"/>
                  </a:lnTo>
                  <a:lnTo>
                    <a:pt x="259730" y="118205"/>
                  </a:lnTo>
                  <a:cubicBezTo>
                    <a:pt x="327243" y="780970"/>
                    <a:pt x="855680" y="1309406"/>
                    <a:pt x="1518445" y="1376918"/>
                  </a:cubicBezTo>
                  <a:lnTo>
                    <a:pt x="1659856" y="1384082"/>
                  </a:lnTo>
                  <a:lnTo>
                    <a:pt x="1659856" y="1388265"/>
                  </a:lnTo>
                  <a:lnTo>
                    <a:pt x="1518022" y="1381079"/>
                  </a:lnTo>
                  <a:cubicBezTo>
                    <a:pt x="853307" y="1313364"/>
                    <a:pt x="323284" y="783343"/>
                    <a:pt x="255569" y="118628"/>
                  </a:cubicBezTo>
                  <a:close/>
                  <a:moveTo>
                    <a:pt x="199648" y="0"/>
                  </a:moveTo>
                  <a:lnTo>
                    <a:pt x="203831" y="0"/>
                  </a:lnTo>
                  <a:lnTo>
                    <a:pt x="210078" y="123293"/>
                  </a:lnTo>
                  <a:cubicBezTo>
                    <a:pt x="279985" y="809488"/>
                    <a:pt x="827161" y="1356663"/>
                    <a:pt x="1513357" y="1426570"/>
                  </a:cubicBezTo>
                  <a:lnTo>
                    <a:pt x="1659856" y="1433993"/>
                  </a:lnTo>
                  <a:lnTo>
                    <a:pt x="1659856" y="1438176"/>
                  </a:lnTo>
                  <a:lnTo>
                    <a:pt x="1512918" y="1430733"/>
                  </a:lnTo>
                  <a:cubicBezTo>
                    <a:pt x="824709" y="1360632"/>
                    <a:pt x="276016" y="811940"/>
                    <a:pt x="205916" y="123732"/>
                  </a:cubicBezTo>
                  <a:close/>
                  <a:moveTo>
                    <a:pt x="149737" y="0"/>
                  </a:moveTo>
                  <a:lnTo>
                    <a:pt x="153920" y="0"/>
                  </a:lnTo>
                  <a:lnTo>
                    <a:pt x="160424" y="128398"/>
                  </a:lnTo>
                  <a:cubicBezTo>
                    <a:pt x="232717" y="838085"/>
                    <a:pt x="798564" y="1403932"/>
                    <a:pt x="1508253" y="1476224"/>
                  </a:cubicBezTo>
                  <a:lnTo>
                    <a:pt x="1659856" y="1483904"/>
                  </a:lnTo>
                  <a:lnTo>
                    <a:pt x="1659856" y="1488087"/>
                  </a:lnTo>
                  <a:lnTo>
                    <a:pt x="1507830" y="1480385"/>
                  </a:lnTo>
                  <a:cubicBezTo>
                    <a:pt x="796192" y="1407890"/>
                    <a:pt x="228758" y="840457"/>
                    <a:pt x="156263" y="128821"/>
                  </a:cubicBezTo>
                  <a:close/>
                  <a:moveTo>
                    <a:pt x="99826" y="0"/>
                  </a:moveTo>
                  <a:lnTo>
                    <a:pt x="104009" y="0"/>
                  </a:lnTo>
                  <a:lnTo>
                    <a:pt x="110772" y="133486"/>
                  </a:lnTo>
                  <a:cubicBezTo>
                    <a:pt x="185459" y="866604"/>
                    <a:pt x="770046" y="1451190"/>
                    <a:pt x="1503165" y="1525876"/>
                  </a:cubicBezTo>
                  <a:lnTo>
                    <a:pt x="1659856" y="1533815"/>
                  </a:lnTo>
                  <a:lnTo>
                    <a:pt x="1659856" y="1537998"/>
                  </a:lnTo>
                  <a:lnTo>
                    <a:pt x="1502726" y="1530038"/>
                  </a:lnTo>
                  <a:cubicBezTo>
                    <a:pt x="767595" y="1455158"/>
                    <a:pt x="181490" y="869055"/>
                    <a:pt x="106610" y="133925"/>
                  </a:cubicBezTo>
                  <a:close/>
                  <a:moveTo>
                    <a:pt x="49915" y="0"/>
                  </a:moveTo>
                  <a:lnTo>
                    <a:pt x="54098" y="0"/>
                  </a:lnTo>
                  <a:lnTo>
                    <a:pt x="61119" y="138590"/>
                  </a:lnTo>
                  <a:cubicBezTo>
                    <a:pt x="138191" y="895201"/>
                    <a:pt x="741449" y="1498458"/>
                    <a:pt x="1498061" y="1575529"/>
                  </a:cubicBezTo>
                  <a:lnTo>
                    <a:pt x="1659856" y="1583726"/>
                  </a:lnTo>
                  <a:lnTo>
                    <a:pt x="1659856" y="1587909"/>
                  </a:lnTo>
                  <a:lnTo>
                    <a:pt x="1497638" y="1579691"/>
                  </a:lnTo>
                  <a:cubicBezTo>
                    <a:pt x="739076" y="1502416"/>
                    <a:pt x="134232" y="897573"/>
                    <a:pt x="56958" y="139013"/>
                  </a:cubicBezTo>
                  <a:close/>
                  <a:moveTo>
                    <a:pt x="0" y="0"/>
                  </a:moveTo>
                  <a:lnTo>
                    <a:pt x="4137" y="0"/>
                  </a:lnTo>
                  <a:lnTo>
                    <a:pt x="10913" y="139089"/>
                  </a:lnTo>
                  <a:cubicBezTo>
                    <a:pt x="48243" y="520110"/>
                    <a:pt x="214707" y="873418"/>
                    <a:pt x="488969" y="1147679"/>
                  </a:cubicBezTo>
                  <a:cubicBezTo>
                    <a:pt x="763231" y="1421941"/>
                    <a:pt x="1116612" y="1588404"/>
                    <a:pt x="1497588" y="1625735"/>
                  </a:cubicBezTo>
                  <a:lnTo>
                    <a:pt x="1659856" y="1633641"/>
                  </a:lnTo>
                  <a:lnTo>
                    <a:pt x="1659856" y="1637819"/>
                  </a:lnTo>
                  <a:lnTo>
                    <a:pt x="1492299" y="1629359"/>
                  </a:lnTo>
                  <a:cubicBezTo>
                    <a:pt x="709294" y="1549840"/>
                    <a:pt x="86807" y="927354"/>
                    <a:pt x="7289" y="144351"/>
                  </a:cubicBezTo>
                  <a:close/>
                </a:path>
              </a:pathLst>
            </a:custGeom>
            <a:solidFill>
              <a:schemeClr val="bg2"/>
            </a:solidFill>
            <a:ln w="9552" cap="flat">
              <a:noFill/>
              <a:prstDash val="solid"/>
              <a:miter/>
            </a:ln>
          </p:spPr>
          <p:txBody>
            <a:bodyPr rtlCol="0" anchor="ctr"/>
            <a:lstStyle/>
            <a:p>
              <a:endParaRPr lang="en-US"/>
            </a:p>
          </p:txBody>
        </p:sp>
        <p:sp>
          <p:nvSpPr>
            <p:cNvPr id="95" name="Freeform 94">
              <a:extLst>
                <a:ext uri="{FF2B5EF4-FFF2-40B4-BE49-F238E27FC236}">
                  <a16:creationId xmlns:a16="http://schemas.microsoft.com/office/drawing/2014/main" id="{309A21D2-0680-6803-99EF-A5C9174FFC85}"/>
                </a:ext>
              </a:extLst>
            </p:cNvPr>
            <p:cNvSpPr/>
            <p:nvPr userDrawn="1"/>
          </p:nvSpPr>
          <p:spPr>
            <a:xfrm rot="2078316">
              <a:off x="824662" y="5675257"/>
              <a:ext cx="497017" cy="929172"/>
            </a:xfrm>
            <a:custGeom>
              <a:avLst/>
              <a:gdLst>
                <a:gd name="connsiteX0" fmla="*/ 496960 w 497017"/>
                <a:gd name="connsiteY0" fmla="*/ 554989 h 929172"/>
                <a:gd name="connsiteX1" fmla="*/ 497017 w 497017"/>
                <a:gd name="connsiteY1" fmla="*/ 560030 h 929172"/>
                <a:gd name="connsiteX2" fmla="*/ 496253 w 497017"/>
                <a:gd name="connsiteY2" fmla="*/ 561983 h 929172"/>
                <a:gd name="connsiteX3" fmla="*/ 467309 w 497017"/>
                <a:gd name="connsiteY3" fmla="*/ 444583 h 929172"/>
                <a:gd name="connsiteX4" fmla="*/ 470293 w 497017"/>
                <a:gd name="connsiteY4" fmla="*/ 448901 h 929172"/>
                <a:gd name="connsiteX5" fmla="*/ 452400 w 497017"/>
                <a:gd name="connsiteY5" fmla="*/ 625852 h 929172"/>
                <a:gd name="connsiteX6" fmla="*/ 452895 w 497017"/>
                <a:gd name="connsiteY6" fmla="*/ 635617 h 929172"/>
                <a:gd name="connsiteX7" fmla="*/ 449645 w 497017"/>
                <a:gd name="connsiteY7" fmla="*/ 638989 h 929172"/>
                <a:gd name="connsiteX8" fmla="*/ 448979 w 497017"/>
                <a:gd name="connsiteY8" fmla="*/ 625852 h 929172"/>
                <a:gd name="connsiteX9" fmla="*/ 436391 w 497017"/>
                <a:gd name="connsiteY9" fmla="*/ 399829 h 929172"/>
                <a:gd name="connsiteX10" fmla="*/ 438967 w 497017"/>
                <a:gd name="connsiteY10" fmla="*/ 403558 h 929172"/>
                <a:gd name="connsiteX11" fmla="*/ 430899 w 497017"/>
                <a:gd name="connsiteY11" fmla="*/ 434856 h 929172"/>
                <a:gd name="connsiteX12" fmla="*/ 411584 w 497017"/>
                <a:gd name="connsiteY12" fmla="*/ 625852 h 929172"/>
                <a:gd name="connsiteX13" fmla="*/ 413701 w 497017"/>
                <a:gd name="connsiteY13" fmla="*/ 667637 h 929172"/>
                <a:gd name="connsiteX14" fmla="*/ 410395 w 497017"/>
                <a:gd name="connsiteY14" fmla="*/ 669921 h 929172"/>
                <a:gd name="connsiteX15" fmla="*/ 408163 w 497017"/>
                <a:gd name="connsiteY15" fmla="*/ 625852 h 929172"/>
                <a:gd name="connsiteX16" fmla="*/ 427546 w 497017"/>
                <a:gd name="connsiteY16" fmla="*/ 434151 h 929172"/>
                <a:gd name="connsiteX17" fmla="*/ 405731 w 497017"/>
                <a:gd name="connsiteY17" fmla="*/ 355449 h 929172"/>
                <a:gd name="connsiteX18" fmla="*/ 408299 w 497017"/>
                <a:gd name="connsiteY18" fmla="*/ 359165 h 929172"/>
                <a:gd name="connsiteX19" fmla="*/ 390911 w 497017"/>
                <a:gd name="connsiteY19" fmla="*/ 426628 h 929172"/>
                <a:gd name="connsiteX20" fmla="*/ 370767 w 497017"/>
                <a:gd name="connsiteY20" fmla="*/ 625851 h 929172"/>
                <a:gd name="connsiteX21" fmla="*/ 374264 w 497017"/>
                <a:gd name="connsiteY21" fmla="*/ 694882 h 929172"/>
                <a:gd name="connsiteX22" fmla="*/ 370959 w 497017"/>
                <a:gd name="connsiteY22" fmla="*/ 697165 h 929172"/>
                <a:gd name="connsiteX23" fmla="*/ 367346 w 497017"/>
                <a:gd name="connsiteY23" fmla="*/ 625851 h 929172"/>
                <a:gd name="connsiteX24" fmla="*/ 387561 w 497017"/>
                <a:gd name="connsiteY24" fmla="*/ 425946 h 929172"/>
                <a:gd name="connsiteX25" fmla="*/ 375607 w 497017"/>
                <a:gd name="connsiteY25" fmla="*/ 311845 h 929172"/>
                <a:gd name="connsiteX26" fmla="*/ 377982 w 497017"/>
                <a:gd name="connsiteY26" fmla="*/ 315282 h 929172"/>
                <a:gd name="connsiteX27" fmla="*/ 376358 w 497017"/>
                <a:gd name="connsiteY27" fmla="*/ 319710 h 929172"/>
                <a:gd name="connsiteX28" fmla="*/ 329951 w 497017"/>
                <a:gd name="connsiteY28" fmla="*/ 625852 h 929172"/>
                <a:gd name="connsiteX29" fmla="*/ 334829 w 497017"/>
                <a:gd name="connsiteY29" fmla="*/ 722126 h 929172"/>
                <a:gd name="connsiteX30" fmla="*/ 331523 w 497017"/>
                <a:gd name="connsiteY30" fmla="*/ 724410 h 929172"/>
                <a:gd name="connsiteX31" fmla="*/ 326530 w 497017"/>
                <a:gd name="connsiteY31" fmla="*/ 625852 h 929172"/>
                <a:gd name="connsiteX32" fmla="*/ 373093 w 497017"/>
                <a:gd name="connsiteY32" fmla="*/ 318701 h 929172"/>
                <a:gd name="connsiteX33" fmla="*/ 347247 w 497017"/>
                <a:gd name="connsiteY33" fmla="*/ 270793 h 929172"/>
                <a:gd name="connsiteX34" fmla="*/ 349621 w 497017"/>
                <a:gd name="connsiteY34" fmla="*/ 274230 h 929172"/>
                <a:gd name="connsiteX35" fmla="*/ 337384 w 497017"/>
                <a:gd name="connsiteY35" fmla="*/ 307600 h 929172"/>
                <a:gd name="connsiteX36" fmla="*/ 289135 w 497017"/>
                <a:gd name="connsiteY36" fmla="*/ 625852 h 929172"/>
                <a:gd name="connsiteX37" fmla="*/ 294677 w 497017"/>
                <a:gd name="connsiteY37" fmla="*/ 735242 h 929172"/>
                <a:gd name="connsiteX38" fmla="*/ 296701 w 497017"/>
                <a:gd name="connsiteY38" fmla="*/ 748467 h 929172"/>
                <a:gd name="connsiteX39" fmla="*/ 293576 w 497017"/>
                <a:gd name="connsiteY39" fmla="*/ 750626 h 929172"/>
                <a:gd name="connsiteX40" fmla="*/ 291274 w 497017"/>
                <a:gd name="connsiteY40" fmla="*/ 735587 h 929172"/>
                <a:gd name="connsiteX41" fmla="*/ 285714 w 497017"/>
                <a:gd name="connsiteY41" fmla="*/ 625852 h 929172"/>
                <a:gd name="connsiteX42" fmla="*/ 334119 w 497017"/>
                <a:gd name="connsiteY42" fmla="*/ 306592 h 929172"/>
                <a:gd name="connsiteX43" fmla="*/ 318872 w 497017"/>
                <a:gd name="connsiteY43" fmla="*/ 229721 h 929172"/>
                <a:gd name="connsiteX44" fmla="*/ 321247 w 497017"/>
                <a:gd name="connsiteY44" fmla="*/ 233158 h 929172"/>
                <a:gd name="connsiteX45" fmla="*/ 298401 w 497017"/>
                <a:gd name="connsiteY45" fmla="*/ 295461 h 929172"/>
                <a:gd name="connsiteX46" fmla="*/ 248318 w 497017"/>
                <a:gd name="connsiteY46" fmla="*/ 625851 h 929172"/>
                <a:gd name="connsiteX47" fmla="*/ 254071 w 497017"/>
                <a:gd name="connsiteY47" fmla="*/ 739414 h 929172"/>
                <a:gd name="connsiteX48" fmla="*/ 259401 w 497017"/>
                <a:gd name="connsiteY48" fmla="*/ 774235 h 929172"/>
                <a:gd name="connsiteX49" fmla="*/ 256274 w 497017"/>
                <a:gd name="connsiteY49" fmla="*/ 776396 h 929172"/>
                <a:gd name="connsiteX50" fmla="*/ 250667 w 497017"/>
                <a:gd name="connsiteY50" fmla="*/ 739760 h 929172"/>
                <a:gd name="connsiteX51" fmla="*/ 244897 w 497017"/>
                <a:gd name="connsiteY51" fmla="*/ 625851 h 929172"/>
                <a:gd name="connsiteX52" fmla="*/ 295136 w 497017"/>
                <a:gd name="connsiteY52" fmla="*/ 294452 h 929172"/>
                <a:gd name="connsiteX53" fmla="*/ 290513 w 497017"/>
                <a:gd name="connsiteY53" fmla="*/ 188671 h 929172"/>
                <a:gd name="connsiteX54" fmla="*/ 292887 w 497017"/>
                <a:gd name="connsiteY54" fmla="*/ 192107 h 929172"/>
                <a:gd name="connsiteX55" fmla="*/ 259427 w 497017"/>
                <a:gd name="connsiteY55" fmla="*/ 283351 h 929172"/>
                <a:gd name="connsiteX56" fmla="*/ 207502 w 497017"/>
                <a:gd name="connsiteY56" fmla="*/ 625852 h 929172"/>
                <a:gd name="connsiteX57" fmla="*/ 213466 w 497017"/>
                <a:gd name="connsiteY57" fmla="*/ 743576 h 929172"/>
                <a:gd name="connsiteX58" fmla="*/ 222102 w 497017"/>
                <a:gd name="connsiteY58" fmla="*/ 800003 h 929172"/>
                <a:gd name="connsiteX59" fmla="*/ 218977 w 497017"/>
                <a:gd name="connsiteY59" fmla="*/ 802162 h 929172"/>
                <a:gd name="connsiteX60" fmla="*/ 210063 w 497017"/>
                <a:gd name="connsiteY60" fmla="*/ 743922 h 929172"/>
                <a:gd name="connsiteX61" fmla="*/ 204081 w 497017"/>
                <a:gd name="connsiteY61" fmla="*/ 625852 h 929172"/>
                <a:gd name="connsiteX62" fmla="*/ 256161 w 497017"/>
                <a:gd name="connsiteY62" fmla="*/ 282343 h 929172"/>
                <a:gd name="connsiteX63" fmla="*/ 263001 w 497017"/>
                <a:gd name="connsiteY63" fmla="*/ 148848 h 929172"/>
                <a:gd name="connsiteX64" fmla="*/ 265247 w 497017"/>
                <a:gd name="connsiteY64" fmla="*/ 152098 h 929172"/>
                <a:gd name="connsiteX65" fmla="*/ 260657 w 497017"/>
                <a:gd name="connsiteY65" fmla="*/ 161611 h 929172"/>
                <a:gd name="connsiteX66" fmla="*/ 166686 w 497017"/>
                <a:gd name="connsiteY66" fmla="*/ 625852 h 929172"/>
                <a:gd name="connsiteX67" fmla="*/ 172862 w 497017"/>
                <a:gd name="connsiteY67" fmla="*/ 747737 h 929172"/>
                <a:gd name="connsiteX68" fmla="*/ 184806 w 497017"/>
                <a:gd name="connsiteY68" fmla="*/ 825769 h 929172"/>
                <a:gd name="connsiteX69" fmla="*/ 181676 w 497017"/>
                <a:gd name="connsiteY69" fmla="*/ 827932 h 929172"/>
                <a:gd name="connsiteX70" fmla="*/ 169458 w 497017"/>
                <a:gd name="connsiteY70" fmla="*/ 748096 h 929172"/>
                <a:gd name="connsiteX71" fmla="*/ 163265 w 497017"/>
                <a:gd name="connsiteY71" fmla="*/ 625852 h 929172"/>
                <a:gd name="connsiteX72" fmla="*/ 257497 w 497017"/>
                <a:gd name="connsiteY72" fmla="*/ 160257 h 929172"/>
                <a:gd name="connsiteX73" fmla="*/ 236358 w 497017"/>
                <a:gd name="connsiteY73" fmla="*/ 110283 h 929172"/>
                <a:gd name="connsiteX74" fmla="*/ 238588 w 497017"/>
                <a:gd name="connsiteY74" fmla="*/ 113509 h 929172"/>
                <a:gd name="connsiteX75" fmla="*/ 223047 w 497017"/>
                <a:gd name="connsiteY75" fmla="*/ 145722 h 929172"/>
                <a:gd name="connsiteX76" fmla="*/ 125869 w 497017"/>
                <a:gd name="connsiteY76" fmla="*/ 625851 h 929172"/>
                <a:gd name="connsiteX77" fmla="*/ 132255 w 497017"/>
                <a:gd name="connsiteY77" fmla="*/ 751910 h 929172"/>
                <a:gd name="connsiteX78" fmla="*/ 147503 w 497017"/>
                <a:gd name="connsiteY78" fmla="*/ 851540 h 929172"/>
                <a:gd name="connsiteX79" fmla="*/ 144379 w 497017"/>
                <a:gd name="connsiteY79" fmla="*/ 853698 h 929172"/>
                <a:gd name="connsiteX80" fmla="*/ 128852 w 497017"/>
                <a:gd name="connsiteY80" fmla="*/ 752256 h 929172"/>
                <a:gd name="connsiteX81" fmla="*/ 122448 w 497017"/>
                <a:gd name="connsiteY81" fmla="*/ 625851 h 929172"/>
                <a:gd name="connsiteX82" fmla="*/ 219898 w 497017"/>
                <a:gd name="connsiteY82" fmla="*/ 144400 h 929172"/>
                <a:gd name="connsiteX83" fmla="*/ 209700 w 497017"/>
                <a:gd name="connsiteY83" fmla="*/ 71694 h 929172"/>
                <a:gd name="connsiteX84" fmla="*/ 211946 w 497017"/>
                <a:gd name="connsiteY84" fmla="*/ 74946 h 929172"/>
                <a:gd name="connsiteX85" fmla="*/ 185449 w 497017"/>
                <a:gd name="connsiteY85" fmla="*/ 129866 h 929172"/>
                <a:gd name="connsiteX86" fmla="*/ 85053 w 497017"/>
                <a:gd name="connsiteY86" fmla="*/ 625852 h 929172"/>
                <a:gd name="connsiteX87" fmla="*/ 91651 w 497017"/>
                <a:gd name="connsiteY87" fmla="*/ 756072 h 929172"/>
                <a:gd name="connsiteX88" fmla="*/ 110207 w 497017"/>
                <a:gd name="connsiteY88" fmla="*/ 877306 h 929172"/>
                <a:gd name="connsiteX89" fmla="*/ 107077 w 497017"/>
                <a:gd name="connsiteY89" fmla="*/ 879468 h 929172"/>
                <a:gd name="connsiteX90" fmla="*/ 88247 w 497017"/>
                <a:gd name="connsiteY90" fmla="*/ 756431 h 929172"/>
                <a:gd name="connsiteX91" fmla="*/ 81632 w 497017"/>
                <a:gd name="connsiteY91" fmla="*/ 625852 h 929172"/>
                <a:gd name="connsiteX92" fmla="*/ 182289 w 497017"/>
                <a:gd name="connsiteY92" fmla="*/ 128512 h 929172"/>
                <a:gd name="connsiteX93" fmla="*/ 183058 w 497017"/>
                <a:gd name="connsiteY93" fmla="*/ 33131 h 929172"/>
                <a:gd name="connsiteX94" fmla="*/ 185287 w 497017"/>
                <a:gd name="connsiteY94" fmla="*/ 36357 h 929172"/>
                <a:gd name="connsiteX95" fmla="*/ 147840 w 497017"/>
                <a:gd name="connsiteY95" fmla="*/ 113977 h 929172"/>
                <a:gd name="connsiteX96" fmla="*/ 44237 w 497017"/>
                <a:gd name="connsiteY96" fmla="*/ 625852 h 929172"/>
                <a:gd name="connsiteX97" fmla="*/ 71026 w 497017"/>
                <a:gd name="connsiteY97" fmla="*/ 890800 h 929172"/>
                <a:gd name="connsiteX98" fmla="*/ 73996 w 497017"/>
                <a:gd name="connsiteY98" fmla="*/ 902322 h 929172"/>
                <a:gd name="connsiteX99" fmla="*/ 71003 w 497017"/>
                <a:gd name="connsiteY99" fmla="*/ 904390 h 929172"/>
                <a:gd name="connsiteX100" fmla="*/ 67676 w 497017"/>
                <a:gd name="connsiteY100" fmla="*/ 891483 h 929172"/>
                <a:gd name="connsiteX101" fmla="*/ 40816 w 497017"/>
                <a:gd name="connsiteY101" fmla="*/ 625852 h 929172"/>
                <a:gd name="connsiteX102" fmla="*/ 144691 w 497017"/>
                <a:gd name="connsiteY102" fmla="*/ 112656 h 929172"/>
                <a:gd name="connsiteX103" fmla="*/ 153297 w 497017"/>
                <a:gd name="connsiteY103" fmla="*/ 0 h 929172"/>
                <a:gd name="connsiteX104" fmla="*/ 155380 w 497017"/>
                <a:gd name="connsiteY104" fmla="*/ 2008 h 929172"/>
                <a:gd name="connsiteX105" fmla="*/ 106055 w 497017"/>
                <a:gd name="connsiteY105" fmla="*/ 106230 h 929172"/>
                <a:gd name="connsiteX106" fmla="*/ 3421 w 497017"/>
                <a:gd name="connsiteY106" fmla="*/ 625852 h 929172"/>
                <a:gd name="connsiteX107" fmla="*/ 29487 w 497017"/>
                <a:gd name="connsiteY107" fmla="*/ 892682 h 929172"/>
                <a:gd name="connsiteX108" fmla="*/ 38095 w 497017"/>
                <a:gd name="connsiteY108" fmla="*/ 927124 h 929172"/>
                <a:gd name="connsiteX109" fmla="*/ 35131 w 497017"/>
                <a:gd name="connsiteY109" fmla="*/ 929172 h 929172"/>
                <a:gd name="connsiteX110" fmla="*/ 27641 w 497017"/>
                <a:gd name="connsiteY110" fmla="*/ 900045 h 929172"/>
                <a:gd name="connsiteX111" fmla="*/ 0 w 497017"/>
                <a:gd name="connsiteY111" fmla="*/ 625852 h 929172"/>
                <a:gd name="connsiteX112" fmla="*/ 106918 w 497017"/>
                <a:gd name="connsiteY112" fmla="*/ 96275 h 9291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Lst>
              <a:rect l="l" t="t" r="r" b="b"/>
              <a:pathLst>
                <a:path w="497017" h="929172">
                  <a:moveTo>
                    <a:pt x="496960" y="554989"/>
                  </a:moveTo>
                  <a:lnTo>
                    <a:pt x="497017" y="560030"/>
                  </a:lnTo>
                  <a:lnTo>
                    <a:pt x="496253" y="561983"/>
                  </a:lnTo>
                  <a:close/>
                  <a:moveTo>
                    <a:pt x="467309" y="444583"/>
                  </a:moveTo>
                  <a:lnTo>
                    <a:pt x="470293" y="448901"/>
                  </a:lnTo>
                  <a:lnTo>
                    <a:pt x="452400" y="625852"/>
                  </a:lnTo>
                  <a:lnTo>
                    <a:pt x="452895" y="635617"/>
                  </a:lnTo>
                  <a:lnTo>
                    <a:pt x="449645" y="638989"/>
                  </a:lnTo>
                  <a:lnTo>
                    <a:pt x="448979" y="625852"/>
                  </a:lnTo>
                  <a:close/>
                  <a:moveTo>
                    <a:pt x="436391" y="399829"/>
                  </a:moveTo>
                  <a:lnTo>
                    <a:pt x="438967" y="403558"/>
                  </a:lnTo>
                  <a:lnTo>
                    <a:pt x="430899" y="434856"/>
                  </a:lnTo>
                  <a:cubicBezTo>
                    <a:pt x="418236" y="496571"/>
                    <a:pt x="411584" y="560450"/>
                    <a:pt x="411584" y="625852"/>
                  </a:cubicBezTo>
                  <a:lnTo>
                    <a:pt x="413701" y="667637"/>
                  </a:lnTo>
                  <a:lnTo>
                    <a:pt x="410395" y="669921"/>
                  </a:lnTo>
                  <a:lnTo>
                    <a:pt x="408163" y="625852"/>
                  </a:lnTo>
                  <a:cubicBezTo>
                    <a:pt x="408163" y="560207"/>
                    <a:pt x="414838" y="496092"/>
                    <a:pt x="427546" y="434151"/>
                  </a:cubicBezTo>
                  <a:close/>
                  <a:moveTo>
                    <a:pt x="405731" y="355449"/>
                  </a:moveTo>
                  <a:lnTo>
                    <a:pt x="408299" y="359165"/>
                  </a:lnTo>
                  <a:lnTo>
                    <a:pt x="390911" y="426628"/>
                  </a:lnTo>
                  <a:cubicBezTo>
                    <a:pt x="377705" y="491000"/>
                    <a:pt x="370767" y="557631"/>
                    <a:pt x="370767" y="625851"/>
                  </a:cubicBezTo>
                  <a:lnTo>
                    <a:pt x="374264" y="694882"/>
                  </a:lnTo>
                  <a:lnTo>
                    <a:pt x="370959" y="697165"/>
                  </a:lnTo>
                  <a:lnTo>
                    <a:pt x="367346" y="625851"/>
                  </a:lnTo>
                  <a:cubicBezTo>
                    <a:pt x="367346" y="557397"/>
                    <a:pt x="374308" y="490539"/>
                    <a:pt x="387561" y="425946"/>
                  </a:cubicBezTo>
                  <a:close/>
                  <a:moveTo>
                    <a:pt x="375607" y="311845"/>
                  </a:moveTo>
                  <a:lnTo>
                    <a:pt x="377982" y="315282"/>
                  </a:lnTo>
                  <a:lnTo>
                    <a:pt x="376358" y="319710"/>
                  </a:lnTo>
                  <a:cubicBezTo>
                    <a:pt x="346203" y="416464"/>
                    <a:pt x="329951" y="519294"/>
                    <a:pt x="329951" y="625852"/>
                  </a:cubicBezTo>
                  <a:lnTo>
                    <a:pt x="334829" y="722126"/>
                  </a:lnTo>
                  <a:lnTo>
                    <a:pt x="331523" y="724410"/>
                  </a:lnTo>
                  <a:lnTo>
                    <a:pt x="326530" y="625852"/>
                  </a:lnTo>
                  <a:cubicBezTo>
                    <a:pt x="326530" y="518944"/>
                    <a:pt x="342836" y="415775"/>
                    <a:pt x="373093" y="318701"/>
                  </a:cubicBezTo>
                  <a:close/>
                  <a:moveTo>
                    <a:pt x="347247" y="270793"/>
                  </a:moveTo>
                  <a:lnTo>
                    <a:pt x="349621" y="274230"/>
                  </a:lnTo>
                  <a:lnTo>
                    <a:pt x="337384" y="307600"/>
                  </a:lnTo>
                  <a:cubicBezTo>
                    <a:pt x="306032" y="408183"/>
                    <a:pt x="289135" y="515081"/>
                    <a:pt x="289135" y="625852"/>
                  </a:cubicBezTo>
                  <a:cubicBezTo>
                    <a:pt x="289135" y="662776"/>
                    <a:pt x="291012" y="699269"/>
                    <a:pt x="294677" y="735242"/>
                  </a:cubicBezTo>
                  <a:lnTo>
                    <a:pt x="296701" y="748467"/>
                  </a:lnTo>
                  <a:lnTo>
                    <a:pt x="293576" y="750626"/>
                  </a:lnTo>
                  <a:lnTo>
                    <a:pt x="291274" y="735587"/>
                  </a:lnTo>
                  <a:cubicBezTo>
                    <a:pt x="287598" y="699501"/>
                    <a:pt x="285714" y="662892"/>
                    <a:pt x="285714" y="625852"/>
                  </a:cubicBezTo>
                  <a:cubicBezTo>
                    <a:pt x="285714" y="514731"/>
                    <a:pt x="302666" y="407494"/>
                    <a:pt x="334119" y="306592"/>
                  </a:cubicBezTo>
                  <a:close/>
                  <a:moveTo>
                    <a:pt x="318872" y="229721"/>
                  </a:moveTo>
                  <a:lnTo>
                    <a:pt x="321247" y="233158"/>
                  </a:lnTo>
                  <a:lnTo>
                    <a:pt x="298401" y="295461"/>
                  </a:lnTo>
                  <a:cubicBezTo>
                    <a:pt x="265857" y="399878"/>
                    <a:pt x="248318" y="510853"/>
                    <a:pt x="248318" y="625851"/>
                  </a:cubicBezTo>
                  <a:cubicBezTo>
                    <a:pt x="248318" y="664184"/>
                    <a:pt x="250267" y="702069"/>
                    <a:pt x="254071" y="739414"/>
                  </a:cubicBezTo>
                  <a:lnTo>
                    <a:pt x="259401" y="774235"/>
                  </a:lnTo>
                  <a:lnTo>
                    <a:pt x="256274" y="776396"/>
                  </a:lnTo>
                  <a:lnTo>
                    <a:pt x="250667" y="739760"/>
                  </a:lnTo>
                  <a:cubicBezTo>
                    <a:pt x="246852" y="702301"/>
                    <a:pt x="244897" y="664300"/>
                    <a:pt x="244897" y="625851"/>
                  </a:cubicBezTo>
                  <a:cubicBezTo>
                    <a:pt x="244897" y="510503"/>
                    <a:pt x="262491" y="399189"/>
                    <a:pt x="295136" y="294452"/>
                  </a:cubicBezTo>
                  <a:close/>
                  <a:moveTo>
                    <a:pt x="290513" y="188671"/>
                  </a:moveTo>
                  <a:lnTo>
                    <a:pt x="292887" y="192107"/>
                  </a:lnTo>
                  <a:lnTo>
                    <a:pt x="259427" y="283351"/>
                  </a:lnTo>
                  <a:cubicBezTo>
                    <a:pt x="225686" y="391598"/>
                    <a:pt x="207502" y="506641"/>
                    <a:pt x="207502" y="625852"/>
                  </a:cubicBezTo>
                  <a:cubicBezTo>
                    <a:pt x="207502" y="665589"/>
                    <a:pt x="209523" y="704863"/>
                    <a:pt x="213466" y="743576"/>
                  </a:cubicBezTo>
                  <a:lnTo>
                    <a:pt x="222102" y="800003"/>
                  </a:lnTo>
                  <a:lnTo>
                    <a:pt x="218977" y="802162"/>
                  </a:lnTo>
                  <a:lnTo>
                    <a:pt x="210063" y="743922"/>
                  </a:lnTo>
                  <a:cubicBezTo>
                    <a:pt x="206108" y="705095"/>
                    <a:pt x="204081" y="665706"/>
                    <a:pt x="204081" y="625852"/>
                  </a:cubicBezTo>
                  <a:cubicBezTo>
                    <a:pt x="204081" y="506291"/>
                    <a:pt x="222320" y="390910"/>
                    <a:pt x="256161" y="282343"/>
                  </a:cubicBezTo>
                  <a:close/>
                  <a:moveTo>
                    <a:pt x="263001" y="148848"/>
                  </a:moveTo>
                  <a:lnTo>
                    <a:pt x="265247" y="152098"/>
                  </a:lnTo>
                  <a:lnTo>
                    <a:pt x="260657" y="161611"/>
                  </a:lnTo>
                  <a:cubicBezTo>
                    <a:pt x="200160" y="304390"/>
                    <a:pt x="166686" y="461287"/>
                    <a:pt x="166686" y="625852"/>
                  </a:cubicBezTo>
                  <a:cubicBezTo>
                    <a:pt x="166686" y="666993"/>
                    <a:pt x="168778" y="707655"/>
                    <a:pt x="172862" y="747737"/>
                  </a:cubicBezTo>
                  <a:lnTo>
                    <a:pt x="184806" y="825769"/>
                  </a:lnTo>
                  <a:lnTo>
                    <a:pt x="181676" y="827932"/>
                  </a:lnTo>
                  <a:lnTo>
                    <a:pt x="169458" y="748096"/>
                  </a:lnTo>
                  <a:cubicBezTo>
                    <a:pt x="165363" y="707897"/>
                    <a:pt x="163265" y="667115"/>
                    <a:pt x="163265" y="625852"/>
                  </a:cubicBezTo>
                  <a:cubicBezTo>
                    <a:pt x="163265" y="460801"/>
                    <a:pt x="196832" y="303447"/>
                    <a:pt x="257497" y="160257"/>
                  </a:cubicBezTo>
                  <a:close/>
                  <a:moveTo>
                    <a:pt x="236358" y="110283"/>
                  </a:moveTo>
                  <a:lnTo>
                    <a:pt x="238588" y="113509"/>
                  </a:lnTo>
                  <a:lnTo>
                    <a:pt x="223047" y="145722"/>
                  </a:lnTo>
                  <a:cubicBezTo>
                    <a:pt x="160485" y="293383"/>
                    <a:pt x="125869" y="455650"/>
                    <a:pt x="125869" y="625851"/>
                  </a:cubicBezTo>
                  <a:cubicBezTo>
                    <a:pt x="125869" y="668401"/>
                    <a:pt x="128033" y="710456"/>
                    <a:pt x="132255" y="751910"/>
                  </a:cubicBezTo>
                  <a:lnTo>
                    <a:pt x="147503" y="851540"/>
                  </a:lnTo>
                  <a:lnTo>
                    <a:pt x="144379" y="853698"/>
                  </a:lnTo>
                  <a:lnTo>
                    <a:pt x="128852" y="752256"/>
                  </a:lnTo>
                  <a:cubicBezTo>
                    <a:pt x="124618" y="710688"/>
                    <a:pt x="122448" y="668518"/>
                    <a:pt x="122448" y="625851"/>
                  </a:cubicBezTo>
                  <a:cubicBezTo>
                    <a:pt x="122448" y="455183"/>
                    <a:pt x="157161" y="292470"/>
                    <a:pt x="219898" y="144400"/>
                  </a:cubicBezTo>
                  <a:close/>
                  <a:moveTo>
                    <a:pt x="209700" y="71694"/>
                  </a:moveTo>
                  <a:lnTo>
                    <a:pt x="211946" y="74946"/>
                  </a:lnTo>
                  <a:lnTo>
                    <a:pt x="185449" y="129866"/>
                  </a:lnTo>
                  <a:cubicBezTo>
                    <a:pt x="120816" y="282408"/>
                    <a:pt x="85053" y="450034"/>
                    <a:pt x="85053" y="625852"/>
                  </a:cubicBezTo>
                  <a:cubicBezTo>
                    <a:pt x="85053" y="669807"/>
                    <a:pt x="87288" y="713249"/>
                    <a:pt x="91651" y="756072"/>
                  </a:cubicBezTo>
                  <a:lnTo>
                    <a:pt x="110207" y="877306"/>
                  </a:lnTo>
                  <a:lnTo>
                    <a:pt x="107077" y="879468"/>
                  </a:lnTo>
                  <a:lnTo>
                    <a:pt x="88247" y="756431"/>
                  </a:lnTo>
                  <a:cubicBezTo>
                    <a:pt x="83873" y="713490"/>
                    <a:pt x="81632" y="669928"/>
                    <a:pt x="81632" y="625852"/>
                  </a:cubicBezTo>
                  <a:cubicBezTo>
                    <a:pt x="81632" y="449548"/>
                    <a:pt x="117487" y="281465"/>
                    <a:pt x="182289" y="128512"/>
                  </a:cubicBezTo>
                  <a:close/>
                  <a:moveTo>
                    <a:pt x="183058" y="33131"/>
                  </a:moveTo>
                  <a:lnTo>
                    <a:pt x="185287" y="36357"/>
                  </a:lnTo>
                  <a:lnTo>
                    <a:pt x="147840" y="113977"/>
                  </a:lnTo>
                  <a:cubicBezTo>
                    <a:pt x="81142" y="271402"/>
                    <a:pt x="44237" y="444397"/>
                    <a:pt x="44237" y="625852"/>
                  </a:cubicBezTo>
                  <a:cubicBezTo>
                    <a:pt x="44237" y="716579"/>
                    <a:pt x="53463" y="805192"/>
                    <a:pt x="71026" y="890800"/>
                  </a:cubicBezTo>
                  <a:lnTo>
                    <a:pt x="73996" y="902322"/>
                  </a:lnTo>
                  <a:lnTo>
                    <a:pt x="71003" y="904390"/>
                  </a:lnTo>
                  <a:lnTo>
                    <a:pt x="67676" y="891483"/>
                  </a:lnTo>
                  <a:cubicBezTo>
                    <a:pt x="50066" y="805653"/>
                    <a:pt x="40816" y="716812"/>
                    <a:pt x="40816" y="625852"/>
                  </a:cubicBezTo>
                  <a:cubicBezTo>
                    <a:pt x="40816" y="443931"/>
                    <a:pt x="77818" y="270489"/>
                    <a:pt x="144691" y="112656"/>
                  </a:cubicBezTo>
                  <a:close/>
                  <a:moveTo>
                    <a:pt x="153297" y="0"/>
                  </a:moveTo>
                  <a:lnTo>
                    <a:pt x="155380" y="2008"/>
                  </a:lnTo>
                  <a:lnTo>
                    <a:pt x="106055" y="106230"/>
                  </a:lnTo>
                  <a:cubicBezTo>
                    <a:pt x="38717" y="268773"/>
                    <a:pt x="3421" y="444592"/>
                    <a:pt x="3421" y="625852"/>
                  </a:cubicBezTo>
                  <a:cubicBezTo>
                    <a:pt x="3421" y="716482"/>
                    <a:pt x="12245" y="805752"/>
                    <a:pt x="29487" y="892682"/>
                  </a:cubicBezTo>
                  <a:lnTo>
                    <a:pt x="38095" y="927124"/>
                  </a:lnTo>
                  <a:lnTo>
                    <a:pt x="35131" y="929172"/>
                  </a:lnTo>
                  <a:lnTo>
                    <a:pt x="27641" y="900045"/>
                  </a:lnTo>
                  <a:cubicBezTo>
                    <a:pt x="9518" y="811478"/>
                    <a:pt x="0" y="719777"/>
                    <a:pt x="0" y="625852"/>
                  </a:cubicBezTo>
                  <a:cubicBezTo>
                    <a:pt x="0" y="438003"/>
                    <a:pt x="38071" y="259045"/>
                    <a:pt x="106918" y="96275"/>
                  </a:cubicBezTo>
                  <a:close/>
                </a:path>
              </a:pathLst>
            </a:custGeom>
            <a:solidFill>
              <a:schemeClr val="bg2"/>
            </a:solidFill>
            <a:ln w="7756" cap="flat">
              <a:noFill/>
              <a:prstDash val="solid"/>
              <a:miter/>
            </a:ln>
          </p:spPr>
          <p:txBody>
            <a:bodyPr rtlCol="0" anchor="ctr"/>
            <a:lstStyle/>
            <a:p>
              <a:endParaRPr lang="en-US"/>
            </a:p>
          </p:txBody>
        </p:sp>
        <p:sp>
          <p:nvSpPr>
            <p:cNvPr id="51" name="Freeform 50">
              <a:extLst>
                <a:ext uri="{FF2B5EF4-FFF2-40B4-BE49-F238E27FC236}">
                  <a16:creationId xmlns:a16="http://schemas.microsoft.com/office/drawing/2014/main" id="{BB5C043C-1E02-F3EA-7B76-7FEBE7428532}"/>
                </a:ext>
              </a:extLst>
            </p:cNvPr>
            <p:cNvSpPr/>
            <p:nvPr/>
          </p:nvSpPr>
          <p:spPr>
            <a:xfrm>
              <a:off x="456964" y="3022457"/>
              <a:ext cx="809896" cy="736266"/>
            </a:xfrm>
            <a:custGeom>
              <a:avLst/>
              <a:gdLst>
                <a:gd name="connsiteX0" fmla="*/ 809896 w 809896"/>
                <a:gd name="connsiteY0" fmla="*/ 451093 h 736266"/>
                <a:gd name="connsiteX1" fmla="*/ 809896 w 809896"/>
                <a:gd name="connsiteY1" fmla="*/ 455203 h 736266"/>
                <a:gd name="connsiteX2" fmla="*/ 744513 w 809896"/>
                <a:gd name="connsiteY2" fmla="*/ 504096 h 736266"/>
                <a:gd name="connsiteX3" fmla="*/ 117800 w 809896"/>
                <a:gd name="connsiteY3" fmla="*/ 731292 h 736266"/>
                <a:gd name="connsiteX4" fmla="*/ 19298 w 809896"/>
                <a:gd name="connsiteY4" fmla="*/ 736266 h 736266"/>
                <a:gd name="connsiteX5" fmla="*/ 17094 w 809896"/>
                <a:gd name="connsiteY5" fmla="*/ 732998 h 736266"/>
                <a:gd name="connsiteX6" fmla="*/ 113438 w 809896"/>
                <a:gd name="connsiteY6" fmla="*/ 728304 h 736266"/>
                <a:gd name="connsiteX7" fmla="*/ 736255 w 809896"/>
                <a:gd name="connsiteY7" fmla="*/ 505785 h 736266"/>
                <a:gd name="connsiteX8" fmla="*/ 809896 w 809896"/>
                <a:gd name="connsiteY8" fmla="*/ 398843 h 736266"/>
                <a:gd name="connsiteX9" fmla="*/ 809896 w 809896"/>
                <a:gd name="connsiteY9" fmla="*/ 403131 h 736266"/>
                <a:gd name="connsiteX10" fmla="*/ 720987 w 809896"/>
                <a:gd name="connsiteY10" fmla="*/ 469659 h 736266"/>
                <a:gd name="connsiteX11" fmla="*/ 113398 w 809896"/>
                <a:gd name="connsiteY11" fmla="*/ 690337 h 736266"/>
                <a:gd name="connsiteX12" fmla="*/ 5351 w 809896"/>
                <a:gd name="connsiteY12" fmla="*/ 695811 h 736266"/>
                <a:gd name="connsiteX13" fmla="*/ 4662 w 809896"/>
                <a:gd name="connsiteY13" fmla="*/ 692397 h 736266"/>
                <a:gd name="connsiteX14" fmla="*/ 113050 w 809896"/>
                <a:gd name="connsiteY14" fmla="*/ 686906 h 736266"/>
                <a:gd name="connsiteX15" fmla="*/ 719068 w 809896"/>
                <a:gd name="connsiteY15" fmla="*/ 466805 h 736266"/>
                <a:gd name="connsiteX16" fmla="*/ 809896 w 809896"/>
                <a:gd name="connsiteY16" fmla="*/ 345115 h 736266"/>
                <a:gd name="connsiteX17" fmla="*/ 809896 w 809896"/>
                <a:gd name="connsiteY17" fmla="*/ 349810 h 736266"/>
                <a:gd name="connsiteX18" fmla="*/ 797304 w 809896"/>
                <a:gd name="connsiteY18" fmla="*/ 361256 h 736266"/>
                <a:gd name="connsiteX19" fmla="*/ 109203 w 809896"/>
                <a:gd name="connsiteY19" fmla="*/ 649397 h 736266"/>
                <a:gd name="connsiteX20" fmla="*/ 0 w 809896"/>
                <a:gd name="connsiteY20" fmla="*/ 654929 h 736266"/>
                <a:gd name="connsiteX21" fmla="*/ 0 w 809896"/>
                <a:gd name="connsiteY21" fmla="*/ 651479 h 736266"/>
                <a:gd name="connsiteX22" fmla="*/ 108841 w 809896"/>
                <a:gd name="connsiteY22" fmla="*/ 645965 h 736266"/>
                <a:gd name="connsiteX23" fmla="*/ 795087 w 809896"/>
                <a:gd name="connsiteY23" fmla="*/ 358577 h 736266"/>
                <a:gd name="connsiteX24" fmla="*/ 809896 w 809896"/>
                <a:gd name="connsiteY24" fmla="*/ 289615 h 736266"/>
                <a:gd name="connsiteX25" fmla="*/ 809896 w 809896"/>
                <a:gd name="connsiteY25" fmla="*/ 294254 h 736266"/>
                <a:gd name="connsiteX26" fmla="*/ 771125 w 809896"/>
                <a:gd name="connsiteY26" fmla="*/ 329500 h 736266"/>
                <a:gd name="connsiteX27" fmla="*/ 104995 w 809896"/>
                <a:gd name="connsiteY27" fmla="*/ 608456 h 736266"/>
                <a:gd name="connsiteX28" fmla="*/ 0 w 809896"/>
                <a:gd name="connsiteY28" fmla="*/ 613775 h 736266"/>
                <a:gd name="connsiteX29" fmla="*/ 0 w 809896"/>
                <a:gd name="connsiteY29" fmla="*/ 610327 h 736266"/>
                <a:gd name="connsiteX30" fmla="*/ 104646 w 809896"/>
                <a:gd name="connsiteY30" fmla="*/ 605025 h 736266"/>
                <a:gd name="connsiteX31" fmla="*/ 768941 w 809896"/>
                <a:gd name="connsiteY31" fmla="*/ 326846 h 736266"/>
                <a:gd name="connsiteX32" fmla="*/ 809896 w 809896"/>
                <a:gd name="connsiteY32" fmla="*/ 234059 h 736266"/>
                <a:gd name="connsiteX33" fmla="*/ 809896 w 809896"/>
                <a:gd name="connsiteY33" fmla="*/ 238754 h 736266"/>
                <a:gd name="connsiteX34" fmla="*/ 744979 w 809896"/>
                <a:gd name="connsiteY34" fmla="*/ 297767 h 736266"/>
                <a:gd name="connsiteX35" fmla="*/ 100799 w 809896"/>
                <a:gd name="connsiteY35" fmla="*/ 567515 h 736266"/>
                <a:gd name="connsiteX36" fmla="*/ 0 w 809896"/>
                <a:gd name="connsiteY36" fmla="*/ 572622 h 736266"/>
                <a:gd name="connsiteX37" fmla="*/ 0 w 809896"/>
                <a:gd name="connsiteY37" fmla="*/ 569172 h 736266"/>
                <a:gd name="connsiteX38" fmla="*/ 100438 w 809896"/>
                <a:gd name="connsiteY38" fmla="*/ 564084 h 736266"/>
                <a:gd name="connsiteX39" fmla="*/ 742762 w 809896"/>
                <a:gd name="connsiteY39" fmla="*/ 295088 h 736266"/>
                <a:gd name="connsiteX40" fmla="*/ 809896 w 809896"/>
                <a:gd name="connsiteY40" fmla="*/ 176519 h 736266"/>
                <a:gd name="connsiteX41" fmla="*/ 809896 w 809896"/>
                <a:gd name="connsiteY41" fmla="*/ 181622 h 736266"/>
                <a:gd name="connsiteX42" fmla="*/ 801644 w 809896"/>
                <a:gd name="connsiteY42" fmla="*/ 190700 h 736266"/>
                <a:gd name="connsiteX43" fmla="*/ 96591 w 809896"/>
                <a:gd name="connsiteY43" fmla="*/ 526575 h 736266"/>
                <a:gd name="connsiteX44" fmla="*/ 0 w 809896"/>
                <a:gd name="connsiteY44" fmla="*/ 531468 h 736266"/>
                <a:gd name="connsiteX45" fmla="*/ 0 w 809896"/>
                <a:gd name="connsiteY45" fmla="*/ 528020 h 736266"/>
                <a:gd name="connsiteX46" fmla="*/ 96242 w 809896"/>
                <a:gd name="connsiteY46" fmla="*/ 523144 h 736266"/>
                <a:gd name="connsiteX47" fmla="*/ 799214 w 809896"/>
                <a:gd name="connsiteY47" fmla="*/ 188270 h 736266"/>
                <a:gd name="connsiteX48" fmla="*/ 805735 w 809896"/>
                <a:gd name="connsiteY48" fmla="*/ 119981 h 736266"/>
                <a:gd name="connsiteX49" fmla="*/ 806589 w 809896"/>
                <a:gd name="connsiteY49" fmla="*/ 124208 h 736266"/>
                <a:gd name="connsiteX50" fmla="*/ 772572 w 809896"/>
                <a:gd name="connsiteY50" fmla="*/ 161628 h 736266"/>
                <a:gd name="connsiteX51" fmla="*/ 92396 w 809896"/>
                <a:gd name="connsiteY51" fmla="*/ 485635 h 736266"/>
                <a:gd name="connsiteX52" fmla="*/ 0 w 809896"/>
                <a:gd name="connsiteY52" fmla="*/ 490316 h 736266"/>
                <a:gd name="connsiteX53" fmla="*/ 0 w 809896"/>
                <a:gd name="connsiteY53" fmla="*/ 486865 h 736266"/>
                <a:gd name="connsiteX54" fmla="*/ 92034 w 809896"/>
                <a:gd name="connsiteY54" fmla="*/ 482202 h 736266"/>
                <a:gd name="connsiteX55" fmla="*/ 770113 w 809896"/>
                <a:gd name="connsiteY55" fmla="*/ 159168 h 736266"/>
                <a:gd name="connsiteX56" fmla="*/ 791353 w 809896"/>
                <a:gd name="connsiteY56" fmla="*/ 74750 h 736266"/>
                <a:gd name="connsiteX57" fmla="*/ 793329 w 809896"/>
                <a:gd name="connsiteY57" fmla="*/ 77680 h 736266"/>
                <a:gd name="connsiteX58" fmla="*/ 743471 w 809896"/>
                <a:gd name="connsiteY58" fmla="*/ 132526 h 736266"/>
                <a:gd name="connsiteX59" fmla="*/ 88187 w 809896"/>
                <a:gd name="connsiteY59" fmla="*/ 444693 h 736266"/>
                <a:gd name="connsiteX60" fmla="*/ 0 w 809896"/>
                <a:gd name="connsiteY60" fmla="*/ 449161 h 736266"/>
                <a:gd name="connsiteX61" fmla="*/ 0 w 809896"/>
                <a:gd name="connsiteY61" fmla="*/ 445713 h 736266"/>
                <a:gd name="connsiteX62" fmla="*/ 87838 w 809896"/>
                <a:gd name="connsiteY62" fmla="*/ 441263 h 736266"/>
                <a:gd name="connsiteX63" fmla="*/ 741041 w 809896"/>
                <a:gd name="connsiteY63" fmla="*/ 130096 h 736266"/>
                <a:gd name="connsiteX64" fmla="*/ 767229 w 809896"/>
                <a:gd name="connsiteY64" fmla="*/ 40174 h 736266"/>
                <a:gd name="connsiteX65" fmla="*/ 768718 w 809896"/>
                <a:gd name="connsiteY65" fmla="*/ 41178 h 736266"/>
                <a:gd name="connsiteX66" fmla="*/ 769695 w 809896"/>
                <a:gd name="connsiteY66" fmla="*/ 42626 h 736266"/>
                <a:gd name="connsiteX67" fmla="*/ 714400 w 809896"/>
                <a:gd name="connsiteY67" fmla="*/ 103454 h 736266"/>
                <a:gd name="connsiteX68" fmla="*/ 83992 w 809896"/>
                <a:gd name="connsiteY68" fmla="*/ 403754 h 736266"/>
                <a:gd name="connsiteX69" fmla="*/ 0 w 809896"/>
                <a:gd name="connsiteY69" fmla="*/ 408009 h 736266"/>
                <a:gd name="connsiteX70" fmla="*/ 0 w 809896"/>
                <a:gd name="connsiteY70" fmla="*/ 404559 h 736266"/>
                <a:gd name="connsiteX71" fmla="*/ 83630 w 809896"/>
                <a:gd name="connsiteY71" fmla="*/ 400322 h 736266"/>
                <a:gd name="connsiteX72" fmla="*/ 711940 w 809896"/>
                <a:gd name="connsiteY72" fmla="*/ 100995 h 736266"/>
                <a:gd name="connsiteX73" fmla="*/ 729867 w 809896"/>
                <a:gd name="connsiteY73" fmla="*/ 14983 h 736266"/>
                <a:gd name="connsiteX74" fmla="*/ 732717 w 809896"/>
                <a:gd name="connsiteY74" fmla="*/ 16905 h 736266"/>
                <a:gd name="connsiteX75" fmla="*/ 685299 w 809896"/>
                <a:gd name="connsiteY75" fmla="*/ 74353 h 736266"/>
                <a:gd name="connsiteX76" fmla="*/ 79784 w 809896"/>
                <a:gd name="connsiteY76" fmla="*/ 362812 h 736266"/>
                <a:gd name="connsiteX77" fmla="*/ 0 w 809896"/>
                <a:gd name="connsiteY77" fmla="*/ 366854 h 736266"/>
                <a:gd name="connsiteX78" fmla="*/ 0 w 809896"/>
                <a:gd name="connsiteY78" fmla="*/ 363406 h 736266"/>
                <a:gd name="connsiteX79" fmla="*/ 79435 w 809896"/>
                <a:gd name="connsiteY79" fmla="*/ 359381 h 736266"/>
                <a:gd name="connsiteX80" fmla="*/ 682868 w 809896"/>
                <a:gd name="connsiteY80" fmla="*/ 71923 h 736266"/>
                <a:gd name="connsiteX81" fmla="*/ 686284 w 809896"/>
                <a:gd name="connsiteY81" fmla="*/ 3428 h 736266"/>
                <a:gd name="connsiteX82" fmla="*/ 690132 w 809896"/>
                <a:gd name="connsiteY82" fmla="*/ 4205 h 736266"/>
                <a:gd name="connsiteX83" fmla="*/ 656227 w 809896"/>
                <a:gd name="connsiteY83" fmla="*/ 45281 h 736266"/>
                <a:gd name="connsiteX84" fmla="*/ 75587 w 809896"/>
                <a:gd name="connsiteY84" fmla="*/ 321872 h 736266"/>
                <a:gd name="connsiteX85" fmla="*/ 0 w 809896"/>
                <a:gd name="connsiteY85" fmla="*/ 325702 h 736266"/>
                <a:gd name="connsiteX86" fmla="*/ 0 w 809896"/>
                <a:gd name="connsiteY86" fmla="*/ 322252 h 736266"/>
                <a:gd name="connsiteX87" fmla="*/ 75226 w 809896"/>
                <a:gd name="connsiteY87" fmla="*/ 318441 h 736266"/>
                <a:gd name="connsiteX88" fmla="*/ 653767 w 809896"/>
                <a:gd name="connsiteY88" fmla="*/ 42822 h 736266"/>
                <a:gd name="connsiteX89" fmla="*/ 636044 w 809896"/>
                <a:gd name="connsiteY89" fmla="*/ 0 h 736266"/>
                <a:gd name="connsiteX90" fmla="*/ 640480 w 809896"/>
                <a:gd name="connsiteY90" fmla="*/ 0 h 736266"/>
                <a:gd name="connsiteX91" fmla="*/ 627126 w 809896"/>
                <a:gd name="connsiteY91" fmla="*/ 16179 h 736266"/>
                <a:gd name="connsiteX92" fmla="*/ 71379 w 809896"/>
                <a:gd name="connsiteY92" fmla="*/ 280931 h 736266"/>
                <a:gd name="connsiteX93" fmla="*/ 0 w 809896"/>
                <a:gd name="connsiteY93" fmla="*/ 284547 h 736266"/>
                <a:gd name="connsiteX94" fmla="*/ 0 w 809896"/>
                <a:gd name="connsiteY94" fmla="*/ 281098 h 736266"/>
                <a:gd name="connsiteX95" fmla="*/ 71030 w 809896"/>
                <a:gd name="connsiteY95" fmla="*/ 277500 h 736266"/>
                <a:gd name="connsiteX96" fmla="*/ 624695 w 809896"/>
                <a:gd name="connsiteY96" fmla="*/ 13749 h 736266"/>
                <a:gd name="connsiteX97" fmla="*/ 576996 w 809896"/>
                <a:gd name="connsiteY97" fmla="*/ 0 h 736266"/>
                <a:gd name="connsiteX98" fmla="*/ 582435 w 809896"/>
                <a:gd name="connsiteY98" fmla="*/ 0 h 736266"/>
                <a:gd name="connsiteX99" fmla="*/ 468074 w 809896"/>
                <a:gd name="connsiteY99" fmla="*/ 94396 h 736266"/>
                <a:gd name="connsiteX100" fmla="*/ 67184 w 809896"/>
                <a:gd name="connsiteY100" fmla="*/ 239991 h 736266"/>
                <a:gd name="connsiteX101" fmla="*/ 0 w 809896"/>
                <a:gd name="connsiteY101" fmla="*/ 243395 h 736266"/>
                <a:gd name="connsiteX102" fmla="*/ 0 w 809896"/>
                <a:gd name="connsiteY102" fmla="*/ 239945 h 736266"/>
                <a:gd name="connsiteX103" fmla="*/ 66822 w 809896"/>
                <a:gd name="connsiteY103" fmla="*/ 236559 h 736266"/>
                <a:gd name="connsiteX104" fmla="*/ 466121 w 809896"/>
                <a:gd name="connsiteY104" fmla="*/ 91521 h 7362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Lst>
              <a:rect l="l" t="t" r="r" b="b"/>
              <a:pathLst>
                <a:path w="809896" h="736266">
                  <a:moveTo>
                    <a:pt x="809896" y="451093"/>
                  </a:moveTo>
                  <a:lnTo>
                    <a:pt x="809896" y="455203"/>
                  </a:lnTo>
                  <a:lnTo>
                    <a:pt x="744513" y="504096"/>
                  </a:lnTo>
                  <a:cubicBezTo>
                    <a:pt x="562067" y="627355"/>
                    <a:pt x="348374" y="707876"/>
                    <a:pt x="117800" y="731292"/>
                  </a:cubicBezTo>
                  <a:lnTo>
                    <a:pt x="19298" y="736266"/>
                  </a:lnTo>
                  <a:lnTo>
                    <a:pt x="17094" y="732998"/>
                  </a:lnTo>
                  <a:lnTo>
                    <a:pt x="113438" y="728304"/>
                  </a:lnTo>
                  <a:cubicBezTo>
                    <a:pt x="337813" y="706318"/>
                    <a:pt x="550580" y="630008"/>
                    <a:pt x="736255" y="505785"/>
                  </a:cubicBezTo>
                  <a:close/>
                  <a:moveTo>
                    <a:pt x="809896" y="398843"/>
                  </a:moveTo>
                  <a:lnTo>
                    <a:pt x="809896" y="403131"/>
                  </a:lnTo>
                  <a:lnTo>
                    <a:pt x="720987" y="469659"/>
                  </a:lnTo>
                  <a:cubicBezTo>
                    <a:pt x="543985" y="589342"/>
                    <a:pt x="336775" y="667582"/>
                    <a:pt x="113398" y="690337"/>
                  </a:cubicBezTo>
                  <a:lnTo>
                    <a:pt x="5351" y="695811"/>
                  </a:lnTo>
                  <a:lnTo>
                    <a:pt x="4662" y="692397"/>
                  </a:lnTo>
                  <a:lnTo>
                    <a:pt x="113050" y="686906"/>
                  </a:lnTo>
                  <a:cubicBezTo>
                    <a:pt x="335852" y="664211"/>
                    <a:pt x="542526" y="586176"/>
                    <a:pt x="719068" y="466805"/>
                  </a:cubicBezTo>
                  <a:close/>
                  <a:moveTo>
                    <a:pt x="809896" y="345115"/>
                  </a:moveTo>
                  <a:lnTo>
                    <a:pt x="809896" y="349810"/>
                  </a:lnTo>
                  <a:lnTo>
                    <a:pt x="797304" y="361256"/>
                  </a:lnTo>
                  <a:cubicBezTo>
                    <a:pt x="606178" y="519053"/>
                    <a:pt x="368975" y="622936"/>
                    <a:pt x="109203" y="649397"/>
                  </a:cubicBezTo>
                  <a:lnTo>
                    <a:pt x="0" y="654929"/>
                  </a:lnTo>
                  <a:lnTo>
                    <a:pt x="0" y="651479"/>
                  </a:lnTo>
                  <a:lnTo>
                    <a:pt x="108841" y="645965"/>
                  </a:lnTo>
                  <a:cubicBezTo>
                    <a:pt x="367902" y="619573"/>
                    <a:pt x="604469" y="515959"/>
                    <a:pt x="795087" y="358577"/>
                  </a:cubicBezTo>
                  <a:close/>
                  <a:moveTo>
                    <a:pt x="809896" y="289615"/>
                  </a:moveTo>
                  <a:lnTo>
                    <a:pt x="809896" y="294254"/>
                  </a:lnTo>
                  <a:lnTo>
                    <a:pt x="771125" y="329500"/>
                  </a:lnTo>
                  <a:cubicBezTo>
                    <a:pt x="586097" y="482265"/>
                    <a:pt x="356465" y="582838"/>
                    <a:pt x="104995" y="608456"/>
                  </a:cubicBezTo>
                  <a:lnTo>
                    <a:pt x="0" y="613775"/>
                  </a:lnTo>
                  <a:lnTo>
                    <a:pt x="0" y="610327"/>
                  </a:lnTo>
                  <a:lnTo>
                    <a:pt x="104646" y="605025"/>
                  </a:lnTo>
                  <a:cubicBezTo>
                    <a:pt x="355427" y="579479"/>
                    <a:pt x="584425" y="479187"/>
                    <a:pt x="768941" y="326846"/>
                  </a:cubicBezTo>
                  <a:close/>
                  <a:moveTo>
                    <a:pt x="809896" y="234059"/>
                  </a:moveTo>
                  <a:lnTo>
                    <a:pt x="809896" y="238754"/>
                  </a:lnTo>
                  <a:lnTo>
                    <a:pt x="744979" y="297767"/>
                  </a:lnTo>
                  <a:cubicBezTo>
                    <a:pt x="566053" y="445492"/>
                    <a:pt x="343990" y="542744"/>
                    <a:pt x="100799" y="567515"/>
                  </a:cubicBezTo>
                  <a:lnTo>
                    <a:pt x="0" y="572622"/>
                  </a:lnTo>
                  <a:lnTo>
                    <a:pt x="0" y="569172"/>
                  </a:lnTo>
                  <a:lnTo>
                    <a:pt x="100438" y="564084"/>
                  </a:lnTo>
                  <a:cubicBezTo>
                    <a:pt x="342917" y="539380"/>
                    <a:pt x="564343" y="442397"/>
                    <a:pt x="742762" y="295088"/>
                  </a:cubicBezTo>
                  <a:close/>
                  <a:moveTo>
                    <a:pt x="809896" y="176519"/>
                  </a:moveTo>
                  <a:lnTo>
                    <a:pt x="809896" y="181622"/>
                  </a:lnTo>
                  <a:lnTo>
                    <a:pt x="801644" y="190700"/>
                  </a:lnTo>
                  <a:cubicBezTo>
                    <a:pt x="616901" y="375444"/>
                    <a:pt x="370628" y="498658"/>
                    <a:pt x="96591" y="526575"/>
                  </a:cubicBezTo>
                  <a:lnTo>
                    <a:pt x="0" y="531468"/>
                  </a:lnTo>
                  <a:lnTo>
                    <a:pt x="0" y="528020"/>
                  </a:lnTo>
                  <a:lnTo>
                    <a:pt x="96242" y="523144"/>
                  </a:lnTo>
                  <a:cubicBezTo>
                    <a:pt x="369476" y="495311"/>
                    <a:pt x="615020" y="372465"/>
                    <a:pt x="799214" y="188270"/>
                  </a:cubicBezTo>
                  <a:close/>
                  <a:moveTo>
                    <a:pt x="805735" y="119981"/>
                  </a:moveTo>
                  <a:lnTo>
                    <a:pt x="806589" y="124208"/>
                  </a:lnTo>
                  <a:lnTo>
                    <a:pt x="772572" y="161628"/>
                  </a:lnTo>
                  <a:cubicBezTo>
                    <a:pt x="594354" y="339848"/>
                    <a:pt x="356774" y="458705"/>
                    <a:pt x="92396" y="485635"/>
                  </a:cubicBezTo>
                  <a:lnTo>
                    <a:pt x="0" y="490316"/>
                  </a:lnTo>
                  <a:lnTo>
                    <a:pt x="0" y="486865"/>
                  </a:lnTo>
                  <a:lnTo>
                    <a:pt x="92034" y="482202"/>
                  </a:lnTo>
                  <a:cubicBezTo>
                    <a:pt x="355582" y="455352"/>
                    <a:pt x="592435" y="336848"/>
                    <a:pt x="770113" y="159168"/>
                  </a:cubicBezTo>
                  <a:close/>
                  <a:moveTo>
                    <a:pt x="791353" y="74750"/>
                  </a:moveTo>
                  <a:lnTo>
                    <a:pt x="793329" y="77680"/>
                  </a:lnTo>
                  <a:lnTo>
                    <a:pt x="743471" y="132526"/>
                  </a:lnTo>
                  <a:cubicBezTo>
                    <a:pt x="571769" y="304230"/>
                    <a:pt x="342880" y="418747"/>
                    <a:pt x="88187" y="444693"/>
                  </a:cubicBezTo>
                  <a:lnTo>
                    <a:pt x="0" y="449161"/>
                  </a:lnTo>
                  <a:lnTo>
                    <a:pt x="0" y="445713"/>
                  </a:lnTo>
                  <a:lnTo>
                    <a:pt x="87838" y="441263"/>
                  </a:lnTo>
                  <a:cubicBezTo>
                    <a:pt x="341727" y="415400"/>
                    <a:pt x="569887" y="301251"/>
                    <a:pt x="741041" y="130096"/>
                  </a:cubicBezTo>
                  <a:close/>
                  <a:moveTo>
                    <a:pt x="767229" y="40174"/>
                  </a:moveTo>
                  <a:lnTo>
                    <a:pt x="768718" y="41178"/>
                  </a:lnTo>
                  <a:lnTo>
                    <a:pt x="769695" y="42626"/>
                  </a:lnTo>
                  <a:lnTo>
                    <a:pt x="714400" y="103454"/>
                  </a:lnTo>
                  <a:cubicBezTo>
                    <a:pt x="549222" y="268634"/>
                    <a:pt x="329025" y="378795"/>
                    <a:pt x="83992" y="403754"/>
                  </a:cubicBezTo>
                  <a:lnTo>
                    <a:pt x="0" y="408009"/>
                  </a:lnTo>
                  <a:lnTo>
                    <a:pt x="0" y="404559"/>
                  </a:lnTo>
                  <a:lnTo>
                    <a:pt x="83630" y="400322"/>
                  </a:lnTo>
                  <a:cubicBezTo>
                    <a:pt x="327833" y="375442"/>
                    <a:pt x="547302" y="265634"/>
                    <a:pt x="711940" y="100995"/>
                  </a:cubicBezTo>
                  <a:close/>
                  <a:moveTo>
                    <a:pt x="729867" y="14983"/>
                  </a:moveTo>
                  <a:lnTo>
                    <a:pt x="732717" y="16905"/>
                  </a:lnTo>
                  <a:lnTo>
                    <a:pt x="685299" y="74353"/>
                  </a:lnTo>
                  <a:cubicBezTo>
                    <a:pt x="526637" y="233016"/>
                    <a:pt x="315131" y="338836"/>
                    <a:pt x="79784" y="362812"/>
                  </a:cubicBezTo>
                  <a:lnTo>
                    <a:pt x="0" y="366854"/>
                  </a:lnTo>
                  <a:lnTo>
                    <a:pt x="0" y="363406"/>
                  </a:lnTo>
                  <a:lnTo>
                    <a:pt x="79435" y="359381"/>
                  </a:lnTo>
                  <a:cubicBezTo>
                    <a:pt x="313979" y="335489"/>
                    <a:pt x="524755" y="230038"/>
                    <a:pt x="682868" y="71923"/>
                  </a:cubicBezTo>
                  <a:close/>
                  <a:moveTo>
                    <a:pt x="686284" y="3428"/>
                  </a:moveTo>
                  <a:lnTo>
                    <a:pt x="690132" y="4205"/>
                  </a:lnTo>
                  <a:lnTo>
                    <a:pt x="656227" y="45281"/>
                  </a:lnTo>
                  <a:cubicBezTo>
                    <a:pt x="504089" y="197420"/>
                    <a:pt x="301276" y="298884"/>
                    <a:pt x="75587" y="321872"/>
                  </a:cubicBezTo>
                  <a:lnTo>
                    <a:pt x="0" y="325702"/>
                  </a:lnTo>
                  <a:lnTo>
                    <a:pt x="0" y="322252"/>
                  </a:lnTo>
                  <a:lnTo>
                    <a:pt x="75226" y="318441"/>
                  </a:lnTo>
                  <a:cubicBezTo>
                    <a:pt x="300084" y="295532"/>
                    <a:pt x="502170" y="194421"/>
                    <a:pt x="653767" y="42822"/>
                  </a:cubicBezTo>
                  <a:close/>
                  <a:moveTo>
                    <a:pt x="636044" y="0"/>
                  </a:moveTo>
                  <a:lnTo>
                    <a:pt x="640480" y="0"/>
                  </a:lnTo>
                  <a:lnTo>
                    <a:pt x="627126" y="16179"/>
                  </a:lnTo>
                  <a:cubicBezTo>
                    <a:pt x="481504" y="161802"/>
                    <a:pt x="287383" y="258925"/>
                    <a:pt x="71379" y="280931"/>
                  </a:cubicBezTo>
                  <a:lnTo>
                    <a:pt x="0" y="284547"/>
                  </a:lnTo>
                  <a:lnTo>
                    <a:pt x="0" y="281098"/>
                  </a:lnTo>
                  <a:lnTo>
                    <a:pt x="71030" y="277500"/>
                  </a:lnTo>
                  <a:cubicBezTo>
                    <a:pt x="286230" y="255578"/>
                    <a:pt x="479622" y="158824"/>
                    <a:pt x="624695" y="13749"/>
                  </a:cubicBezTo>
                  <a:close/>
                  <a:moveTo>
                    <a:pt x="576996" y="0"/>
                  </a:moveTo>
                  <a:lnTo>
                    <a:pt x="582435" y="0"/>
                  </a:lnTo>
                  <a:lnTo>
                    <a:pt x="468074" y="94396"/>
                  </a:lnTo>
                  <a:cubicBezTo>
                    <a:pt x="351290" y="173359"/>
                    <a:pt x="214572" y="224978"/>
                    <a:pt x="67184" y="239991"/>
                  </a:cubicBezTo>
                  <a:lnTo>
                    <a:pt x="0" y="243395"/>
                  </a:lnTo>
                  <a:lnTo>
                    <a:pt x="0" y="239945"/>
                  </a:lnTo>
                  <a:lnTo>
                    <a:pt x="66822" y="236559"/>
                  </a:lnTo>
                  <a:cubicBezTo>
                    <a:pt x="213618" y="221603"/>
                    <a:pt x="349795" y="170180"/>
                    <a:pt x="466121" y="91521"/>
                  </a:cubicBezTo>
                  <a:close/>
                </a:path>
              </a:pathLst>
            </a:custGeom>
            <a:solidFill>
              <a:schemeClr val="bg2"/>
            </a:solidFill>
            <a:ln w="7892" cap="flat">
              <a:noFill/>
              <a:prstDash val="solid"/>
              <a:miter/>
            </a:ln>
          </p:spPr>
          <p:txBody>
            <a:bodyPr rtlCol="0" anchor="ctr"/>
            <a:lstStyle/>
            <a:p>
              <a:endParaRPr lang="en-US"/>
            </a:p>
          </p:txBody>
        </p:sp>
        <p:sp>
          <p:nvSpPr>
            <p:cNvPr id="71" name="Freeform 70">
              <a:extLst>
                <a:ext uri="{FF2B5EF4-FFF2-40B4-BE49-F238E27FC236}">
                  <a16:creationId xmlns:a16="http://schemas.microsoft.com/office/drawing/2014/main" id="{470A7EAF-70B7-9EDD-8D06-4BD572461C78}"/>
                </a:ext>
              </a:extLst>
            </p:cNvPr>
            <p:cNvSpPr/>
            <p:nvPr/>
          </p:nvSpPr>
          <p:spPr>
            <a:xfrm>
              <a:off x="454663" y="4336436"/>
              <a:ext cx="1206767" cy="1207647"/>
            </a:xfrm>
            <a:custGeom>
              <a:avLst/>
              <a:gdLst>
                <a:gd name="connsiteX0" fmla="*/ 2210 w 1206767"/>
                <a:gd name="connsiteY0" fmla="*/ 433640 h 1207647"/>
                <a:gd name="connsiteX1" fmla="*/ 773127 w 1206767"/>
                <a:gd name="connsiteY1" fmla="*/ 1204557 h 1207647"/>
                <a:gd name="connsiteX2" fmla="*/ 772971 w 1206767"/>
                <a:gd name="connsiteY2" fmla="*/ 1207647 h 1207647"/>
                <a:gd name="connsiteX3" fmla="*/ 769942 w 1206767"/>
                <a:gd name="connsiteY3" fmla="*/ 1207647 h 1207647"/>
                <a:gd name="connsiteX4" fmla="*/ 770098 w 1206767"/>
                <a:gd name="connsiteY4" fmla="*/ 1204557 h 1207647"/>
                <a:gd name="connsiteX5" fmla="*/ 2210 w 1206767"/>
                <a:gd name="connsiteY5" fmla="*/ 436669 h 1207647"/>
                <a:gd name="connsiteX6" fmla="*/ 0 w 1206767"/>
                <a:gd name="connsiteY6" fmla="*/ 436781 h 1207647"/>
                <a:gd name="connsiteX7" fmla="*/ 0 w 1206767"/>
                <a:gd name="connsiteY7" fmla="*/ 433752 h 1207647"/>
                <a:gd name="connsiteX8" fmla="*/ 2210 w 1206767"/>
                <a:gd name="connsiteY8" fmla="*/ 397503 h 1207647"/>
                <a:gd name="connsiteX9" fmla="*/ 809263 w 1206767"/>
                <a:gd name="connsiteY9" fmla="*/ 1204557 h 1207647"/>
                <a:gd name="connsiteX10" fmla="*/ 809107 w 1206767"/>
                <a:gd name="connsiteY10" fmla="*/ 1207647 h 1207647"/>
                <a:gd name="connsiteX11" fmla="*/ 806079 w 1206767"/>
                <a:gd name="connsiteY11" fmla="*/ 1207647 h 1207647"/>
                <a:gd name="connsiteX12" fmla="*/ 806235 w 1206767"/>
                <a:gd name="connsiteY12" fmla="*/ 1204557 h 1207647"/>
                <a:gd name="connsiteX13" fmla="*/ 2210 w 1206767"/>
                <a:gd name="connsiteY13" fmla="*/ 400532 h 1207647"/>
                <a:gd name="connsiteX14" fmla="*/ 0 w 1206767"/>
                <a:gd name="connsiteY14" fmla="*/ 400644 h 1207647"/>
                <a:gd name="connsiteX15" fmla="*/ 0 w 1206767"/>
                <a:gd name="connsiteY15" fmla="*/ 397615 h 1207647"/>
                <a:gd name="connsiteX16" fmla="*/ 2211 w 1206767"/>
                <a:gd name="connsiteY16" fmla="*/ 361367 h 1207647"/>
                <a:gd name="connsiteX17" fmla="*/ 845401 w 1206767"/>
                <a:gd name="connsiteY17" fmla="*/ 1204557 h 1207647"/>
                <a:gd name="connsiteX18" fmla="*/ 845245 w 1206767"/>
                <a:gd name="connsiteY18" fmla="*/ 1207647 h 1207647"/>
                <a:gd name="connsiteX19" fmla="*/ 842215 w 1206767"/>
                <a:gd name="connsiteY19" fmla="*/ 1207647 h 1207647"/>
                <a:gd name="connsiteX20" fmla="*/ 842372 w 1206767"/>
                <a:gd name="connsiteY20" fmla="*/ 1204557 h 1207647"/>
                <a:gd name="connsiteX21" fmla="*/ 2211 w 1206767"/>
                <a:gd name="connsiteY21" fmla="*/ 364396 h 1207647"/>
                <a:gd name="connsiteX22" fmla="*/ 0 w 1206767"/>
                <a:gd name="connsiteY22" fmla="*/ 364508 h 1207647"/>
                <a:gd name="connsiteX23" fmla="*/ 0 w 1206767"/>
                <a:gd name="connsiteY23" fmla="*/ 361479 h 1207647"/>
                <a:gd name="connsiteX24" fmla="*/ 2211 w 1206767"/>
                <a:gd name="connsiteY24" fmla="*/ 325230 h 1207647"/>
                <a:gd name="connsiteX25" fmla="*/ 881537 w 1206767"/>
                <a:gd name="connsiteY25" fmla="*/ 1204557 h 1207647"/>
                <a:gd name="connsiteX26" fmla="*/ 881381 w 1206767"/>
                <a:gd name="connsiteY26" fmla="*/ 1207647 h 1207647"/>
                <a:gd name="connsiteX27" fmla="*/ 878353 w 1206767"/>
                <a:gd name="connsiteY27" fmla="*/ 1207647 h 1207647"/>
                <a:gd name="connsiteX28" fmla="*/ 878509 w 1206767"/>
                <a:gd name="connsiteY28" fmla="*/ 1204557 h 1207647"/>
                <a:gd name="connsiteX29" fmla="*/ 2211 w 1206767"/>
                <a:gd name="connsiteY29" fmla="*/ 328259 h 1207647"/>
                <a:gd name="connsiteX30" fmla="*/ 0 w 1206767"/>
                <a:gd name="connsiteY30" fmla="*/ 328371 h 1207647"/>
                <a:gd name="connsiteX31" fmla="*/ 0 w 1206767"/>
                <a:gd name="connsiteY31" fmla="*/ 325342 h 1207647"/>
                <a:gd name="connsiteX32" fmla="*/ 2210 w 1206767"/>
                <a:gd name="connsiteY32" fmla="*/ 289093 h 1207647"/>
                <a:gd name="connsiteX33" fmla="*/ 917674 w 1206767"/>
                <a:gd name="connsiteY33" fmla="*/ 1204557 h 1207647"/>
                <a:gd name="connsiteX34" fmla="*/ 917518 w 1206767"/>
                <a:gd name="connsiteY34" fmla="*/ 1207647 h 1207647"/>
                <a:gd name="connsiteX35" fmla="*/ 914489 w 1206767"/>
                <a:gd name="connsiteY35" fmla="*/ 1207647 h 1207647"/>
                <a:gd name="connsiteX36" fmla="*/ 914645 w 1206767"/>
                <a:gd name="connsiteY36" fmla="*/ 1204557 h 1207647"/>
                <a:gd name="connsiteX37" fmla="*/ 2210 w 1206767"/>
                <a:gd name="connsiteY37" fmla="*/ 292122 h 1207647"/>
                <a:gd name="connsiteX38" fmla="*/ 0 w 1206767"/>
                <a:gd name="connsiteY38" fmla="*/ 292234 h 1207647"/>
                <a:gd name="connsiteX39" fmla="*/ 0 w 1206767"/>
                <a:gd name="connsiteY39" fmla="*/ 289205 h 1207647"/>
                <a:gd name="connsiteX40" fmla="*/ 2210 w 1206767"/>
                <a:gd name="connsiteY40" fmla="*/ 252957 h 1207647"/>
                <a:gd name="connsiteX41" fmla="*/ 953810 w 1206767"/>
                <a:gd name="connsiteY41" fmla="*/ 1204557 h 1207647"/>
                <a:gd name="connsiteX42" fmla="*/ 953653 w 1206767"/>
                <a:gd name="connsiteY42" fmla="*/ 1207647 h 1207647"/>
                <a:gd name="connsiteX43" fmla="*/ 950625 w 1206767"/>
                <a:gd name="connsiteY43" fmla="*/ 1207647 h 1207647"/>
                <a:gd name="connsiteX44" fmla="*/ 950781 w 1206767"/>
                <a:gd name="connsiteY44" fmla="*/ 1204557 h 1207647"/>
                <a:gd name="connsiteX45" fmla="*/ 2210 w 1206767"/>
                <a:gd name="connsiteY45" fmla="*/ 255986 h 1207647"/>
                <a:gd name="connsiteX46" fmla="*/ 0 w 1206767"/>
                <a:gd name="connsiteY46" fmla="*/ 256098 h 1207647"/>
                <a:gd name="connsiteX47" fmla="*/ 0 w 1206767"/>
                <a:gd name="connsiteY47" fmla="*/ 253069 h 1207647"/>
                <a:gd name="connsiteX48" fmla="*/ 2211 w 1206767"/>
                <a:gd name="connsiteY48" fmla="*/ 216820 h 1207647"/>
                <a:gd name="connsiteX49" fmla="*/ 989947 w 1206767"/>
                <a:gd name="connsiteY49" fmla="*/ 1204557 h 1207647"/>
                <a:gd name="connsiteX50" fmla="*/ 989791 w 1206767"/>
                <a:gd name="connsiteY50" fmla="*/ 1207647 h 1207647"/>
                <a:gd name="connsiteX51" fmla="*/ 986763 w 1206767"/>
                <a:gd name="connsiteY51" fmla="*/ 1207647 h 1207647"/>
                <a:gd name="connsiteX52" fmla="*/ 986919 w 1206767"/>
                <a:gd name="connsiteY52" fmla="*/ 1204557 h 1207647"/>
                <a:gd name="connsiteX53" fmla="*/ 2211 w 1206767"/>
                <a:gd name="connsiteY53" fmla="*/ 219849 h 1207647"/>
                <a:gd name="connsiteX54" fmla="*/ 0 w 1206767"/>
                <a:gd name="connsiteY54" fmla="*/ 219961 h 1207647"/>
                <a:gd name="connsiteX55" fmla="*/ 0 w 1206767"/>
                <a:gd name="connsiteY55" fmla="*/ 216932 h 1207647"/>
                <a:gd name="connsiteX56" fmla="*/ 2210 w 1206767"/>
                <a:gd name="connsiteY56" fmla="*/ 180683 h 1207647"/>
                <a:gd name="connsiteX57" fmla="*/ 1026084 w 1206767"/>
                <a:gd name="connsiteY57" fmla="*/ 1204557 h 1207647"/>
                <a:gd name="connsiteX58" fmla="*/ 1025928 w 1206767"/>
                <a:gd name="connsiteY58" fmla="*/ 1207647 h 1207647"/>
                <a:gd name="connsiteX59" fmla="*/ 1022899 w 1206767"/>
                <a:gd name="connsiteY59" fmla="*/ 1207647 h 1207647"/>
                <a:gd name="connsiteX60" fmla="*/ 1023055 w 1206767"/>
                <a:gd name="connsiteY60" fmla="*/ 1204557 h 1207647"/>
                <a:gd name="connsiteX61" fmla="*/ 2210 w 1206767"/>
                <a:gd name="connsiteY61" fmla="*/ 183712 h 1207647"/>
                <a:gd name="connsiteX62" fmla="*/ 0 w 1206767"/>
                <a:gd name="connsiteY62" fmla="*/ 183824 h 1207647"/>
                <a:gd name="connsiteX63" fmla="*/ 0 w 1206767"/>
                <a:gd name="connsiteY63" fmla="*/ 180795 h 1207647"/>
                <a:gd name="connsiteX64" fmla="*/ 2210 w 1206767"/>
                <a:gd name="connsiteY64" fmla="*/ 144546 h 1207647"/>
                <a:gd name="connsiteX65" fmla="*/ 1062220 w 1206767"/>
                <a:gd name="connsiteY65" fmla="*/ 1204557 h 1207647"/>
                <a:gd name="connsiteX66" fmla="*/ 1062064 w 1206767"/>
                <a:gd name="connsiteY66" fmla="*/ 1207647 h 1207647"/>
                <a:gd name="connsiteX67" fmla="*/ 1059036 w 1206767"/>
                <a:gd name="connsiteY67" fmla="*/ 1207647 h 1207647"/>
                <a:gd name="connsiteX68" fmla="*/ 1059192 w 1206767"/>
                <a:gd name="connsiteY68" fmla="*/ 1204557 h 1207647"/>
                <a:gd name="connsiteX69" fmla="*/ 2210 w 1206767"/>
                <a:gd name="connsiteY69" fmla="*/ 147575 h 1207647"/>
                <a:gd name="connsiteX70" fmla="*/ 0 w 1206767"/>
                <a:gd name="connsiteY70" fmla="*/ 147687 h 1207647"/>
                <a:gd name="connsiteX71" fmla="*/ 0 w 1206767"/>
                <a:gd name="connsiteY71" fmla="*/ 144658 h 1207647"/>
                <a:gd name="connsiteX72" fmla="*/ 2211 w 1206767"/>
                <a:gd name="connsiteY72" fmla="*/ 108410 h 1207647"/>
                <a:gd name="connsiteX73" fmla="*/ 1098358 w 1206767"/>
                <a:gd name="connsiteY73" fmla="*/ 1204557 h 1207647"/>
                <a:gd name="connsiteX74" fmla="*/ 1098202 w 1206767"/>
                <a:gd name="connsiteY74" fmla="*/ 1207647 h 1207647"/>
                <a:gd name="connsiteX75" fmla="*/ 1095173 w 1206767"/>
                <a:gd name="connsiteY75" fmla="*/ 1207647 h 1207647"/>
                <a:gd name="connsiteX76" fmla="*/ 1095329 w 1206767"/>
                <a:gd name="connsiteY76" fmla="*/ 1204557 h 1207647"/>
                <a:gd name="connsiteX77" fmla="*/ 2211 w 1206767"/>
                <a:gd name="connsiteY77" fmla="*/ 111439 h 1207647"/>
                <a:gd name="connsiteX78" fmla="*/ 0 w 1206767"/>
                <a:gd name="connsiteY78" fmla="*/ 111551 h 1207647"/>
                <a:gd name="connsiteX79" fmla="*/ 0 w 1206767"/>
                <a:gd name="connsiteY79" fmla="*/ 108522 h 1207647"/>
                <a:gd name="connsiteX80" fmla="*/ 2211 w 1206767"/>
                <a:gd name="connsiteY80" fmla="*/ 72273 h 1207647"/>
                <a:gd name="connsiteX81" fmla="*/ 1134494 w 1206767"/>
                <a:gd name="connsiteY81" fmla="*/ 1204557 h 1207647"/>
                <a:gd name="connsiteX82" fmla="*/ 1134338 w 1206767"/>
                <a:gd name="connsiteY82" fmla="*/ 1207647 h 1207647"/>
                <a:gd name="connsiteX83" fmla="*/ 1131308 w 1206767"/>
                <a:gd name="connsiteY83" fmla="*/ 1207647 h 1207647"/>
                <a:gd name="connsiteX84" fmla="*/ 1131465 w 1206767"/>
                <a:gd name="connsiteY84" fmla="*/ 1204557 h 1207647"/>
                <a:gd name="connsiteX85" fmla="*/ 2211 w 1206767"/>
                <a:gd name="connsiteY85" fmla="*/ 75302 h 1207647"/>
                <a:gd name="connsiteX86" fmla="*/ 0 w 1206767"/>
                <a:gd name="connsiteY86" fmla="*/ 75414 h 1207647"/>
                <a:gd name="connsiteX87" fmla="*/ 0 w 1206767"/>
                <a:gd name="connsiteY87" fmla="*/ 72385 h 1207647"/>
                <a:gd name="connsiteX88" fmla="*/ 2210 w 1206767"/>
                <a:gd name="connsiteY88" fmla="*/ 36136 h 1207647"/>
                <a:gd name="connsiteX89" fmla="*/ 1170631 w 1206767"/>
                <a:gd name="connsiteY89" fmla="*/ 1204557 h 1207647"/>
                <a:gd name="connsiteX90" fmla="*/ 1170475 w 1206767"/>
                <a:gd name="connsiteY90" fmla="*/ 1207647 h 1207647"/>
                <a:gd name="connsiteX91" fmla="*/ 1167446 w 1206767"/>
                <a:gd name="connsiteY91" fmla="*/ 1207647 h 1207647"/>
                <a:gd name="connsiteX92" fmla="*/ 1167602 w 1206767"/>
                <a:gd name="connsiteY92" fmla="*/ 1204557 h 1207647"/>
                <a:gd name="connsiteX93" fmla="*/ 2210 w 1206767"/>
                <a:gd name="connsiteY93" fmla="*/ 39165 h 1207647"/>
                <a:gd name="connsiteX94" fmla="*/ 0 w 1206767"/>
                <a:gd name="connsiteY94" fmla="*/ 39277 h 1207647"/>
                <a:gd name="connsiteX95" fmla="*/ 0 w 1206767"/>
                <a:gd name="connsiteY95" fmla="*/ 36248 h 1207647"/>
                <a:gd name="connsiteX96" fmla="*/ 2210 w 1206767"/>
                <a:gd name="connsiteY96" fmla="*/ 0 h 1207647"/>
                <a:gd name="connsiteX97" fmla="*/ 1206767 w 1206767"/>
                <a:gd name="connsiteY97" fmla="*/ 1204557 h 1207647"/>
                <a:gd name="connsiteX98" fmla="*/ 1206611 w 1206767"/>
                <a:gd name="connsiteY98" fmla="*/ 1207647 h 1207647"/>
                <a:gd name="connsiteX99" fmla="*/ 1203588 w 1206767"/>
                <a:gd name="connsiteY99" fmla="*/ 1207647 h 1207647"/>
                <a:gd name="connsiteX100" fmla="*/ 1203738 w 1206767"/>
                <a:gd name="connsiteY100" fmla="*/ 1204557 h 1207647"/>
                <a:gd name="connsiteX101" fmla="*/ 851801 w 1206767"/>
                <a:gd name="connsiteY101" fmla="*/ 354966 h 1207647"/>
                <a:gd name="connsiteX102" fmla="*/ 2210 w 1206767"/>
                <a:gd name="connsiteY102" fmla="*/ 3029 h 1207647"/>
                <a:gd name="connsiteX103" fmla="*/ 0 w 1206767"/>
                <a:gd name="connsiteY103" fmla="*/ 3137 h 1207647"/>
                <a:gd name="connsiteX104" fmla="*/ 0 w 1206767"/>
                <a:gd name="connsiteY104" fmla="*/ 112 h 12076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Lst>
              <a:rect l="l" t="t" r="r" b="b"/>
              <a:pathLst>
                <a:path w="1206767" h="1207647">
                  <a:moveTo>
                    <a:pt x="2210" y="433640"/>
                  </a:moveTo>
                  <a:cubicBezTo>
                    <a:pt x="427316" y="433640"/>
                    <a:pt x="773127" y="779451"/>
                    <a:pt x="773127" y="1204557"/>
                  </a:cubicBezTo>
                  <a:lnTo>
                    <a:pt x="772971" y="1207647"/>
                  </a:lnTo>
                  <a:lnTo>
                    <a:pt x="769942" y="1207647"/>
                  </a:lnTo>
                  <a:lnTo>
                    <a:pt x="770098" y="1204557"/>
                  </a:lnTo>
                  <a:cubicBezTo>
                    <a:pt x="770098" y="781172"/>
                    <a:pt x="425664" y="436669"/>
                    <a:pt x="2210" y="436669"/>
                  </a:cubicBezTo>
                  <a:lnTo>
                    <a:pt x="0" y="436781"/>
                  </a:lnTo>
                  <a:lnTo>
                    <a:pt x="0" y="433752"/>
                  </a:lnTo>
                  <a:close/>
                  <a:moveTo>
                    <a:pt x="2210" y="397503"/>
                  </a:moveTo>
                  <a:cubicBezTo>
                    <a:pt x="447208" y="397503"/>
                    <a:pt x="809263" y="759559"/>
                    <a:pt x="809263" y="1204557"/>
                  </a:cubicBezTo>
                  <a:lnTo>
                    <a:pt x="809107" y="1207647"/>
                  </a:lnTo>
                  <a:lnTo>
                    <a:pt x="806079" y="1207647"/>
                  </a:lnTo>
                  <a:lnTo>
                    <a:pt x="806235" y="1204557"/>
                  </a:lnTo>
                  <a:cubicBezTo>
                    <a:pt x="806235" y="761210"/>
                    <a:pt x="445556" y="400532"/>
                    <a:pt x="2210" y="400532"/>
                  </a:cubicBezTo>
                  <a:lnTo>
                    <a:pt x="0" y="400644"/>
                  </a:lnTo>
                  <a:lnTo>
                    <a:pt x="0" y="397615"/>
                  </a:lnTo>
                  <a:close/>
                  <a:moveTo>
                    <a:pt x="2211" y="361367"/>
                  </a:moveTo>
                  <a:cubicBezTo>
                    <a:pt x="467170" y="361367"/>
                    <a:pt x="845401" y="739598"/>
                    <a:pt x="845401" y="1204557"/>
                  </a:cubicBezTo>
                  <a:lnTo>
                    <a:pt x="845245" y="1207647"/>
                  </a:lnTo>
                  <a:lnTo>
                    <a:pt x="842215" y="1207647"/>
                  </a:lnTo>
                  <a:lnTo>
                    <a:pt x="842372" y="1204557"/>
                  </a:lnTo>
                  <a:cubicBezTo>
                    <a:pt x="842372" y="741319"/>
                    <a:pt x="465518" y="364396"/>
                    <a:pt x="2211" y="364396"/>
                  </a:cubicBezTo>
                  <a:lnTo>
                    <a:pt x="0" y="364508"/>
                  </a:lnTo>
                  <a:lnTo>
                    <a:pt x="0" y="361479"/>
                  </a:lnTo>
                  <a:close/>
                  <a:moveTo>
                    <a:pt x="2211" y="325230"/>
                  </a:moveTo>
                  <a:cubicBezTo>
                    <a:pt x="487062" y="325230"/>
                    <a:pt x="881537" y="719705"/>
                    <a:pt x="881537" y="1204557"/>
                  </a:cubicBezTo>
                  <a:lnTo>
                    <a:pt x="881381" y="1207647"/>
                  </a:lnTo>
                  <a:lnTo>
                    <a:pt x="878353" y="1207647"/>
                  </a:lnTo>
                  <a:lnTo>
                    <a:pt x="878509" y="1204557"/>
                  </a:lnTo>
                  <a:cubicBezTo>
                    <a:pt x="878509" y="721357"/>
                    <a:pt x="485410" y="328259"/>
                    <a:pt x="2211" y="328259"/>
                  </a:cubicBezTo>
                  <a:lnTo>
                    <a:pt x="0" y="328371"/>
                  </a:lnTo>
                  <a:lnTo>
                    <a:pt x="0" y="325342"/>
                  </a:lnTo>
                  <a:close/>
                  <a:moveTo>
                    <a:pt x="2210" y="289093"/>
                  </a:moveTo>
                  <a:cubicBezTo>
                    <a:pt x="507023" y="289093"/>
                    <a:pt x="917674" y="699744"/>
                    <a:pt x="917674" y="1204557"/>
                  </a:cubicBezTo>
                  <a:lnTo>
                    <a:pt x="917518" y="1207647"/>
                  </a:lnTo>
                  <a:lnTo>
                    <a:pt x="914489" y="1207647"/>
                  </a:lnTo>
                  <a:lnTo>
                    <a:pt x="914645" y="1204557"/>
                  </a:lnTo>
                  <a:cubicBezTo>
                    <a:pt x="914645" y="701465"/>
                    <a:pt x="505371" y="292122"/>
                    <a:pt x="2210" y="292122"/>
                  </a:cubicBezTo>
                  <a:lnTo>
                    <a:pt x="0" y="292234"/>
                  </a:lnTo>
                  <a:lnTo>
                    <a:pt x="0" y="289205"/>
                  </a:lnTo>
                  <a:close/>
                  <a:moveTo>
                    <a:pt x="2210" y="252957"/>
                  </a:moveTo>
                  <a:cubicBezTo>
                    <a:pt x="526915" y="252957"/>
                    <a:pt x="953810" y="679852"/>
                    <a:pt x="953810" y="1204557"/>
                  </a:cubicBezTo>
                  <a:lnTo>
                    <a:pt x="953653" y="1207647"/>
                  </a:lnTo>
                  <a:lnTo>
                    <a:pt x="950625" y="1207647"/>
                  </a:lnTo>
                  <a:lnTo>
                    <a:pt x="950781" y="1204557"/>
                  </a:lnTo>
                  <a:cubicBezTo>
                    <a:pt x="950781" y="681504"/>
                    <a:pt x="525263" y="255986"/>
                    <a:pt x="2210" y="255986"/>
                  </a:cubicBezTo>
                  <a:lnTo>
                    <a:pt x="0" y="256098"/>
                  </a:lnTo>
                  <a:lnTo>
                    <a:pt x="0" y="253069"/>
                  </a:lnTo>
                  <a:close/>
                  <a:moveTo>
                    <a:pt x="2211" y="216820"/>
                  </a:moveTo>
                  <a:cubicBezTo>
                    <a:pt x="546877" y="216820"/>
                    <a:pt x="989947" y="659891"/>
                    <a:pt x="989947" y="1204557"/>
                  </a:cubicBezTo>
                  <a:lnTo>
                    <a:pt x="989791" y="1207647"/>
                  </a:lnTo>
                  <a:lnTo>
                    <a:pt x="986763" y="1207647"/>
                  </a:lnTo>
                  <a:lnTo>
                    <a:pt x="986919" y="1204557"/>
                  </a:lnTo>
                  <a:cubicBezTo>
                    <a:pt x="986919" y="661611"/>
                    <a:pt x="545225" y="219849"/>
                    <a:pt x="2211" y="219849"/>
                  </a:cubicBezTo>
                  <a:lnTo>
                    <a:pt x="0" y="219961"/>
                  </a:lnTo>
                  <a:lnTo>
                    <a:pt x="0" y="216932"/>
                  </a:lnTo>
                  <a:close/>
                  <a:moveTo>
                    <a:pt x="2210" y="180683"/>
                  </a:moveTo>
                  <a:cubicBezTo>
                    <a:pt x="566769" y="180683"/>
                    <a:pt x="1026084" y="639998"/>
                    <a:pt x="1026084" y="1204557"/>
                  </a:cubicBezTo>
                  <a:lnTo>
                    <a:pt x="1025928" y="1207647"/>
                  </a:lnTo>
                  <a:lnTo>
                    <a:pt x="1022899" y="1207647"/>
                  </a:lnTo>
                  <a:lnTo>
                    <a:pt x="1023055" y="1204557"/>
                  </a:lnTo>
                  <a:cubicBezTo>
                    <a:pt x="1023055" y="641650"/>
                    <a:pt x="565117" y="183712"/>
                    <a:pt x="2210" y="183712"/>
                  </a:cubicBezTo>
                  <a:lnTo>
                    <a:pt x="0" y="183824"/>
                  </a:lnTo>
                  <a:lnTo>
                    <a:pt x="0" y="180795"/>
                  </a:lnTo>
                  <a:close/>
                  <a:moveTo>
                    <a:pt x="2210" y="144546"/>
                  </a:moveTo>
                  <a:cubicBezTo>
                    <a:pt x="586730" y="144546"/>
                    <a:pt x="1062220" y="620036"/>
                    <a:pt x="1062220" y="1204557"/>
                  </a:cubicBezTo>
                  <a:lnTo>
                    <a:pt x="1062064" y="1207647"/>
                  </a:lnTo>
                  <a:lnTo>
                    <a:pt x="1059036" y="1207647"/>
                  </a:lnTo>
                  <a:lnTo>
                    <a:pt x="1059192" y="1204557"/>
                  </a:lnTo>
                  <a:cubicBezTo>
                    <a:pt x="1059192" y="621757"/>
                    <a:pt x="585009" y="147575"/>
                    <a:pt x="2210" y="147575"/>
                  </a:cubicBezTo>
                  <a:lnTo>
                    <a:pt x="0" y="147687"/>
                  </a:lnTo>
                  <a:lnTo>
                    <a:pt x="0" y="144658"/>
                  </a:lnTo>
                  <a:close/>
                  <a:moveTo>
                    <a:pt x="2211" y="108410"/>
                  </a:moveTo>
                  <a:cubicBezTo>
                    <a:pt x="606623" y="108410"/>
                    <a:pt x="1098358" y="600145"/>
                    <a:pt x="1098358" y="1204557"/>
                  </a:cubicBezTo>
                  <a:lnTo>
                    <a:pt x="1098202" y="1207647"/>
                  </a:lnTo>
                  <a:lnTo>
                    <a:pt x="1095173" y="1207647"/>
                  </a:lnTo>
                  <a:lnTo>
                    <a:pt x="1095329" y="1204557"/>
                  </a:lnTo>
                  <a:cubicBezTo>
                    <a:pt x="1095329" y="601797"/>
                    <a:pt x="604971" y="111439"/>
                    <a:pt x="2211" y="111439"/>
                  </a:cubicBezTo>
                  <a:lnTo>
                    <a:pt x="0" y="111551"/>
                  </a:lnTo>
                  <a:lnTo>
                    <a:pt x="0" y="108522"/>
                  </a:lnTo>
                  <a:close/>
                  <a:moveTo>
                    <a:pt x="2211" y="72273"/>
                  </a:moveTo>
                  <a:cubicBezTo>
                    <a:pt x="626584" y="72273"/>
                    <a:pt x="1134494" y="580183"/>
                    <a:pt x="1134494" y="1204557"/>
                  </a:cubicBezTo>
                  <a:lnTo>
                    <a:pt x="1134338" y="1207647"/>
                  </a:lnTo>
                  <a:lnTo>
                    <a:pt x="1131308" y="1207647"/>
                  </a:lnTo>
                  <a:lnTo>
                    <a:pt x="1131465" y="1204557"/>
                  </a:lnTo>
                  <a:cubicBezTo>
                    <a:pt x="1131465" y="581904"/>
                    <a:pt x="624863" y="75302"/>
                    <a:pt x="2211" y="75302"/>
                  </a:cubicBezTo>
                  <a:lnTo>
                    <a:pt x="0" y="75414"/>
                  </a:lnTo>
                  <a:lnTo>
                    <a:pt x="0" y="72385"/>
                  </a:lnTo>
                  <a:close/>
                  <a:moveTo>
                    <a:pt x="2210" y="36136"/>
                  </a:moveTo>
                  <a:cubicBezTo>
                    <a:pt x="646476" y="36136"/>
                    <a:pt x="1170631" y="560291"/>
                    <a:pt x="1170631" y="1204557"/>
                  </a:cubicBezTo>
                  <a:lnTo>
                    <a:pt x="1170475" y="1207647"/>
                  </a:lnTo>
                  <a:lnTo>
                    <a:pt x="1167446" y="1207647"/>
                  </a:lnTo>
                  <a:lnTo>
                    <a:pt x="1167602" y="1204557"/>
                  </a:lnTo>
                  <a:cubicBezTo>
                    <a:pt x="1167602" y="561943"/>
                    <a:pt x="644824" y="39165"/>
                    <a:pt x="2210" y="39165"/>
                  </a:cubicBezTo>
                  <a:lnTo>
                    <a:pt x="0" y="39277"/>
                  </a:lnTo>
                  <a:lnTo>
                    <a:pt x="0" y="36248"/>
                  </a:lnTo>
                  <a:close/>
                  <a:moveTo>
                    <a:pt x="2210" y="0"/>
                  </a:moveTo>
                  <a:cubicBezTo>
                    <a:pt x="667470" y="0"/>
                    <a:pt x="1206767" y="539298"/>
                    <a:pt x="1206767" y="1204557"/>
                  </a:cubicBezTo>
                  <a:lnTo>
                    <a:pt x="1206611" y="1207647"/>
                  </a:lnTo>
                  <a:lnTo>
                    <a:pt x="1203588" y="1207647"/>
                  </a:lnTo>
                  <a:lnTo>
                    <a:pt x="1203738" y="1204557"/>
                  </a:lnTo>
                  <a:cubicBezTo>
                    <a:pt x="1203738" y="883663"/>
                    <a:pt x="1078740" y="581905"/>
                    <a:pt x="851801" y="354966"/>
                  </a:cubicBezTo>
                  <a:cubicBezTo>
                    <a:pt x="624863" y="128027"/>
                    <a:pt x="323173" y="3029"/>
                    <a:pt x="2210" y="3029"/>
                  </a:cubicBezTo>
                  <a:lnTo>
                    <a:pt x="0" y="3137"/>
                  </a:lnTo>
                  <a:lnTo>
                    <a:pt x="0" y="112"/>
                  </a:lnTo>
                  <a:close/>
                </a:path>
              </a:pathLst>
            </a:custGeom>
            <a:solidFill>
              <a:schemeClr val="bg2"/>
            </a:solidFill>
            <a:ln w="6858" cap="flat">
              <a:noFill/>
              <a:prstDash val="solid"/>
              <a:miter/>
            </a:ln>
          </p:spPr>
          <p:txBody>
            <a:bodyPr rtlCol="0" anchor="ctr"/>
            <a:lstStyle/>
            <a:p>
              <a:endParaRPr lang="en-US"/>
            </a:p>
          </p:txBody>
        </p:sp>
      </p:grpSp>
      <p:sp>
        <p:nvSpPr>
          <p:cNvPr id="2" name="Slide Number Placeholder 5">
            <a:extLst>
              <a:ext uri="{FF2B5EF4-FFF2-40B4-BE49-F238E27FC236}">
                <a16:creationId xmlns:a16="http://schemas.microsoft.com/office/drawing/2014/main" id="{69268E78-C3A3-090B-188E-575C01687BE6}"/>
              </a:ext>
            </a:extLst>
          </p:cNvPr>
          <p:cNvSpPr txBox="1">
            <a:spLocks/>
          </p:cNvSpPr>
          <p:nvPr userDrawn="1"/>
        </p:nvSpPr>
        <p:spPr>
          <a:xfrm>
            <a:off x="9118378" y="6499230"/>
            <a:ext cx="2266709" cy="273040"/>
          </a:xfrm>
          <a:prstGeom prst="rect">
            <a:avLst/>
          </a:prstGeom>
        </p:spPr>
        <p:txBody>
          <a:bodyPr vert="horz" lIns="0" tIns="0" rIns="0" bIns="0" rtlCol="0" anchor="ctr"/>
          <a:lstStyle>
            <a:defPPr>
              <a:defRPr lang="en-US"/>
            </a:defPPr>
            <a:lvl1pPr marL="0" algn="r" defTabSz="914400" rtl="0" eaLnBrk="1" latinLnBrk="0" hangingPunct="1">
              <a:defRPr sz="800" kern="1200">
                <a:solidFill>
                  <a:schemeClr val="bg1"/>
                </a:solidFill>
                <a:latin typeface="Outfi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sz="600" b="0" i="0">
                <a:solidFill>
                  <a:schemeClr val="tx1"/>
                </a:solidFill>
                <a:latin typeface="Outfit Light" pitchFamily="2" charset="0"/>
              </a:rPr>
              <a:t>© Sovos 2025. Proprietary and Confidential</a:t>
            </a:r>
          </a:p>
        </p:txBody>
      </p:sp>
      <p:sp>
        <p:nvSpPr>
          <p:cNvPr id="14" name="TextBox 13">
            <a:extLst>
              <a:ext uri="{FF2B5EF4-FFF2-40B4-BE49-F238E27FC236}">
                <a16:creationId xmlns:a16="http://schemas.microsoft.com/office/drawing/2014/main" id="{7CB1DF2A-5899-4368-325D-437FF5BF6811}"/>
              </a:ext>
            </a:extLst>
          </p:cNvPr>
          <p:cNvSpPr txBox="1"/>
          <p:nvPr userDrawn="1"/>
        </p:nvSpPr>
        <p:spPr>
          <a:xfrm>
            <a:off x="457200" y="343907"/>
            <a:ext cx="7048499" cy="1331504"/>
          </a:xfrm>
          <a:prstGeom prst="rect">
            <a:avLst/>
          </a:prstGeom>
          <a:noFill/>
        </p:spPr>
        <p:txBody>
          <a:bodyPr wrap="square" lIns="0" rIns="0" anchor="t">
            <a:noAutofit/>
          </a:bodyPr>
          <a:lstStyle/>
          <a:p>
            <a:pPr marL="0" marR="0" lvl="0" indent="0" algn="l" defTabSz="457200" rtl="0" eaLnBrk="1" fontAlgn="auto" latinLnBrk="0" hangingPunct="1">
              <a:spcBef>
                <a:spcPts val="0"/>
              </a:spcBef>
              <a:buClrTx/>
              <a:buSzTx/>
              <a:buFontTx/>
              <a:buNone/>
              <a:tabLst/>
              <a:defRPr/>
            </a:pPr>
            <a:r>
              <a:rPr kumimoji="0" lang="en-US" sz="12200" b="1" u="none" strike="noStrike" kern="1200" cap="none" spc="0" normalizeH="0" baseline="0" noProof="0">
                <a:ln w="19050">
                  <a:noFill/>
                </a:ln>
                <a:solidFill>
                  <a:schemeClr val="tx1"/>
                </a:solidFill>
                <a:effectLst/>
                <a:uLnTx/>
                <a:uFillTx/>
                <a:latin typeface="Outfit" pitchFamily="2" charset="0"/>
              </a:rPr>
              <a:t>Agenda</a:t>
            </a:r>
          </a:p>
        </p:txBody>
      </p:sp>
      <p:sp>
        <p:nvSpPr>
          <p:cNvPr id="97" name="Graphic 41">
            <a:extLst>
              <a:ext uri="{FF2B5EF4-FFF2-40B4-BE49-F238E27FC236}">
                <a16:creationId xmlns:a16="http://schemas.microsoft.com/office/drawing/2014/main" id="{6352A919-9E2F-2AF0-9BDF-AC29D099E1AC}"/>
              </a:ext>
            </a:extLst>
          </p:cNvPr>
          <p:cNvSpPr/>
          <p:nvPr userDrawn="1"/>
        </p:nvSpPr>
        <p:spPr>
          <a:xfrm>
            <a:off x="10242565" y="456933"/>
            <a:ext cx="1492211" cy="309247"/>
          </a:xfrm>
          <a:custGeom>
            <a:avLst/>
            <a:gdLst>
              <a:gd name="connsiteX0" fmla="*/ 420114 w 1492211"/>
              <a:gd name="connsiteY0" fmla="*/ 50 h 309247"/>
              <a:gd name="connsiteX1" fmla="*/ 570196 w 1492211"/>
              <a:gd name="connsiteY1" fmla="*/ 149310 h 309247"/>
              <a:gd name="connsiteX2" fmla="*/ 420114 w 1492211"/>
              <a:gd name="connsiteY2" fmla="*/ 299376 h 309247"/>
              <a:gd name="connsiteX3" fmla="*/ 270468 w 1492211"/>
              <a:gd name="connsiteY3" fmla="*/ 149310 h 309247"/>
              <a:gd name="connsiteX4" fmla="*/ 420114 w 1492211"/>
              <a:gd name="connsiteY4" fmla="*/ 50 h 309247"/>
              <a:gd name="connsiteX5" fmla="*/ 420114 w 1492211"/>
              <a:gd name="connsiteY5" fmla="*/ 251702 h 309247"/>
              <a:gd name="connsiteX6" fmla="*/ 518241 w 1492211"/>
              <a:gd name="connsiteY6" fmla="*/ 149310 h 309247"/>
              <a:gd name="connsiteX7" fmla="*/ 420114 w 1492211"/>
              <a:gd name="connsiteY7" fmla="*/ 46930 h 309247"/>
              <a:gd name="connsiteX8" fmla="*/ 322000 w 1492211"/>
              <a:gd name="connsiteY8" fmla="*/ 149310 h 309247"/>
              <a:gd name="connsiteX9" fmla="*/ 420114 w 1492211"/>
              <a:gd name="connsiteY9" fmla="*/ 251702 h 309247"/>
              <a:gd name="connsiteX10" fmla="*/ 1058244 w 1492211"/>
              <a:gd name="connsiteY10" fmla="*/ 50 h 309247"/>
              <a:gd name="connsiteX11" fmla="*/ 1208313 w 1492211"/>
              <a:gd name="connsiteY11" fmla="*/ 149310 h 309247"/>
              <a:gd name="connsiteX12" fmla="*/ 1058244 w 1492211"/>
              <a:gd name="connsiteY12" fmla="*/ 299376 h 309247"/>
              <a:gd name="connsiteX13" fmla="*/ 908585 w 1492211"/>
              <a:gd name="connsiteY13" fmla="*/ 149310 h 309247"/>
              <a:gd name="connsiteX14" fmla="*/ 1058244 w 1492211"/>
              <a:gd name="connsiteY14" fmla="*/ 50 h 309247"/>
              <a:gd name="connsiteX15" fmla="*/ 1058244 w 1492211"/>
              <a:gd name="connsiteY15" fmla="*/ 251702 h 309247"/>
              <a:gd name="connsiteX16" fmla="*/ 1156359 w 1492211"/>
              <a:gd name="connsiteY16" fmla="*/ 149310 h 309247"/>
              <a:gd name="connsiteX17" fmla="*/ 1058244 w 1492211"/>
              <a:gd name="connsiteY17" fmla="*/ 46930 h 309247"/>
              <a:gd name="connsiteX18" fmla="*/ 960117 w 1492211"/>
              <a:gd name="connsiteY18" fmla="*/ 149310 h 309247"/>
              <a:gd name="connsiteX19" fmla="*/ 1058244 w 1492211"/>
              <a:gd name="connsiteY19" fmla="*/ 251702 h 309247"/>
              <a:gd name="connsiteX20" fmla="*/ 825704 w 1492211"/>
              <a:gd name="connsiteY20" fmla="*/ 5395 h 309247"/>
              <a:gd name="connsiteX21" fmla="*/ 885157 w 1492211"/>
              <a:gd name="connsiteY21" fmla="*/ 5395 h 309247"/>
              <a:gd name="connsiteX22" fmla="*/ 736294 w 1492211"/>
              <a:gd name="connsiteY22" fmla="*/ 309248 h 309247"/>
              <a:gd name="connsiteX23" fmla="*/ 587866 w 1492211"/>
              <a:gd name="connsiteY23" fmla="*/ 5395 h 309247"/>
              <a:gd name="connsiteX24" fmla="*/ 646884 w 1492211"/>
              <a:gd name="connsiteY24" fmla="*/ 5395 h 309247"/>
              <a:gd name="connsiteX25" fmla="*/ 736294 w 1492211"/>
              <a:gd name="connsiteY25" fmla="*/ 207699 h 309247"/>
              <a:gd name="connsiteX26" fmla="*/ 825704 w 1492211"/>
              <a:gd name="connsiteY26" fmla="*/ 5395 h 309247"/>
              <a:gd name="connsiteX27" fmla="*/ 1319385 w 1492211"/>
              <a:gd name="connsiteY27" fmla="*/ 84384 h 309247"/>
              <a:gd name="connsiteX28" fmla="*/ 1382669 w 1492211"/>
              <a:gd name="connsiteY28" fmla="*/ 44933 h 309247"/>
              <a:gd name="connsiteX29" fmla="*/ 1462938 w 1492211"/>
              <a:gd name="connsiteY29" fmla="*/ 67728 h 309247"/>
              <a:gd name="connsiteX30" fmla="*/ 1462938 w 1492211"/>
              <a:gd name="connsiteY30" fmla="*/ 16594 h 309247"/>
              <a:gd name="connsiteX31" fmla="*/ 1383079 w 1492211"/>
              <a:gd name="connsiteY31" fmla="*/ 87 h 309247"/>
              <a:gd name="connsiteX32" fmla="*/ 1265677 w 1492211"/>
              <a:gd name="connsiteY32" fmla="*/ 86902 h 309247"/>
              <a:gd name="connsiteX33" fmla="*/ 1438876 w 1492211"/>
              <a:gd name="connsiteY33" fmla="*/ 216455 h 309247"/>
              <a:gd name="connsiteX34" fmla="*/ 1374337 w 1492211"/>
              <a:gd name="connsiteY34" fmla="*/ 254244 h 309247"/>
              <a:gd name="connsiteX35" fmla="*/ 1278162 w 1492211"/>
              <a:gd name="connsiteY35" fmla="*/ 222272 h 309247"/>
              <a:gd name="connsiteX36" fmla="*/ 1278162 w 1492211"/>
              <a:gd name="connsiteY36" fmla="*/ 222371 h 309247"/>
              <a:gd name="connsiteX37" fmla="*/ 1278162 w 1492211"/>
              <a:gd name="connsiteY37" fmla="*/ 276754 h 309247"/>
              <a:gd name="connsiteX38" fmla="*/ 1374387 w 1492211"/>
              <a:gd name="connsiteY38" fmla="*/ 299078 h 309247"/>
              <a:gd name="connsiteX39" fmla="*/ 1492211 w 1492211"/>
              <a:gd name="connsiteY39" fmla="*/ 212709 h 309247"/>
              <a:gd name="connsiteX40" fmla="*/ 1319460 w 1492211"/>
              <a:gd name="connsiteY40" fmla="*/ 84384 h 309247"/>
              <a:gd name="connsiteX41" fmla="*/ 1319385 w 1492211"/>
              <a:gd name="connsiteY41" fmla="*/ 84384 h 309247"/>
              <a:gd name="connsiteX42" fmla="*/ 53733 w 1492211"/>
              <a:gd name="connsiteY42" fmla="*/ 84310 h 309247"/>
              <a:gd name="connsiteX43" fmla="*/ 117029 w 1492211"/>
              <a:gd name="connsiteY43" fmla="*/ 44859 h 309247"/>
              <a:gd name="connsiteX44" fmla="*/ 196938 w 1492211"/>
              <a:gd name="connsiteY44" fmla="*/ 67443 h 309247"/>
              <a:gd name="connsiteX45" fmla="*/ 196938 w 1492211"/>
              <a:gd name="connsiteY45" fmla="*/ 16334 h 309247"/>
              <a:gd name="connsiteX46" fmla="*/ 117439 w 1492211"/>
              <a:gd name="connsiteY46" fmla="*/ 0 h 309247"/>
              <a:gd name="connsiteX47" fmla="*/ 0 w 1492211"/>
              <a:gd name="connsiteY47" fmla="*/ 86815 h 309247"/>
              <a:gd name="connsiteX48" fmla="*/ 173249 w 1492211"/>
              <a:gd name="connsiteY48" fmla="*/ 216405 h 309247"/>
              <a:gd name="connsiteX49" fmla="*/ 108697 w 1492211"/>
              <a:gd name="connsiteY49" fmla="*/ 254207 h 309247"/>
              <a:gd name="connsiteX50" fmla="*/ 12497 w 1492211"/>
              <a:gd name="connsiteY50" fmla="*/ 222222 h 309247"/>
              <a:gd name="connsiteX51" fmla="*/ 12497 w 1492211"/>
              <a:gd name="connsiteY51" fmla="*/ 222346 h 309247"/>
              <a:gd name="connsiteX52" fmla="*/ 12497 w 1492211"/>
              <a:gd name="connsiteY52" fmla="*/ 276729 h 309247"/>
              <a:gd name="connsiteX53" fmla="*/ 108759 w 1492211"/>
              <a:gd name="connsiteY53" fmla="*/ 299053 h 309247"/>
              <a:gd name="connsiteX54" fmla="*/ 226621 w 1492211"/>
              <a:gd name="connsiteY54" fmla="*/ 212660 h 309247"/>
              <a:gd name="connsiteX55" fmla="*/ 53733 w 1492211"/>
              <a:gd name="connsiteY55" fmla="*/ 84310 h 3092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Lst>
            <a:rect l="l" t="t" r="r" b="b"/>
            <a:pathLst>
              <a:path w="1492211" h="309247">
                <a:moveTo>
                  <a:pt x="420114" y="50"/>
                </a:moveTo>
                <a:cubicBezTo>
                  <a:pt x="506291" y="50"/>
                  <a:pt x="570196" y="63375"/>
                  <a:pt x="570196" y="149310"/>
                </a:cubicBezTo>
                <a:cubicBezTo>
                  <a:pt x="570196" y="235244"/>
                  <a:pt x="507112" y="299376"/>
                  <a:pt x="420114" y="299376"/>
                </a:cubicBezTo>
                <a:cubicBezTo>
                  <a:pt x="333540" y="299376"/>
                  <a:pt x="270468" y="235232"/>
                  <a:pt x="270468" y="149310"/>
                </a:cubicBezTo>
                <a:cubicBezTo>
                  <a:pt x="270468" y="63387"/>
                  <a:pt x="334771" y="50"/>
                  <a:pt x="420114" y="50"/>
                </a:cubicBezTo>
                <a:close/>
                <a:moveTo>
                  <a:pt x="420114" y="251702"/>
                </a:moveTo>
                <a:cubicBezTo>
                  <a:pt x="477839" y="251702"/>
                  <a:pt x="518241" y="208518"/>
                  <a:pt x="518241" y="149310"/>
                </a:cubicBezTo>
                <a:cubicBezTo>
                  <a:pt x="518241" y="90102"/>
                  <a:pt x="478249" y="46930"/>
                  <a:pt x="420114" y="46930"/>
                </a:cubicBezTo>
                <a:cubicBezTo>
                  <a:pt x="362812" y="46930"/>
                  <a:pt x="322000" y="90102"/>
                  <a:pt x="322000" y="149310"/>
                </a:cubicBezTo>
                <a:cubicBezTo>
                  <a:pt x="322000" y="208518"/>
                  <a:pt x="362812" y="251702"/>
                  <a:pt x="420114" y="251702"/>
                </a:cubicBezTo>
                <a:close/>
                <a:moveTo>
                  <a:pt x="1058244" y="50"/>
                </a:moveTo>
                <a:cubicBezTo>
                  <a:pt x="1144408" y="50"/>
                  <a:pt x="1208313" y="63375"/>
                  <a:pt x="1208313" y="149310"/>
                </a:cubicBezTo>
                <a:cubicBezTo>
                  <a:pt x="1208313" y="235244"/>
                  <a:pt x="1145241" y="299376"/>
                  <a:pt x="1058244" y="299376"/>
                </a:cubicBezTo>
                <a:cubicBezTo>
                  <a:pt x="971657" y="299376"/>
                  <a:pt x="908585" y="235232"/>
                  <a:pt x="908585" y="149310"/>
                </a:cubicBezTo>
                <a:cubicBezTo>
                  <a:pt x="908585" y="63387"/>
                  <a:pt x="972950" y="50"/>
                  <a:pt x="1058244" y="50"/>
                </a:cubicBezTo>
                <a:close/>
                <a:moveTo>
                  <a:pt x="1058244" y="251702"/>
                </a:moveTo>
                <a:cubicBezTo>
                  <a:pt x="1115956" y="251702"/>
                  <a:pt x="1156359" y="208518"/>
                  <a:pt x="1156359" y="149310"/>
                </a:cubicBezTo>
                <a:cubicBezTo>
                  <a:pt x="1156359" y="90102"/>
                  <a:pt x="1116367" y="46930"/>
                  <a:pt x="1058244" y="46930"/>
                </a:cubicBezTo>
                <a:cubicBezTo>
                  <a:pt x="1000930" y="46930"/>
                  <a:pt x="960117" y="90102"/>
                  <a:pt x="960117" y="149310"/>
                </a:cubicBezTo>
                <a:cubicBezTo>
                  <a:pt x="960117" y="208518"/>
                  <a:pt x="1001042" y="251702"/>
                  <a:pt x="1058244" y="251702"/>
                </a:cubicBezTo>
                <a:close/>
                <a:moveTo>
                  <a:pt x="825704" y="5395"/>
                </a:moveTo>
                <a:lnTo>
                  <a:pt x="885157" y="5395"/>
                </a:lnTo>
                <a:lnTo>
                  <a:pt x="736294" y="309248"/>
                </a:lnTo>
                <a:lnTo>
                  <a:pt x="587866" y="5395"/>
                </a:lnTo>
                <a:lnTo>
                  <a:pt x="646884" y="5395"/>
                </a:lnTo>
                <a:lnTo>
                  <a:pt x="736294" y="207699"/>
                </a:lnTo>
                <a:lnTo>
                  <a:pt x="825704" y="5395"/>
                </a:lnTo>
                <a:close/>
                <a:moveTo>
                  <a:pt x="1319385" y="84384"/>
                </a:moveTo>
                <a:cubicBezTo>
                  <a:pt x="1319385" y="62370"/>
                  <a:pt x="1337703" y="44933"/>
                  <a:pt x="1382669" y="44933"/>
                </a:cubicBezTo>
                <a:cubicBezTo>
                  <a:pt x="1408037" y="44933"/>
                  <a:pt x="1436737" y="52374"/>
                  <a:pt x="1462938" y="67728"/>
                </a:cubicBezTo>
                <a:lnTo>
                  <a:pt x="1462938" y="16594"/>
                </a:lnTo>
                <a:cubicBezTo>
                  <a:pt x="1439535" y="5928"/>
                  <a:pt x="1410835" y="87"/>
                  <a:pt x="1383079" y="87"/>
                </a:cubicBezTo>
                <a:cubicBezTo>
                  <a:pt x="1303145" y="87"/>
                  <a:pt x="1265677" y="39947"/>
                  <a:pt x="1265677" y="86902"/>
                </a:cubicBezTo>
                <a:cubicBezTo>
                  <a:pt x="1265677" y="194801"/>
                  <a:pt x="1438876" y="153750"/>
                  <a:pt x="1438876" y="216455"/>
                </a:cubicBezTo>
                <a:cubicBezTo>
                  <a:pt x="1438876" y="238047"/>
                  <a:pt x="1419726" y="254244"/>
                  <a:pt x="1374337" y="254244"/>
                </a:cubicBezTo>
                <a:cubicBezTo>
                  <a:pt x="1338523" y="254244"/>
                  <a:pt x="1301479" y="240949"/>
                  <a:pt x="1278162" y="222272"/>
                </a:cubicBezTo>
                <a:lnTo>
                  <a:pt x="1278162" y="222371"/>
                </a:lnTo>
                <a:lnTo>
                  <a:pt x="1278162" y="276754"/>
                </a:lnTo>
                <a:cubicBezTo>
                  <a:pt x="1303493" y="290397"/>
                  <a:pt x="1338921" y="299078"/>
                  <a:pt x="1374387" y="299078"/>
                </a:cubicBezTo>
                <a:cubicBezTo>
                  <a:pt x="1454321" y="299078"/>
                  <a:pt x="1492211" y="259218"/>
                  <a:pt x="1492211" y="212709"/>
                </a:cubicBezTo>
                <a:cubicBezTo>
                  <a:pt x="1492236" y="105964"/>
                  <a:pt x="1319460" y="146246"/>
                  <a:pt x="1319460" y="84384"/>
                </a:cubicBezTo>
                <a:lnTo>
                  <a:pt x="1319385" y="84384"/>
                </a:lnTo>
                <a:close/>
                <a:moveTo>
                  <a:pt x="53733" y="84310"/>
                </a:moveTo>
                <a:cubicBezTo>
                  <a:pt x="53733" y="62296"/>
                  <a:pt x="72050" y="44859"/>
                  <a:pt x="117029" y="44859"/>
                </a:cubicBezTo>
                <a:cubicBezTo>
                  <a:pt x="142285" y="44859"/>
                  <a:pt x="170836" y="52300"/>
                  <a:pt x="196938" y="67443"/>
                </a:cubicBezTo>
                <a:lnTo>
                  <a:pt x="196938" y="16334"/>
                </a:lnTo>
                <a:cubicBezTo>
                  <a:pt x="173609" y="5804"/>
                  <a:pt x="145045" y="0"/>
                  <a:pt x="117439" y="0"/>
                </a:cubicBezTo>
                <a:cubicBezTo>
                  <a:pt x="37480" y="0"/>
                  <a:pt x="0" y="39873"/>
                  <a:pt x="0" y="86815"/>
                </a:cubicBezTo>
                <a:cubicBezTo>
                  <a:pt x="0" y="194813"/>
                  <a:pt x="173249" y="153688"/>
                  <a:pt x="173249" y="216405"/>
                </a:cubicBezTo>
                <a:cubicBezTo>
                  <a:pt x="173249" y="237997"/>
                  <a:pt x="154098" y="254207"/>
                  <a:pt x="108697" y="254207"/>
                </a:cubicBezTo>
                <a:cubicBezTo>
                  <a:pt x="72883" y="254207"/>
                  <a:pt x="35814" y="240912"/>
                  <a:pt x="12497" y="222222"/>
                </a:cubicBezTo>
                <a:lnTo>
                  <a:pt x="12497" y="222346"/>
                </a:lnTo>
                <a:lnTo>
                  <a:pt x="12497" y="276729"/>
                </a:lnTo>
                <a:cubicBezTo>
                  <a:pt x="37841" y="290372"/>
                  <a:pt x="73281" y="299053"/>
                  <a:pt x="108759" y="299053"/>
                </a:cubicBezTo>
                <a:cubicBezTo>
                  <a:pt x="188718" y="299053"/>
                  <a:pt x="226621" y="259168"/>
                  <a:pt x="226621" y="212660"/>
                </a:cubicBezTo>
                <a:cubicBezTo>
                  <a:pt x="226559" y="105914"/>
                  <a:pt x="53733" y="146197"/>
                  <a:pt x="53733" y="84310"/>
                </a:cubicBezTo>
                <a:close/>
              </a:path>
            </a:pathLst>
          </a:custGeom>
          <a:solidFill>
            <a:schemeClr val="tx1"/>
          </a:solidFill>
          <a:ln w="1238" cap="flat">
            <a:noFill/>
            <a:prstDash val="solid"/>
            <a:miter/>
          </a:ln>
        </p:spPr>
        <p:txBody>
          <a:bodyPr rtlCol="0" anchor="ctr"/>
          <a:lstStyle/>
          <a:p>
            <a:endParaRPr lang="en-US"/>
          </a:p>
        </p:txBody>
      </p:sp>
    </p:spTree>
    <p:extLst>
      <p:ext uri="{BB962C8B-B14F-4D97-AF65-F5344CB8AC3E}">
        <p14:creationId xmlns:p14="http://schemas.microsoft.com/office/powerpoint/2010/main" val="1375725979"/>
      </p:ext>
    </p:extLst>
  </p:cSld>
  <p:clrMapOvr>
    <a:masterClrMapping/>
  </p:clrMapOvr>
</p:sldLayout>
</file>

<file path=ppt/slideLayouts/slideLayout14.xml><?xml version="1.0" encoding="utf-8"?>
<p:sldLayout xmlns:a="http://schemas.openxmlformats.org/drawingml/2006/main" xmlns:r="http://schemas.openxmlformats.org/officeDocument/2006/relationships" xmlns:p="http://schemas.openxmlformats.org/presentationml/2006/main" preserve="1" userDrawn="1">
  <p:cSld name="Short Agenda - Editable - Blue">
    <p:spTree>
      <p:nvGrpSpPr>
        <p:cNvPr id="1" name=""/>
        <p:cNvGrpSpPr/>
        <p:nvPr/>
      </p:nvGrpSpPr>
      <p:grpSpPr>
        <a:xfrm>
          <a:off x="0" y="0"/>
          <a:ext cx="0" cy="0"/>
          <a:chOff x="0" y="0"/>
          <a:chExt cx="0" cy="0"/>
        </a:xfrm>
      </p:grpSpPr>
      <p:sp>
        <p:nvSpPr>
          <p:cNvPr id="34" name="Picture Placeholder 33">
            <a:extLst>
              <a:ext uri="{FF2B5EF4-FFF2-40B4-BE49-F238E27FC236}">
                <a16:creationId xmlns:a16="http://schemas.microsoft.com/office/drawing/2014/main" id="{E3969764-F92E-F003-212E-0079EA48A966}"/>
              </a:ext>
            </a:extLst>
          </p:cNvPr>
          <p:cNvSpPr>
            <a:spLocks noGrp="1"/>
          </p:cNvSpPr>
          <p:nvPr>
            <p:ph type="pic" sz="quarter" idx="22" hasCustomPrompt="1"/>
          </p:nvPr>
        </p:nvSpPr>
        <p:spPr>
          <a:xfrm>
            <a:off x="454662" y="457198"/>
            <a:ext cx="4232980" cy="5086882"/>
          </a:xfrm>
          <a:custGeom>
            <a:avLst/>
            <a:gdLst>
              <a:gd name="connsiteX0" fmla="*/ 0 w 4232980"/>
              <a:gd name="connsiteY0" fmla="*/ 4319915 h 5086882"/>
              <a:gd name="connsiteX1" fmla="*/ 94258 w 4232980"/>
              <a:gd name="connsiteY1" fmla="*/ 4326245 h 5086882"/>
              <a:gd name="connsiteX2" fmla="*/ 667979 w 4232980"/>
              <a:gd name="connsiteY2" fmla="*/ 4763140 h 5086882"/>
              <a:gd name="connsiteX3" fmla="*/ 737758 w 4232980"/>
              <a:gd name="connsiteY3" fmla="*/ 5059723 h 5086882"/>
              <a:gd name="connsiteX4" fmla="*/ 735935 w 4232980"/>
              <a:gd name="connsiteY4" fmla="*/ 5086882 h 5086882"/>
              <a:gd name="connsiteX5" fmla="*/ 165481 w 4232980"/>
              <a:gd name="connsiteY5" fmla="*/ 5086882 h 5086882"/>
              <a:gd name="connsiteX6" fmla="*/ 164842 w 4232980"/>
              <a:gd name="connsiteY6" fmla="*/ 5086882 h 5086882"/>
              <a:gd name="connsiteX7" fmla="*/ 0 w 4232980"/>
              <a:gd name="connsiteY7" fmla="*/ 4922040 h 5086882"/>
              <a:gd name="connsiteX8" fmla="*/ 0 w 4232980"/>
              <a:gd name="connsiteY8" fmla="*/ 4921401 h 5086882"/>
              <a:gd name="connsiteX9" fmla="*/ 0 w 4232980"/>
              <a:gd name="connsiteY9" fmla="*/ 4283860 h 5086882"/>
              <a:gd name="connsiteX10" fmla="*/ 100105 w 4232980"/>
              <a:gd name="connsiteY10" fmla="*/ 4290580 h 5086882"/>
              <a:gd name="connsiteX11" fmla="*/ 700815 w 4232980"/>
              <a:gd name="connsiteY11" fmla="*/ 4748050 h 5086882"/>
              <a:gd name="connsiteX12" fmla="*/ 773876 w 4232980"/>
              <a:gd name="connsiteY12" fmla="*/ 5058575 h 5086882"/>
              <a:gd name="connsiteX13" fmla="*/ 773346 w 4232980"/>
              <a:gd name="connsiteY13" fmla="*/ 5086882 h 5086882"/>
              <a:gd name="connsiteX14" fmla="*/ 754559 w 4232980"/>
              <a:gd name="connsiteY14" fmla="*/ 5086882 h 5086882"/>
              <a:gd name="connsiteX15" fmla="*/ 751531 w 4232980"/>
              <a:gd name="connsiteY15" fmla="*/ 5086882 h 5086882"/>
              <a:gd name="connsiteX16" fmla="*/ 738959 w 4232980"/>
              <a:gd name="connsiteY16" fmla="*/ 5086882 h 5086882"/>
              <a:gd name="connsiteX17" fmla="*/ 740789 w 4232980"/>
              <a:gd name="connsiteY17" fmla="*/ 5059618 h 5086882"/>
              <a:gd name="connsiteX18" fmla="*/ 670731 w 4232980"/>
              <a:gd name="connsiteY18" fmla="*/ 4761875 h 5086882"/>
              <a:gd name="connsiteX19" fmla="*/ 94761 w 4232980"/>
              <a:gd name="connsiteY19" fmla="*/ 4323236 h 5086882"/>
              <a:gd name="connsiteX20" fmla="*/ 0 w 4232980"/>
              <a:gd name="connsiteY20" fmla="*/ 4316876 h 5086882"/>
              <a:gd name="connsiteX21" fmla="*/ 0 w 4232980"/>
              <a:gd name="connsiteY21" fmla="*/ 4314516 h 5086882"/>
              <a:gd name="connsiteX22" fmla="*/ 0 w 4232980"/>
              <a:gd name="connsiteY22" fmla="*/ 4247829 h 5086882"/>
              <a:gd name="connsiteX23" fmla="*/ 105932 w 4232980"/>
              <a:gd name="connsiteY23" fmla="*/ 4254943 h 5086882"/>
              <a:gd name="connsiteX24" fmla="*/ 733650 w 4232980"/>
              <a:gd name="connsiteY24" fmla="*/ 4732960 h 5086882"/>
              <a:gd name="connsiteX25" fmla="*/ 809997 w 4232980"/>
              <a:gd name="connsiteY25" fmla="*/ 5057456 h 5086882"/>
              <a:gd name="connsiteX26" fmla="*/ 809446 w 4232980"/>
              <a:gd name="connsiteY26" fmla="*/ 5086882 h 5086882"/>
              <a:gd name="connsiteX27" fmla="*/ 790697 w 4232980"/>
              <a:gd name="connsiteY27" fmla="*/ 5086882 h 5086882"/>
              <a:gd name="connsiteX28" fmla="*/ 787668 w 4232980"/>
              <a:gd name="connsiteY28" fmla="*/ 5086882 h 5086882"/>
              <a:gd name="connsiteX29" fmla="*/ 776366 w 4232980"/>
              <a:gd name="connsiteY29" fmla="*/ 5086882 h 5086882"/>
              <a:gd name="connsiteX30" fmla="*/ 776898 w 4232980"/>
              <a:gd name="connsiteY30" fmla="*/ 5058474 h 5086882"/>
              <a:gd name="connsiteX31" fmla="*/ 703567 w 4232980"/>
              <a:gd name="connsiteY31" fmla="*/ 4746785 h 5086882"/>
              <a:gd name="connsiteX32" fmla="*/ 100589 w 4232980"/>
              <a:gd name="connsiteY32" fmla="*/ 4287599 h 5086882"/>
              <a:gd name="connsiteX33" fmla="*/ 0 w 4232980"/>
              <a:gd name="connsiteY33" fmla="*/ 4280846 h 5086882"/>
              <a:gd name="connsiteX34" fmla="*/ 0 w 4232980"/>
              <a:gd name="connsiteY34" fmla="*/ 4280590 h 5086882"/>
              <a:gd name="connsiteX35" fmla="*/ 0 w 4232980"/>
              <a:gd name="connsiteY35" fmla="*/ 4277561 h 5086882"/>
              <a:gd name="connsiteX36" fmla="*/ 0 w 4232980"/>
              <a:gd name="connsiteY36" fmla="*/ 4211774 h 5086882"/>
              <a:gd name="connsiteX37" fmla="*/ 111778 w 4232980"/>
              <a:gd name="connsiteY37" fmla="*/ 4219277 h 5086882"/>
              <a:gd name="connsiteX38" fmla="*/ 766486 w 4232980"/>
              <a:gd name="connsiteY38" fmla="*/ 4717869 h 5086882"/>
              <a:gd name="connsiteX39" fmla="*/ 846115 w 4232980"/>
              <a:gd name="connsiteY39" fmla="*/ 5056308 h 5086882"/>
              <a:gd name="connsiteX40" fmla="*/ 845543 w 4232980"/>
              <a:gd name="connsiteY40" fmla="*/ 5086882 h 5086882"/>
              <a:gd name="connsiteX41" fmla="*/ 826834 w 4232980"/>
              <a:gd name="connsiteY41" fmla="*/ 5086882 h 5086882"/>
              <a:gd name="connsiteX42" fmla="*/ 823805 w 4232980"/>
              <a:gd name="connsiteY42" fmla="*/ 5086882 h 5086882"/>
              <a:gd name="connsiteX43" fmla="*/ 812476 w 4232980"/>
              <a:gd name="connsiteY43" fmla="*/ 5086882 h 5086882"/>
              <a:gd name="connsiteX44" fmla="*/ 813028 w 4232980"/>
              <a:gd name="connsiteY44" fmla="*/ 5057351 h 5086882"/>
              <a:gd name="connsiteX45" fmla="*/ 736402 w 4232980"/>
              <a:gd name="connsiteY45" fmla="*/ 4731695 h 5086882"/>
              <a:gd name="connsiteX46" fmla="*/ 106435 w 4232980"/>
              <a:gd name="connsiteY46" fmla="*/ 4251933 h 5086882"/>
              <a:gd name="connsiteX47" fmla="*/ 0 w 4232980"/>
              <a:gd name="connsiteY47" fmla="*/ 4244790 h 5086882"/>
              <a:gd name="connsiteX48" fmla="*/ 0 w 4232980"/>
              <a:gd name="connsiteY48" fmla="*/ 4244454 h 5086882"/>
              <a:gd name="connsiteX49" fmla="*/ 0 w 4232980"/>
              <a:gd name="connsiteY49" fmla="*/ 4241424 h 5086882"/>
              <a:gd name="connsiteX50" fmla="*/ 0 w 4232980"/>
              <a:gd name="connsiteY50" fmla="*/ 4172893 h 5086882"/>
              <a:gd name="connsiteX51" fmla="*/ 30160 w 4232980"/>
              <a:gd name="connsiteY51" fmla="*/ 4173456 h 5086882"/>
              <a:gd name="connsiteX52" fmla="*/ 799320 w 4232980"/>
              <a:gd name="connsiteY52" fmla="*/ 4702780 h 5086882"/>
              <a:gd name="connsiteX53" fmla="*/ 882235 w 4232980"/>
              <a:gd name="connsiteY53" fmla="*/ 5055190 h 5086882"/>
              <a:gd name="connsiteX54" fmla="*/ 881641 w 4232980"/>
              <a:gd name="connsiteY54" fmla="*/ 5086882 h 5086882"/>
              <a:gd name="connsiteX55" fmla="*/ 862971 w 4232980"/>
              <a:gd name="connsiteY55" fmla="*/ 5086882 h 5086882"/>
              <a:gd name="connsiteX56" fmla="*/ 859942 w 4232980"/>
              <a:gd name="connsiteY56" fmla="*/ 5086882 h 5086882"/>
              <a:gd name="connsiteX57" fmla="*/ 848562 w 4232980"/>
              <a:gd name="connsiteY57" fmla="*/ 5086882 h 5086882"/>
              <a:gd name="connsiteX58" fmla="*/ 849137 w 4232980"/>
              <a:gd name="connsiteY58" fmla="*/ 5056207 h 5086882"/>
              <a:gd name="connsiteX59" fmla="*/ 769238 w 4232980"/>
              <a:gd name="connsiteY59" fmla="*/ 4716605 h 5086882"/>
              <a:gd name="connsiteX60" fmla="*/ 112262 w 4232980"/>
              <a:gd name="connsiteY60" fmla="*/ 4216297 h 5086882"/>
              <a:gd name="connsiteX61" fmla="*/ 0 w 4232980"/>
              <a:gd name="connsiteY61" fmla="*/ 4208760 h 5086882"/>
              <a:gd name="connsiteX62" fmla="*/ 0 w 4232980"/>
              <a:gd name="connsiteY62" fmla="*/ 4208316 h 5086882"/>
              <a:gd name="connsiteX63" fmla="*/ 0 w 4232980"/>
              <a:gd name="connsiteY63" fmla="*/ 4205287 h 5086882"/>
              <a:gd name="connsiteX64" fmla="*/ 0 w 4232980"/>
              <a:gd name="connsiteY64" fmla="*/ 4136807 h 5086882"/>
              <a:gd name="connsiteX65" fmla="*/ 32522 w 4232980"/>
              <a:gd name="connsiteY65" fmla="*/ 4137416 h 5086882"/>
              <a:gd name="connsiteX66" fmla="*/ 832156 w 4232980"/>
              <a:gd name="connsiteY66" fmla="*/ 4687690 h 5086882"/>
              <a:gd name="connsiteX67" fmla="*/ 918353 w 4232980"/>
              <a:gd name="connsiteY67" fmla="*/ 5054042 h 5086882"/>
              <a:gd name="connsiteX68" fmla="*/ 917739 w 4232980"/>
              <a:gd name="connsiteY68" fmla="*/ 5086882 h 5086882"/>
              <a:gd name="connsiteX69" fmla="*/ 899107 w 4232980"/>
              <a:gd name="connsiteY69" fmla="*/ 5086882 h 5086882"/>
              <a:gd name="connsiteX70" fmla="*/ 896079 w 4232980"/>
              <a:gd name="connsiteY70" fmla="*/ 5086882 h 5086882"/>
              <a:gd name="connsiteX71" fmla="*/ 884671 w 4232980"/>
              <a:gd name="connsiteY71" fmla="*/ 5086882 h 5086882"/>
              <a:gd name="connsiteX72" fmla="*/ 885266 w 4232980"/>
              <a:gd name="connsiteY72" fmla="*/ 5055085 h 5086882"/>
              <a:gd name="connsiteX73" fmla="*/ 802072 w 4232980"/>
              <a:gd name="connsiteY73" fmla="*/ 4701515 h 5086882"/>
              <a:gd name="connsiteX74" fmla="*/ 30353 w 4232980"/>
              <a:gd name="connsiteY74" fmla="*/ 4170441 h 5086882"/>
              <a:gd name="connsiteX75" fmla="*/ 0 w 4232980"/>
              <a:gd name="connsiteY75" fmla="*/ 4169873 h 5086882"/>
              <a:gd name="connsiteX76" fmla="*/ 0 w 4232980"/>
              <a:gd name="connsiteY76" fmla="*/ 4169151 h 5086882"/>
              <a:gd name="connsiteX77" fmla="*/ 0 w 4232980"/>
              <a:gd name="connsiteY77" fmla="*/ 4100697 h 5086882"/>
              <a:gd name="connsiteX78" fmla="*/ 34906 w 4232980"/>
              <a:gd name="connsiteY78" fmla="*/ 4101349 h 5086882"/>
              <a:gd name="connsiteX79" fmla="*/ 864991 w 4232980"/>
              <a:gd name="connsiteY79" fmla="*/ 4672599 h 5086882"/>
              <a:gd name="connsiteX80" fmla="*/ 954474 w 4232980"/>
              <a:gd name="connsiteY80" fmla="*/ 5052923 h 5086882"/>
              <a:gd name="connsiteX81" fmla="*/ 953838 w 4232980"/>
              <a:gd name="connsiteY81" fmla="*/ 5086882 h 5086882"/>
              <a:gd name="connsiteX82" fmla="*/ 935244 w 4232980"/>
              <a:gd name="connsiteY82" fmla="*/ 5086882 h 5086882"/>
              <a:gd name="connsiteX83" fmla="*/ 932216 w 4232980"/>
              <a:gd name="connsiteY83" fmla="*/ 5086882 h 5086882"/>
              <a:gd name="connsiteX84" fmla="*/ 920758 w 4232980"/>
              <a:gd name="connsiteY84" fmla="*/ 5086882 h 5086882"/>
              <a:gd name="connsiteX85" fmla="*/ 921375 w 4232980"/>
              <a:gd name="connsiteY85" fmla="*/ 5053941 h 5086882"/>
              <a:gd name="connsiteX86" fmla="*/ 834908 w 4232980"/>
              <a:gd name="connsiteY86" fmla="*/ 4686426 h 5086882"/>
              <a:gd name="connsiteX87" fmla="*/ 32715 w 4232980"/>
              <a:gd name="connsiteY87" fmla="*/ 4134401 h 5086882"/>
              <a:gd name="connsiteX88" fmla="*/ 0 w 4232980"/>
              <a:gd name="connsiteY88" fmla="*/ 4133788 h 5086882"/>
              <a:gd name="connsiteX89" fmla="*/ 0 w 4232980"/>
              <a:gd name="connsiteY89" fmla="*/ 4133015 h 5086882"/>
              <a:gd name="connsiteX90" fmla="*/ 0 w 4232980"/>
              <a:gd name="connsiteY90" fmla="*/ 4064611 h 5086882"/>
              <a:gd name="connsiteX91" fmla="*/ 37267 w 4232980"/>
              <a:gd name="connsiteY91" fmla="*/ 4065308 h 5086882"/>
              <a:gd name="connsiteX92" fmla="*/ 897827 w 4232980"/>
              <a:gd name="connsiteY92" fmla="*/ 4657509 h 5086882"/>
              <a:gd name="connsiteX93" fmla="*/ 990592 w 4232980"/>
              <a:gd name="connsiteY93" fmla="*/ 5051774 h 5086882"/>
              <a:gd name="connsiteX94" fmla="*/ 989935 w 4232980"/>
              <a:gd name="connsiteY94" fmla="*/ 5086882 h 5086882"/>
              <a:gd name="connsiteX95" fmla="*/ 971382 w 4232980"/>
              <a:gd name="connsiteY95" fmla="*/ 5086882 h 5086882"/>
              <a:gd name="connsiteX96" fmla="*/ 968353 w 4232980"/>
              <a:gd name="connsiteY96" fmla="*/ 5086882 h 5086882"/>
              <a:gd name="connsiteX97" fmla="*/ 956868 w 4232980"/>
              <a:gd name="connsiteY97" fmla="*/ 5086882 h 5086882"/>
              <a:gd name="connsiteX98" fmla="*/ 957505 w 4232980"/>
              <a:gd name="connsiteY98" fmla="*/ 5052818 h 5086882"/>
              <a:gd name="connsiteX99" fmla="*/ 867743 w 4232980"/>
              <a:gd name="connsiteY99" fmla="*/ 4671334 h 5086882"/>
              <a:gd name="connsiteX100" fmla="*/ 35099 w 4232980"/>
              <a:gd name="connsiteY100" fmla="*/ 4098334 h 5086882"/>
              <a:gd name="connsiteX101" fmla="*/ 0 w 4232980"/>
              <a:gd name="connsiteY101" fmla="*/ 4097678 h 5086882"/>
              <a:gd name="connsiteX102" fmla="*/ 0 w 4232980"/>
              <a:gd name="connsiteY102" fmla="*/ 4096877 h 5086882"/>
              <a:gd name="connsiteX103" fmla="*/ 0 w 4232980"/>
              <a:gd name="connsiteY103" fmla="*/ 4028526 h 5086882"/>
              <a:gd name="connsiteX104" fmla="*/ 39629 w 4232980"/>
              <a:gd name="connsiteY104" fmla="*/ 4029268 h 5086882"/>
              <a:gd name="connsiteX105" fmla="*/ 930661 w 4232980"/>
              <a:gd name="connsiteY105" fmla="*/ 4642419 h 5086882"/>
              <a:gd name="connsiteX106" fmla="*/ 1026700 w 4232980"/>
              <a:gd name="connsiteY106" fmla="*/ 5050630 h 5086882"/>
              <a:gd name="connsiteX107" fmla="*/ 1026021 w 4232980"/>
              <a:gd name="connsiteY107" fmla="*/ 5086882 h 5086882"/>
              <a:gd name="connsiteX108" fmla="*/ 1007519 w 4232980"/>
              <a:gd name="connsiteY108" fmla="*/ 5086882 h 5086882"/>
              <a:gd name="connsiteX109" fmla="*/ 1004490 w 4232980"/>
              <a:gd name="connsiteY109" fmla="*/ 5086882 h 5086882"/>
              <a:gd name="connsiteX110" fmla="*/ 992954 w 4232980"/>
              <a:gd name="connsiteY110" fmla="*/ 5086882 h 5086882"/>
              <a:gd name="connsiteX111" fmla="*/ 993614 w 4232980"/>
              <a:gd name="connsiteY111" fmla="*/ 5051673 h 5086882"/>
              <a:gd name="connsiteX112" fmla="*/ 900579 w 4232980"/>
              <a:gd name="connsiteY112" fmla="*/ 4656244 h 5086882"/>
              <a:gd name="connsiteX113" fmla="*/ 37460 w 4232980"/>
              <a:gd name="connsiteY113" fmla="*/ 4062293 h 5086882"/>
              <a:gd name="connsiteX114" fmla="*/ 0 w 4232980"/>
              <a:gd name="connsiteY114" fmla="*/ 4061591 h 5086882"/>
              <a:gd name="connsiteX115" fmla="*/ 0 w 4232980"/>
              <a:gd name="connsiteY115" fmla="*/ 4060740 h 5086882"/>
              <a:gd name="connsiteX116" fmla="*/ 0 w 4232980"/>
              <a:gd name="connsiteY116" fmla="*/ 3992415 h 5086882"/>
              <a:gd name="connsiteX117" fmla="*/ 42012 w 4232980"/>
              <a:gd name="connsiteY117" fmla="*/ 3993201 h 5086882"/>
              <a:gd name="connsiteX118" fmla="*/ 963497 w 4232980"/>
              <a:gd name="connsiteY118" fmla="*/ 4627329 h 5086882"/>
              <a:gd name="connsiteX119" fmla="*/ 1062830 w 4232980"/>
              <a:gd name="connsiteY119" fmla="*/ 5049508 h 5086882"/>
              <a:gd name="connsiteX120" fmla="*/ 1062130 w 4232980"/>
              <a:gd name="connsiteY120" fmla="*/ 5086882 h 5086882"/>
              <a:gd name="connsiteX121" fmla="*/ 1043656 w 4232980"/>
              <a:gd name="connsiteY121" fmla="*/ 5086882 h 5086882"/>
              <a:gd name="connsiteX122" fmla="*/ 1040628 w 4232980"/>
              <a:gd name="connsiteY122" fmla="*/ 5086882 h 5086882"/>
              <a:gd name="connsiteX123" fmla="*/ 1029063 w 4232980"/>
              <a:gd name="connsiteY123" fmla="*/ 5086882 h 5086882"/>
              <a:gd name="connsiteX124" fmla="*/ 1029743 w 4232980"/>
              <a:gd name="connsiteY124" fmla="*/ 5050551 h 5086882"/>
              <a:gd name="connsiteX125" fmla="*/ 933413 w 4232980"/>
              <a:gd name="connsiteY125" fmla="*/ 4641154 h 5086882"/>
              <a:gd name="connsiteX126" fmla="*/ 39844 w 4232980"/>
              <a:gd name="connsiteY126" fmla="*/ 4026227 h 5086882"/>
              <a:gd name="connsiteX127" fmla="*/ 0 w 4232980"/>
              <a:gd name="connsiteY127" fmla="*/ 4025482 h 5086882"/>
              <a:gd name="connsiteX128" fmla="*/ 0 w 4232980"/>
              <a:gd name="connsiteY128" fmla="*/ 4024604 h 5086882"/>
              <a:gd name="connsiteX129" fmla="*/ 0 w 4232980"/>
              <a:gd name="connsiteY129" fmla="*/ 3956329 h 5086882"/>
              <a:gd name="connsiteX130" fmla="*/ 44375 w 4232980"/>
              <a:gd name="connsiteY130" fmla="*/ 3957161 h 5086882"/>
              <a:gd name="connsiteX131" fmla="*/ 996332 w 4232980"/>
              <a:gd name="connsiteY131" fmla="*/ 4612239 h 5086882"/>
              <a:gd name="connsiteX132" fmla="*/ 1098939 w 4232980"/>
              <a:gd name="connsiteY132" fmla="*/ 5048363 h 5086882"/>
              <a:gd name="connsiteX133" fmla="*/ 1098217 w 4232980"/>
              <a:gd name="connsiteY133" fmla="*/ 5086882 h 5086882"/>
              <a:gd name="connsiteX134" fmla="*/ 1079793 w 4232980"/>
              <a:gd name="connsiteY134" fmla="*/ 5086882 h 5086882"/>
              <a:gd name="connsiteX135" fmla="*/ 1076765 w 4232980"/>
              <a:gd name="connsiteY135" fmla="*/ 5086882 h 5086882"/>
              <a:gd name="connsiteX136" fmla="*/ 1065150 w 4232980"/>
              <a:gd name="connsiteY136" fmla="*/ 5086882 h 5086882"/>
              <a:gd name="connsiteX137" fmla="*/ 1065852 w 4232980"/>
              <a:gd name="connsiteY137" fmla="*/ 5049407 h 5086882"/>
              <a:gd name="connsiteX138" fmla="*/ 966249 w 4232980"/>
              <a:gd name="connsiteY138" fmla="*/ 4626064 h 5086882"/>
              <a:gd name="connsiteX139" fmla="*/ 42205 w 4232980"/>
              <a:gd name="connsiteY139" fmla="*/ 3990186 h 5086882"/>
              <a:gd name="connsiteX140" fmla="*/ 0 w 4232980"/>
              <a:gd name="connsiteY140" fmla="*/ 3989396 h 5086882"/>
              <a:gd name="connsiteX141" fmla="*/ 0 w 4232980"/>
              <a:gd name="connsiteY141" fmla="*/ 3988468 h 5086882"/>
              <a:gd name="connsiteX142" fmla="*/ 0 w 4232980"/>
              <a:gd name="connsiteY142" fmla="*/ 3920219 h 5086882"/>
              <a:gd name="connsiteX143" fmla="*/ 46758 w 4232980"/>
              <a:gd name="connsiteY143" fmla="*/ 3921094 h 5086882"/>
              <a:gd name="connsiteX144" fmla="*/ 1029168 w 4232980"/>
              <a:gd name="connsiteY144" fmla="*/ 4597149 h 5086882"/>
              <a:gd name="connsiteX145" fmla="*/ 1135069 w 4232980"/>
              <a:gd name="connsiteY145" fmla="*/ 5047241 h 5086882"/>
              <a:gd name="connsiteX146" fmla="*/ 1134327 w 4232980"/>
              <a:gd name="connsiteY146" fmla="*/ 5086882 h 5086882"/>
              <a:gd name="connsiteX147" fmla="*/ 1115931 w 4232980"/>
              <a:gd name="connsiteY147" fmla="*/ 5086882 h 5086882"/>
              <a:gd name="connsiteX148" fmla="*/ 1112902 w 4232980"/>
              <a:gd name="connsiteY148" fmla="*/ 5086882 h 5086882"/>
              <a:gd name="connsiteX149" fmla="*/ 1101260 w 4232980"/>
              <a:gd name="connsiteY149" fmla="*/ 5086882 h 5086882"/>
              <a:gd name="connsiteX150" fmla="*/ 1101982 w 4232980"/>
              <a:gd name="connsiteY150" fmla="*/ 5048285 h 5086882"/>
              <a:gd name="connsiteX151" fmla="*/ 999084 w 4232980"/>
              <a:gd name="connsiteY151" fmla="*/ 4610974 h 5086882"/>
              <a:gd name="connsiteX152" fmla="*/ 44589 w 4232980"/>
              <a:gd name="connsiteY152" fmla="*/ 3954120 h 5086882"/>
              <a:gd name="connsiteX153" fmla="*/ 0 w 4232980"/>
              <a:gd name="connsiteY153" fmla="*/ 3953286 h 5086882"/>
              <a:gd name="connsiteX154" fmla="*/ 0 w 4232980"/>
              <a:gd name="connsiteY154" fmla="*/ 3952330 h 5086882"/>
              <a:gd name="connsiteX155" fmla="*/ 0 w 4232980"/>
              <a:gd name="connsiteY155" fmla="*/ 3883348 h 5086882"/>
              <a:gd name="connsiteX156" fmla="*/ 41323 w 4232980"/>
              <a:gd name="connsiteY156" fmla="*/ 3883813 h 5086882"/>
              <a:gd name="connsiteX157" fmla="*/ 387445 w 4232980"/>
              <a:gd name="connsiteY157" fmla="*/ 3957052 h 5086882"/>
              <a:gd name="connsiteX158" fmla="*/ 1062002 w 4232980"/>
              <a:gd name="connsiteY158" fmla="*/ 4582059 h 5086882"/>
              <a:gd name="connsiteX159" fmla="*/ 1171548 w 4232980"/>
              <a:gd name="connsiteY159" fmla="*/ 5038025 h 5086882"/>
              <a:gd name="connsiteX160" fmla="*/ 1170998 w 4232980"/>
              <a:gd name="connsiteY160" fmla="*/ 5086882 h 5086882"/>
              <a:gd name="connsiteX161" fmla="*/ 1152068 w 4232980"/>
              <a:gd name="connsiteY161" fmla="*/ 5086882 h 5086882"/>
              <a:gd name="connsiteX162" fmla="*/ 1149039 w 4232980"/>
              <a:gd name="connsiteY162" fmla="*/ 5086882 h 5086882"/>
              <a:gd name="connsiteX163" fmla="*/ 1137347 w 4232980"/>
              <a:gd name="connsiteY163" fmla="*/ 5086882 h 5086882"/>
              <a:gd name="connsiteX164" fmla="*/ 1138091 w 4232980"/>
              <a:gd name="connsiteY164" fmla="*/ 5047140 h 5086882"/>
              <a:gd name="connsiteX165" fmla="*/ 1031920 w 4232980"/>
              <a:gd name="connsiteY165" fmla="*/ 4595884 h 5086882"/>
              <a:gd name="connsiteX166" fmla="*/ 46951 w 4232980"/>
              <a:gd name="connsiteY166" fmla="*/ 3918079 h 5086882"/>
              <a:gd name="connsiteX167" fmla="*/ 0 w 4232980"/>
              <a:gd name="connsiteY167" fmla="*/ 3917200 h 5086882"/>
              <a:gd name="connsiteX168" fmla="*/ 0 w 4232980"/>
              <a:gd name="connsiteY168" fmla="*/ 3916193 h 5086882"/>
              <a:gd name="connsiteX169" fmla="*/ 165481 w 4232980"/>
              <a:gd name="connsiteY169" fmla="*/ 3420915 h 5086882"/>
              <a:gd name="connsiteX170" fmla="*/ 1500486 w 4232980"/>
              <a:gd name="connsiteY170" fmla="*/ 3420915 h 5086882"/>
              <a:gd name="connsiteX171" fmla="*/ 1665967 w 4232980"/>
              <a:gd name="connsiteY171" fmla="*/ 3586396 h 5086882"/>
              <a:gd name="connsiteX172" fmla="*/ 1665967 w 4232980"/>
              <a:gd name="connsiteY172" fmla="*/ 4921401 h 5086882"/>
              <a:gd name="connsiteX173" fmla="*/ 1652963 w 4232980"/>
              <a:gd name="connsiteY173" fmla="*/ 4985814 h 5086882"/>
              <a:gd name="connsiteX174" fmla="*/ 1652746 w 4232980"/>
              <a:gd name="connsiteY174" fmla="*/ 4986136 h 5086882"/>
              <a:gd name="connsiteX175" fmla="*/ 1652732 w 4232980"/>
              <a:gd name="connsiteY175" fmla="*/ 4986204 h 5086882"/>
              <a:gd name="connsiteX176" fmla="*/ 1500844 w 4232980"/>
              <a:gd name="connsiteY176" fmla="*/ 5086882 h 5086882"/>
              <a:gd name="connsiteX177" fmla="*/ 1500486 w 4232980"/>
              <a:gd name="connsiteY177" fmla="*/ 5086882 h 5086882"/>
              <a:gd name="connsiteX178" fmla="*/ 1188204 w 4232980"/>
              <a:gd name="connsiteY178" fmla="*/ 5086882 h 5086882"/>
              <a:gd name="connsiteX179" fmla="*/ 1185181 w 4232980"/>
              <a:gd name="connsiteY179" fmla="*/ 5086882 h 5086882"/>
              <a:gd name="connsiteX180" fmla="*/ 1173798 w 4232980"/>
              <a:gd name="connsiteY180" fmla="*/ 5086882 h 5086882"/>
              <a:gd name="connsiteX181" fmla="*/ 1174533 w 4232980"/>
              <a:gd name="connsiteY181" fmla="*/ 5046353 h 5086882"/>
              <a:gd name="connsiteX182" fmla="*/ 1064754 w 4232980"/>
              <a:gd name="connsiteY182" fmla="*/ 4580794 h 5086882"/>
              <a:gd name="connsiteX183" fmla="*/ 49662 w 4232980"/>
              <a:gd name="connsiteY183" fmla="*/ 3881633 h 5086882"/>
              <a:gd name="connsiteX184" fmla="*/ 0 w 4232980"/>
              <a:gd name="connsiteY184" fmla="*/ 3880732 h 5086882"/>
              <a:gd name="connsiteX185" fmla="*/ 0 w 4232980"/>
              <a:gd name="connsiteY185" fmla="*/ 3880055 h 5086882"/>
              <a:gd name="connsiteX186" fmla="*/ 0 w 4232980"/>
              <a:gd name="connsiteY186" fmla="*/ 3586819 h 5086882"/>
              <a:gd name="connsiteX187" fmla="*/ 0 w 4232980"/>
              <a:gd name="connsiteY187" fmla="*/ 3586396 h 5086882"/>
              <a:gd name="connsiteX188" fmla="*/ 165481 w 4232980"/>
              <a:gd name="connsiteY188" fmla="*/ 3420915 h 5086882"/>
              <a:gd name="connsiteX189" fmla="*/ 1858820 w 4232980"/>
              <a:gd name="connsiteY189" fmla="*/ 3420914 h 5086882"/>
              <a:gd name="connsiteX190" fmla="*/ 2396443 w 4232980"/>
              <a:gd name="connsiteY190" fmla="*/ 3420914 h 5086882"/>
              <a:gd name="connsiteX191" fmla="*/ 2536931 w 4232980"/>
              <a:gd name="connsiteY191" fmla="*/ 3561402 h 5086882"/>
              <a:gd name="connsiteX192" fmla="*/ 2536931 w 4232980"/>
              <a:gd name="connsiteY192" fmla="*/ 4099025 h 5086882"/>
              <a:gd name="connsiteX193" fmla="*/ 2396443 w 4232980"/>
              <a:gd name="connsiteY193" fmla="*/ 4239513 h 5086882"/>
              <a:gd name="connsiteX194" fmla="*/ 1858820 w 4232980"/>
              <a:gd name="connsiteY194" fmla="*/ 4239513 h 5086882"/>
              <a:gd name="connsiteX195" fmla="*/ 1718332 w 4232980"/>
              <a:gd name="connsiteY195" fmla="*/ 4099025 h 5086882"/>
              <a:gd name="connsiteX196" fmla="*/ 1718332 w 4232980"/>
              <a:gd name="connsiteY196" fmla="*/ 3561402 h 5086882"/>
              <a:gd name="connsiteX197" fmla="*/ 1858820 w 4232980"/>
              <a:gd name="connsiteY197" fmla="*/ 3420914 h 5086882"/>
              <a:gd name="connsiteX198" fmla="*/ 3578802 w 4232980"/>
              <a:gd name="connsiteY198" fmla="*/ 1410103 h 5086882"/>
              <a:gd name="connsiteX199" fmla="*/ 3694248 w 4232980"/>
              <a:gd name="connsiteY199" fmla="*/ 1410103 h 5086882"/>
              <a:gd name="connsiteX200" fmla="*/ 3695638 w 4232980"/>
              <a:gd name="connsiteY200" fmla="*/ 1410702 h 5086882"/>
              <a:gd name="connsiteX201" fmla="*/ 4078413 w 4232980"/>
              <a:gd name="connsiteY201" fmla="*/ 1501369 h 5086882"/>
              <a:gd name="connsiteX202" fmla="*/ 4232980 w 4232980"/>
              <a:gd name="connsiteY202" fmla="*/ 1509200 h 5086882"/>
              <a:gd name="connsiteX203" fmla="*/ 4232980 w 4232980"/>
              <a:gd name="connsiteY203" fmla="*/ 1554928 h 5086882"/>
              <a:gd name="connsiteX204" fmla="*/ 4073749 w 4232980"/>
              <a:gd name="connsiteY204" fmla="*/ 1546860 h 5086882"/>
              <a:gd name="connsiteX205" fmla="*/ 3679417 w 4232980"/>
              <a:gd name="connsiteY205" fmla="*/ 1453452 h 5086882"/>
              <a:gd name="connsiteX206" fmla="*/ 3709146 w 4232980"/>
              <a:gd name="connsiteY206" fmla="*/ 1362239 h 5086882"/>
              <a:gd name="connsiteX207" fmla="*/ 3713334 w 4232980"/>
              <a:gd name="connsiteY207" fmla="*/ 1364043 h 5086882"/>
              <a:gd name="connsiteX208" fmla="*/ 4083501 w 4232980"/>
              <a:gd name="connsiteY208" fmla="*/ 1451716 h 5086882"/>
              <a:gd name="connsiteX209" fmla="*/ 4232980 w 4232980"/>
              <a:gd name="connsiteY209" fmla="*/ 1459288 h 5086882"/>
              <a:gd name="connsiteX210" fmla="*/ 4232980 w 4232980"/>
              <a:gd name="connsiteY210" fmla="*/ 1505017 h 5086882"/>
              <a:gd name="connsiteX211" fmla="*/ 4078836 w 4232980"/>
              <a:gd name="connsiteY211" fmla="*/ 1497208 h 5086882"/>
              <a:gd name="connsiteX212" fmla="*/ 3820129 w 4232980"/>
              <a:gd name="connsiteY212" fmla="*/ 1447646 h 5086882"/>
              <a:gd name="connsiteX213" fmla="*/ 3707078 w 4232980"/>
              <a:gd name="connsiteY213" fmla="*/ 1410103 h 5086882"/>
              <a:gd name="connsiteX214" fmla="*/ 3709146 w 4232980"/>
              <a:gd name="connsiteY214" fmla="*/ 1410103 h 5086882"/>
              <a:gd name="connsiteX215" fmla="*/ 3709146 w 4232980"/>
              <a:gd name="connsiteY215" fmla="*/ 1307929 h 5086882"/>
              <a:gd name="connsiteX216" fmla="*/ 3731069 w 4232980"/>
              <a:gd name="connsiteY216" fmla="*/ 1317374 h 5086882"/>
              <a:gd name="connsiteX217" fmla="*/ 3965630 w 4232980"/>
              <a:gd name="connsiteY217" fmla="*/ 1384029 h 5086882"/>
              <a:gd name="connsiteX218" fmla="*/ 4031040 w 4232980"/>
              <a:gd name="connsiteY218" fmla="*/ 1393621 h 5086882"/>
              <a:gd name="connsiteX219" fmla="*/ 4075862 w 4232980"/>
              <a:gd name="connsiteY219" fmla="*/ 1412924 h 5086882"/>
              <a:gd name="connsiteX220" fmla="*/ 4177896 w 4232980"/>
              <a:gd name="connsiteY220" fmla="*/ 1425872 h 5086882"/>
              <a:gd name="connsiteX221" fmla="*/ 4232980 w 4232980"/>
              <a:gd name="connsiteY221" fmla="*/ 1419989 h 5086882"/>
              <a:gd name="connsiteX222" fmla="*/ 4232980 w 4232980"/>
              <a:gd name="connsiteY222" fmla="*/ 1455105 h 5086882"/>
              <a:gd name="connsiteX223" fmla="*/ 4083940 w 4232980"/>
              <a:gd name="connsiteY223" fmla="*/ 1447553 h 5086882"/>
              <a:gd name="connsiteX224" fmla="*/ 3714847 w 4232980"/>
              <a:gd name="connsiteY224" fmla="*/ 1360123 h 5086882"/>
              <a:gd name="connsiteX225" fmla="*/ 3709146 w 4232980"/>
              <a:gd name="connsiteY225" fmla="*/ 1357667 h 5086882"/>
              <a:gd name="connsiteX226" fmla="*/ 3709146 w 4232980"/>
              <a:gd name="connsiteY226" fmla="*/ 1253647 h 5086882"/>
              <a:gd name="connsiteX227" fmla="*/ 3748765 w 4232980"/>
              <a:gd name="connsiteY227" fmla="*/ 1270715 h 5086882"/>
              <a:gd name="connsiteX228" fmla="*/ 3859923 w 4232980"/>
              <a:gd name="connsiteY228" fmla="*/ 1307627 h 5086882"/>
              <a:gd name="connsiteX229" fmla="*/ 3922484 w 4232980"/>
              <a:gd name="connsiteY229" fmla="*/ 1322509 h 5086882"/>
              <a:gd name="connsiteX230" fmla="*/ 3985967 w 4232980"/>
              <a:gd name="connsiteY230" fmla="*/ 1374210 h 5086882"/>
              <a:gd name="connsiteX231" fmla="*/ 4016173 w 4232980"/>
              <a:gd name="connsiteY231" fmla="*/ 1387218 h 5086882"/>
              <a:gd name="connsiteX232" fmla="*/ 3966414 w 4232980"/>
              <a:gd name="connsiteY232" fmla="*/ 1379922 h 5086882"/>
              <a:gd name="connsiteX233" fmla="*/ 3732543 w 4232980"/>
              <a:gd name="connsiteY233" fmla="*/ 1313466 h 5086882"/>
              <a:gd name="connsiteX234" fmla="*/ 3709146 w 4232980"/>
              <a:gd name="connsiteY234" fmla="*/ 1303386 h 5086882"/>
              <a:gd name="connsiteX235" fmla="*/ 3205944 w 4232980"/>
              <a:gd name="connsiteY235" fmla="*/ 1238305 h 5086882"/>
              <a:gd name="connsiteX236" fmla="*/ 3299404 w 4232980"/>
              <a:gd name="connsiteY236" fmla="*/ 1310888 h 5086882"/>
              <a:gd name="connsiteX237" fmla="*/ 4068222 w 4232980"/>
              <a:gd name="connsiteY237" fmla="*/ 1600676 h 5086882"/>
              <a:gd name="connsiteX238" fmla="*/ 4232980 w 4232980"/>
              <a:gd name="connsiteY238" fmla="*/ 1609023 h 5086882"/>
              <a:gd name="connsiteX239" fmla="*/ 4232980 w 4232980"/>
              <a:gd name="connsiteY239" fmla="*/ 1654750 h 5086882"/>
              <a:gd name="connsiteX240" fmla="*/ 4068172 w 4232980"/>
              <a:gd name="connsiteY240" fmla="*/ 1646720 h 5086882"/>
              <a:gd name="connsiteX241" fmla="*/ 3279279 w 4232980"/>
              <a:gd name="connsiteY241" fmla="*/ 1353814 h 5086882"/>
              <a:gd name="connsiteX242" fmla="*/ 3205944 w 4232980"/>
              <a:gd name="connsiteY242" fmla="*/ 1297229 h 5086882"/>
              <a:gd name="connsiteX243" fmla="*/ 4208211 w 4232980"/>
              <a:gd name="connsiteY243" fmla="*/ 1208478 h 5086882"/>
              <a:gd name="connsiteX244" fmla="*/ 4225566 w 4232980"/>
              <a:gd name="connsiteY244" fmla="*/ 1209357 h 5086882"/>
              <a:gd name="connsiteX245" fmla="*/ 4220161 w 4232980"/>
              <a:gd name="connsiteY245" fmla="*/ 1209994 h 5086882"/>
              <a:gd name="connsiteX246" fmla="*/ 3709146 w 4232980"/>
              <a:gd name="connsiteY246" fmla="*/ 1199336 h 5086882"/>
              <a:gd name="connsiteX247" fmla="*/ 3766500 w 4232980"/>
              <a:gd name="connsiteY247" fmla="*/ 1224045 h 5086882"/>
              <a:gd name="connsiteX248" fmla="*/ 3872708 w 4232980"/>
              <a:gd name="connsiteY248" fmla="*/ 1259318 h 5086882"/>
              <a:gd name="connsiteX249" fmla="*/ 3911120 w 4232980"/>
              <a:gd name="connsiteY249" fmla="*/ 1313254 h 5086882"/>
              <a:gd name="connsiteX250" fmla="*/ 3915025 w 4232980"/>
              <a:gd name="connsiteY250" fmla="*/ 1316435 h 5086882"/>
              <a:gd name="connsiteX251" fmla="*/ 3861092 w 4232980"/>
              <a:gd name="connsiteY251" fmla="*/ 1303605 h 5086882"/>
              <a:gd name="connsiteX252" fmla="*/ 3750278 w 4232980"/>
              <a:gd name="connsiteY252" fmla="*/ 1266807 h 5086882"/>
              <a:gd name="connsiteX253" fmla="*/ 3709146 w 4232980"/>
              <a:gd name="connsiteY253" fmla="*/ 1249087 h 5086882"/>
              <a:gd name="connsiteX254" fmla="*/ 3205944 w 4232980"/>
              <a:gd name="connsiteY254" fmla="*/ 1172580 h 5086882"/>
              <a:gd name="connsiteX255" fmla="*/ 3224355 w 4232980"/>
              <a:gd name="connsiteY255" fmla="*/ 1189518 h 5086882"/>
              <a:gd name="connsiteX256" fmla="*/ 3438838 w 4232980"/>
              <a:gd name="connsiteY256" fmla="*/ 1342103 h 5086882"/>
              <a:gd name="connsiteX257" fmla="*/ 3469300 w 4232980"/>
              <a:gd name="connsiteY257" fmla="*/ 1358430 h 5086882"/>
              <a:gd name="connsiteX258" fmla="*/ 3469300 w 4232980"/>
              <a:gd name="connsiteY258" fmla="*/ 1410103 h 5086882"/>
              <a:gd name="connsiteX259" fmla="*/ 3568183 w 4232980"/>
              <a:gd name="connsiteY259" fmla="*/ 1410103 h 5086882"/>
              <a:gd name="connsiteX260" fmla="*/ 3677904 w 4232980"/>
              <a:gd name="connsiteY260" fmla="*/ 1457371 h 5086882"/>
              <a:gd name="connsiteX261" fmla="*/ 4073310 w 4232980"/>
              <a:gd name="connsiteY261" fmla="*/ 1551022 h 5086882"/>
              <a:gd name="connsiteX262" fmla="*/ 4232980 w 4232980"/>
              <a:gd name="connsiteY262" fmla="*/ 1559111 h 5086882"/>
              <a:gd name="connsiteX263" fmla="*/ 4232980 w 4232980"/>
              <a:gd name="connsiteY263" fmla="*/ 1604840 h 5086882"/>
              <a:gd name="connsiteX264" fmla="*/ 4068645 w 4232980"/>
              <a:gd name="connsiteY264" fmla="*/ 1596515 h 5086882"/>
              <a:gd name="connsiteX265" fmla="*/ 3301813 w 4232980"/>
              <a:gd name="connsiteY265" fmla="*/ 1307484 h 5086882"/>
              <a:gd name="connsiteX266" fmla="*/ 3205944 w 4232980"/>
              <a:gd name="connsiteY266" fmla="*/ 1233032 h 5086882"/>
              <a:gd name="connsiteX267" fmla="*/ 4091573 w 4232980"/>
              <a:gd name="connsiteY267" fmla="*/ 1150497 h 5086882"/>
              <a:gd name="connsiteX268" fmla="*/ 4114079 w 4232980"/>
              <a:gd name="connsiteY268" fmla="*/ 1153797 h 5086882"/>
              <a:gd name="connsiteX269" fmla="*/ 4232980 w 4232980"/>
              <a:gd name="connsiteY269" fmla="*/ 1159821 h 5086882"/>
              <a:gd name="connsiteX270" fmla="*/ 4232980 w 4232980"/>
              <a:gd name="connsiteY270" fmla="*/ 1205550 h 5086882"/>
              <a:gd name="connsiteX271" fmla="*/ 4169720 w 4232980"/>
              <a:gd name="connsiteY271" fmla="*/ 1202345 h 5086882"/>
              <a:gd name="connsiteX272" fmla="*/ 4132419 w 4232980"/>
              <a:gd name="connsiteY272" fmla="*/ 1186535 h 5086882"/>
              <a:gd name="connsiteX273" fmla="*/ 4097556 w 4232980"/>
              <a:gd name="connsiteY273" fmla="*/ 1158766 h 5086882"/>
              <a:gd name="connsiteX274" fmla="*/ 3709146 w 4232980"/>
              <a:gd name="connsiteY274" fmla="*/ 1145054 h 5086882"/>
              <a:gd name="connsiteX275" fmla="*/ 3784195 w 4232980"/>
              <a:gd name="connsiteY275" fmla="*/ 1177386 h 5086882"/>
              <a:gd name="connsiteX276" fmla="*/ 3840214 w 4232980"/>
              <a:gd name="connsiteY276" fmla="*/ 1195988 h 5086882"/>
              <a:gd name="connsiteX277" fmla="*/ 3854289 w 4232980"/>
              <a:gd name="connsiteY277" fmla="*/ 1233454 h 5086882"/>
              <a:gd name="connsiteX278" fmla="*/ 3868604 w 4232980"/>
              <a:gd name="connsiteY278" fmla="*/ 1253555 h 5086882"/>
              <a:gd name="connsiteX279" fmla="*/ 3767974 w 4232980"/>
              <a:gd name="connsiteY279" fmla="*/ 1220137 h 5086882"/>
              <a:gd name="connsiteX280" fmla="*/ 3709146 w 4232980"/>
              <a:gd name="connsiteY280" fmla="*/ 1194793 h 5086882"/>
              <a:gd name="connsiteX281" fmla="*/ 3205944 w 4232980"/>
              <a:gd name="connsiteY281" fmla="*/ 1104816 h 5086882"/>
              <a:gd name="connsiteX282" fmla="*/ 3256564 w 4232980"/>
              <a:gd name="connsiteY282" fmla="*/ 1151386 h 5086882"/>
              <a:gd name="connsiteX283" fmla="*/ 3464204 w 4232980"/>
              <a:gd name="connsiteY283" fmla="*/ 1299107 h 5086882"/>
              <a:gd name="connsiteX284" fmla="*/ 3469300 w 4232980"/>
              <a:gd name="connsiteY284" fmla="*/ 1301839 h 5086882"/>
              <a:gd name="connsiteX285" fmla="*/ 3469300 w 4232980"/>
              <a:gd name="connsiteY285" fmla="*/ 1353657 h 5086882"/>
              <a:gd name="connsiteX286" fmla="*/ 3440993 w 4232980"/>
              <a:gd name="connsiteY286" fmla="*/ 1338484 h 5086882"/>
              <a:gd name="connsiteX287" fmla="*/ 3227081 w 4232980"/>
              <a:gd name="connsiteY287" fmla="*/ 1186300 h 5086882"/>
              <a:gd name="connsiteX288" fmla="*/ 3205944 w 4232980"/>
              <a:gd name="connsiteY288" fmla="*/ 1166854 h 5086882"/>
              <a:gd name="connsiteX289" fmla="*/ 4061080 w 4232980"/>
              <a:gd name="connsiteY289" fmla="*/ 1095623 h 5086882"/>
              <a:gd name="connsiteX290" fmla="*/ 4119183 w 4232980"/>
              <a:gd name="connsiteY290" fmla="*/ 1104144 h 5086882"/>
              <a:gd name="connsiteX291" fmla="*/ 4232980 w 4232980"/>
              <a:gd name="connsiteY291" fmla="*/ 1109910 h 5086882"/>
              <a:gd name="connsiteX292" fmla="*/ 4232980 w 4232980"/>
              <a:gd name="connsiteY292" fmla="*/ 1155638 h 5086882"/>
              <a:gd name="connsiteX293" fmla="*/ 4114517 w 4232980"/>
              <a:gd name="connsiteY293" fmla="*/ 1149635 h 5086882"/>
              <a:gd name="connsiteX294" fmla="*/ 4088151 w 4232980"/>
              <a:gd name="connsiteY294" fmla="*/ 1145768 h 5086882"/>
              <a:gd name="connsiteX295" fmla="*/ 4071269 w 4232980"/>
              <a:gd name="connsiteY295" fmla="*/ 1122439 h 5086882"/>
              <a:gd name="connsiteX296" fmla="*/ 3709146 w 4232980"/>
              <a:gd name="connsiteY296" fmla="*/ 1090742 h 5086882"/>
              <a:gd name="connsiteX297" fmla="*/ 3801930 w 4232980"/>
              <a:gd name="connsiteY297" fmla="*/ 1130717 h 5086882"/>
              <a:gd name="connsiteX298" fmla="*/ 3818236 w 4232980"/>
              <a:gd name="connsiteY298" fmla="*/ 1136132 h 5086882"/>
              <a:gd name="connsiteX299" fmla="*/ 3818448 w 4232980"/>
              <a:gd name="connsiteY299" fmla="*/ 1138046 h 5086882"/>
              <a:gd name="connsiteX300" fmla="*/ 3838322 w 4232980"/>
              <a:gd name="connsiteY300" fmla="*/ 1190949 h 5086882"/>
              <a:gd name="connsiteX301" fmla="*/ 3785709 w 4232980"/>
              <a:gd name="connsiteY301" fmla="*/ 1173478 h 5086882"/>
              <a:gd name="connsiteX302" fmla="*/ 3709146 w 4232980"/>
              <a:gd name="connsiteY302" fmla="*/ 1140495 h 5086882"/>
              <a:gd name="connsiteX303" fmla="*/ 4050825 w 4232980"/>
              <a:gd name="connsiteY303" fmla="*/ 1043722 h 5086882"/>
              <a:gd name="connsiteX304" fmla="*/ 4124270 w 4232980"/>
              <a:gd name="connsiteY304" fmla="*/ 1054491 h 5086882"/>
              <a:gd name="connsiteX305" fmla="*/ 4232980 w 4232980"/>
              <a:gd name="connsiteY305" fmla="*/ 1059998 h 5086882"/>
              <a:gd name="connsiteX306" fmla="*/ 4232980 w 4232980"/>
              <a:gd name="connsiteY306" fmla="*/ 1105727 h 5086882"/>
              <a:gd name="connsiteX307" fmla="*/ 4119605 w 4232980"/>
              <a:gd name="connsiteY307" fmla="*/ 1099983 h 5086882"/>
              <a:gd name="connsiteX308" fmla="*/ 4059381 w 4232980"/>
              <a:gd name="connsiteY308" fmla="*/ 1091152 h 5086882"/>
              <a:gd name="connsiteX309" fmla="*/ 4054793 w 4232980"/>
              <a:gd name="connsiteY309" fmla="*/ 1079078 h 5086882"/>
              <a:gd name="connsiteX310" fmla="*/ 3205944 w 4232980"/>
              <a:gd name="connsiteY310" fmla="*/ 1037120 h 5086882"/>
              <a:gd name="connsiteX311" fmla="*/ 3288735 w 4232980"/>
              <a:gd name="connsiteY311" fmla="*/ 1113286 h 5086882"/>
              <a:gd name="connsiteX312" fmla="*/ 3386006 w 4232980"/>
              <a:gd name="connsiteY312" fmla="*/ 1188827 h 5086882"/>
              <a:gd name="connsiteX313" fmla="*/ 3469300 w 4232980"/>
              <a:gd name="connsiteY313" fmla="*/ 1242981 h 5086882"/>
              <a:gd name="connsiteX314" fmla="*/ 3469300 w 4232980"/>
              <a:gd name="connsiteY314" fmla="*/ 1297108 h 5086882"/>
              <a:gd name="connsiteX315" fmla="*/ 3466317 w 4232980"/>
              <a:gd name="connsiteY315" fmla="*/ 1295509 h 5086882"/>
              <a:gd name="connsiteX316" fmla="*/ 3259252 w 4232980"/>
              <a:gd name="connsiteY316" fmla="*/ 1148200 h 5086882"/>
              <a:gd name="connsiteX317" fmla="*/ 3205944 w 4232980"/>
              <a:gd name="connsiteY317" fmla="*/ 1099157 h 5086882"/>
              <a:gd name="connsiteX318" fmla="*/ 3709146 w 4232980"/>
              <a:gd name="connsiteY318" fmla="*/ 1033348 h 5086882"/>
              <a:gd name="connsiteX319" fmla="*/ 3728523 w 4232980"/>
              <a:gd name="connsiteY319" fmla="*/ 1044809 h 5086882"/>
              <a:gd name="connsiteX320" fmla="*/ 3812111 w 4232980"/>
              <a:gd name="connsiteY320" fmla="*/ 1080820 h 5086882"/>
              <a:gd name="connsiteX321" fmla="*/ 3817730 w 4232980"/>
              <a:gd name="connsiteY321" fmla="*/ 1131566 h 5086882"/>
              <a:gd name="connsiteX322" fmla="*/ 3803405 w 4232980"/>
              <a:gd name="connsiteY322" fmla="*/ 1126809 h 5086882"/>
              <a:gd name="connsiteX323" fmla="*/ 3709146 w 4232980"/>
              <a:gd name="connsiteY323" fmla="*/ 1086201 h 5086882"/>
              <a:gd name="connsiteX324" fmla="*/ 3709146 w 4232980"/>
              <a:gd name="connsiteY324" fmla="*/ 975555 h 5086882"/>
              <a:gd name="connsiteX325" fmla="*/ 3750163 w 4232980"/>
              <a:gd name="connsiteY325" fmla="*/ 999819 h 5086882"/>
              <a:gd name="connsiteX326" fmla="*/ 3807139 w 4232980"/>
              <a:gd name="connsiteY326" fmla="*/ 1024367 h 5086882"/>
              <a:gd name="connsiteX327" fmla="*/ 3806500 w 4232980"/>
              <a:gd name="connsiteY327" fmla="*/ 1030140 h 5086882"/>
              <a:gd name="connsiteX328" fmla="*/ 3811580 w 4232980"/>
              <a:gd name="connsiteY328" fmla="*/ 1076019 h 5086882"/>
              <a:gd name="connsiteX329" fmla="*/ 3730365 w 4232980"/>
              <a:gd name="connsiteY329" fmla="*/ 1041027 h 5086882"/>
              <a:gd name="connsiteX330" fmla="*/ 3709146 w 4232980"/>
              <a:gd name="connsiteY330" fmla="*/ 1028475 h 5086882"/>
              <a:gd name="connsiteX331" fmla="*/ 3207467 w 4232980"/>
              <a:gd name="connsiteY331" fmla="*/ 963924 h 5086882"/>
              <a:gd name="connsiteX332" fmla="*/ 3233504 w 4232980"/>
              <a:gd name="connsiteY332" fmla="*/ 994711 h 5086882"/>
              <a:gd name="connsiteX333" fmla="*/ 3414901 w 4232980"/>
              <a:gd name="connsiteY333" fmla="*/ 1148124 h 5086882"/>
              <a:gd name="connsiteX334" fmla="*/ 3469300 w 4232980"/>
              <a:gd name="connsiteY334" fmla="*/ 1183492 h 5086882"/>
              <a:gd name="connsiteX335" fmla="*/ 3469300 w 4232980"/>
              <a:gd name="connsiteY335" fmla="*/ 1237960 h 5086882"/>
              <a:gd name="connsiteX336" fmla="*/ 3388457 w 4232980"/>
              <a:gd name="connsiteY336" fmla="*/ 1185397 h 5086882"/>
              <a:gd name="connsiteX337" fmla="*/ 3291462 w 4232980"/>
              <a:gd name="connsiteY337" fmla="*/ 1110068 h 5086882"/>
              <a:gd name="connsiteX338" fmla="*/ 3205944 w 4232980"/>
              <a:gd name="connsiteY338" fmla="*/ 1031392 h 5086882"/>
              <a:gd name="connsiteX339" fmla="*/ 3205944 w 4232980"/>
              <a:gd name="connsiteY339" fmla="*/ 976939 h 5086882"/>
              <a:gd name="connsiteX340" fmla="*/ 3708341 w 4232980"/>
              <a:gd name="connsiteY340" fmla="*/ 917330 h 5086882"/>
              <a:gd name="connsiteX341" fmla="*/ 3771762 w 4232980"/>
              <a:gd name="connsiteY341" fmla="*/ 954845 h 5086882"/>
              <a:gd name="connsiteX342" fmla="*/ 3813096 w 4232980"/>
              <a:gd name="connsiteY342" fmla="*/ 970570 h 5086882"/>
              <a:gd name="connsiteX343" fmla="*/ 3807619 w 4232980"/>
              <a:gd name="connsiteY343" fmla="*/ 1020031 h 5086882"/>
              <a:gd name="connsiteX344" fmla="*/ 3751964 w 4232980"/>
              <a:gd name="connsiteY344" fmla="*/ 996054 h 5086882"/>
              <a:gd name="connsiteX345" fmla="*/ 3709146 w 4232980"/>
              <a:gd name="connsiteY345" fmla="*/ 970725 h 5086882"/>
              <a:gd name="connsiteX346" fmla="*/ 3709146 w 4232980"/>
              <a:gd name="connsiteY346" fmla="*/ 923739 h 5086882"/>
              <a:gd name="connsiteX347" fmla="*/ 3223985 w 4232980"/>
              <a:gd name="connsiteY347" fmla="*/ 906505 h 5086882"/>
              <a:gd name="connsiteX348" fmla="*/ 3268763 w 4232980"/>
              <a:gd name="connsiteY348" fmla="*/ 959451 h 5086882"/>
              <a:gd name="connsiteX349" fmla="*/ 3443755 w 4232980"/>
              <a:gd name="connsiteY349" fmla="*/ 1107445 h 5086882"/>
              <a:gd name="connsiteX350" fmla="*/ 3469300 w 4232980"/>
              <a:gd name="connsiteY350" fmla="*/ 1124054 h 5086882"/>
              <a:gd name="connsiteX351" fmla="*/ 3469300 w 4232980"/>
              <a:gd name="connsiteY351" fmla="*/ 1178522 h 5086882"/>
              <a:gd name="connsiteX352" fmla="*/ 3417310 w 4232980"/>
              <a:gd name="connsiteY352" fmla="*/ 1144720 h 5086882"/>
              <a:gd name="connsiteX353" fmla="*/ 3236452 w 4232980"/>
              <a:gd name="connsiteY353" fmla="*/ 991764 h 5086882"/>
              <a:gd name="connsiteX354" fmla="*/ 3208128 w 4232980"/>
              <a:gd name="connsiteY354" fmla="*/ 958273 h 5086882"/>
              <a:gd name="connsiteX355" fmla="*/ 3210263 w 4232980"/>
              <a:gd name="connsiteY355" fmla="*/ 940020 h 5086882"/>
              <a:gd name="connsiteX356" fmla="*/ 3223158 w 4232980"/>
              <a:gd name="connsiteY356" fmla="*/ 907330 h 5086882"/>
              <a:gd name="connsiteX357" fmla="*/ 3259314 w 4232980"/>
              <a:gd name="connsiteY357" fmla="*/ 871252 h 5086882"/>
              <a:gd name="connsiteX358" fmla="*/ 3304058 w 4232980"/>
              <a:gd name="connsiteY358" fmla="*/ 924158 h 5086882"/>
              <a:gd name="connsiteX359" fmla="*/ 3469300 w 4232980"/>
              <a:gd name="connsiteY359" fmla="*/ 1063908 h 5086882"/>
              <a:gd name="connsiteX360" fmla="*/ 3469300 w 4232980"/>
              <a:gd name="connsiteY360" fmla="*/ 1119057 h 5086882"/>
              <a:gd name="connsiteX361" fmla="*/ 3446206 w 4232980"/>
              <a:gd name="connsiteY361" fmla="*/ 1104042 h 5086882"/>
              <a:gd name="connsiteX362" fmla="*/ 3271746 w 4232980"/>
              <a:gd name="connsiteY362" fmla="*/ 956504 h 5086882"/>
              <a:gd name="connsiteX363" fmla="*/ 3226953 w 4232980"/>
              <a:gd name="connsiteY363" fmla="*/ 903543 h 5086882"/>
              <a:gd name="connsiteX364" fmla="*/ 3377870 w 4232980"/>
              <a:gd name="connsiteY364" fmla="*/ 850922 h 5086882"/>
              <a:gd name="connsiteX365" fmla="*/ 3390711 w 4232980"/>
              <a:gd name="connsiteY365" fmla="*/ 853217 h 5086882"/>
              <a:gd name="connsiteX366" fmla="*/ 3432429 w 4232980"/>
              <a:gd name="connsiteY366" fmla="*/ 880794 h 5086882"/>
              <a:gd name="connsiteX367" fmla="*/ 3456062 w 4232980"/>
              <a:gd name="connsiteY367" fmla="*/ 917051 h 5086882"/>
              <a:gd name="connsiteX368" fmla="*/ 4221703 w 4232980"/>
              <a:gd name="connsiteY368" fmla="*/ 850285 h 5086882"/>
              <a:gd name="connsiteX369" fmla="*/ 4232980 w 4232980"/>
              <a:gd name="connsiteY369" fmla="*/ 851686 h 5086882"/>
              <a:gd name="connsiteX370" fmla="*/ 4232980 w 4232980"/>
              <a:gd name="connsiteY370" fmla="*/ 1055815 h 5086882"/>
              <a:gd name="connsiteX371" fmla="*/ 4124709 w 4232980"/>
              <a:gd name="connsiteY371" fmla="*/ 1050329 h 5086882"/>
              <a:gd name="connsiteX372" fmla="*/ 4050343 w 4232980"/>
              <a:gd name="connsiteY372" fmla="*/ 1039422 h 5086882"/>
              <a:gd name="connsiteX373" fmla="*/ 4049301 w 4232980"/>
              <a:gd name="connsiteY373" fmla="*/ 1030140 h 5086882"/>
              <a:gd name="connsiteX374" fmla="*/ 4072040 w 4232980"/>
              <a:gd name="connsiteY374" fmla="*/ 937841 h 5086882"/>
              <a:gd name="connsiteX375" fmla="*/ 4133190 w 4232980"/>
              <a:gd name="connsiteY375" fmla="*/ 873744 h 5086882"/>
              <a:gd name="connsiteX376" fmla="*/ 4221703 w 4232980"/>
              <a:gd name="connsiteY376" fmla="*/ 850285 h 5086882"/>
              <a:gd name="connsiteX377" fmla="*/ 3304609 w 4232980"/>
              <a:gd name="connsiteY377" fmla="*/ 847859 h 5086882"/>
              <a:gd name="connsiteX378" fmla="*/ 3339316 w 4232980"/>
              <a:gd name="connsiteY378" fmla="*/ 888898 h 5086882"/>
              <a:gd name="connsiteX379" fmla="*/ 3469300 w 4232980"/>
              <a:gd name="connsiteY379" fmla="*/ 998828 h 5086882"/>
              <a:gd name="connsiteX380" fmla="*/ 3469300 w 4232980"/>
              <a:gd name="connsiteY380" fmla="*/ 1058468 h 5086882"/>
              <a:gd name="connsiteX381" fmla="*/ 3307004 w 4232980"/>
              <a:gd name="connsiteY381" fmla="*/ 921210 h 5086882"/>
              <a:gd name="connsiteX382" fmla="*/ 3262264 w 4232980"/>
              <a:gd name="connsiteY382" fmla="*/ 868308 h 5086882"/>
              <a:gd name="connsiteX383" fmla="*/ 3270177 w 4232980"/>
              <a:gd name="connsiteY383" fmla="*/ 860411 h 5086882"/>
              <a:gd name="connsiteX384" fmla="*/ 3302262 w 4232980"/>
              <a:gd name="connsiteY384" fmla="*/ 848121 h 5086882"/>
              <a:gd name="connsiteX385" fmla="*/ 3339163 w 4232980"/>
              <a:gd name="connsiteY385" fmla="*/ 844003 h 5086882"/>
              <a:gd name="connsiteX386" fmla="*/ 3371356 w 4232980"/>
              <a:gd name="connsiteY386" fmla="*/ 849757 h 5086882"/>
              <a:gd name="connsiteX387" fmla="*/ 3374610 w 4232980"/>
              <a:gd name="connsiteY387" fmla="*/ 853605 h 5086882"/>
              <a:gd name="connsiteX388" fmla="*/ 3460606 w 4232980"/>
              <a:gd name="connsiteY388" fmla="*/ 926334 h 5086882"/>
              <a:gd name="connsiteX389" fmla="*/ 3469300 w 4232980"/>
              <a:gd name="connsiteY389" fmla="*/ 976939 h 5086882"/>
              <a:gd name="connsiteX390" fmla="*/ 3469300 w 4232980"/>
              <a:gd name="connsiteY390" fmla="*/ 993354 h 5086882"/>
              <a:gd name="connsiteX391" fmla="*/ 3342298 w 4232980"/>
              <a:gd name="connsiteY391" fmla="*/ 885951 h 5086882"/>
              <a:gd name="connsiteX392" fmla="*/ 3309610 w 4232980"/>
              <a:gd name="connsiteY392" fmla="*/ 847301 h 5086882"/>
              <a:gd name="connsiteX393" fmla="*/ 1572102 w 4232980"/>
              <a:gd name="connsiteY393" fmla="*/ 843874 h 5086882"/>
              <a:gd name="connsiteX394" fmla="*/ 1659074 w 4232980"/>
              <a:gd name="connsiteY394" fmla="*/ 865795 h 5086882"/>
              <a:gd name="connsiteX395" fmla="*/ 1715470 w 4232980"/>
              <a:gd name="connsiteY395" fmla="*/ 925277 h 5086882"/>
              <a:gd name="connsiteX396" fmla="*/ 1734997 w 4232980"/>
              <a:gd name="connsiteY396" fmla="*/ 1009756 h 5086882"/>
              <a:gd name="connsiteX397" fmla="*/ 1715470 w 4232980"/>
              <a:gd name="connsiteY397" fmla="*/ 1093466 h 5086882"/>
              <a:gd name="connsiteX398" fmla="*/ 1659074 w 4232980"/>
              <a:gd name="connsiteY398" fmla="*/ 1152179 h 5086882"/>
              <a:gd name="connsiteX399" fmla="*/ 1659074 w 4232980"/>
              <a:gd name="connsiteY399" fmla="*/ 1152051 h 5086882"/>
              <a:gd name="connsiteX400" fmla="*/ 1572102 w 4232980"/>
              <a:gd name="connsiteY400" fmla="*/ 1173972 h 5086882"/>
              <a:gd name="connsiteX401" fmla="*/ 1485130 w 4232980"/>
              <a:gd name="connsiteY401" fmla="*/ 1152051 h 5086882"/>
              <a:gd name="connsiteX402" fmla="*/ 1427963 w 4232980"/>
              <a:gd name="connsiteY402" fmla="*/ 1091800 h 5086882"/>
              <a:gd name="connsiteX403" fmla="*/ 1407537 w 4232980"/>
              <a:gd name="connsiteY403" fmla="*/ 1009756 h 5086882"/>
              <a:gd name="connsiteX404" fmla="*/ 1427963 w 4232980"/>
              <a:gd name="connsiteY404" fmla="*/ 925277 h 5086882"/>
              <a:gd name="connsiteX405" fmla="*/ 1485901 w 4232980"/>
              <a:gd name="connsiteY405" fmla="*/ 865795 h 5086882"/>
              <a:gd name="connsiteX406" fmla="*/ 1572102 w 4232980"/>
              <a:gd name="connsiteY406" fmla="*/ 843874 h 5086882"/>
              <a:gd name="connsiteX407" fmla="*/ 2476791 w 4232980"/>
              <a:gd name="connsiteY407" fmla="*/ 815929 h 5086882"/>
              <a:gd name="connsiteX408" fmla="*/ 2566846 w 4232980"/>
              <a:gd name="connsiteY408" fmla="*/ 838619 h 5086882"/>
              <a:gd name="connsiteX409" fmla="*/ 2622472 w 4232980"/>
              <a:gd name="connsiteY409" fmla="*/ 904254 h 5086882"/>
              <a:gd name="connsiteX410" fmla="*/ 2634933 w 4232980"/>
              <a:gd name="connsiteY410" fmla="*/ 944506 h 5086882"/>
              <a:gd name="connsiteX411" fmla="*/ 2302976 w 4232980"/>
              <a:gd name="connsiteY411" fmla="*/ 945404 h 5086882"/>
              <a:gd name="connsiteX412" fmla="*/ 2314538 w 4232980"/>
              <a:gd name="connsiteY412" fmla="*/ 914381 h 5086882"/>
              <a:gd name="connsiteX413" fmla="*/ 2378772 w 4232980"/>
              <a:gd name="connsiteY413" fmla="*/ 841695 h 5086882"/>
              <a:gd name="connsiteX414" fmla="*/ 2378900 w 4232980"/>
              <a:gd name="connsiteY414" fmla="*/ 841695 h 5086882"/>
              <a:gd name="connsiteX415" fmla="*/ 2476791 w 4232980"/>
              <a:gd name="connsiteY415" fmla="*/ 815929 h 5086882"/>
              <a:gd name="connsiteX416" fmla="*/ 1725619 w 4232980"/>
              <a:gd name="connsiteY416" fmla="*/ 700474 h 5086882"/>
              <a:gd name="connsiteX417" fmla="*/ 1725748 w 4232980"/>
              <a:gd name="connsiteY417" fmla="*/ 700555 h 5086882"/>
              <a:gd name="connsiteX418" fmla="*/ 1725619 w 4232980"/>
              <a:gd name="connsiteY418" fmla="*/ 700555 h 5086882"/>
              <a:gd name="connsiteX419" fmla="*/ 1526625 w 4232980"/>
              <a:gd name="connsiteY419" fmla="*/ 634407 h 5086882"/>
              <a:gd name="connsiteX420" fmla="*/ 1340092 w 4232980"/>
              <a:gd name="connsiteY420" fmla="*/ 683633 h 5086882"/>
              <a:gd name="connsiteX421" fmla="*/ 1211626 w 4232980"/>
              <a:gd name="connsiteY421" fmla="*/ 818108 h 5086882"/>
              <a:gd name="connsiteX422" fmla="*/ 1164607 w 4232980"/>
              <a:gd name="connsiteY422" fmla="*/ 1009628 h 5086882"/>
              <a:gd name="connsiteX423" fmla="*/ 1211626 w 4232980"/>
              <a:gd name="connsiteY423" fmla="*/ 1200379 h 5086882"/>
              <a:gd name="connsiteX424" fmla="*/ 1340092 w 4232980"/>
              <a:gd name="connsiteY424" fmla="*/ 1336392 h 5086882"/>
              <a:gd name="connsiteX425" fmla="*/ 1526625 w 4232980"/>
              <a:gd name="connsiteY425" fmla="*/ 1386387 h 5086882"/>
              <a:gd name="connsiteX426" fmla="*/ 1666139 w 4232980"/>
              <a:gd name="connsiteY426" fmla="*/ 1356647 h 5086882"/>
              <a:gd name="connsiteX427" fmla="*/ 1720995 w 4232980"/>
              <a:gd name="connsiteY427" fmla="*/ 1322547 h 5086882"/>
              <a:gd name="connsiteX428" fmla="*/ 1720995 w 4232980"/>
              <a:gd name="connsiteY428" fmla="*/ 1370620 h 5086882"/>
              <a:gd name="connsiteX429" fmla="*/ 1670122 w 4232980"/>
              <a:gd name="connsiteY429" fmla="*/ 1494198 h 5086882"/>
              <a:gd name="connsiteX430" fmla="*/ 1529837 w 4232980"/>
              <a:gd name="connsiteY430" fmla="*/ 1538040 h 5086882"/>
              <a:gd name="connsiteX431" fmla="*/ 1406766 w 4232980"/>
              <a:gd name="connsiteY431" fmla="*/ 1513042 h 5086882"/>
              <a:gd name="connsiteX432" fmla="*/ 1315041 w 4232980"/>
              <a:gd name="connsiteY432" fmla="*/ 1439588 h 5086882"/>
              <a:gd name="connsiteX433" fmla="*/ 1167690 w 4232980"/>
              <a:gd name="connsiteY433" fmla="*/ 1586625 h 5086882"/>
              <a:gd name="connsiteX434" fmla="*/ 1317353 w 4232980"/>
              <a:gd name="connsiteY434" fmla="*/ 1707896 h 5086882"/>
              <a:gd name="connsiteX435" fmla="*/ 1537545 w 4232980"/>
              <a:gd name="connsiteY435" fmla="*/ 1750840 h 5086882"/>
              <a:gd name="connsiteX436" fmla="*/ 1755423 w 4232980"/>
              <a:gd name="connsiteY436" fmla="*/ 1702383 h 5086882"/>
              <a:gd name="connsiteX437" fmla="*/ 1905858 w 4232980"/>
              <a:gd name="connsiteY437" fmla="*/ 1567909 h 5086882"/>
              <a:gd name="connsiteX438" fmla="*/ 1960713 w 4232980"/>
              <a:gd name="connsiteY438" fmla="*/ 1364595 h 5086882"/>
              <a:gd name="connsiteX439" fmla="*/ 1960713 w 4232980"/>
              <a:gd name="connsiteY439" fmla="*/ 650047 h 5086882"/>
              <a:gd name="connsiteX440" fmla="*/ 1725619 w 4232980"/>
              <a:gd name="connsiteY440" fmla="*/ 650047 h 5086882"/>
              <a:gd name="connsiteX441" fmla="*/ 1725619 w 4232980"/>
              <a:gd name="connsiteY441" fmla="*/ 700474 h 5086882"/>
              <a:gd name="connsiteX442" fmla="*/ 1666910 w 4232980"/>
              <a:gd name="connsiteY442" fmla="*/ 663379 h 5086882"/>
              <a:gd name="connsiteX443" fmla="*/ 1526625 w 4232980"/>
              <a:gd name="connsiteY443" fmla="*/ 634407 h 5086882"/>
              <a:gd name="connsiteX444" fmla="*/ 3172641 w 4232980"/>
              <a:gd name="connsiteY444" fmla="*/ 0 h 5086882"/>
              <a:gd name="connsiteX445" fmla="*/ 4068475 w 4232980"/>
              <a:gd name="connsiteY445" fmla="*/ 0 h 5086882"/>
              <a:gd name="connsiteX446" fmla="*/ 4232980 w 4232980"/>
              <a:gd name="connsiteY446" fmla="*/ 164505 h 5086882"/>
              <a:gd name="connsiteX447" fmla="*/ 4232980 w 4232980"/>
              <a:gd name="connsiteY447" fmla="*/ 639917 h 5086882"/>
              <a:gd name="connsiteX448" fmla="*/ 4177896 w 4232980"/>
              <a:gd name="connsiteY448" fmla="*/ 634408 h 5086882"/>
              <a:gd name="connsiteX449" fmla="*/ 3985967 w 4232980"/>
              <a:gd name="connsiteY449" fmla="*/ 686069 h 5086882"/>
              <a:gd name="connsiteX450" fmla="*/ 3854289 w 4232980"/>
              <a:gd name="connsiteY450" fmla="*/ 826825 h 5086882"/>
              <a:gd name="connsiteX451" fmla="*/ 3818448 w 4232980"/>
              <a:gd name="connsiteY451" fmla="*/ 922233 h 5086882"/>
              <a:gd name="connsiteX452" fmla="*/ 3813572 w 4232980"/>
              <a:gd name="connsiteY452" fmla="*/ 966270 h 5086882"/>
              <a:gd name="connsiteX453" fmla="*/ 3773605 w 4232980"/>
              <a:gd name="connsiteY453" fmla="*/ 951063 h 5086882"/>
              <a:gd name="connsiteX454" fmla="*/ 3707680 w 4232980"/>
              <a:gd name="connsiteY454" fmla="*/ 912064 h 5086882"/>
              <a:gd name="connsiteX455" fmla="*/ 3699720 w 4232980"/>
              <a:gd name="connsiteY455" fmla="*/ 848650 h 5086882"/>
              <a:gd name="connsiteX456" fmla="*/ 3671505 w 4232980"/>
              <a:gd name="connsiteY456" fmla="*/ 779906 h 5086882"/>
              <a:gd name="connsiteX457" fmla="*/ 3568861 w 4232980"/>
              <a:gd name="connsiteY457" fmla="*/ 674403 h 5086882"/>
              <a:gd name="connsiteX458" fmla="*/ 3568732 w 4232980"/>
              <a:gd name="connsiteY458" fmla="*/ 674275 h 5086882"/>
              <a:gd name="connsiteX459" fmla="*/ 3419069 w 4232980"/>
              <a:gd name="connsiteY459" fmla="*/ 634407 h 5086882"/>
              <a:gd name="connsiteX460" fmla="*/ 3392541 w 4232980"/>
              <a:gd name="connsiteY460" fmla="*/ 637371 h 5086882"/>
              <a:gd name="connsiteX461" fmla="*/ 3368345 w 4232980"/>
              <a:gd name="connsiteY461" fmla="*/ 608762 h 5086882"/>
              <a:gd name="connsiteX462" fmla="*/ 3177886 w 4232980"/>
              <a:gd name="connsiteY462" fmla="*/ 103503 h 5086882"/>
              <a:gd name="connsiteX463" fmla="*/ 3122730 w 4232980"/>
              <a:gd name="connsiteY463" fmla="*/ 0 h 5086882"/>
              <a:gd name="connsiteX464" fmla="*/ 3168458 w 4232980"/>
              <a:gd name="connsiteY464" fmla="*/ 0 h 5086882"/>
              <a:gd name="connsiteX465" fmla="*/ 3173723 w 4232980"/>
              <a:gd name="connsiteY465" fmla="*/ 103942 h 5086882"/>
              <a:gd name="connsiteX466" fmla="*/ 3364915 w 4232980"/>
              <a:gd name="connsiteY466" fmla="*/ 611213 h 5086882"/>
              <a:gd name="connsiteX467" fmla="*/ 3387513 w 4232980"/>
              <a:gd name="connsiteY467" fmla="*/ 637933 h 5086882"/>
              <a:gd name="connsiteX468" fmla="*/ 3336610 w 4232980"/>
              <a:gd name="connsiteY468" fmla="*/ 643621 h 5086882"/>
              <a:gd name="connsiteX469" fmla="*/ 3333615 w 4232980"/>
              <a:gd name="connsiteY469" fmla="*/ 644722 h 5086882"/>
              <a:gd name="connsiteX470" fmla="*/ 3327641 w 4232980"/>
              <a:gd name="connsiteY470" fmla="*/ 637657 h 5086882"/>
              <a:gd name="connsiteX471" fmla="*/ 3128232 w 4232980"/>
              <a:gd name="connsiteY471" fmla="*/ 108607 h 5086882"/>
              <a:gd name="connsiteX472" fmla="*/ 3072819 w 4232980"/>
              <a:gd name="connsiteY472" fmla="*/ 0 h 5086882"/>
              <a:gd name="connsiteX473" fmla="*/ 3118547 w 4232980"/>
              <a:gd name="connsiteY473" fmla="*/ 0 h 5086882"/>
              <a:gd name="connsiteX474" fmla="*/ 3124071 w 4232980"/>
              <a:gd name="connsiteY474" fmla="*/ 109030 h 5086882"/>
              <a:gd name="connsiteX475" fmla="*/ 3324238 w 4232980"/>
              <a:gd name="connsiteY475" fmla="*/ 640067 h 5086882"/>
              <a:gd name="connsiteX476" fmla="*/ 3329465 w 4232980"/>
              <a:gd name="connsiteY476" fmla="*/ 646247 h 5086882"/>
              <a:gd name="connsiteX477" fmla="*/ 3284706 w 4232980"/>
              <a:gd name="connsiteY477" fmla="*/ 662695 h 5086882"/>
              <a:gd name="connsiteX478" fmla="*/ 3187188 w 4232980"/>
              <a:gd name="connsiteY478" fmla="*/ 497849 h 5086882"/>
              <a:gd name="connsiteX479" fmla="*/ 3078580 w 4232980"/>
              <a:gd name="connsiteY479" fmla="*/ 113696 h 5086882"/>
              <a:gd name="connsiteX480" fmla="*/ 3022907 w 4232980"/>
              <a:gd name="connsiteY480" fmla="*/ 0 h 5086882"/>
              <a:gd name="connsiteX481" fmla="*/ 3068636 w 4232980"/>
              <a:gd name="connsiteY481" fmla="*/ 0 h 5086882"/>
              <a:gd name="connsiteX482" fmla="*/ 3074418 w 4232980"/>
              <a:gd name="connsiteY482" fmla="*/ 114135 h 5086882"/>
              <a:gd name="connsiteX483" fmla="*/ 3183406 w 4232980"/>
              <a:gd name="connsiteY483" fmla="*/ 499692 h 5086882"/>
              <a:gd name="connsiteX484" fmla="*/ 3280698 w 4232980"/>
              <a:gd name="connsiteY484" fmla="*/ 664168 h 5086882"/>
              <a:gd name="connsiteX485" fmla="*/ 3261569 w 4232980"/>
              <a:gd name="connsiteY485" fmla="*/ 671198 h 5086882"/>
              <a:gd name="connsiteX486" fmla="*/ 3240559 w 4232980"/>
              <a:gd name="connsiteY486" fmla="*/ 685773 h 5086882"/>
              <a:gd name="connsiteX487" fmla="*/ 3142196 w 4232980"/>
              <a:gd name="connsiteY487" fmla="*/ 519490 h 5086882"/>
              <a:gd name="connsiteX488" fmla="*/ 3028925 w 4232980"/>
              <a:gd name="connsiteY488" fmla="*/ 118800 h 5086882"/>
              <a:gd name="connsiteX489" fmla="*/ 2972996 w 4232980"/>
              <a:gd name="connsiteY489" fmla="*/ 0 h 5086882"/>
              <a:gd name="connsiteX490" fmla="*/ 3018724 w 4232980"/>
              <a:gd name="connsiteY490" fmla="*/ 0 h 5086882"/>
              <a:gd name="connsiteX491" fmla="*/ 3024764 w 4232980"/>
              <a:gd name="connsiteY491" fmla="*/ 119223 h 5086882"/>
              <a:gd name="connsiteX492" fmla="*/ 3138431 w 4232980"/>
              <a:gd name="connsiteY492" fmla="*/ 521291 h 5086882"/>
              <a:gd name="connsiteX493" fmla="*/ 3237136 w 4232980"/>
              <a:gd name="connsiteY493" fmla="*/ 688148 h 5086882"/>
              <a:gd name="connsiteX494" fmla="*/ 3205944 w 4232980"/>
              <a:gd name="connsiteY494" fmla="*/ 709785 h 5086882"/>
              <a:gd name="connsiteX495" fmla="*/ 3205944 w 4232980"/>
              <a:gd name="connsiteY495" fmla="*/ 650047 h 5086882"/>
              <a:gd name="connsiteX496" fmla="*/ 3161654 w 4232980"/>
              <a:gd name="connsiteY496" fmla="*/ 650047 h 5086882"/>
              <a:gd name="connsiteX497" fmla="*/ 3097223 w 4232980"/>
              <a:gd name="connsiteY497" fmla="*/ 541130 h 5086882"/>
              <a:gd name="connsiteX498" fmla="*/ 2979273 w 4232980"/>
              <a:gd name="connsiteY498" fmla="*/ 123903 h 5086882"/>
              <a:gd name="connsiteX499" fmla="*/ 2923085 w 4232980"/>
              <a:gd name="connsiteY499" fmla="*/ 0 h 5086882"/>
              <a:gd name="connsiteX500" fmla="*/ 2968813 w 4232980"/>
              <a:gd name="connsiteY500" fmla="*/ 0 h 5086882"/>
              <a:gd name="connsiteX501" fmla="*/ 2975111 w 4232980"/>
              <a:gd name="connsiteY501" fmla="*/ 124326 h 5086882"/>
              <a:gd name="connsiteX502" fmla="*/ 3093441 w 4232980"/>
              <a:gd name="connsiteY502" fmla="*/ 542931 h 5086882"/>
              <a:gd name="connsiteX503" fmla="*/ 3156803 w 4232980"/>
              <a:gd name="connsiteY503" fmla="*/ 650047 h 5086882"/>
              <a:gd name="connsiteX504" fmla="*/ 3099036 w 4232980"/>
              <a:gd name="connsiteY504" fmla="*/ 650047 h 5086882"/>
              <a:gd name="connsiteX505" fmla="*/ 3052233 w 4232980"/>
              <a:gd name="connsiteY505" fmla="*/ 562729 h 5086882"/>
              <a:gd name="connsiteX506" fmla="*/ 2929620 w 4232980"/>
              <a:gd name="connsiteY506" fmla="*/ 128992 h 5086882"/>
              <a:gd name="connsiteX507" fmla="*/ 2873174 w 4232980"/>
              <a:gd name="connsiteY507" fmla="*/ 0 h 5086882"/>
              <a:gd name="connsiteX508" fmla="*/ 2918902 w 4232980"/>
              <a:gd name="connsiteY508" fmla="*/ 0 h 5086882"/>
              <a:gd name="connsiteX509" fmla="*/ 2925459 w 4232980"/>
              <a:gd name="connsiteY509" fmla="*/ 129415 h 5086882"/>
              <a:gd name="connsiteX510" fmla="*/ 3048467 w 4232980"/>
              <a:gd name="connsiteY510" fmla="*/ 564531 h 5086882"/>
              <a:gd name="connsiteX511" fmla="*/ 3094306 w 4232980"/>
              <a:gd name="connsiteY511" fmla="*/ 650047 h 5086882"/>
              <a:gd name="connsiteX512" fmla="*/ 3042464 w 4232980"/>
              <a:gd name="connsiteY512" fmla="*/ 650047 h 5086882"/>
              <a:gd name="connsiteX513" fmla="*/ 3007259 w 4232980"/>
              <a:gd name="connsiteY513" fmla="*/ 584370 h 5086882"/>
              <a:gd name="connsiteX514" fmla="*/ 2879967 w 4232980"/>
              <a:gd name="connsiteY514" fmla="*/ 134096 h 5086882"/>
              <a:gd name="connsiteX515" fmla="*/ 2823263 w 4232980"/>
              <a:gd name="connsiteY515" fmla="*/ 0 h 5086882"/>
              <a:gd name="connsiteX516" fmla="*/ 2868991 w 4232980"/>
              <a:gd name="connsiteY516" fmla="*/ 0 h 5086882"/>
              <a:gd name="connsiteX517" fmla="*/ 2875805 w 4232980"/>
              <a:gd name="connsiteY517" fmla="*/ 134519 h 5086882"/>
              <a:gd name="connsiteX518" fmla="*/ 3003477 w 4232980"/>
              <a:gd name="connsiteY518" fmla="*/ 586171 h 5086882"/>
              <a:gd name="connsiteX519" fmla="*/ 3037714 w 4232980"/>
              <a:gd name="connsiteY519" fmla="*/ 650047 h 5086882"/>
              <a:gd name="connsiteX520" fmla="*/ 2985894 w 4232980"/>
              <a:gd name="connsiteY520" fmla="*/ 650047 h 5086882"/>
              <a:gd name="connsiteX521" fmla="*/ 2962269 w 4232980"/>
              <a:gd name="connsiteY521" fmla="*/ 605970 h 5086882"/>
              <a:gd name="connsiteX522" fmla="*/ 2830314 w 4232980"/>
              <a:gd name="connsiteY522" fmla="*/ 139185 h 5086882"/>
              <a:gd name="connsiteX523" fmla="*/ 2773352 w 4232980"/>
              <a:gd name="connsiteY523" fmla="*/ 0 h 5086882"/>
              <a:gd name="connsiteX524" fmla="*/ 2819080 w 4232980"/>
              <a:gd name="connsiteY524" fmla="*/ 0 h 5086882"/>
              <a:gd name="connsiteX525" fmla="*/ 2826153 w 4232980"/>
              <a:gd name="connsiteY525" fmla="*/ 139608 h 5086882"/>
              <a:gd name="connsiteX526" fmla="*/ 2958503 w 4232980"/>
              <a:gd name="connsiteY526" fmla="*/ 607771 h 5086882"/>
              <a:gd name="connsiteX527" fmla="*/ 2981164 w 4232980"/>
              <a:gd name="connsiteY527" fmla="*/ 650047 h 5086882"/>
              <a:gd name="connsiteX528" fmla="*/ 2966097 w 4232980"/>
              <a:gd name="connsiteY528" fmla="*/ 650047 h 5086882"/>
              <a:gd name="connsiteX529" fmla="*/ 2966097 w 4232980"/>
              <a:gd name="connsiteY529" fmla="*/ 718612 h 5086882"/>
              <a:gd name="connsiteX530" fmla="*/ 2917295 w 4232980"/>
              <a:gd name="connsiteY530" fmla="*/ 627568 h 5086882"/>
              <a:gd name="connsiteX531" fmla="*/ 2780662 w 4232980"/>
              <a:gd name="connsiteY531" fmla="*/ 144272 h 5086882"/>
              <a:gd name="connsiteX532" fmla="*/ 2723441 w 4232980"/>
              <a:gd name="connsiteY532" fmla="*/ 0 h 5086882"/>
              <a:gd name="connsiteX533" fmla="*/ 2769169 w 4232980"/>
              <a:gd name="connsiteY533" fmla="*/ 0 h 5086882"/>
              <a:gd name="connsiteX534" fmla="*/ 2776500 w 4232980"/>
              <a:gd name="connsiteY534" fmla="*/ 144711 h 5086882"/>
              <a:gd name="connsiteX535" fmla="*/ 2913513 w 4232980"/>
              <a:gd name="connsiteY535" fmla="*/ 629411 h 5086882"/>
              <a:gd name="connsiteX536" fmla="*/ 2966097 w 4232980"/>
              <a:gd name="connsiteY536" fmla="*/ 727517 h 5086882"/>
              <a:gd name="connsiteX537" fmla="*/ 2966097 w 4232980"/>
              <a:gd name="connsiteY537" fmla="*/ 813255 h 5086882"/>
              <a:gd name="connsiteX538" fmla="*/ 2932706 w 4232980"/>
              <a:gd name="connsiteY538" fmla="*/ 761897 h 5086882"/>
              <a:gd name="connsiteX539" fmla="*/ 2731008 w 4232980"/>
              <a:gd name="connsiteY539" fmla="*/ 149376 h 5086882"/>
              <a:gd name="connsiteX540" fmla="*/ 2673530 w 4232980"/>
              <a:gd name="connsiteY540" fmla="*/ 0 h 5086882"/>
              <a:gd name="connsiteX541" fmla="*/ 2719258 w 4232980"/>
              <a:gd name="connsiteY541" fmla="*/ 0 h 5086882"/>
              <a:gd name="connsiteX542" fmla="*/ 2726847 w 4232980"/>
              <a:gd name="connsiteY542" fmla="*/ 149799 h 5086882"/>
              <a:gd name="connsiteX543" fmla="*/ 2929109 w 4232980"/>
              <a:gd name="connsiteY543" fmla="*/ 764010 h 5086882"/>
              <a:gd name="connsiteX544" fmla="*/ 2966097 w 4232980"/>
              <a:gd name="connsiteY544" fmla="*/ 820901 h 5086882"/>
              <a:gd name="connsiteX545" fmla="*/ 2966097 w 4232980"/>
              <a:gd name="connsiteY545" fmla="*/ 903508 h 5086882"/>
              <a:gd name="connsiteX546" fmla="*/ 2961437 w 4232980"/>
              <a:gd name="connsiteY546" fmla="*/ 897507 h 5086882"/>
              <a:gd name="connsiteX547" fmla="*/ 2681356 w 4232980"/>
              <a:gd name="connsiteY547" fmla="*/ 154465 h 5086882"/>
              <a:gd name="connsiteX548" fmla="*/ 2623619 w 4232980"/>
              <a:gd name="connsiteY548" fmla="*/ 0 h 5086882"/>
              <a:gd name="connsiteX549" fmla="*/ 2669347 w 4232980"/>
              <a:gd name="connsiteY549" fmla="*/ 0 h 5086882"/>
              <a:gd name="connsiteX550" fmla="*/ 2677194 w 4232980"/>
              <a:gd name="connsiteY550" fmla="*/ 154904 h 5086882"/>
              <a:gd name="connsiteX551" fmla="*/ 2958007 w 4232980"/>
              <a:gd name="connsiteY551" fmla="*/ 899957 h 5086882"/>
              <a:gd name="connsiteX552" fmla="*/ 2966097 w 4232980"/>
              <a:gd name="connsiteY552" fmla="*/ 910375 h 5086882"/>
              <a:gd name="connsiteX553" fmla="*/ 2966097 w 4232980"/>
              <a:gd name="connsiteY553" fmla="*/ 984817 h 5086882"/>
              <a:gd name="connsiteX554" fmla="*/ 2920732 w 4232980"/>
              <a:gd name="connsiteY554" fmla="*/ 926402 h 5086882"/>
              <a:gd name="connsiteX555" fmla="*/ 2631703 w 4232980"/>
              <a:gd name="connsiteY555" fmla="*/ 159569 h 5086882"/>
              <a:gd name="connsiteX556" fmla="*/ 2573699 w 4232980"/>
              <a:gd name="connsiteY556" fmla="*/ 0 h 5086882"/>
              <a:gd name="connsiteX557" fmla="*/ 2619436 w 4232980"/>
              <a:gd name="connsiteY557" fmla="*/ 0 h 5086882"/>
              <a:gd name="connsiteX558" fmla="*/ 2627542 w 4232980"/>
              <a:gd name="connsiteY558" fmla="*/ 159992 h 5086882"/>
              <a:gd name="connsiteX559" fmla="*/ 2917329 w 4232980"/>
              <a:gd name="connsiteY559" fmla="*/ 928811 h 5086882"/>
              <a:gd name="connsiteX560" fmla="*/ 2966097 w 4232980"/>
              <a:gd name="connsiteY560" fmla="*/ 991607 h 5086882"/>
              <a:gd name="connsiteX561" fmla="*/ 2966097 w 4232980"/>
              <a:gd name="connsiteY561" fmla="*/ 1066889 h 5086882"/>
              <a:gd name="connsiteX562" fmla="*/ 2961800 w 4232980"/>
              <a:gd name="connsiteY562" fmla="*/ 1062209 h 5086882"/>
              <a:gd name="connsiteX563" fmla="*/ 2874402 w 4232980"/>
              <a:gd name="connsiteY563" fmla="*/ 948946 h 5086882"/>
              <a:gd name="connsiteX564" fmla="*/ 2844053 w 4232980"/>
              <a:gd name="connsiteY564" fmla="*/ 901730 h 5086882"/>
              <a:gd name="connsiteX565" fmla="*/ 2809647 w 4232980"/>
              <a:gd name="connsiteY565" fmla="*/ 815929 h 5086882"/>
              <a:gd name="connsiteX566" fmla="*/ 2751083 w 4232980"/>
              <a:gd name="connsiteY566" fmla="*/ 739317 h 5086882"/>
              <a:gd name="connsiteX567" fmla="*/ 2749426 w 4232980"/>
              <a:gd name="connsiteY567" fmla="*/ 738071 h 5086882"/>
              <a:gd name="connsiteX568" fmla="*/ 2731676 w 4232980"/>
              <a:gd name="connsiteY568" fmla="*/ 704401 h 5086882"/>
              <a:gd name="connsiteX569" fmla="*/ 2581497 w 4232980"/>
              <a:gd name="connsiteY569" fmla="*/ 160068 h 5086882"/>
              <a:gd name="connsiteX570" fmla="*/ 1022332 w 4232980"/>
              <a:gd name="connsiteY570" fmla="*/ 0 h 5086882"/>
              <a:gd name="connsiteX571" fmla="*/ 2569524 w 4232980"/>
              <a:gd name="connsiteY571" fmla="*/ 0 h 5086882"/>
              <a:gd name="connsiteX572" fmla="*/ 2577873 w 4232980"/>
              <a:gd name="connsiteY572" fmla="*/ 165330 h 5086882"/>
              <a:gd name="connsiteX573" fmla="*/ 2733343 w 4232980"/>
              <a:gd name="connsiteY573" fmla="*/ 716512 h 5086882"/>
              <a:gd name="connsiteX574" fmla="*/ 2741825 w 4232980"/>
              <a:gd name="connsiteY574" fmla="*/ 732357 h 5086882"/>
              <a:gd name="connsiteX575" fmla="*/ 2674115 w 4232980"/>
              <a:gd name="connsiteY575" fmla="*/ 681454 h 5086882"/>
              <a:gd name="connsiteX576" fmla="*/ 2674372 w 4232980"/>
              <a:gd name="connsiteY576" fmla="*/ 681326 h 5086882"/>
              <a:gd name="connsiteX577" fmla="*/ 2475378 w 4232980"/>
              <a:gd name="connsiteY577" fmla="*/ 632869 h 5086882"/>
              <a:gd name="connsiteX578" fmla="*/ 2266877 w 4232980"/>
              <a:gd name="connsiteY578" fmla="*/ 684531 h 5086882"/>
              <a:gd name="connsiteX579" fmla="*/ 2120297 w 4232980"/>
              <a:gd name="connsiteY579" fmla="*/ 826056 h 5086882"/>
              <a:gd name="connsiteX580" fmla="*/ 2066213 w 4232980"/>
              <a:gd name="connsiteY580" fmla="*/ 1030139 h 5086882"/>
              <a:gd name="connsiteX581" fmla="*/ 2121068 w 4232980"/>
              <a:gd name="connsiteY581" fmla="*/ 1234992 h 5086882"/>
              <a:gd name="connsiteX582" fmla="*/ 2272273 w 4232980"/>
              <a:gd name="connsiteY582" fmla="*/ 1376517 h 5086882"/>
              <a:gd name="connsiteX583" fmla="*/ 2492464 w 4232980"/>
              <a:gd name="connsiteY583" fmla="*/ 1427281 h 5086882"/>
              <a:gd name="connsiteX584" fmla="*/ 2667949 w 4232980"/>
              <a:gd name="connsiteY584" fmla="*/ 1394464 h 5086882"/>
              <a:gd name="connsiteX585" fmla="*/ 2804252 w 4232980"/>
              <a:gd name="connsiteY585" fmla="*/ 1295883 h 5086882"/>
              <a:gd name="connsiteX586" fmla="*/ 2672574 w 4232980"/>
              <a:gd name="connsiteY586" fmla="*/ 1164486 h 5086882"/>
              <a:gd name="connsiteX587" fmla="*/ 2592668 w 4232980"/>
              <a:gd name="connsiteY587" fmla="*/ 1223198 h 5086882"/>
              <a:gd name="connsiteX588" fmla="*/ 2490794 w 4232980"/>
              <a:gd name="connsiteY588" fmla="*/ 1242811 h 5086882"/>
              <a:gd name="connsiteX589" fmla="*/ 2384938 w 4232980"/>
              <a:gd name="connsiteY589" fmla="*/ 1217045 h 5086882"/>
              <a:gd name="connsiteX590" fmla="*/ 2315951 w 4232980"/>
              <a:gd name="connsiteY590" fmla="*/ 1143590 h 5086882"/>
              <a:gd name="connsiteX591" fmla="*/ 2302591 w 4232980"/>
              <a:gd name="connsiteY591" fmla="*/ 1109747 h 5086882"/>
              <a:gd name="connsiteX592" fmla="*/ 2848059 w 4232980"/>
              <a:gd name="connsiteY592" fmla="*/ 1108465 h 5086882"/>
              <a:gd name="connsiteX593" fmla="*/ 2856666 w 4232980"/>
              <a:gd name="connsiteY593" fmla="*/ 1056034 h 5086882"/>
              <a:gd name="connsiteX594" fmla="*/ 2858978 w 4232980"/>
              <a:gd name="connsiteY594" fmla="*/ 1012961 h 5086882"/>
              <a:gd name="connsiteX595" fmla="*/ 2847305 w 4232980"/>
              <a:gd name="connsiteY595" fmla="*/ 913800 h 5086882"/>
              <a:gd name="connsiteX596" fmla="*/ 2876228 w 4232980"/>
              <a:gd name="connsiteY596" fmla="*/ 958326 h 5086882"/>
              <a:gd name="connsiteX597" fmla="*/ 2961997 w 4232980"/>
              <a:gd name="connsiteY597" fmla="*/ 1068827 h 5086882"/>
              <a:gd name="connsiteX598" fmla="*/ 2966097 w 4232980"/>
              <a:gd name="connsiteY598" fmla="*/ 1073285 h 5086882"/>
              <a:gd name="connsiteX599" fmla="*/ 2966097 w 4232980"/>
              <a:gd name="connsiteY599" fmla="*/ 1410103 h 5086882"/>
              <a:gd name="connsiteX600" fmla="*/ 3205944 w 4232980"/>
              <a:gd name="connsiteY600" fmla="*/ 1410103 h 5086882"/>
              <a:gd name="connsiteX601" fmla="*/ 3205944 w 4232980"/>
              <a:gd name="connsiteY601" fmla="*/ 1302355 h 5086882"/>
              <a:gd name="connsiteX602" fmla="*/ 3269889 w 4232980"/>
              <a:gd name="connsiteY602" fmla="*/ 1351989 h 5086882"/>
              <a:gd name="connsiteX603" fmla="*/ 4062883 w 4232980"/>
              <a:gd name="connsiteY603" fmla="*/ 1650344 h 5086882"/>
              <a:gd name="connsiteX604" fmla="*/ 4232980 w 4232980"/>
              <a:gd name="connsiteY604" fmla="*/ 1658933 h 5086882"/>
              <a:gd name="connsiteX605" fmla="*/ 4232980 w 4232980"/>
              <a:gd name="connsiteY605" fmla="*/ 3210648 h 5086882"/>
              <a:gd name="connsiteX606" fmla="*/ 4068475 w 4232980"/>
              <a:gd name="connsiteY606" fmla="*/ 3375153 h 5086882"/>
              <a:gd name="connsiteX607" fmla="*/ 1022332 w 4232980"/>
              <a:gd name="connsiteY607" fmla="*/ 3375153 h 5086882"/>
              <a:gd name="connsiteX608" fmla="*/ 857827 w 4232980"/>
              <a:gd name="connsiteY608" fmla="*/ 3210648 h 5086882"/>
              <a:gd name="connsiteX609" fmla="*/ 857827 w 4232980"/>
              <a:gd name="connsiteY609" fmla="*/ 1410104 h 5086882"/>
              <a:gd name="connsiteX610" fmla="*/ 1113848 w 4232980"/>
              <a:gd name="connsiteY610" fmla="*/ 1410104 h 5086882"/>
              <a:gd name="connsiteX611" fmla="*/ 857827 w 4232980"/>
              <a:gd name="connsiteY611" fmla="*/ 759094 h 5086882"/>
              <a:gd name="connsiteX612" fmla="*/ 857827 w 4232980"/>
              <a:gd name="connsiteY612" fmla="*/ 164505 h 5086882"/>
              <a:gd name="connsiteX613" fmla="*/ 1022332 w 4232980"/>
              <a:gd name="connsiteY613" fmla="*/ 0 h 50868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Lst>
            <a:rect l="l" t="t" r="r" b="b"/>
            <a:pathLst>
              <a:path w="4232980" h="5086882">
                <a:moveTo>
                  <a:pt x="0" y="4319915"/>
                </a:moveTo>
                <a:lnTo>
                  <a:pt x="94258" y="4326245"/>
                </a:lnTo>
                <a:cubicBezTo>
                  <a:pt x="337572" y="4366455"/>
                  <a:pt x="557481" y="4522701"/>
                  <a:pt x="667979" y="4763140"/>
                </a:cubicBezTo>
                <a:cubicBezTo>
                  <a:pt x="712186" y="4859331"/>
                  <a:pt x="734766" y="4960026"/>
                  <a:pt x="737758" y="5059723"/>
                </a:cubicBezTo>
                <a:lnTo>
                  <a:pt x="735935" y="5086882"/>
                </a:lnTo>
                <a:lnTo>
                  <a:pt x="165481" y="5086882"/>
                </a:lnTo>
                <a:lnTo>
                  <a:pt x="164842" y="5086882"/>
                </a:lnTo>
                <a:cubicBezTo>
                  <a:pt x="73802" y="5086882"/>
                  <a:pt x="0" y="5013080"/>
                  <a:pt x="0" y="4922040"/>
                </a:cubicBezTo>
                <a:lnTo>
                  <a:pt x="0" y="4921401"/>
                </a:lnTo>
                <a:close/>
                <a:moveTo>
                  <a:pt x="0" y="4283860"/>
                </a:moveTo>
                <a:lnTo>
                  <a:pt x="100105" y="4290580"/>
                </a:lnTo>
                <a:cubicBezTo>
                  <a:pt x="354865" y="4332675"/>
                  <a:pt x="585107" y="4496275"/>
                  <a:pt x="700815" y="4748050"/>
                </a:cubicBezTo>
                <a:cubicBezTo>
                  <a:pt x="747098" y="4848760"/>
                  <a:pt x="770741" y="4954188"/>
                  <a:pt x="773876" y="5058575"/>
                </a:cubicBezTo>
                <a:lnTo>
                  <a:pt x="773346" y="5086882"/>
                </a:lnTo>
                <a:lnTo>
                  <a:pt x="754559" y="5086882"/>
                </a:lnTo>
                <a:lnTo>
                  <a:pt x="751531" y="5086882"/>
                </a:lnTo>
                <a:lnTo>
                  <a:pt x="738959" y="5086882"/>
                </a:lnTo>
                <a:lnTo>
                  <a:pt x="740789" y="5059618"/>
                </a:lnTo>
                <a:cubicBezTo>
                  <a:pt x="737781" y="4959530"/>
                  <a:pt x="715110" y="4858441"/>
                  <a:pt x="670731" y="4761875"/>
                </a:cubicBezTo>
                <a:cubicBezTo>
                  <a:pt x="559784" y="4520459"/>
                  <a:pt x="339029" y="4363595"/>
                  <a:pt x="94761" y="4323236"/>
                </a:cubicBezTo>
                <a:lnTo>
                  <a:pt x="0" y="4316876"/>
                </a:lnTo>
                <a:lnTo>
                  <a:pt x="0" y="4314516"/>
                </a:lnTo>
                <a:close/>
                <a:moveTo>
                  <a:pt x="0" y="4247829"/>
                </a:moveTo>
                <a:lnTo>
                  <a:pt x="105932" y="4254943"/>
                </a:lnTo>
                <a:cubicBezTo>
                  <a:pt x="372146" y="4298936"/>
                  <a:pt x="612750" y="4469888"/>
                  <a:pt x="733650" y="4732960"/>
                </a:cubicBezTo>
                <a:cubicBezTo>
                  <a:pt x="782017" y="4838204"/>
                  <a:pt x="806723" y="4948376"/>
                  <a:pt x="809997" y="5057456"/>
                </a:cubicBezTo>
                <a:lnTo>
                  <a:pt x="809446" y="5086882"/>
                </a:lnTo>
                <a:lnTo>
                  <a:pt x="790697" y="5086882"/>
                </a:lnTo>
                <a:lnTo>
                  <a:pt x="787668" y="5086882"/>
                </a:lnTo>
                <a:lnTo>
                  <a:pt x="776366" y="5086882"/>
                </a:lnTo>
                <a:lnTo>
                  <a:pt x="776898" y="5058474"/>
                </a:lnTo>
                <a:cubicBezTo>
                  <a:pt x="773752" y="4953694"/>
                  <a:pt x="750023" y="4847870"/>
                  <a:pt x="703567" y="4746785"/>
                </a:cubicBezTo>
                <a:cubicBezTo>
                  <a:pt x="587428" y="4494072"/>
                  <a:pt x="356311" y="4329856"/>
                  <a:pt x="100589" y="4287599"/>
                </a:cubicBezTo>
                <a:lnTo>
                  <a:pt x="0" y="4280846"/>
                </a:lnTo>
                <a:lnTo>
                  <a:pt x="0" y="4280590"/>
                </a:lnTo>
                <a:lnTo>
                  <a:pt x="0" y="4277561"/>
                </a:lnTo>
                <a:close/>
                <a:moveTo>
                  <a:pt x="0" y="4211774"/>
                </a:moveTo>
                <a:lnTo>
                  <a:pt x="111778" y="4219277"/>
                </a:lnTo>
                <a:cubicBezTo>
                  <a:pt x="389439" y="4265156"/>
                  <a:pt x="640376" y="4443462"/>
                  <a:pt x="766486" y="4717869"/>
                </a:cubicBezTo>
                <a:cubicBezTo>
                  <a:pt x="816929" y="4827632"/>
                  <a:pt x="842698" y="4942538"/>
                  <a:pt x="846115" y="5056308"/>
                </a:cubicBezTo>
                <a:lnTo>
                  <a:pt x="845543" y="5086882"/>
                </a:lnTo>
                <a:lnTo>
                  <a:pt x="826834" y="5086882"/>
                </a:lnTo>
                <a:lnTo>
                  <a:pt x="823805" y="5086882"/>
                </a:lnTo>
                <a:lnTo>
                  <a:pt x="812476" y="5086882"/>
                </a:lnTo>
                <a:lnTo>
                  <a:pt x="813028" y="5057351"/>
                </a:lnTo>
                <a:cubicBezTo>
                  <a:pt x="809738" y="4947880"/>
                  <a:pt x="784942" y="4837314"/>
                  <a:pt x="736402" y="4731695"/>
                </a:cubicBezTo>
                <a:cubicBezTo>
                  <a:pt x="615053" y="4467645"/>
                  <a:pt x="373603" y="4296076"/>
                  <a:pt x="106435" y="4251933"/>
                </a:cubicBezTo>
                <a:lnTo>
                  <a:pt x="0" y="4244790"/>
                </a:lnTo>
                <a:lnTo>
                  <a:pt x="0" y="4244454"/>
                </a:lnTo>
                <a:lnTo>
                  <a:pt x="0" y="4241424"/>
                </a:lnTo>
                <a:close/>
                <a:moveTo>
                  <a:pt x="0" y="4172893"/>
                </a:moveTo>
                <a:lnTo>
                  <a:pt x="30160" y="4173456"/>
                </a:lnTo>
                <a:cubicBezTo>
                  <a:pt x="353176" y="4195245"/>
                  <a:pt x="654869" y="4388462"/>
                  <a:pt x="799320" y="4702780"/>
                </a:cubicBezTo>
                <a:cubicBezTo>
                  <a:pt x="851848" y="4817077"/>
                  <a:pt x="878679" y="4936726"/>
                  <a:pt x="882235" y="5055190"/>
                </a:cubicBezTo>
                <a:lnTo>
                  <a:pt x="881641" y="5086882"/>
                </a:lnTo>
                <a:lnTo>
                  <a:pt x="862971" y="5086882"/>
                </a:lnTo>
                <a:lnTo>
                  <a:pt x="859942" y="5086882"/>
                </a:lnTo>
                <a:lnTo>
                  <a:pt x="848562" y="5086882"/>
                </a:lnTo>
                <a:lnTo>
                  <a:pt x="849137" y="5056207"/>
                </a:lnTo>
                <a:cubicBezTo>
                  <a:pt x="845709" y="4942044"/>
                  <a:pt x="819854" y="4826743"/>
                  <a:pt x="769238" y="4716605"/>
                </a:cubicBezTo>
                <a:cubicBezTo>
                  <a:pt x="642697" y="4441259"/>
                  <a:pt x="390885" y="4262338"/>
                  <a:pt x="112262" y="4216297"/>
                </a:cubicBezTo>
                <a:lnTo>
                  <a:pt x="0" y="4208760"/>
                </a:lnTo>
                <a:lnTo>
                  <a:pt x="0" y="4208316"/>
                </a:lnTo>
                <a:lnTo>
                  <a:pt x="0" y="4205287"/>
                </a:lnTo>
                <a:close/>
                <a:moveTo>
                  <a:pt x="0" y="4136807"/>
                </a:moveTo>
                <a:lnTo>
                  <a:pt x="32522" y="4137416"/>
                </a:lnTo>
                <a:cubicBezTo>
                  <a:pt x="368334" y="4160076"/>
                  <a:pt x="681994" y="4360946"/>
                  <a:pt x="832156" y="4687690"/>
                </a:cubicBezTo>
                <a:cubicBezTo>
                  <a:pt x="886760" y="4806506"/>
                  <a:pt x="914654" y="4930889"/>
                  <a:pt x="918353" y="5054042"/>
                </a:cubicBezTo>
                <a:lnTo>
                  <a:pt x="917739" y="5086882"/>
                </a:lnTo>
                <a:lnTo>
                  <a:pt x="899107" y="5086882"/>
                </a:lnTo>
                <a:lnTo>
                  <a:pt x="896079" y="5086882"/>
                </a:lnTo>
                <a:lnTo>
                  <a:pt x="884671" y="5086882"/>
                </a:lnTo>
                <a:lnTo>
                  <a:pt x="885266" y="5055085"/>
                </a:lnTo>
                <a:cubicBezTo>
                  <a:pt x="881694" y="4936230"/>
                  <a:pt x="854773" y="4816188"/>
                  <a:pt x="802072" y="4701515"/>
                </a:cubicBezTo>
                <a:cubicBezTo>
                  <a:pt x="657147" y="4386165"/>
                  <a:pt x="354443" y="4192306"/>
                  <a:pt x="30353" y="4170441"/>
                </a:cubicBezTo>
                <a:lnTo>
                  <a:pt x="0" y="4169873"/>
                </a:lnTo>
                <a:lnTo>
                  <a:pt x="0" y="4169151"/>
                </a:lnTo>
                <a:close/>
                <a:moveTo>
                  <a:pt x="0" y="4100697"/>
                </a:moveTo>
                <a:lnTo>
                  <a:pt x="34906" y="4101349"/>
                </a:lnTo>
                <a:cubicBezTo>
                  <a:pt x="383508" y="4124865"/>
                  <a:pt x="709099" y="4333386"/>
                  <a:pt x="864991" y="4672599"/>
                </a:cubicBezTo>
                <a:cubicBezTo>
                  <a:pt x="921679" y="4795950"/>
                  <a:pt x="950635" y="4925076"/>
                  <a:pt x="954474" y="5052923"/>
                </a:cubicBezTo>
                <a:lnTo>
                  <a:pt x="953838" y="5086882"/>
                </a:lnTo>
                <a:lnTo>
                  <a:pt x="935244" y="5086882"/>
                </a:lnTo>
                <a:lnTo>
                  <a:pt x="932216" y="5086882"/>
                </a:lnTo>
                <a:lnTo>
                  <a:pt x="920758" y="5086882"/>
                </a:lnTo>
                <a:lnTo>
                  <a:pt x="921375" y="5053941"/>
                </a:lnTo>
                <a:cubicBezTo>
                  <a:pt x="917666" y="4930395"/>
                  <a:pt x="889685" y="4805617"/>
                  <a:pt x="834908" y="4686426"/>
                </a:cubicBezTo>
                <a:cubicBezTo>
                  <a:pt x="684272" y="4358649"/>
                  <a:pt x="369600" y="4157137"/>
                  <a:pt x="32715" y="4134401"/>
                </a:cubicBezTo>
                <a:lnTo>
                  <a:pt x="0" y="4133788"/>
                </a:lnTo>
                <a:lnTo>
                  <a:pt x="0" y="4133015"/>
                </a:lnTo>
                <a:close/>
                <a:moveTo>
                  <a:pt x="0" y="4064611"/>
                </a:moveTo>
                <a:lnTo>
                  <a:pt x="37267" y="4065308"/>
                </a:lnTo>
                <a:cubicBezTo>
                  <a:pt x="398665" y="4089694"/>
                  <a:pt x="736223" y="4305869"/>
                  <a:pt x="897827" y="4657509"/>
                </a:cubicBezTo>
                <a:cubicBezTo>
                  <a:pt x="956591" y="4785378"/>
                  <a:pt x="986610" y="4919238"/>
                  <a:pt x="990592" y="5051774"/>
                </a:cubicBezTo>
                <a:lnTo>
                  <a:pt x="989935" y="5086882"/>
                </a:lnTo>
                <a:lnTo>
                  <a:pt x="971382" y="5086882"/>
                </a:lnTo>
                <a:lnTo>
                  <a:pt x="968353" y="5086882"/>
                </a:lnTo>
                <a:lnTo>
                  <a:pt x="956868" y="5086882"/>
                </a:lnTo>
                <a:lnTo>
                  <a:pt x="957505" y="5052818"/>
                </a:lnTo>
                <a:cubicBezTo>
                  <a:pt x="953651" y="4924580"/>
                  <a:pt x="924604" y="4795060"/>
                  <a:pt x="867743" y="4671334"/>
                </a:cubicBezTo>
                <a:cubicBezTo>
                  <a:pt x="711377" y="4331089"/>
                  <a:pt x="384775" y="4121926"/>
                  <a:pt x="35099" y="4098334"/>
                </a:cubicBezTo>
                <a:lnTo>
                  <a:pt x="0" y="4097678"/>
                </a:lnTo>
                <a:lnTo>
                  <a:pt x="0" y="4096877"/>
                </a:lnTo>
                <a:close/>
                <a:moveTo>
                  <a:pt x="0" y="4028526"/>
                </a:moveTo>
                <a:lnTo>
                  <a:pt x="39629" y="4029268"/>
                </a:lnTo>
                <a:cubicBezTo>
                  <a:pt x="413822" y="4054525"/>
                  <a:pt x="763347" y="4278352"/>
                  <a:pt x="930661" y="4642419"/>
                </a:cubicBezTo>
                <a:cubicBezTo>
                  <a:pt x="991503" y="4774807"/>
                  <a:pt x="1022581" y="4913403"/>
                  <a:pt x="1026700" y="5050630"/>
                </a:cubicBezTo>
                <a:lnTo>
                  <a:pt x="1026021" y="5086882"/>
                </a:lnTo>
                <a:lnTo>
                  <a:pt x="1007519" y="5086882"/>
                </a:lnTo>
                <a:lnTo>
                  <a:pt x="1004490" y="5086882"/>
                </a:lnTo>
                <a:lnTo>
                  <a:pt x="992954" y="5086882"/>
                </a:lnTo>
                <a:lnTo>
                  <a:pt x="993614" y="5051673"/>
                </a:lnTo>
                <a:cubicBezTo>
                  <a:pt x="989622" y="4918744"/>
                  <a:pt x="959516" y="4784489"/>
                  <a:pt x="900579" y="4656244"/>
                </a:cubicBezTo>
                <a:cubicBezTo>
                  <a:pt x="738501" y="4303572"/>
                  <a:pt x="399932" y="4086755"/>
                  <a:pt x="37460" y="4062293"/>
                </a:cubicBezTo>
                <a:lnTo>
                  <a:pt x="0" y="4061591"/>
                </a:lnTo>
                <a:lnTo>
                  <a:pt x="0" y="4060740"/>
                </a:lnTo>
                <a:close/>
                <a:moveTo>
                  <a:pt x="0" y="3992415"/>
                </a:moveTo>
                <a:lnTo>
                  <a:pt x="42012" y="3993201"/>
                </a:lnTo>
                <a:cubicBezTo>
                  <a:pt x="428996" y="4019313"/>
                  <a:pt x="790452" y="4250793"/>
                  <a:pt x="963497" y="4627329"/>
                </a:cubicBezTo>
                <a:cubicBezTo>
                  <a:pt x="1026422" y="4764252"/>
                  <a:pt x="1058566" y="4907588"/>
                  <a:pt x="1062830" y="5049508"/>
                </a:cubicBezTo>
                <a:lnTo>
                  <a:pt x="1062130" y="5086882"/>
                </a:lnTo>
                <a:lnTo>
                  <a:pt x="1043656" y="5086882"/>
                </a:lnTo>
                <a:lnTo>
                  <a:pt x="1040628" y="5086882"/>
                </a:lnTo>
                <a:lnTo>
                  <a:pt x="1029063" y="5086882"/>
                </a:lnTo>
                <a:lnTo>
                  <a:pt x="1029743" y="5050551"/>
                </a:lnTo>
                <a:cubicBezTo>
                  <a:pt x="1025607" y="4912930"/>
                  <a:pt x="994435" y="4773933"/>
                  <a:pt x="933413" y="4641154"/>
                </a:cubicBezTo>
                <a:cubicBezTo>
                  <a:pt x="765605" y="4276013"/>
                  <a:pt x="415106" y="4051545"/>
                  <a:pt x="39844" y="4026227"/>
                </a:cubicBezTo>
                <a:lnTo>
                  <a:pt x="0" y="4025482"/>
                </a:lnTo>
                <a:lnTo>
                  <a:pt x="0" y="4024604"/>
                </a:lnTo>
                <a:close/>
                <a:moveTo>
                  <a:pt x="0" y="3956329"/>
                </a:moveTo>
                <a:lnTo>
                  <a:pt x="44375" y="3957161"/>
                </a:lnTo>
                <a:cubicBezTo>
                  <a:pt x="444154" y="3984143"/>
                  <a:pt x="817577" y="4223276"/>
                  <a:pt x="996332" y="4612239"/>
                </a:cubicBezTo>
                <a:cubicBezTo>
                  <a:pt x="1061334" y="4753680"/>
                  <a:pt x="1094538" y="4901752"/>
                  <a:pt x="1098939" y="5048363"/>
                </a:cubicBezTo>
                <a:lnTo>
                  <a:pt x="1098217" y="5086882"/>
                </a:lnTo>
                <a:lnTo>
                  <a:pt x="1079793" y="5086882"/>
                </a:lnTo>
                <a:lnTo>
                  <a:pt x="1076765" y="5086882"/>
                </a:lnTo>
                <a:lnTo>
                  <a:pt x="1065150" y="5086882"/>
                </a:lnTo>
                <a:lnTo>
                  <a:pt x="1065852" y="5049407"/>
                </a:lnTo>
                <a:cubicBezTo>
                  <a:pt x="1061578" y="4907094"/>
                  <a:pt x="1029347" y="4763362"/>
                  <a:pt x="966249" y="4626064"/>
                </a:cubicBezTo>
                <a:cubicBezTo>
                  <a:pt x="792730" y="4248496"/>
                  <a:pt x="430263" y="4016374"/>
                  <a:pt x="42205" y="3990186"/>
                </a:cubicBezTo>
                <a:lnTo>
                  <a:pt x="0" y="3989396"/>
                </a:lnTo>
                <a:lnTo>
                  <a:pt x="0" y="3988468"/>
                </a:lnTo>
                <a:close/>
                <a:moveTo>
                  <a:pt x="0" y="3920219"/>
                </a:moveTo>
                <a:lnTo>
                  <a:pt x="46758" y="3921094"/>
                </a:lnTo>
                <a:cubicBezTo>
                  <a:pt x="459328" y="3948933"/>
                  <a:pt x="844681" y="4195716"/>
                  <a:pt x="1029168" y="4597149"/>
                </a:cubicBezTo>
                <a:cubicBezTo>
                  <a:pt x="1096253" y="4743124"/>
                  <a:pt x="1130523" y="4895938"/>
                  <a:pt x="1135069" y="5047241"/>
                </a:cubicBezTo>
                <a:lnTo>
                  <a:pt x="1134327" y="5086882"/>
                </a:lnTo>
                <a:lnTo>
                  <a:pt x="1115931" y="5086882"/>
                </a:lnTo>
                <a:lnTo>
                  <a:pt x="1112902" y="5086882"/>
                </a:lnTo>
                <a:lnTo>
                  <a:pt x="1101260" y="5086882"/>
                </a:lnTo>
                <a:lnTo>
                  <a:pt x="1101982" y="5048285"/>
                </a:lnTo>
                <a:cubicBezTo>
                  <a:pt x="1097564" y="4901280"/>
                  <a:pt x="1064266" y="4752806"/>
                  <a:pt x="999084" y="4610974"/>
                </a:cubicBezTo>
                <a:cubicBezTo>
                  <a:pt x="819835" y="4220936"/>
                  <a:pt x="445437" y="3981164"/>
                  <a:pt x="44589" y="3954120"/>
                </a:cubicBezTo>
                <a:lnTo>
                  <a:pt x="0" y="3953286"/>
                </a:lnTo>
                <a:lnTo>
                  <a:pt x="0" y="3952330"/>
                </a:lnTo>
                <a:close/>
                <a:moveTo>
                  <a:pt x="0" y="3883348"/>
                </a:moveTo>
                <a:lnTo>
                  <a:pt x="41323" y="3883813"/>
                </a:lnTo>
                <a:cubicBezTo>
                  <a:pt x="158151" y="3890889"/>
                  <a:pt x="274581" y="3915263"/>
                  <a:pt x="387445" y="3957052"/>
                </a:cubicBezTo>
                <a:cubicBezTo>
                  <a:pt x="688416" y="4068491"/>
                  <a:pt x="927974" y="4290420"/>
                  <a:pt x="1062002" y="4582059"/>
                </a:cubicBezTo>
                <a:cubicBezTo>
                  <a:pt x="1129016" y="4727878"/>
                  <a:pt x="1165624" y="4882368"/>
                  <a:pt x="1171548" y="5038025"/>
                </a:cubicBezTo>
                <a:lnTo>
                  <a:pt x="1170998" y="5086882"/>
                </a:lnTo>
                <a:lnTo>
                  <a:pt x="1152068" y="5086882"/>
                </a:lnTo>
                <a:lnTo>
                  <a:pt x="1149039" y="5086882"/>
                </a:lnTo>
                <a:lnTo>
                  <a:pt x="1137347" y="5086882"/>
                </a:lnTo>
                <a:lnTo>
                  <a:pt x="1138091" y="5047140"/>
                </a:lnTo>
                <a:cubicBezTo>
                  <a:pt x="1133535" y="4895444"/>
                  <a:pt x="1099178" y="4742235"/>
                  <a:pt x="1031920" y="4595884"/>
                </a:cubicBezTo>
                <a:cubicBezTo>
                  <a:pt x="846959" y="4193419"/>
                  <a:pt x="460595" y="3945993"/>
                  <a:pt x="46951" y="3918079"/>
                </a:cubicBezTo>
                <a:lnTo>
                  <a:pt x="0" y="3917200"/>
                </a:lnTo>
                <a:lnTo>
                  <a:pt x="0" y="3916193"/>
                </a:lnTo>
                <a:close/>
                <a:moveTo>
                  <a:pt x="165481" y="3420915"/>
                </a:moveTo>
                <a:lnTo>
                  <a:pt x="1500486" y="3420915"/>
                </a:lnTo>
                <a:cubicBezTo>
                  <a:pt x="1591879" y="3420915"/>
                  <a:pt x="1665967" y="3495003"/>
                  <a:pt x="1665967" y="3586396"/>
                </a:cubicBezTo>
                <a:lnTo>
                  <a:pt x="1665967" y="4921401"/>
                </a:lnTo>
                <a:cubicBezTo>
                  <a:pt x="1665967" y="4944250"/>
                  <a:pt x="1661337" y="4966016"/>
                  <a:pt x="1652963" y="4985814"/>
                </a:cubicBezTo>
                <a:lnTo>
                  <a:pt x="1652746" y="4986136"/>
                </a:lnTo>
                <a:lnTo>
                  <a:pt x="1652732" y="4986204"/>
                </a:lnTo>
                <a:cubicBezTo>
                  <a:pt x="1627708" y="5045369"/>
                  <a:pt x="1569124" y="5086882"/>
                  <a:pt x="1500844" y="5086882"/>
                </a:cubicBezTo>
                <a:lnTo>
                  <a:pt x="1500486" y="5086882"/>
                </a:lnTo>
                <a:lnTo>
                  <a:pt x="1188204" y="5086882"/>
                </a:lnTo>
                <a:lnTo>
                  <a:pt x="1185181" y="5086882"/>
                </a:lnTo>
                <a:lnTo>
                  <a:pt x="1173798" y="5086882"/>
                </a:lnTo>
                <a:lnTo>
                  <a:pt x="1174533" y="5046353"/>
                </a:lnTo>
                <a:cubicBezTo>
                  <a:pt x="1169740" y="4889955"/>
                  <a:pt x="1134204" y="4731914"/>
                  <a:pt x="1064754" y="4580794"/>
                </a:cubicBezTo>
                <a:cubicBezTo>
                  <a:pt x="873767" y="4165215"/>
                  <a:pt x="476026" y="3910176"/>
                  <a:pt x="49662" y="3881633"/>
                </a:cubicBezTo>
                <a:lnTo>
                  <a:pt x="0" y="3880732"/>
                </a:lnTo>
                <a:lnTo>
                  <a:pt x="0" y="3880055"/>
                </a:lnTo>
                <a:lnTo>
                  <a:pt x="0" y="3586819"/>
                </a:lnTo>
                <a:lnTo>
                  <a:pt x="0" y="3586396"/>
                </a:lnTo>
                <a:cubicBezTo>
                  <a:pt x="0" y="3495003"/>
                  <a:pt x="74088" y="3420915"/>
                  <a:pt x="165481" y="3420915"/>
                </a:cubicBezTo>
                <a:close/>
                <a:moveTo>
                  <a:pt x="1858820" y="3420914"/>
                </a:moveTo>
                <a:lnTo>
                  <a:pt x="2396443" y="3420914"/>
                </a:lnTo>
                <a:cubicBezTo>
                  <a:pt x="2474032" y="3420914"/>
                  <a:pt x="2536931" y="3483813"/>
                  <a:pt x="2536931" y="3561402"/>
                </a:cubicBezTo>
                <a:lnTo>
                  <a:pt x="2536931" y="4099025"/>
                </a:lnTo>
                <a:cubicBezTo>
                  <a:pt x="2536931" y="4176614"/>
                  <a:pt x="2474032" y="4239513"/>
                  <a:pt x="2396443" y="4239513"/>
                </a:cubicBezTo>
                <a:lnTo>
                  <a:pt x="1858820" y="4239513"/>
                </a:lnTo>
                <a:cubicBezTo>
                  <a:pt x="1781231" y="4239513"/>
                  <a:pt x="1718332" y="4176614"/>
                  <a:pt x="1718332" y="4099025"/>
                </a:cubicBezTo>
                <a:lnTo>
                  <a:pt x="1718332" y="3561402"/>
                </a:lnTo>
                <a:cubicBezTo>
                  <a:pt x="1718332" y="3483813"/>
                  <a:pt x="1781231" y="3420914"/>
                  <a:pt x="1858820" y="3420914"/>
                </a:cubicBezTo>
                <a:close/>
                <a:moveTo>
                  <a:pt x="3578802" y="1410103"/>
                </a:moveTo>
                <a:lnTo>
                  <a:pt x="3694248" y="1410103"/>
                </a:lnTo>
                <a:lnTo>
                  <a:pt x="3695638" y="1410702"/>
                </a:lnTo>
                <a:cubicBezTo>
                  <a:pt x="3816619" y="1456783"/>
                  <a:pt x="3944981" y="1487776"/>
                  <a:pt x="4078413" y="1501369"/>
                </a:cubicBezTo>
                <a:lnTo>
                  <a:pt x="4232980" y="1509200"/>
                </a:lnTo>
                <a:lnTo>
                  <a:pt x="4232980" y="1554928"/>
                </a:lnTo>
                <a:lnTo>
                  <a:pt x="4073749" y="1546860"/>
                </a:lnTo>
                <a:cubicBezTo>
                  <a:pt x="3936289" y="1532856"/>
                  <a:pt x="3804051" y="1500926"/>
                  <a:pt x="3679417" y="1453452"/>
                </a:cubicBezTo>
                <a:close/>
                <a:moveTo>
                  <a:pt x="3709146" y="1362239"/>
                </a:moveTo>
                <a:lnTo>
                  <a:pt x="3713334" y="1364043"/>
                </a:lnTo>
                <a:cubicBezTo>
                  <a:pt x="3830328" y="1408603"/>
                  <a:pt x="3954462" y="1438572"/>
                  <a:pt x="4083501" y="1451716"/>
                </a:cubicBezTo>
                <a:lnTo>
                  <a:pt x="4232980" y="1459288"/>
                </a:lnTo>
                <a:lnTo>
                  <a:pt x="4232980" y="1505017"/>
                </a:lnTo>
                <a:lnTo>
                  <a:pt x="4078836" y="1497208"/>
                </a:lnTo>
                <a:cubicBezTo>
                  <a:pt x="3990125" y="1488172"/>
                  <a:pt x="3903662" y="1471423"/>
                  <a:pt x="3820129" y="1447646"/>
                </a:cubicBezTo>
                <a:lnTo>
                  <a:pt x="3707078" y="1410103"/>
                </a:lnTo>
                <a:lnTo>
                  <a:pt x="3709146" y="1410103"/>
                </a:lnTo>
                <a:close/>
                <a:moveTo>
                  <a:pt x="3709146" y="1307929"/>
                </a:moveTo>
                <a:lnTo>
                  <a:pt x="3731069" y="1317374"/>
                </a:lnTo>
                <a:cubicBezTo>
                  <a:pt x="3806405" y="1346069"/>
                  <a:pt x="3884805" y="1368501"/>
                  <a:pt x="3965630" y="1384029"/>
                </a:cubicBezTo>
                <a:lnTo>
                  <a:pt x="4031040" y="1393621"/>
                </a:lnTo>
                <a:lnTo>
                  <a:pt x="4075862" y="1412924"/>
                </a:lnTo>
                <a:cubicBezTo>
                  <a:pt x="4107850" y="1421545"/>
                  <a:pt x="4141861" y="1425872"/>
                  <a:pt x="4177896" y="1425872"/>
                </a:cubicBezTo>
                <a:lnTo>
                  <a:pt x="4232980" y="1419989"/>
                </a:lnTo>
                <a:lnTo>
                  <a:pt x="4232980" y="1455105"/>
                </a:lnTo>
                <a:lnTo>
                  <a:pt x="4083940" y="1447553"/>
                </a:lnTo>
                <a:cubicBezTo>
                  <a:pt x="3955279" y="1434446"/>
                  <a:pt x="3831505" y="1404559"/>
                  <a:pt x="3714847" y="1360123"/>
                </a:cubicBezTo>
                <a:lnTo>
                  <a:pt x="3709146" y="1357667"/>
                </a:lnTo>
                <a:close/>
                <a:moveTo>
                  <a:pt x="3709146" y="1253647"/>
                </a:moveTo>
                <a:lnTo>
                  <a:pt x="3748765" y="1270715"/>
                </a:lnTo>
                <a:cubicBezTo>
                  <a:pt x="3785104" y="1284555"/>
                  <a:pt x="3822182" y="1296885"/>
                  <a:pt x="3859923" y="1307627"/>
                </a:cubicBezTo>
                <a:lnTo>
                  <a:pt x="3922484" y="1322509"/>
                </a:lnTo>
                <a:lnTo>
                  <a:pt x="3985967" y="1374210"/>
                </a:lnTo>
                <a:lnTo>
                  <a:pt x="4016173" y="1387218"/>
                </a:lnTo>
                <a:lnTo>
                  <a:pt x="3966414" y="1379922"/>
                </a:lnTo>
                <a:cubicBezTo>
                  <a:pt x="3885826" y="1364440"/>
                  <a:pt x="3807657" y="1342076"/>
                  <a:pt x="3732543" y="1313466"/>
                </a:cubicBezTo>
                <a:lnTo>
                  <a:pt x="3709146" y="1303386"/>
                </a:lnTo>
                <a:close/>
                <a:moveTo>
                  <a:pt x="3205944" y="1238305"/>
                </a:moveTo>
                <a:lnTo>
                  <a:pt x="3299404" y="1310888"/>
                </a:lnTo>
                <a:cubicBezTo>
                  <a:pt x="3520917" y="1468530"/>
                  <a:pt x="3783761" y="1571698"/>
                  <a:pt x="4068222" y="1600676"/>
                </a:cubicBezTo>
                <a:lnTo>
                  <a:pt x="4232980" y="1609023"/>
                </a:lnTo>
                <a:lnTo>
                  <a:pt x="4232980" y="1654750"/>
                </a:lnTo>
                <a:lnTo>
                  <a:pt x="4068172" y="1646720"/>
                </a:lnTo>
                <a:cubicBezTo>
                  <a:pt x="3782440" y="1618722"/>
                  <a:pt x="3512230" y="1518086"/>
                  <a:pt x="3279279" y="1353814"/>
                </a:cubicBezTo>
                <a:lnTo>
                  <a:pt x="3205944" y="1297229"/>
                </a:lnTo>
                <a:close/>
                <a:moveTo>
                  <a:pt x="4208211" y="1208478"/>
                </a:moveTo>
                <a:lnTo>
                  <a:pt x="4225566" y="1209357"/>
                </a:lnTo>
                <a:lnTo>
                  <a:pt x="4220161" y="1209994"/>
                </a:lnTo>
                <a:close/>
                <a:moveTo>
                  <a:pt x="3709146" y="1199336"/>
                </a:moveTo>
                <a:lnTo>
                  <a:pt x="3766500" y="1224045"/>
                </a:lnTo>
                <a:lnTo>
                  <a:pt x="3872708" y="1259318"/>
                </a:lnTo>
                <a:lnTo>
                  <a:pt x="3911120" y="1313254"/>
                </a:lnTo>
                <a:lnTo>
                  <a:pt x="3915025" y="1316435"/>
                </a:lnTo>
                <a:lnTo>
                  <a:pt x="3861092" y="1303605"/>
                </a:lnTo>
                <a:cubicBezTo>
                  <a:pt x="3823468" y="1292896"/>
                  <a:pt x="3786505" y="1280605"/>
                  <a:pt x="3750278" y="1266807"/>
                </a:cubicBezTo>
                <a:lnTo>
                  <a:pt x="3709146" y="1249087"/>
                </a:lnTo>
                <a:close/>
                <a:moveTo>
                  <a:pt x="3205944" y="1172580"/>
                </a:moveTo>
                <a:lnTo>
                  <a:pt x="3224355" y="1189518"/>
                </a:lnTo>
                <a:cubicBezTo>
                  <a:pt x="3291281" y="1246127"/>
                  <a:pt x="3363011" y="1297224"/>
                  <a:pt x="3438838" y="1342103"/>
                </a:cubicBezTo>
                <a:lnTo>
                  <a:pt x="3469300" y="1358430"/>
                </a:lnTo>
                <a:lnTo>
                  <a:pt x="3469300" y="1410103"/>
                </a:lnTo>
                <a:lnTo>
                  <a:pt x="3568183" y="1410103"/>
                </a:lnTo>
                <a:lnTo>
                  <a:pt x="3677904" y="1457371"/>
                </a:lnTo>
                <a:cubicBezTo>
                  <a:pt x="3802875" y="1504969"/>
                  <a:pt x="3935473" y="1536982"/>
                  <a:pt x="4073310" y="1551022"/>
                </a:cubicBezTo>
                <a:lnTo>
                  <a:pt x="4232980" y="1559111"/>
                </a:lnTo>
                <a:lnTo>
                  <a:pt x="4232980" y="1604840"/>
                </a:lnTo>
                <a:lnTo>
                  <a:pt x="4068645" y="1596515"/>
                </a:lnTo>
                <a:cubicBezTo>
                  <a:pt x="3784915" y="1567613"/>
                  <a:pt x="3522751" y="1464716"/>
                  <a:pt x="3301813" y="1307484"/>
                </a:cubicBezTo>
                <a:lnTo>
                  <a:pt x="3205944" y="1233032"/>
                </a:lnTo>
                <a:close/>
                <a:moveTo>
                  <a:pt x="4091573" y="1150497"/>
                </a:moveTo>
                <a:lnTo>
                  <a:pt x="4114079" y="1153797"/>
                </a:lnTo>
                <a:lnTo>
                  <a:pt x="4232980" y="1159821"/>
                </a:lnTo>
                <a:lnTo>
                  <a:pt x="4232980" y="1205550"/>
                </a:lnTo>
                <a:lnTo>
                  <a:pt x="4169720" y="1202345"/>
                </a:lnTo>
                <a:lnTo>
                  <a:pt x="4132419" y="1186535"/>
                </a:lnTo>
                <a:cubicBezTo>
                  <a:pt x="4119380" y="1178716"/>
                  <a:pt x="4107753" y="1169454"/>
                  <a:pt x="4097556" y="1158766"/>
                </a:cubicBezTo>
                <a:close/>
                <a:moveTo>
                  <a:pt x="3709146" y="1145054"/>
                </a:moveTo>
                <a:lnTo>
                  <a:pt x="3784195" y="1177386"/>
                </a:lnTo>
                <a:lnTo>
                  <a:pt x="3840214" y="1195988"/>
                </a:lnTo>
                <a:lnTo>
                  <a:pt x="3854289" y="1233454"/>
                </a:lnTo>
                <a:lnTo>
                  <a:pt x="3868604" y="1253555"/>
                </a:lnTo>
                <a:lnTo>
                  <a:pt x="3767974" y="1220137"/>
                </a:lnTo>
                <a:lnTo>
                  <a:pt x="3709146" y="1194793"/>
                </a:lnTo>
                <a:close/>
                <a:moveTo>
                  <a:pt x="3205944" y="1104816"/>
                </a:moveTo>
                <a:lnTo>
                  <a:pt x="3256564" y="1151386"/>
                </a:lnTo>
                <a:cubicBezTo>
                  <a:pt x="3321355" y="1206191"/>
                  <a:pt x="3390796" y="1255659"/>
                  <a:pt x="3464204" y="1299107"/>
                </a:cubicBezTo>
                <a:lnTo>
                  <a:pt x="3469300" y="1301839"/>
                </a:lnTo>
                <a:lnTo>
                  <a:pt x="3469300" y="1353657"/>
                </a:lnTo>
                <a:lnTo>
                  <a:pt x="3440993" y="1338484"/>
                </a:lnTo>
                <a:cubicBezTo>
                  <a:pt x="3365369" y="1293723"/>
                  <a:pt x="3293830" y="1242760"/>
                  <a:pt x="3227081" y="1186300"/>
                </a:cubicBezTo>
                <a:lnTo>
                  <a:pt x="3205944" y="1166854"/>
                </a:lnTo>
                <a:close/>
                <a:moveTo>
                  <a:pt x="4061080" y="1095623"/>
                </a:moveTo>
                <a:lnTo>
                  <a:pt x="4119183" y="1104144"/>
                </a:lnTo>
                <a:lnTo>
                  <a:pt x="4232980" y="1109910"/>
                </a:lnTo>
                <a:lnTo>
                  <a:pt x="4232980" y="1155638"/>
                </a:lnTo>
                <a:lnTo>
                  <a:pt x="4114517" y="1149635"/>
                </a:lnTo>
                <a:lnTo>
                  <a:pt x="4088151" y="1145768"/>
                </a:lnTo>
                <a:lnTo>
                  <a:pt x="4071269" y="1122439"/>
                </a:lnTo>
                <a:close/>
                <a:moveTo>
                  <a:pt x="3709146" y="1090742"/>
                </a:moveTo>
                <a:lnTo>
                  <a:pt x="3801930" y="1130717"/>
                </a:lnTo>
                <a:lnTo>
                  <a:pt x="3818236" y="1136132"/>
                </a:lnTo>
                <a:lnTo>
                  <a:pt x="3818448" y="1138046"/>
                </a:lnTo>
                <a:lnTo>
                  <a:pt x="3838322" y="1190949"/>
                </a:lnTo>
                <a:lnTo>
                  <a:pt x="3785709" y="1173478"/>
                </a:lnTo>
                <a:lnTo>
                  <a:pt x="3709146" y="1140495"/>
                </a:lnTo>
                <a:close/>
                <a:moveTo>
                  <a:pt x="4050825" y="1043722"/>
                </a:moveTo>
                <a:lnTo>
                  <a:pt x="4124270" y="1054491"/>
                </a:lnTo>
                <a:lnTo>
                  <a:pt x="4232980" y="1059998"/>
                </a:lnTo>
                <a:lnTo>
                  <a:pt x="4232980" y="1105727"/>
                </a:lnTo>
                <a:lnTo>
                  <a:pt x="4119605" y="1099983"/>
                </a:lnTo>
                <a:lnTo>
                  <a:pt x="4059381" y="1091152"/>
                </a:lnTo>
                <a:lnTo>
                  <a:pt x="4054793" y="1079078"/>
                </a:lnTo>
                <a:close/>
                <a:moveTo>
                  <a:pt x="3205944" y="1037120"/>
                </a:moveTo>
                <a:lnTo>
                  <a:pt x="3288735" y="1113286"/>
                </a:lnTo>
                <a:cubicBezTo>
                  <a:pt x="3320062" y="1139784"/>
                  <a:pt x="3352513" y="1164992"/>
                  <a:pt x="3386006" y="1188827"/>
                </a:cubicBezTo>
                <a:lnTo>
                  <a:pt x="3469300" y="1242981"/>
                </a:lnTo>
                <a:lnTo>
                  <a:pt x="3469300" y="1297108"/>
                </a:lnTo>
                <a:lnTo>
                  <a:pt x="3466317" y="1295509"/>
                </a:lnTo>
                <a:cubicBezTo>
                  <a:pt x="3393112" y="1252183"/>
                  <a:pt x="3323863" y="1202852"/>
                  <a:pt x="3259252" y="1148200"/>
                </a:cubicBezTo>
                <a:lnTo>
                  <a:pt x="3205944" y="1099157"/>
                </a:lnTo>
                <a:close/>
                <a:moveTo>
                  <a:pt x="3709146" y="1033348"/>
                </a:moveTo>
                <a:lnTo>
                  <a:pt x="3728523" y="1044809"/>
                </a:lnTo>
                <a:lnTo>
                  <a:pt x="3812111" y="1080820"/>
                </a:lnTo>
                <a:lnTo>
                  <a:pt x="3817730" y="1131566"/>
                </a:lnTo>
                <a:lnTo>
                  <a:pt x="3803405" y="1126809"/>
                </a:lnTo>
                <a:lnTo>
                  <a:pt x="3709146" y="1086201"/>
                </a:lnTo>
                <a:close/>
                <a:moveTo>
                  <a:pt x="3709146" y="975555"/>
                </a:moveTo>
                <a:lnTo>
                  <a:pt x="3750163" y="999819"/>
                </a:lnTo>
                <a:lnTo>
                  <a:pt x="3807139" y="1024367"/>
                </a:lnTo>
                <a:lnTo>
                  <a:pt x="3806500" y="1030140"/>
                </a:lnTo>
                <a:lnTo>
                  <a:pt x="3811580" y="1076019"/>
                </a:lnTo>
                <a:lnTo>
                  <a:pt x="3730365" y="1041027"/>
                </a:lnTo>
                <a:lnTo>
                  <a:pt x="3709146" y="1028475"/>
                </a:lnTo>
                <a:close/>
                <a:moveTo>
                  <a:pt x="3207467" y="963924"/>
                </a:moveTo>
                <a:lnTo>
                  <a:pt x="3233504" y="994711"/>
                </a:lnTo>
                <a:cubicBezTo>
                  <a:pt x="3289519" y="1050726"/>
                  <a:pt x="3350198" y="1102077"/>
                  <a:pt x="3414901" y="1148124"/>
                </a:cubicBezTo>
                <a:lnTo>
                  <a:pt x="3469300" y="1183492"/>
                </a:lnTo>
                <a:lnTo>
                  <a:pt x="3469300" y="1237960"/>
                </a:lnTo>
                <a:lnTo>
                  <a:pt x="3388457" y="1185397"/>
                </a:lnTo>
                <a:cubicBezTo>
                  <a:pt x="3355059" y="1161629"/>
                  <a:pt x="3322700" y="1136491"/>
                  <a:pt x="3291462" y="1110068"/>
                </a:cubicBezTo>
                <a:lnTo>
                  <a:pt x="3205944" y="1031392"/>
                </a:lnTo>
                <a:lnTo>
                  <a:pt x="3205944" y="976939"/>
                </a:lnTo>
                <a:close/>
                <a:moveTo>
                  <a:pt x="3708341" y="917330"/>
                </a:moveTo>
                <a:lnTo>
                  <a:pt x="3771762" y="954845"/>
                </a:lnTo>
                <a:lnTo>
                  <a:pt x="3813096" y="970570"/>
                </a:lnTo>
                <a:lnTo>
                  <a:pt x="3807619" y="1020031"/>
                </a:lnTo>
                <a:lnTo>
                  <a:pt x="3751964" y="996054"/>
                </a:lnTo>
                <a:lnTo>
                  <a:pt x="3709146" y="970725"/>
                </a:lnTo>
                <a:lnTo>
                  <a:pt x="3709146" y="923739"/>
                </a:lnTo>
                <a:close/>
                <a:moveTo>
                  <a:pt x="3223985" y="906505"/>
                </a:moveTo>
                <a:lnTo>
                  <a:pt x="3268763" y="959451"/>
                </a:lnTo>
                <a:cubicBezTo>
                  <a:pt x="3322800" y="1013488"/>
                  <a:pt x="3381336" y="1063025"/>
                  <a:pt x="3443755" y="1107445"/>
                </a:cubicBezTo>
                <a:lnTo>
                  <a:pt x="3469300" y="1124054"/>
                </a:lnTo>
                <a:lnTo>
                  <a:pt x="3469300" y="1178522"/>
                </a:lnTo>
                <a:lnTo>
                  <a:pt x="3417310" y="1144720"/>
                </a:lnTo>
                <a:cubicBezTo>
                  <a:pt x="3352799" y="1098810"/>
                  <a:pt x="3292300" y="1047612"/>
                  <a:pt x="3236452" y="991764"/>
                </a:cubicBezTo>
                <a:lnTo>
                  <a:pt x="3208128" y="958273"/>
                </a:lnTo>
                <a:lnTo>
                  <a:pt x="3210263" y="940020"/>
                </a:lnTo>
                <a:cubicBezTo>
                  <a:pt x="3213138" y="928418"/>
                  <a:pt x="3217441" y="917522"/>
                  <a:pt x="3223158" y="907330"/>
                </a:cubicBezTo>
                <a:close/>
                <a:moveTo>
                  <a:pt x="3259314" y="871252"/>
                </a:moveTo>
                <a:lnTo>
                  <a:pt x="3304058" y="924158"/>
                </a:lnTo>
                <a:lnTo>
                  <a:pt x="3469300" y="1063908"/>
                </a:lnTo>
                <a:lnTo>
                  <a:pt x="3469300" y="1119057"/>
                </a:lnTo>
                <a:lnTo>
                  <a:pt x="3446206" y="1104042"/>
                </a:lnTo>
                <a:cubicBezTo>
                  <a:pt x="3383977" y="1059759"/>
                  <a:pt x="3325619" y="1010375"/>
                  <a:pt x="3271746" y="956504"/>
                </a:cubicBezTo>
                <a:lnTo>
                  <a:pt x="3226953" y="903543"/>
                </a:lnTo>
                <a:close/>
                <a:moveTo>
                  <a:pt x="3377870" y="850922"/>
                </a:moveTo>
                <a:lnTo>
                  <a:pt x="3390711" y="853217"/>
                </a:lnTo>
                <a:cubicBezTo>
                  <a:pt x="3406255" y="859354"/>
                  <a:pt x="3420161" y="868552"/>
                  <a:pt x="3432429" y="880794"/>
                </a:cubicBezTo>
                <a:lnTo>
                  <a:pt x="3456062" y="917051"/>
                </a:lnTo>
                <a:close/>
                <a:moveTo>
                  <a:pt x="4221703" y="850285"/>
                </a:moveTo>
                <a:lnTo>
                  <a:pt x="4232980" y="851686"/>
                </a:lnTo>
                <a:lnTo>
                  <a:pt x="4232980" y="1055815"/>
                </a:lnTo>
                <a:lnTo>
                  <a:pt x="4124709" y="1050329"/>
                </a:lnTo>
                <a:lnTo>
                  <a:pt x="4050343" y="1039422"/>
                </a:lnTo>
                <a:lnTo>
                  <a:pt x="4049301" y="1030140"/>
                </a:lnTo>
                <a:cubicBezTo>
                  <a:pt x="4049301" y="995656"/>
                  <a:pt x="4056881" y="965018"/>
                  <a:pt x="4072040" y="937841"/>
                </a:cubicBezTo>
                <a:cubicBezTo>
                  <a:pt x="4087199" y="910792"/>
                  <a:pt x="4107496" y="889384"/>
                  <a:pt x="4133190" y="873744"/>
                </a:cubicBezTo>
                <a:cubicBezTo>
                  <a:pt x="4158754" y="858105"/>
                  <a:pt x="4188302" y="850285"/>
                  <a:pt x="4221703" y="850285"/>
                </a:cubicBezTo>
                <a:close/>
                <a:moveTo>
                  <a:pt x="3304609" y="847859"/>
                </a:moveTo>
                <a:lnTo>
                  <a:pt x="3339316" y="888898"/>
                </a:lnTo>
                <a:lnTo>
                  <a:pt x="3469300" y="998828"/>
                </a:lnTo>
                <a:lnTo>
                  <a:pt x="3469300" y="1058468"/>
                </a:lnTo>
                <a:lnTo>
                  <a:pt x="3307004" y="921210"/>
                </a:lnTo>
                <a:lnTo>
                  <a:pt x="3262264" y="868308"/>
                </a:lnTo>
                <a:lnTo>
                  <a:pt x="3270177" y="860411"/>
                </a:lnTo>
                <a:cubicBezTo>
                  <a:pt x="3280069" y="854963"/>
                  <a:pt x="3290764" y="850861"/>
                  <a:pt x="3302262" y="848121"/>
                </a:cubicBezTo>
                <a:close/>
                <a:moveTo>
                  <a:pt x="3339163" y="844003"/>
                </a:moveTo>
                <a:lnTo>
                  <a:pt x="3371356" y="849757"/>
                </a:lnTo>
                <a:lnTo>
                  <a:pt x="3374610" y="853605"/>
                </a:lnTo>
                <a:lnTo>
                  <a:pt x="3460606" y="926334"/>
                </a:lnTo>
                <a:lnTo>
                  <a:pt x="3469300" y="976939"/>
                </a:lnTo>
                <a:lnTo>
                  <a:pt x="3469300" y="993354"/>
                </a:lnTo>
                <a:lnTo>
                  <a:pt x="3342298" y="885951"/>
                </a:lnTo>
                <a:lnTo>
                  <a:pt x="3309610" y="847301"/>
                </a:lnTo>
                <a:close/>
                <a:moveTo>
                  <a:pt x="1572102" y="843874"/>
                </a:moveTo>
                <a:cubicBezTo>
                  <a:pt x="1604476" y="843874"/>
                  <a:pt x="1634537" y="851181"/>
                  <a:pt x="1659074" y="865795"/>
                </a:cubicBezTo>
                <a:cubicBezTo>
                  <a:pt x="1683611" y="880409"/>
                  <a:pt x="1702367" y="900151"/>
                  <a:pt x="1715470" y="925277"/>
                </a:cubicBezTo>
                <a:cubicBezTo>
                  <a:pt x="1728574" y="950275"/>
                  <a:pt x="1734997" y="978477"/>
                  <a:pt x="1734997" y="1009756"/>
                </a:cubicBezTo>
                <a:cubicBezTo>
                  <a:pt x="1734997" y="1041035"/>
                  <a:pt x="1728446" y="1068981"/>
                  <a:pt x="1715470" y="1093466"/>
                </a:cubicBezTo>
                <a:cubicBezTo>
                  <a:pt x="1702367" y="1117951"/>
                  <a:pt x="1683611" y="1137565"/>
                  <a:pt x="1659074" y="1152179"/>
                </a:cubicBezTo>
                <a:lnTo>
                  <a:pt x="1659074" y="1152051"/>
                </a:lnTo>
                <a:cubicBezTo>
                  <a:pt x="1634537" y="1166665"/>
                  <a:pt x="1605503" y="1173972"/>
                  <a:pt x="1572102" y="1173972"/>
                </a:cubicBezTo>
                <a:cubicBezTo>
                  <a:pt x="1538701" y="1173972"/>
                  <a:pt x="1509667" y="1166665"/>
                  <a:pt x="1485130" y="1152051"/>
                </a:cubicBezTo>
                <a:cubicBezTo>
                  <a:pt x="1460593" y="1137437"/>
                  <a:pt x="1441452" y="1117438"/>
                  <a:pt x="1427963" y="1091800"/>
                </a:cubicBezTo>
                <a:cubicBezTo>
                  <a:pt x="1414346" y="1066289"/>
                  <a:pt x="1407537" y="1038856"/>
                  <a:pt x="1407537" y="1009756"/>
                </a:cubicBezTo>
                <a:cubicBezTo>
                  <a:pt x="1407537" y="978477"/>
                  <a:pt x="1414346" y="950275"/>
                  <a:pt x="1427963" y="925277"/>
                </a:cubicBezTo>
                <a:cubicBezTo>
                  <a:pt x="1441580" y="900279"/>
                  <a:pt x="1460850" y="880409"/>
                  <a:pt x="1485901" y="865795"/>
                </a:cubicBezTo>
                <a:cubicBezTo>
                  <a:pt x="1510952" y="851181"/>
                  <a:pt x="1539729" y="843874"/>
                  <a:pt x="1572102" y="843874"/>
                </a:cubicBezTo>
                <a:close/>
                <a:moveTo>
                  <a:pt x="2476791" y="815929"/>
                </a:moveTo>
                <a:cubicBezTo>
                  <a:pt x="2512248" y="815929"/>
                  <a:pt x="2542309" y="823492"/>
                  <a:pt x="2566846" y="838619"/>
                </a:cubicBezTo>
                <a:cubicBezTo>
                  <a:pt x="2591383" y="853746"/>
                  <a:pt x="2609882" y="875667"/>
                  <a:pt x="2622472" y="904254"/>
                </a:cubicBezTo>
                <a:cubicBezTo>
                  <a:pt x="2627739" y="916176"/>
                  <a:pt x="2631721" y="929892"/>
                  <a:pt x="2634933" y="944506"/>
                </a:cubicBezTo>
                <a:lnTo>
                  <a:pt x="2302976" y="945404"/>
                </a:lnTo>
                <a:cubicBezTo>
                  <a:pt x="2306188" y="934507"/>
                  <a:pt x="2309914" y="923995"/>
                  <a:pt x="2314538" y="914381"/>
                </a:cubicBezTo>
                <a:cubicBezTo>
                  <a:pt x="2329697" y="883102"/>
                  <a:pt x="2351151" y="858873"/>
                  <a:pt x="2378772" y="841695"/>
                </a:cubicBezTo>
                <a:lnTo>
                  <a:pt x="2378900" y="841695"/>
                </a:lnTo>
                <a:cubicBezTo>
                  <a:pt x="2406520" y="824518"/>
                  <a:pt x="2439279" y="815929"/>
                  <a:pt x="2476791" y="815929"/>
                </a:cubicBezTo>
                <a:close/>
                <a:moveTo>
                  <a:pt x="1725619" y="700474"/>
                </a:moveTo>
                <a:lnTo>
                  <a:pt x="1725748" y="700555"/>
                </a:lnTo>
                <a:lnTo>
                  <a:pt x="1725619" y="700555"/>
                </a:lnTo>
                <a:close/>
                <a:moveTo>
                  <a:pt x="1526625" y="634407"/>
                </a:moveTo>
                <a:cubicBezTo>
                  <a:pt x="1456611" y="634407"/>
                  <a:pt x="1394433" y="650816"/>
                  <a:pt x="1340092" y="683633"/>
                </a:cubicBezTo>
                <a:cubicBezTo>
                  <a:pt x="1285751" y="716451"/>
                  <a:pt x="1242971" y="761318"/>
                  <a:pt x="1211626" y="818108"/>
                </a:cubicBezTo>
                <a:cubicBezTo>
                  <a:pt x="1180280" y="874897"/>
                  <a:pt x="1164607" y="938866"/>
                  <a:pt x="1164607" y="1009628"/>
                </a:cubicBezTo>
                <a:cubicBezTo>
                  <a:pt x="1164607" y="1080391"/>
                  <a:pt x="1180280" y="1143077"/>
                  <a:pt x="1211626" y="1200379"/>
                </a:cubicBezTo>
                <a:cubicBezTo>
                  <a:pt x="1242971" y="1257682"/>
                  <a:pt x="1285751" y="1303062"/>
                  <a:pt x="1340092" y="1336392"/>
                </a:cubicBezTo>
                <a:cubicBezTo>
                  <a:pt x="1394433" y="1369722"/>
                  <a:pt x="1456611" y="1386387"/>
                  <a:pt x="1526625" y="1386387"/>
                </a:cubicBezTo>
                <a:cubicBezTo>
                  <a:pt x="1577755" y="1386387"/>
                  <a:pt x="1624259" y="1376517"/>
                  <a:pt x="1666139" y="1356647"/>
                </a:cubicBezTo>
                <a:cubicBezTo>
                  <a:pt x="1686309" y="1347032"/>
                  <a:pt x="1704551" y="1335751"/>
                  <a:pt x="1720995" y="1322547"/>
                </a:cubicBezTo>
                <a:lnTo>
                  <a:pt x="1720995" y="1370620"/>
                </a:lnTo>
                <a:cubicBezTo>
                  <a:pt x="1720995" y="1423820"/>
                  <a:pt x="1704037" y="1464970"/>
                  <a:pt x="1670122" y="1494198"/>
                </a:cubicBezTo>
                <a:cubicBezTo>
                  <a:pt x="1636207" y="1523426"/>
                  <a:pt x="1589445" y="1538040"/>
                  <a:pt x="1529837" y="1538040"/>
                </a:cubicBezTo>
                <a:cubicBezTo>
                  <a:pt x="1481790" y="1538040"/>
                  <a:pt x="1440681" y="1529707"/>
                  <a:pt x="1406766" y="1513042"/>
                </a:cubicBezTo>
                <a:cubicBezTo>
                  <a:pt x="1372851" y="1496377"/>
                  <a:pt x="1342276" y="1471892"/>
                  <a:pt x="1315041" y="1439588"/>
                </a:cubicBezTo>
                <a:lnTo>
                  <a:pt x="1167690" y="1586625"/>
                </a:lnTo>
                <a:cubicBezTo>
                  <a:pt x="1204303" y="1638800"/>
                  <a:pt x="1254148" y="1679180"/>
                  <a:pt x="1317353" y="1707896"/>
                </a:cubicBezTo>
                <a:cubicBezTo>
                  <a:pt x="1380559" y="1736611"/>
                  <a:pt x="1453913" y="1750840"/>
                  <a:pt x="1537545" y="1750840"/>
                </a:cubicBezTo>
                <a:cubicBezTo>
                  <a:pt x="1621176" y="1750840"/>
                  <a:pt x="1691704" y="1734688"/>
                  <a:pt x="1755423" y="1702383"/>
                </a:cubicBezTo>
                <a:cubicBezTo>
                  <a:pt x="1819143" y="1670079"/>
                  <a:pt x="1869245" y="1625211"/>
                  <a:pt x="1905858" y="1567909"/>
                </a:cubicBezTo>
                <a:cubicBezTo>
                  <a:pt x="1942470" y="1510607"/>
                  <a:pt x="1960713" y="1442792"/>
                  <a:pt x="1960713" y="1364595"/>
                </a:cubicBezTo>
                <a:lnTo>
                  <a:pt x="1960713" y="650047"/>
                </a:lnTo>
                <a:lnTo>
                  <a:pt x="1725619" y="650047"/>
                </a:lnTo>
                <a:lnTo>
                  <a:pt x="1725619" y="700474"/>
                </a:lnTo>
                <a:lnTo>
                  <a:pt x="1666910" y="663379"/>
                </a:lnTo>
                <a:cubicBezTo>
                  <a:pt x="1625673" y="644150"/>
                  <a:pt x="1578911" y="634407"/>
                  <a:pt x="1526625" y="634407"/>
                </a:cubicBezTo>
                <a:close/>
                <a:moveTo>
                  <a:pt x="3172641" y="0"/>
                </a:moveTo>
                <a:lnTo>
                  <a:pt x="4068475" y="0"/>
                </a:lnTo>
                <a:cubicBezTo>
                  <a:pt x="4159329" y="0"/>
                  <a:pt x="4232980" y="73651"/>
                  <a:pt x="4232980" y="164505"/>
                </a:cubicBezTo>
                <a:lnTo>
                  <a:pt x="4232980" y="639917"/>
                </a:lnTo>
                <a:lnTo>
                  <a:pt x="4177896" y="634408"/>
                </a:lnTo>
                <a:cubicBezTo>
                  <a:pt x="4105826" y="634408"/>
                  <a:pt x="4041850" y="651586"/>
                  <a:pt x="3985967" y="686069"/>
                </a:cubicBezTo>
                <a:cubicBezTo>
                  <a:pt x="3930085" y="720425"/>
                  <a:pt x="3886149" y="767344"/>
                  <a:pt x="3854289" y="826825"/>
                </a:cubicBezTo>
                <a:cubicBezTo>
                  <a:pt x="3838360" y="856566"/>
                  <a:pt x="3826413" y="888358"/>
                  <a:pt x="3818448" y="922233"/>
                </a:cubicBezTo>
                <a:lnTo>
                  <a:pt x="3813572" y="966270"/>
                </a:lnTo>
                <a:lnTo>
                  <a:pt x="3773605" y="951063"/>
                </a:lnTo>
                <a:lnTo>
                  <a:pt x="3707680" y="912064"/>
                </a:lnTo>
                <a:lnTo>
                  <a:pt x="3699720" y="848650"/>
                </a:lnTo>
                <a:cubicBezTo>
                  <a:pt x="3693441" y="824678"/>
                  <a:pt x="3684031" y="801763"/>
                  <a:pt x="3671505" y="779906"/>
                </a:cubicBezTo>
                <a:cubicBezTo>
                  <a:pt x="3646454" y="736192"/>
                  <a:pt x="3612154" y="700939"/>
                  <a:pt x="3568861" y="674403"/>
                </a:cubicBezTo>
                <a:lnTo>
                  <a:pt x="3568732" y="674275"/>
                </a:lnTo>
                <a:cubicBezTo>
                  <a:pt x="3525311" y="647739"/>
                  <a:pt x="3475466" y="634407"/>
                  <a:pt x="3419069" y="634407"/>
                </a:cubicBezTo>
                <a:lnTo>
                  <a:pt x="3392541" y="637371"/>
                </a:lnTo>
                <a:lnTo>
                  <a:pt x="3368345" y="608762"/>
                </a:lnTo>
                <a:cubicBezTo>
                  <a:pt x="3264738" y="463182"/>
                  <a:pt x="3196932" y="290442"/>
                  <a:pt x="3177886" y="103503"/>
                </a:cubicBezTo>
                <a:close/>
                <a:moveTo>
                  <a:pt x="3122730" y="0"/>
                </a:moveTo>
                <a:lnTo>
                  <a:pt x="3168458" y="0"/>
                </a:lnTo>
                <a:lnTo>
                  <a:pt x="3173723" y="103942"/>
                </a:lnTo>
                <a:cubicBezTo>
                  <a:pt x="3192842" y="291636"/>
                  <a:pt x="3260907" y="465061"/>
                  <a:pt x="3364915" y="611213"/>
                </a:cubicBezTo>
                <a:lnTo>
                  <a:pt x="3387513" y="637933"/>
                </a:lnTo>
                <a:lnTo>
                  <a:pt x="3336610" y="643621"/>
                </a:lnTo>
                <a:lnTo>
                  <a:pt x="3333615" y="644722"/>
                </a:lnTo>
                <a:lnTo>
                  <a:pt x="3327641" y="637657"/>
                </a:lnTo>
                <a:cubicBezTo>
                  <a:pt x="3219164" y="485228"/>
                  <a:pt x="3148172" y="304356"/>
                  <a:pt x="3128232" y="108607"/>
                </a:cubicBezTo>
                <a:close/>
                <a:moveTo>
                  <a:pt x="3072819" y="0"/>
                </a:moveTo>
                <a:lnTo>
                  <a:pt x="3118547" y="0"/>
                </a:lnTo>
                <a:lnTo>
                  <a:pt x="3124071" y="109030"/>
                </a:lnTo>
                <a:cubicBezTo>
                  <a:pt x="3144087" y="305510"/>
                  <a:pt x="3215349" y="487062"/>
                  <a:pt x="3324238" y="640067"/>
                </a:cubicBezTo>
                <a:lnTo>
                  <a:pt x="3329465" y="646247"/>
                </a:lnTo>
                <a:lnTo>
                  <a:pt x="3284706" y="662695"/>
                </a:lnTo>
                <a:lnTo>
                  <a:pt x="3187188" y="497849"/>
                </a:lnTo>
                <a:cubicBezTo>
                  <a:pt x="3130075" y="379504"/>
                  <a:pt x="3092472" y="250053"/>
                  <a:pt x="3078580" y="113696"/>
                </a:cubicBezTo>
                <a:close/>
                <a:moveTo>
                  <a:pt x="3022907" y="0"/>
                </a:moveTo>
                <a:lnTo>
                  <a:pt x="3068636" y="0"/>
                </a:lnTo>
                <a:lnTo>
                  <a:pt x="3074418" y="114135"/>
                </a:lnTo>
                <a:cubicBezTo>
                  <a:pt x="3088358" y="250995"/>
                  <a:pt x="3126092" y="380919"/>
                  <a:pt x="3183406" y="499692"/>
                </a:cubicBezTo>
                <a:lnTo>
                  <a:pt x="3280698" y="664168"/>
                </a:lnTo>
                <a:lnTo>
                  <a:pt x="3261569" y="671198"/>
                </a:lnTo>
                <a:lnTo>
                  <a:pt x="3240559" y="685773"/>
                </a:lnTo>
                <a:lnTo>
                  <a:pt x="3142196" y="519490"/>
                </a:lnTo>
                <a:cubicBezTo>
                  <a:pt x="3082631" y="396054"/>
                  <a:pt x="3043414" y="261030"/>
                  <a:pt x="3028925" y="118800"/>
                </a:cubicBezTo>
                <a:close/>
                <a:moveTo>
                  <a:pt x="2972996" y="0"/>
                </a:moveTo>
                <a:lnTo>
                  <a:pt x="3018724" y="0"/>
                </a:lnTo>
                <a:lnTo>
                  <a:pt x="3024764" y="119223"/>
                </a:lnTo>
                <a:cubicBezTo>
                  <a:pt x="3039303" y="261941"/>
                  <a:pt x="3078658" y="397429"/>
                  <a:pt x="3138431" y="521291"/>
                </a:cubicBezTo>
                <a:lnTo>
                  <a:pt x="3237136" y="688148"/>
                </a:lnTo>
                <a:lnTo>
                  <a:pt x="3205944" y="709785"/>
                </a:lnTo>
                <a:lnTo>
                  <a:pt x="3205944" y="650047"/>
                </a:lnTo>
                <a:lnTo>
                  <a:pt x="3161654" y="650047"/>
                </a:lnTo>
                <a:lnTo>
                  <a:pt x="3097223" y="541130"/>
                </a:lnTo>
                <a:cubicBezTo>
                  <a:pt x="3035197" y="412602"/>
                  <a:pt x="2994360" y="272007"/>
                  <a:pt x="2979273" y="123903"/>
                </a:cubicBezTo>
                <a:close/>
                <a:moveTo>
                  <a:pt x="2923085" y="0"/>
                </a:moveTo>
                <a:lnTo>
                  <a:pt x="2968813" y="0"/>
                </a:lnTo>
                <a:lnTo>
                  <a:pt x="2975111" y="124326"/>
                </a:lnTo>
                <a:cubicBezTo>
                  <a:pt x="2990246" y="272917"/>
                  <a:pt x="3031215" y="413977"/>
                  <a:pt x="3093441" y="542931"/>
                </a:cubicBezTo>
                <a:lnTo>
                  <a:pt x="3156803" y="650047"/>
                </a:lnTo>
                <a:lnTo>
                  <a:pt x="3099036" y="650047"/>
                </a:lnTo>
                <a:lnTo>
                  <a:pt x="3052233" y="562729"/>
                </a:lnTo>
                <a:cubicBezTo>
                  <a:pt x="2987755" y="429113"/>
                  <a:pt x="2945303" y="282953"/>
                  <a:pt x="2929620" y="128992"/>
                </a:cubicBezTo>
                <a:close/>
                <a:moveTo>
                  <a:pt x="2873174" y="0"/>
                </a:moveTo>
                <a:lnTo>
                  <a:pt x="2918902" y="0"/>
                </a:lnTo>
                <a:lnTo>
                  <a:pt x="2925459" y="129415"/>
                </a:lnTo>
                <a:cubicBezTo>
                  <a:pt x="2941193" y="283863"/>
                  <a:pt x="2983782" y="430488"/>
                  <a:pt x="3048467" y="564531"/>
                </a:cubicBezTo>
                <a:lnTo>
                  <a:pt x="3094306" y="650047"/>
                </a:lnTo>
                <a:lnTo>
                  <a:pt x="3042464" y="650047"/>
                </a:lnTo>
                <a:lnTo>
                  <a:pt x="3007259" y="584370"/>
                </a:lnTo>
                <a:cubicBezTo>
                  <a:pt x="2940321" y="445662"/>
                  <a:pt x="2896249" y="293930"/>
                  <a:pt x="2879967" y="134096"/>
                </a:cubicBezTo>
                <a:close/>
                <a:moveTo>
                  <a:pt x="2823263" y="0"/>
                </a:moveTo>
                <a:lnTo>
                  <a:pt x="2868991" y="0"/>
                </a:lnTo>
                <a:lnTo>
                  <a:pt x="2875805" y="134519"/>
                </a:lnTo>
                <a:cubicBezTo>
                  <a:pt x="2892135" y="294841"/>
                  <a:pt x="2936338" y="447037"/>
                  <a:pt x="3003477" y="586171"/>
                </a:cubicBezTo>
                <a:lnTo>
                  <a:pt x="3037714" y="650047"/>
                </a:lnTo>
                <a:lnTo>
                  <a:pt x="2985894" y="650047"/>
                </a:lnTo>
                <a:lnTo>
                  <a:pt x="2962269" y="605970"/>
                </a:lnTo>
                <a:cubicBezTo>
                  <a:pt x="2892878" y="462173"/>
                  <a:pt x="2847192" y="304877"/>
                  <a:pt x="2830314" y="139185"/>
                </a:cubicBezTo>
                <a:close/>
                <a:moveTo>
                  <a:pt x="2773352" y="0"/>
                </a:moveTo>
                <a:lnTo>
                  <a:pt x="2819080" y="0"/>
                </a:lnTo>
                <a:lnTo>
                  <a:pt x="2826153" y="139608"/>
                </a:lnTo>
                <a:cubicBezTo>
                  <a:pt x="2843082" y="305787"/>
                  <a:pt x="2888905" y="463548"/>
                  <a:pt x="2958503" y="607771"/>
                </a:cubicBezTo>
                <a:lnTo>
                  <a:pt x="2981164" y="650047"/>
                </a:lnTo>
                <a:lnTo>
                  <a:pt x="2966097" y="650047"/>
                </a:lnTo>
                <a:lnTo>
                  <a:pt x="2966097" y="718612"/>
                </a:lnTo>
                <a:lnTo>
                  <a:pt x="2917295" y="627568"/>
                </a:lnTo>
                <a:cubicBezTo>
                  <a:pt x="2845445" y="478682"/>
                  <a:pt x="2798139" y="315821"/>
                  <a:pt x="2780662" y="144272"/>
                </a:cubicBezTo>
                <a:close/>
                <a:moveTo>
                  <a:pt x="2723441" y="0"/>
                </a:moveTo>
                <a:lnTo>
                  <a:pt x="2769169" y="0"/>
                </a:lnTo>
                <a:lnTo>
                  <a:pt x="2776500" y="144711"/>
                </a:lnTo>
                <a:cubicBezTo>
                  <a:pt x="2794025" y="316764"/>
                  <a:pt x="2841462" y="480096"/>
                  <a:pt x="2913513" y="629411"/>
                </a:cubicBezTo>
                <a:lnTo>
                  <a:pt x="2966097" y="727517"/>
                </a:lnTo>
                <a:lnTo>
                  <a:pt x="2966097" y="813255"/>
                </a:lnTo>
                <a:lnTo>
                  <a:pt x="2932706" y="761897"/>
                </a:lnTo>
                <a:cubicBezTo>
                  <a:pt x="2824390" y="578885"/>
                  <a:pt x="2753600" y="371154"/>
                  <a:pt x="2731008" y="149376"/>
                </a:cubicBezTo>
                <a:close/>
                <a:moveTo>
                  <a:pt x="2673530" y="0"/>
                </a:moveTo>
                <a:lnTo>
                  <a:pt x="2719258" y="0"/>
                </a:lnTo>
                <a:lnTo>
                  <a:pt x="2726847" y="149799"/>
                </a:lnTo>
                <a:cubicBezTo>
                  <a:pt x="2749502" y="372187"/>
                  <a:pt x="2820490" y="580492"/>
                  <a:pt x="2929109" y="764010"/>
                </a:cubicBezTo>
                <a:lnTo>
                  <a:pt x="2966097" y="820901"/>
                </a:lnTo>
                <a:lnTo>
                  <a:pt x="2966097" y="903508"/>
                </a:lnTo>
                <a:lnTo>
                  <a:pt x="2961437" y="897507"/>
                </a:lnTo>
                <a:cubicBezTo>
                  <a:pt x="2809076" y="683418"/>
                  <a:pt x="2709364" y="429385"/>
                  <a:pt x="2681356" y="154465"/>
                </a:cubicBezTo>
                <a:close/>
                <a:moveTo>
                  <a:pt x="2623619" y="0"/>
                </a:moveTo>
                <a:lnTo>
                  <a:pt x="2669347" y="0"/>
                </a:lnTo>
                <a:lnTo>
                  <a:pt x="2677194" y="154904"/>
                </a:lnTo>
                <a:cubicBezTo>
                  <a:pt x="2705274" y="430579"/>
                  <a:pt x="2805245" y="685297"/>
                  <a:pt x="2958007" y="899957"/>
                </a:cubicBezTo>
                <a:lnTo>
                  <a:pt x="2966097" y="910375"/>
                </a:lnTo>
                <a:lnTo>
                  <a:pt x="2966097" y="984817"/>
                </a:lnTo>
                <a:lnTo>
                  <a:pt x="2920732" y="926402"/>
                </a:lnTo>
                <a:cubicBezTo>
                  <a:pt x="2763502" y="705464"/>
                  <a:pt x="2660605" y="443299"/>
                  <a:pt x="2631703" y="159569"/>
                </a:cubicBezTo>
                <a:close/>
                <a:moveTo>
                  <a:pt x="2573699" y="0"/>
                </a:moveTo>
                <a:lnTo>
                  <a:pt x="2619436" y="0"/>
                </a:lnTo>
                <a:lnTo>
                  <a:pt x="2627542" y="159992"/>
                </a:lnTo>
                <a:cubicBezTo>
                  <a:pt x="2656520" y="444453"/>
                  <a:pt x="2759687" y="707298"/>
                  <a:pt x="2917329" y="928811"/>
                </a:cubicBezTo>
                <a:lnTo>
                  <a:pt x="2966097" y="991607"/>
                </a:lnTo>
                <a:lnTo>
                  <a:pt x="2966097" y="1066889"/>
                </a:lnTo>
                <a:lnTo>
                  <a:pt x="2961800" y="1062209"/>
                </a:lnTo>
                <a:cubicBezTo>
                  <a:pt x="2930927" y="1025556"/>
                  <a:pt x="2901781" y="987769"/>
                  <a:pt x="2874402" y="948946"/>
                </a:cubicBezTo>
                <a:lnTo>
                  <a:pt x="2844053" y="901730"/>
                </a:lnTo>
                <a:lnTo>
                  <a:pt x="2809647" y="815929"/>
                </a:lnTo>
                <a:cubicBezTo>
                  <a:pt x="2793204" y="787278"/>
                  <a:pt x="2773677" y="761735"/>
                  <a:pt x="2751083" y="739317"/>
                </a:cubicBezTo>
                <a:lnTo>
                  <a:pt x="2749426" y="738071"/>
                </a:lnTo>
                <a:lnTo>
                  <a:pt x="2731676" y="704401"/>
                </a:lnTo>
                <a:cubicBezTo>
                  <a:pt x="2651111" y="534163"/>
                  <a:pt x="2600162" y="350580"/>
                  <a:pt x="2581497" y="160068"/>
                </a:cubicBezTo>
                <a:close/>
                <a:moveTo>
                  <a:pt x="1022332" y="0"/>
                </a:moveTo>
                <a:lnTo>
                  <a:pt x="2569524" y="0"/>
                </a:lnTo>
                <a:lnTo>
                  <a:pt x="2577873" y="165330"/>
                </a:lnTo>
                <a:cubicBezTo>
                  <a:pt x="2597753" y="361082"/>
                  <a:pt x="2651568" y="546801"/>
                  <a:pt x="2733343" y="716512"/>
                </a:cubicBezTo>
                <a:lnTo>
                  <a:pt x="2741825" y="732357"/>
                </a:lnTo>
                <a:lnTo>
                  <a:pt x="2674115" y="681454"/>
                </a:lnTo>
                <a:lnTo>
                  <a:pt x="2674372" y="681326"/>
                </a:lnTo>
                <a:cubicBezTo>
                  <a:pt x="2616948" y="649021"/>
                  <a:pt x="2550531" y="632869"/>
                  <a:pt x="2475378" y="632869"/>
                </a:cubicBezTo>
                <a:cubicBezTo>
                  <a:pt x="2400225" y="632869"/>
                  <a:pt x="2328541" y="650047"/>
                  <a:pt x="2266877" y="684531"/>
                </a:cubicBezTo>
                <a:cubicBezTo>
                  <a:pt x="2205213" y="718887"/>
                  <a:pt x="2156396" y="766062"/>
                  <a:pt x="2120297" y="826056"/>
                </a:cubicBezTo>
                <a:cubicBezTo>
                  <a:pt x="2084198" y="886050"/>
                  <a:pt x="2066213" y="953993"/>
                  <a:pt x="2066213" y="1030139"/>
                </a:cubicBezTo>
                <a:cubicBezTo>
                  <a:pt x="2066213" y="1106286"/>
                  <a:pt x="2084455" y="1174613"/>
                  <a:pt x="2121068" y="1234992"/>
                </a:cubicBezTo>
                <a:cubicBezTo>
                  <a:pt x="2157681" y="1295499"/>
                  <a:pt x="2208040" y="1342674"/>
                  <a:pt x="2272273" y="1376517"/>
                </a:cubicBezTo>
                <a:cubicBezTo>
                  <a:pt x="2336506" y="1410360"/>
                  <a:pt x="2409989" y="1427281"/>
                  <a:pt x="2492464" y="1427281"/>
                </a:cubicBezTo>
                <a:cubicBezTo>
                  <a:pt x="2556183" y="1427281"/>
                  <a:pt x="2614764" y="1416385"/>
                  <a:pt x="2667949" y="1394464"/>
                </a:cubicBezTo>
                <a:cubicBezTo>
                  <a:pt x="2721263" y="1372543"/>
                  <a:pt x="2766740" y="1339725"/>
                  <a:pt x="2804252" y="1295883"/>
                </a:cubicBezTo>
                <a:lnTo>
                  <a:pt x="2672574" y="1164486"/>
                </a:lnTo>
                <a:cubicBezTo>
                  <a:pt x="2649578" y="1190509"/>
                  <a:pt x="2622986" y="1210122"/>
                  <a:pt x="2592668" y="1223198"/>
                </a:cubicBezTo>
                <a:cubicBezTo>
                  <a:pt x="2562350" y="1236274"/>
                  <a:pt x="2528435" y="1242811"/>
                  <a:pt x="2490794" y="1242811"/>
                </a:cubicBezTo>
                <a:cubicBezTo>
                  <a:pt x="2450070" y="1242811"/>
                  <a:pt x="2414742" y="1234223"/>
                  <a:pt x="2384938" y="1217045"/>
                </a:cubicBezTo>
                <a:cubicBezTo>
                  <a:pt x="2355134" y="1199867"/>
                  <a:pt x="2332138" y="1175382"/>
                  <a:pt x="2315951" y="1143590"/>
                </a:cubicBezTo>
                <a:cubicBezTo>
                  <a:pt x="2310556" y="1133078"/>
                  <a:pt x="2306188" y="1121669"/>
                  <a:pt x="2302591" y="1109747"/>
                </a:cubicBezTo>
                <a:lnTo>
                  <a:pt x="2848059" y="1108465"/>
                </a:lnTo>
                <a:cubicBezTo>
                  <a:pt x="2852170" y="1088723"/>
                  <a:pt x="2855124" y="1071161"/>
                  <a:pt x="2856666" y="1056034"/>
                </a:cubicBezTo>
                <a:cubicBezTo>
                  <a:pt x="2858208" y="1040907"/>
                  <a:pt x="2858978" y="1026550"/>
                  <a:pt x="2858978" y="1012961"/>
                </a:cubicBezTo>
                <a:lnTo>
                  <a:pt x="2847305" y="913800"/>
                </a:lnTo>
                <a:lnTo>
                  <a:pt x="2876228" y="958326"/>
                </a:lnTo>
                <a:cubicBezTo>
                  <a:pt x="2903288" y="996378"/>
                  <a:pt x="2931909" y="1033243"/>
                  <a:pt x="2961997" y="1068827"/>
                </a:cubicBezTo>
                <a:lnTo>
                  <a:pt x="2966097" y="1073285"/>
                </a:lnTo>
                <a:lnTo>
                  <a:pt x="2966097" y="1410103"/>
                </a:lnTo>
                <a:lnTo>
                  <a:pt x="3205944" y="1410103"/>
                </a:lnTo>
                <a:lnTo>
                  <a:pt x="3205944" y="1302355"/>
                </a:lnTo>
                <a:lnTo>
                  <a:pt x="3269889" y="1351989"/>
                </a:lnTo>
                <a:cubicBezTo>
                  <a:pt x="3498202" y="1514350"/>
                  <a:pt x="3769256" y="1620525"/>
                  <a:pt x="4062883" y="1650344"/>
                </a:cubicBezTo>
                <a:lnTo>
                  <a:pt x="4232980" y="1658933"/>
                </a:lnTo>
                <a:lnTo>
                  <a:pt x="4232980" y="3210648"/>
                </a:lnTo>
                <a:cubicBezTo>
                  <a:pt x="4232980" y="3301502"/>
                  <a:pt x="4159329" y="3375153"/>
                  <a:pt x="4068475" y="3375153"/>
                </a:cubicBezTo>
                <a:lnTo>
                  <a:pt x="1022332" y="3375153"/>
                </a:lnTo>
                <a:cubicBezTo>
                  <a:pt x="931478" y="3375153"/>
                  <a:pt x="857827" y="3301502"/>
                  <a:pt x="857827" y="3210648"/>
                </a:cubicBezTo>
                <a:lnTo>
                  <a:pt x="857827" y="1410104"/>
                </a:lnTo>
                <a:lnTo>
                  <a:pt x="1113848" y="1410104"/>
                </a:lnTo>
                <a:lnTo>
                  <a:pt x="857827" y="759094"/>
                </a:lnTo>
                <a:lnTo>
                  <a:pt x="857827" y="164505"/>
                </a:lnTo>
                <a:cubicBezTo>
                  <a:pt x="857827" y="73651"/>
                  <a:pt x="931478" y="0"/>
                  <a:pt x="1022332" y="0"/>
                </a:cubicBezTo>
                <a:close/>
              </a:path>
            </a:pathLst>
          </a:custGeom>
          <a:solidFill>
            <a:schemeClr val="accent2"/>
          </a:solidFill>
        </p:spPr>
        <p:txBody>
          <a:bodyPr wrap="square" lIns="1005840" bIns="457200" anchor="ctr">
            <a:noAutofit/>
          </a:bodyPr>
          <a:lstStyle>
            <a:lvl1pPr marL="0" indent="0">
              <a:lnSpc>
                <a:spcPct val="100000"/>
              </a:lnSpc>
              <a:spcBef>
                <a:spcPts val="0"/>
              </a:spcBef>
              <a:buNone/>
              <a:defRPr/>
            </a:lvl1pPr>
          </a:lstStyle>
          <a:p>
            <a:pPr marL="228600" marR="0" lvl="0" indent="-228600" algn="l" defTabSz="914400" rtl="0" eaLnBrk="1" fontAlgn="auto" latinLnBrk="0" hangingPunct="1">
              <a:lnSpc>
                <a:spcPct val="120000"/>
              </a:lnSpc>
              <a:spcBef>
                <a:spcPts val="1000"/>
              </a:spcBef>
              <a:spcAft>
                <a:spcPts val="0"/>
              </a:spcAft>
              <a:buClrTx/>
              <a:buSzTx/>
              <a:buFont typeface="Inter" panose="020B0502030000000004" pitchFamily="34" charset="0"/>
              <a:buChar char="•"/>
              <a:tabLst/>
              <a:defRPr/>
            </a:pPr>
            <a:r>
              <a:rPr lang="en-US"/>
              <a:t>Click the icon to</a:t>
            </a:r>
            <a:br>
              <a:rPr lang="en-US"/>
            </a:br>
            <a:r>
              <a:rPr lang="en-US"/>
              <a:t>select a new photo</a:t>
            </a:r>
            <a:br>
              <a:rPr lang="en-US"/>
            </a:br>
            <a:r>
              <a:rPr lang="en-US"/>
              <a:t>         &gt;&gt;&gt;&gt;</a:t>
            </a:r>
          </a:p>
          <a:p>
            <a:endParaRPr lang="en-US"/>
          </a:p>
        </p:txBody>
      </p:sp>
      <p:sp>
        <p:nvSpPr>
          <p:cNvPr id="30" name="Text Placeholder 29">
            <a:extLst>
              <a:ext uri="{FF2B5EF4-FFF2-40B4-BE49-F238E27FC236}">
                <a16:creationId xmlns:a16="http://schemas.microsoft.com/office/drawing/2014/main" id="{50966FFF-650B-27AA-6D58-E4FB770869CB}"/>
              </a:ext>
            </a:extLst>
          </p:cNvPr>
          <p:cNvSpPr>
            <a:spLocks noGrp="1"/>
          </p:cNvSpPr>
          <p:nvPr userDrawn="1">
            <p:ph type="body" sz="quarter" idx="10" hasCustomPrompt="1"/>
          </p:nvPr>
        </p:nvSpPr>
        <p:spPr>
          <a:xfrm>
            <a:off x="5326230" y="2229307"/>
            <a:ext cx="947565" cy="598502"/>
          </a:xfrm>
        </p:spPr>
        <p:txBody>
          <a:bodyPr tIns="91440" anchor="ctr">
            <a:noAutofit/>
          </a:bodyPr>
          <a:lstStyle>
            <a:lvl1pPr marL="0" indent="0">
              <a:lnSpc>
                <a:spcPct val="90000"/>
              </a:lnSpc>
              <a:spcBef>
                <a:spcPts val="0"/>
              </a:spcBef>
              <a:buNone/>
              <a:defRPr kumimoji="0" lang="en-US" sz="4800" b="0" i="0" u="none" strike="noStrike" kern="1200" cap="none" normalizeH="0" baseline="0" dirty="0" smtClean="0">
                <a:ln>
                  <a:noFill/>
                </a:ln>
                <a:solidFill>
                  <a:schemeClr val="tx1"/>
                </a:solidFill>
                <a:effectLst/>
                <a:uLnTx/>
                <a:uFillTx/>
                <a:latin typeface="Outfit ExtraLight" pitchFamily="2" charset="0"/>
                <a:ea typeface="+mn-ea"/>
                <a:cs typeface="+mn-cs"/>
              </a:defRPr>
            </a:lvl1pPr>
            <a:lvl2pPr marL="457200" indent="0">
              <a:buNone/>
              <a:defRPr/>
            </a:lvl2pPr>
            <a:lvl3pPr marL="914400" indent="0">
              <a:buNone/>
              <a:defRPr/>
            </a:lvl3pPr>
            <a:lvl4pPr marL="1371600" indent="0">
              <a:buNone/>
              <a:defRPr/>
            </a:lvl4pPr>
            <a:lvl5pPr marL="1828800" indent="0">
              <a:buNone/>
              <a:defRPr/>
            </a:lvl5pPr>
          </a:lstStyle>
          <a:p>
            <a:pPr lvl="0"/>
            <a:r>
              <a:rPr lang="en-US"/>
              <a:t>##</a:t>
            </a:r>
          </a:p>
        </p:txBody>
      </p:sp>
      <p:sp>
        <p:nvSpPr>
          <p:cNvPr id="33" name="Text Placeholder 32">
            <a:extLst>
              <a:ext uri="{FF2B5EF4-FFF2-40B4-BE49-F238E27FC236}">
                <a16:creationId xmlns:a16="http://schemas.microsoft.com/office/drawing/2014/main" id="{8D61FF63-A5B6-442E-7DEB-FBCAC8D99669}"/>
              </a:ext>
            </a:extLst>
          </p:cNvPr>
          <p:cNvSpPr>
            <a:spLocks noGrp="1"/>
          </p:cNvSpPr>
          <p:nvPr>
            <p:ph type="body" sz="quarter" idx="11" hasCustomPrompt="1"/>
          </p:nvPr>
        </p:nvSpPr>
        <p:spPr>
          <a:xfrm>
            <a:off x="5326231" y="3326605"/>
            <a:ext cx="947282" cy="598503"/>
          </a:xfrm>
        </p:spPr>
        <p:txBody>
          <a:bodyPr tIns="91440" anchor="ctr">
            <a:noAutofit/>
          </a:bodyPr>
          <a:lstStyle>
            <a:lvl1pPr marL="0" indent="0">
              <a:lnSpc>
                <a:spcPct val="90000"/>
              </a:lnSpc>
              <a:spcBef>
                <a:spcPts val="0"/>
              </a:spcBef>
              <a:buNone/>
              <a:defRPr kumimoji="0" lang="en-US" sz="4800" b="0" i="0" u="none" strike="noStrike" kern="1200" cap="none" normalizeH="0" baseline="0" dirty="0" smtClean="0">
                <a:ln>
                  <a:noFill/>
                </a:ln>
                <a:solidFill>
                  <a:schemeClr val="tx1"/>
                </a:solidFill>
                <a:effectLst/>
                <a:uLnTx/>
                <a:uFillTx/>
                <a:latin typeface="Outfit ExtraLight" pitchFamily="2" charset="0"/>
                <a:ea typeface="+mn-ea"/>
                <a:cs typeface="+mn-cs"/>
              </a:defRPr>
            </a:lvl1pPr>
            <a:lvl2pPr marL="457200" indent="0">
              <a:buNone/>
              <a:defRPr/>
            </a:lvl2pPr>
            <a:lvl3pPr marL="914400" indent="0">
              <a:buNone/>
              <a:defRPr/>
            </a:lvl3pPr>
            <a:lvl4pPr marL="1371600" indent="0">
              <a:buNone/>
              <a:defRPr/>
            </a:lvl4pPr>
            <a:lvl5pPr marL="1828800" indent="0">
              <a:buNone/>
              <a:defRPr/>
            </a:lvl5pPr>
          </a:lstStyle>
          <a:p>
            <a:pPr marL="0" lvl="0" indent="0" algn="l" defTabSz="914400" rtl="0" eaLnBrk="1" latinLnBrk="0" hangingPunct="1">
              <a:lnSpc>
                <a:spcPct val="90000"/>
              </a:lnSpc>
              <a:spcBef>
                <a:spcPts val="1000"/>
              </a:spcBef>
              <a:buFont typeface="Inter" panose="020B0502030000000004" pitchFamily="34" charset="0"/>
              <a:buNone/>
            </a:pPr>
            <a:r>
              <a:rPr lang="en-US"/>
              <a:t>##</a:t>
            </a:r>
          </a:p>
        </p:txBody>
      </p:sp>
      <p:sp>
        <p:nvSpPr>
          <p:cNvPr id="35" name="Text Placeholder 34">
            <a:extLst>
              <a:ext uri="{FF2B5EF4-FFF2-40B4-BE49-F238E27FC236}">
                <a16:creationId xmlns:a16="http://schemas.microsoft.com/office/drawing/2014/main" id="{C632F6A7-50D5-73F9-F7E2-5A93CDAE8686}"/>
              </a:ext>
            </a:extLst>
          </p:cNvPr>
          <p:cNvSpPr>
            <a:spLocks noGrp="1"/>
          </p:cNvSpPr>
          <p:nvPr>
            <p:ph type="body" sz="quarter" idx="12" hasCustomPrompt="1"/>
          </p:nvPr>
        </p:nvSpPr>
        <p:spPr>
          <a:xfrm>
            <a:off x="5326230" y="4376687"/>
            <a:ext cx="947565" cy="598503"/>
          </a:xfrm>
        </p:spPr>
        <p:txBody>
          <a:bodyPr tIns="91440" anchor="ctr">
            <a:noAutofit/>
          </a:bodyPr>
          <a:lstStyle>
            <a:lvl1pPr marL="0" indent="0">
              <a:lnSpc>
                <a:spcPct val="90000"/>
              </a:lnSpc>
              <a:spcBef>
                <a:spcPts val="0"/>
              </a:spcBef>
              <a:buNone/>
              <a:defRPr kumimoji="0" lang="en-US" sz="4800" b="0" i="0" u="none" strike="noStrike" kern="1200" cap="none" normalizeH="0" baseline="0" dirty="0" smtClean="0">
                <a:ln>
                  <a:noFill/>
                </a:ln>
                <a:solidFill>
                  <a:schemeClr val="tx1"/>
                </a:solidFill>
                <a:effectLst/>
                <a:uLnTx/>
                <a:uFillTx/>
                <a:latin typeface="Outfit ExtraLight" pitchFamily="2" charset="0"/>
                <a:ea typeface="+mn-ea"/>
                <a:cs typeface="+mn-cs"/>
              </a:defRPr>
            </a:lvl1pPr>
            <a:lvl2pPr marL="457200" indent="0">
              <a:buNone/>
              <a:defRPr/>
            </a:lvl2pPr>
            <a:lvl3pPr marL="914400" indent="0">
              <a:buNone/>
              <a:defRPr/>
            </a:lvl3pPr>
            <a:lvl4pPr marL="1371600" indent="0">
              <a:buNone/>
              <a:defRPr/>
            </a:lvl4pPr>
            <a:lvl5pPr marL="1828800" indent="0">
              <a:buNone/>
              <a:defRPr/>
            </a:lvl5pPr>
          </a:lstStyle>
          <a:p>
            <a:pPr marL="0" lvl="0" indent="0" algn="l" defTabSz="914400" rtl="0" eaLnBrk="1" latinLnBrk="0" hangingPunct="1">
              <a:lnSpc>
                <a:spcPct val="90000"/>
              </a:lnSpc>
              <a:spcBef>
                <a:spcPts val="1000"/>
              </a:spcBef>
              <a:buFont typeface="Inter" panose="020B0502030000000004" pitchFamily="34" charset="0"/>
              <a:buNone/>
            </a:pPr>
            <a:r>
              <a:rPr lang="en-US"/>
              <a:t>##</a:t>
            </a:r>
          </a:p>
        </p:txBody>
      </p:sp>
      <p:sp>
        <p:nvSpPr>
          <p:cNvPr id="37" name="Text Placeholder 36">
            <a:extLst>
              <a:ext uri="{FF2B5EF4-FFF2-40B4-BE49-F238E27FC236}">
                <a16:creationId xmlns:a16="http://schemas.microsoft.com/office/drawing/2014/main" id="{BCBB765E-78E8-5B28-F2A7-A3D42EBFA413}"/>
              </a:ext>
            </a:extLst>
          </p:cNvPr>
          <p:cNvSpPr>
            <a:spLocks noGrp="1"/>
          </p:cNvSpPr>
          <p:nvPr>
            <p:ph type="body" sz="quarter" idx="13" hasCustomPrompt="1"/>
          </p:nvPr>
        </p:nvSpPr>
        <p:spPr>
          <a:xfrm>
            <a:off x="5326230" y="5398349"/>
            <a:ext cx="947565" cy="598503"/>
          </a:xfrm>
        </p:spPr>
        <p:txBody>
          <a:bodyPr tIns="91440" anchor="ctr">
            <a:noAutofit/>
          </a:bodyPr>
          <a:lstStyle>
            <a:lvl1pPr marL="0" indent="0">
              <a:lnSpc>
                <a:spcPct val="90000"/>
              </a:lnSpc>
              <a:spcBef>
                <a:spcPts val="0"/>
              </a:spcBef>
              <a:buNone/>
              <a:defRPr kumimoji="0" lang="en-US" sz="4800" b="0" i="0" u="none" strike="noStrike" kern="1200" cap="none" normalizeH="0" baseline="0" dirty="0" smtClean="0">
                <a:ln>
                  <a:noFill/>
                </a:ln>
                <a:solidFill>
                  <a:schemeClr val="tx1"/>
                </a:solidFill>
                <a:effectLst/>
                <a:uLnTx/>
                <a:uFillTx/>
                <a:latin typeface="Outfit ExtraLight" pitchFamily="2" charset="0"/>
                <a:ea typeface="+mn-ea"/>
                <a:cs typeface="+mn-cs"/>
              </a:defRPr>
            </a:lvl1pPr>
            <a:lvl2pPr marL="457200" indent="0">
              <a:buNone/>
              <a:defRPr/>
            </a:lvl2pPr>
            <a:lvl3pPr marL="914400" indent="0">
              <a:buNone/>
              <a:defRPr/>
            </a:lvl3pPr>
            <a:lvl4pPr marL="1371600" indent="0">
              <a:buNone/>
              <a:defRPr/>
            </a:lvl4pPr>
            <a:lvl5pPr marL="1828800" indent="0">
              <a:buNone/>
              <a:defRPr/>
            </a:lvl5pPr>
          </a:lstStyle>
          <a:p>
            <a:pPr marL="0" lvl="0" indent="0" algn="l" defTabSz="914400" rtl="0" eaLnBrk="1" latinLnBrk="0" hangingPunct="1">
              <a:lnSpc>
                <a:spcPct val="90000"/>
              </a:lnSpc>
              <a:spcBef>
                <a:spcPts val="1000"/>
              </a:spcBef>
              <a:buFont typeface="Inter" panose="020B0502030000000004" pitchFamily="34" charset="0"/>
              <a:buNone/>
            </a:pPr>
            <a:r>
              <a:rPr lang="en-US"/>
              <a:t>##</a:t>
            </a:r>
          </a:p>
        </p:txBody>
      </p:sp>
      <p:sp>
        <p:nvSpPr>
          <p:cNvPr id="40" name="Text Placeholder 39">
            <a:extLst>
              <a:ext uri="{FF2B5EF4-FFF2-40B4-BE49-F238E27FC236}">
                <a16:creationId xmlns:a16="http://schemas.microsoft.com/office/drawing/2014/main" id="{052CAAFE-D955-995D-11F2-B21C27041406}"/>
              </a:ext>
            </a:extLst>
          </p:cNvPr>
          <p:cNvSpPr>
            <a:spLocks noGrp="1"/>
          </p:cNvSpPr>
          <p:nvPr>
            <p:ph type="body" sz="quarter" idx="14" hasCustomPrompt="1"/>
          </p:nvPr>
        </p:nvSpPr>
        <p:spPr>
          <a:xfrm>
            <a:off x="6372681" y="2229307"/>
            <a:ext cx="5057319" cy="319963"/>
          </a:xfrm>
        </p:spPr>
        <p:txBody>
          <a:bodyPr>
            <a:noAutofit/>
          </a:bodyPr>
          <a:lstStyle>
            <a:lvl1pPr marL="0" indent="0">
              <a:buNone/>
              <a:defRPr kumimoji="0" lang="en-US" sz="2000" b="1" u="none" strike="noStrike" kern="1200" cap="none" spc="0" normalizeH="0" baseline="0" smtClean="0">
                <a:ln>
                  <a:noFill/>
                </a:ln>
                <a:solidFill>
                  <a:schemeClr val="tx1"/>
                </a:solidFill>
                <a:effectLst/>
                <a:uLnTx/>
                <a:uFillTx/>
                <a:latin typeface="Outfit" pitchFamily="2" charset="0"/>
                <a:ea typeface="+mn-ea"/>
                <a:cs typeface="+mn-cs"/>
              </a:defRPr>
            </a:lvl1pPr>
            <a:lvl2pPr marL="457200" indent="0">
              <a:buNone/>
              <a:defRPr/>
            </a:lvl2pPr>
            <a:lvl3pPr marL="914400" indent="0">
              <a:buNone/>
              <a:defRPr/>
            </a:lvl3pPr>
            <a:lvl4pPr marL="1371600" indent="0">
              <a:buNone/>
              <a:defRPr/>
            </a:lvl4pPr>
            <a:lvl5pPr marL="1828800" indent="0">
              <a:buNone/>
              <a:defRPr/>
            </a:lvl5pPr>
          </a:lstStyle>
          <a:p>
            <a:pPr lvl="0"/>
            <a:r>
              <a:rPr lang="en-US"/>
              <a:t>Agenda item goes on one line</a:t>
            </a:r>
          </a:p>
        </p:txBody>
      </p:sp>
      <p:sp>
        <p:nvSpPr>
          <p:cNvPr id="42" name="Text Placeholder 41">
            <a:extLst>
              <a:ext uri="{FF2B5EF4-FFF2-40B4-BE49-F238E27FC236}">
                <a16:creationId xmlns:a16="http://schemas.microsoft.com/office/drawing/2014/main" id="{B3D9856E-952B-410F-62C0-D55C159AD80D}"/>
              </a:ext>
            </a:extLst>
          </p:cNvPr>
          <p:cNvSpPr>
            <a:spLocks noGrp="1"/>
          </p:cNvSpPr>
          <p:nvPr>
            <p:ph type="body" sz="quarter" idx="15" hasCustomPrompt="1"/>
          </p:nvPr>
        </p:nvSpPr>
        <p:spPr>
          <a:xfrm>
            <a:off x="6372681" y="2613782"/>
            <a:ext cx="5057319" cy="348028"/>
          </a:xfrm>
        </p:spPr>
        <p:txBody>
          <a:bodyPr>
            <a:noAutofit/>
          </a:bodyPr>
          <a:lstStyle>
            <a:lvl1pPr marL="0" indent="0">
              <a:lnSpc>
                <a:spcPct val="100000"/>
              </a:lnSpc>
              <a:spcBef>
                <a:spcPts val="0"/>
              </a:spcBef>
              <a:buNone/>
              <a:defRPr kumimoji="0" lang="en-US" sz="1200" b="0" i="0" u="none" strike="noStrike" kern="1200" cap="none" spc="0" normalizeH="0" baseline="0" dirty="0">
                <a:ln>
                  <a:noFill/>
                </a:ln>
                <a:solidFill>
                  <a:schemeClr val="tx1"/>
                </a:solidFill>
                <a:effectLst/>
                <a:uLnTx/>
                <a:uFillTx/>
                <a:latin typeface="Outfit Light" pitchFamily="2" charset="0"/>
                <a:ea typeface="+mn-ea"/>
                <a:cs typeface="+mn-cs"/>
              </a:defRPr>
            </a:lvl1pPr>
            <a:lvl2pPr marL="457200" indent="0">
              <a:buNone/>
              <a:defRPr/>
            </a:lvl2pPr>
            <a:lvl3pPr marL="914400" indent="0">
              <a:buNone/>
              <a:defRPr/>
            </a:lvl3pPr>
            <a:lvl4pPr marL="1371600" indent="0">
              <a:buNone/>
              <a:defRPr/>
            </a:lvl4pPr>
            <a:lvl5pPr marL="1828800" indent="0">
              <a:buNone/>
              <a:defRPr/>
            </a:lvl5pPr>
          </a:lstStyle>
          <a:p>
            <a:pPr lvl="0"/>
            <a:r>
              <a:rPr lang="en-US"/>
              <a:t>Second line has details</a:t>
            </a:r>
          </a:p>
        </p:txBody>
      </p:sp>
      <p:sp>
        <p:nvSpPr>
          <p:cNvPr id="44" name="Text Placeholder 43">
            <a:extLst>
              <a:ext uri="{FF2B5EF4-FFF2-40B4-BE49-F238E27FC236}">
                <a16:creationId xmlns:a16="http://schemas.microsoft.com/office/drawing/2014/main" id="{AE1B6BD5-BA10-B722-60E0-0399F97095E8}"/>
              </a:ext>
            </a:extLst>
          </p:cNvPr>
          <p:cNvSpPr>
            <a:spLocks noGrp="1"/>
          </p:cNvSpPr>
          <p:nvPr>
            <p:ph type="body" sz="quarter" idx="16" hasCustomPrompt="1"/>
          </p:nvPr>
        </p:nvSpPr>
        <p:spPr>
          <a:xfrm>
            <a:off x="6372682" y="3717456"/>
            <a:ext cx="5057318" cy="348028"/>
          </a:xfrm>
        </p:spPr>
        <p:txBody>
          <a:bodyPr>
            <a:noAutofit/>
          </a:bodyPr>
          <a:lstStyle>
            <a:lvl1pPr marL="0" indent="0">
              <a:lnSpc>
                <a:spcPct val="100000"/>
              </a:lnSpc>
              <a:spcBef>
                <a:spcPts val="0"/>
              </a:spcBef>
              <a:buNone/>
              <a:defRPr kumimoji="0" lang="en-US" sz="1200" b="0" i="0" u="none" strike="noStrike" kern="1200" cap="none" spc="0" normalizeH="0" baseline="0" dirty="0">
                <a:ln>
                  <a:noFill/>
                </a:ln>
                <a:solidFill>
                  <a:schemeClr val="tx1"/>
                </a:solidFill>
                <a:effectLst/>
                <a:uLnTx/>
                <a:uFillTx/>
                <a:latin typeface="Outfit Light" pitchFamily="2" charset="0"/>
                <a:ea typeface="+mn-ea"/>
                <a:cs typeface="+mn-cs"/>
              </a:defRPr>
            </a:lvl1pPr>
            <a:lvl2pPr marL="457200" indent="0">
              <a:buNone/>
              <a:defRPr/>
            </a:lvl2pPr>
            <a:lvl3pPr marL="914400" indent="0">
              <a:buNone/>
              <a:defRPr/>
            </a:lvl3pPr>
            <a:lvl4pPr marL="1371600" indent="0">
              <a:buNone/>
              <a:defRPr/>
            </a:lvl4pPr>
            <a:lvl5pPr marL="1828800" indent="0">
              <a:buNone/>
              <a:defRPr/>
            </a:lvl5pPr>
          </a:lstStyle>
          <a:p>
            <a:pPr lvl="0"/>
            <a:r>
              <a:rPr lang="en-US"/>
              <a:t>Second line has details</a:t>
            </a:r>
          </a:p>
        </p:txBody>
      </p:sp>
      <p:sp>
        <p:nvSpPr>
          <p:cNvPr id="46" name="Text Placeholder 45">
            <a:extLst>
              <a:ext uri="{FF2B5EF4-FFF2-40B4-BE49-F238E27FC236}">
                <a16:creationId xmlns:a16="http://schemas.microsoft.com/office/drawing/2014/main" id="{A6CB6A8E-9D44-C871-8FDB-85EF671258BA}"/>
              </a:ext>
            </a:extLst>
          </p:cNvPr>
          <p:cNvSpPr>
            <a:spLocks noGrp="1"/>
          </p:cNvSpPr>
          <p:nvPr>
            <p:ph type="body" sz="quarter" idx="17" hasCustomPrompt="1"/>
          </p:nvPr>
        </p:nvSpPr>
        <p:spPr>
          <a:xfrm>
            <a:off x="6372682" y="3326605"/>
            <a:ext cx="5057318" cy="319963"/>
          </a:xfrm>
        </p:spPr>
        <p:txBody>
          <a:bodyPr>
            <a:noAutofit/>
          </a:bodyPr>
          <a:lstStyle>
            <a:lvl1pPr marL="0" indent="0">
              <a:buNone/>
              <a:defRPr kumimoji="0" lang="en-US" sz="2000" b="1" u="none" strike="noStrike" kern="1200" cap="none" spc="0" normalizeH="0" baseline="0" dirty="0" smtClean="0">
                <a:ln>
                  <a:noFill/>
                </a:ln>
                <a:solidFill>
                  <a:schemeClr val="tx1"/>
                </a:solidFill>
                <a:effectLst/>
                <a:uLnTx/>
                <a:uFillTx/>
                <a:latin typeface="Outfit" pitchFamily="2" charset="0"/>
                <a:ea typeface="+mn-ea"/>
                <a:cs typeface="+mn-cs"/>
              </a:defRPr>
            </a:lvl1pPr>
            <a:lvl2pPr marL="457200" indent="0">
              <a:buNone/>
              <a:defRPr/>
            </a:lvl2pPr>
            <a:lvl3pPr marL="914400" indent="0">
              <a:buNone/>
              <a:defRPr/>
            </a:lvl3pPr>
            <a:lvl4pPr marL="1371600" indent="0">
              <a:buNone/>
              <a:defRPr/>
            </a:lvl4pPr>
            <a:lvl5pPr marL="1828800" indent="0">
              <a:buNone/>
              <a:defRPr/>
            </a:lvl5pPr>
          </a:lstStyle>
          <a:p>
            <a:pPr lvl="0"/>
            <a:r>
              <a:rPr lang="en-US"/>
              <a:t>Agenda item goes on one line</a:t>
            </a:r>
          </a:p>
        </p:txBody>
      </p:sp>
      <p:sp>
        <p:nvSpPr>
          <p:cNvPr id="48" name="Text Placeholder 47">
            <a:extLst>
              <a:ext uri="{FF2B5EF4-FFF2-40B4-BE49-F238E27FC236}">
                <a16:creationId xmlns:a16="http://schemas.microsoft.com/office/drawing/2014/main" id="{E50A5E2E-0CBD-2E80-42B6-B54F41202E5D}"/>
              </a:ext>
            </a:extLst>
          </p:cNvPr>
          <p:cNvSpPr>
            <a:spLocks noGrp="1"/>
          </p:cNvSpPr>
          <p:nvPr>
            <p:ph type="body" sz="quarter" idx="18" hasCustomPrompt="1"/>
          </p:nvPr>
        </p:nvSpPr>
        <p:spPr>
          <a:xfrm>
            <a:off x="6372681" y="4747513"/>
            <a:ext cx="5057319" cy="348028"/>
          </a:xfrm>
        </p:spPr>
        <p:txBody>
          <a:bodyPr>
            <a:noAutofit/>
          </a:bodyPr>
          <a:lstStyle>
            <a:lvl1pPr marL="0" indent="0">
              <a:lnSpc>
                <a:spcPct val="100000"/>
              </a:lnSpc>
              <a:spcBef>
                <a:spcPts val="0"/>
              </a:spcBef>
              <a:buNone/>
              <a:defRPr kumimoji="0" lang="en-US" sz="1200" b="0" i="0" u="none" strike="noStrike" kern="1200" cap="none" spc="0" normalizeH="0" baseline="0" smtClean="0">
                <a:ln>
                  <a:noFill/>
                </a:ln>
                <a:solidFill>
                  <a:schemeClr val="tx1"/>
                </a:solidFill>
                <a:effectLst/>
                <a:uLnTx/>
                <a:uFillTx/>
                <a:latin typeface="Outfit Light" pitchFamily="2" charset="0"/>
                <a:ea typeface="+mn-ea"/>
                <a:cs typeface="+mn-cs"/>
              </a:defRPr>
            </a:lvl1pPr>
            <a:lvl2pPr marL="457200" indent="0">
              <a:buNone/>
              <a:defRPr/>
            </a:lvl2pPr>
            <a:lvl3pPr marL="914400" indent="0">
              <a:buNone/>
              <a:defRPr/>
            </a:lvl3pPr>
            <a:lvl4pPr marL="1371600" indent="0">
              <a:buNone/>
              <a:defRPr/>
            </a:lvl4pPr>
            <a:lvl5pPr marL="1828800" indent="0">
              <a:buNone/>
              <a:defRPr/>
            </a:lvl5pPr>
          </a:lstStyle>
          <a:p>
            <a:pPr lvl="0"/>
            <a:r>
              <a:rPr lang="en-US"/>
              <a:t>Second line has details</a:t>
            </a:r>
          </a:p>
        </p:txBody>
      </p:sp>
      <p:sp>
        <p:nvSpPr>
          <p:cNvPr id="50" name="Text Placeholder 49">
            <a:extLst>
              <a:ext uri="{FF2B5EF4-FFF2-40B4-BE49-F238E27FC236}">
                <a16:creationId xmlns:a16="http://schemas.microsoft.com/office/drawing/2014/main" id="{7A3BEDFF-7E5D-D347-32BE-C84F1EBFF36C}"/>
              </a:ext>
            </a:extLst>
          </p:cNvPr>
          <p:cNvSpPr>
            <a:spLocks noGrp="1"/>
          </p:cNvSpPr>
          <p:nvPr>
            <p:ph type="body" sz="quarter" idx="19" hasCustomPrompt="1"/>
          </p:nvPr>
        </p:nvSpPr>
        <p:spPr>
          <a:xfrm>
            <a:off x="6372682" y="4376687"/>
            <a:ext cx="5057318" cy="320027"/>
          </a:xfrm>
        </p:spPr>
        <p:txBody>
          <a:bodyPr>
            <a:noAutofit/>
          </a:bodyPr>
          <a:lstStyle>
            <a:lvl1pPr marL="0" indent="0">
              <a:buNone/>
              <a:defRPr kumimoji="0" lang="en-US" sz="2000" b="1" u="none" strike="noStrike" kern="1200" cap="none" spc="0" normalizeH="0" baseline="0" dirty="0" smtClean="0">
                <a:ln>
                  <a:noFill/>
                </a:ln>
                <a:solidFill>
                  <a:schemeClr val="tx1"/>
                </a:solidFill>
                <a:effectLst/>
                <a:uLnTx/>
                <a:uFillTx/>
                <a:latin typeface="Outfit" pitchFamily="2" charset="0"/>
                <a:ea typeface="+mn-ea"/>
                <a:cs typeface="+mn-cs"/>
              </a:defRPr>
            </a:lvl1pPr>
            <a:lvl2pPr marL="457200" indent="0">
              <a:buNone/>
              <a:defRPr/>
            </a:lvl2pPr>
            <a:lvl3pPr marL="914400" indent="0">
              <a:buNone/>
              <a:defRPr/>
            </a:lvl3pPr>
            <a:lvl4pPr marL="1371600" indent="0">
              <a:buNone/>
              <a:defRPr/>
            </a:lvl4pPr>
            <a:lvl5pPr marL="1828800" indent="0">
              <a:buNone/>
              <a:defRPr/>
            </a:lvl5pPr>
          </a:lstStyle>
          <a:p>
            <a:pPr lvl="0"/>
            <a:r>
              <a:rPr lang="en-US"/>
              <a:t>Agenda item goes on one line</a:t>
            </a:r>
          </a:p>
        </p:txBody>
      </p:sp>
      <p:sp>
        <p:nvSpPr>
          <p:cNvPr id="52" name="Text Placeholder 51">
            <a:extLst>
              <a:ext uri="{FF2B5EF4-FFF2-40B4-BE49-F238E27FC236}">
                <a16:creationId xmlns:a16="http://schemas.microsoft.com/office/drawing/2014/main" id="{84742EB6-0EA8-5667-3D40-C3CB36E648B8}"/>
              </a:ext>
            </a:extLst>
          </p:cNvPr>
          <p:cNvSpPr>
            <a:spLocks noGrp="1"/>
          </p:cNvSpPr>
          <p:nvPr>
            <p:ph type="body" sz="quarter" idx="20" hasCustomPrompt="1"/>
          </p:nvPr>
        </p:nvSpPr>
        <p:spPr>
          <a:xfrm>
            <a:off x="6372681" y="5773372"/>
            <a:ext cx="5057319" cy="348028"/>
          </a:xfrm>
        </p:spPr>
        <p:txBody>
          <a:bodyPr>
            <a:noAutofit/>
          </a:bodyPr>
          <a:lstStyle>
            <a:lvl1pPr marL="0" indent="0">
              <a:lnSpc>
                <a:spcPct val="100000"/>
              </a:lnSpc>
              <a:spcBef>
                <a:spcPts val="0"/>
              </a:spcBef>
              <a:buNone/>
              <a:defRPr kumimoji="0" lang="en-US" sz="1200" b="0" i="0" u="none" strike="noStrike" kern="1200" cap="none" spc="0" normalizeH="0" baseline="0" dirty="0" smtClean="0">
                <a:ln>
                  <a:noFill/>
                </a:ln>
                <a:solidFill>
                  <a:schemeClr val="tx1"/>
                </a:solidFill>
                <a:effectLst/>
                <a:uLnTx/>
                <a:uFillTx/>
                <a:latin typeface="Outfit Light" pitchFamily="2" charset="0"/>
                <a:ea typeface="+mn-ea"/>
                <a:cs typeface="+mn-cs"/>
              </a:defRPr>
            </a:lvl1pPr>
            <a:lvl2pPr marL="457200" indent="0">
              <a:buNone/>
              <a:defRPr/>
            </a:lvl2pPr>
            <a:lvl3pPr marL="914400" indent="0">
              <a:buNone/>
              <a:defRPr/>
            </a:lvl3pPr>
            <a:lvl4pPr marL="1371600" indent="0">
              <a:buNone/>
              <a:defRPr/>
            </a:lvl4pPr>
            <a:lvl5pPr marL="1828800" indent="0">
              <a:buNone/>
              <a:defRPr/>
            </a:lvl5pPr>
          </a:lstStyle>
          <a:p>
            <a:pPr lvl="0"/>
            <a:r>
              <a:rPr lang="en-US"/>
              <a:t>Second line has details</a:t>
            </a:r>
          </a:p>
        </p:txBody>
      </p:sp>
      <p:sp>
        <p:nvSpPr>
          <p:cNvPr id="54" name="Text Placeholder 53">
            <a:extLst>
              <a:ext uri="{FF2B5EF4-FFF2-40B4-BE49-F238E27FC236}">
                <a16:creationId xmlns:a16="http://schemas.microsoft.com/office/drawing/2014/main" id="{B1605124-E57C-1EE1-239E-4B9A03B3C8AB}"/>
              </a:ext>
            </a:extLst>
          </p:cNvPr>
          <p:cNvSpPr>
            <a:spLocks noGrp="1"/>
          </p:cNvSpPr>
          <p:nvPr>
            <p:ph type="body" sz="quarter" idx="21" hasCustomPrompt="1"/>
          </p:nvPr>
        </p:nvSpPr>
        <p:spPr>
          <a:xfrm>
            <a:off x="6372681" y="5398349"/>
            <a:ext cx="5057319" cy="320027"/>
          </a:xfrm>
        </p:spPr>
        <p:txBody>
          <a:bodyPr>
            <a:noAutofit/>
          </a:bodyPr>
          <a:lstStyle>
            <a:lvl1pPr marL="0" indent="0">
              <a:buNone/>
              <a:defRPr kumimoji="0" lang="en-US" sz="2000" b="1" u="none" strike="noStrike" kern="1200" cap="none" spc="0" normalizeH="0" baseline="0" dirty="0" smtClean="0">
                <a:ln>
                  <a:noFill/>
                </a:ln>
                <a:solidFill>
                  <a:schemeClr val="tx1"/>
                </a:solidFill>
                <a:effectLst/>
                <a:uLnTx/>
                <a:uFillTx/>
                <a:latin typeface="Outfit" pitchFamily="2" charset="0"/>
                <a:ea typeface="+mn-ea"/>
                <a:cs typeface="+mn-cs"/>
              </a:defRPr>
            </a:lvl1pPr>
            <a:lvl2pPr marL="457200" indent="0">
              <a:buNone/>
              <a:defRPr/>
            </a:lvl2pPr>
            <a:lvl3pPr marL="914400" indent="0">
              <a:buNone/>
              <a:defRPr/>
            </a:lvl3pPr>
            <a:lvl4pPr marL="1371600" indent="0">
              <a:buNone/>
              <a:defRPr/>
            </a:lvl4pPr>
            <a:lvl5pPr marL="1828800" indent="0">
              <a:buNone/>
              <a:defRPr/>
            </a:lvl5pPr>
          </a:lstStyle>
          <a:p>
            <a:pPr lvl="0"/>
            <a:r>
              <a:rPr lang="en-US"/>
              <a:t>Agenda item goes on one line</a:t>
            </a:r>
          </a:p>
        </p:txBody>
      </p:sp>
      <p:sp>
        <p:nvSpPr>
          <p:cNvPr id="4" name="Slide Number Placeholder 5">
            <a:extLst>
              <a:ext uri="{FF2B5EF4-FFF2-40B4-BE49-F238E27FC236}">
                <a16:creationId xmlns:a16="http://schemas.microsoft.com/office/drawing/2014/main" id="{9E6EF823-A91F-3ACF-16D3-6004953F5AA1}"/>
              </a:ext>
            </a:extLst>
          </p:cNvPr>
          <p:cNvSpPr txBox="1">
            <a:spLocks/>
          </p:cNvSpPr>
          <p:nvPr userDrawn="1"/>
        </p:nvSpPr>
        <p:spPr>
          <a:xfrm>
            <a:off x="11185742" y="6400800"/>
            <a:ext cx="549058" cy="457200"/>
          </a:xfrm>
          <a:prstGeom prst="rect">
            <a:avLst/>
          </a:prstGeom>
        </p:spPr>
        <p:txBody>
          <a:bodyPr vert="horz" lIns="0" tIns="0" rIns="0" bIns="0" rtlCol="0" anchor="ctr"/>
          <a:lstStyle>
            <a:defPPr>
              <a:defRPr lang="en-US"/>
            </a:defPPr>
            <a:lvl1pPr marL="0" algn="r" defTabSz="914400" rtl="0" eaLnBrk="1" latinLnBrk="0" hangingPunct="1">
              <a:defRPr sz="800" kern="1200">
                <a:solidFill>
                  <a:schemeClr val="tx1"/>
                </a:solidFill>
                <a:latin typeface="Outfi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fld id="{DDA6C761-E6C0-8244-BDC1-CA1DC8273777}" type="slidenum">
              <a:rPr lang="en-US" b="0" i="0" smtClean="0">
                <a:latin typeface="Outfit Light" pitchFamily="2" charset="0"/>
              </a:rPr>
              <a:pPr/>
              <a:t>‹#›</a:t>
            </a:fld>
            <a:endParaRPr lang="en-US" b="0" i="0">
              <a:latin typeface="Outfit Light" pitchFamily="2" charset="0"/>
            </a:endParaRPr>
          </a:p>
        </p:txBody>
      </p:sp>
      <p:sp>
        <p:nvSpPr>
          <p:cNvPr id="151" name="Rounded Rectangle 150">
            <a:extLst>
              <a:ext uri="{FF2B5EF4-FFF2-40B4-BE49-F238E27FC236}">
                <a16:creationId xmlns:a16="http://schemas.microsoft.com/office/drawing/2014/main" id="{42A10952-B332-26D1-5646-52B3FF2AEF09}"/>
              </a:ext>
            </a:extLst>
          </p:cNvPr>
          <p:cNvSpPr/>
          <p:nvPr userDrawn="1"/>
        </p:nvSpPr>
        <p:spPr>
          <a:xfrm>
            <a:off x="454663" y="5590904"/>
            <a:ext cx="809896" cy="809896"/>
          </a:xfrm>
          <a:prstGeom prst="roundRect">
            <a:avLst>
              <a:gd name="adj" fmla="val 17359"/>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52" name="Rounded Rectangle 151">
            <a:extLst>
              <a:ext uri="{FF2B5EF4-FFF2-40B4-BE49-F238E27FC236}">
                <a16:creationId xmlns:a16="http://schemas.microsoft.com/office/drawing/2014/main" id="{1226138E-3525-D414-A0BE-8D492E7FF9BF}"/>
              </a:ext>
            </a:extLst>
          </p:cNvPr>
          <p:cNvSpPr/>
          <p:nvPr userDrawn="1"/>
        </p:nvSpPr>
        <p:spPr>
          <a:xfrm>
            <a:off x="456964" y="3022457"/>
            <a:ext cx="809896" cy="809896"/>
          </a:xfrm>
          <a:prstGeom prst="roundRect">
            <a:avLst>
              <a:gd name="adj" fmla="val 17359"/>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56" name="Freeform 155">
            <a:extLst>
              <a:ext uri="{FF2B5EF4-FFF2-40B4-BE49-F238E27FC236}">
                <a16:creationId xmlns:a16="http://schemas.microsoft.com/office/drawing/2014/main" id="{1F5ED13A-195F-B082-62B6-054F6B8C55F5}"/>
              </a:ext>
            </a:extLst>
          </p:cNvPr>
          <p:cNvSpPr/>
          <p:nvPr userDrawn="1"/>
        </p:nvSpPr>
        <p:spPr>
          <a:xfrm>
            <a:off x="472949" y="731897"/>
            <a:ext cx="5517142" cy="1476142"/>
          </a:xfrm>
          <a:custGeom>
            <a:avLst/>
            <a:gdLst>
              <a:gd name="connsiteX0" fmla="*/ 4203416 w 5517142"/>
              <a:gd name="connsiteY0" fmla="*/ 575587 h 1476142"/>
              <a:gd name="connsiteX1" fmla="*/ 4114903 w 5517142"/>
              <a:gd name="connsiteY1" fmla="*/ 599046 h 1476142"/>
              <a:gd name="connsiteX2" fmla="*/ 4053753 w 5517142"/>
              <a:gd name="connsiteY2" fmla="*/ 663143 h 1476142"/>
              <a:gd name="connsiteX3" fmla="*/ 4031014 w 5517142"/>
              <a:gd name="connsiteY3" fmla="*/ 755442 h 1476142"/>
              <a:gd name="connsiteX4" fmla="*/ 4052982 w 5517142"/>
              <a:gd name="connsiteY4" fmla="*/ 847741 h 1476142"/>
              <a:gd name="connsiteX5" fmla="*/ 4114132 w 5517142"/>
              <a:gd name="connsiteY5" fmla="*/ 911837 h 1476142"/>
              <a:gd name="connsiteX6" fmla="*/ 4201874 w 5517142"/>
              <a:gd name="connsiteY6" fmla="*/ 935296 h 1476142"/>
              <a:gd name="connsiteX7" fmla="*/ 4291158 w 5517142"/>
              <a:gd name="connsiteY7" fmla="*/ 912606 h 1476142"/>
              <a:gd name="connsiteX8" fmla="*/ 4350767 w 5517142"/>
              <a:gd name="connsiteY8" fmla="*/ 849279 h 1476142"/>
              <a:gd name="connsiteX9" fmla="*/ 4372735 w 5517142"/>
              <a:gd name="connsiteY9" fmla="*/ 755442 h 1476142"/>
              <a:gd name="connsiteX10" fmla="*/ 4351538 w 5517142"/>
              <a:gd name="connsiteY10" fmla="*/ 662373 h 1476142"/>
              <a:gd name="connsiteX11" fmla="*/ 4291929 w 5517142"/>
              <a:gd name="connsiteY11" fmla="*/ 599046 h 1476142"/>
              <a:gd name="connsiteX12" fmla="*/ 4203416 w 5517142"/>
              <a:gd name="connsiteY12" fmla="*/ 575587 h 1476142"/>
              <a:gd name="connsiteX13" fmla="*/ 5122237 w 5517142"/>
              <a:gd name="connsiteY13" fmla="*/ 575586 h 1476142"/>
              <a:gd name="connsiteX14" fmla="*/ 5033723 w 5517142"/>
              <a:gd name="connsiteY14" fmla="*/ 598276 h 1476142"/>
              <a:gd name="connsiteX15" fmla="*/ 4972574 w 5517142"/>
              <a:gd name="connsiteY15" fmla="*/ 661604 h 1476142"/>
              <a:gd name="connsiteX16" fmla="*/ 4949835 w 5517142"/>
              <a:gd name="connsiteY16" fmla="*/ 755441 h 1476142"/>
              <a:gd name="connsiteX17" fmla="*/ 4971803 w 5517142"/>
              <a:gd name="connsiteY17" fmla="*/ 847740 h 1476142"/>
              <a:gd name="connsiteX18" fmla="*/ 5032953 w 5517142"/>
              <a:gd name="connsiteY18" fmla="*/ 911836 h 1476142"/>
              <a:gd name="connsiteX19" fmla="*/ 5120695 w 5517142"/>
              <a:gd name="connsiteY19" fmla="*/ 935296 h 1476142"/>
              <a:gd name="connsiteX20" fmla="*/ 5120695 w 5517142"/>
              <a:gd name="connsiteY20" fmla="*/ 935168 h 1476142"/>
              <a:gd name="connsiteX21" fmla="*/ 5244537 w 5517142"/>
              <a:gd name="connsiteY21" fmla="*/ 884403 h 1476142"/>
              <a:gd name="connsiteX22" fmla="*/ 5291555 w 5517142"/>
              <a:gd name="connsiteY22" fmla="*/ 755441 h 1476142"/>
              <a:gd name="connsiteX23" fmla="*/ 5270359 w 5517142"/>
              <a:gd name="connsiteY23" fmla="*/ 661604 h 1476142"/>
              <a:gd name="connsiteX24" fmla="*/ 5210750 w 5517142"/>
              <a:gd name="connsiteY24" fmla="*/ 598276 h 1476142"/>
              <a:gd name="connsiteX25" fmla="*/ 5122237 w 5517142"/>
              <a:gd name="connsiteY25" fmla="*/ 575586 h 1476142"/>
              <a:gd name="connsiteX26" fmla="*/ 1553815 w 5517142"/>
              <a:gd name="connsiteY26" fmla="*/ 569176 h 1476142"/>
              <a:gd name="connsiteX27" fmla="*/ 1467614 w 5517142"/>
              <a:gd name="connsiteY27" fmla="*/ 591097 h 1476142"/>
              <a:gd name="connsiteX28" fmla="*/ 1409676 w 5517142"/>
              <a:gd name="connsiteY28" fmla="*/ 650579 h 1476142"/>
              <a:gd name="connsiteX29" fmla="*/ 1389250 w 5517142"/>
              <a:gd name="connsiteY29" fmla="*/ 735058 h 1476142"/>
              <a:gd name="connsiteX30" fmla="*/ 1409676 w 5517142"/>
              <a:gd name="connsiteY30" fmla="*/ 817102 h 1476142"/>
              <a:gd name="connsiteX31" fmla="*/ 1466843 w 5517142"/>
              <a:gd name="connsiteY31" fmla="*/ 877353 h 1476142"/>
              <a:gd name="connsiteX32" fmla="*/ 1553815 w 5517142"/>
              <a:gd name="connsiteY32" fmla="*/ 899274 h 1476142"/>
              <a:gd name="connsiteX33" fmla="*/ 1640787 w 5517142"/>
              <a:gd name="connsiteY33" fmla="*/ 877353 h 1476142"/>
              <a:gd name="connsiteX34" fmla="*/ 1640787 w 5517142"/>
              <a:gd name="connsiteY34" fmla="*/ 877481 h 1476142"/>
              <a:gd name="connsiteX35" fmla="*/ 1697183 w 5517142"/>
              <a:gd name="connsiteY35" fmla="*/ 818768 h 1476142"/>
              <a:gd name="connsiteX36" fmla="*/ 1716710 w 5517142"/>
              <a:gd name="connsiteY36" fmla="*/ 735058 h 1476142"/>
              <a:gd name="connsiteX37" fmla="*/ 1697183 w 5517142"/>
              <a:gd name="connsiteY37" fmla="*/ 650579 h 1476142"/>
              <a:gd name="connsiteX38" fmla="*/ 1640787 w 5517142"/>
              <a:gd name="connsiteY38" fmla="*/ 591097 h 1476142"/>
              <a:gd name="connsiteX39" fmla="*/ 1553815 w 5517142"/>
              <a:gd name="connsiteY39" fmla="*/ 569176 h 1476142"/>
              <a:gd name="connsiteX40" fmla="*/ 2458504 w 5517142"/>
              <a:gd name="connsiteY40" fmla="*/ 541231 h 1476142"/>
              <a:gd name="connsiteX41" fmla="*/ 2360613 w 5517142"/>
              <a:gd name="connsiteY41" fmla="*/ 566997 h 1476142"/>
              <a:gd name="connsiteX42" fmla="*/ 2360485 w 5517142"/>
              <a:gd name="connsiteY42" fmla="*/ 566997 h 1476142"/>
              <a:gd name="connsiteX43" fmla="*/ 2296251 w 5517142"/>
              <a:gd name="connsiteY43" fmla="*/ 639683 h 1476142"/>
              <a:gd name="connsiteX44" fmla="*/ 2284689 w 5517142"/>
              <a:gd name="connsiteY44" fmla="*/ 670706 h 1476142"/>
              <a:gd name="connsiteX45" fmla="*/ 2616646 w 5517142"/>
              <a:gd name="connsiteY45" fmla="*/ 669808 h 1476142"/>
              <a:gd name="connsiteX46" fmla="*/ 2604185 w 5517142"/>
              <a:gd name="connsiteY46" fmla="*/ 629556 h 1476142"/>
              <a:gd name="connsiteX47" fmla="*/ 2548559 w 5517142"/>
              <a:gd name="connsiteY47" fmla="*/ 563921 h 1476142"/>
              <a:gd name="connsiteX48" fmla="*/ 2458504 w 5517142"/>
              <a:gd name="connsiteY48" fmla="*/ 541231 h 1476142"/>
              <a:gd name="connsiteX49" fmla="*/ 5072007 w 5517142"/>
              <a:gd name="connsiteY49" fmla="*/ 359709 h 1476142"/>
              <a:gd name="connsiteX50" fmla="*/ 5210750 w 5517142"/>
              <a:gd name="connsiteY50" fmla="*/ 389450 h 1476142"/>
              <a:gd name="connsiteX51" fmla="*/ 5282049 w 5517142"/>
              <a:gd name="connsiteY51" fmla="*/ 438676 h 1476142"/>
              <a:gd name="connsiteX52" fmla="*/ 5282049 w 5517142"/>
              <a:gd name="connsiteY52" fmla="*/ 375349 h 1476142"/>
              <a:gd name="connsiteX53" fmla="*/ 5517142 w 5517142"/>
              <a:gd name="connsiteY53" fmla="*/ 375349 h 1476142"/>
              <a:gd name="connsiteX54" fmla="*/ 5517142 w 5517142"/>
              <a:gd name="connsiteY54" fmla="*/ 1135405 h 1476142"/>
              <a:gd name="connsiteX55" fmla="*/ 5282049 w 5517142"/>
              <a:gd name="connsiteY55" fmla="*/ 1135405 h 1476142"/>
              <a:gd name="connsiteX56" fmla="*/ 5282049 w 5517142"/>
              <a:gd name="connsiteY56" fmla="*/ 1073744 h 1476142"/>
              <a:gd name="connsiteX57" fmla="*/ 5211521 w 5517142"/>
              <a:gd name="connsiteY57" fmla="*/ 1121432 h 1476142"/>
              <a:gd name="connsiteX58" fmla="*/ 5072007 w 5517142"/>
              <a:gd name="connsiteY58" fmla="*/ 1151173 h 1476142"/>
              <a:gd name="connsiteX59" fmla="*/ 4884703 w 5517142"/>
              <a:gd name="connsiteY59" fmla="*/ 1099511 h 1476142"/>
              <a:gd name="connsiteX60" fmla="*/ 4754566 w 5517142"/>
              <a:gd name="connsiteY60" fmla="*/ 958755 h 1476142"/>
              <a:gd name="connsiteX61" fmla="*/ 4706777 w 5517142"/>
              <a:gd name="connsiteY61" fmla="*/ 755441 h 1476142"/>
              <a:gd name="connsiteX62" fmla="*/ 4754566 w 5517142"/>
              <a:gd name="connsiteY62" fmla="*/ 552127 h 1476142"/>
              <a:gd name="connsiteX63" fmla="*/ 4884703 w 5517142"/>
              <a:gd name="connsiteY63" fmla="*/ 411371 h 1476142"/>
              <a:gd name="connsiteX64" fmla="*/ 5072007 w 5517142"/>
              <a:gd name="connsiteY64" fmla="*/ 359709 h 1476142"/>
              <a:gd name="connsiteX65" fmla="*/ 3400782 w 5517142"/>
              <a:gd name="connsiteY65" fmla="*/ 359709 h 1476142"/>
              <a:gd name="connsiteX66" fmla="*/ 3550445 w 5517142"/>
              <a:gd name="connsiteY66" fmla="*/ 399577 h 1476142"/>
              <a:gd name="connsiteX67" fmla="*/ 3550574 w 5517142"/>
              <a:gd name="connsiteY67" fmla="*/ 399705 h 1476142"/>
              <a:gd name="connsiteX68" fmla="*/ 3653218 w 5517142"/>
              <a:gd name="connsiteY68" fmla="*/ 505208 h 1476142"/>
              <a:gd name="connsiteX69" fmla="*/ 3690859 w 5517142"/>
              <a:gd name="connsiteY69" fmla="*/ 649041 h 1476142"/>
              <a:gd name="connsiteX70" fmla="*/ 3690859 w 5517142"/>
              <a:gd name="connsiteY70" fmla="*/ 1135405 h 1476142"/>
              <a:gd name="connsiteX71" fmla="*/ 3451013 w 5517142"/>
              <a:gd name="connsiteY71" fmla="*/ 1135405 h 1476142"/>
              <a:gd name="connsiteX72" fmla="*/ 3451013 w 5517142"/>
              <a:gd name="connsiteY72" fmla="*/ 702241 h 1476142"/>
              <a:gd name="connsiteX73" fmla="*/ 3414142 w 5517142"/>
              <a:gd name="connsiteY73" fmla="*/ 606096 h 1476142"/>
              <a:gd name="connsiteX74" fmla="*/ 3320876 w 5517142"/>
              <a:gd name="connsiteY74" fmla="*/ 569305 h 1476142"/>
              <a:gd name="connsiteX75" fmla="*/ 3251890 w 5517142"/>
              <a:gd name="connsiteY75" fmla="*/ 585713 h 1476142"/>
              <a:gd name="connsiteX76" fmla="*/ 3204871 w 5517142"/>
              <a:gd name="connsiteY76" fmla="*/ 632632 h 1476142"/>
              <a:gd name="connsiteX77" fmla="*/ 3187657 w 5517142"/>
              <a:gd name="connsiteY77" fmla="*/ 702241 h 1476142"/>
              <a:gd name="connsiteX78" fmla="*/ 3187657 w 5517142"/>
              <a:gd name="connsiteY78" fmla="*/ 1135405 h 1476142"/>
              <a:gd name="connsiteX79" fmla="*/ 2947810 w 5517142"/>
              <a:gd name="connsiteY79" fmla="*/ 1135405 h 1476142"/>
              <a:gd name="connsiteX80" fmla="*/ 2947810 w 5517142"/>
              <a:gd name="connsiteY80" fmla="*/ 375349 h 1476142"/>
              <a:gd name="connsiteX81" fmla="*/ 3187657 w 5517142"/>
              <a:gd name="connsiteY81" fmla="*/ 375349 h 1476142"/>
              <a:gd name="connsiteX82" fmla="*/ 3187657 w 5517142"/>
              <a:gd name="connsiteY82" fmla="*/ 435087 h 1476142"/>
              <a:gd name="connsiteX83" fmla="*/ 3243282 w 5517142"/>
              <a:gd name="connsiteY83" fmla="*/ 396500 h 1476142"/>
              <a:gd name="connsiteX84" fmla="*/ 3400782 w 5517142"/>
              <a:gd name="connsiteY84" fmla="*/ 359709 h 1476142"/>
              <a:gd name="connsiteX85" fmla="*/ 1508338 w 5517142"/>
              <a:gd name="connsiteY85" fmla="*/ 359709 h 1476142"/>
              <a:gd name="connsiteX86" fmla="*/ 1648623 w 5517142"/>
              <a:gd name="connsiteY86" fmla="*/ 388681 h 1476142"/>
              <a:gd name="connsiteX87" fmla="*/ 1707332 w 5517142"/>
              <a:gd name="connsiteY87" fmla="*/ 425776 h 1476142"/>
              <a:gd name="connsiteX88" fmla="*/ 1707332 w 5517142"/>
              <a:gd name="connsiteY88" fmla="*/ 425857 h 1476142"/>
              <a:gd name="connsiteX89" fmla="*/ 1707461 w 5517142"/>
              <a:gd name="connsiteY89" fmla="*/ 425857 h 1476142"/>
              <a:gd name="connsiteX90" fmla="*/ 1707332 w 5517142"/>
              <a:gd name="connsiteY90" fmla="*/ 425776 h 1476142"/>
              <a:gd name="connsiteX91" fmla="*/ 1707332 w 5517142"/>
              <a:gd name="connsiteY91" fmla="*/ 375349 h 1476142"/>
              <a:gd name="connsiteX92" fmla="*/ 1942426 w 5517142"/>
              <a:gd name="connsiteY92" fmla="*/ 375349 h 1476142"/>
              <a:gd name="connsiteX93" fmla="*/ 1942426 w 5517142"/>
              <a:gd name="connsiteY93" fmla="*/ 1089897 h 1476142"/>
              <a:gd name="connsiteX94" fmla="*/ 1887571 w 5517142"/>
              <a:gd name="connsiteY94" fmla="*/ 1293211 h 1476142"/>
              <a:gd name="connsiteX95" fmla="*/ 1737136 w 5517142"/>
              <a:gd name="connsiteY95" fmla="*/ 1427685 h 1476142"/>
              <a:gd name="connsiteX96" fmla="*/ 1519258 w 5517142"/>
              <a:gd name="connsiteY96" fmla="*/ 1476142 h 1476142"/>
              <a:gd name="connsiteX97" fmla="*/ 1299066 w 5517142"/>
              <a:gd name="connsiteY97" fmla="*/ 1433198 h 1476142"/>
              <a:gd name="connsiteX98" fmla="*/ 1149403 w 5517142"/>
              <a:gd name="connsiteY98" fmla="*/ 1311927 h 1476142"/>
              <a:gd name="connsiteX99" fmla="*/ 1296754 w 5517142"/>
              <a:gd name="connsiteY99" fmla="*/ 1164890 h 1476142"/>
              <a:gd name="connsiteX100" fmla="*/ 1388479 w 5517142"/>
              <a:gd name="connsiteY100" fmla="*/ 1238344 h 1476142"/>
              <a:gd name="connsiteX101" fmla="*/ 1511550 w 5517142"/>
              <a:gd name="connsiteY101" fmla="*/ 1263342 h 1476142"/>
              <a:gd name="connsiteX102" fmla="*/ 1651835 w 5517142"/>
              <a:gd name="connsiteY102" fmla="*/ 1219500 h 1476142"/>
              <a:gd name="connsiteX103" fmla="*/ 1702708 w 5517142"/>
              <a:gd name="connsiteY103" fmla="*/ 1095922 h 1476142"/>
              <a:gd name="connsiteX104" fmla="*/ 1702708 w 5517142"/>
              <a:gd name="connsiteY104" fmla="*/ 1047849 h 1476142"/>
              <a:gd name="connsiteX105" fmla="*/ 1647852 w 5517142"/>
              <a:gd name="connsiteY105" fmla="*/ 1081949 h 1476142"/>
              <a:gd name="connsiteX106" fmla="*/ 1508338 w 5517142"/>
              <a:gd name="connsiteY106" fmla="*/ 1111689 h 1476142"/>
              <a:gd name="connsiteX107" fmla="*/ 1321805 w 5517142"/>
              <a:gd name="connsiteY107" fmla="*/ 1061694 h 1476142"/>
              <a:gd name="connsiteX108" fmla="*/ 1193339 w 5517142"/>
              <a:gd name="connsiteY108" fmla="*/ 925681 h 1476142"/>
              <a:gd name="connsiteX109" fmla="*/ 1146320 w 5517142"/>
              <a:gd name="connsiteY109" fmla="*/ 734930 h 1476142"/>
              <a:gd name="connsiteX110" fmla="*/ 1193339 w 5517142"/>
              <a:gd name="connsiteY110" fmla="*/ 543410 h 1476142"/>
              <a:gd name="connsiteX111" fmla="*/ 1321805 w 5517142"/>
              <a:gd name="connsiteY111" fmla="*/ 408935 h 1476142"/>
              <a:gd name="connsiteX112" fmla="*/ 1508338 w 5517142"/>
              <a:gd name="connsiteY112" fmla="*/ 359709 h 1476142"/>
              <a:gd name="connsiteX113" fmla="*/ 2457091 w 5517142"/>
              <a:gd name="connsiteY113" fmla="*/ 358171 h 1476142"/>
              <a:gd name="connsiteX114" fmla="*/ 2656085 w 5517142"/>
              <a:gd name="connsiteY114" fmla="*/ 406628 h 1476142"/>
              <a:gd name="connsiteX115" fmla="*/ 2655828 w 5517142"/>
              <a:gd name="connsiteY115" fmla="*/ 406756 h 1476142"/>
              <a:gd name="connsiteX116" fmla="*/ 2791360 w 5517142"/>
              <a:gd name="connsiteY116" fmla="*/ 541231 h 1476142"/>
              <a:gd name="connsiteX117" fmla="*/ 2840691 w 5517142"/>
              <a:gd name="connsiteY117" fmla="*/ 738263 h 1476142"/>
              <a:gd name="connsiteX118" fmla="*/ 2838379 w 5517142"/>
              <a:gd name="connsiteY118" fmla="*/ 781336 h 1476142"/>
              <a:gd name="connsiteX119" fmla="*/ 2829772 w 5517142"/>
              <a:gd name="connsiteY119" fmla="*/ 833767 h 1476142"/>
              <a:gd name="connsiteX120" fmla="*/ 2284304 w 5517142"/>
              <a:gd name="connsiteY120" fmla="*/ 835049 h 1476142"/>
              <a:gd name="connsiteX121" fmla="*/ 2297664 w 5517142"/>
              <a:gd name="connsiteY121" fmla="*/ 868892 h 1476142"/>
              <a:gd name="connsiteX122" fmla="*/ 2366651 w 5517142"/>
              <a:gd name="connsiteY122" fmla="*/ 942347 h 1476142"/>
              <a:gd name="connsiteX123" fmla="*/ 2472507 w 5517142"/>
              <a:gd name="connsiteY123" fmla="*/ 968113 h 1476142"/>
              <a:gd name="connsiteX124" fmla="*/ 2574381 w 5517142"/>
              <a:gd name="connsiteY124" fmla="*/ 948500 h 1476142"/>
              <a:gd name="connsiteX125" fmla="*/ 2654287 w 5517142"/>
              <a:gd name="connsiteY125" fmla="*/ 889788 h 1476142"/>
              <a:gd name="connsiteX126" fmla="*/ 2785965 w 5517142"/>
              <a:gd name="connsiteY126" fmla="*/ 1021185 h 1476142"/>
              <a:gd name="connsiteX127" fmla="*/ 2649662 w 5517142"/>
              <a:gd name="connsiteY127" fmla="*/ 1119766 h 1476142"/>
              <a:gd name="connsiteX128" fmla="*/ 2474177 w 5517142"/>
              <a:gd name="connsiteY128" fmla="*/ 1152583 h 1476142"/>
              <a:gd name="connsiteX129" fmla="*/ 2253986 w 5517142"/>
              <a:gd name="connsiteY129" fmla="*/ 1101819 h 1476142"/>
              <a:gd name="connsiteX130" fmla="*/ 2102781 w 5517142"/>
              <a:gd name="connsiteY130" fmla="*/ 960294 h 1476142"/>
              <a:gd name="connsiteX131" fmla="*/ 2047926 w 5517142"/>
              <a:gd name="connsiteY131" fmla="*/ 755441 h 1476142"/>
              <a:gd name="connsiteX132" fmla="*/ 2102010 w 5517142"/>
              <a:gd name="connsiteY132" fmla="*/ 551358 h 1476142"/>
              <a:gd name="connsiteX133" fmla="*/ 2248590 w 5517142"/>
              <a:gd name="connsiteY133" fmla="*/ 409833 h 1476142"/>
              <a:gd name="connsiteX134" fmla="*/ 2457091 w 5517142"/>
              <a:gd name="connsiteY134" fmla="*/ 358171 h 1476142"/>
              <a:gd name="connsiteX135" fmla="*/ 547395 w 5517142"/>
              <a:gd name="connsiteY135" fmla="*/ 341250 h 1476142"/>
              <a:gd name="connsiteX136" fmla="*/ 402613 w 5517142"/>
              <a:gd name="connsiteY136" fmla="*/ 735059 h 1476142"/>
              <a:gd name="connsiteX137" fmla="*/ 690121 w 5517142"/>
              <a:gd name="connsiteY137" fmla="*/ 735059 h 1476142"/>
              <a:gd name="connsiteX138" fmla="*/ 438841 w 5517142"/>
              <a:gd name="connsiteY138" fmla="*/ 31279 h 1476142"/>
              <a:gd name="connsiteX139" fmla="*/ 661344 w 5517142"/>
              <a:gd name="connsiteY139" fmla="*/ 31279 h 1476142"/>
              <a:gd name="connsiteX140" fmla="*/ 1095561 w 5517142"/>
              <a:gd name="connsiteY140" fmla="*/ 1135406 h 1476142"/>
              <a:gd name="connsiteX141" fmla="*/ 835416 w 5517142"/>
              <a:gd name="connsiteY141" fmla="*/ 1135406 h 1476142"/>
              <a:gd name="connsiteX142" fmla="*/ 762833 w 5517142"/>
              <a:gd name="connsiteY142" fmla="*/ 935168 h 1476142"/>
              <a:gd name="connsiteX143" fmla="*/ 329131 w 5517142"/>
              <a:gd name="connsiteY143" fmla="*/ 935168 h 1476142"/>
              <a:gd name="connsiteX144" fmla="*/ 255519 w 5517142"/>
              <a:gd name="connsiteY144" fmla="*/ 1135406 h 1476142"/>
              <a:gd name="connsiteX145" fmla="*/ 0 w 5517142"/>
              <a:gd name="connsiteY145" fmla="*/ 1135406 h 1476142"/>
              <a:gd name="connsiteX146" fmla="*/ 4358603 w 5517142"/>
              <a:gd name="connsiteY146" fmla="*/ 0 h 1476142"/>
              <a:gd name="connsiteX147" fmla="*/ 4598450 w 5517142"/>
              <a:gd name="connsiteY147" fmla="*/ 0 h 1476142"/>
              <a:gd name="connsiteX148" fmla="*/ 4598450 w 5517142"/>
              <a:gd name="connsiteY148" fmla="*/ 1135662 h 1476142"/>
              <a:gd name="connsiteX149" fmla="*/ 4363356 w 5517142"/>
              <a:gd name="connsiteY149" fmla="*/ 1135662 h 1476142"/>
              <a:gd name="connsiteX150" fmla="*/ 4363356 w 5517142"/>
              <a:gd name="connsiteY150" fmla="*/ 1079257 h 1476142"/>
              <a:gd name="connsiteX151" fmla="*/ 4302207 w 5517142"/>
              <a:gd name="connsiteY151" fmla="*/ 1119125 h 1476142"/>
              <a:gd name="connsiteX152" fmla="*/ 4159609 w 5517142"/>
              <a:gd name="connsiteY152" fmla="*/ 1151174 h 1476142"/>
              <a:gd name="connsiteX153" fmla="*/ 3967680 w 5517142"/>
              <a:gd name="connsiteY153" fmla="*/ 1099512 h 1476142"/>
              <a:gd name="connsiteX154" fmla="*/ 3836002 w 5517142"/>
              <a:gd name="connsiteY154" fmla="*/ 958756 h 1476142"/>
              <a:gd name="connsiteX155" fmla="*/ 3788213 w 5517142"/>
              <a:gd name="connsiteY155" fmla="*/ 755442 h 1476142"/>
              <a:gd name="connsiteX156" fmla="*/ 3836002 w 5517142"/>
              <a:gd name="connsiteY156" fmla="*/ 552127 h 1476142"/>
              <a:gd name="connsiteX157" fmla="*/ 3967680 w 5517142"/>
              <a:gd name="connsiteY157" fmla="*/ 411371 h 1476142"/>
              <a:gd name="connsiteX158" fmla="*/ 4159609 w 5517142"/>
              <a:gd name="connsiteY158" fmla="*/ 359710 h 1476142"/>
              <a:gd name="connsiteX159" fmla="*/ 4301436 w 5517142"/>
              <a:gd name="connsiteY159" fmla="*/ 389450 h 1476142"/>
              <a:gd name="connsiteX160" fmla="*/ 4358603 w 5517142"/>
              <a:gd name="connsiteY160" fmla="*/ 424319 h 14761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Lst>
            <a:rect l="l" t="t" r="r" b="b"/>
            <a:pathLst>
              <a:path w="5517142" h="1476142">
                <a:moveTo>
                  <a:pt x="4203416" y="575587"/>
                </a:moveTo>
                <a:cubicBezTo>
                  <a:pt x="4170015" y="575587"/>
                  <a:pt x="4140467" y="583407"/>
                  <a:pt x="4114903" y="599046"/>
                </a:cubicBezTo>
                <a:cubicBezTo>
                  <a:pt x="4089209" y="614686"/>
                  <a:pt x="4068912" y="636094"/>
                  <a:pt x="4053753" y="663143"/>
                </a:cubicBezTo>
                <a:cubicBezTo>
                  <a:pt x="4038594" y="690320"/>
                  <a:pt x="4031014" y="720958"/>
                  <a:pt x="4031014" y="755442"/>
                </a:cubicBezTo>
                <a:cubicBezTo>
                  <a:pt x="4031014" y="789926"/>
                  <a:pt x="4038337" y="820692"/>
                  <a:pt x="4052982" y="847741"/>
                </a:cubicBezTo>
                <a:cubicBezTo>
                  <a:pt x="4067627" y="874789"/>
                  <a:pt x="4088053" y="896198"/>
                  <a:pt x="4114132" y="911837"/>
                </a:cubicBezTo>
                <a:cubicBezTo>
                  <a:pt x="4140211" y="927477"/>
                  <a:pt x="4169501" y="935296"/>
                  <a:pt x="4201874" y="935296"/>
                </a:cubicBezTo>
                <a:cubicBezTo>
                  <a:pt x="4236303" y="935296"/>
                  <a:pt x="4266107" y="927733"/>
                  <a:pt x="4291158" y="912606"/>
                </a:cubicBezTo>
                <a:cubicBezTo>
                  <a:pt x="4316338" y="897480"/>
                  <a:pt x="4336122" y="876456"/>
                  <a:pt x="4350767" y="849279"/>
                </a:cubicBezTo>
                <a:cubicBezTo>
                  <a:pt x="4365412" y="822230"/>
                  <a:pt x="4372735" y="790823"/>
                  <a:pt x="4372735" y="755442"/>
                </a:cubicBezTo>
                <a:cubicBezTo>
                  <a:pt x="4372735" y="720060"/>
                  <a:pt x="4365669" y="688909"/>
                  <a:pt x="4351538" y="662373"/>
                </a:cubicBezTo>
                <a:cubicBezTo>
                  <a:pt x="4337406" y="635838"/>
                  <a:pt x="4317494" y="614686"/>
                  <a:pt x="4291929" y="599046"/>
                </a:cubicBezTo>
                <a:cubicBezTo>
                  <a:pt x="4266365" y="583407"/>
                  <a:pt x="4236817" y="575587"/>
                  <a:pt x="4203416" y="575587"/>
                </a:cubicBezTo>
                <a:close/>
                <a:moveTo>
                  <a:pt x="5122237" y="575586"/>
                </a:moveTo>
                <a:cubicBezTo>
                  <a:pt x="5088836" y="575586"/>
                  <a:pt x="5059289" y="583150"/>
                  <a:pt x="5033723" y="598276"/>
                </a:cubicBezTo>
                <a:cubicBezTo>
                  <a:pt x="5008030" y="613403"/>
                  <a:pt x="4987733" y="634555"/>
                  <a:pt x="4972574" y="661604"/>
                </a:cubicBezTo>
                <a:cubicBezTo>
                  <a:pt x="4957414" y="688781"/>
                  <a:pt x="4949835" y="720957"/>
                  <a:pt x="4949835" y="755441"/>
                </a:cubicBezTo>
                <a:cubicBezTo>
                  <a:pt x="4949835" y="789925"/>
                  <a:pt x="4957158" y="820691"/>
                  <a:pt x="4971803" y="847740"/>
                </a:cubicBezTo>
                <a:cubicBezTo>
                  <a:pt x="4986448" y="874789"/>
                  <a:pt x="5006874" y="896197"/>
                  <a:pt x="5032953" y="911836"/>
                </a:cubicBezTo>
                <a:cubicBezTo>
                  <a:pt x="5059031" y="927476"/>
                  <a:pt x="5088322" y="935296"/>
                  <a:pt x="5120695" y="935296"/>
                </a:cubicBezTo>
                <a:lnTo>
                  <a:pt x="5120695" y="935168"/>
                </a:lnTo>
                <a:cubicBezTo>
                  <a:pt x="5171953" y="935168"/>
                  <a:pt x="5213191" y="918246"/>
                  <a:pt x="5244537" y="884403"/>
                </a:cubicBezTo>
                <a:cubicBezTo>
                  <a:pt x="5275883" y="850560"/>
                  <a:pt x="5291555" y="807616"/>
                  <a:pt x="5291555" y="755441"/>
                </a:cubicBezTo>
                <a:cubicBezTo>
                  <a:pt x="5291555" y="720060"/>
                  <a:pt x="5284490" y="688781"/>
                  <a:pt x="5270359" y="661604"/>
                </a:cubicBezTo>
                <a:cubicBezTo>
                  <a:pt x="5256227" y="634555"/>
                  <a:pt x="5236315" y="613403"/>
                  <a:pt x="5210750" y="598276"/>
                </a:cubicBezTo>
                <a:cubicBezTo>
                  <a:pt x="5185185" y="583150"/>
                  <a:pt x="5155638" y="575586"/>
                  <a:pt x="5122237" y="575586"/>
                </a:cubicBezTo>
                <a:close/>
                <a:moveTo>
                  <a:pt x="1553815" y="569176"/>
                </a:moveTo>
                <a:cubicBezTo>
                  <a:pt x="1521442" y="569176"/>
                  <a:pt x="1492665" y="576483"/>
                  <a:pt x="1467614" y="591097"/>
                </a:cubicBezTo>
                <a:cubicBezTo>
                  <a:pt x="1442563" y="605711"/>
                  <a:pt x="1423293" y="625581"/>
                  <a:pt x="1409676" y="650579"/>
                </a:cubicBezTo>
                <a:cubicBezTo>
                  <a:pt x="1396059" y="675577"/>
                  <a:pt x="1389250" y="703779"/>
                  <a:pt x="1389250" y="735058"/>
                </a:cubicBezTo>
                <a:cubicBezTo>
                  <a:pt x="1389250" y="764158"/>
                  <a:pt x="1396059" y="791591"/>
                  <a:pt x="1409676" y="817102"/>
                </a:cubicBezTo>
                <a:cubicBezTo>
                  <a:pt x="1423165" y="842740"/>
                  <a:pt x="1442306" y="862739"/>
                  <a:pt x="1466843" y="877353"/>
                </a:cubicBezTo>
                <a:cubicBezTo>
                  <a:pt x="1491380" y="891967"/>
                  <a:pt x="1520414" y="899274"/>
                  <a:pt x="1553815" y="899274"/>
                </a:cubicBezTo>
                <a:cubicBezTo>
                  <a:pt x="1587216" y="899274"/>
                  <a:pt x="1616250" y="891967"/>
                  <a:pt x="1640787" y="877353"/>
                </a:cubicBezTo>
                <a:lnTo>
                  <a:pt x="1640787" y="877481"/>
                </a:lnTo>
                <a:cubicBezTo>
                  <a:pt x="1665324" y="862867"/>
                  <a:pt x="1684080" y="843253"/>
                  <a:pt x="1697183" y="818768"/>
                </a:cubicBezTo>
                <a:cubicBezTo>
                  <a:pt x="1710159" y="794283"/>
                  <a:pt x="1716710" y="766337"/>
                  <a:pt x="1716710" y="735058"/>
                </a:cubicBezTo>
                <a:cubicBezTo>
                  <a:pt x="1716710" y="703779"/>
                  <a:pt x="1710287" y="675577"/>
                  <a:pt x="1697183" y="650579"/>
                </a:cubicBezTo>
                <a:cubicBezTo>
                  <a:pt x="1684080" y="625453"/>
                  <a:pt x="1665324" y="605711"/>
                  <a:pt x="1640787" y="591097"/>
                </a:cubicBezTo>
                <a:cubicBezTo>
                  <a:pt x="1616250" y="576483"/>
                  <a:pt x="1586189" y="569176"/>
                  <a:pt x="1553815" y="569176"/>
                </a:cubicBezTo>
                <a:close/>
                <a:moveTo>
                  <a:pt x="2458504" y="541231"/>
                </a:moveTo>
                <a:cubicBezTo>
                  <a:pt x="2420992" y="541231"/>
                  <a:pt x="2388233" y="549820"/>
                  <a:pt x="2360613" y="566997"/>
                </a:cubicBezTo>
                <a:lnTo>
                  <a:pt x="2360485" y="566997"/>
                </a:lnTo>
                <a:cubicBezTo>
                  <a:pt x="2332864" y="584175"/>
                  <a:pt x="2311410" y="608404"/>
                  <a:pt x="2296251" y="639683"/>
                </a:cubicBezTo>
                <a:cubicBezTo>
                  <a:pt x="2291627" y="649297"/>
                  <a:pt x="2287901" y="659809"/>
                  <a:pt x="2284689" y="670706"/>
                </a:cubicBezTo>
                <a:lnTo>
                  <a:pt x="2616646" y="669808"/>
                </a:lnTo>
                <a:cubicBezTo>
                  <a:pt x="2613434" y="655194"/>
                  <a:pt x="2609452" y="641478"/>
                  <a:pt x="2604185" y="629556"/>
                </a:cubicBezTo>
                <a:cubicBezTo>
                  <a:pt x="2591595" y="600969"/>
                  <a:pt x="2573096" y="579048"/>
                  <a:pt x="2548559" y="563921"/>
                </a:cubicBezTo>
                <a:cubicBezTo>
                  <a:pt x="2524022" y="548794"/>
                  <a:pt x="2493961" y="541231"/>
                  <a:pt x="2458504" y="541231"/>
                </a:cubicBezTo>
                <a:close/>
                <a:moveTo>
                  <a:pt x="5072007" y="359709"/>
                </a:moveTo>
                <a:cubicBezTo>
                  <a:pt x="5123265" y="359709"/>
                  <a:pt x="5169512" y="369708"/>
                  <a:pt x="5210750" y="389450"/>
                </a:cubicBezTo>
                <a:cubicBezTo>
                  <a:pt x="5237857" y="402397"/>
                  <a:pt x="5261494" y="419062"/>
                  <a:pt x="5282049" y="438676"/>
                </a:cubicBezTo>
                <a:lnTo>
                  <a:pt x="5282049" y="375349"/>
                </a:lnTo>
                <a:lnTo>
                  <a:pt x="5517142" y="375349"/>
                </a:lnTo>
                <a:lnTo>
                  <a:pt x="5517142" y="1135405"/>
                </a:lnTo>
                <a:lnTo>
                  <a:pt x="5282049" y="1135405"/>
                </a:lnTo>
                <a:lnTo>
                  <a:pt x="5282049" y="1073744"/>
                </a:lnTo>
                <a:cubicBezTo>
                  <a:pt x="5261880" y="1092845"/>
                  <a:pt x="5238370" y="1108741"/>
                  <a:pt x="5211521" y="1121432"/>
                </a:cubicBezTo>
                <a:cubicBezTo>
                  <a:pt x="5169641" y="1141302"/>
                  <a:pt x="5123136" y="1151173"/>
                  <a:pt x="5072007" y="1151173"/>
                </a:cubicBezTo>
                <a:cubicBezTo>
                  <a:pt x="5001992" y="1151173"/>
                  <a:pt x="4939558" y="1133867"/>
                  <a:pt x="4884703" y="1099511"/>
                </a:cubicBezTo>
                <a:cubicBezTo>
                  <a:pt x="4829848" y="1065155"/>
                  <a:pt x="4786426" y="1018237"/>
                  <a:pt x="4754566" y="958755"/>
                </a:cubicBezTo>
                <a:cubicBezTo>
                  <a:pt x="4722707" y="899274"/>
                  <a:pt x="4706777" y="831588"/>
                  <a:pt x="4706777" y="755441"/>
                </a:cubicBezTo>
                <a:cubicBezTo>
                  <a:pt x="4706777" y="679294"/>
                  <a:pt x="4722707" y="611608"/>
                  <a:pt x="4754566" y="552127"/>
                </a:cubicBezTo>
                <a:cubicBezTo>
                  <a:pt x="4786426" y="492645"/>
                  <a:pt x="4829848" y="445727"/>
                  <a:pt x="4884703" y="411371"/>
                </a:cubicBezTo>
                <a:cubicBezTo>
                  <a:pt x="4939558" y="376887"/>
                  <a:pt x="5001992" y="359709"/>
                  <a:pt x="5072007" y="359709"/>
                </a:cubicBezTo>
                <a:close/>
                <a:moveTo>
                  <a:pt x="3400782" y="359709"/>
                </a:moveTo>
                <a:cubicBezTo>
                  <a:pt x="3457179" y="359709"/>
                  <a:pt x="3507024" y="373041"/>
                  <a:pt x="3550445" y="399577"/>
                </a:cubicBezTo>
                <a:lnTo>
                  <a:pt x="3550574" y="399705"/>
                </a:lnTo>
                <a:cubicBezTo>
                  <a:pt x="3593867" y="426241"/>
                  <a:pt x="3628167" y="461494"/>
                  <a:pt x="3653218" y="505208"/>
                </a:cubicBezTo>
                <a:cubicBezTo>
                  <a:pt x="3678269" y="548922"/>
                  <a:pt x="3690859" y="596866"/>
                  <a:pt x="3690859" y="649041"/>
                </a:cubicBezTo>
                <a:lnTo>
                  <a:pt x="3690859" y="1135405"/>
                </a:lnTo>
                <a:lnTo>
                  <a:pt x="3451013" y="1135405"/>
                </a:lnTo>
                <a:lnTo>
                  <a:pt x="3451013" y="702241"/>
                </a:lnTo>
                <a:cubicBezTo>
                  <a:pt x="3451013" y="662629"/>
                  <a:pt x="3438680" y="630581"/>
                  <a:pt x="3414142" y="606096"/>
                </a:cubicBezTo>
                <a:cubicBezTo>
                  <a:pt x="3389606" y="581611"/>
                  <a:pt x="3358517" y="569305"/>
                  <a:pt x="3320876" y="569305"/>
                </a:cubicBezTo>
                <a:cubicBezTo>
                  <a:pt x="3294669" y="569305"/>
                  <a:pt x="3271674" y="574817"/>
                  <a:pt x="3251890" y="585713"/>
                </a:cubicBezTo>
                <a:cubicBezTo>
                  <a:pt x="3231977" y="596610"/>
                  <a:pt x="3216304" y="612249"/>
                  <a:pt x="3204871" y="632632"/>
                </a:cubicBezTo>
                <a:cubicBezTo>
                  <a:pt x="3193437" y="653015"/>
                  <a:pt x="3187657" y="676218"/>
                  <a:pt x="3187657" y="702241"/>
                </a:cubicBezTo>
                <a:lnTo>
                  <a:pt x="3187657" y="1135405"/>
                </a:lnTo>
                <a:lnTo>
                  <a:pt x="2947810" y="1135405"/>
                </a:lnTo>
                <a:lnTo>
                  <a:pt x="2947810" y="375349"/>
                </a:lnTo>
                <a:lnTo>
                  <a:pt x="3187657" y="375349"/>
                </a:lnTo>
                <a:lnTo>
                  <a:pt x="3187657" y="435087"/>
                </a:lnTo>
                <a:cubicBezTo>
                  <a:pt x="3204229" y="420344"/>
                  <a:pt x="3222728" y="407397"/>
                  <a:pt x="3243282" y="396500"/>
                </a:cubicBezTo>
                <a:cubicBezTo>
                  <a:pt x="3289787" y="372016"/>
                  <a:pt x="3344385" y="359709"/>
                  <a:pt x="3400782" y="359709"/>
                </a:cubicBezTo>
                <a:close/>
                <a:moveTo>
                  <a:pt x="1508338" y="359709"/>
                </a:moveTo>
                <a:cubicBezTo>
                  <a:pt x="1560624" y="359709"/>
                  <a:pt x="1607386" y="369452"/>
                  <a:pt x="1648623" y="388681"/>
                </a:cubicBezTo>
                <a:lnTo>
                  <a:pt x="1707332" y="425776"/>
                </a:lnTo>
                <a:lnTo>
                  <a:pt x="1707332" y="425857"/>
                </a:lnTo>
                <a:lnTo>
                  <a:pt x="1707461" y="425857"/>
                </a:lnTo>
                <a:lnTo>
                  <a:pt x="1707332" y="425776"/>
                </a:lnTo>
                <a:lnTo>
                  <a:pt x="1707332" y="375349"/>
                </a:lnTo>
                <a:lnTo>
                  <a:pt x="1942426" y="375349"/>
                </a:lnTo>
                <a:lnTo>
                  <a:pt x="1942426" y="1089897"/>
                </a:lnTo>
                <a:cubicBezTo>
                  <a:pt x="1942426" y="1168094"/>
                  <a:pt x="1924183" y="1235909"/>
                  <a:pt x="1887571" y="1293211"/>
                </a:cubicBezTo>
                <a:cubicBezTo>
                  <a:pt x="1850958" y="1350513"/>
                  <a:pt x="1800856" y="1395381"/>
                  <a:pt x="1737136" y="1427685"/>
                </a:cubicBezTo>
                <a:cubicBezTo>
                  <a:pt x="1673417" y="1459990"/>
                  <a:pt x="1602889" y="1476142"/>
                  <a:pt x="1519258" y="1476142"/>
                </a:cubicBezTo>
                <a:cubicBezTo>
                  <a:pt x="1435626" y="1476142"/>
                  <a:pt x="1362272" y="1461913"/>
                  <a:pt x="1299066" y="1433198"/>
                </a:cubicBezTo>
                <a:cubicBezTo>
                  <a:pt x="1235861" y="1404482"/>
                  <a:pt x="1186016" y="1364102"/>
                  <a:pt x="1149403" y="1311927"/>
                </a:cubicBezTo>
                <a:lnTo>
                  <a:pt x="1296754" y="1164890"/>
                </a:lnTo>
                <a:cubicBezTo>
                  <a:pt x="1323989" y="1197194"/>
                  <a:pt x="1354564" y="1221679"/>
                  <a:pt x="1388479" y="1238344"/>
                </a:cubicBezTo>
                <a:cubicBezTo>
                  <a:pt x="1422394" y="1255009"/>
                  <a:pt x="1463503" y="1263342"/>
                  <a:pt x="1511550" y="1263342"/>
                </a:cubicBezTo>
                <a:cubicBezTo>
                  <a:pt x="1571158" y="1263342"/>
                  <a:pt x="1617920" y="1248728"/>
                  <a:pt x="1651835" y="1219500"/>
                </a:cubicBezTo>
                <a:cubicBezTo>
                  <a:pt x="1685750" y="1190272"/>
                  <a:pt x="1702708" y="1149122"/>
                  <a:pt x="1702708" y="1095922"/>
                </a:cubicBezTo>
                <a:lnTo>
                  <a:pt x="1702708" y="1047849"/>
                </a:lnTo>
                <a:cubicBezTo>
                  <a:pt x="1686264" y="1061053"/>
                  <a:pt x="1668022" y="1072334"/>
                  <a:pt x="1647852" y="1081949"/>
                </a:cubicBezTo>
                <a:cubicBezTo>
                  <a:pt x="1605972" y="1101819"/>
                  <a:pt x="1559468" y="1111689"/>
                  <a:pt x="1508338" y="1111689"/>
                </a:cubicBezTo>
                <a:cubicBezTo>
                  <a:pt x="1438324" y="1111689"/>
                  <a:pt x="1376146" y="1095024"/>
                  <a:pt x="1321805" y="1061694"/>
                </a:cubicBezTo>
                <a:cubicBezTo>
                  <a:pt x="1267464" y="1028364"/>
                  <a:pt x="1224684" y="982984"/>
                  <a:pt x="1193339" y="925681"/>
                </a:cubicBezTo>
                <a:cubicBezTo>
                  <a:pt x="1161993" y="868379"/>
                  <a:pt x="1146320" y="805693"/>
                  <a:pt x="1146320" y="734930"/>
                </a:cubicBezTo>
                <a:cubicBezTo>
                  <a:pt x="1146320" y="664168"/>
                  <a:pt x="1161993" y="600199"/>
                  <a:pt x="1193339" y="543410"/>
                </a:cubicBezTo>
                <a:cubicBezTo>
                  <a:pt x="1224684" y="486620"/>
                  <a:pt x="1267464" y="441753"/>
                  <a:pt x="1321805" y="408935"/>
                </a:cubicBezTo>
                <a:cubicBezTo>
                  <a:pt x="1376146" y="376118"/>
                  <a:pt x="1438324" y="359709"/>
                  <a:pt x="1508338" y="359709"/>
                </a:cubicBezTo>
                <a:close/>
                <a:moveTo>
                  <a:pt x="2457091" y="358171"/>
                </a:moveTo>
                <a:cubicBezTo>
                  <a:pt x="2532244" y="358171"/>
                  <a:pt x="2598661" y="374323"/>
                  <a:pt x="2656085" y="406628"/>
                </a:cubicBezTo>
                <a:lnTo>
                  <a:pt x="2655828" y="406756"/>
                </a:lnTo>
                <a:cubicBezTo>
                  <a:pt x="2713253" y="439061"/>
                  <a:pt x="2758473" y="483928"/>
                  <a:pt x="2791360" y="541231"/>
                </a:cubicBezTo>
                <a:cubicBezTo>
                  <a:pt x="2824248" y="598533"/>
                  <a:pt x="2840691" y="664296"/>
                  <a:pt x="2840691" y="738263"/>
                </a:cubicBezTo>
                <a:cubicBezTo>
                  <a:pt x="2840691" y="751852"/>
                  <a:pt x="2839921" y="766209"/>
                  <a:pt x="2838379" y="781336"/>
                </a:cubicBezTo>
                <a:cubicBezTo>
                  <a:pt x="2836837" y="796463"/>
                  <a:pt x="2833883" y="814025"/>
                  <a:pt x="2829772" y="833767"/>
                </a:cubicBezTo>
                <a:lnTo>
                  <a:pt x="2284304" y="835049"/>
                </a:lnTo>
                <a:cubicBezTo>
                  <a:pt x="2287901" y="846971"/>
                  <a:pt x="2292269" y="858380"/>
                  <a:pt x="2297664" y="868892"/>
                </a:cubicBezTo>
                <a:cubicBezTo>
                  <a:pt x="2313851" y="900684"/>
                  <a:pt x="2336847" y="925169"/>
                  <a:pt x="2366651" y="942347"/>
                </a:cubicBezTo>
                <a:cubicBezTo>
                  <a:pt x="2396455" y="959525"/>
                  <a:pt x="2431783" y="968113"/>
                  <a:pt x="2472507" y="968113"/>
                </a:cubicBezTo>
                <a:cubicBezTo>
                  <a:pt x="2510148" y="968113"/>
                  <a:pt x="2544063" y="961576"/>
                  <a:pt x="2574381" y="948500"/>
                </a:cubicBezTo>
                <a:cubicBezTo>
                  <a:pt x="2604699" y="935424"/>
                  <a:pt x="2631291" y="915811"/>
                  <a:pt x="2654287" y="889788"/>
                </a:cubicBezTo>
                <a:lnTo>
                  <a:pt x="2785965" y="1021185"/>
                </a:lnTo>
                <a:cubicBezTo>
                  <a:pt x="2748453" y="1065027"/>
                  <a:pt x="2702976" y="1097845"/>
                  <a:pt x="2649662" y="1119766"/>
                </a:cubicBezTo>
                <a:cubicBezTo>
                  <a:pt x="2596477" y="1141687"/>
                  <a:pt x="2537896" y="1152583"/>
                  <a:pt x="2474177" y="1152583"/>
                </a:cubicBezTo>
                <a:cubicBezTo>
                  <a:pt x="2391702" y="1152583"/>
                  <a:pt x="2318219" y="1135662"/>
                  <a:pt x="2253986" y="1101819"/>
                </a:cubicBezTo>
                <a:cubicBezTo>
                  <a:pt x="2189753" y="1067976"/>
                  <a:pt x="2139394" y="1020801"/>
                  <a:pt x="2102781" y="960294"/>
                </a:cubicBezTo>
                <a:cubicBezTo>
                  <a:pt x="2066168" y="899915"/>
                  <a:pt x="2047926" y="831588"/>
                  <a:pt x="2047926" y="755441"/>
                </a:cubicBezTo>
                <a:cubicBezTo>
                  <a:pt x="2047926" y="679295"/>
                  <a:pt x="2065911" y="611352"/>
                  <a:pt x="2102010" y="551358"/>
                </a:cubicBezTo>
                <a:cubicBezTo>
                  <a:pt x="2138109" y="491364"/>
                  <a:pt x="2186926" y="444189"/>
                  <a:pt x="2248590" y="409833"/>
                </a:cubicBezTo>
                <a:cubicBezTo>
                  <a:pt x="2310254" y="375349"/>
                  <a:pt x="2381938" y="358171"/>
                  <a:pt x="2457091" y="358171"/>
                </a:cubicBezTo>
                <a:close/>
                <a:moveTo>
                  <a:pt x="547395" y="341250"/>
                </a:moveTo>
                <a:lnTo>
                  <a:pt x="402613" y="735059"/>
                </a:lnTo>
                <a:lnTo>
                  <a:pt x="690121" y="735059"/>
                </a:lnTo>
                <a:close/>
                <a:moveTo>
                  <a:pt x="438841" y="31279"/>
                </a:moveTo>
                <a:lnTo>
                  <a:pt x="661344" y="31279"/>
                </a:lnTo>
                <a:lnTo>
                  <a:pt x="1095561" y="1135406"/>
                </a:lnTo>
                <a:lnTo>
                  <a:pt x="835416" y="1135406"/>
                </a:lnTo>
                <a:lnTo>
                  <a:pt x="762833" y="935168"/>
                </a:lnTo>
                <a:lnTo>
                  <a:pt x="329131" y="935168"/>
                </a:lnTo>
                <a:lnTo>
                  <a:pt x="255519" y="1135406"/>
                </a:lnTo>
                <a:lnTo>
                  <a:pt x="0" y="1135406"/>
                </a:lnTo>
                <a:close/>
                <a:moveTo>
                  <a:pt x="4358603" y="0"/>
                </a:moveTo>
                <a:lnTo>
                  <a:pt x="4598450" y="0"/>
                </a:lnTo>
                <a:lnTo>
                  <a:pt x="4598450" y="1135662"/>
                </a:lnTo>
                <a:lnTo>
                  <a:pt x="4363356" y="1135662"/>
                </a:lnTo>
                <a:lnTo>
                  <a:pt x="4363356" y="1079257"/>
                </a:lnTo>
                <a:cubicBezTo>
                  <a:pt x="4345114" y="1094512"/>
                  <a:pt x="4324817" y="1107844"/>
                  <a:pt x="4302207" y="1119125"/>
                </a:cubicBezTo>
                <a:cubicBezTo>
                  <a:pt x="4259427" y="1140534"/>
                  <a:pt x="4211895" y="1151174"/>
                  <a:pt x="4159609" y="1151174"/>
                </a:cubicBezTo>
                <a:cubicBezTo>
                  <a:pt x="4087539" y="1151174"/>
                  <a:pt x="4023563" y="1133867"/>
                  <a:pt x="3967680" y="1099512"/>
                </a:cubicBezTo>
                <a:cubicBezTo>
                  <a:pt x="3911798" y="1065156"/>
                  <a:pt x="3867862" y="1018237"/>
                  <a:pt x="3836002" y="958756"/>
                </a:cubicBezTo>
                <a:cubicBezTo>
                  <a:pt x="3804143" y="899274"/>
                  <a:pt x="3788213" y="831588"/>
                  <a:pt x="3788213" y="755442"/>
                </a:cubicBezTo>
                <a:cubicBezTo>
                  <a:pt x="3788213" y="679295"/>
                  <a:pt x="3804143" y="611609"/>
                  <a:pt x="3836002" y="552127"/>
                </a:cubicBezTo>
                <a:cubicBezTo>
                  <a:pt x="3867862" y="492646"/>
                  <a:pt x="3911798" y="445727"/>
                  <a:pt x="3967680" y="411371"/>
                </a:cubicBezTo>
                <a:cubicBezTo>
                  <a:pt x="4023563" y="376888"/>
                  <a:pt x="4087539" y="359710"/>
                  <a:pt x="4159609" y="359710"/>
                </a:cubicBezTo>
                <a:cubicBezTo>
                  <a:pt x="4211895" y="359710"/>
                  <a:pt x="4259170" y="369709"/>
                  <a:pt x="4301436" y="389450"/>
                </a:cubicBezTo>
                <a:cubicBezTo>
                  <a:pt x="4322247" y="399193"/>
                  <a:pt x="4341260" y="410859"/>
                  <a:pt x="4358603" y="424319"/>
                </a:cubicBezTo>
                <a:close/>
              </a:path>
            </a:pathLst>
          </a:custGeom>
          <a:solidFill>
            <a:schemeClr val="tx1"/>
          </a:solidFill>
          <a:ln w="12840" cap="flat">
            <a:noFill/>
            <a:prstDash val="solid"/>
            <a:miter/>
          </a:ln>
        </p:spPr>
        <p:txBody>
          <a:bodyPr rtlCol="0" anchor="ctr"/>
          <a:lstStyle/>
          <a:p>
            <a:endParaRPr lang="en-US"/>
          </a:p>
        </p:txBody>
      </p:sp>
      <p:sp>
        <p:nvSpPr>
          <p:cNvPr id="3" name="Slide Number Placeholder 5">
            <a:extLst>
              <a:ext uri="{FF2B5EF4-FFF2-40B4-BE49-F238E27FC236}">
                <a16:creationId xmlns:a16="http://schemas.microsoft.com/office/drawing/2014/main" id="{252BE351-19F9-82F8-72BF-327730FABE74}"/>
              </a:ext>
            </a:extLst>
          </p:cNvPr>
          <p:cNvSpPr txBox="1">
            <a:spLocks/>
          </p:cNvSpPr>
          <p:nvPr userDrawn="1"/>
        </p:nvSpPr>
        <p:spPr>
          <a:xfrm>
            <a:off x="9118378" y="6499230"/>
            <a:ext cx="2266709" cy="273040"/>
          </a:xfrm>
          <a:prstGeom prst="rect">
            <a:avLst/>
          </a:prstGeom>
        </p:spPr>
        <p:txBody>
          <a:bodyPr vert="horz" lIns="0" tIns="0" rIns="0" bIns="0" rtlCol="0" anchor="ctr"/>
          <a:lstStyle>
            <a:defPPr>
              <a:defRPr lang="en-US"/>
            </a:defPPr>
            <a:lvl1pPr marL="0" algn="r" defTabSz="914400" rtl="0" eaLnBrk="1" latinLnBrk="0" hangingPunct="1">
              <a:defRPr sz="800" kern="1200">
                <a:solidFill>
                  <a:schemeClr val="bg1"/>
                </a:solidFill>
                <a:latin typeface="Outfi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sz="600" b="0" i="0">
                <a:solidFill>
                  <a:schemeClr val="tx1"/>
                </a:solidFill>
                <a:latin typeface="Outfit Light" pitchFamily="2" charset="0"/>
              </a:rPr>
              <a:t>© Sovos 2025. Proprietary and Confidential</a:t>
            </a:r>
          </a:p>
        </p:txBody>
      </p:sp>
      <p:sp>
        <p:nvSpPr>
          <p:cNvPr id="6" name="Freeform 5">
            <a:extLst>
              <a:ext uri="{FF2B5EF4-FFF2-40B4-BE49-F238E27FC236}">
                <a16:creationId xmlns:a16="http://schemas.microsoft.com/office/drawing/2014/main" id="{B6468CAB-F988-AD0C-0227-B61D094AB2DF}"/>
              </a:ext>
            </a:extLst>
          </p:cNvPr>
          <p:cNvSpPr/>
          <p:nvPr userDrawn="1"/>
        </p:nvSpPr>
        <p:spPr>
          <a:xfrm rot="2078316">
            <a:off x="824662" y="5675257"/>
            <a:ext cx="497017" cy="929172"/>
          </a:xfrm>
          <a:custGeom>
            <a:avLst/>
            <a:gdLst>
              <a:gd name="connsiteX0" fmla="*/ 496960 w 497017"/>
              <a:gd name="connsiteY0" fmla="*/ 554989 h 929172"/>
              <a:gd name="connsiteX1" fmla="*/ 497017 w 497017"/>
              <a:gd name="connsiteY1" fmla="*/ 560030 h 929172"/>
              <a:gd name="connsiteX2" fmla="*/ 496253 w 497017"/>
              <a:gd name="connsiteY2" fmla="*/ 561983 h 929172"/>
              <a:gd name="connsiteX3" fmla="*/ 467309 w 497017"/>
              <a:gd name="connsiteY3" fmla="*/ 444583 h 929172"/>
              <a:gd name="connsiteX4" fmla="*/ 470293 w 497017"/>
              <a:gd name="connsiteY4" fmla="*/ 448901 h 929172"/>
              <a:gd name="connsiteX5" fmla="*/ 452400 w 497017"/>
              <a:gd name="connsiteY5" fmla="*/ 625852 h 929172"/>
              <a:gd name="connsiteX6" fmla="*/ 452895 w 497017"/>
              <a:gd name="connsiteY6" fmla="*/ 635617 h 929172"/>
              <a:gd name="connsiteX7" fmla="*/ 449645 w 497017"/>
              <a:gd name="connsiteY7" fmla="*/ 638989 h 929172"/>
              <a:gd name="connsiteX8" fmla="*/ 448979 w 497017"/>
              <a:gd name="connsiteY8" fmla="*/ 625852 h 929172"/>
              <a:gd name="connsiteX9" fmla="*/ 436391 w 497017"/>
              <a:gd name="connsiteY9" fmla="*/ 399829 h 929172"/>
              <a:gd name="connsiteX10" fmla="*/ 438967 w 497017"/>
              <a:gd name="connsiteY10" fmla="*/ 403558 h 929172"/>
              <a:gd name="connsiteX11" fmla="*/ 430899 w 497017"/>
              <a:gd name="connsiteY11" fmla="*/ 434856 h 929172"/>
              <a:gd name="connsiteX12" fmla="*/ 411584 w 497017"/>
              <a:gd name="connsiteY12" fmla="*/ 625852 h 929172"/>
              <a:gd name="connsiteX13" fmla="*/ 413701 w 497017"/>
              <a:gd name="connsiteY13" fmla="*/ 667637 h 929172"/>
              <a:gd name="connsiteX14" fmla="*/ 410395 w 497017"/>
              <a:gd name="connsiteY14" fmla="*/ 669921 h 929172"/>
              <a:gd name="connsiteX15" fmla="*/ 408163 w 497017"/>
              <a:gd name="connsiteY15" fmla="*/ 625852 h 929172"/>
              <a:gd name="connsiteX16" fmla="*/ 427546 w 497017"/>
              <a:gd name="connsiteY16" fmla="*/ 434151 h 929172"/>
              <a:gd name="connsiteX17" fmla="*/ 405731 w 497017"/>
              <a:gd name="connsiteY17" fmla="*/ 355449 h 929172"/>
              <a:gd name="connsiteX18" fmla="*/ 408299 w 497017"/>
              <a:gd name="connsiteY18" fmla="*/ 359165 h 929172"/>
              <a:gd name="connsiteX19" fmla="*/ 390911 w 497017"/>
              <a:gd name="connsiteY19" fmla="*/ 426628 h 929172"/>
              <a:gd name="connsiteX20" fmla="*/ 370767 w 497017"/>
              <a:gd name="connsiteY20" fmla="*/ 625851 h 929172"/>
              <a:gd name="connsiteX21" fmla="*/ 374264 w 497017"/>
              <a:gd name="connsiteY21" fmla="*/ 694882 h 929172"/>
              <a:gd name="connsiteX22" fmla="*/ 370959 w 497017"/>
              <a:gd name="connsiteY22" fmla="*/ 697165 h 929172"/>
              <a:gd name="connsiteX23" fmla="*/ 367346 w 497017"/>
              <a:gd name="connsiteY23" fmla="*/ 625851 h 929172"/>
              <a:gd name="connsiteX24" fmla="*/ 387561 w 497017"/>
              <a:gd name="connsiteY24" fmla="*/ 425946 h 929172"/>
              <a:gd name="connsiteX25" fmla="*/ 375607 w 497017"/>
              <a:gd name="connsiteY25" fmla="*/ 311845 h 929172"/>
              <a:gd name="connsiteX26" fmla="*/ 377982 w 497017"/>
              <a:gd name="connsiteY26" fmla="*/ 315282 h 929172"/>
              <a:gd name="connsiteX27" fmla="*/ 376358 w 497017"/>
              <a:gd name="connsiteY27" fmla="*/ 319710 h 929172"/>
              <a:gd name="connsiteX28" fmla="*/ 329951 w 497017"/>
              <a:gd name="connsiteY28" fmla="*/ 625852 h 929172"/>
              <a:gd name="connsiteX29" fmla="*/ 334829 w 497017"/>
              <a:gd name="connsiteY29" fmla="*/ 722126 h 929172"/>
              <a:gd name="connsiteX30" fmla="*/ 331523 w 497017"/>
              <a:gd name="connsiteY30" fmla="*/ 724410 h 929172"/>
              <a:gd name="connsiteX31" fmla="*/ 326530 w 497017"/>
              <a:gd name="connsiteY31" fmla="*/ 625852 h 929172"/>
              <a:gd name="connsiteX32" fmla="*/ 373093 w 497017"/>
              <a:gd name="connsiteY32" fmla="*/ 318701 h 929172"/>
              <a:gd name="connsiteX33" fmla="*/ 347247 w 497017"/>
              <a:gd name="connsiteY33" fmla="*/ 270793 h 929172"/>
              <a:gd name="connsiteX34" fmla="*/ 349621 w 497017"/>
              <a:gd name="connsiteY34" fmla="*/ 274230 h 929172"/>
              <a:gd name="connsiteX35" fmla="*/ 337384 w 497017"/>
              <a:gd name="connsiteY35" fmla="*/ 307600 h 929172"/>
              <a:gd name="connsiteX36" fmla="*/ 289135 w 497017"/>
              <a:gd name="connsiteY36" fmla="*/ 625852 h 929172"/>
              <a:gd name="connsiteX37" fmla="*/ 294677 w 497017"/>
              <a:gd name="connsiteY37" fmla="*/ 735242 h 929172"/>
              <a:gd name="connsiteX38" fmla="*/ 296701 w 497017"/>
              <a:gd name="connsiteY38" fmla="*/ 748467 h 929172"/>
              <a:gd name="connsiteX39" fmla="*/ 293576 w 497017"/>
              <a:gd name="connsiteY39" fmla="*/ 750626 h 929172"/>
              <a:gd name="connsiteX40" fmla="*/ 291274 w 497017"/>
              <a:gd name="connsiteY40" fmla="*/ 735587 h 929172"/>
              <a:gd name="connsiteX41" fmla="*/ 285714 w 497017"/>
              <a:gd name="connsiteY41" fmla="*/ 625852 h 929172"/>
              <a:gd name="connsiteX42" fmla="*/ 334119 w 497017"/>
              <a:gd name="connsiteY42" fmla="*/ 306592 h 929172"/>
              <a:gd name="connsiteX43" fmla="*/ 318872 w 497017"/>
              <a:gd name="connsiteY43" fmla="*/ 229721 h 929172"/>
              <a:gd name="connsiteX44" fmla="*/ 321247 w 497017"/>
              <a:gd name="connsiteY44" fmla="*/ 233158 h 929172"/>
              <a:gd name="connsiteX45" fmla="*/ 298401 w 497017"/>
              <a:gd name="connsiteY45" fmla="*/ 295461 h 929172"/>
              <a:gd name="connsiteX46" fmla="*/ 248318 w 497017"/>
              <a:gd name="connsiteY46" fmla="*/ 625851 h 929172"/>
              <a:gd name="connsiteX47" fmla="*/ 254071 w 497017"/>
              <a:gd name="connsiteY47" fmla="*/ 739414 h 929172"/>
              <a:gd name="connsiteX48" fmla="*/ 259401 w 497017"/>
              <a:gd name="connsiteY48" fmla="*/ 774235 h 929172"/>
              <a:gd name="connsiteX49" fmla="*/ 256274 w 497017"/>
              <a:gd name="connsiteY49" fmla="*/ 776396 h 929172"/>
              <a:gd name="connsiteX50" fmla="*/ 250667 w 497017"/>
              <a:gd name="connsiteY50" fmla="*/ 739760 h 929172"/>
              <a:gd name="connsiteX51" fmla="*/ 244897 w 497017"/>
              <a:gd name="connsiteY51" fmla="*/ 625851 h 929172"/>
              <a:gd name="connsiteX52" fmla="*/ 295136 w 497017"/>
              <a:gd name="connsiteY52" fmla="*/ 294452 h 929172"/>
              <a:gd name="connsiteX53" fmla="*/ 290513 w 497017"/>
              <a:gd name="connsiteY53" fmla="*/ 188671 h 929172"/>
              <a:gd name="connsiteX54" fmla="*/ 292887 w 497017"/>
              <a:gd name="connsiteY54" fmla="*/ 192107 h 929172"/>
              <a:gd name="connsiteX55" fmla="*/ 259427 w 497017"/>
              <a:gd name="connsiteY55" fmla="*/ 283351 h 929172"/>
              <a:gd name="connsiteX56" fmla="*/ 207502 w 497017"/>
              <a:gd name="connsiteY56" fmla="*/ 625852 h 929172"/>
              <a:gd name="connsiteX57" fmla="*/ 213466 w 497017"/>
              <a:gd name="connsiteY57" fmla="*/ 743576 h 929172"/>
              <a:gd name="connsiteX58" fmla="*/ 222102 w 497017"/>
              <a:gd name="connsiteY58" fmla="*/ 800003 h 929172"/>
              <a:gd name="connsiteX59" fmla="*/ 218977 w 497017"/>
              <a:gd name="connsiteY59" fmla="*/ 802162 h 929172"/>
              <a:gd name="connsiteX60" fmla="*/ 210063 w 497017"/>
              <a:gd name="connsiteY60" fmla="*/ 743922 h 929172"/>
              <a:gd name="connsiteX61" fmla="*/ 204081 w 497017"/>
              <a:gd name="connsiteY61" fmla="*/ 625852 h 929172"/>
              <a:gd name="connsiteX62" fmla="*/ 256161 w 497017"/>
              <a:gd name="connsiteY62" fmla="*/ 282343 h 929172"/>
              <a:gd name="connsiteX63" fmla="*/ 263001 w 497017"/>
              <a:gd name="connsiteY63" fmla="*/ 148848 h 929172"/>
              <a:gd name="connsiteX64" fmla="*/ 265247 w 497017"/>
              <a:gd name="connsiteY64" fmla="*/ 152098 h 929172"/>
              <a:gd name="connsiteX65" fmla="*/ 260657 w 497017"/>
              <a:gd name="connsiteY65" fmla="*/ 161611 h 929172"/>
              <a:gd name="connsiteX66" fmla="*/ 166686 w 497017"/>
              <a:gd name="connsiteY66" fmla="*/ 625852 h 929172"/>
              <a:gd name="connsiteX67" fmla="*/ 172862 w 497017"/>
              <a:gd name="connsiteY67" fmla="*/ 747737 h 929172"/>
              <a:gd name="connsiteX68" fmla="*/ 184806 w 497017"/>
              <a:gd name="connsiteY68" fmla="*/ 825769 h 929172"/>
              <a:gd name="connsiteX69" fmla="*/ 181676 w 497017"/>
              <a:gd name="connsiteY69" fmla="*/ 827932 h 929172"/>
              <a:gd name="connsiteX70" fmla="*/ 169458 w 497017"/>
              <a:gd name="connsiteY70" fmla="*/ 748096 h 929172"/>
              <a:gd name="connsiteX71" fmla="*/ 163265 w 497017"/>
              <a:gd name="connsiteY71" fmla="*/ 625852 h 929172"/>
              <a:gd name="connsiteX72" fmla="*/ 257497 w 497017"/>
              <a:gd name="connsiteY72" fmla="*/ 160257 h 929172"/>
              <a:gd name="connsiteX73" fmla="*/ 236358 w 497017"/>
              <a:gd name="connsiteY73" fmla="*/ 110283 h 929172"/>
              <a:gd name="connsiteX74" fmla="*/ 238588 w 497017"/>
              <a:gd name="connsiteY74" fmla="*/ 113509 h 929172"/>
              <a:gd name="connsiteX75" fmla="*/ 223047 w 497017"/>
              <a:gd name="connsiteY75" fmla="*/ 145722 h 929172"/>
              <a:gd name="connsiteX76" fmla="*/ 125869 w 497017"/>
              <a:gd name="connsiteY76" fmla="*/ 625851 h 929172"/>
              <a:gd name="connsiteX77" fmla="*/ 132255 w 497017"/>
              <a:gd name="connsiteY77" fmla="*/ 751910 h 929172"/>
              <a:gd name="connsiteX78" fmla="*/ 147503 w 497017"/>
              <a:gd name="connsiteY78" fmla="*/ 851540 h 929172"/>
              <a:gd name="connsiteX79" fmla="*/ 144379 w 497017"/>
              <a:gd name="connsiteY79" fmla="*/ 853698 h 929172"/>
              <a:gd name="connsiteX80" fmla="*/ 128852 w 497017"/>
              <a:gd name="connsiteY80" fmla="*/ 752256 h 929172"/>
              <a:gd name="connsiteX81" fmla="*/ 122448 w 497017"/>
              <a:gd name="connsiteY81" fmla="*/ 625851 h 929172"/>
              <a:gd name="connsiteX82" fmla="*/ 219898 w 497017"/>
              <a:gd name="connsiteY82" fmla="*/ 144400 h 929172"/>
              <a:gd name="connsiteX83" fmla="*/ 209700 w 497017"/>
              <a:gd name="connsiteY83" fmla="*/ 71694 h 929172"/>
              <a:gd name="connsiteX84" fmla="*/ 211946 w 497017"/>
              <a:gd name="connsiteY84" fmla="*/ 74946 h 929172"/>
              <a:gd name="connsiteX85" fmla="*/ 185449 w 497017"/>
              <a:gd name="connsiteY85" fmla="*/ 129866 h 929172"/>
              <a:gd name="connsiteX86" fmla="*/ 85053 w 497017"/>
              <a:gd name="connsiteY86" fmla="*/ 625852 h 929172"/>
              <a:gd name="connsiteX87" fmla="*/ 91651 w 497017"/>
              <a:gd name="connsiteY87" fmla="*/ 756072 h 929172"/>
              <a:gd name="connsiteX88" fmla="*/ 110207 w 497017"/>
              <a:gd name="connsiteY88" fmla="*/ 877306 h 929172"/>
              <a:gd name="connsiteX89" fmla="*/ 107077 w 497017"/>
              <a:gd name="connsiteY89" fmla="*/ 879468 h 929172"/>
              <a:gd name="connsiteX90" fmla="*/ 88247 w 497017"/>
              <a:gd name="connsiteY90" fmla="*/ 756431 h 929172"/>
              <a:gd name="connsiteX91" fmla="*/ 81632 w 497017"/>
              <a:gd name="connsiteY91" fmla="*/ 625852 h 929172"/>
              <a:gd name="connsiteX92" fmla="*/ 182289 w 497017"/>
              <a:gd name="connsiteY92" fmla="*/ 128512 h 929172"/>
              <a:gd name="connsiteX93" fmla="*/ 183058 w 497017"/>
              <a:gd name="connsiteY93" fmla="*/ 33131 h 929172"/>
              <a:gd name="connsiteX94" fmla="*/ 185287 w 497017"/>
              <a:gd name="connsiteY94" fmla="*/ 36357 h 929172"/>
              <a:gd name="connsiteX95" fmla="*/ 147840 w 497017"/>
              <a:gd name="connsiteY95" fmla="*/ 113977 h 929172"/>
              <a:gd name="connsiteX96" fmla="*/ 44237 w 497017"/>
              <a:gd name="connsiteY96" fmla="*/ 625852 h 929172"/>
              <a:gd name="connsiteX97" fmla="*/ 71026 w 497017"/>
              <a:gd name="connsiteY97" fmla="*/ 890800 h 929172"/>
              <a:gd name="connsiteX98" fmla="*/ 73996 w 497017"/>
              <a:gd name="connsiteY98" fmla="*/ 902322 h 929172"/>
              <a:gd name="connsiteX99" fmla="*/ 71003 w 497017"/>
              <a:gd name="connsiteY99" fmla="*/ 904390 h 929172"/>
              <a:gd name="connsiteX100" fmla="*/ 67676 w 497017"/>
              <a:gd name="connsiteY100" fmla="*/ 891483 h 929172"/>
              <a:gd name="connsiteX101" fmla="*/ 40816 w 497017"/>
              <a:gd name="connsiteY101" fmla="*/ 625852 h 929172"/>
              <a:gd name="connsiteX102" fmla="*/ 144691 w 497017"/>
              <a:gd name="connsiteY102" fmla="*/ 112656 h 929172"/>
              <a:gd name="connsiteX103" fmla="*/ 153297 w 497017"/>
              <a:gd name="connsiteY103" fmla="*/ 0 h 929172"/>
              <a:gd name="connsiteX104" fmla="*/ 155380 w 497017"/>
              <a:gd name="connsiteY104" fmla="*/ 2008 h 929172"/>
              <a:gd name="connsiteX105" fmla="*/ 106055 w 497017"/>
              <a:gd name="connsiteY105" fmla="*/ 106230 h 929172"/>
              <a:gd name="connsiteX106" fmla="*/ 3421 w 497017"/>
              <a:gd name="connsiteY106" fmla="*/ 625852 h 929172"/>
              <a:gd name="connsiteX107" fmla="*/ 29487 w 497017"/>
              <a:gd name="connsiteY107" fmla="*/ 892682 h 929172"/>
              <a:gd name="connsiteX108" fmla="*/ 38095 w 497017"/>
              <a:gd name="connsiteY108" fmla="*/ 927124 h 929172"/>
              <a:gd name="connsiteX109" fmla="*/ 35131 w 497017"/>
              <a:gd name="connsiteY109" fmla="*/ 929172 h 929172"/>
              <a:gd name="connsiteX110" fmla="*/ 27641 w 497017"/>
              <a:gd name="connsiteY110" fmla="*/ 900045 h 929172"/>
              <a:gd name="connsiteX111" fmla="*/ 0 w 497017"/>
              <a:gd name="connsiteY111" fmla="*/ 625852 h 929172"/>
              <a:gd name="connsiteX112" fmla="*/ 106918 w 497017"/>
              <a:gd name="connsiteY112" fmla="*/ 96275 h 9291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Lst>
            <a:rect l="l" t="t" r="r" b="b"/>
            <a:pathLst>
              <a:path w="497017" h="929172">
                <a:moveTo>
                  <a:pt x="496960" y="554989"/>
                </a:moveTo>
                <a:lnTo>
                  <a:pt x="497017" y="560030"/>
                </a:lnTo>
                <a:lnTo>
                  <a:pt x="496253" y="561983"/>
                </a:lnTo>
                <a:close/>
                <a:moveTo>
                  <a:pt x="467309" y="444583"/>
                </a:moveTo>
                <a:lnTo>
                  <a:pt x="470293" y="448901"/>
                </a:lnTo>
                <a:lnTo>
                  <a:pt x="452400" y="625852"/>
                </a:lnTo>
                <a:lnTo>
                  <a:pt x="452895" y="635617"/>
                </a:lnTo>
                <a:lnTo>
                  <a:pt x="449645" y="638989"/>
                </a:lnTo>
                <a:lnTo>
                  <a:pt x="448979" y="625852"/>
                </a:lnTo>
                <a:close/>
                <a:moveTo>
                  <a:pt x="436391" y="399829"/>
                </a:moveTo>
                <a:lnTo>
                  <a:pt x="438967" y="403558"/>
                </a:lnTo>
                <a:lnTo>
                  <a:pt x="430899" y="434856"/>
                </a:lnTo>
                <a:cubicBezTo>
                  <a:pt x="418236" y="496571"/>
                  <a:pt x="411584" y="560450"/>
                  <a:pt x="411584" y="625852"/>
                </a:cubicBezTo>
                <a:lnTo>
                  <a:pt x="413701" y="667637"/>
                </a:lnTo>
                <a:lnTo>
                  <a:pt x="410395" y="669921"/>
                </a:lnTo>
                <a:lnTo>
                  <a:pt x="408163" y="625852"/>
                </a:lnTo>
                <a:cubicBezTo>
                  <a:pt x="408163" y="560207"/>
                  <a:pt x="414838" y="496092"/>
                  <a:pt x="427546" y="434151"/>
                </a:cubicBezTo>
                <a:close/>
                <a:moveTo>
                  <a:pt x="405731" y="355449"/>
                </a:moveTo>
                <a:lnTo>
                  <a:pt x="408299" y="359165"/>
                </a:lnTo>
                <a:lnTo>
                  <a:pt x="390911" y="426628"/>
                </a:lnTo>
                <a:cubicBezTo>
                  <a:pt x="377705" y="491000"/>
                  <a:pt x="370767" y="557631"/>
                  <a:pt x="370767" y="625851"/>
                </a:cubicBezTo>
                <a:lnTo>
                  <a:pt x="374264" y="694882"/>
                </a:lnTo>
                <a:lnTo>
                  <a:pt x="370959" y="697165"/>
                </a:lnTo>
                <a:lnTo>
                  <a:pt x="367346" y="625851"/>
                </a:lnTo>
                <a:cubicBezTo>
                  <a:pt x="367346" y="557397"/>
                  <a:pt x="374308" y="490539"/>
                  <a:pt x="387561" y="425946"/>
                </a:cubicBezTo>
                <a:close/>
                <a:moveTo>
                  <a:pt x="375607" y="311845"/>
                </a:moveTo>
                <a:lnTo>
                  <a:pt x="377982" y="315282"/>
                </a:lnTo>
                <a:lnTo>
                  <a:pt x="376358" y="319710"/>
                </a:lnTo>
                <a:cubicBezTo>
                  <a:pt x="346203" y="416464"/>
                  <a:pt x="329951" y="519294"/>
                  <a:pt x="329951" y="625852"/>
                </a:cubicBezTo>
                <a:lnTo>
                  <a:pt x="334829" y="722126"/>
                </a:lnTo>
                <a:lnTo>
                  <a:pt x="331523" y="724410"/>
                </a:lnTo>
                <a:lnTo>
                  <a:pt x="326530" y="625852"/>
                </a:lnTo>
                <a:cubicBezTo>
                  <a:pt x="326530" y="518944"/>
                  <a:pt x="342836" y="415775"/>
                  <a:pt x="373093" y="318701"/>
                </a:cubicBezTo>
                <a:close/>
                <a:moveTo>
                  <a:pt x="347247" y="270793"/>
                </a:moveTo>
                <a:lnTo>
                  <a:pt x="349621" y="274230"/>
                </a:lnTo>
                <a:lnTo>
                  <a:pt x="337384" y="307600"/>
                </a:lnTo>
                <a:cubicBezTo>
                  <a:pt x="306032" y="408183"/>
                  <a:pt x="289135" y="515081"/>
                  <a:pt x="289135" y="625852"/>
                </a:cubicBezTo>
                <a:cubicBezTo>
                  <a:pt x="289135" y="662776"/>
                  <a:pt x="291012" y="699269"/>
                  <a:pt x="294677" y="735242"/>
                </a:cubicBezTo>
                <a:lnTo>
                  <a:pt x="296701" y="748467"/>
                </a:lnTo>
                <a:lnTo>
                  <a:pt x="293576" y="750626"/>
                </a:lnTo>
                <a:lnTo>
                  <a:pt x="291274" y="735587"/>
                </a:lnTo>
                <a:cubicBezTo>
                  <a:pt x="287598" y="699501"/>
                  <a:pt x="285714" y="662892"/>
                  <a:pt x="285714" y="625852"/>
                </a:cubicBezTo>
                <a:cubicBezTo>
                  <a:pt x="285714" y="514731"/>
                  <a:pt x="302666" y="407494"/>
                  <a:pt x="334119" y="306592"/>
                </a:cubicBezTo>
                <a:close/>
                <a:moveTo>
                  <a:pt x="318872" y="229721"/>
                </a:moveTo>
                <a:lnTo>
                  <a:pt x="321247" y="233158"/>
                </a:lnTo>
                <a:lnTo>
                  <a:pt x="298401" y="295461"/>
                </a:lnTo>
                <a:cubicBezTo>
                  <a:pt x="265857" y="399878"/>
                  <a:pt x="248318" y="510853"/>
                  <a:pt x="248318" y="625851"/>
                </a:cubicBezTo>
                <a:cubicBezTo>
                  <a:pt x="248318" y="664184"/>
                  <a:pt x="250267" y="702069"/>
                  <a:pt x="254071" y="739414"/>
                </a:cubicBezTo>
                <a:lnTo>
                  <a:pt x="259401" y="774235"/>
                </a:lnTo>
                <a:lnTo>
                  <a:pt x="256274" y="776396"/>
                </a:lnTo>
                <a:lnTo>
                  <a:pt x="250667" y="739760"/>
                </a:lnTo>
                <a:cubicBezTo>
                  <a:pt x="246852" y="702301"/>
                  <a:pt x="244897" y="664300"/>
                  <a:pt x="244897" y="625851"/>
                </a:cubicBezTo>
                <a:cubicBezTo>
                  <a:pt x="244897" y="510503"/>
                  <a:pt x="262491" y="399189"/>
                  <a:pt x="295136" y="294452"/>
                </a:cubicBezTo>
                <a:close/>
                <a:moveTo>
                  <a:pt x="290513" y="188671"/>
                </a:moveTo>
                <a:lnTo>
                  <a:pt x="292887" y="192107"/>
                </a:lnTo>
                <a:lnTo>
                  <a:pt x="259427" y="283351"/>
                </a:lnTo>
                <a:cubicBezTo>
                  <a:pt x="225686" y="391598"/>
                  <a:pt x="207502" y="506641"/>
                  <a:pt x="207502" y="625852"/>
                </a:cubicBezTo>
                <a:cubicBezTo>
                  <a:pt x="207502" y="665589"/>
                  <a:pt x="209523" y="704863"/>
                  <a:pt x="213466" y="743576"/>
                </a:cubicBezTo>
                <a:lnTo>
                  <a:pt x="222102" y="800003"/>
                </a:lnTo>
                <a:lnTo>
                  <a:pt x="218977" y="802162"/>
                </a:lnTo>
                <a:lnTo>
                  <a:pt x="210063" y="743922"/>
                </a:lnTo>
                <a:cubicBezTo>
                  <a:pt x="206108" y="705095"/>
                  <a:pt x="204081" y="665706"/>
                  <a:pt x="204081" y="625852"/>
                </a:cubicBezTo>
                <a:cubicBezTo>
                  <a:pt x="204081" y="506291"/>
                  <a:pt x="222320" y="390910"/>
                  <a:pt x="256161" y="282343"/>
                </a:cubicBezTo>
                <a:close/>
                <a:moveTo>
                  <a:pt x="263001" y="148848"/>
                </a:moveTo>
                <a:lnTo>
                  <a:pt x="265247" y="152098"/>
                </a:lnTo>
                <a:lnTo>
                  <a:pt x="260657" y="161611"/>
                </a:lnTo>
                <a:cubicBezTo>
                  <a:pt x="200160" y="304390"/>
                  <a:pt x="166686" y="461287"/>
                  <a:pt x="166686" y="625852"/>
                </a:cubicBezTo>
                <a:cubicBezTo>
                  <a:pt x="166686" y="666993"/>
                  <a:pt x="168778" y="707655"/>
                  <a:pt x="172862" y="747737"/>
                </a:cubicBezTo>
                <a:lnTo>
                  <a:pt x="184806" y="825769"/>
                </a:lnTo>
                <a:lnTo>
                  <a:pt x="181676" y="827932"/>
                </a:lnTo>
                <a:lnTo>
                  <a:pt x="169458" y="748096"/>
                </a:lnTo>
                <a:cubicBezTo>
                  <a:pt x="165363" y="707897"/>
                  <a:pt x="163265" y="667115"/>
                  <a:pt x="163265" y="625852"/>
                </a:cubicBezTo>
                <a:cubicBezTo>
                  <a:pt x="163265" y="460801"/>
                  <a:pt x="196832" y="303447"/>
                  <a:pt x="257497" y="160257"/>
                </a:cubicBezTo>
                <a:close/>
                <a:moveTo>
                  <a:pt x="236358" y="110283"/>
                </a:moveTo>
                <a:lnTo>
                  <a:pt x="238588" y="113509"/>
                </a:lnTo>
                <a:lnTo>
                  <a:pt x="223047" y="145722"/>
                </a:lnTo>
                <a:cubicBezTo>
                  <a:pt x="160485" y="293383"/>
                  <a:pt x="125869" y="455650"/>
                  <a:pt x="125869" y="625851"/>
                </a:cubicBezTo>
                <a:cubicBezTo>
                  <a:pt x="125869" y="668401"/>
                  <a:pt x="128033" y="710456"/>
                  <a:pt x="132255" y="751910"/>
                </a:cubicBezTo>
                <a:lnTo>
                  <a:pt x="147503" y="851540"/>
                </a:lnTo>
                <a:lnTo>
                  <a:pt x="144379" y="853698"/>
                </a:lnTo>
                <a:lnTo>
                  <a:pt x="128852" y="752256"/>
                </a:lnTo>
                <a:cubicBezTo>
                  <a:pt x="124618" y="710688"/>
                  <a:pt x="122448" y="668518"/>
                  <a:pt x="122448" y="625851"/>
                </a:cubicBezTo>
                <a:cubicBezTo>
                  <a:pt x="122448" y="455183"/>
                  <a:pt x="157161" y="292470"/>
                  <a:pt x="219898" y="144400"/>
                </a:cubicBezTo>
                <a:close/>
                <a:moveTo>
                  <a:pt x="209700" y="71694"/>
                </a:moveTo>
                <a:lnTo>
                  <a:pt x="211946" y="74946"/>
                </a:lnTo>
                <a:lnTo>
                  <a:pt x="185449" y="129866"/>
                </a:lnTo>
                <a:cubicBezTo>
                  <a:pt x="120816" y="282408"/>
                  <a:pt x="85053" y="450034"/>
                  <a:pt x="85053" y="625852"/>
                </a:cubicBezTo>
                <a:cubicBezTo>
                  <a:pt x="85053" y="669807"/>
                  <a:pt x="87288" y="713249"/>
                  <a:pt x="91651" y="756072"/>
                </a:cubicBezTo>
                <a:lnTo>
                  <a:pt x="110207" y="877306"/>
                </a:lnTo>
                <a:lnTo>
                  <a:pt x="107077" y="879468"/>
                </a:lnTo>
                <a:lnTo>
                  <a:pt x="88247" y="756431"/>
                </a:lnTo>
                <a:cubicBezTo>
                  <a:pt x="83873" y="713490"/>
                  <a:pt x="81632" y="669928"/>
                  <a:pt x="81632" y="625852"/>
                </a:cubicBezTo>
                <a:cubicBezTo>
                  <a:pt x="81632" y="449548"/>
                  <a:pt x="117487" y="281465"/>
                  <a:pt x="182289" y="128512"/>
                </a:cubicBezTo>
                <a:close/>
                <a:moveTo>
                  <a:pt x="183058" y="33131"/>
                </a:moveTo>
                <a:lnTo>
                  <a:pt x="185287" y="36357"/>
                </a:lnTo>
                <a:lnTo>
                  <a:pt x="147840" y="113977"/>
                </a:lnTo>
                <a:cubicBezTo>
                  <a:pt x="81142" y="271402"/>
                  <a:pt x="44237" y="444397"/>
                  <a:pt x="44237" y="625852"/>
                </a:cubicBezTo>
                <a:cubicBezTo>
                  <a:pt x="44237" y="716579"/>
                  <a:pt x="53463" y="805192"/>
                  <a:pt x="71026" y="890800"/>
                </a:cubicBezTo>
                <a:lnTo>
                  <a:pt x="73996" y="902322"/>
                </a:lnTo>
                <a:lnTo>
                  <a:pt x="71003" y="904390"/>
                </a:lnTo>
                <a:lnTo>
                  <a:pt x="67676" y="891483"/>
                </a:lnTo>
                <a:cubicBezTo>
                  <a:pt x="50066" y="805653"/>
                  <a:pt x="40816" y="716812"/>
                  <a:pt x="40816" y="625852"/>
                </a:cubicBezTo>
                <a:cubicBezTo>
                  <a:pt x="40816" y="443931"/>
                  <a:pt x="77818" y="270489"/>
                  <a:pt x="144691" y="112656"/>
                </a:cubicBezTo>
                <a:close/>
                <a:moveTo>
                  <a:pt x="153297" y="0"/>
                </a:moveTo>
                <a:lnTo>
                  <a:pt x="155380" y="2008"/>
                </a:lnTo>
                <a:lnTo>
                  <a:pt x="106055" y="106230"/>
                </a:lnTo>
                <a:cubicBezTo>
                  <a:pt x="38717" y="268773"/>
                  <a:pt x="3421" y="444592"/>
                  <a:pt x="3421" y="625852"/>
                </a:cubicBezTo>
                <a:cubicBezTo>
                  <a:pt x="3421" y="716482"/>
                  <a:pt x="12245" y="805752"/>
                  <a:pt x="29487" y="892682"/>
                </a:cubicBezTo>
                <a:lnTo>
                  <a:pt x="38095" y="927124"/>
                </a:lnTo>
                <a:lnTo>
                  <a:pt x="35131" y="929172"/>
                </a:lnTo>
                <a:lnTo>
                  <a:pt x="27641" y="900045"/>
                </a:lnTo>
                <a:cubicBezTo>
                  <a:pt x="9518" y="811478"/>
                  <a:pt x="0" y="719777"/>
                  <a:pt x="0" y="625852"/>
                </a:cubicBezTo>
                <a:cubicBezTo>
                  <a:pt x="0" y="438003"/>
                  <a:pt x="38071" y="259045"/>
                  <a:pt x="106918" y="96275"/>
                </a:cubicBezTo>
                <a:close/>
              </a:path>
            </a:pathLst>
          </a:custGeom>
          <a:solidFill>
            <a:schemeClr val="bg2"/>
          </a:solidFill>
          <a:ln w="7756" cap="flat">
            <a:noFill/>
            <a:prstDash val="solid"/>
            <a:miter/>
          </a:ln>
        </p:spPr>
        <p:txBody>
          <a:bodyPr rtlCol="0" anchor="ctr"/>
          <a:lstStyle/>
          <a:p>
            <a:endParaRPr lang="en-US"/>
          </a:p>
        </p:txBody>
      </p:sp>
      <p:sp>
        <p:nvSpPr>
          <p:cNvPr id="7" name="Freeform 6">
            <a:extLst>
              <a:ext uri="{FF2B5EF4-FFF2-40B4-BE49-F238E27FC236}">
                <a16:creationId xmlns:a16="http://schemas.microsoft.com/office/drawing/2014/main" id="{3B0E6266-B956-A634-242A-94E72F5E8B93}"/>
              </a:ext>
            </a:extLst>
          </p:cNvPr>
          <p:cNvSpPr/>
          <p:nvPr/>
        </p:nvSpPr>
        <p:spPr>
          <a:xfrm>
            <a:off x="456964" y="3022457"/>
            <a:ext cx="809896" cy="736266"/>
          </a:xfrm>
          <a:custGeom>
            <a:avLst/>
            <a:gdLst>
              <a:gd name="connsiteX0" fmla="*/ 809896 w 809896"/>
              <a:gd name="connsiteY0" fmla="*/ 451093 h 736266"/>
              <a:gd name="connsiteX1" fmla="*/ 809896 w 809896"/>
              <a:gd name="connsiteY1" fmla="*/ 455203 h 736266"/>
              <a:gd name="connsiteX2" fmla="*/ 744513 w 809896"/>
              <a:gd name="connsiteY2" fmla="*/ 504096 h 736266"/>
              <a:gd name="connsiteX3" fmla="*/ 117800 w 809896"/>
              <a:gd name="connsiteY3" fmla="*/ 731292 h 736266"/>
              <a:gd name="connsiteX4" fmla="*/ 19298 w 809896"/>
              <a:gd name="connsiteY4" fmla="*/ 736266 h 736266"/>
              <a:gd name="connsiteX5" fmla="*/ 17094 w 809896"/>
              <a:gd name="connsiteY5" fmla="*/ 732998 h 736266"/>
              <a:gd name="connsiteX6" fmla="*/ 113438 w 809896"/>
              <a:gd name="connsiteY6" fmla="*/ 728304 h 736266"/>
              <a:gd name="connsiteX7" fmla="*/ 736255 w 809896"/>
              <a:gd name="connsiteY7" fmla="*/ 505785 h 736266"/>
              <a:gd name="connsiteX8" fmla="*/ 809896 w 809896"/>
              <a:gd name="connsiteY8" fmla="*/ 398843 h 736266"/>
              <a:gd name="connsiteX9" fmla="*/ 809896 w 809896"/>
              <a:gd name="connsiteY9" fmla="*/ 403131 h 736266"/>
              <a:gd name="connsiteX10" fmla="*/ 720987 w 809896"/>
              <a:gd name="connsiteY10" fmla="*/ 469659 h 736266"/>
              <a:gd name="connsiteX11" fmla="*/ 113398 w 809896"/>
              <a:gd name="connsiteY11" fmla="*/ 690337 h 736266"/>
              <a:gd name="connsiteX12" fmla="*/ 5351 w 809896"/>
              <a:gd name="connsiteY12" fmla="*/ 695811 h 736266"/>
              <a:gd name="connsiteX13" fmla="*/ 4662 w 809896"/>
              <a:gd name="connsiteY13" fmla="*/ 692397 h 736266"/>
              <a:gd name="connsiteX14" fmla="*/ 113050 w 809896"/>
              <a:gd name="connsiteY14" fmla="*/ 686906 h 736266"/>
              <a:gd name="connsiteX15" fmla="*/ 719068 w 809896"/>
              <a:gd name="connsiteY15" fmla="*/ 466805 h 736266"/>
              <a:gd name="connsiteX16" fmla="*/ 809896 w 809896"/>
              <a:gd name="connsiteY16" fmla="*/ 345115 h 736266"/>
              <a:gd name="connsiteX17" fmla="*/ 809896 w 809896"/>
              <a:gd name="connsiteY17" fmla="*/ 349810 h 736266"/>
              <a:gd name="connsiteX18" fmla="*/ 797304 w 809896"/>
              <a:gd name="connsiteY18" fmla="*/ 361256 h 736266"/>
              <a:gd name="connsiteX19" fmla="*/ 109203 w 809896"/>
              <a:gd name="connsiteY19" fmla="*/ 649397 h 736266"/>
              <a:gd name="connsiteX20" fmla="*/ 0 w 809896"/>
              <a:gd name="connsiteY20" fmla="*/ 654929 h 736266"/>
              <a:gd name="connsiteX21" fmla="*/ 0 w 809896"/>
              <a:gd name="connsiteY21" fmla="*/ 651479 h 736266"/>
              <a:gd name="connsiteX22" fmla="*/ 108841 w 809896"/>
              <a:gd name="connsiteY22" fmla="*/ 645965 h 736266"/>
              <a:gd name="connsiteX23" fmla="*/ 795087 w 809896"/>
              <a:gd name="connsiteY23" fmla="*/ 358577 h 736266"/>
              <a:gd name="connsiteX24" fmla="*/ 809896 w 809896"/>
              <a:gd name="connsiteY24" fmla="*/ 289615 h 736266"/>
              <a:gd name="connsiteX25" fmla="*/ 809896 w 809896"/>
              <a:gd name="connsiteY25" fmla="*/ 294254 h 736266"/>
              <a:gd name="connsiteX26" fmla="*/ 771125 w 809896"/>
              <a:gd name="connsiteY26" fmla="*/ 329500 h 736266"/>
              <a:gd name="connsiteX27" fmla="*/ 104995 w 809896"/>
              <a:gd name="connsiteY27" fmla="*/ 608456 h 736266"/>
              <a:gd name="connsiteX28" fmla="*/ 0 w 809896"/>
              <a:gd name="connsiteY28" fmla="*/ 613775 h 736266"/>
              <a:gd name="connsiteX29" fmla="*/ 0 w 809896"/>
              <a:gd name="connsiteY29" fmla="*/ 610327 h 736266"/>
              <a:gd name="connsiteX30" fmla="*/ 104646 w 809896"/>
              <a:gd name="connsiteY30" fmla="*/ 605025 h 736266"/>
              <a:gd name="connsiteX31" fmla="*/ 768941 w 809896"/>
              <a:gd name="connsiteY31" fmla="*/ 326846 h 736266"/>
              <a:gd name="connsiteX32" fmla="*/ 809896 w 809896"/>
              <a:gd name="connsiteY32" fmla="*/ 234059 h 736266"/>
              <a:gd name="connsiteX33" fmla="*/ 809896 w 809896"/>
              <a:gd name="connsiteY33" fmla="*/ 238754 h 736266"/>
              <a:gd name="connsiteX34" fmla="*/ 744979 w 809896"/>
              <a:gd name="connsiteY34" fmla="*/ 297767 h 736266"/>
              <a:gd name="connsiteX35" fmla="*/ 100799 w 809896"/>
              <a:gd name="connsiteY35" fmla="*/ 567515 h 736266"/>
              <a:gd name="connsiteX36" fmla="*/ 0 w 809896"/>
              <a:gd name="connsiteY36" fmla="*/ 572622 h 736266"/>
              <a:gd name="connsiteX37" fmla="*/ 0 w 809896"/>
              <a:gd name="connsiteY37" fmla="*/ 569172 h 736266"/>
              <a:gd name="connsiteX38" fmla="*/ 100438 w 809896"/>
              <a:gd name="connsiteY38" fmla="*/ 564084 h 736266"/>
              <a:gd name="connsiteX39" fmla="*/ 742762 w 809896"/>
              <a:gd name="connsiteY39" fmla="*/ 295088 h 736266"/>
              <a:gd name="connsiteX40" fmla="*/ 809896 w 809896"/>
              <a:gd name="connsiteY40" fmla="*/ 176519 h 736266"/>
              <a:gd name="connsiteX41" fmla="*/ 809896 w 809896"/>
              <a:gd name="connsiteY41" fmla="*/ 181622 h 736266"/>
              <a:gd name="connsiteX42" fmla="*/ 801644 w 809896"/>
              <a:gd name="connsiteY42" fmla="*/ 190700 h 736266"/>
              <a:gd name="connsiteX43" fmla="*/ 96591 w 809896"/>
              <a:gd name="connsiteY43" fmla="*/ 526575 h 736266"/>
              <a:gd name="connsiteX44" fmla="*/ 0 w 809896"/>
              <a:gd name="connsiteY44" fmla="*/ 531468 h 736266"/>
              <a:gd name="connsiteX45" fmla="*/ 0 w 809896"/>
              <a:gd name="connsiteY45" fmla="*/ 528020 h 736266"/>
              <a:gd name="connsiteX46" fmla="*/ 96242 w 809896"/>
              <a:gd name="connsiteY46" fmla="*/ 523144 h 736266"/>
              <a:gd name="connsiteX47" fmla="*/ 799214 w 809896"/>
              <a:gd name="connsiteY47" fmla="*/ 188270 h 736266"/>
              <a:gd name="connsiteX48" fmla="*/ 805735 w 809896"/>
              <a:gd name="connsiteY48" fmla="*/ 119981 h 736266"/>
              <a:gd name="connsiteX49" fmla="*/ 806589 w 809896"/>
              <a:gd name="connsiteY49" fmla="*/ 124208 h 736266"/>
              <a:gd name="connsiteX50" fmla="*/ 772572 w 809896"/>
              <a:gd name="connsiteY50" fmla="*/ 161628 h 736266"/>
              <a:gd name="connsiteX51" fmla="*/ 92396 w 809896"/>
              <a:gd name="connsiteY51" fmla="*/ 485635 h 736266"/>
              <a:gd name="connsiteX52" fmla="*/ 0 w 809896"/>
              <a:gd name="connsiteY52" fmla="*/ 490316 h 736266"/>
              <a:gd name="connsiteX53" fmla="*/ 0 w 809896"/>
              <a:gd name="connsiteY53" fmla="*/ 486865 h 736266"/>
              <a:gd name="connsiteX54" fmla="*/ 92034 w 809896"/>
              <a:gd name="connsiteY54" fmla="*/ 482202 h 736266"/>
              <a:gd name="connsiteX55" fmla="*/ 770113 w 809896"/>
              <a:gd name="connsiteY55" fmla="*/ 159168 h 736266"/>
              <a:gd name="connsiteX56" fmla="*/ 791353 w 809896"/>
              <a:gd name="connsiteY56" fmla="*/ 74750 h 736266"/>
              <a:gd name="connsiteX57" fmla="*/ 793329 w 809896"/>
              <a:gd name="connsiteY57" fmla="*/ 77680 h 736266"/>
              <a:gd name="connsiteX58" fmla="*/ 743471 w 809896"/>
              <a:gd name="connsiteY58" fmla="*/ 132526 h 736266"/>
              <a:gd name="connsiteX59" fmla="*/ 88187 w 809896"/>
              <a:gd name="connsiteY59" fmla="*/ 444693 h 736266"/>
              <a:gd name="connsiteX60" fmla="*/ 0 w 809896"/>
              <a:gd name="connsiteY60" fmla="*/ 449161 h 736266"/>
              <a:gd name="connsiteX61" fmla="*/ 0 w 809896"/>
              <a:gd name="connsiteY61" fmla="*/ 445713 h 736266"/>
              <a:gd name="connsiteX62" fmla="*/ 87838 w 809896"/>
              <a:gd name="connsiteY62" fmla="*/ 441263 h 736266"/>
              <a:gd name="connsiteX63" fmla="*/ 741041 w 809896"/>
              <a:gd name="connsiteY63" fmla="*/ 130096 h 736266"/>
              <a:gd name="connsiteX64" fmla="*/ 767229 w 809896"/>
              <a:gd name="connsiteY64" fmla="*/ 40174 h 736266"/>
              <a:gd name="connsiteX65" fmla="*/ 768718 w 809896"/>
              <a:gd name="connsiteY65" fmla="*/ 41178 h 736266"/>
              <a:gd name="connsiteX66" fmla="*/ 769695 w 809896"/>
              <a:gd name="connsiteY66" fmla="*/ 42626 h 736266"/>
              <a:gd name="connsiteX67" fmla="*/ 714400 w 809896"/>
              <a:gd name="connsiteY67" fmla="*/ 103454 h 736266"/>
              <a:gd name="connsiteX68" fmla="*/ 83992 w 809896"/>
              <a:gd name="connsiteY68" fmla="*/ 403754 h 736266"/>
              <a:gd name="connsiteX69" fmla="*/ 0 w 809896"/>
              <a:gd name="connsiteY69" fmla="*/ 408009 h 736266"/>
              <a:gd name="connsiteX70" fmla="*/ 0 w 809896"/>
              <a:gd name="connsiteY70" fmla="*/ 404559 h 736266"/>
              <a:gd name="connsiteX71" fmla="*/ 83630 w 809896"/>
              <a:gd name="connsiteY71" fmla="*/ 400322 h 736266"/>
              <a:gd name="connsiteX72" fmla="*/ 711940 w 809896"/>
              <a:gd name="connsiteY72" fmla="*/ 100995 h 736266"/>
              <a:gd name="connsiteX73" fmla="*/ 729867 w 809896"/>
              <a:gd name="connsiteY73" fmla="*/ 14983 h 736266"/>
              <a:gd name="connsiteX74" fmla="*/ 732717 w 809896"/>
              <a:gd name="connsiteY74" fmla="*/ 16905 h 736266"/>
              <a:gd name="connsiteX75" fmla="*/ 685299 w 809896"/>
              <a:gd name="connsiteY75" fmla="*/ 74353 h 736266"/>
              <a:gd name="connsiteX76" fmla="*/ 79784 w 809896"/>
              <a:gd name="connsiteY76" fmla="*/ 362812 h 736266"/>
              <a:gd name="connsiteX77" fmla="*/ 0 w 809896"/>
              <a:gd name="connsiteY77" fmla="*/ 366854 h 736266"/>
              <a:gd name="connsiteX78" fmla="*/ 0 w 809896"/>
              <a:gd name="connsiteY78" fmla="*/ 363406 h 736266"/>
              <a:gd name="connsiteX79" fmla="*/ 79435 w 809896"/>
              <a:gd name="connsiteY79" fmla="*/ 359381 h 736266"/>
              <a:gd name="connsiteX80" fmla="*/ 682868 w 809896"/>
              <a:gd name="connsiteY80" fmla="*/ 71923 h 736266"/>
              <a:gd name="connsiteX81" fmla="*/ 686284 w 809896"/>
              <a:gd name="connsiteY81" fmla="*/ 3428 h 736266"/>
              <a:gd name="connsiteX82" fmla="*/ 690132 w 809896"/>
              <a:gd name="connsiteY82" fmla="*/ 4205 h 736266"/>
              <a:gd name="connsiteX83" fmla="*/ 656227 w 809896"/>
              <a:gd name="connsiteY83" fmla="*/ 45281 h 736266"/>
              <a:gd name="connsiteX84" fmla="*/ 75587 w 809896"/>
              <a:gd name="connsiteY84" fmla="*/ 321872 h 736266"/>
              <a:gd name="connsiteX85" fmla="*/ 0 w 809896"/>
              <a:gd name="connsiteY85" fmla="*/ 325702 h 736266"/>
              <a:gd name="connsiteX86" fmla="*/ 0 w 809896"/>
              <a:gd name="connsiteY86" fmla="*/ 322252 h 736266"/>
              <a:gd name="connsiteX87" fmla="*/ 75226 w 809896"/>
              <a:gd name="connsiteY87" fmla="*/ 318441 h 736266"/>
              <a:gd name="connsiteX88" fmla="*/ 653767 w 809896"/>
              <a:gd name="connsiteY88" fmla="*/ 42822 h 736266"/>
              <a:gd name="connsiteX89" fmla="*/ 636044 w 809896"/>
              <a:gd name="connsiteY89" fmla="*/ 0 h 736266"/>
              <a:gd name="connsiteX90" fmla="*/ 640480 w 809896"/>
              <a:gd name="connsiteY90" fmla="*/ 0 h 736266"/>
              <a:gd name="connsiteX91" fmla="*/ 627126 w 809896"/>
              <a:gd name="connsiteY91" fmla="*/ 16179 h 736266"/>
              <a:gd name="connsiteX92" fmla="*/ 71379 w 809896"/>
              <a:gd name="connsiteY92" fmla="*/ 280931 h 736266"/>
              <a:gd name="connsiteX93" fmla="*/ 0 w 809896"/>
              <a:gd name="connsiteY93" fmla="*/ 284547 h 736266"/>
              <a:gd name="connsiteX94" fmla="*/ 0 w 809896"/>
              <a:gd name="connsiteY94" fmla="*/ 281098 h 736266"/>
              <a:gd name="connsiteX95" fmla="*/ 71030 w 809896"/>
              <a:gd name="connsiteY95" fmla="*/ 277500 h 736266"/>
              <a:gd name="connsiteX96" fmla="*/ 624695 w 809896"/>
              <a:gd name="connsiteY96" fmla="*/ 13749 h 736266"/>
              <a:gd name="connsiteX97" fmla="*/ 576996 w 809896"/>
              <a:gd name="connsiteY97" fmla="*/ 0 h 736266"/>
              <a:gd name="connsiteX98" fmla="*/ 582435 w 809896"/>
              <a:gd name="connsiteY98" fmla="*/ 0 h 736266"/>
              <a:gd name="connsiteX99" fmla="*/ 468074 w 809896"/>
              <a:gd name="connsiteY99" fmla="*/ 94396 h 736266"/>
              <a:gd name="connsiteX100" fmla="*/ 67184 w 809896"/>
              <a:gd name="connsiteY100" fmla="*/ 239991 h 736266"/>
              <a:gd name="connsiteX101" fmla="*/ 0 w 809896"/>
              <a:gd name="connsiteY101" fmla="*/ 243395 h 736266"/>
              <a:gd name="connsiteX102" fmla="*/ 0 w 809896"/>
              <a:gd name="connsiteY102" fmla="*/ 239945 h 736266"/>
              <a:gd name="connsiteX103" fmla="*/ 66822 w 809896"/>
              <a:gd name="connsiteY103" fmla="*/ 236559 h 736266"/>
              <a:gd name="connsiteX104" fmla="*/ 466121 w 809896"/>
              <a:gd name="connsiteY104" fmla="*/ 91521 h 7362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Lst>
            <a:rect l="l" t="t" r="r" b="b"/>
            <a:pathLst>
              <a:path w="809896" h="736266">
                <a:moveTo>
                  <a:pt x="809896" y="451093"/>
                </a:moveTo>
                <a:lnTo>
                  <a:pt x="809896" y="455203"/>
                </a:lnTo>
                <a:lnTo>
                  <a:pt x="744513" y="504096"/>
                </a:lnTo>
                <a:cubicBezTo>
                  <a:pt x="562067" y="627355"/>
                  <a:pt x="348374" y="707876"/>
                  <a:pt x="117800" y="731292"/>
                </a:cubicBezTo>
                <a:lnTo>
                  <a:pt x="19298" y="736266"/>
                </a:lnTo>
                <a:lnTo>
                  <a:pt x="17094" y="732998"/>
                </a:lnTo>
                <a:lnTo>
                  <a:pt x="113438" y="728304"/>
                </a:lnTo>
                <a:cubicBezTo>
                  <a:pt x="337813" y="706318"/>
                  <a:pt x="550580" y="630008"/>
                  <a:pt x="736255" y="505785"/>
                </a:cubicBezTo>
                <a:close/>
                <a:moveTo>
                  <a:pt x="809896" y="398843"/>
                </a:moveTo>
                <a:lnTo>
                  <a:pt x="809896" y="403131"/>
                </a:lnTo>
                <a:lnTo>
                  <a:pt x="720987" y="469659"/>
                </a:lnTo>
                <a:cubicBezTo>
                  <a:pt x="543985" y="589342"/>
                  <a:pt x="336775" y="667582"/>
                  <a:pt x="113398" y="690337"/>
                </a:cubicBezTo>
                <a:lnTo>
                  <a:pt x="5351" y="695811"/>
                </a:lnTo>
                <a:lnTo>
                  <a:pt x="4662" y="692397"/>
                </a:lnTo>
                <a:lnTo>
                  <a:pt x="113050" y="686906"/>
                </a:lnTo>
                <a:cubicBezTo>
                  <a:pt x="335852" y="664211"/>
                  <a:pt x="542526" y="586176"/>
                  <a:pt x="719068" y="466805"/>
                </a:cubicBezTo>
                <a:close/>
                <a:moveTo>
                  <a:pt x="809896" y="345115"/>
                </a:moveTo>
                <a:lnTo>
                  <a:pt x="809896" y="349810"/>
                </a:lnTo>
                <a:lnTo>
                  <a:pt x="797304" y="361256"/>
                </a:lnTo>
                <a:cubicBezTo>
                  <a:pt x="606178" y="519053"/>
                  <a:pt x="368975" y="622936"/>
                  <a:pt x="109203" y="649397"/>
                </a:cubicBezTo>
                <a:lnTo>
                  <a:pt x="0" y="654929"/>
                </a:lnTo>
                <a:lnTo>
                  <a:pt x="0" y="651479"/>
                </a:lnTo>
                <a:lnTo>
                  <a:pt x="108841" y="645965"/>
                </a:lnTo>
                <a:cubicBezTo>
                  <a:pt x="367902" y="619573"/>
                  <a:pt x="604469" y="515959"/>
                  <a:pt x="795087" y="358577"/>
                </a:cubicBezTo>
                <a:close/>
                <a:moveTo>
                  <a:pt x="809896" y="289615"/>
                </a:moveTo>
                <a:lnTo>
                  <a:pt x="809896" y="294254"/>
                </a:lnTo>
                <a:lnTo>
                  <a:pt x="771125" y="329500"/>
                </a:lnTo>
                <a:cubicBezTo>
                  <a:pt x="586097" y="482265"/>
                  <a:pt x="356465" y="582838"/>
                  <a:pt x="104995" y="608456"/>
                </a:cubicBezTo>
                <a:lnTo>
                  <a:pt x="0" y="613775"/>
                </a:lnTo>
                <a:lnTo>
                  <a:pt x="0" y="610327"/>
                </a:lnTo>
                <a:lnTo>
                  <a:pt x="104646" y="605025"/>
                </a:lnTo>
                <a:cubicBezTo>
                  <a:pt x="355427" y="579479"/>
                  <a:pt x="584425" y="479187"/>
                  <a:pt x="768941" y="326846"/>
                </a:cubicBezTo>
                <a:close/>
                <a:moveTo>
                  <a:pt x="809896" y="234059"/>
                </a:moveTo>
                <a:lnTo>
                  <a:pt x="809896" y="238754"/>
                </a:lnTo>
                <a:lnTo>
                  <a:pt x="744979" y="297767"/>
                </a:lnTo>
                <a:cubicBezTo>
                  <a:pt x="566053" y="445492"/>
                  <a:pt x="343990" y="542744"/>
                  <a:pt x="100799" y="567515"/>
                </a:cubicBezTo>
                <a:lnTo>
                  <a:pt x="0" y="572622"/>
                </a:lnTo>
                <a:lnTo>
                  <a:pt x="0" y="569172"/>
                </a:lnTo>
                <a:lnTo>
                  <a:pt x="100438" y="564084"/>
                </a:lnTo>
                <a:cubicBezTo>
                  <a:pt x="342917" y="539380"/>
                  <a:pt x="564343" y="442397"/>
                  <a:pt x="742762" y="295088"/>
                </a:cubicBezTo>
                <a:close/>
                <a:moveTo>
                  <a:pt x="809896" y="176519"/>
                </a:moveTo>
                <a:lnTo>
                  <a:pt x="809896" y="181622"/>
                </a:lnTo>
                <a:lnTo>
                  <a:pt x="801644" y="190700"/>
                </a:lnTo>
                <a:cubicBezTo>
                  <a:pt x="616901" y="375444"/>
                  <a:pt x="370628" y="498658"/>
                  <a:pt x="96591" y="526575"/>
                </a:cubicBezTo>
                <a:lnTo>
                  <a:pt x="0" y="531468"/>
                </a:lnTo>
                <a:lnTo>
                  <a:pt x="0" y="528020"/>
                </a:lnTo>
                <a:lnTo>
                  <a:pt x="96242" y="523144"/>
                </a:lnTo>
                <a:cubicBezTo>
                  <a:pt x="369476" y="495311"/>
                  <a:pt x="615020" y="372465"/>
                  <a:pt x="799214" y="188270"/>
                </a:cubicBezTo>
                <a:close/>
                <a:moveTo>
                  <a:pt x="805735" y="119981"/>
                </a:moveTo>
                <a:lnTo>
                  <a:pt x="806589" y="124208"/>
                </a:lnTo>
                <a:lnTo>
                  <a:pt x="772572" y="161628"/>
                </a:lnTo>
                <a:cubicBezTo>
                  <a:pt x="594354" y="339848"/>
                  <a:pt x="356774" y="458705"/>
                  <a:pt x="92396" y="485635"/>
                </a:cubicBezTo>
                <a:lnTo>
                  <a:pt x="0" y="490316"/>
                </a:lnTo>
                <a:lnTo>
                  <a:pt x="0" y="486865"/>
                </a:lnTo>
                <a:lnTo>
                  <a:pt x="92034" y="482202"/>
                </a:lnTo>
                <a:cubicBezTo>
                  <a:pt x="355582" y="455352"/>
                  <a:pt x="592435" y="336848"/>
                  <a:pt x="770113" y="159168"/>
                </a:cubicBezTo>
                <a:close/>
                <a:moveTo>
                  <a:pt x="791353" y="74750"/>
                </a:moveTo>
                <a:lnTo>
                  <a:pt x="793329" y="77680"/>
                </a:lnTo>
                <a:lnTo>
                  <a:pt x="743471" y="132526"/>
                </a:lnTo>
                <a:cubicBezTo>
                  <a:pt x="571769" y="304230"/>
                  <a:pt x="342880" y="418747"/>
                  <a:pt x="88187" y="444693"/>
                </a:cubicBezTo>
                <a:lnTo>
                  <a:pt x="0" y="449161"/>
                </a:lnTo>
                <a:lnTo>
                  <a:pt x="0" y="445713"/>
                </a:lnTo>
                <a:lnTo>
                  <a:pt x="87838" y="441263"/>
                </a:lnTo>
                <a:cubicBezTo>
                  <a:pt x="341727" y="415400"/>
                  <a:pt x="569887" y="301251"/>
                  <a:pt x="741041" y="130096"/>
                </a:cubicBezTo>
                <a:close/>
                <a:moveTo>
                  <a:pt x="767229" y="40174"/>
                </a:moveTo>
                <a:lnTo>
                  <a:pt x="768718" y="41178"/>
                </a:lnTo>
                <a:lnTo>
                  <a:pt x="769695" y="42626"/>
                </a:lnTo>
                <a:lnTo>
                  <a:pt x="714400" y="103454"/>
                </a:lnTo>
                <a:cubicBezTo>
                  <a:pt x="549222" y="268634"/>
                  <a:pt x="329025" y="378795"/>
                  <a:pt x="83992" y="403754"/>
                </a:cubicBezTo>
                <a:lnTo>
                  <a:pt x="0" y="408009"/>
                </a:lnTo>
                <a:lnTo>
                  <a:pt x="0" y="404559"/>
                </a:lnTo>
                <a:lnTo>
                  <a:pt x="83630" y="400322"/>
                </a:lnTo>
                <a:cubicBezTo>
                  <a:pt x="327833" y="375442"/>
                  <a:pt x="547302" y="265634"/>
                  <a:pt x="711940" y="100995"/>
                </a:cubicBezTo>
                <a:close/>
                <a:moveTo>
                  <a:pt x="729867" y="14983"/>
                </a:moveTo>
                <a:lnTo>
                  <a:pt x="732717" y="16905"/>
                </a:lnTo>
                <a:lnTo>
                  <a:pt x="685299" y="74353"/>
                </a:lnTo>
                <a:cubicBezTo>
                  <a:pt x="526637" y="233016"/>
                  <a:pt x="315131" y="338836"/>
                  <a:pt x="79784" y="362812"/>
                </a:cubicBezTo>
                <a:lnTo>
                  <a:pt x="0" y="366854"/>
                </a:lnTo>
                <a:lnTo>
                  <a:pt x="0" y="363406"/>
                </a:lnTo>
                <a:lnTo>
                  <a:pt x="79435" y="359381"/>
                </a:lnTo>
                <a:cubicBezTo>
                  <a:pt x="313979" y="335489"/>
                  <a:pt x="524755" y="230038"/>
                  <a:pt x="682868" y="71923"/>
                </a:cubicBezTo>
                <a:close/>
                <a:moveTo>
                  <a:pt x="686284" y="3428"/>
                </a:moveTo>
                <a:lnTo>
                  <a:pt x="690132" y="4205"/>
                </a:lnTo>
                <a:lnTo>
                  <a:pt x="656227" y="45281"/>
                </a:lnTo>
                <a:cubicBezTo>
                  <a:pt x="504089" y="197420"/>
                  <a:pt x="301276" y="298884"/>
                  <a:pt x="75587" y="321872"/>
                </a:cubicBezTo>
                <a:lnTo>
                  <a:pt x="0" y="325702"/>
                </a:lnTo>
                <a:lnTo>
                  <a:pt x="0" y="322252"/>
                </a:lnTo>
                <a:lnTo>
                  <a:pt x="75226" y="318441"/>
                </a:lnTo>
                <a:cubicBezTo>
                  <a:pt x="300084" y="295532"/>
                  <a:pt x="502170" y="194421"/>
                  <a:pt x="653767" y="42822"/>
                </a:cubicBezTo>
                <a:close/>
                <a:moveTo>
                  <a:pt x="636044" y="0"/>
                </a:moveTo>
                <a:lnTo>
                  <a:pt x="640480" y="0"/>
                </a:lnTo>
                <a:lnTo>
                  <a:pt x="627126" y="16179"/>
                </a:lnTo>
                <a:cubicBezTo>
                  <a:pt x="481504" y="161802"/>
                  <a:pt x="287383" y="258925"/>
                  <a:pt x="71379" y="280931"/>
                </a:cubicBezTo>
                <a:lnTo>
                  <a:pt x="0" y="284547"/>
                </a:lnTo>
                <a:lnTo>
                  <a:pt x="0" y="281098"/>
                </a:lnTo>
                <a:lnTo>
                  <a:pt x="71030" y="277500"/>
                </a:lnTo>
                <a:cubicBezTo>
                  <a:pt x="286230" y="255578"/>
                  <a:pt x="479622" y="158824"/>
                  <a:pt x="624695" y="13749"/>
                </a:cubicBezTo>
                <a:close/>
                <a:moveTo>
                  <a:pt x="576996" y="0"/>
                </a:moveTo>
                <a:lnTo>
                  <a:pt x="582435" y="0"/>
                </a:lnTo>
                <a:lnTo>
                  <a:pt x="468074" y="94396"/>
                </a:lnTo>
                <a:cubicBezTo>
                  <a:pt x="351290" y="173359"/>
                  <a:pt x="214572" y="224978"/>
                  <a:pt x="67184" y="239991"/>
                </a:cubicBezTo>
                <a:lnTo>
                  <a:pt x="0" y="243395"/>
                </a:lnTo>
                <a:lnTo>
                  <a:pt x="0" y="239945"/>
                </a:lnTo>
                <a:lnTo>
                  <a:pt x="66822" y="236559"/>
                </a:lnTo>
                <a:cubicBezTo>
                  <a:pt x="213618" y="221603"/>
                  <a:pt x="349795" y="170180"/>
                  <a:pt x="466121" y="91521"/>
                </a:cubicBezTo>
                <a:close/>
              </a:path>
            </a:pathLst>
          </a:custGeom>
          <a:solidFill>
            <a:schemeClr val="bg2"/>
          </a:solidFill>
          <a:ln w="7892" cap="flat">
            <a:noFill/>
            <a:prstDash val="solid"/>
            <a:miter/>
          </a:ln>
        </p:spPr>
        <p:txBody>
          <a:bodyPr rtlCol="0" anchor="ctr"/>
          <a:lstStyle/>
          <a:p>
            <a:endParaRPr lang="en-US"/>
          </a:p>
        </p:txBody>
      </p:sp>
      <p:sp>
        <p:nvSpPr>
          <p:cNvPr id="9" name="Graphic 41">
            <a:extLst>
              <a:ext uri="{FF2B5EF4-FFF2-40B4-BE49-F238E27FC236}">
                <a16:creationId xmlns:a16="http://schemas.microsoft.com/office/drawing/2014/main" id="{116C47A9-9AB2-333C-C011-BA75BE3C773A}"/>
              </a:ext>
            </a:extLst>
          </p:cNvPr>
          <p:cNvSpPr/>
          <p:nvPr userDrawn="1"/>
        </p:nvSpPr>
        <p:spPr>
          <a:xfrm>
            <a:off x="10242565" y="456933"/>
            <a:ext cx="1492211" cy="309247"/>
          </a:xfrm>
          <a:custGeom>
            <a:avLst/>
            <a:gdLst>
              <a:gd name="connsiteX0" fmla="*/ 420114 w 1492211"/>
              <a:gd name="connsiteY0" fmla="*/ 50 h 309247"/>
              <a:gd name="connsiteX1" fmla="*/ 570196 w 1492211"/>
              <a:gd name="connsiteY1" fmla="*/ 149310 h 309247"/>
              <a:gd name="connsiteX2" fmla="*/ 420114 w 1492211"/>
              <a:gd name="connsiteY2" fmla="*/ 299376 h 309247"/>
              <a:gd name="connsiteX3" fmla="*/ 270468 w 1492211"/>
              <a:gd name="connsiteY3" fmla="*/ 149310 h 309247"/>
              <a:gd name="connsiteX4" fmla="*/ 420114 w 1492211"/>
              <a:gd name="connsiteY4" fmla="*/ 50 h 309247"/>
              <a:gd name="connsiteX5" fmla="*/ 420114 w 1492211"/>
              <a:gd name="connsiteY5" fmla="*/ 251702 h 309247"/>
              <a:gd name="connsiteX6" fmla="*/ 518241 w 1492211"/>
              <a:gd name="connsiteY6" fmla="*/ 149310 h 309247"/>
              <a:gd name="connsiteX7" fmla="*/ 420114 w 1492211"/>
              <a:gd name="connsiteY7" fmla="*/ 46930 h 309247"/>
              <a:gd name="connsiteX8" fmla="*/ 322000 w 1492211"/>
              <a:gd name="connsiteY8" fmla="*/ 149310 h 309247"/>
              <a:gd name="connsiteX9" fmla="*/ 420114 w 1492211"/>
              <a:gd name="connsiteY9" fmla="*/ 251702 h 309247"/>
              <a:gd name="connsiteX10" fmla="*/ 1058244 w 1492211"/>
              <a:gd name="connsiteY10" fmla="*/ 50 h 309247"/>
              <a:gd name="connsiteX11" fmla="*/ 1208313 w 1492211"/>
              <a:gd name="connsiteY11" fmla="*/ 149310 h 309247"/>
              <a:gd name="connsiteX12" fmla="*/ 1058244 w 1492211"/>
              <a:gd name="connsiteY12" fmla="*/ 299376 h 309247"/>
              <a:gd name="connsiteX13" fmla="*/ 908585 w 1492211"/>
              <a:gd name="connsiteY13" fmla="*/ 149310 h 309247"/>
              <a:gd name="connsiteX14" fmla="*/ 1058244 w 1492211"/>
              <a:gd name="connsiteY14" fmla="*/ 50 h 309247"/>
              <a:gd name="connsiteX15" fmla="*/ 1058244 w 1492211"/>
              <a:gd name="connsiteY15" fmla="*/ 251702 h 309247"/>
              <a:gd name="connsiteX16" fmla="*/ 1156359 w 1492211"/>
              <a:gd name="connsiteY16" fmla="*/ 149310 h 309247"/>
              <a:gd name="connsiteX17" fmla="*/ 1058244 w 1492211"/>
              <a:gd name="connsiteY17" fmla="*/ 46930 h 309247"/>
              <a:gd name="connsiteX18" fmla="*/ 960117 w 1492211"/>
              <a:gd name="connsiteY18" fmla="*/ 149310 h 309247"/>
              <a:gd name="connsiteX19" fmla="*/ 1058244 w 1492211"/>
              <a:gd name="connsiteY19" fmla="*/ 251702 h 309247"/>
              <a:gd name="connsiteX20" fmla="*/ 825704 w 1492211"/>
              <a:gd name="connsiteY20" fmla="*/ 5395 h 309247"/>
              <a:gd name="connsiteX21" fmla="*/ 885157 w 1492211"/>
              <a:gd name="connsiteY21" fmla="*/ 5395 h 309247"/>
              <a:gd name="connsiteX22" fmla="*/ 736294 w 1492211"/>
              <a:gd name="connsiteY22" fmla="*/ 309248 h 309247"/>
              <a:gd name="connsiteX23" fmla="*/ 587866 w 1492211"/>
              <a:gd name="connsiteY23" fmla="*/ 5395 h 309247"/>
              <a:gd name="connsiteX24" fmla="*/ 646884 w 1492211"/>
              <a:gd name="connsiteY24" fmla="*/ 5395 h 309247"/>
              <a:gd name="connsiteX25" fmla="*/ 736294 w 1492211"/>
              <a:gd name="connsiteY25" fmla="*/ 207699 h 309247"/>
              <a:gd name="connsiteX26" fmla="*/ 825704 w 1492211"/>
              <a:gd name="connsiteY26" fmla="*/ 5395 h 309247"/>
              <a:gd name="connsiteX27" fmla="*/ 1319385 w 1492211"/>
              <a:gd name="connsiteY27" fmla="*/ 84384 h 309247"/>
              <a:gd name="connsiteX28" fmla="*/ 1382669 w 1492211"/>
              <a:gd name="connsiteY28" fmla="*/ 44933 h 309247"/>
              <a:gd name="connsiteX29" fmla="*/ 1462938 w 1492211"/>
              <a:gd name="connsiteY29" fmla="*/ 67728 h 309247"/>
              <a:gd name="connsiteX30" fmla="*/ 1462938 w 1492211"/>
              <a:gd name="connsiteY30" fmla="*/ 16594 h 309247"/>
              <a:gd name="connsiteX31" fmla="*/ 1383079 w 1492211"/>
              <a:gd name="connsiteY31" fmla="*/ 87 h 309247"/>
              <a:gd name="connsiteX32" fmla="*/ 1265677 w 1492211"/>
              <a:gd name="connsiteY32" fmla="*/ 86902 h 309247"/>
              <a:gd name="connsiteX33" fmla="*/ 1438876 w 1492211"/>
              <a:gd name="connsiteY33" fmla="*/ 216455 h 309247"/>
              <a:gd name="connsiteX34" fmla="*/ 1374337 w 1492211"/>
              <a:gd name="connsiteY34" fmla="*/ 254244 h 309247"/>
              <a:gd name="connsiteX35" fmla="*/ 1278162 w 1492211"/>
              <a:gd name="connsiteY35" fmla="*/ 222272 h 309247"/>
              <a:gd name="connsiteX36" fmla="*/ 1278162 w 1492211"/>
              <a:gd name="connsiteY36" fmla="*/ 222371 h 309247"/>
              <a:gd name="connsiteX37" fmla="*/ 1278162 w 1492211"/>
              <a:gd name="connsiteY37" fmla="*/ 276754 h 309247"/>
              <a:gd name="connsiteX38" fmla="*/ 1374387 w 1492211"/>
              <a:gd name="connsiteY38" fmla="*/ 299078 h 309247"/>
              <a:gd name="connsiteX39" fmla="*/ 1492211 w 1492211"/>
              <a:gd name="connsiteY39" fmla="*/ 212709 h 309247"/>
              <a:gd name="connsiteX40" fmla="*/ 1319460 w 1492211"/>
              <a:gd name="connsiteY40" fmla="*/ 84384 h 309247"/>
              <a:gd name="connsiteX41" fmla="*/ 1319385 w 1492211"/>
              <a:gd name="connsiteY41" fmla="*/ 84384 h 309247"/>
              <a:gd name="connsiteX42" fmla="*/ 53733 w 1492211"/>
              <a:gd name="connsiteY42" fmla="*/ 84310 h 309247"/>
              <a:gd name="connsiteX43" fmla="*/ 117029 w 1492211"/>
              <a:gd name="connsiteY43" fmla="*/ 44859 h 309247"/>
              <a:gd name="connsiteX44" fmla="*/ 196938 w 1492211"/>
              <a:gd name="connsiteY44" fmla="*/ 67443 h 309247"/>
              <a:gd name="connsiteX45" fmla="*/ 196938 w 1492211"/>
              <a:gd name="connsiteY45" fmla="*/ 16334 h 309247"/>
              <a:gd name="connsiteX46" fmla="*/ 117439 w 1492211"/>
              <a:gd name="connsiteY46" fmla="*/ 0 h 309247"/>
              <a:gd name="connsiteX47" fmla="*/ 0 w 1492211"/>
              <a:gd name="connsiteY47" fmla="*/ 86815 h 309247"/>
              <a:gd name="connsiteX48" fmla="*/ 173249 w 1492211"/>
              <a:gd name="connsiteY48" fmla="*/ 216405 h 309247"/>
              <a:gd name="connsiteX49" fmla="*/ 108697 w 1492211"/>
              <a:gd name="connsiteY49" fmla="*/ 254207 h 309247"/>
              <a:gd name="connsiteX50" fmla="*/ 12497 w 1492211"/>
              <a:gd name="connsiteY50" fmla="*/ 222222 h 309247"/>
              <a:gd name="connsiteX51" fmla="*/ 12497 w 1492211"/>
              <a:gd name="connsiteY51" fmla="*/ 222346 h 309247"/>
              <a:gd name="connsiteX52" fmla="*/ 12497 w 1492211"/>
              <a:gd name="connsiteY52" fmla="*/ 276729 h 309247"/>
              <a:gd name="connsiteX53" fmla="*/ 108759 w 1492211"/>
              <a:gd name="connsiteY53" fmla="*/ 299053 h 309247"/>
              <a:gd name="connsiteX54" fmla="*/ 226621 w 1492211"/>
              <a:gd name="connsiteY54" fmla="*/ 212660 h 309247"/>
              <a:gd name="connsiteX55" fmla="*/ 53733 w 1492211"/>
              <a:gd name="connsiteY55" fmla="*/ 84310 h 3092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Lst>
            <a:rect l="l" t="t" r="r" b="b"/>
            <a:pathLst>
              <a:path w="1492211" h="309247">
                <a:moveTo>
                  <a:pt x="420114" y="50"/>
                </a:moveTo>
                <a:cubicBezTo>
                  <a:pt x="506291" y="50"/>
                  <a:pt x="570196" y="63375"/>
                  <a:pt x="570196" y="149310"/>
                </a:cubicBezTo>
                <a:cubicBezTo>
                  <a:pt x="570196" y="235244"/>
                  <a:pt x="507112" y="299376"/>
                  <a:pt x="420114" y="299376"/>
                </a:cubicBezTo>
                <a:cubicBezTo>
                  <a:pt x="333540" y="299376"/>
                  <a:pt x="270468" y="235232"/>
                  <a:pt x="270468" y="149310"/>
                </a:cubicBezTo>
                <a:cubicBezTo>
                  <a:pt x="270468" y="63387"/>
                  <a:pt x="334771" y="50"/>
                  <a:pt x="420114" y="50"/>
                </a:cubicBezTo>
                <a:close/>
                <a:moveTo>
                  <a:pt x="420114" y="251702"/>
                </a:moveTo>
                <a:cubicBezTo>
                  <a:pt x="477839" y="251702"/>
                  <a:pt x="518241" y="208518"/>
                  <a:pt x="518241" y="149310"/>
                </a:cubicBezTo>
                <a:cubicBezTo>
                  <a:pt x="518241" y="90102"/>
                  <a:pt x="478249" y="46930"/>
                  <a:pt x="420114" y="46930"/>
                </a:cubicBezTo>
                <a:cubicBezTo>
                  <a:pt x="362812" y="46930"/>
                  <a:pt x="322000" y="90102"/>
                  <a:pt x="322000" y="149310"/>
                </a:cubicBezTo>
                <a:cubicBezTo>
                  <a:pt x="322000" y="208518"/>
                  <a:pt x="362812" y="251702"/>
                  <a:pt x="420114" y="251702"/>
                </a:cubicBezTo>
                <a:close/>
                <a:moveTo>
                  <a:pt x="1058244" y="50"/>
                </a:moveTo>
                <a:cubicBezTo>
                  <a:pt x="1144408" y="50"/>
                  <a:pt x="1208313" y="63375"/>
                  <a:pt x="1208313" y="149310"/>
                </a:cubicBezTo>
                <a:cubicBezTo>
                  <a:pt x="1208313" y="235244"/>
                  <a:pt x="1145241" y="299376"/>
                  <a:pt x="1058244" y="299376"/>
                </a:cubicBezTo>
                <a:cubicBezTo>
                  <a:pt x="971657" y="299376"/>
                  <a:pt x="908585" y="235232"/>
                  <a:pt x="908585" y="149310"/>
                </a:cubicBezTo>
                <a:cubicBezTo>
                  <a:pt x="908585" y="63387"/>
                  <a:pt x="972950" y="50"/>
                  <a:pt x="1058244" y="50"/>
                </a:cubicBezTo>
                <a:close/>
                <a:moveTo>
                  <a:pt x="1058244" y="251702"/>
                </a:moveTo>
                <a:cubicBezTo>
                  <a:pt x="1115956" y="251702"/>
                  <a:pt x="1156359" y="208518"/>
                  <a:pt x="1156359" y="149310"/>
                </a:cubicBezTo>
                <a:cubicBezTo>
                  <a:pt x="1156359" y="90102"/>
                  <a:pt x="1116367" y="46930"/>
                  <a:pt x="1058244" y="46930"/>
                </a:cubicBezTo>
                <a:cubicBezTo>
                  <a:pt x="1000930" y="46930"/>
                  <a:pt x="960117" y="90102"/>
                  <a:pt x="960117" y="149310"/>
                </a:cubicBezTo>
                <a:cubicBezTo>
                  <a:pt x="960117" y="208518"/>
                  <a:pt x="1001042" y="251702"/>
                  <a:pt x="1058244" y="251702"/>
                </a:cubicBezTo>
                <a:close/>
                <a:moveTo>
                  <a:pt x="825704" y="5395"/>
                </a:moveTo>
                <a:lnTo>
                  <a:pt x="885157" y="5395"/>
                </a:lnTo>
                <a:lnTo>
                  <a:pt x="736294" y="309248"/>
                </a:lnTo>
                <a:lnTo>
                  <a:pt x="587866" y="5395"/>
                </a:lnTo>
                <a:lnTo>
                  <a:pt x="646884" y="5395"/>
                </a:lnTo>
                <a:lnTo>
                  <a:pt x="736294" y="207699"/>
                </a:lnTo>
                <a:lnTo>
                  <a:pt x="825704" y="5395"/>
                </a:lnTo>
                <a:close/>
                <a:moveTo>
                  <a:pt x="1319385" y="84384"/>
                </a:moveTo>
                <a:cubicBezTo>
                  <a:pt x="1319385" y="62370"/>
                  <a:pt x="1337703" y="44933"/>
                  <a:pt x="1382669" y="44933"/>
                </a:cubicBezTo>
                <a:cubicBezTo>
                  <a:pt x="1408037" y="44933"/>
                  <a:pt x="1436737" y="52374"/>
                  <a:pt x="1462938" y="67728"/>
                </a:cubicBezTo>
                <a:lnTo>
                  <a:pt x="1462938" y="16594"/>
                </a:lnTo>
                <a:cubicBezTo>
                  <a:pt x="1439535" y="5928"/>
                  <a:pt x="1410835" y="87"/>
                  <a:pt x="1383079" y="87"/>
                </a:cubicBezTo>
                <a:cubicBezTo>
                  <a:pt x="1303145" y="87"/>
                  <a:pt x="1265677" y="39947"/>
                  <a:pt x="1265677" y="86902"/>
                </a:cubicBezTo>
                <a:cubicBezTo>
                  <a:pt x="1265677" y="194801"/>
                  <a:pt x="1438876" y="153750"/>
                  <a:pt x="1438876" y="216455"/>
                </a:cubicBezTo>
                <a:cubicBezTo>
                  <a:pt x="1438876" y="238047"/>
                  <a:pt x="1419726" y="254244"/>
                  <a:pt x="1374337" y="254244"/>
                </a:cubicBezTo>
                <a:cubicBezTo>
                  <a:pt x="1338523" y="254244"/>
                  <a:pt x="1301479" y="240949"/>
                  <a:pt x="1278162" y="222272"/>
                </a:cubicBezTo>
                <a:lnTo>
                  <a:pt x="1278162" y="222371"/>
                </a:lnTo>
                <a:lnTo>
                  <a:pt x="1278162" y="276754"/>
                </a:lnTo>
                <a:cubicBezTo>
                  <a:pt x="1303493" y="290397"/>
                  <a:pt x="1338921" y="299078"/>
                  <a:pt x="1374387" y="299078"/>
                </a:cubicBezTo>
                <a:cubicBezTo>
                  <a:pt x="1454321" y="299078"/>
                  <a:pt x="1492211" y="259218"/>
                  <a:pt x="1492211" y="212709"/>
                </a:cubicBezTo>
                <a:cubicBezTo>
                  <a:pt x="1492236" y="105964"/>
                  <a:pt x="1319460" y="146246"/>
                  <a:pt x="1319460" y="84384"/>
                </a:cubicBezTo>
                <a:lnTo>
                  <a:pt x="1319385" y="84384"/>
                </a:lnTo>
                <a:close/>
                <a:moveTo>
                  <a:pt x="53733" y="84310"/>
                </a:moveTo>
                <a:cubicBezTo>
                  <a:pt x="53733" y="62296"/>
                  <a:pt x="72050" y="44859"/>
                  <a:pt x="117029" y="44859"/>
                </a:cubicBezTo>
                <a:cubicBezTo>
                  <a:pt x="142285" y="44859"/>
                  <a:pt x="170836" y="52300"/>
                  <a:pt x="196938" y="67443"/>
                </a:cubicBezTo>
                <a:lnTo>
                  <a:pt x="196938" y="16334"/>
                </a:lnTo>
                <a:cubicBezTo>
                  <a:pt x="173609" y="5804"/>
                  <a:pt x="145045" y="0"/>
                  <a:pt x="117439" y="0"/>
                </a:cubicBezTo>
                <a:cubicBezTo>
                  <a:pt x="37480" y="0"/>
                  <a:pt x="0" y="39873"/>
                  <a:pt x="0" y="86815"/>
                </a:cubicBezTo>
                <a:cubicBezTo>
                  <a:pt x="0" y="194813"/>
                  <a:pt x="173249" y="153688"/>
                  <a:pt x="173249" y="216405"/>
                </a:cubicBezTo>
                <a:cubicBezTo>
                  <a:pt x="173249" y="237997"/>
                  <a:pt x="154098" y="254207"/>
                  <a:pt x="108697" y="254207"/>
                </a:cubicBezTo>
                <a:cubicBezTo>
                  <a:pt x="72883" y="254207"/>
                  <a:pt x="35814" y="240912"/>
                  <a:pt x="12497" y="222222"/>
                </a:cubicBezTo>
                <a:lnTo>
                  <a:pt x="12497" y="222346"/>
                </a:lnTo>
                <a:lnTo>
                  <a:pt x="12497" y="276729"/>
                </a:lnTo>
                <a:cubicBezTo>
                  <a:pt x="37841" y="290372"/>
                  <a:pt x="73281" y="299053"/>
                  <a:pt x="108759" y="299053"/>
                </a:cubicBezTo>
                <a:cubicBezTo>
                  <a:pt x="188718" y="299053"/>
                  <a:pt x="226621" y="259168"/>
                  <a:pt x="226621" y="212660"/>
                </a:cubicBezTo>
                <a:cubicBezTo>
                  <a:pt x="226559" y="105914"/>
                  <a:pt x="53733" y="146197"/>
                  <a:pt x="53733" y="84310"/>
                </a:cubicBezTo>
                <a:close/>
              </a:path>
            </a:pathLst>
          </a:custGeom>
          <a:solidFill>
            <a:schemeClr val="tx1"/>
          </a:solidFill>
          <a:ln w="1238" cap="flat">
            <a:noFill/>
            <a:prstDash val="solid"/>
            <a:miter/>
          </a:ln>
        </p:spPr>
        <p:txBody>
          <a:bodyPr rtlCol="0" anchor="ctr"/>
          <a:lstStyle/>
          <a:p>
            <a:endParaRPr lang="en-US"/>
          </a:p>
        </p:txBody>
      </p:sp>
    </p:spTree>
    <p:extLst>
      <p:ext uri="{BB962C8B-B14F-4D97-AF65-F5344CB8AC3E}">
        <p14:creationId xmlns:p14="http://schemas.microsoft.com/office/powerpoint/2010/main" val="1254779836"/>
      </p:ext>
    </p:extLst>
  </p:cSld>
  <p:clrMapOvr>
    <a:masterClrMapping/>
  </p:clrMapOvr>
</p:sldLayout>
</file>

<file path=ppt/slideLayouts/slideLayout15.xml><?xml version="1.0" encoding="utf-8"?>
<p:sldLayout xmlns:a="http://schemas.openxmlformats.org/drawingml/2006/main" xmlns:r="http://schemas.openxmlformats.org/officeDocument/2006/relationships" xmlns:p="http://schemas.openxmlformats.org/presentationml/2006/main" preserve="1" userDrawn="1">
  <p:cSld name="Short Agenda - Green">
    <p:spTree>
      <p:nvGrpSpPr>
        <p:cNvPr id="1" name=""/>
        <p:cNvGrpSpPr/>
        <p:nvPr/>
      </p:nvGrpSpPr>
      <p:grpSpPr>
        <a:xfrm>
          <a:off x="0" y="0"/>
          <a:ext cx="0" cy="0"/>
          <a:chOff x="0" y="0"/>
          <a:chExt cx="0" cy="0"/>
        </a:xfrm>
      </p:grpSpPr>
      <p:pic>
        <p:nvPicPr>
          <p:cNvPr id="11" name="Picture 10">
            <a:extLst>
              <a:ext uri="{FF2B5EF4-FFF2-40B4-BE49-F238E27FC236}">
                <a16:creationId xmlns:a16="http://schemas.microsoft.com/office/drawing/2014/main" id="{5188EAC7-CB79-1434-A0B1-4475782ECE4B}"/>
              </a:ext>
            </a:extLst>
          </p:cNvPr>
          <p:cNvPicPr>
            <a:picLocks noChangeAspect="1"/>
          </p:cNvPicPr>
          <p:nvPr userDrawn="1"/>
        </p:nvPicPr>
        <p:blipFill>
          <a:blip r:embed="rId2">
            <a:extLst>
              <a:ext uri="{28A0092B-C50C-407E-A947-70E740481C1C}">
                <a14:useLocalDpi xmlns:a14="http://schemas.microsoft.com/office/drawing/2010/main"/>
              </a:ext>
            </a:extLst>
          </a:blip>
          <a:srcRect/>
          <a:stretch/>
        </p:blipFill>
        <p:spPr>
          <a:xfrm>
            <a:off x="456963" y="457121"/>
            <a:ext cx="4228140" cy="5086963"/>
          </a:xfrm>
          <a:custGeom>
            <a:avLst/>
            <a:gdLst>
              <a:gd name="connsiteX0" fmla="*/ 1853544 w 4228140"/>
              <a:gd name="connsiteY0" fmla="*/ 3423927 h 5086963"/>
              <a:gd name="connsiteX1" fmla="*/ 2381942 w 4228140"/>
              <a:gd name="connsiteY1" fmla="*/ 3423927 h 5086963"/>
              <a:gd name="connsiteX2" fmla="*/ 2522448 w 4228140"/>
              <a:gd name="connsiteY2" fmla="*/ 3564517 h 5086963"/>
              <a:gd name="connsiteX3" fmla="*/ 2522448 w 4228140"/>
              <a:gd name="connsiteY3" fmla="*/ 4093233 h 5086963"/>
              <a:gd name="connsiteX4" fmla="*/ 2381942 w 4228140"/>
              <a:gd name="connsiteY4" fmla="*/ 4233823 h 5086963"/>
              <a:gd name="connsiteX5" fmla="*/ 1853544 w 4228140"/>
              <a:gd name="connsiteY5" fmla="*/ 4233823 h 5086963"/>
              <a:gd name="connsiteX6" fmla="*/ 1713038 w 4228140"/>
              <a:gd name="connsiteY6" fmla="*/ 4093233 h 5086963"/>
              <a:gd name="connsiteX7" fmla="*/ 1713038 w 4228140"/>
              <a:gd name="connsiteY7" fmla="*/ 3564517 h 5086963"/>
              <a:gd name="connsiteX8" fmla="*/ 1853544 w 4228140"/>
              <a:gd name="connsiteY8" fmla="*/ 3423927 h 5086963"/>
              <a:gd name="connsiteX9" fmla="*/ 162663 w 4228140"/>
              <a:gd name="connsiteY9" fmla="*/ 3422057 h 5086963"/>
              <a:gd name="connsiteX10" fmla="*/ 1501243 w 4228140"/>
              <a:gd name="connsiteY10" fmla="*/ 3422057 h 5086963"/>
              <a:gd name="connsiteX11" fmla="*/ 1663907 w 4228140"/>
              <a:gd name="connsiteY11" fmla="*/ 3584818 h 5086963"/>
              <a:gd name="connsiteX12" fmla="*/ 1663907 w 4228140"/>
              <a:gd name="connsiteY12" fmla="*/ 4924202 h 5086963"/>
              <a:gd name="connsiteX13" fmla="*/ 1501243 w 4228140"/>
              <a:gd name="connsiteY13" fmla="*/ 5086963 h 5086963"/>
              <a:gd name="connsiteX14" fmla="*/ 162663 w 4228140"/>
              <a:gd name="connsiteY14" fmla="*/ 5086963 h 5086963"/>
              <a:gd name="connsiteX15" fmla="*/ 0 w 4228140"/>
              <a:gd name="connsiteY15" fmla="*/ 4924202 h 5086963"/>
              <a:gd name="connsiteX16" fmla="*/ 0 w 4228140"/>
              <a:gd name="connsiteY16" fmla="*/ 3584818 h 5086963"/>
              <a:gd name="connsiteX17" fmla="*/ 162663 w 4228140"/>
              <a:gd name="connsiteY17" fmla="*/ 3422057 h 5086963"/>
              <a:gd name="connsiteX18" fmla="*/ 1016328 w 4228140"/>
              <a:gd name="connsiteY18" fmla="*/ 0 h 5086963"/>
              <a:gd name="connsiteX19" fmla="*/ 4063007 w 4228140"/>
              <a:gd name="connsiteY19" fmla="*/ 0 h 5086963"/>
              <a:gd name="connsiteX20" fmla="*/ 4228140 w 4228140"/>
              <a:gd name="connsiteY20" fmla="*/ 165232 h 5086963"/>
              <a:gd name="connsiteX21" fmla="*/ 4228140 w 4228140"/>
              <a:gd name="connsiteY21" fmla="*/ 3213742 h 5086963"/>
              <a:gd name="connsiteX22" fmla="*/ 4063007 w 4228140"/>
              <a:gd name="connsiteY22" fmla="*/ 3378974 h 5086963"/>
              <a:gd name="connsiteX23" fmla="*/ 1016328 w 4228140"/>
              <a:gd name="connsiteY23" fmla="*/ 3378974 h 5086963"/>
              <a:gd name="connsiteX24" fmla="*/ 851195 w 4228140"/>
              <a:gd name="connsiteY24" fmla="*/ 3213742 h 5086963"/>
              <a:gd name="connsiteX25" fmla="*/ 851195 w 4228140"/>
              <a:gd name="connsiteY25" fmla="*/ 165232 h 5086963"/>
              <a:gd name="connsiteX26" fmla="*/ 1016328 w 4228140"/>
              <a:gd name="connsiteY26" fmla="*/ 0 h 50869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4228140" h="5086963">
                <a:moveTo>
                  <a:pt x="1853544" y="3423927"/>
                </a:moveTo>
                <a:lnTo>
                  <a:pt x="2381942" y="3423927"/>
                </a:lnTo>
                <a:cubicBezTo>
                  <a:pt x="2459542" y="3423927"/>
                  <a:pt x="2522448" y="3486871"/>
                  <a:pt x="2522448" y="3564517"/>
                </a:cubicBezTo>
                <a:lnTo>
                  <a:pt x="2522448" y="4093233"/>
                </a:lnTo>
                <a:cubicBezTo>
                  <a:pt x="2522448" y="4170879"/>
                  <a:pt x="2459542" y="4233823"/>
                  <a:pt x="2381942" y="4233823"/>
                </a:cubicBezTo>
                <a:lnTo>
                  <a:pt x="1853544" y="4233823"/>
                </a:lnTo>
                <a:cubicBezTo>
                  <a:pt x="1775944" y="4233823"/>
                  <a:pt x="1713038" y="4170879"/>
                  <a:pt x="1713038" y="4093233"/>
                </a:cubicBezTo>
                <a:lnTo>
                  <a:pt x="1713038" y="3564517"/>
                </a:lnTo>
                <a:cubicBezTo>
                  <a:pt x="1713038" y="3486871"/>
                  <a:pt x="1775944" y="3423927"/>
                  <a:pt x="1853544" y="3423927"/>
                </a:cubicBezTo>
                <a:close/>
                <a:moveTo>
                  <a:pt x="162663" y="3422057"/>
                </a:moveTo>
                <a:lnTo>
                  <a:pt x="1501243" y="3422057"/>
                </a:lnTo>
                <a:cubicBezTo>
                  <a:pt x="1591079" y="3422057"/>
                  <a:pt x="1663907" y="3494928"/>
                  <a:pt x="1663907" y="3584818"/>
                </a:cubicBezTo>
                <a:lnTo>
                  <a:pt x="1663907" y="4924202"/>
                </a:lnTo>
                <a:cubicBezTo>
                  <a:pt x="1663907" y="5014092"/>
                  <a:pt x="1591079" y="5086963"/>
                  <a:pt x="1501243" y="5086963"/>
                </a:cubicBezTo>
                <a:lnTo>
                  <a:pt x="162663" y="5086963"/>
                </a:lnTo>
                <a:cubicBezTo>
                  <a:pt x="72828" y="5086963"/>
                  <a:pt x="0" y="5014092"/>
                  <a:pt x="0" y="4924202"/>
                </a:cubicBezTo>
                <a:lnTo>
                  <a:pt x="0" y="3584818"/>
                </a:lnTo>
                <a:cubicBezTo>
                  <a:pt x="0" y="3494928"/>
                  <a:pt x="72828" y="3422057"/>
                  <a:pt x="162663" y="3422057"/>
                </a:cubicBezTo>
                <a:close/>
                <a:moveTo>
                  <a:pt x="1016328" y="0"/>
                </a:moveTo>
                <a:lnTo>
                  <a:pt x="4063007" y="0"/>
                </a:lnTo>
                <a:cubicBezTo>
                  <a:pt x="4154208" y="0"/>
                  <a:pt x="4228140" y="73977"/>
                  <a:pt x="4228140" y="165232"/>
                </a:cubicBezTo>
                <a:lnTo>
                  <a:pt x="4228140" y="3213742"/>
                </a:lnTo>
                <a:cubicBezTo>
                  <a:pt x="4228140" y="3304997"/>
                  <a:pt x="4154208" y="3378974"/>
                  <a:pt x="4063007" y="3378974"/>
                </a:cubicBezTo>
                <a:lnTo>
                  <a:pt x="1016328" y="3378974"/>
                </a:lnTo>
                <a:cubicBezTo>
                  <a:pt x="925127" y="3378974"/>
                  <a:pt x="851195" y="3304997"/>
                  <a:pt x="851195" y="3213742"/>
                </a:cubicBezTo>
                <a:lnTo>
                  <a:pt x="851195" y="165232"/>
                </a:lnTo>
                <a:cubicBezTo>
                  <a:pt x="851195" y="73977"/>
                  <a:pt x="925127" y="0"/>
                  <a:pt x="1016328" y="0"/>
                </a:cubicBezTo>
                <a:close/>
              </a:path>
            </a:pathLst>
          </a:custGeom>
        </p:spPr>
      </p:pic>
      <p:sp>
        <p:nvSpPr>
          <p:cNvPr id="30" name="Text Placeholder 29">
            <a:extLst>
              <a:ext uri="{FF2B5EF4-FFF2-40B4-BE49-F238E27FC236}">
                <a16:creationId xmlns:a16="http://schemas.microsoft.com/office/drawing/2014/main" id="{50966FFF-650B-27AA-6D58-E4FB770869CB}"/>
              </a:ext>
            </a:extLst>
          </p:cNvPr>
          <p:cNvSpPr>
            <a:spLocks noGrp="1"/>
          </p:cNvSpPr>
          <p:nvPr userDrawn="1">
            <p:ph type="body" sz="quarter" idx="10" hasCustomPrompt="1"/>
          </p:nvPr>
        </p:nvSpPr>
        <p:spPr>
          <a:xfrm>
            <a:off x="5326230" y="2229307"/>
            <a:ext cx="947565" cy="598502"/>
          </a:xfrm>
        </p:spPr>
        <p:txBody>
          <a:bodyPr tIns="91440" anchor="ctr">
            <a:noAutofit/>
          </a:bodyPr>
          <a:lstStyle>
            <a:lvl1pPr marL="0" indent="0">
              <a:lnSpc>
                <a:spcPct val="90000"/>
              </a:lnSpc>
              <a:spcBef>
                <a:spcPts val="0"/>
              </a:spcBef>
              <a:buNone/>
              <a:defRPr kumimoji="0" lang="en-US" sz="4800" b="0" i="0" u="none" strike="noStrike" kern="1200" cap="none" normalizeH="0" baseline="0" dirty="0" smtClean="0">
                <a:ln>
                  <a:noFill/>
                </a:ln>
                <a:solidFill>
                  <a:srgbClr val="083806"/>
                </a:solidFill>
                <a:effectLst/>
                <a:uLnTx/>
                <a:uFillTx/>
                <a:latin typeface="Outfit ExtraLight" pitchFamily="2" charset="0"/>
                <a:ea typeface="+mn-ea"/>
                <a:cs typeface="+mn-cs"/>
              </a:defRPr>
            </a:lvl1pPr>
            <a:lvl2pPr marL="457200" indent="0">
              <a:buNone/>
              <a:defRPr/>
            </a:lvl2pPr>
            <a:lvl3pPr marL="914400" indent="0">
              <a:buNone/>
              <a:defRPr/>
            </a:lvl3pPr>
            <a:lvl4pPr marL="1371600" indent="0">
              <a:buNone/>
              <a:defRPr/>
            </a:lvl4pPr>
            <a:lvl5pPr marL="1828800" indent="0">
              <a:buNone/>
              <a:defRPr/>
            </a:lvl5pPr>
          </a:lstStyle>
          <a:p>
            <a:pPr lvl="0"/>
            <a:r>
              <a:rPr lang="en-US"/>
              <a:t>##</a:t>
            </a:r>
          </a:p>
        </p:txBody>
      </p:sp>
      <p:sp>
        <p:nvSpPr>
          <p:cNvPr id="33" name="Text Placeholder 32">
            <a:extLst>
              <a:ext uri="{FF2B5EF4-FFF2-40B4-BE49-F238E27FC236}">
                <a16:creationId xmlns:a16="http://schemas.microsoft.com/office/drawing/2014/main" id="{8D61FF63-A5B6-442E-7DEB-FBCAC8D99669}"/>
              </a:ext>
            </a:extLst>
          </p:cNvPr>
          <p:cNvSpPr>
            <a:spLocks noGrp="1"/>
          </p:cNvSpPr>
          <p:nvPr userDrawn="1">
            <p:ph type="body" sz="quarter" idx="11" hasCustomPrompt="1"/>
          </p:nvPr>
        </p:nvSpPr>
        <p:spPr>
          <a:xfrm>
            <a:off x="5326519" y="3326605"/>
            <a:ext cx="947282" cy="598503"/>
          </a:xfrm>
        </p:spPr>
        <p:txBody>
          <a:bodyPr tIns="91440" anchor="ctr">
            <a:noAutofit/>
          </a:bodyPr>
          <a:lstStyle>
            <a:lvl1pPr marL="0" indent="0">
              <a:lnSpc>
                <a:spcPct val="90000"/>
              </a:lnSpc>
              <a:spcBef>
                <a:spcPts val="0"/>
              </a:spcBef>
              <a:buNone/>
              <a:defRPr kumimoji="0" lang="en-US" sz="4800" b="0" i="0" u="none" strike="noStrike" kern="1200" cap="none" normalizeH="0" baseline="0" dirty="0" smtClean="0">
                <a:ln>
                  <a:noFill/>
                </a:ln>
                <a:solidFill>
                  <a:srgbClr val="083806"/>
                </a:solidFill>
                <a:effectLst/>
                <a:uLnTx/>
                <a:uFillTx/>
                <a:latin typeface="Outfit ExtraLight" pitchFamily="2" charset="0"/>
                <a:ea typeface="+mn-ea"/>
                <a:cs typeface="+mn-cs"/>
              </a:defRPr>
            </a:lvl1pPr>
            <a:lvl2pPr marL="457200" indent="0">
              <a:buNone/>
              <a:defRPr/>
            </a:lvl2pPr>
            <a:lvl3pPr marL="914400" indent="0">
              <a:buNone/>
              <a:defRPr/>
            </a:lvl3pPr>
            <a:lvl4pPr marL="1371600" indent="0">
              <a:buNone/>
              <a:defRPr/>
            </a:lvl4pPr>
            <a:lvl5pPr marL="1828800" indent="0">
              <a:buNone/>
              <a:defRPr/>
            </a:lvl5pPr>
          </a:lstStyle>
          <a:p>
            <a:pPr lvl="0"/>
            <a:r>
              <a:rPr lang="en-US"/>
              <a:t>##</a:t>
            </a:r>
          </a:p>
        </p:txBody>
      </p:sp>
      <p:sp>
        <p:nvSpPr>
          <p:cNvPr id="35" name="Text Placeholder 34">
            <a:extLst>
              <a:ext uri="{FF2B5EF4-FFF2-40B4-BE49-F238E27FC236}">
                <a16:creationId xmlns:a16="http://schemas.microsoft.com/office/drawing/2014/main" id="{C632F6A7-50D5-73F9-F7E2-5A93CDAE8686}"/>
              </a:ext>
            </a:extLst>
          </p:cNvPr>
          <p:cNvSpPr>
            <a:spLocks noGrp="1"/>
          </p:cNvSpPr>
          <p:nvPr userDrawn="1">
            <p:ph type="body" sz="quarter" idx="12" hasCustomPrompt="1"/>
          </p:nvPr>
        </p:nvSpPr>
        <p:spPr>
          <a:xfrm>
            <a:off x="5326204" y="4376687"/>
            <a:ext cx="947565" cy="598503"/>
          </a:xfrm>
        </p:spPr>
        <p:txBody>
          <a:bodyPr tIns="91440" anchor="ctr">
            <a:noAutofit/>
          </a:bodyPr>
          <a:lstStyle>
            <a:lvl1pPr marL="0" indent="0">
              <a:lnSpc>
                <a:spcPct val="90000"/>
              </a:lnSpc>
              <a:spcBef>
                <a:spcPts val="0"/>
              </a:spcBef>
              <a:buNone/>
              <a:defRPr kumimoji="0" lang="en-US" sz="4800" b="0" i="0" u="none" strike="noStrike" kern="1200" cap="none" normalizeH="0" baseline="0" dirty="0" smtClean="0">
                <a:ln>
                  <a:noFill/>
                </a:ln>
                <a:solidFill>
                  <a:srgbClr val="083806"/>
                </a:solidFill>
                <a:effectLst/>
                <a:uLnTx/>
                <a:uFillTx/>
                <a:latin typeface="Outfit ExtraLight" pitchFamily="2" charset="0"/>
                <a:ea typeface="+mn-ea"/>
                <a:cs typeface="+mn-cs"/>
              </a:defRPr>
            </a:lvl1pPr>
            <a:lvl2pPr marL="457200" indent="0">
              <a:buNone/>
              <a:defRPr/>
            </a:lvl2pPr>
            <a:lvl3pPr marL="914400" indent="0">
              <a:buNone/>
              <a:defRPr/>
            </a:lvl3pPr>
            <a:lvl4pPr marL="1371600" indent="0">
              <a:buNone/>
              <a:defRPr/>
            </a:lvl4pPr>
            <a:lvl5pPr marL="1828800" indent="0">
              <a:buNone/>
              <a:defRPr/>
            </a:lvl5pPr>
          </a:lstStyle>
          <a:p>
            <a:pPr lvl="0"/>
            <a:r>
              <a:rPr lang="en-US"/>
              <a:t>##</a:t>
            </a:r>
          </a:p>
        </p:txBody>
      </p:sp>
      <p:sp>
        <p:nvSpPr>
          <p:cNvPr id="37" name="Text Placeholder 36">
            <a:extLst>
              <a:ext uri="{FF2B5EF4-FFF2-40B4-BE49-F238E27FC236}">
                <a16:creationId xmlns:a16="http://schemas.microsoft.com/office/drawing/2014/main" id="{BCBB765E-78E8-5B28-F2A7-A3D42EBFA413}"/>
              </a:ext>
            </a:extLst>
          </p:cNvPr>
          <p:cNvSpPr>
            <a:spLocks noGrp="1"/>
          </p:cNvSpPr>
          <p:nvPr userDrawn="1">
            <p:ph type="body" sz="quarter" idx="13" hasCustomPrompt="1"/>
          </p:nvPr>
        </p:nvSpPr>
        <p:spPr>
          <a:xfrm>
            <a:off x="5326204" y="5398349"/>
            <a:ext cx="947565" cy="598503"/>
          </a:xfrm>
        </p:spPr>
        <p:txBody>
          <a:bodyPr tIns="91440" anchor="ctr">
            <a:noAutofit/>
          </a:bodyPr>
          <a:lstStyle>
            <a:lvl1pPr marL="0" indent="0">
              <a:lnSpc>
                <a:spcPct val="90000"/>
              </a:lnSpc>
              <a:spcBef>
                <a:spcPts val="0"/>
              </a:spcBef>
              <a:buNone/>
              <a:defRPr kumimoji="0" lang="en-US" sz="4800" b="0" i="0" u="none" strike="noStrike" kern="1200" cap="none" normalizeH="0" baseline="0" dirty="0" smtClean="0">
                <a:ln>
                  <a:noFill/>
                </a:ln>
                <a:solidFill>
                  <a:srgbClr val="083806"/>
                </a:solidFill>
                <a:effectLst/>
                <a:uLnTx/>
                <a:uFillTx/>
                <a:latin typeface="Outfit ExtraLight" pitchFamily="2" charset="0"/>
                <a:ea typeface="+mn-ea"/>
                <a:cs typeface="+mn-cs"/>
              </a:defRPr>
            </a:lvl1pPr>
            <a:lvl2pPr marL="457200" indent="0">
              <a:buNone/>
              <a:defRPr/>
            </a:lvl2pPr>
            <a:lvl3pPr marL="914400" indent="0">
              <a:buNone/>
              <a:defRPr/>
            </a:lvl3pPr>
            <a:lvl4pPr marL="1371600" indent="0">
              <a:buNone/>
              <a:defRPr/>
            </a:lvl4pPr>
            <a:lvl5pPr marL="1828800" indent="0">
              <a:buNone/>
              <a:defRPr/>
            </a:lvl5pPr>
          </a:lstStyle>
          <a:p>
            <a:pPr lvl="0"/>
            <a:r>
              <a:rPr lang="en-US"/>
              <a:t>##</a:t>
            </a:r>
          </a:p>
        </p:txBody>
      </p:sp>
      <p:sp>
        <p:nvSpPr>
          <p:cNvPr id="40" name="Text Placeholder 39">
            <a:extLst>
              <a:ext uri="{FF2B5EF4-FFF2-40B4-BE49-F238E27FC236}">
                <a16:creationId xmlns:a16="http://schemas.microsoft.com/office/drawing/2014/main" id="{052CAAFE-D955-995D-11F2-B21C27041406}"/>
              </a:ext>
            </a:extLst>
          </p:cNvPr>
          <p:cNvSpPr>
            <a:spLocks noGrp="1"/>
          </p:cNvSpPr>
          <p:nvPr userDrawn="1">
            <p:ph type="body" sz="quarter" idx="14" hasCustomPrompt="1"/>
          </p:nvPr>
        </p:nvSpPr>
        <p:spPr>
          <a:xfrm>
            <a:off x="6372681" y="2229307"/>
            <a:ext cx="5057417" cy="319963"/>
          </a:xfrm>
        </p:spPr>
        <p:txBody>
          <a:bodyPr>
            <a:noAutofit/>
          </a:bodyPr>
          <a:lstStyle>
            <a:lvl1pPr marL="0" indent="0">
              <a:buNone/>
              <a:defRPr kumimoji="0" lang="en-US" sz="2000" b="1" u="none" strike="noStrike" kern="1200" cap="none" spc="0" normalizeH="0" baseline="0" smtClean="0">
                <a:ln>
                  <a:noFill/>
                </a:ln>
                <a:solidFill>
                  <a:srgbClr val="083806"/>
                </a:solidFill>
                <a:effectLst/>
                <a:uLnTx/>
                <a:uFillTx/>
                <a:latin typeface="Outfit" pitchFamily="2" charset="0"/>
                <a:ea typeface="+mn-ea"/>
                <a:cs typeface="+mn-cs"/>
              </a:defRPr>
            </a:lvl1pPr>
            <a:lvl2pPr marL="457200" indent="0">
              <a:buNone/>
              <a:defRPr/>
            </a:lvl2pPr>
            <a:lvl3pPr marL="914400" indent="0">
              <a:buNone/>
              <a:defRPr/>
            </a:lvl3pPr>
            <a:lvl4pPr marL="1371600" indent="0">
              <a:buNone/>
              <a:defRPr/>
            </a:lvl4pPr>
            <a:lvl5pPr marL="1828800" indent="0">
              <a:buNone/>
              <a:defRPr/>
            </a:lvl5pPr>
          </a:lstStyle>
          <a:p>
            <a:pPr lvl="0"/>
            <a:r>
              <a:rPr lang="en-US"/>
              <a:t>Agenda item goes on one line</a:t>
            </a:r>
          </a:p>
        </p:txBody>
      </p:sp>
      <p:sp>
        <p:nvSpPr>
          <p:cNvPr id="42" name="Text Placeholder 41">
            <a:extLst>
              <a:ext uri="{FF2B5EF4-FFF2-40B4-BE49-F238E27FC236}">
                <a16:creationId xmlns:a16="http://schemas.microsoft.com/office/drawing/2014/main" id="{B3D9856E-952B-410F-62C0-D55C159AD80D}"/>
              </a:ext>
            </a:extLst>
          </p:cNvPr>
          <p:cNvSpPr>
            <a:spLocks noGrp="1"/>
          </p:cNvSpPr>
          <p:nvPr userDrawn="1">
            <p:ph type="body" sz="quarter" idx="15" hasCustomPrompt="1"/>
          </p:nvPr>
        </p:nvSpPr>
        <p:spPr>
          <a:xfrm>
            <a:off x="6372582" y="2613782"/>
            <a:ext cx="5057417" cy="348027"/>
          </a:xfrm>
        </p:spPr>
        <p:txBody>
          <a:bodyPr>
            <a:noAutofit/>
          </a:bodyPr>
          <a:lstStyle>
            <a:lvl1pPr marL="0" indent="0">
              <a:lnSpc>
                <a:spcPct val="100000"/>
              </a:lnSpc>
              <a:spcBef>
                <a:spcPts val="0"/>
              </a:spcBef>
              <a:buNone/>
              <a:defRPr kumimoji="0" lang="en-US" sz="1200" b="0" i="0" u="none" strike="noStrike" kern="1200" cap="none" spc="0" normalizeH="0" baseline="0" dirty="0">
                <a:ln>
                  <a:noFill/>
                </a:ln>
                <a:solidFill>
                  <a:srgbClr val="083806"/>
                </a:solidFill>
                <a:effectLst/>
                <a:uLnTx/>
                <a:uFillTx/>
                <a:latin typeface="Outfit Light" pitchFamily="2" charset="0"/>
                <a:ea typeface="+mn-ea"/>
                <a:cs typeface="+mn-cs"/>
              </a:defRPr>
            </a:lvl1pPr>
            <a:lvl2pPr marL="457200" indent="0">
              <a:buNone/>
              <a:defRPr/>
            </a:lvl2pPr>
            <a:lvl3pPr marL="914400" indent="0">
              <a:buNone/>
              <a:defRPr/>
            </a:lvl3pPr>
            <a:lvl4pPr marL="1371600" indent="0">
              <a:buNone/>
              <a:defRPr/>
            </a:lvl4pPr>
            <a:lvl5pPr marL="1828800" indent="0">
              <a:buNone/>
              <a:defRPr/>
            </a:lvl5pPr>
          </a:lstStyle>
          <a:p>
            <a:pPr lvl="0"/>
            <a:r>
              <a:rPr lang="en-US"/>
              <a:t>Second line has details</a:t>
            </a:r>
          </a:p>
        </p:txBody>
      </p:sp>
      <p:sp>
        <p:nvSpPr>
          <p:cNvPr id="44" name="Text Placeholder 43">
            <a:extLst>
              <a:ext uri="{FF2B5EF4-FFF2-40B4-BE49-F238E27FC236}">
                <a16:creationId xmlns:a16="http://schemas.microsoft.com/office/drawing/2014/main" id="{AE1B6BD5-BA10-B722-60E0-0399F97095E8}"/>
              </a:ext>
            </a:extLst>
          </p:cNvPr>
          <p:cNvSpPr>
            <a:spLocks noGrp="1"/>
          </p:cNvSpPr>
          <p:nvPr userDrawn="1">
            <p:ph type="body" sz="quarter" idx="16" hasCustomPrompt="1"/>
          </p:nvPr>
        </p:nvSpPr>
        <p:spPr>
          <a:xfrm>
            <a:off x="6372584" y="3717456"/>
            <a:ext cx="5057416" cy="348027"/>
          </a:xfrm>
        </p:spPr>
        <p:txBody>
          <a:bodyPr>
            <a:noAutofit/>
          </a:bodyPr>
          <a:lstStyle>
            <a:lvl1pPr marL="0" indent="0">
              <a:lnSpc>
                <a:spcPct val="100000"/>
              </a:lnSpc>
              <a:spcBef>
                <a:spcPts val="0"/>
              </a:spcBef>
              <a:buNone/>
              <a:defRPr kumimoji="0" lang="en-US" sz="1200" b="0" i="0" u="none" strike="noStrike" kern="1200" cap="none" spc="0" normalizeH="0" baseline="0" dirty="0">
                <a:ln>
                  <a:noFill/>
                </a:ln>
                <a:solidFill>
                  <a:srgbClr val="083806"/>
                </a:solidFill>
                <a:effectLst/>
                <a:uLnTx/>
                <a:uFillTx/>
                <a:latin typeface="Outfit Light" pitchFamily="2" charset="0"/>
                <a:ea typeface="+mn-ea"/>
                <a:cs typeface="+mn-cs"/>
              </a:defRPr>
            </a:lvl1pPr>
            <a:lvl2pPr marL="457200" indent="0">
              <a:buNone/>
              <a:defRPr/>
            </a:lvl2pPr>
            <a:lvl3pPr marL="914400" indent="0">
              <a:buNone/>
              <a:defRPr/>
            </a:lvl3pPr>
            <a:lvl4pPr marL="1371600" indent="0">
              <a:buNone/>
              <a:defRPr/>
            </a:lvl4pPr>
            <a:lvl5pPr marL="1828800" indent="0">
              <a:buNone/>
              <a:defRPr/>
            </a:lvl5pPr>
          </a:lstStyle>
          <a:p>
            <a:pPr lvl="0"/>
            <a:r>
              <a:rPr lang="en-US"/>
              <a:t>Second line has details</a:t>
            </a:r>
          </a:p>
        </p:txBody>
      </p:sp>
      <p:sp>
        <p:nvSpPr>
          <p:cNvPr id="46" name="Text Placeholder 45">
            <a:extLst>
              <a:ext uri="{FF2B5EF4-FFF2-40B4-BE49-F238E27FC236}">
                <a16:creationId xmlns:a16="http://schemas.microsoft.com/office/drawing/2014/main" id="{A6CB6A8E-9D44-C871-8FDB-85EF671258BA}"/>
              </a:ext>
            </a:extLst>
          </p:cNvPr>
          <p:cNvSpPr>
            <a:spLocks noGrp="1"/>
          </p:cNvSpPr>
          <p:nvPr userDrawn="1">
            <p:ph type="body" sz="quarter" idx="17" hasCustomPrompt="1"/>
          </p:nvPr>
        </p:nvSpPr>
        <p:spPr>
          <a:xfrm>
            <a:off x="6372584" y="3326605"/>
            <a:ext cx="5057416" cy="319963"/>
          </a:xfrm>
        </p:spPr>
        <p:txBody>
          <a:bodyPr>
            <a:noAutofit/>
          </a:bodyPr>
          <a:lstStyle>
            <a:lvl1pPr marL="0" indent="0">
              <a:buNone/>
              <a:defRPr kumimoji="0" lang="en-US" sz="2000" b="1" u="none" strike="noStrike" kern="1200" cap="none" spc="0" normalizeH="0" baseline="0" dirty="0" smtClean="0">
                <a:ln>
                  <a:noFill/>
                </a:ln>
                <a:solidFill>
                  <a:srgbClr val="083806"/>
                </a:solidFill>
                <a:effectLst/>
                <a:uLnTx/>
                <a:uFillTx/>
                <a:latin typeface="Outfit" pitchFamily="2" charset="0"/>
                <a:ea typeface="+mn-ea"/>
                <a:cs typeface="+mn-cs"/>
              </a:defRPr>
            </a:lvl1pPr>
            <a:lvl2pPr marL="457200" indent="0">
              <a:buNone/>
              <a:defRPr/>
            </a:lvl2pPr>
            <a:lvl3pPr marL="914400" indent="0">
              <a:buNone/>
              <a:defRPr/>
            </a:lvl3pPr>
            <a:lvl4pPr marL="1371600" indent="0">
              <a:buNone/>
              <a:defRPr/>
            </a:lvl4pPr>
            <a:lvl5pPr marL="1828800" indent="0">
              <a:buNone/>
              <a:defRPr/>
            </a:lvl5pPr>
          </a:lstStyle>
          <a:p>
            <a:pPr lvl="0"/>
            <a:r>
              <a:rPr lang="en-US"/>
              <a:t>Agenda item goes on one line</a:t>
            </a:r>
          </a:p>
        </p:txBody>
      </p:sp>
      <p:sp>
        <p:nvSpPr>
          <p:cNvPr id="48" name="Text Placeholder 47">
            <a:extLst>
              <a:ext uri="{FF2B5EF4-FFF2-40B4-BE49-F238E27FC236}">
                <a16:creationId xmlns:a16="http://schemas.microsoft.com/office/drawing/2014/main" id="{E50A5E2E-0CBD-2E80-42B6-B54F41202E5D}"/>
              </a:ext>
            </a:extLst>
          </p:cNvPr>
          <p:cNvSpPr>
            <a:spLocks noGrp="1"/>
          </p:cNvSpPr>
          <p:nvPr userDrawn="1">
            <p:ph type="body" sz="quarter" idx="18" hasCustomPrompt="1"/>
          </p:nvPr>
        </p:nvSpPr>
        <p:spPr>
          <a:xfrm>
            <a:off x="6372583" y="4747513"/>
            <a:ext cx="5057417" cy="348027"/>
          </a:xfrm>
        </p:spPr>
        <p:txBody>
          <a:bodyPr>
            <a:noAutofit/>
          </a:bodyPr>
          <a:lstStyle>
            <a:lvl1pPr marL="0" indent="0">
              <a:lnSpc>
                <a:spcPct val="100000"/>
              </a:lnSpc>
              <a:spcBef>
                <a:spcPts val="0"/>
              </a:spcBef>
              <a:buNone/>
              <a:defRPr kumimoji="0" lang="en-US" sz="1200" b="0" i="0" u="none" strike="noStrike" kern="1200" cap="none" spc="0" normalizeH="0" baseline="0" smtClean="0">
                <a:ln>
                  <a:noFill/>
                </a:ln>
                <a:solidFill>
                  <a:srgbClr val="083806"/>
                </a:solidFill>
                <a:effectLst/>
                <a:uLnTx/>
                <a:uFillTx/>
                <a:latin typeface="Outfit Light" pitchFamily="2" charset="0"/>
                <a:ea typeface="+mn-ea"/>
                <a:cs typeface="+mn-cs"/>
              </a:defRPr>
            </a:lvl1pPr>
            <a:lvl2pPr marL="457200" indent="0">
              <a:buNone/>
              <a:defRPr/>
            </a:lvl2pPr>
            <a:lvl3pPr marL="914400" indent="0">
              <a:buNone/>
              <a:defRPr/>
            </a:lvl3pPr>
            <a:lvl4pPr marL="1371600" indent="0">
              <a:buNone/>
              <a:defRPr/>
            </a:lvl4pPr>
            <a:lvl5pPr marL="1828800" indent="0">
              <a:buNone/>
              <a:defRPr/>
            </a:lvl5pPr>
          </a:lstStyle>
          <a:p>
            <a:pPr lvl="0"/>
            <a:r>
              <a:rPr lang="en-US"/>
              <a:t>Second line has details</a:t>
            </a:r>
          </a:p>
        </p:txBody>
      </p:sp>
      <p:sp>
        <p:nvSpPr>
          <p:cNvPr id="50" name="Text Placeholder 49">
            <a:extLst>
              <a:ext uri="{FF2B5EF4-FFF2-40B4-BE49-F238E27FC236}">
                <a16:creationId xmlns:a16="http://schemas.microsoft.com/office/drawing/2014/main" id="{7A3BEDFF-7E5D-D347-32BE-C84F1EBFF36C}"/>
              </a:ext>
            </a:extLst>
          </p:cNvPr>
          <p:cNvSpPr>
            <a:spLocks noGrp="1"/>
          </p:cNvSpPr>
          <p:nvPr userDrawn="1">
            <p:ph type="body" sz="quarter" idx="19" hasCustomPrompt="1"/>
          </p:nvPr>
        </p:nvSpPr>
        <p:spPr>
          <a:xfrm>
            <a:off x="6372584" y="4376687"/>
            <a:ext cx="5057416" cy="320027"/>
          </a:xfrm>
        </p:spPr>
        <p:txBody>
          <a:bodyPr>
            <a:noAutofit/>
          </a:bodyPr>
          <a:lstStyle>
            <a:lvl1pPr marL="0" indent="0">
              <a:buNone/>
              <a:defRPr kumimoji="0" lang="en-US" sz="2000" b="1" u="none" strike="noStrike" kern="1200" cap="none" spc="0" normalizeH="0" baseline="0" dirty="0" smtClean="0">
                <a:ln>
                  <a:noFill/>
                </a:ln>
                <a:solidFill>
                  <a:srgbClr val="083806"/>
                </a:solidFill>
                <a:effectLst/>
                <a:uLnTx/>
                <a:uFillTx/>
                <a:latin typeface="Outfit" pitchFamily="2" charset="0"/>
                <a:ea typeface="+mn-ea"/>
                <a:cs typeface="+mn-cs"/>
              </a:defRPr>
            </a:lvl1pPr>
            <a:lvl2pPr marL="457200" indent="0">
              <a:buNone/>
              <a:defRPr/>
            </a:lvl2pPr>
            <a:lvl3pPr marL="914400" indent="0">
              <a:buNone/>
              <a:defRPr/>
            </a:lvl3pPr>
            <a:lvl4pPr marL="1371600" indent="0">
              <a:buNone/>
              <a:defRPr/>
            </a:lvl4pPr>
            <a:lvl5pPr marL="1828800" indent="0">
              <a:buNone/>
              <a:defRPr/>
            </a:lvl5pPr>
          </a:lstStyle>
          <a:p>
            <a:pPr lvl="0"/>
            <a:r>
              <a:rPr lang="en-US"/>
              <a:t>Agenda item goes on one line</a:t>
            </a:r>
          </a:p>
        </p:txBody>
      </p:sp>
      <p:sp>
        <p:nvSpPr>
          <p:cNvPr id="52" name="Text Placeholder 51">
            <a:extLst>
              <a:ext uri="{FF2B5EF4-FFF2-40B4-BE49-F238E27FC236}">
                <a16:creationId xmlns:a16="http://schemas.microsoft.com/office/drawing/2014/main" id="{84742EB6-0EA8-5667-3D40-C3CB36E648B8}"/>
              </a:ext>
            </a:extLst>
          </p:cNvPr>
          <p:cNvSpPr>
            <a:spLocks noGrp="1"/>
          </p:cNvSpPr>
          <p:nvPr userDrawn="1">
            <p:ph type="body" sz="quarter" idx="20" hasCustomPrompt="1"/>
          </p:nvPr>
        </p:nvSpPr>
        <p:spPr>
          <a:xfrm>
            <a:off x="6372681" y="5773372"/>
            <a:ext cx="5057417" cy="348027"/>
          </a:xfrm>
        </p:spPr>
        <p:txBody>
          <a:bodyPr>
            <a:noAutofit/>
          </a:bodyPr>
          <a:lstStyle>
            <a:lvl1pPr marL="0" indent="0">
              <a:lnSpc>
                <a:spcPct val="100000"/>
              </a:lnSpc>
              <a:spcBef>
                <a:spcPts val="0"/>
              </a:spcBef>
              <a:buNone/>
              <a:defRPr kumimoji="0" lang="en-US" sz="1200" b="0" i="0" u="none" strike="noStrike" kern="1200" cap="none" spc="0" normalizeH="0" baseline="0" dirty="0" smtClean="0">
                <a:ln>
                  <a:noFill/>
                </a:ln>
                <a:solidFill>
                  <a:srgbClr val="083806"/>
                </a:solidFill>
                <a:effectLst/>
                <a:uLnTx/>
                <a:uFillTx/>
                <a:latin typeface="Outfit Light" pitchFamily="2" charset="0"/>
                <a:ea typeface="+mn-ea"/>
                <a:cs typeface="+mn-cs"/>
              </a:defRPr>
            </a:lvl1pPr>
            <a:lvl2pPr marL="457200" indent="0">
              <a:buNone/>
              <a:defRPr/>
            </a:lvl2pPr>
            <a:lvl3pPr marL="914400" indent="0">
              <a:buNone/>
              <a:defRPr/>
            </a:lvl3pPr>
            <a:lvl4pPr marL="1371600" indent="0">
              <a:buNone/>
              <a:defRPr/>
            </a:lvl4pPr>
            <a:lvl5pPr marL="1828800" indent="0">
              <a:buNone/>
              <a:defRPr/>
            </a:lvl5pPr>
          </a:lstStyle>
          <a:p>
            <a:pPr lvl="0"/>
            <a:r>
              <a:rPr lang="en-US"/>
              <a:t>Second line has details</a:t>
            </a:r>
          </a:p>
        </p:txBody>
      </p:sp>
      <p:sp>
        <p:nvSpPr>
          <p:cNvPr id="54" name="Text Placeholder 53">
            <a:extLst>
              <a:ext uri="{FF2B5EF4-FFF2-40B4-BE49-F238E27FC236}">
                <a16:creationId xmlns:a16="http://schemas.microsoft.com/office/drawing/2014/main" id="{B1605124-E57C-1EE1-239E-4B9A03B3C8AB}"/>
              </a:ext>
            </a:extLst>
          </p:cNvPr>
          <p:cNvSpPr>
            <a:spLocks noGrp="1"/>
          </p:cNvSpPr>
          <p:nvPr userDrawn="1">
            <p:ph type="body" sz="quarter" idx="21" hasCustomPrompt="1"/>
          </p:nvPr>
        </p:nvSpPr>
        <p:spPr>
          <a:xfrm>
            <a:off x="6372681" y="5398349"/>
            <a:ext cx="5057417" cy="320027"/>
          </a:xfrm>
        </p:spPr>
        <p:txBody>
          <a:bodyPr>
            <a:noAutofit/>
          </a:bodyPr>
          <a:lstStyle>
            <a:lvl1pPr marL="0" indent="0">
              <a:buNone/>
              <a:defRPr kumimoji="0" lang="en-US" sz="2000" b="1" u="none" strike="noStrike" kern="1200" cap="none" spc="0" normalizeH="0" baseline="0" dirty="0" smtClean="0">
                <a:ln>
                  <a:noFill/>
                </a:ln>
                <a:solidFill>
                  <a:srgbClr val="083806"/>
                </a:solidFill>
                <a:effectLst/>
                <a:uLnTx/>
                <a:uFillTx/>
                <a:latin typeface="Outfit" pitchFamily="2" charset="0"/>
                <a:ea typeface="+mn-ea"/>
                <a:cs typeface="+mn-cs"/>
              </a:defRPr>
            </a:lvl1pPr>
            <a:lvl2pPr marL="457200" indent="0">
              <a:buNone/>
              <a:defRPr/>
            </a:lvl2pPr>
            <a:lvl3pPr marL="914400" indent="0">
              <a:buNone/>
              <a:defRPr/>
            </a:lvl3pPr>
            <a:lvl4pPr marL="1371600" indent="0">
              <a:buNone/>
              <a:defRPr/>
            </a:lvl4pPr>
            <a:lvl5pPr marL="1828800" indent="0">
              <a:buNone/>
              <a:defRPr/>
            </a:lvl5pPr>
          </a:lstStyle>
          <a:p>
            <a:pPr lvl="0"/>
            <a:r>
              <a:rPr lang="en-US"/>
              <a:t>Agenda item goes on one line</a:t>
            </a:r>
          </a:p>
        </p:txBody>
      </p:sp>
      <p:sp>
        <p:nvSpPr>
          <p:cNvPr id="20" name="Slide Number Placeholder 5">
            <a:extLst>
              <a:ext uri="{FF2B5EF4-FFF2-40B4-BE49-F238E27FC236}">
                <a16:creationId xmlns:a16="http://schemas.microsoft.com/office/drawing/2014/main" id="{3F10CC52-8A2B-1F24-C312-1741E91030AD}"/>
              </a:ext>
            </a:extLst>
          </p:cNvPr>
          <p:cNvSpPr txBox="1">
            <a:spLocks/>
          </p:cNvSpPr>
          <p:nvPr userDrawn="1"/>
        </p:nvSpPr>
        <p:spPr>
          <a:xfrm>
            <a:off x="11185742" y="6400800"/>
            <a:ext cx="549058" cy="457200"/>
          </a:xfrm>
          <a:prstGeom prst="rect">
            <a:avLst/>
          </a:prstGeom>
        </p:spPr>
        <p:txBody>
          <a:bodyPr vert="horz" lIns="0" tIns="0" rIns="0" bIns="0" rtlCol="0" anchor="ctr"/>
          <a:lstStyle>
            <a:defPPr>
              <a:defRPr lang="en-US"/>
            </a:defPPr>
            <a:lvl1pPr marL="0" algn="r" defTabSz="914400" rtl="0" eaLnBrk="1" latinLnBrk="0" hangingPunct="1">
              <a:defRPr sz="800" kern="1200">
                <a:solidFill>
                  <a:schemeClr val="tx1"/>
                </a:solidFill>
                <a:latin typeface="Outfi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fld id="{DDA6C761-E6C0-8244-BDC1-CA1DC8273777}" type="slidenum">
              <a:rPr lang="en-US" b="0" i="0" smtClean="0">
                <a:latin typeface="Outfit Light" pitchFamily="2" charset="0"/>
              </a:rPr>
              <a:pPr/>
              <a:t>‹#›</a:t>
            </a:fld>
            <a:endParaRPr lang="en-US" b="0" i="0">
              <a:latin typeface="Outfit Light" pitchFamily="2" charset="0"/>
            </a:endParaRPr>
          </a:p>
        </p:txBody>
      </p:sp>
      <p:sp>
        <p:nvSpPr>
          <p:cNvPr id="2" name="Slide Number Placeholder 5">
            <a:extLst>
              <a:ext uri="{FF2B5EF4-FFF2-40B4-BE49-F238E27FC236}">
                <a16:creationId xmlns:a16="http://schemas.microsoft.com/office/drawing/2014/main" id="{69268E78-C3A3-090B-188E-575C01687BE6}"/>
              </a:ext>
            </a:extLst>
          </p:cNvPr>
          <p:cNvSpPr txBox="1">
            <a:spLocks/>
          </p:cNvSpPr>
          <p:nvPr userDrawn="1"/>
        </p:nvSpPr>
        <p:spPr>
          <a:xfrm>
            <a:off x="9118378" y="6499230"/>
            <a:ext cx="2266709" cy="273040"/>
          </a:xfrm>
          <a:prstGeom prst="rect">
            <a:avLst/>
          </a:prstGeom>
        </p:spPr>
        <p:txBody>
          <a:bodyPr vert="horz" lIns="0" tIns="0" rIns="0" bIns="0" rtlCol="0" anchor="ctr"/>
          <a:lstStyle>
            <a:defPPr>
              <a:defRPr lang="en-US"/>
            </a:defPPr>
            <a:lvl1pPr marL="0" algn="r" defTabSz="914400" rtl="0" eaLnBrk="1" latinLnBrk="0" hangingPunct="1">
              <a:defRPr sz="800" kern="1200">
                <a:solidFill>
                  <a:schemeClr val="bg1"/>
                </a:solidFill>
                <a:latin typeface="Outfi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sz="600" b="0" i="0">
                <a:solidFill>
                  <a:schemeClr val="tx1"/>
                </a:solidFill>
                <a:latin typeface="Outfit Light" pitchFamily="2" charset="0"/>
              </a:rPr>
              <a:t>© Sovos 2025. Proprietary and Confidential</a:t>
            </a:r>
          </a:p>
        </p:txBody>
      </p:sp>
      <p:sp>
        <p:nvSpPr>
          <p:cNvPr id="3" name="Rounded Rectangle 2">
            <a:extLst>
              <a:ext uri="{FF2B5EF4-FFF2-40B4-BE49-F238E27FC236}">
                <a16:creationId xmlns:a16="http://schemas.microsoft.com/office/drawing/2014/main" id="{974865D2-F872-221A-78F6-F730A727616C}"/>
              </a:ext>
            </a:extLst>
          </p:cNvPr>
          <p:cNvSpPr/>
          <p:nvPr userDrawn="1"/>
        </p:nvSpPr>
        <p:spPr>
          <a:xfrm>
            <a:off x="456964" y="3022457"/>
            <a:ext cx="809896" cy="809896"/>
          </a:xfrm>
          <a:prstGeom prst="roundRect">
            <a:avLst>
              <a:gd name="adj" fmla="val 17359"/>
            </a:avLst>
          </a:prstGeom>
          <a:solidFill>
            <a:srgbClr val="08380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 name="Rounded Rectangle 3">
            <a:extLst>
              <a:ext uri="{FF2B5EF4-FFF2-40B4-BE49-F238E27FC236}">
                <a16:creationId xmlns:a16="http://schemas.microsoft.com/office/drawing/2014/main" id="{1339F36C-F16F-D1A4-B938-96CD27D36516}"/>
              </a:ext>
            </a:extLst>
          </p:cNvPr>
          <p:cNvSpPr/>
          <p:nvPr userDrawn="1"/>
        </p:nvSpPr>
        <p:spPr>
          <a:xfrm>
            <a:off x="456964" y="5590904"/>
            <a:ext cx="809896" cy="809896"/>
          </a:xfrm>
          <a:prstGeom prst="roundRect">
            <a:avLst>
              <a:gd name="adj" fmla="val 17359"/>
            </a:avLst>
          </a:prstGeom>
          <a:solidFill>
            <a:srgbClr val="08380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7" name="Group 6">
            <a:extLst>
              <a:ext uri="{FF2B5EF4-FFF2-40B4-BE49-F238E27FC236}">
                <a16:creationId xmlns:a16="http://schemas.microsoft.com/office/drawing/2014/main" id="{B483193D-4D36-41D8-6623-2F49C19DDB31}"/>
              </a:ext>
            </a:extLst>
          </p:cNvPr>
          <p:cNvGrpSpPr/>
          <p:nvPr userDrawn="1"/>
        </p:nvGrpSpPr>
        <p:grpSpPr>
          <a:xfrm>
            <a:off x="454663" y="457556"/>
            <a:ext cx="4230439" cy="6146873"/>
            <a:chOff x="454663" y="457556"/>
            <a:chExt cx="4230439" cy="6146873"/>
          </a:xfrm>
          <a:solidFill>
            <a:srgbClr val="ECFFE6"/>
          </a:solidFill>
        </p:grpSpPr>
        <p:sp>
          <p:nvSpPr>
            <p:cNvPr id="8" name="Freeform 7">
              <a:extLst>
                <a:ext uri="{FF2B5EF4-FFF2-40B4-BE49-F238E27FC236}">
                  <a16:creationId xmlns:a16="http://schemas.microsoft.com/office/drawing/2014/main" id="{E7EDE3C6-BF36-3559-0023-BC3ABB3B246A}"/>
                </a:ext>
              </a:extLst>
            </p:cNvPr>
            <p:cNvSpPr/>
            <p:nvPr/>
          </p:nvSpPr>
          <p:spPr>
            <a:xfrm>
              <a:off x="3025246" y="457556"/>
              <a:ext cx="1659856" cy="1637819"/>
            </a:xfrm>
            <a:custGeom>
              <a:avLst/>
              <a:gdLst>
                <a:gd name="connsiteX0" fmla="*/ 598937 w 1659856"/>
                <a:gd name="connsiteY0" fmla="*/ 0 h 1637819"/>
                <a:gd name="connsiteX1" fmla="*/ 603120 w 1659856"/>
                <a:gd name="connsiteY1" fmla="*/ 0 h 1637819"/>
                <a:gd name="connsiteX2" fmla="*/ 607302 w 1659856"/>
                <a:gd name="connsiteY2" fmla="*/ 82525 h 1637819"/>
                <a:gd name="connsiteX3" fmla="*/ 1554125 w 1659856"/>
                <a:gd name="connsiteY3" fmla="*/ 1029347 h 1637819"/>
                <a:gd name="connsiteX4" fmla="*/ 1659856 w 1659856"/>
                <a:gd name="connsiteY4" fmla="*/ 1034704 h 1637819"/>
                <a:gd name="connsiteX5" fmla="*/ 1659856 w 1659856"/>
                <a:gd name="connsiteY5" fmla="*/ 1038887 h 1637819"/>
                <a:gd name="connsiteX6" fmla="*/ 1553687 w 1659856"/>
                <a:gd name="connsiteY6" fmla="*/ 1033509 h 1637819"/>
                <a:gd name="connsiteX7" fmla="*/ 603139 w 1659856"/>
                <a:gd name="connsiteY7" fmla="*/ 82963 h 1637819"/>
                <a:gd name="connsiteX8" fmla="*/ 549026 w 1659856"/>
                <a:gd name="connsiteY8" fmla="*/ 0 h 1637819"/>
                <a:gd name="connsiteX9" fmla="*/ 553209 w 1659856"/>
                <a:gd name="connsiteY9" fmla="*/ 0 h 1637819"/>
                <a:gd name="connsiteX10" fmla="*/ 557648 w 1659856"/>
                <a:gd name="connsiteY10" fmla="*/ 87628 h 1637819"/>
                <a:gd name="connsiteX11" fmla="*/ 1549022 w 1659856"/>
                <a:gd name="connsiteY11" fmla="*/ 1079000 h 1637819"/>
                <a:gd name="connsiteX12" fmla="*/ 1659856 w 1659856"/>
                <a:gd name="connsiteY12" fmla="*/ 1084615 h 1637819"/>
                <a:gd name="connsiteX13" fmla="*/ 1659856 w 1659856"/>
                <a:gd name="connsiteY13" fmla="*/ 1088798 h 1637819"/>
                <a:gd name="connsiteX14" fmla="*/ 1548599 w 1659856"/>
                <a:gd name="connsiteY14" fmla="*/ 1083161 h 1637819"/>
                <a:gd name="connsiteX15" fmla="*/ 553487 w 1659856"/>
                <a:gd name="connsiteY15" fmla="*/ 88052 h 1637819"/>
                <a:gd name="connsiteX16" fmla="*/ 499115 w 1659856"/>
                <a:gd name="connsiteY16" fmla="*/ 0 h 1637819"/>
                <a:gd name="connsiteX17" fmla="*/ 503298 w 1659856"/>
                <a:gd name="connsiteY17" fmla="*/ 0 h 1637819"/>
                <a:gd name="connsiteX18" fmla="*/ 507996 w 1659856"/>
                <a:gd name="connsiteY18" fmla="*/ 92717 h 1637819"/>
                <a:gd name="connsiteX19" fmla="*/ 1543933 w 1659856"/>
                <a:gd name="connsiteY19" fmla="*/ 1128652 h 1637819"/>
                <a:gd name="connsiteX20" fmla="*/ 1659856 w 1659856"/>
                <a:gd name="connsiteY20" fmla="*/ 1134526 h 1637819"/>
                <a:gd name="connsiteX21" fmla="*/ 1659856 w 1659856"/>
                <a:gd name="connsiteY21" fmla="*/ 1138709 h 1637819"/>
                <a:gd name="connsiteX22" fmla="*/ 1543495 w 1659856"/>
                <a:gd name="connsiteY22" fmla="*/ 1132814 h 1637819"/>
                <a:gd name="connsiteX23" fmla="*/ 503834 w 1659856"/>
                <a:gd name="connsiteY23" fmla="*/ 93155 h 1637819"/>
                <a:gd name="connsiteX24" fmla="*/ 449204 w 1659856"/>
                <a:gd name="connsiteY24" fmla="*/ 0 h 1637819"/>
                <a:gd name="connsiteX25" fmla="*/ 453387 w 1659856"/>
                <a:gd name="connsiteY25" fmla="*/ 0 h 1637819"/>
                <a:gd name="connsiteX26" fmla="*/ 458343 w 1659856"/>
                <a:gd name="connsiteY26" fmla="*/ 97821 h 1637819"/>
                <a:gd name="connsiteX27" fmla="*/ 1538829 w 1659856"/>
                <a:gd name="connsiteY27" fmla="*/ 1178306 h 1637819"/>
                <a:gd name="connsiteX28" fmla="*/ 1659856 w 1659856"/>
                <a:gd name="connsiteY28" fmla="*/ 1184437 h 1637819"/>
                <a:gd name="connsiteX29" fmla="*/ 1659856 w 1659856"/>
                <a:gd name="connsiteY29" fmla="*/ 1188620 h 1637819"/>
                <a:gd name="connsiteX30" fmla="*/ 1538406 w 1659856"/>
                <a:gd name="connsiteY30" fmla="*/ 1182467 h 1637819"/>
                <a:gd name="connsiteX31" fmla="*/ 454182 w 1659856"/>
                <a:gd name="connsiteY31" fmla="*/ 98244 h 1637819"/>
                <a:gd name="connsiteX32" fmla="*/ 399292 w 1659856"/>
                <a:gd name="connsiteY32" fmla="*/ 0 h 1637819"/>
                <a:gd name="connsiteX33" fmla="*/ 403475 w 1659856"/>
                <a:gd name="connsiteY33" fmla="*/ 0 h 1637819"/>
                <a:gd name="connsiteX34" fmla="*/ 408689 w 1659856"/>
                <a:gd name="connsiteY34" fmla="*/ 102925 h 1637819"/>
                <a:gd name="connsiteX35" fmla="*/ 1533740 w 1659856"/>
                <a:gd name="connsiteY35" fmla="*/ 1227960 h 1637819"/>
                <a:gd name="connsiteX36" fmla="*/ 1659856 w 1659856"/>
                <a:gd name="connsiteY36" fmla="*/ 1234349 h 1637819"/>
                <a:gd name="connsiteX37" fmla="*/ 1659856 w 1659856"/>
                <a:gd name="connsiteY37" fmla="*/ 1238532 h 1637819"/>
                <a:gd name="connsiteX38" fmla="*/ 1533302 w 1659856"/>
                <a:gd name="connsiteY38" fmla="*/ 1232121 h 1637819"/>
                <a:gd name="connsiteX39" fmla="*/ 404527 w 1659856"/>
                <a:gd name="connsiteY39" fmla="*/ 103348 h 1637819"/>
                <a:gd name="connsiteX40" fmla="*/ 349381 w 1659856"/>
                <a:gd name="connsiteY40" fmla="*/ 0 h 1637819"/>
                <a:gd name="connsiteX41" fmla="*/ 353564 w 1659856"/>
                <a:gd name="connsiteY41" fmla="*/ 0 h 1637819"/>
                <a:gd name="connsiteX42" fmla="*/ 359036 w 1659856"/>
                <a:gd name="connsiteY42" fmla="*/ 108013 h 1637819"/>
                <a:gd name="connsiteX43" fmla="*/ 1528636 w 1659856"/>
                <a:gd name="connsiteY43" fmla="*/ 1277612 h 1637819"/>
                <a:gd name="connsiteX44" fmla="*/ 1659856 w 1659856"/>
                <a:gd name="connsiteY44" fmla="*/ 1284260 h 1637819"/>
                <a:gd name="connsiteX45" fmla="*/ 1659856 w 1659856"/>
                <a:gd name="connsiteY45" fmla="*/ 1288443 h 1637819"/>
                <a:gd name="connsiteX46" fmla="*/ 1528213 w 1659856"/>
                <a:gd name="connsiteY46" fmla="*/ 1281774 h 1637819"/>
                <a:gd name="connsiteX47" fmla="*/ 354875 w 1659856"/>
                <a:gd name="connsiteY47" fmla="*/ 108436 h 1637819"/>
                <a:gd name="connsiteX48" fmla="*/ 299470 w 1659856"/>
                <a:gd name="connsiteY48" fmla="*/ 0 h 1637819"/>
                <a:gd name="connsiteX49" fmla="*/ 303653 w 1659856"/>
                <a:gd name="connsiteY49" fmla="*/ 0 h 1637819"/>
                <a:gd name="connsiteX50" fmla="*/ 309384 w 1659856"/>
                <a:gd name="connsiteY50" fmla="*/ 113117 h 1637819"/>
                <a:gd name="connsiteX51" fmla="*/ 1523548 w 1659856"/>
                <a:gd name="connsiteY51" fmla="*/ 1327266 h 1637819"/>
                <a:gd name="connsiteX52" fmla="*/ 1659856 w 1659856"/>
                <a:gd name="connsiteY52" fmla="*/ 1334171 h 1637819"/>
                <a:gd name="connsiteX53" fmla="*/ 1659856 w 1659856"/>
                <a:gd name="connsiteY53" fmla="*/ 1338354 h 1637819"/>
                <a:gd name="connsiteX54" fmla="*/ 1523109 w 1659856"/>
                <a:gd name="connsiteY54" fmla="*/ 1331427 h 1637819"/>
                <a:gd name="connsiteX55" fmla="*/ 305221 w 1659856"/>
                <a:gd name="connsiteY55" fmla="*/ 113540 h 1637819"/>
                <a:gd name="connsiteX56" fmla="*/ 249559 w 1659856"/>
                <a:gd name="connsiteY56" fmla="*/ 0 h 1637819"/>
                <a:gd name="connsiteX57" fmla="*/ 253742 w 1659856"/>
                <a:gd name="connsiteY57" fmla="*/ 0 h 1637819"/>
                <a:gd name="connsiteX58" fmla="*/ 259730 w 1659856"/>
                <a:gd name="connsiteY58" fmla="*/ 118205 h 1637819"/>
                <a:gd name="connsiteX59" fmla="*/ 1518445 w 1659856"/>
                <a:gd name="connsiteY59" fmla="*/ 1376918 h 1637819"/>
                <a:gd name="connsiteX60" fmla="*/ 1659856 w 1659856"/>
                <a:gd name="connsiteY60" fmla="*/ 1384082 h 1637819"/>
                <a:gd name="connsiteX61" fmla="*/ 1659856 w 1659856"/>
                <a:gd name="connsiteY61" fmla="*/ 1388265 h 1637819"/>
                <a:gd name="connsiteX62" fmla="*/ 1518022 w 1659856"/>
                <a:gd name="connsiteY62" fmla="*/ 1381079 h 1637819"/>
                <a:gd name="connsiteX63" fmla="*/ 255569 w 1659856"/>
                <a:gd name="connsiteY63" fmla="*/ 118628 h 1637819"/>
                <a:gd name="connsiteX64" fmla="*/ 199648 w 1659856"/>
                <a:gd name="connsiteY64" fmla="*/ 0 h 1637819"/>
                <a:gd name="connsiteX65" fmla="*/ 203831 w 1659856"/>
                <a:gd name="connsiteY65" fmla="*/ 0 h 1637819"/>
                <a:gd name="connsiteX66" fmla="*/ 210078 w 1659856"/>
                <a:gd name="connsiteY66" fmla="*/ 123293 h 1637819"/>
                <a:gd name="connsiteX67" fmla="*/ 1513357 w 1659856"/>
                <a:gd name="connsiteY67" fmla="*/ 1426570 h 1637819"/>
                <a:gd name="connsiteX68" fmla="*/ 1659856 w 1659856"/>
                <a:gd name="connsiteY68" fmla="*/ 1433993 h 1637819"/>
                <a:gd name="connsiteX69" fmla="*/ 1659856 w 1659856"/>
                <a:gd name="connsiteY69" fmla="*/ 1438176 h 1637819"/>
                <a:gd name="connsiteX70" fmla="*/ 1512918 w 1659856"/>
                <a:gd name="connsiteY70" fmla="*/ 1430733 h 1637819"/>
                <a:gd name="connsiteX71" fmla="*/ 205916 w 1659856"/>
                <a:gd name="connsiteY71" fmla="*/ 123732 h 1637819"/>
                <a:gd name="connsiteX72" fmla="*/ 149737 w 1659856"/>
                <a:gd name="connsiteY72" fmla="*/ 0 h 1637819"/>
                <a:gd name="connsiteX73" fmla="*/ 153920 w 1659856"/>
                <a:gd name="connsiteY73" fmla="*/ 0 h 1637819"/>
                <a:gd name="connsiteX74" fmla="*/ 160424 w 1659856"/>
                <a:gd name="connsiteY74" fmla="*/ 128398 h 1637819"/>
                <a:gd name="connsiteX75" fmla="*/ 1508253 w 1659856"/>
                <a:gd name="connsiteY75" fmla="*/ 1476224 h 1637819"/>
                <a:gd name="connsiteX76" fmla="*/ 1659856 w 1659856"/>
                <a:gd name="connsiteY76" fmla="*/ 1483904 h 1637819"/>
                <a:gd name="connsiteX77" fmla="*/ 1659856 w 1659856"/>
                <a:gd name="connsiteY77" fmla="*/ 1488087 h 1637819"/>
                <a:gd name="connsiteX78" fmla="*/ 1507830 w 1659856"/>
                <a:gd name="connsiteY78" fmla="*/ 1480385 h 1637819"/>
                <a:gd name="connsiteX79" fmla="*/ 156263 w 1659856"/>
                <a:gd name="connsiteY79" fmla="*/ 128821 h 1637819"/>
                <a:gd name="connsiteX80" fmla="*/ 99826 w 1659856"/>
                <a:gd name="connsiteY80" fmla="*/ 0 h 1637819"/>
                <a:gd name="connsiteX81" fmla="*/ 104009 w 1659856"/>
                <a:gd name="connsiteY81" fmla="*/ 0 h 1637819"/>
                <a:gd name="connsiteX82" fmla="*/ 110772 w 1659856"/>
                <a:gd name="connsiteY82" fmla="*/ 133486 h 1637819"/>
                <a:gd name="connsiteX83" fmla="*/ 1503165 w 1659856"/>
                <a:gd name="connsiteY83" fmla="*/ 1525876 h 1637819"/>
                <a:gd name="connsiteX84" fmla="*/ 1659856 w 1659856"/>
                <a:gd name="connsiteY84" fmla="*/ 1533815 h 1637819"/>
                <a:gd name="connsiteX85" fmla="*/ 1659856 w 1659856"/>
                <a:gd name="connsiteY85" fmla="*/ 1537998 h 1637819"/>
                <a:gd name="connsiteX86" fmla="*/ 1502726 w 1659856"/>
                <a:gd name="connsiteY86" fmla="*/ 1530038 h 1637819"/>
                <a:gd name="connsiteX87" fmla="*/ 106610 w 1659856"/>
                <a:gd name="connsiteY87" fmla="*/ 133925 h 1637819"/>
                <a:gd name="connsiteX88" fmla="*/ 49915 w 1659856"/>
                <a:gd name="connsiteY88" fmla="*/ 0 h 1637819"/>
                <a:gd name="connsiteX89" fmla="*/ 54098 w 1659856"/>
                <a:gd name="connsiteY89" fmla="*/ 0 h 1637819"/>
                <a:gd name="connsiteX90" fmla="*/ 61119 w 1659856"/>
                <a:gd name="connsiteY90" fmla="*/ 138590 h 1637819"/>
                <a:gd name="connsiteX91" fmla="*/ 1498061 w 1659856"/>
                <a:gd name="connsiteY91" fmla="*/ 1575529 h 1637819"/>
                <a:gd name="connsiteX92" fmla="*/ 1659856 w 1659856"/>
                <a:gd name="connsiteY92" fmla="*/ 1583726 h 1637819"/>
                <a:gd name="connsiteX93" fmla="*/ 1659856 w 1659856"/>
                <a:gd name="connsiteY93" fmla="*/ 1587909 h 1637819"/>
                <a:gd name="connsiteX94" fmla="*/ 1497638 w 1659856"/>
                <a:gd name="connsiteY94" fmla="*/ 1579691 h 1637819"/>
                <a:gd name="connsiteX95" fmla="*/ 56958 w 1659856"/>
                <a:gd name="connsiteY95" fmla="*/ 139013 h 1637819"/>
                <a:gd name="connsiteX96" fmla="*/ 0 w 1659856"/>
                <a:gd name="connsiteY96" fmla="*/ 0 h 1637819"/>
                <a:gd name="connsiteX97" fmla="*/ 4137 w 1659856"/>
                <a:gd name="connsiteY97" fmla="*/ 0 h 1637819"/>
                <a:gd name="connsiteX98" fmla="*/ 10913 w 1659856"/>
                <a:gd name="connsiteY98" fmla="*/ 139089 h 1637819"/>
                <a:gd name="connsiteX99" fmla="*/ 488969 w 1659856"/>
                <a:gd name="connsiteY99" fmla="*/ 1147679 h 1637819"/>
                <a:gd name="connsiteX100" fmla="*/ 1497588 w 1659856"/>
                <a:gd name="connsiteY100" fmla="*/ 1625735 h 1637819"/>
                <a:gd name="connsiteX101" fmla="*/ 1659856 w 1659856"/>
                <a:gd name="connsiteY101" fmla="*/ 1633641 h 1637819"/>
                <a:gd name="connsiteX102" fmla="*/ 1659856 w 1659856"/>
                <a:gd name="connsiteY102" fmla="*/ 1637819 h 1637819"/>
                <a:gd name="connsiteX103" fmla="*/ 1492299 w 1659856"/>
                <a:gd name="connsiteY103" fmla="*/ 1629359 h 1637819"/>
                <a:gd name="connsiteX104" fmla="*/ 7289 w 1659856"/>
                <a:gd name="connsiteY104" fmla="*/ 144351 h 16378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Lst>
              <a:rect l="l" t="t" r="r" b="b"/>
              <a:pathLst>
                <a:path w="1659856" h="1637819">
                  <a:moveTo>
                    <a:pt x="598937" y="0"/>
                  </a:moveTo>
                  <a:lnTo>
                    <a:pt x="603120" y="0"/>
                  </a:lnTo>
                  <a:lnTo>
                    <a:pt x="607302" y="82525"/>
                  </a:lnTo>
                  <a:cubicBezTo>
                    <a:pt x="658090" y="581026"/>
                    <a:pt x="1055623" y="978558"/>
                    <a:pt x="1554125" y="1029347"/>
                  </a:cubicBezTo>
                  <a:lnTo>
                    <a:pt x="1659856" y="1034704"/>
                  </a:lnTo>
                  <a:lnTo>
                    <a:pt x="1659856" y="1038887"/>
                  </a:lnTo>
                  <a:lnTo>
                    <a:pt x="1553687" y="1033509"/>
                  </a:lnTo>
                  <a:cubicBezTo>
                    <a:pt x="1053172" y="982527"/>
                    <a:pt x="654122" y="583477"/>
                    <a:pt x="603139" y="82963"/>
                  </a:cubicBezTo>
                  <a:close/>
                  <a:moveTo>
                    <a:pt x="549026" y="0"/>
                  </a:moveTo>
                  <a:lnTo>
                    <a:pt x="553209" y="0"/>
                  </a:lnTo>
                  <a:lnTo>
                    <a:pt x="557648" y="87628"/>
                  </a:lnTo>
                  <a:cubicBezTo>
                    <a:pt x="610822" y="609623"/>
                    <a:pt x="1027026" y="1025826"/>
                    <a:pt x="1549022" y="1079000"/>
                  </a:cubicBezTo>
                  <a:lnTo>
                    <a:pt x="1659856" y="1084615"/>
                  </a:lnTo>
                  <a:lnTo>
                    <a:pt x="1659856" y="1088798"/>
                  </a:lnTo>
                  <a:lnTo>
                    <a:pt x="1548599" y="1083161"/>
                  </a:lnTo>
                  <a:cubicBezTo>
                    <a:pt x="1024653" y="1029785"/>
                    <a:pt x="606864" y="611996"/>
                    <a:pt x="553487" y="88052"/>
                  </a:cubicBezTo>
                  <a:close/>
                  <a:moveTo>
                    <a:pt x="499115" y="0"/>
                  </a:moveTo>
                  <a:lnTo>
                    <a:pt x="503298" y="0"/>
                  </a:lnTo>
                  <a:lnTo>
                    <a:pt x="507996" y="92717"/>
                  </a:lnTo>
                  <a:cubicBezTo>
                    <a:pt x="563564" y="638141"/>
                    <a:pt x="998508" y="1073084"/>
                    <a:pt x="1543933" y="1128652"/>
                  </a:cubicBezTo>
                  <a:lnTo>
                    <a:pt x="1659856" y="1134526"/>
                  </a:lnTo>
                  <a:lnTo>
                    <a:pt x="1659856" y="1138709"/>
                  </a:lnTo>
                  <a:lnTo>
                    <a:pt x="1543495" y="1132814"/>
                  </a:lnTo>
                  <a:cubicBezTo>
                    <a:pt x="996056" y="1077053"/>
                    <a:pt x="559596" y="640593"/>
                    <a:pt x="503834" y="93155"/>
                  </a:cubicBezTo>
                  <a:close/>
                  <a:moveTo>
                    <a:pt x="449204" y="0"/>
                  </a:moveTo>
                  <a:lnTo>
                    <a:pt x="453387" y="0"/>
                  </a:lnTo>
                  <a:lnTo>
                    <a:pt x="458343" y="97821"/>
                  </a:lnTo>
                  <a:cubicBezTo>
                    <a:pt x="516296" y="666738"/>
                    <a:pt x="969911" y="1120352"/>
                    <a:pt x="1538829" y="1178306"/>
                  </a:cubicBezTo>
                  <a:lnTo>
                    <a:pt x="1659856" y="1184437"/>
                  </a:lnTo>
                  <a:lnTo>
                    <a:pt x="1659856" y="1188620"/>
                  </a:lnTo>
                  <a:lnTo>
                    <a:pt x="1538406" y="1182467"/>
                  </a:lnTo>
                  <a:cubicBezTo>
                    <a:pt x="967538" y="1124311"/>
                    <a:pt x="512338" y="669111"/>
                    <a:pt x="454182" y="98244"/>
                  </a:cubicBezTo>
                  <a:close/>
                  <a:moveTo>
                    <a:pt x="399292" y="0"/>
                  </a:moveTo>
                  <a:lnTo>
                    <a:pt x="403475" y="0"/>
                  </a:lnTo>
                  <a:lnTo>
                    <a:pt x="408689" y="102925"/>
                  </a:lnTo>
                  <a:cubicBezTo>
                    <a:pt x="469037" y="695336"/>
                    <a:pt x="941392" y="1167622"/>
                    <a:pt x="1533740" y="1227960"/>
                  </a:cubicBezTo>
                  <a:lnTo>
                    <a:pt x="1659856" y="1234349"/>
                  </a:lnTo>
                  <a:lnTo>
                    <a:pt x="1659856" y="1238532"/>
                  </a:lnTo>
                  <a:lnTo>
                    <a:pt x="1533302" y="1232121"/>
                  </a:lnTo>
                  <a:cubicBezTo>
                    <a:pt x="938940" y="1171580"/>
                    <a:pt x="465068" y="697709"/>
                    <a:pt x="404527" y="103348"/>
                  </a:cubicBezTo>
                  <a:close/>
                  <a:moveTo>
                    <a:pt x="349381" y="0"/>
                  </a:moveTo>
                  <a:lnTo>
                    <a:pt x="353564" y="0"/>
                  </a:lnTo>
                  <a:lnTo>
                    <a:pt x="359036" y="108013"/>
                  </a:lnTo>
                  <a:cubicBezTo>
                    <a:pt x="421769" y="723854"/>
                    <a:pt x="912794" y="1214879"/>
                    <a:pt x="1528636" y="1277612"/>
                  </a:cubicBezTo>
                  <a:lnTo>
                    <a:pt x="1659856" y="1284260"/>
                  </a:lnTo>
                  <a:lnTo>
                    <a:pt x="1659856" y="1288443"/>
                  </a:lnTo>
                  <a:lnTo>
                    <a:pt x="1528213" y="1281774"/>
                  </a:lnTo>
                  <a:cubicBezTo>
                    <a:pt x="910422" y="1218838"/>
                    <a:pt x="417811" y="726227"/>
                    <a:pt x="354875" y="108436"/>
                  </a:cubicBezTo>
                  <a:close/>
                  <a:moveTo>
                    <a:pt x="299470" y="0"/>
                  </a:moveTo>
                  <a:lnTo>
                    <a:pt x="303653" y="0"/>
                  </a:lnTo>
                  <a:lnTo>
                    <a:pt x="309384" y="113117"/>
                  </a:lnTo>
                  <a:cubicBezTo>
                    <a:pt x="374511" y="752451"/>
                    <a:pt x="884277" y="1262148"/>
                    <a:pt x="1523548" y="1327266"/>
                  </a:cubicBezTo>
                  <a:lnTo>
                    <a:pt x="1659856" y="1334171"/>
                  </a:lnTo>
                  <a:lnTo>
                    <a:pt x="1659856" y="1338354"/>
                  </a:lnTo>
                  <a:lnTo>
                    <a:pt x="1523109" y="1331427"/>
                  </a:lnTo>
                  <a:cubicBezTo>
                    <a:pt x="881825" y="1266106"/>
                    <a:pt x="370542" y="754824"/>
                    <a:pt x="305221" y="113540"/>
                  </a:cubicBezTo>
                  <a:close/>
                  <a:moveTo>
                    <a:pt x="249559" y="0"/>
                  </a:moveTo>
                  <a:lnTo>
                    <a:pt x="253742" y="0"/>
                  </a:lnTo>
                  <a:lnTo>
                    <a:pt x="259730" y="118205"/>
                  </a:lnTo>
                  <a:cubicBezTo>
                    <a:pt x="327243" y="780970"/>
                    <a:pt x="855680" y="1309406"/>
                    <a:pt x="1518445" y="1376918"/>
                  </a:cubicBezTo>
                  <a:lnTo>
                    <a:pt x="1659856" y="1384082"/>
                  </a:lnTo>
                  <a:lnTo>
                    <a:pt x="1659856" y="1388265"/>
                  </a:lnTo>
                  <a:lnTo>
                    <a:pt x="1518022" y="1381079"/>
                  </a:lnTo>
                  <a:cubicBezTo>
                    <a:pt x="853307" y="1313364"/>
                    <a:pt x="323284" y="783343"/>
                    <a:pt x="255569" y="118628"/>
                  </a:cubicBezTo>
                  <a:close/>
                  <a:moveTo>
                    <a:pt x="199648" y="0"/>
                  </a:moveTo>
                  <a:lnTo>
                    <a:pt x="203831" y="0"/>
                  </a:lnTo>
                  <a:lnTo>
                    <a:pt x="210078" y="123293"/>
                  </a:lnTo>
                  <a:cubicBezTo>
                    <a:pt x="279985" y="809488"/>
                    <a:pt x="827161" y="1356663"/>
                    <a:pt x="1513357" y="1426570"/>
                  </a:cubicBezTo>
                  <a:lnTo>
                    <a:pt x="1659856" y="1433993"/>
                  </a:lnTo>
                  <a:lnTo>
                    <a:pt x="1659856" y="1438176"/>
                  </a:lnTo>
                  <a:lnTo>
                    <a:pt x="1512918" y="1430733"/>
                  </a:lnTo>
                  <a:cubicBezTo>
                    <a:pt x="824709" y="1360632"/>
                    <a:pt x="276016" y="811940"/>
                    <a:pt x="205916" y="123732"/>
                  </a:cubicBezTo>
                  <a:close/>
                  <a:moveTo>
                    <a:pt x="149737" y="0"/>
                  </a:moveTo>
                  <a:lnTo>
                    <a:pt x="153920" y="0"/>
                  </a:lnTo>
                  <a:lnTo>
                    <a:pt x="160424" y="128398"/>
                  </a:lnTo>
                  <a:cubicBezTo>
                    <a:pt x="232717" y="838085"/>
                    <a:pt x="798564" y="1403932"/>
                    <a:pt x="1508253" y="1476224"/>
                  </a:cubicBezTo>
                  <a:lnTo>
                    <a:pt x="1659856" y="1483904"/>
                  </a:lnTo>
                  <a:lnTo>
                    <a:pt x="1659856" y="1488087"/>
                  </a:lnTo>
                  <a:lnTo>
                    <a:pt x="1507830" y="1480385"/>
                  </a:lnTo>
                  <a:cubicBezTo>
                    <a:pt x="796192" y="1407890"/>
                    <a:pt x="228758" y="840457"/>
                    <a:pt x="156263" y="128821"/>
                  </a:cubicBezTo>
                  <a:close/>
                  <a:moveTo>
                    <a:pt x="99826" y="0"/>
                  </a:moveTo>
                  <a:lnTo>
                    <a:pt x="104009" y="0"/>
                  </a:lnTo>
                  <a:lnTo>
                    <a:pt x="110772" y="133486"/>
                  </a:lnTo>
                  <a:cubicBezTo>
                    <a:pt x="185459" y="866604"/>
                    <a:pt x="770046" y="1451190"/>
                    <a:pt x="1503165" y="1525876"/>
                  </a:cubicBezTo>
                  <a:lnTo>
                    <a:pt x="1659856" y="1533815"/>
                  </a:lnTo>
                  <a:lnTo>
                    <a:pt x="1659856" y="1537998"/>
                  </a:lnTo>
                  <a:lnTo>
                    <a:pt x="1502726" y="1530038"/>
                  </a:lnTo>
                  <a:cubicBezTo>
                    <a:pt x="767595" y="1455158"/>
                    <a:pt x="181490" y="869055"/>
                    <a:pt x="106610" y="133925"/>
                  </a:cubicBezTo>
                  <a:close/>
                  <a:moveTo>
                    <a:pt x="49915" y="0"/>
                  </a:moveTo>
                  <a:lnTo>
                    <a:pt x="54098" y="0"/>
                  </a:lnTo>
                  <a:lnTo>
                    <a:pt x="61119" y="138590"/>
                  </a:lnTo>
                  <a:cubicBezTo>
                    <a:pt x="138191" y="895201"/>
                    <a:pt x="741449" y="1498458"/>
                    <a:pt x="1498061" y="1575529"/>
                  </a:cubicBezTo>
                  <a:lnTo>
                    <a:pt x="1659856" y="1583726"/>
                  </a:lnTo>
                  <a:lnTo>
                    <a:pt x="1659856" y="1587909"/>
                  </a:lnTo>
                  <a:lnTo>
                    <a:pt x="1497638" y="1579691"/>
                  </a:lnTo>
                  <a:cubicBezTo>
                    <a:pt x="739076" y="1502416"/>
                    <a:pt x="134232" y="897573"/>
                    <a:pt x="56958" y="139013"/>
                  </a:cubicBezTo>
                  <a:close/>
                  <a:moveTo>
                    <a:pt x="0" y="0"/>
                  </a:moveTo>
                  <a:lnTo>
                    <a:pt x="4137" y="0"/>
                  </a:lnTo>
                  <a:lnTo>
                    <a:pt x="10913" y="139089"/>
                  </a:lnTo>
                  <a:cubicBezTo>
                    <a:pt x="48243" y="520110"/>
                    <a:pt x="214707" y="873418"/>
                    <a:pt x="488969" y="1147679"/>
                  </a:cubicBezTo>
                  <a:cubicBezTo>
                    <a:pt x="763231" y="1421941"/>
                    <a:pt x="1116612" y="1588404"/>
                    <a:pt x="1497588" y="1625735"/>
                  </a:cubicBezTo>
                  <a:lnTo>
                    <a:pt x="1659856" y="1633641"/>
                  </a:lnTo>
                  <a:lnTo>
                    <a:pt x="1659856" y="1637819"/>
                  </a:lnTo>
                  <a:lnTo>
                    <a:pt x="1492299" y="1629359"/>
                  </a:lnTo>
                  <a:cubicBezTo>
                    <a:pt x="709294" y="1549840"/>
                    <a:pt x="86807" y="927354"/>
                    <a:pt x="7289" y="144351"/>
                  </a:cubicBezTo>
                  <a:close/>
                </a:path>
              </a:pathLst>
            </a:custGeom>
            <a:grpFill/>
            <a:ln w="9552" cap="flat">
              <a:noFill/>
              <a:prstDash val="solid"/>
              <a:miter/>
            </a:ln>
          </p:spPr>
          <p:txBody>
            <a:bodyPr rtlCol="0" anchor="ctr"/>
            <a:lstStyle/>
            <a:p>
              <a:endParaRPr lang="en-US"/>
            </a:p>
          </p:txBody>
        </p:sp>
        <p:sp>
          <p:nvSpPr>
            <p:cNvPr id="9" name="Freeform 8">
              <a:extLst>
                <a:ext uri="{FF2B5EF4-FFF2-40B4-BE49-F238E27FC236}">
                  <a16:creationId xmlns:a16="http://schemas.microsoft.com/office/drawing/2014/main" id="{A9594688-E491-A11C-4942-41CC91F855C7}"/>
                </a:ext>
              </a:extLst>
            </p:cNvPr>
            <p:cNvSpPr/>
            <p:nvPr userDrawn="1"/>
          </p:nvSpPr>
          <p:spPr>
            <a:xfrm rot="2078316">
              <a:off x="824662" y="5675257"/>
              <a:ext cx="497017" cy="929172"/>
            </a:xfrm>
            <a:custGeom>
              <a:avLst/>
              <a:gdLst>
                <a:gd name="connsiteX0" fmla="*/ 496960 w 497017"/>
                <a:gd name="connsiteY0" fmla="*/ 554989 h 929172"/>
                <a:gd name="connsiteX1" fmla="*/ 497017 w 497017"/>
                <a:gd name="connsiteY1" fmla="*/ 560030 h 929172"/>
                <a:gd name="connsiteX2" fmla="*/ 496253 w 497017"/>
                <a:gd name="connsiteY2" fmla="*/ 561983 h 929172"/>
                <a:gd name="connsiteX3" fmla="*/ 467309 w 497017"/>
                <a:gd name="connsiteY3" fmla="*/ 444583 h 929172"/>
                <a:gd name="connsiteX4" fmla="*/ 470293 w 497017"/>
                <a:gd name="connsiteY4" fmla="*/ 448901 h 929172"/>
                <a:gd name="connsiteX5" fmla="*/ 452400 w 497017"/>
                <a:gd name="connsiteY5" fmla="*/ 625852 h 929172"/>
                <a:gd name="connsiteX6" fmla="*/ 452895 w 497017"/>
                <a:gd name="connsiteY6" fmla="*/ 635617 h 929172"/>
                <a:gd name="connsiteX7" fmla="*/ 449645 w 497017"/>
                <a:gd name="connsiteY7" fmla="*/ 638989 h 929172"/>
                <a:gd name="connsiteX8" fmla="*/ 448979 w 497017"/>
                <a:gd name="connsiteY8" fmla="*/ 625852 h 929172"/>
                <a:gd name="connsiteX9" fmla="*/ 436391 w 497017"/>
                <a:gd name="connsiteY9" fmla="*/ 399829 h 929172"/>
                <a:gd name="connsiteX10" fmla="*/ 438967 w 497017"/>
                <a:gd name="connsiteY10" fmla="*/ 403558 h 929172"/>
                <a:gd name="connsiteX11" fmla="*/ 430899 w 497017"/>
                <a:gd name="connsiteY11" fmla="*/ 434856 h 929172"/>
                <a:gd name="connsiteX12" fmla="*/ 411584 w 497017"/>
                <a:gd name="connsiteY12" fmla="*/ 625852 h 929172"/>
                <a:gd name="connsiteX13" fmla="*/ 413701 w 497017"/>
                <a:gd name="connsiteY13" fmla="*/ 667637 h 929172"/>
                <a:gd name="connsiteX14" fmla="*/ 410395 w 497017"/>
                <a:gd name="connsiteY14" fmla="*/ 669921 h 929172"/>
                <a:gd name="connsiteX15" fmla="*/ 408163 w 497017"/>
                <a:gd name="connsiteY15" fmla="*/ 625852 h 929172"/>
                <a:gd name="connsiteX16" fmla="*/ 427546 w 497017"/>
                <a:gd name="connsiteY16" fmla="*/ 434151 h 929172"/>
                <a:gd name="connsiteX17" fmla="*/ 405731 w 497017"/>
                <a:gd name="connsiteY17" fmla="*/ 355449 h 929172"/>
                <a:gd name="connsiteX18" fmla="*/ 408299 w 497017"/>
                <a:gd name="connsiteY18" fmla="*/ 359165 h 929172"/>
                <a:gd name="connsiteX19" fmla="*/ 390911 w 497017"/>
                <a:gd name="connsiteY19" fmla="*/ 426628 h 929172"/>
                <a:gd name="connsiteX20" fmla="*/ 370767 w 497017"/>
                <a:gd name="connsiteY20" fmla="*/ 625851 h 929172"/>
                <a:gd name="connsiteX21" fmla="*/ 374264 w 497017"/>
                <a:gd name="connsiteY21" fmla="*/ 694882 h 929172"/>
                <a:gd name="connsiteX22" fmla="*/ 370959 w 497017"/>
                <a:gd name="connsiteY22" fmla="*/ 697165 h 929172"/>
                <a:gd name="connsiteX23" fmla="*/ 367346 w 497017"/>
                <a:gd name="connsiteY23" fmla="*/ 625851 h 929172"/>
                <a:gd name="connsiteX24" fmla="*/ 387561 w 497017"/>
                <a:gd name="connsiteY24" fmla="*/ 425946 h 929172"/>
                <a:gd name="connsiteX25" fmla="*/ 375607 w 497017"/>
                <a:gd name="connsiteY25" fmla="*/ 311845 h 929172"/>
                <a:gd name="connsiteX26" fmla="*/ 377982 w 497017"/>
                <a:gd name="connsiteY26" fmla="*/ 315282 h 929172"/>
                <a:gd name="connsiteX27" fmla="*/ 376358 w 497017"/>
                <a:gd name="connsiteY27" fmla="*/ 319710 h 929172"/>
                <a:gd name="connsiteX28" fmla="*/ 329951 w 497017"/>
                <a:gd name="connsiteY28" fmla="*/ 625852 h 929172"/>
                <a:gd name="connsiteX29" fmla="*/ 334829 w 497017"/>
                <a:gd name="connsiteY29" fmla="*/ 722126 h 929172"/>
                <a:gd name="connsiteX30" fmla="*/ 331523 w 497017"/>
                <a:gd name="connsiteY30" fmla="*/ 724410 h 929172"/>
                <a:gd name="connsiteX31" fmla="*/ 326530 w 497017"/>
                <a:gd name="connsiteY31" fmla="*/ 625852 h 929172"/>
                <a:gd name="connsiteX32" fmla="*/ 373093 w 497017"/>
                <a:gd name="connsiteY32" fmla="*/ 318701 h 929172"/>
                <a:gd name="connsiteX33" fmla="*/ 347247 w 497017"/>
                <a:gd name="connsiteY33" fmla="*/ 270793 h 929172"/>
                <a:gd name="connsiteX34" fmla="*/ 349621 w 497017"/>
                <a:gd name="connsiteY34" fmla="*/ 274230 h 929172"/>
                <a:gd name="connsiteX35" fmla="*/ 337384 w 497017"/>
                <a:gd name="connsiteY35" fmla="*/ 307600 h 929172"/>
                <a:gd name="connsiteX36" fmla="*/ 289135 w 497017"/>
                <a:gd name="connsiteY36" fmla="*/ 625852 h 929172"/>
                <a:gd name="connsiteX37" fmla="*/ 294677 w 497017"/>
                <a:gd name="connsiteY37" fmla="*/ 735242 h 929172"/>
                <a:gd name="connsiteX38" fmla="*/ 296701 w 497017"/>
                <a:gd name="connsiteY38" fmla="*/ 748467 h 929172"/>
                <a:gd name="connsiteX39" fmla="*/ 293576 w 497017"/>
                <a:gd name="connsiteY39" fmla="*/ 750626 h 929172"/>
                <a:gd name="connsiteX40" fmla="*/ 291274 w 497017"/>
                <a:gd name="connsiteY40" fmla="*/ 735587 h 929172"/>
                <a:gd name="connsiteX41" fmla="*/ 285714 w 497017"/>
                <a:gd name="connsiteY41" fmla="*/ 625852 h 929172"/>
                <a:gd name="connsiteX42" fmla="*/ 334119 w 497017"/>
                <a:gd name="connsiteY42" fmla="*/ 306592 h 929172"/>
                <a:gd name="connsiteX43" fmla="*/ 318872 w 497017"/>
                <a:gd name="connsiteY43" fmla="*/ 229721 h 929172"/>
                <a:gd name="connsiteX44" fmla="*/ 321247 w 497017"/>
                <a:gd name="connsiteY44" fmla="*/ 233158 h 929172"/>
                <a:gd name="connsiteX45" fmla="*/ 298401 w 497017"/>
                <a:gd name="connsiteY45" fmla="*/ 295461 h 929172"/>
                <a:gd name="connsiteX46" fmla="*/ 248318 w 497017"/>
                <a:gd name="connsiteY46" fmla="*/ 625851 h 929172"/>
                <a:gd name="connsiteX47" fmla="*/ 254071 w 497017"/>
                <a:gd name="connsiteY47" fmla="*/ 739414 h 929172"/>
                <a:gd name="connsiteX48" fmla="*/ 259401 w 497017"/>
                <a:gd name="connsiteY48" fmla="*/ 774235 h 929172"/>
                <a:gd name="connsiteX49" fmla="*/ 256274 w 497017"/>
                <a:gd name="connsiteY49" fmla="*/ 776396 h 929172"/>
                <a:gd name="connsiteX50" fmla="*/ 250667 w 497017"/>
                <a:gd name="connsiteY50" fmla="*/ 739760 h 929172"/>
                <a:gd name="connsiteX51" fmla="*/ 244897 w 497017"/>
                <a:gd name="connsiteY51" fmla="*/ 625851 h 929172"/>
                <a:gd name="connsiteX52" fmla="*/ 295136 w 497017"/>
                <a:gd name="connsiteY52" fmla="*/ 294452 h 929172"/>
                <a:gd name="connsiteX53" fmla="*/ 290513 w 497017"/>
                <a:gd name="connsiteY53" fmla="*/ 188671 h 929172"/>
                <a:gd name="connsiteX54" fmla="*/ 292887 w 497017"/>
                <a:gd name="connsiteY54" fmla="*/ 192107 h 929172"/>
                <a:gd name="connsiteX55" fmla="*/ 259427 w 497017"/>
                <a:gd name="connsiteY55" fmla="*/ 283351 h 929172"/>
                <a:gd name="connsiteX56" fmla="*/ 207502 w 497017"/>
                <a:gd name="connsiteY56" fmla="*/ 625852 h 929172"/>
                <a:gd name="connsiteX57" fmla="*/ 213466 w 497017"/>
                <a:gd name="connsiteY57" fmla="*/ 743576 h 929172"/>
                <a:gd name="connsiteX58" fmla="*/ 222102 w 497017"/>
                <a:gd name="connsiteY58" fmla="*/ 800003 h 929172"/>
                <a:gd name="connsiteX59" fmla="*/ 218977 w 497017"/>
                <a:gd name="connsiteY59" fmla="*/ 802162 h 929172"/>
                <a:gd name="connsiteX60" fmla="*/ 210063 w 497017"/>
                <a:gd name="connsiteY60" fmla="*/ 743922 h 929172"/>
                <a:gd name="connsiteX61" fmla="*/ 204081 w 497017"/>
                <a:gd name="connsiteY61" fmla="*/ 625852 h 929172"/>
                <a:gd name="connsiteX62" fmla="*/ 256161 w 497017"/>
                <a:gd name="connsiteY62" fmla="*/ 282343 h 929172"/>
                <a:gd name="connsiteX63" fmla="*/ 263001 w 497017"/>
                <a:gd name="connsiteY63" fmla="*/ 148848 h 929172"/>
                <a:gd name="connsiteX64" fmla="*/ 265247 w 497017"/>
                <a:gd name="connsiteY64" fmla="*/ 152098 h 929172"/>
                <a:gd name="connsiteX65" fmla="*/ 260657 w 497017"/>
                <a:gd name="connsiteY65" fmla="*/ 161611 h 929172"/>
                <a:gd name="connsiteX66" fmla="*/ 166686 w 497017"/>
                <a:gd name="connsiteY66" fmla="*/ 625852 h 929172"/>
                <a:gd name="connsiteX67" fmla="*/ 172862 w 497017"/>
                <a:gd name="connsiteY67" fmla="*/ 747737 h 929172"/>
                <a:gd name="connsiteX68" fmla="*/ 184806 w 497017"/>
                <a:gd name="connsiteY68" fmla="*/ 825769 h 929172"/>
                <a:gd name="connsiteX69" fmla="*/ 181676 w 497017"/>
                <a:gd name="connsiteY69" fmla="*/ 827932 h 929172"/>
                <a:gd name="connsiteX70" fmla="*/ 169458 w 497017"/>
                <a:gd name="connsiteY70" fmla="*/ 748096 h 929172"/>
                <a:gd name="connsiteX71" fmla="*/ 163265 w 497017"/>
                <a:gd name="connsiteY71" fmla="*/ 625852 h 929172"/>
                <a:gd name="connsiteX72" fmla="*/ 257497 w 497017"/>
                <a:gd name="connsiteY72" fmla="*/ 160257 h 929172"/>
                <a:gd name="connsiteX73" fmla="*/ 236358 w 497017"/>
                <a:gd name="connsiteY73" fmla="*/ 110283 h 929172"/>
                <a:gd name="connsiteX74" fmla="*/ 238588 w 497017"/>
                <a:gd name="connsiteY74" fmla="*/ 113509 h 929172"/>
                <a:gd name="connsiteX75" fmla="*/ 223047 w 497017"/>
                <a:gd name="connsiteY75" fmla="*/ 145722 h 929172"/>
                <a:gd name="connsiteX76" fmla="*/ 125869 w 497017"/>
                <a:gd name="connsiteY76" fmla="*/ 625851 h 929172"/>
                <a:gd name="connsiteX77" fmla="*/ 132255 w 497017"/>
                <a:gd name="connsiteY77" fmla="*/ 751910 h 929172"/>
                <a:gd name="connsiteX78" fmla="*/ 147503 w 497017"/>
                <a:gd name="connsiteY78" fmla="*/ 851540 h 929172"/>
                <a:gd name="connsiteX79" fmla="*/ 144379 w 497017"/>
                <a:gd name="connsiteY79" fmla="*/ 853698 h 929172"/>
                <a:gd name="connsiteX80" fmla="*/ 128852 w 497017"/>
                <a:gd name="connsiteY80" fmla="*/ 752256 h 929172"/>
                <a:gd name="connsiteX81" fmla="*/ 122448 w 497017"/>
                <a:gd name="connsiteY81" fmla="*/ 625851 h 929172"/>
                <a:gd name="connsiteX82" fmla="*/ 219898 w 497017"/>
                <a:gd name="connsiteY82" fmla="*/ 144400 h 929172"/>
                <a:gd name="connsiteX83" fmla="*/ 209700 w 497017"/>
                <a:gd name="connsiteY83" fmla="*/ 71694 h 929172"/>
                <a:gd name="connsiteX84" fmla="*/ 211946 w 497017"/>
                <a:gd name="connsiteY84" fmla="*/ 74946 h 929172"/>
                <a:gd name="connsiteX85" fmla="*/ 185449 w 497017"/>
                <a:gd name="connsiteY85" fmla="*/ 129866 h 929172"/>
                <a:gd name="connsiteX86" fmla="*/ 85053 w 497017"/>
                <a:gd name="connsiteY86" fmla="*/ 625852 h 929172"/>
                <a:gd name="connsiteX87" fmla="*/ 91651 w 497017"/>
                <a:gd name="connsiteY87" fmla="*/ 756072 h 929172"/>
                <a:gd name="connsiteX88" fmla="*/ 110207 w 497017"/>
                <a:gd name="connsiteY88" fmla="*/ 877306 h 929172"/>
                <a:gd name="connsiteX89" fmla="*/ 107077 w 497017"/>
                <a:gd name="connsiteY89" fmla="*/ 879468 h 929172"/>
                <a:gd name="connsiteX90" fmla="*/ 88247 w 497017"/>
                <a:gd name="connsiteY90" fmla="*/ 756431 h 929172"/>
                <a:gd name="connsiteX91" fmla="*/ 81632 w 497017"/>
                <a:gd name="connsiteY91" fmla="*/ 625852 h 929172"/>
                <a:gd name="connsiteX92" fmla="*/ 182289 w 497017"/>
                <a:gd name="connsiteY92" fmla="*/ 128512 h 929172"/>
                <a:gd name="connsiteX93" fmla="*/ 183058 w 497017"/>
                <a:gd name="connsiteY93" fmla="*/ 33131 h 929172"/>
                <a:gd name="connsiteX94" fmla="*/ 185287 w 497017"/>
                <a:gd name="connsiteY94" fmla="*/ 36357 h 929172"/>
                <a:gd name="connsiteX95" fmla="*/ 147840 w 497017"/>
                <a:gd name="connsiteY95" fmla="*/ 113977 h 929172"/>
                <a:gd name="connsiteX96" fmla="*/ 44237 w 497017"/>
                <a:gd name="connsiteY96" fmla="*/ 625852 h 929172"/>
                <a:gd name="connsiteX97" fmla="*/ 71026 w 497017"/>
                <a:gd name="connsiteY97" fmla="*/ 890800 h 929172"/>
                <a:gd name="connsiteX98" fmla="*/ 73996 w 497017"/>
                <a:gd name="connsiteY98" fmla="*/ 902322 h 929172"/>
                <a:gd name="connsiteX99" fmla="*/ 71003 w 497017"/>
                <a:gd name="connsiteY99" fmla="*/ 904390 h 929172"/>
                <a:gd name="connsiteX100" fmla="*/ 67676 w 497017"/>
                <a:gd name="connsiteY100" fmla="*/ 891483 h 929172"/>
                <a:gd name="connsiteX101" fmla="*/ 40816 w 497017"/>
                <a:gd name="connsiteY101" fmla="*/ 625852 h 929172"/>
                <a:gd name="connsiteX102" fmla="*/ 144691 w 497017"/>
                <a:gd name="connsiteY102" fmla="*/ 112656 h 929172"/>
                <a:gd name="connsiteX103" fmla="*/ 153297 w 497017"/>
                <a:gd name="connsiteY103" fmla="*/ 0 h 929172"/>
                <a:gd name="connsiteX104" fmla="*/ 155380 w 497017"/>
                <a:gd name="connsiteY104" fmla="*/ 2008 h 929172"/>
                <a:gd name="connsiteX105" fmla="*/ 106055 w 497017"/>
                <a:gd name="connsiteY105" fmla="*/ 106230 h 929172"/>
                <a:gd name="connsiteX106" fmla="*/ 3421 w 497017"/>
                <a:gd name="connsiteY106" fmla="*/ 625852 h 929172"/>
                <a:gd name="connsiteX107" fmla="*/ 29487 w 497017"/>
                <a:gd name="connsiteY107" fmla="*/ 892682 h 929172"/>
                <a:gd name="connsiteX108" fmla="*/ 38095 w 497017"/>
                <a:gd name="connsiteY108" fmla="*/ 927124 h 929172"/>
                <a:gd name="connsiteX109" fmla="*/ 35131 w 497017"/>
                <a:gd name="connsiteY109" fmla="*/ 929172 h 929172"/>
                <a:gd name="connsiteX110" fmla="*/ 27641 w 497017"/>
                <a:gd name="connsiteY110" fmla="*/ 900045 h 929172"/>
                <a:gd name="connsiteX111" fmla="*/ 0 w 497017"/>
                <a:gd name="connsiteY111" fmla="*/ 625852 h 929172"/>
                <a:gd name="connsiteX112" fmla="*/ 106918 w 497017"/>
                <a:gd name="connsiteY112" fmla="*/ 96275 h 9291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Lst>
              <a:rect l="l" t="t" r="r" b="b"/>
              <a:pathLst>
                <a:path w="497017" h="929172">
                  <a:moveTo>
                    <a:pt x="496960" y="554989"/>
                  </a:moveTo>
                  <a:lnTo>
                    <a:pt x="497017" y="560030"/>
                  </a:lnTo>
                  <a:lnTo>
                    <a:pt x="496253" y="561983"/>
                  </a:lnTo>
                  <a:close/>
                  <a:moveTo>
                    <a:pt x="467309" y="444583"/>
                  </a:moveTo>
                  <a:lnTo>
                    <a:pt x="470293" y="448901"/>
                  </a:lnTo>
                  <a:lnTo>
                    <a:pt x="452400" y="625852"/>
                  </a:lnTo>
                  <a:lnTo>
                    <a:pt x="452895" y="635617"/>
                  </a:lnTo>
                  <a:lnTo>
                    <a:pt x="449645" y="638989"/>
                  </a:lnTo>
                  <a:lnTo>
                    <a:pt x="448979" y="625852"/>
                  </a:lnTo>
                  <a:close/>
                  <a:moveTo>
                    <a:pt x="436391" y="399829"/>
                  </a:moveTo>
                  <a:lnTo>
                    <a:pt x="438967" y="403558"/>
                  </a:lnTo>
                  <a:lnTo>
                    <a:pt x="430899" y="434856"/>
                  </a:lnTo>
                  <a:cubicBezTo>
                    <a:pt x="418236" y="496571"/>
                    <a:pt x="411584" y="560450"/>
                    <a:pt x="411584" y="625852"/>
                  </a:cubicBezTo>
                  <a:lnTo>
                    <a:pt x="413701" y="667637"/>
                  </a:lnTo>
                  <a:lnTo>
                    <a:pt x="410395" y="669921"/>
                  </a:lnTo>
                  <a:lnTo>
                    <a:pt x="408163" y="625852"/>
                  </a:lnTo>
                  <a:cubicBezTo>
                    <a:pt x="408163" y="560207"/>
                    <a:pt x="414838" y="496092"/>
                    <a:pt x="427546" y="434151"/>
                  </a:cubicBezTo>
                  <a:close/>
                  <a:moveTo>
                    <a:pt x="405731" y="355449"/>
                  </a:moveTo>
                  <a:lnTo>
                    <a:pt x="408299" y="359165"/>
                  </a:lnTo>
                  <a:lnTo>
                    <a:pt x="390911" y="426628"/>
                  </a:lnTo>
                  <a:cubicBezTo>
                    <a:pt x="377705" y="491000"/>
                    <a:pt x="370767" y="557631"/>
                    <a:pt x="370767" y="625851"/>
                  </a:cubicBezTo>
                  <a:lnTo>
                    <a:pt x="374264" y="694882"/>
                  </a:lnTo>
                  <a:lnTo>
                    <a:pt x="370959" y="697165"/>
                  </a:lnTo>
                  <a:lnTo>
                    <a:pt x="367346" y="625851"/>
                  </a:lnTo>
                  <a:cubicBezTo>
                    <a:pt x="367346" y="557397"/>
                    <a:pt x="374308" y="490539"/>
                    <a:pt x="387561" y="425946"/>
                  </a:cubicBezTo>
                  <a:close/>
                  <a:moveTo>
                    <a:pt x="375607" y="311845"/>
                  </a:moveTo>
                  <a:lnTo>
                    <a:pt x="377982" y="315282"/>
                  </a:lnTo>
                  <a:lnTo>
                    <a:pt x="376358" y="319710"/>
                  </a:lnTo>
                  <a:cubicBezTo>
                    <a:pt x="346203" y="416464"/>
                    <a:pt x="329951" y="519294"/>
                    <a:pt x="329951" y="625852"/>
                  </a:cubicBezTo>
                  <a:lnTo>
                    <a:pt x="334829" y="722126"/>
                  </a:lnTo>
                  <a:lnTo>
                    <a:pt x="331523" y="724410"/>
                  </a:lnTo>
                  <a:lnTo>
                    <a:pt x="326530" y="625852"/>
                  </a:lnTo>
                  <a:cubicBezTo>
                    <a:pt x="326530" y="518944"/>
                    <a:pt x="342836" y="415775"/>
                    <a:pt x="373093" y="318701"/>
                  </a:cubicBezTo>
                  <a:close/>
                  <a:moveTo>
                    <a:pt x="347247" y="270793"/>
                  </a:moveTo>
                  <a:lnTo>
                    <a:pt x="349621" y="274230"/>
                  </a:lnTo>
                  <a:lnTo>
                    <a:pt x="337384" y="307600"/>
                  </a:lnTo>
                  <a:cubicBezTo>
                    <a:pt x="306032" y="408183"/>
                    <a:pt x="289135" y="515081"/>
                    <a:pt x="289135" y="625852"/>
                  </a:cubicBezTo>
                  <a:cubicBezTo>
                    <a:pt x="289135" y="662776"/>
                    <a:pt x="291012" y="699269"/>
                    <a:pt x="294677" y="735242"/>
                  </a:cubicBezTo>
                  <a:lnTo>
                    <a:pt x="296701" y="748467"/>
                  </a:lnTo>
                  <a:lnTo>
                    <a:pt x="293576" y="750626"/>
                  </a:lnTo>
                  <a:lnTo>
                    <a:pt x="291274" y="735587"/>
                  </a:lnTo>
                  <a:cubicBezTo>
                    <a:pt x="287598" y="699501"/>
                    <a:pt x="285714" y="662892"/>
                    <a:pt x="285714" y="625852"/>
                  </a:cubicBezTo>
                  <a:cubicBezTo>
                    <a:pt x="285714" y="514731"/>
                    <a:pt x="302666" y="407494"/>
                    <a:pt x="334119" y="306592"/>
                  </a:cubicBezTo>
                  <a:close/>
                  <a:moveTo>
                    <a:pt x="318872" y="229721"/>
                  </a:moveTo>
                  <a:lnTo>
                    <a:pt x="321247" y="233158"/>
                  </a:lnTo>
                  <a:lnTo>
                    <a:pt x="298401" y="295461"/>
                  </a:lnTo>
                  <a:cubicBezTo>
                    <a:pt x="265857" y="399878"/>
                    <a:pt x="248318" y="510853"/>
                    <a:pt x="248318" y="625851"/>
                  </a:cubicBezTo>
                  <a:cubicBezTo>
                    <a:pt x="248318" y="664184"/>
                    <a:pt x="250267" y="702069"/>
                    <a:pt x="254071" y="739414"/>
                  </a:cubicBezTo>
                  <a:lnTo>
                    <a:pt x="259401" y="774235"/>
                  </a:lnTo>
                  <a:lnTo>
                    <a:pt x="256274" y="776396"/>
                  </a:lnTo>
                  <a:lnTo>
                    <a:pt x="250667" y="739760"/>
                  </a:lnTo>
                  <a:cubicBezTo>
                    <a:pt x="246852" y="702301"/>
                    <a:pt x="244897" y="664300"/>
                    <a:pt x="244897" y="625851"/>
                  </a:cubicBezTo>
                  <a:cubicBezTo>
                    <a:pt x="244897" y="510503"/>
                    <a:pt x="262491" y="399189"/>
                    <a:pt x="295136" y="294452"/>
                  </a:cubicBezTo>
                  <a:close/>
                  <a:moveTo>
                    <a:pt x="290513" y="188671"/>
                  </a:moveTo>
                  <a:lnTo>
                    <a:pt x="292887" y="192107"/>
                  </a:lnTo>
                  <a:lnTo>
                    <a:pt x="259427" y="283351"/>
                  </a:lnTo>
                  <a:cubicBezTo>
                    <a:pt x="225686" y="391598"/>
                    <a:pt x="207502" y="506641"/>
                    <a:pt x="207502" y="625852"/>
                  </a:cubicBezTo>
                  <a:cubicBezTo>
                    <a:pt x="207502" y="665589"/>
                    <a:pt x="209523" y="704863"/>
                    <a:pt x="213466" y="743576"/>
                  </a:cubicBezTo>
                  <a:lnTo>
                    <a:pt x="222102" y="800003"/>
                  </a:lnTo>
                  <a:lnTo>
                    <a:pt x="218977" y="802162"/>
                  </a:lnTo>
                  <a:lnTo>
                    <a:pt x="210063" y="743922"/>
                  </a:lnTo>
                  <a:cubicBezTo>
                    <a:pt x="206108" y="705095"/>
                    <a:pt x="204081" y="665706"/>
                    <a:pt x="204081" y="625852"/>
                  </a:cubicBezTo>
                  <a:cubicBezTo>
                    <a:pt x="204081" y="506291"/>
                    <a:pt x="222320" y="390910"/>
                    <a:pt x="256161" y="282343"/>
                  </a:cubicBezTo>
                  <a:close/>
                  <a:moveTo>
                    <a:pt x="263001" y="148848"/>
                  </a:moveTo>
                  <a:lnTo>
                    <a:pt x="265247" y="152098"/>
                  </a:lnTo>
                  <a:lnTo>
                    <a:pt x="260657" y="161611"/>
                  </a:lnTo>
                  <a:cubicBezTo>
                    <a:pt x="200160" y="304390"/>
                    <a:pt x="166686" y="461287"/>
                    <a:pt x="166686" y="625852"/>
                  </a:cubicBezTo>
                  <a:cubicBezTo>
                    <a:pt x="166686" y="666993"/>
                    <a:pt x="168778" y="707655"/>
                    <a:pt x="172862" y="747737"/>
                  </a:cubicBezTo>
                  <a:lnTo>
                    <a:pt x="184806" y="825769"/>
                  </a:lnTo>
                  <a:lnTo>
                    <a:pt x="181676" y="827932"/>
                  </a:lnTo>
                  <a:lnTo>
                    <a:pt x="169458" y="748096"/>
                  </a:lnTo>
                  <a:cubicBezTo>
                    <a:pt x="165363" y="707897"/>
                    <a:pt x="163265" y="667115"/>
                    <a:pt x="163265" y="625852"/>
                  </a:cubicBezTo>
                  <a:cubicBezTo>
                    <a:pt x="163265" y="460801"/>
                    <a:pt x="196832" y="303447"/>
                    <a:pt x="257497" y="160257"/>
                  </a:cubicBezTo>
                  <a:close/>
                  <a:moveTo>
                    <a:pt x="236358" y="110283"/>
                  </a:moveTo>
                  <a:lnTo>
                    <a:pt x="238588" y="113509"/>
                  </a:lnTo>
                  <a:lnTo>
                    <a:pt x="223047" y="145722"/>
                  </a:lnTo>
                  <a:cubicBezTo>
                    <a:pt x="160485" y="293383"/>
                    <a:pt x="125869" y="455650"/>
                    <a:pt x="125869" y="625851"/>
                  </a:cubicBezTo>
                  <a:cubicBezTo>
                    <a:pt x="125869" y="668401"/>
                    <a:pt x="128033" y="710456"/>
                    <a:pt x="132255" y="751910"/>
                  </a:cubicBezTo>
                  <a:lnTo>
                    <a:pt x="147503" y="851540"/>
                  </a:lnTo>
                  <a:lnTo>
                    <a:pt x="144379" y="853698"/>
                  </a:lnTo>
                  <a:lnTo>
                    <a:pt x="128852" y="752256"/>
                  </a:lnTo>
                  <a:cubicBezTo>
                    <a:pt x="124618" y="710688"/>
                    <a:pt x="122448" y="668518"/>
                    <a:pt x="122448" y="625851"/>
                  </a:cubicBezTo>
                  <a:cubicBezTo>
                    <a:pt x="122448" y="455183"/>
                    <a:pt x="157161" y="292470"/>
                    <a:pt x="219898" y="144400"/>
                  </a:cubicBezTo>
                  <a:close/>
                  <a:moveTo>
                    <a:pt x="209700" y="71694"/>
                  </a:moveTo>
                  <a:lnTo>
                    <a:pt x="211946" y="74946"/>
                  </a:lnTo>
                  <a:lnTo>
                    <a:pt x="185449" y="129866"/>
                  </a:lnTo>
                  <a:cubicBezTo>
                    <a:pt x="120816" y="282408"/>
                    <a:pt x="85053" y="450034"/>
                    <a:pt x="85053" y="625852"/>
                  </a:cubicBezTo>
                  <a:cubicBezTo>
                    <a:pt x="85053" y="669807"/>
                    <a:pt x="87288" y="713249"/>
                    <a:pt x="91651" y="756072"/>
                  </a:cubicBezTo>
                  <a:lnTo>
                    <a:pt x="110207" y="877306"/>
                  </a:lnTo>
                  <a:lnTo>
                    <a:pt x="107077" y="879468"/>
                  </a:lnTo>
                  <a:lnTo>
                    <a:pt x="88247" y="756431"/>
                  </a:lnTo>
                  <a:cubicBezTo>
                    <a:pt x="83873" y="713490"/>
                    <a:pt x="81632" y="669928"/>
                    <a:pt x="81632" y="625852"/>
                  </a:cubicBezTo>
                  <a:cubicBezTo>
                    <a:pt x="81632" y="449548"/>
                    <a:pt x="117487" y="281465"/>
                    <a:pt x="182289" y="128512"/>
                  </a:cubicBezTo>
                  <a:close/>
                  <a:moveTo>
                    <a:pt x="183058" y="33131"/>
                  </a:moveTo>
                  <a:lnTo>
                    <a:pt x="185287" y="36357"/>
                  </a:lnTo>
                  <a:lnTo>
                    <a:pt x="147840" y="113977"/>
                  </a:lnTo>
                  <a:cubicBezTo>
                    <a:pt x="81142" y="271402"/>
                    <a:pt x="44237" y="444397"/>
                    <a:pt x="44237" y="625852"/>
                  </a:cubicBezTo>
                  <a:cubicBezTo>
                    <a:pt x="44237" y="716579"/>
                    <a:pt x="53463" y="805192"/>
                    <a:pt x="71026" y="890800"/>
                  </a:cubicBezTo>
                  <a:lnTo>
                    <a:pt x="73996" y="902322"/>
                  </a:lnTo>
                  <a:lnTo>
                    <a:pt x="71003" y="904390"/>
                  </a:lnTo>
                  <a:lnTo>
                    <a:pt x="67676" y="891483"/>
                  </a:lnTo>
                  <a:cubicBezTo>
                    <a:pt x="50066" y="805653"/>
                    <a:pt x="40816" y="716812"/>
                    <a:pt x="40816" y="625852"/>
                  </a:cubicBezTo>
                  <a:cubicBezTo>
                    <a:pt x="40816" y="443931"/>
                    <a:pt x="77818" y="270489"/>
                    <a:pt x="144691" y="112656"/>
                  </a:cubicBezTo>
                  <a:close/>
                  <a:moveTo>
                    <a:pt x="153297" y="0"/>
                  </a:moveTo>
                  <a:lnTo>
                    <a:pt x="155380" y="2008"/>
                  </a:lnTo>
                  <a:lnTo>
                    <a:pt x="106055" y="106230"/>
                  </a:lnTo>
                  <a:cubicBezTo>
                    <a:pt x="38717" y="268773"/>
                    <a:pt x="3421" y="444592"/>
                    <a:pt x="3421" y="625852"/>
                  </a:cubicBezTo>
                  <a:cubicBezTo>
                    <a:pt x="3421" y="716482"/>
                    <a:pt x="12245" y="805752"/>
                    <a:pt x="29487" y="892682"/>
                  </a:cubicBezTo>
                  <a:lnTo>
                    <a:pt x="38095" y="927124"/>
                  </a:lnTo>
                  <a:lnTo>
                    <a:pt x="35131" y="929172"/>
                  </a:lnTo>
                  <a:lnTo>
                    <a:pt x="27641" y="900045"/>
                  </a:lnTo>
                  <a:cubicBezTo>
                    <a:pt x="9518" y="811478"/>
                    <a:pt x="0" y="719777"/>
                    <a:pt x="0" y="625852"/>
                  </a:cubicBezTo>
                  <a:cubicBezTo>
                    <a:pt x="0" y="438003"/>
                    <a:pt x="38071" y="259045"/>
                    <a:pt x="106918" y="96275"/>
                  </a:cubicBezTo>
                  <a:close/>
                </a:path>
              </a:pathLst>
            </a:custGeom>
            <a:grpFill/>
            <a:ln w="7756" cap="flat">
              <a:noFill/>
              <a:prstDash val="solid"/>
              <a:miter/>
            </a:ln>
          </p:spPr>
          <p:txBody>
            <a:bodyPr rtlCol="0" anchor="ctr"/>
            <a:lstStyle/>
            <a:p>
              <a:endParaRPr lang="en-US"/>
            </a:p>
          </p:txBody>
        </p:sp>
        <p:sp>
          <p:nvSpPr>
            <p:cNvPr id="10" name="Freeform 9">
              <a:extLst>
                <a:ext uri="{FF2B5EF4-FFF2-40B4-BE49-F238E27FC236}">
                  <a16:creationId xmlns:a16="http://schemas.microsoft.com/office/drawing/2014/main" id="{6F4B852C-F48F-9052-3318-866E79DDC3B1}"/>
                </a:ext>
              </a:extLst>
            </p:cNvPr>
            <p:cNvSpPr/>
            <p:nvPr/>
          </p:nvSpPr>
          <p:spPr>
            <a:xfrm>
              <a:off x="456964" y="3022457"/>
              <a:ext cx="809896" cy="736266"/>
            </a:xfrm>
            <a:custGeom>
              <a:avLst/>
              <a:gdLst>
                <a:gd name="connsiteX0" fmla="*/ 809896 w 809896"/>
                <a:gd name="connsiteY0" fmla="*/ 451093 h 736266"/>
                <a:gd name="connsiteX1" fmla="*/ 809896 w 809896"/>
                <a:gd name="connsiteY1" fmla="*/ 455203 h 736266"/>
                <a:gd name="connsiteX2" fmla="*/ 744513 w 809896"/>
                <a:gd name="connsiteY2" fmla="*/ 504096 h 736266"/>
                <a:gd name="connsiteX3" fmla="*/ 117800 w 809896"/>
                <a:gd name="connsiteY3" fmla="*/ 731292 h 736266"/>
                <a:gd name="connsiteX4" fmla="*/ 19298 w 809896"/>
                <a:gd name="connsiteY4" fmla="*/ 736266 h 736266"/>
                <a:gd name="connsiteX5" fmla="*/ 17094 w 809896"/>
                <a:gd name="connsiteY5" fmla="*/ 732998 h 736266"/>
                <a:gd name="connsiteX6" fmla="*/ 113438 w 809896"/>
                <a:gd name="connsiteY6" fmla="*/ 728304 h 736266"/>
                <a:gd name="connsiteX7" fmla="*/ 736255 w 809896"/>
                <a:gd name="connsiteY7" fmla="*/ 505785 h 736266"/>
                <a:gd name="connsiteX8" fmla="*/ 809896 w 809896"/>
                <a:gd name="connsiteY8" fmla="*/ 398843 h 736266"/>
                <a:gd name="connsiteX9" fmla="*/ 809896 w 809896"/>
                <a:gd name="connsiteY9" fmla="*/ 403131 h 736266"/>
                <a:gd name="connsiteX10" fmla="*/ 720987 w 809896"/>
                <a:gd name="connsiteY10" fmla="*/ 469659 h 736266"/>
                <a:gd name="connsiteX11" fmla="*/ 113398 w 809896"/>
                <a:gd name="connsiteY11" fmla="*/ 690337 h 736266"/>
                <a:gd name="connsiteX12" fmla="*/ 5351 w 809896"/>
                <a:gd name="connsiteY12" fmla="*/ 695811 h 736266"/>
                <a:gd name="connsiteX13" fmla="*/ 4662 w 809896"/>
                <a:gd name="connsiteY13" fmla="*/ 692397 h 736266"/>
                <a:gd name="connsiteX14" fmla="*/ 113050 w 809896"/>
                <a:gd name="connsiteY14" fmla="*/ 686906 h 736266"/>
                <a:gd name="connsiteX15" fmla="*/ 719068 w 809896"/>
                <a:gd name="connsiteY15" fmla="*/ 466805 h 736266"/>
                <a:gd name="connsiteX16" fmla="*/ 809896 w 809896"/>
                <a:gd name="connsiteY16" fmla="*/ 345115 h 736266"/>
                <a:gd name="connsiteX17" fmla="*/ 809896 w 809896"/>
                <a:gd name="connsiteY17" fmla="*/ 349810 h 736266"/>
                <a:gd name="connsiteX18" fmla="*/ 797304 w 809896"/>
                <a:gd name="connsiteY18" fmla="*/ 361256 h 736266"/>
                <a:gd name="connsiteX19" fmla="*/ 109203 w 809896"/>
                <a:gd name="connsiteY19" fmla="*/ 649397 h 736266"/>
                <a:gd name="connsiteX20" fmla="*/ 0 w 809896"/>
                <a:gd name="connsiteY20" fmla="*/ 654929 h 736266"/>
                <a:gd name="connsiteX21" fmla="*/ 0 w 809896"/>
                <a:gd name="connsiteY21" fmla="*/ 651479 h 736266"/>
                <a:gd name="connsiteX22" fmla="*/ 108841 w 809896"/>
                <a:gd name="connsiteY22" fmla="*/ 645965 h 736266"/>
                <a:gd name="connsiteX23" fmla="*/ 795087 w 809896"/>
                <a:gd name="connsiteY23" fmla="*/ 358577 h 736266"/>
                <a:gd name="connsiteX24" fmla="*/ 809896 w 809896"/>
                <a:gd name="connsiteY24" fmla="*/ 289615 h 736266"/>
                <a:gd name="connsiteX25" fmla="*/ 809896 w 809896"/>
                <a:gd name="connsiteY25" fmla="*/ 294254 h 736266"/>
                <a:gd name="connsiteX26" fmla="*/ 771125 w 809896"/>
                <a:gd name="connsiteY26" fmla="*/ 329500 h 736266"/>
                <a:gd name="connsiteX27" fmla="*/ 104995 w 809896"/>
                <a:gd name="connsiteY27" fmla="*/ 608456 h 736266"/>
                <a:gd name="connsiteX28" fmla="*/ 0 w 809896"/>
                <a:gd name="connsiteY28" fmla="*/ 613775 h 736266"/>
                <a:gd name="connsiteX29" fmla="*/ 0 w 809896"/>
                <a:gd name="connsiteY29" fmla="*/ 610327 h 736266"/>
                <a:gd name="connsiteX30" fmla="*/ 104646 w 809896"/>
                <a:gd name="connsiteY30" fmla="*/ 605025 h 736266"/>
                <a:gd name="connsiteX31" fmla="*/ 768941 w 809896"/>
                <a:gd name="connsiteY31" fmla="*/ 326846 h 736266"/>
                <a:gd name="connsiteX32" fmla="*/ 809896 w 809896"/>
                <a:gd name="connsiteY32" fmla="*/ 234059 h 736266"/>
                <a:gd name="connsiteX33" fmla="*/ 809896 w 809896"/>
                <a:gd name="connsiteY33" fmla="*/ 238754 h 736266"/>
                <a:gd name="connsiteX34" fmla="*/ 744979 w 809896"/>
                <a:gd name="connsiteY34" fmla="*/ 297767 h 736266"/>
                <a:gd name="connsiteX35" fmla="*/ 100799 w 809896"/>
                <a:gd name="connsiteY35" fmla="*/ 567515 h 736266"/>
                <a:gd name="connsiteX36" fmla="*/ 0 w 809896"/>
                <a:gd name="connsiteY36" fmla="*/ 572622 h 736266"/>
                <a:gd name="connsiteX37" fmla="*/ 0 w 809896"/>
                <a:gd name="connsiteY37" fmla="*/ 569172 h 736266"/>
                <a:gd name="connsiteX38" fmla="*/ 100438 w 809896"/>
                <a:gd name="connsiteY38" fmla="*/ 564084 h 736266"/>
                <a:gd name="connsiteX39" fmla="*/ 742762 w 809896"/>
                <a:gd name="connsiteY39" fmla="*/ 295088 h 736266"/>
                <a:gd name="connsiteX40" fmla="*/ 809896 w 809896"/>
                <a:gd name="connsiteY40" fmla="*/ 176519 h 736266"/>
                <a:gd name="connsiteX41" fmla="*/ 809896 w 809896"/>
                <a:gd name="connsiteY41" fmla="*/ 181622 h 736266"/>
                <a:gd name="connsiteX42" fmla="*/ 801644 w 809896"/>
                <a:gd name="connsiteY42" fmla="*/ 190700 h 736266"/>
                <a:gd name="connsiteX43" fmla="*/ 96591 w 809896"/>
                <a:gd name="connsiteY43" fmla="*/ 526575 h 736266"/>
                <a:gd name="connsiteX44" fmla="*/ 0 w 809896"/>
                <a:gd name="connsiteY44" fmla="*/ 531468 h 736266"/>
                <a:gd name="connsiteX45" fmla="*/ 0 w 809896"/>
                <a:gd name="connsiteY45" fmla="*/ 528020 h 736266"/>
                <a:gd name="connsiteX46" fmla="*/ 96242 w 809896"/>
                <a:gd name="connsiteY46" fmla="*/ 523144 h 736266"/>
                <a:gd name="connsiteX47" fmla="*/ 799214 w 809896"/>
                <a:gd name="connsiteY47" fmla="*/ 188270 h 736266"/>
                <a:gd name="connsiteX48" fmla="*/ 805735 w 809896"/>
                <a:gd name="connsiteY48" fmla="*/ 119981 h 736266"/>
                <a:gd name="connsiteX49" fmla="*/ 806589 w 809896"/>
                <a:gd name="connsiteY49" fmla="*/ 124208 h 736266"/>
                <a:gd name="connsiteX50" fmla="*/ 772572 w 809896"/>
                <a:gd name="connsiteY50" fmla="*/ 161628 h 736266"/>
                <a:gd name="connsiteX51" fmla="*/ 92396 w 809896"/>
                <a:gd name="connsiteY51" fmla="*/ 485635 h 736266"/>
                <a:gd name="connsiteX52" fmla="*/ 0 w 809896"/>
                <a:gd name="connsiteY52" fmla="*/ 490316 h 736266"/>
                <a:gd name="connsiteX53" fmla="*/ 0 w 809896"/>
                <a:gd name="connsiteY53" fmla="*/ 486865 h 736266"/>
                <a:gd name="connsiteX54" fmla="*/ 92034 w 809896"/>
                <a:gd name="connsiteY54" fmla="*/ 482202 h 736266"/>
                <a:gd name="connsiteX55" fmla="*/ 770113 w 809896"/>
                <a:gd name="connsiteY55" fmla="*/ 159168 h 736266"/>
                <a:gd name="connsiteX56" fmla="*/ 791353 w 809896"/>
                <a:gd name="connsiteY56" fmla="*/ 74750 h 736266"/>
                <a:gd name="connsiteX57" fmla="*/ 793329 w 809896"/>
                <a:gd name="connsiteY57" fmla="*/ 77680 h 736266"/>
                <a:gd name="connsiteX58" fmla="*/ 743471 w 809896"/>
                <a:gd name="connsiteY58" fmla="*/ 132526 h 736266"/>
                <a:gd name="connsiteX59" fmla="*/ 88187 w 809896"/>
                <a:gd name="connsiteY59" fmla="*/ 444693 h 736266"/>
                <a:gd name="connsiteX60" fmla="*/ 0 w 809896"/>
                <a:gd name="connsiteY60" fmla="*/ 449161 h 736266"/>
                <a:gd name="connsiteX61" fmla="*/ 0 w 809896"/>
                <a:gd name="connsiteY61" fmla="*/ 445713 h 736266"/>
                <a:gd name="connsiteX62" fmla="*/ 87838 w 809896"/>
                <a:gd name="connsiteY62" fmla="*/ 441263 h 736266"/>
                <a:gd name="connsiteX63" fmla="*/ 741041 w 809896"/>
                <a:gd name="connsiteY63" fmla="*/ 130096 h 736266"/>
                <a:gd name="connsiteX64" fmla="*/ 767229 w 809896"/>
                <a:gd name="connsiteY64" fmla="*/ 40174 h 736266"/>
                <a:gd name="connsiteX65" fmla="*/ 768718 w 809896"/>
                <a:gd name="connsiteY65" fmla="*/ 41178 h 736266"/>
                <a:gd name="connsiteX66" fmla="*/ 769695 w 809896"/>
                <a:gd name="connsiteY66" fmla="*/ 42626 h 736266"/>
                <a:gd name="connsiteX67" fmla="*/ 714400 w 809896"/>
                <a:gd name="connsiteY67" fmla="*/ 103454 h 736266"/>
                <a:gd name="connsiteX68" fmla="*/ 83992 w 809896"/>
                <a:gd name="connsiteY68" fmla="*/ 403754 h 736266"/>
                <a:gd name="connsiteX69" fmla="*/ 0 w 809896"/>
                <a:gd name="connsiteY69" fmla="*/ 408009 h 736266"/>
                <a:gd name="connsiteX70" fmla="*/ 0 w 809896"/>
                <a:gd name="connsiteY70" fmla="*/ 404559 h 736266"/>
                <a:gd name="connsiteX71" fmla="*/ 83630 w 809896"/>
                <a:gd name="connsiteY71" fmla="*/ 400322 h 736266"/>
                <a:gd name="connsiteX72" fmla="*/ 711940 w 809896"/>
                <a:gd name="connsiteY72" fmla="*/ 100995 h 736266"/>
                <a:gd name="connsiteX73" fmla="*/ 729867 w 809896"/>
                <a:gd name="connsiteY73" fmla="*/ 14983 h 736266"/>
                <a:gd name="connsiteX74" fmla="*/ 732717 w 809896"/>
                <a:gd name="connsiteY74" fmla="*/ 16905 h 736266"/>
                <a:gd name="connsiteX75" fmla="*/ 685299 w 809896"/>
                <a:gd name="connsiteY75" fmla="*/ 74353 h 736266"/>
                <a:gd name="connsiteX76" fmla="*/ 79784 w 809896"/>
                <a:gd name="connsiteY76" fmla="*/ 362812 h 736266"/>
                <a:gd name="connsiteX77" fmla="*/ 0 w 809896"/>
                <a:gd name="connsiteY77" fmla="*/ 366854 h 736266"/>
                <a:gd name="connsiteX78" fmla="*/ 0 w 809896"/>
                <a:gd name="connsiteY78" fmla="*/ 363406 h 736266"/>
                <a:gd name="connsiteX79" fmla="*/ 79435 w 809896"/>
                <a:gd name="connsiteY79" fmla="*/ 359381 h 736266"/>
                <a:gd name="connsiteX80" fmla="*/ 682868 w 809896"/>
                <a:gd name="connsiteY80" fmla="*/ 71923 h 736266"/>
                <a:gd name="connsiteX81" fmla="*/ 686284 w 809896"/>
                <a:gd name="connsiteY81" fmla="*/ 3428 h 736266"/>
                <a:gd name="connsiteX82" fmla="*/ 690132 w 809896"/>
                <a:gd name="connsiteY82" fmla="*/ 4205 h 736266"/>
                <a:gd name="connsiteX83" fmla="*/ 656227 w 809896"/>
                <a:gd name="connsiteY83" fmla="*/ 45281 h 736266"/>
                <a:gd name="connsiteX84" fmla="*/ 75587 w 809896"/>
                <a:gd name="connsiteY84" fmla="*/ 321872 h 736266"/>
                <a:gd name="connsiteX85" fmla="*/ 0 w 809896"/>
                <a:gd name="connsiteY85" fmla="*/ 325702 h 736266"/>
                <a:gd name="connsiteX86" fmla="*/ 0 w 809896"/>
                <a:gd name="connsiteY86" fmla="*/ 322252 h 736266"/>
                <a:gd name="connsiteX87" fmla="*/ 75226 w 809896"/>
                <a:gd name="connsiteY87" fmla="*/ 318441 h 736266"/>
                <a:gd name="connsiteX88" fmla="*/ 653767 w 809896"/>
                <a:gd name="connsiteY88" fmla="*/ 42822 h 736266"/>
                <a:gd name="connsiteX89" fmla="*/ 636044 w 809896"/>
                <a:gd name="connsiteY89" fmla="*/ 0 h 736266"/>
                <a:gd name="connsiteX90" fmla="*/ 640480 w 809896"/>
                <a:gd name="connsiteY90" fmla="*/ 0 h 736266"/>
                <a:gd name="connsiteX91" fmla="*/ 627126 w 809896"/>
                <a:gd name="connsiteY91" fmla="*/ 16179 h 736266"/>
                <a:gd name="connsiteX92" fmla="*/ 71379 w 809896"/>
                <a:gd name="connsiteY92" fmla="*/ 280931 h 736266"/>
                <a:gd name="connsiteX93" fmla="*/ 0 w 809896"/>
                <a:gd name="connsiteY93" fmla="*/ 284547 h 736266"/>
                <a:gd name="connsiteX94" fmla="*/ 0 w 809896"/>
                <a:gd name="connsiteY94" fmla="*/ 281098 h 736266"/>
                <a:gd name="connsiteX95" fmla="*/ 71030 w 809896"/>
                <a:gd name="connsiteY95" fmla="*/ 277500 h 736266"/>
                <a:gd name="connsiteX96" fmla="*/ 624695 w 809896"/>
                <a:gd name="connsiteY96" fmla="*/ 13749 h 736266"/>
                <a:gd name="connsiteX97" fmla="*/ 576996 w 809896"/>
                <a:gd name="connsiteY97" fmla="*/ 0 h 736266"/>
                <a:gd name="connsiteX98" fmla="*/ 582435 w 809896"/>
                <a:gd name="connsiteY98" fmla="*/ 0 h 736266"/>
                <a:gd name="connsiteX99" fmla="*/ 468074 w 809896"/>
                <a:gd name="connsiteY99" fmla="*/ 94396 h 736266"/>
                <a:gd name="connsiteX100" fmla="*/ 67184 w 809896"/>
                <a:gd name="connsiteY100" fmla="*/ 239991 h 736266"/>
                <a:gd name="connsiteX101" fmla="*/ 0 w 809896"/>
                <a:gd name="connsiteY101" fmla="*/ 243395 h 736266"/>
                <a:gd name="connsiteX102" fmla="*/ 0 w 809896"/>
                <a:gd name="connsiteY102" fmla="*/ 239945 h 736266"/>
                <a:gd name="connsiteX103" fmla="*/ 66822 w 809896"/>
                <a:gd name="connsiteY103" fmla="*/ 236559 h 736266"/>
                <a:gd name="connsiteX104" fmla="*/ 466121 w 809896"/>
                <a:gd name="connsiteY104" fmla="*/ 91521 h 7362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Lst>
              <a:rect l="l" t="t" r="r" b="b"/>
              <a:pathLst>
                <a:path w="809896" h="736266">
                  <a:moveTo>
                    <a:pt x="809896" y="451093"/>
                  </a:moveTo>
                  <a:lnTo>
                    <a:pt x="809896" y="455203"/>
                  </a:lnTo>
                  <a:lnTo>
                    <a:pt x="744513" y="504096"/>
                  </a:lnTo>
                  <a:cubicBezTo>
                    <a:pt x="562067" y="627355"/>
                    <a:pt x="348374" y="707876"/>
                    <a:pt x="117800" y="731292"/>
                  </a:cubicBezTo>
                  <a:lnTo>
                    <a:pt x="19298" y="736266"/>
                  </a:lnTo>
                  <a:lnTo>
                    <a:pt x="17094" y="732998"/>
                  </a:lnTo>
                  <a:lnTo>
                    <a:pt x="113438" y="728304"/>
                  </a:lnTo>
                  <a:cubicBezTo>
                    <a:pt x="337813" y="706318"/>
                    <a:pt x="550580" y="630008"/>
                    <a:pt x="736255" y="505785"/>
                  </a:cubicBezTo>
                  <a:close/>
                  <a:moveTo>
                    <a:pt x="809896" y="398843"/>
                  </a:moveTo>
                  <a:lnTo>
                    <a:pt x="809896" y="403131"/>
                  </a:lnTo>
                  <a:lnTo>
                    <a:pt x="720987" y="469659"/>
                  </a:lnTo>
                  <a:cubicBezTo>
                    <a:pt x="543985" y="589342"/>
                    <a:pt x="336775" y="667582"/>
                    <a:pt x="113398" y="690337"/>
                  </a:cubicBezTo>
                  <a:lnTo>
                    <a:pt x="5351" y="695811"/>
                  </a:lnTo>
                  <a:lnTo>
                    <a:pt x="4662" y="692397"/>
                  </a:lnTo>
                  <a:lnTo>
                    <a:pt x="113050" y="686906"/>
                  </a:lnTo>
                  <a:cubicBezTo>
                    <a:pt x="335852" y="664211"/>
                    <a:pt x="542526" y="586176"/>
                    <a:pt x="719068" y="466805"/>
                  </a:cubicBezTo>
                  <a:close/>
                  <a:moveTo>
                    <a:pt x="809896" y="345115"/>
                  </a:moveTo>
                  <a:lnTo>
                    <a:pt x="809896" y="349810"/>
                  </a:lnTo>
                  <a:lnTo>
                    <a:pt x="797304" y="361256"/>
                  </a:lnTo>
                  <a:cubicBezTo>
                    <a:pt x="606178" y="519053"/>
                    <a:pt x="368975" y="622936"/>
                    <a:pt x="109203" y="649397"/>
                  </a:cubicBezTo>
                  <a:lnTo>
                    <a:pt x="0" y="654929"/>
                  </a:lnTo>
                  <a:lnTo>
                    <a:pt x="0" y="651479"/>
                  </a:lnTo>
                  <a:lnTo>
                    <a:pt x="108841" y="645965"/>
                  </a:lnTo>
                  <a:cubicBezTo>
                    <a:pt x="367902" y="619573"/>
                    <a:pt x="604469" y="515959"/>
                    <a:pt x="795087" y="358577"/>
                  </a:cubicBezTo>
                  <a:close/>
                  <a:moveTo>
                    <a:pt x="809896" y="289615"/>
                  </a:moveTo>
                  <a:lnTo>
                    <a:pt x="809896" y="294254"/>
                  </a:lnTo>
                  <a:lnTo>
                    <a:pt x="771125" y="329500"/>
                  </a:lnTo>
                  <a:cubicBezTo>
                    <a:pt x="586097" y="482265"/>
                    <a:pt x="356465" y="582838"/>
                    <a:pt x="104995" y="608456"/>
                  </a:cubicBezTo>
                  <a:lnTo>
                    <a:pt x="0" y="613775"/>
                  </a:lnTo>
                  <a:lnTo>
                    <a:pt x="0" y="610327"/>
                  </a:lnTo>
                  <a:lnTo>
                    <a:pt x="104646" y="605025"/>
                  </a:lnTo>
                  <a:cubicBezTo>
                    <a:pt x="355427" y="579479"/>
                    <a:pt x="584425" y="479187"/>
                    <a:pt x="768941" y="326846"/>
                  </a:cubicBezTo>
                  <a:close/>
                  <a:moveTo>
                    <a:pt x="809896" y="234059"/>
                  </a:moveTo>
                  <a:lnTo>
                    <a:pt x="809896" y="238754"/>
                  </a:lnTo>
                  <a:lnTo>
                    <a:pt x="744979" y="297767"/>
                  </a:lnTo>
                  <a:cubicBezTo>
                    <a:pt x="566053" y="445492"/>
                    <a:pt x="343990" y="542744"/>
                    <a:pt x="100799" y="567515"/>
                  </a:cubicBezTo>
                  <a:lnTo>
                    <a:pt x="0" y="572622"/>
                  </a:lnTo>
                  <a:lnTo>
                    <a:pt x="0" y="569172"/>
                  </a:lnTo>
                  <a:lnTo>
                    <a:pt x="100438" y="564084"/>
                  </a:lnTo>
                  <a:cubicBezTo>
                    <a:pt x="342917" y="539380"/>
                    <a:pt x="564343" y="442397"/>
                    <a:pt x="742762" y="295088"/>
                  </a:cubicBezTo>
                  <a:close/>
                  <a:moveTo>
                    <a:pt x="809896" y="176519"/>
                  </a:moveTo>
                  <a:lnTo>
                    <a:pt x="809896" y="181622"/>
                  </a:lnTo>
                  <a:lnTo>
                    <a:pt x="801644" y="190700"/>
                  </a:lnTo>
                  <a:cubicBezTo>
                    <a:pt x="616901" y="375444"/>
                    <a:pt x="370628" y="498658"/>
                    <a:pt x="96591" y="526575"/>
                  </a:cubicBezTo>
                  <a:lnTo>
                    <a:pt x="0" y="531468"/>
                  </a:lnTo>
                  <a:lnTo>
                    <a:pt x="0" y="528020"/>
                  </a:lnTo>
                  <a:lnTo>
                    <a:pt x="96242" y="523144"/>
                  </a:lnTo>
                  <a:cubicBezTo>
                    <a:pt x="369476" y="495311"/>
                    <a:pt x="615020" y="372465"/>
                    <a:pt x="799214" y="188270"/>
                  </a:cubicBezTo>
                  <a:close/>
                  <a:moveTo>
                    <a:pt x="805735" y="119981"/>
                  </a:moveTo>
                  <a:lnTo>
                    <a:pt x="806589" y="124208"/>
                  </a:lnTo>
                  <a:lnTo>
                    <a:pt x="772572" y="161628"/>
                  </a:lnTo>
                  <a:cubicBezTo>
                    <a:pt x="594354" y="339848"/>
                    <a:pt x="356774" y="458705"/>
                    <a:pt x="92396" y="485635"/>
                  </a:cubicBezTo>
                  <a:lnTo>
                    <a:pt x="0" y="490316"/>
                  </a:lnTo>
                  <a:lnTo>
                    <a:pt x="0" y="486865"/>
                  </a:lnTo>
                  <a:lnTo>
                    <a:pt x="92034" y="482202"/>
                  </a:lnTo>
                  <a:cubicBezTo>
                    <a:pt x="355582" y="455352"/>
                    <a:pt x="592435" y="336848"/>
                    <a:pt x="770113" y="159168"/>
                  </a:cubicBezTo>
                  <a:close/>
                  <a:moveTo>
                    <a:pt x="791353" y="74750"/>
                  </a:moveTo>
                  <a:lnTo>
                    <a:pt x="793329" y="77680"/>
                  </a:lnTo>
                  <a:lnTo>
                    <a:pt x="743471" y="132526"/>
                  </a:lnTo>
                  <a:cubicBezTo>
                    <a:pt x="571769" y="304230"/>
                    <a:pt x="342880" y="418747"/>
                    <a:pt x="88187" y="444693"/>
                  </a:cubicBezTo>
                  <a:lnTo>
                    <a:pt x="0" y="449161"/>
                  </a:lnTo>
                  <a:lnTo>
                    <a:pt x="0" y="445713"/>
                  </a:lnTo>
                  <a:lnTo>
                    <a:pt x="87838" y="441263"/>
                  </a:lnTo>
                  <a:cubicBezTo>
                    <a:pt x="341727" y="415400"/>
                    <a:pt x="569887" y="301251"/>
                    <a:pt x="741041" y="130096"/>
                  </a:cubicBezTo>
                  <a:close/>
                  <a:moveTo>
                    <a:pt x="767229" y="40174"/>
                  </a:moveTo>
                  <a:lnTo>
                    <a:pt x="768718" y="41178"/>
                  </a:lnTo>
                  <a:lnTo>
                    <a:pt x="769695" y="42626"/>
                  </a:lnTo>
                  <a:lnTo>
                    <a:pt x="714400" y="103454"/>
                  </a:lnTo>
                  <a:cubicBezTo>
                    <a:pt x="549222" y="268634"/>
                    <a:pt x="329025" y="378795"/>
                    <a:pt x="83992" y="403754"/>
                  </a:cubicBezTo>
                  <a:lnTo>
                    <a:pt x="0" y="408009"/>
                  </a:lnTo>
                  <a:lnTo>
                    <a:pt x="0" y="404559"/>
                  </a:lnTo>
                  <a:lnTo>
                    <a:pt x="83630" y="400322"/>
                  </a:lnTo>
                  <a:cubicBezTo>
                    <a:pt x="327833" y="375442"/>
                    <a:pt x="547302" y="265634"/>
                    <a:pt x="711940" y="100995"/>
                  </a:cubicBezTo>
                  <a:close/>
                  <a:moveTo>
                    <a:pt x="729867" y="14983"/>
                  </a:moveTo>
                  <a:lnTo>
                    <a:pt x="732717" y="16905"/>
                  </a:lnTo>
                  <a:lnTo>
                    <a:pt x="685299" y="74353"/>
                  </a:lnTo>
                  <a:cubicBezTo>
                    <a:pt x="526637" y="233016"/>
                    <a:pt x="315131" y="338836"/>
                    <a:pt x="79784" y="362812"/>
                  </a:cubicBezTo>
                  <a:lnTo>
                    <a:pt x="0" y="366854"/>
                  </a:lnTo>
                  <a:lnTo>
                    <a:pt x="0" y="363406"/>
                  </a:lnTo>
                  <a:lnTo>
                    <a:pt x="79435" y="359381"/>
                  </a:lnTo>
                  <a:cubicBezTo>
                    <a:pt x="313979" y="335489"/>
                    <a:pt x="524755" y="230038"/>
                    <a:pt x="682868" y="71923"/>
                  </a:cubicBezTo>
                  <a:close/>
                  <a:moveTo>
                    <a:pt x="686284" y="3428"/>
                  </a:moveTo>
                  <a:lnTo>
                    <a:pt x="690132" y="4205"/>
                  </a:lnTo>
                  <a:lnTo>
                    <a:pt x="656227" y="45281"/>
                  </a:lnTo>
                  <a:cubicBezTo>
                    <a:pt x="504089" y="197420"/>
                    <a:pt x="301276" y="298884"/>
                    <a:pt x="75587" y="321872"/>
                  </a:cubicBezTo>
                  <a:lnTo>
                    <a:pt x="0" y="325702"/>
                  </a:lnTo>
                  <a:lnTo>
                    <a:pt x="0" y="322252"/>
                  </a:lnTo>
                  <a:lnTo>
                    <a:pt x="75226" y="318441"/>
                  </a:lnTo>
                  <a:cubicBezTo>
                    <a:pt x="300084" y="295532"/>
                    <a:pt x="502170" y="194421"/>
                    <a:pt x="653767" y="42822"/>
                  </a:cubicBezTo>
                  <a:close/>
                  <a:moveTo>
                    <a:pt x="636044" y="0"/>
                  </a:moveTo>
                  <a:lnTo>
                    <a:pt x="640480" y="0"/>
                  </a:lnTo>
                  <a:lnTo>
                    <a:pt x="627126" y="16179"/>
                  </a:lnTo>
                  <a:cubicBezTo>
                    <a:pt x="481504" y="161802"/>
                    <a:pt x="287383" y="258925"/>
                    <a:pt x="71379" y="280931"/>
                  </a:cubicBezTo>
                  <a:lnTo>
                    <a:pt x="0" y="284547"/>
                  </a:lnTo>
                  <a:lnTo>
                    <a:pt x="0" y="281098"/>
                  </a:lnTo>
                  <a:lnTo>
                    <a:pt x="71030" y="277500"/>
                  </a:lnTo>
                  <a:cubicBezTo>
                    <a:pt x="286230" y="255578"/>
                    <a:pt x="479622" y="158824"/>
                    <a:pt x="624695" y="13749"/>
                  </a:cubicBezTo>
                  <a:close/>
                  <a:moveTo>
                    <a:pt x="576996" y="0"/>
                  </a:moveTo>
                  <a:lnTo>
                    <a:pt x="582435" y="0"/>
                  </a:lnTo>
                  <a:lnTo>
                    <a:pt x="468074" y="94396"/>
                  </a:lnTo>
                  <a:cubicBezTo>
                    <a:pt x="351290" y="173359"/>
                    <a:pt x="214572" y="224978"/>
                    <a:pt x="67184" y="239991"/>
                  </a:cubicBezTo>
                  <a:lnTo>
                    <a:pt x="0" y="243395"/>
                  </a:lnTo>
                  <a:lnTo>
                    <a:pt x="0" y="239945"/>
                  </a:lnTo>
                  <a:lnTo>
                    <a:pt x="66822" y="236559"/>
                  </a:lnTo>
                  <a:cubicBezTo>
                    <a:pt x="213618" y="221603"/>
                    <a:pt x="349795" y="170180"/>
                    <a:pt x="466121" y="91521"/>
                  </a:cubicBezTo>
                  <a:close/>
                </a:path>
              </a:pathLst>
            </a:custGeom>
            <a:grpFill/>
            <a:ln w="7892" cap="flat">
              <a:noFill/>
              <a:prstDash val="solid"/>
              <a:miter/>
            </a:ln>
          </p:spPr>
          <p:txBody>
            <a:bodyPr rtlCol="0" anchor="ctr"/>
            <a:lstStyle/>
            <a:p>
              <a:endParaRPr lang="en-US"/>
            </a:p>
          </p:txBody>
        </p:sp>
        <p:sp>
          <p:nvSpPr>
            <p:cNvPr id="12" name="Freeform 11">
              <a:extLst>
                <a:ext uri="{FF2B5EF4-FFF2-40B4-BE49-F238E27FC236}">
                  <a16:creationId xmlns:a16="http://schemas.microsoft.com/office/drawing/2014/main" id="{7D82A7A0-532C-9E34-0D51-71AFCFB75AE3}"/>
                </a:ext>
              </a:extLst>
            </p:cNvPr>
            <p:cNvSpPr/>
            <p:nvPr/>
          </p:nvSpPr>
          <p:spPr>
            <a:xfrm>
              <a:off x="454663" y="4336436"/>
              <a:ext cx="1206767" cy="1207647"/>
            </a:xfrm>
            <a:custGeom>
              <a:avLst/>
              <a:gdLst>
                <a:gd name="connsiteX0" fmla="*/ 2210 w 1206767"/>
                <a:gd name="connsiteY0" fmla="*/ 433640 h 1207647"/>
                <a:gd name="connsiteX1" fmla="*/ 773127 w 1206767"/>
                <a:gd name="connsiteY1" fmla="*/ 1204557 h 1207647"/>
                <a:gd name="connsiteX2" fmla="*/ 772971 w 1206767"/>
                <a:gd name="connsiteY2" fmla="*/ 1207647 h 1207647"/>
                <a:gd name="connsiteX3" fmla="*/ 769942 w 1206767"/>
                <a:gd name="connsiteY3" fmla="*/ 1207647 h 1207647"/>
                <a:gd name="connsiteX4" fmla="*/ 770098 w 1206767"/>
                <a:gd name="connsiteY4" fmla="*/ 1204557 h 1207647"/>
                <a:gd name="connsiteX5" fmla="*/ 2210 w 1206767"/>
                <a:gd name="connsiteY5" fmla="*/ 436669 h 1207647"/>
                <a:gd name="connsiteX6" fmla="*/ 0 w 1206767"/>
                <a:gd name="connsiteY6" fmla="*/ 436781 h 1207647"/>
                <a:gd name="connsiteX7" fmla="*/ 0 w 1206767"/>
                <a:gd name="connsiteY7" fmla="*/ 433752 h 1207647"/>
                <a:gd name="connsiteX8" fmla="*/ 2210 w 1206767"/>
                <a:gd name="connsiteY8" fmla="*/ 397503 h 1207647"/>
                <a:gd name="connsiteX9" fmla="*/ 809263 w 1206767"/>
                <a:gd name="connsiteY9" fmla="*/ 1204557 h 1207647"/>
                <a:gd name="connsiteX10" fmla="*/ 809107 w 1206767"/>
                <a:gd name="connsiteY10" fmla="*/ 1207647 h 1207647"/>
                <a:gd name="connsiteX11" fmla="*/ 806079 w 1206767"/>
                <a:gd name="connsiteY11" fmla="*/ 1207647 h 1207647"/>
                <a:gd name="connsiteX12" fmla="*/ 806235 w 1206767"/>
                <a:gd name="connsiteY12" fmla="*/ 1204557 h 1207647"/>
                <a:gd name="connsiteX13" fmla="*/ 2210 w 1206767"/>
                <a:gd name="connsiteY13" fmla="*/ 400532 h 1207647"/>
                <a:gd name="connsiteX14" fmla="*/ 0 w 1206767"/>
                <a:gd name="connsiteY14" fmla="*/ 400644 h 1207647"/>
                <a:gd name="connsiteX15" fmla="*/ 0 w 1206767"/>
                <a:gd name="connsiteY15" fmla="*/ 397615 h 1207647"/>
                <a:gd name="connsiteX16" fmla="*/ 2211 w 1206767"/>
                <a:gd name="connsiteY16" fmla="*/ 361367 h 1207647"/>
                <a:gd name="connsiteX17" fmla="*/ 845401 w 1206767"/>
                <a:gd name="connsiteY17" fmla="*/ 1204557 h 1207647"/>
                <a:gd name="connsiteX18" fmla="*/ 845245 w 1206767"/>
                <a:gd name="connsiteY18" fmla="*/ 1207647 h 1207647"/>
                <a:gd name="connsiteX19" fmla="*/ 842215 w 1206767"/>
                <a:gd name="connsiteY19" fmla="*/ 1207647 h 1207647"/>
                <a:gd name="connsiteX20" fmla="*/ 842372 w 1206767"/>
                <a:gd name="connsiteY20" fmla="*/ 1204557 h 1207647"/>
                <a:gd name="connsiteX21" fmla="*/ 2211 w 1206767"/>
                <a:gd name="connsiteY21" fmla="*/ 364396 h 1207647"/>
                <a:gd name="connsiteX22" fmla="*/ 0 w 1206767"/>
                <a:gd name="connsiteY22" fmla="*/ 364508 h 1207647"/>
                <a:gd name="connsiteX23" fmla="*/ 0 w 1206767"/>
                <a:gd name="connsiteY23" fmla="*/ 361479 h 1207647"/>
                <a:gd name="connsiteX24" fmla="*/ 2211 w 1206767"/>
                <a:gd name="connsiteY24" fmla="*/ 325230 h 1207647"/>
                <a:gd name="connsiteX25" fmla="*/ 881537 w 1206767"/>
                <a:gd name="connsiteY25" fmla="*/ 1204557 h 1207647"/>
                <a:gd name="connsiteX26" fmla="*/ 881381 w 1206767"/>
                <a:gd name="connsiteY26" fmla="*/ 1207647 h 1207647"/>
                <a:gd name="connsiteX27" fmla="*/ 878353 w 1206767"/>
                <a:gd name="connsiteY27" fmla="*/ 1207647 h 1207647"/>
                <a:gd name="connsiteX28" fmla="*/ 878509 w 1206767"/>
                <a:gd name="connsiteY28" fmla="*/ 1204557 h 1207647"/>
                <a:gd name="connsiteX29" fmla="*/ 2211 w 1206767"/>
                <a:gd name="connsiteY29" fmla="*/ 328259 h 1207647"/>
                <a:gd name="connsiteX30" fmla="*/ 0 w 1206767"/>
                <a:gd name="connsiteY30" fmla="*/ 328371 h 1207647"/>
                <a:gd name="connsiteX31" fmla="*/ 0 w 1206767"/>
                <a:gd name="connsiteY31" fmla="*/ 325342 h 1207647"/>
                <a:gd name="connsiteX32" fmla="*/ 2210 w 1206767"/>
                <a:gd name="connsiteY32" fmla="*/ 289093 h 1207647"/>
                <a:gd name="connsiteX33" fmla="*/ 917674 w 1206767"/>
                <a:gd name="connsiteY33" fmla="*/ 1204557 h 1207647"/>
                <a:gd name="connsiteX34" fmla="*/ 917518 w 1206767"/>
                <a:gd name="connsiteY34" fmla="*/ 1207647 h 1207647"/>
                <a:gd name="connsiteX35" fmla="*/ 914489 w 1206767"/>
                <a:gd name="connsiteY35" fmla="*/ 1207647 h 1207647"/>
                <a:gd name="connsiteX36" fmla="*/ 914645 w 1206767"/>
                <a:gd name="connsiteY36" fmla="*/ 1204557 h 1207647"/>
                <a:gd name="connsiteX37" fmla="*/ 2210 w 1206767"/>
                <a:gd name="connsiteY37" fmla="*/ 292122 h 1207647"/>
                <a:gd name="connsiteX38" fmla="*/ 0 w 1206767"/>
                <a:gd name="connsiteY38" fmla="*/ 292234 h 1207647"/>
                <a:gd name="connsiteX39" fmla="*/ 0 w 1206767"/>
                <a:gd name="connsiteY39" fmla="*/ 289205 h 1207647"/>
                <a:gd name="connsiteX40" fmla="*/ 2210 w 1206767"/>
                <a:gd name="connsiteY40" fmla="*/ 252957 h 1207647"/>
                <a:gd name="connsiteX41" fmla="*/ 953810 w 1206767"/>
                <a:gd name="connsiteY41" fmla="*/ 1204557 h 1207647"/>
                <a:gd name="connsiteX42" fmla="*/ 953653 w 1206767"/>
                <a:gd name="connsiteY42" fmla="*/ 1207647 h 1207647"/>
                <a:gd name="connsiteX43" fmla="*/ 950625 w 1206767"/>
                <a:gd name="connsiteY43" fmla="*/ 1207647 h 1207647"/>
                <a:gd name="connsiteX44" fmla="*/ 950781 w 1206767"/>
                <a:gd name="connsiteY44" fmla="*/ 1204557 h 1207647"/>
                <a:gd name="connsiteX45" fmla="*/ 2210 w 1206767"/>
                <a:gd name="connsiteY45" fmla="*/ 255986 h 1207647"/>
                <a:gd name="connsiteX46" fmla="*/ 0 w 1206767"/>
                <a:gd name="connsiteY46" fmla="*/ 256098 h 1207647"/>
                <a:gd name="connsiteX47" fmla="*/ 0 w 1206767"/>
                <a:gd name="connsiteY47" fmla="*/ 253069 h 1207647"/>
                <a:gd name="connsiteX48" fmla="*/ 2211 w 1206767"/>
                <a:gd name="connsiteY48" fmla="*/ 216820 h 1207647"/>
                <a:gd name="connsiteX49" fmla="*/ 989947 w 1206767"/>
                <a:gd name="connsiteY49" fmla="*/ 1204557 h 1207647"/>
                <a:gd name="connsiteX50" fmla="*/ 989791 w 1206767"/>
                <a:gd name="connsiteY50" fmla="*/ 1207647 h 1207647"/>
                <a:gd name="connsiteX51" fmla="*/ 986763 w 1206767"/>
                <a:gd name="connsiteY51" fmla="*/ 1207647 h 1207647"/>
                <a:gd name="connsiteX52" fmla="*/ 986919 w 1206767"/>
                <a:gd name="connsiteY52" fmla="*/ 1204557 h 1207647"/>
                <a:gd name="connsiteX53" fmla="*/ 2211 w 1206767"/>
                <a:gd name="connsiteY53" fmla="*/ 219849 h 1207647"/>
                <a:gd name="connsiteX54" fmla="*/ 0 w 1206767"/>
                <a:gd name="connsiteY54" fmla="*/ 219961 h 1207647"/>
                <a:gd name="connsiteX55" fmla="*/ 0 w 1206767"/>
                <a:gd name="connsiteY55" fmla="*/ 216932 h 1207647"/>
                <a:gd name="connsiteX56" fmla="*/ 2210 w 1206767"/>
                <a:gd name="connsiteY56" fmla="*/ 180683 h 1207647"/>
                <a:gd name="connsiteX57" fmla="*/ 1026084 w 1206767"/>
                <a:gd name="connsiteY57" fmla="*/ 1204557 h 1207647"/>
                <a:gd name="connsiteX58" fmla="*/ 1025928 w 1206767"/>
                <a:gd name="connsiteY58" fmla="*/ 1207647 h 1207647"/>
                <a:gd name="connsiteX59" fmla="*/ 1022899 w 1206767"/>
                <a:gd name="connsiteY59" fmla="*/ 1207647 h 1207647"/>
                <a:gd name="connsiteX60" fmla="*/ 1023055 w 1206767"/>
                <a:gd name="connsiteY60" fmla="*/ 1204557 h 1207647"/>
                <a:gd name="connsiteX61" fmla="*/ 2210 w 1206767"/>
                <a:gd name="connsiteY61" fmla="*/ 183712 h 1207647"/>
                <a:gd name="connsiteX62" fmla="*/ 0 w 1206767"/>
                <a:gd name="connsiteY62" fmla="*/ 183824 h 1207647"/>
                <a:gd name="connsiteX63" fmla="*/ 0 w 1206767"/>
                <a:gd name="connsiteY63" fmla="*/ 180795 h 1207647"/>
                <a:gd name="connsiteX64" fmla="*/ 2210 w 1206767"/>
                <a:gd name="connsiteY64" fmla="*/ 144546 h 1207647"/>
                <a:gd name="connsiteX65" fmla="*/ 1062220 w 1206767"/>
                <a:gd name="connsiteY65" fmla="*/ 1204557 h 1207647"/>
                <a:gd name="connsiteX66" fmla="*/ 1062064 w 1206767"/>
                <a:gd name="connsiteY66" fmla="*/ 1207647 h 1207647"/>
                <a:gd name="connsiteX67" fmla="*/ 1059036 w 1206767"/>
                <a:gd name="connsiteY67" fmla="*/ 1207647 h 1207647"/>
                <a:gd name="connsiteX68" fmla="*/ 1059192 w 1206767"/>
                <a:gd name="connsiteY68" fmla="*/ 1204557 h 1207647"/>
                <a:gd name="connsiteX69" fmla="*/ 2210 w 1206767"/>
                <a:gd name="connsiteY69" fmla="*/ 147575 h 1207647"/>
                <a:gd name="connsiteX70" fmla="*/ 0 w 1206767"/>
                <a:gd name="connsiteY70" fmla="*/ 147687 h 1207647"/>
                <a:gd name="connsiteX71" fmla="*/ 0 w 1206767"/>
                <a:gd name="connsiteY71" fmla="*/ 144658 h 1207647"/>
                <a:gd name="connsiteX72" fmla="*/ 2211 w 1206767"/>
                <a:gd name="connsiteY72" fmla="*/ 108410 h 1207647"/>
                <a:gd name="connsiteX73" fmla="*/ 1098358 w 1206767"/>
                <a:gd name="connsiteY73" fmla="*/ 1204557 h 1207647"/>
                <a:gd name="connsiteX74" fmla="*/ 1098202 w 1206767"/>
                <a:gd name="connsiteY74" fmla="*/ 1207647 h 1207647"/>
                <a:gd name="connsiteX75" fmla="*/ 1095173 w 1206767"/>
                <a:gd name="connsiteY75" fmla="*/ 1207647 h 1207647"/>
                <a:gd name="connsiteX76" fmla="*/ 1095329 w 1206767"/>
                <a:gd name="connsiteY76" fmla="*/ 1204557 h 1207647"/>
                <a:gd name="connsiteX77" fmla="*/ 2211 w 1206767"/>
                <a:gd name="connsiteY77" fmla="*/ 111439 h 1207647"/>
                <a:gd name="connsiteX78" fmla="*/ 0 w 1206767"/>
                <a:gd name="connsiteY78" fmla="*/ 111551 h 1207647"/>
                <a:gd name="connsiteX79" fmla="*/ 0 w 1206767"/>
                <a:gd name="connsiteY79" fmla="*/ 108522 h 1207647"/>
                <a:gd name="connsiteX80" fmla="*/ 2211 w 1206767"/>
                <a:gd name="connsiteY80" fmla="*/ 72273 h 1207647"/>
                <a:gd name="connsiteX81" fmla="*/ 1134494 w 1206767"/>
                <a:gd name="connsiteY81" fmla="*/ 1204557 h 1207647"/>
                <a:gd name="connsiteX82" fmla="*/ 1134338 w 1206767"/>
                <a:gd name="connsiteY82" fmla="*/ 1207647 h 1207647"/>
                <a:gd name="connsiteX83" fmla="*/ 1131308 w 1206767"/>
                <a:gd name="connsiteY83" fmla="*/ 1207647 h 1207647"/>
                <a:gd name="connsiteX84" fmla="*/ 1131465 w 1206767"/>
                <a:gd name="connsiteY84" fmla="*/ 1204557 h 1207647"/>
                <a:gd name="connsiteX85" fmla="*/ 2211 w 1206767"/>
                <a:gd name="connsiteY85" fmla="*/ 75302 h 1207647"/>
                <a:gd name="connsiteX86" fmla="*/ 0 w 1206767"/>
                <a:gd name="connsiteY86" fmla="*/ 75414 h 1207647"/>
                <a:gd name="connsiteX87" fmla="*/ 0 w 1206767"/>
                <a:gd name="connsiteY87" fmla="*/ 72385 h 1207647"/>
                <a:gd name="connsiteX88" fmla="*/ 2210 w 1206767"/>
                <a:gd name="connsiteY88" fmla="*/ 36136 h 1207647"/>
                <a:gd name="connsiteX89" fmla="*/ 1170631 w 1206767"/>
                <a:gd name="connsiteY89" fmla="*/ 1204557 h 1207647"/>
                <a:gd name="connsiteX90" fmla="*/ 1170475 w 1206767"/>
                <a:gd name="connsiteY90" fmla="*/ 1207647 h 1207647"/>
                <a:gd name="connsiteX91" fmla="*/ 1167446 w 1206767"/>
                <a:gd name="connsiteY91" fmla="*/ 1207647 h 1207647"/>
                <a:gd name="connsiteX92" fmla="*/ 1167602 w 1206767"/>
                <a:gd name="connsiteY92" fmla="*/ 1204557 h 1207647"/>
                <a:gd name="connsiteX93" fmla="*/ 2210 w 1206767"/>
                <a:gd name="connsiteY93" fmla="*/ 39165 h 1207647"/>
                <a:gd name="connsiteX94" fmla="*/ 0 w 1206767"/>
                <a:gd name="connsiteY94" fmla="*/ 39277 h 1207647"/>
                <a:gd name="connsiteX95" fmla="*/ 0 w 1206767"/>
                <a:gd name="connsiteY95" fmla="*/ 36248 h 1207647"/>
                <a:gd name="connsiteX96" fmla="*/ 2210 w 1206767"/>
                <a:gd name="connsiteY96" fmla="*/ 0 h 1207647"/>
                <a:gd name="connsiteX97" fmla="*/ 1206767 w 1206767"/>
                <a:gd name="connsiteY97" fmla="*/ 1204557 h 1207647"/>
                <a:gd name="connsiteX98" fmla="*/ 1206611 w 1206767"/>
                <a:gd name="connsiteY98" fmla="*/ 1207647 h 1207647"/>
                <a:gd name="connsiteX99" fmla="*/ 1203588 w 1206767"/>
                <a:gd name="connsiteY99" fmla="*/ 1207647 h 1207647"/>
                <a:gd name="connsiteX100" fmla="*/ 1203738 w 1206767"/>
                <a:gd name="connsiteY100" fmla="*/ 1204557 h 1207647"/>
                <a:gd name="connsiteX101" fmla="*/ 851801 w 1206767"/>
                <a:gd name="connsiteY101" fmla="*/ 354966 h 1207647"/>
                <a:gd name="connsiteX102" fmla="*/ 2210 w 1206767"/>
                <a:gd name="connsiteY102" fmla="*/ 3029 h 1207647"/>
                <a:gd name="connsiteX103" fmla="*/ 0 w 1206767"/>
                <a:gd name="connsiteY103" fmla="*/ 3137 h 1207647"/>
                <a:gd name="connsiteX104" fmla="*/ 0 w 1206767"/>
                <a:gd name="connsiteY104" fmla="*/ 112 h 12076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Lst>
              <a:rect l="l" t="t" r="r" b="b"/>
              <a:pathLst>
                <a:path w="1206767" h="1207647">
                  <a:moveTo>
                    <a:pt x="2210" y="433640"/>
                  </a:moveTo>
                  <a:cubicBezTo>
                    <a:pt x="427316" y="433640"/>
                    <a:pt x="773127" y="779451"/>
                    <a:pt x="773127" y="1204557"/>
                  </a:cubicBezTo>
                  <a:lnTo>
                    <a:pt x="772971" y="1207647"/>
                  </a:lnTo>
                  <a:lnTo>
                    <a:pt x="769942" y="1207647"/>
                  </a:lnTo>
                  <a:lnTo>
                    <a:pt x="770098" y="1204557"/>
                  </a:lnTo>
                  <a:cubicBezTo>
                    <a:pt x="770098" y="781172"/>
                    <a:pt x="425664" y="436669"/>
                    <a:pt x="2210" y="436669"/>
                  </a:cubicBezTo>
                  <a:lnTo>
                    <a:pt x="0" y="436781"/>
                  </a:lnTo>
                  <a:lnTo>
                    <a:pt x="0" y="433752"/>
                  </a:lnTo>
                  <a:close/>
                  <a:moveTo>
                    <a:pt x="2210" y="397503"/>
                  </a:moveTo>
                  <a:cubicBezTo>
                    <a:pt x="447208" y="397503"/>
                    <a:pt x="809263" y="759559"/>
                    <a:pt x="809263" y="1204557"/>
                  </a:cubicBezTo>
                  <a:lnTo>
                    <a:pt x="809107" y="1207647"/>
                  </a:lnTo>
                  <a:lnTo>
                    <a:pt x="806079" y="1207647"/>
                  </a:lnTo>
                  <a:lnTo>
                    <a:pt x="806235" y="1204557"/>
                  </a:lnTo>
                  <a:cubicBezTo>
                    <a:pt x="806235" y="761210"/>
                    <a:pt x="445556" y="400532"/>
                    <a:pt x="2210" y="400532"/>
                  </a:cubicBezTo>
                  <a:lnTo>
                    <a:pt x="0" y="400644"/>
                  </a:lnTo>
                  <a:lnTo>
                    <a:pt x="0" y="397615"/>
                  </a:lnTo>
                  <a:close/>
                  <a:moveTo>
                    <a:pt x="2211" y="361367"/>
                  </a:moveTo>
                  <a:cubicBezTo>
                    <a:pt x="467170" y="361367"/>
                    <a:pt x="845401" y="739598"/>
                    <a:pt x="845401" y="1204557"/>
                  </a:cubicBezTo>
                  <a:lnTo>
                    <a:pt x="845245" y="1207647"/>
                  </a:lnTo>
                  <a:lnTo>
                    <a:pt x="842215" y="1207647"/>
                  </a:lnTo>
                  <a:lnTo>
                    <a:pt x="842372" y="1204557"/>
                  </a:lnTo>
                  <a:cubicBezTo>
                    <a:pt x="842372" y="741319"/>
                    <a:pt x="465518" y="364396"/>
                    <a:pt x="2211" y="364396"/>
                  </a:cubicBezTo>
                  <a:lnTo>
                    <a:pt x="0" y="364508"/>
                  </a:lnTo>
                  <a:lnTo>
                    <a:pt x="0" y="361479"/>
                  </a:lnTo>
                  <a:close/>
                  <a:moveTo>
                    <a:pt x="2211" y="325230"/>
                  </a:moveTo>
                  <a:cubicBezTo>
                    <a:pt x="487062" y="325230"/>
                    <a:pt x="881537" y="719705"/>
                    <a:pt x="881537" y="1204557"/>
                  </a:cubicBezTo>
                  <a:lnTo>
                    <a:pt x="881381" y="1207647"/>
                  </a:lnTo>
                  <a:lnTo>
                    <a:pt x="878353" y="1207647"/>
                  </a:lnTo>
                  <a:lnTo>
                    <a:pt x="878509" y="1204557"/>
                  </a:lnTo>
                  <a:cubicBezTo>
                    <a:pt x="878509" y="721357"/>
                    <a:pt x="485410" y="328259"/>
                    <a:pt x="2211" y="328259"/>
                  </a:cubicBezTo>
                  <a:lnTo>
                    <a:pt x="0" y="328371"/>
                  </a:lnTo>
                  <a:lnTo>
                    <a:pt x="0" y="325342"/>
                  </a:lnTo>
                  <a:close/>
                  <a:moveTo>
                    <a:pt x="2210" y="289093"/>
                  </a:moveTo>
                  <a:cubicBezTo>
                    <a:pt x="507023" y="289093"/>
                    <a:pt x="917674" y="699744"/>
                    <a:pt x="917674" y="1204557"/>
                  </a:cubicBezTo>
                  <a:lnTo>
                    <a:pt x="917518" y="1207647"/>
                  </a:lnTo>
                  <a:lnTo>
                    <a:pt x="914489" y="1207647"/>
                  </a:lnTo>
                  <a:lnTo>
                    <a:pt x="914645" y="1204557"/>
                  </a:lnTo>
                  <a:cubicBezTo>
                    <a:pt x="914645" y="701465"/>
                    <a:pt x="505371" y="292122"/>
                    <a:pt x="2210" y="292122"/>
                  </a:cubicBezTo>
                  <a:lnTo>
                    <a:pt x="0" y="292234"/>
                  </a:lnTo>
                  <a:lnTo>
                    <a:pt x="0" y="289205"/>
                  </a:lnTo>
                  <a:close/>
                  <a:moveTo>
                    <a:pt x="2210" y="252957"/>
                  </a:moveTo>
                  <a:cubicBezTo>
                    <a:pt x="526915" y="252957"/>
                    <a:pt x="953810" y="679852"/>
                    <a:pt x="953810" y="1204557"/>
                  </a:cubicBezTo>
                  <a:lnTo>
                    <a:pt x="953653" y="1207647"/>
                  </a:lnTo>
                  <a:lnTo>
                    <a:pt x="950625" y="1207647"/>
                  </a:lnTo>
                  <a:lnTo>
                    <a:pt x="950781" y="1204557"/>
                  </a:lnTo>
                  <a:cubicBezTo>
                    <a:pt x="950781" y="681504"/>
                    <a:pt x="525263" y="255986"/>
                    <a:pt x="2210" y="255986"/>
                  </a:cubicBezTo>
                  <a:lnTo>
                    <a:pt x="0" y="256098"/>
                  </a:lnTo>
                  <a:lnTo>
                    <a:pt x="0" y="253069"/>
                  </a:lnTo>
                  <a:close/>
                  <a:moveTo>
                    <a:pt x="2211" y="216820"/>
                  </a:moveTo>
                  <a:cubicBezTo>
                    <a:pt x="546877" y="216820"/>
                    <a:pt x="989947" y="659891"/>
                    <a:pt x="989947" y="1204557"/>
                  </a:cubicBezTo>
                  <a:lnTo>
                    <a:pt x="989791" y="1207647"/>
                  </a:lnTo>
                  <a:lnTo>
                    <a:pt x="986763" y="1207647"/>
                  </a:lnTo>
                  <a:lnTo>
                    <a:pt x="986919" y="1204557"/>
                  </a:lnTo>
                  <a:cubicBezTo>
                    <a:pt x="986919" y="661611"/>
                    <a:pt x="545225" y="219849"/>
                    <a:pt x="2211" y="219849"/>
                  </a:cubicBezTo>
                  <a:lnTo>
                    <a:pt x="0" y="219961"/>
                  </a:lnTo>
                  <a:lnTo>
                    <a:pt x="0" y="216932"/>
                  </a:lnTo>
                  <a:close/>
                  <a:moveTo>
                    <a:pt x="2210" y="180683"/>
                  </a:moveTo>
                  <a:cubicBezTo>
                    <a:pt x="566769" y="180683"/>
                    <a:pt x="1026084" y="639998"/>
                    <a:pt x="1026084" y="1204557"/>
                  </a:cubicBezTo>
                  <a:lnTo>
                    <a:pt x="1025928" y="1207647"/>
                  </a:lnTo>
                  <a:lnTo>
                    <a:pt x="1022899" y="1207647"/>
                  </a:lnTo>
                  <a:lnTo>
                    <a:pt x="1023055" y="1204557"/>
                  </a:lnTo>
                  <a:cubicBezTo>
                    <a:pt x="1023055" y="641650"/>
                    <a:pt x="565117" y="183712"/>
                    <a:pt x="2210" y="183712"/>
                  </a:cubicBezTo>
                  <a:lnTo>
                    <a:pt x="0" y="183824"/>
                  </a:lnTo>
                  <a:lnTo>
                    <a:pt x="0" y="180795"/>
                  </a:lnTo>
                  <a:close/>
                  <a:moveTo>
                    <a:pt x="2210" y="144546"/>
                  </a:moveTo>
                  <a:cubicBezTo>
                    <a:pt x="586730" y="144546"/>
                    <a:pt x="1062220" y="620036"/>
                    <a:pt x="1062220" y="1204557"/>
                  </a:cubicBezTo>
                  <a:lnTo>
                    <a:pt x="1062064" y="1207647"/>
                  </a:lnTo>
                  <a:lnTo>
                    <a:pt x="1059036" y="1207647"/>
                  </a:lnTo>
                  <a:lnTo>
                    <a:pt x="1059192" y="1204557"/>
                  </a:lnTo>
                  <a:cubicBezTo>
                    <a:pt x="1059192" y="621757"/>
                    <a:pt x="585009" y="147575"/>
                    <a:pt x="2210" y="147575"/>
                  </a:cubicBezTo>
                  <a:lnTo>
                    <a:pt x="0" y="147687"/>
                  </a:lnTo>
                  <a:lnTo>
                    <a:pt x="0" y="144658"/>
                  </a:lnTo>
                  <a:close/>
                  <a:moveTo>
                    <a:pt x="2211" y="108410"/>
                  </a:moveTo>
                  <a:cubicBezTo>
                    <a:pt x="606623" y="108410"/>
                    <a:pt x="1098358" y="600145"/>
                    <a:pt x="1098358" y="1204557"/>
                  </a:cubicBezTo>
                  <a:lnTo>
                    <a:pt x="1098202" y="1207647"/>
                  </a:lnTo>
                  <a:lnTo>
                    <a:pt x="1095173" y="1207647"/>
                  </a:lnTo>
                  <a:lnTo>
                    <a:pt x="1095329" y="1204557"/>
                  </a:lnTo>
                  <a:cubicBezTo>
                    <a:pt x="1095329" y="601797"/>
                    <a:pt x="604971" y="111439"/>
                    <a:pt x="2211" y="111439"/>
                  </a:cubicBezTo>
                  <a:lnTo>
                    <a:pt x="0" y="111551"/>
                  </a:lnTo>
                  <a:lnTo>
                    <a:pt x="0" y="108522"/>
                  </a:lnTo>
                  <a:close/>
                  <a:moveTo>
                    <a:pt x="2211" y="72273"/>
                  </a:moveTo>
                  <a:cubicBezTo>
                    <a:pt x="626584" y="72273"/>
                    <a:pt x="1134494" y="580183"/>
                    <a:pt x="1134494" y="1204557"/>
                  </a:cubicBezTo>
                  <a:lnTo>
                    <a:pt x="1134338" y="1207647"/>
                  </a:lnTo>
                  <a:lnTo>
                    <a:pt x="1131308" y="1207647"/>
                  </a:lnTo>
                  <a:lnTo>
                    <a:pt x="1131465" y="1204557"/>
                  </a:lnTo>
                  <a:cubicBezTo>
                    <a:pt x="1131465" y="581904"/>
                    <a:pt x="624863" y="75302"/>
                    <a:pt x="2211" y="75302"/>
                  </a:cubicBezTo>
                  <a:lnTo>
                    <a:pt x="0" y="75414"/>
                  </a:lnTo>
                  <a:lnTo>
                    <a:pt x="0" y="72385"/>
                  </a:lnTo>
                  <a:close/>
                  <a:moveTo>
                    <a:pt x="2210" y="36136"/>
                  </a:moveTo>
                  <a:cubicBezTo>
                    <a:pt x="646476" y="36136"/>
                    <a:pt x="1170631" y="560291"/>
                    <a:pt x="1170631" y="1204557"/>
                  </a:cubicBezTo>
                  <a:lnTo>
                    <a:pt x="1170475" y="1207647"/>
                  </a:lnTo>
                  <a:lnTo>
                    <a:pt x="1167446" y="1207647"/>
                  </a:lnTo>
                  <a:lnTo>
                    <a:pt x="1167602" y="1204557"/>
                  </a:lnTo>
                  <a:cubicBezTo>
                    <a:pt x="1167602" y="561943"/>
                    <a:pt x="644824" y="39165"/>
                    <a:pt x="2210" y="39165"/>
                  </a:cubicBezTo>
                  <a:lnTo>
                    <a:pt x="0" y="39277"/>
                  </a:lnTo>
                  <a:lnTo>
                    <a:pt x="0" y="36248"/>
                  </a:lnTo>
                  <a:close/>
                  <a:moveTo>
                    <a:pt x="2210" y="0"/>
                  </a:moveTo>
                  <a:cubicBezTo>
                    <a:pt x="667470" y="0"/>
                    <a:pt x="1206767" y="539298"/>
                    <a:pt x="1206767" y="1204557"/>
                  </a:cubicBezTo>
                  <a:lnTo>
                    <a:pt x="1206611" y="1207647"/>
                  </a:lnTo>
                  <a:lnTo>
                    <a:pt x="1203588" y="1207647"/>
                  </a:lnTo>
                  <a:lnTo>
                    <a:pt x="1203738" y="1204557"/>
                  </a:lnTo>
                  <a:cubicBezTo>
                    <a:pt x="1203738" y="883663"/>
                    <a:pt x="1078740" y="581905"/>
                    <a:pt x="851801" y="354966"/>
                  </a:cubicBezTo>
                  <a:cubicBezTo>
                    <a:pt x="624863" y="128027"/>
                    <a:pt x="323173" y="3029"/>
                    <a:pt x="2210" y="3029"/>
                  </a:cubicBezTo>
                  <a:lnTo>
                    <a:pt x="0" y="3137"/>
                  </a:lnTo>
                  <a:lnTo>
                    <a:pt x="0" y="112"/>
                  </a:lnTo>
                  <a:close/>
                </a:path>
              </a:pathLst>
            </a:custGeom>
            <a:grpFill/>
            <a:ln w="6858" cap="flat">
              <a:noFill/>
              <a:prstDash val="solid"/>
              <a:miter/>
            </a:ln>
          </p:spPr>
          <p:txBody>
            <a:bodyPr rtlCol="0" anchor="ctr"/>
            <a:lstStyle/>
            <a:p>
              <a:endParaRPr lang="en-US"/>
            </a:p>
          </p:txBody>
        </p:sp>
      </p:grpSp>
      <p:sp>
        <p:nvSpPr>
          <p:cNvPr id="14" name="TextBox 13">
            <a:extLst>
              <a:ext uri="{FF2B5EF4-FFF2-40B4-BE49-F238E27FC236}">
                <a16:creationId xmlns:a16="http://schemas.microsoft.com/office/drawing/2014/main" id="{7CB1DF2A-5899-4368-325D-437FF5BF6811}"/>
              </a:ext>
            </a:extLst>
          </p:cNvPr>
          <p:cNvSpPr txBox="1"/>
          <p:nvPr userDrawn="1"/>
        </p:nvSpPr>
        <p:spPr>
          <a:xfrm>
            <a:off x="457200" y="343907"/>
            <a:ext cx="7048499" cy="1331504"/>
          </a:xfrm>
          <a:prstGeom prst="rect">
            <a:avLst/>
          </a:prstGeom>
          <a:noFill/>
        </p:spPr>
        <p:txBody>
          <a:bodyPr wrap="square" lIns="0" rIns="0" anchor="t">
            <a:noAutofit/>
          </a:bodyPr>
          <a:lstStyle/>
          <a:p>
            <a:pPr marL="0" marR="0" lvl="0" indent="0" algn="l" defTabSz="457200" rtl="0" eaLnBrk="1" fontAlgn="auto" latinLnBrk="0" hangingPunct="1">
              <a:spcBef>
                <a:spcPts val="0"/>
              </a:spcBef>
              <a:buClrTx/>
              <a:buSzTx/>
              <a:buFontTx/>
              <a:buNone/>
              <a:tabLst/>
              <a:defRPr/>
            </a:pPr>
            <a:r>
              <a:rPr kumimoji="0" lang="en-US" sz="12200" b="1" u="none" strike="noStrike" kern="1200" cap="none" spc="0" normalizeH="0" baseline="0" noProof="0">
                <a:ln w="19050">
                  <a:noFill/>
                </a:ln>
                <a:solidFill>
                  <a:srgbClr val="083806"/>
                </a:solidFill>
                <a:effectLst/>
                <a:uLnTx/>
                <a:uFillTx/>
                <a:latin typeface="Outfit" pitchFamily="2" charset="0"/>
              </a:rPr>
              <a:t>Agenda</a:t>
            </a:r>
          </a:p>
        </p:txBody>
      </p:sp>
      <p:sp>
        <p:nvSpPr>
          <p:cNvPr id="13" name="Graphic 41">
            <a:extLst>
              <a:ext uri="{FF2B5EF4-FFF2-40B4-BE49-F238E27FC236}">
                <a16:creationId xmlns:a16="http://schemas.microsoft.com/office/drawing/2014/main" id="{FEDA6D86-5BCB-7F36-AAFF-F555025E7F12}"/>
              </a:ext>
            </a:extLst>
          </p:cNvPr>
          <p:cNvSpPr/>
          <p:nvPr userDrawn="1"/>
        </p:nvSpPr>
        <p:spPr>
          <a:xfrm>
            <a:off x="10242565" y="456933"/>
            <a:ext cx="1492211" cy="309247"/>
          </a:xfrm>
          <a:custGeom>
            <a:avLst/>
            <a:gdLst>
              <a:gd name="connsiteX0" fmla="*/ 420114 w 1492211"/>
              <a:gd name="connsiteY0" fmla="*/ 50 h 309247"/>
              <a:gd name="connsiteX1" fmla="*/ 570196 w 1492211"/>
              <a:gd name="connsiteY1" fmla="*/ 149310 h 309247"/>
              <a:gd name="connsiteX2" fmla="*/ 420114 w 1492211"/>
              <a:gd name="connsiteY2" fmla="*/ 299376 h 309247"/>
              <a:gd name="connsiteX3" fmla="*/ 270468 w 1492211"/>
              <a:gd name="connsiteY3" fmla="*/ 149310 h 309247"/>
              <a:gd name="connsiteX4" fmla="*/ 420114 w 1492211"/>
              <a:gd name="connsiteY4" fmla="*/ 50 h 309247"/>
              <a:gd name="connsiteX5" fmla="*/ 420114 w 1492211"/>
              <a:gd name="connsiteY5" fmla="*/ 251702 h 309247"/>
              <a:gd name="connsiteX6" fmla="*/ 518241 w 1492211"/>
              <a:gd name="connsiteY6" fmla="*/ 149310 h 309247"/>
              <a:gd name="connsiteX7" fmla="*/ 420114 w 1492211"/>
              <a:gd name="connsiteY7" fmla="*/ 46930 h 309247"/>
              <a:gd name="connsiteX8" fmla="*/ 322000 w 1492211"/>
              <a:gd name="connsiteY8" fmla="*/ 149310 h 309247"/>
              <a:gd name="connsiteX9" fmla="*/ 420114 w 1492211"/>
              <a:gd name="connsiteY9" fmla="*/ 251702 h 309247"/>
              <a:gd name="connsiteX10" fmla="*/ 1058244 w 1492211"/>
              <a:gd name="connsiteY10" fmla="*/ 50 h 309247"/>
              <a:gd name="connsiteX11" fmla="*/ 1208313 w 1492211"/>
              <a:gd name="connsiteY11" fmla="*/ 149310 h 309247"/>
              <a:gd name="connsiteX12" fmla="*/ 1058244 w 1492211"/>
              <a:gd name="connsiteY12" fmla="*/ 299376 h 309247"/>
              <a:gd name="connsiteX13" fmla="*/ 908585 w 1492211"/>
              <a:gd name="connsiteY13" fmla="*/ 149310 h 309247"/>
              <a:gd name="connsiteX14" fmla="*/ 1058244 w 1492211"/>
              <a:gd name="connsiteY14" fmla="*/ 50 h 309247"/>
              <a:gd name="connsiteX15" fmla="*/ 1058244 w 1492211"/>
              <a:gd name="connsiteY15" fmla="*/ 251702 h 309247"/>
              <a:gd name="connsiteX16" fmla="*/ 1156359 w 1492211"/>
              <a:gd name="connsiteY16" fmla="*/ 149310 h 309247"/>
              <a:gd name="connsiteX17" fmla="*/ 1058244 w 1492211"/>
              <a:gd name="connsiteY17" fmla="*/ 46930 h 309247"/>
              <a:gd name="connsiteX18" fmla="*/ 960117 w 1492211"/>
              <a:gd name="connsiteY18" fmla="*/ 149310 h 309247"/>
              <a:gd name="connsiteX19" fmla="*/ 1058244 w 1492211"/>
              <a:gd name="connsiteY19" fmla="*/ 251702 h 309247"/>
              <a:gd name="connsiteX20" fmla="*/ 825704 w 1492211"/>
              <a:gd name="connsiteY20" fmla="*/ 5395 h 309247"/>
              <a:gd name="connsiteX21" fmla="*/ 885157 w 1492211"/>
              <a:gd name="connsiteY21" fmla="*/ 5395 h 309247"/>
              <a:gd name="connsiteX22" fmla="*/ 736294 w 1492211"/>
              <a:gd name="connsiteY22" fmla="*/ 309248 h 309247"/>
              <a:gd name="connsiteX23" fmla="*/ 587866 w 1492211"/>
              <a:gd name="connsiteY23" fmla="*/ 5395 h 309247"/>
              <a:gd name="connsiteX24" fmla="*/ 646884 w 1492211"/>
              <a:gd name="connsiteY24" fmla="*/ 5395 h 309247"/>
              <a:gd name="connsiteX25" fmla="*/ 736294 w 1492211"/>
              <a:gd name="connsiteY25" fmla="*/ 207699 h 309247"/>
              <a:gd name="connsiteX26" fmla="*/ 825704 w 1492211"/>
              <a:gd name="connsiteY26" fmla="*/ 5395 h 309247"/>
              <a:gd name="connsiteX27" fmla="*/ 1319385 w 1492211"/>
              <a:gd name="connsiteY27" fmla="*/ 84384 h 309247"/>
              <a:gd name="connsiteX28" fmla="*/ 1382669 w 1492211"/>
              <a:gd name="connsiteY28" fmla="*/ 44933 h 309247"/>
              <a:gd name="connsiteX29" fmla="*/ 1462938 w 1492211"/>
              <a:gd name="connsiteY29" fmla="*/ 67728 h 309247"/>
              <a:gd name="connsiteX30" fmla="*/ 1462938 w 1492211"/>
              <a:gd name="connsiteY30" fmla="*/ 16594 h 309247"/>
              <a:gd name="connsiteX31" fmla="*/ 1383079 w 1492211"/>
              <a:gd name="connsiteY31" fmla="*/ 87 h 309247"/>
              <a:gd name="connsiteX32" fmla="*/ 1265677 w 1492211"/>
              <a:gd name="connsiteY32" fmla="*/ 86902 h 309247"/>
              <a:gd name="connsiteX33" fmla="*/ 1438876 w 1492211"/>
              <a:gd name="connsiteY33" fmla="*/ 216455 h 309247"/>
              <a:gd name="connsiteX34" fmla="*/ 1374337 w 1492211"/>
              <a:gd name="connsiteY34" fmla="*/ 254244 h 309247"/>
              <a:gd name="connsiteX35" fmla="*/ 1278162 w 1492211"/>
              <a:gd name="connsiteY35" fmla="*/ 222272 h 309247"/>
              <a:gd name="connsiteX36" fmla="*/ 1278162 w 1492211"/>
              <a:gd name="connsiteY36" fmla="*/ 222371 h 309247"/>
              <a:gd name="connsiteX37" fmla="*/ 1278162 w 1492211"/>
              <a:gd name="connsiteY37" fmla="*/ 276754 h 309247"/>
              <a:gd name="connsiteX38" fmla="*/ 1374387 w 1492211"/>
              <a:gd name="connsiteY38" fmla="*/ 299078 h 309247"/>
              <a:gd name="connsiteX39" fmla="*/ 1492211 w 1492211"/>
              <a:gd name="connsiteY39" fmla="*/ 212709 h 309247"/>
              <a:gd name="connsiteX40" fmla="*/ 1319460 w 1492211"/>
              <a:gd name="connsiteY40" fmla="*/ 84384 h 309247"/>
              <a:gd name="connsiteX41" fmla="*/ 1319385 w 1492211"/>
              <a:gd name="connsiteY41" fmla="*/ 84384 h 309247"/>
              <a:gd name="connsiteX42" fmla="*/ 53733 w 1492211"/>
              <a:gd name="connsiteY42" fmla="*/ 84310 h 309247"/>
              <a:gd name="connsiteX43" fmla="*/ 117029 w 1492211"/>
              <a:gd name="connsiteY43" fmla="*/ 44859 h 309247"/>
              <a:gd name="connsiteX44" fmla="*/ 196938 w 1492211"/>
              <a:gd name="connsiteY44" fmla="*/ 67443 h 309247"/>
              <a:gd name="connsiteX45" fmla="*/ 196938 w 1492211"/>
              <a:gd name="connsiteY45" fmla="*/ 16334 h 309247"/>
              <a:gd name="connsiteX46" fmla="*/ 117439 w 1492211"/>
              <a:gd name="connsiteY46" fmla="*/ 0 h 309247"/>
              <a:gd name="connsiteX47" fmla="*/ 0 w 1492211"/>
              <a:gd name="connsiteY47" fmla="*/ 86815 h 309247"/>
              <a:gd name="connsiteX48" fmla="*/ 173249 w 1492211"/>
              <a:gd name="connsiteY48" fmla="*/ 216405 h 309247"/>
              <a:gd name="connsiteX49" fmla="*/ 108697 w 1492211"/>
              <a:gd name="connsiteY49" fmla="*/ 254207 h 309247"/>
              <a:gd name="connsiteX50" fmla="*/ 12497 w 1492211"/>
              <a:gd name="connsiteY50" fmla="*/ 222222 h 309247"/>
              <a:gd name="connsiteX51" fmla="*/ 12497 w 1492211"/>
              <a:gd name="connsiteY51" fmla="*/ 222346 h 309247"/>
              <a:gd name="connsiteX52" fmla="*/ 12497 w 1492211"/>
              <a:gd name="connsiteY52" fmla="*/ 276729 h 309247"/>
              <a:gd name="connsiteX53" fmla="*/ 108759 w 1492211"/>
              <a:gd name="connsiteY53" fmla="*/ 299053 h 309247"/>
              <a:gd name="connsiteX54" fmla="*/ 226621 w 1492211"/>
              <a:gd name="connsiteY54" fmla="*/ 212660 h 309247"/>
              <a:gd name="connsiteX55" fmla="*/ 53733 w 1492211"/>
              <a:gd name="connsiteY55" fmla="*/ 84310 h 3092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Lst>
            <a:rect l="l" t="t" r="r" b="b"/>
            <a:pathLst>
              <a:path w="1492211" h="309247">
                <a:moveTo>
                  <a:pt x="420114" y="50"/>
                </a:moveTo>
                <a:cubicBezTo>
                  <a:pt x="506291" y="50"/>
                  <a:pt x="570196" y="63375"/>
                  <a:pt x="570196" y="149310"/>
                </a:cubicBezTo>
                <a:cubicBezTo>
                  <a:pt x="570196" y="235244"/>
                  <a:pt x="507112" y="299376"/>
                  <a:pt x="420114" y="299376"/>
                </a:cubicBezTo>
                <a:cubicBezTo>
                  <a:pt x="333540" y="299376"/>
                  <a:pt x="270468" y="235232"/>
                  <a:pt x="270468" y="149310"/>
                </a:cubicBezTo>
                <a:cubicBezTo>
                  <a:pt x="270468" y="63387"/>
                  <a:pt x="334771" y="50"/>
                  <a:pt x="420114" y="50"/>
                </a:cubicBezTo>
                <a:close/>
                <a:moveTo>
                  <a:pt x="420114" y="251702"/>
                </a:moveTo>
                <a:cubicBezTo>
                  <a:pt x="477839" y="251702"/>
                  <a:pt x="518241" y="208518"/>
                  <a:pt x="518241" y="149310"/>
                </a:cubicBezTo>
                <a:cubicBezTo>
                  <a:pt x="518241" y="90102"/>
                  <a:pt x="478249" y="46930"/>
                  <a:pt x="420114" y="46930"/>
                </a:cubicBezTo>
                <a:cubicBezTo>
                  <a:pt x="362812" y="46930"/>
                  <a:pt x="322000" y="90102"/>
                  <a:pt x="322000" y="149310"/>
                </a:cubicBezTo>
                <a:cubicBezTo>
                  <a:pt x="322000" y="208518"/>
                  <a:pt x="362812" y="251702"/>
                  <a:pt x="420114" y="251702"/>
                </a:cubicBezTo>
                <a:close/>
                <a:moveTo>
                  <a:pt x="1058244" y="50"/>
                </a:moveTo>
                <a:cubicBezTo>
                  <a:pt x="1144408" y="50"/>
                  <a:pt x="1208313" y="63375"/>
                  <a:pt x="1208313" y="149310"/>
                </a:cubicBezTo>
                <a:cubicBezTo>
                  <a:pt x="1208313" y="235244"/>
                  <a:pt x="1145241" y="299376"/>
                  <a:pt x="1058244" y="299376"/>
                </a:cubicBezTo>
                <a:cubicBezTo>
                  <a:pt x="971657" y="299376"/>
                  <a:pt x="908585" y="235232"/>
                  <a:pt x="908585" y="149310"/>
                </a:cubicBezTo>
                <a:cubicBezTo>
                  <a:pt x="908585" y="63387"/>
                  <a:pt x="972950" y="50"/>
                  <a:pt x="1058244" y="50"/>
                </a:cubicBezTo>
                <a:close/>
                <a:moveTo>
                  <a:pt x="1058244" y="251702"/>
                </a:moveTo>
                <a:cubicBezTo>
                  <a:pt x="1115956" y="251702"/>
                  <a:pt x="1156359" y="208518"/>
                  <a:pt x="1156359" y="149310"/>
                </a:cubicBezTo>
                <a:cubicBezTo>
                  <a:pt x="1156359" y="90102"/>
                  <a:pt x="1116367" y="46930"/>
                  <a:pt x="1058244" y="46930"/>
                </a:cubicBezTo>
                <a:cubicBezTo>
                  <a:pt x="1000930" y="46930"/>
                  <a:pt x="960117" y="90102"/>
                  <a:pt x="960117" y="149310"/>
                </a:cubicBezTo>
                <a:cubicBezTo>
                  <a:pt x="960117" y="208518"/>
                  <a:pt x="1001042" y="251702"/>
                  <a:pt x="1058244" y="251702"/>
                </a:cubicBezTo>
                <a:close/>
                <a:moveTo>
                  <a:pt x="825704" y="5395"/>
                </a:moveTo>
                <a:lnTo>
                  <a:pt x="885157" y="5395"/>
                </a:lnTo>
                <a:lnTo>
                  <a:pt x="736294" y="309248"/>
                </a:lnTo>
                <a:lnTo>
                  <a:pt x="587866" y="5395"/>
                </a:lnTo>
                <a:lnTo>
                  <a:pt x="646884" y="5395"/>
                </a:lnTo>
                <a:lnTo>
                  <a:pt x="736294" y="207699"/>
                </a:lnTo>
                <a:lnTo>
                  <a:pt x="825704" y="5395"/>
                </a:lnTo>
                <a:close/>
                <a:moveTo>
                  <a:pt x="1319385" y="84384"/>
                </a:moveTo>
                <a:cubicBezTo>
                  <a:pt x="1319385" y="62370"/>
                  <a:pt x="1337703" y="44933"/>
                  <a:pt x="1382669" y="44933"/>
                </a:cubicBezTo>
                <a:cubicBezTo>
                  <a:pt x="1408037" y="44933"/>
                  <a:pt x="1436737" y="52374"/>
                  <a:pt x="1462938" y="67728"/>
                </a:cubicBezTo>
                <a:lnTo>
                  <a:pt x="1462938" y="16594"/>
                </a:lnTo>
                <a:cubicBezTo>
                  <a:pt x="1439535" y="5928"/>
                  <a:pt x="1410835" y="87"/>
                  <a:pt x="1383079" y="87"/>
                </a:cubicBezTo>
                <a:cubicBezTo>
                  <a:pt x="1303145" y="87"/>
                  <a:pt x="1265677" y="39947"/>
                  <a:pt x="1265677" y="86902"/>
                </a:cubicBezTo>
                <a:cubicBezTo>
                  <a:pt x="1265677" y="194801"/>
                  <a:pt x="1438876" y="153750"/>
                  <a:pt x="1438876" y="216455"/>
                </a:cubicBezTo>
                <a:cubicBezTo>
                  <a:pt x="1438876" y="238047"/>
                  <a:pt x="1419726" y="254244"/>
                  <a:pt x="1374337" y="254244"/>
                </a:cubicBezTo>
                <a:cubicBezTo>
                  <a:pt x="1338523" y="254244"/>
                  <a:pt x="1301479" y="240949"/>
                  <a:pt x="1278162" y="222272"/>
                </a:cubicBezTo>
                <a:lnTo>
                  <a:pt x="1278162" y="222371"/>
                </a:lnTo>
                <a:lnTo>
                  <a:pt x="1278162" y="276754"/>
                </a:lnTo>
                <a:cubicBezTo>
                  <a:pt x="1303493" y="290397"/>
                  <a:pt x="1338921" y="299078"/>
                  <a:pt x="1374387" y="299078"/>
                </a:cubicBezTo>
                <a:cubicBezTo>
                  <a:pt x="1454321" y="299078"/>
                  <a:pt x="1492211" y="259218"/>
                  <a:pt x="1492211" y="212709"/>
                </a:cubicBezTo>
                <a:cubicBezTo>
                  <a:pt x="1492236" y="105964"/>
                  <a:pt x="1319460" y="146246"/>
                  <a:pt x="1319460" y="84384"/>
                </a:cubicBezTo>
                <a:lnTo>
                  <a:pt x="1319385" y="84384"/>
                </a:lnTo>
                <a:close/>
                <a:moveTo>
                  <a:pt x="53733" y="84310"/>
                </a:moveTo>
                <a:cubicBezTo>
                  <a:pt x="53733" y="62296"/>
                  <a:pt x="72050" y="44859"/>
                  <a:pt x="117029" y="44859"/>
                </a:cubicBezTo>
                <a:cubicBezTo>
                  <a:pt x="142285" y="44859"/>
                  <a:pt x="170836" y="52300"/>
                  <a:pt x="196938" y="67443"/>
                </a:cubicBezTo>
                <a:lnTo>
                  <a:pt x="196938" y="16334"/>
                </a:lnTo>
                <a:cubicBezTo>
                  <a:pt x="173609" y="5804"/>
                  <a:pt x="145045" y="0"/>
                  <a:pt x="117439" y="0"/>
                </a:cubicBezTo>
                <a:cubicBezTo>
                  <a:pt x="37480" y="0"/>
                  <a:pt x="0" y="39873"/>
                  <a:pt x="0" y="86815"/>
                </a:cubicBezTo>
                <a:cubicBezTo>
                  <a:pt x="0" y="194813"/>
                  <a:pt x="173249" y="153688"/>
                  <a:pt x="173249" y="216405"/>
                </a:cubicBezTo>
                <a:cubicBezTo>
                  <a:pt x="173249" y="237997"/>
                  <a:pt x="154098" y="254207"/>
                  <a:pt x="108697" y="254207"/>
                </a:cubicBezTo>
                <a:cubicBezTo>
                  <a:pt x="72883" y="254207"/>
                  <a:pt x="35814" y="240912"/>
                  <a:pt x="12497" y="222222"/>
                </a:cubicBezTo>
                <a:lnTo>
                  <a:pt x="12497" y="222346"/>
                </a:lnTo>
                <a:lnTo>
                  <a:pt x="12497" y="276729"/>
                </a:lnTo>
                <a:cubicBezTo>
                  <a:pt x="37841" y="290372"/>
                  <a:pt x="73281" y="299053"/>
                  <a:pt x="108759" y="299053"/>
                </a:cubicBezTo>
                <a:cubicBezTo>
                  <a:pt x="188718" y="299053"/>
                  <a:pt x="226621" y="259168"/>
                  <a:pt x="226621" y="212660"/>
                </a:cubicBezTo>
                <a:cubicBezTo>
                  <a:pt x="226559" y="105914"/>
                  <a:pt x="53733" y="146197"/>
                  <a:pt x="53733" y="84310"/>
                </a:cubicBezTo>
                <a:close/>
              </a:path>
            </a:pathLst>
          </a:custGeom>
          <a:solidFill>
            <a:schemeClr val="tx1"/>
          </a:solidFill>
          <a:ln w="1238" cap="flat">
            <a:noFill/>
            <a:prstDash val="solid"/>
            <a:miter/>
          </a:ln>
        </p:spPr>
        <p:txBody>
          <a:bodyPr rtlCol="0" anchor="ctr"/>
          <a:lstStyle/>
          <a:p>
            <a:endParaRPr lang="en-US"/>
          </a:p>
        </p:txBody>
      </p:sp>
    </p:spTree>
    <p:extLst>
      <p:ext uri="{BB962C8B-B14F-4D97-AF65-F5344CB8AC3E}">
        <p14:creationId xmlns:p14="http://schemas.microsoft.com/office/powerpoint/2010/main" val="3311923778"/>
      </p:ext>
    </p:extLst>
  </p:cSld>
  <p:clrMapOvr>
    <a:masterClrMapping/>
  </p:clrMapOvr>
</p:sldLayout>
</file>

<file path=ppt/slideLayouts/slideLayout16.xml><?xml version="1.0" encoding="utf-8"?>
<p:sldLayout xmlns:a="http://schemas.openxmlformats.org/drawingml/2006/main" xmlns:r="http://schemas.openxmlformats.org/officeDocument/2006/relationships" xmlns:p="http://schemas.openxmlformats.org/presentationml/2006/main" preserve="1" userDrawn="1">
  <p:cSld name="Short Agenda - Editable - Green">
    <p:spTree>
      <p:nvGrpSpPr>
        <p:cNvPr id="1" name=""/>
        <p:cNvGrpSpPr/>
        <p:nvPr/>
      </p:nvGrpSpPr>
      <p:grpSpPr>
        <a:xfrm>
          <a:off x="0" y="0"/>
          <a:ext cx="0" cy="0"/>
          <a:chOff x="0" y="0"/>
          <a:chExt cx="0" cy="0"/>
        </a:xfrm>
      </p:grpSpPr>
      <p:sp>
        <p:nvSpPr>
          <p:cNvPr id="34" name="Picture Placeholder 33">
            <a:extLst>
              <a:ext uri="{FF2B5EF4-FFF2-40B4-BE49-F238E27FC236}">
                <a16:creationId xmlns:a16="http://schemas.microsoft.com/office/drawing/2014/main" id="{E3969764-F92E-F003-212E-0079EA48A966}"/>
              </a:ext>
            </a:extLst>
          </p:cNvPr>
          <p:cNvSpPr>
            <a:spLocks noGrp="1"/>
          </p:cNvSpPr>
          <p:nvPr>
            <p:ph type="pic" sz="quarter" idx="22" hasCustomPrompt="1"/>
          </p:nvPr>
        </p:nvSpPr>
        <p:spPr>
          <a:xfrm>
            <a:off x="454662" y="457198"/>
            <a:ext cx="4232980" cy="5086882"/>
          </a:xfrm>
          <a:custGeom>
            <a:avLst/>
            <a:gdLst>
              <a:gd name="connsiteX0" fmla="*/ 0 w 4232980"/>
              <a:gd name="connsiteY0" fmla="*/ 4319915 h 5086882"/>
              <a:gd name="connsiteX1" fmla="*/ 94258 w 4232980"/>
              <a:gd name="connsiteY1" fmla="*/ 4326245 h 5086882"/>
              <a:gd name="connsiteX2" fmla="*/ 667979 w 4232980"/>
              <a:gd name="connsiteY2" fmla="*/ 4763140 h 5086882"/>
              <a:gd name="connsiteX3" fmla="*/ 737758 w 4232980"/>
              <a:gd name="connsiteY3" fmla="*/ 5059723 h 5086882"/>
              <a:gd name="connsiteX4" fmla="*/ 735935 w 4232980"/>
              <a:gd name="connsiteY4" fmla="*/ 5086882 h 5086882"/>
              <a:gd name="connsiteX5" fmla="*/ 165481 w 4232980"/>
              <a:gd name="connsiteY5" fmla="*/ 5086882 h 5086882"/>
              <a:gd name="connsiteX6" fmla="*/ 164842 w 4232980"/>
              <a:gd name="connsiteY6" fmla="*/ 5086882 h 5086882"/>
              <a:gd name="connsiteX7" fmla="*/ 0 w 4232980"/>
              <a:gd name="connsiteY7" fmla="*/ 4922040 h 5086882"/>
              <a:gd name="connsiteX8" fmla="*/ 0 w 4232980"/>
              <a:gd name="connsiteY8" fmla="*/ 4921401 h 5086882"/>
              <a:gd name="connsiteX9" fmla="*/ 0 w 4232980"/>
              <a:gd name="connsiteY9" fmla="*/ 4283860 h 5086882"/>
              <a:gd name="connsiteX10" fmla="*/ 100105 w 4232980"/>
              <a:gd name="connsiteY10" fmla="*/ 4290580 h 5086882"/>
              <a:gd name="connsiteX11" fmla="*/ 700815 w 4232980"/>
              <a:gd name="connsiteY11" fmla="*/ 4748050 h 5086882"/>
              <a:gd name="connsiteX12" fmla="*/ 773876 w 4232980"/>
              <a:gd name="connsiteY12" fmla="*/ 5058575 h 5086882"/>
              <a:gd name="connsiteX13" fmla="*/ 773346 w 4232980"/>
              <a:gd name="connsiteY13" fmla="*/ 5086882 h 5086882"/>
              <a:gd name="connsiteX14" fmla="*/ 754559 w 4232980"/>
              <a:gd name="connsiteY14" fmla="*/ 5086882 h 5086882"/>
              <a:gd name="connsiteX15" fmla="*/ 751531 w 4232980"/>
              <a:gd name="connsiteY15" fmla="*/ 5086882 h 5086882"/>
              <a:gd name="connsiteX16" fmla="*/ 738959 w 4232980"/>
              <a:gd name="connsiteY16" fmla="*/ 5086882 h 5086882"/>
              <a:gd name="connsiteX17" fmla="*/ 740789 w 4232980"/>
              <a:gd name="connsiteY17" fmla="*/ 5059618 h 5086882"/>
              <a:gd name="connsiteX18" fmla="*/ 670731 w 4232980"/>
              <a:gd name="connsiteY18" fmla="*/ 4761875 h 5086882"/>
              <a:gd name="connsiteX19" fmla="*/ 94761 w 4232980"/>
              <a:gd name="connsiteY19" fmla="*/ 4323236 h 5086882"/>
              <a:gd name="connsiteX20" fmla="*/ 0 w 4232980"/>
              <a:gd name="connsiteY20" fmla="*/ 4316876 h 5086882"/>
              <a:gd name="connsiteX21" fmla="*/ 0 w 4232980"/>
              <a:gd name="connsiteY21" fmla="*/ 4314516 h 5086882"/>
              <a:gd name="connsiteX22" fmla="*/ 0 w 4232980"/>
              <a:gd name="connsiteY22" fmla="*/ 4247829 h 5086882"/>
              <a:gd name="connsiteX23" fmla="*/ 105932 w 4232980"/>
              <a:gd name="connsiteY23" fmla="*/ 4254943 h 5086882"/>
              <a:gd name="connsiteX24" fmla="*/ 733650 w 4232980"/>
              <a:gd name="connsiteY24" fmla="*/ 4732960 h 5086882"/>
              <a:gd name="connsiteX25" fmla="*/ 809997 w 4232980"/>
              <a:gd name="connsiteY25" fmla="*/ 5057456 h 5086882"/>
              <a:gd name="connsiteX26" fmla="*/ 809446 w 4232980"/>
              <a:gd name="connsiteY26" fmla="*/ 5086882 h 5086882"/>
              <a:gd name="connsiteX27" fmla="*/ 790697 w 4232980"/>
              <a:gd name="connsiteY27" fmla="*/ 5086882 h 5086882"/>
              <a:gd name="connsiteX28" fmla="*/ 787668 w 4232980"/>
              <a:gd name="connsiteY28" fmla="*/ 5086882 h 5086882"/>
              <a:gd name="connsiteX29" fmla="*/ 776366 w 4232980"/>
              <a:gd name="connsiteY29" fmla="*/ 5086882 h 5086882"/>
              <a:gd name="connsiteX30" fmla="*/ 776898 w 4232980"/>
              <a:gd name="connsiteY30" fmla="*/ 5058474 h 5086882"/>
              <a:gd name="connsiteX31" fmla="*/ 703567 w 4232980"/>
              <a:gd name="connsiteY31" fmla="*/ 4746785 h 5086882"/>
              <a:gd name="connsiteX32" fmla="*/ 100589 w 4232980"/>
              <a:gd name="connsiteY32" fmla="*/ 4287599 h 5086882"/>
              <a:gd name="connsiteX33" fmla="*/ 0 w 4232980"/>
              <a:gd name="connsiteY33" fmla="*/ 4280846 h 5086882"/>
              <a:gd name="connsiteX34" fmla="*/ 0 w 4232980"/>
              <a:gd name="connsiteY34" fmla="*/ 4280590 h 5086882"/>
              <a:gd name="connsiteX35" fmla="*/ 0 w 4232980"/>
              <a:gd name="connsiteY35" fmla="*/ 4277561 h 5086882"/>
              <a:gd name="connsiteX36" fmla="*/ 0 w 4232980"/>
              <a:gd name="connsiteY36" fmla="*/ 4211774 h 5086882"/>
              <a:gd name="connsiteX37" fmla="*/ 111778 w 4232980"/>
              <a:gd name="connsiteY37" fmla="*/ 4219277 h 5086882"/>
              <a:gd name="connsiteX38" fmla="*/ 766486 w 4232980"/>
              <a:gd name="connsiteY38" fmla="*/ 4717869 h 5086882"/>
              <a:gd name="connsiteX39" fmla="*/ 846115 w 4232980"/>
              <a:gd name="connsiteY39" fmla="*/ 5056308 h 5086882"/>
              <a:gd name="connsiteX40" fmla="*/ 845543 w 4232980"/>
              <a:gd name="connsiteY40" fmla="*/ 5086882 h 5086882"/>
              <a:gd name="connsiteX41" fmla="*/ 826834 w 4232980"/>
              <a:gd name="connsiteY41" fmla="*/ 5086882 h 5086882"/>
              <a:gd name="connsiteX42" fmla="*/ 823805 w 4232980"/>
              <a:gd name="connsiteY42" fmla="*/ 5086882 h 5086882"/>
              <a:gd name="connsiteX43" fmla="*/ 812476 w 4232980"/>
              <a:gd name="connsiteY43" fmla="*/ 5086882 h 5086882"/>
              <a:gd name="connsiteX44" fmla="*/ 813028 w 4232980"/>
              <a:gd name="connsiteY44" fmla="*/ 5057351 h 5086882"/>
              <a:gd name="connsiteX45" fmla="*/ 736402 w 4232980"/>
              <a:gd name="connsiteY45" fmla="*/ 4731695 h 5086882"/>
              <a:gd name="connsiteX46" fmla="*/ 106435 w 4232980"/>
              <a:gd name="connsiteY46" fmla="*/ 4251933 h 5086882"/>
              <a:gd name="connsiteX47" fmla="*/ 0 w 4232980"/>
              <a:gd name="connsiteY47" fmla="*/ 4244790 h 5086882"/>
              <a:gd name="connsiteX48" fmla="*/ 0 w 4232980"/>
              <a:gd name="connsiteY48" fmla="*/ 4244454 h 5086882"/>
              <a:gd name="connsiteX49" fmla="*/ 0 w 4232980"/>
              <a:gd name="connsiteY49" fmla="*/ 4241424 h 5086882"/>
              <a:gd name="connsiteX50" fmla="*/ 0 w 4232980"/>
              <a:gd name="connsiteY50" fmla="*/ 4172893 h 5086882"/>
              <a:gd name="connsiteX51" fmla="*/ 30160 w 4232980"/>
              <a:gd name="connsiteY51" fmla="*/ 4173456 h 5086882"/>
              <a:gd name="connsiteX52" fmla="*/ 799320 w 4232980"/>
              <a:gd name="connsiteY52" fmla="*/ 4702780 h 5086882"/>
              <a:gd name="connsiteX53" fmla="*/ 882235 w 4232980"/>
              <a:gd name="connsiteY53" fmla="*/ 5055190 h 5086882"/>
              <a:gd name="connsiteX54" fmla="*/ 881641 w 4232980"/>
              <a:gd name="connsiteY54" fmla="*/ 5086882 h 5086882"/>
              <a:gd name="connsiteX55" fmla="*/ 862971 w 4232980"/>
              <a:gd name="connsiteY55" fmla="*/ 5086882 h 5086882"/>
              <a:gd name="connsiteX56" fmla="*/ 859942 w 4232980"/>
              <a:gd name="connsiteY56" fmla="*/ 5086882 h 5086882"/>
              <a:gd name="connsiteX57" fmla="*/ 848562 w 4232980"/>
              <a:gd name="connsiteY57" fmla="*/ 5086882 h 5086882"/>
              <a:gd name="connsiteX58" fmla="*/ 849137 w 4232980"/>
              <a:gd name="connsiteY58" fmla="*/ 5056207 h 5086882"/>
              <a:gd name="connsiteX59" fmla="*/ 769238 w 4232980"/>
              <a:gd name="connsiteY59" fmla="*/ 4716605 h 5086882"/>
              <a:gd name="connsiteX60" fmla="*/ 112262 w 4232980"/>
              <a:gd name="connsiteY60" fmla="*/ 4216297 h 5086882"/>
              <a:gd name="connsiteX61" fmla="*/ 0 w 4232980"/>
              <a:gd name="connsiteY61" fmla="*/ 4208760 h 5086882"/>
              <a:gd name="connsiteX62" fmla="*/ 0 w 4232980"/>
              <a:gd name="connsiteY62" fmla="*/ 4208316 h 5086882"/>
              <a:gd name="connsiteX63" fmla="*/ 0 w 4232980"/>
              <a:gd name="connsiteY63" fmla="*/ 4205287 h 5086882"/>
              <a:gd name="connsiteX64" fmla="*/ 0 w 4232980"/>
              <a:gd name="connsiteY64" fmla="*/ 4136807 h 5086882"/>
              <a:gd name="connsiteX65" fmla="*/ 32522 w 4232980"/>
              <a:gd name="connsiteY65" fmla="*/ 4137416 h 5086882"/>
              <a:gd name="connsiteX66" fmla="*/ 832156 w 4232980"/>
              <a:gd name="connsiteY66" fmla="*/ 4687690 h 5086882"/>
              <a:gd name="connsiteX67" fmla="*/ 918353 w 4232980"/>
              <a:gd name="connsiteY67" fmla="*/ 5054042 h 5086882"/>
              <a:gd name="connsiteX68" fmla="*/ 917739 w 4232980"/>
              <a:gd name="connsiteY68" fmla="*/ 5086882 h 5086882"/>
              <a:gd name="connsiteX69" fmla="*/ 899107 w 4232980"/>
              <a:gd name="connsiteY69" fmla="*/ 5086882 h 5086882"/>
              <a:gd name="connsiteX70" fmla="*/ 896079 w 4232980"/>
              <a:gd name="connsiteY70" fmla="*/ 5086882 h 5086882"/>
              <a:gd name="connsiteX71" fmla="*/ 884671 w 4232980"/>
              <a:gd name="connsiteY71" fmla="*/ 5086882 h 5086882"/>
              <a:gd name="connsiteX72" fmla="*/ 885266 w 4232980"/>
              <a:gd name="connsiteY72" fmla="*/ 5055085 h 5086882"/>
              <a:gd name="connsiteX73" fmla="*/ 802072 w 4232980"/>
              <a:gd name="connsiteY73" fmla="*/ 4701515 h 5086882"/>
              <a:gd name="connsiteX74" fmla="*/ 30353 w 4232980"/>
              <a:gd name="connsiteY74" fmla="*/ 4170441 h 5086882"/>
              <a:gd name="connsiteX75" fmla="*/ 0 w 4232980"/>
              <a:gd name="connsiteY75" fmla="*/ 4169873 h 5086882"/>
              <a:gd name="connsiteX76" fmla="*/ 0 w 4232980"/>
              <a:gd name="connsiteY76" fmla="*/ 4169151 h 5086882"/>
              <a:gd name="connsiteX77" fmla="*/ 0 w 4232980"/>
              <a:gd name="connsiteY77" fmla="*/ 4100697 h 5086882"/>
              <a:gd name="connsiteX78" fmla="*/ 34906 w 4232980"/>
              <a:gd name="connsiteY78" fmla="*/ 4101349 h 5086882"/>
              <a:gd name="connsiteX79" fmla="*/ 864991 w 4232980"/>
              <a:gd name="connsiteY79" fmla="*/ 4672599 h 5086882"/>
              <a:gd name="connsiteX80" fmla="*/ 954474 w 4232980"/>
              <a:gd name="connsiteY80" fmla="*/ 5052923 h 5086882"/>
              <a:gd name="connsiteX81" fmla="*/ 953838 w 4232980"/>
              <a:gd name="connsiteY81" fmla="*/ 5086882 h 5086882"/>
              <a:gd name="connsiteX82" fmla="*/ 935244 w 4232980"/>
              <a:gd name="connsiteY82" fmla="*/ 5086882 h 5086882"/>
              <a:gd name="connsiteX83" fmla="*/ 932216 w 4232980"/>
              <a:gd name="connsiteY83" fmla="*/ 5086882 h 5086882"/>
              <a:gd name="connsiteX84" fmla="*/ 920758 w 4232980"/>
              <a:gd name="connsiteY84" fmla="*/ 5086882 h 5086882"/>
              <a:gd name="connsiteX85" fmla="*/ 921375 w 4232980"/>
              <a:gd name="connsiteY85" fmla="*/ 5053941 h 5086882"/>
              <a:gd name="connsiteX86" fmla="*/ 834908 w 4232980"/>
              <a:gd name="connsiteY86" fmla="*/ 4686426 h 5086882"/>
              <a:gd name="connsiteX87" fmla="*/ 32715 w 4232980"/>
              <a:gd name="connsiteY87" fmla="*/ 4134401 h 5086882"/>
              <a:gd name="connsiteX88" fmla="*/ 0 w 4232980"/>
              <a:gd name="connsiteY88" fmla="*/ 4133788 h 5086882"/>
              <a:gd name="connsiteX89" fmla="*/ 0 w 4232980"/>
              <a:gd name="connsiteY89" fmla="*/ 4133015 h 5086882"/>
              <a:gd name="connsiteX90" fmla="*/ 0 w 4232980"/>
              <a:gd name="connsiteY90" fmla="*/ 4064611 h 5086882"/>
              <a:gd name="connsiteX91" fmla="*/ 37267 w 4232980"/>
              <a:gd name="connsiteY91" fmla="*/ 4065308 h 5086882"/>
              <a:gd name="connsiteX92" fmla="*/ 897827 w 4232980"/>
              <a:gd name="connsiteY92" fmla="*/ 4657509 h 5086882"/>
              <a:gd name="connsiteX93" fmla="*/ 990592 w 4232980"/>
              <a:gd name="connsiteY93" fmla="*/ 5051774 h 5086882"/>
              <a:gd name="connsiteX94" fmla="*/ 989935 w 4232980"/>
              <a:gd name="connsiteY94" fmla="*/ 5086882 h 5086882"/>
              <a:gd name="connsiteX95" fmla="*/ 971382 w 4232980"/>
              <a:gd name="connsiteY95" fmla="*/ 5086882 h 5086882"/>
              <a:gd name="connsiteX96" fmla="*/ 968353 w 4232980"/>
              <a:gd name="connsiteY96" fmla="*/ 5086882 h 5086882"/>
              <a:gd name="connsiteX97" fmla="*/ 956868 w 4232980"/>
              <a:gd name="connsiteY97" fmla="*/ 5086882 h 5086882"/>
              <a:gd name="connsiteX98" fmla="*/ 957505 w 4232980"/>
              <a:gd name="connsiteY98" fmla="*/ 5052818 h 5086882"/>
              <a:gd name="connsiteX99" fmla="*/ 867743 w 4232980"/>
              <a:gd name="connsiteY99" fmla="*/ 4671334 h 5086882"/>
              <a:gd name="connsiteX100" fmla="*/ 35099 w 4232980"/>
              <a:gd name="connsiteY100" fmla="*/ 4098334 h 5086882"/>
              <a:gd name="connsiteX101" fmla="*/ 0 w 4232980"/>
              <a:gd name="connsiteY101" fmla="*/ 4097678 h 5086882"/>
              <a:gd name="connsiteX102" fmla="*/ 0 w 4232980"/>
              <a:gd name="connsiteY102" fmla="*/ 4096877 h 5086882"/>
              <a:gd name="connsiteX103" fmla="*/ 0 w 4232980"/>
              <a:gd name="connsiteY103" fmla="*/ 4028526 h 5086882"/>
              <a:gd name="connsiteX104" fmla="*/ 39629 w 4232980"/>
              <a:gd name="connsiteY104" fmla="*/ 4029268 h 5086882"/>
              <a:gd name="connsiteX105" fmla="*/ 930661 w 4232980"/>
              <a:gd name="connsiteY105" fmla="*/ 4642419 h 5086882"/>
              <a:gd name="connsiteX106" fmla="*/ 1026700 w 4232980"/>
              <a:gd name="connsiteY106" fmla="*/ 5050630 h 5086882"/>
              <a:gd name="connsiteX107" fmla="*/ 1026021 w 4232980"/>
              <a:gd name="connsiteY107" fmla="*/ 5086882 h 5086882"/>
              <a:gd name="connsiteX108" fmla="*/ 1007519 w 4232980"/>
              <a:gd name="connsiteY108" fmla="*/ 5086882 h 5086882"/>
              <a:gd name="connsiteX109" fmla="*/ 1004490 w 4232980"/>
              <a:gd name="connsiteY109" fmla="*/ 5086882 h 5086882"/>
              <a:gd name="connsiteX110" fmla="*/ 992954 w 4232980"/>
              <a:gd name="connsiteY110" fmla="*/ 5086882 h 5086882"/>
              <a:gd name="connsiteX111" fmla="*/ 993614 w 4232980"/>
              <a:gd name="connsiteY111" fmla="*/ 5051673 h 5086882"/>
              <a:gd name="connsiteX112" fmla="*/ 900579 w 4232980"/>
              <a:gd name="connsiteY112" fmla="*/ 4656244 h 5086882"/>
              <a:gd name="connsiteX113" fmla="*/ 37460 w 4232980"/>
              <a:gd name="connsiteY113" fmla="*/ 4062293 h 5086882"/>
              <a:gd name="connsiteX114" fmla="*/ 0 w 4232980"/>
              <a:gd name="connsiteY114" fmla="*/ 4061591 h 5086882"/>
              <a:gd name="connsiteX115" fmla="*/ 0 w 4232980"/>
              <a:gd name="connsiteY115" fmla="*/ 4060740 h 5086882"/>
              <a:gd name="connsiteX116" fmla="*/ 0 w 4232980"/>
              <a:gd name="connsiteY116" fmla="*/ 3992415 h 5086882"/>
              <a:gd name="connsiteX117" fmla="*/ 42012 w 4232980"/>
              <a:gd name="connsiteY117" fmla="*/ 3993201 h 5086882"/>
              <a:gd name="connsiteX118" fmla="*/ 963497 w 4232980"/>
              <a:gd name="connsiteY118" fmla="*/ 4627329 h 5086882"/>
              <a:gd name="connsiteX119" fmla="*/ 1062830 w 4232980"/>
              <a:gd name="connsiteY119" fmla="*/ 5049508 h 5086882"/>
              <a:gd name="connsiteX120" fmla="*/ 1062130 w 4232980"/>
              <a:gd name="connsiteY120" fmla="*/ 5086882 h 5086882"/>
              <a:gd name="connsiteX121" fmla="*/ 1043656 w 4232980"/>
              <a:gd name="connsiteY121" fmla="*/ 5086882 h 5086882"/>
              <a:gd name="connsiteX122" fmla="*/ 1040628 w 4232980"/>
              <a:gd name="connsiteY122" fmla="*/ 5086882 h 5086882"/>
              <a:gd name="connsiteX123" fmla="*/ 1029063 w 4232980"/>
              <a:gd name="connsiteY123" fmla="*/ 5086882 h 5086882"/>
              <a:gd name="connsiteX124" fmla="*/ 1029743 w 4232980"/>
              <a:gd name="connsiteY124" fmla="*/ 5050551 h 5086882"/>
              <a:gd name="connsiteX125" fmla="*/ 933413 w 4232980"/>
              <a:gd name="connsiteY125" fmla="*/ 4641154 h 5086882"/>
              <a:gd name="connsiteX126" fmla="*/ 39844 w 4232980"/>
              <a:gd name="connsiteY126" fmla="*/ 4026227 h 5086882"/>
              <a:gd name="connsiteX127" fmla="*/ 0 w 4232980"/>
              <a:gd name="connsiteY127" fmla="*/ 4025482 h 5086882"/>
              <a:gd name="connsiteX128" fmla="*/ 0 w 4232980"/>
              <a:gd name="connsiteY128" fmla="*/ 4024604 h 5086882"/>
              <a:gd name="connsiteX129" fmla="*/ 0 w 4232980"/>
              <a:gd name="connsiteY129" fmla="*/ 3956329 h 5086882"/>
              <a:gd name="connsiteX130" fmla="*/ 44375 w 4232980"/>
              <a:gd name="connsiteY130" fmla="*/ 3957161 h 5086882"/>
              <a:gd name="connsiteX131" fmla="*/ 996332 w 4232980"/>
              <a:gd name="connsiteY131" fmla="*/ 4612239 h 5086882"/>
              <a:gd name="connsiteX132" fmla="*/ 1098939 w 4232980"/>
              <a:gd name="connsiteY132" fmla="*/ 5048363 h 5086882"/>
              <a:gd name="connsiteX133" fmla="*/ 1098217 w 4232980"/>
              <a:gd name="connsiteY133" fmla="*/ 5086882 h 5086882"/>
              <a:gd name="connsiteX134" fmla="*/ 1079793 w 4232980"/>
              <a:gd name="connsiteY134" fmla="*/ 5086882 h 5086882"/>
              <a:gd name="connsiteX135" fmla="*/ 1076765 w 4232980"/>
              <a:gd name="connsiteY135" fmla="*/ 5086882 h 5086882"/>
              <a:gd name="connsiteX136" fmla="*/ 1065150 w 4232980"/>
              <a:gd name="connsiteY136" fmla="*/ 5086882 h 5086882"/>
              <a:gd name="connsiteX137" fmla="*/ 1065852 w 4232980"/>
              <a:gd name="connsiteY137" fmla="*/ 5049407 h 5086882"/>
              <a:gd name="connsiteX138" fmla="*/ 966249 w 4232980"/>
              <a:gd name="connsiteY138" fmla="*/ 4626064 h 5086882"/>
              <a:gd name="connsiteX139" fmla="*/ 42205 w 4232980"/>
              <a:gd name="connsiteY139" fmla="*/ 3990186 h 5086882"/>
              <a:gd name="connsiteX140" fmla="*/ 0 w 4232980"/>
              <a:gd name="connsiteY140" fmla="*/ 3989396 h 5086882"/>
              <a:gd name="connsiteX141" fmla="*/ 0 w 4232980"/>
              <a:gd name="connsiteY141" fmla="*/ 3988468 h 5086882"/>
              <a:gd name="connsiteX142" fmla="*/ 0 w 4232980"/>
              <a:gd name="connsiteY142" fmla="*/ 3920219 h 5086882"/>
              <a:gd name="connsiteX143" fmla="*/ 46758 w 4232980"/>
              <a:gd name="connsiteY143" fmla="*/ 3921094 h 5086882"/>
              <a:gd name="connsiteX144" fmla="*/ 1029168 w 4232980"/>
              <a:gd name="connsiteY144" fmla="*/ 4597149 h 5086882"/>
              <a:gd name="connsiteX145" fmla="*/ 1135069 w 4232980"/>
              <a:gd name="connsiteY145" fmla="*/ 5047241 h 5086882"/>
              <a:gd name="connsiteX146" fmla="*/ 1134327 w 4232980"/>
              <a:gd name="connsiteY146" fmla="*/ 5086882 h 5086882"/>
              <a:gd name="connsiteX147" fmla="*/ 1115931 w 4232980"/>
              <a:gd name="connsiteY147" fmla="*/ 5086882 h 5086882"/>
              <a:gd name="connsiteX148" fmla="*/ 1112902 w 4232980"/>
              <a:gd name="connsiteY148" fmla="*/ 5086882 h 5086882"/>
              <a:gd name="connsiteX149" fmla="*/ 1101260 w 4232980"/>
              <a:gd name="connsiteY149" fmla="*/ 5086882 h 5086882"/>
              <a:gd name="connsiteX150" fmla="*/ 1101982 w 4232980"/>
              <a:gd name="connsiteY150" fmla="*/ 5048285 h 5086882"/>
              <a:gd name="connsiteX151" fmla="*/ 999084 w 4232980"/>
              <a:gd name="connsiteY151" fmla="*/ 4610974 h 5086882"/>
              <a:gd name="connsiteX152" fmla="*/ 44589 w 4232980"/>
              <a:gd name="connsiteY152" fmla="*/ 3954120 h 5086882"/>
              <a:gd name="connsiteX153" fmla="*/ 0 w 4232980"/>
              <a:gd name="connsiteY153" fmla="*/ 3953286 h 5086882"/>
              <a:gd name="connsiteX154" fmla="*/ 0 w 4232980"/>
              <a:gd name="connsiteY154" fmla="*/ 3952330 h 5086882"/>
              <a:gd name="connsiteX155" fmla="*/ 0 w 4232980"/>
              <a:gd name="connsiteY155" fmla="*/ 3883348 h 5086882"/>
              <a:gd name="connsiteX156" fmla="*/ 41323 w 4232980"/>
              <a:gd name="connsiteY156" fmla="*/ 3883813 h 5086882"/>
              <a:gd name="connsiteX157" fmla="*/ 387445 w 4232980"/>
              <a:gd name="connsiteY157" fmla="*/ 3957052 h 5086882"/>
              <a:gd name="connsiteX158" fmla="*/ 1062002 w 4232980"/>
              <a:gd name="connsiteY158" fmla="*/ 4582059 h 5086882"/>
              <a:gd name="connsiteX159" fmla="*/ 1171548 w 4232980"/>
              <a:gd name="connsiteY159" fmla="*/ 5038025 h 5086882"/>
              <a:gd name="connsiteX160" fmla="*/ 1170998 w 4232980"/>
              <a:gd name="connsiteY160" fmla="*/ 5086882 h 5086882"/>
              <a:gd name="connsiteX161" fmla="*/ 1152068 w 4232980"/>
              <a:gd name="connsiteY161" fmla="*/ 5086882 h 5086882"/>
              <a:gd name="connsiteX162" fmla="*/ 1149039 w 4232980"/>
              <a:gd name="connsiteY162" fmla="*/ 5086882 h 5086882"/>
              <a:gd name="connsiteX163" fmla="*/ 1137347 w 4232980"/>
              <a:gd name="connsiteY163" fmla="*/ 5086882 h 5086882"/>
              <a:gd name="connsiteX164" fmla="*/ 1138091 w 4232980"/>
              <a:gd name="connsiteY164" fmla="*/ 5047140 h 5086882"/>
              <a:gd name="connsiteX165" fmla="*/ 1031920 w 4232980"/>
              <a:gd name="connsiteY165" fmla="*/ 4595884 h 5086882"/>
              <a:gd name="connsiteX166" fmla="*/ 46951 w 4232980"/>
              <a:gd name="connsiteY166" fmla="*/ 3918079 h 5086882"/>
              <a:gd name="connsiteX167" fmla="*/ 0 w 4232980"/>
              <a:gd name="connsiteY167" fmla="*/ 3917200 h 5086882"/>
              <a:gd name="connsiteX168" fmla="*/ 0 w 4232980"/>
              <a:gd name="connsiteY168" fmla="*/ 3916193 h 5086882"/>
              <a:gd name="connsiteX169" fmla="*/ 165481 w 4232980"/>
              <a:gd name="connsiteY169" fmla="*/ 3420915 h 5086882"/>
              <a:gd name="connsiteX170" fmla="*/ 1500486 w 4232980"/>
              <a:gd name="connsiteY170" fmla="*/ 3420915 h 5086882"/>
              <a:gd name="connsiteX171" fmla="*/ 1665967 w 4232980"/>
              <a:gd name="connsiteY171" fmla="*/ 3586396 h 5086882"/>
              <a:gd name="connsiteX172" fmla="*/ 1665967 w 4232980"/>
              <a:gd name="connsiteY172" fmla="*/ 4921401 h 5086882"/>
              <a:gd name="connsiteX173" fmla="*/ 1652963 w 4232980"/>
              <a:gd name="connsiteY173" fmla="*/ 4985814 h 5086882"/>
              <a:gd name="connsiteX174" fmla="*/ 1652746 w 4232980"/>
              <a:gd name="connsiteY174" fmla="*/ 4986136 h 5086882"/>
              <a:gd name="connsiteX175" fmla="*/ 1652732 w 4232980"/>
              <a:gd name="connsiteY175" fmla="*/ 4986204 h 5086882"/>
              <a:gd name="connsiteX176" fmla="*/ 1500844 w 4232980"/>
              <a:gd name="connsiteY176" fmla="*/ 5086882 h 5086882"/>
              <a:gd name="connsiteX177" fmla="*/ 1500486 w 4232980"/>
              <a:gd name="connsiteY177" fmla="*/ 5086882 h 5086882"/>
              <a:gd name="connsiteX178" fmla="*/ 1188204 w 4232980"/>
              <a:gd name="connsiteY178" fmla="*/ 5086882 h 5086882"/>
              <a:gd name="connsiteX179" fmla="*/ 1185181 w 4232980"/>
              <a:gd name="connsiteY179" fmla="*/ 5086882 h 5086882"/>
              <a:gd name="connsiteX180" fmla="*/ 1173798 w 4232980"/>
              <a:gd name="connsiteY180" fmla="*/ 5086882 h 5086882"/>
              <a:gd name="connsiteX181" fmla="*/ 1174533 w 4232980"/>
              <a:gd name="connsiteY181" fmla="*/ 5046353 h 5086882"/>
              <a:gd name="connsiteX182" fmla="*/ 1064754 w 4232980"/>
              <a:gd name="connsiteY182" fmla="*/ 4580794 h 5086882"/>
              <a:gd name="connsiteX183" fmla="*/ 49662 w 4232980"/>
              <a:gd name="connsiteY183" fmla="*/ 3881633 h 5086882"/>
              <a:gd name="connsiteX184" fmla="*/ 0 w 4232980"/>
              <a:gd name="connsiteY184" fmla="*/ 3880732 h 5086882"/>
              <a:gd name="connsiteX185" fmla="*/ 0 w 4232980"/>
              <a:gd name="connsiteY185" fmla="*/ 3880055 h 5086882"/>
              <a:gd name="connsiteX186" fmla="*/ 0 w 4232980"/>
              <a:gd name="connsiteY186" fmla="*/ 3586819 h 5086882"/>
              <a:gd name="connsiteX187" fmla="*/ 0 w 4232980"/>
              <a:gd name="connsiteY187" fmla="*/ 3586396 h 5086882"/>
              <a:gd name="connsiteX188" fmla="*/ 165481 w 4232980"/>
              <a:gd name="connsiteY188" fmla="*/ 3420915 h 5086882"/>
              <a:gd name="connsiteX189" fmla="*/ 1858820 w 4232980"/>
              <a:gd name="connsiteY189" fmla="*/ 3420914 h 5086882"/>
              <a:gd name="connsiteX190" fmla="*/ 2396443 w 4232980"/>
              <a:gd name="connsiteY190" fmla="*/ 3420914 h 5086882"/>
              <a:gd name="connsiteX191" fmla="*/ 2536931 w 4232980"/>
              <a:gd name="connsiteY191" fmla="*/ 3561402 h 5086882"/>
              <a:gd name="connsiteX192" fmla="*/ 2536931 w 4232980"/>
              <a:gd name="connsiteY192" fmla="*/ 4099025 h 5086882"/>
              <a:gd name="connsiteX193" fmla="*/ 2396443 w 4232980"/>
              <a:gd name="connsiteY193" fmla="*/ 4239513 h 5086882"/>
              <a:gd name="connsiteX194" fmla="*/ 1858820 w 4232980"/>
              <a:gd name="connsiteY194" fmla="*/ 4239513 h 5086882"/>
              <a:gd name="connsiteX195" fmla="*/ 1718332 w 4232980"/>
              <a:gd name="connsiteY195" fmla="*/ 4099025 h 5086882"/>
              <a:gd name="connsiteX196" fmla="*/ 1718332 w 4232980"/>
              <a:gd name="connsiteY196" fmla="*/ 3561402 h 5086882"/>
              <a:gd name="connsiteX197" fmla="*/ 1858820 w 4232980"/>
              <a:gd name="connsiteY197" fmla="*/ 3420914 h 5086882"/>
              <a:gd name="connsiteX198" fmla="*/ 3578802 w 4232980"/>
              <a:gd name="connsiteY198" fmla="*/ 1410103 h 5086882"/>
              <a:gd name="connsiteX199" fmla="*/ 3694248 w 4232980"/>
              <a:gd name="connsiteY199" fmla="*/ 1410103 h 5086882"/>
              <a:gd name="connsiteX200" fmla="*/ 3695638 w 4232980"/>
              <a:gd name="connsiteY200" fmla="*/ 1410702 h 5086882"/>
              <a:gd name="connsiteX201" fmla="*/ 4078413 w 4232980"/>
              <a:gd name="connsiteY201" fmla="*/ 1501369 h 5086882"/>
              <a:gd name="connsiteX202" fmla="*/ 4232980 w 4232980"/>
              <a:gd name="connsiteY202" fmla="*/ 1509200 h 5086882"/>
              <a:gd name="connsiteX203" fmla="*/ 4232980 w 4232980"/>
              <a:gd name="connsiteY203" fmla="*/ 1554928 h 5086882"/>
              <a:gd name="connsiteX204" fmla="*/ 4073749 w 4232980"/>
              <a:gd name="connsiteY204" fmla="*/ 1546860 h 5086882"/>
              <a:gd name="connsiteX205" fmla="*/ 3679417 w 4232980"/>
              <a:gd name="connsiteY205" fmla="*/ 1453452 h 5086882"/>
              <a:gd name="connsiteX206" fmla="*/ 3709146 w 4232980"/>
              <a:gd name="connsiteY206" fmla="*/ 1362239 h 5086882"/>
              <a:gd name="connsiteX207" fmla="*/ 3713334 w 4232980"/>
              <a:gd name="connsiteY207" fmla="*/ 1364043 h 5086882"/>
              <a:gd name="connsiteX208" fmla="*/ 4083501 w 4232980"/>
              <a:gd name="connsiteY208" fmla="*/ 1451716 h 5086882"/>
              <a:gd name="connsiteX209" fmla="*/ 4232980 w 4232980"/>
              <a:gd name="connsiteY209" fmla="*/ 1459288 h 5086882"/>
              <a:gd name="connsiteX210" fmla="*/ 4232980 w 4232980"/>
              <a:gd name="connsiteY210" fmla="*/ 1505017 h 5086882"/>
              <a:gd name="connsiteX211" fmla="*/ 4078836 w 4232980"/>
              <a:gd name="connsiteY211" fmla="*/ 1497208 h 5086882"/>
              <a:gd name="connsiteX212" fmla="*/ 3820129 w 4232980"/>
              <a:gd name="connsiteY212" fmla="*/ 1447646 h 5086882"/>
              <a:gd name="connsiteX213" fmla="*/ 3707078 w 4232980"/>
              <a:gd name="connsiteY213" fmla="*/ 1410103 h 5086882"/>
              <a:gd name="connsiteX214" fmla="*/ 3709146 w 4232980"/>
              <a:gd name="connsiteY214" fmla="*/ 1410103 h 5086882"/>
              <a:gd name="connsiteX215" fmla="*/ 3709146 w 4232980"/>
              <a:gd name="connsiteY215" fmla="*/ 1307929 h 5086882"/>
              <a:gd name="connsiteX216" fmla="*/ 3731069 w 4232980"/>
              <a:gd name="connsiteY216" fmla="*/ 1317374 h 5086882"/>
              <a:gd name="connsiteX217" fmla="*/ 3965630 w 4232980"/>
              <a:gd name="connsiteY217" fmla="*/ 1384029 h 5086882"/>
              <a:gd name="connsiteX218" fmla="*/ 4031040 w 4232980"/>
              <a:gd name="connsiteY218" fmla="*/ 1393621 h 5086882"/>
              <a:gd name="connsiteX219" fmla="*/ 4075862 w 4232980"/>
              <a:gd name="connsiteY219" fmla="*/ 1412924 h 5086882"/>
              <a:gd name="connsiteX220" fmla="*/ 4177896 w 4232980"/>
              <a:gd name="connsiteY220" fmla="*/ 1425872 h 5086882"/>
              <a:gd name="connsiteX221" fmla="*/ 4232980 w 4232980"/>
              <a:gd name="connsiteY221" fmla="*/ 1419989 h 5086882"/>
              <a:gd name="connsiteX222" fmla="*/ 4232980 w 4232980"/>
              <a:gd name="connsiteY222" fmla="*/ 1455105 h 5086882"/>
              <a:gd name="connsiteX223" fmla="*/ 4083940 w 4232980"/>
              <a:gd name="connsiteY223" fmla="*/ 1447553 h 5086882"/>
              <a:gd name="connsiteX224" fmla="*/ 3714847 w 4232980"/>
              <a:gd name="connsiteY224" fmla="*/ 1360123 h 5086882"/>
              <a:gd name="connsiteX225" fmla="*/ 3709146 w 4232980"/>
              <a:gd name="connsiteY225" fmla="*/ 1357667 h 5086882"/>
              <a:gd name="connsiteX226" fmla="*/ 3709146 w 4232980"/>
              <a:gd name="connsiteY226" fmla="*/ 1253647 h 5086882"/>
              <a:gd name="connsiteX227" fmla="*/ 3748765 w 4232980"/>
              <a:gd name="connsiteY227" fmla="*/ 1270715 h 5086882"/>
              <a:gd name="connsiteX228" fmla="*/ 3859923 w 4232980"/>
              <a:gd name="connsiteY228" fmla="*/ 1307627 h 5086882"/>
              <a:gd name="connsiteX229" fmla="*/ 3922484 w 4232980"/>
              <a:gd name="connsiteY229" fmla="*/ 1322509 h 5086882"/>
              <a:gd name="connsiteX230" fmla="*/ 3985967 w 4232980"/>
              <a:gd name="connsiteY230" fmla="*/ 1374210 h 5086882"/>
              <a:gd name="connsiteX231" fmla="*/ 4016173 w 4232980"/>
              <a:gd name="connsiteY231" fmla="*/ 1387218 h 5086882"/>
              <a:gd name="connsiteX232" fmla="*/ 3966414 w 4232980"/>
              <a:gd name="connsiteY232" fmla="*/ 1379922 h 5086882"/>
              <a:gd name="connsiteX233" fmla="*/ 3732543 w 4232980"/>
              <a:gd name="connsiteY233" fmla="*/ 1313466 h 5086882"/>
              <a:gd name="connsiteX234" fmla="*/ 3709146 w 4232980"/>
              <a:gd name="connsiteY234" fmla="*/ 1303386 h 5086882"/>
              <a:gd name="connsiteX235" fmla="*/ 3205944 w 4232980"/>
              <a:gd name="connsiteY235" fmla="*/ 1238305 h 5086882"/>
              <a:gd name="connsiteX236" fmla="*/ 3299404 w 4232980"/>
              <a:gd name="connsiteY236" fmla="*/ 1310888 h 5086882"/>
              <a:gd name="connsiteX237" fmla="*/ 4068222 w 4232980"/>
              <a:gd name="connsiteY237" fmla="*/ 1600676 h 5086882"/>
              <a:gd name="connsiteX238" fmla="*/ 4232980 w 4232980"/>
              <a:gd name="connsiteY238" fmla="*/ 1609023 h 5086882"/>
              <a:gd name="connsiteX239" fmla="*/ 4232980 w 4232980"/>
              <a:gd name="connsiteY239" fmla="*/ 1654750 h 5086882"/>
              <a:gd name="connsiteX240" fmla="*/ 4068172 w 4232980"/>
              <a:gd name="connsiteY240" fmla="*/ 1646720 h 5086882"/>
              <a:gd name="connsiteX241" fmla="*/ 3279279 w 4232980"/>
              <a:gd name="connsiteY241" fmla="*/ 1353814 h 5086882"/>
              <a:gd name="connsiteX242" fmla="*/ 3205944 w 4232980"/>
              <a:gd name="connsiteY242" fmla="*/ 1297229 h 5086882"/>
              <a:gd name="connsiteX243" fmla="*/ 4208211 w 4232980"/>
              <a:gd name="connsiteY243" fmla="*/ 1208478 h 5086882"/>
              <a:gd name="connsiteX244" fmla="*/ 4225566 w 4232980"/>
              <a:gd name="connsiteY244" fmla="*/ 1209357 h 5086882"/>
              <a:gd name="connsiteX245" fmla="*/ 4220161 w 4232980"/>
              <a:gd name="connsiteY245" fmla="*/ 1209994 h 5086882"/>
              <a:gd name="connsiteX246" fmla="*/ 3709146 w 4232980"/>
              <a:gd name="connsiteY246" fmla="*/ 1199336 h 5086882"/>
              <a:gd name="connsiteX247" fmla="*/ 3766500 w 4232980"/>
              <a:gd name="connsiteY247" fmla="*/ 1224045 h 5086882"/>
              <a:gd name="connsiteX248" fmla="*/ 3872708 w 4232980"/>
              <a:gd name="connsiteY248" fmla="*/ 1259318 h 5086882"/>
              <a:gd name="connsiteX249" fmla="*/ 3911120 w 4232980"/>
              <a:gd name="connsiteY249" fmla="*/ 1313254 h 5086882"/>
              <a:gd name="connsiteX250" fmla="*/ 3915025 w 4232980"/>
              <a:gd name="connsiteY250" fmla="*/ 1316435 h 5086882"/>
              <a:gd name="connsiteX251" fmla="*/ 3861092 w 4232980"/>
              <a:gd name="connsiteY251" fmla="*/ 1303605 h 5086882"/>
              <a:gd name="connsiteX252" fmla="*/ 3750278 w 4232980"/>
              <a:gd name="connsiteY252" fmla="*/ 1266807 h 5086882"/>
              <a:gd name="connsiteX253" fmla="*/ 3709146 w 4232980"/>
              <a:gd name="connsiteY253" fmla="*/ 1249087 h 5086882"/>
              <a:gd name="connsiteX254" fmla="*/ 3205944 w 4232980"/>
              <a:gd name="connsiteY254" fmla="*/ 1172580 h 5086882"/>
              <a:gd name="connsiteX255" fmla="*/ 3224355 w 4232980"/>
              <a:gd name="connsiteY255" fmla="*/ 1189518 h 5086882"/>
              <a:gd name="connsiteX256" fmla="*/ 3438838 w 4232980"/>
              <a:gd name="connsiteY256" fmla="*/ 1342103 h 5086882"/>
              <a:gd name="connsiteX257" fmla="*/ 3469300 w 4232980"/>
              <a:gd name="connsiteY257" fmla="*/ 1358430 h 5086882"/>
              <a:gd name="connsiteX258" fmla="*/ 3469300 w 4232980"/>
              <a:gd name="connsiteY258" fmla="*/ 1410103 h 5086882"/>
              <a:gd name="connsiteX259" fmla="*/ 3568183 w 4232980"/>
              <a:gd name="connsiteY259" fmla="*/ 1410103 h 5086882"/>
              <a:gd name="connsiteX260" fmla="*/ 3677904 w 4232980"/>
              <a:gd name="connsiteY260" fmla="*/ 1457371 h 5086882"/>
              <a:gd name="connsiteX261" fmla="*/ 4073310 w 4232980"/>
              <a:gd name="connsiteY261" fmla="*/ 1551022 h 5086882"/>
              <a:gd name="connsiteX262" fmla="*/ 4232980 w 4232980"/>
              <a:gd name="connsiteY262" fmla="*/ 1559111 h 5086882"/>
              <a:gd name="connsiteX263" fmla="*/ 4232980 w 4232980"/>
              <a:gd name="connsiteY263" fmla="*/ 1604840 h 5086882"/>
              <a:gd name="connsiteX264" fmla="*/ 4068645 w 4232980"/>
              <a:gd name="connsiteY264" fmla="*/ 1596515 h 5086882"/>
              <a:gd name="connsiteX265" fmla="*/ 3301813 w 4232980"/>
              <a:gd name="connsiteY265" fmla="*/ 1307484 h 5086882"/>
              <a:gd name="connsiteX266" fmla="*/ 3205944 w 4232980"/>
              <a:gd name="connsiteY266" fmla="*/ 1233032 h 5086882"/>
              <a:gd name="connsiteX267" fmla="*/ 4091573 w 4232980"/>
              <a:gd name="connsiteY267" fmla="*/ 1150497 h 5086882"/>
              <a:gd name="connsiteX268" fmla="*/ 4114079 w 4232980"/>
              <a:gd name="connsiteY268" fmla="*/ 1153797 h 5086882"/>
              <a:gd name="connsiteX269" fmla="*/ 4232980 w 4232980"/>
              <a:gd name="connsiteY269" fmla="*/ 1159821 h 5086882"/>
              <a:gd name="connsiteX270" fmla="*/ 4232980 w 4232980"/>
              <a:gd name="connsiteY270" fmla="*/ 1205550 h 5086882"/>
              <a:gd name="connsiteX271" fmla="*/ 4169720 w 4232980"/>
              <a:gd name="connsiteY271" fmla="*/ 1202345 h 5086882"/>
              <a:gd name="connsiteX272" fmla="*/ 4132419 w 4232980"/>
              <a:gd name="connsiteY272" fmla="*/ 1186535 h 5086882"/>
              <a:gd name="connsiteX273" fmla="*/ 4097556 w 4232980"/>
              <a:gd name="connsiteY273" fmla="*/ 1158766 h 5086882"/>
              <a:gd name="connsiteX274" fmla="*/ 3709146 w 4232980"/>
              <a:gd name="connsiteY274" fmla="*/ 1145054 h 5086882"/>
              <a:gd name="connsiteX275" fmla="*/ 3784195 w 4232980"/>
              <a:gd name="connsiteY275" fmla="*/ 1177386 h 5086882"/>
              <a:gd name="connsiteX276" fmla="*/ 3840214 w 4232980"/>
              <a:gd name="connsiteY276" fmla="*/ 1195988 h 5086882"/>
              <a:gd name="connsiteX277" fmla="*/ 3854289 w 4232980"/>
              <a:gd name="connsiteY277" fmla="*/ 1233454 h 5086882"/>
              <a:gd name="connsiteX278" fmla="*/ 3868604 w 4232980"/>
              <a:gd name="connsiteY278" fmla="*/ 1253555 h 5086882"/>
              <a:gd name="connsiteX279" fmla="*/ 3767974 w 4232980"/>
              <a:gd name="connsiteY279" fmla="*/ 1220137 h 5086882"/>
              <a:gd name="connsiteX280" fmla="*/ 3709146 w 4232980"/>
              <a:gd name="connsiteY280" fmla="*/ 1194793 h 5086882"/>
              <a:gd name="connsiteX281" fmla="*/ 3205944 w 4232980"/>
              <a:gd name="connsiteY281" fmla="*/ 1104816 h 5086882"/>
              <a:gd name="connsiteX282" fmla="*/ 3256564 w 4232980"/>
              <a:gd name="connsiteY282" fmla="*/ 1151386 h 5086882"/>
              <a:gd name="connsiteX283" fmla="*/ 3464204 w 4232980"/>
              <a:gd name="connsiteY283" fmla="*/ 1299107 h 5086882"/>
              <a:gd name="connsiteX284" fmla="*/ 3469300 w 4232980"/>
              <a:gd name="connsiteY284" fmla="*/ 1301839 h 5086882"/>
              <a:gd name="connsiteX285" fmla="*/ 3469300 w 4232980"/>
              <a:gd name="connsiteY285" fmla="*/ 1353657 h 5086882"/>
              <a:gd name="connsiteX286" fmla="*/ 3440993 w 4232980"/>
              <a:gd name="connsiteY286" fmla="*/ 1338484 h 5086882"/>
              <a:gd name="connsiteX287" fmla="*/ 3227081 w 4232980"/>
              <a:gd name="connsiteY287" fmla="*/ 1186300 h 5086882"/>
              <a:gd name="connsiteX288" fmla="*/ 3205944 w 4232980"/>
              <a:gd name="connsiteY288" fmla="*/ 1166854 h 5086882"/>
              <a:gd name="connsiteX289" fmla="*/ 4061080 w 4232980"/>
              <a:gd name="connsiteY289" fmla="*/ 1095623 h 5086882"/>
              <a:gd name="connsiteX290" fmla="*/ 4119183 w 4232980"/>
              <a:gd name="connsiteY290" fmla="*/ 1104144 h 5086882"/>
              <a:gd name="connsiteX291" fmla="*/ 4232980 w 4232980"/>
              <a:gd name="connsiteY291" fmla="*/ 1109910 h 5086882"/>
              <a:gd name="connsiteX292" fmla="*/ 4232980 w 4232980"/>
              <a:gd name="connsiteY292" fmla="*/ 1155638 h 5086882"/>
              <a:gd name="connsiteX293" fmla="*/ 4114517 w 4232980"/>
              <a:gd name="connsiteY293" fmla="*/ 1149635 h 5086882"/>
              <a:gd name="connsiteX294" fmla="*/ 4088151 w 4232980"/>
              <a:gd name="connsiteY294" fmla="*/ 1145768 h 5086882"/>
              <a:gd name="connsiteX295" fmla="*/ 4071269 w 4232980"/>
              <a:gd name="connsiteY295" fmla="*/ 1122439 h 5086882"/>
              <a:gd name="connsiteX296" fmla="*/ 3709146 w 4232980"/>
              <a:gd name="connsiteY296" fmla="*/ 1090742 h 5086882"/>
              <a:gd name="connsiteX297" fmla="*/ 3801930 w 4232980"/>
              <a:gd name="connsiteY297" fmla="*/ 1130717 h 5086882"/>
              <a:gd name="connsiteX298" fmla="*/ 3818236 w 4232980"/>
              <a:gd name="connsiteY298" fmla="*/ 1136132 h 5086882"/>
              <a:gd name="connsiteX299" fmla="*/ 3818448 w 4232980"/>
              <a:gd name="connsiteY299" fmla="*/ 1138046 h 5086882"/>
              <a:gd name="connsiteX300" fmla="*/ 3838322 w 4232980"/>
              <a:gd name="connsiteY300" fmla="*/ 1190949 h 5086882"/>
              <a:gd name="connsiteX301" fmla="*/ 3785709 w 4232980"/>
              <a:gd name="connsiteY301" fmla="*/ 1173478 h 5086882"/>
              <a:gd name="connsiteX302" fmla="*/ 3709146 w 4232980"/>
              <a:gd name="connsiteY302" fmla="*/ 1140495 h 5086882"/>
              <a:gd name="connsiteX303" fmla="*/ 4050825 w 4232980"/>
              <a:gd name="connsiteY303" fmla="*/ 1043722 h 5086882"/>
              <a:gd name="connsiteX304" fmla="*/ 4124270 w 4232980"/>
              <a:gd name="connsiteY304" fmla="*/ 1054491 h 5086882"/>
              <a:gd name="connsiteX305" fmla="*/ 4232980 w 4232980"/>
              <a:gd name="connsiteY305" fmla="*/ 1059998 h 5086882"/>
              <a:gd name="connsiteX306" fmla="*/ 4232980 w 4232980"/>
              <a:gd name="connsiteY306" fmla="*/ 1105727 h 5086882"/>
              <a:gd name="connsiteX307" fmla="*/ 4119605 w 4232980"/>
              <a:gd name="connsiteY307" fmla="*/ 1099983 h 5086882"/>
              <a:gd name="connsiteX308" fmla="*/ 4059381 w 4232980"/>
              <a:gd name="connsiteY308" fmla="*/ 1091152 h 5086882"/>
              <a:gd name="connsiteX309" fmla="*/ 4054793 w 4232980"/>
              <a:gd name="connsiteY309" fmla="*/ 1079078 h 5086882"/>
              <a:gd name="connsiteX310" fmla="*/ 3205944 w 4232980"/>
              <a:gd name="connsiteY310" fmla="*/ 1037120 h 5086882"/>
              <a:gd name="connsiteX311" fmla="*/ 3288735 w 4232980"/>
              <a:gd name="connsiteY311" fmla="*/ 1113286 h 5086882"/>
              <a:gd name="connsiteX312" fmla="*/ 3386006 w 4232980"/>
              <a:gd name="connsiteY312" fmla="*/ 1188827 h 5086882"/>
              <a:gd name="connsiteX313" fmla="*/ 3469300 w 4232980"/>
              <a:gd name="connsiteY313" fmla="*/ 1242981 h 5086882"/>
              <a:gd name="connsiteX314" fmla="*/ 3469300 w 4232980"/>
              <a:gd name="connsiteY314" fmla="*/ 1297108 h 5086882"/>
              <a:gd name="connsiteX315" fmla="*/ 3466317 w 4232980"/>
              <a:gd name="connsiteY315" fmla="*/ 1295509 h 5086882"/>
              <a:gd name="connsiteX316" fmla="*/ 3259252 w 4232980"/>
              <a:gd name="connsiteY316" fmla="*/ 1148200 h 5086882"/>
              <a:gd name="connsiteX317" fmla="*/ 3205944 w 4232980"/>
              <a:gd name="connsiteY317" fmla="*/ 1099157 h 5086882"/>
              <a:gd name="connsiteX318" fmla="*/ 3709146 w 4232980"/>
              <a:gd name="connsiteY318" fmla="*/ 1033348 h 5086882"/>
              <a:gd name="connsiteX319" fmla="*/ 3728523 w 4232980"/>
              <a:gd name="connsiteY319" fmla="*/ 1044809 h 5086882"/>
              <a:gd name="connsiteX320" fmla="*/ 3812111 w 4232980"/>
              <a:gd name="connsiteY320" fmla="*/ 1080820 h 5086882"/>
              <a:gd name="connsiteX321" fmla="*/ 3817730 w 4232980"/>
              <a:gd name="connsiteY321" fmla="*/ 1131566 h 5086882"/>
              <a:gd name="connsiteX322" fmla="*/ 3803405 w 4232980"/>
              <a:gd name="connsiteY322" fmla="*/ 1126809 h 5086882"/>
              <a:gd name="connsiteX323" fmla="*/ 3709146 w 4232980"/>
              <a:gd name="connsiteY323" fmla="*/ 1086201 h 5086882"/>
              <a:gd name="connsiteX324" fmla="*/ 3709146 w 4232980"/>
              <a:gd name="connsiteY324" fmla="*/ 975555 h 5086882"/>
              <a:gd name="connsiteX325" fmla="*/ 3750163 w 4232980"/>
              <a:gd name="connsiteY325" fmla="*/ 999819 h 5086882"/>
              <a:gd name="connsiteX326" fmla="*/ 3807139 w 4232980"/>
              <a:gd name="connsiteY326" fmla="*/ 1024367 h 5086882"/>
              <a:gd name="connsiteX327" fmla="*/ 3806500 w 4232980"/>
              <a:gd name="connsiteY327" fmla="*/ 1030140 h 5086882"/>
              <a:gd name="connsiteX328" fmla="*/ 3811580 w 4232980"/>
              <a:gd name="connsiteY328" fmla="*/ 1076019 h 5086882"/>
              <a:gd name="connsiteX329" fmla="*/ 3730365 w 4232980"/>
              <a:gd name="connsiteY329" fmla="*/ 1041027 h 5086882"/>
              <a:gd name="connsiteX330" fmla="*/ 3709146 w 4232980"/>
              <a:gd name="connsiteY330" fmla="*/ 1028475 h 5086882"/>
              <a:gd name="connsiteX331" fmla="*/ 3207467 w 4232980"/>
              <a:gd name="connsiteY331" fmla="*/ 963924 h 5086882"/>
              <a:gd name="connsiteX332" fmla="*/ 3233504 w 4232980"/>
              <a:gd name="connsiteY332" fmla="*/ 994711 h 5086882"/>
              <a:gd name="connsiteX333" fmla="*/ 3414901 w 4232980"/>
              <a:gd name="connsiteY333" fmla="*/ 1148124 h 5086882"/>
              <a:gd name="connsiteX334" fmla="*/ 3469300 w 4232980"/>
              <a:gd name="connsiteY334" fmla="*/ 1183492 h 5086882"/>
              <a:gd name="connsiteX335" fmla="*/ 3469300 w 4232980"/>
              <a:gd name="connsiteY335" fmla="*/ 1237960 h 5086882"/>
              <a:gd name="connsiteX336" fmla="*/ 3388457 w 4232980"/>
              <a:gd name="connsiteY336" fmla="*/ 1185397 h 5086882"/>
              <a:gd name="connsiteX337" fmla="*/ 3291462 w 4232980"/>
              <a:gd name="connsiteY337" fmla="*/ 1110068 h 5086882"/>
              <a:gd name="connsiteX338" fmla="*/ 3205944 w 4232980"/>
              <a:gd name="connsiteY338" fmla="*/ 1031392 h 5086882"/>
              <a:gd name="connsiteX339" fmla="*/ 3205944 w 4232980"/>
              <a:gd name="connsiteY339" fmla="*/ 976939 h 5086882"/>
              <a:gd name="connsiteX340" fmla="*/ 3708341 w 4232980"/>
              <a:gd name="connsiteY340" fmla="*/ 917330 h 5086882"/>
              <a:gd name="connsiteX341" fmla="*/ 3771762 w 4232980"/>
              <a:gd name="connsiteY341" fmla="*/ 954845 h 5086882"/>
              <a:gd name="connsiteX342" fmla="*/ 3813096 w 4232980"/>
              <a:gd name="connsiteY342" fmla="*/ 970570 h 5086882"/>
              <a:gd name="connsiteX343" fmla="*/ 3807619 w 4232980"/>
              <a:gd name="connsiteY343" fmla="*/ 1020031 h 5086882"/>
              <a:gd name="connsiteX344" fmla="*/ 3751964 w 4232980"/>
              <a:gd name="connsiteY344" fmla="*/ 996054 h 5086882"/>
              <a:gd name="connsiteX345" fmla="*/ 3709146 w 4232980"/>
              <a:gd name="connsiteY345" fmla="*/ 970725 h 5086882"/>
              <a:gd name="connsiteX346" fmla="*/ 3709146 w 4232980"/>
              <a:gd name="connsiteY346" fmla="*/ 923739 h 5086882"/>
              <a:gd name="connsiteX347" fmla="*/ 3223985 w 4232980"/>
              <a:gd name="connsiteY347" fmla="*/ 906505 h 5086882"/>
              <a:gd name="connsiteX348" fmla="*/ 3268763 w 4232980"/>
              <a:gd name="connsiteY348" fmla="*/ 959451 h 5086882"/>
              <a:gd name="connsiteX349" fmla="*/ 3443755 w 4232980"/>
              <a:gd name="connsiteY349" fmla="*/ 1107445 h 5086882"/>
              <a:gd name="connsiteX350" fmla="*/ 3469300 w 4232980"/>
              <a:gd name="connsiteY350" fmla="*/ 1124054 h 5086882"/>
              <a:gd name="connsiteX351" fmla="*/ 3469300 w 4232980"/>
              <a:gd name="connsiteY351" fmla="*/ 1178522 h 5086882"/>
              <a:gd name="connsiteX352" fmla="*/ 3417310 w 4232980"/>
              <a:gd name="connsiteY352" fmla="*/ 1144720 h 5086882"/>
              <a:gd name="connsiteX353" fmla="*/ 3236452 w 4232980"/>
              <a:gd name="connsiteY353" fmla="*/ 991764 h 5086882"/>
              <a:gd name="connsiteX354" fmla="*/ 3208128 w 4232980"/>
              <a:gd name="connsiteY354" fmla="*/ 958273 h 5086882"/>
              <a:gd name="connsiteX355" fmla="*/ 3210263 w 4232980"/>
              <a:gd name="connsiteY355" fmla="*/ 940020 h 5086882"/>
              <a:gd name="connsiteX356" fmla="*/ 3223158 w 4232980"/>
              <a:gd name="connsiteY356" fmla="*/ 907330 h 5086882"/>
              <a:gd name="connsiteX357" fmla="*/ 3259314 w 4232980"/>
              <a:gd name="connsiteY357" fmla="*/ 871252 h 5086882"/>
              <a:gd name="connsiteX358" fmla="*/ 3304058 w 4232980"/>
              <a:gd name="connsiteY358" fmla="*/ 924158 h 5086882"/>
              <a:gd name="connsiteX359" fmla="*/ 3469300 w 4232980"/>
              <a:gd name="connsiteY359" fmla="*/ 1063908 h 5086882"/>
              <a:gd name="connsiteX360" fmla="*/ 3469300 w 4232980"/>
              <a:gd name="connsiteY360" fmla="*/ 1119057 h 5086882"/>
              <a:gd name="connsiteX361" fmla="*/ 3446206 w 4232980"/>
              <a:gd name="connsiteY361" fmla="*/ 1104042 h 5086882"/>
              <a:gd name="connsiteX362" fmla="*/ 3271746 w 4232980"/>
              <a:gd name="connsiteY362" fmla="*/ 956504 h 5086882"/>
              <a:gd name="connsiteX363" fmla="*/ 3226953 w 4232980"/>
              <a:gd name="connsiteY363" fmla="*/ 903543 h 5086882"/>
              <a:gd name="connsiteX364" fmla="*/ 3377870 w 4232980"/>
              <a:gd name="connsiteY364" fmla="*/ 850922 h 5086882"/>
              <a:gd name="connsiteX365" fmla="*/ 3390711 w 4232980"/>
              <a:gd name="connsiteY365" fmla="*/ 853217 h 5086882"/>
              <a:gd name="connsiteX366" fmla="*/ 3432429 w 4232980"/>
              <a:gd name="connsiteY366" fmla="*/ 880794 h 5086882"/>
              <a:gd name="connsiteX367" fmla="*/ 3456062 w 4232980"/>
              <a:gd name="connsiteY367" fmla="*/ 917051 h 5086882"/>
              <a:gd name="connsiteX368" fmla="*/ 4221703 w 4232980"/>
              <a:gd name="connsiteY368" fmla="*/ 850285 h 5086882"/>
              <a:gd name="connsiteX369" fmla="*/ 4232980 w 4232980"/>
              <a:gd name="connsiteY369" fmla="*/ 851686 h 5086882"/>
              <a:gd name="connsiteX370" fmla="*/ 4232980 w 4232980"/>
              <a:gd name="connsiteY370" fmla="*/ 1055815 h 5086882"/>
              <a:gd name="connsiteX371" fmla="*/ 4124709 w 4232980"/>
              <a:gd name="connsiteY371" fmla="*/ 1050329 h 5086882"/>
              <a:gd name="connsiteX372" fmla="*/ 4050343 w 4232980"/>
              <a:gd name="connsiteY372" fmla="*/ 1039422 h 5086882"/>
              <a:gd name="connsiteX373" fmla="*/ 4049301 w 4232980"/>
              <a:gd name="connsiteY373" fmla="*/ 1030140 h 5086882"/>
              <a:gd name="connsiteX374" fmla="*/ 4072040 w 4232980"/>
              <a:gd name="connsiteY374" fmla="*/ 937841 h 5086882"/>
              <a:gd name="connsiteX375" fmla="*/ 4133190 w 4232980"/>
              <a:gd name="connsiteY375" fmla="*/ 873744 h 5086882"/>
              <a:gd name="connsiteX376" fmla="*/ 4221703 w 4232980"/>
              <a:gd name="connsiteY376" fmla="*/ 850285 h 5086882"/>
              <a:gd name="connsiteX377" fmla="*/ 3304609 w 4232980"/>
              <a:gd name="connsiteY377" fmla="*/ 847859 h 5086882"/>
              <a:gd name="connsiteX378" fmla="*/ 3339316 w 4232980"/>
              <a:gd name="connsiteY378" fmla="*/ 888898 h 5086882"/>
              <a:gd name="connsiteX379" fmla="*/ 3469300 w 4232980"/>
              <a:gd name="connsiteY379" fmla="*/ 998828 h 5086882"/>
              <a:gd name="connsiteX380" fmla="*/ 3469300 w 4232980"/>
              <a:gd name="connsiteY380" fmla="*/ 1058468 h 5086882"/>
              <a:gd name="connsiteX381" fmla="*/ 3307004 w 4232980"/>
              <a:gd name="connsiteY381" fmla="*/ 921210 h 5086882"/>
              <a:gd name="connsiteX382" fmla="*/ 3262264 w 4232980"/>
              <a:gd name="connsiteY382" fmla="*/ 868308 h 5086882"/>
              <a:gd name="connsiteX383" fmla="*/ 3270177 w 4232980"/>
              <a:gd name="connsiteY383" fmla="*/ 860411 h 5086882"/>
              <a:gd name="connsiteX384" fmla="*/ 3302262 w 4232980"/>
              <a:gd name="connsiteY384" fmla="*/ 848121 h 5086882"/>
              <a:gd name="connsiteX385" fmla="*/ 3339163 w 4232980"/>
              <a:gd name="connsiteY385" fmla="*/ 844003 h 5086882"/>
              <a:gd name="connsiteX386" fmla="*/ 3371356 w 4232980"/>
              <a:gd name="connsiteY386" fmla="*/ 849757 h 5086882"/>
              <a:gd name="connsiteX387" fmla="*/ 3374610 w 4232980"/>
              <a:gd name="connsiteY387" fmla="*/ 853605 h 5086882"/>
              <a:gd name="connsiteX388" fmla="*/ 3460606 w 4232980"/>
              <a:gd name="connsiteY388" fmla="*/ 926334 h 5086882"/>
              <a:gd name="connsiteX389" fmla="*/ 3469300 w 4232980"/>
              <a:gd name="connsiteY389" fmla="*/ 976939 h 5086882"/>
              <a:gd name="connsiteX390" fmla="*/ 3469300 w 4232980"/>
              <a:gd name="connsiteY390" fmla="*/ 993354 h 5086882"/>
              <a:gd name="connsiteX391" fmla="*/ 3342298 w 4232980"/>
              <a:gd name="connsiteY391" fmla="*/ 885951 h 5086882"/>
              <a:gd name="connsiteX392" fmla="*/ 3309610 w 4232980"/>
              <a:gd name="connsiteY392" fmla="*/ 847301 h 5086882"/>
              <a:gd name="connsiteX393" fmla="*/ 1572102 w 4232980"/>
              <a:gd name="connsiteY393" fmla="*/ 843874 h 5086882"/>
              <a:gd name="connsiteX394" fmla="*/ 1659074 w 4232980"/>
              <a:gd name="connsiteY394" fmla="*/ 865795 h 5086882"/>
              <a:gd name="connsiteX395" fmla="*/ 1715470 w 4232980"/>
              <a:gd name="connsiteY395" fmla="*/ 925277 h 5086882"/>
              <a:gd name="connsiteX396" fmla="*/ 1734997 w 4232980"/>
              <a:gd name="connsiteY396" fmla="*/ 1009756 h 5086882"/>
              <a:gd name="connsiteX397" fmla="*/ 1715470 w 4232980"/>
              <a:gd name="connsiteY397" fmla="*/ 1093466 h 5086882"/>
              <a:gd name="connsiteX398" fmla="*/ 1659074 w 4232980"/>
              <a:gd name="connsiteY398" fmla="*/ 1152179 h 5086882"/>
              <a:gd name="connsiteX399" fmla="*/ 1659074 w 4232980"/>
              <a:gd name="connsiteY399" fmla="*/ 1152051 h 5086882"/>
              <a:gd name="connsiteX400" fmla="*/ 1572102 w 4232980"/>
              <a:gd name="connsiteY400" fmla="*/ 1173972 h 5086882"/>
              <a:gd name="connsiteX401" fmla="*/ 1485130 w 4232980"/>
              <a:gd name="connsiteY401" fmla="*/ 1152051 h 5086882"/>
              <a:gd name="connsiteX402" fmla="*/ 1427963 w 4232980"/>
              <a:gd name="connsiteY402" fmla="*/ 1091800 h 5086882"/>
              <a:gd name="connsiteX403" fmla="*/ 1407537 w 4232980"/>
              <a:gd name="connsiteY403" fmla="*/ 1009756 h 5086882"/>
              <a:gd name="connsiteX404" fmla="*/ 1427963 w 4232980"/>
              <a:gd name="connsiteY404" fmla="*/ 925277 h 5086882"/>
              <a:gd name="connsiteX405" fmla="*/ 1485901 w 4232980"/>
              <a:gd name="connsiteY405" fmla="*/ 865795 h 5086882"/>
              <a:gd name="connsiteX406" fmla="*/ 1572102 w 4232980"/>
              <a:gd name="connsiteY406" fmla="*/ 843874 h 5086882"/>
              <a:gd name="connsiteX407" fmla="*/ 2476791 w 4232980"/>
              <a:gd name="connsiteY407" fmla="*/ 815929 h 5086882"/>
              <a:gd name="connsiteX408" fmla="*/ 2566846 w 4232980"/>
              <a:gd name="connsiteY408" fmla="*/ 838619 h 5086882"/>
              <a:gd name="connsiteX409" fmla="*/ 2622472 w 4232980"/>
              <a:gd name="connsiteY409" fmla="*/ 904254 h 5086882"/>
              <a:gd name="connsiteX410" fmla="*/ 2634933 w 4232980"/>
              <a:gd name="connsiteY410" fmla="*/ 944506 h 5086882"/>
              <a:gd name="connsiteX411" fmla="*/ 2302976 w 4232980"/>
              <a:gd name="connsiteY411" fmla="*/ 945404 h 5086882"/>
              <a:gd name="connsiteX412" fmla="*/ 2314538 w 4232980"/>
              <a:gd name="connsiteY412" fmla="*/ 914381 h 5086882"/>
              <a:gd name="connsiteX413" fmla="*/ 2378772 w 4232980"/>
              <a:gd name="connsiteY413" fmla="*/ 841695 h 5086882"/>
              <a:gd name="connsiteX414" fmla="*/ 2378900 w 4232980"/>
              <a:gd name="connsiteY414" fmla="*/ 841695 h 5086882"/>
              <a:gd name="connsiteX415" fmla="*/ 2476791 w 4232980"/>
              <a:gd name="connsiteY415" fmla="*/ 815929 h 5086882"/>
              <a:gd name="connsiteX416" fmla="*/ 1725619 w 4232980"/>
              <a:gd name="connsiteY416" fmla="*/ 700474 h 5086882"/>
              <a:gd name="connsiteX417" fmla="*/ 1725748 w 4232980"/>
              <a:gd name="connsiteY417" fmla="*/ 700555 h 5086882"/>
              <a:gd name="connsiteX418" fmla="*/ 1725619 w 4232980"/>
              <a:gd name="connsiteY418" fmla="*/ 700555 h 5086882"/>
              <a:gd name="connsiteX419" fmla="*/ 1526625 w 4232980"/>
              <a:gd name="connsiteY419" fmla="*/ 634407 h 5086882"/>
              <a:gd name="connsiteX420" fmla="*/ 1340092 w 4232980"/>
              <a:gd name="connsiteY420" fmla="*/ 683633 h 5086882"/>
              <a:gd name="connsiteX421" fmla="*/ 1211626 w 4232980"/>
              <a:gd name="connsiteY421" fmla="*/ 818108 h 5086882"/>
              <a:gd name="connsiteX422" fmla="*/ 1164607 w 4232980"/>
              <a:gd name="connsiteY422" fmla="*/ 1009628 h 5086882"/>
              <a:gd name="connsiteX423" fmla="*/ 1211626 w 4232980"/>
              <a:gd name="connsiteY423" fmla="*/ 1200379 h 5086882"/>
              <a:gd name="connsiteX424" fmla="*/ 1340092 w 4232980"/>
              <a:gd name="connsiteY424" fmla="*/ 1336392 h 5086882"/>
              <a:gd name="connsiteX425" fmla="*/ 1526625 w 4232980"/>
              <a:gd name="connsiteY425" fmla="*/ 1386387 h 5086882"/>
              <a:gd name="connsiteX426" fmla="*/ 1666139 w 4232980"/>
              <a:gd name="connsiteY426" fmla="*/ 1356647 h 5086882"/>
              <a:gd name="connsiteX427" fmla="*/ 1720995 w 4232980"/>
              <a:gd name="connsiteY427" fmla="*/ 1322547 h 5086882"/>
              <a:gd name="connsiteX428" fmla="*/ 1720995 w 4232980"/>
              <a:gd name="connsiteY428" fmla="*/ 1370620 h 5086882"/>
              <a:gd name="connsiteX429" fmla="*/ 1670122 w 4232980"/>
              <a:gd name="connsiteY429" fmla="*/ 1494198 h 5086882"/>
              <a:gd name="connsiteX430" fmla="*/ 1529837 w 4232980"/>
              <a:gd name="connsiteY430" fmla="*/ 1538040 h 5086882"/>
              <a:gd name="connsiteX431" fmla="*/ 1406766 w 4232980"/>
              <a:gd name="connsiteY431" fmla="*/ 1513042 h 5086882"/>
              <a:gd name="connsiteX432" fmla="*/ 1315041 w 4232980"/>
              <a:gd name="connsiteY432" fmla="*/ 1439588 h 5086882"/>
              <a:gd name="connsiteX433" fmla="*/ 1167690 w 4232980"/>
              <a:gd name="connsiteY433" fmla="*/ 1586625 h 5086882"/>
              <a:gd name="connsiteX434" fmla="*/ 1317353 w 4232980"/>
              <a:gd name="connsiteY434" fmla="*/ 1707896 h 5086882"/>
              <a:gd name="connsiteX435" fmla="*/ 1537545 w 4232980"/>
              <a:gd name="connsiteY435" fmla="*/ 1750840 h 5086882"/>
              <a:gd name="connsiteX436" fmla="*/ 1755423 w 4232980"/>
              <a:gd name="connsiteY436" fmla="*/ 1702383 h 5086882"/>
              <a:gd name="connsiteX437" fmla="*/ 1905858 w 4232980"/>
              <a:gd name="connsiteY437" fmla="*/ 1567909 h 5086882"/>
              <a:gd name="connsiteX438" fmla="*/ 1960713 w 4232980"/>
              <a:gd name="connsiteY438" fmla="*/ 1364595 h 5086882"/>
              <a:gd name="connsiteX439" fmla="*/ 1960713 w 4232980"/>
              <a:gd name="connsiteY439" fmla="*/ 650047 h 5086882"/>
              <a:gd name="connsiteX440" fmla="*/ 1725619 w 4232980"/>
              <a:gd name="connsiteY440" fmla="*/ 650047 h 5086882"/>
              <a:gd name="connsiteX441" fmla="*/ 1725619 w 4232980"/>
              <a:gd name="connsiteY441" fmla="*/ 700474 h 5086882"/>
              <a:gd name="connsiteX442" fmla="*/ 1666910 w 4232980"/>
              <a:gd name="connsiteY442" fmla="*/ 663379 h 5086882"/>
              <a:gd name="connsiteX443" fmla="*/ 1526625 w 4232980"/>
              <a:gd name="connsiteY443" fmla="*/ 634407 h 5086882"/>
              <a:gd name="connsiteX444" fmla="*/ 3172641 w 4232980"/>
              <a:gd name="connsiteY444" fmla="*/ 0 h 5086882"/>
              <a:gd name="connsiteX445" fmla="*/ 4068475 w 4232980"/>
              <a:gd name="connsiteY445" fmla="*/ 0 h 5086882"/>
              <a:gd name="connsiteX446" fmla="*/ 4232980 w 4232980"/>
              <a:gd name="connsiteY446" fmla="*/ 164505 h 5086882"/>
              <a:gd name="connsiteX447" fmla="*/ 4232980 w 4232980"/>
              <a:gd name="connsiteY447" fmla="*/ 639917 h 5086882"/>
              <a:gd name="connsiteX448" fmla="*/ 4177896 w 4232980"/>
              <a:gd name="connsiteY448" fmla="*/ 634408 h 5086882"/>
              <a:gd name="connsiteX449" fmla="*/ 3985967 w 4232980"/>
              <a:gd name="connsiteY449" fmla="*/ 686069 h 5086882"/>
              <a:gd name="connsiteX450" fmla="*/ 3854289 w 4232980"/>
              <a:gd name="connsiteY450" fmla="*/ 826825 h 5086882"/>
              <a:gd name="connsiteX451" fmla="*/ 3818448 w 4232980"/>
              <a:gd name="connsiteY451" fmla="*/ 922233 h 5086882"/>
              <a:gd name="connsiteX452" fmla="*/ 3813572 w 4232980"/>
              <a:gd name="connsiteY452" fmla="*/ 966270 h 5086882"/>
              <a:gd name="connsiteX453" fmla="*/ 3773605 w 4232980"/>
              <a:gd name="connsiteY453" fmla="*/ 951063 h 5086882"/>
              <a:gd name="connsiteX454" fmla="*/ 3707680 w 4232980"/>
              <a:gd name="connsiteY454" fmla="*/ 912064 h 5086882"/>
              <a:gd name="connsiteX455" fmla="*/ 3699720 w 4232980"/>
              <a:gd name="connsiteY455" fmla="*/ 848650 h 5086882"/>
              <a:gd name="connsiteX456" fmla="*/ 3671505 w 4232980"/>
              <a:gd name="connsiteY456" fmla="*/ 779906 h 5086882"/>
              <a:gd name="connsiteX457" fmla="*/ 3568861 w 4232980"/>
              <a:gd name="connsiteY457" fmla="*/ 674403 h 5086882"/>
              <a:gd name="connsiteX458" fmla="*/ 3568732 w 4232980"/>
              <a:gd name="connsiteY458" fmla="*/ 674275 h 5086882"/>
              <a:gd name="connsiteX459" fmla="*/ 3419069 w 4232980"/>
              <a:gd name="connsiteY459" fmla="*/ 634407 h 5086882"/>
              <a:gd name="connsiteX460" fmla="*/ 3392541 w 4232980"/>
              <a:gd name="connsiteY460" fmla="*/ 637371 h 5086882"/>
              <a:gd name="connsiteX461" fmla="*/ 3368345 w 4232980"/>
              <a:gd name="connsiteY461" fmla="*/ 608762 h 5086882"/>
              <a:gd name="connsiteX462" fmla="*/ 3177886 w 4232980"/>
              <a:gd name="connsiteY462" fmla="*/ 103503 h 5086882"/>
              <a:gd name="connsiteX463" fmla="*/ 3122730 w 4232980"/>
              <a:gd name="connsiteY463" fmla="*/ 0 h 5086882"/>
              <a:gd name="connsiteX464" fmla="*/ 3168458 w 4232980"/>
              <a:gd name="connsiteY464" fmla="*/ 0 h 5086882"/>
              <a:gd name="connsiteX465" fmla="*/ 3173723 w 4232980"/>
              <a:gd name="connsiteY465" fmla="*/ 103942 h 5086882"/>
              <a:gd name="connsiteX466" fmla="*/ 3364915 w 4232980"/>
              <a:gd name="connsiteY466" fmla="*/ 611213 h 5086882"/>
              <a:gd name="connsiteX467" fmla="*/ 3387513 w 4232980"/>
              <a:gd name="connsiteY467" fmla="*/ 637933 h 5086882"/>
              <a:gd name="connsiteX468" fmla="*/ 3336610 w 4232980"/>
              <a:gd name="connsiteY468" fmla="*/ 643621 h 5086882"/>
              <a:gd name="connsiteX469" fmla="*/ 3333615 w 4232980"/>
              <a:gd name="connsiteY469" fmla="*/ 644722 h 5086882"/>
              <a:gd name="connsiteX470" fmla="*/ 3327641 w 4232980"/>
              <a:gd name="connsiteY470" fmla="*/ 637657 h 5086882"/>
              <a:gd name="connsiteX471" fmla="*/ 3128232 w 4232980"/>
              <a:gd name="connsiteY471" fmla="*/ 108607 h 5086882"/>
              <a:gd name="connsiteX472" fmla="*/ 3072819 w 4232980"/>
              <a:gd name="connsiteY472" fmla="*/ 0 h 5086882"/>
              <a:gd name="connsiteX473" fmla="*/ 3118547 w 4232980"/>
              <a:gd name="connsiteY473" fmla="*/ 0 h 5086882"/>
              <a:gd name="connsiteX474" fmla="*/ 3124071 w 4232980"/>
              <a:gd name="connsiteY474" fmla="*/ 109030 h 5086882"/>
              <a:gd name="connsiteX475" fmla="*/ 3324238 w 4232980"/>
              <a:gd name="connsiteY475" fmla="*/ 640067 h 5086882"/>
              <a:gd name="connsiteX476" fmla="*/ 3329465 w 4232980"/>
              <a:gd name="connsiteY476" fmla="*/ 646247 h 5086882"/>
              <a:gd name="connsiteX477" fmla="*/ 3284706 w 4232980"/>
              <a:gd name="connsiteY477" fmla="*/ 662695 h 5086882"/>
              <a:gd name="connsiteX478" fmla="*/ 3187188 w 4232980"/>
              <a:gd name="connsiteY478" fmla="*/ 497849 h 5086882"/>
              <a:gd name="connsiteX479" fmla="*/ 3078580 w 4232980"/>
              <a:gd name="connsiteY479" fmla="*/ 113696 h 5086882"/>
              <a:gd name="connsiteX480" fmla="*/ 3022907 w 4232980"/>
              <a:gd name="connsiteY480" fmla="*/ 0 h 5086882"/>
              <a:gd name="connsiteX481" fmla="*/ 3068636 w 4232980"/>
              <a:gd name="connsiteY481" fmla="*/ 0 h 5086882"/>
              <a:gd name="connsiteX482" fmla="*/ 3074418 w 4232980"/>
              <a:gd name="connsiteY482" fmla="*/ 114135 h 5086882"/>
              <a:gd name="connsiteX483" fmla="*/ 3183406 w 4232980"/>
              <a:gd name="connsiteY483" fmla="*/ 499692 h 5086882"/>
              <a:gd name="connsiteX484" fmla="*/ 3280698 w 4232980"/>
              <a:gd name="connsiteY484" fmla="*/ 664168 h 5086882"/>
              <a:gd name="connsiteX485" fmla="*/ 3261569 w 4232980"/>
              <a:gd name="connsiteY485" fmla="*/ 671198 h 5086882"/>
              <a:gd name="connsiteX486" fmla="*/ 3240559 w 4232980"/>
              <a:gd name="connsiteY486" fmla="*/ 685773 h 5086882"/>
              <a:gd name="connsiteX487" fmla="*/ 3142196 w 4232980"/>
              <a:gd name="connsiteY487" fmla="*/ 519490 h 5086882"/>
              <a:gd name="connsiteX488" fmla="*/ 3028925 w 4232980"/>
              <a:gd name="connsiteY488" fmla="*/ 118800 h 5086882"/>
              <a:gd name="connsiteX489" fmla="*/ 2972996 w 4232980"/>
              <a:gd name="connsiteY489" fmla="*/ 0 h 5086882"/>
              <a:gd name="connsiteX490" fmla="*/ 3018724 w 4232980"/>
              <a:gd name="connsiteY490" fmla="*/ 0 h 5086882"/>
              <a:gd name="connsiteX491" fmla="*/ 3024764 w 4232980"/>
              <a:gd name="connsiteY491" fmla="*/ 119223 h 5086882"/>
              <a:gd name="connsiteX492" fmla="*/ 3138431 w 4232980"/>
              <a:gd name="connsiteY492" fmla="*/ 521291 h 5086882"/>
              <a:gd name="connsiteX493" fmla="*/ 3237136 w 4232980"/>
              <a:gd name="connsiteY493" fmla="*/ 688148 h 5086882"/>
              <a:gd name="connsiteX494" fmla="*/ 3205944 w 4232980"/>
              <a:gd name="connsiteY494" fmla="*/ 709785 h 5086882"/>
              <a:gd name="connsiteX495" fmla="*/ 3205944 w 4232980"/>
              <a:gd name="connsiteY495" fmla="*/ 650047 h 5086882"/>
              <a:gd name="connsiteX496" fmla="*/ 3161654 w 4232980"/>
              <a:gd name="connsiteY496" fmla="*/ 650047 h 5086882"/>
              <a:gd name="connsiteX497" fmla="*/ 3097223 w 4232980"/>
              <a:gd name="connsiteY497" fmla="*/ 541130 h 5086882"/>
              <a:gd name="connsiteX498" fmla="*/ 2979273 w 4232980"/>
              <a:gd name="connsiteY498" fmla="*/ 123903 h 5086882"/>
              <a:gd name="connsiteX499" fmla="*/ 2923085 w 4232980"/>
              <a:gd name="connsiteY499" fmla="*/ 0 h 5086882"/>
              <a:gd name="connsiteX500" fmla="*/ 2968813 w 4232980"/>
              <a:gd name="connsiteY500" fmla="*/ 0 h 5086882"/>
              <a:gd name="connsiteX501" fmla="*/ 2975111 w 4232980"/>
              <a:gd name="connsiteY501" fmla="*/ 124326 h 5086882"/>
              <a:gd name="connsiteX502" fmla="*/ 3093441 w 4232980"/>
              <a:gd name="connsiteY502" fmla="*/ 542931 h 5086882"/>
              <a:gd name="connsiteX503" fmla="*/ 3156803 w 4232980"/>
              <a:gd name="connsiteY503" fmla="*/ 650047 h 5086882"/>
              <a:gd name="connsiteX504" fmla="*/ 3099036 w 4232980"/>
              <a:gd name="connsiteY504" fmla="*/ 650047 h 5086882"/>
              <a:gd name="connsiteX505" fmla="*/ 3052233 w 4232980"/>
              <a:gd name="connsiteY505" fmla="*/ 562729 h 5086882"/>
              <a:gd name="connsiteX506" fmla="*/ 2929620 w 4232980"/>
              <a:gd name="connsiteY506" fmla="*/ 128992 h 5086882"/>
              <a:gd name="connsiteX507" fmla="*/ 2873174 w 4232980"/>
              <a:gd name="connsiteY507" fmla="*/ 0 h 5086882"/>
              <a:gd name="connsiteX508" fmla="*/ 2918902 w 4232980"/>
              <a:gd name="connsiteY508" fmla="*/ 0 h 5086882"/>
              <a:gd name="connsiteX509" fmla="*/ 2925459 w 4232980"/>
              <a:gd name="connsiteY509" fmla="*/ 129415 h 5086882"/>
              <a:gd name="connsiteX510" fmla="*/ 3048467 w 4232980"/>
              <a:gd name="connsiteY510" fmla="*/ 564531 h 5086882"/>
              <a:gd name="connsiteX511" fmla="*/ 3094306 w 4232980"/>
              <a:gd name="connsiteY511" fmla="*/ 650047 h 5086882"/>
              <a:gd name="connsiteX512" fmla="*/ 3042464 w 4232980"/>
              <a:gd name="connsiteY512" fmla="*/ 650047 h 5086882"/>
              <a:gd name="connsiteX513" fmla="*/ 3007259 w 4232980"/>
              <a:gd name="connsiteY513" fmla="*/ 584370 h 5086882"/>
              <a:gd name="connsiteX514" fmla="*/ 2879967 w 4232980"/>
              <a:gd name="connsiteY514" fmla="*/ 134096 h 5086882"/>
              <a:gd name="connsiteX515" fmla="*/ 2823263 w 4232980"/>
              <a:gd name="connsiteY515" fmla="*/ 0 h 5086882"/>
              <a:gd name="connsiteX516" fmla="*/ 2868991 w 4232980"/>
              <a:gd name="connsiteY516" fmla="*/ 0 h 5086882"/>
              <a:gd name="connsiteX517" fmla="*/ 2875805 w 4232980"/>
              <a:gd name="connsiteY517" fmla="*/ 134519 h 5086882"/>
              <a:gd name="connsiteX518" fmla="*/ 3003477 w 4232980"/>
              <a:gd name="connsiteY518" fmla="*/ 586171 h 5086882"/>
              <a:gd name="connsiteX519" fmla="*/ 3037714 w 4232980"/>
              <a:gd name="connsiteY519" fmla="*/ 650047 h 5086882"/>
              <a:gd name="connsiteX520" fmla="*/ 2985894 w 4232980"/>
              <a:gd name="connsiteY520" fmla="*/ 650047 h 5086882"/>
              <a:gd name="connsiteX521" fmla="*/ 2962269 w 4232980"/>
              <a:gd name="connsiteY521" fmla="*/ 605970 h 5086882"/>
              <a:gd name="connsiteX522" fmla="*/ 2830314 w 4232980"/>
              <a:gd name="connsiteY522" fmla="*/ 139185 h 5086882"/>
              <a:gd name="connsiteX523" fmla="*/ 2773352 w 4232980"/>
              <a:gd name="connsiteY523" fmla="*/ 0 h 5086882"/>
              <a:gd name="connsiteX524" fmla="*/ 2819080 w 4232980"/>
              <a:gd name="connsiteY524" fmla="*/ 0 h 5086882"/>
              <a:gd name="connsiteX525" fmla="*/ 2826153 w 4232980"/>
              <a:gd name="connsiteY525" fmla="*/ 139608 h 5086882"/>
              <a:gd name="connsiteX526" fmla="*/ 2958503 w 4232980"/>
              <a:gd name="connsiteY526" fmla="*/ 607771 h 5086882"/>
              <a:gd name="connsiteX527" fmla="*/ 2981164 w 4232980"/>
              <a:gd name="connsiteY527" fmla="*/ 650047 h 5086882"/>
              <a:gd name="connsiteX528" fmla="*/ 2966097 w 4232980"/>
              <a:gd name="connsiteY528" fmla="*/ 650047 h 5086882"/>
              <a:gd name="connsiteX529" fmla="*/ 2966097 w 4232980"/>
              <a:gd name="connsiteY529" fmla="*/ 718612 h 5086882"/>
              <a:gd name="connsiteX530" fmla="*/ 2917295 w 4232980"/>
              <a:gd name="connsiteY530" fmla="*/ 627568 h 5086882"/>
              <a:gd name="connsiteX531" fmla="*/ 2780662 w 4232980"/>
              <a:gd name="connsiteY531" fmla="*/ 144272 h 5086882"/>
              <a:gd name="connsiteX532" fmla="*/ 2723441 w 4232980"/>
              <a:gd name="connsiteY532" fmla="*/ 0 h 5086882"/>
              <a:gd name="connsiteX533" fmla="*/ 2769169 w 4232980"/>
              <a:gd name="connsiteY533" fmla="*/ 0 h 5086882"/>
              <a:gd name="connsiteX534" fmla="*/ 2776500 w 4232980"/>
              <a:gd name="connsiteY534" fmla="*/ 144711 h 5086882"/>
              <a:gd name="connsiteX535" fmla="*/ 2913513 w 4232980"/>
              <a:gd name="connsiteY535" fmla="*/ 629411 h 5086882"/>
              <a:gd name="connsiteX536" fmla="*/ 2966097 w 4232980"/>
              <a:gd name="connsiteY536" fmla="*/ 727517 h 5086882"/>
              <a:gd name="connsiteX537" fmla="*/ 2966097 w 4232980"/>
              <a:gd name="connsiteY537" fmla="*/ 813255 h 5086882"/>
              <a:gd name="connsiteX538" fmla="*/ 2932706 w 4232980"/>
              <a:gd name="connsiteY538" fmla="*/ 761897 h 5086882"/>
              <a:gd name="connsiteX539" fmla="*/ 2731008 w 4232980"/>
              <a:gd name="connsiteY539" fmla="*/ 149376 h 5086882"/>
              <a:gd name="connsiteX540" fmla="*/ 2673530 w 4232980"/>
              <a:gd name="connsiteY540" fmla="*/ 0 h 5086882"/>
              <a:gd name="connsiteX541" fmla="*/ 2719258 w 4232980"/>
              <a:gd name="connsiteY541" fmla="*/ 0 h 5086882"/>
              <a:gd name="connsiteX542" fmla="*/ 2726847 w 4232980"/>
              <a:gd name="connsiteY542" fmla="*/ 149799 h 5086882"/>
              <a:gd name="connsiteX543" fmla="*/ 2929109 w 4232980"/>
              <a:gd name="connsiteY543" fmla="*/ 764010 h 5086882"/>
              <a:gd name="connsiteX544" fmla="*/ 2966097 w 4232980"/>
              <a:gd name="connsiteY544" fmla="*/ 820901 h 5086882"/>
              <a:gd name="connsiteX545" fmla="*/ 2966097 w 4232980"/>
              <a:gd name="connsiteY545" fmla="*/ 903508 h 5086882"/>
              <a:gd name="connsiteX546" fmla="*/ 2961437 w 4232980"/>
              <a:gd name="connsiteY546" fmla="*/ 897507 h 5086882"/>
              <a:gd name="connsiteX547" fmla="*/ 2681356 w 4232980"/>
              <a:gd name="connsiteY547" fmla="*/ 154465 h 5086882"/>
              <a:gd name="connsiteX548" fmla="*/ 2623619 w 4232980"/>
              <a:gd name="connsiteY548" fmla="*/ 0 h 5086882"/>
              <a:gd name="connsiteX549" fmla="*/ 2669347 w 4232980"/>
              <a:gd name="connsiteY549" fmla="*/ 0 h 5086882"/>
              <a:gd name="connsiteX550" fmla="*/ 2677194 w 4232980"/>
              <a:gd name="connsiteY550" fmla="*/ 154904 h 5086882"/>
              <a:gd name="connsiteX551" fmla="*/ 2958007 w 4232980"/>
              <a:gd name="connsiteY551" fmla="*/ 899957 h 5086882"/>
              <a:gd name="connsiteX552" fmla="*/ 2966097 w 4232980"/>
              <a:gd name="connsiteY552" fmla="*/ 910375 h 5086882"/>
              <a:gd name="connsiteX553" fmla="*/ 2966097 w 4232980"/>
              <a:gd name="connsiteY553" fmla="*/ 984817 h 5086882"/>
              <a:gd name="connsiteX554" fmla="*/ 2920732 w 4232980"/>
              <a:gd name="connsiteY554" fmla="*/ 926402 h 5086882"/>
              <a:gd name="connsiteX555" fmla="*/ 2631703 w 4232980"/>
              <a:gd name="connsiteY555" fmla="*/ 159569 h 5086882"/>
              <a:gd name="connsiteX556" fmla="*/ 2573699 w 4232980"/>
              <a:gd name="connsiteY556" fmla="*/ 0 h 5086882"/>
              <a:gd name="connsiteX557" fmla="*/ 2619436 w 4232980"/>
              <a:gd name="connsiteY557" fmla="*/ 0 h 5086882"/>
              <a:gd name="connsiteX558" fmla="*/ 2627542 w 4232980"/>
              <a:gd name="connsiteY558" fmla="*/ 159992 h 5086882"/>
              <a:gd name="connsiteX559" fmla="*/ 2917329 w 4232980"/>
              <a:gd name="connsiteY559" fmla="*/ 928811 h 5086882"/>
              <a:gd name="connsiteX560" fmla="*/ 2966097 w 4232980"/>
              <a:gd name="connsiteY560" fmla="*/ 991607 h 5086882"/>
              <a:gd name="connsiteX561" fmla="*/ 2966097 w 4232980"/>
              <a:gd name="connsiteY561" fmla="*/ 1066889 h 5086882"/>
              <a:gd name="connsiteX562" fmla="*/ 2961800 w 4232980"/>
              <a:gd name="connsiteY562" fmla="*/ 1062209 h 5086882"/>
              <a:gd name="connsiteX563" fmla="*/ 2874402 w 4232980"/>
              <a:gd name="connsiteY563" fmla="*/ 948946 h 5086882"/>
              <a:gd name="connsiteX564" fmla="*/ 2844053 w 4232980"/>
              <a:gd name="connsiteY564" fmla="*/ 901730 h 5086882"/>
              <a:gd name="connsiteX565" fmla="*/ 2809647 w 4232980"/>
              <a:gd name="connsiteY565" fmla="*/ 815929 h 5086882"/>
              <a:gd name="connsiteX566" fmla="*/ 2751083 w 4232980"/>
              <a:gd name="connsiteY566" fmla="*/ 739317 h 5086882"/>
              <a:gd name="connsiteX567" fmla="*/ 2749426 w 4232980"/>
              <a:gd name="connsiteY567" fmla="*/ 738071 h 5086882"/>
              <a:gd name="connsiteX568" fmla="*/ 2731676 w 4232980"/>
              <a:gd name="connsiteY568" fmla="*/ 704401 h 5086882"/>
              <a:gd name="connsiteX569" fmla="*/ 2581497 w 4232980"/>
              <a:gd name="connsiteY569" fmla="*/ 160068 h 5086882"/>
              <a:gd name="connsiteX570" fmla="*/ 1022332 w 4232980"/>
              <a:gd name="connsiteY570" fmla="*/ 0 h 5086882"/>
              <a:gd name="connsiteX571" fmla="*/ 2569524 w 4232980"/>
              <a:gd name="connsiteY571" fmla="*/ 0 h 5086882"/>
              <a:gd name="connsiteX572" fmla="*/ 2577873 w 4232980"/>
              <a:gd name="connsiteY572" fmla="*/ 165330 h 5086882"/>
              <a:gd name="connsiteX573" fmla="*/ 2733343 w 4232980"/>
              <a:gd name="connsiteY573" fmla="*/ 716512 h 5086882"/>
              <a:gd name="connsiteX574" fmla="*/ 2741825 w 4232980"/>
              <a:gd name="connsiteY574" fmla="*/ 732357 h 5086882"/>
              <a:gd name="connsiteX575" fmla="*/ 2674115 w 4232980"/>
              <a:gd name="connsiteY575" fmla="*/ 681454 h 5086882"/>
              <a:gd name="connsiteX576" fmla="*/ 2674372 w 4232980"/>
              <a:gd name="connsiteY576" fmla="*/ 681326 h 5086882"/>
              <a:gd name="connsiteX577" fmla="*/ 2475378 w 4232980"/>
              <a:gd name="connsiteY577" fmla="*/ 632869 h 5086882"/>
              <a:gd name="connsiteX578" fmla="*/ 2266877 w 4232980"/>
              <a:gd name="connsiteY578" fmla="*/ 684531 h 5086882"/>
              <a:gd name="connsiteX579" fmla="*/ 2120297 w 4232980"/>
              <a:gd name="connsiteY579" fmla="*/ 826056 h 5086882"/>
              <a:gd name="connsiteX580" fmla="*/ 2066213 w 4232980"/>
              <a:gd name="connsiteY580" fmla="*/ 1030139 h 5086882"/>
              <a:gd name="connsiteX581" fmla="*/ 2121068 w 4232980"/>
              <a:gd name="connsiteY581" fmla="*/ 1234992 h 5086882"/>
              <a:gd name="connsiteX582" fmla="*/ 2272273 w 4232980"/>
              <a:gd name="connsiteY582" fmla="*/ 1376517 h 5086882"/>
              <a:gd name="connsiteX583" fmla="*/ 2492464 w 4232980"/>
              <a:gd name="connsiteY583" fmla="*/ 1427281 h 5086882"/>
              <a:gd name="connsiteX584" fmla="*/ 2667949 w 4232980"/>
              <a:gd name="connsiteY584" fmla="*/ 1394464 h 5086882"/>
              <a:gd name="connsiteX585" fmla="*/ 2804252 w 4232980"/>
              <a:gd name="connsiteY585" fmla="*/ 1295883 h 5086882"/>
              <a:gd name="connsiteX586" fmla="*/ 2672574 w 4232980"/>
              <a:gd name="connsiteY586" fmla="*/ 1164486 h 5086882"/>
              <a:gd name="connsiteX587" fmla="*/ 2592668 w 4232980"/>
              <a:gd name="connsiteY587" fmla="*/ 1223198 h 5086882"/>
              <a:gd name="connsiteX588" fmla="*/ 2490794 w 4232980"/>
              <a:gd name="connsiteY588" fmla="*/ 1242811 h 5086882"/>
              <a:gd name="connsiteX589" fmla="*/ 2384938 w 4232980"/>
              <a:gd name="connsiteY589" fmla="*/ 1217045 h 5086882"/>
              <a:gd name="connsiteX590" fmla="*/ 2315951 w 4232980"/>
              <a:gd name="connsiteY590" fmla="*/ 1143590 h 5086882"/>
              <a:gd name="connsiteX591" fmla="*/ 2302591 w 4232980"/>
              <a:gd name="connsiteY591" fmla="*/ 1109747 h 5086882"/>
              <a:gd name="connsiteX592" fmla="*/ 2848059 w 4232980"/>
              <a:gd name="connsiteY592" fmla="*/ 1108465 h 5086882"/>
              <a:gd name="connsiteX593" fmla="*/ 2856666 w 4232980"/>
              <a:gd name="connsiteY593" fmla="*/ 1056034 h 5086882"/>
              <a:gd name="connsiteX594" fmla="*/ 2858978 w 4232980"/>
              <a:gd name="connsiteY594" fmla="*/ 1012961 h 5086882"/>
              <a:gd name="connsiteX595" fmla="*/ 2847305 w 4232980"/>
              <a:gd name="connsiteY595" fmla="*/ 913800 h 5086882"/>
              <a:gd name="connsiteX596" fmla="*/ 2876228 w 4232980"/>
              <a:gd name="connsiteY596" fmla="*/ 958326 h 5086882"/>
              <a:gd name="connsiteX597" fmla="*/ 2961997 w 4232980"/>
              <a:gd name="connsiteY597" fmla="*/ 1068827 h 5086882"/>
              <a:gd name="connsiteX598" fmla="*/ 2966097 w 4232980"/>
              <a:gd name="connsiteY598" fmla="*/ 1073285 h 5086882"/>
              <a:gd name="connsiteX599" fmla="*/ 2966097 w 4232980"/>
              <a:gd name="connsiteY599" fmla="*/ 1410103 h 5086882"/>
              <a:gd name="connsiteX600" fmla="*/ 3205944 w 4232980"/>
              <a:gd name="connsiteY600" fmla="*/ 1410103 h 5086882"/>
              <a:gd name="connsiteX601" fmla="*/ 3205944 w 4232980"/>
              <a:gd name="connsiteY601" fmla="*/ 1302355 h 5086882"/>
              <a:gd name="connsiteX602" fmla="*/ 3269889 w 4232980"/>
              <a:gd name="connsiteY602" fmla="*/ 1351989 h 5086882"/>
              <a:gd name="connsiteX603" fmla="*/ 4062883 w 4232980"/>
              <a:gd name="connsiteY603" fmla="*/ 1650344 h 5086882"/>
              <a:gd name="connsiteX604" fmla="*/ 4232980 w 4232980"/>
              <a:gd name="connsiteY604" fmla="*/ 1658933 h 5086882"/>
              <a:gd name="connsiteX605" fmla="*/ 4232980 w 4232980"/>
              <a:gd name="connsiteY605" fmla="*/ 3210648 h 5086882"/>
              <a:gd name="connsiteX606" fmla="*/ 4068475 w 4232980"/>
              <a:gd name="connsiteY606" fmla="*/ 3375153 h 5086882"/>
              <a:gd name="connsiteX607" fmla="*/ 1022332 w 4232980"/>
              <a:gd name="connsiteY607" fmla="*/ 3375153 h 5086882"/>
              <a:gd name="connsiteX608" fmla="*/ 857827 w 4232980"/>
              <a:gd name="connsiteY608" fmla="*/ 3210648 h 5086882"/>
              <a:gd name="connsiteX609" fmla="*/ 857827 w 4232980"/>
              <a:gd name="connsiteY609" fmla="*/ 1410104 h 5086882"/>
              <a:gd name="connsiteX610" fmla="*/ 1113848 w 4232980"/>
              <a:gd name="connsiteY610" fmla="*/ 1410104 h 5086882"/>
              <a:gd name="connsiteX611" fmla="*/ 857827 w 4232980"/>
              <a:gd name="connsiteY611" fmla="*/ 759094 h 5086882"/>
              <a:gd name="connsiteX612" fmla="*/ 857827 w 4232980"/>
              <a:gd name="connsiteY612" fmla="*/ 164505 h 5086882"/>
              <a:gd name="connsiteX613" fmla="*/ 1022332 w 4232980"/>
              <a:gd name="connsiteY613" fmla="*/ 0 h 50868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Lst>
            <a:rect l="l" t="t" r="r" b="b"/>
            <a:pathLst>
              <a:path w="4232980" h="5086882">
                <a:moveTo>
                  <a:pt x="0" y="4319915"/>
                </a:moveTo>
                <a:lnTo>
                  <a:pt x="94258" y="4326245"/>
                </a:lnTo>
                <a:cubicBezTo>
                  <a:pt x="337572" y="4366455"/>
                  <a:pt x="557481" y="4522701"/>
                  <a:pt x="667979" y="4763140"/>
                </a:cubicBezTo>
                <a:cubicBezTo>
                  <a:pt x="712186" y="4859331"/>
                  <a:pt x="734766" y="4960026"/>
                  <a:pt x="737758" y="5059723"/>
                </a:cubicBezTo>
                <a:lnTo>
                  <a:pt x="735935" y="5086882"/>
                </a:lnTo>
                <a:lnTo>
                  <a:pt x="165481" y="5086882"/>
                </a:lnTo>
                <a:lnTo>
                  <a:pt x="164842" y="5086882"/>
                </a:lnTo>
                <a:cubicBezTo>
                  <a:pt x="73802" y="5086882"/>
                  <a:pt x="0" y="5013080"/>
                  <a:pt x="0" y="4922040"/>
                </a:cubicBezTo>
                <a:lnTo>
                  <a:pt x="0" y="4921401"/>
                </a:lnTo>
                <a:close/>
                <a:moveTo>
                  <a:pt x="0" y="4283860"/>
                </a:moveTo>
                <a:lnTo>
                  <a:pt x="100105" y="4290580"/>
                </a:lnTo>
                <a:cubicBezTo>
                  <a:pt x="354865" y="4332675"/>
                  <a:pt x="585107" y="4496275"/>
                  <a:pt x="700815" y="4748050"/>
                </a:cubicBezTo>
                <a:cubicBezTo>
                  <a:pt x="747098" y="4848760"/>
                  <a:pt x="770741" y="4954188"/>
                  <a:pt x="773876" y="5058575"/>
                </a:cubicBezTo>
                <a:lnTo>
                  <a:pt x="773346" y="5086882"/>
                </a:lnTo>
                <a:lnTo>
                  <a:pt x="754559" y="5086882"/>
                </a:lnTo>
                <a:lnTo>
                  <a:pt x="751531" y="5086882"/>
                </a:lnTo>
                <a:lnTo>
                  <a:pt x="738959" y="5086882"/>
                </a:lnTo>
                <a:lnTo>
                  <a:pt x="740789" y="5059618"/>
                </a:lnTo>
                <a:cubicBezTo>
                  <a:pt x="737781" y="4959530"/>
                  <a:pt x="715110" y="4858441"/>
                  <a:pt x="670731" y="4761875"/>
                </a:cubicBezTo>
                <a:cubicBezTo>
                  <a:pt x="559784" y="4520459"/>
                  <a:pt x="339029" y="4363595"/>
                  <a:pt x="94761" y="4323236"/>
                </a:cubicBezTo>
                <a:lnTo>
                  <a:pt x="0" y="4316876"/>
                </a:lnTo>
                <a:lnTo>
                  <a:pt x="0" y="4314516"/>
                </a:lnTo>
                <a:close/>
                <a:moveTo>
                  <a:pt x="0" y="4247829"/>
                </a:moveTo>
                <a:lnTo>
                  <a:pt x="105932" y="4254943"/>
                </a:lnTo>
                <a:cubicBezTo>
                  <a:pt x="372146" y="4298936"/>
                  <a:pt x="612750" y="4469888"/>
                  <a:pt x="733650" y="4732960"/>
                </a:cubicBezTo>
                <a:cubicBezTo>
                  <a:pt x="782017" y="4838204"/>
                  <a:pt x="806723" y="4948376"/>
                  <a:pt x="809997" y="5057456"/>
                </a:cubicBezTo>
                <a:lnTo>
                  <a:pt x="809446" y="5086882"/>
                </a:lnTo>
                <a:lnTo>
                  <a:pt x="790697" y="5086882"/>
                </a:lnTo>
                <a:lnTo>
                  <a:pt x="787668" y="5086882"/>
                </a:lnTo>
                <a:lnTo>
                  <a:pt x="776366" y="5086882"/>
                </a:lnTo>
                <a:lnTo>
                  <a:pt x="776898" y="5058474"/>
                </a:lnTo>
                <a:cubicBezTo>
                  <a:pt x="773752" y="4953694"/>
                  <a:pt x="750023" y="4847870"/>
                  <a:pt x="703567" y="4746785"/>
                </a:cubicBezTo>
                <a:cubicBezTo>
                  <a:pt x="587428" y="4494072"/>
                  <a:pt x="356311" y="4329856"/>
                  <a:pt x="100589" y="4287599"/>
                </a:cubicBezTo>
                <a:lnTo>
                  <a:pt x="0" y="4280846"/>
                </a:lnTo>
                <a:lnTo>
                  <a:pt x="0" y="4280590"/>
                </a:lnTo>
                <a:lnTo>
                  <a:pt x="0" y="4277561"/>
                </a:lnTo>
                <a:close/>
                <a:moveTo>
                  <a:pt x="0" y="4211774"/>
                </a:moveTo>
                <a:lnTo>
                  <a:pt x="111778" y="4219277"/>
                </a:lnTo>
                <a:cubicBezTo>
                  <a:pt x="389439" y="4265156"/>
                  <a:pt x="640376" y="4443462"/>
                  <a:pt x="766486" y="4717869"/>
                </a:cubicBezTo>
                <a:cubicBezTo>
                  <a:pt x="816929" y="4827632"/>
                  <a:pt x="842698" y="4942538"/>
                  <a:pt x="846115" y="5056308"/>
                </a:cubicBezTo>
                <a:lnTo>
                  <a:pt x="845543" y="5086882"/>
                </a:lnTo>
                <a:lnTo>
                  <a:pt x="826834" y="5086882"/>
                </a:lnTo>
                <a:lnTo>
                  <a:pt x="823805" y="5086882"/>
                </a:lnTo>
                <a:lnTo>
                  <a:pt x="812476" y="5086882"/>
                </a:lnTo>
                <a:lnTo>
                  <a:pt x="813028" y="5057351"/>
                </a:lnTo>
                <a:cubicBezTo>
                  <a:pt x="809738" y="4947880"/>
                  <a:pt x="784942" y="4837314"/>
                  <a:pt x="736402" y="4731695"/>
                </a:cubicBezTo>
                <a:cubicBezTo>
                  <a:pt x="615053" y="4467645"/>
                  <a:pt x="373603" y="4296076"/>
                  <a:pt x="106435" y="4251933"/>
                </a:cubicBezTo>
                <a:lnTo>
                  <a:pt x="0" y="4244790"/>
                </a:lnTo>
                <a:lnTo>
                  <a:pt x="0" y="4244454"/>
                </a:lnTo>
                <a:lnTo>
                  <a:pt x="0" y="4241424"/>
                </a:lnTo>
                <a:close/>
                <a:moveTo>
                  <a:pt x="0" y="4172893"/>
                </a:moveTo>
                <a:lnTo>
                  <a:pt x="30160" y="4173456"/>
                </a:lnTo>
                <a:cubicBezTo>
                  <a:pt x="353176" y="4195245"/>
                  <a:pt x="654869" y="4388462"/>
                  <a:pt x="799320" y="4702780"/>
                </a:cubicBezTo>
                <a:cubicBezTo>
                  <a:pt x="851848" y="4817077"/>
                  <a:pt x="878679" y="4936726"/>
                  <a:pt x="882235" y="5055190"/>
                </a:cubicBezTo>
                <a:lnTo>
                  <a:pt x="881641" y="5086882"/>
                </a:lnTo>
                <a:lnTo>
                  <a:pt x="862971" y="5086882"/>
                </a:lnTo>
                <a:lnTo>
                  <a:pt x="859942" y="5086882"/>
                </a:lnTo>
                <a:lnTo>
                  <a:pt x="848562" y="5086882"/>
                </a:lnTo>
                <a:lnTo>
                  <a:pt x="849137" y="5056207"/>
                </a:lnTo>
                <a:cubicBezTo>
                  <a:pt x="845709" y="4942044"/>
                  <a:pt x="819854" y="4826743"/>
                  <a:pt x="769238" y="4716605"/>
                </a:cubicBezTo>
                <a:cubicBezTo>
                  <a:pt x="642697" y="4441259"/>
                  <a:pt x="390885" y="4262338"/>
                  <a:pt x="112262" y="4216297"/>
                </a:cubicBezTo>
                <a:lnTo>
                  <a:pt x="0" y="4208760"/>
                </a:lnTo>
                <a:lnTo>
                  <a:pt x="0" y="4208316"/>
                </a:lnTo>
                <a:lnTo>
                  <a:pt x="0" y="4205287"/>
                </a:lnTo>
                <a:close/>
                <a:moveTo>
                  <a:pt x="0" y="4136807"/>
                </a:moveTo>
                <a:lnTo>
                  <a:pt x="32522" y="4137416"/>
                </a:lnTo>
                <a:cubicBezTo>
                  <a:pt x="368334" y="4160076"/>
                  <a:pt x="681994" y="4360946"/>
                  <a:pt x="832156" y="4687690"/>
                </a:cubicBezTo>
                <a:cubicBezTo>
                  <a:pt x="886760" y="4806506"/>
                  <a:pt x="914654" y="4930889"/>
                  <a:pt x="918353" y="5054042"/>
                </a:cubicBezTo>
                <a:lnTo>
                  <a:pt x="917739" y="5086882"/>
                </a:lnTo>
                <a:lnTo>
                  <a:pt x="899107" y="5086882"/>
                </a:lnTo>
                <a:lnTo>
                  <a:pt x="896079" y="5086882"/>
                </a:lnTo>
                <a:lnTo>
                  <a:pt x="884671" y="5086882"/>
                </a:lnTo>
                <a:lnTo>
                  <a:pt x="885266" y="5055085"/>
                </a:lnTo>
                <a:cubicBezTo>
                  <a:pt x="881694" y="4936230"/>
                  <a:pt x="854773" y="4816188"/>
                  <a:pt x="802072" y="4701515"/>
                </a:cubicBezTo>
                <a:cubicBezTo>
                  <a:pt x="657147" y="4386165"/>
                  <a:pt x="354443" y="4192306"/>
                  <a:pt x="30353" y="4170441"/>
                </a:cubicBezTo>
                <a:lnTo>
                  <a:pt x="0" y="4169873"/>
                </a:lnTo>
                <a:lnTo>
                  <a:pt x="0" y="4169151"/>
                </a:lnTo>
                <a:close/>
                <a:moveTo>
                  <a:pt x="0" y="4100697"/>
                </a:moveTo>
                <a:lnTo>
                  <a:pt x="34906" y="4101349"/>
                </a:lnTo>
                <a:cubicBezTo>
                  <a:pt x="383508" y="4124865"/>
                  <a:pt x="709099" y="4333386"/>
                  <a:pt x="864991" y="4672599"/>
                </a:cubicBezTo>
                <a:cubicBezTo>
                  <a:pt x="921679" y="4795950"/>
                  <a:pt x="950635" y="4925076"/>
                  <a:pt x="954474" y="5052923"/>
                </a:cubicBezTo>
                <a:lnTo>
                  <a:pt x="953838" y="5086882"/>
                </a:lnTo>
                <a:lnTo>
                  <a:pt x="935244" y="5086882"/>
                </a:lnTo>
                <a:lnTo>
                  <a:pt x="932216" y="5086882"/>
                </a:lnTo>
                <a:lnTo>
                  <a:pt x="920758" y="5086882"/>
                </a:lnTo>
                <a:lnTo>
                  <a:pt x="921375" y="5053941"/>
                </a:lnTo>
                <a:cubicBezTo>
                  <a:pt x="917666" y="4930395"/>
                  <a:pt x="889685" y="4805617"/>
                  <a:pt x="834908" y="4686426"/>
                </a:cubicBezTo>
                <a:cubicBezTo>
                  <a:pt x="684272" y="4358649"/>
                  <a:pt x="369600" y="4157137"/>
                  <a:pt x="32715" y="4134401"/>
                </a:cubicBezTo>
                <a:lnTo>
                  <a:pt x="0" y="4133788"/>
                </a:lnTo>
                <a:lnTo>
                  <a:pt x="0" y="4133015"/>
                </a:lnTo>
                <a:close/>
                <a:moveTo>
                  <a:pt x="0" y="4064611"/>
                </a:moveTo>
                <a:lnTo>
                  <a:pt x="37267" y="4065308"/>
                </a:lnTo>
                <a:cubicBezTo>
                  <a:pt x="398665" y="4089694"/>
                  <a:pt x="736223" y="4305869"/>
                  <a:pt x="897827" y="4657509"/>
                </a:cubicBezTo>
                <a:cubicBezTo>
                  <a:pt x="956591" y="4785378"/>
                  <a:pt x="986610" y="4919238"/>
                  <a:pt x="990592" y="5051774"/>
                </a:cubicBezTo>
                <a:lnTo>
                  <a:pt x="989935" y="5086882"/>
                </a:lnTo>
                <a:lnTo>
                  <a:pt x="971382" y="5086882"/>
                </a:lnTo>
                <a:lnTo>
                  <a:pt x="968353" y="5086882"/>
                </a:lnTo>
                <a:lnTo>
                  <a:pt x="956868" y="5086882"/>
                </a:lnTo>
                <a:lnTo>
                  <a:pt x="957505" y="5052818"/>
                </a:lnTo>
                <a:cubicBezTo>
                  <a:pt x="953651" y="4924580"/>
                  <a:pt x="924604" y="4795060"/>
                  <a:pt x="867743" y="4671334"/>
                </a:cubicBezTo>
                <a:cubicBezTo>
                  <a:pt x="711377" y="4331089"/>
                  <a:pt x="384775" y="4121926"/>
                  <a:pt x="35099" y="4098334"/>
                </a:cubicBezTo>
                <a:lnTo>
                  <a:pt x="0" y="4097678"/>
                </a:lnTo>
                <a:lnTo>
                  <a:pt x="0" y="4096877"/>
                </a:lnTo>
                <a:close/>
                <a:moveTo>
                  <a:pt x="0" y="4028526"/>
                </a:moveTo>
                <a:lnTo>
                  <a:pt x="39629" y="4029268"/>
                </a:lnTo>
                <a:cubicBezTo>
                  <a:pt x="413822" y="4054525"/>
                  <a:pt x="763347" y="4278352"/>
                  <a:pt x="930661" y="4642419"/>
                </a:cubicBezTo>
                <a:cubicBezTo>
                  <a:pt x="991503" y="4774807"/>
                  <a:pt x="1022581" y="4913403"/>
                  <a:pt x="1026700" y="5050630"/>
                </a:cubicBezTo>
                <a:lnTo>
                  <a:pt x="1026021" y="5086882"/>
                </a:lnTo>
                <a:lnTo>
                  <a:pt x="1007519" y="5086882"/>
                </a:lnTo>
                <a:lnTo>
                  <a:pt x="1004490" y="5086882"/>
                </a:lnTo>
                <a:lnTo>
                  <a:pt x="992954" y="5086882"/>
                </a:lnTo>
                <a:lnTo>
                  <a:pt x="993614" y="5051673"/>
                </a:lnTo>
                <a:cubicBezTo>
                  <a:pt x="989622" y="4918744"/>
                  <a:pt x="959516" y="4784489"/>
                  <a:pt x="900579" y="4656244"/>
                </a:cubicBezTo>
                <a:cubicBezTo>
                  <a:pt x="738501" y="4303572"/>
                  <a:pt x="399932" y="4086755"/>
                  <a:pt x="37460" y="4062293"/>
                </a:cubicBezTo>
                <a:lnTo>
                  <a:pt x="0" y="4061591"/>
                </a:lnTo>
                <a:lnTo>
                  <a:pt x="0" y="4060740"/>
                </a:lnTo>
                <a:close/>
                <a:moveTo>
                  <a:pt x="0" y="3992415"/>
                </a:moveTo>
                <a:lnTo>
                  <a:pt x="42012" y="3993201"/>
                </a:lnTo>
                <a:cubicBezTo>
                  <a:pt x="428996" y="4019313"/>
                  <a:pt x="790452" y="4250793"/>
                  <a:pt x="963497" y="4627329"/>
                </a:cubicBezTo>
                <a:cubicBezTo>
                  <a:pt x="1026422" y="4764252"/>
                  <a:pt x="1058566" y="4907588"/>
                  <a:pt x="1062830" y="5049508"/>
                </a:cubicBezTo>
                <a:lnTo>
                  <a:pt x="1062130" y="5086882"/>
                </a:lnTo>
                <a:lnTo>
                  <a:pt x="1043656" y="5086882"/>
                </a:lnTo>
                <a:lnTo>
                  <a:pt x="1040628" y="5086882"/>
                </a:lnTo>
                <a:lnTo>
                  <a:pt x="1029063" y="5086882"/>
                </a:lnTo>
                <a:lnTo>
                  <a:pt x="1029743" y="5050551"/>
                </a:lnTo>
                <a:cubicBezTo>
                  <a:pt x="1025607" y="4912930"/>
                  <a:pt x="994435" y="4773933"/>
                  <a:pt x="933413" y="4641154"/>
                </a:cubicBezTo>
                <a:cubicBezTo>
                  <a:pt x="765605" y="4276013"/>
                  <a:pt x="415106" y="4051545"/>
                  <a:pt x="39844" y="4026227"/>
                </a:cubicBezTo>
                <a:lnTo>
                  <a:pt x="0" y="4025482"/>
                </a:lnTo>
                <a:lnTo>
                  <a:pt x="0" y="4024604"/>
                </a:lnTo>
                <a:close/>
                <a:moveTo>
                  <a:pt x="0" y="3956329"/>
                </a:moveTo>
                <a:lnTo>
                  <a:pt x="44375" y="3957161"/>
                </a:lnTo>
                <a:cubicBezTo>
                  <a:pt x="444154" y="3984143"/>
                  <a:pt x="817577" y="4223276"/>
                  <a:pt x="996332" y="4612239"/>
                </a:cubicBezTo>
                <a:cubicBezTo>
                  <a:pt x="1061334" y="4753680"/>
                  <a:pt x="1094538" y="4901752"/>
                  <a:pt x="1098939" y="5048363"/>
                </a:cubicBezTo>
                <a:lnTo>
                  <a:pt x="1098217" y="5086882"/>
                </a:lnTo>
                <a:lnTo>
                  <a:pt x="1079793" y="5086882"/>
                </a:lnTo>
                <a:lnTo>
                  <a:pt x="1076765" y="5086882"/>
                </a:lnTo>
                <a:lnTo>
                  <a:pt x="1065150" y="5086882"/>
                </a:lnTo>
                <a:lnTo>
                  <a:pt x="1065852" y="5049407"/>
                </a:lnTo>
                <a:cubicBezTo>
                  <a:pt x="1061578" y="4907094"/>
                  <a:pt x="1029347" y="4763362"/>
                  <a:pt x="966249" y="4626064"/>
                </a:cubicBezTo>
                <a:cubicBezTo>
                  <a:pt x="792730" y="4248496"/>
                  <a:pt x="430263" y="4016374"/>
                  <a:pt x="42205" y="3990186"/>
                </a:cubicBezTo>
                <a:lnTo>
                  <a:pt x="0" y="3989396"/>
                </a:lnTo>
                <a:lnTo>
                  <a:pt x="0" y="3988468"/>
                </a:lnTo>
                <a:close/>
                <a:moveTo>
                  <a:pt x="0" y="3920219"/>
                </a:moveTo>
                <a:lnTo>
                  <a:pt x="46758" y="3921094"/>
                </a:lnTo>
                <a:cubicBezTo>
                  <a:pt x="459328" y="3948933"/>
                  <a:pt x="844681" y="4195716"/>
                  <a:pt x="1029168" y="4597149"/>
                </a:cubicBezTo>
                <a:cubicBezTo>
                  <a:pt x="1096253" y="4743124"/>
                  <a:pt x="1130523" y="4895938"/>
                  <a:pt x="1135069" y="5047241"/>
                </a:cubicBezTo>
                <a:lnTo>
                  <a:pt x="1134327" y="5086882"/>
                </a:lnTo>
                <a:lnTo>
                  <a:pt x="1115931" y="5086882"/>
                </a:lnTo>
                <a:lnTo>
                  <a:pt x="1112902" y="5086882"/>
                </a:lnTo>
                <a:lnTo>
                  <a:pt x="1101260" y="5086882"/>
                </a:lnTo>
                <a:lnTo>
                  <a:pt x="1101982" y="5048285"/>
                </a:lnTo>
                <a:cubicBezTo>
                  <a:pt x="1097564" y="4901280"/>
                  <a:pt x="1064266" y="4752806"/>
                  <a:pt x="999084" y="4610974"/>
                </a:cubicBezTo>
                <a:cubicBezTo>
                  <a:pt x="819835" y="4220936"/>
                  <a:pt x="445437" y="3981164"/>
                  <a:pt x="44589" y="3954120"/>
                </a:cubicBezTo>
                <a:lnTo>
                  <a:pt x="0" y="3953286"/>
                </a:lnTo>
                <a:lnTo>
                  <a:pt x="0" y="3952330"/>
                </a:lnTo>
                <a:close/>
                <a:moveTo>
                  <a:pt x="0" y="3883348"/>
                </a:moveTo>
                <a:lnTo>
                  <a:pt x="41323" y="3883813"/>
                </a:lnTo>
                <a:cubicBezTo>
                  <a:pt x="158151" y="3890889"/>
                  <a:pt x="274581" y="3915263"/>
                  <a:pt x="387445" y="3957052"/>
                </a:cubicBezTo>
                <a:cubicBezTo>
                  <a:pt x="688416" y="4068491"/>
                  <a:pt x="927974" y="4290420"/>
                  <a:pt x="1062002" y="4582059"/>
                </a:cubicBezTo>
                <a:cubicBezTo>
                  <a:pt x="1129016" y="4727878"/>
                  <a:pt x="1165624" y="4882368"/>
                  <a:pt x="1171548" y="5038025"/>
                </a:cubicBezTo>
                <a:lnTo>
                  <a:pt x="1170998" y="5086882"/>
                </a:lnTo>
                <a:lnTo>
                  <a:pt x="1152068" y="5086882"/>
                </a:lnTo>
                <a:lnTo>
                  <a:pt x="1149039" y="5086882"/>
                </a:lnTo>
                <a:lnTo>
                  <a:pt x="1137347" y="5086882"/>
                </a:lnTo>
                <a:lnTo>
                  <a:pt x="1138091" y="5047140"/>
                </a:lnTo>
                <a:cubicBezTo>
                  <a:pt x="1133535" y="4895444"/>
                  <a:pt x="1099178" y="4742235"/>
                  <a:pt x="1031920" y="4595884"/>
                </a:cubicBezTo>
                <a:cubicBezTo>
                  <a:pt x="846959" y="4193419"/>
                  <a:pt x="460595" y="3945993"/>
                  <a:pt x="46951" y="3918079"/>
                </a:cubicBezTo>
                <a:lnTo>
                  <a:pt x="0" y="3917200"/>
                </a:lnTo>
                <a:lnTo>
                  <a:pt x="0" y="3916193"/>
                </a:lnTo>
                <a:close/>
                <a:moveTo>
                  <a:pt x="165481" y="3420915"/>
                </a:moveTo>
                <a:lnTo>
                  <a:pt x="1500486" y="3420915"/>
                </a:lnTo>
                <a:cubicBezTo>
                  <a:pt x="1591879" y="3420915"/>
                  <a:pt x="1665967" y="3495003"/>
                  <a:pt x="1665967" y="3586396"/>
                </a:cubicBezTo>
                <a:lnTo>
                  <a:pt x="1665967" y="4921401"/>
                </a:lnTo>
                <a:cubicBezTo>
                  <a:pt x="1665967" y="4944250"/>
                  <a:pt x="1661337" y="4966016"/>
                  <a:pt x="1652963" y="4985814"/>
                </a:cubicBezTo>
                <a:lnTo>
                  <a:pt x="1652746" y="4986136"/>
                </a:lnTo>
                <a:lnTo>
                  <a:pt x="1652732" y="4986204"/>
                </a:lnTo>
                <a:cubicBezTo>
                  <a:pt x="1627708" y="5045369"/>
                  <a:pt x="1569124" y="5086882"/>
                  <a:pt x="1500844" y="5086882"/>
                </a:cubicBezTo>
                <a:lnTo>
                  <a:pt x="1500486" y="5086882"/>
                </a:lnTo>
                <a:lnTo>
                  <a:pt x="1188204" y="5086882"/>
                </a:lnTo>
                <a:lnTo>
                  <a:pt x="1185181" y="5086882"/>
                </a:lnTo>
                <a:lnTo>
                  <a:pt x="1173798" y="5086882"/>
                </a:lnTo>
                <a:lnTo>
                  <a:pt x="1174533" y="5046353"/>
                </a:lnTo>
                <a:cubicBezTo>
                  <a:pt x="1169740" y="4889955"/>
                  <a:pt x="1134204" y="4731914"/>
                  <a:pt x="1064754" y="4580794"/>
                </a:cubicBezTo>
                <a:cubicBezTo>
                  <a:pt x="873767" y="4165215"/>
                  <a:pt x="476026" y="3910176"/>
                  <a:pt x="49662" y="3881633"/>
                </a:cubicBezTo>
                <a:lnTo>
                  <a:pt x="0" y="3880732"/>
                </a:lnTo>
                <a:lnTo>
                  <a:pt x="0" y="3880055"/>
                </a:lnTo>
                <a:lnTo>
                  <a:pt x="0" y="3586819"/>
                </a:lnTo>
                <a:lnTo>
                  <a:pt x="0" y="3586396"/>
                </a:lnTo>
                <a:cubicBezTo>
                  <a:pt x="0" y="3495003"/>
                  <a:pt x="74088" y="3420915"/>
                  <a:pt x="165481" y="3420915"/>
                </a:cubicBezTo>
                <a:close/>
                <a:moveTo>
                  <a:pt x="1858820" y="3420914"/>
                </a:moveTo>
                <a:lnTo>
                  <a:pt x="2396443" y="3420914"/>
                </a:lnTo>
                <a:cubicBezTo>
                  <a:pt x="2474032" y="3420914"/>
                  <a:pt x="2536931" y="3483813"/>
                  <a:pt x="2536931" y="3561402"/>
                </a:cubicBezTo>
                <a:lnTo>
                  <a:pt x="2536931" y="4099025"/>
                </a:lnTo>
                <a:cubicBezTo>
                  <a:pt x="2536931" y="4176614"/>
                  <a:pt x="2474032" y="4239513"/>
                  <a:pt x="2396443" y="4239513"/>
                </a:cubicBezTo>
                <a:lnTo>
                  <a:pt x="1858820" y="4239513"/>
                </a:lnTo>
                <a:cubicBezTo>
                  <a:pt x="1781231" y="4239513"/>
                  <a:pt x="1718332" y="4176614"/>
                  <a:pt x="1718332" y="4099025"/>
                </a:cubicBezTo>
                <a:lnTo>
                  <a:pt x="1718332" y="3561402"/>
                </a:lnTo>
                <a:cubicBezTo>
                  <a:pt x="1718332" y="3483813"/>
                  <a:pt x="1781231" y="3420914"/>
                  <a:pt x="1858820" y="3420914"/>
                </a:cubicBezTo>
                <a:close/>
                <a:moveTo>
                  <a:pt x="3578802" y="1410103"/>
                </a:moveTo>
                <a:lnTo>
                  <a:pt x="3694248" y="1410103"/>
                </a:lnTo>
                <a:lnTo>
                  <a:pt x="3695638" y="1410702"/>
                </a:lnTo>
                <a:cubicBezTo>
                  <a:pt x="3816619" y="1456783"/>
                  <a:pt x="3944981" y="1487776"/>
                  <a:pt x="4078413" y="1501369"/>
                </a:cubicBezTo>
                <a:lnTo>
                  <a:pt x="4232980" y="1509200"/>
                </a:lnTo>
                <a:lnTo>
                  <a:pt x="4232980" y="1554928"/>
                </a:lnTo>
                <a:lnTo>
                  <a:pt x="4073749" y="1546860"/>
                </a:lnTo>
                <a:cubicBezTo>
                  <a:pt x="3936289" y="1532856"/>
                  <a:pt x="3804051" y="1500926"/>
                  <a:pt x="3679417" y="1453452"/>
                </a:cubicBezTo>
                <a:close/>
                <a:moveTo>
                  <a:pt x="3709146" y="1362239"/>
                </a:moveTo>
                <a:lnTo>
                  <a:pt x="3713334" y="1364043"/>
                </a:lnTo>
                <a:cubicBezTo>
                  <a:pt x="3830328" y="1408603"/>
                  <a:pt x="3954462" y="1438572"/>
                  <a:pt x="4083501" y="1451716"/>
                </a:cubicBezTo>
                <a:lnTo>
                  <a:pt x="4232980" y="1459288"/>
                </a:lnTo>
                <a:lnTo>
                  <a:pt x="4232980" y="1505017"/>
                </a:lnTo>
                <a:lnTo>
                  <a:pt x="4078836" y="1497208"/>
                </a:lnTo>
                <a:cubicBezTo>
                  <a:pt x="3990125" y="1488172"/>
                  <a:pt x="3903662" y="1471423"/>
                  <a:pt x="3820129" y="1447646"/>
                </a:cubicBezTo>
                <a:lnTo>
                  <a:pt x="3707078" y="1410103"/>
                </a:lnTo>
                <a:lnTo>
                  <a:pt x="3709146" y="1410103"/>
                </a:lnTo>
                <a:close/>
                <a:moveTo>
                  <a:pt x="3709146" y="1307929"/>
                </a:moveTo>
                <a:lnTo>
                  <a:pt x="3731069" y="1317374"/>
                </a:lnTo>
                <a:cubicBezTo>
                  <a:pt x="3806405" y="1346069"/>
                  <a:pt x="3884805" y="1368501"/>
                  <a:pt x="3965630" y="1384029"/>
                </a:cubicBezTo>
                <a:lnTo>
                  <a:pt x="4031040" y="1393621"/>
                </a:lnTo>
                <a:lnTo>
                  <a:pt x="4075862" y="1412924"/>
                </a:lnTo>
                <a:cubicBezTo>
                  <a:pt x="4107850" y="1421545"/>
                  <a:pt x="4141861" y="1425872"/>
                  <a:pt x="4177896" y="1425872"/>
                </a:cubicBezTo>
                <a:lnTo>
                  <a:pt x="4232980" y="1419989"/>
                </a:lnTo>
                <a:lnTo>
                  <a:pt x="4232980" y="1455105"/>
                </a:lnTo>
                <a:lnTo>
                  <a:pt x="4083940" y="1447553"/>
                </a:lnTo>
                <a:cubicBezTo>
                  <a:pt x="3955279" y="1434446"/>
                  <a:pt x="3831505" y="1404559"/>
                  <a:pt x="3714847" y="1360123"/>
                </a:cubicBezTo>
                <a:lnTo>
                  <a:pt x="3709146" y="1357667"/>
                </a:lnTo>
                <a:close/>
                <a:moveTo>
                  <a:pt x="3709146" y="1253647"/>
                </a:moveTo>
                <a:lnTo>
                  <a:pt x="3748765" y="1270715"/>
                </a:lnTo>
                <a:cubicBezTo>
                  <a:pt x="3785104" y="1284555"/>
                  <a:pt x="3822182" y="1296885"/>
                  <a:pt x="3859923" y="1307627"/>
                </a:cubicBezTo>
                <a:lnTo>
                  <a:pt x="3922484" y="1322509"/>
                </a:lnTo>
                <a:lnTo>
                  <a:pt x="3985967" y="1374210"/>
                </a:lnTo>
                <a:lnTo>
                  <a:pt x="4016173" y="1387218"/>
                </a:lnTo>
                <a:lnTo>
                  <a:pt x="3966414" y="1379922"/>
                </a:lnTo>
                <a:cubicBezTo>
                  <a:pt x="3885826" y="1364440"/>
                  <a:pt x="3807657" y="1342076"/>
                  <a:pt x="3732543" y="1313466"/>
                </a:cubicBezTo>
                <a:lnTo>
                  <a:pt x="3709146" y="1303386"/>
                </a:lnTo>
                <a:close/>
                <a:moveTo>
                  <a:pt x="3205944" y="1238305"/>
                </a:moveTo>
                <a:lnTo>
                  <a:pt x="3299404" y="1310888"/>
                </a:lnTo>
                <a:cubicBezTo>
                  <a:pt x="3520917" y="1468530"/>
                  <a:pt x="3783761" y="1571698"/>
                  <a:pt x="4068222" y="1600676"/>
                </a:cubicBezTo>
                <a:lnTo>
                  <a:pt x="4232980" y="1609023"/>
                </a:lnTo>
                <a:lnTo>
                  <a:pt x="4232980" y="1654750"/>
                </a:lnTo>
                <a:lnTo>
                  <a:pt x="4068172" y="1646720"/>
                </a:lnTo>
                <a:cubicBezTo>
                  <a:pt x="3782440" y="1618722"/>
                  <a:pt x="3512230" y="1518086"/>
                  <a:pt x="3279279" y="1353814"/>
                </a:cubicBezTo>
                <a:lnTo>
                  <a:pt x="3205944" y="1297229"/>
                </a:lnTo>
                <a:close/>
                <a:moveTo>
                  <a:pt x="4208211" y="1208478"/>
                </a:moveTo>
                <a:lnTo>
                  <a:pt x="4225566" y="1209357"/>
                </a:lnTo>
                <a:lnTo>
                  <a:pt x="4220161" y="1209994"/>
                </a:lnTo>
                <a:close/>
                <a:moveTo>
                  <a:pt x="3709146" y="1199336"/>
                </a:moveTo>
                <a:lnTo>
                  <a:pt x="3766500" y="1224045"/>
                </a:lnTo>
                <a:lnTo>
                  <a:pt x="3872708" y="1259318"/>
                </a:lnTo>
                <a:lnTo>
                  <a:pt x="3911120" y="1313254"/>
                </a:lnTo>
                <a:lnTo>
                  <a:pt x="3915025" y="1316435"/>
                </a:lnTo>
                <a:lnTo>
                  <a:pt x="3861092" y="1303605"/>
                </a:lnTo>
                <a:cubicBezTo>
                  <a:pt x="3823468" y="1292896"/>
                  <a:pt x="3786505" y="1280605"/>
                  <a:pt x="3750278" y="1266807"/>
                </a:cubicBezTo>
                <a:lnTo>
                  <a:pt x="3709146" y="1249087"/>
                </a:lnTo>
                <a:close/>
                <a:moveTo>
                  <a:pt x="3205944" y="1172580"/>
                </a:moveTo>
                <a:lnTo>
                  <a:pt x="3224355" y="1189518"/>
                </a:lnTo>
                <a:cubicBezTo>
                  <a:pt x="3291281" y="1246127"/>
                  <a:pt x="3363011" y="1297224"/>
                  <a:pt x="3438838" y="1342103"/>
                </a:cubicBezTo>
                <a:lnTo>
                  <a:pt x="3469300" y="1358430"/>
                </a:lnTo>
                <a:lnTo>
                  <a:pt x="3469300" y="1410103"/>
                </a:lnTo>
                <a:lnTo>
                  <a:pt x="3568183" y="1410103"/>
                </a:lnTo>
                <a:lnTo>
                  <a:pt x="3677904" y="1457371"/>
                </a:lnTo>
                <a:cubicBezTo>
                  <a:pt x="3802875" y="1504969"/>
                  <a:pt x="3935473" y="1536982"/>
                  <a:pt x="4073310" y="1551022"/>
                </a:cubicBezTo>
                <a:lnTo>
                  <a:pt x="4232980" y="1559111"/>
                </a:lnTo>
                <a:lnTo>
                  <a:pt x="4232980" y="1604840"/>
                </a:lnTo>
                <a:lnTo>
                  <a:pt x="4068645" y="1596515"/>
                </a:lnTo>
                <a:cubicBezTo>
                  <a:pt x="3784915" y="1567613"/>
                  <a:pt x="3522751" y="1464716"/>
                  <a:pt x="3301813" y="1307484"/>
                </a:cubicBezTo>
                <a:lnTo>
                  <a:pt x="3205944" y="1233032"/>
                </a:lnTo>
                <a:close/>
                <a:moveTo>
                  <a:pt x="4091573" y="1150497"/>
                </a:moveTo>
                <a:lnTo>
                  <a:pt x="4114079" y="1153797"/>
                </a:lnTo>
                <a:lnTo>
                  <a:pt x="4232980" y="1159821"/>
                </a:lnTo>
                <a:lnTo>
                  <a:pt x="4232980" y="1205550"/>
                </a:lnTo>
                <a:lnTo>
                  <a:pt x="4169720" y="1202345"/>
                </a:lnTo>
                <a:lnTo>
                  <a:pt x="4132419" y="1186535"/>
                </a:lnTo>
                <a:cubicBezTo>
                  <a:pt x="4119380" y="1178716"/>
                  <a:pt x="4107753" y="1169454"/>
                  <a:pt x="4097556" y="1158766"/>
                </a:cubicBezTo>
                <a:close/>
                <a:moveTo>
                  <a:pt x="3709146" y="1145054"/>
                </a:moveTo>
                <a:lnTo>
                  <a:pt x="3784195" y="1177386"/>
                </a:lnTo>
                <a:lnTo>
                  <a:pt x="3840214" y="1195988"/>
                </a:lnTo>
                <a:lnTo>
                  <a:pt x="3854289" y="1233454"/>
                </a:lnTo>
                <a:lnTo>
                  <a:pt x="3868604" y="1253555"/>
                </a:lnTo>
                <a:lnTo>
                  <a:pt x="3767974" y="1220137"/>
                </a:lnTo>
                <a:lnTo>
                  <a:pt x="3709146" y="1194793"/>
                </a:lnTo>
                <a:close/>
                <a:moveTo>
                  <a:pt x="3205944" y="1104816"/>
                </a:moveTo>
                <a:lnTo>
                  <a:pt x="3256564" y="1151386"/>
                </a:lnTo>
                <a:cubicBezTo>
                  <a:pt x="3321355" y="1206191"/>
                  <a:pt x="3390796" y="1255659"/>
                  <a:pt x="3464204" y="1299107"/>
                </a:cubicBezTo>
                <a:lnTo>
                  <a:pt x="3469300" y="1301839"/>
                </a:lnTo>
                <a:lnTo>
                  <a:pt x="3469300" y="1353657"/>
                </a:lnTo>
                <a:lnTo>
                  <a:pt x="3440993" y="1338484"/>
                </a:lnTo>
                <a:cubicBezTo>
                  <a:pt x="3365369" y="1293723"/>
                  <a:pt x="3293830" y="1242760"/>
                  <a:pt x="3227081" y="1186300"/>
                </a:cubicBezTo>
                <a:lnTo>
                  <a:pt x="3205944" y="1166854"/>
                </a:lnTo>
                <a:close/>
                <a:moveTo>
                  <a:pt x="4061080" y="1095623"/>
                </a:moveTo>
                <a:lnTo>
                  <a:pt x="4119183" y="1104144"/>
                </a:lnTo>
                <a:lnTo>
                  <a:pt x="4232980" y="1109910"/>
                </a:lnTo>
                <a:lnTo>
                  <a:pt x="4232980" y="1155638"/>
                </a:lnTo>
                <a:lnTo>
                  <a:pt x="4114517" y="1149635"/>
                </a:lnTo>
                <a:lnTo>
                  <a:pt x="4088151" y="1145768"/>
                </a:lnTo>
                <a:lnTo>
                  <a:pt x="4071269" y="1122439"/>
                </a:lnTo>
                <a:close/>
                <a:moveTo>
                  <a:pt x="3709146" y="1090742"/>
                </a:moveTo>
                <a:lnTo>
                  <a:pt x="3801930" y="1130717"/>
                </a:lnTo>
                <a:lnTo>
                  <a:pt x="3818236" y="1136132"/>
                </a:lnTo>
                <a:lnTo>
                  <a:pt x="3818448" y="1138046"/>
                </a:lnTo>
                <a:lnTo>
                  <a:pt x="3838322" y="1190949"/>
                </a:lnTo>
                <a:lnTo>
                  <a:pt x="3785709" y="1173478"/>
                </a:lnTo>
                <a:lnTo>
                  <a:pt x="3709146" y="1140495"/>
                </a:lnTo>
                <a:close/>
                <a:moveTo>
                  <a:pt x="4050825" y="1043722"/>
                </a:moveTo>
                <a:lnTo>
                  <a:pt x="4124270" y="1054491"/>
                </a:lnTo>
                <a:lnTo>
                  <a:pt x="4232980" y="1059998"/>
                </a:lnTo>
                <a:lnTo>
                  <a:pt x="4232980" y="1105727"/>
                </a:lnTo>
                <a:lnTo>
                  <a:pt x="4119605" y="1099983"/>
                </a:lnTo>
                <a:lnTo>
                  <a:pt x="4059381" y="1091152"/>
                </a:lnTo>
                <a:lnTo>
                  <a:pt x="4054793" y="1079078"/>
                </a:lnTo>
                <a:close/>
                <a:moveTo>
                  <a:pt x="3205944" y="1037120"/>
                </a:moveTo>
                <a:lnTo>
                  <a:pt x="3288735" y="1113286"/>
                </a:lnTo>
                <a:cubicBezTo>
                  <a:pt x="3320062" y="1139784"/>
                  <a:pt x="3352513" y="1164992"/>
                  <a:pt x="3386006" y="1188827"/>
                </a:cubicBezTo>
                <a:lnTo>
                  <a:pt x="3469300" y="1242981"/>
                </a:lnTo>
                <a:lnTo>
                  <a:pt x="3469300" y="1297108"/>
                </a:lnTo>
                <a:lnTo>
                  <a:pt x="3466317" y="1295509"/>
                </a:lnTo>
                <a:cubicBezTo>
                  <a:pt x="3393112" y="1252183"/>
                  <a:pt x="3323863" y="1202852"/>
                  <a:pt x="3259252" y="1148200"/>
                </a:cubicBezTo>
                <a:lnTo>
                  <a:pt x="3205944" y="1099157"/>
                </a:lnTo>
                <a:close/>
                <a:moveTo>
                  <a:pt x="3709146" y="1033348"/>
                </a:moveTo>
                <a:lnTo>
                  <a:pt x="3728523" y="1044809"/>
                </a:lnTo>
                <a:lnTo>
                  <a:pt x="3812111" y="1080820"/>
                </a:lnTo>
                <a:lnTo>
                  <a:pt x="3817730" y="1131566"/>
                </a:lnTo>
                <a:lnTo>
                  <a:pt x="3803405" y="1126809"/>
                </a:lnTo>
                <a:lnTo>
                  <a:pt x="3709146" y="1086201"/>
                </a:lnTo>
                <a:close/>
                <a:moveTo>
                  <a:pt x="3709146" y="975555"/>
                </a:moveTo>
                <a:lnTo>
                  <a:pt x="3750163" y="999819"/>
                </a:lnTo>
                <a:lnTo>
                  <a:pt x="3807139" y="1024367"/>
                </a:lnTo>
                <a:lnTo>
                  <a:pt x="3806500" y="1030140"/>
                </a:lnTo>
                <a:lnTo>
                  <a:pt x="3811580" y="1076019"/>
                </a:lnTo>
                <a:lnTo>
                  <a:pt x="3730365" y="1041027"/>
                </a:lnTo>
                <a:lnTo>
                  <a:pt x="3709146" y="1028475"/>
                </a:lnTo>
                <a:close/>
                <a:moveTo>
                  <a:pt x="3207467" y="963924"/>
                </a:moveTo>
                <a:lnTo>
                  <a:pt x="3233504" y="994711"/>
                </a:lnTo>
                <a:cubicBezTo>
                  <a:pt x="3289519" y="1050726"/>
                  <a:pt x="3350198" y="1102077"/>
                  <a:pt x="3414901" y="1148124"/>
                </a:cubicBezTo>
                <a:lnTo>
                  <a:pt x="3469300" y="1183492"/>
                </a:lnTo>
                <a:lnTo>
                  <a:pt x="3469300" y="1237960"/>
                </a:lnTo>
                <a:lnTo>
                  <a:pt x="3388457" y="1185397"/>
                </a:lnTo>
                <a:cubicBezTo>
                  <a:pt x="3355059" y="1161629"/>
                  <a:pt x="3322700" y="1136491"/>
                  <a:pt x="3291462" y="1110068"/>
                </a:cubicBezTo>
                <a:lnTo>
                  <a:pt x="3205944" y="1031392"/>
                </a:lnTo>
                <a:lnTo>
                  <a:pt x="3205944" y="976939"/>
                </a:lnTo>
                <a:close/>
                <a:moveTo>
                  <a:pt x="3708341" y="917330"/>
                </a:moveTo>
                <a:lnTo>
                  <a:pt x="3771762" y="954845"/>
                </a:lnTo>
                <a:lnTo>
                  <a:pt x="3813096" y="970570"/>
                </a:lnTo>
                <a:lnTo>
                  <a:pt x="3807619" y="1020031"/>
                </a:lnTo>
                <a:lnTo>
                  <a:pt x="3751964" y="996054"/>
                </a:lnTo>
                <a:lnTo>
                  <a:pt x="3709146" y="970725"/>
                </a:lnTo>
                <a:lnTo>
                  <a:pt x="3709146" y="923739"/>
                </a:lnTo>
                <a:close/>
                <a:moveTo>
                  <a:pt x="3223985" y="906505"/>
                </a:moveTo>
                <a:lnTo>
                  <a:pt x="3268763" y="959451"/>
                </a:lnTo>
                <a:cubicBezTo>
                  <a:pt x="3322800" y="1013488"/>
                  <a:pt x="3381336" y="1063025"/>
                  <a:pt x="3443755" y="1107445"/>
                </a:cubicBezTo>
                <a:lnTo>
                  <a:pt x="3469300" y="1124054"/>
                </a:lnTo>
                <a:lnTo>
                  <a:pt x="3469300" y="1178522"/>
                </a:lnTo>
                <a:lnTo>
                  <a:pt x="3417310" y="1144720"/>
                </a:lnTo>
                <a:cubicBezTo>
                  <a:pt x="3352799" y="1098810"/>
                  <a:pt x="3292300" y="1047612"/>
                  <a:pt x="3236452" y="991764"/>
                </a:cubicBezTo>
                <a:lnTo>
                  <a:pt x="3208128" y="958273"/>
                </a:lnTo>
                <a:lnTo>
                  <a:pt x="3210263" y="940020"/>
                </a:lnTo>
                <a:cubicBezTo>
                  <a:pt x="3213138" y="928418"/>
                  <a:pt x="3217441" y="917522"/>
                  <a:pt x="3223158" y="907330"/>
                </a:cubicBezTo>
                <a:close/>
                <a:moveTo>
                  <a:pt x="3259314" y="871252"/>
                </a:moveTo>
                <a:lnTo>
                  <a:pt x="3304058" y="924158"/>
                </a:lnTo>
                <a:lnTo>
                  <a:pt x="3469300" y="1063908"/>
                </a:lnTo>
                <a:lnTo>
                  <a:pt x="3469300" y="1119057"/>
                </a:lnTo>
                <a:lnTo>
                  <a:pt x="3446206" y="1104042"/>
                </a:lnTo>
                <a:cubicBezTo>
                  <a:pt x="3383977" y="1059759"/>
                  <a:pt x="3325619" y="1010375"/>
                  <a:pt x="3271746" y="956504"/>
                </a:cubicBezTo>
                <a:lnTo>
                  <a:pt x="3226953" y="903543"/>
                </a:lnTo>
                <a:close/>
                <a:moveTo>
                  <a:pt x="3377870" y="850922"/>
                </a:moveTo>
                <a:lnTo>
                  <a:pt x="3390711" y="853217"/>
                </a:lnTo>
                <a:cubicBezTo>
                  <a:pt x="3406255" y="859354"/>
                  <a:pt x="3420161" y="868552"/>
                  <a:pt x="3432429" y="880794"/>
                </a:cubicBezTo>
                <a:lnTo>
                  <a:pt x="3456062" y="917051"/>
                </a:lnTo>
                <a:close/>
                <a:moveTo>
                  <a:pt x="4221703" y="850285"/>
                </a:moveTo>
                <a:lnTo>
                  <a:pt x="4232980" y="851686"/>
                </a:lnTo>
                <a:lnTo>
                  <a:pt x="4232980" y="1055815"/>
                </a:lnTo>
                <a:lnTo>
                  <a:pt x="4124709" y="1050329"/>
                </a:lnTo>
                <a:lnTo>
                  <a:pt x="4050343" y="1039422"/>
                </a:lnTo>
                <a:lnTo>
                  <a:pt x="4049301" y="1030140"/>
                </a:lnTo>
                <a:cubicBezTo>
                  <a:pt x="4049301" y="995656"/>
                  <a:pt x="4056881" y="965018"/>
                  <a:pt x="4072040" y="937841"/>
                </a:cubicBezTo>
                <a:cubicBezTo>
                  <a:pt x="4087199" y="910792"/>
                  <a:pt x="4107496" y="889384"/>
                  <a:pt x="4133190" y="873744"/>
                </a:cubicBezTo>
                <a:cubicBezTo>
                  <a:pt x="4158754" y="858105"/>
                  <a:pt x="4188302" y="850285"/>
                  <a:pt x="4221703" y="850285"/>
                </a:cubicBezTo>
                <a:close/>
                <a:moveTo>
                  <a:pt x="3304609" y="847859"/>
                </a:moveTo>
                <a:lnTo>
                  <a:pt x="3339316" y="888898"/>
                </a:lnTo>
                <a:lnTo>
                  <a:pt x="3469300" y="998828"/>
                </a:lnTo>
                <a:lnTo>
                  <a:pt x="3469300" y="1058468"/>
                </a:lnTo>
                <a:lnTo>
                  <a:pt x="3307004" y="921210"/>
                </a:lnTo>
                <a:lnTo>
                  <a:pt x="3262264" y="868308"/>
                </a:lnTo>
                <a:lnTo>
                  <a:pt x="3270177" y="860411"/>
                </a:lnTo>
                <a:cubicBezTo>
                  <a:pt x="3280069" y="854963"/>
                  <a:pt x="3290764" y="850861"/>
                  <a:pt x="3302262" y="848121"/>
                </a:cubicBezTo>
                <a:close/>
                <a:moveTo>
                  <a:pt x="3339163" y="844003"/>
                </a:moveTo>
                <a:lnTo>
                  <a:pt x="3371356" y="849757"/>
                </a:lnTo>
                <a:lnTo>
                  <a:pt x="3374610" y="853605"/>
                </a:lnTo>
                <a:lnTo>
                  <a:pt x="3460606" y="926334"/>
                </a:lnTo>
                <a:lnTo>
                  <a:pt x="3469300" y="976939"/>
                </a:lnTo>
                <a:lnTo>
                  <a:pt x="3469300" y="993354"/>
                </a:lnTo>
                <a:lnTo>
                  <a:pt x="3342298" y="885951"/>
                </a:lnTo>
                <a:lnTo>
                  <a:pt x="3309610" y="847301"/>
                </a:lnTo>
                <a:close/>
                <a:moveTo>
                  <a:pt x="1572102" y="843874"/>
                </a:moveTo>
                <a:cubicBezTo>
                  <a:pt x="1604476" y="843874"/>
                  <a:pt x="1634537" y="851181"/>
                  <a:pt x="1659074" y="865795"/>
                </a:cubicBezTo>
                <a:cubicBezTo>
                  <a:pt x="1683611" y="880409"/>
                  <a:pt x="1702367" y="900151"/>
                  <a:pt x="1715470" y="925277"/>
                </a:cubicBezTo>
                <a:cubicBezTo>
                  <a:pt x="1728574" y="950275"/>
                  <a:pt x="1734997" y="978477"/>
                  <a:pt x="1734997" y="1009756"/>
                </a:cubicBezTo>
                <a:cubicBezTo>
                  <a:pt x="1734997" y="1041035"/>
                  <a:pt x="1728446" y="1068981"/>
                  <a:pt x="1715470" y="1093466"/>
                </a:cubicBezTo>
                <a:cubicBezTo>
                  <a:pt x="1702367" y="1117951"/>
                  <a:pt x="1683611" y="1137565"/>
                  <a:pt x="1659074" y="1152179"/>
                </a:cubicBezTo>
                <a:lnTo>
                  <a:pt x="1659074" y="1152051"/>
                </a:lnTo>
                <a:cubicBezTo>
                  <a:pt x="1634537" y="1166665"/>
                  <a:pt x="1605503" y="1173972"/>
                  <a:pt x="1572102" y="1173972"/>
                </a:cubicBezTo>
                <a:cubicBezTo>
                  <a:pt x="1538701" y="1173972"/>
                  <a:pt x="1509667" y="1166665"/>
                  <a:pt x="1485130" y="1152051"/>
                </a:cubicBezTo>
                <a:cubicBezTo>
                  <a:pt x="1460593" y="1137437"/>
                  <a:pt x="1441452" y="1117438"/>
                  <a:pt x="1427963" y="1091800"/>
                </a:cubicBezTo>
                <a:cubicBezTo>
                  <a:pt x="1414346" y="1066289"/>
                  <a:pt x="1407537" y="1038856"/>
                  <a:pt x="1407537" y="1009756"/>
                </a:cubicBezTo>
                <a:cubicBezTo>
                  <a:pt x="1407537" y="978477"/>
                  <a:pt x="1414346" y="950275"/>
                  <a:pt x="1427963" y="925277"/>
                </a:cubicBezTo>
                <a:cubicBezTo>
                  <a:pt x="1441580" y="900279"/>
                  <a:pt x="1460850" y="880409"/>
                  <a:pt x="1485901" y="865795"/>
                </a:cubicBezTo>
                <a:cubicBezTo>
                  <a:pt x="1510952" y="851181"/>
                  <a:pt x="1539729" y="843874"/>
                  <a:pt x="1572102" y="843874"/>
                </a:cubicBezTo>
                <a:close/>
                <a:moveTo>
                  <a:pt x="2476791" y="815929"/>
                </a:moveTo>
                <a:cubicBezTo>
                  <a:pt x="2512248" y="815929"/>
                  <a:pt x="2542309" y="823492"/>
                  <a:pt x="2566846" y="838619"/>
                </a:cubicBezTo>
                <a:cubicBezTo>
                  <a:pt x="2591383" y="853746"/>
                  <a:pt x="2609882" y="875667"/>
                  <a:pt x="2622472" y="904254"/>
                </a:cubicBezTo>
                <a:cubicBezTo>
                  <a:pt x="2627739" y="916176"/>
                  <a:pt x="2631721" y="929892"/>
                  <a:pt x="2634933" y="944506"/>
                </a:cubicBezTo>
                <a:lnTo>
                  <a:pt x="2302976" y="945404"/>
                </a:lnTo>
                <a:cubicBezTo>
                  <a:pt x="2306188" y="934507"/>
                  <a:pt x="2309914" y="923995"/>
                  <a:pt x="2314538" y="914381"/>
                </a:cubicBezTo>
                <a:cubicBezTo>
                  <a:pt x="2329697" y="883102"/>
                  <a:pt x="2351151" y="858873"/>
                  <a:pt x="2378772" y="841695"/>
                </a:cubicBezTo>
                <a:lnTo>
                  <a:pt x="2378900" y="841695"/>
                </a:lnTo>
                <a:cubicBezTo>
                  <a:pt x="2406520" y="824518"/>
                  <a:pt x="2439279" y="815929"/>
                  <a:pt x="2476791" y="815929"/>
                </a:cubicBezTo>
                <a:close/>
                <a:moveTo>
                  <a:pt x="1725619" y="700474"/>
                </a:moveTo>
                <a:lnTo>
                  <a:pt x="1725748" y="700555"/>
                </a:lnTo>
                <a:lnTo>
                  <a:pt x="1725619" y="700555"/>
                </a:lnTo>
                <a:close/>
                <a:moveTo>
                  <a:pt x="1526625" y="634407"/>
                </a:moveTo>
                <a:cubicBezTo>
                  <a:pt x="1456611" y="634407"/>
                  <a:pt x="1394433" y="650816"/>
                  <a:pt x="1340092" y="683633"/>
                </a:cubicBezTo>
                <a:cubicBezTo>
                  <a:pt x="1285751" y="716451"/>
                  <a:pt x="1242971" y="761318"/>
                  <a:pt x="1211626" y="818108"/>
                </a:cubicBezTo>
                <a:cubicBezTo>
                  <a:pt x="1180280" y="874897"/>
                  <a:pt x="1164607" y="938866"/>
                  <a:pt x="1164607" y="1009628"/>
                </a:cubicBezTo>
                <a:cubicBezTo>
                  <a:pt x="1164607" y="1080391"/>
                  <a:pt x="1180280" y="1143077"/>
                  <a:pt x="1211626" y="1200379"/>
                </a:cubicBezTo>
                <a:cubicBezTo>
                  <a:pt x="1242971" y="1257682"/>
                  <a:pt x="1285751" y="1303062"/>
                  <a:pt x="1340092" y="1336392"/>
                </a:cubicBezTo>
                <a:cubicBezTo>
                  <a:pt x="1394433" y="1369722"/>
                  <a:pt x="1456611" y="1386387"/>
                  <a:pt x="1526625" y="1386387"/>
                </a:cubicBezTo>
                <a:cubicBezTo>
                  <a:pt x="1577755" y="1386387"/>
                  <a:pt x="1624259" y="1376517"/>
                  <a:pt x="1666139" y="1356647"/>
                </a:cubicBezTo>
                <a:cubicBezTo>
                  <a:pt x="1686309" y="1347032"/>
                  <a:pt x="1704551" y="1335751"/>
                  <a:pt x="1720995" y="1322547"/>
                </a:cubicBezTo>
                <a:lnTo>
                  <a:pt x="1720995" y="1370620"/>
                </a:lnTo>
                <a:cubicBezTo>
                  <a:pt x="1720995" y="1423820"/>
                  <a:pt x="1704037" y="1464970"/>
                  <a:pt x="1670122" y="1494198"/>
                </a:cubicBezTo>
                <a:cubicBezTo>
                  <a:pt x="1636207" y="1523426"/>
                  <a:pt x="1589445" y="1538040"/>
                  <a:pt x="1529837" y="1538040"/>
                </a:cubicBezTo>
                <a:cubicBezTo>
                  <a:pt x="1481790" y="1538040"/>
                  <a:pt x="1440681" y="1529707"/>
                  <a:pt x="1406766" y="1513042"/>
                </a:cubicBezTo>
                <a:cubicBezTo>
                  <a:pt x="1372851" y="1496377"/>
                  <a:pt x="1342276" y="1471892"/>
                  <a:pt x="1315041" y="1439588"/>
                </a:cubicBezTo>
                <a:lnTo>
                  <a:pt x="1167690" y="1586625"/>
                </a:lnTo>
                <a:cubicBezTo>
                  <a:pt x="1204303" y="1638800"/>
                  <a:pt x="1254148" y="1679180"/>
                  <a:pt x="1317353" y="1707896"/>
                </a:cubicBezTo>
                <a:cubicBezTo>
                  <a:pt x="1380559" y="1736611"/>
                  <a:pt x="1453913" y="1750840"/>
                  <a:pt x="1537545" y="1750840"/>
                </a:cubicBezTo>
                <a:cubicBezTo>
                  <a:pt x="1621176" y="1750840"/>
                  <a:pt x="1691704" y="1734688"/>
                  <a:pt x="1755423" y="1702383"/>
                </a:cubicBezTo>
                <a:cubicBezTo>
                  <a:pt x="1819143" y="1670079"/>
                  <a:pt x="1869245" y="1625211"/>
                  <a:pt x="1905858" y="1567909"/>
                </a:cubicBezTo>
                <a:cubicBezTo>
                  <a:pt x="1942470" y="1510607"/>
                  <a:pt x="1960713" y="1442792"/>
                  <a:pt x="1960713" y="1364595"/>
                </a:cubicBezTo>
                <a:lnTo>
                  <a:pt x="1960713" y="650047"/>
                </a:lnTo>
                <a:lnTo>
                  <a:pt x="1725619" y="650047"/>
                </a:lnTo>
                <a:lnTo>
                  <a:pt x="1725619" y="700474"/>
                </a:lnTo>
                <a:lnTo>
                  <a:pt x="1666910" y="663379"/>
                </a:lnTo>
                <a:cubicBezTo>
                  <a:pt x="1625673" y="644150"/>
                  <a:pt x="1578911" y="634407"/>
                  <a:pt x="1526625" y="634407"/>
                </a:cubicBezTo>
                <a:close/>
                <a:moveTo>
                  <a:pt x="3172641" y="0"/>
                </a:moveTo>
                <a:lnTo>
                  <a:pt x="4068475" y="0"/>
                </a:lnTo>
                <a:cubicBezTo>
                  <a:pt x="4159329" y="0"/>
                  <a:pt x="4232980" y="73651"/>
                  <a:pt x="4232980" y="164505"/>
                </a:cubicBezTo>
                <a:lnTo>
                  <a:pt x="4232980" y="639917"/>
                </a:lnTo>
                <a:lnTo>
                  <a:pt x="4177896" y="634408"/>
                </a:lnTo>
                <a:cubicBezTo>
                  <a:pt x="4105826" y="634408"/>
                  <a:pt x="4041850" y="651586"/>
                  <a:pt x="3985967" y="686069"/>
                </a:cubicBezTo>
                <a:cubicBezTo>
                  <a:pt x="3930085" y="720425"/>
                  <a:pt x="3886149" y="767344"/>
                  <a:pt x="3854289" y="826825"/>
                </a:cubicBezTo>
                <a:cubicBezTo>
                  <a:pt x="3838360" y="856566"/>
                  <a:pt x="3826413" y="888358"/>
                  <a:pt x="3818448" y="922233"/>
                </a:cubicBezTo>
                <a:lnTo>
                  <a:pt x="3813572" y="966270"/>
                </a:lnTo>
                <a:lnTo>
                  <a:pt x="3773605" y="951063"/>
                </a:lnTo>
                <a:lnTo>
                  <a:pt x="3707680" y="912064"/>
                </a:lnTo>
                <a:lnTo>
                  <a:pt x="3699720" y="848650"/>
                </a:lnTo>
                <a:cubicBezTo>
                  <a:pt x="3693441" y="824678"/>
                  <a:pt x="3684031" y="801763"/>
                  <a:pt x="3671505" y="779906"/>
                </a:cubicBezTo>
                <a:cubicBezTo>
                  <a:pt x="3646454" y="736192"/>
                  <a:pt x="3612154" y="700939"/>
                  <a:pt x="3568861" y="674403"/>
                </a:cubicBezTo>
                <a:lnTo>
                  <a:pt x="3568732" y="674275"/>
                </a:lnTo>
                <a:cubicBezTo>
                  <a:pt x="3525311" y="647739"/>
                  <a:pt x="3475466" y="634407"/>
                  <a:pt x="3419069" y="634407"/>
                </a:cubicBezTo>
                <a:lnTo>
                  <a:pt x="3392541" y="637371"/>
                </a:lnTo>
                <a:lnTo>
                  <a:pt x="3368345" y="608762"/>
                </a:lnTo>
                <a:cubicBezTo>
                  <a:pt x="3264738" y="463182"/>
                  <a:pt x="3196932" y="290442"/>
                  <a:pt x="3177886" y="103503"/>
                </a:cubicBezTo>
                <a:close/>
                <a:moveTo>
                  <a:pt x="3122730" y="0"/>
                </a:moveTo>
                <a:lnTo>
                  <a:pt x="3168458" y="0"/>
                </a:lnTo>
                <a:lnTo>
                  <a:pt x="3173723" y="103942"/>
                </a:lnTo>
                <a:cubicBezTo>
                  <a:pt x="3192842" y="291636"/>
                  <a:pt x="3260907" y="465061"/>
                  <a:pt x="3364915" y="611213"/>
                </a:cubicBezTo>
                <a:lnTo>
                  <a:pt x="3387513" y="637933"/>
                </a:lnTo>
                <a:lnTo>
                  <a:pt x="3336610" y="643621"/>
                </a:lnTo>
                <a:lnTo>
                  <a:pt x="3333615" y="644722"/>
                </a:lnTo>
                <a:lnTo>
                  <a:pt x="3327641" y="637657"/>
                </a:lnTo>
                <a:cubicBezTo>
                  <a:pt x="3219164" y="485228"/>
                  <a:pt x="3148172" y="304356"/>
                  <a:pt x="3128232" y="108607"/>
                </a:cubicBezTo>
                <a:close/>
                <a:moveTo>
                  <a:pt x="3072819" y="0"/>
                </a:moveTo>
                <a:lnTo>
                  <a:pt x="3118547" y="0"/>
                </a:lnTo>
                <a:lnTo>
                  <a:pt x="3124071" y="109030"/>
                </a:lnTo>
                <a:cubicBezTo>
                  <a:pt x="3144087" y="305510"/>
                  <a:pt x="3215349" y="487062"/>
                  <a:pt x="3324238" y="640067"/>
                </a:cubicBezTo>
                <a:lnTo>
                  <a:pt x="3329465" y="646247"/>
                </a:lnTo>
                <a:lnTo>
                  <a:pt x="3284706" y="662695"/>
                </a:lnTo>
                <a:lnTo>
                  <a:pt x="3187188" y="497849"/>
                </a:lnTo>
                <a:cubicBezTo>
                  <a:pt x="3130075" y="379504"/>
                  <a:pt x="3092472" y="250053"/>
                  <a:pt x="3078580" y="113696"/>
                </a:cubicBezTo>
                <a:close/>
                <a:moveTo>
                  <a:pt x="3022907" y="0"/>
                </a:moveTo>
                <a:lnTo>
                  <a:pt x="3068636" y="0"/>
                </a:lnTo>
                <a:lnTo>
                  <a:pt x="3074418" y="114135"/>
                </a:lnTo>
                <a:cubicBezTo>
                  <a:pt x="3088358" y="250995"/>
                  <a:pt x="3126092" y="380919"/>
                  <a:pt x="3183406" y="499692"/>
                </a:cubicBezTo>
                <a:lnTo>
                  <a:pt x="3280698" y="664168"/>
                </a:lnTo>
                <a:lnTo>
                  <a:pt x="3261569" y="671198"/>
                </a:lnTo>
                <a:lnTo>
                  <a:pt x="3240559" y="685773"/>
                </a:lnTo>
                <a:lnTo>
                  <a:pt x="3142196" y="519490"/>
                </a:lnTo>
                <a:cubicBezTo>
                  <a:pt x="3082631" y="396054"/>
                  <a:pt x="3043414" y="261030"/>
                  <a:pt x="3028925" y="118800"/>
                </a:cubicBezTo>
                <a:close/>
                <a:moveTo>
                  <a:pt x="2972996" y="0"/>
                </a:moveTo>
                <a:lnTo>
                  <a:pt x="3018724" y="0"/>
                </a:lnTo>
                <a:lnTo>
                  <a:pt x="3024764" y="119223"/>
                </a:lnTo>
                <a:cubicBezTo>
                  <a:pt x="3039303" y="261941"/>
                  <a:pt x="3078658" y="397429"/>
                  <a:pt x="3138431" y="521291"/>
                </a:cubicBezTo>
                <a:lnTo>
                  <a:pt x="3237136" y="688148"/>
                </a:lnTo>
                <a:lnTo>
                  <a:pt x="3205944" y="709785"/>
                </a:lnTo>
                <a:lnTo>
                  <a:pt x="3205944" y="650047"/>
                </a:lnTo>
                <a:lnTo>
                  <a:pt x="3161654" y="650047"/>
                </a:lnTo>
                <a:lnTo>
                  <a:pt x="3097223" y="541130"/>
                </a:lnTo>
                <a:cubicBezTo>
                  <a:pt x="3035197" y="412602"/>
                  <a:pt x="2994360" y="272007"/>
                  <a:pt x="2979273" y="123903"/>
                </a:cubicBezTo>
                <a:close/>
                <a:moveTo>
                  <a:pt x="2923085" y="0"/>
                </a:moveTo>
                <a:lnTo>
                  <a:pt x="2968813" y="0"/>
                </a:lnTo>
                <a:lnTo>
                  <a:pt x="2975111" y="124326"/>
                </a:lnTo>
                <a:cubicBezTo>
                  <a:pt x="2990246" y="272917"/>
                  <a:pt x="3031215" y="413977"/>
                  <a:pt x="3093441" y="542931"/>
                </a:cubicBezTo>
                <a:lnTo>
                  <a:pt x="3156803" y="650047"/>
                </a:lnTo>
                <a:lnTo>
                  <a:pt x="3099036" y="650047"/>
                </a:lnTo>
                <a:lnTo>
                  <a:pt x="3052233" y="562729"/>
                </a:lnTo>
                <a:cubicBezTo>
                  <a:pt x="2987755" y="429113"/>
                  <a:pt x="2945303" y="282953"/>
                  <a:pt x="2929620" y="128992"/>
                </a:cubicBezTo>
                <a:close/>
                <a:moveTo>
                  <a:pt x="2873174" y="0"/>
                </a:moveTo>
                <a:lnTo>
                  <a:pt x="2918902" y="0"/>
                </a:lnTo>
                <a:lnTo>
                  <a:pt x="2925459" y="129415"/>
                </a:lnTo>
                <a:cubicBezTo>
                  <a:pt x="2941193" y="283863"/>
                  <a:pt x="2983782" y="430488"/>
                  <a:pt x="3048467" y="564531"/>
                </a:cubicBezTo>
                <a:lnTo>
                  <a:pt x="3094306" y="650047"/>
                </a:lnTo>
                <a:lnTo>
                  <a:pt x="3042464" y="650047"/>
                </a:lnTo>
                <a:lnTo>
                  <a:pt x="3007259" y="584370"/>
                </a:lnTo>
                <a:cubicBezTo>
                  <a:pt x="2940321" y="445662"/>
                  <a:pt x="2896249" y="293930"/>
                  <a:pt x="2879967" y="134096"/>
                </a:cubicBezTo>
                <a:close/>
                <a:moveTo>
                  <a:pt x="2823263" y="0"/>
                </a:moveTo>
                <a:lnTo>
                  <a:pt x="2868991" y="0"/>
                </a:lnTo>
                <a:lnTo>
                  <a:pt x="2875805" y="134519"/>
                </a:lnTo>
                <a:cubicBezTo>
                  <a:pt x="2892135" y="294841"/>
                  <a:pt x="2936338" y="447037"/>
                  <a:pt x="3003477" y="586171"/>
                </a:cubicBezTo>
                <a:lnTo>
                  <a:pt x="3037714" y="650047"/>
                </a:lnTo>
                <a:lnTo>
                  <a:pt x="2985894" y="650047"/>
                </a:lnTo>
                <a:lnTo>
                  <a:pt x="2962269" y="605970"/>
                </a:lnTo>
                <a:cubicBezTo>
                  <a:pt x="2892878" y="462173"/>
                  <a:pt x="2847192" y="304877"/>
                  <a:pt x="2830314" y="139185"/>
                </a:cubicBezTo>
                <a:close/>
                <a:moveTo>
                  <a:pt x="2773352" y="0"/>
                </a:moveTo>
                <a:lnTo>
                  <a:pt x="2819080" y="0"/>
                </a:lnTo>
                <a:lnTo>
                  <a:pt x="2826153" y="139608"/>
                </a:lnTo>
                <a:cubicBezTo>
                  <a:pt x="2843082" y="305787"/>
                  <a:pt x="2888905" y="463548"/>
                  <a:pt x="2958503" y="607771"/>
                </a:cubicBezTo>
                <a:lnTo>
                  <a:pt x="2981164" y="650047"/>
                </a:lnTo>
                <a:lnTo>
                  <a:pt x="2966097" y="650047"/>
                </a:lnTo>
                <a:lnTo>
                  <a:pt x="2966097" y="718612"/>
                </a:lnTo>
                <a:lnTo>
                  <a:pt x="2917295" y="627568"/>
                </a:lnTo>
                <a:cubicBezTo>
                  <a:pt x="2845445" y="478682"/>
                  <a:pt x="2798139" y="315821"/>
                  <a:pt x="2780662" y="144272"/>
                </a:cubicBezTo>
                <a:close/>
                <a:moveTo>
                  <a:pt x="2723441" y="0"/>
                </a:moveTo>
                <a:lnTo>
                  <a:pt x="2769169" y="0"/>
                </a:lnTo>
                <a:lnTo>
                  <a:pt x="2776500" y="144711"/>
                </a:lnTo>
                <a:cubicBezTo>
                  <a:pt x="2794025" y="316764"/>
                  <a:pt x="2841462" y="480096"/>
                  <a:pt x="2913513" y="629411"/>
                </a:cubicBezTo>
                <a:lnTo>
                  <a:pt x="2966097" y="727517"/>
                </a:lnTo>
                <a:lnTo>
                  <a:pt x="2966097" y="813255"/>
                </a:lnTo>
                <a:lnTo>
                  <a:pt x="2932706" y="761897"/>
                </a:lnTo>
                <a:cubicBezTo>
                  <a:pt x="2824390" y="578885"/>
                  <a:pt x="2753600" y="371154"/>
                  <a:pt x="2731008" y="149376"/>
                </a:cubicBezTo>
                <a:close/>
                <a:moveTo>
                  <a:pt x="2673530" y="0"/>
                </a:moveTo>
                <a:lnTo>
                  <a:pt x="2719258" y="0"/>
                </a:lnTo>
                <a:lnTo>
                  <a:pt x="2726847" y="149799"/>
                </a:lnTo>
                <a:cubicBezTo>
                  <a:pt x="2749502" y="372187"/>
                  <a:pt x="2820490" y="580492"/>
                  <a:pt x="2929109" y="764010"/>
                </a:cubicBezTo>
                <a:lnTo>
                  <a:pt x="2966097" y="820901"/>
                </a:lnTo>
                <a:lnTo>
                  <a:pt x="2966097" y="903508"/>
                </a:lnTo>
                <a:lnTo>
                  <a:pt x="2961437" y="897507"/>
                </a:lnTo>
                <a:cubicBezTo>
                  <a:pt x="2809076" y="683418"/>
                  <a:pt x="2709364" y="429385"/>
                  <a:pt x="2681356" y="154465"/>
                </a:cubicBezTo>
                <a:close/>
                <a:moveTo>
                  <a:pt x="2623619" y="0"/>
                </a:moveTo>
                <a:lnTo>
                  <a:pt x="2669347" y="0"/>
                </a:lnTo>
                <a:lnTo>
                  <a:pt x="2677194" y="154904"/>
                </a:lnTo>
                <a:cubicBezTo>
                  <a:pt x="2705274" y="430579"/>
                  <a:pt x="2805245" y="685297"/>
                  <a:pt x="2958007" y="899957"/>
                </a:cubicBezTo>
                <a:lnTo>
                  <a:pt x="2966097" y="910375"/>
                </a:lnTo>
                <a:lnTo>
                  <a:pt x="2966097" y="984817"/>
                </a:lnTo>
                <a:lnTo>
                  <a:pt x="2920732" y="926402"/>
                </a:lnTo>
                <a:cubicBezTo>
                  <a:pt x="2763502" y="705464"/>
                  <a:pt x="2660605" y="443299"/>
                  <a:pt x="2631703" y="159569"/>
                </a:cubicBezTo>
                <a:close/>
                <a:moveTo>
                  <a:pt x="2573699" y="0"/>
                </a:moveTo>
                <a:lnTo>
                  <a:pt x="2619436" y="0"/>
                </a:lnTo>
                <a:lnTo>
                  <a:pt x="2627542" y="159992"/>
                </a:lnTo>
                <a:cubicBezTo>
                  <a:pt x="2656520" y="444453"/>
                  <a:pt x="2759687" y="707298"/>
                  <a:pt x="2917329" y="928811"/>
                </a:cubicBezTo>
                <a:lnTo>
                  <a:pt x="2966097" y="991607"/>
                </a:lnTo>
                <a:lnTo>
                  <a:pt x="2966097" y="1066889"/>
                </a:lnTo>
                <a:lnTo>
                  <a:pt x="2961800" y="1062209"/>
                </a:lnTo>
                <a:cubicBezTo>
                  <a:pt x="2930927" y="1025556"/>
                  <a:pt x="2901781" y="987769"/>
                  <a:pt x="2874402" y="948946"/>
                </a:cubicBezTo>
                <a:lnTo>
                  <a:pt x="2844053" y="901730"/>
                </a:lnTo>
                <a:lnTo>
                  <a:pt x="2809647" y="815929"/>
                </a:lnTo>
                <a:cubicBezTo>
                  <a:pt x="2793204" y="787278"/>
                  <a:pt x="2773677" y="761735"/>
                  <a:pt x="2751083" y="739317"/>
                </a:cubicBezTo>
                <a:lnTo>
                  <a:pt x="2749426" y="738071"/>
                </a:lnTo>
                <a:lnTo>
                  <a:pt x="2731676" y="704401"/>
                </a:lnTo>
                <a:cubicBezTo>
                  <a:pt x="2651111" y="534163"/>
                  <a:pt x="2600162" y="350580"/>
                  <a:pt x="2581497" y="160068"/>
                </a:cubicBezTo>
                <a:close/>
                <a:moveTo>
                  <a:pt x="1022332" y="0"/>
                </a:moveTo>
                <a:lnTo>
                  <a:pt x="2569524" y="0"/>
                </a:lnTo>
                <a:lnTo>
                  <a:pt x="2577873" y="165330"/>
                </a:lnTo>
                <a:cubicBezTo>
                  <a:pt x="2597753" y="361082"/>
                  <a:pt x="2651568" y="546801"/>
                  <a:pt x="2733343" y="716512"/>
                </a:cubicBezTo>
                <a:lnTo>
                  <a:pt x="2741825" y="732357"/>
                </a:lnTo>
                <a:lnTo>
                  <a:pt x="2674115" y="681454"/>
                </a:lnTo>
                <a:lnTo>
                  <a:pt x="2674372" y="681326"/>
                </a:lnTo>
                <a:cubicBezTo>
                  <a:pt x="2616948" y="649021"/>
                  <a:pt x="2550531" y="632869"/>
                  <a:pt x="2475378" y="632869"/>
                </a:cubicBezTo>
                <a:cubicBezTo>
                  <a:pt x="2400225" y="632869"/>
                  <a:pt x="2328541" y="650047"/>
                  <a:pt x="2266877" y="684531"/>
                </a:cubicBezTo>
                <a:cubicBezTo>
                  <a:pt x="2205213" y="718887"/>
                  <a:pt x="2156396" y="766062"/>
                  <a:pt x="2120297" y="826056"/>
                </a:cubicBezTo>
                <a:cubicBezTo>
                  <a:pt x="2084198" y="886050"/>
                  <a:pt x="2066213" y="953993"/>
                  <a:pt x="2066213" y="1030139"/>
                </a:cubicBezTo>
                <a:cubicBezTo>
                  <a:pt x="2066213" y="1106286"/>
                  <a:pt x="2084455" y="1174613"/>
                  <a:pt x="2121068" y="1234992"/>
                </a:cubicBezTo>
                <a:cubicBezTo>
                  <a:pt x="2157681" y="1295499"/>
                  <a:pt x="2208040" y="1342674"/>
                  <a:pt x="2272273" y="1376517"/>
                </a:cubicBezTo>
                <a:cubicBezTo>
                  <a:pt x="2336506" y="1410360"/>
                  <a:pt x="2409989" y="1427281"/>
                  <a:pt x="2492464" y="1427281"/>
                </a:cubicBezTo>
                <a:cubicBezTo>
                  <a:pt x="2556183" y="1427281"/>
                  <a:pt x="2614764" y="1416385"/>
                  <a:pt x="2667949" y="1394464"/>
                </a:cubicBezTo>
                <a:cubicBezTo>
                  <a:pt x="2721263" y="1372543"/>
                  <a:pt x="2766740" y="1339725"/>
                  <a:pt x="2804252" y="1295883"/>
                </a:cubicBezTo>
                <a:lnTo>
                  <a:pt x="2672574" y="1164486"/>
                </a:lnTo>
                <a:cubicBezTo>
                  <a:pt x="2649578" y="1190509"/>
                  <a:pt x="2622986" y="1210122"/>
                  <a:pt x="2592668" y="1223198"/>
                </a:cubicBezTo>
                <a:cubicBezTo>
                  <a:pt x="2562350" y="1236274"/>
                  <a:pt x="2528435" y="1242811"/>
                  <a:pt x="2490794" y="1242811"/>
                </a:cubicBezTo>
                <a:cubicBezTo>
                  <a:pt x="2450070" y="1242811"/>
                  <a:pt x="2414742" y="1234223"/>
                  <a:pt x="2384938" y="1217045"/>
                </a:cubicBezTo>
                <a:cubicBezTo>
                  <a:pt x="2355134" y="1199867"/>
                  <a:pt x="2332138" y="1175382"/>
                  <a:pt x="2315951" y="1143590"/>
                </a:cubicBezTo>
                <a:cubicBezTo>
                  <a:pt x="2310556" y="1133078"/>
                  <a:pt x="2306188" y="1121669"/>
                  <a:pt x="2302591" y="1109747"/>
                </a:cubicBezTo>
                <a:lnTo>
                  <a:pt x="2848059" y="1108465"/>
                </a:lnTo>
                <a:cubicBezTo>
                  <a:pt x="2852170" y="1088723"/>
                  <a:pt x="2855124" y="1071161"/>
                  <a:pt x="2856666" y="1056034"/>
                </a:cubicBezTo>
                <a:cubicBezTo>
                  <a:pt x="2858208" y="1040907"/>
                  <a:pt x="2858978" y="1026550"/>
                  <a:pt x="2858978" y="1012961"/>
                </a:cubicBezTo>
                <a:lnTo>
                  <a:pt x="2847305" y="913800"/>
                </a:lnTo>
                <a:lnTo>
                  <a:pt x="2876228" y="958326"/>
                </a:lnTo>
                <a:cubicBezTo>
                  <a:pt x="2903288" y="996378"/>
                  <a:pt x="2931909" y="1033243"/>
                  <a:pt x="2961997" y="1068827"/>
                </a:cubicBezTo>
                <a:lnTo>
                  <a:pt x="2966097" y="1073285"/>
                </a:lnTo>
                <a:lnTo>
                  <a:pt x="2966097" y="1410103"/>
                </a:lnTo>
                <a:lnTo>
                  <a:pt x="3205944" y="1410103"/>
                </a:lnTo>
                <a:lnTo>
                  <a:pt x="3205944" y="1302355"/>
                </a:lnTo>
                <a:lnTo>
                  <a:pt x="3269889" y="1351989"/>
                </a:lnTo>
                <a:cubicBezTo>
                  <a:pt x="3498202" y="1514350"/>
                  <a:pt x="3769256" y="1620525"/>
                  <a:pt x="4062883" y="1650344"/>
                </a:cubicBezTo>
                <a:lnTo>
                  <a:pt x="4232980" y="1658933"/>
                </a:lnTo>
                <a:lnTo>
                  <a:pt x="4232980" y="3210648"/>
                </a:lnTo>
                <a:cubicBezTo>
                  <a:pt x="4232980" y="3301502"/>
                  <a:pt x="4159329" y="3375153"/>
                  <a:pt x="4068475" y="3375153"/>
                </a:cubicBezTo>
                <a:lnTo>
                  <a:pt x="1022332" y="3375153"/>
                </a:lnTo>
                <a:cubicBezTo>
                  <a:pt x="931478" y="3375153"/>
                  <a:pt x="857827" y="3301502"/>
                  <a:pt x="857827" y="3210648"/>
                </a:cubicBezTo>
                <a:lnTo>
                  <a:pt x="857827" y="1410104"/>
                </a:lnTo>
                <a:lnTo>
                  <a:pt x="1113848" y="1410104"/>
                </a:lnTo>
                <a:lnTo>
                  <a:pt x="857827" y="759094"/>
                </a:lnTo>
                <a:lnTo>
                  <a:pt x="857827" y="164505"/>
                </a:lnTo>
                <a:cubicBezTo>
                  <a:pt x="857827" y="73651"/>
                  <a:pt x="931478" y="0"/>
                  <a:pt x="1022332" y="0"/>
                </a:cubicBezTo>
                <a:close/>
              </a:path>
            </a:pathLst>
          </a:custGeom>
          <a:solidFill>
            <a:schemeClr val="accent6"/>
          </a:solidFill>
        </p:spPr>
        <p:txBody>
          <a:bodyPr wrap="square" lIns="1005840" bIns="457200" anchor="ctr">
            <a:noAutofit/>
          </a:bodyPr>
          <a:lstStyle>
            <a:lvl1pPr marL="0" indent="0">
              <a:lnSpc>
                <a:spcPct val="100000"/>
              </a:lnSpc>
              <a:spcBef>
                <a:spcPts val="0"/>
              </a:spcBef>
              <a:buNone/>
              <a:defRPr/>
            </a:lvl1pPr>
          </a:lstStyle>
          <a:p>
            <a:pPr marL="228600" marR="0" lvl="0" indent="-228600" algn="l" defTabSz="914400" rtl="0" eaLnBrk="1" fontAlgn="auto" latinLnBrk="0" hangingPunct="1">
              <a:lnSpc>
                <a:spcPct val="120000"/>
              </a:lnSpc>
              <a:spcBef>
                <a:spcPts val="1000"/>
              </a:spcBef>
              <a:spcAft>
                <a:spcPts val="0"/>
              </a:spcAft>
              <a:buClrTx/>
              <a:buSzTx/>
              <a:buFont typeface="Inter" panose="020B0502030000000004" pitchFamily="34" charset="0"/>
              <a:buChar char="•"/>
              <a:tabLst/>
              <a:defRPr/>
            </a:pPr>
            <a:r>
              <a:rPr lang="en-US"/>
              <a:t>Click the icon to</a:t>
            </a:r>
            <a:br>
              <a:rPr lang="en-US"/>
            </a:br>
            <a:r>
              <a:rPr lang="en-US"/>
              <a:t>select a new photo</a:t>
            </a:r>
            <a:br>
              <a:rPr lang="en-US"/>
            </a:br>
            <a:r>
              <a:rPr lang="en-US"/>
              <a:t>         &gt;&gt;&gt;&gt;</a:t>
            </a:r>
          </a:p>
          <a:p>
            <a:endParaRPr lang="en-US"/>
          </a:p>
        </p:txBody>
      </p:sp>
      <p:sp>
        <p:nvSpPr>
          <p:cNvPr id="30" name="Text Placeholder 29">
            <a:extLst>
              <a:ext uri="{FF2B5EF4-FFF2-40B4-BE49-F238E27FC236}">
                <a16:creationId xmlns:a16="http://schemas.microsoft.com/office/drawing/2014/main" id="{50966FFF-650B-27AA-6D58-E4FB770869CB}"/>
              </a:ext>
            </a:extLst>
          </p:cNvPr>
          <p:cNvSpPr>
            <a:spLocks noGrp="1"/>
          </p:cNvSpPr>
          <p:nvPr userDrawn="1">
            <p:ph type="body" sz="quarter" idx="10" hasCustomPrompt="1"/>
          </p:nvPr>
        </p:nvSpPr>
        <p:spPr>
          <a:xfrm>
            <a:off x="5326230" y="2229307"/>
            <a:ext cx="947565" cy="598502"/>
          </a:xfrm>
        </p:spPr>
        <p:txBody>
          <a:bodyPr tIns="91440" anchor="ctr">
            <a:noAutofit/>
          </a:bodyPr>
          <a:lstStyle>
            <a:lvl1pPr marL="0" indent="0">
              <a:lnSpc>
                <a:spcPct val="90000"/>
              </a:lnSpc>
              <a:spcBef>
                <a:spcPts val="0"/>
              </a:spcBef>
              <a:buNone/>
              <a:defRPr kumimoji="0" lang="en-US" sz="4800" b="0" i="0" u="none" strike="noStrike" kern="1200" cap="none" normalizeH="0" baseline="0" dirty="0" smtClean="0">
                <a:ln>
                  <a:noFill/>
                </a:ln>
                <a:solidFill>
                  <a:srgbClr val="083806"/>
                </a:solidFill>
                <a:effectLst/>
                <a:uLnTx/>
                <a:uFillTx/>
                <a:latin typeface="Outfit ExtraLight" pitchFamily="2" charset="0"/>
                <a:ea typeface="+mn-ea"/>
                <a:cs typeface="+mn-cs"/>
              </a:defRPr>
            </a:lvl1pPr>
            <a:lvl2pPr marL="457200" indent="0">
              <a:buNone/>
              <a:defRPr/>
            </a:lvl2pPr>
            <a:lvl3pPr marL="914400" indent="0">
              <a:buNone/>
              <a:defRPr/>
            </a:lvl3pPr>
            <a:lvl4pPr marL="1371600" indent="0">
              <a:buNone/>
              <a:defRPr/>
            </a:lvl4pPr>
            <a:lvl5pPr marL="1828800" indent="0">
              <a:buNone/>
              <a:defRPr/>
            </a:lvl5pPr>
          </a:lstStyle>
          <a:p>
            <a:pPr lvl="0"/>
            <a:r>
              <a:rPr lang="en-US"/>
              <a:t>##</a:t>
            </a:r>
          </a:p>
        </p:txBody>
      </p:sp>
      <p:sp>
        <p:nvSpPr>
          <p:cNvPr id="33" name="Text Placeholder 32">
            <a:extLst>
              <a:ext uri="{FF2B5EF4-FFF2-40B4-BE49-F238E27FC236}">
                <a16:creationId xmlns:a16="http://schemas.microsoft.com/office/drawing/2014/main" id="{8D61FF63-A5B6-442E-7DEB-FBCAC8D99669}"/>
              </a:ext>
            </a:extLst>
          </p:cNvPr>
          <p:cNvSpPr>
            <a:spLocks noGrp="1"/>
          </p:cNvSpPr>
          <p:nvPr>
            <p:ph type="body" sz="quarter" idx="11" hasCustomPrompt="1"/>
          </p:nvPr>
        </p:nvSpPr>
        <p:spPr>
          <a:xfrm>
            <a:off x="5326231" y="3326605"/>
            <a:ext cx="947282" cy="598503"/>
          </a:xfrm>
        </p:spPr>
        <p:txBody>
          <a:bodyPr tIns="91440" anchor="ctr">
            <a:noAutofit/>
          </a:bodyPr>
          <a:lstStyle>
            <a:lvl1pPr marL="0" indent="0">
              <a:lnSpc>
                <a:spcPct val="90000"/>
              </a:lnSpc>
              <a:spcBef>
                <a:spcPts val="0"/>
              </a:spcBef>
              <a:buNone/>
              <a:defRPr kumimoji="0" lang="en-US" sz="4800" b="0" i="0" u="none" strike="noStrike" kern="1200" cap="none" normalizeH="0" baseline="0" dirty="0" smtClean="0">
                <a:ln>
                  <a:noFill/>
                </a:ln>
                <a:solidFill>
                  <a:srgbClr val="083806"/>
                </a:solidFill>
                <a:effectLst/>
                <a:uLnTx/>
                <a:uFillTx/>
                <a:latin typeface="Outfit ExtraLight" pitchFamily="2" charset="0"/>
                <a:ea typeface="+mn-ea"/>
                <a:cs typeface="+mn-cs"/>
              </a:defRPr>
            </a:lvl1pPr>
            <a:lvl2pPr marL="457200" indent="0">
              <a:buNone/>
              <a:defRPr/>
            </a:lvl2pPr>
            <a:lvl3pPr marL="914400" indent="0">
              <a:buNone/>
              <a:defRPr/>
            </a:lvl3pPr>
            <a:lvl4pPr marL="1371600" indent="0">
              <a:buNone/>
              <a:defRPr/>
            </a:lvl4pPr>
            <a:lvl5pPr marL="1828800" indent="0">
              <a:buNone/>
              <a:defRPr/>
            </a:lvl5pPr>
          </a:lstStyle>
          <a:p>
            <a:pPr marL="0" lvl="0" indent="0" algn="l" defTabSz="914400" rtl="0" eaLnBrk="1" latinLnBrk="0" hangingPunct="1">
              <a:lnSpc>
                <a:spcPct val="90000"/>
              </a:lnSpc>
              <a:spcBef>
                <a:spcPts val="1000"/>
              </a:spcBef>
              <a:buFont typeface="Inter" panose="020B0502030000000004" pitchFamily="34" charset="0"/>
              <a:buNone/>
            </a:pPr>
            <a:r>
              <a:rPr lang="en-US"/>
              <a:t>##</a:t>
            </a:r>
          </a:p>
        </p:txBody>
      </p:sp>
      <p:sp>
        <p:nvSpPr>
          <p:cNvPr id="35" name="Text Placeholder 34">
            <a:extLst>
              <a:ext uri="{FF2B5EF4-FFF2-40B4-BE49-F238E27FC236}">
                <a16:creationId xmlns:a16="http://schemas.microsoft.com/office/drawing/2014/main" id="{C632F6A7-50D5-73F9-F7E2-5A93CDAE8686}"/>
              </a:ext>
            </a:extLst>
          </p:cNvPr>
          <p:cNvSpPr>
            <a:spLocks noGrp="1"/>
          </p:cNvSpPr>
          <p:nvPr>
            <p:ph type="body" sz="quarter" idx="12" hasCustomPrompt="1"/>
          </p:nvPr>
        </p:nvSpPr>
        <p:spPr>
          <a:xfrm>
            <a:off x="5326230" y="4376687"/>
            <a:ext cx="947565" cy="598503"/>
          </a:xfrm>
        </p:spPr>
        <p:txBody>
          <a:bodyPr tIns="91440" anchor="ctr">
            <a:noAutofit/>
          </a:bodyPr>
          <a:lstStyle>
            <a:lvl1pPr marL="0" indent="0">
              <a:lnSpc>
                <a:spcPct val="90000"/>
              </a:lnSpc>
              <a:spcBef>
                <a:spcPts val="0"/>
              </a:spcBef>
              <a:buNone/>
              <a:defRPr kumimoji="0" lang="en-US" sz="4800" b="0" i="0" u="none" strike="noStrike" kern="1200" cap="none" normalizeH="0" baseline="0" dirty="0" smtClean="0">
                <a:ln>
                  <a:noFill/>
                </a:ln>
                <a:solidFill>
                  <a:srgbClr val="083806"/>
                </a:solidFill>
                <a:effectLst/>
                <a:uLnTx/>
                <a:uFillTx/>
                <a:latin typeface="Outfit ExtraLight" pitchFamily="2" charset="0"/>
                <a:ea typeface="+mn-ea"/>
                <a:cs typeface="+mn-cs"/>
              </a:defRPr>
            </a:lvl1pPr>
            <a:lvl2pPr marL="457200" indent="0">
              <a:buNone/>
              <a:defRPr/>
            </a:lvl2pPr>
            <a:lvl3pPr marL="914400" indent="0">
              <a:buNone/>
              <a:defRPr/>
            </a:lvl3pPr>
            <a:lvl4pPr marL="1371600" indent="0">
              <a:buNone/>
              <a:defRPr/>
            </a:lvl4pPr>
            <a:lvl5pPr marL="1828800" indent="0">
              <a:buNone/>
              <a:defRPr/>
            </a:lvl5pPr>
          </a:lstStyle>
          <a:p>
            <a:pPr marL="0" lvl="0" indent="0" algn="l" defTabSz="914400" rtl="0" eaLnBrk="1" latinLnBrk="0" hangingPunct="1">
              <a:lnSpc>
                <a:spcPct val="90000"/>
              </a:lnSpc>
              <a:spcBef>
                <a:spcPts val="1000"/>
              </a:spcBef>
              <a:buFont typeface="Inter" panose="020B0502030000000004" pitchFamily="34" charset="0"/>
              <a:buNone/>
            </a:pPr>
            <a:r>
              <a:rPr lang="en-US"/>
              <a:t>##</a:t>
            </a:r>
          </a:p>
        </p:txBody>
      </p:sp>
      <p:sp>
        <p:nvSpPr>
          <p:cNvPr id="37" name="Text Placeholder 36">
            <a:extLst>
              <a:ext uri="{FF2B5EF4-FFF2-40B4-BE49-F238E27FC236}">
                <a16:creationId xmlns:a16="http://schemas.microsoft.com/office/drawing/2014/main" id="{BCBB765E-78E8-5B28-F2A7-A3D42EBFA413}"/>
              </a:ext>
            </a:extLst>
          </p:cNvPr>
          <p:cNvSpPr>
            <a:spLocks noGrp="1"/>
          </p:cNvSpPr>
          <p:nvPr>
            <p:ph type="body" sz="quarter" idx="13" hasCustomPrompt="1"/>
          </p:nvPr>
        </p:nvSpPr>
        <p:spPr>
          <a:xfrm>
            <a:off x="5326230" y="5398349"/>
            <a:ext cx="947565" cy="598503"/>
          </a:xfrm>
        </p:spPr>
        <p:txBody>
          <a:bodyPr tIns="91440" anchor="ctr">
            <a:noAutofit/>
          </a:bodyPr>
          <a:lstStyle>
            <a:lvl1pPr marL="0" indent="0">
              <a:lnSpc>
                <a:spcPct val="90000"/>
              </a:lnSpc>
              <a:spcBef>
                <a:spcPts val="0"/>
              </a:spcBef>
              <a:buNone/>
              <a:defRPr kumimoji="0" lang="en-US" sz="4800" b="0" i="0" u="none" strike="noStrike" kern="1200" cap="none" normalizeH="0" baseline="0" dirty="0" smtClean="0">
                <a:ln>
                  <a:noFill/>
                </a:ln>
                <a:solidFill>
                  <a:srgbClr val="083806"/>
                </a:solidFill>
                <a:effectLst/>
                <a:uLnTx/>
                <a:uFillTx/>
                <a:latin typeface="Outfit ExtraLight" pitchFamily="2" charset="0"/>
                <a:ea typeface="+mn-ea"/>
                <a:cs typeface="+mn-cs"/>
              </a:defRPr>
            </a:lvl1pPr>
            <a:lvl2pPr marL="457200" indent="0">
              <a:buNone/>
              <a:defRPr/>
            </a:lvl2pPr>
            <a:lvl3pPr marL="914400" indent="0">
              <a:buNone/>
              <a:defRPr/>
            </a:lvl3pPr>
            <a:lvl4pPr marL="1371600" indent="0">
              <a:buNone/>
              <a:defRPr/>
            </a:lvl4pPr>
            <a:lvl5pPr marL="1828800" indent="0">
              <a:buNone/>
              <a:defRPr/>
            </a:lvl5pPr>
          </a:lstStyle>
          <a:p>
            <a:pPr marL="0" lvl="0" indent="0" algn="l" defTabSz="914400" rtl="0" eaLnBrk="1" latinLnBrk="0" hangingPunct="1">
              <a:lnSpc>
                <a:spcPct val="90000"/>
              </a:lnSpc>
              <a:spcBef>
                <a:spcPts val="1000"/>
              </a:spcBef>
              <a:buFont typeface="Inter" panose="020B0502030000000004" pitchFamily="34" charset="0"/>
              <a:buNone/>
            </a:pPr>
            <a:r>
              <a:rPr lang="en-US"/>
              <a:t>##</a:t>
            </a:r>
          </a:p>
        </p:txBody>
      </p:sp>
      <p:sp>
        <p:nvSpPr>
          <p:cNvPr id="40" name="Text Placeholder 39">
            <a:extLst>
              <a:ext uri="{FF2B5EF4-FFF2-40B4-BE49-F238E27FC236}">
                <a16:creationId xmlns:a16="http://schemas.microsoft.com/office/drawing/2014/main" id="{052CAAFE-D955-995D-11F2-B21C27041406}"/>
              </a:ext>
            </a:extLst>
          </p:cNvPr>
          <p:cNvSpPr>
            <a:spLocks noGrp="1"/>
          </p:cNvSpPr>
          <p:nvPr>
            <p:ph type="body" sz="quarter" idx="14" hasCustomPrompt="1"/>
          </p:nvPr>
        </p:nvSpPr>
        <p:spPr>
          <a:xfrm>
            <a:off x="6372681" y="2229307"/>
            <a:ext cx="5057319" cy="319963"/>
          </a:xfrm>
        </p:spPr>
        <p:txBody>
          <a:bodyPr>
            <a:noAutofit/>
          </a:bodyPr>
          <a:lstStyle>
            <a:lvl1pPr marL="0" indent="0">
              <a:buNone/>
              <a:defRPr kumimoji="0" lang="en-US" sz="2000" b="1" u="none" strike="noStrike" kern="1200" cap="none" spc="0" normalizeH="0" baseline="0" smtClean="0">
                <a:ln>
                  <a:noFill/>
                </a:ln>
                <a:solidFill>
                  <a:srgbClr val="083806"/>
                </a:solidFill>
                <a:effectLst/>
                <a:uLnTx/>
                <a:uFillTx/>
                <a:latin typeface="Outfit" pitchFamily="2" charset="0"/>
                <a:ea typeface="+mn-ea"/>
                <a:cs typeface="+mn-cs"/>
              </a:defRPr>
            </a:lvl1pPr>
            <a:lvl2pPr marL="457200" indent="0">
              <a:buNone/>
              <a:defRPr/>
            </a:lvl2pPr>
            <a:lvl3pPr marL="914400" indent="0">
              <a:buNone/>
              <a:defRPr/>
            </a:lvl3pPr>
            <a:lvl4pPr marL="1371600" indent="0">
              <a:buNone/>
              <a:defRPr/>
            </a:lvl4pPr>
            <a:lvl5pPr marL="1828800" indent="0">
              <a:buNone/>
              <a:defRPr/>
            </a:lvl5pPr>
          </a:lstStyle>
          <a:p>
            <a:pPr lvl="0"/>
            <a:r>
              <a:rPr lang="en-US"/>
              <a:t>Agenda item goes on one line</a:t>
            </a:r>
          </a:p>
        </p:txBody>
      </p:sp>
      <p:sp>
        <p:nvSpPr>
          <p:cNvPr id="42" name="Text Placeholder 41">
            <a:extLst>
              <a:ext uri="{FF2B5EF4-FFF2-40B4-BE49-F238E27FC236}">
                <a16:creationId xmlns:a16="http://schemas.microsoft.com/office/drawing/2014/main" id="{B3D9856E-952B-410F-62C0-D55C159AD80D}"/>
              </a:ext>
            </a:extLst>
          </p:cNvPr>
          <p:cNvSpPr>
            <a:spLocks noGrp="1"/>
          </p:cNvSpPr>
          <p:nvPr>
            <p:ph type="body" sz="quarter" idx="15" hasCustomPrompt="1"/>
          </p:nvPr>
        </p:nvSpPr>
        <p:spPr>
          <a:xfrm>
            <a:off x="6372681" y="2613782"/>
            <a:ext cx="5057319" cy="348027"/>
          </a:xfrm>
        </p:spPr>
        <p:txBody>
          <a:bodyPr>
            <a:noAutofit/>
          </a:bodyPr>
          <a:lstStyle>
            <a:lvl1pPr marL="0" indent="0">
              <a:lnSpc>
                <a:spcPct val="100000"/>
              </a:lnSpc>
              <a:spcBef>
                <a:spcPts val="0"/>
              </a:spcBef>
              <a:buNone/>
              <a:defRPr kumimoji="0" lang="en-US" sz="1200" b="0" i="0" u="none" strike="noStrike" kern="1200" cap="none" spc="0" normalizeH="0" baseline="0" dirty="0">
                <a:ln>
                  <a:noFill/>
                </a:ln>
                <a:solidFill>
                  <a:srgbClr val="083806"/>
                </a:solidFill>
                <a:effectLst/>
                <a:uLnTx/>
                <a:uFillTx/>
                <a:latin typeface="Outfit Light" pitchFamily="2" charset="0"/>
                <a:ea typeface="+mn-ea"/>
                <a:cs typeface="+mn-cs"/>
              </a:defRPr>
            </a:lvl1pPr>
            <a:lvl2pPr marL="457200" indent="0">
              <a:buNone/>
              <a:defRPr/>
            </a:lvl2pPr>
            <a:lvl3pPr marL="914400" indent="0">
              <a:buNone/>
              <a:defRPr/>
            </a:lvl3pPr>
            <a:lvl4pPr marL="1371600" indent="0">
              <a:buNone/>
              <a:defRPr/>
            </a:lvl4pPr>
            <a:lvl5pPr marL="1828800" indent="0">
              <a:buNone/>
              <a:defRPr/>
            </a:lvl5pPr>
          </a:lstStyle>
          <a:p>
            <a:pPr lvl="0"/>
            <a:r>
              <a:rPr lang="en-US"/>
              <a:t>Second line has details</a:t>
            </a:r>
          </a:p>
        </p:txBody>
      </p:sp>
      <p:sp>
        <p:nvSpPr>
          <p:cNvPr id="44" name="Text Placeholder 43">
            <a:extLst>
              <a:ext uri="{FF2B5EF4-FFF2-40B4-BE49-F238E27FC236}">
                <a16:creationId xmlns:a16="http://schemas.microsoft.com/office/drawing/2014/main" id="{AE1B6BD5-BA10-B722-60E0-0399F97095E8}"/>
              </a:ext>
            </a:extLst>
          </p:cNvPr>
          <p:cNvSpPr>
            <a:spLocks noGrp="1"/>
          </p:cNvSpPr>
          <p:nvPr>
            <p:ph type="body" sz="quarter" idx="16" hasCustomPrompt="1"/>
          </p:nvPr>
        </p:nvSpPr>
        <p:spPr>
          <a:xfrm>
            <a:off x="6372682" y="3717456"/>
            <a:ext cx="5057318" cy="348027"/>
          </a:xfrm>
        </p:spPr>
        <p:txBody>
          <a:bodyPr>
            <a:noAutofit/>
          </a:bodyPr>
          <a:lstStyle>
            <a:lvl1pPr marL="0" indent="0">
              <a:lnSpc>
                <a:spcPct val="100000"/>
              </a:lnSpc>
              <a:spcBef>
                <a:spcPts val="0"/>
              </a:spcBef>
              <a:buNone/>
              <a:defRPr kumimoji="0" lang="en-US" sz="1200" b="0" i="0" u="none" strike="noStrike" kern="1200" cap="none" spc="0" normalizeH="0" baseline="0" dirty="0">
                <a:ln>
                  <a:noFill/>
                </a:ln>
                <a:solidFill>
                  <a:srgbClr val="083806"/>
                </a:solidFill>
                <a:effectLst/>
                <a:uLnTx/>
                <a:uFillTx/>
                <a:latin typeface="Outfit Light" pitchFamily="2" charset="0"/>
                <a:ea typeface="+mn-ea"/>
                <a:cs typeface="+mn-cs"/>
              </a:defRPr>
            </a:lvl1pPr>
            <a:lvl2pPr marL="457200" indent="0">
              <a:buNone/>
              <a:defRPr/>
            </a:lvl2pPr>
            <a:lvl3pPr marL="914400" indent="0">
              <a:buNone/>
              <a:defRPr/>
            </a:lvl3pPr>
            <a:lvl4pPr marL="1371600" indent="0">
              <a:buNone/>
              <a:defRPr/>
            </a:lvl4pPr>
            <a:lvl5pPr marL="1828800" indent="0">
              <a:buNone/>
              <a:defRPr/>
            </a:lvl5pPr>
          </a:lstStyle>
          <a:p>
            <a:pPr lvl="0"/>
            <a:r>
              <a:rPr lang="en-US"/>
              <a:t>Second line has details</a:t>
            </a:r>
          </a:p>
        </p:txBody>
      </p:sp>
      <p:sp>
        <p:nvSpPr>
          <p:cNvPr id="46" name="Text Placeholder 45">
            <a:extLst>
              <a:ext uri="{FF2B5EF4-FFF2-40B4-BE49-F238E27FC236}">
                <a16:creationId xmlns:a16="http://schemas.microsoft.com/office/drawing/2014/main" id="{A6CB6A8E-9D44-C871-8FDB-85EF671258BA}"/>
              </a:ext>
            </a:extLst>
          </p:cNvPr>
          <p:cNvSpPr>
            <a:spLocks noGrp="1"/>
          </p:cNvSpPr>
          <p:nvPr>
            <p:ph type="body" sz="quarter" idx="17" hasCustomPrompt="1"/>
          </p:nvPr>
        </p:nvSpPr>
        <p:spPr>
          <a:xfrm>
            <a:off x="6372682" y="3326605"/>
            <a:ext cx="5057318" cy="319963"/>
          </a:xfrm>
        </p:spPr>
        <p:txBody>
          <a:bodyPr>
            <a:noAutofit/>
          </a:bodyPr>
          <a:lstStyle>
            <a:lvl1pPr marL="0" indent="0">
              <a:buNone/>
              <a:defRPr kumimoji="0" lang="en-US" sz="2000" b="1" u="none" strike="noStrike" kern="1200" cap="none" spc="0" normalizeH="0" baseline="0" dirty="0" smtClean="0">
                <a:ln>
                  <a:noFill/>
                </a:ln>
                <a:solidFill>
                  <a:srgbClr val="083806"/>
                </a:solidFill>
                <a:effectLst/>
                <a:uLnTx/>
                <a:uFillTx/>
                <a:latin typeface="Outfit" pitchFamily="2" charset="0"/>
                <a:ea typeface="+mn-ea"/>
                <a:cs typeface="+mn-cs"/>
              </a:defRPr>
            </a:lvl1pPr>
            <a:lvl2pPr marL="457200" indent="0">
              <a:buNone/>
              <a:defRPr/>
            </a:lvl2pPr>
            <a:lvl3pPr marL="914400" indent="0">
              <a:buNone/>
              <a:defRPr/>
            </a:lvl3pPr>
            <a:lvl4pPr marL="1371600" indent="0">
              <a:buNone/>
              <a:defRPr/>
            </a:lvl4pPr>
            <a:lvl5pPr marL="1828800" indent="0">
              <a:buNone/>
              <a:defRPr/>
            </a:lvl5pPr>
          </a:lstStyle>
          <a:p>
            <a:pPr lvl="0"/>
            <a:r>
              <a:rPr lang="en-US"/>
              <a:t>Agenda item goes on one line</a:t>
            </a:r>
          </a:p>
        </p:txBody>
      </p:sp>
      <p:sp>
        <p:nvSpPr>
          <p:cNvPr id="48" name="Text Placeholder 47">
            <a:extLst>
              <a:ext uri="{FF2B5EF4-FFF2-40B4-BE49-F238E27FC236}">
                <a16:creationId xmlns:a16="http://schemas.microsoft.com/office/drawing/2014/main" id="{E50A5E2E-0CBD-2E80-42B6-B54F41202E5D}"/>
              </a:ext>
            </a:extLst>
          </p:cNvPr>
          <p:cNvSpPr>
            <a:spLocks noGrp="1"/>
          </p:cNvSpPr>
          <p:nvPr>
            <p:ph type="body" sz="quarter" idx="18" hasCustomPrompt="1"/>
          </p:nvPr>
        </p:nvSpPr>
        <p:spPr>
          <a:xfrm>
            <a:off x="6372681" y="4747513"/>
            <a:ext cx="5057319" cy="348027"/>
          </a:xfrm>
        </p:spPr>
        <p:txBody>
          <a:bodyPr>
            <a:noAutofit/>
          </a:bodyPr>
          <a:lstStyle>
            <a:lvl1pPr marL="0" indent="0">
              <a:lnSpc>
                <a:spcPct val="100000"/>
              </a:lnSpc>
              <a:spcBef>
                <a:spcPts val="0"/>
              </a:spcBef>
              <a:buNone/>
              <a:defRPr kumimoji="0" lang="en-US" sz="1200" b="0" i="0" u="none" strike="noStrike" kern="1200" cap="none" spc="0" normalizeH="0" baseline="0" smtClean="0">
                <a:ln>
                  <a:noFill/>
                </a:ln>
                <a:solidFill>
                  <a:srgbClr val="083806"/>
                </a:solidFill>
                <a:effectLst/>
                <a:uLnTx/>
                <a:uFillTx/>
                <a:latin typeface="Outfit Light" pitchFamily="2" charset="0"/>
                <a:ea typeface="+mn-ea"/>
                <a:cs typeface="+mn-cs"/>
              </a:defRPr>
            </a:lvl1pPr>
            <a:lvl2pPr marL="457200" indent="0">
              <a:buNone/>
              <a:defRPr/>
            </a:lvl2pPr>
            <a:lvl3pPr marL="914400" indent="0">
              <a:buNone/>
              <a:defRPr/>
            </a:lvl3pPr>
            <a:lvl4pPr marL="1371600" indent="0">
              <a:buNone/>
              <a:defRPr/>
            </a:lvl4pPr>
            <a:lvl5pPr marL="1828800" indent="0">
              <a:buNone/>
              <a:defRPr/>
            </a:lvl5pPr>
          </a:lstStyle>
          <a:p>
            <a:pPr lvl="0"/>
            <a:r>
              <a:rPr lang="en-US"/>
              <a:t>Second line has details</a:t>
            </a:r>
          </a:p>
        </p:txBody>
      </p:sp>
      <p:sp>
        <p:nvSpPr>
          <p:cNvPr id="50" name="Text Placeholder 49">
            <a:extLst>
              <a:ext uri="{FF2B5EF4-FFF2-40B4-BE49-F238E27FC236}">
                <a16:creationId xmlns:a16="http://schemas.microsoft.com/office/drawing/2014/main" id="{7A3BEDFF-7E5D-D347-32BE-C84F1EBFF36C}"/>
              </a:ext>
            </a:extLst>
          </p:cNvPr>
          <p:cNvSpPr>
            <a:spLocks noGrp="1"/>
          </p:cNvSpPr>
          <p:nvPr>
            <p:ph type="body" sz="quarter" idx="19" hasCustomPrompt="1"/>
          </p:nvPr>
        </p:nvSpPr>
        <p:spPr>
          <a:xfrm>
            <a:off x="6372682" y="4376687"/>
            <a:ext cx="5057318" cy="320027"/>
          </a:xfrm>
        </p:spPr>
        <p:txBody>
          <a:bodyPr>
            <a:noAutofit/>
          </a:bodyPr>
          <a:lstStyle>
            <a:lvl1pPr marL="0" indent="0">
              <a:buNone/>
              <a:defRPr kumimoji="0" lang="en-US" sz="2000" b="1" u="none" strike="noStrike" kern="1200" cap="none" spc="0" normalizeH="0" baseline="0" dirty="0" smtClean="0">
                <a:ln>
                  <a:noFill/>
                </a:ln>
                <a:solidFill>
                  <a:srgbClr val="083806"/>
                </a:solidFill>
                <a:effectLst/>
                <a:uLnTx/>
                <a:uFillTx/>
                <a:latin typeface="Outfit" pitchFamily="2" charset="0"/>
                <a:ea typeface="+mn-ea"/>
                <a:cs typeface="+mn-cs"/>
              </a:defRPr>
            </a:lvl1pPr>
            <a:lvl2pPr marL="457200" indent="0">
              <a:buNone/>
              <a:defRPr/>
            </a:lvl2pPr>
            <a:lvl3pPr marL="914400" indent="0">
              <a:buNone/>
              <a:defRPr/>
            </a:lvl3pPr>
            <a:lvl4pPr marL="1371600" indent="0">
              <a:buNone/>
              <a:defRPr/>
            </a:lvl4pPr>
            <a:lvl5pPr marL="1828800" indent="0">
              <a:buNone/>
              <a:defRPr/>
            </a:lvl5pPr>
          </a:lstStyle>
          <a:p>
            <a:pPr lvl="0"/>
            <a:r>
              <a:rPr lang="en-US"/>
              <a:t>Agenda item goes on one line</a:t>
            </a:r>
          </a:p>
        </p:txBody>
      </p:sp>
      <p:sp>
        <p:nvSpPr>
          <p:cNvPr id="52" name="Text Placeholder 51">
            <a:extLst>
              <a:ext uri="{FF2B5EF4-FFF2-40B4-BE49-F238E27FC236}">
                <a16:creationId xmlns:a16="http://schemas.microsoft.com/office/drawing/2014/main" id="{84742EB6-0EA8-5667-3D40-C3CB36E648B8}"/>
              </a:ext>
            </a:extLst>
          </p:cNvPr>
          <p:cNvSpPr>
            <a:spLocks noGrp="1"/>
          </p:cNvSpPr>
          <p:nvPr>
            <p:ph type="body" sz="quarter" idx="20" hasCustomPrompt="1"/>
          </p:nvPr>
        </p:nvSpPr>
        <p:spPr>
          <a:xfrm>
            <a:off x="6372681" y="5773372"/>
            <a:ext cx="5057319" cy="348027"/>
          </a:xfrm>
        </p:spPr>
        <p:txBody>
          <a:bodyPr>
            <a:noAutofit/>
          </a:bodyPr>
          <a:lstStyle>
            <a:lvl1pPr marL="0" indent="0">
              <a:lnSpc>
                <a:spcPct val="100000"/>
              </a:lnSpc>
              <a:spcBef>
                <a:spcPts val="0"/>
              </a:spcBef>
              <a:buNone/>
              <a:defRPr kumimoji="0" lang="en-US" sz="1200" b="0" i="0" u="none" strike="noStrike" kern="1200" cap="none" spc="0" normalizeH="0" baseline="0" dirty="0" smtClean="0">
                <a:ln>
                  <a:noFill/>
                </a:ln>
                <a:solidFill>
                  <a:srgbClr val="083806"/>
                </a:solidFill>
                <a:effectLst/>
                <a:uLnTx/>
                <a:uFillTx/>
                <a:latin typeface="Outfit Light" pitchFamily="2" charset="0"/>
                <a:ea typeface="+mn-ea"/>
                <a:cs typeface="+mn-cs"/>
              </a:defRPr>
            </a:lvl1pPr>
            <a:lvl2pPr marL="457200" indent="0">
              <a:buNone/>
              <a:defRPr/>
            </a:lvl2pPr>
            <a:lvl3pPr marL="914400" indent="0">
              <a:buNone/>
              <a:defRPr/>
            </a:lvl3pPr>
            <a:lvl4pPr marL="1371600" indent="0">
              <a:buNone/>
              <a:defRPr/>
            </a:lvl4pPr>
            <a:lvl5pPr marL="1828800" indent="0">
              <a:buNone/>
              <a:defRPr/>
            </a:lvl5pPr>
          </a:lstStyle>
          <a:p>
            <a:pPr lvl="0"/>
            <a:r>
              <a:rPr lang="en-US"/>
              <a:t>Second line has details</a:t>
            </a:r>
          </a:p>
        </p:txBody>
      </p:sp>
      <p:sp>
        <p:nvSpPr>
          <p:cNvPr id="54" name="Text Placeholder 53">
            <a:extLst>
              <a:ext uri="{FF2B5EF4-FFF2-40B4-BE49-F238E27FC236}">
                <a16:creationId xmlns:a16="http://schemas.microsoft.com/office/drawing/2014/main" id="{B1605124-E57C-1EE1-239E-4B9A03B3C8AB}"/>
              </a:ext>
            </a:extLst>
          </p:cNvPr>
          <p:cNvSpPr>
            <a:spLocks noGrp="1"/>
          </p:cNvSpPr>
          <p:nvPr>
            <p:ph type="body" sz="quarter" idx="21" hasCustomPrompt="1"/>
          </p:nvPr>
        </p:nvSpPr>
        <p:spPr>
          <a:xfrm>
            <a:off x="6372681" y="5398349"/>
            <a:ext cx="5057319" cy="320027"/>
          </a:xfrm>
        </p:spPr>
        <p:txBody>
          <a:bodyPr>
            <a:noAutofit/>
          </a:bodyPr>
          <a:lstStyle>
            <a:lvl1pPr marL="0" indent="0">
              <a:buNone/>
              <a:defRPr kumimoji="0" lang="en-US" sz="2000" b="1" u="none" strike="noStrike" kern="1200" cap="none" spc="0" normalizeH="0" baseline="0" dirty="0" smtClean="0">
                <a:ln>
                  <a:noFill/>
                </a:ln>
                <a:solidFill>
                  <a:srgbClr val="083806"/>
                </a:solidFill>
                <a:effectLst/>
                <a:uLnTx/>
                <a:uFillTx/>
                <a:latin typeface="Outfit" pitchFamily="2" charset="0"/>
                <a:ea typeface="+mn-ea"/>
                <a:cs typeface="+mn-cs"/>
              </a:defRPr>
            </a:lvl1pPr>
            <a:lvl2pPr marL="457200" indent="0">
              <a:buNone/>
              <a:defRPr/>
            </a:lvl2pPr>
            <a:lvl3pPr marL="914400" indent="0">
              <a:buNone/>
              <a:defRPr/>
            </a:lvl3pPr>
            <a:lvl4pPr marL="1371600" indent="0">
              <a:buNone/>
              <a:defRPr/>
            </a:lvl4pPr>
            <a:lvl5pPr marL="1828800" indent="0">
              <a:buNone/>
              <a:defRPr/>
            </a:lvl5pPr>
          </a:lstStyle>
          <a:p>
            <a:pPr lvl="0"/>
            <a:r>
              <a:rPr lang="en-US"/>
              <a:t>Agenda item goes on one line</a:t>
            </a:r>
          </a:p>
        </p:txBody>
      </p:sp>
      <p:sp>
        <p:nvSpPr>
          <p:cNvPr id="4" name="Slide Number Placeholder 5">
            <a:extLst>
              <a:ext uri="{FF2B5EF4-FFF2-40B4-BE49-F238E27FC236}">
                <a16:creationId xmlns:a16="http://schemas.microsoft.com/office/drawing/2014/main" id="{9E6EF823-A91F-3ACF-16D3-6004953F5AA1}"/>
              </a:ext>
            </a:extLst>
          </p:cNvPr>
          <p:cNvSpPr txBox="1">
            <a:spLocks/>
          </p:cNvSpPr>
          <p:nvPr userDrawn="1"/>
        </p:nvSpPr>
        <p:spPr>
          <a:xfrm>
            <a:off x="11185742" y="6400800"/>
            <a:ext cx="549058" cy="457200"/>
          </a:xfrm>
          <a:prstGeom prst="rect">
            <a:avLst/>
          </a:prstGeom>
        </p:spPr>
        <p:txBody>
          <a:bodyPr vert="horz" lIns="0" tIns="0" rIns="0" bIns="0" rtlCol="0" anchor="ctr"/>
          <a:lstStyle>
            <a:defPPr>
              <a:defRPr lang="en-US"/>
            </a:defPPr>
            <a:lvl1pPr marL="0" algn="r" defTabSz="914400" rtl="0" eaLnBrk="1" latinLnBrk="0" hangingPunct="1">
              <a:defRPr sz="800" kern="1200">
                <a:solidFill>
                  <a:schemeClr val="tx1"/>
                </a:solidFill>
                <a:latin typeface="Outfi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fld id="{DDA6C761-E6C0-8244-BDC1-CA1DC8273777}" type="slidenum">
              <a:rPr lang="en-US" b="0" i="0" smtClean="0">
                <a:latin typeface="Outfit Light" pitchFamily="2" charset="0"/>
              </a:rPr>
              <a:pPr/>
              <a:t>‹#›</a:t>
            </a:fld>
            <a:endParaRPr lang="en-US" b="0" i="0">
              <a:latin typeface="Outfit Light" pitchFamily="2" charset="0"/>
            </a:endParaRPr>
          </a:p>
        </p:txBody>
      </p:sp>
      <p:sp>
        <p:nvSpPr>
          <p:cNvPr id="152" name="Rounded Rectangle 151">
            <a:extLst>
              <a:ext uri="{FF2B5EF4-FFF2-40B4-BE49-F238E27FC236}">
                <a16:creationId xmlns:a16="http://schemas.microsoft.com/office/drawing/2014/main" id="{1226138E-3525-D414-A0BE-8D492E7FF9BF}"/>
              </a:ext>
            </a:extLst>
          </p:cNvPr>
          <p:cNvSpPr/>
          <p:nvPr userDrawn="1"/>
        </p:nvSpPr>
        <p:spPr>
          <a:xfrm>
            <a:off x="456964" y="3022457"/>
            <a:ext cx="809896" cy="809896"/>
          </a:xfrm>
          <a:prstGeom prst="roundRect">
            <a:avLst>
              <a:gd name="adj" fmla="val 17359"/>
            </a:avLst>
          </a:prstGeom>
          <a:solidFill>
            <a:srgbClr val="08380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53" name="Rounded Rectangle 152">
            <a:extLst>
              <a:ext uri="{FF2B5EF4-FFF2-40B4-BE49-F238E27FC236}">
                <a16:creationId xmlns:a16="http://schemas.microsoft.com/office/drawing/2014/main" id="{5B69DAAC-9822-55A2-1AEE-9BEE86C59124}"/>
              </a:ext>
            </a:extLst>
          </p:cNvPr>
          <p:cNvSpPr/>
          <p:nvPr userDrawn="1"/>
        </p:nvSpPr>
        <p:spPr>
          <a:xfrm>
            <a:off x="456964" y="5590904"/>
            <a:ext cx="809896" cy="809896"/>
          </a:xfrm>
          <a:prstGeom prst="roundRect">
            <a:avLst>
              <a:gd name="adj" fmla="val 17359"/>
            </a:avLst>
          </a:prstGeom>
          <a:solidFill>
            <a:srgbClr val="08380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56" name="Freeform 155">
            <a:extLst>
              <a:ext uri="{FF2B5EF4-FFF2-40B4-BE49-F238E27FC236}">
                <a16:creationId xmlns:a16="http://schemas.microsoft.com/office/drawing/2014/main" id="{1F5ED13A-195F-B082-62B6-054F6B8C55F5}"/>
              </a:ext>
            </a:extLst>
          </p:cNvPr>
          <p:cNvSpPr/>
          <p:nvPr userDrawn="1"/>
        </p:nvSpPr>
        <p:spPr>
          <a:xfrm>
            <a:off x="472949" y="731897"/>
            <a:ext cx="5517142" cy="1476142"/>
          </a:xfrm>
          <a:custGeom>
            <a:avLst/>
            <a:gdLst>
              <a:gd name="connsiteX0" fmla="*/ 4203416 w 5517142"/>
              <a:gd name="connsiteY0" fmla="*/ 575587 h 1476142"/>
              <a:gd name="connsiteX1" fmla="*/ 4114903 w 5517142"/>
              <a:gd name="connsiteY1" fmla="*/ 599046 h 1476142"/>
              <a:gd name="connsiteX2" fmla="*/ 4053753 w 5517142"/>
              <a:gd name="connsiteY2" fmla="*/ 663143 h 1476142"/>
              <a:gd name="connsiteX3" fmla="*/ 4031014 w 5517142"/>
              <a:gd name="connsiteY3" fmla="*/ 755442 h 1476142"/>
              <a:gd name="connsiteX4" fmla="*/ 4052982 w 5517142"/>
              <a:gd name="connsiteY4" fmla="*/ 847741 h 1476142"/>
              <a:gd name="connsiteX5" fmla="*/ 4114132 w 5517142"/>
              <a:gd name="connsiteY5" fmla="*/ 911837 h 1476142"/>
              <a:gd name="connsiteX6" fmla="*/ 4201874 w 5517142"/>
              <a:gd name="connsiteY6" fmla="*/ 935296 h 1476142"/>
              <a:gd name="connsiteX7" fmla="*/ 4291158 w 5517142"/>
              <a:gd name="connsiteY7" fmla="*/ 912606 h 1476142"/>
              <a:gd name="connsiteX8" fmla="*/ 4350767 w 5517142"/>
              <a:gd name="connsiteY8" fmla="*/ 849279 h 1476142"/>
              <a:gd name="connsiteX9" fmla="*/ 4372735 w 5517142"/>
              <a:gd name="connsiteY9" fmla="*/ 755442 h 1476142"/>
              <a:gd name="connsiteX10" fmla="*/ 4351538 w 5517142"/>
              <a:gd name="connsiteY10" fmla="*/ 662373 h 1476142"/>
              <a:gd name="connsiteX11" fmla="*/ 4291929 w 5517142"/>
              <a:gd name="connsiteY11" fmla="*/ 599046 h 1476142"/>
              <a:gd name="connsiteX12" fmla="*/ 4203416 w 5517142"/>
              <a:gd name="connsiteY12" fmla="*/ 575587 h 1476142"/>
              <a:gd name="connsiteX13" fmla="*/ 5122237 w 5517142"/>
              <a:gd name="connsiteY13" fmla="*/ 575586 h 1476142"/>
              <a:gd name="connsiteX14" fmla="*/ 5033723 w 5517142"/>
              <a:gd name="connsiteY14" fmla="*/ 598276 h 1476142"/>
              <a:gd name="connsiteX15" fmla="*/ 4972574 w 5517142"/>
              <a:gd name="connsiteY15" fmla="*/ 661604 h 1476142"/>
              <a:gd name="connsiteX16" fmla="*/ 4949835 w 5517142"/>
              <a:gd name="connsiteY16" fmla="*/ 755441 h 1476142"/>
              <a:gd name="connsiteX17" fmla="*/ 4971803 w 5517142"/>
              <a:gd name="connsiteY17" fmla="*/ 847740 h 1476142"/>
              <a:gd name="connsiteX18" fmla="*/ 5032953 w 5517142"/>
              <a:gd name="connsiteY18" fmla="*/ 911836 h 1476142"/>
              <a:gd name="connsiteX19" fmla="*/ 5120695 w 5517142"/>
              <a:gd name="connsiteY19" fmla="*/ 935296 h 1476142"/>
              <a:gd name="connsiteX20" fmla="*/ 5120695 w 5517142"/>
              <a:gd name="connsiteY20" fmla="*/ 935168 h 1476142"/>
              <a:gd name="connsiteX21" fmla="*/ 5244537 w 5517142"/>
              <a:gd name="connsiteY21" fmla="*/ 884403 h 1476142"/>
              <a:gd name="connsiteX22" fmla="*/ 5291555 w 5517142"/>
              <a:gd name="connsiteY22" fmla="*/ 755441 h 1476142"/>
              <a:gd name="connsiteX23" fmla="*/ 5270359 w 5517142"/>
              <a:gd name="connsiteY23" fmla="*/ 661604 h 1476142"/>
              <a:gd name="connsiteX24" fmla="*/ 5210750 w 5517142"/>
              <a:gd name="connsiteY24" fmla="*/ 598276 h 1476142"/>
              <a:gd name="connsiteX25" fmla="*/ 5122237 w 5517142"/>
              <a:gd name="connsiteY25" fmla="*/ 575586 h 1476142"/>
              <a:gd name="connsiteX26" fmla="*/ 1553815 w 5517142"/>
              <a:gd name="connsiteY26" fmla="*/ 569176 h 1476142"/>
              <a:gd name="connsiteX27" fmla="*/ 1467614 w 5517142"/>
              <a:gd name="connsiteY27" fmla="*/ 591097 h 1476142"/>
              <a:gd name="connsiteX28" fmla="*/ 1409676 w 5517142"/>
              <a:gd name="connsiteY28" fmla="*/ 650579 h 1476142"/>
              <a:gd name="connsiteX29" fmla="*/ 1389250 w 5517142"/>
              <a:gd name="connsiteY29" fmla="*/ 735058 h 1476142"/>
              <a:gd name="connsiteX30" fmla="*/ 1409676 w 5517142"/>
              <a:gd name="connsiteY30" fmla="*/ 817102 h 1476142"/>
              <a:gd name="connsiteX31" fmla="*/ 1466843 w 5517142"/>
              <a:gd name="connsiteY31" fmla="*/ 877353 h 1476142"/>
              <a:gd name="connsiteX32" fmla="*/ 1553815 w 5517142"/>
              <a:gd name="connsiteY32" fmla="*/ 899274 h 1476142"/>
              <a:gd name="connsiteX33" fmla="*/ 1640787 w 5517142"/>
              <a:gd name="connsiteY33" fmla="*/ 877353 h 1476142"/>
              <a:gd name="connsiteX34" fmla="*/ 1640787 w 5517142"/>
              <a:gd name="connsiteY34" fmla="*/ 877481 h 1476142"/>
              <a:gd name="connsiteX35" fmla="*/ 1697183 w 5517142"/>
              <a:gd name="connsiteY35" fmla="*/ 818768 h 1476142"/>
              <a:gd name="connsiteX36" fmla="*/ 1716710 w 5517142"/>
              <a:gd name="connsiteY36" fmla="*/ 735058 h 1476142"/>
              <a:gd name="connsiteX37" fmla="*/ 1697183 w 5517142"/>
              <a:gd name="connsiteY37" fmla="*/ 650579 h 1476142"/>
              <a:gd name="connsiteX38" fmla="*/ 1640787 w 5517142"/>
              <a:gd name="connsiteY38" fmla="*/ 591097 h 1476142"/>
              <a:gd name="connsiteX39" fmla="*/ 1553815 w 5517142"/>
              <a:gd name="connsiteY39" fmla="*/ 569176 h 1476142"/>
              <a:gd name="connsiteX40" fmla="*/ 2458504 w 5517142"/>
              <a:gd name="connsiteY40" fmla="*/ 541231 h 1476142"/>
              <a:gd name="connsiteX41" fmla="*/ 2360613 w 5517142"/>
              <a:gd name="connsiteY41" fmla="*/ 566997 h 1476142"/>
              <a:gd name="connsiteX42" fmla="*/ 2360485 w 5517142"/>
              <a:gd name="connsiteY42" fmla="*/ 566997 h 1476142"/>
              <a:gd name="connsiteX43" fmla="*/ 2296251 w 5517142"/>
              <a:gd name="connsiteY43" fmla="*/ 639683 h 1476142"/>
              <a:gd name="connsiteX44" fmla="*/ 2284689 w 5517142"/>
              <a:gd name="connsiteY44" fmla="*/ 670706 h 1476142"/>
              <a:gd name="connsiteX45" fmla="*/ 2616646 w 5517142"/>
              <a:gd name="connsiteY45" fmla="*/ 669808 h 1476142"/>
              <a:gd name="connsiteX46" fmla="*/ 2604185 w 5517142"/>
              <a:gd name="connsiteY46" fmla="*/ 629556 h 1476142"/>
              <a:gd name="connsiteX47" fmla="*/ 2548559 w 5517142"/>
              <a:gd name="connsiteY47" fmla="*/ 563921 h 1476142"/>
              <a:gd name="connsiteX48" fmla="*/ 2458504 w 5517142"/>
              <a:gd name="connsiteY48" fmla="*/ 541231 h 1476142"/>
              <a:gd name="connsiteX49" fmla="*/ 5072007 w 5517142"/>
              <a:gd name="connsiteY49" fmla="*/ 359709 h 1476142"/>
              <a:gd name="connsiteX50" fmla="*/ 5210750 w 5517142"/>
              <a:gd name="connsiteY50" fmla="*/ 389450 h 1476142"/>
              <a:gd name="connsiteX51" fmla="*/ 5282049 w 5517142"/>
              <a:gd name="connsiteY51" fmla="*/ 438676 h 1476142"/>
              <a:gd name="connsiteX52" fmla="*/ 5282049 w 5517142"/>
              <a:gd name="connsiteY52" fmla="*/ 375349 h 1476142"/>
              <a:gd name="connsiteX53" fmla="*/ 5517142 w 5517142"/>
              <a:gd name="connsiteY53" fmla="*/ 375349 h 1476142"/>
              <a:gd name="connsiteX54" fmla="*/ 5517142 w 5517142"/>
              <a:gd name="connsiteY54" fmla="*/ 1135405 h 1476142"/>
              <a:gd name="connsiteX55" fmla="*/ 5282049 w 5517142"/>
              <a:gd name="connsiteY55" fmla="*/ 1135405 h 1476142"/>
              <a:gd name="connsiteX56" fmla="*/ 5282049 w 5517142"/>
              <a:gd name="connsiteY56" fmla="*/ 1073744 h 1476142"/>
              <a:gd name="connsiteX57" fmla="*/ 5211521 w 5517142"/>
              <a:gd name="connsiteY57" fmla="*/ 1121432 h 1476142"/>
              <a:gd name="connsiteX58" fmla="*/ 5072007 w 5517142"/>
              <a:gd name="connsiteY58" fmla="*/ 1151173 h 1476142"/>
              <a:gd name="connsiteX59" fmla="*/ 4884703 w 5517142"/>
              <a:gd name="connsiteY59" fmla="*/ 1099511 h 1476142"/>
              <a:gd name="connsiteX60" fmla="*/ 4754566 w 5517142"/>
              <a:gd name="connsiteY60" fmla="*/ 958755 h 1476142"/>
              <a:gd name="connsiteX61" fmla="*/ 4706777 w 5517142"/>
              <a:gd name="connsiteY61" fmla="*/ 755441 h 1476142"/>
              <a:gd name="connsiteX62" fmla="*/ 4754566 w 5517142"/>
              <a:gd name="connsiteY62" fmla="*/ 552127 h 1476142"/>
              <a:gd name="connsiteX63" fmla="*/ 4884703 w 5517142"/>
              <a:gd name="connsiteY63" fmla="*/ 411371 h 1476142"/>
              <a:gd name="connsiteX64" fmla="*/ 5072007 w 5517142"/>
              <a:gd name="connsiteY64" fmla="*/ 359709 h 1476142"/>
              <a:gd name="connsiteX65" fmla="*/ 3400782 w 5517142"/>
              <a:gd name="connsiteY65" fmla="*/ 359709 h 1476142"/>
              <a:gd name="connsiteX66" fmla="*/ 3550445 w 5517142"/>
              <a:gd name="connsiteY66" fmla="*/ 399577 h 1476142"/>
              <a:gd name="connsiteX67" fmla="*/ 3550574 w 5517142"/>
              <a:gd name="connsiteY67" fmla="*/ 399705 h 1476142"/>
              <a:gd name="connsiteX68" fmla="*/ 3653218 w 5517142"/>
              <a:gd name="connsiteY68" fmla="*/ 505208 h 1476142"/>
              <a:gd name="connsiteX69" fmla="*/ 3690859 w 5517142"/>
              <a:gd name="connsiteY69" fmla="*/ 649041 h 1476142"/>
              <a:gd name="connsiteX70" fmla="*/ 3690859 w 5517142"/>
              <a:gd name="connsiteY70" fmla="*/ 1135405 h 1476142"/>
              <a:gd name="connsiteX71" fmla="*/ 3451013 w 5517142"/>
              <a:gd name="connsiteY71" fmla="*/ 1135405 h 1476142"/>
              <a:gd name="connsiteX72" fmla="*/ 3451013 w 5517142"/>
              <a:gd name="connsiteY72" fmla="*/ 702241 h 1476142"/>
              <a:gd name="connsiteX73" fmla="*/ 3414142 w 5517142"/>
              <a:gd name="connsiteY73" fmla="*/ 606096 h 1476142"/>
              <a:gd name="connsiteX74" fmla="*/ 3320876 w 5517142"/>
              <a:gd name="connsiteY74" fmla="*/ 569305 h 1476142"/>
              <a:gd name="connsiteX75" fmla="*/ 3251890 w 5517142"/>
              <a:gd name="connsiteY75" fmla="*/ 585713 h 1476142"/>
              <a:gd name="connsiteX76" fmla="*/ 3204871 w 5517142"/>
              <a:gd name="connsiteY76" fmla="*/ 632632 h 1476142"/>
              <a:gd name="connsiteX77" fmla="*/ 3187657 w 5517142"/>
              <a:gd name="connsiteY77" fmla="*/ 702241 h 1476142"/>
              <a:gd name="connsiteX78" fmla="*/ 3187657 w 5517142"/>
              <a:gd name="connsiteY78" fmla="*/ 1135405 h 1476142"/>
              <a:gd name="connsiteX79" fmla="*/ 2947810 w 5517142"/>
              <a:gd name="connsiteY79" fmla="*/ 1135405 h 1476142"/>
              <a:gd name="connsiteX80" fmla="*/ 2947810 w 5517142"/>
              <a:gd name="connsiteY80" fmla="*/ 375349 h 1476142"/>
              <a:gd name="connsiteX81" fmla="*/ 3187657 w 5517142"/>
              <a:gd name="connsiteY81" fmla="*/ 375349 h 1476142"/>
              <a:gd name="connsiteX82" fmla="*/ 3187657 w 5517142"/>
              <a:gd name="connsiteY82" fmla="*/ 435087 h 1476142"/>
              <a:gd name="connsiteX83" fmla="*/ 3243282 w 5517142"/>
              <a:gd name="connsiteY83" fmla="*/ 396500 h 1476142"/>
              <a:gd name="connsiteX84" fmla="*/ 3400782 w 5517142"/>
              <a:gd name="connsiteY84" fmla="*/ 359709 h 1476142"/>
              <a:gd name="connsiteX85" fmla="*/ 1508338 w 5517142"/>
              <a:gd name="connsiteY85" fmla="*/ 359709 h 1476142"/>
              <a:gd name="connsiteX86" fmla="*/ 1648623 w 5517142"/>
              <a:gd name="connsiteY86" fmla="*/ 388681 h 1476142"/>
              <a:gd name="connsiteX87" fmla="*/ 1707332 w 5517142"/>
              <a:gd name="connsiteY87" fmla="*/ 425776 h 1476142"/>
              <a:gd name="connsiteX88" fmla="*/ 1707332 w 5517142"/>
              <a:gd name="connsiteY88" fmla="*/ 425857 h 1476142"/>
              <a:gd name="connsiteX89" fmla="*/ 1707461 w 5517142"/>
              <a:gd name="connsiteY89" fmla="*/ 425857 h 1476142"/>
              <a:gd name="connsiteX90" fmla="*/ 1707332 w 5517142"/>
              <a:gd name="connsiteY90" fmla="*/ 425776 h 1476142"/>
              <a:gd name="connsiteX91" fmla="*/ 1707332 w 5517142"/>
              <a:gd name="connsiteY91" fmla="*/ 375349 h 1476142"/>
              <a:gd name="connsiteX92" fmla="*/ 1942426 w 5517142"/>
              <a:gd name="connsiteY92" fmla="*/ 375349 h 1476142"/>
              <a:gd name="connsiteX93" fmla="*/ 1942426 w 5517142"/>
              <a:gd name="connsiteY93" fmla="*/ 1089897 h 1476142"/>
              <a:gd name="connsiteX94" fmla="*/ 1887571 w 5517142"/>
              <a:gd name="connsiteY94" fmla="*/ 1293211 h 1476142"/>
              <a:gd name="connsiteX95" fmla="*/ 1737136 w 5517142"/>
              <a:gd name="connsiteY95" fmla="*/ 1427685 h 1476142"/>
              <a:gd name="connsiteX96" fmla="*/ 1519258 w 5517142"/>
              <a:gd name="connsiteY96" fmla="*/ 1476142 h 1476142"/>
              <a:gd name="connsiteX97" fmla="*/ 1299066 w 5517142"/>
              <a:gd name="connsiteY97" fmla="*/ 1433198 h 1476142"/>
              <a:gd name="connsiteX98" fmla="*/ 1149403 w 5517142"/>
              <a:gd name="connsiteY98" fmla="*/ 1311927 h 1476142"/>
              <a:gd name="connsiteX99" fmla="*/ 1296754 w 5517142"/>
              <a:gd name="connsiteY99" fmla="*/ 1164890 h 1476142"/>
              <a:gd name="connsiteX100" fmla="*/ 1388479 w 5517142"/>
              <a:gd name="connsiteY100" fmla="*/ 1238344 h 1476142"/>
              <a:gd name="connsiteX101" fmla="*/ 1511550 w 5517142"/>
              <a:gd name="connsiteY101" fmla="*/ 1263342 h 1476142"/>
              <a:gd name="connsiteX102" fmla="*/ 1651835 w 5517142"/>
              <a:gd name="connsiteY102" fmla="*/ 1219500 h 1476142"/>
              <a:gd name="connsiteX103" fmla="*/ 1702708 w 5517142"/>
              <a:gd name="connsiteY103" fmla="*/ 1095922 h 1476142"/>
              <a:gd name="connsiteX104" fmla="*/ 1702708 w 5517142"/>
              <a:gd name="connsiteY104" fmla="*/ 1047849 h 1476142"/>
              <a:gd name="connsiteX105" fmla="*/ 1647852 w 5517142"/>
              <a:gd name="connsiteY105" fmla="*/ 1081949 h 1476142"/>
              <a:gd name="connsiteX106" fmla="*/ 1508338 w 5517142"/>
              <a:gd name="connsiteY106" fmla="*/ 1111689 h 1476142"/>
              <a:gd name="connsiteX107" fmla="*/ 1321805 w 5517142"/>
              <a:gd name="connsiteY107" fmla="*/ 1061694 h 1476142"/>
              <a:gd name="connsiteX108" fmla="*/ 1193339 w 5517142"/>
              <a:gd name="connsiteY108" fmla="*/ 925681 h 1476142"/>
              <a:gd name="connsiteX109" fmla="*/ 1146320 w 5517142"/>
              <a:gd name="connsiteY109" fmla="*/ 734930 h 1476142"/>
              <a:gd name="connsiteX110" fmla="*/ 1193339 w 5517142"/>
              <a:gd name="connsiteY110" fmla="*/ 543410 h 1476142"/>
              <a:gd name="connsiteX111" fmla="*/ 1321805 w 5517142"/>
              <a:gd name="connsiteY111" fmla="*/ 408935 h 1476142"/>
              <a:gd name="connsiteX112" fmla="*/ 1508338 w 5517142"/>
              <a:gd name="connsiteY112" fmla="*/ 359709 h 1476142"/>
              <a:gd name="connsiteX113" fmla="*/ 2457091 w 5517142"/>
              <a:gd name="connsiteY113" fmla="*/ 358171 h 1476142"/>
              <a:gd name="connsiteX114" fmla="*/ 2656085 w 5517142"/>
              <a:gd name="connsiteY114" fmla="*/ 406628 h 1476142"/>
              <a:gd name="connsiteX115" fmla="*/ 2655828 w 5517142"/>
              <a:gd name="connsiteY115" fmla="*/ 406756 h 1476142"/>
              <a:gd name="connsiteX116" fmla="*/ 2791360 w 5517142"/>
              <a:gd name="connsiteY116" fmla="*/ 541231 h 1476142"/>
              <a:gd name="connsiteX117" fmla="*/ 2840691 w 5517142"/>
              <a:gd name="connsiteY117" fmla="*/ 738263 h 1476142"/>
              <a:gd name="connsiteX118" fmla="*/ 2838379 w 5517142"/>
              <a:gd name="connsiteY118" fmla="*/ 781336 h 1476142"/>
              <a:gd name="connsiteX119" fmla="*/ 2829772 w 5517142"/>
              <a:gd name="connsiteY119" fmla="*/ 833767 h 1476142"/>
              <a:gd name="connsiteX120" fmla="*/ 2284304 w 5517142"/>
              <a:gd name="connsiteY120" fmla="*/ 835049 h 1476142"/>
              <a:gd name="connsiteX121" fmla="*/ 2297664 w 5517142"/>
              <a:gd name="connsiteY121" fmla="*/ 868892 h 1476142"/>
              <a:gd name="connsiteX122" fmla="*/ 2366651 w 5517142"/>
              <a:gd name="connsiteY122" fmla="*/ 942347 h 1476142"/>
              <a:gd name="connsiteX123" fmla="*/ 2472507 w 5517142"/>
              <a:gd name="connsiteY123" fmla="*/ 968113 h 1476142"/>
              <a:gd name="connsiteX124" fmla="*/ 2574381 w 5517142"/>
              <a:gd name="connsiteY124" fmla="*/ 948500 h 1476142"/>
              <a:gd name="connsiteX125" fmla="*/ 2654287 w 5517142"/>
              <a:gd name="connsiteY125" fmla="*/ 889788 h 1476142"/>
              <a:gd name="connsiteX126" fmla="*/ 2785965 w 5517142"/>
              <a:gd name="connsiteY126" fmla="*/ 1021185 h 1476142"/>
              <a:gd name="connsiteX127" fmla="*/ 2649662 w 5517142"/>
              <a:gd name="connsiteY127" fmla="*/ 1119766 h 1476142"/>
              <a:gd name="connsiteX128" fmla="*/ 2474177 w 5517142"/>
              <a:gd name="connsiteY128" fmla="*/ 1152583 h 1476142"/>
              <a:gd name="connsiteX129" fmla="*/ 2253986 w 5517142"/>
              <a:gd name="connsiteY129" fmla="*/ 1101819 h 1476142"/>
              <a:gd name="connsiteX130" fmla="*/ 2102781 w 5517142"/>
              <a:gd name="connsiteY130" fmla="*/ 960294 h 1476142"/>
              <a:gd name="connsiteX131" fmla="*/ 2047926 w 5517142"/>
              <a:gd name="connsiteY131" fmla="*/ 755441 h 1476142"/>
              <a:gd name="connsiteX132" fmla="*/ 2102010 w 5517142"/>
              <a:gd name="connsiteY132" fmla="*/ 551358 h 1476142"/>
              <a:gd name="connsiteX133" fmla="*/ 2248590 w 5517142"/>
              <a:gd name="connsiteY133" fmla="*/ 409833 h 1476142"/>
              <a:gd name="connsiteX134" fmla="*/ 2457091 w 5517142"/>
              <a:gd name="connsiteY134" fmla="*/ 358171 h 1476142"/>
              <a:gd name="connsiteX135" fmla="*/ 547395 w 5517142"/>
              <a:gd name="connsiteY135" fmla="*/ 341250 h 1476142"/>
              <a:gd name="connsiteX136" fmla="*/ 402613 w 5517142"/>
              <a:gd name="connsiteY136" fmla="*/ 735059 h 1476142"/>
              <a:gd name="connsiteX137" fmla="*/ 690121 w 5517142"/>
              <a:gd name="connsiteY137" fmla="*/ 735059 h 1476142"/>
              <a:gd name="connsiteX138" fmla="*/ 438841 w 5517142"/>
              <a:gd name="connsiteY138" fmla="*/ 31279 h 1476142"/>
              <a:gd name="connsiteX139" fmla="*/ 661344 w 5517142"/>
              <a:gd name="connsiteY139" fmla="*/ 31279 h 1476142"/>
              <a:gd name="connsiteX140" fmla="*/ 1095561 w 5517142"/>
              <a:gd name="connsiteY140" fmla="*/ 1135406 h 1476142"/>
              <a:gd name="connsiteX141" fmla="*/ 835416 w 5517142"/>
              <a:gd name="connsiteY141" fmla="*/ 1135406 h 1476142"/>
              <a:gd name="connsiteX142" fmla="*/ 762833 w 5517142"/>
              <a:gd name="connsiteY142" fmla="*/ 935168 h 1476142"/>
              <a:gd name="connsiteX143" fmla="*/ 329131 w 5517142"/>
              <a:gd name="connsiteY143" fmla="*/ 935168 h 1476142"/>
              <a:gd name="connsiteX144" fmla="*/ 255519 w 5517142"/>
              <a:gd name="connsiteY144" fmla="*/ 1135406 h 1476142"/>
              <a:gd name="connsiteX145" fmla="*/ 0 w 5517142"/>
              <a:gd name="connsiteY145" fmla="*/ 1135406 h 1476142"/>
              <a:gd name="connsiteX146" fmla="*/ 4358603 w 5517142"/>
              <a:gd name="connsiteY146" fmla="*/ 0 h 1476142"/>
              <a:gd name="connsiteX147" fmla="*/ 4598450 w 5517142"/>
              <a:gd name="connsiteY147" fmla="*/ 0 h 1476142"/>
              <a:gd name="connsiteX148" fmla="*/ 4598450 w 5517142"/>
              <a:gd name="connsiteY148" fmla="*/ 1135662 h 1476142"/>
              <a:gd name="connsiteX149" fmla="*/ 4363356 w 5517142"/>
              <a:gd name="connsiteY149" fmla="*/ 1135662 h 1476142"/>
              <a:gd name="connsiteX150" fmla="*/ 4363356 w 5517142"/>
              <a:gd name="connsiteY150" fmla="*/ 1079257 h 1476142"/>
              <a:gd name="connsiteX151" fmla="*/ 4302207 w 5517142"/>
              <a:gd name="connsiteY151" fmla="*/ 1119125 h 1476142"/>
              <a:gd name="connsiteX152" fmla="*/ 4159609 w 5517142"/>
              <a:gd name="connsiteY152" fmla="*/ 1151174 h 1476142"/>
              <a:gd name="connsiteX153" fmla="*/ 3967680 w 5517142"/>
              <a:gd name="connsiteY153" fmla="*/ 1099512 h 1476142"/>
              <a:gd name="connsiteX154" fmla="*/ 3836002 w 5517142"/>
              <a:gd name="connsiteY154" fmla="*/ 958756 h 1476142"/>
              <a:gd name="connsiteX155" fmla="*/ 3788213 w 5517142"/>
              <a:gd name="connsiteY155" fmla="*/ 755442 h 1476142"/>
              <a:gd name="connsiteX156" fmla="*/ 3836002 w 5517142"/>
              <a:gd name="connsiteY156" fmla="*/ 552127 h 1476142"/>
              <a:gd name="connsiteX157" fmla="*/ 3967680 w 5517142"/>
              <a:gd name="connsiteY157" fmla="*/ 411371 h 1476142"/>
              <a:gd name="connsiteX158" fmla="*/ 4159609 w 5517142"/>
              <a:gd name="connsiteY158" fmla="*/ 359710 h 1476142"/>
              <a:gd name="connsiteX159" fmla="*/ 4301436 w 5517142"/>
              <a:gd name="connsiteY159" fmla="*/ 389450 h 1476142"/>
              <a:gd name="connsiteX160" fmla="*/ 4358603 w 5517142"/>
              <a:gd name="connsiteY160" fmla="*/ 424319 h 14761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Lst>
            <a:rect l="l" t="t" r="r" b="b"/>
            <a:pathLst>
              <a:path w="5517142" h="1476142">
                <a:moveTo>
                  <a:pt x="4203416" y="575587"/>
                </a:moveTo>
                <a:cubicBezTo>
                  <a:pt x="4170015" y="575587"/>
                  <a:pt x="4140467" y="583407"/>
                  <a:pt x="4114903" y="599046"/>
                </a:cubicBezTo>
                <a:cubicBezTo>
                  <a:pt x="4089209" y="614686"/>
                  <a:pt x="4068912" y="636094"/>
                  <a:pt x="4053753" y="663143"/>
                </a:cubicBezTo>
                <a:cubicBezTo>
                  <a:pt x="4038594" y="690320"/>
                  <a:pt x="4031014" y="720958"/>
                  <a:pt x="4031014" y="755442"/>
                </a:cubicBezTo>
                <a:cubicBezTo>
                  <a:pt x="4031014" y="789926"/>
                  <a:pt x="4038337" y="820692"/>
                  <a:pt x="4052982" y="847741"/>
                </a:cubicBezTo>
                <a:cubicBezTo>
                  <a:pt x="4067627" y="874789"/>
                  <a:pt x="4088053" y="896198"/>
                  <a:pt x="4114132" y="911837"/>
                </a:cubicBezTo>
                <a:cubicBezTo>
                  <a:pt x="4140211" y="927477"/>
                  <a:pt x="4169501" y="935296"/>
                  <a:pt x="4201874" y="935296"/>
                </a:cubicBezTo>
                <a:cubicBezTo>
                  <a:pt x="4236303" y="935296"/>
                  <a:pt x="4266107" y="927733"/>
                  <a:pt x="4291158" y="912606"/>
                </a:cubicBezTo>
                <a:cubicBezTo>
                  <a:pt x="4316338" y="897480"/>
                  <a:pt x="4336122" y="876456"/>
                  <a:pt x="4350767" y="849279"/>
                </a:cubicBezTo>
                <a:cubicBezTo>
                  <a:pt x="4365412" y="822230"/>
                  <a:pt x="4372735" y="790823"/>
                  <a:pt x="4372735" y="755442"/>
                </a:cubicBezTo>
                <a:cubicBezTo>
                  <a:pt x="4372735" y="720060"/>
                  <a:pt x="4365669" y="688909"/>
                  <a:pt x="4351538" y="662373"/>
                </a:cubicBezTo>
                <a:cubicBezTo>
                  <a:pt x="4337406" y="635838"/>
                  <a:pt x="4317494" y="614686"/>
                  <a:pt x="4291929" y="599046"/>
                </a:cubicBezTo>
                <a:cubicBezTo>
                  <a:pt x="4266365" y="583407"/>
                  <a:pt x="4236817" y="575587"/>
                  <a:pt x="4203416" y="575587"/>
                </a:cubicBezTo>
                <a:close/>
                <a:moveTo>
                  <a:pt x="5122237" y="575586"/>
                </a:moveTo>
                <a:cubicBezTo>
                  <a:pt x="5088836" y="575586"/>
                  <a:pt x="5059289" y="583150"/>
                  <a:pt x="5033723" y="598276"/>
                </a:cubicBezTo>
                <a:cubicBezTo>
                  <a:pt x="5008030" y="613403"/>
                  <a:pt x="4987733" y="634555"/>
                  <a:pt x="4972574" y="661604"/>
                </a:cubicBezTo>
                <a:cubicBezTo>
                  <a:pt x="4957414" y="688781"/>
                  <a:pt x="4949835" y="720957"/>
                  <a:pt x="4949835" y="755441"/>
                </a:cubicBezTo>
                <a:cubicBezTo>
                  <a:pt x="4949835" y="789925"/>
                  <a:pt x="4957158" y="820691"/>
                  <a:pt x="4971803" y="847740"/>
                </a:cubicBezTo>
                <a:cubicBezTo>
                  <a:pt x="4986448" y="874789"/>
                  <a:pt x="5006874" y="896197"/>
                  <a:pt x="5032953" y="911836"/>
                </a:cubicBezTo>
                <a:cubicBezTo>
                  <a:pt x="5059031" y="927476"/>
                  <a:pt x="5088322" y="935296"/>
                  <a:pt x="5120695" y="935296"/>
                </a:cubicBezTo>
                <a:lnTo>
                  <a:pt x="5120695" y="935168"/>
                </a:lnTo>
                <a:cubicBezTo>
                  <a:pt x="5171953" y="935168"/>
                  <a:pt x="5213191" y="918246"/>
                  <a:pt x="5244537" y="884403"/>
                </a:cubicBezTo>
                <a:cubicBezTo>
                  <a:pt x="5275883" y="850560"/>
                  <a:pt x="5291555" y="807616"/>
                  <a:pt x="5291555" y="755441"/>
                </a:cubicBezTo>
                <a:cubicBezTo>
                  <a:pt x="5291555" y="720060"/>
                  <a:pt x="5284490" y="688781"/>
                  <a:pt x="5270359" y="661604"/>
                </a:cubicBezTo>
                <a:cubicBezTo>
                  <a:pt x="5256227" y="634555"/>
                  <a:pt x="5236315" y="613403"/>
                  <a:pt x="5210750" y="598276"/>
                </a:cubicBezTo>
                <a:cubicBezTo>
                  <a:pt x="5185185" y="583150"/>
                  <a:pt x="5155638" y="575586"/>
                  <a:pt x="5122237" y="575586"/>
                </a:cubicBezTo>
                <a:close/>
                <a:moveTo>
                  <a:pt x="1553815" y="569176"/>
                </a:moveTo>
                <a:cubicBezTo>
                  <a:pt x="1521442" y="569176"/>
                  <a:pt x="1492665" y="576483"/>
                  <a:pt x="1467614" y="591097"/>
                </a:cubicBezTo>
                <a:cubicBezTo>
                  <a:pt x="1442563" y="605711"/>
                  <a:pt x="1423293" y="625581"/>
                  <a:pt x="1409676" y="650579"/>
                </a:cubicBezTo>
                <a:cubicBezTo>
                  <a:pt x="1396059" y="675577"/>
                  <a:pt x="1389250" y="703779"/>
                  <a:pt x="1389250" y="735058"/>
                </a:cubicBezTo>
                <a:cubicBezTo>
                  <a:pt x="1389250" y="764158"/>
                  <a:pt x="1396059" y="791591"/>
                  <a:pt x="1409676" y="817102"/>
                </a:cubicBezTo>
                <a:cubicBezTo>
                  <a:pt x="1423165" y="842740"/>
                  <a:pt x="1442306" y="862739"/>
                  <a:pt x="1466843" y="877353"/>
                </a:cubicBezTo>
                <a:cubicBezTo>
                  <a:pt x="1491380" y="891967"/>
                  <a:pt x="1520414" y="899274"/>
                  <a:pt x="1553815" y="899274"/>
                </a:cubicBezTo>
                <a:cubicBezTo>
                  <a:pt x="1587216" y="899274"/>
                  <a:pt x="1616250" y="891967"/>
                  <a:pt x="1640787" y="877353"/>
                </a:cubicBezTo>
                <a:lnTo>
                  <a:pt x="1640787" y="877481"/>
                </a:lnTo>
                <a:cubicBezTo>
                  <a:pt x="1665324" y="862867"/>
                  <a:pt x="1684080" y="843253"/>
                  <a:pt x="1697183" y="818768"/>
                </a:cubicBezTo>
                <a:cubicBezTo>
                  <a:pt x="1710159" y="794283"/>
                  <a:pt x="1716710" y="766337"/>
                  <a:pt x="1716710" y="735058"/>
                </a:cubicBezTo>
                <a:cubicBezTo>
                  <a:pt x="1716710" y="703779"/>
                  <a:pt x="1710287" y="675577"/>
                  <a:pt x="1697183" y="650579"/>
                </a:cubicBezTo>
                <a:cubicBezTo>
                  <a:pt x="1684080" y="625453"/>
                  <a:pt x="1665324" y="605711"/>
                  <a:pt x="1640787" y="591097"/>
                </a:cubicBezTo>
                <a:cubicBezTo>
                  <a:pt x="1616250" y="576483"/>
                  <a:pt x="1586189" y="569176"/>
                  <a:pt x="1553815" y="569176"/>
                </a:cubicBezTo>
                <a:close/>
                <a:moveTo>
                  <a:pt x="2458504" y="541231"/>
                </a:moveTo>
                <a:cubicBezTo>
                  <a:pt x="2420992" y="541231"/>
                  <a:pt x="2388233" y="549820"/>
                  <a:pt x="2360613" y="566997"/>
                </a:cubicBezTo>
                <a:lnTo>
                  <a:pt x="2360485" y="566997"/>
                </a:lnTo>
                <a:cubicBezTo>
                  <a:pt x="2332864" y="584175"/>
                  <a:pt x="2311410" y="608404"/>
                  <a:pt x="2296251" y="639683"/>
                </a:cubicBezTo>
                <a:cubicBezTo>
                  <a:pt x="2291627" y="649297"/>
                  <a:pt x="2287901" y="659809"/>
                  <a:pt x="2284689" y="670706"/>
                </a:cubicBezTo>
                <a:lnTo>
                  <a:pt x="2616646" y="669808"/>
                </a:lnTo>
                <a:cubicBezTo>
                  <a:pt x="2613434" y="655194"/>
                  <a:pt x="2609452" y="641478"/>
                  <a:pt x="2604185" y="629556"/>
                </a:cubicBezTo>
                <a:cubicBezTo>
                  <a:pt x="2591595" y="600969"/>
                  <a:pt x="2573096" y="579048"/>
                  <a:pt x="2548559" y="563921"/>
                </a:cubicBezTo>
                <a:cubicBezTo>
                  <a:pt x="2524022" y="548794"/>
                  <a:pt x="2493961" y="541231"/>
                  <a:pt x="2458504" y="541231"/>
                </a:cubicBezTo>
                <a:close/>
                <a:moveTo>
                  <a:pt x="5072007" y="359709"/>
                </a:moveTo>
                <a:cubicBezTo>
                  <a:pt x="5123265" y="359709"/>
                  <a:pt x="5169512" y="369708"/>
                  <a:pt x="5210750" y="389450"/>
                </a:cubicBezTo>
                <a:cubicBezTo>
                  <a:pt x="5237857" y="402397"/>
                  <a:pt x="5261494" y="419062"/>
                  <a:pt x="5282049" y="438676"/>
                </a:cubicBezTo>
                <a:lnTo>
                  <a:pt x="5282049" y="375349"/>
                </a:lnTo>
                <a:lnTo>
                  <a:pt x="5517142" y="375349"/>
                </a:lnTo>
                <a:lnTo>
                  <a:pt x="5517142" y="1135405"/>
                </a:lnTo>
                <a:lnTo>
                  <a:pt x="5282049" y="1135405"/>
                </a:lnTo>
                <a:lnTo>
                  <a:pt x="5282049" y="1073744"/>
                </a:lnTo>
                <a:cubicBezTo>
                  <a:pt x="5261880" y="1092845"/>
                  <a:pt x="5238370" y="1108741"/>
                  <a:pt x="5211521" y="1121432"/>
                </a:cubicBezTo>
                <a:cubicBezTo>
                  <a:pt x="5169641" y="1141302"/>
                  <a:pt x="5123136" y="1151173"/>
                  <a:pt x="5072007" y="1151173"/>
                </a:cubicBezTo>
                <a:cubicBezTo>
                  <a:pt x="5001992" y="1151173"/>
                  <a:pt x="4939558" y="1133867"/>
                  <a:pt x="4884703" y="1099511"/>
                </a:cubicBezTo>
                <a:cubicBezTo>
                  <a:pt x="4829848" y="1065155"/>
                  <a:pt x="4786426" y="1018237"/>
                  <a:pt x="4754566" y="958755"/>
                </a:cubicBezTo>
                <a:cubicBezTo>
                  <a:pt x="4722707" y="899274"/>
                  <a:pt x="4706777" y="831588"/>
                  <a:pt x="4706777" y="755441"/>
                </a:cubicBezTo>
                <a:cubicBezTo>
                  <a:pt x="4706777" y="679294"/>
                  <a:pt x="4722707" y="611608"/>
                  <a:pt x="4754566" y="552127"/>
                </a:cubicBezTo>
                <a:cubicBezTo>
                  <a:pt x="4786426" y="492645"/>
                  <a:pt x="4829848" y="445727"/>
                  <a:pt x="4884703" y="411371"/>
                </a:cubicBezTo>
                <a:cubicBezTo>
                  <a:pt x="4939558" y="376887"/>
                  <a:pt x="5001992" y="359709"/>
                  <a:pt x="5072007" y="359709"/>
                </a:cubicBezTo>
                <a:close/>
                <a:moveTo>
                  <a:pt x="3400782" y="359709"/>
                </a:moveTo>
                <a:cubicBezTo>
                  <a:pt x="3457179" y="359709"/>
                  <a:pt x="3507024" y="373041"/>
                  <a:pt x="3550445" y="399577"/>
                </a:cubicBezTo>
                <a:lnTo>
                  <a:pt x="3550574" y="399705"/>
                </a:lnTo>
                <a:cubicBezTo>
                  <a:pt x="3593867" y="426241"/>
                  <a:pt x="3628167" y="461494"/>
                  <a:pt x="3653218" y="505208"/>
                </a:cubicBezTo>
                <a:cubicBezTo>
                  <a:pt x="3678269" y="548922"/>
                  <a:pt x="3690859" y="596866"/>
                  <a:pt x="3690859" y="649041"/>
                </a:cubicBezTo>
                <a:lnTo>
                  <a:pt x="3690859" y="1135405"/>
                </a:lnTo>
                <a:lnTo>
                  <a:pt x="3451013" y="1135405"/>
                </a:lnTo>
                <a:lnTo>
                  <a:pt x="3451013" y="702241"/>
                </a:lnTo>
                <a:cubicBezTo>
                  <a:pt x="3451013" y="662629"/>
                  <a:pt x="3438680" y="630581"/>
                  <a:pt x="3414142" y="606096"/>
                </a:cubicBezTo>
                <a:cubicBezTo>
                  <a:pt x="3389606" y="581611"/>
                  <a:pt x="3358517" y="569305"/>
                  <a:pt x="3320876" y="569305"/>
                </a:cubicBezTo>
                <a:cubicBezTo>
                  <a:pt x="3294669" y="569305"/>
                  <a:pt x="3271674" y="574817"/>
                  <a:pt x="3251890" y="585713"/>
                </a:cubicBezTo>
                <a:cubicBezTo>
                  <a:pt x="3231977" y="596610"/>
                  <a:pt x="3216304" y="612249"/>
                  <a:pt x="3204871" y="632632"/>
                </a:cubicBezTo>
                <a:cubicBezTo>
                  <a:pt x="3193437" y="653015"/>
                  <a:pt x="3187657" y="676218"/>
                  <a:pt x="3187657" y="702241"/>
                </a:cubicBezTo>
                <a:lnTo>
                  <a:pt x="3187657" y="1135405"/>
                </a:lnTo>
                <a:lnTo>
                  <a:pt x="2947810" y="1135405"/>
                </a:lnTo>
                <a:lnTo>
                  <a:pt x="2947810" y="375349"/>
                </a:lnTo>
                <a:lnTo>
                  <a:pt x="3187657" y="375349"/>
                </a:lnTo>
                <a:lnTo>
                  <a:pt x="3187657" y="435087"/>
                </a:lnTo>
                <a:cubicBezTo>
                  <a:pt x="3204229" y="420344"/>
                  <a:pt x="3222728" y="407397"/>
                  <a:pt x="3243282" y="396500"/>
                </a:cubicBezTo>
                <a:cubicBezTo>
                  <a:pt x="3289787" y="372016"/>
                  <a:pt x="3344385" y="359709"/>
                  <a:pt x="3400782" y="359709"/>
                </a:cubicBezTo>
                <a:close/>
                <a:moveTo>
                  <a:pt x="1508338" y="359709"/>
                </a:moveTo>
                <a:cubicBezTo>
                  <a:pt x="1560624" y="359709"/>
                  <a:pt x="1607386" y="369452"/>
                  <a:pt x="1648623" y="388681"/>
                </a:cubicBezTo>
                <a:lnTo>
                  <a:pt x="1707332" y="425776"/>
                </a:lnTo>
                <a:lnTo>
                  <a:pt x="1707332" y="425857"/>
                </a:lnTo>
                <a:lnTo>
                  <a:pt x="1707461" y="425857"/>
                </a:lnTo>
                <a:lnTo>
                  <a:pt x="1707332" y="425776"/>
                </a:lnTo>
                <a:lnTo>
                  <a:pt x="1707332" y="375349"/>
                </a:lnTo>
                <a:lnTo>
                  <a:pt x="1942426" y="375349"/>
                </a:lnTo>
                <a:lnTo>
                  <a:pt x="1942426" y="1089897"/>
                </a:lnTo>
                <a:cubicBezTo>
                  <a:pt x="1942426" y="1168094"/>
                  <a:pt x="1924183" y="1235909"/>
                  <a:pt x="1887571" y="1293211"/>
                </a:cubicBezTo>
                <a:cubicBezTo>
                  <a:pt x="1850958" y="1350513"/>
                  <a:pt x="1800856" y="1395381"/>
                  <a:pt x="1737136" y="1427685"/>
                </a:cubicBezTo>
                <a:cubicBezTo>
                  <a:pt x="1673417" y="1459990"/>
                  <a:pt x="1602889" y="1476142"/>
                  <a:pt x="1519258" y="1476142"/>
                </a:cubicBezTo>
                <a:cubicBezTo>
                  <a:pt x="1435626" y="1476142"/>
                  <a:pt x="1362272" y="1461913"/>
                  <a:pt x="1299066" y="1433198"/>
                </a:cubicBezTo>
                <a:cubicBezTo>
                  <a:pt x="1235861" y="1404482"/>
                  <a:pt x="1186016" y="1364102"/>
                  <a:pt x="1149403" y="1311927"/>
                </a:cubicBezTo>
                <a:lnTo>
                  <a:pt x="1296754" y="1164890"/>
                </a:lnTo>
                <a:cubicBezTo>
                  <a:pt x="1323989" y="1197194"/>
                  <a:pt x="1354564" y="1221679"/>
                  <a:pt x="1388479" y="1238344"/>
                </a:cubicBezTo>
                <a:cubicBezTo>
                  <a:pt x="1422394" y="1255009"/>
                  <a:pt x="1463503" y="1263342"/>
                  <a:pt x="1511550" y="1263342"/>
                </a:cubicBezTo>
                <a:cubicBezTo>
                  <a:pt x="1571158" y="1263342"/>
                  <a:pt x="1617920" y="1248728"/>
                  <a:pt x="1651835" y="1219500"/>
                </a:cubicBezTo>
                <a:cubicBezTo>
                  <a:pt x="1685750" y="1190272"/>
                  <a:pt x="1702708" y="1149122"/>
                  <a:pt x="1702708" y="1095922"/>
                </a:cubicBezTo>
                <a:lnTo>
                  <a:pt x="1702708" y="1047849"/>
                </a:lnTo>
                <a:cubicBezTo>
                  <a:pt x="1686264" y="1061053"/>
                  <a:pt x="1668022" y="1072334"/>
                  <a:pt x="1647852" y="1081949"/>
                </a:cubicBezTo>
                <a:cubicBezTo>
                  <a:pt x="1605972" y="1101819"/>
                  <a:pt x="1559468" y="1111689"/>
                  <a:pt x="1508338" y="1111689"/>
                </a:cubicBezTo>
                <a:cubicBezTo>
                  <a:pt x="1438324" y="1111689"/>
                  <a:pt x="1376146" y="1095024"/>
                  <a:pt x="1321805" y="1061694"/>
                </a:cubicBezTo>
                <a:cubicBezTo>
                  <a:pt x="1267464" y="1028364"/>
                  <a:pt x="1224684" y="982984"/>
                  <a:pt x="1193339" y="925681"/>
                </a:cubicBezTo>
                <a:cubicBezTo>
                  <a:pt x="1161993" y="868379"/>
                  <a:pt x="1146320" y="805693"/>
                  <a:pt x="1146320" y="734930"/>
                </a:cubicBezTo>
                <a:cubicBezTo>
                  <a:pt x="1146320" y="664168"/>
                  <a:pt x="1161993" y="600199"/>
                  <a:pt x="1193339" y="543410"/>
                </a:cubicBezTo>
                <a:cubicBezTo>
                  <a:pt x="1224684" y="486620"/>
                  <a:pt x="1267464" y="441753"/>
                  <a:pt x="1321805" y="408935"/>
                </a:cubicBezTo>
                <a:cubicBezTo>
                  <a:pt x="1376146" y="376118"/>
                  <a:pt x="1438324" y="359709"/>
                  <a:pt x="1508338" y="359709"/>
                </a:cubicBezTo>
                <a:close/>
                <a:moveTo>
                  <a:pt x="2457091" y="358171"/>
                </a:moveTo>
                <a:cubicBezTo>
                  <a:pt x="2532244" y="358171"/>
                  <a:pt x="2598661" y="374323"/>
                  <a:pt x="2656085" y="406628"/>
                </a:cubicBezTo>
                <a:lnTo>
                  <a:pt x="2655828" y="406756"/>
                </a:lnTo>
                <a:cubicBezTo>
                  <a:pt x="2713253" y="439061"/>
                  <a:pt x="2758473" y="483928"/>
                  <a:pt x="2791360" y="541231"/>
                </a:cubicBezTo>
                <a:cubicBezTo>
                  <a:pt x="2824248" y="598533"/>
                  <a:pt x="2840691" y="664296"/>
                  <a:pt x="2840691" y="738263"/>
                </a:cubicBezTo>
                <a:cubicBezTo>
                  <a:pt x="2840691" y="751852"/>
                  <a:pt x="2839921" y="766209"/>
                  <a:pt x="2838379" y="781336"/>
                </a:cubicBezTo>
                <a:cubicBezTo>
                  <a:pt x="2836837" y="796463"/>
                  <a:pt x="2833883" y="814025"/>
                  <a:pt x="2829772" y="833767"/>
                </a:cubicBezTo>
                <a:lnTo>
                  <a:pt x="2284304" y="835049"/>
                </a:lnTo>
                <a:cubicBezTo>
                  <a:pt x="2287901" y="846971"/>
                  <a:pt x="2292269" y="858380"/>
                  <a:pt x="2297664" y="868892"/>
                </a:cubicBezTo>
                <a:cubicBezTo>
                  <a:pt x="2313851" y="900684"/>
                  <a:pt x="2336847" y="925169"/>
                  <a:pt x="2366651" y="942347"/>
                </a:cubicBezTo>
                <a:cubicBezTo>
                  <a:pt x="2396455" y="959525"/>
                  <a:pt x="2431783" y="968113"/>
                  <a:pt x="2472507" y="968113"/>
                </a:cubicBezTo>
                <a:cubicBezTo>
                  <a:pt x="2510148" y="968113"/>
                  <a:pt x="2544063" y="961576"/>
                  <a:pt x="2574381" y="948500"/>
                </a:cubicBezTo>
                <a:cubicBezTo>
                  <a:pt x="2604699" y="935424"/>
                  <a:pt x="2631291" y="915811"/>
                  <a:pt x="2654287" y="889788"/>
                </a:cubicBezTo>
                <a:lnTo>
                  <a:pt x="2785965" y="1021185"/>
                </a:lnTo>
                <a:cubicBezTo>
                  <a:pt x="2748453" y="1065027"/>
                  <a:pt x="2702976" y="1097845"/>
                  <a:pt x="2649662" y="1119766"/>
                </a:cubicBezTo>
                <a:cubicBezTo>
                  <a:pt x="2596477" y="1141687"/>
                  <a:pt x="2537896" y="1152583"/>
                  <a:pt x="2474177" y="1152583"/>
                </a:cubicBezTo>
                <a:cubicBezTo>
                  <a:pt x="2391702" y="1152583"/>
                  <a:pt x="2318219" y="1135662"/>
                  <a:pt x="2253986" y="1101819"/>
                </a:cubicBezTo>
                <a:cubicBezTo>
                  <a:pt x="2189753" y="1067976"/>
                  <a:pt x="2139394" y="1020801"/>
                  <a:pt x="2102781" y="960294"/>
                </a:cubicBezTo>
                <a:cubicBezTo>
                  <a:pt x="2066168" y="899915"/>
                  <a:pt x="2047926" y="831588"/>
                  <a:pt x="2047926" y="755441"/>
                </a:cubicBezTo>
                <a:cubicBezTo>
                  <a:pt x="2047926" y="679295"/>
                  <a:pt x="2065911" y="611352"/>
                  <a:pt x="2102010" y="551358"/>
                </a:cubicBezTo>
                <a:cubicBezTo>
                  <a:pt x="2138109" y="491364"/>
                  <a:pt x="2186926" y="444189"/>
                  <a:pt x="2248590" y="409833"/>
                </a:cubicBezTo>
                <a:cubicBezTo>
                  <a:pt x="2310254" y="375349"/>
                  <a:pt x="2381938" y="358171"/>
                  <a:pt x="2457091" y="358171"/>
                </a:cubicBezTo>
                <a:close/>
                <a:moveTo>
                  <a:pt x="547395" y="341250"/>
                </a:moveTo>
                <a:lnTo>
                  <a:pt x="402613" y="735059"/>
                </a:lnTo>
                <a:lnTo>
                  <a:pt x="690121" y="735059"/>
                </a:lnTo>
                <a:close/>
                <a:moveTo>
                  <a:pt x="438841" y="31279"/>
                </a:moveTo>
                <a:lnTo>
                  <a:pt x="661344" y="31279"/>
                </a:lnTo>
                <a:lnTo>
                  <a:pt x="1095561" y="1135406"/>
                </a:lnTo>
                <a:lnTo>
                  <a:pt x="835416" y="1135406"/>
                </a:lnTo>
                <a:lnTo>
                  <a:pt x="762833" y="935168"/>
                </a:lnTo>
                <a:lnTo>
                  <a:pt x="329131" y="935168"/>
                </a:lnTo>
                <a:lnTo>
                  <a:pt x="255519" y="1135406"/>
                </a:lnTo>
                <a:lnTo>
                  <a:pt x="0" y="1135406"/>
                </a:lnTo>
                <a:close/>
                <a:moveTo>
                  <a:pt x="4358603" y="0"/>
                </a:moveTo>
                <a:lnTo>
                  <a:pt x="4598450" y="0"/>
                </a:lnTo>
                <a:lnTo>
                  <a:pt x="4598450" y="1135662"/>
                </a:lnTo>
                <a:lnTo>
                  <a:pt x="4363356" y="1135662"/>
                </a:lnTo>
                <a:lnTo>
                  <a:pt x="4363356" y="1079257"/>
                </a:lnTo>
                <a:cubicBezTo>
                  <a:pt x="4345114" y="1094512"/>
                  <a:pt x="4324817" y="1107844"/>
                  <a:pt x="4302207" y="1119125"/>
                </a:cubicBezTo>
                <a:cubicBezTo>
                  <a:pt x="4259427" y="1140534"/>
                  <a:pt x="4211895" y="1151174"/>
                  <a:pt x="4159609" y="1151174"/>
                </a:cubicBezTo>
                <a:cubicBezTo>
                  <a:pt x="4087539" y="1151174"/>
                  <a:pt x="4023563" y="1133867"/>
                  <a:pt x="3967680" y="1099512"/>
                </a:cubicBezTo>
                <a:cubicBezTo>
                  <a:pt x="3911798" y="1065156"/>
                  <a:pt x="3867862" y="1018237"/>
                  <a:pt x="3836002" y="958756"/>
                </a:cubicBezTo>
                <a:cubicBezTo>
                  <a:pt x="3804143" y="899274"/>
                  <a:pt x="3788213" y="831588"/>
                  <a:pt x="3788213" y="755442"/>
                </a:cubicBezTo>
                <a:cubicBezTo>
                  <a:pt x="3788213" y="679295"/>
                  <a:pt x="3804143" y="611609"/>
                  <a:pt x="3836002" y="552127"/>
                </a:cubicBezTo>
                <a:cubicBezTo>
                  <a:pt x="3867862" y="492646"/>
                  <a:pt x="3911798" y="445727"/>
                  <a:pt x="3967680" y="411371"/>
                </a:cubicBezTo>
                <a:cubicBezTo>
                  <a:pt x="4023563" y="376888"/>
                  <a:pt x="4087539" y="359710"/>
                  <a:pt x="4159609" y="359710"/>
                </a:cubicBezTo>
                <a:cubicBezTo>
                  <a:pt x="4211895" y="359710"/>
                  <a:pt x="4259170" y="369709"/>
                  <a:pt x="4301436" y="389450"/>
                </a:cubicBezTo>
                <a:cubicBezTo>
                  <a:pt x="4322247" y="399193"/>
                  <a:pt x="4341260" y="410859"/>
                  <a:pt x="4358603" y="424319"/>
                </a:cubicBezTo>
                <a:close/>
              </a:path>
            </a:pathLst>
          </a:custGeom>
          <a:solidFill>
            <a:srgbClr val="083806"/>
          </a:solidFill>
          <a:ln w="12840" cap="flat">
            <a:noFill/>
            <a:prstDash val="solid"/>
            <a:miter/>
          </a:ln>
        </p:spPr>
        <p:txBody>
          <a:bodyPr rtlCol="0" anchor="ctr"/>
          <a:lstStyle/>
          <a:p>
            <a:endParaRPr lang="en-US"/>
          </a:p>
        </p:txBody>
      </p:sp>
      <p:sp>
        <p:nvSpPr>
          <p:cNvPr id="3" name="Slide Number Placeholder 5">
            <a:extLst>
              <a:ext uri="{FF2B5EF4-FFF2-40B4-BE49-F238E27FC236}">
                <a16:creationId xmlns:a16="http://schemas.microsoft.com/office/drawing/2014/main" id="{252BE351-19F9-82F8-72BF-327730FABE74}"/>
              </a:ext>
            </a:extLst>
          </p:cNvPr>
          <p:cNvSpPr txBox="1">
            <a:spLocks/>
          </p:cNvSpPr>
          <p:nvPr userDrawn="1"/>
        </p:nvSpPr>
        <p:spPr>
          <a:xfrm>
            <a:off x="9118378" y="6499230"/>
            <a:ext cx="2266709" cy="273040"/>
          </a:xfrm>
          <a:prstGeom prst="rect">
            <a:avLst/>
          </a:prstGeom>
        </p:spPr>
        <p:txBody>
          <a:bodyPr vert="horz" lIns="0" tIns="0" rIns="0" bIns="0" rtlCol="0" anchor="ctr"/>
          <a:lstStyle>
            <a:defPPr>
              <a:defRPr lang="en-US"/>
            </a:defPPr>
            <a:lvl1pPr marL="0" algn="r" defTabSz="914400" rtl="0" eaLnBrk="1" latinLnBrk="0" hangingPunct="1">
              <a:defRPr sz="800" kern="1200">
                <a:solidFill>
                  <a:schemeClr val="bg1"/>
                </a:solidFill>
                <a:latin typeface="Outfi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sz="600" b="0" i="0">
                <a:solidFill>
                  <a:schemeClr val="tx1"/>
                </a:solidFill>
                <a:latin typeface="Outfit Light" pitchFamily="2" charset="0"/>
              </a:rPr>
              <a:t>© Sovos 2025. Proprietary and Confidential</a:t>
            </a:r>
          </a:p>
        </p:txBody>
      </p:sp>
      <p:sp>
        <p:nvSpPr>
          <p:cNvPr id="2" name="Freeform 1">
            <a:extLst>
              <a:ext uri="{FF2B5EF4-FFF2-40B4-BE49-F238E27FC236}">
                <a16:creationId xmlns:a16="http://schemas.microsoft.com/office/drawing/2014/main" id="{D4EDAF59-B388-8277-FD80-27B9B29A36F3}"/>
              </a:ext>
            </a:extLst>
          </p:cNvPr>
          <p:cNvSpPr/>
          <p:nvPr userDrawn="1"/>
        </p:nvSpPr>
        <p:spPr>
          <a:xfrm rot="2078316">
            <a:off x="824662" y="5675257"/>
            <a:ext cx="497017" cy="929172"/>
          </a:xfrm>
          <a:custGeom>
            <a:avLst/>
            <a:gdLst>
              <a:gd name="connsiteX0" fmla="*/ 496960 w 497017"/>
              <a:gd name="connsiteY0" fmla="*/ 554989 h 929172"/>
              <a:gd name="connsiteX1" fmla="*/ 497017 w 497017"/>
              <a:gd name="connsiteY1" fmla="*/ 560030 h 929172"/>
              <a:gd name="connsiteX2" fmla="*/ 496253 w 497017"/>
              <a:gd name="connsiteY2" fmla="*/ 561983 h 929172"/>
              <a:gd name="connsiteX3" fmla="*/ 467309 w 497017"/>
              <a:gd name="connsiteY3" fmla="*/ 444583 h 929172"/>
              <a:gd name="connsiteX4" fmla="*/ 470293 w 497017"/>
              <a:gd name="connsiteY4" fmla="*/ 448901 h 929172"/>
              <a:gd name="connsiteX5" fmla="*/ 452400 w 497017"/>
              <a:gd name="connsiteY5" fmla="*/ 625852 h 929172"/>
              <a:gd name="connsiteX6" fmla="*/ 452895 w 497017"/>
              <a:gd name="connsiteY6" fmla="*/ 635617 h 929172"/>
              <a:gd name="connsiteX7" fmla="*/ 449645 w 497017"/>
              <a:gd name="connsiteY7" fmla="*/ 638989 h 929172"/>
              <a:gd name="connsiteX8" fmla="*/ 448979 w 497017"/>
              <a:gd name="connsiteY8" fmla="*/ 625852 h 929172"/>
              <a:gd name="connsiteX9" fmla="*/ 436391 w 497017"/>
              <a:gd name="connsiteY9" fmla="*/ 399829 h 929172"/>
              <a:gd name="connsiteX10" fmla="*/ 438967 w 497017"/>
              <a:gd name="connsiteY10" fmla="*/ 403558 h 929172"/>
              <a:gd name="connsiteX11" fmla="*/ 430899 w 497017"/>
              <a:gd name="connsiteY11" fmla="*/ 434856 h 929172"/>
              <a:gd name="connsiteX12" fmla="*/ 411584 w 497017"/>
              <a:gd name="connsiteY12" fmla="*/ 625852 h 929172"/>
              <a:gd name="connsiteX13" fmla="*/ 413701 w 497017"/>
              <a:gd name="connsiteY13" fmla="*/ 667637 h 929172"/>
              <a:gd name="connsiteX14" fmla="*/ 410395 w 497017"/>
              <a:gd name="connsiteY14" fmla="*/ 669921 h 929172"/>
              <a:gd name="connsiteX15" fmla="*/ 408163 w 497017"/>
              <a:gd name="connsiteY15" fmla="*/ 625852 h 929172"/>
              <a:gd name="connsiteX16" fmla="*/ 427546 w 497017"/>
              <a:gd name="connsiteY16" fmla="*/ 434151 h 929172"/>
              <a:gd name="connsiteX17" fmla="*/ 405731 w 497017"/>
              <a:gd name="connsiteY17" fmla="*/ 355449 h 929172"/>
              <a:gd name="connsiteX18" fmla="*/ 408299 w 497017"/>
              <a:gd name="connsiteY18" fmla="*/ 359165 h 929172"/>
              <a:gd name="connsiteX19" fmla="*/ 390911 w 497017"/>
              <a:gd name="connsiteY19" fmla="*/ 426628 h 929172"/>
              <a:gd name="connsiteX20" fmla="*/ 370767 w 497017"/>
              <a:gd name="connsiteY20" fmla="*/ 625851 h 929172"/>
              <a:gd name="connsiteX21" fmla="*/ 374264 w 497017"/>
              <a:gd name="connsiteY21" fmla="*/ 694882 h 929172"/>
              <a:gd name="connsiteX22" fmla="*/ 370959 w 497017"/>
              <a:gd name="connsiteY22" fmla="*/ 697165 h 929172"/>
              <a:gd name="connsiteX23" fmla="*/ 367346 w 497017"/>
              <a:gd name="connsiteY23" fmla="*/ 625851 h 929172"/>
              <a:gd name="connsiteX24" fmla="*/ 387561 w 497017"/>
              <a:gd name="connsiteY24" fmla="*/ 425946 h 929172"/>
              <a:gd name="connsiteX25" fmla="*/ 375607 w 497017"/>
              <a:gd name="connsiteY25" fmla="*/ 311845 h 929172"/>
              <a:gd name="connsiteX26" fmla="*/ 377982 w 497017"/>
              <a:gd name="connsiteY26" fmla="*/ 315282 h 929172"/>
              <a:gd name="connsiteX27" fmla="*/ 376358 w 497017"/>
              <a:gd name="connsiteY27" fmla="*/ 319710 h 929172"/>
              <a:gd name="connsiteX28" fmla="*/ 329951 w 497017"/>
              <a:gd name="connsiteY28" fmla="*/ 625852 h 929172"/>
              <a:gd name="connsiteX29" fmla="*/ 334829 w 497017"/>
              <a:gd name="connsiteY29" fmla="*/ 722126 h 929172"/>
              <a:gd name="connsiteX30" fmla="*/ 331523 w 497017"/>
              <a:gd name="connsiteY30" fmla="*/ 724410 h 929172"/>
              <a:gd name="connsiteX31" fmla="*/ 326530 w 497017"/>
              <a:gd name="connsiteY31" fmla="*/ 625852 h 929172"/>
              <a:gd name="connsiteX32" fmla="*/ 373093 w 497017"/>
              <a:gd name="connsiteY32" fmla="*/ 318701 h 929172"/>
              <a:gd name="connsiteX33" fmla="*/ 347247 w 497017"/>
              <a:gd name="connsiteY33" fmla="*/ 270793 h 929172"/>
              <a:gd name="connsiteX34" fmla="*/ 349621 w 497017"/>
              <a:gd name="connsiteY34" fmla="*/ 274230 h 929172"/>
              <a:gd name="connsiteX35" fmla="*/ 337384 w 497017"/>
              <a:gd name="connsiteY35" fmla="*/ 307600 h 929172"/>
              <a:gd name="connsiteX36" fmla="*/ 289135 w 497017"/>
              <a:gd name="connsiteY36" fmla="*/ 625852 h 929172"/>
              <a:gd name="connsiteX37" fmla="*/ 294677 w 497017"/>
              <a:gd name="connsiteY37" fmla="*/ 735242 h 929172"/>
              <a:gd name="connsiteX38" fmla="*/ 296701 w 497017"/>
              <a:gd name="connsiteY38" fmla="*/ 748467 h 929172"/>
              <a:gd name="connsiteX39" fmla="*/ 293576 w 497017"/>
              <a:gd name="connsiteY39" fmla="*/ 750626 h 929172"/>
              <a:gd name="connsiteX40" fmla="*/ 291274 w 497017"/>
              <a:gd name="connsiteY40" fmla="*/ 735587 h 929172"/>
              <a:gd name="connsiteX41" fmla="*/ 285714 w 497017"/>
              <a:gd name="connsiteY41" fmla="*/ 625852 h 929172"/>
              <a:gd name="connsiteX42" fmla="*/ 334119 w 497017"/>
              <a:gd name="connsiteY42" fmla="*/ 306592 h 929172"/>
              <a:gd name="connsiteX43" fmla="*/ 318872 w 497017"/>
              <a:gd name="connsiteY43" fmla="*/ 229721 h 929172"/>
              <a:gd name="connsiteX44" fmla="*/ 321247 w 497017"/>
              <a:gd name="connsiteY44" fmla="*/ 233158 h 929172"/>
              <a:gd name="connsiteX45" fmla="*/ 298401 w 497017"/>
              <a:gd name="connsiteY45" fmla="*/ 295461 h 929172"/>
              <a:gd name="connsiteX46" fmla="*/ 248318 w 497017"/>
              <a:gd name="connsiteY46" fmla="*/ 625851 h 929172"/>
              <a:gd name="connsiteX47" fmla="*/ 254071 w 497017"/>
              <a:gd name="connsiteY47" fmla="*/ 739414 h 929172"/>
              <a:gd name="connsiteX48" fmla="*/ 259401 w 497017"/>
              <a:gd name="connsiteY48" fmla="*/ 774235 h 929172"/>
              <a:gd name="connsiteX49" fmla="*/ 256274 w 497017"/>
              <a:gd name="connsiteY49" fmla="*/ 776396 h 929172"/>
              <a:gd name="connsiteX50" fmla="*/ 250667 w 497017"/>
              <a:gd name="connsiteY50" fmla="*/ 739760 h 929172"/>
              <a:gd name="connsiteX51" fmla="*/ 244897 w 497017"/>
              <a:gd name="connsiteY51" fmla="*/ 625851 h 929172"/>
              <a:gd name="connsiteX52" fmla="*/ 295136 w 497017"/>
              <a:gd name="connsiteY52" fmla="*/ 294452 h 929172"/>
              <a:gd name="connsiteX53" fmla="*/ 290513 w 497017"/>
              <a:gd name="connsiteY53" fmla="*/ 188671 h 929172"/>
              <a:gd name="connsiteX54" fmla="*/ 292887 w 497017"/>
              <a:gd name="connsiteY54" fmla="*/ 192107 h 929172"/>
              <a:gd name="connsiteX55" fmla="*/ 259427 w 497017"/>
              <a:gd name="connsiteY55" fmla="*/ 283351 h 929172"/>
              <a:gd name="connsiteX56" fmla="*/ 207502 w 497017"/>
              <a:gd name="connsiteY56" fmla="*/ 625852 h 929172"/>
              <a:gd name="connsiteX57" fmla="*/ 213466 w 497017"/>
              <a:gd name="connsiteY57" fmla="*/ 743576 h 929172"/>
              <a:gd name="connsiteX58" fmla="*/ 222102 w 497017"/>
              <a:gd name="connsiteY58" fmla="*/ 800003 h 929172"/>
              <a:gd name="connsiteX59" fmla="*/ 218977 w 497017"/>
              <a:gd name="connsiteY59" fmla="*/ 802162 h 929172"/>
              <a:gd name="connsiteX60" fmla="*/ 210063 w 497017"/>
              <a:gd name="connsiteY60" fmla="*/ 743922 h 929172"/>
              <a:gd name="connsiteX61" fmla="*/ 204081 w 497017"/>
              <a:gd name="connsiteY61" fmla="*/ 625852 h 929172"/>
              <a:gd name="connsiteX62" fmla="*/ 256161 w 497017"/>
              <a:gd name="connsiteY62" fmla="*/ 282343 h 929172"/>
              <a:gd name="connsiteX63" fmla="*/ 263001 w 497017"/>
              <a:gd name="connsiteY63" fmla="*/ 148848 h 929172"/>
              <a:gd name="connsiteX64" fmla="*/ 265247 w 497017"/>
              <a:gd name="connsiteY64" fmla="*/ 152098 h 929172"/>
              <a:gd name="connsiteX65" fmla="*/ 260657 w 497017"/>
              <a:gd name="connsiteY65" fmla="*/ 161611 h 929172"/>
              <a:gd name="connsiteX66" fmla="*/ 166686 w 497017"/>
              <a:gd name="connsiteY66" fmla="*/ 625852 h 929172"/>
              <a:gd name="connsiteX67" fmla="*/ 172862 w 497017"/>
              <a:gd name="connsiteY67" fmla="*/ 747737 h 929172"/>
              <a:gd name="connsiteX68" fmla="*/ 184806 w 497017"/>
              <a:gd name="connsiteY68" fmla="*/ 825769 h 929172"/>
              <a:gd name="connsiteX69" fmla="*/ 181676 w 497017"/>
              <a:gd name="connsiteY69" fmla="*/ 827932 h 929172"/>
              <a:gd name="connsiteX70" fmla="*/ 169458 w 497017"/>
              <a:gd name="connsiteY70" fmla="*/ 748096 h 929172"/>
              <a:gd name="connsiteX71" fmla="*/ 163265 w 497017"/>
              <a:gd name="connsiteY71" fmla="*/ 625852 h 929172"/>
              <a:gd name="connsiteX72" fmla="*/ 257497 w 497017"/>
              <a:gd name="connsiteY72" fmla="*/ 160257 h 929172"/>
              <a:gd name="connsiteX73" fmla="*/ 236358 w 497017"/>
              <a:gd name="connsiteY73" fmla="*/ 110283 h 929172"/>
              <a:gd name="connsiteX74" fmla="*/ 238588 w 497017"/>
              <a:gd name="connsiteY74" fmla="*/ 113509 h 929172"/>
              <a:gd name="connsiteX75" fmla="*/ 223047 w 497017"/>
              <a:gd name="connsiteY75" fmla="*/ 145722 h 929172"/>
              <a:gd name="connsiteX76" fmla="*/ 125869 w 497017"/>
              <a:gd name="connsiteY76" fmla="*/ 625851 h 929172"/>
              <a:gd name="connsiteX77" fmla="*/ 132255 w 497017"/>
              <a:gd name="connsiteY77" fmla="*/ 751910 h 929172"/>
              <a:gd name="connsiteX78" fmla="*/ 147503 w 497017"/>
              <a:gd name="connsiteY78" fmla="*/ 851540 h 929172"/>
              <a:gd name="connsiteX79" fmla="*/ 144379 w 497017"/>
              <a:gd name="connsiteY79" fmla="*/ 853698 h 929172"/>
              <a:gd name="connsiteX80" fmla="*/ 128852 w 497017"/>
              <a:gd name="connsiteY80" fmla="*/ 752256 h 929172"/>
              <a:gd name="connsiteX81" fmla="*/ 122448 w 497017"/>
              <a:gd name="connsiteY81" fmla="*/ 625851 h 929172"/>
              <a:gd name="connsiteX82" fmla="*/ 219898 w 497017"/>
              <a:gd name="connsiteY82" fmla="*/ 144400 h 929172"/>
              <a:gd name="connsiteX83" fmla="*/ 209700 w 497017"/>
              <a:gd name="connsiteY83" fmla="*/ 71694 h 929172"/>
              <a:gd name="connsiteX84" fmla="*/ 211946 w 497017"/>
              <a:gd name="connsiteY84" fmla="*/ 74946 h 929172"/>
              <a:gd name="connsiteX85" fmla="*/ 185449 w 497017"/>
              <a:gd name="connsiteY85" fmla="*/ 129866 h 929172"/>
              <a:gd name="connsiteX86" fmla="*/ 85053 w 497017"/>
              <a:gd name="connsiteY86" fmla="*/ 625852 h 929172"/>
              <a:gd name="connsiteX87" fmla="*/ 91651 w 497017"/>
              <a:gd name="connsiteY87" fmla="*/ 756072 h 929172"/>
              <a:gd name="connsiteX88" fmla="*/ 110207 w 497017"/>
              <a:gd name="connsiteY88" fmla="*/ 877306 h 929172"/>
              <a:gd name="connsiteX89" fmla="*/ 107077 w 497017"/>
              <a:gd name="connsiteY89" fmla="*/ 879468 h 929172"/>
              <a:gd name="connsiteX90" fmla="*/ 88247 w 497017"/>
              <a:gd name="connsiteY90" fmla="*/ 756431 h 929172"/>
              <a:gd name="connsiteX91" fmla="*/ 81632 w 497017"/>
              <a:gd name="connsiteY91" fmla="*/ 625852 h 929172"/>
              <a:gd name="connsiteX92" fmla="*/ 182289 w 497017"/>
              <a:gd name="connsiteY92" fmla="*/ 128512 h 929172"/>
              <a:gd name="connsiteX93" fmla="*/ 183058 w 497017"/>
              <a:gd name="connsiteY93" fmla="*/ 33131 h 929172"/>
              <a:gd name="connsiteX94" fmla="*/ 185287 w 497017"/>
              <a:gd name="connsiteY94" fmla="*/ 36357 h 929172"/>
              <a:gd name="connsiteX95" fmla="*/ 147840 w 497017"/>
              <a:gd name="connsiteY95" fmla="*/ 113977 h 929172"/>
              <a:gd name="connsiteX96" fmla="*/ 44237 w 497017"/>
              <a:gd name="connsiteY96" fmla="*/ 625852 h 929172"/>
              <a:gd name="connsiteX97" fmla="*/ 71026 w 497017"/>
              <a:gd name="connsiteY97" fmla="*/ 890800 h 929172"/>
              <a:gd name="connsiteX98" fmla="*/ 73996 w 497017"/>
              <a:gd name="connsiteY98" fmla="*/ 902322 h 929172"/>
              <a:gd name="connsiteX99" fmla="*/ 71003 w 497017"/>
              <a:gd name="connsiteY99" fmla="*/ 904390 h 929172"/>
              <a:gd name="connsiteX100" fmla="*/ 67676 w 497017"/>
              <a:gd name="connsiteY100" fmla="*/ 891483 h 929172"/>
              <a:gd name="connsiteX101" fmla="*/ 40816 w 497017"/>
              <a:gd name="connsiteY101" fmla="*/ 625852 h 929172"/>
              <a:gd name="connsiteX102" fmla="*/ 144691 w 497017"/>
              <a:gd name="connsiteY102" fmla="*/ 112656 h 929172"/>
              <a:gd name="connsiteX103" fmla="*/ 153297 w 497017"/>
              <a:gd name="connsiteY103" fmla="*/ 0 h 929172"/>
              <a:gd name="connsiteX104" fmla="*/ 155380 w 497017"/>
              <a:gd name="connsiteY104" fmla="*/ 2008 h 929172"/>
              <a:gd name="connsiteX105" fmla="*/ 106055 w 497017"/>
              <a:gd name="connsiteY105" fmla="*/ 106230 h 929172"/>
              <a:gd name="connsiteX106" fmla="*/ 3421 w 497017"/>
              <a:gd name="connsiteY106" fmla="*/ 625852 h 929172"/>
              <a:gd name="connsiteX107" fmla="*/ 29487 w 497017"/>
              <a:gd name="connsiteY107" fmla="*/ 892682 h 929172"/>
              <a:gd name="connsiteX108" fmla="*/ 38095 w 497017"/>
              <a:gd name="connsiteY108" fmla="*/ 927124 h 929172"/>
              <a:gd name="connsiteX109" fmla="*/ 35131 w 497017"/>
              <a:gd name="connsiteY109" fmla="*/ 929172 h 929172"/>
              <a:gd name="connsiteX110" fmla="*/ 27641 w 497017"/>
              <a:gd name="connsiteY110" fmla="*/ 900045 h 929172"/>
              <a:gd name="connsiteX111" fmla="*/ 0 w 497017"/>
              <a:gd name="connsiteY111" fmla="*/ 625852 h 929172"/>
              <a:gd name="connsiteX112" fmla="*/ 106918 w 497017"/>
              <a:gd name="connsiteY112" fmla="*/ 96275 h 9291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Lst>
            <a:rect l="l" t="t" r="r" b="b"/>
            <a:pathLst>
              <a:path w="497017" h="929172">
                <a:moveTo>
                  <a:pt x="496960" y="554989"/>
                </a:moveTo>
                <a:lnTo>
                  <a:pt x="497017" y="560030"/>
                </a:lnTo>
                <a:lnTo>
                  <a:pt x="496253" y="561983"/>
                </a:lnTo>
                <a:close/>
                <a:moveTo>
                  <a:pt x="467309" y="444583"/>
                </a:moveTo>
                <a:lnTo>
                  <a:pt x="470293" y="448901"/>
                </a:lnTo>
                <a:lnTo>
                  <a:pt x="452400" y="625852"/>
                </a:lnTo>
                <a:lnTo>
                  <a:pt x="452895" y="635617"/>
                </a:lnTo>
                <a:lnTo>
                  <a:pt x="449645" y="638989"/>
                </a:lnTo>
                <a:lnTo>
                  <a:pt x="448979" y="625852"/>
                </a:lnTo>
                <a:close/>
                <a:moveTo>
                  <a:pt x="436391" y="399829"/>
                </a:moveTo>
                <a:lnTo>
                  <a:pt x="438967" y="403558"/>
                </a:lnTo>
                <a:lnTo>
                  <a:pt x="430899" y="434856"/>
                </a:lnTo>
                <a:cubicBezTo>
                  <a:pt x="418236" y="496571"/>
                  <a:pt x="411584" y="560450"/>
                  <a:pt x="411584" y="625852"/>
                </a:cubicBezTo>
                <a:lnTo>
                  <a:pt x="413701" y="667637"/>
                </a:lnTo>
                <a:lnTo>
                  <a:pt x="410395" y="669921"/>
                </a:lnTo>
                <a:lnTo>
                  <a:pt x="408163" y="625852"/>
                </a:lnTo>
                <a:cubicBezTo>
                  <a:pt x="408163" y="560207"/>
                  <a:pt x="414838" y="496092"/>
                  <a:pt x="427546" y="434151"/>
                </a:cubicBezTo>
                <a:close/>
                <a:moveTo>
                  <a:pt x="405731" y="355449"/>
                </a:moveTo>
                <a:lnTo>
                  <a:pt x="408299" y="359165"/>
                </a:lnTo>
                <a:lnTo>
                  <a:pt x="390911" y="426628"/>
                </a:lnTo>
                <a:cubicBezTo>
                  <a:pt x="377705" y="491000"/>
                  <a:pt x="370767" y="557631"/>
                  <a:pt x="370767" y="625851"/>
                </a:cubicBezTo>
                <a:lnTo>
                  <a:pt x="374264" y="694882"/>
                </a:lnTo>
                <a:lnTo>
                  <a:pt x="370959" y="697165"/>
                </a:lnTo>
                <a:lnTo>
                  <a:pt x="367346" y="625851"/>
                </a:lnTo>
                <a:cubicBezTo>
                  <a:pt x="367346" y="557397"/>
                  <a:pt x="374308" y="490539"/>
                  <a:pt x="387561" y="425946"/>
                </a:cubicBezTo>
                <a:close/>
                <a:moveTo>
                  <a:pt x="375607" y="311845"/>
                </a:moveTo>
                <a:lnTo>
                  <a:pt x="377982" y="315282"/>
                </a:lnTo>
                <a:lnTo>
                  <a:pt x="376358" y="319710"/>
                </a:lnTo>
                <a:cubicBezTo>
                  <a:pt x="346203" y="416464"/>
                  <a:pt x="329951" y="519294"/>
                  <a:pt x="329951" y="625852"/>
                </a:cubicBezTo>
                <a:lnTo>
                  <a:pt x="334829" y="722126"/>
                </a:lnTo>
                <a:lnTo>
                  <a:pt x="331523" y="724410"/>
                </a:lnTo>
                <a:lnTo>
                  <a:pt x="326530" y="625852"/>
                </a:lnTo>
                <a:cubicBezTo>
                  <a:pt x="326530" y="518944"/>
                  <a:pt x="342836" y="415775"/>
                  <a:pt x="373093" y="318701"/>
                </a:cubicBezTo>
                <a:close/>
                <a:moveTo>
                  <a:pt x="347247" y="270793"/>
                </a:moveTo>
                <a:lnTo>
                  <a:pt x="349621" y="274230"/>
                </a:lnTo>
                <a:lnTo>
                  <a:pt x="337384" y="307600"/>
                </a:lnTo>
                <a:cubicBezTo>
                  <a:pt x="306032" y="408183"/>
                  <a:pt x="289135" y="515081"/>
                  <a:pt x="289135" y="625852"/>
                </a:cubicBezTo>
                <a:cubicBezTo>
                  <a:pt x="289135" y="662776"/>
                  <a:pt x="291012" y="699269"/>
                  <a:pt x="294677" y="735242"/>
                </a:cubicBezTo>
                <a:lnTo>
                  <a:pt x="296701" y="748467"/>
                </a:lnTo>
                <a:lnTo>
                  <a:pt x="293576" y="750626"/>
                </a:lnTo>
                <a:lnTo>
                  <a:pt x="291274" y="735587"/>
                </a:lnTo>
                <a:cubicBezTo>
                  <a:pt x="287598" y="699501"/>
                  <a:pt x="285714" y="662892"/>
                  <a:pt x="285714" y="625852"/>
                </a:cubicBezTo>
                <a:cubicBezTo>
                  <a:pt x="285714" y="514731"/>
                  <a:pt x="302666" y="407494"/>
                  <a:pt x="334119" y="306592"/>
                </a:cubicBezTo>
                <a:close/>
                <a:moveTo>
                  <a:pt x="318872" y="229721"/>
                </a:moveTo>
                <a:lnTo>
                  <a:pt x="321247" y="233158"/>
                </a:lnTo>
                <a:lnTo>
                  <a:pt x="298401" y="295461"/>
                </a:lnTo>
                <a:cubicBezTo>
                  <a:pt x="265857" y="399878"/>
                  <a:pt x="248318" y="510853"/>
                  <a:pt x="248318" y="625851"/>
                </a:cubicBezTo>
                <a:cubicBezTo>
                  <a:pt x="248318" y="664184"/>
                  <a:pt x="250267" y="702069"/>
                  <a:pt x="254071" y="739414"/>
                </a:cubicBezTo>
                <a:lnTo>
                  <a:pt x="259401" y="774235"/>
                </a:lnTo>
                <a:lnTo>
                  <a:pt x="256274" y="776396"/>
                </a:lnTo>
                <a:lnTo>
                  <a:pt x="250667" y="739760"/>
                </a:lnTo>
                <a:cubicBezTo>
                  <a:pt x="246852" y="702301"/>
                  <a:pt x="244897" y="664300"/>
                  <a:pt x="244897" y="625851"/>
                </a:cubicBezTo>
                <a:cubicBezTo>
                  <a:pt x="244897" y="510503"/>
                  <a:pt x="262491" y="399189"/>
                  <a:pt x="295136" y="294452"/>
                </a:cubicBezTo>
                <a:close/>
                <a:moveTo>
                  <a:pt x="290513" y="188671"/>
                </a:moveTo>
                <a:lnTo>
                  <a:pt x="292887" y="192107"/>
                </a:lnTo>
                <a:lnTo>
                  <a:pt x="259427" y="283351"/>
                </a:lnTo>
                <a:cubicBezTo>
                  <a:pt x="225686" y="391598"/>
                  <a:pt x="207502" y="506641"/>
                  <a:pt x="207502" y="625852"/>
                </a:cubicBezTo>
                <a:cubicBezTo>
                  <a:pt x="207502" y="665589"/>
                  <a:pt x="209523" y="704863"/>
                  <a:pt x="213466" y="743576"/>
                </a:cubicBezTo>
                <a:lnTo>
                  <a:pt x="222102" y="800003"/>
                </a:lnTo>
                <a:lnTo>
                  <a:pt x="218977" y="802162"/>
                </a:lnTo>
                <a:lnTo>
                  <a:pt x="210063" y="743922"/>
                </a:lnTo>
                <a:cubicBezTo>
                  <a:pt x="206108" y="705095"/>
                  <a:pt x="204081" y="665706"/>
                  <a:pt x="204081" y="625852"/>
                </a:cubicBezTo>
                <a:cubicBezTo>
                  <a:pt x="204081" y="506291"/>
                  <a:pt x="222320" y="390910"/>
                  <a:pt x="256161" y="282343"/>
                </a:cubicBezTo>
                <a:close/>
                <a:moveTo>
                  <a:pt x="263001" y="148848"/>
                </a:moveTo>
                <a:lnTo>
                  <a:pt x="265247" y="152098"/>
                </a:lnTo>
                <a:lnTo>
                  <a:pt x="260657" y="161611"/>
                </a:lnTo>
                <a:cubicBezTo>
                  <a:pt x="200160" y="304390"/>
                  <a:pt x="166686" y="461287"/>
                  <a:pt x="166686" y="625852"/>
                </a:cubicBezTo>
                <a:cubicBezTo>
                  <a:pt x="166686" y="666993"/>
                  <a:pt x="168778" y="707655"/>
                  <a:pt x="172862" y="747737"/>
                </a:cubicBezTo>
                <a:lnTo>
                  <a:pt x="184806" y="825769"/>
                </a:lnTo>
                <a:lnTo>
                  <a:pt x="181676" y="827932"/>
                </a:lnTo>
                <a:lnTo>
                  <a:pt x="169458" y="748096"/>
                </a:lnTo>
                <a:cubicBezTo>
                  <a:pt x="165363" y="707897"/>
                  <a:pt x="163265" y="667115"/>
                  <a:pt x="163265" y="625852"/>
                </a:cubicBezTo>
                <a:cubicBezTo>
                  <a:pt x="163265" y="460801"/>
                  <a:pt x="196832" y="303447"/>
                  <a:pt x="257497" y="160257"/>
                </a:cubicBezTo>
                <a:close/>
                <a:moveTo>
                  <a:pt x="236358" y="110283"/>
                </a:moveTo>
                <a:lnTo>
                  <a:pt x="238588" y="113509"/>
                </a:lnTo>
                <a:lnTo>
                  <a:pt x="223047" y="145722"/>
                </a:lnTo>
                <a:cubicBezTo>
                  <a:pt x="160485" y="293383"/>
                  <a:pt x="125869" y="455650"/>
                  <a:pt x="125869" y="625851"/>
                </a:cubicBezTo>
                <a:cubicBezTo>
                  <a:pt x="125869" y="668401"/>
                  <a:pt x="128033" y="710456"/>
                  <a:pt x="132255" y="751910"/>
                </a:cubicBezTo>
                <a:lnTo>
                  <a:pt x="147503" y="851540"/>
                </a:lnTo>
                <a:lnTo>
                  <a:pt x="144379" y="853698"/>
                </a:lnTo>
                <a:lnTo>
                  <a:pt x="128852" y="752256"/>
                </a:lnTo>
                <a:cubicBezTo>
                  <a:pt x="124618" y="710688"/>
                  <a:pt x="122448" y="668518"/>
                  <a:pt x="122448" y="625851"/>
                </a:cubicBezTo>
                <a:cubicBezTo>
                  <a:pt x="122448" y="455183"/>
                  <a:pt x="157161" y="292470"/>
                  <a:pt x="219898" y="144400"/>
                </a:cubicBezTo>
                <a:close/>
                <a:moveTo>
                  <a:pt x="209700" y="71694"/>
                </a:moveTo>
                <a:lnTo>
                  <a:pt x="211946" y="74946"/>
                </a:lnTo>
                <a:lnTo>
                  <a:pt x="185449" y="129866"/>
                </a:lnTo>
                <a:cubicBezTo>
                  <a:pt x="120816" y="282408"/>
                  <a:pt x="85053" y="450034"/>
                  <a:pt x="85053" y="625852"/>
                </a:cubicBezTo>
                <a:cubicBezTo>
                  <a:pt x="85053" y="669807"/>
                  <a:pt x="87288" y="713249"/>
                  <a:pt x="91651" y="756072"/>
                </a:cubicBezTo>
                <a:lnTo>
                  <a:pt x="110207" y="877306"/>
                </a:lnTo>
                <a:lnTo>
                  <a:pt x="107077" y="879468"/>
                </a:lnTo>
                <a:lnTo>
                  <a:pt x="88247" y="756431"/>
                </a:lnTo>
                <a:cubicBezTo>
                  <a:pt x="83873" y="713490"/>
                  <a:pt x="81632" y="669928"/>
                  <a:pt x="81632" y="625852"/>
                </a:cubicBezTo>
                <a:cubicBezTo>
                  <a:pt x="81632" y="449548"/>
                  <a:pt x="117487" y="281465"/>
                  <a:pt x="182289" y="128512"/>
                </a:cubicBezTo>
                <a:close/>
                <a:moveTo>
                  <a:pt x="183058" y="33131"/>
                </a:moveTo>
                <a:lnTo>
                  <a:pt x="185287" y="36357"/>
                </a:lnTo>
                <a:lnTo>
                  <a:pt x="147840" y="113977"/>
                </a:lnTo>
                <a:cubicBezTo>
                  <a:pt x="81142" y="271402"/>
                  <a:pt x="44237" y="444397"/>
                  <a:pt x="44237" y="625852"/>
                </a:cubicBezTo>
                <a:cubicBezTo>
                  <a:pt x="44237" y="716579"/>
                  <a:pt x="53463" y="805192"/>
                  <a:pt x="71026" y="890800"/>
                </a:cubicBezTo>
                <a:lnTo>
                  <a:pt x="73996" y="902322"/>
                </a:lnTo>
                <a:lnTo>
                  <a:pt x="71003" y="904390"/>
                </a:lnTo>
                <a:lnTo>
                  <a:pt x="67676" y="891483"/>
                </a:lnTo>
                <a:cubicBezTo>
                  <a:pt x="50066" y="805653"/>
                  <a:pt x="40816" y="716812"/>
                  <a:pt x="40816" y="625852"/>
                </a:cubicBezTo>
                <a:cubicBezTo>
                  <a:pt x="40816" y="443931"/>
                  <a:pt x="77818" y="270489"/>
                  <a:pt x="144691" y="112656"/>
                </a:cubicBezTo>
                <a:close/>
                <a:moveTo>
                  <a:pt x="153297" y="0"/>
                </a:moveTo>
                <a:lnTo>
                  <a:pt x="155380" y="2008"/>
                </a:lnTo>
                <a:lnTo>
                  <a:pt x="106055" y="106230"/>
                </a:lnTo>
                <a:cubicBezTo>
                  <a:pt x="38717" y="268773"/>
                  <a:pt x="3421" y="444592"/>
                  <a:pt x="3421" y="625852"/>
                </a:cubicBezTo>
                <a:cubicBezTo>
                  <a:pt x="3421" y="716482"/>
                  <a:pt x="12245" y="805752"/>
                  <a:pt x="29487" y="892682"/>
                </a:cubicBezTo>
                <a:lnTo>
                  <a:pt x="38095" y="927124"/>
                </a:lnTo>
                <a:lnTo>
                  <a:pt x="35131" y="929172"/>
                </a:lnTo>
                <a:lnTo>
                  <a:pt x="27641" y="900045"/>
                </a:lnTo>
                <a:cubicBezTo>
                  <a:pt x="9518" y="811478"/>
                  <a:pt x="0" y="719777"/>
                  <a:pt x="0" y="625852"/>
                </a:cubicBezTo>
                <a:cubicBezTo>
                  <a:pt x="0" y="438003"/>
                  <a:pt x="38071" y="259045"/>
                  <a:pt x="106918" y="96275"/>
                </a:cubicBezTo>
                <a:close/>
              </a:path>
            </a:pathLst>
          </a:custGeom>
          <a:solidFill>
            <a:srgbClr val="ECFFE6"/>
          </a:solidFill>
          <a:ln w="7756" cap="flat">
            <a:noFill/>
            <a:prstDash val="solid"/>
            <a:miter/>
          </a:ln>
        </p:spPr>
        <p:txBody>
          <a:bodyPr rtlCol="0" anchor="ctr"/>
          <a:lstStyle/>
          <a:p>
            <a:endParaRPr lang="en-US"/>
          </a:p>
        </p:txBody>
      </p:sp>
      <p:sp>
        <p:nvSpPr>
          <p:cNvPr id="5" name="Freeform 4">
            <a:extLst>
              <a:ext uri="{FF2B5EF4-FFF2-40B4-BE49-F238E27FC236}">
                <a16:creationId xmlns:a16="http://schemas.microsoft.com/office/drawing/2014/main" id="{B2B7555E-56F7-E4C0-ED2E-9A4887EE0139}"/>
              </a:ext>
            </a:extLst>
          </p:cNvPr>
          <p:cNvSpPr/>
          <p:nvPr userDrawn="1"/>
        </p:nvSpPr>
        <p:spPr>
          <a:xfrm>
            <a:off x="456964" y="3022457"/>
            <a:ext cx="809896" cy="736266"/>
          </a:xfrm>
          <a:custGeom>
            <a:avLst/>
            <a:gdLst>
              <a:gd name="connsiteX0" fmla="*/ 809896 w 809896"/>
              <a:gd name="connsiteY0" fmla="*/ 451093 h 736266"/>
              <a:gd name="connsiteX1" fmla="*/ 809896 w 809896"/>
              <a:gd name="connsiteY1" fmla="*/ 455203 h 736266"/>
              <a:gd name="connsiteX2" fmla="*/ 744513 w 809896"/>
              <a:gd name="connsiteY2" fmla="*/ 504096 h 736266"/>
              <a:gd name="connsiteX3" fmla="*/ 117800 w 809896"/>
              <a:gd name="connsiteY3" fmla="*/ 731292 h 736266"/>
              <a:gd name="connsiteX4" fmla="*/ 19298 w 809896"/>
              <a:gd name="connsiteY4" fmla="*/ 736266 h 736266"/>
              <a:gd name="connsiteX5" fmla="*/ 17094 w 809896"/>
              <a:gd name="connsiteY5" fmla="*/ 732998 h 736266"/>
              <a:gd name="connsiteX6" fmla="*/ 113438 w 809896"/>
              <a:gd name="connsiteY6" fmla="*/ 728304 h 736266"/>
              <a:gd name="connsiteX7" fmla="*/ 736255 w 809896"/>
              <a:gd name="connsiteY7" fmla="*/ 505785 h 736266"/>
              <a:gd name="connsiteX8" fmla="*/ 809896 w 809896"/>
              <a:gd name="connsiteY8" fmla="*/ 398843 h 736266"/>
              <a:gd name="connsiteX9" fmla="*/ 809896 w 809896"/>
              <a:gd name="connsiteY9" fmla="*/ 403131 h 736266"/>
              <a:gd name="connsiteX10" fmla="*/ 720987 w 809896"/>
              <a:gd name="connsiteY10" fmla="*/ 469659 h 736266"/>
              <a:gd name="connsiteX11" fmla="*/ 113398 w 809896"/>
              <a:gd name="connsiteY11" fmla="*/ 690337 h 736266"/>
              <a:gd name="connsiteX12" fmla="*/ 5351 w 809896"/>
              <a:gd name="connsiteY12" fmla="*/ 695811 h 736266"/>
              <a:gd name="connsiteX13" fmla="*/ 4662 w 809896"/>
              <a:gd name="connsiteY13" fmla="*/ 692397 h 736266"/>
              <a:gd name="connsiteX14" fmla="*/ 113050 w 809896"/>
              <a:gd name="connsiteY14" fmla="*/ 686906 h 736266"/>
              <a:gd name="connsiteX15" fmla="*/ 719068 w 809896"/>
              <a:gd name="connsiteY15" fmla="*/ 466805 h 736266"/>
              <a:gd name="connsiteX16" fmla="*/ 809896 w 809896"/>
              <a:gd name="connsiteY16" fmla="*/ 345115 h 736266"/>
              <a:gd name="connsiteX17" fmla="*/ 809896 w 809896"/>
              <a:gd name="connsiteY17" fmla="*/ 349810 h 736266"/>
              <a:gd name="connsiteX18" fmla="*/ 797304 w 809896"/>
              <a:gd name="connsiteY18" fmla="*/ 361256 h 736266"/>
              <a:gd name="connsiteX19" fmla="*/ 109203 w 809896"/>
              <a:gd name="connsiteY19" fmla="*/ 649397 h 736266"/>
              <a:gd name="connsiteX20" fmla="*/ 0 w 809896"/>
              <a:gd name="connsiteY20" fmla="*/ 654929 h 736266"/>
              <a:gd name="connsiteX21" fmla="*/ 0 w 809896"/>
              <a:gd name="connsiteY21" fmla="*/ 651479 h 736266"/>
              <a:gd name="connsiteX22" fmla="*/ 108841 w 809896"/>
              <a:gd name="connsiteY22" fmla="*/ 645965 h 736266"/>
              <a:gd name="connsiteX23" fmla="*/ 795087 w 809896"/>
              <a:gd name="connsiteY23" fmla="*/ 358577 h 736266"/>
              <a:gd name="connsiteX24" fmla="*/ 809896 w 809896"/>
              <a:gd name="connsiteY24" fmla="*/ 289615 h 736266"/>
              <a:gd name="connsiteX25" fmla="*/ 809896 w 809896"/>
              <a:gd name="connsiteY25" fmla="*/ 294254 h 736266"/>
              <a:gd name="connsiteX26" fmla="*/ 771125 w 809896"/>
              <a:gd name="connsiteY26" fmla="*/ 329500 h 736266"/>
              <a:gd name="connsiteX27" fmla="*/ 104995 w 809896"/>
              <a:gd name="connsiteY27" fmla="*/ 608456 h 736266"/>
              <a:gd name="connsiteX28" fmla="*/ 0 w 809896"/>
              <a:gd name="connsiteY28" fmla="*/ 613775 h 736266"/>
              <a:gd name="connsiteX29" fmla="*/ 0 w 809896"/>
              <a:gd name="connsiteY29" fmla="*/ 610327 h 736266"/>
              <a:gd name="connsiteX30" fmla="*/ 104646 w 809896"/>
              <a:gd name="connsiteY30" fmla="*/ 605025 h 736266"/>
              <a:gd name="connsiteX31" fmla="*/ 768941 w 809896"/>
              <a:gd name="connsiteY31" fmla="*/ 326846 h 736266"/>
              <a:gd name="connsiteX32" fmla="*/ 809896 w 809896"/>
              <a:gd name="connsiteY32" fmla="*/ 234059 h 736266"/>
              <a:gd name="connsiteX33" fmla="*/ 809896 w 809896"/>
              <a:gd name="connsiteY33" fmla="*/ 238754 h 736266"/>
              <a:gd name="connsiteX34" fmla="*/ 744979 w 809896"/>
              <a:gd name="connsiteY34" fmla="*/ 297767 h 736266"/>
              <a:gd name="connsiteX35" fmla="*/ 100799 w 809896"/>
              <a:gd name="connsiteY35" fmla="*/ 567515 h 736266"/>
              <a:gd name="connsiteX36" fmla="*/ 0 w 809896"/>
              <a:gd name="connsiteY36" fmla="*/ 572622 h 736266"/>
              <a:gd name="connsiteX37" fmla="*/ 0 w 809896"/>
              <a:gd name="connsiteY37" fmla="*/ 569172 h 736266"/>
              <a:gd name="connsiteX38" fmla="*/ 100438 w 809896"/>
              <a:gd name="connsiteY38" fmla="*/ 564084 h 736266"/>
              <a:gd name="connsiteX39" fmla="*/ 742762 w 809896"/>
              <a:gd name="connsiteY39" fmla="*/ 295088 h 736266"/>
              <a:gd name="connsiteX40" fmla="*/ 809896 w 809896"/>
              <a:gd name="connsiteY40" fmla="*/ 176519 h 736266"/>
              <a:gd name="connsiteX41" fmla="*/ 809896 w 809896"/>
              <a:gd name="connsiteY41" fmla="*/ 181622 h 736266"/>
              <a:gd name="connsiteX42" fmla="*/ 801644 w 809896"/>
              <a:gd name="connsiteY42" fmla="*/ 190700 h 736266"/>
              <a:gd name="connsiteX43" fmla="*/ 96591 w 809896"/>
              <a:gd name="connsiteY43" fmla="*/ 526575 h 736266"/>
              <a:gd name="connsiteX44" fmla="*/ 0 w 809896"/>
              <a:gd name="connsiteY44" fmla="*/ 531468 h 736266"/>
              <a:gd name="connsiteX45" fmla="*/ 0 w 809896"/>
              <a:gd name="connsiteY45" fmla="*/ 528020 h 736266"/>
              <a:gd name="connsiteX46" fmla="*/ 96242 w 809896"/>
              <a:gd name="connsiteY46" fmla="*/ 523144 h 736266"/>
              <a:gd name="connsiteX47" fmla="*/ 799214 w 809896"/>
              <a:gd name="connsiteY47" fmla="*/ 188270 h 736266"/>
              <a:gd name="connsiteX48" fmla="*/ 805735 w 809896"/>
              <a:gd name="connsiteY48" fmla="*/ 119981 h 736266"/>
              <a:gd name="connsiteX49" fmla="*/ 806589 w 809896"/>
              <a:gd name="connsiteY49" fmla="*/ 124208 h 736266"/>
              <a:gd name="connsiteX50" fmla="*/ 772572 w 809896"/>
              <a:gd name="connsiteY50" fmla="*/ 161628 h 736266"/>
              <a:gd name="connsiteX51" fmla="*/ 92396 w 809896"/>
              <a:gd name="connsiteY51" fmla="*/ 485635 h 736266"/>
              <a:gd name="connsiteX52" fmla="*/ 0 w 809896"/>
              <a:gd name="connsiteY52" fmla="*/ 490316 h 736266"/>
              <a:gd name="connsiteX53" fmla="*/ 0 w 809896"/>
              <a:gd name="connsiteY53" fmla="*/ 486865 h 736266"/>
              <a:gd name="connsiteX54" fmla="*/ 92034 w 809896"/>
              <a:gd name="connsiteY54" fmla="*/ 482202 h 736266"/>
              <a:gd name="connsiteX55" fmla="*/ 770113 w 809896"/>
              <a:gd name="connsiteY55" fmla="*/ 159168 h 736266"/>
              <a:gd name="connsiteX56" fmla="*/ 791353 w 809896"/>
              <a:gd name="connsiteY56" fmla="*/ 74750 h 736266"/>
              <a:gd name="connsiteX57" fmla="*/ 793329 w 809896"/>
              <a:gd name="connsiteY57" fmla="*/ 77680 h 736266"/>
              <a:gd name="connsiteX58" fmla="*/ 743471 w 809896"/>
              <a:gd name="connsiteY58" fmla="*/ 132526 h 736266"/>
              <a:gd name="connsiteX59" fmla="*/ 88187 w 809896"/>
              <a:gd name="connsiteY59" fmla="*/ 444693 h 736266"/>
              <a:gd name="connsiteX60" fmla="*/ 0 w 809896"/>
              <a:gd name="connsiteY60" fmla="*/ 449161 h 736266"/>
              <a:gd name="connsiteX61" fmla="*/ 0 w 809896"/>
              <a:gd name="connsiteY61" fmla="*/ 445713 h 736266"/>
              <a:gd name="connsiteX62" fmla="*/ 87838 w 809896"/>
              <a:gd name="connsiteY62" fmla="*/ 441263 h 736266"/>
              <a:gd name="connsiteX63" fmla="*/ 741041 w 809896"/>
              <a:gd name="connsiteY63" fmla="*/ 130096 h 736266"/>
              <a:gd name="connsiteX64" fmla="*/ 767229 w 809896"/>
              <a:gd name="connsiteY64" fmla="*/ 40174 h 736266"/>
              <a:gd name="connsiteX65" fmla="*/ 768718 w 809896"/>
              <a:gd name="connsiteY65" fmla="*/ 41178 h 736266"/>
              <a:gd name="connsiteX66" fmla="*/ 769695 w 809896"/>
              <a:gd name="connsiteY66" fmla="*/ 42626 h 736266"/>
              <a:gd name="connsiteX67" fmla="*/ 714400 w 809896"/>
              <a:gd name="connsiteY67" fmla="*/ 103454 h 736266"/>
              <a:gd name="connsiteX68" fmla="*/ 83992 w 809896"/>
              <a:gd name="connsiteY68" fmla="*/ 403754 h 736266"/>
              <a:gd name="connsiteX69" fmla="*/ 0 w 809896"/>
              <a:gd name="connsiteY69" fmla="*/ 408009 h 736266"/>
              <a:gd name="connsiteX70" fmla="*/ 0 w 809896"/>
              <a:gd name="connsiteY70" fmla="*/ 404559 h 736266"/>
              <a:gd name="connsiteX71" fmla="*/ 83630 w 809896"/>
              <a:gd name="connsiteY71" fmla="*/ 400322 h 736266"/>
              <a:gd name="connsiteX72" fmla="*/ 711940 w 809896"/>
              <a:gd name="connsiteY72" fmla="*/ 100995 h 736266"/>
              <a:gd name="connsiteX73" fmla="*/ 729867 w 809896"/>
              <a:gd name="connsiteY73" fmla="*/ 14983 h 736266"/>
              <a:gd name="connsiteX74" fmla="*/ 732717 w 809896"/>
              <a:gd name="connsiteY74" fmla="*/ 16905 h 736266"/>
              <a:gd name="connsiteX75" fmla="*/ 685299 w 809896"/>
              <a:gd name="connsiteY75" fmla="*/ 74353 h 736266"/>
              <a:gd name="connsiteX76" fmla="*/ 79784 w 809896"/>
              <a:gd name="connsiteY76" fmla="*/ 362812 h 736266"/>
              <a:gd name="connsiteX77" fmla="*/ 0 w 809896"/>
              <a:gd name="connsiteY77" fmla="*/ 366854 h 736266"/>
              <a:gd name="connsiteX78" fmla="*/ 0 w 809896"/>
              <a:gd name="connsiteY78" fmla="*/ 363406 h 736266"/>
              <a:gd name="connsiteX79" fmla="*/ 79435 w 809896"/>
              <a:gd name="connsiteY79" fmla="*/ 359381 h 736266"/>
              <a:gd name="connsiteX80" fmla="*/ 682868 w 809896"/>
              <a:gd name="connsiteY80" fmla="*/ 71923 h 736266"/>
              <a:gd name="connsiteX81" fmla="*/ 686284 w 809896"/>
              <a:gd name="connsiteY81" fmla="*/ 3428 h 736266"/>
              <a:gd name="connsiteX82" fmla="*/ 690132 w 809896"/>
              <a:gd name="connsiteY82" fmla="*/ 4205 h 736266"/>
              <a:gd name="connsiteX83" fmla="*/ 656227 w 809896"/>
              <a:gd name="connsiteY83" fmla="*/ 45281 h 736266"/>
              <a:gd name="connsiteX84" fmla="*/ 75587 w 809896"/>
              <a:gd name="connsiteY84" fmla="*/ 321872 h 736266"/>
              <a:gd name="connsiteX85" fmla="*/ 0 w 809896"/>
              <a:gd name="connsiteY85" fmla="*/ 325702 h 736266"/>
              <a:gd name="connsiteX86" fmla="*/ 0 w 809896"/>
              <a:gd name="connsiteY86" fmla="*/ 322252 h 736266"/>
              <a:gd name="connsiteX87" fmla="*/ 75226 w 809896"/>
              <a:gd name="connsiteY87" fmla="*/ 318441 h 736266"/>
              <a:gd name="connsiteX88" fmla="*/ 653767 w 809896"/>
              <a:gd name="connsiteY88" fmla="*/ 42822 h 736266"/>
              <a:gd name="connsiteX89" fmla="*/ 636044 w 809896"/>
              <a:gd name="connsiteY89" fmla="*/ 0 h 736266"/>
              <a:gd name="connsiteX90" fmla="*/ 640480 w 809896"/>
              <a:gd name="connsiteY90" fmla="*/ 0 h 736266"/>
              <a:gd name="connsiteX91" fmla="*/ 627126 w 809896"/>
              <a:gd name="connsiteY91" fmla="*/ 16179 h 736266"/>
              <a:gd name="connsiteX92" fmla="*/ 71379 w 809896"/>
              <a:gd name="connsiteY92" fmla="*/ 280931 h 736266"/>
              <a:gd name="connsiteX93" fmla="*/ 0 w 809896"/>
              <a:gd name="connsiteY93" fmla="*/ 284547 h 736266"/>
              <a:gd name="connsiteX94" fmla="*/ 0 w 809896"/>
              <a:gd name="connsiteY94" fmla="*/ 281098 h 736266"/>
              <a:gd name="connsiteX95" fmla="*/ 71030 w 809896"/>
              <a:gd name="connsiteY95" fmla="*/ 277500 h 736266"/>
              <a:gd name="connsiteX96" fmla="*/ 624695 w 809896"/>
              <a:gd name="connsiteY96" fmla="*/ 13749 h 736266"/>
              <a:gd name="connsiteX97" fmla="*/ 576996 w 809896"/>
              <a:gd name="connsiteY97" fmla="*/ 0 h 736266"/>
              <a:gd name="connsiteX98" fmla="*/ 582435 w 809896"/>
              <a:gd name="connsiteY98" fmla="*/ 0 h 736266"/>
              <a:gd name="connsiteX99" fmla="*/ 468074 w 809896"/>
              <a:gd name="connsiteY99" fmla="*/ 94396 h 736266"/>
              <a:gd name="connsiteX100" fmla="*/ 67184 w 809896"/>
              <a:gd name="connsiteY100" fmla="*/ 239991 h 736266"/>
              <a:gd name="connsiteX101" fmla="*/ 0 w 809896"/>
              <a:gd name="connsiteY101" fmla="*/ 243395 h 736266"/>
              <a:gd name="connsiteX102" fmla="*/ 0 w 809896"/>
              <a:gd name="connsiteY102" fmla="*/ 239945 h 736266"/>
              <a:gd name="connsiteX103" fmla="*/ 66822 w 809896"/>
              <a:gd name="connsiteY103" fmla="*/ 236559 h 736266"/>
              <a:gd name="connsiteX104" fmla="*/ 466121 w 809896"/>
              <a:gd name="connsiteY104" fmla="*/ 91521 h 7362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Lst>
            <a:rect l="l" t="t" r="r" b="b"/>
            <a:pathLst>
              <a:path w="809896" h="736266">
                <a:moveTo>
                  <a:pt x="809896" y="451093"/>
                </a:moveTo>
                <a:lnTo>
                  <a:pt x="809896" y="455203"/>
                </a:lnTo>
                <a:lnTo>
                  <a:pt x="744513" y="504096"/>
                </a:lnTo>
                <a:cubicBezTo>
                  <a:pt x="562067" y="627355"/>
                  <a:pt x="348374" y="707876"/>
                  <a:pt x="117800" y="731292"/>
                </a:cubicBezTo>
                <a:lnTo>
                  <a:pt x="19298" y="736266"/>
                </a:lnTo>
                <a:lnTo>
                  <a:pt x="17094" y="732998"/>
                </a:lnTo>
                <a:lnTo>
                  <a:pt x="113438" y="728304"/>
                </a:lnTo>
                <a:cubicBezTo>
                  <a:pt x="337813" y="706318"/>
                  <a:pt x="550580" y="630008"/>
                  <a:pt x="736255" y="505785"/>
                </a:cubicBezTo>
                <a:close/>
                <a:moveTo>
                  <a:pt x="809896" y="398843"/>
                </a:moveTo>
                <a:lnTo>
                  <a:pt x="809896" y="403131"/>
                </a:lnTo>
                <a:lnTo>
                  <a:pt x="720987" y="469659"/>
                </a:lnTo>
                <a:cubicBezTo>
                  <a:pt x="543985" y="589342"/>
                  <a:pt x="336775" y="667582"/>
                  <a:pt x="113398" y="690337"/>
                </a:cubicBezTo>
                <a:lnTo>
                  <a:pt x="5351" y="695811"/>
                </a:lnTo>
                <a:lnTo>
                  <a:pt x="4662" y="692397"/>
                </a:lnTo>
                <a:lnTo>
                  <a:pt x="113050" y="686906"/>
                </a:lnTo>
                <a:cubicBezTo>
                  <a:pt x="335852" y="664211"/>
                  <a:pt x="542526" y="586176"/>
                  <a:pt x="719068" y="466805"/>
                </a:cubicBezTo>
                <a:close/>
                <a:moveTo>
                  <a:pt x="809896" y="345115"/>
                </a:moveTo>
                <a:lnTo>
                  <a:pt x="809896" y="349810"/>
                </a:lnTo>
                <a:lnTo>
                  <a:pt x="797304" y="361256"/>
                </a:lnTo>
                <a:cubicBezTo>
                  <a:pt x="606178" y="519053"/>
                  <a:pt x="368975" y="622936"/>
                  <a:pt x="109203" y="649397"/>
                </a:cubicBezTo>
                <a:lnTo>
                  <a:pt x="0" y="654929"/>
                </a:lnTo>
                <a:lnTo>
                  <a:pt x="0" y="651479"/>
                </a:lnTo>
                <a:lnTo>
                  <a:pt x="108841" y="645965"/>
                </a:lnTo>
                <a:cubicBezTo>
                  <a:pt x="367902" y="619573"/>
                  <a:pt x="604469" y="515959"/>
                  <a:pt x="795087" y="358577"/>
                </a:cubicBezTo>
                <a:close/>
                <a:moveTo>
                  <a:pt x="809896" y="289615"/>
                </a:moveTo>
                <a:lnTo>
                  <a:pt x="809896" y="294254"/>
                </a:lnTo>
                <a:lnTo>
                  <a:pt x="771125" y="329500"/>
                </a:lnTo>
                <a:cubicBezTo>
                  <a:pt x="586097" y="482265"/>
                  <a:pt x="356465" y="582838"/>
                  <a:pt x="104995" y="608456"/>
                </a:cubicBezTo>
                <a:lnTo>
                  <a:pt x="0" y="613775"/>
                </a:lnTo>
                <a:lnTo>
                  <a:pt x="0" y="610327"/>
                </a:lnTo>
                <a:lnTo>
                  <a:pt x="104646" y="605025"/>
                </a:lnTo>
                <a:cubicBezTo>
                  <a:pt x="355427" y="579479"/>
                  <a:pt x="584425" y="479187"/>
                  <a:pt x="768941" y="326846"/>
                </a:cubicBezTo>
                <a:close/>
                <a:moveTo>
                  <a:pt x="809896" y="234059"/>
                </a:moveTo>
                <a:lnTo>
                  <a:pt x="809896" y="238754"/>
                </a:lnTo>
                <a:lnTo>
                  <a:pt x="744979" y="297767"/>
                </a:lnTo>
                <a:cubicBezTo>
                  <a:pt x="566053" y="445492"/>
                  <a:pt x="343990" y="542744"/>
                  <a:pt x="100799" y="567515"/>
                </a:cubicBezTo>
                <a:lnTo>
                  <a:pt x="0" y="572622"/>
                </a:lnTo>
                <a:lnTo>
                  <a:pt x="0" y="569172"/>
                </a:lnTo>
                <a:lnTo>
                  <a:pt x="100438" y="564084"/>
                </a:lnTo>
                <a:cubicBezTo>
                  <a:pt x="342917" y="539380"/>
                  <a:pt x="564343" y="442397"/>
                  <a:pt x="742762" y="295088"/>
                </a:cubicBezTo>
                <a:close/>
                <a:moveTo>
                  <a:pt x="809896" y="176519"/>
                </a:moveTo>
                <a:lnTo>
                  <a:pt x="809896" y="181622"/>
                </a:lnTo>
                <a:lnTo>
                  <a:pt x="801644" y="190700"/>
                </a:lnTo>
                <a:cubicBezTo>
                  <a:pt x="616901" y="375444"/>
                  <a:pt x="370628" y="498658"/>
                  <a:pt x="96591" y="526575"/>
                </a:cubicBezTo>
                <a:lnTo>
                  <a:pt x="0" y="531468"/>
                </a:lnTo>
                <a:lnTo>
                  <a:pt x="0" y="528020"/>
                </a:lnTo>
                <a:lnTo>
                  <a:pt x="96242" y="523144"/>
                </a:lnTo>
                <a:cubicBezTo>
                  <a:pt x="369476" y="495311"/>
                  <a:pt x="615020" y="372465"/>
                  <a:pt x="799214" y="188270"/>
                </a:cubicBezTo>
                <a:close/>
                <a:moveTo>
                  <a:pt x="805735" y="119981"/>
                </a:moveTo>
                <a:lnTo>
                  <a:pt x="806589" y="124208"/>
                </a:lnTo>
                <a:lnTo>
                  <a:pt x="772572" y="161628"/>
                </a:lnTo>
                <a:cubicBezTo>
                  <a:pt x="594354" y="339848"/>
                  <a:pt x="356774" y="458705"/>
                  <a:pt x="92396" y="485635"/>
                </a:cubicBezTo>
                <a:lnTo>
                  <a:pt x="0" y="490316"/>
                </a:lnTo>
                <a:lnTo>
                  <a:pt x="0" y="486865"/>
                </a:lnTo>
                <a:lnTo>
                  <a:pt x="92034" y="482202"/>
                </a:lnTo>
                <a:cubicBezTo>
                  <a:pt x="355582" y="455352"/>
                  <a:pt x="592435" y="336848"/>
                  <a:pt x="770113" y="159168"/>
                </a:cubicBezTo>
                <a:close/>
                <a:moveTo>
                  <a:pt x="791353" y="74750"/>
                </a:moveTo>
                <a:lnTo>
                  <a:pt x="793329" y="77680"/>
                </a:lnTo>
                <a:lnTo>
                  <a:pt x="743471" y="132526"/>
                </a:lnTo>
                <a:cubicBezTo>
                  <a:pt x="571769" y="304230"/>
                  <a:pt x="342880" y="418747"/>
                  <a:pt x="88187" y="444693"/>
                </a:cubicBezTo>
                <a:lnTo>
                  <a:pt x="0" y="449161"/>
                </a:lnTo>
                <a:lnTo>
                  <a:pt x="0" y="445713"/>
                </a:lnTo>
                <a:lnTo>
                  <a:pt x="87838" y="441263"/>
                </a:lnTo>
                <a:cubicBezTo>
                  <a:pt x="341727" y="415400"/>
                  <a:pt x="569887" y="301251"/>
                  <a:pt x="741041" y="130096"/>
                </a:cubicBezTo>
                <a:close/>
                <a:moveTo>
                  <a:pt x="767229" y="40174"/>
                </a:moveTo>
                <a:lnTo>
                  <a:pt x="768718" y="41178"/>
                </a:lnTo>
                <a:lnTo>
                  <a:pt x="769695" y="42626"/>
                </a:lnTo>
                <a:lnTo>
                  <a:pt x="714400" y="103454"/>
                </a:lnTo>
                <a:cubicBezTo>
                  <a:pt x="549222" y="268634"/>
                  <a:pt x="329025" y="378795"/>
                  <a:pt x="83992" y="403754"/>
                </a:cubicBezTo>
                <a:lnTo>
                  <a:pt x="0" y="408009"/>
                </a:lnTo>
                <a:lnTo>
                  <a:pt x="0" y="404559"/>
                </a:lnTo>
                <a:lnTo>
                  <a:pt x="83630" y="400322"/>
                </a:lnTo>
                <a:cubicBezTo>
                  <a:pt x="327833" y="375442"/>
                  <a:pt x="547302" y="265634"/>
                  <a:pt x="711940" y="100995"/>
                </a:cubicBezTo>
                <a:close/>
                <a:moveTo>
                  <a:pt x="729867" y="14983"/>
                </a:moveTo>
                <a:lnTo>
                  <a:pt x="732717" y="16905"/>
                </a:lnTo>
                <a:lnTo>
                  <a:pt x="685299" y="74353"/>
                </a:lnTo>
                <a:cubicBezTo>
                  <a:pt x="526637" y="233016"/>
                  <a:pt x="315131" y="338836"/>
                  <a:pt x="79784" y="362812"/>
                </a:cubicBezTo>
                <a:lnTo>
                  <a:pt x="0" y="366854"/>
                </a:lnTo>
                <a:lnTo>
                  <a:pt x="0" y="363406"/>
                </a:lnTo>
                <a:lnTo>
                  <a:pt x="79435" y="359381"/>
                </a:lnTo>
                <a:cubicBezTo>
                  <a:pt x="313979" y="335489"/>
                  <a:pt x="524755" y="230038"/>
                  <a:pt x="682868" y="71923"/>
                </a:cubicBezTo>
                <a:close/>
                <a:moveTo>
                  <a:pt x="686284" y="3428"/>
                </a:moveTo>
                <a:lnTo>
                  <a:pt x="690132" y="4205"/>
                </a:lnTo>
                <a:lnTo>
                  <a:pt x="656227" y="45281"/>
                </a:lnTo>
                <a:cubicBezTo>
                  <a:pt x="504089" y="197420"/>
                  <a:pt x="301276" y="298884"/>
                  <a:pt x="75587" y="321872"/>
                </a:cubicBezTo>
                <a:lnTo>
                  <a:pt x="0" y="325702"/>
                </a:lnTo>
                <a:lnTo>
                  <a:pt x="0" y="322252"/>
                </a:lnTo>
                <a:lnTo>
                  <a:pt x="75226" y="318441"/>
                </a:lnTo>
                <a:cubicBezTo>
                  <a:pt x="300084" y="295532"/>
                  <a:pt x="502170" y="194421"/>
                  <a:pt x="653767" y="42822"/>
                </a:cubicBezTo>
                <a:close/>
                <a:moveTo>
                  <a:pt x="636044" y="0"/>
                </a:moveTo>
                <a:lnTo>
                  <a:pt x="640480" y="0"/>
                </a:lnTo>
                <a:lnTo>
                  <a:pt x="627126" y="16179"/>
                </a:lnTo>
                <a:cubicBezTo>
                  <a:pt x="481504" y="161802"/>
                  <a:pt x="287383" y="258925"/>
                  <a:pt x="71379" y="280931"/>
                </a:cubicBezTo>
                <a:lnTo>
                  <a:pt x="0" y="284547"/>
                </a:lnTo>
                <a:lnTo>
                  <a:pt x="0" y="281098"/>
                </a:lnTo>
                <a:lnTo>
                  <a:pt x="71030" y="277500"/>
                </a:lnTo>
                <a:cubicBezTo>
                  <a:pt x="286230" y="255578"/>
                  <a:pt x="479622" y="158824"/>
                  <a:pt x="624695" y="13749"/>
                </a:cubicBezTo>
                <a:close/>
                <a:moveTo>
                  <a:pt x="576996" y="0"/>
                </a:moveTo>
                <a:lnTo>
                  <a:pt x="582435" y="0"/>
                </a:lnTo>
                <a:lnTo>
                  <a:pt x="468074" y="94396"/>
                </a:lnTo>
                <a:cubicBezTo>
                  <a:pt x="351290" y="173359"/>
                  <a:pt x="214572" y="224978"/>
                  <a:pt x="67184" y="239991"/>
                </a:cubicBezTo>
                <a:lnTo>
                  <a:pt x="0" y="243395"/>
                </a:lnTo>
                <a:lnTo>
                  <a:pt x="0" y="239945"/>
                </a:lnTo>
                <a:lnTo>
                  <a:pt x="66822" y="236559"/>
                </a:lnTo>
                <a:cubicBezTo>
                  <a:pt x="213618" y="221603"/>
                  <a:pt x="349795" y="170180"/>
                  <a:pt x="466121" y="91521"/>
                </a:cubicBezTo>
                <a:close/>
              </a:path>
            </a:pathLst>
          </a:custGeom>
          <a:solidFill>
            <a:srgbClr val="ECFFE6"/>
          </a:solidFill>
          <a:ln w="7892" cap="flat">
            <a:noFill/>
            <a:prstDash val="solid"/>
            <a:miter/>
          </a:ln>
        </p:spPr>
        <p:txBody>
          <a:bodyPr rtlCol="0" anchor="ctr"/>
          <a:lstStyle/>
          <a:p>
            <a:endParaRPr lang="en-US"/>
          </a:p>
        </p:txBody>
      </p:sp>
      <p:sp>
        <p:nvSpPr>
          <p:cNvPr id="6" name="Graphic 41">
            <a:extLst>
              <a:ext uri="{FF2B5EF4-FFF2-40B4-BE49-F238E27FC236}">
                <a16:creationId xmlns:a16="http://schemas.microsoft.com/office/drawing/2014/main" id="{44F5C25D-F808-C681-983E-C261CA17B63F}"/>
              </a:ext>
            </a:extLst>
          </p:cNvPr>
          <p:cNvSpPr/>
          <p:nvPr userDrawn="1"/>
        </p:nvSpPr>
        <p:spPr>
          <a:xfrm>
            <a:off x="10242565" y="456933"/>
            <a:ext cx="1492211" cy="309247"/>
          </a:xfrm>
          <a:custGeom>
            <a:avLst/>
            <a:gdLst>
              <a:gd name="connsiteX0" fmla="*/ 420114 w 1492211"/>
              <a:gd name="connsiteY0" fmla="*/ 50 h 309247"/>
              <a:gd name="connsiteX1" fmla="*/ 570196 w 1492211"/>
              <a:gd name="connsiteY1" fmla="*/ 149310 h 309247"/>
              <a:gd name="connsiteX2" fmla="*/ 420114 w 1492211"/>
              <a:gd name="connsiteY2" fmla="*/ 299376 h 309247"/>
              <a:gd name="connsiteX3" fmla="*/ 270468 w 1492211"/>
              <a:gd name="connsiteY3" fmla="*/ 149310 h 309247"/>
              <a:gd name="connsiteX4" fmla="*/ 420114 w 1492211"/>
              <a:gd name="connsiteY4" fmla="*/ 50 h 309247"/>
              <a:gd name="connsiteX5" fmla="*/ 420114 w 1492211"/>
              <a:gd name="connsiteY5" fmla="*/ 251702 h 309247"/>
              <a:gd name="connsiteX6" fmla="*/ 518241 w 1492211"/>
              <a:gd name="connsiteY6" fmla="*/ 149310 h 309247"/>
              <a:gd name="connsiteX7" fmla="*/ 420114 w 1492211"/>
              <a:gd name="connsiteY7" fmla="*/ 46930 h 309247"/>
              <a:gd name="connsiteX8" fmla="*/ 322000 w 1492211"/>
              <a:gd name="connsiteY8" fmla="*/ 149310 h 309247"/>
              <a:gd name="connsiteX9" fmla="*/ 420114 w 1492211"/>
              <a:gd name="connsiteY9" fmla="*/ 251702 h 309247"/>
              <a:gd name="connsiteX10" fmla="*/ 1058244 w 1492211"/>
              <a:gd name="connsiteY10" fmla="*/ 50 h 309247"/>
              <a:gd name="connsiteX11" fmla="*/ 1208313 w 1492211"/>
              <a:gd name="connsiteY11" fmla="*/ 149310 h 309247"/>
              <a:gd name="connsiteX12" fmla="*/ 1058244 w 1492211"/>
              <a:gd name="connsiteY12" fmla="*/ 299376 h 309247"/>
              <a:gd name="connsiteX13" fmla="*/ 908585 w 1492211"/>
              <a:gd name="connsiteY13" fmla="*/ 149310 h 309247"/>
              <a:gd name="connsiteX14" fmla="*/ 1058244 w 1492211"/>
              <a:gd name="connsiteY14" fmla="*/ 50 h 309247"/>
              <a:gd name="connsiteX15" fmla="*/ 1058244 w 1492211"/>
              <a:gd name="connsiteY15" fmla="*/ 251702 h 309247"/>
              <a:gd name="connsiteX16" fmla="*/ 1156359 w 1492211"/>
              <a:gd name="connsiteY16" fmla="*/ 149310 h 309247"/>
              <a:gd name="connsiteX17" fmla="*/ 1058244 w 1492211"/>
              <a:gd name="connsiteY17" fmla="*/ 46930 h 309247"/>
              <a:gd name="connsiteX18" fmla="*/ 960117 w 1492211"/>
              <a:gd name="connsiteY18" fmla="*/ 149310 h 309247"/>
              <a:gd name="connsiteX19" fmla="*/ 1058244 w 1492211"/>
              <a:gd name="connsiteY19" fmla="*/ 251702 h 309247"/>
              <a:gd name="connsiteX20" fmla="*/ 825704 w 1492211"/>
              <a:gd name="connsiteY20" fmla="*/ 5395 h 309247"/>
              <a:gd name="connsiteX21" fmla="*/ 885157 w 1492211"/>
              <a:gd name="connsiteY21" fmla="*/ 5395 h 309247"/>
              <a:gd name="connsiteX22" fmla="*/ 736294 w 1492211"/>
              <a:gd name="connsiteY22" fmla="*/ 309248 h 309247"/>
              <a:gd name="connsiteX23" fmla="*/ 587866 w 1492211"/>
              <a:gd name="connsiteY23" fmla="*/ 5395 h 309247"/>
              <a:gd name="connsiteX24" fmla="*/ 646884 w 1492211"/>
              <a:gd name="connsiteY24" fmla="*/ 5395 h 309247"/>
              <a:gd name="connsiteX25" fmla="*/ 736294 w 1492211"/>
              <a:gd name="connsiteY25" fmla="*/ 207699 h 309247"/>
              <a:gd name="connsiteX26" fmla="*/ 825704 w 1492211"/>
              <a:gd name="connsiteY26" fmla="*/ 5395 h 309247"/>
              <a:gd name="connsiteX27" fmla="*/ 1319385 w 1492211"/>
              <a:gd name="connsiteY27" fmla="*/ 84384 h 309247"/>
              <a:gd name="connsiteX28" fmla="*/ 1382669 w 1492211"/>
              <a:gd name="connsiteY28" fmla="*/ 44933 h 309247"/>
              <a:gd name="connsiteX29" fmla="*/ 1462938 w 1492211"/>
              <a:gd name="connsiteY29" fmla="*/ 67728 h 309247"/>
              <a:gd name="connsiteX30" fmla="*/ 1462938 w 1492211"/>
              <a:gd name="connsiteY30" fmla="*/ 16594 h 309247"/>
              <a:gd name="connsiteX31" fmla="*/ 1383079 w 1492211"/>
              <a:gd name="connsiteY31" fmla="*/ 87 h 309247"/>
              <a:gd name="connsiteX32" fmla="*/ 1265677 w 1492211"/>
              <a:gd name="connsiteY32" fmla="*/ 86902 h 309247"/>
              <a:gd name="connsiteX33" fmla="*/ 1438876 w 1492211"/>
              <a:gd name="connsiteY33" fmla="*/ 216455 h 309247"/>
              <a:gd name="connsiteX34" fmla="*/ 1374337 w 1492211"/>
              <a:gd name="connsiteY34" fmla="*/ 254244 h 309247"/>
              <a:gd name="connsiteX35" fmla="*/ 1278162 w 1492211"/>
              <a:gd name="connsiteY35" fmla="*/ 222272 h 309247"/>
              <a:gd name="connsiteX36" fmla="*/ 1278162 w 1492211"/>
              <a:gd name="connsiteY36" fmla="*/ 222371 h 309247"/>
              <a:gd name="connsiteX37" fmla="*/ 1278162 w 1492211"/>
              <a:gd name="connsiteY37" fmla="*/ 276754 h 309247"/>
              <a:gd name="connsiteX38" fmla="*/ 1374387 w 1492211"/>
              <a:gd name="connsiteY38" fmla="*/ 299078 h 309247"/>
              <a:gd name="connsiteX39" fmla="*/ 1492211 w 1492211"/>
              <a:gd name="connsiteY39" fmla="*/ 212709 h 309247"/>
              <a:gd name="connsiteX40" fmla="*/ 1319460 w 1492211"/>
              <a:gd name="connsiteY40" fmla="*/ 84384 h 309247"/>
              <a:gd name="connsiteX41" fmla="*/ 1319385 w 1492211"/>
              <a:gd name="connsiteY41" fmla="*/ 84384 h 309247"/>
              <a:gd name="connsiteX42" fmla="*/ 53733 w 1492211"/>
              <a:gd name="connsiteY42" fmla="*/ 84310 h 309247"/>
              <a:gd name="connsiteX43" fmla="*/ 117029 w 1492211"/>
              <a:gd name="connsiteY43" fmla="*/ 44859 h 309247"/>
              <a:gd name="connsiteX44" fmla="*/ 196938 w 1492211"/>
              <a:gd name="connsiteY44" fmla="*/ 67443 h 309247"/>
              <a:gd name="connsiteX45" fmla="*/ 196938 w 1492211"/>
              <a:gd name="connsiteY45" fmla="*/ 16334 h 309247"/>
              <a:gd name="connsiteX46" fmla="*/ 117439 w 1492211"/>
              <a:gd name="connsiteY46" fmla="*/ 0 h 309247"/>
              <a:gd name="connsiteX47" fmla="*/ 0 w 1492211"/>
              <a:gd name="connsiteY47" fmla="*/ 86815 h 309247"/>
              <a:gd name="connsiteX48" fmla="*/ 173249 w 1492211"/>
              <a:gd name="connsiteY48" fmla="*/ 216405 h 309247"/>
              <a:gd name="connsiteX49" fmla="*/ 108697 w 1492211"/>
              <a:gd name="connsiteY49" fmla="*/ 254207 h 309247"/>
              <a:gd name="connsiteX50" fmla="*/ 12497 w 1492211"/>
              <a:gd name="connsiteY50" fmla="*/ 222222 h 309247"/>
              <a:gd name="connsiteX51" fmla="*/ 12497 w 1492211"/>
              <a:gd name="connsiteY51" fmla="*/ 222346 h 309247"/>
              <a:gd name="connsiteX52" fmla="*/ 12497 w 1492211"/>
              <a:gd name="connsiteY52" fmla="*/ 276729 h 309247"/>
              <a:gd name="connsiteX53" fmla="*/ 108759 w 1492211"/>
              <a:gd name="connsiteY53" fmla="*/ 299053 h 309247"/>
              <a:gd name="connsiteX54" fmla="*/ 226621 w 1492211"/>
              <a:gd name="connsiteY54" fmla="*/ 212660 h 309247"/>
              <a:gd name="connsiteX55" fmla="*/ 53733 w 1492211"/>
              <a:gd name="connsiteY55" fmla="*/ 84310 h 3092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Lst>
            <a:rect l="l" t="t" r="r" b="b"/>
            <a:pathLst>
              <a:path w="1492211" h="309247">
                <a:moveTo>
                  <a:pt x="420114" y="50"/>
                </a:moveTo>
                <a:cubicBezTo>
                  <a:pt x="506291" y="50"/>
                  <a:pt x="570196" y="63375"/>
                  <a:pt x="570196" y="149310"/>
                </a:cubicBezTo>
                <a:cubicBezTo>
                  <a:pt x="570196" y="235244"/>
                  <a:pt x="507112" y="299376"/>
                  <a:pt x="420114" y="299376"/>
                </a:cubicBezTo>
                <a:cubicBezTo>
                  <a:pt x="333540" y="299376"/>
                  <a:pt x="270468" y="235232"/>
                  <a:pt x="270468" y="149310"/>
                </a:cubicBezTo>
                <a:cubicBezTo>
                  <a:pt x="270468" y="63387"/>
                  <a:pt x="334771" y="50"/>
                  <a:pt x="420114" y="50"/>
                </a:cubicBezTo>
                <a:close/>
                <a:moveTo>
                  <a:pt x="420114" y="251702"/>
                </a:moveTo>
                <a:cubicBezTo>
                  <a:pt x="477839" y="251702"/>
                  <a:pt x="518241" y="208518"/>
                  <a:pt x="518241" y="149310"/>
                </a:cubicBezTo>
                <a:cubicBezTo>
                  <a:pt x="518241" y="90102"/>
                  <a:pt x="478249" y="46930"/>
                  <a:pt x="420114" y="46930"/>
                </a:cubicBezTo>
                <a:cubicBezTo>
                  <a:pt x="362812" y="46930"/>
                  <a:pt x="322000" y="90102"/>
                  <a:pt x="322000" y="149310"/>
                </a:cubicBezTo>
                <a:cubicBezTo>
                  <a:pt x="322000" y="208518"/>
                  <a:pt x="362812" y="251702"/>
                  <a:pt x="420114" y="251702"/>
                </a:cubicBezTo>
                <a:close/>
                <a:moveTo>
                  <a:pt x="1058244" y="50"/>
                </a:moveTo>
                <a:cubicBezTo>
                  <a:pt x="1144408" y="50"/>
                  <a:pt x="1208313" y="63375"/>
                  <a:pt x="1208313" y="149310"/>
                </a:cubicBezTo>
                <a:cubicBezTo>
                  <a:pt x="1208313" y="235244"/>
                  <a:pt x="1145241" y="299376"/>
                  <a:pt x="1058244" y="299376"/>
                </a:cubicBezTo>
                <a:cubicBezTo>
                  <a:pt x="971657" y="299376"/>
                  <a:pt x="908585" y="235232"/>
                  <a:pt x="908585" y="149310"/>
                </a:cubicBezTo>
                <a:cubicBezTo>
                  <a:pt x="908585" y="63387"/>
                  <a:pt x="972950" y="50"/>
                  <a:pt x="1058244" y="50"/>
                </a:cubicBezTo>
                <a:close/>
                <a:moveTo>
                  <a:pt x="1058244" y="251702"/>
                </a:moveTo>
                <a:cubicBezTo>
                  <a:pt x="1115956" y="251702"/>
                  <a:pt x="1156359" y="208518"/>
                  <a:pt x="1156359" y="149310"/>
                </a:cubicBezTo>
                <a:cubicBezTo>
                  <a:pt x="1156359" y="90102"/>
                  <a:pt x="1116367" y="46930"/>
                  <a:pt x="1058244" y="46930"/>
                </a:cubicBezTo>
                <a:cubicBezTo>
                  <a:pt x="1000930" y="46930"/>
                  <a:pt x="960117" y="90102"/>
                  <a:pt x="960117" y="149310"/>
                </a:cubicBezTo>
                <a:cubicBezTo>
                  <a:pt x="960117" y="208518"/>
                  <a:pt x="1001042" y="251702"/>
                  <a:pt x="1058244" y="251702"/>
                </a:cubicBezTo>
                <a:close/>
                <a:moveTo>
                  <a:pt x="825704" y="5395"/>
                </a:moveTo>
                <a:lnTo>
                  <a:pt x="885157" y="5395"/>
                </a:lnTo>
                <a:lnTo>
                  <a:pt x="736294" y="309248"/>
                </a:lnTo>
                <a:lnTo>
                  <a:pt x="587866" y="5395"/>
                </a:lnTo>
                <a:lnTo>
                  <a:pt x="646884" y="5395"/>
                </a:lnTo>
                <a:lnTo>
                  <a:pt x="736294" y="207699"/>
                </a:lnTo>
                <a:lnTo>
                  <a:pt x="825704" y="5395"/>
                </a:lnTo>
                <a:close/>
                <a:moveTo>
                  <a:pt x="1319385" y="84384"/>
                </a:moveTo>
                <a:cubicBezTo>
                  <a:pt x="1319385" y="62370"/>
                  <a:pt x="1337703" y="44933"/>
                  <a:pt x="1382669" y="44933"/>
                </a:cubicBezTo>
                <a:cubicBezTo>
                  <a:pt x="1408037" y="44933"/>
                  <a:pt x="1436737" y="52374"/>
                  <a:pt x="1462938" y="67728"/>
                </a:cubicBezTo>
                <a:lnTo>
                  <a:pt x="1462938" y="16594"/>
                </a:lnTo>
                <a:cubicBezTo>
                  <a:pt x="1439535" y="5928"/>
                  <a:pt x="1410835" y="87"/>
                  <a:pt x="1383079" y="87"/>
                </a:cubicBezTo>
                <a:cubicBezTo>
                  <a:pt x="1303145" y="87"/>
                  <a:pt x="1265677" y="39947"/>
                  <a:pt x="1265677" y="86902"/>
                </a:cubicBezTo>
                <a:cubicBezTo>
                  <a:pt x="1265677" y="194801"/>
                  <a:pt x="1438876" y="153750"/>
                  <a:pt x="1438876" y="216455"/>
                </a:cubicBezTo>
                <a:cubicBezTo>
                  <a:pt x="1438876" y="238047"/>
                  <a:pt x="1419726" y="254244"/>
                  <a:pt x="1374337" y="254244"/>
                </a:cubicBezTo>
                <a:cubicBezTo>
                  <a:pt x="1338523" y="254244"/>
                  <a:pt x="1301479" y="240949"/>
                  <a:pt x="1278162" y="222272"/>
                </a:cubicBezTo>
                <a:lnTo>
                  <a:pt x="1278162" y="222371"/>
                </a:lnTo>
                <a:lnTo>
                  <a:pt x="1278162" y="276754"/>
                </a:lnTo>
                <a:cubicBezTo>
                  <a:pt x="1303493" y="290397"/>
                  <a:pt x="1338921" y="299078"/>
                  <a:pt x="1374387" y="299078"/>
                </a:cubicBezTo>
                <a:cubicBezTo>
                  <a:pt x="1454321" y="299078"/>
                  <a:pt x="1492211" y="259218"/>
                  <a:pt x="1492211" y="212709"/>
                </a:cubicBezTo>
                <a:cubicBezTo>
                  <a:pt x="1492236" y="105964"/>
                  <a:pt x="1319460" y="146246"/>
                  <a:pt x="1319460" y="84384"/>
                </a:cubicBezTo>
                <a:lnTo>
                  <a:pt x="1319385" y="84384"/>
                </a:lnTo>
                <a:close/>
                <a:moveTo>
                  <a:pt x="53733" y="84310"/>
                </a:moveTo>
                <a:cubicBezTo>
                  <a:pt x="53733" y="62296"/>
                  <a:pt x="72050" y="44859"/>
                  <a:pt x="117029" y="44859"/>
                </a:cubicBezTo>
                <a:cubicBezTo>
                  <a:pt x="142285" y="44859"/>
                  <a:pt x="170836" y="52300"/>
                  <a:pt x="196938" y="67443"/>
                </a:cubicBezTo>
                <a:lnTo>
                  <a:pt x="196938" y="16334"/>
                </a:lnTo>
                <a:cubicBezTo>
                  <a:pt x="173609" y="5804"/>
                  <a:pt x="145045" y="0"/>
                  <a:pt x="117439" y="0"/>
                </a:cubicBezTo>
                <a:cubicBezTo>
                  <a:pt x="37480" y="0"/>
                  <a:pt x="0" y="39873"/>
                  <a:pt x="0" y="86815"/>
                </a:cubicBezTo>
                <a:cubicBezTo>
                  <a:pt x="0" y="194813"/>
                  <a:pt x="173249" y="153688"/>
                  <a:pt x="173249" y="216405"/>
                </a:cubicBezTo>
                <a:cubicBezTo>
                  <a:pt x="173249" y="237997"/>
                  <a:pt x="154098" y="254207"/>
                  <a:pt x="108697" y="254207"/>
                </a:cubicBezTo>
                <a:cubicBezTo>
                  <a:pt x="72883" y="254207"/>
                  <a:pt x="35814" y="240912"/>
                  <a:pt x="12497" y="222222"/>
                </a:cubicBezTo>
                <a:lnTo>
                  <a:pt x="12497" y="222346"/>
                </a:lnTo>
                <a:lnTo>
                  <a:pt x="12497" y="276729"/>
                </a:lnTo>
                <a:cubicBezTo>
                  <a:pt x="37841" y="290372"/>
                  <a:pt x="73281" y="299053"/>
                  <a:pt x="108759" y="299053"/>
                </a:cubicBezTo>
                <a:cubicBezTo>
                  <a:pt x="188718" y="299053"/>
                  <a:pt x="226621" y="259168"/>
                  <a:pt x="226621" y="212660"/>
                </a:cubicBezTo>
                <a:cubicBezTo>
                  <a:pt x="226559" y="105914"/>
                  <a:pt x="53733" y="146197"/>
                  <a:pt x="53733" y="84310"/>
                </a:cubicBezTo>
                <a:close/>
              </a:path>
            </a:pathLst>
          </a:custGeom>
          <a:solidFill>
            <a:schemeClr val="tx1"/>
          </a:solidFill>
          <a:ln w="1238" cap="flat">
            <a:noFill/>
            <a:prstDash val="solid"/>
            <a:miter/>
          </a:ln>
        </p:spPr>
        <p:txBody>
          <a:bodyPr rtlCol="0" anchor="ctr"/>
          <a:lstStyle/>
          <a:p>
            <a:endParaRPr lang="en-US"/>
          </a:p>
        </p:txBody>
      </p:sp>
    </p:spTree>
    <p:extLst>
      <p:ext uri="{BB962C8B-B14F-4D97-AF65-F5344CB8AC3E}">
        <p14:creationId xmlns:p14="http://schemas.microsoft.com/office/powerpoint/2010/main" val="951916927"/>
      </p:ext>
    </p:extLst>
  </p:cSld>
  <p:clrMapOvr>
    <a:masterClrMapping/>
  </p:clrMapOvr>
</p:sldLayout>
</file>

<file path=ppt/slideLayouts/slideLayout17.xml><?xml version="1.0" encoding="utf-8"?>
<p:sldLayout xmlns:a="http://schemas.openxmlformats.org/drawingml/2006/main" xmlns:r="http://schemas.openxmlformats.org/officeDocument/2006/relationships" xmlns:p="http://schemas.openxmlformats.org/presentationml/2006/main" preserve="1" userDrawn="1">
  <p:cSld name="Short Agenda - Purple">
    <p:spTree>
      <p:nvGrpSpPr>
        <p:cNvPr id="1" name=""/>
        <p:cNvGrpSpPr/>
        <p:nvPr/>
      </p:nvGrpSpPr>
      <p:grpSpPr>
        <a:xfrm>
          <a:off x="0" y="0"/>
          <a:ext cx="0" cy="0"/>
          <a:chOff x="0" y="0"/>
          <a:chExt cx="0" cy="0"/>
        </a:xfrm>
      </p:grpSpPr>
      <p:pic>
        <p:nvPicPr>
          <p:cNvPr id="11" name="Picture 10">
            <a:extLst>
              <a:ext uri="{FF2B5EF4-FFF2-40B4-BE49-F238E27FC236}">
                <a16:creationId xmlns:a16="http://schemas.microsoft.com/office/drawing/2014/main" id="{4A18BBB2-00B0-2BF2-4CA5-8C08EBF865B5}"/>
              </a:ext>
            </a:extLst>
          </p:cNvPr>
          <p:cNvPicPr>
            <a:picLocks noChangeAspect="1"/>
          </p:cNvPicPr>
          <p:nvPr userDrawn="1"/>
        </p:nvPicPr>
        <p:blipFill>
          <a:blip r:embed="rId2">
            <a:extLst>
              <a:ext uri="{28A0092B-C50C-407E-A947-70E740481C1C}">
                <a14:useLocalDpi xmlns:a14="http://schemas.microsoft.com/office/drawing/2010/main"/>
              </a:ext>
            </a:extLst>
          </a:blip>
          <a:srcRect/>
          <a:stretch/>
        </p:blipFill>
        <p:spPr>
          <a:xfrm>
            <a:off x="456964" y="457121"/>
            <a:ext cx="4226867" cy="5086963"/>
          </a:xfrm>
          <a:custGeom>
            <a:avLst/>
            <a:gdLst>
              <a:gd name="connsiteX0" fmla="*/ 1852986 w 4226867"/>
              <a:gd name="connsiteY0" fmla="*/ 3423927 h 5086963"/>
              <a:gd name="connsiteX1" fmla="*/ 2381225 w 4226867"/>
              <a:gd name="connsiteY1" fmla="*/ 3423927 h 5086963"/>
              <a:gd name="connsiteX2" fmla="*/ 2521689 w 4226867"/>
              <a:gd name="connsiteY2" fmla="*/ 3564517 h 5086963"/>
              <a:gd name="connsiteX3" fmla="*/ 2521689 w 4226867"/>
              <a:gd name="connsiteY3" fmla="*/ 4093233 h 5086963"/>
              <a:gd name="connsiteX4" fmla="*/ 2381225 w 4226867"/>
              <a:gd name="connsiteY4" fmla="*/ 4233823 h 5086963"/>
              <a:gd name="connsiteX5" fmla="*/ 1852986 w 4226867"/>
              <a:gd name="connsiteY5" fmla="*/ 4233823 h 5086963"/>
              <a:gd name="connsiteX6" fmla="*/ 1712522 w 4226867"/>
              <a:gd name="connsiteY6" fmla="*/ 4093233 h 5086963"/>
              <a:gd name="connsiteX7" fmla="*/ 1712522 w 4226867"/>
              <a:gd name="connsiteY7" fmla="*/ 3564517 h 5086963"/>
              <a:gd name="connsiteX8" fmla="*/ 1852986 w 4226867"/>
              <a:gd name="connsiteY8" fmla="*/ 3423927 h 5086963"/>
              <a:gd name="connsiteX9" fmla="*/ 162614 w 4226867"/>
              <a:gd name="connsiteY9" fmla="*/ 3422057 h 5086963"/>
              <a:gd name="connsiteX10" fmla="*/ 1500791 w 4226867"/>
              <a:gd name="connsiteY10" fmla="*/ 3422057 h 5086963"/>
              <a:gd name="connsiteX11" fmla="*/ 1663406 w 4226867"/>
              <a:gd name="connsiteY11" fmla="*/ 3584818 h 5086963"/>
              <a:gd name="connsiteX12" fmla="*/ 1663406 w 4226867"/>
              <a:gd name="connsiteY12" fmla="*/ 4924202 h 5086963"/>
              <a:gd name="connsiteX13" fmla="*/ 1500791 w 4226867"/>
              <a:gd name="connsiteY13" fmla="*/ 5086963 h 5086963"/>
              <a:gd name="connsiteX14" fmla="*/ 162614 w 4226867"/>
              <a:gd name="connsiteY14" fmla="*/ 5086963 h 5086963"/>
              <a:gd name="connsiteX15" fmla="*/ 0 w 4226867"/>
              <a:gd name="connsiteY15" fmla="*/ 4924202 h 5086963"/>
              <a:gd name="connsiteX16" fmla="*/ 0 w 4226867"/>
              <a:gd name="connsiteY16" fmla="*/ 3584818 h 5086963"/>
              <a:gd name="connsiteX17" fmla="*/ 162614 w 4226867"/>
              <a:gd name="connsiteY17" fmla="*/ 3422057 h 5086963"/>
              <a:gd name="connsiteX18" fmla="*/ 1016022 w 4226867"/>
              <a:gd name="connsiteY18" fmla="*/ 0 h 5086963"/>
              <a:gd name="connsiteX19" fmla="*/ 4061784 w 4226867"/>
              <a:gd name="connsiteY19" fmla="*/ 0 h 5086963"/>
              <a:gd name="connsiteX20" fmla="*/ 4226867 w 4226867"/>
              <a:gd name="connsiteY20" fmla="*/ 165232 h 5086963"/>
              <a:gd name="connsiteX21" fmla="*/ 4226867 w 4226867"/>
              <a:gd name="connsiteY21" fmla="*/ 3213742 h 5086963"/>
              <a:gd name="connsiteX22" fmla="*/ 4061784 w 4226867"/>
              <a:gd name="connsiteY22" fmla="*/ 3378974 h 5086963"/>
              <a:gd name="connsiteX23" fmla="*/ 1016022 w 4226867"/>
              <a:gd name="connsiteY23" fmla="*/ 3378974 h 5086963"/>
              <a:gd name="connsiteX24" fmla="*/ 850939 w 4226867"/>
              <a:gd name="connsiteY24" fmla="*/ 3213742 h 5086963"/>
              <a:gd name="connsiteX25" fmla="*/ 850939 w 4226867"/>
              <a:gd name="connsiteY25" fmla="*/ 165232 h 5086963"/>
              <a:gd name="connsiteX26" fmla="*/ 1016022 w 4226867"/>
              <a:gd name="connsiteY26" fmla="*/ 0 h 50869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4226867" h="5086963">
                <a:moveTo>
                  <a:pt x="1852986" y="3423927"/>
                </a:moveTo>
                <a:lnTo>
                  <a:pt x="2381225" y="3423927"/>
                </a:lnTo>
                <a:cubicBezTo>
                  <a:pt x="2458801" y="3423927"/>
                  <a:pt x="2521689" y="3486871"/>
                  <a:pt x="2521689" y="3564517"/>
                </a:cubicBezTo>
                <a:lnTo>
                  <a:pt x="2521689" y="4093233"/>
                </a:lnTo>
                <a:cubicBezTo>
                  <a:pt x="2521689" y="4170879"/>
                  <a:pt x="2458801" y="4233823"/>
                  <a:pt x="2381225" y="4233823"/>
                </a:cubicBezTo>
                <a:lnTo>
                  <a:pt x="1852986" y="4233823"/>
                </a:lnTo>
                <a:cubicBezTo>
                  <a:pt x="1775410" y="4233823"/>
                  <a:pt x="1712522" y="4170879"/>
                  <a:pt x="1712522" y="4093233"/>
                </a:cubicBezTo>
                <a:lnTo>
                  <a:pt x="1712522" y="3564517"/>
                </a:lnTo>
                <a:cubicBezTo>
                  <a:pt x="1712522" y="3486871"/>
                  <a:pt x="1775410" y="3423927"/>
                  <a:pt x="1852986" y="3423927"/>
                </a:cubicBezTo>
                <a:close/>
                <a:moveTo>
                  <a:pt x="162614" y="3422057"/>
                </a:moveTo>
                <a:lnTo>
                  <a:pt x="1500791" y="3422057"/>
                </a:lnTo>
                <a:cubicBezTo>
                  <a:pt x="1590600" y="3422057"/>
                  <a:pt x="1663406" y="3494928"/>
                  <a:pt x="1663406" y="3584818"/>
                </a:cubicBezTo>
                <a:lnTo>
                  <a:pt x="1663406" y="4924202"/>
                </a:lnTo>
                <a:cubicBezTo>
                  <a:pt x="1663406" y="5014092"/>
                  <a:pt x="1590600" y="5086963"/>
                  <a:pt x="1500791" y="5086963"/>
                </a:cubicBezTo>
                <a:lnTo>
                  <a:pt x="162614" y="5086963"/>
                </a:lnTo>
                <a:cubicBezTo>
                  <a:pt x="72806" y="5086963"/>
                  <a:pt x="0" y="5014092"/>
                  <a:pt x="0" y="4924202"/>
                </a:cubicBezTo>
                <a:lnTo>
                  <a:pt x="0" y="3584818"/>
                </a:lnTo>
                <a:cubicBezTo>
                  <a:pt x="0" y="3494928"/>
                  <a:pt x="72806" y="3422057"/>
                  <a:pt x="162614" y="3422057"/>
                </a:cubicBezTo>
                <a:close/>
                <a:moveTo>
                  <a:pt x="1016022" y="0"/>
                </a:moveTo>
                <a:lnTo>
                  <a:pt x="4061784" y="0"/>
                </a:lnTo>
                <a:cubicBezTo>
                  <a:pt x="4152957" y="0"/>
                  <a:pt x="4226867" y="73977"/>
                  <a:pt x="4226867" y="165232"/>
                </a:cubicBezTo>
                <a:lnTo>
                  <a:pt x="4226867" y="3213742"/>
                </a:lnTo>
                <a:cubicBezTo>
                  <a:pt x="4226867" y="3304997"/>
                  <a:pt x="4152957" y="3378974"/>
                  <a:pt x="4061784" y="3378974"/>
                </a:cubicBezTo>
                <a:lnTo>
                  <a:pt x="1016022" y="3378974"/>
                </a:lnTo>
                <a:cubicBezTo>
                  <a:pt x="924849" y="3378974"/>
                  <a:pt x="850939" y="3304997"/>
                  <a:pt x="850939" y="3213742"/>
                </a:cubicBezTo>
                <a:lnTo>
                  <a:pt x="850939" y="165232"/>
                </a:lnTo>
                <a:cubicBezTo>
                  <a:pt x="850939" y="73977"/>
                  <a:pt x="924849" y="0"/>
                  <a:pt x="1016022" y="0"/>
                </a:cubicBezTo>
                <a:close/>
              </a:path>
            </a:pathLst>
          </a:custGeom>
        </p:spPr>
      </p:pic>
      <p:sp>
        <p:nvSpPr>
          <p:cNvPr id="30" name="Text Placeholder 29">
            <a:extLst>
              <a:ext uri="{FF2B5EF4-FFF2-40B4-BE49-F238E27FC236}">
                <a16:creationId xmlns:a16="http://schemas.microsoft.com/office/drawing/2014/main" id="{50966FFF-650B-27AA-6D58-E4FB770869CB}"/>
              </a:ext>
            </a:extLst>
          </p:cNvPr>
          <p:cNvSpPr>
            <a:spLocks noGrp="1"/>
          </p:cNvSpPr>
          <p:nvPr userDrawn="1">
            <p:ph type="body" sz="quarter" idx="10" hasCustomPrompt="1"/>
          </p:nvPr>
        </p:nvSpPr>
        <p:spPr>
          <a:xfrm>
            <a:off x="5326230" y="2229307"/>
            <a:ext cx="947565" cy="598502"/>
          </a:xfrm>
        </p:spPr>
        <p:txBody>
          <a:bodyPr tIns="91440" anchor="ctr">
            <a:noAutofit/>
          </a:bodyPr>
          <a:lstStyle>
            <a:lvl1pPr marL="0" indent="0">
              <a:lnSpc>
                <a:spcPct val="90000"/>
              </a:lnSpc>
              <a:spcBef>
                <a:spcPts val="0"/>
              </a:spcBef>
              <a:buNone/>
              <a:defRPr kumimoji="0" lang="en-US" sz="4800" b="0" i="0" u="none" strike="noStrike" kern="1200" cap="none" normalizeH="0" baseline="0" dirty="0" smtClean="0">
                <a:ln>
                  <a:noFill/>
                </a:ln>
                <a:solidFill>
                  <a:srgbClr val="3C003E"/>
                </a:solidFill>
                <a:effectLst/>
                <a:uLnTx/>
                <a:uFillTx/>
                <a:latin typeface="Outfit ExtraLight" pitchFamily="2" charset="0"/>
                <a:ea typeface="+mn-ea"/>
                <a:cs typeface="+mn-cs"/>
              </a:defRPr>
            </a:lvl1pPr>
            <a:lvl2pPr marL="457200" indent="0">
              <a:buNone/>
              <a:defRPr/>
            </a:lvl2pPr>
            <a:lvl3pPr marL="914400" indent="0">
              <a:buNone/>
              <a:defRPr/>
            </a:lvl3pPr>
            <a:lvl4pPr marL="1371600" indent="0">
              <a:buNone/>
              <a:defRPr/>
            </a:lvl4pPr>
            <a:lvl5pPr marL="1828800" indent="0">
              <a:buNone/>
              <a:defRPr/>
            </a:lvl5pPr>
          </a:lstStyle>
          <a:p>
            <a:pPr lvl="0"/>
            <a:r>
              <a:rPr lang="en-US"/>
              <a:t>##</a:t>
            </a:r>
          </a:p>
        </p:txBody>
      </p:sp>
      <p:sp>
        <p:nvSpPr>
          <p:cNvPr id="33" name="Text Placeholder 32">
            <a:extLst>
              <a:ext uri="{FF2B5EF4-FFF2-40B4-BE49-F238E27FC236}">
                <a16:creationId xmlns:a16="http://schemas.microsoft.com/office/drawing/2014/main" id="{8D61FF63-A5B6-442E-7DEB-FBCAC8D99669}"/>
              </a:ext>
            </a:extLst>
          </p:cNvPr>
          <p:cNvSpPr>
            <a:spLocks noGrp="1"/>
          </p:cNvSpPr>
          <p:nvPr userDrawn="1">
            <p:ph type="body" sz="quarter" idx="11" hasCustomPrompt="1"/>
          </p:nvPr>
        </p:nvSpPr>
        <p:spPr>
          <a:xfrm>
            <a:off x="5326519" y="3326605"/>
            <a:ext cx="947282" cy="598503"/>
          </a:xfrm>
        </p:spPr>
        <p:txBody>
          <a:bodyPr tIns="91440" anchor="ctr">
            <a:noAutofit/>
          </a:bodyPr>
          <a:lstStyle>
            <a:lvl1pPr marL="0" indent="0">
              <a:lnSpc>
                <a:spcPct val="90000"/>
              </a:lnSpc>
              <a:spcBef>
                <a:spcPts val="0"/>
              </a:spcBef>
              <a:buNone/>
              <a:defRPr kumimoji="0" lang="en-US" sz="4800" b="0" i="0" u="none" strike="noStrike" kern="1200" cap="none" normalizeH="0" baseline="0" dirty="0" smtClean="0">
                <a:ln>
                  <a:noFill/>
                </a:ln>
                <a:solidFill>
                  <a:srgbClr val="3C003E"/>
                </a:solidFill>
                <a:effectLst/>
                <a:uLnTx/>
                <a:uFillTx/>
                <a:latin typeface="Outfit ExtraLight" pitchFamily="2" charset="0"/>
                <a:ea typeface="+mn-ea"/>
                <a:cs typeface="+mn-cs"/>
              </a:defRPr>
            </a:lvl1pPr>
            <a:lvl2pPr marL="457200" indent="0">
              <a:buNone/>
              <a:defRPr/>
            </a:lvl2pPr>
            <a:lvl3pPr marL="914400" indent="0">
              <a:buNone/>
              <a:defRPr/>
            </a:lvl3pPr>
            <a:lvl4pPr marL="1371600" indent="0">
              <a:buNone/>
              <a:defRPr/>
            </a:lvl4pPr>
            <a:lvl5pPr marL="1828800" indent="0">
              <a:buNone/>
              <a:defRPr/>
            </a:lvl5pPr>
          </a:lstStyle>
          <a:p>
            <a:pPr lvl="0"/>
            <a:r>
              <a:rPr lang="en-US"/>
              <a:t>##</a:t>
            </a:r>
          </a:p>
        </p:txBody>
      </p:sp>
      <p:sp>
        <p:nvSpPr>
          <p:cNvPr id="35" name="Text Placeholder 34">
            <a:extLst>
              <a:ext uri="{FF2B5EF4-FFF2-40B4-BE49-F238E27FC236}">
                <a16:creationId xmlns:a16="http://schemas.microsoft.com/office/drawing/2014/main" id="{C632F6A7-50D5-73F9-F7E2-5A93CDAE8686}"/>
              </a:ext>
            </a:extLst>
          </p:cNvPr>
          <p:cNvSpPr>
            <a:spLocks noGrp="1"/>
          </p:cNvSpPr>
          <p:nvPr userDrawn="1">
            <p:ph type="body" sz="quarter" idx="12" hasCustomPrompt="1"/>
          </p:nvPr>
        </p:nvSpPr>
        <p:spPr>
          <a:xfrm>
            <a:off x="5326204" y="4376687"/>
            <a:ext cx="947565" cy="598503"/>
          </a:xfrm>
        </p:spPr>
        <p:txBody>
          <a:bodyPr tIns="91440" anchor="ctr">
            <a:noAutofit/>
          </a:bodyPr>
          <a:lstStyle>
            <a:lvl1pPr marL="0" indent="0">
              <a:lnSpc>
                <a:spcPct val="90000"/>
              </a:lnSpc>
              <a:spcBef>
                <a:spcPts val="0"/>
              </a:spcBef>
              <a:buNone/>
              <a:defRPr kumimoji="0" lang="en-US" sz="4800" b="0" i="0" u="none" strike="noStrike" kern="1200" cap="none" normalizeH="0" baseline="0" dirty="0" smtClean="0">
                <a:ln>
                  <a:noFill/>
                </a:ln>
                <a:solidFill>
                  <a:srgbClr val="3C003E"/>
                </a:solidFill>
                <a:effectLst/>
                <a:uLnTx/>
                <a:uFillTx/>
                <a:latin typeface="Outfit ExtraLight" pitchFamily="2" charset="0"/>
                <a:ea typeface="+mn-ea"/>
                <a:cs typeface="+mn-cs"/>
              </a:defRPr>
            </a:lvl1pPr>
            <a:lvl2pPr marL="457200" indent="0">
              <a:buNone/>
              <a:defRPr/>
            </a:lvl2pPr>
            <a:lvl3pPr marL="914400" indent="0">
              <a:buNone/>
              <a:defRPr/>
            </a:lvl3pPr>
            <a:lvl4pPr marL="1371600" indent="0">
              <a:buNone/>
              <a:defRPr/>
            </a:lvl4pPr>
            <a:lvl5pPr marL="1828800" indent="0">
              <a:buNone/>
              <a:defRPr/>
            </a:lvl5pPr>
          </a:lstStyle>
          <a:p>
            <a:pPr lvl="0"/>
            <a:r>
              <a:rPr lang="en-US"/>
              <a:t>##</a:t>
            </a:r>
          </a:p>
        </p:txBody>
      </p:sp>
      <p:sp>
        <p:nvSpPr>
          <p:cNvPr id="37" name="Text Placeholder 36">
            <a:extLst>
              <a:ext uri="{FF2B5EF4-FFF2-40B4-BE49-F238E27FC236}">
                <a16:creationId xmlns:a16="http://schemas.microsoft.com/office/drawing/2014/main" id="{BCBB765E-78E8-5B28-F2A7-A3D42EBFA413}"/>
              </a:ext>
            </a:extLst>
          </p:cNvPr>
          <p:cNvSpPr>
            <a:spLocks noGrp="1"/>
          </p:cNvSpPr>
          <p:nvPr userDrawn="1">
            <p:ph type="body" sz="quarter" idx="13" hasCustomPrompt="1"/>
          </p:nvPr>
        </p:nvSpPr>
        <p:spPr>
          <a:xfrm>
            <a:off x="5326204" y="5398349"/>
            <a:ext cx="947565" cy="598503"/>
          </a:xfrm>
        </p:spPr>
        <p:txBody>
          <a:bodyPr tIns="91440" anchor="ctr">
            <a:noAutofit/>
          </a:bodyPr>
          <a:lstStyle>
            <a:lvl1pPr marL="0" indent="0">
              <a:lnSpc>
                <a:spcPct val="90000"/>
              </a:lnSpc>
              <a:spcBef>
                <a:spcPts val="0"/>
              </a:spcBef>
              <a:buNone/>
              <a:defRPr kumimoji="0" lang="en-US" sz="4800" b="0" i="0" u="none" strike="noStrike" kern="1200" cap="none" normalizeH="0" baseline="0" dirty="0" smtClean="0">
                <a:ln>
                  <a:noFill/>
                </a:ln>
                <a:solidFill>
                  <a:srgbClr val="3C003E"/>
                </a:solidFill>
                <a:effectLst/>
                <a:uLnTx/>
                <a:uFillTx/>
                <a:latin typeface="Outfit ExtraLight" pitchFamily="2" charset="0"/>
                <a:ea typeface="+mn-ea"/>
                <a:cs typeface="+mn-cs"/>
              </a:defRPr>
            </a:lvl1pPr>
            <a:lvl2pPr marL="457200" indent="0">
              <a:buNone/>
              <a:defRPr/>
            </a:lvl2pPr>
            <a:lvl3pPr marL="914400" indent="0">
              <a:buNone/>
              <a:defRPr/>
            </a:lvl3pPr>
            <a:lvl4pPr marL="1371600" indent="0">
              <a:buNone/>
              <a:defRPr/>
            </a:lvl4pPr>
            <a:lvl5pPr marL="1828800" indent="0">
              <a:buNone/>
              <a:defRPr/>
            </a:lvl5pPr>
          </a:lstStyle>
          <a:p>
            <a:pPr lvl="0"/>
            <a:r>
              <a:rPr lang="en-US"/>
              <a:t>##</a:t>
            </a:r>
          </a:p>
        </p:txBody>
      </p:sp>
      <p:sp>
        <p:nvSpPr>
          <p:cNvPr id="40" name="Text Placeholder 39">
            <a:extLst>
              <a:ext uri="{FF2B5EF4-FFF2-40B4-BE49-F238E27FC236}">
                <a16:creationId xmlns:a16="http://schemas.microsoft.com/office/drawing/2014/main" id="{052CAAFE-D955-995D-11F2-B21C27041406}"/>
              </a:ext>
            </a:extLst>
          </p:cNvPr>
          <p:cNvSpPr>
            <a:spLocks noGrp="1"/>
          </p:cNvSpPr>
          <p:nvPr userDrawn="1">
            <p:ph type="body" sz="quarter" idx="14" hasCustomPrompt="1"/>
          </p:nvPr>
        </p:nvSpPr>
        <p:spPr>
          <a:xfrm>
            <a:off x="6372681" y="2229307"/>
            <a:ext cx="5057417" cy="319963"/>
          </a:xfrm>
        </p:spPr>
        <p:txBody>
          <a:bodyPr>
            <a:noAutofit/>
          </a:bodyPr>
          <a:lstStyle>
            <a:lvl1pPr marL="0" indent="0">
              <a:buNone/>
              <a:defRPr kumimoji="0" lang="en-US" sz="2000" b="1" u="none" strike="noStrike" kern="1200" cap="none" spc="0" normalizeH="0" baseline="0" smtClean="0">
                <a:ln>
                  <a:noFill/>
                </a:ln>
                <a:solidFill>
                  <a:srgbClr val="3C003E"/>
                </a:solidFill>
                <a:effectLst/>
                <a:uLnTx/>
                <a:uFillTx/>
                <a:latin typeface="Outfit" pitchFamily="2" charset="0"/>
                <a:ea typeface="+mn-ea"/>
                <a:cs typeface="+mn-cs"/>
              </a:defRPr>
            </a:lvl1pPr>
            <a:lvl2pPr marL="457200" indent="0">
              <a:buNone/>
              <a:defRPr/>
            </a:lvl2pPr>
            <a:lvl3pPr marL="914400" indent="0">
              <a:buNone/>
              <a:defRPr/>
            </a:lvl3pPr>
            <a:lvl4pPr marL="1371600" indent="0">
              <a:buNone/>
              <a:defRPr/>
            </a:lvl4pPr>
            <a:lvl5pPr marL="1828800" indent="0">
              <a:buNone/>
              <a:defRPr/>
            </a:lvl5pPr>
          </a:lstStyle>
          <a:p>
            <a:pPr lvl="0"/>
            <a:r>
              <a:rPr lang="en-US"/>
              <a:t>Agenda item goes on one line</a:t>
            </a:r>
          </a:p>
        </p:txBody>
      </p:sp>
      <p:sp>
        <p:nvSpPr>
          <p:cNvPr id="42" name="Text Placeholder 41">
            <a:extLst>
              <a:ext uri="{FF2B5EF4-FFF2-40B4-BE49-F238E27FC236}">
                <a16:creationId xmlns:a16="http://schemas.microsoft.com/office/drawing/2014/main" id="{B3D9856E-952B-410F-62C0-D55C159AD80D}"/>
              </a:ext>
            </a:extLst>
          </p:cNvPr>
          <p:cNvSpPr>
            <a:spLocks noGrp="1"/>
          </p:cNvSpPr>
          <p:nvPr userDrawn="1">
            <p:ph type="body" sz="quarter" idx="15" hasCustomPrompt="1"/>
          </p:nvPr>
        </p:nvSpPr>
        <p:spPr>
          <a:xfrm>
            <a:off x="6372582" y="2613782"/>
            <a:ext cx="5057417" cy="348027"/>
          </a:xfrm>
        </p:spPr>
        <p:txBody>
          <a:bodyPr>
            <a:noAutofit/>
          </a:bodyPr>
          <a:lstStyle>
            <a:lvl1pPr marL="0" indent="0">
              <a:lnSpc>
                <a:spcPct val="100000"/>
              </a:lnSpc>
              <a:spcBef>
                <a:spcPts val="0"/>
              </a:spcBef>
              <a:buNone/>
              <a:defRPr kumimoji="0" lang="en-US" sz="1200" b="0" i="0" u="none" strike="noStrike" kern="1200" cap="none" spc="0" normalizeH="0" baseline="0" dirty="0">
                <a:ln>
                  <a:noFill/>
                </a:ln>
                <a:solidFill>
                  <a:srgbClr val="3C003E"/>
                </a:solidFill>
                <a:effectLst/>
                <a:uLnTx/>
                <a:uFillTx/>
                <a:latin typeface="Outfit Light" pitchFamily="2" charset="0"/>
                <a:ea typeface="+mn-ea"/>
                <a:cs typeface="+mn-cs"/>
              </a:defRPr>
            </a:lvl1pPr>
            <a:lvl2pPr marL="457200" indent="0">
              <a:buNone/>
              <a:defRPr/>
            </a:lvl2pPr>
            <a:lvl3pPr marL="914400" indent="0">
              <a:buNone/>
              <a:defRPr/>
            </a:lvl3pPr>
            <a:lvl4pPr marL="1371600" indent="0">
              <a:buNone/>
              <a:defRPr/>
            </a:lvl4pPr>
            <a:lvl5pPr marL="1828800" indent="0">
              <a:buNone/>
              <a:defRPr/>
            </a:lvl5pPr>
          </a:lstStyle>
          <a:p>
            <a:pPr lvl="0"/>
            <a:r>
              <a:rPr lang="en-US"/>
              <a:t>Second line has details</a:t>
            </a:r>
          </a:p>
        </p:txBody>
      </p:sp>
      <p:sp>
        <p:nvSpPr>
          <p:cNvPr id="44" name="Text Placeholder 43">
            <a:extLst>
              <a:ext uri="{FF2B5EF4-FFF2-40B4-BE49-F238E27FC236}">
                <a16:creationId xmlns:a16="http://schemas.microsoft.com/office/drawing/2014/main" id="{AE1B6BD5-BA10-B722-60E0-0399F97095E8}"/>
              </a:ext>
            </a:extLst>
          </p:cNvPr>
          <p:cNvSpPr>
            <a:spLocks noGrp="1"/>
          </p:cNvSpPr>
          <p:nvPr userDrawn="1">
            <p:ph type="body" sz="quarter" idx="16" hasCustomPrompt="1"/>
          </p:nvPr>
        </p:nvSpPr>
        <p:spPr>
          <a:xfrm>
            <a:off x="6372584" y="3717456"/>
            <a:ext cx="5057416" cy="348027"/>
          </a:xfrm>
        </p:spPr>
        <p:txBody>
          <a:bodyPr>
            <a:noAutofit/>
          </a:bodyPr>
          <a:lstStyle>
            <a:lvl1pPr marL="0" indent="0">
              <a:lnSpc>
                <a:spcPct val="100000"/>
              </a:lnSpc>
              <a:spcBef>
                <a:spcPts val="0"/>
              </a:spcBef>
              <a:buNone/>
              <a:defRPr kumimoji="0" lang="en-US" sz="1200" b="0" i="0" u="none" strike="noStrike" kern="1200" cap="none" spc="0" normalizeH="0" baseline="0" dirty="0">
                <a:ln>
                  <a:noFill/>
                </a:ln>
                <a:solidFill>
                  <a:srgbClr val="3C003E"/>
                </a:solidFill>
                <a:effectLst/>
                <a:uLnTx/>
                <a:uFillTx/>
                <a:latin typeface="Outfit Light" pitchFamily="2" charset="0"/>
                <a:ea typeface="+mn-ea"/>
                <a:cs typeface="+mn-cs"/>
              </a:defRPr>
            </a:lvl1pPr>
            <a:lvl2pPr marL="457200" indent="0">
              <a:buNone/>
              <a:defRPr/>
            </a:lvl2pPr>
            <a:lvl3pPr marL="914400" indent="0">
              <a:buNone/>
              <a:defRPr/>
            </a:lvl3pPr>
            <a:lvl4pPr marL="1371600" indent="0">
              <a:buNone/>
              <a:defRPr/>
            </a:lvl4pPr>
            <a:lvl5pPr marL="1828800" indent="0">
              <a:buNone/>
              <a:defRPr/>
            </a:lvl5pPr>
          </a:lstStyle>
          <a:p>
            <a:pPr lvl="0"/>
            <a:r>
              <a:rPr lang="en-US"/>
              <a:t>Second line has details</a:t>
            </a:r>
          </a:p>
        </p:txBody>
      </p:sp>
      <p:sp>
        <p:nvSpPr>
          <p:cNvPr id="46" name="Text Placeholder 45">
            <a:extLst>
              <a:ext uri="{FF2B5EF4-FFF2-40B4-BE49-F238E27FC236}">
                <a16:creationId xmlns:a16="http://schemas.microsoft.com/office/drawing/2014/main" id="{A6CB6A8E-9D44-C871-8FDB-85EF671258BA}"/>
              </a:ext>
            </a:extLst>
          </p:cNvPr>
          <p:cNvSpPr>
            <a:spLocks noGrp="1"/>
          </p:cNvSpPr>
          <p:nvPr userDrawn="1">
            <p:ph type="body" sz="quarter" idx="17" hasCustomPrompt="1"/>
          </p:nvPr>
        </p:nvSpPr>
        <p:spPr>
          <a:xfrm>
            <a:off x="6372584" y="3326605"/>
            <a:ext cx="5057416" cy="319963"/>
          </a:xfrm>
        </p:spPr>
        <p:txBody>
          <a:bodyPr>
            <a:noAutofit/>
          </a:bodyPr>
          <a:lstStyle>
            <a:lvl1pPr marL="0" indent="0">
              <a:buNone/>
              <a:defRPr kumimoji="0" lang="en-US" sz="2000" b="1" u="none" strike="noStrike" kern="1200" cap="none" spc="0" normalizeH="0" baseline="0" dirty="0" smtClean="0">
                <a:ln>
                  <a:noFill/>
                </a:ln>
                <a:solidFill>
                  <a:srgbClr val="3C003E"/>
                </a:solidFill>
                <a:effectLst/>
                <a:uLnTx/>
                <a:uFillTx/>
                <a:latin typeface="Outfit" pitchFamily="2" charset="0"/>
                <a:ea typeface="+mn-ea"/>
                <a:cs typeface="+mn-cs"/>
              </a:defRPr>
            </a:lvl1pPr>
            <a:lvl2pPr marL="457200" indent="0">
              <a:buNone/>
              <a:defRPr/>
            </a:lvl2pPr>
            <a:lvl3pPr marL="914400" indent="0">
              <a:buNone/>
              <a:defRPr/>
            </a:lvl3pPr>
            <a:lvl4pPr marL="1371600" indent="0">
              <a:buNone/>
              <a:defRPr/>
            </a:lvl4pPr>
            <a:lvl5pPr marL="1828800" indent="0">
              <a:buNone/>
              <a:defRPr/>
            </a:lvl5pPr>
          </a:lstStyle>
          <a:p>
            <a:pPr lvl="0"/>
            <a:r>
              <a:rPr lang="en-US"/>
              <a:t>Agenda item goes on one line</a:t>
            </a:r>
          </a:p>
        </p:txBody>
      </p:sp>
      <p:sp>
        <p:nvSpPr>
          <p:cNvPr id="48" name="Text Placeholder 47">
            <a:extLst>
              <a:ext uri="{FF2B5EF4-FFF2-40B4-BE49-F238E27FC236}">
                <a16:creationId xmlns:a16="http://schemas.microsoft.com/office/drawing/2014/main" id="{E50A5E2E-0CBD-2E80-42B6-B54F41202E5D}"/>
              </a:ext>
            </a:extLst>
          </p:cNvPr>
          <p:cNvSpPr>
            <a:spLocks noGrp="1"/>
          </p:cNvSpPr>
          <p:nvPr userDrawn="1">
            <p:ph type="body" sz="quarter" idx="18" hasCustomPrompt="1"/>
          </p:nvPr>
        </p:nvSpPr>
        <p:spPr>
          <a:xfrm>
            <a:off x="6372583" y="4747513"/>
            <a:ext cx="5057417" cy="348027"/>
          </a:xfrm>
        </p:spPr>
        <p:txBody>
          <a:bodyPr>
            <a:noAutofit/>
          </a:bodyPr>
          <a:lstStyle>
            <a:lvl1pPr marL="0" indent="0">
              <a:lnSpc>
                <a:spcPct val="100000"/>
              </a:lnSpc>
              <a:spcBef>
                <a:spcPts val="0"/>
              </a:spcBef>
              <a:buNone/>
              <a:defRPr kumimoji="0" lang="en-US" sz="1200" b="0" i="0" u="none" strike="noStrike" kern="1200" cap="none" spc="0" normalizeH="0" baseline="0" smtClean="0">
                <a:ln>
                  <a:noFill/>
                </a:ln>
                <a:solidFill>
                  <a:srgbClr val="3C003E"/>
                </a:solidFill>
                <a:effectLst/>
                <a:uLnTx/>
                <a:uFillTx/>
                <a:latin typeface="Outfit Light" pitchFamily="2" charset="0"/>
                <a:ea typeface="+mn-ea"/>
                <a:cs typeface="+mn-cs"/>
              </a:defRPr>
            </a:lvl1pPr>
            <a:lvl2pPr marL="457200" indent="0">
              <a:buNone/>
              <a:defRPr/>
            </a:lvl2pPr>
            <a:lvl3pPr marL="914400" indent="0">
              <a:buNone/>
              <a:defRPr/>
            </a:lvl3pPr>
            <a:lvl4pPr marL="1371600" indent="0">
              <a:buNone/>
              <a:defRPr/>
            </a:lvl4pPr>
            <a:lvl5pPr marL="1828800" indent="0">
              <a:buNone/>
              <a:defRPr/>
            </a:lvl5pPr>
          </a:lstStyle>
          <a:p>
            <a:pPr lvl="0"/>
            <a:r>
              <a:rPr lang="en-US"/>
              <a:t>Second line has details</a:t>
            </a:r>
          </a:p>
        </p:txBody>
      </p:sp>
      <p:sp>
        <p:nvSpPr>
          <p:cNvPr id="50" name="Text Placeholder 49">
            <a:extLst>
              <a:ext uri="{FF2B5EF4-FFF2-40B4-BE49-F238E27FC236}">
                <a16:creationId xmlns:a16="http://schemas.microsoft.com/office/drawing/2014/main" id="{7A3BEDFF-7E5D-D347-32BE-C84F1EBFF36C}"/>
              </a:ext>
            </a:extLst>
          </p:cNvPr>
          <p:cNvSpPr>
            <a:spLocks noGrp="1"/>
          </p:cNvSpPr>
          <p:nvPr userDrawn="1">
            <p:ph type="body" sz="quarter" idx="19" hasCustomPrompt="1"/>
          </p:nvPr>
        </p:nvSpPr>
        <p:spPr>
          <a:xfrm>
            <a:off x="6372584" y="4376687"/>
            <a:ext cx="5057416" cy="320027"/>
          </a:xfrm>
        </p:spPr>
        <p:txBody>
          <a:bodyPr>
            <a:noAutofit/>
          </a:bodyPr>
          <a:lstStyle>
            <a:lvl1pPr marL="0" indent="0">
              <a:buNone/>
              <a:defRPr kumimoji="0" lang="en-US" sz="2000" b="1" u="none" strike="noStrike" kern="1200" cap="none" spc="0" normalizeH="0" baseline="0" dirty="0" smtClean="0">
                <a:ln>
                  <a:noFill/>
                </a:ln>
                <a:solidFill>
                  <a:srgbClr val="3C003E"/>
                </a:solidFill>
                <a:effectLst/>
                <a:uLnTx/>
                <a:uFillTx/>
                <a:latin typeface="Outfit" pitchFamily="2" charset="0"/>
                <a:ea typeface="+mn-ea"/>
                <a:cs typeface="+mn-cs"/>
              </a:defRPr>
            </a:lvl1pPr>
            <a:lvl2pPr marL="457200" indent="0">
              <a:buNone/>
              <a:defRPr/>
            </a:lvl2pPr>
            <a:lvl3pPr marL="914400" indent="0">
              <a:buNone/>
              <a:defRPr/>
            </a:lvl3pPr>
            <a:lvl4pPr marL="1371600" indent="0">
              <a:buNone/>
              <a:defRPr/>
            </a:lvl4pPr>
            <a:lvl5pPr marL="1828800" indent="0">
              <a:buNone/>
              <a:defRPr/>
            </a:lvl5pPr>
          </a:lstStyle>
          <a:p>
            <a:pPr lvl="0"/>
            <a:r>
              <a:rPr lang="en-US"/>
              <a:t>Agenda item goes on one line</a:t>
            </a:r>
          </a:p>
        </p:txBody>
      </p:sp>
      <p:sp>
        <p:nvSpPr>
          <p:cNvPr id="52" name="Text Placeholder 51">
            <a:extLst>
              <a:ext uri="{FF2B5EF4-FFF2-40B4-BE49-F238E27FC236}">
                <a16:creationId xmlns:a16="http://schemas.microsoft.com/office/drawing/2014/main" id="{84742EB6-0EA8-5667-3D40-C3CB36E648B8}"/>
              </a:ext>
            </a:extLst>
          </p:cNvPr>
          <p:cNvSpPr>
            <a:spLocks noGrp="1"/>
          </p:cNvSpPr>
          <p:nvPr userDrawn="1">
            <p:ph type="body" sz="quarter" idx="20" hasCustomPrompt="1"/>
          </p:nvPr>
        </p:nvSpPr>
        <p:spPr>
          <a:xfrm>
            <a:off x="6372681" y="5773372"/>
            <a:ext cx="5057417" cy="348027"/>
          </a:xfrm>
        </p:spPr>
        <p:txBody>
          <a:bodyPr>
            <a:noAutofit/>
          </a:bodyPr>
          <a:lstStyle>
            <a:lvl1pPr marL="0" indent="0">
              <a:lnSpc>
                <a:spcPct val="100000"/>
              </a:lnSpc>
              <a:spcBef>
                <a:spcPts val="0"/>
              </a:spcBef>
              <a:buNone/>
              <a:defRPr kumimoji="0" lang="en-US" sz="1200" b="0" i="0" u="none" strike="noStrike" kern="1200" cap="none" spc="0" normalizeH="0" baseline="0" dirty="0" smtClean="0">
                <a:ln>
                  <a:noFill/>
                </a:ln>
                <a:solidFill>
                  <a:srgbClr val="3C003E"/>
                </a:solidFill>
                <a:effectLst/>
                <a:uLnTx/>
                <a:uFillTx/>
                <a:latin typeface="Outfit Light" pitchFamily="2" charset="0"/>
                <a:ea typeface="+mn-ea"/>
                <a:cs typeface="+mn-cs"/>
              </a:defRPr>
            </a:lvl1pPr>
            <a:lvl2pPr marL="457200" indent="0">
              <a:buNone/>
              <a:defRPr/>
            </a:lvl2pPr>
            <a:lvl3pPr marL="914400" indent="0">
              <a:buNone/>
              <a:defRPr/>
            </a:lvl3pPr>
            <a:lvl4pPr marL="1371600" indent="0">
              <a:buNone/>
              <a:defRPr/>
            </a:lvl4pPr>
            <a:lvl5pPr marL="1828800" indent="0">
              <a:buNone/>
              <a:defRPr/>
            </a:lvl5pPr>
          </a:lstStyle>
          <a:p>
            <a:pPr lvl="0"/>
            <a:r>
              <a:rPr lang="en-US"/>
              <a:t>Second line has details</a:t>
            </a:r>
          </a:p>
        </p:txBody>
      </p:sp>
      <p:sp>
        <p:nvSpPr>
          <p:cNvPr id="54" name="Text Placeholder 53">
            <a:extLst>
              <a:ext uri="{FF2B5EF4-FFF2-40B4-BE49-F238E27FC236}">
                <a16:creationId xmlns:a16="http://schemas.microsoft.com/office/drawing/2014/main" id="{B1605124-E57C-1EE1-239E-4B9A03B3C8AB}"/>
              </a:ext>
            </a:extLst>
          </p:cNvPr>
          <p:cNvSpPr>
            <a:spLocks noGrp="1"/>
          </p:cNvSpPr>
          <p:nvPr userDrawn="1">
            <p:ph type="body" sz="quarter" idx="21" hasCustomPrompt="1"/>
          </p:nvPr>
        </p:nvSpPr>
        <p:spPr>
          <a:xfrm>
            <a:off x="6372681" y="5398349"/>
            <a:ext cx="5057417" cy="320027"/>
          </a:xfrm>
        </p:spPr>
        <p:txBody>
          <a:bodyPr>
            <a:noAutofit/>
          </a:bodyPr>
          <a:lstStyle>
            <a:lvl1pPr marL="0" indent="0">
              <a:buNone/>
              <a:defRPr kumimoji="0" lang="en-US" sz="2000" b="1" u="none" strike="noStrike" kern="1200" cap="none" spc="0" normalizeH="0" baseline="0" dirty="0" smtClean="0">
                <a:ln>
                  <a:noFill/>
                </a:ln>
                <a:solidFill>
                  <a:srgbClr val="3C003E"/>
                </a:solidFill>
                <a:effectLst/>
                <a:uLnTx/>
                <a:uFillTx/>
                <a:latin typeface="Outfit" pitchFamily="2" charset="0"/>
                <a:ea typeface="+mn-ea"/>
                <a:cs typeface="+mn-cs"/>
              </a:defRPr>
            </a:lvl1pPr>
            <a:lvl2pPr marL="457200" indent="0">
              <a:buNone/>
              <a:defRPr/>
            </a:lvl2pPr>
            <a:lvl3pPr marL="914400" indent="0">
              <a:buNone/>
              <a:defRPr/>
            </a:lvl3pPr>
            <a:lvl4pPr marL="1371600" indent="0">
              <a:buNone/>
              <a:defRPr/>
            </a:lvl4pPr>
            <a:lvl5pPr marL="1828800" indent="0">
              <a:buNone/>
              <a:defRPr/>
            </a:lvl5pPr>
          </a:lstStyle>
          <a:p>
            <a:pPr lvl="0"/>
            <a:r>
              <a:rPr lang="en-US"/>
              <a:t>Agenda item goes on one line</a:t>
            </a:r>
          </a:p>
        </p:txBody>
      </p:sp>
      <p:sp>
        <p:nvSpPr>
          <p:cNvPr id="20" name="Slide Number Placeholder 5">
            <a:extLst>
              <a:ext uri="{FF2B5EF4-FFF2-40B4-BE49-F238E27FC236}">
                <a16:creationId xmlns:a16="http://schemas.microsoft.com/office/drawing/2014/main" id="{3F10CC52-8A2B-1F24-C312-1741E91030AD}"/>
              </a:ext>
            </a:extLst>
          </p:cNvPr>
          <p:cNvSpPr txBox="1">
            <a:spLocks/>
          </p:cNvSpPr>
          <p:nvPr userDrawn="1"/>
        </p:nvSpPr>
        <p:spPr>
          <a:xfrm>
            <a:off x="11185742" y="6400800"/>
            <a:ext cx="549058" cy="457200"/>
          </a:xfrm>
          <a:prstGeom prst="rect">
            <a:avLst/>
          </a:prstGeom>
        </p:spPr>
        <p:txBody>
          <a:bodyPr vert="horz" lIns="0" tIns="0" rIns="0" bIns="0" rtlCol="0" anchor="ctr"/>
          <a:lstStyle>
            <a:defPPr>
              <a:defRPr lang="en-US"/>
            </a:defPPr>
            <a:lvl1pPr marL="0" algn="r" defTabSz="914400" rtl="0" eaLnBrk="1" latinLnBrk="0" hangingPunct="1">
              <a:defRPr sz="800" kern="1200">
                <a:solidFill>
                  <a:schemeClr val="tx1"/>
                </a:solidFill>
                <a:latin typeface="Outfi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fld id="{DDA6C761-E6C0-8244-BDC1-CA1DC8273777}" type="slidenum">
              <a:rPr lang="en-US" b="0" i="0" smtClean="0">
                <a:latin typeface="Outfit Light" pitchFamily="2" charset="0"/>
              </a:rPr>
              <a:pPr/>
              <a:t>‹#›</a:t>
            </a:fld>
            <a:endParaRPr lang="en-US" b="0" i="0">
              <a:latin typeface="Outfit Light" pitchFamily="2" charset="0"/>
            </a:endParaRPr>
          </a:p>
        </p:txBody>
      </p:sp>
      <p:sp>
        <p:nvSpPr>
          <p:cNvPr id="2" name="Slide Number Placeholder 5">
            <a:extLst>
              <a:ext uri="{FF2B5EF4-FFF2-40B4-BE49-F238E27FC236}">
                <a16:creationId xmlns:a16="http://schemas.microsoft.com/office/drawing/2014/main" id="{69268E78-C3A3-090B-188E-575C01687BE6}"/>
              </a:ext>
            </a:extLst>
          </p:cNvPr>
          <p:cNvSpPr txBox="1">
            <a:spLocks/>
          </p:cNvSpPr>
          <p:nvPr userDrawn="1"/>
        </p:nvSpPr>
        <p:spPr>
          <a:xfrm>
            <a:off x="9118378" y="6499230"/>
            <a:ext cx="2266709" cy="273040"/>
          </a:xfrm>
          <a:prstGeom prst="rect">
            <a:avLst/>
          </a:prstGeom>
        </p:spPr>
        <p:txBody>
          <a:bodyPr vert="horz" lIns="0" tIns="0" rIns="0" bIns="0" rtlCol="0" anchor="ctr"/>
          <a:lstStyle>
            <a:defPPr>
              <a:defRPr lang="en-US"/>
            </a:defPPr>
            <a:lvl1pPr marL="0" algn="r" defTabSz="914400" rtl="0" eaLnBrk="1" latinLnBrk="0" hangingPunct="1">
              <a:defRPr sz="800" kern="1200">
                <a:solidFill>
                  <a:schemeClr val="bg1"/>
                </a:solidFill>
                <a:latin typeface="Outfi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sz="600" b="0" i="0">
                <a:solidFill>
                  <a:schemeClr val="tx1"/>
                </a:solidFill>
                <a:latin typeface="Outfit Light" pitchFamily="2" charset="0"/>
              </a:rPr>
              <a:t>© Sovos 2025. Proprietary and Confidential</a:t>
            </a:r>
          </a:p>
        </p:txBody>
      </p:sp>
      <p:sp>
        <p:nvSpPr>
          <p:cNvPr id="3" name="Rounded Rectangle 2">
            <a:extLst>
              <a:ext uri="{FF2B5EF4-FFF2-40B4-BE49-F238E27FC236}">
                <a16:creationId xmlns:a16="http://schemas.microsoft.com/office/drawing/2014/main" id="{79044636-7D0A-69FC-00F7-0ADD5A67C42C}"/>
              </a:ext>
            </a:extLst>
          </p:cNvPr>
          <p:cNvSpPr/>
          <p:nvPr userDrawn="1"/>
        </p:nvSpPr>
        <p:spPr>
          <a:xfrm>
            <a:off x="454663" y="5590904"/>
            <a:ext cx="809896" cy="809896"/>
          </a:xfrm>
          <a:prstGeom prst="roundRect">
            <a:avLst>
              <a:gd name="adj" fmla="val 17359"/>
            </a:avLst>
          </a:prstGeom>
          <a:solidFill>
            <a:srgbClr val="3C003E"/>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 name="Rounded Rectangle 3">
            <a:extLst>
              <a:ext uri="{FF2B5EF4-FFF2-40B4-BE49-F238E27FC236}">
                <a16:creationId xmlns:a16="http://schemas.microsoft.com/office/drawing/2014/main" id="{8BFB7E53-D601-9D05-4B31-BC5BA063DD26}"/>
              </a:ext>
            </a:extLst>
          </p:cNvPr>
          <p:cNvSpPr/>
          <p:nvPr userDrawn="1"/>
        </p:nvSpPr>
        <p:spPr>
          <a:xfrm>
            <a:off x="456964" y="3022457"/>
            <a:ext cx="809896" cy="809896"/>
          </a:xfrm>
          <a:prstGeom prst="roundRect">
            <a:avLst>
              <a:gd name="adj" fmla="val 17359"/>
            </a:avLst>
          </a:prstGeom>
          <a:solidFill>
            <a:srgbClr val="3C003E"/>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7" name="Group 6">
            <a:extLst>
              <a:ext uri="{FF2B5EF4-FFF2-40B4-BE49-F238E27FC236}">
                <a16:creationId xmlns:a16="http://schemas.microsoft.com/office/drawing/2014/main" id="{69F63DD4-64A1-E3AF-66E3-29E601737AFD}"/>
              </a:ext>
            </a:extLst>
          </p:cNvPr>
          <p:cNvGrpSpPr/>
          <p:nvPr userDrawn="1"/>
        </p:nvGrpSpPr>
        <p:grpSpPr>
          <a:xfrm>
            <a:off x="454663" y="457556"/>
            <a:ext cx="4230439" cy="6146873"/>
            <a:chOff x="454663" y="457556"/>
            <a:chExt cx="4230439" cy="6146873"/>
          </a:xfrm>
          <a:solidFill>
            <a:srgbClr val="FEF1FF"/>
          </a:solidFill>
        </p:grpSpPr>
        <p:sp>
          <p:nvSpPr>
            <p:cNvPr id="8" name="Freeform 7">
              <a:extLst>
                <a:ext uri="{FF2B5EF4-FFF2-40B4-BE49-F238E27FC236}">
                  <a16:creationId xmlns:a16="http://schemas.microsoft.com/office/drawing/2014/main" id="{B0370048-466D-108E-A53C-337FDDEFAA93}"/>
                </a:ext>
              </a:extLst>
            </p:cNvPr>
            <p:cNvSpPr/>
            <p:nvPr/>
          </p:nvSpPr>
          <p:spPr>
            <a:xfrm>
              <a:off x="3025246" y="457556"/>
              <a:ext cx="1659856" cy="1637819"/>
            </a:xfrm>
            <a:custGeom>
              <a:avLst/>
              <a:gdLst>
                <a:gd name="connsiteX0" fmla="*/ 598937 w 1659856"/>
                <a:gd name="connsiteY0" fmla="*/ 0 h 1637819"/>
                <a:gd name="connsiteX1" fmla="*/ 603120 w 1659856"/>
                <a:gd name="connsiteY1" fmla="*/ 0 h 1637819"/>
                <a:gd name="connsiteX2" fmla="*/ 607302 w 1659856"/>
                <a:gd name="connsiteY2" fmla="*/ 82525 h 1637819"/>
                <a:gd name="connsiteX3" fmla="*/ 1554125 w 1659856"/>
                <a:gd name="connsiteY3" fmla="*/ 1029347 h 1637819"/>
                <a:gd name="connsiteX4" fmla="*/ 1659856 w 1659856"/>
                <a:gd name="connsiteY4" fmla="*/ 1034704 h 1637819"/>
                <a:gd name="connsiteX5" fmla="*/ 1659856 w 1659856"/>
                <a:gd name="connsiteY5" fmla="*/ 1038887 h 1637819"/>
                <a:gd name="connsiteX6" fmla="*/ 1553687 w 1659856"/>
                <a:gd name="connsiteY6" fmla="*/ 1033509 h 1637819"/>
                <a:gd name="connsiteX7" fmla="*/ 603139 w 1659856"/>
                <a:gd name="connsiteY7" fmla="*/ 82963 h 1637819"/>
                <a:gd name="connsiteX8" fmla="*/ 549026 w 1659856"/>
                <a:gd name="connsiteY8" fmla="*/ 0 h 1637819"/>
                <a:gd name="connsiteX9" fmla="*/ 553209 w 1659856"/>
                <a:gd name="connsiteY9" fmla="*/ 0 h 1637819"/>
                <a:gd name="connsiteX10" fmla="*/ 557648 w 1659856"/>
                <a:gd name="connsiteY10" fmla="*/ 87628 h 1637819"/>
                <a:gd name="connsiteX11" fmla="*/ 1549022 w 1659856"/>
                <a:gd name="connsiteY11" fmla="*/ 1079000 h 1637819"/>
                <a:gd name="connsiteX12" fmla="*/ 1659856 w 1659856"/>
                <a:gd name="connsiteY12" fmla="*/ 1084615 h 1637819"/>
                <a:gd name="connsiteX13" fmla="*/ 1659856 w 1659856"/>
                <a:gd name="connsiteY13" fmla="*/ 1088798 h 1637819"/>
                <a:gd name="connsiteX14" fmla="*/ 1548599 w 1659856"/>
                <a:gd name="connsiteY14" fmla="*/ 1083161 h 1637819"/>
                <a:gd name="connsiteX15" fmla="*/ 553487 w 1659856"/>
                <a:gd name="connsiteY15" fmla="*/ 88052 h 1637819"/>
                <a:gd name="connsiteX16" fmla="*/ 499115 w 1659856"/>
                <a:gd name="connsiteY16" fmla="*/ 0 h 1637819"/>
                <a:gd name="connsiteX17" fmla="*/ 503298 w 1659856"/>
                <a:gd name="connsiteY17" fmla="*/ 0 h 1637819"/>
                <a:gd name="connsiteX18" fmla="*/ 507996 w 1659856"/>
                <a:gd name="connsiteY18" fmla="*/ 92717 h 1637819"/>
                <a:gd name="connsiteX19" fmla="*/ 1543933 w 1659856"/>
                <a:gd name="connsiteY19" fmla="*/ 1128652 h 1637819"/>
                <a:gd name="connsiteX20" fmla="*/ 1659856 w 1659856"/>
                <a:gd name="connsiteY20" fmla="*/ 1134526 h 1637819"/>
                <a:gd name="connsiteX21" fmla="*/ 1659856 w 1659856"/>
                <a:gd name="connsiteY21" fmla="*/ 1138709 h 1637819"/>
                <a:gd name="connsiteX22" fmla="*/ 1543495 w 1659856"/>
                <a:gd name="connsiteY22" fmla="*/ 1132814 h 1637819"/>
                <a:gd name="connsiteX23" fmla="*/ 503834 w 1659856"/>
                <a:gd name="connsiteY23" fmla="*/ 93155 h 1637819"/>
                <a:gd name="connsiteX24" fmla="*/ 449204 w 1659856"/>
                <a:gd name="connsiteY24" fmla="*/ 0 h 1637819"/>
                <a:gd name="connsiteX25" fmla="*/ 453387 w 1659856"/>
                <a:gd name="connsiteY25" fmla="*/ 0 h 1637819"/>
                <a:gd name="connsiteX26" fmla="*/ 458343 w 1659856"/>
                <a:gd name="connsiteY26" fmla="*/ 97821 h 1637819"/>
                <a:gd name="connsiteX27" fmla="*/ 1538829 w 1659856"/>
                <a:gd name="connsiteY27" fmla="*/ 1178306 h 1637819"/>
                <a:gd name="connsiteX28" fmla="*/ 1659856 w 1659856"/>
                <a:gd name="connsiteY28" fmla="*/ 1184437 h 1637819"/>
                <a:gd name="connsiteX29" fmla="*/ 1659856 w 1659856"/>
                <a:gd name="connsiteY29" fmla="*/ 1188620 h 1637819"/>
                <a:gd name="connsiteX30" fmla="*/ 1538406 w 1659856"/>
                <a:gd name="connsiteY30" fmla="*/ 1182467 h 1637819"/>
                <a:gd name="connsiteX31" fmla="*/ 454182 w 1659856"/>
                <a:gd name="connsiteY31" fmla="*/ 98244 h 1637819"/>
                <a:gd name="connsiteX32" fmla="*/ 399292 w 1659856"/>
                <a:gd name="connsiteY32" fmla="*/ 0 h 1637819"/>
                <a:gd name="connsiteX33" fmla="*/ 403475 w 1659856"/>
                <a:gd name="connsiteY33" fmla="*/ 0 h 1637819"/>
                <a:gd name="connsiteX34" fmla="*/ 408689 w 1659856"/>
                <a:gd name="connsiteY34" fmla="*/ 102925 h 1637819"/>
                <a:gd name="connsiteX35" fmla="*/ 1533740 w 1659856"/>
                <a:gd name="connsiteY35" fmla="*/ 1227960 h 1637819"/>
                <a:gd name="connsiteX36" fmla="*/ 1659856 w 1659856"/>
                <a:gd name="connsiteY36" fmla="*/ 1234349 h 1637819"/>
                <a:gd name="connsiteX37" fmla="*/ 1659856 w 1659856"/>
                <a:gd name="connsiteY37" fmla="*/ 1238532 h 1637819"/>
                <a:gd name="connsiteX38" fmla="*/ 1533302 w 1659856"/>
                <a:gd name="connsiteY38" fmla="*/ 1232121 h 1637819"/>
                <a:gd name="connsiteX39" fmla="*/ 404527 w 1659856"/>
                <a:gd name="connsiteY39" fmla="*/ 103348 h 1637819"/>
                <a:gd name="connsiteX40" fmla="*/ 349381 w 1659856"/>
                <a:gd name="connsiteY40" fmla="*/ 0 h 1637819"/>
                <a:gd name="connsiteX41" fmla="*/ 353564 w 1659856"/>
                <a:gd name="connsiteY41" fmla="*/ 0 h 1637819"/>
                <a:gd name="connsiteX42" fmla="*/ 359036 w 1659856"/>
                <a:gd name="connsiteY42" fmla="*/ 108013 h 1637819"/>
                <a:gd name="connsiteX43" fmla="*/ 1528636 w 1659856"/>
                <a:gd name="connsiteY43" fmla="*/ 1277612 h 1637819"/>
                <a:gd name="connsiteX44" fmla="*/ 1659856 w 1659856"/>
                <a:gd name="connsiteY44" fmla="*/ 1284260 h 1637819"/>
                <a:gd name="connsiteX45" fmla="*/ 1659856 w 1659856"/>
                <a:gd name="connsiteY45" fmla="*/ 1288443 h 1637819"/>
                <a:gd name="connsiteX46" fmla="*/ 1528213 w 1659856"/>
                <a:gd name="connsiteY46" fmla="*/ 1281774 h 1637819"/>
                <a:gd name="connsiteX47" fmla="*/ 354875 w 1659856"/>
                <a:gd name="connsiteY47" fmla="*/ 108436 h 1637819"/>
                <a:gd name="connsiteX48" fmla="*/ 299470 w 1659856"/>
                <a:gd name="connsiteY48" fmla="*/ 0 h 1637819"/>
                <a:gd name="connsiteX49" fmla="*/ 303653 w 1659856"/>
                <a:gd name="connsiteY49" fmla="*/ 0 h 1637819"/>
                <a:gd name="connsiteX50" fmla="*/ 309384 w 1659856"/>
                <a:gd name="connsiteY50" fmla="*/ 113117 h 1637819"/>
                <a:gd name="connsiteX51" fmla="*/ 1523548 w 1659856"/>
                <a:gd name="connsiteY51" fmla="*/ 1327266 h 1637819"/>
                <a:gd name="connsiteX52" fmla="*/ 1659856 w 1659856"/>
                <a:gd name="connsiteY52" fmla="*/ 1334171 h 1637819"/>
                <a:gd name="connsiteX53" fmla="*/ 1659856 w 1659856"/>
                <a:gd name="connsiteY53" fmla="*/ 1338354 h 1637819"/>
                <a:gd name="connsiteX54" fmla="*/ 1523109 w 1659856"/>
                <a:gd name="connsiteY54" fmla="*/ 1331427 h 1637819"/>
                <a:gd name="connsiteX55" fmla="*/ 305221 w 1659856"/>
                <a:gd name="connsiteY55" fmla="*/ 113540 h 1637819"/>
                <a:gd name="connsiteX56" fmla="*/ 249559 w 1659856"/>
                <a:gd name="connsiteY56" fmla="*/ 0 h 1637819"/>
                <a:gd name="connsiteX57" fmla="*/ 253742 w 1659856"/>
                <a:gd name="connsiteY57" fmla="*/ 0 h 1637819"/>
                <a:gd name="connsiteX58" fmla="*/ 259730 w 1659856"/>
                <a:gd name="connsiteY58" fmla="*/ 118205 h 1637819"/>
                <a:gd name="connsiteX59" fmla="*/ 1518445 w 1659856"/>
                <a:gd name="connsiteY59" fmla="*/ 1376918 h 1637819"/>
                <a:gd name="connsiteX60" fmla="*/ 1659856 w 1659856"/>
                <a:gd name="connsiteY60" fmla="*/ 1384082 h 1637819"/>
                <a:gd name="connsiteX61" fmla="*/ 1659856 w 1659856"/>
                <a:gd name="connsiteY61" fmla="*/ 1388265 h 1637819"/>
                <a:gd name="connsiteX62" fmla="*/ 1518022 w 1659856"/>
                <a:gd name="connsiteY62" fmla="*/ 1381079 h 1637819"/>
                <a:gd name="connsiteX63" fmla="*/ 255569 w 1659856"/>
                <a:gd name="connsiteY63" fmla="*/ 118628 h 1637819"/>
                <a:gd name="connsiteX64" fmla="*/ 199648 w 1659856"/>
                <a:gd name="connsiteY64" fmla="*/ 0 h 1637819"/>
                <a:gd name="connsiteX65" fmla="*/ 203831 w 1659856"/>
                <a:gd name="connsiteY65" fmla="*/ 0 h 1637819"/>
                <a:gd name="connsiteX66" fmla="*/ 210078 w 1659856"/>
                <a:gd name="connsiteY66" fmla="*/ 123293 h 1637819"/>
                <a:gd name="connsiteX67" fmla="*/ 1513357 w 1659856"/>
                <a:gd name="connsiteY67" fmla="*/ 1426570 h 1637819"/>
                <a:gd name="connsiteX68" fmla="*/ 1659856 w 1659856"/>
                <a:gd name="connsiteY68" fmla="*/ 1433993 h 1637819"/>
                <a:gd name="connsiteX69" fmla="*/ 1659856 w 1659856"/>
                <a:gd name="connsiteY69" fmla="*/ 1438176 h 1637819"/>
                <a:gd name="connsiteX70" fmla="*/ 1512918 w 1659856"/>
                <a:gd name="connsiteY70" fmla="*/ 1430733 h 1637819"/>
                <a:gd name="connsiteX71" fmla="*/ 205916 w 1659856"/>
                <a:gd name="connsiteY71" fmla="*/ 123732 h 1637819"/>
                <a:gd name="connsiteX72" fmla="*/ 149737 w 1659856"/>
                <a:gd name="connsiteY72" fmla="*/ 0 h 1637819"/>
                <a:gd name="connsiteX73" fmla="*/ 153920 w 1659856"/>
                <a:gd name="connsiteY73" fmla="*/ 0 h 1637819"/>
                <a:gd name="connsiteX74" fmla="*/ 160424 w 1659856"/>
                <a:gd name="connsiteY74" fmla="*/ 128398 h 1637819"/>
                <a:gd name="connsiteX75" fmla="*/ 1508253 w 1659856"/>
                <a:gd name="connsiteY75" fmla="*/ 1476224 h 1637819"/>
                <a:gd name="connsiteX76" fmla="*/ 1659856 w 1659856"/>
                <a:gd name="connsiteY76" fmla="*/ 1483904 h 1637819"/>
                <a:gd name="connsiteX77" fmla="*/ 1659856 w 1659856"/>
                <a:gd name="connsiteY77" fmla="*/ 1488087 h 1637819"/>
                <a:gd name="connsiteX78" fmla="*/ 1507830 w 1659856"/>
                <a:gd name="connsiteY78" fmla="*/ 1480385 h 1637819"/>
                <a:gd name="connsiteX79" fmla="*/ 156263 w 1659856"/>
                <a:gd name="connsiteY79" fmla="*/ 128821 h 1637819"/>
                <a:gd name="connsiteX80" fmla="*/ 99826 w 1659856"/>
                <a:gd name="connsiteY80" fmla="*/ 0 h 1637819"/>
                <a:gd name="connsiteX81" fmla="*/ 104009 w 1659856"/>
                <a:gd name="connsiteY81" fmla="*/ 0 h 1637819"/>
                <a:gd name="connsiteX82" fmla="*/ 110772 w 1659856"/>
                <a:gd name="connsiteY82" fmla="*/ 133486 h 1637819"/>
                <a:gd name="connsiteX83" fmla="*/ 1503165 w 1659856"/>
                <a:gd name="connsiteY83" fmla="*/ 1525876 h 1637819"/>
                <a:gd name="connsiteX84" fmla="*/ 1659856 w 1659856"/>
                <a:gd name="connsiteY84" fmla="*/ 1533815 h 1637819"/>
                <a:gd name="connsiteX85" fmla="*/ 1659856 w 1659856"/>
                <a:gd name="connsiteY85" fmla="*/ 1537998 h 1637819"/>
                <a:gd name="connsiteX86" fmla="*/ 1502726 w 1659856"/>
                <a:gd name="connsiteY86" fmla="*/ 1530038 h 1637819"/>
                <a:gd name="connsiteX87" fmla="*/ 106610 w 1659856"/>
                <a:gd name="connsiteY87" fmla="*/ 133925 h 1637819"/>
                <a:gd name="connsiteX88" fmla="*/ 49915 w 1659856"/>
                <a:gd name="connsiteY88" fmla="*/ 0 h 1637819"/>
                <a:gd name="connsiteX89" fmla="*/ 54098 w 1659856"/>
                <a:gd name="connsiteY89" fmla="*/ 0 h 1637819"/>
                <a:gd name="connsiteX90" fmla="*/ 61119 w 1659856"/>
                <a:gd name="connsiteY90" fmla="*/ 138590 h 1637819"/>
                <a:gd name="connsiteX91" fmla="*/ 1498061 w 1659856"/>
                <a:gd name="connsiteY91" fmla="*/ 1575529 h 1637819"/>
                <a:gd name="connsiteX92" fmla="*/ 1659856 w 1659856"/>
                <a:gd name="connsiteY92" fmla="*/ 1583726 h 1637819"/>
                <a:gd name="connsiteX93" fmla="*/ 1659856 w 1659856"/>
                <a:gd name="connsiteY93" fmla="*/ 1587909 h 1637819"/>
                <a:gd name="connsiteX94" fmla="*/ 1497638 w 1659856"/>
                <a:gd name="connsiteY94" fmla="*/ 1579691 h 1637819"/>
                <a:gd name="connsiteX95" fmla="*/ 56958 w 1659856"/>
                <a:gd name="connsiteY95" fmla="*/ 139013 h 1637819"/>
                <a:gd name="connsiteX96" fmla="*/ 0 w 1659856"/>
                <a:gd name="connsiteY96" fmla="*/ 0 h 1637819"/>
                <a:gd name="connsiteX97" fmla="*/ 4137 w 1659856"/>
                <a:gd name="connsiteY97" fmla="*/ 0 h 1637819"/>
                <a:gd name="connsiteX98" fmla="*/ 10913 w 1659856"/>
                <a:gd name="connsiteY98" fmla="*/ 139089 h 1637819"/>
                <a:gd name="connsiteX99" fmla="*/ 488969 w 1659856"/>
                <a:gd name="connsiteY99" fmla="*/ 1147679 h 1637819"/>
                <a:gd name="connsiteX100" fmla="*/ 1497588 w 1659856"/>
                <a:gd name="connsiteY100" fmla="*/ 1625735 h 1637819"/>
                <a:gd name="connsiteX101" fmla="*/ 1659856 w 1659856"/>
                <a:gd name="connsiteY101" fmla="*/ 1633641 h 1637819"/>
                <a:gd name="connsiteX102" fmla="*/ 1659856 w 1659856"/>
                <a:gd name="connsiteY102" fmla="*/ 1637819 h 1637819"/>
                <a:gd name="connsiteX103" fmla="*/ 1492299 w 1659856"/>
                <a:gd name="connsiteY103" fmla="*/ 1629359 h 1637819"/>
                <a:gd name="connsiteX104" fmla="*/ 7289 w 1659856"/>
                <a:gd name="connsiteY104" fmla="*/ 144351 h 16378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Lst>
              <a:rect l="l" t="t" r="r" b="b"/>
              <a:pathLst>
                <a:path w="1659856" h="1637819">
                  <a:moveTo>
                    <a:pt x="598937" y="0"/>
                  </a:moveTo>
                  <a:lnTo>
                    <a:pt x="603120" y="0"/>
                  </a:lnTo>
                  <a:lnTo>
                    <a:pt x="607302" y="82525"/>
                  </a:lnTo>
                  <a:cubicBezTo>
                    <a:pt x="658090" y="581026"/>
                    <a:pt x="1055623" y="978558"/>
                    <a:pt x="1554125" y="1029347"/>
                  </a:cubicBezTo>
                  <a:lnTo>
                    <a:pt x="1659856" y="1034704"/>
                  </a:lnTo>
                  <a:lnTo>
                    <a:pt x="1659856" y="1038887"/>
                  </a:lnTo>
                  <a:lnTo>
                    <a:pt x="1553687" y="1033509"/>
                  </a:lnTo>
                  <a:cubicBezTo>
                    <a:pt x="1053172" y="982527"/>
                    <a:pt x="654122" y="583477"/>
                    <a:pt x="603139" y="82963"/>
                  </a:cubicBezTo>
                  <a:close/>
                  <a:moveTo>
                    <a:pt x="549026" y="0"/>
                  </a:moveTo>
                  <a:lnTo>
                    <a:pt x="553209" y="0"/>
                  </a:lnTo>
                  <a:lnTo>
                    <a:pt x="557648" y="87628"/>
                  </a:lnTo>
                  <a:cubicBezTo>
                    <a:pt x="610822" y="609623"/>
                    <a:pt x="1027026" y="1025826"/>
                    <a:pt x="1549022" y="1079000"/>
                  </a:cubicBezTo>
                  <a:lnTo>
                    <a:pt x="1659856" y="1084615"/>
                  </a:lnTo>
                  <a:lnTo>
                    <a:pt x="1659856" y="1088798"/>
                  </a:lnTo>
                  <a:lnTo>
                    <a:pt x="1548599" y="1083161"/>
                  </a:lnTo>
                  <a:cubicBezTo>
                    <a:pt x="1024653" y="1029785"/>
                    <a:pt x="606864" y="611996"/>
                    <a:pt x="553487" y="88052"/>
                  </a:cubicBezTo>
                  <a:close/>
                  <a:moveTo>
                    <a:pt x="499115" y="0"/>
                  </a:moveTo>
                  <a:lnTo>
                    <a:pt x="503298" y="0"/>
                  </a:lnTo>
                  <a:lnTo>
                    <a:pt x="507996" y="92717"/>
                  </a:lnTo>
                  <a:cubicBezTo>
                    <a:pt x="563564" y="638141"/>
                    <a:pt x="998508" y="1073084"/>
                    <a:pt x="1543933" y="1128652"/>
                  </a:cubicBezTo>
                  <a:lnTo>
                    <a:pt x="1659856" y="1134526"/>
                  </a:lnTo>
                  <a:lnTo>
                    <a:pt x="1659856" y="1138709"/>
                  </a:lnTo>
                  <a:lnTo>
                    <a:pt x="1543495" y="1132814"/>
                  </a:lnTo>
                  <a:cubicBezTo>
                    <a:pt x="996056" y="1077053"/>
                    <a:pt x="559596" y="640593"/>
                    <a:pt x="503834" y="93155"/>
                  </a:cubicBezTo>
                  <a:close/>
                  <a:moveTo>
                    <a:pt x="449204" y="0"/>
                  </a:moveTo>
                  <a:lnTo>
                    <a:pt x="453387" y="0"/>
                  </a:lnTo>
                  <a:lnTo>
                    <a:pt x="458343" y="97821"/>
                  </a:lnTo>
                  <a:cubicBezTo>
                    <a:pt x="516296" y="666738"/>
                    <a:pt x="969911" y="1120352"/>
                    <a:pt x="1538829" y="1178306"/>
                  </a:cubicBezTo>
                  <a:lnTo>
                    <a:pt x="1659856" y="1184437"/>
                  </a:lnTo>
                  <a:lnTo>
                    <a:pt x="1659856" y="1188620"/>
                  </a:lnTo>
                  <a:lnTo>
                    <a:pt x="1538406" y="1182467"/>
                  </a:lnTo>
                  <a:cubicBezTo>
                    <a:pt x="967538" y="1124311"/>
                    <a:pt x="512338" y="669111"/>
                    <a:pt x="454182" y="98244"/>
                  </a:cubicBezTo>
                  <a:close/>
                  <a:moveTo>
                    <a:pt x="399292" y="0"/>
                  </a:moveTo>
                  <a:lnTo>
                    <a:pt x="403475" y="0"/>
                  </a:lnTo>
                  <a:lnTo>
                    <a:pt x="408689" y="102925"/>
                  </a:lnTo>
                  <a:cubicBezTo>
                    <a:pt x="469037" y="695336"/>
                    <a:pt x="941392" y="1167622"/>
                    <a:pt x="1533740" y="1227960"/>
                  </a:cubicBezTo>
                  <a:lnTo>
                    <a:pt x="1659856" y="1234349"/>
                  </a:lnTo>
                  <a:lnTo>
                    <a:pt x="1659856" y="1238532"/>
                  </a:lnTo>
                  <a:lnTo>
                    <a:pt x="1533302" y="1232121"/>
                  </a:lnTo>
                  <a:cubicBezTo>
                    <a:pt x="938940" y="1171580"/>
                    <a:pt x="465068" y="697709"/>
                    <a:pt x="404527" y="103348"/>
                  </a:cubicBezTo>
                  <a:close/>
                  <a:moveTo>
                    <a:pt x="349381" y="0"/>
                  </a:moveTo>
                  <a:lnTo>
                    <a:pt x="353564" y="0"/>
                  </a:lnTo>
                  <a:lnTo>
                    <a:pt x="359036" y="108013"/>
                  </a:lnTo>
                  <a:cubicBezTo>
                    <a:pt x="421769" y="723854"/>
                    <a:pt x="912794" y="1214879"/>
                    <a:pt x="1528636" y="1277612"/>
                  </a:cubicBezTo>
                  <a:lnTo>
                    <a:pt x="1659856" y="1284260"/>
                  </a:lnTo>
                  <a:lnTo>
                    <a:pt x="1659856" y="1288443"/>
                  </a:lnTo>
                  <a:lnTo>
                    <a:pt x="1528213" y="1281774"/>
                  </a:lnTo>
                  <a:cubicBezTo>
                    <a:pt x="910422" y="1218838"/>
                    <a:pt x="417811" y="726227"/>
                    <a:pt x="354875" y="108436"/>
                  </a:cubicBezTo>
                  <a:close/>
                  <a:moveTo>
                    <a:pt x="299470" y="0"/>
                  </a:moveTo>
                  <a:lnTo>
                    <a:pt x="303653" y="0"/>
                  </a:lnTo>
                  <a:lnTo>
                    <a:pt x="309384" y="113117"/>
                  </a:lnTo>
                  <a:cubicBezTo>
                    <a:pt x="374511" y="752451"/>
                    <a:pt x="884277" y="1262148"/>
                    <a:pt x="1523548" y="1327266"/>
                  </a:cubicBezTo>
                  <a:lnTo>
                    <a:pt x="1659856" y="1334171"/>
                  </a:lnTo>
                  <a:lnTo>
                    <a:pt x="1659856" y="1338354"/>
                  </a:lnTo>
                  <a:lnTo>
                    <a:pt x="1523109" y="1331427"/>
                  </a:lnTo>
                  <a:cubicBezTo>
                    <a:pt x="881825" y="1266106"/>
                    <a:pt x="370542" y="754824"/>
                    <a:pt x="305221" y="113540"/>
                  </a:cubicBezTo>
                  <a:close/>
                  <a:moveTo>
                    <a:pt x="249559" y="0"/>
                  </a:moveTo>
                  <a:lnTo>
                    <a:pt x="253742" y="0"/>
                  </a:lnTo>
                  <a:lnTo>
                    <a:pt x="259730" y="118205"/>
                  </a:lnTo>
                  <a:cubicBezTo>
                    <a:pt x="327243" y="780970"/>
                    <a:pt x="855680" y="1309406"/>
                    <a:pt x="1518445" y="1376918"/>
                  </a:cubicBezTo>
                  <a:lnTo>
                    <a:pt x="1659856" y="1384082"/>
                  </a:lnTo>
                  <a:lnTo>
                    <a:pt x="1659856" y="1388265"/>
                  </a:lnTo>
                  <a:lnTo>
                    <a:pt x="1518022" y="1381079"/>
                  </a:lnTo>
                  <a:cubicBezTo>
                    <a:pt x="853307" y="1313364"/>
                    <a:pt x="323284" y="783343"/>
                    <a:pt x="255569" y="118628"/>
                  </a:cubicBezTo>
                  <a:close/>
                  <a:moveTo>
                    <a:pt x="199648" y="0"/>
                  </a:moveTo>
                  <a:lnTo>
                    <a:pt x="203831" y="0"/>
                  </a:lnTo>
                  <a:lnTo>
                    <a:pt x="210078" y="123293"/>
                  </a:lnTo>
                  <a:cubicBezTo>
                    <a:pt x="279985" y="809488"/>
                    <a:pt x="827161" y="1356663"/>
                    <a:pt x="1513357" y="1426570"/>
                  </a:cubicBezTo>
                  <a:lnTo>
                    <a:pt x="1659856" y="1433993"/>
                  </a:lnTo>
                  <a:lnTo>
                    <a:pt x="1659856" y="1438176"/>
                  </a:lnTo>
                  <a:lnTo>
                    <a:pt x="1512918" y="1430733"/>
                  </a:lnTo>
                  <a:cubicBezTo>
                    <a:pt x="824709" y="1360632"/>
                    <a:pt x="276016" y="811940"/>
                    <a:pt x="205916" y="123732"/>
                  </a:cubicBezTo>
                  <a:close/>
                  <a:moveTo>
                    <a:pt x="149737" y="0"/>
                  </a:moveTo>
                  <a:lnTo>
                    <a:pt x="153920" y="0"/>
                  </a:lnTo>
                  <a:lnTo>
                    <a:pt x="160424" y="128398"/>
                  </a:lnTo>
                  <a:cubicBezTo>
                    <a:pt x="232717" y="838085"/>
                    <a:pt x="798564" y="1403932"/>
                    <a:pt x="1508253" y="1476224"/>
                  </a:cubicBezTo>
                  <a:lnTo>
                    <a:pt x="1659856" y="1483904"/>
                  </a:lnTo>
                  <a:lnTo>
                    <a:pt x="1659856" y="1488087"/>
                  </a:lnTo>
                  <a:lnTo>
                    <a:pt x="1507830" y="1480385"/>
                  </a:lnTo>
                  <a:cubicBezTo>
                    <a:pt x="796192" y="1407890"/>
                    <a:pt x="228758" y="840457"/>
                    <a:pt x="156263" y="128821"/>
                  </a:cubicBezTo>
                  <a:close/>
                  <a:moveTo>
                    <a:pt x="99826" y="0"/>
                  </a:moveTo>
                  <a:lnTo>
                    <a:pt x="104009" y="0"/>
                  </a:lnTo>
                  <a:lnTo>
                    <a:pt x="110772" y="133486"/>
                  </a:lnTo>
                  <a:cubicBezTo>
                    <a:pt x="185459" y="866604"/>
                    <a:pt x="770046" y="1451190"/>
                    <a:pt x="1503165" y="1525876"/>
                  </a:cubicBezTo>
                  <a:lnTo>
                    <a:pt x="1659856" y="1533815"/>
                  </a:lnTo>
                  <a:lnTo>
                    <a:pt x="1659856" y="1537998"/>
                  </a:lnTo>
                  <a:lnTo>
                    <a:pt x="1502726" y="1530038"/>
                  </a:lnTo>
                  <a:cubicBezTo>
                    <a:pt x="767595" y="1455158"/>
                    <a:pt x="181490" y="869055"/>
                    <a:pt x="106610" y="133925"/>
                  </a:cubicBezTo>
                  <a:close/>
                  <a:moveTo>
                    <a:pt x="49915" y="0"/>
                  </a:moveTo>
                  <a:lnTo>
                    <a:pt x="54098" y="0"/>
                  </a:lnTo>
                  <a:lnTo>
                    <a:pt x="61119" y="138590"/>
                  </a:lnTo>
                  <a:cubicBezTo>
                    <a:pt x="138191" y="895201"/>
                    <a:pt x="741449" y="1498458"/>
                    <a:pt x="1498061" y="1575529"/>
                  </a:cubicBezTo>
                  <a:lnTo>
                    <a:pt x="1659856" y="1583726"/>
                  </a:lnTo>
                  <a:lnTo>
                    <a:pt x="1659856" y="1587909"/>
                  </a:lnTo>
                  <a:lnTo>
                    <a:pt x="1497638" y="1579691"/>
                  </a:lnTo>
                  <a:cubicBezTo>
                    <a:pt x="739076" y="1502416"/>
                    <a:pt x="134232" y="897573"/>
                    <a:pt x="56958" y="139013"/>
                  </a:cubicBezTo>
                  <a:close/>
                  <a:moveTo>
                    <a:pt x="0" y="0"/>
                  </a:moveTo>
                  <a:lnTo>
                    <a:pt x="4137" y="0"/>
                  </a:lnTo>
                  <a:lnTo>
                    <a:pt x="10913" y="139089"/>
                  </a:lnTo>
                  <a:cubicBezTo>
                    <a:pt x="48243" y="520110"/>
                    <a:pt x="214707" y="873418"/>
                    <a:pt x="488969" y="1147679"/>
                  </a:cubicBezTo>
                  <a:cubicBezTo>
                    <a:pt x="763231" y="1421941"/>
                    <a:pt x="1116612" y="1588404"/>
                    <a:pt x="1497588" y="1625735"/>
                  </a:cubicBezTo>
                  <a:lnTo>
                    <a:pt x="1659856" y="1633641"/>
                  </a:lnTo>
                  <a:lnTo>
                    <a:pt x="1659856" y="1637819"/>
                  </a:lnTo>
                  <a:lnTo>
                    <a:pt x="1492299" y="1629359"/>
                  </a:lnTo>
                  <a:cubicBezTo>
                    <a:pt x="709294" y="1549840"/>
                    <a:pt x="86807" y="927354"/>
                    <a:pt x="7289" y="144351"/>
                  </a:cubicBezTo>
                  <a:close/>
                </a:path>
              </a:pathLst>
            </a:custGeom>
            <a:grpFill/>
            <a:ln w="9552" cap="flat">
              <a:noFill/>
              <a:prstDash val="solid"/>
              <a:miter/>
            </a:ln>
          </p:spPr>
          <p:txBody>
            <a:bodyPr rtlCol="0" anchor="ctr"/>
            <a:lstStyle/>
            <a:p>
              <a:endParaRPr lang="en-US"/>
            </a:p>
          </p:txBody>
        </p:sp>
        <p:sp>
          <p:nvSpPr>
            <p:cNvPr id="9" name="Freeform 8">
              <a:extLst>
                <a:ext uri="{FF2B5EF4-FFF2-40B4-BE49-F238E27FC236}">
                  <a16:creationId xmlns:a16="http://schemas.microsoft.com/office/drawing/2014/main" id="{318C82E0-068C-F15F-5DAF-ABB8D44F789A}"/>
                </a:ext>
              </a:extLst>
            </p:cNvPr>
            <p:cNvSpPr/>
            <p:nvPr userDrawn="1"/>
          </p:nvSpPr>
          <p:spPr>
            <a:xfrm rot="2078316">
              <a:off x="824662" y="5675257"/>
              <a:ext cx="497017" cy="929172"/>
            </a:xfrm>
            <a:custGeom>
              <a:avLst/>
              <a:gdLst>
                <a:gd name="connsiteX0" fmla="*/ 496960 w 497017"/>
                <a:gd name="connsiteY0" fmla="*/ 554989 h 929172"/>
                <a:gd name="connsiteX1" fmla="*/ 497017 w 497017"/>
                <a:gd name="connsiteY1" fmla="*/ 560030 h 929172"/>
                <a:gd name="connsiteX2" fmla="*/ 496253 w 497017"/>
                <a:gd name="connsiteY2" fmla="*/ 561983 h 929172"/>
                <a:gd name="connsiteX3" fmla="*/ 467309 w 497017"/>
                <a:gd name="connsiteY3" fmla="*/ 444583 h 929172"/>
                <a:gd name="connsiteX4" fmla="*/ 470293 w 497017"/>
                <a:gd name="connsiteY4" fmla="*/ 448901 h 929172"/>
                <a:gd name="connsiteX5" fmla="*/ 452400 w 497017"/>
                <a:gd name="connsiteY5" fmla="*/ 625852 h 929172"/>
                <a:gd name="connsiteX6" fmla="*/ 452895 w 497017"/>
                <a:gd name="connsiteY6" fmla="*/ 635617 h 929172"/>
                <a:gd name="connsiteX7" fmla="*/ 449645 w 497017"/>
                <a:gd name="connsiteY7" fmla="*/ 638989 h 929172"/>
                <a:gd name="connsiteX8" fmla="*/ 448979 w 497017"/>
                <a:gd name="connsiteY8" fmla="*/ 625852 h 929172"/>
                <a:gd name="connsiteX9" fmla="*/ 436391 w 497017"/>
                <a:gd name="connsiteY9" fmla="*/ 399829 h 929172"/>
                <a:gd name="connsiteX10" fmla="*/ 438967 w 497017"/>
                <a:gd name="connsiteY10" fmla="*/ 403558 h 929172"/>
                <a:gd name="connsiteX11" fmla="*/ 430899 w 497017"/>
                <a:gd name="connsiteY11" fmla="*/ 434856 h 929172"/>
                <a:gd name="connsiteX12" fmla="*/ 411584 w 497017"/>
                <a:gd name="connsiteY12" fmla="*/ 625852 h 929172"/>
                <a:gd name="connsiteX13" fmla="*/ 413701 w 497017"/>
                <a:gd name="connsiteY13" fmla="*/ 667637 h 929172"/>
                <a:gd name="connsiteX14" fmla="*/ 410395 w 497017"/>
                <a:gd name="connsiteY14" fmla="*/ 669921 h 929172"/>
                <a:gd name="connsiteX15" fmla="*/ 408163 w 497017"/>
                <a:gd name="connsiteY15" fmla="*/ 625852 h 929172"/>
                <a:gd name="connsiteX16" fmla="*/ 427546 w 497017"/>
                <a:gd name="connsiteY16" fmla="*/ 434151 h 929172"/>
                <a:gd name="connsiteX17" fmla="*/ 405731 w 497017"/>
                <a:gd name="connsiteY17" fmla="*/ 355449 h 929172"/>
                <a:gd name="connsiteX18" fmla="*/ 408299 w 497017"/>
                <a:gd name="connsiteY18" fmla="*/ 359165 h 929172"/>
                <a:gd name="connsiteX19" fmla="*/ 390911 w 497017"/>
                <a:gd name="connsiteY19" fmla="*/ 426628 h 929172"/>
                <a:gd name="connsiteX20" fmla="*/ 370767 w 497017"/>
                <a:gd name="connsiteY20" fmla="*/ 625851 h 929172"/>
                <a:gd name="connsiteX21" fmla="*/ 374264 w 497017"/>
                <a:gd name="connsiteY21" fmla="*/ 694882 h 929172"/>
                <a:gd name="connsiteX22" fmla="*/ 370959 w 497017"/>
                <a:gd name="connsiteY22" fmla="*/ 697165 h 929172"/>
                <a:gd name="connsiteX23" fmla="*/ 367346 w 497017"/>
                <a:gd name="connsiteY23" fmla="*/ 625851 h 929172"/>
                <a:gd name="connsiteX24" fmla="*/ 387561 w 497017"/>
                <a:gd name="connsiteY24" fmla="*/ 425946 h 929172"/>
                <a:gd name="connsiteX25" fmla="*/ 375607 w 497017"/>
                <a:gd name="connsiteY25" fmla="*/ 311845 h 929172"/>
                <a:gd name="connsiteX26" fmla="*/ 377982 w 497017"/>
                <a:gd name="connsiteY26" fmla="*/ 315282 h 929172"/>
                <a:gd name="connsiteX27" fmla="*/ 376358 w 497017"/>
                <a:gd name="connsiteY27" fmla="*/ 319710 h 929172"/>
                <a:gd name="connsiteX28" fmla="*/ 329951 w 497017"/>
                <a:gd name="connsiteY28" fmla="*/ 625852 h 929172"/>
                <a:gd name="connsiteX29" fmla="*/ 334829 w 497017"/>
                <a:gd name="connsiteY29" fmla="*/ 722126 h 929172"/>
                <a:gd name="connsiteX30" fmla="*/ 331523 w 497017"/>
                <a:gd name="connsiteY30" fmla="*/ 724410 h 929172"/>
                <a:gd name="connsiteX31" fmla="*/ 326530 w 497017"/>
                <a:gd name="connsiteY31" fmla="*/ 625852 h 929172"/>
                <a:gd name="connsiteX32" fmla="*/ 373093 w 497017"/>
                <a:gd name="connsiteY32" fmla="*/ 318701 h 929172"/>
                <a:gd name="connsiteX33" fmla="*/ 347247 w 497017"/>
                <a:gd name="connsiteY33" fmla="*/ 270793 h 929172"/>
                <a:gd name="connsiteX34" fmla="*/ 349621 w 497017"/>
                <a:gd name="connsiteY34" fmla="*/ 274230 h 929172"/>
                <a:gd name="connsiteX35" fmla="*/ 337384 w 497017"/>
                <a:gd name="connsiteY35" fmla="*/ 307600 h 929172"/>
                <a:gd name="connsiteX36" fmla="*/ 289135 w 497017"/>
                <a:gd name="connsiteY36" fmla="*/ 625852 h 929172"/>
                <a:gd name="connsiteX37" fmla="*/ 294677 w 497017"/>
                <a:gd name="connsiteY37" fmla="*/ 735242 h 929172"/>
                <a:gd name="connsiteX38" fmla="*/ 296701 w 497017"/>
                <a:gd name="connsiteY38" fmla="*/ 748467 h 929172"/>
                <a:gd name="connsiteX39" fmla="*/ 293576 w 497017"/>
                <a:gd name="connsiteY39" fmla="*/ 750626 h 929172"/>
                <a:gd name="connsiteX40" fmla="*/ 291274 w 497017"/>
                <a:gd name="connsiteY40" fmla="*/ 735587 h 929172"/>
                <a:gd name="connsiteX41" fmla="*/ 285714 w 497017"/>
                <a:gd name="connsiteY41" fmla="*/ 625852 h 929172"/>
                <a:gd name="connsiteX42" fmla="*/ 334119 w 497017"/>
                <a:gd name="connsiteY42" fmla="*/ 306592 h 929172"/>
                <a:gd name="connsiteX43" fmla="*/ 318872 w 497017"/>
                <a:gd name="connsiteY43" fmla="*/ 229721 h 929172"/>
                <a:gd name="connsiteX44" fmla="*/ 321247 w 497017"/>
                <a:gd name="connsiteY44" fmla="*/ 233158 h 929172"/>
                <a:gd name="connsiteX45" fmla="*/ 298401 w 497017"/>
                <a:gd name="connsiteY45" fmla="*/ 295461 h 929172"/>
                <a:gd name="connsiteX46" fmla="*/ 248318 w 497017"/>
                <a:gd name="connsiteY46" fmla="*/ 625851 h 929172"/>
                <a:gd name="connsiteX47" fmla="*/ 254071 w 497017"/>
                <a:gd name="connsiteY47" fmla="*/ 739414 h 929172"/>
                <a:gd name="connsiteX48" fmla="*/ 259401 w 497017"/>
                <a:gd name="connsiteY48" fmla="*/ 774235 h 929172"/>
                <a:gd name="connsiteX49" fmla="*/ 256274 w 497017"/>
                <a:gd name="connsiteY49" fmla="*/ 776396 h 929172"/>
                <a:gd name="connsiteX50" fmla="*/ 250667 w 497017"/>
                <a:gd name="connsiteY50" fmla="*/ 739760 h 929172"/>
                <a:gd name="connsiteX51" fmla="*/ 244897 w 497017"/>
                <a:gd name="connsiteY51" fmla="*/ 625851 h 929172"/>
                <a:gd name="connsiteX52" fmla="*/ 295136 w 497017"/>
                <a:gd name="connsiteY52" fmla="*/ 294452 h 929172"/>
                <a:gd name="connsiteX53" fmla="*/ 290513 w 497017"/>
                <a:gd name="connsiteY53" fmla="*/ 188671 h 929172"/>
                <a:gd name="connsiteX54" fmla="*/ 292887 w 497017"/>
                <a:gd name="connsiteY54" fmla="*/ 192107 h 929172"/>
                <a:gd name="connsiteX55" fmla="*/ 259427 w 497017"/>
                <a:gd name="connsiteY55" fmla="*/ 283351 h 929172"/>
                <a:gd name="connsiteX56" fmla="*/ 207502 w 497017"/>
                <a:gd name="connsiteY56" fmla="*/ 625852 h 929172"/>
                <a:gd name="connsiteX57" fmla="*/ 213466 w 497017"/>
                <a:gd name="connsiteY57" fmla="*/ 743576 h 929172"/>
                <a:gd name="connsiteX58" fmla="*/ 222102 w 497017"/>
                <a:gd name="connsiteY58" fmla="*/ 800003 h 929172"/>
                <a:gd name="connsiteX59" fmla="*/ 218977 w 497017"/>
                <a:gd name="connsiteY59" fmla="*/ 802162 h 929172"/>
                <a:gd name="connsiteX60" fmla="*/ 210063 w 497017"/>
                <a:gd name="connsiteY60" fmla="*/ 743922 h 929172"/>
                <a:gd name="connsiteX61" fmla="*/ 204081 w 497017"/>
                <a:gd name="connsiteY61" fmla="*/ 625852 h 929172"/>
                <a:gd name="connsiteX62" fmla="*/ 256161 w 497017"/>
                <a:gd name="connsiteY62" fmla="*/ 282343 h 929172"/>
                <a:gd name="connsiteX63" fmla="*/ 263001 w 497017"/>
                <a:gd name="connsiteY63" fmla="*/ 148848 h 929172"/>
                <a:gd name="connsiteX64" fmla="*/ 265247 w 497017"/>
                <a:gd name="connsiteY64" fmla="*/ 152098 h 929172"/>
                <a:gd name="connsiteX65" fmla="*/ 260657 w 497017"/>
                <a:gd name="connsiteY65" fmla="*/ 161611 h 929172"/>
                <a:gd name="connsiteX66" fmla="*/ 166686 w 497017"/>
                <a:gd name="connsiteY66" fmla="*/ 625852 h 929172"/>
                <a:gd name="connsiteX67" fmla="*/ 172862 w 497017"/>
                <a:gd name="connsiteY67" fmla="*/ 747737 h 929172"/>
                <a:gd name="connsiteX68" fmla="*/ 184806 w 497017"/>
                <a:gd name="connsiteY68" fmla="*/ 825769 h 929172"/>
                <a:gd name="connsiteX69" fmla="*/ 181676 w 497017"/>
                <a:gd name="connsiteY69" fmla="*/ 827932 h 929172"/>
                <a:gd name="connsiteX70" fmla="*/ 169458 w 497017"/>
                <a:gd name="connsiteY70" fmla="*/ 748096 h 929172"/>
                <a:gd name="connsiteX71" fmla="*/ 163265 w 497017"/>
                <a:gd name="connsiteY71" fmla="*/ 625852 h 929172"/>
                <a:gd name="connsiteX72" fmla="*/ 257497 w 497017"/>
                <a:gd name="connsiteY72" fmla="*/ 160257 h 929172"/>
                <a:gd name="connsiteX73" fmla="*/ 236358 w 497017"/>
                <a:gd name="connsiteY73" fmla="*/ 110283 h 929172"/>
                <a:gd name="connsiteX74" fmla="*/ 238588 w 497017"/>
                <a:gd name="connsiteY74" fmla="*/ 113509 h 929172"/>
                <a:gd name="connsiteX75" fmla="*/ 223047 w 497017"/>
                <a:gd name="connsiteY75" fmla="*/ 145722 h 929172"/>
                <a:gd name="connsiteX76" fmla="*/ 125869 w 497017"/>
                <a:gd name="connsiteY76" fmla="*/ 625851 h 929172"/>
                <a:gd name="connsiteX77" fmla="*/ 132255 w 497017"/>
                <a:gd name="connsiteY77" fmla="*/ 751910 h 929172"/>
                <a:gd name="connsiteX78" fmla="*/ 147503 w 497017"/>
                <a:gd name="connsiteY78" fmla="*/ 851540 h 929172"/>
                <a:gd name="connsiteX79" fmla="*/ 144379 w 497017"/>
                <a:gd name="connsiteY79" fmla="*/ 853698 h 929172"/>
                <a:gd name="connsiteX80" fmla="*/ 128852 w 497017"/>
                <a:gd name="connsiteY80" fmla="*/ 752256 h 929172"/>
                <a:gd name="connsiteX81" fmla="*/ 122448 w 497017"/>
                <a:gd name="connsiteY81" fmla="*/ 625851 h 929172"/>
                <a:gd name="connsiteX82" fmla="*/ 219898 w 497017"/>
                <a:gd name="connsiteY82" fmla="*/ 144400 h 929172"/>
                <a:gd name="connsiteX83" fmla="*/ 209700 w 497017"/>
                <a:gd name="connsiteY83" fmla="*/ 71694 h 929172"/>
                <a:gd name="connsiteX84" fmla="*/ 211946 w 497017"/>
                <a:gd name="connsiteY84" fmla="*/ 74946 h 929172"/>
                <a:gd name="connsiteX85" fmla="*/ 185449 w 497017"/>
                <a:gd name="connsiteY85" fmla="*/ 129866 h 929172"/>
                <a:gd name="connsiteX86" fmla="*/ 85053 w 497017"/>
                <a:gd name="connsiteY86" fmla="*/ 625852 h 929172"/>
                <a:gd name="connsiteX87" fmla="*/ 91651 w 497017"/>
                <a:gd name="connsiteY87" fmla="*/ 756072 h 929172"/>
                <a:gd name="connsiteX88" fmla="*/ 110207 w 497017"/>
                <a:gd name="connsiteY88" fmla="*/ 877306 h 929172"/>
                <a:gd name="connsiteX89" fmla="*/ 107077 w 497017"/>
                <a:gd name="connsiteY89" fmla="*/ 879468 h 929172"/>
                <a:gd name="connsiteX90" fmla="*/ 88247 w 497017"/>
                <a:gd name="connsiteY90" fmla="*/ 756431 h 929172"/>
                <a:gd name="connsiteX91" fmla="*/ 81632 w 497017"/>
                <a:gd name="connsiteY91" fmla="*/ 625852 h 929172"/>
                <a:gd name="connsiteX92" fmla="*/ 182289 w 497017"/>
                <a:gd name="connsiteY92" fmla="*/ 128512 h 929172"/>
                <a:gd name="connsiteX93" fmla="*/ 183058 w 497017"/>
                <a:gd name="connsiteY93" fmla="*/ 33131 h 929172"/>
                <a:gd name="connsiteX94" fmla="*/ 185287 w 497017"/>
                <a:gd name="connsiteY94" fmla="*/ 36357 h 929172"/>
                <a:gd name="connsiteX95" fmla="*/ 147840 w 497017"/>
                <a:gd name="connsiteY95" fmla="*/ 113977 h 929172"/>
                <a:gd name="connsiteX96" fmla="*/ 44237 w 497017"/>
                <a:gd name="connsiteY96" fmla="*/ 625852 h 929172"/>
                <a:gd name="connsiteX97" fmla="*/ 71026 w 497017"/>
                <a:gd name="connsiteY97" fmla="*/ 890800 h 929172"/>
                <a:gd name="connsiteX98" fmla="*/ 73996 w 497017"/>
                <a:gd name="connsiteY98" fmla="*/ 902322 h 929172"/>
                <a:gd name="connsiteX99" fmla="*/ 71003 w 497017"/>
                <a:gd name="connsiteY99" fmla="*/ 904390 h 929172"/>
                <a:gd name="connsiteX100" fmla="*/ 67676 w 497017"/>
                <a:gd name="connsiteY100" fmla="*/ 891483 h 929172"/>
                <a:gd name="connsiteX101" fmla="*/ 40816 w 497017"/>
                <a:gd name="connsiteY101" fmla="*/ 625852 h 929172"/>
                <a:gd name="connsiteX102" fmla="*/ 144691 w 497017"/>
                <a:gd name="connsiteY102" fmla="*/ 112656 h 929172"/>
                <a:gd name="connsiteX103" fmla="*/ 153297 w 497017"/>
                <a:gd name="connsiteY103" fmla="*/ 0 h 929172"/>
                <a:gd name="connsiteX104" fmla="*/ 155380 w 497017"/>
                <a:gd name="connsiteY104" fmla="*/ 2008 h 929172"/>
                <a:gd name="connsiteX105" fmla="*/ 106055 w 497017"/>
                <a:gd name="connsiteY105" fmla="*/ 106230 h 929172"/>
                <a:gd name="connsiteX106" fmla="*/ 3421 w 497017"/>
                <a:gd name="connsiteY106" fmla="*/ 625852 h 929172"/>
                <a:gd name="connsiteX107" fmla="*/ 29487 w 497017"/>
                <a:gd name="connsiteY107" fmla="*/ 892682 h 929172"/>
                <a:gd name="connsiteX108" fmla="*/ 38095 w 497017"/>
                <a:gd name="connsiteY108" fmla="*/ 927124 h 929172"/>
                <a:gd name="connsiteX109" fmla="*/ 35131 w 497017"/>
                <a:gd name="connsiteY109" fmla="*/ 929172 h 929172"/>
                <a:gd name="connsiteX110" fmla="*/ 27641 w 497017"/>
                <a:gd name="connsiteY110" fmla="*/ 900045 h 929172"/>
                <a:gd name="connsiteX111" fmla="*/ 0 w 497017"/>
                <a:gd name="connsiteY111" fmla="*/ 625852 h 929172"/>
                <a:gd name="connsiteX112" fmla="*/ 106918 w 497017"/>
                <a:gd name="connsiteY112" fmla="*/ 96275 h 9291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Lst>
              <a:rect l="l" t="t" r="r" b="b"/>
              <a:pathLst>
                <a:path w="497017" h="929172">
                  <a:moveTo>
                    <a:pt x="496960" y="554989"/>
                  </a:moveTo>
                  <a:lnTo>
                    <a:pt x="497017" y="560030"/>
                  </a:lnTo>
                  <a:lnTo>
                    <a:pt x="496253" y="561983"/>
                  </a:lnTo>
                  <a:close/>
                  <a:moveTo>
                    <a:pt x="467309" y="444583"/>
                  </a:moveTo>
                  <a:lnTo>
                    <a:pt x="470293" y="448901"/>
                  </a:lnTo>
                  <a:lnTo>
                    <a:pt x="452400" y="625852"/>
                  </a:lnTo>
                  <a:lnTo>
                    <a:pt x="452895" y="635617"/>
                  </a:lnTo>
                  <a:lnTo>
                    <a:pt x="449645" y="638989"/>
                  </a:lnTo>
                  <a:lnTo>
                    <a:pt x="448979" y="625852"/>
                  </a:lnTo>
                  <a:close/>
                  <a:moveTo>
                    <a:pt x="436391" y="399829"/>
                  </a:moveTo>
                  <a:lnTo>
                    <a:pt x="438967" y="403558"/>
                  </a:lnTo>
                  <a:lnTo>
                    <a:pt x="430899" y="434856"/>
                  </a:lnTo>
                  <a:cubicBezTo>
                    <a:pt x="418236" y="496571"/>
                    <a:pt x="411584" y="560450"/>
                    <a:pt x="411584" y="625852"/>
                  </a:cubicBezTo>
                  <a:lnTo>
                    <a:pt x="413701" y="667637"/>
                  </a:lnTo>
                  <a:lnTo>
                    <a:pt x="410395" y="669921"/>
                  </a:lnTo>
                  <a:lnTo>
                    <a:pt x="408163" y="625852"/>
                  </a:lnTo>
                  <a:cubicBezTo>
                    <a:pt x="408163" y="560207"/>
                    <a:pt x="414838" y="496092"/>
                    <a:pt x="427546" y="434151"/>
                  </a:cubicBezTo>
                  <a:close/>
                  <a:moveTo>
                    <a:pt x="405731" y="355449"/>
                  </a:moveTo>
                  <a:lnTo>
                    <a:pt x="408299" y="359165"/>
                  </a:lnTo>
                  <a:lnTo>
                    <a:pt x="390911" y="426628"/>
                  </a:lnTo>
                  <a:cubicBezTo>
                    <a:pt x="377705" y="491000"/>
                    <a:pt x="370767" y="557631"/>
                    <a:pt x="370767" y="625851"/>
                  </a:cubicBezTo>
                  <a:lnTo>
                    <a:pt x="374264" y="694882"/>
                  </a:lnTo>
                  <a:lnTo>
                    <a:pt x="370959" y="697165"/>
                  </a:lnTo>
                  <a:lnTo>
                    <a:pt x="367346" y="625851"/>
                  </a:lnTo>
                  <a:cubicBezTo>
                    <a:pt x="367346" y="557397"/>
                    <a:pt x="374308" y="490539"/>
                    <a:pt x="387561" y="425946"/>
                  </a:cubicBezTo>
                  <a:close/>
                  <a:moveTo>
                    <a:pt x="375607" y="311845"/>
                  </a:moveTo>
                  <a:lnTo>
                    <a:pt x="377982" y="315282"/>
                  </a:lnTo>
                  <a:lnTo>
                    <a:pt x="376358" y="319710"/>
                  </a:lnTo>
                  <a:cubicBezTo>
                    <a:pt x="346203" y="416464"/>
                    <a:pt x="329951" y="519294"/>
                    <a:pt x="329951" y="625852"/>
                  </a:cubicBezTo>
                  <a:lnTo>
                    <a:pt x="334829" y="722126"/>
                  </a:lnTo>
                  <a:lnTo>
                    <a:pt x="331523" y="724410"/>
                  </a:lnTo>
                  <a:lnTo>
                    <a:pt x="326530" y="625852"/>
                  </a:lnTo>
                  <a:cubicBezTo>
                    <a:pt x="326530" y="518944"/>
                    <a:pt x="342836" y="415775"/>
                    <a:pt x="373093" y="318701"/>
                  </a:cubicBezTo>
                  <a:close/>
                  <a:moveTo>
                    <a:pt x="347247" y="270793"/>
                  </a:moveTo>
                  <a:lnTo>
                    <a:pt x="349621" y="274230"/>
                  </a:lnTo>
                  <a:lnTo>
                    <a:pt x="337384" y="307600"/>
                  </a:lnTo>
                  <a:cubicBezTo>
                    <a:pt x="306032" y="408183"/>
                    <a:pt x="289135" y="515081"/>
                    <a:pt x="289135" y="625852"/>
                  </a:cubicBezTo>
                  <a:cubicBezTo>
                    <a:pt x="289135" y="662776"/>
                    <a:pt x="291012" y="699269"/>
                    <a:pt x="294677" y="735242"/>
                  </a:cubicBezTo>
                  <a:lnTo>
                    <a:pt x="296701" y="748467"/>
                  </a:lnTo>
                  <a:lnTo>
                    <a:pt x="293576" y="750626"/>
                  </a:lnTo>
                  <a:lnTo>
                    <a:pt x="291274" y="735587"/>
                  </a:lnTo>
                  <a:cubicBezTo>
                    <a:pt x="287598" y="699501"/>
                    <a:pt x="285714" y="662892"/>
                    <a:pt x="285714" y="625852"/>
                  </a:cubicBezTo>
                  <a:cubicBezTo>
                    <a:pt x="285714" y="514731"/>
                    <a:pt x="302666" y="407494"/>
                    <a:pt x="334119" y="306592"/>
                  </a:cubicBezTo>
                  <a:close/>
                  <a:moveTo>
                    <a:pt x="318872" y="229721"/>
                  </a:moveTo>
                  <a:lnTo>
                    <a:pt x="321247" y="233158"/>
                  </a:lnTo>
                  <a:lnTo>
                    <a:pt x="298401" y="295461"/>
                  </a:lnTo>
                  <a:cubicBezTo>
                    <a:pt x="265857" y="399878"/>
                    <a:pt x="248318" y="510853"/>
                    <a:pt x="248318" y="625851"/>
                  </a:cubicBezTo>
                  <a:cubicBezTo>
                    <a:pt x="248318" y="664184"/>
                    <a:pt x="250267" y="702069"/>
                    <a:pt x="254071" y="739414"/>
                  </a:cubicBezTo>
                  <a:lnTo>
                    <a:pt x="259401" y="774235"/>
                  </a:lnTo>
                  <a:lnTo>
                    <a:pt x="256274" y="776396"/>
                  </a:lnTo>
                  <a:lnTo>
                    <a:pt x="250667" y="739760"/>
                  </a:lnTo>
                  <a:cubicBezTo>
                    <a:pt x="246852" y="702301"/>
                    <a:pt x="244897" y="664300"/>
                    <a:pt x="244897" y="625851"/>
                  </a:cubicBezTo>
                  <a:cubicBezTo>
                    <a:pt x="244897" y="510503"/>
                    <a:pt x="262491" y="399189"/>
                    <a:pt x="295136" y="294452"/>
                  </a:cubicBezTo>
                  <a:close/>
                  <a:moveTo>
                    <a:pt x="290513" y="188671"/>
                  </a:moveTo>
                  <a:lnTo>
                    <a:pt x="292887" y="192107"/>
                  </a:lnTo>
                  <a:lnTo>
                    <a:pt x="259427" y="283351"/>
                  </a:lnTo>
                  <a:cubicBezTo>
                    <a:pt x="225686" y="391598"/>
                    <a:pt x="207502" y="506641"/>
                    <a:pt x="207502" y="625852"/>
                  </a:cubicBezTo>
                  <a:cubicBezTo>
                    <a:pt x="207502" y="665589"/>
                    <a:pt x="209523" y="704863"/>
                    <a:pt x="213466" y="743576"/>
                  </a:cubicBezTo>
                  <a:lnTo>
                    <a:pt x="222102" y="800003"/>
                  </a:lnTo>
                  <a:lnTo>
                    <a:pt x="218977" y="802162"/>
                  </a:lnTo>
                  <a:lnTo>
                    <a:pt x="210063" y="743922"/>
                  </a:lnTo>
                  <a:cubicBezTo>
                    <a:pt x="206108" y="705095"/>
                    <a:pt x="204081" y="665706"/>
                    <a:pt x="204081" y="625852"/>
                  </a:cubicBezTo>
                  <a:cubicBezTo>
                    <a:pt x="204081" y="506291"/>
                    <a:pt x="222320" y="390910"/>
                    <a:pt x="256161" y="282343"/>
                  </a:cubicBezTo>
                  <a:close/>
                  <a:moveTo>
                    <a:pt x="263001" y="148848"/>
                  </a:moveTo>
                  <a:lnTo>
                    <a:pt x="265247" y="152098"/>
                  </a:lnTo>
                  <a:lnTo>
                    <a:pt x="260657" y="161611"/>
                  </a:lnTo>
                  <a:cubicBezTo>
                    <a:pt x="200160" y="304390"/>
                    <a:pt x="166686" y="461287"/>
                    <a:pt x="166686" y="625852"/>
                  </a:cubicBezTo>
                  <a:cubicBezTo>
                    <a:pt x="166686" y="666993"/>
                    <a:pt x="168778" y="707655"/>
                    <a:pt x="172862" y="747737"/>
                  </a:cubicBezTo>
                  <a:lnTo>
                    <a:pt x="184806" y="825769"/>
                  </a:lnTo>
                  <a:lnTo>
                    <a:pt x="181676" y="827932"/>
                  </a:lnTo>
                  <a:lnTo>
                    <a:pt x="169458" y="748096"/>
                  </a:lnTo>
                  <a:cubicBezTo>
                    <a:pt x="165363" y="707897"/>
                    <a:pt x="163265" y="667115"/>
                    <a:pt x="163265" y="625852"/>
                  </a:cubicBezTo>
                  <a:cubicBezTo>
                    <a:pt x="163265" y="460801"/>
                    <a:pt x="196832" y="303447"/>
                    <a:pt x="257497" y="160257"/>
                  </a:cubicBezTo>
                  <a:close/>
                  <a:moveTo>
                    <a:pt x="236358" y="110283"/>
                  </a:moveTo>
                  <a:lnTo>
                    <a:pt x="238588" y="113509"/>
                  </a:lnTo>
                  <a:lnTo>
                    <a:pt x="223047" y="145722"/>
                  </a:lnTo>
                  <a:cubicBezTo>
                    <a:pt x="160485" y="293383"/>
                    <a:pt x="125869" y="455650"/>
                    <a:pt x="125869" y="625851"/>
                  </a:cubicBezTo>
                  <a:cubicBezTo>
                    <a:pt x="125869" y="668401"/>
                    <a:pt x="128033" y="710456"/>
                    <a:pt x="132255" y="751910"/>
                  </a:cubicBezTo>
                  <a:lnTo>
                    <a:pt x="147503" y="851540"/>
                  </a:lnTo>
                  <a:lnTo>
                    <a:pt x="144379" y="853698"/>
                  </a:lnTo>
                  <a:lnTo>
                    <a:pt x="128852" y="752256"/>
                  </a:lnTo>
                  <a:cubicBezTo>
                    <a:pt x="124618" y="710688"/>
                    <a:pt x="122448" y="668518"/>
                    <a:pt x="122448" y="625851"/>
                  </a:cubicBezTo>
                  <a:cubicBezTo>
                    <a:pt x="122448" y="455183"/>
                    <a:pt x="157161" y="292470"/>
                    <a:pt x="219898" y="144400"/>
                  </a:cubicBezTo>
                  <a:close/>
                  <a:moveTo>
                    <a:pt x="209700" y="71694"/>
                  </a:moveTo>
                  <a:lnTo>
                    <a:pt x="211946" y="74946"/>
                  </a:lnTo>
                  <a:lnTo>
                    <a:pt x="185449" y="129866"/>
                  </a:lnTo>
                  <a:cubicBezTo>
                    <a:pt x="120816" y="282408"/>
                    <a:pt x="85053" y="450034"/>
                    <a:pt x="85053" y="625852"/>
                  </a:cubicBezTo>
                  <a:cubicBezTo>
                    <a:pt x="85053" y="669807"/>
                    <a:pt x="87288" y="713249"/>
                    <a:pt x="91651" y="756072"/>
                  </a:cubicBezTo>
                  <a:lnTo>
                    <a:pt x="110207" y="877306"/>
                  </a:lnTo>
                  <a:lnTo>
                    <a:pt x="107077" y="879468"/>
                  </a:lnTo>
                  <a:lnTo>
                    <a:pt x="88247" y="756431"/>
                  </a:lnTo>
                  <a:cubicBezTo>
                    <a:pt x="83873" y="713490"/>
                    <a:pt x="81632" y="669928"/>
                    <a:pt x="81632" y="625852"/>
                  </a:cubicBezTo>
                  <a:cubicBezTo>
                    <a:pt x="81632" y="449548"/>
                    <a:pt x="117487" y="281465"/>
                    <a:pt x="182289" y="128512"/>
                  </a:cubicBezTo>
                  <a:close/>
                  <a:moveTo>
                    <a:pt x="183058" y="33131"/>
                  </a:moveTo>
                  <a:lnTo>
                    <a:pt x="185287" y="36357"/>
                  </a:lnTo>
                  <a:lnTo>
                    <a:pt x="147840" y="113977"/>
                  </a:lnTo>
                  <a:cubicBezTo>
                    <a:pt x="81142" y="271402"/>
                    <a:pt x="44237" y="444397"/>
                    <a:pt x="44237" y="625852"/>
                  </a:cubicBezTo>
                  <a:cubicBezTo>
                    <a:pt x="44237" y="716579"/>
                    <a:pt x="53463" y="805192"/>
                    <a:pt x="71026" y="890800"/>
                  </a:cubicBezTo>
                  <a:lnTo>
                    <a:pt x="73996" y="902322"/>
                  </a:lnTo>
                  <a:lnTo>
                    <a:pt x="71003" y="904390"/>
                  </a:lnTo>
                  <a:lnTo>
                    <a:pt x="67676" y="891483"/>
                  </a:lnTo>
                  <a:cubicBezTo>
                    <a:pt x="50066" y="805653"/>
                    <a:pt x="40816" y="716812"/>
                    <a:pt x="40816" y="625852"/>
                  </a:cubicBezTo>
                  <a:cubicBezTo>
                    <a:pt x="40816" y="443931"/>
                    <a:pt x="77818" y="270489"/>
                    <a:pt x="144691" y="112656"/>
                  </a:cubicBezTo>
                  <a:close/>
                  <a:moveTo>
                    <a:pt x="153297" y="0"/>
                  </a:moveTo>
                  <a:lnTo>
                    <a:pt x="155380" y="2008"/>
                  </a:lnTo>
                  <a:lnTo>
                    <a:pt x="106055" y="106230"/>
                  </a:lnTo>
                  <a:cubicBezTo>
                    <a:pt x="38717" y="268773"/>
                    <a:pt x="3421" y="444592"/>
                    <a:pt x="3421" y="625852"/>
                  </a:cubicBezTo>
                  <a:cubicBezTo>
                    <a:pt x="3421" y="716482"/>
                    <a:pt x="12245" y="805752"/>
                    <a:pt x="29487" y="892682"/>
                  </a:cubicBezTo>
                  <a:lnTo>
                    <a:pt x="38095" y="927124"/>
                  </a:lnTo>
                  <a:lnTo>
                    <a:pt x="35131" y="929172"/>
                  </a:lnTo>
                  <a:lnTo>
                    <a:pt x="27641" y="900045"/>
                  </a:lnTo>
                  <a:cubicBezTo>
                    <a:pt x="9518" y="811478"/>
                    <a:pt x="0" y="719777"/>
                    <a:pt x="0" y="625852"/>
                  </a:cubicBezTo>
                  <a:cubicBezTo>
                    <a:pt x="0" y="438003"/>
                    <a:pt x="38071" y="259045"/>
                    <a:pt x="106918" y="96275"/>
                  </a:cubicBezTo>
                  <a:close/>
                </a:path>
              </a:pathLst>
            </a:custGeom>
            <a:grpFill/>
            <a:ln w="7756" cap="flat">
              <a:noFill/>
              <a:prstDash val="solid"/>
              <a:miter/>
            </a:ln>
          </p:spPr>
          <p:txBody>
            <a:bodyPr rtlCol="0" anchor="ctr"/>
            <a:lstStyle/>
            <a:p>
              <a:endParaRPr lang="en-US"/>
            </a:p>
          </p:txBody>
        </p:sp>
        <p:sp>
          <p:nvSpPr>
            <p:cNvPr id="10" name="Freeform 9">
              <a:extLst>
                <a:ext uri="{FF2B5EF4-FFF2-40B4-BE49-F238E27FC236}">
                  <a16:creationId xmlns:a16="http://schemas.microsoft.com/office/drawing/2014/main" id="{18A38F07-F4B1-6C9B-ABEE-74C2CF4D873B}"/>
                </a:ext>
              </a:extLst>
            </p:cNvPr>
            <p:cNvSpPr/>
            <p:nvPr/>
          </p:nvSpPr>
          <p:spPr>
            <a:xfrm>
              <a:off x="456964" y="3022457"/>
              <a:ext cx="809896" cy="736266"/>
            </a:xfrm>
            <a:custGeom>
              <a:avLst/>
              <a:gdLst>
                <a:gd name="connsiteX0" fmla="*/ 809896 w 809896"/>
                <a:gd name="connsiteY0" fmla="*/ 451093 h 736266"/>
                <a:gd name="connsiteX1" fmla="*/ 809896 w 809896"/>
                <a:gd name="connsiteY1" fmla="*/ 455203 h 736266"/>
                <a:gd name="connsiteX2" fmla="*/ 744513 w 809896"/>
                <a:gd name="connsiteY2" fmla="*/ 504096 h 736266"/>
                <a:gd name="connsiteX3" fmla="*/ 117800 w 809896"/>
                <a:gd name="connsiteY3" fmla="*/ 731292 h 736266"/>
                <a:gd name="connsiteX4" fmla="*/ 19298 w 809896"/>
                <a:gd name="connsiteY4" fmla="*/ 736266 h 736266"/>
                <a:gd name="connsiteX5" fmla="*/ 17094 w 809896"/>
                <a:gd name="connsiteY5" fmla="*/ 732998 h 736266"/>
                <a:gd name="connsiteX6" fmla="*/ 113438 w 809896"/>
                <a:gd name="connsiteY6" fmla="*/ 728304 h 736266"/>
                <a:gd name="connsiteX7" fmla="*/ 736255 w 809896"/>
                <a:gd name="connsiteY7" fmla="*/ 505785 h 736266"/>
                <a:gd name="connsiteX8" fmla="*/ 809896 w 809896"/>
                <a:gd name="connsiteY8" fmla="*/ 398843 h 736266"/>
                <a:gd name="connsiteX9" fmla="*/ 809896 w 809896"/>
                <a:gd name="connsiteY9" fmla="*/ 403131 h 736266"/>
                <a:gd name="connsiteX10" fmla="*/ 720987 w 809896"/>
                <a:gd name="connsiteY10" fmla="*/ 469659 h 736266"/>
                <a:gd name="connsiteX11" fmla="*/ 113398 w 809896"/>
                <a:gd name="connsiteY11" fmla="*/ 690337 h 736266"/>
                <a:gd name="connsiteX12" fmla="*/ 5351 w 809896"/>
                <a:gd name="connsiteY12" fmla="*/ 695811 h 736266"/>
                <a:gd name="connsiteX13" fmla="*/ 4662 w 809896"/>
                <a:gd name="connsiteY13" fmla="*/ 692397 h 736266"/>
                <a:gd name="connsiteX14" fmla="*/ 113050 w 809896"/>
                <a:gd name="connsiteY14" fmla="*/ 686906 h 736266"/>
                <a:gd name="connsiteX15" fmla="*/ 719068 w 809896"/>
                <a:gd name="connsiteY15" fmla="*/ 466805 h 736266"/>
                <a:gd name="connsiteX16" fmla="*/ 809896 w 809896"/>
                <a:gd name="connsiteY16" fmla="*/ 345115 h 736266"/>
                <a:gd name="connsiteX17" fmla="*/ 809896 w 809896"/>
                <a:gd name="connsiteY17" fmla="*/ 349810 h 736266"/>
                <a:gd name="connsiteX18" fmla="*/ 797304 w 809896"/>
                <a:gd name="connsiteY18" fmla="*/ 361256 h 736266"/>
                <a:gd name="connsiteX19" fmla="*/ 109203 w 809896"/>
                <a:gd name="connsiteY19" fmla="*/ 649397 h 736266"/>
                <a:gd name="connsiteX20" fmla="*/ 0 w 809896"/>
                <a:gd name="connsiteY20" fmla="*/ 654929 h 736266"/>
                <a:gd name="connsiteX21" fmla="*/ 0 w 809896"/>
                <a:gd name="connsiteY21" fmla="*/ 651479 h 736266"/>
                <a:gd name="connsiteX22" fmla="*/ 108841 w 809896"/>
                <a:gd name="connsiteY22" fmla="*/ 645965 h 736266"/>
                <a:gd name="connsiteX23" fmla="*/ 795087 w 809896"/>
                <a:gd name="connsiteY23" fmla="*/ 358577 h 736266"/>
                <a:gd name="connsiteX24" fmla="*/ 809896 w 809896"/>
                <a:gd name="connsiteY24" fmla="*/ 289615 h 736266"/>
                <a:gd name="connsiteX25" fmla="*/ 809896 w 809896"/>
                <a:gd name="connsiteY25" fmla="*/ 294254 h 736266"/>
                <a:gd name="connsiteX26" fmla="*/ 771125 w 809896"/>
                <a:gd name="connsiteY26" fmla="*/ 329500 h 736266"/>
                <a:gd name="connsiteX27" fmla="*/ 104995 w 809896"/>
                <a:gd name="connsiteY27" fmla="*/ 608456 h 736266"/>
                <a:gd name="connsiteX28" fmla="*/ 0 w 809896"/>
                <a:gd name="connsiteY28" fmla="*/ 613775 h 736266"/>
                <a:gd name="connsiteX29" fmla="*/ 0 w 809896"/>
                <a:gd name="connsiteY29" fmla="*/ 610327 h 736266"/>
                <a:gd name="connsiteX30" fmla="*/ 104646 w 809896"/>
                <a:gd name="connsiteY30" fmla="*/ 605025 h 736266"/>
                <a:gd name="connsiteX31" fmla="*/ 768941 w 809896"/>
                <a:gd name="connsiteY31" fmla="*/ 326846 h 736266"/>
                <a:gd name="connsiteX32" fmla="*/ 809896 w 809896"/>
                <a:gd name="connsiteY32" fmla="*/ 234059 h 736266"/>
                <a:gd name="connsiteX33" fmla="*/ 809896 w 809896"/>
                <a:gd name="connsiteY33" fmla="*/ 238754 h 736266"/>
                <a:gd name="connsiteX34" fmla="*/ 744979 w 809896"/>
                <a:gd name="connsiteY34" fmla="*/ 297767 h 736266"/>
                <a:gd name="connsiteX35" fmla="*/ 100799 w 809896"/>
                <a:gd name="connsiteY35" fmla="*/ 567515 h 736266"/>
                <a:gd name="connsiteX36" fmla="*/ 0 w 809896"/>
                <a:gd name="connsiteY36" fmla="*/ 572622 h 736266"/>
                <a:gd name="connsiteX37" fmla="*/ 0 w 809896"/>
                <a:gd name="connsiteY37" fmla="*/ 569172 h 736266"/>
                <a:gd name="connsiteX38" fmla="*/ 100438 w 809896"/>
                <a:gd name="connsiteY38" fmla="*/ 564084 h 736266"/>
                <a:gd name="connsiteX39" fmla="*/ 742762 w 809896"/>
                <a:gd name="connsiteY39" fmla="*/ 295088 h 736266"/>
                <a:gd name="connsiteX40" fmla="*/ 809896 w 809896"/>
                <a:gd name="connsiteY40" fmla="*/ 176519 h 736266"/>
                <a:gd name="connsiteX41" fmla="*/ 809896 w 809896"/>
                <a:gd name="connsiteY41" fmla="*/ 181622 h 736266"/>
                <a:gd name="connsiteX42" fmla="*/ 801644 w 809896"/>
                <a:gd name="connsiteY42" fmla="*/ 190700 h 736266"/>
                <a:gd name="connsiteX43" fmla="*/ 96591 w 809896"/>
                <a:gd name="connsiteY43" fmla="*/ 526575 h 736266"/>
                <a:gd name="connsiteX44" fmla="*/ 0 w 809896"/>
                <a:gd name="connsiteY44" fmla="*/ 531468 h 736266"/>
                <a:gd name="connsiteX45" fmla="*/ 0 w 809896"/>
                <a:gd name="connsiteY45" fmla="*/ 528020 h 736266"/>
                <a:gd name="connsiteX46" fmla="*/ 96242 w 809896"/>
                <a:gd name="connsiteY46" fmla="*/ 523144 h 736266"/>
                <a:gd name="connsiteX47" fmla="*/ 799214 w 809896"/>
                <a:gd name="connsiteY47" fmla="*/ 188270 h 736266"/>
                <a:gd name="connsiteX48" fmla="*/ 805735 w 809896"/>
                <a:gd name="connsiteY48" fmla="*/ 119981 h 736266"/>
                <a:gd name="connsiteX49" fmla="*/ 806589 w 809896"/>
                <a:gd name="connsiteY49" fmla="*/ 124208 h 736266"/>
                <a:gd name="connsiteX50" fmla="*/ 772572 w 809896"/>
                <a:gd name="connsiteY50" fmla="*/ 161628 h 736266"/>
                <a:gd name="connsiteX51" fmla="*/ 92396 w 809896"/>
                <a:gd name="connsiteY51" fmla="*/ 485635 h 736266"/>
                <a:gd name="connsiteX52" fmla="*/ 0 w 809896"/>
                <a:gd name="connsiteY52" fmla="*/ 490316 h 736266"/>
                <a:gd name="connsiteX53" fmla="*/ 0 w 809896"/>
                <a:gd name="connsiteY53" fmla="*/ 486865 h 736266"/>
                <a:gd name="connsiteX54" fmla="*/ 92034 w 809896"/>
                <a:gd name="connsiteY54" fmla="*/ 482202 h 736266"/>
                <a:gd name="connsiteX55" fmla="*/ 770113 w 809896"/>
                <a:gd name="connsiteY55" fmla="*/ 159168 h 736266"/>
                <a:gd name="connsiteX56" fmla="*/ 791353 w 809896"/>
                <a:gd name="connsiteY56" fmla="*/ 74750 h 736266"/>
                <a:gd name="connsiteX57" fmla="*/ 793329 w 809896"/>
                <a:gd name="connsiteY57" fmla="*/ 77680 h 736266"/>
                <a:gd name="connsiteX58" fmla="*/ 743471 w 809896"/>
                <a:gd name="connsiteY58" fmla="*/ 132526 h 736266"/>
                <a:gd name="connsiteX59" fmla="*/ 88187 w 809896"/>
                <a:gd name="connsiteY59" fmla="*/ 444693 h 736266"/>
                <a:gd name="connsiteX60" fmla="*/ 0 w 809896"/>
                <a:gd name="connsiteY60" fmla="*/ 449161 h 736266"/>
                <a:gd name="connsiteX61" fmla="*/ 0 w 809896"/>
                <a:gd name="connsiteY61" fmla="*/ 445713 h 736266"/>
                <a:gd name="connsiteX62" fmla="*/ 87838 w 809896"/>
                <a:gd name="connsiteY62" fmla="*/ 441263 h 736266"/>
                <a:gd name="connsiteX63" fmla="*/ 741041 w 809896"/>
                <a:gd name="connsiteY63" fmla="*/ 130096 h 736266"/>
                <a:gd name="connsiteX64" fmla="*/ 767229 w 809896"/>
                <a:gd name="connsiteY64" fmla="*/ 40174 h 736266"/>
                <a:gd name="connsiteX65" fmla="*/ 768718 w 809896"/>
                <a:gd name="connsiteY65" fmla="*/ 41178 h 736266"/>
                <a:gd name="connsiteX66" fmla="*/ 769695 w 809896"/>
                <a:gd name="connsiteY66" fmla="*/ 42626 h 736266"/>
                <a:gd name="connsiteX67" fmla="*/ 714400 w 809896"/>
                <a:gd name="connsiteY67" fmla="*/ 103454 h 736266"/>
                <a:gd name="connsiteX68" fmla="*/ 83992 w 809896"/>
                <a:gd name="connsiteY68" fmla="*/ 403754 h 736266"/>
                <a:gd name="connsiteX69" fmla="*/ 0 w 809896"/>
                <a:gd name="connsiteY69" fmla="*/ 408009 h 736266"/>
                <a:gd name="connsiteX70" fmla="*/ 0 w 809896"/>
                <a:gd name="connsiteY70" fmla="*/ 404559 h 736266"/>
                <a:gd name="connsiteX71" fmla="*/ 83630 w 809896"/>
                <a:gd name="connsiteY71" fmla="*/ 400322 h 736266"/>
                <a:gd name="connsiteX72" fmla="*/ 711940 w 809896"/>
                <a:gd name="connsiteY72" fmla="*/ 100995 h 736266"/>
                <a:gd name="connsiteX73" fmla="*/ 729867 w 809896"/>
                <a:gd name="connsiteY73" fmla="*/ 14983 h 736266"/>
                <a:gd name="connsiteX74" fmla="*/ 732717 w 809896"/>
                <a:gd name="connsiteY74" fmla="*/ 16905 h 736266"/>
                <a:gd name="connsiteX75" fmla="*/ 685299 w 809896"/>
                <a:gd name="connsiteY75" fmla="*/ 74353 h 736266"/>
                <a:gd name="connsiteX76" fmla="*/ 79784 w 809896"/>
                <a:gd name="connsiteY76" fmla="*/ 362812 h 736266"/>
                <a:gd name="connsiteX77" fmla="*/ 0 w 809896"/>
                <a:gd name="connsiteY77" fmla="*/ 366854 h 736266"/>
                <a:gd name="connsiteX78" fmla="*/ 0 w 809896"/>
                <a:gd name="connsiteY78" fmla="*/ 363406 h 736266"/>
                <a:gd name="connsiteX79" fmla="*/ 79435 w 809896"/>
                <a:gd name="connsiteY79" fmla="*/ 359381 h 736266"/>
                <a:gd name="connsiteX80" fmla="*/ 682868 w 809896"/>
                <a:gd name="connsiteY80" fmla="*/ 71923 h 736266"/>
                <a:gd name="connsiteX81" fmla="*/ 686284 w 809896"/>
                <a:gd name="connsiteY81" fmla="*/ 3428 h 736266"/>
                <a:gd name="connsiteX82" fmla="*/ 690132 w 809896"/>
                <a:gd name="connsiteY82" fmla="*/ 4205 h 736266"/>
                <a:gd name="connsiteX83" fmla="*/ 656227 w 809896"/>
                <a:gd name="connsiteY83" fmla="*/ 45281 h 736266"/>
                <a:gd name="connsiteX84" fmla="*/ 75587 w 809896"/>
                <a:gd name="connsiteY84" fmla="*/ 321872 h 736266"/>
                <a:gd name="connsiteX85" fmla="*/ 0 w 809896"/>
                <a:gd name="connsiteY85" fmla="*/ 325702 h 736266"/>
                <a:gd name="connsiteX86" fmla="*/ 0 w 809896"/>
                <a:gd name="connsiteY86" fmla="*/ 322252 h 736266"/>
                <a:gd name="connsiteX87" fmla="*/ 75226 w 809896"/>
                <a:gd name="connsiteY87" fmla="*/ 318441 h 736266"/>
                <a:gd name="connsiteX88" fmla="*/ 653767 w 809896"/>
                <a:gd name="connsiteY88" fmla="*/ 42822 h 736266"/>
                <a:gd name="connsiteX89" fmla="*/ 636044 w 809896"/>
                <a:gd name="connsiteY89" fmla="*/ 0 h 736266"/>
                <a:gd name="connsiteX90" fmla="*/ 640480 w 809896"/>
                <a:gd name="connsiteY90" fmla="*/ 0 h 736266"/>
                <a:gd name="connsiteX91" fmla="*/ 627126 w 809896"/>
                <a:gd name="connsiteY91" fmla="*/ 16179 h 736266"/>
                <a:gd name="connsiteX92" fmla="*/ 71379 w 809896"/>
                <a:gd name="connsiteY92" fmla="*/ 280931 h 736266"/>
                <a:gd name="connsiteX93" fmla="*/ 0 w 809896"/>
                <a:gd name="connsiteY93" fmla="*/ 284547 h 736266"/>
                <a:gd name="connsiteX94" fmla="*/ 0 w 809896"/>
                <a:gd name="connsiteY94" fmla="*/ 281098 h 736266"/>
                <a:gd name="connsiteX95" fmla="*/ 71030 w 809896"/>
                <a:gd name="connsiteY95" fmla="*/ 277500 h 736266"/>
                <a:gd name="connsiteX96" fmla="*/ 624695 w 809896"/>
                <a:gd name="connsiteY96" fmla="*/ 13749 h 736266"/>
                <a:gd name="connsiteX97" fmla="*/ 576996 w 809896"/>
                <a:gd name="connsiteY97" fmla="*/ 0 h 736266"/>
                <a:gd name="connsiteX98" fmla="*/ 582435 w 809896"/>
                <a:gd name="connsiteY98" fmla="*/ 0 h 736266"/>
                <a:gd name="connsiteX99" fmla="*/ 468074 w 809896"/>
                <a:gd name="connsiteY99" fmla="*/ 94396 h 736266"/>
                <a:gd name="connsiteX100" fmla="*/ 67184 w 809896"/>
                <a:gd name="connsiteY100" fmla="*/ 239991 h 736266"/>
                <a:gd name="connsiteX101" fmla="*/ 0 w 809896"/>
                <a:gd name="connsiteY101" fmla="*/ 243395 h 736266"/>
                <a:gd name="connsiteX102" fmla="*/ 0 w 809896"/>
                <a:gd name="connsiteY102" fmla="*/ 239945 h 736266"/>
                <a:gd name="connsiteX103" fmla="*/ 66822 w 809896"/>
                <a:gd name="connsiteY103" fmla="*/ 236559 h 736266"/>
                <a:gd name="connsiteX104" fmla="*/ 466121 w 809896"/>
                <a:gd name="connsiteY104" fmla="*/ 91521 h 7362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Lst>
              <a:rect l="l" t="t" r="r" b="b"/>
              <a:pathLst>
                <a:path w="809896" h="736266">
                  <a:moveTo>
                    <a:pt x="809896" y="451093"/>
                  </a:moveTo>
                  <a:lnTo>
                    <a:pt x="809896" y="455203"/>
                  </a:lnTo>
                  <a:lnTo>
                    <a:pt x="744513" y="504096"/>
                  </a:lnTo>
                  <a:cubicBezTo>
                    <a:pt x="562067" y="627355"/>
                    <a:pt x="348374" y="707876"/>
                    <a:pt x="117800" y="731292"/>
                  </a:cubicBezTo>
                  <a:lnTo>
                    <a:pt x="19298" y="736266"/>
                  </a:lnTo>
                  <a:lnTo>
                    <a:pt x="17094" y="732998"/>
                  </a:lnTo>
                  <a:lnTo>
                    <a:pt x="113438" y="728304"/>
                  </a:lnTo>
                  <a:cubicBezTo>
                    <a:pt x="337813" y="706318"/>
                    <a:pt x="550580" y="630008"/>
                    <a:pt x="736255" y="505785"/>
                  </a:cubicBezTo>
                  <a:close/>
                  <a:moveTo>
                    <a:pt x="809896" y="398843"/>
                  </a:moveTo>
                  <a:lnTo>
                    <a:pt x="809896" y="403131"/>
                  </a:lnTo>
                  <a:lnTo>
                    <a:pt x="720987" y="469659"/>
                  </a:lnTo>
                  <a:cubicBezTo>
                    <a:pt x="543985" y="589342"/>
                    <a:pt x="336775" y="667582"/>
                    <a:pt x="113398" y="690337"/>
                  </a:cubicBezTo>
                  <a:lnTo>
                    <a:pt x="5351" y="695811"/>
                  </a:lnTo>
                  <a:lnTo>
                    <a:pt x="4662" y="692397"/>
                  </a:lnTo>
                  <a:lnTo>
                    <a:pt x="113050" y="686906"/>
                  </a:lnTo>
                  <a:cubicBezTo>
                    <a:pt x="335852" y="664211"/>
                    <a:pt x="542526" y="586176"/>
                    <a:pt x="719068" y="466805"/>
                  </a:cubicBezTo>
                  <a:close/>
                  <a:moveTo>
                    <a:pt x="809896" y="345115"/>
                  </a:moveTo>
                  <a:lnTo>
                    <a:pt x="809896" y="349810"/>
                  </a:lnTo>
                  <a:lnTo>
                    <a:pt x="797304" y="361256"/>
                  </a:lnTo>
                  <a:cubicBezTo>
                    <a:pt x="606178" y="519053"/>
                    <a:pt x="368975" y="622936"/>
                    <a:pt x="109203" y="649397"/>
                  </a:cubicBezTo>
                  <a:lnTo>
                    <a:pt x="0" y="654929"/>
                  </a:lnTo>
                  <a:lnTo>
                    <a:pt x="0" y="651479"/>
                  </a:lnTo>
                  <a:lnTo>
                    <a:pt x="108841" y="645965"/>
                  </a:lnTo>
                  <a:cubicBezTo>
                    <a:pt x="367902" y="619573"/>
                    <a:pt x="604469" y="515959"/>
                    <a:pt x="795087" y="358577"/>
                  </a:cubicBezTo>
                  <a:close/>
                  <a:moveTo>
                    <a:pt x="809896" y="289615"/>
                  </a:moveTo>
                  <a:lnTo>
                    <a:pt x="809896" y="294254"/>
                  </a:lnTo>
                  <a:lnTo>
                    <a:pt x="771125" y="329500"/>
                  </a:lnTo>
                  <a:cubicBezTo>
                    <a:pt x="586097" y="482265"/>
                    <a:pt x="356465" y="582838"/>
                    <a:pt x="104995" y="608456"/>
                  </a:cubicBezTo>
                  <a:lnTo>
                    <a:pt x="0" y="613775"/>
                  </a:lnTo>
                  <a:lnTo>
                    <a:pt x="0" y="610327"/>
                  </a:lnTo>
                  <a:lnTo>
                    <a:pt x="104646" y="605025"/>
                  </a:lnTo>
                  <a:cubicBezTo>
                    <a:pt x="355427" y="579479"/>
                    <a:pt x="584425" y="479187"/>
                    <a:pt x="768941" y="326846"/>
                  </a:cubicBezTo>
                  <a:close/>
                  <a:moveTo>
                    <a:pt x="809896" y="234059"/>
                  </a:moveTo>
                  <a:lnTo>
                    <a:pt x="809896" y="238754"/>
                  </a:lnTo>
                  <a:lnTo>
                    <a:pt x="744979" y="297767"/>
                  </a:lnTo>
                  <a:cubicBezTo>
                    <a:pt x="566053" y="445492"/>
                    <a:pt x="343990" y="542744"/>
                    <a:pt x="100799" y="567515"/>
                  </a:cubicBezTo>
                  <a:lnTo>
                    <a:pt x="0" y="572622"/>
                  </a:lnTo>
                  <a:lnTo>
                    <a:pt x="0" y="569172"/>
                  </a:lnTo>
                  <a:lnTo>
                    <a:pt x="100438" y="564084"/>
                  </a:lnTo>
                  <a:cubicBezTo>
                    <a:pt x="342917" y="539380"/>
                    <a:pt x="564343" y="442397"/>
                    <a:pt x="742762" y="295088"/>
                  </a:cubicBezTo>
                  <a:close/>
                  <a:moveTo>
                    <a:pt x="809896" y="176519"/>
                  </a:moveTo>
                  <a:lnTo>
                    <a:pt x="809896" y="181622"/>
                  </a:lnTo>
                  <a:lnTo>
                    <a:pt x="801644" y="190700"/>
                  </a:lnTo>
                  <a:cubicBezTo>
                    <a:pt x="616901" y="375444"/>
                    <a:pt x="370628" y="498658"/>
                    <a:pt x="96591" y="526575"/>
                  </a:cubicBezTo>
                  <a:lnTo>
                    <a:pt x="0" y="531468"/>
                  </a:lnTo>
                  <a:lnTo>
                    <a:pt x="0" y="528020"/>
                  </a:lnTo>
                  <a:lnTo>
                    <a:pt x="96242" y="523144"/>
                  </a:lnTo>
                  <a:cubicBezTo>
                    <a:pt x="369476" y="495311"/>
                    <a:pt x="615020" y="372465"/>
                    <a:pt x="799214" y="188270"/>
                  </a:cubicBezTo>
                  <a:close/>
                  <a:moveTo>
                    <a:pt x="805735" y="119981"/>
                  </a:moveTo>
                  <a:lnTo>
                    <a:pt x="806589" y="124208"/>
                  </a:lnTo>
                  <a:lnTo>
                    <a:pt x="772572" y="161628"/>
                  </a:lnTo>
                  <a:cubicBezTo>
                    <a:pt x="594354" y="339848"/>
                    <a:pt x="356774" y="458705"/>
                    <a:pt x="92396" y="485635"/>
                  </a:cubicBezTo>
                  <a:lnTo>
                    <a:pt x="0" y="490316"/>
                  </a:lnTo>
                  <a:lnTo>
                    <a:pt x="0" y="486865"/>
                  </a:lnTo>
                  <a:lnTo>
                    <a:pt x="92034" y="482202"/>
                  </a:lnTo>
                  <a:cubicBezTo>
                    <a:pt x="355582" y="455352"/>
                    <a:pt x="592435" y="336848"/>
                    <a:pt x="770113" y="159168"/>
                  </a:cubicBezTo>
                  <a:close/>
                  <a:moveTo>
                    <a:pt x="791353" y="74750"/>
                  </a:moveTo>
                  <a:lnTo>
                    <a:pt x="793329" y="77680"/>
                  </a:lnTo>
                  <a:lnTo>
                    <a:pt x="743471" y="132526"/>
                  </a:lnTo>
                  <a:cubicBezTo>
                    <a:pt x="571769" y="304230"/>
                    <a:pt x="342880" y="418747"/>
                    <a:pt x="88187" y="444693"/>
                  </a:cubicBezTo>
                  <a:lnTo>
                    <a:pt x="0" y="449161"/>
                  </a:lnTo>
                  <a:lnTo>
                    <a:pt x="0" y="445713"/>
                  </a:lnTo>
                  <a:lnTo>
                    <a:pt x="87838" y="441263"/>
                  </a:lnTo>
                  <a:cubicBezTo>
                    <a:pt x="341727" y="415400"/>
                    <a:pt x="569887" y="301251"/>
                    <a:pt x="741041" y="130096"/>
                  </a:cubicBezTo>
                  <a:close/>
                  <a:moveTo>
                    <a:pt x="767229" y="40174"/>
                  </a:moveTo>
                  <a:lnTo>
                    <a:pt x="768718" y="41178"/>
                  </a:lnTo>
                  <a:lnTo>
                    <a:pt x="769695" y="42626"/>
                  </a:lnTo>
                  <a:lnTo>
                    <a:pt x="714400" y="103454"/>
                  </a:lnTo>
                  <a:cubicBezTo>
                    <a:pt x="549222" y="268634"/>
                    <a:pt x="329025" y="378795"/>
                    <a:pt x="83992" y="403754"/>
                  </a:cubicBezTo>
                  <a:lnTo>
                    <a:pt x="0" y="408009"/>
                  </a:lnTo>
                  <a:lnTo>
                    <a:pt x="0" y="404559"/>
                  </a:lnTo>
                  <a:lnTo>
                    <a:pt x="83630" y="400322"/>
                  </a:lnTo>
                  <a:cubicBezTo>
                    <a:pt x="327833" y="375442"/>
                    <a:pt x="547302" y="265634"/>
                    <a:pt x="711940" y="100995"/>
                  </a:cubicBezTo>
                  <a:close/>
                  <a:moveTo>
                    <a:pt x="729867" y="14983"/>
                  </a:moveTo>
                  <a:lnTo>
                    <a:pt x="732717" y="16905"/>
                  </a:lnTo>
                  <a:lnTo>
                    <a:pt x="685299" y="74353"/>
                  </a:lnTo>
                  <a:cubicBezTo>
                    <a:pt x="526637" y="233016"/>
                    <a:pt x="315131" y="338836"/>
                    <a:pt x="79784" y="362812"/>
                  </a:cubicBezTo>
                  <a:lnTo>
                    <a:pt x="0" y="366854"/>
                  </a:lnTo>
                  <a:lnTo>
                    <a:pt x="0" y="363406"/>
                  </a:lnTo>
                  <a:lnTo>
                    <a:pt x="79435" y="359381"/>
                  </a:lnTo>
                  <a:cubicBezTo>
                    <a:pt x="313979" y="335489"/>
                    <a:pt x="524755" y="230038"/>
                    <a:pt x="682868" y="71923"/>
                  </a:cubicBezTo>
                  <a:close/>
                  <a:moveTo>
                    <a:pt x="686284" y="3428"/>
                  </a:moveTo>
                  <a:lnTo>
                    <a:pt x="690132" y="4205"/>
                  </a:lnTo>
                  <a:lnTo>
                    <a:pt x="656227" y="45281"/>
                  </a:lnTo>
                  <a:cubicBezTo>
                    <a:pt x="504089" y="197420"/>
                    <a:pt x="301276" y="298884"/>
                    <a:pt x="75587" y="321872"/>
                  </a:cubicBezTo>
                  <a:lnTo>
                    <a:pt x="0" y="325702"/>
                  </a:lnTo>
                  <a:lnTo>
                    <a:pt x="0" y="322252"/>
                  </a:lnTo>
                  <a:lnTo>
                    <a:pt x="75226" y="318441"/>
                  </a:lnTo>
                  <a:cubicBezTo>
                    <a:pt x="300084" y="295532"/>
                    <a:pt x="502170" y="194421"/>
                    <a:pt x="653767" y="42822"/>
                  </a:cubicBezTo>
                  <a:close/>
                  <a:moveTo>
                    <a:pt x="636044" y="0"/>
                  </a:moveTo>
                  <a:lnTo>
                    <a:pt x="640480" y="0"/>
                  </a:lnTo>
                  <a:lnTo>
                    <a:pt x="627126" y="16179"/>
                  </a:lnTo>
                  <a:cubicBezTo>
                    <a:pt x="481504" y="161802"/>
                    <a:pt x="287383" y="258925"/>
                    <a:pt x="71379" y="280931"/>
                  </a:cubicBezTo>
                  <a:lnTo>
                    <a:pt x="0" y="284547"/>
                  </a:lnTo>
                  <a:lnTo>
                    <a:pt x="0" y="281098"/>
                  </a:lnTo>
                  <a:lnTo>
                    <a:pt x="71030" y="277500"/>
                  </a:lnTo>
                  <a:cubicBezTo>
                    <a:pt x="286230" y="255578"/>
                    <a:pt x="479622" y="158824"/>
                    <a:pt x="624695" y="13749"/>
                  </a:cubicBezTo>
                  <a:close/>
                  <a:moveTo>
                    <a:pt x="576996" y="0"/>
                  </a:moveTo>
                  <a:lnTo>
                    <a:pt x="582435" y="0"/>
                  </a:lnTo>
                  <a:lnTo>
                    <a:pt x="468074" y="94396"/>
                  </a:lnTo>
                  <a:cubicBezTo>
                    <a:pt x="351290" y="173359"/>
                    <a:pt x="214572" y="224978"/>
                    <a:pt x="67184" y="239991"/>
                  </a:cubicBezTo>
                  <a:lnTo>
                    <a:pt x="0" y="243395"/>
                  </a:lnTo>
                  <a:lnTo>
                    <a:pt x="0" y="239945"/>
                  </a:lnTo>
                  <a:lnTo>
                    <a:pt x="66822" y="236559"/>
                  </a:lnTo>
                  <a:cubicBezTo>
                    <a:pt x="213618" y="221603"/>
                    <a:pt x="349795" y="170180"/>
                    <a:pt x="466121" y="91521"/>
                  </a:cubicBezTo>
                  <a:close/>
                </a:path>
              </a:pathLst>
            </a:custGeom>
            <a:grpFill/>
            <a:ln w="7892" cap="flat">
              <a:noFill/>
              <a:prstDash val="solid"/>
              <a:miter/>
            </a:ln>
          </p:spPr>
          <p:txBody>
            <a:bodyPr rtlCol="0" anchor="ctr"/>
            <a:lstStyle/>
            <a:p>
              <a:endParaRPr lang="en-US"/>
            </a:p>
          </p:txBody>
        </p:sp>
        <p:sp>
          <p:nvSpPr>
            <p:cNvPr id="12" name="Freeform 11">
              <a:extLst>
                <a:ext uri="{FF2B5EF4-FFF2-40B4-BE49-F238E27FC236}">
                  <a16:creationId xmlns:a16="http://schemas.microsoft.com/office/drawing/2014/main" id="{20D9199E-3481-26B8-9A78-DABDA83383C9}"/>
                </a:ext>
              </a:extLst>
            </p:cNvPr>
            <p:cNvSpPr/>
            <p:nvPr/>
          </p:nvSpPr>
          <p:spPr>
            <a:xfrm>
              <a:off x="454663" y="4336436"/>
              <a:ext cx="1206767" cy="1207647"/>
            </a:xfrm>
            <a:custGeom>
              <a:avLst/>
              <a:gdLst>
                <a:gd name="connsiteX0" fmla="*/ 2210 w 1206767"/>
                <a:gd name="connsiteY0" fmla="*/ 433640 h 1207647"/>
                <a:gd name="connsiteX1" fmla="*/ 773127 w 1206767"/>
                <a:gd name="connsiteY1" fmla="*/ 1204557 h 1207647"/>
                <a:gd name="connsiteX2" fmla="*/ 772971 w 1206767"/>
                <a:gd name="connsiteY2" fmla="*/ 1207647 h 1207647"/>
                <a:gd name="connsiteX3" fmla="*/ 769942 w 1206767"/>
                <a:gd name="connsiteY3" fmla="*/ 1207647 h 1207647"/>
                <a:gd name="connsiteX4" fmla="*/ 770098 w 1206767"/>
                <a:gd name="connsiteY4" fmla="*/ 1204557 h 1207647"/>
                <a:gd name="connsiteX5" fmla="*/ 2210 w 1206767"/>
                <a:gd name="connsiteY5" fmla="*/ 436669 h 1207647"/>
                <a:gd name="connsiteX6" fmla="*/ 0 w 1206767"/>
                <a:gd name="connsiteY6" fmla="*/ 436781 h 1207647"/>
                <a:gd name="connsiteX7" fmla="*/ 0 w 1206767"/>
                <a:gd name="connsiteY7" fmla="*/ 433752 h 1207647"/>
                <a:gd name="connsiteX8" fmla="*/ 2210 w 1206767"/>
                <a:gd name="connsiteY8" fmla="*/ 397503 h 1207647"/>
                <a:gd name="connsiteX9" fmla="*/ 809263 w 1206767"/>
                <a:gd name="connsiteY9" fmla="*/ 1204557 h 1207647"/>
                <a:gd name="connsiteX10" fmla="*/ 809107 w 1206767"/>
                <a:gd name="connsiteY10" fmla="*/ 1207647 h 1207647"/>
                <a:gd name="connsiteX11" fmla="*/ 806079 w 1206767"/>
                <a:gd name="connsiteY11" fmla="*/ 1207647 h 1207647"/>
                <a:gd name="connsiteX12" fmla="*/ 806235 w 1206767"/>
                <a:gd name="connsiteY12" fmla="*/ 1204557 h 1207647"/>
                <a:gd name="connsiteX13" fmla="*/ 2210 w 1206767"/>
                <a:gd name="connsiteY13" fmla="*/ 400532 h 1207647"/>
                <a:gd name="connsiteX14" fmla="*/ 0 w 1206767"/>
                <a:gd name="connsiteY14" fmla="*/ 400644 h 1207647"/>
                <a:gd name="connsiteX15" fmla="*/ 0 w 1206767"/>
                <a:gd name="connsiteY15" fmla="*/ 397615 h 1207647"/>
                <a:gd name="connsiteX16" fmla="*/ 2211 w 1206767"/>
                <a:gd name="connsiteY16" fmla="*/ 361367 h 1207647"/>
                <a:gd name="connsiteX17" fmla="*/ 845401 w 1206767"/>
                <a:gd name="connsiteY17" fmla="*/ 1204557 h 1207647"/>
                <a:gd name="connsiteX18" fmla="*/ 845245 w 1206767"/>
                <a:gd name="connsiteY18" fmla="*/ 1207647 h 1207647"/>
                <a:gd name="connsiteX19" fmla="*/ 842215 w 1206767"/>
                <a:gd name="connsiteY19" fmla="*/ 1207647 h 1207647"/>
                <a:gd name="connsiteX20" fmla="*/ 842372 w 1206767"/>
                <a:gd name="connsiteY20" fmla="*/ 1204557 h 1207647"/>
                <a:gd name="connsiteX21" fmla="*/ 2211 w 1206767"/>
                <a:gd name="connsiteY21" fmla="*/ 364396 h 1207647"/>
                <a:gd name="connsiteX22" fmla="*/ 0 w 1206767"/>
                <a:gd name="connsiteY22" fmla="*/ 364508 h 1207647"/>
                <a:gd name="connsiteX23" fmla="*/ 0 w 1206767"/>
                <a:gd name="connsiteY23" fmla="*/ 361479 h 1207647"/>
                <a:gd name="connsiteX24" fmla="*/ 2211 w 1206767"/>
                <a:gd name="connsiteY24" fmla="*/ 325230 h 1207647"/>
                <a:gd name="connsiteX25" fmla="*/ 881537 w 1206767"/>
                <a:gd name="connsiteY25" fmla="*/ 1204557 h 1207647"/>
                <a:gd name="connsiteX26" fmla="*/ 881381 w 1206767"/>
                <a:gd name="connsiteY26" fmla="*/ 1207647 h 1207647"/>
                <a:gd name="connsiteX27" fmla="*/ 878353 w 1206767"/>
                <a:gd name="connsiteY27" fmla="*/ 1207647 h 1207647"/>
                <a:gd name="connsiteX28" fmla="*/ 878509 w 1206767"/>
                <a:gd name="connsiteY28" fmla="*/ 1204557 h 1207647"/>
                <a:gd name="connsiteX29" fmla="*/ 2211 w 1206767"/>
                <a:gd name="connsiteY29" fmla="*/ 328259 h 1207647"/>
                <a:gd name="connsiteX30" fmla="*/ 0 w 1206767"/>
                <a:gd name="connsiteY30" fmla="*/ 328371 h 1207647"/>
                <a:gd name="connsiteX31" fmla="*/ 0 w 1206767"/>
                <a:gd name="connsiteY31" fmla="*/ 325342 h 1207647"/>
                <a:gd name="connsiteX32" fmla="*/ 2210 w 1206767"/>
                <a:gd name="connsiteY32" fmla="*/ 289093 h 1207647"/>
                <a:gd name="connsiteX33" fmla="*/ 917674 w 1206767"/>
                <a:gd name="connsiteY33" fmla="*/ 1204557 h 1207647"/>
                <a:gd name="connsiteX34" fmla="*/ 917518 w 1206767"/>
                <a:gd name="connsiteY34" fmla="*/ 1207647 h 1207647"/>
                <a:gd name="connsiteX35" fmla="*/ 914489 w 1206767"/>
                <a:gd name="connsiteY35" fmla="*/ 1207647 h 1207647"/>
                <a:gd name="connsiteX36" fmla="*/ 914645 w 1206767"/>
                <a:gd name="connsiteY36" fmla="*/ 1204557 h 1207647"/>
                <a:gd name="connsiteX37" fmla="*/ 2210 w 1206767"/>
                <a:gd name="connsiteY37" fmla="*/ 292122 h 1207647"/>
                <a:gd name="connsiteX38" fmla="*/ 0 w 1206767"/>
                <a:gd name="connsiteY38" fmla="*/ 292234 h 1207647"/>
                <a:gd name="connsiteX39" fmla="*/ 0 w 1206767"/>
                <a:gd name="connsiteY39" fmla="*/ 289205 h 1207647"/>
                <a:gd name="connsiteX40" fmla="*/ 2210 w 1206767"/>
                <a:gd name="connsiteY40" fmla="*/ 252957 h 1207647"/>
                <a:gd name="connsiteX41" fmla="*/ 953810 w 1206767"/>
                <a:gd name="connsiteY41" fmla="*/ 1204557 h 1207647"/>
                <a:gd name="connsiteX42" fmla="*/ 953653 w 1206767"/>
                <a:gd name="connsiteY42" fmla="*/ 1207647 h 1207647"/>
                <a:gd name="connsiteX43" fmla="*/ 950625 w 1206767"/>
                <a:gd name="connsiteY43" fmla="*/ 1207647 h 1207647"/>
                <a:gd name="connsiteX44" fmla="*/ 950781 w 1206767"/>
                <a:gd name="connsiteY44" fmla="*/ 1204557 h 1207647"/>
                <a:gd name="connsiteX45" fmla="*/ 2210 w 1206767"/>
                <a:gd name="connsiteY45" fmla="*/ 255986 h 1207647"/>
                <a:gd name="connsiteX46" fmla="*/ 0 w 1206767"/>
                <a:gd name="connsiteY46" fmla="*/ 256098 h 1207647"/>
                <a:gd name="connsiteX47" fmla="*/ 0 w 1206767"/>
                <a:gd name="connsiteY47" fmla="*/ 253069 h 1207647"/>
                <a:gd name="connsiteX48" fmla="*/ 2211 w 1206767"/>
                <a:gd name="connsiteY48" fmla="*/ 216820 h 1207647"/>
                <a:gd name="connsiteX49" fmla="*/ 989947 w 1206767"/>
                <a:gd name="connsiteY49" fmla="*/ 1204557 h 1207647"/>
                <a:gd name="connsiteX50" fmla="*/ 989791 w 1206767"/>
                <a:gd name="connsiteY50" fmla="*/ 1207647 h 1207647"/>
                <a:gd name="connsiteX51" fmla="*/ 986763 w 1206767"/>
                <a:gd name="connsiteY51" fmla="*/ 1207647 h 1207647"/>
                <a:gd name="connsiteX52" fmla="*/ 986919 w 1206767"/>
                <a:gd name="connsiteY52" fmla="*/ 1204557 h 1207647"/>
                <a:gd name="connsiteX53" fmla="*/ 2211 w 1206767"/>
                <a:gd name="connsiteY53" fmla="*/ 219849 h 1207647"/>
                <a:gd name="connsiteX54" fmla="*/ 0 w 1206767"/>
                <a:gd name="connsiteY54" fmla="*/ 219961 h 1207647"/>
                <a:gd name="connsiteX55" fmla="*/ 0 w 1206767"/>
                <a:gd name="connsiteY55" fmla="*/ 216932 h 1207647"/>
                <a:gd name="connsiteX56" fmla="*/ 2210 w 1206767"/>
                <a:gd name="connsiteY56" fmla="*/ 180683 h 1207647"/>
                <a:gd name="connsiteX57" fmla="*/ 1026084 w 1206767"/>
                <a:gd name="connsiteY57" fmla="*/ 1204557 h 1207647"/>
                <a:gd name="connsiteX58" fmla="*/ 1025928 w 1206767"/>
                <a:gd name="connsiteY58" fmla="*/ 1207647 h 1207647"/>
                <a:gd name="connsiteX59" fmla="*/ 1022899 w 1206767"/>
                <a:gd name="connsiteY59" fmla="*/ 1207647 h 1207647"/>
                <a:gd name="connsiteX60" fmla="*/ 1023055 w 1206767"/>
                <a:gd name="connsiteY60" fmla="*/ 1204557 h 1207647"/>
                <a:gd name="connsiteX61" fmla="*/ 2210 w 1206767"/>
                <a:gd name="connsiteY61" fmla="*/ 183712 h 1207647"/>
                <a:gd name="connsiteX62" fmla="*/ 0 w 1206767"/>
                <a:gd name="connsiteY62" fmla="*/ 183824 h 1207647"/>
                <a:gd name="connsiteX63" fmla="*/ 0 w 1206767"/>
                <a:gd name="connsiteY63" fmla="*/ 180795 h 1207647"/>
                <a:gd name="connsiteX64" fmla="*/ 2210 w 1206767"/>
                <a:gd name="connsiteY64" fmla="*/ 144546 h 1207647"/>
                <a:gd name="connsiteX65" fmla="*/ 1062220 w 1206767"/>
                <a:gd name="connsiteY65" fmla="*/ 1204557 h 1207647"/>
                <a:gd name="connsiteX66" fmla="*/ 1062064 w 1206767"/>
                <a:gd name="connsiteY66" fmla="*/ 1207647 h 1207647"/>
                <a:gd name="connsiteX67" fmla="*/ 1059036 w 1206767"/>
                <a:gd name="connsiteY67" fmla="*/ 1207647 h 1207647"/>
                <a:gd name="connsiteX68" fmla="*/ 1059192 w 1206767"/>
                <a:gd name="connsiteY68" fmla="*/ 1204557 h 1207647"/>
                <a:gd name="connsiteX69" fmla="*/ 2210 w 1206767"/>
                <a:gd name="connsiteY69" fmla="*/ 147575 h 1207647"/>
                <a:gd name="connsiteX70" fmla="*/ 0 w 1206767"/>
                <a:gd name="connsiteY70" fmla="*/ 147687 h 1207647"/>
                <a:gd name="connsiteX71" fmla="*/ 0 w 1206767"/>
                <a:gd name="connsiteY71" fmla="*/ 144658 h 1207647"/>
                <a:gd name="connsiteX72" fmla="*/ 2211 w 1206767"/>
                <a:gd name="connsiteY72" fmla="*/ 108410 h 1207647"/>
                <a:gd name="connsiteX73" fmla="*/ 1098358 w 1206767"/>
                <a:gd name="connsiteY73" fmla="*/ 1204557 h 1207647"/>
                <a:gd name="connsiteX74" fmla="*/ 1098202 w 1206767"/>
                <a:gd name="connsiteY74" fmla="*/ 1207647 h 1207647"/>
                <a:gd name="connsiteX75" fmla="*/ 1095173 w 1206767"/>
                <a:gd name="connsiteY75" fmla="*/ 1207647 h 1207647"/>
                <a:gd name="connsiteX76" fmla="*/ 1095329 w 1206767"/>
                <a:gd name="connsiteY76" fmla="*/ 1204557 h 1207647"/>
                <a:gd name="connsiteX77" fmla="*/ 2211 w 1206767"/>
                <a:gd name="connsiteY77" fmla="*/ 111439 h 1207647"/>
                <a:gd name="connsiteX78" fmla="*/ 0 w 1206767"/>
                <a:gd name="connsiteY78" fmla="*/ 111551 h 1207647"/>
                <a:gd name="connsiteX79" fmla="*/ 0 w 1206767"/>
                <a:gd name="connsiteY79" fmla="*/ 108522 h 1207647"/>
                <a:gd name="connsiteX80" fmla="*/ 2211 w 1206767"/>
                <a:gd name="connsiteY80" fmla="*/ 72273 h 1207647"/>
                <a:gd name="connsiteX81" fmla="*/ 1134494 w 1206767"/>
                <a:gd name="connsiteY81" fmla="*/ 1204557 h 1207647"/>
                <a:gd name="connsiteX82" fmla="*/ 1134338 w 1206767"/>
                <a:gd name="connsiteY82" fmla="*/ 1207647 h 1207647"/>
                <a:gd name="connsiteX83" fmla="*/ 1131308 w 1206767"/>
                <a:gd name="connsiteY83" fmla="*/ 1207647 h 1207647"/>
                <a:gd name="connsiteX84" fmla="*/ 1131465 w 1206767"/>
                <a:gd name="connsiteY84" fmla="*/ 1204557 h 1207647"/>
                <a:gd name="connsiteX85" fmla="*/ 2211 w 1206767"/>
                <a:gd name="connsiteY85" fmla="*/ 75302 h 1207647"/>
                <a:gd name="connsiteX86" fmla="*/ 0 w 1206767"/>
                <a:gd name="connsiteY86" fmla="*/ 75414 h 1207647"/>
                <a:gd name="connsiteX87" fmla="*/ 0 w 1206767"/>
                <a:gd name="connsiteY87" fmla="*/ 72385 h 1207647"/>
                <a:gd name="connsiteX88" fmla="*/ 2210 w 1206767"/>
                <a:gd name="connsiteY88" fmla="*/ 36136 h 1207647"/>
                <a:gd name="connsiteX89" fmla="*/ 1170631 w 1206767"/>
                <a:gd name="connsiteY89" fmla="*/ 1204557 h 1207647"/>
                <a:gd name="connsiteX90" fmla="*/ 1170475 w 1206767"/>
                <a:gd name="connsiteY90" fmla="*/ 1207647 h 1207647"/>
                <a:gd name="connsiteX91" fmla="*/ 1167446 w 1206767"/>
                <a:gd name="connsiteY91" fmla="*/ 1207647 h 1207647"/>
                <a:gd name="connsiteX92" fmla="*/ 1167602 w 1206767"/>
                <a:gd name="connsiteY92" fmla="*/ 1204557 h 1207647"/>
                <a:gd name="connsiteX93" fmla="*/ 2210 w 1206767"/>
                <a:gd name="connsiteY93" fmla="*/ 39165 h 1207647"/>
                <a:gd name="connsiteX94" fmla="*/ 0 w 1206767"/>
                <a:gd name="connsiteY94" fmla="*/ 39277 h 1207647"/>
                <a:gd name="connsiteX95" fmla="*/ 0 w 1206767"/>
                <a:gd name="connsiteY95" fmla="*/ 36248 h 1207647"/>
                <a:gd name="connsiteX96" fmla="*/ 2210 w 1206767"/>
                <a:gd name="connsiteY96" fmla="*/ 0 h 1207647"/>
                <a:gd name="connsiteX97" fmla="*/ 1206767 w 1206767"/>
                <a:gd name="connsiteY97" fmla="*/ 1204557 h 1207647"/>
                <a:gd name="connsiteX98" fmla="*/ 1206611 w 1206767"/>
                <a:gd name="connsiteY98" fmla="*/ 1207647 h 1207647"/>
                <a:gd name="connsiteX99" fmla="*/ 1203588 w 1206767"/>
                <a:gd name="connsiteY99" fmla="*/ 1207647 h 1207647"/>
                <a:gd name="connsiteX100" fmla="*/ 1203738 w 1206767"/>
                <a:gd name="connsiteY100" fmla="*/ 1204557 h 1207647"/>
                <a:gd name="connsiteX101" fmla="*/ 851801 w 1206767"/>
                <a:gd name="connsiteY101" fmla="*/ 354966 h 1207647"/>
                <a:gd name="connsiteX102" fmla="*/ 2210 w 1206767"/>
                <a:gd name="connsiteY102" fmla="*/ 3029 h 1207647"/>
                <a:gd name="connsiteX103" fmla="*/ 0 w 1206767"/>
                <a:gd name="connsiteY103" fmla="*/ 3137 h 1207647"/>
                <a:gd name="connsiteX104" fmla="*/ 0 w 1206767"/>
                <a:gd name="connsiteY104" fmla="*/ 112 h 12076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Lst>
              <a:rect l="l" t="t" r="r" b="b"/>
              <a:pathLst>
                <a:path w="1206767" h="1207647">
                  <a:moveTo>
                    <a:pt x="2210" y="433640"/>
                  </a:moveTo>
                  <a:cubicBezTo>
                    <a:pt x="427316" y="433640"/>
                    <a:pt x="773127" y="779451"/>
                    <a:pt x="773127" y="1204557"/>
                  </a:cubicBezTo>
                  <a:lnTo>
                    <a:pt x="772971" y="1207647"/>
                  </a:lnTo>
                  <a:lnTo>
                    <a:pt x="769942" y="1207647"/>
                  </a:lnTo>
                  <a:lnTo>
                    <a:pt x="770098" y="1204557"/>
                  </a:lnTo>
                  <a:cubicBezTo>
                    <a:pt x="770098" y="781172"/>
                    <a:pt x="425664" y="436669"/>
                    <a:pt x="2210" y="436669"/>
                  </a:cubicBezTo>
                  <a:lnTo>
                    <a:pt x="0" y="436781"/>
                  </a:lnTo>
                  <a:lnTo>
                    <a:pt x="0" y="433752"/>
                  </a:lnTo>
                  <a:close/>
                  <a:moveTo>
                    <a:pt x="2210" y="397503"/>
                  </a:moveTo>
                  <a:cubicBezTo>
                    <a:pt x="447208" y="397503"/>
                    <a:pt x="809263" y="759559"/>
                    <a:pt x="809263" y="1204557"/>
                  </a:cubicBezTo>
                  <a:lnTo>
                    <a:pt x="809107" y="1207647"/>
                  </a:lnTo>
                  <a:lnTo>
                    <a:pt x="806079" y="1207647"/>
                  </a:lnTo>
                  <a:lnTo>
                    <a:pt x="806235" y="1204557"/>
                  </a:lnTo>
                  <a:cubicBezTo>
                    <a:pt x="806235" y="761210"/>
                    <a:pt x="445556" y="400532"/>
                    <a:pt x="2210" y="400532"/>
                  </a:cubicBezTo>
                  <a:lnTo>
                    <a:pt x="0" y="400644"/>
                  </a:lnTo>
                  <a:lnTo>
                    <a:pt x="0" y="397615"/>
                  </a:lnTo>
                  <a:close/>
                  <a:moveTo>
                    <a:pt x="2211" y="361367"/>
                  </a:moveTo>
                  <a:cubicBezTo>
                    <a:pt x="467170" y="361367"/>
                    <a:pt x="845401" y="739598"/>
                    <a:pt x="845401" y="1204557"/>
                  </a:cubicBezTo>
                  <a:lnTo>
                    <a:pt x="845245" y="1207647"/>
                  </a:lnTo>
                  <a:lnTo>
                    <a:pt x="842215" y="1207647"/>
                  </a:lnTo>
                  <a:lnTo>
                    <a:pt x="842372" y="1204557"/>
                  </a:lnTo>
                  <a:cubicBezTo>
                    <a:pt x="842372" y="741319"/>
                    <a:pt x="465518" y="364396"/>
                    <a:pt x="2211" y="364396"/>
                  </a:cubicBezTo>
                  <a:lnTo>
                    <a:pt x="0" y="364508"/>
                  </a:lnTo>
                  <a:lnTo>
                    <a:pt x="0" y="361479"/>
                  </a:lnTo>
                  <a:close/>
                  <a:moveTo>
                    <a:pt x="2211" y="325230"/>
                  </a:moveTo>
                  <a:cubicBezTo>
                    <a:pt x="487062" y="325230"/>
                    <a:pt x="881537" y="719705"/>
                    <a:pt x="881537" y="1204557"/>
                  </a:cubicBezTo>
                  <a:lnTo>
                    <a:pt x="881381" y="1207647"/>
                  </a:lnTo>
                  <a:lnTo>
                    <a:pt x="878353" y="1207647"/>
                  </a:lnTo>
                  <a:lnTo>
                    <a:pt x="878509" y="1204557"/>
                  </a:lnTo>
                  <a:cubicBezTo>
                    <a:pt x="878509" y="721357"/>
                    <a:pt x="485410" y="328259"/>
                    <a:pt x="2211" y="328259"/>
                  </a:cubicBezTo>
                  <a:lnTo>
                    <a:pt x="0" y="328371"/>
                  </a:lnTo>
                  <a:lnTo>
                    <a:pt x="0" y="325342"/>
                  </a:lnTo>
                  <a:close/>
                  <a:moveTo>
                    <a:pt x="2210" y="289093"/>
                  </a:moveTo>
                  <a:cubicBezTo>
                    <a:pt x="507023" y="289093"/>
                    <a:pt x="917674" y="699744"/>
                    <a:pt x="917674" y="1204557"/>
                  </a:cubicBezTo>
                  <a:lnTo>
                    <a:pt x="917518" y="1207647"/>
                  </a:lnTo>
                  <a:lnTo>
                    <a:pt x="914489" y="1207647"/>
                  </a:lnTo>
                  <a:lnTo>
                    <a:pt x="914645" y="1204557"/>
                  </a:lnTo>
                  <a:cubicBezTo>
                    <a:pt x="914645" y="701465"/>
                    <a:pt x="505371" y="292122"/>
                    <a:pt x="2210" y="292122"/>
                  </a:cubicBezTo>
                  <a:lnTo>
                    <a:pt x="0" y="292234"/>
                  </a:lnTo>
                  <a:lnTo>
                    <a:pt x="0" y="289205"/>
                  </a:lnTo>
                  <a:close/>
                  <a:moveTo>
                    <a:pt x="2210" y="252957"/>
                  </a:moveTo>
                  <a:cubicBezTo>
                    <a:pt x="526915" y="252957"/>
                    <a:pt x="953810" y="679852"/>
                    <a:pt x="953810" y="1204557"/>
                  </a:cubicBezTo>
                  <a:lnTo>
                    <a:pt x="953653" y="1207647"/>
                  </a:lnTo>
                  <a:lnTo>
                    <a:pt x="950625" y="1207647"/>
                  </a:lnTo>
                  <a:lnTo>
                    <a:pt x="950781" y="1204557"/>
                  </a:lnTo>
                  <a:cubicBezTo>
                    <a:pt x="950781" y="681504"/>
                    <a:pt x="525263" y="255986"/>
                    <a:pt x="2210" y="255986"/>
                  </a:cubicBezTo>
                  <a:lnTo>
                    <a:pt x="0" y="256098"/>
                  </a:lnTo>
                  <a:lnTo>
                    <a:pt x="0" y="253069"/>
                  </a:lnTo>
                  <a:close/>
                  <a:moveTo>
                    <a:pt x="2211" y="216820"/>
                  </a:moveTo>
                  <a:cubicBezTo>
                    <a:pt x="546877" y="216820"/>
                    <a:pt x="989947" y="659891"/>
                    <a:pt x="989947" y="1204557"/>
                  </a:cubicBezTo>
                  <a:lnTo>
                    <a:pt x="989791" y="1207647"/>
                  </a:lnTo>
                  <a:lnTo>
                    <a:pt x="986763" y="1207647"/>
                  </a:lnTo>
                  <a:lnTo>
                    <a:pt x="986919" y="1204557"/>
                  </a:lnTo>
                  <a:cubicBezTo>
                    <a:pt x="986919" y="661611"/>
                    <a:pt x="545225" y="219849"/>
                    <a:pt x="2211" y="219849"/>
                  </a:cubicBezTo>
                  <a:lnTo>
                    <a:pt x="0" y="219961"/>
                  </a:lnTo>
                  <a:lnTo>
                    <a:pt x="0" y="216932"/>
                  </a:lnTo>
                  <a:close/>
                  <a:moveTo>
                    <a:pt x="2210" y="180683"/>
                  </a:moveTo>
                  <a:cubicBezTo>
                    <a:pt x="566769" y="180683"/>
                    <a:pt x="1026084" y="639998"/>
                    <a:pt x="1026084" y="1204557"/>
                  </a:cubicBezTo>
                  <a:lnTo>
                    <a:pt x="1025928" y="1207647"/>
                  </a:lnTo>
                  <a:lnTo>
                    <a:pt x="1022899" y="1207647"/>
                  </a:lnTo>
                  <a:lnTo>
                    <a:pt x="1023055" y="1204557"/>
                  </a:lnTo>
                  <a:cubicBezTo>
                    <a:pt x="1023055" y="641650"/>
                    <a:pt x="565117" y="183712"/>
                    <a:pt x="2210" y="183712"/>
                  </a:cubicBezTo>
                  <a:lnTo>
                    <a:pt x="0" y="183824"/>
                  </a:lnTo>
                  <a:lnTo>
                    <a:pt x="0" y="180795"/>
                  </a:lnTo>
                  <a:close/>
                  <a:moveTo>
                    <a:pt x="2210" y="144546"/>
                  </a:moveTo>
                  <a:cubicBezTo>
                    <a:pt x="586730" y="144546"/>
                    <a:pt x="1062220" y="620036"/>
                    <a:pt x="1062220" y="1204557"/>
                  </a:cubicBezTo>
                  <a:lnTo>
                    <a:pt x="1062064" y="1207647"/>
                  </a:lnTo>
                  <a:lnTo>
                    <a:pt x="1059036" y="1207647"/>
                  </a:lnTo>
                  <a:lnTo>
                    <a:pt x="1059192" y="1204557"/>
                  </a:lnTo>
                  <a:cubicBezTo>
                    <a:pt x="1059192" y="621757"/>
                    <a:pt x="585009" y="147575"/>
                    <a:pt x="2210" y="147575"/>
                  </a:cubicBezTo>
                  <a:lnTo>
                    <a:pt x="0" y="147687"/>
                  </a:lnTo>
                  <a:lnTo>
                    <a:pt x="0" y="144658"/>
                  </a:lnTo>
                  <a:close/>
                  <a:moveTo>
                    <a:pt x="2211" y="108410"/>
                  </a:moveTo>
                  <a:cubicBezTo>
                    <a:pt x="606623" y="108410"/>
                    <a:pt x="1098358" y="600145"/>
                    <a:pt x="1098358" y="1204557"/>
                  </a:cubicBezTo>
                  <a:lnTo>
                    <a:pt x="1098202" y="1207647"/>
                  </a:lnTo>
                  <a:lnTo>
                    <a:pt x="1095173" y="1207647"/>
                  </a:lnTo>
                  <a:lnTo>
                    <a:pt x="1095329" y="1204557"/>
                  </a:lnTo>
                  <a:cubicBezTo>
                    <a:pt x="1095329" y="601797"/>
                    <a:pt x="604971" y="111439"/>
                    <a:pt x="2211" y="111439"/>
                  </a:cubicBezTo>
                  <a:lnTo>
                    <a:pt x="0" y="111551"/>
                  </a:lnTo>
                  <a:lnTo>
                    <a:pt x="0" y="108522"/>
                  </a:lnTo>
                  <a:close/>
                  <a:moveTo>
                    <a:pt x="2211" y="72273"/>
                  </a:moveTo>
                  <a:cubicBezTo>
                    <a:pt x="626584" y="72273"/>
                    <a:pt x="1134494" y="580183"/>
                    <a:pt x="1134494" y="1204557"/>
                  </a:cubicBezTo>
                  <a:lnTo>
                    <a:pt x="1134338" y="1207647"/>
                  </a:lnTo>
                  <a:lnTo>
                    <a:pt x="1131308" y="1207647"/>
                  </a:lnTo>
                  <a:lnTo>
                    <a:pt x="1131465" y="1204557"/>
                  </a:lnTo>
                  <a:cubicBezTo>
                    <a:pt x="1131465" y="581904"/>
                    <a:pt x="624863" y="75302"/>
                    <a:pt x="2211" y="75302"/>
                  </a:cubicBezTo>
                  <a:lnTo>
                    <a:pt x="0" y="75414"/>
                  </a:lnTo>
                  <a:lnTo>
                    <a:pt x="0" y="72385"/>
                  </a:lnTo>
                  <a:close/>
                  <a:moveTo>
                    <a:pt x="2210" y="36136"/>
                  </a:moveTo>
                  <a:cubicBezTo>
                    <a:pt x="646476" y="36136"/>
                    <a:pt x="1170631" y="560291"/>
                    <a:pt x="1170631" y="1204557"/>
                  </a:cubicBezTo>
                  <a:lnTo>
                    <a:pt x="1170475" y="1207647"/>
                  </a:lnTo>
                  <a:lnTo>
                    <a:pt x="1167446" y="1207647"/>
                  </a:lnTo>
                  <a:lnTo>
                    <a:pt x="1167602" y="1204557"/>
                  </a:lnTo>
                  <a:cubicBezTo>
                    <a:pt x="1167602" y="561943"/>
                    <a:pt x="644824" y="39165"/>
                    <a:pt x="2210" y="39165"/>
                  </a:cubicBezTo>
                  <a:lnTo>
                    <a:pt x="0" y="39277"/>
                  </a:lnTo>
                  <a:lnTo>
                    <a:pt x="0" y="36248"/>
                  </a:lnTo>
                  <a:close/>
                  <a:moveTo>
                    <a:pt x="2210" y="0"/>
                  </a:moveTo>
                  <a:cubicBezTo>
                    <a:pt x="667470" y="0"/>
                    <a:pt x="1206767" y="539298"/>
                    <a:pt x="1206767" y="1204557"/>
                  </a:cubicBezTo>
                  <a:lnTo>
                    <a:pt x="1206611" y="1207647"/>
                  </a:lnTo>
                  <a:lnTo>
                    <a:pt x="1203588" y="1207647"/>
                  </a:lnTo>
                  <a:lnTo>
                    <a:pt x="1203738" y="1204557"/>
                  </a:lnTo>
                  <a:cubicBezTo>
                    <a:pt x="1203738" y="883663"/>
                    <a:pt x="1078740" y="581905"/>
                    <a:pt x="851801" y="354966"/>
                  </a:cubicBezTo>
                  <a:cubicBezTo>
                    <a:pt x="624863" y="128027"/>
                    <a:pt x="323173" y="3029"/>
                    <a:pt x="2210" y="3029"/>
                  </a:cubicBezTo>
                  <a:lnTo>
                    <a:pt x="0" y="3137"/>
                  </a:lnTo>
                  <a:lnTo>
                    <a:pt x="0" y="112"/>
                  </a:lnTo>
                  <a:close/>
                </a:path>
              </a:pathLst>
            </a:custGeom>
            <a:grpFill/>
            <a:ln w="6858" cap="flat">
              <a:noFill/>
              <a:prstDash val="solid"/>
              <a:miter/>
            </a:ln>
          </p:spPr>
          <p:txBody>
            <a:bodyPr rtlCol="0" anchor="ctr"/>
            <a:lstStyle/>
            <a:p>
              <a:endParaRPr lang="en-US"/>
            </a:p>
          </p:txBody>
        </p:sp>
      </p:grpSp>
      <p:sp>
        <p:nvSpPr>
          <p:cNvPr id="14" name="TextBox 13">
            <a:extLst>
              <a:ext uri="{FF2B5EF4-FFF2-40B4-BE49-F238E27FC236}">
                <a16:creationId xmlns:a16="http://schemas.microsoft.com/office/drawing/2014/main" id="{7CB1DF2A-5899-4368-325D-437FF5BF6811}"/>
              </a:ext>
            </a:extLst>
          </p:cNvPr>
          <p:cNvSpPr txBox="1"/>
          <p:nvPr userDrawn="1"/>
        </p:nvSpPr>
        <p:spPr>
          <a:xfrm>
            <a:off x="457200" y="343907"/>
            <a:ext cx="7048499" cy="1331504"/>
          </a:xfrm>
          <a:prstGeom prst="rect">
            <a:avLst/>
          </a:prstGeom>
          <a:noFill/>
        </p:spPr>
        <p:txBody>
          <a:bodyPr wrap="square" lIns="0" rIns="0" anchor="t">
            <a:noAutofit/>
          </a:bodyPr>
          <a:lstStyle/>
          <a:p>
            <a:pPr marL="0" marR="0" lvl="0" indent="0" algn="l" defTabSz="457200" rtl="0" eaLnBrk="1" fontAlgn="auto" latinLnBrk="0" hangingPunct="1">
              <a:spcBef>
                <a:spcPts val="0"/>
              </a:spcBef>
              <a:buClrTx/>
              <a:buSzTx/>
              <a:buFontTx/>
              <a:buNone/>
              <a:tabLst/>
              <a:defRPr/>
            </a:pPr>
            <a:r>
              <a:rPr kumimoji="0" lang="en-US" sz="12200" b="1" u="none" strike="noStrike" kern="1200" cap="none" spc="0" normalizeH="0" baseline="0" noProof="0">
                <a:ln w="19050">
                  <a:noFill/>
                </a:ln>
                <a:solidFill>
                  <a:srgbClr val="3C003E"/>
                </a:solidFill>
                <a:effectLst/>
                <a:uLnTx/>
                <a:uFillTx/>
                <a:latin typeface="Outfit" pitchFamily="2" charset="0"/>
              </a:rPr>
              <a:t>Agenda</a:t>
            </a:r>
          </a:p>
        </p:txBody>
      </p:sp>
      <p:sp>
        <p:nvSpPr>
          <p:cNvPr id="13" name="Graphic 41">
            <a:extLst>
              <a:ext uri="{FF2B5EF4-FFF2-40B4-BE49-F238E27FC236}">
                <a16:creationId xmlns:a16="http://schemas.microsoft.com/office/drawing/2014/main" id="{BD9A3562-5EDC-28A5-F847-D25918BFC405}"/>
              </a:ext>
            </a:extLst>
          </p:cNvPr>
          <p:cNvSpPr/>
          <p:nvPr userDrawn="1"/>
        </p:nvSpPr>
        <p:spPr>
          <a:xfrm>
            <a:off x="10242565" y="456933"/>
            <a:ext cx="1492211" cy="309247"/>
          </a:xfrm>
          <a:custGeom>
            <a:avLst/>
            <a:gdLst>
              <a:gd name="connsiteX0" fmla="*/ 420114 w 1492211"/>
              <a:gd name="connsiteY0" fmla="*/ 50 h 309247"/>
              <a:gd name="connsiteX1" fmla="*/ 570196 w 1492211"/>
              <a:gd name="connsiteY1" fmla="*/ 149310 h 309247"/>
              <a:gd name="connsiteX2" fmla="*/ 420114 w 1492211"/>
              <a:gd name="connsiteY2" fmla="*/ 299376 h 309247"/>
              <a:gd name="connsiteX3" fmla="*/ 270468 w 1492211"/>
              <a:gd name="connsiteY3" fmla="*/ 149310 h 309247"/>
              <a:gd name="connsiteX4" fmla="*/ 420114 w 1492211"/>
              <a:gd name="connsiteY4" fmla="*/ 50 h 309247"/>
              <a:gd name="connsiteX5" fmla="*/ 420114 w 1492211"/>
              <a:gd name="connsiteY5" fmla="*/ 251702 h 309247"/>
              <a:gd name="connsiteX6" fmla="*/ 518241 w 1492211"/>
              <a:gd name="connsiteY6" fmla="*/ 149310 h 309247"/>
              <a:gd name="connsiteX7" fmla="*/ 420114 w 1492211"/>
              <a:gd name="connsiteY7" fmla="*/ 46930 h 309247"/>
              <a:gd name="connsiteX8" fmla="*/ 322000 w 1492211"/>
              <a:gd name="connsiteY8" fmla="*/ 149310 h 309247"/>
              <a:gd name="connsiteX9" fmla="*/ 420114 w 1492211"/>
              <a:gd name="connsiteY9" fmla="*/ 251702 h 309247"/>
              <a:gd name="connsiteX10" fmla="*/ 1058244 w 1492211"/>
              <a:gd name="connsiteY10" fmla="*/ 50 h 309247"/>
              <a:gd name="connsiteX11" fmla="*/ 1208313 w 1492211"/>
              <a:gd name="connsiteY11" fmla="*/ 149310 h 309247"/>
              <a:gd name="connsiteX12" fmla="*/ 1058244 w 1492211"/>
              <a:gd name="connsiteY12" fmla="*/ 299376 h 309247"/>
              <a:gd name="connsiteX13" fmla="*/ 908585 w 1492211"/>
              <a:gd name="connsiteY13" fmla="*/ 149310 h 309247"/>
              <a:gd name="connsiteX14" fmla="*/ 1058244 w 1492211"/>
              <a:gd name="connsiteY14" fmla="*/ 50 h 309247"/>
              <a:gd name="connsiteX15" fmla="*/ 1058244 w 1492211"/>
              <a:gd name="connsiteY15" fmla="*/ 251702 h 309247"/>
              <a:gd name="connsiteX16" fmla="*/ 1156359 w 1492211"/>
              <a:gd name="connsiteY16" fmla="*/ 149310 h 309247"/>
              <a:gd name="connsiteX17" fmla="*/ 1058244 w 1492211"/>
              <a:gd name="connsiteY17" fmla="*/ 46930 h 309247"/>
              <a:gd name="connsiteX18" fmla="*/ 960117 w 1492211"/>
              <a:gd name="connsiteY18" fmla="*/ 149310 h 309247"/>
              <a:gd name="connsiteX19" fmla="*/ 1058244 w 1492211"/>
              <a:gd name="connsiteY19" fmla="*/ 251702 h 309247"/>
              <a:gd name="connsiteX20" fmla="*/ 825704 w 1492211"/>
              <a:gd name="connsiteY20" fmla="*/ 5395 h 309247"/>
              <a:gd name="connsiteX21" fmla="*/ 885157 w 1492211"/>
              <a:gd name="connsiteY21" fmla="*/ 5395 h 309247"/>
              <a:gd name="connsiteX22" fmla="*/ 736294 w 1492211"/>
              <a:gd name="connsiteY22" fmla="*/ 309248 h 309247"/>
              <a:gd name="connsiteX23" fmla="*/ 587866 w 1492211"/>
              <a:gd name="connsiteY23" fmla="*/ 5395 h 309247"/>
              <a:gd name="connsiteX24" fmla="*/ 646884 w 1492211"/>
              <a:gd name="connsiteY24" fmla="*/ 5395 h 309247"/>
              <a:gd name="connsiteX25" fmla="*/ 736294 w 1492211"/>
              <a:gd name="connsiteY25" fmla="*/ 207699 h 309247"/>
              <a:gd name="connsiteX26" fmla="*/ 825704 w 1492211"/>
              <a:gd name="connsiteY26" fmla="*/ 5395 h 309247"/>
              <a:gd name="connsiteX27" fmla="*/ 1319385 w 1492211"/>
              <a:gd name="connsiteY27" fmla="*/ 84384 h 309247"/>
              <a:gd name="connsiteX28" fmla="*/ 1382669 w 1492211"/>
              <a:gd name="connsiteY28" fmla="*/ 44933 h 309247"/>
              <a:gd name="connsiteX29" fmla="*/ 1462938 w 1492211"/>
              <a:gd name="connsiteY29" fmla="*/ 67728 h 309247"/>
              <a:gd name="connsiteX30" fmla="*/ 1462938 w 1492211"/>
              <a:gd name="connsiteY30" fmla="*/ 16594 h 309247"/>
              <a:gd name="connsiteX31" fmla="*/ 1383079 w 1492211"/>
              <a:gd name="connsiteY31" fmla="*/ 87 h 309247"/>
              <a:gd name="connsiteX32" fmla="*/ 1265677 w 1492211"/>
              <a:gd name="connsiteY32" fmla="*/ 86902 h 309247"/>
              <a:gd name="connsiteX33" fmla="*/ 1438876 w 1492211"/>
              <a:gd name="connsiteY33" fmla="*/ 216455 h 309247"/>
              <a:gd name="connsiteX34" fmla="*/ 1374337 w 1492211"/>
              <a:gd name="connsiteY34" fmla="*/ 254244 h 309247"/>
              <a:gd name="connsiteX35" fmla="*/ 1278162 w 1492211"/>
              <a:gd name="connsiteY35" fmla="*/ 222272 h 309247"/>
              <a:gd name="connsiteX36" fmla="*/ 1278162 w 1492211"/>
              <a:gd name="connsiteY36" fmla="*/ 222371 h 309247"/>
              <a:gd name="connsiteX37" fmla="*/ 1278162 w 1492211"/>
              <a:gd name="connsiteY37" fmla="*/ 276754 h 309247"/>
              <a:gd name="connsiteX38" fmla="*/ 1374387 w 1492211"/>
              <a:gd name="connsiteY38" fmla="*/ 299078 h 309247"/>
              <a:gd name="connsiteX39" fmla="*/ 1492211 w 1492211"/>
              <a:gd name="connsiteY39" fmla="*/ 212709 h 309247"/>
              <a:gd name="connsiteX40" fmla="*/ 1319460 w 1492211"/>
              <a:gd name="connsiteY40" fmla="*/ 84384 h 309247"/>
              <a:gd name="connsiteX41" fmla="*/ 1319385 w 1492211"/>
              <a:gd name="connsiteY41" fmla="*/ 84384 h 309247"/>
              <a:gd name="connsiteX42" fmla="*/ 53733 w 1492211"/>
              <a:gd name="connsiteY42" fmla="*/ 84310 h 309247"/>
              <a:gd name="connsiteX43" fmla="*/ 117029 w 1492211"/>
              <a:gd name="connsiteY43" fmla="*/ 44859 h 309247"/>
              <a:gd name="connsiteX44" fmla="*/ 196938 w 1492211"/>
              <a:gd name="connsiteY44" fmla="*/ 67443 h 309247"/>
              <a:gd name="connsiteX45" fmla="*/ 196938 w 1492211"/>
              <a:gd name="connsiteY45" fmla="*/ 16334 h 309247"/>
              <a:gd name="connsiteX46" fmla="*/ 117439 w 1492211"/>
              <a:gd name="connsiteY46" fmla="*/ 0 h 309247"/>
              <a:gd name="connsiteX47" fmla="*/ 0 w 1492211"/>
              <a:gd name="connsiteY47" fmla="*/ 86815 h 309247"/>
              <a:gd name="connsiteX48" fmla="*/ 173249 w 1492211"/>
              <a:gd name="connsiteY48" fmla="*/ 216405 h 309247"/>
              <a:gd name="connsiteX49" fmla="*/ 108697 w 1492211"/>
              <a:gd name="connsiteY49" fmla="*/ 254207 h 309247"/>
              <a:gd name="connsiteX50" fmla="*/ 12497 w 1492211"/>
              <a:gd name="connsiteY50" fmla="*/ 222222 h 309247"/>
              <a:gd name="connsiteX51" fmla="*/ 12497 w 1492211"/>
              <a:gd name="connsiteY51" fmla="*/ 222346 h 309247"/>
              <a:gd name="connsiteX52" fmla="*/ 12497 w 1492211"/>
              <a:gd name="connsiteY52" fmla="*/ 276729 h 309247"/>
              <a:gd name="connsiteX53" fmla="*/ 108759 w 1492211"/>
              <a:gd name="connsiteY53" fmla="*/ 299053 h 309247"/>
              <a:gd name="connsiteX54" fmla="*/ 226621 w 1492211"/>
              <a:gd name="connsiteY54" fmla="*/ 212660 h 309247"/>
              <a:gd name="connsiteX55" fmla="*/ 53733 w 1492211"/>
              <a:gd name="connsiteY55" fmla="*/ 84310 h 3092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Lst>
            <a:rect l="l" t="t" r="r" b="b"/>
            <a:pathLst>
              <a:path w="1492211" h="309247">
                <a:moveTo>
                  <a:pt x="420114" y="50"/>
                </a:moveTo>
                <a:cubicBezTo>
                  <a:pt x="506291" y="50"/>
                  <a:pt x="570196" y="63375"/>
                  <a:pt x="570196" y="149310"/>
                </a:cubicBezTo>
                <a:cubicBezTo>
                  <a:pt x="570196" y="235244"/>
                  <a:pt x="507112" y="299376"/>
                  <a:pt x="420114" y="299376"/>
                </a:cubicBezTo>
                <a:cubicBezTo>
                  <a:pt x="333540" y="299376"/>
                  <a:pt x="270468" y="235232"/>
                  <a:pt x="270468" y="149310"/>
                </a:cubicBezTo>
                <a:cubicBezTo>
                  <a:pt x="270468" y="63387"/>
                  <a:pt x="334771" y="50"/>
                  <a:pt x="420114" y="50"/>
                </a:cubicBezTo>
                <a:close/>
                <a:moveTo>
                  <a:pt x="420114" y="251702"/>
                </a:moveTo>
                <a:cubicBezTo>
                  <a:pt x="477839" y="251702"/>
                  <a:pt x="518241" y="208518"/>
                  <a:pt x="518241" y="149310"/>
                </a:cubicBezTo>
                <a:cubicBezTo>
                  <a:pt x="518241" y="90102"/>
                  <a:pt x="478249" y="46930"/>
                  <a:pt x="420114" y="46930"/>
                </a:cubicBezTo>
                <a:cubicBezTo>
                  <a:pt x="362812" y="46930"/>
                  <a:pt x="322000" y="90102"/>
                  <a:pt x="322000" y="149310"/>
                </a:cubicBezTo>
                <a:cubicBezTo>
                  <a:pt x="322000" y="208518"/>
                  <a:pt x="362812" y="251702"/>
                  <a:pt x="420114" y="251702"/>
                </a:cubicBezTo>
                <a:close/>
                <a:moveTo>
                  <a:pt x="1058244" y="50"/>
                </a:moveTo>
                <a:cubicBezTo>
                  <a:pt x="1144408" y="50"/>
                  <a:pt x="1208313" y="63375"/>
                  <a:pt x="1208313" y="149310"/>
                </a:cubicBezTo>
                <a:cubicBezTo>
                  <a:pt x="1208313" y="235244"/>
                  <a:pt x="1145241" y="299376"/>
                  <a:pt x="1058244" y="299376"/>
                </a:cubicBezTo>
                <a:cubicBezTo>
                  <a:pt x="971657" y="299376"/>
                  <a:pt x="908585" y="235232"/>
                  <a:pt x="908585" y="149310"/>
                </a:cubicBezTo>
                <a:cubicBezTo>
                  <a:pt x="908585" y="63387"/>
                  <a:pt x="972950" y="50"/>
                  <a:pt x="1058244" y="50"/>
                </a:cubicBezTo>
                <a:close/>
                <a:moveTo>
                  <a:pt x="1058244" y="251702"/>
                </a:moveTo>
                <a:cubicBezTo>
                  <a:pt x="1115956" y="251702"/>
                  <a:pt x="1156359" y="208518"/>
                  <a:pt x="1156359" y="149310"/>
                </a:cubicBezTo>
                <a:cubicBezTo>
                  <a:pt x="1156359" y="90102"/>
                  <a:pt x="1116367" y="46930"/>
                  <a:pt x="1058244" y="46930"/>
                </a:cubicBezTo>
                <a:cubicBezTo>
                  <a:pt x="1000930" y="46930"/>
                  <a:pt x="960117" y="90102"/>
                  <a:pt x="960117" y="149310"/>
                </a:cubicBezTo>
                <a:cubicBezTo>
                  <a:pt x="960117" y="208518"/>
                  <a:pt x="1001042" y="251702"/>
                  <a:pt x="1058244" y="251702"/>
                </a:cubicBezTo>
                <a:close/>
                <a:moveTo>
                  <a:pt x="825704" y="5395"/>
                </a:moveTo>
                <a:lnTo>
                  <a:pt x="885157" y="5395"/>
                </a:lnTo>
                <a:lnTo>
                  <a:pt x="736294" y="309248"/>
                </a:lnTo>
                <a:lnTo>
                  <a:pt x="587866" y="5395"/>
                </a:lnTo>
                <a:lnTo>
                  <a:pt x="646884" y="5395"/>
                </a:lnTo>
                <a:lnTo>
                  <a:pt x="736294" y="207699"/>
                </a:lnTo>
                <a:lnTo>
                  <a:pt x="825704" y="5395"/>
                </a:lnTo>
                <a:close/>
                <a:moveTo>
                  <a:pt x="1319385" y="84384"/>
                </a:moveTo>
                <a:cubicBezTo>
                  <a:pt x="1319385" y="62370"/>
                  <a:pt x="1337703" y="44933"/>
                  <a:pt x="1382669" y="44933"/>
                </a:cubicBezTo>
                <a:cubicBezTo>
                  <a:pt x="1408037" y="44933"/>
                  <a:pt x="1436737" y="52374"/>
                  <a:pt x="1462938" y="67728"/>
                </a:cubicBezTo>
                <a:lnTo>
                  <a:pt x="1462938" y="16594"/>
                </a:lnTo>
                <a:cubicBezTo>
                  <a:pt x="1439535" y="5928"/>
                  <a:pt x="1410835" y="87"/>
                  <a:pt x="1383079" y="87"/>
                </a:cubicBezTo>
                <a:cubicBezTo>
                  <a:pt x="1303145" y="87"/>
                  <a:pt x="1265677" y="39947"/>
                  <a:pt x="1265677" y="86902"/>
                </a:cubicBezTo>
                <a:cubicBezTo>
                  <a:pt x="1265677" y="194801"/>
                  <a:pt x="1438876" y="153750"/>
                  <a:pt x="1438876" y="216455"/>
                </a:cubicBezTo>
                <a:cubicBezTo>
                  <a:pt x="1438876" y="238047"/>
                  <a:pt x="1419726" y="254244"/>
                  <a:pt x="1374337" y="254244"/>
                </a:cubicBezTo>
                <a:cubicBezTo>
                  <a:pt x="1338523" y="254244"/>
                  <a:pt x="1301479" y="240949"/>
                  <a:pt x="1278162" y="222272"/>
                </a:cubicBezTo>
                <a:lnTo>
                  <a:pt x="1278162" y="222371"/>
                </a:lnTo>
                <a:lnTo>
                  <a:pt x="1278162" y="276754"/>
                </a:lnTo>
                <a:cubicBezTo>
                  <a:pt x="1303493" y="290397"/>
                  <a:pt x="1338921" y="299078"/>
                  <a:pt x="1374387" y="299078"/>
                </a:cubicBezTo>
                <a:cubicBezTo>
                  <a:pt x="1454321" y="299078"/>
                  <a:pt x="1492211" y="259218"/>
                  <a:pt x="1492211" y="212709"/>
                </a:cubicBezTo>
                <a:cubicBezTo>
                  <a:pt x="1492236" y="105964"/>
                  <a:pt x="1319460" y="146246"/>
                  <a:pt x="1319460" y="84384"/>
                </a:cubicBezTo>
                <a:lnTo>
                  <a:pt x="1319385" y="84384"/>
                </a:lnTo>
                <a:close/>
                <a:moveTo>
                  <a:pt x="53733" y="84310"/>
                </a:moveTo>
                <a:cubicBezTo>
                  <a:pt x="53733" y="62296"/>
                  <a:pt x="72050" y="44859"/>
                  <a:pt x="117029" y="44859"/>
                </a:cubicBezTo>
                <a:cubicBezTo>
                  <a:pt x="142285" y="44859"/>
                  <a:pt x="170836" y="52300"/>
                  <a:pt x="196938" y="67443"/>
                </a:cubicBezTo>
                <a:lnTo>
                  <a:pt x="196938" y="16334"/>
                </a:lnTo>
                <a:cubicBezTo>
                  <a:pt x="173609" y="5804"/>
                  <a:pt x="145045" y="0"/>
                  <a:pt x="117439" y="0"/>
                </a:cubicBezTo>
                <a:cubicBezTo>
                  <a:pt x="37480" y="0"/>
                  <a:pt x="0" y="39873"/>
                  <a:pt x="0" y="86815"/>
                </a:cubicBezTo>
                <a:cubicBezTo>
                  <a:pt x="0" y="194813"/>
                  <a:pt x="173249" y="153688"/>
                  <a:pt x="173249" y="216405"/>
                </a:cubicBezTo>
                <a:cubicBezTo>
                  <a:pt x="173249" y="237997"/>
                  <a:pt x="154098" y="254207"/>
                  <a:pt x="108697" y="254207"/>
                </a:cubicBezTo>
                <a:cubicBezTo>
                  <a:pt x="72883" y="254207"/>
                  <a:pt x="35814" y="240912"/>
                  <a:pt x="12497" y="222222"/>
                </a:cubicBezTo>
                <a:lnTo>
                  <a:pt x="12497" y="222346"/>
                </a:lnTo>
                <a:lnTo>
                  <a:pt x="12497" y="276729"/>
                </a:lnTo>
                <a:cubicBezTo>
                  <a:pt x="37841" y="290372"/>
                  <a:pt x="73281" y="299053"/>
                  <a:pt x="108759" y="299053"/>
                </a:cubicBezTo>
                <a:cubicBezTo>
                  <a:pt x="188718" y="299053"/>
                  <a:pt x="226621" y="259168"/>
                  <a:pt x="226621" y="212660"/>
                </a:cubicBezTo>
                <a:cubicBezTo>
                  <a:pt x="226559" y="105914"/>
                  <a:pt x="53733" y="146197"/>
                  <a:pt x="53733" y="84310"/>
                </a:cubicBezTo>
                <a:close/>
              </a:path>
            </a:pathLst>
          </a:custGeom>
          <a:solidFill>
            <a:schemeClr val="tx1"/>
          </a:solidFill>
          <a:ln w="1238" cap="flat">
            <a:noFill/>
            <a:prstDash val="solid"/>
            <a:miter/>
          </a:ln>
        </p:spPr>
        <p:txBody>
          <a:bodyPr rtlCol="0" anchor="ctr"/>
          <a:lstStyle/>
          <a:p>
            <a:endParaRPr lang="en-US"/>
          </a:p>
        </p:txBody>
      </p:sp>
    </p:spTree>
    <p:extLst>
      <p:ext uri="{BB962C8B-B14F-4D97-AF65-F5344CB8AC3E}">
        <p14:creationId xmlns:p14="http://schemas.microsoft.com/office/powerpoint/2010/main" val="2409470555"/>
      </p:ext>
    </p:extLst>
  </p:cSld>
  <p:clrMapOvr>
    <a:masterClrMapping/>
  </p:clrMapOvr>
</p:sldLayout>
</file>

<file path=ppt/slideLayouts/slideLayout18.xml><?xml version="1.0" encoding="utf-8"?>
<p:sldLayout xmlns:a="http://schemas.openxmlformats.org/drawingml/2006/main" xmlns:r="http://schemas.openxmlformats.org/officeDocument/2006/relationships" xmlns:p="http://schemas.openxmlformats.org/presentationml/2006/main" preserve="1" userDrawn="1">
  <p:cSld name="Short Agenda - Editable - Purple">
    <p:spTree>
      <p:nvGrpSpPr>
        <p:cNvPr id="1" name=""/>
        <p:cNvGrpSpPr/>
        <p:nvPr/>
      </p:nvGrpSpPr>
      <p:grpSpPr>
        <a:xfrm>
          <a:off x="0" y="0"/>
          <a:ext cx="0" cy="0"/>
          <a:chOff x="0" y="0"/>
          <a:chExt cx="0" cy="0"/>
        </a:xfrm>
      </p:grpSpPr>
      <p:sp>
        <p:nvSpPr>
          <p:cNvPr id="34" name="Picture Placeholder 33">
            <a:extLst>
              <a:ext uri="{FF2B5EF4-FFF2-40B4-BE49-F238E27FC236}">
                <a16:creationId xmlns:a16="http://schemas.microsoft.com/office/drawing/2014/main" id="{E3969764-F92E-F003-212E-0079EA48A966}"/>
              </a:ext>
            </a:extLst>
          </p:cNvPr>
          <p:cNvSpPr>
            <a:spLocks noGrp="1"/>
          </p:cNvSpPr>
          <p:nvPr>
            <p:ph type="pic" sz="quarter" idx="22" hasCustomPrompt="1"/>
          </p:nvPr>
        </p:nvSpPr>
        <p:spPr>
          <a:xfrm>
            <a:off x="454662" y="457198"/>
            <a:ext cx="4232980" cy="5086882"/>
          </a:xfrm>
          <a:custGeom>
            <a:avLst/>
            <a:gdLst>
              <a:gd name="connsiteX0" fmla="*/ 0 w 4232980"/>
              <a:gd name="connsiteY0" fmla="*/ 4319915 h 5086882"/>
              <a:gd name="connsiteX1" fmla="*/ 94258 w 4232980"/>
              <a:gd name="connsiteY1" fmla="*/ 4326245 h 5086882"/>
              <a:gd name="connsiteX2" fmla="*/ 667979 w 4232980"/>
              <a:gd name="connsiteY2" fmla="*/ 4763140 h 5086882"/>
              <a:gd name="connsiteX3" fmla="*/ 737758 w 4232980"/>
              <a:gd name="connsiteY3" fmla="*/ 5059723 h 5086882"/>
              <a:gd name="connsiteX4" fmla="*/ 735935 w 4232980"/>
              <a:gd name="connsiteY4" fmla="*/ 5086882 h 5086882"/>
              <a:gd name="connsiteX5" fmla="*/ 165481 w 4232980"/>
              <a:gd name="connsiteY5" fmla="*/ 5086882 h 5086882"/>
              <a:gd name="connsiteX6" fmla="*/ 164842 w 4232980"/>
              <a:gd name="connsiteY6" fmla="*/ 5086882 h 5086882"/>
              <a:gd name="connsiteX7" fmla="*/ 0 w 4232980"/>
              <a:gd name="connsiteY7" fmla="*/ 4922040 h 5086882"/>
              <a:gd name="connsiteX8" fmla="*/ 0 w 4232980"/>
              <a:gd name="connsiteY8" fmla="*/ 4921401 h 5086882"/>
              <a:gd name="connsiteX9" fmla="*/ 0 w 4232980"/>
              <a:gd name="connsiteY9" fmla="*/ 4283860 h 5086882"/>
              <a:gd name="connsiteX10" fmla="*/ 100105 w 4232980"/>
              <a:gd name="connsiteY10" fmla="*/ 4290580 h 5086882"/>
              <a:gd name="connsiteX11" fmla="*/ 700815 w 4232980"/>
              <a:gd name="connsiteY11" fmla="*/ 4748050 h 5086882"/>
              <a:gd name="connsiteX12" fmla="*/ 773876 w 4232980"/>
              <a:gd name="connsiteY12" fmla="*/ 5058575 h 5086882"/>
              <a:gd name="connsiteX13" fmla="*/ 773346 w 4232980"/>
              <a:gd name="connsiteY13" fmla="*/ 5086882 h 5086882"/>
              <a:gd name="connsiteX14" fmla="*/ 754559 w 4232980"/>
              <a:gd name="connsiteY14" fmla="*/ 5086882 h 5086882"/>
              <a:gd name="connsiteX15" fmla="*/ 751531 w 4232980"/>
              <a:gd name="connsiteY15" fmla="*/ 5086882 h 5086882"/>
              <a:gd name="connsiteX16" fmla="*/ 738959 w 4232980"/>
              <a:gd name="connsiteY16" fmla="*/ 5086882 h 5086882"/>
              <a:gd name="connsiteX17" fmla="*/ 740789 w 4232980"/>
              <a:gd name="connsiteY17" fmla="*/ 5059618 h 5086882"/>
              <a:gd name="connsiteX18" fmla="*/ 670731 w 4232980"/>
              <a:gd name="connsiteY18" fmla="*/ 4761875 h 5086882"/>
              <a:gd name="connsiteX19" fmla="*/ 94761 w 4232980"/>
              <a:gd name="connsiteY19" fmla="*/ 4323236 h 5086882"/>
              <a:gd name="connsiteX20" fmla="*/ 0 w 4232980"/>
              <a:gd name="connsiteY20" fmla="*/ 4316876 h 5086882"/>
              <a:gd name="connsiteX21" fmla="*/ 0 w 4232980"/>
              <a:gd name="connsiteY21" fmla="*/ 4314516 h 5086882"/>
              <a:gd name="connsiteX22" fmla="*/ 0 w 4232980"/>
              <a:gd name="connsiteY22" fmla="*/ 4247829 h 5086882"/>
              <a:gd name="connsiteX23" fmla="*/ 105932 w 4232980"/>
              <a:gd name="connsiteY23" fmla="*/ 4254943 h 5086882"/>
              <a:gd name="connsiteX24" fmla="*/ 733650 w 4232980"/>
              <a:gd name="connsiteY24" fmla="*/ 4732960 h 5086882"/>
              <a:gd name="connsiteX25" fmla="*/ 809997 w 4232980"/>
              <a:gd name="connsiteY25" fmla="*/ 5057456 h 5086882"/>
              <a:gd name="connsiteX26" fmla="*/ 809446 w 4232980"/>
              <a:gd name="connsiteY26" fmla="*/ 5086882 h 5086882"/>
              <a:gd name="connsiteX27" fmla="*/ 790697 w 4232980"/>
              <a:gd name="connsiteY27" fmla="*/ 5086882 h 5086882"/>
              <a:gd name="connsiteX28" fmla="*/ 787668 w 4232980"/>
              <a:gd name="connsiteY28" fmla="*/ 5086882 h 5086882"/>
              <a:gd name="connsiteX29" fmla="*/ 776366 w 4232980"/>
              <a:gd name="connsiteY29" fmla="*/ 5086882 h 5086882"/>
              <a:gd name="connsiteX30" fmla="*/ 776898 w 4232980"/>
              <a:gd name="connsiteY30" fmla="*/ 5058474 h 5086882"/>
              <a:gd name="connsiteX31" fmla="*/ 703567 w 4232980"/>
              <a:gd name="connsiteY31" fmla="*/ 4746785 h 5086882"/>
              <a:gd name="connsiteX32" fmla="*/ 100589 w 4232980"/>
              <a:gd name="connsiteY32" fmla="*/ 4287599 h 5086882"/>
              <a:gd name="connsiteX33" fmla="*/ 0 w 4232980"/>
              <a:gd name="connsiteY33" fmla="*/ 4280846 h 5086882"/>
              <a:gd name="connsiteX34" fmla="*/ 0 w 4232980"/>
              <a:gd name="connsiteY34" fmla="*/ 4280590 h 5086882"/>
              <a:gd name="connsiteX35" fmla="*/ 0 w 4232980"/>
              <a:gd name="connsiteY35" fmla="*/ 4277561 h 5086882"/>
              <a:gd name="connsiteX36" fmla="*/ 0 w 4232980"/>
              <a:gd name="connsiteY36" fmla="*/ 4211774 h 5086882"/>
              <a:gd name="connsiteX37" fmla="*/ 111778 w 4232980"/>
              <a:gd name="connsiteY37" fmla="*/ 4219277 h 5086882"/>
              <a:gd name="connsiteX38" fmla="*/ 766486 w 4232980"/>
              <a:gd name="connsiteY38" fmla="*/ 4717869 h 5086882"/>
              <a:gd name="connsiteX39" fmla="*/ 846115 w 4232980"/>
              <a:gd name="connsiteY39" fmla="*/ 5056308 h 5086882"/>
              <a:gd name="connsiteX40" fmla="*/ 845543 w 4232980"/>
              <a:gd name="connsiteY40" fmla="*/ 5086882 h 5086882"/>
              <a:gd name="connsiteX41" fmla="*/ 826834 w 4232980"/>
              <a:gd name="connsiteY41" fmla="*/ 5086882 h 5086882"/>
              <a:gd name="connsiteX42" fmla="*/ 823805 w 4232980"/>
              <a:gd name="connsiteY42" fmla="*/ 5086882 h 5086882"/>
              <a:gd name="connsiteX43" fmla="*/ 812476 w 4232980"/>
              <a:gd name="connsiteY43" fmla="*/ 5086882 h 5086882"/>
              <a:gd name="connsiteX44" fmla="*/ 813028 w 4232980"/>
              <a:gd name="connsiteY44" fmla="*/ 5057351 h 5086882"/>
              <a:gd name="connsiteX45" fmla="*/ 736402 w 4232980"/>
              <a:gd name="connsiteY45" fmla="*/ 4731695 h 5086882"/>
              <a:gd name="connsiteX46" fmla="*/ 106435 w 4232980"/>
              <a:gd name="connsiteY46" fmla="*/ 4251933 h 5086882"/>
              <a:gd name="connsiteX47" fmla="*/ 0 w 4232980"/>
              <a:gd name="connsiteY47" fmla="*/ 4244790 h 5086882"/>
              <a:gd name="connsiteX48" fmla="*/ 0 w 4232980"/>
              <a:gd name="connsiteY48" fmla="*/ 4244454 h 5086882"/>
              <a:gd name="connsiteX49" fmla="*/ 0 w 4232980"/>
              <a:gd name="connsiteY49" fmla="*/ 4241424 h 5086882"/>
              <a:gd name="connsiteX50" fmla="*/ 0 w 4232980"/>
              <a:gd name="connsiteY50" fmla="*/ 4172893 h 5086882"/>
              <a:gd name="connsiteX51" fmla="*/ 30160 w 4232980"/>
              <a:gd name="connsiteY51" fmla="*/ 4173456 h 5086882"/>
              <a:gd name="connsiteX52" fmla="*/ 799320 w 4232980"/>
              <a:gd name="connsiteY52" fmla="*/ 4702780 h 5086882"/>
              <a:gd name="connsiteX53" fmla="*/ 882235 w 4232980"/>
              <a:gd name="connsiteY53" fmla="*/ 5055190 h 5086882"/>
              <a:gd name="connsiteX54" fmla="*/ 881641 w 4232980"/>
              <a:gd name="connsiteY54" fmla="*/ 5086882 h 5086882"/>
              <a:gd name="connsiteX55" fmla="*/ 862971 w 4232980"/>
              <a:gd name="connsiteY55" fmla="*/ 5086882 h 5086882"/>
              <a:gd name="connsiteX56" fmla="*/ 859942 w 4232980"/>
              <a:gd name="connsiteY56" fmla="*/ 5086882 h 5086882"/>
              <a:gd name="connsiteX57" fmla="*/ 848562 w 4232980"/>
              <a:gd name="connsiteY57" fmla="*/ 5086882 h 5086882"/>
              <a:gd name="connsiteX58" fmla="*/ 849137 w 4232980"/>
              <a:gd name="connsiteY58" fmla="*/ 5056207 h 5086882"/>
              <a:gd name="connsiteX59" fmla="*/ 769238 w 4232980"/>
              <a:gd name="connsiteY59" fmla="*/ 4716605 h 5086882"/>
              <a:gd name="connsiteX60" fmla="*/ 112262 w 4232980"/>
              <a:gd name="connsiteY60" fmla="*/ 4216297 h 5086882"/>
              <a:gd name="connsiteX61" fmla="*/ 0 w 4232980"/>
              <a:gd name="connsiteY61" fmla="*/ 4208760 h 5086882"/>
              <a:gd name="connsiteX62" fmla="*/ 0 w 4232980"/>
              <a:gd name="connsiteY62" fmla="*/ 4208316 h 5086882"/>
              <a:gd name="connsiteX63" fmla="*/ 0 w 4232980"/>
              <a:gd name="connsiteY63" fmla="*/ 4205287 h 5086882"/>
              <a:gd name="connsiteX64" fmla="*/ 0 w 4232980"/>
              <a:gd name="connsiteY64" fmla="*/ 4136807 h 5086882"/>
              <a:gd name="connsiteX65" fmla="*/ 32522 w 4232980"/>
              <a:gd name="connsiteY65" fmla="*/ 4137416 h 5086882"/>
              <a:gd name="connsiteX66" fmla="*/ 832156 w 4232980"/>
              <a:gd name="connsiteY66" fmla="*/ 4687690 h 5086882"/>
              <a:gd name="connsiteX67" fmla="*/ 918353 w 4232980"/>
              <a:gd name="connsiteY67" fmla="*/ 5054042 h 5086882"/>
              <a:gd name="connsiteX68" fmla="*/ 917739 w 4232980"/>
              <a:gd name="connsiteY68" fmla="*/ 5086882 h 5086882"/>
              <a:gd name="connsiteX69" fmla="*/ 899107 w 4232980"/>
              <a:gd name="connsiteY69" fmla="*/ 5086882 h 5086882"/>
              <a:gd name="connsiteX70" fmla="*/ 896079 w 4232980"/>
              <a:gd name="connsiteY70" fmla="*/ 5086882 h 5086882"/>
              <a:gd name="connsiteX71" fmla="*/ 884671 w 4232980"/>
              <a:gd name="connsiteY71" fmla="*/ 5086882 h 5086882"/>
              <a:gd name="connsiteX72" fmla="*/ 885266 w 4232980"/>
              <a:gd name="connsiteY72" fmla="*/ 5055085 h 5086882"/>
              <a:gd name="connsiteX73" fmla="*/ 802072 w 4232980"/>
              <a:gd name="connsiteY73" fmla="*/ 4701515 h 5086882"/>
              <a:gd name="connsiteX74" fmla="*/ 30353 w 4232980"/>
              <a:gd name="connsiteY74" fmla="*/ 4170441 h 5086882"/>
              <a:gd name="connsiteX75" fmla="*/ 0 w 4232980"/>
              <a:gd name="connsiteY75" fmla="*/ 4169873 h 5086882"/>
              <a:gd name="connsiteX76" fmla="*/ 0 w 4232980"/>
              <a:gd name="connsiteY76" fmla="*/ 4169151 h 5086882"/>
              <a:gd name="connsiteX77" fmla="*/ 0 w 4232980"/>
              <a:gd name="connsiteY77" fmla="*/ 4100697 h 5086882"/>
              <a:gd name="connsiteX78" fmla="*/ 34906 w 4232980"/>
              <a:gd name="connsiteY78" fmla="*/ 4101349 h 5086882"/>
              <a:gd name="connsiteX79" fmla="*/ 864991 w 4232980"/>
              <a:gd name="connsiteY79" fmla="*/ 4672599 h 5086882"/>
              <a:gd name="connsiteX80" fmla="*/ 954474 w 4232980"/>
              <a:gd name="connsiteY80" fmla="*/ 5052923 h 5086882"/>
              <a:gd name="connsiteX81" fmla="*/ 953838 w 4232980"/>
              <a:gd name="connsiteY81" fmla="*/ 5086882 h 5086882"/>
              <a:gd name="connsiteX82" fmla="*/ 935244 w 4232980"/>
              <a:gd name="connsiteY82" fmla="*/ 5086882 h 5086882"/>
              <a:gd name="connsiteX83" fmla="*/ 932216 w 4232980"/>
              <a:gd name="connsiteY83" fmla="*/ 5086882 h 5086882"/>
              <a:gd name="connsiteX84" fmla="*/ 920758 w 4232980"/>
              <a:gd name="connsiteY84" fmla="*/ 5086882 h 5086882"/>
              <a:gd name="connsiteX85" fmla="*/ 921375 w 4232980"/>
              <a:gd name="connsiteY85" fmla="*/ 5053941 h 5086882"/>
              <a:gd name="connsiteX86" fmla="*/ 834908 w 4232980"/>
              <a:gd name="connsiteY86" fmla="*/ 4686426 h 5086882"/>
              <a:gd name="connsiteX87" fmla="*/ 32715 w 4232980"/>
              <a:gd name="connsiteY87" fmla="*/ 4134401 h 5086882"/>
              <a:gd name="connsiteX88" fmla="*/ 0 w 4232980"/>
              <a:gd name="connsiteY88" fmla="*/ 4133788 h 5086882"/>
              <a:gd name="connsiteX89" fmla="*/ 0 w 4232980"/>
              <a:gd name="connsiteY89" fmla="*/ 4133015 h 5086882"/>
              <a:gd name="connsiteX90" fmla="*/ 0 w 4232980"/>
              <a:gd name="connsiteY90" fmla="*/ 4064611 h 5086882"/>
              <a:gd name="connsiteX91" fmla="*/ 37267 w 4232980"/>
              <a:gd name="connsiteY91" fmla="*/ 4065308 h 5086882"/>
              <a:gd name="connsiteX92" fmla="*/ 897827 w 4232980"/>
              <a:gd name="connsiteY92" fmla="*/ 4657509 h 5086882"/>
              <a:gd name="connsiteX93" fmla="*/ 990592 w 4232980"/>
              <a:gd name="connsiteY93" fmla="*/ 5051774 h 5086882"/>
              <a:gd name="connsiteX94" fmla="*/ 989935 w 4232980"/>
              <a:gd name="connsiteY94" fmla="*/ 5086882 h 5086882"/>
              <a:gd name="connsiteX95" fmla="*/ 971382 w 4232980"/>
              <a:gd name="connsiteY95" fmla="*/ 5086882 h 5086882"/>
              <a:gd name="connsiteX96" fmla="*/ 968353 w 4232980"/>
              <a:gd name="connsiteY96" fmla="*/ 5086882 h 5086882"/>
              <a:gd name="connsiteX97" fmla="*/ 956868 w 4232980"/>
              <a:gd name="connsiteY97" fmla="*/ 5086882 h 5086882"/>
              <a:gd name="connsiteX98" fmla="*/ 957505 w 4232980"/>
              <a:gd name="connsiteY98" fmla="*/ 5052818 h 5086882"/>
              <a:gd name="connsiteX99" fmla="*/ 867743 w 4232980"/>
              <a:gd name="connsiteY99" fmla="*/ 4671334 h 5086882"/>
              <a:gd name="connsiteX100" fmla="*/ 35099 w 4232980"/>
              <a:gd name="connsiteY100" fmla="*/ 4098334 h 5086882"/>
              <a:gd name="connsiteX101" fmla="*/ 0 w 4232980"/>
              <a:gd name="connsiteY101" fmla="*/ 4097678 h 5086882"/>
              <a:gd name="connsiteX102" fmla="*/ 0 w 4232980"/>
              <a:gd name="connsiteY102" fmla="*/ 4096877 h 5086882"/>
              <a:gd name="connsiteX103" fmla="*/ 0 w 4232980"/>
              <a:gd name="connsiteY103" fmla="*/ 4028526 h 5086882"/>
              <a:gd name="connsiteX104" fmla="*/ 39629 w 4232980"/>
              <a:gd name="connsiteY104" fmla="*/ 4029268 h 5086882"/>
              <a:gd name="connsiteX105" fmla="*/ 930661 w 4232980"/>
              <a:gd name="connsiteY105" fmla="*/ 4642419 h 5086882"/>
              <a:gd name="connsiteX106" fmla="*/ 1026700 w 4232980"/>
              <a:gd name="connsiteY106" fmla="*/ 5050630 h 5086882"/>
              <a:gd name="connsiteX107" fmla="*/ 1026021 w 4232980"/>
              <a:gd name="connsiteY107" fmla="*/ 5086882 h 5086882"/>
              <a:gd name="connsiteX108" fmla="*/ 1007519 w 4232980"/>
              <a:gd name="connsiteY108" fmla="*/ 5086882 h 5086882"/>
              <a:gd name="connsiteX109" fmla="*/ 1004490 w 4232980"/>
              <a:gd name="connsiteY109" fmla="*/ 5086882 h 5086882"/>
              <a:gd name="connsiteX110" fmla="*/ 992954 w 4232980"/>
              <a:gd name="connsiteY110" fmla="*/ 5086882 h 5086882"/>
              <a:gd name="connsiteX111" fmla="*/ 993614 w 4232980"/>
              <a:gd name="connsiteY111" fmla="*/ 5051673 h 5086882"/>
              <a:gd name="connsiteX112" fmla="*/ 900579 w 4232980"/>
              <a:gd name="connsiteY112" fmla="*/ 4656244 h 5086882"/>
              <a:gd name="connsiteX113" fmla="*/ 37460 w 4232980"/>
              <a:gd name="connsiteY113" fmla="*/ 4062293 h 5086882"/>
              <a:gd name="connsiteX114" fmla="*/ 0 w 4232980"/>
              <a:gd name="connsiteY114" fmla="*/ 4061591 h 5086882"/>
              <a:gd name="connsiteX115" fmla="*/ 0 w 4232980"/>
              <a:gd name="connsiteY115" fmla="*/ 4060740 h 5086882"/>
              <a:gd name="connsiteX116" fmla="*/ 0 w 4232980"/>
              <a:gd name="connsiteY116" fmla="*/ 3992415 h 5086882"/>
              <a:gd name="connsiteX117" fmla="*/ 42012 w 4232980"/>
              <a:gd name="connsiteY117" fmla="*/ 3993201 h 5086882"/>
              <a:gd name="connsiteX118" fmla="*/ 963497 w 4232980"/>
              <a:gd name="connsiteY118" fmla="*/ 4627329 h 5086882"/>
              <a:gd name="connsiteX119" fmla="*/ 1062830 w 4232980"/>
              <a:gd name="connsiteY119" fmla="*/ 5049508 h 5086882"/>
              <a:gd name="connsiteX120" fmla="*/ 1062130 w 4232980"/>
              <a:gd name="connsiteY120" fmla="*/ 5086882 h 5086882"/>
              <a:gd name="connsiteX121" fmla="*/ 1043656 w 4232980"/>
              <a:gd name="connsiteY121" fmla="*/ 5086882 h 5086882"/>
              <a:gd name="connsiteX122" fmla="*/ 1040628 w 4232980"/>
              <a:gd name="connsiteY122" fmla="*/ 5086882 h 5086882"/>
              <a:gd name="connsiteX123" fmla="*/ 1029063 w 4232980"/>
              <a:gd name="connsiteY123" fmla="*/ 5086882 h 5086882"/>
              <a:gd name="connsiteX124" fmla="*/ 1029743 w 4232980"/>
              <a:gd name="connsiteY124" fmla="*/ 5050551 h 5086882"/>
              <a:gd name="connsiteX125" fmla="*/ 933413 w 4232980"/>
              <a:gd name="connsiteY125" fmla="*/ 4641154 h 5086882"/>
              <a:gd name="connsiteX126" fmla="*/ 39844 w 4232980"/>
              <a:gd name="connsiteY126" fmla="*/ 4026227 h 5086882"/>
              <a:gd name="connsiteX127" fmla="*/ 0 w 4232980"/>
              <a:gd name="connsiteY127" fmla="*/ 4025482 h 5086882"/>
              <a:gd name="connsiteX128" fmla="*/ 0 w 4232980"/>
              <a:gd name="connsiteY128" fmla="*/ 4024604 h 5086882"/>
              <a:gd name="connsiteX129" fmla="*/ 0 w 4232980"/>
              <a:gd name="connsiteY129" fmla="*/ 3956329 h 5086882"/>
              <a:gd name="connsiteX130" fmla="*/ 44375 w 4232980"/>
              <a:gd name="connsiteY130" fmla="*/ 3957161 h 5086882"/>
              <a:gd name="connsiteX131" fmla="*/ 996332 w 4232980"/>
              <a:gd name="connsiteY131" fmla="*/ 4612239 h 5086882"/>
              <a:gd name="connsiteX132" fmla="*/ 1098939 w 4232980"/>
              <a:gd name="connsiteY132" fmla="*/ 5048363 h 5086882"/>
              <a:gd name="connsiteX133" fmla="*/ 1098217 w 4232980"/>
              <a:gd name="connsiteY133" fmla="*/ 5086882 h 5086882"/>
              <a:gd name="connsiteX134" fmla="*/ 1079793 w 4232980"/>
              <a:gd name="connsiteY134" fmla="*/ 5086882 h 5086882"/>
              <a:gd name="connsiteX135" fmla="*/ 1076765 w 4232980"/>
              <a:gd name="connsiteY135" fmla="*/ 5086882 h 5086882"/>
              <a:gd name="connsiteX136" fmla="*/ 1065150 w 4232980"/>
              <a:gd name="connsiteY136" fmla="*/ 5086882 h 5086882"/>
              <a:gd name="connsiteX137" fmla="*/ 1065852 w 4232980"/>
              <a:gd name="connsiteY137" fmla="*/ 5049407 h 5086882"/>
              <a:gd name="connsiteX138" fmla="*/ 966249 w 4232980"/>
              <a:gd name="connsiteY138" fmla="*/ 4626064 h 5086882"/>
              <a:gd name="connsiteX139" fmla="*/ 42205 w 4232980"/>
              <a:gd name="connsiteY139" fmla="*/ 3990186 h 5086882"/>
              <a:gd name="connsiteX140" fmla="*/ 0 w 4232980"/>
              <a:gd name="connsiteY140" fmla="*/ 3989396 h 5086882"/>
              <a:gd name="connsiteX141" fmla="*/ 0 w 4232980"/>
              <a:gd name="connsiteY141" fmla="*/ 3988468 h 5086882"/>
              <a:gd name="connsiteX142" fmla="*/ 0 w 4232980"/>
              <a:gd name="connsiteY142" fmla="*/ 3920219 h 5086882"/>
              <a:gd name="connsiteX143" fmla="*/ 46758 w 4232980"/>
              <a:gd name="connsiteY143" fmla="*/ 3921094 h 5086882"/>
              <a:gd name="connsiteX144" fmla="*/ 1029168 w 4232980"/>
              <a:gd name="connsiteY144" fmla="*/ 4597149 h 5086882"/>
              <a:gd name="connsiteX145" fmla="*/ 1135069 w 4232980"/>
              <a:gd name="connsiteY145" fmla="*/ 5047241 h 5086882"/>
              <a:gd name="connsiteX146" fmla="*/ 1134327 w 4232980"/>
              <a:gd name="connsiteY146" fmla="*/ 5086882 h 5086882"/>
              <a:gd name="connsiteX147" fmla="*/ 1115931 w 4232980"/>
              <a:gd name="connsiteY147" fmla="*/ 5086882 h 5086882"/>
              <a:gd name="connsiteX148" fmla="*/ 1112902 w 4232980"/>
              <a:gd name="connsiteY148" fmla="*/ 5086882 h 5086882"/>
              <a:gd name="connsiteX149" fmla="*/ 1101260 w 4232980"/>
              <a:gd name="connsiteY149" fmla="*/ 5086882 h 5086882"/>
              <a:gd name="connsiteX150" fmla="*/ 1101982 w 4232980"/>
              <a:gd name="connsiteY150" fmla="*/ 5048285 h 5086882"/>
              <a:gd name="connsiteX151" fmla="*/ 999084 w 4232980"/>
              <a:gd name="connsiteY151" fmla="*/ 4610974 h 5086882"/>
              <a:gd name="connsiteX152" fmla="*/ 44589 w 4232980"/>
              <a:gd name="connsiteY152" fmla="*/ 3954120 h 5086882"/>
              <a:gd name="connsiteX153" fmla="*/ 0 w 4232980"/>
              <a:gd name="connsiteY153" fmla="*/ 3953286 h 5086882"/>
              <a:gd name="connsiteX154" fmla="*/ 0 w 4232980"/>
              <a:gd name="connsiteY154" fmla="*/ 3952330 h 5086882"/>
              <a:gd name="connsiteX155" fmla="*/ 0 w 4232980"/>
              <a:gd name="connsiteY155" fmla="*/ 3883348 h 5086882"/>
              <a:gd name="connsiteX156" fmla="*/ 41323 w 4232980"/>
              <a:gd name="connsiteY156" fmla="*/ 3883813 h 5086882"/>
              <a:gd name="connsiteX157" fmla="*/ 387445 w 4232980"/>
              <a:gd name="connsiteY157" fmla="*/ 3957052 h 5086882"/>
              <a:gd name="connsiteX158" fmla="*/ 1062002 w 4232980"/>
              <a:gd name="connsiteY158" fmla="*/ 4582059 h 5086882"/>
              <a:gd name="connsiteX159" fmla="*/ 1171548 w 4232980"/>
              <a:gd name="connsiteY159" fmla="*/ 5038025 h 5086882"/>
              <a:gd name="connsiteX160" fmla="*/ 1170998 w 4232980"/>
              <a:gd name="connsiteY160" fmla="*/ 5086882 h 5086882"/>
              <a:gd name="connsiteX161" fmla="*/ 1152068 w 4232980"/>
              <a:gd name="connsiteY161" fmla="*/ 5086882 h 5086882"/>
              <a:gd name="connsiteX162" fmla="*/ 1149039 w 4232980"/>
              <a:gd name="connsiteY162" fmla="*/ 5086882 h 5086882"/>
              <a:gd name="connsiteX163" fmla="*/ 1137347 w 4232980"/>
              <a:gd name="connsiteY163" fmla="*/ 5086882 h 5086882"/>
              <a:gd name="connsiteX164" fmla="*/ 1138091 w 4232980"/>
              <a:gd name="connsiteY164" fmla="*/ 5047140 h 5086882"/>
              <a:gd name="connsiteX165" fmla="*/ 1031920 w 4232980"/>
              <a:gd name="connsiteY165" fmla="*/ 4595884 h 5086882"/>
              <a:gd name="connsiteX166" fmla="*/ 46951 w 4232980"/>
              <a:gd name="connsiteY166" fmla="*/ 3918079 h 5086882"/>
              <a:gd name="connsiteX167" fmla="*/ 0 w 4232980"/>
              <a:gd name="connsiteY167" fmla="*/ 3917200 h 5086882"/>
              <a:gd name="connsiteX168" fmla="*/ 0 w 4232980"/>
              <a:gd name="connsiteY168" fmla="*/ 3916193 h 5086882"/>
              <a:gd name="connsiteX169" fmla="*/ 165481 w 4232980"/>
              <a:gd name="connsiteY169" fmla="*/ 3420915 h 5086882"/>
              <a:gd name="connsiteX170" fmla="*/ 1500486 w 4232980"/>
              <a:gd name="connsiteY170" fmla="*/ 3420915 h 5086882"/>
              <a:gd name="connsiteX171" fmla="*/ 1665967 w 4232980"/>
              <a:gd name="connsiteY171" fmla="*/ 3586396 h 5086882"/>
              <a:gd name="connsiteX172" fmla="*/ 1665967 w 4232980"/>
              <a:gd name="connsiteY172" fmla="*/ 4921401 h 5086882"/>
              <a:gd name="connsiteX173" fmla="*/ 1652963 w 4232980"/>
              <a:gd name="connsiteY173" fmla="*/ 4985814 h 5086882"/>
              <a:gd name="connsiteX174" fmla="*/ 1652746 w 4232980"/>
              <a:gd name="connsiteY174" fmla="*/ 4986136 h 5086882"/>
              <a:gd name="connsiteX175" fmla="*/ 1652732 w 4232980"/>
              <a:gd name="connsiteY175" fmla="*/ 4986204 h 5086882"/>
              <a:gd name="connsiteX176" fmla="*/ 1500844 w 4232980"/>
              <a:gd name="connsiteY176" fmla="*/ 5086882 h 5086882"/>
              <a:gd name="connsiteX177" fmla="*/ 1500486 w 4232980"/>
              <a:gd name="connsiteY177" fmla="*/ 5086882 h 5086882"/>
              <a:gd name="connsiteX178" fmla="*/ 1188204 w 4232980"/>
              <a:gd name="connsiteY178" fmla="*/ 5086882 h 5086882"/>
              <a:gd name="connsiteX179" fmla="*/ 1185181 w 4232980"/>
              <a:gd name="connsiteY179" fmla="*/ 5086882 h 5086882"/>
              <a:gd name="connsiteX180" fmla="*/ 1173798 w 4232980"/>
              <a:gd name="connsiteY180" fmla="*/ 5086882 h 5086882"/>
              <a:gd name="connsiteX181" fmla="*/ 1174533 w 4232980"/>
              <a:gd name="connsiteY181" fmla="*/ 5046353 h 5086882"/>
              <a:gd name="connsiteX182" fmla="*/ 1064754 w 4232980"/>
              <a:gd name="connsiteY182" fmla="*/ 4580794 h 5086882"/>
              <a:gd name="connsiteX183" fmla="*/ 49662 w 4232980"/>
              <a:gd name="connsiteY183" fmla="*/ 3881633 h 5086882"/>
              <a:gd name="connsiteX184" fmla="*/ 0 w 4232980"/>
              <a:gd name="connsiteY184" fmla="*/ 3880732 h 5086882"/>
              <a:gd name="connsiteX185" fmla="*/ 0 w 4232980"/>
              <a:gd name="connsiteY185" fmla="*/ 3880055 h 5086882"/>
              <a:gd name="connsiteX186" fmla="*/ 0 w 4232980"/>
              <a:gd name="connsiteY186" fmla="*/ 3586819 h 5086882"/>
              <a:gd name="connsiteX187" fmla="*/ 0 w 4232980"/>
              <a:gd name="connsiteY187" fmla="*/ 3586396 h 5086882"/>
              <a:gd name="connsiteX188" fmla="*/ 165481 w 4232980"/>
              <a:gd name="connsiteY188" fmla="*/ 3420915 h 5086882"/>
              <a:gd name="connsiteX189" fmla="*/ 1858820 w 4232980"/>
              <a:gd name="connsiteY189" fmla="*/ 3420914 h 5086882"/>
              <a:gd name="connsiteX190" fmla="*/ 2396443 w 4232980"/>
              <a:gd name="connsiteY190" fmla="*/ 3420914 h 5086882"/>
              <a:gd name="connsiteX191" fmla="*/ 2536931 w 4232980"/>
              <a:gd name="connsiteY191" fmla="*/ 3561402 h 5086882"/>
              <a:gd name="connsiteX192" fmla="*/ 2536931 w 4232980"/>
              <a:gd name="connsiteY192" fmla="*/ 4099025 h 5086882"/>
              <a:gd name="connsiteX193" fmla="*/ 2396443 w 4232980"/>
              <a:gd name="connsiteY193" fmla="*/ 4239513 h 5086882"/>
              <a:gd name="connsiteX194" fmla="*/ 1858820 w 4232980"/>
              <a:gd name="connsiteY194" fmla="*/ 4239513 h 5086882"/>
              <a:gd name="connsiteX195" fmla="*/ 1718332 w 4232980"/>
              <a:gd name="connsiteY195" fmla="*/ 4099025 h 5086882"/>
              <a:gd name="connsiteX196" fmla="*/ 1718332 w 4232980"/>
              <a:gd name="connsiteY196" fmla="*/ 3561402 h 5086882"/>
              <a:gd name="connsiteX197" fmla="*/ 1858820 w 4232980"/>
              <a:gd name="connsiteY197" fmla="*/ 3420914 h 5086882"/>
              <a:gd name="connsiteX198" fmla="*/ 3578802 w 4232980"/>
              <a:gd name="connsiteY198" fmla="*/ 1410103 h 5086882"/>
              <a:gd name="connsiteX199" fmla="*/ 3694248 w 4232980"/>
              <a:gd name="connsiteY199" fmla="*/ 1410103 h 5086882"/>
              <a:gd name="connsiteX200" fmla="*/ 3695638 w 4232980"/>
              <a:gd name="connsiteY200" fmla="*/ 1410702 h 5086882"/>
              <a:gd name="connsiteX201" fmla="*/ 4078413 w 4232980"/>
              <a:gd name="connsiteY201" fmla="*/ 1501369 h 5086882"/>
              <a:gd name="connsiteX202" fmla="*/ 4232980 w 4232980"/>
              <a:gd name="connsiteY202" fmla="*/ 1509200 h 5086882"/>
              <a:gd name="connsiteX203" fmla="*/ 4232980 w 4232980"/>
              <a:gd name="connsiteY203" fmla="*/ 1554928 h 5086882"/>
              <a:gd name="connsiteX204" fmla="*/ 4073749 w 4232980"/>
              <a:gd name="connsiteY204" fmla="*/ 1546860 h 5086882"/>
              <a:gd name="connsiteX205" fmla="*/ 3679417 w 4232980"/>
              <a:gd name="connsiteY205" fmla="*/ 1453452 h 5086882"/>
              <a:gd name="connsiteX206" fmla="*/ 3709146 w 4232980"/>
              <a:gd name="connsiteY206" fmla="*/ 1362239 h 5086882"/>
              <a:gd name="connsiteX207" fmla="*/ 3713334 w 4232980"/>
              <a:gd name="connsiteY207" fmla="*/ 1364043 h 5086882"/>
              <a:gd name="connsiteX208" fmla="*/ 4083501 w 4232980"/>
              <a:gd name="connsiteY208" fmla="*/ 1451716 h 5086882"/>
              <a:gd name="connsiteX209" fmla="*/ 4232980 w 4232980"/>
              <a:gd name="connsiteY209" fmla="*/ 1459288 h 5086882"/>
              <a:gd name="connsiteX210" fmla="*/ 4232980 w 4232980"/>
              <a:gd name="connsiteY210" fmla="*/ 1505017 h 5086882"/>
              <a:gd name="connsiteX211" fmla="*/ 4078836 w 4232980"/>
              <a:gd name="connsiteY211" fmla="*/ 1497208 h 5086882"/>
              <a:gd name="connsiteX212" fmla="*/ 3820129 w 4232980"/>
              <a:gd name="connsiteY212" fmla="*/ 1447646 h 5086882"/>
              <a:gd name="connsiteX213" fmla="*/ 3707078 w 4232980"/>
              <a:gd name="connsiteY213" fmla="*/ 1410103 h 5086882"/>
              <a:gd name="connsiteX214" fmla="*/ 3709146 w 4232980"/>
              <a:gd name="connsiteY214" fmla="*/ 1410103 h 5086882"/>
              <a:gd name="connsiteX215" fmla="*/ 3709146 w 4232980"/>
              <a:gd name="connsiteY215" fmla="*/ 1307929 h 5086882"/>
              <a:gd name="connsiteX216" fmla="*/ 3731069 w 4232980"/>
              <a:gd name="connsiteY216" fmla="*/ 1317374 h 5086882"/>
              <a:gd name="connsiteX217" fmla="*/ 3965630 w 4232980"/>
              <a:gd name="connsiteY217" fmla="*/ 1384029 h 5086882"/>
              <a:gd name="connsiteX218" fmla="*/ 4031040 w 4232980"/>
              <a:gd name="connsiteY218" fmla="*/ 1393621 h 5086882"/>
              <a:gd name="connsiteX219" fmla="*/ 4075862 w 4232980"/>
              <a:gd name="connsiteY219" fmla="*/ 1412924 h 5086882"/>
              <a:gd name="connsiteX220" fmla="*/ 4177896 w 4232980"/>
              <a:gd name="connsiteY220" fmla="*/ 1425872 h 5086882"/>
              <a:gd name="connsiteX221" fmla="*/ 4232980 w 4232980"/>
              <a:gd name="connsiteY221" fmla="*/ 1419989 h 5086882"/>
              <a:gd name="connsiteX222" fmla="*/ 4232980 w 4232980"/>
              <a:gd name="connsiteY222" fmla="*/ 1455105 h 5086882"/>
              <a:gd name="connsiteX223" fmla="*/ 4083940 w 4232980"/>
              <a:gd name="connsiteY223" fmla="*/ 1447553 h 5086882"/>
              <a:gd name="connsiteX224" fmla="*/ 3714847 w 4232980"/>
              <a:gd name="connsiteY224" fmla="*/ 1360123 h 5086882"/>
              <a:gd name="connsiteX225" fmla="*/ 3709146 w 4232980"/>
              <a:gd name="connsiteY225" fmla="*/ 1357667 h 5086882"/>
              <a:gd name="connsiteX226" fmla="*/ 3709146 w 4232980"/>
              <a:gd name="connsiteY226" fmla="*/ 1253647 h 5086882"/>
              <a:gd name="connsiteX227" fmla="*/ 3748765 w 4232980"/>
              <a:gd name="connsiteY227" fmla="*/ 1270715 h 5086882"/>
              <a:gd name="connsiteX228" fmla="*/ 3859923 w 4232980"/>
              <a:gd name="connsiteY228" fmla="*/ 1307627 h 5086882"/>
              <a:gd name="connsiteX229" fmla="*/ 3922484 w 4232980"/>
              <a:gd name="connsiteY229" fmla="*/ 1322509 h 5086882"/>
              <a:gd name="connsiteX230" fmla="*/ 3985967 w 4232980"/>
              <a:gd name="connsiteY230" fmla="*/ 1374210 h 5086882"/>
              <a:gd name="connsiteX231" fmla="*/ 4016173 w 4232980"/>
              <a:gd name="connsiteY231" fmla="*/ 1387218 h 5086882"/>
              <a:gd name="connsiteX232" fmla="*/ 3966414 w 4232980"/>
              <a:gd name="connsiteY232" fmla="*/ 1379922 h 5086882"/>
              <a:gd name="connsiteX233" fmla="*/ 3732543 w 4232980"/>
              <a:gd name="connsiteY233" fmla="*/ 1313466 h 5086882"/>
              <a:gd name="connsiteX234" fmla="*/ 3709146 w 4232980"/>
              <a:gd name="connsiteY234" fmla="*/ 1303386 h 5086882"/>
              <a:gd name="connsiteX235" fmla="*/ 3205944 w 4232980"/>
              <a:gd name="connsiteY235" fmla="*/ 1238305 h 5086882"/>
              <a:gd name="connsiteX236" fmla="*/ 3299404 w 4232980"/>
              <a:gd name="connsiteY236" fmla="*/ 1310888 h 5086882"/>
              <a:gd name="connsiteX237" fmla="*/ 4068222 w 4232980"/>
              <a:gd name="connsiteY237" fmla="*/ 1600676 h 5086882"/>
              <a:gd name="connsiteX238" fmla="*/ 4232980 w 4232980"/>
              <a:gd name="connsiteY238" fmla="*/ 1609023 h 5086882"/>
              <a:gd name="connsiteX239" fmla="*/ 4232980 w 4232980"/>
              <a:gd name="connsiteY239" fmla="*/ 1654750 h 5086882"/>
              <a:gd name="connsiteX240" fmla="*/ 4068172 w 4232980"/>
              <a:gd name="connsiteY240" fmla="*/ 1646720 h 5086882"/>
              <a:gd name="connsiteX241" fmla="*/ 3279279 w 4232980"/>
              <a:gd name="connsiteY241" fmla="*/ 1353814 h 5086882"/>
              <a:gd name="connsiteX242" fmla="*/ 3205944 w 4232980"/>
              <a:gd name="connsiteY242" fmla="*/ 1297229 h 5086882"/>
              <a:gd name="connsiteX243" fmla="*/ 4208211 w 4232980"/>
              <a:gd name="connsiteY243" fmla="*/ 1208478 h 5086882"/>
              <a:gd name="connsiteX244" fmla="*/ 4225566 w 4232980"/>
              <a:gd name="connsiteY244" fmla="*/ 1209357 h 5086882"/>
              <a:gd name="connsiteX245" fmla="*/ 4220161 w 4232980"/>
              <a:gd name="connsiteY245" fmla="*/ 1209994 h 5086882"/>
              <a:gd name="connsiteX246" fmla="*/ 3709146 w 4232980"/>
              <a:gd name="connsiteY246" fmla="*/ 1199336 h 5086882"/>
              <a:gd name="connsiteX247" fmla="*/ 3766500 w 4232980"/>
              <a:gd name="connsiteY247" fmla="*/ 1224045 h 5086882"/>
              <a:gd name="connsiteX248" fmla="*/ 3872708 w 4232980"/>
              <a:gd name="connsiteY248" fmla="*/ 1259318 h 5086882"/>
              <a:gd name="connsiteX249" fmla="*/ 3911120 w 4232980"/>
              <a:gd name="connsiteY249" fmla="*/ 1313254 h 5086882"/>
              <a:gd name="connsiteX250" fmla="*/ 3915025 w 4232980"/>
              <a:gd name="connsiteY250" fmla="*/ 1316435 h 5086882"/>
              <a:gd name="connsiteX251" fmla="*/ 3861092 w 4232980"/>
              <a:gd name="connsiteY251" fmla="*/ 1303605 h 5086882"/>
              <a:gd name="connsiteX252" fmla="*/ 3750278 w 4232980"/>
              <a:gd name="connsiteY252" fmla="*/ 1266807 h 5086882"/>
              <a:gd name="connsiteX253" fmla="*/ 3709146 w 4232980"/>
              <a:gd name="connsiteY253" fmla="*/ 1249087 h 5086882"/>
              <a:gd name="connsiteX254" fmla="*/ 3205944 w 4232980"/>
              <a:gd name="connsiteY254" fmla="*/ 1172580 h 5086882"/>
              <a:gd name="connsiteX255" fmla="*/ 3224355 w 4232980"/>
              <a:gd name="connsiteY255" fmla="*/ 1189518 h 5086882"/>
              <a:gd name="connsiteX256" fmla="*/ 3438838 w 4232980"/>
              <a:gd name="connsiteY256" fmla="*/ 1342103 h 5086882"/>
              <a:gd name="connsiteX257" fmla="*/ 3469300 w 4232980"/>
              <a:gd name="connsiteY257" fmla="*/ 1358430 h 5086882"/>
              <a:gd name="connsiteX258" fmla="*/ 3469300 w 4232980"/>
              <a:gd name="connsiteY258" fmla="*/ 1410103 h 5086882"/>
              <a:gd name="connsiteX259" fmla="*/ 3568183 w 4232980"/>
              <a:gd name="connsiteY259" fmla="*/ 1410103 h 5086882"/>
              <a:gd name="connsiteX260" fmla="*/ 3677904 w 4232980"/>
              <a:gd name="connsiteY260" fmla="*/ 1457371 h 5086882"/>
              <a:gd name="connsiteX261" fmla="*/ 4073310 w 4232980"/>
              <a:gd name="connsiteY261" fmla="*/ 1551022 h 5086882"/>
              <a:gd name="connsiteX262" fmla="*/ 4232980 w 4232980"/>
              <a:gd name="connsiteY262" fmla="*/ 1559111 h 5086882"/>
              <a:gd name="connsiteX263" fmla="*/ 4232980 w 4232980"/>
              <a:gd name="connsiteY263" fmla="*/ 1604840 h 5086882"/>
              <a:gd name="connsiteX264" fmla="*/ 4068645 w 4232980"/>
              <a:gd name="connsiteY264" fmla="*/ 1596515 h 5086882"/>
              <a:gd name="connsiteX265" fmla="*/ 3301813 w 4232980"/>
              <a:gd name="connsiteY265" fmla="*/ 1307484 h 5086882"/>
              <a:gd name="connsiteX266" fmla="*/ 3205944 w 4232980"/>
              <a:gd name="connsiteY266" fmla="*/ 1233032 h 5086882"/>
              <a:gd name="connsiteX267" fmla="*/ 4091573 w 4232980"/>
              <a:gd name="connsiteY267" fmla="*/ 1150497 h 5086882"/>
              <a:gd name="connsiteX268" fmla="*/ 4114079 w 4232980"/>
              <a:gd name="connsiteY268" fmla="*/ 1153797 h 5086882"/>
              <a:gd name="connsiteX269" fmla="*/ 4232980 w 4232980"/>
              <a:gd name="connsiteY269" fmla="*/ 1159821 h 5086882"/>
              <a:gd name="connsiteX270" fmla="*/ 4232980 w 4232980"/>
              <a:gd name="connsiteY270" fmla="*/ 1205550 h 5086882"/>
              <a:gd name="connsiteX271" fmla="*/ 4169720 w 4232980"/>
              <a:gd name="connsiteY271" fmla="*/ 1202345 h 5086882"/>
              <a:gd name="connsiteX272" fmla="*/ 4132419 w 4232980"/>
              <a:gd name="connsiteY272" fmla="*/ 1186535 h 5086882"/>
              <a:gd name="connsiteX273" fmla="*/ 4097556 w 4232980"/>
              <a:gd name="connsiteY273" fmla="*/ 1158766 h 5086882"/>
              <a:gd name="connsiteX274" fmla="*/ 3709146 w 4232980"/>
              <a:gd name="connsiteY274" fmla="*/ 1145054 h 5086882"/>
              <a:gd name="connsiteX275" fmla="*/ 3784195 w 4232980"/>
              <a:gd name="connsiteY275" fmla="*/ 1177386 h 5086882"/>
              <a:gd name="connsiteX276" fmla="*/ 3840214 w 4232980"/>
              <a:gd name="connsiteY276" fmla="*/ 1195988 h 5086882"/>
              <a:gd name="connsiteX277" fmla="*/ 3854289 w 4232980"/>
              <a:gd name="connsiteY277" fmla="*/ 1233454 h 5086882"/>
              <a:gd name="connsiteX278" fmla="*/ 3868604 w 4232980"/>
              <a:gd name="connsiteY278" fmla="*/ 1253555 h 5086882"/>
              <a:gd name="connsiteX279" fmla="*/ 3767974 w 4232980"/>
              <a:gd name="connsiteY279" fmla="*/ 1220137 h 5086882"/>
              <a:gd name="connsiteX280" fmla="*/ 3709146 w 4232980"/>
              <a:gd name="connsiteY280" fmla="*/ 1194793 h 5086882"/>
              <a:gd name="connsiteX281" fmla="*/ 3205944 w 4232980"/>
              <a:gd name="connsiteY281" fmla="*/ 1104816 h 5086882"/>
              <a:gd name="connsiteX282" fmla="*/ 3256564 w 4232980"/>
              <a:gd name="connsiteY282" fmla="*/ 1151386 h 5086882"/>
              <a:gd name="connsiteX283" fmla="*/ 3464204 w 4232980"/>
              <a:gd name="connsiteY283" fmla="*/ 1299107 h 5086882"/>
              <a:gd name="connsiteX284" fmla="*/ 3469300 w 4232980"/>
              <a:gd name="connsiteY284" fmla="*/ 1301839 h 5086882"/>
              <a:gd name="connsiteX285" fmla="*/ 3469300 w 4232980"/>
              <a:gd name="connsiteY285" fmla="*/ 1353657 h 5086882"/>
              <a:gd name="connsiteX286" fmla="*/ 3440993 w 4232980"/>
              <a:gd name="connsiteY286" fmla="*/ 1338484 h 5086882"/>
              <a:gd name="connsiteX287" fmla="*/ 3227081 w 4232980"/>
              <a:gd name="connsiteY287" fmla="*/ 1186300 h 5086882"/>
              <a:gd name="connsiteX288" fmla="*/ 3205944 w 4232980"/>
              <a:gd name="connsiteY288" fmla="*/ 1166854 h 5086882"/>
              <a:gd name="connsiteX289" fmla="*/ 4061080 w 4232980"/>
              <a:gd name="connsiteY289" fmla="*/ 1095623 h 5086882"/>
              <a:gd name="connsiteX290" fmla="*/ 4119183 w 4232980"/>
              <a:gd name="connsiteY290" fmla="*/ 1104144 h 5086882"/>
              <a:gd name="connsiteX291" fmla="*/ 4232980 w 4232980"/>
              <a:gd name="connsiteY291" fmla="*/ 1109910 h 5086882"/>
              <a:gd name="connsiteX292" fmla="*/ 4232980 w 4232980"/>
              <a:gd name="connsiteY292" fmla="*/ 1155638 h 5086882"/>
              <a:gd name="connsiteX293" fmla="*/ 4114517 w 4232980"/>
              <a:gd name="connsiteY293" fmla="*/ 1149635 h 5086882"/>
              <a:gd name="connsiteX294" fmla="*/ 4088151 w 4232980"/>
              <a:gd name="connsiteY294" fmla="*/ 1145768 h 5086882"/>
              <a:gd name="connsiteX295" fmla="*/ 4071269 w 4232980"/>
              <a:gd name="connsiteY295" fmla="*/ 1122439 h 5086882"/>
              <a:gd name="connsiteX296" fmla="*/ 3709146 w 4232980"/>
              <a:gd name="connsiteY296" fmla="*/ 1090742 h 5086882"/>
              <a:gd name="connsiteX297" fmla="*/ 3801930 w 4232980"/>
              <a:gd name="connsiteY297" fmla="*/ 1130717 h 5086882"/>
              <a:gd name="connsiteX298" fmla="*/ 3818236 w 4232980"/>
              <a:gd name="connsiteY298" fmla="*/ 1136132 h 5086882"/>
              <a:gd name="connsiteX299" fmla="*/ 3818448 w 4232980"/>
              <a:gd name="connsiteY299" fmla="*/ 1138046 h 5086882"/>
              <a:gd name="connsiteX300" fmla="*/ 3838322 w 4232980"/>
              <a:gd name="connsiteY300" fmla="*/ 1190949 h 5086882"/>
              <a:gd name="connsiteX301" fmla="*/ 3785709 w 4232980"/>
              <a:gd name="connsiteY301" fmla="*/ 1173478 h 5086882"/>
              <a:gd name="connsiteX302" fmla="*/ 3709146 w 4232980"/>
              <a:gd name="connsiteY302" fmla="*/ 1140495 h 5086882"/>
              <a:gd name="connsiteX303" fmla="*/ 4050825 w 4232980"/>
              <a:gd name="connsiteY303" fmla="*/ 1043722 h 5086882"/>
              <a:gd name="connsiteX304" fmla="*/ 4124270 w 4232980"/>
              <a:gd name="connsiteY304" fmla="*/ 1054491 h 5086882"/>
              <a:gd name="connsiteX305" fmla="*/ 4232980 w 4232980"/>
              <a:gd name="connsiteY305" fmla="*/ 1059998 h 5086882"/>
              <a:gd name="connsiteX306" fmla="*/ 4232980 w 4232980"/>
              <a:gd name="connsiteY306" fmla="*/ 1105727 h 5086882"/>
              <a:gd name="connsiteX307" fmla="*/ 4119605 w 4232980"/>
              <a:gd name="connsiteY307" fmla="*/ 1099983 h 5086882"/>
              <a:gd name="connsiteX308" fmla="*/ 4059381 w 4232980"/>
              <a:gd name="connsiteY308" fmla="*/ 1091152 h 5086882"/>
              <a:gd name="connsiteX309" fmla="*/ 4054793 w 4232980"/>
              <a:gd name="connsiteY309" fmla="*/ 1079078 h 5086882"/>
              <a:gd name="connsiteX310" fmla="*/ 3205944 w 4232980"/>
              <a:gd name="connsiteY310" fmla="*/ 1037120 h 5086882"/>
              <a:gd name="connsiteX311" fmla="*/ 3288735 w 4232980"/>
              <a:gd name="connsiteY311" fmla="*/ 1113286 h 5086882"/>
              <a:gd name="connsiteX312" fmla="*/ 3386006 w 4232980"/>
              <a:gd name="connsiteY312" fmla="*/ 1188827 h 5086882"/>
              <a:gd name="connsiteX313" fmla="*/ 3469300 w 4232980"/>
              <a:gd name="connsiteY313" fmla="*/ 1242981 h 5086882"/>
              <a:gd name="connsiteX314" fmla="*/ 3469300 w 4232980"/>
              <a:gd name="connsiteY314" fmla="*/ 1297108 h 5086882"/>
              <a:gd name="connsiteX315" fmla="*/ 3466317 w 4232980"/>
              <a:gd name="connsiteY315" fmla="*/ 1295509 h 5086882"/>
              <a:gd name="connsiteX316" fmla="*/ 3259252 w 4232980"/>
              <a:gd name="connsiteY316" fmla="*/ 1148200 h 5086882"/>
              <a:gd name="connsiteX317" fmla="*/ 3205944 w 4232980"/>
              <a:gd name="connsiteY317" fmla="*/ 1099157 h 5086882"/>
              <a:gd name="connsiteX318" fmla="*/ 3709146 w 4232980"/>
              <a:gd name="connsiteY318" fmla="*/ 1033348 h 5086882"/>
              <a:gd name="connsiteX319" fmla="*/ 3728523 w 4232980"/>
              <a:gd name="connsiteY319" fmla="*/ 1044809 h 5086882"/>
              <a:gd name="connsiteX320" fmla="*/ 3812111 w 4232980"/>
              <a:gd name="connsiteY320" fmla="*/ 1080820 h 5086882"/>
              <a:gd name="connsiteX321" fmla="*/ 3817730 w 4232980"/>
              <a:gd name="connsiteY321" fmla="*/ 1131566 h 5086882"/>
              <a:gd name="connsiteX322" fmla="*/ 3803405 w 4232980"/>
              <a:gd name="connsiteY322" fmla="*/ 1126809 h 5086882"/>
              <a:gd name="connsiteX323" fmla="*/ 3709146 w 4232980"/>
              <a:gd name="connsiteY323" fmla="*/ 1086201 h 5086882"/>
              <a:gd name="connsiteX324" fmla="*/ 3709146 w 4232980"/>
              <a:gd name="connsiteY324" fmla="*/ 975555 h 5086882"/>
              <a:gd name="connsiteX325" fmla="*/ 3750163 w 4232980"/>
              <a:gd name="connsiteY325" fmla="*/ 999819 h 5086882"/>
              <a:gd name="connsiteX326" fmla="*/ 3807139 w 4232980"/>
              <a:gd name="connsiteY326" fmla="*/ 1024367 h 5086882"/>
              <a:gd name="connsiteX327" fmla="*/ 3806500 w 4232980"/>
              <a:gd name="connsiteY327" fmla="*/ 1030140 h 5086882"/>
              <a:gd name="connsiteX328" fmla="*/ 3811580 w 4232980"/>
              <a:gd name="connsiteY328" fmla="*/ 1076019 h 5086882"/>
              <a:gd name="connsiteX329" fmla="*/ 3730365 w 4232980"/>
              <a:gd name="connsiteY329" fmla="*/ 1041027 h 5086882"/>
              <a:gd name="connsiteX330" fmla="*/ 3709146 w 4232980"/>
              <a:gd name="connsiteY330" fmla="*/ 1028475 h 5086882"/>
              <a:gd name="connsiteX331" fmla="*/ 3207467 w 4232980"/>
              <a:gd name="connsiteY331" fmla="*/ 963924 h 5086882"/>
              <a:gd name="connsiteX332" fmla="*/ 3233504 w 4232980"/>
              <a:gd name="connsiteY332" fmla="*/ 994711 h 5086882"/>
              <a:gd name="connsiteX333" fmla="*/ 3414901 w 4232980"/>
              <a:gd name="connsiteY333" fmla="*/ 1148124 h 5086882"/>
              <a:gd name="connsiteX334" fmla="*/ 3469300 w 4232980"/>
              <a:gd name="connsiteY334" fmla="*/ 1183492 h 5086882"/>
              <a:gd name="connsiteX335" fmla="*/ 3469300 w 4232980"/>
              <a:gd name="connsiteY335" fmla="*/ 1237960 h 5086882"/>
              <a:gd name="connsiteX336" fmla="*/ 3388457 w 4232980"/>
              <a:gd name="connsiteY336" fmla="*/ 1185397 h 5086882"/>
              <a:gd name="connsiteX337" fmla="*/ 3291462 w 4232980"/>
              <a:gd name="connsiteY337" fmla="*/ 1110068 h 5086882"/>
              <a:gd name="connsiteX338" fmla="*/ 3205944 w 4232980"/>
              <a:gd name="connsiteY338" fmla="*/ 1031392 h 5086882"/>
              <a:gd name="connsiteX339" fmla="*/ 3205944 w 4232980"/>
              <a:gd name="connsiteY339" fmla="*/ 976939 h 5086882"/>
              <a:gd name="connsiteX340" fmla="*/ 3708341 w 4232980"/>
              <a:gd name="connsiteY340" fmla="*/ 917330 h 5086882"/>
              <a:gd name="connsiteX341" fmla="*/ 3771762 w 4232980"/>
              <a:gd name="connsiteY341" fmla="*/ 954845 h 5086882"/>
              <a:gd name="connsiteX342" fmla="*/ 3813096 w 4232980"/>
              <a:gd name="connsiteY342" fmla="*/ 970570 h 5086882"/>
              <a:gd name="connsiteX343" fmla="*/ 3807619 w 4232980"/>
              <a:gd name="connsiteY343" fmla="*/ 1020031 h 5086882"/>
              <a:gd name="connsiteX344" fmla="*/ 3751964 w 4232980"/>
              <a:gd name="connsiteY344" fmla="*/ 996054 h 5086882"/>
              <a:gd name="connsiteX345" fmla="*/ 3709146 w 4232980"/>
              <a:gd name="connsiteY345" fmla="*/ 970725 h 5086882"/>
              <a:gd name="connsiteX346" fmla="*/ 3709146 w 4232980"/>
              <a:gd name="connsiteY346" fmla="*/ 923739 h 5086882"/>
              <a:gd name="connsiteX347" fmla="*/ 3223985 w 4232980"/>
              <a:gd name="connsiteY347" fmla="*/ 906505 h 5086882"/>
              <a:gd name="connsiteX348" fmla="*/ 3268763 w 4232980"/>
              <a:gd name="connsiteY348" fmla="*/ 959451 h 5086882"/>
              <a:gd name="connsiteX349" fmla="*/ 3443755 w 4232980"/>
              <a:gd name="connsiteY349" fmla="*/ 1107445 h 5086882"/>
              <a:gd name="connsiteX350" fmla="*/ 3469300 w 4232980"/>
              <a:gd name="connsiteY350" fmla="*/ 1124054 h 5086882"/>
              <a:gd name="connsiteX351" fmla="*/ 3469300 w 4232980"/>
              <a:gd name="connsiteY351" fmla="*/ 1178522 h 5086882"/>
              <a:gd name="connsiteX352" fmla="*/ 3417310 w 4232980"/>
              <a:gd name="connsiteY352" fmla="*/ 1144720 h 5086882"/>
              <a:gd name="connsiteX353" fmla="*/ 3236452 w 4232980"/>
              <a:gd name="connsiteY353" fmla="*/ 991764 h 5086882"/>
              <a:gd name="connsiteX354" fmla="*/ 3208128 w 4232980"/>
              <a:gd name="connsiteY354" fmla="*/ 958273 h 5086882"/>
              <a:gd name="connsiteX355" fmla="*/ 3210263 w 4232980"/>
              <a:gd name="connsiteY355" fmla="*/ 940020 h 5086882"/>
              <a:gd name="connsiteX356" fmla="*/ 3223158 w 4232980"/>
              <a:gd name="connsiteY356" fmla="*/ 907330 h 5086882"/>
              <a:gd name="connsiteX357" fmla="*/ 3259314 w 4232980"/>
              <a:gd name="connsiteY357" fmla="*/ 871252 h 5086882"/>
              <a:gd name="connsiteX358" fmla="*/ 3304058 w 4232980"/>
              <a:gd name="connsiteY358" fmla="*/ 924158 h 5086882"/>
              <a:gd name="connsiteX359" fmla="*/ 3469300 w 4232980"/>
              <a:gd name="connsiteY359" fmla="*/ 1063908 h 5086882"/>
              <a:gd name="connsiteX360" fmla="*/ 3469300 w 4232980"/>
              <a:gd name="connsiteY360" fmla="*/ 1119057 h 5086882"/>
              <a:gd name="connsiteX361" fmla="*/ 3446206 w 4232980"/>
              <a:gd name="connsiteY361" fmla="*/ 1104042 h 5086882"/>
              <a:gd name="connsiteX362" fmla="*/ 3271746 w 4232980"/>
              <a:gd name="connsiteY362" fmla="*/ 956504 h 5086882"/>
              <a:gd name="connsiteX363" fmla="*/ 3226953 w 4232980"/>
              <a:gd name="connsiteY363" fmla="*/ 903543 h 5086882"/>
              <a:gd name="connsiteX364" fmla="*/ 3377870 w 4232980"/>
              <a:gd name="connsiteY364" fmla="*/ 850922 h 5086882"/>
              <a:gd name="connsiteX365" fmla="*/ 3390711 w 4232980"/>
              <a:gd name="connsiteY365" fmla="*/ 853217 h 5086882"/>
              <a:gd name="connsiteX366" fmla="*/ 3432429 w 4232980"/>
              <a:gd name="connsiteY366" fmla="*/ 880794 h 5086882"/>
              <a:gd name="connsiteX367" fmla="*/ 3456062 w 4232980"/>
              <a:gd name="connsiteY367" fmla="*/ 917051 h 5086882"/>
              <a:gd name="connsiteX368" fmla="*/ 4221703 w 4232980"/>
              <a:gd name="connsiteY368" fmla="*/ 850285 h 5086882"/>
              <a:gd name="connsiteX369" fmla="*/ 4232980 w 4232980"/>
              <a:gd name="connsiteY369" fmla="*/ 851686 h 5086882"/>
              <a:gd name="connsiteX370" fmla="*/ 4232980 w 4232980"/>
              <a:gd name="connsiteY370" fmla="*/ 1055815 h 5086882"/>
              <a:gd name="connsiteX371" fmla="*/ 4124709 w 4232980"/>
              <a:gd name="connsiteY371" fmla="*/ 1050329 h 5086882"/>
              <a:gd name="connsiteX372" fmla="*/ 4050343 w 4232980"/>
              <a:gd name="connsiteY372" fmla="*/ 1039422 h 5086882"/>
              <a:gd name="connsiteX373" fmla="*/ 4049301 w 4232980"/>
              <a:gd name="connsiteY373" fmla="*/ 1030140 h 5086882"/>
              <a:gd name="connsiteX374" fmla="*/ 4072040 w 4232980"/>
              <a:gd name="connsiteY374" fmla="*/ 937841 h 5086882"/>
              <a:gd name="connsiteX375" fmla="*/ 4133190 w 4232980"/>
              <a:gd name="connsiteY375" fmla="*/ 873744 h 5086882"/>
              <a:gd name="connsiteX376" fmla="*/ 4221703 w 4232980"/>
              <a:gd name="connsiteY376" fmla="*/ 850285 h 5086882"/>
              <a:gd name="connsiteX377" fmla="*/ 3304609 w 4232980"/>
              <a:gd name="connsiteY377" fmla="*/ 847859 h 5086882"/>
              <a:gd name="connsiteX378" fmla="*/ 3339316 w 4232980"/>
              <a:gd name="connsiteY378" fmla="*/ 888898 h 5086882"/>
              <a:gd name="connsiteX379" fmla="*/ 3469300 w 4232980"/>
              <a:gd name="connsiteY379" fmla="*/ 998828 h 5086882"/>
              <a:gd name="connsiteX380" fmla="*/ 3469300 w 4232980"/>
              <a:gd name="connsiteY380" fmla="*/ 1058468 h 5086882"/>
              <a:gd name="connsiteX381" fmla="*/ 3307004 w 4232980"/>
              <a:gd name="connsiteY381" fmla="*/ 921210 h 5086882"/>
              <a:gd name="connsiteX382" fmla="*/ 3262264 w 4232980"/>
              <a:gd name="connsiteY382" fmla="*/ 868308 h 5086882"/>
              <a:gd name="connsiteX383" fmla="*/ 3270177 w 4232980"/>
              <a:gd name="connsiteY383" fmla="*/ 860411 h 5086882"/>
              <a:gd name="connsiteX384" fmla="*/ 3302262 w 4232980"/>
              <a:gd name="connsiteY384" fmla="*/ 848121 h 5086882"/>
              <a:gd name="connsiteX385" fmla="*/ 3339163 w 4232980"/>
              <a:gd name="connsiteY385" fmla="*/ 844003 h 5086882"/>
              <a:gd name="connsiteX386" fmla="*/ 3371356 w 4232980"/>
              <a:gd name="connsiteY386" fmla="*/ 849757 h 5086882"/>
              <a:gd name="connsiteX387" fmla="*/ 3374610 w 4232980"/>
              <a:gd name="connsiteY387" fmla="*/ 853605 h 5086882"/>
              <a:gd name="connsiteX388" fmla="*/ 3460606 w 4232980"/>
              <a:gd name="connsiteY388" fmla="*/ 926334 h 5086882"/>
              <a:gd name="connsiteX389" fmla="*/ 3469300 w 4232980"/>
              <a:gd name="connsiteY389" fmla="*/ 976939 h 5086882"/>
              <a:gd name="connsiteX390" fmla="*/ 3469300 w 4232980"/>
              <a:gd name="connsiteY390" fmla="*/ 993354 h 5086882"/>
              <a:gd name="connsiteX391" fmla="*/ 3342298 w 4232980"/>
              <a:gd name="connsiteY391" fmla="*/ 885951 h 5086882"/>
              <a:gd name="connsiteX392" fmla="*/ 3309610 w 4232980"/>
              <a:gd name="connsiteY392" fmla="*/ 847301 h 5086882"/>
              <a:gd name="connsiteX393" fmla="*/ 1572102 w 4232980"/>
              <a:gd name="connsiteY393" fmla="*/ 843874 h 5086882"/>
              <a:gd name="connsiteX394" fmla="*/ 1659074 w 4232980"/>
              <a:gd name="connsiteY394" fmla="*/ 865795 h 5086882"/>
              <a:gd name="connsiteX395" fmla="*/ 1715470 w 4232980"/>
              <a:gd name="connsiteY395" fmla="*/ 925277 h 5086882"/>
              <a:gd name="connsiteX396" fmla="*/ 1734997 w 4232980"/>
              <a:gd name="connsiteY396" fmla="*/ 1009756 h 5086882"/>
              <a:gd name="connsiteX397" fmla="*/ 1715470 w 4232980"/>
              <a:gd name="connsiteY397" fmla="*/ 1093466 h 5086882"/>
              <a:gd name="connsiteX398" fmla="*/ 1659074 w 4232980"/>
              <a:gd name="connsiteY398" fmla="*/ 1152179 h 5086882"/>
              <a:gd name="connsiteX399" fmla="*/ 1659074 w 4232980"/>
              <a:gd name="connsiteY399" fmla="*/ 1152051 h 5086882"/>
              <a:gd name="connsiteX400" fmla="*/ 1572102 w 4232980"/>
              <a:gd name="connsiteY400" fmla="*/ 1173972 h 5086882"/>
              <a:gd name="connsiteX401" fmla="*/ 1485130 w 4232980"/>
              <a:gd name="connsiteY401" fmla="*/ 1152051 h 5086882"/>
              <a:gd name="connsiteX402" fmla="*/ 1427963 w 4232980"/>
              <a:gd name="connsiteY402" fmla="*/ 1091800 h 5086882"/>
              <a:gd name="connsiteX403" fmla="*/ 1407537 w 4232980"/>
              <a:gd name="connsiteY403" fmla="*/ 1009756 h 5086882"/>
              <a:gd name="connsiteX404" fmla="*/ 1427963 w 4232980"/>
              <a:gd name="connsiteY404" fmla="*/ 925277 h 5086882"/>
              <a:gd name="connsiteX405" fmla="*/ 1485901 w 4232980"/>
              <a:gd name="connsiteY405" fmla="*/ 865795 h 5086882"/>
              <a:gd name="connsiteX406" fmla="*/ 1572102 w 4232980"/>
              <a:gd name="connsiteY406" fmla="*/ 843874 h 5086882"/>
              <a:gd name="connsiteX407" fmla="*/ 2476791 w 4232980"/>
              <a:gd name="connsiteY407" fmla="*/ 815929 h 5086882"/>
              <a:gd name="connsiteX408" fmla="*/ 2566846 w 4232980"/>
              <a:gd name="connsiteY408" fmla="*/ 838619 h 5086882"/>
              <a:gd name="connsiteX409" fmla="*/ 2622472 w 4232980"/>
              <a:gd name="connsiteY409" fmla="*/ 904254 h 5086882"/>
              <a:gd name="connsiteX410" fmla="*/ 2634933 w 4232980"/>
              <a:gd name="connsiteY410" fmla="*/ 944506 h 5086882"/>
              <a:gd name="connsiteX411" fmla="*/ 2302976 w 4232980"/>
              <a:gd name="connsiteY411" fmla="*/ 945404 h 5086882"/>
              <a:gd name="connsiteX412" fmla="*/ 2314538 w 4232980"/>
              <a:gd name="connsiteY412" fmla="*/ 914381 h 5086882"/>
              <a:gd name="connsiteX413" fmla="*/ 2378772 w 4232980"/>
              <a:gd name="connsiteY413" fmla="*/ 841695 h 5086882"/>
              <a:gd name="connsiteX414" fmla="*/ 2378900 w 4232980"/>
              <a:gd name="connsiteY414" fmla="*/ 841695 h 5086882"/>
              <a:gd name="connsiteX415" fmla="*/ 2476791 w 4232980"/>
              <a:gd name="connsiteY415" fmla="*/ 815929 h 5086882"/>
              <a:gd name="connsiteX416" fmla="*/ 1725619 w 4232980"/>
              <a:gd name="connsiteY416" fmla="*/ 700474 h 5086882"/>
              <a:gd name="connsiteX417" fmla="*/ 1725748 w 4232980"/>
              <a:gd name="connsiteY417" fmla="*/ 700555 h 5086882"/>
              <a:gd name="connsiteX418" fmla="*/ 1725619 w 4232980"/>
              <a:gd name="connsiteY418" fmla="*/ 700555 h 5086882"/>
              <a:gd name="connsiteX419" fmla="*/ 1526625 w 4232980"/>
              <a:gd name="connsiteY419" fmla="*/ 634407 h 5086882"/>
              <a:gd name="connsiteX420" fmla="*/ 1340092 w 4232980"/>
              <a:gd name="connsiteY420" fmla="*/ 683633 h 5086882"/>
              <a:gd name="connsiteX421" fmla="*/ 1211626 w 4232980"/>
              <a:gd name="connsiteY421" fmla="*/ 818108 h 5086882"/>
              <a:gd name="connsiteX422" fmla="*/ 1164607 w 4232980"/>
              <a:gd name="connsiteY422" fmla="*/ 1009628 h 5086882"/>
              <a:gd name="connsiteX423" fmla="*/ 1211626 w 4232980"/>
              <a:gd name="connsiteY423" fmla="*/ 1200379 h 5086882"/>
              <a:gd name="connsiteX424" fmla="*/ 1340092 w 4232980"/>
              <a:gd name="connsiteY424" fmla="*/ 1336392 h 5086882"/>
              <a:gd name="connsiteX425" fmla="*/ 1526625 w 4232980"/>
              <a:gd name="connsiteY425" fmla="*/ 1386387 h 5086882"/>
              <a:gd name="connsiteX426" fmla="*/ 1666139 w 4232980"/>
              <a:gd name="connsiteY426" fmla="*/ 1356647 h 5086882"/>
              <a:gd name="connsiteX427" fmla="*/ 1720995 w 4232980"/>
              <a:gd name="connsiteY427" fmla="*/ 1322547 h 5086882"/>
              <a:gd name="connsiteX428" fmla="*/ 1720995 w 4232980"/>
              <a:gd name="connsiteY428" fmla="*/ 1370620 h 5086882"/>
              <a:gd name="connsiteX429" fmla="*/ 1670122 w 4232980"/>
              <a:gd name="connsiteY429" fmla="*/ 1494198 h 5086882"/>
              <a:gd name="connsiteX430" fmla="*/ 1529837 w 4232980"/>
              <a:gd name="connsiteY430" fmla="*/ 1538040 h 5086882"/>
              <a:gd name="connsiteX431" fmla="*/ 1406766 w 4232980"/>
              <a:gd name="connsiteY431" fmla="*/ 1513042 h 5086882"/>
              <a:gd name="connsiteX432" fmla="*/ 1315041 w 4232980"/>
              <a:gd name="connsiteY432" fmla="*/ 1439588 h 5086882"/>
              <a:gd name="connsiteX433" fmla="*/ 1167690 w 4232980"/>
              <a:gd name="connsiteY433" fmla="*/ 1586625 h 5086882"/>
              <a:gd name="connsiteX434" fmla="*/ 1317353 w 4232980"/>
              <a:gd name="connsiteY434" fmla="*/ 1707896 h 5086882"/>
              <a:gd name="connsiteX435" fmla="*/ 1537545 w 4232980"/>
              <a:gd name="connsiteY435" fmla="*/ 1750840 h 5086882"/>
              <a:gd name="connsiteX436" fmla="*/ 1755423 w 4232980"/>
              <a:gd name="connsiteY436" fmla="*/ 1702383 h 5086882"/>
              <a:gd name="connsiteX437" fmla="*/ 1905858 w 4232980"/>
              <a:gd name="connsiteY437" fmla="*/ 1567909 h 5086882"/>
              <a:gd name="connsiteX438" fmla="*/ 1960713 w 4232980"/>
              <a:gd name="connsiteY438" fmla="*/ 1364595 h 5086882"/>
              <a:gd name="connsiteX439" fmla="*/ 1960713 w 4232980"/>
              <a:gd name="connsiteY439" fmla="*/ 650047 h 5086882"/>
              <a:gd name="connsiteX440" fmla="*/ 1725619 w 4232980"/>
              <a:gd name="connsiteY440" fmla="*/ 650047 h 5086882"/>
              <a:gd name="connsiteX441" fmla="*/ 1725619 w 4232980"/>
              <a:gd name="connsiteY441" fmla="*/ 700474 h 5086882"/>
              <a:gd name="connsiteX442" fmla="*/ 1666910 w 4232980"/>
              <a:gd name="connsiteY442" fmla="*/ 663379 h 5086882"/>
              <a:gd name="connsiteX443" fmla="*/ 1526625 w 4232980"/>
              <a:gd name="connsiteY443" fmla="*/ 634407 h 5086882"/>
              <a:gd name="connsiteX444" fmla="*/ 3172641 w 4232980"/>
              <a:gd name="connsiteY444" fmla="*/ 0 h 5086882"/>
              <a:gd name="connsiteX445" fmla="*/ 4068475 w 4232980"/>
              <a:gd name="connsiteY445" fmla="*/ 0 h 5086882"/>
              <a:gd name="connsiteX446" fmla="*/ 4232980 w 4232980"/>
              <a:gd name="connsiteY446" fmla="*/ 164505 h 5086882"/>
              <a:gd name="connsiteX447" fmla="*/ 4232980 w 4232980"/>
              <a:gd name="connsiteY447" fmla="*/ 639917 h 5086882"/>
              <a:gd name="connsiteX448" fmla="*/ 4177896 w 4232980"/>
              <a:gd name="connsiteY448" fmla="*/ 634408 h 5086882"/>
              <a:gd name="connsiteX449" fmla="*/ 3985967 w 4232980"/>
              <a:gd name="connsiteY449" fmla="*/ 686069 h 5086882"/>
              <a:gd name="connsiteX450" fmla="*/ 3854289 w 4232980"/>
              <a:gd name="connsiteY450" fmla="*/ 826825 h 5086882"/>
              <a:gd name="connsiteX451" fmla="*/ 3818448 w 4232980"/>
              <a:gd name="connsiteY451" fmla="*/ 922233 h 5086882"/>
              <a:gd name="connsiteX452" fmla="*/ 3813572 w 4232980"/>
              <a:gd name="connsiteY452" fmla="*/ 966270 h 5086882"/>
              <a:gd name="connsiteX453" fmla="*/ 3773605 w 4232980"/>
              <a:gd name="connsiteY453" fmla="*/ 951063 h 5086882"/>
              <a:gd name="connsiteX454" fmla="*/ 3707680 w 4232980"/>
              <a:gd name="connsiteY454" fmla="*/ 912064 h 5086882"/>
              <a:gd name="connsiteX455" fmla="*/ 3699720 w 4232980"/>
              <a:gd name="connsiteY455" fmla="*/ 848650 h 5086882"/>
              <a:gd name="connsiteX456" fmla="*/ 3671505 w 4232980"/>
              <a:gd name="connsiteY456" fmla="*/ 779906 h 5086882"/>
              <a:gd name="connsiteX457" fmla="*/ 3568861 w 4232980"/>
              <a:gd name="connsiteY457" fmla="*/ 674403 h 5086882"/>
              <a:gd name="connsiteX458" fmla="*/ 3568732 w 4232980"/>
              <a:gd name="connsiteY458" fmla="*/ 674275 h 5086882"/>
              <a:gd name="connsiteX459" fmla="*/ 3419069 w 4232980"/>
              <a:gd name="connsiteY459" fmla="*/ 634407 h 5086882"/>
              <a:gd name="connsiteX460" fmla="*/ 3392541 w 4232980"/>
              <a:gd name="connsiteY460" fmla="*/ 637371 h 5086882"/>
              <a:gd name="connsiteX461" fmla="*/ 3368345 w 4232980"/>
              <a:gd name="connsiteY461" fmla="*/ 608762 h 5086882"/>
              <a:gd name="connsiteX462" fmla="*/ 3177886 w 4232980"/>
              <a:gd name="connsiteY462" fmla="*/ 103503 h 5086882"/>
              <a:gd name="connsiteX463" fmla="*/ 3122730 w 4232980"/>
              <a:gd name="connsiteY463" fmla="*/ 0 h 5086882"/>
              <a:gd name="connsiteX464" fmla="*/ 3168458 w 4232980"/>
              <a:gd name="connsiteY464" fmla="*/ 0 h 5086882"/>
              <a:gd name="connsiteX465" fmla="*/ 3173723 w 4232980"/>
              <a:gd name="connsiteY465" fmla="*/ 103942 h 5086882"/>
              <a:gd name="connsiteX466" fmla="*/ 3364915 w 4232980"/>
              <a:gd name="connsiteY466" fmla="*/ 611213 h 5086882"/>
              <a:gd name="connsiteX467" fmla="*/ 3387513 w 4232980"/>
              <a:gd name="connsiteY467" fmla="*/ 637933 h 5086882"/>
              <a:gd name="connsiteX468" fmla="*/ 3336610 w 4232980"/>
              <a:gd name="connsiteY468" fmla="*/ 643621 h 5086882"/>
              <a:gd name="connsiteX469" fmla="*/ 3333615 w 4232980"/>
              <a:gd name="connsiteY469" fmla="*/ 644722 h 5086882"/>
              <a:gd name="connsiteX470" fmla="*/ 3327641 w 4232980"/>
              <a:gd name="connsiteY470" fmla="*/ 637657 h 5086882"/>
              <a:gd name="connsiteX471" fmla="*/ 3128232 w 4232980"/>
              <a:gd name="connsiteY471" fmla="*/ 108607 h 5086882"/>
              <a:gd name="connsiteX472" fmla="*/ 3072819 w 4232980"/>
              <a:gd name="connsiteY472" fmla="*/ 0 h 5086882"/>
              <a:gd name="connsiteX473" fmla="*/ 3118547 w 4232980"/>
              <a:gd name="connsiteY473" fmla="*/ 0 h 5086882"/>
              <a:gd name="connsiteX474" fmla="*/ 3124071 w 4232980"/>
              <a:gd name="connsiteY474" fmla="*/ 109030 h 5086882"/>
              <a:gd name="connsiteX475" fmla="*/ 3324238 w 4232980"/>
              <a:gd name="connsiteY475" fmla="*/ 640067 h 5086882"/>
              <a:gd name="connsiteX476" fmla="*/ 3329465 w 4232980"/>
              <a:gd name="connsiteY476" fmla="*/ 646247 h 5086882"/>
              <a:gd name="connsiteX477" fmla="*/ 3284706 w 4232980"/>
              <a:gd name="connsiteY477" fmla="*/ 662695 h 5086882"/>
              <a:gd name="connsiteX478" fmla="*/ 3187188 w 4232980"/>
              <a:gd name="connsiteY478" fmla="*/ 497849 h 5086882"/>
              <a:gd name="connsiteX479" fmla="*/ 3078580 w 4232980"/>
              <a:gd name="connsiteY479" fmla="*/ 113696 h 5086882"/>
              <a:gd name="connsiteX480" fmla="*/ 3022907 w 4232980"/>
              <a:gd name="connsiteY480" fmla="*/ 0 h 5086882"/>
              <a:gd name="connsiteX481" fmla="*/ 3068636 w 4232980"/>
              <a:gd name="connsiteY481" fmla="*/ 0 h 5086882"/>
              <a:gd name="connsiteX482" fmla="*/ 3074418 w 4232980"/>
              <a:gd name="connsiteY482" fmla="*/ 114135 h 5086882"/>
              <a:gd name="connsiteX483" fmla="*/ 3183406 w 4232980"/>
              <a:gd name="connsiteY483" fmla="*/ 499692 h 5086882"/>
              <a:gd name="connsiteX484" fmla="*/ 3280698 w 4232980"/>
              <a:gd name="connsiteY484" fmla="*/ 664168 h 5086882"/>
              <a:gd name="connsiteX485" fmla="*/ 3261569 w 4232980"/>
              <a:gd name="connsiteY485" fmla="*/ 671198 h 5086882"/>
              <a:gd name="connsiteX486" fmla="*/ 3240559 w 4232980"/>
              <a:gd name="connsiteY486" fmla="*/ 685773 h 5086882"/>
              <a:gd name="connsiteX487" fmla="*/ 3142196 w 4232980"/>
              <a:gd name="connsiteY487" fmla="*/ 519490 h 5086882"/>
              <a:gd name="connsiteX488" fmla="*/ 3028925 w 4232980"/>
              <a:gd name="connsiteY488" fmla="*/ 118800 h 5086882"/>
              <a:gd name="connsiteX489" fmla="*/ 2972996 w 4232980"/>
              <a:gd name="connsiteY489" fmla="*/ 0 h 5086882"/>
              <a:gd name="connsiteX490" fmla="*/ 3018724 w 4232980"/>
              <a:gd name="connsiteY490" fmla="*/ 0 h 5086882"/>
              <a:gd name="connsiteX491" fmla="*/ 3024764 w 4232980"/>
              <a:gd name="connsiteY491" fmla="*/ 119223 h 5086882"/>
              <a:gd name="connsiteX492" fmla="*/ 3138431 w 4232980"/>
              <a:gd name="connsiteY492" fmla="*/ 521291 h 5086882"/>
              <a:gd name="connsiteX493" fmla="*/ 3237136 w 4232980"/>
              <a:gd name="connsiteY493" fmla="*/ 688148 h 5086882"/>
              <a:gd name="connsiteX494" fmla="*/ 3205944 w 4232980"/>
              <a:gd name="connsiteY494" fmla="*/ 709785 h 5086882"/>
              <a:gd name="connsiteX495" fmla="*/ 3205944 w 4232980"/>
              <a:gd name="connsiteY495" fmla="*/ 650047 h 5086882"/>
              <a:gd name="connsiteX496" fmla="*/ 3161654 w 4232980"/>
              <a:gd name="connsiteY496" fmla="*/ 650047 h 5086882"/>
              <a:gd name="connsiteX497" fmla="*/ 3097223 w 4232980"/>
              <a:gd name="connsiteY497" fmla="*/ 541130 h 5086882"/>
              <a:gd name="connsiteX498" fmla="*/ 2979273 w 4232980"/>
              <a:gd name="connsiteY498" fmla="*/ 123903 h 5086882"/>
              <a:gd name="connsiteX499" fmla="*/ 2923085 w 4232980"/>
              <a:gd name="connsiteY499" fmla="*/ 0 h 5086882"/>
              <a:gd name="connsiteX500" fmla="*/ 2968813 w 4232980"/>
              <a:gd name="connsiteY500" fmla="*/ 0 h 5086882"/>
              <a:gd name="connsiteX501" fmla="*/ 2975111 w 4232980"/>
              <a:gd name="connsiteY501" fmla="*/ 124326 h 5086882"/>
              <a:gd name="connsiteX502" fmla="*/ 3093441 w 4232980"/>
              <a:gd name="connsiteY502" fmla="*/ 542931 h 5086882"/>
              <a:gd name="connsiteX503" fmla="*/ 3156803 w 4232980"/>
              <a:gd name="connsiteY503" fmla="*/ 650047 h 5086882"/>
              <a:gd name="connsiteX504" fmla="*/ 3099036 w 4232980"/>
              <a:gd name="connsiteY504" fmla="*/ 650047 h 5086882"/>
              <a:gd name="connsiteX505" fmla="*/ 3052233 w 4232980"/>
              <a:gd name="connsiteY505" fmla="*/ 562729 h 5086882"/>
              <a:gd name="connsiteX506" fmla="*/ 2929620 w 4232980"/>
              <a:gd name="connsiteY506" fmla="*/ 128992 h 5086882"/>
              <a:gd name="connsiteX507" fmla="*/ 2873174 w 4232980"/>
              <a:gd name="connsiteY507" fmla="*/ 0 h 5086882"/>
              <a:gd name="connsiteX508" fmla="*/ 2918902 w 4232980"/>
              <a:gd name="connsiteY508" fmla="*/ 0 h 5086882"/>
              <a:gd name="connsiteX509" fmla="*/ 2925459 w 4232980"/>
              <a:gd name="connsiteY509" fmla="*/ 129415 h 5086882"/>
              <a:gd name="connsiteX510" fmla="*/ 3048467 w 4232980"/>
              <a:gd name="connsiteY510" fmla="*/ 564531 h 5086882"/>
              <a:gd name="connsiteX511" fmla="*/ 3094306 w 4232980"/>
              <a:gd name="connsiteY511" fmla="*/ 650047 h 5086882"/>
              <a:gd name="connsiteX512" fmla="*/ 3042464 w 4232980"/>
              <a:gd name="connsiteY512" fmla="*/ 650047 h 5086882"/>
              <a:gd name="connsiteX513" fmla="*/ 3007259 w 4232980"/>
              <a:gd name="connsiteY513" fmla="*/ 584370 h 5086882"/>
              <a:gd name="connsiteX514" fmla="*/ 2879967 w 4232980"/>
              <a:gd name="connsiteY514" fmla="*/ 134096 h 5086882"/>
              <a:gd name="connsiteX515" fmla="*/ 2823263 w 4232980"/>
              <a:gd name="connsiteY515" fmla="*/ 0 h 5086882"/>
              <a:gd name="connsiteX516" fmla="*/ 2868991 w 4232980"/>
              <a:gd name="connsiteY516" fmla="*/ 0 h 5086882"/>
              <a:gd name="connsiteX517" fmla="*/ 2875805 w 4232980"/>
              <a:gd name="connsiteY517" fmla="*/ 134519 h 5086882"/>
              <a:gd name="connsiteX518" fmla="*/ 3003477 w 4232980"/>
              <a:gd name="connsiteY518" fmla="*/ 586171 h 5086882"/>
              <a:gd name="connsiteX519" fmla="*/ 3037714 w 4232980"/>
              <a:gd name="connsiteY519" fmla="*/ 650047 h 5086882"/>
              <a:gd name="connsiteX520" fmla="*/ 2985894 w 4232980"/>
              <a:gd name="connsiteY520" fmla="*/ 650047 h 5086882"/>
              <a:gd name="connsiteX521" fmla="*/ 2962269 w 4232980"/>
              <a:gd name="connsiteY521" fmla="*/ 605970 h 5086882"/>
              <a:gd name="connsiteX522" fmla="*/ 2830314 w 4232980"/>
              <a:gd name="connsiteY522" fmla="*/ 139185 h 5086882"/>
              <a:gd name="connsiteX523" fmla="*/ 2773352 w 4232980"/>
              <a:gd name="connsiteY523" fmla="*/ 0 h 5086882"/>
              <a:gd name="connsiteX524" fmla="*/ 2819080 w 4232980"/>
              <a:gd name="connsiteY524" fmla="*/ 0 h 5086882"/>
              <a:gd name="connsiteX525" fmla="*/ 2826153 w 4232980"/>
              <a:gd name="connsiteY525" fmla="*/ 139608 h 5086882"/>
              <a:gd name="connsiteX526" fmla="*/ 2958503 w 4232980"/>
              <a:gd name="connsiteY526" fmla="*/ 607771 h 5086882"/>
              <a:gd name="connsiteX527" fmla="*/ 2981164 w 4232980"/>
              <a:gd name="connsiteY527" fmla="*/ 650047 h 5086882"/>
              <a:gd name="connsiteX528" fmla="*/ 2966097 w 4232980"/>
              <a:gd name="connsiteY528" fmla="*/ 650047 h 5086882"/>
              <a:gd name="connsiteX529" fmla="*/ 2966097 w 4232980"/>
              <a:gd name="connsiteY529" fmla="*/ 718612 h 5086882"/>
              <a:gd name="connsiteX530" fmla="*/ 2917295 w 4232980"/>
              <a:gd name="connsiteY530" fmla="*/ 627568 h 5086882"/>
              <a:gd name="connsiteX531" fmla="*/ 2780662 w 4232980"/>
              <a:gd name="connsiteY531" fmla="*/ 144272 h 5086882"/>
              <a:gd name="connsiteX532" fmla="*/ 2723441 w 4232980"/>
              <a:gd name="connsiteY532" fmla="*/ 0 h 5086882"/>
              <a:gd name="connsiteX533" fmla="*/ 2769169 w 4232980"/>
              <a:gd name="connsiteY533" fmla="*/ 0 h 5086882"/>
              <a:gd name="connsiteX534" fmla="*/ 2776500 w 4232980"/>
              <a:gd name="connsiteY534" fmla="*/ 144711 h 5086882"/>
              <a:gd name="connsiteX535" fmla="*/ 2913513 w 4232980"/>
              <a:gd name="connsiteY535" fmla="*/ 629411 h 5086882"/>
              <a:gd name="connsiteX536" fmla="*/ 2966097 w 4232980"/>
              <a:gd name="connsiteY536" fmla="*/ 727517 h 5086882"/>
              <a:gd name="connsiteX537" fmla="*/ 2966097 w 4232980"/>
              <a:gd name="connsiteY537" fmla="*/ 813255 h 5086882"/>
              <a:gd name="connsiteX538" fmla="*/ 2932706 w 4232980"/>
              <a:gd name="connsiteY538" fmla="*/ 761897 h 5086882"/>
              <a:gd name="connsiteX539" fmla="*/ 2731008 w 4232980"/>
              <a:gd name="connsiteY539" fmla="*/ 149376 h 5086882"/>
              <a:gd name="connsiteX540" fmla="*/ 2673530 w 4232980"/>
              <a:gd name="connsiteY540" fmla="*/ 0 h 5086882"/>
              <a:gd name="connsiteX541" fmla="*/ 2719258 w 4232980"/>
              <a:gd name="connsiteY541" fmla="*/ 0 h 5086882"/>
              <a:gd name="connsiteX542" fmla="*/ 2726847 w 4232980"/>
              <a:gd name="connsiteY542" fmla="*/ 149799 h 5086882"/>
              <a:gd name="connsiteX543" fmla="*/ 2929109 w 4232980"/>
              <a:gd name="connsiteY543" fmla="*/ 764010 h 5086882"/>
              <a:gd name="connsiteX544" fmla="*/ 2966097 w 4232980"/>
              <a:gd name="connsiteY544" fmla="*/ 820901 h 5086882"/>
              <a:gd name="connsiteX545" fmla="*/ 2966097 w 4232980"/>
              <a:gd name="connsiteY545" fmla="*/ 903508 h 5086882"/>
              <a:gd name="connsiteX546" fmla="*/ 2961437 w 4232980"/>
              <a:gd name="connsiteY546" fmla="*/ 897507 h 5086882"/>
              <a:gd name="connsiteX547" fmla="*/ 2681356 w 4232980"/>
              <a:gd name="connsiteY547" fmla="*/ 154465 h 5086882"/>
              <a:gd name="connsiteX548" fmla="*/ 2623619 w 4232980"/>
              <a:gd name="connsiteY548" fmla="*/ 0 h 5086882"/>
              <a:gd name="connsiteX549" fmla="*/ 2669347 w 4232980"/>
              <a:gd name="connsiteY549" fmla="*/ 0 h 5086882"/>
              <a:gd name="connsiteX550" fmla="*/ 2677194 w 4232980"/>
              <a:gd name="connsiteY550" fmla="*/ 154904 h 5086882"/>
              <a:gd name="connsiteX551" fmla="*/ 2958007 w 4232980"/>
              <a:gd name="connsiteY551" fmla="*/ 899957 h 5086882"/>
              <a:gd name="connsiteX552" fmla="*/ 2966097 w 4232980"/>
              <a:gd name="connsiteY552" fmla="*/ 910375 h 5086882"/>
              <a:gd name="connsiteX553" fmla="*/ 2966097 w 4232980"/>
              <a:gd name="connsiteY553" fmla="*/ 984817 h 5086882"/>
              <a:gd name="connsiteX554" fmla="*/ 2920732 w 4232980"/>
              <a:gd name="connsiteY554" fmla="*/ 926402 h 5086882"/>
              <a:gd name="connsiteX555" fmla="*/ 2631703 w 4232980"/>
              <a:gd name="connsiteY555" fmla="*/ 159569 h 5086882"/>
              <a:gd name="connsiteX556" fmla="*/ 2573699 w 4232980"/>
              <a:gd name="connsiteY556" fmla="*/ 0 h 5086882"/>
              <a:gd name="connsiteX557" fmla="*/ 2619436 w 4232980"/>
              <a:gd name="connsiteY557" fmla="*/ 0 h 5086882"/>
              <a:gd name="connsiteX558" fmla="*/ 2627542 w 4232980"/>
              <a:gd name="connsiteY558" fmla="*/ 159992 h 5086882"/>
              <a:gd name="connsiteX559" fmla="*/ 2917329 w 4232980"/>
              <a:gd name="connsiteY559" fmla="*/ 928811 h 5086882"/>
              <a:gd name="connsiteX560" fmla="*/ 2966097 w 4232980"/>
              <a:gd name="connsiteY560" fmla="*/ 991607 h 5086882"/>
              <a:gd name="connsiteX561" fmla="*/ 2966097 w 4232980"/>
              <a:gd name="connsiteY561" fmla="*/ 1066889 h 5086882"/>
              <a:gd name="connsiteX562" fmla="*/ 2961800 w 4232980"/>
              <a:gd name="connsiteY562" fmla="*/ 1062209 h 5086882"/>
              <a:gd name="connsiteX563" fmla="*/ 2874402 w 4232980"/>
              <a:gd name="connsiteY563" fmla="*/ 948946 h 5086882"/>
              <a:gd name="connsiteX564" fmla="*/ 2844053 w 4232980"/>
              <a:gd name="connsiteY564" fmla="*/ 901730 h 5086882"/>
              <a:gd name="connsiteX565" fmla="*/ 2809647 w 4232980"/>
              <a:gd name="connsiteY565" fmla="*/ 815929 h 5086882"/>
              <a:gd name="connsiteX566" fmla="*/ 2751083 w 4232980"/>
              <a:gd name="connsiteY566" fmla="*/ 739317 h 5086882"/>
              <a:gd name="connsiteX567" fmla="*/ 2749426 w 4232980"/>
              <a:gd name="connsiteY567" fmla="*/ 738071 h 5086882"/>
              <a:gd name="connsiteX568" fmla="*/ 2731676 w 4232980"/>
              <a:gd name="connsiteY568" fmla="*/ 704401 h 5086882"/>
              <a:gd name="connsiteX569" fmla="*/ 2581497 w 4232980"/>
              <a:gd name="connsiteY569" fmla="*/ 160068 h 5086882"/>
              <a:gd name="connsiteX570" fmla="*/ 1022332 w 4232980"/>
              <a:gd name="connsiteY570" fmla="*/ 0 h 5086882"/>
              <a:gd name="connsiteX571" fmla="*/ 2569524 w 4232980"/>
              <a:gd name="connsiteY571" fmla="*/ 0 h 5086882"/>
              <a:gd name="connsiteX572" fmla="*/ 2577873 w 4232980"/>
              <a:gd name="connsiteY572" fmla="*/ 165330 h 5086882"/>
              <a:gd name="connsiteX573" fmla="*/ 2733343 w 4232980"/>
              <a:gd name="connsiteY573" fmla="*/ 716512 h 5086882"/>
              <a:gd name="connsiteX574" fmla="*/ 2741825 w 4232980"/>
              <a:gd name="connsiteY574" fmla="*/ 732357 h 5086882"/>
              <a:gd name="connsiteX575" fmla="*/ 2674115 w 4232980"/>
              <a:gd name="connsiteY575" fmla="*/ 681454 h 5086882"/>
              <a:gd name="connsiteX576" fmla="*/ 2674372 w 4232980"/>
              <a:gd name="connsiteY576" fmla="*/ 681326 h 5086882"/>
              <a:gd name="connsiteX577" fmla="*/ 2475378 w 4232980"/>
              <a:gd name="connsiteY577" fmla="*/ 632869 h 5086882"/>
              <a:gd name="connsiteX578" fmla="*/ 2266877 w 4232980"/>
              <a:gd name="connsiteY578" fmla="*/ 684531 h 5086882"/>
              <a:gd name="connsiteX579" fmla="*/ 2120297 w 4232980"/>
              <a:gd name="connsiteY579" fmla="*/ 826056 h 5086882"/>
              <a:gd name="connsiteX580" fmla="*/ 2066213 w 4232980"/>
              <a:gd name="connsiteY580" fmla="*/ 1030139 h 5086882"/>
              <a:gd name="connsiteX581" fmla="*/ 2121068 w 4232980"/>
              <a:gd name="connsiteY581" fmla="*/ 1234992 h 5086882"/>
              <a:gd name="connsiteX582" fmla="*/ 2272273 w 4232980"/>
              <a:gd name="connsiteY582" fmla="*/ 1376517 h 5086882"/>
              <a:gd name="connsiteX583" fmla="*/ 2492464 w 4232980"/>
              <a:gd name="connsiteY583" fmla="*/ 1427281 h 5086882"/>
              <a:gd name="connsiteX584" fmla="*/ 2667949 w 4232980"/>
              <a:gd name="connsiteY584" fmla="*/ 1394464 h 5086882"/>
              <a:gd name="connsiteX585" fmla="*/ 2804252 w 4232980"/>
              <a:gd name="connsiteY585" fmla="*/ 1295883 h 5086882"/>
              <a:gd name="connsiteX586" fmla="*/ 2672574 w 4232980"/>
              <a:gd name="connsiteY586" fmla="*/ 1164486 h 5086882"/>
              <a:gd name="connsiteX587" fmla="*/ 2592668 w 4232980"/>
              <a:gd name="connsiteY587" fmla="*/ 1223198 h 5086882"/>
              <a:gd name="connsiteX588" fmla="*/ 2490794 w 4232980"/>
              <a:gd name="connsiteY588" fmla="*/ 1242811 h 5086882"/>
              <a:gd name="connsiteX589" fmla="*/ 2384938 w 4232980"/>
              <a:gd name="connsiteY589" fmla="*/ 1217045 h 5086882"/>
              <a:gd name="connsiteX590" fmla="*/ 2315951 w 4232980"/>
              <a:gd name="connsiteY590" fmla="*/ 1143590 h 5086882"/>
              <a:gd name="connsiteX591" fmla="*/ 2302591 w 4232980"/>
              <a:gd name="connsiteY591" fmla="*/ 1109747 h 5086882"/>
              <a:gd name="connsiteX592" fmla="*/ 2848059 w 4232980"/>
              <a:gd name="connsiteY592" fmla="*/ 1108465 h 5086882"/>
              <a:gd name="connsiteX593" fmla="*/ 2856666 w 4232980"/>
              <a:gd name="connsiteY593" fmla="*/ 1056034 h 5086882"/>
              <a:gd name="connsiteX594" fmla="*/ 2858978 w 4232980"/>
              <a:gd name="connsiteY594" fmla="*/ 1012961 h 5086882"/>
              <a:gd name="connsiteX595" fmla="*/ 2847305 w 4232980"/>
              <a:gd name="connsiteY595" fmla="*/ 913800 h 5086882"/>
              <a:gd name="connsiteX596" fmla="*/ 2876228 w 4232980"/>
              <a:gd name="connsiteY596" fmla="*/ 958326 h 5086882"/>
              <a:gd name="connsiteX597" fmla="*/ 2961997 w 4232980"/>
              <a:gd name="connsiteY597" fmla="*/ 1068827 h 5086882"/>
              <a:gd name="connsiteX598" fmla="*/ 2966097 w 4232980"/>
              <a:gd name="connsiteY598" fmla="*/ 1073285 h 5086882"/>
              <a:gd name="connsiteX599" fmla="*/ 2966097 w 4232980"/>
              <a:gd name="connsiteY599" fmla="*/ 1410103 h 5086882"/>
              <a:gd name="connsiteX600" fmla="*/ 3205944 w 4232980"/>
              <a:gd name="connsiteY600" fmla="*/ 1410103 h 5086882"/>
              <a:gd name="connsiteX601" fmla="*/ 3205944 w 4232980"/>
              <a:gd name="connsiteY601" fmla="*/ 1302355 h 5086882"/>
              <a:gd name="connsiteX602" fmla="*/ 3269889 w 4232980"/>
              <a:gd name="connsiteY602" fmla="*/ 1351989 h 5086882"/>
              <a:gd name="connsiteX603" fmla="*/ 4062883 w 4232980"/>
              <a:gd name="connsiteY603" fmla="*/ 1650344 h 5086882"/>
              <a:gd name="connsiteX604" fmla="*/ 4232980 w 4232980"/>
              <a:gd name="connsiteY604" fmla="*/ 1658933 h 5086882"/>
              <a:gd name="connsiteX605" fmla="*/ 4232980 w 4232980"/>
              <a:gd name="connsiteY605" fmla="*/ 3210648 h 5086882"/>
              <a:gd name="connsiteX606" fmla="*/ 4068475 w 4232980"/>
              <a:gd name="connsiteY606" fmla="*/ 3375153 h 5086882"/>
              <a:gd name="connsiteX607" fmla="*/ 1022332 w 4232980"/>
              <a:gd name="connsiteY607" fmla="*/ 3375153 h 5086882"/>
              <a:gd name="connsiteX608" fmla="*/ 857827 w 4232980"/>
              <a:gd name="connsiteY608" fmla="*/ 3210648 h 5086882"/>
              <a:gd name="connsiteX609" fmla="*/ 857827 w 4232980"/>
              <a:gd name="connsiteY609" fmla="*/ 1410104 h 5086882"/>
              <a:gd name="connsiteX610" fmla="*/ 1113848 w 4232980"/>
              <a:gd name="connsiteY610" fmla="*/ 1410104 h 5086882"/>
              <a:gd name="connsiteX611" fmla="*/ 857827 w 4232980"/>
              <a:gd name="connsiteY611" fmla="*/ 759094 h 5086882"/>
              <a:gd name="connsiteX612" fmla="*/ 857827 w 4232980"/>
              <a:gd name="connsiteY612" fmla="*/ 164505 h 5086882"/>
              <a:gd name="connsiteX613" fmla="*/ 1022332 w 4232980"/>
              <a:gd name="connsiteY613" fmla="*/ 0 h 50868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Lst>
            <a:rect l="l" t="t" r="r" b="b"/>
            <a:pathLst>
              <a:path w="4232980" h="5086882">
                <a:moveTo>
                  <a:pt x="0" y="4319915"/>
                </a:moveTo>
                <a:lnTo>
                  <a:pt x="94258" y="4326245"/>
                </a:lnTo>
                <a:cubicBezTo>
                  <a:pt x="337572" y="4366455"/>
                  <a:pt x="557481" y="4522701"/>
                  <a:pt x="667979" y="4763140"/>
                </a:cubicBezTo>
                <a:cubicBezTo>
                  <a:pt x="712186" y="4859331"/>
                  <a:pt x="734766" y="4960026"/>
                  <a:pt x="737758" y="5059723"/>
                </a:cubicBezTo>
                <a:lnTo>
                  <a:pt x="735935" y="5086882"/>
                </a:lnTo>
                <a:lnTo>
                  <a:pt x="165481" y="5086882"/>
                </a:lnTo>
                <a:lnTo>
                  <a:pt x="164842" y="5086882"/>
                </a:lnTo>
                <a:cubicBezTo>
                  <a:pt x="73802" y="5086882"/>
                  <a:pt x="0" y="5013080"/>
                  <a:pt x="0" y="4922040"/>
                </a:cubicBezTo>
                <a:lnTo>
                  <a:pt x="0" y="4921401"/>
                </a:lnTo>
                <a:close/>
                <a:moveTo>
                  <a:pt x="0" y="4283860"/>
                </a:moveTo>
                <a:lnTo>
                  <a:pt x="100105" y="4290580"/>
                </a:lnTo>
                <a:cubicBezTo>
                  <a:pt x="354865" y="4332675"/>
                  <a:pt x="585107" y="4496275"/>
                  <a:pt x="700815" y="4748050"/>
                </a:cubicBezTo>
                <a:cubicBezTo>
                  <a:pt x="747098" y="4848760"/>
                  <a:pt x="770741" y="4954188"/>
                  <a:pt x="773876" y="5058575"/>
                </a:cubicBezTo>
                <a:lnTo>
                  <a:pt x="773346" y="5086882"/>
                </a:lnTo>
                <a:lnTo>
                  <a:pt x="754559" y="5086882"/>
                </a:lnTo>
                <a:lnTo>
                  <a:pt x="751531" y="5086882"/>
                </a:lnTo>
                <a:lnTo>
                  <a:pt x="738959" y="5086882"/>
                </a:lnTo>
                <a:lnTo>
                  <a:pt x="740789" y="5059618"/>
                </a:lnTo>
                <a:cubicBezTo>
                  <a:pt x="737781" y="4959530"/>
                  <a:pt x="715110" y="4858441"/>
                  <a:pt x="670731" y="4761875"/>
                </a:cubicBezTo>
                <a:cubicBezTo>
                  <a:pt x="559784" y="4520459"/>
                  <a:pt x="339029" y="4363595"/>
                  <a:pt x="94761" y="4323236"/>
                </a:cubicBezTo>
                <a:lnTo>
                  <a:pt x="0" y="4316876"/>
                </a:lnTo>
                <a:lnTo>
                  <a:pt x="0" y="4314516"/>
                </a:lnTo>
                <a:close/>
                <a:moveTo>
                  <a:pt x="0" y="4247829"/>
                </a:moveTo>
                <a:lnTo>
                  <a:pt x="105932" y="4254943"/>
                </a:lnTo>
                <a:cubicBezTo>
                  <a:pt x="372146" y="4298936"/>
                  <a:pt x="612750" y="4469888"/>
                  <a:pt x="733650" y="4732960"/>
                </a:cubicBezTo>
                <a:cubicBezTo>
                  <a:pt x="782017" y="4838204"/>
                  <a:pt x="806723" y="4948376"/>
                  <a:pt x="809997" y="5057456"/>
                </a:cubicBezTo>
                <a:lnTo>
                  <a:pt x="809446" y="5086882"/>
                </a:lnTo>
                <a:lnTo>
                  <a:pt x="790697" y="5086882"/>
                </a:lnTo>
                <a:lnTo>
                  <a:pt x="787668" y="5086882"/>
                </a:lnTo>
                <a:lnTo>
                  <a:pt x="776366" y="5086882"/>
                </a:lnTo>
                <a:lnTo>
                  <a:pt x="776898" y="5058474"/>
                </a:lnTo>
                <a:cubicBezTo>
                  <a:pt x="773752" y="4953694"/>
                  <a:pt x="750023" y="4847870"/>
                  <a:pt x="703567" y="4746785"/>
                </a:cubicBezTo>
                <a:cubicBezTo>
                  <a:pt x="587428" y="4494072"/>
                  <a:pt x="356311" y="4329856"/>
                  <a:pt x="100589" y="4287599"/>
                </a:cubicBezTo>
                <a:lnTo>
                  <a:pt x="0" y="4280846"/>
                </a:lnTo>
                <a:lnTo>
                  <a:pt x="0" y="4280590"/>
                </a:lnTo>
                <a:lnTo>
                  <a:pt x="0" y="4277561"/>
                </a:lnTo>
                <a:close/>
                <a:moveTo>
                  <a:pt x="0" y="4211774"/>
                </a:moveTo>
                <a:lnTo>
                  <a:pt x="111778" y="4219277"/>
                </a:lnTo>
                <a:cubicBezTo>
                  <a:pt x="389439" y="4265156"/>
                  <a:pt x="640376" y="4443462"/>
                  <a:pt x="766486" y="4717869"/>
                </a:cubicBezTo>
                <a:cubicBezTo>
                  <a:pt x="816929" y="4827632"/>
                  <a:pt x="842698" y="4942538"/>
                  <a:pt x="846115" y="5056308"/>
                </a:cubicBezTo>
                <a:lnTo>
                  <a:pt x="845543" y="5086882"/>
                </a:lnTo>
                <a:lnTo>
                  <a:pt x="826834" y="5086882"/>
                </a:lnTo>
                <a:lnTo>
                  <a:pt x="823805" y="5086882"/>
                </a:lnTo>
                <a:lnTo>
                  <a:pt x="812476" y="5086882"/>
                </a:lnTo>
                <a:lnTo>
                  <a:pt x="813028" y="5057351"/>
                </a:lnTo>
                <a:cubicBezTo>
                  <a:pt x="809738" y="4947880"/>
                  <a:pt x="784942" y="4837314"/>
                  <a:pt x="736402" y="4731695"/>
                </a:cubicBezTo>
                <a:cubicBezTo>
                  <a:pt x="615053" y="4467645"/>
                  <a:pt x="373603" y="4296076"/>
                  <a:pt x="106435" y="4251933"/>
                </a:cubicBezTo>
                <a:lnTo>
                  <a:pt x="0" y="4244790"/>
                </a:lnTo>
                <a:lnTo>
                  <a:pt x="0" y="4244454"/>
                </a:lnTo>
                <a:lnTo>
                  <a:pt x="0" y="4241424"/>
                </a:lnTo>
                <a:close/>
                <a:moveTo>
                  <a:pt x="0" y="4172893"/>
                </a:moveTo>
                <a:lnTo>
                  <a:pt x="30160" y="4173456"/>
                </a:lnTo>
                <a:cubicBezTo>
                  <a:pt x="353176" y="4195245"/>
                  <a:pt x="654869" y="4388462"/>
                  <a:pt x="799320" y="4702780"/>
                </a:cubicBezTo>
                <a:cubicBezTo>
                  <a:pt x="851848" y="4817077"/>
                  <a:pt x="878679" y="4936726"/>
                  <a:pt x="882235" y="5055190"/>
                </a:cubicBezTo>
                <a:lnTo>
                  <a:pt x="881641" y="5086882"/>
                </a:lnTo>
                <a:lnTo>
                  <a:pt x="862971" y="5086882"/>
                </a:lnTo>
                <a:lnTo>
                  <a:pt x="859942" y="5086882"/>
                </a:lnTo>
                <a:lnTo>
                  <a:pt x="848562" y="5086882"/>
                </a:lnTo>
                <a:lnTo>
                  <a:pt x="849137" y="5056207"/>
                </a:lnTo>
                <a:cubicBezTo>
                  <a:pt x="845709" y="4942044"/>
                  <a:pt x="819854" y="4826743"/>
                  <a:pt x="769238" y="4716605"/>
                </a:cubicBezTo>
                <a:cubicBezTo>
                  <a:pt x="642697" y="4441259"/>
                  <a:pt x="390885" y="4262338"/>
                  <a:pt x="112262" y="4216297"/>
                </a:cubicBezTo>
                <a:lnTo>
                  <a:pt x="0" y="4208760"/>
                </a:lnTo>
                <a:lnTo>
                  <a:pt x="0" y="4208316"/>
                </a:lnTo>
                <a:lnTo>
                  <a:pt x="0" y="4205287"/>
                </a:lnTo>
                <a:close/>
                <a:moveTo>
                  <a:pt x="0" y="4136807"/>
                </a:moveTo>
                <a:lnTo>
                  <a:pt x="32522" y="4137416"/>
                </a:lnTo>
                <a:cubicBezTo>
                  <a:pt x="368334" y="4160076"/>
                  <a:pt x="681994" y="4360946"/>
                  <a:pt x="832156" y="4687690"/>
                </a:cubicBezTo>
                <a:cubicBezTo>
                  <a:pt x="886760" y="4806506"/>
                  <a:pt x="914654" y="4930889"/>
                  <a:pt x="918353" y="5054042"/>
                </a:cubicBezTo>
                <a:lnTo>
                  <a:pt x="917739" y="5086882"/>
                </a:lnTo>
                <a:lnTo>
                  <a:pt x="899107" y="5086882"/>
                </a:lnTo>
                <a:lnTo>
                  <a:pt x="896079" y="5086882"/>
                </a:lnTo>
                <a:lnTo>
                  <a:pt x="884671" y="5086882"/>
                </a:lnTo>
                <a:lnTo>
                  <a:pt x="885266" y="5055085"/>
                </a:lnTo>
                <a:cubicBezTo>
                  <a:pt x="881694" y="4936230"/>
                  <a:pt x="854773" y="4816188"/>
                  <a:pt x="802072" y="4701515"/>
                </a:cubicBezTo>
                <a:cubicBezTo>
                  <a:pt x="657147" y="4386165"/>
                  <a:pt x="354443" y="4192306"/>
                  <a:pt x="30353" y="4170441"/>
                </a:cubicBezTo>
                <a:lnTo>
                  <a:pt x="0" y="4169873"/>
                </a:lnTo>
                <a:lnTo>
                  <a:pt x="0" y="4169151"/>
                </a:lnTo>
                <a:close/>
                <a:moveTo>
                  <a:pt x="0" y="4100697"/>
                </a:moveTo>
                <a:lnTo>
                  <a:pt x="34906" y="4101349"/>
                </a:lnTo>
                <a:cubicBezTo>
                  <a:pt x="383508" y="4124865"/>
                  <a:pt x="709099" y="4333386"/>
                  <a:pt x="864991" y="4672599"/>
                </a:cubicBezTo>
                <a:cubicBezTo>
                  <a:pt x="921679" y="4795950"/>
                  <a:pt x="950635" y="4925076"/>
                  <a:pt x="954474" y="5052923"/>
                </a:cubicBezTo>
                <a:lnTo>
                  <a:pt x="953838" y="5086882"/>
                </a:lnTo>
                <a:lnTo>
                  <a:pt x="935244" y="5086882"/>
                </a:lnTo>
                <a:lnTo>
                  <a:pt x="932216" y="5086882"/>
                </a:lnTo>
                <a:lnTo>
                  <a:pt x="920758" y="5086882"/>
                </a:lnTo>
                <a:lnTo>
                  <a:pt x="921375" y="5053941"/>
                </a:lnTo>
                <a:cubicBezTo>
                  <a:pt x="917666" y="4930395"/>
                  <a:pt x="889685" y="4805617"/>
                  <a:pt x="834908" y="4686426"/>
                </a:cubicBezTo>
                <a:cubicBezTo>
                  <a:pt x="684272" y="4358649"/>
                  <a:pt x="369600" y="4157137"/>
                  <a:pt x="32715" y="4134401"/>
                </a:cubicBezTo>
                <a:lnTo>
                  <a:pt x="0" y="4133788"/>
                </a:lnTo>
                <a:lnTo>
                  <a:pt x="0" y="4133015"/>
                </a:lnTo>
                <a:close/>
                <a:moveTo>
                  <a:pt x="0" y="4064611"/>
                </a:moveTo>
                <a:lnTo>
                  <a:pt x="37267" y="4065308"/>
                </a:lnTo>
                <a:cubicBezTo>
                  <a:pt x="398665" y="4089694"/>
                  <a:pt x="736223" y="4305869"/>
                  <a:pt x="897827" y="4657509"/>
                </a:cubicBezTo>
                <a:cubicBezTo>
                  <a:pt x="956591" y="4785378"/>
                  <a:pt x="986610" y="4919238"/>
                  <a:pt x="990592" y="5051774"/>
                </a:cubicBezTo>
                <a:lnTo>
                  <a:pt x="989935" y="5086882"/>
                </a:lnTo>
                <a:lnTo>
                  <a:pt x="971382" y="5086882"/>
                </a:lnTo>
                <a:lnTo>
                  <a:pt x="968353" y="5086882"/>
                </a:lnTo>
                <a:lnTo>
                  <a:pt x="956868" y="5086882"/>
                </a:lnTo>
                <a:lnTo>
                  <a:pt x="957505" y="5052818"/>
                </a:lnTo>
                <a:cubicBezTo>
                  <a:pt x="953651" y="4924580"/>
                  <a:pt x="924604" y="4795060"/>
                  <a:pt x="867743" y="4671334"/>
                </a:cubicBezTo>
                <a:cubicBezTo>
                  <a:pt x="711377" y="4331089"/>
                  <a:pt x="384775" y="4121926"/>
                  <a:pt x="35099" y="4098334"/>
                </a:cubicBezTo>
                <a:lnTo>
                  <a:pt x="0" y="4097678"/>
                </a:lnTo>
                <a:lnTo>
                  <a:pt x="0" y="4096877"/>
                </a:lnTo>
                <a:close/>
                <a:moveTo>
                  <a:pt x="0" y="4028526"/>
                </a:moveTo>
                <a:lnTo>
                  <a:pt x="39629" y="4029268"/>
                </a:lnTo>
                <a:cubicBezTo>
                  <a:pt x="413822" y="4054525"/>
                  <a:pt x="763347" y="4278352"/>
                  <a:pt x="930661" y="4642419"/>
                </a:cubicBezTo>
                <a:cubicBezTo>
                  <a:pt x="991503" y="4774807"/>
                  <a:pt x="1022581" y="4913403"/>
                  <a:pt x="1026700" y="5050630"/>
                </a:cubicBezTo>
                <a:lnTo>
                  <a:pt x="1026021" y="5086882"/>
                </a:lnTo>
                <a:lnTo>
                  <a:pt x="1007519" y="5086882"/>
                </a:lnTo>
                <a:lnTo>
                  <a:pt x="1004490" y="5086882"/>
                </a:lnTo>
                <a:lnTo>
                  <a:pt x="992954" y="5086882"/>
                </a:lnTo>
                <a:lnTo>
                  <a:pt x="993614" y="5051673"/>
                </a:lnTo>
                <a:cubicBezTo>
                  <a:pt x="989622" y="4918744"/>
                  <a:pt x="959516" y="4784489"/>
                  <a:pt x="900579" y="4656244"/>
                </a:cubicBezTo>
                <a:cubicBezTo>
                  <a:pt x="738501" y="4303572"/>
                  <a:pt x="399932" y="4086755"/>
                  <a:pt x="37460" y="4062293"/>
                </a:cubicBezTo>
                <a:lnTo>
                  <a:pt x="0" y="4061591"/>
                </a:lnTo>
                <a:lnTo>
                  <a:pt x="0" y="4060740"/>
                </a:lnTo>
                <a:close/>
                <a:moveTo>
                  <a:pt x="0" y="3992415"/>
                </a:moveTo>
                <a:lnTo>
                  <a:pt x="42012" y="3993201"/>
                </a:lnTo>
                <a:cubicBezTo>
                  <a:pt x="428996" y="4019313"/>
                  <a:pt x="790452" y="4250793"/>
                  <a:pt x="963497" y="4627329"/>
                </a:cubicBezTo>
                <a:cubicBezTo>
                  <a:pt x="1026422" y="4764252"/>
                  <a:pt x="1058566" y="4907588"/>
                  <a:pt x="1062830" y="5049508"/>
                </a:cubicBezTo>
                <a:lnTo>
                  <a:pt x="1062130" y="5086882"/>
                </a:lnTo>
                <a:lnTo>
                  <a:pt x="1043656" y="5086882"/>
                </a:lnTo>
                <a:lnTo>
                  <a:pt x="1040628" y="5086882"/>
                </a:lnTo>
                <a:lnTo>
                  <a:pt x="1029063" y="5086882"/>
                </a:lnTo>
                <a:lnTo>
                  <a:pt x="1029743" y="5050551"/>
                </a:lnTo>
                <a:cubicBezTo>
                  <a:pt x="1025607" y="4912930"/>
                  <a:pt x="994435" y="4773933"/>
                  <a:pt x="933413" y="4641154"/>
                </a:cubicBezTo>
                <a:cubicBezTo>
                  <a:pt x="765605" y="4276013"/>
                  <a:pt x="415106" y="4051545"/>
                  <a:pt x="39844" y="4026227"/>
                </a:cubicBezTo>
                <a:lnTo>
                  <a:pt x="0" y="4025482"/>
                </a:lnTo>
                <a:lnTo>
                  <a:pt x="0" y="4024604"/>
                </a:lnTo>
                <a:close/>
                <a:moveTo>
                  <a:pt x="0" y="3956329"/>
                </a:moveTo>
                <a:lnTo>
                  <a:pt x="44375" y="3957161"/>
                </a:lnTo>
                <a:cubicBezTo>
                  <a:pt x="444154" y="3984143"/>
                  <a:pt x="817577" y="4223276"/>
                  <a:pt x="996332" y="4612239"/>
                </a:cubicBezTo>
                <a:cubicBezTo>
                  <a:pt x="1061334" y="4753680"/>
                  <a:pt x="1094538" y="4901752"/>
                  <a:pt x="1098939" y="5048363"/>
                </a:cubicBezTo>
                <a:lnTo>
                  <a:pt x="1098217" y="5086882"/>
                </a:lnTo>
                <a:lnTo>
                  <a:pt x="1079793" y="5086882"/>
                </a:lnTo>
                <a:lnTo>
                  <a:pt x="1076765" y="5086882"/>
                </a:lnTo>
                <a:lnTo>
                  <a:pt x="1065150" y="5086882"/>
                </a:lnTo>
                <a:lnTo>
                  <a:pt x="1065852" y="5049407"/>
                </a:lnTo>
                <a:cubicBezTo>
                  <a:pt x="1061578" y="4907094"/>
                  <a:pt x="1029347" y="4763362"/>
                  <a:pt x="966249" y="4626064"/>
                </a:cubicBezTo>
                <a:cubicBezTo>
                  <a:pt x="792730" y="4248496"/>
                  <a:pt x="430263" y="4016374"/>
                  <a:pt x="42205" y="3990186"/>
                </a:cubicBezTo>
                <a:lnTo>
                  <a:pt x="0" y="3989396"/>
                </a:lnTo>
                <a:lnTo>
                  <a:pt x="0" y="3988468"/>
                </a:lnTo>
                <a:close/>
                <a:moveTo>
                  <a:pt x="0" y="3920219"/>
                </a:moveTo>
                <a:lnTo>
                  <a:pt x="46758" y="3921094"/>
                </a:lnTo>
                <a:cubicBezTo>
                  <a:pt x="459328" y="3948933"/>
                  <a:pt x="844681" y="4195716"/>
                  <a:pt x="1029168" y="4597149"/>
                </a:cubicBezTo>
                <a:cubicBezTo>
                  <a:pt x="1096253" y="4743124"/>
                  <a:pt x="1130523" y="4895938"/>
                  <a:pt x="1135069" y="5047241"/>
                </a:cubicBezTo>
                <a:lnTo>
                  <a:pt x="1134327" y="5086882"/>
                </a:lnTo>
                <a:lnTo>
                  <a:pt x="1115931" y="5086882"/>
                </a:lnTo>
                <a:lnTo>
                  <a:pt x="1112902" y="5086882"/>
                </a:lnTo>
                <a:lnTo>
                  <a:pt x="1101260" y="5086882"/>
                </a:lnTo>
                <a:lnTo>
                  <a:pt x="1101982" y="5048285"/>
                </a:lnTo>
                <a:cubicBezTo>
                  <a:pt x="1097564" y="4901280"/>
                  <a:pt x="1064266" y="4752806"/>
                  <a:pt x="999084" y="4610974"/>
                </a:cubicBezTo>
                <a:cubicBezTo>
                  <a:pt x="819835" y="4220936"/>
                  <a:pt x="445437" y="3981164"/>
                  <a:pt x="44589" y="3954120"/>
                </a:cubicBezTo>
                <a:lnTo>
                  <a:pt x="0" y="3953286"/>
                </a:lnTo>
                <a:lnTo>
                  <a:pt x="0" y="3952330"/>
                </a:lnTo>
                <a:close/>
                <a:moveTo>
                  <a:pt x="0" y="3883348"/>
                </a:moveTo>
                <a:lnTo>
                  <a:pt x="41323" y="3883813"/>
                </a:lnTo>
                <a:cubicBezTo>
                  <a:pt x="158151" y="3890889"/>
                  <a:pt x="274581" y="3915263"/>
                  <a:pt x="387445" y="3957052"/>
                </a:cubicBezTo>
                <a:cubicBezTo>
                  <a:pt x="688416" y="4068491"/>
                  <a:pt x="927974" y="4290420"/>
                  <a:pt x="1062002" y="4582059"/>
                </a:cubicBezTo>
                <a:cubicBezTo>
                  <a:pt x="1129016" y="4727878"/>
                  <a:pt x="1165624" y="4882368"/>
                  <a:pt x="1171548" y="5038025"/>
                </a:cubicBezTo>
                <a:lnTo>
                  <a:pt x="1170998" y="5086882"/>
                </a:lnTo>
                <a:lnTo>
                  <a:pt x="1152068" y="5086882"/>
                </a:lnTo>
                <a:lnTo>
                  <a:pt x="1149039" y="5086882"/>
                </a:lnTo>
                <a:lnTo>
                  <a:pt x="1137347" y="5086882"/>
                </a:lnTo>
                <a:lnTo>
                  <a:pt x="1138091" y="5047140"/>
                </a:lnTo>
                <a:cubicBezTo>
                  <a:pt x="1133535" y="4895444"/>
                  <a:pt x="1099178" y="4742235"/>
                  <a:pt x="1031920" y="4595884"/>
                </a:cubicBezTo>
                <a:cubicBezTo>
                  <a:pt x="846959" y="4193419"/>
                  <a:pt x="460595" y="3945993"/>
                  <a:pt x="46951" y="3918079"/>
                </a:cubicBezTo>
                <a:lnTo>
                  <a:pt x="0" y="3917200"/>
                </a:lnTo>
                <a:lnTo>
                  <a:pt x="0" y="3916193"/>
                </a:lnTo>
                <a:close/>
                <a:moveTo>
                  <a:pt x="165481" y="3420915"/>
                </a:moveTo>
                <a:lnTo>
                  <a:pt x="1500486" y="3420915"/>
                </a:lnTo>
                <a:cubicBezTo>
                  <a:pt x="1591879" y="3420915"/>
                  <a:pt x="1665967" y="3495003"/>
                  <a:pt x="1665967" y="3586396"/>
                </a:cubicBezTo>
                <a:lnTo>
                  <a:pt x="1665967" y="4921401"/>
                </a:lnTo>
                <a:cubicBezTo>
                  <a:pt x="1665967" y="4944250"/>
                  <a:pt x="1661337" y="4966016"/>
                  <a:pt x="1652963" y="4985814"/>
                </a:cubicBezTo>
                <a:lnTo>
                  <a:pt x="1652746" y="4986136"/>
                </a:lnTo>
                <a:lnTo>
                  <a:pt x="1652732" y="4986204"/>
                </a:lnTo>
                <a:cubicBezTo>
                  <a:pt x="1627708" y="5045369"/>
                  <a:pt x="1569124" y="5086882"/>
                  <a:pt x="1500844" y="5086882"/>
                </a:cubicBezTo>
                <a:lnTo>
                  <a:pt x="1500486" y="5086882"/>
                </a:lnTo>
                <a:lnTo>
                  <a:pt x="1188204" y="5086882"/>
                </a:lnTo>
                <a:lnTo>
                  <a:pt x="1185181" y="5086882"/>
                </a:lnTo>
                <a:lnTo>
                  <a:pt x="1173798" y="5086882"/>
                </a:lnTo>
                <a:lnTo>
                  <a:pt x="1174533" y="5046353"/>
                </a:lnTo>
                <a:cubicBezTo>
                  <a:pt x="1169740" y="4889955"/>
                  <a:pt x="1134204" y="4731914"/>
                  <a:pt x="1064754" y="4580794"/>
                </a:cubicBezTo>
                <a:cubicBezTo>
                  <a:pt x="873767" y="4165215"/>
                  <a:pt x="476026" y="3910176"/>
                  <a:pt x="49662" y="3881633"/>
                </a:cubicBezTo>
                <a:lnTo>
                  <a:pt x="0" y="3880732"/>
                </a:lnTo>
                <a:lnTo>
                  <a:pt x="0" y="3880055"/>
                </a:lnTo>
                <a:lnTo>
                  <a:pt x="0" y="3586819"/>
                </a:lnTo>
                <a:lnTo>
                  <a:pt x="0" y="3586396"/>
                </a:lnTo>
                <a:cubicBezTo>
                  <a:pt x="0" y="3495003"/>
                  <a:pt x="74088" y="3420915"/>
                  <a:pt x="165481" y="3420915"/>
                </a:cubicBezTo>
                <a:close/>
                <a:moveTo>
                  <a:pt x="1858820" y="3420914"/>
                </a:moveTo>
                <a:lnTo>
                  <a:pt x="2396443" y="3420914"/>
                </a:lnTo>
                <a:cubicBezTo>
                  <a:pt x="2474032" y="3420914"/>
                  <a:pt x="2536931" y="3483813"/>
                  <a:pt x="2536931" y="3561402"/>
                </a:cubicBezTo>
                <a:lnTo>
                  <a:pt x="2536931" y="4099025"/>
                </a:lnTo>
                <a:cubicBezTo>
                  <a:pt x="2536931" y="4176614"/>
                  <a:pt x="2474032" y="4239513"/>
                  <a:pt x="2396443" y="4239513"/>
                </a:cubicBezTo>
                <a:lnTo>
                  <a:pt x="1858820" y="4239513"/>
                </a:lnTo>
                <a:cubicBezTo>
                  <a:pt x="1781231" y="4239513"/>
                  <a:pt x="1718332" y="4176614"/>
                  <a:pt x="1718332" y="4099025"/>
                </a:cubicBezTo>
                <a:lnTo>
                  <a:pt x="1718332" y="3561402"/>
                </a:lnTo>
                <a:cubicBezTo>
                  <a:pt x="1718332" y="3483813"/>
                  <a:pt x="1781231" y="3420914"/>
                  <a:pt x="1858820" y="3420914"/>
                </a:cubicBezTo>
                <a:close/>
                <a:moveTo>
                  <a:pt x="3578802" y="1410103"/>
                </a:moveTo>
                <a:lnTo>
                  <a:pt x="3694248" y="1410103"/>
                </a:lnTo>
                <a:lnTo>
                  <a:pt x="3695638" y="1410702"/>
                </a:lnTo>
                <a:cubicBezTo>
                  <a:pt x="3816619" y="1456783"/>
                  <a:pt x="3944981" y="1487776"/>
                  <a:pt x="4078413" y="1501369"/>
                </a:cubicBezTo>
                <a:lnTo>
                  <a:pt x="4232980" y="1509200"/>
                </a:lnTo>
                <a:lnTo>
                  <a:pt x="4232980" y="1554928"/>
                </a:lnTo>
                <a:lnTo>
                  <a:pt x="4073749" y="1546860"/>
                </a:lnTo>
                <a:cubicBezTo>
                  <a:pt x="3936289" y="1532856"/>
                  <a:pt x="3804051" y="1500926"/>
                  <a:pt x="3679417" y="1453452"/>
                </a:cubicBezTo>
                <a:close/>
                <a:moveTo>
                  <a:pt x="3709146" y="1362239"/>
                </a:moveTo>
                <a:lnTo>
                  <a:pt x="3713334" y="1364043"/>
                </a:lnTo>
                <a:cubicBezTo>
                  <a:pt x="3830328" y="1408603"/>
                  <a:pt x="3954462" y="1438572"/>
                  <a:pt x="4083501" y="1451716"/>
                </a:cubicBezTo>
                <a:lnTo>
                  <a:pt x="4232980" y="1459288"/>
                </a:lnTo>
                <a:lnTo>
                  <a:pt x="4232980" y="1505017"/>
                </a:lnTo>
                <a:lnTo>
                  <a:pt x="4078836" y="1497208"/>
                </a:lnTo>
                <a:cubicBezTo>
                  <a:pt x="3990125" y="1488172"/>
                  <a:pt x="3903662" y="1471423"/>
                  <a:pt x="3820129" y="1447646"/>
                </a:cubicBezTo>
                <a:lnTo>
                  <a:pt x="3707078" y="1410103"/>
                </a:lnTo>
                <a:lnTo>
                  <a:pt x="3709146" y="1410103"/>
                </a:lnTo>
                <a:close/>
                <a:moveTo>
                  <a:pt x="3709146" y="1307929"/>
                </a:moveTo>
                <a:lnTo>
                  <a:pt x="3731069" y="1317374"/>
                </a:lnTo>
                <a:cubicBezTo>
                  <a:pt x="3806405" y="1346069"/>
                  <a:pt x="3884805" y="1368501"/>
                  <a:pt x="3965630" y="1384029"/>
                </a:cubicBezTo>
                <a:lnTo>
                  <a:pt x="4031040" y="1393621"/>
                </a:lnTo>
                <a:lnTo>
                  <a:pt x="4075862" y="1412924"/>
                </a:lnTo>
                <a:cubicBezTo>
                  <a:pt x="4107850" y="1421545"/>
                  <a:pt x="4141861" y="1425872"/>
                  <a:pt x="4177896" y="1425872"/>
                </a:cubicBezTo>
                <a:lnTo>
                  <a:pt x="4232980" y="1419989"/>
                </a:lnTo>
                <a:lnTo>
                  <a:pt x="4232980" y="1455105"/>
                </a:lnTo>
                <a:lnTo>
                  <a:pt x="4083940" y="1447553"/>
                </a:lnTo>
                <a:cubicBezTo>
                  <a:pt x="3955279" y="1434446"/>
                  <a:pt x="3831505" y="1404559"/>
                  <a:pt x="3714847" y="1360123"/>
                </a:cubicBezTo>
                <a:lnTo>
                  <a:pt x="3709146" y="1357667"/>
                </a:lnTo>
                <a:close/>
                <a:moveTo>
                  <a:pt x="3709146" y="1253647"/>
                </a:moveTo>
                <a:lnTo>
                  <a:pt x="3748765" y="1270715"/>
                </a:lnTo>
                <a:cubicBezTo>
                  <a:pt x="3785104" y="1284555"/>
                  <a:pt x="3822182" y="1296885"/>
                  <a:pt x="3859923" y="1307627"/>
                </a:cubicBezTo>
                <a:lnTo>
                  <a:pt x="3922484" y="1322509"/>
                </a:lnTo>
                <a:lnTo>
                  <a:pt x="3985967" y="1374210"/>
                </a:lnTo>
                <a:lnTo>
                  <a:pt x="4016173" y="1387218"/>
                </a:lnTo>
                <a:lnTo>
                  <a:pt x="3966414" y="1379922"/>
                </a:lnTo>
                <a:cubicBezTo>
                  <a:pt x="3885826" y="1364440"/>
                  <a:pt x="3807657" y="1342076"/>
                  <a:pt x="3732543" y="1313466"/>
                </a:cubicBezTo>
                <a:lnTo>
                  <a:pt x="3709146" y="1303386"/>
                </a:lnTo>
                <a:close/>
                <a:moveTo>
                  <a:pt x="3205944" y="1238305"/>
                </a:moveTo>
                <a:lnTo>
                  <a:pt x="3299404" y="1310888"/>
                </a:lnTo>
                <a:cubicBezTo>
                  <a:pt x="3520917" y="1468530"/>
                  <a:pt x="3783761" y="1571698"/>
                  <a:pt x="4068222" y="1600676"/>
                </a:cubicBezTo>
                <a:lnTo>
                  <a:pt x="4232980" y="1609023"/>
                </a:lnTo>
                <a:lnTo>
                  <a:pt x="4232980" y="1654750"/>
                </a:lnTo>
                <a:lnTo>
                  <a:pt x="4068172" y="1646720"/>
                </a:lnTo>
                <a:cubicBezTo>
                  <a:pt x="3782440" y="1618722"/>
                  <a:pt x="3512230" y="1518086"/>
                  <a:pt x="3279279" y="1353814"/>
                </a:cubicBezTo>
                <a:lnTo>
                  <a:pt x="3205944" y="1297229"/>
                </a:lnTo>
                <a:close/>
                <a:moveTo>
                  <a:pt x="4208211" y="1208478"/>
                </a:moveTo>
                <a:lnTo>
                  <a:pt x="4225566" y="1209357"/>
                </a:lnTo>
                <a:lnTo>
                  <a:pt x="4220161" y="1209994"/>
                </a:lnTo>
                <a:close/>
                <a:moveTo>
                  <a:pt x="3709146" y="1199336"/>
                </a:moveTo>
                <a:lnTo>
                  <a:pt x="3766500" y="1224045"/>
                </a:lnTo>
                <a:lnTo>
                  <a:pt x="3872708" y="1259318"/>
                </a:lnTo>
                <a:lnTo>
                  <a:pt x="3911120" y="1313254"/>
                </a:lnTo>
                <a:lnTo>
                  <a:pt x="3915025" y="1316435"/>
                </a:lnTo>
                <a:lnTo>
                  <a:pt x="3861092" y="1303605"/>
                </a:lnTo>
                <a:cubicBezTo>
                  <a:pt x="3823468" y="1292896"/>
                  <a:pt x="3786505" y="1280605"/>
                  <a:pt x="3750278" y="1266807"/>
                </a:cubicBezTo>
                <a:lnTo>
                  <a:pt x="3709146" y="1249087"/>
                </a:lnTo>
                <a:close/>
                <a:moveTo>
                  <a:pt x="3205944" y="1172580"/>
                </a:moveTo>
                <a:lnTo>
                  <a:pt x="3224355" y="1189518"/>
                </a:lnTo>
                <a:cubicBezTo>
                  <a:pt x="3291281" y="1246127"/>
                  <a:pt x="3363011" y="1297224"/>
                  <a:pt x="3438838" y="1342103"/>
                </a:cubicBezTo>
                <a:lnTo>
                  <a:pt x="3469300" y="1358430"/>
                </a:lnTo>
                <a:lnTo>
                  <a:pt x="3469300" y="1410103"/>
                </a:lnTo>
                <a:lnTo>
                  <a:pt x="3568183" y="1410103"/>
                </a:lnTo>
                <a:lnTo>
                  <a:pt x="3677904" y="1457371"/>
                </a:lnTo>
                <a:cubicBezTo>
                  <a:pt x="3802875" y="1504969"/>
                  <a:pt x="3935473" y="1536982"/>
                  <a:pt x="4073310" y="1551022"/>
                </a:cubicBezTo>
                <a:lnTo>
                  <a:pt x="4232980" y="1559111"/>
                </a:lnTo>
                <a:lnTo>
                  <a:pt x="4232980" y="1604840"/>
                </a:lnTo>
                <a:lnTo>
                  <a:pt x="4068645" y="1596515"/>
                </a:lnTo>
                <a:cubicBezTo>
                  <a:pt x="3784915" y="1567613"/>
                  <a:pt x="3522751" y="1464716"/>
                  <a:pt x="3301813" y="1307484"/>
                </a:cubicBezTo>
                <a:lnTo>
                  <a:pt x="3205944" y="1233032"/>
                </a:lnTo>
                <a:close/>
                <a:moveTo>
                  <a:pt x="4091573" y="1150497"/>
                </a:moveTo>
                <a:lnTo>
                  <a:pt x="4114079" y="1153797"/>
                </a:lnTo>
                <a:lnTo>
                  <a:pt x="4232980" y="1159821"/>
                </a:lnTo>
                <a:lnTo>
                  <a:pt x="4232980" y="1205550"/>
                </a:lnTo>
                <a:lnTo>
                  <a:pt x="4169720" y="1202345"/>
                </a:lnTo>
                <a:lnTo>
                  <a:pt x="4132419" y="1186535"/>
                </a:lnTo>
                <a:cubicBezTo>
                  <a:pt x="4119380" y="1178716"/>
                  <a:pt x="4107753" y="1169454"/>
                  <a:pt x="4097556" y="1158766"/>
                </a:cubicBezTo>
                <a:close/>
                <a:moveTo>
                  <a:pt x="3709146" y="1145054"/>
                </a:moveTo>
                <a:lnTo>
                  <a:pt x="3784195" y="1177386"/>
                </a:lnTo>
                <a:lnTo>
                  <a:pt x="3840214" y="1195988"/>
                </a:lnTo>
                <a:lnTo>
                  <a:pt x="3854289" y="1233454"/>
                </a:lnTo>
                <a:lnTo>
                  <a:pt x="3868604" y="1253555"/>
                </a:lnTo>
                <a:lnTo>
                  <a:pt x="3767974" y="1220137"/>
                </a:lnTo>
                <a:lnTo>
                  <a:pt x="3709146" y="1194793"/>
                </a:lnTo>
                <a:close/>
                <a:moveTo>
                  <a:pt x="3205944" y="1104816"/>
                </a:moveTo>
                <a:lnTo>
                  <a:pt x="3256564" y="1151386"/>
                </a:lnTo>
                <a:cubicBezTo>
                  <a:pt x="3321355" y="1206191"/>
                  <a:pt x="3390796" y="1255659"/>
                  <a:pt x="3464204" y="1299107"/>
                </a:cubicBezTo>
                <a:lnTo>
                  <a:pt x="3469300" y="1301839"/>
                </a:lnTo>
                <a:lnTo>
                  <a:pt x="3469300" y="1353657"/>
                </a:lnTo>
                <a:lnTo>
                  <a:pt x="3440993" y="1338484"/>
                </a:lnTo>
                <a:cubicBezTo>
                  <a:pt x="3365369" y="1293723"/>
                  <a:pt x="3293830" y="1242760"/>
                  <a:pt x="3227081" y="1186300"/>
                </a:cubicBezTo>
                <a:lnTo>
                  <a:pt x="3205944" y="1166854"/>
                </a:lnTo>
                <a:close/>
                <a:moveTo>
                  <a:pt x="4061080" y="1095623"/>
                </a:moveTo>
                <a:lnTo>
                  <a:pt x="4119183" y="1104144"/>
                </a:lnTo>
                <a:lnTo>
                  <a:pt x="4232980" y="1109910"/>
                </a:lnTo>
                <a:lnTo>
                  <a:pt x="4232980" y="1155638"/>
                </a:lnTo>
                <a:lnTo>
                  <a:pt x="4114517" y="1149635"/>
                </a:lnTo>
                <a:lnTo>
                  <a:pt x="4088151" y="1145768"/>
                </a:lnTo>
                <a:lnTo>
                  <a:pt x="4071269" y="1122439"/>
                </a:lnTo>
                <a:close/>
                <a:moveTo>
                  <a:pt x="3709146" y="1090742"/>
                </a:moveTo>
                <a:lnTo>
                  <a:pt x="3801930" y="1130717"/>
                </a:lnTo>
                <a:lnTo>
                  <a:pt x="3818236" y="1136132"/>
                </a:lnTo>
                <a:lnTo>
                  <a:pt x="3818448" y="1138046"/>
                </a:lnTo>
                <a:lnTo>
                  <a:pt x="3838322" y="1190949"/>
                </a:lnTo>
                <a:lnTo>
                  <a:pt x="3785709" y="1173478"/>
                </a:lnTo>
                <a:lnTo>
                  <a:pt x="3709146" y="1140495"/>
                </a:lnTo>
                <a:close/>
                <a:moveTo>
                  <a:pt x="4050825" y="1043722"/>
                </a:moveTo>
                <a:lnTo>
                  <a:pt x="4124270" y="1054491"/>
                </a:lnTo>
                <a:lnTo>
                  <a:pt x="4232980" y="1059998"/>
                </a:lnTo>
                <a:lnTo>
                  <a:pt x="4232980" y="1105727"/>
                </a:lnTo>
                <a:lnTo>
                  <a:pt x="4119605" y="1099983"/>
                </a:lnTo>
                <a:lnTo>
                  <a:pt x="4059381" y="1091152"/>
                </a:lnTo>
                <a:lnTo>
                  <a:pt x="4054793" y="1079078"/>
                </a:lnTo>
                <a:close/>
                <a:moveTo>
                  <a:pt x="3205944" y="1037120"/>
                </a:moveTo>
                <a:lnTo>
                  <a:pt x="3288735" y="1113286"/>
                </a:lnTo>
                <a:cubicBezTo>
                  <a:pt x="3320062" y="1139784"/>
                  <a:pt x="3352513" y="1164992"/>
                  <a:pt x="3386006" y="1188827"/>
                </a:cubicBezTo>
                <a:lnTo>
                  <a:pt x="3469300" y="1242981"/>
                </a:lnTo>
                <a:lnTo>
                  <a:pt x="3469300" y="1297108"/>
                </a:lnTo>
                <a:lnTo>
                  <a:pt x="3466317" y="1295509"/>
                </a:lnTo>
                <a:cubicBezTo>
                  <a:pt x="3393112" y="1252183"/>
                  <a:pt x="3323863" y="1202852"/>
                  <a:pt x="3259252" y="1148200"/>
                </a:cubicBezTo>
                <a:lnTo>
                  <a:pt x="3205944" y="1099157"/>
                </a:lnTo>
                <a:close/>
                <a:moveTo>
                  <a:pt x="3709146" y="1033348"/>
                </a:moveTo>
                <a:lnTo>
                  <a:pt x="3728523" y="1044809"/>
                </a:lnTo>
                <a:lnTo>
                  <a:pt x="3812111" y="1080820"/>
                </a:lnTo>
                <a:lnTo>
                  <a:pt x="3817730" y="1131566"/>
                </a:lnTo>
                <a:lnTo>
                  <a:pt x="3803405" y="1126809"/>
                </a:lnTo>
                <a:lnTo>
                  <a:pt x="3709146" y="1086201"/>
                </a:lnTo>
                <a:close/>
                <a:moveTo>
                  <a:pt x="3709146" y="975555"/>
                </a:moveTo>
                <a:lnTo>
                  <a:pt x="3750163" y="999819"/>
                </a:lnTo>
                <a:lnTo>
                  <a:pt x="3807139" y="1024367"/>
                </a:lnTo>
                <a:lnTo>
                  <a:pt x="3806500" y="1030140"/>
                </a:lnTo>
                <a:lnTo>
                  <a:pt x="3811580" y="1076019"/>
                </a:lnTo>
                <a:lnTo>
                  <a:pt x="3730365" y="1041027"/>
                </a:lnTo>
                <a:lnTo>
                  <a:pt x="3709146" y="1028475"/>
                </a:lnTo>
                <a:close/>
                <a:moveTo>
                  <a:pt x="3207467" y="963924"/>
                </a:moveTo>
                <a:lnTo>
                  <a:pt x="3233504" y="994711"/>
                </a:lnTo>
                <a:cubicBezTo>
                  <a:pt x="3289519" y="1050726"/>
                  <a:pt x="3350198" y="1102077"/>
                  <a:pt x="3414901" y="1148124"/>
                </a:cubicBezTo>
                <a:lnTo>
                  <a:pt x="3469300" y="1183492"/>
                </a:lnTo>
                <a:lnTo>
                  <a:pt x="3469300" y="1237960"/>
                </a:lnTo>
                <a:lnTo>
                  <a:pt x="3388457" y="1185397"/>
                </a:lnTo>
                <a:cubicBezTo>
                  <a:pt x="3355059" y="1161629"/>
                  <a:pt x="3322700" y="1136491"/>
                  <a:pt x="3291462" y="1110068"/>
                </a:cubicBezTo>
                <a:lnTo>
                  <a:pt x="3205944" y="1031392"/>
                </a:lnTo>
                <a:lnTo>
                  <a:pt x="3205944" y="976939"/>
                </a:lnTo>
                <a:close/>
                <a:moveTo>
                  <a:pt x="3708341" y="917330"/>
                </a:moveTo>
                <a:lnTo>
                  <a:pt x="3771762" y="954845"/>
                </a:lnTo>
                <a:lnTo>
                  <a:pt x="3813096" y="970570"/>
                </a:lnTo>
                <a:lnTo>
                  <a:pt x="3807619" y="1020031"/>
                </a:lnTo>
                <a:lnTo>
                  <a:pt x="3751964" y="996054"/>
                </a:lnTo>
                <a:lnTo>
                  <a:pt x="3709146" y="970725"/>
                </a:lnTo>
                <a:lnTo>
                  <a:pt x="3709146" y="923739"/>
                </a:lnTo>
                <a:close/>
                <a:moveTo>
                  <a:pt x="3223985" y="906505"/>
                </a:moveTo>
                <a:lnTo>
                  <a:pt x="3268763" y="959451"/>
                </a:lnTo>
                <a:cubicBezTo>
                  <a:pt x="3322800" y="1013488"/>
                  <a:pt x="3381336" y="1063025"/>
                  <a:pt x="3443755" y="1107445"/>
                </a:cubicBezTo>
                <a:lnTo>
                  <a:pt x="3469300" y="1124054"/>
                </a:lnTo>
                <a:lnTo>
                  <a:pt x="3469300" y="1178522"/>
                </a:lnTo>
                <a:lnTo>
                  <a:pt x="3417310" y="1144720"/>
                </a:lnTo>
                <a:cubicBezTo>
                  <a:pt x="3352799" y="1098810"/>
                  <a:pt x="3292300" y="1047612"/>
                  <a:pt x="3236452" y="991764"/>
                </a:cubicBezTo>
                <a:lnTo>
                  <a:pt x="3208128" y="958273"/>
                </a:lnTo>
                <a:lnTo>
                  <a:pt x="3210263" y="940020"/>
                </a:lnTo>
                <a:cubicBezTo>
                  <a:pt x="3213138" y="928418"/>
                  <a:pt x="3217441" y="917522"/>
                  <a:pt x="3223158" y="907330"/>
                </a:cubicBezTo>
                <a:close/>
                <a:moveTo>
                  <a:pt x="3259314" y="871252"/>
                </a:moveTo>
                <a:lnTo>
                  <a:pt x="3304058" y="924158"/>
                </a:lnTo>
                <a:lnTo>
                  <a:pt x="3469300" y="1063908"/>
                </a:lnTo>
                <a:lnTo>
                  <a:pt x="3469300" y="1119057"/>
                </a:lnTo>
                <a:lnTo>
                  <a:pt x="3446206" y="1104042"/>
                </a:lnTo>
                <a:cubicBezTo>
                  <a:pt x="3383977" y="1059759"/>
                  <a:pt x="3325619" y="1010375"/>
                  <a:pt x="3271746" y="956504"/>
                </a:cubicBezTo>
                <a:lnTo>
                  <a:pt x="3226953" y="903543"/>
                </a:lnTo>
                <a:close/>
                <a:moveTo>
                  <a:pt x="3377870" y="850922"/>
                </a:moveTo>
                <a:lnTo>
                  <a:pt x="3390711" y="853217"/>
                </a:lnTo>
                <a:cubicBezTo>
                  <a:pt x="3406255" y="859354"/>
                  <a:pt x="3420161" y="868552"/>
                  <a:pt x="3432429" y="880794"/>
                </a:cubicBezTo>
                <a:lnTo>
                  <a:pt x="3456062" y="917051"/>
                </a:lnTo>
                <a:close/>
                <a:moveTo>
                  <a:pt x="4221703" y="850285"/>
                </a:moveTo>
                <a:lnTo>
                  <a:pt x="4232980" y="851686"/>
                </a:lnTo>
                <a:lnTo>
                  <a:pt x="4232980" y="1055815"/>
                </a:lnTo>
                <a:lnTo>
                  <a:pt x="4124709" y="1050329"/>
                </a:lnTo>
                <a:lnTo>
                  <a:pt x="4050343" y="1039422"/>
                </a:lnTo>
                <a:lnTo>
                  <a:pt x="4049301" y="1030140"/>
                </a:lnTo>
                <a:cubicBezTo>
                  <a:pt x="4049301" y="995656"/>
                  <a:pt x="4056881" y="965018"/>
                  <a:pt x="4072040" y="937841"/>
                </a:cubicBezTo>
                <a:cubicBezTo>
                  <a:pt x="4087199" y="910792"/>
                  <a:pt x="4107496" y="889384"/>
                  <a:pt x="4133190" y="873744"/>
                </a:cubicBezTo>
                <a:cubicBezTo>
                  <a:pt x="4158754" y="858105"/>
                  <a:pt x="4188302" y="850285"/>
                  <a:pt x="4221703" y="850285"/>
                </a:cubicBezTo>
                <a:close/>
                <a:moveTo>
                  <a:pt x="3304609" y="847859"/>
                </a:moveTo>
                <a:lnTo>
                  <a:pt x="3339316" y="888898"/>
                </a:lnTo>
                <a:lnTo>
                  <a:pt x="3469300" y="998828"/>
                </a:lnTo>
                <a:lnTo>
                  <a:pt x="3469300" y="1058468"/>
                </a:lnTo>
                <a:lnTo>
                  <a:pt x="3307004" y="921210"/>
                </a:lnTo>
                <a:lnTo>
                  <a:pt x="3262264" y="868308"/>
                </a:lnTo>
                <a:lnTo>
                  <a:pt x="3270177" y="860411"/>
                </a:lnTo>
                <a:cubicBezTo>
                  <a:pt x="3280069" y="854963"/>
                  <a:pt x="3290764" y="850861"/>
                  <a:pt x="3302262" y="848121"/>
                </a:cubicBezTo>
                <a:close/>
                <a:moveTo>
                  <a:pt x="3339163" y="844003"/>
                </a:moveTo>
                <a:lnTo>
                  <a:pt x="3371356" y="849757"/>
                </a:lnTo>
                <a:lnTo>
                  <a:pt x="3374610" y="853605"/>
                </a:lnTo>
                <a:lnTo>
                  <a:pt x="3460606" y="926334"/>
                </a:lnTo>
                <a:lnTo>
                  <a:pt x="3469300" y="976939"/>
                </a:lnTo>
                <a:lnTo>
                  <a:pt x="3469300" y="993354"/>
                </a:lnTo>
                <a:lnTo>
                  <a:pt x="3342298" y="885951"/>
                </a:lnTo>
                <a:lnTo>
                  <a:pt x="3309610" y="847301"/>
                </a:lnTo>
                <a:close/>
                <a:moveTo>
                  <a:pt x="1572102" y="843874"/>
                </a:moveTo>
                <a:cubicBezTo>
                  <a:pt x="1604476" y="843874"/>
                  <a:pt x="1634537" y="851181"/>
                  <a:pt x="1659074" y="865795"/>
                </a:cubicBezTo>
                <a:cubicBezTo>
                  <a:pt x="1683611" y="880409"/>
                  <a:pt x="1702367" y="900151"/>
                  <a:pt x="1715470" y="925277"/>
                </a:cubicBezTo>
                <a:cubicBezTo>
                  <a:pt x="1728574" y="950275"/>
                  <a:pt x="1734997" y="978477"/>
                  <a:pt x="1734997" y="1009756"/>
                </a:cubicBezTo>
                <a:cubicBezTo>
                  <a:pt x="1734997" y="1041035"/>
                  <a:pt x="1728446" y="1068981"/>
                  <a:pt x="1715470" y="1093466"/>
                </a:cubicBezTo>
                <a:cubicBezTo>
                  <a:pt x="1702367" y="1117951"/>
                  <a:pt x="1683611" y="1137565"/>
                  <a:pt x="1659074" y="1152179"/>
                </a:cubicBezTo>
                <a:lnTo>
                  <a:pt x="1659074" y="1152051"/>
                </a:lnTo>
                <a:cubicBezTo>
                  <a:pt x="1634537" y="1166665"/>
                  <a:pt x="1605503" y="1173972"/>
                  <a:pt x="1572102" y="1173972"/>
                </a:cubicBezTo>
                <a:cubicBezTo>
                  <a:pt x="1538701" y="1173972"/>
                  <a:pt x="1509667" y="1166665"/>
                  <a:pt x="1485130" y="1152051"/>
                </a:cubicBezTo>
                <a:cubicBezTo>
                  <a:pt x="1460593" y="1137437"/>
                  <a:pt x="1441452" y="1117438"/>
                  <a:pt x="1427963" y="1091800"/>
                </a:cubicBezTo>
                <a:cubicBezTo>
                  <a:pt x="1414346" y="1066289"/>
                  <a:pt x="1407537" y="1038856"/>
                  <a:pt x="1407537" y="1009756"/>
                </a:cubicBezTo>
                <a:cubicBezTo>
                  <a:pt x="1407537" y="978477"/>
                  <a:pt x="1414346" y="950275"/>
                  <a:pt x="1427963" y="925277"/>
                </a:cubicBezTo>
                <a:cubicBezTo>
                  <a:pt x="1441580" y="900279"/>
                  <a:pt x="1460850" y="880409"/>
                  <a:pt x="1485901" y="865795"/>
                </a:cubicBezTo>
                <a:cubicBezTo>
                  <a:pt x="1510952" y="851181"/>
                  <a:pt x="1539729" y="843874"/>
                  <a:pt x="1572102" y="843874"/>
                </a:cubicBezTo>
                <a:close/>
                <a:moveTo>
                  <a:pt x="2476791" y="815929"/>
                </a:moveTo>
                <a:cubicBezTo>
                  <a:pt x="2512248" y="815929"/>
                  <a:pt x="2542309" y="823492"/>
                  <a:pt x="2566846" y="838619"/>
                </a:cubicBezTo>
                <a:cubicBezTo>
                  <a:pt x="2591383" y="853746"/>
                  <a:pt x="2609882" y="875667"/>
                  <a:pt x="2622472" y="904254"/>
                </a:cubicBezTo>
                <a:cubicBezTo>
                  <a:pt x="2627739" y="916176"/>
                  <a:pt x="2631721" y="929892"/>
                  <a:pt x="2634933" y="944506"/>
                </a:cubicBezTo>
                <a:lnTo>
                  <a:pt x="2302976" y="945404"/>
                </a:lnTo>
                <a:cubicBezTo>
                  <a:pt x="2306188" y="934507"/>
                  <a:pt x="2309914" y="923995"/>
                  <a:pt x="2314538" y="914381"/>
                </a:cubicBezTo>
                <a:cubicBezTo>
                  <a:pt x="2329697" y="883102"/>
                  <a:pt x="2351151" y="858873"/>
                  <a:pt x="2378772" y="841695"/>
                </a:cubicBezTo>
                <a:lnTo>
                  <a:pt x="2378900" y="841695"/>
                </a:lnTo>
                <a:cubicBezTo>
                  <a:pt x="2406520" y="824518"/>
                  <a:pt x="2439279" y="815929"/>
                  <a:pt x="2476791" y="815929"/>
                </a:cubicBezTo>
                <a:close/>
                <a:moveTo>
                  <a:pt x="1725619" y="700474"/>
                </a:moveTo>
                <a:lnTo>
                  <a:pt x="1725748" y="700555"/>
                </a:lnTo>
                <a:lnTo>
                  <a:pt x="1725619" y="700555"/>
                </a:lnTo>
                <a:close/>
                <a:moveTo>
                  <a:pt x="1526625" y="634407"/>
                </a:moveTo>
                <a:cubicBezTo>
                  <a:pt x="1456611" y="634407"/>
                  <a:pt x="1394433" y="650816"/>
                  <a:pt x="1340092" y="683633"/>
                </a:cubicBezTo>
                <a:cubicBezTo>
                  <a:pt x="1285751" y="716451"/>
                  <a:pt x="1242971" y="761318"/>
                  <a:pt x="1211626" y="818108"/>
                </a:cubicBezTo>
                <a:cubicBezTo>
                  <a:pt x="1180280" y="874897"/>
                  <a:pt x="1164607" y="938866"/>
                  <a:pt x="1164607" y="1009628"/>
                </a:cubicBezTo>
                <a:cubicBezTo>
                  <a:pt x="1164607" y="1080391"/>
                  <a:pt x="1180280" y="1143077"/>
                  <a:pt x="1211626" y="1200379"/>
                </a:cubicBezTo>
                <a:cubicBezTo>
                  <a:pt x="1242971" y="1257682"/>
                  <a:pt x="1285751" y="1303062"/>
                  <a:pt x="1340092" y="1336392"/>
                </a:cubicBezTo>
                <a:cubicBezTo>
                  <a:pt x="1394433" y="1369722"/>
                  <a:pt x="1456611" y="1386387"/>
                  <a:pt x="1526625" y="1386387"/>
                </a:cubicBezTo>
                <a:cubicBezTo>
                  <a:pt x="1577755" y="1386387"/>
                  <a:pt x="1624259" y="1376517"/>
                  <a:pt x="1666139" y="1356647"/>
                </a:cubicBezTo>
                <a:cubicBezTo>
                  <a:pt x="1686309" y="1347032"/>
                  <a:pt x="1704551" y="1335751"/>
                  <a:pt x="1720995" y="1322547"/>
                </a:cubicBezTo>
                <a:lnTo>
                  <a:pt x="1720995" y="1370620"/>
                </a:lnTo>
                <a:cubicBezTo>
                  <a:pt x="1720995" y="1423820"/>
                  <a:pt x="1704037" y="1464970"/>
                  <a:pt x="1670122" y="1494198"/>
                </a:cubicBezTo>
                <a:cubicBezTo>
                  <a:pt x="1636207" y="1523426"/>
                  <a:pt x="1589445" y="1538040"/>
                  <a:pt x="1529837" y="1538040"/>
                </a:cubicBezTo>
                <a:cubicBezTo>
                  <a:pt x="1481790" y="1538040"/>
                  <a:pt x="1440681" y="1529707"/>
                  <a:pt x="1406766" y="1513042"/>
                </a:cubicBezTo>
                <a:cubicBezTo>
                  <a:pt x="1372851" y="1496377"/>
                  <a:pt x="1342276" y="1471892"/>
                  <a:pt x="1315041" y="1439588"/>
                </a:cubicBezTo>
                <a:lnTo>
                  <a:pt x="1167690" y="1586625"/>
                </a:lnTo>
                <a:cubicBezTo>
                  <a:pt x="1204303" y="1638800"/>
                  <a:pt x="1254148" y="1679180"/>
                  <a:pt x="1317353" y="1707896"/>
                </a:cubicBezTo>
                <a:cubicBezTo>
                  <a:pt x="1380559" y="1736611"/>
                  <a:pt x="1453913" y="1750840"/>
                  <a:pt x="1537545" y="1750840"/>
                </a:cubicBezTo>
                <a:cubicBezTo>
                  <a:pt x="1621176" y="1750840"/>
                  <a:pt x="1691704" y="1734688"/>
                  <a:pt x="1755423" y="1702383"/>
                </a:cubicBezTo>
                <a:cubicBezTo>
                  <a:pt x="1819143" y="1670079"/>
                  <a:pt x="1869245" y="1625211"/>
                  <a:pt x="1905858" y="1567909"/>
                </a:cubicBezTo>
                <a:cubicBezTo>
                  <a:pt x="1942470" y="1510607"/>
                  <a:pt x="1960713" y="1442792"/>
                  <a:pt x="1960713" y="1364595"/>
                </a:cubicBezTo>
                <a:lnTo>
                  <a:pt x="1960713" y="650047"/>
                </a:lnTo>
                <a:lnTo>
                  <a:pt x="1725619" y="650047"/>
                </a:lnTo>
                <a:lnTo>
                  <a:pt x="1725619" y="700474"/>
                </a:lnTo>
                <a:lnTo>
                  <a:pt x="1666910" y="663379"/>
                </a:lnTo>
                <a:cubicBezTo>
                  <a:pt x="1625673" y="644150"/>
                  <a:pt x="1578911" y="634407"/>
                  <a:pt x="1526625" y="634407"/>
                </a:cubicBezTo>
                <a:close/>
                <a:moveTo>
                  <a:pt x="3172641" y="0"/>
                </a:moveTo>
                <a:lnTo>
                  <a:pt x="4068475" y="0"/>
                </a:lnTo>
                <a:cubicBezTo>
                  <a:pt x="4159329" y="0"/>
                  <a:pt x="4232980" y="73651"/>
                  <a:pt x="4232980" y="164505"/>
                </a:cubicBezTo>
                <a:lnTo>
                  <a:pt x="4232980" y="639917"/>
                </a:lnTo>
                <a:lnTo>
                  <a:pt x="4177896" y="634408"/>
                </a:lnTo>
                <a:cubicBezTo>
                  <a:pt x="4105826" y="634408"/>
                  <a:pt x="4041850" y="651586"/>
                  <a:pt x="3985967" y="686069"/>
                </a:cubicBezTo>
                <a:cubicBezTo>
                  <a:pt x="3930085" y="720425"/>
                  <a:pt x="3886149" y="767344"/>
                  <a:pt x="3854289" y="826825"/>
                </a:cubicBezTo>
                <a:cubicBezTo>
                  <a:pt x="3838360" y="856566"/>
                  <a:pt x="3826413" y="888358"/>
                  <a:pt x="3818448" y="922233"/>
                </a:cubicBezTo>
                <a:lnTo>
                  <a:pt x="3813572" y="966270"/>
                </a:lnTo>
                <a:lnTo>
                  <a:pt x="3773605" y="951063"/>
                </a:lnTo>
                <a:lnTo>
                  <a:pt x="3707680" y="912064"/>
                </a:lnTo>
                <a:lnTo>
                  <a:pt x="3699720" y="848650"/>
                </a:lnTo>
                <a:cubicBezTo>
                  <a:pt x="3693441" y="824678"/>
                  <a:pt x="3684031" y="801763"/>
                  <a:pt x="3671505" y="779906"/>
                </a:cubicBezTo>
                <a:cubicBezTo>
                  <a:pt x="3646454" y="736192"/>
                  <a:pt x="3612154" y="700939"/>
                  <a:pt x="3568861" y="674403"/>
                </a:cubicBezTo>
                <a:lnTo>
                  <a:pt x="3568732" y="674275"/>
                </a:lnTo>
                <a:cubicBezTo>
                  <a:pt x="3525311" y="647739"/>
                  <a:pt x="3475466" y="634407"/>
                  <a:pt x="3419069" y="634407"/>
                </a:cubicBezTo>
                <a:lnTo>
                  <a:pt x="3392541" y="637371"/>
                </a:lnTo>
                <a:lnTo>
                  <a:pt x="3368345" y="608762"/>
                </a:lnTo>
                <a:cubicBezTo>
                  <a:pt x="3264738" y="463182"/>
                  <a:pt x="3196932" y="290442"/>
                  <a:pt x="3177886" y="103503"/>
                </a:cubicBezTo>
                <a:close/>
                <a:moveTo>
                  <a:pt x="3122730" y="0"/>
                </a:moveTo>
                <a:lnTo>
                  <a:pt x="3168458" y="0"/>
                </a:lnTo>
                <a:lnTo>
                  <a:pt x="3173723" y="103942"/>
                </a:lnTo>
                <a:cubicBezTo>
                  <a:pt x="3192842" y="291636"/>
                  <a:pt x="3260907" y="465061"/>
                  <a:pt x="3364915" y="611213"/>
                </a:cubicBezTo>
                <a:lnTo>
                  <a:pt x="3387513" y="637933"/>
                </a:lnTo>
                <a:lnTo>
                  <a:pt x="3336610" y="643621"/>
                </a:lnTo>
                <a:lnTo>
                  <a:pt x="3333615" y="644722"/>
                </a:lnTo>
                <a:lnTo>
                  <a:pt x="3327641" y="637657"/>
                </a:lnTo>
                <a:cubicBezTo>
                  <a:pt x="3219164" y="485228"/>
                  <a:pt x="3148172" y="304356"/>
                  <a:pt x="3128232" y="108607"/>
                </a:cubicBezTo>
                <a:close/>
                <a:moveTo>
                  <a:pt x="3072819" y="0"/>
                </a:moveTo>
                <a:lnTo>
                  <a:pt x="3118547" y="0"/>
                </a:lnTo>
                <a:lnTo>
                  <a:pt x="3124071" y="109030"/>
                </a:lnTo>
                <a:cubicBezTo>
                  <a:pt x="3144087" y="305510"/>
                  <a:pt x="3215349" y="487062"/>
                  <a:pt x="3324238" y="640067"/>
                </a:cubicBezTo>
                <a:lnTo>
                  <a:pt x="3329465" y="646247"/>
                </a:lnTo>
                <a:lnTo>
                  <a:pt x="3284706" y="662695"/>
                </a:lnTo>
                <a:lnTo>
                  <a:pt x="3187188" y="497849"/>
                </a:lnTo>
                <a:cubicBezTo>
                  <a:pt x="3130075" y="379504"/>
                  <a:pt x="3092472" y="250053"/>
                  <a:pt x="3078580" y="113696"/>
                </a:cubicBezTo>
                <a:close/>
                <a:moveTo>
                  <a:pt x="3022907" y="0"/>
                </a:moveTo>
                <a:lnTo>
                  <a:pt x="3068636" y="0"/>
                </a:lnTo>
                <a:lnTo>
                  <a:pt x="3074418" y="114135"/>
                </a:lnTo>
                <a:cubicBezTo>
                  <a:pt x="3088358" y="250995"/>
                  <a:pt x="3126092" y="380919"/>
                  <a:pt x="3183406" y="499692"/>
                </a:cubicBezTo>
                <a:lnTo>
                  <a:pt x="3280698" y="664168"/>
                </a:lnTo>
                <a:lnTo>
                  <a:pt x="3261569" y="671198"/>
                </a:lnTo>
                <a:lnTo>
                  <a:pt x="3240559" y="685773"/>
                </a:lnTo>
                <a:lnTo>
                  <a:pt x="3142196" y="519490"/>
                </a:lnTo>
                <a:cubicBezTo>
                  <a:pt x="3082631" y="396054"/>
                  <a:pt x="3043414" y="261030"/>
                  <a:pt x="3028925" y="118800"/>
                </a:cubicBezTo>
                <a:close/>
                <a:moveTo>
                  <a:pt x="2972996" y="0"/>
                </a:moveTo>
                <a:lnTo>
                  <a:pt x="3018724" y="0"/>
                </a:lnTo>
                <a:lnTo>
                  <a:pt x="3024764" y="119223"/>
                </a:lnTo>
                <a:cubicBezTo>
                  <a:pt x="3039303" y="261941"/>
                  <a:pt x="3078658" y="397429"/>
                  <a:pt x="3138431" y="521291"/>
                </a:cubicBezTo>
                <a:lnTo>
                  <a:pt x="3237136" y="688148"/>
                </a:lnTo>
                <a:lnTo>
                  <a:pt x="3205944" y="709785"/>
                </a:lnTo>
                <a:lnTo>
                  <a:pt x="3205944" y="650047"/>
                </a:lnTo>
                <a:lnTo>
                  <a:pt x="3161654" y="650047"/>
                </a:lnTo>
                <a:lnTo>
                  <a:pt x="3097223" y="541130"/>
                </a:lnTo>
                <a:cubicBezTo>
                  <a:pt x="3035197" y="412602"/>
                  <a:pt x="2994360" y="272007"/>
                  <a:pt x="2979273" y="123903"/>
                </a:cubicBezTo>
                <a:close/>
                <a:moveTo>
                  <a:pt x="2923085" y="0"/>
                </a:moveTo>
                <a:lnTo>
                  <a:pt x="2968813" y="0"/>
                </a:lnTo>
                <a:lnTo>
                  <a:pt x="2975111" y="124326"/>
                </a:lnTo>
                <a:cubicBezTo>
                  <a:pt x="2990246" y="272917"/>
                  <a:pt x="3031215" y="413977"/>
                  <a:pt x="3093441" y="542931"/>
                </a:cubicBezTo>
                <a:lnTo>
                  <a:pt x="3156803" y="650047"/>
                </a:lnTo>
                <a:lnTo>
                  <a:pt x="3099036" y="650047"/>
                </a:lnTo>
                <a:lnTo>
                  <a:pt x="3052233" y="562729"/>
                </a:lnTo>
                <a:cubicBezTo>
                  <a:pt x="2987755" y="429113"/>
                  <a:pt x="2945303" y="282953"/>
                  <a:pt x="2929620" y="128992"/>
                </a:cubicBezTo>
                <a:close/>
                <a:moveTo>
                  <a:pt x="2873174" y="0"/>
                </a:moveTo>
                <a:lnTo>
                  <a:pt x="2918902" y="0"/>
                </a:lnTo>
                <a:lnTo>
                  <a:pt x="2925459" y="129415"/>
                </a:lnTo>
                <a:cubicBezTo>
                  <a:pt x="2941193" y="283863"/>
                  <a:pt x="2983782" y="430488"/>
                  <a:pt x="3048467" y="564531"/>
                </a:cubicBezTo>
                <a:lnTo>
                  <a:pt x="3094306" y="650047"/>
                </a:lnTo>
                <a:lnTo>
                  <a:pt x="3042464" y="650047"/>
                </a:lnTo>
                <a:lnTo>
                  <a:pt x="3007259" y="584370"/>
                </a:lnTo>
                <a:cubicBezTo>
                  <a:pt x="2940321" y="445662"/>
                  <a:pt x="2896249" y="293930"/>
                  <a:pt x="2879967" y="134096"/>
                </a:cubicBezTo>
                <a:close/>
                <a:moveTo>
                  <a:pt x="2823263" y="0"/>
                </a:moveTo>
                <a:lnTo>
                  <a:pt x="2868991" y="0"/>
                </a:lnTo>
                <a:lnTo>
                  <a:pt x="2875805" y="134519"/>
                </a:lnTo>
                <a:cubicBezTo>
                  <a:pt x="2892135" y="294841"/>
                  <a:pt x="2936338" y="447037"/>
                  <a:pt x="3003477" y="586171"/>
                </a:cubicBezTo>
                <a:lnTo>
                  <a:pt x="3037714" y="650047"/>
                </a:lnTo>
                <a:lnTo>
                  <a:pt x="2985894" y="650047"/>
                </a:lnTo>
                <a:lnTo>
                  <a:pt x="2962269" y="605970"/>
                </a:lnTo>
                <a:cubicBezTo>
                  <a:pt x="2892878" y="462173"/>
                  <a:pt x="2847192" y="304877"/>
                  <a:pt x="2830314" y="139185"/>
                </a:cubicBezTo>
                <a:close/>
                <a:moveTo>
                  <a:pt x="2773352" y="0"/>
                </a:moveTo>
                <a:lnTo>
                  <a:pt x="2819080" y="0"/>
                </a:lnTo>
                <a:lnTo>
                  <a:pt x="2826153" y="139608"/>
                </a:lnTo>
                <a:cubicBezTo>
                  <a:pt x="2843082" y="305787"/>
                  <a:pt x="2888905" y="463548"/>
                  <a:pt x="2958503" y="607771"/>
                </a:cubicBezTo>
                <a:lnTo>
                  <a:pt x="2981164" y="650047"/>
                </a:lnTo>
                <a:lnTo>
                  <a:pt x="2966097" y="650047"/>
                </a:lnTo>
                <a:lnTo>
                  <a:pt x="2966097" y="718612"/>
                </a:lnTo>
                <a:lnTo>
                  <a:pt x="2917295" y="627568"/>
                </a:lnTo>
                <a:cubicBezTo>
                  <a:pt x="2845445" y="478682"/>
                  <a:pt x="2798139" y="315821"/>
                  <a:pt x="2780662" y="144272"/>
                </a:cubicBezTo>
                <a:close/>
                <a:moveTo>
                  <a:pt x="2723441" y="0"/>
                </a:moveTo>
                <a:lnTo>
                  <a:pt x="2769169" y="0"/>
                </a:lnTo>
                <a:lnTo>
                  <a:pt x="2776500" y="144711"/>
                </a:lnTo>
                <a:cubicBezTo>
                  <a:pt x="2794025" y="316764"/>
                  <a:pt x="2841462" y="480096"/>
                  <a:pt x="2913513" y="629411"/>
                </a:cubicBezTo>
                <a:lnTo>
                  <a:pt x="2966097" y="727517"/>
                </a:lnTo>
                <a:lnTo>
                  <a:pt x="2966097" y="813255"/>
                </a:lnTo>
                <a:lnTo>
                  <a:pt x="2932706" y="761897"/>
                </a:lnTo>
                <a:cubicBezTo>
                  <a:pt x="2824390" y="578885"/>
                  <a:pt x="2753600" y="371154"/>
                  <a:pt x="2731008" y="149376"/>
                </a:cubicBezTo>
                <a:close/>
                <a:moveTo>
                  <a:pt x="2673530" y="0"/>
                </a:moveTo>
                <a:lnTo>
                  <a:pt x="2719258" y="0"/>
                </a:lnTo>
                <a:lnTo>
                  <a:pt x="2726847" y="149799"/>
                </a:lnTo>
                <a:cubicBezTo>
                  <a:pt x="2749502" y="372187"/>
                  <a:pt x="2820490" y="580492"/>
                  <a:pt x="2929109" y="764010"/>
                </a:cubicBezTo>
                <a:lnTo>
                  <a:pt x="2966097" y="820901"/>
                </a:lnTo>
                <a:lnTo>
                  <a:pt x="2966097" y="903508"/>
                </a:lnTo>
                <a:lnTo>
                  <a:pt x="2961437" y="897507"/>
                </a:lnTo>
                <a:cubicBezTo>
                  <a:pt x="2809076" y="683418"/>
                  <a:pt x="2709364" y="429385"/>
                  <a:pt x="2681356" y="154465"/>
                </a:cubicBezTo>
                <a:close/>
                <a:moveTo>
                  <a:pt x="2623619" y="0"/>
                </a:moveTo>
                <a:lnTo>
                  <a:pt x="2669347" y="0"/>
                </a:lnTo>
                <a:lnTo>
                  <a:pt x="2677194" y="154904"/>
                </a:lnTo>
                <a:cubicBezTo>
                  <a:pt x="2705274" y="430579"/>
                  <a:pt x="2805245" y="685297"/>
                  <a:pt x="2958007" y="899957"/>
                </a:cubicBezTo>
                <a:lnTo>
                  <a:pt x="2966097" y="910375"/>
                </a:lnTo>
                <a:lnTo>
                  <a:pt x="2966097" y="984817"/>
                </a:lnTo>
                <a:lnTo>
                  <a:pt x="2920732" y="926402"/>
                </a:lnTo>
                <a:cubicBezTo>
                  <a:pt x="2763502" y="705464"/>
                  <a:pt x="2660605" y="443299"/>
                  <a:pt x="2631703" y="159569"/>
                </a:cubicBezTo>
                <a:close/>
                <a:moveTo>
                  <a:pt x="2573699" y="0"/>
                </a:moveTo>
                <a:lnTo>
                  <a:pt x="2619436" y="0"/>
                </a:lnTo>
                <a:lnTo>
                  <a:pt x="2627542" y="159992"/>
                </a:lnTo>
                <a:cubicBezTo>
                  <a:pt x="2656520" y="444453"/>
                  <a:pt x="2759687" y="707298"/>
                  <a:pt x="2917329" y="928811"/>
                </a:cubicBezTo>
                <a:lnTo>
                  <a:pt x="2966097" y="991607"/>
                </a:lnTo>
                <a:lnTo>
                  <a:pt x="2966097" y="1066889"/>
                </a:lnTo>
                <a:lnTo>
                  <a:pt x="2961800" y="1062209"/>
                </a:lnTo>
                <a:cubicBezTo>
                  <a:pt x="2930927" y="1025556"/>
                  <a:pt x="2901781" y="987769"/>
                  <a:pt x="2874402" y="948946"/>
                </a:cubicBezTo>
                <a:lnTo>
                  <a:pt x="2844053" y="901730"/>
                </a:lnTo>
                <a:lnTo>
                  <a:pt x="2809647" y="815929"/>
                </a:lnTo>
                <a:cubicBezTo>
                  <a:pt x="2793204" y="787278"/>
                  <a:pt x="2773677" y="761735"/>
                  <a:pt x="2751083" y="739317"/>
                </a:cubicBezTo>
                <a:lnTo>
                  <a:pt x="2749426" y="738071"/>
                </a:lnTo>
                <a:lnTo>
                  <a:pt x="2731676" y="704401"/>
                </a:lnTo>
                <a:cubicBezTo>
                  <a:pt x="2651111" y="534163"/>
                  <a:pt x="2600162" y="350580"/>
                  <a:pt x="2581497" y="160068"/>
                </a:cubicBezTo>
                <a:close/>
                <a:moveTo>
                  <a:pt x="1022332" y="0"/>
                </a:moveTo>
                <a:lnTo>
                  <a:pt x="2569524" y="0"/>
                </a:lnTo>
                <a:lnTo>
                  <a:pt x="2577873" y="165330"/>
                </a:lnTo>
                <a:cubicBezTo>
                  <a:pt x="2597753" y="361082"/>
                  <a:pt x="2651568" y="546801"/>
                  <a:pt x="2733343" y="716512"/>
                </a:cubicBezTo>
                <a:lnTo>
                  <a:pt x="2741825" y="732357"/>
                </a:lnTo>
                <a:lnTo>
                  <a:pt x="2674115" y="681454"/>
                </a:lnTo>
                <a:lnTo>
                  <a:pt x="2674372" y="681326"/>
                </a:lnTo>
                <a:cubicBezTo>
                  <a:pt x="2616948" y="649021"/>
                  <a:pt x="2550531" y="632869"/>
                  <a:pt x="2475378" y="632869"/>
                </a:cubicBezTo>
                <a:cubicBezTo>
                  <a:pt x="2400225" y="632869"/>
                  <a:pt x="2328541" y="650047"/>
                  <a:pt x="2266877" y="684531"/>
                </a:cubicBezTo>
                <a:cubicBezTo>
                  <a:pt x="2205213" y="718887"/>
                  <a:pt x="2156396" y="766062"/>
                  <a:pt x="2120297" y="826056"/>
                </a:cubicBezTo>
                <a:cubicBezTo>
                  <a:pt x="2084198" y="886050"/>
                  <a:pt x="2066213" y="953993"/>
                  <a:pt x="2066213" y="1030139"/>
                </a:cubicBezTo>
                <a:cubicBezTo>
                  <a:pt x="2066213" y="1106286"/>
                  <a:pt x="2084455" y="1174613"/>
                  <a:pt x="2121068" y="1234992"/>
                </a:cubicBezTo>
                <a:cubicBezTo>
                  <a:pt x="2157681" y="1295499"/>
                  <a:pt x="2208040" y="1342674"/>
                  <a:pt x="2272273" y="1376517"/>
                </a:cubicBezTo>
                <a:cubicBezTo>
                  <a:pt x="2336506" y="1410360"/>
                  <a:pt x="2409989" y="1427281"/>
                  <a:pt x="2492464" y="1427281"/>
                </a:cubicBezTo>
                <a:cubicBezTo>
                  <a:pt x="2556183" y="1427281"/>
                  <a:pt x="2614764" y="1416385"/>
                  <a:pt x="2667949" y="1394464"/>
                </a:cubicBezTo>
                <a:cubicBezTo>
                  <a:pt x="2721263" y="1372543"/>
                  <a:pt x="2766740" y="1339725"/>
                  <a:pt x="2804252" y="1295883"/>
                </a:cubicBezTo>
                <a:lnTo>
                  <a:pt x="2672574" y="1164486"/>
                </a:lnTo>
                <a:cubicBezTo>
                  <a:pt x="2649578" y="1190509"/>
                  <a:pt x="2622986" y="1210122"/>
                  <a:pt x="2592668" y="1223198"/>
                </a:cubicBezTo>
                <a:cubicBezTo>
                  <a:pt x="2562350" y="1236274"/>
                  <a:pt x="2528435" y="1242811"/>
                  <a:pt x="2490794" y="1242811"/>
                </a:cubicBezTo>
                <a:cubicBezTo>
                  <a:pt x="2450070" y="1242811"/>
                  <a:pt x="2414742" y="1234223"/>
                  <a:pt x="2384938" y="1217045"/>
                </a:cubicBezTo>
                <a:cubicBezTo>
                  <a:pt x="2355134" y="1199867"/>
                  <a:pt x="2332138" y="1175382"/>
                  <a:pt x="2315951" y="1143590"/>
                </a:cubicBezTo>
                <a:cubicBezTo>
                  <a:pt x="2310556" y="1133078"/>
                  <a:pt x="2306188" y="1121669"/>
                  <a:pt x="2302591" y="1109747"/>
                </a:cubicBezTo>
                <a:lnTo>
                  <a:pt x="2848059" y="1108465"/>
                </a:lnTo>
                <a:cubicBezTo>
                  <a:pt x="2852170" y="1088723"/>
                  <a:pt x="2855124" y="1071161"/>
                  <a:pt x="2856666" y="1056034"/>
                </a:cubicBezTo>
                <a:cubicBezTo>
                  <a:pt x="2858208" y="1040907"/>
                  <a:pt x="2858978" y="1026550"/>
                  <a:pt x="2858978" y="1012961"/>
                </a:cubicBezTo>
                <a:lnTo>
                  <a:pt x="2847305" y="913800"/>
                </a:lnTo>
                <a:lnTo>
                  <a:pt x="2876228" y="958326"/>
                </a:lnTo>
                <a:cubicBezTo>
                  <a:pt x="2903288" y="996378"/>
                  <a:pt x="2931909" y="1033243"/>
                  <a:pt x="2961997" y="1068827"/>
                </a:cubicBezTo>
                <a:lnTo>
                  <a:pt x="2966097" y="1073285"/>
                </a:lnTo>
                <a:lnTo>
                  <a:pt x="2966097" y="1410103"/>
                </a:lnTo>
                <a:lnTo>
                  <a:pt x="3205944" y="1410103"/>
                </a:lnTo>
                <a:lnTo>
                  <a:pt x="3205944" y="1302355"/>
                </a:lnTo>
                <a:lnTo>
                  <a:pt x="3269889" y="1351989"/>
                </a:lnTo>
                <a:cubicBezTo>
                  <a:pt x="3498202" y="1514350"/>
                  <a:pt x="3769256" y="1620525"/>
                  <a:pt x="4062883" y="1650344"/>
                </a:cubicBezTo>
                <a:lnTo>
                  <a:pt x="4232980" y="1658933"/>
                </a:lnTo>
                <a:lnTo>
                  <a:pt x="4232980" y="3210648"/>
                </a:lnTo>
                <a:cubicBezTo>
                  <a:pt x="4232980" y="3301502"/>
                  <a:pt x="4159329" y="3375153"/>
                  <a:pt x="4068475" y="3375153"/>
                </a:cubicBezTo>
                <a:lnTo>
                  <a:pt x="1022332" y="3375153"/>
                </a:lnTo>
                <a:cubicBezTo>
                  <a:pt x="931478" y="3375153"/>
                  <a:pt x="857827" y="3301502"/>
                  <a:pt x="857827" y="3210648"/>
                </a:cubicBezTo>
                <a:lnTo>
                  <a:pt x="857827" y="1410104"/>
                </a:lnTo>
                <a:lnTo>
                  <a:pt x="1113848" y="1410104"/>
                </a:lnTo>
                <a:lnTo>
                  <a:pt x="857827" y="759094"/>
                </a:lnTo>
                <a:lnTo>
                  <a:pt x="857827" y="164505"/>
                </a:lnTo>
                <a:cubicBezTo>
                  <a:pt x="857827" y="73651"/>
                  <a:pt x="931478" y="0"/>
                  <a:pt x="1022332" y="0"/>
                </a:cubicBezTo>
                <a:close/>
              </a:path>
            </a:pathLst>
          </a:custGeom>
          <a:solidFill>
            <a:schemeClr val="accent4"/>
          </a:solidFill>
        </p:spPr>
        <p:txBody>
          <a:bodyPr wrap="square" lIns="1005840" bIns="457200" anchor="ctr">
            <a:noAutofit/>
          </a:bodyPr>
          <a:lstStyle>
            <a:lvl1pPr marL="0" indent="0">
              <a:lnSpc>
                <a:spcPct val="100000"/>
              </a:lnSpc>
              <a:spcBef>
                <a:spcPts val="0"/>
              </a:spcBef>
              <a:buNone/>
              <a:defRPr/>
            </a:lvl1pPr>
          </a:lstStyle>
          <a:p>
            <a:pPr marL="228600" marR="0" lvl="0" indent="-228600" algn="l" defTabSz="914400" rtl="0" eaLnBrk="1" fontAlgn="auto" latinLnBrk="0" hangingPunct="1">
              <a:lnSpc>
                <a:spcPct val="120000"/>
              </a:lnSpc>
              <a:spcBef>
                <a:spcPts val="1000"/>
              </a:spcBef>
              <a:spcAft>
                <a:spcPts val="0"/>
              </a:spcAft>
              <a:buClrTx/>
              <a:buSzTx/>
              <a:buFont typeface="Inter" panose="020B0502030000000004" pitchFamily="34" charset="0"/>
              <a:buChar char="•"/>
              <a:tabLst/>
              <a:defRPr/>
            </a:pPr>
            <a:r>
              <a:rPr lang="en-US"/>
              <a:t>Click the icon to</a:t>
            </a:r>
            <a:br>
              <a:rPr lang="en-US"/>
            </a:br>
            <a:r>
              <a:rPr lang="en-US"/>
              <a:t>select a new photo</a:t>
            </a:r>
            <a:br>
              <a:rPr lang="en-US"/>
            </a:br>
            <a:r>
              <a:rPr lang="en-US"/>
              <a:t>         &gt;&gt;&gt;&gt;</a:t>
            </a:r>
          </a:p>
          <a:p>
            <a:endParaRPr lang="en-US"/>
          </a:p>
        </p:txBody>
      </p:sp>
      <p:sp>
        <p:nvSpPr>
          <p:cNvPr id="30" name="Text Placeholder 29">
            <a:extLst>
              <a:ext uri="{FF2B5EF4-FFF2-40B4-BE49-F238E27FC236}">
                <a16:creationId xmlns:a16="http://schemas.microsoft.com/office/drawing/2014/main" id="{50966FFF-650B-27AA-6D58-E4FB770869CB}"/>
              </a:ext>
            </a:extLst>
          </p:cNvPr>
          <p:cNvSpPr>
            <a:spLocks noGrp="1"/>
          </p:cNvSpPr>
          <p:nvPr userDrawn="1">
            <p:ph type="body" sz="quarter" idx="10" hasCustomPrompt="1"/>
          </p:nvPr>
        </p:nvSpPr>
        <p:spPr>
          <a:xfrm>
            <a:off x="5326230" y="2229307"/>
            <a:ext cx="947565" cy="598502"/>
          </a:xfrm>
        </p:spPr>
        <p:txBody>
          <a:bodyPr tIns="91440" anchor="ctr">
            <a:noAutofit/>
          </a:bodyPr>
          <a:lstStyle>
            <a:lvl1pPr marL="0" indent="0">
              <a:lnSpc>
                <a:spcPct val="90000"/>
              </a:lnSpc>
              <a:spcBef>
                <a:spcPts val="0"/>
              </a:spcBef>
              <a:buNone/>
              <a:defRPr kumimoji="0" lang="en-US" sz="4800" b="0" i="0" u="none" strike="noStrike" kern="1200" cap="none" normalizeH="0" baseline="0" dirty="0" smtClean="0">
                <a:ln>
                  <a:noFill/>
                </a:ln>
                <a:solidFill>
                  <a:srgbClr val="3C003E"/>
                </a:solidFill>
                <a:effectLst/>
                <a:uLnTx/>
                <a:uFillTx/>
                <a:latin typeface="Outfit ExtraLight" pitchFamily="2" charset="0"/>
                <a:ea typeface="+mn-ea"/>
                <a:cs typeface="+mn-cs"/>
              </a:defRPr>
            </a:lvl1pPr>
            <a:lvl2pPr marL="457200" indent="0">
              <a:buNone/>
              <a:defRPr/>
            </a:lvl2pPr>
            <a:lvl3pPr marL="914400" indent="0">
              <a:buNone/>
              <a:defRPr/>
            </a:lvl3pPr>
            <a:lvl4pPr marL="1371600" indent="0">
              <a:buNone/>
              <a:defRPr/>
            </a:lvl4pPr>
            <a:lvl5pPr marL="1828800" indent="0">
              <a:buNone/>
              <a:defRPr/>
            </a:lvl5pPr>
          </a:lstStyle>
          <a:p>
            <a:pPr lvl="0"/>
            <a:r>
              <a:rPr lang="en-US"/>
              <a:t>##</a:t>
            </a:r>
          </a:p>
        </p:txBody>
      </p:sp>
      <p:sp>
        <p:nvSpPr>
          <p:cNvPr id="33" name="Text Placeholder 32">
            <a:extLst>
              <a:ext uri="{FF2B5EF4-FFF2-40B4-BE49-F238E27FC236}">
                <a16:creationId xmlns:a16="http://schemas.microsoft.com/office/drawing/2014/main" id="{8D61FF63-A5B6-442E-7DEB-FBCAC8D99669}"/>
              </a:ext>
            </a:extLst>
          </p:cNvPr>
          <p:cNvSpPr>
            <a:spLocks noGrp="1"/>
          </p:cNvSpPr>
          <p:nvPr>
            <p:ph type="body" sz="quarter" idx="11" hasCustomPrompt="1"/>
          </p:nvPr>
        </p:nvSpPr>
        <p:spPr>
          <a:xfrm>
            <a:off x="5326231" y="3326605"/>
            <a:ext cx="947282" cy="598503"/>
          </a:xfrm>
        </p:spPr>
        <p:txBody>
          <a:bodyPr tIns="91440" anchor="ctr">
            <a:noAutofit/>
          </a:bodyPr>
          <a:lstStyle>
            <a:lvl1pPr marL="0" indent="0">
              <a:lnSpc>
                <a:spcPct val="90000"/>
              </a:lnSpc>
              <a:spcBef>
                <a:spcPts val="0"/>
              </a:spcBef>
              <a:buNone/>
              <a:defRPr kumimoji="0" lang="en-US" sz="4800" b="0" i="0" u="none" strike="noStrike" kern="1200" cap="none" normalizeH="0" baseline="0" dirty="0" smtClean="0">
                <a:ln>
                  <a:noFill/>
                </a:ln>
                <a:solidFill>
                  <a:srgbClr val="3C003E"/>
                </a:solidFill>
                <a:effectLst/>
                <a:uLnTx/>
                <a:uFillTx/>
                <a:latin typeface="Outfit ExtraLight" pitchFamily="2" charset="0"/>
                <a:ea typeface="+mn-ea"/>
                <a:cs typeface="+mn-cs"/>
              </a:defRPr>
            </a:lvl1pPr>
            <a:lvl2pPr marL="457200" indent="0">
              <a:buNone/>
              <a:defRPr/>
            </a:lvl2pPr>
            <a:lvl3pPr marL="914400" indent="0">
              <a:buNone/>
              <a:defRPr/>
            </a:lvl3pPr>
            <a:lvl4pPr marL="1371600" indent="0">
              <a:buNone/>
              <a:defRPr/>
            </a:lvl4pPr>
            <a:lvl5pPr marL="1828800" indent="0">
              <a:buNone/>
              <a:defRPr/>
            </a:lvl5pPr>
          </a:lstStyle>
          <a:p>
            <a:pPr marL="0" lvl="0" indent="0" algn="l" defTabSz="914400" rtl="0" eaLnBrk="1" latinLnBrk="0" hangingPunct="1">
              <a:lnSpc>
                <a:spcPct val="90000"/>
              </a:lnSpc>
              <a:spcBef>
                <a:spcPts val="1000"/>
              </a:spcBef>
              <a:buFont typeface="Inter" panose="020B0502030000000004" pitchFamily="34" charset="0"/>
              <a:buNone/>
            </a:pPr>
            <a:r>
              <a:rPr lang="en-US"/>
              <a:t>##</a:t>
            </a:r>
          </a:p>
        </p:txBody>
      </p:sp>
      <p:sp>
        <p:nvSpPr>
          <p:cNvPr id="35" name="Text Placeholder 34">
            <a:extLst>
              <a:ext uri="{FF2B5EF4-FFF2-40B4-BE49-F238E27FC236}">
                <a16:creationId xmlns:a16="http://schemas.microsoft.com/office/drawing/2014/main" id="{C632F6A7-50D5-73F9-F7E2-5A93CDAE8686}"/>
              </a:ext>
            </a:extLst>
          </p:cNvPr>
          <p:cNvSpPr>
            <a:spLocks noGrp="1"/>
          </p:cNvSpPr>
          <p:nvPr>
            <p:ph type="body" sz="quarter" idx="12" hasCustomPrompt="1"/>
          </p:nvPr>
        </p:nvSpPr>
        <p:spPr>
          <a:xfrm>
            <a:off x="5326230" y="4376687"/>
            <a:ext cx="947565" cy="598503"/>
          </a:xfrm>
        </p:spPr>
        <p:txBody>
          <a:bodyPr tIns="91440" anchor="ctr">
            <a:noAutofit/>
          </a:bodyPr>
          <a:lstStyle>
            <a:lvl1pPr marL="0" indent="0">
              <a:lnSpc>
                <a:spcPct val="90000"/>
              </a:lnSpc>
              <a:spcBef>
                <a:spcPts val="0"/>
              </a:spcBef>
              <a:buNone/>
              <a:defRPr kumimoji="0" lang="en-US" sz="4800" b="0" i="0" u="none" strike="noStrike" kern="1200" cap="none" normalizeH="0" baseline="0" dirty="0" smtClean="0">
                <a:ln>
                  <a:noFill/>
                </a:ln>
                <a:solidFill>
                  <a:srgbClr val="3C003E"/>
                </a:solidFill>
                <a:effectLst/>
                <a:uLnTx/>
                <a:uFillTx/>
                <a:latin typeface="Outfit ExtraLight" pitchFamily="2" charset="0"/>
                <a:ea typeface="+mn-ea"/>
                <a:cs typeface="+mn-cs"/>
              </a:defRPr>
            </a:lvl1pPr>
            <a:lvl2pPr marL="457200" indent="0">
              <a:buNone/>
              <a:defRPr/>
            </a:lvl2pPr>
            <a:lvl3pPr marL="914400" indent="0">
              <a:buNone/>
              <a:defRPr/>
            </a:lvl3pPr>
            <a:lvl4pPr marL="1371600" indent="0">
              <a:buNone/>
              <a:defRPr/>
            </a:lvl4pPr>
            <a:lvl5pPr marL="1828800" indent="0">
              <a:buNone/>
              <a:defRPr/>
            </a:lvl5pPr>
          </a:lstStyle>
          <a:p>
            <a:pPr marL="0" lvl="0" indent="0" algn="l" defTabSz="914400" rtl="0" eaLnBrk="1" latinLnBrk="0" hangingPunct="1">
              <a:lnSpc>
                <a:spcPct val="90000"/>
              </a:lnSpc>
              <a:spcBef>
                <a:spcPts val="1000"/>
              </a:spcBef>
              <a:buFont typeface="Inter" panose="020B0502030000000004" pitchFamily="34" charset="0"/>
              <a:buNone/>
            </a:pPr>
            <a:r>
              <a:rPr lang="en-US"/>
              <a:t>##</a:t>
            </a:r>
          </a:p>
        </p:txBody>
      </p:sp>
      <p:sp>
        <p:nvSpPr>
          <p:cNvPr id="37" name="Text Placeholder 36">
            <a:extLst>
              <a:ext uri="{FF2B5EF4-FFF2-40B4-BE49-F238E27FC236}">
                <a16:creationId xmlns:a16="http://schemas.microsoft.com/office/drawing/2014/main" id="{BCBB765E-78E8-5B28-F2A7-A3D42EBFA413}"/>
              </a:ext>
            </a:extLst>
          </p:cNvPr>
          <p:cNvSpPr>
            <a:spLocks noGrp="1"/>
          </p:cNvSpPr>
          <p:nvPr>
            <p:ph type="body" sz="quarter" idx="13" hasCustomPrompt="1"/>
          </p:nvPr>
        </p:nvSpPr>
        <p:spPr>
          <a:xfrm>
            <a:off x="5326230" y="5398349"/>
            <a:ext cx="947565" cy="598503"/>
          </a:xfrm>
        </p:spPr>
        <p:txBody>
          <a:bodyPr tIns="91440" anchor="ctr">
            <a:noAutofit/>
          </a:bodyPr>
          <a:lstStyle>
            <a:lvl1pPr marL="0" indent="0">
              <a:lnSpc>
                <a:spcPct val="90000"/>
              </a:lnSpc>
              <a:spcBef>
                <a:spcPts val="0"/>
              </a:spcBef>
              <a:buNone/>
              <a:defRPr kumimoji="0" lang="en-US" sz="4800" b="0" i="0" u="none" strike="noStrike" kern="1200" cap="none" normalizeH="0" baseline="0" dirty="0" smtClean="0">
                <a:ln>
                  <a:noFill/>
                </a:ln>
                <a:solidFill>
                  <a:srgbClr val="3C003E"/>
                </a:solidFill>
                <a:effectLst/>
                <a:uLnTx/>
                <a:uFillTx/>
                <a:latin typeface="Outfit ExtraLight" pitchFamily="2" charset="0"/>
                <a:ea typeface="+mn-ea"/>
                <a:cs typeface="+mn-cs"/>
              </a:defRPr>
            </a:lvl1pPr>
            <a:lvl2pPr marL="457200" indent="0">
              <a:buNone/>
              <a:defRPr/>
            </a:lvl2pPr>
            <a:lvl3pPr marL="914400" indent="0">
              <a:buNone/>
              <a:defRPr/>
            </a:lvl3pPr>
            <a:lvl4pPr marL="1371600" indent="0">
              <a:buNone/>
              <a:defRPr/>
            </a:lvl4pPr>
            <a:lvl5pPr marL="1828800" indent="0">
              <a:buNone/>
              <a:defRPr/>
            </a:lvl5pPr>
          </a:lstStyle>
          <a:p>
            <a:pPr marL="0" lvl="0" indent="0" algn="l" defTabSz="914400" rtl="0" eaLnBrk="1" latinLnBrk="0" hangingPunct="1">
              <a:lnSpc>
                <a:spcPct val="90000"/>
              </a:lnSpc>
              <a:spcBef>
                <a:spcPts val="1000"/>
              </a:spcBef>
              <a:buFont typeface="Inter" panose="020B0502030000000004" pitchFamily="34" charset="0"/>
              <a:buNone/>
            </a:pPr>
            <a:r>
              <a:rPr lang="en-US"/>
              <a:t>##</a:t>
            </a:r>
          </a:p>
        </p:txBody>
      </p:sp>
      <p:sp>
        <p:nvSpPr>
          <p:cNvPr id="40" name="Text Placeholder 39">
            <a:extLst>
              <a:ext uri="{FF2B5EF4-FFF2-40B4-BE49-F238E27FC236}">
                <a16:creationId xmlns:a16="http://schemas.microsoft.com/office/drawing/2014/main" id="{052CAAFE-D955-995D-11F2-B21C27041406}"/>
              </a:ext>
            </a:extLst>
          </p:cNvPr>
          <p:cNvSpPr>
            <a:spLocks noGrp="1"/>
          </p:cNvSpPr>
          <p:nvPr>
            <p:ph type="body" sz="quarter" idx="14" hasCustomPrompt="1"/>
          </p:nvPr>
        </p:nvSpPr>
        <p:spPr>
          <a:xfrm>
            <a:off x="6372681" y="2229307"/>
            <a:ext cx="5057319" cy="319963"/>
          </a:xfrm>
        </p:spPr>
        <p:txBody>
          <a:bodyPr>
            <a:noAutofit/>
          </a:bodyPr>
          <a:lstStyle>
            <a:lvl1pPr marL="0" indent="0">
              <a:buNone/>
              <a:defRPr kumimoji="0" lang="en-US" sz="2000" b="1" u="none" strike="noStrike" kern="1200" cap="none" spc="0" normalizeH="0" baseline="0" smtClean="0">
                <a:ln>
                  <a:noFill/>
                </a:ln>
                <a:solidFill>
                  <a:srgbClr val="3C003E"/>
                </a:solidFill>
                <a:effectLst/>
                <a:uLnTx/>
                <a:uFillTx/>
                <a:latin typeface="Outfit" pitchFamily="2" charset="0"/>
                <a:ea typeface="+mn-ea"/>
                <a:cs typeface="+mn-cs"/>
              </a:defRPr>
            </a:lvl1pPr>
            <a:lvl2pPr marL="457200" indent="0">
              <a:buNone/>
              <a:defRPr/>
            </a:lvl2pPr>
            <a:lvl3pPr marL="914400" indent="0">
              <a:buNone/>
              <a:defRPr/>
            </a:lvl3pPr>
            <a:lvl4pPr marL="1371600" indent="0">
              <a:buNone/>
              <a:defRPr/>
            </a:lvl4pPr>
            <a:lvl5pPr marL="1828800" indent="0">
              <a:buNone/>
              <a:defRPr/>
            </a:lvl5pPr>
          </a:lstStyle>
          <a:p>
            <a:pPr lvl="0"/>
            <a:r>
              <a:rPr lang="en-US"/>
              <a:t>Agenda item goes on one line</a:t>
            </a:r>
          </a:p>
        </p:txBody>
      </p:sp>
      <p:sp>
        <p:nvSpPr>
          <p:cNvPr id="42" name="Text Placeholder 41">
            <a:extLst>
              <a:ext uri="{FF2B5EF4-FFF2-40B4-BE49-F238E27FC236}">
                <a16:creationId xmlns:a16="http://schemas.microsoft.com/office/drawing/2014/main" id="{B3D9856E-952B-410F-62C0-D55C159AD80D}"/>
              </a:ext>
            </a:extLst>
          </p:cNvPr>
          <p:cNvSpPr>
            <a:spLocks noGrp="1"/>
          </p:cNvSpPr>
          <p:nvPr>
            <p:ph type="body" sz="quarter" idx="15" hasCustomPrompt="1"/>
          </p:nvPr>
        </p:nvSpPr>
        <p:spPr>
          <a:xfrm>
            <a:off x="6372681" y="2613782"/>
            <a:ext cx="5057319" cy="348027"/>
          </a:xfrm>
        </p:spPr>
        <p:txBody>
          <a:bodyPr>
            <a:noAutofit/>
          </a:bodyPr>
          <a:lstStyle>
            <a:lvl1pPr marL="0" indent="0">
              <a:lnSpc>
                <a:spcPct val="100000"/>
              </a:lnSpc>
              <a:spcBef>
                <a:spcPts val="0"/>
              </a:spcBef>
              <a:buNone/>
              <a:defRPr kumimoji="0" lang="en-US" sz="1200" b="0" i="0" u="none" strike="noStrike" kern="1200" cap="none" spc="0" normalizeH="0" baseline="0" dirty="0">
                <a:ln>
                  <a:noFill/>
                </a:ln>
                <a:solidFill>
                  <a:srgbClr val="3C003E"/>
                </a:solidFill>
                <a:effectLst/>
                <a:uLnTx/>
                <a:uFillTx/>
                <a:latin typeface="Outfit Light" pitchFamily="2" charset="0"/>
                <a:ea typeface="+mn-ea"/>
                <a:cs typeface="+mn-cs"/>
              </a:defRPr>
            </a:lvl1pPr>
            <a:lvl2pPr marL="457200" indent="0">
              <a:buNone/>
              <a:defRPr/>
            </a:lvl2pPr>
            <a:lvl3pPr marL="914400" indent="0">
              <a:buNone/>
              <a:defRPr/>
            </a:lvl3pPr>
            <a:lvl4pPr marL="1371600" indent="0">
              <a:buNone/>
              <a:defRPr/>
            </a:lvl4pPr>
            <a:lvl5pPr marL="1828800" indent="0">
              <a:buNone/>
              <a:defRPr/>
            </a:lvl5pPr>
          </a:lstStyle>
          <a:p>
            <a:pPr lvl="0"/>
            <a:r>
              <a:rPr lang="en-US"/>
              <a:t>Second line has details</a:t>
            </a:r>
          </a:p>
        </p:txBody>
      </p:sp>
      <p:sp>
        <p:nvSpPr>
          <p:cNvPr id="44" name="Text Placeholder 43">
            <a:extLst>
              <a:ext uri="{FF2B5EF4-FFF2-40B4-BE49-F238E27FC236}">
                <a16:creationId xmlns:a16="http://schemas.microsoft.com/office/drawing/2014/main" id="{AE1B6BD5-BA10-B722-60E0-0399F97095E8}"/>
              </a:ext>
            </a:extLst>
          </p:cNvPr>
          <p:cNvSpPr>
            <a:spLocks noGrp="1"/>
          </p:cNvSpPr>
          <p:nvPr>
            <p:ph type="body" sz="quarter" idx="16" hasCustomPrompt="1"/>
          </p:nvPr>
        </p:nvSpPr>
        <p:spPr>
          <a:xfrm>
            <a:off x="6372682" y="3717456"/>
            <a:ext cx="5057318" cy="348027"/>
          </a:xfrm>
        </p:spPr>
        <p:txBody>
          <a:bodyPr>
            <a:noAutofit/>
          </a:bodyPr>
          <a:lstStyle>
            <a:lvl1pPr marL="0" indent="0">
              <a:lnSpc>
                <a:spcPct val="100000"/>
              </a:lnSpc>
              <a:spcBef>
                <a:spcPts val="0"/>
              </a:spcBef>
              <a:buNone/>
              <a:defRPr kumimoji="0" lang="en-US" sz="1200" b="0" i="0" u="none" strike="noStrike" kern="1200" cap="none" spc="0" normalizeH="0" baseline="0" dirty="0">
                <a:ln>
                  <a:noFill/>
                </a:ln>
                <a:solidFill>
                  <a:srgbClr val="3C003E"/>
                </a:solidFill>
                <a:effectLst/>
                <a:uLnTx/>
                <a:uFillTx/>
                <a:latin typeface="Outfit Light" pitchFamily="2" charset="0"/>
                <a:ea typeface="+mn-ea"/>
                <a:cs typeface="+mn-cs"/>
              </a:defRPr>
            </a:lvl1pPr>
            <a:lvl2pPr marL="457200" indent="0">
              <a:buNone/>
              <a:defRPr/>
            </a:lvl2pPr>
            <a:lvl3pPr marL="914400" indent="0">
              <a:buNone/>
              <a:defRPr/>
            </a:lvl3pPr>
            <a:lvl4pPr marL="1371600" indent="0">
              <a:buNone/>
              <a:defRPr/>
            </a:lvl4pPr>
            <a:lvl5pPr marL="1828800" indent="0">
              <a:buNone/>
              <a:defRPr/>
            </a:lvl5pPr>
          </a:lstStyle>
          <a:p>
            <a:pPr lvl="0"/>
            <a:r>
              <a:rPr lang="en-US"/>
              <a:t>Second line has details</a:t>
            </a:r>
          </a:p>
        </p:txBody>
      </p:sp>
      <p:sp>
        <p:nvSpPr>
          <p:cNvPr id="46" name="Text Placeholder 45">
            <a:extLst>
              <a:ext uri="{FF2B5EF4-FFF2-40B4-BE49-F238E27FC236}">
                <a16:creationId xmlns:a16="http://schemas.microsoft.com/office/drawing/2014/main" id="{A6CB6A8E-9D44-C871-8FDB-85EF671258BA}"/>
              </a:ext>
            </a:extLst>
          </p:cNvPr>
          <p:cNvSpPr>
            <a:spLocks noGrp="1"/>
          </p:cNvSpPr>
          <p:nvPr>
            <p:ph type="body" sz="quarter" idx="17" hasCustomPrompt="1"/>
          </p:nvPr>
        </p:nvSpPr>
        <p:spPr>
          <a:xfrm>
            <a:off x="6372682" y="3326605"/>
            <a:ext cx="5057318" cy="319963"/>
          </a:xfrm>
        </p:spPr>
        <p:txBody>
          <a:bodyPr>
            <a:noAutofit/>
          </a:bodyPr>
          <a:lstStyle>
            <a:lvl1pPr marL="0" indent="0">
              <a:buNone/>
              <a:defRPr kumimoji="0" lang="en-US" sz="2000" b="1" u="none" strike="noStrike" kern="1200" cap="none" spc="0" normalizeH="0" baseline="0" dirty="0" smtClean="0">
                <a:ln>
                  <a:noFill/>
                </a:ln>
                <a:solidFill>
                  <a:srgbClr val="3C003E"/>
                </a:solidFill>
                <a:effectLst/>
                <a:uLnTx/>
                <a:uFillTx/>
                <a:latin typeface="Outfit" pitchFamily="2" charset="0"/>
                <a:ea typeface="+mn-ea"/>
                <a:cs typeface="+mn-cs"/>
              </a:defRPr>
            </a:lvl1pPr>
            <a:lvl2pPr marL="457200" indent="0">
              <a:buNone/>
              <a:defRPr/>
            </a:lvl2pPr>
            <a:lvl3pPr marL="914400" indent="0">
              <a:buNone/>
              <a:defRPr/>
            </a:lvl3pPr>
            <a:lvl4pPr marL="1371600" indent="0">
              <a:buNone/>
              <a:defRPr/>
            </a:lvl4pPr>
            <a:lvl5pPr marL="1828800" indent="0">
              <a:buNone/>
              <a:defRPr/>
            </a:lvl5pPr>
          </a:lstStyle>
          <a:p>
            <a:pPr lvl="0"/>
            <a:r>
              <a:rPr lang="en-US"/>
              <a:t>Agenda item goes on one line</a:t>
            </a:r>
          </a:p>
        </p:txBody>
      </p:sp>
      <p:sp>
        <p:nvSpPr>
          <p:cNvPr id="48" name="Text Placeholder 47">
            <a:extLst>
              <a:ext uri="{FF2B5EF4-FFF2-40B4-BE49-F238E27FC236}">
                <a16:creationId xmlns:a16="http://schemas.microsoft.com/office/drawing/2014/main" id="{E50A5E2E-0CBD-2E80-42B6-B54F41202E5D}"/>
              </a:ext>
            </a:extLst>
          </p:cNvPr>
          <p:cNvSpPr>
            <a:spLocks noGrp="1"/>
          </p:cNvSpPr>
          <p:nvPr>
            <p:ph type="body" sz="quarter" idx="18" hasCustomPrompt="1"/>
          </p:nvPr>
        </p:nvSpPr>
        <p:spPr>
          <a:xfrm>
            <a:off x="6372681" y="4747513"/>
            <a:ext cx="5057319" cy="348027"/>
          </a:xfrm>
        </p:spPr>
        <p:txBody>
          <a:bodyPr>
            <a:noAutofit/>
          </a:bodyPr>
          <a:lstStyle>
            <a:lvl1pPr marL="0" indent="0">
              <a:lnSpc>
                <a:spcPct val="100000"/>
              </a:lnSpc>
              <a:spcBef>
                <a:spcPts val="0"/>
              </a:spcBef>
              <a:buNone/>
              <a:defRPr kumimoji="0" lang="en-US" sz="1200" b="0" i="0" u="none" strike="noStrike" kern="1200" cap="none" spc="0" normalizeH="0" baseline="0" smtClean="0">
                <a:ln>
                  <a:noFill/>
                </a:ln>
                <a:solidFill>
                  <a:srgbClr val="3C003E"/>
                </a:solidFill>
                <a:effectLst/>
                <a:uLnTx/>
                <a:uFillTx/>
                <a:latin typeface="Outfit Light" pitchFamily="2" charset="0"/>
                <a:ea typeface="+mn-ea"/>
                <a:cs typeface="+mn-cs"/>
              </a:defRPr>
            </a:lvl1pPr>
            <a:lvl2pPr marL="457200" indent="0">
              <a:buNone/>
              <a:defRPr/>
            </a:lvl2pPr>
            <a:lvl3pPr marL="914400" indent="0">
              <a:buNone/>
              <a:defRPr/>
            </a:lvl3pPr>
            <a:lvl4pPr marL="1371600" indent="0">
              <a:buNone/>
              <a:defRPr/>
            </a:lvl4pPr>
            <a:lvl5pPr marL="1828800" indent="0">
              <a:buNone/>
              <a:defRPr/>
            </a:lvl5pPr>
          </a:lstStyle>
          <a:p>
            <a:pPr lvl="0"/>
            <a:r>
              <a:rPr lang="en-US"/>
              <a:t>Second line has details</a:t>
            </a:r>
          </a:p>
        </p:txBody>
      </p:sp>
      <p:sp>
        <p:nvSpPr>
          <p:cNvPr id="50" name="Text Placeholder 49">
            <a:extLst>
              <a:ext uri="{FF2B5EF4-FFF2-40B4-BE49-F238E27FC236}">
                <a16:creationId xmlns:a16="http://schemas.microsoft.com/office/drawing/2014/main" id="{7A3BEDFF-7E5D-D347-32BE-C84F1EBFF36C}"/>
              </a:ext>
            </a:extLst>
          </p:cNvPr>
          <p:cNvSpPr>
            <a:spLocks noGrp="1"/>
          </p:cNvSpPr>
          <p:nvPr>
            <p:ph type="body" sz="quarter" idx="19" hasCustomPrompt="1"/>
          </p:nvPr>
        </p:nvSpPr>
        <p:spPr>
          <a:xfrm>
            <a:off x="6372682" y="4376687"/>
            <a:ext cx="5057318" cy="320027"/>
          </a:xfrm>
        </p:spPr>
        <p:txBody>
          <a:bodyPr>
            <a:noAutofit/>
          </a:bodyPr>
          <a:lstStyle>
            <a:lvl1pPr marL="0" indent="0">
              <a:buNone/>
              <a:defRPr kumimoji="0" lang="en-US" sz="2000" b="1" u="none" strike="noStrike" kern="1200" cap="none" spc="0" normalizeH="0" baseline="0" dirty="0" smtClean="0">
                <a:ln>
                  <a:noFill/>
                </a:ln>
                <a:solidFill>
                  <a:srgbClr val="3C003E"/>
                </a:solidFill>
                <a:effectLst/>
                <a:uLnTx/>
                <a:uFillTx/>
                <a:latin typeface="Outfit" pitchFamily="2" charset="0"/>
                <a:ea typeface="+mn-ea"/>
                <a:cs typeface="+mn-cs"/>
              </a:defRPr>
            </a:lvl1pPr>
            <a:lvl2pPr marL="457200" indent="0">
              <a:buNone/>
              <a:defRPr/>
            </a:lvl2pPr>
            <a:lvl3pPr marL="914400" indent="0">
              <a:buNone/>
              <a:defRPr/>
            </a:lvl3pPr>
            <a:lvl4pPr marL="1371600" indent="0">
              <a:buNone/>
              <a:defRPr/>
            </a:lvl4pPr>
            <a:lvl5pPr marL="1828800" indent="0">
              <a:buNone/>
              <a:defRPr/>
            </a:lvl5pPr>
          </a:lstStyle>
          <a:p>
            <a:pPr lvl="0"/>
            <a:r>
              <a:rPr lang="en-US"/>
              <a:t>Agenda item goes on one line</a:t>
            </a:r>
          </a:p>
        </p:txBody>
      </p:sp>
      <p:sp>
        <p:nvSpPr>
          <p:cNvPr id="52" name="Text Placeholder 51">
            <a:extLst>
              <a:ext uri="{FF2B5EF4-FFF2-40B4-BE49-F238E27FC236}">
                <a16:creationId xmlns:a16="http://schemas.microsoft.com/office/drawing/2014/main" id="{84742EB6-0EA8-5667-3D40-C3CB36E648B8}"/>
              </a:ext>
            </a:extLst>
          </p:cNvPr>
          <p:cNvSpPr>
            <a:spLocks noGrp="1"/>
          </p:cNvSpPr>
          <p:nvPr>
            <p:ph type="body" sz="quarter" idx="20" hasCustomPrompt="1"/>
          </p:nvPr>
        </p:nvSpPr>
        <p:spPr>
          <a:xfrm>
            <a:off x="6372681" y="5773372"/>
            <a:ext cx="5057319" cy="348027"/>
          </a:xfrm>
        </p:spPr>
        <p:txBody>
          <a:bodyPr>
            <a:noAutofit/>
          </a:bodyPr>
          <a:lstStyle>
            <a:lvl1pPr marL="0" indent="0">
              <a:lnSpc>
                <a:spcPct val="100000"/>
              </a:lnSpc>
              <a:spcBef>
                <a:spcPts val="0"/>
              </a:spcBef>
              <a:buNone/>
              <a:defRPr kumimoji="0" lang="en-US" sz="1200" b="0" i="0" u="none" strike="noStrike" kern="1200" cap="none" spc="0" normalizeH="0" baseline="0" dirty="0" smtClean="0">
                <a:ln>
                  <a:noFill/>
                </a:ln>
                <a:solidFill>
                  <a:srgbClr val="3C003E"/>
                </a:solidFill>
                <a:effectLst/>
                <a:uLnTx/>
                <a:uFillTx/>
                <a:latin typeface="Outfit Light" pitchFamily="2" charset="0"/>
                <a:ea typeface="+mn-ea"/>
                <a:cs typeface="+mn-cs"/>
              </a:defRPr>
            </a:lvl1pPr>
            <a:lvl2pPr marL="457200" indent="0">
              <a:buNone/>
              <a:defRPr/>
            </a:lvl2pPr>
            <a:lvl3pPr marL="914400" indent="0">
              <a:buNone/>
              <a:defRPr/>
            </a:lvl3pPr>
            <a:lvl4pPr marL="1371600" indent="0">
              <a:buNone/>
              <a:defRPr/>
            </a:lvl4pPr>
            <a:lvl5pPr marL="1828800" indent="0">
              <a:buNone/>
              <a:defRPr/>
            </a:lvl5pPr>
          </a:lstStyle>
          <a:p>
            <a:pPr lvl="0"/>
            <a:r>
              <a:rPr lang="en-US"/>
              <a:t>Second line has details</a:t>
            </a:r>
          </a:p>
        </p:txBody>
      </p:sp>
      <p:sp>
        <p:nvSpPr>
          <p:cNvPr id="54" name="Text Placeholder 53">
            <a:extLst>
              <a:ext uri="{FF2B5EF4-FFF2-40B4-BE49-F238E27FC236}">
                <a16:creationId xmlns:a16="http://schemas.microsoft.com/office/drawing/2014/main" id="{B1605124-E57C-1EE1-239E-4B9A03B3C8AB}"/>
              </a:ext>
            </a:extLst>
          </p:cNvPr>
          <p:cNvSpPr>
            <a:spLocks noGrp="1"/>
          </p:cNvSpPr>
          <p:nvPr>
            <p:ph type="body" sz="quarter" idx="21" hasCustomPrompt="1"/>
          </p:nvPr>
        </p:nvSpPr>
        <p:spPr>
          <a:xfrm>
            <a:off x="6372681" y="5398349"/>
            <a:ext cx="5057319" cy="320027"/>
          </a:xfrm>
        </p:spPr>
        <p:txBody>
          <a:bodyPr>
            <a:noAutofit/>
          </a:bodyPr>
          <a:lstStyle>
            <a:lvl1pPr marL="0" indent="0">
              <a:buNone/>
              <a:defRPr kumimoji="0" lang="en-US" sz="2000" b="1" u="none" strike="noStrike" kern="1200" cap="none" spc="0" normalizeH="0" baseline="0" dirty="0" smtClean="0">
                <a:ln>
                  <a:noFill/>
                </a:ln>
                <a:solidFill>
                  <a:srgbClr val="3C003E"/>
                </a:solidFill>
                <a:effectLst/>
                <a:uLnTx/>
                <a:uFillTx/>
                <a:latin typeface="Outfit" pitchFamily="2" charset="0"/>
                <a:ea typeface="+mn-ea"/>
                <a:cs typeface="+mn-cs"/>
              </a:defRPr>
            </a:lvl1pPr>
            <a:lvl2pPr marL="457200" indent="0">
              <a:buNone/>
              <a:defRPr/>
            </a:lvl2pPr>
            <a:lvl3pPr marL="914400" indent="0">
              <a:buNone/>
              <a:defRPr/>
            </a:lvl3pPr>
            <a:lvl4pPr marL="1371600" indent="0">
              <a:buNone/>
              <a:defRPr/>
            </a:lvl4pPr>
            <a:lvl5pPr marL="1828800" indent="0">
              <a:buNone/>
              <a:defRPr/>
            </a:lvl5pPr>
          </a:lstStyle>
          <a:p>
            <a:pPr lvl="0"/>
            <a:r>
              <a:rPr lang="en-US"/>
              <a:t>Agenda item goes on one line</a:t>
            </a:r>
          </a:p>
        </p:txBody>
      </p:sp>
      <p:sp>
        <p:nvSpPr>
          <p:cNvPr id="4" name="Slide Number Placeholder 5">
            <a:extLst>
              <a:ext uri="{FF2B5EF4-FFF2-40B4-BE49-F238E27FC236}">
                <a16:creationId xmlns:a16="http://schemas.microsoft.com/office/drawing/2014/main" id="{9E6EF823-A91F-3ACF-16D3-6004953F5AA1}"/>
              </a:ext>
            </a:extLst>
          </p:cNvPr>
          <p:cNvSpPr txBox="1">
            <a:spLocks/>
          </p:cNvSpPr>
          <p:nvPr userDrawn="1"/>
        </p:nvSpPr>
        <p:spPr>
          <a:xfrm>
            <a:off x="11185742" y="6400800"/>
            <a:ext cx="549058" cy="457200"/>
          </a:xfrm>
          <a:prstGeom prst="rect">
            <a:avLst/>
          </a:prstGeom>
        </p:spPr>
        <p:txBody>
          <a:bodyPr vert="horz" lIns="0" tIns="0" rIns="0" bIns="0" rtlCol="0" anchor="ctr"/>
          <a:lstStyle>
            <a:defPPr>
              <a:defRPr lang="en-US"/>
            </a:defPPr>
            <a:lvl1pPr marL="0" algn="r" defTabSz="914400" rtl="0" eaLnBrk="1" latinLnBrk="0" hangingPunct="1">
              <a:defRPr sz="800" kern="1200">
                <a:solidFill>
                  <a:schemeClr val="tx1"/>
                </a:solidFill>
                <a:latin typeface="Outfi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fld id="{DDA6C761-E6C0-8244-BDC1-CA1DC8273777}" type="slidenum">
              <a:rPr lang="en-US" b="0" i="0" smtClean="0">
                <a:latin typeface="Outfit Light" pitchFamily="2" charset="0"/>
              </a:rPr>
              <a:pPr/>
              <a:t>‹#›</a:t>
            </a:fld>
            <a:endParaRPr lang="en-US" b="0" i="0">
              <a:latin typeface="Outfit Light" pitchFamily="2" charset="0"/>
            </a:endParaRPr>
          </a:p>
        </p:txBody>
      </p:sp>
      <p:sp>
        <p:nvSpPr>
          <p:cNvPr id="151" name="Rounded Rectangle 150">
            <a:extLst>
              <a:ext uri="{FF2B5EF4-FFF2-40B4-BE49-F238E27FC236}">
                <a16:creationId xmlns:a16="http://schemas.microsoft.com/office/drawing/2014/main" id="{42A10952-B332-26D1-5646-52B3FF2AEF09}"/>
              </a:ext>
            </a:extLst>
          </p:cNvPr>
          <p:cNvSpPr/>
          <p:nvPr userDrawn="1"/>
        </p:nvSpPr>
        <p:spPr>
          <a:xfrm>
            <a:off x="454663" y="5590904"/>
            <a:ext cx="809896" cy="809896"/>
          </a:xfrm>
          <a:prstGeom prst="roundRect">
            <a:avLst>
              <a:gd name="adj" fmla="val 17359"/>
            </a:avLst>
          </a:prstGeom>
          <a:solidFill>
            <a:srgbClr val="3C003E"/>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52" name="Rounded Rectangle 151">
            <a:extLst>
              <a:ext uri="{FF2B5EF4-FFF2-40B4-BE49-F238E27FC236}">
                <a16:creationId xmlns:a16="http://schemas.microsoft.com/office/drawing/2014/main" id="{1226138E-3525-D414-A0BE-8D492E7FF9BF}"/>
              </a:ext>
            </a:extLst>
          </p:cNvPr>
          <p:cNvSpPr/>
          <p:nvPr userDrawn="1"/>
        </p:nvSpPr>
        <p:spPr>
          <a:xfrm>
            <a:off x="456964" y="3022457"/>
            <a:ext cx="809896" cy="809896"/>
          </a:xfrm>
          <a:prstGeom prst="roundRect">
            <a:avLst>
              <a:gd name="adj" fmla="val 17359"/>
            </a:avLst>
          </a:prstGeom>
          <a:solidFill>
            <a:srgbClr val="3C003E"/>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56" name="Freeform 155">
            <a:extLst>
              <a:ext uri="{FF2B5EF4-FFF2-40B4-BE49-F238E27FC236}">
                <a16:creationId xmlns:a16="http://schemas.microsoft.com/office/drawing/2014/main" id="{1F5ED13A-195F-B082-62B6-054F6B8C55F5}"/>
              </a:ext>
            </a:extLst>
          </p:cNvPr>
          <p:cNvSpPr/>
          <p:nvPr userDrawn="1"/>
        </p:nvSpPr>
        <p:spPr>
          <a:xfrm>
            <a:off x="472949" y="731897"/>
            <a:ext cx="5517142" cy="1476142"/>
          </a:xfrm>
          <a:custGeom>
            <a:avLst/>
            <a:gdLst>
              <a:gd name="connsiteX0" fmla="*/ 4203416 w 5517142"/>
              <a:gd name="connsiteY0" fmla="*/ 575587 h 1476142"/>
              <a:gd name="connsiteX1" fmla="*/ 4114903 w 5517142"/>
              <a:gd name="connsiteY1" fmla="*/ 599046 h 1476142"/>
              <a:gd name="connsiteX2" fmla="*/ 4053753 w 5517142"/>
              <a:gd name="connsiteY2" fmla="*/ 663143 h 1476142"/>
              <a:gd name="connsiteX3" fmla="*/ 4031014 w 5517142"/>
              <a:gd name="connsiteY3" fmla="*/ 755442 h 1476142"/>
              <a:gd name="connsiteX4" fmla="*/ 4052982 w 5517142"/>
              <a:gd name="connsiteY4" fmla="*/ 847741 h 1476142"/>
              <a:gd name="connsiteX5" fmla="*/ 4114132 w 5517142"/>
              <a:gd name="connsiteY5" fmla="*/ 911837 h 1476142"/>
              <a:gd name="connsiteX6" fmla="*/ 4201874 w 5517142"/>
              <a:gd name="connsiteY6" fmla="*/ 935296 h 1476142"/>
              <a:gd name="connsiteX7" fmla="*/ 4291158 w 5517142"/>
              <a:gd name="connsiteY7" fmla="*/ 912606 h 1476142"/>
              <a:gd name="connsiteX8" fmla="*/ 4350767 w 5517142"/>
              <a:gd name="connsiteY8" fmla="*/ 849279 h 1476142"/>
              <a:gd name="connsiteX9" fmla="*/ 4372735 w 5517142"/>
              <a:gd name="connsiteY9" fmla="*/ 755442 h 1476142"/>
              <a:gd name="connsiteX10" fmla="*/ 4351538 w 5517142"/>
              <a:gd name="connsiteY10" fmla="*/ 662373 h 1476142"/>
              <a:gd name="connsiteX11" fmla="*/ 4291929 w 5517142"/>
              <a:gd name="connsiteY11" fmla="*/ 599046 h 1476142"/>
              <a:gd name="connsiteX12" fmla="*/ 4203416 w 5517142"/>
              <a:gd name="connsiteY12" fmla="*/ 575587 h 1476142"/>
              <a:gd name="connsiteX13" fmla="*/ 5122237 w 5517142"/>
              <a:gd name="connsiteY13" fmla="*/ 575586 h 1476142"/>
              <a:gd name="connsiteX14" fmla="*/ 5033723 w 5517142"/>
              <a:gd name="connsiteY14" fmla="*/ 598276 h 1476142"/>
              <a:gd name="connsiteX15" fmla="*/ 4972574 w 5517142"/>
              <a:gd name="connsiteY15" fmla="*/ 661604 h 1476142"/>
              <a:gd name="connsiteX16" fmla="*/ 4949835 w 5517142"/>
              <a:gd name="connsiteY16" fmla="*/ 755441 h 1476142"/>
              <a:gd name="connsiteX17" fmla="*/ 4971803 w 5517142"/>
              <a:gd name="connsiteY17" fmla="*/ 847740 h 1476142"/>
              <a:gd name="connsiteX18" fmla="*/ 5032953 w 5517142"/>
              <a:gd name="connsiteY18" fmla="*/ 911836 h 1476142"/>
              <a:gd name="connsiteX19" fmla="*/ 5120695 w 5517142"/>
              <a:gd name="connsiteY19" fmla="*/ 935296 h 1476142"/>
              <a:gd name="connsiteX20" fmla="*/ 5120695 w 5517142"/>
              <a:gd name="connsiteY20" fmla="*/ 935168 h 1476142"/>
              <a:gd name="connsiteX21" fmla="*/ 5244537 w 5517142"/>
              <a:gd name="connsiteY21" fmla="*/ 884403 h 1476142"/>
              <a:gd name="connsiteX22" fmla="*/ 5291555 w 5517142"/>
              <a:gd name="connsiteY22" fmla="*/ 755441 h 1476142"/>
              <a:gd name="connsiteX23" fmla="*/ 5270359 w 5517142"/>
              <a:gd name="connsiteY23" fmla="*/ 661604 h 1476142"/>
              <a:gd name="connsiteX24" fmla="*/ 5210750 w 5517142"/>
              <a:gd name="connsiteY24" fmla="*/ 598276 h 1476142"/>
              <a:gd name="connsiteX25" fmla="*/ 5122237 w 5517142"/>
              <a:gd name="connsiteY25" fmla="*/ 575586 h 1476142"/>
              <a:gd name="connsiteX26" fmla="*/ 1553815 w 5517142"/>
              <a:gd name="connsiteY26" fmla="*/ 569176 h 1476142"/>
              <a:gd name="connsiteX27" fmla="*/ 1467614 w 5517142"/>
              <a:gd name="connsiteY27" fmla="*/ 591097 h 1476142"/>
              <a:gd name="connsiteX28" fmla="*/ 1409676 w 5517142"/>
              <a:gd name="connsiteY28" fmla="*/ 650579 h 1476142"/>
              <a:gd name="connsiteX29" fmla="*/ 1389250 w 5517142"/>
              <a:gd name="connsiteY29" fmla="*/ 735058 h 1476142"/>
              <a:gd name="connsiteX30" fmla="*/ 1409676 w 5517142"/>
              <a:gd name="connsiteY30" fmla="*/ 817102 h 1476142"/>
              <a:gd name="connsiteX31" fmla="*/ 1466843 w 5517142"/>
              <a:gd name="connsiteY31" fmla="*/ 877353 h 1476142"/>
              <a:gd name="connsiteX32" fmla="*/ 1553815 w 5517142"/>
              <a:gd name="connsiteY32" fmla="*/ 899274 h 1476142"/>
              <a:gd name="connsiteX33" fmla="*/ 1640787 w 5517142"/>
              <a:gd name="connsiteY33" fmla="*/ 877353 h 1476142"/>
              <a:gd name="connsiteX34" fmla="*/ 1640787 w 5517142"/>
              <a:gd name="connsiteY34" fmla="*/ 877481 h 1476142"/>
              <a:gd name="connsiteX35" fmla="*/ 1697183 w 5517142"/>
              <a:gd name="connsiteY35" fmla="*/ 818768 h 1476142"/>
              <a:gd name="connsiteX36" fmla="*/ 1716710 w 5517142"/>
              <a:gd name="connsiteY36" fmla="*/ 735058 h 1476142"/>
              <a:gd name="connsiteX37" fmla="*/ 1697183 w 5517142"/>
              <a:gd name="connsiteY37" fmla="*/ 650579 h 1476142"/>
              <a:gd name="connsiteX38" fmla="*/ 1640787 w 5517142"/>
              <a:gd name="connsiteY38" fmla="*/ 591097 h 1476142"/>
              <a:gd name="connsiteX39" fmla="*/ 1553815 w 5517142"/>
              <a:gd name="connsiteY39" fmla="*/ 569176 h 1476142"/>
              <a:gd name="connsiteX40" fmla="*/ 2458504 w 5517142"/>
              <a:gd name="connsiteY40" fmla="*/ 541231 h 1476142"/>
              <a:gd name="connsiteX41" fmla="*/ 2360613 w 5517142"/>
              <a:gd name="connsiteY41" fmla="*/ 566997 h 1476142"/>
              <a:gd name="connsiteX42" fmla="*/ 2360485 w 5517142"/>
              <a:gd name="connsiteY42" fmla="*/ 566997 h 1476142"/>
              <a:gd name="connsiteX43" fmla="*/ 2296251 w 5517142"/>
              <a:gd name="connsiteY43" fmla="*/ 639683 h 1476142"/>
              <a:gd name="connsiteX44" fmla="*/ 2284689 w 5517142"/>
              <a:gd name="connsiteY44" fmla="*/ 670706 h 1476142"/>
              <a:gd name="connsiteX45" fmla="*/ 2616646 w 5517142"/>
              <a:gd name="connsiteY45" fmla="*/ 669808 h 1476142"/>
              <a:gd name="connsiteX46" fmla="*/ 2604185 w 5517142"/>
              <a:gd name="connsiteY46" fmla="*/ 629556 h 1476142"/>
              <a:gd name="connsiteX47" fmla="*/ 2548559 w 5517142"/>
              <a:gd name="connsiteY47" fmla="*/ 563921 h 1476142"/>
              <a:gd name="connsiteX48" fmla="*/ 2458504 w 5517142"/>
              <a:gd name="connsiteY48" fmla="*/ 541231 h 1476142"/>
              <a:gd name="connsiteX49" fmla="*/ 5072007 w 5517142"/>
              <a:gd name="connsiteY49" fmla="*/ 359709 h 1476142"/>
              <a:gd name="connsiteX50" fmla="*/ 5210750 w 5517142"/>
              <a:gd name="connsiteY50" fmla="*/ 389450 h 1476142"/>
              <a:gd name="connsiteX51" fmla="*/ 5282049 w 5517142"/>
              <a:gd name="connsiteY51" fmla="*/ 438676 h 1476142"/>
              <a:gd name="connsiteX52" fmla="*/ 5282049 w 5517142"/>
              <a:gd name="connsiteY52" fmla="*/ 375349 h 1476142"/>
              <a:gd name="connsiteX53" fmla="*/ 5517142 w 5517142"/>
              <a:gd name="connsiteY53" fmla="*/ 375349 h 1476142"/>
              <a:gd name="connsiteX54" fmla="*/ 5517142 w 5517142"/>
              <a:gd name="connsiteY54" fmla="*/ 1135405 h 1476142"/>
              <a:gd name="connsiteX55" fmla="*/ 5282049 w 5517142"/>
              <a:gd name="connsiteY55" fmla="*/ 1135405 h 1476142"/>
              <a:gd name="connsiteX56" fmla="*/ 5282049 w 5517142"/>
              <a:gd name="connsiteY56" fmla="*/ 1073744 h 1476142"/>
              <a:gd name="connsiteX57" fmla="*/ 5211521 w 5517142"/>
              <a:gd name="connsiteY57" fmla="*/ 1121432 h 1476142"/>
              <a:gd name="connsiteX58" fmla="*/ 5072007 w 5517142"/>
              <a:gd name="connsiteY58" fmla="*/ 1151173 h 1476142"/>
              <a:gd name="connsiteX59" fmla="*/ 4884703 w 5517142"/>
              <a:gd name="connsiteY59" fmla="*/ 1099511 h 1476142"/>
              <a:gd name="connsiteX60" fmla="*/ 4754566 w 5517142"/>
              <a:gd name="connsiteY60" fmla="*/ 958755 h 1476142"/>
              <a:gd name="connsiteX61" fmla="*/ 4706777 w 5517142"/>
              <a:gd name="connsiteY61" fmla="*/ 755441 h 1476142"/>
              <a:gd name="connsiteX62" fmla="*/ 4754566 w 5517142"/>
              <a:gd name="connsiteY62" fmla="*/ 552127 h 1476142"/>
              <a:gd name="connsiteX63" fmla="*/ 4884703 w 5517142"/>
              <a:gd name="connsiteY63" fmla="*/ 411371 h 1476142"/>
              <a:gd name="connsiteX64" fmla="*/ 5072007 w 5517142"/>
              <a:gd name="connsiteY64" fmla="*/ 359709 h 1476142"/>
              <a:gd name="connsiteX65" fmla="*/ 3400782 w 5517142"/>
              <a:gd name="connsiteY65" fmla="*/ 359709 h 1476142"/>
              <a:gd name="connsiteX66" fmla="*/ 3550445 w 5517142"/>
              <a:gd name="connsiteY66" fmla="*/ 399577 h 1476142"/>
              <a:gd name="connsiteX67" fmla="*/ 3550574 w 5517142"/>
              <a:gd name="connsiteY67" fmla="*/ 399705 h 1476142"/>
              <a:gd name="connsiteX68" fmla="*/ 3653218 w 5517142"/>
              <a:gd name="connsiteY68" fmla="*/ 505208 h 1476142"/>
              <a:gd name="connsiteX69" fmla="*/ 3690859 w 5517142"/>
              <a:gd name="connsiteY69" fmla="*/ 649041 h 1476142"/>
              <a:gd name="connsiteX70" fmla="*/ 3690859 w 5517142"/>
              <a:gd name="connsiteY70" fmla="*/ 1135405 h 1476142"/>
              <a:gd name="connsiteX71" fmla="*/ 3451013 w 5517142"/>
              <a:gd name="connsiteY71" fmla="*/ 1135405 h 1476142"/>
              <a:gd name="connsiteX72" fmla="*/ 3451013 w 5517142"/>
              <a:gd name="connsiteY72" fmla="*/ 702241 h 1476142"/>
              <a:gd name="connsiteX73" fmla="*/ 3414142 w 5517142"/>
              <a:gd name="connsiteY73" fmla="*/ 606096 h 1476142"/>
              <a:gd name="connsiteX74" fmla="*/ 3320876 w 5517142"/>
              <a:gd name="connsiteY74" fmla="*/ 569305 h 1476142"/>
              <a:gd name="connsiteX75" fmla="*/ 3251890 w 5517142"/>
              <a:gd name="connsiteY75" fmla="*/ 585713 h 1476142"/>
              <a:gd name="connsiteX76" fmla="*/ 3204871 w 5517142"/>
              <a:gd name="connsiteY76" fmla="*/ 632632 h 1476142"/>
              <a:gd name="connsiteX77" fmla="*/ 3187657 w 5517142"/>
              <a:gd name="connsiteY77" fmla="*/ 702241 h 1476142"/>
              <a:gd name="connsiteX78" fmla="*/ 3187657 w 5517142"/>
              <a:gd name="connsiteY78" fmla="*/ 1135405 h 1476142"/>
              <a:gd name="connsiteX79" fmla="*/ 2947810 w 5517142"/>
              <a:gd name="connsiteY79" fmla="*/ 1135405 h 1476142"/>
              <a:gd name="connsiteX80" fmla="*/ 2947810 w 5517142"/>
              <a:gd name="connsiteY80" fmla="*/ 375349 h 1476142"/>
              <a:gd name="connsiteX81" fmla="*/ 3187657 w 5517142"/>
              <a:gd name="connsiteY81" fmla="*/ 375349 h 1476142"/>
              <a:gd name="connsiteX82" fmla="*/ 3187657 w 5517142"/>
              <a:gd name="connsiteY82" fmla="*/ 435087 h 1476142"/>
              <a:gd name="connsiteX83" fmla="*/ 3243282 w 5517142"/>
              <a:gd name="connsiteY83" fmla="*/ 396500 h 1476142"/>
              <a:gd name="connsiteX84" fmla="*/ 3400782 w 5517142"/>
              <a:gd name="connsiteY84" fmla="*/ 359709 h 1476142"/>
              <a:gd name="connsiteX85" fmla="*/ 1508338 w 5517142"/>
              <a:gd name="connsiteY85" fmla="*/ 359709 h 1476142"/>
              <a:gd name="connsiteX86" fmla="*/ 1648623 w 5517142"/>
              <a:gd name="connsiteY86" fmla="*/ 388681 h 1476142"/>
              <a:gd name="connsiteX87" fmla="*/ 1707332 w 5517142"/>
              <a:gd name="connsiteY87" fmla="*/ 425776 h 1476142"/>
              <a:gd name="connsiteX88" fmla="*/ 1707332 w 5517142"/>
              <a:gd name="connsiteY88" fmla="*/ 425857 h 1476142"/>
              <a:gd name="connsiteX89" fmla="*/ 1707461 w 5517142"/>
              <a:gd name="connsiteY89" fmla="*/ 425857 h 1476142"/>
              <a:gd name="connsiteX90" fmla="*/ 1707332 w 5517142"/>
              <a:gd name="connsiteY90" fmla="*/ 425776 h 1476142"/>
              <a:gd name="connsiteX91" fmla="*/ 1707332 w 5517142"/>
              <a:gd name="connsiteY91" fmla="*/ 375349 h 1476142"/>
              <a:gd name="connsiteX92" fmla="*/ 1942426 w 5517142"/>
              <a:gd name="connsiteY92" fmla="*/ 375349 h 1476142"/>
              <a:gd name="connsiteX93" fmla="*/ 1942426 w 5517142"/>
              <a:gd name="connsiteY93" fmla="*/ 1089897 h 1476142"/>
              <a:gd name="connsiteX94" fmla="*/ 1887571 w 5517142"/>
              <a:gd name="connsiteY94" fmla="*/ 1293211 h 1476142"/>
              <a:gd name="connsiteX95" fmla="*/ 1737136 w 5517142"/>
              <a:gd name="connsiteY95" fmla="*/ 1427685 h 1476142"/>
              <a:gd name="connsiteX96" fmla="*/ 1519258 w 5517142"/>
              <a:gd name="connsiteY96" fmla="*/ 1476142 h 1476142"/>
              <a:gd name="connsiteX97" fmla="*/ 1299066 w 5517142"/>
              <a:gd name="connsiteY97" fmla="*/ 1433198 h 1476142"/>
              <a:gd name="connsiteX98" fmla="*/ 1149403 w 5517142"/>
              <a:gd name="connsiteY98" fmla="*/ 1311927 h 1476142"/>
              <a:gd name="connsiteX99" fmla="*/ 1296754 w 5517142"/>
              <a:gd name="connsiteY99" fmla="*/ 1164890 h 1476142"/>
              <a:gd name="connsiteX100" fmla="*/ 1388479 w 5517142"/>
              <a:gd name="connsiteY100" fmla="*/ 1238344 h 1476142"/>
              <a:gd name="connsiteX101" fmla="*/ 1511550 w 5517142"/>
              <a:gd name="connsiteY101" fmla="*/ 1263342 h 1476142"/>
              <a:gd name="connsiteX102" fmla="*/ 1651835 w 5517142"/>
              <a:gd name="connsiteY102" fmla="*/ 1219500 h 1476142"/>
              <a:gd name="connsiteX103" fmla="*/ 1702708 w 5517142"/>
              <a:gd name="connsiteY103" fmla="*/ 1095922 h 1476142"/>
              <a:gd name="connsiteX104" fmla="*/ 1702708 w 5517142"/>
              <a:gd name="connsiteY104" fmla="*/ 1047849 h 1476142"/>
              <a:gd name="connsiteX105" fmla="*/ 1647852 w 5517142"/>
              <a:gd name="connsiteY105" fmla="*/ 1081949 h 1476142"/>
              <a:gd name="connsiteX106" fmla="*/ 1508338 w 5517142"/>
              <a:gd name="connsiteY106" fmla="*/ 1111689 h 1476142"/>
              <a:gd name="connsiteX107" fmla="*/ 1321805 w 5517142"/>
              <a:gd name="connsiteY107" fmla="*/ 1061694 h 1476142"/>
              <a:gd name="connsiteX108" fmla="*/ 1193339 w 5517142"/>
              <a:gd name="connsiteY108" fmla="*/ 925681 h 1476142"/>
              <a:gd name="connsiteX109" fmla="*/ 1146320 w 5517142"/>
              <a:gd name="connsiteY109" fmla="*/ 734930 h 1476142"/>
              <a:gd name="connsiteX110" fmla="*/ 1193339 w 5517142"/>
              <a:gd name="connsiteY110" fmla="*/ 543410 h 1476142"/>
              <a:gd name="connsiteX111" fmla="*/ 1321805 w 5517142"/>
              <a:gd name="connsiteY111" fmla="*/ 408935 h 1476142"/>
              <a:gd name="connsiteX112" fmla="*/ 1508338 w 5517142"/>
              <a:gd name="connsiteY112" fmla="*/ 359709 h 1476142"/>
              <a:gd name="connsiteX113" fmla="*/ 2457091 w 5517142"/>
              <a:gd name="connsiteY113" fmla="*/ 358171 h 1476142"/>
              <a:gd name="connsiteX114" fmla="*/ 2656085 w 5517142"/>
              <a:gd name="connsiteY114" fmla="*/ 406628 h 1476142"/>
              <a:gd name="connsiteX115" fmla="*/ 2655828 w 5517142"/>
              <a:gd name="connsiteY115" fmla="*/ 406756 h 1476142"/>
              <a:gd name="connsiteX116" fmla="*/ 2791360 w 5517142"/>
              <a:gd name="connsiteY116" fmla="*/ 541231 h 1476142"/>
              <a:gd name="connsiteX117" fmla="*/ 2840691 w 5517142"/>
              <a:gd name="connsiteY117" fmla="*/ 738263 h 1476142"/>
              <a:gd name="connsiteX118" fmla="*/ 2838379 w 5517142"/>
              <a:gd name="connsiteY118" fmla="*/ 781336 h 1476142"/>
              <a:gd name="connsiteX119" fmla="*/ 2829772 w 5517142"/>
              <a:gd name="connsiteY119" fmla="*/ 833767 h 1476142"/>
              <a:gd name="connsiteX120" fmla="*/ 2284304 w 5517142"/>
              <a:gd name="connsiteY120" fmla="*/ 835049 h 1476142"/>
              <a:gd name="connsiteX121" fmla="*/ 2297664 w 5517142"/>
              <a:gd name="connsiteY121" fmla="*/ 868892 h 1476142"/>
              <a:gd name="connsiteX122" fmla="*/ 2366651 w 5517142"/>
              <a:gd name="connsiteY122" fmla="*/ 942347 h 1476142"/>
              <a:gd name="connsiteX123" fmla="*/ 2472507 w 5517142"/>
              <a:gd name="connsiteY123" fmla="*/ 968113 h 1476142"/>
              <a:gd name="connsiteX124" fmla="*/ 2574381 w 5517142"/>
              <a:gd name="connsiteY124" fmla="*/ 948500 h 1476142"/>
              <a:gd name="connsiteX125" fmla="*/ 2654287 w 5517142"/>
              <a:gd name="connsiteY125" fmla="*/ 889788 h 1476142"/>
              <a:gd name="connsiteX126" fmla="*/ 2785965 w 5517142"/>
              <a:gd name="connsiteY126" fmla="*/ 1021185 h 1476142"/>
              <a:gd name="connsiteX127" fmla="*/ 2649662 w 5517142"/>
              <a:gd name="connsiteY127" fmla="*/ 1119766 h 1476142"/>
              <a:gd name="connsiteX128" fmla="*/ 2474177 w 5517142"/>
              <a:gd name="connsiteY128" fmla="*/ 1152583 h 1476142"/>
              <a:gd name="connsiteX129" fmla="*/ 2253986 w 5517142"/>
              <a:gd name="connsiteY129" fmla="*/ 1101819 h 1476142"/>
              <a:gd name="connsiteX130" fmla="*/ 2102781 w 5517142"/>
              <a:gd name="connsiteY130" fmla="*/ 960294 h 1476142"/>
              <a:gd name="connsiteX131" fmla="*/ 2047926 w 5517142"/>
              <a:gd name="connsiteY131" fmla="*/ 755441 h 1476142"/>
              <a:gd name="connsiteX132" fmla="*/ 2102010 w 5517142"/>
              <a:gd name="connsiteY132" fmla="*/ 551358 h 1476142"/>
              <a:gd name="connsiteX133" fmla="*/ 2248590 w 5517142"/>
              <a:gd name="connsiteY133" fmla="*/ 409833 h 1476142"/>
              <a:gd name="connsiteX134" fmla="*/ 2457091 w 5517142"/>
              <a:gd name="connsiteY134" fmla="*/ 358171 h 1476142"/>
              <a:gd name="connsiteX135" fmla="*/ 547395 w 5517142"/>
              <a:gd name="connsiteY135" fmla="*/ 341250 h 1476142"/>
              <a:gd name="connsiteX136" fmla="*/ 402613 w 5517142"/>
              <a:gd name="connsiteY136" fmla="*/ 735059 h 1476142"/>
              <a:gd name="connsiteX137" fmla="*/ 690121 w 5517142"/>
              <a:gd name="connsiteY137" fmla="*/ 735059 h 1476142"/>
              <a:gd name="connsiteX138" fmla="*/ 438841 w 5517142"/>
              <a:gd name="connsiteY138" fmla="*/ 31279 h 1476142"/>
              <a:gd name="connsiteX139" fmla="*/ 661344 w 5517142"/>
              <a:gd name="connsiteY139" fmla="*/ 31279 h 1476142"/>
              <a:gd name="connsiteX140" fmla="*/ 1095561 w 5517142"/>
              <a:gd name="connsiteY140" fmla="*/ 1135406 h 1476142"/>
              <a:gd name="connsiteX141" fmla="*/ 835416 w 5517142"/>
              <a:gd name="connsiteY141" fmla="*/ 1135406 h 1476142"/>
              <a:gd name="connsiteX142" fmla="*/ 762833 w 5517142"/>
              <a:gd name="connsiteY142" fmla="*/ 935168 h 1476142"/>
              <a:gd name="connsiteX143" fmla="*/ 329131 w 5517142"/>
              <a:gd name="connsiteY143" fmla="*/ 935168 h 1476142"/>
              <a:gd name="connsiteX144" fmla="*/ 255519 w 5517142"/>
              <a:gd name="connsiteY144" fmla="*/ 1135406 h 1476142"/>
              <a:gd name="connsiteX145" fmla="*/ 0 w 5517142"/>
              <a:gd name="connsiteY145" fmla="*/ 1135406 h 1476142"/>
              <a:gd name="connsiteX146" fmla="*/ 4358603 w 5517142"/>
              <a:gd name="connsiteY146" fmla="*/ 0 h 1476142"/>
              <a:gd name="connsiteX147" fmla="*/ 4598450 w 5517142"/>
              <a:gd name="connsiteY147" fmla="*/ 0 h 1476142"/>
              <a:gd name="connsiteX148" fmla="*/ 4598450 w 5517142"/>
              <a:gd name="connsiteY148" fmla="*/ 1135662 h 1476142"/>
              <a:gd name="connsiteX149" fmla="*/ 4363356 w 5517142"/>
              <a:gd name="connsiteY149" fmla="*/ 1135662 h 1476142"/>
              <a:gd name="connsiteX150" fmla="*/ 4363356 w 5517142"/>
              <a:gd name="connsiteY150" fmla="*/ 1079257 h 1476142"/>
              <a:gd name="connsiteX151" fmla="*/ 4302207 w 5517142"/>
              <a:gd name="connsiteY151" fmla="*/ 1119125 h 1476142"/>
              <a:gd name="connsiteX152" fmla="*/ 4159609 w 5517142"/>
              <a:gd name="connsiteY152" fmla="*/ 1151174 h 1476142"/>
              <a:gd name="connsiteX153" fmla="*/ 3967680 w 5517142"/>
              <a:gd name="connsiteY153" fmla="*/ 1099512 h 1476142"/>
              <a:gd name="connsiteX154" fmla="*/ 3836002 w 5517142"/>
              <a:gd name="connsiteY154" fmla="*/ 958756 h 1476142"/>
              <a:gd name="connsiteX155" fmla="*/ 3788213 w 5517142"/>
              <a:gd name="connsiteY155" fmla="*/ 755442 h 1476142"/>
              <a:gd name="connsiteX156" fmla="*/ 3836002 w 5517142"/>
              <a:gd name="connsiteY156" fmla="*/ 552127 h 1476142"/>
              <a:gd name="connsiteX157" fmla="*/ 3967680 w 5517142"/>
              <a:gd name="connsiteY157" fmla="*/ 411371 h 1476142"/>
              <a:gd name="connsiteX158" fmla="*/ 4159609 w 5517142"/>
              <a:gd name="connsiteY158" fmla="*/ 359710 h 1476142"/>
              <a:gd name="connsiteX159" fmla="*/ 4301436 w 5517142"/>
              <a:gd name="connsiteY159" fmla="*/ 389450 h 1476142"/>
              <a:gd name="connsiteX160" fmla="*/ 4358603 w 5517142"/>
              <a:gd name="connsiteY160" fmla="*/ 424319 h 14761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Lst>
            <a:rect l="l" t="t" r="r" b="b"/>
            <a:pathLst>
              <a:path w="5517142" h="1476142">
                <a:moveTo>
                  <a:pt x="4203416" y="575587"/>
                </a:moveTo>
                <a:cubicBezTo>
                  <a:pt x="4170015" y="575587"/>
                  <a:pt x="4140467" y="583407"/>
                  <a:pt x="4114903" y="599046"/>
                </a:cubicBezTo>
                <a:cubicBezTo>
                  <a:pt x="4089209" y="614686"/>
                  <a:pt x="4068912" y="636094"/>
                  <a:pt x="4053753" y="663143"/>
                </a:cubicBezTo>
                <a:cubicBezTo>
                  <a:pt x="4038594" y="690320"/>
                  <a:pt x="4031014" y="720958"/>
                  <a:pt x="4031014" y="755442"/>
                </a:cubicBezTo>
                <a:cubicBezTo>
                  <a:pt x="4031014" y="789926"/>
                  <a:pt x="4038337" y="820692"/>
                  <a:pt x="4052982" y="847741"/>
                </a:cubicBezTo>
                <a:cubicBezTo>
                  <a:pt x="4067627" y="874789"/>
                  <a:pt x="4088053" y="896198"/>
                  <a:pt x="4114132" y="911837"/>
                </a:cubicBezTo>
                <a:cubicBezTo>
                  <a:pt x="4140211" y="927477"/>
                  <a:pt x="4169501" y="935296"/>
                  <a:pt x="4201874" y="935296"/>
                </a:cubicBezTo>
                <a:cubicBezTo>
                  <a:pt x="4236303" y="935296"/>
                  <a:pt x="4266107" y="927733"/>
                  <a:pt x="4291158" y="912606"/>
                </a:cubicBezTo>
                <a:cubicBezTo>
                  <a:pt x="4316338" y="897480"/>
                  <a:pt x="4336122" y="876456"/>
                  <a:pt x="4350767" y="849279"/>
                </a:cubicBezTo>
                <a:cubicBezTo>
                  <a:pt x="4365412" y="822230"/>
                  <a:pt x="4372735" y="790823"/>
                  <a:pt x="4372735" y="755442"/>
                </a:cubicBezTo>
                <a:cubicBezTo>
                  <a:pt x="4372735" y="720060"/>
                  <a:pt x="4365669" y="688909"/>
                  <a:pt x="4351538" y="662373"/>
                </a:cubicBezTo>
                <a:cubicBezTo>
                  <a:pt x="4337406" y="635838"/>
                  <a:pt x="4317494" y="614686"/>
                  <a:pt x="4291929" y="599046"/>
                </a:cubicBezTo>
                <a:cubicBezTo>
                  <a:pt x="4266365" y="583407"/>
                  <a:pt x="4236817" y="575587"/>
                  <a:pt x="4203416" y="575587"/>
                </a:cubicBezTo>
                <a:close/>
                <a:moveTo>
                  <a:pt x="5122237" y="575586"/>
                </a:moveTo>
                <a:cubicBezTo>
                  <a:pt x="5088836" y="575586"/>
                  <a:pt x="5059289" y="583150"/>
                  <a:pt x="5033723" y="598276"/>
                </a:cubicBezTo>
                <a:cubicBezTo>
                  <a:pt x="5008030" y="613403"/>
                  <a:pt x="4987733" y="634555"/>
                  <a:pt x="4972574" y="661604"/>
                </a:cubicBezTo>
                <a:cubicBezTo>
                  <a:pt x="4957414" y="688781"/>
                  <a:pt x="4949835" y="720957"/>
                  <a:pt x="4949835" y="755441"/>
                </a:cubicBezTo>
                <a:cubicBezTo>
                  <a:pt x="4949835" y="789925"/>
                  <a:pt x="4957158" y="820691"/>
                  <a:pt x="4971803" y="847740"/>
                </a:cubicBezTo>
                <a:cubicBezTo>
                  <a:pt x="4986448" y="874789"/>
                  <a:pt x="5006874" y="896197"/>
                  <a:pt x="5032953" y="911836"/>
                </a:cubicBezTo>
                <a:cubicBezTo>
                  <a:pt x="5059031" y="927476"/>
                  <a:pt x="5088322" y="935296"/>
                  <a:pt x="5120695" y="935296"/>
                </a:cubicBezTo>
                <a:lnTo>
                  <a:pt x="5120695" y="935168"/>
                </a:lnTo>
                <a:cubicBezTo>
                  <a:pt x="5171953" y="935168"/>
                  <a:pt x="5213191" y="918246"/>
                  <a:pt x="5244537" y="884403"/>
                </a:cubicBezTo>
                <a:cubicBezTo>
                  <a:pt x="5275883" y="850560"/>
                  <a:pt x="5291555" y="807616"/>
                  <a:pt x="5291555" y="755441"/>
                </a:cubicBezTo>
                <a:cubicBezTo>
                  <a:pt x="5291555" y="720060"/>
                  <a:pt x="5284490" y="688781"/>
                  <a:pt x="5270359" y="661604"/>
                </a:cubicBezTo>
                <a:cubicBezTo>
                  <a:pt x="5256227" y="634555"/>
                  <a:pt x="5236315" y="613403"/>
                  <a:pt x="5210750" y="598276"/>
                </a:cubicBezTo>
                <a:cubicBezTo>
                  <a:pt x="5185185" y="583150"/>
                  <a:pt x="5155638" y="575586"/>
                  <a:pt x="5122237" y="575586"/>
                </a:cubicBezTo>
                <a:close/>
                <a:moveTo>
                  <a:pt x="1553815" y="569176"/>
                </a:moveTo>
                <a:cubicBezTo>
                  <a:pt x="1521442" y="569176"/>
                  <a:pt x="1492665" y="576483"/>
                  <a:pt x="1467614" y="591097"/>
                </a:cubicBezTo>
                <a:cubicBezTo>
                  <a:pt x="1442563" y="605711"/>
                  <a:pt x="1423293" y="625581"/>
                  <a:pt x="1409676" y="650579"/>
                </a:cubicBezTo>
                <a:cubicBezTo>
                  <a:pt x="1396059" y="675577"/>
                  <a:pt x="1389250" y="703779"/>
                  <a:pt x="1389250" y="735058"/>
                </a:cubicBezTo>
                <a:cubicBezTo>
                  <a:pt x="1389250" y="764158"/>
                  <a:pt x="1396059" y="791591"/>
                  <a:pt x="1409676" y="817102"/>
                </a:cubicBezTo>
                <a:cubicBezTo>
                  <a:pt x="1423165" y="842740"/>
                  <a:pt x="1442306" y="862739"/>
                  <a:pt x="1466843" y="877353"/>
                </a:cubicBezTo>
                <a:cubicBezTo>
                  <a:pt x="1491380" y="891967"/>
                  <a:pt x="1520414" y="899274"/>
                  <a:pt x="1553815" y="899274"/>
                </a:cubicBezTo>
                <a:cubicBezTo>
                  <a:pt x="1587216" y="899274"/>
                  <a:pt x="1616250" y="891967"/>
                  <a:pt x="1640787" y="877353"/>
                </a:cubicBezTo>
                <a:lnTo>
                  <a:pt x="1640787" y="877481"/>
                </a:lnTo>
                <a:cubicBezTo>
                  <a:pt x="1665324" y="862867"/>
                  <a:pt x="1684080" y="843253"/>
                  <a:pt x="1697183" y="818768"/>
                </a:cubicBezTo>
                <a:cubicBezTo>
                  <a:pt x="1710159" y="794283"/>
                  <a:pt x="1716710" y="766337"/>
                  <a:pt x="1716710" y="735058"/>
                </a:cubicBezTo>
                <a:cubicBezTo>
                  <a:pt x="1716710" y="703779"/>
                  <a:pt x="1710287" y="675577"/>
                  <a:pt x="1697183" y="650579"/>
                </a:cubicBezTo>
                <a:cubicBezTo>
                  <a:pt x="1684080" y="625453"/>
                  <a:pt x="1665324" y="605711"/>
                  <a:pt x="1640787" y="591097"/>
                </a:cubicBezTo>
                <a:cubicBezTo>
                  <a:pt x="1616250" y="576483"/>
                  <a:pt x="1586189" y="569176"/>
                  <a:pt x="1553815" y="569176"/>
                </a:cubicBezTo>
                <a:close/>
                <a:moveTo>
                  <a:pt x="2458504" y="541231"/>
                </a:moveTo>
                <a:cubicBezTo>
                  <a:pt x="2420992" y="541231"/>
                  <a:pt x="2388233" y="549820"/>
                  <a:pt x="2360613" y="566997"/>
                </a:cubicBezTo>
                <a:lnTo>
                  <a:pt x="2360485" y="566997"/>
                </a:lnTo>
                <a:cubicBezTo>
                  <a:pt x="2332864" y="584175"/>
                  <a:pt x="2311410" y="608404"/>
                  <a:pt x="2296251" y="639683"/>
                </a:cubicBezTo>
                <a:cubicBezTo>
                  <a:pt x="2291627" y="649297"/>
                  <a:pt x="2287901" y="659809"/>
                  <a:pt x="2284689" y="670706"/>
                </a:cubicBezTo>
                <a:lnTo>
                  <a:pt x="2616646" y="669808"/>
                </a:lnTo>
                <a:cubicBezTo>
                  <a:pt x="2613434" y="655194"/>
                  <a:pt x="2609452" y="641478"/>
                  <a:pt x="2604185" y="629556"/>
                </a:cubicBezTo>
                <a:cubicBezTo>
                  <a:pt x="2591595" y="600969"/>
                  <a:pt x="2573096" y="579048"/>
                  <a:pt x="2548559" y="563921"/>
                </a:cubicBezTo>
                <a:cubicBezTo>
                  <a:pt x="2524022" y="548794"/>
                  <a:pt x="2493961" y="541231"/>
                  <a:pt x="2458504" y="541231"/>
                </a:cubicBezTo>
                <a:close/>
                <a:moveTo>
                  <a:pt x="5072007" y="359709"/>
                </a:moveTo>
                <a:cubicBezTo>
                  <a:pt x="5123265" y="359709"/>
                  <a:pt x="5169512" y="369708"/>
                  <a:pt x="5210750" y="389450"/>
                </a:cubicBezTo>
                <a:cubicBezTo>
                  <a:pt x="5237857" y="402397"/>
                  <a:pt x="5261494" y="419062"/>
                  <a:pt x="5282049" y="438676"/>
                </a:cubicBezTo>
                <a:lnTo>
                  <a:pt x="5282049" y="375349"/>
                </a:lnTo>
                <a:lnTo>
                  <a:pt x="5517142" y="375349"/>
                </a:lnTo>
                <a:lnTo>
                  <a:pt x="5517142" y="1135405"/>
                </a:lnTo>
                <a:lnTo>
                  <a:pt x="5282049" y="1135405"/>
                </a:lnTo>
                <a:lnTo>
                  <a:pt x="5282049" y="1073744"/>
                </a:lnTo>
                <a:cubicBezTo>
                  <a:pt x="5261880" y="1092845"/>
                  <a:pt x="5238370" y="1108741"/>
                  <a:pt x="5211521" y="1121432"/>
                </a:cubicBezTo>
                <a:cubicBezTo>
                  <a:pt x="5169641" y="1141302"/>
                  <a:pt x="5123136" y="1151173"/>
                  <a:pt x="5072007" y="1151173"/>
                </a:cubicBezTo>
                <a:cubicBezTo>
                  <a:pt x="5001992" y="1151173"/>
                  <a:pt x="4939558" y="1133867"/>
                  <a:pt x="4884703" y="1099511"/>
                </a:cubicBezTo>
                <a:cubicBezTo>
                  <a:pt x="4829848" y="1065155"/>
                  <a:pt x="4786426" y="1018237"/>
                  <a:pt x="4754566" y="958755"/>
                </a:cubicBezTo>
                <a:cubicBezTo>
                  <a:pt x="4722707" y="899274"/>
                  <a:pt x="4706777" y="831588"/>
                  <a:pt x="4706777" y="755441"/>
                </a:cubicBezTo>
                <a:cubicBezTo>
                  <a:pt x="4706777" y="679294"/>
                  <a:pt x="4722707" y="611608"/>
                  <a:pt x="4754566" y="552127"/>
                </a:cubicBezTo>
                <a:cubicBezTo>
                  <a:pt x="4786426" y="492645"/>
                  <a:pt x="4829848" y="445727"/>
                  <a:pt x="4884703" y="411371"/>
                </a:cubicBezTo>
                <a:cubicBezTo>
                  <a:pt x="4939558" y="376887"/>
                  <a:pt x="5001992" y="359709"/>
                  <a:pt x="5072007" y="359709"/>
                </a:cubicBezTo>
                <a:close/>
                <a:moveTo>
                  <a:pt x="3400782" y="359709"/>
                </a:moveTo>
                <a:cubicBezTo>
                  <a:pt x="3457179" y="359709"/>
                  <a:pt x="3507024" y="373041"/>
                  <a:pt x="3550445" y="399577"/>
                </a:cubicBezTo>
                <a:lnTo>
                  <a:pt x="3550574" y="399705"/>
                </a:lnTo>
                <a:cubicBezTo>
                  <a:pt x="3593867" y="426241"/>
                  <a:pt x="3628167" y="461494"/>
                  <a:pt x="3653218" y="505208"/>
                </a:cubicBezTo>
                <a:cubicBezTo>
                  <a:pt x="3678269" y="548922"/>
                  <a:pt x="3690859" y="596866"/>
                  <a:pt x="3690859" y="649041"/>
                </a:cubicBezTo>
                <a:lnTo>
                  <a:pt x="3690859" y="1135405"/>
                </a:lnTo>
                <a:lnTo>
                  <a:pt x="3451013" y="1135405"/>
                </a:lnTo>
                <a:lnTo>
                  <a:pt x="3451013" y="702241"/>
                </a:lnTo>
                <a:cubicBezTo>
                  <a:pt x="3451013" y="662629"/>
                  <a:pt x="3438680" y="630581"/>
                  <a:pt x="3414142" y="606096"/>
                </a:cubicBezTo>
                <a:cubicBezTo>
                  <a:pt x="3389606" y="581611"/>
                  <a:pt x="3358517" y="569305"/>
                  <a:pt x="3320876" y="569305"/>
                </a:cubicBezTo>
                <a:cubicBezTo>
                  <a:pt x="3294669" y="569305"/>
                  <a:pt x="3271674" y="574817"/>
                  <a:pt x="3251890" y="585713"/>
                </a:cubicBezTo>
                <a:cubicBezTo>
                  <a:pt x="3231977" y="596610"/>
                  <a:pt x="3216304" y="612249"/>
                  <a:pt x="3204871" y="632632"/>
                </a:cubicBezTo>
                <a:cubicBezTo>
                  <a:pt x="3193437" y="653015"/>
                  <a:pt x="3187657" y="676218"/>
                  <a:pt x="3187657" y="702241"/>
                </a:cubicBezTo>
                <a:lnTo>
                  <a:pt x="3187657" y="1135405"/>
                </a:lnTo>
                <a:lnTo>
                  <a:pt x="2947810" y="1135405"/>
                </a:lnTo>
                <a:lnTo>
                  <a:pt x="2947810" y="375349"/>
                </a:lnTo>
                <a:lnTo>
                  <a:pt x="3187657" y="375349"/>
                </a:lnTo>
                <a:lnTo>
                  <a:pt x="3187657" y="435087"/>
                </a:lnTo>
                <a:cubicBezTo>
                  <a:pt x="3204229" y="420344"/>
                  <a:pt x="3222728" y="407397"/>
                  <a:pt x="3243282" y="396500"/>
                </a:cubicBezTo>
                <a:cubicBezTo>
                  <a:pt x="3289787" y="372016"/>
                  <a:pt x="3344385" y="359709"/>
                  <a:pt x="3400782" y="359709"/>
                </a:cubicBezTo>
                <a:close/>
                <a:moveTo>
                  <a:pt x="1508338" y="359709"/>
                </a:moveTo>
                <a:cubicBezTo>
                  <a:pt x="1560624" y="359709"/>
                  <a:pt x="1607386" y="369452"/>
                  <a:pt x="1648623" y="388681"/>
                </a:cubicBezTo>
                <a:lnTo>
                  <a:pt x="1707332" y="425776"/>
                </a:lnTo>
                <a:lnTo>
                  <a:pt x="1707332" y="425857"/>
                </a:lnTo>
                <a:lnTo>
                  <a:pt x="1707461" y="425857"/>
                </a:lnTo>
                <a:lnTo>
                  <a:pt x="1707332" y="425776"/>
                </a:lnTo>
                <a:lnTo>
                  <a:pt x="1707332" y="375349"/>
                </a:lnTo>
                <a:lnTo>
                  <a:pt x="1942426" y="375349"/>
                </a:lnTo>
                <a:lnTo>
                  <a:pt x="1942426" y="1089897"/>
                </a:lnTo>
                <a:cubicBezTo>
                  <a:pt x="1942426" y="1168094"/>
                  <a:pt x="1924183" y="1235909"/>
                  <a:pt x="1887571" y="1293211"/>
                </a:cubicBezTo>
                <a:cubicBezTo>
                  <a:pt x="1850958" y="1350513"/>
                  <a:pt x="1800856" y="1395381"/>
                  <a:pt x="1737136" y="1427685"/>
                </a:cubicBezTo>
                <a:cubicBezTo>
                  <a:pt x="1673417" y="1459990"/>
                  <a:pt x="1602889" y="1476142"/>
                  <a:pt x="1519258" y="1476142"/>
                </a:cubicBezTo>
                <a:cubicBezTo>
                  <a:pt x="1435626" y="1476142"/>
                  <a:pt x="1362272" y="1461913"/>
                  <a:pt x="1299066" y="1433198"/>
                </a:cubicBezTo>
                <a:cubicBezTo>
                  <a:pt x="1235861" y="1404482"/>
                  <a:pt x="1186016" y="1364102"/>
                  <a:pt x="1149403" y="1311927"/>
                </a:cubicBezTo>
                <a:lnTo>
                  <a:pt x="1296754" y="1164890"/>
                </a:lnTo>
                <a:cubicBezTo>
                  <a:pt x="1323989" y="1197194"/>
                  <a:pt x="1354564" y="1221679"/>
                  <a:pt x="1388479" y="1238344"/>
                </a:cubicBezTo>
                <a:cubicBezTo>
                  <a:pt x="1422394" y="1255009"/>
                  <a:pt x="1463503" y="1263342"/>
                  <a:pt x="1511550" y="1263342"/>
                </a:cubicBezTo>
                <a:cubicBezTo>
                  <a:pt x="1571158" y="1263342"/>
                  <a:pt x="1617920" y="1248728"/>
                  <a:pt x="1651835" y="1219500"/>
                </a:cubicBezTo>
                <a:cubicBezTo>
                  <a:pt x="1685750" y="1190272"/>
                  <a:pt x="1702708" y="1149122"/>
                  <a:pt x="1702708" y="1095922"/>
                </a:cubicBezTo>
                <a:lnTo>
                  <a:pt x="1702708" y="1047849"/>
                </a:lnTo>
                <a:cubicBezTo>
                  <a:pt x="1686264" y="1061053"/>
                  <a:pt x="1668022" y="1072334"/>
                  <a:pt x="1647852" y="1081949"/>
                </a:cubicBezTo>
                <a:cubicBezTo>
                  <a:pt x="1605972" y="1101819"/>
                  <a:pt x="1559468" y="1111689"/>
                  <a:pt x="1508338" y="1111689"/>
                </a:cubicBezTo>
                <a:cubicBezTo>
                  <a:pt x="1438324" y="1111689"/>
                  <a:pt x="1376146" y="1095024"/>
                  <a:pt x="1321805" y="1061694"/>
                </a:cubicBezTo>
                <a:cubicBezTo>
                  <a:pt x="1267464" y="1028364"/>
                  <a:pt x="1224684" y="982984"/>
                  <a:pt x="1193339" y="925681"/>
                </a:cubicBezTo>
                <a:cubicBezTo>
                  <a:pt x="1161993" y="868379"/>
                  <a:pt x="1146320" y="805693"/>
                  <a:pt x="1146320" y="734930"/>
                </a:cubicBezTo>
                <a:cubicBezTo>
                  <a:pt x="1146320" y="664168"/>
                  <a:pt x="1161993" y="600199"/>
                  <a:pt x="1193339" y="543410"/>
                </a:cubicBezTo>
                <a:cubicBezTo>
                  <a:pt x="1224684" y="486620"/>
                  <a:pt x="1267464" y="441753"/>
                  <a:pt x="1321805" y="408935"/>
                </a:cubicBezTo>
                <a:cubicBezTo>
                  <a:pt x="1376146" y="376118"/>
                  <a:pt x="1438324" y="359709"/>
                  <a:pt x="1508338" y="359709"/>
                </a:cubicBezTo>
                <a:close/>
                <a:moveTo>
                  <a:pt x="2457091" y="358171"/>
                </a:moveTo>
                <a:cubicBezTo>
                  <a:pt x="2532244" y="358171"/>
                  <a:pt x="2598661" y="374323"/>
                  <a:pt x="2656085" y="406628"/>
                </a:cubicBezTo>
                <a:lnTo>
                  <a:pt x="2655828" y="406756"/>
                </a:lnTo>
                <a:cubicBezTo>
                  <a:pt x="2713253" y="439061"/>
                  <a:pt x="2758473" y="483928"/>
                  <a:pt x="2791360" y="541231"/>
                </a:cubicBezTo>
                <a:cubicBezTo>
                  <a:pt x="2824248" y="598533"/>
                  <a:pt x="2840691" y="664296"/>
                  <a:pt x="2840691" y="738263"/>
                </a:cubicBezTo>
                <a:cubicBezTo>
                  <a:pt x="2840691" y="751852"/>
                  <a:pt x="2839921" y="766209"/>
                  <a:pt x="2838379" y="781336"/>
                </a:cubicBezTo>
                <a:cubicBezTo>
                  <a:pt x="2836837" y="796463"/>
                  <a:pt x="2833883" y="814025"/>
                  <a:pt x="2829772" y="833767"/>
                </a:cubicBezTo>
                <a:lnTo>
                  <a:pt x="2284304" y="835049"/>
                </a:lnTo>
                <a:cubicBezTo>
                  <a:pt x="2287901" y="846971"/>
                  <a:pt x="2292269" y="858380"/>
                  <a:pt x="2297664" y="868892"/>
                </a:cubicBezTo>
                <a:cubicBezTo>
                  <a:pt x="2313851" y="900684"/>
                  <a:pt x="2336847" y="925169"/>
                  <a:pt x="2366651" y="942347"/>
                </a:cubicBezTo>
                <a:cubicBezTo>
                  <a:pt x="2396455" y="959525"/>
                  <a:pt x="2431783" y="968113"/>
                  <a:pt x="2472507" y="968113"/>
                </a:cubicBezTo>
                <a:cubicBezTo>
                  <a:pt x="2510148" y="968113"/>
                  <a:pt x="2544063" y="961576"/>
                  <a:pt x="2574381" y="948500"/>
                </a:cubicBezTo>
                <a:cubicBezTo>
                  <a:pt x="2604699" y="935424"/>
                  <a:pt x="2631291" y="915811"/>
                  <a:pt x="2654287" y="889788"/>
                </a:cubicBezTo>
                <a:lnTo>
                  <a:pt x="2785965" y="1021185"/>
                </a:lnTo>
                <a:cubicBezTo>
                  <a:pt x="2748453" y="1065027"/>
                  <a:pt x="2702976" y="1097845"/>
                  <a:pt x="2649662" y="1119766"/>
                </a:cubicBezTo>
                <a:cubicBezTo>
                  <a:pt x="2596477" y="1141687"/>
                  <a:pt x="2537896" y="1152583"/>
                  <a:pt x="2474177" y="1152583"/>
                </a:cubicBezTo>
                <a:cubicBezTo>
                  <a:pt x="2391702" y="1152583"/>
                  <a:pt x="2318219" y="1135662"/>
                  <a:pt x="2253986" y="1101819"/>
                </a:cubicBezTo>
                <a:cubicBezTo>
                  <a:pt x="2189753" y="1067976"/>
                  <a:pt x="2139394" y="1020801"/>
                  <a:pt x="2102781" y="960294"/>
                </a:cubicBezTo>
                <a:cubicBezTo>
                  <a:pt x="2066168" y="899915"/>
                  <a:pt x="2047926" y="831588"/>
                  <a:pt x="2047926" y="755441"/>
                </a:cubicBezTo>
                <a:cubicBezTo>
                  <a:pt x="2047926" y="679295"/>
                  <a:pt x="2065911" y="611352"/>
                  <a:pt x="2102010" y="551358"/>
                </a:cubicBezTo>
                <a:cubicBezTo>
                  <a:pt x="2138109" y="491364"/>
                  <a:pt x="2186926" y="444189"/>
                  <a:pt x="2248590" y="409833"/>
                </a:cubicBezTo>
                <a:cubicBezTo>
                  <a:pt x="2310254" y="375349"/>
                  <a:pt x="2381938" y="358171"/>
                  <a:pt x="2457091" y="358171"/>
                </a:cubicBezTo>
                <a:close/>
                <a:moveTo>
                  <a:pt x="547395" y="341250"/>
                </a:moveTo>
                <a:lnTo>
                  <a:pt x="402613" y="735059"/>
                </a:lnTo>
                <a:lnTo>
                  <a:pt x="690121" y="735059"/>
                </a:lnTo>
                <a:close/>
                <a:moveTo>
                  <a:pt x="438841" y="31279"/>
                </a:moveTo>
                <a:lnTo>
                  <a:pt x="661344" y="31279"/>
                </a:lnTo>
                <a:lnTo>
                  <a:pt x="1095561" y="1135406"/>
                </a:lnTo>
                <a:lnTo>
                  <a:pt x="835416" y="1135406"/>
                </a:lnTo>
                <a:lnTo>
                  <a:pt x="762833" y="935168"/>
                </a:lnTo>
                <a:lnTo>
                  <a:pt x="329131" y="935168"/>
                </a:lnTo>
                <a:lnTo>
                  <a:pt x="255519" y="1135406"/>
                </a:lnTo>
                <a:lnTo>
                  <a:pt x="0" y="1135406"/>
                </a:lnTo>
                <a:close/>
                <a:moveTo>
                  <a:pt x="4358603" y="0"/>
                </a:moveTo>
                <a:lnTo>
                  <a:pt x="4598450" y="0"/>
                </a:lnTo>
                <a:lnTo>
                  <a:pt x="4598450" y="1135662"/>
                </a:lnTo>
                <a:lnTo>
                  <a:pt x="4363356" y="1135662"/>
                </a:lnTo>
                <a:lnTo>
                  <a:pt x="4363356" y="1079257"/>
                </a:lnTo>
                <a:cubicBezTo>
                  <a:pt x="4345114" y="1094512"/>
                  <a:pt x="4324817" y="1107844"/>
                  <a:pt x="4302207" y="1119125"/>
                </a:cubicBezTo>
                <a:cubicBezTo>
                  <a:pt x="4259427" y="1140534"/>
                  <a:pt x="4211895" y="1151174"/>
                  <a:pt x="4159609" y="1151174"/>
                </a:cubicBezTo>
                <a:cubicBezTo>
                  <a:pt x="4087539" y="1151174"/>
                  <a:pt x="4023563" y="1133867"/>
                  <a:pt x="3967680" y="1099512"/>
                </a:cubicBezTo>
                <a:cubicBezTo>
                  <a:pt x="3911798" y="1065156"/>
                  <a:pt x="3867862" y="1018237"/>
                  <a:pt x="3836002" y="958756"/>
                </a:cubicBezTo>
                <a:cubicBezTo>
                  <a:pt x="3804143" y="899274"/>
                  <a:pt x="3788213" y="831588"/>
                  <a:pt x="3788213" y="755442"/>
                </a:cubicBezTo>
                <a:cubicBezTo>
                  <a:pt x="3788213" y="679295"/>
                  <a:pt x="3804143" y="611609"/>
                  <a:pt x="3836002" y="552127"/>
                </a:cubicBezTo>
                <a:cubicBezTo>
                  <a:pt x="3867862" y="492646"/>
                  <a:pt x="3911798" y="445727"/>
                  <a:pt x="3967680" y="411371"/>
                </a:cubicBezTo>
                <a:cubicBezTo>
                  <a:pt x="4023563" y="376888"/>
                  <a:pt x="4087539" y="359710"/>
                  <a:pt x="4159609" y="359710"/>
                </a:cubicBezTo>
                <a:cubicBezTo>
                  <a:pt x="4211895" y="359710"/>
                  <a:pt x="4259170" y="369709"/>
                  <a:pt x="4301436" y="389450"/>
                </a:cubicBezTo>
                <a:cubicBezTo>
                  <a:pt x="4322247" y="399193"/>
                  <a:pt x="4341260" y="410859"/>
                  <a:pt x="4358603" y="424319"/>
                </a:cubicBezTo>
                <a:close/>
              </a:path>
            </a:pathLst>
          </a:custGeom>
          <a:solidFill>
            <a:srgbClr val="3C003E"/>
          </a:solidFill>
          <a:ln w="12840" cap="flat">
            <a:noFill/>
            <a:prstDash val="solid"/>
            <a:miter/>
          </a:ln>
        </p:spPr>
        <p:txBody>
          <a:bodyPr rtlCol="0" anchor="ctr"/>
          <a:lstStyle/>
          <a:p>
            <a:endParaRPr lang="en-US"/>
          </a:p>
        </p:txBody>
      </p:sp>
      <p:sp>
        <p:nvSpPr>
          <p:cNvPr id="3" name="Slide Number Placeholder 5">
            <a:extLst>
              <a:ext uri="{FF2B5EF4-FFF2-40B4-BE49-F238E27FC236}">
                <a16:creationId xmlns:a16="http://schemas.microsoft.com/office/drawing/2014/main" id="{252BE351-19F9-82F8-72BF-327730FABE74}"/>
              </a:ext>
            </a:extLst>
          </p:cNvPr>
          <p:cNvSpPr txBox="1">
            <a:spLocks/>
          </p:cNvSpPr>
          <p:nvPr userDrawn="1"/>
        </p:nvSpPr>
        <p:spPr>
          <a:xfrm>
            <a:off x="9118378" y="6499230"/>
            <a:ext cx="2266709" cy="273040"/>
          </a:xfrm>
          <a:prstGeom prst="rect">
            <a:avLst/>
          </a:prstGeom>
        </p:spPr>
        <p:txBody>
          <a:bodyPr vert="horz" lIns="0" tIns="0" rIns="0" bIns="0" rtlCol="0" anchor="ctr"/>
          <a:lstStyle>
            <a:defPPr>
              <a:defRPr lang="en-US"/>
            </a:defPPr>
            <a:lvl1pPr marL="0" algn="r" defTabSz="914400" rtl="0" eaLnBrk="1" latinLnBrk="0" hangingPunct="1">
              <a:defRPr sz="800" kern="1200">
                <a:solidFill>
                  <a:schemeClr val="bg1"/>
                </a:solidFill>
                <a:latin typeface="Outfi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sz="600" b="0" i="0">
                <a:solidFill>
                  <a:schemeClr val="tx1"/>
                </a:solidFill>
                <a:latin typeface="Outfit Light" pitchFamily="2" charset="0"/>
              </a:rPr>
              <a:t>© Sovos 2025. Proprietary and Confidential</a:t>
            </a:r>
          </a:p>
        </p:txBody>
      </p:sp>
      <p:sp>
        <p:nvSpPr>
          <p:cNvPr id="6" name="Freeform 5">
            <a:extLst>
              <a:ext uri="{FF2B5EF4-FFF2-40B4-BE49-F238E27FC236}">
                <a16:creationId xmlns:a16="http://schemas.microsoft.com/office/drawing/2014/main" id="{98DE0C05-45B6-6438-796E-93ED3CF63BAD}"/>
              </a:ext>
            </a:extLst>
          </p:cNvPr>
          <p:cNvSpPr/>
          <p:nvPr userDrawn="1"/>
        </p:nvSpPr>
        <p:spPr>
          <a:xfrm rot="2078316">
            <a:off x="824662" y="5675257"/>
            <a:ext cx="497017" cy="929172"/>
          </a:xfrm>
          <a:custGeom>
            <a:avLst/>
            <a:gdLst>
              <a:gd name="connsiteX0" fmla="*/ 496960 w 497017"/>
              <a:gd name="connsiteY0" fmla="*/ 554989 h 929172"/>
              <a:gd name="connsiteX1" fmla="*/ 497017 w 497017"/>
              <a:gd name="connsiteY1" fmla="*/ 560030 h 929172"/>
              <a:gd name="connsiteX2" fmla="*/ 496253 w 497017"/>
              <a:gd name="connsiteY2" fmla="*/ 561983 h 929172"/>
              <a:gd name="connsiteX3" fmla="*/ 467309 w 497017"/>
              <a:gd name="connsiteY3" fmla="*/ 444583 h 929172"/>
              <a:gd name="connsiteX4" fmla="*/ 470293 w 497017"/>
              <a:gd name="connsiteY4" fmla="*/ 448901 h 929172"/>
              <a:gd name="connsiteX5" fmla="*/ 452400 w 497017"/>
              <a:gd name="connsiteY5" fmla="*/ 625852 h 929172"/>
              <a:gd name="connsiteX6" fmla="*/ 452895 w 497017"/>
              <a:gd name="connsiteY6" fmla="*/ 635617 h 929172"/>
              <a:gd name="connsiteX7" fmla="*/ 449645 w 497017"/>
              <a:gd name="connsiteY7" fmla="*/ 638989 h 929172"/>
              <a:gd name="connsiteX8" fmla="*/ 448979 w 497017"/>
              <a:gd name="connsiteY8" fmla="*/ 625852 h 929172"/>
              <a:gd name="connsiteX9" fmla="*/ 436391 w 497017"/>
              <a:gd name="connsiteY9" fmla="*/ 399829 h 929172"/>
              <a:gd name="connsiteX10" fmla="*/ 438967 w 497017"/>
              <a:gd name="connsiteY10" fmla="*/ 403558 h 929172"/>
              <a:gd name="connsiteX11" fmla="*/ 430899 w 497017"/>
              <a:gd name="connsiteY11" fmla="*/ 434856 h 929172"/>
              <a:gd name="connsiteX12" fmla="*/ 411584 w 497017"/>
              <a:gd name="connsiteY12" fmla="*/ 625852 h 929172"/>
              <a:gd name="connsiteX13" fmla="*/ 413701 w 497017"/>
              <a:gd name="connsiteY13" fmla="*/ 667637 h 929172"/>
              <a:gd name="connsiteX14" fmla="*/ 410395 w 497017"/>
              <a:gd name="connsiteY14" fmla="*/ 669921 h 929172"/>
              <a:gd name="connsiteX15" fmla="*/ 408163 w 497017"/>
              <a:gd name="connsiteY15" fmla="*/ 625852 h 929172"/>
              <a:gd name="connsiteX16" fmla="*/ 427546 w 497017"/>
              <a:gd name="connsiteY16" fmla="*/ 434151 h 929172"/>
              <a:gd name="connsiteX17" fmla="*/ 405731 w 497017"/>
              <a:gd name="connsiteY17" fmla="*/ 355449 h 929172"/>
              <a:gd name="connsiteX18" fmla="*/ 408299 w 497017"/>
              <a:gd name="connsiteY18" fmla="*/ 359165 h 929172"/>
              <a:gd name="connsiteX19" fmla="*/ 390911 w 497017"/>
              <a:gd name="connsiteY19" fmla="*/ 426628 h 929172"/>
              <a:gd name="connsiteX20" fmla="*/ 370767 w 497017"/>
              <a:gd name="connsiteY20" fmla="*/ 625851 h 929172"/>
              <a:gd name="connsiteX21" fmla="*/ 374264 w 497017"/>
              <a:gd name="connsiteY21" fmla="*/ 694882 h 929172"/>
              <a:gd name="connsiteX22" fmla="*/ 370959 w 497017"/>
              <a:gd name="connsiteY22" fmla="*/ 697165 h 929172"/>
              <a:gd name="connsiteX23" fmla="*/ 367346 w 497017"/>
              <a:gd name="connsiteY23" fmla="*/ 625851 h 929172"/>
              <a:gd name="connsiteX24" fmla="*/ 387561 w 497017"/>
              <a:gd name="connsiteY24" fmla="*/ 425946 h 929172"/>
              <a:gd name="connsiteX25" fmla="*/ 375607 w 497017"/>
              <a:gd name="connsiteY25" fmla="*/ 311845 h 929172"/>
              <a:gd name="connsiteX26" fmla="*/ 377982 w 497017"/>
              <a:gd name="connsiteY26" fmla="*/ 315282 h 929172"/>
              <a:gd name="connsiteX27" fmla="*/ 376358 w 497017"/>
              <a:gd name="connsiteY27" fmla="*/ 319710 h 929172"/>
              <a:gd name="connsiteX28" fmla="*/ 329951 w 497017"/>
              <a:gd name="connsiteY28" fmla="*/ 625852 h 929172"/>
              <a:gd name="connsiteX29" fmla="*/ 334829 w 497017"/>
              <a:gd name="connsiteY29" fmla="*/ 722126 h 929172"/>
              <a:gd name="connsiteX30" fmla="*/ 331523 w 497017"/>
              <a:gd name="connsiteY30" fmla="*/ 724410 h 929172"/>
              <a:gd name="connsiteX31" fmla="*/ 326530 w 497017"/>
              <a:gd name="connsiteY31" fmla="*/ 625852 h 929172"/>
              <a:gd name="connsiteX32" fmla="*/ 373093 w 497017"/>
              <a:gd name="connsiteY32" fmla="*/ 318701 h 929172"/>
              <a:gd name="connsiteX33" fmla="*/ 347247 w 497017"/>
              <a:gd name="connsiteY33" fmla="*/ 270793 h 929172"/>
              <a:gd name="connsiteX34" fmla="*/ 349621 w 497017"/>
              <a:gd name="connsiteY34" fmla="*/ 274230 h 929172"/>
              <a:gd name="connsiteX35" fmla="*/ 337384 w 497017"/>
              <a:gd name="connsiteY35" fmla="*/ 307600 h 929172"/>
              <a:gd name="connsiteX36" fmla="*/ 289135 w 497017"/>
              <a:gd name="connsiteY36" fmla="*/ 625852 h 929172"/>
              <a:gd name="connsiteX37" fmla="*/ 294677 w 497017"/>
              <a:gd name="connsiteY37" fmla="*/ 735242 h 929172"/>
              <a:gd name="connsiteX38" fmla="*/ 296701 w 497017"/>
              <a:gd name="connsiteY38" fmla="*/ 748467 h 929172"/>
              <a:gd name="connsiteX39" fmla="*/ 293576 w 497017"/>
              <a:gd name="connsiteY39" fmla="*/ 750626 h 929172"/>
              <a:gd name="connsiteX40" fmla="*/ 291274 w 497017"/>
              <a:gd name="connsiteY40" fmla="*/ 735587 h 929172"/>
              <a:gd name="connsiteX41" fmla="*/ 285714 w 497017"/>
              <a:gd name="connsiteY41" fmla="*/ 625852 h 929172"/>
              <a:gd name="connsiteX42" fmla="*/ 334119 w 497017"/>
              <a:gd name="connsiteY42" fmla="*/ 306592 h 929172"/>
              <a:gd name="connsiteX43" fmla="*/ 318872 w 497017"/>
              <a:gd name="connsiteY43" fmla="*/ 229721 h 929172"/>
              <a:gd name="connsiteX44" fmla="*/ 321247 w 497017"/>
              <a:gd name="connsiteY44" fmla="*/ 233158 h 929172"/>
              <a:gd name="connsiteX45" fmla="*/ 298401 w 497017"/>
              <a:gd name="connsiteY45" fmla="*/ 295461 h 929172"/>
              <a:gd name="connsiteX46" fmla="*/ 248318 w 497017"/>
              <a:gd name="connsiteY46" fmla="*/ 625851 h 929172"/>
              <a:gd name="connsiteX47" fmla="*/ 254071 w 497017"/>
              <a:gd name="connsiteY47" fmla="*/ 739414 h 929172"/>
              <a:gd name="connsiteX48" fmla="*/ 259401 w 497017"/>
              <a:gd name="connsiteY48" fmla="*/ 774235 h 929172"/>
              <a:gd name="connsiteX49" fmla="*/ 256274 w 497017"/>
              <a:gd name="connsiteY49" fmla="*/ 776396 h 929172"/>
              <a:gd name="connsiteX50" fmla="*/ 250667 w 497017"/>
              <a:gd name="connsiteY50" fmla="*/ 739760 h 929172"/>
              <a:gd name="connsiteX51" fmla="*/ 244897 w 497017"/>
              <a:gd name="connsiteY51" fmla="*/ 625851 h 929172"/>
              <a:gd name="connsiteX52" fmla="*/ 295136 w 497017"/>
              <a:gd name="connsiteY52" fmla="*/ 294452 h 929172"/>
              <a:gd name="connsiteX53" fmla="*/ 290513 w 497017"/>
              <a:gd name="connsiteY53" fmla="*/ 188671 h 929172"/>
              <a:gd name="connsiteX54" fmla="*/ 292887 w 497017"/>
              <a:gd name="connsiteY54" fmla="*/ 192107 h 929172"/>
              <a:gd name="connsiteX55" fmla="*/ 259427 w 497017"/>
              <a:gd name="connsiteY55" fmla="*/ 283351 h 929172"/>
              <a:gd name="connsiteX56" fmla="*/ 207502 w 497017"/>
              <a:gd name="connsiteY56" fmla="*/ 625852 h 929172"/>
              <a:gd name="connsiteX57" fmla="*/ 213466 w 497017"/>
              <a:gd name="connsiteY57" fmla="*/ 743576 h 929172"/>
              <a:gd name="connsiteX58" fmla="*/ 222102 w 497017"/>
              <a:gd name="connsiteY58" fmla="*/ 800003 h 929172"/>
              <a:gd name="connsiteX59" fmla="*/ 218977 w 497017"/>
              <a:gd name="connsiteY59" fmla="*/ 802162 h 929172"/>
              <a:gd name="connsiteX60" fmla="*/ 210063 w 497017"/>
              <a:gd name="connsiteY60" fmla="*/ 743922 h 929172"/>
              <a:gd name="connsiteX61" fmla="*/ 204081 w 497017"/>
              <a:gd name="connsiteY61" fmla="*/ 625852 h 929172"/>
              <a:gd name="connsiteX62" fmla="*/ 256161 w 497017"/>
              <a:gd name="connsiteY62" fmla="*/ 282343 h 929172"/>
              <a:gd name="connsiteX63" fmla="*/ 263001 w 497017"/>
              <a:gd name="connsiteY63" fmla="*/ 148848 h 929172"/>
              <a:gd name="connsiteX64" fmla="*/ 265247 w 497017"/>
              <a:gd name="connsiteY64" fmla="*/ 152098 h 929172"/>
              <a:gd name="connsiteX65" fmla="*/ 260657 w 497017"/>
              <a:gd name="connsiteY65" fmla="*/ 161611 h 929172"/>
              <a:gd name="connsiteX66" fmla="*/ 166686 w 497017"/>
              <a:gd name="connsiteY66" fmla="*/ 625852 h 929172"/>
              <a:gd name="connsiteX67" fmla="*/ 172862 w 497017"/>
              <a:gd name="connsiteY67" fmla="*/ 747737 h 929172"/>
              <a:gd name="connsiteX68" fmla="*/ 184806 w 497017"/>
              <a:gd name="connsiteY68" fmla="*/ 825769 h 929172"/>
              <a:gd name="connsiteX69" fmla="*/ 181676 w 497017"/>
              <a:gd name="connsiteY69" fmla="*/ 827932 h 929172"/>
              <a:gd name="connsiteX70" fmla="*/ 169458 w 497017"/>
              <a:gd name="connsiteY70" fmla="*/ 748096 h 929172"/>
              <a:gd name="connsiteX71" fmla="*/ 163265 w 497017"/>
              <a:gd name="connsiteY71" fmla="*/ 625852 h 929172"/>
              <a:gd name="connsiteX72" fmla="*/ 257497 w 497017"/>
              <a:gd name="connsiteY72" fmla="*/ 160257 h 929172"/>
              <a:gd name="connsiteX73" fmla="*/ 236358 w 497017"/>
              <a:gd name="connsiteY73" fmla="*/ 110283 h 929172"/>
              <a:gd name="connsiteX74" fmla="*/ 238588 w 497017"/>
              <a:gd name="connsiteY74" fmla="*/ 113509 h 929172"/>
              <a:gd name="connsiteX75" fmla="*/ 223047 w 497017"/>
              <a:gd name="connsiteY75" fmla="*/ 145722 h 929172"/>
              <a:gd name="connsiteX76" fmla="*/ 125869 w 497017"/>
              <a:gd name="connsiteY76" fmla="*/ 625851 h 929172"/>
              <a:gd name="connsiteX77" fmla="*/ 132255 w 497017"/>
              <a:gd name="connsiteY77" fmla="*/ 751910 h 929172"/>
              <a:gd name="connsiteX78" fmla="*/ 147503 w 497017"/>
              <a:gd name="connsiteY78" fmla="*/ 851540 h 929172"/>
              <a:gd name="connsiteX79" fmla="*/ 144379 w 497017"/>
              <a:gd name="connsiteY79" fmla="*/ 853698 h 929172"/>
              <a:gd name="connsiteX80" fmla="*/ 128852 w 497017"/>
              <a:gd name="connsiteY80" fmla="*/ 752256 h 929172"/>
              <a:gd name="connsiteX81" fmla="*/ 122448 w 497017"/>
              <a:gd name="connsiteY81" fmla="*/ 625851 h 929172"/>
              <a:gd name="connsiteX82" fmla="*/ 219898 w 497017"/>
              <a:gd name="connsiteY82" fmla="*/ 144400 h 929172"/>
              <a:gd name="connsiteX83" fmla="*/ 209700 w 497017"/>
              <a:gd name="connsiteY83" fmla="*/ 71694 h 929172"/>
              <a:gd name="connsiteX84" fmla="*/ 211946 w 497017"/>
              <a:gd name="connsiteY84" fmla="*/ 74946 h 929172"/>
              <a:gd name="connsiteX85" fmla="*/ 185449 w 497017"/>
              <a:gd name="connsiteY85" fmla="*/ 129866 h 929172"/>
              <a:gd name="connsiteX86" fmla="*/ 85053 w 497017"/>
              <a:gd name="connsiteY86" fmla="*/ 625852 h 929172"/>
              <a:gd name="connsiteX87" fmla="*/ 91651 w 497017"/>
              <a:gd name="connsiteY87" fmla="*/ 756072 h 929172"/>
              <a:gd name="connsiteX88" fmla="*/ 110207 w 497017"/>
              <a:gd name="connsiteY88" fmla="*/ 877306 h 929172"/>
              <a:gd name="connsiteX89" fmla="*/ 107077 w 497017"/>
              <a:gd name="connsiteY89" fmla="*/ 879468 h 929172"/>
              <a:gd name="connsiteX90" fmla="*/ 88247 w 497017"/>
              <a:gd name="connsiteY90" fmla="*/ 756431 h 929172"/>
              <a:gd name="connsiteX91" fmla="*/ 81632 w 497017"/>
              <a:gd name="connsiteY91" fmla="*/ 625852 h 929172"/>
              <a:gd name="connsiteX92" fmla="*/ 182289 w 497017"/>
              <a:gd name="connsiteY92" fmla="*/ 128512 h 929172"/>
              <a:gd name="connsiteX93" fmla="*/ 183058 w 497017"/>
              <a:gd name="connsiteY93" fmla="*/ 33131 h 929172"/>
              <a:gd name="connsiteX94" fmla="*/ 185287 w 497017"/>
              <a:gd name="connsiteY94" fmla="*/ 36357 h 929172"/>
              <a:gd name="connsiteX95" fmla="*/ 147840 w 497017"/>
              <a:gd name="connsiteY95" fmla="*/ 113977 h 929172"/>
              <a:gd name="connsiteX96" fmla="*/ 44237 w 497017"/>
              <a:gd name="connsiteY96" fmla="*/ 625852 h 929172"/>
              <a:gd name="connsiteX97" fmla="*/ 71026 w 497017"/>
              <a:gd name="connsiteY97" fmla="*/ 890800 h 929172"/>
              <a:gd name="connsiteX98" fmla="*/ 73996 w 497017"/>
              <a:gd name="connsiteY98" fmla="*/ 902322 h 929172"/>
              <a:gd name="connsiteX99" fmla="*/ 71003 w 497017"/>
              <a:gd name="connsiteY99" fmla="*/ 904390 h 929172"/>
              <a:gd name="connsiteX100" fmla="*/ 67676 w 497017"/>
              <a:gd name="connsiteY100" fmla="*/ 891483 h 929172"/>
              <a:gd name="connsiteX101" fmla="*/ 40816 w 497017"/>
              <a:gd name="connsiteY101" fmla="*/ 625852 h 929172"/>
              <a:gd name="connsiteX102" fmla="*/ 144691 w 497017"/>
              <a:gd name="connsiteY102" fmla="*/ 112656 h 929172"/>
              <a:gd name="connsiteX103" fmla="*/ 153297 w 497017"/>
              <a:gd name="connsiteY103" fmla="*/ 0 h 929172"/>
              <a:gd name="connsiteX104" fmla="*/ 155380 w 497017"/>
              <a:gd name="connsiteY104" fmla="*/ 2008 h 929172"/>
              <a:gd name="connsiteX105" fmla="*/ 106055 w 497017"/>
              <a:gd name="connsiteY105" fmla="*/ 106230 h 929172"/>
              <a:gd name="connsiteX106" fmla="*/ 3421 w 497017"/>
              <a:gd name="connsiteY106" fmla="*/ 625852 h 929172"/>
              <a:gd name="connsiteX107" fmla="*/ 29487 w 497017"/>
              <a:gd name="connsiteY107" fmla="*/ 892682 h 929172"/>
              <a:gd name="connsiteX108" fmla="*/ 38095 w 497017"/>
              <a:gd name="connsiteY108" fmla="*/ 927124 h 929172"/>
              <a:gd name="connsiteX109" fmla="*/ 35131 w 497017"/>
              <a:gd name="connsiteY109" fmla="*/ 929172 h 929172"/>
              <a:gd name="connsiteX110" fmla="*/ 27641 w 497017"/>
              <a:gd name="connsiteY110" fmla="*/ 900045 h 929172"/>
              <a:gd name="connsiteX111" fmla="*/ 0 w 497017"/>
              <a:gd name="connsiteY111" fmla="*/ 625852 h 929172"/>
              <a:gd name="connsiteX112" fmla="*/ 106918 w 497017"/>
              <a:gd name="connsiteY112" fmla="*/ 96275 h 9291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Lst>
            <a:rect l="l" t="t" r="r" b="b"/>
            <a:pathLst>
              <a:path w="497017" h="929172">
                <a:moveTo>
                  <a:pt x="496960" y="554989"/>
                </a:moveTo>
                <a:lnTo>
                  <a:pt x="497017" y="560030"/>
                </a:lnTo>
                <a:lnTo>
                  <a:pt x="496253" y="561983"/>
                </a:lnTo>
                <a:close/>
                <a:moveTo>
                  <a:pt x="467309" y="444583"/>
                </a:moveTo>
                <a:lnTo>
                  <a:pt x="470293" y="448901"/>
                </a:lnTo>
                <a:lnTo>
                  <a:pt x="452400" y="625852"/>
                </a:lnTo>
                <a:lnTo>
                  <a:pt x="452895" y="635617"/>
                </a:lnTo>
                <a:lnTo>
                  <a:pt x="449645" y="638989"/>
                </a:lnTo>
                <a:lnTo>
                  <a:pt x="448979" y="625852"/>
                </a:lnTo>
                <a:close/>
                <a:moveTo>
                  <a:pt x="436391" y="399829"/>
                </a:moveTo>
                <a:lnTo>
                  <a:pt x="438967" y="403558"/>
                </a:lnTo>
                <a:lnTo>
                  <a:pt x="430899" y="434856"/>
                </a:lnTo>
                <a:cubicBezTo>
                  <a:pt x="418236" y="496571"/>
                  <a:pt x="411584" y="560450"/>
                  <a:pt x="411584" y="625852"/>
                </a:cubicBezTo>
                <a:lnTo>
                  <a:pt x="413701" y="667637"/>
                </a:lnTo>
                <a:lnTo>
                  <a:pt x="410395" y="669921"/>
                </a:lnTo>
                <a:lnTo>
                  <a:pt x="408163" y="625852"/>
                </a:lnTo>
                <a:cubicBezTo>
                  <a:pt x="408163" y="560207"/>
                  <a:pt x="414838" y="496092"/>
                  <a:pt x="427546" y="434151"/>
                </a:cubicBezTo>
                <a:close/>
                <a:moveTo>
                  <a:pt x="405731" y="355449"/>
                </a:moveTo>
                <a:lnTo>
                  <a:pt x="408299" y="359165"/>
                </a:lnTo>
                <a:lnTo>
                  <a:pt x="390911" y="426628"/>
                </a:lnTo>
                <a:cubicBezTo>
                  <a:pt x="377705" y="491000"/>
                  <a:pt x="370767" y="557631"/>
                  <a:pt x="370767" y="625851"/>
                </a:cubicBezTo>
                <a:lnTo>
                  <a:pt x="374264" y="694882"/>
                </a:lnTo>
                <a:lnTo>
                  <a:pt x="370959" y="697165"/>
                </a:lnTo>
                <a:lnTo>
                  <a:pt x="367346" y="625851"/>
                </a:lnTo>
                <a:cubicBezTo>
                  <a:pt x="367346" y="557397"/>
                  <a:pt x="374308" y="490539"/>
                  <a:pt x="387561" y="425946"/>
                </a:cubicBezTo>
                <a:close/>
                <a:moveTo>
                  <a:pt x="375607" y="311845"/>
                </a:moveTo>
                <a:lnTo>
                  <a:pt x="377982" y="315282"/>
                </a:lnTo>
                <a:lnTo>
                  <a:pt x="376358" y="319710"/>
                </a:lnTo>
                <a:cubicBezTo>
                  <a:pt x="346203" y="416464"/>
                  <a:pt x="329951" y="519294"/>
                  <a:pt x="329951" y="625852"/>
                </a:cubicBezTo>
                <a:lnTo>
                  <a:pt x="334829" y="722126"/>
                </a:lnTo>
                <a:lnTo>
                  <a:pt x="331523" y="724410"/>
                </a:lnTo>
                <a:lnTo>
                  <a:pt x="326530" y="625852"/>
                </a:lnTo>
                <a:cubicBezTo>
                  <a:pt x="326530" y="518944"/>
                  <a:pt x="342836" y="415775"/>
                  <a:pt x="373093" y="318701"/>
                </a:cubicBezTo>
                <a:close/>
                <a:moveTo>
                  <a:pt x="347247" y="270793"/>
                </a:moveTo>
                <a:lnTo>
                  <a:pt x="349621" y="274230"/>
                </a:lnTo>
                <a:lnTo>
                  <a:pt x="337384" y="307600"/>
                </a:lnTo>
                <a:cubicBezTo>
                  <a:pt x="306032" y="408183"/>
                  <a:pt x="289135" y="515081"/>
                  <a:pt x="289135" y="625852"/>
                </a:cubicBezTo>
                <a:cubicBezTo>
                  <a:pt x="289135" y="662776"/>
                  <a:pt x="291012" y="699269"/>
                  <a:pt x="294677" y="735242"/>
                </a:cubicBezTo>
                <a:lnTo>
                  <a:pt x="296701" y="748467"/>
                </a:lnTo>
                <a:lnTo>
                  <a:pt x="293576" y="750626"/>
                </a:lnTo>
                <a:lnTo>
                  <a:pt x="291274" y="735587"/>
                </a:lnTo>
                <a:cubicBezTo>
                  <a:pt x="287598" y="699501"/>
                  <a:pt x="285714" y="662892"/>
                  <a:pt x="285714" y="625852"/>
                </a:cubicBezTo>
                <a:cubicBezTo>
                  <a:pt x="285714" y="514731"/>
                  <a:pt x="302666" y="407494"/>
                  <a:pt x="334119" y="306592"/>
                </a:cubicBezTo>
                <a:close/>
                <a:moveTo>
                  <a:pt x="318872" y="229721"/>
                </a:moveTo>
                <a:lnTo>
                  <a:pt x="321247" y="233158"/>
                </a:lnTo>
                <a:lnTo>
                  <a:pt x="298401" y="295461"/>
                </a:lnTo>
                <a:cubicBezTo>
                  <a:pt x="265857" y="399878"/>
                  <a:pt x="248318" y="510853"/>
                  <a:pt x="248318" y="625851"/>
                </a:cubicBezTo>
                <a:cubicBezTo>
                  <a:pt x="248318" y="664184"/>
                  <a:pt x="250267" y="702069"/>
                  <a:pt x="254071" y="739414"/>
                </a:cubicBezTo>
                <a:lnTo>
                  <a:pt x="259401" y="774235"/>
                </a:lnTo>
                <a:lnTo>
                  <a:pt x="256274" y="776396"/>
                </a:lnTo>
                <a:lnTo>
                  <a:pt x="250667" y="739760"/>
                </a:lnTo>
                <a:cubicBezTo>
                  <a:pt x="246852" y="702301"/>
                  <a:pt x="244897" y="664300"/>
                  <a:pt x="244897" y="625851"/>
                </a:cubicBezTo>
                <a:cubicBezTo>
                  <a:pt x="244897" y="510503"/>
                  <a:pt x="262491" y="399189"/>
                  <a:pt x="295136" y="294452"/>
                </a:cubicBezTo>
                <a:close/>
                <a:moveTo>
                  <a:pt x="290513" y="188671"/>
                </a:moveTo>
                <a:lnTo>
                  <a:pt x="292887" y="192107"/>
                </a:lnTo>
                <a:lnTo>
                  <a:pt x="259427" y="283351"/>
                </a:lnTo>
                <a:cubicBezTo>
                  <a:pt x="225686" y="391598"/>
                  <a:pt x="207502" y="506641"/>
                  <a:pt x="207502" y="625852"/>
                </a:cubicBezTo>
                <a:cubicBezTo>
                  <a:pt x="207502" y="665589"/>
                  <a:pt x="209523" y="704863"/>
                  <a:pt x="213466" y="743576"/>
                </a:cubicBezTo>
                <a:lnTo>
                  <a:pt x="222102" y="800003"/>
                </a:lnTo>
                <a:lnTo>
                  <a:pt x="218977" y="802162"/>
                </a:lnTo>
                <a:lnTo>
                  <a:pt x="210063" y="743922"/>
                </a:lnTo>
                <a:cubicBezTo>
                  <a:pt x="206108" y="705095"/>
                  <a:pt x="204081" y="665706"/>
                  <a:pt x="204081" y="625852"/>
                </a:cubicBezTo>
                <a:cubicBezTo>
                  <a:pt x="204081" y="506291"/>
                  <a:pt x="222320" y="390910"/>
                  <a:pt x="256161" y="282343"/>
                </a:cubicBezTo>
                <a:close/>
                <a:moveTo>
                  <a:pt x="263001" y="148848"/>
                </a:moveTo>
                <a:lnTo>
                  <a:pt x="265247" y="152098"/>
                </a:lnTo>
                <a:lnTo>
                  <a:pt x="260657" y="161611"/>
                </a:lnTo>
                <a:cubicBezTo>
                  <a:pt x="200160" y="304390"/>
                  <a:pt x="166686" y="461287"/>
                  <a:pt x="166686" y="625852"/>
                </a:cubicBezTo>
                <a:cubicBezTo>
                  <a:pt x="166686" y="666993"/>
                  <a:pt x="168778" y="707655"/>
                  <a:pt x="172862" y="747737"/>
                </a:cubicBezTo>
                <a:lnTo>
                  <a:pt x="184806" y="825769"/>
                </a:lnTo>
                <a:lnTo>
                  <a:pt x="181676" y="827932"/>
                </a:lnTo>
                <a:lnTo>
                  <a:pt x="169458" y="748096"/>
                </a:lnTo>
                <a:cubicBezTo>
                  <a:pt x="165363" y="707897"/>
                  <a:pt x="163265" y="667115"/>
                  <a:pt x="163265" y="625852"/>
                </a:cubicBezTo>
                <a:cubicBezTo>
                  <a:pt x="163265" y="460801"/>
                  <a:pt x="196832" y="303447"/>
                  <a:pt x="257497" y="160257"/>
                </a:cubicBezTo>
                <a:close/>
                <a:moveTo>
                  <a:pt x="236358" y="110283"/>
                </a:moveTo>
                <a:lnTo>
                  <a:pt x="238588" y="113509"/>
                </a:lnTo>
                <a:lnTo>
                  <a:pt x="223047" y="145722"/>
                </a:lnTo>
                <a:cubicBezTo>
                  <a:pt x="160485" y="293383"/>
                  <a:pt x="125869" y="455650"/>
                  <a:pt x="125869" y="625851"/>
                </a:cubicBezTo>
                <a:cubicBezTo>
                  <a:pt x="125869" y="668401"/>
                  <a:pt x="128033" y="710456"/>
                  <a:pt x="132255" y="751910"/>
                </a:cubicBezTo>
                <a:lnTo>
                  <a:pt x="147503" y="851540"/>
                </a:lnTo>
                <a:lnTo>
                  <a:pt x="144379" y="853698"/>
                </a:lnTo>
                <a:lnTo>
                  <a:pt x="128852" y="752256"/>
                </a:lnTo>
                <a:cubicBezTo>
                  <a:pt x="124618" y="710688"/>
                  <a:pt x="122448" y="668518"/>
                  <a:pt x="122448" y="625851"/>
                </a:cubicBezTo>
                <a:cubicBezTo>
                  <a:pt x="122448" y="455183"/>
                  <a:pt x="157161" y="292470"/>
                  <a:pt x="219898" y="144400"/>
                </a:cubicBezTo>
                <a:close/>
                <a:moveTo>
                  <a:pt x="209700" y="71694"/>
                </a:moveTo>
                <a:lnTo>
                  <a:pt x="211946" y="74946"/>
                </a:lnTo>
                <a:lnTo>
                  <a:pt x="185449" y="129866"/>
                </a:lnTo>
                <a:cubicBezTo>
                  <a:pt x="120816" y="282408"/>
                  <a:pt x="85053" y="450034"/>
                  <a:pt x="85053" y="625852"/>
                </a:cubicBezTo>
                <a:cubicBezTo>
                  <a:pt x="85053" y="669807"/>
                  <a:pt x="87288" y="713249"/>
                  <a:pt x="91651" y="756072"/>
                </a:cubicBezTo>
                <a:lnTo>
                  <a:pt x="110207" y="877306"/>
                </a:lnTo>
                <a:lnTo>
                  <a:pt x="107077" y="879468"/>
                </a:lnTo>
                <a:lnTo>
                  <a:pt x="88247" y="756431"/>
                </a:lnTo>
                <a:cubicBezTo>
                  <a:pt x="83873" y="713490"/>
                  <a:pt x="81632" y="669928"/>
                  <a:pt x="81632" y="625852"/>
                </a:cubicBezTo>
                <a:cubicBezTo>
                  <a:pt x="81632" y="449548"/>
                  <a:pt x="117487" y="281465"/>
                  <a:pt x="182289" y="128512"/>
                </a:cubicBezTo>
                <a:close/>
                <a:moveTo>
                  <a:pt x="183058" y="33131"/>
                </a:moveTo>
                <a:lnTo>
                  <a:pt x="185287" y="36357"/>
                </a:lnTo>
                <a:lnTo>
                  <a:pt x="147840" y="113977"/>
                </a:lnTo>
                <a:cubicBezTo>
                  <a:pt x="81142" y="271402"/>
                  <a:pt x="44237" y="444397"/>
                  <a:pt x="44237" y="625852"/>
                </a:cubicBezTo>
                <a:cubicBezTo>
                  <a:pt x="44237" y="716579"/>
                  <a:pt x="53463" y="805192"/>
                  <a:pt x="71026" y="890800"/>
                </a:cubicBezTo>
                <a:lnTo>
                  <a:pt x="73996" y="902322"/>
                </a:lnTo>
                <a:lnTo>
                  <a:pt x="71003" y="904390"/>
                </a:lnTo>
                <a:lnTo>
                  <a:pt x="67676" y="891483"/>
                </a:lnTo>
                <a:cubicBezTo>
                  <a:pt x="50066" y="805653"/>
                  <a:pt x="40816" y="716812"/>
                  <a:pt x="40816" y="625852"/>
                </a:cubicBezTo>
                <a:cubicBezTo>
                  <a:pt x="40816" y="443931"/>
                  <a:pt x="77818" y="270489"/>
                  <a:pt x="144691" y="112656"/>
                </a:cubicBezTo>
                <a:close/>
                <a:moveTo>
                  <a:pt x="153297" y="0"/>
                </a:moveTo>
                <a:lnTo>
                  <a:pt x="155380" y="2008"/>
                </a:lnTo>
                <a:lnTo>
                  <a:pt x="106055" y="106230"/>
                </a:lnTo>
                <a:cubicBezTo>
                  <a:pt x="38717" y="268773"/>
                  <a:pt x="3421" y="444592"/>
                  <a:pt x="3421" y="625852"/>
                </a:cubicBezTo>
                <a:cubicBezTo>
                  <a:pt x="3421" y="716482"/>
                  <a:pt x="12245" y="805752"/>
                  <a:pt x="29487" y="892682"/>
                </a:cubicBezTo>
                <a:lnTo>
                  <a:pt x="38095" y="927124"/>
                </a:lnTo>
                <a:lnTo>
                  <a:pt x="35131" y="929172"/>
                </a:lnTo>
                <a:lnTo>
                  <a:pt x="27641" y="900045"/>
                </a:lnTo>
                <a:cubicBezTo>
                  <a:pt x="9518" y="811478"/>
                  <a:pt x="0" y="719777"/>
                  <a:pt x="0" y="625852"/>
                </a:cubicBezTo>
                <a:cubicBezTo>
                  <a:pt x="0" y="438003"/>
                  <a:pt x="38071" y="259045"/>
                  <a:pt x="106918" y="96275"/>
                </a:cubicBezTo>
                <a:close/>
              </a:path>
            </a:pathLst>
          </a:custGeom>
          <a:solidFill>
            <a:srgbClr val="FEF1FF"/>
          </a:solidFill>
          <a:ln w="7756" cap="flat">
            <a:noFill/>
            <a:prstDash val="solid"/>
            <a:miter/>
          </a:ln>
        </p:spPr>
        <p:txBody>
          <a:bodyPr rtlCol="0" anchor="ctr"/>
          <a:lstStyle/>
          <a:p>
            <a:endParaRPr lang="en-US"/>
          </a:p>
        </p:txBody>
      </p:sp>
      <p:sp>
        <p:nvSpPr>
          <p:cNvPr id="7" name="Freeform 6">
            <a:extLst>
              <a:ext uri="{FF2B5EF4-FFF2-40B4-BE49-F238E27FC236}">
                <a16:creationId xmlns:a16="http://schemas.microsoft.com/office/drawing/2014/main" id="{4E32D0B4-1B63-ACB7-1799-9387AE90B86B}"/>
              </a:ext>
            </a:extLst>
          </p:cNvPr>
          <p:cNvSpPr/>
          <p:nvPr userDrawn="1"/>
        </p:nvSpPr>
        <p:spPr>
          <a:xfrm>
            <a:off x="456964" y="3022457"/>
            <a:ext cx="809896" cy="736266"/>
          </a:xfrm>
          <a:custGeom>
            <a:avLst/>
            <a:gdLst>
              <a:gd name="connsiteX0" fmla="*/ 809896 w 809896"/>
              <a:gd name="connsiteY0" fmla="*/ 451093 h 736266"/>
              <a:gd name="connsiteX1" fmla="*/ 809896 w 809896"/>
              <a:gd name="connsiteY1" fmla="*/ 455203 h 736266"/>
              <a:gd name="connsiteX2" fmla="*/ 744513 w 809896"/>
              <a:gd name="connsiteY2" fmla="*/ 504096 h 736266"/>
              <a:gd name="connsiteX3" fmla="*/ 117800 w 809896"/>
              <a:gd name="connsiteY3" fmla="*/ 731292 h 736266"/>
              <a:gd name="connsiteX4" fmla="*/ 19298 w 809896"/>
              <a:gd name="connsiteY4" fmla="*/ 736266 h 736266"/>
              <a:gd name="connsiteX5" fmla="*/ 17094 w 809896"/>
              <a:gd name="connsiteY5" fmla="*/ 732998 h 736266"/>
              <a:gd name="connsiteX6" fmla="*/ 113438 w 809896"/>
              <a:gd name="connsiteY6" fmla="*/ 728304 h 736266"/>
              <a:gd name="connsiteX7" fmla="*/ 736255 w 809896"/>
              <a:gd name="connsiteY7" fmla="*/ 505785 h 736266"/>
              <a:gd name="connsiteX8" fmla="*/ 809896 w 809896"/>
              <a:gd name="connsiteY8" fmla="*/ 398843 h 736266"/>
              <a:gd name="connsiteX9" fmla="*/ 809896 w 809896"/>
              <a:gd name="connsiteY9" fmla="*/ 403131 h 736266"/>
              <a:gd name="connsiteX10" fmla="*/ 720987 w 809896"/>
              <a:gd name="connsiteY10" fmla="*/ 469659 h 736266"/>
              <a:gd name="connsiteX11" fmla="*/ 113398 w 809896"/>
              <a:gd name="connsiteY11" fmla="*/ 690337 h 736266"/>
              <a:gd name="connsiteX12" fmla="*/ 5351 w 809896"/>
              <a:gd name="connsiteY12" fmla="*/ 695811 h 736266"/>
              <a:gd name="connsiteX13" fmla="*/ 4662 w 809896"/>
              <a:gd name="connsiteY13" fmla="*/ 692397 h 736266"/>
              <a:gd name="connsiteX14" fmla="*/ 113050 w 809896"/>
              <a:gd name="connsiteY14" fmla="*/ 686906 h 736266"/>
              <a:gd name="connsiteX15" fmla="*/ 719068 w 809896"/>
              <a:gd name="connsiteY15" fmla="*/ 466805 h 736266"/>
              <a:gd name="connsiteX16" fmla="*/ 809896 w 809896"/>
              <a:gd name="connsiteY16" fmla="*/ 345115 h 736266"/>
              <a:gd name="connsiteX17" fmla="*/ 809896 w 809896"/>
              <a:gd name="connsiteY17" fmla="*/ 349810 h 736266"/>
              <a:gd name="connsiteX18" fmla="*/ 797304 w 809896"/>
              <a:gd name="connsiteY18" fmla="*/ 361256 h 736266"/>
              <a:gd name="connsiteX19" fmla="*/ 109203 w 809896"/>
              <a:gd name="connsiteY19" fmla="*/ 649397 h 736266"/>
              <a:gd name="connsiteX20" fmla="*/ 0 w 809896"/>
              <a:gd name="connsiteY20" fmla="*/ 654929 h 736266"/>
              <a:gd name="connsiteX21" fmla="*/ 0 w 809896"/>
              <a:gd name="connsiteY21" fmla="*/ 651479 h 736266"/>
              <a:gd name="connsiteX22" fmla="*/ 108841 w 809896"/>
              <a:gd name="connsiteY22" fmla="*/ 645965 h 736266"/>
              <a:gd name="connsiteX23" fmla="*/ 795087 w 809896"/>
              <a:gd name="connsiteY23" fmla="*/ 358577 h 736266"/>
              <a:gd name="connsiteX24" fmla="*/ 809896 w 809896"/>
              <a:gd name="connsiteY24" fmla="*/ 289615 h 736266"/>
              <a:gd name="connsiteX25" fmla="*/ 809896 w 809896"/>
              <a:gd name="connsiteY25" fmla="*/ 294254 h 736266"/>
              <a:gd name="connsiteX26" fmla="*/ 771125 w 809896"/>
              <a:gd name="connsiteY26" fmla="*/ 329500 h 736266"/>
              <a:gd name="connsiteX27" fmla="*/ 104995 w 809896"/>
              <a:gd name="connsiteY27" fmla="*/ 608456 h 736266"/>
              <a:gd name="connsiteX28" fmla="*/ 0 w 809896"/>
              <a:gd name="connsiteY28" fmla="*/ 613775 h 736266"/>
              <a:gd name="connsiteX29" fmla="*/ 0 w 809896"/>
              <a:gd name="connsiteY29" fmla="*/ 610327 h 736266"/>
              <a:gd name="connsiteX30" fmla="*/ 104646 w 809896"/>
              <a:gd name="connsiteY30" fmla="*/ 605025 h 736266"/>
              <a:gd name="connsiteX31" fmla="*/ 768941 w 809896"/>
              <a:gd name="connsiteY31" fmla="*/ 326846 h 736266"/>
              <a:gd name="connsiteX32" fmla="*/ 809896 w 809896"/>
              <a:gd name="connsiteY32" fmla="*/ 234059 h 736266"/>
              <a:gd name="connsiteX33" fmla="*/ 809896 w 809896"/>
              <a:gd name="connsiteY33" fmla="*/ 238754 h 736266"/>
              <a:gd name="connsiteX34" fmla="*/ 744979 w 809896"/>
              <a:gd name="connsiteY34" fmla="*/ 297767 h 736266"/>
              <a:gd name="connsiteX35" fmla="*/ 100799 w 809896"/>
              <a:gd name="connsiteY35" fmla="*/ 567515 h 736266"/>
              <a:gd name="connsiteX36" fmla="*/ 0 w 809896"/>
              <a:gd name="connsiteY36" fmla="*/ 572622 h 736266"/>
              <a:gd name="connsiteX37" fmla="*/ 0 w 809896"/>
              <a:gd name="connsiteY37" fmla="*/ 569172 h 736266"/>
              <a:gd name="connsiteX38" fmla="*/ 100438 w 809896"/>
              <a:gd name="connsiteY38" fmla="*/ 564084 h 736266"/>
              <a:gd name="connsiteX39" fmla="*/ 742762 w 809896"/>
              <a:gd name="connsiteY39" fmla="*/ 295088 h 736266"/>
              <a:gd name="connsiteX40" fmla="*/ 809896 w 809896"/>
              <a:gd name="connsiteY40" fmla="*/ 176519 h 736266"/>
              <a:gd name="connsiteX41" fmla="*/ 809896 w 809896"/>
              <a:gd name="connsiteY41" fmla="*/ 181622 h 736266"/>
              <a:gd name="connsiteX42" fmla="*/ 801644 w 809896"/>
              <a:gd name="connsiteY42" fmla="*/ 190700 h 736266"/>
              <a:gd name="connsiteX43" fmla="*/ 96591 w 809896"/>
              <a:gd name="connsiteY43" fmla="*/ 526575 h 736266"/>
              <a:gd name="connsiteX44" fmla="*/ 0 w 809896"/>
              <a:gd name="connsiteY44" fmla="*/ 531468 h 736266"/>
              <a:gd name="connsiteX45" fmla="*/ 0 w 809896"/>
              <a:gd name="connsiteY45" fmla="*/ 528020 h 736266"/>
              <a:gd name="connsiteX46" fmla="*/ 96242 w 809896"/>
              <a:gd name="connsiteY46" fmla="*/ 523144 h 736266"/>
              <a:gd name="connsiteX47" fmla="*/ 799214 w 809896"/>
              <a:gd name="connsiteY47" fmla="*/ 188270 h 736266"/>
              <a:gd name="connsiteX48" fmla="*/ 805735 w 809896"/>
              <a:gd name="connsiteY48" fmla="*/ 119981 h 736266"/>
              <a:gd name="connsiteX49" fmla="*/ 806589 w 809896"/>
              <a:gd name="connsiteY49" fmla="*/ 124208 h 736266"/>
              <a:gd name="connsiteX50" fmla="*/ 772572 w 809896"/>
              <a:gd name="connsiteY50" fmla="*/ 161628 h 736266"/>
              <a:gd name="connsiteX51" fmla="*/ 92396 w 809896"/>
              <a:gd name="connsiteY51" fmla="*/ 485635 h 736266"/>
              <a:gd name="connsiteX52" fmla="*/ 0 w 809896"/>
              <a:gd name="connsiteY52" fmla="*/ 490316 h 736266"/>
              <a:gd name="connsiteX53" fmla="*/ 0 w 809896"/>
              <a:gd name="connsiteY53" fmla="*/ 486865 h 736266"/>
              <a:gd name="connsiteX54" fmla="*/ 92034 w 809896"/>
              <a:gd name="connsiteY54" fmla="*/ 482202 h 736266"/>
              <a:gd name="connsiteX55" fmla="*/ 770113 w 809896"/>
              <a:gd name="connsiteY55" fmla="*/ 159168 h 736266"/>
              <a:gd name="connsiteX56" fmla="*/ 791353 w 809896"/>
              <a:gd name="connsiteY56" fmla="*/ 74750 h 736266"/>
              <a:gd name="connsiteX57" fmla="*/ 793329 w 809896"/>
              <a:gd name="connsiteY57" fmla="*/ 77680 h 736266"/>
              <a:gd name="connsiteX58" fmla="*/ 743471 w 809896"/>
              <a:gd name="connsiteY58" fmla="*/ 132526 h 736266"/>
              <a:gd name="connsiteX59" fmla="*/ 88187 w 809896"/>
              <a:gd name="connsiteY59" fmla="*/ 444693 h 736266"/>
              <a:gd name="connsiteX60" fmla="*/ 0 w 809896"/>
              <a:gd name="connsiteY60" fmla="*/ 449161 h 736266"/>
              <a:gd name="connsiteX61" fmla="*/ 0 w 809896"/>
              <a:gd name="connsiteY61" fmla="*/ 445713 h 736266"/>
              <a:gd name="connsiteX62" fmla="*/ 87838 w 809896"/>
              <a:gd name="connsiteY62" fmla="*/ 441263 h 736266"/>
              <a:gd name="connsiteX63" fmla="*/ 741041 w 809896"/>
              <a:gd name="connsiteY63" fmla="*/ 130096 h 736266"/>
              <a:gd name="connsiteX64" fmla="*/ 767229 w 809896"/>
              <a:gd name="connsiteY64" fmla="*/ 40174 h 736266"/>
              <a:gd name="connsiteX65" fmla="*/ 768718 w 809896"/>
              <a:gd name="connsiteY65" fmla="*/ 41178 h 736266"/>
              <a:gd name="connsiteX66" fmla="*/ 769695 w 809896"/>
              <a:gd name="connsiteY66" fmla="*/ 42626 h 736266"/>
              <a:gd name="connsiteX67" fmla="*/ 714400 w 809896"/>
              <a:gd name="connsiteY67" fmla="*/ 103454 h 736266"/>
              <a:gd name="connsiteX68" fmla="*/ 83992 w 809896"/>
              <a:gd name="connsiteY68" fmla="*/ 403754 h 736266"/>
              <a:gd name="connsiteX69" fmla="*/ 0 w 809896"/>
              <a:gd name="connsiteY69" fmla="*/ 408009 h 736266"/>
              <a:gd name="connsiteX70" fmla="*/ 0 w 809896"/>
              <a:gd name="connsiteY70" fmla="*/ 404559 h 736266"/>
              <a:gd name="connsiteX71" fmla="*/ 83630 w 809896"/>
              <a:gd name="connsiteY71" fmla="*/ 400322 h 736266"/>
              <a:gd name="connsiteX72" fmla="*/ 711940 w 809896"/>
              <a:gd name="connsiteY72" fmla="*/ 100995 h 736266"/>
              <a:gd name="connsiteX73" fmla="*/ 729867 w 809896"/>
              <a:gd name="connsiteY73" fmla="*/ 14983 h 736266"/>
              <a:gd name="connsiteX74" fmla="*/ 732717 w 809896"/>
              <a:gd name="connsiteY74" fmla="*/ 16905 h 736266"/>
              <a:gd name="connsiteX75" fmla="*/ 685299 w 809896"/>
              <a:gd name="connsiteY75" fmla="*/ 74353 h 736266"/>
              <a:gd name="connsiteX76" fmla="*/ 79784 w 809896"/>
              <a:gd name="connsiteY76" fmla="*/ 362812 h 736266"/>
              <a:gd name="connsiteX77" fmla="*/ 0 w 809896"/>
              <a:gd name="connsiteY77" fmla="*/ 366854 h 736266"/>
              <a:gd name="connsiteX78" fmla="*/ 0 w 809896"/>
              <a:gd name="connsiteY78" fmla="*/ 363406 h 736266"/>
              <a:gd name="connsiteX79" fmla="*/ 79435 w 809896"/>
              <a:gd name="connsiteY79" fmla="*/ 359381 h 736266"/>
              <a:gd name="connsiteX80" fmla="*/ 682868 w 809896"/>
              <a:gd name="connsiteY80" fmla="*/ 71923 h 736266"/>
              <a:gd name="connsiteX81" fmla="*/ 686284 w 809896"/>
              <a:gd name="connsiteY81" fmla="*/ 3428 h 736266"/>
              <a:gd name="connsiteX82" fmla="*/ 690132 w 809896"/>
              <a:gd name="connsiteY82" fmla="*/ 4205 h 736266"/>
              <a:gd name="connsiteX83" fmla="*/ 656227 w 809896"/>
              <a:gd name="connsiteY83" fmla="*/ 45281 h 736266"/>
              <a:gd name="connsiteX84" fmla="*/ 75587 w 809896"/>
              <a:gd name="connsiteY84" fmla="*/ 321872 h 736266"/>
              <a:gd name="connsiteX85" fmla="*/ 0 w 809896"/>
              <a:gd name="connsiteY85" fmla="*/ 325702 h 736266"/>
              <a:gd name="connsiteX86" fmla="*/ 0 w 809896"/>
              <a:gd name="connsiteY86" fmla="*/ 322252 h 736266"/>
              <a:gd name="connsiteX87" fmla="*/ 75226 w 809896"/>
              <a:gd name="connsiteY87" fmla="*/ 318441 h 736266"/>
              <a:gd name="connsiteX88" fmla="*/ 653767 w 809896"/>
              <a:gd name="connsiteY88" fmla="*/ 42822 h 736266"/>
              <a:gd name="connsiteX89" fmla="*/ 636044 w 809896"/>
              <a:gd name="connsiteY89" fmla="*/ 0 h 736266"/>
              <a:gd name="connsiteX90" fmla="*/ 640480 w 809896"/>
              <a:gd name="connsiteY90" fmla="*/ 0 h 736266"/>
              <a:gd name="connsiteX91" fmla="*/ 627126 w 809896"/>
              <a:gd name="connsiteY91" fmla="*/ 16179 h 736266"/>
              <a:gd name="connsiteX92" fmla="*/ 71379 w 809896"/>
              <a:gd name="connsiteY92" fmla="*/ 280931 h 736266"/>
              <a:gd name="connsiteX93" fmla="*/ 0 w 809896"/>
              <a:gd name="connsiteY93" fmla="*/ 284547 h 736266"/>
              <a:gd name="connsiteX94" fmla="*/ 0 w 809896"/>
              <a:gd name="connsiteY94" fmla="*/ 281098 h 736266"/>
              <a:gd name="connsiteX95" fmla="*/ 71030 w 809896"/>
              <a:gd name="connsiteY95" fmla="*/ 277500 h 736266"/>
              <a:gd name="connsiteX96" fmla="*/ 624695 w 809896"/>
              <a:gd name="connsiteY96" fmla="*/ 13749 h 736266"/>
              <a:gd name="connsiteX97" fmla="*/ 576996 w 809896"/>
              <a:gd name="connsiteY97" fmla="*/ 0 h 736266"/>
              <a:gd name="connsiteX98" fmla="*/ 582435 w 809896"/>
              <a:gd name="connsiteY98" fmla="*/ 0 h 736266"/>
              <a:gd name="connsiteX99" fmla="*/ 468074 w 809896"/>
              <a:gd name="connsiteY99" fmla="*/ 94396 h 736266"/>
              <a:gd name="connsiteX100" fmla="*/ 67184 w 809896"/>
              <a:gd name="connsiteY100" fmla="*/ 239991 h 736266"/>
              <a:gd name="connsiteX101" fmla="*/ 0 w 809896"/>
              <a:gd name="connsiteY101" fmla="*/ 243395 h 736266"/>
              <a:gd name="connsiteX102" fmla="*/ 0 w 809896"/>
              <a:gd name="connsiteY102" fmla="*/ 239945 h 736266"/>
              <a:gd name="connsiteX103" fmla="*/ 66822 w 809896"/>
              <a:gd name="connsiteY103" fmla="*/ 236559 h 736266"/>
              <a:gd name="connsiteX104" fmla="*/ 466121 w 809896"/>
              <a:gd name="connsiteY104" fmla="*/ 91521 h 7362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Lst>
            <a:rect l="l" t="t" r="r" b="b"/>
            <a:pathLst>
              <a:path w="809896" h="736266">
                <a:moveTo>
                  <a:pt x="809896" y="451093"/>
                </a:moveTo>
                <a:lnTo>
                  <a:pt x="809896" y="455203"/>
                </a:lnTo>
                <a:lnTo>
                  <a:pt x="744513" y="504096"/>
                </a:lnTo>
                <a:cubicBezTo>
                  <a:pt x="562067" y="627355"/>
                  <a:pt x="348374" y="707876"/>
                  <a:pt x="117800" y="731292"/>
                </a:cubicBezTo>
                <a:lnTo>
                  <a:pt x="19298" y="736266"/>
                </a:lnTo>
                <a:lnTo>
                  <a:pt x="17094" y="732998"/>
                </a:lnTo>
                <a:lnTo>
                  <a:pt x="113438" y="728304"/>
                </a:lnTo>
                <a:cubicBezTo>
                  <a:pt x="337813" y="706318"/>
                  <a:pt x="550580" y="630008"/>
                  <a:pt x="736255" y="505785"/>
                </a:cubicBezTo>
                <a:close/>
                <a:moveTo>
                  <a:pt x="809896" y="398843"/>
                </a:moveTo>
                <a:lnTo>
                  <a:pt x="809896" y="403131"/>
                </a:lnTo>
                <a:lnTo>
                  <a:pt x="720987" y="469659"/>
                </a:lnTo>
                <a:cubicBezTo>
                  <a:pt x="543985" y="589342"/>
                  <a:pt x="336775" y="667582"/>
                  <a:pt x="113398" y="690337"/>
                </a:cubicBezTo>
                <a:lnTo>
                  <a:pt x="5351" y="695811"/>
                </a:lnTo>
                <a:lnTo>
                  <a:pt x="4662" y="692397"/>
                </a:lnTo>
                <a:lnTo>
                  <a:pt x="113050" y="686906"/>
                </a:lnTo>
                <a:cubicBezTo>
                  <a:pt x="335852" y="664211"/>
                  <a:pt x="542526" y="586176"/>
                  <a:pt x="719068" y="466805"/>
                </a:cubicBezTo>
                <a:close/>
                <a:moveTo>
                  <a:pt x="809896" y="345115"/>
                </a:moveTo>
                <a:lnTo>
                  <a:pt x="809896" y="349810"/>
                </a:lnTo>
                <a:lnTo>
                  <a:pt x="797304" y="361256"/>
                </a:lnTo>
                <a:cubicBezTo>
                  <a:pt x="606178" y="519053"/>
                  <a:pt x="368975" y="622936"/>
                  <a:pt x="109203" y="649397"/>
                </a:cubicBezTo>
                <a:lnTo>
                  <a:pt x="0" y="654929"/>
                </a:lnTo>
                <a:lnTo>
                  <a:pt x="0" y="651479"/>
                </a:lnTo>
                <a:lnTo>
                  <a:pt x="108841" y="645965"/>
                </a:lnTo>
                <a:cubicBezTo>
                  <a:pt x="367902" y="619573"/>
                  <a:pt x="604469" y="515959"/>
                  <a:pt x="795087" y="358577"/>
                </a:cubicBezTo>
                <a:close/>
                <a:moveTo>
                  <a:pt x="809896" y="289615"/>
                </a:moveTo>
                <a:lnTo>
                  <a:pt x="809896" y="294254"/>
                </a:lnTo>
                <a:lnTo>
                  <a:pt x="771125" y="329500"/>
                </a:lnTo>
                <a:cubicBezTo>
                  <a:pt x="586097" y="482265"/>
                  <a:pt x="356465" y="582838"/>
                  <a:pt x="104995" y="608456"/>
                </a:cubicBezTo>
                <a:lnTo>
                  <a:pt x="0" y="613775"/>
                </a:lnTo>
                <a:lnTo>
                  <a:pt x="0" y="610327"/>
                </a:lnTo>
                <a:lnTo>
                  <a:pt x="104646" y="605025"/>
                </a:lnTo>
                <a:cubicBezTo>
                  <a:pt x="355427" y="579479"/>
                  <a:pt x="584425" y="479187"/>
                  <a:pt x="768941" y="326846"/>
                </a:cubicBezTo>
                <a:close/>
                <a:moveTo>
                  <a:pt x="809896" y="234059"/>
                </a:moveTo>
                <a:lnTo>
                  <a:pt x="809896" y="238754"/>
                </a:lnTo>
                <a:lnTo>
                  <a:pt x="744979" y="297767"/>
                </a:lnTo>
                <a:cubicBezTo>
                  <a:pt x="566053" y="445492"/>
                  <a:pt x="343990" y="542744"/>
                  <a:pt x="100799" y="567515"/>
                </a:cubicBezTo>
                <a:lnTo>
                  <a:pt x="0" y="572622"/>
                </a:lnTo>
                <a:lnTo>
                  <a:pt x="0" y="569172"/>
                </a:lnTo>
                <a:lnTo>
                  <a:pt x="100438" y="564084"/>
                </a:lnTo>
                <a:cubicBezTo>
                  <a:pt x="342917" y="539380"/>
                  <a:pt x="564343" y="442397"/>
                  <a:pt x="742762" y="295088"/>
                </a:cubicBezTo>
                <a:close/>
                <a:moveTo>
                  <a:pt x="809896" y="176519"/>
                </a:moveTo>
                <a:lnTo>
                  <a:pt x="809896" y="181622"/>
                </a:lnTo>
                <a:lnTo>
                  <a:pt x="801644" y="190700"/>
                </a:lnTo>
                <a:cubicBezTo>
                  <a:pt x="616901" y="375444"/>
                  <a:pt x="370628" y="498658"/>
                  <a:pt x="96591" y="526575"/>
                </a:cubicBezTo>
                <a:lnTo>
                  <a:pt x="0" y="531468"/>
                </a:lnTo>
                <a:lnTo>
                  <a:pt x="0" y="528020"/>
                </a:lnTo>
                <a:lnTo>
                  <a:pt x="96242" y="523144"/>
                </a:lnTo>
                <a:cubicBezTo>
                  <a:pt x="369476" y="495311"/>
                  <a:pt x="615020" y="372465"/>
                  <a:pt x="799214" y="188270"/>
                </a:cubicBezTo>
                <a:close/>
                <a:moveTo>
                  <a:pt x="805735" y="119981"/>
                </a:moveTo>
                <a:lnTo>
                  <a:pt x="806589" y="124208"/>
                </a:lnTo>
                <a:lnTo>
                  <a:pt x="772572" y="161628"/>
                </a:lnTo>
                <a:cubicBezTo>
                  <a:pt x="594354" y="339848"/>
                  <a:pt x="356774" y="458705"/>
                  <a:pt x="92396" y="485635"/>
                </a:cubicBezTo>
                <a:lnTo>
                  <a:pt x="0" y="490316"/>
                </a:lnTo>
                <a:lnTo>
                  <a:pt x="0" y="486865"/>
                </a:lnTo>
                <a:lnTo>
                  <a:pt x="92034" y="482202"/>
                </a:lnTo>
                <a:cubicBezTo>
                  <a:pt x="355582" y="455352"/>
                  <a:pt x="592435" y="336848"/>
                  <a:pt x="770113" y="159168"/>
                </a:cubicBezTo>
                <a:close/>
                <a:moveTo>
                  <a:pt x="791353" y="74750"/>
                </a:moveTo>
                <a:lnTo>
                  <a:pt x="793329" y="77680"/>
                </a:lnTo>
                <a:lnTo>
                  <a:pt x="743471" y="132526"/>
                </a:lnTo>
                <a:cubicBezTo>
                  <a:pt x="571769" y="304230"/>
                  <a:pt x="342880" y="418747"/>
                  <a:pt x="88187" y="444693"/>
                </a:cubicBezTo>
                <a:lnTo>
                  <a:pt x="0" y="449161"/>
                </a:lnTo>
                <a:lnTo>
                  <a:pt x="0" y="445713"/>
                </a:lnTo>
                <a:lnTo>
                  <a:pt x="87838" y="441263"/>
                </a:lnTo>
                <a:cubicBezTo>
                  <a:pt x="341727" y="415400"/>
                  <a:pt x="569887" y="301251"/>
                  <a:pt x="741041" y="130096"/>
                </a:cubicBezTo>
                <a:close/>
                <a:moveTo>
                  <a:pt x="767229" y="40174"/>
                </a:moveTo>
                <a:lnTo>
                  <a:pt x="768718" y="41178"/>
                </a:lnTo>
                <a:lnTo>
                  <a:pt x="769695" y="42626"/>
                </a:lnTo>
                <a:lnTo>
                  <a:pt x="714400" y="103454"/>
                </a:lnTo>
                <a:cubicBezTo>
                  <a:pt x="549222" y="268634"/>
                  <a:pt x="329025" y="378795"/>
                  <a:pt x="83992" y="403754"/>
                </a:cubicBezTo>
                <a:lnTo>
                  <a:pt x="0" y="408009"/>
                </a:lnTo>
                <a:lnTo>
                  <a:pt x="0" y="404559"/>
                </a:lnTo>
                <a:lnTo>
                  <a:pt x="83630" y="400322"/>
                </a:lnTo>
                <a:cubicBezTo>
                  <a:pt x="327833" y="375442"/>
                  <a:pt x="547302" y="265634"/>
                  <a:pt x="711940" y="100995"/>
                </a:cubicBezTo>
                <a:close/>
                <a:moveTo>
                  <a:pt x="729867" y="14983"/>
                </a:moveTo>
                <a:lnTo>
                  <a:pt x="732717" y="16905"/>
                </a:lnTo>
                <a:lnTo>
                  <a:pt x="685299" y="74353"/>
                </a:lnTo>
                <a:cubicBezTo>
                  <a:pt x="526637" y="233016"/>
                  <a:pt x="315131" y="338836"/>
                  <a:pt x="79784" y="362812"/>
                </a:cubicBezTo>
                <a:lnTo>
                  <a:pt x="0" y="366854"/>
                </a:lnTo>
                <a:lnTo>
                  <a:pt x="0" y="363406"/>
                </a:lnTo>
                <a:lnTo>
                  <a:pt x="79435" y="359381"/>
                </a:lnTo>
                <a:cubicBezTo>
                  <a:pt x="313979" y="335489"/>
                  <a:pt x="524755" y="230038"/>
                  <a:pt x="682868" y="71923"/>
                </a:cubicBezTo>
                <a:close/>
                <a:moveTo>
                  <a:pt x="686284" y="3428"/>
                </a:moveTo>
                <a:lnTo>
                  <a:pt x="690132" y="4205"/>
                </a:lnTo>
                <a:lnTo>
                  <a:pt x="656227" y="45281"/>
                </a:lnTo>
                <a:cubicBezTo>
                  <a:pt x="504089" y="197420"/>
                  <a:pt x="301276" y="298884"/>
                  <a:pt x="75587" y="321872"/>
                </a:cubicBezTo>
                <a:lnTo>
                  <a:pt x="0" y="325702"/>
                </a:lnTo>
                <a:lnTo>
                  <a:pt x="0" y="322252"/>
                </a:lnTo>
                <a:lnTo>
                  <a:pt x="75226" y="318441"/>
                </a:lnTo>
                <a:cubicBezTo>
                  <a:pt x="300084" y="295532"/>
                  <a:pt x="502170" y="194421"/>
                  <a:pt x="653767" y="42822"/>
                </a:cubicBezTo>
                <a:close/>
                <a:moveTo>
                  <a:pt x="636044" y="0"/>
                </a:moveTo>
                <a:lnTo>
                  <a:pt x="640480" y="0"/>
                </a:lnTo>
                <a:lnTo>
                  <a:pt x="627126" y="16179"/>
                </a:lnTo>
                <a:cubicBezTo>
                  <a:pt x="481504" y="161802"/>
                  <a:pt x="287383" y="258925"/>
                  <a:pt x="71379" y="280931"/>
                </a:cubicBezTo>
                <a:lnTo>
                  <a:pt x="0" y="284547"/>
                </a:lnTo>
                <a:lnTo>
                  <a:pt x="0" y="281098"/>
                </a:lnTo>
                <a:lnTo>
                  <a:pt x="71030" y="277500"/>
                </a:lnTo>
                <a:cubicBezTo>
                  <a:pt x="286230" y="255578"/>
                  <a:pt x="479622" y="158824"/>
                  <a:pt x="624695" y="13749"/>
                </a:cubicBezTo>
                <a:close/>
                <a:moveTo>
                  <a:pt x="576996" y="0"/>
                </a:moveTo>
                <a:lnTo>
                  <a:pt x="582435" y="0"/>
                </a:lnTo>
                <a:lnTo>
                  <a:pt x="468074" y="94396"/>
                </a:lnTo>
                <a:cubicBezTo>
                  <a:pt x="351290" y="173359"/>
                  <a:pt x="214572" y="224978"/>
                  <a:pt x="67184" y="239991"/>
                </a:cubicBezTo>
                <a:lnTo>
                  <a:pt x="0" y="243395"/>
                </a:lnTo>
                <a:lnTo>
                  <a:pt x="0" y="239945"/>
                </a:lnTo>
                <a:lnTo>
                  <a:pt x="66822" y="236559"/>
                </a:lnTo>
                <a:cubicBezTo>
                  <a:pt x="213618" y="221603"/>
                  <a:pt x="349795" y="170180"/>
                  <a:pt x="466121" y="91521"/>
                </a:cubicBezTo>
                <a:close/>
              </a:path>
            </a:pathLst>
          </a:custGeom>
          <a:solidFill>
            <a:srgbClr val="FEF1FF"/>
          </a:solidFill>
          <a:ln w="7892" cap="flat">
            <a:noFill/>
            <a:prstDash val="solid"/>
            <a:miter/>
          </a:ln>
        </p:spPr>
        <p:txBody>
          <a:bodyPr rtlCol="0" anchor="ctr"/>
          <a:lstStyle/>
          <a:p>
            <a:endParaRPr lang="en-US"/>
          </a:p>
        </p:txBody>
      </p:sp>
      <p:sp>
        <p:nvSpPr>
          <p:cNvPr id="8" name="Graphic 41">
            <a:extLst>
              <a:ext uri="{FF2B5EF4-FFF2-40B4-BE49-F238E27FC236}">
                <a16:creationId xmlns:a16="http://schemas.microsoft.com/office/drawing/2014/main" id="{8FD22466-2B51-A2C4-FC95-C008EFB793C6}"/>
              </a:ext>
            </a:extLst>
          </p:cNvPr>
          <p:cNvSpPr/>
          <p:nvPr userDrawn="1"/>
        </p:nvSpPr>
        <p:spPr>
          <a:xfrm>
            <a:off x="10242565" y="456933"/>
            <a:ext cx="1492211" cy="309247"/>
          </a:xfrm>
          <a:custGeom>
            <a:avLst/>
            <a:gdLst>
              <a:gd name="connsiteX0" fmla="*/ 420114 w 1492211"/>
              <a:gd name="connsiteY0" fmla="*/ 50 h 309247"/>
              <a:gd name="connsiteX1" fmla="*/ 570196 w 1492211"/>
              <a:gd name="connsiteY1" fmla="*/ 149310 h 309247"/>
              <a:gd name="connsiteX2" fmla="*/ 420114 w 1492211"/>
              <a:gd name="connsiteY2" fmla="*/ 299376 h 309247"/>
              <a:gd name="connsiteX3" fmla="*/ 270468 w 1492211"/>
              <a:gd name="connsiteY3" fmla="*/ 149310 h 309247"/>
              <a:gd name="connsiteX4" fmla="*/ 420114 w 1492211"/>
              <a:gd name="connsiteY4" fmla="*/ 50 h 309247"/>
              <a:gd name="connsiteX5" fmla="*/ 420114 w 1492211"/>
              <a:gd name="connsiteY5" fmla="*/ 251702 h 309247"/>
              <a:gd name="connsiteX6" fmla="*/ 518241 w 1492211"/>
              <a:gd name="connsiteY6" fmla="*/ 149310 h 309247"/>
              <a:gd name="connsiteX7" fmla="*/ 420114 w 1492211"/>
              <a:gd name="connsiteY7" fmla="*/ 46930 h 309247"/>
              <a:gd name="connsiteX8" fmla="*/ 322000 w 1492211"/>
              <a:gd name="connsiteY8" fmla="*/ 149310 h 309247"/>
              <a:gd name="connsiteX9" fmla="*/ 420114 w 1492211"/>
              <a:gd name="connsiteY9" fmla="*/ 251702 h 309247"/>
              <a:gd name="connsiteX10" fmla="*/ 1058244 w 1492211"/>
              <a:gd name="connsiteY10" fmla="*/ 50 h 309247"/>
              <a:gd name="connsiteX11" fmla="*/ 1208313 w 1492211"/>
              <a:gd name="connsiteY11" fmla="*/ 149310 h 309247"/>
              <a:gd name="connsiteX12" fmla="*/ 1058244 w 1492211"/>
              <a:gd name="connsiteY12" fmla="*/ 299376 h 309247"/>
              <a:gd name="connsiteX13" fmla="*/ 908585 w 1492211"/>
              <a:gd name="connsiteY13" fmla="*/ 149310 h 309247"/>
              <a:gd name="connsiteX14" fmla="*/ 1058244 w 1492211"/>
              <a:gd name="connsiteY14" fmla="*/ 50 h 309247"/>
              <a:gd name="connsiteX15" fmla="*/ 1058244 w 1492211"/>
              <a:gd name="connsiteY15" fmla="*/ 251702 h 309247"/>
              <a:gd name="connsiteX16" fmla="*/ 1156359 w 1492211"/>
              <a:gd name="connsiteY16" fmla="*/ 149310 h 309247"/>
              <a:gd name="connsiteX17" fmla="*/ 1058244 w 1492211"/>
              <a:gd name="connsiteY17" fmla="*/ 46930 h 309247"/>
              <a:gd name="connsiteX18" fmla="*/ 960117 w 1492211"/>
              <a:gd name="connsiteY18" fmla="*/ 149310 h 309247"/>
              <a:gd name="connsiteX19" fmla="*/ 1058244 w 1492211"/>
              <a:gd name="connsiteY19" fmla="*/ 251702 h 309247"/>
              <a:gd name="connsiteX20" fmla="*/ 825704 w 1492211"/>
              <a:gd name="connsiteY20" fmla="*/ 5395 h 309247"/>
              <a:gd name="connsiteX21" fmla="*/ 885157 w 1492211"/>
              <a:gd name="connsiteY21" fmla="*/ 5395 h 309247"/>
              <a:gd name="connsiteX22" fmla="*/ 736294 w 1492211"/>
              <a:gd name="connsiteY22" fmla="*/ 309248 h 309247"/>
              <a:gd name="connsiteX23" fmla="*/ 587866 w 1492211"/>
              <a:gd name="connsiteY23" fmla="*/ 5395 h 309247"/>
              <a:gd name="connsiteX24" fmla="*/ 646884 w 1492211"/>
              <a:gd name="connsiteY24" fmla="*/ 5395 h 309247"/>
              <a:gd name="connsiteX25" fmla="*/ 736294 w 1492211"/>
              <a:gd name="connsiteY25" fmla="*/ 207699 h 309247"/>
              <a:gd name="connsiteX26" fmla="*/ 825704 w 1492211"/>
              <a:gd name="connsiteY26" fmla="*/ 5395 h 309247"/>
              <a:gd name="connsiteX27" fmla="*/ 1319385 w 1492211"/>
              <a:gd name="connsiteY27" fmla="*/ 84384 h 309247"/>
              <a:gd name="connsiteX28" fmla="*/ 1382669 w 1492211"/>
              <a:gd name="connsiteY28" fmla="*/ 44933 h 309247"/>
              <a:gd name="connsiteX29" fmla="*/ 1462938 w 1492211"/>
              <a:gd name="connsiteY29" fmla="*/ 67728 h 309247"/>
              <a:gd name="connsiteX30" fmla="*/ 1462938 w 1492211"/>
              <a:gd name="connsiteY30" fmla="*/ 16594 h 309247"/>
              <a:gd name="connsiteX31" fmla="*/ 1383079 w 1492211"/>
              <a:gd name="connsiteY31" fmla="*/ 87 h 309247"/>
              <a:gd name="connsiteX32" fmla="*/ 1265677 w 1492211"/>
              <a:gd name="connsiteY32" fmla="*/ 86902 h 309247"/>
              <a:gd name="connsiteX33" fmla="*/ 1438876 w 1492211"/>
              <a:gd name="connsiteY33" fmla="*/ 216455 h 309247"/>
              <a:gd name="connsiteX34" fmla="*/ 1374337 w 1492211"/>
              <a:gd name="connsiteY34" fmla="*/ 254244 h 309247"/>
              <a:gd name="connsiteX35" fmla="*/ 1278162 w 1492211"/>
              <a:gd name="connsiteY35" fmla="*/ 222272 h 309247"/>
              <a:gd name="connsiteX36" fmla="*/ 1278162 w 1492211"/>
              <a:gd name="connsiteY36" fmla="*/ 222371 h 309247"/>
              <a:gd name="connsiteX37" fmla="*/ 1278162 w 1492211"/>
              <a:gd name="connsiteY37" fmla="*/ 276754 h 309247"/>
              <a:gd name="connsiteX38" fmla="*/ 1374387 w 1492211"/>
              <a:gd name="connsiteY38" fmla="*/ 299078 h 309247"/>
              <a:gd name="connsiteX39" fmla="*/ 1492211 w 1492211"/>
              <a:gd name="connsiteY39" fmla="*/ 212709 h 309247"/>
              <a:gd name="connsiteX40" fmla="*/ 1319460 w 1492211"/>
              <a:gd name="connsiteY40" fmla="*/ 84384 h 309247"/>
              <a:gd name="connsiteX41" fmla="*/ 1319385 w 1492211"/>
              <a:gd name="connsiteY41" fmla="*/ 84384 h 309247"/>
              <a:gd name="connsiteX42" fmla="*/ 53733 w 1492211"/>
              <a:gd name="connsiteY42" fmla="*/ 84310 h 309247"/>
              <a:gd name="connsiteX43" fmla="*/ 117029 w 1492211"/>
              <a:gd name="connsiteY43" fmla="*/ 44859 h 309247"/>
              <a:gd name="connsiteX44" fmla="*/ 196938 w 1492211"/>
              <a:gd name="connsiteY44" fmla="*/ 67443 h 309247"/>
              <a:gd name="connsiteX45" fmla="*/ 196938 w 1492211"/>
              <a:gd name="connsiteY45" fmla="*/ 16334 h 309247"/>
              <a:gd name="connsiteX46" fmla="*/ 117439 w 1492211"/>
              <a:gd name="connsiteY46" fmla="*/ 0 h 309247"/>
              <a:gd name="connsiteX47" fmla="*/ 0 w 1492211"/>
              <a:gd name="connsiteY47" fmla="*/ 86815 h 309247"/>
              <a:gd name="connsiteX48" fmla="*/ 173249 w 1492211"/>
              <a:gd name="connsiteY48" fmla="*/ 216405 h 309247"/>
              <a:gd name="connsiteX49" fmla="*/ 108697 w 1492211"/>
              <a:gd name="connsiteY49" fmla="*/ 254207 h 309247"/>
              <a:gd name="connsiteX50" fmla="*/ 12497 w 1492211"/>
              <a:gd name="connsiteY50" fmla="*/ 222222 h 309247"/>
              <a:gd name="connsiteX51" fmla="*/ 12497 w 1492211"/>
              <a:gd name="connsiteY51" fmla="*/ 222346 h 309247"/>
              <a:gd name="connsiteX52" fmla="*/ 12497 w 1492211"/>
              <a:gd name="connsiteY52" fmla="*/ 276729 h 309247"/>
              <a:gd name="connsiteX53" fmla="*/ 108759 w 1492211"/>
              <a:gd name="connsiteY53" fmla="*/ 299053 h 309247"/>
              <a:gd name="connsiteX54" fmla="*/ 226621 w 1492211"/>
              <a:gd name="connsiteY54" fmla="*/ 212660 h 309247"/>
              <a:gd name="connsiteX55" fmla="*/ 53733 w 1492211"/>
              <a:gd name="connsiteY55" fmla="*/ 84310 h 3092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Lst>
            <a:rect l="l" t="t" r="r" b="b"/>
            <a:pathLst>
              <a:path w="1492211" h="309247">
                <a:moveTo>
                  <a:pt x="420114" y="50"/>
                </a:moveTo>
                <a:cubicBezTo>
                  <a:pt x="506291" y="50"/>
                  <a:pt x="570196" y="63375"/>
                  <a:pt x="570196" y="149310"/>
                </a:cubicBezTo>
                <a:cubicBezTo>
                  <a:pt x="570196" y="235244"/>
                  <a:pt x="507112" y="299376"/>
                  <a:pt x="420114" y="299376"/>
                </a:cubicBezTo>
                <a:cubicBezTo>
                  <a:pt x="333540" y="299376"/>
                  <a:pt x="270468" y="235232"/>
                  <a:pt x="270468" y="149310"/>
                </a:cubicBezTo>
                <a:cubicBezTo>
                  <a:pt x="270468" y="63387"/>
                  <a:pt x="334771" y="50"/>
                  <a:pt x="420114" y="50"/>
                </a:cubicBezTo>
                <a:close/>
                <a:moveTo>
                  <a:pt x="420114" y="251702"/>
                </a:moveTo>
                <a:cubicBezTo>
                  <a:pt x="477839" y="251702"/>
                  <a:pt x="518241" y="208518"/>
                  <a:pt x="518241" y="149310"/>
                </a:cubicBezTo>
                <a:cubicBezTo>
                  <a:pt x="518241" y="90102"/>
                  <a:pt x="478249" y="46930"/>
                  <a:pt x="420114" y="46930"/>
                </a:cubicBezTo>
                <a:cubicBezTo>
                  <a:pt x="362812" y="46930"/>
                  <a:pt x="322000" y="90102"/>
                  <a:pt x="322000" y="149310"/>
                </a:cubicBezTo>
                <a:cubicBezTo>
                  <a:pt x="322000" y="208518"/>
                  <a:pt x="362812" y="251702"/>
                  <a:pt x="420114" y="251702"/>
                </a:cubicBezTo>
                <a:close/>
                <a:moveTo>
                  <a:pt x="1058244" y="50"/>
                </a:moveTo>
                <a:cubicBezTo>
                  <a:pt x="1144408" y="50"/>
                  <a:pt x="1208313" y="63375"/>
                  <a:pt x="1208313" y="149310"/>
                </a:cubicBezTo>
                <a:cubicBezTo>
                  <a:pt x="1208313" y="235244"/>
                  <a:pt x="1145241" y="299376"/>
                  <a:pt x="1058244" y="299376"/>
                </a:cubicBezTo>
                <a:cubicBezTo>
                  <a:pt x="971657" y="299376"/>
                  <a:pt x="908585" y="235232"/>
                  <a:pt x="908585" y="149310"/>
                </a:cubicBezTo>
                <a:cubicBezTo>
                  <a:pt x="908585" y="63387"/>
                  <a:pt x="972950" y="50"/>
                  <a:pt x="1058244" y="50"/>
                </a:cubicBezTo>
                <a:close/>
                <a:moveTo>
                  <a:pt x="1058244" y="251702"/>
                </a:moveTo>
                <a:cubicBezTo>
                  <a:pt x="1115956" y="251702"/>
                  <a:pt x="1156359" y="208518"/>
                  <a:pt x="1156359" y="149310"/>
                </a:cubicBezTo>
                <a:cubicBezTo>
                  <a:pt x="1156359" y="90102"/>
                  <a:pt x="1116367" y="46930"/>
                  <a:pt x="1058244" y="46930"/>
                </a:cubicBezTo>
                <a:cubicBezTo>
                  <a:pt x="1000930" y="46930"/>
                  <a:pt x="960117" y="90102"/>
                  <a:pt x="960117" y="149310"/>
                </a:cubicBezTo>
                <a:cubicBezTo>
                  <a:pt x="960117" y="208518"/>
                  <a:pt x="1001042" y="251702"/>
                  <a:pt x="1058244" y="251702"/>
                </a:cubicBezTo>
                <a:close/>
                <a:moveTo>
                  <a:pt x="825704" y="5395"/>
                </a:moveTo>
                <a:lnTo>
                  <a:pt x="885157" y="5395"/>
                </a:lnTo>
                <a:lnTo>
                  <a:pt x="736294" y="309248"/>
                </a:lnTo>
                <a:lnTo>
                  <a:pt x="587866" y="5395"/>
                </a:lnTo>
                <a:lnTo>
                  <a:pt x="646884" y="5395"/>
                </a:lnTo>
                <a:lnTo>
                  <a:pt x="736294" y="207699"/>
                </a:lnTo>
                <a:lnTo>
                  <a:pt x="825704" y="5395"/>
                </a:lnTo>
                <a:close/>
                <a:moveTo>
                  <a:pt x="1319385" y="84384"/>
                </a:moveTo>
                <a:cubicBezTo>
                  <a:pt x="1319385" y="62370"/>
                  <a:pt x="1337703" y="44933"/>
                  <a:pt x="1382669" y="44933"/>
                </a:cubicBezTo>
                <a:cubicBezTo>
                  <a:pt x="1408037" y="44933"/>
                  <a:pt x="1436737" y="52374"/>
                  <a:pt x="1462938" y="67728"/>
                </a:cubicBezTo>
                <a:lnTo>
                  <a:pt x="1462938" y="16594"/>
                </a:lnTo>
                <a:cubicBezTo>
                  <a:pt x="1439535" y="5928"/>
                  <a:pt x="1410835" y="87"/>
                  <a:pt x="1383079" y="87"/>
                </a:cubicBezTo>
                <a:cubicBezTo>
                  <a:pt x="1303145" y="87"/>
                  <a:pt x="1265677" y="39947"/>
                  <a:pt x="1265677" y="86902"/>
                </a:cubicBezTo>
                <a:cubicBezTo>
                  <a:pt x="1265677" y="194801"/>
                  <a:pt x="1438876" y="153750"/>
                  <a:pt x="1438876" y="216455"/>
                </a:cubicBezTo>
                <a:cubicBezTo>
                  <a:pt x="1438876" y="238047"/>
                  <a:pt x="1419726" y="254244"/>
                  <a:pt x="1374337" y="254244"/>
                </a:cubicBezTo>
                <a:cubicBezTo>
                  <a:pt x="1338523" y="254244"/>
                  <a:pt x="1301479" y="240949"/>
                  <a:pt x="1278162" y="222272"/>
                </a:cubicBezTo>
                <a:lnTo>
                  <a:pt x="1278162" y="222371"/>
                </a:lnTo>
                <a:lnTo>
                  <a:pt x="1278162" y="276754"/>
                </a:lnTo>
                <a:cubicBezTo>
                  <a:pt x="1303493" y="290397"/>
                  <a:pt x="1338921" y="299078"/>
                  <a:pt x="1374387" y="299078"/>
                </a:cubicBezTo>
                <a:cubicBezTo>
                  <a:pt x="1454321" y="299078"/>
                  <a:pt x="1492211" y="259218"/>
                  <a:pt x="1492211" y="212709"/>
                </a:cubicBezTo>
                <a:cubicBezTo>
                  <a:pt x="1492236" y="105964"/>
                  <a:pt x="1319460" y="146246"/>
                  <a:pt x="1319460" y="84384"/>
                </a:cubicBezTo>
                <a:lnTo>
                  <a:pt x="1319385" y="84384"/>
                </a:lnTo>
                <a:close/>
                <a:moveTo>
                  <a:pt x="53733" y="84310"/>
                </a:moveTo>
                <a:cubicBezTo>
                  <a:pt x="53733" y="62296"/>
                  <a:pt x="72050" y="44859"/>
                  <a:pt x="117029" y="44859"/>
                </a:cubicBezTo>
                <a:cubicBezTo>
                  <a:pt x="142285" y="44859"/>
                  <a:pt x="170836" y="52300"/>
                  <a:pt x="196938" y="67443"/>
                </a:cubicBezTo>
                <a:lnTo>
                  <a:pt x="196938" y="16334"/>
                </a:lnTo>
                <a:cubicBezTo>
                  <a:pt x="173609" y="5804"/>
                  <a:pt x="145045" y="0"/>
                  <a:pt x="117439" y="0"/>
                </a:cubicBezTo>
                <a:cubicBezTo>
                  <a:pt x="37480" y="0"/>
                  <a:pt x="0" y="39873"/>
                  <a:pt x="0" y="86815"/>
                </a:cubicBezTo>
                <a:cubicBezTo>
                  <a:pt x="0" y="194813"/>
                  <a:pt x="173249" y="153688"/>
                  <a:pt x="173249" y="216405"/>
                </a:cubicBezTo>
                <a:cubicBezTo>
                  <a:pt x="173249" y="237997"/>
                  <a:pt x="154098" y="254207"/>
                  <a:pt x="108697" y="254207"/>
                </a:cubicBezTo>
                <a:cubicBezTo>
                  <a:pt x="72883" y="254207"/>
                  <a:pt x="35814" y="240912"/>
                  <a:pt x="12497" y="222222"/>
                </a:cubicBezTo>
                <a:lnTo>
                  <a:pt x="12497" y="222346"/>
                </a:lnTo>
                <a:lnTo>
                  <a:pt x="12497" y="276729"/>
                </a:lnTo>
                <a:cubicBezTo>
                  <a:pt x="37841" y="290372"/>
                  <a:pt x="73281" y="299053"/>
                  <a:pt x="108759" y="299053"/>
                </a:cubicBezTo>
                <a:cubicBezTo>
                  <a:pt x="188718" y="299053"/>
                  <a:pt x="226621" y="259168"/>
                  <a:pt x="226621" y="212660"/>
                </a:cubicBezTo>
                <a:cubicBezTo>
                  <a:pt x="226559" y="105914"/>
                  <a:pt x="53733" y="146197"/>
                  <a:pt x="53733" y="84310"/>
                </a:cubicBezTo>
                <a:close/>
              </a:path>
            </a:pathLst>
          </a:custGeom>
          <a:solidFill>
            <a:schemeClr val="tx1"/>
          </a:solidFill>
          <a:ln w="1238" cap="flat">
            <a:noFill/>
            <a:prstDash val="solid"/>
            <a:miter/>
          </a:ln>
        </p:spPr>
        <p:txBody>
          <a:bodyPr rtlCol="0" anchor="ctr"/>
          <a:lstStyle/>
          <a:p>
            <a:endParaRPr lang="en-US"/>
          </a:p>
        </p:txBody>
      </p:sp>
    </p:spTree>
    <p:extLst>
      <p:ext uri="{BB962C8B-B14F-4D97-AF65-F5344CB8AC3E}">
        <p14:creationId xmlns:p14="http://schemas.microsoft.com/office/powerpoint/2010/main" val="2892025928"/>
      </p:ext>
    </p:extLst>
  </p:cSld>
  <p:clrMapOvr>
    <a:masterClrMapping/>
  </p:clrMapOvr>
</p:sldLayout>
</file>

<file path=ppt/slideLayouts/slideLayout19.xml><?xml version="1.0" encoding="utf-8"?>
<p:sldLayout xmlns:a="http://schemas.openxmlformats.org/drawingml/2006/main" xmlns:r="http://schemas.openxmlformats.org/officeDocument/2006/relationships" xmlns:p="http://schemas.openxmlformats.org/presentationml/2006/main" preserve="1" userDrawn="1">
  <p:cSld name="Short Agenda - Orange">
    <p:spTree>
      <p:nvGrpSpPr>
        <p:cNvPr id="1" name=""/>
        <p:cNvGrpSpPr/>
        <p:nvPr/>
      </p:nvGrpSpPr>
      <p:grpSpPr>
        <a:xfrm>
          <a:off x="0" y="0"/>
          <a:ext cx="0" cy="0"/>
          <a:chOff x="0" y="0"/>
          <a:chExt cx="0" cy="0"/>
        </a:xfrm>
      </p:grpSpPr>
      <p:pic>
        <p:nvPicPr>
          <p:cNvPr id="11" name="Picture 10">
            <a:extLst>
              <a:ext uri="{FF2B5EF4-FFF2-40B4-BE49-F238E27FC236}">
                <a16:creationId xmlns:a16="http://schemas.microsoft.com/office/drawing/2014/main" id="{D3E8A4E4-5089-D26B-E6DD-8F807D0047F1}"/>
              </a:ext>
            </a:extLst>
          </p:cNvPr>
          <p:cNvPicPr>
            <a:picLocks noChangeAspect="1"/>
          </p:cNvPicPr>
          <p:nvPr userDrawn="1"/>
        </p:nvPicPr>
        <p:blipFill>
          <a:blip r:embed="rId2">
            <a:extLst>
              <a:ext uri="{28A0092B-C50C-407E-A947-70E740481C1C}">
                <a14:useLocalDpi xmlns:a14="http://schemas.microsoft.com/office/drawing/2010/main"/>
              </a:ext>
            </a:extLst>
          </a:blip>
          <a:srcRect/>
          <a:stretch/>
        </p:blipFill>
        <p:spPr>
          <a:xfrm>
            <a:off x="456964" y="457121"/>
            <a:ext cx="4226867" cy="5086963"/>
          </a:xfrm>
          <a:custGeom>
            <a:avLst/>
            <a:gdLst>
              <a:gd name="connsiteX0" fmla="*/ 1852986 w 4226867"/>
              <a:gd name="connsiteY0" fmla="*/ 3423927 h 5086963"/>
              <a:gd name="connsiteX1" fmla="*/ 2381225 w 4226867"/>
              <a:gd name="connsiteY1" fmla="*/ 3423927 h 5086963"/>
              <a:gd name="connsiteX2" fmla="*/ 2521689 w 4226867"/>
              <a:gd name="connsiteY2" fmla="*/ 3564517 h 5086963"/>
              <a:gd name="connsiteX3" fmla="*/ 2521689 w 4226867"/>
              <a:gd name="connsiteY3" fmla="*/ 4093233 h 5086963"/>
              <a:gd name="connsiteX4" fmla="*/ 2381225 w 4226867"/>
              <a:gd name="connsiteY4" fmla="*/ 4233823 h 5086963"/>
              <a:gd name="connsiteX5" fmla="*/ 1852986 w 4226867"/>
              <a:gd name="connsiteY5" fmla="*/ 4233823 h 5086963"/>
              <a:gd name="connsiteX6" fmla="*/ 1712522 w 4226867"/>
              <a:gd name="connsiteY6" fmla="*/ 4093233 h 5086963"/>
              <a:gd name="connsiteX7" fmla="*/ 1712522 w 4226867"/>
              <a:gd name="connsiteY7" fmla="*/ 3564517 h 5086963"/>
              <a:gd name="connsiteX8" fmla="*/ 1852986 w 4226867"/>
              <a:gd name="connsiteY8" fmla="*/ 3423927 h 5086963"/>
              <a:gd name="connsiteX9" fmla="*/ 162614 w 4226867"/>
              <a:gd name="connsiteY9" fmla="*/ 3422057 h 5086963"/>
              <a:gd name="connsiteX10" fmla="*/ 1500791 w 4226867"/>
              <a:gd name="connsiteY10" fmla="*/ 3422057 h 5086963"/>
              <a:gd name="connsiteX11" fmla="*/ 1663406 w 4226867"/>
              <a:gd name="connsiteY11" fmla="*/ 3584818 h 5086963"/>
              <a:gd name="connsiteX12" fmla="*/ 1663406 w 4226867"/>
              <a:gd name="connsiteY12" fmla="*/ 4924202 h 5086963"/>
              <a:gd name="connsiteX13" fmla="*/ 1500791 w 4226867"/>
              <a:gd name="connsiteY13" fmla="*/ 5086963 h 5086963"/>
              <a:gd name="connsiteX14" fmla="*/ 162614 w 4226867"/>
              <a:gd name="connsiteY14" fmla="*/ 5086963 h 5086963"/>
              <a:gd name="connsiteX15" fmla="*/ 0 w 4226867"/>
              <a:gd name="connsiteY15" fmla="*/ 4924202 h 5086963"/>
              <a:gd name="connsiteX16" fmla="*/ 0 w 4226867"/>
              <a:gd name="connsiteY16" fmla="*/ 3584818 h 5086963"/>
              <a:gd name="connsiteX17" fmla="*/ 162614 w 4226867"/>
              <a:gd name="connsiteY17" fmla="*/ 3422057 h 5086963"/>
              <a:gd name="connsiteX18" fmla="*/ 1016022 w 4226867"/>
              <a:gd name="connsiteY18" fmla="*/ 0 h 5086963"/>
              <a:gd name="connsiteX19" fmla="*/ 4061784 w 4226867"/>
              <a:gd name="connsiteY19" fmla="*/ 0 h 5086963"/>
              <a:gd name="connsiteX20" fmla="*/ 4226867 w 4226867"/>
              <a:gd name="connsiteY20" fmla="*/ 165232 h 5086963"/>
              <a:gd name="connsiteX21" fmla="*/ 4226867 w 4226867"/>
              <a:gd name="connsiteY21" fmla="*/ 3213742 h 5086963"/>
              <a:gd name="connsiteX22" fmla="*/ 4061784 w 4226867"/>
              <a:gd name="connsiteY22" fmla="*/ 3378974 h 5086963"/>
              <a:gd name="connsiteX23" fmla="*/ 1016022 w 4226867"/>
              <a:gd name="connsiteY23" fmla="*/ 3378974 h 5086963"/>
              <a:gd name="connsiteX24" fmla="*/ 850939 w 4226867"/>
              <a:gd name="connsiteY24" fmla="*/ 3213742 h 5086963"/>
              <a:gd name="connsiteX25" fmla="*/ 850939 w 4226867"/>
              <a:gd name="connsiteY25" fmla="*/ 165232 h 5086963"/>
              <a:gd name="connsiteX26" fmla="*/ 1016022 w 4226867"/>
              <a:gd name="connsiteY26" fmla="*/ 0 h 50869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4226867" h="5086963">
                <a:moveTo>
                  <a:pt x="1852986" y="3423927"/>
                </a:moveTo>
                <a:lnTo>
                  <a:pt x="2381225" y="3423927"/>
                </a:lnTo>
                <a:cubicBezTo>
                  <a:pt x="2458801" y="3423927"/>
                  <a:pt x="2521689" y="3486871"/>
                  <a:pt x="2521689" y="3564517"/>
                </a:cubicBezTo>
                <a:lnTo>
                  <a:pt x="2521689" y="4093233"/>
                </a:lnTo>
                <a:cubicBezTo>
                  <a:pt x="2521689" y="4170879"/>
                  <a:pt x="2458801" y="4233823"/>
                  <a:pt x="2381225" y="4233823"/>
                </a:cubicBezTo>
                <a:lnTo>
                  <a:pt x="1852986" y="4233823"/>
                </a:lnTo>
                <a:cubicBezTo>
                  <a:pt x="1775410" y="4233823"/>
                  <a:pt x="1712522" y="4170879"/>
                  <a:pt x="1712522" y="4093233"/>
                </a:cubicBezTo>
                <a:lnTo>
                  <a:pt x="1712522" y="3564517"/>
                </a:lnTo>
                <a:cubicBezTo>
                  <a:pt x="1712522" y="3486871"/>
                  <a:pt x="1775410" y="3423927"/>
                  <a:pt x="1852986" y="3423927"/>
                </a:cubicBezTo>
                <a:close/>
                <a:moveTo>
                  <a:pt x="162614" y="3422057"/>
                </a:moveTo>
                <a:lnTo>
                  <a:pt x="1500791" y="3422057"/>
                </a:lnTo>
                <a:cubicBezTo>
                  <a:pt x="1590600" y="3422057"/>
                  <a:pt x="1663406" y="3494928"/>
                  <a:pt x="1663406" y="3584818"/>
                </a:cubicBezTo>
                <a:lnTo>
                  <a:pt x="1663406" y="4924202"/>
                </a:lnTo>
                <a:cubicBezTo>
                  <a:pt x="1663406" y="5014092"/>
                  <a:pt x="1590600" y="5086963"/>
                  <a:pt x="1500791" y="5086963"/>
                </a:cubicBezTo>
                <a:lnTo>
                  <a:pt x="162614" y="5086963"/>
                </a:lnTo>
                <a:cubicBezTo>
                  <a:pt x="72806" y="5086963"/>
                  <a:pt x="0" y="5014092"/>
                  <a:pt x="0" y="4924202"/>
                </a:cubicBezTo>
                <a:lnTo>
                  <a:pt x="0" y="3584818"/>
                </a:lnTo>
                <a:cubicBezTo>
                  <a:pt x="0" y="3494928"/>
                  <a:pt x="72806" y="3422057"/>
                  <a:pt x="162614" y="3422057"/>
                </a:cubicBezTo>
                <a:close/>
                <a:moveTo>
                  <a:pt x="1016022" y="0"/>
                </a:moveTo>
                <a:lnTo>
                  <a:pt x="4061784" y="0"/>
                </a:lnTo>
                <a:cubicBezTo>
                  <a:pt x="4152957" y="0"/>
                  <a:pt x="4226867" y="73977"/>
                  <a:pt x="4226867" y="165232"/>
                </a:cubicBezTo>
                <a:lnTo>
                  <a:pt x="4226867" y="3213742"/>
                </a:lnTo>
                <a:cubicBezTo>
                  <a:pt x="4226867" y="3304997"/>
                  <a:pt x="4152957" y="3378974"/>
                  <a:pt x="4061784" y="3378974"/>
                </a:cubicBezTo>
                <a:lnTo>
                  <a:pt x="1016022" y="3378974"/>
                </a:lnTo>
                <a:cubicBezTo>
                  <a:pt x="924849" y="3378974"/>
                  <a:pt x="850939" y="3304997"/>
                  <a:pt x="850939" y="3213742"/>
                </a:cubicBezTo>
                <a:lnTo>
                  <a:pt x="850939" y="165232"/>
                </a:lnTo>
                <a:cubicBezTo>
                  <a:pt x="850939" y="73977"/>
                  <a:pt x="924849" y="0"/>
                  <a:pt x="1016022" y="0"/>
                </a:cubicBezTo>
                <a:close/>
              </a:path>
            </a:pathLst>
          </a:custGeom>
        </p:spPr>
      </p:pic>
      <p:sp>
        <p:nvSpPr>
          <p:cNvPr id="30" name="Text Placeholder 29">
            <a:extLst>
              <a:ext uri="{FF2B5EF4-FFF2-40B4-BE49-F238E27FC236}">
                <a16:creationId xmlns:a16="http://schemas.microsoft.com/office/drawing/2014/main" id="{50966FFF-650B-27AA-6D58-E4FB770869CB}"/>
              </a:ext>
            </a:extLst>
          </p:cNvPr>
          <p:cNvSpPr>
            <a:spLocks noGrp="1"/>
          </p:cNvSpPr>
          <p:nvPr userDrawn="1">
            <p:ph type="body" sz="quarter" idx="10" hasCustomPrompt="1"/>
          </p:nvPr>
        </p:nvSpPr>
        <p:spPr>
          <a:xfrm>
            <a:off x="5326230" y="2229307"/>
            <a:ext cx="947565" cy="598502"/>
          </a:xfrm>
        </p:spPr>
        <p:txBody>
          <a:bodyPr tIns="91440" anchor="ctr">
            <a:noAutofit/>
          </a:bodyPr>
          <a:lstStyle>
            <a:lvl1pPr marL="0" indent="0">
              <a:lnSpc>
                <a:spcPct val="90000"/>
              </a:lnSpc>
              <a:spcBef>
                <a:spcPts val="0"/>
              </a:spcBef>
              <a:buNone/>
              <a:defRPr kumimoji="0" lang="en-US" sz="4800" b="0" i="0" u="none" strike="noStrike" kern="1200" cap="none" normalizeH="0" baseline="0" dirty="0" smtClean="0">
                <a:ln>
                  <a:noFill/>
                </a:ln>
                <a:solidFill>
                  <a:srgbClr val="410400"/>
                </a:solidFill>
                <a:effectLst/>
                <a:uLnTx/>
                <a:uFillTx/>
                <a:latin typeface="Outfit ExtraLight" pitchFamily="2" charset="0"/>
                <a:ea typeface="+mn-ea"/>
                <a:cs typeface="+mn-cs"/>
              </a:defRPr>
            </a:lvl1pPr>
            <a:lvl2pPr marL="457200" indent="0">
              <a:buNone/>
              <a:defRPr/>
            </a:lvl2pPr>
            <a:lvl3pPr marL="914400" indent="0">
              <a:buNone/>
              <a:defRPr/>
            </a:lvl3pPr>
            <a:lvl4pPr marL="1371600" indent="0">
              <a:buNone/>
              <a:defRPr/>
            </a:lvl4pPr>
            <a:lvl5pPr marL="1828800" indent="0">
              <a:buNone/>
              <a:defRPr/>
            </a:lvl5pPr>
          </a:lstStyle>
          <a:p>
            <a:pPr lvl="0"/>
            <a:r>
              <a:rPr lang="en-US"/>
              <a:t>##</a:t>
            </a:r>
          </a:p>
        </p:txBody>
      </p:sp>
      <p:sp>
        <p:nvSpPr>
          <p:cNvPr id="33" name="Text Placeholder 32">
            <a:extLst>
              <a:ext uri="{FF2B5EF4-FFF2-40B4-BE49-F238E27FC236}">
                <a16:creationId xmlns:a16="http://schemas.microsoft.com/office/drawing/2014/main" id="{8D61FF63-A5B6-442E-7DEB-FBCAC8D99669}"/>
              </a:ext>
            </a:extLst>
          </p:cNvPr>
          <p:cNvSpPr>
            <a:spLocks noGrp="1"/>
          </p:cNvSpPr>
          <p:nvPr userDrawn="1">
            <p:ph type="body" sz="quarter" idx="11" hasCustomPrompt="1"/>
          </p:nvPr>
        </p:nvSpPr>
        <p:spPr>
          <a:xfrm>
            <a:off x="5326519" y="3326605"/>
            <a:ext cx="947282" cy="598503"/>
          </a:xfrm>
        </p:spPr>
        <p:txBody>
          <a:bodyPr tIns="91440" anchor="ctr">
            <a:noAutofit/>
          </a:bodyPr>
          <a:lstStyle>
            <a:lvl1pPr marL="0" indent="0">
              <a:lnSpc>
                <a:spcPct val="90000"/>
              </a:lnSpc>
              <a:spcBef>
                <a:spcPts val="0"/>
              </a:spcBef>
              <a:buNone/>
              <a:defRPr kumimoji="0" lang="en-US" sz="4800" b="0" i="0" u="none" strike="noStrike" kern="1200" cap="none" normalizeH="0" baseline="0" dirty="0" smtClean="0">
                <a:ln>
                  <a:noFill/>
                </a:ln>
                <a:solidFill>
                  <a:srgbClr val="410400"/>
                </a:solidFill>
                <a:effectLst/>
                <a:uLnTx/>
                <a:uFillTx/>
                <a:latin typeface="Outfit ExtraLight" pitchFamily="2" charset="0"/>
                <a:ea typeface="+mn-ea"/>
                <a:cs typeface="+mn-cs"/>
              </a:defRPr>
            </a:lvl1pPr>
            <a:lvl2pPr marL="457200" indent="0">
              <a:buNone/>
              <a:defRPr/>
            </a:lvl2pPr>
            <a:lvl3pPr marL="914400" indent="0">
              <a:buNone/>
              <a:defRPr/>
            </a:lvl3pPr>
            <a:lvl4pPr marL="1371600" indent="0">
              <a:buNone/>
              <a:defRPr/>
            </a:lvl4pPr>
            <a:lvl5pPr marL="1828800" indent="0">
              <a:buNone/>
              <a:defRPr/>
            </a:lvl5pPr>
          </a:lstStyle>
          <a:p>
            <a:pPr lvl="0"/>
            <a:r>
              <a:rPr lang="en-US"/>
              <a:t>##</a:t>
            </a:r>
          </a:p>
        </p:txBody>
      </p:sp>
      <p:sp>
        <p:nvSpPr>
          <p:cNvPr id="35" name="Text Placeholder 34">
            <a:extLst>
              <a:ext uri="{FF2B5EF4-FFF2-40B4-BE49-F238E27FC236}">
                <a16:creationId xmlns:a16="http://schemas.microsoft.com/office/drawing/2014/main" id="{C632F6A7-50D5-73F9-F7E2-5A93CDAE8686}"/>
              </a:ext>
            </a:extLst>
          </p:cNvPr>
          <p:cNvSpPr>
            <a:spLocks noGrp="1"/>
          </p:cNvSpPr>
          <p:nvPr userDrawn="1">
            <p:ph type="body" sz="quarter" idx="12" hasCustomPrompt="1"/>
          </p:nvPr>
        </p:nvSpPr>
        <p:spPr>
          <a:xfrm>
            <a:off x="5326204" y="4376687"/>
            <a:ext cx="947565" cy="598503"/>
          </a:xfrm>
        </p:spPr>
        <p:txBody>
          <a:bodyPr tIns="91440" anchor="ctr">
            <a:noAutofit/>
          </a:bodyPr>
          <a:lstStyle>
            <a:lvl1pPr marL="0" indent="0">
              <a:lnSpc>
                <a:spcPct val="90000"/>
              </a:lnSpc>
              <a:spcBef>
                <a:spcPts val="0"/>
              </a:spcBef>
              <a:buNone/>
              <a:defRPr kumimoji="0" lang="en-US" sz="4800" b="0" i="0" u="none" strike="noStrike" kern="1200" cap="none" normalizeH="0" baseline="0" dirty="0" smtClean="0">
                <a:ln>
                  <a:noFill/>
                </a:ln>
                <a:solidFill>
                  <a:srgbClr val="410400"/>
                </a:solidFill>
                <a:effectLst/>
                <a:uLnTx/>
                <a:uFillTx/>
                <a:latin typeface="Outfit ExtraLight" pitchFamily="2" charset="0"/>
                <a:ea typeface="+mn-ea"/>
                <a:cs typeface="+mn-cs"/>
              </a:defRPr>
            </a:lvl1pPr>
            <a:lvl2pPr marL="457200" indent="0">
              <a:buNone/>
              <a:defRPr/>
            </a:lvl2pPr>
            <a:lvl3pPr marL="914400" indent="0">
              <a:buNone/>
              <a:defRPr/>
            </a:lvl3pPr>
            <a:lvl4pPr marL="1371600" indent="0">
              <a:buNone/>
              <a:defRPr/>
            </a:lvl4pPr>
            <a:lvl5pPr marL="1828800" indent="0">
              <a:buNone/>
              <a:defRPr/>
            </a:lvl5pPr>
          </a:lstStyle>
          <a:p>
            <a:pPr lvl="0"/>
            <a:r>
              <a:rPr lang="en-US"/>
              <a:t>##</a:t>
            </a:r>
          </a:p>
        </p:txBody>
      </p:sp>
      <p:sp>
        <p:nvSpPr>
          <p:cNvPr id="37" name="Text Placeholder 36">
            <a:extLst>
              <a:ext uri="{FF2B5EF4-FFF2-40B4-BE49-F238E27FC236}">
                <a16:creationId xmlns:a16="http://schemas.microsoft.com/office/drawing/2014/main" id="{BCBB765E-78E8-5B28-F2A7-A3D42EBFA413}"/>
              </a:ext>
            </a:extLst>
          </p:cNvPr>
          <p:cNvSpPr>
            <a:spLocks noGrp="1"/>
          </p:cNvSpPr>
          <p:nvPr userDrawn="1">
            <p:ph type="body" sz="quarter" idx="13" hasCustomPrompt="1"/>
          </p:nvPr>
        </p:nvSpPr>
        <p:spPr>
          <a:xfrm>
            <a:off x="5326204" y="5398349"/>
            <a:ext cx="947565" cy="598503"/>
          </a:xfrm>
        </p:spPr>
        <p:txBody>
          <a:bodyPr tIns="91440" anchor="ctr">
            <a:noAutofit/>
          </a:bodyPr>
          <a:lstStyle>
            <a:lvl1pPr marL="0" indent="0">
              <a:lnSpc>
                <a:spcPct val="90000"/>
              </a:lnSpc>
              <a:spcBef>
                <a:spcPts val="0"/>
              </a:spcBef>
              <a:buNone/>
              <a:defRPr kumimoji="0" lang="en-US" sz="4800" b="0" i="0" u="none" strike="noStrike" kern="1200" cap="none" normalizeH="0" baseline="0" dirty="0" smtClean="0">
                <a:ln>
                  <a:noFill/>
                </a:ln>
                <a:solidFill>
                  <a:srgbClr val="410400"/>
                </a:solidFill>
                <a:effectLst/>
                <a:uLnTx/>
                <a:uFillTx/>
                <a:latin typeface="Outfit ExtraLight" pitchFamily="2" charset="0"/>
                <a:ea typeface="+mn-ea"/>
                <a:cs typeface="+mn-cs"/>
              </a:defRPr>
            </a:lvl1pPr>
            <a:lvl2pPr marL="457200" indent="0">
              <a:buNone/>
              <a:defRPr/>
            </a:lvl2pPr>
            <a:lvl3pPr marL="914400" indent="0">
              <a:buNone/>
              <a:defRPr/>
            </a:lvl3pPr>
            <a:lvl4pPr marL="1371600" indent="0">
              <a:buNone/>
              <a:defRPr/>
            </a:lvl4pPr>
            <a:lvl5pPr marL="1828800" indent="0">
              <a:buNone/>
              <a:defRPr/>
            </a:lvl5pPr>
          </a:lstStyle>
          <a:p>
            <a:pPr lvl="0"/>
            <a:r>
              <a:rPr lang="en-US"/>
              <a:t>##</a:t>
            </a:r>
          </a:p>
        </p:txBody>
      </p:sp>
      <p:sp>
        <p:nvSpPr>
          <p:cNvPr id="40" name="Text Placeholder 39">
            <a:extLst>
              <a:ext uri="{FF2B5EF4-FFF2-40B4-BE49-F238E27FC236}">
                <a16:creationId xmlns:a16="http://schemas.microsoft.com/office/drawing/2014/main" id="{052CAAFE-D955-995D-11F2-B21C27041406}"/>
              </a:ext>
            </a:extLst>
          </p:cNvPr>
          <p:cNvSpPr>
            <a:spLocks noGrp="1"/>
          </p:cNvSpPr>
          <p:nvPr userDrawn="1">
            <p:ph type="body" sz="quarter" idx="14" hasCustomPrompt="1"/>
          </p:nvPr>
        </p:nvSpPr>
        <p:spPr>
          <a:xfrm>
            <a:off x="6372681" y="2229307"/>
            <a:ext cx="5057417" cy="319963"/>
          </a:xfrm>
        </p:spPr>
        <p:txBody>
          <a:bodyPr>
            <a:noAutofit/>
          </a:bodyPr>
          <a:lstStyle>
            <a:lvl1pPr marL="0" indent="0">
              <a:buNone/>
              <a:defRPr kumimoji="0" lang="en-US" sz="2000" b="1" u="none" strike="noStrike" kern="1200" cap="none" spc="0" normalizeH="0" baseline="0" smtClean="0">
                <a:ln>
                  <a:noFill/>
                </a:ln>
                <a:solidFill>
                  <a:srgbClr val="410400"/>
                </a:solidFill>
                <a:effectLst/>
                <a:uLnTx/>
                <a:uFillTx/>
                <a:latin typeface="Outfit" pitchFamily="2" charset="0"/>
                <a:ea typeface="+mn-ea"/>
                <a:cs typeface="+mn-cs"/>
              </a:defRPr>
            </a:lvl1pPr>
            <a:lvl2pPr marL="457200" indent="0">
              <a:buNone/>
              <a:defRPr/>
            </a:lvl2pPr>
            <a:lvl3pPr marL="914400" indent="0">
              <a:buNone/>
              <a:defRPr/>
            </a:lvl3pPr>
            <a:lvl4pPr marL="1371600" indent="0">
              <a:buNone/>
              <a:defRPr/>
            </a:lvl4pPr>
            <a:lvl5pPr marL="1828800" indent="0">
              <a:buNone/>
              <a:defRPr/>
            </a:lvl5pPr>
          </a:lstStyle>
          <a:p>
            <a:pPr lvl="0"/>
            <a:r>
              <a:rPr lang="en-US"/>
              <a:t>Agenda item goes on one line</a:t>
            </a:r>
          </a:p>
        </p:txBody>
      </p:sp>
      <p:sp>
        <p:nvSpPr>
          <p:cNvPr id="42" name="Text Placeholder 41">
            <a:extLst>
              <a:ext uri="{FF2B5EF4-FFF2-40B4-BE49-F238E27FC236}">
                <a16:creationId xmlns:a16="http://schemas.microsoft.com/office/drawing/2014/main" id="{B3D9856E-952B-410F-62C0-D55C159AD80D}"/>
              </a:ext>
            </a:extLst>
          </p:cNvPr>
          <p:cNvSpPr>
            <a:spLocks noGrp="1"/>
          </p:cNvSpPr>
          <p:nvPr userDrawn="1">
            <p:ph type="body" sz="quarter" idx="15" hasCustomPrompt="1"/>
          </p:nvPr>
        </p:nvSpPr>
        <p:spPr>
          <a:xfrm>
            <a:off x="6372582" y="2613782"/>
            <a:ext cx="5057417" cy="348028"/>
          </a:xfrm>
        </p:spPr>
        <p:txBody>
          <a:bodyPr>
            <a:noAutofit/>
          </a:bodyPr>
          <a:lstStyle>
            <a:lvl1pPr marL="0" indent="0">
              <a:lnSpc>
                <a:spcPct val="100000"/>
              </a:lnSpc>
              <a:spcBef>
                <a:spcPts val="0"/>
              </a:spcBef>
              <a:buNone/>
              <a:defRPr kumimoji="0" lang="en-US" sz="1200" b="0" i="0" u="none" strike="noStrike" kern="1200" cap="none" spc="0" normalizeH="0" baseline="0" dirty="0">
                <a:ln>
                  <a:noFill/>
                </a:ln>
                <a:solidFill>
                  <a:srgbClr val="410400"/>
                </a:solidFill>
                <a:effectLst/>
                <a:uLnTx/>
                <a:uFillTx/>
                <a:latin typeface="Outfit Light" pitchFamily="2" charset="0"/>
                <a:ea typeface="+mn-ea"/>
                <a:cs typeface="+mn-cs"/>
              </a:defRPr>
            </a:lvl1pPr>
            <a:lvl2pPr marL="457200" indent="0">
              <a:buNone/>
              <a:defRPr/>
            </a:lvl2pPr>
            <a:lvl3pPr marL="914400" indent="0">
              <a:buNone/>
              <a:defRPr/>
            </a:lvl3pPr>
            <a:lvl4pPr marL="1371600" indent="0">
              <a:buNone/>
              <a:defRPr/>
            </a:lvl4pPr>
            <a:lvl5pPr marL="1828800" indent="0">
              <a:buNone/>
              <a:defRPr/>
            </a:lvl5pPr>
          </a:lstStyle>
          <a:p>
            <a:pPr lvl="0"/>
            <a:r>
              <a:rPr lang="en-US"/>
              <a:t>Second line has details</a:t>
            </a:r>
          </a:p>
        </p:txBody>
      </p:sp>
      <p:sp>
        <p:nvSpPr>
          <p:cNvPr id="44" name="Text Placeholder 43">
            <a:extLst>
              <a:ext uri="{FF2B5EF4-FFF2-40B4-BE49-F238E27FC236}">
                <a16:creationId xmlns:a16="http://schemas.microsoft.com/office/drawing/2014/main" id="{AE1B6BD5-BA10-B722-60E0-0399F97095E8}"/>
              </a:ext>
            </a:extLst>
          </p:cNvPr>
          <p:cNvSpPr>
            <a:spLocks noGrp="1"/>
          </p:cNvSpPr>
          <p:nvPr userDrawn="1">
            <p:ph type="body" sz="quarter" idx="16" hasCustomPrompt="1"/>
          </p:nvPr>
        </p:nvSpPr>
        <p:spPr>
          <a:xfrm>
            <a:off x="6372584" y="3717456"/>
            <a:ext cx="5057416" cy="348028"/>
          </a:xfrm>
        </p:spPr>
        <p:txBody>
          <a:bodyPr>
            <a:noAutofit/>
          </a:bodyPr>
          <a:lstStyle>
            <a:lvl1pPr marL="0" indent="0">
              <a:lnSpc>
                <a:spcPct val="100000"/>
              </a:lnSpc>
              <a:spcBef>
                <a:spcPts val="0"/>
              </a:spcBef>
              <a:buNone/>
              <a:defRPr kumimoji="0" lang="en-US" sz="1200" b="0" i="0" u="none" strike="noStrike" kern="1200" cap="none" spc="0" normalizeH="0" baseline="0" dirty="0">
                <a:ln>
                  <a:noFill/>
                </a:ln>
                <a:solidFill>
                  <a:srgbClr val="410400"/>
                </a:solidFill>
                <a:effectLst/>
                <a:uLnTx/>
                <a:uFillTx/>
                <a:latin typeface="Outfit Light" pitchFamily="2" charset="0"/>
                <a:ea typeface="+mn-ea"/>
                <a:cs typeface="+mn-cs"/>
              </a:defRPr>
            </a:lvl1pPr>
            <a:lvl2pPr marL="457200" indent="0">
              <a:buNone/>
              <a:defRPr/>
            </a:lvl2pPr>
            <a:lvl3pPr marL="914400" indent="0">
              <a:buNone/>
              <a:defRPr/>
            </a:lvl3pPr>
            <a:lvl4pPr marL="1371600" indent="0">
              <a:buNone/>
              <a:defRPr/>
            </a:lvl4pPr>
            <a:lvl5pPr marL="1828800" indent="0">
              <a:buNone/>
              <a:defRPr/>
            </a:lvl5pPr>
          </a:lstStyle>
          <a:p>
            <a:pPr lvl="0"/>
            <a:r>
              <a:rPr lang="en-US"/>
              <a:t>Second line has details</a:t>
            </a:r>
          </a:p>
        </p:txBody>
      </p:sp>
      <p:sp>
        <p:nvSpPr>
          <p:cNvPr id="46" name="Text Placeholder 45">
            <a:extLst>
              <a:ext uri="{FF2B5EF4-FFF2-40B4-BE49-F238E27FC236}">
                <a16:creationId xmlns:a16="http://schemas.microsoft.com/office/drawing/2014/main" id="{A6CB6A8E-9D44-C871-8FDB-85EF671258BA}"/>
              </a:ext>
            </a:extLst>
          </p:cNvPr>
          <p:cNvSpPr>
            <a:spLocks noGrp="1"/>
          </p:cNvSpPr>
          <p:nvPr userDrawn="1">
            <p:ph type="body" sz="quarter" idx="17" hasCustomPrompt="1"/>
          </p:nvPr>
        </p:nvSpPr>
        <p:spPr>
          <a:xfrm>
            <a:off x="6372584" y="3326605"/>
            <a:ext cx="5057416" cy="319963"/>
          </a:xfrm>
        </p:spPr>
        <p:txBody>
          <a:bodyPr>
            <a:noAutofit/>
          </a:bodyPr>
          <a:lstStyle>
            <a:lvl1pPr marL="0" indent="0">
              <a:buNone/>
              <a:defRPr kumimoji="0" lang="en-US" sz="2000" b="1" u="none" strike="noStrike" kern="1200" cap="none" spc="0" normalizeH="0" baseline="0" dirty="0" smtClean="0">
                <a:ln>
                  <a:noFill/>
                </a:ln>
                <a:solidFill>
                  <a:srgbClr val="410400"/>
                </a:solidFill>
                <a:effectLst/>
                <a:uLnTx/>
                <a:uFillTx/>
                <a:latin typeface="Outfit" pitchFamily="2" charset="0"/>
                <a:ea typeface="+mn-ea"/>
                <a:cs typeface="+mn-cs"/>
              </a:defRPr>
            </a:lvl1pPr>
            <a:lvl2pPr marL="457200" indent="0">
              <a:buNone/>
              <a:defRPr/>
            </a:lvl2pPr>
            <a:lvl3pPr marL="914400" indent="0">
              <a:buNone/>
              <a:defRPr/>
            </a:lvl3pPr>
            <a:lvl4pPr marL="1371600" indent="0">
              <a:buNone/>
              <a:defRPr/>
            </a:lvl4pPr>
            <a:lvl5pPr marL="1828800" indent="0">
              <a:buNone/>
              <a:defRPr/>
            </a:lvl5pPr>
          </a:lstStyle>
          <a:p>
            <a:pPr lvl="0"/>
            <a:r>
              <a:rPr lang="en-US"/>
              <a:t>Agenda item goes on one line</a:t>
            </a:r>
          </a:p>
        </p:txBody>
      </p:sp>
      <p:sp>
        <p:nvSpPr>
          <p:cNvPr id="48" name="Text Placeholder 47">
            <a:extLst>
              <a:ext uri="{FF2B5EF4-FFF2-40B4-BE49-F238E27FC236}">
                <a16:creationId xmlns:a16="http://schemas.microsoft.com/office/drawing/2014/main" id="{E50A5E2E-0CBD-2E80-42B6-B54F41202E5D}"/>
              </a:ext>
            </a:extLst>
          </p:cNvPr>
          <p:cNvSpPr>
            <a:spLocks noGrp="1"/>
          </p:cNvSpPr>
          <p:nvPr userDrawn="1">
            <p:ph type="body" sz="quarter" idx="18" hasCustomPrompt="1"/>
          </p:nvPr>
        </p:nvSpPr>
        <p:spPr>
          <a:xfrm>
            <a:off x="6372583" y="4747513"/>
            <a:ext cx="5057417" cy="348028"/>
          </a:xfrm>
        </p:spPr>
        <p:txBody>
          <a:bodyPr>
            <a:noAutofit/>
          </a:bodyPr>
          <a:lstStyle>
            <a:lvl1pPr marL="0" indent="0">
              <a:lnSpc>
                <a:spcPct val="100000"/>
              </a:lnSpc>
              <a:spcBef>
                <a:spcPts val="0"/>
              </a:spcBef>
              <a:buNone/>
              <a:defRPr kumimoji="0" lang="en-US" sz="1200" b="0" i="0" u="none" strike="noStrike" kern="1200" cap="none" spc="0" normalizeH="0" baseline="0" smtClean="0">
                <a:ln>
                  <a:noFill/>
                </a:ln>
                <a:solidFill>
                  <a:srgbClr val="410400"/>
                </a:solidFill>
                <a:effectLst/>
                <a:uLnTx/>
                <a:uFillTx/>
                <a:latin typeface="Outfit Light" pitchFamily="2" charset="0"/>
                <a:ea typeface="+mn-ea"/>
                <a:cs typeface="+mn-cs"/>
              </a:defRPr>
            </a:lvl1pPr>
            <a:lvl2pPr marL="457200" indent="0">
              <a:buNone/>
              <a:defRPr/>
            </a:lvl2pPr>
            <a:lvl3pPr marL="914400" indent="0">
              <a:buNone/>
              <a:defRPr/>
            </a:lvl3pPr>
            <a:lvl4pPr marL="1371600" indent="0">
              <a:buNone/>
              <a:defRPr/>
            </a:lvl4pPr>
            <a:lvl5pPr marL="1828800" indent="0">
              <a:buNone/>
              <a:defRPr/>
            </a:lvl5pPr>
          </a:lstStyle>
          <a:p>
            <a:pPr lvl="0"/>
            <a:r>
              <a:rPr lang="en-US"/>
              <a:t>Second line has details</a:t>
            </a:r>
          </a:p>
        </p:txBody>
      </p:sp>
      <p:sp>
        <p:nvSpPr>
          <p:cNvPr id="50" name="Text Placeholder 49">
            <a:extLst>
              <a:ext uri="{FF2B5EF4-FFF2-40B4-BE49-F238E27FC236}">
                <a16:creationId xmlns:a16="http://schemas.microsoft.com/office/drawing/2014/main" id="{7A3BEDFF-7E5D-D347-32BE-C84F1EBFF36C}"/>
              </a:ext>
            </a:extLst>
          </p:cNvPr>
          <p:cNvSpPr>
            <a:spLocks noGrp="1"/>
          </p:cNvSpPr>
          <p:nvPr userDrawn="1">
            <p:ph type="body" sz="quarter" idx="19" hasCustomPrompt="1"/>
          </p:nvPr>
        </p:nvSpPr>
        <p:spPr>
          <a:xfrm>
            <a:off x="6372584" y="4376687"/>
            <a:ext cx="5057416" cy="320027"/>
          </a:xfrm>
        </p:spPr>
        <p:txBody>
          <a:bodyPr>
            <a:noAutofit/>
          </a:bodyPr>
          <a:lstStyle>
            <a:lvl1pPr marL="0" indent="0">
              <a:buNone/>
              <a:defRPr kumimoji="0" lang="en-US" sz="2000" b="1" u="none" strike="noStrike" kern="1200" cap="none" spc="0" normalizeH="0" baseline="0" dirty="0" smtClean="0">
                <a:ln>
                  <a:noFill/>
                </a:ln>
                <a:solidFill>
                  <a:srgbClr val="410400"/>
                </a:solidFill>
                <a:effectLst/>
                <a:uLnTx/>
                <a:uFillTx/>
                <a:latin typeface="Outfit" pitchFamily="2" charset="0"/>
                <a:ea typeface="+mn-ea"/>
                <a:cs typeface="+mn-cs"/>
              </a:defRPr>
            </a:lvl1pPr>
            <a:lvl2pPr marL="457200" indent="0">
              <a:buNone/>
              <a:defRPr/>
            </a:lvl2pPr>
            <a:lvl3pPr marL="914400" indent="0">
              <a:buNone/>
              <a:defRPr/>
            </a:lvl3pPr>
            <a:lvl4pPr marL="1371600" indent="0">
              <a:buNone/>
              <a:defRPr/>
            </a:lvl4pPr>
            <a:lvl5pPr marL="1828800" indent="0">
              <a:buNone/>
              <a:defRPr/>
            </a:lvl5pPr>
          </a:lstStyle>
          <a:p>
            <a:pPr lvl="0"/>
            <a:r>
              <a:rPr lang="en-US"/>
              <a:t>Agenda item goes on one line</a:t>
            </a:r>
          </a:p>
        </p:txBody>
      </p:sp>
      <p:sp>
        <p:nvSpPr>
          <p:cNvPr id="52" name="Text Placeholder 51">
            <a:extLst>
              <a:ext uri="{FF2B5EF4-FFF2-40B4-BE49-F238E27FC236}">
                <a16:creationId xmlns:a16="http://schemas.microsoft.com/office/drawing/2014/main" id="{84742EB6-0EA8-5667-3D40-C3CB36E648B8}"/>
              </a:ext>
            </a:extLst>
          </p:cNvPr>
          <p:cNvSpPr>
            <a:spLocks noGrp="1"/>
          </p:cNvSpPr>
          <p:nvPr userDrawn="1">
            <p:ph type="body" sz="quarter" idx="20" hasCustomPrompt="1"/>
          </p:nvPr>
        </p:nvSpPr>
        <p:spPr>
          <a:xfrm>
            <a:off x="6372681" y="5773372"/>
            <a:ext cx="5057417" cy="348028"/>
          </a:xfrm>
        </p:spPr>
        <p:txBody>
          <a:bodyPr>
            <a:noAutofit/>
          </a:bodyPr>
          <a:lstStyle>
            <a:lvl1pPr marL="0" indent="0">
              <a:lnSpc>
                <a:spcPct val="100000"/>
              </a:lnSpc>
              <a:spcBef>
                <a:spcPts val="0"/>
              </a:spcBef>
              <a:buNone/>
              <a:defRPr kumimoji="0" lang="en-US" sz="1200" b="0" i="0" u="none" strike="noStrike" kern="1200" cap="none" spc="0" normalizeH="0" baseline="0" dirty="0" smtClean="0">
                <a:ln>
                  <a:noFill/>
                </a:ln>
                <a:solidFill>
                  <a:srgbClr val="410400"/>
                </a:solidFill>
                <a:effectLst/>
                <a:uLnTx/>
                <a:uFillTx/>
                <a:latin typeface="Outfit Light" pitchFamily="2" charset="0"/>
                <a:ea typeface="+mn-ea"/>
                <a:cs typeface="+mn-cs"/>
              </a:defRPr>
            </a:lvl1pPr>
            <a:lvl2pPr marL="457200" indent="0">
              <a:buNone/>
              <a:defRPr/>
            </a:lvl2pPr>
            <a:lvl3pPr marL="914400" indent="0">
              <a:buNone/>
              <a:defRPr/>
            </a:lvl3pPr>
            <a:lvl4pPr marL="1371600" indent="0">
              <a:buNone/>
              <a:defRPr/>
            </a:lvl4pPr>
            <a:lvl5pPr marL="1828800" indent="0">
              <a:buNone/>
              <a:defRPr/>
            </a:lvl5pPr>
          </a:lstStyle>
          <a:p>
            <a:pPr lvl="0"/>
            <a:r>
              <a:rPr lang="en-US"/>
              <a:t>Second line has details</a:t>
            </a:r>
          </a:p>
        </p:txBody>
      </p:sp>
      <p:sp>
        <p:nvSpPr>
          <p:cNvPr id="54" name="Text Placeholder 53">
            <a:extLst>
              <a:ext uri="{FF2B5EF4-FFF2-40B4-BE49-F238E27FC236}">
                <a16:creationId xmlns:a16="http://schemas.microsoft.com/office/drawing/2014/main" id="{B1605124-E57C-1EE1-239E-4B9A03B3C8AB}"/>
              </a:ext>
            </a:extLst>
          </p:cNvPr>
          <p:cNvSpPr>
            <a:spLocks noGrp="1"/>
          </p:cNvSpPr>
          <p:nvPr userDrawn="1">
            <p:ph type="body" sz="quarter" idx="21" hasCustomPrompt="1"/>
          </p:nvPr>
        </p:nvSpPr>
        <p:spPr>
          <a:xfrm>
            <a:off x="6372681" y="5398349"/>
            <a:ext cx="5057417" cy="320027"/>
          </a:xfrm>
        </p:spPr>
        <p:txBody>
          <a:bodyPr>
            <a:noAutofit/>
          </a:bodyPr>
          <a:lstStyle>
            <a:lvl1pPr marL="0" indent="0">
              <a:buNone/>
              <a:defRPr kumimoji="0" lang="en-US" sz="2000" b="1" u="none" strike="noStrike" kern="1200" cap="none" spc="0" normalizeH="0" baseline="0" dirty="0" smtClean="0">
                <a:ln>
                  <a:noFill/>
                </a:ln>
                <a:solidFill>
                  <a:srgbClr val="410400"/>
                </a:solidFill>
                <a:effectLst/>
                <a:uLnTx/>
                <a:uFillTx/>
                <a:latin typeface="Outfit" pitchFamily="2" charset="0"/>
                <a:ea typeface="+mn-ea"/>
                <a:cs typeface="+mn-cs"/>
              </a:defRPr>
            </a:lvl1pPr>
            <a:lvl2pPr marL="457200" indent="0">
              <a:buNone/>
              <a:defRPr/>
            </a:lvl2pPr>
            <a:lvl3pPr marL="914400" indent="0">
              <a:buNone/>
              <a:defRPr/>
            </a:lvl3pPr>
            <a:lvl4pPr marL="1371600" indent="0">
              <a:buNone/>
              <a:defRPr/>
            </a:lvl4pPr>
            <a:lvl5pPr marL="1828800" indent="0">
              <a:buNone/>
              <a:defRPr/>
            </a:lvl5pPr>
          </a:lstStyle>
          <a:p>
            <a:pPr lvl="0"/>
            <a:r>
              <a:rPr lang="en-US"/>
              <a:t>Agenda item goes on one line</a:t>
            </a:r>
          </a:p>
        </p:txBody>
      </p:sp>
      <p:sp>
        <p:nvSpPr>
          <p:cNvPr id="20" name="Slide Number Placeholder 5">
            <a:extLst>
              <a:ext uri="{FF2B5EF4-FFF2-40B4-BE49-F238E27FC236}">
                <a16:creationId xmlns:a16="http://schemas.microsoft.com/office/drawing/2014/main" id="{3F10CC52-8A2B-1F24-C312-1741E91030AD}"/>
              </a:ext>
            </a:extLst>
          </p:cNvPr>
          <p:cNvSpPr txBox="1">
            <a:spLocks/>
          </p:cNvSpPr>
          <p:nvPr userDrawn="1"/>
        </p:nvSpPr>
        <p:spPr>
          <a:xfrm>
            <a:off x="11185742" y="6400800"/>
            <a:ext cx="549058" cy="457200"/>
          </a:xfrm>
          <a:prstGeom prst="rect">
            <a:avLst/>
          </a:prstGeom>
        </p:spPr>
        <p:txBody>
          <a:bodyPr vert="horz" lIns="0" tIns="0" rIns="0" bIns="0" rtlCol="0" anchor="ctr"/>
          <a:lstStyle>
            <a:defPPr>
              <a:defRPr lang="en-US"/>
            </a:defPPr>
            <a:lvl1pPr marL="0" algn="r" defTabSz="914400" rtl="0" eaLnBrk="1" latinLnBrk="0" hangingPunct="1">
              <a:defRPr sz="800" kern="1200">
                <a:solidFill>
                  <a:schemeClr val="tx1"/>
                </a:solidFill>
                <a:latin typeface="Outfi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fld id="{DDA6C761-E6C0-8244-BDC1-CA1DC8273777}" type="slidenum">
              <a:rPr lang="en-US" b="0" i="0" smtClean="0">
                <a:latin typeface="Outfit Light" pitchFamily="2" charset="0"/>
              </a:rPr>
              <a:pPr/>
              <a:t>‹#›</a:t>
            </a:fld>
            <a:endParaRPr lang="en-US" b="0" i="0">
              <a:latin typeface="Outfit Light" pitchFamily="2" charset="0"/>
            </a:endParaRPr>
          </a:p>
        </p:txBody>
      </p:sp>
      <p:sp>
        <p:nvSpPr>
          <p:cNvPr id="2" name="Slide Number Placeholder 5">
            <a:extLst>
              <a:ext uri="{FF2B5EF4-FFF2-40B4-BE49-F238E27FC236}">
                <a16:creationId xmlns:a16="http://schemas.microsoft.com/office/drawing/2014/main" id="{69268E78-C3A3-090B-188E-575C01687BE6}"/>
              </a:ext>
            </a:extLst>
          </p:cNvPr>
          <p:cNvSpPr txBox="1">
            <a:spLocks/>
          </p:cNvSpPr>
          <p:nvPr userDrawn="1"/>
        </p:nvSpPr>
        <p:spPr>
          <a:xfrm>
            <a:off x="9118378" y="6499230"/>
            <a:ext cx="2266709" cy="273040"/>
          </a:xfrm>
          <a:prstGeom prst="rect">
            <a:avLst/>
          </a:prstGeom>
        </p:spPr>
        <p:txBody>
          <a:bodyPr vert="horz" lIns="0" tIns="0" rIns="0" bIns="0" rtlCol="0" anchor="ctr"/>
          <a:lstStyle>
            <a:defPPr>
              <a:defRPr lang="en-US"/>
            </a:defPPr>
            <a:lvl1pPr marL="0" algn="r" defTabSz="914400" rtl="0" eaLnBrk="1" latinLnBrk="0" hangingPunct="1">
              <a:defRPr sz="800" kern="1200">
                <a:solidFill>
                  <a:schemeClr val="bg1"/>
                </a:solidFill>
                <a:latin typeface="Outfi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sz="600" b="0" i="0">
                <a:solidFill>
                  <a:schemeClr val="tx1"/>
                </a:solidFill>
                <a:latin typeface="Outfit Light" pitchFamily="2" charset="0"/>
              </a:rPr>
              <a:t>© Sovos 2025. Proprietary and Confidential</a:t>
            </a:r>
          </a:p>
        </p:txBody>
      </p:sp>
      <p:sp>
        <p:nvSpPr>
          <p:cNvPr id="7" name="Rounded Rectangle 6">
            <a:extLst>
              <a:ext uri="{FF2B5EF4-FFF2-40B4-BE49-F238E27FC236}">
                <a16:creationId xmlns:a16="http://schemas.microsoft.com/office/drawing/2014/main" id="{01E4C1AB-E1A8-3668-30F5-8B8D7758B36D}"/>
              </a:ext>
            </a:extLst>
          </p:cNvPr>
          <p:cNvSpPr/>
          <p:nvPr userDrawn="1"/>
        </p:nvSpPr>
        <p:spPr>
          <a:xfrm>
            <a:off x="454663" y="5590904"/>
            <a:ext cx="809896" cy="809896"/>
          </a:xfrm>
          <a:prstGeom prst="roundRect">
            <a:avLst>
              <a:gd name="adj" fmla="val 17359"/>
            </a:avLst>
          </a:prstGeom>
          <a:solidFill>
            <a:srgbClr val="41040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8" name="Rounded Rectangle 7">
            <a:extLst>
              <a:ext uri="{FF2B5EF4-FFF2-40B4-BE49-F238E27FC236}">
                <a16:creationId xmlns:a16="http://schemas.microsoft.com/office/drawing/2014/main" id="{A9C627FC-0B5A-BFA5-BAB0-69AFF73E31BC}"/>
              </a:ext>
            </a:extLst>
          </p:cNvPr>
          <p:cNvSpPr/>
          <p:nvPr userDrawn="1"/>
        </p:nvSpPr>
        <p:spPr>
          <a:xfrm>
            <a:off x="456964" y="3022457"/>
            <a:ext cx="809896" cy="809896"/>
          </a:xfrm>
          <a:prstGeom prst="roundRect">
            <a:avLst>
              <a:gd name="adj" fmla="val 17359"/>
            </a:avLst>
          </a:prstGeom>
          <a:solidFill>
            <a:srgbClr val="41040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3" name="Group 2">
            <a:extLst>
              <a:ext uri="{FF2B5EF4-FFF2-40B4-BE49-F238E27FC236}">
                <a16:creationId xmlns:a16="http://schemas.microsoft.com/office/drawing/2014/main" id="{7F1E8192-B7BA-DCB9-537D-8FD430D9570A}"/>
              </a:ext>
            </a:extLst>
          </p:cNvPr>
          <p:cNvGrpSpPr/>
          <p:nvPr userDrawn="1"/>
        </p:nvGrpSpPr>
        <p:grpSpPr>
          <a:xfrm>
            <a:off x="454663" y="457556"/>
            <a:ext cx="4230439" cy="6146873"/>
            <a:chOff x="454663" y="457556"/>
            <a:chExt cx="4230439" cy="6146873"/>
          </a:xfrm>
          <a:solidFill>
            <a:srgbClr val="FFF5E6"/>
          </a:solidFill>
        </p:grpSpPr>
        <p:sp>
          <p:nvSpPr>
            <p:cNvPr id="4" name="Freeform 3">
              <a:extLst>
                <a:ext uri="{FF2B5EF4-FFF2-40B4-BE49-F238E27FC236}">
                  <a16:creationId xmlns:a16="http://schemas.microsoft.com/office/drawing/2014/main" id="{F0D5B23E-92BE-3438-6BC1-3B232B6D9B27}"/>
                </a:ext>
              </a:extLst>
            </p:cNvPr>
            <p:cNvSpPr/>
            <p:nvPr/>
          </p:nvSpPr>
          <p:spPr>
            <a:xfrm>
              <a:off x="3025246" y="457556"/>
              <a:ext cx="1659856" cy="1637819"/>
            </a:xfrm>
            <a:custGeom>
              <a:avLst/>
              <a:gdLst>
                <a:gd name="connsiteX0" fmla="*/ 598937 w 1659856"/>
                <a:gd name="connsiteY0" fmla="*/ 0 h 1637819"/>
                <a:gd name="connsiteX1" fmla="*/ 603120 w 1659856"/>
                <a:gd name="connsiteY1" fmla="*/ 0 h 1637819"/>
                <a:gd name="connsiteX2" fmla="*/ 607302 w 1659856"/>
                <a:gd name="connsiteY2" fmla="*/ 82525 h 1637819"/>
                <a:gd name="connsiteX3" fmla="*/ 1554125 w 1659856"/>
                <a:gd name="connsiteY3" fmla="*/ 1029347 h 1637819"/>
                <a:gd name="connsiteX4" fmla="*/ 1659856 w 1659856"/>
                <a:gd name="connsiteY4" fmla="*/ 1034704 h 1637819"/>
                <a:gd name="connsiteX5" fmla="*/ 1659856 w 1659856"/>
                <a:gd name="connsiteY5" fmla="*/ 1038887 h 1637819"/>
                <a:gd name="connsiteX6" fmla="*/ 1553687 w 1659856"/>
                <a:gd name="connsiteY6" fmla="*/ 1033509 h 1637819"/>
                <a:gd name="connsiteX7" fmla="*/ 603139 w 1659856"/>
                <a:gd name="connsiteY7" fmla="*/ 82963 h 1637819"/>
                <a:gd name="connsiteX8" fmla="*/ 549026 w 1659856"/>
                <a:gd name="connsiteY8" fmla="*/ 0 h 1637819"/>
                <a:gd name="connsiteX9" fmla="*/ 553209 w 1659856"/>
                <a:gd name="connsiteY9" fmla="*/ 0 h 1637819"/>
                <a:gd name="connsiteX10" fmla="*/ 557648 w 1659856"/>
                <a:gd name="connsiteY10" fmla="*/ 87628 h 1637819"/>
                <a:gd name="connsiteX11" fmla="*/ 1549022 w 1659856"/>
                <a:gd name="connsiteY11" fmla="*/ 1079000 h 1637819"/>
                <a:gd name="connsiteX12" fmla="*/ 1659856 w 1659856"/>
                <a:gd name="connsiteY12" fmla="*/ 1084615 h 1637819"/>
                <a:gd name="connsiteX13" fmla="*/ 1659856 w 1659856"/>
                <a:gd name="connsiteY13" fmla="*/ 1088798 h 1637819"/>
                <a:gd name="connsiteX14" fmla="*/ 1548599 w 1659856"/>
                <a:gd name="connsiteY14" fmla="*/ 1083161 h 1637819"/>
                <a:gd name="connsiteX15" fmla="*/ 553487 w 1659856"/>
                <a:gd name="connsiteY15" fmla="*/ 88052 h 1637819"/>
                <a:gd name="connsiteX16" fmla="*/ 499115 w 1659856"/>
                <a:gd name="connsiteY16" fmla="*/ 0 h 1637819"/>
                <a:gd name="connsiteX17" fmla="*/ 503298 w 1659856"/>
                <a:gd name="connsiteY17" fmla="*/ 0 h 1637819"/>
                <a:gd name="connsiteX18" fmla="*/ 507996 w 1659856"/>
                <a:gd name="connsiteY18" fmla="*/ 92717 h 1637819"/>
                <a:gd name="connsiteX19" fmla="*/ 1543933 w 1659856"/>
                <a:gd name="connsiteY19" fmla="*/ 1128652 h 1637819"/>
                <a:gd name="connsiteX20" fmla="*/ 1659856 w 1659856"/>
                <a:gd name="connsiteY20" fmla="*/ 1134526 h 1637819"/>
                <a:gd name="connsiteX21" fmla="*/ 1659856 w 1659856"/>
                <a:gd name="connsiteY21" fmla="*/ 1138709 h 1637819"/>
                <a:gd name="connsiteX22" fmla="*/ 1543495 w 1659856"/>
                <a:gd name="connsiteY22" fmla="*/ 1132814 h 1637819"/>
                <a:gd name="connsiteX23" fmla="*/ 503834 w 1659856"/>
                <a:gd name="connsiteY23" fmla="*/ 93155 h 1637819"/>
                <a:gd name="connsiteX24" fmla="*/ 449204 w 1659856"/>
                <a:gd name="connsiteY24" fmla="*/ 0 h 1637819"/>
                <a:gd name="connsiteX25" fmla="*/ 453387 w 1659856"/>
                <a:gd name="connsiteY25" fmla="*/ 0 h 1637819"/>
                <a:gd name="connsiteX26" fmla="*/ 458343 w 1659856"/>
                <a:gd name="connsiteY26" fmla="*/ 97821 h 1637819"/>
                <a:gd name="connsiteX27" fmla="*/ 1538829 w 1659856"/>
                <a:gd name="connsiteY27" fmla="*/ 1178306 h 1637819"/>
                <a:gd name="connsiteX28" fmla="*/ 1659856 w 1659856"/>
                <a:gd name="connsiteY28" fmla="*/ 1184437 h 1637819"/>
                <a:gd name="connsiteX29" fmla="*/ 1659856 w 1659856"/>
                <a:gd name="connsiteY29" fmla="*/ 1188620 h 1637819"/>
                <a:gd name="connsiteX30" fmla="*/ 1538406 w 1659856"/>
                <a:gd name="connsiteY30" fmla="*/ 1182467 h 1637819"/>
                <a:gd name="connsiteX31" fmla="*/ 454182 w 1659856"/>
                <a:gd name="connsiteY31" fmla="*/ 98244 h 1637819"/>
                <a:gd name="connsiteX32" fmla="*/ 399292 w 1659856"/>
                <a:gd name="connsiteY32" fmla="*/ 0 h 1637819"/>
                <a:gd name="connsiteX33" fmla="*/ 403475 w 1659856"/>
                <a:gd name="connsiteY33" fmla="*/ 0 h 1637819"/>
                <a:gd name="connsiteX34" fmla="*/ 408689 w 1659856"/>
                <a:gd name="connsiteY34" fmla="*/ 102925 h 1637819"/>
                <a:gd name="connsiteX35" fmla="*/ 1533740 w 1659856"/>
                <a:gd name="connsiteY35" fmla="*/ 1227960 h 1637819"/>
                <a:gd name="connsiteX36" fmla="*/ 1659856 w 1659856"/>
                <a:gd name="connsiteY36" fmla="*/ 1234349 h 1637819"/>
                <a:gd name="connsiteX37" fmla="*/ 1659856 w 1659856"/>
                <a:gd name="connsiteY37" fmla="*/ 1238532 h 1637819"/>
                <a:gd name="connsiteX38" fmla="*/ 1533302 w 1659856"/>
                <a:gd name="connsiteY38" fmla="*/ 1232121 h 1637819"/>
                <a:gd name="connsiteX39" fmla="*/ 404527 w 1659856"/>
                <a:gd name="connsiteY39" fmla="*/ 103348 h 1637819"/>
                <a:gd name="connsiteX40" fmla="*/ 349381 w 1659856"/>
                <a:gd name="connsiteY40" fmla="*/ 0 h 1637819"/>
                <a:gd name="connsiteX41" fmla="*/ 353564 w 1659856"/>
                <a:gd name="connsiteY41" fmla="*/ 0 h 1637819"/>
                <a:gd name="connsiteX42" fmla="*/ 359036 w 1659856"/>
                <a:gd name="connsiteY42" fmla="*/ 108013 h 1637819"/>
                <a:gd name="connsiteX43" fmla="*/ 1528636 w 1659856"/>
                <a:gd name="connsiteY43" fmla="*/ 1277612 h 1637819"/>
                <a:gd name="connsiteX44" fmla="*/ 1659856 w 1659856"/>
                <a:gd name="connsiteY44" fmla="*/ 1284260 h 1637819"/>
                <a:gd name="connsiteX45" fmla="*/ 1659856 w 1659856"/>
                <a:gd name="connsiteY45" fmla="*/ 1288443 h 1637819"/>
                <a:gd name="connsiteX46" fmla="*/ 1528213 w 1659856"/>
                <a:gd name="connsiteY46" fmla="*/ 1281774 h 1637819"/>
                <a:gd name="connsiteX47" fmla="*/ 354875 w 1659856"/>
                <a:gd name="connsiteY47" fmla="*/ 108436 h 1637819"/>
                <a:gd name="connsiteX48" fmla="*/ 299470 w 1659856"/>
                <a:gd name="connsiteY48" fmla="*/ 0 h 1637819"/>
                <a:gd name="connsiteX49" fmla="*/ 303653 w 1659856"/>
                <a:gd name="connsiteY49" fmla="*/ 0 h 1637819"/>
                <a:gd name="connsiteX50" fmla="*/ 309384 w 1659856"/>
                <a:gd name="connsiteY50" fmla="*/ 113117 h 1637819"/>
                <a:gd name="connsiteX51" fmla="*/ 1523548 w 1659856"/>
                <a:gd name="connsiteY51" fmla="*/ 1327266 h 1637819"/>
                <a:gd name="connsiteX52" fmla="*/ 1659856 w 1659856"/>
                <a:gd name="connsiteY52" fmla="*/ 1334171 h 1637819"/>
                <a:gd name="connsiteX53" fmla="*/ 1659856 w 1659856"/>
                <a:gd name="connsiteY53" fmla="*/ 1338354 h 1637819"/>
                <a:gd name="connsiteX54" fmla="*/ 1523109 w 1659856"/>
                <a:gd name="connsiteY54" fmla="*/ 1331427 h 1637819"/>
                <a:gd name="connsiteX55" fmla="*/ 305221 w 1659856"/>
                <a:gd name="connsiteY55" fmla="*/ 113540 h 1637819"/>
                <a:gd name="connsiteX56" fmla="*/ 249559 w 1659856"/>
                <a:gd name="connsiteY56" fmla="*/ 0 h 1637819"/>
                <a:gd name="connsiteX57" fmla="*/ 253742 w 1659856"/>
                <a:gd name="connsiteY57" fmla="*/ 0 h 1637819"/>
                <a:gd name="connsiteX58" fmla="*/ 259730 w 1659856"/>
                <a:gd name="connsiteY58" fmla="*/ 118205 h 1637819"/>
                <a:gd name="connsiteX59" fmla="*/ 1518445 w 1659856"/>
                <a:gd name="connsiteY59" fmla="*/ 1376918 h 1637819"/>
                <a:gd name="connsiteX60" fmla="*/ 1659856 w 1659856"/>
                <a:gd name="connsiteY60" fmla="*/ 1384082 h 1637819"/>
                <a:gd name="connsiteX61" fmla="*/ 1659856 w 1659856"/>
                <a:gd name="connsiteY61" fmla="*/ 1388265 h 1637819"/>
                <a:gd name="connsiteX62" fmla="*/ 1518022 w 1659856"/>
                <a:gd name="connsiteY62" fmla="*/ 1381079 h 1637819"/>
                <a:gd name="connsiteX63" fmla="*/ 255569 w 1659856"/>
                <a:gd name="connsiteY63" fmla="*/ 118628 h 1637819"/>
                <a:gd name="connsiteX64" fmla="*/ 199648 w 1659856"/>
                <a:gd name="connsiteY64" fmla="*/ 0 h 1637819"/>
                <a:gd name="connsiteX65" fmla="*/ 203831 w 1659856"/>
                <a:gd name="connsiteY65" fmla="*/ 0 h 1637819"/>
                <a:gd name="connsiteX66" fmla="*/ 210078 w 1659856"/>
                <a:gd name="connsiteY66" fmla="*/ 123293 h 1637819"/>
                <a:gd name="connsiteX67" fmla="*/ 1513357 w 1659856"/>
                <a:gd name="connsiteY67" fmla="*/ 1426570 h 1637819"/>
                <a:gd name="connsiteX68" fmla="*/ 1659856 w 1659856"/>
                <a:gd name="connsiteY68" fmla="*/ 1433993 h 1637819"/>
                <a:gd name="connsiteX69" fmla="*/ 1659856 w 1659856"/>
                <a:gd name="connsiteY69" fmla="*/ 1438176 h 1637819"/>
                <a:gd name="connsiteX70" fmla="*/ 1512918 w 1659856"/>
                <a:gd name="connsiteY70" fmla="*/ 1430733 h 1637819"/>
                <a:gd name="connsiteX71" fmla="*/ 205916 w 1659856"/>
                <a:gd name="connsiteY71" fmla="*/ 123732 h 1637819"/>
                <a:gd name="connsiteX72" fmla="*/ 149737 w 1659856"/>
                <a:gd name="connsiteY72" fmla="*/ 0 h 1637819"/>
                <a:gd name="connsiteX73" fmla="*/ 153920 w 1659856"/>
                <a:gd name="connsiteY73" fmla="*/ 0 h 1637819"/>
                <a:gd name="connsiteX74" fmla="*/ 160424 w 1659856"/>
                <a:gd name="connsiteY74" fmla="*/ 128398 h 1637819"/>
                <a:gd name="connsiteX75" fmla="*/ 1508253 w 1659856"/>
                <a:gd name="connsiteY75" fmla="*/ 1476224 h 1637819"/>
                <a:gd name="connsiteX76" fmla="*/ 1659856 w 1659856"/>
                <a:gd name="connsiteY76" fmla="*/ 1483904 h 1637819"/>
                <a:gd name="connsiteX77" fmla="*/ 1659856 w 1659856"/>
                <a:gd name="connsiteY77" fmla="*/ 1488087 h 1637819"/>
                <a:gd name="connsiteX78" fmla="*/ 1507830 w 1659856"/>
                <a:gd name="connsiteY78" fmla="*/ 1480385 h 1637819"/>
                <a:gd name="connsiteX79" fmla="*/ 156263 w 1659856"/>
                <a:gd name="connsiteY79" fmla="*/ 128821 h 1637819"/>
                <a:gd name="connsiteX80" fmla="*/ 99826 w 1659856"/>
                <a:gd name="connsiteY80" fmla="*/ 0 h 1637819"/>
                <a:gd name="connsiteX81" fmla="*/ 104009 w 1659856"/>
                <a:gd name="connsiteY81" fmla="*/ 0 h 1637819"/>
                <a:gd name="connsiteX82" fmla="*/ 110772 w 1659856"/>
                <a:gd name="connsiteY82" fmla="*/ 133486 h 1637819"/>
                <a:gd name="connsiteX83" fmla="*/ 1503165 w 1659856"/>
                <a:gd name="connsiteY83" fmla="*/ 1525876 h 1637819"/>
                <a:gd name="connsiteX84" fmla="*/ 1659856 w 1659856"/>
                <a:gd name="connsiteY84" fmla="*/ 1533815 h 1637819"/>
                <a:gd name="connsiteX85" fmla="*/ 1659856 w 1659856"/>
                <a:gd name="connsiteY85" fmla="*/ 1537998 h 1637819"/>
                <a:gd name="connsiteX86" fmla="*/ 1502726 w 1659856"/>
                <a:gd name="connsiteY86" fmla="*/ 1530038 h 1637819"/>
                <a:gd name="connsiteX87" fmla="*/ 106610 w 1659856"/>
                <a:gd name="connsiteY87" fmla="*/ 133925 h 1637819"/>
                <a:gd name="connsiteX88" fmla="*/ 49915 w 1659856"/>
                <a:gd name="connsiteY88" fmla="*/ 0 h 1637819"/>
                <a:gd name="connsiteX89" fmla="*/ 54098 w 1659856"/>
                <a:gd name="connsiteY89" fmla="*/ 0 h 1637819"/>
                <a:gd name="connsiteX90" fmla="*/ 61119 w 1659856"/>
                <a:gd name="connsiteY90" fmla="*/ 138590 h 1637819"/>
                <a:gd name="connsiteX91" fmla="*/ 1498061 w 1659856"/>
                <a:gd name="connsiteY91" fmla="*/ 1575529 h 1637819"/>
                <a:gd name="connsiteX92" fmla="*/ 1659856 w 1659856"/>
                <a:gd name="connsiteY92" fmla="*/ 1583726 h 1637819"/>
                <a:gd name="connsiteX93" fmla="*/ 1659856 w 1659856"/>
                <a:gd name="connsiteY93" fmla="*/ 1587909 h 1637819"/>
                <a:gd name="connsiteX94" fmla="*/ 1497638 w 1659856"/>
                <a:gd name="connsiteY94" fmla="*/ 1579691 h 1637819"/>
                <a:gd name="connsiteX95" fmla="*/ 56958 w 1659856"/>
                <a:gd name="connsiteY95" fmla="*/ 139013 h 1637819"/>
                <a:gd name="connsiteX96" fmla="*/ 0 w 1659856"/>
                <a:gd name="connsiteY96" fmla="*/ 0 h 1637819"/>
                <a:gd name="connsiteX97" fmla="*/ 4137 w 1659856"/>
                <a:gd name="connsiteY97" fmla="*/ 0 h 1637819"/>
                <a:gd name="connsiteX98" fmla="*/ 10913 w 1659856"/>
                <a:gd name="connsiteY98" fmla="*/ 139089 h 1637819"/>
                <a:gd name="connsiteX99" fmla="*/ 488969 w 1659856"/>
                <a:gd name="connsiteY99" fmla="*/ 1147679 h 1637819"/>
                <a:gd name="connsiteX100" fmla="*/ 1497588 w 1659856"/>
                <a:gd name="connsiteY100" fmla="*/ 1625735 h 1637819"/>
                <a:gd name="connsiteX101" fmla="*/ 1659856 w 1659856"/>
                <a:gd name="connsiteY101" fmla="*/ 1633641 h 1637819"/>
                <a:gd name="connsiteX102" fmla="*/ 1659856 w 1659856"/>
                <a:gd name="connsiteY102" fmla="*/ 1637819 h 1637819"/>
                <a:gd name="connsiteX103" fmla="*/ 1492299 w 1659856"/>
                <a:gd name="connsiteY103" fmla="*/ 1629359 h 1637819"/>
                <a:gd name="connsiteX104" fmla="*/ 7289 w 1659856"/>
                <a:gd name="connsiteY104" fmla="*/ 144351 h 16378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Lst>
              <a:rect l="l" t="t" r="r" b="b"/>
              <a:pathLst>
                <a:path w="1659856" h="1637819">
                  <a:moveTo>
                    <a:pt x="598937" y="0"/>
                  </a:moveTo>
                  <a:lnTo>
                    <a:pt x="603120" y="0"/>
                  </a:lnTo>
                  <a:lnTo>
                    <a:pt x="607302" y="82525"/>
                  </a:lnTo>
                  <a:cubicBezTo>
                    <a:pt x="658090" y="581026"/>
                    <a:pt x="1055623" y="978558"/>
                    <a:pt x="1554125" y="1029347"/>
                  </a:cubicBezTo>
                  <a:lnTo>
                    <a:pt x="1659856" y="1034704"/>
                  </a:lnTo>
                  <a:lnTo>
                    <a:pt x="1659856" y="1038887"/>
                  </a:lnTo>
                  <a:lnTo>
                    <a:pt x="1553687" y="1033509"/>
                  </a:lnTo>
                  <a:cubicBezTo>
                    <a:pt x="1053172" y="982527"/>
                    <a:pt x="654122" y="583477"/>
                    <a:pt x="603139" y="82963"/>
                  </a:cubicBezTo>
                  <a:close/>
                  <a:moveTo>
                    <a:pt x="549026" y="0"/>
                  </a:moveTo>
                  <a:lnTo>
                    <a:pt x="553209" y="0"/>
                  </a:lnTo>
                  <a:lnTo>
                    <a:pt x="557648" y="87628"/>
                  </a:lnTo>
                  <a:cubicBezTo>
                    <a:pt x="610822" y="609623"/>
                    <a:pt x="1027026" y="1025826"/>
                    <a:pt x="1549022" y="1079000"/>
                  </a:cubicBezTo>
                  <a:lnTo>
                    <a:pt x="1659856" y="1084615"/>
                  </a:lnTo>
                  <a:lnTo>
                    <a:pt x="1659856" y="1088798"/>
                  </a:lnTo>
                  <a:lnTo>
                    <a:pt x="1548599" y="1083161"/>
                  </a:lnTo>
                  <a:cubicBezTo>
                    <a:pt x="1024653" y="1029785"/>
                    <a:pt x="606864" y="611996"/>
                    <a:pt x="553487" y="88052"/>
                  </a:cubicBezTo>
                  <a:close/>
                  <a:moveTo>
                    <a:pt x="499115" y="0"/>
                  </a:moveTo>
                  <a:lnTo>
                    <a:pt x="503298" y="0"/>
                  </a:lnTo>
                  <a:lnTo>
                    <a:pt x="507996" y="92717"/>
                  </a:lnTo>
                  <a:cubicBezTo>
                    <a:pt x="563564" y="638141"/>
                    <a:pt x="998508" y="1073084"/>
                    <a:pt x="1543933" y="1128652"/>
                  </a:cubicBezTo>
                  <a:lnTo>
                    <a:pt x="1659856" y="1134526"/>
                  </a:lnTo>
                  <a:lnTo>
                    <a:pt x="1659856" y="1138709"/>
                  </a:lnTo>
                  <a:lnTo>
                    <a:pt x="1543495" y="1132814"/>
                  </a:lnTo>
                  <a:cubicBezTo>
                    <a:pt x="996056" y="1077053"/>
                    <a:pt x="559596" y="640593"/>
                    <a:pt x="503834" y="93155"/>
                  </a:cubicBezTo>
                  <a:close/>
                  <a:moveTo>
                    <a:pt x="449204" y="0"/>
                  </a:moveTo>
                  <a:lnTo>
                    <a:pt x="453387" y="0"/>
                  </a:lnTo>
                  <a:lnTo>
                    <a:pt x="458343" y="97821"/>
                  </a:lnTo>
                  <a:cubicBezTo>
                    <a:pt x="516296" y="666738"/>
                    <a:pt x="969911" y="1120352"/>
                    <a:pt x="1538829" y="1178306"/>
                  </a:cubicBezTo>
                  <a:lnTo>
                    <a:pt x="1659856" y="1184437"/>
                  </a:lnTo>
                  <a:lnTo>
                    <a:pt x="1659856" y="1188620"/>
                  </a:lnTo>
                  <a:lnTo>
                    <a:pt x="1538406" y="1182467"/>
                  </a:lnTo>
                  <a:cubicBezTo>
                    <a:pt x="967538" y="1124311"/>
                    <a:pt x="512338" y="669111"/>
                    <a:pt x="454182" y="98244"/>
                  </a:cubicBezTo>
                  <a:close/>
                  <a:moveTo>
                    <a:pt x="399292" y="0"/>
                  </a:moveTo>
                  <a:lnTo>
                    <a:pt x="403475" y="0"/>
                  </a:lnTo>
                  <a:lnTo>
                    <a:pt x="408689" y="102925"/>
                  </a:lnTo>
                  <a:cubicBezTo>
                    <a:pt x="469037" y="695336"/>
                    <a:pt x="941392" y="1167622"/>
                    <a:pt x="1533740" y="1227960"/>
                  </a:cubicBezTo>
                  <a:lnTo>
                    <a:pt x="1659856" y="1234349"/>
                  </a:lnTo>
                  <a:lnTo>
                    <a:pt x="1659856" y="1238532"/>
                  </a:lnTo>
                  <a:lnTo>
                    <a:pt x="1533302" y="1232121"/>
                  </a:lnTo>
                  <a:cubicBezTo>
                    <a:pt x="938940" y="1171580"/>
                    <a:pt x="465068" y="697709"/>
                    <a:pt x="404527" y="103348"/>
                  </a:cubicBezTo>
                  <a:close/>
                  <a:moveTo>
                    <a:pt x="349381" y="0"/>
                  </a:moveTo>
                  <a:lnTo>
                    <a:pt x="353564" y="0"/>
                  </a:lnTo>
                  <a:lnTo>
                    <a:pt x="359036" y="108013"/>
                  </a:lnTo>
                  <a:cubicBezTo>
                    <a:pt x="421769" y="723854"/>
                    <a:pt x="912794" y="1214879"/>
                    <a:pt x="1528636" y="1277612"/>
                  </a:cubicBezTo>
                  <a:lnTo>
                    <a:pt x="1659856" y="1284260"/>
                  </a:lnTo>
                  <a:lnTo>
                    <a:pt x="1659856" y="1288443"/>
                  </a:lnTo>
                  <a:lnTo>
                    <a:pt x="1528213" y="1281774"/>
                  </a:lnTo>
                  <a:cubicBezTo>
                    <a:pt x="910422" y="1218838"/>
                    <a:pt x="417811" y="726227"/>
                    <a:pt x="354875" y="108436"/>
                  </a:cubicBezTo>
                  <a:close/>
                  <a:moveTo>
                    <a:pt x="299470" y="0"/>
                  </a:moveTo>
                  <a:lnTo>
                    <a:pt x="303653" y="0"/>
                  </a:lnTo>
                  <a:lnTo>
                    <a:pt x="309384" y="113117"/>
                  </a:lnTo>
                  <a:cubicBezTo>
                    <a:pt x="374511" y="752451"/>
                    <a:pt x="884277" y="1262148"/>
                    <a:pt x="1523548" y="1327266"/>
                  </a:cubicBezTo>
                  <a:lnTo>
                    <a:pt x="1659856" y="1334171"/>
                  </a:lnTo>
                  <a:lnTo>
                    <a:pt x="1659856" y="1338354"/>
                  </a:lnTo>
                  <a:lnTo>
                    <a:pt x="1523109" y="1331427"/>
                  </a:lnTo>
                  <a:cubicBezTo>
                    <a:pt x="881825" y="1266106"/>
                    <a:pt x="370542" y="754824"/>
                    <a:pt x="305221" y="113540"/>
                  </a:cubicBezTo>
                  <a:close/>
                  <a:moveTo>
                    <a:pt x="249559" y="0"/>
                  </a:moveTo>
                  <a:lnTo>
                    <a:pt x="253742" y="0"/>
                  </a:lnTo>
                  <a:lnTo>
                    <a:pt x="259730" y="118205"/>
                  </a:lnTo>
                  <a:cubicBezTo>
                    <a:pt x="327243" y="780970"/>
                    <a:pt x="855680" y="1309406"/>
                    <a:pt x="1518445" y="1376918"/>
                  </a:cubicBezTo>
                  <a:lnTo>
                    <a:pt x="1659856" y="1384082"/>
                  </a:lnTo>
                  <a:lnTo>
                    <a:pt x="1659856" y="1388265"/>
                  </a:lnTo>
                  <a:lnTo>
                    <a:pt x="1518022" y="1381079"/>
                  </a:lnTo>
                  <a:cubicBezTo>
                    <a:pt x="853307" y="1313364"/>
                    <a:pt x="323284" y="783343"/>
                    <a:pt x="255569" y="118628"/>
                  </a:cubicBezTo>
                  <a:close/>
                  <a:moveTo>
                    <a:pt x="199648" y="0"/>
                  </a:moveTo>
                  <a:lnTo>
                    <a:pt x="203831" y="0"/>
                  </a:lnTo>
                  <a:lnTo>
                    <a:pt x="210078" y="123293"/>
                  </a:lnTo>
                  <a:cubicBezTo>
                    <a:pt x="279985" y="809488"/>
                    <a:pt x="827161" y="1356663"/>
                    <a:pt x="1513357" y="1426570"/>
                  </a:cubicBezTo>
                  <a:lnTo>
                    <a:pt x="1659856" y="1433993"/>
                  </a:lnTo>
                  <a:lnTo>
                    <a:pt x="1659856" y="1438176"/>
                  </a:lnTo>
                  <a:lnTo>
                    <a:pt x="1512918" y="1430733"/>
                  </a:lnTo>
                  <a:cubicBezTo>
                    <a:pt x="824709" y="1360632"/>
                    <a:pt x="276016" y="811940"/>
                    <a:pt x="205916" y="123732"/>
                  </a:cubicBezTo>
                  <a:close/>
                  <a:moveTo>
                    <a:pt x="149737" y="0"/>
                  </a:moveTo>
                  <a:lnTo>
                    <a:pt x="153920" y="0"/>
                  </a:lnTo>
                  <a:lnTo>
                    <a:pt x="160424" y="128398"/>
                  </a:lnTo>
                  <a:cubicBezTo>
                    <a:pt x="232717" y="838085"/>
                    <a:pt x="798564" y="1403932"/>
                    <a:pt x="1508253" y="1476224"/>
                  </a:cubicBezTo>
                  <a:lnTo>
                    <a:pt x="1659856" y="1483904"/>
                  </a:lnTo>
                  <a:lnTo>
                    <a:pt x="1659856" y="1488087"/>
                  </a:lnTo>
                  <a:lnTo>
                    <a:pt x="1507830" y="1480385"/>
                  </a:lnTo>
                  <a:cubicBezTo>
                    <a:pt x="796192" y="1407890"/>
                    <a:pt x="228758" y="840457"/>
                    <a:pt x="156263" y="128821"/>
                  </a:cubicBezTo>
                  <a:close/>
                  <a:moveTo>
                    <a:pt x="99826" y="0"/>
                  </a:moveTo>
                  <a:lnTo>
                    <a:pt x="104009" y="0"/>
                  </a:lnTo>
                  <a:lnTo>
                    <a:pt x="110772" y="133486"/>
                  </a:lnTo>
                  <a:cubicBezTo>
                    <a:pt x="185459" y="866604"/>
                    <a:pt x="770046" y="1451190"/>
                    <a:pt x="1503165" y="1525876"/>
                  </a:cubicBezTo>
                  <a:lnTo>
                    <a:pt x="1659856" y="1533815"/>
                  </a:lnTo>
                  <a:lnTo>
                    <a:pt x="1659856" y="1537998"/>
                  </a:lnTo>
                  <a:lnTo>
                    <a:pt x="1502726" y="1530038"/>
                  </a:lnTo>
                  <a:cubicBezTo>
                    <a:pt x="767595" y="1455158"/>
                    <a:pt x="181490" y="869055"/>
                    <a:pt x="106610" y="133925"/>
                  </a:cubicBezTo>
                  <a:close/>
                  <a:moveTo>
                    <a:pt x="49915" y="0"/>
                  </a:moveTo>
                  <a:lnTo>
                    <a:pt x="54098" y="0"/>
                  </a:lnTo>
                  <a:lnTo>
                    <a:pt x="61119" y="138590"/>
                  </a:lnTo>
                  <a:cubicBezTo>
                    <a:pt x="138191" y="895201"/>
                    <a:pt x="741449" y="1498458"/>
                    <a:pt x="1498061" y="1575529"/>
                  </a:cubicBezTo>
                  <a:lnTo>
                    <a:pt x="1659856" y="1583726"/>
                  </a:lnTo>
                  <a:lnTo>
                    <a:pt x="1659856" y="1587909"/>
                  </a:lnTo>
                  <a:lnTo>
                    <a:pt x="1497638" y="1579691"/>
                  </a:lnTo>
                  <a:cubicBezTo>
                    <a:pt x="739076" y="1502416"/>
                    <a:pt x="134232" y="897573"/>
                    <a:pt x="56958" y="139013"/>
                  </a:cubicBezTo>
                  <a:close/>
                  <a:moveTo>
                    <a:pt x="0" y="0"/>
                  </a:moveTo>
                  <a:lnTo>
                    <a:pt x="4137" y="0"/>
                  </a:lnTo>
                  <a:lnTo>
                    <a:pt x="10913" y="139089"/>
                  </a:lnTo>
                  <a:cubicBezTo>
                    <a:pt x="48243" y="520110"/>
                    <a:pt x="214707" y="873418"/>
                    <a:pt x="488969" y="1147679"/>
                  </a:cubicBezTo>
                  <a:cubicBezTo>
                    <a:pt x="763231" y="1421941"/>
                    <a:pt x="1116612" y="1588404"/>
                    <a:pt x="1497588" y="1625735"/>
                  </a:cubicBezTo>
                  <a:lnTo>
                    <a:pt x="1659856" y="1633641"/>
                  </a:lnTo>
                  <a:lnTo>
                    <a:pt x="1659856" y="1637819"/>
                  </a:lnTo>
                  <a:lnTo>
                    <a:pt x="1492299" y="1629359"/>
                  </a:lnTo>
                  <a:cubicBezTo>
                    <a:pt x="709294" y="1549840"/>
                    <a:pt x="86807" y="927354"/>
                    <a:pt x="7289" y="144351"/>
                  </a:cubicBezTo>
                  <a:close/>
                </a:path>
              </a:pathLst>
            </a:custGeom>
            <a:grpFill/>
            <a:ln w="9552" cap="flat">
              <a:noFill/>
              <a:prstDash val="solid"/>
              <a:miter/>
            </a:ln>
          </p:spPr>
          <p:txBody>
            <a:bodyPr rtlCol="0" anchor="ctr"/>
            <a:lstStyle/>
            <a:p>
              <a:endParaRPr lang="en-US"/>
            </a:p>
          </p:txBody>
        </p:sp>
        <p:sp>
          <p:nvSpPr>
            <p:cNvPr id="5" name="Freeform 4">
              <a:extLst>
                <a:ext uri="{FF2B5EF4-FFF2-40B4-BE49-F238E27FC236}">
                  <a16:creationId xmlns:a16="http://schemas.microsoft.com/office/drawing/2014/main" id="{3CD6D506-F062-7044-0E01-41D85BE22F87}"/>
                </a:ext>
              </a:extLst>
            </p:cNvPr>
            <p:cNvSpPr/>
            <p:nvPr userDrawn="1"/>
          </p:nvSpPr>
          <p:spPr>
            <a:xfrm rot="2078316">
              <a:off x="824662" y="5675257"/>
              <a:ext cx="497017" cy="929172"/>
            </a:xfrm>
            <a:custGeom>
              <a:avLst/>
              <a:gdLst>
                <a:gd name="connsiteX0" fmla="*/ 496960 w 497017"/>
                <a:gd name="connsiteY0" fmla="*/ 554989 h 929172"/>
                <a:gd name="connsiteX1" fmla="*/ 497017 w 497017"/>
                <a:gd name="connsiteY1" fmla="*/ 560030 h 929172"/>
                <a:gd name="connsiteX2" fmla="*/ 496253 w 497017"/>
                <a:gd name="connsiteY2" fmla="*/ 561983 h 929172"/>
                <a:gd name="connsiteX3" fmla="*/ 467309 w 497017"/>
                <a:gd name="connsiteY3" fmla="*/ 444583 h 929172"/>
                <a:gd name="connsiteX4" fmla="*/ 470293 w 497017"/>
                <a:gd name="connsiteY4" fmla="*/ 448901 h 929172"/>
                <a:gd name="connsiteX5" fmla="*/ 452400 w 497017"/>
                <a:gd name="connsiteY5" fmla="*/ 625852 h 929172"/>
                <a:gd name="connsiteX6" fmla="*/ 452895 w 497017"/>
                <a:gd name="connsiteY6" fmla="*/ 635617 h 929172"/>
                <a:gd name="connsiteX7" fmla="*/ 449645 w 497017"/>
                <a:gd name="connsiteY7" fmla="*/ 638989 h 929172"/>
                <a:gd name="connsiteX8" fmla="*/ 448979 w 497017"/>
                <a:gd name="connsiteY8" fmla="*/ 625852 h 929172"/>
                <a:gd name="connsiteX9" fmla="*/ 436391 w 497017"/>
                <a:gd name="connsiteY9" fmla="*/ 399829 h 929172"/>
                <a:gd name="connsiteX10" fmla="*/ 438967 w 497017"/>
                <a:gd name="connsiteY10" fmla="*/ 403558 h 929172"/>
                <a:gd name="connsiteX11" fmla="*/ 430899 w 497017"/>
                <a:gd name="connsiteY11" fmla="*/ 434856 h 929172"/>
                <a:gd name="connsiteX12" fmla="*/ 411584 w 497017"/>
                <a:gd name="connsiteY12" fmla="*/ 625852 h 929172"/>
                <a:gd name="connsiteX13" fmla="*/ 413701 w 497017"/>
                <a:gd name="connsiteY13" fmla="*/ 667637 h 929172"/>
                <a:gd name="connsiteX14" fmla="*/ 410395 w 497017"/>
                <a:gd name="connsiteY14" fmla="*/ 669921 h 929172"/>
                <a:gd name="connsiteX15" fmla="*/ 408163 w 497017"/>
                <a:gd name="connsiteY15" fmla="*/ 625852 h 929172"/>
                <a:gd name="connsiteX16" fmla="*/ 427546 w 497017"/>
                <a:gd name="connsiteY16" fmla="*/ 434151 h 929172"/>
                <a:gd name="connsiteX17" fmla="*/ 405731 w 497017"/>
                <a:gd name="connsiteY17" fmla="*/ 355449 h 929172"/>
                <a:gd name="connsiteX18" fmla="*/ 408299 w 497017"/>
                <a:gd name="connsiteY18" fmla="*/ 359165 h 929172"/>
                <a:gd name="connsiteX19" fmla="*/ 390911 w 497017"/>
                <a:gd name="connsiteY19" fmla="*/ 426628 h 929172"/>
                <a:gd name="connsiteX20" fmla="*/ 370767 w 497017"/>
                <a:gd name="connsiteY20" fmla="*/ 625851 h 929172"/>
                <a:gd name="connsiteX21" fmla="*/ 374264 w 497017"/>
                <a:gd name="connsiteY21" fmla="*/ 694882 h 929172"/>
                <a:gd name="connsiteX22" fmla="*/ 370959 w 497017"/>
                <a:gd name="connsiteY22" fmla="*/ 697165 h 929172"/>
                <a:gd name="connsiteX23" fmla="*/ 367346 w 497017"/>
                <a:gd name="connsiteY23" fmla="*/ 625851 h 929172"/>
                <a:gd name="connsiteX24" fmla="*/ 387561 w 497017"/>
                <a:gd name="connsiteY24" fmla="*/ 425946 h 929172"/>
                <a:gd name="connsiteX25" fmla="*/ 375607 w 497017"/>
                <a:gd name="connsiteY25" fmla="*/ 311845 h 929172"/>
                <a:gd name="connsiteX26" fmla="*/ 377982 w 497017"/>
                <a:gd name="connsiteY26" fmla="*/ 315282 h 929172"/>
                <a:gd name="connsiteX27" fmla="*/ 376358 w 497017"/>
                <a:gd name="connsiteY27" fmla="*/ 319710 h 929172"/>
                <a:gd name="connsiteX28" fmla="*/ 329951 w 497017"/>
                <a:gd name="connsiteY28" fmla="*/ 625852 h 929172"/>
                <a:gd name="connsiteX29" fmla="*/ 334829 w 497017"/>
                <a:gd name="connsiteY29" fmla="*/ 722126 h 929172"/>
                <a:gd name="connsiteX30" fmla="*/ 331523 w 497017"/>
                <a:gd name="connsiteY30" fmla="*/ 724410 h 929172"/>
                <a:gd name="connsiteX31" fmla="*/ 326530 w 497017"/>
                <a:gd name="connsiteY31" fmla="*/ 625852 h 929172"/>
                <a:gd name="connsiteX32" fmla="*/ 373093 w 497017"/>
                <a:gd name="connsiteY32" fmla="*/ 318701 h 929172"/>
                <a:gd name="connsiteX33" fmla="*/ 347247 w 497017"/>
                <a:gd name="connsiteY33" fmla="*/ 270793 h 929172"/>
                <a:gd name="connsiteX34" fmla="*/ 349621 w 497017"/>
                <a:gd name="connsiteY34" fmla="*/ 274230 h 929172"/>
                <a:gd name="connsiteX35" fmla="*/ 337384 w 497017"/>
                <a:gd name="connsiteY35" fmla="*/ 307600 h 929172"/>
                <a:gd name="connsiteX36" fmla="*/ 289135 w 497017"/>
                <a:gd name="connsiteY36" fmla="*/ 625852 h 929172"/>
                <a:gd name="connsiteX37" fmla="*/ 294677 w 497017"/>
                <a:gd name="connsiteY37" fmla="*/ 735242 h 929172"/>
                <a:gd name="connsiteX38" fmla="*/ 296701 w 497017"/>
                <a:gd name="connsiteY38" fmla="*/ 748467 h 929172"/>
                <a:gd name="connsiteX39" fmla="*/ 293576 w 497017"/>
                <a:gd name="connsiteY39" fmla="*/ 750626 h 929172"/>
                <a:gd name="connsiteX40" fmla="*/ 291274 w 497017"/>
                <a:gd name="connsiteY40" fmla="*/ 735587 h 929172"/>
                <a:gd name="connsiteX41" fmla="*/ 285714 w 497017"/>
                <a:gd name="connsiteY41" fmla="*/ 625852 h 929172"/>
                <a:gd name="connsiteX42" fmla="*/ 334119 w 497017"/>
                <a:gd name="connsiteY42" fmla="*/ 306592 h 929172"/>
                <a:gd name="connsiteX43" fmla="*/ 318872 w 497017"/>
                <a:gd name="connsiteY43" fmla="*/ 229721 h 929172"/>
                <a:gd name="connsiteX44" fmla="*/ 321247 w 497017"/>
                <a:gd name="connsiteY44" fmla="*/ 233158 h 929172"/>
                <a:gd name="connsiteX45" fmla="*/ 298401 w 497017"/>
                <a:gd name="connsiteY45" fmla="*/ 295461 h 929172"/>
                <a:gd name="connsiteX46" fmla="*/ 248318 w 497017"/>
                <a:gd name="connsiteY46" fmla="*/ 625851 h 929172"/>
                <a:gd name="connsiteX47" fmla="*/ 254071 w 497017"/>
                <a:gd name="connsiteY47" fmla="*/ 739414 h 929172"/>
                <a:gd name="connsiteX48" fmla="*/ 259401 w 497017"/>
                <a:gd name="connsiteY48" fmla="*/ 774235 h 929172"/>
                <a:gd name="connsiteX49" fmla="*/ 256274 w 497017"/>
                <a:gd name="connsiteY49" fmla="*/ 776396 h 929172"/>
                <a:gd name="connsiteX50" fmla="*/ 250667 w 497017"/>
                <a:gd name="connsiteY50" fmla="*/ 739760 h 929172"/>
                <a:gd name="connsiteX51" fmla="*/ 244897 w 497017"/>
                <a:gd name="connsiteY51" fmla="*/ 625851 h 929172"/>
                <a:gd name="connsiteX52" fmla="*/ 295136 w 497017"/>
                <a:gd name="connsiteY52" fmla="*/ 294452 h 929172"/>
                <a:gd name="connsiteX53" fmla="*/ 290513 w 497017"/>
                <a:gd name="connsiteY53" fmla="*/ 188671 h 929172"/>
                <a:gd name="connsiteX54" fmla="*/ 292887 w 497017"/>
                <a:gd name="connsiteY54" fmla="*/ 192107 h 929172"/>
                <a:gd name="connsiteX55" fmla="*/ 259427 w 497017"/>
                <a:gd name="connsiteY55" fmla="*/ 283351 h 929172"/>
                <a:gd name="connsiteX56" fmla="*/ 207502 w 497017"/>
                <a:gd name="connsiteY56" fmla="*/ 625852 h 929172"/>
                <a:gd name="connsiteX57" fmla="*/ 213466 w 497017"/>
                <a:gd name="connsiteY57" fmla="*/ 743576 h 929172"/>
                <a:gd name="connsiteX58" fmla="*/ 222102 w 497017"/>
                <a:gd name="connsiteY58" fmla="*/ 800003 h 929172"/>
                <a:gd name="connsiteX59" fmla="*/ 218977 w 497017"/>
                <a:gd name="connsiteY59" fmla="*/ 802162 h 929172"/>
                <a:gd name="connsiteX60" fmla="*/ 210063 w 497017"/>
                <a:gd name="connsiteY60" fmla="*/ 743922 h 929172"/>
                <a:gd name="connsiteX61" fmla="*/ 204081 w 497017"/>
                <a:gd name="connsiteY61" fmla="*/ 625852 h 929172"/>
                <a:gd name="connsiteX62" fmla="*/ 256161 w 497017"/>
                <a:gd name="connsiteY62" fmla="*/ 282343 h 929172"/>
                <a:gd name="connsiteX63" fmla="*/ 263001 w 497017"/>
                <a:gd name="connsiteY63" fmla="*/ 148848 h 929172"/>
                <a:gd name="connsiteX64" fmla="*/ 265247 w 497017"/>
                <a:gd name="connsiteY64" fmla="*/ 152098 h 929172"/>
                <a:gd name="connsiteX65" fmla="*/ 260657 w 497017"/>
                <a:gd name="connsiteY65" fmla="*/ 161611 h 929172"/>
                <a:gd name="connsiteX66" fmla="*/ 166686 w 497017"/>
                <a:gd name="connsiteY66" fmla="*/ 625852 h 929172"/>
                <a:gd name="connsiteX67" fmla="*/ 172862 w 497017"/>
                <a:gd name="connsiteY67" fmla="*/ 747737 h 929172"/>
                <a:gd name="connsiteX68" fmla="*/ 184806 w 497017"/>
                <a:gd name="connsiteY68" fmla="*/ 825769 h 929172"/>
                <a:gd name="connsiteX69" fmla="*/ 181676 w 497017"/>
                <a:gd name="connsiteY69" fmla="*/ 827932 h 929172"/>
                <a:gd name="connsiteX70" fmla="*/ 169458 w 497017"/>
                <a:gd name="connsiteY70" fmla="*/ 748096 h 929172"/>
                <a:gd name="connsiteX71" fmla="*/ 163265 w 497017"/>
                <a:gd name="connsiteY71" fmla="*/ 625852 h 929172"/>
                <a:gd name="connsiteX72" fmla="*/ 257497 w 497017"/>
                <a:gd name="connsiteY72" fmla="*/ 160257 h 929172"/>
                <a:gd name="connsiteX73" fmla="*/ 236358 w 497017"/>
                <a:gd name="connsiteY73" fmla="*/ 110283 h 929172"/>
                <a:gd name="connsiteX74" fmla="*/ 238588 w 497017"/>
                <a:gd name="connsiteY74" fmla="*/ 113509 h 929172"/>
                <a:gd name="connsiteX75" fmla="*/ 223047 w 497017"/>
                <a:gd name="connsiteY75" fmla="*/ 145722 h 929172"/>
                <a:gd name="connsiteX76" fmla="*/ 125869 w 497017"/>
                <a:gd name="connsiteY76" fmla="*/ 625851 h 929172"/>
                <a:gd name="connsiteX77" fmla="*/ 132255 w 497017"/>
                <a:gd name="connsiteY77" fmla="*/ 751910 h 929172"/>
                <a:gd name="connsiteX78" fmla="*/ 147503 w 497017"/>
                <a:gd name="connsiteY78" fmla="*/ 851540 h 929172"/>
                <a:gd name="connsiteX79" fmla="*/ 144379 w 497017"/>
                <a:gd name="connsiteY79" fmla="*/ 853698 h 929172"/>
                <a:gd name="connsiteX80" fmla="*/ 128852 w 497017"/>
                <a:gd name="connsiteY80" fmla="*/ 752256 h 929172"/>
                <a:gd name="connsiteX81" fmla="*/ 122448 w 497017"/>
                <a:gd name="connsiteY81" fmla="*/ 625851 h 929172"/>
                <a:gd name="connsiteX82" fmla="*/ 219898 w 497017"/>
                <a:gd name="connsiteY82" fmla="*/ 144400 h 929172"/>
                <a:gd name="connsiteX83" fmla="*/ 209700 w 497017"/>
                <a:gd name="connsiteY83" fmla="*/ 71694 h 929172"/>
                <a:gd name="connsiteX84" fmla="*/ 211946 w 497017"/>
                <a:gd name="connsiteY84" fmla="*/ 74946 h 929172"/>
                <a:gd name="connsiteX85" fmla="*/ 185449 w 497017"/>
                <a:gd name="connsiteY85" fmla="*/ 129866 h 929172"/>
                <a:gd name="connsiteX86" fmla="*/ 85053 w 497017"/>
                <a:gd name="connsiteY86" fmla="*/ 625852 h 929172"/>
                <a:gd name="connsiteX87" fmla="*/ 91651 w 497017"/>
                <a:gd name="connsiteY87" fmla="*/ 756072 h 929172"/>
                <a:gd name="connsiteX88" fmla="*/ 110207 w 497017"/>
                <a:gd name="connsiteY88" fmla="*/ 877306 h 929172"/>
                <a:gd name="connsiteX89" fmla="*/ 107077 w 497017"/>
                <a:gd name="connsiteY89" fmla="*/ 879468 h 929172"/>
                <a:gd name="connsiteX90" fmla="*/ 88247 w 497017"/>
                <a:gd name="connsiteY90" fmla="*/ 756431 h 929172"/>
                <a:gd name="connsiteX91" fmla="*/ 81632 w 497017"/>
                <a:gd name="connsiteY91" fmla="*/ 625852 h 929172"/>
                <a:gd name="connsiteX92" fmla="*/ 182289 w 497017"/>
                <a:gd name="connsiteY92" fmla="*/ 128512 h 929172"/>
                <a:gd name="connsiteX93" fmla="*/ 183058 w 497017"/>
                <a:gd name="connsiteY93" fmla="*/ 33131 h 929172"/>
                <a:gd name="connsiteX94" fmla="*/ 185287 w 497017"/>
                <a:gd name="connsiteY94" fmla="*/ 36357 h 929172"/>
                <a:gd name="connsiteX95" fmla="*/ 147840 w 497017"/>
                <a:gd name="connsiteY95" fmla="*/ 113977 h 929172"/>
                <a:gd name="connsiteX96" fmla="*/ 44237 w 497017"/>
                <a:gd name="connsiteY96" fmla="*/ 625852 h 929172"/>
                <a:gd name="connsiteX97" fmla="*/ 71026 w 497017"/>
                <a:gd name="connsiteY97" fmla="*/ 890800 h 929172"/>
                <a:gd name="connsiteX98" fmla="*/ 73996 w 497017"/>
                <a:gd name="connsiteY98" fmla="*/ 902322 h 929172"/>
                <a:gd name="connsiteX99" fmla="*/ 71003 w 497017"/>
                <a:gd name="connsiteY99" fmla="*/ 904390 h 929172"/>
                <a:gd name="connsiteX100" fmla="*/ 67676 w 497017"/>
                <a:gd name="connsiteY100" fmla="*/ 891483 h 929172"/>
                <a:gd name="connsiteX101" fmla="*/ 40816 w 497017"/>
                <a:gd name="connsiteY101" fmla="*/ 625852 h 929172"/>
                <a:gd name="connsiteX102" fmla="*/ 144691 w 497017"/>
                <a:gd name="connsiteY102" fmla="*/ 112656 h 929172"/>
                <a:gd name="connsiteX103" fmla="*/ 153297 w 497017"/>
                <a:gd name="connsiteY103" fmla="*/ 0 h 929172"/>
                <a:gd name="connsiteX104" fmla="*/ 155380 w 497017"/>
                <a:gd name="connsiteY104" fmla="*/ 2008 h 929172"/>
                <a:gd name="connsiteX105" fmla="*/ 106055 w 497017"/>
                <a:gd name="connsiteY105" fmla="*/ 106230 h 929172"/>
                <a:gd name="connsiteX106" fmla="*/ 3421 w 497017"/>
                <a:gd name="connsiteY106" fmla="*/ 625852 h 929172"/>
                <a:gd name="connsiteX107" fmla="*/ 29487 w 497017"/>
                <a:gd name="connsiteY107" fmla="*/ 892682 h 929172"/>
                <a:gd name="connsiteX108" fmla="*/ 38095 w 497017"/>
                <a:gd name="connsiteY108" fmla="*/ 927124 h 929172"/>
                <a:gd name="connsiteX109" fmla="*/ 35131 w 497017"/>
                <a:gd name="connsiteY109" fmla="*/ 929172 h 929172"/>
                <a:gd name="connsiteX110" fmla="*/ 27641 w 497017"/>
                <a:gd name="connsiteY110" fmla="*/ 900045 h 929172"/>
                <a:gd name="connsiteX111" fmla="*/ 0 w 497017"/>
                <a:gd name="connsiteY111" fmla="*/ 625852 h 929172"/>
                <a:gd name="connsiteX112" fmla="*/ 106918 w 497017"/>
                <a:gd name="connsiteY112" fmla="*/ 96275 h 9291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Lst>
              <a:rect l="l" t="t" r="r" b="b"/>
              <a:pathLst>
                <a:path w="497017" h="929172">
                  <a:moveTo>
                    <a:pt x="496960" y="554989"/>
                  </a:moveTo>
                  <a:lnTo>
                    <a:pt x="497017" y="560030"/>
                  </a:lnTo>
                  <a:lnTo>
                    <a:pt x="496253" y="561983"/>
                  </a:lnTo>
                  <a:close/>
                  <a:moveTo>
                    <a:pt x="467309" y="444583"/>
                  </a:moveTo>
                  <a:lnTo>
                    <a:pt x="470293" y="448901"/>
                  </a:lnTo>
                  <a:lnTo>
                    <a:pt x="452400" y="625852"/>
                  </a:lnTo>
                  <a:lnTo>
                    <a:pt x="452895" y="635617"/>
                  </a:lnTo>
                  <a:lnTo>
                    <a:pt x="449645" y="638989"/>
                  </a:lnTo>
                  <a:lnTo>
                    <a:pt x="448979" y="625852"/>
                  </a:lnTo>
                  <a:close/>
                  <a:moveTo>
                    <a:pt x="436391" y="399829"/>
                  </a:moveTo>
                  <a:lnTo>
                    <a:pt x="438967" y="403558"/>
                  </a:lnTo>
                  <a:lnTo>
                    <a:pt x="430899" y="434856"/>
                  </a:lnTo>
                  <a:cubicBezTo>
                    <a:pt x="418236" y="496571"/>
                    <a:pt x="411584" y="560450"/>
                    <a:pt x="411584" y="625852"/>
                  </a:cubicBezTo>
                  <a:lnTo>
                    <a:pt x="413701" y="667637"/>
                  </a:lnTo>
                  <a:lnTo>
                    <a:pt x="410395" y="669921"/>
                  </a:lnTo>
                  <a:lnTo>
                    <a:pt x="408163" y="625852"/>
                  </a:lnTo>
                  <a:cubicBezTo>
                    <a:pt x="408163" y="560207"/>
                    <a:pt x="414838" y="496092"/>
                    <a:pt x="427546" y="434151"/>
                  </a:cubicBezTo>
                  <a:close/>
                  <a:moveTo>
                    <a:pt x="405731" y="355449"/>
                  </a:moveTo>
                  <a:lnTo>
                    <a:pt x="408299" y="359165"/>
                  </a:lnTo>
                  <a:lnTo>
                    <a:pt x="390911" y="426628"/>
                  </a:lnTo>
                  <a:cubicBezTo>
                    <a:pt x="377705" y="491000"/>
                    <a:pt x="370767" y="557631"/>
                    <a:pt x="370767" y="625851"/>
                  </a:cubicBezTo>
                  <a:lnTo>
                    <a:pt x="374264" y="694882"/>
                  </a:lnTo>
                  <a:lnTo>
                    <a:pt x="370959" y="697165"/>
                  </a:lnTo>
                  <a:lnTo>
                    <a:pt x="367346" y="625851"/>
                  </a:lnTo>
                  <a:cubicBezTo>
                    <a:pt x="367346" y="557397"/>
                    <a:pt x="374308" y="490539"/>
                    <a:pt x="387561" y="425946"/>
                  </a:cubicBezTo>
                  <a:close/>
                  <a:moveTo>
                    <a:pt x="375607" y="311845"/>
                  </a:moveTo>
                  <a:lnTo>
                    <a:pt x="377982" y="315282"/>
                  </a:lnTo>
                  <a:lnTo>
                    <a:pt x="376358" y="319710"/>
                  </a:lnTo>
                  <a:cubicBezTo>
                    <a:pt x="346203" y="416464"/>
                    <a:pt x="329951" y="519294"/>
                    <a:pt x="329951" y="625852"/>
                  </a:cubicBezTo>
                  <a:lnTo>
                    <a:pt x="334829" y="722126"/>
                  </a:lnTo>
                  <a:lnTo>
                    <a:pt x="331523" y="724410"/>
                  </a:lnTo>
                  <a:lnTo>
                    <a:pt x="326530" y="625852"/>
                  </a:lnTo>
                  <a:cubicBezTo>
                    <a:pt x="326530" y="518944"/>
                    <a:pt x="342836" y="415775"/>
                    <a:pt x="373093" y="318701"/>
                  </a:cubicBezTo>
                  <a:close/>
                  <a:moveTo>
                    <a:pt x="347247" y="270793"/>
                  </a:moveTo>
                  <a:lnTo>
                    <a:pt x="349621" y="274230"/>
                  </a:lnTo>
                  <a:lnTo>
                    <a:pt x="337384" y="307600"/>
                  </a:lnTo>
                  <a:cubicBezTo>
                    <a:pt x="306032" y="408183"/>
                    <a:pt x="289135" y="515081"/>
                    <a:pt x="289135" y="625852"/>
                  </a:cubicBezTo>
                  <a:cubicBezTo>
                    <a:pt x="289135" y="662776"/>
                    <a:pt x="291012" y="699269"/>
                    <a:pt x="294677" y="735242"/>
                  </a:cubicBezTo>
                  <a:lnTo>
                    <a:pt x="296701" y="748467"/>
                  </a:lnTo>
                  <a:lnTo>
                    <a:pt x="293576" y="750626"/>
                  </a:lnTo>
                  <a:lnTo>
                    <a:pt x="291274" y="735587"/>
                  </a:lnTo>
                  <a:cubicBezTo>
                    <a:pt x="287598" y="699501"/>
                    <a:pt x="285714" y="662892"/>
                    <a:pt x="285714" y="625852"/>
                  </a:cubicBezTo>
                  <a:cubicBezTo>
                    <a:pt x="285714" y="514731"/>
                    <a:pt x="302666" y="407494"/>
                    <a:pt x="334119" y="306592"/>
                  </a:cubicBezTo>
                  <a:close/>
                  <a:moveTo>
                    <a:pt x="318872" y="229721"/>
                  </a:moveTo>
                  <a:lnTo>
                    <a:pt x="321247" y="233158"/>
                  </a:lnTo>
                  <a:lnTo>
                    <a:pt x="298401" y="295461"/>
                  </a:lnTo>
                  <a:cubicBezTo>
                    <a:pt x="265857" y="399878"/>
                    <a:pt x="248318" y="510853"/>
                    <a:pt x="248318" y="625851"/>
                  </a:cubicBezTo>
                  <a:cubicBezTo>
                    <a:pt x="248318" y="664184"/>
                    <a:pt x="250267" y="702069"/>
                    <a:pt x="254071" y="739414"/>
                  </a:cubicBezTo>
                  <a:lnTo>
                    <a:pt x="259401" y="774235"/>
                  </a:lnTo>
                  <a:lnTo>
                    <a:pt x="256274" y="776396"/>
                  </a:lnTo>
                  <a:lnTo>
                    <a:pt x="250667" y="739760"/>
                  </a:lnTo>
                  <a:cubicBezTo>
                    <a:pt x="246852" y="702301"/>
                    <a:pt x="244897" y="664300"/>
                    <a:pt x="244897" y="625851"/>
                  </a:cubicBezTo>
                  <a:cubicBezTo>
                    <a:pt x="244897" y="510503"/>
                    <a:pt x="262491" y="399189"/>
                    <a:pt x="295136" y="294452"/>
                  </a:cubicBezTo>
                  <a:close/>
                  <a:moveTo>
                    <a:pt x="290513" y="188671"/>
                  </a:moveTo>
                  <a:lnTo>
                    <a:pt x="292887" y="192107"/>
                  </a:lnTo>
                  <a:lnTo>
                    <a:pt x="259427" y="283351"/>
                  </a:lnTo>
                  <a:cubicBezTo>
                    <a:pt x="225686" y="391598"/>
                    <a:pt x="207502" y="506641"/>
                    <a:pt x="207502" y="625852"/>
                  </a:cubicBezTo>
                  <a:cubicBezTo>
                    <a:pt x="207502" y="665589"/>
                    <a:pt x="209523" y="704863"/>
                    <a:pt x="213466" y="743576"/>
                  </a:cubicBezTo>
                  <a:lnTo>
                    <a:pt x="222102" y="800003"/>
                  </a:lnTo>
                  <a:lnTo>
                    <a:pt x="218977" y="802162"/>
                  </a:lnTo>
                  <a:lnTo>
                    <a:pt x="210063" y="743922"/>
                  </a:lnTo>
                  <a:cubicBezTo>
                    <a:pt x="206108" y="705095"/>
                    <a:pt x="204081" y="665706"/>
                    <a:pt x="204081" y="625852"/>
                  </a:cubicBezTo>
                  <a:cubicBezTo>
                    <a:pt x="204081" y="506291"/>
                    <a:pt x="222320" y="390910"/>
                    <a:pt x="256161" y="282343"/>
                  </a:cubicBezTo>
                  <a:close/>
                  <a:moveTo>
                    <a:pt x="263001" y="148848"/>
                  </a:moveTo>
                  <a:lnTo>
                    <a:pt x="265247" y="152098"/>
                  </a:lnTo>
                  <a:lnTo>
                    <a:pt x="260657" y="161611"/>
                  </a:lnTo>
                  <a:cubicBezTo>
                    <a:pt x="200160" y="304390"/>
                    <a:pt x="166686" y="461287"/>
                    <a:pt x="166686" y="625852"/>
                  </a:cubicBezTo>
                  <a:cubicBezTo>
                    <a:pt x="166686" y="666993"/>
                    <a:pt x="168778" y="707655"/>
                    <a:pt x="172862" y="747737"/>
                  </a:cubicBezTo>
                  <a:lnTo>
                    <a:pt x="184806" y="825769"/>
                  </a:lnTo>
                  <a:lnTo>
                    <a:pt x="181676" y="827932"/>
                  </a:lnTo>
                  <a:lnTo>
                    <a:pt x="169458" y="748096"/>
                  </a:lnTo>
                  <a:cubicBezTo>
                    <a:pt x="165363" y="707897"/>
                    <a:pt x="163265" y="667115"/>
                    <a:pt x="163265" y="625852"/>
                  </a:cubicBezTo>
                  <a:cubicBezTo>
                    <a:pt x="163265" y="460801"/>
                    <a:pt x="196832" y="303447"/>
                    <a:pt x="257497" y="160257"/>
                  </a:cubicBezTo>
                  <a:close/>
                  <a:moveTo>
                    <a:pt x="236358" y="110283"/>
                  </a:moveTo>
                  <a:lnTo>
                    <a:pt x="238588" y="113509"/>
                  </a:lnTo>
                  <a:lnTo>
                    <a:pt x="223047" y="145722"/>
                  </a:lnTo>
                  <a:cubicBezTo>
                    <a:pt x="160485" y="293383"/>
                    <a:pt x="125869" y="455650"/>
                    <a:pt x="125869" y="625851"/>
                  </a:cubicBezTo>
                  <a:cubicBezTo>
                    <a:pt x="125869" y="668401"/>
                    <a:pt x="128033" y="710456"/>
                    <a:pt x="132255" y="751910"/>
                  </a:cubicBezTo>
                  <a:lnTo>
                    <a:pt x="147503" y="851540"/>
                  </a:lnTo>
                  <a:lnTo>
                    <a:pt x="144379" y="853698"/>
                  </a:lnTo>
                  <a:lnTo>
                    <a:pt x="128852" y="752256"/>
                  </a:lnTo>
                  <a:cubicBezTo>
                    <a:pt x="124618" y="710688"/>
                    <a:pt x="122448" y="668518"/>
                    <a:pt x="122448" y="625851"/>
                  </a:cubicBezTo>
                  <a:cubicBezTo>
                    <a:pt x="122448" y="455183"/>
                    <a:pt x="157161" y="292470"/>
                    <a:pt x="219898" y="144400"/>
                  </a:cubicBezTo>
                  <a:close/>
                  <a:moveTo>
                    <a:pt x="209700" y="71694"/>
                  </a:moveTo>
                  <a:lnTo>
                    <a:pt x="211946" y="74946"/>
                  </a:lnTo>
                  <a:lnTo>
                    <a:pt x="185449" y="129866"/>
                  </a:lnTo>
                  <a:cubicBezTo>
                    <a:pt x="120816" y="282408"/>
                    <a:pt x="85053" y="450034"/>
                    <a:pt x="85053" y="625852"/>
                  </a:cubicBezTo>
                  <a:cubicBezTo>
                    <a:pt x="85053" y="669807"/>
                    <a:pt x="87288" y="713249"/>
                    <a:pt x="91651" y="756072"/>
                  </a:cubicBezTo>
                  <a:lnTo>
                    <a:pt x="110207" y="877306"/>
                  </a:lnTo>
                  <a:lnTo>
                    <a:pt x="107077" y="879468"/>
                  </a:lnTo>
                  <a:lnTo>
                    <a:pt x="88247" y="756431"/>
                  </a:lnTo>
                  <a:cubicBezTo>
                    <a:pt x="83873" y="713490"/>
                    <a:pt x="81632" y="669928"/>
                    <a:pt x="81632" y="625852"/>
                  </a:cubicBezTo>
                  <a:cubicBezTo>
                    <a:pt x="81632" y="449548"/>
                    <a:pt x="117487" y="281465"/>
                    <a:pt x="182289" y="128512"/>
                  </a:cubicBezTo>
                  <a:close/>
                  <a:moveTo>
                    <a:pt x="183058" y="33131"/>
                  </a:moveTo>
                  <a:lnTo>
                    <a:pt x="185287" y="36357"/>
                  </a:lnTo>
                  <a:lnTo>
                    <a:pt x="147840" y="113977"/>
                  </a:lnTo>
                  <a:cubicBezTo>
                    <a:pt x="81142" y="271402"/>
                    <a:pt x="44237" y="444397"/>
                    <a:pt x="44237" y="625852"/>
                  </a:cubicBezTo>
                  <a:cubicBezTo>
                    <a:pt x="44237" y="716579"/>
                    <a:pt x="53463" y="805192"/>
                    <a:pt x="71026" y="890800"/>
                  </a:cubicBezTo>
                  <a:lnTo>
                    <a:pt x="73996" y="902322"/>
                  </a:lnTo>
                  <a:lnTo>
                    <a:pt x="71003" y="904390"/>
                  </a:lnTo>
                  <a:lnTo>
                    <a:pt x="67676" y="891483"/>
                  </a:lnTo>
                  <a:cubicBezTo>
                    <a:pt x="50066" y="805653"/>
                    <a:pt x="40816" y="716812"/>
                    <a:pt x="40816" y="625852"/>
                  </a:cubicBezTo>
                  <a:cubicBezTo>
                    <a:pt x="40816" y="443931"/>
                    <a:pt x="77818" y="270489"/>
                    <a:pt x="144691" y="112656"/>
                  </a:cubicBezTo>
                  <a:close/>
                  <a:moveTo>
                    <a:pt x="153297" y="0"/>
                  </a:moveTo>
                  <a:lnTo>
                    <a:pt x="155380" y="2008"/>
                  </a:lnTo>
                  <a:lnTo>
                    <a:pt x="106055" y="106230"/>
                  </a:lnTo>
                  <a:cubicBezTo>
                    <a:pt x="38717" y="268773"/>
                    <a:pt x="3421" y="444592"/>
                    <a:pt x="3421" y="625852"/>
                  </a:cubicBezTo>
                  <a:cubicBezTo>
                    <a:pt x="3421" y="716482"/>
                    <a:pt x="12245" y="805752"/>
                    <a:pt x="29487" y="892682"/>
                  </a:cubicBezTo>
                  <a:lnTo>
                    <a:pt x="38095" y="927124"/>
                  </a:lnTo>
                  <a:lnTo>
                    <a:pt x="35131" y="929172"/>
                  </a:lnTo>
                  <a:lnTo>
                    <a:pt x="27641" y="900045"/>
                  </a:lnTo>
                  <a:cubicBezTo>
                    <a:pt x="9518" y="811478"/>
                    <a:pt x="0" y="719777"/>
                    <a:pt x="0" y="625852"/>
                  </a:cubicBezTo>
                  <a:cubicBezTo>
                    <a:pt x="0" y="438003"/>
                    <a:pt x="38071" y="259045"/>
                    <a:pt x="106918" y="96275"/>
                  </a:cubicBezTo>
                  <a:close/>
                </a:path>
              </a:pathLst>
            </a:custGeom>
            <a:grpFill/>
            <a:ln w="7756" cap="flat">
              <a:noFill/>
              <a:prstDash val="solid"/>
              <a:miter/>
            </a:ln>
          </p:spPr>
          <p:txBody>
            <a:bodyPr rtlCol="0" anchor="ctr"/>
            <a:lstStyle/>
            <a:p>
              <a:endParaRPr lang="en-US"/>
            </a:p>
          </p:txBody>
        </p:sp>
        <p:sp>
          <p:nvSpPr>
            <p:cNvPr id="6" name="Freeform 5">
              <a:extLst>
                <a:ext uri="{FF2B5EF4-FFF2-40B4-BE49-F238E27FC236}">
                  <a16:creationId xmlns:a16="http://schemas.microsoft.com/office/drawing/2014/main" id="{48772D8D-8598-49AC-4FE4-4DCA1BCE4E1A}"/>
                </a:ext>
              </a:extLst>
            </p:cNvPr>
            <p:cNvSpPr/>
            <p:nvPr/>
          </p:nvSpPr>
          <p:spPr>
            <a:xfrm>
              <a:off x="456964" y="3022457"/>
              <a:ext cx="809896" cy="736266"/>
            </a:xfrm>
            <a:custGeom>
              <a:avLst/>
              <a:gdLst>
                <a:gd name="connsiteX0" fmla="*/ 809896 w 809896"/>
                <a:gd name="connsiteY0" fmla="*/ 451093 h 736266"/>
                <a:gd name="connsiteX1" fmla="*/ 809896 w 809896"/>
                <a:gd name="connsiteY1" fmla="*/ 455203 h 736266"/>
                <a:gd name="connsiteX2" fmla="*/ 744513 w 809896"/>
                <a:gd name="connsiteY2" fmla="*/ 504096 h 736266"/>
                <a:gd name="connsiteX3" fmla="*/ 117800 w 809896"/>
                <a:gd name="connsiteY3" fmla="*/ 731292 h 736266"/>
                <a:gd name="connsiteX4" fmla="*/ 19298 w 809896"/>
                <a:gd name="connsiteY4" fmla="*/ 736266 h 736266"/>
                <a:gd name="connsiteX5" fmla="*/ 17094 w 809896"/>
                <a:gd name="connsiteY5" fmla="*/ 732998 h 736266"/>
                <a:gd name="connsiteX6" fmla="*/ 113438 w 809896"/>
                <a:gd name="connsiteY6" fmla="*/ 728304 h 736266"/>
                <a:gd name="connsiteX7" fmla="*/ 736255 w 809896"/>
                <a:gd name="connsiteY7" fmla="*/ 505785 h 736266"/>
                <a:gd name="connsiteX8" fmla="*/ 809896 w 809896"/>
                <a:gd name="connsiteY8" fmla="*/ 398843 h 736266"/>
                <a:gd name="connsiteX9" fmla="*/ 809896 w 809896"/>
                <a:gd name="connsiteY9" fmla="*/ 403131 h 736266"/>
                <a:gd name="connsiteX10" fmla="*/ 720987 w 809896"/>
                <a:gd name="connsiteY10" fmla="*/ 469659 h 736266"/>
                <a:gd name="connsiteX11" fmla="*/ 113398 w 809896"/>
                <a:gd name="connsiteY11" fmla="*/ 690337 h 736266"/>
                <a:gd name="connsiteX12" fmla="*/ 5351 w 809896"/>
                <a:gd name="connsiteY12" fmla="*/ 695811 h 736266"/>
                <a:gd name="connsiteX13" fmla="*/ 4662 w 809896"/>
                <a:gd name="connsiteY13" fmla="*/ 692397 h 736266"/>
                <a:gd name="connsiteX14" fmla="*/ 113050 w 809896"/>
                <a:gd name="connsiteY14" fmla="*/ 686906 h 736266"/>
                <a:gd name="connsiteX15" fmla="*/ 719068 w 809896"/>
                <a:gd name="connsiteY15" fmla="*/ 466805 h 736266"/>
                <a:gd name="connsiteX16" fmla="*/ 809896 w 809896"/>
                <a:gd name="connsiteY16" fmla="*/ 345115 h 736266"/>
                <a:gd name="connsiteX17" fmla="*/ 809896 w 809896"/>
                <a:gd name="connsiteY17" fmla="*/ 349810 h 736266"/>
                <a:gd name="connsiteX18" fmla="*/ 797304 w 809896"/>
                <a:gd name="connsiteY18" fmla="*/ 361256 h 736266"/>
                <a:gd name="connsiteX19" fmla="*/ 109203 w 809896"/>
                <a:gd name="connsiteY19" fmla="*/ 649397 h 736266"/>
                <a:gd name="connsiteX20" fmla="*/ 0 w 809896"/>
                <a:gd name="connsiteY20" fmla="*/ 654929 h 736266"/>
                <a:gd name="connsiteX21" fmla="*/ 0 w 809896"/>
                <a:gd name="connsiteY21" fmla="*/ 651479 h 736266"/>
                <a:gd name="connsiteX22" fmla="*/ 108841 w 809896"/>
                <a:gd name="connsiteY22" fmla="*/ 645965 h 736266"/>
                <a:gd name="connsiteX23" fmla="*/ 795087 w 809896"/>
                <a:gd name="connsiteY23" fmla="*/ 358577 h 736266"/>
                <a:gd name="connsiteX24" fmla="*/ 809896 w 809896"/>
                <a:gd name="connsiteY24" fmla="*/ 289615 h 736266"/>
                <a:gd name="connsiteX25" fmla="*/ 809896 w 809896"/>
                <a:gd name="connsiteY25" fmla="*/ 294254 h 736266"/>
                <a:gd name="connsiteX26" fmla="*/ 771125 w 809896"/>
                <a:gd name="connsiteY26" fmla="*/ 329500 h 736266"/>
                <a:gd name="connsiteX27" fmla="*/ 104995 w 809896"/>
                <a:gd name="connsiteY27" fmla="*/ 608456 h 736266"/>
                <a:gd name="connsiteX28" fmla="*/ 0 w 809896"/>
                <a:gd name="connsiteY28" fmla="*/ 613775 h 736266"/>
                <a:gd name="connsiteX29" fmla="*/ 0 w 809896"/>
                <a:gd name="connsiteY29" fmla="*/ 610327 h 736266"/>
                <a:gd name="connsiteX30" fmla="*/ 104646 w 809896"/>
                <a:gd name="connsiteY30" fmla="*/ 605025 h 736266"/>
                <a:gd name="connsiteX31" fmla="*/ 768941 w 809896"/>
                <a:gd name="connsiteY31" fmla="*/ 326846 h 736266"/>
                <a:gd name="connsiteX32" fmla="*/ 809896 w 809896"/>
                <a:gd name="connsiteY32" fmla="*/ 234059 h 736266"/>
                <a:gd name="connsiteX33" fmla="*/ 809896 w 809896"/>
                <a:gd name="connsiteY33" fmla="*/ 238754 h 736266"/>
                <a:gd name="connsiteX34" fmla="*/ 744979 w 809896"/>
                <a:gd name="connsiteY34" fmla="*/ 297767 h 736266"/>
                <a:gd name="connsiteX35" fmla="*/ 100799 w 809896"/>
                <a:gd name="connsiteY35" fmla="*/ 567515 h 736266"/>
                <a:gd name="connsiteX36" fmla="*/ 0 w 809896"/>
                <a:gd name="connsiteY36" fmla="*/ 572622 h 736266"/>
                <a:gd name="connsiteX37" fmla="*/ 0 w 809896"/>
                <a:gd name="connsiteY37" fmla="*/ 569172 h 736266"/>
                <a:gd name="connsiteX38" fmla="*/ 100438 w 809896"/>
                <a:gd name="connsiteY38" fmla="*/ 564084 h 736266"/>
                <a:gd name="connsiteX39" fmla="*/ 742762 w 809896"/>
                <a:gd name="connsiteY39" fmla="*/ 295088 h 736266"/>
                <a:gd name="connsiteX40" fmla="*/ 809896 w 809896"/>
                <a:gd name="connsiteY40" fmla="*/ 176519 h 736266"/>
                <a:gd name="connsiteX41" fmla="*/ 809896 w 809896"/>
                <a:gd name="connsiteY41" fmla="*/ 181622 h 736266"/>
                <a:gd name="connsiteX42" fmla="*/ 801644 w 809896"/>
                <a:gd name="connsiteY42" fmla="*/ 190700 h 736266"/>
                <a:gd name="connsiteX43" fmla="*/ 96591 w 809896"/>
                <a:gd name="connsiteY43" fmla="*/ 526575 h 736266"/>
                <a:gd name="connsiteX44" fmla="*/ 0 w 809896"/>
                <a:gd name="connsiteY44" fmla="*/ 531468 h 736266"/>
                <a:gd name="connsiteX45" fmla="*/ 0 w 809896"/>
                <a:gd name="connsiteY45" fmla="*/ 528020 h 736266"/>
                <a:gd name="connsiteX46" fmla="*/ 96242 w 809896"/>
                <a:gd name="connsiteY46" fmla="*/ 523144 h 736266"/>
                <a:gd name="connsiteX47" fmla="*/ 799214 w 809896"/>
                <a:gd name="connsiteY47" fmla="*/ 188270 h 736266"/>
                <a:gd name="connsiteX48" fmla="*/ 805735 w 809896"/>
                <a:gd name="connsiteY48" fmla="*/ 119981 h 736266"/>
                <a:gd name="connsiteX49" fmla="*/ 806589 w 809896"/>
                <a:gd name="connsiteY49" fmla="*/ 124208 h 736266"/>
                <a:gd name="connsiteX50" fmla="*/ 772572 w 809896"/>
                <a:gd name="connsiteY50" fmla="*/ 161628 h 736266"/>
                <a:gd name="connsiteX51" fmla="*/ 92396 w 809896"/>
                <a:gd name="connsiteY51" fmla="*/ 485635 h 736266"/>
                <a:gd name="connsiteX52" fmla="*/ 0 w 809896"/>
                <a:gd name="connsiteY52" fmla="*/ 490316 h 736266"/>
                <a:gd name="connsiteX53" fmla="*/ 0 w 809896"/>
                <a:gd name="connsiteY53" fmla="*/ 486865 h 736266"/>
                <a:gd name="connsiteX54" fmla="*/ 92034 w 809896"/>
                <a:gd name="connsiteY54" fmla="*/ 482202 h 736266"/>
                <a:gd name="connsiteX55" fmla="*/ 770113 w 809896"/>
                <a:gd name="connsiteY55" fmla="*/ 159168 h 736266"/>
                <a:gd name="connsiteX56" fmla="*/ 791353 w 809896"/>
                <a:gd name="connsiteY56" fmla="*/ 74750 h 736266"/>
                <a:gd name="connsiteX57" fmla="*/ 793329 w 809896"/>
                <a:gd name="connsiteY57" fmla="*/ 77680 h 736266"/>
                <a:gd name="connsiteX58" fmla="*/ 743471 w 809896"/>
                <a:gd name="connsiteY58" fmla="*/ 132526 h 736266"/>
                <a:gd name="connsiteX59" fmla="*/ 88187 w 809896"/>
                <a:gd name="connsiteY59" fmla="*/ 444693 h 736266"/>
                <a:gd name="connsiteX60" fmla="*/ 0 w 809896"/>
                <a:gd name="connsiteY60" fmla="*/ 449161 h 736266"/>
                <a:gd name="connsiteX61" fmla="*/ 0 w 809896"/>
                <a:gd name="connsiteY61" fmla="*/ 445713 h 736266"/>
                <a:gd name="connsiteX62" fmla="*/ 87838 w 809896"/>
                <a:gd name="connsiteY62" fmla="*/ 441263 h 736266"/>
                <a:gd name="connsiteX63" fmla="*/ 741041 w 809896"/>
                <a:gd name="connsiteY63" fmla="*/ 130096 h 736266"/>
                <a:gd name="connsiteX64" fmla="*/ 767229 w 809896"/>
                <a:gd name="connsiteY64" fmla="*/ 40174 h 736266"/>
                <a:gd name="connsiteX65" fmla="*/ 768718 w 809896"/>
                <a:gd name="connsiteY65" fmla="*/ 41178 h 736266"/>
                <a:gd name="connsiteX66" fmla="*/ 769695 w 809896"/>
                <a:gd name="connsiteY66" fmla="*/ 42626 h 736266"/>
                <a:gd name="connsiteX67" fmla="*/ 714400 w 809896"/>
                <a:gd name="connsiteY67" fmla="*/ 103454 h 736266"/>
                <a:gd name="connsiteX68" fmla="*/ 83992 w 809896"/>
                <a:gd name="connsiteY68" fmla="*/ 403754 h 736266"/>
                <a:gd name="connsiteX69" fmla="*/ 0 w 809896"/>
                <a:gd name="connsiteY69" fmla="*/ 408009 h 736266"/>
                <a:gd name="connsiteX70" fmla="*/ 0 w 809896"/>
                <a:gd name="connsiteY70" fmla="*/ 404559 h 736266"/>
                <a:gd name="connsiteX71" fmla="*/ 83630 w 809896"/>
                <a:gd name="connsiteY71" fmla="*/ 400322 h 736266"/>
                <a:gd name="connsiteX72" fmla="*/ 711940 w 809896"/>
                <a:gd name="connsiteY72" fmla="*/ 100995 h 736266"/>
                <a:gd name="connsiteX73" fmla="*/ 729867 w 809896"/>
                <a:gd name="connsiteY73" fmla="*/ 14983 h 736266"/>
                <a:gd name="connsiteX74" fmla="*/ 732717 w 809896"/>
                <a:gd name="connsiteY74" fmla="*/ 16905 h 736266"/>
                <a:gd name="connsiteX75" fmla="*/ 685299 w 809896"/>
                <a:gd name="connsiteY75" fmla="*/ 74353 h 736266"/>
                <a:gd name="connsiteX76" fmla="*/ 79784 w 809896"/>
                <a:gd name="connsiteY76" fmla="*/ 362812 h 736266"/>
                <a:gd name="connsiteX77" fmla="*/ 0 w 809896"/>
                <a:gd name="connsiteY77" fmla="*/ 366854 h 736266"/>
                <a:gd name="connsiteX78" fmla="*/ 0 w 809896"/>
                <a:gd name="connsiteY78" fmla="*/ 363406 h 736266"/>
                <a:gd name="connsiteX79" fmla="*/ 79435 w 809896"/>
                <a:gd name="connsiteY79" fmla="*/ 359381 h 736266"/>
                <a:gd name="connsiteX80" fmla="*/ 682868 w 809896"/>
                <a:gd name="connsiteY80" fmla="*/ 71923 h 736266"/>
                <a:gd name="connsiteX81" fmla="*/ 686284 w 809896"/>
                <a:gd name="connsiteY81" fmla="*/ 3428 h 736266"/>
                <a:gd name="connsiteX82" fmla="*/ 690132 w 809896"/>
                <a:gd name="connsiteY82" fmla="*/ 4205 h 736266"/>
                <a:gd name="connsiteX83" fmla="*/ 656227 w 809896"/>
                <a:gd name="connsiteY83" fmla="*/ 45281 h 736266"/>
                <a:gd name="connsiteX84" fmla="*/ 75587 w 809896"/>
                <a:gd name="connsiteY84" fmla="*/ 321872 h 736266"/>
                <a:gd name="connsiteX85" fmla="*/ 0 w 809896"/>
                <a:gd name="connsiteY85" fmla="*/ 325702 h 736266"/>
                <a:gd name="connsiteX86" fmla="*/ 0 w 809896"/>
                <a:gd name="connsiteY86" fmla="*/ 322252 h 736266"/>
                <a:gd name="connsiteX87" fmla="*/ 75226 w 809896"/>
                <a:gd name="connsiteY87" fmla="*/ 318441 h 736266"/>
                <a:gd name="connsiteX88" fmla="*/ 653767 w 809896"/>
                <a:gd name="connsiteY88" fmla="*/ 42822 h 736266"/>
                <a:gd name="connsiteX89" fmla="*/ 636044 w 809896"/>
                <a:gd name="connsiteY89" fmla="*/ 0 h 736266"/>
                <a:gd name="connsiteX90" fmla="*/ 640480 w 809896"/>
                <a:gd name="connsiteY90" fmla="*/ 0 h 736266"/>
                <a:gd name="connsiteX91" fmla="*/ 627126 w 809896"/>
                <a:gd name="connsiteY91" fmla="*/ 16179 h 736266"/>
                <a:gd name="connsiteX92" fmla="*/ 71379 w 809896"/>
                <a:gd name="connsiteY92" fmla="*/ 280931 h 736266"/>
                <a:gd name="connsiteX93" fmla="*/ 0 w 809896"/>
                <a:gd name="connsiteY93" fmla="*/ 284547 h 736266"/>
                <a:gd name="connsiteX94" fmla="*/ 0 w 809896"/>
                <a:gd name="connsiteY94" fmla="*/ 281098 h 736266"/>
                <a:gd name="connsiteX95" fmla="*/ 71030 w 809896"/>
                <a:gd name="connsiteY95" fmla="*/ 277500 h 736266"/>
                <a:gd name="connsiteX96" fmla="*/ 624695 w 809896"/>
                <a:gd name="connsiteY96" fmla="*/ 13749 h 736266"/>
                <a:gd name="connsiteX97" fmla="*/ 576996 w 809896"/>
                <a:gd name="connsiteY97" fmla="*/ 0 h 736266"/>
                <a:gd name="connsiteX98" fmla="*/ 582435 w 809896"/>
                <a:gd name="connsiteY98" fmla="*/ 0 h 736266"/>
                <a:gd name="connsiteX99" fmla="*/ 468074 w 809896"/>
                <a:gd name="connsiteY99" fmla="*/ 94396 h 736266"/>
                <a:gd name="connsiteX100" fmla="*/ 67184 w 809896"/>
                <a:gd name="connsiteY100" fmla="*/ 239991 h 736266"/>
                <a:gd name="connsiteX101" fmla="*/ 0 w 809896"/>
                <a:gd name="connsiteY101" fmla="*/ 243395 h 736266"/>
                <a:gd name="connsiteX102" fmla="*/ 0 w 809896"/>
                <a:gd name="connsiteY102" fmla="*/ 239945 h 736266"/>
                <a:gd name="connsiteX103" fmla="*/ 66822 w 809896"/>
                <a:gd name="connsiteY103" fmla="*/ 236559 h 736266"/>
                <a:gd name="connsiteX104" fmla="*/ 466121 w 809896"/>
                <a:gd name="connsiteY104" fmla="*/ 91521 h 7362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Lst>
              <a:rect l="l" t="t" r="r" b="b"/>
              <a:pathLst>
                <a:path w="809896" h="736266">
                  <a:moveTo>
                    <a:pt x="809896" y="451093"/>
                  </a:moveTo>
                  <a:lnTo>
                    <a:pt x="809896" y="455203"/>
                  </a:lnTo>
                  <a:lnTo>
                    <a:pt x="744513" y="504096"/>
                  </a:lnTo>
                  <a:cubicBezTo>
                    <a:pt x="562067" y="627355"/>
                    <a:pt x="348374" y="707876"/>
                    <a:pt x="117800" y="731292"/>
                  </a:cubicBezTo>
                  <a:lnTo>
                    <a:pt x="19298" y="736266"/>
                  </a:lnTo>
                  <a:lnTo>
                    <a:pt x="17094" y="732998"/>
                  </a:lnTo>
                  <a:lnTo>
                    <a:pt x="113438" y="728304"/>
                  </a:lnTo>
                  <a:cubicBezTo>
                    <a:pt x="337813" y="706318"/>
                    <a:pt x="550580" y="630008"/>
                    <a:pt x="736255" y="505785"/>
                  </a:cubicBezTo>
                  <a:close/>
                  <a:moveTo>
                    <a:pt x="809896" y="398843"/>
                  </a:moveTo>
                  <a:lnTo>
                    <a:pt x="809896" y="403131"/>
                  </a:lnTo>
                  <a:lnTo>
                    <a:pt x="720987" y="469659"/>
                  </a:lnTo>
                  <a:cubicBezTo>
                    <a:pt x="543985" y="589342"/>
                    <a:pt x="336775" y="667582"/>
                    <a:pt x="113398" y="690337"/>
                  </a:cubicBezTo>
                  <a:lnTo>
                    <a:pt x="5351" y="695811"/>
                  </a:lnTo>
                  <a:lnTo>
                    <a:pt x="4662" y="692397"/>
                  </a:lnTo>
                  <a:lnTo>
                    <a:pt x="113050" y="686906"/>
                  </a:lnTo>
                  <a:cubicBezTo>
                    <a:pt x="335852" y="664211"/>
                    <a:pt x="542526" y="586176"/>
                    <a:pt x="719068" y="466805"/>
                  </a:cubicBezTo>
                  <a:close/>
                  <a:moveTo>
                    <a:pt x="809896" y="345115"/>
                  </a:moveTo>
                  <a:lnTo>
                    <a:pt x="809896" y="349810"/>
                  </a:lnTo>
                  <a:lnTo>
                    <a:pt x="797304" y="361256"/>
                  </a:lnTo>
                  <a:cubicBezTo>
                    <a:pt x="606178" y="519053"/>
                    <a:pt x="368975" y="622936"/>
                    <a:pt x="109203" y="649397"/>
                  </a:cubicBezTo>
                  <a:lnTo>
                    <a:pt x="0" y="654929"/>
                  </a:lnTo>
                  <a:lnTo>
                    <a:pt x="0" y="651479"/>
                  </a:lnTo>
                  <a:lnTo>
                    <a:pt x="108841" y="645965"/>
                  </a:lnTo>
                  <a:cubicBezTo>
                    <a:pt x="367902" y="619573"/>
                    <a:pt x="604469" y="515959"/>
                    <a:pt x="795087" y="358577"/>
                  </a:cubicBezTo>
                  <a:close/>
                  <a:moveTo>
                    <a:pt x="809896" y="289615"/>
                  </a:moveTo>
                  <a:lnTo>
                    <a:pt x="809896" y="294254"/>
                  </a:lnTo>
                  <a:lnTo>
                    <a:pt x="771125" y="329500"/>
                  </a:lnTo>
                  <a:cubicBezTo>
                    <a:pt x="586097" y="482265"/>
                    <a:pt x="356465" y="582838"/>
                    <a:pt x="104995" y="608456"/>
                  </a:cubicBezTo>
                  <a:lnTo>
                    <a:pt x="0" y="613775"/>
                  </a:lnTo>
                  <a:lnTo>
                    <a:pt x="0" y="610327"/>
                  </a:lnTo>
                  <a:lnTo>
                    <a:pt x="104646" y="605025"/>
                  </a:lnTo>
                  <a:cubicBezTo>
                    <a:pt x="355427" y="579479"/>
                    <a:pt x="584425" y="479187"/>
                    <a:pt x="768941" y="326846"/>
                  </a:cubicBezTo>
                  <a:close/>
                  <a:moveTo>
                    <a:pt x="809896" y="234059"/>
                  </a:moveTo>
                  <a:lnTo>
                    <a:pt x="809896" y="238754"/>
                  </a:lnTo>
                  <a:lnTo>
                    <a:pt x="744979" y="297767"/>
                  </a:lnTo>
                  <a:cubicBezTo>
                    <a:pt x="566053" y="445492"/>
                    <a:pt x="343990" y="542744"/>
                    <a:pt x="100799" y="567515"/>
                  </a:cubicBezTo>
                  <a:lnTo>
                    <a:pt x="0" y="572622"/>
                  </a:lnTo>
                  <a:lnTo>
                    <a:pt x="0" y="569172"/>
                  </a:lnTo>
                  <a:lnTo>
                    <a:pt x="100438" y="564084"/>
                  </a:lnTo>
                  <a:cubicBezTo>
                    <a:pt x="342917" y="539380"/>
                    <a:pt x="564343" y="442397"/>
                    <a:pt x="742762" y="295088"/>
                  </a:cubicBezTo>
                  <a:close/>
                  <a:moveTo>
                    <a:pt x="809896" y="176519"/>
                  </a:moveTo>
                  <a:lnTo>
                    <a:pt x="809896" y="181622"/>
                  </a:lnTo>
                  <a:lnTo>
                    <a:pt x="801644" y="190700"/>
                  </a:lnTo>
                  <a:cubicBezTo>
                    <a:pt x="616901" y="375444"/>
                    <a:pt x="370628" y="498658"/>
                    <a:pt x="96591" y="526575"/>
                  </a:cubicBezTo>
                  <a:lnTo>
                    <a:pt x="0" y="531468"/>
                  </a:lnTo>
                  <a:lnTo>
                    <a:pt x="0" y="528020"/>
                  </a:lnTo>
                  <a:lnTo>
                    <a:pt x="96242" y="523144"/>
                  </a:lnTo>
                  <a:cubicBezTo>
                    <a:pt x="369476" y="495311"/>
                    <a:pt x="615020" y="372465"/>
                    <a:pt x="799214" y="188270"/>
                  </a:cubicBezTo>
                  <a:close/>
                  <a:moveTo>
                    <a:pt x="805735" y="119981"/>
                  </a:moveTo>
                  <a:lnTo>
                    <a:pt x="806589" y="124208"/>
                  </a:lnTo>
                  <a:lnTo>
                    <a:pt x="772572" y="161628"/>
                  </a:lnTo>
                  <a:cubicBezTo>
                    <a:pt x="594354" y="339848"/>
                    <a:pt x="356774" y="458705"/>
                    <a:pt x="92396" y="485635"/>
                  </a:cubicBezTo>
                  <a:lnTo>
                    <a:pt x="0" y="490316"/>
                  </a:lnTo>
                  <a:lnTo>
                    <a:pt x="0" y="486865"/>
                  </a:lnTo>
                  <a:lnTo>
                    <a:pt x="92034" y="482202"/>
                  </a:lnTo>
                  <a:cubicBezTo>
                    <a:pt x="355582" y="455352"/>
                    <a:pt x="592435" y="336848"/>
                    <a:pt x="770113" y="159168"/>
                  </a:cubicBezTo>
                  <a:close/>
                  <a:moveTo>
                    <a:pt x="791353" y="74750"/>
                  </a:moveTo>
                  <a:lnTo>
                    <a:pt x="793329" y="77680"/>
                  </a:lnTo>
                  <a:lnTo>
                    <a:pt x="743471" y="132526"/>
                  </a:lnTo>
                  <a:cubicBezTo>
                    <a:pt x="571769" y="304230"/>
                    <a:pt x="342880" y="418747"/>
                    <a:pt x="88187" y="444693"/>
                  </a:cubicBezTo>
                  <a:lnTo>
                    <a:pt x="0" y="449161"/>
                  </a:lnTo>
                  <a:lnTo>
                    <a:pt x="0" y="445713"/>
                  </a:lnTo>
                  <a:lnTo>
                    <a:pt x="87838" y="441263"/>
                  </a:lnTo>
                  <a:cubicBezTo>
                    <a:pt x="341727" y="415400"/>
                    <a:pt x="569887" y="301251"/>
                    <a:pt x="741041" y="130096"/>
                  </a:cubicBezTo>
                  <a:close/>
                  <a:moveTo>
                    <a:pt x="767229" y="40174"/>
                  </a:moveTo>
                  <a:lnTo>
                    <a:pt x="768718" y="41178"/>
                  </a:lnTo>
                  <a:lnTo>
                    <a:pt x="769695" y="42626"/>
                  </a:lnTo>
                  <a:lnTo>
                    <a:pt x="714400" y="103454"/>
                  </a:lnTo>
                  <a:cubicBezTo>
                    <a:pt x="549222" y="268634"/>
                    <a:pt x="329025" y="378795"/>
                    <a:pt x="83992" y="403754"/>
                  </a:cubicBezTo>
                  <a:lnTo>
                    <a:pt x="0" y="408009"/>
                  </a:lnTo>
                  <a:lnTo>
                    <a:pt x="0" y="404559"/>
                  </a:lnTo>
                  <a:lnTo>
                    <a:pt x="83630" y="400322"/>
                  </a:lnTo>
                  <a:cubicBezTo>
                    <a:pt x="327833" y="375442"/>
                    <a:pt x="547302" y="265634"/>
                    <a:pt x="711940" y="100995"/>
                  </a:cubicBezTo>
                  <a:close/>
                  <a:moveTo>
                    <a:pt x="729867" y="14983"/>
                  </a:moveTo>
                  <a:lnTo>
                    <a:pt x="732717" y="16905"/>
                  </a:lnTo>
                  <a:lnTo>
                    <a:pt x="685299" y="74353"/>
                  </a:lnTo>
                  <a:cubicBezTo>
                    <a:pt x="526637" y="233016"/>
                    <a:pt x="315131" y="338836"/>
                    <a:pt x="79784" y="362812"/>
                  </a:cubicBezTo>
                  <a:lnTo>
                    <a:pt x="0" y="366854"/>
                  </a:lnTo>
                  <a:lnTo>
                    <a:pt x="0" y="363406"/>
                  </a:lnTo>
                  <a:lnTo>
                    <a:pt x="79435" y="359381"/>
                  </a:lnTo>
                  <a:cubicBezTo>
                    <a:pt x="313979" y="335489"/>
                    <a:pt x="524755" y="230038"/>
                    <a:pt x="682868" y="71923"/>
                  </a:cubicBezTo>
                  <a:close/>
                  <a:moveTo>
                    <a:pt x="686284" y="3428"/>
                  </a:moveTo>
                  <a:lnTo>
                    <a:pt x="690132" y="4205"/>
                  </a:lnTo>
                  <a:lnTo>
                    <a:pt x="656227" y="45281"/>
                  </a:lnTo>
                  <a:cubicBezTo>
                    <a:pt x="504089" y="197420"/>
                    <a:pt x="301276" y="298884"/>
                    <a:pt x="75587" y="321872"/>
                  </a:cubicBezTo>
                  <a:lnTo>
                    <a:pt x="0" y="325702"/>
                  </a:lnTo>
                  <a:lnTo>
                    <a:pt x="0" y="322252"/>
                  </a:lnTo>
                  <a:lnTo>
                    <a:pt x="75226" y="318441"/>
                  </a:lnTo>
                  <a:cubicBezTo>
                    <a:pt x="300084" y="295532"/>
                    <a:pt x="502170" y="194421"/>
                    <a:pt x="653767" y="42822"/>
                  </a:cubicBezTo>
                  <a:close/>
                  <a:moveTo>
                    <a:pt x="636044" y="0"/>
                  </a:moveTo>
                  <a:lnTo>
                    <a:pt x="640480" y="0"/>
                  </a:lnTo>
                  <a:lnTo>
                    <a:pt x="627126" y="16179"/>
                  </a:lnTo>
                  <a:cubicBezTo>
                    <a:pt x="481504" y="161802"/>
                    <a:pt x="287383" y="258925"/>
                    <a:pt x="71379" y="280931"/>
                  </a:cubicBezTo>
                  <a:lnTo>
                    <a:pt x="0" y="284547"/>
                  </a:lnTo>
                  <a:lnTo>
                    <a:pt x="0" y="281098"/>
                  </a:lnTo>
                  <a:lnTo>
                    <a:pt x="71030" y="277500"/>
                  </a:lnTo>
                  <a:cubicBezTo>
                    <a:pt x="286230" y="255578"/>
                    <a:pt x="479622" y="158824"/>
                    <a:pt x="624695" y="13749"/>
                  </a:cubicBezTo>
                  <a:close/>
                  <a:moveTo>
                    <a:pt x="576996" y="0"/>
                  </a:moveTo>
                  <a:lnTo>
                    <a:pt x="582435" y="0"/>
                  </a:lnTo>
                  <a:lnTo>
                    <a:pt x="468074" y="94396"/>
                  </a:lnTo>
                  <a:cubicBezTo>
                    <a:pt x="351290" y="173359"/>
                    <a:pt x="214572" y="224978"/>
                    <a:pt x="67184" y="239991"/>
                  </a:cubicBezTo>
                  <a:lnTo>
                    <a:pt x="0" y="243395"/>
                  </a:lnTo>
                  <a:lnTo>
                    <a:pt x="0" y="239945"/>
                  </a:lnTo>
                  <a:lnTo>
                    <a:pt x="66822" y="236559"/>
                  </a:lnTo>
                  <a:cubicBezTo>
                    <a:pt x="213618" y="221603"/>
                    <a:pt x="349795" y="170180"/>
                    <a:pt x="466121" y="91521"/>
                  </a:cubicBezTo>
                  <a:close/>
                </a:path>
              </a:pathLst>
            </a:custGeom>
            <a:grpFill/>
            <a:ln w="7892" cap="flat">
              <a:noFill/>
              <a:prstDash val="solid"/>
              <a:miter/>
            </a:ln>
          </p:spPr>
          <p:txBody>
            <a:bodyPr rtlCol="0" anchor="ctr"/>
            <a:lstStyle/>
            <a:p>
              <a:endParaRPr lang="en-US"/>
            </a:p>
          </p:txBody>
        </p:sp>
        <p:sp>
          <p:nvSpPr>
            <p:cNvPr id="12" name="Freeform 11">
              <a:extLst>
                <a:ext uri="{FF2B5EF4-FFF2-40B4-BE49-F238E27FC236}">
                  <a16:creationId xmlns:a16="http://schemas.microsoft.com/office/drawing/2014/main" id="{2D0BB316-C093-AA51-1E7E-EC63450B7A9F}"/>
                </a:ext>
              </a:extLst>
            </p:cNvPr>
            <p:cNvSpPr/>
            <p:nvPr/>
          </p:nvSpPr>
          <p:spPr>
            <a:xfrm>
              <a:off x="454663" y="4336436"/>
              <a:ext cx="1206767" cy="1207647"/>
            </a:xfrm>
            <a:custGeom>
              <a:avLst/>
              <a:gdLst>
                <a:gd name="connsiteX0" fmla="*/ 2210 w 1206767"/>
                <a:gd name="connsiteY0" fmla="*/ 433640 h 1207647"/>
                <a:gd name="connsiteX1" fmla="*/ 773127 w 1206767"/>
                <a:gd name="connsiteY1" fmla="*/ 1204557 h 1207647"/>
                <a:gd name="connsiteX2" fmla="*/ 772971 w 1206767"/>
                <a:gd name="connsiteY2" fmla="*/ 1207647 h 1207647"/>
                <a:gd name="connsiteX3" fmla="*/ 769942 w 1206767"/>
                <a:gd name="connsiteY3" fmla="*/ 1207647 h 1207647"/>
                <a:gd name="connsiteX4" fmla="*/ 770098 w 1206767"/>
                <a:gd name="connsiteY4" fmla="*/ 1204557 h 1207647"/>
                <a:gd name="connsiteX5" fmla="*/ 2210 w 1206767"/>
                <a:gd name="connsiteY5" fmla="*/ 436669 h 1207647"/>
                <a:gd name="connsiteX6" fmla="*/ 0 w 1206767"/>
                <a:gd name="connsiteY6" fmla="*/ 436781 h 1207647"/>
                <a:gd name="connsiteX7" fmla="*/ 0 w 1206767"/>
                <a:gd name="connsiteY7" fmla="*/ 433752 h 1207647"/>
                <a:gd name="connsiteX8" fmla="*/ 2210 w 1206767"/>
                <a:gd name="connsiteY8" fmla="*/ 397503 h 1207647"/>
                <a:gd name="connsiteX9" fmla="*/ 809263 w 1206767"/>
                <a:gd name="connsiteY9" fmla="*/ 1204557 h 1207647"/>
                <a:gd name="connsiteX10" fmla="*/ 809107 w 1206767"/>
                <a:gd name="connsiteY10" fmla="*/ 1207647 h 1207647"/>
                <a:gd name="connsiteX11" fmla="*/ 806079 w 1206767"/>
                <a:gd name="connsiteY11" fmla="*/ 1207647 h 1207647"/>
                <a:gd name="connsiteX12" fmla="*/ 806235 w 1206767"/>
                <a:gd name="connsiteY12" fmla="*/ 1204557 h 1207647"/>
                <a:gd name="connsiteX13" fmla="*/ 2210 w 1206767"/>
                <a:gd name="connsiteY13" fmla="*/ 400532 h 1207647"/>
                <a:gd name="connsiteX14" fmla="*/ 0 w 1206767"/>
                <a:gd name="connsiteY14" fmla="*/ 400644 h 1207647"/>
                <a:gd name="connsiteX15" fmla="*/ 0 w 1206767"/>
                <a:gd name="connsiteY15" fmla="*/ 397615 h 1207647"/>
                <a:gd name="connsiteX16" fmla="*/ 2211 w 1206767"/>
                <a:gd name="connsiteY16" fmla="*/ 361367 h 1207647"/>
                <a:gd name="connsiteX17" fmla="*/ 845401 w 1206767"/>
                <a:gd name="connsiteY17" fmla="*/ 1204557 h 1207647"/>
                <a:gd name="connsiteX18" fmla="*/ 845245 w 1206767"/>
                <a:gd name="connsiteY18" fmla="*/ 1207647 h 1207647"/>
                <a:gd name="connsiteX19" fmla="*/ 842215 w 1206767"/>
                <a:gd name="connsiteY19" fmla="*/ 1207647 h 1207647"/>
                <a:gd name="connsiteX20" fmla="*/ 842372 w 1206767"/>
                <a:gd name="connsiteY20" fmla="*/ 1204557 h 1207647"/>
                <a:gd name="connsiteX21" fmla="*/ 2211 w 1206767"/>
                <a:gd name="connsiteY21" fmla="*/ 364396 h 1207647"/>
                <a:gd name="connsiteX22" fmla="*/ 0 w 1206767"/>
                <a:gd name="connsiteY22" fmla="*/ 364508 h 1207647"/>
                <a:gd name="connsiteX23" fmla="*/ 0 w 1206767"/>
                <a:gd name="connsiteY23" fmla="*/ 361479 h 1207647"/>
                <a:gd name="connsiteX24" fmla="*/ 2211 w 1206767"/>
                <a:gd name="connsiteY24" fmla="*/ 325230 h 1207647"/>
                <a:gd name="connsiteX25" fmla="*/ 881537 w 1206767"/>
                <a:gd name="connsiteY25" fmla="*/ 1204557 h 1207647"/>
                <a:gd name="connsiteX26" fmla="*/ 881381 w 1206767"/>
                <a:gd name="connsiteY26" fmla="*/ 1207647 h 1207647"/>
                <a:gd name="connsiteX27" fmla="*/ 878353 w 1206767"/>
                <a:gd name="connsiteY27" fmla="*/ 1207647 h 1207647"/>
                <a:gd name="connsiteX28" fmla="*/ 878509 w 1206767"/>
                <a:gd name="connsiteY28" fmla="*/ 1204557 h 1207647"/>
                <a:gd name="connsiteX29" fmla="*/ 2211 w 1206767"/>
                <a:gd name="connsiteY29" fmla="*/ 328259 h 1207647"/>
                <a:gd name="connsiteX30" fmla="*/ 0 w 1206767"/>
                <a:gd name="connsiteY30" fmla="*/ 328371 h 1207647"/>
                <a:gd name="connsiteX31" fmla="*/ 0 w 1206767"/>
                <a:gd name="connsiteY31" fmla="*/ 325342 h 1207647"/>
                <a:gd name="connsiteX32" fmla="*/ 2210 w 1206767"/>
                <a:gd name="connsiteY32" fmla="*/ 289093 h 1207647"/>
                <a:gd name="connsiteX33" fmla="*/ 917674 w 1206767"/>
                <a:gd name="connsiteY33" fmla="*/ 1204557 h 1207647"/>
                <a:gd name="connsiteX34" fmla="*/ 917518 w 1206767"/>
                <a:gd name="connsiteY34" fmla="*/ 1207647 h 1207647"/>
                <a:gd name="connsiteX35" fmla="*/ 914489 w 1206767"/>
                <a:gd name="connsiteY35" fmla="*/ 1207647 h 1207647"/>
                <a:gd name="connsiteX36" fmla="*/ 914645 w 1206767"/>
                <a:gd name="connsiteY36" fmla="*/ 1204557 h 1207647"/>
                <a:gd name="connsiteX37" fmla="*/ 2210 w 1206767"/>
                <a:gd name="connsiteY37" fmla="*/ 292122 h 1207647"/>
                <a:gd name="connsiteX38" fmla="*/ 0 w 1206767"/>
                <a:gd name="connsiteY38" fmla="*/ 292234 h 1207647"/>
                <a:gd name="connsiteX39" fmla="*/ 0 w 1206767"/>
                <a:gd name="connsiteY39" fmla="*/ 289205 h 1207647"/>
                <a:gd name="connsiteX40" fmla="*/ 2210 w 1206767"/>
                <a:gd name="connsiteY40" fmla="*/ 252957 h 1207647"/>
                <a:gd name="connsiteX41" fmla="*/ 953810 w 1206767"/>
                <a:gd name="connsiteY41" fmla="*/ 1204557 h 1207647"/>
                <a:gd name="connsiteX42" fmla="*/ 953653 w 1206767"/>
                <a:gd name="connsiteY42" fmla="*/ 1207647 h 1207647"/>
                <a:gd name="connsiteX43" fmla="*/ 950625 w 1206767"/>
                <a:gd name="connsiteY43" fmla="*/ 1207647 h 1207647"/>
                <a:gd name="connsiteX44" fmla="*/ 950781 w 1206767"/>
                <a:gd name="connsiteY44" fmla="*/ 1204557 h 1207647"/>
                <a:gd name="connsiteX45" fmla="*/ 2210 w 1206767"/>
                <a:gd name="connsiteY45" fmla="*/ 255986 h 1207647"/>
                <a:gd name="connsiteX46" fmla="*/ 0 w 1206767"/>
                <a:gd name="connsiteY46" fmla="*/ 256098 h 1207647"/>
                <a:gd name="connsiteX47" fmla="*/ 0 w 1206767"/>
                <a:gd name="connsiteY47" fmla="*/ 253069 h 1207647"/>
                <a:gd name="connsiteX48" fmla="*/ 2211 w 1206767"/>
                <a:gd name="connsiteY48" fmla="*/ 216820 h 1207647"/>
                <a:gd name="connsiteX49" fmla="*/ 989947 w 1206767"/>
                <a:gd name="connsiteY49" fmla="*/ 1204557 h 1207647"/>
                <a:gd name="connsiteX50" fmla="*/ 989791 w 1206767"/>
                <a:gd name="connsiteY50" fmla="*/ 1207647 h 1207647"/>
                <a:gd name="connsiteX51" fmla="*/ 986763 w 1206767"/>
                <a:gd name="connsiteY51" fmla="*/ 1207647 h 1207647"/>
                <a:gd name="connsiteX52" fmla="*/ 986919 w 1206767"/>
                <a:gd name="connsiteY52" fmla="*/ 1204557 h 1207647"/>
                <a:gd name="connsiteX53" fmla="*/ 2211 w 1206767"/>
                <a:gd name="connsiteY53" fmla="*/ 219849 h 1207647"/>
                <a:gd name="connsiteX54" fmla="*/ 0 w 1206767"/>
                <a:gd name="connsiteY54" fmla="*/ 219961 h 1207647"/>
                <a:gd name="connsiteX55" fmla="*/ 0 w 1206767"/>
                <a:gd name="connsiteY55" fmla="*/ 216932 h 1207647"/>
                <a:gd name="connsiteX56" fmla="*/ 2210 w 1206767"/>
                <a:gd name="connsiteY56" fmla="*/ 180683 h 1207647"/>
                <a:gd name="connsiteX57" fmla="*/ 1026084 w 1206767"/>
                <a:gd name="connsiteY57" fmla="*/ 1204557 h 1207647"/>
                <a:gd name="connsiteX58" fmla="*/ 1025928 w 1206767"/>
                <a:gd name="connsiteY58" fmla="*/ 1207647 h 1207647"/>
                <a:gd name="connsiteX59" fmla="*/ 1022899 w 1206767"/>
                <a:gd name="connsiteY59" fmla="*/ 1207647 h 1207647"/>
                <a:gd name="connsiteX60" fmla="*/ 1023055 w 1206767"/>
                <a:gd name="connsiteY60" fmla="*/ 1204557 h 1207647"/>
                <a:gd name="connsiteX61" fmla="*/ 2210 w 1206767"/>
                <a:gd name="connsiteY61" fmla="*/ 183712 h 1207647"/>
                <a:gd name="connsiteX62" fmla="*/ 0 w 1206767"/>
                <a:gd name="connsiteY62" fmla="*/ 183824 h 1207647"/>
                <a:gd name="connsiteX63" fmla="*/ 0 w 1206767"/>
                <a:gd name="connsiteY63" fmla="*/ 180795 h 1207647"/>
                <a:gd name="connsiteX64" fmla="*/ 2210 w 1206767"/>
                <a:gd name="connsiteY64" fmla="*/ 144546 h 1207647"/>
                <a:gd name="connsiteX65" fmla="*/ 1062220 w 1206767"/>
                <a:gd name="connsiteY65" fmla="*/ 1204557 h 1207647"/>
                <a:gd name="connsiteX66" fmla="*/ 1062064 w 1206767"/>
                <a:gd name="connsiteY66" fmla="*/ 1207647 h 1207647"/>
                <a:gd name="connsiteX67" fmla="*/ 1059036 w 1206767"/>
                <a:gd name="connsiteY67" fmla="*/ 1207647 h 1207647"/>
                <a:gd name="connsiteX68" fmla="*/ 1059192 w 1206767"/>
                <a:gd name="connsiteY68" fmla="*/ 1204557 h 1207647"/>
                <a:gd name="connsiteX69" fmla="*/ 2210 w 1206767"/>
                <a:gd name="connsiteY69" fmla="*/ 147575 h 1207647"/>
                <a:gd name="connsiteX70" fmla="*/ 0 w 1206767"/>
                <a:gd name="connsiteY70" fmla="*/ 147687 h 1207647"/>
                <a:gd name="connsiteX71" fmla="*/ 0 w 1206767"/>
                <a:gd name="connsiteY71" fmla="*/ 144658 h 1207647"/>
                <a:gd name="connsiteX72" fmla="*/ 2211 w 1206767"/>
                <a:gd name="connsiteY72" fmla="*/ 108410 h 1207647"/>
                <a:gd name="connsiteX73" fmla="*/ 1098358 w 1206767"/>
                <a:gd name="connsiteY73" fmla="*/ 1204557 h 1207647"/>
                <a:gd name="connsiteX74" fmla="*/ 1098202 w 1206767"/>
                <a:gd name="connsiteY74" fmla="*/ 1207647 h 1207647"/>
                <a:gd name="connsiteX75" fmla="*/ 1095173 w 1206767"/>
                <a:gd name="connsiteY75" fmla="*/ 1207647 h 1207647"/>
                <a:gd name="connsiteX76" fmla="*/ 1095329 w 1206767"/>
                <a:gd name="connsiteY76" fmla="*/ 1204557 h 1207647"/>
                <a:gd name="connsiteX77" fmla="*/ 2211 w 1206767"/>
                <a:gd name="connsiteY77" fmla="*/ 111439 h 1207647"/>
                <a:gd name="connsiteX78" fmla="*/ 0 w 1206767"/>
                <a:gd name="connsiteY78" fmla="*/ 111551 h 1207647"/>
                <a:gd name="connsiteX79" fmla="*/ 0 w 1206767"/>
                <a:gd name="connsiteY79" fmla="*/ 108522 h 1207647"/>
                <a:gd name="connsiteX80" fmla="*/ 2211 w 1206767"/>
                <a:gd name="connsiteY80" fmla="*/ 72273 h 1207647"/>
                <a:gd name="connsiteX81" fmla="*/ 1134494 w 1206767"/>
                <a:gd name="connsiteY81" fmla="*/ 1204557 h 1207647"/>
                <a:gd name="connsiteX82" fmla="*/ 1134338 w 1206767"/>
                <a:gd name="connsiteY82" fmla="*/ 1207647 h 1207647"/>
                <a:gd name="connsiteX83" fmla="*/ 1131308 w 1206767"/>
                <a:gd name="connsiteY83" fmla="*/ 1207647 h 1207647"/>
                <a:gd name="connsiteX84" fmla="*/ 1131465 w 1206767"/>
                <a:gd name="connsiteY84" fmla="*/ 1204557 h 1207647"/>
                <a:gd name="connsiteX85" fmla="*/ 2211 w 1206767"/>
                <a:gd name="connsiteY85" fmla="*/ 75302 h 1207647"/>
                <a:gd name="connsiteX86" fmla="*/ 0 w 1206767"/>
                <a:gd name="connsiteY86" fmla="*/ 75414 h 1207647"/>
                <a:gd name="connsiteX87" fmla="*/ 0 w 1206767"/>
                <a:gd name="connsiteY87" fmla="*/ 72385 h 1207647"/>
                <a:gd name="connsiteX88" fmla="*/ 2210 w 1206767"/>
                <a:gd name="connsiteY88" fmla="*/ 36136 h 1207647"/>
                <a:gd name="connsiteX89" fmla="*/ 1170631 w 1206767"/>
                <a:gd name="connsiteY89" fmla="*/ 1204557 h 1207647"/>
                <a:gd name="connsiteX90" fmla="*/ 1170475 w 1206767"/>
                <a:gd name="connsiteY90" fmla="*/ 1207647 h 1207647"/>
                <a:gd name="connsiteX91" fmla="*/ 1167446 w 1206767"/>
                <a:gd name="connsiteY91" fmla="*/ 1207647 h 1207647"/>
                <a:gd name="connsiteX92" fmla="*/ 1167602 w 1206767"/>
                <a:gd name="connsiteY92" fmla="*/ 1204557 h 1207647"/>
                <a:gd name="connsiteX93" fmla="*/ 2210 w 1206767"/>
                <a:gd name="connsiteY93" fmla="*/ 39165 h 1207647"/>
                <a:gd name="connsiteX94" fmla="*/ 0 w 1206767"/>
                <a:gd name="connsiteY94" fmla="*/ 39277 h 1207647"/>
                <a:gd name="connsiteX95" fmla="*/ 0 w 1206767"/>
                <a:gd name="connsiteY95" fmla="*/ 36248 h 1207647"/>
                <a:gd name="connsiteX96" fmla="*/ 2210 w 1206767"/>
                <a:gd name="connsiteY96" fmla="*/ 0 h 1207647"/>
                <a:gd name="connsiteX97" fmla="*/ 1206767 w 1206767"/>
                <a:gd name="connsiteY97" fmla="*/ 1204557 h 1207647"/>
                <a:gd name="connsiteX98" fmla="*/ 1206611 w 1206767"/>
                <a:gd name="connsiteY98" fmla="*/ 1207647 h 1207647"/>
                <a:gd name="connsiteX99" fmla="*/ 1203588 w 1206767"/>
                <a:gd name="connsiteY99" fmla="*/ 1207647 h 1207647"/>
                <a:gd name="connsiteX100" fmla="*/ 1203738 w 1206767"/>
                <a:gd name="connsiteY100" fmla="*/ 1204557 h 1207647"/>
                <a:gd name="connsiteX101" fmla="*/ 851801 w 1206767"/>
                <a:gd name="connsiteY101" fmla="*/ 354966 h 1207647"/>
                <a:gd name="connsiteX102" fmla="*/ 2210 w 1206767"/>
                <a:gd name="connsiteY102" fmla="*/ 3029 h 1207647"/>
                <a:gd name="connsiteX103" fmla="*/ 0 w 1206767"/>
                <a:gd name="connsiteY103" fmla="*/ 3137 h 1207647"/>
                <a:gd name="connsiteX104" fmla="*/ 0 w 1206767"/>
                <a:gd name="connsiteY104" fmla="*/ 112 h 12076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Lst>
              <a:rect l="l" t="t" r="r" b="b"/>
              <a:pathLst>
                <a:path w="1206767" h="1207647">
                  <a:moveTo>
                    <a:pt x="2210" y="433640"/>
                  </a:moveTo>
                  <a:cubicBezTo>
                    <a:pt x="427316" y="433640"/>
                    <a:pt x="773127" y="779451"/>
                    <a:pt x="773127" y="1204557"/>
                  </a:cubicBezTo>
                  <a:lnTo>
                    <a:pt x="772971" y="1207647"/>
                  </a:lnTo>
                  <a:lnTo>
                    <a:pt x="769942" y="1207647"/>
                  </a:lnTo>
                  <a:lnTo>
                    <a:pt x="770098" y="1204557"/>
                  </a:lnTo>
                  <a:cubicBezTo>
                    <a:pt x="770098" y="781172"/>
                    <a:pt x="425664" y="436669"/>
                    <a:pt x="2210" y="436669"/>
                  </a:cubicBezTo>
                  <a:lnTo>
                    <a:pt x="0" y="436781"/>
                  </a:lnTo>
                  <a:lnTo>
                    <a:pt x="0" y="433752"/>
                  </a:lnTo>
                  <a:close/>
                  <a:moveTo>
                    <a:pt x="2210" y="397503"/>
                  </a:moveTo>
                  <a:cubicBezTo>
                    <a:pt x="447208" y="397503"/>
                    <a:pt x="809263" y="759559"/>
                    <a:pt x="809263" y="1204557"/>
                  </a:cubicBezTo>
                  <a:lnTo>
                    <a:pt x="809107" y="1207647"/>
                  </a:lnTo>
                  <a:lnTo>
                    <a:pt x="806079" y="1207647"/>
                  </a:lnTo>
                  <a:lnTo>
                    <a:pt x="806235" y="1204557"/>
                  </a:lnTo>
                  <a:cubicBezTo>
                    <a:pt x="806235" y="761210"/>
                    <a:pt x="445556" y="400532"/>
                    <a:pt x="2210" y="400532"/>
                  </a:cubicBezTo>
                  <a:lnTo>
                    <a:pt x="0" y="400644"/>
                  </a:lnTo>
                  <a:lnTo>
                    <a:pt x="0" y="397615"/>
                  </a:lnTo>
                  <a:close/>
                  <a:moveTo>
                    <a:pt x="2211" y="361367"/>
                  </a:moveTo>
                  <a:cubicBezTo>
                    <a:pt x="467170" y="361367"/>
                    <a:pt x="845401" y="739598"/>
                    <a:pt x="845401" y="1204557"/>
                  </a:cubicBezTo>
                  <a:lnTo>
                    <a:pt x="845245" y="1207647"/>
                  </a:lnTo>
                  <a:lnTo>
                    <a:pt x="842215" y="1207647"/>
                  </a:lnTo>
                  <a:lnTo>
                    <a:pt x="842372" y="1204557"/>
                  </a:lnTo>
                  <a:cubicBezTo>
                    <a:pt x="842372" y="741319"/>
                    <a:pt x="465518" y="364396"/>
                    <a:pt x="2211" y="364396"/>
                  </a:cubicBezTo>
                  <a:lnTo>
                    <a:pt x="0" y="364508"/>
                  </a:lnTo>
                  <a:lnTo>
                    <a:pt x="0" y="361479"/>
                  </a:lnTo>
                  <a:close/>
                  <a:moveTo>
                    <a:pt x="2211" y="325230"/>
                  </a:moveTo>
                  <a:cubicBezTo>
                    <a:pt x="487062" y="325230"/>
                    <a:pt x="881537" y="719705"/>
                    <a:pt x="881537" y="1204557"/>
                  </a:cubicBezTo>
                  <a:lnTo>
                    <a:pt x="881381" y="1207647"/>
                  </a:lnTo>
                  <a:lnTo>
                    <a:pt x="878353" y="1207647"/>
                  </a:lnTo>
                  <a:lnTo>
                    <a:pt x="878509" y="1204557"/>
                  </a:lnTo>
                  <a:cubicBezTo>
                    <a:pt x="878509" y="721357"/>
                    <a:pt x="485410" y="328259"/>
                    <a:pt x="2211" y="328259"/>
                  </a:cubicBezTo>
                  <a:lnTo>
                    <a:pt x="0" y="328371"/>
                  </a:lnTo>
                  <a:lnTo>
                    <a:pt x="0" y="325342"/>
                  </a:lnTo>
                  <a:close/>
                  <a:moveTo>
                    <a:pt x="2210" y="289093"/>
                  </a:moveTo>
                  <a:cubicBezTo>
                    <a:pt x="507023" y="289093"/>
                    <a:pt x="917674" y="699744"/>
                    <a:pt x="917674" y="1204557"/>
                  </a:cubicBezTo>
                  <a:lnTo>
                    <a:pt x="917518" y="1207647"/>
                  </a:lnTo>
                  <a:lnTo>
                    <a:pt x="914489" y="1207647"/>
                  </a:lnTo>
                  <a:lnTo>
                    <a:pt x="914645" y="1204557"/>
                  </a:lnTo>
                  <a:cubicBezTo>
                    <a:pt x="914645" y="701465"/>
                    <a:pt x="505371" y="292122"/>
                    <a:pt x="2210" y="292122"/>
                  </a:cubicBezTo>
                  <a:lnTo>
                    <a:pt x="0" y="292234"/>
                  </a:lnTo>
                  <a:lnTo>
                    <a:pt x="0" y="289205"/>
                  </a:lnTo>
                  <a:close/>
                  <a:moveTo>
                    <a:pt x="2210" y="252957"/>
                  </a:moveTo>
                  <a:cubicBezTo>
                    <a:pt x="526915" y="252957"/>
                    <a:pt x="953810" y="679852"/>
                    <a:pt x="953810" y="1204557"/>
                  </a:cubicBezTo>
                  <a:lnTo>
                    <a:pt x="953653" y="1207647"/>
                  </a:lnTo>
                  <a:lnTo>
                    <a:pt x="950625" y="1207647"/>
                  </a:lnTo>
                  <a:lnTo>
                    <a:pt x="950781" y="1204557"/>
                  </a:lnTo>
                  <a:cubicBezTo>
                    <a:pt x="950781" y="681504"/>
                    <a:pt x="525263" y="255986"/>
                    <a:pt x="2210" y="255986"/>
                  </a:cubicBezTo>
                  <a:lnTo>
                    <a:pt x="0" y="256098"/>
                  </a:lnTo>
                  <a:lnTo>
                    <a:pt x="0" y="253069"/>
                  </a:lnTo>
                  <a:close/>
                  <a:moveTo>
                    <a:pt x="2211" y="216820"/>
                  </a:moveTo>
                  <a:cubicBezTo>
                    <a:pt x="546877" y="216820"/>
                    <a:pt x="989947" y="659891"/>
                    <a:pt x="989947" y="1204557"/>
                  </a:cubicBezTo>
                  <a:lnTo>
                    <a:pt x="989791" y="1207647"/>
                  </a:lnTo>
                  <a:lnTo>
                    <a:pt x="986763" y="1207647"/>
                  </a:lnTo>
                  <a:lnTo>
                    <a:pt x="986919" y="1204557"/>
                  </a:lnTo>
                  <a:cubicBezTo>
                    <a:pt x="986919" y="661611"/>
                    <a:pt x="545225" y="219849"/>
                    <a:pt x="2211" y="219849"/>
                  </a:cubicBezTo>
                  <a:lnTo>
                    <a:pt x="0" y="219961"/>
                  </a:lnTo>
                  <a:lnTo>
                    <a:pt x="0" y="216932"/>
                  </a:lnTo>
                  <a:close/>
                  <a:moveTo>
                    <a:pt x="2210" y="180683"/>
                  </a:moveTo>
                  <a:cubicBezTo>
                    <a:pt x="566769" y="180683"/>
                    <a:pt x="1026084" y="639998"/>
                    <a:pt x="1026084" y="1204557"/>
                  </a:cubicBezTo>
                  <a:lnTo>
                    <a:pt x="1025928" y="1207647"/>
                  </a:lnTo>
                  <a:lnTo>
                    <a:pt x="1022899" y="1207647"/>
                  </a:lnTo>
                  <a:lnTo>
                    <a:pt x="1023055" y="1204557"/>
                  </a:lnTo>
                  <a:cubicBezTo>
                    <a:pt x="1023055" y="641650"/>
                    <a:pt x="565117" y="183712"/>
                    <a:pt x="2210" y="183712"/>
                  </a:cubicBezTo>
                  <a:lnTo>
                    <a:pt x="0" y="183824"/>
                  </a:lnTo>
                  <a:lnTo>
                    <a:pt x="0" y="180795"/>
                  </a:lnTo>
                  <a:close/>
                  <a:moveTo>
                    <a:pt x="2210" y="144546"/>
                  </a:moveTo>
                  <a:cubicBezTo>
                    <a:pt x="586730" y="144546"/>
                    <a:pt x="1062220" y="620036"/>
                    <a:pt x="1062220" y="1204557"/>
                  </a:cubicBezTo>
                  <a:lnTo>
                    <a:pt x="1062064" y="1207647"/>
                  </a:lnTo>
                  <a:lnTo>
                    <a:pt x="1059036" y="1207647"/>
                  </a:lnTo>
                  <a:lnTo>
                    <a:pt x="1059192" y="1204557"/>
                  </a:lnTo>
                  <a:cubicBezTo>
                    <a:pt x="1059192" y="621757"/>
                    <a:pt x="585009" y="147575"/>
                    <a:pt x="2210" y="147575"/>
                  </a:cubicBezTo>
                  <a:lnTo>
                    <a:pt x="0" y="147687"/>
                  </a:lnTo>
                  <a:lnTo>
                    <a:pt x="0" y="144658"/>
                  </a:lnTo>
                  <a:close/>
                  <a:moveTo>
                    <a:pt x="2211" y="108410"/>
                  </a:moveTo>
                  <a:cubicBezTo>
                    <a:pt x="606623" y="108410"/>
                    <a:pt x="1098358" y="600145"/>
                    <a:pt x="1098358" y="1204557"/>
                  </a:cubicBezTo>
                  <a:lnTo>
                    <a:pt x="1098202" y="1207647"/>
                  </a:lnTo>
                  <a:lnTo>
                    <a:pt x="1095173" y="1207647"/>
                  </a:lnTo>
                  <a:lnTo>
                    <a:pt x="1095329" y="1204557"/>
                  </a:lnTo>
                  <a:cubicBezTo>
                    <a:pt x="1095329" y="601797"/>
                    <a:pt x="604971" y="111439"/>
                    <a:pt x="2211" y="111439"/>
                  </a:cubicBezTo>
                  <a:lnTo>
                    <a:pt x="0" y="111551"/>
                  </a:lnTo>
                  <a:lnTo>
                    <a:pt x="0" y="108522"/>
                  </a:lnTo>
                  <a:close/>
                  <a:moveTo>
                    <a:pt x="2211" y="72273"/>
                  </a:moveTo>
                  <a:cubicBezTo>
                    <a:pt x="626584" y="72273"/>
                    <a:pt x="1134494" y="580183"/>
                    <a:pt x="1134494" y="1204557"/>
                  </a:cubicBezTo>
                  <a:lnTo>
                    <a:pt x="1134338" y="1207647"/>
                  </a:lnTo>
                  <a:lnTo>
                    <a:pt x="1131308" y="1207647"/>
                  </a:lnTo>
                  <a:lnTo>
                    <a:pt x="1131465" y="1204557"/>
                  </a:lnTo>
                  <a:cubicBezTo>
                    <a:pt x="1131465" y="581904"/>
                    <a:pt x="624863" y="75302"/>
                    <a:pt x="2211" y="75302"/>
                  </a:cubicBezTo>
                  <a:lnTo>
                    <a:pt x="0" y="75414"/>
                  </a:lnTo>
                  <a:lnTo>
                    <a:pt x="0" y="72385"/>
                  </a:lnTo>
                  <a:close/>
                  <a:moveTo>
                    <a:pt x="2210" y="36136"/>
                  </a:moveTo>
                  <a:cubicBezTo>
                    <a:pt x="646476" y="36136"/>
                    <a:pt x="1170631" y="560291"/>
                    <a:pt x="1170631" y="1204557"/>
                  </a:cubicBezTo>
                  <a:lnTo>
                    <a:pt x="1170475" y="1207647"/>
                  </a:lnTo>
                  <a:lnTo>
                    <a:pt x="1167446" y="1207647"/>
                  </a:lnTo>
                  <a:lnTo>
                    <a:pt x="1167602" y="1204557"/>
                  </a:lnTo>
                  <a:cubicBezTo>
                    <a:pt x="1167602" y="561943"/>
                    <a:pt x="644824" y="39165"/>
                    <a:pt x="2210" y="39165"/>
                  </a:cubicBezTo>
                  <a:lnTo>
                    <a:pt x="0" y="39277"/>
                  </a:lnTo>
                  <a:lnTo>
                    <a:pt x="0" y="36248"/>
                  </a:lnTo>
                  <a:close/>
                  <a:moveTo>
                    <a:pt x="2210" y="0"/>
                  </a:moveTo>
                  <a:cubicBezTo>
                    <a:pt x="667470" y="0"/>
                    <a:pt x="1206767" y="539298"/>
                    <a:pt x="1206767" y="1204557"/>
                  </a:cubicBezTo>
                  <a:lnTo>
                    <a:pt x="1206611" y="1207647"/>
                  </a:lnTo>
                  <a:lnTo>
                    <a:pt x="1203588" y="1207647"/>
                  </a:lnTo>
                  <a:lnTo>
                    <a:pt x="1203738" y="1204557"/>
                  </a:lnTo>
                  <a:cubicBezTo>
                    <a:pt x="1203738" y="883663"/>
                    <a:pt x="1078740" y="581905"/>
                    <a:pt x="851801" y="354966"/>
                  </a:cubicBezTo>
                  <a:cubicBezTo>
                    <a:pt x="624863" y="128027"/>
                    <a:pt x="323173" y="3029"/>
                    <a:pt x="2210" y="3029"/>
                  </a:cubicBezTo>
                  <a:lnTo>
                    <a:pt x="0" y="3137"/>
                  </a:lnTo>
                  <a:lnTo>
                    <a:pt x="0" y="112"/>
                  </a:lnTo>
                  <a:close/>
                </a:path>
              </a:pathLst>
            </a:custGeom>
            <a:grpFill/>
            <a:ln w="6858" cap="flat">
              <a:noFill/>
              <a:prstDash val="solid"/>
              <a:miter/>
            </a:ln>
          </p:spPr>
          <p:txBody>
            <a:bodyPr rtlCol="0" anchor="ctr"/>
            <a:lstStyle/>
            <a:p>
              <a:endParaRPr lang="en-US"/>
            </a:p>
          </p:txBody>
        </p:sp>
      </p:grpSp>
      <p:sp>
        <p:nvSpPr>
          <p:cNvPr id="14" name="TextBox 13">
            <a:extLst>
              <a:ext uri="{FF2B5EF4-FFF2-40B4-BE49-F238E27FC236}">
                <a16:creationId xmlns:a16="http://schemas.microsoft.com/office/drawing/2014/main" id="{7CB1DF2A-5899-4368-325D-437FF5BF6811}"/>
              </a:ext>
            </a:extLst>
          </p:cNvPr>
          <p:cNvSpPr txBox="1"/>
          <p:nvPr userDrawn="1"/>
        </p:nvSpPr>
        <p:spPr>
          <a:xfrm>
            <a:off x="457200" y="343907"/>
            <a:ext cx="7048499" cy="1331504"/>
          </a:xfrm>
          <a:prstGeom prst="rect">
            <a:avLst/>
          </a:prstGeom>
          <a:noFill/>
        </p:spPr>
        <p:txBody>
          <a:bodyPr wrap="square" lIns="0" rIns="0" anchor="t">
            <a:noAutofit/>
          </a:bodyPr>
          <a:lstStyle/>
          <a:p>
            <a:pPr marL="0" marR="0" lvl="0" indent="0" algn="l" defTabSz="457200" rtl="0" eaLnBrk="1" fontAlgn="auto" latinLnBrk="0" hangingPunct="1">
              <a:spcBef>
                <a:spcPts val="0"/>
              </a:spcBef>
              <a:buClrTx/>
              <a:buSzTx/>
              <a:buFontTx/>
              <a:buNone/>
              <a:tabLst/>
              <a:defRPr/>
            </a:pPr>
            <a:r>
              <a:rPr kumimoji="0" lang="en-US" sz="12200" b="1" u="none" strike="noStrike" kern="1200" cap="none" spc="0" normalizeH="0" baseline="0" noProof="0">
                <a:ln w="19050">
                  <a:noFill/>
                </a:ln>
                <a:solidFill>
                  <a:srgbClr val="410400"/>
                </a:solidFill>
                <a:effectLst/>
                <a:uLnTx/>
                <a:uFillTx/>
                <a:latin typeface="Outfit" pitchFamily="2" charset="0"/>
              </a:rPr>
              <a:t>Agenda</a:t>
            </a:r>
          </a:p>
        </p:txBody>
      </p:sp>
      <p:sp>
        <p:nvSpPr>
          <p:cNvPr id="13" name="Graphic 41">
            <a:extLst>
              <a:ext uri="{FF2B5EF4-FFF2-40B4-BE49-F238E27FC236}">
                <a16:creationId xmlns:a16="http://schemas.microsoft.com/office/drawing/2014/main" id="{E9DEB8B1-BF45-38C2-AC34-29A82CC29EA2}"/>
              </a:ext>
            </a:extLst>
          </p:cNvPr>
          <p:cNvSpPr/>
          <p:nvPr userDrawn="1"/>
        </p:nvSpPr>
        <p:spPr>
          <a:xfrm>
            <a:off x="10242565" y="456933"/>
            <a:ext cx="1492211" cy="309247"/>
          </a:xfrm>
          <a:custGeom>
            <a:avLst/>
            <a:gdLst>
              <a:gd name="connsiteX0" fmla="*/ 420114 w 1492211"/>
              <a:gd name="connsiteY0" fmla="*/ 50 h 309247"/>
              <a:gd name="connsiteX1" fmla="*/ 570196 w 1492211"/>
              <a:gd name="connsiteY1" fmla="*/ 149310 h 309247"/>
              <a:gd name="connsiteX2" fmla="*/ 420114 w 1492211"/>
              <a:gd name="connsiteY2" fmla="*/ 299376 h 309247"/>
              <a:gd name="connsiteX3" fmla="*/ 270468 w 1492211"/>
              <a:gd name="connsiteY3" fmla="*/ 149310 h 309247"/>
              <a:gd name="connsiteX4" fmla="*/ 420114 w 1492211"/>
              <a:gd name="connsiteY4" fmla="*/ 50 h 309247"/>
              <a:gd name="connsiteX5" fmla="*/ 420114 w 1492211"/>
              <a:gd name="connsiteY5" fmla="*/ 251702 h 309247"/>
              <a:gd name="connsiteX6" fmla="*/ 518241 w 1492211"/>
              <a:gd name="connsiteY6" fmla="*/ 149310 h 309247"/>
              <a:gd name="connsiteX7" fmla="*/ 420114 w 1492211"/>
              <a:gd name="connsiteY7" fmla="*/ 46930 h 309247"/>
              <a:gd name="connsiteX8" fmla="*/ 322000 w 1492211"/>
              <a:gd name="connsiteY8" fmla="*/ 149310 h 309247"/>
              <a:gd name="connsiteX9" fmla="*/ 420114 w 1492211"/>
              <a:gd name="connsiteY9" fmla="*/ 251702 h 309247"/>
              <a:gd name="connsiteX10" fmla="*/ 1058244 w 1492211"/>
              <a:gd name="connsiteY10" fmla="*/ 50 h 309247"/>
              <a:gd name="connsiteX11" fmla="*/ 1208313 w 1492211"/>
              <a:gd name="connsiteY11" fmla="*/ 149310 h 309247"/>
              <a:gd name="connsiteX12" fmla="*/ 1058244 w 1492211"/>
              <a:gd name="connsiteY12" fmla="*/ 299376 h 309247"/>
              <a:gd name="connsiteX13" fmla="*/ 908585 w 1492211"/>
              <a:gd name="connsiteY13" fmla="*/ 149310 h 309247"/>
              <a:gd name="connsiteX14" fmla="*/ 1058244 w 1492211"/>
              <a:gd name="connsiteY14" fmla="*/ 50 h 309247"/>
              <a:gd name="connsiteX15" fmla="*/ 1058244 w 1492211"/>
              <a:gd name="connsiteY15" fmla="*/ 251702 h 309247"/>
              <a:gd name="connsiteX16" fmla="*/ 1156359 w 1492211"/>
              <a:gd name="connsiteY16" fmla="*/ 149310 h 309247"/>
              <a:gd name="connsiteX17" fmla="*/ 1058244 w 1492211"/>
              <a:gd name="connsiteY17" fmla="*/ 46930 h 309247"/>
              <a:gd name="connsiteX18" fmla="*/ 960117 w 1492211"/>
              <a:gd name="connsiteY18" fmla="*/ 149310 h 309247"/>
              <a:gd name="connsiteX19" fmla="*/ 1058244 w 1492211"/>
              <a:gd name="connsiteY19" fmla="*/ 251702 h 309247"/>
              <a:gd name="connsiteX20" fmla="*/ 825704 w 1492211"/>
              <a:gd name="connsiteY20" fmla="*/ 5395 h 309247"/>
              <a:gd name="connsiteX21" fmla="*/ 885157 w 1492211"/>
              <a:gd name="connsiteY21" fmla="*/ 5395 h 309247"/>
              <a:gd name="connsiteX22" fmla="*/ 736294 w 1492211"/>
              <a:gd name="connsiteY22" fmla="*/ 309248 h 309247"/>
              <a:gd name="connsiteX23" fmla="*/ 587866 w 1492211"/>
              <a:gd name="connsiteY23" fmla="*/ 5395 h 309247"/>
              <a:gd name="connsiteX24" fmla="*/ 646884 w 1492211"/>
              <a:gd name="connsiteY24" fmla="*/ 5395 h 309247"/>
              <a:gd name="connsiteX25" fmla="*/ 736294 w 1492211"/>
              <a:gd name="connsiteY25" fmla="*/ 207699 h 309247"/>
              <a:gd name="connsiteX26" fmla="*/ 825704 w 1492211"/>
              <a:gd name="connsiteY26" fmla="*/ 5395 h 309247"/>
              <a:gd name="connsiteX27" fmla="*/ 1319385 w 1492211"/>
              <a:gd name="connsiteY27" fmla="*/ 84384 h 309247"/>
              <a:gd name="connsiteX28" fmla="*/ 1382669 w 1492211"/>
              <a:gd name="connsiteY28" fmla="*/ 44933 h 309247"/>
              <a:gd name="connsiteX29" fmla="*/ 1462938 w 1492211"/>
              <a:gd name="connsiteY29" fmla="*/ 67728 h 309247"/>
              <a:gd name="connsiteX30" fmla="*/ 1462938 w 1492211"/>
              <a:gd name="connsiteY30" fmla="*/ 16594 h 309247"/>
              <a:gd name="connsiteX31" fmla="*/ 1383079 w 1492211"/>
              <a:gd name="connsiteY31" fmla="*/ 87 h 309247"/>
              <a:gd name="connsiteX32" fmla="*/ 1265677 w 1492211"/>
              <a:gd name="connsiteY32" fmla="*/ 86902 h 309247"/>
              <a:gd name="connsiteX33" fmla="*/ 1438876 w 1492211"/>
              <a:gd name="connsiteY33" fmla="*/ 216455 h 309247"/>
              <a:gd name="connsiteX34" fmla="*/ 1374337 w 1492211"/>
              <a:gd name="connsiteY34" fmla="*/ 254244 h 309247"/>
              <a:gd name="connsiteX35" fmla="*/ 1278162 w 1492211"/>
              <a:gd name="connsiteY35" fmla="*/ 222272 h 309247"/>
              <a:gd name="connsiteX36" fmla="*/ 1278162 w 1492211"/>
              <a:gd name="connsiteY36" fmla="*/ 222371 h 309247"/>
              <a:gd name="connsiteX37" fmla="*/ 1278162 w 1492211"/>
              <a:gd name="connsiteY37" fmla="*/ 276754 h 309247"/>
              <a:gd name="connsiteX38" fmla="*/ 1374387 w 1492211"/>
              <a:gd name="connsiteY38" fmla="*/ 299078 h 309247"/>
              <a:gd name="connsiteX39" fmla="*/ 1492211 w 1492211"/>
              <a:gd name="connsiteY39" fmla="*/ 212709 h 309247"/>
              <a:gd name="connsiteX40" fmla="*/ 1319460 w 1492211"/>
              <a:gd name="connsiteY40" fmla="*/ 84384 h 309247"/>
              <a:gd name="connsiteX41" fmla="*/ 1319385 w 1492211"/>
              <a:gd name="connsiteY41" fmla="*/ 84384 h 309247"/>
              <a:gd name="connsiteX42" fmla="*/ 53733 w 1492211"/>
              <a:gd name="connsiteY42" fmla="*/ 84310 h 309247"/>
              <a:gd name="connsiteX43" fmla="*/ 117029 w 1492211"/>
              <a:gd name="connsiteY43" fmla="*/ 44859 h 309247"/>
              <a:gd name="connsiteX44" fmla="*/ 196938 w 1492211"/>
              <a:gd name="connsiteY44" fmla="*/ 67443 h 309247"/>
              <a:gd name="connsiteX45" fmla="*/ 196938 w 1492211"/>
              <a:gd name="connsiteY45" fmla="*/ 16334 h 309247"/>
              <a:gd name="connsiteX46" fmla="*/ 117439 w 1492211"/>
              <a:gd name="connsiteY46" fmla="*/ 0 h 309247"/>
              <a:gd name="connsiteX47" fmla="*/ 0 w 1492211"/>
              <a:gd name="connsiteY47" fmla="*/ 86815 h 309247"/>
              <a:gd name="connsiteX48" fmla="*/ 173249 w 1492211"/>
              <a:gd name="connsiteY48" fmla="*/ 216405 h 309247"/>
              <a:gd name="connsiteX49" fmla="*/ 108697 w 1492211"/>
              <a:gd name="connsiteY49" fmla="*/ 254207 h 309247"/>
              <a:gd name="connsiteX50" fmla="*/ 12497 w 1492211"/>
              <a:gd name="connsiteY50" fmla="*/ 222222 h 309247"/>
              <a:gd name="connsiteX51" fmla="*/ 12497 w 1492211"/>
              <a:gd name="connsiteY51" fmla="*/ 222346 h 309247"/>
              <a:gd name="connsiteX52" fmla="*/ 12497 w 1492211"/>
              <a:gd name="connsiteY52" fmla="*/ 276729 h 309247"/>
              <a:gd name="connsiteX53" fmla="*/ 108759 w 1492211"/>
              <a:gd name="connsiteY53" fmla="*/ 299053 h 309247"/>
              <a:gd name="connsiteX54" fmla="*/ 226621 w 1492211"/>
              <a:gd name="connsiteY54" fmla="*/ 212660 h 309247"/>
              <a:gd name="connsiteX55" fmla="*/ 53733 w 1492211"/>
              <a:gd name="connsiteY55" fmla="*/ 84310 h 3092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Lst>
            <a:rect l="l" t="t" r="r" b="b"/>
            <a:pathLst>
              <a:path w="1492211" h="309247">
                <a:moveTo>
                  <a:pt x="420114" y="50"/>
                </a:moveTo>
                <a:cubicBezTo>
                  <a:pt x="506291" y="50"/>
                  <a:pt x="570196" y="63375"/>
                  <a:pt x="570196" y="149310"/>
                </a:cubicBezTo>
                <a:cubicBezTo>
                  <a:pt x="570196" y="235244"/>
                  <a:pt x="507112" y="299376"/>
                  <a:pt x="420114" y="299376"/>
                </a:cubicBezTo>
                <a:cubicBezTo>
                  <a:pt x="333540" y="299376"/>
                  <a:pt x="270468" y="235232"/>
                  <a:pt x="270468" y="149310"/>
                </a:cubicBezTo>
                <a:cubicBezTo>
                  <a:pt x="270468" y="63387"/>
                  <a:pt x="334771" y="50"/>
                  <a:pt x="420114" y="50"/>
                </a:cubicBezTo>
                <a:close/>
                <a:moveTo>
                  <a:pt x="420114" y="251702"/>
                </a:moveTo>
                <a:cubicBezTo>
                  <a:pt x="477839" y="251702"/>
                  <a:pt x="518241" y="208518"/>
                  <a:pt x="518241" y="149310"/>
                </a:cubicBezTo>
                <a:cubicBezTo>
                  <a:pt x="518241" y="90102"/>
                  <a:pt x="478249" y="46930"/>
                  <a:pt x="420114" y="46930"/>
                </a:cubicBezTo>
                <a:cubicBezTo>
                  <a:pt x="362812" y="46930"/>
                  <a:pt x="322000" y="90102"/>
                  <a:pt x="322000" y="149310"/>
                </a:cubicBezTo>
                <a:cubicBezTo>
                  <a:pt x="322000" y="208518"/>
                  <a:pt x="362812" y="251702"/>
                  <a:pt x="420114" y="251702"/>
                </a:cubicBezTo>
                <a:close/>
                <a:moveTo>
                  <a:pt x="1058244" y="50"/>
                </a:moveTo>
                <a:cubicBezTo>
                  <a:pt x="1144408" y="50"/>
                  <a:pt x="1208313" y="63375"/>
                  <a:pt x="1208313" y="149310"/>
                </a:cubicBezTo>
                <a:cubicBezTo>
                  <a:pt x="1208313" y="235244"/>
                  <a:pt x="1145241" y="299376"/>
                  <a:pt x="1058244" y="299376"/>
                </a:cubicBezTo>
                <a:cubicBezTo>
                  <a:pt x="971657" y="299376"/>
                  <a:pt x="908585" y="235232"/>
                  <a:pt x="908585" y="149310"/>
                </a:cubicBezTo>
                <a:cubicBezTo>
                  <a:pt x="908585" y="63387"/>
                  <a:pt x="972950" y="50"/>
                  <a:pt x="1058244" y="50"/>
                </a:cubicBezTo>
                <a:close/>
                <a:moveTo>
                  <a:pt x="1058244" y="251702"/>
                </a:moveTo>
                <a:cubicBezTo>
                  <a:pt x="1115956" y="251702"/>
                  <a:pt x="1156359" y="208518"/>
                  <a:pt x="1156359" y="149310"/>
                </a:cubicBezTo>
                <a:cubicBezTo>
                  <a:pt x="1156359" y="90102"/>
                  <a:pt x="1116367" y="46930"/>
                  <a:pt x="1058244" y="46930"/>
                </a:cubicBezTo>
                <a:cubicBezTo>
                  <a:pt x="1000930" y="46930"/>
                  <a:pt x="960117" y="90102"/>
                  <a:pt x="960117" y="149310"/>
                </a:cubicBezTo>
                <a:cubicBezTo>
                  <a:pt x="960117" y="208518"/>
                  <a:pt x="1001042" y="251702"/>
                  <a:pt x="1058244" y="251702"/>
                </a:cubicBezTo>
                <a:close/>
                <a:moveTo>
                  <a:pt x="825704" y="5395"/>
                </a:moveTo>
                <a:lnTo>
                  <a:pt x="885157" y="5395"/>
                </a:lnTo>
                <a:lnTo>
                  <a:pt x="736294" y="309248"/>
                </a:lnTo>
                <a:lnTo>
                  <a:pt x="587866" y="5395"/>
                </a:lnTo>
                <a:lnTo>
                  <a:pt x="646884" y="5395"/>
                </a:lnTo>
                <a:lnTo>
                  <a:pt x="736294" y="207699"/>
                </a:lnTo>
                <a:lnTo>
                  <a:pt x="825704" y="5395"/>
                </a:lnTo>
                <a:close/>
                <a:moveTo>
                  <a:pt x="1319385" y="84384"/>
                </a:moveTo>
                <a:cubicBezTo>
                  <a:pt x="1319385" y="62370"/>
                  <a:pt x="1337703" y="44933"/>
                  <a:pt x="1382669" y="44933"/>
                </a:cubicBezTo>
                <a:cubicBezTo>
                  <a:pt x="1408037" y="44933"/>
                  <a:pt x="1436737" y="52374"/>
                  <a:pt x="1462938" y="67728"/>
                </a:cubicBezTo>
                <a:lnTo>
                  <a:pt x="1462938" y="16594"/>
                </a:lnTo>
                <a:cubicBezTo>
                  <a:pt x="1439535" y="5928"/>
                  <a:pt x="1410835" y="87"/>
                  <a:pt x="1383079" y="87"/>
                </a:cubicBezTo>
                <a:cubicBezTo>
                  <a:pt x="1303145" y="87"/>
                  <a:pt x="1265677" y="39947"/>
                  <a:pt x="1265677" y="86902"/>
                </a:cubicBezTo>
                <a:cubicBezTo>
                  <a:pt x="1265677" y="194801"/>
                  <a:pt x="1438876" y="153750"/>
                  <a:pt x="1438876" y="216455"/>
                </a:cubicBezTo>
                <a:cubicBezTo>
                  <a:pt x="1438876" y="238047"/>
                  <a:pt x="1419726" y="254244"/>
                  <a:pt x="1374337" y="254244"/>
                </a:cubicBezTo>
                <a:cubicBezTo>
                  <a:pt x="1338523" y="254244"/>
                  <a:pt x="1301479" y="240949"/>
                  <a:pt x="1278162" y="222272"/>
                </a:cubicBezTo>
                <a:lnTo>
                  <a:pt x="1278162" y="222371"/>
                </a:lnTo>
                <a:lnTo>
                  <a:pt x="1278162" y="276754"/>
                </a:lnTo>
                <a:cubicBezTo>
                  <a:pt x="1303493" y="290397"/>
                  <a:pt x="1338921" y="299078"/>
                  <a:pt x="1374387" y="299078"/>
                </a:cubicBezTo>
                <a:cubicBezTo>
                  <a:pt x="1454321" y="299078"/>
                  <a:pt x="1492211" y="259218"/>
                  <a:pt x="1492211" y="212709"/>
                </a:cubicBezTo>
                <a:cubicBezTo>
                  <a:pt x="1492236" y="105964"/>
                  <a:pt x="1319460" y="146246"/>
                  <a:pt x="1319460" y="84384"/>
                </a:cubicBezTo>
                <a:lnTo>
                  <a:pt x="1319385" y="84384"/>
                </a:lnTo>
                <a:close/>
                <a:moveTo>
                  <a:pt x="53733" y="84310"/>
                </a:moveTo>
                <a:cubicBezTo>
                  <a:pt x="53733" y="62296"/>
                  <a:pt x="72050" y="44859"/>
                  <a:pt x="117029" y="44859"/>
                </a:cubicBezTo>
                <a:cubicBezTo>
                  <a:pt x="142285" y="44859"/>
                  <a:pt x="170836" y="52300"/>
                  <a:pt x="196938" y="67443"/>
                </a:cubicBezTo>
                <a:lnTo>
                  <a:pt x="196938" y="16334"/>
                </a:lnTo>
                <a:cubicBezTo>
                  <a:pt x="173609" y="5804"/>
                  <a:pt x="145045" y="0"/>
                  <a:pt x="117439" y="0"/>
                </a:cubicBezTo>
                <a:cubicBezTo>
                  <a:pt x="37480" y="0"/>
                  <a:pt x="0" y="39873"/>
                  <a:pt x="0" y="86815"/>
                </a:cubicBezTo>
                <a:cubicBezTo>
                  <a:pt x="0" y="194813"/>
                  <a:pt x="173249" y="153688"/>
                  <a:pt x="173249" y="216405"/>
                </a:cubicBezTo>
                <a:cubicBezTo>
                  <a:pt x="173249" y="237997"/>
                  <a:pt x="154098" y="254207"/>
                  <a:pt x="108697" y="254207"/>
                </a:cubicBezTo>
                <a:cubicBezTo>
                  <a:pt x="72883" y="254207"/>
                  <a:pt x="35814" y="240912"/>
                  <a:pt x="12497" y="222222"/>
                </a:cubicBezTo>
                <a:lnTo>
                  <a:pt x="12497" y="222346"/>
                </a:lnTo>
                <a:lnTo>
                  <a:pt x="12497" y="276729"/>
                </a:lnTo>
                <a:cubicBezTo>
                  <a:pt x="37841" y="290372"/>
                  <a:pt x="73281" y="299053"/>
                  <a:pt x="108759" y="299053"/>
                </a:cubicBezTo>
                <a:cubicBezTo>
                  <a:pt x="188718" y="299053"/>
                  <a:pt x="226621" y="259168"/>
                  <a:pt x="226621" y="212660"/>
                </a:cubicBezTo>
                <a:cubicBezTo>
                  <a:pt x="226559" y="105914"/>
                  <a:pt x="53733" y="146197"/>
                  <a:pt x="53733" y="84310"/>
                </a:cubicBezTo>
                <a:close/>
              </a:path>
            </a:pathLst>
          </a:custGeom>
          <a:solidFill>
            <a:schemeClr val="tx1"/>
          </a:solidFill>
          <a:ln w="1238" cap="flat">
            <a:noFill/>
            <a:prstDash val="solid"/>
            <a:miter/>
          </a:ln>
        </p:spPr>
        <p:txBody>
          <a:bodyPr rtlCol="0" anchor="ctr"/>
          <a:lstStyle/>
          <a:p>
            <a:endParaRPr lang="en-US"/>
          </a:p>
        </p:txBody>
      </p:sp>
    </p:spTree>
    <p:extLst>
      <p:ext uri="{BB962C8B-B14F-4D97-AF65-F5344CB8AC3E}">
        <p14:creationId xmlns:p14="http://schemas.microsoft.com/office/powerpoint/2010/main" val="3350600244"/>
      </p:ext>
    </p:extLst>
  </p:cSld>
  <p:clrMapOvr>
    <a:masterClrMapping/>
  </p:clrMapOvr>
</p:sldLayout>
</file>

<file path=ppt/slideLayouts/slideLayout20.xml><?xml version="1.0" encoding="utf-8"?>
<p:sldLayout xmlns:a="http://schemas.openxmlformats.org/drawingml/2006/main" xmlns:r="http://schemas.openxmlformats.org/officeDocument/2006/relationships" xmlns:p="http://schemas.openxmlformats.org/presentationml/2006/main" preserve="1" userDrawn="1">
  <p:cSld name="Short Agenda - Editable - Orange">
    <p:spTree>
      <p:nvGrpSpPr>
        <p:cNvPr id="1" name=""/>
        <p:cNvGrpSpPr/>
        <p:nvPr/>
      </p:nvGrpSpPr>
      <p:grpSpPr>
        <a:xfrm>
          <a:off x="0" y="0"/>
          <a:ext cx="0" cy="0"/>
          <a:chOff x="0" y="0"/>
          <a:chExt cx="0" cy="0"/>
        </a:xfrm>
      </p:grpSpPr>
      <p:sp>
        <p:nvSpPr>
          <p:cNvPr id="34" name="Picture Placeholder 33">
            <a:extLst>
              <a:ext uri="{FF2B5EF4-FFF2-40B4-BE49-F238E27FC236}">
                <a16:creationId xmlns:a16="http://schemas.microsoft.com/office/drawing/2014/main" id="{E3969764-F92E-F003-212E-0079EA48A966}"/>
              </a:ext>
            </a:extLst>
          </p:cNvPr>
          <p:cNvSpPr>
            <a:spLocks noGrp="1"/>
          </p:cNvSpPr>
          <p:nvPr>
            <p:ph type="pic" sz="quarter" idx="22" hasCustomPrompt="1"/>
          </p:nvPr>
        </p:nvSpPr>
        <p:spPr>
          <a:xfrm>
            <a:off x="454662" y="457198"/>
            <a:ext cx="4232980" cy="5086882"/>
          </a:xfrm>
          <a:custGeom>
            <a:avLst/>
            <a:gdLst>
              <a:gd name="connsiteX0" fmla="*/ 0 w 4232980"/>
              <a:gd name="connsiteY0" fmla="*/ 4319915 h 5086882"/>
              <a:gd name="connsiteX1" fmla="*/ 94258 w 4232980"/>
              <a:gd name="connsiteY1" fmla="*/ 4326245 h 5086882"/>
              <a:gd name="connsiteX2" fmla="*/ 667979 w 4232980"/>
              <a:gd name="connsiteY2" fmla="*/ 4763140 h 5086882"/>
              <a:gd name="connsiteX3" fmla="*/ 737758 w 4232980"/>
              <a:gd name="connsiteY3" fmla="*/ 5059723 h 5086882"/>
              <a:gd name="connsiteX4" fmla="*/ 735935 w 4232980"/>
              <a:gd name="connsiteY4" fmla="*/ 5086882 h 5086882"/>
              <a:gd name="connsiteX5" fmla="*/ 165481 w 4232980"/>
              <a:gd name="connsiteY5" fmla="*/ 5086882 h 5086882"/>
              <a:gd name="connsiteX6" fmla="*/ 164842 w 4232980"/>
              <a:gd name="connsiteY6" fmla="*/ 5086882 h 5086882"/>
              <a:gd name="connsiteX7" fmla="*/ 0 w 4232980"/>
              <a:gd name="connsiteY7" fmla="*/ 4922040 h 5086882"/>
              <a:gd name="connsiteX8" fmla="*/ 0 w 4232980"/>
              <a:gd name="connsiteY8" fmla="*/ 4921401 h 5086882"/>
              <a:gd name="connsiteX9" fmla="*/ 0 w 4232980"/>
              <a:gd name="connsiteY9" fmla="*/ 4283860 h 5086882"/>
              <a:gd name="connsiteX10" fmla="*/ 100105 w 4232980"/>
              <a:gd name="connsiteY10" fmla="*/ 4290580 h 5086882"/>
              <a:gd name="connsiteX11" fmla="*/ 700815 w 4232980"/>
              <a:gd name="connsiteY11" fmla="*/ 4748050 h 5086882"/>
              <a:gd name="connsiteX12" fmla="*/ 773876 w 4232980"/>
              <a:gd name="connsiteY12" fmla="*/ 5058575 h 5086882"/>
              <a:gd name="connsiteX13" fmla="*/ 773346 w 4232980"/>
              <a:gd name="connsiteY13" fmla="*/ 5086882 h 5086882"/>
              <a:gd name="connsiteX14" fmla="*/ 754559 w 4232980"/>
              <a:gd name="connsiteY14" fmla="*/ 5086882 h 5086882"/>
              <a:gd name="connsiteX15" fmla="*/ 751531 w 4232980"/>
              <a:gd name="connsiteY15" fmla="*/ 5086882 h 5086882"/>
              <a:gd name="connsiteX16" fmla="*/ 738959 w 4232980"/>
              <a:gd name="connsiteY16" fmla="*/ 5086882 h 5086882"/>
              <a:gd name="connsiteX17" fmla="*/ 740789 w 4232980"/>
              <a:gd name="connsiteY17" fmla="*/ 5059618 h 5086882"/>
              <a:gd name="connsiteX18" fmla="*/ 670731 w 4232980"/>
              <a:gd name="connsiteY18" fmla="*/ 4761875 h 5086882"/>
              <a:gd name="connsiteX19" fmla="*/ 94761 w 4232980"/>
              <a:gd name="connsiteY19" fmla="*/ 4323236 h 5086882"/>
              <a:gd name="connsiteX20" fmla="*/ 0 w 4232980"/>
              <a:gd name="connsiteY20" fmla="*/ 4316876 h 5086882"/>
              <a:gd name="connsiteX21" fmla="*/ 0 w 4232980"/>
              <a:gd name="connsiteY21" fmla="*/ 4314516 h 5086882"/>
              <a:gd name="connsiteX22" fmla="*/ 0 w 4232980"/>
              <a:gd name="connsiteY22" fmla="*/ 4247829 h 5086882"/>
              <a:gd name="connsiteX23" fmla="*/ 105932 w 4232980"/>
              <a:gd name="connsiteY23" fmla="*/ 4254943 h 5086882"/>
              <a:gd name="connsiteX24" fmla="*/ 733650 w 4232980"/>
              <a:gd name="connsiteY24" fmla="*/ 4732960 h 5086882"/>
              <a:gd name="connsiteX25" fmla="*/ 809997 w 4232980"/>
              <a:gd name="connsiteY25" fmla="*/ 5057456 h 5086882"/>
              <a:gd name="connsiteX26" fmla="*/ 809446 w 4232980"/>
              <a:gd name="connsiteY26" fmla="*/ 5086882 h 5086882"/>
              <a:gd name="connsiteX27" fmla="*/ 790697 w 4232980"/>
              <a:gd name="connsiteY27" fmla="*/ 5086882 h 5086882"/>
              <a:gd name="connsiteX28" fmla="*/ 787668 w 4232980"/>
              <a:gd name="connsiteY28" fmla="*/ 5086882 h 5086882"/>
              <a:gd name="connsiteX29" fmla="*/ 776366 w 4232980"/>
              <a:gd name="connsiteY29" fmla="*/ 5086882 h 5086882"/>
              <a:gd name="connsiteX30" fmla="*/ 776898 w 4232980"/>
              <a:gd name="connsiteY30" fmla="*/ 5058474 h 5086882"/>
              <a:gd name="connsiteX31" fmla="*/ 703567 w 4232980"/>
              <a:gd name="connsiteY31" fmla="*/ 4746785 h 5086882"/>
              <a:gd name="connsiteX32" fmla="*/ 100589 w 4232980"/>
              <a:gd name="connsiteY32" fmla="*/ 4287599 h 5086882"/>
              <a:gd name="connsiteX33" fmla="*/ 0 w 4232980"/>
              <a:gd name="connsiteY33" fmla="*/ 4280846 h 5086882"/>
              <a:gd name="connsiteX34" fmla="*/ 0 w 4232980"/>
              <a:gd name="connsiteY34" fmla="*/ 4280590 h 5086882"/>
              <a:gd name="connsiteX35" fmla="*/ 0 w 4232980"/>
              <a:gd name="connsiteY35" fmla="*/ 4277561 h 5086882"/>
              <a:gd name="connsiteX36" fmla="*/ 0 w 4232980"/>
              <a:gd name="connsiteY36" fmla="*/ 4211774 h 5086882"/>
              <a:gd name="connsiteX37" fmla="*/ 111778 w 4232980"/>
              <a:gd name="connsiteY37" fmla="*/ 4219277 h 5086882"/>
              <a:gd name="connsiteX38" fmla="*/ 766486 w 4232980"/>
              <a:gd name="connsiteY38" fmla="*/ 4717869 h 5086882"/>
              <a:gd name="connsiteX39" fmla="*/ 846115 w 4232980"/>
              <a:gd name="connsiteY39" fmla="*/ 5056308 h 5086882"/>
              <a:gd name="connsiteX40" fmla="*/ 845543 w 4232980"/>
              <a:gd name="connsiteY40" fmla="*/ 5086882 h 5086882"/>
              <a:gd name="connsiteX41" fmla="*/ 826834 w 4232980"/>
              <a:gd name="connsiteY41" fmla="*/ 5086882 h 5086882"/>
              <a:gd name="connsiteX42" fmla="*/ 823805 w 4232980"/>
              <a:gd name="connsiteY42" fmla="*/ 5086882 h 5086882"/>
              <a:gd name="connsiteX43" fmla="*/ 812476 w 4232980"/>
              <a:gd name="connsiteY43" fmla="*/ 5086882 h 5086882"/>
              <a:gd name="connsiteX44" fmla="*/ 813028 w 4232980"/>
              <a:gd name="connsiteY44" fmla="*/ 5057351 h 5086882"/>
              <a:gd name="connsiteX45" fmla="*/ 736402 w 4232980"/>
              <a:gd name="connsiteY45" fmla="*/ 4731695 h 5086882"/>
              <a:gd name="connsiteX46" fmla="*/ 106435 w 4232980"/>
              <a:gd name="connsiteY46" fmla="*/ 4251933 h 5086882"/>
              <a:gd name="connsiteX47" fmla="*/ 0 w 4232980"/>
              <a:gd name="connsiteY47" fmla="*/ 4244790 h 5086882"/>
              <a:gd name="connsiteX48" fmla="*/ 0 w 4232980"/>
              <a:gd name="connsiteY48" fmla="*/ 4244454 h 5086882"/>
              <a:gd name="connsiteX49" fmla="*/ 0 w 4232980"/>
              <a:gd name="connsiteY49" fmla="*/ 4241424 h 5086882"/>
              <a:gd name="connsiteX50" fmla="*/ 0 w 4232980"/>
              <a:gd name="connsiteY50" fmla="*/ 4172893 h 5086882"/>
              <a:gd name="connsiteX51" fmla="*/ 30160 w 4232980"/>
              <a:gd name="connsiteY51" fmla="*/ 4173456 h 5086882"/>
              <a:gd name="connsiteX52" fmla="*/ 799320 w 4232980"/>
              <a:gd name="connsiteY52" fmla="*/ 4702780 h 5086882"/>
              <a:gd name="connsiteX53" fmla="*/ 882235 w 4232980"/>
              <a:gd name="connsiteY53" fmla="*/ 5055190 h 5086882"/>
              <a:gd name="connsiteX54" fmla="*/ 881641 w 4232980"/>
              <a:gd name="connsiteY54" fmla="*/ 5086882 h 5086882"/>
              <a:gd name="connsiteX55" fmla="*/ 862971 w 4232980"/>
              <a:gd name="connsiteY55" fmla="*/ 5086882 h 5086882"/>
              <a:gd name="connsiteX56" fmla="*/ 859942 w 4232980"/>
              <a:gd name="connsiteY56" fmla="*/ 5086882 h 5086882"/>
              <a:gd name="connsiteX57" fmla="*/ 848562 w 4232980"/>
              <a:gd name="connsiteY57" fmla="*/ 5086882 h 5086882"/>
              <a:gd name="connsiteX58" fmla="*/ 849137 w 4232980"/>
              <a:gd name="connsiteY58" fmla="*/ 5056207 h 5086882"/>
              <a:gd name="connsiteX59" fmla="*/ 769238 w 4232980"/>
              <a:gd name="connsiteY59" fmla="*/ 4716605 h 5086882"/>
              <a:gd name="connsiteX60" fmla="*/ 112262 w 4232980"/>
              <a:gd name="connsiteY60" fmla="*/ 4216297 h 5086882"/>
              <a:gd name="connsiteX61" fmla="*/ 0 w 4232980"/>
              <a:gd name="connsiteY61" fmla="*/ 4208760 h 5086882"/>
              <a:gd name="connsiteX62" fmla="*/ 0 w 4232980"/>
              <a:gd name="connsiteY62" fmla="*/ 4208316 h 5086882"/>
              <a:gd name="connsiteX63" fmla="*/ 0 w 4232980"/>
              <a:gd name="connsiteY63" fmla="*/ 4205287 h 5086882"/>
              <a:gd name="connsiteX64" fmla="*/ 0 w 4232980"/>
              <a:gd name="connsiteY64" fmla="*/ 4136807 h 5086882"/>
              <a:gd name="connsiteX65" fmla="*/ 32522 w 4232980"/>
              <a:gd name="connsiteY65" fmla="*/ 4137416 h 5086882"/>
              <a:gd name="connsiteX66" fmla="*/ 832156 w 4232980"/>
              <a:gd name="connsiteY66" fmla="*/ 4687690 h 5086882"/>
              <a:gd name="connsiteX67" fmla="*/ 918353 w 4232980"/>
              <a:gd name="connsiteY67" fmla="*/ 5054042 h 5086882"/>
              <a:gd name="connsiteX68" fmla="*/ 917739 w 4232980"/>
              <a:gd name="connsiteY68" fmla="*/ 5086882 h 5086882"/>
              <a:gd name="connsiteX69" fmla="*/ 899107 w 4232980"/>
              <a:gd name="connsiteY69" fmla="*/ 5086882 h 5086882"/>
              <a:gd name="connsiteX70" fmla="*/ 896079 w 4232980"/>
              <a:gd name="connsiteY70" fmla="*/ 5086882 h 5086882"/>
              <a:gd name="connsiteX71" fmla="*/ 884671 w 4232980"/>
              <a:gd name="connsiteY71" fmla="*/ 5086882 h 5086882"/>
              <a:gd name="connsiteX72" fmla="*/ 885266 w 4232980"/>
              <a:gd name="connsiteY72" fmla="*/ 5055085 h 5086882"/>
              <a:gd name="connsiteX73" fmla="*/ 802072 w 4232980"/>
              <a:gd name="connsiteY73" fmla="*/ 4701515 h 5086882"/>
              <a:gd name="connsiteX74" fmla="*/ 30353 w 4232980"/>
              <a:gd name="connsiteY74" fmla="*/ 4170441 h 5086882"/>
              <a:gd name="connsiteX75" fmla="*/ 0 w 4232980"/>
              <a:gd name="connsiteY75" fmla="*/ 4169873 h 5086882"/>
              <a:gd name="connsiteX76" fmla="*/ 0 w 4232980"/>
              <a:gd name="connsiteY76" fmla="*/ 4169151 h 5086882"/>
              <a:gd name="connsiteX77" fmla="*/ 0 w 4232980"/>
              <a:gd name="connsiteY77" fmla="*/ 4100697 h 5086882"/>
              <a:gd name="connsiteX78" fmla="*/ 34906 w 4232980"/>
              <a:gd name="connsiteY78" fmla="*/ 4101349 h 5086882"/>
              <a:gd name="connsiteX79" fmla="*/ 864991 w 4232980"/>
              <a:gd name="connsiteY79" fmla="*/ 4672599 h 5086882"/>
              <a:gd name="connsiteX80" fmla="*/ 954474 w 4232980"/>
              <a:gd name="connsiteY80" fmla="*/ 5052923 h 5086882"/>
              <a:gd name="connsiteX81" fmla="*/ 953838 w 4232980"/>
              <a:gd name="connsiteY81" fmla="*/ 5086882 h 5086882"/>
              <a:gd name="connsiteX82" fmla="*/ 935244 w 4232980"/>
              <a:gd name="connsiteY82" fmla="*/ 5086882 h 5086882"/>
              <a:gd name="connsiteX83" fmla="*/ 932216 w 4232980"/>
              <a:gd name="connsiteY83" fmla="*/ 5086882 h 5086882"/>
              <a:gd name="connsiteX84" fmla="*/ 920758 w 4232980"/>
              <a:gd name="connsiteY84" fmla="*/ 5086882 h 5086882"/>
              <a:gd name="connsiteX85" fmla="*/ 921375 w 4232980"/>
              <a:gd name="connsiteY85" fmla="*/ 5053941 h 5086882"/>
              <a:gd name="connsiteX86" fmla="*/ 834908 w 4232980"/>
              <a:gd name="connsiteY86" fmla="*/ 4686426 h 5086882"/>
              <a:gd name="connsiteX87" fmla="*/ 32715 w 4232980"/>
              <a:gd name="connsiteY87" fmla="*/ 4134401 h 5086882"/>
              <a:gd name="connsiteX88" fmla="*/ 0 w 4232980"/>
              <a:gd name="connsiteY88" fmla="*/ 4133788 h 5086882"/>
              <a:gd name="connsiteX89" fmla="*/ 0 w 4232980"/>
              <a:gd name="connsiteY89" fmla="*/ 4133015 h 5086882"/>
              <a:gd name="connsiteX90" fmla="*/ 0 w 4232980"/>
              <a:gd name="connsiteY90" fmla="*/ 4064611 h 5086882"/>
              <a:gd name="connsiteX91" fmla="*/ 37267 w 4232980"/>
              <a:gd name="connsiteY91" fmla="*/ 4065308 h 5086882"/>
              <a:gd name="connsiteX92" fmla="*/ 897827 w 4232980"/>
              <a:gd name="connsiteY92" fmla="*/ 4657509 h 5086882"/>
              <a:gd name="connsiteX93" fmla="*/ 990592 w 4232980"/>
              <a:gd name="connsiteY93" fmla="*/ 5051774 h 5086882"/>
              <a:gd name="connsiteX94" fmla="*/ 989935 w 4232980"/>
              <a:gd name="connsiteY94" fmla="*/ 5086882 h 5086882"/>
              <a:gd name="connsiteX95" fmla="*/ 971382 w 4232980"/>
              <a:gd name="connsiteY95" fmla="*/ 5086882 h 5086882"/>
              <a:gd name="connsiteX96" fmla="*/ 968353 w 4232980"/>
              <a:gd name="connsiteY96" fmla="*/ 5086882 h 5086882"/>
              <a:gd name="connsiteX97" fmla="*/ 956868 w 4232980"/>
              <a:gd name="connsiteY97" fmla="*/ 5086882 h 5086882"/>
              <a:gd name="connsiteX98" fmla="*/ 957505 w 4232980"/>
              <a:gd name="connsiteY98" fmla="*/ 5052818 h 5086882"/>
              <a:gd name="connsiteX99" fmla="*/ 867743 w 4232980"/>
              <a:gd name="connsiteY99" fmla="*/ 4671334 h 5086882"/>
              <a:gd name="connsiteX100" fmla="*/ 35099 w 4232980"/>
              <a:gd name="connsiteY100" fmla="*/ 4098334 h 5086882"/>
              <a:gd name="connsiteX101" fmla="*/ 0 w 4232980"/>
              <a:gd name="connsiteY101" fmla="*/ 4097678 h 5086882"/>
              <a:gd name="connsiteX102" fmla="*/ 0 w 4232980"/>
              <a:gd name="connsiteY102" fmla="*/ 4096877 h 5086882"/>
              <a:gd name="connsiteX103" fmla="*/ 0 w 4232980"/>
              <a:gd name="connsiteY103" fmla="*/ 4028526 h 5086882"/>
              <a:gd name="connsiteX104" fmla="*/ 39629 w 4232980"/>
              <a:gd name="connsiteY104" fmla="*/ 4029268 h 5086882"/>
              <a:gd name="connsiteX105" fmla="*/ 930661 w 4232980"/>
              <a:gd name="connsiteY105" fmla="*/ 4642419 h 5086882"/>
              <a:gd name="connsiteX106" fmla="*/ 1026700 w 4232980"/>
              <a:gd name="connsiteY106" fmla="*/ 5050630 h 5086882"/>
              <a:gd name="connsiteX107" fmla="*/ 1026021 w 4232980"/>
              <a:gd name="connsiteY107" fmla="*/ 5086882 h 5086882"/>
              <a:gd name="connsiteX108" fmla="*/ 1007519 w 4232980"/>
              <a:gd name="connsiteY108" fmla="*/ 5086882 h 5086882"/>
              <a:gd name="connsiteX109" fmla="*/ 1004490 w 4232980"/>
              <a:gd name="connsiteY109" fmla="*/ 5086882 h 5086882"/>
              <a:gd name="connsiteX110" fmla="*/ 992954 w 4232980"/>
              <a:gd name="connsiteY110" fmla="*/ 5086882 h 5086882"/>
              <a:gd name="connsiteX111" fmla="*/ 993614 w 4232980"/>
              <a:gd name="connsiteY111" fmla="*/ 5051673 h 5086882"/>
              <a:gd name="connsiteX112" fmla="*/ 900579 w 4232980"/>
              <a:gd name="connsiteY112" fmla="*/ 4656244 h 5086882"/>
              <a:gd name="connsiteX113" fmla="*/ 37460 w 4232980"/>
              <a:gd name="connsiteY113" fmla="*/ 4062293 h 5086882"/>
              <a:gd name="connsiteX114" fmla="*/ 0 w 4232980"/>
              <a:gd name="connsiteY114" fmla="*/ 4061591 h 5086882"/>
              <a:gd name="connsiteX115" fmla="*/ 0 w 4232980"/>
              <a:gd name="connsiteY115" fmla="*/ 4060740 h 5086882"/>
              <a:gd name="connsiteX116" fmla="*/ 0 w 4232980"/>
              <a:gd name="connsiteY116" fmla="*/ 3992415 h 5086882"/>
              <a:gd name="connsiteX117" fmla="*/ 42012 w 4232980"/>
              <a:gd name="connsiteY117" fmla="*/ 3993201 h 5086882"/>
              <a:gd name="connsiteX118" fmla="*/ 963497 w 4232980"/>
              <a:gd name="connsiteY118" fmla="*/ 4627329 h 5086882"/>
              <a:gd name="connsiteX119" fmla="*/ 1062830 w 4232980"/>
              <a:gd name="connsiteY119" fmla="*/ 5049508 h 5086882"/>
              <a:gd name="connsiteX120" fmla="*/ 1062130 w 4232980"/>
              <a:gd name="connsiteY120" fmla="*/ 5086882 h 5086882"/>
              <a:gd name="connsiteX121" fmla="*/ 1043656 w 4232980"/>
              <a:gd name="connsiteY121" fmla="*/ 5086882 h 5086882"/>
              <a:gd name="connsiteX122" fmla="*/ 1040628 w 4232980"/>
              <a:gd name="connsiteY122" fmla="*/ 5086882 h 5086882"/>
              <a:gd name="connsiteX123" fmla="*/ 1029063 w 4232980"/>
              <a:gd name="connsiteY123" fmla="*/ 5086882 h 5086882"/>
              <a:gd name="connsiteX124" fmla="*/ 1029743 w 4232980"/>
              <a:gd name="connsiteY124" fmla="*/ 5050551 h 5086882"/>
              <a:gd name="connsiteX125" fmla="*/ 933413 w 4232980"/>
              <a:gd name="connsiteY125" fmla="*/ 4641154 h 5086882"/>
              <a:gd name="connsiteX126" fmla="*/ 39844 w 4232980"/>
              <a:gd name="connsiteY126" fmla="*/ 4026227 h 5086882"/>
              <a:gd name="connsiteX127" fmla="*/ 0 w 4232980"/>
              <a:gd name="connsiteY127" fmla="*/ 4025482 h 5086882"/>
              <a:gd name="connsiteX128" fmla="*/ 0 w 4232980"/>
              <a:gd name="connsiteY128" fmla="*/ 4024604 h 5086882"/>
              <a:gd name="connsiteX129" fmla="*/ 0 w 4232980"/>
              <a:gd name="connsiteY129" fmla="*/ 3956329 h 5086882"/>
              <a:gd name="connsiteX130" fmla="*/ 44375 w 4232980"/>
              <a:gd name="connsiteY130" fmla="*/ 3957161 h 5086882"/>
              <a:gd name="connsiteX131" fmla="*/ 996332 w 4232980"/>
              <a:gd name="connsiteY131" fmla="*/ 4612239 h 5086882"/>
              <a:gd name="connsiteX132" fmla="*/ 1098939 w 4232980"/>
              <a:gd name="connsiteY132" fmla="*/ 5048363 h 5086882"/>
              <a:gd name="connsiteX133" fmla="*/ 1098217 w 4232980"/>
              <a:gd name="connsiteY133" fmla="*/ 5086882 h 5086882"/>
              <a:gd name="connsiteX134" fmla="*/ 1079793 w 4232980"/>
              <a:gd name="connsiteY134" fmla="*/ 5086882 h 5086882"/>
              <a:gd name="connsiteX135" fmla="*/ 1076765 w 4232980"/>
              <a:gd name="connsiteY135" fmla="*/ 5086882 h 5086882"/>
              <a:gd name="connsiteX136" fmla="*/ 1065150 w 4232980"/>
              <a:gd name="connsiteY136" fmla="*/ 5086882 h 5086882"/>
              <a:gd name="connsiteX137" fmla="*/ 1065852 w 4232980"/>
              <a:gd name="connsiteY137" fmla="*/ 5049407 h 5086882"/>
              <a:gd name="connsiteX138" fmla="*/ 966249 w 4232980"/>
              <a:gd name="connsiteY138" fmla="*/ 4626064 h 5086882"/>
              <a:gd name="connsiteX139" fmla="*/ 42205 w 4232980"/>
              <a:gd name="connsiteY139" fmla="*/ 3990186 h 5086882"/>
              <a:gd name="connsiteX140" fmla="*/ 0 w 4232980"/>
              <a:gd name="connsiteY140" fmla="*/ 3989396 h 5086882"/>
              <a:gd name="connsiteX141" fmla="*/ 0 w 4232980"/>
              <a:gd name="connsiteY141" fmla="*/ 3988468 h 5086882"/>
              <a:gd name="connsiteX142" fmla="*/ 0 w 4232980"/>
              <a:gd name="connsiteY142" fmla="*/ 3920219 h 5086882"/>
              <a:gd name="connsiteX143" fmla="*/ 46758 w 4232980"/>
              <a:gd name="connsiteY143" fmla="*/ 3921094 h 5086882"/>
              <a:gd name="connsiteX144" fmla="*/ 1029168 w 4232980"/>
              <a:gd name="connsiteY144" fmla="*/ 4597149 h 5086882"/>
              <a:gd name="connsiteX145" fmla="*/ 1135069 w 4232980"/>
              <a:gd name="connsiteY145" fmla="*/ 5047241 h 5086882"/>
              <a:gd name="connsiteX146" fmla="*/ 1134327 w 4232980"/>
              <a:gd name="connsiteY146" fmla="*/ 5086882 h 5086882"/>
              <a:gd name="connsiteX147" fmla="*/ 1115931 w 4232980"/>
              <a:gd name="connsiteY147" fmla="*/ 5086882 h 5086882"/>
              <a:gd name="connsiteX148" fmla="*/ 1112902 w 4232980"/>
              <a:gd name="connsiteY148" fmla="*/ 5086882 h 5086882"/>
              <a:gd name="connsiteX149" fmla="*/ 1101260 w 4232980"/>
              <a:gd name="connsiteY149" fmla="*/ 5086882 h 5086882"/>
              <a:gd name="connsiteX150" fmla="*/ 1101982 w 4232980"/>
              <a:gd name="connsiteY150" fmla="*/ 5048285 h 5086882"/>
              <a:gd name="connsiteX151" fmla="*/ 999084 w 4232980"/>
              <a:gd name="connsiteY151" fmla="*/ 4610974 h 5086882"/>
              <a:gd name="connsiteX152" fmla="*/ 44589 w 4232980"/>
              <a:gd name="connsiteY152" fmla="*/ 3954120 h 5086882"/>
              <a:gd name="connsiteX153" fmla="*/ 0 w 4232980"/>
              <a:gd name="connsiteY153" fmla="*/ 3953286 h 5086882"/>
              <a:gd name="connsiteX154" fmla="*/ 0 w 4232980"/>
              <a:gd name="connsiteY154" fmla="*/ 3952330 h 5086882"/>
              <a:gd name="connsiteX155" fmla="*/ 0 w 4232980"/>
              <a:gd name="connsiteY155" fmla="*/ 3883348 h 5086882"/>
              <a:gd name="connsiteX156" fmla="*/ 41323 w 4232980"/>
              <a:gd name="connsiteY156" fmla="*/ 3883813 h 5086882"/>
              <a:gd name="connsiteX157" fmla="*/ 387445 w 4232980"/>
              <a:gd name="connsiteY157" fmla="*/ 3957052 h 5086882"/>
              <a:gd name="connsiteX158" fmla="*/ 1062002 w 4232980"/>
              <a:gd name="connsiteY158" fmla="*/ 4582059 h 5086882"/>
              <a:gd name="connsiteX159" fmla="*/ 1171548 w 4232980"/>
              <a:gd name="connsiteY159" fmla="*/ 5038025 h 5086882"/>
              <a:gd name="connsiteX160" fmla="*/ 1170998 w 4232980"/>
              <a:gd name="connsiteY160" fmla="*/ 5086882 h 5086882"/>
              <a:gd name="connsiteX161" fmla="*/ 1152068 w 4232980"/>
              <a:gd name="connsiteY161" fmla="*/ 5086882 h 5086882"/>
              <a:gd name="connsiteX162" fmla="*/ 1149039 w 4232980"/>
              <a:gd name="connsiteY162" fmla="*/ 5086882 h 5086882"/>
              <a:gd name="connsiteX163" fmla="*/ 1137347 w 4232980"/>
              <a:gd name="connsiteY163" fmla="*/ 5086882 h 5086882"/>
              <a:gd name="connsiteX164" fmla="*/ 1138091 w 4232980"/>
              <a:gd name="connsiteY164" fmla="*/ 5047140 h 5086882"/>
              <a:gd name="connsiteX165" fmla="*/ 1031920 w 4232980"/>
              <a:gd name="connsiteY165" fmla="*/ 4595884 h 5086882"/>
              <a:gd name="connsiteX166" fmla="*/ 46951 w 4232980"/>
              <a:gd name="connsiteY166" fmla="*/ 3918079 h 5086882"/>
              <a:gd name="connsiteX167" fmla="*/ 0 w 4232980"/>
              <a:gd name="connsiteY167" fmla="*/ 3917200 h 5086882"/>
              <a:gd name="connsiteX168" fmla="*/ 0 w 4232980"/>
              <a:gd name="connsiteY168" fmla="*/ 3916193 h 5086882"/>
              <a:gd name="connsiteX169" fmla="*/ 165481 w 4232980"/>
              <a:gd name="connsiteY169" fmla="*/ 3420915 h 5086882"/>
              <a:gd name="connsiteX170" fmla="*/ 1500486 w 4232980"/>
              <a:gd name="connsiteY170" fmla="*/ 3420915 h 5086882"/>
              <a:gd name="connsiteX171" fmla="*/ 1665967 w 4232980"/>
              <a:gd name="connsiteY171" fmla="*/ 3586396 h 5086882"/>
              <a:gd name="connsiteX172" fmla="*/ 1665967 w 4232980"/>
              <a:gd name="connsiteY172" fmla="*/ 4921401 h 5086882"/>
              <a:gd name="connsiteX173" fmla="*/ 1652963 w 4232980"/>
              <a:gd name="connsiteY173" fmla="*/ 4985814 h 5086882"/>
              <a:gd name="connsiteX174" fmla="*/ 1652746 w 4232980"/>
              <a:gd name="connsiteY174" fmla="*/ 4986136 h 5086882"/>
              <a:gd name="connsiteX175" fmla="*/ 1652732 w 4232980"/>
              <a:gd name="connsiteY175" fmla="*/ 4986204 h 5086882"/>
              <a:gd name="connsiteX176" fmla="*/ 1500844 w 4232980"/>
              <a:gd name="connsiteY176" fmla="*/ 5086882 h 5086882"/>
              <a:gd name="connsiteX177" fmla="*/ 1500486 w 4232980"/>
              <a:gd name="connsiteY177" fmla="*/ 5086882 h 5086882"/>
              <a:gd name="connsiteX178" fmla="*/ 1188204 w 4232980"/>
              <a:gd name="connsiteY178" fmla="*/ 5086882 h 5086882"/>
              <a:gd name="connsiteX179" fmla="*/ 1185181 w 4232980"/>
              <a:gd name="connsiteY179" fmla="*/ 5086882 h 5086882"/>
              <a:gd name="connsiteX180" fmla="*/ 1173798 w 4232980"/>
              <a:gd name="connsiteY180" fmla="*/ 5086882 h 5086882"/>
              <a:gd name="connsiteX181" fmla="*/ 1174533 w 4232980"/>
              <a:gd name="connsiteY181" fmla="*/ 5046353 h 5086882"/>
              <a:gd name="connsiteX182" fmla="*/ 1064754 w 4232980"/>
              <a:gd name="connsiteY182" fmla="*/ 4580794 h 5086882"/>
              <a:gd name="connsiteX183" fmla="*/ 49662 w 4232980"/>
              <a:gd name="connsiteY183" fmla="*/ 3881633 h 5086882"/>
              <a:gd name="connsiteX184" fmla="*/ 0 w 4232980"/>
              <a:gd name="connsiteY184" fmla="*/ 3880732 h 5086882"/>
              <a:gd name="connsiteX185" fmla="*/ 0 w 4232980"/>
              <a:gd name="connsiteY185" fmla="*/ 3880055 h 5086882"/>
              <a:gd name="connsiteX186" fmla="*/ 0 w 4232980"/>
              <a:gd name="connsiteY186" fmla="*/ 3586819 h 5086882"/>
              <a:gd name="connsiteX187" fmla="*/ 0 w 4232980"/>
              <a:gd name="connsiteY187" fmla="*/ 3586396 h 5086882"/>
              <a:gd name="connsiteX188" fmla="*/ 165481 w 4232980"/>
              <a:gd name="connsiteY188" fmla="*/ 3420915 h 5086882"/>
              <a:gd name="connsiteX189" fmla="*/ 1858820 w 4232980"/>
              <a:gd name="connsiteY189" fmla="*/ 3420914 h 5086882"/>
              <a:gd name="connsiteX190" fmla="*/ 2396443 w 4232980"/>
              <a:gd name="connsiteY190" fmla="*/ 3420914 h 5086882"/>
              <a:gd name="connsiteX191" fmla="*/ 2536931 w 4232980"/>
              <a:gd name="connsiteY191" fmla="*/ 3561402 h 5086882"/>
              <a:gd name="connsiteX192" fmla="*/ 2536931 w 4232980"/>
              <a:gd name="connsiteY192" fmla="*/ 4099025 h 5086882"/>
              <a:gd name="connsiteX193" fmla="*/ 2396443 w 4232980"/>
              <a:gd name="connsiteY193" fmla="*/ 4239513 h 5086882"/>
              <a:gd name="connsiteX194" fmla="*/ 1858820 w 4232980"/>
              <a:gd name="connsiteY194" fmla="*/ 4239513 h 5086882"/>
              <a:gd name="connsiteX195" fmla="*/ 1718332 w 4232980"/>
              <a:gd name="connsiteY195" fmla="*/ 4099025 h 5086882"/>
              <a:gd name="connsiteX196" fmla="*/ 1718332 w 4232980"/>
              <a:gd name="connsiteY196" fmla="*/ 3561402 h 5086882"/>
              <a:gd name="connsiteX197" fmla="*/ 1858820 w 4232980"/>
              <a:gd name="connsiteY197" fmla="*/ 3420914 h 5086882"/>
              <a:gd name="connsiteX198" fmla="*/ 3578802 w 4232980"/>
              <a:gd name="connsiteY198" fmla="*/ 1410103 h 5086882"/>
              <a:gd name="connsiteX199" fmla="*/ 3694248 w 4232980"/>
              <a:gd name="connsiteY199" fmla="*/ 1410103 h 5086882"/>
              <a:gd name="connsiteX200" fmla="*/ 3695638 w 4232980"/>
              <a:gd name="connsiteY200" fmla="*/ 1410702 h 5086882"/>
              <a:gd name="connsiteX201" fmla="*/ 4078413 w 4232980"/>
              <a:gd name="connsiteY201" fmla="*/ 1501369 h 5086882"/>
              <a:gd name="connsiteX202" fmla="*/ 4232980 w 4232980"/>
              <a:gd name="connsiteY202" fmla="*/ 1509200 h 5086882"/>
              <a:gd name="connsiteX203" fmla="*/ 4232980 w 4232980"/>
              <a:gd name="connsiteY203" fmla="*/ 1554928 h 5086882"/>
              <a:gd name="connsiteX204" fmla="*/ 4073749 w 4232980"/>
              <a:gd name="connsiteY204" fmla="*/ 1546860 h 5086882"/>
              <a:gd name="connsiteX205" fmla="*/ 3679417 w 4232980"/>
              <a:gd name="connsiteY205" fmla="*/ 1453452 h 5086882"/>
              <a:gd name="connsiteX206" fmla="*/ 3709146 w 4232980"/>
              <a:gd name="connsiteY206" fmla="*/ 1362239 h 5086882"/>
              <a:gd name="connsiteX207" fmla="*/ 3713334 w 4232980"/>
              <a:gd name="connsiteY207" fmla="*/ 1364043 h 5086882"/>
              <a:gd name="connsiteX208" fmla="*/ 4083501 w 4232980"/>
              <a:gd name="connsiteY208" fmla="*/ 1451716 h 5086882"/>
              <a:gd name="connsiteX209" fmla="*/ 4232980 w 4232980"/>
              <a:gd name="connsiteY209" fmla="*/ 1459288 h 5086882"/>
              <a:gd name="connsiteX210" fmla="*/ 4232980 w 4232980"/>
              <a:gd name="connsiteY210" fmla="*/ 1505017 h 5086882"/>
              <a:gd name="connsiteX211" fmla="*/ 4078836 w 4232980"/>
              <a:gd name="connsiteY211" fmla="*/ 1497208 h 5086882"/>
              <a:gd name="connsiteX212" fmla="*/ 3820129 w 4232980"/>
              <a:gd name="connsiteY212" fmla="*/ 1447646 h 5086882"/>
              <a:gd name="connsiteX213" fmla="*/ 3707078 w 4232980"/>
              <a:gd name="connsiteY213" fmla="*/ 1410103 h 5086882"/>
              <a:gd name="connsiteX214" fmla="*/ 3709146 w 4232980"/>
              <a:gd name="connsiteY214" fmla="*/ 1410103 h 5086882"/>
              <a:gd name="connsiteX215" fmla="*/ 3709146 w 4232980"/>
              <a:gd name="connsiteY215" fmla="*/ 1307929 h 5086882"/>
              <a:gd name="connsiteX216" fmla="*/ 3731069 w 4232980"/>
              <a:gd name="connsiteY216" fmla="*/ 1317374 h 5086882"/>
              <a:gd name="connsiteX217" fmla="*/ 3965630 w 4232980"/>
              <a:gd name="connsiteY217" fmla="*/ 1384029 h 5086882"/>
              <a:gd name="connsiteX218" fmla="*/ 4031040 w 4232980"/>
              <a:gd name="connsiteY218" fmla="*/ 1393621 h 5086882"/>
              <a:gd name="connsiteX219" fmla="*/ 4075862 w 4232980"/>
              <a:gd name="connsiteY219" fmla="*/ 1412924 h 5086882"/>
              <a:gd name="connsiteX220" fmla="*/ 4177896 w 4232980"/>
              <a:gd name="connsiteY220" fmla="*/ 1425872 h 5086882"/>
              <a:gd name="connsiteX221" fmla="*/ 4232980 w 4232980"/>
              <a:gd name="connsiteY221" fmla="*/ 1419989 h 5086882"/>
              <a:gd name="connsiteX222" fmla="*/ 4232980 w 4232980"/>
              <a:gd name="connsiteY222" fmla="*/ 1455105 h 5086882"/>
              <a:gd name="connsiteX223" fmla="*/ 4083940 w 4232980"/>
              <a:gd name="connsiteY223" fmla="*/ 1447553 h 5086882"/>
              <a:gd name="connsiteX224" fmla="*/ 3714847 w 4232980"/>
              <a:gd name="connsiteY224" fmla="*/ 1360123 h 5086882"/>
              <a:gd name="connsiteX225" fmla="*/ 3709146 w 4232980"/>
              <a:gd name="connsiteY225" fmla="*/ 1357667 h 5086882"/>
              <a:gd name="connsiteX226" fmla="*/ 3709146 w 4232980"/>
              <a:gd name="connsiteY226" fmla="*/ 1253647 h 5086882"/>
              <a:gd name="connsiteX227" fmla="*/ 3748765 w 4232980"/>
              <a:gd name="connsiteY227" fmla="*/ 1270715 h 5086882"/>
              <a:gd name="connsiteX228" fmla="*/ 3859923 w 4232980"/>
              <a:gd name="connsiteY228" fmla="*/ 1307627 h 5086882"/>
              <a:gd name="connsiteX229" fmla="*/ 3922484 w 4232980"/>
              <a:gd name="connsiteY229" fmla="*/ 1322509 h 5086882"/>
              <a:gd name="connsiteX230" fmla="*/ 3985967 w 4232980"/>
              <a:gd name="connsiteY230" fmla="*/ 1374210 h 5086882"/>
              <a:gd name="connsiteX231" fmla="*/ 4016173 w 4232980"/>
              <a:gd name="connsiteY231" fmla="*/ 1387218 h 5086882"/>
              <a:gd name="connsiteX232" fmla="*/ 3966414 w 4232980"/>
              <a:gd name="connsiteY232" fmla="*/ 1379922 h 5086882"/>
              <a:gd name="connsiteX233" fmla="*/ 3732543 w 4232980"/>
              <a:gd name="connsiteY233" fmla="*/ 1313466 h 5086882"/>
              <a:gd name="connsiteX234" fmla="*/ 3709146 w 4232980"/>
              <a:gd name="connsiteY234" fmla="*/ 1303386 h 5086882"/>
              <a:gd name="connsiteX235" fmla="*/ 3205944 w 4232980"/>
              <a:gd name="connsiteY235" fmla="*/ 1238305 h 5086882"/>
              <a:gd name="connsiteX236" fmla="*/ 3299404 w 4232980"/>
              <a:gd name="connsiteY236" fmla="*/ 1310888 h 5086882"/>
              <a:gd name="connsiteX237" fmla="*/ 4068222 w 4232980"/>
              <a:gd name="connsiteY237" fmla="*/ 1600676 h 5086882"/>
              <a:gd name="connsiteX238" fmla="*/ 4232980 w 4232980"/>
              <a:gd name="connsiteY238" fmla="*/ 1609023 h 5086882"/>
              <a:gd name="connsiteX239" fmla="*/ 4232980 w 4232980"/>
              <a:gd name="connsiteY239" fmla="*/ 1654750 h 5086882"/>
              <a:gd name="connsiteX240" fmla="*/ 4068172 w 4232980"/>
              <a:gd name="connsiteY240" fmla="*/ 1646720 h 5086882"/>
              <a:gd name="connsiteX241" fmla="*/ 3279279 w 4232980"/>
              <a:gd name="connsiteY241" fmla="*/ 1353814 h 5086882"/>
              <a:gd name="connsiteX242" fmla="*/ 3205944 w 4232980"/>
              <a:gd name="connsiteY242" fmla="*/ 1297229 h 5086882"/>
              <a:gd name="connsiteX243" fmla="*/ 4208211 w 4232980"/>
              <a:gd name="connsiteY243" fmla="*/ 1208478 h 5086882"/>
              <a:gd name="connsiteX244" fmla="*/ 4225566 w 4232980"/>
              <a:gd name="connsiteY244" fmla="*/ 1209357 h 5086882"/>
              <a:gd name="connsiteX245" fmla="*/ 4220161 w 4232980"/>
              <a:gd name="connsiteY245" fmla="*/ 1209994 h 5086882"/>
              <a:gd name="connsiteX246" fmla="*/ 3709146 w 4232980"/>
              <a:gd name="connsiteY246" fmla="*/ 1199336 h 5086882"/>
              <a:gd name="connsiteX247" fmla="*/ 3766500 w 4232980"/>
              <a:gd name="connsiteY247" fmla="*/ 1224045 h 5086882"/>
              <a:gd name="connsiteX248" fmla="*/ 3872708 w 4232980"/>
              <a:gd name="connsiteY248" fmla="*/ 1259318 h 5086882"/>
              <a:gd name="connsiteX249" fmla="*/ 3911120 w 4232980"/>
              <a:gd name="connsiteY249" fmla="*/ 1313254 h 5086882"/>
              <a:gd name="connsiteX250" fmla="*/ 3915025 w 4232980"/>
              <a:gd name="connsiteY250" fmla="*/ 1316435 h 5086882"/>
              <a:gd name="connsiteX251" fmla="*/ 3861092 w 4232980"/>
              <a:gd name="connsiteY251" fmla="*/ 1303605 h 5086882"/>
              <a:gd name="connsiteX252" fmla="*/ 3750278 w 4232980"/>
              <a:gd name="connsiteY252" fmla="*/ 1266807 h 5086882"/>
              <a:gd name="connsiteX253" fmla="*/ 3709146 w 4232980"/>
              <a:gd name="connsiteY253" fmla="*/ 1249087 h 5086882"/>
              <a:gd name="connsiteX254" fmla="*/ 3205944 w 4232980"/>
              <a:gd name="connsiteY254" fmla="*/ 1172580 h 5086882"/>
              <a:gd name="connsiteX255" fmla="*/ 3224355 w 4232980"/>
              <a:gd name="connsiteY255" fmla="*/ 1189518 h 5086882"/>
              <a:gd name="connsiteX256" fmla="*/ 3438838 w 4232980"/>
              <a:gd name="connsiteY256" fmla="*/ 1342103 h 5086882"/>
              <a:gd name="connsiteX257" fmla="*/ 3469300 w 4232980"/>
              <a:gd name="connsiteY257" fmla="*/ 1358430 h 5086882"/>
              <a:gd name="connsiteX258" fmla="*/ 3469300 w 4232980"/>
              <a:gd name="connsiteY258" fmla="*/ 1410103 h 5086882"/>
              <a:gd name="connsiteX259" fmla="*/ 3568183 w 4232980"/>
              <a:gd name="connsiteY259" fmla="*/ 1410103 h 5086882"/>
              <a:gd name="connsiteX260" fmla="*/ 3677904 w 4232980"/>
              <a:gd name="connsiteY260" fmla="*/ 1457371 h 5086882"/>
              <a:gd name="connsiteX261" fmla="*/ 4073310 w 4232980"/>
              <a:gd name="connsiteY261" fmla="*/ 1551022 h 5086882"/>
              <a:gd name="connsiteX262" fmla="*/ 4232980 w 4232980"/>
              <a:gd name="connsiteY262" fmla="*/ 1559111 h 5086882"/>
              <a:gd name="connsiteX263" fmla="*/ 4232980 w 4232980"/>
              <a:gd name="connsiteY263" fmla="*/ 1604840 h 5086882"/>
              <a:gd name="connsiteX264" fmla="*/ 4068645 w 4232980"/>
              <a:gd name="connsiteY264" fmla="*/ 1596515 h 5086882"/>
              <a:gd name="connsiteX265" fmla="*/ 3301813 w 4232980"/>
              <a:gd name="connsiteY265" fmla="*/ 1307484 h 5086882"/>
              <a:gd name="connsiteX266" fmla="*/ 3205944 w 4232980"/>
              <a:gd name="connsiteY266" fmla="*/ 1233032 h 5086882"/>
              <a:gd name="connsiteX267" fmla="*/ 4091573 w 4232980"/>
              <a:gd name="connsiteY267" fmla="*/ 1150497 h 5086882"/>
              <a:gd name="connsiteX268" fmla="*/ 4114079 w 4232980"/>
              <a:gd name="connsiteY268" fmla="*/ 1153797 h 5086882"/>
              <a:gd name="connsiteX269" fmla="*/ 4232980 w 4232980"/>
              <a:gd name="connsiteY269" fmla="*/ 1159821 h 5086882"/>
              <a:gd name="connsiteX270" fmla="*/ 4232980 w 4232980"/>
              <a:gd name="connsiteY270" fmla="*/ 1205550 h 5086882"/>
              <a:gd name="connsiteX271" fmla="*/ 4169720 w 4232980"/>
              <a:gd name="connsiteY271" fmla="*/ 1202345 h 5086882"/>
              <a:gd name="connsiteX272" fmla="*/ 4132419 w 4232980"/>
              <a:gd name="connsiteY272" fmla="*/ 1186535 h 5086882"/>
              <a:gd name="connsiteX273" fmla="*/ 4097556 w 4232980"/>
              <a:gd name="connsiteY273" fmla="*/ 1158766 h 5086882"/>
              <a:gd name="connsiteX274" fmla="*/ 3709146 w 4232980"/>
              <a:gd name="connsiteY274" fmla="*/ 1145054 h 5086882"/>
              <a:gd name="connsiteX275" fmla="*/ 3784195 w 4232980"/>
              <a:gd name="connsiteY275" fmla="*/ 1177386 h 5086882"/>
              <a:gd name="connsiteX276" fmla="*/ 3840214 w 4232980"/>
              <a:gd name="connsiteY276" fmla="*/ 1195988 h 5086882"/>
              <a:gd name="connsiteX277" fmla="*/ 3854289 w 4232980"/>
              <a:gd name="connsiteY277" fmla="*/ 1233454 h 5086882"/>
              <a:gd name="connsiteX278" fmla="*/ 3868604 w 4232980"/>
              <a:gd name="connsiteY278" fmla="*/ 1253555 h 5086882"/>
              <a:gd name="connsiteX279" fmla="*/ 3767974 w 4232980"/>
              <a:gd name="connsiteY279" fmla="*/ 1220137 h 5086882"/>
              <a:gd name="connsiteX280" fmla="*/ 3709146 w 4232980"/>
              <a:gd name="connsiteY280" fmla="*/ 1194793 h 5086882"/>
              <a:gd name="connsiteX281" fmla="*/ 3205944 w 4232980"/>
              <a:gd name="connsiteY281" fmla="*/ 1104816 h 5086882"/>
              <a:gd name="connsiteX282" fmla="*/ 3256564 w 4232980"/>
              <a:gd name="connsiteY282" fmla="*/ 1151386 h 5086882"/>
              <a:gd name="connsiteX283" fmla="*/ 3464204 w 4232980"/>
              <a:gd name="connsiteY283" fmla="*/ 1299107 h 5086882"/>
              <a:gd name="connsiteX284" fmla="*/ 3469300 w 4232980"/>
              <a:gd name="connsiteY284" fmla="*/ 1301839 h 5086882"/>
              <a:gd name="connsiteX285" fmla="*/ 3469300 w 4232980"/>
              <a:gd name="connsiteY285" fmla="*/ 1353657 h 5086882"/>
              <a:gd name="connsiteX286" fmla="*/ 3440993 w 4232980"/>
              <a:gd name="connsiteY286" fmla="*/ 1338484 h 5086882"/>
              <a:gd name="connsiteX287" fmla="*/ 3227081 w 4232980"/>
              <a:gd name="connsiteY287" fmla="*/ 1186300 h 5086882"/>
              <a:gd name="connsiteX288" fmla="*/ 3205944 w 4232980"/>
              <a:gd name="connsiteY288" fmla="*/ 1166854 h 5086882"/>
              <a:gd name="connsiteX289" fmla="*/ 4061080 w 4232980"/>
              <a:gd name="connsiteY289" fmla="*/ 1095623 h 5086882"/>
              <a:gd name="connsiteX290" fmla="*/ 4119183 w 4232980"/>
              <a:gd name="connsiteY290" fmla="*/ 1104144 h 5086882"/>
              <a:gd name="connsiteX291" fmla="*/ 4232980 w 4232980"/>
              <a:gd name="connsiteY291" fmla="*/ 1109910 h 5086882"/>
              <a:gd name="connsiteX292" fmla="*/ 4232980 w 4232980"/>
              <a:gd name="connsiteY292" fmla="*/ 1155638 h 5086882"/>
              <a:gd name="connsiteX293" fmla="*/ 4114517 w 4232980"/>
              <a:gd name="connsiteY293" fmla="*/ 1149635 h 5086882"/>
              <a:gd name="connsiteX294" fmla="*/ 4088151 w 4232980"/>
              <a:gd name="connsiteY294" fmla="*/ 1145768 h 5086882"/>
              <a:gd name="connsiteX295" fmla="*/ 4071269 w 4232980"/>
              <a:gd name="connsiteY295" fmla="*/ 1122439 h 5086882"/>
              <a:gd name="connsiteX296" fmla="*/ 3709146 w 4232980"/>
              <a:gd name="connsiteY296" fmla="*/ 1090742 h 5086882"/>
              <a:gd name="connsiteX297" fmla="*/ 3801930 w 4232980"/>
              <a:gd name="connsiteY297" fmla="*/ 1130717 h 5086882"/>
              <a:gd name="connsiteX298" fmla="*/ 3818236 w 4232980"/>
              <a:gd name="connsiteY298" fmla="*/ 1136132 h 5086882"/>
              <a:gd name="connsiteX299" fmla="*/ 3818448 w 4232980"/>
              <a:gd name="connsiteY299" fmla="*/ 1138046 h 5086882"/>
              <a:gd name="connsiteX300" fmla="*/ 3838322 w 4232980"/>
              <a:gd name="connsiteY300" fmla="*/ 1190949 h 5086882"/>
              <a:gd name="connsiteX301" fmla="*/ 3785709 w 4232980"/>
              <a:gd name="connsiteY301" fmla="*/ 1173478 h 5086882"/>
              <a:gd name="connsiteX302" fmla="*/ 3709146 w 4232980"/>
              <a:gd name="connsiteY302" fmla="*/ 1140495 h 5086882"/>
              <a:gd name="connsiteX303" fmla="*/ 4050825 w 4232980"/>
              <a:gd name="connsiteY303" fmla="*/ 1043722 h 5086882"/>
              <a:gd name="connsiteX304" fmla="*/ 4124270 w 4232980"/>
              <a:gd name="connsiteY304" fmla="*/ 1054491 h 5086882"/>
              <a:gd name="connsiteX305" fmla="*/ 4232980 w 4232980"/>
              <a:gd name="connsiteY305" fmla="*/ 1059998 h 5086882"/>
              <a:gd name="connsiteX306" fmla="*/ 4232980 w 4232980"/>
              <a:gd name="connsiteY306" fmla="*/ 1105727 h 5086882"/>
              <a:gd name="connsiteX307" fmla="*/ 4119605 w 4232980"/>
              <a:gd name="connsiteY307" fmla="*/ 1099983 h 5086882"/>
              <a:gd name="connsiteX308" fmla="*/ 4059381 w 4232980"/>
              <a:gd name="connsiteY308" fmla="*/ 1091152 h 5086882"/>
              <a:gd name="connsiteX309" fmla="*/ 4054793 w 4232980"/>
              <a:gd name="connsiteY309" fmla="*/ 1079078 h 5086882"/>
              <a:gd name="connsiteX310" fmla="*/ 3205944 w 4232980"/>
              <a:gd name="connsiteY310" fmla="*/ 1037120 h 5086882"/>
              <a:gd name="connsiteX311" fmla="*/ 3288735 w 4232980"/>
              <a:gd name="connsiteY311" fmla="*/ 1113286 h 5086882"/>
              <a:gd name="connsiteX312" fmla="*/ 3386006 w 4232980"/>
              <a:gd name="connsiteY312" fmla="*/ 1188827 h 5086882"/>
              <a:gd name="connsiteX313" fmla="*/ 3469300 w 4232980"/>
              <a:gd name="connsiteY313" fmla="*/ 1242981 h 5086882"/>
              <a:gd name="connsiteX314" fmla="*/ 3469300 w 4232980"/>
              <a:gd name="connsiteY314" fmla="*/ 1297108 h 5086882"/>
              <a:gd name="connsiteX315" fmla="*/ 3466317 w 4232980"/>
              <a:gd name="connsiteY315" fmla="*/ 1295509 h 5086882"/>
              <a:gd name="connsiteX316" fmla="*/ 3259252 w 4232980"/>
              <a:gd name="connsiteY316" fmla="*/ 1148200 h 5086882"/>
              <a:gd name="connsiteX317" fmla="*/ 3205944 w 4232980"/>
              <a:gd name="connsiteY317" fmla="*/ 1099157 h 5086882"/>
              <a:gd name="connsiteX318" fmla="*/ 3709146 w 4232980"/>
              <a:gd name="connsiteY318" fmla="*/ 1033348 h 5086882"/>
              <a:gd name="connsiteX319" fmla="*/ 3728523 w 4232980"/>
              <a:gd name="connsiteY319" fmla="*/ 1044809 h 5086882"/>
              <a:gd name="connsiteX320" fmla="*/ 3812111 w 4232980"/>
              <a:gd name="connsiteY320" fmla="*/ 1080820 h 5086882"/>
              <a:gd name="connsiteX321" fmla="*/ 3817730 w 4232980"/>
              <a:gd name="connsiteY321" fmla="*/ 1131566 h 5086882"/>
              <a:gd name="connsiteX322" fmla="*/ 3803405 w 4232980"/>
              <a:gd name="connsiteY322" fmla="*/ 1126809 h 5086882"/>
              <a:gd name="connsiteX323" fmla="*/ 3709146 w 4232980"/>
              <a:gd name="connsiteY323" fmla="*/ 1086201 h 5086882"/>
              <a:gd name="connsiteX324" fmla="*/ 3709146 w 4232980"/>
              <a:gd name="connsiteY324" fmla="*/ 975555 h 5086882"/>
              <a:gd name="connsiteX325" fmla="*/ 3750163 w 4232980"/>
              <a:gd name="connsiteY325" fmla="*/ 999819 h 5086882"/>
              <a:gd name="connsiteX326" fmla="*/ 3807139 w 4232980"/>
              <a:gd name="connsiteY326" fmla="*/ 1024367 h 5086882"/>
              <a:gd name="connsiteX327" fmla="*/ 3806500 w 4232980"/>
              <a:gd name="connsiteY327" fmla="*/ 1030140 h 5086882"/>
              <a:gd name="connsiteX328" fmla="*/ 3811580 w 4232980"/>
              <a:gd name="connsiteY328" fmla="*/ 1076019 h 5086882"/>
              <a:gd name="connsiteX329" fmla="*/ 3730365 w 4232980"/>
              <a:gd name="connsiteY329" fmla="*/ 1041027 h 5086882"/>
              <a:gd name="connsiteX330" fmla="*/ 3709146 w 4232980"/>
              <a:gd name="connsiteY330" fmla="*/ 1028475 h 5086882"/>
              <a:gd name="connsiteX331" fmla="*/ 3207467 w 4232980"/>
              <a:gd name="connsiteY331" fmla="*/ 963924 h 5086882"/>
              <a:gd name="connsiteX332" fmla="*/ 3233504 w 4232980"/>
              <a:gd name="connsiteY332" fmla="*/ 994711 h 5086882"/>
              <a:gd name="connsiteX333" fmla="*/ 3414901 w 4232980"/>
              <a:gd name="connsiteY333" fmla="*/ 1148124 h 5086882"/>
              <a:gd name="connsiteX334" fmla="*/ 3469300 w 4232980"/>
              <a:gd name="connsiteY334" fmla="*/ 1183492 h 5086882"/>
              <a:gd name="connsiteX335" fmla="*/ 3469300 w 4232980"/>
              <a:gd name="connsiteY335" fmla="*/ 1237960 h 5086882"/>
              <a:gd name="connsiteX336" fmla="*/ 3388457 w 4232980"/>
              <a:gd name="connsiteY336" fmla="*/ 1185397 h 5086882"/>
              <a:gd name="connsiteX337" fmla="*/ 3291462 w 4232980"/>
              <a:gd name="connsiteY337" fmla="*/ 1110068 h 5086882"/>
              <a:gd name="connsiteX338" fmla="*/ 3205944 w 4232980"/>
              <a:gd name="connsiteY338" fmla="*/ 1031392 h 5086882"/>
              <a:gd name="connsiteX339" fmla="*/ 3205944 w 4232980"/>
              <a:gd name="connsiteY339" fmla="*/ 976939 h 5086882"/>
              <a:gd name="connsiteX340" fmla="*/ 3708341 w 4232980"/>
              <a:gd name="connsiteY340" fmla="*/ 917330 h 5086882"/>
              <a:gd name="connsiteX341" fmla="*/ 3771762 w 4232980"/>
              <a:gd name="connsiteY341" fmla="*/ 954845 h 5086882"/>
              <a:gd name="connsiteX342" fmla="*/ 3813096 w 4232980"/>
              <a:gd name="connsiteY342" fmla="*/ 970570 h 5086882"/>
              <a:gd name="connsiteX343" fmla="*/ 3807619 w 4232980"/>
              <a:gd name="connsiteY343" fmla="*/ 1020031 h 5086882"/>
              <a:gd name="connsiteX344" fmla="*/ 3751964 w 4232980"/>
              <a:gd name="connsiteY344" fmla="*/ 996054 h 5086882"/>
              <a:gd name="connsiteX345" fmla="*/ 3709146 w 4232980"/>
              <a:gd name="connsiteY345" fmla="*/ 970725 h 5086882"/>
              <a:gd name="connsiteX346" fmla="*/ 3709146 w 4232980"/>
              <a:gd name="connsiteY346" fmla="*/ 923739 h 5086882"/>
              <a:gd name="connsiteX347" fmla="*/ 3223985 w 4232980"/>
              <a:gd name="connsiteY347" fmla="*/ 906505 h 5086882"/>
              <a:gd name="connsiteX348" fmla="*/ 3268763 w 4232980"/>
              <a:gd name="connsiteY348" fmla="*/ 959451 h 5086882"/>
              <a:gd name="connsiteX349" fmla="*/ 3443755 w 4232980"/>
              <a:gd name="connsiteY349" fmla="*/ 1107445 h 5086882"/>
              <a:gd name="connsiteX350" fmla="*/ 3469300 w 4232980"/>
              <a:gd name="connsiteY350" fmla="*/ 1124054 h 5086882"/>
              <a:gd name="connsiteX351" fmla="*/ 3469300 w 4232980"/>
              <a:gd name="connsiteY351" fmla="*/ 1178522 h 5086882"/>
              <a:gd name="connsiteX352" fmla="*/ 3417310 w 4232980"/>
              <a:gd name="connsiteY352" fmla="*/ 1144720 h 5086882"/>
              <a:gd name="connsiteX353" fmla="*/ 3236452 w 4232980"/>
              <a:gd name="connsiteY353" fmla="*/ 991764 h 5086882"/>
              <a:gd name="connsiteX354" fmla="*/ 3208128 w 4232980"/>
              <a:gd name="connsiteY354" fmla="*/ 958273 h 5086882"/>
              <a:gd name="connsiteX355" fmla="*/ 3210263 w 4232980"/>
              <a:gd name="connsiteY355" fmla="*/ 940020 h 5086882"/>
              <a:gd name="connsiteX356" fmla="*/ 3223158 w 4232980"/>
              <a:gd name="connsiteY356" fmla="*/ 907330 h 5086882"/>
              <a:gd name="connsiteX357" fmla="*/ 3259314 w 4232980"/>
              <a:gd name="connsiteY357" fmla="*/ 871252 h 5086882"/>
              <a:gd name="connsiteX358" fmla="*/ 3304058 w 4232980"/>
              <a:gd name="connsiteY358" fmla="*/ 924158 h 5086882"/>
              <a:gd name="connsiteX359" fmla="*/ 3469300 w 4232980"/>
              <a:gd name="connsiteY359" fmla="*/ 1063908 h 5086882"/>
              <a:gd name="connsiteX360" fmla="*/ 3469300 w 4232980"/>
              <a:gd name="connsiteY360" fmla="*/ 1119057 h 5086882"/>
              <a:gd name="connsiteX361" fmla="*/ 3446206 w 4232980"/>
              <a:gd name="connsiteY361" fmla="*/ 1104042 h 5086882"/>
              <a:gd name="connsiteX362" fmla="*/ 3271746 w 4232980"/>
              <a:gd name="connsiteY362" fmla="*/ 956504 h 5086882"/>
              <a:gd name="connsiteX363" fmla="*/ 3226953 w 4232980"/>
              <a:gd name="connsiteY363" fmla="*/ 903543 h 5086882"/>
              <a:gd name="connsiteX364" fmla="*/ 3377870 w 4232980"/>
              <a:gd name="connsiteY364" fmla="*/ 850922 h 5086882"/>
              <a:gd name="connsiteX365" fmla="*/ 3390711 w 4232980"/>
              <a:gd name="connsiteY365" fmla="*/ 853217 h 5086882"/>
              <a:gd name="connsiteX366" fmla="*/ 3432429 w 4232980"/>
              <a:gd name="connsiteY366" fmla="*/ 880794 h 5086882"/>
              <a:gd name="connsiteX367" fmla="*/ 3456062 w 4232980"/>
              <a:gd name="connsiteY367" fmla="*/ 917051 h 5086882"/>
              <a:gd name="connsiteX368" fmla="*/ 4221703 w 4232980"/>
              <a:gd name="connsiteY368" fmla="*/ 850285 h 5086882"/>
              <a:gd name="connsiteX369" fmla="*/ 4232980 w 4232980"/>
              <a:gd name="connsiteY369" fmla="*/ 851686 h 5086882"/>
              <a:gd name="connsiteX370" fmla="*/ 4232980 w 4232980"/>
              <a:gd name="connsiteY370" fmla="*/ 1055815 h 5086882"/>
              <a:gd name="connsiteX371" fmla="*/ 4124709 w 4232980"/>
              <a:gd name="connsiteY371" fmla="*/ 1050329 h 5086882"/>
              <a:gd name="connsiteX372" fmla="*/ 4050343 w 4232980"/>
              <a:gd name="connsiteY372" fmla="*/ 1039422 h 5086882"/>
              <a:gd name="connsiteX373" fmla="*/ 4049301 w 4232980"/>
              <a:gd name="connsiteY373" fmla="*/ 1030140 h 5086882"/>
              <a:gd name="connsiteX374" fmla="*/ 4072040 w 4232980"/>
              <a:gd name="connsiteY374" fmla="*/ 937841 h 5086882"/>
              <a:gd name="connsiteX375" fmla="*/ 4133190 w 4232980"/>
              <a:gd name="connsiteY375" fmla="*/ 873744 h 5086882"/>
              <a:gd name="connsiteX376" fmla="*/ 4221703 w 4232980"/>
              <a:gd name="connsiteY376" fmla="*/ 850285 h 5086882"/>
              <a:gd name="connsiteX377" fmla="*/ 3304609 w 4232980"/>
              <a:gd name="connsiteY377" fmla="*/ 847859 h 5086882"/>
              <a:gd name="connsiteX378" fmla="*/ 3339316 w 4232980"/>
              <a:gd name="connsiteY378" fmla="*/ 888898 h 5086882"/>
              <a:gd name="connsiteX379" fmla="*/ 3469300 w 4232980"/>
              <a:gd name="connsiteY379" fmla="*/ 998828 h 5086882"/>
              <a:gd name="connsiteX380" fmla="*/ 3469300 w 4232980"/>
              <a:gd name="connsiteY380" fmla="*/ 1058468 h 5086882"/>
              <a:gd name="connsiteX381" fmla="*/ 3307004 w 4232980"/>
              <a:gd name="connsiteY381" fmla="*/ 921210 h 5086882"/>
              <a:gd name="connsiteX382" fmla="*/ 3262264 w 4232980"/>
              <a:gd name="connsiteY382" fmla="*/ 868308 h 5086882"/>
              <a:gd name="connsiteX383" fmla="*/ 3270177 w 4232980"/>
              <a:gd name="connsiteY383" fmla="*/ 860411 h 5086882"/>
              <a:gd name="connsiteX384" fmla="*/ 3302262 w 4232980"/>
              <a:gd name="connsiteY384" fmla="*/ 848121 h 5086882"/>
              <a:gd name="connsiteX385" fmla="*/ 3339163 w 4232980"/>
              <a:gd name="connsiteY385" fmla="*/ 844003 h 5086882"/>
              <a:gd name="connsiteX386" fmla="*/ 3371356 w 4232980"/>
              <a:gd name="connsiteY386" fmla="*/ 849757 h 5086882"/>
              <a:gd name="connsiteX387" fmla="*/ 3374610 w 4232980"/>
              <a:gd name="connsiteY387" fmla="*/ 853605 h 5086882"/>
              <a:gd name="connsiteX388" fmla="*/ 3460606 w 4232980"/>
              <a:gd name="connsiteY388" fmla="*/ 926334 h 5086882"/>
              <a:gd name="connsiteX389" fmla="*/ 3469300 w 4232980"/>
              <a:gd name="connsiteY389" fmla="*/ 976939 h 5086882"/>
              <a:gd name="connsiteX390" fmla="*/ 3469300 w 4232980"/>
              <a:gd name="connsiteY390" fmla="*/ 993354 h 5086882"/>
              <a:gd name="connsiteX391" fmla="*/ 3342298 w 4232980"/>
              <a:gd name="connsiteY391" fmla="*/ 885951 h 5086882"/>
              <a:gd name="connsiteX392" fmla="*/ 3309610 w 4232980"/>
              <a:gd name="connsiteY392" fmla="*/ 847301 h 5086882"/>
              <a:gd name="connsiteX393" fmla="*/ 1572102 w 4232980"/>
              <a:gd name="connsiteY393" fmla="*/ 843874 h 5086882"/>
              <a:gd name="connsiteX394" fmla="*/ 1659074 w 4232980"/>
              <a:gd name="connsiteY394" fmla="*/ 865795 h 5086882"/>
              <a:gd name="connsiteX395" fmla="*/ 1715470 w 4232980"/>
              <a:gd name="connsiteY395" fmla="*/ 925277 h 5086882"/>
              <a:gd name="connsiteX396" fmla="*/ 1734997 w 4232980"/>
              <a:gd name="connsiteY396" fmla="*/ 1009756 h 5086882"/>
              <a:gd name="connsiteX397" fmla="*/ 1715470 w 4232980"/>
              <a:gd name="connsiteY397" fmla="*/ 1093466 h 5086882"/>
              <a:gd name="connsiteX398" fmla="*/ 1659074 w 4232980"/>
              <a:gd name="connsiteY398" fmla="*/ 1152179 h 5086882"/>
              <a:gd name="connsiteX399" fmla="*/ 1659074 w 4232980"/>
              <a:gd name="connsiteY399" fmla="*/ 1152051 h 5086882"/>
              <a:gd name="connsiteX400" fmla="*/ 1572102 w 4232980"/>
              <a:gd name="connsiteY400" fmla="*/ 1173972 h 5086882"/>
              <a:gd name="connsiteX401" fmla="*/ 1485130 w 4232980"/>
              <a:gd name="connsiteY401" fmla="*/ 1152051 h 5086882"/>
              <a:gd name="connsiteX402" fmla="*/ 1427963 w 4232980"/>
              <a:gd name="connsiteY402" fmla="*/ 1091800 h 5086882"/>
              <a:gd name="connsiteX403" fmla="*/ 1407537 w 4232980"/>
              <a:gd name="connsiteY403" fmla="*/ 1009756 h 5086882"/>
              <a:gd name="connsiteX404" fmla="*/ 1427963 w 4232980"/>
              <a:gd name="connsiteY404" fmla="*/ 925277 h 5086882"/>
              <a:gd name="connsiteX405" fmla="*/ 1485901 w 4232980"/>
              <a:gd name="connsiteY405" fmla="*/ 865795 h 5086882"/>
              <a:gd name="connsiteX406" fmla="*/ 1572102 w 4232980"/>
              <a:gd name="connsiteY406" fmla="*/ 843874 h 5086882"/>
              <a:gd name="connsiteX407" fmla="*/ 2476791 w 4232980"/>
              <a:gd name="connsiteY407" fmla="*/ 815929 h 5086882"/>
              <a:gd name="connsiteX408" fmla="*/ 2566846 w 4232980"/>
              <a:gd name="connsiteY408" fmla="*/ 838619 h 5086882"/>
              <a:gd name="connsiteX409" fmla="*/ 2622472 w 4232980"/>
              <a:gd name="connsiteY409" fmla="*/ 904254 h 5086882"/>
              <a:gd name="connsiteX410" fmla="*/ 2634933 w 4232980"/>
              <a:gd name="connsiteY410" fmla="*/ 944506 h 5086882"/>
              <a:gd name="connsiteX411" fmla="*/ 2302976 w 4232980"/>
              <a:gd name="connsiteY411" fmla="*/ 945404 h 5086882"/>
              <a:gd name="connsiteX412" fmla="*/ 2314538 w 4232980"/>
              <a:gd name="connsiteY412" fmla="*/ 914381 h 5086882"/>
              <a:gd name="connsiteX413" fmla="*/ 2378772 w 4232980"/>
              <a:gd name="connsiteY413" fmla="*/ 841695 h 5086882"/>
              <a:gd name="connsiteX414" fmla="*/ 2378900 w 4232980"/>
              <a:gd name="connsiteY414" fmla="*/ 841695 h 5086882"/>
              <a:gd name="connsiteX415" fmla="*/ 2476791 w 4232980"/>
              <a:gd name="connsiteY415" fmla="*/ 815929 h 5086882"/>
              <a:gd name="connsiteX416" fmla="*/ 1725619 w 4232980"/>
              <a:gd name="connsiteY416" fmla="*/ 700474 h 5086882"/>
              <a:gd name="connsiteX417" fmla="*/ 1725748 w 4232980"/>
              <a:gd name="connsiteY417" fmla="*/ 700555 h 5086882"/>
              <a:gd name="connsiteX418" fmla="*/ 1725619 w 4232980"/>
              <a:gd name="connsiteY418" fmla="*/ 700555 h 5086882"/>
              <a:gd name="connsiteX419" fmla="*/ 1526625 w 4232980"/>
              <a:gd name="connsiteY419" fmla="*/ 634407 h 5086882"/>
              <a:gd name="connsiteX420" fmla="*/ 1340092 w 4232980"/>
              <a:gd name="connsiteY420" fmla="*/ 683633 h 5086882"/>
              <a:gd name="connsiteX421" fmla="*/ 1211626 w 4232980"/>
              <a:gd name="connsiteY421" fmla="*/ 818108 h 5086882"/>
              <a:gd name="connsiteX422" fmla="*/ 1164607 w 4232980"/>
              <a:gd name="connsiteY422" fmla="*/ 1009628 h 5086882"/>
              <a:gd name="connsiteX423" fmla="*/ 1211626 w 4232980"/>
              <a:gd name="connsiteY423" fmla="*/ 1200379 h 5086882"/>
              <a:gd name="connsiteX424" fmla="*/ 1340092 w 4232980"/>
              <a:gd name="connsiteY424" fmla="*/ 1336392 h 5086882"/>
              <a:gd name="connsiteX425" fmla="*/ 1526625 w 4232980"/>
              <a:gd name="connsiteY425" fmla="*/ 1386387 h 5086882"/>
              <a:gd name="connsiteX426" fmla="*/ 1666139 w 4232980"/>
              <a:gd name="connsiteY426" fmla="*/ 1356647 h 5086882"/>
              <a:gd name="connsiteX427" fmla="*/ 1720995 w 4232980"/>
              <a:gd name="connsiteY427" fmla="*/ 1322547 h 5086882"/>
              <a:gd name="connsiteX428" fmla="*/ 1720995 w 4232980"/>
              <a:gd name="connsiteY428" fmla="*/ 1370620 h 5086882"/>
              <a:gd name="connsiteX429" fmla="*/ 1670122 w 4232980"/>
              <a:gd name="connsiteY429" fmla="*/ 1494198 h 5086882"/>
              <a:gd name="connsiteX430" fmla="*/ 1529837 w 4232980"/>
              <a:gd name="connsiteY430" fmla="*/ 1538040 h 5086882"/>
              <a:gd name="connsiteX431" fmla="*/ 1406766 w 4232980"/>
              <a:gd name="connsiteY431" fmla="*/ 1513042 h 5086882"/>
              <a:gd name="connsiteX432" fmla="*/ 1315041 w 4232980"/>
              <a:gd name="connsiteY432" fmla="*/ 1439588 h 5086882"/>
              <a:gd name="connsiteX433" fmla="*/ 1167690 w 4232980"/>
              <a:gd name="connsiteY433" fmla="*/ 1586625 h 5086882"/>
              <a:gd name="connsiteX434" fmla="*/ 1317353 w 4232980"/>
              <a:gd name="connsiteY434" fmla="*/ 1707896 h 5086882"/>
              <a:gd name="connsiteX435" fmla="*/ 1537545 w 4232980"/>
              <a:gd name="connsiteY435" fmla="*/ 1750840 h 5086882"/>
              <a:gd name="connsiteX436" fmla="*/ 1755423 w 4232980"/>
              <a:gd name="connsiteY436" fmla="*/ 1702383 h 5086882"/>
              <a:gd name="connsiteX437" fmla="*/ 1905858 w 4232980"/>
              <a:gd name="connsiteY437" fmla="*/ 1567909 h 5086882"/>
              <a:gd name="connsiteX438" fmla="*/ 1960713 w 4232980"/>
              <a:gd name="connsiteY438" fmla="*/ 1364595 h 5086882"/>
              <a:gd name="connsiteX439" fmla="*/ 1960713 w 4232980"/>
              <a:gd name="connsiteY439" fmla="*/ 650047 h 5086882"/>
              <a:gd name="connsiteX440" fmla="*/ 1725619 w 4232980"/>
              <a:gd name="connsiteY440" fmla="*/ 650047 h 5086882"/>
              <a:gd name="connsiteX441" fmla="*/ 1725619 w 4232980"/>
              <a:gd name="connsiteY441" fmla="*/ 700474 h 5086882"/>
              <a:gd name="connsiteX442" fmla="*/ 1666910 w 4232980"/>
              <a:gd name="connsiteY442" fmla="*/ 663379 h 5086882"/>
              <a:gd name="connsiteX443" fmla="*/ 1526625 w 4232980"/>
              <a:gd name="connsiteY443" fmla="*/ 634407 h 5086882"/>
              <a:gd name="connsiteX444" fmla="*/ 3172641 w 4232980"/>
              <a:gd name="connsiteY444" fmla="*/ 0 h 5086882"/>
              <a:gd name="connsiteX445" fmla="*/ 4068475 w 4232980"/>
              <a:gd name="connsiteY445" fmla="*/ 0 h 5086882"/>
              <a:gd name="connsiteX446" fmla="*/ 4232980 w 4232980"/>
              <a:gd name="connsiteY446" fmla="*/ 164505 h 5086882"/>
              <a:gd name="connsiteX447" fmla="*/ 4232980 w 4232980"/>
              <a:gd name="connsiteY447" fmla="*/ 639917 h 5086882"/>
              <a:gd name="connsiteX448" fmla="*/ 4177896 w 4232980"/>
              <a:gd name="connsiteY448" fmla="*/ 634408 h 5086882"/>
              <a:gd name="connsiteX449" fmla="*/ 3985967 w 4232980"/>
              <a:gd name="connsiteY449" fmla="*/ 686069 h 5086882"/>
              <a:gd name="connsiteX450" fmla="*/ 3854289 w 4232980"/>
              <a:gd name="connsiteY450" fmla="*/ 826825 h 5086882"/>
              <a:gd name="connsiteX451" fmla="*/ 3818448 w 4232980"/>
              <a:gd name="connsiteY451" fmla="*/ 922233 h 5086882"/>
              <a:gd name="connsiteX452" fmla="*/ 3813572 w 4232980"/>
              <a:gd name="connsiteY452" fmla="*/ 966270 h 5086882"/>
              <a:gd name="connsiteX453" fmla="*/ 3773605 w 4232980"/>
              <a:gd name="connsiteY453" fmla="*/ 951063 h 5086882"/>
              <a:gd name="connsiteX454" fmla="*/ 3707680 w 4232980"/>
              <a:gd name="connsiteY454" fmla="*/ 912064 h 5086882"/>
              <a:gd name="connsiteX455" fmla="*/ 3699720 w 4232980"/>
              <a:gd name="connsiteY455" fmla="*/ 848650 h 5086882"/>
              <a:gd name="connsiteX456" fmla="*/ 3671505 w 4232980"/>
              <a:gd name="connsiteY456" fmla="*/ 779906 h 5086882"/>
              <a:gd name="connsiteX457" fmla="*/ 3568861 w 4232980"/>
              <a:gd name="connsiteY457" fmla="*/ 674403 h 5086882"/>
              <a:gd name="connsiteX458" fmla="*/ 3568732 w 4232980"/>
              <a:gd name="connsiteY458" fmla="*/ 674275 h 5086882"/>
              <a:gd name="connsiteX459" fmla="*/ 3419069 w 4232980"/>
              <a:gd name="connsiteY459" fmla="*/ 634407 h 5086882"/>
              <a:gd name="connsiteX460" fmla="*/ 3392541 w 4232980"/>
              <a:gd name="connsiteY460" fmla="*/ 637371 h 5086882"/>
              <a:gd name="connsiteX461" fmla="*/ 3368345 w 4232980"/>
              <a:gd name="connsiteY461" fmla="*/ 608762 h 5086882"/>
              <a:gd name="connsiteX462" fmla="*/ 3177886 w 4232980"/>
              <a:gd name="connsiteY462" fmla="*/ 103503 h 5086882"/>
              <a:gd name="connsiteX463" fmla="*/ 3122730 w 4232980"/>
              <a:gd name="connsiteY463" fmla="*/ 0 h 5086882"/>
              <a:gd name="connsiteX464" fmla="*/ 3168458 w 4232980"/>
              <a:gd name="connsiteY464" fmla="*/ 0 h 5086882"/>
              <a:gd name="connsiteX465" fmla="*/ 3173723 w 4232980"/>
              <a:gd name="connsiteY465" fmla="*/ 103942 h 5086882"/>
              <a:gd name="connsiteX466" fmla="*/ 3364915 w 4232980"/>
              <a:gd name="connsiteY466" fmla="*/ 611213 h 5086882"/>
              <a:gd name="connsiteX467" fmla="*/ 3387513 w 4232980"/>
              <a:gd name="connsiteY467" fmla="*/ 637933 h 5086882"/>
              <a:gd name="connsiteX468" fmla="*/ 3336610 w 4232980"/>
              <a:gd name="connsiteY468" fmla="*/ 643621 h 5086882"/>
              <a:gd name="connsiteX469" fmla="*/ 3333615 w 4232980"/>
              <a:gd name="connsiteY469" fmla="*/ 644722 h 5086882"/>
              <a:gd name="connsiteX470" fmla="*/ 3327641 w 4232980"/>
              <a:gd name="connsiteY470" fmla="*/ 637657 h 5086882"/>
              <a:gd name="connsiteX471" fmla="*/ 3128232 w 4232980"/>
              <a:gd name="connsiteY471" fmla="*/ 108607 h 5086882"/>
              <a:gd name="connsiteX472" fmla="*/ 3072819 w 4232980"/>
              <a:gd name="connsiteY472" fmla="*/ 0 h 5086882"/>
              <a:gd name="connsiteX473" fmla="*/ 3118547 w 4232980"/>
              <a:gd name="connsiteY473" fmla="*/ 0 h 5086882"/>
              <a:gd name="connsiteX474" fmla="*/ 3124071 w 4232980"/>
              <a:gd name="connsiteY474" fmla="*/ 109030 h 5086882"/>
              <a:gd name="connsiteX475" fmla="*/ 3324238 w 4232980"/>
              <a:gd name="connsiteY475" fmla="*/ 640067 h 5086882"/>
              <a:gd name="connsiteX476" fmla="*/ 3329465 w 4232980"/>
              <a:gd name="connsiteY476" fmla="*/ 646247 h 5086882"/>
              <a:gd name="connsiteX477" fmla="*/ 3284706 w 4232980"/>
              <a:gd name="connsiteY477" fmla="*/ 662695 h 5086882"/>
              <a:gd name="connsiteX478" fmla="*/ 3187188 w 4232980"/>
              <a:gd name="connsiteY478" fmla="*/ 497849 h 5086882"/>
              <a:gd name="connsiteX479" fmla="*/ 3078580 w 4232980"/>
              <a:gd name="connsiteY479" fmla="*/ 113696 h 5086882"/>
              <a:gd name="connsiteX480" fmla="*/ 3022907 w 4232980"/>
              <a:gd name="connsiteY480" fmla="*/ 0 h 5086882"/>
              <a:gd name="connsiteX481" fmla="*/ 3068636 w 4232980"/>
              <a:gd name="connsiteY481" fmla="*/ 0 h 5086882"/>
              <a:gd name="connsiteX482" fmla="*/ 3074418 w 4232980"/>
              <a:gd name="connsiteY482" fmla="*/ 114135 h 5086882"/>
              <a:gd name="connsiteX483" fmla="*/ 3183406 w 4232980"/>
              <a:gd name="connsiteY483" fmla="*/ 499692 h 5086882"/>
              <a:gd name="connsiteX484" fmla="*/ 3280698 w 4232980"/>
              <a:gd name="connsiteY484" fmla="*/ 664168 h 5086882"/>
              <a:gd name="connsiteX485" fmla="*/ 3261569 w 4232980"/>
              <a:gd name="connsiteY485" fmla="*/ 671198 h 5086882"/>
              <a:gd name="connsiteX486" fmla="*/ 3240559 w 4232980"/>
              <a:gd name="connsiteY486" fmla="*/ 685773 h 5086882"/>
              <a:gd name="connsiteX487" fmla="*/ 3142196 w 4232980"/>
              <a:gd name="connsiteY487" fmla="*/ 519490 h 5086882"/>
              <a:gd name="connsiteX488" fmla="*/ 3028925 w 4232980"/>
              <a:gd name="connsiteY488" fmla="*/ 118800 h 5086882"/>
              <a:gd name="connsiteX489" fmla="*/ 2972996 w 4232980"/>
              <a:gd name="connsiteY489" fmla="*/ 0 h 5086882"/>
              <a:gd name="connsiteX490" fmla="*/ 3018724 w 4232980"/>
              <a:gd name="connsiteY490" fmla="*/ 0 h 5086882"/>
              <a:gd name="connsiteX491" fmla="*/ 3024764 w 4232980"/>
              <a:gd name="connsiteY491" fmla="*/ 119223 h 5086882"/>
              <a:gd name="connsiteX492" fmla="*/ 3138431 w 4232980"/>
              <a:gd name="connsiteY492" fmla="*/ 521291 h 5086882"/>
              <a:gd name="connsiteX493" fmla="*/ 3237136 w 4232980"/>
              <a:gd name="connsiteY493" fmla="*/ 688148 h 5086882"/>
              <a:gd name="connsiteX494" fmla="*/ 3205944 w 4232980"/>
              <a:gd name="connsiteY494" fmla="*/ 709785 h 5086882"/>
              <a:gd name="connsiteX495" fmla="*/ 3205944 w 4232980"/>
              <a:gd name="connsiteY495" fmla="*/ 650047 h 5086882"/>
              <a:gd name="connsiteX496" fmla="*/ 3161654 w 4232980"/>
              <a:gd name="connsiteY496" fmla="*/ 650047 h 5086882"/>
              <a:gd name="connsiteX497" fmla="*/ 3097223 w 4232980"/>
              <a:gd name="connsiteY497" fmla="*/ 541130 h 5086882"/>
              <a:gd name="connsiteX498" fmla="*/ 2979273 w 4232980"/>
              <a:gd name="connsiteY498" fmla="*/ 123903 h 5086882"/>
              <a:gd name="connsiteX499" fmla="*/ 2923085 w 4232980"/>
              <a:gd name="connsiteY499" fmla="*/ 0 h 5086882"/>
              <a:gd name="connsiteX500" fmla="*/ 2968813 w 4232980"/>
              <a:gd name="connsiteY500" fmla="*/ 0 h 5086882"/>
              <a:gd name="connsiteX501" fmla="*/ 2975111 w 4232980"/>
              <a:gd name="connsiteY501" fmla="*/ 124326 h 5086882"/>
              <a:gd name="connsiteX502" fmla="*/ 3093441 w 4232980"/>
              <a:gd name="connsiteY502" fmla="*/ 542931 h 5086882"/>
              <a:gd name="connsiteX503" fmla="*/ 3156803 w 4232980"/>
              <a:gd name="connsiteY503" fmla="*/ 650047 h 5086882"/>
              <a:gd name="connsiteX504" fmla="*/ 3099036 w 4232980"/>
              <a:gd name="connsiteY504" fmla="*/ 650047 h 5086882"/>
              <a:gd name="connsiteX505" fmla="*/ 3052233 w 4232980"/>
              <a:gd name="connsiteY505" fmla="*/ 562729 h 5086882"/>
              <a:gd name="connsiteX506" fmla="*/ 2929620 w 4232980"/>
              <a:gd name="connsiteY506" fmla="*/ 128992 h 5086882"/>
              <a:gd name="connsiteX507" fmla="*/ 2873174 w 4232980"/>
              <a:gd name="connsiteY507" fmla="*/ 0 h 5086882"/>
              <a:gd name="connsiteX508" fmla="*/ 2918902 w 4232980"/>
              <a:gd name="connsiteY508" fmla="*/ 0 h 5086882"/>
              <a:gd name="connsiteX509" fmla="*/ 2925459 w 4232980"/>
              <a:gd name="connsiteY509" fmla="*/ 129415 h 5086882"/>
              <a:gd name="connsiteX510" fmla="*/ 3048467 w 4232980"/>
              <a:gd name="connsiteY510" fmla="*/ 564531 h 5086882"/>
              <a:gd name="connsiteX511" fmla="*/ 3094306 w 4232980"/>
              <a:gd name="connsiteY511" fmla="*/ 650047 h 5086882"/>
              <a:gd name="connsiteX512" fmla="*/ 3042464 w 4232980"/>
              <a:gd name="connsiteY512" fmla="*/ 650047 h 5086882"/>
              <a:gd name="connsiteX513" fmla="*/ 3007259 w 4232980"/>
              <a:gd name="connsiteY513" fmla="*/ 584370 h 5086882"/>
              <a:gd name="connsiteX514" fmla="*/ 2879967 w 4232980"/>
              <a:gd name="connsiteY514" fmla="*/ 134096 h 5086882"/>
              <a:gd name="connsiteX515" fmla="*/ 2823263 w 4232980"/>
              <a:gd name="connsiteY515" fmla="*/ 0 h 5086882"/>
              <a:gd name="connsiteX516" fmla="*/ 2868991 w 4232980"/>
              <a:gd name="connsiteY516" fmla="*/ 0 h 5086882"/>
              <a:gd name="connsiteX517" fmla="*/ 2875805 w 4232980"/>
              <a:gd name="connsiteY517" fmla="*/ 134519 h 5086882"/>
              <a:gd name="connsiteX518" fmla="*/ 3003477 w 4232980"/>
              <a:gd name="connsiteY518" fmla="*/ 586171 h 5086882"/>
              <a:gd name="connsiteX519" fmla="*/ 3037714 w 4232980"/>
              <a:gd name="connsiteY519" fmla="*/ 650047 h 5086882"/>
              <a:gd name="connsiteX520" fmla="*/ 2985894 w 4232980"/>
              <a:gd name="connsiteY520" fmla="*/ 650047 h 5086882"/>
              <a:gd name="connsiteX521" fmla="*/ 2962269 w 4232980"/>
              <a:gd name="connsiteY521" fmla="*/ 605970 h 5086882"/>
              <a:gd name="connsiteX522" fmla="*/ 2830314 w 4232980"/>
              <a:gd name="connsiteY522" fmla="*/ 139185 h 5086882"/>
              <a:gd name="connsiteX523" fmla="*/ 2773352 w 4232980"/>
              <a:gd name="connsiteY523" fmla="*/ 0 h 5086882"/>
              <a:gd name="connsiteX524" fmla="*/ 2819080 w 4232980"/>
              <a:gd name="connsiteY524" fmla="*/ 0 h 5086882"/>
              <a:gd name="connsiteX525" fmla="*/ 2826153 w 4232980"/>
              <a:gd name="connsiteY525" fmla="*/ 139608 h 5086882"/>
              <a:gd name="connsiteX526" fmla="*/ 2958503 w 4232980"/>
              <a:gd name="connsiteY526" fmla="*/ 607771 h 5086882"/>
              <a:gd name="connsiteX527" fmla="*/ 2981164 w 4232980"/>
              <a:gd name="connsiteY527" fmla="*/ 650047 h 5086882"/>
              <a:gd name="connsiteX528" fmla="*/ 2966097 w 4232980"/>
              <a:gd name="connsiteY528" fmla="*/ 650047 h 5086882"/>
              <a:gd name="connsiteX529" fmla="*/ 2966097 w 4232980"/>
              <a:gd name="connsiteY529" fmla="*/ 718612 h 5086882"/>
              <a:gd name="connsiteX530" fmla="*/ 2917295 w 4232980"/>
              <a:gd name="connsiteY530" fmla="*/ 627568 h 5086882"/>
              <a:gd name="connsiteX531" fmla="*/ 2780662 w 4232980"/>
              <a:gd name="connsiteY531" fmla="*/ 144272 h 5086882"/>
              <a:gd name="connsiteX532" fmla="*/ 2723441 w 4232980"/>
              <a:gd name="connsiteY532" fmla="*/ 0 h 5086882"/>
              <a:gd name="connsiteX533" fmla="*/ 2769169 w 4232980"/>
              <a:gd name="connsiteY533" fmla="*/ 0 h 5086882"/>
              <a:gd name="connsiteX534" fmla="*/ 2776500 w 4232980"/>
              <a:gd name="connsiteY534" fmla="*/ 144711 h 5086882"/>
              <a:gd name="connsiteX535" fmla="*/ 2913513 w 4232980"/>
              <a:gd name="connsiteY535" fmla="*/ 629411 h 5086882"/>
              <a:gd name="connsiteX536" fmla="*/ 2966097 w 4232980"/>
              <a:gd name="connsiteY536" fmla="*/ 727517 h 5086882"/>
              <a:gd name="connsiteX537" fmla="*/ 2966097 w 4232980"/>
              <a:gd name="connsiteY537" fmla="*/ 813255 h 5086882"/>
              <a:gd name="connsiteX538" fmla="*/ 2932706 w 4232980"/>
              <a:gd name="connsiteY538" fmla="*/ 761897 h 5086882"/>
              <a:gd name="connsiteX539" fmla="*/ 2731008 w 4232980"/>
              <a:gd name="connsiteY539" fmla="*/ 149376 h 5086882"/>
              <a:gd name="connsiteX540" fmla="*/ 2673530 w 4232980"/>
              <a:gd name="connsiteY540" fmla="*/ 0 h 5086882"/>
              <a:gd name="connsiteX541" fmla="*/ 2719258 w 4232980"/>
              <a:gd name="connsiteY541" fmla="*/ 0 h 5086882"/>
              <a:gd name="connsiteX542" fmla="*/ 2726847 w 4232980"/>
              <a:gd name="connsiteY542" fmla="*/ 149799 h 5086882"/>
              <a:gd name="connsiteX543" fmla="*/ 2929109 w 4232980"/>
              <a:gd name="connsiteY543" fmla="*/ 764010 h 5086882"/>
              <a:gd name="connsiteX544" fmla="*/ 2966097 w 4232980"/>
              <a:gd name="connsiteY544" fmla="*/ 820901 h 5086882"/>
              <a:gd name="connsiteX545" fmla="*/ 2966097 w 4232980"/>
              <a:gd name="connsiteY545" fmla="*/ 903508 h 5086882"/>
              <a:gd name="connsiteX546" fmla="*/ 2961437 w 4232980"/>
              <a:gd name="connsiteY546" fmla="*/ 897507 h 5086882"/>
              <a:gd name="connsiteX547" fmla="*/ 2681356 w 4232980"/>
              <a:gd name="connsiteY547" fmla="*/ 154465 h 5086882"/>
              <a:gd name="connsiteX548" fmla="*/ 2623619 w 4232980"/>
              <a:gd name="connsiteY548" fmla="*/ 0 h 5086882"/>
              <a:gd name="connsiteX549" fmla="*/ 2669347 w 4232980"/>
              <a:gd name="connsiteY549" fmla="*/ 0 h 5086882"/>
              <a:gd name="connsiteX550" fmla="*/ 2677194 w 4232980"/>
              <a:gd name="connsiteY550" fmla="*/ 154904 h 5086882"/>
              <a:gd name="connsiteX551" fmla="*/ 2958007 w 4232980"/>
              <a:gd name="connsiteY551" fmla="*/ 899957 h 5086882"/>
              <a:gd name="connsiteX552" fmla="*/ 2966097 w 4232980"/>
              <a:gd name="connsiteY552" fmla="*/ 910375 h 5086882"/>
              <a:gd name="connsiteX553" fmla="*/ 2966097 w 4232980"/>
              <a:gd name="connsiteY553" fmla="*/ 984817 h 5086882"/>
              <a:gd name="connsiteX554" fmla="*/ 2920732 w 4232980"/>
              <a:gd name="connsiteY554" fmla="*/ 926402 h 5086882"/>
              <a:gd name="connsiteX555" fmla="*/ 2631703 w 4232980"/>
              <a:gd name="connsiteY555" fmla="*/ 159569 h 5086882"/>
              <a:gd name="connsiteX556" fmla="*/ 2573699 w 4232980"/>
              <a:gd name="connsiteY556" fmla="*/ 0 h 5086882"/>
              <a:gd name="connsiteX557" fmla="*/ 2619436 w 4232980"/>
              <a:gd name="connsiteY557" fmla="*/ 0 h 5086882"/>
              <a:gd name="connsiteX558" fmla="*/ 2627542 w 4232980"/>
              <a:gd name="connsiteY558" fmla="*/ 159992 h 5086882"/>
              <a:gd name="connsiteX559" fmla="*/ 2917329 w 4232980"/>
              <a:gd name="connsiteY559" fmla="*/ 928811 h 5086882"/>
              <a:gd name="connsiteX560" fmla="*/ 2966097 w 4232980"/>
              <a:gd name="connsiteY560" fmla="*/ 991607 h 5086882"/>
              <a:gd name="connsiteX561" fmla="*/ 2966097 w 4232980"/>
              <a:gd name="connsiteY561" fmla="*/ 1066889 h 5086882"/>
              <a:gd name="connsiteX562" fmla="*/ 2961800 w 4232980"/>
              <a:gd name="connsiteY562" fmla="*/ 1062209 h 5086882"/>
              <a:gd name="connsiteX563" fmla="*/ 2874402 w 4232980"/>
              <a:gd name="connsiteY563" fmla="*/ 948946 h 5086882"/>
              <a:gd name="connsiteX564" fmla="*/ 2844053 w 4232980"/>
              <a:gd name="connsiteY564" fmla="*/ 901730 h 5086882"/>
              <a:gd name="connsiteX565" fmla="*/ 2809647 w 4232980"/>
              <a:gd name="connsiteY565" fmla="*/ 815929 h 5086882"/>
              <a:gd name="connsiteX566" fmla="*/ 2751083 w 4232980"/>
              <a:gd name="connsiteY566" fmla="*/ 739317 h 5086882"/>
              <a:gd name="connsiteX567" fmla="*/ 2749426 w 4232980"/>
              <a:gd name="connsiteY567" fmla="*/ 738071 h 5086882"/>
              <a:gd name="connsiteX568" fmla="*/ 2731676 w 4232980"/>
              <a:gd name="connsiteY568" fmla="*/ 704401 h 5086882"/>
              <a:gd name="connsiteX569" fmla="*/ 2581497 w 4232980"/>
              <a:gd name="connsiteY569" fmla="*/ 160068 h 5086882"/>
              <a:gd name="connsiteX570" fmla="*/ 1022332 w 4232980"/>
              <a:gd name="connsiteY570" fmla="*/ 0 h 5086882"/>
              <a:gd name="connsiteX571" fmla="*/ 2569524 w 4232980"/>
              <a:gd name="connsiteY571" fmla="*/ 0 h 5086882"/>
              <a:gd name="connsiteX572" fmla="*/ 2577873 w 4232980"/>
              <a:gd name="connsiteY572" fmla="*/ 165330 h 5086882"/>
              <a:gd name="connsiteX573" fmla="*/ 2733343 w 4232980"/>
              <a:gd name="connsiteY573" fmla="*/ 716512 h 5086882"/>
              <a:gd name="connsiteX574" fmla="*/ 2741825 w 4232980"/>
              <a:gd name="connsiteY574" fmla="*/ 732357 h 5086882"/>
              <a:gd name="connsiteX575" fmla="*/ 2674115 w 4232980"/>
              <a:gd name="connsiteY575" fmla="*/ 681454 h 5086882"/>
              <a:gd name="connsiteX576" fmla="*/ 2674372 w 4232980"/>
              <a:gd name="connsiteY576" fmla="*/ 681326 h 5086882"/>
              <a:gd name="connsiteX577" fmla="*/ 2475378 w 4232980"/>
              <a:gd name="connsiteY577" fmla="*/ 632869 h 5086882"/>
              <a:gd name="connsiteX578" fmla="*/ 2266877 w 4232980"/>
              <a:gd name="connsiteY578" fmla="*/ 684531 h 5086882"/>
              <a:gd name="connsiteX579" fmla="*/ 2120297 w 4232980"/>
              <a:gd name="connsiteY579" fmla="*/ 826056 h 5086882"/>
              <a:gd name="connsiteX580" fmla="*/ 2066213 w 4232980"/>
              <a:gd name="connsiteY580" fmla="*/ 1030139 h 5086882"/>
              <a:gd name="connsiteX581" fmla="*/ 2121068 w 4232980"/>
              <a:gd name="connsiteY581" fmla="*/ 1234992 h 5086882"/>
              <a:gd name="connsiteX582" fmla="*/ 2272273 w 4232980"/>
              <a:gd name="connsiteY582" fmla="*/ 1376517 h 5086882"/>
              <a:gd name="connsiteX583" fmla="*/ 2492464 w 4232980"/>
              <a:gd name="connsiteY583" fmla="*/ 1427281 h 5086882"/>
              <a:gd name="connsiteX584" fmla="*/ 2667949 w 4232980"/>
              <a:gd name="connsiteY584" fmla="*/ 1394464 h 5086882"/>
              <a:gd name="connsiteX585" fmla="*/ 2804252 w 4232980"/>
              <a:gd name="connsiteY585" fmla="*/ 1295883 h 5086882"/>
              <a:gd name="connsiteX586" fmla="*/ 2672574 w 4232980"/>
              <a:gd name="connsiteY586" fmla="*/ 1164486 h 5086882"/>
              <a:gd name="connsiteX587" fmla="*/ 2592668 w 4232980"/>
              <a:gd name="connsiteY587" fmla="*/ 1223198 h 5086882"/>
              <a:gd name="connsiteX588" fmla="*/ 2490794 w 4232980"/>
              <a:gd name="connsiteY588" fmla="*/ 1242811 h 5086882"/>
              <a:gd name="connsiteX589" fmla="*/ 2384938 w 4232980"/>
              <a:gd name="connsiteY589" fmla="*/ 1217045 h 5086882"/>
              <a:gd name="connsiteX590" fmla="*/ 2315951 w 4232980"/>
              <a:gd name="connsiteY590" fmla="*/ 1143590 h 5086882"/>
              <a:gd name="connsiteX591" fmla="*/ 2302591 w 4232980"/>
              <a:gd name="connsiteY591" fmla="*/ 1109747 h 5086882"/>
              <a:gd name="connsiteX592" fmla="*/ 2848059 w 4232980"/>
              <a:gd name="connsiteY592" fmla="*/ 1108465 h 5086882"/>
              <a:gd name="connsiteX593" fmla="*/ 2856666 w 4232980"/>
              <a:gd name="connsiteY593" fmla="*/ 1056034 h 5086882"/>
              <a:gd name="connsiteX594" fmla="*/ 2858978 w 4232980"/>
              <a:gd name="connsiteY594" fmla="*/ 1012961 h 5086882"/>
              <a:gd name="connsiteX595" fmla="*/ 2847305 w 4232980"/>
              <a:gd name="connsiteY595" fmla="*/ 913800 h 5086882"/>
              <a:gd name="connsiteX596" fmla="*/ 2876228 w 4232980"/>
              <a:gd name="connsiteY596" fmla="*/ 958326 h 5086882"/>
              <a:gd name="connsiteX597" fmla="*/ 2961997 w 4232980"/>
              <a:gd name="connsiteY597" fmla="*/ 1068827 h 5086882"/>
              <a:gd name="connsiteX598" fmla="*/ 2966097 w 4232980"/>
              <a:gd name="connsiteY598" fmla="*/ 1073285 h 5086882"/>
              <a:gd name="connsiteX599" fmla="*/ 2966097 w 4232980"/>
              <a:gd name="connsiteY599" fmla="*/ 1410103 h 5086882"/>
              <a:gd name="connsiteX600" fmla="*/ 3205944 w 4232980"/>
              <a:gd name="connsiteY600" fmla="*/ 1410103 h 5086882"/>
              <a:gd name="connsiteX601" fmla="*/ 3205944 w 4232980"/>
              <a:gd name="connsiteY601" fmla="*/ 1302355 h 5086882"/>
              <a:gd name="connsiteX602" fmla="*/ 3269889 w 4232980"/>
              <a:gd name="connsiteY602" fmla="*/ 1351989 h 5086882"/>
              <a:gd name="connsiteX603" fmla="*/ 4062883 w 4232980"/>
              <a:gd name="connsiteY603" fmla="*/ 1650344 h 5086882"/>
              <a:gd name="connsiteX604" fmla="*/ 4232980 w 4232980"/>
              <a:gd name="connsiteY604" fmla="*/ 1658933 h 5086882"/>
              <a:gd name="connsiteX605" fmla="*/ 4232980 w 4232980"/>
              <a:gd name="connsiteY605" fmla="*/ 3210648 h 5086882"/>
              <a:gd name="connsiteX606" fmla="*/ 4068475 w 4232980"/>
              <a:gd name="connsiteY606" fmla="*/ 3375153 h 5086882"/>
              <a:gd name="connsiteX607" fmla="*/ 1022332 w 4232980"/>
              <a:gd name="connsiteY607" fmla="*/ 3375153 h 5086882"/>
              <a:gd name="connsiteX608" fmla="*/ 857827 w 4232980"/>
              <a:gd name="connsiteY608" fmla="*/ 3210648 h 5086882"/>
              <a:gd name="connsiteX609" fmla="*/ 857827 w 4232980"/>
              <a:gd name="connsiteY609" fmla="*/ 1410104 h 5086882"/>
              <a:gd name="connsiteX610" fmla="*/ 1113848 w 4232980"/>
              <a:gd name="connsiteY610" fmla="*/ 1410104 h 5086882"/>
              <a:gd name="connsiteX611" fmla="*/ 857827 w 4232980"/>
              <a:gd name="connsiteY611" fmla="*/ 759094 h 5086882"/>
              <a:gd name="connsiteX612" fmla="*/ 857827 w 4232980"/>
              <a:gd name="connsiteY612" fmla="*/ 164505 h 5086882"/>
              <a:gd name="connsiteX613" fmla="*/ 1022332 w 4232980"/>
              <a:gd name="connsiteY613" fmla="*/ 0 h 50868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Lst>
            <a:rect l="l" t="t" r="r" b="b"/>
            <a:pathLst>
              <a:path w="4232980" h="5086882">
                <a:moveTo>
                  <a:pt x="0" y="4319915"/>
                </a:moveTo>
                <a:lnTo>
                  <a:pt x="94258" y="4326245"/>
                </a:lnTo>
                <a:cubicBezTo>
                  <a:pt x="337572" y="4366455"/>
                  <a:pt x="557481" y="4522701"/>
                  <a:pt x="667979" y="4763140"/>
                </a:cubicBezTo>
                <a:cubicBezTo>
                  <a:pt x="712186" y="4859331"/>
                  <a:pt x="734766" y="4960026"/>
                  <a:pt x="737758" y="5059723"/>
                </a:cubicBezTo>
                <a:lnTo>
                  <a:pt x="735935" y="5086882"/>
                </a:lnTo>
                <a:lnTo>
                  <a:pt x="165481" y="5086882"/>
                </a:lnTo>
                <a:lnTo>
                  <a:pt x="164842" y="5086882"/>
                </a:lnTo>
                <a:cubicBezTo>
                  <a:pt x="73802" y="5086882"/>
                  <a:pt x="0" y="5013080"/>
                  <a:pt x="0" y="4922040"/>
                </a:cubicBezTo>
                <a:lnTo>
                  <a:pt x="0" y="4921401"/>
                </a:lnTo>
                <a:close/>
                <a:moveTo>
                  <a:pt x="0" y="4283860"/>
                </a:moveTo>
                <a:lnTo>
                  <a:pt x="100105" y="4290580"/>
                </a:lnTo>
                <a:cubicBezTo>
                  <a:pt x="354865" y="4332675"/>
                  <a:pt x="585107" y="4496275"/>
                  <a:pt x="700815" y="4748050"/>
                </a:cubicBezTo>
                <a:cubicBezTo>
                  <a:pt x="747098" y="4848760"/>
                  <a:pt x="770741" y="4954188"/>
                  <a:pt x="773876" y="5058575"/>
                </a:cubicBezTo>
                <a:lnTo>
                  <a:pt x="773346" y="5086882"/>
                </a:lnTo>
                <a:lnTo>
                  <a:pt x="754559" y="5086882"/>
                </a:lnTo>
                <a:lnTo>
                  <a:pt x="751531" y="5086882"/>
                </a:lnTo>
                <a:lnTo>
                  <a:pt x="738959" y="5086882"/>
                </a:lnTo>
                <a:lnTo>
                  <a:pt x="740789" y="5059618"/>
                </a:lnTo>
                <a:cubicBezTo>
                  <a:pt x="737781" y="4959530"/>
                  <a:pt x="715110" y="4858441"/>
                  <a:pt x="670731" y="4761875"/>
                </a:cubicBezTo>
                <a:cubicBezTo>
                  <a:pt x="559784" y="4520459"/>
                  <a:pt x="339029" y="4363595"/>
                  <a:pt x="94761" y="4323236"/>
                </a:cubicBezTo>
                <a:lnTo>
                  <a:pt x="0" y="4316876"/>
                </a:lnTo>
                <a:lnTo>
                  <a:pt x="0" y="4314516"/>
                </a:lnTo>
                <a:close/>
                <a:moveTo>
                  <a:pt x="0" y="4247829"/>
                </a:moveTo>
                <a:lnTo>
                  <a:pt x="105932" y="4254943"/>
                </a:lnTo>
                <a:cubicBezTo>
                  <a:pt x="372146" y="4298936"/>
                  <a:pt x="612750" y="4469888"/>
                  <a:pt x="733650" y="4732960"/>
                </a:cubicBezTo>
                <a:cubicBezTo>
                  <a:pt x="782017" y="4838204"/>
                  <a:pt x="806723" y="4948376"/>
                  <a:pt x="809997" y="5057456"/>
                </a:cubicBezTo>
                <a:lnTo>
                  <a:pt x="809446" y="5086882"/>
                </a:lnTo>
                <a:lnTo>
                  <a:pt x="790697" y="5086882"/>
                </a:lnTo>
                <a:lnTo>
                  <a:pt x="787668" y="5086882"/>
                </a:lnTo>
                <a:lnTo>
                  <a:pt x="776366" y="5086882"/>
                </a:lnTo>
                <a:lnTo>
                  <a:pt x="776898" y="5058474"/>
                </a:lnTo>
                <a:cubicBezTo>
                  <a:pt x="773752" y="4953694"/>
                  <a:pt x="750023" y="4847870"/>
                  <a:pt x="703567" y="4746785"/>
                </a:cubicBezTo>
                <a:cubicBezTo>
                  <a:pt x="587428" y="4494072"/>
                  <a:pt x="356311" y="4329856"/>
                  <a:pt x="100589" y="4287599"/>
                </a:cubicBezTo>
                <a:lnTo>
                  <a:pt x="0" y="4280846"/>
                </a:lnTo>
                <a:lnTo>
                  <a:pt x="0" y="4280590"/>
                </a:lnTo>
                <a:lnTo>
                  <a:pt x="0" y="4277561"/>
                </a:lnTo>
                <a:close/>
                <a:moveTo>
                  <a:pt x="0" y="4211774"/>
                </a:moveTo>
                <a:lnTo>
                  <a:pt x="111778" y="4219277"/>
                </a:lnTo>
                <a:cubicBezTo>
                  <a:pt x="389439" y="4265156"/>
                  <a:pt x="640376" y="4443462"/>
                  <a:pt x="766486" y="4717869"/>
                </a:cubicBezTo>
                <a:cubicBezTo>
                  <a:pt x="816929" y="4827632"/>
                  <a:pt x="842698" y="4942538"/>
                  <a:pt x="846115" y="5056308"/>
                </a:cubicBezTo>
                <a:lnTo>
                  <a:pt x="845543" y="5086882"/>
                </a:lnTo>
                <a:lnTo>
                  <a:pt x="826834" y="5086882"/>
                </a:lnTo>
                <a:lnTo>
                  <a:pt x="823805" y="5086882"/>
                </a:lnTo>
                <a:lnTo>
                  <a:pt x="812476" y="5086882"/>
                </a:lnTo>
                <a:lnTo>
                  <a:pt x="813028" y="5057351"/>
                </a:lnTo>
                <a:cubicBezTo>
                  <a:pt x="809738" y="4947880"/>
                  <a:pt x="784942" y="4837314"/>
                  <a:pt x="736402" y="4731695"/>
                </a:cubicBezTo>
                <a:cubicBezTo>
                  <a:pt x="615053" y="4467645"/>
                  <a:pt x="373603" y="4296076"/>
                  <a:pt x="106435" y="4251933"/>
                </a:cubicBezTo>
                <a:lnTo>
                  <a:pt x="0" y="4244790"/>
                </a:lnTo>
                <a:lnTo>
                  <a:pt x="0" y="4244454"/>
                </a:lnTo>
                <a:lnTo>
                  <a:pt x="0" y="4241424"/>
                </a:lnTo>
                <a:close/>
                <a:moveTo>
                  <a:pt x="0" y="4172893"/>
                </a:moveTo>
                <a:lnTo>
                  <a:pt x="30160" y="4173456"/>
                </a:lnTo>
                <a:cubicBezTo>
                  <a:pt x="353176" y="4195245"/>
                  <a:pt x="654869" y="4388462"/>
                  <a:pt x="799320" y="4702780"/>
                </a:cubicBezTo>
                <a:cubicBezTo>
                  <a:pt x="851848" y="4817077"/>
                  <a:pt x="878679" y="4936726"/>
                  <a:pt x="882235" y="5055190"/>
                </a:cubicBezTo>
                <a:lnTo>
                  <a:pt x="881641" y="5086882"/>
                </a:lnTo>
                <a:lnTo>
                  <a:pt x="862971" y="5086882"/>
                </a:lnTo>
                <a:lnTo>
                  <a:pt x="859942" y="5086882"/>
                </a:lnTo>
                <a:lnTo>
                  <a:pt x="848562" y="5086882"/>
                </a:lnTo>
                <a:lnTo>
                  <a:pt x="849137" y="5056207"/>
                </a:lnTo>
                <a:cubicBezTo>
                  <a:pt x="845709" y="4942044"/>
                  <a:pt x="819854" y="4826743"/>
                  <a:pt x="769238" y="4716605"/>
                </a:cubicBezTo>
                <a:cubicBezTo>
                  <a:pt x="642697" y="4441259"/>
                  <a:pt x="390885" y="4262338"/>
                  <a:pt x="112262" y="4216297"/>
                </a:cubicBezTo>
                <a:lnTo>
                  <a:pt x="0" y="4208760"/>
                </a:lnTo>
                <a:lnTo>
                  <a:pt x="0" y="4208316"/>
                </a:lnTo>
                <a:lnTo>
                  <a:pt x="0" y="4205287"/>
                </a:lnTo>
                <a:close/>
                <a:moveTo>
                  <a:pt x="0" y="4136807"/>
                </a:moveTo>
                <a:lnTo>
                  <a:pt x="32522" y="4137416"/>
                </a:lnTo>
                <a:cubicBezTo>
                  <a:pt x="368334" y="4160076"/>
                  <a:pt x="681994" y="4360946"/>
                  <a:pt x="832156" y="4687690"/>
                </a:cubicBezTo>
                <a:cubicBezTo>
                  <a:pt x="886760" y="4806506"/>
                  <a:pt x="914654" y="4930889"/>
                  <a:pt x="918353" y="5054042"/>
                </a:cubicBezTo>
                <a:lnTo>
                  <a:pt x="917739" y="5086882"/>
                </a:lnTo>
                <a:lnTo>
                  <a:pt x="899107" y="5086882"/>
                </a:lnTo>
                <a:lnTo>
                  <a:pt x="896079" y="5086882"/>
                </a:lnTo>
                <a:lnTo>
                  <a:pt x="884671" y="5086882"/>
                </a:lnTo>
                <a:lnTo>
                  <a:pt x="885266" y="5055085"/>
                </a:lnTo>
                <a:cubicBezTo>
                  <a:pt x="881694" y="4936230"/>
                  <a:pt x="854773" y="4816188"/>
                  <a:pt x="802072" y="4701515"/>
                </a:cubicBezTo>
                <a:cubicBezTo>
                  <a:pt x="657147" y="4386165"/>
                  <a:pt x="354443" y="4192306"/>
                  <a:pt x="30353" y="4170441"/>
                </a:cubicBezTo>
                <a:lnTo>
                  <a:pt x="0" y="4169873"/>
                </a:lnTo>
                <a:lnTo>
                  <a:pt x="0" y="4169151"/>
                </a:lnTo>
                <a:close/>
                <a:moveTo>
                  <a:pt x="0" y="4100697"/>
                </a:moveTo>
                <a:lnTo>
                  <a:pt x="34906" y="4101349"/>
                </a:lnTo>
                <a:cubicBezTo>
                  <a:pt x="383508" y="4124865"/>
                  <a:pt x="709099" y="4333386"/>
                  <a:pt x="864991" y="4672599"/>
                </a:cubicBezTo>
                <a:cubicBezTo>
                  <a:pt x="921679" y="4795950"/>
                  <a:pt x="950635" y="4925076"/>
                  <a:pt x="954474" y="5052923"/>
                </a:cubicBezTo>
                <a:lnTo>
                  <a:pt x="953838" y="5086882"/>
                </a:lnTo>
                <a:lnTo>
                  <a:pt x="935244" y="5086882"/>
                </a:lnTo>
                <a:lnTo>
                  <a:pt x="932216" y="5086882"/>
                </a:lnTo>
                <a:lnTo>
                  <a:pt x="920758" y="5086882"/>
                </a:lnTo>
                <a:lnTo>
                  <a:pt x="921375" y="5053941"/>
                </a:lnTo>
                <a:cubicBezTo>
                  <a:pt x="917666" y="4930395"/>
                  <a:pt x="889685" y="4805617"/>
                  <a:pt x="834908" y="4686426"/>
                </a:cubicBezTo>
                <a:cubicBezTo>
                  <a:pt x="684272" y="4358649"/>
                  <a:pt x="369600" y="4157137"/>
                  <a:pt x="32715" y="4134401"/>
                </a:cubicBezTo>
                <a:lnTo>
                  <a:pt x="0" y="4133788"/>
                </a:lnTo>
                <a:lnTo>
                  <a:pt x="0" y="4133015"/>
                </a:lnTo>
                <a:close/>
                <a:moveTo>
                  <a:pt x="0" y="4064611"/>
                </a:moveTo>
                <a:lnTo>
                  <a:pt x="37267" y="4065308"/>
                </a:lnTo>
                <a:cubicBezTo>
                  <a:pt x="398665" y="4089694"/>
                  <a:pt x="736223" y="4305869"/>
                  <a:pt x="897827" y="4657509"/>
                </a:cubicBezTo>
                <a:cubicBezTo>
                  <a:pt x="956591" y="4785378"/>
                  <a:pt x="986610" y="4919238"/>
                  <a:pt x="990592" y="5051774"/>
                </a:cubicBezTo>
                <a:lnTo>
                  <a:pt x="989935" y="5086882"/>
                </a:lnTo>
                <a:lnTo>
                  <a:pt x="971382" y="5086882"/>
                </a:lnTo>
                <a:lnTo>
                  <a:pt x="968353" y="5086882"/>
                </a:lnTo>
                <a:lnTo>
                  <a:pt x="956868" y="5086882"/>
                </a:lnTo>
                <a:lnTo>
                  <a:pt x="957505" y="5052818"/>
                </a:lnTo>
                <a:cubicBezTo>
                  <a:pt x="953651" y="4924580"/>
                  <a:pt x="924604" y="4795060"/>
                  <a:pt x="867743" y="4671334"/>
                </a:cubicBezTo>
                <a:cubicBezTo>
                  <a:pt x="711377" y="4331089"/>
                  <a:pt x="384775" y="4121926"/>
                  <a:pt x="35099" y="4098334"/>
                </a:cubicBezTo>
                <a:lnTo>
                  <a:pt x="0" y="4097678"/>
                </a:lnTo>
                <a:lnTo>
                  <a:pt x="0" y="4096877"/>
                </a:lnTo>
                <a:close/>
                <a:moveTo>
                  <a:pt x="0" y="4028526"/>
                </a:moveTo>
                <a:lnTo>
                  <a:pt x="39629" y="4029268"/>
                </a:lnTo>
                <a:cubicBezTo>
                  <a:pt x="413822" y="4054525"/>
                  <a:pt x="763347" y="4278352"/>
                  <a:pt x="930661" y="4642419"/>
                </a:cubicBezTo>
                <a:cubicBezTo>
                  <a:pt x="991503" y="4774807"/>
                  <a:pt x="1022581" y="4913403"/>
                  <a:pt x="1026700" y="5050630"/>
                </a:cubicBezTo>
                <a:lnTo>
                  <a:pt x="1026021" y="5086882"/>
                </a:lnTo>
                <a:lnTo>
                  <a:pt x="1007519" y="5086882"/>
                </a:lnTo>
                <a:lnTo>
                  <a:pt x="1004490" y="5086882"/>
                </a:lnTo>
                <a:lnTo>
                  <a:pt x="992954" y="5086882"/>
                </a:lnTo>
                <a:lnTo>
                  <a:pt x="993614" y="5051673"/>
                </a:lnTo>
                <a:cubicBezTo>
                  <a:pt x="989622" y="4918744"/>
                  <a:pt x="959516" y="4784489"/>
                  <a:pt x="900579" y="4656244"/>
                </a:cubicBezTo>
                <a:cubicBezTo>
                  <a:pt x="738501" y="4303572"/>
                  <a:pt x="399932" y="4086755"/>
                  <a:pt x="37460" y="4062293"/>
                </a:cubicBezTo>
                <a:lnTo>
                  <a:pt x="0" y="4061591"/>
                </a:lnTo>
                <a:lnTo>
                  <a:pt x="0" y="4060740"/>
                </a:lnTo>
                <a:close/>
                <a:moveTo>
                  <a:pt x="0" y="3992415"/>
                </a:moveTo>
                <a:lnTo>
                  <a:pt x="42012" y="3993201"/>
                </a:lnTo>
                <a:cubicBezTo>
                  <a:pt x="428996" y="4019313"/>
                  <a:pt x="790452" y="4250793"/>
                  <a:pt x="963497" y="4627329"/>
                </a:cubicBezTo>
                <a:cubicBezTo>
                  <a:pt x="1026422" y="4764252"/>
                  <a:pt x="1058566" y="4907588"/>
                  <a:pt x="1062830" y="5049508"/>
                </a:cubicBezTo>
                <a:lnTo>
                  <a:pt x="1062130" y="5086882"/>
                </a:lnTo>
                <a:lnTo>
                  <a:pt x="1043656" y="5086882"/>
                </a:lnTo>
                <a:lnTo>
                  <a:pt x="1040628" y="5086882"/>
                </a:lnTo>
                <a:lnTo>
                  <a:pt x="1029063" y="5086882"/>
                </a:lnTo>
                <a:lnTo>
                  <a:pt x="1029743" y="5050551"/>
                </a:lnTo>
                <a:cubicBezTo>
                  <a:pt x="1025607" y="4912930"/>
                  <a:pt x="994435" y="4773933"/>
                  <a:pt x="933413" y="4641154"/>
                </a:cubicBezTo>
                <a:cubicBezTo>
                  <a:pt x="765605" y="4276013"/>
                  <a:pt x="415106" y="4051545"/>
                  <a:pt x="39844" y="4026227"/>
                </a:cubicBezTo>
                <a:lnTo>
                  <a:pt x="0" y="4025482"/>
                </a:lnTo>
                <a:lnTo>
                  <a:pt x="0" y="4024604"/>
                </a:lnTo>
                <a:close/>
                <a:moveTo>
                  <a:pt x="0" y="3956329"/>
                </a:moveTo>
                <a:lnTo>
                  <a:pt x="44375" y="3957161"/>
                </a:lnTo>
                <a:cubicBezTo>
                  <a:pt x="444154" y="3984143"/>
                  <a:pt x="817577" y="4223276"/>
                  <a:pt x="996332" y="4612239"/>
                </a:cubicBezTo>
                <a:cubicBezTo>
                  <a:pt x="1061334" y="4753680"/>
                  <a:pt x="1094538" y="4901752"/>
                  <a:pt x="1098939" y="5048363"/>
                </a:cubicBezTo>
                <a:lnTo>
                  <a:pt x="1098217" y="5086882"/>
                </a:lnTo>
                <a:lnTo>
                  <a:pt x="1079793" y="5086882"/>
                </a:lnTo>
                <a:lnTo>
                  <a:pt x="1076765" y="5086882"/>
                </a:lnTo>
                <a:lnTo>
                  <a:pt x="1065150" y="5086882"/>
                </a:lnTo>
                <a:lnTo>
                  <a:pt x="1065852" y="5049407"/>
                </a:lnTo>
                <a:cubicBezTo>
                  <a:pt x="1061578" y="4907094"/>
                  <a:pt x="1029347" y="4763362"/>
                  <a:pt x="966249" y="4626064"/>
                </a:cubicBezTo>
                <a:cubicBezTo>
                  <a:pt x="792730" y="4248496"/>
                  <a:pt x="430263" y="4016374"/>
                  <a:pt x="42205" y="3990186"/>
                </a:cubicBezTo>
                <a:lnTo>
                  <a:pt x="0" y="3989396"/>
                </a:lnTo>
                <a:lnTo>
                  <a:pt x="0" y="3988468"/>
                </a:lnTo>
                <a:close/>
                <a:moveTo>
                  <a:pt x="0" y="3920219"/>
                </a:moveTo>
                <a:lnTo>
                  <a:pt x="46758" y="3921094"/>
                </a:lnTo>
                <a:cubicBezTo>
                  <a:pt x="459328" y="3948933"/>
                  <a:pt x="844681" y="4195716"/>
                  <a:pt x="1029168" y="4597149"/>
                </a:cubicBezTo>
                <a:cubicBezTo>
                  <a:pt x="1096253" y="4743124"/>
                  <a:pt x="1130523" y="4895938"/>
                  <a:pt x="1135069" y="5047241"/>
                </a:cubicBezTo>
                <a:lnTo>
                  <a:pt x="1134327" y="5086882"/>
                </a:lnTo>
                <a:lnTo>
                  <a:pt x="1115931" y="5086882"/>
                </a:lnTo>
                <a:lnTo>
                  <a:pt x="1112902" y="5086882"/>
                </a:lnTo>
                <a:lnTo>
                  <a:pt x="1101260" y="5086882"/>
                </a:lnTo>
                <a:lnTo>
                  <a:pt x="1101982" y="5048285"/>
                </a:lnTo>
                <a:cubicBezTo>
                  <a:pt x="1097564" y="4901280"/>
                  <a:pt x="1064266" y="4752806"/>
                  <a:pt x="999084" y="4610974"/>
                </a:cubicBezTo>
                <a:cubicBezTo>
                  <a:pt x="819835" y="4220936"/>
                  <a:pt x="445437" y="3981164"/>
                  <a:pt x="44589" y="3954120"/>
                </a:cubicBezTo>
                <a:lnTo>
                  <a:pt x="0" y="3953286"/>
                </a:lnTo>
                <a:lnTo>
                  <a:pt x="0" y="3952330"/>
                </a:lnTo>
                <a:close/>
                <a:moveTo>
                  <a:pt x="0" y="3883348"/>
                </a:moveTo>
                <a:lnTo>
                  <a:pt x="41323" y="3883813"/>
                </a:lnTo>
                <a:cubicBezTo>
                  <a:pt x="158151" y="3890889"/>
                  <a:pt x="274581" y="3915263"/>
                  <a:pt x="387445" y="3957052"/>
                </a:cubicBezTo>
                <a:cubicBezTo>
                  <a:pt x="688416" y="4068491"/>
                  <a:pt x="927974" y="4290420"/>
                  <a:pt x="1062002" y="4582059"/>
                </a:cubicBezTo>
                <a:cubicBezTo>
                  <a:pt x="1129016" y="4727878"/>
                  <a:pt x="1165624" y="4882368"/>
                  <a:pt x="1171548" y="5038025"/>
                </a:cubicBezTo>
                <a:lnTo>
                  <a:pt x="1170998" y="5086882"/>
                </a:lnTo>
                <a:lnTo>
                  <a:pt x="1152068" y="5086882"/>
                </a:lnTo>
                <a:lnTo>
                  <a:pt x="1149039" y="5086882"/>
                </a:lnTo>
                <a:lnTo>
                  <a:pt x="1137347" y="5086882"/>
                </a:lnTo>
                <a:lnTo>
                  <a:pt x="1138091" y="5047140"/>
                </a:lnTo>
                <a:cubicBezTo>
                  <a:pt x="1133535" y="4895444"/>
                  <a:pt x="1099178" y="4742235"/>
                  <a:pt x="1031920" y="4595884"/>
                </a:cubicBezTo>
                <a:cubicBezTo>
                  <a:pt x="846959" y="4193419"/>
                  <a:pt x="460595" y="3945993"/>
                  <a:pt x="46951" y="3918079"/>
                </a:cubicBezTo>
                <a:lnTo>
                  <a:pt x="0" y="3917200"/>
                </a:lnTo>
                <a:lnTo>
                  <a:pt x="0" y="3916193"/>
                </a:lnTo>
                <a:close/>
                <a:moveTo>
                  <a:pt x="165481" y="3420915"/>
                </a:moveTo>
                <a:lnTo>
                  <a:pt x="1500486" y="3420915"/>
                </a:lnTo>
                <a:cubicBezTo>
                  <a:pt x="1591879" y="3420915"/>
                  <a:pt x="1665967" y="3495003"/>
                  <a:pt x="1665967" y="3586396"/>
                </a:cubicBezTo>
                <a:lnTo>
                  <a:pt x="1665967" y="4921401"/>
                </a:lnTo>
                <a:cubicBezTo>
                  <a:pt x="1665967" y="4944250"/>
                  <a:pt x="1661337" y="4966016"/>
                  <a:pt x="1652963" y="4985814"/>
                </a:cubicBezTo>
                <a:lnTo>
                  <a:pt x="1652746" y="4986136"/>
                </a:lnTo>
                <a:lnTo>
                  <a:pt x="1652732" y="4986204"/>
                </a:lnTo>
                <a:cubicBezTo>
                  <a:pt x="1627708" y="5045369"/>
                  <a:pt x="1569124" y="5086882"/>
                  <a:pt x="1500844" y="5086882"/>
                </a:cubicBezTo>
                <a:lnTo>
                  <a:pt x="1500486" y="5086882"/>
                </a:lnTo>
                <a:lnTo>
                  <a:pt x="1188204" y="5086882"/>
                </a:lnTo>
                <a:lnTo>
                  <a:pt x="1185181" y="5086882"/>
                </a:lnTo>
                <a:lnTo>
                  <a:pt x="1173798" y="5086882"/>
                </a:lnTo>
                <a:lnTo>
                  <a:pt x="1174533" y="5046353"/>
                </a:lnTo>
                <a:cubicBezTo>
                  <a:pt x="1169740" y="4889955"/>
                  <a:pt x="1134204" y="4731914"/>
                  <a:pt x="1064754" y="4580794"/>
                </a:cubicBezTo>
                <a:cubicBezTo>
                  <a:pt x="873767" y="4165215"/>
                  <a:pt x="476026" y="3910176"/>
                  <a:pt x="49662" y="3881633"/>
                </a:cubicBezTo>
                <a:lnTo>
                  <a:pt x="0" y="3880732"/>
                </a:lnTo>
                <a:lnTo>
                  <a:pt x="0" y="3880055"/>
                </a:lnTo>
                <a:lnTo>
                  <a:pt x="0" y="3586819"/>
                </a:lnTo>
                <a:lnTo>
                  <a:pt x="0" y="3586396"/>
                </a:lnTo>
                <a:cubicBezTo>
                  <a:pt x="0" y="3495003"/>
                  <a:pt x="74088" y="3420915"/>
                  <a:pt x="165481" y="3420915"/>
                </a:cubicBezTo>
                <a:close/>
                <a:moveTo>
                  <a:pt x="1858820" y="3420914"/>
                </a:moveTo>
                <a:lnTo>
                  <a:pt x="2396443" y="3420914"/>
                </a:lnTo>
                <a:cubicBezTo>
                  <a:pt x="2474032" y="3420914"/>
                  <a:pt x="2536931" y="3483813"/>
                  <a:pt x="2536931" y="3561402"/>
                </a:cubicBezTo>
                <a:lnTo>
                  <a:pt x="2536931" y="4099025"/>
                </a:lnTo>
                <a:cubicBezTo>
                  <a:pt x="2536931" y="4176614"/>
                  <a:pt x="2474032" y="4239513"/>
                  <a:pt x="2396443" y="4239513"/>
                </a:cubicBezTo>
                <a:lnTo>
                  <a:pt x="1858820" y="4239513"/>
                </a:lnTo>
                <a:cubicBezTo>
                  <a:pt x="1781231" y="4239513"/>
                  <a:pt x="1718332" y="4176614"/>
                  <a:pt x="1718332" y="4099025"/>
                </a:cubicBezTo>
                <a:lnTo>
                  <a:pt x="1718332" y="3561402"/>
                </a:lnTo>
                <a:cubicBezTo>
                  <a:pt x="1718332" y="3483813"/>
                  <a:pt x="1781231" y="3420914"/>
                  <a:pt x="1858820" y="3420914"/>
                </a:cubicBezTo>
                <a:close/>
                <a:moveTo>
                  <a:pt x="3578802" y="1410103"/>
                </a:moveTo>
                <a:lnTo>
                  <a:pt x="3694248" y="1410103"/>
                </a:lnTo>
                <a:lnTo>
                  <a:pt x="3695638" y="1410702"/>
                </a:lnTo>
                <a:cubicBezTo>
                  <a:pt x="3816619" y="1456783"/>
                  <a:pt x="3944981" y="1487776"/>
                  <a:pt x="4078413" y="1501369"/>
                </a:cubicBezTo>
                <a:lnTo>
                  <a:pt x="4232980" y="1509200"/>
                </a:lnTo>
                <a:lnTo>
                  <a:pt x="4232980" y="1554928"/>
                </a:lnTo>
                <a:lnTo>
                  <a:pt x="4073749" y="1546860"/>
                </a:lnTo>
                <a:cubicBezTo>
                  <a:pt x="3936289" y="1532856"/>
                  <a:pt x="3804051" y="1500926"/>
                  <a:pt x="3679417" y="1453452"/>
                </a:cubicBezTo>
                <a:close/>
                <a:moveTo>
                  <a:pt x="3709146" y="1362239"/>
                </a:moveTo>
                <a:lnTo>
                  <a:pt x="3713334" y="1364043"/>
                </a:lnTo>
                <a:cubicBezTo>
                  <a:pt x="3830328" y="1408603"/>
                  <a:pt x="3954462" y="1438572"/>
                  <a:pt x="4083501" y="1451716"/>
                </a:cubicBezTo>
                <a:lnTo>
                  <a:pt x="4232980" y="1459288"/>
                </a:lnTo>
                <a:lnTo>
                  <a:pt x="4232980" y="1505017"/>
                </a:lnTo>
                <a:lnTo>
                  <a:pt x="4078836" y="1497208"/>
                </a:lnTo>
                <a:cubicBezTo>
                  <a:pt x="3990125" y="1488172"/>
                  <a:pt x="3903662" y="1471423"/>
                  <a:pt x="3820129" y="1447646"/>
                </a:cubicBezTo>
                <a:lnTo>
                  <a:pt x="3707078" y="1410103"/>
                </a:lnTo>
                <a:lnTo>
                  <a:pt x="3709146" y="1410103"/>
                </a:lnTo>
                <a:close/>
                <a:moveTo>
                  <a:pt x="3709146" y="1307929"/>
                </a:moveTo>
                <a:lnTo>
                  <a:pt x="3731069" y="1317374"/>
                </a:lnTo>
                <a:cubicBezTo>
                  <a:pt x="3806405" y="1346069"/>
                  <a:pt x="3884805" y="1368501"/>
                  <a:pt x="3965630" y="1384029"/>
                </a:cubicBezTo>
                <a:lnTo>
                  <a:pt x="4031040" y="1393621"/>
                </a:lnTo>
                <a:lnTo>
                  <a:pt x="4075862" y="1412924"/>
                </a:lnTo>
                <a:cubicBezTo>
                  <a:pt x="4107850" y="1421545"/>
                  <a:pt x="4141861" y="1425872"/>
                  <a:pt x="4177896" y="1425872"/>
                </a:cubicBezTo>
                <a:lnTo>
                  <a:pt x="4232980" y="1419989"/>
                </a:lnTo>
                <a:lnTo>
                  <a:pt x="4232980" y="1455105"/>
                </a:lnTo>
                <a:lnTo>
                  <a:pt x="4083940" y="1447553"/>
                </a:lnTo>
                <a:cubicBezTo>
                  <a:pt x="3955279" y="1434446"/>
                  <a:pt x="3831505" y="1404559"/>
                  <a:pt x="3714847" y="1360123"/>
                </a:cubicBezTo>
                <a:lnTo>
                  <a:pt x="3709146" y="1357667"/>
                </a:lnTo>
                <a:close/>
                <a:moveTo>
                  <a:pt x="3709146" y="1253647"/>
                </a:moveTo>
                <a:lnTo>
                  <a:pt x="3748765" y="1270715"/>
                </a:lnTo>
                <a:cubicBezTo>
                  <a:pt x="3785104" y="1284555"/>
                  <a:pt x="3822182" y="1296885"/>
                  <a:pt x="3859923" y="1307627"/>
                </a:cubicBezTo>
                <a:lnTo>
                  <a:pt x="3922484" y="1322509"/>
                </a:lnTo>
                <a:lnTo>
                  <a:pt x="3985967" y="1374210"/>
                </a:lnTo>
                <a:lnTo>
                  <a:pt x="4016173" y="1387218"/>
                </a:lnTo>
                <a:lnTo>
                  <a:pt x="3966414" y="1379922"/>
                </a:lnTo>
                <a:cubicBezTo>
                  <a:pt x="3885826" y="1364440"/>
                  <a:pt x="3807657" y="1342076"/>
                  <a:pt x="3732543" y="1313466"/>
                </a:cubicBezTo>
                <a:lnTo>
                  <a:pt x="3709146" y="1303386"/>
                </a:lnTo>
                <a:close/>
                <a:moveTo>
                  <a:pt x="3205944" y="1238305"/>
                </a:moveTo>
                <a:lnTo>
                  <a:pt x="3299404" y="1310888"/>
                </a:lnTo>
                <a:cubicBezTo>
                  <a:pt x="3520917" y="1468530"/>
                  <a:pt x="3783761" y="1571698"/>
                  <a:pt x="4068222" y="1600676"/>
                </a:cubicBezTo>
                <a:lnTo>
                  <a:pt x="4232980" y="1609023"/>
                </a:lnTo>
                <a:lnTo>
                  <a:pt x="4232980" y="1654750"/>
                </a:lnTo>
                <a:lnTo>
                  <a:pt x="4068172" y="1646720"/>
                </a:lnTo>
                <a:cubicBezTo>
                  <a:pt x="3782440" y="1618722"/>
                  <a:pt x="3512230" y="1518086"/>
                  <a:pt x="3279279" y="1353814"/>
                </a:cubicBezTo>
                <a:lnTo>
                  <a:pt x="3205944" y="1297229"/>
                </a:lnTo>
                <a:close/>
                <a:moveTo>
                  <a:pt x="4208211" y="1208478"/>
                </a:moveTo>
                <a:lnTo>
                  <a:pt x="4225566" y="1209357"/>
                </a:lnTo>
                <a:lnTo>
                  <a:pt x="4220161" y="1209994"/>
                </a:lnTo>
                <a:close/>
                <a:moveTo>
                  <a:pt x="3709146" y="1199336"/>
                </a:moveTo>
                <a:lnTo>
                  <a:pt x="3766500" y="1224045"/>
                </a:lnTo>
                <a:lnTo>
                  <a:pt x="3872708" y="1259318"/>
                </a:lnTo>
                <a:lnTo>
                  <a:pt x="3911120" y="1313254"/>
                </a:lnTo>
                <a:lnTo>
                  <a:pt x="3915025" y="1316435"/>
                </a:lnTo>
                <a:lnTo>
                  <a:pt x="3861092" y="1303605"/>
                </a:lnTo>
                <a:cubicBezTo>
                  <a:pt x="3823468" y="1292896"/>
                  <a:pt x="3786505" y="1280605"/>
                  <a:pt x="3750278" y="1266807"/>
                </a:cubicBezTo>
                <a:lnTo>
                  <a:pt x="3709146" y="1249087"/>
                </a:lnTo>
                <a:close/>
                <a:moveTo>
                  <a:pt x="3205944" y="1172580"/>
                </a:moveTo>
                <a:lnTo>
                  <a:pt x="3224355" y="1189518"/>
                </a:lnTo>
                <a:cubicBezTo>
                  <a:pt x="3291281" y="1246127"/>
                  <a:pt x="3363011" y="1297224"/>
                  <a:pt x="3438838" y="1342103"/>
                </a:cubicBezTo>
                <a:lnTo>
                  <a:pt x="3469300" y="1358430"/>
                </a:lnTo>
                <a:lnTo>
                  <a:pt x="3469300" y="1410103"/>
                </a:lnTo>
                <a:lnTo>
                  <a:pt x="3568183" y="1410103"/>
                </a:lnTo>
                <a:lnTo>
                  <a:pt x="3677904" y="1457371"/>
                </a:lnTo>
                <a:cubicBezTo>
                  <a:pt x="3802875" y="1504969"/>
                  <a:pt x="3935473" y="1536982"/>
                  <a:pt x="4073310" y="1551022"/>
                </a:cubicBezTo>
                <a:lnTo>
                  <a:pt x="4232980" y="1559111"/>
                </a:lnTo>
                <a:lnTo>
                  <a:pt x="4232980" y="1604840"/>
                </a:lnTo>
                <a:lnTo>
                  <a:pt x="4068645" y="1596515"/>
                </a:lnTo>
                <a:cubicBezTo>
                  <a:pt x="3784915" y="1567613"/>
                  <a:pt x="3522751" y="1464716"/>
                  <a:pt x="3301813" y="1307484"/>
                </a:cubicBezTo>
                <a:lnTo>
                  <a:pt x="3205944" y="1233032"/>
                </a:lnTo>
                <a:close/>
                <a:moveTo>
                  <a:pt x="4091573" y="1150497"/>
                </a:moveTo>
                <a:lnTo>
                  <a:pt x="4114079" y="1153797"/>
                </a:lnTo>
                <a:lnTo>
                  <a:pt x="4232980" y="1159821"/>
                </a:lnTo>
                <a:lnTo>
                  <a:pt x="4232980" y="1205550"/>
                </a:lnTo>
                <a:lnTo>
                  <a:pt x="4169720" y="1202345"/>
                </a:lnTo>
                <a:lnTo>
                  <a:pt x="4132419" y="1186535"/>
                </a:lnTo>
                <a:cubicBezTo>
                  <a:pt x="4119380" y="1178716"/>
                  <a:pt x="4107753" y="1169454"/>
                  <a:pt x="4097556" y="1158766"/>
                </a:cubicBezTo>
                <a:close/>
                <a:moveTo>
                  <a:pt x="3709146" y="1145054"/>
                </a:moveTo>
                <a:lnTo>
                  <a:pt x="3784195" y="1177386"/>
                </a:lnTo>
                <a:lnTo>
                  <a:pt x="3840214" y="1195988"/>
                </a:lnTo>
                <a:lnTo>
                  <a:pt x="3854289" y="1233454"/>
                </a:lnTo>
                <a:lnTo>
                  <a:pt x="3868604" y="1253555"/>
                </a:lnTo>
                <a:lnTo>
                  <a:pt x="3767974" y="1220137"/>
                </a:lnTo>
                <a:lnTo>
                  <a:pt x="3709146" y="1194793"/>
                </a:lnTo>
                <a:close/>
                <a:moveTo>
                  <a:pt x="3205944" y="1104816"/>
                </a:moveTo>
                <a:lnTo>
                  <a:pt x="3256564" y="1151386"/>
                </a:lnTo>
                <a:cubicBezTo>
                  <a:pt x="3321355" y="1206191"/>
                  <a:pt x="3390796" y="1255659"/>
                  <a:pt x="3464204" y="1299107"/>
                </a:cubicBezTo>
                <a:lnTo>
                  <a:pt x="3469300" y="1301839"/>
                </a:lnTo>
                <a:lnTo>
                  <a:pt x="3469300" y="1353657"/>
                </a:lnTo>
                <a:lnTo>
                  <a:pt x="3440993" y="1338484"/>
                </a:lnTo>
                <a:cubicBezTo>
                  <a:pt x="3365369" y="1293723"/>
                  <a:pt x="3293830" y="1242760"/>
                  <a:pt x="3227081" y="1186300"/>
                </a:cubicBezTo>
                <a:lnTo>
                  <a:pt x="3205944" y="1166854"/>
                </a:lnTo>
                <a:close/>
                <a:moveTo>
                  <a:pt x="4061080" y="1095623"/>
                </a:moveTo>
                <a:lnTo>
                  <a:pt x="4119183" y="1104144"/>
                </a:lnTo>
                <a:lnTo>
                  <a:pt x="4232980" y="1109910"/>
                </a:lnTo>
                <a:lnTo>
                  <a:pt x="4232980" y="1155638"/>
                </a:lnTo>
                <a:lnTo>
                  <a:pt x="4114517" y="1149635"/>
                </a:lnTo>
                <a:lnTo>
                  <a:pt x="4088151" y="1145768"/>
                </a:lnTo>
                <a:lnTo>
                  <a:pt x="4071269" y="1122439"/>
                </a:lnTo>
                <a:close/>
                <a:moveTo>
                  <a:pt x="3709146" y="1090742"/>
                </a:moveTo>
                <a:lnTo>
                  <a:pt x="3801930" y="1130717"/>
                </a:lnTo>
                <a:lnTo>
                  <a:pt x="3818236" y="1136132"/>
                </a:lnTo>
                <a:lnTo>
                  <a:pt x="3818448" y="1138046"/>
                </a:lnTo>
                <a:lnTo>
                  <a:pt x="3838322" y="1190949"/>
                </a:lnTo>
                <a:lnTo>
                  <a:pt x="3785709" y="1173478"/>
                </a:lnTo>
                <a:lnTo>
                  <a:pt x="3709146" y="1140495"/>
                </a:lnTo>
                <a:close/>
                <a:moveTo>
                  <a:pt x="4050825" y="1043722"/>
                </a:moveTo>
                <a:lnTo>
                  <a:pt x="4124270" y="1054491"/>
                </a:lnTo>
                <a:lnTo>
                  <a:pt x="4232980" y="1059998"/>
                </a:lnTo>
                <a:lnTo>
                  <a:pt x="4232980" y="1105727"/>
                </a:lnTo>
                <a:lnTo>
                  <a:pt x="4119605" y="1099983"/>
                </a:lnTo>
                <a:lnTo>
                  <a:pt x="4059381" y="1091152"/>
                </a:lnTo>
                <a:lnTo>
                  <a:pt x="4054793" y="1079078"/>
                </a:lnTo>
                <a:close/>
                <a:moveTo>
                  <a:pt x="3205944" y="1037120"/>
                </a:moveTo>
                <a:lnTo>
                  <a:pt x="3288735" y="1113286"/>
                </a:lnTo>
                <a:cubicBezTo>
                  <a:pt x="3320062" y="1139784"/>
                  <a:pt x="3352513" y="1164992"/>
                  <a:pt x="3386006" y="1188827"/>
                </a:cubicBezTo>
                <a:lnTo>
                  <a:pt x="3469300" y="1242981"/>
                </a:lnTo>
                <a:lnTo>
                  <a:pt x="3469300" y="1297108"/>
                </a:lnTo>
                <a:lnTo>
                  <a:pt x="3466317" y="1295509"/>
                </a:lnTo>
                <a:cubicBezTo>
                  <a:pt x="3393112" y="1252183"/>
                  <a:pt x="3323863" y="1202852"/>
                  <a:pt x="3259252" y="1148200"/>
                </a:cubicBezTo>
                <a:lnTo>
                  <a:pt x="3205944" y="1099157"/>
                </a:lnTo>
                <a:close/>
                <a:moveTo>
                  <a:pt x="3709146" y="1033348"/>
                </a:moveTo>
                <a:lnTo>
                  <a:pt x="3728523" y="1044809"/>
                </a:lnTo>
                <a:lnTo>
                  <a:pt x="3812111" y="1080820"/>
                </a:lnTo>
                <a:lnTo>
                  <a:pt x="3817730" y="1131566"/>
                </a:lnTo>
                <a:lnTo>
                  <a:pt x="3803405" y="1126809"/>
                </a:lnTo>
                <a:lnTo>
                  <a:pt x="3709146" y="1086201"/>
                </a:lnTo>
                <a:close/>
                <a:moveTo>
                  <a:pt x="3709146" y="975555"/>
                </a:moveTo>
                <a:lnTo>
                  <a:pt x="3750163" y="999819"/>
                </a:lnTo>
                <a:lnTo>
                  <a:pt x="3807139" y="1024367"/>
                </a:lnTo>
                <a:lnTo>
                  <a:pt x="3806500" y="1030140"/>
                </a:lnTo>
                <a:lnTo>
                  <a:pt x="3811580" y="1076019"/>
                </a:lnTo>
                <a:lnTo>
                  <a:pt x="3730365" y="1041027"/>
                </a:lnTo>
                <a:lnTo>
                  <a:pt x="3709146" y="1028475"/>
                </a:lnTo>
                <a:close/>
                <a:moveTo>
                  <a:pt x="3207467" y="963924"/>
                </a:moveTo>
                <a:lnTo>
                  <a:pt x="3233504" y="994711"/>
                </a:lnTo>
                <a:cubicBezTo>
                  <a:pt x="3289519" y="1050726"/>
                  <a:pt x="3350198" y="1102077"/>
                  <a:pt x="3414901" y="1148124"/>
                </a:cubicBezTo>
                <a:lnTo>
                  <a:pt x="3469300" y="1183492"/>
                </a:lnTo>
                <a:lnTo>
                  <a:pt x="3469300" y="1237960"/>
                </a:lnTo>
                <a:lnTo>
                  <a:pt x="3388457" y="1185397"/>
                </a:lnTo>
                <a:cubicBezTo>
                  <a:pt x="3355059" y="1161629"/>
                  <a:pt x="3322700" y="1136491"/>
                  <a:pt x="3291462" y="1110068"/>
                </a:cubicBezTo>
                <a:lnTo>
                  <a:pt x="3205944" y="1031392"/>
                </a:lnTo>
                <a:lnTo>
                  <a:pt x="3205944" y="976939"/>
                </a:lnTo>
                <a:close/>
                <a:moveTo>
                  <a:pt x="3708341" y="917330"/>
                </a:moveTo>
                <a:lnTo>
                  <a:pt x="3771762" y="954845"/>
                </a:lnTo>
                <a:lnTo>
                  <a:pt x="3813096" y="970570"/>
                </a:lnTo>
                <a:lnTo>
                  <a:pt x="3807619" y="1020031"/>
                </a:lnTo>
                <a:lnTo>
                  <a:pt x="3751964" y="996054"/>
                </a:lnTo>
                <a:lnTo>
                  <a:pt x="3709146" y="970725"/>
                </a:lnTo>
                <a:lnTo>
                  <a:pt x="3709146" y="923739"/>
                </a:lnTo>
                <a:close/>
                <a:moveTo>
                  <a:pt x="3223985" y="906505"/>
                </a:moveTo>
                <a:lnTo>
                  <a:pt x="3268763" y="959451"/>
                </a:lnTo>
                <a:cubicBezTo>
                  <a:pt x="3322800" y="1013488"/>
                  <a:pt x="3381336" y="1063025"/>
                  <a:pt x="3443755" y="1107445"/>
                </a:cubicBezTo>
                <a:lnTo>
                  <a:pt x="3469300" y="1124054"/>
                </a:lnTo>
                <a:lnTo>
                  <a:pt x="3469300" y="1178522"/>
                </a:lnTo>
                <a:lnTo>
                  <a:pt x="3417310" y="1144720"/>
                </a:lnTo>
                <a:cubicBezTo>
                  <a:pt x="3352799" y="1098810"/>
                  <a:pt x="3292300" y="1047612"/>
                  <a:pt x="3236452" y="991764"/>
                </a:cubicBezTo>
                <a:lnTo>
                  <a:pt x="3208128" y="958273"/>
                </a:lnTo>
                <a:lnTo>
                  <a:pt x="3210263" y="940020"/>
                </a:lnTo>
                <a:cubicBezTo>
                  <a:pt x="3213138" y="928418"/>
                  <a:pt x="3217441" y="917522"/>
                  <a:pt x="3223158" y="907330"/>
                </a:cubicBezTo>
                <a:close/>
                <a:moveTo>
                  <a:pt x="3259314" y="871252"/>
                </a:moveTo>
                <a:lnTo>
                  <a:pt x="3304058" y="924158"/>
                </a:lnTo>
                <a:lnTo>
                  <a:pt x="3469300" y="1063908"/>
                </a:lnTo>
                <a:lnTo>
                  <a:pt x="3469300" y="1119057"/>
                </a:lnTo>
                <a:lnTo>
                  <a:pt x="3446206" y="1104042"/>
                </a:lnTo>
                <a:cubicBezTo>
                  <a:pt x="3383977" y="1059759"/>
                  <a:pt x="3325619" y="1010375"/>
                  <a:pt x="3271746" y="956504"/>
                </a:cubicBezTo>
                <a:lnTo>
                  <a:pt x="3226953" y="903543"/>
                </a:lnTo>
                <a:close/>
                <a:moveTo>
                  <a:pt x="3377870" y="850922"/>
                </a:moveTo>
                <a:lnTo>
                  <a:pt x="3390711" y="853217"/>
                </a:lnTo>
                <a:cubicBezTo>
                  <a:pt x="3406255" y="859354"/>
                  <a:pt x="3420161" y="868552"/>
                  <a:pt x="3432429" y="880794"/>
                </a:cubicBezTo>
                <a:lnTo>
                  <a:pt x="3456062" y="917051"/>
                </a:lnTo>
                <a:close/>
                <a:moveTo>
                  <a:pt x="4221703" y="850285"/>
                </a:moveTo>
                <a:lnTo>
                  <a:pt x="4232980" y="851686"/>
                </a:lnTo>
                <a:lnTo>
                  <a:pt x="4232980" y="1055815"/>
                </a:lnTo>
                <a:lnTo>
                  <a:pt x="4124709" y="1050329"/>
                </a:lnTo>
                <a:lnTo>
                  <a:pt x="4050343" y="1039422"/>
                </a:lnTo>
                <a:lnTo>
                  <a:pt x="4049301" y="1030140"/>
                </a:lnTo>
                <a:cubicBezTo>
                  <a:pt x="4049301" y="995656"/>
                  <a:pt x="4056881" y="965018"/>
                  <a:pt x="4072040" y="937841"/>
                </a:cubicBezTo>
                <a:cubicBezTo>
                  <a:pt x="4087199" y="910792"/>
                  <a:pt x="4107496" y="889384"/>
                  <a:pt x="4133190" y="873744"/>
                </a:cubicBezTo>
                <a:cubicBezTo>
                  <a:pt x="4158754" y="858105"/>
                  <a:pt x="4188302" y="850285"/>
                  <a:pt x="4221703" y="850285"/>
                </a:cubicBezTo>
                <a:close/>
                <a:moveTo>
                  <a:pt x="3304609" y="847859"/>
                </a:moveTo>
                <a:lnTo>
                  <a:pt x="3339316" y="888898"/>
                </a:lnTo>
                <a:lnTo>
                  <a:pt x="3469300" y="998828"/>
                </a:lnTo>
                <a:lnTo>
                  <a:pt x="3469300" y="1058468"/>
                </a:lnTo>
                <a:lnTo>
                  <a:pt x="3307004" y="921210"/>
                </a:lnTo>
                <a:lnTo>
                  <a:pt x="3262264" y="868308"/>
                </a:lnTo>
                <a:lnTo>
                  <a:pt x="3270177" y="860411"/>
                </a:lnTo>
                <a:cubicBezTo>
                  <a:pt x="3280069" y="854963"/>
                  <a:pt x="3290764" y="850861"/>
                  <a:pt x="3302262" y="848121"/>
                </a:cubicBezTo>
                <a:close/>
                <a:moveTo>
                  <a:pt x="3339163" y="844003"/>
                </a:moveTo>
                <a:lnTo>
                  <a:pt x="3371356" y="849757"/>
                </a:lnTo>
                <a:lnTo>
                  <a:pt x="3374610" y="853605"/>
                </a:lnTo>
                <a:lnTo>
                  <a:pt x="3460606" y="926334"/>
                </a:lnTo>
                <a:lnTo>
                  <a:pt x="3469300" y="976939"/>
                </a:lnTo>
                <a:lnTo>
                  <a:pt x="3469300" y="993354"/>
                </a:lnTo>
                <a:lnTo>
                  <a:pt x="3342298" y="885951"/>
                </a:lnTo>
                <a:lnTo>
                  <a:pt x="3309610" y="847301"/>
                </a:lnTo>
                <a:close/>
                <a:moveTo>
                  <a:pt x="1572102" y="843874"/>
                </a:moveTo>
                <a:cubicBezTo>
                  <a:pt x="1604476" y="843874"/>
                  <a:pt x="1634537" y="851181"/>
                  <a:pt x="1659074" y="865795"/>
                </a:cubicBezTo>
                <a:cubicBezTo>
                  <a:pt x="1683611" y="880409"/>
                  <a:pt x="1702367" y="900151"/>
                  <a:pt x="1715470" y="925277"/>
                </a:cubicBezTo>
                <a:cubicBezTo>
                  <a:pt x="1728574" y="950275"/>
                  <a:pt x="1734997" y="978477"/>
                  <a:pt x="1734997" y="1009756"/>
                </a:cubicBezTo>
                <a:cubicBezTo>
                  <a:pt x="1734997" y="1041035"/>
                  <a:pt x="1728446" y="1068981"/>
                  <a:pt x="1715470" y="1093466"/>
                </a:cubicBezTo>
                <a:cubicBezTo>
                  <a:pt x="1702367" y="1117951"/>
                  <a:pt x="1683611" y="1137565"/>
                  <a:pt x="1659074" y="1152179"/>
                </a:cubicBezTo>
                <a:lnTo>
                  <a:pt x="1659074" y="1152051"/>
                </a:lnTo>
                <a:cubicBezTo>
                  <a:pt x="1634537" y="1166665"/>
                  <a:pt x="1605503" y="1173972"/>
                  <a:pt x="1572102" y="1173972"/>
                </a:cubicBezTo>
                <a:cubicBezTo>
                  <a:pt x="1538701" y="1173972"/>
                  <a:pt x="1509667" y="1166665"/>
                  <a:pt x="1485130" y="1152051"/>
                </a:cubicBezTo>
                <a:cubicBezTo>
                  <a:pt x="1460593" y="1137437"/>
                  <a:pt x="1441452" y="1117438"/>
                  <a:pt x="1427963" y="1091800"/>
                </a:cubicBezTo>
                <a:cubicBezTo>
                  <a:pt x="1414346" y="1066289"/>
                  <a:pt x="1407537" y="1038856"/>
                  <a:pt x="1407537" y="1009756"/>
                </a:cubicBezTo>
                <a:cubicBezTo>
                  <a:pt x="1407537" y="978477"/>
                  <a:pt x="1414346" y="950275"/>
                  <a:pt x="1427963" y="925277"/>
                </a:cubicBezTo>
                <a:cubicBezTo>
                  <a:pt x="1441580" y="900279"/>
                  <a:pt x="1460850" y="880409"/>
                  <a:pt x="1485901" y="865795"/>
                </a:cubicBezTo>
                <a:cubicBezTo>
                  <a:pt x="1510952" y="851181"/>
                  <a:pt x="1539729" y="843874"/>
                  <a:pt x="1572102" y="843874"/>
                </a:cubicBezTo>
                <a:close/>
                <a:moveTo>
                  <a:pt x="2476791" y="815929"/>
                </a:moveTo>
                <a:cubicBezTo>
                  <a:pt x="2512248" y="815929"/>
                  <a:pt x="2542309" y="823492"/>
                  <a:pt x="2566846" y="838619"/>
                </a:cubicBezTo>
                <a:cubicBezTo>
                  <a:pt x="2591383" y="853746"/>
                  <a:pt x="2609882" y="875667"/>
                  <a:pt x="2622472" y="904254"/>
                </a:cubicBezTo>
                <a:cubicBezTo>
                  <a:pt x="2627739" y="916176"/>
                  <a:pt x="2631721" y="929892"/>
                  <a:pt x="2634933" y="944506"/>
                </a:cubicBezTo>
                <a:lnTo>
                  <a:pt x="2302976" y="945404"/>
                </a:lnTo>
                <a:cubicBezTo>
                  <a:pt x="2306188" y="934507"/>
                  <a:pt x="2309914" y="923995"/>
                  <a:pt x="2314538" y="914381"/>
                </a:cubicBezTo>
                <a:cubicBezTo>
                  <a:pt x="2329697" y="883102"/>
                  <a:pt x="2351151" y="858873"/>
                  <a:pt x="2378772" y="841695"/>
                </a:cubicBezTo>
                <a:lnTo>
                  <a:pt x="2378900" y="841695"/>
                </a:lnTo>
                <a:cubicBezTo>
                  <a:pt x="2406520" y="824518"/>
                  <a:pt x="2439279" y="815929"/>
                  <a:pt x="2476791" y="815929"/>
                </a:cubicBezTo>
                <a:close/>
                <a:moveTo>
                  <a:pt x="1725619" y="700474"/>
                </a:moveTo>
                <a:lnTo>
                  <a:pt x="1725748" y="700555"/>
                </a:lnTo>
                <a:lnTo>
                  <a:pt x="1725619" y="700555"/>
                </a:lnTo>
                <a:close/>
                <a:moveTo>
                  <a:pt x="1526625" y="634407"/>
                </a:moveTo>
                <a:cubicBezTo>
                  <a:pt x="1456611" y="634407"/>
                  <a:pt x="1394433" y="650816"/>
                  <a:pt x="1340092" y="683633"/>
                </a:cubicBezTo>
                <a:cubicBezTo>
                  <a:pt x="1285751" y="716451"/>
                  <a:pt x="1242971" y="761318"/>
                  <a:pt x="1211626" y="818108"/>
                </a:cubicBezTo>
                <a:cubicBezTo>
                  <a:pt x="1180280" y="874897"/>
                  <a:pt x="1164607" y="938866"/>
                  <a:pt x="1164607" y="1009628"/>
                </a:cubicBezTo>
                <a:cubicBezTo>
                  <a:pt x="1164607" y="1080391"/>
                  <a:pt x="1180280" y="1143077"/>
                  <a:pt x="1211626" y="1200379"/>
                </a:cubicBezTo>
                <a:cubicBezTo>
                  <a:pt x="1242971" y="1257682"/>
                  <a:pt x="1285751" y="1303062"/>
                  <a:pt x="1340092" y="1336392"/>
                </a:cubicBezTo>
                <a:cubicBezTo>
                  <a:pt x="1394433" y="1369722"/>
                  <a:pt x="1456611" y="1386387"/>
                  <a:pt x="1526625" y="1386387"/>
                </a:cubicBezTo>
                <a:cubicBezTo>
                  <a:pt x="1577755" y="1386387"/>
                  <a:pt x="1624259" y="1376517"/>
                  <a:pt x="1666139" y="1356647"/>
                </a:cubicBezTo>
                <a:cubicBezTo>
                  <a:pt x="1686309" y="1347032"/>
                  <a:pt x="1704551" y="1335751"/>
                  <a:pt x="1720995" y="1322547"/>
                </a:cubicBezTo>
                <a:lnTo>
                  <a:pt x="1720995" y="1370620"/>
                </a:lnTo>
                <a:cubicBezTo>
                  <a:pt x="1720995" y="1423820"/>
                  <a:pt x="1704037" y="1464970"/>
                  <a:pt x="1670122" y="1494198"/>
                </a:cubicBezTo>
                <a:cubicBezTo>
                  <a:pt x="1636207" y="1523426"/>
                  <a:pt x="1589445" y="1538040"/>
                  <a:pt x="1529837" y="1538040"/>
                </a:cubicBezTo>
                <a:cubicBezTo>
                  <a:pt x="1481790" y="1538040"/>
                  <a:pt x="1440681" y="1529707"/>
                  <a:pt x="1406766" y="1513042"/>
                </a:cubicBezTo>
                <a:cubicBezTo>
                  <a:pt x="1372851" y="1496377"/>
                  <a:pt x="1342276" y="1471892"/>
                  <a:pt x="1315041" y="1439588"/>
                </a:cubicBezTo>
                <a:lnTo>
                  <a:pt x="1167690" y="1586625"/>
                </a:lnTo>
                <a:cubicBezTo>
                  <a:pt x="1204303" y="1638800"/>
                  <a:pt x="1254148" y="1679180"/>
                  <a:pt x="1317353" y="1707896"/>
                </a:cubicBezTo>
                <a:cubicBezTo>
                  <a:pt x="1380559" y="1736611"/>
                  <a:pt x="1453913" y="1750840"/>
                  <a:pt x="1537545" y="1750840"/>
                </a:cubicBezTo>
                <a:cubicBezTo>
                  <a:pt x="1621176" y="1750840"/>
                  <a:pt x="1691704" y="1734688"/>
                  <a:pt x="1755423" y="1702383"/>
                </a:cubicBezTo>
                <a:cubicBezTo>
                  <a:pt x="1819143" y="1670079"/>
                  <a:pt x="1869245" y="1625211"/>
                  <a:pt x="1905858" y="1567909"/>
                </a:cubicBezTo>
                <a:cubicBezTo>
                  <a:pt x="1942470" y="1510607"/>
                  <a:pt x="1960713" y="1442792"/>
                  <a:pt x="1960713" y="1364595"/>
                </a:cubicBezTo>
                <a:lnTo>
                  <a:pt x="1960713" y="650047"/>
                </a:lnTo>
                <a:lnTo>
                  <a:pt x="1725619" y="650047"/>
                </a:lnTo>
                <a:lnTo>
                  <a:pt x="1725619" y="700474"/>
                </a:lnTo>
                <a:lnTo>
                  <a:pt x="1666910" y="663379"/>
                </a:lnTo>
                <a:cubicBezTo>
                  <a:pt x="1625673" y="644150"/>
                  <a:pt x="1578911" y="634407"/>
                  <a:pt x="1526625" y="634407"/>
                </a:cubicBezTo>
                <a:close/>
                <a:moveTo>
                  <a:pt x="3172641" y="0"/>
                </a:moveTo>
                <a:lnTo>
                  <a:pt x="4068475" y="0"/>
                </a:lnTo>
                <a:cubicBezTo>
                  <a:pt x="4159329" y="0"/>
                  <a:pt x="4232980" y="73651"/>
                  <a:pt x="4232980" y="164505"/>
                </a:cubicBezTo>
                <a:lnTo>
                  <a:pt x="4232980" y="639917"/>
                </a:lnTo>
                <a:lnTo>
                  <a:pt x="4177896" y="634408"/>
                </a:lnTo>
                <a:cubicBezTo>
                  <a:pt x="4105826" y="634408"/>
                  <a:pt x="4041850" y="651586"/>
                  <a:pt x="3985967" y="686069"/>
                </a:cubicBezTo>
                <a:cubicBezTo>
                  <a:pt x="3930085" y="720425"/>
                  <a:pt x="3886149" y="767344"/>
                  <a:pt x="3854289" y="826825"/>
                </a:cubicBezTo>
                <a:cubicBezTo>
                  <a:pt x="3838360" y="856566"/>
                  <a:pt x="3826413" y="888358"/>
                  <a:pt x="3818448" y="922233"/>
                </a:cubicBezTo>
                <a:lnTo>
                  <a:pt x="3813572" y="966270"/>
                </a:lnTo>
                <a:lnTo>
                  <a:pt x="3773605" y="951063"/>
                </a:lnTo>
                <a:lnTo>
                  <a:pt x="3707680" y="912064"/>
                </a:lnTo>
                <a:lnTo>
                  <a:pt x="3699720" y="848650"/>
                </a:lnTo>
                <a:cubicBezTo>
                  <a:pt x="3693441" y="824678"/>
                  <a:pt x="3684031" y="801763"/>
                  <a:pt x="3671505" y="779906"/>
                </a:cubicBezTo>
                <a:cubicBezTo>
                  <a:pt x="3646454" y="736192"/>
                  <a:pt x="3612154" y="700939"/>
                  <a:pt x="3568861" y="674403"/>
                </a:cubicBezTo>
                <a:lnTo>
                  <a:pt x="3568732" y="674275"/>
                </a:lnTo>
                <a:cubicBezTo>
                  <a:pt x="3525311" y="647739"/>
                  <a:pt x="3475466" y="634407"/>
                  <a:pt x="3419069" y="634407"/>
                </a:cubicBezTo>
                <a:lnTo>
                  <a:pt x="3392541" y="637371"/>
                </a:lnTo>
                <a:lnTo>
                  <a:pt x="3368345" y="608762"/>
                </a:lnTo>
                <a:cubicBezTo>
                  <a:pt x="3264738" y="463182"/>
                  <a:pt x="3196932" y="290442"/>
                  <a:pt x="3177886" y="103503"/>
                </a:cubicBezTo>
                <a:close/>
                <a:moveTo>
                  <a:pt x="3122730" y="0"/>
                </a:moveTo>
                <a:lnTo>
                  <a:pt x="3168458" y="0"/>
                </a:lnTo>
                <a:lnTo>
                  <a:pt x="3173723" y="103942"/>
                </a:lnTo>
                <a:cubicBezTo>
                  <a:pt x="3192842" y="291636"/>
                  <a:pt x="3260907" y="465061"/>
                  <a:pt x="3364915" y="611213"/>
                </a:cubicBezTo>
                <a:lnTo>
                  <a:pt x="3387513" y="637933"/>
                </a:lnTo>
                <a:lnTo>
                  <a:pt x="3336610" y="643621"/>
                </a:lnTo>
                <a:lnTo>
                  <a:pt x="3333615" y="644722"/>
                </a:lnTo>
                <a:lnTo>
                  <a:pt x="3327641" y="637657"/>
                </a:lnTo>
                <a:cubicBezTo>
                  <a:pt x="3219164" y="485228"/>
                  <a:pt x="3148172" y="304356"/>
                  <a:pt x="3128232" y="108607"/>
                </a:cubicBezTo>
                <a:close/>
                <a:moveTo>
                  <a:pt x="3072819" y="0"/>
                </a:moveTo>
                <a:lnTo>
                  <a:pt x="3118547" y="0"/>
                </a:lnTo>
                <a:lnTo>
                  <a:pt x="3124071" y="109030"/>
                </a:lnTo>
                <a:cubicBezTo>
                  <a:pt x="3144087" y="305510"/>
                  <a:pt x="3215349" y="487062"/>
                  <a:pt x="3324238" y="640067"/>
                </a:cubicBezTo>
                <a:lnTo>
                  <a:pt x="3329465" y="646247"/>
                </a:lnTo>
                <a:lnTo>
                  <a:pt x="3284706" y="662695"/>
                </a:lnTo>
                <a:lnTo>
                  <a:pt x="3187188" y="497849"/>
                </a:lnTo>
                <a:cubicBezTo>
                  <a:pt x="3130075" y="379504"/>
                  <a:pt x="3092472" y="250053"/>
                  <a:pt x="3078580" y="113696"/>
                </a:cubicBezTo>
                <a:close/>
                <a:moveTo>
                  <a:pt x="3022907" y="0"/>
                </a:moveTo>
                <a:lnTo>
                  <a:pt x="3068636" y="0"/>
                </a:lnTo>
                <a:lnTo>
                  <a:pt x="3074418" y="114135"/>
                </a:lnTo>
                <a:cubicBezTo>
                  <a:pt x="3088358" y="250995"/>
                  <a:pt x="3126092" y="380919"/>
                  <a:pt x="3183406" y="499692"/>
                </a:cubicBezTo>
                <a:lnTo>
                  <a:pt x="3280698" y="664168"/>
                </a:lnTo>
                <a:lnTo>
                  <a:pt x="3261569" y="671198"/>
                </a:lnTo>
                <a:lnTo>
                  <a:pt x="3240559" y="685773"/>
                </a:lnTo>
                <a:lnTo>
                  <a:pt x="3142196" y="519490"/>
                </a:lnTo>
                <a:cubicBezTo>
                  <a:pt x="3082631" y="396054"/>
                  <a:pt x="3043414" y="261030"/>
                  <a:pt x="3028925" y="118800"/>
                </a:cubicBezTo>
                <a:close/>
                <a:moveTo>
                  <a:pt x="2972996" y="0"/>
                </a:moveTo>
                <a:lnTo>
                  <a:pt x="3018724" y="0"/>
                </a:lnTo>
                <a:lnTo>
                  <a:pt x="3024764" y="119223"/>
                </a:lnTo>
                <a:cubicBezTo>
                  <a:pt x="3039303" y="261941"/>
                  <a:pt x="3078658" y="397429"/>
                  <a:pt x="3138431" y="521291"/>
                </a:cubicBezTo>
                <a:lnTo>
                  <a:pt x="3237136" y="688148"/>
                </a:lnTo>
                <a:lnTo>
                  <a:pt x="3205944" y="709785"/>
                </a:lnTo>
                <a:lnTo>
                  <a:pt x="3205944" y="650047"/>
                </a:lnTo>
                <a:lnTo>
                  <a:pt x="3161654" y="650047"/>
                </a:lnTo>
                <a:lnTo>
                  <a:pt x="3097223" y="541130"/>
                </a:lnTo>
                <a:cubicBezTo>
                  <a:pt x="3035197" y="412602"/>
                  <a:pt x="2994360" y="272007"/>
                  <a:pt x="2979273" y="123903"/>
                </a:cubicBezTo>
                <a:close/>
                <a:moveTo>
                  <a:pt x="2923085" y="0"/>
                </a:moveTo>
                <a:lnTo>
                  <a:pt x="2968813" y="0"/>
                </a:lnTo>
                <a:lnTo>
                  <a:pt x="2975111" y="124326"/>
                </a:lnTo>
                <a:cubicBezTo>
                  <a:pt x="2990246" y="272917"/>
                  <a:pt x="3031215" y="413977"/>
                  <a:pt x="3093441" y="542931"/>
                </a:cubicBezTo>
                <a:lnTo>
                  <a:pt x="3156803" y="650047"/>
                </a:lnTo>
                <a:lnTo>
                  <a:pt x="3099036" y="650047"/>
                </a:lnTo>
                <a:lnTo>
                  <a:pt x="3052233" y="562729"/>
                </a:lnTo>
                <a:cubicBezTo>
                  <a:pt x="2987755" y="429113"/>
                  <a:pt x="2945303" y="282953"/>
                  <a:pt x="2929620" y="128992"/>
                </a:cubicBezTo>
                <a:close/>
                <a:moveTo>
                  <a:pt x="2873174" y="0"/>
                </a:moveTo>
                <a:lnTo>
                  <a:pt x="2918902" y="0"/>
                </a:lnTo>
                <a:lnTo>
                  <a:pt x="2925459" y="129415"/>
                </a:lnTo>
                <a:cubicBezTo>
                  <a:pt x="2941193" y="283863"/>
                  <a:pt x="2983782" y="430488"/>
                  <a:pt x="3048467" y="564531"/>
                </a:cubicBezTo>
                <a:lnTo>
                  <a:pt x="3094306" y="650047"/>
                </a:lnTo>
                <a:lnTo>
                  <a:pt x="3042464" y="650047"/>
                </a:lnTo>
                <a:lnTo>
                  <a:pt x="3007259" y="584370"/>
                </a:lnTo>
                <a:cubicBezTo>
                  <a:pt x="2940321" y="445662"/>
                  <a:pt x="2896249" y="293930"/>
                  <a:pt x="2879967" y="134096"/>
                </a:cubicBezTo>
                <a:close/>
                <a:moveTo>
                  <a:pt x="2823263" y="0"/>
                </a:moveTo>
                <a:lnTo>
                  <a:pt x="2868991" y="0"/>
                </a:lnTo>
                <a:lnTo>
                  <a:pt x="2875805" y="134519"/>
                </a:lnTo>
                <a:cubicBezTo>
                  <a:pt x="2892135" y="294841"/>
                  <a:pt x="2936338" y="447037"/>
                  <a:pt x="3003477" y="586171"/>
                </a:cubicBezTo>
                <a:lnTo>
                  <a:pt x="3037714" y="650047"/>
                </a:lnTo>
                <a:lnTo>
                  <a:pt x="2985894" y="650047"/>
                </a:lnTo>
                <a:lnTo>
                  <a:pt x="2962269" y="605970"/>
                </a:lnTo>
                <a:cubicBezTo>
                  <a:pt x="2892878" y="462173"/>
                  <a:pt x="2847192" y="304877"/>
                  <a:pt x="2830314" y="139185"/>
                </a:cubicBezTo>
                <a:close/>
                <a:moveTo>
                  <a:pt x="2773352" y="0"/>
                </a:moveTo>
                <a:lnTo>
                  <a:pt x="2819080" y="0"/>
                </a:lnTo>
                <a:lnTo>
                  <a:pt x="2826153" y="139608"/>
                </a:lnTo>
                <a:cubicBezTo>
                  <a:pt x="2843082" y="305787"/>
                  <a:pt x="2888905" y="463548"/>
                  <a:pt x="2958503" y="607771"/>
                </a:cubicBezTo>
                <a:lnTo>
                  <a:pt x="2981164" y="650047"/>
                </a:lnTo>
                <a:lnTo>
                  <a:pt x="2966097" y="650047"/>
                </a:lnTo>
                <a:lnTo>
                  <a:pt x="2966097" y="718612"/>
                </a:lnTo>
                <a:lnTo>
                  <a:pt x="2917295" y="627568"/>
                </a:lnTo>
                <a:cubicBezTo>
                  <a:pt x="2845445" y="478682"/>
                  <a:pt x="2798139" y="315821"/>
                  <a:pt x="2780662" y="144272"/>
                </a:cubicBezTo>
                <a:close/>
                <a:moveTo>
                  <a:pt x="2723441" y="0"/>
                </a:moveTo>
                <a:lnTo>
                  <a:pt x="2769169" y="0"/>
                </a:lnTo>
                <a:lnTo>
                  <a:pt x="2776500" y="144711"/>
                </a:lnTo>
                <a:cubicBezTo>
                  <a:pt x="2794025" y="316764"/>
                  <a:pt x="2841462" y="480096"/>
                  <a:pt x="2913513" y="629411"/>
                </a:cubicBezTo>
                <a:lnTo>
                  <a:pt x="2966097" y="727517"/>
                </a:lnTo>
                <a:lnTo>
                  <a:pt x="2966097" y="813255"/>
                </a:lnTo>
                <a:lnTo>
                  <a:pt x="2932706" y="761897"/>
                </a:lnTo>
                <a:cubicBezTo>
                  <a:pt x="2824390" y="578885"/>
                  <a:pt x="2753600" y="371154"/>
                  <a:pt x="2731008" y="149376"/>
                </a:cubicBezTo>
                <a:close/>
                <a:moveTo>
                  <a:pt x="2673530" y="0"/>
                </a:moveTo>
                <a:lnTo>
                  <a:pt x="2719258" y="0"/>
                </a:lnTo>
                <a:lnTo>
                  <a:pt x="2726847" y="149799"/>
                </a:lnTo>
                <a:cubicBezTo>
                  <a:pt x="2749502" y="372187"/>
                  <a:pt x="2820490" y="580492"/>
                  <a:pt x="2929109" y="764010"/>
                </a:cubicBezTo>
                <a:lnTo>
                  <a:pt x="2966097" y="820901"/>
                </a:lnTo>
                <a:lnTo>
                  <a:pt x="2966097" y="903508"/>
                </a:lnTo>
                <a:lnTo>
                  <a:pt x="2961437" y="897507"/>
                </a:lnTo>
                <a:cubicBezTo>
                  <a:pt x="2809076" y="683418"/>
                  <a:pt x="2709364" y="429385"/>
                  <a:pt x="2681356" y="154465"/>
                </a:cubicBezTo>
                <a:close/>
                <a:moveTo>
                  <a:pt x="2623619" y="0"/>
                </a:moveTo>
                <a:lnTo>
                  <a:pt x="2669347" y="0"/>
                </a:lnTo>
                <a:lnTo>
                  <a:pt x="2677194" y="154904"/>
                </a:lnTo>
                <a:cubicBezTo>
                  <a:pt x="2705274" y="430579"/>
                  <a:pt x="2805245" y="685297"/>
                  <a:pt x="2958007" y="899957"/>
                </a:cubicBezTo>
                <a:lnTo>
                  <a:pt x="2966097" y="910375"/>
                </a:lnTo>
                <a:lnTo>
                  <a:pt x="2966097" y="984817"/>
                </a:lnTo>
                <a:lnTo>
                  <a:pt x="2920732" y="926402"/>
                </a:lnTo>
                <a:cubicBezTo>
                  <a:pt x="2763502" y="705464"/>
                  <a:pt x="2660605" y="443299"/>
                  <a:pt x="2631703" y="159569"/>
                </a:cubicBezTo>
                <a:close/>
                <a:moveTo>
                  <a:pt x="2573699" y="0"/>
                </a:moveTo>
                <a:lnTo>
                  <a:pt x="2619436" y="0"/>
                </a:lnTo>
                <a:lnTo>
                  <a:pt x="2627542" y="159992"/>
                </a:lnTo>
                <a:cubicBezTo>
                  <a:pt x="2656520" y="444453"/>
                  <a:pt x="2759687" y="707298"/>
                  <a:pt x="2917329" y="928811"/>
                </a:cubicBezTo>
                <a:lnTo>
                  <a:pt x="2966097" y="991607"/>
                </a:lnTo>
                <a:lnTo>
                  <a:pt x="2966097" y="1066889"/>
                </a:lnTo>
                <a:lnTo>
                  <a:pt x="2961800" y="1062209"/>
                </a:lnTo>
                <a:cubicBezTo>
                  <a:pt x="2930927" y="1025556"/>
                  <a:pt x="2901781" y="987769"/>
                  <a:pt x="2874402" y="948946"/>
                </a:cubicBezTo>
                <a:lnTo>
                  <a:pt x="2844053" y="901730"/>
                </a:lnTo>
                <a:lnTo>
                  <a:pt x="2809647" y="815929"/>
                </a:lnTo>
                <a:cubicBezTo>
                  <a:pt x="2793204" y="787278"/>
                  <a:pt x="2773677" y="761735"/>
                  <a:pt x="2751083" y="739317"/>
                </a:cubicBezTo>
                <a:lnTo>
                  <a:pt x="2749426" y="738071"/>
                </a:lnTo>
                <a:lnTo>
                  <a:pt x="2731676" y="704401"/>
                </a:lnTo>
                <a:cubicBezTo>
                  <a:pt x="2651111" y="534163"/>
                  <a:pt x="2600162" y="350580"/>
                  <a:pt x="2581497" y="160068"/>
                </a:cubicBezTo>
                <a:close/>
                <a:moveTo>
                  <a:pt x="1022332" y="0"/>
                </a:moveTo>
                <a:lnTo>
                  <a:pt x="2569524" y="0"/>
                </a:lnTo>
                <a:lnTo>
                  <a:pt x="2577873" y="165330"/>
                </a:lnTo>
                <a:cubicBezTo>
                  <a:pt x="2597753" y="361082"/>
                  <a:pt x="2651568" y="546801"/>
                  <a:pt x="2733343" y="716512"/>
                </a:cubicBezTo>
                <a:lnTo>
                  <a:pt x="2741825" y="732357"/>
                </a:lnTo>
                <a:lnTo>
                  <a:pt x="2674115" y="681454"/>
                </a:lnTo>
                <a:lnTo>
                  <a:pt x="2674372" y="681326"/>
                </a:lnTo>
                <a:cubicBezTo>
                  <a:pt x="2616948" y="649021"/>
                  <a:pt x="2550531" y="632869"/>
                  <a:pt x="2475378" y="632869"/>
                </a:cubicBezTo>
                <a:cubicBezTo>
                  <a:pt x="2400225" y="632869"/>
                  <a:pt x="2328541" y="650047"/>
                  <a:pt x="2266877" y="684531"/>
                </a:cubicBezTo>
                <a:cubicBezTo>
                  <a:pt x="2205213" y="718887"/>
                  <a:pt x="2156396" y="766062"/>
                  <a:pt x="2120297" y="826056"/>
                </a:cubicBezTo>
                <a:cubicBezTo>
                  <a:pt x="2084198" y="886050"/>
                  <a:pt x="2066213" y="953993"/>
                  <a:pt x="2066213" y="1030139"/>
                </a:cubicBezTo>
                <a:cubicBezTo>
                  <a:pt x="2066213" y="1106286"/>
                  <a:pt x="2084455" y="1174613"/>
                  <a:pt x="2121068" y="1234992"/>
                </a:cubicBezTo>
                <a:cubicBezTo>
                  <a:pt x="2157681" y="1295499"/>
                  <a:pt x="2208040" y="1342674"/>
                  <a:pt x="2272273" y="1376517"/>
                </a:cubicBezTo>
                <a:cubicBezTo>
                  <a:pt x="2336506" y="1410360"/>
                  <a:pt x="2409989" y="1427281"/>
                  <a:pt x="2492464" y="1427281"/>
                </a:cubicBezTo>
                <a:cubicBezTo>
                  <a:pt x="2556183" y="1427281"/>
                  <a:pt x="2614764" y="1416385"/>
                  <a:pt x="2667949" y="1394464"/>
                </a:cubicBezTo>
                <a:cubicBezTo>
                  <a:pt x="2721263" y="1372543"/>
                  <a:pt x="2766740" y="1339725"/>
                  <a:pt x="2804252" y="1295883"/>
                </a:cubicBezTo>
                <a:lnTo>
                  <a:pt x="2672574" y="1164486"/>
                </a:lnTo>
                <a:cubicBezTo>
                  <a:pt x="2649578" y="1190509"/>
                  <a:pt x="2622986" y="1210122"/>
                  <a:pt x="2592668" y="1223198"/>
                </a:cubicBezTo>
                <a:cubicBezTo>
                  <a:pt x="2562350" y="1236274"/>
                  <a:pt x="2528435" y="1242811"/>
                  <a:pt x="2490794" y="1242811"/>
                </a:cubicBezTo>
                <a:cubicBezTo>
                  <a:pt x="2450070" y="1242811"/>
                  <a:pt x="2414742" y="1234223"/>
                  <a:pt x="2384938" y="1217045"/>
                </a:cubicBezTo>
                <a:cubicBezTo>
                  <a:pt x="2355134" y="1199867"/>
                  <a:pt x="2332138" y="1175382"/>
                  <a:pt x="2315951" y="1143590"/>
                </a:cubicBezTo>
                <a:cubicBezTo>
                  <a:pt x="2310556" y="1133078"/>
                  <a:pt x="2306188" y="1121669"/>
                  <a:pt x="2302591" y="1109747"/>
                </a:cubicBezTo>
                <a:lnTo>
                  <a:pt x="2848059" y="1108465"/>
                </a:lnTo>
                <a:cubicBezTo>
                  <a:pt x="2852170" y="1088723"/>
                  <a:pt x="2855124" y="1071161"/>
                  <a:pt x="2856666" y="1056034"/>
                </a:cubicBezTo>
                <a:cubicBezTo>
                  <a:pt x="2858208" y="1040907"/>
                  <a:pt x="2858978" y="1026550"/>
                  <a:pt x="2858978" y="1012961"/>
                </a:cubicBezTo>
                <a:lnTo>
                  <a:pt x="2847305" y="913800"/>
                </a:lnTo>
                <a:lnTo>
                  <a:pt x="2876228" y="958326"/>
                </a:lnTo>
                <a:cubicBezTo>
                  <a:pt x="2903288" y="996378"/>
                  <a:pt x="2931909" y="1033243"/>
                  <a:pt x="2961997" y="1068827"/>
                </a:cubicBezTo>
                <a:lnTo>
                  <a:pt x="2966097" y="1073285"/>
                </a:lnTo>
                <a:lnTo>
                  <a:pt x="2966097" y="1410103"/>
                </a:lnTo>
                <a:lnTo>
                  <a:pt x="3205944" y="1410103"/>
                </a:lnTo>
                <a:lnTo>
                  <a:pt x="3205944" y="1302355"/>
                </a:lnTo>
                <a:lnTo>
                  <a:pt x="3269889" y="1351989"/>
                </a:lnTo>
                <a:cubicBezTo>
                  <a:pt x="3498202" y="1514350"/>
                  <a:pt x="3769256" y="1620525"/>
                  <a:pt x="4062883" y="1650344"/>
                </a:cubicBezTo>
                <a:lnTo>
                  <a:pt x="4232980" y="1658933"/>
                </a:lnTo>
                <a:lnTo>
                  <a:pt x="4232980" y="3210648"/>
                </a:lnTo>
                <a:cubicBezTo>
                  <a:pt x="4232980" y="3301502"/>
                  <a:pt x="4159329" y="3375153"/>
                  <a:pt x="4068475" y="3375153"/>
                </a:cubicBezTo>
                <a:lnTo>
                  <a:pt x="1022332" y="3375153"/>
                </a:lnTo>
                <a:cubicBezTo>
                  <a:pt x="931478" y="3375153"/>
                  <a:pt x="857827" y="3301502"/>
                  <a:pt x="857827" y="3210648"/>
                </a:cubicBezTo>
                <a:lnTo>
                  <a:pt x="857827" y="1410104"/>
                </a:lnTo>
                <a:lnTo>
                  <a:pt x="1113848" y="1410104"/>
                </a:lnTo>
                <a:lnTo>
                  <a:pt x="857827" y="759094"/>
                </a:lnTo>
                <a:lnTo>
                  <a:pt x="857827" y="164505"/>
                </a:lnTo>
                <a:cubicBezTo>
                  <a:pt x="857827" y="73651"/>
                  <a:pt x="931478" y="0"/>
                  <a:pt x="1022332" y="0"/>
                </a:cubicBezTo>
                <a:close/>
              </a:path>
            </a:pathLst>
          </a:custGeom>
          <a:solidFill>
            <a:schemeClr val="accent5"/>
          </a:solidFill>
        </p:spPr>
        <p:txBody>
          <a:bodyPr wrap="square" lIns="1005840" bIns="457200" anchor="ctr">
            <a:noAutofit/>
          </a:bodyPr>
          <a:lstStyle>
            <a:lvl1pPr marL="0" indent="0">
              <a:lnSpc>
                <a:spcPct val="100000"/>
              </a:lnSpc>
              <a:spcBef>
                <a:spcPts val="0"/>
              </a:spcBef>
              <a:buNone/>
              <a:defRPr/>
            </a:lvl1pPr>
          </a:lstStyle>
          <a:p>
            <a:pPr marL="228600" marR="0" lvl="0" indent="-228600" algn="l" defTabSz="914400" rtl="0" eaLnBrk="1" fontAlgn="auto" latinLnBrk="0" hangingPunct="1">
              <a:lnSpc>
                <a:spcPct val="120000"/>
              </a:lnSpc>
              <a:spcBef>
                <a:spcPts val="1000"/>
              </a:spcBef>
              <a:spcAft>
                <a:spcPts val="0"/>
              </a:spcAft>
              <a:buClrTx/>
              <a:buSzTx/>
              <a:buFont typeface="Inter" panose="020B0502030000000004" pitchFamily="34" charset="0"/>
              <a:buChar char="•"/>
              <a:tabLst/>
              <a:defRPr/>
            </a:pPr>
            <a:r>
              <a:rPr lang="en-US"/>
              <a:t>Click the icon to</a:t>
            </a:r>
            <a:br>
              <a:rPr lang="en-US"/>
            </a:br>
            <a:r>
              <a:rPr lang="en-US"/>
              <a:t>select a new photo</a:t>
            </a:r>
            <a:br>
              <a:rPr lang="en-US"/>
            </a:br>
            <a:r>
              <a:rPr lang="en-US"/>
              <a:t>         &gt;&gt;&gt;&gt;</a:t>
            </a:r>
          </a:p>
          <a:p>
            <a:endParaRPr lang="en-US"/>
          </a:p>
        </p:txBody>
      </p:sp>
      <p:sp>
        <p:nvSpPr>
          <p:cNvPr id="30" name="Text Placeholder 29">
            <a:extLst>
              <a:ext uri="{FF2B5EF4-FFF2-40B4-BE49-F238E27FC236}">
                <a16:creationId xmlns:a16="http://schemas.microsoft.com/office/drawing/2014/main" id="{50966FFF-650B-27AA-6D58-E4FB770869CB}"/>
              </a:ext>
            </a:extLst>
          </p:cNvPr>
          <p:cNvSpPr>
            <a:spLocks noGrp="1"/>
          </p:cNvSpPr>
          <p:nvPr userDrawn="1">
            <p:ph type="body" sz="quarter" idx="10" hasCustomPrompt="1"/>
          </p:nvPr>
        </p:nvSpPr>
        <p:spPr>
          <a:xfrm>
            <a:off x="5326230" y="2229307"/>
            <a:ext cx="947565" cy="598502"/>
          </a:xfrm>
        </p:spPr>
        <p:txBody>
          <a:bodyPr tIns="91440" anchor="ctr">
            <a:noAutofit/>
          </a:bodyPr>
          <a:lstStyle>
            <a:lvl1pPr marL="0" indent="0">
              <a:lnSpc>
                <a:spcPct val="90000"/>
              </a:lnSpc>
              <a:spcBef>
                <a:spcPts val="0"/>
              </a:spcBef>
              <a:buNone/>
              <a:defRPr kumimoji="0" lang="en-US" sz="4800" b="0" i="0" u="none" strike="noStrike" kern="1200" cap="none" normalizeH="0" baseline="0" dirty="0" smtClean="0">
                <a:ln>
                  <a:noFill/>
                </a:ln>
                <a:solidFill>
                  <a:srgbClr val="410400"/>
                </a:solidFill>
                <a:effectLst/>
                <a:uLnTx/>
                <a:uFillTx/>
                <a:latin typeface="Outfit ExtraLight" pitchFamily="2" charset="0"/>
                <a:ea typeface="+mn-ea"/>
                <a:cs typeface="+mn-cs"/>
              </a:defRPr>
            </a:lvl1pPr>
            <a:lvl2pPr marL="457200" indent="0">
              <a:buNone/>
              <a:defRPr/>
            </a:lvl2pPr>
            <a:lvl3pPr marL="914400" indent="0">
              <a:buNone/>
              <a:defRPr/>
            </a:lvl3pPr>
            <a:lvl4pPr marL="1371600" indent="0">
              <a:buNone/>
              <a:defRPr/>
            </a:lvl4pPr>
            <a:lvl5pPr marL="1828800" indent="0">
              <a:buNone/>
              <a:defRPr/>
            </a:lvl5pPr>
          </a:lstStyle>
          <a:p>
            <a:pPr lvl="0"/>
            <a:r>
              <a:rPr lang="en-US"/>
              <a:t>##</a:t>
            </a:r>
          </a:p>
        </p:txBody>
      </p:sp>
      <p:sp>
        <p:nvSpPr>
          <p:cNvPr id="33" name="Text Placeholder 32">
            <a:extLst>
              <a:ext uri="{FF2B5EF4-FFF2-40B4-BE49-F238E27FC236}">
                <a16:creationId xmlns:a16="http://schemas.microsoft.com/office/drawing/2014/main" id="{8D61FF63-A5B6-442E-7DEB-FBCAC8D99669}"/>
              </a:ext>
            </a:extLst>
          </p:cNvPr>
          <p:cNvSpPr>
            <a:spLocks noGrp="1"/>
          </p:cNvSpPr>
          <p:nvPr>
            <p:ph type="body" sz="quarter" idx="11" hasCustomPrompt="1"/>
          </p:nvPr>
        </p:nvSpPr>
        <p:spPr>
          <a:xfrm>
            <a:off x="5326231" y="3326605"/>
            <a:ext cx="947282" cy="598503"/>
          </a:xfrm>
        </p:spPr>
        <p:txBody>
          <a:bodyPr tIns="91440" anchor="ctr">
            <a:noAutofit/>
          </a:bodyPr>
          <a:lstStyle>
            <a:lvl1pPr marL="0" indent="0">
              <a:lnSpc>
                <a:spcPct val="90000"/>
              </a:lnSpc>
              <a:spcBef>
                <a:spcPts val="0"/>
              </a:spcBef>
              <a:buNone/>
              <a:defRPr kumimoji="0" lang="en-US" sz="4800" b="0" i="0" u="none" strike="noStrike" kern="1200" cap="none" normalizeH="0" baseline="0" dirty="0" smtClean="0">
                <a:ln>
                  <a:noFill/>
                </a:ln>
                <a:solidFill>
                  <a:srgbClr val="410400"/>
                </a:solidFill>
                <a:effectLst/>
                <a:uLnTx/>
                <a:uFillTx/>
                <a:latin typeface="Outfit ExtraLight" pitchFamily="2" charset="0"/>
                <a:ea typeface="+mn-ea"/>
                <a:cs typeface="+mn-cs"/>
              </a:defRPr>
            </a:lvl1pPr>
            <a:lvl2pPr marL="457200" indent="0">
              <a:buNone/>
              <a:defRPr/>
            </a:lvl2pPr>
            <a:lvl3pPr marL="914400" indent="0">
              <a:buNone/>
              <a:defRPr/>
            </a:lvl3pPr>
            <a:lvl4pPr marL="1371600" indent="0">
              <a:buNone/>
              <a:defRPr/>
            </a:lvl4pPr>
            <a:lvl5pPr marL="1828800" indent="0">
              <a:buNone/>
              <a:defRPr/>
            </a:lvl5pPr>
          </a:lstStyle>
          <a:p>
            <a:pPr marL="0" lvl="0" indent="0" algn="l" defTabSz="914400" rtl="0" eaLnBrk="1" latinLnBrk="0" hangingPunct="1">
              <a:lnSpc>
                <a:spcPct val="90000"/>
              </a:lnSpc>
              <a:spcBef>
                <a:spcPts val="1000"/>
              </a:spcBef>
              <a:buFont typeface="Inter" panose="020B0502030000000004" pitchFamily="34" charset="0"/>
              <a:buNone/>
            </a:pPr>
            <a:r>
              <a:rPr lang="en-US"/>
              <a:t>##</a:t>
            </a:r>
          </a:p>
        </p:txBody>
      </p:sp>
      <p:sp>
        <p:nvSpPr>
          <p:cNvPr id="35" name="Text Placeholder 34">
            <a:extLst>
              <a:ext uri="{FF2B5EF4-FFF2-40B4-BE49-F238E27FC236}">
                <a16:creationId xmlns:a16="http://schemas.microsoft.com/office/drawing/2014/main" id="{C632F6A7-50D5-73F9-F7E2-5A93CDAE8686}"/>
              </a:ext>
            </a:extLst>
          </p:cNvPr>
          <p:cNvSpPr>
            <a:spLocks noGrp="1"/>
          </p:cNvSpPr>
          <p:nvPr>
            <p:ph type="body" sz="quarter" idx="12" hasCustomPrompt="1"/>
          </p:nvPr>
        </p:nvSpPr>
        <p:spPr>
          <a:xfrm>
            <a:off x="5326230" y="4376687"/>
            <a:ext cx="947565" cy="598503"/>
          </a:xfrm>
        </p:spPr>
        <p:txBody>
          <a:bodyPr tIns="91440" anchor="ctr">
            <a:noAutofit/>
          </a:bodyPr>
          <a:lstStyle>
            <a:lvl1pPr marL="0" indent="0">
              <a:lnSpc>
                <a:spcPct val="90000"/>
              </a:lnSpc>
              <a:spcBef>
                <a:spcPts val="0"/>
              </a:spcBef>
              <a:buNone/>
              <a:defRPr kumimoji="0" lang="en-US" sz="4800" b="0" i="0" u="none" strike="noStrike" kern="1200" cap="none" normalizeH="0" baseline="0" dirty="0" smtClean="0">
                <a:ln>
                  <a:noFill/>
                </a:ln>
                <a:solidFill>
                  <a:srgbClr val="410400"/>
                </a:solidFill>
                <a:effectLst/>
                <a:uLnTx/>
                <a:uFillTx/>
                <a:latin typeface="Outfit ExtraLight" pitchFamily="2" charset="0"/>
                <a:ea typeface="+mn-ea"/>
                <a:cs typeface="+mn-cs"/>
              </a:defRPr>
            </a:lvl1pPr>
            <a:lvl2pPr marL="457200" indent="0">
              <a:buNone/>
              <a:defRPr/>
            </a:lvl2pPr>
            <a:lvl3pPr marL="914400" indent="0">
              <a:buNone/>
              <a:defRPr/>
            </a:lvl3pPr>
            <a:lvl4pPr marL="1371600" indent="0">
              <a:buNone/>
              <a:defRPr/>
            </a:lvl4pPr>
            <a:lvl5pPr marL="1828800" indent="0">
              <a:buNone/>
              <a:defRPr/>
            </a:lvl5pPr>
          </a:lstStyle>
          <a:p>
            <a:pPr marL="0" lvl="0" indent="0" algn="l" defTabSz="914400" rtl="0" eaLnBrk="1" latinLnBrk="0" hangingPunct="1">
              <a:lnSpc>
                <a:spcPct val="90000"/>
              </a:lnSpc>
              <a:spcBef>
                <a:spcPts val="1000"/>
              </a:spcBef>
              <a:buFont typeface="Inter" panose="020B0502030000000004" pitchFamily="34" charset="0"/>
              <a:buNone/>
            </a:pPr>
            <a:r>
              <a:rPr lang="en-US"/>
              <a:t>##</a:t>
            </a:r>
          </a:p>
        </p:txBody>
      </p:sp>
      <p:sp>
        <p:nvSpPr>
          <p:cNvPr id="37" name="Text Placeholder 36">
            <a:extLst>
              <a:ext uri="{FF2B5EF4-FFF2-40B4-BE49-F238E27FC236}">
                <a16:creationId xmlns:a16="http://schemas.microsoft.com/office/drawing/2014/main" id="{BCBB765E-78E8-5B28-F2A7-A3D42EBFA413}"/>
              </a:ext>
            </a:extLst>
          </p:cNvPr>
          <p:cNvSpPr>
            <a:spLocks noGrp="1"/>
          </p:cNvSpPr>
          <p:nvPr>
            <p:ph type="body" sz="quarter" idx="13" hasCustomPrompt="1"/>
          </p:nvPr>
        </p:nvSpPr>
        <p:spPr>
          <a:xfrm>
            <a:off x="5326230" y="5398349"/>
            <a:ext cx="947565" cy="598503"/>
          </a:xfrm>
        </p:spPr>
        <p:txBody>
          <a:bodyPr tIns="91440" anchor="ctr">
            <a:noAutofit/>
          </a:bodyPr>
          <a:lstStyle>
            <a:lvl1pPr marL="0" indent="0">
              <a:lnSpc>
                <a:spcPct val="90000"/>
              </a:lnSpc>
              <a:spcBef>
                <a:spcPts val="0"/>
              </a:spcBef>
              <a:buNone/>
              <a:defRPr kumimoji="0" lang="en-US" sz="4800" b="0" i="0" u="none" strike="noStrike" kern="1200" cap="none" normalizeH="0" baseline="0" dirty="0" smtClean="0">
                <a:ln>
                  <a:noFill/>
                </a:ln>
                <a:solidFill>
                  <a:srgbClr val="410400"/>
                </a:solidFill>
                <a:effectLst/>
                <a:uLnTx/>
                <a:uFillTx/>
                <a:latin typeface="Outfit ExtraLight" pitchFamily="2" charset="0"/>
                <a:ea typeface="+mn-ea"/>
                <a:cs typeface="+mn-cs"/>
              </a:defRPr>
            </a:lvl1pPr>
            <a:lvl2pPr marL="457200" indent="0">
              <a:buNone/>
              <a:defRPr/>
            </a:lvl2pPr>
            <a:lvl3pPr marL="914400" indent="0">
              <a:buNone/>
              <a:defRPr/>
            </a:lvl3pPr>
            <a:lvl4pPr marL="1371600" indent="0">
              <a:buNone/>
              <a:defRPr/>
            </a:lvl4pPr>
            <a:lvl5pPr marL="1828800" indent="0">
              <a:buNone/>
              <a:defRPr/>
            </a:lvl5pPr>
          </a:lstStyle>
          <a:p>
            <a:pPr marL="0" lvl="0" indent="0" algn="l" defTabSz="914400" rtl="0" eaLnBrk="1" latinLnBrk="0" hangingPunct="1">
              <a:lnSpc>
                <a:spcPct val="90000"/>
              </a:lnSpc>
              <a:spcBef>
                <a:spcPts val="1000"/>
              </a:spcBef>
              <a:buFont typeface="Inter" panose="020B0502030000000004" pitchFamily="34" charset="0"/>
              <a:buNone/>
            </a:pPr>
            <a:r>
              <a:rPr lang="en-US"/>
              <a:t>##</a:t>
            </a:r>
          </a:p>
        </p:txBody>
      </p:sp>
      <p:sp>
        <p:nvSpPr>
          <p:cNvPr id="40" name="Text Placeholder 39">
            <a:extLst>
              <a:ext uri="{FF2B5EF4-FFF2-40B4-BE49-F238E27FC236}">
                <a16:creationId xmlns:a16="http://schemas.microsoft.com/office/drawing/2014/main" id="{052CAAFE-D955-995D-11F2-B21C27041406}"/>
              </a:ext>
            </a:extLst>
          </p:cNvPr>
          <p:cNvSpPr>
            <a:spLocks noGrp="1"/>
          </p:cNvSpPr>
          <p:nvPr>
            <p:ph type="body" sz="quarter" idx="14" hasCustomPrompt="1"/>
          </p:nvPr>
        </p:nvSpPr>
        <p:spPr>
          <a:xfrm>
            <a:off x="6372681" y="2229307"/>
            <a:ext cx="5057319" cy="319963"/>
          </a:xfrm>
        </p:spPr>
        <p:txBody>
          <a:bodyPr>
            <a:noAutofit/>
          </a:bodyPr>
          <a:lstStyle>
            <a:lvl1pPr marL="0" indent="0">
              <a:buNone/>
              <a:defRPr kumimoji="0" lang="en-US" sz="2000" b="1" u="none" strike="noStrike" kern="1200" cap="none" spc="0" normalizeH="0" baseline="0" smtClean="0">
                <a:ln>
                  <a:noFill/>
                </a:ln>
                <a:solidFill>
                  <a:srgbClr val="410400"/>
                </a:solidFill>
                <a:effectLst/>
                <a:uLnTx/>
                <a:uFillTx/>
                <a:latin typeface="Outfit" pitchFamily="2" charset="0"/>
                <a:ea typeface="+mn-ea"/>
                <a:cs typeface="+mn-cs"/>
              </a:defRPr>
            </a:lvl1pPr>
            <a:lvl2pPr marL="457200" indent="0">
              <a:buNone/>
              <a:defRPr/>
            </a:lvl2pPr>
            <a:lvl3pPr marL="914400" indent="0">
              <a:buNone/>
              <a:defRPr/>
            </a:lvl3pPr>
            <a:lvl4pPr marL="1371600" indent="0">
              <a:buNone/>
              <a:defRPr/>
            </a:lvl4pPr>
            <a:lvl5pPr marL="1828800" indent="0">
              <a:buNone/>
              <a:defRPr/>
            </a:lvl5pPr>
          </a:lstStyle>
          <a:p>
            <a:pPr lvl="0"/>
            <a:r>
              <a:rPr lang="en-US"/>
              <a:t>Agenda item goes on one line</a:t>
            </a:r>
          </a:p>
        </p:txBody>
      </p:sp>
      <p:sp>
        <p:nvSpPr>
          <p:cNvPr id="42" name="Text Placeholder 41">
            <a:extLst>
              <a:ext uri="{FF2B5EF4-FFF2-40B4-BE49-F238E27FC236}">
                <a16:creationId xmlns:a16="http://schemas.microsoft.com/office/drawing/2014/main" id="{B3D9856E-952B-410F-62C0-D55C159AD80D}"/>
              </a:ext>
            </a:extLst>
          </p:cNvPr>
          <p:cNvSpPr>
            <a:spLocks noGrp="1"/>
          </p:cNvSpPr>
          <p:nvPr>
            <p:ph type="body" sz="quarter" idx="15" hasCustomPrompt="1"/>
          </p:nvPr>
        </p:nvSpPr>
        <p:spPr>
          <a:xfrm>
            <a:off x="6372681" y="2613782"/>
            <a:ext cx="5057319" cy="348027"/>
          </a:xfrm>
        </p:spPr>
        <p:txBody>
          <a:bodyPr>
            <a:noAutofit/>
          </a:bodyPr>
          <a:lstStyle>
            <a:lvl1pPr marL="0" indent="0">
              <a:lnSpc>
                <a:spcPct val="100000"/>
              </a:lnSpc>
              <a:spcBef>
                <a:spcPts val="0"/>
              </a:spcBef>
              <a:buNone/>
              <a:defRPr kumimoji="0" lang="en-US" sz="1200" b="0" i="0" u="none" strike="noStrike" kern="1200" cap="none" spc="0" normalizeH="0" baseline="0" dirty="0">
                <a:ln>
                  <a:noFill/>
                </a:ln>
                <a:solidFill>
                  <a:srgbClr val="410400"/>
                </a:solidFill>
                <a:effectLst/>
                <a:uLnTx/>
                <a:uFillTx/>
                <a:latin typeface="Outfit Light" pitchFamily="2" charset="0"/>
                <a:ea typeface="+mn-ea"/>
                <a:cs typeface="+mn-cs"/>
              </a:defRPr>
            </a:lvl1pPr>
            <a:lvl2pPr marL="457200" indent="0">
              <a:buNone/>
              <a:defRPr/>
            </a:lvl2pPr>
            <a:lvl3pPr marL="914400" indent="0">
              <a:buNone/>
              <a:defRPr/>
            </a:lvl3pPr>
            <a:lvl4pPr marL="1371600" indent="0">
              <a:buNone/>
              <a:defRPr/>
            </a:lvl4pPr>
            <a:lvl5pPr marL="1828800" indent="0">
              <a:buNone/>
              <a:defRPr/>
            </a:lvl5pPr>
          </a:lstStyle>
          <a:p>
            <a:pPr lvl="0"/>
            <a:r>
              <a:rPr lang="en-US"/>
              <a:t>Second line has details</a:t>
            </a:r>
          </a:p>
        </p:txBody>
      </p:sp>
      <p:sp>
        <p:nvSpPr>
          <p:cNvPr id="44" name="Text Placeholder 43">
            <a:extLst>
              <a:ext uri="{FF2B5EF4-FFF2-40B4-BE49-F238E27FC236}">
                <a16:creationId xmlns:a16="http://schemas.microsoft.com/office/drawing/2014/main" id="{AE1B6BD5-BA10-B722-60E0-0399F97095E8}"/>
              </a:ext>
            </a:extLst>
          </p:cNvPr>
          <p:cNvSpPr>
            <a:spLocks noGrp="1"/>
          </p:cNvSpPr>
          <p:nvPr>
            <p:ph type="body" sz="quarter" idx="16" hasCustomPrompt="1"/>
          </p:nvPr>
        </p:nvSpPr>
        <p:spPr>
          <a:xfrm>
            <a:off x="6372682" y="3717456"/>
            <a:ext cx="5057318" cy="348027"/>
          </a:xfrm>
        </p:spPr>
        <p:txBody>
          <a:bodyPr>
            <a:noAutofit/>
          </a:bodyPr>
          <a:lstStyle>
            <a:lvl1pPr marL="0" indent="0">
              <a:lnSpc>
                <a:spcPct val="100000"/>
              </a:lnSpc>
              <a:spcBef>
                <a:spcPts val="0"/>
              </a:spcBef>
              <a:buNone/>
              <a:defRPr kumimoji="0" lang="en-US" sz="1200" b="0" i="0" u="none" strike="noStrike" kern="1200" cap="none" spc="0" normalizeH="0" baseline="0" dirty="0">
                <a:ln>
                  <a:noFill/>
                </a:ln>
                <a:solidFill>
                  <a:srgbClr val="410400"/>
                </a:solidFill>
                <a:effectLst/>
                <a:uLnTx/>
                <a:uFillTx/>
                <a:latin typeface="Outfit Light" pitchFamily="2" charset="0"/>
                <a:ea typeface="+mn-ea"/>
                <a:cs typeface="+mn-cs"/>
              </a:defRPr>
            </a:lvl1pPr>
            <a:lvl2pPr marL="457200" indent="0">
              <a:buNone/>
              <a:defRPr/>
            </a:lvl2pPr>
            <a:lvl3pPr marL="914400" indent="0">
              <a:buNone/>
              <a:defRPr/>
            </a:lvl3pPr>
            <a:lvl4pPr marL="1371600" indent="0">
              <a:buNone/>
              <a:defRPr/>
            </a:lvl4pPr>
            <a:lvl5pPr marL="1828800" indent="0">
              <a:buNone/>
              <a:defRPr/>
            </a:lvl5pPr>
          </a:lstStyle>
          <a:p>
            <a:pPr lvl="0"/>
            <a:r>
              <a:rPr lang="en-US"/>
              <a:t>Second line has details</a:t>
            </a:r>
          </a:p>
        </p:txBody>
      </p:sp>
      <p:sp>
        <p:nvSpPr>
          <p:cNvPr id="46" name="Text Placeholder 45">
            <a:extLst>
              <a:ext uri="{FF2B5EF4-FFF2-40B4-BE49-F238E27FC236}">
                <a16:creationId xmlns:a16="http://schemas.microsoft.com/office/drawing/2014/main" id="{A6CB6A8E-9D44-C871-8FDB-85EF671258BA}"/>
              </a:ext>
            </a:extLst>
          </p:cNvPr>
          <p:cNvSpPr>
            <a:spLocks noGrp="1"/>
          </p:cNvSpPr>
          <p:nvPr>
            <p:ph type="body" sz="quarter" idx="17" hasCustomPrompt="1"/>
          </p:nvPr>
        </p:nvSpPr>
        <p:spPr>
          <a:xfrm>
            <a:off x="6372682" y="3326605"/>
            <a:ext cx="5057318" cy="319963"/>
          </a:xfrm>
        </p:spPr>
        <p:txBody>
          <a:bodyPr>
            <a:noAutofit/>
          </a:bodyPr>
          <a:lstStyle>
            <a:lvl1pPr marL="0" indent="0">
              <a:buNone/>
              <a:defRPr kumimoji="0" lang="en-US" sz="2000" b="1" u="none" strike="noStrike" kern="1200" cap="none" spc="0" normalizeH="0" baseline="0" dirty="0" smtClean="0">
                <a:ln>
                  <a:noFill/>
                </a:ln>
                <a:solidFill>
                  <a:srgbClr val="410400"/>
                </a:solidFill>
                <a:effectLst/>
                <a:uLnTx/>
                <a:uFillTx/>
                <a:latin typeface="Outfit" pitchFamily="2" charset="0"/>
                <a:ea typeface="+mn-ea"/>
                <a:cs typeface="+mn-cs"/>
              </a:defRPr>
            </a:lvl1pPr>
            <a:lvl2pPr marL="457200" indent="0">
              <a:buNone/>
              <a:defRPr/>
            </a:lvl2pPr>
            <a:lvl3pPr marL="914400" indent="0">
              <a:buNone/>
              <a:defRPr/>
            </a:lvl3pPr>
            <a:lvl4pPr marL="1371600" indent="0">
              <a:buNone/>
              <a:defRPr/>
            </a:lvl4pPr>
            <a:lvl5pPr marL="1828800" indent="0">
              <a:buNone/>
              <a:defRPr/>
            </a:lvl5pPr>
          </a:lstStyle>
          <a:p>
            <a:pPr lvl="0"/>
            <a:r>
              <a:rPr lang="en-US"/>
              <a:t>Agenda item goes on one line</a:t>
            </a:r>
          </a:p>
        </p:txBody>
      </p:sp>
      <p:sp>
        <p:nvSpPr>
          <p:cNvPr id="48" name="Text Placeholder 47">
            <a:extLst>
              <a:ext uri="{FF2B5EF4-FFF2-40B4-BE49-F238E27FC236}">
                <a16:creationId xmlns:a16="http://schemas.microsoft.com/office/drawing/2014/main" id="{E50A5E2E-0CBD-2E80-42B6-B54F41202E5D}"/>
              </a:ext>
            </a:extLst>
          </p:cNvPr>
          <p:cNvSpPr>
            <a:spLocks noGrp="1"/>
          </p:cNvSpPr>
          <p:nvPr>
            <p:ph type="body" sz="quarter" idx="18" hasCustomPrompt="1"/>
          </p:nvPr>
        </p:nvSpPr>
        <p:spPr>
          <a:xfrm>
            <a:off x="6372681" y="4747513"/>
            <a:ext cx="5057319" cy="348027"/>
          </a:xfrm>
        </p:spPr>
        <p:txBody>
          <a:bodyPr>
            <a:noAutofit/>
          </a:bodyPr>
          <a:lstStyle>
            <a:lvl1pPr marL="0" indent="0">
              <a:lnSpc>
                <a:spcPct val="100000"/>
              </a:lnSpc>
              <a:spcBef>
                <a:spcPts val="0"/>
              </a:spcBef>
              <a:buNone/>
              <a:defRPr kumimoji="0" lang="en-US" sz="1200" b="0" i="0" u="none" strike="noStrike" kern="1200" cap="none" spc="0" normalizeH="0" baseline="0" smtClean="0">
                <a:ln>
                  <a:noFill/>
                </a:ln>
                <a:solidFill>
                  <a:srgbClr val="410400"/>
                </a:solidFill>
                <a:effectLst/>
                <a:uLnTx/>
                <a:uFillTx/>
                <a:latin typeface="Outfit Light" pitchFamily="2" charset="0"/>
                <a:ea typeface="+mn-ea"/>
                <a:cs typeface="+mn-cs"/>
              </a:defRPr>
            </a:lvl1pPr>
            <a:lvl2pPr marL="457200" indent="0">
              <a:buNone/>
              <a:defRPr/>
            </a:lvl2pPr>
            <a:lvl3pPr marL="914400" indent="0">
              <a:buNone/>
              <a:defRPr/>
            </a:lvl3pPr>
            <a:lvl4pPr marL="1371600" indent="0">
              <a:buNone/>
              <a:defRPr/>
            </a:lvl4pPr>
            <a:lvl5pPr marL="1828800" indent="0">
              <a:buNone/>
              <a:defRPr/>
            </a:lvl5pPr>
          </a:lstStyle>
          <a:p>
            <a:pPr lvl="0"/>
            <a:r>
              <a:rPr lang="en-US"/>
              <a:t>Second line has details</a:t>
            </a:r>
          </a:p>
        </p:txBody>
      </p:sp>
      <p:sp>
        <p:nvSpPr>
          <p:cNvPr id="50" name="Text Placeholder 49">
            <a:extLst>
              <a:ext uri="{FF2B5EF4-FFF2-40B4-BE49-F238E27FC236}">
                <a16:creationId xmlns:a16="http://schemas.microsoft.com/office/drawing/2014/main" id="{7A3BEDFF-7E5D-D347-32BE-C84F1EBFF36C}"/>
              </a:ext>
            </a:extLst>
          </p:cNvPr>
          <p:cNvSpPr>
            <a:spLocks noGrp="1"/>
          </p:cNvSpPr>
          <p:nvPr>
            <p:ph type="body" sz="quarter" idx="19" hasCustomPrompt="1"/>
          </p:nvPr>
        </p:nvSpPr>
        <p:spPr>
          <a:xfrm>
            <a:off x="6372682" y="4376687"/>
            <a:ext cx="5057318" cy="320027"/>
          </a:xfrm>
        </p:spPr>
        <p:txBody>
          <a:bodyPr>
            <a:noAutofit/>
          </a:bodyPr>
          <a:lstStyle>
            <a:lvl1pPr marL="0" indent="0">
              <a:buNone/>
              <a:defRPr kumimoji="0" lang="en-US" sz="2000" b="1" u="none" strike="noStrike" kern="1200" cap="none" spc="0" normalizeH="0" baseline="0" dirty="0" smtClean="0">
                <a:ln>
                  <a:noFill/>
                </a:ln>
                <a:solidFill>
                  <a:srgbClr val="410400"/>
                </a:solidFill>
                <a:effectLst/>
                <a:uLnTx/>
                <a:uFillTx/>
                <a:latin typeface="Outfit" pitchFamily="2" charset="0"/>
                <a:ea typeface="+mn-ea"/>
                <a:cs typeface="+mn-cs"/>
              </a:defRPr>
            </a:lvl1pPr>
            <a:lvl2pPr marL="457200" indent="0">
              <a:buNone/>
              <a:defRPr/>
            </a:lvl2pPr>
            <a:lvl3pPr marL="914400" indent="0">
              <a:buNone/>
              <a:defRPr/>
            </a:lvl3pPr>
            <a:lvl4pPr marL="1371600" indent="0">
              <a:buNone/>
              <a:defRPr/>
            </a:lvl4pPr>
            <a:lvl5pPr marL="1828800" indent="0">
              <a:buNone/>
              <a:defRPr/>
            </a:lvl5pPr>
          </a:lstStyle>
          <a:p>
            <a:pPr lvl="0"/>
            <a:r>
              <a:rPr lang="en-US"/>
              <a:t>Agenda item goes on one line</a:t>
            </a:r>
          </a:p>
        </p:txBody>
      </p:sp>
      <p:sp>
        <p:nvSpPr>
          <p:cNvPr id="52" name="Text Placeholder 51">
            <a:extLst>
              <a:ext uri="{FF2B5EF4-FFF2-40B4-BE49-F238E27FC236}">
                <a16:creationId xmlns:a16="http://schemas.microsoft.com/office/drawing/2014/main" id="{84742EB6-0EA8-5667-3D40-C3CB36E648B8}"/>
              </a:ext>
            </a:extLst>
          </p:cNvPr>
          <p:cNvSpPr>
            <a:spLocks noGrp="1"/>
          </p:cNvSpPr>
          <p:nvPr>
            <p:ph type="body" sz="quarter" idx="20" hasCustomPrompt="1"/>
          </p:nvPr>
        </p:nvSpPr>
        <p:spPr>
          <a:xfrm>
            <a:off x="6372681" y="5773372"/>
            <a:ext cx="5057319" cy="348027"/>
          </a:xfrm>
        </p:spPr>
        <p:txBody>
          <a:bodyPr>
            <a:noAutofit/>
          </a:bodyPr>
          <a:lstStyle>
            <a:lvl1pPr marL="0" indent="0">
              <a:lnSpc>
                <a:spcPct val="100000"/>
              </a:lnSpc>
              <a:spcBef>
                <a:spcPts val="0"/>
              </a:spcBef>
              <a:buNone/>
              <a:defRPr kumimoji="0" lang="en-US" sz="1200" b="0" i="0" u="none" strike="noStrike" kern="1200" cap="none" spc="0" normalizeH="0" baseline="0" dirty="0" smtClean="0">
                <a:ln>
                  <a:noFill/>
                </a:ln>
                <a:solidFill>
                  <a:srgbClr val="410400"/>
                </a:solidFill>
                <a:effectLst/>
                <a:uLnTx/>
                <a:uFillTx/>
                <a:latin typeface="Outfit Light" pitchFamily="2" charset="0"/>
                <a:ea typeface="+mn-ea"/>
                <a:cs typeface="+mn-cs"/>
              </a:defRPr>
            </a:lvl1pPr>
            <a:lvl2pPr marL="457200" indent="0">
              <a:buNone/>
              <a:defRPr/>
            </a:lvl2pPr>
            <a:lvl3pPr marL="914400" indent="0">
              <a:buNone/>
              <a:defRPr/>
            </a:lvl3pPr>
            <a:lvl4pPr marL="1371600" indent="0">
              <a:buNone/>
              <a:defRPr/>
            </a:lvl4pPr>
            <a:lvl5pPr marL="1828800" indent="0">
              <a:buNone/>
              <a:defRPr/>
            </a:lvl5pPr>
          </a:lstStyle>
          <a:p>
            <a:pPr lvl="0"/>
            <a:r>
              <a:rPr lang="en-US"/>
              <a:t>Second line has details</a:t>
            </a:r>
          </a:p>
        </p:txBody>
      </p:sp>
      <p:sp>
        <p:nvSpPr>
          <p:cNvPr id="54" name="Text Placeholder 53">
            <a:extLst>
              <a:ext uri="{FF2B5EF4-FFF2-40B4-BE49-F238E27FC236}">
                <a16:creationId xmlns:a16="http://schemas.microsoft.com/office/drawing/2014/main" id="{B1605124-E57C-1EE1-239E-4B9A03B3C8AB}"/>
              </a:ext>
            </a:extLst>
          </p:cNvPr>
          <p:cNvSpPr>
            <a:spLocks noGrp="1"/>
          </p:cNvSpPr>
          <p:nvPr>
            <p:ph type="body" sz="quarter" idx="21" hasCustomPrompt="1"/>
          </p:nvPr>
        </p:nvSpPr>
        <p:spPr>
          <a:xfrm>
            <a:off x="6372681" y="5398349"/>
            <a:ext cx="5057319" cy="320027"/>
          </a:xfrm>
        </p:spPr>
        <p:txBody>
          <a:bodyPr>
            <a:noAutofit/>
          </a:bodyPr>
          <a:lstStyle>
            <a:lvl1pPr marL="0" indent="0">
              <a:buNone/>
              <a:defRPr kumimoji="0" lang="en-US" sz="2000" b="1" u="none" strike="noStrike" kern="1200" cap="none" spc="0" normalizeH="0" baseline="0" dirty="0" smtClean="0">
                <a:ln>
                  <a:noFill/>
                </a:ln>
                <a:solidFill>
                  <a:srgbClr val="410400"/>
                </a:solidFill>
                <a:effectLst/>
                <a:uLnTx/>
                <a:uFillTx/>
                <a:latin typeface="Outfit" pitchFamily="2" charset="0"/>
                <a:ea typeface="+mn-ea"/>
                <a:cs typeface="+mn-cs"/>
              </a:defRPr>
            </a:lvl1pPr>
            <a:lvl2pPr marL="457200" indent="0">
              <a:buNone/>
              <a:defRPr/>
            </a:lvl2pPr>
            <a:lvl3pPr marL="914400" indent="0">
              <a:buNone/>
              <a:defRPr/>
            </a:lvl3pPr>
            <a:lvl4pPr marL="1371600" indent="0">
              <a:buNone/>
              <a:defRPr/>
            </a:lvl4pPr>
            <a:lvl5pPr marL="1828800" indent="0">
              <a:buNone/>
              <a:defRPr/>
            </a:lvl5pPr>
          </a:lstStyle>
          <a:p>
            <a:pPr lvl="0"/>
            <a:r>
              <a:rPr lang="en-US"/>
              <a:t>Agenda item goes on one line</a:t>
            </a:r>
          </a:p>
        </p:txBody>
      </p:sp>
      <p:sp>
        <p:nvSpPr>
          <p:cNvPr id="4" name="Slide Number Placeholder 5">
            <a:extLst>
              <a:ext uri="{FF2B5EF4-FFF2-40B4-BE49-F238E27FC236}">
                <a16:creationId xmlns:a16="http://schemas.microsoft.com/office/drawing/2014/main" id="{9E6EF823-A91F-3ACF-16D3-6004953F5AA1}"/>
              </a:ext>
            </a:extLst>
          </p:cNvPr>
          <p:cNvSpPr txBox="1">
            <a:spLocks/>
          </p:cNvSpPr>
          <p:nvPr userDrawn="1"/>
        </p:nvSpPr>
        <p:spPr>
          <a:xfrm>
            <a:off x="11185742" y="6400800"/>
            <a:ext cx="549058" cy="457200"/>
          </a:xfrm>
          <a:prstGeom prst="rect">
            <a:avLst/>
          </a:prstGeom>
        </p:spPr>
        <p:txBody>
          <a:bodyPr vert="horz" lIns="0" tIns="0" rIns="0" bIns="0" rtlCol="0" anchor="ctr"/>
          <a:lstStyle>
            <a:defPPr>
              <a:defRPr lang="en-US"/>
            </a:defPPr>
            <a:lvl1pPr marL="0" algn="r" defTabSz="914400" rtl="0" eaLnBrk="1" latinLnBrk="0" hangingPunct="1">
              <a:defRPr sz="800" kern="1200">
                <a:solidFill>
                  <a:schemeClr val="tx1"/>
                </a:solidFill>
                <a:latin typeface="Outfi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fld id="{DDA6C761-E6C0-8244-BDC1-CA1DC8273777}" type="slidenum">
              <a:rPr lang="en-US" b="0" i="0" smtClean="0">
                <a:latin typeface="Outfit Light" pitchFamily="2" charset="0"/>
              </a:rPr>
              <a:pPr/>
              <a:t>‹#›</a:t>
            </a:fld>
            <a:endParaRPr lang="en-US" b="0" i="0">
              <a:latin typeface="Outfit Light" pitchFamily="2" charset="0"/>
            </a:endParaRPr>
          </a:p>
        </p:txBody>
      </p:sp>
      <p:sp>
        <p:nvSpPr>
          <p:cNvPr id="151" name="Rounded Rectangle 150">
            <a:extLst>
              <a:ext uri="{FF2B5EF4-FFF2-40B4-BE49-F238E27FC236}">
                <a16:creationId xmlns:a16="http://schemas.microsoft.com/office/drawing/2014/main" id="{42A10952-B332-26D1-5646-52B3FF2AEF09}"/>
              </a:ext>
            </a:extLst>
          </p:cNvPr>
          <p:cNvSpPr/>
          <p:nvPr userDrawn="1"/>
        </p:nvSpPr>
        <p:spPr>
          <a:xfrm>
            <a:off x="454663" y="5590904"/>
            <a:ext cx="809896" cy="809896"/>
          </a:xfrm>
          <a:prstGeom prst="roundRect">
            <a:avLst>
              <a:gd name="adj" fmla="val 17359"/>
            </a:avLst>
          </a:prstGeom>
          <a:solidFill>
            <a:srgbClr val="41040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52" name="Rounded Rectangle 151">
            <a:extLst>
              <a:ext uri="{FF2B5EF4-FFF2-40B4-BE49-F238E27FC236}">
                <a16:creationId xmlns:a16="http://schemas.microsoft.com/office/drawing/2014/main" id="{1226138E-3525-D414-A0BE-8D492E7FF9BF}"/>
              </a:ext>
            </a:extLst>
          </p:cNvPr>
          <p:cNvSpPr/>
          <p:nvPr userDrawn="1"/>
        </p:nvSpPr>
        <p:spPr>
          <a:xfrm>
            <a:off x="456964" y="3022457"/>
            <a:ext cx="809896" cy="809896"/>
          </a:xfrm>
          <a:prstGeom prst="roundRect">
            <a:avLst>
              <a:gd name="adj" fmla="val 17359"/>
            </a:avLst>
          </a:prstGeom>
          <a:solidFill>
            <a:srgbClr val="41040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56" name="Freeform 155">
            <a:extLst>
              <a:ext uri="{FF2B5EF4-FFF2-40B4-BE49-F238E27FC236}">
                <a16:creationId xmlns:a16="http://schemas.microsoft.com/office/drawing/2014/main" id="{1F5ED13A-195F-B082-62B6-054F6B8C55F5}"/>
              </a:ext>
            </a:extLst>
          </p:cNvPr>
          <p:cNvSpPr/>
          <p:nvPr userDrawn="1"/>
        </p:nvSpPr>
        <p:spPr>
          <a:xfrm>
            <a:off x="472949" y="731897"/>
            <a:ext cx="5517142" cy="1476142"/>
          </a:xfrm>
          <a:custGeom>
            <a:avLst/>
            <a:gdLst>
              <a:gd name="connsiteX0" fmla="*/ 4203416 w 5517142"/>
              <a:gd name="connsiteY0" fmla="*/ 575587 h 1476142"/>
              <a:gd name="connsiteX1" fmla="*/ 4114903 w 5517142"/>
              <a:gd name="connsiteY1" fmla="*/ 599046 h 1476142"/>
              <a:gd name="connsiteX2" fmla="*/ 4053753 w 5517142"/>
              <a:gd name="connsiteY2" fmla="*/ 663143 h 1476142"/>
              <a:gd name="connsiteX3" fmla="*/ 4031014 w 5517142"/>
              <a:gd name="connsiteY3" fmla="*/ 755442 h 1476142"/>
              <a:gd name="connsiteX4" fmla="*/ 4052982 w 5517142"/>
              <a:gd name="connsiteY4" fmla="*/ 847741 h 1476142"/>
              <a:gd name="connsiteX5" fmla="*/ 4114132 w 5517142"/>
              <a:gd name="connsiteY5" fmla="*/ 911837 h 1476142"/>
              <a:gd name="connsiteX6" fmla="*/ 4201874 w 5517142"/>
              <a:gd name="connsiteY6" fmla="*/ 935296 h 1476142"/>
              <a:gd name="connsiteX7" fmla="*/ 4291158 w 5517142"/>
              <a:gd name="connsiteY7" fmla="*/ 912606 h 1476142"/>
              <a:gd name="connsiteX8" fmla="*/ 4350767 w 5517142"/>
              <a:gd name="connsiteY8" fmla="*/ 849279 h 1476142"/>
              <a:gd name="connsiteX9" fmla="*/ 4372735 w 5517142"/>
              <a:gd name="connsiteY9" fmla="*/ 755442 h 1476142"/>
              <a:gd name="connsiteX10" fmla="*/ 4351538 w 5517142"/>
              <a:gd name="connsiteY10" fmla="*/ 662373 h 1476142"/>
              <a:gd name="connsiteX11" fmla="*/ 4291929 w 5517142"/>
              <a:gd name="connsiteY11" fmla="*/ 599046 h 1476142"/>
              <a:gd name="connsiteX12" fmla="*/ 4203416 w 5517142"/>
              <a:gd name="connsiteY12" fmla="*/ 575587 h 1476142"/>
              <a:gd name="connsiteX13" fmla="*/ 5122237 w 5517142"/>
              <a:gd name="connsiteY13" fmla="*/ 575586 h 1476142"/>
              <a:gd name="connsiteX14" fmla="*/ 5033723 w 5517142"/>
              <a:gd name="connsiteY14" fmla="*/ 598276 h 1476142"/>
              <a:gd name="connsiteX15" fmla="*/ 4972574 w 5517142"/>
              <a:gd name="connsiteY15" fmla="*/ 661604 h 1476142"/>
              <a:gd name="connsiteX16" fmla="*/ 4949835 w 5517142"/>
              <a:gd name="connsiteY16" fmla="*/ 755441 h 1476142"/>
              <a:gd name="connsiteX17" fmla="*/ 4971803 w 5517142"/>
              <a:gd name="connsiteY17" fmla="*/ 847740 h 1476142"/>
              <a:gd name="connsiteX18" fmla="*/ 5032953 w 5517142"/>
              <a:gd name="connsiteY18" fmla="*/ 911836 h 1476142"/>
              <a:gd name="connsiteX19" fmla="*/ 5120695 w 5517142"/>
              <a:gd name="connsiteY19" fmla="*/ 935296 h 1476142"/>
              <a:gd name="connsiteX20" fmla="*/ 5120695 w 5517142"/>
              <a:gd name="connsiteY20" fmla="*/ 935168 h 1476142"/>
              <a:gd name="connsiteX21" fmla="*/ 5244537 w 5517142"/>
              <a:gd name="connsiteY21" fmla="*/ 884403 h 1476142"/>
              <a:gd name="connsiteX22" fmla="*/ 5291555 w 5517142"/>
              <a:gd name="connsiteY22" fmla="*/ 755441 h 1476142"/>
              <a:gd name="connsiteX23" fmla="*/ 5270359 w 5517142"/>
              <a:gd name="connsiteY23" fmla="*/ 661604 h 1476142"/>
              <a:gd name="connsiteX24" fmla="*/ 5210750 w 5517142"/>
              <a:gd name="connsiteY24" fmla="*/ 598276 h 1476142"/>
              <a:gd name="connsiteX25" fmla="*/ 5122237 w 5517142"/>
              <a:gd name="connsiteY25" fmla="*/ 575586 h 1476142"/>
              <a:gd name="connsiteX26" fmla="*/ 1553815 w 5517142"/>
              <a:gd name="connsiteY26" fmla="*/ 569176 h 1476142"/>
              <a:gd name="connsiteX27" fmla="*/ 1467614 w 5517142"/>
              <a:gd name="connsiteY27" fmla="*/ 591097 h 1476142"/>
              <a:gd name="connsiteX28" fmla="*/ 1409676 w 5517142"/>
              <a:gd name="connsiteY28" fmla="*/ 650579 h 1476142"/>
              <a:gd name="connsiteX29" fmla="*/ 1389250 w 5517142"/>
              <a:gd name="connsiteY29" fmla="*/ 735058 h 1476142"/>
              <a:gd name="connsiteX30" fmla="*/ 1409676 w 5517142"/>
              <a:gd name="connsiteY30" fmla="*/ 817102 h 1476142"/>
              <a:gd name="connsiteX31" fmla="*/ 1466843 w 5517142"/>
              <a:gd name="connsiteY31" fmla="*/ 877353 h 1476142"/>
              <a:gd name="connsiteX32" fmla="*/ 1553815 w 5517142"/>
              <a:gd name="connsiteY32" fmla="*/ 899274 h 1476142"/>
              <a:gd name="connsiteX33" fmla="*/ 1640787 w 5517142"/>
              <a:gd name="connsiteY33" fmla="*/ 877353 h 1476142"/>
              <a:gd name="connsiteX34" fmla="*/ 1640787 w 5517142"/>
              <a:gd name="connsiteY34" fmla="*/ 877481 h 1476142"/>
              <a:gd name="connsiteX35" fmla="*/ 1697183 w 5517142"/>
              <a:gd name="connsiteY35" fmla="*/ 818768 h 1476142"/>
              <a:gd name="connsiteX36" fmla="*/ 1716710 w 5517142"/>
              <a:gd name="connsiteY36" fmla="*/ 735058 h 1476142"/>
              <a:gd name="connsiteX37" fmla="*/ 1697183 w 5517142"/>
              <a:gd name="connsiteY37" fmla="*/ 650579 h 1476142"/>
              <a:gd name="connsiteX38" fmla="*/ 1640787 w 5517142"/>
              <a:gd name="connsiteY38" fmla="*/ 591097 h 1476142"/>
              <a:gd name="connsiteX39" fmla="*/ 1553815 w 5517142"/>
              <a:gd name="connsiteY39" fmla="*/ 569176 h 1476142"/>
              <a:gd name="connsiteX40" fmla="*/ 2458504 w 5517142"/>
              <a:gd name="connsiteY40" fmla="*/ 541231 h 1476142"/>
              <a:gd name="connsiteX41" fmla="*/ 2360613 w 5517142"/>
              <a:gd name="connsiteY41" fmla="*/ 566997 h 1476142"/>
              <a:gd name="connsiteX42" fmla="*/ 2360485 w 5517142"/>
              <a:gd name="connsiteY42" fmla="*/ 566997 h 1476142"/>
              <a:gd name="connsiteX43" fmla="*/ 2296251 w 5517142"/>
              <a:gd name="connsiteY43" fmla="*/ 639683 h 1476142"/>
              <a:gd name="connsiteX44" fmla="*/ 2284689 w 5517142"/>
              <a:gd name="connsiteY44" fmla="*/ 670706 h 1476142"/>
              <a:gd name="connsiteX45" fmla="*/ 2616646 w 5517142"/>
              <a:gd name="connsiteY45" fmla="*/ 669808 h 1476142"/>
              <a:gd name="connsiteX46" fmla="*/ 2604185 w 5517142"/>
              <a:gd name="connsiteY46" fmla="*/ 629556 h 1476142"/>
              <a:gd name="connsiteX47" fmla="*/ 2548559 w 5517142"/>
              <a:gd name="connsiteY47" fmla="*/ 563921 h 1476142"/>
              <a:gd name="connsiteX48" fmla="*/ 2458504 w 5517142"/>
              <a:gd name="connsiteY48" fmla="*/ 541231 h 1476142"/>
              <a:gd name="connsiteX49" fmla="*/ 5072007 w 5517142"/>
              <a:gd name="connsiteY49" fmla="*/ 359709 h 1476142"/>
              <a:gd name="connsiteX50" fmla="*/ 5210750 w 5517142"/>
              <a:gd name="connsiteY50" fmla="*/ 389450 h 1476142"/>
              <a:gd name="connsiteX51" fmla="*/ 5282049 w 5517142"/>
              <a:gd name="connsiteY51" fmla="*/ 438676 h 1476142"/>
              <a:gd name="connsiteX52" fmla="*/ 5282049 w 5517142"/>
              <a:gd name="connsiteY52" fmla="*/ 375349 h 1476142"/>
              <a:gd name="connsiteX53" fmla="*/ 5517142 w 5517142"/>
              <a:gd name="connsiteY53" fmla="*/ 375349 h 1476142"/>
              <a:gd name="connsiteX54" fmla="*/ 5517142 w 5517142"/>
              <a:gd name="connsiteY54" fmla="*/ 1135405 h 1476142"/>
              <a:gd name="connsiteX55" fmla="*/ 5282049 w 5517142"/>
              <a:gd name="connsiteY55" fmla="*/ 1135405 h 1476142"/>
              <a:gd name="connsiteX56" fmla="*/ 5282049 w 5517142"/>
              <a:gd name="connsiteY56" fmla="*/ 1073744 h 1476142"/>
              <a:gd name="connsiteX57" fmla="*/ 5211521 w 5517142"/>
              <a:gd name="connsiteY57" fmla="*/ 1121432 h 1476142"/>
              <a:gd name="connsiteX58" fmla="*/ 5072007 w 5517142"/>
              <a:gd name="connsiteY58" fmla="*/ 1151173 h 1476142"/>
              <a:gd name="connsiteX59" fmla="*/ 4884703 w 5517142"/>
              <a:gd name="connsiteY59" fmla="*/ 1099511 h 1476142"/>
              <a:gd name="connsiteX60" fmla="*/ 4754566 w 5517142"/>
              <a:gd name="connsiteY60" fmla="*/ 958755 h 1476142"/>
              <a:gd name="connsiteX61" fmla="*/ 4706777 w 5517142"/>
              <a:gd name="connsiteY61" fmla="*/ 755441 h 1476142"/>
              <a:gd name="connsiteX62" fmla="*/ 4754566 w 5517142"/>
              <a:gd name="connsiteY62" fmla="*/ 552127 h 1476142"/>
              <a:gd name="connsiteX63" fmla="*/ 4884703 w 5517142"/>
              <a:gd name="connsiteY63" fmla="*/ 411371 h 1476142"/>
              <a:gd name="connsiteX64" fmla="*/ 5072007 w 5517142"/>
              <a:gd name="connsiteY64" fmla="*/ 359709 h 1476142"/>
              <a:gd name="connsiteX65" fmla="*/ 3400782 w 5517142"/>
              <a:gd name="connsiteY65" fmla="*/ 359709 h 1476142"/>
              <a:gd name="connsiteX66" fmla="*/ 3550445 w 5517142"/>
              <a:gd name="connsiteY66" fmla="*/ 399577 h 1476142"/>
              <a:gd name="connsiteX67" fmla="*/ 3550574 w 5517142"/>
              <a:gd name="connsiteY67" fmla="*/ 399705 h 1476142"/>
              <a:gd name="connsiteX68" fmla="*/ 3653218 w 5517142"/>
              <a:gd name="connsiteY68" fmla="*/ 505208 h 1476142"/>
              <a:gd name="connsiteX69" fmla="*/ 3690859 w 5517142"/>
              <a:gd name="connsiteY69" fmla="*/ 649041 h 1476142"/>
              <a:gd name="connsiteX70" fmla="*/ 3690859 w 5517142"/>
              <a:gd name="connsiteY70" fmla="*/ 1135405 h 1476142"/>
              <a:gd name="connsiteX71" fmla="*/ 3451013 w 5517142"/>
              <a:gd name="connsiteY71" fmla="*/ 1135405 h 1476142"/>
              <a:gd name="connsiteX72" fmla="*/ 3451013 w 5517142"/>
              <a:gd name="connsiteY72" fmla="*/ 702241 h 1476142"/>
              <a:gd name="connsiteX73" fmla="*/ 3414142 w 5517142"/>
              <a:gd name="connsiteY73" fmla="*/ 606096 h 1476142"/>
              <a:gd name="connsiteX74" fmla="*/ 3320876 w 5517142"/>
              <a:gd name="connsiteY74" fmla="*/ 569305 h 1476142"/>
              <a:gd name="connsiteX75" fmla="*/ 3251890 w 5517142"/>
              <a:gd name="connsiteY75" fmla="*/ 585713 h 1476142"/>
              <a:gd name="connsiteX76" fmla="*/ 3204871 w 5517142"/>
              <a:gd name="connsiteY76" fmla="*/ 632632 h 1476142"/>
              <a:gd name="connsiteX77" fmla="*/ 3187657 w 5517142"/>
              <a:gd name="connsiteY77" fmla="*/ 702241 h 1476142"/>
              <a:gd name="connsiteX78" fmla="*/ 3187657 w 5517142"/>
              <a:gd name="connsiteY78" fmla="*/ 1135405 h 1476142"/>
              <a:gd name="connsiteX79" fmla="*/ 2947810 w 5517142"/>
              <a:gd name="connsiteY79" fmla="*/ 1135405 h 1476142"/>
              <a:gd name="connsiteX80" fmla="*/ 2947810 w 5517142"/>
              <a:gd name="connsiteY80" fmla="*/ 375349 h 1476142"/>
              <a:gd name="connsiteX81" fmla="*/ 3187657 w 5517142"/>
              <a:gd name="connsiteY81" fmla="*/ 375349 h 1476142"/>
              <a:gd name="connsiteX82" fmla="*/ 3187657 w 5517142"/>
              <a:gd name="connsiteY82" fmla="*/ 435087 h 1476142"/>
              <a:gd name="connsiteX83" fmla="*/ 3243282 w 5517142"/>
              <a:gd name="connsiteY83" fmla="*/ 396500 h 1476142"/>
              <a:gd name="connsiteX84" fmla="*/ 3400782 w 5517142"/>
              <a:gd name="connsiteY84" fmla="*/ 359709 h 1476142"/>
              <a:gd name="connsiteX85" fmla="*/ 1508338 w 5517142"/>
              <a:gd name="connsiteY85" fmla="*/ 359709 h 1476142"/>
              <a:gd name="connsiteX86" fmla="*/ 1648623 w 5517142"/>
              <a:gd name="connsiteY86" fmla="*/ 388681 h 1476142"/>
              <a:gd name="connsiteX87" fmla="*/ 1707332 w 5517142"/>
              <a:gd name="connsiteY87" fmla="*/ 425776 h 1476142"/>
              <a:gd name="connsiteX88" fmla="*/ 1707332 w 5517142"/>
              <a:gd name="connsiteY88" fmla="*/ 425857 h 1476142"/>
              <a:gd name="connsiteX89" fmla="*/ 1707461 w 5517142"/>
              <a:gd name="connsiteY89" fmla="*/ 425857 h 1476142"/>
              <a:gd name="connsiteX90" fmla="*/ 1707332 w 5517142"/>
              <a:gd name="connsiteY90" fmla="*/ 425776 h 1476142"/>
              <a:gd name="connsiteX91" fmla="*/ 1707332 w 5517142"/>
              <a:gd name="connsiteY91" fmla="*/ 375349 h 1476142"/>
              <a:gd name="connsiteX92" fmla="*/ 1942426 w 5517142"/>
              <a:gd name="connsiteY92" fmla="*/ 375349 h 1476142"/>
              <a:gd name="connsiteX93" fmla="*/ 1942426 w 5517142"/>
              <a:gd name="connsiteY93" fmla="*/ 1089897 h 1476142"/>
              <a:gd name="connsiteX94" fmla="*/ 1887571 w 5517142"/>
              <a:gd name="connsiteY94" fmla="*/ 1293211 h 1476142"/>
              <a:gd name="connsiteX95" fmla="*/ 1737136 w 5517142"/>
              <a:gd name="connsiteY95" fmla="*/ 1427685 h 1476142"/>
              <a:gd name="connsiteX96" fmla="*/ 1519258 w 5517142"/>
              <a:gd name="connsiteY96" fmla="*/ 1476142 h 1476142"/>
              <a:gd name="connsiteX97" fmla="*/ 1299066 w 5517142"/>
              <a:gd name="connsiteY97" fmla="*/ 1433198 h 1476142"/>
              <a:gd name="connsiteX98" fmla="*/ 1149403 w 5517142"/>
              <a:gd name="connsiteY98" fmla="*/ 1311927 h 1476142"/>
              <a:gd name="connsiteX99" fmla="*/ 1296754 w 5517142"/>
              <a:gd name="connsiteY99" fmla="*/ 1164890 h 1476142"/>
              <a:gd name="connsiteX100" fmla="*/ 1388479 w 5517142"/>
              <a:gd name="connsiteY100" fmla="*/ 1238344 h 1476142"/>
              <a:gd name="connsiteX101" fmla="*/ 1511550 w 5517142"/>
              <a:gd name="connsiteY101" fmla="*/ 1263342 h 1476142"/>
              <a:gd name="connsiteX102" fmla="*/ 1651835 w 5517142"/>
              <a:gd name="connsiteY102" fmla="*/ 1219500 h 1476142"/>
              <a:gd name="connsiteX103" fmla="*/ 1702708 w 5517142"/>
              <a:gd name="connsiteY103" fmla="*/ 1095922 h 1476142"/>
              <a:gd name="connsiteX104" fmla="*/ 1702708 w 5517142"/>
              <a:gd name="connsiteY104" fmla="*/ 1047849 h 1476142"/>
              <a:gd name="connsiteX105" fmla="*/ 1647852 w 5517142"/>
              <a:gd name="connsiteY105" fmla="*/ 1081949 h 1476142"/>
              <a:gd name="connsiteX106" fmla="*/ 1508338 w 5517142"/>
              <a:gd name="connsiteY106" fmla="*/ 1111689 h 1476142"/>
              <a:gd name="connsiteX107" fmla="*/ 1321805 w 5517142"/>
              <a:gd name="connsiteY107" fmla="*/ 1061694 h 1476142"/>
              <a:gd name="connsiteX108" fmla="*/ 1193339 w 5517142"/>
              <a:gd name="connsiteY108" fmla="*/ 925681 h 1476142"/>
              <a:gd name="connsiteX109" fmla="*/ 1146320 w 5517142"/>
              <a:gd name="connsiteY109" fmla="*/ 734930 h 1476142"/>
              <a:gd name="connsiteX110" fmla="*/ 1193339 w 5517142"/>
              <a:gd name="connsiteY110" fmla="*/ 543410 h 1476142"/>
              <a:gd name="connsiteX111" fmla="*/ 1321805 w 5517142"/>
              <a:gd name="connsiteY111" fmla="*/ 408935 h 1476142"/>
              <a:gd name="connsiteX112" fmla="*/ 1508338 w 5517142"/>
              <a:gd name="connsiteY112" fmla="*/ 359709 h 1476142"/>
              <a:gd name="connsiteX113" fmla="*/ 2457091 w 5517142"/>
              <a:gd name="connsiteY113" fmla="*/ 358171 h 1476142"/>
              <a:gd name="connsiteX114" fmla="*/ 2656085 w 5517142"/>
              <a:gd name="connsiteY114" fmla="*/ 406628 h 1476142"/>
              <a:gd name="connsiteX115" fmla="*/ 2655828 w 5517142"/>
              <a:gd name="connsiteY115" fmla="*/ 406756 h 1476142"/>
              <a:gd name="connsiteX116" fmla="*/ 2791360 w 5517142"/>
              <a:gd name="connsiteY116" fmla="*/ 541231 h 1476142"/>
              <a:gd name="connsiteX117" fmla="*/ 2840691 w 5517142"/>
              <a:gd name="connsiteY117" fmla="*/ 738263 h 1476142"/>
              <a:gd name="connsiteX118" fmla="*/ 2838379 w 5517142"/>
              <a:gd name="connsiteY118" fmla="*/ 781336 h 1476142"/>
              <a:gd name="connsiteX119" fmla="*/ 2829772 w 5517142"/>
              <a:gd name="connsiteY119" fmla="*/ 833767 h 1476142"/>
              <a:gd name="connsiteX120" fmla="*/ 2284304 w 5517142"/>
              <a:gd name="connsiteY120" fmla="*/ 835049 h 1476142"/>
              <a:gd name="connsiteX121" fmla="*/ 2297664 w 5517142"/>
              <a:gd name="connsiteY121" fmla="*/ 868892 h 1476142"/>
              <a:gd name="connsiteX122" fmla="*/ 2366651 w 5517142"/>
              <a:gd name="connsiteY122" fmla="*/ 942347 h 1476142"/>
              <a:gd name="connsiteX123" fmla="*/ 2472507 w 5517142"/>
              <a:gd name="connsiteY123" fmla="*/ 968113 h 1476142"/>
              <a:gd name="connsiteX124" fmla="*/ 2574381 w 5517142"/>
              <a:gd name="connsiteY124" fmla="*/ 948500 h 1476142"/>
              <a:gd name="connsiteX125" fmla="*/ 2654287 w 5517142"/>
              <a:gd name="connsiteY125" fmla="*/ 889788 h 1476142"/>
              <a:gd name="connsiteX126" fmla="*/ 2785965 w 5517142"/>
              <a:gd name="connsiteY126" fmla="*/ 1021185 h 1476142"/>
              <a:gd name="connsiteX127" fmla="*/ 2649662 w 5517142"/>
              <a:gd name="connsiteY127" fmla="*/ 1119766 h 1476142"/>
              <a:gd name="connsiteX128" fmla="*/ 2474177 w 5517142"/>
              <a:gd name="connsiteY128" fmla="*/ 1152583 h 1476142"/>
              <a:gd name="connsiteX129" fmla="*/ 2253986 w 5517142"/>
              <a:gd name="connsiteY129" fmla="*/ 1101819 h 1476142"/>
              <a:gd name="connsiteX130" fmla="*/ 2102781 w 5517142"/>
              <a:gd name="connsiteY130" fmla="*/ 960294 h 1476142"/>
              <a:gd name="connsiteX131" fmla="*/ 2047926 w 5517142"/>
              <a:gd name="connsiteY131" fmla="*/ 755441 h 1476142"/>
              <a:gd name="connsiteX132" fmla="*/ 2102010 w 5517142"/>
              <a:gd name="connsiteY132" fmla="*/ 551358 h 1476142"/>
              <a:gd name="connsiteX133" fmla="*/ 2248590 w 5517142"/>
              <a:gd name="connsiteY133" fmla="*/ 409833 h 1476142"/>
              <a:gd name="connsiteX134" fmla="*/ 2457091 w 5517142"/>
              <a:gd name="connsiteY134" fmla="*/ 358171 h 1476142"/>
              <a:gd name="connsiteX135" fmla="*/ 547395 w 5517142"/>
              <a:gd name="connsiteY135" fmla="*/ 341250 h 1476142"/>
              <a:gd name="connsiteX136" fmla="*/ 402613 w 5517142"/>
              <a:gd name="connsiteY136" fmla="*/ 735059 h 1476142"/>
              <a:gd name="connsiteX137" fmla="*/ 690121 w 5517142"/>
              <a:gd name="connsiteY137" fmla="*/ 735059 h 1476142"/>
              <a:gd name="connsiteX138" fmla="*/ 438841 w 5517142"/>
              <a:gd name="connsiteY138" fmla="*/ 31279 h 1476142"/>
              <a:gd name="connsiteX139" fmla="*/ 661344 w 5517142"/>
              <a:gd name="connsiteY139" fmla="*/ 31279 h 1476142"/>
              <a:gd name="connsiteX140" fmla="*/ 1095561 w 5517142"/>
              <a:gd name="connsiteY140" fmla="*/ 1135406 h 1476142"/>
              <a:gd name="connsiteX141" fmla="*/ 835416 w 5517142"/>
              <a:gd name="connsiteY141" fmla="*/ 1135406 h 1476142"/>
              <a:gd name="connsiteX142" fmla="*/ 762833 w 5517142"/>
              <a:gd name="connsiteY142" fmla="*/ 935168 h 1476142"/>
              <a:gd name="connsiteX143" fmla="*/ 329131 w 5517142"/>
              <a:gd name="connsiteY143" fmla="*/ 935168 h 1476142"/>
              <a:gd name="connsiteX144" fmla="*/ 255519 w 5517142"/>
              <a:gd name="connsiteY144" fmla="*/ 1135406 h 1476142"/>
              <a:gd name="connsiteX145" fmla="*/ 0 w 5517142"/>
              <a:gd name="connsiteY145" fmla="*/ 1135406 h 1476142"/>
              <a:gd name="connsiteX146" fmla="*/ 4358603 w 5517142"/>
              <a:gd name="connsiteY146" fmla="*/ 0 h 1476142"/>
              <a:gd name="connsiteX147" fmla="*/ 4598450 w 5517142"/>
              <a:gd name="connsiteY147" fmla="*/ 0 h 1476142"/>
              <a:gd name="connsiteX148" fmla="*/ 4598450 w 5517142"/>
              <a:gd name="connsiteY148" fmla="*/ 1135662 h 1476142"/>
              <a:gd name="connsiteX149" fmla="*/ 4363356 w 5517142"/>
              <a:gd name="connsiteY149" fmla="*/ 1135662 h 1476142"/>
              <a:gd name="connsiteX150" fmla="*/ 4363356 w 5517142"/>
              <a:gd name="connsiteY150" fmla="*/ 1079257 h 1476142"/>
              <a:gd name="connsiteX151" fmla="*/ 4302207 w 5517142"/>
              <a:gd name="connsiteY151" fmla="*/ 1119125 h 1476142"/>
              <a:gd name="connsiteX152" fmla="*/ 4159609 w 5517142"/>
              <a:gd name="connsiteY152" fmla="*/ 1151174 h 1476142"/>
              <a:gd name="connsiteX153" fmla="*/ 3967680 w 5517142"/>
              <a:gd name="connsiteY153" fmla="*/ 1099512 h 1476142"/>
              <a:gd name="connsiteX154" fmla="*/ 3836002 w 5517142"/>
              <a:gd name="connsiteY154" fmla="*/ 958756 h 1476142"/>
              <a:gd name="connsiteX155" fmla="*/ 3788213 w 5517142"/>
              <a:gd name="connsiteY155" fmla="*/ 755442 h 1476142"/>
              <a:gd name="connsiteX156" fmla="*/ 3836002 w 5517142"/>
              <a:gd name="connsiteY156" fmla="*/ 552127 h 1476142"/>
              <a:gd name="connsiteX157" fmla="*/ 3967680 w 5517142"/>
              <a:gd name="connsiteY157" fmla="*/ 411371 h 1476142"/>
              <a:gd name="connsiteX158" fmla="*/ 4159609 w 5517142"/>
              <a:gd name="connsiteY158" fmla="*/ 359710 h 1476142"/>
              <a:gd name="connsiteX159" fmla="*/ 4301436 w 5517142"/>
              <a:gd name="connsiteY159" fmla="*/ 389450 h 1476142"/>
              <a:gd name="connsiteX160" fmla="*/ 4358603 w 5517142"/>
              <a:gd name="connsiteY160" fmla="*/ 424319 h 14761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Lst>
            <a:rect l="l" t="t" r="r" b="b"/>
            <a:pathLst>
              <a:path w="5517142" h="1476142">
                <a:moveTo>
                  <a:pt x="4203416" y="575587"/>
                </a:moveTo>
                <a:cubicBezTo>
                  <a:pt x="4170015" y="575587"/>
                  <a:pt x="4140467" y="583407"/>
                  <a:pt x="4114903" y="599046"/>
                </a:cubicBezTo>
                <a:cubicBezTo>
                  <a:pt x="4089209" y="614686"/>
                  <a:pt x="4068912" y="636094"/>
                  <a:pt x="4053753" y="663143"/>
                </a:cubicBezTo>
                <a:cubicBezTo>
                  <a:pt x="4038594" y="690320"/>
                  <a:pt x="4031014" y="720958"/>
                  <a:pt x="4031014" y="755442"/>
                </a:cubicBezTo>
                <a:cubicBezTo>
                  <a:pt x="4031014" y="789926"/>
                  <a:pt x="4038337" y="820692"/>
                  <a:pt x="4052982" y="847741"/>
                </a:cubicBezTo>
                <a:cubicBezTo>
                  <a:pt x="4067627" y="874789"/>
                  <a:pt x="4088053" y="896198"/>
                  <a:pt x="4114132" y="911837"/>
                </a:cubicBezTo>
                <a:cubicBezTo>
                  <a:pt x="4140211" y="927477"/>
                  <a:pt x="4169501" y="935296"/>
                  <a:pt x="4201874" y="935296"/>
                </a:cubicBezTo>
                <a:cubicBezTo>
                  <a:pt x="4236303" y="935296"/>
                  <a:pt x="4266107" y="927733"/>
                  <a:pt x="4291158" y="912606"/>
                </a:cubicBezTo>
                <a:cubicBezTo>
                  <a:pt x="4316338" y="897480"/>
                  <a:pt x="4336122" y="876456"/>
                  <a:pt x="4350767" y="849279"/>
                </a:cubicBezTo>
                <a:cubicBezTo>
                  <a:pt x="4365412" y="822230"/>
                  <a:pt x="4372735" y="790823"/>
                  <a:pt x="4372735" y="755442"/>
                </a:cubicBezTo>
                <a:cubicBezTo>
                  <a:pt x="4372735" y="720060"/>
                  <a:pt x="4365669" y="688909"/>
                  <a:pt x="4351538" y="662373"/>
                </a:cubicBezTo>
                <a:cubicBezTo>
                  <a:pt x="4337406" y="635838"/>
                  <a:pt x="4317494" y="614686"/>
                  <a:pt x="4291929" y="599046"/>
                </a:cubicBezTo>
                <a:cubicBezTo>
                  <a:pt x="4266365" y="583407"/>
                  <a:pt x="4236817" y="575587"/>
                  <a:pt x="4203416" y="575587"/>
                </a:cubicBezTo>
                <a:close/>
                <a:moveTo>
                  <a:pt x="5122237" y="575586"/>
                </a:moveTo>
                <a:cubicBezTo>
                  <a:pt x="5088836" y="575586"/>
                  <a:pt x="5059289" y="583150"/>
                  <a:pt x="5033723" y="598276"/>
                </a:cubicBezTo>
                <a:cubicBezTo>
                  <a:pt x="5008030" y="613403"/>
                  <a:pt x="4987733" y="634555"/>
                  <a:pt x="4972574" y="661604"/>
                </a:cubicBezTo>
                <a:cubicBezTo>
                  <a:pt x="4957414" y="688781"/>
                  <a:pt x="4949835" y="720957"/>
                  <a:pt x="4949835" y="755441"/>
                </a:cubicBezTo>
                <a:cubicBezTo>
                  <a:pt x="4949835" y="789925"/>
                  <a:pt x="4957158" y="820691"/>
                  <a:pt x="4971803" y="847740"/>
                </a:cubicBezTo>
                <a:cubicBezTo>
                  <a:pt x="4986448" y="874789"/>
                  <a:pt x="5006874" y="896197"/>
                  <a:pt x="5032953" y="911836"/>
                </a:cubicBezTo>
                <a:cubicBezTo>
                  <a:pt x="5059031" y="927476"/>
                  <a:pt x="5088322" y="935296"/>
                  <a:pt x="5120695" y="935296"/>
                </a:cubicBezTo>
                <a:lnTo>
                  <a:pt x="5120695" y="935168"/>
                </a:lnTo>
                <a:cubicBezTo>
                  <a:pt x="5171953" y="935168"/>
                  <a:pt x="5213191" y="918246"/>
                  <a:pt x="5244537" y="884403"/>
                </a:cubicBezTo>
                <a:cubicBezTo>
                  <a:pt x="5275883" y="850560"/>
                  <a:pt x="5291555" y="807616"/>
                  <a:pt x="5291555" y="755441"/>
                </a:cubicBezTo>
                <a:cubicBezTo>
                  <a:pt x="5291555" y="720060"/>
                  <a:pt x="5284490" y="688781"/>
                  <a:pt x="5270359" y="661604"/>
                </a:cubicBezTo>
                <a:cubicBezTo>
                  <a:pt x="5256227" y="634555"/>
                  <a:pt x="5236315" y="613403"/>
                  <a:pt x="5210750" y="598276"/>
                </a:cubicBezTo>
                <a:cubicBezTo>
                  <a:pt x="5185185" y="583150"/>
                  <a:pt x="5155638" y="575586"/>
                  <a:pt x="5122237" y="575586"/>
                </a:cubicBezTo>
                <a:close/>
                <a:moveTo>
                  <a:pt x="1553815" y="569176"/>
                </a:moveTo>
                <a:cubicBezTo>
                  <a:pt x="1521442" y="569176"/>
                  <a:pt x="1492665" y="576483"/>
                  <a:pt x="1467614" y="591097"/>
                </a:cubicBezTo>
                <a:cubicBezTo>
                  <a:pt x="1442563" y="605711"/>
                  <a:pt x="1423293" y="625581"/>
                  <a:pt x="1409676" y="650579"/>
                </a:cubicBezTo>
                <a:cubicBezTo>
                  <a:pt x="1396059" y="675577"/>
                  <a:pt x="1389250" y="703779"/>
                  <a:pt x="1389250" y="735058"/>
                </a:cubicBezTo>
                <a:cubicBezTo>
                  <a:pt x="1389250" y="764158"/>
                  <a:pt x="1396059" y="791591"/>
                  <a:pt x="1409676" y="817102"/>
                </a:cubicBezTo>
                <a:cubicBezTo>
                  <a:pt x="1423165" y="842740"/>
                  <a:pt x="1442306" y="862739"/>
                  <a:pt x="1466843" y="877353"/>
                </a:cubicBezTo>
                <a:cubicBezTo>
                  <a:pt x="1491380" y="891967"/>
                  <a:pt x="1520414" y="899274"/>
                  <a:pt x="1553815" y="899274"/>
                </a:cubicBezTo>
                <a:cubicBezTo>
                  <a:pt x="1587216" y="899274"/>
                  <a:pt x="1616250" y="891967"/>
                  <a:pt x="1640787" y="877353"/>
                </a:cubicBezTo>
                <a:lnTo>
                  <a:pt x="1640787" y="877481"/>
                </a:lnTo>
                <a:cubicBezTo>
                  <a:pt x="1665324" y="862867"/>
                  <a:pt x="1684080" y="843253"/>
                  <a:pt x="1697183" y="818768"/>
                </a:cubicBezTo>
                <a:cubicBezTo>
                  <a:pt x="1710159" y="794283"/>
                  <a:pt x="1716710" y="766337"/>
                  <a:pt x="1716710" y="735058"/>
                </a:cubicBezTo>
                <a:cubicBezTo>
                  <a:pt x="1716710" y="703779"/>
                  <a:pt x="1710287" y="675577"/>
                  <a:pt x="1697183" y="650579"/>
                </a:cubicBezTo>
                <a:cubicBezTo>
                  <a:pt x="1684080" y="625453"/>
                  <a:pt x="1665324" y="605711"/>
                  <a:pt x="1640787" y="591097"/>
                </a:cubicBezTo>
                <a:cubicBezTo>
                  <a:pt x="1616250" y="576483"/>
                  <a:pt x="1586189" y="569176"/>
                  <a:pt x="1553815" y="569176"/>
                </a:cubicBezTo>
                <a:close/>
                <a:moveTo>
                  <a:pt x="2458504" y="541231"/>
                </a:moveTo>
                <a:cubicBezTo>
                  <a:pt x="2420992" y="541231"/>
                  <a:pt x="2388233" y="549820"/>
                  <a:pt x="2360613" y="566997"/>
                </a:cubicBezTo>
                <a:lnTo>
                  <a:pt x="2360485" y="566997"/>
                </a:lnTo>
                <a:cubicBezTo>
                  <a:pt x="2332864" y="584175"/>
                  <a:pt x="2311410" y="608404"/>
                  <a:pt x="2296251" y="639683"/>
                </a:cubicBezTo>
                <a:cubicBezTo>
                  <a:pt x="2291627" y="649297"/>
                  <a:pt x="2287901" y="659809"/>
                  <a:pt x="2284689" y="670706"/>
                </a:cubicBezTo>
                <a:lnTo>
                  <a:pt x="2616646" y="669808"/>
                </a:lnTo>
                <a:cubicBezTo>
                  <a:pt x="2613434" y="655194"/>
                  <a:pt x="2609452" y="641478"/>
                  <a:pt x="2604185" y="629556"/>
                </a:cubicBezTo>
                <a:cubicBezTo>
                  <a:pt x="2591595" y="600969"/>
                  <a:pt x="2573096" y="579048"/>
                  <a:pt x="2548559" y="563921"/>
                </a:cubicBezTo>
                <a:cubicBezTo>
                  <a:pt x="2524022" y="548794"/>
                  <a:pt x="2493961" y="541231"/>
                  <a:pt x="2458504" y="541231"/>
                </a:cubicBezTo>
                <a:close/>
                <a:moveTo>
                  <a:pt x="5072007" y="359709"/>
                </a:moveTo>
                <a:cubicBezTo>
                  <a:pt x="5123265" y="359709"/>
                  <a:pt x="5169512" y="369708"/>
                  <a:pt x="5210750" y="389450"/>
                </a:cubicBezTo>
                <a:cubicBezTo>
                  <a:pt x="5237857" y="402397"/>
                  <a:pt x="5261494" y="419062"/>
                  <a:pt x="5282049" y="438676"/>
                </a:cubicBezTo>
                <a:lnTo>
                  <a:pt x="5282049" y="375349"/>
                </a:lnTo>
                <a:lnTo>
                  <a:pt x="5517142" y="375349"/>
                </a:lnTo>
                <a:lnTo>
                  <a:pt x="5517142" y="1135405"/>
                </a:lnTo>
                <a:lnTo>
                  <a:pt x="5282049" y="1135405"/>
                </a:lnTo>
                <a:lnTo>
                  <a:pt x="5282049" y="1073744"/>
                </a:lnTo>
                <a:cubicBezTo>
                  <a:pt x="5261880" y="1092845"/>
                  <a:pt x="5238370" y="1108741"/>
                  <a:pt x="5211521" y="1121432"/>
                </a:cubicBezTo>
                <a:cubicBezTo>
                  <a:pt x="5169641" y="1141302"/>
                  <a:pt x="5123136" y="1151173"/>
                  <a:pt x="5072007" y="1151173"/>
                </a:cubicBezTo>
                <a:cubicBezTo>
                  <a:pt x="5001992" y="1151173"/>
                  <a:pt x="4939558" y="1133867"/>
                  <a:pt x="4884703" y="1099511"/>
                </a:cubicBezTo>
                <a:cubicBezTo>
                  <a:pt x="4829848" y="1065155"/>
                  <a:pt x="4786426" y="1018237"/>
                  <a:pt x="4754566" y="958755"/>
                </a:cubicBezTo>
                <a:cubicBezTo>
                  <a:pt x="4722707" y="899274"/>
                  <a:pt x="4706777" y="831588"/>
                  <a:pt x="4706777" y="755441"/>
                </a:cubicBezTo>
                <a:cubicBezTo>
                  <a:pt x="4706777" y="679294"/>
                  <a:pt x="4722707" y="611608"/>
                  <a:pt x="4754566" y="552127"/>
                </a:cubicBezTo>
                <a:cubicBezTo>
                  <a:pt x="4786426" y="492645"/>
                  <a:pt x="4829848" y="445727"/>
                  <a:pt x="4884703" y="411371"/>
                </a:cubicBezTo>
                <a:cubicBezTo>
                  <a:pt x="4939558" y="376887"/>
                  <a:pt x="5001992" y="359709"/>
                  <a:pt x="5072007" y="359709"/>
                </a:cubicBezTo>
                <a:close/>
                <a:moveTo>
                  <a:pt x="3400782" y="359709"/>
                </a:moveTo>
                <a:cubicBezTo>
                  <a:pt x="3457179" y="359709"/>
                  <a:pt x="3507024" y="373041"/>
                  <a:pt x="3550445" y="399577"/>
                </a:cubicBezTo>
                <a:lnTo>
                  <a:pt x="3550574" y="399705"/>
                </a:lnTo>
                <a:cubicBezTo>
                  <a:pt x="3593867" y="426241"/>
                  <a:pt x="3628167" y="461494"/>
                  <a:pt x="3653218" y="505208"/>
                </a:cubicBezTo>
                <a:cubicBezTo>
                  <a:pt x="3678269" y="548922"/>
                  <a:pt x="3690859" y="596866"/>
                  <a:pt x="3690859" y="649041"/>
                </a:cubicBezTo>
                <a:lnTo>
                  <a:pt x="3690859" y="1135405"/>
                </a:lnTo>
                <a:lnTo>
                  <a:pt x="3451013" y="1135405"/>
                </a:lnTo>
                <a:lnTo>
                  <a:pt x="3451013" y="702241"/>
                </a:lnTo>
                <a:cubicBezTo>
                  <a:pt x="3451013" y="662629"/>
                  <a:pt x="3438680" y="630581"/>
                  <a:pt x="3414142" y="606096"/>
                </a:cubicBezTo>
                <a:cubicBezTo>
                  <a:pt x="3389606" y="581611"/>
                  <a:pt x="3358517" y="569305"/>
                  <a:pt x="3320876" y="569305"/>
                </a:cubicBezTo>
                <a:cubicBezTo>
                  <a:pt x="3294669" y="569305"/>
                  <a:pt x="3271674" y="574817"/>
                  <a:pt x="3251890" y="585713"/>
                </a:cubicBezTo>
                <a:cubicBezTo>
                  <a:pt x="3231977" y="596610"/>
                  <a:pt x="3216304" y="612249"/>
                  <a:pt x="3204871" y="632632"/>
                </a:cubicBezTo>
                <a:cubicBezTo>
                  <a:pt x="3193437" y="653015"/>
                  <a:pt x="3187657" y="676218"/>
                  <a:pt x="3187657" y="702241"/>
                </a:cubicBezTo>
                <a:lnTo>
                  <a:pt x="3187657" y="1135405"/>
                </a:lnTo>
                <a:lnTo>
                  <a:pt x="2947810" y="1135405"/>
                </a:lnTo>
                <a:lnTo>
                  <a:pt x="2947810" y="375349"/>
                </a:lnTo>
                <a:lnTo>
                  <a:pt x="3187657" y="375349"/>
                </a:lnTo>
                <a:lnTo>
                  <a:pt x="3187657" y="435087"/>
                </a:lnTo>
                <a:cubicBezTo>
                  <a:pt x="3204229" y="420344"/>
                  <a:pt x="3222728" y="407397"/>
                  <a:pt x="3243282" y="396500"/>
                </a:cubicBezTo>
                <a:cubicBezTo>
                  <a:pt x="3289787" y="372016"/>
                  <a:pt x="3344385" y="359709"/>
                  <a:pt x="3400782" y="359709"/>
                </a:cubicBezTo>
                <a:close/>
                <a:moveTo>
                  <a:pt x="1508338" y="359709"/>
                </a:moveTo>
                <a:cubicBezTo>
                  <a:pt x="1560624" y="359709"/>
                  <a:pt x="1607386" y="369452"/>
                  <a:pt x="1648623" y="388681"/>
                </a:cubicBezTo>
                <a:lnTo>
                  <a:pt x="1707332" y="425776"/>
                </a:lnTo>
                <a:lnTo>
                  <a:pt x="1707332" y="425857"/>
                </a:lnTo>
                <a:lnTo>
                  <a:pt x="1707461" y="425857"/>
                </a:lnTo>
                <a:lnTo>
                  <a:pt x="1707332" y="425776"/>
                </a:lnTo>
                <a:lnTo>
                  <a:pt x="1707332" y="375349"/>
                </a:lnTo>
                <a:lnTo>
                  <a:pt x="1942426" y="375349"/>
                </a:lnTo>
                <a:lnTo>
                  <a:pt x="1942426" y="1089897"/>
                </a:lnTo>
                <a:cubicBezTo>
                  <a:pt x="1942426" y="1168094"/>
                  <a:pt x="1924183" y="1235909"/>
                  <a:pt x="1887571" y="1293211"/>
                </a:cubicBezTo>
                <a:cubicBezTo>
                  <a:pt x="1850958" y="1350513"/>
                  <a:pt x="1800856" y="1395381"/>
                  <a:pt x="1737136" y="1427685"/>
                </a:cubicBezTo>
                <a:cubicBezTo>
                  <a:pt x="1673417" y="1459990"/>
                  <a:pt x="1602889" y="1476142"/>
                  <a:pt x="1519258" y="1476142"/>
                </a:cubicBezTo>
                <a:cubicBezTo>
                  <a:pt x="1435626" y="1476142"/>
                  <a:pt x="1362272" y="1461913"/>
                  <a:pt x="1299066" y="1433198"/>
                </a:cubicBezTo>
                <a:cubicBezTo>
                  <a:pt x="1235861" y="1404482"/>
                  <a:pt x="1186016" y="1364102"/>
                  <a:pt x="1149403" y="1311927"/>
                </a:cubicBezTo>
                <a:lnTo>
                  <a:pt x="1296754" y="1164890"/>
                </a:lnTo>
                <a:cubicBezTo>
                  <a:pt x="1323989" y="1197194"/>
                  <a:pt x="1354564" y="1221679"/>
                  <a:pt x="1388479" y="1238344"/>
                </a:cubicBezTo>
                <a:cubicBezTo>
                  <a:pt x="1422394" y="1255009"/>
                  <a:pt x="1463503" y="1263342"/>
                  <a:pt x="1511550" y="1263342"/>
                </a:cubicBezTo>
                <a:cubicBezTo>
                  <a:pt x="1571158" y="1263342"/>
                  <a:pt x="1617920" y="1248728"/>
                  <a:pt x="1651835" y="1219500"/>
                </a:cubicBezTo>
                <a:cubicBezTo>
                  <a:pt x="1685750" y="1190272"/>
                  <a:pt x="1702708" y="1149122"/>
                  <a:pt x="1702708" y="1095922"/>
                </a:cubicBezTo>
                <a:lnTo>
                  <a:pt x="1702708" y="1047849"/>
                </a:lnTo>
                <a:cubicBezTo>
                  <a:pt x="1686264" y="1061053"/>
                  <a:pt x="1668022" y="1072334"/>
                  <a:pt x="1647852" y="1081949"/>
                </a:cubicBezTo>
                <a:cubicBezTo>
                  <a:pt x="1605972" y="1101819"/>
                  <a:pt x="1559468" y="1111689"/>
                  <a:pt x="1508338" y="1111689"/>
                </a:cubicBezTo>
                <a:cubicBezTo>
                  <a:pt x="1438324" y="1111689"/>
                  <a:pt x="1376146" y="1095024"/>
                  <a:pt x="1321805" y="1061694"/>
                </a:cubicBezTo>
                <a:cubicBezTo>
                  <a:pt x="1267464" y="1028364"/>
                  <a:pt x="1224684" y="982984"/>
                  <a:pt x="1193339" y="925681"/>
                </a:cubicBezTo>
                <a:cubicBezTo>
                  <a:pt x="1161993" y="868379"/>
                  <a:pt x="1146320" y="805693"/>
                  <a:pt x="1146320" y="734930"/>
                </a:cubicBezTo>
                <a:cubicBezTo>
                  <a:pt x="1146320" y="664168"/>
                  <a:pt x="1161993" y="600199"/>
                  <a:pt x="1193339" y="543410"/>
                </a:cubicBezTo>
                <a:cubicBezTo>
                  <a:pt x="1224684" y="486620"/>
                  <a:pt x="1267464" y="441753"/>
                  <a:pt x="1321805" y="408935"/>
                </a:cubicBezTo>
                <a:cubicBezTo>
                  <a:pt x="1376146" y="376118"/>
                  <a:pt x="1438324" y="359709"/>
                  <a:pt x="1508338" y="359709"/>
                </a:cubicBezTo>
                <a:close/>
                <a:moveTo>
                  <a:pt x="2457091" y="358171"/>
                </a:moveTo>
                <a:cubicBezTo>
                  <a:pt x="2532244" y="358171"/>
                  <a:pt x="2598661" y="374323"/>
                  <a:pt x="2656085" y="406628"/>
                </a:cubicBezTo>
                <a:lnTo>
                  <a:pt x="2655828" y="406756"/>
                </a:lnTo>
                <a:cubicBezTo>
                  <a:pt x="2713253" y="439061"/>
                  <a:pt x="2758473" y="483928"/>
                  <a:pt x="2791360" y="541231"/>
                </a:cubicBezTo>
                <a:cubicBezTo>
                  <a:pt x="2824248" y="598533"/>
                  <a:pt x="2840691" y="664296"/>
                  <a:pt x="2840691" y="738263"/>
                </a:cubicBezTo>
                <a:cubicBezTo>
                  <a:pt x="2840691" y="751852"/>
                  <a:pt x="2839921" y="766209"/>
                  <a:pt x="2838379" y="781336"/>
                </a:cubicBezTo>
                <a:cubicBezTo>
                  <a:pt x="2836837" y="796463"/>
                  <a:pt x="2833883" y="814025"/>
                  <a:pt x="2829772" y="833767"/>
                </a:cubicBezTo>
                <a:lnTo>
                  <a:pt x="2284304" y="835049"/>
                </a:lnTo>
                <a:cubicBezTo>
                  <a:pt x="2287901" y="846971"/>
                  <a:pt x="2292269" y="858380"/>
                  <a:pt x="2297664" y="868892"/>
                </a:cubicBezTo>
                <a:cubicBezTo>
                  <a:pt x="2313851" y="900684"/>
                  <a:pt x="2336847" y="925169"/>
                  <a:pt x="2366651" y="942347"/>
                </a:cubicBezTo>
                <a:cubicBezTo>
                  <a:pt x="2396455" y="959525"/>
                  <a:pt x="2431783" y="968113"/>
                  <a:pt x="2472507" y="968113"/>
                </a:cubicBezTo>
                <a:cubicBezTo>
                  <a:pt x="2510148" y="968113"/>
                  <a:pt x="2544063" y="961576"/>
                  <a:pt x="2574381" y="948500"/>
                </a:cubicBezTo>
                <a:cubicBezTo>
                  <a:pt x="2604699" y="935424"/>
                  <a:pt x="2631291" y="915811"/>
                  <a:pt x="2654287" y="889788"/>
                </a:cubicBezTo>
                <a:lnTo>
                  <a:pt x="2785965" y="1021185"/>
                </a:lnTo>
                <a:cubicBezTo>
                  <a:pt x="2748453" y="1065027"/>
                  <a:pt x="2702976" y="1097845"/>
                  <a:pt x="2649662" y="1119766"/>
                </a:cubicBezTo>
                <a:cubicBezTo>
                  <a:pt x="2596477" y="1141687"/>
                  <a:pt x="2537896" y="1152583"/>
                  <a:pt x="2474177" y="1152583"/>
                </a:cubicBezTo>
                <a:cubicBezTo>
                  <a:pt x="2391702" y="1152583"/>
                  <a:pt x="2318219" y="1135662"/>
                  <a:pt x="2253986" y="1101819"/>
                </a:cubicBezTo>
                <a:cubicBezTo>
                  <a:pt x="2189753" y="1067976"/>
                  <a:pt x="2139394" y="1020801"/>
                  <a:pt x="2102781" y="960294"/>
                </a:cubicBezTo>
                <a:cubicBezTo>
                  <a:pt x="2066168" y="899915"/>
                  <a:pt x="2047926" y="831588"/>
                  <a:pt x="2047926" y="755441"/>
                </a:cubicBezTo>
                <a:cubicBezTo>
                  <a:pt x="2047926" y="679295"/>
                  <a:pt x="2065911" y="611352"/>
                  <a:pt x="2102010" y="551358"/>
                </a:cubicBezTo>
                <a:cubicBezTo>
                  <a:pt x="2138109" y="491364"/>
                  <a:pt x="2186926" y="444189"/>
                  <a:pt x="2248590" y="409833"/>
                </a:cubicBezTo>
                <a:cubicBezTo>
                  <a:pt x="2310254" y="375349"/>
                  <a:pt x="2381938" y="358171"/>
                  <a:pt x="2457091" y="358171"/>
                </a:cubicBezTo>
                <a:close/>
                <a:moveTo>
                  <a:pt x="547395" y="341250"/>
                </a:moveTo>
                <a:lnTo>
                  <a:pt x="402613" y="735059"/>
                </a:lnTo>
                <a:lnTo>
                  <a:pt x="690121" y="735059"/>
                </a:lnTo>
                <a:close/>
                <a:moveTo>
                  <a:pt x="438841" y="31279"/>
                </a:moveTo>
                <a:lnTo>
                  <a:pt x="661344" y="31279"/>
                </a:lnTo>
                <a:lnTo>
                  <a:pt x="1095561" y="1135406"/>
                </a:lnTo>
                <a:lnTo>
                  <a:pt x="835416" y="1135406"/>
                </a:lnTo>
                <a:lnTo>
                  <a:pt x="762833" y="935168"/>
                </a:lnTo>
                <a:lnTo>
                  <a:pt x="329131" y="935168"/>
                </a:lnTo>
                <a:lnTo>
                  <a:pt x="255519" y="1135406"/>
                </a:lnTo>
                <a:lnTo>
                  <a:pt x="0" y="1135406"/>
                </a:lnTo>
                <a:close/>
                <a:moveTo>
                  <a:pt x="4358603" y="0"/>
                </a:moveTo>
                <a:lnTo>
                  <a:pt x="4598450" y="0"/>
                </a:lnTo>
                <a:lnTo>
                  <a:pt x="4598450" y="1135662"/>
                </a:lnTo>
                <a:lnTo>
                  <a:pt x="4363356" y="1135662"/>
                </a:lnTo>
                <a:lnTo>
                  <a:pt x="4363356" y="1079257"/>
                </a:lnTo>
                <a:cubicBezTo>
                  <a:pt x="4345114" y="1094512"/>
                  <a:pt x="4324817" y="1107844"/>
                  <a:pt x="4302207" y="1119125"/>
                </a:cubicBezTo>
                <a:cubicBezTo>
                  <a:pt x="4259427" y="1140534"/>
                  <a:pt x="4211895" y="1151174"/>
                  <a:pt x="4159609" y="1151174"/>
                </a:cubicBezTo>
                <a:cubicBezTo>
                  <a:pt x="4087539" y="1151174"/>
                  <a:pt x="4023563" y="1133867"/>
                  <a:pt x="3967680" y="1099512"/>
                </a:cubicBezTo>
                <a:cubicBezTo>
                  <a:pt x="3911798" y="1065156"/>
                  <a:pt x="3867862" y="1018237"/>
                  <a:pt x="3836002" y="958756"/>
                </a:cubicBezTo>
                <a:cubicBezTo>
                  <a:pt x="3804143" y="899274"/>
                  <a:pt x="3788213" y="831588"/>
                  <a:pt x="3788213" y="755442"/>
                </a:cubicBezTo>
                <a:cubicBezTo>
                  <a:pt x="3788213" y="679295"/>
                  <a:pt x="3804143" y="611609"/>
                  <a:pt x="3836002" y="552127"/>
                </a:cubicBezTo>
                <a:cubicBezTo>
                  <a:pt x="3867862" y="492646"/>
                  <a:pt x="3911798" y="445727"/>
                  <a:pt x="3967680" y="411371"/>
                </a:cubicBezTo>
                <a:cubicBezTo>
                  <a:pt x="4023563" y="376888"/>
                  <a:pt x="4087539" y="359710"/>
                  <a:pt x="4159609" y="359710"/>
                </a:cubicBezTo>
                <a:cubicBezTo>
                  <a:pt x="4211895" y="359710"/>
                  <a:pt x="4259170" y="369709"/>
                  <a:pt x="4301436" y="389450"/>
                </a:cubicBezTo>
                <a:cubicBezTo>
                  <a:pt x="4322247" y="399193"/>
                  <a:pt x="4341260" y="410859"/>
                  <a:pt x="4358603" y="424319"/>
                </a:cubicBezTo>
                <a:close/>
              </a:path>
            </a:pathLst>
          </a:custGeom>
          <a:solidFill>
            <a:srgbClr val="410400"/>
          </a:solidFill>
          <a:ln w="12840" cap="flat">
            <a:noFill/>
            <a:prstDash val="solid"/>
            <a:miter/>
          </a:ln>
        </p:spPr>
        <p:txBody>
          <a:bodyPr rtlCol="0" anchor="ctr"/>
          <a:lstStyle/>
          <a:p>
            <a:endParaRPr lang="en-US"/>
          </a:p>
        </p:txBody>
      </p:sp>
      <p:sp>
        <p:nvSpPr>
          <p:cNvPr id="3" name="Slide Number Placeholder 5">
            <a:extLst>
              <a:ext uri="{FF2B5EF4-FFF2-40B4-BE49-F238E27FC236}">
                <a16:creationId xmlns:a16="http://schemas.microsoft.com/office/drawing/2014/main" id="{252BE351-19F9-82F8-72BF-327730FABE74}"/>
              </a:ext>
            </a:extLst>
          </p:cNvPr>
          <p:cNvSpPr txBox="1">
            <a:spLocks/>
          </p:cNvSpPr>
          <p:nvPr userDrawn="1"/>
        </p:nvSpPr>
        <p:spPr>
          <a:xfrm>
            <a:off x="9118378" y="6499230"/>
            <a:ext cx="2266709" cy="273040"/>
          </a:xfrm>
          <a:prstGeom prst="rect">
            <a:avLst/>
          </a:prstGeom>
        </p:spPr>
        <p:txBody>
          <a:bodyPr vert="horz" lIns="0" tIns="0" rIns="0" bIns="0" rtlCol="0" anchor="ctr"/>
          <a:lstStyle>
            <a:defPPr>
              <a:defRPr lang="en-US"/>
            </a:defPPr>
            <a:lvl1pPr marL="0" algn="r" defTabSz="914400" rtl="0" eaLnBrk="1" latinLnBrk="0" hangingPunct="1">
              <a:defRPr sz="800" kern="1200">
                <a:solidFill>
                  <a:schemeClr val="bg1"/>
                </a:solidFill>
                <a:latin typeface="Outfi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sz="600" b="0" i="0">
                <a:solidFill>
                  <a:schemeClr val="tx1"/>
                </a:solidFill>
                <a:latin typeface="Outfit Light" pitchFamily="2" charset="0"/>
              </a:rPr>
              <a:t>© Sovos 2025. Proprietary and Confidential</a:t>
            </a:r>
          </a:p>
        </p:txBody>
      </p:sp>
      <p:sp>
        <p:nvSpPr>
          <p:cNvPr id="2" name="Freeform 1">
            <a:extLst>
              <a:ext uri="{FF2B5EF4-FFF2-40B4-BE49-F238E27FC236}">
                <a16:creationId xmlns:a16="http://schemas.microsoft.com/office/drawing/2014/main" id="{1447AC9A-35B0-A6BD-D854-1A6BF6897637}"/>
              </a:ext>
            </a:extLst>
          </p:cNvPr>
          <p:cNvSpPr/>
          <p:nvPr userDrawn="1"/>
        </p:nvSpPr>
        <p:spPr>
          <a:xfrm rot="2078316">
            <a:off x="824662" y="5675257"/>
            <a:ext cx="497017" cy="929172"/>
          </a:xfrm>
          <a:custGeom>
            <a:avLst/>
            <a:gdLst>
              <a:gd name="connsiteX0" fmla="*/ 496960 w 497017"/>
              <a:gd name="connsiteY0" fmla="*/ 554989 h 929172"/>
              <a:gd name="connsiteX1" fmla="*/ 497017 w 497017"/>
              <a:gd name="connsiteY1" fmla="*/ 560030 h 929172"/>
              <a:gd name="connsiteX2" fmla="*/ 496253 w 497017"/>
              <a:gd name="connsiteY2" fmla="*/ 561983 h 929172"/>
              <a:gd name="connsiteX3" fmla="*/ 467309 w 497017"/>
              <a:gd name="connsiteY3" fmla="*/ 444583 h 929172"/>
              <a:gd name="connsiteX4" fmla="*/ 470293 w 497017"/>
              <a:gd name="connsiteY4" fmla="*/ 448901 h 929172"/>
              <a:gd name="connsiteX5" fmla="*/ 452400 w 497017"/>
              <a:gd name="connsiteY5" fmla="*/ 625852 h 929172"/>
              <a:gd name="connsiteX6" fmla="*/ 452895 w 497017"/>
              <a:gd name="connsiteY6" fmla="*/ 635617 h 929172"/>
              <a:gd name="connsiteX7" fmla="*/ 449645 w 497017"/>
              <a:gd name="connsiteY7" fmla="*/ 638989 h 929172"/>
              <a:gd name="connsiteX8" fmla="*/ 448979 w 497017"/>
              <a:gd name="connsiteY8" fmla="*/ 625852 h 929172"/>
              <a:gd name="connsiteX9" fmla="*/ 436391 w 497017"/>
              <a:gd name="connsiteY9" fmla="*/ 399829 h 929172"/>
              <a:gd name="connsiteX10" fmla="*/ 438967 w 497017"/>
              <a:gd name="connsiteY10" fmla="*/ 403558 h 929172"/>
              <a:gd name="connsiteX11" fmla="*/ 430899 w 497017"/>
              <a:gd name="connsiteY11" fmla="*/ 434856 h 929172"/>
              <a:gd name="connsiteX12" fmla="*/ 411584 w 497017"/>
              <a:gd name="connsiteY12" fmla="*/ 625852 h 929172"/>
              <a:gd name="connsiteX13" fmla="*/ 413701 w 497017"/>
              <a:gd name="connsiteY13" fmla="*/ 667637 h 929172"/>
              <a:gd name="connsiteX14" fmla="*/ 410395 w 497017"/>
              <a:gd name="connsiteY14" fmla="*/ 669921 h 929172"/>
              <a:gd name="connsiteX15" fmla="*/ 408163 w 497017"/>
              <a:gd name="connsiteY15" fmla="*/ 625852 h 929172"/>
              <a:gd name="connsiteX16" fmla="*/ 427546 w 497017"/>
              <a:gd name="connsiteY16" fmla="*/ 434151 h 929172"/>
              <a:gd name="connsiteX17" fmla="*/ 405731 w 497017"/>
              <a:gd name="connsiteY17" fmla="*/ 355449 h 929172"/>
              <a:gd name="connsiteX18" fmla="*/ 408299 w 497017"/>
              <a:gd name="connsiteY18" fmla="*/ 359165 h 929172"/>
              <a:gd name="connsiteX19" fmla="*/ 390911 w 497017"/>
              <a:gd name="connsiteY19" fmla="*/ 426628 h 929172"/>
              <a:gd name="connsiteX20" fmla="*/ 370767 w 497017"/>
              <a:gd name="connsiteY20" fmla="*/ 625851 h 929172"/>
              <a:gd name="connsiteX21" fmla="*/ 374264 w 497017"/>
              <a:gd name="connsiteY21" fmla="*/ 694882 h 929172"/>
              <a:gd name="connsiteX22" fmla="*/ 370959 w 497017"/>
              <a:gd name="connsiteY22" fmla="*/ 697165 h 929172"/>
              <a:gd name="connsiteX23" fmla="*/ 367346 w 497017"/>
              <a:gd name="connsiteY23" fmla="*/ 625851 h 929172"/>
              <a:gd name="connsiteX24" fmla="*/ 387561 w 497017"/>
              <a:gd name="connsiteY24" fmla="*/ 425946 h 929172"/>
              <a:gd name="connsiteX25" fmla="*/ 375607 w 497017"/>
              <a:gd name="connsiteY25" fmla="*/ 311845 h 929172"/>
              <a:gd name="connsiteX26" fmla="*/ 377982 w 497017"/>
              <a:gd name="connsiteY26" fmla="*/ 315282 h 929172"/>
              <a:gd name="connsiteX27" fmla="*/ 376358 w 497017"/>
              <a:gd name="connsiteY27" fmla="*/ 319710 h 929172"/>
              <a:gd name="connsiteX28" fmla="*/ 329951 w 497017"/>
              <a:gd name="connsiteY28" fmla="*/ 625852 h 929172"/>
              <a:gd name="connsiteX29" fmla="*/ 334829 w 497017"/>
              <a:gd name="connsiteY29" fmla="*/ 722126 h 929172"/>
              <a:gd name="connsiteX30" fmla="*/ 331523 w 497017"/>
              <a:gd name="connsiteY30" fmla="*/ 724410 h 929172"/>
              <a:gd name="connsiteX31" fmla="*/ 326530 w 497017"/>
              <a:gd name="connsiteY31" fmla="*/ 625852 h 929172"/>
              <a:gd name="connsiteX32" fmla="*/ 373093 w 497017"/>
              <a:gd name="connsiteY32" fmla="*/ 318701 h 929172"/>
              <a:gd name="connsiteX33" fmla="*/ 347247 w 497017"/>
              <a:gd name="connsiteY33" fmla="*/ 270793 h 929172"/>
              <a:gd name="connsiteX34" fmla="*/ 349621 w 497017"/>
              <a:gd name="connsiteY34" fmla="*/ 274230 h 929172"/>
              <a:gd name="connsiteX35" fmla="*/ 337384 w 497017"/>
              <a:gd name="connsiteY35" fmla="*/ 307600 h 929172"/>
              <a:gd name="connsiteX36" fmla="*/ 289135 w 497017"/>
              <a:gd name="connsiteY36" fmla="*/ 625852 h 929172"/>
              <a:gd name="connsiteX37" fmla="*/ 294677 w 497017"/>
              <a:gd name="connsiteY37" fmla="*/ 735242 h 929172"/>
              <a:gd name="connsiteX38" fmla="*/ 296701 w 497017"/>
              <a:gd name="connsiteY38" fmla="*/ 748467 h 929172"/>
              <a:gd name="connsiteX39" fmla="*/ 293576 w 497017"/>
              <a:gd name="connsiteY39" fmla="*/ 750626 h 929172"/>
              <a:gd name="connsiteX40" fmla="*/ 291274 w 497017"/>
              <a:gd name="connsiteY40" fmla="*/ 735587 h 929172"/>
              <a:gd name="connsiteX41" fmla="*/ 285714 w 497017"/>
              <a:gd name="connsiteY41" fmla="*/ 625852 h 929172"/>
              <a:gd name="connsiteX42" fmla="*/ 334119 w 497017"/>
              <a:gd name="connsiteY42" fmla="*/ 306592 h 929172"/>
              <a:gd name="connsiteX43" fmla="*/ 318872 w 497017"/>
              <a:gd name="connsiteY43" fmla="*/ 229721 h 929172"/>
              <a:gd name="connsiteX44" fmla="*/ 321247 w 497017"/>
              <a:gd name="connsiteY44" fmla="*/ 233158 h 929172"/>
              <a:gd name="connsiteX45" fmla="*/ 298401 w 497017"/>
              <a:gd name="connsiteY45" fmla="*/ 295461 h 929172"/>
              <a:gd name="connsiteX46" fmla="*/ 248318 w 497017"/>
              <a:gd name="connsiteY46" fmla="*/ 625851 h 929172"/>
              <a:gd name="connsiteX47" fmla="*/ 254071 w 497017"/>
              <a:gd name="connsiteY47" fmla="*/ 739414 h 929172"/>
              <a:gd name="connsiteX48" fmla="*/ 259401 w 497017"/>
              <a:gd name="connsiteY48" fmla="*/ 774235 h 929172"/>
              <a:gd name="connsiteX49" fmla="*/ 256274 w 497017"/>
              <a:gd name="connsiteY49" fmla="*/ 776396 h 929172"/>
              <a:gd name="connsiteX50" fmla="*/ 250667 w 497017"/>
              <a:gd name="connsiteY50" fmla="*/ 739760 h 929172"/>
              <a:gd name="connsiteX51" fmla="*/ 244897 w 497017"/>
              <a:gd name="connsiteY51" fmla="*/ 625851 h 929172"/>
              <a:gd name="connsiteX52" fmla="*/ 295136 w 497017"/>
              <a:gd name="connsiteY52" fmla="*/ 294452 h 929172"/>
              <a:gd name="connsiteX53" fmla="*/ 290513 w 497017"/>
              <a:gd name="connsiteY53" fmla="*/ 188671 h 929172"/>
              <a:gd name="connsiteX54" fmla="*/ 292887 w 497017"/>
              <a:gd name="connsiteY54" fmla="*/ 192107 h 929172"/>
              <a:gd name="connsiteX55" fmla="*/ 259427 w 497017"/>
              <a:gd name="connsiteY55" fmla="*/ 283351 h 929172"/>
              <a:gd name="connsiteX56" fmla="*/ 207502 w 497017"/>
              <a:gd name="connsiteY56" fmla="*/ 625852 h 929172"/>
              <a:gd name="connsiteX57" fmla="*/ 213466 w 497017"/>
              <a:gd name="connsiteY57" fmla="*/ 743576 h 929172"/>
              <a:gd name="connsiteX58" fmla="*/ 222102 w 497017"/>
              <a:gd name="connsiteY58" fmla="*/ 800003 h 929172"/>
              <a:gd name="connsiteX59" fmla="*/ 218977 w 497017"/>
              <a:gd name="connsiteY59" fmla="*/ 802162 h 929172"/>
              <a:gd name="connsiteX60" fmla="*/ 210063 w 497017"/>
              <a:gd name="connsiteY60" fmla="*/ 743922 h 929172"/>
              <a:gd name="connsiteX61" fmla="*/ 204081 w 497017"/>
              <a:gd name="connsiteY61" fmla="*/ 625852 h 929172"/>
              <a:gd name="connsiteX62" fmla="*/ 256161 w 497017"/>
              <a:gd name="connsiteY62" fmla="*/ 282343 h 929172"/>
              <a:gd name="connsiteX63" fmla="*/ 263001 w 497017"/>
              <a:gd name="connsiteY63" fmla="*/ 148848 h 929172"/>
              <a:gd name="connsiteX64" fmla="*/ 265247 w 497017"/>
              <a:gd name="connsiteY64" fmla="*/ 152098 h 929172"/>
              <a:gd name="connsiteX65" fmla="*/ 260657 w 497017"/>
              <a:gd name="connsiteY65" fmla="*/ 161611 h 929172"/>
              <a:gd name="connsiteX66" fmla="*/ 166686 w 497017"/>
              <a:gd name="connsiteY66" fmla="*/ 625852 h 929172"/>
              <a:gd name="connsiteX67" fmla="*/ 172862 w 497017"/>
              <a:gd name="connsiteY67" fmla="*/ 747737 h 929172"/>
              <a:gd name="connsiteX68" fmla="*/ 184806 w 497017"/>
              <a:gd name="connsiteY68" fmla="*/ 825769 h 929172"/>
              <a:gd name="connsiteX69" fmla="*/ 181676 w 497017"/>
              <a:gd name="connsiteY69" fmla="*/ 827932 h 929172"/>
              <a:gd name="connsiteX70" fmla="*/ 169458 w 497017"/>
              <a:gd name="connsiteY70" fmla="*/ 748096 h 929172"/>
              <a:gd name="connsiteX71" fmla="*/ 163265 w 497017"/>
              <a:gd name="connsiteY71" fmla="*/ 625852 h 929172"/>
              <a:gd name="connsiteX72" fmla="*/ 257497 w 497017"/>
              <a:gd name="connsiteY72" fmla="*/ 160257 h 929172"/>
              <a:gd name="connsiteX73" fmla="*/ 236358 w 497017"/>
              <a:gd name="connsiteY73" fmla="*/ 110283 h 929172"/>
              <a:gd name="connsiteX74" fmla="*/ 238588 w 497017"/>
              <a:gd name="connsiteY74" fmla="*/ 113509 h 929172"/>
              <a:gd name="connsiteX75" fmla="*/ 223047 w 497017"/>
              <a:gd name="connsiteY75" fmla="*/ 145722 h 929172"/>
              <a:gd name="connsiteX76" fmla="*/ 125869 w 497017"/>
              <a:gd name="connsiteY76" fmla="*/ 625851 h 929172"/>
              <a:gd name="connsiteX77" fmla="*/ 132255 w 497017"/>
              <a:gd name="connsiteY77" fmla="*/ 751910 h 929172"/>
              <a:gd name="connsiteX78" fmla="*/ 147503 w 497017"/>
              <a:gd name="connsiteY78" fmla="*/ 851540 h 929172"/>
              <a:gd name="connsiteX79" fmla="*/ 144379 w 497017"/>
              <a:gd name="connsiteY79" fmla="*/ 853698 h 929172"/>
              <a:gd name="connsiteX80" fmla="*/ 128852 w 497017"/>
              <a:gd name="connsiteY80" fmla="*/ 752256 h 929172"/>
              <a:gd name="connsiteX81" fmla="*/ 122448 w 497017"/>
              <a:gd name="connsiteY81" fmla="*/ 625851 h 929172"/>
              <a:gd name="connsiteX82" fmla="*/ 219898 w 497017"/>
              <a:gd name="connsiteY82" fmla="*/ 144400 h 929172"/>
              <a:gd name="connsiteX83" fmla="*/ 209700 w 497017"/>
              <a:gd name="connsiteY83" fmla="*/ 71694 h 929172"/>
              <a:gd name="connsiteX84" fmla="*/ 211946 w 497017"/>
              <a:gd name="connsiteY84" fmla="*/ 74946 h 929172"/>
              <a:gd name="connsiteX85" fmla="*/ 185449 w 497017"/>
              <a:gd name="connsiteY85" fmla="*/ 129866 h 929172"/>
              <a:gd name="connsiteX86" fmla="*/ 85053 w 497017"/>
              <a:gd name="connsiteY86" fmla="*/ 625852 h 929172"/>
              <a:gd name="connsiteX87" fmla="*/ 91651 w 497017"/>
              <a:gd name="connsiteY87" fmla="*/ 756072 h 929172"/>
              <a:gd name="connsiteX88" fmla="*/ 110207 w 497017"/>
              <a:gd name="connsiteY88" fmla="*/ 877306 h 929172"/>
              <a:gd name="connsiteX89" fmla="*/ 107077 w 497017"/>
              <a:gd name="connsiteY89" fmla="*/ 879468 h 929172"/>
              <a:gd name="connsiteX90" fmla="*/ 88247 w 497017"/>
              <a:gd name="connsiteY90" fmla="*/ 756431 h 929172"/>
              <a:gd name="connsiteX91" fmla="*/ 81632 w 497017"/>
              <a:gd name="connsiteY91" fmla="*/ 625852 h 929172"/>
              <a:gd name="connsiteX92" fmla="*/ 182289 w 497017"/>
              <a:gd name="connsiteY92" fmla="*/ 128512 h 929172"/>
              <a:gd name="connsiteX93" fmla="*/ 183058 w 497017"/>
              <a:gd name="connsiteY93" fmla="*/ 33131 h 929172"/>
              <a:gd name="connsiteX94" fmla="*/ 185287 w 497017"/>
              <a:gd name="connsiteY94" fmla="*/ 36357 h 929172"/>
              <a:gd name="connsiteX95" fmla="*/ 147840 w 497017"/>
              <a:gd name="connsiteY95" fmla="*/ 113977 h 929172"/>
              <a:gd name="connsiteX96" fmla="*/ 44237 w 497017"/>
              <a:gd name="connsiteY96" fmla="*/ 625852 h 929172"/>
              <a:gd name="connsiteX97" fmla="*/ 71026 w 497017"/>
              <a:gd name="connsiteY97" fmla="*/ 890800 h 929172"/>
              <a:gd name="connsiteX98" fmla="*/ 73996 w 497017"/>
              <a:gd name="connsiteY98" fmla="*/ 902322 h 929172"/>
              <a:gd name="connsiteX99" fmla="*/ 71003 w 497017"/>
              <a:gd name="connsiteY99" fmla="*/ 904390 h 929172"/>
              <a:gd name="connsiteX100" fmla="*/ 67676 w 497017"/>
              <a:gd name="connsiteY100" fmla="*/ 891483 h 929172"/>
              <a:gd name="connsiteX101" fmla="*/ 40816 w 497017"/>
              <a:gd name="connsiteY101" fmla="*/ 625852 h 929172"/>
              <a:gd name="connsiteX102" fmla="*/ 144691 w 497017"/>
              <a:gd name="connsiteY102" fmla="*/ 112656 h 929172"/>
              <a:gd name="connsiteX103" fmla="*/ 153297 w 497017"/>
              <a:gd name="connsiteY103" fmla="*/ 0 h 929172"/>
              <a:gd name="connsiteX104" fmla="*/ 155380 w 497017"/>
              <a:gd name="connsiteY104" fmla="*/ 2008 h 929172"/>
              <a:gd name="connsiteX105" fmla="*/ 106055 w 497017"/>
              <a:gd name="connsiteY105" fmla="*/ 106230 h 929172"/>
              <a:gd name="connsiteX106" fmla="*/ 3421 w 497017"/>
              <a:gd name="connsiteY106" fmla="*/ 625852 h 929172"/>
              <a:gd name="connsiteX107" fmla="*/ 29487 w 497017"/>
              <a:gd name="connsiteY107" fmla="*/ 892682 h 929172"/>
              <a:gd name="connsiteX108" fmla="*/ 38095 w 497017"/>
              <a:gd name="connsiteY108" fmla="*/ 927124 h 929172"/>
              <a:gd name="connsiteX109" fmla="*/ 35131 w 497017"/>
              <a:gd name="connsiteY109" fmla="*/ 929172 h 929172"/>
              <a:gd name="connsiteX110" fmla="*/ 27641 w 497017"/>
              <a:gd name="connsiteY110" fmla="*/ 900045 h 929172"/>
              <a:gd name="connsiteX111" fmla="*/ 0 w 497017"/>
              <a:gd name="connsiteY111" fmla="*/ 625852 h 929172"/>
              <a:gd name="connsiteX112" fmla="*/ 106918 w 497017"/>
              <a:gd name="connsiteY112" fmla="*/ 96275 h 9291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Lst>
            <a:rect l="l" t="t" r="r" b="b"/>
            <a:pathLst>
              <a:path w="497017" h="929172">
                <a:moveTo>
                  <a:pt x="496960" y="554989"/>
                </a:moveTo>
                <a:lnTo>
                  <a:pt x="497017" y="560030"/>
                </a:lnTo>
                <a:lnTo>
                  <a:pt x="496253" y="561983"/>
                </a:lnTo>
                <a:close/>
                <a:moveTo>
                  <a:pt x="467309" y="444583"/>
                </a:moveTo>
                <a:lnTo>
                  <a:pt x="470293" y="448901"/>
                </a:lnTo>
                <a:lnTo>
                  <a:pt x="452400" y="625852"/>
                </a:lnTo>
                <a:lnTo>
                  <a:pt x="452895" y="635617"/>
                </a:lnTo>
                <a:lnTo>
                  <a:pt x="449645" y="638989"/>
                </a:lnTo>
                <a:lnTo>
                  <a:pt x="448979" y="625852"/>
                </a:lnTo>
                <a:close/>
                <a:moveTo>
                  <a:pt x="436391" y="399829"/>
                </a:moveTo>
                <a:lnTo>
                  <a:pt x="438967" y="403558"/>
                </a:lnTo>
                <a:lnTo>
                  <a:pt x="430899" y="434856"/>
                </a:lnTo>
                <a:cubicBezTo>
                  <a:pt x="418236" y="496571"/>
                  <a:pt x="411584" y="560450"/>
                  <a:pt x="411584" y="625852"/>
                </a:cubicBezTo>
                <a:lnTo>
                  <a:pt x="413701" y="667637"/>
                </a:lnTo>
                <a:lnTo>
                  <a:pt x="410395" y="669921"/>
                </a:lnTo>
                <a:lnTo>
                  <a:pt x="408163" y="625852"/>
                </a:lnTo>
                <a:cubicBezTo>
                  <a:pt x="408163" y="560207"/>
                  <a:pt x="414838" y="496092"/>
                  <a:pt x="427546" y="434151"/>
                </a:cubicBezTo>
                <a:close/>
                <a:moveTo>
                  <a:pt x="405731" y="355449"/>
                </a:moveTo>
                <a:lnTo>
                  <a:pt x="408299" y="359165"/>
                </a:lnTo>
                <a:lnTo>
                  <a:pt x="390911" y="426628"/>
                </a:lnTo>
                <a:cubicBezTo>
                  <a:pt x="377705" y="491000"/>
                  <a:pt x="370767" y="557631"/>
                  <a:pt x="370767" y="625851"/>
                </a:cubicBezTo>
                <a:lnTo>
                  <a:pt x="374264" y="694882"/>
                </a:lnTo>
                <a:lnTo>
                  <a:pt x="370959" y="697165"/>
                </a:lnTo>
                <a:lnTo>
                  <a:pt x="367346" y="625851"/>
                </a:lnTo>
                <a:cubicBezTo>
                  <a:pt x="367346" y="557397"/>
                  <a:pt x="374308" y="490539"/>
                  <a:pt x="387561" y="425946"/>
                </a:cubicBezTo>
                <a:close/>
                <a:moveTo>
                  <a:pt x="375607" y="311845"/>
                </a:moveTo>
                <a:lnTo>
                  <a:pt x="377982" y="315282"/>
                </a:lnTo>
                <a:lnTo>
                  <a:pt x="376358" y="319710"/>
                </a:lnTo>
                <a:cubicBezTo>
                  <a:pt x="346203" y="416464"/>
                  <a:pt x="329951" y="519294"/>
                  <a:pt x="329951" y="625852"/>
                </a:cubicBezTo>
                <a:lnTo>
                  <a:pt x="334829" y="722126"/>
                </a:lnTo>
                <a:lnTo>
                  <a:pt x="331523" y="724410"/>
                </a:lnTo>
                <a:lnTo>
                  <a:pt x="326530" y="625852"/>
                </a:lnTo>
                <a:cubicBezTo>
                  <a:pt x="326530" y="518944"/>
                  <a:pt x="342836" y="415775"/>
                  <a:pt x="373093" y="318701"/>
                </a:cubicBezTo>
                <a:close/>
                <a:moveTo>
                  <a:pt x="347247" y="270793"/>
                </a:moveTo>
                <a:lnTo>
                  <a:pt x="349621" y="274230"/>
                </a:lnTo>
                <a:lnTo>
                  <a:pt x="337384" y="307600"/>
                </a:lnTo>
                <a:cubicBezTo>
                  <a:pt x="306032" y="408183"/>
                  <a:pt x="289135" y="515081"/>
                  <a:pt x="289135" y="625852"/>
                </a:cubicBezTo>
                <a:cubicBezTo>
                  <a:pt x="289135" y="662776"/>
                  <a:pt x="291012" y="699269"/>
                  <a:pt x="294677" y="735242"/>
                </a:cubicBezTo>
                <a:lnTo>
                  <a:pt x="296701" y="748467"/>
                </a:lnTo>
                <a:lnTo>
                  <a:pt x="293576" y="750626"/>
                </a:lnTo>
                <a:lnTo>
                  <a:pt x="291274" y="735587"/>
                </a:lnTo>
                <a:cubicBezTo>
                  <a:pt x="287598" y="699501"/>
                  <a:pt x="285714" y="662892"/>
                  <a:pt x="285714" y="625852"/>
                </a:cubicBezTo>
                <a:cubicBezTo>
                  <a:pt x="285714" y="514731"/>
                  <a:pt x="302666" y="407494"/>
                  <a:pt x="334119" y="306592"/>
                </a:cubicBezTo>
                <a:close/>
                <a:moveTo>
                  <a:pt x="318872" y="229721"/>
                </a:moveTo>
                <a:lnTo>
                  <a:pt x="321247" y="233158"/>
                </a:lnTo>
                <a:lnTo>
                  <a:pt x="298401" y="295461"/>
                </a:lnTo>
                <a:cubicBezTo>
                  <a:pt x="265857" y="399878"/>
                  <a:pt x="248318" y="510853"/>
                  <a:pt x="248318" y="625851"/>
                </a:cubicBezTo>
                <a:cubicBezTo>
                  <a:pt x="248318" y="664184"/>
                  <a:pt x="250267" y="702069"/>
                  <a:pt x="254071" y="739414"/>
                </a:cubicBezTo>
                <a:lnTo>
                  <a:pt x="259401" y="774235"/>
                </a:lnTo>
                <a:lnTo>
                  <a:pt x="256274" y="776396"/>
                </a:lnTo>
                <a:lnTo>
                  <a:pt x="250667" y="739760"/>
                </a:lnTo>
                <a:cubicBezTo>
                  <a:pt x="246852" y="702301"/>
                  <a:pt x="244897" y="664300"/>
                  <a:pt x="244897" y="625851"/>
                </a:cubicBezTo>
                <a:cubicBezTo>
                  <a:pt x="244897" y="510503"/>
                  <a:pt x="262491" y="399189"/>
                  <a:pt x="295136" y="294452"/>
                </a:cubicBezTo>
                <a:close/>
                <a:moveTo>
                  <a:pt x="290513" y="188671"/>
                </a:moveTo>
                <a:lnTo>
                  <a:pt x="292887" y="192107"/>
                </a:lnTo>
                <a:lnTo>
                  <a:pt x="259427" y="283351"/>
                </a:lnTo>
                <a:cubicBezTo>
                  <a:pt x="225686" y="391598"/>
                  <a:pt x="207502" y="506641"/>
                  <a:pt x="207502" y="625852"/>
                </a:cubicBezTo>
                <a:cubicBezTo>
                  <a:pt x="207502" y="665589"/>
                  <a:pt x="209523" y="704863"/>
                  <a:pt x="213466" y="743576"/>
                </a:cubicBezTo>
                <a:lnTo>
                  <a:pt x="222102" y="800003"/>
                </a:lnTo>
                <a:lnTo>
                  <a:pt x="218977" y="802162"/>
                </a:lnTo>
                <a:lnTo>
                  <a:pt x="210063" y="743922"/>
                </a:lnTo>
                <a:cubicBezTo>
                  <a:pt x="206108" y="705095"/>
                  <a:pt x="204081" y="665706"/>
                  <a:pt x="204081" y="625852"/>
                </a:cubicBezTo>
                <a:cubicBezTo>
                  <a:pt x="204081" y="506291"/>
                  <a:pt x="222320" y="390910"/>
                  <a:pt x="256161" y="282343"/>
                </a:cubicBezTo>
                <a:close/>
                <a:moveTo>
                  <a:pt x="263001" y="148848"/>
                </a:moveTo>
                <a:lnTo>
                  <a:pt x="265247" y="152098"/>
                </a:lnTo>
                <a:lnTo>
                  <a:pt x="260657" y="161611"/>
                </a:lnTo>
                <a:cubicBezTo>
                  <a:pt x="200160" y="304390"/>
                  <a:pt x="166686" y="461287"/>
                  <a:pt x="166686" y="625852"/>
                </a:cubicBezTo>
                <a:cubicBezTo>
                  <a:pt x="166686" y="666993"/>
                  <a:pt x="168778" y="707655"/>
                  <a:pt x="172862" y="747737"/>
                </a:cubicBezTo>
                <a:lnTo>
                  <a:pt x="184806" y="825769"/>
                </a:lnTo>
                <a:lnTo>
                  <a:pt x="181676" y="827932"/>
                </a:lnTo>
                <a:lnTo>
                  <a:pt x="169458" y="748096"/>
                </a:lnTo>
                <a:cubicBezTo>
                  <a:pt x="165363" y="707897"/>
                  <a:pt x="163265" y="667115"/>
                  <a:pt x="163265" y="625852"/>
                </a:cubicBezTo>
                <a:cubicBezTo>
                  <a:pt x="163265" y="460801"/>
                  <a:pt x="196832" y="303447"/>
                  <a:pt x="257497" y="160257"/>
                </a:cubicBezTo>
                <a:close/>
                <a:moveTo>
                  <a:pt x="236358" y="110283"/>
                </a:moveTo>
                <a:lnTo>
                  <a:pt x="238588" y="113509"/>
                </a:lnTo>
                <a:lnTo>
                  <a:pt x="223047" y="145722"/>
                </a:lnTo>
                <a:cubicBezTo>
                  <a:pt x="160485" y="293383"/>
                  <a:pt x="125869" y="455650"/>
                  <a:pt x="125869" y="625851"/>
                </a:cubicBezTo>
                <a:cubicBezTo>
                  <a:pt x="125869" y="668401"/>
                  <a:pt x="128033" y="710456"/>
                  <a:pt x="132255" y="751910"/>
                </a:cubicBezTo>
                <a:lnTo>
                  <a:pt x="147503" y="851540"/>
                </a:lnTo>
                <a:lnTo>
                  <a:pt x="144379" y="853698"/>
                </a:lnTo>
                <a:lnTo>
                  <a:pt x="128852" y="752256"/>
                </a:lnTo>
                <a:cubicBezTo>
                  <a:pt x="124618" y="710688"/>
                  <a:pt x="122448" y="668518"/>
                  <a:pt x="122448" y="625851"/>
                </a:cubicBezTo>
                <a:cubicBezTo>
                  <a:pt x="122448" y="455183"/>
                  <a:pt x="157161" y="292470"/>
                  <a:pt x="219898" y="144400"/>
                </a:cubicBezTo>
                <a:close/>
                <a:moveTo>
                  <a:pt x="209700" y="71694"/>
                </a:moveTo>
                <a:lnTo>
                  <a:pt x="211946" y="74946"/>
                </a:lnTo>
                <a:lnTo>
                  <a:pt x="185449" y="129866"/>
                </a:lnTo>
                <a:cubicBezTo>
                  <a:pt x="120816" y="282408"/>
                  <a:pt x="85053" y="450034"/>
                  <a:pt x="85053" y="625852"/>
                </a:cubicBezTo>
                <a:cubicBezTo>
                  <a:pt x="85053" y="669807"/>
                  <a:pt x="87288" y="713249"/>
                  <a:pt x="91651" y="756072"/>
                </a:cubicBezTo>
                <a:lnTo>
                  <a:pt x="110207" y="877306"/>
                </a:lnTo>
                <a:lnTo>
                  <a:pt x="107077" y="879468"/>
                </a:lnTo>
                <a:lnTo>
                  <a:pt x="88247" y="756431"/>
                </a:lnTo>
                <a:cubicBezTo>
                  <a:pt x="83873" y="713490"/>
                  <a:pt x="81632" y="669928"/>
                  <a:pt x="81632" y="625852"/>
                </a:cubicBezTo>
                <a:cubicBezTo>
                  <a:pt x="81632" y="449548"/>
                  <a:pt x="117487" y="281465"/>
                  <a:pt x="182289" y="128512"/>
                </a:cubicBezTo>
                <a:close/>
                <a:moveTo>
                  <a:pt x="183058" y="33131"/>
                </a:moveTo>
                <a:lnTo>
                  <a:pt x="185287" y="36357"/>
                </a:lnTo>
                <a:lnTo>
                  <a:pt x="147840" y="113977"/>
                </a:lnTo>
                <a:cubicBezTo>
                  <a:pt x="81142" y="271402"/>
                  <a:pt x="44237" y="444397"/>
                  <a:pt x="44237" y="625852"/>
                </a:cubicBezTo>
                <a:cubicBezTo>
                  <a:pt x="44237" y="716579"/>
                  <a:pt x="53463" y="805192"/>
                  <a:pt x="71026" y="890800"/>
                </a:cubicBezTo>
                <a:lnTo>
                  <a:pt x="73996" y="902322"/>
                </a:lnTo>
                <a:lnTo>
                  <a:pt x="71003" y="904390"/>
                </a:lnTo>
                <a:lnTo>
                  <a:pt x="67676" y="891483"/>
                </a:lnTo>
                <a:cubicBezTo>
                  <a:pt x="50066" y="805653"/>
                  <a:pt x="40816" y="716812"/>
                  <a:pt x="40816" y="625852"/>
                </a:cubicBezTo>
                <a:cubicBezTo>
                  <a:pt x="40816" y="443931"/>
                  <a:pt x="77818" y="270489"/>
                  <a:pt x="144691" y="112656"/>
                </a:cubicBezTo>
                <a:close/>
                <a:moveTo>
                  <a:pt x="153297" y="0"/>
                </a:moveTo>
                <a:lnTo>
                  <a:pt x="155380" y="2008"/>
                </a:lnTo>
                <a:lnTo>
                  <a:pt x="106055" y="106230"/>
                </a:lnTo>
                <a:cubicBezTo>
                  <a:pt x="38717" y="268773"/>
                  <a:pt x="3421" y="444592"/>
                  <a:pt x="3421" y="625852"/>
                </a:cubicBezTo>
                <a:cubicBezTo>
                  <a:pt x="3421" y="716482"/>
                  <a:pt x="12245" y="805752"/>
                  <a:pt x="29487" y="892682"/>
                </a:cubicBezTo>
                <a:lnTo>
                  <a:pt x="38095" y="927124"/>
                </a:lnTo>
                <a:lnTo>
                  <a:pt x="35131" y="929172"/>
                </a:lnTo>
                <a:lnTo>
                  <a:pt x="27641" y="900045"/>
                </a:lnTo>
                <a:cubicBezTo>
                  <a:pt x="9518" y="811478"/>
                  <a:pt x="0" y="719777"/>
                  <a:pt x="0" y="625852"/>
                </a:cubicBezTo>
                <a:cubicBezTo>
                  <a:pt x="0" y="438003"/>
                  <a:pt x="38071" y="259045"/>
                  <a:pt x="106918" y="96275"/>
                </a:cubicBezTo>
                <a:close/>
              </a:path>
            </a:pathLst>
          </a:custGeom>
          <a:solidFill>
            <a:srgbClr val="FFF5E6"/>
          </a:solidFill>
          <a:ln w="7756" cap="flat">
            <a:noFill/>
            <a:prstDash val="solid"/>
            <a:miter/>
          </a:ln>
        </p:spPr>
        <p:txBody>
          <a:bodyPr rtlCol="0" anchor="ctr"/>
          <a:lstStyle/>
          <a:p>
            <a:endParaRPr lang="en-US"/>
          </a:p>
        </p:txBody>
      </p:sp>
      <p:sp>
        <p:nvSpPr>
          <p:cNvPr id="5" name="Freeform 4">
            <a:extLst>
              <a:ext uri="{FF2B5EF4-FFF2-40B4-BE49-F238E27FC236}">
                <a16:creationId xmlns:a16="http://schemas.microsoft.com/office/drawing/2014/main" id="{F9A2DCC3-1FF9-8C1A-C1BE-55FA211867B2}"/>
              </a:ext>
            </a:extLst>
          </p:cNvPr>
          <p:cNvSpPr/>
          <p:nvPr userDrawn="1"/>
        </p:nvSpPr>
        <p:spPr>
          <a:xfrm>
            <a:off x="456964" y="3022457"/>
            <a:ext cx="809896" cy="736266"/>
          </a:xfrm>
          <a:custGeom>
            <a:avLst/>
            <a:gdLst>
              <a:gd name="connsiteX0" fmla="*/ 809896 w 809896"/>
              <a:gd name="connsiteY0" fmla="*/ 451093 h 736266"/>
              <a:gd name="connsiteX1" fmla="*/ 809896 w 809896"/>
              <a:gd name="connsiteY1" fmla="*/ 455203 h 736266"/>
              <a:gd name="connsiteX2" fmla="*/ 744513 w 809896"/>
              <a:gd name="connsiteY2" fmla="*/ 504096 h 736266"/>
              <a:gd name="connsiteX3" fmla="*/ 117800 w 809896"/>
              <a:gd name="connsiteY3" fmla="*/ 731292 h 736266"/>
              <a:gd name="connsiteX4" fmla="*/ 19298 w 809896"/>
              <a:gd name="connsiteY4" fmla="*/ 736266 h 736266"/>
              <a:gd name="connsiteX5" fmla="*/ 17094 w 809896"/>
              <a:gd name="connsiteY5" fmla="*/ 732998 h 736266"/>
              <a:gd name="connsiteX6" fmla="*/ 113438 w 809896"/>
              <a:gd name="connsiteY6" fmla="*/ 728304 h 736266"/>
              <a:gd name="connsiteX7" fmla="*/ 736255 w 809896"/>
              <a:gd name="connsiteY7" fmla="*/ 505785 h 736266"/>
              <a:gd name="connsiteX8" fmla="*/ 809896 w 809896"/>
              <a:gd name="connsiteY8" fmla="*/ 398843 h 736266"/>
              <a:gd name="connsiteX9" fmla="*/ 809896 w 809896"/>
              <a:gd name="connsiteY9" fmla="*/ 403131 h 736266"/>
              <a:gd name="connsiteX10" fmla="*/ 720987 w 809896"/>
              <a:gd name="connsiteY10" fmla="*/ 469659 h 736266"/>
              <a:gd name="connsiteX11" fmla="*/ 113398 w 809896"/>
              <a:gd name="connsiteY11" fmla="*/ 690337 h 736266"/>
              <a:gd name="connsiteX12" fmla="*/ 5351 w 809896"/>
              <a:gd name="connsiteY12" fmla="*/ 695811 h 736266"/>
              <a:gd name="connsiteX13" fmla="*/ 4662 w 809896"/>
              <a:gd name="connsiteY13" fmla="*/ 692397 h 736266"/>
              <a:gd name="connsiteX14" fmla="*/ 113050 w 809896"/>
              <a:gd name="connsiteY14" fmla="*/ 686906 h 736266"/>
              <a:gd name="connsiteX15" fmla="*/ 719068 w 809896"/>
              <a:gd name="connsiteY15" fmla="*/ 466805 h 736266"/>
              <a:gd name="connsiteX16" fmla="*/ 809896 w 809896"/>
              <a:gd name="connsiteY16" fmla="*/ 345115 h 736266"/>
              <a:gd name="connsiteX17" fmla="*/ 809896 w 809896"/>
              <a:gd name="connsiteY17" fmla="*/ 349810 h 736266"/>
              <a:gd name="connsiteX18" fmla="*/ 797304 w 809896"/>
              <a:gd name="connsiteY18" fmla="*/ 361256 h 736266"/>
              <a:gd name="connsiteX19" fmla="*/ 109203 w 809896"/>
              <a:gd name="connsiteY19" fmla="*/ 649397 h 736266"/>
              <a:gd name="connsiteX20" fmla="*/ 0 w 809896"/>
              <a:gd name="connsiteY20" fmla="*/ 654929 h 736266"/>
              <a:gd name="connsiteX21" fmla="*/ 0 w 809896"/>
              <a:gd name="connsiteY21" fmla="*/ 651479 h 736266"/>
              <a:gd name="connsiteX22" fmla="*/ 108841 w 809896"/>
              <a:gd name="connsiteY22" fmla="*/ 645965 h 736266"/>
              <a:gd name="connsiteX23" fmla="*/ 795087 w 809896"/>
              <a:gd name="connsiteY23" fmla="*/ 358577 h 736266"/>
              <a:gd name="connsiteX24" fmla="*/ 809896 w 809896"/>
              <a:gd name="connsiteY24" fmla="*/ 289615 h 736266"/>
              <a:gd name="connsiteX25" fmla="*/ 809896 w 809896"/>
              <a:gd name="connsiteY25" fmla="*/ 294254 h 736266"/>
              <a:gd name="connsiteX26" fmla="*/ 771125 w 809896"/>
              <a:gd name="connsiteY26" fmla="*/ 329500 h 736266"/>
              <a:gd name="connsiteX27" fmla="*/ 104995 w 809896"/>
              <a:gd name="connsiteY27" fmla="*/ 608456 h 736266"/>
              <a:gd name="connsiteX28" fmla="*/ 0 w 809896"/>
              <a:gd name="connsiteY28" fmla="*/ 613775 h 736266"/>
              <a:gd name="connsiteX29" fmla="*/ 0 w 809896"/>
              <a:gd name="connsiteY29" fmla="*/ 610327 h 736266"/>
              <a:gd name="connsiteX30" fmla="*/ 104646 w 809896"/>
              <a:gd name="connsiteY30" fmla="*/ 605025 h 736266"/>
              <a:gd name="connsiteX31" fmla="*/ 768941 w 809896"/>
              <a:gd name="connsiteY31" fmla="*/ 326846 h 736266"/>
              <a:gd name="connsiteX32" fmla="*/ 809896 w 809896"/>
              <a:gd name="connsiteY32" fmla="*/ 234059 h 736266"/>
              <a:gd name="connsiteX33" fmla="*/ 809896 w 809896"/>
              <a:gd name="connsiteY33" fmla="*/ 238754 h 736266"/>
              <a:gd name="connsiteX34" fmla="*/ 744979 w 809896"/>
              <a:gd name="connsiteY34" fmla="*/ 297767 h 736266"/>
              <a:gd name="connsiteX35" fmla="*/ 100799 w 809896"/>
              <a:gd name="connsiteY35" fmla="*/ 567515 h 736266"/>
              <a:gd name="connsiteX36" fmla="*/ 0 w 809896"/>
              <a:gd name="connsiteY36" fmla="*/ 572622 h 736266"/>
              <a:gd name="connsiteX37" fmla="*/ 0 w 809896"/>
              <a:gd name="connsiteY37" fmla="*/ 569172 h 736266"/>
              <a:gd name="connsiteX38" fmla="*/ 100438 w 809896"/>
              <a:gd name="connsiteY38" fmla="*/ 564084 h 736266"/>
              <a:gd name="connsiteX39" fmla="*/ 742762 w 809896"/>
              <a:gd name="connsiteY39" fmla="*/ 295088 h 736266"/>
              <a:gd name="connsiteX40" fmla="*/ 809896 w 809896"/>
              <a:gd name="connsiteY40" fmla="*/ 176519 h 736266"/>
              <a:gd name="connsiteX41" fmla="*/ 809896 w 809896"/>
              <a:gd name="connsiteY41" fmla="*/ 181622 h 736266"/>
              <a:gd name="connsiteX42" fmla="*/ 801644 w 809896"/>
              <a:gd name="connsiteY42" fmla="*/ 190700 h 736266"/>
              <a:gd name="connsiteX43" fmla="*/ 96591 w 809896"/>
              <a:gd name="connsiteY43" fmla="*/ 526575 h 736266"/>
              <a:gd name="connsiteX44" fmla="*/ 0 w 809896"/>
              <a:gd name="connsiteY44" fmla="*/ 531468 h 736266"/>
              <a:gd name="connsiteX45" fmla="*/ 0 w 809896"/>
              <a:gd name="connsiteY45" fmla="*/ 528020 h 736266"/>
              <a:gd name="connsiteX46" fmla="*/ 96242 w 809896"/>
              <a:gd name="connsiteY46" fmla="*/ 523144 h 736266"/>
              <a:gd name="connsiteX47" fmla="*/ 799214 w 809896"/>
              <a:gd name="connsiteY47" fmla="*/ 188270 h 736266"/>
              <a:gd name="connsiteX48" fmla="*/ 805735 w 809896"/>
              <a:gd name="connsiteY48" fmla="*/ 119981 h 736266"/>
              <a:gd name="connsiteX49" fmla="*/ 806589 w 809896"/>
              <a:gd name="connsiteY49" fmla="*/ 124208 h 736266"/>
              <a:gd name="connsiteX50" fmla="*/ 772572 w 809896"/>
              <a:gd name="connsiteY50" fmla="*/ 161628 h 736266"/>
              <a:gd name="connsiteX51" fmla="*/ 92396 w 809896"/>
              <a:gd name="connsiteY51" fmla="*/ 485635 h 736266"/>
              <a:gd name="connsiteX52" fmla="*/ 0 w 809896"/>
              <a:gd name="connsiteY52" fmla="*/ 490316 h 736266"/>
              <a:gd name="connsiteX53" fmla="*/ 0 w 809896"/>
              <a:gd name="connsiteY53" fmla="*/ 486865 h 736266"/>
              <a:gd name="connsiteX54" fmla="*/ 92034 w 809896"/>
              <a:gd name="connsiteY54" fmla="*/ 482202 h 736266"/>
              <a:gd name="connsiteX55" fmla="*/ 770113 w 809896"/>
              <a:gd name="connsiteY55" fmla="*/ 159168 h 736266"/>
              <a:gd name="connsiteX56" fmla="*/ 791353 w 809896"/>
              <a:gd name="connsiteY56" fmla="*/ 74750 h 736266"/>
              <a:gd name="connsiteX57" fmla="*/ 793329 w 809896"/>
              <a:gd name="connsiteY57" fmla="*/ 77680 h 736266"/>
              <a:gd name="connsiteX58" fmla="*/ 743471 w 809896"/>
              <a:gd name="connsiteY58" fmla="*/ 132526 h 736266"/>
              <a:gd name="connsiteX59" fmla="*/ 88187 w 809896"/>
              <a:gd name="connsiteY59" fmla="*/ 444693 h 736266"/>
              <a:gd name="connsiteX60" fmla="*/ 0 w 809896"/>
              <a:gd name="connsiteY60" fmla="*/ 449161 h 736266"/>
              <a:gd name="connsiteX61" fmla="*/ 0 w 809896"/>
              <a:gd name="connsiteY61" fmla="*/ 445713 h 736266"/>
              <a:gd name="connsiteX62" fmla="*/ 87838 w 809896"/>
              <a:gd name="connsiteY62" fmla="*/ 441263 h 736266"/>
              <a:gd name="connsiteX63" fmla="*/ 741041 w 809896"/>
              <a:gd name="connsiteY63" fmla="*/ 130096 h 736266"/>
              <a:gd name="connsiteX64" fmla="*/ 767229 w 809896"/>
              <a:gd name="connsiteY64" fmla="*/ 40174 h 736266"/>
              <a:gd name="connsiteX65" fmla="*/ 768718 w 809896"/>
              <a:gd name="connsiteY65" fmla="*/ 41178 h 736266"/>
              <a:gd name="connsiteX66" fmla="*/ 769695 w 809896"/>
              <a:gd name="connsiteY66" fmla="*/ 42626 h 736266"/>
              <a:gd name="connsiteX67" fmla="*/ 714400 w 809896"/>
              <a:gd name="connsiteY67" fmla="*/ 103454 h 736266"/>
              <a:gd name="connsiteX68" fmla="*/ 83992 w 809896"/>
              <a:gd name="connsiteY68" fmla="*/ 403754 h 736266"/>
              <a:gd name="connsiteX69" fmla="*/ 0 w 809896"/>
              <a:gd name="connsiteY69" fmla="*/ 408009 h 736266"/>
              <a:gd name="connsiteX70" fmla="*/ 0 w 809896"/>
              <a:gd name="connsiteY70" fmla="*/ 404559 h 736266"/>
              <a:gd name="connsiteX71" fmla="*/ 83630 w 809896"/>
              <a:gd name="connsiteY71" fmla="*/ 400322 h 736266"/>
              <a:gd name="connsiteX72" fmla="*/ 711940 w 809896"/>
              <a:gd name="connsiteY72" fmla="*/ 100995 h 736266"/>
              <a:gd name="connsiteX73" fmla="*/ 729867 w 809896"/>
              <a:gd name="connsiteY73" fmla="*/ 14983 h 736266"/>
              <a:gd name="connsiteX74" fmla="*/ 732717 w 809896"/>
              <a:gd name="connsiteY74" fmla="*/ 16905 h 736266"/>
              <a:gd name="connsiteX75" fmla="*/ 685299 w 809896"/>
              <a:gd name="connsiteY75" fmla="*/ 74353 h 736266"/>
              <a:gd name="connsiteX76" fmla="*/ 79784 w 809896"/>
              <a:gd name="connsiteY76" fmla="*/ 362812 h 736266"/>
              <a:gd name="connsiteX77" fmla="*/ 0 w 809896"/>
              <a:gd name="connsiteY77" fmla="*/ 366854 h 736266"/>
              <a:gd name="connsiteX78" fmla="*/ 0 w 809896"/>
              <a:gd name="connsiteY78" fmla="*/ 363406 h 736266"/>
              <a:gd name="connsiteX79" fmla="*/ 79435 w 809896"/>
              <a:gd name="connsiteY79" fmla="*/ 359381 h 736266"/>
              <a:gd name="connsiteX80" fmla="*/ 682868 w 809896"/>
              <a:gd name="connsiteY80" fmla="*/ 71923 h 736266"/>
              <a:gd name="connsiteX81" fmla="*/ 686284 w 809896"/>
              <a:gd name="connsiteY81" fmla="*/ 3428 h 736266"/>
              <a:gd name="connsiteX82" fmla="*/ 690132 w 809896"/>
              <a:gd name="connsiteY82" fmla="*/ 4205 h 736266"/>
              <a:gd name="connsiteX83" fmla="*/ 656227 w 809896"/>
              <a:gd name="connsiteY83" fmla="*/ 45281 h 736266"/>
              <a:gd name="connsiteX84" fmla="*/ 75587 w 809896"/>
              <a:gd name="connsiteY84" fmla="*/ 321872 h 736266"/>
              <a:gd name="connsiteX85" fmla="*/ 0 w 809896"/>
              <a:gd name="connsiteY85" fmla="*/ 325702 h 736266"/>
              <a:gd name="connsiteX86" fmla="*/ 0 w 809896"/>
              <a:gd name="connsiteY86" fmla="*/ 322252 h 736266"/>
              <a:gd name="connsiteX87" fmla="*/ 75226 w 809896"/>
              <a:gd name="connsiteY87" fmla="*/ 318441 h 736266"/>
              <a:gd name="connsiteX88" fmla="*/ 653767 w 809896"/>
              <a:gd name="connsiteY88" fmla="*/ 42822 h 736266"/>
              <a:gd name="connsiteX89" fmla="*/ 636044 w 809896"/>
              <a:gd name="connsiteY89" fmla="*/ 0 h 736266"/>
              <a:gd name="connsiteX90" fmla="*/ 640480 w 809896"/>
              <a:gd name="connsiteY90" fmla="*/ 0 h 736266"/>
              <a:gd name="connsiteX91" fmla="*/ 627126 w 809896"/>
              <a:gd name="connsiteY91" fmla="*/ 16179 h 736266"/>
              <a:gd name="connsiteX92" fmla="*/ 71379 w 809896"/>
              <a:gd name="connsiteY92" fmla="*/ 280931 h 736266"/>
              <a:gd name="connsiteX93" fmla="*/ 0 w 809896"/>
              <a:gd name="connsiteY93" fmla="*/ 284547 h 736266"/>
              <a:gd name="connsiteX94" fmla="*/ 0 w 809896"/>
              <a:gd name="connsiteY94" fmla="*/ 281098 h 736266"/>
              <a:gd name="connsiteX95" fmla="*/ 71030 w 809896"/>
              <a:gd name="connsiteY95" fmla="*/ 277500 h 736266"/>
              <a:gd name="connsiteX96" fmla="*/ 624695 w 809896"/>
              <a:gd name="connsiteY96" fmla="*/ 13749 h 736266"/>
              <a:gd name="connsiteX97" fmla="*/ 576996 w 809896"/>
              <a:gd name="connsiteY97" fmla="*/ 0 h 736266"/>
              <a:gd name="connsiteX98" fmla="*/ 582435 w 809896"/>
              <a:gd name="connsiteY98" fmla="*/ 0 h 736266"/>
              <a:gd name="connsiteX99" fmla="*/ 468074 w 809896"/>
              <a:gd name="connsiteY99" fmla="*/ 94396 h 736266"/>
              <a:gd name="connsiteX100" fmla="*/ 67184 w 809896"/>
              <a:gd name="connsiteY100" fmla="*/ 239991 h 736266"/>
              <a:gd name="connsiteX101" fmla="*/ 0 w 809896"/>
              <a:gd name="connsiteY101" fmla="*/ 243395 h 736266"/>
              <a:gd name="connsiteX102" fmla="*/ 0 w 809896"/>
              <a:gd name="connsiteY102" fmla="*/ 239945 h 736266"/>
              <a:gd name="connsiteX103" fmla="*/ 66822 w 809896"/>
              <a:gd name="connsiteY103" fmla="*/ 236559 h 736266"/>
              <a:gd name="connsiteX104" fmla="*/ 466121 w 809896"/>
              <a:gd name="connsiteY104" fmla="*/ 91521 h 7362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Lst>
            <a:rect l="l" t="t" r="r" b="b"/>
            <a:pathLst>
              <a:path w="809896" h="736266">
                <a:moveTo>
                  <a:pt x="809896" y="451093"/>
                </a:moveTo>
                <a:lnTo>
                  <a:pt x="809896" y="455203"/>
                </a:lnTo>
                <a:lnTo>
                  <a:pt x="744513" y="504096"/>
                </a:lnTo>
                <a:cubicBezTo>
                  <a:pt x="562067" y="627355"/>
                  <a:pt x="348374" y="707876"/>
                  <a:pt x="117800" y="731292"/>
                </a:cubicBezTo>
                <a:lnTo>
                  <a:pt x="19298" y="736266"/>
                </a:lnTo>
                <a:lnTo>
                  <a:pt x="17094" y="732998"/>
                </a:lnTo>
                <a:lnTo>
                  <a:pt x="113438" y="728304"/>
                </a:lnTo>
                <a:cubicBezTo>
                  <a:pt x="337813" y="706318"/>
                  <a:pt x="550580" y="630008"/>
                  <a:pt x="736255" y="505785"/>
                </a:cubicBezTo>
                <a:close/>
                <a:moveTo>
                  <a:pt x="809896" y="398843"/>
                </a:moveTo>
                <a:lnTo>
                  <a:pt x="809896" y="403131"/>
                </a:lnTo>
                <a:lnTo>
                  <a:pt x="720987" y="469659"/>
                </a:lnTo>
                <a:cubicBezTo>
                  <a:pt x="543985" y="589342"/>
                  <a:pt x="336775" y="667582"/>
                  <a:pt x="113398" y="690337"/>
                </a:cubicBezTo>
                <a:lnTo>
                  <a:pt x="5351" y="695811"/>
                </a:lnTo>
                <a:lnTo>
                  <a:pt x="4662" y="692397"/>
                </a:lnTo>
                <a:lnTo>
                  <a:pt x="113050" y="686906"/>
                </a:lnTo>
                <a:cubicBezTo>
                  <a:pt x="335852" y="664211"/>
                  <a:pt x="542526" y="586176"/>
                  <a:pt x="719068" y="466805"/>
                </a:cubicBezTo>
                <a:close/>
                <a:moveTo>
                  <a:pt x="809896" y="345115"/>
                </a:moveTo>
                <a:lnTo>
                  <a:pt x="809896" y="349810"/>
                </a:lnTo>
                <a:lnTo>
                  <a:pt x="797304" y="361256"/>
                </a:lnTo>
                <a:cubicBezTo>
                  <a:pt x="606178" y="519053"/>
                  <a:pt x="368975" y="622936"/>
                  <a:pt x="109203" y="649397"/>
                </a:cubicBezTo>
                <a:lnTo>
                  <a:pt x="0" y="654929"/>
                </a:lnTo>
                <a:lnTo>
                  <a:pt x="0" y="651479"/>
                </a:lnTo>
                <a:lnTo>
                  <a:pt x="108841" y="645965"/>
                </a:lnTo>
                <a:cubicBezTo>
                  <a:pt x="367902" y="619573"/>
                  <a:pt x="604469" y="515959"/>
                  <a:pt x="795087" y="358577"/>
                </a:cubicBezTo>
                <a:close/>
                <a:moveTo>
                  <a:pt x="809896" y="289615"/>
                </a:moveTo>
                <a:lnTo>
                  <a:pt x="809896" y="294254"/>
                </a:lnTo>
                <a:lnTo>
                  <a:pt x="771125" y="329500"/>
                </a:lnTo>
                <a:cubicBezTo>
                  <a:pt x="586097" y="482265"/>
                  <a:pt x="356465" y="582838"/>
                  <a:pt x="104995" y="608456"/>
                </a:cubicBezTo>
                <a:lnTo>
                  <a:pt x="0" y="613775"/>
                </a:lnTo>
                <a:lnTo>
                  <a:pt x="0" y="610327"/>
                </a:lnTo>
                <a:lnTo>
                  <a:pt x="104646" y="605025"/>
                </a:lnTo>
                <a:cubicBezTo>
                  <a:pt x="355427" y="579479"/>
                  <a:pt x="584425" y="479187"/>
                  <a:pt x="768941" y="326846"/>
                </a:cubicBezTo>
                <a:close/>
                <a:moveTo>
                  <a:pt x="809896" y="234059"/>
                </a:moveTo>
                <a:lnTo>
                  <a:pt x="809896" y="238754"/>
                </a:lnTo>
                <a:lnTo>
                  <a:pt x="744979" y="297767"/>
                </a:lnTo>
                <a:cubicBezTo>
                  <a:pt x="566053" y="445492"/>
                  <a:pt x="343990" y="542744"/>
                  <a:pt x="100799" y="567515"/>
                </a:cubicBezTo>
                <a:lnTo>
                  <a:pt x="0" y="572622"/>
                </a:lnTo>
                <a:lnTo>
                  <a:pt x="0" y="569172"/>
                </a:lnTo>
                <a:lnTo>
                  <a:pt x="100438" y="564084"/>
                </a:lnTo>
                <a:cubicBezTo>
                  <a:pt x="342917" y="539380"/>
                  <a:pt x="564343" y="442397"/>
                  <a:pt x="742762" y="295088"/>
                </a:cubicBezTo>
                <a:close/>
                <a:moveTo>
                  <a:pt x="809896" y="176519"/>
                </a:moveTo>
                <a:lnTo>
                  <a:pt x="809896" y="181622"/>
                </a:lnTo>
                <a:lnTo>
                  <a:pt x="801644" y="190700"/>
                </a:lnTo>
                <a:cubicBezTo>
                  <a:pt x="616901" y="375444"/>
                  <a:pt x="370628" y="498658"/>
                  <a:pt x="96591" y="526575"/>
                </a:cubicBezTo>
                <a:lnTo>
                  <a:pt x="0" y="531468"/>
                </a:lnTo>
                <a:lnTo>
                  <a:pt x="0" y="528020"/>
                </a:lnTo>
                <a:lnTo>
                  <a:pt x="96242" y="523144"/>
                </a:lnTo>
                <a:cubicBezTo>
                  <a:pt x="369476" y="495311"/>
                  <a:pt x="615020" y="372465"/>
                  <a:pt x="799214" y="188270"/>
                </a:cubicBezTo>
                <a:close/>
                <a:moveTo>
                  <a:pt x="805735" y="119981"/>
                </a:moveTo>
                <a:lnTo>
                  <a:pt x="806589" y="124208"/>
                </a:lnTo>
                <a:lnTo>
                  <a:pt x="772572" y="161628"/>
                </a:lnTo>
                <a:cubicBezTo>
                  <a:pt x="594354" y="339848"/>
                  <a:pt x="356774" y="458705"/>
                  <a:pt x="92396" y="485635"/>
                </a:cubicBezTo>
                <a:lnTo>
                  <a:pt x="0" y="490316"/>
                </a:lnTo>
                <a:lnTo>
                  <a:pt x="0" y="486865"/>
                </a:lnTo>
                <a:lnTo>
                  <a:pt x="92034" y="482202"/>
                </a:lnTo>
                <a:cubicBezTo>
                  <a:pt x="355582" y="455352"/>
                  <a:pt x="592435" y="336848"/>
                  <a:pt x="770113" y="159168"/>
                </a:cubicBezTo>
                <a:close/>
                <a:moveTo>
                  <a:pt x="791353" y="74750"/>
                </a:moveTo>
                <a:lnTo>
                  <a:pt x="793329" y="77680"/>
                </a:lnTo>
                <a:lnTo>
                  <a:pt x="743471" y="132526"/>
                </a:lnTo>
                <a:cubicBezTo>
                  <a:pt x="571769" y="304230"/>
                  <a:pt x="342880" y="418747"/>
                  <a:pt x="88187" y="444693"/>
                </a:cubicBezTo>
                <a:lnTo>
                  <a:pt x="0" y="449161"/>
                </a:lnTo>
                <a:lnTo>
                  <a:pt x="0" y="445713"/>
                </a:lnTo>
                <a:lnTo>
                  <a:pt x="87838" y="441263"/>
                </a:lnTo>
                <a:cubicBezTo>
                  <a:pt x="341727" y="415400"/>
                  <a:pt x="569887" y="301251"/>
                  <a:pt x="741041" y="130096"/>
                </a:cubicBezTo>
                <a:close/>
                <a:moveTo>
                  <a:pt x="767229" y="40174"/>
                </a:moveTo>
                <a:lnTo>
                  <a:pt x="768718" y="41178"/>
                </a:lnTo>
                <a:lnTo>
                  <a:pt x="769695" y="42626"/>
                </a:lnTo>
                <a:lnTo>
                  <a:pt x="714400" y="103454"/>
                </a:lnTo>
                <a:cubicBezTo>
                  <a:pt x="549222" y="268634"/>
                  <a:pt x="329025" y="378795"/>
                  <a:pt x="83992" y="403754"/>
                </a:cubicBezTo>
                <a:lnTo>
                  <a:pt x="0" y="408009"/>
                </a:lnTo>
                <a:lnTo>
                  <a:pt x="0" y="404559"/>
                </a:lnTo>
                <a:lnTo>
                  <a:pt x="83630" y="400322"/>
                </a:lnTo>
                <a:cubicBezTo>
                  <a:pt x="327833" y="375442"/>
                  <a:pt x="547302" y="265634"/>
                  <a:pt x="711940" y="100995"/>
                </a:cubicBezTo>
                <a:close/>
                <a:moveTo>
                  <a:pt x="729867" y="14983"/>
                </a:moveTo>
                <a:lnTo>
                  <a:pt x="732717" y="16905"/>
                </a:lnTo>
                <a:lnTo>
                  <a:pt x="685299" y="74353"/>
                </a:lnTo>
                <a:cubicBezTo>
                  <a:pt x="526637" y="233016"/>
                  <a:pt x="315131" y="338836"/>
                  <a:pt x="79784" y="362812"/>
                </a:cubicBezTo>
                <a:lnTo>
                  <a:pt x="0" y="366854"/>
                </a:lnTo>
                <a:lnTo>
                  <a:pt x="0" y="363406"/>
                </a:lnTo>
                <a:lnTo>
                  <a:pt x="79435" y="359381"/>
                </a:lnTo>
                <a:cubicBezTo>
                  <a:pt x="313979" y="335489"/>
                  <a:pt x="524755" y="230038"/>
                  <a:pt x="682868" y="71923"/>
                </a:cubicBezTo>
                <a:close/>
                <a:moveTo>
                  <a:pt x="686284" y="3428"/>
                </a:moveTo>
                <a:lnTo>
                  <a:pt x="690132" y="4205"/>
                </a:lnTo>
                <a:lnTo>
                  <a:pt x="656227" y="45281"/>
                </a:lnTo>
                <a:cubicBezTo>
                  <a:pt x="504089" y="197420"/>
                  <a:pt x="301276" y="298884"/>
                  <a:pt x="75587" y="321872"/>
                </a:cubicBezTo>
                <a:lnTo>
                  <a:pt x="0" y="325702"/>
                </a:lnTo>
                <a:lnTo>
                  <a:pt x="0" y="322252"/>
                </a:lnTo>
                <a:lnTo>
                  <a:pt x="75226" y="318441"/>
                </a:lnTo>
                <a:cubicBezTo>
                  <a:pt x="300084" y="295532"/>
                  <a:pt x="502170" y="194421"/>
                  <a:pt x="653767" y="42822"/>
                </a:cubicBezTo>
                <a:close/>
                <a:moveTo>
                  <a:pt x="636044" y="0"/>
                </a:moveTo>
                <a:lnTo>
                  <a:pt x="640480" y="0"/>
                </a:lnTo>
                <a:lnTo>
                  <a:pt x="627126" y="16179"/>
                </a:lnTo>
                <a:cubicBezTo>
                  <a:pt x="481504" y="161802"/>
                  <a:pt x="287383" y="258925"/>
                  <a:pt x="71379" y="280931"/>
                </a:cubicBezTo>
                <a:lnTo>
                  <a:pt x="0" y="284547"/>
                </a:lnTo>
                <a:lnTo>
                  <a:pt x="0" y="281098"/>
                </a:lnTo>
                <a:lnTo>
                  <a:pt x="71030" y="277500"/>
                </a:lnTo>
                <a:cubicBezTo>
                  <a:pt x="286230" y="255578"/>
                  <a:pt x="479622" y="158824"/>
                  <a:pt x="624695" y="13749"/>
                </a:cubicBezTo>
                <a:close/>
                <a:moveTo>
                  <a:pt x="576996" y="0"/>
                </a:moveTo>
                <a:lnTo>
                  <a:pt x="582435" y="0"/>
                </a:lnTo>
                <a:lnTo>
                  <a:pt x="468074" y="94396"/>
                </a:lnTo>
                <a:cubicBezTo>
                  <a:pt x="351290" y="173359"/>
                  <a:pt x="214572" y="224978"/>
                  <a:pt x="67184" y="239991"/>
                </a:cubicBezTo>
                <a:lnTo>
                  <a:pt x="0" y="243395"/>
                </a:lnTo>
                <a:lnTo>
                  <a:pt x="0" y="239945"/>
                </a:lnTo>
                <a:lnTo>
                  <a:pt x="66822" y="236559"/>
                </a:lnTo>
                <a:cubicBezTo>
                  <a:pt x="213618" y="221603"/>
                  <a:pt x="349795" y="170180"/>
                  <a:pt x="466121" y="91521"/>
                </a:cubicBezTo>
                <a:close/>
              </a:path>
            </a:pathLst>
          </a:custGeom>
          <a:solidFill>
            <a:srgbClr val="FFF5E6"/>
          </a:solidFill>
          <a:ln w="7892" cap="flat">
            <a:noFill/>
            <a:prstDash val="solid"/>
            <a:miter/>
          </a:ln>
        </p:spPr>
        <p:txBody>
          <a:bodyPr rtlCol="0" anchor="ctr"/>
          <a:lstStyle/>
          <a:p>
            <a:endParaRPr lang="en-US"/>
          </a:p>
        </p:txBody>
      </p:sp>
      <p:sp>
        <p:nvSpPr>
          <p:cNvPr id="6" name="Graphic 41">
            <a:extLst>
              <a:ext uri="{FF2B5EF4-FFF2-40B4-BE49-F238E27FC236}">
                <a16:creationId xmlns:a16="http://schemas.microsoft.com/office/drawing/2014/main" id="{1CF78340-C4E8-1241-99BC-FB169EDCE159}"/>
              </a:ext>
            </a:extLst>
          </p:cNvPr>
          <p:cNvSpPr/>
          <p:nvPr userDrawn="1"/>
        </p:nvSpPr>
        <p:spPr>
          <a:xfrm>
            <a:off x="10242565" y="456933"/>
            <a:ext cx="1492211" cy="309247"/>
          </a:xfrm>
          <a:custGeom>
            <a:avLst/>
            <a:gdLst>
              <a:gd name="connsiteX0" fmla="*/ 420114 w 1492211"/>
              <a:gd name="connsiteY0" fmla="*/ 50 h 309247"/>
              <a:gd name="connsiteX1" fmla="*/ 570196 w 1492211"/>
              <a:gd name="connsiteY1" fmla="*/ 149310 h 309247"/>
              <a:gd name="connsiteX2" fmla="*/ 420114 w 1492211"/>
              <a:gd name="connsiteY2" fmla="*/ 299376 h 309247"/>
              <a:gd name="connsiteX3" fmla="*/ 270468 w 1492211"/>
              <a:gd name="connsiteY3" fmla="*/ 149310 h 309247"/>
              <a:gd name="connsiteX4" fmla="*/ 420114 w 1492211"/>
              <a:gd name="connsiteY4" fmla="*/ 50 h 309247"/>
              <a:gd name="connsiteX5" fmla="*/ 420114 w 1492211"/>
              <a:gd name="connsiteY5" fmla="*/ 251702 h 309247"/>
              <a:gd name="connsiteX6" fmla="*/ 518241 w 1492211"/>
              <a:gd name="connsiteY6" fmla="*/ 149310 h 309247"/>
              <a:gd name="connsiteX7" fmla="*/ 420114 w 1492211"/>
              <a:gd name="connsiteY7" fmla="*/ 46930 h 309247"/>
              <a:gd name="connsiteX8" fmla="*/ 322000 w 1492211"/>
              <a:gd name="connsiteY8" fmla="*/ 149310 h 309247"/>
              <a:gd name="connsiteX9" fmla="*/ 420114 w 1492211"/>
              <a:gd name="connsiteY9" fmla="*/ 251702 h 309247"/>
              <a:gd name="connsiteX10" fmla="*/ 1058244 w 1492211"/>
              <a:gd name="connsiteY10" fmla="*/ 50 h 309247"/>
              <a:gd name="connsiteX11" fmla="*/ 1208313 w 1492211"/>
              <a:gd name="connsiteY11" fmla="*/ 149310 h 309247"/>
              <a:gd name="connsiteX12" fmla="*/ 1058244 w 1492211"/>
              <a:gd name="connsiteY12" fmla="*/ 299376 h 309247"/>
              <a:gd name="connsiteX13" fmla="*/ 908585 w 1492211"/>
              <a:gd name="connsiteY13" fmla="*/ 149310 h 309247"/>
              <a:gd name="connsiteX14" fmla="*/ 1058244 w 1492211"/>
              <a:gd name="connsiteY14" fmla="*/ 50 h 309247"/>
              <a:gd name="connsiteX15" fmla="*/ 1058244 w 1492211"/>
              <a:gd name="connsiteY15" fmla="*/ 251702 h 309247"/>
              <a:gd name="connsiteX16" fmla="*/ 1156359 w 1492211"/>
              <a:gd name="connsiteY16" fmla="*/ 149310 h 309247"/>
              <a:gd name="connsiteX17" fmla="*/ 1058244 w 1492211"/>
              <a:gd name="connsiteY17" fmla="*/ 46930 h 309247"/>
              <a:gd name="connsiteX18" fmla="*/ 960117 w 1492211"/>
              <a:gd name="connsiteY18" fmla="*/ 149310 h 309247"/>
              <a:gd name="connsiteX19" fmla="*/ 1058244 w 1492211"/>
              <a:gd name="connsiteY19" fmla="*/ 251702 h 309247"/>
              <a:gd name="connsiteX20" fmla="*/ 825704 w 1492211"/>
              <a:gd name="connsiteY20" fmla="*/ 5395 h 309247"/>
              <a:gd name="connsiteX21" fmla="*/ 885157 w 1492211"/>
              <a:gd name="connsiteY21" fmla="*/ 5395 h 309247"/>
              <a:gd name="connsiteX22" fmla="*/ 736294 w 1492211"/>
              <a:gd name="connsiteY22" fmla="*/ 309248 h 309247"/>
              <a:gd name="connsiteX23" fmla="*/ 587866 w 1492211"/>
              <a:gd name="connsiteY23" fmla="*/ 5395 h 309247"/>
              <a:gd name="connsiteX24" fmla="*/ 646884 w 1492211"/>
              <a:gd name="connsiteY24" fmla="*/ 5395 h 309247"/>
              <a:gd name="connsiteX25" fmla="*/ 736294 w 1492211"/>
              <a:gd name="connsiteY25" fmla="*/ 207699 h 309247"/>
              <a:gd name="connsiteX26" fmla="*/ 825704 w 1492211"/>
              <a:gd name="connsiteY26" fmla="*/ 5395 h 309247"/>
              <a:gd name="connsiteX27" fmla="*/ 1319385 w 1492211"/>
              <a:gd name="connsiteY27" fmla="*/ 84384 h 309247"/>
              <a:gd name="connsiteX28" fmla="*/ 1382669 w 1492211"/>
              <a:gd name="connsiteY28" fmla="*/ 44933 h 309247"/>
              <a:gd name="connsiteX29" fmla="*/ 1462938 w 1492211"/>
              <a:gd name="connsiteY29" fmla="*/ 67728 h 309247"/>
              <a:gd name="connsiteX30" fmla="*/ 1462938 w 1492211"/>
              <a:gd name="connsiteY30" fmla="*/ 16594 h 309247"/>
              <a:gd name="connsiteX31" fmla="*/ 1383079 w 1492211"/>
              <a:gd name="connsiteY31" fmla="*/ 87 h 309247"/>
              <a:gd name="connsiteX32" fmla="*/ 1265677 w 1492211"/>
              <a:gd name="connsiteY32" fmla="*/ 86902 h 309247"/>
              <a:gd name="connsiteX33" fmla="*/ 1438876 w 1492211"/>
              <a:gd name="connsiteY33" fmla="*/ 216455 h 309247"/>
              <a:gd name="connsiteX34" fmla="*/ 1374337 w 1492211"/>
              <a:gd name="connsiteY34" fmla="*/ 254244 h 309247"/>
              <a:gd name="connsiteX35" fmla="*/ 1278162 w 1492211"/>
              <a:gd name="connsiteY35" fmla="*/ 222272 h 309247"/>
              <a:gd name="connsiteX36" fmla="*/ 1278162 w 1492211"/>
              <a:gd name="connsiteY36" fmla="*/ 222371 h 309247"/>
              <a:gd name="connsiteX37" fmla="*/ 1278162 w 1492211"/>
              <a:gd name="connsiteY37" fmla="*/ 276754 h 309247"/>
              <a:gd name="connsiteX38" fmla="*/ 1374387 w 1492211"/>
              <a:gd name="connsiteY38" fmla="*/ 299078 h 309247"/>
              <a:gd name="connsiteX39" fmla="*/ 1492211 w 1492211"/>
              <a:gd name="connsiteY39" fmla="*/ 212709 h 309247"/>
              <a:gd name="connsiteX40" fmla="*/ 1319460 w 1492211"/>
              <a:gd name="connsiteY40" fmla="*/ 84384 h 309247"/>
              <a:gd name="connsiteX41" fmla="*/ 1319385 w 1492211"/>
              <a:gd name="connsiteY41" fmla="*/ 84384 h 309247"/>
              <a:gd name="connsiteX42" fmla="*/ 53733 w 1492211"/>
              <a:gd name="connsiteY42" fmla="*/ 84310 h 309247"/>
              <a:gd name="connsiteX43" fmla="*/ 117029 w 1492211"/>
              <a:gd name="connsiteY43" fmla="*/ 44859 h 309247"/>
              <a:gd name="connsiteX44" fmla="*/ 196938 w 1492211"/>
              <a:gd name="connsiteY44" fmla="*/ 67443 h 309247"/>
              <a:gd name="connsiteX45" fmla="*/ 196938 w 1492211"/>
              <a:gd name="connsiteY45" fmla="*/ 16334 h 309247"/>
              <a:gd name="connsiteX46" fmla="*/ 117439 w 1492211"/>
              <a:gd name="connsiteY46" fmla="*/ 0 h 309247"/>
              <a:gd name="connsiteX47" fmla="*/ 0 w 1492211"/>
              <a:gd name="connsiteY47" fmla="*/ 86815 h 309247"/>
              <a:gd name="connsiteX48" fmla="*/ 173249 w 1492211"/>
              <a:gd name="connsiteY48" fmla="*/ 216405 h 309247"/>
              <a:gd name="connsiteX49" fmla="*/ 108697 w 1492211"/>
              <a:gd name="connsiteY49" fmla="*/ 254207 h 309247"/>
              <a:gd name="connsiteX50" fmla="*/ 12497 w 1492211"/>
              <a:gd name="connsiteY50" fmla="*/ 222222 h 309247"/>
              <a:gd name="connsiteX51" fmla="*/ 12497 w 1492211"/>
              <a:gd name="connsiteY51" fmla="*/ 222346 h 309247"/>
              <a:gd name="connsiteX52" fmla="*/ 12497 w 1492211"/>
              <a:gd name="connsiteY52" fmla="*/ 276729 h 309247"/>
              <a:gd name="connsiteX53" fmla="*/ 108759 w 1492211"/>
              <a:gd name="connsiteY53" fmla="*/ 299053 h 309247"/>
              <a:gd name="connsiteX54" fmla="*/ 226621 w 1492211"/>
              <a:gd name="connsiteY54" fmla="*/ 212660 h 309247"/>
              <a:gd name="connsiteX55" fmla="*/ 53733 w 1492211"/>
              <a:gd name="connsiteY55" fmla="*/ 84310 h 3092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Lst>
            <a:rect l="l" t="t" r="r" b="b"/>
            <a:pathLst>
              <a:path w="1492211" h="309247">
                <a:moveTo>
                  <a:pt x="420114" y="50"/>
                </a:moveTo>
                <a:cubicBezTo>
                  <a:pt x="506291" y="50"/>
                  <a:pt x="570196" y="63375"/>
                  <a:pt x="570196" y="149310"/>
                </a:cubicBezTo>
                <a:cubicBezTo>
                  <a:pt x="570196" y="235244"/>
                  <a:pt x="507112" y="299376"/>
                  <a:pt x="420114" y="299376"/>
                </a:cubicBezTo>
                <a:cubicBezTo>
                  <a:pt x="333540" y="299376"/>
                  <a:pt x="270468" y="235232"/>
                  <a:pt x="270468" y="149310"/>
                </a:cubicBezTo>
                <a:cubicBezTo>
                  <a:pt x="270468" y="63387"/>
                  <a:pt x="334771" y="50"/>
                  <a:pt x="420114" y="50"/>
                </a:cubicBezTo>
                <a:close/>
                <a:moveTo>
                  <a:pt x="420114" y="251702"/>
                </a:moveTo>
                <a:cubicBezTo>
                  <a:pt x="477839" y="251702"/>
                  <a:pt x="518241" y="208518"/>
                  <a:pt x="518241" y="149310"/>
                </a:cubicBezTo>
                <a:cubicBezTo>
                  <a:pt x="518241" y="90102"/>
                  <a:pt x="478249" y="46930"/>
                  <a:pt x="420114" y="46930"/>
                </a:cubicBezTo>
                <a:cubicBezTo>
                  <a:pt x="362812" y="46930"/>
                  <a:pt x="322000" y="90102"/>
                  <a:pt x="322000" y="149310"/>
                </a:cubicBezTo>
                <a:cubicBezTo>
                  <a:pt x="322000" y="208518"/>
                  <a:pt x="362812" y="251702"/>
                  <a:pt x="420114" y="251702"/>
                </a:cubicBezTo>
                <a:close/>
                <a:moveTo>
                  <a:pt x="1058244" y="50"/>
                </a:moveTo>
                <a:cubicBezTo>
                  <a:pt x="1144408" y="50"/>
                  <a:pt x="1208313" y="63375"/>
                  <a:pt x="1208313" y="149310"/>
                </a:cubicBezTo>
                <a:cubicBezTo>
                  <a:pt x="1208313" y="235244"/>
                  <a:pt x="1145241" y="299376"/>
                  <a:pt x="1058244" y="299376"/>
                </a:cubicBezTo>
                <a:cubicBezTo>
                  <a:pt x="971657" y="299376"/>
                  <a:pt x="908585" y="235232"/>
                  <a:pt x="908585" y="149310"/>
                </a:cubicBezTo>
                <a:cubicBezTo>
                  <a:pt x="908585" y="63387"/>
                  <a:pt x="972950" y="50"/>
                  <a:pt x="1058244" y="50"/>
                </a:cubicBezTo>
                <a:close/>
                <a:moveTo>
                  <a:pt x="1058244" y="251702"/>
                </a:moveTo>
                <a:cubicBezTo>
                  <a:pt x="1115956" y="251702"/>
                  <a:pt x="1156359" y="208518"/>
                  <a:pt x="1156359" y="149310"/>
                </a:cubicBezTo>
                <a:cubicBezTo>
                  <a:pt x="1156359" y="90102"/>
                  <a:pt x="1116367" y="46930"/>
                  <a:pt x="1058244" y="46930"/>
                </a:cubicBezTo>
                <a:cubicBezTo>
                  <a:pt x="1000930" y="46930"/>
                  <a:pt x="960117" y="90102"/>
                  <a:pt x="960117" y="149310"/>
                </a:cubicBezTo>
                <a:cubicBezTo>
                  <a:pt x="960117" y="208518"/>
                  <a:pt x="1001042" y="251702"/>
                  <a:pt x="1058244" y="251702"/>
                </a:cubicBezTo>
                <a:close/>
                <a:moveTo>
                  <a:pt x="825704" y="5395"/>
                </a:moveTo>
                <a:lnTo>
                  <a:pt x="885157" y="5395"/>
                </a:lnTo>
                <a:lnTo>
                  <a:pt x="736294" y="309248"/>
                </a:lnTo>
                <a:lnTo>
                  <a:pt x="587866" y="5395"/>
                </a:lnTo>
                <a:lnTo>
                  <a:pt x="646884" y="5395"/>
                </a:lnTo>
                <a:lnTo>
                  <a:pt x="736294" y="207699"/>
                </a:lnTo>
                <a:lnTo>
                  <a:pt x="825704" y="5395"/>
                </a:lnTo>
                <a:close/>
                <a:moveTo>
                  <a:pt x="1319385" y="84384"/>
                </a:moveTo>
                <a:cubicBezTo>
                  <a:pt x="1319385" y="62370"/>
                  <a:pt x="1337703" y="44933"/>
                  <a:pt x="1382669" y="44933"/>
                </a:cubicBezTo>
                <a:cubicBezTo>
                  <a:pt x="1408037" y="44933"/>
                  <a:pt x="1436737" y="52374"/>
                  <a:pt x="1462938" y="67728"/>
                </a:cubicBezTo>
                <a:lnTo>
                  <a:pt x="1462938" y="16594"/>
                </a:lnTo>
                <a:cubicBezTo>
                  <a:pt x="1439535" y="5928"/>
                  <a:pt x="1410835" y="87"/>
                  <a:pt x="1383079" y="87"/>
                </a:cubicBezTo>
                <a:cubicBezTo>
                  <a:pt x="1303145" y="87"/>
                  <a:pt x="1265677" y="39947"/>
                  <a:pt x="1265677" y="86902"/>
                </a:cubicBezTo>
                <a:cubicBezTo>
                  <a:pt x="1265677" y="194801"/>
                  <a:pt x="1438876" y="153750"/>
                  <a:pt x="1438876" y="216455"/>
                </a:cubicBezTo>
                <a:cubicBezTo>
                  <a:pt x="1438876" y="238047"/>
                  <a:pt x="1419726" y="254244"/>
                  <a:pt x="1374337" y="254244"/>
                </a:cubicBezTo>
                <a:cubicBezTo>
                  <a:pt x="1338523" y="254244"/>
                  <a:pt x="1301479" y="240949"/>
                  <a:pt x="1278162" y="222272"/>
                </a:cubicBezTo>
                <a:lnTo>
                  <a:pt x="1278162" y="222371"/>
                </a:lnTo>
                <a:lnTo>
                  <a:pt x="1278162" y="276754"/>
                </a:lnTo>
                <a:cubicBezTo>
                  <a:pt x="1303493" y="290397"/>
                  <a:pt x="1338921" y="299078"/>
                  <a:pt x="1374387" y="299078"/>
                </a:cubicBezTo>
                <a:cubicBezTo>
                  <a:pt x="1454321" y="299078"/>
                  <a:pt x="1492211" y="259218"/>
                  <a:pt x="1492211" y="212709"/>
                </a:cubicBezTo>
                <a:cubicBezTo>
                  <a:pt x="1492236" y="105964"/>
                  <a:pt x="1319460" y="146246"/>
                  <a:pt x="1319460" y="84384"/>
                </a:cubicBezTo>
                <a:lnTo>
                  <a:pt x="1319385" y="84384"/>
                </a:lnTo>
                <a:close/>
                <a:moveTo>
                  <a:pt x="53733" y="84310"/>
                </a:moveTo>
                <a:cubicBezTo>
                  <a:pt x="53733" y="62296"/>
                  <a:pt x="72050" y="44859"/>
                  <a:pt x="117029" y="44859"/>
                </a:cubicBezTo>
                <a:cubicBezTo>
                  <a:pt x="142285" y="44859"/>
                  <a:pt x="170836" y="52300"/>
                  <a:pt x="196938" y="67443"/>
                </a:cubicBezTo>
                <a:lnTo>
                  <a:pt x="196938" y="16334"/>
                </a:lnTo>
                <a:cubicBezTo>
                  <a:pt x="173609" y="5804"/>
                  <a:pt x="145045" y="0"/>
                  <a:pt x="117439" y="0"/>
                </a:cubicBezTo>
                <a:cubicBezTo>
                  <a:pt x="37480" y="0"/>
                  <a:pt x="0" y="39873"/>
                  <a:pt x="0" y="86815"/>
                </a:cubicBezTo>
                <a:cubicBezTo>
                  <a:pt x="0" y="194813"/>
                  <a:pt x="173249" y="153688"/>
                  <a:pt x="173249" y="216405"/>
                </a:cubicBezTo>
                <a:cubicBezTo>
                  <a:pt x="173249" y="237997"/>
                  <a:pt x="154098" y="254207"/>
                  <a:pt x="108697" y="254207"/>
                </a:cubicBezTo>
                <a:cubicBezTo>
                  <a:pt x="72883" y="254207"/>
                  <a:pt x="35814" y="240912"/>
                  <a:pt x="12497" y="222222"/>
                </a:cubicBezTo>
                <a:lnTo>
                  <a:pt x="12497" y="222346"/>
                </a:lnTo>
                <a:lnTo>
                  <a:pt x="12497" y="276729"/>
                </a:lnTo>
                <a:cubicBezTo>
                  <a:pt x="37841" y="290372"/>
                  <a:pt x="73281" y="299053"/>
                  <a:pt x="108759" y="299053"/>
                </a:cubicBezTo>
                <a:cubicBezTo>
                  <a:pt x="188718" y="299053"/>
                  <a:pt x="226621" y="259168"/>
                  <a:pt x="226621" y="212660"/>
                </a:cubicBezTo>
                <a:cubicBezTo>
                  <a:pt x="226559" y="105914"/>
                  <a:pt x="53733" y="146197"/>
                  <a:pt x="53733" y="84310"/>
                </a:cubicBezTo>
                <a:close/>
              </a:path>
            </a:pathLst>
          </a:custGeom>
          <a:solidFill>
            <a:schemeClr val="tx1"/>
          </a:solidFill>
          <a:ln w="1238" cap="flat">
            <a:noFill/>
            <a:prstDash val="solid"/>
            <a:miter/>
          </a:ln>
        </p:spPr>
        <p:txBody>
          <a:bodyPr rtlCol="0" anchor="ctr"/>
          <a:lstStyle/>
          <a:p>
            <a:endParaRPr lang="en-US"/>
          </a:p>
        </p:txBody>
      </p:sp>
    </p:spTree>
    <p:extLst>
      <p:ext uri="{BB962C8B-B14F-4D97-AF65-F5344CB8AC3E}">
        <p14:creationId xmlns:p14="http://schemas.microsoft.com/office/powerpoint/2010/main" val="4071609323"/>
      </p:ext>
    </p:extLst>
  </p:cSld>
  <p:clrMapOvr>
    <a:masterClrMapping/>
  </p:clrMapOvr>
</p:sldLayout>
</file>

<file path=ppt/slideLayouts/slideLayout21.xml><?xml version="1.0" encoding="utf-8"?>
<p:sldLayout xmlns:a="http://schemas.openxmlformats.org/drawingml/2006/main" xmlns:r="http://schemas.openxmlformats.org/officeDocument/2006/relationships" xmlns:p="http://schemas.openxmlformats.org/presentationml/2006/main" preserve="1" userDrawn="1">
  <p:cSld name="Long Agenda - Blue">
    <p:spTree>
      <p:nvGrpSpPr>
        <p:cNvPr id="1" name=""/>
        <p:cNvGrpSpPr/>
        <p:nvPr/>
      </p:nvGrpSpPr>
      <p:grpSpPr>
        <a:xfrm>
          <a:off x="0" y="0"/>
          <a:ext cx="0" cy="0"/>
          <a:chOff x="0" y="0"/>
          <a:chExt cx="0" cy="0"/>
        </a:xfrm>
      </p:grpSpPr>
      <p:pic>
        <p:nvPicPr>
          <p:cNvPr id="12" name="Picture 11">
            <a:extLst>
              <a:ext uri="{FF2B5EF4-FFF2-40B4-BE49-F238E27FC236}">
                <a16:creationId xmlns:a16="http://schemas.microsoft.com/office/drawing/2014/main" id="{84C08F3E-E350-C7D2-BE50-9CA344CBADA2}"/>
              </a:ext>
            </a:extLst>
          </p:cNvPr>
          <p:cNvPicPr>
            <a:picLocks noChangeAspect="1"/>
          </p:cNvPicPr>
          <p:nvPr userDrawn="1"/>
        </p:nvPicPr>
        <p:blipFill>
          <a:blip r:embed="rId2">
            <a:alphaModFix/>
            <a:extLst>
              <a:ext uri="{28A0092B-C50C-407E-A947-70E740481C1C}">
                <a14:useLocalDpi xmlns:a14="http://schemas.microsoft.com/office/drawing/2010/main"/>
              </a:ext>
            </a:extLst>
          </a:blip>
          <a:srcRect/>
          <a:stretch>
            <a:fillRect/>
          </a:stretch>
        </p:blipFill>
        <p:spPr>
          <a:xfrm>
            <a:off x="456963" y="457120"/>
            <a:ext cx="4226864" cy="5081838"/>
          </a:xfrm>
          <a:custGeom>
            <a:avLst/>
            <a:gdLst>
              <a:gd name="connsiteX0" fmla="*/ 1852984 w 4226864"/>
              <a:gd name="connsiteY0" fmla="*/ 3423927 h 5081838"/>
              <a:gd name="connsiteX1" fmla="*/ 2381223 w 4226864"/>
              <a:gd name="connsiteY1" fmla="*/ 3423927 h 5081838"/>
              <a:gd name="connsiteX2" fmla="*/ 2521687 w 4226864"/>
              <a:gd name="connsiteY2" fmla="*/ 3564517 h 5081838"/>
              <a:gd name="connsiteX3" fmla="*/ 2521687 w 4226864"/>
              <a:gd name="connsiteY3" fmla="*/ 4093233 h 5081838"/>
              <a:gd name="connsiteX4" fmla="*/ 2381223 w 4226864"/>
              <a:gd name="connsiteY4" fmla="*/ 4233823 h 5081838"/>
              <a:gd name="connsiteX5" fmla="*/ 1852984 w 4226864"/>
              <a:gd name="connsiteY5" fmla="*/ 4233823 h 5081838"/>
              <a:gd name="connsiteX6" fmla="*/ 1712521 w 4226864"/>
              <a:gd name="connsiteY6" fmla="*/ 4093233 h 5081838"/>
              <a:gd name="connsiteX7" fmla="*/ 1712521 w 4226864"/>
              <a:gd name="connsiteY7" fmla="*/ 3564517 h 5081838"/>
              <a:gd name="connsiteX8" fmla="*/ 1852984 w 4226864"/>
              <a:gd name="connsiteY8" fmla="*/ 3423927 h 5081838"/>
              <a:gd name="connsiteX9" fmla="*/ 162614 w 4226864"/>
              <a:gd name="connsiteY9" fmla="*/ 3422057 h 5081838"/>
              <a:gd name="connsiteX10" fmla="*/ 1500790 w 4226864"/>
              <a:gd name="connsiteY10" fmla="*/ 3422057 h 5081838"/>
              <a:gd name="connsiteX11" fmla="*/ 1663405 w 4226864"/>
              <a:gd name="connsiteY11" fmla="*/ 3584818 h 5081838"/>
              <a:gd name="connsiteX12" fmla="*/ 1663405 w 4226864"/>
              <a:gd name="connsiteY12" fmla="*/ 4924202 h 5081838"/>
              <a:gd name="connsiteX13" fmla="*/ 1564087 w 4226864"/>
              <a:gd name="connsiteY13" fmla="*/ 5074173 h 5081838"/>
              <a:gd name="connsiteX14" fmla="*/ 1526153 w 4226864"/>
              <a:gd name="connsiteY14" fmla="*/ 5081838 h 5081838"/>
              <a:gd name="connsiteX15" fmla="*/ 137252 w 4226864"/>
              <a:gd name="connsiteY15" fmla="*/ 5081838 h 5081838"/>
              <a:gd name="connsiteX16" fmla="*/ 99318 w 4226864"/>
              <a:gd name="connsiteY16" fmla="*/ 5074173 h 5081838"/>
              <a:gd name="connsiteX17" fmla="*/ 0 w 4226864"/>
              <a:gd name="connsiteY17" fmla="*/ 4924202 h 5081838"/>
              <a:gd name="connsiteX18" fmla="*/ 0 w 4226864"/>
              <a:gd name="connsiteY18" fmla="*/ 3584818 h 5081838"/>
              <a:gd name="connsiteX19" fmla="*/ 162614 w 4226864"/>
              <a:gd name="connsiteY19" fmla="*/ 3422057 h 5081838"/>
              <a:gd name="connsiteX20" fmla="*/ 1016021 w 4226864"/>
              <a:gd name="connsiteY20" fmla="*/ 0 h 5081838"/>
              <a:gd name="connsiteX21" fmla="*/ 4061781 w 4226864"/>
              <a:gd name="connsiteY21" fmla="*/ 0 h 5081838"/>
              <a:gd name="connsiteX22" fmla="*/ 4226864 w 4226864"/>
              <a:gd name="connsiteY22" fmla="*/ 165232 h 5081838"/>
              <a:gd name="connsiteX23" fmla="*/ 4226864 w 4226864"/>
              <a:gd name="connsiteY23" fmla="*/ 3213742 h 5081838"/>
              <a:gd name="connsiteX24" fmla="*/ 4061781 w 4226864"/>
              <a:gd name="connsiteY24" fmla="*/ 3378974 h 5081838"/>
              <a:gd name="connsiteX25" fmla="*/ 1016021 w 4226864"/>
              <a:gd name="connsiteY25" fmla="*/ 3378974 h 5081838"/>
              <a:gd name="connsiteX26" fmla="*/ 850938 w 4226864"/>
              <a:gd name="connsiteY26" fmla="*/ 3213742 h 5081838"/>
              <a:gd name="connsiteX27" fmla="*/ 850938 w 4226864"/>
              <a:gd name="connsiteY27" fmla="*/ 165232 h 5081838"/>
              <a:gd name="connsiteX28" fmla="*/ 1016021 w 4226864"/>
              <a:gd name="connsiteY28" fmla="*/ 0 h 50818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4226864" h="5081838">
                <a:moveTo>
                  <a:pt x="1852984" y="3423927"/>
                </a:moveTo>
                <a:lnTo>
                  <a:pt x="2381223" y="3423927"/>
                </a:lnTo>
                <a:cubicBezTo>
                  <a:pt x="2458799" y="3423927"/>
                  <a:pt x="2521687" y="3486871"/>
                  <a:pt x="2521687" y="3564517"/>
                </a:cubicBezTo>
                <a:lnTo>
                  <a:pt x="2521687" y="4093233"/>
                </a:lnTo>
                <a:cubicBezTo>
                  <a:pt x="2521687" y="4170879"/>
                  <a:pt x="2458799" y="4233823"/>
                  <a:pt x="2381223" y="4233823"/>
                </a:cubicBezTo>
                <a:lnTo>
                  <a:pt x="1852984" y="4233823"/>
                </a:lnTo>
                <a:cubicBezTo>
                  <a:pt x="1775408" y="4233823"/>
                  <a:pt x="1712521" y="4170879"/>
                  <a:pt x="1712521" y="4093233"/>
                </a:cubicBezTo>
                <a:lnTo>
                  <a:pt x="1712521" y="3564517"/>
                </a:lnTo>
                <a:cubicBezTo>
                  <a:pt x="1712521" y="3486871"/>
                  <a:pt x="1775408" y="3423927"/>
                  <a:pt x="1852984" y="3423927"/>
                </a:cubicBezTo>
                <a:close/>
                <a:moveTo>
                  <a:pt x="162614" y="3422057"/>
                </a:moveTo>
                <a:lnTo>
                  <a:pt x="1500790" y="3422057"/>
                </a:lnTo>
                <a:cubicBezTo>
                  <a:pt x="1590599" y="3422057"/>
                  <a:pt x="1663405" y="3494928"/>
                  <a:pt x="1663405" y="3584818"/>
                </a:cubicBezTo>
                <a:lnTo>
                  <a:pt x="1663405" y="4924202"/>
                </a:lnTo>
                <a:cubicBezTo>
                  <a:pt x="1663405" y="4991620"/>
                  <a:pt x="1622452" y="5049464"/>
                  <a:pt x="1564087" y="5074173"/>
                </a:cubicBezTo>
                <a:lnTo>
                  <a:pt x="1526153" y="5081838"/>
                </a:lnTo>
                <a:lnTo>
                  <a:pt x="137252" y="5081838"/>
                </a:lnTo>
                <a:lnTo>
                  <a:pt x="99318" y="5074173"/>
                </a:lnTo>
                <a:cubicBezTo>
                  <a:pt x="40953" y="5049464"/>
                  <a:pt x="0" y="4991620"/>
                  <a:pt x="0" y="4924202"/>
                </a:cubicBezTo>
                <a:lnTo>
                  <a:pt x="0" y="3584818"/>
                </a:lnTo>
                <a:cubicBezTo>
                  <a:pt x="0" y="3494928"/>
                  <a:pt x="72805" y="3422057"/>
                  <a:pt x="162614" y="3422057"/>
                </a:cubicBezTo>
                <a:close/>
                <a:moveTo>
                  <a:pt x="1016021" y="0"/>
                </a:moveTo>
                <a:lnTo>
                  <a:pt x="4061781" y="0"/>
                </a:lnTo>
                <a:cubicBezTo>
                  <a:pt x="4152954" y="0"/>
                  <a:pt x="4226864" y="73977"/>
                  <a:pt x="4226864" y="165232"/>
                </a:cubicBezTo>
                <a:lnTo>
                  <a:pt x="4226864" y="3213742"/>
                </a:lnTo>
                <a:cubicBezTo>
                  <a:pt x="4226864" y="3304997"/>
                  <a:pt x="4152954" y="3378974"/>
                  <a:pt x="4061781" y="3378974"/>
                </a:cubicBezTo>
                <a:lnTo>
                  <a:pt x="1016021" y="3378974"/>
                </a:lnTo>
                <a:cubicBezTo>
                  <a:pt x="924848" y="3378974"/>
                  <a:pt x="850938" y="3304997"/>
                  <a:pt x="850938" y="3213742"/>
                </a:cubicBezTo>
                <a:lnTo>
                  <a:pt x="850938" y="165232"/>
                </a:lnTo>
                <a:cubicBezTo>
                  <a:pt x="850938" y="73977"/>
                  <a:pt x="924848" y="0"/>
                  <a:pt x="1016021" y="0"/>
                </a:cubicBezTo>
                <a:close/>
              </a:path>
            </a:pathLst>
          </a:custGeom>
        </p:spPr>
      </p:pic>
      <p:sp>
        <p:nvSpPr>
          <p:cNvPr id="7" name="Rounded Rectangle 6">
            <a:extLst>
              <a:ext uri="{FF2B5EF4-FFF2-40B4-BE49-F238E27FC236}">
                <a16:creationId xmlns:a16="http://schemas.microsoft.com/office/drawing/2014/main" id="{9FF70BE9-C648-3865-1823-5329EAB11B84}"/>
              </a:ext>
            </a:extLst>
          </p:cNvPr>
          <p:cNvSpPr/>
          <p:nvPr userDrawn="1"/>
        </p:nvSpPr>
        <p:spPr>
          <a:xfrm>
            <a:off x="454663" y="5590904"/>
            <a:ext cx="809896" cy="809896"/>
          </a:xfrm>
          <a:prstGeom prst="roundRect">
            <a:avLst>
              <a:gd name="adj" fmla="val 17359"/>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8" name="Rounded Rectangle 7">
            <a:extLst>
              <a:ext uri="{FF2B5EF4-FFF2-40B4-BE49-F238E27FC236}">
                <a16:creationId xmlns:a16="http://schemas.microsoft.com/office/drawing/2014/main" id="{722678E6-08AD-3BCE-C97B-7877AEF27C2D}"/>
              </a:ext>
            </a:extLst>
          </p:cNvPr>
          <p:cNvSpPr/>
          <p:nvPr userDrawn="1"/>
        </p:nvSpPr>
        <p:spPr>
          <a:xfrm>
            <a:off x="456964" y="3022457"/>
            <a:ext cx="809896" cy="809896"/>
          </a:xfrm>
          <a:prstGeom prst="roundRect">
            <a:avLst>
              <a:gd name="adj" fmla="val 17359"/>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0" name="Text Placeholder 29">
            <a:extLst>
              <a:ext uri="{FF2B5EF4-FFF2-40B4-BE49-F238E27FC236}">
                <a16:creationId xmlns:a16="http://schemas.microsoft.com/office/drawing/2014/main" id="{50966FFF-650B-27AA-6D58-E4FB770869CB}"/>
              </a:ext>
            </a:extLst>
          </p:cNvPr>
          <p:cNvSpPr>
            <a:spLocks noGrp="1"/>
          </p:cNvSpPr>
          <p:nvPr userDrawn="1">
            <p:ph type="body" sz="quarter" idx="10" hasCustomPrompt="1"/>
          </p:nvPr>
        </p:nvSpPr>
        <p:spPr>
          <a:xfrm>
            <a:off x="5326230" y="2229307"/>
            <a:ext cx="945829" cy="598502"/>
          </a:xfrm>
        </p:spPr>
        <p:txBody>
          <a:bodyPr tIns="91440" anchor="ctr">
            <a:noAutofit/>
          </a:bodyPr>
          <a:lstStyle>
            <a:lvl1pPr marL="0" indent="0">
              <a:lnSpc>
                <a:spcPct val="90000"/>
              </a:lnSpc>
              <a:spcBef>
                <a:spcPts val="0"/>
              </a:spcBef>
              <a:buNone/>
              <a:defRPr kumimoji="0" lang="en-US" sz="4800" b="0" i="0" u="none" strike="noStrike" kern="1200" cap="none" normalizeH="0" baseline="0" dirty="0" smtClean="0">
                <a:ln>
                  <a:noFill/>
                </a:ln>
                <a:solidFill>
                  <a:schemeClr val="tx1"/>
                </a:solidFill>
                <a:effectLst/>
                <a:uLnTx/>
                <a:uFillTx/>
                <a:latin typeface="Outfit ExtraLight" pitchFamily="2" charset="0"/>
                <a:ea typeface="+mn-ea"/>
                <a:cs typeface="+mn-cs"/>
              </a:defRPr>
            </a:lvl1pPr>
            <a:lvl2pPr marL="457200" indent="0">
              <a:buNone/>
              <a:defRPr/>
            </a:lvl2pPr>
            <a:lvl3pPr marL="914400" indent="0">
              <a:buNone/>
              <a:defRPr/>
            </a:lvl3pPr>
            <a:lvl4pPr marL="1371600" indent="0">
              <a:buNone/>
              <a:defRPr/>
            </a:lvl4pPr>
            <a:lvl5pPr marL="1828800" indent="0">
              <a:buNone/>
              <a:defRPr/>
            </a:lvl5pPr>
          </a:lstStyle>
          <a:p>
            <a:pPr lvl="0"/>
            <a:r>
              <a:rPr lang="en-US"/>
              <a:t>##</a:t>
            </a:r>
          </a:p>
        </p:txBody>
      </p:sp>
      <p:sp>
        <p:nvSpPr>
          <p:cNvPr id="33" name="Text Placeholder 32">
            <a:extLst>
              <a:ext uri="{FF2B5EF4-FFF2-40B4-BE49-F238E27FC236}">
                <a16:creationId xmlns:a16="http://schemas.microsoft.com/office/drawing/2014/main" id="{8D61FF63-A5B6-442E-7DEB-FBCAC8D99669}"/>
              </a:ext>
            </a:extLst>
          </p:cNvPr>
          <p:cNvSpPr>
            <a:spLocks noGrp="1"/>
          </p:cNvSpPr>
          <p:nvPr>
            <p:ph type="body" sz="quarter" idx="11" hasCustomPrompt="1"/>
          </p:nvPr>
        </p:nvSpPr>
        <p:spPr>
          <a:xfrm>
            <a:off x="5326230" y="2943825"/>
            <a:ext cx="945547" cy="598503"/>
          </a:xfrm>
        </p:spPr>
        <p:txBody>
          <a:bodyPr tIns="91440" anchor="ctr">
            <a:noAutofit/>
          </a:bodyPr>
          <a:lstStyle>
            <a:lvl1pPr marL="0" indent="0">
              <a:lnSpc>
                <a:spcPct val="90000"/>
              </a:lnSpc>
              <a:spcBef>
                <a:spcPts val="0"/>
              </a:spcBef>
              <a:buNone/>
              <a:defRPr kumimoji="0" lang="en-US" sz="4800" b="0" i="0" u="none" strike="noStrike" kern="1200" cap="none" normalizeH="0" baseline="0" dirty="0" smtClean="0">
                <a:ln>
                  <a:noFill/>
                </a:ln>
                <a:solidFill>
                  <a:schemeClr val="tx1"/>
                </a:solidFill>
                <a:effectLst/>
                <a:uLnTx/>
                <a:uFillTx/>
                <a:latin typeface="Outfit ExtraLight" pitchFamily="2" charset="0"/>
                <a:ea typeface="+mn-ea"/>
                <a:cs typeface="+mn-cs"/>
              </a:defRPr>
            </a:lvl1pPr>
            <a:lvl2pPr marL="457200" indent="0">
              <a:buNone/>
              <a:defRPr/>
            </a:lvl2pPr>
            <a:lvl3pPr marL="914400" indent="0">
              <a:buNone/>
              <a:defRPr/>
            </a:lvl3pPr>
            <a:lvl4pPr marL="1371600" indent="0">
              <a:buNone/>
              <a:defRPr/>
            </a:lvl4pPr>
            <a:lvl5pPr marL="1828800" indent="0">
              <a:buNone/>
              <a:defRPr/>
            </a:lvl5pPr>
          </a:lstStyle>
          <a:p>
            <a:pPr marL="0" lvl="0" indent="0" algn="l" defTabSz="914400" rtl="0" eaLnBrk="1" latinLnBrk="0" hangingPunct="1">
              <a:lnSpc>
                <a:spcPct val="90000"/>
              </a:lnSpc>
              <a:spcBef>
                <a:spcPts val="1000"/>
              </a:spcBef>
              <a:buFont typeface="Inter" panose="020B0502030000000004" pitchFamily="34" charset="0"/>
              <a:buNone/>
            </a:pPr>
            <a:r>
              <a:rPr lang="en-US"/>
              <a:t>##</a:t>
            </a:r>
          </a:p>
        </p:txBody>
      </p:sp>
      <p:sp>
        <p:nvSpPr>
          <p:cNvPr id="35" name="Text Placeholder 34">
            <a:extLst>
              <a:ext uri="{FF2B5EF4-FFF2-40B4-BE49-F238E27FC236}">
                <a16:creationId xmlns:a16="http://schemas.microsoft.com/office/drawing/2014/main" id="{C632F6A7-50D5-73F9-F7E2-5A93CDAE8686}"/>
              </a:ext>
            </a:extLst>
          </p:cNvPr>
          <p:cNvSpPr>
            <a:spLocks noGrp="1"/>
          </p:cNvSpPr>
          <p:nvPr>
            <p:ph type="body" sz="quarter" idx="12" hasCustomPrompt="1"/>
          </p:nvPr>
        </p:nvSpPr>
        <p:spPr>
          <a:xfrm>
            <a:off x="5326230" y="3658344"/>
            <a:ext cx="945829" cy="598503"/>
          </a:xfrm>
        </p:spPr>
        <p:txBody>
          <a:bodyPr tIns="91440" anchor="ctr">
            <a:noAutofit/>
          </a:bodyPr>
          <a:lstStyle>
            <a:lvl1pPr marL="0" indent="0">
              <a:lnSpc>
                <a:spcPct val="90000"/>
              </a:lnSpc>
              <a:spcBef>
                <a:spcPts val="0"/>
              </a:spcBef>
              <a:buNone/>
              <a:defRPr kumimoji="0" lang="en-US" sz="4800" b="0" i="0" u="none" strike="noStrike" kern="1200" cap="none" normalizeH="0" baseline="0" dirty="0" smtClean="0">
                <a:ln>
                  <a:noFill/>
                </a:ln>
                <a:solidFill>
                  <a:schemeClr val="tx1"/>
                </a:solidFill>
                <a:effectLst/>
                <a:uLnTx/>
                <a:uFillTx/>
                <a:latin typeface="Outfit ExtraLight" pitchFamily="2" charset="0"/>
                <a:ea typeface="+mn-ea"/>
                <a:cs typeface="+mn-cs"/>
              </a:defRPr>
            </a:lvl1pPr>
            <a:lvl2pPr marL="457200" indent="0">
              <a:buNone/>
              <a:defRPr/>
            </a:lvl2pPr>
            <a:lvl3pPr marL="914400" indent="0">
              <a:buNone/>
              <a:defRPr/>
            </a:lvl3pPr>
            <a:lvl4pPr marL="1371600" indent="0">
              <a:buNone/>
              <a:defRPr/>
            </a:lvl4pPr>
            <a:lvl5pPr marL="1828800" indent="0">
              <a:buNone/>
              <a:defRPr/>
            </a:lvl5pPr>
          </a:lstStyle>
          <a:p>
            <a:pPr marL="0" lvl="0" indent="0" algn="l" defTabSz="914400" rtl="0" eaLnBrk="1" latinLnBrk="0" hangingPunct="1">
              <a:lnSpc>
                <a:spcPct val="90000"/>
              </a:lnSpc>
              <a:spcBef>
                <a:spcPts val="1000"/>
              </a:spcBef>
              <a:buFont typeface="Inter" panose="020B0502030000000004" pitchFamily="34" charset="0"/>
              <a:buNone/>
            </a:pPr>
            <a:r>
              <a:rPr lang="en-US"/>
              <a:t>##</a:t>
            </a:r>
          </a:p>
        </p:txBody>
      </p:sp>
      <p:sp>
        <p:nvSpPr>
          <p:cNvPr id="37" name="Text Placeholder 36">
            <a:extLst>
              <a:ext uri="{FF2B5EF4-FFF2-40B4-BE49-F238E27FC236}">
                <a16:creationId xmlns:a16="http://schemas.microsoft.com/office/drawing/2014/main" id="{BCBB765E-78E8-5B28-F2A7-A3D42EBFA413}"/>
              </a:ext>
            </a:extLst>
          </p:cNvPr>
          <p:cNvSpPr>
            <a:spLocks noGrp="1"/>
          </p:cNvSpPr>
          <p:nvPr>
            <p:ph type="body" sz="quarter" idx="13" hasCustomPrompt="1"/>
          </p:nvPr>
        </p:nvSpPr>
        <p:spPr>
          <a:xfrm>
            <a:off x="5326230" y="4372863"/>
            <a:ext cx="945829" cy="598503"/>
          </a:xfrm>
        </p:spPr>
        <p:txBody>
          <a:bodyPr tIns="91440" anchor="ctr">
            <a:noAutofit/>
          </a:bodyPr>
          <a:lstStyle>
            <a:lvl1pPr marL="0" indent="0">
              <a:lnSpc>
                <a:spcPct val="90000"/>
              </a:lnSpc>
              <a:spcBef>
                <a:spcPts val="0"/>
              </a:spcBef>
              <a:buNone/>
              <a:defRPr kumimoji="0" lang="en-US" sz="4800" b="0" i="0" u="none" strike="noStrike" kern="1200" cap="none" normalizeH="0" baseline="0" dirty="0" smtClean="0">
                <a:ln>
                  <a:noFill/>
                </a:ln>
                <a:solidFill>
                  <a:schemeClr val="tx1"/>
                </a:solidFill>
                <a:effectLst/>
                <a:uLnTx/>
                <a:uFillTx/>
                <a:latin typeface="Outfit ExtraLight" pitchFamily="2" charset="0"/>
                <a:ea typeface="+mn-ea"/>
                <a:cs typeface="+mn-cs"/>
              </a:defRPr>
            </a:lvl1pPr>
            <a:lvl2pPr marL="457200" indent="0">
              <a:buNone/>
              <a:defRPr/>
            </a:lvl2pPr>
            <a:lvl3pPr marL="914400" indent="0">
              <a:buNone/>
              <a:defRPr/>
            </a:lvl3pPr>
            <a:lvl4pPr marL="1371600" indent="0">
              <a:buNone/>
              <a:defRPr/>
            </a:lvl4pPr>
            <a:lvl5pPr marL="1828800" indent="0">
              <a:buNone/>
              <a:defRPr/>
            </a:lvl5pPr>
          </a:lstStyle>
          <a:p>
            <a:pPr marL="0" lvl="0" indent="0" algn="l" defTabSz="914400" rtl="0" eaLnBrk="1" latinLnBrk="0" hangingPunct="1">
              <a:lnSpc>
                <a:spcPct val="90000"/>
              </a:lnSpc>
              <a:spcBef>
                <a:spcPts val="1000"/>
              </a:spcBef>
              <a:buFont typeface="Inter" panose="020B0502030000000004" pitchFamily="34" charset="0"/>
              <a:buNone/>
            </a:pPr>
            <a:r>
              <a:rPr lang="en-US"/>
              <a:t>##</a:t>
            </a:r>
          </a:p>
        </p:txBody>
      </p:sp>
      <p:sp>
        <p:nvSpPr>
          <p:cNvPr id="40" name="Text Placeholder 39">
            <a:extLst>
              <a:ext uri="{FF2B5EF4-FFF2-40B4-BE49-F238E27FC236}">
                <a16:creationId xmlns:a16="http://schemas.microsoft.com/office/drawing/2014/main" id="{052CAAFE-D955-995D-11F2-B21C27041406}"/>
              </a:ext>
            </a:extLst>
          </p:cNvPr>
          <p:cNvSpPr>
            <a:spLocks noGrp="1"/>
          </p:cNvSpPr>
          <p:nvPr>
            <p:ph type="body" sz="quarter" idx="14" hasCustomPrompt="1"/>
          </p:nvPr>
        </p:nvSpPr>
        <p:spPr>
          <a:xfrm>
            <a:off x="6372681" y="2293567"/>
            <a:ext cx="5362096" cy="222546"/>
          </a:xfrm>
        </p:spPr>
        <p:txBody>
          <a:bodyPr>
            <a:noAutofit/>
          </a:bodyPr>
          <a:lstStyle>
            <a:lvl1pPr marL="0" indent="0">
              <a:lnSpc>
                <a:spcPct val="100000"/>
              </a:lnSpc>
              <a:spcBef>
                <a:spcPts val="0"/>
              </a:spcBef>
              <a:buNone/>
              <a:defRPr kumimoji="0" lang="en-US" sz="1400" b="1" u="none" strike="noStrike" kern="1200" cap="none" spc="0" normalizeH="0" baseline="0" smtClean="0">
                <a:ln>
                  <a:noFill/>
                </a:ln>
                <a:solidFill>
                  <a:schemeClr val="tx1"/>
                </a:solidFill>
                <a:effectLst/>
                <a:uLnTx/>
                <a:uFillTx/>
                <a:latin typeface="Outfit" pitchFamily="2" charset="0"/>
                <a:ea typeface="+mn-ea"/>
                <a:cs typeface="+mn-cs"/>
              </a:defRPr>
            </a:lvl1pPr>
            <a:lvl2pPr marL="457200" indent="0">
              <a:buNone/>
              <a:defRPr/>
            </a:lvl2pPr>
            <a:lvl3pPr marL="914400" indent="0">
              <a:buNone/>
              <a:defRPr/>
            </a:lvl3pPr>
            <a:lvl4pPr marL="1371600" indent="0">
              <a:buNone/>
              <a:defRPr/>
            </a:lvl4pPr>
            <a:lvl5pPr marL="1828800" indent="0">
              <a:buNone/>
              <a:defRPr/>
            </a:lvl5pPr>
          </a:lstStyle>
          <a:p>
            <a:pPr lvl="0"/>
            <a:r>
              <a:rPr lang="en-US"/>
              <a:t>Agenda item goes on one line</a:t>
            </a:r>
          </a:p>
        </p:txBody>
      </p:sp>
      <p:sp>
        <p:nvSpPr>
          <p:cNvPr id="42" name="Text Placeholder 41">
            <a:extLst>
              <a:ext uri="{FF2B5EF4-FFF2-40B4-BE49-F238E27FC236}">
                <a16:creationId xmlns:a16="http://schemas.microsoft.com/office/drawing/2014/main" id="{B3D9856E-952B-410F-62C0-D55C159AD80D}"/>
              </a:ext>
            </a:extLst>
          </p:cNvPr>
          <p:cNvSpPr>
            <a:spLocks noGrp="1"/>
          </p:cNvSpPr>
          <p:nvPr>
            <p:ph type="body" sz="quarter" idx="15" hasCustomPrompt="1"/>
          </p:nvPr>
        </p:nvSpPr>
        <p:spPr>
          <a:xfrm>
            <a:off x="6372681" y="2525642"/>
            <a:ext cx="5362096" cy="273040"/>
          </a:xfrm>
        </p:spPr>
        <p:txBody>
          <a:bodyPr>
            <a:noAutofit/>
          </a:bodyPr>
          <a:lstStyle>
            <a:lvl1pPr marL="0" indent="0">
              <a:lnSpc>
                <a:spcPct val="100000"/>
              </a:lnSpc>
              <a:spcBef>
                <a:spcPts val="0"/>
              </a:spcBef>
              <a:buNone/>
              <a:defRPr kumimoji="0" lang="en-US" sz="800" b="0" i="0" u="none" strike="noStrike" kern="1200" cap="none" spc="0" normalizeH="0" baseline="0" dirty="0">
                <a:ln>
                  <a:noFill/>
                </a:ln>
                <a:solidFill>
                  <a:schemeClr val="tx1"/>
                </a:solidFill>
                <a:effectLst/>
                <a:uLnTx/>
                <a:uFillTx/>
                <a:latin typeface="Outfit Light" pitchFamily="2" charset="0"/>
                <a:ea typeface="+mn-ea"/>
                <a:cs typeface="+mn-cs"/>
              </a:defRPr>
            </a:lvl1pPr>
            <a:lvl2pPr marL="457200" indent="0">
              <a:buNone/>
              <a:defRPr/>
            </a:lvl2pPr>
            <a:lvl3pPr marL="914400" indent="0">
              <a:buNone/>
              <a:defRPr/>
            </a:lvl3pPr>
            <a:lvl4pPr marL="1371600" indent="0">
              <a:buNone/>
              <a:defRPr/>
            </a:lvl4pPr>
            <a:lvl5pPr marL="1828800" indent="0">
              <a:buNone/>
              <a:defRPr/>
            </a:lvl5pPr>
          </a:lstStyle>
          <a:p>
            <a:pPr lvl="0"/>
            <a:r>
              <a:rPr lang="en-US"/>
              <a:t>Second line has details</a:t>
            </a:r>
          </a:p>
        </p:txBody>
      </p:sp>
      <p:sp>
        <p:nvSpPr>
          <p:cNvPr id="44" name="Text Placeholder 43">
            <a:extLst>
              <a:ext uri="{FF2B5EF4-FFF2-40B4-BE49-F238E27FC236}">
                <a16:creationId xmlns:a16="http://schemas.microsoft.com/office/drawing/2014/main" id="{AE1B6BD5-BA10-B722-60E0-0399F97095E8}"/>
              </a:ext>
            </a:extLst>
          </p:cNvPr>
          <p:cNvSpPr>
            <a:spLocks noGrp="1"/>
          </p:cNvSpPr>
          <p:nvPr>
            <p:ph type="body" sz="quarter" idx="16" hasCustomPrompt="1"/>
          </p:nvPr>
        </p:nvSpPr>
        <p:spPr>
          <a:xfrm>
            <a:off x="6372681" y="3238313"/>
            <a:ext cx="5362095" cy="273040"/>
          </a:xfrm>
        </p:spPr>
        <p:txBody>
          <a:bodyPr>
            <a:noAutofit/>
          </a:bodyPr>
          <a:lstStyle>
            <a:lvl1pPr marL="0" indent="0">
              <a:lnSpc>
                <a:spcPct val="100000"/>
              </a:lnSpc>
              <a:spcBef>
                <a:spcPts val="0"/>
              </a:spcBef>
              <a:buNone/>
              <a:defRPr kumimoji="0" lang="en-US" sz="800" b="0" i="0" u="none" strike="noStrike" kern="1200" cap="none" spc="0" normalizeH="0" baseline="0" dirty="0">
                <a:ln>
                  <a:noFill/>
                </a:ln>
                <a:solidFill>
                  <a:schemeClr val="tx1"/>
                </a:solidFill>
                <a:effectLst/>
                <a:uLnTx/>
                <a:uFillTx/>
                <a:latin typeface="Outfit Light" pitchFamily="2" charset="0"/>
                <a:ea typeface="+mn-ea"/>
                <a:cs typeface="+mn-cs"/>
              </a:defRPr>
            </a:lvl1pPr>
            <a:lvl2pPr marL="457200" indent="0">
              <a:buNone/>
              <a:defRPr/>
            </a:lvl2pPr>
            <a:lvl3pPr marL="914400" indent="0">
              <a:buNone/>
              <a:defRPr/>
            </a:lvl3pPr>
            <a:lvl4pPr marL="1371600" indent="0">
              <a:buNone/>
              <a:defRPr/>
            </a:lvl4pPr>
            <a:lvl5pPr marL="1828800" indent="0">
              <a:buNone/>
              <a:defRPr/>
            </a:lvl5pPr>
          </a:lstStyle>
          <a:p>
            <a:pPr lvl="0"/>
            <a:r>
              <a:rPr lang="en-US"/>
              <a:t>Second line has details</a:t>
            </a:r>
          </a:p>
        </p:txBody>
      </p:sp>
      <p:sp>
        <p:nvSpPr>
          <p:cNvPr id="46" name="Text Placeholder 45">
            <a:extLst>
              <a:ext uri="{FF2B5EF4-FFF2-40B4-BE49-F238E27FC236}">
                <a16:creationId xmlns:a16="http://schemas.microsoft.com/office/drawing/2014/main" id="{A6CB6A8E-9D44-C871-8FDB-85EF671258BA}"/>
              </a:ext>
            </a:extLst>
          </p:cNvPr>
          <p:cNvSpPr>
            <a:spLocks noGrp="1"/>
          </p:cNvSpPr>
          <p:nvPr>
            <p:ph type="body" sz="quarter" idx="17" hasCustomPrompt="1"/>
          </p:nvPr>
        </p:nvSpPr>
        <p:spPr>
          <a:xfrm>
            <a:off x="6372681" y="3001391"/>
            <a:ext cx="5362095" cy="222546"/>
          </a:xfrm>
        </p:spPr>
        <p:txBody>
          <a:bodyPr>
            <a:noAutofit/>
          </a:bodyPr>
          <a:lstStyle>
            <a:lvl1pPr marL="0" indent="0">
              <a:lnSpc>
                <a:spcPct val="100000"/>
              </a:lnSpc>
              <a:spcBef>
                <a:spcPts val="0"/>
              </a:spcBef>
              <a:buNone/>
              <a:defRPr kumimoji="0" lang="en-US" sz="1400" b="1" u="none" strike="noStrike" kern="1200" cap="none" spc="0" normalizeH="0" baseline="0" dirty="0" smtClean="0">
                <a:ln>
                  <a:noFill/>
                </a:ln>
                <a:solidFill>
                  <a:schemeClr val="tx1"/>
                </a:solidFill>
                <a:effectLst/>
                <a:uLnTx/>
                <a:uFillTx/>
                <a:latin typeface="Outfit" pitchFamily="2" charset="0"/>
                <a:ea typeface="+mn-ea"/>
                <a:cs typeface="+mn-cs"/>
              </a:defRPr>
            </a:lvl1pPr>
            <a:lvl2pPr marL="457200" indent="0">
              <a:buNone/>
              <a:defRPr/>
            </a:lvl2pPr>
            <a:lvl3pPr marL="914400" indent="0">
              <a:buNone/>
              <a:defRPr/>
            </a:lvl3pPr>
            <a:lvl4pPr marL="1371600" indent="0">
              <a:buNone/>
              <a:defRPr/>
            </a:lvl4pPr>
            <a:lvl5pPr marL="1828800" indent="0">
              <a:buNone/>
              <a:defRPr/>
            </a:lvl5pPr>
          </a:lstStyle>
          <a:p>
            <a:pPr lvl="0"/>
            <a:r>
              <a:rPr lang="en-US"/>
              <a:t>Agenda item goes on one line</a:t>
            </a:r>
          </a:p>
        </p:txBody>
      </p:sp>
      <p:sp>
        <p:nvSpPr>
          <p:cNvPr id="48" name="Text Placeholder 47">
            <a:extLst>
              <a:ext uri="{FF2B5EF4-FFF2-40B4-BE49-F238E27FC236}">
                <a16:creationId xmlns:a16="http://schemas.microsoft.com/office/drawing/2014/main" id="{E50A5E2E-0CBD-2E80-42B6-B54F41202E5D}"/>
              </a:ext>
            </a:extLst>
          </p:cNvPr>
          <p:cNvSpPr>
            <a:spLocks noGrp="1"/>
          </p:cNvSpPr>
          <p:nvPr>
            <p:ph type="body" sz="quarter" idx="18" hasCustomPrompt="1"/>
          </p:nvPr>
        </p:nvSpPr>
        <p:spPr>
          <a:xfrm>
            <a:off x="6372681" y="3963927"/>
            <a:ext cx="5362096" cy="273040"/>
          </a:xfrm>
        </p:spPr>
        <p:txBody>
          <a:bodyPr>
            <a:noAutofit/>
          </a:bodyPr>
          <a:lstStyle>
            <a:lvl1pPr marL="0" indent="0">
              <a:lnSpc>
                <a:spcPct val="100000"/>
              </a:lnSpc>
              <a:spcBef>
                <a:spcPts val="0"/>
              </a:spcBef>
              <a:buNone/>
              <a:defRPr kumimoji="0" lang="en-US" sz="800" b="0" i="0" u="none" strike="noStrike" kern="1200" cap="none" spc="0" normalizeH="0" baseline="0" smtClean="0">
                <a:ln>
                  <a:noFill/>
                </a:ln>
                <a:solidFill>
                  <a:schemeClr val="tx1"/>
                </a:solidFill>
                <a:effectLst/>
                <a:uLnTx/>
                <a:uFillTx/>
                <a:latin typeface="Outfit Light" pitchFamily="2" charset="0"/>
                <a:ea typeface="+mn-ea"/>
                <a:cs typeface="+mn-cs"/>
              </a:defRPr>
            </a:lvl1pPr>
            <a:lvl2pPr marL="457200" indent="0">
              <a:buNone/>
              <a:defRPr/>
            </a:lvl2pPr>
            <a:lvl3pPr marL="914400" indent="0">
              <a:buNone/>
              <a:defRPr/>
            </a:lvl3pPr>
            <a:lvl4pPr marL="1371600" indent="0">
              <a:buNone/>
              <a:defRPr/>
            </a:lvl4pPr>
            <a:lvl5pPr marL="1828800" indent="0">
              <a:buNone/>
              <a:defRPr/>
            </a:lvl5pPr>
          </a:lstStyle>
          <a:p>
            <a:pPr lvl="0"/>
            <a:r>
              <a:rPr lang="en-US"/>
              <a:t>Second line has details</a:t>
            </a:r>
          </a:p>
        </p:txBody>
      </p:sp>
      <p:sp>
        <p:nvSpPr>
          <p:cNvPr id="50" name="Text Placeholder 49">
            <a:extLst>
              <a:ext uri="{FF2B5EF4-FFF2-40B4-BE49-F238E27FC236}">
                <a16:creationId xmlns:a16="http://schemas.microsoft.com/office/drawing/2014/main" id="{7A3BEDFF-7E5D-D347-32BE-C84F1EBFF36C}"/>
              </a:ext>
            </a:extLst>
          </p:cNvPr>
          <p:cNvSpPr>
            <a:spLocks noGrp="1"/>
          </p:cNvSpPr>
          <p:nvPr>
            <p:ph type="body" sz="quarter" idx="19" hasCustomPrompt="1"/>
          </p:nvPr>
        </p:nvSpPr>
        <p:spPr>
          <a:xfrm>
            <a:off x="6372681" y="3751285"/>
            <a:ext cx="5362095" cy="222591"/>
          </a:xfrm>
        </p:spPr>
        <p:txBody>
          <a:bodyPr>
            <a:noAutofit/>
          </a:bodyPr>
          <a:lstStyle>
            <a:lvl1pPr marL="0" indent="0">
              <a:lnSpc>
                <a:spcPct val="100000"/>
              </a:lnSpc>
              <a:spcBef>
                <a:spcPts val="0"/>
              </a:spcBef>
              <a:buNone/>
              <a:defRPr kumimoji="0" lang="en-US" sz="1400" b="1" u="none" strike="noStrike" kern="1200" cap="none" spc="0" normalizeH="0" baseline="0" dirty="0" smtClean="0">
                <a:ln>
                  <a:noFill/>
                </a:ln>
                <a:solidFill>
                  <a:schemeClr val="tx1"/>
                </a:solidFill>
                <a:effectLst/>
                <a:uLnTx/>
                <a:uFillTx/>
                <a:latin typeface="Outfit" pitchFamily="2" charset="0"/>
                <a:ea typeface="+mn-ea"/>
                <a:cs typeface="+mn-cs"/>
              </a:defRPr>
            </a:lvl1pPr>
            <a:lvl2pPr marL="457200" indent="0">
              <a:buNone/>
              <a:defRPr/>
            </a:lvl2pPr>
            <a:lvl3pPr marL="914400" indent="0">
              <a:buNone/>
              <a:defRPr/>
            </a:lvl3pPr>
            <a:lvl4pPr marL="1371600" indent="0">
              <a:buNone/>
              <a:defRPr/>
            </a:lvl4pPr>
            <a:lvl5pPr marL="1828800" indent="0">
              <a:buNone/>
              <a:defRPr/>
            </a:lvl5pPr>
          </a:lstStyle>
          <a:p>
            <a:pPr lvl="0"/>
            <a:r>
              <a:rPr lang="en-US"/>
              <a:t>Agenda item goes on one line</a:t>
            </a:r>
          </a:p>
        </p:txBody>
      </p:sp>
      <p:sp>
        <p:nvSpPr>
          <p:cNvPr id="52" name="Text Placeholder 51">
            <a:extLst>
              <a:ext uri="{FF2B5EF4-FFF2-40B4-BE49-F238E27FC236}">
                <a16:creationId xmlns:a16="http://schemas.microsoft.com/office/drawing/2014/main" id="{84742EB6-0EA8-5667-3D40-C3CB36E648B8}"/>
              </a:ext>
            </a:extLst>
          </p:cNvPr>
          <p:cNvSpPr>
            <a:spLocks noGrp="1"/>
          </p:cNvSpPr>
          <p:nvPr>
            <p:ph type="body" sz="quarter" idx="20" hasCustomPrompt="1"/>
          </p:nvPr>
        </p:nvSpPr>
        <p:spPr>
          <a:xfrm>
            <a:off x="6372681" y="4672926"/>
            <a:ext cx="5362096" cy="273040"/>
          </a:xfrm>
        </p:spPr>
        <p:txBody>
          <a:bodyPr>
            <a:noAutofit/>
          </a:bodyPr>
          <a:lstStyle>
            <a:lvl1pPr marL="0" indent="0">
              <a:lnSpc>
                <a:spcPct val="100000"/>
              </a:lnSpc>
              <a:spcBef>
                <a:spcPts val="0"/>
              </a:spcBef>
              <a:buNone/>
              <a:defRPr kumimoji="0" lang="en-US" sz="800" b="0" i="0" u="none" strike="noStrike" kern="1200" cap="none" spc="0" normalizeH="0" baseline="0" dirty="0" smtClean="0">
                <a:ln>
                  <a:noFill/>
                </a:ln>
                <a:solidFill>
                  <a:schemeClr val="tx1"/>
                </a:solidFill>
                <a:effectLst/>
                <a:uLnTx/>
                <a:uFillTx/>
                <a:latin typeface="Outfit Light" pitchFamily="2" charset="0"/>
                <a:ea typeface="+mn-ea"/>
                <a:cs typeface="+mn-cs"/>
              </a:defRPr>
            </a:lvl1pPr>
            <a:lvl2pPr marL="457200" indent="0">
              <a:buNone/>
              <a:defRPr/>
            </a:lvl2pPr>
            <a:lvl3pPr marL="914400" indent="0">
              <a:buNone/>
              <a:defRPr/>
            </a:lvl3pPr>
            <a:lvl4pPr marL="1371600" indent="0">
              <a:buNone/>
              <a:defRPr/>
            </a:lvl4pPr>
            <a:lvl5pPr marL="1828800" indent="0">
              <a:buNone/>
              <a:defRPr/>
            </a:lvl5pPr>
          </a:lstStyle>
          <a:p>
            <a:pPr lvl="0"/>
            <a:r>
              <a:rPr lang="en-US"/>
              <a:t>Second line has details</a:t>
            </a:r>
          </a:p>
        </p:txBody>
      </p:sp>
      <p:sp>
        <p:nvSpPr>
          <p:cNvPr id="54" name="Text Placeholder 53">
            <a:extLst>
              <a:ext uri="{FF2B5EF4-FFF2-40B4-BE49-F238E27FC236}">
                <a16:creationId xmlns:a16="http://schemas.microsoft.com/office/drawing/2014/main" id="{B1605124-E57C-1EE1-239E-4B9A03B3C8AB}"/>
              </a:ext>
            </a:extLst>
          </p:cNvPr>
          <p:cNvSpPr>
            <a:spLocks noGrp="1"/>
          </p:cNvSpPr>
          <p:nvPr>
            <p:ph type="body" sz="quarter" idx="21" hasCustomPrompt="1"/>
          </p:nvPr>
        </p:nvSpPr>
        <p:spPr>
          <a:xfrm>
            <a:off x="6372681" y="4450300"/>
            <a:ext cx="5362096" cy="222591"/>
          </a:xfrm>
        </p:spPr>
        <p:txBody>
          <a:bodyPr>
            <a:noAutofit/>
          </a:bodyPr>
          <a:lstStyle>
            <a:lvl1pPr marL="0" indent="0">
              <a:lnSpc>
                <a:spcPct val="100000"/>
              </a:lnSpc>
              <a:spcBef>
                <a:spcPts val="0"/>
              </a:spcBef>
              <a:buNone/>
              <a:defRPr kumimoji="0" lang="en-US" sz="1400" b="1" u="none" strike="noStrike" kern="1200" cap="none" spc="0" normalizeH="0" baseline="0" dirty="0" smtClean="0">
                <a:ln>
                  <a:noFill/>
                </a:ln>
                <a:solidFill>
                  <a:schemeClr val="tx1"/>
                </a:solidFill>
                <a:effectLst/>
                <a:uLnTx/>
                <a:uFillTx/>
                <a:latin typeface="Outfit" pitchFamily="2" charset="0"/>
                <a:ea typeface="+mn-ea"/>
                <a:cs typeface="+mn-cs"/>
              </a:defRPr>
            </a:lvl1pPr>
            <a:lvl2pPr marL="457200" indent="0">
              <a:buNone/>
              <a:defRPr/>
            </a:lvl2pPr>
            <a:lvl3pPr marL="914400" indent="0">
              <a:buNone/>
              <a:defRPr/>
            </a:lvl3pPr>
            <a:lvl4pPr marL="1371600" indent="0">
              <a:buNone/>
              <a:defRPr/>
            </a:lvl4pPr>
            <a:lvl5pPr marL="1828800" indent="0">
              <a:buNone/>
              <a:defRPr/>
            </a:lvl5pPr>
          </a:lstStyle>
          <a:p>
            <a:pPr lvl="0"/>
            <a:r>
              <a:rPr lang="en-US"/>
              <a:t>Agenda item goes on one line</a:t>
            </a:r>
          </a:p>
        </p:txBody>
      </p:sp>
      <p:sp>
        <p:nvSpPr>
          <p:cNvPr id="68" name="Text Placeholder 67">
            <a:extLst>
              <a:ext uri="{FF2B5EF4-FFF2-40B4-BE49-F238E27FC236}">
                <a16:creationId xmlns:a16="http://schemas.microsoft.com/office/drawing/2014/main" id="{FA8F672A-AAA9-D065-BF51-43F26A780EC1}"/>
              </a:ext>
            </a:extLst>
          </p:cNvPr>
          <p:cNvSpPr>
            <a:spLocks noGrp="1"/>
          </p:cNvSpPr>
          <p:nvPr>
            <p:ph type="body" sz="quarter" idx="22" hasCustomPrompt="1"/>
          </p:nvPr>
        </p:nvSpPr>
        <p:spPr>
          <a:xfrm>
            <a:off x="5326230" y="5087382"/>
            <a:ext cx="945828" cy="598503"/>
          </a:xfrm>
        </p:spPr>
        <p:txBody>
          <a:bodyPr tIns="91440" anchor="ctr">
            <a:noAutofit/>
          </a:bodyPr>
          <a:lstStyle>
            <a:lvl1pPr marL="0" indent="0">
              <a:lnSpc>
                <a:spcPct val="90000"/>
              </a:lnSpc>
              <a:spcBef>
                <a:spcPts val="0"/>
              </a:spcBef>
              <a:buNone/>
              <a:defRPr kumimoji="0" lang="en-US" sz="4800" b="0" i="0" u="none" strike="noStrike" kern="1200" cap="none" normalizeH="0" baseline="0" dirty="0" smtClean="0">
                <a:ln>
                  <a:noFill/>
                </a:ln>
                <a:solidFill>
                  <a:schemeClr val="tx1"/>
                </a:solidFill>
                <a:effectLst/>
                <a:uLnTx/>
                <a:uFillTx/>
                <a:latin typeface="Outfit ExtraLight" pitchFamily="2" charset="0"/>
                <a:ea typeface="+mn-ea"/>
                <a:cs typeface="+mn-cs"/>
              </a:defRPr>
            </a:lvl1pPr>
            <a:lvl2pPr marL="457200" indent="0">
              <a:buNone/>
              <a:defRPr/>
            </a:lvl2pPr>
            <a:lvl3pPr marL="914400" indent="0">
              <a:buNone/>
              <a:defRPr/>
            </a:lvl3pPr>
            <a:lvl4pPr marL="1371600" indent="0">
              <a:buNone/>
              <a:defRPr/>
            </a:lvl4pPr>
            <a:lvl5pPr marL="1828800" indent="0">
              <a:buNone/>
              <a:defRPr/>
            </a:lvl5pPr>
          </a:lstStyle>
          <a:p>
            <a:pPr lvl="0"/>
            <a:r>
              <a:rPr lang="en-US"/>
              <a:t>##</a:t>
            </a:r>
          </a:p>
        </p:txBody>
      </p:sp>
      <p:sp>
        <p:nvSpPr>
          <p:cNvPr id="70" name="Text Placeholder 69">
            <a:extLst>
              <a:ext uri="{FF2B5EF4-FFF2-40B4-BE49-F238E27FC236}">
                <a16:creationId xmlns:a16="http://schemas.microsoft.com/office/drawing/2014/main" id="{27D967C3-1613-7DF5-DA23-C1CE27FAC593}"/>
              </a:ext>
            </a:extLst>
          </p:cNvPr>
          <p:cNvSpPr>
            <a:spLocks noGrp="1"/>
          </p:cNvSpPr>
          <p:nvPr>
            <p:ph type="body" sz="quarter" idx="23" hasCustomPrompt="1"/>
          </p:nvPr>
        </p:nvSpPr>
        <p:spPr>
          <a:xfrm>
            <a:off x="6372681" y="5384992"/>
            <a:ext cx="5362096" cy="273040"/>
          </a:xfrm>
        </p:spPr>
        <p:txBody>
          <a:bodyPr>
            <a:noAutofit/>
          </a:bodyPr>
          <a:lstStyle>
            <a:lvl1pPr marL="0" indent="0">
              <a:lnSpc>
                <a:spcPct val="100000"/>
              </a:lnSpc>
              <a:spcBef>
                <a:spcPts val="0"/>
              </a:spcBef>
              <a:buNone/>
              <a:defRPr kumimoji="0" lang="en-US" sz="800" b="0" i="0" u="none" strike="noStrike" kern="1200" cap="none" spc="0" normalizeH="0" baseline="0" dirty="0" smtClean="0">
                <a:ln>
                  <a:noFill/>
                </a:ln>
                <a:solidFill>
                  <a:schemeClr val="tx1"/>
                </a:solidFill>
                <a:effectLst/>
                <a:uLnTx/>
                <a:uFillTx/>
                <a:latin typeface="Outfit Light" pitchFamily="2" charset="0"/>
                <a:ea typeface="+mn-ea"/>
                <a:cs typeface="+mn-cs"/>
              </a:defRPr>
            </a:lvl1pPr>
          </a:lstStyle>
          <a:p>
            <a:pPr lvl="0"/>
            <a:r>
              <a:rPr lang="en-US"/>
              <a:t>Second line has details</a:t>
            </a:r>
          </a:p>
        </p:txBody>
      </p:sp>
      <p:sp>
        <p:nvSpPr>
          <p:cNvPr id="72" name="Text Placeholder 71">
            <a:extLst>
              <a:ext uri="{FF2B5EF4-FFF2-40B4-BE49-F238E27FC236}">
                <a16:creationId xmlns:a16="http://schemas.microsoft.com/office/drawing/2014/main" id="{7E2088CA-7856-18C6-46EC-D02C4BAA4BAC}"/>
              </a:ext>
            </a:extLst>
          </p:cNvPr>
          <p:cNvSpPr>
            <a:spLocks noGrp="1"/>
          </p:cNvSpPr>
          <p:nvPr>
            <p:ph type="body" sz="quarter" idx="24" hasCustomPrompt="1"/>
          </p:nvPr>
        </p:nvSpPr>
        <p:spPr>
          <a:xfrm>
            <a:off x="6372681" y="5165305"/>
            <a:ext cx="5362096" cy="223919"/>
          </a:xfrm>
        </p:spPr>
        <p:txBody>
          <a:bodyPr>
            <a:noAutofit/>
          </a:bodyPr>
          <a:lstStyle>
            <a:lvl1pPr marL="0" indent="0">
              <a:lnSpc>
                <a:spcPct val="100000"/>
              </a:lnSpc>
              <a:spcBef>
                <a:spcPts val="0"/>
              </a:spcBef>
              <a:buNone/>
              <a:defRPr kumimoji="0" lang="en-US" sz="1400" b="1" u="none" strike="noStrike" kern="1200" cap="none" spc="0" normalizeH="0" baseline="0" dirty="0" smtClean="0">
                <a:ln>
                  <a:noFill/>
                </a:ln>
                <a:solidFill>
                  <a:schemeClr val="tx1"/>
                </a:solidFill>
                <a:effectLst/>
                <a:uLnTx/>
                <a:uFillTx/>
                <a:latin typeface="Outfit" pitchFamily="2" charset="0"/>
                <a:ea typeface="+mn-ea"/>
                <a:cs typeface="+mn-cs"/>
              </a:defRPr>
            </a:lvl1pPr>
          </a:lstStyle>
          <a:p>
            <a:pPr lvl="0"/>
            <a:r>
              <a:rPr lang="en-US"/>
              <a:t>Agenda item goes on one line</a:t>
            </a:r>
          </a:p>
        </p:txBody>
      </p:sp>
      <p:sp>
        <p:nvSpPr>
          <p:cNvPr id="74" name="Text Placeholder 73">
            <a:extLst>
              <a:ext uri="{FF2B5EF4-FFF2-40B4-BE49-F238E27FC236}">
                <a16:creationId xmlns:a16="http://schemas.microsoft.com/office/drawing/2014/main" id="{3C0B0618-643A-9390-C93F-179E1484D725}"/>
              </a:ext>
            </a:extLst>
          </p:cNvPr>
          <p:cNvSpPr>
            <a:spLocks noGrp="1"/>
          </p:cNvSpPr>
          <p:nvPr>
            <p:ph type="body" sz="quarter" idx="25" hasCustomPrompt="1"/>
          </p:nvPr>
        </p:nvSpPr>
        <p:spPr>
          <a:xfrm>
            <a:off x="5326231" y="5801901"/>
            <a:ext cx="945634" cy="598503"/>
          </a:xfrm>
        </p:spPr>
        <p:txBody>
          <a:bodyPr tIns="91440" anchor="ctr">
            <a:noAutofit/>
          </a:bodyPr>
          <a:lstStyle>
            <a:lvl1pPr marL="0" indent="0">
              <a:lnSpc>
                <a:spcPct val="90000"/>
              </a:lnSpc>
              <a:spcBef>
                <a:spcPts val="0"/>
              </a:spcBef>
              <a:buNone/>
              <a:defRPr kumimoji="0" lang="en-US" sz="4800" b="0" i="0" u="none" strike="noStrike" kern="1200" cap="none" normalizeH="0" baseline="0" dirty="0" smtClean="0">
                <a:ln>
                  <a:noFill/>
                </a:ln>
                <a:solidFill>
                  <a:schemeClr val="tx1"/>
                </a:solidFill>
                <a:effectLst/>
                <a:uLnTx/>
                <a:uFillTx/>
                <a:latin typeface="Outfit ExtraLight" pitchFamily="2" charset="0"/>
                <a:ea typeface="+mn-ea"/>
                <a:cs typeface="+mn-cs"/>
              </a:defRPr>
            </a:lvl1pPr>
            <a:lvl2pPr marL="457200" indent="0">
              <a:buNone/>
              <a:defRPr/>
            </a:lvl2pPr>
            <a:lvl3pPr marL="914400" indent="0">
              <a:buNone/>
              <a:defRPr/>
            </a:lvl3pPr>
            <a:lvl4pPr marL="1371600" indent="0">
              <a:buNone/>
              <a:defRPr/>
            </a:lvl4pPr>
            <a:lvl5pPr marL="1828800" indent="0">
              <a:buNone/>
              <a:defRPr/>
            </a:lvl5pPr>
          </a:lstStyle>
          <a:p>
            <a:pPr lvl="0"/>
            <a:r>
              <a:rPr lang="en-US"/>
              <a:t>##</a:t>
            </a:r>
          </a:p>
        </p:txBody>
      </p:sp>
      <p:sp>
        <p:nvSpPr>
          <p:cNvPr id="76" name="Text Placeholder 75">
            <a:extLst>
              <a:ext uri="{FF2B5EF4-FFF2-40B4-BE49-F238E27FC236}">
                <a16:creationId xmlns:a16="http://schemas.microsoft.com/office/drawing/2014/main" id="{1BA0C4EF-9844-7386-3D58-A74477CFFA0C}"/>
              </a:ext>
            </a:extLst>
          </p:cNvPr>
          <p:cNvSpPr>
            <a:spLocks noGrp="1"/>
          </p:cNvSpPr>
          <p:nvPr>
            <p:ph type="body" sz="quarter" idx="26" hasCustomPrompt="1"/>
          </p:nvPr>
        </p:nvSpPr>
        <p:spPr>
          <a:xfrm>
            <a:off x="6372681" y="6097874"/>
            <a:ext cx="5362096" cy="273040"/>
          </a:xfrm>
        </p:spPr>
        <p:txBody>
          <a:bodyPr>
            <a:noAutofit/>
          </a:bodyPr>
          <a:lstStyle>
            <a:lvl1pPr marL="0" indent="0">
              <a:lnSpc>
                <a:spcPct val="100000"/>
              </a:lnSpc>
              <a:spcBef>
                <a:spcPts val="0"/>
              </a:spcBef>
              <a:buNone/>
              <a:defRPr kumimoji="0" lang="en-US" sz="800" b="0" i="0" u="none" strike="noStrike" kern="1200" cap="none" spc="0" normalizeH="0" baseline="0" dirty="0" smtClean="0">
                <a:ln>
                  <a:noFill/>
                </a:ln>
                <a:solidFill>
                  <a:schemeClr val="tx1"/>
                </a:solidFill>
                <a:effectLst/>
                <a:uLnTx/>
                <a:uFillTx/>
                <a:latin typeface="Outfit Light" pitchFamily="2" charset="0"/>
                <a:ea typeface="+mn-ea"/>
                <a:cs typeface="+mn-cs"/>
              </a:defRPr>
            </a:lvl1pPr>
            <a:lvl2pPr marL="457200" indent="0">
              <a:buNone/>
              <a:defRPr/>
            </a:lvl2pPr>
            <a:lvl3pPr marL="914400" indent="0">
              <a:buNone/>
              <a:defRPr/>
            </a:lvl3pPr>
            <a:lvl4pPr marL="1371600" indent="0">
              <a:buNone/>
              <a:defRPr/>
            </a:lvl4pPr>
            <a:lvl5pPr marL="1828800" indent="0">
              <a:buNone/>
              <a:defRPr/>
            </a:lvl5pPr>
          </a:lstStyle>
          <a:p>
            <a:pPr lvl="0"/>
            <a:r>
              <a:rPr lang="en-US"/>
              <a:t>Second line has details</a:t>
            </a:r>
          </a:p>
        </p:txBody>
      </p:sp>
      <p:sp>
        <p:nvSpPr>
          <p:cNvPr id="78" name="Text Placeholder 77">
            <a:extLst>
              <a:ext uri="{FF2B5EF4-FFF2-40B4-BE49-F238E27FC236}">
                <a16:creationId xmlns:a16="http://schemas.microsoft.com/office/drawing/2014/main" id="{577FBFDD-6467-1D14-229A-3ED9AA8F0DD0}"/>
              </a:ext>
            </a:extLst>
          </p:cNvPr>
          <p:cNvSpPr>
            <a:spLocks noGrp="1"/>
          </p:cNvSpPr>
          <p:nvPr>
            <p:ph type="body" sz="quarter" idx="27" hasCustomPrompt="1"/>
          </p:nvPr>
        </p:nvSpPr>
        <p:spPr>
          <a:xfrm>
            <a:off x="6372681" y="5860741"/>
            <a:ext cx="5362096" cy="243710"/>
          </a:xfrm>
        </p:spPr>
        <p:txBody>
          <a:bodyPr>
            <a:noAutofit/>
          </a:bodyPr>
          <a:lstStyle>
            <a:lvl1pPr marL="0" indent="0">
              <a:lnSpc>
                <a:spcPct val="100000"/>
              </a:lnSpc>
              <a:spcBef>
                <a:spcPts val="0"/>
              </a:spcBef>
              <a:buNone/>
              <a:defRPr kumimoji="0" lang="en-US" sz="1400" b="1" u="none" strike="noStrike" kern="1200" cap="none" spc="0" normalizeH="0" baseline="0" dirty="0" smtClean="0">
                <a:ln>
                  <a:noFill/>
                </a:ln>
                <a:solidFill>
                  <a:schemeClr val="tx1"/>
                </a:solidFill>
                <a:effectLst/>
                <a:uLnTx/>
                <a:uFillTx/>
                <a:latin typeface="Outfit" pitchFamily="2" charset="0"/>
                <a:ea typeface="+mn-ea"/>
                <a:cs typeface="+mn-cs"/>
              </a:defRPr>
            </a:lvl1pPr>
          </a:lstStyle>
          <a:p>
            <a:pPr lvl="0"/>
            <a:r>
              <a:rPr lang="en-US"/>
              <a:t>Agenda item goes on one line</a:t>
            </a:r>
          </a:p>
        </p:txBody>
      </p:sp>
      <p:sp>
        <p:nvSpPr>
          <p:cNvPr id="4" name="Slide Number Placeholder 5">
            <a:extLst>
              <a:ext uri="{FF2B5EF4-FFF2-40B4-BE49-F238E27FC236}">
                <a16:creationId xmlns:a16="http://schemas.microsoft.com/office/drawing/2014/main" id="{9D6045B9-349C-C23A-553A-30CA9425481B}"/>
              </a:ext>
            </a:extLst>
          </p:cNvPr>
          <p:cNvSpPr txBox="1">
            <a:spLocks/>
          </p:cNvSpPr>
          <p:nvPr userDrawn="1"/>
        </p:nvSpPr>
        <p:spPr>
          <a:xfrm>
            <a:off x="11185742" y="6400800"/>
            <a:ext cx="549058" cy="457200"/>
          </a:xfrm>
          <a:prstGeom prst="rect">
            <a:avLst/>
          </a:prstGeom>
        </p:spPr>
        <p:txBody>
          <a:bodyPr vert="horz" lIns="0" tIns="0" rIns="0" bIns="0" rtlCol="0" anchor="ctr"/>
          <a:lstStyle>
            <a:defPPr>
              <a:defRPr lang="en-US"/>
            </a:defPPr>
            <a:lvl1pPr marL="0" algn="r" defTabSz="914400" rtl="0" eaLnBrk="1" latinLnBrk="0" hangingPunct="1">
              <a:defRPr sz="800" kern="1200">
                <a:solidFill>
                  <a:schemeClr val="tx1"/>
                </a:solidFill>
                <a:latin typeface="Outfi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fld id="{DDA6C761-E6C0-8244-BDC1-CA1DC8273777}" type="slidenum">
              <a:rPr lang="en-US" b="0" i="0" smtClean="0">
                <a:latin typeface="Outfit Light" pitchFamily="2" charset="0"/>
              </a:rPr>
              <a:pPr/>
              <a:t>‹#›</a:t>
            </a:fld>
            <a:endParaRPr lang="en-US" b="0" i="0">
              <a:latin typeface="Outfit Light" pitchFamily="2" charset="0"/>
            </a:endParaRPr>
          </a:p>
        </p:txBody>
      </p:sp>
      <p:sp>
        <p:nvSpPr>
          <p:cNvPr id="3" name="Slide Number Placeholder 5">
            <a:extLst>
              <a:ext uri="{FF2B5EF4-FFF2-40B4-BE49-F238E27FC236}">
                <a16:creationId xmlns:a16="http://schemas.microsoft.com/office/drawing/2014/main" id="{BCE7FF17-FB0F-F7DF-CA5C-BE1AC41DFD18}"/>
              </a:ext>
            </a:extLst>
          </p:cNvPr>
          <p:cNvSpPr txBox="1">
            <a:spLocks/>
          </p:cNvSpPr>
          <p:nvPr userDrawn="1"/>
        </p:nvSpPr>
        <p:spPr>
          <a:xfrm>
            <a:off x="9118378" y="6499230"/>
            <a:ext cx="2266709" cy="273040"/>
          </a:xfrm>
          <a:prstGeom prst="rect">
            <a:avLst/>
          </a:prstGeom>
        </p:spPr>
        <p:txBody>
          <a:bodyPr vert="horz" lIns="0" tIns="0" rIns="0" bIns="0" rtlCol="0" anchor="ctr"/>
          <a:lstStyle>
            <a:defPPr>
              <a:defRPr lang="en-US"/>
            </a:defPPr>
            <a:lvl1pPr marL="0" algn="r" defTabSz="914400" rtl="0" eaLnBrk="1" latinLnBrk="0" hangingPunct="1">
              <a:defRPr sz="800" kern="1200">
                <a:solidFill>
                  <a:schemeClr val="bg1"/>
                </a:solidFill>
                <a:latin typeface="Outfi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sz="600" b="0" i="0">
                <a:solidFill>
                  <a:schemeClr val="tx1"/>
                </a:solidFill>
                <a:latin typeface="Outfit Light" pitchFamily="2" charset="0"/>
              </a:rPr>
              <a:t>© Sovos 2025. Proprietary and Confidential</a:t>
            </a:r>
          </a:p>
        </p:txBody>
      </p:sp>
      <p:grpSp>
        <p:nvGrpSpPr>
          <p:cNvPr id="2" name="Group 1">
            <a:extLst>
              <a:ext uri="{FF2B5EF4-FFF2-40B4-BE49-F238E27FC236}">
                <a16:creationId xmlns:a16="http://schemas.microsoft.com/office/drawing/2014/main" id="{BA1FE56F-E555-C0EA-EFC5-45D2D1FD97CD}"/>
              </a:ext>
            </a:extLst>
          </p:cNvPr>
          <p:cNvGrpSpPr/>
          <p:nvPr userDrawn="1"/>
        </p:nvGrpSpPr>
        <p:grpSpPr>
          <a:xfrm>
            <a:off x="454663" y="457556"/>
            <a:ext cx="4230439" cy="6146873"/>
            <a:chOff x="454663" y="457556"/>
            <a:chExt cx="4230439" cy="6146873"/>
          </a:xfrm>
        </p:grpSpPr>
        <p:sp>
          <p:nvSpPr>
            <p:cNvPr id="5" name="Freeform 4">
              <a:extLst>
                <a:ext uri="{FF2B5EF4-FFF2-40B4-BE49-F238E27FC236}">
                  <a16:creationId xmlns:a16="http://schemas.microsoft.com/office/drawing/2014/main" id="{69669CD9-780B-2199-4DAD-56494C4C2090}"/>
                </a:ext>
              </a:extLst>
            </p:cNvPr>
            <p:cNvSpPr/>
            <p:nvPr/>
          </p:nvSpPr>
          <p:spPr>
            <a:xfrm>
              <a:off x="3025246" y="457556"/>
              <a:ext cx="1659856" cy="1637819"/>
            </a:xfrm>
            <a:custGeom>
              <a:avLst/>
              <a:gdLst>
                <a:gd name="connsiteX0" fmla="*/ 598937 w 1659856"/>
                <a:gd name="connsiteY0" fmla="*/ 0 h 1637819"/>
                <a:gd name="connsiteX1" fmla="*/ 603120 w 1659856"/>
                <a:gd name="connsiteY1" fmla="*/ 0 h 1637819"/>
                <a:gd name="connsiteX2" fmla="*/ 607302 w 1659856"/>
                <a:gd name="connsiteY2" fmla="*/ 82525 h 1637819"/>
                <a:gd name="connsiteX3" fmla="*/ 1554125 w 1659856"/>
                <a:gd name="connsiteY3" fmla="*/ 1029347 h 1637819"/>
                <a:gd name="connsiteX4" fmla="*/ 1659856 w 1659856"/>
                <a:gd name="connsiteY4" fmla="*/ 1034704 h 1637819"/>
                <a:gd name="connsiteX5" fmla="*/ 1659856 w 1659856"/>
                <a:gd name="connsiteY5" fmla="*/ 1038887 h 1637819"/>
                <a:gd name="connsiteX6" fmla="*/ 1553687 w 1659856"/>
                <a:gd name="connsiteY6" fmla="*/ 1033509 h 1637819"/>
                <a:gd name="connsiteX7" fmla="*/ 603139 w 1659856"/>
                <a:gd name="connsiteY7" fmla="*/ 82963 h 1637819"/>
                <a:gd name="connsiteX8" fmla="*/ 549026 w 1659856"/>
                <a:gd name="connsiteY8" fmla="*/ 0 h 1637819"/>
                <a:gd name="connsiteX9" fmla="*/ 553209 w 1659856"/>
                <a:gd name="connsiteY9" fmla="*/ 0 h 1637819"/>
                <a:gd name="connsiteX10" fmla="*/ 557648 w 1659856"/>
                <a:gd name="connsiteY10" fmla="*/ 87628 h 1637819"/>
                <a:gd name="connsiteX11" fmla="*/ 1549022 w 1659856"/>
                <a:gd name="connsiteY11" fmla="*/ 1079000 h 1637819"/>
                <a:gd name="connsiteX12" fmla="*/ 1659856 w 1659856"/>
                <a:gd name="connsiteY12" fmla="*/ 1084615 h 1637819"/>
                <a:gd name="connsiteX13" fmla="*/ 1659856 w 1659856"/>
                <a:gd name="connsiteY13" fmla="*/ 1088798 h 1637819"/>
                <a:gd name="connsiteX14" fmla="*/ 1548599 w 1659856"/>
                <a:gd name="connsiteY14" fmla="*/ 1083161 h 1637819"/>
                <a:gd name="connsiteX15" fmla="*/ 553487 w 1659856"/>
                <a:gd name="connsiteY15" fmla="*/ 88052 h 1637819"/>
                <a:gd name="connsiteX16" fmla="*/ 499115 w 1659856"/>
                <a:gd name="connsiteY16" fmla="*/ 0 h 1637819"/>
                <a:gd name="connsiteX17" fmla="*/ 503298 w 1659856"/>
                <a:gd name="connsiteY17" fmla="*/ 0 h 1637819"/>
                <a:gd name="connsiteX18" fmla="*/ 507996 w 1659856"/>
                <a:gd name="connsiteY18" fmla="*/ 92717 h 1637819"/>
                <a:gd name="connsiteX19" fmla="*/ 1543933 w 1659856"/>
                <a:gd name="connsiteY19" fmla="*/ 1128652 h 1637819"/>
                <a:gd name="connsiteX20" fmla="*/ 1659856 w 1659856"/>
                <a:gd name="connsiteY20" fmla="*/ 1134526 h 1637819"/>
                <a:gd name="connsiteX21" fmla="*/ 1659856 w 1659856"/>
                <a:gd name="connsiteY21" fmla="*/ 1138709 h 1637819"/>
                <a:gd name="connsiteX22" fmla="*/ 1543495 w 1659856"/>
                <a:gd name="connsiteY22" fmla="*/ 1132814 h 1637819"/>
                <a:gd name="connsiteX23" fmla="*/ 503834 w 1659856"/>
                <a:gd name="connsiteY23" fmla="*/ 93155 h 1637819"/>
                <a:gd name="connsiteX24" fmla="*/ 449204 w 1659856"/>
                <a:gd name="connsiteY24" fmla="*/ 0 h 1637819"/>
                <a:gd name="connsiteX25" fmla="*/ 453387 w 1659856"/>
                <a:gd name="connsiteY25" fmla="*/ 0 h 1637819"/>
                <a:gd name="connsiteX26" fmla="*/ 458343 w 1659856"/>
                <a:gd name="connsiteY26" fmla="*/ 97821 h 1637819"/>
                <a:gd name="connsiteX27" fmla="*/ 1538829 w 1659856"/>
                <a:gd name="connsiteY27" fmla="*/ 1178306 h 1637819"/>
                <a:gd name="connsiteX28" fmla="*/ 1659856 w 1659856"/>
                <a:gd name="connsiteY28" fmla="*/ 1184437 h 1637819"/>
                <a:gd name="connsiteX29" fmla="*/ 1659856 w 1659856"/>
                <a:gd name="connsiteY29" fmla="*/ 1188620 h 1637819"/>
                <a:gd name="connsiteX30" fmla="*/ 1538406 w 1659856"/>
                <a:gd name="connsiteY30" fmla="*/ 1182467 h 1637819"/>
                <a:gd name="connsiteX31" fmla="*/ 454182 w 1659856"/>
                <a:gd name="connsiteY31" fmla="*/ 98244 h 1637819"/>
                <a:gd name="connsiteX32" fmla="*/ 399292 w 1659856"/>
                <a:gd name="connsiteY32" fmla="*/ 0 h 1637819"/>
                <a:gd name="connsiteX33" fmla="*/ 403475 w 1659856"/>
                <a:gd name="connsiteY33" fmla="*/ 0 h 1637819"/>
                <a:gd name="connsiteX34" fmla="*/ 408689 w 1659856"/>
                <a:gd name="connsiteY34" fmla="*/ 102925 h 1637819"/>
                <a:gd name="connsiteX35" fmla="*/ 1533740 w 1659856"/>
                <a:gd name="connsiteY35" fmla="*/ 1227960 h 1637819"/>
                <a:gd name="connsiteX36" fmla="*/ 1659856 w 1659856"/>
                <a:gd name="connsiteY36" fmla="*/ 1234349 h 1637819"/>
                <a:gd name="connsiteX37" fmla="*/ 1659856 w 1659856"/>
                <a:gd name="connsiteY37" fmla="*/ 1238532 h 1637819"/>
                <a:gd name="connsiteX38" fmla="*/ 1533302 w 1659856"/>
                <a:gd name="connsiteY38" fmla="*/ 1232121 h 1637819"/>
                <a:gd name="connsiteX39" fmla="*/ 404527 w 1659856"/>
                <a:gd name="connsiteY39" fmla="*/ 103348 h 1637819"/>
                <a:gd name="connsiteX40" fmla="*/ 349381 w 1659856"/>
                <a:gd name="connsiteY40" fmla="*/ 0 h 1637819"/>
                <a:gd name="connsiteX41" fmla="*/ 353564 w 1659856"/>
                <a:gd name="connsiteY41" fmla="*/ 0 h 1637819"/>
                <a:gd name="connsiteX42" fmla="*/ 359036 w 1659856"/>
                <a:gd name="connsiteY42" fmla="*/ 108013 h 1637819"/>
                <a:gd name="connsiteX43" fmla="*/ 1528636 w 1659856"/>
                <a:gd name="connsiteY43" fmla="*/ 1277612 h 1637819"/>
                <a:gd name="connsiteX44" fmla="*/ 1659856 w 1659856"/>
                <a:gd name="connsiteY44" fmla="*/ 1284260 h 1637819"/>
                <a:gd name="connsiteX45" fmla="*/ 1659856 w 1659856"/>
                <a:gd name="connsiteY45" fmla="*/ 1288443 h 1637819"/>
                <a:gd name="connsiteX46" fmla="*/ 1528213 w 1659856"/>
                <a:gd name="connsiteY46" fmla="*/ 1281774 h 1637819"/>
                <a:gd name="connsiteX47" fmla="*/ 354875 w 1659856"/>
                <a:gd name="connsiteY47" fmla="*/ 108436 h 1637819"/>
                <a:gd name="connsiteX48" fmla="*/ 299470 w 1659856"/>
                <a:gd name="connsiteY48" fmla="*/ 0 h 1637819"/>
                <a:gd name="connsiteX49" fmla="*/ 303653 w 1659856"/>
                <a:gd name="connsiteY49" fmla="*/ 0 h 1637819"/>
                <a:gd name="connsiteX50" fmla="*/ 309384 w 1659856"/>
                <a:gd name="connsiteY50" fmla="*/ 113117 h 1637819"/>
                <a:gd name="connsiteX51" fmla="*/ 1523548 w 1659856"/>
                <a:gd name="connsiteY51" fmla="*/ 1327266 h 1637819"/>
                <a:gd name="connsiteX52" fmla="*/ 1659856 w 1659856"/>
                <a:gd name="connsiteY52" fmla="*/ 1334171 h 1637819"/>
                <a:gd name="connsiteX53" fmla="*/ 1659856 w 1659856"/>
                <a:gd name="connsiteY53" fmla="*/ 1338354 h 1637819"/>
                <a:gd name="connsiteX54" fmla="*/ 1523109 w 1659856"/>
                <a:gd name="connsiteY54" fmla="*/ 1331427 h 1637819"/>
                <a:gd name="connsiteX55" fmla="*/ 305221 w 1659856"/>
                <a:gd name="connsiteY55" fmla="*/ 113540 h 1637819"/>
                <a:gd name="connsiteX56" fmla="*/ 249559 w 1659856"/>
                <a:gd name="connsiteY56" fmla="*/ 0 h 1637819"/>
                <a:gd name="connsiteX57" fmla="*/ 253742 w 1659856"/>
                <a:gd name="connsiteY57" fmla="*/ 0 h 1637819"/>
                <a:gd name="connsiteX58" fmla="*/ 259730 w 1659856"/>
                <a:gd name="connsiteY58" fmla="*/ 118205 h 1637819"/>
                <a:gd name="connsiteX59" fmla="*/ 1518445 w 1659856"/>
                <a:gd name="connsiteY59" fmla="*/ 1376918 h 1637819"/>
                <a:gd name="connsiteX60" fmla="*/ 1659856 w 1659856"/>
                <a:gd name="connsiteY60" fmla="*/ 1384082 h 1637819"/>
                <a:gd name="connsiteX61" fmla="*/ 1659856 w 1659856"/>
                <a:gd name="connsiteY61" fmla="*/ 1388265 h 1637819"/>
                <a:gd name="connsiteX62" fmla="*/ 1518022 w 1659856"/>
                <a:gd name="connsiteY62" fmla="*/ 1381079 h 1637819"/>
                <a:gd name="connsiteX63" fmla="*/ 255569 w 1659856"/>
                <a:gd name="connsiteY63" fmla="*/ 118628 h 1637819"/>
                <a:gd name="connsiteX64" fmla="*/ 199648 w 1659856"/>
                <a:gd name="connsiteY64" fmla="*/ 0 h 1637819"/>
                <a:gd name="connsiteX65" fmla="*/ 203831 w 1659856"/>
                <a:gd name="connsiteY65" fmla="*/ 0 h 1637819"/>
                <a:gd name="connsiteX66" fmla="*/ 210078 w 1659856"/>
                <a:gd name="connsiteY66" fmla="*/ 123293 h 1637819"/>
                <a:gd name="connsiteX67" fmla="*/ 1513357 w 1659856"/>
                <a:gd name="connsiteY67" fmla="*/ 1426570 h 1637819"/>
                <a:gd name="connsiteX68" fmla="*/ 1659856 w 1659856"/>
                <a:gd name="connsiteY68" fmla="*/ 1433993 h 1637819"/>
                <a:gd name="connsiteX69" fmla="*/ 1659856 w 1659856"/>
                <a:gd name="connsiteY69" fmla="*/ 1438176 h 1637819"/>
                <a:gd name="connsiteX70" fmla="*/ 1512918 w 1659856"/>
                <a:gd name="connsiteY70" fmla="*/ 1430733 h 1637819"/>
                <a:gd name="connsiteX71" fmla="*/ 205916 w 1659856"/>
                <a:gd name="connsiteY71" fmla="*/ 123732 h 1637819"/>
                <a:gd name="connsiteX72" fmla="*/ 149737 w 1659856"/>
                <a:gd name="connsiteY72" fmla="*/ 0 h 1637819"/>
                <a:gd name="connsiteX73" fmla="*/ 153920 w 1659856"/>
                <a:gd name="connsiteY73" fmla="*/ 0 h 1637819"/>
                <a:gd name="connsiteX74" fmla="*/ 160424 w 1659856"/>
                <a:gd name="connsiteY74" fmla="*/ 128398 h 1637819"/>
                <a:gd name="connsiteX75" fmla="*/ 1508253 w 1659856"/>
                <a:gd name="connsiteY75" fmla="*/ 1476224 h 1637819"/>
                <a:gd name="connsiteX76" fmla="*/ 1659856 w 1659856"/>
                <a:gd name="connsiteY76" fmla="*/ 1483904 h 1637819"/>
                <a:gd name="connsiteX77" fmla="*/ 1659856 w 1659856"/>
                <a:gd name="connsiteY77" fmla="*/ 1488087 h 1637819"/>
                <a:gd name="connsiteX78" fmla="*/ 1507830 w 1659856"/>
                <a:gd name="connsiteY78" fmla="*/ 1480385 h 1637819"/>
                <a:gd name="connsiteX79" fmla="*/ 156263 w 1659856"/>
                <a:gd name="connsiteY79" fmla="*/ 128821 h 1637819"/>
                <a:gd name="connsiteX80" fmla="*/ 99826 w 1659856"/>
                <a:gd name="connsiteY80" fmla="*/ 0 h 1637819"/>
                <a:gd name="connsiteX81" fmla="*/ 104009 w 1659856"/>
                <a:gd name="connsiteY81" fmla="*/ 0 h 1637819"/>
                <a:gd name="connsiteX82" fmla="*/ 110772 w 1659856"/>
                <a:gd name="connsiteY82" fmla="*/ 133486 h 1637819"/>
                <a:gd name="connsiteX83" fmla="*/ 1503165 w 1659856"/>
                <a:gd name="connsiteY83" fmla="*/ 1525876 h 1637819"/>
                <a:gd name="connsiteX84" fmla="*/ 1659856 w 1659856"/>
                <a:gd name="connsiteY84" fmla="*/ 1533815 h 1637819"/>
                <a:gd name="connsiteX85" fmla="*/ 1659856 w 1659856"/>
                <a:gd name="connsiteY85" fmla="*/ 1537998 h 1637819"/>
                <a:gd name="connsiteX86" fmla="*/ 1502726 w 1659856"/>
                <a:gd name="connsiteY86" fmla="*/ 1530038 h 1637819"/>
                <a:gd name="connsiteX87" fmla="*/ 106610 w 1659856"/>
                <a:gd name="connsiteY87" fmla="*/ 133925 h 1637819"/>
                <a:gd name="connsiteX88" fmla="*/ 49915 w 1659856"/>
                <a:gd name="connsiteY88" fmla="*/ 0 h 1637819"/>
                <a:gd name="connsiteX89" fmla="*/ 54098 w 1659856"/>
                <a:gd name="connsiteY89" fmla="*/ 0 h 1637819"/>
                <a:gd name="connsiteX90" fmla="*/ 61119 w 1659856"/>
                <a:gd name="connsiteY90" fmla="*/ 138590 h 1637819"/>
                <a:gd name="connsiteX91" fmla="*/ 1498061 w 1659856"/>
                <a:gd name="connsiteY91" fmla="*/ 1575529 h 1637819"/>
                <a:gd name="connsiteX92" fmla="*/ 1659856 w 1659856"/>
                <a:gd name="connsiteY92" fmla="*/ 1583726 h 1637819"/>
                <a:gd name="connsiteX93" fmla="*/ 1659856 w 1659856"/>
                <a:gd name="connsiteY93" fmla="*/ 1587909 h 1637819"/>
                <a:gd name="connsiteX94" fmla="*/ 1497638 w 1659856"/>
                <a:gd name="connsiteY94" fmla="*/ 1579691 h 1637819"/>
                <a:gd name="connsiteX95" fmla="*/ 56958 w 1659856"/>
                <a:gd name="connsiteY95" fmla="*/ 139013 h 1637819"/>
                <a:gd name="connsiteX96" fmla="*/ 0 w 1659856"/>
                <a:gd name="connsiteY96" fmla="*/ 0 h 1637819"/>
                <a:gd name="connsiteX97" fmla="*/ 4137 w 1659856"/>
                <a:gd name="connsiteY97" fmla="*/ 0 h 1637819"/>
                <a:gd name="connsiteX98" fmla="*/ 10913 w 1659856"/>
                <a:gd name="connsiteY98" fmla="*/ 139089 h 1637819"/>
                <a:gd name="connsiteX99" fmla="*/ 488969 w 1659856"/>
                <a:gd name="connsiteY99" fmla="*/ 1147679 h 1637819"/>
                <a:gd name="connsiteX100" fmla="*/ 1497588 w 1659856"/>
                <a:gd name="connsiteY100" fmla="*/ 1625735 h 1637819"/>
                <a:gd name="connsiteX101" fmla="*/ 1659856 w 1659856"/>
                <a:gd name="connsiteY101" fmla="*/ 1633641 h 1637819"/>
                <a:gd name="connsiteX102" fmla="*/ 1659856 w 1659856"/>
                <a:gd name="connsiteY102" fmla="*/ 1637819 h 1637819"/>
                <a:gd name="connsiteX103" fmla="*/ 1492299 w 1659856"/>
                <a:gd name="connsiteY103" fmla="*/ 1629359 h 1637819"/>
                <a:gd name="connsiteX104" fmla="*/ 7289 w 1659856"/>
                <a:gd name="connsiteY104" fmla="*/ 144351 h 16378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Lst>
              <a:rect l="l" t="t" r="r" b="b"/>
              <a:pathLst>
                <a:path w="1659856" h="1637819">
                  <a:moveTo>
                    <a:pt x="598937" y="0"/>
                  </a:moveTo>
                  <a:lnTo>
                    <a:pt x="603120" y="0"/>
                  </a:lnTo>
                  <a:lnTo>
                    <a:pt x="607302" y="82525"/>
                  </a:lnTo>
                  <a:cubicBezTo>
                    <a:pt x="658090" y="581026"/>
                    <a:pt x="1055623" y="978558"/>
                    <a:pt x="1554125" y="1029347"/>
                  </a:cubicBezTo>
                  <a:lnTo>
                    <a:pt x="1659856" y="1034704"/>
                  </a:lnTo>
                  <a:lnTo>
                    <a:pt x="1659856" y="1038887"/>
                  </a:lnTo>
                  <a:lnTo>
                    <a:pt x="1553687" y="1033509"/>
                  </a:lnTo>
                  <a:cubicBezTo>
                    <a:pt x="1053172" y="982527"/>
                    <a:pt x="654122" y="583477"/>
                    <a:pt x="603139" y="82963"/>
                  </a:cubicBezTo>
                  <a:close/>
                  <a:moveTo>
                    <a:pt x="549026" y="0"/>
                  </a:moveTo>
                  <a:lnTo>
                    <a:pt x="553209" y="0"/>
                  </a:lnTo>
                  <a:lnTo>
                    <a:pt x="557648" y="87628"/>
                  </a:lnTo>
                  <a:cubicBezTo>
                    <a:pt x="610822" y="609623"/>
                    <a:pt x="1027026" y="1025826"/>
                    <a:pt x="1549022" y="1079000"/>
                  </a:cubicBezTo>
                  <a:lnTo>
                    <a:pt x="1659856" y="1084615"/>
                  </a:lnTo>
                  <a:lnTo>
                    <a:pt x="1659856" y="1088798"/>
                  </a:lnTo>
                  <a:lnTo>
                    <a:pt x="1548599" y="1083161"/>
                  </a:lnTo>
                  <a:cubicBezTo>
                    <a:pt x="1024653" y="1029785"/>
                    <a:pt x="606864" y="611996"/>
                    <a:pt x="553487" y="88052"/>
                  </a:cubicBezTo>
                  <a:close/>
                  <a:moveTo>
                    <a:pt x="499115" y="0"/>
                  </a:moveTo>
                  <a:lnTo>
                    <a:pt x="503298" y="0"/>
                  </a:lnTo>
                  <a:lnTo>
                    <a:pt x="507996" y="92717"/>
                  </a:lnTo>
                  <a:cubicBezTo>
                    <a:pt x="563564" y="638141"/>
                    <a:pt x="998508" y="1073084"/>
                    <a:pt x="1543933" y="1128652"/>
                  </a:cubicBezTo>
                  <a:lnTo>
                    <a:pt x="1659856" y="1134526"/>
                  </a:lnTo>
                  <a:lnTo>
                    <a:pt x="1659856" y="1138709"/>
                  </a:lnTo>
                  <a:lnTo>
                    <a:pt x="1543495" y="1132814"/>
                  </a:lnTo>
                  <a:cubicBezTo>
                    <a:pt x="996056" y="1077053"/>
                    <a:pt x="559596" y="640593"/>
                    <a:pt x="503834" y="93155"/>
                  </a:cubicBezTo>
                  <a:close/>
                  <a:moveTo>
                    <a:pt x="449204" y="0"/>
                  </a:moveTo>
                  <a:lnTo>
                    <a:pt x="453387" y="0"/>
                  </a:lnTo>
                  <a:lnTo>
                    <a:pt x="458343" y="97821"/>
                  </a:lnTo>
                  <a:cubicBezTo>
                    <a:pt x="516296" y="666738"/>
                    <a:pt x="969911" y="1120352"/>
                    <a:pt x="1538829" y="1178306"/>
                  </a:cubicBezTo>
                  <a:lnTo>
                    <a:pt x="1659856" y="1184437"/>
                  </a:lnTo>
                  <a:lnTo>
                    <a:pt x="1659856" y="1188620"/>
                  </a:lnTo>
                  <a:lnTo>
                    <a:pt x="1538406" y="1182467"/>
                  </a:lnTo>
                  <a:cubicBezTo>
                    <a:pt x="967538" y="1124311"/>
                    <a:pt x="512338" y="669111"/>
                    <a:pt x="454182" y="98244"/>
                  </a:cubicBezTo>
                  <a:close/>
                  <a:moveTo>
                    <a:pt x="399292" y="0"/>
                  </a:moveTo>
                  <a:lnTo>
                    <a:pt x="403475" y="0"/>
                  </a:lnTo>
                  <a:lnTo>
                    <a:pt x="408689" y="102925"/>
                  </a:lnTo>
                  <a:cubicBezTo>
                    <a:pt x="469037" y="695336"/>
                    <a:pt x="941392" y="1167622"/>
                    <a:pt x="1533740" y="1227960"/>
                  </a:cubicBezTo>
                  <a:lnTo>
                    <a:pt x="1659856" y="1234349"/>
                  </a:lnTo>
                  <a:lnTo>
                    <a:pt x="1659856" y="1238532"/>
                  </a:lnTo>
                  <a:lnTo>
                    <a:pt x="1533302" y="1232121"/>
                  </a:lnTo>
                  <a:cubicBezTo>
                    <a:pt x="938940" y="1171580"/>
                    <a:pt x="465068" y="697709"/>
                    <a:pt x="404527" y="103348"/>
                  </a:cubicBezTo>
                  <a:close/>
                  <a:moveTo>
                    <a:pt x="349381" y="0"/>
                  </a:moveTo>
                  <a:lnTo>
                    <a:pt x="353564" y="0"/>
                  </a:lnTo>
                  <a:lnTo>
                    <a:pt x="359036" y="108013"/>
                  </a:lnTo>
                  <a:cubicBezTo>
                    <a:pt x="421769" y="723854"/>
                    <a:pt x="912794" y="1214879"/>
                    <a:pt x="1528636" y="1277612"/>
                  </a:cubicBezTo>
                  <a:lnTo>
                    <a:pt x="1659856" y="1284260"/>
                  </a:lnTo>
                  <a:lnTo>
                    <a:pt x="1659856" y="1288443"/>
                  </a:lnTo>
                  <a:lnTo>
                    <a:pt x="1528213" y="1281774"/>
                  </a:lnTo>
                  <a:cubicBezTo>
                    <a:pt x="910422" y="1218838"/>
                    <a:pt x="417811" y="726227"/>
                    <a:pt x="354875" y="108436"/>
                  </a:cubicBezTo>
                  <a:close/>
                  <a:moveTo>
                    <a:pt x="299470" y="0"/>
                  </a:moveTo>
                  <a:lnTo>
                    <a:pt x="303653" y="0"/>
                  </a:lnTo>
                  <a:lnTo>
                    <a:pt x="309384" y="113117"/>
                  </a:lnTo>
                  <a:cubicBezTo>
                    <a:pt x="374511" y="752451"/>
                    <a:pt x="884277" y="1262148"/>
                    <a:pt x="1523548" y="1327266"/>
                  </a:cubicBezTo>
                  <a:lnTo>
                    <a:pt x="1659856" y="1334171"/>
                  </a:lnTo>
                  <a:lnTo>
                    <a:pt x="1659856" y="1338354"/>
                  </a:lnTo>
                  <a:lnTo>
                    <a:pt x="1523109" y="1331427"/>
                  </a:lnTo>
                  <a:cubicBezTo>
                    <a:pt x="881825" y="1266106"/>
                    <a:pt x="370542" y="754824"/>
                    <a:pt x="305221" y="113540"/>
                  </a:cubicBezTo>
                  <a:close/>
                  <a:moveTo>
                    <a:pt x="249559" y="0"/>
                  </a:moveTo>
                  <a:lnTo>
                    <a:pt x="253742" y="0"/>
                  </a:lnTo>
                  <a:lnTo>
                    <a:pt x="259730" y="118205"/>
                  </a:lnTo>
                  <a:cubicBezTo>
                    <a:pt x="327243" y="780970"/>
                    <a:pt x="855680" y="1309406"/>
                    <a:pt x="1518445" y="1376918"/>
                  </a:cubicBezTo>
                  <a:lnTo>
                    <a:pt x="1659856" y="1384082"/>
                  </a:lnTo>
                  <a:lnTo>
                    <a:pt x="1659856" y="1388265"/>
                  </a:lnTo>
                  <a:lnTo>
                    <a:pt x="1518022" y="1381079"/>
                  </a:lnTo>
                  <a:cubicBezTo>
                    <a:pt x="853307" y="1313364"/>
                    <a:pt x="323284" y="783343"/>
                    <a:pt x="255569" y="118628"/>
                  </a:cubicBezTo>
                  <a:close/>
                  <a:moveTo>
                    <a:pt x="199648" y="0"/>
                  </a:moveTo>
                  <a:lnTo>
                    <a:pt x="203831" y="0"/>
                  </a:lnTo>
                  <a:lnTo>
                    <a:pt x="210078" y="123293"/>
                  </a:lnTo>
                  <a:cubicBezTo>
                    <a:pt x="279985" y="809488"/>
                    <a:pt x="827161" y="1356663"/>
                    <a:pt x="1513357" y="1426570"/>
                  </a:cubicBezTo>
                  <a:lnTo>
                    <a:pt x="1659856" y="1433993"/>
                  </a:lnTo>
                  <a:lnTo>
                    <a:pt x="1659856" y="1438176"/>
                  </a:lnTo>
                  <a:lnTo>
                    <a:pt x="1512918" y="1430733"/>
                  </a:lnTo>
                  <a:cubicBezTo>
                    <a:pt x="824709" y="1360632"/>
                    <a:pt x="276016" y="811940"/>
                    <a:pt x="205916" y="123732"/>
                  </a:cubicBezTo>
                  <a:close/>
                  <a:moveTo>
                    <a:pt x="149737" y="0"/>
                  </a:moveTo>
                  <a:lnTo>
                    <a:pt x="153920" y="0"/>
                  </a:lnTo>
                  <a:lnTo>
                    <a:pt x="160424" y="128398"/>
                  </a:lnTo>
                  <a:cubicBezTo>
                    <a:pt x="232717" y="838085"/>
                    <a:pt x="798564" y="1403932"/>
                    <a:pt x="1508253" y="1476224"/>
                  </a:cubicBezTo>
                  <a:lnTo>
                    <a:pt x="1659856" y="1483904"/>
                  </a:lnTo>
                  <a:lnTo>
                    <a:pt x="1659856" y="1488087"/>
                  </a:lnTo>
                  <a:lnTo>
                    <a:pt x="1507830" y="1480385"/>
                  </a:lnTo>
                  <a:cubicBezTo>
                    <a:pt x="796192" y="1407890"/>
                    <a:pt x="228758" y="840457"/>
                    <a:pt x="156263" y="128821"/>
                  </a:cubicBezTo>
                  <a:close/>
                  <a:moveTo>
                    <a:pt x="99826" y="0"/>
                  </a:moveTo>
                  <a:lnTo>
                    <a:pt x="104009" y="0"/>
                  </a:lnTo>
                  <a:lnTo>
                    <a:pt x="110772" y="133486"/>
                  </a:lnTo>
                  <a:cubicBezTo>
                    <a:pt x="185459" y="866604"/>
                    <a:pt x="770046" y="1451190"/>
                    <a:pt x="1503165" y="1525876"/>
                  </a:cubicBezTo>
                  <a:lnTo>
                    <a:pt x="1659856" y="1533815"/>
                  </a:lnTo>
                  <a:lnTo>
                    <a:pt x="1659856" y="1537998"/>
                  </a:lnTo>
                  <a:lnTo>
                    <a:pt x="1502726" y="1530038"/>
                  </a:lnTo>
                  <a:cubicBezTo>
                    <a:pt x="767595" y="1455158"/>
                    <a:pt x="181490" y="869055"/>
                    <a:pt x="106610" y="133925"/>
                  </a:cubicBezTo>
                  <a:close/>
                  <a:moveTo>
                    <a:pt x="49915" y="0"/>
                  </a:moveTo>
                  <a:lnTo>
                    <a:pt x="54098" y="0"/>
                  </a:lnTo>
                  <a:lnTo>
                    <a:pt x="61119" y="138590"/>
                  </a:lnTo>
                  <a:cubicBezTo>
                    <a:pt x="138191" y="895201"/>
                    <a:pt x="741449" y="1498458"/>
                    <a:pt x="1498061" y="1575529"/>
                  </a:cubicBezTo>
                  <a:lnTo>
                    <a:pt x="1659856" y="1583726"/>
                  </a:lnTo>
                  <a:lnTo>
                    <a:pt x="1659856" y="1587909"/>
                  </a:lnTo>
                  <a:lnTo>
                    <a:pt x="1497638" y="1579691"/>
                  </a:lnTo>
                  <a:cubicBezTo>
                    <a:pt x="739076" y="1502416"/>
                    <a:pt x="134232" y="897573"/>
                    <a:pt x="56958" y="139013"/>
                  </a:cubicBezTo>
                  <a:close/>
                  <a:moveTo>
                    <a:pt x="0" y="0"/>
                  </a:moveTo>
                  <a:lnTo>
                    <a:pt x="4137" y="0"/>
                  </a:lnTo>
                  <a:lnTo>
                    <a:pt x="10913" y="139089"/>
                  </a:lnTo>
                  <a:cubicBezTo>
                    <a:pt x="48243" y="520110"/>
                    <a:pt x="214707" y="873418"/>
                    <a:pt x="488969" y="1147679"/>
                  </a:cubicBezTo>
                  <a:cubicBezTo>
                    <a:pt x="763231" y="1421941"/>
                    <a:pt x="1116612" y="1588404"/>
                    <a:pt x="1497588" y="1625735"/>
                  </a:cubicBezTo>
                  <a:lnTo>
                    <a:pt x="1659856" y="1633641"/>
                  </a:lnTo>
                  <a:lnTo>
                    <a:pt x="1659856" y="1637819"/>
                  </a:lnTo>
                  <a:lnTo>
                    <a:pt x="1492299" y="1629359"/>
                  </a:lnTo>
                  <a:cubicBezTo>
                    <a:pt x="709294" y="1549840"/>
                    <a:pt x="86807" y="927354"/>
                    <a:pt x="7289" y="144351"/>
                  </a:cubicBezTo>
                  <a:close/>
                </a:path>
              </a:pathLst>
            </a:custGeom>
            <a:solidFill>
              <a:schemeClr val="bg2"/>
            </a:solidFill>
            <a:ln w="9552" cap="flat">
              <a:noFill/>
              <a:prstDash val="solid"/>
              <a:miter/>
            </a:ln>
          </p:spPr>
          <p:txBody>
            <a:bodyPr rtlCol="0" anchor="ctr"/>
            <a:lstStyle/>
            <a:p>
              <a:endParaRPr lang="en-US"/>
            </a:p>
          </p:txBody>
        </p:sp>
        <p:sp>
          <p:nvSpPr>
            <p:cNvPr id="6" name="Freeform 5">
              <a:extLst>
                <a:ext uri="{FF2B5EF4-FFF2-40B4-BE49-F238E27FC236}">
                  <a16:creationId xmlns:a16="http://schemas.microsoft.com/office/drawing/2014/main" id="{01BF203E-B98A-F09C-7ED7-A3D6154233FA}"/>
                </a:ext>
              </a:extLst>
            </p:cNvPr>
            <p:cNvSpPr/>
            <p:nvPr userDrawn="1"/>
          </p:nvSpPr>
          <p:spPr>
            <a:xfrm rot="2078316">
              <a:off x="824662" y="5675257"/>
              <a:ext cx="497017" cy="929172"/>
            </a:xfrm>
            <a:custGeom>
              <a:avLst/>
              <a:gdLst>
                <a:gd name="connsiteX0" fmla="*/ 496960 w 497017"/>
                <a:gd name="connsiteY0" fmla="*/ 554989 h 929172"/>
                <a:gd name="connsiteX1" fmla="*/ 497017 w 497017"/>
                <a:gd name="connsiteY1" fmla="*/ 560030 h 929172"/>
                <a:gd name="connsiteX2" fmla="*/ 496253 w 497017"/>
                <a:gd name="connsiteY2" fmla="*/ 561983 h 929172"/>
                <a:gd name="connsiteX3" fmla="*/ 467309 w 497017"/>
                <a:gd name="connsiteY3" fmla="*/ 444583 h 929172"/>
                <a:gd name="connsiteX4" fmla="*/ 470293 w 497017"/>
                <a:gd name="connsiteY4" fmla="*/ 448901 h 929172"/>
                <a:gd name="connsiteX5" fmla="*/ 452400 w 497017"/>
                <a:gd name="connsiteY5" fmla="*/ 625852 h 929172"/>
                <a:gd name="connsiteX6" fmla="*/ 452895 w 497017"/>
                <a:gd name="connsiteY6" fmla="*/ 635617 h 929172"/>
                <a:gd name="connsiteX7" fmla="*/ 449645 w 497017"/>
                <a:gd name="connsiteY7" fmla="*/ 638989 h 929172"/>
                <a:gd name="connsiteX8" fmla="*/ 448979 w 497017"/>
                <a:gd name="connsiteY8" fmla="*/ 625852 h 929172"/>
                <a:gd name="connsiteX9" fmla="*/ 436391 w 497017"/>
                <a:gd name="connsiteY9" fmla="*/ 399829 h 929172"/>
                <a:gd name="connsiteX10" fmla="*/ 438967 w 497017"/>
                <a:gd name="connsiteY10" fmla="*/ 403558 h 929172"/>
                <a:gd name="connsiteX11" fmla="*/ 430899 w 497017"/>
                <a:gd name="connsiteY11" fmla="*/ 434856 h 929172"/>
                <a:gd name="connsiteX12" fmla="*/ 411584 w 497017"/>
                <a:gd name="connsiteY12" fmla="*/ 625852 h 929172"/>
                <a:gd name="connsiteX13" fmla="*/ 413701 w 497017"/>
                <a:gd name="connsiteY13" fmla="*/ 667637 h 929172"/>
                <a:gd name="connsiteX14" fmla="*/ 410395 w 497017"/>
                <a:gd name="connsiteY14" fmla="*/ 669921 h 929172"/>
                <a:gd name="connsiteX15" fmla="*/ 408163 w 497017"/>
                <a:gd name="connsiteY15" fmla="*/ 625852 h 929172"/>
                <a:gd name="connsiteX16" fmla="*/ 427546 w 497017"/>
                <a:gd name="connsiteY16" fmla="*/ 434151 h 929172"/>
                <a:gd name="connsiteX17" fmla="*/ 405731 w 497017"/>
                <a:gd name="connsiteY17" fmla="*/ 355449 h 929172"/>
                <a:gd name="connsiteX18" fmla="*/ 408299 w 497017"/>
                <a:gd name="connsiteY18" fmla="*/ 359165 h 929172"/>
                <a:gd name="connsiteX19" fmla="*/ 390911 w 497017"/>
                <a:gd name="connsiteY19" fmla="*/ 426628 h 929172"/>
                <a:gd name="connsiteX20" fmla="*/ 370767 w 497017"/>
                <a:gd name="connsiteY20" fmla="*/ 625851 h 929172"/>
                <a:gd name="connsiteX21" fmla="*/ 374264 w 497017"/>
                <a:gd name="connsiteY21" fmla="*/ 694882 h 929172"/>
                <a:gd name="connsiteX22" fmla="*/ 370959 w 497017"/>
                <a:gd name="connsiteY22" fmla="*/ 697165 h 929172"/>
                <a:gd name="connsiteX23" fmla="*/ 367346 w 497017"/>
                <a:gd name="connsiteY23" fmla="*/ 625851 h 929172"/>
                <a:gd name="connsiteX24" fmla="*/ 387561 w 497017"/>
                <a:gd name="connsiteY24" fmla="*/ 425946 h 929172"/>
                <a:gd name="connsiteX25" fmla="*/ 375607 w 497017"/>
                <a:gd name="connsiteY25" fmla="*/ 311845 h 929172"/>
                <a:gd name="connsiteX26" fmla="*/ 377982 w 497017"/>
                <a:gd name="connsiteY26" fmla="*/ 315282 h 929172"/>
                <a:gd name="connsiteX27" fmla="*/ 376358 w 497017"/>
                <a:gd name="connsiteY27" fmla="*/ 319710 h 929172"/>
                <a:gd name="connsiteX28" fmla="*/ 329951 w 497017"/>
                <a:gd name="connsiteY28" fmla="*/ 625852 h 929172"/>
                <a:gd name="connsiteX29" fmla="*/ 334829 w 497017"/>
                <a:gd name="connsiteY29" fmla="*/ 722126 h 929172"/>
                <a:gd name="connsiteX30" fmla="*/ 331523 w 497017"/>
                <a:gd name="connsiteY30" fmla="*/ 724410 h 929172"/>
                <a:gd name="connsiteX31" fmla="*/ 326530 w 497017"/>
                <a:gd name="connsiteY31" fmla="*/ 625852 h 929172"/>
                <a:gd name="connsiteX32" fmla="*/ 373093 w 497017"/>
                <a:gd name="connsiteY32" fmla="*/ 318701 h 929172"/>
                <a:gd name="connsiteX33" fmla="*/ 347247 w 497017"/>
                <a:gd name="connsiteY33" fmla="*/ 270793 h 929172"/>
                <a:gd name="connsiteX34" fmla="*/ 349621 w 497017"/>
                <a:gd name="connsiteY34" fmla="*/ 274230 h 929172"/>
                <a:gd name="connsiteX35" fmla="*/ 337384 w 497017"/>
                <a:gd name="connsiteY35" fmla="*/ 307600 h 929172"/>
                <a:gd name="connsiteX36" fmla="*/ 289135 w 497017"/>
                <a:gd name="connsiteY36" fmla="*/ 625852 h 929172"/>
                <a:gd name="connsiteX37" fmla="*/ 294677 w 497017"/>
                <a:gd name="connsiteY37" fmla="*/ 735242 h 929172"/>
                <a:gd name="connsiteX38" fmla="*/ 296701 w 497017"/>
                <a:gd name="connsiteY38" fmla="*/ 748467 h 929172"/>
                <a:gd name="connsiteX39" fmla="*/ 293576 w 497017"/>
                <a:gd name="connsiteY39" fmla="*/ 750626 h 929172"/>
                <a:gd name="connsiteX40" fmla="*/ 291274 w 497017"/>
                <a:gd name="connsiteY40" fmla="*/ 735587 h 929172"/>
                <a:gd name="connsiteX41" fmla="*/ 285714 w 497017"/>
                <a:gd name="connsiteY41" fmla="*/ 625852 h 929172"/>
                <a:gd name="connsiteX42" fmla="*/ 334119 w 497017"/>
                <a:gd name="connsiteY42" fmla="*/ 306592 h 929172"/>
                <a:gd name="connsiteX43" fmla="*/ 318872 w 497017"/>
                <a:gd name="connsiteY43" fmla="*/ 229721 h 929172"/>
                <a:gd name="connsiteX44" fmla="*/ 321247 w 497017"/>
                <a:gd name="connsiteY44" fmla="*/ 233158 h 929172"/>
                <a:gd name="connsiteX45" fmla="*/ 298401 w 497017"/>
                <a:gd name="connsiteY45" fmla="*/ 295461 h 929172"/>
                <a:gd name="connsiteX46" fmla="*/ 248318 w 497017"/>
                <a:gd name="connsiteY46" fmla="*/ 625851 h 929172"/>
                <a:gd name="connsiteX47" fmla="*/ 254071 w 497017"/>
                <a:gd name="connsiteY47" fmla="*/ 739414 h 929172"/>
                <a:gd name="connsiteX48" fmla="*/ 259401 w 497017"/>
                <a:gd name="connsiteY48" fmla="*/ 774235 h 929172"/>
                <a:gd name="connsiteX49" fmla="*/ 256274 w 497017"/>
                <a:gd name="connsiteY49" fmla="*/ 776396 h 929172"/>
                <a:gd name="connsiteX50" fmla="*/ 250667 w 497017"/>
                <a:gd name="connsiteY50" fmla="*/ 739760 h 929172"/>
                <a:gd name="connsiteX51" fmla="*/ 244897 w 497017"/>
                <a:gd name="connsiteY51" fmla="*/ 625851 h 929172"/>
                <a:gd name="connsiteX52" fmla="*/ 295136 w 497017"/>
                <a:gd name="connsiteY52" fmla="*/ 294452 h 929172"/>
                <a:gd name="connsiteX53" fmla="*/ 290513 w 497017"/>
                <a:gd name="connsiteY53" fmla="*/ 188671 h 929172"/>
                <a:gd name="connsiteX54" fmla="*/ 292887 w 497017"/>
                <a:gd name="connsiteY54" fmla="*/ 192107 h 929172"/>
                <a:gd name="connsiteX55" fmla="*/ 259427 w 497017"/>
                <a:gd name="connsiteY55" fmla="*/ 283351 h 929172"/>
                <a:gd name="connsiteX56" fmla="*/ 207502 w 497017"/>
                <a:gd name="connsiteY56" fmla="*/ 625852 h 929172"/>
                <a:gd name="connsiteX57" fmla="*/ 213466 w 497017"/>
                <a:gd name="connsiteY57" fmla="*/ 743576 h 929172"/>
                <a:gd name="connsiteX58" fmla="*/ 222102 w 497017"/>
                <a:gd name="connsiteY58" fmla="*/ 800003 h 929172"/>
                <a:gd name="connsiteX59" fmla="*/ 218977 w 497017"/>
                <a:gd name="connsiteY59" fmla="*/ 802162 h 929172"/>
                <a:gd name="connsiteX60" fmla="*/ 210063 w 497017"/>
                <a:gd name="connsiteY60" fmla="*/ 743922 h 929172"/>
                <a:gd name="connsiteX61" fmla="*/ 204081 w 497017"/>
                <a:gd name="connsiteY61" fmla="*/ 625852 h 929172"/>
                <a:gd name="connsiteX62" fmla="*/ 256161 w 497017"/>
                <a:gd name="connsiteY62" fmla="*/ 282343 h 929172"/>
                <a:gd name="connsiteX63" fmla="*/ 263001 w 497017"/>
                <a:gd name="connsiteY63" fmla="*/ 148848 h 929172"/>
                <a:gd name="connsiteX64" fmla="*/ 265247 w 497017"/>
                <a:gd name="connsiteY64" fmla="*/ 152098 h 929172"/>
                <a:gd name="connsiteX65" fmla="*/ 260657 w 497017"/>
                <a:gd name="connsiteY65" fmla="*/ 161611 h 929172"/>
                <a:gd name="connsiteX66" fmla="*/ 166686 w 497017"/>
                <a:gd name="connsiteY66" fmla="*/ 625852 h 929172"/>
                <a:gd name="connsiteX67" fmla="*/ 172862 w 497017"/>
                <a:gd name="connsiteY67" fmla="*/ 747737 h 929172"/>
                <a:gd name="connsiteX68" fmla="*/ 184806 w 497017"/>
                <a:gd name="connsiteY68" fmla="*/ 825769 h 929172"/>
                <a:gd name="connsiteX69" fmla="*/ 181676 w 497017"/>
                <a:gd name="connsiteY69" fmla="*/ 827932 h 929172"/>
                <a:gd name="connsiteX70" fmla="*/ 169458 w 497017"/>
                <a:gd name="connsiteY70" fmla="*/ 748096 h 929172"/>
                <a:gd name="connsiteX71" fmla="*/ 163265 w 497017"/>
                <a:gd name="connsiteY71" fmla="*/ 625852 h 929172"/>
                <a:gd name="connsiteX72" fmla="*/ 257497 w 497017"/>
                <a:gd name="connsiteY72" fmla="*/ 160257 h 929172"/>
                <a:gd name="connsiteX73" fmla="*/ 236358 w 497017"/>
                <a:gd name="connsiteY73" fmla="*/ 110283 h 929172"/>
                <a:gd name="connsiteX74" fmla="*/ 238588 w 497017"/>
                <a:gd name="connsiteY74" fmla="*/ 113509 h 929172"/>
                <a:gd name="connsiteX75" fmla="*/ 223047 w 497017"/>
                <a:gd name="connsiteY75" fmla="*/ 145722 h 929172"/>
                <a:gd name="connsiteX76" fmla="*/ 125869 w 497017"/>
                <a:gd name="connsiteY76" fmla="*/ 625851 h 929172"/>
                <a:gd name="connsiteX77" fmla="*/ 132255 w 497017"/>
                <a:gd name="connsiteY77" fmla="*/ 751910 h 929172"/>
                <a:gd name="connsiteX78" fmla="*/ 147503 w 497017"/>
                <a:gd name="connsiteY78" fmla="*/ 851540 h 929172"/>
                <a:gd name="connsiteX79" fmla="*/ 144379 w 497017"/>
                <a:gd name="connsiteY79" fmla="*/ 853698 h 929172"/>
                <a:gd name="connsiteX80" fmla="*/ 128852 w 497017"/>
                <a:gd name="connsiteY80" fmla="*/ 752256 h 929172"/>
                <a:gd name="connsiteX81" fmla="*/ 122448 w 497017"/>
                <a:gd name="connsiteY81" fmla="*/ 625851 h 929172"/>
                <a:gd name="connsiteX82" fmla="*/ 219898 w 497017"/>
                <a:gd name="connsiteY82" fmla="*/ 144400 h 929172"/>
                <a:gd name="connsiteX83" fmla="*/ 209700 w 497017"/>
                <a:gd name="connsiteY83" fmla="*/ 71694 h 929172"/>
                <a:gd name="connsiteX84" fmla="*/ 211946 w 497017"/>
                <a:gd name="connsiteY84" fmla="*/ 74946 h 929172"/>
                <a:gd name="connsiteX85" fmla="*/ 185449 w 497017"/>
                <a:gd name="connsiteY85" fmla="*/ 129866 h 929172"/>
                <a:gd name="connsiteX86" fmla="*/ 85053 w 497017"/>
                <a:gd name="connsiteY86" fmla="*/ 625852 h 929172"/>
                <a:gd name="connsiteX87" fmla="*/ 91651 w 497017"/>
                <a:gd name="connsiteY87" fmla="*/ 756072 h 929172"/>
                <a:gd name="connsiteX88" fmla="*/ 110207 w 497017"/>
                <a:gd name="connsiteY88" fmla="*/ 877306 h 929172"/>
                <a:gd name="connsiteX89" fmla="*/ 107077 w 497017"/>
                <a:gd name="connsiteY89" fmla="*/ 879468 h 929172"/>
                <a:gd name="connsiteX90" fmla="*/ 88247 w 497017"/>
                <a:gd name="connsiteY90" fmla="*/ 756431 h 929172"/>
                <a:gd name="connsiteX91" fmla="*/ 81632 w 497017"/>
                <a:gd name="connsiteY91" fmla="*/ 625852 h 929172"/>
                <a:gd name="connsiteX92" fmla="*/ 182289 w 497017"/>
                <a:gd name="connsiteY92" fmla="*/ 128512 h 929172"/>
                <a:gd name="connsiteX93" fmla="*/ 183058 w 497017"/>
                <a:gd name="connsiteY93" fmla="*/ 33131 h 929172"/>
                <a:gd name="connsiteX94" fmla="*/ 185287 w 497017"/>
                <a:gd name="connsiteY94" fmla="*/ 36357 h 929172"/>
                <a:gd name="connsiteX95" fmla="*/ 147840 w 497017"/>
                <a:gd name="connsiteY95" fmla="*/ 113977 h 929172"/>
                <a:gd name="connsiteX96" fmla="*/ 44237 w 497017"/>
                <a:gd name="connsiteY96" fmla="*/ 625852 h 929172"/>
                <a:gd name="connsiteX97" fmla="*/ 71026 w 497017"/>
                <a:gd name="connsiteY97" fmla="*/ 890800 h 929172"/>
                <a:gd name="connsiteX98" fmla="*/ 73996 w 497017"/>
                <a:gd name="connsiteY98" fmla="*/ 902322 h 929172"/>
                <a:gd name="connsiteX99" fmla="*/ 71003 w 497017"/>
                <a:gd name="connsiteY99" fmla="*/ 904390 h 929172"/>
                <a:gd name="connsiteX100" fmla="*/ 67676 w 497017"/>
                <a:gd name="connsiteY100" fmla="*/ 891483 h 929172"/>
                <a:gd name="connsiteX101" fmla="*/ 40816 w 497017"/>
                <a:gd name="connsiteY101" fmla="*/ 625852 h 929172"/>
                <a:gd name="connsiteX102" fmla="*/ 144691 w 497017"/>
                <a:gd name="connsiteY102" fmla="*/ 112656 h 929172"/>
                <a:gd name="connsiteX103" fmla="*/ 153297 w 497017"/>
                <a:gd name="connsiteY103" fmla="*/ 0 h 929172"/>
                <a:gd name="connsiteX104" fmla="*/ 155380 w 497017"/>
                <a:gd name="connsiteY104" fmla="*/ 2008 h 929172"/>
                <a:gd name="connsiteX105" fmla="*/ 106055 w 497017"/>
                <a:gd name="connsiteY105" fmla="*/ 106230 h 929172"/>
                <a:gd name="connsiteX106" fmla="*/ 3421 w 497017"/>
                <a:gd name="connsiteY106" fmla="*/ 625852 h 929172"/>
                <a:gd name="connsiteX107" fmla="*/ 29487 w 497017"/>
                <a:gd name="connsiteY107" fmla="*/ 892682 h 929172"/>
                <a:gd name="connsiteX108" fmla="*/ 38095 w 497017"/>
                <a:gd name="connsiteY108" fmla="*/ 927124 h 929172"/>
                <a:gd name="connsiteX109" fmla="*/ 35131 w 497017"/>
                <a:gd name="connsiteY109" fmla="*/ 929172 h 929172"/>
                <a:gd name="connsiteX110" fmla="*/ 27641 w 497017"/>
                <a:gd name="connsiteY110" fmla="*/ 900045 h 929172"/>
                <a:gd name="connsiteX111" fmla="*/ 0 w 497017"/>
                <a:gd name="connsiteY111" fmla="*/ 625852 h 929172"/>
                <a:gd name="connsiteX112" fmla="*/ 106918 w 497017"/>
                <a:gd name="connsiteY112" fmla="*/ 96275 h 9291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Lst>
              <a:rect l="l" t="t" r="r" b="b"/>
              <a:pathLst>
                <a:path w="497017" h="929172">
                  <a:moveTo>
                    <a:pt x="496960" y="554989"/>
                  </a:moveTo>
                  <a:lnTo>
                    <a:pt x="497017" y="560030"/>
                  </a:lnTo>
                  <a:lnTo>
                    <a:pt x="496253" y="561983"/>
                  </a:lnTo>
                  <a:close/>
                  <a:moveTo>
                    <a:pt x="467309" y="444583"/>
                  </a:moveTo>
                  <a:lnTo>
                    <a:pt x="470293" y="448901"/>
                  </a:lnTo>
                  <a:lnTo>
                    <a:pt x="452400" y="625852"/>
                  </a:lnTo>
                  <a:lnTo>
                    <a:pt x="452895" y="635617"/>
                  </a:lnTo>
                  <a:lnTo>
                    <a:pt x="449645" y="638989"/>
                  </a:lnTo>
                  <a:lnTo>
                    <a:pt x="448979" y="625852"/>
                  </a:lnTo>
                  <a:close/>
                  <a:moveTo>
                    <a:pt x="436391" y="399829"/>
                  </a:moveTo>
                  <a:lnTo>
                    <a:pt x="438967" y="403558"/>
                  </a:lnTo>
                  <a:lnTo>
                    <a:pt x="430899" y="434856"/>
                  </a:lnTo>
                  <a:cubicBezTo>
                    <a:pt x="418236" y="496571"/>
                    <a:pt x="411584" y="560450"/>
                    <a:pt x="411584" y="625852"/>
                  </a:cubicBezTo>
                  <a:lnTo>
                    <a:pt x="413701" y="667637"/>
                  </a:lnTo>
                  <a:lnTo>
                    <a:pt x="410395" y="669921"/>
                  </a:lnTo>
                  <a:lnTo>
                    <a:pt x="408163" y="625852"/>
                  </a:lnTo>
                  <a:cubicBezTo>
                    <a:pt x="408163" y="560207"/>
                    <a:pt x="414838" y="496092"/>
                    <a:pt x="427546" y="434151"/>
                  </a:cubicBezTo>
                  <a:close/>
                  <a:moveTo>
                    <a:pt x="405731" y="355449"/>
                  </a:moveTo>
                  <a:lnTo>
                    <a:pt x="408299" y="359165"/>
                  </a:lnTo>
                  <a:lnTo>
                    <a:pt x="390911" y="426628"/>
                  </a:lnTo>
                  <a:cubicBezTo>
                    <a:pt x="377705" y="491000"/>
                    <a:pt x="370767" y="557631"/>
                    <a:pt x="370767" y="625851"/>
                  </a:cubicBezTo>
                  <a:lnTo>
                    <a:pt x="374264" y="694882"/>
                  </a:lnTo>
                  <a:lnTo>
                    <a:pt x="370959" y="697165"/>
                  </a:lnTo>
                  <a:lnTo>
                    <a:pt x="367346" y="625851"/>
                  </a:lnTo>
                  <a:cubicBezTo>
                    <a:pt x="367346" y="557397"/>
                    <a:pt x="374308" y="490539"/>
                    <a:pt x="387561" y="425946"/>
                  </a:cubicBezTo>
                  <a:close/>
                  <a:moveTo>
                    <a:pt x="375607" y="311845"/>
                  </a:moveTo>
                  <a:lnTo>
                    <a:pt x="377982" y="315282"/>
                  </a:lnTo>
                  <a:lnTo>
                    <a:pt x="376358" y="319710"/>
                  </a:lnTo>
                  <a:cubicBezTo>
                    <a:pt x="346203" y="416464"/>
                    <a:pt x="329951" y="519294"/>
                    <a:pt x="329951" y="625852"/>
                  </a:cubicBezTo>
                  <a:lnTo>
                    <a:pt x="334829" y="722126"/>
                  </a:lnTo>
                  <a:lnTo>
                    <a:pt x="331523" y="724410"/>
                  </a:lnTo>
                  <a:lnTo>
                    <a:pt x="326530" y="625852"/>
                  </a:lnTo>
                  <a:cubicBezTo>
                    <a:pt x="326530" y="518944"/>
                    <a:pt x="342836" y="415775"/>
                    <a:pt x="373093" y="318701"/>
                  </a:cubicBezTo>
                  <a:close/>
                  <a:moveTo>
                    <a:pt x="347247" y="270793"/>
                  </a:moveTo>
                  <a:lnTo>
                    <a:pt x="349621" y="274230"/>
                  </a:lnTo>
                  <a:lnTo>
                    <a:pt x="337384" y="307600"/>
                  </a:lnTo>
                  <a:cubicBezTo>
                    <a:pt x="306032" y="408183"/>
                    <a:pt x="289135" y="515081"/>
                    <a:pt x="289135" y="625852"/>
                  </a:cubicBezTo>
                  <a:cubicBezTo>
                    <a:pt x="289135" y="662776"/>
                    <a:pt x="291012" y="699269"/>
                    <a:pt x="294677" y="735242"/>
                  </a:cubicBezTo>
                  <a:lnTo>
                    <a:pt x="296701" y="748467"/>
                  </a:lnTo>
                  <a:lnTo>
                    <a:pt x="293576" y="750626"/>
                  </a:lnTo>
                  <a:lnTo>
                    <a:pt x="291274" y="735587"/>
                  </a:lnTo>
                  <a:cubicBezTo>
                    <a:pt x="287598" y="699501"/>
                    <a:pt x="285714" y="662892"/>
                    <a:pt x="285714" y="625852"/>
                  </a:cubicBezTo>
                  <a:cubicBezTo>
                    <a:pt x="285714" y="514731"/>
                    <a:pt x="302666" y="407494"/>
                    <a:pt x="334119" y="306592"/>
                  </a:cubicBezTo>
                  <a:close/>
                  <a:moveTo>
                    <a:pt x="318872" y="229721"/>
                  </a:moveTo>
                  <a:lnTo>
                    <a:pt x="321247" y="233158"/>
                  </a:lnTo>
                  <a:lnTo>
                    <a:pt x="298401" y="295461"/>
                  </a:lnTo>
                  <a:cubicBezTo>
                    <a:pt x="265857" y="399878"/>
                    <a:pt x="248318" y="510853"/>
                    <a:pt x="248318" y="625851"/>
                  </a:cubicBezTo>
                  <a:cubicBezTo>
                    <a:pt x="248318" y="664184"/>
                    <a:pt x="250267" y="702069"/>
                    <a:pt x="254071" y="739414"/>
                  </a:cubicBezTo>
                  <a:lnTo>
                    <a:pt x="259401" y="774235"/>
                  </a:lnTo>
                  <a:lnTo>
                    <a:pt x="256274" y="776396"/>
                  </a:lnTo>
                  <a:lnTo>
                    <a:pt x="250667" y="739760"/>
                  </a:lnTo>
                  <a:cubicBezTo>
                    <a:pt x="246852" y="702301"/>
                    <a:pt x="244897" y="664300"/>
                    <a:pt x="244897" y="625851"/>
                  </a:cubicBezTo>
                  <a:cubicBezTo>
                    <a:pt x="244897" y="510503"/>
                    <a:pt x="262491" y="399189"/>
                    <a:pt x="295136" y="294452"/>
                  </a:cubicBezTo>
                  <a:close/>
                  <a:moveTo>
                    <a:pt x="290513" y="188671"/>
                  </a:moveTo>
                  <a:lnTo>
                    <a:pt x="292887" y="192107"/>
                  </a:lnTo>
                  <a:lnTo>
                    <a:pt x="259427" y="283351"/>
                  </a:lnTo>
                  <a:cubicBezTo>
                    <a:pt x="225686" y="391598"/>
                    <a:pt x="207502" y="506641"/>
                    <a:pt x="207502" y="625852"/>
                  </a:cubicBezTo>
                  <a:cubicBezTo>
                    <a:pt x="207502" y="665589"/>
                    <a:pt x="209523" y="704863"/>
                    <a:pt x="213466" y="743576"/>
                  </a:cubicBezTo>
                  <a:lnTo>
                    <a:pt x="222102" y="800003"/>
                  </a:lnTo>
                  <a:lnTo>
                    <a:pt x="218977" y="802162"/>
                  </a:lnTo>
                  <a:lnTo>
                    <a:pt x="210063" y="743922"/>
                  </a:lnTo>
                  <a:cubicBezTo>
                    <a:pt x="206108" y="705095"/>
                    <a:pt x="204081" y="665706"/>
                    <a:pt x="204081" y="625852"/>
                  </a:cubicBezTo>
                  <a:cubicBezTo>
                    <a:pt x="204081" y="506291"/>
                    <a:pt x="222320" y="390910"/>
                    <a:pt x="256161" y="282343"/>
                  </a:cubicBezTo>
                  <a:close/>
                  <a:moveTo>
                    <a:pt x="263001" y="148848"/>
                  </a:moveTo>
                  <a:lnTo>
                    <a:pt x="265247" y="152098"/>
                  </a:lnTo>
                  <a:lnTo>
                    <a:pt x="260657" y="161611"/>
                  </a:lnTo>
                  <a:cubicBezTo>
                    <a:pt x="200160" y="304390"/>
                    <a:pt x="166686" y="461287"/>
                    <a:pt x="166686" y="625852"/>
                  </a:cubicBezTo>
                  <a:cubicBezTo>
                    <a:pt x="166686" y="666993"/>
                    <a:pt x="168778" y="707655"/>
                    <a:pt x="172862" y="747737"/>
                  </a:cubicBezTo>
                  <a:lnTo>
                    <a:pt x="184806" y="825769"/>
                  </a:lnTo>
                  <a:lnTo>
                    <a:pt x="181676" y="827932"/>
                  </a:lnTo>
                  <a:lnTo>
                    <a:pt x="169458" y="748096"/>
                  </a:lnTo>
                  <a:cubicBezTo>
                    <a:pt x="165363" y="707897"/>
                    <a:pt x="163265" y="667115"/>
                    <a:pt x="163265" y="625852"/>
                  </a:cubicBezTo>
                  <a:cubicBezTo>
                    <a:pt x="163265" y="460801"/>
                    <a:pt x="196832" y="303447"/>
                    <a:pt x="257497" y="160257"/>
                  </a:cubicBezTo>
                  <a:close/>
                  <a:moveTo>
                    <a:pt x="236358" y="110283"/>
                  </a:moveTo>
                  <a:lnTo>
                    <a:pt x="238588" y="113509"/>
                  </a:lnTo>
                  <a:lnTo>
                    <a:pt x="223047" y="145722"/>
                  </a:lnTo>
                  <a:cubicBezTo>
                    <a:pt x="160485" y="293383"/>
                    <a:pt x="125869" y="455650"/>
                    <a:pt x="125869" y="625851"/>
                  </a:cubicBezTo>
                  <a:cubicBezTo>
                    <a:pt x="125869" y="668401"/>
                    <a:pt x="128033" y="710456"/>
                    <a:pt x="132255" y="751910"/>
                  </a:cubicBezTo>
                  <a:lnTo>
                    <a:pt x="147503" y="851540"/>
                  </a:lnTo>
                  <a:lnTo>
                    <a:pt x="144379" y="853698"/>
                  </a:lnTo>
                  <a:lnTo>
                    <a:pt x="128852" y="752256"/>
                  </a:lnTo>
                  <a:cubicBezTo>
                    <a:pt x="124618" y="710688"/>
                    <a:pt x="122448" y="668518"/>
                    <a:pt x="122448" y="625851"/>
                  </a:cubicBezTo>
                  <a:cubicBezTo>
                    <a:pt x="122448" y="455183"/>
                    <a:pt x="157161" y="292470"/>
                    <a:pt x="219898" y="144400"/>
                  </a:cubicBezTo>
                  <a:close/>
                  <a:moveTo>
                    <a:pt x="209700" y="71694"/>
                  </a:moveTo>
                  <a:lnTo>
                    <a:pt x="211946" y="74946"/>
                  </a:lnTo>
                  <a:lnTo>
                    <a:pt x="185449" y="129866"/>
                  </a:lnTo>
                  <a:cubicBezTo>
                    <a:pt x="120816" y="282408"/>
                    <a:pt x="85053" y="450034"/>
                    <a:pt x="85053" y="625852"/>
                  </a:cubicBezTo>
                  <a:cubicBezTo>
                    <a:pt x="85053" y="669807"/>
                    <a:pt x="87288" y="713249"/>
                    <a:pt x="91651" y="756072"/>
                  </a:cubicBezTo>
                  <a:lnTo>
                    <a:pt x="110207" y="877306"/>
                  </a:lnTo>
                  <a:lnTo>
                    <a:pt x="107077" y="879468"/>
                  </a:lnTo>
                  <a:lnTo>
                    <a:pt x="88247" y="756431"/>
                  </a:lnTo>
                  <a:cubicBezTo>
                    <a:pt x="83873" y="713490"/>
                    <a:pt x="81632" y="669928"/>
                    <a:pt x="81632" y="625852"/>
                  </a:cubicBezTo>
                  <a:cubicBezTo>
                    <a:pt x="81632" y="449548"/>
                    <a:pt x="117487" y="281465"/>
                    <a:pt x="182289" y="128512"/>
                  </a:cubicBezTo>
                  <a:close/>
                  <a:moveTo>
                    <a:pt x="183058" y="33131"/>
                  </a:moveTo>
                  <a:lnTo>
                    <a:pt x="185287" y="36357"/>
                  </a:lnTo>
                  <a:lnTo>
                    <a:pt x="147840" y="113977"/>
                  </a:lnTo>
                  <a:cubicBezTo>
                    <a:pt x="81142" y="271402"/>
                    <a:pt x="44237" y="444397"/>
                    <a:pt x="44237" y="625852"/>
                  </a:cubicBezTo>
                  <a:cubicBezTo>
                    <a:pt x="44237" y="716579"/>
                    <a:pt x="53463" y="805192"/>
                    <a:pt x="71026" y="890800"/>
                  </a:cubicBezTo>
                  <a:lnTo>
                    <a:pt x="73996" y="902322"/>
                  </a:lnTo>
                  <a:lnTo>
                    <a:pt x="71003" y="904390"/>
                  </a:lnTo>
                  <a:lnTo>
                    <a:pt x="67676" y="891483"/>
                  </a:lnTo>
                  <a:cubicBezTo>
                    <a:pt x="50066" y="805653"/>
                    <a:pt x="40816" y="716812"/>
                    <a:pt x="40816" y="625852"/>
                  </a:cubicBezTo>
                  <a:cubicBezTo>
                    <a:pt x="40816" y="443931"/>
                    <a:pt x="77818" y="270489"/>
                    <a:pt x="144691" y="112656"/>
                  </a:cubicBezTo>
                  <a:close/>
                  <a:moveTo>
                    <a:pt x="153297" y="0"/>
                  </a:moveTo>
                  <a:lnTo>
                    <a:pt x="155380" y="2008"/>
                  </a:lnTo>
                  <a:lnTo>
                    <a:pt x="106055" y="106230"/>
                  </a:lnTo>
                  <a:cubicBezTo>
                    <a:pt x="38717" y="268773"/>
                    <a:pt x="3421" y="444592"/>
                    <a:pt x="3421" y="625852"/>
                  </a:cubicBezTo>
                  <a:cubicBezTo>
                    <a:pt x="3421" y="716482"/>
                    <a:pt x="12245" y="805752"/>
                    <a:pt x="29487" y="892682"/>
                  </a:cubicBezTo>
                  <a:lnTo>
                    <a:pt x="38095" y="927124"/>
                  </a:lnTo>
                  <a:lnTo>
                    <a:pt x="35131" y="929172"/>
                  </a:lnTo>
                  <a:lnTo>
                    <a:pt x="27641" y="900045"/>
                  </a:lnTo>
                  <a:cubicBezTo>
                    <a:pt x="9518" y="811478"/>
                    <a:pt x="0" y="719777"/>
                    <a:pt x="0" y="625852"/>
                  </a:cubicBezTo>
                  <a:cubicBezTo>
                    <a:pt x="0" y="438003"/>
                    <a:pt x="38071" y="259045"/>
                    <a:pt x="106918" y="96275"/>
                  </a:cubicBezTo>
                  <a:close/>
                </a:path>
              </a:pathLst>
            </a:custGeom>
            <a:solidFill>
              <a:schemeClr val="bg2"/>
            </a:solidFill>
            <a:ln w="7756" cap="flat">
              <a:noFill/>
              <a:prstDash val="solid"/>
              <a:miter/>
            </a:ln>
          </p:spPr>
          <p:txBody>
            <a:bodyPr rtlCol="0" anchor="ctr"/>
            <a:lstStyle/>
            <a:p>
              <a:endParaRPr lang="en-US"/>
            </a:p>
          </p:txBody>
        </p:sp>
        <p:sp>
          <p:nvSpPr>
            <p:cNvPr id="9" name="Freeform 8">
              <a:extLst>
                <a:ext uri="{FF2B5EF4-FFF2-40B4-BE49-F238E27FC236}">
                  <a16:creationId xmlns:a16="http://schemas.microsoft.com/office/drawing/2014/main" id="{BBEB0032-8320-0E81-DBA8-0BAC6069B332}"/>
                </a:ext>
              </a:extLst>
            </p:cNvPr>
            <p:cNvSpPr/>
            <p:nvPr/>
          </p:nvSpPr>
          <p:spPr>
            <a:xfrm>
              <a:off x="456964" y="3022457"/>
              <a:ext cx="809896" cy="736266"/>
            </a:xfrm>
            <a:custGeom>
              <a:avLst/>
              <a:gdLst>
                <a:gd name="connsiteX0" fmla="*/ 809896 w 809896"/>
                <a:gd name="connsiteY0" fmla="*/ 451093 h 736266"/>
                <a:gd name="connsiteX1" fmla="*/ 809896 w 809896"/>
                <a:gd name="connsiteY1" fmla="*/ 455203 h 736266"/>
                <a:gd name="connsiteX2" fmla="*/ 744513 w 809896"/>
                <a:gd name="connsiteY2" fmla="*/ 504096 h 736266"/>
                <a:gd name="connsiteX3" fmla="*/ 117800 w 809896"/>
                <a:gd name="connsiteY3" fmla="*/ 731292 h 736266"/>
                <a:gd name="connsiteX4" fmla="*/ 19298 w 809896"/>
                <a:gd name="connsiteY4" fmla="*/ 736266 h 736266"/>
                <a:gd name="connsiteX5" fmla="*/ 17094 w 809896"/>
                <a:gd name="connsiteY5" fmla="*/ 732998 h 736266"/>
                <a:gd name="connsiteX6" fmla="*/ 113438 w 809896"/>
                <a:gd name="connsiteY6" fmla="*/ 728304 h 736266"/>
                <a:gd name="connsiteX7" fmla="*/ 736255 w 809896"/>
                <a:gd name="connsiteY7" fmla="*/ 505785 h 736266"/>
                <a:gd name="connsiteX8" fmla="*/ 809896 w 809896"/>
                <a:gd name="connsiteY8" fmla="*/ 398843 h 736266"/>
                <a:gd name="connsiteX9" fmla="*/ 809896 w 809896"/>
                <a:gd name="connsiteY9" fmla="*/ 403131 h 736266"/>
                <a:gd name="connsiteX10" fmla="*/ 720987 w 809896"/>
                <a:gd name="connsiteY10" fmla="*/ 469659 h 736266"/>
                <a:gd name="connsiteX11" fmla="*/ 113398 w 809896"/>
                <a:gd name="connsiteY11" fmla="*/ 690337 h 736266"/>
                <a:gd name="connsiteX12" fmla="*/ 5351 w 809896"/>
                <a:gd name="connsiteY12" fmla="*/ 695811 h 736266"/>
                <a:gd name="connsiteX13" fmla="*/ 4662 w 809896"/>
                <a:gd name="connsiteY13" fmla="*/ 692397 h 736266"/>
                <a:gd name="connsiteX14" fmla="*/ 113050 w 809896"/>
                <a:gd name="connsiteY14" fmla="*/ 686906 h 736266"/>
                <a:gd name="connsiteX15" fmla="*/ 719068 w 809896"/>
                <a:gd name="connsiteY15" fmla="*/ 466805 h 736266"/>
                <a:gd name="connsiteX16" fmla="*/ 809896 w 809896"/>
                <a:gd name="connsiteY16" fmla="*/ 345115 h 736266"/>
                <a:gd name="connsiteX17" fmla="*/ 809896 w 809896"/>
                <a:gd name="connsiteY17" fmla="*/ 349810 h 736266"/>
                <a:gd name="connsiteX18" fmla="*/ 797304 w 809896"/>
                <a:gd name="connsiteY18" fmla="*/ 361256 h 736266"/>
                <a:gd name="connsiteX19" fmla="*/ 109203 w 809896"/>
                <a:gd name="connsiteY19" fmla="*/ 649397 h 736266"/>
                <a:gd name="connsiteX20" fmla="*/ 0 w 809896"/>
                <a:gd name="connsiteY20" fmla="*/ 654929 h 736266"/>
                <a:gd name="connsiteX21" fmla="*/ 0 w 809896"/>
                <a:gd name="connsiteY21" fmla="*/ 651479 h 736266"/>
                <a:gd name="connsiteX22" fmla="*/ 108841 w 809896"/>
                <a:gd name="connsiteY22" fmla="*/ 645965 h 736266"/>
                <a:gd name="connsiteX23" fmla="*/ 795087 w 809896"/>
                <a:gd name="connsiteY23" fmla="*/ 358577 h 736266"/>
                <a:gd name="connsiteX24" fmla="*/ 809896 w 809896"/>
                <a:gd name="connsiteY24" fmla="*/ 289615 h 736266"/>
                <a:gd name="connsiteX25" fmla="*/ 809896 w 809896"/>
                <a:gd name="connsiteY25" fmla="*/ 294254 h 736266"/>
                <a:gd name="connsiteX26" fmla="*/ 771125 w 809896"/>
                <a:gd name="connsiteY26" fmla="*/ 329500 h 736266"/>
                <a:gd name="connsiteX27" fmla="*/ 104995 w 809896"/>
                <a:gd name="connsiteY27" fmla="*/ 608456 h 736266"/>
                <a:gd name="connsiteX28" fmla="*/ 0 w 809896"/>
                <a:gd name="connsiteY28" fmla="*/ 613775 h 736266"/>
                <a:gd name="connsiteX29" fmla="*/ 0 w 809896"/>
                <a:gd name="connsiteY29" fmla="*/ 610327 h 736266"/>
                <a:gd name="connsiteX30" fmla="*/ 104646 w 809896"/>
                <a:gd name="connsiteY30" fmla="*/ 605025 h 736266"/>
                <a:gd name="connsiteX31" fmla="*/ 768941 w 809896"/>
                <a:gd name="connsiteY31" fmla="*/ 326846 h 736266"/>
                <a:gd name="connsiteX32" fmla="*/ 809896 w 809896"/>
                <a:gd name="connsiteY32" fmla="*/ 234059 h 736266"/>
                <a:gd name="connsiteX33" fmla="*/ 809896 w 809896"/>
                <a:gd name="connsiteY33" fmla="*/ 238754 h 736266"/>
                <a:gd name="connsiteX34" fmla="*/ 744979 w 809896"/>
                <a:gd name="connsiteY34" fmla="*/ 297767 h 736266"/>
                <a:gd name="connsiteX35" fmla="*/ 100799 w 809896"/>
                <a:gd name="connsiteY35" fmla="*/ 567515 h 736266"/>
                <a:gd name="connsiteX36" fmla="*/ 0 w 809896"/>
                <a:gd name="connsiteY36" fmla="*/ 572622 h 736266"/>
                <a:gd name="connsiteX37" fmla="*/ 0 w 809896"/>
                <a:gd name="connsiteY37" fmla="*/ 569172 h 736266"/>
                <a:gd name="connsiteX38" fmla="*/ 100438 w 809896"/>
                <a:gd name="connsiteY38" fmla="*/ 564084 h 736266"/>
                <a:gd name="connsiteX39" fmla="*/ 742762 w 809896"/>
                <a:gd name="connsiteY39" fmla="*/ 295088 h 736266"/>
                <a:gd name="connsiteX40" fmla="*/ 809896 w 809896"/>
                <a:gd name="connsiteY40" fmla="*/ 176519 h 736266"/>
                <a:gd name="connsiteX41" fmla="*/ 809896 w 809896"/>
                <a:gd name="connsiteY41" fmla="*/ 181622 h 736266"/>
                <a:gd name="connsiteX42" fmla="*/ 801644 w 809896"/>
                <a:gd name="connsiteY42" fmla="*/ 190700 h 736266"/>
                <a:gd name="connsiteX43" fmla="*/ 96591 w 809896"/>
                <a:gd name="connsiteY43" fmla="*/ 526575 h 736266"/>
                <a:gd name="connsiteX44" fmla="*/ 0 w 809896"/>
                <a:gd name="connsiteY44" fmla="*/ 531468 h 736266"/>
                <a:gd name="connsiteX45" fmla="*/ 0 w 809896"/>
                <a:gd name="connsiteY45" fmla="*/ 528020 h 736266"/>
                <a:gd name="connsiteX46" fmla="*/ 96242 w 809896"/>
                <a:gd name="connsiteY46" fmla="*/ 523144 h 736266"/>
                <a:gd name="connsiteX47" fmla="*/ 799214 w 809896"/>
                <a:gd name="connsiteY47" fmla="*/ 188270 h 736266"/>
                <a:gd name="connsiteX48" fmla="*/ 805735 w 809896"/>
                <a:gd name="connsiteY48" fmla="*/ 119981 h 736266"/>
                <a:gd name="connsiteX49" fmla="*/ 806589 w 809896"/>
                <a:gd name="connsiteY49" fmla="*/ 124208 h 736266"/>
                <a:gd name="connsiteX50" fmla="*/ 772572 w 809896"/>
                <a:gd name="connsiteY50" fmla="*/ 161628 h 736266"/>
                <a:gd name="connsiteX51" fmla="*/ 92396 w 809896"/>
                <a:gd name="connsiteY51" fmla="*/ 485635 h 736266"/>
                <a:gd name="connsiteX52" fmla="*/ 0 w 809896"/>
                <a:gd name="connsiteY52" fmla="*/ 490316 h 736266"/>
                <a:gd name="connsiteX53" fmla="*/ 0 w 809896"/>
                <a:gd name="connsiteY53" fmla="*/ 486865 h 736266"/>
                <a:gd name="connsiteX54" fmla="*/ 92034 w 809896"/>
                <a:gd name="connsiteY54" fmla="*/ 482202 h 736266"/>
                <a:gd name="connsiteX55" fmla="*/ 770113 w 809896"/>
                <a:gd name="connsiteY55" fmla="*/ 159168 h 736266"/>
                <a:gd name="connsiteX56" fmla="*/ 791353 w 809896"/>
                <a:gd name="connsiteY56" fmla="*/ 74750 h 736266"/>
                <a:gd name="connsiteX57" fmla="*/ 793329 w 809896"/>
                <a:gd name="connsiteY57" fmla="*/ 77680 h 736266"/>
                <a:gd name="connsiteX58" fmla="*/ 743471 w 809896"/>
                <a:gd name="connsiteY58" fmla="*/ 132526 h 736266"/>
                <a:gd name="connsiteX59" fmla="*/ 88187 w 809896"/>
                <a:gd name="connsiteY59" fmla="*/ 444693 h 736266"/>
                <a:gd name="connsiteX60" fmla="*/ 0 w 809896"/>
                <a:gd name="connsiteY60" fmla="*/ 449161 h 736266"/>
                <a:gd name="connsiteX61" fmla="*/ 0 w 809896"/>
                <a:gd name="connsiteY61" fmla="*/ 445713 h 736266"/>
                <a:gd name="connsiteX62" fmla="*/ 87838 w 809896"/>
                <a:gd name="connsiteY62" fmla="*/ 441263 h 736266"/>
                <a:gd name="connsiteX63" fmla="*/ 741041 w 809896"/>
                <a:gd name="connsiteY63" fmla="*/ 130096 h 736266"/>
                <a:gd name="connsiteX64" fmla="*/ 767229 w 809896"/>
                <a:gd name="connsiteY64" fmla="*/ 40174 h 736266"/>
                <a:gd name="connsiteX65" fmla="*/ 768718 w 809896"/>
                <a:gd name="connsiteY65" fmla="*/ 41178 h 736266"/>
                <a:gd name="connsiteX66" fmla="*/ 769695 w 809896"/>
                <a:gd name="connsiteY66" fmla="*/ 42626 h 736266"/>
                <a:gd name="connsiteX67" fmla="*/ 714400 w 809896"/>
                <a:gd name="connsiteY67" fmla="*/ 103454 h 736266"/>
                <a:gd name="connsiteX68" fmla="*/ 83992 w 809896"/>
                <a:gd name="connsiteY68" fmla="*/ 403754 h 736266"/>
                <a:gd name="connsiteX69" fmla="*/ 0 w 809896"/>
                <a:gd name="connsiteY69" fmla="*/ 408009 h 736266"/>
                <a:gd name="connsiteX70" fmla="*/ 0 w 809896"/>
                <a:gd name="connsiteY70" fmla="*/ 404559 h 736266"/>
                <a:gd name="connsiteX71" fmla="*/ 83630 w 809896"/>
                <a:gd name="connsiteY71" fmla="*/ 400322 h 736266"/>
                <a:gd name="connsiteX72" fmla="*/ 711940 w 809896"/>
                <a:gd name="connsiteY72" fmla="*/ 100995 h 736266"/>
                <a:gd name="connsiteX73" fmla="*/ 729867 w 809896"/>
                <a:gd name="connsiteY73" fmla="*/ 14983 h 736266"/>
                <a:gd name="connsiteX74" fmla="*/ 732717 w 809896"/>
                <a:gd name="connsiteY74" fmla="*/ 16905 h 736266"/>
                <a:gd name="connsiteX75" fmla="*/ 685299 w 809896"/>
                <a:gd name="connsiteY75" fmla="*/ 74353 h 736266"/>
                <a:gd name="connsiteX76" fmla="*/ 79784 w 809896"/>
                <a:gd name="connsiteY76" fmla="*/ 362812 h 736266"/>
                <a:gd name="connsiteX77" fmla="*/ 0 w 809896"/>
                <a:gd name="connsiteY77" fmla="*/ 366854 h 736266"/>
                <a:gd name="connsiteX78" fmla="*/ 0 w 809896"/>
                <a:gd name="connsiteY78" fmla="*/ 363406 h 736266"/>
                <a:gd name="connsiteX79" fmla="*/ 79435 w 809896"/>
                <a:gd name="connsiteY79" fmla="*/ 359381 h 736266"/>
                <a:gd name="connsiteX80" fmla="*/ 682868 w 809896"/>
                <a:gd name="connsiteY80" fmla="*/ 71923 h 736266"/>
                <a:gd name="connsiteX81" fmla="*/ 686284 w 809896"/>
                <a:gd name="connsiteY81" fmla="*/ 3428 h 736266"/>
                <a:gd name="connsiteX82" fmla="*/ 690132 w 809896"/>
                <a:gd name="connsiteY82" fmla="*/ 4205 h 736266"/>
                <a:gd name="connsiteX83" fmla="*/ 656227 w 809896"/>
                <a:gd name="connsiteY83" fmla="*/ 45281 h 736266"/>
                <a:gd name="connsiteX84" fmla="*/ 75587 w 809896"/>
                <a:gd name="connsiteY84" fmla="*/ 321872 h 736266"/>
                <a:gd name="connsiteX85" fmla="*/ 0 w 809896"/>
                <a:gd name="connsiteY85" fmla="*/ 325702 h 736266"/>
                <a:gd name="connsiteX86" fmla="*/ 0 w 809896"/>
                <a:gd name="connsiteY86" fmla="*/ 322252 h 736266"/>
                <a:gd name="connsiteX87" fmla="*/ 75226 w 809896"/>
                <a:gd name="connsiteY87" fmla="*/ 318441 h 736266"/>
                <a:gd name="connsiteX88" fmla="*/ 653767 w 809896"/>
                <a:gd name="connsiteY88" fmla="*/ 42822 h 736266"/>
                <a:gd name="connsiteX89" fmla="*/ 636044 w 809896"/>
                <a:gd name="connsiteY89" fmla="*/ 0 h 736266"/>
                <a:gd name="connsiteX90" fmla="*/ 640480 w 809896"/>
                <a:gd name="connsiteY90" fmla="*/ 0 h 736266"/>
                <a:gd name="connsiteX91" fmla="*/ 627126 w 809896"/>
                <a:gd name="connsiteY91" fmla="*/ 16179 h 736266"/>
                <a:gd name="connsiteX92" fmla="*/ 71379 w 809896"/>
                <a:gd name="connsiteY92" fmla="*/ 280931 h 736266"/>
                <a:gd name="connsiteX93" fmla="*/ 0 w 809896"/>
                <a:gd name="connsiteY93" fmla="*/ 284547 h 736266"/>
                <a:gd name="connsiteX94" fmla="*/ 0 w 809896"/>
                <a:gd name="connsiteY94" fmla="*/ 281098 h 736266"/>
                <a:gd name="connsiteX95" fmla="*/ 71030 w 809896"/>
                <a:gd name="connsiteY95" fmla="*/ 277500 h 736266"/>
                <a:gd name="connsiteX96" fmla="*/ 624695 w 809896"/>
                <a:gd name="connsiteY96" fmla="*/ 13749 h 736266"/>
                <a:gd name="connsiteX97" fmla="*/ 576996 w 809896"/>
                <a:gd name="connsiteY97" fmla="*/ 0 h 736266"/>
                <a:gd name="connsiteX98" fmla="*/ 582435 w 809896"/>
                <a:gd name="connsiteY98" fmla="*/ 0 h 736266"/>
                <a:gd name="connsiteX99" fmla="*/ 468074 w 809896"/>
                <a:gd name="connsiteY99" fmla="*/ 94396 h 736266"/>
                <a:gd name="connsiteX100" fmla="*/ 67184 w 809896"/>
                <a:gd name="connsiteY100" fmla="*/ 239991 h 736266"/>
                <a:gd name="connsiteX101" fmla="*/ 0 w 809896"/>
                <a:gd name="connsiteY101" fmla="*/ 243395 h 736266"/>
                <a:gd name="connsiteX102" fmla="*/ 0 w 809896"/>
                <a:gd name="connsiteY102" fmla="*/ 239945 h 736266"/>
                <a:gd name="connsiteX103" fmla="*/ 66822 w 809896"/>
                <a:gd name="connsiteY103" fmla="*/ 236559 h 736266"/>
                <a:gd name="connsiteX104" fmla="*/ 466121 w 809896"/>
                <a:gd name="connsiteY104" fmla="*/ 91521 h 7362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Lst>
              <a:rect l="l" t="t" r="r" b="b"/>
              <a:pathLst>
                <a:path w="809896" h="736266">
                  <a:moveTo>
                    <a:pt x="809896" y="451093"/>
                  </a:moveTo>
                  <a:lnTo>
                    <a:pt x="809896" y="455203"/>
                  </a:lnTo>
                  <a:lnTo>
                    <a:pt x="744513" y="504096"/>
                  </a:lnTo>
                  <a:cubicBezTo>
                    <a:pt x="562067" y="627355"/>
                    <a:pt x="348374" y="707876"/>
                    <a:pt x="117800" y="731292"/>
                  </a:cubicBezTo>
                  <a:lnTo>
                    <a:pt x="19298" y="736266"/>
                  </a:lnTo>
                  <a:lnTo>
                    <a:pt x="17094" y="732998"/>
                  </a:lnTo>
                  <a:lnTo>
                    <a:pt x="113438" y="728304"/>
                  </a:lnTo>
                  <a:cubicBezTo>
                    <a:pt x="337813" y="706318"/>
                    <a:pt x="550580" y="630008"/>
                    <a:pt x="736255" y="505785"/>
                  </a:cubicBezTo>
                  <a:close/>
                  <a:moveTo>
                    <a:pt x="809896" y="398843"/>
                  </a:moveTo>
                  <a:lnTo>
                    <a:pt x="809896" y="403131"/>
                  </a:lnTo>
                  <a:lnTo>
                    <a:pt x="720987" y="469659"/>
                  </a:lnTo>
                  <a:cubicBezTo>
                    <a:pt x="543985" y="589342"/>
                    <a:pt x="336775" y="667582"/>
                    <a:pt x="113398" y="690337"/>
                  </a:cubicBezTo>
                  <a:lnTo>
                    <a:pt x="5351" y="695811"/>
                  </a:lnTo>
                  <a:lnTo>
                    <a:pt x="4662" y="692397"/>
                  </a:lnTo>
                  <a:lnTo>
                    <a:pt x="113050" y="686906"/>
                  </a:lnTo>
                  <a:cubicBezTo>
                    <a:pt x="335852" y="664211"/>
                    <a:pt x="542526" y="586176"/>
                    <a:pt x="719068" y="466805"/>
                  </a:cubicBezTo>
                  <a:close/>
                  <a:moveTo>
                    <a:pt x="809896" y="345115"/>
                  </a:moveTo>
                  <a:lnTo>
                    <a:pt x="809896" y="349810"/>
                  </a:lnTo>
                  <a:lnTo>
                    <a:pt x="797304" y="361256"/>
                  </a:lnTo>
                  <a:cubicBezTo>
                    <a:pt x="606178" y="519053"/>
                    <a:pt x="368975" y="622936"/>
                    <a:pt x="109203" y="649397"/>
                  </a:cubicBezTo>
                  <a:lnTo>
                    <a:pt x="0" y="654929"/>
                  </a:lnTo>
                  <a:lnTo>
                    <a:pt x="0" y="651479"/>
                  </a:lnTo>
                  <a:lnTo>
                    <a:pt x="108841" y="645965"/>
                  </a:lnTo>
                  <a:cubicBezTo>
                    <a:pt x="367902" y="619573"/>
                    <a:pt x="604469" y="515959"/>
                    <a:pt x="795087" y="358577"/>
                  </a:cubicBezTo>
                  <a:close/>
                  <a:moveTo>
                    <a:pt x="809896" y="289615"/>
                  </a:moveTo>
                  <a:lnTo>
                    <a:pt x="809896" y="294254"/>
                  </a:lnTo>
                  <a:lnTo>
                    <a:pt x="771125" y="329500"/>
                  </a:lnTo>
                  <a:cubicBezTo>
                    <a:pt x="586097" y="482265"/>
                    <a:pt x="356465" y="582838"/>
                    <a:pt x="104995" y="608456"/>
                  </a:cubicBezTo>
                  <a:lnTo>
                    <a:pt x="0" y="613775"/>
                  </a:lnTo>
                  <a:lnTo>
                    <a:pt x="0" y="610327"/>
                  </a:lnTo>
                  <a:lnTo>
                    <a:pt x="104646" y="605025"/>
                  </a:lnTo>
                  <a:cubicBezTo>
                    <a:pt x="355427" y="579479"/>
                    <a:pt x="584425" y="479187"/>
                    <a:pt x="768941" y="326846"/>
                  </a:cubicBezTo>
                  <a:close/>
                  <a:moveTo>
                    <a:pt x="809896" y="234059"/>
                  </a:moveTo>
                  <a:lnTo>
                    <a:pt x="809896" y="238754"/>
                  </a:lnTo>
                  <a:lnTo>
                    <a:pt x="744979" y="297767"/>
                  </a:lnTo>
                  <a:cubicBezTo>
                    <a:pt x="566053" y="445492"/>
                    <a:pt x="343990" y="542744"/>
                    <a:pt x="100799" y="567515"/>
                  </a:cubicBezTo>
                  <a:lnTo>
                    <a:pt x="0" y="572622"/>
                  </a:lnTo>
                  <a:lnTo>
                    <a:pt x="0" y="569172"/>
                  </a:lnTo>
                  <a:lnTo>
                    <a:pt x="100438" y="564084"/>
                  </a:lnTo>
                  <a:cubicBezTo>
                    <a:pt x="342917" y="539380"/>
                    <a:pt x="564343" y="442397"/>
                    <a:pt x="742762" y="295088"/>
                  </a:cubicBezTo>
                  <a:close/>
                  <a:moveTo>
                    <a:pt x="809896" y="176519"/>
                  </a:moveTo>
                  <a:lnTo>
                    <a:pt x="809896" y="181622"/>
                  </a:lnTo>
                  <a:lnTo>
                    <a:pt x="801644" y="190700"/>
                  </a:lnTo>
                  <a:cubicBezTo>
                    <a:pt x="616901" y="375444"/>
                    <a:pt x="370628" y="498658"/>
                    <a:pt x="96591" y="526575"/>
                  </a:cubicBezTo>
                  <a:lnTo>
                    <a:pt x="0" y="531468"/>
                  </a:lnTo>
                  <a:lnTo>
                    <a:pt x="0" y="528020"/>
                  </a:lnTo>
                  <a:lnTo>
                    <a:pt x="96242" y="523144"/>
                  </a:lnTo>
                  <a:cubicBezTo>
                    <a:pt x="369476" y="495311"/>
                    <a:pt x="615020" y="372465"/>
                    <a:pt x="799214" y="188270"/>
                  </a:cubicBezTo>
                  <a:close/>
                  <a:moveTo>
                    <a:pt x="805735" y="119981"/>
                  </a:moveTo>
                  <a:lnTo>
                    <a:pt x="806589" y="124208"/>
                  </a:lnTo>
                  <a:lnTo>
                    <a:pt x="772572" y="161628"/>
                  </a:lnTo>
                  <a:cubicBezTo>
                    <a:pt x="594354" y="339848"/>
                    <a:pt x="356774" y="458705"/>
                    <a:pt x="92396" y="485635"/>
                  </a:cubicBezTo>
                  <a:lnTo>
                    <a:pt x="0" y="490316"/>
                  </a:lnTo>
                  <a:lnTo>
                    <a:pt x="0" y="486865"/>
                  </a:lnTo>
                  <a:lnTo>
                    <a:pt x="92034" y="482202"/>
                  </a:lnTo>
                  <a:cubicBezTo>
                    <a:pt x="355582" y="455352"/>
                    <a:pt x="592435" y="336848"/>
                    <a:pt x="770113" y="159168"/>
                  </a:cubicBezTo>
                  <a:close/>
                  <a:moveTo>
                    <a:pt x="791353" y="74750"/>
                  </a:moveTo>
                  <a:lnTo>
                    <a:pt x="793329" y="77680"/>
                  </a:lnTo>
                  <a:lnTo>
                    <a:pt x="743471" y="132526"/>
                  </a:lnTo>
                  <a:cubicBezTo>
                    <a:pt x="571769" y="304230"/>
                    <a:pt x="342880" y="418747"/>
                    <a:pt x="88187" y="444693"/>
                  </a:cubicBezTo>
                  <a:lnTo>
                    <a:pt x="0" y="449161"/>
                  </a:lnTo>
                  <a:lnTo>
                    <a:pt x="0" y="445713"/>
                  </a:lnTo>
                  <a:lnTo>
                    <a:pt x="87838" y="441263"/>
                  </a:lnTo>
                  <a:cubicBezTo>
                    <a:pt x="341727" y="415400"/>
                    <a:pt x="569887" y="301251"/>
                    <a:pt x="741041" y="130096"/>
                  </a:cubicBezTo>
                  <a:close/>
                  <a:moveTo>
                    <a:pt x="767229" y="40174"/>
                  </a:moveTo>
                  <a:lnTo>
                    <a:pt x="768718" y="41178"/>
                  </a:lnTo>
                  <a:lnTo>
                    <a:pt x="769695" y="42626"/>
                  </a:lnTo>
                  <a:lnTo>
                    <a:pt x="714400" y="103454"/>
                  </a:lnTo>
                  <a:cubicBezTo>
                    <a:pt x="549222" y="268634"/>
                    <a:pt x="329025" y="378795"/>
                    <a:pt x="83992" y="403754"/>
                  </a:cubicBezTo>
                  <a:lnTo>
                    <a:pt x="0" y="408009"/>
                  </a:lnTo>
                  <a:lnTo>
                    <a:pt x="0" y="404559"/>
                  </a:lnTo>
                  <a:lnTo>
                    <a:pt x="83630" y="400322"/>
                  </a:lnTo>
                  <a:cubicBezTo>
                    <a:pt x="327833" y="375442"/>
                    <a:pt x="547302" y="265634"/>
                    <a:pt x="711940" y="100995"/>
                  </a:cubicBezTo>
                  <a:close/>
                  <a:moveTo>
                    <a:pt x="729867" y="14983"/>
                  </a:moveTo>
                  <a:lnTo>
                    <a:pt x="732717" y="16905"/>
                  </a:lnTo>
                  <a:lnTo>
                    <a:pt x="685299" y="74353"/>
                  </a:lnTo>
                  <a:cubicBezTo>
                    <a:pt x="526637" y="233016"/>
                    <a:pt x="315131" y="338836"/>
                    <a:pt x="79784" y="362812"/>
                  </a:cubicBezTo>
                  <a:lnTo>
                    <a:pt x="0" y="366854"/>
                  </a:lnTo>
                  <a:lnTo>
                    <a:pt x="0" y="363406"/>
                  </a:lnTo>
                  <a:lnTo>
                    <a:pt x="79435" y="359381"/>
                  </a:lnTo>
                  <a:cubicBezTo>
                    <a:pt x="313979" y="335489"/>
                    <a:pt x="524755" y="230038"/>
                    <a:pt x="682868" y="71923"/>
                  </a:cubicBezTo>
                  <a:close/>
                  <a:moveTo>
                    <a:pt x="686284" y="3428"/>
                  </a:moveTo>
                  <a:lnTo>
                    <a:pt x="690132" y="4205"/>
                  </a:lnTo>
                  <a:lnTo>
                    <a:pt x="656227" y="45281"/>
                  </a:lnTo>
                  <a:cubicBezTo>
                    <a:pt x="504089" y="197420"/>
                    <a:pt x="301276" y="298884"/>
                    <a:pt x="75587" y="321872"/>
                  </a:cubicBezTo>
                  <a:lnTo>
                    <a:pt x="0" y="325702"/>
                  </a:lnTo>
                  <a:lnTo>
                    <a:pt x="0" y="322252"/>
                  </a:lnTo>
                  <a:lnTo>
                    <a:pt x="75226" y="318441"/>
                  </a:lnTo>
                  <a:cubicBezTo>
                    <a:pt x="300084" y="295532"/>
                    <a:pt x="502170" y="194421"/>
                    <a:pt x="653767" y="42822"/>
                  </a:cubicBezTo>
                  <a:close/>
                  <a:moveTo>
                    <a:pt x="636044" y="0"/>
                  </a:moveTo>
                  <a:lnTo>
                    <a:pt x="640480" y="0"/>
                  </a:lnTo>
                  <a:lnTo>
                    <a:pt x="627126" y="16179"/>
                  </a:lnTo>
                  <a:cubicBezTo>
                    <a:pt x="481504" y="161802"/>
                    <a:pt x="287383" y="258925"/>
                    <a:pt x="71379" y="280931"/>
                  </a:cubicBezTo>
                  <a:lnTo>
                    <a:pt x="0" y="284547"/>
                  </a:lnTo>
                  <a:lnTo>
                    <a:pt x="0" y="281098"/>
                  </a:lnTo>
                  <a:lnTo>
                    <a:pt x="71030" y="277500"/>
                  </a:lnTo>
                  <a:cubicBezTo>
                    <a:pt x="286230" y="255578"/>
                    <a:pt x="479622" y="158824"/>
                    <a:pt x="624695" y="13749"/>
                  </a:cubicBezTo>
                  <a:close/>
                  <a:moveTo>
                    <a:pt x="576996" y="0"/>
                  </a:moveTo>
                  <a:lnTo>
                    <a:pt x="582435" y="0"/>
                  </a:lnTo>
                  <a:lnTo>
                    <a:pt x="468074" y="94396"/>
                  </a:lnTo>
                  <a:cubicBezTo>
                    <a:pt x="351290" y="173359"/>
                    <a:pt x="214572" y="224978"/>
                    <a:pt x="67184" y="239991"/>
                  </a:cubicBezTo>
                  <a:lnTo>
                    <a:pt x="0" y="243395"/>
                  </a:lnTo>
                  <a:lnTo>
                    <a:pt x="0" y="239945"/>
                  </a:lnTo>
                  <a:lnTo>
                    <a:pt x="66822" y="236559"/>
                  </a:lnTo>
                  <a:cubicBezTo>
                    <a:pt x="213618" y="221603"/>
                    <a:pt x="349795" y="170180"/>
                    <a:pt x="466121" y="91521"/>
                  </a:cubicBezTo>
                  <a:close/>
                </a:path>
              </a:pathLst>
            </a:custGeom>
            <a:solidFill>
              <a:schemeClr val="bg2"/>
            </a:solidFill>
            <a:ln w="7892" cap="flat">
              <a:noFill/>
              <a:prstDash val="solid"/>
              <a:miter/>
            </a:ln>
          </p:spPr>
          <p:txBody>
            <a:bodyPr rtlCol="0" anchor="ctr"/>
            <a:lstStyle/>
            <a:p>
              <a:endParaRPr lang="en-US"/>
            </a:p>
          </p:txBody>
        </p:sp>
        <p:sp>
          <p:nvSpPr>
            <p:cNvPr id="10" name="Freeform 9">
              <a:extLst>
                <a:ext uri="{FF2B5EF4-FFF2-40B4-BE49-F238E27FC236}">
                  <a16:creationId xmlns:a16="http://schemas.microsoft.com/office/drawing/2014/main" id="{1051CF78-2C2E-1DCF-C836-2A6B98C87B16}"/>
                </a:ext>
              </a:extLst>
            </p:cNvPr>
            <p:cNvSpPr/>
            <p:nvPr/>
          </p:nvSpPr>
          <p:spPr>
            <a:xfrm>
              <a:off x="454663" y="4336436"/>
              <a:ext cx="1206767" cy="1207647"/>
            </a:xfrm>
            <a:custGeom>
              <a:avLst/>
              <a:gdLst>
                <a:gd name="connsiteX0" fmla="*/ 2210 w 1206767"/>
                <a:gd name="connsiteY0" fmla="*/ 433640 h 1207647"/>
                <a:gd name="connsiteX1" fmla="*/ 773127 w 1206767"/>
                <a:gd name="connsiteY1" fmla="*/ 1204557 h 1207647"/>
                <a:gd name="connsiteX2" fmla="*/ 772971 w 1206767"/>
                <a:gd name="connsiteY2" fmla="*/ 1207647 h 1207647"/>
                <a:gd name="connsiteX3" fmla="*/ 769942 w 1206767"/>
                <a:gd name="connsiteY3" fmla="*/ 1207647 h 1207647"/>
                <a:gd name="connsiteX4" fmla="*/ 770098 w 1206767"/>
                <a:gd name="connsiteY4" fmla="*/ 1204557 h 1207647"/>
                <a:gd name="connsiteX5" fmla="*/ 2210 w 1206767"/>
                <a:gd name="connsiteY5" fmla="*/ 436669 h 1207647"/>
                <a:gd name="connsiteX6" fmla="*/ 0 w 1206767"/>
                <a:gd name="connsiteY6" fmla="*/ 436781 h 1207647"/>
                <a:gd name="connsiteX7" fmla="*/ 0 w 1206767"/>
                <a:gd name="connsiteY7" fmla="*/ 433752 h 1207647"/>
                <a:gd name="connsiteX8" fmla="*/ 2210 w 1206767"/>
                <a:gd name="connsiteY8" fmla="*/ 397503 h 1207647"/>
                <a:gd name="connsiteX9" fmla="*/ 809263 w 1206767"/>
                <a:gd name="connsiteY9" fmla="*/ 1204557 h 1207647"/>
                <a:gd name="connsiteX10" fmla="*/ 809107 w 1206767"/>
                <a:gd name="connsiteY10" fmla="*/ 1207647 h 1207647"/>
                <a:gd name="connsiteX11" fmla="*/ 806079 w 1206767"/>
                <a:gd name="connsiteY11" fmla="*/ 1207647 h 1207647"/>
                <a:gd name="connsiteX12" fmla="*/ 806235 w 1206767"/>
                <a:gd name="connsiteY12" fmla="*/ 1204557 h 1207647"/>
                <a:gd name="connsiteX13" fmla="*/ 2210 w 1206767"/>
                <a:gd name="connsiteY13" fmla="*/ 400532 h 1207647"/>
                <a:gd name="connsiteX14" fmla="*/ 0 w 1206767"/>
                <a:gd name="connsiteY14" fmla="*/ 400644 h 1207647"/>
                <a:gd name="connsiteX15" fmla="*/ 0 w 1206767"/>
                <a:gd name="connsiteY15" fmla="*/ 397615 h 1207647"/>
                <a:gd name="connsiteX16" fmla="*/ 2211 w 1206767"/>
                <a:gd name="connsiteY16" fmla="*/ 361367 h 1207647"/>
                <a:gd name="connsiteX17" fmla="*/ 845401 w 1206767"/>
                <a:gd name="connsiteY17" fmla="*/ 1204557 h 1207647"/>
                <a:gd name="connsiteX18" fmla="*/ 845245 w 1206767"/>
                <a:gd name="connsiteY18" fmla="*/ 1207647 h 1207647"/>
                <a:gd name="connsiteX19" fmla="*/ 842215 w 1206767"/>
                <a:gd name="connsiteY19" fmla="*/ 1207647 h 1207647"/>
                <a:gd name="connsiteX20" fmla="*/ 842372 w 1206767"/>
                <a:gd name="connsiteY20" fmla="*/ 1204557 h 1207647"/>
                <a:gd name="connsiteX21" fmla="*/ 2211 w 1206767"/>
                <a:gd name="connsiteY21" fmla="*/ 364396 h 1207647"/>
                <a:gd name="connsiteX22" fmla="*/ 0 w 1206767"/>
                <a:gd name="connsiteY22" fmla="*/ 364508 h 1207647"/>
                <a:gd name="connsiteX23" fmla="*/ 0 w 1206767"/>
                <a:gd name="connsiteY23" fmla="*/ 361479 h 1207647"/>
                <a:gd name="connsiteX24" fmla="*/ 2211 w 1206767"/>
                <a:gd name="connsiteY24" fmla="*/ 325230 h 1207647"/>
                <a:gd name="connsiteX25" fmla="*/ 881537 w 1206767"/>
                <a:gd name="connsiteY25" fmla="*/ 1204557 h 1207647"/>
                <a:gd name="connsiteX26" fmla="*/ 881381 w 1206767"/>
                <a:gd name="connsiteY26" fmla="*/ 1207647 h 1207647"/>
                <a:gd name="connsiteX27" fmla="*/ 878353 w 1206767"/>
                <a:gd name="connsiteY27" fmla="*/ 1207647 h 1207647"/>
                <a:gd name="connsiteX28" fmla="*/ 878509 w 1206767"/>
                <a:gd name="connsiteY28" fmla="*/ 1204557 h 1207647"/>
                <a:gd name="connsiteX29" fmla="*/ 2211 w 1206767"/>
                <a:gd name="connsiteY29" fmla="*/ 328259 h 1207647"/>
                <a:gd name="connsiteX30" fmla="*/ 0 w 1206767"/>
                <a:gd name="connsiteY30" fmla="*/ 328371 h 1207647"/>
                <a:gd name="connsiteX31" fmla="*/ 0 w 1206767"/>
                <a:gd name="connsiteY31" fmla="*/ 325342 h 1207647"/>
                <a:gd name="connsiteX32" fmla="*/ 2210 w 1206767"/>
                <a:gd name="connsiteY32" fmla="*/ 289093 h 1207647"/>
                <a:gd name="connsiteX33" fmla="*/ 917674 w 1206767"/>
                <a:gd name="connsiteY33" fmla="*/ 1204557 h 1207647"/>
                <a:gd name="connsiteX34" fmla="*/ 917518 w 1206767"/>
                <a:gd name="connsiteY34" fmla="*/ 1207647 h 1207647"/>
                <a:gd name="connsiteX35" fmla="*/ 914489 w 1206767"/>
                <a:gd name="connsiteY35" fmla="*/ 1207647 h 1207647"/>
                <a:gd name="connsiteX36" fmla="*/ 914645 w 1206767"/>
                <a:gd name="connsiteY36" fmla="*/ 1204557 h 1207647"/>
                <a:gd name="connsiteX37" fmla="*/ 2210 w 1206767"/>
                <a:gd name="connsiteY37" fmla="*/ 292122 h 1207647"/>
                <a:gd name="connsiteX38" fmla="*/ 0 w 1206767"/>
                <a:gd name="connsiteY38" fmla="*/ 292234 h 1207647"/>
                <a:gd name="connsiteX39" fmla="*/ 0 w 1206767"/>
                <a:gd name="connsiteY39" fmla="*/ 289205 h 1207647"/>
                <a:gd name="connsiteX40" fmla="*/ 2210 w 1206767"/>
                <a:gd name="connsiteY40" fmla="*/ 252957 h 1207647"/>
                <a:gd name="connsiteX41" fmla="*/ 953810 w 1206767"/>
                <a:gd name="connsiteY41" fmla="*/ 1204557 h 1207647"/>
                <a:gd name="connsiteX42" fmla="*/ 953653 w 1206767"/>
                <a:gd name="connsiteY42" fmla="*/ 1207647 h 1207647"/>
                <a:gd name="connsiteX43" fmla="*/ 950625 w 1206767"/>
                <a:gd name="connsiteY43" fmla="*/ 1207647 h 1207647"/>
                <a:gd name="connsiteX44" fmla="*/ 950781 w 1206767"/>
                <a:gd name="connsiteY44" fmla="*/ 1204557 h 1207647"/>
                <a:gd name="connsiteX45" fmla="*/ 2210 w 1206767"/>
                <a:gd name="connsiteY45" fmla="*/ 255986 h 1207647"/>
                <a:gd name="connsiteX46" fmla="*/ 0 w 1206767"/>
                <a:gd name="connsiteY46" fmla="*/ 256098 h 1207647"/>
                <a:gd name="connsiteX47" fmla="*/ 0 w 1206767"/>
                <a:gd name="connsiteY47" fmla="*/ 253069 h 1207647"/>
                <a:gd name="connsiteX48" fmla="*/ 2211 w 1206767"/>
                <a:gd name="connsiteY48" fmla="*/ 216820 h 1207647"/>
                <a:gd name="connsiteX49" fmla="*/ 989947 w 1206767"/>
                <a:gd name="connsiteY49" fmla="*/ 1204557 h 1207647"/>
                <a:gd name="connsiteX50" fmla="*/ 989791 w 1206767"/>
                <a:gd name="connsiteY50" fmla="*/ 1207647 h 1207647"/>
                <a:gd name="connsiteX51" fmla="*/ 986763 w 1206767"/>
                <a:gd name="connsiteY51" fmla="*/ 1207647 h 1207647"/>
                <a:gd name="connsiteX52" fmla="*/ 986919 w 1206767"/>
                <a:gd name="connsiteY52" fmla="*/ 1204557 h 1207647"/>
                <a:gd name="connsiteX53" fmla="*/ 2211 w 1206767"/>
                <a:gd name="connsiteY53" fmla="*/ 219849 h 1207647"/>
                <a:gd name="connsiteX54" fmla="*/ 0 w 1206767"/>
                <a:gd name="connsiteY54" fmla="*/ 219961 h 1207647"/>
                <a:gd name="connsiteX55" fmla="*/ 0 w 1206767"/>
                <a:gd name="connsiteY55" fmla="*/ 216932 h 1207647"/>
                <a:gd name="connsiteX56" fmla="*/ 2210 w 1206767"/>
                <a:gd name="connsiteY56" fmla="*/ 180683 h 1207647"/>
                <a:gd name="connsiteX57" fmla="*/ 1026084 w 1206767"/>
                <a:gd name="connsiteY57" fmla="*/ 1204557 h 1207647"/>
                <a:gd name="connsiteX58" fmla="*/ 1025928 w 1206767"/>
                <a:gd name="connsiteY58" fmla="*/ 1207647 h 1207647"/>
                <a:gd name="connsiteX59" fmla="*/ 1022899 w 1206767"/>
                <a:gd name="connsiteY59" fmla="*/ 1207647 h 1207647"/>
                <a:gd name="connsiteX60" fmla="*/ 1023055 w 1206767"/>
                <a:gd name="connsiteY60" fmla="*/ 1204557 h 1207647"/>
                <a:gd name="connsiteX61" fmla="*/ 2210 w 1206767"/>
                <a:gd name="connsiteY61" fmla="*/ 183712 h 1207647"/>
                <a:gd name="connsiteX62" fmla="*/ 0 w 1206767"/>
                <a:gd name="connsiteY62" fmla="*/ 183824 h 1207647"/>
                <a:gd name="connsiteX63" fmla="*/ 0 w 1206767"/>
                <a:gd name="connsiteY63" fmla="*/ 180795 h 1207647"/>
                <a:gd name="connsiteX64" fmla="*/ 2210 w 1206767"/>
                <a:gd name="connsiteY64" fmla="*/ 144546 h 1207647"/>
                <a:gd name="connsiteX65" fmla="*/ 1062220 w 1206767"/>
                <a:gd name="connsiteY65" fmla="*/ 1204557 h 1207647"/>
                <a:gd name="connsiteX66" fmla="*/ 1062064 w 1206767"/>
                <a:gd name="connsiteY66" fmla="*/ 1207647 h 1207647"/>
                <a:gd name="connsiteX67" fmla="*/ 1059036 w 1206767"/>
                <a:gd name="connsiteY67" fmla="*/ 1207647 h 1207647"/>
                <a:gd name="connsiteX68" fmla="*/ 1059192 w 1206767"/>
                <a:gd name="connsiteY68" fmla="*/ 1204557 h 1207647"/>
                <a:gd name="connsiteX69" fmla="*/ 2210 w 1206767"/>
                <a:gd name="connsiteY69" fmla="*/ 147575 h 1207647"/>
                <a:gd name="connsiteX70" fmla="*/ 0 w 1206767"/>
                <a:gd name="connsiteY70" fmla="*/ 147687 h 1207647"/>
                <a:gd name="connsiteX71" fmla="*/ 0 w 1206767"/>
                <a:gd name="connsiteY71" fmla="*/ 144658 h 1207647"/>
                <a:gd name="connsiteX72" fmla="*/ 2211 w 1206767"/>
                <a:gd name="connsiteY72" fmla="*/ 108410 h 1207647"/>
                <a:gd name="connsiteX73" fmla="*/ 1098358 w 1206767"/>
                <a:gd name="connsiteY73" fmla="*/ 1204557 h 1207647"/>
                <a:gd name="connsiteX74" fmla="*/ 1098202 w 1206767"/>
                <a:gd name="connsiteY74" fmla="*/ 1207647 h 1207647"/>
                <a:gd name="connsiteX75" fmla="*/ 1095173 w 1206767"/>
                <a:gd name="connsiteY75" fmla="*/ 1207647 h 1207647"/>
                <a:gd name="connsiteX76" fmla="*/ 1095329 w 1206767"/>
                <a:gd name="connsiteY76" fmla="*/ 1204557 h 1207647"/>
                <a:gd name="connsiteX77" fmla="*/ 2211 w 1206767"/>
                <a:gd name="connsiteY77" fmla="*/ 111439 h 1207647"/>
                <a:gd name="connsiteX78" fmla="*/ 0 w 1206767"/>
                <a:gd name="connsiteY78" fmla="*/ 111551 h 1207647"/>
                <a:gd name="connsiteX79" fmla="*/ 0 w 1206767"/>
                <a:gd name="connsiteY79" fmla="*/ 108522 h 1207647"/>
                <a:gd name="connsiteX80" fmla="*/ 2211 w 1206767"/>
                <a:gd name="connsiteY80" fmla="*/ 72273 h 1207647"/>
                <a:gd name="connsiteX81" fmla="*/ 1134494 w 1206767"/>
                <a:gd name="connsiteY81" fmla="*/ 1204557 h 1207647"/>
                <a:gd name="connsiteX82" fmla="*/ 1134338 w 1206767"/>
                <a:gd name="connsiteY82" fmla="*/ 1207647 h 1207647"/>
                <a:gd name="connsiteX83" fmla="*/ 1131308 w 1206767"/>
                <a:gd name="connsiteY83" fmla="*/ 1207647 h 1207647"/>
                <a:gd name="connsiteX84" fmla="*/ 1131465 w 1206767"/>
                <a:gd name="connsiteY84" fmla="*/ 1204557 h 1207647"/>
                <a:gd name="connsiteX85" fmla="*/ 2211 w 1206767"/>
                <a:gd name="connsiteY85" fmla="*/ 75302 h 1207647"/>
                <a:gd name="connsiteX86" fmla="*/ 0 w 1206767"/>
                <a:gd name="connsiteY86" fmla="*/ 75414 h 1207647"/>
                <a:gd name="connsiteX87" fmla="*/ 0 w 1206767"/>
                <a:gd name="connsiteY87" fmla="*/ 72385 h 1207647"/>
                <a:gd name="connsiteX88" fmla="*/ 2210 w 1206767"/>
                <a:gd name="connsiteY88" fmla="*/ 36136 h 1207647"/>
                <a:gd name="connsiteX89" fmla="*/ 1170631 w 1206767"/>
                <a:gd name="connsiteY89" fmla="*/ 1204557 h 1207647"/>
                <a:gd name="connsiteX90" fmla="*/ 1170475 w 1206767"/>
                <a:gd name="connsiteY90" fmla="*/ 1207647 h 1207647"/>
                <a:gd name="connsiteX91" fmla="*/ 1167446 w 1206767"/>
                <a:gd name="connsiteY91" fmla="*/ 1207647 h 1207647"/>
                <a:gd name="connsiteX92" fmla="*/ 1167602 w 1206767"/>
                <a:gd name="connsiteY92" fmla="*/ 1204557 h 1207647"/>
                <a:gd name="connsiteX93" fmla="*/ 2210 w 1206767"/>
                <a:gd name="connsiteY93" fmla="*/ 39165 h 1207647"/>
                <a:gd name="connsiteX94" fmla="*/ 0 w 1206767"/>
                <a:gd name="connsiteY94" fmla="*/ 39277 h 1207647"/>
                <a:gd name="connsiteX95" fmla="*/ 0 w 1206767"/>
                <a:gd name="connsiteY95" fmla="*/ 36248 h 1207647"/>
                <a:gd name="connsiteX96" fmla="*/ 2210 w 1206767"/>
                <a:gd name="connsiteY96" fmla="*/ 0 h 1207647"/>
                <a:gd name="connsiteX97" fmla="*/ 1206767 w 1206767"/>
                <a:gd name="connsiteY97" fmla="*/ 1204557 h 1207647"/>
                <a:gd name="connsiteX98" fmla="*/ 1206611 w 1206767"/>
                <a:gd name="connsiteY98" fmla="*/ 1207647 h 1207647"/>
                <a:gd name="connsiteX99" fmla="*/ 1203588 w 1206767"/>
                <a:gd name="connsiteY99" fmla="*/ 1207647 h 1207647"/>
                <a:gd name="connsiteX100" fmla="*/ 1203738 w 1206767"/>
                <a:gd name="connsiteY100" fmla="*/ 1204557 h 1207647"/>
                <a:gd name="connsiteX101" fmla="*/ 851801 w 1206767"/>
                <a:gd name="connsiteY101" fmla="*/ 354966 h 1207647"/>
                <a:gd name="connsiteX102" fmla="*/ 2210 w 1206767"/>
                <a:gd name="connsiteY102" fmla="*/ 3029 h 1207647"/>
                <a:gd name="connsiteX103" fmla="*/ 0 w 1206767"/>
                <a:gd name="connsiteY103" fmla="*/ 3137 h 1207647"/>
                <a:gd name="connsiteX104" fmla="*/ 0 w 1206767"/>
                <a:gd name="connsiteY104" fmla="*/ 112 h 12076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Lst>
              <a:rect l="l" t="t" r="r" b="b"/>
              <a:pathLst>
                <a:path w="1206767" h="1207647">
                  <a:moveTo>
                    <a:pt x="2210" y="433640"/>
                  </a:moveTo>
                  <a:cubicBezTo>
                    <a:pt x="427316" y="433640"/>
                    <a:pt x="773127" y="779451"/>
                    <a:pt x="773127" y="1204557"/>
                  </a:cubicBezTo>
                  <a:lnTo>
                    <a:pt x="772971" y="1207647"/>
                  </a:lnTo>
                  <a:lnTo>
                    <a:pt x="769942" y="1207647"/>
                  </a:lnTo>
                  <a:lnTo>
                    <a:pt x="770098" y="1204557"/>
                  </a:lnTo>
                  <a:cubicBezTo>
                    <a:pt x="770098" y="781172"/>
                    <a:pt x="425664" y="436669"/>
                    <a:pt x="2210" y="436669"/>
                  </a:cubicBezTo>
                  <a:lnTo>
                    <a:pt x="0" y="436781"/>
                  </a:lnTo>
                  <a:lnTo>
                    <a:pt x="0" y="433752"/>
                  </a:lnTo>
                  <a:close/>
                  <a:moveTo>
                    <a:pt x="2210" y="397503"/>
                  </a:moveTo>
                  <a:cubicBezTo>
                    <a:pt x="447208" y="397503"/>
                    <a:pt x="809263" y="759559"/>
                    <a:pt x="809263" y="1204557"/>
                  </a:cubicBezTo>
                  <a:lnTo>
                    <a:pt x="809107" y="1207647"/>
                  </a:lnTo>
                  <a:lnTo>
                    <a:pt x="806079" y="1207647"/>
                  </a:lnTo>
                  <a:lnTo>
                    <a:pt x="806235" y="1204557"/>
                  </a:lnTo>
                  <a:cubicBezTo>
                    <a:pt x="806235" y="761210"/>
                    <a:pt x="445556" y="400532"/>
                    <a:pt x="2210" y="400532"/>
                  </a:cubicBezTo>
                  <a:lnTo>
                    <a:pt x="0" y="400644"/>
                  </a:lnTo>
                  <a:lnTo>
                    <a:pt x="0" y="397615"/>
                  </a:lnTo>
                  <a:close/>
                  <a:moveTo>
                    <a:pt x="2211" y="361367"/>
                  </a:moveTo>
                  <a:cubicBezTo>
                    <a:pt x="467170" y="361367"/>
                    <a:pt x="845401" y="739598"/>
                    <a:pt x="845401" y="1204557"/>
                  </a:cubicBezTo>
                  <a:lnTo>
                    <a:pt x="845245" y="1207647"/>
                  </a:lnTo>
                  <a:lnTo>
                    <a:pt x="842215" y="1207647"/>
                  </a:lnTo>
                  <a:lnTo>
                    <a:pt x="842372" y="1204557"/>
                  </a:lnTo>
                  <a:cubicBezTo>
                    <a:pt x="842372" y="741319"/>
                    <a:pt x="465518" y="364396"/>
                    <a:pt x="2211" y="364396"/>
                  </a:cubicBezTo>
                  <a:lnTo>
                    <a:pt x="0" y="364508"/>
                  </a:lnTo>
                  <a:lnTo>
                    <a:pt x="0" y="361479"/>
                  </a:lnTo>
                  <a:close/>
                  <a:moveTo>
                    <a:pt x="2211" y="325230"/>
                  </a:moveTo>
                  <a:cubicBezTo>
                    <a:pt x="487062" y="325230"/>
                    <a:pt x="881537" y="719705"/>
                    <a:pt x="881537" y="1204557"/>
                  </a:cubicBezTo>
                  <a:lnTo>
                    <a:pt x="881381" y="1207647"/>
                  </a:lnTo>
                  <a:lnTo>
                    <a:pt x="878353" y="1207647"/>
                  </a:lnTo>
                  <a:lnTo>
                    <a:pt x="878509" y="1204557"/>
                  </a:lnTo>
                  <a:cubicBezTo>
                    <a:pt x="878509" y="721357"/>
                    <a:pt x="485410" y="328259"/>
                    <a:pt x="2211" y="328259"/>
                  </a:cubicBezTo>
                  <a:lnTo>
                    <a:pt x="0" y="328371"/>
                  </a:lnTo>
                  <a:lnTo>
                    <a:pt x="0" y="325342"/>
                  </a:lnTo>
                  <a:close/>
                  <a:moveTo>
                    <a:pt x="2210" y="289093"/>
                  </a:moveTo>
                  <a:cubicBezTo>
                    <a:pt x="507023" y="289093"/>
                    <a:pt x="917674" y="699744"/>
                    <a:pt x="917674" y="1204557"/>
                  </a:cubicBezTo>
                  <a:lnTo>
                    <a:pt x="917518" y="1207647"/>
                  </a:lnTo>
                  <a:lnTo>
                    <a:pt x="914489" y="1207647"/>
                  </a:lnTo>
                  <a:lnTo>
                    <a:pt x="914645" y="1204557"/>
                  </a:lnTo>
                  <a:cubicBezTo>
                    <a:pt x="914645" y="701465"/>
                    <a:pt x="505371" y="292122"/>
                    <a:pt x="2210" y="292122"/>
                  </a:cubicBezTo>
                  <a:lnTo>
                    <a:pt x="0" y="292234"/>
                  </a:lnTo>
                  <a:lnTo>
                    <a:pt x="0" y="289205"/>
                  </a:lnTo>
                  <a:close/>
                  <a:moveTo>
                    <a:pt x="2210" y="252957"/>
                  </a:moveTo>
                  <a:cubicBezTo>
                    <a:pt x="526915" y="252957"/>
                    <a:pt x="953810" y="679852"/>
                    <a:pt x="953810" y="1204557"/>
                  </a:cubicBezTo>
                  <a:lnTo>
                    <a:pt x="953653" y="1207647"/>
                  </a:lnTo>
                  <a:lnTo>
                    <a:pt x="950625" y="1207647"/>
                  </a:lnTo>
                  <a:lnTo>
                    <a:pt x="950781" y="1204557"/>
                  </a:lnTo>
                  <a:cubicBezTo>
                    <a:pt x="950781" y="681504"/>
                    <a:pt x="525263" y="255986"/>
                    <a:pt x="2210" y="255986"/>
                  </a:cubicBezTo>
                  <a:lnTo>
                    <a:pt x="0" y="256098"/>
                  </a:lnTo>
                  <a:lnTo>
                    <a:pt x="0" y="253069"/>
                  </a:lnTo>
                  <a:close/>
                  <a:moveTo>
                    <a:pt x="2211" y="216820"/>
                  </a:moveTo>
                  <a:cubicBezTo>
                    <a:pt x="546877" y="216820"/>
                    <a:pt x="989947" y="659891"/>
                    <a:pt x="989947" y="1204557"/>
                  </a:cubicBezTo>
                  <a:lnTo>
                    <a:pt x="989791" y="1207647"/>
                  </a:lnTo>
                  <a:lnTo>
                    <a:pt x="986763" y="1207647"/>
                  </a:lnTo>
                  <a:lnTo>
                    <a:pt x="986919" y="1204557"/>
                  </a:lnTo>
                  <a:cubicBezTo>
                    <a:pt x="986919" y="661611"/>
                    <a:pt x="545225" y="219849"/>
                    <a:pt x="2211" y="219849"/>
                  </a:cubicBezTo>
                  <a:lnTo>
                    <a:pt x="0" y="219961"/>
                  </a:lnTo>
                  <a:lnTo>
                    <a:pt x="0" y="216932"/>
                  </a:lnTo>
                  <a:close/>
                  <a:moveTo>
                    <a:pt x="2210" y="180683"/>
                  </a:moveTo>
                  <a:cubicBezTo>
                    <a:pt x="566769" y="180683"/>
                    <a:pt x="1026084" y="639998"/>
                    <a:pt x="1026084" y="1204557"/>
                  </a:cubicBezTo>
                  <a:lnTo>
                    <a:pt x="1025928" y="1207647"/>
                  </a:lnTo>
                  <a:lnTo>
                    <a:pt x="1022899" y="1207647"/>
                  </a:lnTo>
                  <a:lnTo>
                    <a:pt x="1023055" y="1204557"/>
                  </a:lnTo>
                  <a:cubicBezTo>
                    <a:pt x="1023055" y="641650"/>
                    <a:pt x="565117" y="183712"/>
                    <a:pt x="2210" y="183712"/>
                  </a:cubicBezTo>
                  <a:lnTo>
                    <a:pt x="0" y="183824"/>
                  </a:lnTo>
                  <a:lnTo>
                    <a:pt x="0" y="180795"/>
                  </a:lnTo>
                  <a:close/>
                  <a:moveTo>
                    <a:pt x="2210" y="144546"/>
                  </a:moveTo>
                  <a:cubicBezTo>
                    <a:pt x="586730" y="144546"/>
                    <a:pt x="1062220" y="620036"/>
                    <a:pt x="1062220" y="1204557"/>
                  </a:cubicBezTo>
                  <a:lnTo>
                    <a:pt x="1062064" y="1207647"/>
                  </a:lnTo>
                  <a:lnTo>
                    <a:pt x="1059036" y="1207647"/>
                  </a:lnTo>
                  <a:lnTo>
                    <a:pt x="1059192" y="1204557"/>
                  </a:lnTo>
                  <a:cubicBezTo>
                    <a:pt x="1059192" y="621757"/>
                    <a:pt x="585009" y="147575"/>
                    <a:pt x="2210" y="147575"/>
                  </a:cubicBezTo>
                  <a:lnTo>
                    <a:pt x="0" y="147687"/>
                  </a:lnTo>
                  <a:lnTo>
                    <a:pt x="0" y="144658"/>
                  </a:lnTo>
                  <a:close/>
                  <a:moveTo>
                    <a:pt x="2211" y="108410"/>
                  </a:moveTo>
                  <a:cubicBezTo>
                    <a:pt x="606623" y="108410"/>
                    <a:pt x="1098358" y="600145"/>
                    <a:pt x="1098358" y="1204557"/>
                  </a:cubicBezTo>
                  <a:lnTo>
                    <a:pt x="1098202" y="1207647"/>
                  </a:lnTo>
                  <a:lnTo>
                    <a:pt x="1095173" y="1207647"/>
                  </a:lnTo>
                  <a:lnTo>
                    <a:pt x="1095329" y="1204557"/>
                  </a:lnTo>
                  <a:cubicBezTo>
                    <a:pt x="1095329" y="601797"/>
                    <a:pt x="604971" y="111439"/>
                    <a:pt x="2211" y="111439"/>
                  </a:cubicBezTo>
                  <a:lnTo>
                    <a:pt x="0" y="111551"/>
                  </a:lnTo>
                  <a:lnTo>
                    <a:pt x="0" y="108522"/>
                  </a:lnTo>
                  <a:close/>
                  <a:moveTo>
                    <a:pt x="2211" y="72273"/>
                  </a:moveTo>
                  <a:cubicBezTo>
                    <a:pt x="626584" y="72273"/>
                    <a:pt x="1134494" y="580183"/>
                    <a:pt x="1134494" y="1204557"/>
                  </a:cubicBezTo>
                  <a:lnTo>
                    <a:pt x="1134338" y="1207647"/>
                  </a:lnTo>
                  <a:lnTo>
                    <a:pt x="1131308" y="1207647"/>
                  </a:lnTo>
                  <a:lnTo>
                    <a:pt x="1131465" y="1204557"/>
                  </a:lnTo>
                  <a:cubicBezTo>
                    <a:pt x="1131465" y="581904"/>
                    <a:pt x="624863" y="75302"/>
                    <a:pt x="2211" y="75302"/>
                  </a:cubicBezTo>
                  <a:lnTo>
                    <a:pt x="0" y="75414"/>
                  </a:lnTo>
                  <a:lnTo>
                    <a:pt x="0" y="72385"/>
                  </a:lnTo>
                  <a:close/>
                  <a:moveTo>
                    <a:pt x="2210" y="36136"/>
                  </a:moveTo>
                  <a:cubicBezTo>
                    <a:pt x="646476" y="36136"/>
                    <a:pt x="1170631" y="560291"/>
                    <a:pt x="1170631" y="1204557"/>
                  </a:cubicBezTo>
                  <a:lnTo>
                    <a:pt x="1170475" y="1207647"/>
                  </a:lnTo>
                  <a:lnTo>
                    <a:pt x="1167446" y="1207647"/>
                  </a:lnTo>
                  <a:lnTo>
                    <a:pt x="1167602" y="1204557"/>
                  </a:lnTo>
                  <a:cubicBezTo>
                    <a:pt x="1167602" y="561943"/>
                    <a:pt x="644824" y="39165"/>
                    <a:pt x="2210" y="39165"/>
                  </a:cubicBezTo>
                  <a:lnTo>
                    <a:pt x="0" y="39277"/>
                  </a:lnTo>
                  <a:lnTo>
                    <a:pt x="0" y="36248"/>
                  </a:lnTo>
                  <a:close/>
                  <a:moveTo>
                    <a:pt x="2210" y="0"/>
                  </a:moveTo>
                  <a:cubicBezTo>
                    <a:pt x="667470" y="0"/>
                    <a:pt x="1206767" y="539298"/>
                    <a:pt x="1206767" y="1204557"/>
                  </a:cubicBezTo>
                  <a:lnTo>
                    <a:pt x="1206611" y="1207647"/>
                  </a:lnTo>
                  <a:lnTo>
                    <a:pt x="1203588" y="1207647"/>
                  </a:lnTo>
                  <a:lnTo>
                    <a:pt x="1203738" y="1204557"/>
                  </a:lnTo>
                  <a:cubicBezTo>
                    <a:pt x="1203738" y="883663"/>
                    <a:pt x="1078740" y="581905"/>
                    <a:pt x="851801" y="354966"/>
                  </a:cubicBezTo>
                  <a:cubicBezTo>
                    <a:pt x="624863" y="128027"/>
                    <a:pt x="323173" y="3029"/>
                    <a:pt x="2210" y="3029"/>
                  </a:cubicBezTo>
                  <a:lnTo>
                    <a:pt x="0" y="3137"/>
                  </a:lnTo>
                  <a:lnTo>
                    <a:pt x="0" y="112"/>
                  </a:lnTo>
                  <a:close/>
                </a:path>
              </a:pathLst>
            </a:custGeom>
            <a:solidFill>
              <a:schemeClr val="bg2"/>
            </a:solidFill>
            <a:ln w="6858" cap="flat">
              <a:noFill/>
              <a:prstDash val="solid"/>
              <a:miter/>
            </a:ln>
          </p:spPr>
          <p:txBody>
            <a:bodyPr rtlCol="0" anchor="ctr"/>
            <a:lstStyle/>
            <a:p>
              <a:endParaRPr lang="en-US"/>
            </a:p>
          </p:txBody>
        </p:sp>
      </p:grpSp>
      <p:sp>
        <p:nvSpPr>
          <p:cNvPr id="16" name="TextBox 15">
            <a:extLst>
              <a:ext uri="{FF2B5EF4-FFF2-40B4-BE49-F238E27FC236}">
                <a16:creationId xmlns:a16="http://schemas.microsoft.com/office/drawing/2014/main" id="{D6DBBB3A-C0F3-FA5D-7CA3-55C4E5B66ECD}"/>
              </a:ext>
            </a:extLst>
          </p:cNvPr>
          <p:cNvSpPr txBox="1"/>
          <p:nvPr userDrawn="1"/>
        </p:nvSpPr>
        <p:spPr>
          <a:xfrm>
            <a:off x="457200" y="343907"/>
            <a:ext cx="7048499" cy="1331504"/>
          </a:xfrm>
          <a:prstGeom prst="rect">
            <a:avLst/>
          </a:prstGeom>
          <a:noFill/>
        </p:spPr>
        <p:txBody>
          <a:bodyPr wrap="square" lIns="0" rIns="0" anchor="t">
            <a:noAutofit/>
          </a:bodyPr>
          <a:lstStyle/>
          <a:p>
            <a:pPr marL="0" marR="0" lvl="0" indent="0" algn="l" defTabSz="457200" rtl="0" eaLnBrk="1" fontAlgn="auto" latinLnBrk="0" hangingPunct="1">
              <a:spcBef>
                <a:spcPts val="0"/>
              </a:spcBef>
              <a:buClrTx/>
              <a:buSzTx/>
              <a:buFontTx/>
              <a:buNone/>
              <a:tabLst/>
              <a:defRPr/>
            </a:pPr>
            <a:r>
              <a:rPr kumimoji="0" lang="en-US" sz="12200" b="1" u="none" strike="noStrike" kern="1200" cap="none" spc="0" normalizeH="0" baseline="0" noProof="0">
                <a:ln w="19050">
                  <a:noFill/>
                </a:ln>
                <a:solidFill>
                  <a:schemeClr val="tx1"/>
                </a:solidFill>
                <a:effectLst/>
                <a:uLnTx/>
                <a:uFillTx/>
                <a:latin typeface="Outfit" pitchFamily="2" charset="0"/>
              </a:rPr>
              <a:t>Agenda</a:t>
            </a:r>
          </a:p>
        </p:txBody>
      </p:sp>
      <p:sp>
        <p:nvSpPr>
          <p:cNvPr id="11" name="Graphic 41">
            <a:extLst>
              <a:ext uri="{FF2B5EF4-FFF2-40B4-BE49-F238E27FC236}">
                <a16:creationId xmlns:a16="http://schemas.microsoft.com/office/drawing/2014/main" id="{EAC52224-BBFE-8016-18D4-02C24301C10D}"/>
              </a:ext>
            </a:extLst>
          </p:cNvPr>
          <p:cNvSpPr/>
          <p:nvPr userDrawn="1"/>
        </p:nvSpPr>
        <p:spPr>
          <a:xfrm>
            <a:off x="10242565" y="456933"/>
            <a:ext cx="1492211" cy="309247"/>
          </a:xfrm>
          <a:custGeom>
            <a:avLst/>
            <a:gdLst>
              <a:gd name="connsiteX0" fmla="*/ 420114 w 1492211"/>
              <a:gd name="connsiteY0" fmla="*/ 50 h 309247"/>
              <a:gd name="connsiteX1" fmla="*/ 570196 w 1492211"/>
              <a:gd name="connsiteY1" fmla="*/ 149310 h 309247"/>
              <a:gd name="connsiteX2" fmla="*/ 420114 w 1492211"/>
              <a:gd name="connsiteY2" fmla="*/ 299376 h 309247"/>
              <a:gd name="connsiteX3" fmla="*/ 270468 w 1492211"/>
              <a:gd name="connsiteY3" fmla="*/ 149310 h 309247"/>
              <a:gd name="connsiteX4" fmla="*/ 420114 w 1492211"/>
              <a:gd name="connsiteY4" fmla="*/ 50 h 309247"/>
              <a:gd name="connsiteX5" fmla="*/ 420114 w 1492211"/>
              <a:gd name="connsiteY5" fmla="*/ 251702 h 309247"/>
              <a:gd name="connsiteX6" fmla="*/ 518241 w 1492211"/>
              <a:gd name="connsiteY6" fmla="*/ 149310 h 309247"/>
              <a:gd name="connsiteX7" fmla="*/ 420114 w 1492211"/>
              <a:gd name="connsiteY7" fmla="*/ 46930 h 309247"/>
              <a:gd name="connsiteX8" fmla="*/ 322000 w 1492211"/>
              <a:gd name="connsiteY8" fmla="*/ 149310 h 309247"/>
              <a:gd name="connsiteX9" fmla="*/ 420114 w 1492211"/>
              <a:gd name="connsiteY9" fmla="*/ 251702 h 309247"/>
              <a:gd name="connsiteX10" fmla="*/ 1058244 w 1492211"/>
              <a:gd name="connsiteY10" fmla="*/ 50 h 309247"/>
              <a:gd name="connsiteX11" fmla="*/ 1208313 w 1492211"/>
              <a:gd name="connsiteY11" fmla="*/ 149310 h 309247"/>
              <a:gd name="connsiteX12" fmla="*/ 1058244 w 1492211"/>
              <a:gd name="connsiteY12" fmla="*/ 299376 h 309247"/>
              <a:gd name="connsiteX13" fmla="*/ 908585 w 1492211"/>
              <a:gd name="connsiteY13" fmla="*/ 149310 h 309247"/>
              <a:gd name="connsiteX14" fmla="*/ 1058244 w 1492211"/>
              <a:gd name="connsiteY14" fmla="*/ 50 h 309247"/>
              <a:gd name="connsiteX15" fmla="*/ 1058244 w 1492211"/>
              <a:gd name="connsiteY15" fmla="*/ 251702 h 309247"/>
              <a:gd name="connsiteX16" fmla="*/ 1156359 w 1492211"/>
              <a:gd name="connsiteY16" fmla="*/ 149310 h 309247"/>
              <a:gd name="connsiteX17" fmla="*/ 1058244 w 1492211"/>
              <a:gd name="connsiteY17" fmla="*/ 46930 h 309247"/>
              <a:gd name="connsiteX18" fmla="*/ 960117 w 1492211"/>
              <a:gd name="connsiteY18" fmla="*/ 149310 h 309247"/>
              <a:gd name="connsiteX19" fmla="*/ 1058244 w 1492211"/>
              <a:gd name="connsiteY19" fmla="*/ 251702 h 309247"/>
              <a:gd name="connsiteX20" fmla="*/ 825704 w 1492211"/>
              <a:gd name="connsiteY20" fmla="*/ 5395 h 309247"/>
              <a:gd name="connsiteX21" fmla="*/ 885157 w 1492211"/>
              <a:gd name="connsiteY21" fmla="*/ 5395 h 309247"/>
              <a:gd name="connsiteX22" fmla="*/ 736294 w 1492211"/>
              <a:gd name="connsiteY22" fmla="*/ 309248 h 309247"/>
              <a:gd name="connsiteX23" fmla="*/ 587866 w 1492211"/>
              <a:gd name="connsiteY23" fmla="*/ 5395 h 309247"/>
              <a:gd name="connsiteX24" fmla="*/ 646884 w 1492211"/>
              <a:gd name="connsiteY24" fmla="*/ 5395 h 309247"/>
              <a:gd name="connsiteX25" fmla="*/ 736294 w 1492211"/>
              <a:gd name="connsiteY25" fmla="*/ 207699 h 309247"/>
              <a:gd name="connsiteX26" fmla="*/ 825704 w 1492211"/>
              <a:gd name="connsiteY26" fmla="*/ 5395 h 309247"/>
              <a:gd name="connsiteX27" fmla="*/ 1319385 w 1492211"/>
              <a:gd name="connsiteY27" fmla="*/ 84384 h 309247"/>
              <a:gd name="connsiteX28" fmla="*/ 1382669 w 1492211"/>
              <a:gd name="connsiteY28" fmla="*/ 44933 h 309247"/>
              <a:gd name="connsiteX29" fmla="*/ 1462938 w 1492211"/>
              <a:gd name="connsiteY29" fmla="*/ 67728 h 309247"/>
              <a:gd name="connsiteX30" fmla="*/ 1462938 w 1492211"/>
              <a:gd name="connsiteY30" fmla="*/ 16594 h 309247"/>
              <a:gd name="connsiteX31" fmla="*/ 1383079 w 1492211"/>
              <a:gd name="connsiteY31" fmla="*/ 87 h 309247"/>
              <a:gd name="connsiteX32" fmla="*/ 1265677 w 1492211"/>
              <a:gd name="connsiteY32" fmla="*/ 86902 h 309247"/>
              <a:gd name="connsiteX33" fmla="*/ 1438876 w 1492211"/>
              <a:gd name="connsiteY33" fmla="*/ 216455 h 309247"/>
              <a:gd name="connsiteX34" fmla="*/ 1374337 w 1492211"/>
              <a:gd name="connsiteY34" fmla="*/ 254244 h 309247"/>
              <a:gd name="connsiteX35" fmla="*/ 1278162 w 1492211"/>
              <a:gd name="connsiteY35" fmla="*/ 222272 h 309247"/>
              <a:gd name="connsiteX36" fmla="*/ 1278162 w 1492211"/>
              <a:gd name="connsiteY36" fmla="*/ 222371 h 309247"/>
              <a:gd name="connsiteX37" fmla="*/ 1278162 w 1492211"/>
              <a:gd name="connsiteY37" fmla="*/ 276754 h 309247"/>
              <a:gd name="connsiteX38" fmla="*/ 1374387 w 1492211"/>
              <a:gd name="connsiteY38" fmla="*/ 299078 h 309247"/>
              <a:gd name="connsiteX39" fmla="*/ 1492211 w 1492211"/>
              <a:gd name="connsiteY39" fmla="*/ 212709 h 309247"/>
              <a:gd name="connsiteX40" fmla="*/ 1319460 w 1492211"/>
              <a:gd name="connsiteY40" fmla="*/ 84384 h 309247"/>
              <a:gd name="connsiteX41" fmla="*/ 1319385 w 1492211"/>
              <a:gd name="connsiteY41" fmla="*/ 84384 h 309247"/>
              <a:gd name="connsiteX42" fmla="*/ 53733 w 1492211"/>
              <a:gd name="connsiteY42" fmla="*/ 84310 h 309247"/>
              <a:gd name="connsiteX43" fmla="*/ 117029 w 1492211"/>
              <a:gd name="connsiteY43" fmla="*/ 44859 h 309247"/>
              <a:gd name="connsiteX44" fmla="*/ 196938 w 1492211"/>
              <a:gd name="connsiteY44" fmla="*/ 67443 h 309247"/>
              <a:gd name="connsiteX45" fmla="*/ 196938 w 1492211"/>
              <a:gd name="connsiteY45" fmla="*/ 16334 h 309247"/>
              <a:gd name="connsiteX46" fmla="*/ 117439 w 1492211"/>
              <a:gd name="connsiteY46" fmla="*/ 0 h 309247"/>
              <a:gd name="connsiteX47" fmla="*/ 0 w 1492211"/>
              <a:gd name="connsiteY47" fmla="*/ 86815 h 309247"/>
              <a:gd name="connsiteX48" fmla="*/ 173249 w 1492211"/>
              <a:gd name="connsiteY48" fmla="*/ 216405 h 309247"/>
              <a:gd name="connsiteX49" fmla="*/ 108697 w 1492211"/>
              <a:gd name="connsiteY49" fmla="*/ 254207 h 309247"/>
              <a:gd name="connsiteX50" fmla="*/ 12497 w 1492211"/>
              <a:gd name="connsiteY50" fmla="*/ 222222 h 309247"/>
              <a:gd name="connsiteX51" fmla="*/ 12497 w 1492211"/>
              <a:gd name="connsiteY51" fmla="*/ 222346 h 309247"/>
              <a:gd name="connsiteX52" fmla="*/ 12497 w 1492211"/>
              <a:gd name="connsiteY52" fmla="*/ 276729 h 309247"/>
              <a:gd name="connsiteX53" fmla="*/ 108759 w 1492211"/>
              <a:gd name="connsiteY53" fmla="*/ 299053 h 309247"/>
              <a:gd name="connsiteX54" fmla="*/ 226621 w 1492211"/>
              <a:gd name="connsiteY54" fmla="*/ 212660 h 309247"/>
              <a:gd name="connsiteX55" fmla="*/ 53733 w 1492211"/>
              <a:gd name="connsiteY55" fmla="*/ 84310 h 3092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Lst>
            <a:rect l="l" t="t" r="r" b="b"/>
            <a:pathLst>
              <a:path w="1492211" h="309247">
                <a:moveTo>
                  <a:pt x="420114" y="50"/>
                </a:moveTo>
                <a:cubicBezTo>
                  <a:pt x="506291" y="50"/>
                  <a:pt x="570196" y="63375"/>
                  <a:pt x="570196" y="149310"/>
                </a:cubicBezTo>
                <a:cubicBezTo>
                  <a:pt x="570196" y="235244"/>
                  <a:pt x="507112" y="299376"/>
                  <a:pt x="420114" y="299376"/>
                </a:cubicBezTo>
                <a:cubicBezTo>
                  <a:pt x="333540" y="299376"/>
                  <a:pt x="270468" y="235232"/>
                  <a:pt x="270468" y="149310"/>
                </a:cubicBezTo>
                <a:cubicBezTo>
                  <a:pt x="270468" y="63387"/>
                  <a:pt x="334771" y="50"/>
                  <a:pt x="420114" y="50"/>
                </a:cubicBezTo>
                <a:close/>
                <a:moveTo>
                  <a:pt x="420114" y="251702"/>
                </a:moveTo>
                <a:cubicBezTo>
                  <a:pt x="477839" y="251702"/>
                  <a:pt x="518241" y="208518"/>
                  <a:pt x="518241" y="149310"/>
                </a:cubicBezTo>
                <a:cubicBezTo>
                  <a:pt x="518241" y="90102"/>
                  <a:pt x="478249" y="46930"/>
                  <a:pt x="420114" y="46930"/>
                </a:cubicBezTo>
                <a:cubicBezTo>
                  <a:pt x="362812" y="46930"/>
                  <a:pt x="322000" y="90102"/>
                  <a:pt x="322000" y="149310"/>
                </a:cubicBezTo>
                <a:cubicBezTo>
                  <a:pt x="322000" y="208518"/>
                  <a:pt x="362812" y="251702"/>
                  <a:pt x="420114" y="251702"/>
                </a:cubicBezTo>
                <a:close/>
                <a:moveTo>
                  <a:pt x="1058244" y="50"/>
                </a:moveTo>
                <a:cubicBezTo>
                  <a:pt x="1144408" y="50"/>
                  <a:pt x="1208313" y="63375"/>
                  <a:pt x="1208313" y="149310"/>
                </a:cubicBezTo>
                <a:cubicBezTo>
                  <a:pt x="1208313" y="235244"/>
                  <a:pt x="1145241" y="299376"/>
                  <a:pt x="1058244" y="299376"/>
                </a:cubicBezTo>
                <a:cubicBezTo>
                  <a:pt x="971657" y="299376"/>
                  <a:pt x="908585" y="235232"/>
                  <a:pt x="908585" y="149310"/>
                </a:cubicBezTo>
                <a:cubicBezTo>
                  <a:pt x="908585" y="63387"/>
                  <a:pt x="972950" y="50"/>
                  <a:pt x="1058244" y="50"/>
                </a:cubicBezTo>
                <a:close/>
                <a:moveTo>
                  <a:pt x="1058244" y="251702"/>
                </a:moveTo>
                <a:cubicBezTo>
                  <a:pt x="1115956" y="251702"/>
                  <a:pt x="1156359" y="208518"/>
                  <a:pt x="1156359" y="149310"/>
                </a:cubicBezTo>
                <a:cubicBezTo>
                  <a:pt x="1156359" y="90102"/>
                  <a:pt x="1116367" y="46930"/>
                  <a:pt x="1058244" y="46930"/>
                </a:cubicBezTo>
                <a:cubicBezTo>
                  <a:pt x="1000930" y="46930"/>
                  <a:pt x="960117" y="90102"/>
                  <a:pt x="960117" y="149310"/>
                </a:cubicBezTo>
                <a:cubicBezTo>
                  <a:pt x="960117" y="208518"/>
                  <a:pt x="1001042" y="251702"/>
                  <a:pt x="1058244" y="251702"/>
                </a:cubicBezTo>
                <a:close/>
                <a:moveTo>
                  <a:pt x="825704" y="5395"/>
                </a:moveTo>
                <a:lnTo>
                  <a:pt x="885157" y="5395"/>
                </a:lnTo>
                <a:lnTo>
                  <a:pt x="736294" y="309248"/>
                </a:lnTo>
                <a:lnTo>
                  <a:pt x="587866" y="5395"/>
                </a:lnTo>
                <a:lnTo>
                  <a:pt x="646884" y="5395"/>
                </a:lnTo>
                <a:lnTo>
                  <a:pt x="736294" y="207699"/>
                </a:lnTo>
                <a:lnTo>
                  <a:pt x="825704" y="5395"/>
                </a:lnTo>
                <a:close/>
                <a:moveTo>
                  <a:pt x="1319385" y="84384"/>
                </a:moveTo>
                <a:cubicBezTo>
                  <a:pt x="1319385" y="62370"/>
                  <a:pt x="1337703" y="44933"/>
                  <a:pt x="1382669" y="44933"/>
                </a:cubicBezTo>
                <a:cubicBezTo>
                  <a:pt x="1408037" y="44933"/>
                  <a:pt x="1436737" y="52374"/>
                  <a:pt x="1462938" y="67728"/>
                </a:cubicBezTo>
                <a:lnTo>
                  <a:pt x="1462938" y="16594"/>
                </a:lnTo>
                <a:cubicBezTo>
                  <a:pt x="1439535" y="5928"/>
                  <a:pt x="1410835" y="87"/>
                  <a:pt x="1383079" y="87"/>
                </a:cubicBezTo>
                <a:cubicBezTo>
                  <a:pt x="1303145" y="87"/>
                  <a:pt x="1265677" y="39947"/>
                  <a:pt x="1265677" y="86902"/>
                </a:cubicBezTo>
                <a:cubicBezTo>
                  <a:pt x="1265677" y="194801"/>
                  <a:pt x="1438876" y="153750"/>
                  <a:pt x="1438876" y="216455"/>
                </a:cubicBezTo>
                <a:cubicBezTo>
                  <a:pt x="1438876" y="238047"/>
                  <a:pt x="1419726" y="254244"/>
                  <a:pt x="1374337" y="254244"/>
                </a:cubicBezTo>
                <a:cubicBezTo>
                  <a:pt x="1338523" y="254244"/>
                  <a:pt x="1301479" y="240949"/>
                  <a:pt x="1278162" y="222272"/>
                </a:cubicBezTo>
                <a:lnTo>
                  <a:pt x="1278162" y="222371"/>
                </a:lnTo>
                <a:lnTo>
                  <a:pt x="1278162" y="276754"/>
                </a:lnTo>
                <a:cubicBezTo>
                  <a:pt x="1303493" y="290397"/>
                  <a:pt x="1338921" y="299078"/>
                  <a:pt x="1374387" y="299078"/>
                </a:cubicBezTo>
                <a:cubicBezTo>
                  <a:pt x="1454321" y="299078"/>
                  <a:pt x="1492211" y="259218"/>
                  <a:pt x="1492211" y="212709"/>
                </a:cubicBezTo>
                <a:cubicBezTo>
                  <a:pt x="1492236" y="105964"/>
                  <a:pt x="1319460" y="146246"/>
                  <a:pt x="1319460" y="84384"/>
                </a:cubicBezTo>
                <a:lnTo>
                  <a:pt x="1319385" y="84384"/>
                </a:lnTo>
                <a:close/>
                <a:moveTo>
                  <a:pt x="53733" y="84310"/>
                </a:moveTo>
                <a:cubicBezTo>
                  <a:pt x="53733" y="62296"/>
                  <a:pt x="72050" y="44859"/>
                  <a:pt x="117029" y="44859"/>
                </a:cubicBezTo>
                <a:cubicBezTo>
                  <a:pt x="142285" y="44859"/>
                  <a:pt x="170836" y="52300"/>
                  <a:pt x="196938" y="67443"/>
                </a:cubicBezTo>
                <a:lnTo>
                  <a:pt x="196938" y="16334"/>
                </a:lnTo>
                <a:cubicBezTo>
                  <a:pt x="173609" y="5804"/>
                  <a:pt x="145045" y="0"/>
                  <a:pt x="117439" y="0"/>
                </a:cubicBezTo>
                <a:cubicBezTo>
                  <a:pt x="37480" y="0"/>
                  <a:pt x="0" y="39873"/>
                  <a:pt x="0" y="86815"/>
                </a:cubicBezTo>
                <a:cubicBezTo>
                  <a:pt x="0" y="194813"/>
                  <a:pt x="173249" y="153688"/>
                  <a:pt x="173249" y="216405"/>
                </a:cubicBezTo>
                <a:cubicBezTo>
                  <a:pt x="173249" y="237997"/>
                  <a:pt x="154098" y="254207"/>
                  <a:pt x="108697" y="254207"/>
                </a:cubicBezTo>
                <a:cubicBezTo>
                  <a:pt x="72883" y="254207"/>
                  <a:pt x="35814" y="240912"/>
                  <a:pt x="12497" y="222222"/>
                </a:cubicBezTo>
                <a:lnTo>
                  <a:pt x="12497" y="222346"/>
                </a:lnTo>
                <a:lnTo>
                  <a:pt x="12497" y="276729"/>
                </a:lnTo>
                <a:cubicBezTo>
                  <a:pt x="37841" y="290372"/>
                  <a:pt x="73281" y="299053"/>
                  <a:pt x="108759" y="299053"/>
                </a:cubicBezTo>
                <a:cubicBezTo>
                  <a:pt x="188718" y="299053"/>
                  <a:pt x="226621" y="259168"/>
                  <a:pt x="226621" y="212660"/>
                </a:cubicBezTo>
                <a:cubicBezTo>
                  <a:pt x="226559" y="105914"/>
                  <a:pt x="53733" y="146197"/>
                  <a:pt x="53733" y="84310"/>
                </a:cubicBezTo>
                <a:close/>
              </a:path>
            </a:pathLst>
          </a:custGeom>
          <a:solidFill>
            <a:schemeClr val="tx1"/>
          </a:solidFill>
          <a:ln w="1238" cap="flat">
            <a:noFill/>
            <a:prstDash val="solid"/>
            <a:miter/>
          </a:ln>
        </p:spPr>
        <p:txBody>
          <a:bodyPr rtlCol="0" anchor="ctr"/>
          <a:lstStyle/>
          <a:p>
            <a:endParaRPr lang="en-US"/>
          </a:p>
        </p:txBody>
      </p:sp>
    </p:spTree>
    <p:extLst>
      <p:ext uri="{BB962C8B-B14F-4D97-AF65-F5344CB8AC3E}">
        <p14:creationId xmlns:p14="http://schemas.microsoft.com/office/powerpoint/2010/main" val="2244283166"/>
      </p:ext>
    </p:extLst>
  </p:cSld>
  <p:clrMapOvr>
    <a:masterClrMapping/>
  </p:clrMapOvr>
</p:sldLayout>
</file>

<file path=ppt/slideLayouts/slideLayout22.xml><?xml version="1.0" encoding="utf-8"?>
<p:sldLayout xmlns:a="http://schemas.openxmlformats.org/drawingml/2006/main" xmlns:r="http://schemas.openxmlformats.org/officeDocument/2006/relationships" xmlns:p="http://schemas.openxmlformats.org/presentationml/2006/main" preserve="1" userDrawn="1">
  <p:cSld name="Long Agenda - Editable - Blue">
    <p:spTree>
      <p:nvGrpSpPr>
        <p:cNvPr id="1" name=""/>
        <p:cNvGrpSpPr/>
        <p:nvPr/>
      </p:nvGrpSpPr>
      <p:grpSpPr>
        <a:xfrm>
          <a:off x="0" y="0"/>
          <a:ext cx="0" cy="0"/>
          <a:chOff x="0" y="0"/>
          <a:chExt cx="0" cy="0"/>
        </a:xfrm>
      </p:grpSpPr>
      <p:sp>
        <p:nvSpPr>
          <p:cNvPr id="6" name="Picture Placeholder 5">
            <a:extLst>
              <a:ext uri="{FF2B5EF4-FFF2-40B4-BE49-F238E27FC236}">
                <a16:creationId xmlns:a16="http://schemas.microsoft.com/office/drawing/2014/main" id="{22CB87D9-7CE0-9C80-DF53-DCD9A9C664D0}"/>
              </a:ext>
            </a:extLst>
          </p:cNvPr>
          <p:cNvSpPr>
            <a:spLocks noGrp="1"/>
          </p:cNvSpPr>
          <p:nvPr>
            <p:ph type="pic" sz="quarter" idx="22" hasCustomPrompt="1"/>
          </p:nvPr>
        </p:nvSpPr>
        <p:spPr>
          <a:xfrm>
            <a:off x="454662" y="457198"/>
            <a:ext cx="4232980" cy="5086882"/>
          </a:xfrm>
          <a:custGeom>
            <a:avLst/>
            <a:gdLst>
              <a:gd name="connsiteX0" fmla="*/ 0 w 4232980"/>
              <a:gd name="connsiteY0" fmla="*/ 4319915 h 5086882"/>
              <a:gd name="connsiteX1" fmla="*/ 94258 w 4232980"/>
              <a:gd name="connsiteY1" fmla="*/ 4326245 h 5086882"/>
              <a:gd name="connsiteX2" fmla="*/ 667979 w 4232980"/>
              <a:gd name="connsiteY2" fmla="*/ 4763140 h 5086882"/>
              <a:gd name="connsiteX3" fmla="*/ 737758 w 4232980"/>
              <a:gd name="connsiteY3" fmla="*/ 5059723 h 5086882"/>
              <a:gd name="connsiteX4" fmla="*/ 735935 w 4232980"/>
              <a:gd name="connsiteY4" fmla="*/ 5086882 h 5086882"/>
              <a:gd name="connsiteX5" fmla="*/ 165481 w 4232980"/>
              <a:gd name="connsiteY5" fmla="*/ 5086882 h 5086882"/>
              <a:gd name="connsiteX6" fmla="*/ 164842 w 4232980"/>
              <a:gd name="connsiteY6" fmla="*/ 5086882 h 5086882"/>
              <a:gd name="connsiteX7" fmla="*/ 0 w 4232980"/>
              <a:gd name="connsiteY7" fmla="*/ 4922040 h 5086882"/>
              <a:gd name="connsiteX8" fmla="*/ 0 w 4232980"/>
              <a:gd name="connsiteY8" fmla="*/ 4921401 h 5086882"/>
              <a:gd name="connsiteX9" fmla="*/ 0 w 4232980"/>
              <a:gd name="connsiteY9" fmla="*/ 4283860 h 5086882"/>
              <a:gd name="connsiteX10" fmla="*/ 100105 w 4232980"/>
              <a:gd name="connsiteY10" fmla="*/ 4290580 h 5086882"/>
              <a:gd name="connsiteX11" fmla="*/ 700815 w 4232980"/>
              <a:gd name="connsiteY11" fmla="*/ 4748050 h 5086882"/>
              <a:gd name="connsiteX12" fmla="*/ 773876 w 4232980"/>
              <a:gd name="connsiteY12" fmla="*/ 5058575 h 5086882"/>
              <a:gd name="connsiteX13" fmla="*/ 773346 w 4232980"/>
              <a:gd name="connsiteY13" fmla="*/ 5086882 h 5086882"/>
              <a:gd name="connsiteX14" fmla="*/ 754559 w 4232980"/>
              <a:gd name="connsiteY14" fmla="*/ 5086882 h 5086882"/>
              <a:gd name="connsiteX15" fmla="*/ 751531 w 4232980"/>
              <a:gd name="connsiteY15" fmla="*/ 5086882 h 5086882"/>
              <a:gd name="connsiteX16" fmla="*/ 738959 w 4232980"/>
              <a:gd name="connsiteY16" fmla="*/ 5086882 h 5086882"/>
              <a:gd name="connsiteX17" fmla="*/ 740789 w 4232980"/>
              <a:gd name="connsiteY17" fmla="*/ 5059618 h 5086882"/>
              <a:gd name="connsiteX18" fmla="*/ 670731 w 4232980"/>
              <a:gd name="connsiteY18" fmla="*/ 4761875 h 5086882"/>
              <a:gd name="connsiteX19" fmla="*/ 94761 w 4232980"/>
              <a:gd name="connsiteY19" fmla="*/ 4323236 h 5086882"/>
              <a:gd name="connsiteX20" fmla="*/ 0 w 4232980"/>
              <a:gd name="connsiteY20" fmla="*/ 4316876 h 5086882"/>
              <a:gd name="connsiteX21" fmla="*/ 0 w 4232980"/>
              <a:gd name="connsiteY21" fmla="*/ 4314516 h 5086882"/>
              <a:gd name="connsiteX22" fmla="*/ 0 w 4232980"/>
              <a:gd name="connsiteY22" fmla="*/ 4247829 h 5086882"/>
              <a:gd name="connsiteX23" fmla="*/ 105932 w 4232980"/>
              <a:gd name="connsiteY23" fmla="*/ 4254943 h 5086882"/>
              <a:gd name="connsiteX24" fmla="*/ 733650 w 4232980"/>
              <a:gd name="connsiteY24" fmla="*/ 4732960 h 5086882"/>
              <a:gd name="connsiteX25" fmla="*/ 809997 w 4232980"/>
              <a:gd name="connsiteY25" fmla="*/ 5057456 h 5086882"/>
              <a:gd name="connsiteX26" fmla="*/ 809446 w 4232980"/>
              <a:gd name="connsiteY26" fmla="*/ 5086882 h 5086882"/>
              <a:gd name="connsiteX27" fmla="*/ 790697 w 4232980"/>
              <a:gd name="connsiteY27" fmla="*/ 5086882 h 5086882"/>
              <a:gd name="connsiteX28" fmla="*/ 787668 w 4232980"/>
              <a:gd name="connsiteY28" fmla="*/ 5086882 h 5086882"/>
              <a:gd name="connsiteX29" fmla="*/ 776366 w 4232980"/>
              <a:gd name="connsiteY29" fmla="*/ 5086882 h 5086882"/>
              <a:gd name="connsiteX30" fmla="*/ 776898 w 4232980"/>
              <a:gd name="connsiteY30" fmla="*/ 5058474 h 5086882"/>
              <a:gd name="connsiteX31" fmla="*/ 703567 w 4232980"/>
              <a:gd name="connsiteY31" fmla="*/ 4746785 h 5086882"/>
              <a:gd name="connsiteX32" fmla="*/ 100589 w 4232980"/>
              <a:gd name="connsiteY32" fmla="*/ 4287599 h 5086882"/>
              <a:gd name="connsiteX33" fmla="*/ 0 w 4232980"/>
              <a:gd name="connsiteY33" fmla="*/ 4280846 h 5086882"/>
              <a:gd name="connsiteX34" fmla="*/ 0 w 4232980"/>
              <a:gd name="connsiteY34" fmla="*/ 4280590 h 5086882"/>
              <a:gd name="connsiteX35" fmla="*/ 0 w 4232980"/>
              <a:gd name="connsiteY35" fmla="*/ 4277561 h 5086882"/>
              <a:gd name="connsiteX36" fmla="*/ 0 w 4232980"/>
              <a:gd name="connsiteY36" fmla="*/ 4211774 h 5086882"/>
              <a:gd name="connsiteX37" fmla="*/ 111778 w 4232980"/>
              <a:gd name="connsiteY37" fmla="*/ 4219277 h 5086882"/>
              <a:gd name="connsiteX38" fmla="*/ 766486 w 4232980"/>
              <a:gd name="connsiteY38" fmla="*/ 4717869 h 5086882"/>
              <a:gd name="connsiteX39" fmla="*/ 846115 w 4232980"/>
              <a:gd name="connsiteY39" fmla="*/ 5056308 h 5086882"/>
              <a:gd name="connsiteX40" fmla="*/ 845543 w 4232980"/>
              <a:gd name="connsiteY40" fmla="*/ 5086882 h 5086882"/>
              <a:gd name="connsiteX41" fmla="*/ 826834 w 4232980"/>
              <a:gd name="connsiteY41" fmla="*/ 5086882 h 5086882"/>
              <a:gd name="connsiteX42" fmla="*/ 823805 w 4232980"/>
              <a:gd name="connsiteY42" fmla="*/ 5086882 h 5086882"/>
              <a:gd name="connsiteX43" fmla="*/ 812476 w 4232980"/>
              <a:gd name="connsiteY43" fmla="*/ 5086882 h 5086882"/>
              <a:gd name="connsiteX44" fmla="*/ 813028 w 4232980"/>
              <a:gd name="connsiteY44" fmla="*/ 5057351 h 5086882"/>
              <a:gd name="connsiteX45" fmla="*/ 736402 w 4232980"/>
              <a:gd name="connsiteY45" fmla="*/ 4731695 h 5086882"/>
              <a:gd name="connsiteX46" fmla="*/ 106435 w 4232980"/>
              <a:gd name="connsiteY46" fmla="*/ 4251933 h 5086882"/>
              <a:gd name="connsiteX47" fmla="*/ 0 w 4232980"/>
              <a:gd name="connsiteY47" fmla="*/ 4244790 h 5086882"/>
              <a:gd name="connsiteX48" fmla="*/ 0 w 4232980"/>
              <a:gd name="connsiteY48" fmla="*/ 4244454 h 5086882"/>
              <a:gd name="connsiteX49" fmla="*/ 0 w 4232980"/>
              <a:gd name="connsiteY49" fmla="*/ 4241424 h 5086882"/>
              <a:gd name="connsiteX50" fmla="*/ 0 w 4232980"/>
              <a:gd name="connsiteY50" fmla="*/ 4172893 h 5086882"/>
              <a:gd name="connsiteX51" fmla="*/ 30160 w 4232980"/>
              <a:gd name="connsiteY51" fmla="*/ 4173456 h 5086882"/>
              <a:gd name="connsiteX52" fmla="*/ 799320 w 4232980"/>
              <a:gd name="connsiteY52" fmla="*/ 4702780 h 5086882"/>
              <a:gd name="connsiteX53" fmla="*/ 882235 w 4232980"/>
              <a:gd name="connsiteY53" fmla="*/ 5055190 h 5086882"/>
              <a:gd name="connsiteX54" fmla="*/ 881641 w 4232980"/>
              <a:gd name="connsiteY54" fmla="*/ 5086882 h 5086882"/>
              <a:gd name="connsiteX55" fmla="*/ 862971 w 4232980"/>
              <a:gd name="connsiteY55" fmla="*/ 5086882 h 5086882"/>
              <a:gd name="connsiteX56" fmla="*/ 859942 w 4232980"/>
              <a:gd name="connsiteY56" fmla="*/ 5086882 h 5086882"/>
              <a:gd name="connsiteX57" fmla="*/ 848562 w 4232980"/>
              <a:gd name="connsiteY57" fmla="*/ 5086882 h 5086882"/>
              <a:gd name="connsiteX58" fmla="*/ 849137 w 4232980"/>
              <a:gd name="connsiteY58" fmla="*/ 5056207 h 5086882"/>
              <a:gd name="connsiteX59" fmla="*/ 769238 w 4232980"/>
              <a:gd name="connsiteY59" fmla="*/ 4716605 h 5086882"/>
              <a:gd name="connsiteX60" fmla="*/ 112262 w 4232980"/>
              <a:gd name="connsiteY60" fmla="*/ 4216297 h 5086882"/>
              <a:gd name="connsiteX61" fmla="*/ 0 w 4232980"/>
              <a:gd name="connsiteY61" fmla="*/ 4208760 h 5086882"/>
              <a:gd name="connsiteX62" fmla="*/ 0 w 4232980"/>
              <a:gd name="connsiteY62" fmla="*/ 4208316 h 5086882"/>
              <a:gd name="connsiteX63" fmla="*/ 0 w 4232980"/>
              <a:gd name="connsiteY63" fmla="*/ 4205287 h 5086882"/>
              <a:gd name="connsiteX64" fmla="*/ 0 w 4232980"/>
              <a:gd name="connsiteY64" fmla="*/ 4136807 h 5086882"/>
              <a:gd name="connsiteX65" fmla="*/ 32522 w 4232980"/>
              <a:gd name="connsiteY65" fmla="*/ 4137416 h 5086882"/>
              <a:gd name="connsiteX66" fmla="*/ 832156 w 4232980"/>
              <a:gd name="connsiteY66" fmla="*/ 4687690 h 5086882"/>
              <a:gd name="connsiteX67" fmla="*/ 918353 w 4232980"/>
              <a:gd name="connsiteY67" fmla="*/ 5054042 h 5086882"/>
              <a:gd name="connsiteX68" fmla="*/ 917739 w 4232980"/>
              <a:gd name="connsiteY68" fmla="*/ 5086882 h 5086882"/>
              <a:gd name="connsiteX69" fmla="*/ 899107 w 4232980"/>
              <a:gd name="connsiteY69" fmla="*/ 5086882 h 5086882"/>
              <a:gd name="connsiteX70" fmla="*/ 896079 w 4232980"/>
              <a:gd name="connsiteY70" fmla="*/ 5086882 h 5086882"/>
              <a:gd name="connsiteX71" fmla="*/ 884671 w 4232980"/>
              <a:gd name="connsiteY71" fmla="*/ 5086882 h 5086882"/>
              <a:gd name="connsiteX72" fmla="*/ 885266 w 4232980"/>
              <a:gd name="connsiteY72" fmla="*/ 5055085 h 5086882"/>
              <a:gd name="connsiteX73" fmla="*/ 802072 w 4232980"/>
              <a:gd name="connsiteY73" fmla="*/ 4701515 h 5086882"/>
              <a:gd name="connsiteX74" fmla="*/ 30353 w 4232980"/>
              <a:gd name="connsiteY74" fmla="*/ 4170441 h 5086882"/>
              <a:gd name="connsiteX75" fmla="*/ 0 w 4232980"/>
              <a:gd name="connsiteY75" fmla="*/ 4169873 h 5086882"/>
              <a:gd name="connsiteX76" fmla="*/ 0 w 4232980"/>
              <a:gd name="connsiteY76" fmla="*/ 4169151 h 5086882"/>
              <a:gd name="connsiteX77" fmla="*/ 0 w 4232980"/>
              <a:gd name="connsiteY77" fmla="*/ 4100697 h 5086882"/>
              <a:gd name="connsiteX78" fmla="*/ 34906 w 4232980"/>
              <a:gd name="connsiteY78" fmla="*/ 4101349 h 5086882"/>
              <a:gd name="connsiteX79" fmla="*/ 864991 w 4232980"/>
              <a:gd name="connsiteY79" fmla="*/ 4672599 h 5086882"/>
              <a:gd name="connsiteX80" fmla="*/ 954474 w 4232980"/>
              <a:gd name="connsiteY80" fmla="*/ 5052923 h 5086882"/>
              <a:gd name="connsiteX81" fmla="*/ 953838 w 4232980"/>
              <a:gd name="connsiteY81" fmla="*/ 5086882 h 5086882"/>
              <a:gd name="connsiteX82" fmla="*/ 935244 w 4232980"/>
              <a:gd name="connsiteY82" fmla="*/ 5086882 h 5086882"/>
              <a:gd name="connsiteX83" fmla="*/ 932216 w 4232980"/>
              <a:gd name="connsiteY83" fmla="*/ 5086882 h 5086882"/>
              <a:gd name="connsiteX84" fmla="*/ 920758 w 4232980"/>
              <a:gd name="connsiteY84" fmla="*/ 5086882 h 5086882"/>
              <a:gd name="connsiteX85" fmla="*/ 921375 w 4232980"/>
              <a:gd name="connsiteY85" fmla="*/ 5053941 h 5086882"/>
              <a:gd name="connsiteX86" fmla="*/ 834908 w 4232980"/>
              <a:gd name="connsiteY86" fmla="*/ 4686426 h 5086882"/>
              <a:gd name="connsiteX87" fmla="*/ 32715 w 4232980"/>
              <a:gd name="connsiteY87" fmla="*/ 4134401 h 5086882"/>
              <a:gd name="connsiteX88" fmla="*/ 0 w 4232980"/>
              <a:gd name="connsiteY88" fmla="*/ 4133788 h 5086882"/>
              <a:gd name="connsiteX89" fmla="*/ 0 w 4232980"/>
              <a:gd name="connsiteY89" fmla="*/ 4133015 h 5086882"/>
              <a:gd name="connsiteX90" fmla="*/ 0 w 4232980"/>
              <a:gd name="connsiteY90" fmla="*/ 4064611 h 5086882"/>
              <a:gd name="connsiteX91" fmla="*/ 37267 w 4232980"/>
              <a:gd name="connsiteY91" fmla="*/ 4065308 h 5086882"/>
              <a:gd name="connsiteX92" fmla="*/ 897827 w 4232980"/>
              <a:gd name="connsiteY92" fmla="*/ 4657509 h 5086882"/>
              <a:gd name="connsiteX93" fmla="*/ 990592 w 4232980"/>
              <a:gd name="connsiteY93" fmla="*/ 5051774 h 5086882"/>
              <a:gd name="connsiteX94" fmla="*/ 989935 w 4232980"/>
              <a:gd name="connsiteY94" fmla="*/ 5086882 h 5086882"/>
              <a:gd name="connsiteX95" fmla="*/ 971382 w 4232980"/>
              <a:gd name="connsiteY95" fmla="*/ 5086882 h 5086882"/>
              <a:gd name="connsiteX96" fmla="*/ 968353 w 4232980"/>
              <a:gd name="connsiteY96" fmla="*/ 5086882 h 5086882"/>
              <a:gd name="connsiteX97" fmla="*/ 956868 w 4232980"/>
              <a:gd name="connsiteY97" fmla="*/ 5086882 h 5086882"/>
              <a:gd name="connsiteX98" fmla="*/ 957505 w 4232980"/>
              <a:gd name="connsiteY98" fmla="*/ 5052818 h 5086882"/>
              <a:gd name="connsiteX99" fmla="*/ 867743 w 4232980"/>
              <a:gd name="connsiteY99" fmla="*/ 4671334 h 5086882"/>
              <a:gd name="connsiteX100" fmla="*/ 35099 w 4232980"/>
              <a:gd name="connsiteY100" fmla="*/ 4098334 h 5086882"/>
              <a:gd name="connsiteX101" fmla="*/ 0 w 4232980"/>
              <a:gd name="connsiteY101" fmla="*/ 4097678 h 5086882"/>
              <a:gd name="connsiteX102" fmla="*/ 0 w 4232980"/>
              <a:gd name="connsiteY102" fmla="*/ 4096877 h 5086882"/>
              <a:gd name="connsiteX103" fmla="*/ 0 w 4232980"/>
              <a:gd name="connsiteY103" fmla="*/ 4028526 h 5086882"/>
              <a:gd name="connsiteX104" fmla="*/ 39629 w 4232980"/>
              <a:gd name="connsiteY104" fmla="*/ 4029268 h 5086882"/>
              <a:gd name="connsiteX105" fmla="*/ 930661 w 4232980"/>
              <a:gd name="connsiteY105" fmla="*/ 4642419 h 5086882"/>
              <a:gd name="connsiteX106" fmla="*/ 1026700 w 4232980"/>
              <a:gd name="connsiteY106" fmla="*/ 5050630 h 5086882"/>
              <a:gd name="connsiteX107" fmla="*/ 1026021 w 4232980"/>
              <a:gd name="connsiteY107" fmla="*/ 5086882 h 5086882"/>
              <a:gd name="connsiteX108" fmla="*/ 1007519 w 4232980"/>
              <a:gd name="connsiteY108" fmla="*/ 5086882 h 5086882"/>
              <a:gd name="connsiteX109" fmla="*/ 1004490 w 4232980"/>
              <a:gd name="connsiteY109" fmla="*/ 5086882 h 5086882"/>
              <a:gd name="connsiteX110" fmla="*/ 992954 w 4232980"/>
              <a:gd name="connsiteY110" fmla="*/ 5086882 h 5086882"/>
              <a:gd name="connsiteX111" fmla="*/ 993614 w 4232980"/>
              <a:gd name="connsiteY111" fmla="*/ 5051673 h 5086882"/>
              <a:gd name="connsiteX112" fmla="*/ 900579 w 4232980"/>
              <a:gd name="connsiteY112" fmla="*/ 4656244 h 5086882"/>
              <a:gd name="connsiteX113" fmla="*/ 37460 w 4232980"/>
              <a:gd name="connsiteY113" fmla="*/ 4062293 h 5086882"/>
              <a:gd name="connsiteX114" fmla="*/ 0 w 4232980"/>
              <a:gd name="connsiteY114" fmla="*/ 4061591 h 5086882"/>
              <a:gd name="connsiteX115" fmla="*/ 0 w 4232980"/>
              <a:gd name="connsiteY115" fmla="*/ 4060740 h 5086882"/>
              <a:gd name="connsiteX116" fmla="*/ 0 w 4232980"/>
              <a:gd name="connsiteY116" fmla="*/ 3992415 h 5086882"/>
              <a:gd name="connsiteX117" fmla="*/ 42012 w 4232980"/>
              <a:gd name="connsiteY117" fmla="*/ 3993201 h 5086882"/>
              <a:gd name="connsiteX118" fmla="*/ 963497 w 4232980"/>
              <a:gd name="connsiteY118" fmla="*/ 4627329 h 5086882"/>
              <a:gd name="connsiteX119" fmla="*/ 1062830 w 4232980"/>
              <a:gd name="connsiteY119" fmla="*/ 5049508 h 5086882"/>
              <a:gd name="connsiteX120" fmla="*/ 1062130 w 4232980"/>
              <a:gd name="connsiteY120" fmla="*/ 5086882 h 5086882"/>
              <a:gd name="connsiteX121" fmla="*/ 1043656 w 4232980"/>
              <a:gd name="connsiteY121" fmla="*/ 5086882 h 5086882"/>
              <a:gd name="connsiteX122" fmla="*/ 1040628 w 4232980"/>
              <a:gd name="connsiteY122" fmla="*/ 5086882 h 5086882"/>
              <a:gd name="connsiteX123" fmla="*/ 1029063 w 4232980"/>
              <a:gd name="connsiteY123" fmla="*/ 5086882 h 5086882"/>
              <a:gd name="connsiteX124" fmla="*/ 1029743 w 4232980"/>
              <a:gd name="connsiteY124" fmla="*/ 5050551 h 5086882"/>
              <a:gd name="connsiteX125" fmla="*/ 933413 w 4232980"/>
              <a:gd name="connsiteY125" fmla="*/ 4641154 h 5086882"/>
              <a:gd name="connsiteX126" fmla="*/ 39844 w 4232980"/>
              <a:gd name="connsiteY126" fmla="*/ 4026227 h 5086882"/>
              <a:gd name="connsiteX127" fmla="*/ 0 w 4232980"/>
              <a:gd name="connsiteY127" fmla="*/ 4025482 h 5086882"/>
              <a:gd name="connsiteX128" fmla="*/ 0 w 4232980"/>
              <a:gd name="connsiteY128" fmla="*/ 4024604 h 5086882"/>
              <a:gd name="connsiteX129" fmla="*/ 0 w 4232980"/>
              <a:gd name="connsiteY129" fmla="*/ 3956329 h 5086882"/>
              <a:gd name="connsiteX130" fmla="*/ 44375 w 4232980"/>
              <a:gd name="connsiteY130" fmla="*/ 3957161 h 5086882"/>
              <a:gd name="connsiteX131" fmla="*/ 996332 w 4232980"/>
              <a:gd name="connsiteY131" fmla="*/ 4612239 h 5086882"/>
              <a:gd name="connsiteX132" fmla="*/ 1098939 w 4232980"/>
              <a:gd name="connsiteY132" fmla="*/ 5048363 h 5086882"/>
              <a:gd name="connsiteX133" fmla="*/ 1098217 w 4232980"/>
              <a:gd name="connsiteY133" fmla="*/ 5086882 h 5086882"/>
              <a:gd name="connsiteX134" fmla="*/ 1079793 w 4232980"/>
              <a:gd name="connsiteY134" fmla="*/ 5086882 h 5086882"/>
              <a:gd name="connsiteX135" fmla="*/ 1076765 w 4232980"/>
              <a:gd name="connsiteY135" fmla="*/ 5086882 h 5086882"/>
              <a:gd name="connsiteX136" fmla="*/ 1065150 w 4232980"/>
              <a:gd name="connsiteY136" fmla="*/ 5086882 h 5086882"/>
              <a:gd name="connsiteX137" fmla="*/ 1065852 w 4232980"/>
              <a:gd name="connsiteY137" fmla="*/ 5049407 h 5086882"/>
              <a:gd name="connsiteX138" fmla="*/ 966249 w 4232980"/>
              <a:gd name="connsiteY138" fmla="*/ 4626064 h 5086882"/>
              <a:gd name="connsiteX139" fmla="*/ 42205 w 4232980"/>
              <a:gd name="connsiteY139" fmla="*/ 3990186 h 5086882"/>
              <a:gd name="connsiteX140" fmla="*/ 0 w 4232980"/>
              <a:gd name="connsiteY140" fmla="*/ 3989396 h 5086882"/>
              <a:gd name="connsiteX141" fmla="*/ 0 w 4232980"/>
              <a:gd name="connsiteY141" fmla="*/ 3988468 h 5086882"/>
              <a:gd name="connsiteX142" fmla="*/ 0 w 4232980"/>
              <a:gd name="connsiteY142" fmla="*/ 3920219 h 5086882"/>
              <a:gd name="connsiteX143" fmla="*/ 46758 w 4232980"/>
              <a:gd name="connsiteY143" fmla="*/ 3921094 h 5086882"/>
              <a:gd name="connsiteX144" fmla="*/ 1029168 w 4232980"/>
              <a:gd name="connsiteY144" fmla="*/ 4597149 h 5086882"/>
              <a:gd name="connsiteX145" fmla="*/ 1135069 w 4232980"/>
              <a:gd name="connsiteY145" fmla="*/ 5047241 h 5086882"/>
              <a:gd name="connsiteX146" fmla="*/ 1134327 w 4232980"/>
              <a:gd name="connsiteY146" fmla="*/ 5086882 h 5086882"/>
              <a:gd name="connsiteX147" fmla="*/ 1115931 w 4232980"/>
              <a:gd name="connsiteY147" fmla="*/ 5086882 h 5086882"/>
              <a:gd name="connsiteX148" fmla="*/ 1112902 w 4232980"/>
              <a:gd name="connsiteY148" fmla="*/ 5086882 h 5086882"/>
              <a:gd name="connsiteX149" fmla="*/ 1101260 w 4232980"/>
              <a:gd name="connsiteY149" fmla="*/ 5086882 h 5086882"/>
              <a:gd name="connsiteX150" fmla="*/ 1101982 w 4232980"/>
              <a:gd name="connsiteY150" fmla="*/ 5048285 h 5086882"/>
              <a:gd name="connsiteX151" fmla="*/ 999084 w 4232980"/>
              <a:gd name="connsiteY151" fmla="*/ 4610974 h 5086882"/>
              <a:gd name="connsiteX152" fmla="*/ 44589 w 4232980"/>
              <a:gd name="connsiteY152" fmla="*/ 3954120 h 5086882"/>
              <a:gd name="connsiteX153" fmla="*/ 0 w 4232980"/>
              <a:gd name="connsiteY153" fmla="*/ 3953286 h 5086882"/>
              <a:gd name="connsiteX154" fmla="*/ 0 w 4232980"/>
              <a:gd name="connsiteY154" fmla="*/ 3952330 h 5086882"/>
              <a:gd name="connsiteX155" fmla="*/ 0 w 4232980"/>
              <a:gd name="connsiteY155" fmla="*/ 3883348 h 5086882"/>
              <a:gd name="connsiteX156" fmla="*/ 41323 w 4232980"/>
              <a:gd name="connsiteY156" fmla="*/ 3883813 h 5086882"/>
              <a:gd name="connsiteX157" fmla="*/ 387445 w 4232980"/>
              <a:gd name="connsiteY157" fmla="*/ 3957052 h 5086882"/>
              <a:gd name="connsiteX158" fmla="*/ 1062002 w 4232980"/>
              <a:gd name="connsiteY158" fmla="*/ 4582059 h 5086882"/>
              <a:gd name="connsiteX159" fmla="*/ 1171548 w 4232980"/>
              <a:gd name="connsiteY159" fmla="*/ 5038025 h 5086882"/>
              <a:gd name="connsiteX160" fmla="*/ 1170998 w 4232980"/>
              <a:gd name="connsiteY160" fmla="*/ 5086882 h 5086882"/>
              <a:gd name="connsiteX161" fmla="*/ 1152068 w 4232980"/>
              <a:gd name="connsiteY161" fmla="*/ 5086882 h 5086882"/>
              <a:gd name="connsiteX162" fmla="*/ 1149039 w 4232980"/>
              <a:gd name="connsiteY162" fmla="*/ 5086882 h 5086882"/>
              <a:gd name="connsiteX163" fmla="*/ 1137347 w 4232980"/>
              <a:gd name="connsiteY163" fmla="*/ 5086882 h 5086882"/>
              <a:gd name="connsiteX164" fmla="*/ 1138091 w 4232980"/>
              <a:gd name="connsiteY164" fmla="*/ 5047140 h 5086882"/>
              <a:gd name="connsiteX165" fmla="*/ 1031920 w 4232980"/>
              <a:gd name="connsiteY165" fmla="*/ 4595884 h 5086882"/>
              <a:gd name="connsiteX166" fmla="*/ 46951 w 4232980"/>
              <a:gd name="connsiteY166" fmla="*/ 3918079 h 5086882"/>
              <a:gd name="connsiteX167" fmla="*/ 0 w 4232980"/>
              <a:gd name="connsiteY167" fmla="*/ 3917200 h 5086882"/>
              <a:gd name="connsiteX168" fmla="*/ 0 w 4232980"/>
              <a:gd name="connsiteY168" fmla="*/ 3916193 h 5086882"/>
              <a:gd name="connsiteX169" fmla="*/ 165481 w 4232980"/>
              <a:gd name="connsiteY169" fmla="*/ 3420915 h 5086882"/>
              <a:gd name="connsiteX170" fmla="*/ 1500486 w 4232980"/>
              <a:gd name="connsiteY170" fmla="*/ 3420915 h 5086882"/>
              <a:gd name="connsiteX171" fmla="*/ 1665967 w 4232980"/>
              <a:gd name="connsiteY171" fmla="*/ 3586396 h 5086882"/>
              <a:gd name="connsiteX172" fmla="*/ 1665967 w 4232980"/>
              <a:gd name="connsiteY172" fmla="*/ 4921401 h 5086882"/>
              <a:gd name="connsiteX173" fmla="*/ 1652963 w 4232980"/>
              <a:gd name="connsiteY173" fmla="*/ 4985814 h 5086882"/>
              <a:gd name="connsiteX174" fmla="*/ 1652746 w 4232980"/>
              <a:gd name="connsiteY174" fmla="*/ 4986136 h 5086882"/>
              <a:gd name="connsiteX175" fmla="*/ 1652732 w 4232980"/>
              <a:gd name="connsiteY175" fmla="*/ 4986204 h 5086882"/>
              <a:gd name="connsiteX176" fmla="*/ 1500844 w 4232980"/>
              <a:gd name="connsiteY176" fmla="*/ 5086882 h 5086882"/>
              <a:gd name="connsiteX177" fmla="*/ 1500486 w 4232980"/>
              <a:gd name="connsiteY177" fmla="*/ 5086882 h 5086882"/>
              <a:gd name="connsiteX178" fmla="*/ 1188204 w 4232980"/>
              <a:gd name="connsiteY178" fmla="*/ 5086882 h 5086882"/>
              <a:gd name="connsiteX179" fmla="*/ 1185181 w 4232980"/>
              <a:gd name="connsiteY179" fmla="*/ 5086882 h 5086882"/>
              <a:gd name="connsiteX180" fmla="*/ 1173798 w 4232980"/>
              <a:gd name="connsiteY180" fmla="*/ 5086882 h 5086882"/>
              <a:gd name="connsiteX181" fmla="*/ 1174533 w 4232980"/>
              <a:gd name="connsiteY181" fmla="*/ 5046353 h 5086882"/>
              <a:gd name="connsiteX182" fmla="*/ 1064754 w 4232980"/>
              <a:gd name="connsiteY182" fmla="*/ 4580794 h 5086882"/>
              <a:gd name="connsiteX183" fmla="*/ 49662 w 4232980"/>
              <a:gd name="connsiteY183" fmla="*/ 3881633 h 5086882"/>
              <a:gd name="connsiteX184" fmla="*/ 0 w 4232980"/>
              <a:gd name="connsiteY184" fmla="*/ 3880732 h 5086882"/>
              <a:gd name="connsiteX185" fmla="*/ 0 w 4232980"/>
              <a:gd name="connsiteY185" fmla="*/ 3880055 h 5086882"/>
              <a:gd name="connsiteX186" fmla="*/ 0 w 4232980"/>
              <a:gd name="connsiteY186" fmla="*/ 3586819 h 5086882"/>
              <a:gd name="connsiteX187" fmla="*/ 0 w 4232980"/>
              <a:gd name="connsiteY187" fmla="*/ 3586396 h 5086882"/>
              <a:gd name="connsiteX188" fmla="*/ 165481 w 4232980"/>
              <a:gd name="connsiteY188" fmla="*/ 3420915 h 5086882"/>
              <a:gd name="connsiteX189" fmla="*/ 1858820 w 4232980"/>
              <a:gd name="connsiteY189" fmla="*/ 3420914 h 5086882"/>
              <a:gd name="connsiteX190" fmla="*/ 2396443 w 4232980"/>
              <a:gd name="connsiteY190" fmla="*/ 3420914 h 5086882"/>
              <a:gd name="connsiteX191" fmla="*/ 2536931 w 4232980"/>
              <a:gd name="connsiteY191" fmla="*/ 3561402 h 5086882"/>
              <a:gd name="connsiteX192" fmla="*/ 2536931 w 4232980"/>
              <a:gd name="connsiteY192" fmla="*/ 4099025 h 5086882"/>
              <a:gd name="connsiteX193" fmla="*/ 2396443 w 4232980"/>
              <a:gd name="connsiteY193" fmla="*/ 4239513 h 5086882"/>
              <a:gd name="connsiteX194" fmla="*/ 1858820 w 4232980"/>
              <a:gd name="connsiteY194" fmla="*/ 4239513 h 5086882"/>
              <a:gd name="connsiteX195" fmla="*/ 1718332 w 4232980"/>
              <a:gd name="connsiteY195" fmla="*/ 4099025 h 5086882"/>
              <a:gd name="connsiteX196" fmla="*/ 1718332 w 4232980"/>
              <a:gd name="connsiteY196" fmla="*/ 3561402 h 5086882"/>
              <a:gd name="connsiteX197" fmla="*/ 1858820 w 4232980"/>
              <a:gd name="connsiteY197" fmla="*/ 3420914 h 5086882"/>
              <a:gd name="connsiteX198" fmla="*/ 3578802 w 4232980"/>
              <a:gd name="connsiteY198" fmla="*/ 1410103 h 5086882"/>
              <a:gd name="connsiteX199" fmla="*/ 3694248 w 4232980"/>
              <a:gd name="connsiteY199" fmla="*/ 1410103 h 5086882"/>
              <a:gd name="connsiteX200" fmla="*/ 3695638 w 4232980"/>
              <a:gd name="connsiteY200" fmla="*/ 1410702 h 5086882"/>
              <a:gd name="connsiteX201" fmla="*/ 4078413 w 4232980"/>
              <a:gd name="connsiteY201" fmla="*/ 1501369 h 5086882"/>
              <a:gd name="connsiteX202" fmla="*/ 4232980 w 4232980"/>
              <a:gd name="connsiteY202" fmla="*/ 1509200 h 5086882"/>
              <a:gd name="connsiteX203" fmla="*/ 4232980 w 4232980"/>
              <a:gd name="connsiteY203" fmla="*/ 1554928 h 5086882"/>
              <a:gd name="connsiteX204" fmla="*/ 4073749 w 4232980"/>
              <a:gd name="connsiteY204" fmla="*/ 1546860 h 5086882"/>
              <a:gd name="connsiteX205" fmla="*/ 3679417 w 4232980"/>
              <a:gd name="connsiteY205" fmla="*/ 1453452 h 5086882"/>
              <a:gd name="connsiteX206" fmla="*/ 3709146 w 4232980"/>
              <a:gd name="connsiteY206" fmla="*/ 1362239 h 5086882"/>
              <a:gd name="connsiteX207" fmla="*/ 3713334 w 4232980"/>
              <a:gd name="connsiteY207" fmla="*/ 1364043 h 5086882"/>
              <a:gd name="connsiteX208" fmla="*/ 4083501 w 4232980"/>
              <a:gd name="connsiteY208" fmla="*/ 1451716 h 5086882"/>
              <a:gd name="connsiteX209" fmla="*/ 4232980 w 4232980"/>
              <a:gd name="connsiteY209" fmla="*/ 1459288 h 5086882"/>
              <a:gd name="connsiteX210" fmla="*/ 4232980 w 4232980"/>
              <a:gd name="connsiteY210" fmla="*/ 1505017 h 5086882"/>
              <a:gd name="connsiteX211" fmla="*/ 4078836 w 4232980"/>
              <a:gd name="connsiteY211" fmla="*/ 1497208 h 5086882"/>
              <a:gd name="connsiteX212" fmla="*/ 3820129 w 4232980"/>
              <a:gd name="connsiteY212" fmla="*/ 1447646 h 5086882"/>
              <a:gd name="connsiteX213" fmla="*/ 3707078 w 4232980"/>
              <a:gd name="connsiteY213" fmla="*/ 1410103 h 5086882"/>
              <a:gd name="connsiteX214" fmla="*/ 3709146 w 4232980"/>
              <a:gd name="connsiteY214" fmla="*/ 1410103 h 5086882"/>
              <a:gd name="connsiteX215" fmla="*/ 3709146 w 4232980"/>
              <a:gd name="connsiteY215" fmla="*/ 1307929 h 5086882"/>
              <a:gd name="connsiteX216" fmla="*/ 3731069 w 4232980"/>
              <a:gd name="connsiteY216" fmla="*/ 1317374 h 5086882"/>
              <a:gd name="connsiteX217" fmla="*/ 3965630 w 4232980"/>
              <a:gd name="connsiteY217" fmla="*/ 1384029 h 5086882"/>
              <a:gd name="connsiteX218" fmla="*/ 4031040 w 4232980"/>
              <a:gd name="connsiteY218" fmla="*/ 1393621 h 5086882"/>
              <a:gd name="connsiteX219" fmla="*/ 4075862 w 4232980"/>
              <a:gd name="connsiteY219" fmla="*/ 1412924 h 5086882"/>
              <a:gd name="connsiteX220" fmla="*/ 4177896 w 4232980"/>
              <a:gd name="connsiteY220" fmla="*/ 1425872 h 5086882"/>
              <a:gd name="connsiteX221" fmla="*/ 4232980 w 4232980"/>
              <a:gd name="connsiteY221" fmla="*/ 1419989 h 5086882"/>
              <a:gd name="connsiteX222" fmla="*/ 4232980 w 4232980"/>
              <a:gd name="connsiteY222" fmla="*/ 1455105 h 5086882"/>
              <a:gd name="connsiteX223" fmla="*/ 4083940 w 4232980"/>
              <a:gd name="connsiteY223" fmla="*/ 1447553 h 5086882"/>
              <a:gd name="connsiteX224" fmla="*/ 3714847 w 4232980"/>
              <a:gd name="connsiteY224" fmla="*/ 1360123 h 5086882"/>
              <a:gd name="connsiteX225" fmla="*/ 3709146 w 4232980"/>
              <a:gd name="connsiteY225" fmla="*/ 1357667 h 5086882"/>
              <a:gd name="connsiteX226" fmla="*/ 3709146 w 4232980"/>
              <a:gd name="connsiteY226" fmla="*/ 1253647 h 5086882"/>
              <a:gd name="connsiteX227" fmla="*/ 3748765 w 4232980"/>
              <a:gd name="connsiteY227" fmla="*/ 1270715 h 5086882"/>
              <a:gd name="connsiteX228" fmla="*/ 3859923 w 4232980"/>
              <a:gd name="connsiteY228" fmla="*/ 1307627 h 5086882"/>
              <a:gd name="connsiteX229" fmla="*/ 3922484 w 4232980"/>
              <a:gd name="connsiteY229" fmla="*/ 1322509 h 5086882"/>
              <a:gd name="connsiteX230" fmla="*/ 3985967 w 4232980"/>
              <a:gd name="connsiteY230" fmla="*/ 1374210 h 5086882"/>
              <a:gd name="connsiteX231" fmla="*/ 4016173 w 4232980"/>
              <a:gd name="connsiteY231" fmla="*/ 1387218 h 5086882"/>
              <a:gd name="connsiteX232" fmla="*/ 3966414 w 4232980"/>
              <a:gd name="connsiteY232" fmla="*/ 1379922 h 5086882"/>
              <a:gd name="connsiteX233" fmla="*/ 3732543 w 4232980"/>
              <a:gd name="connsiteY233" fmla="*/ 1313466 h 5086882"/>
              <a:gd name="connsiteX234" fmla="*/ 3709146 w 4232980"/>
              <a:gd name="connsiteY234" fmla="*/ 1303386 h 5086882"/>
              <a:gd name="connsiteX235" fmla="*/ 3205944 w 4232980"/>
              <a:gd name="connsiteY235" fmla="*/ 1238305 h 5086882"/>
              <a:gd name="connsiteX236" fmla="*/ 3299404 w 4232980"/>
              <a:gd name="connsiteY236" fmla="*/ 1310888 h 5086882"/>
              <a:gd name="connsiteX237" fmla="*/ 4068222 w 4232980"/>
              <a:gd name="connsiteY237" fmla="*/ 1600676 h 5086882"/>
              <a:gd name="connsiteX238" fmla="*/ 4232980 w 4232980"/>
              <a:gd name="connsiteY238" fmla="*/ 1609023 h 5086882"/>
              <a:gd name="connsiteX239" fmla="*/ 4232980 w 4232980"/>
              <a:gd name="connsiteY239" fmla="*/ 1654750 h 5086882"/>
              <a:gd name="connsiteX240" fmla="*/ 4068172 w 4232980"/>
              <a:gd name="connsiteY240" fmla="*/ 1646720 h 5086882"/>
              <a:gd name="connsiteX241" fmla="*/ 3279279 w 4232980"/>
              <a:gd name="connsiteY241" fmla="*/ 1353814 h 5086882"/>
              <a:gd name="connsiteX242" fmla="*/ 3205944 w 4232980"/>
              <a:gd name="connsiteY242" fmla="*/ 1297229 h 5086882"/>
              <a:gd name="connsiteX243" fmla="*/ 4208211 w 4232980"/>
              <a:gd name="connsiteY243" fmla="*/ 1208478 h 5086882"/>
              <a:gd name="connsiteX244" fmla="*/ 4225566 w 4232980"/>
              <a:gd name="connsiteY244" fmla="*/ 1209357 h 5086882"/>
              <a:gd name="connsiteX245" fmla="*/ 4220161 w 4232980"/>
              <a:gd name="connsiteY245" fmla="*/ 1209994 h 5086882"/>
              <a:gd name="connsiteX246" fmla="*/ 3709146 w 4232980"/>
              <a:gd name="connsiteY246" fmla="*/ 1199336 h 5086882"/>
              <a:gd name="connsiteX247" fmla="*/ 3766500 w 4232980"/>
              <a:gd name="connsiteY247" fmla="*/ 1224045 h 5086882"/>
              <a:gd name="connsiteX248" fmla="*/ 3872708 w 4232980"/>
              <a:gd name="connsiteY248" fmla="*/ 1259318 h 5086882"/>
              <a:gd name="connsiteX249" fmla="*/ 3911120 w 4232980"/>
              <a:gd name="connsiteY249" fmla="*/ 1313254 h 5086882"/>
              <a:gd name="connsiteX250" fmla="*/ 3915025 w 4232980"/>
              <a:gd name="connsiteY250" fmla="*/ 1316435 h 5086882"/>
              <a:gd name="connsiteX251" fmla="*/ 3861092 w 4232980"/>
              <a:gd name="connsiteY251" fmla="*/ 1303605 h 5086882"/>
              <a:gd name="connsiteX252" fmla="*/ 3750278 w 4232980"/>
              <a:gd name="connsiteY252" fmla="*/ 1266807 h 5086882"/>
              <a:gd name="connsiteX253" fmla="*/ 3709146 w 4232980"/>
              <a:gd name="connsiteY253" fmla="*/ 1249087 h 5086882"/>
              <a:gd name="connsiteX254" fmla="*/ 3205944 w 4232980"/>
              <a:gd name="connsiteY254" fmla="*/ 1172580 h 5086882"/>
              <a:gd name="connsiteX255" fmla="*/ 3224355 w 4232980"/>
              <a:gd name="connsiteY255" fmla="*/ 1189518 h 5086882"/>
              <a:gd name="connsiteX256" fmla="*/ 3438838 w 4232980"/>
              <a:gd name="connsiteY256" fmla="*/ 1342103 h 5086882"/>
              <a:gd name="connsiteX257" fmla="*/ 3469300 w 4232980"/>
              <a:gd name="connsiteY257" fmla="*/ 1358430 h 5086882"/>
              <a:gd name="connsiteX258" fmla="*/ 3469300 w 4232980"/>
              <a:gd name="connsiteY258" fmla="*/ 1410103 h 5086882"/>
              <a:gd name="connsiteX259" fmla="*/ 3568183 w 4232980"/>
              <a:gd name="connsiteY259" fmla="*/ 1410103 h 5086882"/>
              <a:gd name="connsiteX260" fmla="*/ 3677904 w 4232980"/>
              <a:gd name="connsiteY260" fmla="*/ 1457371 h 5086882"/>
              <a:gd name="connsiteX261" fmla="*/ 4073310 w 4232980"/>
              <a:gd name="connsiteY261" fmla="*/ 1551022 h 5086882"/>
              <a:gd name="connsiteX262" fmla="*/ 4232980 w 4232980"/>
              <a:gd name="connsiteY262" fmla="*/ 1559111 h 5086882"/>
              <a:gd name="connsiteX263" fmla="*/ 4232980 w 4232980"/>
              <a:gd name="connsiteY263" fmla="*/ 1604840 h 5086882"/>
              <a:gd name="connsiteX264" fmla="*/ 4068645 w 4232980"/>
              <a:gd name="connsiteY264" fmla="*/ 1596515 h 5086882"/>
              <a:gd name="connsiteX265" fmla="*/ 3301813 w 4232980"/>
              <a:gd name="connsiteY265" fmla="*/ 1307484 h 5086882"/>
              <a:gd name="connsiteX266" fmla="*/ 3205944 w 4232980"/>
              <a:gd name="connsiteY266" fmla="*/ 1233032 h 5086882"/>
              <a:gd name="connsiteX267" fmla="*/ 4091573 w 4232980"/>
              <a:gd name="connsiteY267" fmla="*/ 1150497 h 5086882"/>
              <a:gd name="connsiteX268" fmla="*/ 4114079 w 4232980"/>
              <a:gd name="connsiteY268" fmla="*/ 1153797 h 5086882"/>
              <a:gd name="connsiteX269" fmla="*/ 4232980 w 4232980"/>
              <a:gd name="connsiteY269" fmla="*/ 1159821 h 5086882"/>
              <a:gd name="connsiteX270" fmla="*/ 4232980 w 4232980"/>
              <a:gd name="connsiteY270" fmla="*/ 1205550 h 5086882"/>
              <a:gd name="connsiteX271" fmla="*/ 4169720 w 4232980"/>
              <a:gd name="connsiteY271" fmla="*/ 1202345 h 5086882"/>
              <a:gd name="connsiteX272" fmla="*/ 4132419 w 4232980"/>
              <a:gd name="connsiteY272" fmla="*/ 1186535 h 5086882"/>
              <a:gd name="connsiteX273" fmla="*/ 4097556 w 4232980"/>
              <a:gd name="connsiteY273" fmla="*/ 1158766 h 5086882"/>
              <a:gd name="connsiteX274" fmla="*/ 3709146 w 4232980"/>
              <a:gd name="connsiteY274" fmla="*/ 1145054 h 5086882"/>
              <a:gd name="connsiteX275" fmla="*/ 3784195 w 4232980"/>
              <a:gd name="connsiteY275" fmla="*/ 1177386 h 5086882"/>
              <a:gd name="connsiteX276" fmla="*/ 3840214 w 4232980"/>
              <a:gd name="connsiteY276" fmla="*/ 1195988 h 5086882"/>
              <a:gd name="connsiteX277" fmla="*/ 3854289 w 4232980"/>
              <a:gd name="connsiteY277" fmla="*/ 1233454 h 5086882"/>
              <a:gd name="connsiteX278" fmla="*/ 3868604 w 4232980"/>
              <a:gd name="connsiteY278" fmla="*/ 1253555 h 5086882"/>
              <a:gd name="connsiteX279" fmla="*/ 3767974 w 4232980"/>
              <a:gd name="connsiteY279" fmla="*/ 1220137 h 5086882"/>
              <a:gd name="connsiteX280" fmla="*/ 3709146 w 4232980"/>
              <a:gd name="connsiteY280" fmla="*/ 1194793 h 5086882"/>
              <a:gd name="connsiteX281" fmla="*/ 3205944 w 4232980"/>
              <a:gd name="connsiteY281" fmla="*/ 1104816 h 5086882"/>
              <a:gd name="connsiteX282" fmla="*/ 3256564 w 4232980"/>
              <a:gd name="connsiteY282" fmla="*/ 1151386 h 5086882"/>
              <a:gd name="connsiteX283" fmla="*/ 3464204 w 4232980"/>
              <a:gd name="connsiteY283" fmla="*/ 1299107 h 5086882"/>
              <a:gd name="connsiteX284" fmla="*/ 3469300 w 4232980"/>
              <a:gd name="connsiteY284" fmla="*/ 1301839 h 5086882"/>
              <a:gd name="connsiteX285" fmla="*/ 3469300 w 4232980"/>
              <a:gd name="connsiteY285" fmla="*/ 1353657 h 5086882"/>
              <a:gd name="connsiteX286" fmla="*/ 3440993 w 4232980"/>
              <a:gd name="connsiteY286" fmla="*/ 1338484 h 5086882"/>
              <a:gd name="connsiteX287" fmla="*/ 3227081 w 4232980"/>
              <a:gd name="connsiteY287" fmla="*/ 1186300 h 5086882"/>
              <a:gd name="connsiteX288" fmla="*/ 3205944 w 4232980"/>
              <a:gd name="connsiteY288" fmla="*/ 1166854 h 5086882"/>
              <a:gd name="connsiteX289" fmla="*/ 4061080 w 4232980"/>
              <a:gd name="connsiteY289" fmla="*/ 1095623 h 5086882"/>
              <a:gd name="connsiteX290" fmla="*/ 4119183 w 4232980"/>
              <a:gd name="connsiteY290" fmla="*/ 1104144 h 5086882"/>
              <a:gd name="connsiteX291" fmla="*/ 4232980 w 4232980"/>
              <a:gd name="connsiteY291" fmla="*/ 1109910 h 5086882"/>
              <a:gd name="connsiteX292" fmla="*/ 4232980 w 4232980"/>
              <a:gd name="connsiteY292" fmla="*/ 1155638 h 5086882"/>
              <a:gd name="connsiteX293" fmla="*/ 4114517 w 4232980"/>
              <a:gd name="connsiteY293" fmla="*/ 1149635 h 5086882"/>
              <a:gd name="connsiteX294" fmla="*/ 4088151 w 4232980"/>
              <a:gd name="connsiteY294" fmla="*/ 1145768 h 5086882"/>
              <a:gd name="connsiteX295" fmla="*/ 4071269 w 4232980"/>
              <a:gd name="connsiteY295" fmla="*/ 1122439 h 5086882"/>
              <a:gd name="connsiteX296" fmla="*/ 3709146 w 4232980"/>
              <a:gd name="connsiteY296" fmla="*/ 1090742 h 5086882"/>
              <a:gd name="connsiteX297" fmla="*/ 3801930 w 4232980"/>
              <a:gd name="connsiteY297" fmla="*/ 1130717 h 5086882"/>
              <a:gd name="connsiteX298" fmla="*/ 3818236 w 4232980"/>
              <a:gd name="connsiteY298" fmla="*/ 1136132 h 5086882"/>
              <a:gd name="connsiteX299" fmla="*/ 3818448 w 4232980"/>
              <a:gd name="connsiteY299" fmla="*/ 1138046 h 5086882"/>
              <a:gd name="connsiteX300" fmla="*/ 3838322 w 4232980"/>
              <a:gd name="connsiteY300" fmla="*/ 1190949 h 5086882"/>
              <a:gd name="connsiteX301" fmla="*/ 3785709 w 4232980"/>
              <a:gd name="connsiteY301" fmla="*/ 1173478 h 5086882"/>
              <a:gd name="connsiteX302" fmla="*/ 3709146 w 4232980"/>
              <a:gd name="connsiteY302" fmla="*/ 1140495 h 5086882"/>
              <a:gd name="connsiteX303" fmla="*/ 4050825 w 4232980"/>
              <a:gd name="connsiteY303" fmla="*/ 1043722 h 5086882"/>
              <a:gd name="connsiteX304" fmla="*/ 4124270 w 4232980"/>
              <a:gd name="connsiteY304" fmla="*/ 1054491 h 5086882"/>
              <a:gd name="connsiteX305" fmla="*/ 4232980 w 4232980"/>
              <a:gd name="connsiteY305" fmla="*/ 1059998 h 5086882"/>
              <a:gd name="connsiteX306" fmla="*/ 4232980 w 4232980"/>
              <a:gd name="connsiteY306" fmla="*/ 1105727 h 5086882"/>
              <a:gd name="connsiteX307" fmla="*/ 4119605 w 4232980"/>
              <a:gd name="connsiteY307" fmla="*/ 1099983 h 5086882"/>
              <a:gd name="connsiteX308" fmla="*/ 4059381 w 4232980"/>
              <a:gd name="connsiteY308" fmla="*/ 1091152 h 5086882"/>
              <a:gd name="connsiteX309" fmla="*/ 4054793 w 4232980"/>
              <a:gd name="connsiteY309" fmla="*/ 1079078 h 5086882"/>
              <a:gd name="connsiteX310" fmla="*/ 3205944 w 4232980"/>
              <a:gd name="connsiteY310" fmla="*/ 1037120 h 5086882"/>
              <a:gd name="connsiteX311" fmla="*/ 3288735 w 4232980"/>
              <a:gd name="connsiteY311" fmla="*/ 1113286 h 5086882"/>
              <a:gd name="connsiteX312" fmla="*/ 3386006 w 4232980"/>
              <a:gd name="connsiteY312" fmla="*/ 1188827 h 5086882"/>
              <a:gd name="connsiteX313" fmla="*/ 3469300 w 4232980"/>
              <a:gd name="connsiteY313" fmla="*/ 1242981 h 5086882"/>
              <a:gd name="connsiteX314" fmla="*/ 3469300 w 4232980"/>
              <a:gd name="connsiteY314" fmla="*/ 1297108 h 5086882"/>
              <a:gd name="connsiteX315" fmla="*/ 3466317 w 4232980"/>
              <a:gd name="connsiteY315" fmla="*/ 1295509 h 5086882"/>
              <a:gd name="connsiteX316" fmla="*/ 3259252 w 4232980"/>
              <a:gd name="connsiteY316" fmla="*/ 1148200 h 5086882"/>
              <a:gd name="connsiteX317" fmla="*/ 3205944 w 4232980"/>
              <a:gd name="connsiteY317" fmla="*/ 1099157 h 5086882"/>
              <a:gd name="connsiteX318" fmla="*/ 3709146 w 4232980"/>
              <a:gd name="connsiteY318" fmla="*/ 1033348 h 5086882"/>
              <a:gd name="connsiteX319" fmla="*/ 3728523 w 4232980"/>
              <a:gd name="connsiteY319" fmla="*/ 1044809 h 5086882"/>
              <a:gd name="connsiteX320" fmla="*/ 3812111 w 4232980"/>
              <a:gd name="connsiteY320" fmla="*/ 1080820 h 5086882"/>
              <a:gd name="connsiteX321" fmla="*/ 3817730 w 4232980"/>
              <a:gd name="connsiteY321" fmla="*/ 1131566 h 5086882"/>
              <a:gd name="connsiteX322" fmla="*/ 3803405 w 4232980"/>
              <a:gd name="connsiteY322" fmla="*/ 1126809 h 5086882"/>
              <a:gd name="connsiteX323" fmla="*/ 3709146 w 4232980"/>
              <a:gd name="connsiteY323" fmla="*/ 1086201 h 5086882"/>
              <a:gd name="connsiteX324" fmla="*/ 3709146 w 4232980"/>
              <a:gd name="connsiteY324" fmla="*/ 975555 h 5086882"/>
              <a:gd name="connsiteX325" fmla="*/ 3750163 w 4232980"/>
              <a:gd name="connsiteY325" fmla="*/ 999819 h 5086882"/>
              <a:gd name="connsiteX326" fmla="*/ 3807139 w 4232980"/>
              <a:gd name="connsiteY326" fmla="*/ 1024367 h 5086882"/>
              <a:gd name="connsiteX327" fmla="*/ 3806500 w 4232980"/>
              <a:gd name="connsiteY327" fmla="*/ 1030140 h 5086882"/>
              <a:gd name="connsiteX328" fmla="*/ 3811580 w 4232980"/>
              <a:gd name="connsiteY328" fmla="*/ 1076019 h 5086882"/>
              <a:gd name="connsiteX329" fmla="*/ 3730365 w 4232980"/>
              <a:gd name="connsiteY329" fmla="*/ 1041027 h 5086882"/>
              <a:gd name="connsiteX330" fmla="*/ 3709146 w 4232980"/>
              <a:gd name="connsiteY330" fmla="*/ 1028475 h 5086882"/>
              <a:gd name="connsiteX331" fmla="*/ 3207467 w 4232980"/>
              <a:gd name="connsiteY331" fmla="*/ 963924 h 5086882"/>
              <a:gd name="connsiteX332" fmla="*/ 3233504 w 4232980"/>
              <a:gd name="connsiteY332" fmla="*/ 994711 h 5086882"/>
              <a:gd name="connsiteX333" fmla="*/ 3414901 w 4232980"/>
              <a:gd name="connsiteY333" fmla="*/ 1148124 h 5086882"/>
              <a:gd name="connsiteX334" fmla="*/ 3469300 w 4232980"/>
              <a:gd name="connsiteY334" fmla="*/ 1183492 h 5086882"/>
              <a:gd name="connsiteX335" fmla="*/ 3469300 w 4232980"/>
              <a:gd name="connsiteY335" fmla="*/ 1237960 h 5086882"/>
              <a:gd name="connsiteX336" fmla="*/ 3388457 w 4232980"/>
              <a:gd name="connsiteY336" fmla="*/ 1185397 h 5086882"/>
              <a:gd name="connsiteX337" fmla="*/ 3291462 w 4232980"/>
              <a:gd name="connsiteY337" fmla="*/ 1110068 h 5086882"/>
              <a:gd name="connsiteX338" fmla="*/ 3205944 w 4232980"/>
              <a:gd name="connsiteY338" fmla="*/ 1031392 h 5086882"/>
              <a:gd name="connsiteX339" fmla="*/ 3205944 w 4232980"/>
              <a:gd name="connsiteY339" fmla="*/ 976939 h 5086882"/>
              <a:gd name="connsiteX340" fmla="*/ 3708341 w 4232980"/>
              <a:gd name="connsiteY340" fmla="*/ 917330 h 5086882"/>
              <a:gd name="connsiteX341" fmla="*/ 3771762 w 4232980"/>
              <a:gd name="connsiteY341" fmla="*/ 954845 h 5086882"/>
              <a:gd name="connsiteX342" fmla="*/ 3813096 w 4232980"/>
              <a:gd name="connsiteY342" fmla="*/ 970570 h 5086882"/>
              <a:gd name="connsiteX343" fmla="*/ 3807619 w 4232980"/>
              <a:gd name="connsiteY343" fmla="*/ 1020031 h 5086882"/>
              <a:gd name="connsiteX344" fmla="*/ 3751964 w 4232980"/>
              <a:gd name="connsiteY344" fmla="*/ 996054 h 5086882"/>
              <a:gd name="connsiteX345" fmla="*/ 3709146 w 4232980"/>
              <a:gd name="connsiteY345" fmla="*/ 970725 h 5086882"/>
              <a:gd name="connsiteX346" fmla="*/ 3709146 w 4232980"/>
              <a:gd name="connsiteY346" fmla="*/ 923739 h 5086882"/>
              <a:gd name="connsiteX347" fmla="*/ 3223985 w 4232980"/>
              <a:gd name="connsiteY347" fmla="*/ 906505 h 5086882"/>
              <a:gd name="connsiteX348" fmla="*/ 3268763 w 4232980"/>
              <a:gd name="connsiteY348" fmla="*/ 959451 h 5086882"/>
              <a:gd name="connsiteX349" fmla="*/ 3443755 w 4232980"/>
              <a:gd name="connsiteY349" fmla="*/ 1107445 h 5086882"/>
              <a:gd name="connsiteX350" fmla="*/ 3469300 w 4232980"/>
              <a:gd name="connsiteY350" fmla="*/ 1124054 h 5086882"/>
              <a:gd name="connsiteX351" fmla="*/ 3469300 w 4232980"/>
              <a:gd name="connsiteY351" fmla="*/ 1178522 h 5086882"/>
              <a:gd name="connsiteX352" fmla="*/ 3417310 w 4232980"/>
              <a:gd name="connsiteY352" fmla="*/ 1144720 h 5086882"/>
              <a:gd name="connsiteX353" fmla="*/ 3236452 w 4232980"/>
              <a:gd name="connsiteY353" fmla="*/ 991764 h 5086882"/>
              <a:gd name="connsiteX354" fmla="*/ 3208128 w 4232980"/>
              <a:gd name="connsiteY354" fmla="*/ 958273 h 5086882"/>
              <a:gd name="connsiteX355" fmla="*/ 3210263 w 4232980"/>
              <a:gd name="connsiteY355" fmla="*/ 940020 h 5086882"/>
              <a:gd name="connsiteX356" fmla="*/ 3223158 w 4232980"/>
              <a:gd name="connsiteY356" fmla="*/ 907330 h 5086882"/>
              <a:gd name="connsiteX357" fmla="*/ 3259314 w 4232980"/>
              <a:gd name="connsiteY357" fmla="*/ 871252 h 5086882"/>
              <a:gd name="connsiteX358" fmla="*/ 3304058 w 4232980"/>
              <a:gd name="connsiteY358" fmla="*/ 924158 h 5086882"/>
              <a:gd name="connsiteX359" fmla="*/ 3469300 w 4232980"/>
              <a:gd name="connsiteY359" fmla="*/ 1063908 h 5086882"/>
              <a:gd name="connsiteX360" fmla="*/ 3469300 w 4232980"/>
              <a:gd name="connsiteY360" fmla="*/ 1119057 h 5086882"/>
              <a:gd name="connsiteX361" fmla="*/ 3446206 w 4232980"/>
              <a:gd name="connsiteY361" fmla="*/ 1104042 h 5086882"/>
              <a:gd name="connsiteX362" fmla="*/ 3271746 w 4232980"/>
              <a:gd name="connsiteY362" fmla="*/ 956504 h 5086882"/>
              <a:gd name="connsiteX363" fmla="*/ 3226953 w 4232980"/>
              <a:gd name="connsiteY363" fmla="*/ 903543 h 5086882"/>
              <a:gd name="connsiteX364" fmla="*/ 3377870 w 4232980"/>
              <a:gd name="connsiteY364" fmla="*/ 850922 h 5086882"/>
              <a:gd name="connsiteX365" fmla="*/ 3390711 w 4232980"/>
              <a:gd name="connsiteY365" fmla="*/ 853217 h 5086882"/>
              <a:gd name="connsiteX366" fmla="*/ 3432429 w 4232980"/>
              <a:gd name="connsiteY366" fmla="*/ 880794 h 5086882"/>
              <a:gd name="connsiteX367" fmla="*/ 3456062 w 4232980"/>
              <a:gd name="connsiteY367" fmla="*/ 917051 h 5086882"/>
              <a:gd name="connsiteX368" fmla="*/ 4221703 w 4232980"/>
              <a:gd name="connsiteY368" fmla="*/ 850285 h 5086882"/>
              <a:gd name="connsiteX369" fmla="*/ 4232980 w 4232980"/>
              <a:gd name="connsiteY369" fmla="*/ 851686 h 5086882"/>
              <a:gd name="connsiteX370" fmla="*/ 4232980 w 4232980"/>
              <a:gd name="connsiteY370" fmla="*/ 1055815 h 5086882"/>
              <a:gd name="connsiteX371" fmla="*/ 4124709 w 4232980"/>
              <a:gd name="connsiteY371" fmla="*/ 1050329 h 5086882"/>
              <a:gd name="connsiteX372" fmla="*/ 4050343 w 4232980"/>
              <a:gd name="connsiteY372" fmla="*/ 1039422 h 5086882"/>
              <a:gd name="connsiteX373" fmla="*/ 4049301 w 4232980"/>
              <a:gd name="connsiteY373" fmla="*/ 1030140 h 5086882"/>
              <a:gd name="connsiteX374" fmla="*/ 4072040 w 4232980"/>
              <a:gd name="connsiteY374" fmla="*/ 937841 h 5086882"/>
              <a:gd name="connsiteX375" fmla="*/ 4133190 w 4232980"/>
              <a:gd name="connsiteY375" fmla="*/ 873744 h 5086882"/>
              <a:gd name="connsiteX376" fmla="*/ 4221703 w 4232980"/>
              <a:gd name="connsiteY376" fmla="*/ 850285 h 5086882"/>
              <a:gd name="connsiteX377" fmla="*/ 3304609 w 4232980"/>
              <a:gd name="connsiteY377" fmla="*/ 847859 h 5086882"/>
              <a:gd name="connsiteX378" fmla="*/ 3339316 w 4232980"/>
              <a:gd name="connsiteY378" fmla="*/ 888898 h 5086882"/>
              <a:gd name="connsiteX379" fmla="*/ 3469300 w 4232980"/>
              <a:gd name="connsiteY379" fmla="*/ 998828 h 5086882"/>
              <a:gd name="connsiteX380" fmla="*/ 3469300 w 4232980"/>
              <a:gd name="connsiteY380" fmla="*/ 1058468 h 5086882"/>
              <a:gd name="connsiteX381" fmla="*/ 3307004 w 4232980"/>
              <a:gd name="connsiteY381" fmla="*/ 921210 h 5086882"/>
              <a:gd name="connsiteX382" fmla="*/ 3262264 w 4232980"/>
              <a:gd name="connsiteY382" fmla="*/ 868308 h 5086882"/>
              <a:gd name="connsiteX383" fmla="*/ 3270177 w 4232980"/>
              <a:gd name="connsiteY383" fmla="*/ 860411 h 5086882"/>
              <a:gd name="connsiteX384" fmla="*/ 3302262 w 4232980"/>
              <a:gd name="connsiteY384" fmla="*/ 848121 h 5086882"/>
              <a:gd name="connsiteX385" fmla="*/ 3339163 w 4232980"/>
              <a:gd name="connsiteY385" fmla="*/ 844003 h 5086882"/>
              <a:gd name="connsiteX386" fmla="*/ 3371356 w 4232980"/>
              <a:gd name="connsiteY386" fmla="*/ 849757 h 5086882"/>
              <a:gd name="connsiteX387" fmla="*/ 3374610 w 4232980"/>
              <a:gd name="connsiteY387" fmla="*/ 853605 h 5086882"/>
              <a:gd name="connsiteX388" fmla="*/ 3460606 w 4232980"/>
              <a:gd name="connsiteY388" fmla="*/ 926334 h 5086882"/>
              <a:gd name="connsiteX389" fmla="*/ 3469300 w 4232980"/>
              <a:gd name="connsiteY389" fmla="*/ 976939 h 5086882"/>
              <a:gd name="connsiteX390" fmla="*/ 3469300 w 4232980"/>
              <a:gd name="connsiteY390" fmla="*/ 993354 h 5086882"/>
              <a:gd name="connsiteX391" fmla="*/ 3342298 w 4232980"/>
              <a:gd name="connsiteY391" fmla="*/ 885951 h 5086882"/>
              <a:gd name="connsiteX392" fmla="*/ 3309610 w 4232980"/>
              <a:gd name="connsiteY392" fmla="*/ 847301 h 5086882"/>
              <a:gd name="connsiteX393" fmla="*/ 1572102 w 4232980"/>
              <a:gd name="connsiteY393" fmla="*/ 843874 h 5086882"/>
              <a:gd name="connsiteX394" fmla="*/ 1659074 w 4232980"/>
              <a:gd name="connsiteY394" fmla="*/ 865795 h 5086882"/>
              <a:gd name="connsiteX395" fmla="*/ 1715470 w 4232980"/>
              <a:gd name="connsiteY395" fmla="*/ 925277 h 5086882"/>
              <a:gd name="connsiteX396" fmla="*/ 1734997 w 4232980"/>
              <a:gd name="connsiteY396" fmla="*/ 1009756 h 5086882"/>
              <a:gd name="connsiteX397" fmla="*/ 1715470 w 4232980"/>
              <a:gd name="connsiteY397" fmla="*/ 1093466 h 5086882"/>
              <a:gd name="connsiteX398" fmla="*/ 1659074 w 4232980"/>
              <a:gd name="connsiteY398" fmla="*/ 1152179 h 5086882"/>
              <a:gd name="connsiteX399" fmla="*/ 1659074 w 4232980"/>
              <a:gd name="connsiteY399" fmla="*/ 1152051 h 5086882"/>
              <a:gd name="connsiteX400" fmla="*/ 1572102 w 4232980"/>
              <a:gd name="connsiteY400" fmla="*/ 1173972 h 5086882"/>
              <a:gd name="connsiteX401" fmla="*/ 1485130 w 4232980"/>
              <a:gd name="connsiteY401" fmla="*/ 1152051 h 5086882"/>
              <a:gd name="connsiteX402" fmla="*/ 1427963 w 4232980"/>
              <a:gd name="connsiteY402" fmla="*/ 1091800 h 5086882"/>
              <a:gd name="connsiteX403" fmla="*/ 1407537 w 4232980"/>
              <a:gd name="connsiteY403" fmla="*/ 1009756 h 5086882"/>
              <a:gd name="connsiteX404" fmla="*/ 1427963 w 4232980"/>
              <a:gd name="connsiteY404" fmla="*/ 925277 h 5086882"/>
              <a:gd name="connsiteX405" fmla="*/ 1485901 w 4232980"/>
              <a:gd name="connsiteY405" fmla="*/ 865795 h 5086882"/>
              <a:gd name="connsiteX406" fmla="*/ 1572102 w 4232980"/>
              <a:gd name="connsiteY406" fmla="*/ 843874 h 5086882"/>
              <a:gd name="connsiteX407" fmla="*/ 2476791 w 4232980"/>
              <a:gd name="connsiteY407" fmla="*/ 815929 h 5086882"/>
              <a:gd name="connsiteX408" fmla="*/ 2566846 w 4232980"/>
              <a:gd name="connsiteY408" fmla="*/ 838619 h 5086882"/>
              <a:gd name="connsiteX409" fmla="*/ 2622472 w 4232980"/>
              <a:gd name="connsiteY409" fmla="*/ 904254 h 5086882"/>
              <a:gd name="connsiteX410" fmla="*/ 2634933 w 4232980"/>
              <a:gd name="connsiteY410" fmla="*/ 944506 h 5086882"/>
              <a:gd name="connsiteX411" fmla="*/ 2302976 w 4232980"/>
              <a:gd name="connsiteY411" fmla="*/ 945404 h 5086882"/>
              <a:gd name="connsiteX412" fmla="*/ 2314538 w 4232980"/>
              <a:gd name="connsiteY412" fmla="*/ 914381 h 5086882"/>
              <a:gd name="connsiteX413" fmla="*/ 2378772 w 4232980"/>
              <a:gd name="connsiteY413" fmla="*/ 841695 h 5086882"/>
              <a:gd name="connsiteX414" fmla="*/ 2378900 w 4232980"/>
              <a:gd name="connsiteY414" fmla="*/ 841695 h 5086882"/>
              <a:gd name="connsiteX415" fmla="*/ 2476791 w 4232980"/>
              <a:gd name="connsiteY415" fmla="*/ 815929 h 5086882"/>
              <a:gd name="connsiteX416" fmla="*/ 1725619 w 4232980"/>
              <a:gd name="connsiteY416" fmla="*/ 700474 h 5086882"/>
              <a:gd name="connsiteX417" fmla="*/ 1725748 w 4232980"/>
              <a:gd name="connsiteY417" fmla="*/ 700555 h 5086882"/>
              <a:gd name="connsiteX418" fmla="*/ 1725619 w 4232980"/>
              <a:gd name="connsiteY418" fmla="*/ 700555 h 5086882"/>
              <a:gd name="connsiteX419" fmla="*/ 1526625 w 4232980"/>
              <a:gd name="connsiteY419" fmla="*/ 634407 h 5086882"/>
              <a:gd name="connsiteX420" fmla="*/ 1340092 w 4232980"/>
              <a:gd name="connsiteY420" fmla="*/ 683633 h 5086882"/>
              <a:gd name="connsiteX421" fmla="*/ 1211626 w 4232980"/>
              <a:gd name="connsiteY421" fmla="*/ 818108 h 5086882"/>
              <a:gd name="connsiteX422" fmla="*/ 1164607 w 4232980"/>
              <a:gd name="connsiteY422" fmla="*/ 1009628 h 5086882"/>
              <a:gd name="connsiteX423" fmla="*/ 1211626 w 4232980"/>
              <a:gd name="connsiteY423" fmla="*/ 1200379 h 5086882"/>
              <a:gd name="connsiteX424" fmla="*/ 1340092 w 4232980"/>
              <a:gd name="connsiteY424" fmla="*/ 1336392 h 5086882"/>
              <a:gd name="connsiteX425" fmla="*/ 1526625 w 4232980"/>
              <a:gd name="connsiteY425" fmla="*/ 1386387 h 5086882"/>
              <a:gd name="connsiteX426" fmla="*/ 1666139 w 4232980"/>
              <a:gd name="connsiteY426" fmla="*/ 1356647 h 5086882"/>
              <a:gd name="connsiteX427" fmla="*/ 1720995 w 4232980"/>
              <a:gd name="connsiteY427" fmla="*/ 1322547 h 5086882"/>
              <a:gd name="connsiteX428" fmla="*/ 1720995 w 4232980"/>
              <a:gd name="connsiteY428" fmla="*/ 1370620 h 5086882"/>
              <a:gd name="connsiteX429" fmla="*/ 1670122 w 4232980"/>
              <a:gd name="connsiteY429" fmla="*/ 1494198 h 5086882"/>
              <a:gd name="connsiteX430" fmla="*/ 1529837 w 4232980"/>
              <a:gd name="connsiteY430" fmla="*/ 1538040 h 5086882"/>
              <a:gd name="connsiteX431" fmla="*/ 1406766 w 4232980"/>
              <a:gd name="connsiteY431" fmla="*/ 1513042 h 5086882"/>
              <a:gd name="connsiteX432" fmla="*/ 1315041 w 4232980"/>
              <a:gd name="connsiteY432" fmla="*/ 1439588 h 5086882"/>
              <a:gd name="connsiteX433" fmla="*/ 1167690 w 4232980"/>
              <a:gd name="connsiteY433" fmla="*/ 1586625 h 5086882"/>
              <a:gd name="connsiteX434" fmla="*/ 1317353 w 4232980"/>
              <a:gd name="connsiteY434" fmla="*/ 1707896 h 5086882"/>
              <a:gd name="connsiteX435" fmla="*/ 1537545 w 4232980"/>
              <a:gd name="connsiteY435" fmla="*/ 1750840 h 5086882"/>
              <a:gd name="connsiteX436" fmla="*/ 1755423 w 4232980"/>
              <a:gd name="connsiteY436" fmla="*/ 1702383 h 5086882"/>
              <a:gd name="connsiteX437" fmla="*/ 1905858 w 4232980"/>
              <a:gd name="connsiteY437" fmla="*/ 1567909 h 5086882"/>
              <a:gd name="connsiteX438" fmla="*/ 1960713 w 4232980"/>
              <a:gd name="connsiteY438" fmla="*/ 1364595 h 5086882"/>
              <a:gd name="connsiteX439" fmla="*/ 1960713 w 4232980"/>
              <a:gd name="connsiteY439" fmla="*/ 650047 h 5086882"/>
              <a:gd name="connsiteX440" fmla="*/ 1725619 w 4232980"/>
              <a:gd name="connsiteY440" fmla="*/ 650047 h 5086882"/>
              <a:gd name="connsiteX441" fmla="*/ 1725619 w 4232980"/>
              <a:gd name="connsiteY441" fmla="*/ 700474 h 5086882"/>
              <a:gd name="connsiteX442" fmla="*/ 1666910 w 4232980"/>
              <a:gd name="connsiteY442" fmla="*/ 663379 h 5086882"/>
              <a:gd name="connsiteX443" fmla="*/ 1526625 w 4232980"/>
              <a:gd name="connsiteY443" fmla="*/ 634407 h 5086882"/>
              <a:gd name="connsiteX444" fmla="*/ 3172641 w 4232980"/>
              <a:gd name="connsiteY444" fmla="*/ 0 h 5086882"/>
              <a:gd name="connsiteX445" fmla="*/ 4068475 w 4232980"/>
              <a:gd name="connsiteY445" fmla="*/ 0 h 5086882"/>
              <a:gd name="connsiteX446" fmla="*/ 4232980 w 4232980"/>
              <a:gd name="connsiteY446" fmla="*/ 164505 h 5086882"/>
              <a:gd name="connsiteX447" fmla="*/ 4232980 w 4232980"/>
              <a:gd name="connsiteY447" fmla="*/ 639917 h 5086882"/>
              <a:gd name="connsiteX448" fmla="*/ 4177896 w 4232980"/>
              <a:gd name="connsiteY448" fmla="*/ 634408 h 5086882"/>
              <a:gd name="connsiteX449" fmla="*/ 3985967 w 4232980"/>
              <a:gd name="connsiteY449" fmla="*/ 686069 h 5086882"/>
              <a:gd name="connsiteX450" fmla="*/ 3854289 w 4232980"/>
              <a:gd name="connsiteY450" fmla="*/ 826825 h 5086882"/>
              <a:gd name="connsiteX451" fmla="*/ 3818448 w 4232980"/>
              <a:gd name="connsiteY451" fmla="*/ 922233 h 5086882"/>
              <a:gd name="connsiteX452" fmla="*/ 3813572 w 4232980"/>
              <a:gd name="connsiteY452" fmla="*/ 966270 h 5086882"/>
              <a:gd name="connsiteX453" fmla="*/ 3773605 w 4232980"/>
              <a:gd name="connsiteY453" fmla="*/ 951063 h 5086882"/>
              <a:gd name="connsiteX454" fmla="*/ 3707680 w 4232980"/>
              <a:gd name="connsiteY454" fmla="*/ 912064 h 5086882"/>
              <a:gd name="connsiteX455" fmla="*/ 3699720 w 4232980"/>
              <a:gd name="connsiteY455" fmla="*/ 848650 h 5086882"/>
              <a:gd name="connsiteX456" fmla="*/ 3671505 w 4232980"/>
              <a:gd name="connsiteY456" fmla="*/ 779906 h 5086882"/>
              <a:gd name="connsiteX457" fmla="*/ 3568861 w 4232980"/>
              <a:gd name="connsiteY457" fmla="*/ 674403 h 5086882"/>
              <a:gd name="connsiteX458" fmla="*/ 3568732 w 4232980"/>
              <a:gd name="connsiteY458" fmla="*/ 674275 h 5086882"/>
              <a:gd name="connsiteX459" fmla="*/ 3419069 w 4232980"/>
              <a:gd name="connsiteY459" fmla="*/ 634407 h 5086882"/>
              <a:gd name="connsiteX460" fmla="*/ 3392541 w 4232980"/>
              <a:gd name="connsiteY460" fmla="*/ 637371 h 5086882"/>
              <a:gd name="connsiteX461" fmla="*/ 3368345 w 4232980"/>
              <a:gd name="connsiteY461" fmla="*/ 608762 h 5086882"/>
              <a:gd name="connsiteX462" fmla="*/ 3177886 w 4232980"/>
              <a:gd name="connsiteY462" fmla="*/ 103503 h 5086882"/>
              <a:gd name="connsiteX463" fmla="*/ 3122730 w 4232980"/>
              <a:gd name="connsiteY463" fmla="*/ 0 h 5086882"/>
              <a:gd name="connsiteX464" fmla="*/ 3168458 w 4232980"/>
              <a:gd name="connsiteY464" fmla="*/ 0 h 5086882"/>
              <a:gd name="connsiteX465" fmla="*/ 3173723 w 4232980"/>
              <a:gd name="connsiteY465" fmla="*/ 103942 h 5086882"/>
              <a:gd name="connsiteX466" fmla="*/ 3364915 w 4232980"/>
              <a:gd name="connsiteY466" fmla="*/ 611213 h 5086882"/>
              <a:gd name="connsiteX467" fmla="*/ 3387513 w 4232980"/>
              <a:gd name="connsiteY467" fmla="*/ 637933 h 5086882"/>
              <a:gd name="connsiteX468" fmla="*/ 3336610 w 4232980"/>
              <a:gd name="connsiteY468" fmla="*/ 643621 h 5086882"/>
              <a:gd name="connsiteX469" fmla="*/ 3333615 w 4232980"/>
              <a:gd name="connsiteY469" fmla="*/ 644722 h 5086882"/>
              <a:gd name="connsiteX470" fmla="*/ 3327641 w 4232980"/>
              <a:gd name="connsiteY470" fmla="*/ 637657 h 5086882"/>
              <a:gd name="connsiteX471" fmla="*/ 3128232 w 4232980"/>
              <a:gd name="connsiteY471" fmla="*/ 108607 h 5086882"/>
              <a:gd name="connsiteX472" fmla="*/ 3072819 w 4232980"/>
              <a:gd name="connsiteY472" fmla="*/ 0 h 5086882"/>
              <a:gd name="connsiteX473" fmla="*/ 3118547 w 4232980"/>
              <a:gd name="connsiteY473" fmla="*/ 0 h 5086882"/>
              <a:gd name="connsiteX474" fmla="*/ 3124071 w 4232980"/>
              <a:gd name="connsiteY474" fmla="*/ 109030 h 5086882"/>
              <a:gd name="connsiteX475" fmla="*/ 3324238 w 4232980"/>
              <a:gd name="connsiteY475" fmla="*/ 640067 h 5086882"/>
              <a:gd name="connsiteX476" fmla="*/ 3329465 w 4232980"/>
              <a:gd name="connsiteY476" fmla="*/ 646247 h 5086882"/>
              <a:gd name="connsiteX477" fmla="*/ 3284706 w 4232980"/>
              <a:gd name="connsiteY477" fmla="*/ 662695 h 5086882"/>
              <a:gd name="connsiteX478" fmla="*/ 3187188 w 4232980"/>
              <a:gd name="connsiteY478" fmla="*/ 497849 h 5086882"/>
              <a:gd name="connsiteX479" fmla="*/ 3078580 w 4232980"/>
              <a:gd name="connsiteY479" fmla="*/ 113696 h 5086882"/>
              <a:gd name="connsiteX480" fmla="*/ 3022907 w 4232980"/>
              <a:gd name="connsiteY480" fmla="*/ 0 h 5086882"/>
              <a:gd name="connsiteX481" fmla="*/ 3068636 w 4232980"/>
              <a:gd name="connsiteY481" fmla="*/ 0 h 5086882"/>
              <a:gd name="connsiteX482" fmla="*/ 3074418 w 4232980"/>
              <a:gd name="connsiteY482" fmla="*/ 114135 h 5086882"/>
              <a:gd name="connsiteX483" fmla="*/ 3183406 w 4232980"/>
              <a:gd name="connsiteY483" fmla="*/ 499692 h 5086882"/>
              <a:gd name="connsiteX484" fmla="*/ 3280698 w 4232980"/>
              <a:gd name="connsiteY484" fmla="*/ 664168 h 5086882"/>
              <a:gd name="connsiteX485" fmla="*/ 3261569 w 4232980"/>
              <a:gd name="connsiteY485" fmla="*/ 671198 h 5086882"/>
              <a:gd name="connsiteX486" fmla="*/ 3240559 w 4232980"/>
              <a:gd name="connsiteY486" fmla="*/ 685773 h 5086882"/>
              <a:gd name="connsiteX487" fmla="*/ 3142196 w 4232980"/>
              <a:gd name="connsiteY487" fmla="*/ 519490 h 5086882"/>
              <a:gd name="connsiteX488" fmla="*/ 3028925 w 4232980"/>
              <a:gd name="connsiteY488" fmla="*/ 118800 h 5086882"/>
              <a:gd name="connsiteX489" fmla="*/ 2972996 w 4232980"/>
              <a:gd name="connsiteY489" fmla="*/ 0 h 5086882"/>
              <a:gd name="connsiteX490" fmla="*/ 3018724 w 4232980"/>
              <a:gd name="connsiteY490" fmla="*/ 0 h 5086882"/>
              <a:gd name="connsiteX491" fmla="*/ 3024764 w 4232980"/>
              <a:gd name="connsiteY491" fmla="*/ 119223 h 5086882"/>
              <a:gd name="connsiteX492" fmla="*/ 3138431 w 4232980"/>
              <a:gd name="connsiteY492" fmla="*/ 521291 h 5086882"/>
              <a:gd name="connsiteX493" fmla="*/ 3237136 w 4232980"/>
              <a:gd name="connsiteY493" fmla="*/ 688148 h 5086882"/>
              <a:gd name="connsiteX494" fmla="*/ 3205944 w 4232980"/>
              <a:gd name="connsiteY494" fmla="*/ 709785 h 5086882"/>
              <a:gd name="connsiteX495" fmla="*/ 3205944 w 4232980"/>
              <a:gd name="connsiteY495" fmla="*/ 650047 h 5086882"/>
              <a:gd name="connsiteX496" fmla="*/ 3161654 w 4232980"/>
              <a:gd name="connsiteY496" fmla="*/ 650047 h 5086882"/>
              <a:gd name="connsiteX497" fmla="*/ 3097223 w 4232980"/>
              <a:gd name="connsiteY497" fmla="*/ 541130 h 5086882"/>
              <a:gd name="connsiteX498" fmla="*/ 2979273 w 4232980"/>
              <a:gd name="connsiteY498" fmla="*/ 123903 h 5086882"/>
              <a:gd name="connsiteX499" fmla="*/ 2923085 w 4232980"/>
              <a:gd name="connsiteY499" fmla="*/ 0 h 5086882"/>
              <a:gd name="connsiteX500" fmla="*/ 2968813 w 4232980"/>
              <a:gd name="connsiteY500" fmla="*/ 0 h 5086882"/>
              <a:gd name="connsiteX501" fmla="*/ 2975111 w 4232980"/>
              <a:gd name="connsiteY501" fmla="*/ 124326 h 5086882"/>
              <a:gd name="connsiteX502" fmla="*/ 3093441 w 4232980"/>
              <a:gd name="connsiteY502" fmla="*/ 542931 h 5086882"/>
              <a:gd name="connsiteX503" fmla="*/ 3156803 w 4232980"/>
              <a:gd name="connsiteY503" fmla="*/ 650047 h 5086882"/>
              <a:gd name="connsiteX504" fmla="*/ 3099036 w 4232980"/>
              <a:gd name="connsiteY504" fmla="*/ 650047 h 5086882"/>
              <a:gd name="connsiteX505" fmla="*/ 3052233 w 4232980"/>
              <a:gd name="connsiteY505" fmla="*/ 562729 h 5086882"/>
              <a:gd name="connsiteX506" fmla="*/ 2929620 w 4232980"/>
              <a:gd name="connsiteY506" fmla="*/ 128992 h 5086882"/>
              <a:gd name="connsiteX507" fmla="*/ 2873174 w 4232980"/>
              <a:gd name="connsiteY507" fmla="*/ 0 h 5086882"/>
              <a:gd name="connsiteX508" fmla="*/ 2918902 w 4232980"/>
              <a:gd name="connsiteY508" fmla="*/ 0 h 5086882"/>
              <a:gd name="connsiteX509" fmla="*/ 2925459 w 4232980"/>
              <a:gd name="connsiteY509" fmla="*/ 129415 h 5086882"/>
              <a:gd name="connsiteX510" fmla="*/ 3048467 w 4232980"/>
              <a:gd name="connsiteY510" fmla="*/ 564531 h 5086882"/>
              <a:gd name="connsiteX511" fmla="*/ 3094306 w 4232980"/>
              <a:gd name="connsiteY511" fmla="*/ 650047 h 5086882"/>
              <a:gd name="connsiteX512" fmla="*/ 3042464 w 4232980"/>
              <a:gd name="connsiteY512" fmla="*/ 650047 h 5086882"/>
              <a:gd name="connsiteX513" fmla="*/ 3007259 w 4232980"/>
              <a:gd name="connsiteY513" fmla="*/ 584370 h 5086882"/>
              <a:gd name="connsiteX514" fmla="*/ 2879967 w 4232980"/>
              <a:gd name="connsiteY514" fmla="*/ 134096 h 5086882"/>
              <a:gd name="connsiteX515" fmla="*/ 2823263 w 4232980"/>
              <a:gd name="connsiteY515" fmla="*/ 0 h 5086882"/>
              <a:gd name="connsiteX516" fmla="*/ 2868991 w 4232980"/>
              <a:gd name="connsiteY516" fmla="*/ 0 h 5086882"/>
              <a:gd name="connsiteX517" fmla="*/ 2875805 w 4232980"/>
              <a:gd name="connsiteY517" fmla="*/ 134519 h 5086882"/>
              <a:gd name="connsiteX518" fmla="*/ 3003477 w 4232980"/>
              <a:gd name="connsiteY518" fmla="*/ 586171 h 5086882"/>
              <a:gd name="connsiteX519" fmla="*/ 3037714 w 4232980"/>
              <a:gd name="connsiteY519" fmla="*/ 650047 h 5086882"/>
              <a:gd name="connsiteX520" fmla="*/ 2985894 w 4232980"/>
              <a:gd name="connsiteY520" fmla="*/ 650047 h 5086882"/>
              <a:gd name="connsiteX521" fmla="*/ 2962269 w 4232980"/>
              <a:gd name="connsiteY521" fmla="*/ 605970 h 5086882"/>
              <a:gd name="connsiteX522" fmla="*/ 2830314 w 4232980"/>
              <a:gd name="connsiteY522" fmla="*/ 139185 h 5086882"/>
              <a:gd name="connsiteX523" fmla="*/ 2773352 w 4232980"/>
              <a:gd name="connsiteY523" fmla="*/ 0 h 5086882"/>
              <a:gd name="connsiteX524" fmla="*/ 2819080 w 4232980"/>
              <a:gd name="connsiteY524" fmla="*/ 0 h 5086882"/>
              <a:gd name="connsiteX525" fmla="*/ 2826153 w 4232980"/>
              <a:gd name="connsiteY525" fmla="*/ 139608 h 5086882"/>
              <a:gd name="connsiteX526" fmla="*/ 2958503 w 4232980"/>
              <a:gd name="connsiteY526" fmla="*/ 607771 h 5086882"/>
              <a:gd name="connsiteX527" fmla="*/ 2981164 w 4232980"/>
              <a:gd name="connsiteY527" fmla="*/ 650047 h 5086882"/>
              <a:gd name="connsiteX528" fmla="*/ 2966097 w 4232980"/>
              <a:gd name="connsiteY528" fmla="*/ 650047 h 5086882"/>
              <a:gd name="connsiteX529" fmla="*/ 2966097 w 4232980"/>
              <a:gd name="connsiteY529" fmla="*/ 718612 h 5086882"/>
              <a:gd name="connsiteX530" fmla="*/ 2917295 w 4232980"/>
              <a:gd name="connsiteY530" fmla="*/ 627568 h 5086882"/>
              <a:gd name="connsiteX531" fmla="*/ 2780662 w 4232980"/>
              <a:gd name="connsiteY531" fmla="*/ 144272 h 5086882"/>
              <a:gd name="connsiteX532" fmla="*/ 2723441 w 4232980"/>
              <a:gd name="connsiteY532" fmla="*/ 0 h 5086882"/>
              <a:gd name="connsiteX533" fmla="*/ 2769169 w 4232980"/>
              <a:gd name="connsiteY533" fmla="*/ 0 h 5086882"/>
              <a:gd name="connsiteX534" fmla="*/ 2776500 w 4232980"/>
              <a:gd name="connsiteY534" fmla="*/ 144711 h 5086882"/>
              <a:gd name="connsiteX535" fmla="*/ 2913513 w 4232980"/>
              <a:gd name="connsiteY535" fmla="*/ 629411 h 5086882"/>
              <a:gd name="connsiteX536" fmla="*/ 2966097 w 4232980"/>
              <a:gd name="connsiteY536" fmla="*/ 727517 h 5086882"/>
              <a:gd name="connsiteX537" fmla="*/ 2966097 w 4232980"/>
              <a:gd name="connsiteY537" fmla="*/ 813255 h 5086882"/>
              <a:gd name="connsiteX538" fmla="*/ 2932706 w 4232980"/>
              <a:gd name="connsiteY538" fmla="*/ 761897 h 5086882"/>
              <a:gd name="connsiteX539" fmla="*/ 2731008 w 4232980"/>
              <a:gd name="connsiteY539" fmla="*/ 149376 h 5086882"/>
              <a:gd name="connsiteX540" fmla="*/ 2673530 w 4232980"/>
              <a:gd name="connsiteY540" fmla="*/ 0 h 5086882"/>
              <a:gd name="connsiteX541" fmla="*/ 2719258 w 4232980"/>
              <a:gd name="connsiteY541" fmla="*/ 0 h 5086882"/>
              <a:gd name="connsiteX542" fmla="*/ 2726847 w 4232980"/>
              <a:gd name="connsiteY542" fmla="*/ 149799 h 5086882"/>
              <a:gd name="connsiteX543" fmla="*/ 2929109 w 4232980"/>
              <a:gd name="connsiteY543" fmla="*/ 764010 h 5086882"/>
              <a:gd name="connsiteX544" fmla="*/ 2966097 w 4232980"/>
              <a:gd name="connsiteY544" fmla="*/ 820901 h 5086882"/>
              <a:gd name="connsiteX545" fmla="*/ 2966097 w 4232980"/>
              <a:gd name="connsiteY545" fmla="*/ 903508 h 5086882"/>
              <a:gd name="connsiteX546" fmla="*/ 2961437 w 4232980"/>
              <a:gd name="connsiteY546" fmla="*/ 897507 h 5086882"/>
              <a:gd name="connsiteX547" fmla="*/ 2681356 w 4232980"/>
              <a:gd name="connsiteY547" fmla="*/ 154465 h 5086882"/>
              <a:gd name="connsiteX548" fmla="*/ 2623619 w 4232980"/>
              <a:gd name="connsiteY548" fmla="*/ 0 h 5086882"/>
              <a:gd name="connsiteX549" fmla="*/ 2669347 w 4232980"/>
              <a:gd name="connsiteY549" fmla="*/ 0 h 5086882"/>
              <a:gd name="connsiteX550" fmla="*/ 2677194 w 4232980"/>
              <a:gd name="connsiteY550" fmla="*/ 154904 h 5086882"/>
              <a:gd name="connsiteX551" fmla="*/ 2958007 w 4232980"/>
              <a:gd name="connsiteY551" fmla="*/ 899957 h 5086882"/>
              <a:gd name="connsiteX552" fmla="*/ 2966097 w 4232980"/>
              <a:gd name="connsiteY552" fmla="*/ 910375 h 5086882"/>
              <a:gd name="connsiteX553" fmla="*/ 2966097 w 4232980"/>
              <a:gd name="connsiteY553" fmla="*/ 984817 h 5086882"/>
              <a:gd name="connsiteX554" fmla="*/ 2920732 w 4232980"/>
              <a:gd name="connsiteY554" fmla="*/ 926402 h 5086882"/>
              <a:gd name="connsiteX555" fmla="*/ 2631703 w 4232980"/>
              <a:gd name="connsiteY555" fmla="*/ 159569 h 5086882"/>
              <a:gd name="connsiteX556" fmla="*/ 2573699 w 4232980"/>
              <a:gd name="connsiteY556" fmla="*/ 0 h 5086882"/>
              <a:gd name="connsiteX557" fmla="*/ 2619436 w 4232980"/>
              <a:gd name="connsiteY557" fmla="*/ 0 h 5086882"/>
              <a:gd name="connsiteX558" fmla="*/ 2627542 w 4232980"/>
              <a:gd name="connsiteY558" fmla="*/ 159992 h 5086882"/>
              <a:gd name="connsiteX559" fmla="*/ 2917329 w 4232980"/>
              <a:gd name="connsiteY559" fmla="*/ 928811 h 5086882"/>
              <a:gd name="connsiteX560" fmla="*/ 2966097 w 4232980"/>
              <a:gd name="connsiteY560" fmla="*/ 991607 h 5086882"/>
              <a:gd name="connsiteX561" fmla="*/ 2966097 w 4232980"/>
              <a:gd name="connsiteY561" fmla="*/ 1066889 h 5086882"/>
              <a:gd name="connsiteX562" fmla="*/ 2961800 w 4232980"/>
              <a:gd name="connsiteY562" fmla="*/ 1062209 h 5086882"/>
              <a:gd name="connsiteX563" fmla="*/ 2874402 w 4232980"/>
              <a:gd name="connsiteY563" fmla="*/ 948946 h 5086882"/>
              <a:gd name="connsiteX564" fmla="*/ 2844053 w 4232980"/>
              <a:gd name="connsiteY564" fmla="*/ 901730 h 5086882"/>
              <a:gd name="connsiteX565" fmla="*/ 2809647 w 4232980"/>
              <a:gd name="connsiteY565" fmla="*/ 815929 h 5086882"/>
              <a:gd name="connsiteX566" fmla="*/ 2751083 w 4232980"/>
              <a:gd name="connsiteY566" fmla="*/ 739317 h 5086882"/>
              <a:gd name="connsiteX567" fmla="*/ 2749426 w 4232980"/>
              <a:gd name="connsiteY567" fmla="*/ 738071 h 5086882"/>
              <a:gd name="connsiteX568" fmla="*/ 2731676 w 4232980"/>
              <a:gd name="connsiteY568" fmla="*/ 704401 h 5086882"/>
              <a:gd name="connsiteX569" fmla="*/ 2581497 w 4232980"/>
              <a:gd name="connsiteY569" fmla="*/ 160068 h 5086882"/>
              <a:gd name="connsiteX570" fmla="*/ 1022332 w 4232980"/>
              <a:gd name="connsiteY570" fmla="*/ 0 h 5086882"/>
              <a:gd name="connsiteX571" fmla="*/ 2569524 w 4232980"/>
              <a:gd name="connsiteY571" fmla="*/ 0 h 5086882"/>
              <a:gd name="connsiteX572" fmla="*/ 2577873 w 4232980"/>
              <a:gd name="connsiteY572" fmla="*/ 165330 h 5086882"/>
              <a:gd name="connsiteX573" fmla="*/ 2733343 w 4232980"/>
              <a:gd name="connsiteY573" fmla="*/ 716512 h 5086882"/>
              <a:gd name="connsiteX574" fmla="*/ 2741825 w 4232980"/>
              <a:gd name="connsiteY574" fmla="*/ 732357 h 5086882"/>
              <a:gd name="connsiteX575" fmla="*/ 2674115 w 4232980"/>
              <a:gd name="connsiteY575" fmla="*/ 681454 h 5086882"/>
              <a:gd name="connsiteX576" fmla="*/ 2674372 w 4232980"/>
              <a:gd name="connsiteY576" fmla="*/ 681326 h 5086882"/>
              <a:gd name="connsiteX577" fmla="*/ 2475378 w 4232980"/>
              <a:gd name="connsiteY577" fmla="*/ 632869 h 5086882"/>
              <a:gd name="connsiteX578" fmla="*/ 2266877 w 4232980"/>
              <a:gd name="connsiteY578" fmla="*/ 684531 h 5086882"/>
              <a:gd name="connsiteX579" fmla="*/ 2120297 w 4232980"/>
              <a:gd name="connsiteY579" fmla="*/ 826056 h 5086882"/>
              <a:gd name="connsiteX580" fmla="*/ 2066213 w 4232980"/>
              <a:gd name="connsiteY580" fmla="*/ 1030139 h 5086882"/>
              <a:gd name="connsiteX581" fmla="*/ 2121068 w 4232980"/>
              <a:gd name="connsiteY581" fmla="*/ 1234992 h 5086882"/>
              <a:gd name="connsiteX582" fmla="*/ 2272273 w 4232980"/>
              <a:gd name="connsiteY582" fmla="*/ 1376517 h 5086882"/>
              <a:gd name="connsiteX583" fmla="*/ 2492464 w 4232980"/>
              <a:gd name="connsiteY583" fmla="*/ 1427281 h 5086882"/>
              <a:gd name="connsiteX584" fmla="*/ 2667949 w 4232980"/>
              <a:gd name="connsiteY584" fmla="*/ 1394464 h 5086882"/>
              <a:gd name="connsiteX585" fmla="*/ 2804252 w 4232980"/>
              <a:gd name="connsiteY585" fmla="*/ 1295883 h 5086882"/>
              <a:gd name="connsiteX586" fmla="*/ 2672574 w 4232980"/>
              <a:gd name="connsiteY586" fmla="*/ 1164486 h 5086882"/>
              <a:gd name="connsiteX587" fmla="*/ 2592668 w 4232980"/>
              <a:gd name="connsiteY587" fmla="*/ 1223198 h 5086882"/>
              <a:gd name="connsiteX588" fmla="*/ 2490794 w 4232980"/>
              <a:gd name="connsiteY588" fmla="*/ 1242811 h 5086882"/>
              <a:gd name="connsiteX589" fmla="*/ 2384938 w 4232980"/>
              <a:gd name="connsiteY589" fmla="*/ 1217045 h 5086882"/>
              <a:gd name="connsiteX590" fmla="*/ 2315951 w 4232980"/>
              <a:gd name="connsiteY590" fmla="*/ 1143590 h 5086882"/>
              <a:gd name="connsiteX591" fmla="*/ 2302591 w 4232980"/>
              <a:gd name="connsiteY591" fmla="*/ 1109747 h 5086882"/>
              <a:gd name="connsiteX592" fmla="*/ 2848059 w 4232980"/>
              <a:gd name="connsiteY592" fmla="*/ 1108465 h 5086882"/>
              <a:gd name="connsiteX593" fmla="*/ 2856666 w 4232980"/>
              <a:gd name="connsiteY593" fmla="*/ 1056034 h 5086882"/>
              <a:gd name="connsiteX594" fmla="*/ 2858978 w 4232980"/>
              <a:gd name="connsiteY594" fmla="*/ 1012961 h 5086882"/>
              <a:gd name="connsiteX595" fmla="*/ 2847305 w 4232980"/>
              <a:gd name="connsiteY595" fmla="*/ 913800 h 5086882"/>
              <a:gd name="connsiteX596" fmla="*/ 2876228 w 4232980"/>
              <a:gd name="connsiteY596" fmla="*/ 958326 h 5086882"/>
              <a:gd name="connsiteX597" fmla="*/ 2961997 w 4232980"/>
              <a:gd name="connsiteY597" fmla="*/ 1068827 h 5086882"/>
              <a:gd name="connsiteX598" fmla="*/ 2966097 w 4232980"/>
              <a:gd name="connsiteY598" fmla="*/ 1073285 h 5086882"/>
              <a:gd name="connsiteX599" fmla="*/ 2966097 w 4232980"/>
              <a:gd name="connsiteY599" fmla="*/ 1410103 h 5086882"/>
              <a:gd name="connsiteX600" fmla="*/ 3205944 w 4232980"/>
              <a:gd name="connsiteY600" fmla="*/ 1410103 h 5086882"/>
              <a:gd name="connsiteX601" fmla="*/ 3205944 w 4232980"/>
              <a:gd name="connsiteY601" fmla="*/ 1302355 h 5086882"/>
              <a:gd name="connsiteX602" fmla="*/ 3269889 w 4232980"/>
              <a:gd name="connsiteY602" fmla="*/ 1351989 h 5086882"/>
              <a:gd name="connsiteX603" fmla="*/ 4062883 w 4232980"/>
              <a:gd name="connsiteY603" fmla="*/ 1650344 h 5086882"/>
              <a:gd name="connsiteX604" fmla="*/ 4232980 w 4232980"/>
              <a:gd name="connsiteY604" fmla="*/ 1658933 h 5086882"/>
              <a:gd name="connsiteX605" fmla="*/ 4232980 w 4232980"/>
              <a:gd name="connsiteY605" fmla="*/ 3210648 h 5086882"/>
              <a:gd name="connsiteX606" fmla="*/ 4068475 w 4232980"/>
              <a:gd name="connsiteY606" fmla="*/ 3375153 h 5086882"/>
              <a:gd name="connsiteX607" fmla="*/ 1022332 w 4232980"/>
              <a:gd name="connsiteY607" fmla="*/ 3375153 h 5086882"/>
              <a:gd name="connsiteX608" fmla="*/ 857827 w 4232980"/>
              <a:gd name="connsiteY608" fmla="*/ 3210648 h 5086882"/>
              <a:gd name="connsiteX609" fmla="*/ 857827 w 4232980"/>
              <a:gd name="connsiteY609" fmla="*/ 1410104 h 5086882"/>
              <a:gd name="connsiteX610" fmla="*/ 1113848 w 4232980"/>
              <a:gd name="connsiteY610" fmla="*/ 1410104 h 5086882"/>
              <a:gd name="connsiteX611" fmla="*/ 857827 w 4232980"/>
              <a:gd name="connsiteY611" fmla="*/ 759094 h 5086882"/>
              <a:gd name="connsiteX612" fmla="*/ 857827 w 4232980"/>
              <a:gd name="connsiteY612" fmla="*/ 164505 h 5086882"/>
              <a:gd name="connsiteX613" fmla="*/ 1022332 w 4232980"/>
              <a:gd name="connsiteY613" fmla="*/ 0 h 50868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Lst>
            <a:rect l="l" t="t" r="r" b="b"/>
            <a:pathLst>
              <a:path w="4232980" h="5086882">
                <a:moveTo>
                  <a:pt x="0" y="4319915"/>
                </a:moveTo>
                <a:lnTo>
                  <a:pt x="94258" y="4326245"/>
                </a:lnTo>
                <a:cubicBezTo>
                  <a:pt x="337572" y="4366455"/>
                  <a:pt x="557481" y="4522701"/>
                  <a:pt x="667979" y="4763140"/>
                </a:cubicBezTo>
                <a:cubicBezTo>
                  <a:pt x="712186" y="4859331"/>
                  <a:pt x="734766" y="4960026"/>
                  <a:pt x="737758" y="5059723"/>
                </a:cubicBezTo>
                <a:lnTo>
                  <a:pt x="735935" y="5086882"/>
                </a:lnTo>
                <a:lnTo>
                  <a:pt x="165481" y="5086882"/>
                </a:lnTo>
                <a:lnTo>
                  <a:pt x="164842" y="5086882"/>
                </a:lnTo>
                <a:cubicBezTo>
                  <a:pt x="73802" y="5086882"/>
                  <a:pt x="0" y="5013080"/>
                  <a:pt x="0" y="4922040"/>
                </a:cubicBezTo>
                <a:lnTo>
                  <a:pt x="0" y="4921401"/>
                </a:lnTo>
                <a:close/>
                <a:moveTo>
                  <a:pt x="0" y="4283860"/>
                </a:moveTo>
                <a:lnTo>
                  <a:pt x="100105" y="4290580"/>
                </a:lnTo>
                <a:cubicBezTo>
                  <a:pt x="354865" y="4332675"/>
                  <a:pt x="585107" y="4496275"/>
                  <a:pt x="700815" y="4748050"/>
                </a:cubicBezTo>
                <a:cubicBezTo>
                  <a:pt x="747098" y="4848760"/>
                  <a:pt x="770741" y="4954188"/>
                  <a:pt x="773876" y="5058575"/>
                </a:cubicBezTo>
                <a:lnTo>
                  <a:pt x="773346" y="5086882"/>
                </a:lnTo>
                <a:lnTo>
                  <a:pt x="754559" y="5086882"/>
                </a:lnTo>
                <a:lnTo>
                  <a:pt x="751531" y="5086882"/>
                </a:lnTo>
                <a:lnTo>
                  <a:pt x="738959" y="5086882"/>
                </a:lnTo>
                <a:lnTo>
                  <a:pt x="740789" y="5059618"/>
                </a:lnTo>
                <a:cubicBezTo>
                  <a:pt x="737781" y="4959530"/>
                  <a:pt x="715110" y="4858441"/>
                  <a:pt x="670731" y="4761875"/>
                </a:cubicBezTo>
                <a:cubicBezTo>
                  <a:pt x="559784" y="4520459"/>
                  <a:pt x="339029" y="4363595"/>
                  <a:pt x="94761" y="4323236"/>
                </a:cubicBezTo>
                <a:lnTo>
                  <a:pt x="0" y="4316876"/>
                </a:lnTo>
                <a:lnTo>
                  <a:pt x="0" y="4314516"/>
                </a:lnTo>
                <a:close/>
                <a:moveTo>
                  <a:pt x="0" y="4247829"/>
                </a:moveTo>
                <a:lnTo>
                  <a:pt x="105932" y="4254943"/>
                </a:lnTo>
                <a:cubicBezTo>
                  <a:pt x="372146" y="4298936"/>
                  <a:pt x="612750" y="4469888"/>
                  <a:pt x="733650" y="4732960"/>
                </a:cubicBezTo>
                <a:cubicBezTo>
                  <a:pt x="782017" y="4838204"/>
                  <a:pt x="806723" y="4948376"/>
                  <a:pt x="809997" y="5057456"/>
                </a:cubicBezTo>
                <a:lnTo>
                  <a:pt x="809446" y="5086882"/>
                </a:lnTo>
                <a:lnTo>
                  <a:pt x="790697" y="5086882"/>
                </a:lnTo>
                <a:lnTo>
                  <a:pt x="787668" y="5086882"/>
                </a:lnTo>
                <a:lnTo>
                  <a:pt x="776366" y="5086882"/>
                </a:lnTo>
                <a:lnTo>
                  <a:pt x="776898" y="5058474"/>
                </a:lnTo>
                <a:cubicBezTo>
                  <a:pt x="773752" y="4953694"/>
                  <a:pt x="750023" y="4847870"/>
                  <a:pt x="703567" y="4746785"/>
                </a:cubicBezTo>
                <a:cubicBezTo>
                  <a:pt x="587428" y="4494072"/>
                  <a:pt x="356311" y="4329856"/>
                  <a:pt x="100589" y="4287599"/>
                </a:cubicBezTo>
                <a:lnTo>
                  <a:pt x="0" y="4280846"/>
                </a:lnTo>
                <a:lnTo>
                  <a:pt x="0" y="4280590"/>
                </a:lnTo>
                <a:lnTo>
                  <a:pt x="0" y="4277561"/>
                </a:lnTo>
                <a:close/>
                <a:moveTo>
                  <a:pt x="0" y="4211774"/>
                </a:moveTo>
                <a:lnTo>
                  <a:pt x="111778" y="4219277"/>
                </a:lnTo>
                <a:cubicBezTo>
                  <a:pt x="389439" y="4265156"/>
                  <a:pt x="640376" y="4443462"/>
                  <a:pt x="766486" y="4717869"/>
                </a:cubicBezTo>
                <a:cubicBezTo>
                  <a:pt x="816929" y="4827632"/>
                  <a:pt x="842698" y="4942538"/>
                  <a:pt x="846115" y="5056308"/>
                </a:cubicBezTo>
                <a:lnTo>
                  <a:pt x="845543" y="5086882"/>
                </a:lnTo>
                <a:lnTo>
                  <a:pt x="826834" y="5086882"/>
                </a:lnTo>
                <a:lnTo>
                  <a:pt x="823805" y="5086882"/>
                </a:lnTo>
                <a:lnTo>
                  <a:pt x="812476" y="5086882"/>
                </a:lnTo>
                <a:lnTo>
                  <a:pt x="813028" y="5057351"/>
                </a:lnTo>
                <a:cubicBezTo>
                  <a:pt x="809738" y="4947880"/>
                  <a:pt x="784942" y="4837314"/>
                  <a:pt x="736402" y="4731695"/>
                </a:cubicBezTo>
                <a:cubicBezTo>
                  <a:pt x="615053" y="4467645"/>
                  <a:pt x="373603" y="4296076"/>
                  <a:pt x="106435" y="4251933"/>
                </a:cubicBezTo>
                <a:lnTo>
                  <a:pt x="0" y="4244790"/>
                </a:lnTo>
                <a:lnTo>
                  <a:pt x="0" y="4244454"/>
                </a:lnTo>
                <a:lnTo>
                  <a:pt x="0" y="4241424"/>
                </a:lnTo>
                <a:close/>
                <a:moveTo>
                  <a:pt x="0" y="4172893"/>
                </a:moveTo>
                <a:lnTo>
                  <a:pt x="30160" y="4173456"/>
                </a:lnTo>
                <a:cubicBezTo>
                  <a:pt x="353176" y="4195245"/>
                  <a:pt x="654869" y="4388462"/>
                  <a:pt x="799320" y="4702780"/>
                </a:cubicBezTo>
                <a:cubicBezTo>
                  <a:pt x="851848" y="4817077"/>
                  <a:pt x="878679" y="4936726"/>
                  <a:pt x="882235" y="5055190"/>
                </a:cubicBezTo>
                <a:lnTo>
                  <a:pt x="881641" y="5086882"/>
                </a:lnTo>
                <a:lnTo>
                  <a:pt x="862971" y="5086882"/>
                </a:lnTo>
                <a:lnTo>
                  <a:pt x="859942" y="5086882"/>
                </a:lnTo>
                <a:lnTo>
                  <a:pt x="848562" y="5086882"/>
                </a:lnTo>
                <a:lnTo>
                  <a:pt x="849137" y="5056207"/>
                </a:lnTo>
                <a:cubicBezTo>
                  <a:pt x="845709" y="4942044"/>
                  <a:pt x="819854" y="4826743"/>
                  <a:pt x="769238" y="4716605"/>
                </a:cubicBezTo>
                <a:cubicBezTo>
                  <a:pt x="642697" y="4441259"/>
                  <a:pt x="390885" y="4262338"/>
                  <a:pt x="112262" y="4216297"/>
                </a:cubicBezTo>
                <a:lnTo>
                  <a:pt x="0" y="4208760"/>
                </a:lnTo>
                <a:lnTo>
                  <a:pt x="0" y="4208316"/>
                </a:lnTo>
                <a:lnTo>
                  <a:pt x="0" y="4205287"/>
                </a:lnTo>
                <a:close/>
                <a:moveTo>
                  <a:pt x="0" y="4136807"/>
                </a:moveTo>
                <a:lnTo>
                  <a:pt x="32522" y="4137416"/>
                </a:lnTo>
                <a:cubicBezTo>
                  <a:pt x="368334" y="4160076"/>
                  <a:pt x="681994" y="4360946"/>
                  <a:pt x="832156" y="4687690"/>
                </a:cubicBezTo>
                <a:cubicBezTo>
                  <a:pt x="886760" y="4806506"/>
                  <a:pt x="914654" y="4930889"/>
                  <a:pt x="918353" y="5054042"/>
                </a:cubicBezTo>
                <a:lnTo>
                  <a:pt x="917739" y="5086882"/>
                </a:lnTo>
                <a:lnTo>
                  <a:pt x="899107" y="5086882"/>
                </a:lnTo>
                <a:lnTo>
                  <a:pt x="896079" y="5086882"/>
                </a:lnTo>
                <a:lnTo>
                  <a:pt x="884671" y="5086882"/>
                </a:lnTo>
                <a:lnTo>
                  <a:pt x="885266" y="5055085"/>
                </a:lnTo>
                <a:cubicBezTo>
                  <a:pt x="881694" y="4936230"/>
                  <a:pt x="854773" y="4816188"/>
                  <a:pt x="802072" y="4701515"/>
                </a:cubicBezTo>
                <a:cubicBezTo>
                  <a:pt x="657147" y="4386165"/>
                  <a:pt x="354443" y="4192306"/>
                  <a:pt x="30353" y="4170441"/>
                </a:cubicBezTo>
                <a:lnTo>
                  <a:pt x="0" y="4169873"/>
                </a:lnTo>
                <a:lnTo>
                  <a:pt x="0" y="4169151"/>
                </a:lnTo>
                <a:close/>
                <a:moveTo>
                  <a:pt x="0" y="4100697"/>
                </a:moveTo>
                <a:lnTo>
                  <a:pt x="34906" y="4101349"/>
                </a:lnTo>
                <a:cubicBezTo>
                  <a:pt x="383508" y="4124865"/>
                  <a:pt x="709099" y="4333386"/>
                  <a:pt x="864991" y="4672599"/>
                </a:cubicBezTo>
                <a:cubicBezTo>
                  <a:pt x="921679" y="4795950"/>
                  <a:pt x="950635" y="4925076"/>
                  <a:pt x="954474" y="5052923"/>
                </a:cubicBezTo>
                <a:lnTo>
                  <a:pt x="953838" y="5086882"/>
                </a:lnTo>
                <a:lnTo>
                  <a:pt x="935244" y="5086882"/>
                </a:lnTo>
                <a:lnTo>
                  <a:pt x="932216" y="5086882"/>
                </a:lnTo>
                <a:lnTo>
                  <a:pt x="920758" y="5086882"/>
                </a:lnTo>
                <a:lnTo>
                  <a:pt x="921375" y="5053941"/>
                </a:lnTo>
                <a:cubicBezTo>
                  <a:pt x="917666" y="4930395"/>
                  <a:pt x="889685" y="4805617"/>
                  <a:pt x="834908" y="4686426"/>
                </a:cubicBezTo>
                <a:cubicBezTo>
                  <a:pt x="684272" y="4358649"/>
                  <a:pt x="369600" y="4157137"/>
                  <a:pt x="32715" y="4134401"/>
                </a:cubicBezTo>
                <a:lnTo>
                  <a:pt x="0" y="4133788"/>
                </a:lnTo>
                <a:lnTo>
                  <a:pt x="0" y="4133015"/>
                </a:lnTo>
                <a:close/>
                <a:moveTo>
                  <a:pt x="0" y="4064611"/>
                </a:moveTo>
                <a:lnTo>
                  <a:pt x="37267" y="4065308"/>
                </a:lnTo>
                <a:cubicBezTo>
                  <a:pt x="398665" y="4089694"/>
                  <a:pt x="736223" y="4305869"/>
                  <a:pt x="897827" y="4657509"/>
                </a:cubicBezTo>
                <a:cubicBezTo>
                  <a:pt x="956591" y="4785378"/>
                  <a:pt x="986610" y="4919238"/>
                  <a:pt x="990592" y="5051774"/>
                </a:cubicBezTo>
                <a:lnTo>
                  <a:pt x="989935" y="5086882"/>
                </a:lnTo>
                <a:lnTo>
                  <a:pt x="971382" y="5086882"/>
                </a:lnTo>
                <a:lnTo>
                  <a:pt x="968353" y="5086882"/>
                </a:lnTo>
                <a:lnTo>
                  <a:pt x="956868" y="5086882"/>
                </a:lnTo>
                <a:lnTo>
                  <a:pt x="957505" y="5052818"/>
                </a:lnTo>
                <a:cubicBezTo>
                  <a:pt x="953651" y="4924580"/>
                  <a:pt x="924604" y="4795060"/>
                  <a:pt x="867743" y="4671334"/>
                </a:cubicBezTo>
                <a:cubicBezTo>
                  <a:pt x="711377" y="4331089"/>
                  <a:pt x="384775" y="4121926"/>
                  <a:pt x="35099" y="4098334"/>
                </a:cubicBezTo>
                <a:lnTo>
                  <a:pt x="0" y="4097678"/>
                </a:lnTo>
                <a:lnTo>
                  <a:pt x="0" y="4096877"/>
                </a:lnTo>
                <a:close/>
                <a:moveTo>
                  <a:pt x="0" y="4028526"/>
                </a:moveTo>
                <a:lnTo>
                  <a:pt x="39629" y="4029268"/>
                </a:lnTo>
                <a:cubicBezTo>
                  <a:pt x="413822" y="4054525"/>
                  <a:pt x="763347" y="4278352"/>
                  <a:pt x="930661" y="4642419"/>
                </a:cubicBezTo>
                <a:cubicBezTo>
                  <a:pt x="991503" y="4774807"/>
                  <a:pt x="1022581" y="4913403"/>
                  <a:pt x="1026700" y="5050630"/>
                </a:cubicBezTo>
                <a:lnTo>
                  <a:pt x="1026021" y="5086882"/>
                </a:lnTo>
                <a:lnTo>
                  <a:pt x="1007519" y="5086882"/>
                </a:lnTo>
                <a:lnTo>
                  <a:pt x="1004490" y="5086882"/>
                </a:lnTo>
                <a:lnTo>
                  <a:pt x="992954" y="5086882"/>
                </a:lnTo>
                <a:lnTo>
                  <a:pt x="993614" y="5051673"/>
                </a:lnTo>
                <a:cubicBezTo>
                  <a:pt x="989622" y="4918744"/>
                  <a:pt x="959516" y="4784489"/>
                  <a:pt x="900579" y="4656244"/>
                </a:cubicBezTo>
                <a:cubicBezTo>
                  <a:pt x="738501" y="4303572"/>
                  <a:pt x="399932" y="4086755"/>
                  <a:pt x="37460" y="4062293"/>
                </a:cubicBezTo>
                <a:lnTo>
                  <a:pt x="0" y="4061591"/>
                </a:lnTo>
                <a:lnTo>
                  <a:pt x="0" y="4060740"/>
                </a:lnTo>
                <a:close/>
                <a:moveTo>
                  <a:pt x="0" y="3992415"/>
                </a:moveTo>
                <a:lnTo>
                  <a:pt x="42012" y="3993201"/>
                </a:lnTo>
                <a:cubicBezTo>
                  <a:pt x="428996" y="4019313"/>
                  <a:pt x="790452" y="4250793"/>
                  <a:pt x="963497" y="4627329"/>
                </a:cubicBezTo>
                <a:cubicBezTo>
                  <a:pt x="1026422" y="4764252"/>
                  <a:pt x="1058566" y="4907588"/>
                  <a:pt x="1062830" y="5049508"/>
                </a:cubicBezTo>
                <a:lnTo>
                  <a:pt x="1062130" y="5086882"/>
                </a:lnTo>
                <a:lnTo>
                  <a:pt x="1043656" y="5086882"/>
                </a:lnTo>
                <a:lnTo>
                  <a:pt x="1040628" y="5086882"/>
                </a:lnTo>
                <a:lnTo>
                  <a:pt x="1029063" y="5086882"/>
                </a:lnTo>
                <a:lnTo>
                  <a:pt x="1029743" y="5050551"/>
                </a:lnTo>
                <a:cubicBezTo>
                  <a:pt x="1025607" y="4912930"/>
                  <a:pt x="994435" y="4773933"/>
                  <a:pt x="933413" y="4641154"/>
                </a:cubicBezTo>
                <a:cubicBezTo>
                  <a:pt x="765605" y="4276013"/>
                  <a:pt x="415106" y="4051545"/>
                  <a:pt x="39844" y="4026227"/>
                </a:cubicBezTo>
                <a:lnTo>
                  <a:pt x="0" y="4025482"/>
                </a:lnTo>
                <a:lnTo>
                  <a:pt x="0" y="4024604"/>
                </a:lnTo>
                <a:close/>
                <a:moveTo>
                  <a:pt x="0" y="3956329"/>
                </a:moveTo>
                <a:lnTo>
                  <a:pt x="44375" y="3957161"/>
                </a:lnTo>
                <a:cubicBezTo>
                  <a:pt x="444154" y="3984143"/>
                  <a:pt x="817577" y="4223276"/>
                  <a:pt x="996332" y="4612239"/>
                </a:cubicBezTo>
                <a:cubicBezTo>
                  <a:pt x="1061334" y="4753680"/>
                  <a:pt x="1094538" y="4901752"/>
                  <a:pt x="1098939" y="5048363"/>
                </a:cubicBezTo>
                <a:lnTo>
                  <a:pt x="1098217" y="5086882"/>
                </a:lnTo>
                <a:lnTo>
                  <a:pt x="1079793" y="5086882"/>
                </a:lnTo>
                <a:lnTo>
                  <a:pt x="1076765" y="5086882"/>
                </a:lnTo>
                <a:lnTo>
                  <a:pt x="1065150" y="5086882"/>
                </a:lnTo>
                <a:lnTo>
                  <a:pt x="1065852" y="5049407"/>
                </a:lnTo>
                <a:cubicBezTo>
                  <a:pt x="1061578" y="4907094"/>
                  <a:pt x="1029347" y="4763362"/>
                  <a:pt x="966249" y="4626064"/>
                </a:cubicBezTo>
                <a:cubicBezTo>
                  <a:pt x="792730" y="4248496"/>
                  <a:pt x="430263" y="4016374"/>
                  <a:pt x="42205" y="3990186"/>
                </a:cubicBezTo>
                <a:lnTo>
                  <a:pt x="0" y="3989396"/>
                </a:lnTo>
                <a:lnTo>
                  <a:pt x="0" y="3988468"/>
                </a:lnTo>
                <a:close/>
                <a:moveTo>
                  <a:pt x="0" y="3920219"/>
                </a:moveTo>
                <a:lnTo>
                  <a:pt x="46758" y="3921094"/>
                </a:lnTo>
                <a:cubicBezTo>
                  <a:pt x="459328" y="3948933"/>
                  <a:pt x="844681" y="4195716"/>
                  <a:pt x="1029168" y="4597149"/>
                </a:cubicBezTo>
                <a:cubicBezTo>
                  <a:pt x="1096253" y="4743124"/>
                  <a:pt x="1130523" y="4895938"/>
                  <a:pt x="1135069" y="5047241"/>
                </a:cubicBezTo>
                <a:lnTo>
                  <a:pt x="1134327" y="5086882"/>
                </a:lnTo>
                <a:lnTo>
                  <a:pt x="1115931" y="5086882"/>
                </a:lnTo>
                <a:lnTo>
                  <a:pt x="1112902" y="5086882"/>
                </a:lnTo>
                <a:lnTo>
                  <a:pt x="1101260" y="5086882"/>
                </a:lnTo>
                <a:lnTo>
                  <a:pt x="1101982" y="5048285"/>
                </a:lnTo>
                <a:cubicBezTo>
                  <a:pt x="1097564" y="4901280"/>
                  <a:pt x="1064266" y="4752806"/>
                  <a:pt x="999084" y="4610974"/>
                </a:cubicBezTo>
                <a:cubicBezTo>
                  <a:pt x="819835" y="4220936"/>
                  <a:pt x="445437" y="3981164"/>
                  <a:pt x="44589" y="3954120"/>
                </a:cubicBezTo>
                <a:lnTo>
                  <a:pt x="0" y="3953286"/>
                </a:lnTo>
                <a:lnTo>
                  <a:pt x="0" y="3952330"/>
                </a:lnTo>
                <a:close/>
                <a:moveTo>
                  <a:pt x="0" y="3883348"/>
                </a:moveTo>
                <a:lnTo>
                  <a:pt x="41323" y="3883813"/>
                </a:lnTo>
                <a:cubicBezTo>
                  <a:pt x="158151" y="3890889"/>
                  <a:pt x="274581" y="3915263"/>
                  <a:pt x="387445" y="3957052"/>
                </a:cubicBezTo>
                <a:cubicBezTo>
                  <a:pt x="688416" y="4068491"/>
                  <a:pt x="927974" y="4290420"/>
                  <a:pt x="1062002" y="4582059"/>
                </a:cubicBezTo>
                <a:cubicBezTo>
                  <a:pt x="1129016" y="4727878"/>
                  <a:pt x="1165624" y="4882368"/>
                  <a:pt x="1171548" y="5038025"/>
                </a:cubicBezTo>
                <a:lnTo>
                  <a:pt x="1170998" y="5086882"/>
                </a:lnTo>
                <a:lnTo>
                  <a:pt x="1152068" y="5086882"/>
                </a:lnTo>
                <a:lnTo>
                  <a:pt x="1149039" y="5086882"/>
                </a:lnTo>
                <a:lnTo>
                  <a:pt x="1137347" y="5086882"/>
                </a:lnTo>
                <a:lnTo>
                  <a:pt x="1138091" y="5047140"/>
                </a:lnTo>
                <a:cubicBezTo>
                  <a:pt x="1133535" y="4895444"/>
                  <a:pt x="1099178" y="4742235"/>
                  <a:pt x="1031920" y="4595884"/>
                </a:cubicBezTo>
                <a:cubicBezTo>
                  <a:pt x="846959" y="4193419"/>
                  <a:pt x="460595" y="3945993"/>
                  <a:pt x="46951" y="3918079"/>
                </a:cubicBezTo>
                <a:lnTo>
                  <a:pt x="0" y="3917200"/>
                </a:lnTo>
                <a:lnTo>
                  <a:pt x="0" y="3916193"/>
                </a:lnTo>
                <a:close/>
                <a:moveTo>
                  <a:pt x="165481" y="3420915"/>
                </a:moveTo>
                <a:lnTo>
                  <a:pt x="1500486" y="3420915"/>
                </a:lnTo>
                <a:cubicBezTo>
                  <a:pt x="1591879" y="3420915"/>
                  <a:pt x="1665967" y="3495003"/>
                  <a:pt x="1665967" y="3586396"/>
                </a:cubicBezTo>
                <a:lnTo>
                  <a:pt x="1665967" y="4921401"/>
                </a:lnTo>
                <a:cubicBezTo>
                  <a:pt x="1665967" y="4944250"/>
                  <a:pt x="1661337" y="4966016"/>
                  <a:pt x="1652963" y="4985814"/>
                </a:cubicBezTo>
                <a:lnTo>
                  <a:pt x="1652746" y="4986136"/>
                </a:lnTo>
                <a:lnTo>
                  <a:pt x="1652732" y="4986204"/>
                </a:lnTo>
                <a:cubicBezTo>
                  <a:pt x="1627708" y="5045369"/>
                  <a:pt x="1569124" y="5086882"/>
                  <a:pt x="1500844" y="5086882"/>
                </a:cubicBezTo>
                <a:lnTo>
                  <a:pt x="1500486" y="5086882"/>
                </a:lnTo>
                <a:lnTo>
                  <a:pt x="1188204" y="5086882"/>
                </a:lnTo>
                <a:lnTo>
                  <a:pt x="1185181" y="5086882"/>
                </a:lnTo>
                <a:lnTo>
                  <a:pt x="1173798" y="5086882"/>
                </a:lnTo>
                <a:lnTo>
                  <a:pt x="1174533" y="5046353"/>
                </a:lnTo>
                <a:cubicBezTo>
                  <a:pt x="1169740" y="4889955"/>
                  <a:pt x="1134204" y="4731914"/>
                  <a:pt x="1064754" y="4580794"/>
                </a:cubicBezTo>
                <a:cubicBezTo>
                  <a:pt x="873767" y="4165215"/>
                  <a:pt x="476026" y="3910176"/>
                  <a:pt x="49662" y="3881633"/>
                </a:cubicBezTo>
                <a:lnTo>
                  <a:pt x="0" y="3880732"/>
                </a:lnTo>
                <a:lnTo>
                  <a:pt x="0" y="3880055"/>
                </a:lnTo>
                <a:lnTo>
                  <a:pt x="0" y="3586819"/>
                </a:lnTo>
                <a:lnTo>
                  <a:pt x="0" y="3586396"/>
                </a:lnTo>
                <a:cubicBezTo>
                  <a:pt x="0" y="3495003"/>
                  <a:pt x="74088" y="3420915"/>
                  <a:pt x="165481" y="3420915"/>
                </a:cubicBezTo>
                <a:close/>
                <a:moveTo>
                  <a:pt x="1858820" y="3420914"/>
                </a:moveTo>
                <a:lnTo>
                  <a:pt x="2396443" y="3420914"/>
                </a:lnTo>
                <a:cubicBezTo>
                  <a:pt x="2474032" y="3420914"/>
                  <a:pt x="2536931" y="3483813"/>
                  <a:pt x="2536931" y="3561402"/>
                </a:cubicBezTo>
                <a:lnTo>
                  <a:pt x="2536931" y="4099025"/>
                </a:lnTo>
                <a:cubicBezTo>
                  <a:pt x="2536931" y="4176614"/>
                  <a:pt x="2474032" y="4239513"/>
                  <a:pt x="2396443" y="4239513"/>
                </a:cubicBezTo>
                <a:lnTo>
                  <a:pt x="1858820" y="4239513"/>
                </a:lnTo>
                <a:cubicBezTo>
                  <a:pt x="1781231" y="4239513"/>
                  <a:pt x="1718332" y="4176614"/>
                  <a:pt x="1718332" y="4099025"/>
                </a:cubicBezTo>
                <a:lnTo>
                  <a:pt x="1718332" y="3561402"/>
                </a:lnTo>
                <a:cubicBezTo>
                  <a:pt x="1718332" y="3483813"/>
                  <a:pt x="1781231" y="3420914"/>
                  <a:pt x="1858820" y="3420914"/>
                </a:cubicBezTo>
                <a:close/>
                <a:moveTo>
                  <a:pt x="3578802" y="1410103"/>
                </a:moveTo>
                <a:lnTo>
                  <a:pt x="3694248" y="1410103"/>
                </a:lnTo>
                <a:lnTo>
                  <a:pt x="3695638" y="1410702"/>
                </a:lnTo>
                <a:cubicBezTo>
                  <a:pt x="3816619" y="1456783"/>
                  <a:pt x="3944981" y="1487776"/>
                  <a:pt x="4078413" y="1501369"/>
                </a:cubicBezTo>
                <a:lnTo>
                  <a:pt x="4232980" y="1509200"/>
                </a:lnTo>
                <a:lnTo>
                  <a:pt x="4232980" y="1554928"/>
                </a:lnTo>
                <a:lnTo>
                  <a:pt x="4073749" y="1546860"/>
                </a:lnTo>
                <a:cubicBezTo>
                  <a:pt x="3936289" y="1532856"/>
                  <a:pt x="3804051" y="1500926"/>
                  <a:pt x="3679417" y="1453452"/>
                </a:cubicBezTo>
                <a:close/>
                <a:moveTo>
                  <a:pt x="3709146" y="1362239"/>
                </a:moveTo>
                <a:lnTo>
                  <a:pt x="3713334" y="1364043"/>
                </a:lnTo>
                <a:cubicBezTo>
                  <a:pt x="3830328" y="1408603"/>
                  <a:pt x="3954462" y="1438572"/>
                  <a:pt x="4083501" y="1451716"/>
                </a:cubicBezTo>
                <a:lnTo>
                  <a:pt x="4232980" y="1459288"/>
                </a:lnTo>
                <a:lnTo>
                  <a:pt x="4232980" y="1505017"/>
                </a:lnTo>
                <a:lnTo>
                  <a:pt x="4078836" y="1497208"/>
                </a:lnTo>
                <a:cubicBezTo>
                  <a:pt x="3990125" y="1488172"/>
                  <a:pt x="3903662" y="1471423"/>
                  <a:pt x="3820129" y="1447646"/>
                </a:cubicBezTo>
                <a:lnTo>
                  <a:pt x="3707078" y="1410103"/>
                </a:lnTo>
                <a:lnTo>
                  <a:pt x="3709146" y="1410103"/>
                </a:lnTo>
                <a:close/>
                <a:moveTo>
                  <a:pt x="3709146" y="1307929"/>
                </a:moveTo>
                <a:lnTo>
                  <a:pt x="3731069" y="1317374"/>
                </a:lnTo>
                <a:cubicBezTo>
                  <a:pt x="3806405" y="1346069"/>
                  <a:pt x="3884805" y="1368501"/>
                  <a:pt x="3965630" y="1384029"/>
                </a:cubicBezTo>
                <a:lnTo>
                  <a:pt x="4031040" y="1393621"/>
                </a:lnTo>
                <a:lnTo>
                  <a:pt x="4075862" y="1412924"/>
                </a:lnTo>
                <a:cubicBezTo>
                  <a:pt x="4107850" y="1421545"/>
                  <a:pt x="4141861" y="1425872"/>
                  <a:pt x="4177896" y="1425872"/>
                </a:cubicBezTo>
                <a:lnTo>
                  <a:pt x="4232980" y="1419989"/>
                </a:lnTo>
                <a:lnTo>
                  <a:pt x="4232980" y="1455105"/>
                </a:lnTo>
                <a:lnTo>
                  <a:pt x="4083940" y="1447553"/>
                </a:lnTo>
                <a:cubicBezTo>
                  <a:pt x="3955279" y="1434446"/>
                  <a:pt x="3831505" y="1404559"/>
                  <a:pt x="3714847" y="1360123"/>
                </a:cubicBezTo>
                <a:lnTo>
                  <a:pt x="3709146" y="1357667"/>
                </a:lnTo>
                <a:close/>
                <a:moveTo>
                  <a:pt x="3709146" y="1253647"/>
                </a:moveTo>
                <a:lnTo>
                  <a:pt x="3748765" y="1270715"/>
                </a:lnTo>
                <a:cubicBezTo>
                  <a:pt x="3785104" y="1284555"/>
                  <a:pt x="3822182" y="1296885"/>
                  <a:pt x="3859923" y="1307627"/>
                </a:cubicBezTo>
                <a:lnTo>
                  <a:pt x="3922484" y="1322509"/>
                </a:lnTo>
                <a:lnTo>
                  <a:pt x="3985967" y="1374210"/>
                </a:lnTo>
                <a:lnTo>
                  <a:pt x="4016173" y="1387218"/>
                </a:lnTo>
                <a:lnTo>
                  <a:pt x="3966414" y="1379922"/>
                </a:lnTo>
                <a:cubicBezTo>
                  <a:pt x="3885826" y="1364440"/>
                  <a:pt x="3807657" y="1342076"/>
                  <a:pt x="3732543" y="1313466"/>
                </a:cubicBezTo>
                <a:lnTo>
                  <a:pt x="3709146" y="1303386"/>
                </a:lnTo>
                <a:close/>
                <a:moveTo>
                  <a:pt x="3205944" y="1238305"/>
                </a:moveTo>
                <a:lnTo>
                  <a:pt x="3299404" y="1310888"/>
                </a:lnTo>
                <a:cubicBezTo>
                  <a:pt x="3520917" y="1468530"/>
                  <a:pt x="3783761" y="1571698"/>
                  <a:pt x="4068222" y="1600676"/>
                </a:cubicBezTo>
                <a:lnTo>
                  <a:pt x="4232980" y="1609023"/>
                </a:lnTo>
                <a:lnTo>
                  <a:pt x="4232980" y="1654750"/>
                </a:lnTo>
                <a:lnTo>
                  <a:pt x="4068172" y="1646720"/>
                </a:lnTo>
                <a:cubicBezTo>
                  <a:pt x="3782440" y="1618722"/>
                  <a:pt x="3512230" y="1518086"/>
                  <a:pt x="3279279" y="1353814"/>
                </a:cubicBezTo>
                <a:lnTo>
                  <a:pt x="3205944" y="1297229"/>
                </a:lnTo>
                <a:close/>
                <a:moveTo>
                  <a:pt x="4208211" y="1208478"/>
                </a:moveTo>
                <a:lnTo>
                  <a:pt x="4225566" y="1209357"/>
                </a:lnTo>
                <a:lnTo>
                  <a:pt x="4220161" y="1209994"/>
                </a:lnTo>
                <a:close/>
                <a:moveTo>
                  <a:pt x="3709146" y="1199336"/>
                </a:moveTo>
                <a:lnTo>
                  <a:pt x="3766500" y="1224045"/>
                </a:lnTo>
                <a:lnTo>
                  <a:pt x="3872708" y="1259318"/>
                </a:lnTo>
                <a:lnTo>
                  <a:pt x="3911120" y="1313254"/>
                </a:lnTo>
                <a:lnTo>
                  <a:pt x="3915025" y="1316435"/>
                </a:lnTo>
                <a:lnTo>
                  <a:pt x="3861092" y="1303605"/>
                </a:lnTo>
                <a:cubicBezTo>
                  <a:pt x="3823468" y="1292896"/>
                  <a:pt x="3786505" y="1280605"/>
                  <a:pt x="3750278" y="1266807"/>
                </a:cubicBezTo>
                <a:lnTo>
                  <a:pt x="3709146" y="1249087"/>
                </a:lnTo>
                <a:close/>
                <a:moveTo>
                  <a:pt x="3205944" y="1172580"/>
                </a:moveTo>
                <a:lnTo>
                  <a:pt x="3224355" y="1189518"/>
                </a:lnTo>
                <a:cubicBezTo>
                  <a:pt x="3291281" y="1246127"/>
                  <a:pt x="3363011" y="1297224"/>
                  <a:pt x="3438838" y="1342103"/>
                </a:cubicBezTo>
                <a:lnTo>
                  <a:pt x="3469300" y="1358430"/>
                </a:lnTo>
                <a:lnTo>
                  <a:pt x="3469300" y="1410103"/>
                </a:lnTo>
                <a:lnTo>
                  <a:pt x="3568183" y="1410103"/>
                </a:lnTo>
                <a:lnTo>
                  <a:pt x="3677904" y="1457371"/>
                </a:lnTo>
                <a:cubicBezTo>
                  <a:pt x="3802875" y="1504969"/>
                  <a:pt x="3935473" y="1536982"/>
                  <a:pt x="4073310" y="1551022"/>
                </a:cubicBezTo>
                <a:lnTo>
                  <a:pt x="4232980" y="1559111"/>
                </a:lnTo>
                <a:lnTo>
                  <a:pt x="4232980" y="1604840"/>
                </a:lnTo>
                <a:lnTo>
                  <a:pt x="4068645" y="1596515"/>
                </a:lnTo>
                <a:cubicBezTo>
                  <a:pt x="3784915" y="1567613"/>
                  <a:pt x="3522751" y="1464716"/>
                  <a:pt x="3301813" y="1307484"/>
                </a:cubicBezTo>
                <a:lnTo>
                  <a:pt x="3205944" y="1233032"/>
                </a:lnTo>
                <a:close/>
                <a:moveTo>
                  <a:pt x="4091573" y="1150497"/>
                </a:moveTo>
                <a:lnTo>
                  <a:pt x="4114079" y="1153797"/>
                </a:lnTo>
                <a:lnTo>
                  <a:pt x="4232980" y="1159821"/>
                </a:lnTo>
                <a:lnTo>
                  <a:pt x="4232980" y="1205550"/>
                </a:lnTo>
                <a:lnTo>
                  <a:pt x="4169720" y="1202345"/>
                </a:lnTo>
                <a:lnTo>
                  <a:pt x="4132419" y="1186535"/>
                </a:lnTo>
                <a:cubicBezTo>
                  <a:pt x="4119380" y="1178716"/>
                  <a:pt x="4107753" y="1169454"/>
                  <a:pt x="4097556" y="1158766"/>
                </a:cubicBezTo>
                <a:close/>
                <a:moveTo>
                  <a:pt x="3709146" y="1145054"/>
                </a:moveTo>
                <a:lnTo>
                  <a:pt x="3784195" y="1177386"/>
                </a:lnTo>
                <a:lnTo>
                  <a:pt x="3840214" y="1195988"/>
                </a:lnTo>
                <a:lnTo>
                  <a:pt x="3854289" y="1233454"/>
                </a:lnTo>
                <a:lnTo>
                  <a:pt x="3868604" y="1253555"/>
                </a:lnTo>
                <a:lnTo>
                  <a:pt x="3767974" y="1220137"/>
                </a:lnTo>
                <a:lnTo>
                  <a:pt x="3709146" y="1194793"/>
                </a:lnTo>
                <a:close/>
                <a:moveTo>
                  <a:pt x="3205944" y="1104816"/>
                </a:moveTo>
                <a:lnTo>
                  <a:pt x="3256564" y="1151386"/>
                </a:lnTo>
                <a:cubicBezTo>
                  <a:pt x="3321355" y="1206191"/>
                  <a:pt x="3390796" y="1255659"/>
                  <a:pt x="3464204" y="1299107"/>
                </a:cubicBezTo>
                <a:lnTo>
                  <a:pt x="3469300" y="1301839"/>
                </a:lnTo>
                <a:lnTo>
                  <a:pt x="3469300" y="1353657"/>
                </a:lnTo>
                <a:lnTo>
                  <a:pt x="3440993" y="1338484"/>
                </a:lnTo>
                <a:cubicBezTo>
                  <a:pt x="3365369" y="1293723"/>
                  <a:pt x="3293830" y="1242760"/>
                  <a:pt x="3227081" y="1186300"/>
                </a:cubicBezTo>
                <a:lnTo>
                  <a:pt x="3205944" y="1166854"/>
                </a:lnTo>
                <a:close/>
                <a:moveTo>
                  <a:pt x="4061080" y="1095623"/>
                </a:moveTo>
                <a:lnTo>
                  <a:pt x="4119183" y="1104144"/>
                </a:lnTo>
                <a:lnTo>
                  <a:pt x="4232980" y="1109910"/>
                </a:lnTo>
                <a:lnTo>
                  <a:pt x="4232980" y="1155638"/>
                </a:lnTo>
                <a:lnTo>
                  <a:pt x="4114517" y="1149635"/>
                </a:lnTo>
                <a:lnTo>
                  <a:pt x="4088151" y="1145768"/>
                </a:lnTo>
                <a:lnTo>
                  <a:pt x="4071269" y="1122439"/>
                </a:lnTo>
                <a:close/>
                <a:moveTo>
                  <a:pt x="3709146" y="1090742"/>
                </a:moveTo>
                <a:lnTo>
                  <a:pt x="3801930" y="1130717"/>
                </a:lnTo>
                <a:lnTo>
                  <a:pt x="3818236" y="1136132"/>
                </a:lnTo>
                <a:lnTo>
                  <a:pt x="3818448" y="1138046"/>
                </a:lnTo>
                <a:lnTo>
                  <a:pt x="3838322" y="1190949"/>
                </a:lnTo>
                <a:lnTo>
                  <a:pt x="3785709" y="1173478"/>
                </a:lnTo>
                <a:lnTo>
                  <a:pt x="3709146" y="1140495"/>
                </a:lnTo>
                <a:close/>
                <a:moveTo>
                  <a:pt x="4050825" y="1043722"/>
                </a:moveTo>
                <a:lnTo>
                  <a:pt x="4124270" y="1054491"/>
                </a:lnTo>
                <a:lnTo>
                  <a:pt x="4232980" y="1059998"/>
                </a:lnTo>
                <a:lnTo>
                  <a:pt x="4232980" y="1105727"/>
                </a:lnTo>
                <a:lnTo>
                  <a:pt x="4119605" y="1099983"/>
                </a:lnTo>
                <a:lnTo>
                  <a:pt x="4059381" y="1091152"/>
                </a:lnTo>
                <a:lnTo>
                  <a:pt x="4054793" y="1079078"/>
                </a:lnTo>
                <a:close/>
                <a:moveTo>
                  <a:pt x="3205944" y="1037120"/>
                </a:moveTo>
                <a:lnTo>
                  <a:pt x="3288735" y="1113286"/>
                </a:lnTo>
                <a:cubicBezTo>
                  <a:pt x="3320062" y="1139784"/>
                  <a:pt x="3352513" y="1164992"/>
                  <a:pt x="3386006" y="1188827"/>
                </a:cubicBezTo>
                <a:lnTo>
                  <a:pt x="3469300" y="1242981"/>
                </a:lnTo>
                <a:lnTo>
                  <a:pt x="3469300" y="1297108"/>
                </a:lnTo>
                <a:lnTo>
                  <a:pt x="3466317" y="1295509"/>
                </a:lnTo>
                <a:cubicBezTo>
                  <a:pt x="3393112" y="1252183"/>
                  <a:pt x="3323863" y="1202852"/>
                  <a:pt x="3259252" y="1148200"/>
                </a:cubicBezTo>
                <a:lnTo>
                  <a:pt x="3205944" y="1099157"/>
                </a:lnTo>
                <a:close/>
                <a:moveTo>
                  <a:pt x="3709146" y="1033348"/>
                </a:moveTo>
                <a:lnTo>
                  <a:pt x="3728523" y="1044809"/>
                </a:lnTo>
                <a:lnTo>
                  <a:pt x="3812111" y="1080820"/>
                </a:lnTo>
                <a:lnTo>
                  <a:pt x="3817730" y="1131566"/>
                </a:lnTo>
                <a:lnTo>
                  <a:pt x="3803405" y="1126809"/>
                </a:lnTo>
                <a:lnTo>
                  <a:pt x="3709146" y="1086201"/>
                </a:lnTo>
                <a:close/>
                <a:moveTo>
                  <a:pt x="3709146" y="975555"/>
                </a:moveTo>
                <a:lnTo>
                  <a:pt x="3750163" y="999819"/>
                </a:lnTo>
                <a:lnTo>
                  <a:pt x="3807139" y="1024367"/>
                </a:lnTo>
                <a:lnTo>
                  <a:pt x="3806500" y="1030140"/>
                </a:lnTo>
                <a:lnTo>
                  <a:pt x="3811580" y="1076019"/>
                </a:lnTo>
                <a:lnTo>
                  <a:pt x="3730365" y="1041027"/>
                </a:lnTo>
                <a:lnTo>
                  <a:pt x="3709146" y="1028475"/>
                </a:lnTo>
                <a:close/>
                <a:moveTo>
                  <a:pt x="3207467" y="963924"/>
                </a:moveTo>
                <a:lnTo>
                  <a:pt x="3233504" y="994711"/>
                </a:lnTo>
                <a:cubicBezTo>
                  <a:pt x="3289519" y="1050726"/>
                  <a:pt x="3350198" y="1102077"/>
                  <a:pt x="3414901" y="1148124"/>
                </a:cubicBezTo>
                <a:lnTo>
                  <a:pt x="3469300" y="1183492"/>
                </a:lnTo>
                <a:lnTo>
                  <a:pt x="3469300" y="1237960"/>
                </a:lnTo>
                <a:lnTo>
                  <a:pt x="3388457" y="1185397"/>
                </a:lnTo>
                <a:cubicBezTo>
                  <a:pt x="3355059" y="1161629"/>
                  <a:pt x="3322700" y="1136491"/>
                  <a:pt x="3291462" y="1110068"/>
                </a:cubicBezTo>
                <a:lnTo>
                  <a:pt x="3205944" y="1031392"/>
                </a:lnTo>
                <a:lnTo>
                  <a:pt x="3205944" y="976939"/>
                </a:lnTo>
                <a:close/>
                <a:moveTo>
                  <a:pt x="3708341" y="917330"/>
                </a:moveTo>
                <a:lnTo>
                  <a:pt x="3771762" y="954845"/>
                </a:lnTo>
                <a:lnTo>
                  <a:pt x="3813096" y="970570"/>
                </a:lnTo>
                <a:lnTo>
                  <a:pt x="3807619" y="1020031"/>
                </a:lnTo>
                <a:lnTo>
                  <a:pt x="3751964" y="996054"/>
                </a:lnTo>
                <a:lnTo>
                  <a:pt x="3709146" y="970725"/>
                </a:lnTo>
                <a:lnTo>
                  <a:pt x="3709146" y="923739"/>
                </a:lnTo>
                <a:close/>
                <a:moveTo>
                  <a:pt x="3223985" y="906505"/>
                </a:moveTo>
                <a:lnTo>
                  <a:pt x="3268763" y="959451"/>
                </a:lnTo>
                <a:cubicBezTo>
                  <a:pt x="3322800" y="1013488"/>
                  <a:pt x="3381336" y="1063025"/>
                  <a:pt x="3443755" y="1107445"/>
                </a:cubicBezTo>
                <a:lnTo>
                  <a:pt x="3469300" y="1124054"/>
                </a:lnTo>
                <a:lnTo>
                  <a:pt x="3469300" y="1178522"/>
                </a:lnTo>
                <a:lnTo>
                  <a:pt x="3417310" y="1144720"/>
                </a:lnTo>
                <a:cubicBezTo>
                  <a:pt x="3352799" y="1098810"/>
                  <a:pt x="3292300" y="1047612"/>
                  <a:pt x="3236452" y="991764"/>
                </a:cubicBezTo>
                <a:lnTo>
                  <a:pt x="3208128" y="958273"/>
                </a:lnTo>
                <a:lnTo>
                  <a:pt x="3210263" y="940020"/>
                </a:lnTo>
                <a:cubicBezTo>
                  <a:pt x="3213138" y="928418"/>
                  <a:pt x="3217441" y="917522"/>
                  <a:pt x="3223158" y="907330"/>
                </a:cubicBezTo>
                <a:close/>
                <a:moveTo>
                  <a:pt x="3259314" y="871252"/>
                </a:moveTo>
                <a:lnTo>
                  <a:pt x="3304058" y="924158"/>
                </a:lnTo>
                <a:lnTo>
                  <a:pt x="3469300" y="1063908"/>
                </a:lnTo>
                <a:lnTo>
                  <a:pt x="3469300" y="1119057"/>
                </a:lnTo>
                <a:lnTo>
                  <a:pt x="3446206" y="1104042"/>
                </a:lnTo>
                <a:cubicBezTo>
                  <a:pt x="3383977" y="1059759"/>
                  <a:pt x="3325619" y="1010375"/>
                  <a:pt x="3271746" y="956504"/>
                </a:cubicBezTo>
                <a:lnTo>
                  <a:pt x="3226953" y="903543"/>
                </a:lnTo>
                <a:close/>
                <a:moveTo>
                  <a:pt x="3377870" y="850922"/>
                </a:moveTo>
                <a:lnTo>
                  <a:pt x="3390711" y="853217"/>
                </a:lnTo>
                <a:cubicBezTo>
                  <a:pt x="3406255" y="859354"/>
                  <a:pt x="3420161" y="868552"/>
                  <a:pt x="3432429" y="880794"/>
                </a:cubicBezTo>
                <a:lnTo>
                  <a:pt x="3456062" y="917051"/>
                </a:lnTo>
                <a:close/>
                <a:moveTo>
                  <a:pt x="4221703" y="850285"/>
                </a:moveTo>
                <a:lnTo>
                  <a:pt x="4232980" y="851686"/>
                </a:lnTo>
                <a:lnTo>
                  <a:pt x="4232980" y="1055815"/>
                </a:lnTo>
                <a:lnTo>
                  <a:pt x="4124709" y="1050329"/>
                </a:lnTo>
                <a:lnTo>
                  <a:pt x="4050343" y="1039422"/>
                </a:lnTo>
                <a:lnTo>
                  <a:pt x="4049301" y="1030140"/>
                </a:lnTo>
                <a:cubicBezTo>
                  <a:pt x="4049301" y="995656"/>
                  <a:pt x="4056881" y="965018"/>
                  <a:pt x="4072040" y="937841"/>
                </a:cubicBezTo>
                <a:cubicBezTo>
                  <a:pt x="4087199" y="910792"/>
                  <a:pt x="4107496" y="889384"/>
                  <a:pt x="4133190" y="873744"/>
                </a:cubicBezTo>
                <a:cubicBezTo>
                  <a:pt x="4158754" y="858105"/>
                  <a:pt x="4188302" y="850285"/>
                  <a:pt x="4221703" y="850285"/>
                </a:cubicBezTo>
                <a:close/>
                <a:moveTo>
                  <a:pt x="3304609" y="847859"/>
                </a:moveTo>
                <a:lnTo>
                  <a:pt x="3339316" y="888898"/>
                </a:lnTo>
                <a:lnTo>
                  <a:pt x="3469300" y="998828"/>
                </a:lnTo>
                <a:lnTo>
                  <a:pt x="3469300" y="1058468"/>
                </a:lnTo>
                <a:lnTo>
                  <a:pt x="3307004" y="921210"/>
                </a:lnTo>
                <a:lnTo>
                  <a:pt x="3262264" y="868308"/>
                </a:lnTo>
                <a:lnTo>
                  <a:pt x="3270177" y="860411"/>
                </a:lnTo>
                <a:cubicBezTo>
                  <a:pt x="3280069" y="854963"/>
                  <a:pt x="3290764" y="850861"/>
                  <a:pt x="3302262" y="848121"/>
                </a:cubicBezTo>
                <a:close/>
                <a:moveTo>
                  <a:pt x="3339163" y="844003"/>
                </a:moveTo>
                <a:lnTo>
                  <a:pt x="3371356" y="849757"/>
                </a:lnTo>
                <a:lnTo>
                  <a:pt x="3374610" y="853605"/>
                </a:lnTo>
                <a:lnTo>
                  <a:pt x="3460606" y="926334"/>
                </a:lnTo>
                <a:lnTo>
                  <a:pt x="3469300" y="976939"/>
                </a:lnTo>
                <a:lnTo>
                  <a:pt x="3469300" y="993354"/>
                </a:lnTo>
                <a:lnTo>
                  <a:pt x="3342298" y="885951"/>
                </a:lnTo>
                <a:lnTo>
                  <a:pt x="3309610" y="847301"/>
                </a:lnTo>
                <a:close/>
                <a:moveTo>
                  <a:pt x="1572102" y="843874"/>
                </a:moveTo>
                <a:cubicBezTo>
                  <a:pt x="1604476" y="843874"/>
                  <a:pt x="1634537" y="851181"/>
                  <a:pt x="1659074" y="865795"/>
                </a:cubicBezTo>
                <a:cubicBezTo>
                  <a:pt x="1683611" y="880409"/>
                  <a:pt x="1702367" y="900151"/>
                  <a:pt x="1715470" y="925277"/>
                </a:cubicBezTo>
                <a:cubicBezTo>
                  <a:pt x="1728574" y="950275"/>
                  <a:pt x="1734997" y="978477"/>
                  <a:pt x="1734997" y="1009756"/>
                </a:cubicBezTo>
                <a:cubicBezTo>
                  <a:pt x="1734997" y="1041035"/>
                  <a:pt x="1728446" y="1068981"/>
                  <a:pt x="1715470" y="1093466"/>
                </a:cubicBezTo>
                <a:cubicBezTo>
                  <a:pt x="1702367" y="1117951"/>
                  <a:pt x="1683611" y="1137565"/>
                  <a:pt x="1659074" y="1152179"/>
                </a:cubicBezTo>
                <a:lnTo>
                  <a:pt x="1659074" y="1152051"/>
                </a:lnTo>
                <a:cubicBezTo>
                  <a:pt x="1634537" y="1166665"/>
                  <a:pt x="1605503" y="1173972"/>
                  <a:pt x="1572102" y="1173972"/>
                </a:cubicBezTo>
                <a:cubicBezTo>
                  <a:pt x="1538701" y="1173972"/>
                  <a:pt x="1509667" y="1166665"/>
                  <a:pt x="1485130" y="1152051"/>
                </a:cubicBezTo>
                <a:cubicBezTo>
                  <a:pt x="1460593" y="1137437"/>
                  <a:pt x="1441452" y="1117438"/>
                  <a:pt x="1427963" y="1091800"/>
                </a:cubicBezTo>
                <a:cubicBezTo>
                  <a:pt x="1414346" y="1066289"/>
                  <a:pt x="1407537" y="1038856"/>
                  <a:pt x="1407537" y="1009756"/>
                </a:cubicBezTo>
                <a:cubicBezTo>
                  <a:pt x="1407537" y="978477"/>
                  <a:pt x="1414346" y="950275"/>
                  <a:pt x="1427963" y="925277"/>
                </a:cubicBezTo>
                <a:cubicBezTo>
                  <a:pt x="1441580" y="900279"/>
                  <a:pt x="1460850" y="880409"/>
                  <a:pt x="1485901" y="865795"/>
                </a:cubicBezTo>
                <a:cubicBezTo>
                  <a:pt x="1510952" y="851181"/>
                  <a:pt x="1539729" y="843874"/>
                  <a:pt x="1572102" y="843874"/>
                </a:cubicBezTo>
                <a:close/>
                <a:moveTo>
                  <a:pt x="2476791" y="815929"/>
                </a:moveTo>
                <a:cubicBezTo>
                  <a:pt x="2512248" y="815929"/>
                  <a:pt x="2542309" y="823492"/>
                  <a:pt x="2566846" y="838619"/>
                </a:cubicBezTo>
                <a:cubicBezTo>
                  <a:pt x="2591383" y="853746"/>
                  <a:pt x="2609882" y="875667"/>
                  <a:pt x="2622472" y="904254"/>
                </a:cubicBezTo>
                <a:cubicBezTo>
                  <a:pt x="2627739" y="916176"/>
                  <a:pt x="2631721" y="929892"/>
                  <a:pt x="2634933" y="944506"/>
                </a:cubicBezTo>
                <a:lnTo>
                  <a:pt x="2302976" y="945404"/>
                </a:lnTo>
                <a:cubicBezTo>
                  <a:pt x="2306188" y="934507"/>
                  <a:pt x="2309914" y="923995"/>
                  <a:pt x="2314538" y="914381"/>
                </a:cubicBezTo>
                <a:cubicBezTo>
                  <a:pt x="2329697" y="883102"/>
                  <a:pt x="2351151" y="858873"/>
                  <a:pt x="2378772" y="841695"/>
                </a:cubicBezTo>
                <a:lnTo>
                  <a:pt x="2378900" y="841695"/>
                </a:lnTo>
                <a:cubicBezTo>
                  <a:pt x="2406520" y="824518"/>
                  <a:pt x="2439279" y="815929"/>
                  <a:pt x="2476791" y="815929"/>
                </a:cubicBezTo>
                <a:close/>
                <a:moveTo>
                  <a:pt x="1725619" y="700474"/>
                </a:moveTo>
                <a:lnTo>
                  <a:pt x="1725748" y="700555"/>
                </a:lnTo>
                <a:lnTo>
                  <a:pt x="1725619" y="700555"/>
                </a:lnTo>
                <a:close/>
                <a:moveTo>
                  <a:pt x="1526625" y="634407"/>
                </a:moveTo>
                <a:cubicBezTo>
                  <a:pt x="1456611" y="634407"/>
                  <a:pt x="1394433" y="650816"/>
                  <a:pt x="1340092" y="683633"/>
                </a:cubicBezTo>
                <a:cubicBezTo>
                  <a:pt x="1285751" y="716451"/>
                  <a:pt x="1242971" y="761318"/>
                  <a:pt x="1211626" y="818108"/>
                </a:cubicBezTo>
                <a:cubicBezTo>
                  <a:pt x="1180280" y="874897"/>
                  <a:pt x="1164607" y="938866"/>
                  <a:pt x="1164607" y="1009628"/>
                </a:cubicBezTo>
                <a:cubicBezTo>
                  <a:pt x="1164607" y="1080391"/>
                  <a:pt x="1180280" y="1143077"/>
                  <a:pt x="1211626" y="1200379"/>
                </a:cubicBezTo>
                <a:cubicBezTo>
                  <a:pt x="1242971" y="1257682"/>
                  <a:pt x="1285751" y="1303062"/>
                  <a:pt x="1340092" y="1336392"/>
                </a:cubicBezTo>
                <a:cubicBezTo>
                  <a:pt x="1394433" y="1369722"/>
                  <a:pt x="1456611" y="1386387"/>
                  <a:pt x="1526625" y="1386387"/>
                </a:cubicBezTo>
                <a:cubicBezTo>
                  <a:pt x="1577755" y="1386387"/>
                  <a:pt x="1624259" y="1376517"/>
                  <a:pt x="1666139" y="1356647"/>
                </a:cubicBezTo>
                <a:cubicBezTo>
                  <a:pt x="1686309" y="1347032"/>
                  <a:pt x="1704551" y="1335751"/>
                  <a:pt x="1720995" y="1322547"/>
                </a:cubicBezTo>
                <a:lnTo>
                  <a:pt x="1720995" y="1370620"/>
                </a:lnTo>
                <a:cubicBezTo>
                  <a:pt x="1720995" y="1423820"/>
                  <a:pt x="1704037" y="1464970"/>
                  <a:pt x="1670122" y="1494198"/>
                </a:cubicBezTo>
                <a:cubicBezTo>
                  <a:pt x="1636207" y="1523426"/>
                  <a:pt x="1589445" y="1538040"/>
                  <a:pt x="1529837" y="1538040"/>
                </a:cubicBezTo>
                <a:cubicBezTo>
                  <a:pt x="1481790" y="1538040"/>
                  <a:pt x="1440681" y="1529707"/>
                  <a:pt x="1406766" y="1513042"/>
                </a:cubicBezTo>
                <a:cubicBezTo>
                  <a:pt x="1372851" y="1496377"/>
                  <a:pt x="1342276" y="1471892"/>
                  <a:pt x="1315041" y="1439588"/>
                </a:cubicBezTo>
                <a:lnTo>
                  <a:pt x="1167690" y="1586625"/>
                </a:lnTo>
                <a:cubicBezTo>
                  <a:pt x="1204303" y="1638800"/>
                  <a:pt x="1254148" y="1679180"/>
                  <a:pt x="1317353" y="1707896"/>
                </a:cubicBezTo>
                <a:cubicBezTo>
                  <a:pt x="1380559" y="1736611"/>
                  <a:pt x="1453913" y="1750840"/>
                  <a:pt x="1537545" y="1750840"/>
                </a:cubicBezTo>
                <a:cubicBezTo>
                  <a:pt x="1621176" y="1750840"/>
                  <a:pt x="1691704" y="1734688"/>
                  <a:pt x="1755423" y="1702383"/>
                </a:cubicBezTo>
                <a:cubicBezTo>
                  <a:pt x="1819143" y="1670079"/>
                  <a:pt x="1869245" y="1625211"/>
                  <a:pt x="1905858" y="1567909"/>
                </a:cubicBezTo>
                <a:cubicBezTo>
                  <a:pt x="1942470" y="1510607"/>
                  <a:pt x="1960713" y="1442792"/>
                  <a:pt x="1960713" y="1364595"/>
                </a:cubicBezTo>
                <a:lnTo>
                  <a:pt x="1960713" y="650047"/>
                </a:lnTo>
                <a:lnTo>
                  <a:pt x="1725619" y="650047"/>
                </a:lnTo>
                <a:lnTo>
                  <a:pt x="1725619" y="700474"/>
                </a:lnTo>
                <a:lnTo>
                  <a:pt x="1666910" y="663379"/>
                </a:lnTo>
                <a:cubicBezTo>
                  <a:pt x="1625673" y="644150"/>
                  <a:pt x="1578911" y="634407"/>
                  <a:pt x="1526625" y="634407"/>
                </a:cubicBezTo>
                <a:close/>
                <a:moveTo>
                  <a:pt x="3172641" y="0"/>
                </a:moveTo>
                <a:lnTo>
                  <a:pt x="4068475" y="0"/>
                </a:lnTo>
                <a:cubicBezTo>
                  <a:pt x="4159329" y="0"/>
                  <a:pt x="4232980" y="73651"/>
                  <a:pt x="4232980" y="164505"/>
                </a:cubicBezTo>
                <a:lnTo>
                  <a:pt x="4232980" y="639917"/>
                </a:lnTo>
                <a:lnTo>
                  <a:pt x="4177896" y="634408"/>
                </a:lnTo>
                <a:cubicBezTo>
                  <a:pt x="4105826" y="634408"/>
                  <a:pt x="4041850" y="651586"/>
                  <a:pt x="3985967" y="686069"/>
                </a:cubicBezTo>
                <a:cubicBezTo>
                  <a:pt x="3930085" y="720425"/>
                  <a:pt x="3886149" y="767344"/>
                  <a:pt x="3854289" y="826825"/>
                </a:cubicBezTo>
                <a:cubicBezTo>
                  <a:pt x="3838360" y="856566"/>
                  <a:pt x="3826413" y="888358"/>
                  <a:pt x="3818448" y="922233"/>
                </a:cubicBezTo>
                <a:lnTo>
                  <a:pt x="3813572" y="966270"/>
                </a:lnTo>
                <a:lnTo>
                  <a:pt x="3773605" y="951063"/>
                </a:lnTo>
                <a:lnTo>
                  <a:pt x="3707680" y="912064"/>
                </a:lnTo>
                <a:lnTo>
                  <a:pt x="3699720" y="848650"/>
                </a:lnTo>
                <a:cubicBezTo>
                  <a:pt x="3693441" y="824678"/>
                  <a:pt x="3684031" y="801763"/>
                  <a:pt x="3671505" y="779906"/>
                </a:cubicBezTo>
                <a:cubicBezTo>
                  <a:pt x="3646454" y="736192"/>
                  <a:pt x="3612154" y="700939"/>
                  <a:pt x="3568861" y="674403"/>
                </a:cubicBezTo>
                <a:lnTo>
                  <a:pt x="3568732" y="674275"/>
                </a:lnTo>
                <a:cubicBezTo>
                  <a:pt x="3525311" y="647739"/>
                  <a:pt x="3475466" y="634407"/>
                  <a:pt x="3419069" y="634407"/>
                </a:cubicBezTo>
                <a:lnTo>
                  <a:pt x="3392541" y="637371"/>
                </a:lnTo>
                <a:lnTo>
                  <a:pt x="3368345" y="608762"/>
                </a:lnTo>
                <a:cubicBezTo>
                  <a:pt x="3264738" y="463182"/>
                  <a:pt x="3196932" y="290442"/>
                  <a:pt x="3177886" y="103503"/>
                </a:cubicBezTo>
                <a:close/>
                <a:moveTo>
                  <a:pt x="3122730" y="0"/>
                </a:moveTo>
                <a:lnTo>
                  <a:pt x="3168458" y="0"/>
                </a:lnTo>
                <a:lnTo>
                  <a:pt x="3173723" y="103942"/>
                </a:lnTo>
                <a:cubicBezTo>
                  <a:pt x="3192842" y="291636"/>
                  <a:pt x="3260907" y="465061"/>
                  <a:pt x="3364915" y="611213"/>
                </a:cubicBezTo>
                <a:lnTo>
                  <a:pt x="3387513" y="637933"/>
                </a:lnTo>
                <a:lnTo>
                  <a:pt x="3336610" y="643621"/>
                </a:lnTo>
                <a:lnTo>
                  <a:pt x="3333615" y="644722"/>
                </a:lnTo>
                <a:lnTo>
                  <a:pt x="3327641" y="637657"/>
                </a:lnTo>
                <a:cubicBezTo>
                  <a:pt x="3219164" y="485228"/>
                  <a:pt x="3148172" y="304356"/>
                  <a:pt x="3128232" y="108607"/>
                </a:cubicBezTo>
                <a:close/>
                <a:moveTo>
                  <a:pt x="3072819" y="0"/>
                </a:moveTo>
                <a:lnTo>
                  <a:pt x="3118547" y="0"/>
                </a:lnTo>
                <a:lnTo>
                  <a:pt x="3124071" y="109030"/>
                </a:lnTo>
                <a:cubicBezTo>
                  <a:pt x="3144087" y="305510"/>
                  <a:pt x="3215349" y="487062"/>
                  <a:pt x="3324238" y="640067"/>
                </a:cubicBezTo>
                <a:lnTo>
                  <a:pt x="3329465" y="646247"/>
                </a:lnTo>
                <a:lnTo>
                  <a:pt x="3284706" y="662695"/>
                </a:lnTo>
                <a:lnTo>
                  <a:pt x="3187188" y="497849"/>
                </a:lnTo>
                <a:cubicBezTo>
                  <a:pt x="3130075" y="379504"/>
                  <a:pt x="3092472" y="250053"/>
                  <a:pt x="3078580" y="113696"/>
                </a:cubicBezTo>
                <a:close/>
                <a:moveTo>
                  <a:pt x="3022907" y="0"/>
                </a:moveTo>
                <a:lnTo>
                  <a:pt x="3068636" y="0"/>
                </a:lnTo>
                <a:lnTo>
                  <a:pt x="3074418" y="114135"/>
                </a:lnTo>
                <a:cubicBezTo>
                  <a:pt x="3088358" y="250995"/>
                  <a:pt x="3126092" y="380919"/>
                  <a:pt x="3183406" y="499692"/>
                </a:cubicBezTo>
                <a:lnTo>
                  <a:pt x="3280698" y="664168"/>
                </a:lnTo>
                <a:lnTo>
                  <a:pt x="3261569" y="671198"/>
                </a:lnTo>
                <a:lnTo>
                  <a:pt x="3240559" y="685773"/>
                </a:lnTo>
                <a:lnTo>
                  <a:pt x="3142196" y="519490"/>
                </a:lnTo>
                <a:cubicBezTo>
                  <a:pt x="3082631" y="396054"/>
                  <a:pt x="3043414" y="261030"/>
                  <a:pt x="3028925" y="118800"/>
                </a:cubicBezTo>
                <a:close/>
                <a:moveTo>
                  <a:pt x="2972996" y="0"/>
                </a:moveTo>
                <a:lnTo>
                  <a:pt x="3018724" y="0"/>
                </a:lnTo>
                <a:lnTo>
                  <a:pt x="3024764" y="119223"/>
                </a:lnTo>
                <a:cubicBezTo>
                  <a:pt x="3039303" y="261941"/>
                  <a:pt x="3078658" y="397429"/>
                  <a:pt x="3138431" y="521291"/>
                </a:cubicBezTo>
                <a:lnTo>
                  <a:pt x="3237136" y="688148"/>
                </a:lnTo>
                <a:lnTo>
                  <a:pt x="3205944" y="709785"/>
                </a:lnTo>
                <a:lnTo>
                  <a:pt x="3205944" y="650047"/>
                </a:lnTo>
                <a:lnTo>
                  <a:pt x="3161654" y="650047"/>
                </a:lnTo>
                <a:lnTo>
                  <a:pt x="3097223" y="541130"/>
                </a:lnTo>
                <a:cubicBezTo>
                  <a:pt x="3035197" y="412602"/>
                  <a:pt x="2994360" y="272007"/>
                  <a:pt x="2979273" y="123903"/>
                </a:cubicBezTo>
                <a:close/>
                <a:moveTo>
                  <a:pt x="2923085" y="0"/>
                </a:moveTo>
                <a:lnTo>
                  <a:pt x="2968813" y="0"/>
                </a:lnTo>
                <a:lnTo>
                  <a:pt x="2975111" y="124326"/>
                </a:lnTo>
                <a:cubicBezTo>
                  <a:pt x="2990246" y="272917"/>
                  <a:pt x="3031215" y="413977"/>
                  <a:pt x="3093441" y="542931"/>
                </a:cubicBezTo>
                <a:lnTo>
                  <a:pt x="3156803" y="650047"/>
                </a:lnTo>
                <a:lnTo>
                  <a:pt x="3099036" y="650047"/>
                </a:lnTo>
                <a:lnTo>
                  <a:pt x="3052233" y="562729"/>
                </a:lnTo>
                <a:cubicBezTo>
                  <a:pt x="2987755" y="429113"/>
                  <a:pt x="2945303" y="282953"/>
                  <a:pt x="2929620" y="128992"/>
                </a:cubicBezTo>
                <a:close/>
                <a:moveTo>
                  <a:pt x="2873174" y="0"/>
                </a:moveTo>
                <a:lnTo>
                  <a:pt x="2918902" y="0"/>
                </a:lnTo>
                <a:lnTo>
                  <a:pt x="2925459" y="129415"/>
                </a:lnTo>
                <a:cubicBezTo>
                  <a:pt x="2941193" y="283863"/>
                  <a:pt x="2983782" y="430488"/>
                  <a:pt x="3048467" y="564531"/>
                </a:cubicBezTo>
                <a:lnTo>
                  <a:pt x="3094306" y="650047"/>
                </a:lnTo>
                <a:lnTo>
                  <a:pt x="3042464" y="650047"/>
                </a:lnTo>
                <a:lnTo>
                  <a:pt x="3007259" y="584370"/>
                </a:lnTo>
                <a:cubicBezTo>
                  <a:pt x="2940321" y="445662"/>
                  <a:pt x="2896249" y="293930"/>
                  <a:pt x="2879967" y="134096"/>
                </a:cubicBezTo>
                <a:close/>
                <a:moveTo>
                  <a:pt x="2823263" y="0"/>
                </a:moveTo>
                <a:lnTo>
                  <a:pt x="2868991" y="0"/>
                </a:lnTo>
                <a:lnTo>
                  <a:pt x="2875805" y="134519"/>
                </a:lnTo>
                <a:cubicBezTo>
                  <a:pt x="2892135" y="294841"/>
                  <a:pt x="2936338" y="447037"/>
                  <a:pt x="3003477" y="586171"/>
                </a:cubicBezTo>
                <a:lnTo>
                  <a:pt x="3037714" y="650047"/>
                </a:lnTo>
                <a:lnTo>
                  <a:pt x="2985894" y="650047"/>
                </a:lnTo>
                <a:lnTo>
                  <a:pt x="2962269" y="605970"/>
                </a:lnTo>
                <a:cubicBezTo>
                  <a:pt x="2892878" y="462173"/>
                  <a:pt x="2847192" y="304877"/>
                  <a:pt x="2830314" y="139185"/>
                </a:cubicBezTo>
                <a:close/>
                <a:moveTo>
                  <a:pt x="2773352" y="0"/>
                </a:moveTo>
                <a:lnTo>
                  <a:pt x="2819080" y="0"/>
                </a:lnTo>
                <a:lnTo>
                  <a:pt x="2826153" y="139608"/>
                </a:lnTo>
                <a:cubicBezTo>
                  <a:pt x="2843082" y="305787"/>
                  <a:pt x="2888905" y="463548"/>
                  <a:pt x="2958503" y="607771"/>
                </a:cubicBezTo>
                <a:lnTo>
                  <a:pt x="2981164" y="650047"/>
                </a:lnTo>
                <a:lnTo>
                  <a:pt x="2966097" y="650047"/>
                </a:lnTo>
                <a:lnTo>
                  <a:pt x="2966097" y="718612"/>
                </a:lnTo>
                <a:lnTo>
                  <a:pt x="2917295" y="627568"/>
                </a:lnTo>
                <a:cubicBezTo>
                  <a:pt x="2845445" y="478682"/>
                  <a:pt x="2798139" y="315821"/>
                  <a:pt x="2780662" y="144272"/>
                </a:cubicBezTo>
                <a:close/>
                <a:moveTo>
                  <a:pt x="2723441" y="0"/>
                </a:moveTo>
                <a:lnTo>
                  <a:pt x="2769169" y="0"/>
                </a:lnTo>
                <a:lnTo>
                  <a:pt x="2776500" y="144711"/>
                </a:lnTo>
                <a:cubicBezTo>
                  <a:pt x="2794025" y="316764"/>
                  <a:pt x="2841462" y="480096"/>
                  <a:pt x="2913513" y="629411"/>
                </a:cubicBezTo>
                <a:lnTo>
                  <a:pt x="2966097" y="727517"/>
                </a:lnTo>
                <a:lnTo>
                  <a:pt x="2966097" y="813255"/>
                </a:lnTo>
                <a:lnTo>
                  <a:pt x="2932706" y="761897"/>
                </a:lnTo>
                <a:cubicBezTo>
                  <a:pt x="2824390" y="578885"/>
                  <a:pt x="2753600" y="371154"/>
                  <a:pt x="2731008" y="149376"/>
                </a:cubicBezTo>
                <a:close/>
                <a:moveTo>
                  <a:pt x="2673530" y="0"/>
                </a:moveTo>
                <a:lnTo>
                  <a:pt x="2719258" y="0"/>
                </a:lnTo>
                <a:lnTo>
                  <a:pt x="2726847" y="149799"/>
                </a:lnTo>
                <a:cubicBezTo>
                  <a:pt x="2749502" y="372187"/>
                  <a:pt x="2820490" y="580492"/>
                  <a:pt x="2929109" y="764010"/>
                </a:cubicBezTo>
                <a:lnTo>
                  <a:pt x="2966097" y="820901"/>
                </a:lnTo>
                <a:lnTo>
                  <a:pt x="2966097" y="903508"/>
                </a:lnTo>
                <a:lnTo>
                  <a:pt x="2961437" y="897507"/>
                </a:lnTo>
                <a:cubicBezTo>
                  <a:pt x="2809076" y="683418"/>
                  <a:pt x="2709364" y="429385"/>
                  <a:pt x="2681356" y="154465"/>
                </a:cubicBezTo>
                <a:close/>
                <a:moveTo>
                  <a:pt x="2623619" y="0"/>
                </a:moveTo>
                <a:lnTo>
                  <a:pt x="2669347" y="0"/>
                </a:lnTo>
                <a:lnTo>
                  <a:pt x="2677194" y="154904"/>
                </a:lnTo>
                <a:cubicBezTo>
                  <a:pt x="2705274" y="430579"/>
                  <a:pt x="2805245" y="685297"/>
                  <a:pt x="2958007" y="899957"/>
                </a:cubicBezTo>
                <a:lnTo>
                  <a:pt x="2966097" y="910375"/>
                </a:lnTo>
                <a:lnTo>
                  <a:pt x="2966097" y="984817"/>
                </a:lnTo>
                <a:lnTo>
                  <a:pt x="2920732" y="926402"/>
                </a:lnTo>
                <a:cubicBezTo>
                  <a:pt x="2763502" y="705464"/>
                  <a:pt x="2660605" y="443299"/>
                  <a:pt x="2631703" y="159569"/>
                </a:cubicBezTo>
                <a:close/>
                <a:moveTo>
                  <a:pt x="2573699" y="0"/>
                </a:moveTo>
                <a:lnTo>
                  <a:pt x="2619436" y="0"/>
                </a:lnTo>
                <a:lnTo>
                  <a:pt x="2627542" y="159992"/>
                </a:lnTo>
                <a:cubicBezTo>
                  <a:pt x="2656520" y="444453"/>
                  <a:pt x="2759687" y="707298"/>
                  <a:pt x="2917329" y="928811"/>
                </a:cubicBezTo>
                <a:lnTo>
                  <a:pt x="2966097" y="991607"/>
                </a:lnTo>
                <a:lnTo>
                  <a:pt x="2966097" y="1066889"/>
                </a:lnTo>
                <a:lnTo>
                  <a:pt x="2961800" y="1062209"/>
                </a:lnTo>
                <a:cubicBezTo>
                  <a:pt x="2930927" y="1025556"/>
                  <a:pt x="2901781" y="987769"/>
                  <a:pt x="2874402" y="948946"/>
                </a:cubicBezTo>
                <a:lnTo>
                  <a:pt x="2844053" y="901730"/>
                </a:lnTo>
                <a:lnTo>
                  <a:pt x="2809647" y="815929"/>
                </a:lnTo>
                <a:cubicBezTo>
                  <a:pt x="2793204" y="787278"/>
                  <a:pt x="2773677" y="761735"/>
                  <a:pt x="2751083" y="739317"/>
                </a:cubicBezTo>
                <a:lnTo>
                  <a:pt x="2749426" y="738071"/>
                </a:lnTo>
                <a:lnTo>
                  <a:pt x="2731676" y="704401"/>
                </a:lnTo>
                <a:cubicBezTo>
                  <a:pt x="2651111" y="534163"/>
                  <a:pt x="2600162" y="350580"/>
                  <a:pt x="2581497" y="160068"/>
                </a:cubicBezTo>
                <a:close/>
                <a:moveTo>
                  <a:pt x="1022332" y="0"/>
                </a:moveTo>
                <a:lnTo>
                  <a:pt x="2569524" y="0"/>
                </a:lnTo>
                <a:lnTo>
                  <a:pt x="2577873" y="165330"/>
                </a:lnTo>
                <a:cubicBezTo>
                  <a:pt x="2597753" y="361082"/>
                  <a:pt x="2651568" y="546801"/>
                  <a:pt x="2733343" y="716512"/>
                </a:cubicBezTo>
                <a:lnTo>
                  <a:pt x="2741825" y="732357"/>
                </a:lnTo>
                <a:lnTo>
                  <a:pt x="2674115" y="681454"/>
                </a:lnTo>
                <a:lnTo>
                  <a:pt x="2674372" y="681326"/>
                </a:lnTo>
                <a:cubicBezTo>
                  <a:pt x="2616948" y="649021"/>
                  <a:pt x="2550531" y="632869"/>
                  <a:pt x="2475378" y="632869"/>
                </a:cubicBezTo>
                <a:cubicBezTo>
                  <a:pt x="2400225" y="632869"/>
                  <a:pt x="2328541" y="650047"/>
                  <a:pt x="2266877" y="684531"/>
                </a:cubicBezTo>
                <a:cubicBezTo>
                  <a:pt x="2205213" y="718887"/>
                  <a:pt x="2156396" y="766062"/>
                  <a:pt x="2120297" y="826056"/>
                </a:cubicBezTo>
                <a:cubicBezTo>
                  <a:pt x="2084198" y="886050"/>
                  <a:pt x="2066213" y="953993"/>
                  <a:pt x="2066213" y="1030139"/>
                </a:cubicBezTo>
                <a:cubicBezTo>
                  <a:pt x="2066213" y="1106286"/>
                  <a:pt x="2084455" y="1174613"/>
                  <a:pt x="2121068" y="1234992"/>
                </a:cubicBezTo>
                <a:cubicBezTo>
                  <a:pt x="2157681" y="1295499"/>
                  <a:pt x="2208040" y="1342674"/>
                  <a:pt x="2272273" y="1376517"/>
                </a:cubicBezTo>
                <a:cubicBezTo>
                  <a:pt x="2336506" y="1410360"/>
                  <a:pt x="2409989" y="1427281"/>
                  <a:pt x="2492464" y="1427281"/>
                </a:cubicBezTo>
                <a:cubicBezTo>
                  <a:pt x="2556183" y="1427281"/>
                  <a:pt x="2614764" y="1416385"/>
                  <a:pt x="2667949" y="1394464"/>
                </a:cubicBezTo>
                <a:cubicBezTo>
                  <a:pt x="2721263" y="1372543"/>
                  <a:pt x="2766740" y="1339725"/>
                  <a:pt x="2804252" y="1295883"/>
                </a:cubicBezTo>
                <a:lnTo>
                  <a:pt x="2672574" y="1164486"/>
                </a:lnTo>
                <a:cubicBezTo>
                  <a:pt x="2649578" y="1190509"/>
                  <a:pt x="2622986" y="1210122"/>
                  <a:pt x="2592668" y="1223198"/>
                </a:cubicBezTo>
                <a:cubicBezTo>
                  <a:pt x="2562350" y="1236274"/>
                  <a:pt x="2528435" y="1242811"/>
                  <a:pt x="2490794" y="1242811"/>
                </a:cubicBezTo>
                <a:cubicBezTo>
                  <a:pt x="2450070" y="1242811"/>
                  <a:pt x="2414742" y="1234223"/>
                  <a:pt x="2384938" y="1217045"/>
                </a:cubicBezTo>
                <a:cubicBezTo>
                  <a:pt x="2355134" y="1199867"/>
                  <a:pt x="2332138" y="1175382"/>
                  <a:pt x="2315951" y="1143590"/>
                </a:cubicBezTo>
                <a:cubicBezTo>
                  <a:pt x="2310556" y="1133078"/>
                  <a:pt x="2306188" y="1121669"/>
                  <a:pt x="2302591" y="1109747"/>
                </a:cubicBezTo>
                <a:lnTo>
                  <a:pt x="2848059" y="1108465"/>
                </a:lnTo>
                <a:cubicBezTo>
                  <a:pt x="2852170" y="1088723"/>
                  <a:pt x="2855124" y="1071161"/>
                  <a:pt x="2856666" y="1056034"/>
                </a:cubicBezTo>
                <a:cubicBezTo>
                  <a:pt x="2858208" y="1040907"/>
                  <a:pt x="2858978" y="1026550"/>
                  <a:pt x="2858978" y="1012961"/>
                </a:cubicBezTo>
                <a:lnTo>
                  <a:pt x="2847305" y="913800"/>
                </a:lnTo>
                <a:lnTo>
                  <a:pt x="2876228" y="958326"/>
                </a:lnTo>
                <a:cubicBezTo>
                  <a:pt x="2903288" y="996378"/>
                  <a:pt x="2931909" y="1033243"/>
                  <a:pt x="2961997" y="1068827"/>
                </a:cubicBezTo>
                <a:lnTo>
                  <a:pt x="2966097" y="1073285"/>
                </a:lnTo>
                <a:lnTo>
                  <a:pt x="2966097" y="1410103"/>
                </a:lnTo>
                <a:lnTo>
                  <a:pt x="3205944" y="1410103"/>
                </a:lnTo>
                <a:lnTo>
                  <a:pt x="3205944" y="1302355"/>
                </a:lnTo>
                <a:lnTo>
                  <a:pt x="3269889" y="1351989"/>
                </a:lnTo>
                <a:cubicBezTo>
                  <a:pt x="3498202" y="1514350"/>
                  <a:pt x="3769256" y="1620525"/>
                  <a:pt x="4062883" y="1650344"/>
                </a:cubicBezTo>
                <a:lnTo>
                  <a:pt x="4232980" y="1658933"/>
                </a:lnTo>
                <a:lnTo>
                  <a:pt x="4232980" y="3210648"/>
                </a:lnTo>
                <a:cubicBezTo>
                  <a:pt x="4232980" y="3301502"/>
                  <a:pt x="4159329" y="3375153"/>
                  <a:pt x="4068475" y="3375153"/>
                </a:cubicBezTo>
                <a:lnTo>
                  <a:pt x="1022332" y="3375153"/>
                </a:lnTo>
                <a:cubicBezTo>
                  <a:pt x="931478" y="3375153"/>
                  <a:pt x="857827" y="3301502"/>
                  <a:pt x="857827" y="3210648"/>
                </a:cubicBezTo>
                <a:lnTo>
                  <a:pt x="857827" y="1410104"/>
                </a:lnTo>
                <a:lnTo>
                  <a:pt x="1113848" y="1410104"/>
                </a:lnTo>
                <a:lnTo>
                  <a:pt x="857827" y="759094"/>
                </a:lnTo>
                <a:lnTo>
                  <a:pt x="857827" y="164505"/>
                </a:lnTo>
                <a:cubicBezTo>
                  <a:pt x="857827" y="73651"/>
                  <a:pt x="931478" y="0"/>
                  <a:pt x="1022332" y="0"/>
                </a:cubicBezTo>
                <a:close/>
              </a:path>
            </a:pathLst>
          </a:custGeom>
          <a:solidFill>
            <a:schemeClr val="accent2"/>
          </a:solidFill>
        </p:spPr>
        <p:txBody>
          <a:bodyPr wrap="square" lIns="1005840" bIns="457200" anchor="ctr">
            <a:noAutofit/>
          </a:bodyPr>
          <a:lstStyle>
            <a:lvl1pPr marL="0" indent="0">
              <a:lnSpc>
                <a:spcPct val="100000"/>
              </a:lnSpc>
              <a:spcBef>
                <a:spcPts val="0"/>
              </a:spcBef>
              <a:buNone/>
              <a:defRPr/>
            </a:lvl1pPr>
          </a:lstStyle>
          <a:p>
            <a:pPr marL="228600" marR="0" lvl="0" indent="-228600" algn="l" defTabSz="914400" rtl="0" eaLnBrk="1" fontAlgn="auto" latinLnBrk="0" hangingPunct="1">
              <a:lnSpc>
                <a:spcPct val="120000"/>
              </a:lnSpc>
              <a:spcBef>
                <a:spcPts val="1000"/>
              </a:spcBef>
              <a:spcAft>
                <a:spcPts val="0"/>
              </a:spcAft>
              <a:buClrTx/>
              <a:buSzTx/>
              <a:buFont typeface="Inter" panose="020B0502030000000004" pitchFamily="34" charset="0"/>
              <a:buChar char="•"/>
              <a:tabLst/>
              <a:defRPr/>
            </a:pPr>
            <a:r>
              <a:rPr lang="en-US"/>
              <a:t>Click the icon to</a:t>
            </a:r>
            <a:br>
              <a:rPr lang="en-US"/>
            </a:br>
            <a:r>
              <a:rPr lang="en-US"/>
              <a:t>select a new photo</a:t>
            </a:r>
            <a:br>
              <a:rPr lang="en-US"/>
            </a:br>
            <a:r>
              <a:rPr lang="en-US"/>
              <a:t>         &gt;&gt;&gt;&gt;</a:t>
            </a:r>
          </a:p>
          <a:p>
            <a:endParaRPr lang="en-US"/>
          </a:p>
        </p:txBody>
      </p:sp>
      <p:sp>
        <p:nvSpPr>
          <p:cNvPr id="37" name="Rounded Rectangle 36">
            <a:extLst>
              <a:ext uri="{FF2B5EF4-FFF2-40B4-BE49-F238E27FC236}">
                <a16:creationId xmlns:a16="http://schemas.microsoft.com/office/drawing/2014/main" id="{4ED8E6F8-4B1C-7D1A-B7C2-7E6171739356}"/>
              </a:ext>
            </a:extLst>
          </p:cNvPr>
          <p:cNvSpPr/>
          <p:nvPr userDrawn="1"/>
        </p:nvSpPr>
        <p:spPr>
          <a:xfrm>
            <a:off x="454663" y="5590904"/>
            <a:ext cx="809896" cy="809896"/>
          </a:xfrm>
          <a:prstGeom prst="roundRect">
            <a:avLst>
              <a:gd name="adj" fmla="val 17359"/>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 name="Rounded Rectangle 37">
            <a:extLst>
              <a:ext uri="{FF2B5EF4-FFF2-40B4-BE49-F238E27FC236}">
                <a16:creationId xmlns:a16="http://schemas.microsoft.com/office/drawing/2014/main" id="{54CDAC7D-4016-5E30-7C95-B99AF315F795}"/>
              </a:ext>
            </a:extLst>
          </p:cNvPr>
          <p:cNvSpPr/>
          <p:nvPr userDrawn="1"/>
        </p:nvSpPr>
        <p:spPr>
          <a:xfrm>
            <a:off x="456964" y="3022457"/>
            <a:ext cx="809896" cy="809896"/>
          </a:xfrm>
          <a:prstGeom prst="roundRect">
            <a:avLst>
              <a:gd name="adj" fmla="val 17359"/>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 name="Text Placeholder 29">
            <a:extLst>
              <a:ext uri="{FF2B5EF4-FFF2-40B4-BE49-F238E27FC236}">
                <a16:creationId xmlns:a16="http://schemas.microsoft.com/office/drawing/2014/main" id="{06FBCAF4-0097-D378-4235-3343BFA669C5}"/>
              </a:ext>
            </a:extLst>
          </p:cNvPr>
          <p:cNvSpPr>
            <a:spLocks noGrp="1"/>
          </p:cNvSpPr>
          <p:nvPr>
            <p:ph type="body" sz="quarter" idx="10" hasCustomPrompt="1"/>
          </p:nvPr>
        </p:nvSpPr>
        <p:spPr>
          <a:xfrm>
            <a:off x="5326230" y="2229307"/>
            <a:ext cx="945829" cy="598502"/>
          </a:xfrm>
        </p:spPr>
        <p:txBody>
          <a:bodyPr tIns="91440" anchor="ctr">
            <a:noAutofit/>
          </a:bodyPr>
          <a:lstStyle>
            <a:lvl1pPr marL="0" indent="0">
              <a:lnSpc>
                <a:spcPct val="90000"/>
              </a:lnSpc>
              <a:spcBef>
                <a:spcPts val="0"/>
              </a:spcBef>
              <a:buNone/>
              <a:defRPr kumimoji="0" lang="en-US" sz="4800" b="0" i="0" u="none" strike="noStrike" kern="1200" cap="none" normalizeH="0" baseline="0" dirty="0" smtClean="0">
                <a:ln>
                  <a:noFill/>
                </a:ln>
                <a:solidFill>
                  <a:schemeClr val="tx1"/>
                </a:solidFill>
                <a:effectLst/>
                <a:uLnTx/>
                <a:uFillTx/>
                <a:latin typeface="Outfit ExtraLight" pitchFamily="2" charset="0"/>
                <a:ea typeface="+mn-ea"/>
                <a:cs typeface="+mn-cs"/>
              </a:defRPr>
            </a:lvl1pPr>
            <a:lvl2pPr marL="457200" indent="0">
              <a:buNone/>
              <a:defRPr/>
            </a:lvl2pPr>
            <a:lvl3pPr marL="914400" indent="0">
              <a:buNone/>
              <a:defRPr/>
            </a:lvl3pPr>
            <a:lvl4pPr marL="1371600" indent="0">
              <a:buNone/>
              <a:defRPr/>
            </a:lvl4pPr>
            <a:lvl5pPr marL="1828800" indent="0">
              <a:buNone/>
              <a:defRPr/>
            </a:lvl5pPr>
          </a:lstStyle>
          <a:p>
            <a:pPr lvl="0"/>
            <a:r>
              <a:rPr lang="en-US"/>
              <a:t>##</a:t>
            </a:r>
          </a:p>
        </p:txBody>
      </p:sp>
      <p:sp>
        <p:nvSpPr>
          <p:cNvPr id="4" name="Text Placeholder 32">
            <a:extLst>
              <a:ext uri="{FF2B5EF4-FFF2-40B4-BE49-F238E27FC236}">
                <a16:creationId xmlns:a16="http://schemas.microsoft.com/office/drawing/2014/main" id="{C283C660-4332-45FF-F4F1-0E098287C511}"/>
              </a:ext>
            </a:extLst>
          </p:cNvPr>
          <p:cNvSpPr>
            <a:spLocks noGrp="1"/>
          </p:cNvSpPr>
          <p:nvPr>
            <p:ph type="body" sz="quarter" idx="11" hasCustomPrompt="1"/>
          </p:nvPr>
        </p:nvSpPr>
        <p:spPr>
          <a:xfrm>
            <a:off x="5326230" y="2943825"/>
            <a:ext cx="945547" cy="598503"/>
          </a:xfrm>
        </p:spPr>
        <p:txBody>
          <a:bodyPr tIns="91440" anchor="ctr">
            <a:noAutofit/>
          </a:bodyPr>
          <a:lstStyle>
            <a:lvl1pPr marL="0" indent="0">
              <a:lnSpc>
                <a:spcPct val="90000"/>
              </a:lnSpc>
              <a:spcBef>
                <a:spcPts val="0"/>
              </a:spcBef>
              <a:buNone/>
              <a:defRPr kumimoji="0" lang="en-US" sz="4800" b="0" i="0" u="none" strike="noStrike" kern="1200" cap="none" normalizeH="0" baseline="0" dirty="0" smtClean="0">
                <a:ln>
                  <a:noFill/>
                </a:ln>
                <a:solidFill>
                  <a:schemeClr val="tx1"/>
                </a:solidFill>
                <a:effectLst/>
                <a:uLnTx/>
                <a:uFillTx/>
                <a:latin typeface="Outfit ExtraLight" pitchFamily="2" charset="0"/>
                <a:ea typeface="+mn-ea"/>
                <a:cs typeface="+mn-cs"/>
              </a:defRPr>
            </a:lvl1pPr>
            <a:lvl2pPr marL="457200" indent="0">
              <a:buNone/>
              <a:defRPr/>
            </a:lvl2pPr>
            <a:lvl3pPr marL="914400" indent="0">
              <a:buNone/>
              <a:defRPr/>
            </a:lvl3pPr>
            <a:lvl4pPr marL="1371600" indent="0">
              <a:buNone/>
              <a:defRPr/>
            </a:lvl4pPr>
            <a:lvl5pPr marL="1828800" indent="0">
              <a:buNone/>
              <a:defRPr/>
            </a:lvl5pPr>
          </a:lstStyle>
          <a:p>
            <a:pPr marL="0" lvl="0" indent="0" algn="l" defTabSz="914400" rtl="0" eaLnBrk="1" latinLnBrk="0" hangingPunct="1">
              <a:lnSpc>
                <a:spcPct val="90000"/>
              </a:lnSpc>
              <a:spcBef>
                <a:spcPts val="1000"/>
              </a:spcBef>
              <a:buFont typeface="Inter" panose="020B0502030000000004" pitchFamily="34" charset="0"/>
              <a:buNone/>
            </a:pPr>
            <a:r>
              <a:rPr lang="en-US"/>
              <a:t>##</a:t>
            </a:r>
          </a:p>
        </p:txBody>
      </p:sp>
      <p:sp>
        <p:nvSpPr>
          <p:cNvPr id="5" name="Text Placeholder 34">
            <a:extLst>
              <a:ext uri="{FF2B5EF4-FFF2-40B4-BE49-F238E27FC236}">
                <a16:creationId xmlns:a16="http://schemas.microsoft.com/office/drawing/2014/main" id="{B63CF157-DA6B-32D9-BABE-C555C6EFBFCD}"/>
              </a:ext>
            </a:extLst>
          </p:cNvPr>
          <p:cNvSpPr>
            <a:spLocks noGrp="1"/>
          </p:cNvSpPr>
          <p:nvPr>
            <p:ph type="body" sz="quarter" idx="12" hasCustomPrompt="1"/>
          </p:nvPr>
        </p:nvSpPr>
        <p:spPr>
          <a:xfrm>
            <a:off x="5326230" y="3658344"/>
            <a:ext cx="945829" cy="598503"/>
          </a:xfrm>
        </p:spPr>
        <p:txBody>
          <a:bodyPr tIns="91440" anchor="ctr">
            <a:noAutofit/>
          </a:bodyPr>
          <a:lstStyle>
            <a:lvl1pPr marL="0" indent="0">
              <a:lnSpc>
                <a:spcPct val="90000"/>
              </a:lnSpc>
              <a:spcBef>
                <a:spcPts val="0"/>
              </a:spcBef>
              <a:buNone/>
              <a:defRPr kumimoji="0" lang="en-US" sz="4800" b="0" i="0" u="none" strike="noStrike" kern="1200" cap="none" normalizeH="0" baseline="0" dirty="0" smtClean="0">
                <a:ln>
                  <a:noFill/>
                </a:ln>
                <a:solidFill>
                  <a:schemeClr val="tx1"/>
                </a:solidFill>
                <a:effectLst/>
                <a:uLnTx/>
                <a:uFillTx/>
                <a:latin typeface="Outfit ExtraLight" pitchFamily="2" charset="0"/>
                <a:ea typeface="+mn-ea"/>
                <a:cs typeface="+mn-cs"/>
              </a:defRPr>
            </a:lvl1pPr>
            <a:lvl2pPr marL="457200" indent="0">
              <a:buNone/>
              <a:defRPr/>
            </a:lvl2pPr>
            <a:lvl3pPr marL="914400" indent="0">
              <a:buNone/>
              <a:defRPr/>
            </a:lvl3pPr>
            <a:lvl4pPr marL="1371600" indent="0">
              <a:buNone/>
              <a:defRPr/>
            </a:lvl4pPr>
            <a:lvl5pPr marL="1828800" indent="0">
              <a:buNone/>
              <a:defRPr/>
            </a:lvl5pPr>
          </a:lstStyle>
          <a:p>
            <a:pPr marL="0" lvl="0" indent="0" algn="l" defTabSz="914400" rtl="0" eaLnBrk="1" latinLnBrk="0" hangingPunct="1">
              <a:lnSpc>
                <a:spcPct val="90000"/>
              </a:lnSpc>
              <a:spcBef>
                <a:spcPts val="1000"/>
              </a:spcBef>
              <a:buFont typeface="Inter" panose="020B0502030000000004" pitchFamily="34" charset="0"/>
              <a:buNone/>
            </a:pPr>
            <a:r>
              <a:rPr lang="en-US"/>
              <a:t>##</a:t>
            </a:r>
          </a:p>
        </p:txBody>
      </p:sp>
      <p:sp>
        <p:nvSpPr>
          <p:cNvPr id="7" name="Text Placeholder 36">
            <a:extLst>
              <a:ext uri="{FF2B5EF4-FFF2-40B4-BE49-F238E27FC236}">
                <a16:creationId xmlns:a16="http://schemas.microsoft.com/office/drawing/2014/main" id="{43186935-3E4D-3261-1DD6-54E978A113DB}"/>
              </a:ext>
            </a:extLst>
          </p:cNvPr>
          <p:cNvSpPr>
            <a:spLocks noGrp="1"/>
          </p:cNvSpPr>
          <p:nvPr>
            <p:ph type="body" sz="quarter" idx="13" hasCustomPrompt="1"/>
          </p:nvPr>
        </p:nvSpPr>
        <p:spPr>
          <a:xfrm>
            <a:off x="5326230" y="4372863"/>
            <a:ext cx="945829" cy="598503"/>
          </a:xfrm>
        </p:spPr>
        <p:txBody>
          <a:bodyPr tIns="91440" anchor="ctr">
            <a:noAutofit/>
          </a:bodyPr>
          <a:lstStyle>
            <a:lvl1pPr marL="0" indent="0">
              <a:lnSpc>
                <a:spcPct val="90000"/>
              </a:lnSpc>
              <a:spcBef>
                <a:spcPts val="0"/>
              </a:spcBef>
              <a:buNone/>
              <a:defRPr kumimoji="0" lang="en-US" sz="4800" b="0" i="0" u="none" strike="noStrike" kern="1200" cap="none" normalizeH="0" baseline="0" dirty="0" smtClean="0">
                <a:ln>
                  <a:noFill/>
                </a:ln>
                <a:solidFill>
                  <a:schemeClr val="tx1"/>
                </a:solidFill>
                <a:effectLst/>
                <a:uLnTx/>
                <a:uFillTx/>
                <a:latin typeface="Outfit ExtraLight" pitchFamily="2" charset="0"/>
                <a:ea typeface="+mn-ea"/>
                <a:cs typeface="+mn-cs"/>
              </a:defRPr>
            </a:lvl1pPr>
            <a:lvl2pPr marL="457200" indent="0">
              <a:buNone/>
              <a:defRPr/>
            </a:lvl2pPr>
            <a:lvl3pPr marL="914400" indent="0">
              <a:buNone/>
              <a:defRPr/>
            </a:lvl3pPr>
            <a:lvl4pPr marL="1371600" indent="0">
              <a:buNone/>
              <a:defRPr/>
            </a:lvl4pPr>
            <a:lvl5pPr marL="1828800" indent="0">
              <a:buNone/>
              <a:defRPr/>
            </a:lvl5pPr>
          </a:lstStyle>
          <a:p>
            <a:pPr marL="0" lvl="0" indent="0" algn="l" defTabSz="914400" rtl="0" eaLnBrk="1" latinLnBrk="0" hangingPunct="1">
              <a:lnSpc>
                <a:spcPct val="90000"/>
              </a:lnSpc>
              <a:spcBef>
                <a:spcPts val="1000"/>
              </a:spcBef>
              <a:buFont typeface="Inter" panose="020B0502030000000004" pitchFamily="34" charset="0"/>
              <a:buNone/>
            </a:pPr>
            <a:r>
              <a:rPr lang="en-US"/>
              <a:t>##</a:t>
            </a:r>
          </a:p>
        </p:txBody>
      </p:sp>
      <p:sp>
        <p:nvSpPr>
          <p:cNvPr id="8" name="Text Placeholder 39">
            <a:extLst>
              <a:ext uri="{FF2B5EF4-FFF2-40B4-BE49-F238E27FC236}">
                <a16:creationId xmlns:a16="http://schemas.microsoft.com/office/drawing/2014/main" id="{8B213D97-D7F2-DD29-77FC-CD79BEA263A8}"/>
              </a:ext>
            </a:extLst>
          </p:cNvPr>
          <p:cNvSpPr>
            <a:spLocks noGrp="1"/>
          </p:cNvSpPr>
          <p:nvPr>
            <p:ph type="body" sz="quarter" idx="14" hasCustomPrompt="1"/>
          </p:nvPr>
        </p:nvSpPr>
        <p:spPr>
          <a:xfrm>
            <a:off x="6372681" y="2293568"/>
            <a:ext cx="5362095" cy="222546"/>
          </a:xfrm>
        </p:spPr>
        <p:txBody>
          <a:bodyPr>
            <a:noAutofit/>
          </a:bodyPr>
          <a:lstStyle>
            <a:lvl1pPr marL="0" indent="0">
              <a:lnSpc>
                <a:spcPct val="100000"/>
              </a:lnSpc>
              <a:spcBef>
                <a:spcPts val="0"/>
              </a:spcBef>
              <a:buNone/>
              <a:defRPr kumimoji="0" lang="en-US" sz="1400" b="1" u="none" strike="noStrike" kern="1200" cap="none" spc="0" normalizeH="0" baseline="0" smtClean="0">
                <a:ln>
                  <a:noFill/>
                </a:ln>
                <a:solidFill>
                  <a:schemeClr val="tx1"/>
                </a:solidFill>
                <a:effectLst/>
                <a:uLnTx/>
                <a:uFillTx/>
                <a:latin typeface="Outfit" pitchFamily="2" charset="0"/>
                <a:ea typeface="+mn-ea"/>
                <a:cs typeface="+mn-cs"/>
              </a:defRPr>
            </a:lvl1pPr>
            <a:lvl2pPr marL="457200" indent="0">
              <a:buNone/>
              <a:defRPr/>
            </a:lvl2pPr>
            <a:lvl3pPr marL="914400" indent="0">
              <a:buNone/>
              <a:defRPr/>
            </a:lvl3pPr>
            <a:lvl4pPr marL="1371600" indent="0">
              <a:buNone/>
              <a:defRPr/>
            </a:lvl4pPr>
            <a:lvl5pPr marL="1828800" indent="0">
              <a:buNone/>
              <a:defRPr/>
            </a:lvl5pPr>
          </a:lstStyle>
          <a:p>
            <a:pPr lvl="0"/>
            <a:r>
              <a:rPr lang="en-US"/>
              <a:t>Agenda item goes on one line</a:t>
            </a:r>
          </a:p>
        </p:txBody>
      </p:sp>
      <p:sp>
        <p:nvSpPr>
          <p:cNvPr id="9" name="Text Placeholder 41">
            <a:extLst>
              <a:ext uri="{FF2B5EF4-FFF2-40B4-BE49-F238E27FC236}">
                <a16:creationId xmlns:a16="http://schemas.microsoft.com/office/drawing/2014/main" id="{589DA695-A66D-A7C2-708A-5B7E3CDFCF39}"/>
              </a:ext>
            </a:extLst>
          </p:cNvPr>
          <p:cNvSpPr>
            <a:spLocks noGrp="1"/>
          </p:cNvSpPr>
          <p:nvPr>
            <p:ph type="body" sz="quarter" idx="15" hasCustomPrompt="1"/>
          </p:nvPr>
        </p:nvSpPr>
        <p:spPr>
          <a:xfrm>
            <a:off x="6372681" y="2525642"/>
            <a:ext cx="5362095" cy="273040"/>
          </a:xfrm>
        </p:spPr>
        <p:txBody>
          <a:bodyPr>
            <a:noAutofit/>
          </a:bodyPr>
          <a:lstStyle>
            <a:lvl1pPr marL="0" indent="0">
              <a:lnSpc>
                <a:spcPct val="100000"/>
              </a:lnSpc>
              <a:spcBef>
                <a:spcPts val="0"/>
              </a:spcBef>
              <a:buNone/>
              <a:defRPr kumimoji="0" lang="en-US" sz="800" b="0" i="0" u="none" strike="noStrike" kern="1200" cap="none" spc="0" normalizeH="0" baseline="0" dirty="0">
                <a:ln>
                  <a:noFill/>
                </a:ln>
                <a:solidFill>
                  <a:schemeClr val="tx1"/>
                </a:solidFill>
                <a:effectLst/>
                <a:uLnTx/>
                <a:uFillTx/>
                <a:latin typeface="Outfit Light" pitchFamily="2" charset="0"/>
                <a:ea typeface="+mn-ea"/>
                <a:cs typeface="+mn-cs"/>
              </a:defRPr>
            </a:lvl1pPr>
            <a:lvl2pPr marL="457200" indent="0">
              <a:buNone/>
              <a:defRPr/>
            </a:lvl2pPr>
            <a:lvl3pPr marL="914400" indent="0">
              <a:buNone/>
              <a:defRPr/>
            </a:lvl3pPr>
            <a:lvl4pPr marL="1371600" indent="0">
              <a:buNone/>
              <a:defRPr/>
            </a:lvl4pPr>
            <a:lvl5pPr marL="1828800" indent="0">
              <a:buNone/>
              <a:defRPr/>
            </a:lvl5pPr>
          </a:lstStyle>
          <a:p>
            <a:pPr lvl="0"/>
            <a:r>
              <a:rPr lang="en-US"/>
              <a:t>Second line has details</a:t>
            </a:r>
          </a:p>
        </p:txBody>
      </p:sp>
      <p:sp>
        <p:nvSpPr>
          <p:cNvPr id="10" name="Text Placeholder 43">
            <a:extLst>
              <a:ext uri="{FF2B5EF4-FFF2-40B4-BE49-F238E27FC236}">
                <a16:creationId xmlns:a16="http://schemas.microsoft.com/office/drawing/2014/main" id="{A8803090-64C6-ADF4-704A-DB4C0B639B75}"/>
              </a:ext>
            </a:extLst>
          </p:cNvPr>
          <p:cNvSpPr>
            <a:spLocks noGrp="1"/>
          </p:cNvSpPr>
          <p:nvPr>
            <p:ph type="body" sz="quarter" idx="16" hasCustomPrompt="1"/>
          </p:nvPr>
        </p:nvSpPr>
        <p:spPr>
          <a:xfrm>
            <a:off x="6372682" y="3238313"/>
            <a:ext cx="5362094" cy="273040"/>
          </a:xfrm>
        </p:spPr>
        <p:txBody>
          <a:bodyPr>
            <a:noAutofit/>
          </a:bodyPr>
          <a:lstStyle>
            <a:lvl1pPr marL="0" indent="0">
              <a:lnSpc>
                <a:spcPct val="100000"/>
              </a:lnSpc>
              <a:spcBef>
                <a:spcPts val="0"/>
              </a:spcBef>
              <a:buNone/>
              <a:defRPr kumimoji="0" lang="en-US" sz="800" b="0" i="0" u="none" strike="noStrike" kern="1200" cap="none" spc="0" normalizeH="0" baseline="0" dirty="0">
                <a:ln>
                  <a:noFill/>
                </a:ln>
                <a:solidFill>
                  <a:schemeClr val="tx1"/>
                </a:solidFill>
                <a:effectLst/>
                <a:uLnTx/>
                <a:uFillTx/>
                <a:latin typeface="Outfit Light" pitchFamily="2" charset="0"/>
                <a:ea typeface="+mn-ea"/>
                <a:cs typeface="+mn-cs"/>
              </a:defRPr>
            </a:lvl1pPr>
            <a:lvl2pPr marL="457200" indent="0">
              <a:buNone/>
              <a:defRPr/>
            </a:lvl2pPr>
            <a:lvl3pPr marL="914400" indent="0">
              <a:buNone/>
              <a:defRPr/>
            </a:lvl3pPr>
            <a:lvl4pPr marL="1371600" indent="0">
              <a:buNone/>
              <a:defRPr/>
            </a:lvl4pPr>
            <a:lvl5pPr marL="1828800" indent="0">
              <a:buNone/>
              <a:defRPr/>
            </a:lvl5pPr>
          </a:lstStyle>
          <a:p>
            <a:pPr lvl="0"/>
            <a:r>
              <a:rPr lang="en-US"/>
              <a:t>Second line has details</a:t>
            </a:r>
          </a:p>
        </p:txBody>
      </p:sp>
      <p:sp>
        <p:nvSpPr>
          <p:cNvPr id="11" name="Text Placeholder 45">
            <a:extLst>
              <a:ext uri="{FF2B5EF4-FFF2-40B4-BE49-F238E27FC236}">
                <a16:creationId xmlns:a16="http://schemas.microsoft.com/office/drawing/2014/main" id="{17FA8D8F-6B9A-725C-F3A8-3B74AE86C050}"/>
              </a:ext>
            </a:extLst>
          </p:cNvPr>
          <p:cNvSpPr>
            <a:spLocks noGrp="1"/>
          </p:cNvSpPr>
          <p:nvPr>
            <p:ph type="body" sz="quarter" idx="17" hasCustomPrompt="1"/>
          </p:nvPr>
        </p:nvSpPr>
        <p:spPr>
          <a:xfrm>
            <a:off x="6372682" y="3001392"/>
            <a:ext cx="5362094" cy="222546"/>
          </a:xfrm>
        </p:spPr>
        <p:txBody>
          <a:bodyPr>
            <a:noAutofit/>
          </a:bodyPr>
          <a:lstStyle>
            <a:lvl1pPr marL="0" indent="0">
              <a:lnSpc>
                <a:spcPct val="100000"/>
              </a:lnSpc>
              <a:spcBef>
                <a:spcPts val="0"/>
              </a:spcBef>
              <a:buNone/>
              <a:defRPr kumimoji="0" lang="en-US" sz="1400" b="1" u="none" strike="noStrike" kern="1200" cap="none" spc="0" normalizeH="0" baseline="0" dirty="0" smtClean="0">
                <a:ln>
                  <a:noFill/>
                </a:ln>
                <a:solidFill>
                  <a:schemeClr val="tx1"/>
                </a:solidFill>
                <a:effectLst/>
                <a:uLnTx/>
                <a:uFillTx/>
                <a:latin typeface="Outfit" pitchFamily="2" charset="0"/>
                <a:ea typeface="+mn-ea"/>
                <a:cs typeface="+mn-cs"/>
              </a:defRPr>
            </a:lvl1pPr>
            <a:lvl2pPr marL="457200" indent="0">
              <a:buNone/>
              <a:defRPr/>
            </a:lvl2pPr>
            <a:lvl3pPr marL="914400" indent="0">
              <a:buNone/>
              <a:defRPr/>
            </a:lvl3pPr>
            <a:lvl4pPr marL="1371600" indent="0">
              <a:buNone/>
              <a:defRPr/>
            </a:lvl4pPr>
            <a:lvl5pPr marL="1828800" indent="0">
              <a:buNone/>
              <a:defRPr/>
            </a:lvl5pPr>
          </a:lstStyle>
          <a:p>
            <a:pPr lvl="0"/>
            <a:r>
              <a:rPr lang="en-US"/>
              <a:t>Agenda item goes on one line</a:t>
            </a:r>
          </a:p>
        </p:txBody>
      </p:sp>
      <p:sp>
        <p:nvSpPr>
          <p:cNvPr id="12" name="Text Placeholder 47">
            <a:extLst>
              <a:ext uri="{FF2B5EF4-FFF2-40B4-BE49-F238E27FC236}">
                <a16:creationId xmlns:a16="http://schemas.microsoft.com/office/drawing/2014/main" id="{845745C5-7B6B-58B3-9D34-B253AE12FC34}"/>
              </a:ext>
            </a:extLst>
          </p:cNvPr>
          <p:cNvSpPr>
            <a:spLocks noGrp="1"/>
          </p:cNvSpPr>
          <p:nvPr>
            <p:ph type="body" sz="quarter" idx="18" hasCustomPrompt="1"/>
          </p:nvPr>
        </p:nvSpPr>
        <p:spPr>
          <a:xfrm>
            <a:off x="6372681" y="3963927"/>
            <a:ext cx="5362095" cy="273040"/>
          </a:xfrm>
        </p:spPr>
        <p:txBody>
          <a:bodyPr>
            <a:noAutofit/>
          </a:bodyPr>
          <a:lstStyle>
            <a:lvl1pPr marL="0" indent="0">
              <a:lnSpc>
                <a:spcPct val="100000"/>
              </a:lnSpc>
              <a:spcBef>
                <a:spcPts val="0"/>
              </a:spcBef>
              <a:buNone/>
              <a:defRPr kumimoji="0" lang="en-US" sz="800" b="0" i="0" u="none" strike="noStrike" kern="1200" cap="none" spc="0" normalizeH="0" baseline="0" smtClean="0">
                <a:ln>
                  <a:noFill/>
                </a:ln>
                <a:solidFill>
                  <a:schemeClr val="tx1"/>
                </a:solidFill>
                <a:effectLst/>
                <a:uLnTx/>
                <a:uFillTx/>
                <a:latin typeface="Outfit Light" pitchFamily="2" charset="0"/>
                <a:ea typeface="+mn-ea"/>
                <a:cs typeface="+mn-cs"/>
              </a:defRPr>
            </a:lvl1pPr>
            <a:lvl2pPr marL="457200" indent="0">
              <a:buNone/>
              <a:defRPr/>
            </a:lvl2pPr>
            <a:lvl3pPr marL="914400" indent="0">
              <a:buNone/>
              <a:defRPr/>
            </a:lvl3pPr>
            <a:lvl4pPr marL="1371600" indent="0">
              <a:buNone/>
              <a:defRPr/>
            </a:lvl4pPr>
            <a:lvl5pPr marL="1828800" indent="0">
              <a:buNone/>
              <a:defRPr/>
            </a:lvl5pPr>
          </a:lstStyle>
          <a:p>
            <a:pPr lvl="0"/>
            <a:r>
              <a:rPr lang="en-US"/>
              <a:t>Second line has details</a:t>
            </a:r>
          </a:p>
        </p:txBody>
      </p:sp>
      <p:sp>
        <p:nvSpPr>
          <p:cNvPr id="13" name="Text Placeholder 49">
            <a:extLst>
              <a:ext uri="{FF2B5EF4-FFF2-40B4-BE49-F238E27FC236}">
                <a16:creationId xmlns:a16="http://schemas.microsoft.com/office/drawing/2014/main" id="{1F05B77D-2CF9-82A8-D65F-3C9DBED4C226}"/>
              </a:ext>
            </a:extLst>
          </p:cNvPr>
          <p:cNvSpPr>
            <a:spLocks noGrp="1"/>
          </p:cNvSpPr>
          <p:nvPr>
            <p:ph type="body" sz="quarter" idx="19" hasCustomPrompt="1"/>
          </p:nvPr>
        </p:nvSpPr>
        <p:spPr>
          <a:xfrm>
            <a:off x="6372682" y="3751285"/>
            <a:ext cx="5362094" cy="222591"/>
          </a:xfrm>
        </p:spPr>
        <p:txBody>
          <a:bodyPr>
            <a:noAutofit/>
          </a:bodyPr>
          <a:lstStyle>
            <a:lvl1pPr marL="0" indent="0">
              <a:lnSpc>
                <a:spcPct val="100000"/>
              </a:lnSpc>
              <a:spcBef>
                <a:spcPts val="0"/>
              </a:spcBef>
              <a:buNone/>
              <a:defRPr kumimoji="0" lang="en-US" sz="1400" b="1" u="none" strike="noStrike" kern="1200" cap="none" spc="0" normalizeH="0" baseline="0" dirty="0" smtClean="0">
                <a:ln>
                  <a:noFill/>
                </a:ln>
                <a:solidFill>
                  <a:schemeClr val="tx1"/>
                </a:solidFill>
                <a:effectLst/>
                <a:uLnTx/>
                <a:uFillTx/>
                <a:latin typeface="Outfit" pitchFamily="2" charset="0"/>
                <a:ea typeface="+mn-ea"/>
                <a:cs typeface="+mn-cs"/>
              </a:defRPr>
            </a:lvl1pPr>
            <a:lvl2pPr marL="457200" indent="0">
              <a:buNone/>
              <a:defRPr/>
            </a:lvl2pPr>
            <a:lvl3pPr marL="914400" indent="0">
              <a:buNone/>
              <a:defRPr/>
            </a:lvl3pPr>
            <a:lvl4pPr marL="1371600" indent="0">
              <a:buNone/>
              <a:defRPr/>
            </a:lvl4pPr>
            <a:lvl5pPr marL="1828800" indent="0">
              <a:buNone/>
              <a:defRPr/>
            </a:lvl5pPr>
          </a:lstStyle>
          <a:p>
            <a:pPr lvl="0"/>
            <a:r>
              <a:rPr lang="en-US"/>
              <a:t>Agenda item goes on one line</a:t>
            </a:r>
          </a:p>
        </p:txBody>
      </p:sp>
      <p:sp>
        <p:nvSpPr>
          <p:cNvPr id="14" name="Text Placeholder 51">
            <a:extLst>
              <a:ext uri="{FF2B5EF4-FFF2-40B4-BE49-F238E27FC236}">
                <a16:creationId xmlns:a16="http://schemas.microsoft.com/office/drawing/2014/main" id="{8009FE7A-263D-CD2F-C982-F6733FDC15D4}"/>
              </a:ext>
            </a:extLst>
          </p:cNvPr>
          <p:cNvSpPr>
            <a:spLocks noGrp="1"/>
          </p:cNvSpPr>
          <p:nvPr>
            <p:ph type="body" sz="quarter" idx="20" hasCustomPrompt="1"/>
          </p:nvPr>
        </p:nvSpPr>
        <p:spPr>
          <a:xfrm>
            <a:off x="6372681" y="4672926"/>
            <a:ext cx="5362095" cy="273040"/>
          </a:xfrm>
        </p:spPr>
        <p:txBody>
          <a:bodyPr>
            <a:noAutofit/>
          </a:bodyPr>
          <a:lstStyle>
            <a:lvl1pPr marL="0" indent="0">
              <a:lnSpc>
                <a:spcPct val="100000"/>
              </a:lnSpc>
              <a:spcBef>
                <a:spcPts val="0"/>
              </a:spcBef>
              <a:buNone/>
              <a:defRPr kumimoji="0" lang="en-US" sz="800" b="0" i="0" u="none" strike="noStrike" kern="1200" cap="none" spc="0" normalizeH="0" baseline="0" dirty="0" smtClean="0">
                <a:ln>
                  <a:noFill/>
                </a:ln>
                <a:solidFill>
                  <a:schemeClr val="tx1"/>
                </a:solidFill>
                <a:effectLst/>
                <a:uLnTx/>
                <a:uFillTx/>
                <a:latin typeface="Outfit Light" pitchFamily="2" charset="0"/>
                <a:ea typeface="+mn-ea"/>
                <a:cs typeface="+mn-cs"/>
              </a:defRPr>
            </a:lvl1pPr>
            <a:lvl2pPr marL="457200" indent="0">
              <a:buNone/>
              <a:defRPr/>
            </a:lvl2pPr>
            <a:lvl3pPr marL="914400" indent="0">
              <a:buNone/>
              <a:defRPr/>
            </a:lvl3pPr>
            <a:lvl4pPr marL="1371600" indent="0">
              <a:buNone/>
              <a:defRPr/>
            </a:lvl4pPr>
            <a:lvl5pPr marL="1828800" indent="0">
              <a:buNone/>
              <a:defRPr/>
            </a:lvl5pPr>
          </a:lstStyle>
          <a:p>
            <a:pPr lvl="0"/>
            <a:r>
              <a:rPr lang="en-US"/>
              <a:t>Second line has details</a:t>
            </a:r>
          </a:p>
        </p:txBody>
      </p:sp>
      <p:sp>
        <p:nvSpPr>
          <p:cNvPr id="15" name="Text Placeholder 53">
            <a:extLst>
              <a:ext uri="{FF2B5EF4-FFF2-40B4-BE49-F238E27FC236}">
                <a16:creationId xmlns:a16="http://schemas.microsoft.com/office/drawing/2014/main" id="{93143733-A795-6B25-4723-FC828D0BE079}"/>
              </a:ext>
            </a:extLst>
          </p:cNvPr>
          <p:cNvSpPr>
            <a:spLocks noGrp="1"/>
          </p:cNvSpPr>
          <p:nvPr>
            <p:ph type="body" sz="quarter" idx="21" hasCustomPrompt="1"/>
          </p:nvPr>
        </p:nvSpPr>
        <p:spPr>
          <a:xfrm>
            <a:off x="6372681" y="4450300"/>
            <a:ext cx="5362095" cy="222591"/>
          </a:xfrm>
        </p:spPr>
        <p:txBody>
          <a:bodyPr>
            <a:noAutofit/>
          </a:bodyPr>
          <a:lstStyle>
            <a:lvl1pPr marL="0" indent="0">
              <a:lnSpc>
                <a:spcPct val="100000"/>
              </a:lnSpc>
              <a:spcBef>
                <a:spcPts val="0"/>
              </a:spcBef>
              <a:buNone/>
              <a:defRPr kumimoji="0" lang="en-US" sz="1400" b="1" u="none" strike="noStrike" kern="1200" cap="none" spc="0" normalizeH="0" baseline="0" dirty="0" smtClean="0">
                <a:ln>
                  <a:noFill/>
                </a:ln>
                <a:solidFill>
                  <a:schemeClr val="tx1"/>
                </a:solidFill>
                <a:effectLst/>
                <a:uLnTx/>
                <a:uFillTx/>
                <a:latin typeface="Outfit" pitchFamily="2" charset="0"/>
                <a:ea typeface="+mn-ea"/>
                <a:cs typeface="+mn-cs"/>
              </a:defRPr>
            </a:lvl1pPr>
            <a:lvl2pPr marL="457200" indent="0">
              <a:buNone/>
              <a:defRPr/>
            </a:lvl2pPr>
            <a:lvl3pPr marL="914400" indent="0">
              <a:buNone/>
              <a:defRPr/>
            </a:lvl3pPr>
            <a:lvl4pPr marL="1371600" indent="0">
              <a:buNone/>
              <a:defRPr/>
            </a:lvl4pPr>
            <a:lvl5pPr marL="1828800" indent="0">
              <a:buNone/>
              <a:defRPr/>
            </a:lvl5pPr>
          </a:lstStyle>
          <a:p>
            <a:pPr lvl="0"/>
            <a:r>
              <a:rPr lang="en-US"/>
              <a:t>Agenda item goes on one line</a:t>
            </a:r>
          </a:p>
        </p:txBody>
      </p:sp>
      <p:sp>
        <p:nvSpPr>
          <p:cNvPr id="16" name="Text Placeholder 67">
            <a:extLst>
              <a:ext uri="{FF2B5EF4-FFF2-40B4-BE49-F238E27FC236}">
                <a16:creationId xmlns:a16="http://schemas.microsoft.com/office/drawing/2014/main" id="{9F7629A9-6CC4-8B43-E048-84F815AEDB69}"/>
              </a:ext>
            </a:extLst>
          </p:cNvPr>
          <p:cNvSpPr>
            <a:spLocks noGrp="1"/>
          </p:cNvSpPr>
          <p:nvPr>
            <p:ph type="body" sz="quarter" idx="23" hasCustomPrompt="1"/>
          </p:nvPr>
        </p:nvSpPr>
        <p:spPr>
          <a:xfrm>
            <a:off x="5326230" y="5087382"/>
            <a:ext cx="945828" cy="598503"/>
          </a:xfrm>
        </p:spPr>
        <p:txBody>
          <a:bodyPr tIns="91440" anchor="ctr">
            <a:noAutofit/>
          </a:bodyPr>
          <a:lstStyle>
            <a:lvl1pPr marL="0" indent="0">
              <a:lnSpc>
                <a:spcPct val="90000"/>
              </a:lnSpc>
              <a:spcBef>
                <a:spcPts val="0"/>
              </a:spcBef>
              <a:buNone/>
              <a:defRPr kumimoji="0" lang="en-US" sz="4800" b="0" i="0" u="none" strike="noStrike" kern="1200" cap="none" normalizeH="0" baseline="0" dirty="0" smtClean="0">
                <a:ln>
                  <a:noFill/>
                </a:ln>
                <a:solidFill>
                  <a:schemeClr val="tx1"/>
                </a:solidFill>
                <a:effectLst/>
                <a:uLnTx/>
                <a:uFillTx/>
                <a:latin typeface="Outfit ExtraLight" pitchFamily="2" charset="0"/>
                <a:ea typeface="+mn-ea"/>
                <a:cs typeface="+mn-cs"/>
              </a:defRPr>
            </a:lvl1pPr>
            <a:lvl2pPr marL="457200" indent="0">
              <a:buNone/>
              <a:defRPr/>
            </a:lvl2pPr>
            <a:lvl3pPr marL="914400" indent="0">
              <a:buNone/>
              <a:defRPr/>
            </a:lvl3pPr>
            <a:lvl4pPr marL="1371600" indent="0">
              <a:buNone/>
              <a:defRPr/>
            </a:lvl4pPr>
            <a:lvl5pPr marL="1828800" indent="0">
              <a:buNone/>
              <a:defRPr/>
            </a:lvl5pPr>
          </a:lstStyle>
          <a:p>
            <a:pPr lvl="0"/>
            <a:r>
              <a:rPr lang="en-US"/>
              <a:t>##</a:t>
            </a:r>
          </a:p>
        </p:txBody>
      </p:sp>
      <p:sp>
        <p:nvSpPr>
          <p:cNvPr id="17" name="Text Placeholder 69">
            <a:extLst>
              <a:ext uri="{FF2B5EF4-FFF2-40B4-BE49-F238E27FC236}">
                <a16:creationId xmlns:a16="http://schemas.microsoft.com/office/drawing/2014/main" id="{FD83F85E-4954-D068-5A7D-73D0CB21F6E5}"/>
              </a:ext>
            </a:extLst>
          </p:cNvPr>
          <p:cNvSpPr>
            <a:spLocks noGrp="1"/>
          </p:cNvSpPr>
          <p:nvPr>
            <p:ph type="body" sz="quarter" idx="24" hasCustomPrompt="1"/>
          </p:nvPr>
        </p:nvSpPr>
        <p:spPr>
          <a:xfrm>
            <a:off x="6372681" y="5384992"/>
            <a:ext cx="5362095" cy="273040"/>
          </a:xfrm>
        </p:spPr>
        <p:txBody>
          <a:bodyPr>
            <a:noAutofit/>
          </a:bodyPr>
          <a:lstStyle>
            <a:lvl1pPr marL="0" indent="0">
              <a:lnSpc>
                <a:spcPct val="100000"/>
              </a:lnSpc>
              <a:spcBef>
                <a:spcPts val="0"/>
              </a:spcBef>
              <a:buNone/>
              <a:defRPr kumimoji="0" lang="en-US" sz="800" b="0" i="0" u="none" strike="noStrike" kern="1200" cap="none" spc="0" normalizeH="0" baseline="0" dirty="0" smtClean="0">
                <a:ln>
                  <a:noFill/>
                </a:ln>
                <a:solidFill>
                  <a:schemeClr val="tx1"/>
                </a:solidFill>
                <a:effectLst/>
                <a:uLnTx/>
                <a:uFillTx/>
                <a:latin typeface="Outfit Light" pitchFamily="2" charset="0"/>
                <a:ea typeface="+mn-ea"/>
                <a:cs typeface="+mn-cs"/>
              </a:defRPr>
            </a:lvl1pPr>
          </a:lstStyle>
          <a:p>
            <a:pPr lvl="0"/>
            <a:r>
              <a:rPr lang="en-US"/>
              <a:t>Second line has details</a:t>
            </a:r>
          </a:p>
        </p:txBody>
      </p:sp>
      <p:sp>
        <p:nvSpPr>
          <p:cNvPr id="18" name="Text Placeholder 71">
            <a:extLst>
              <a:ext uri="{FF2B5EF4-FFF2-40B4-BE49-F238E27FC236}">
                <a16:creationId xmlns:a16="http://schemas.microsoft.com/office/drawing/2014/main" id="{17ABF513-82BA-237A-B83C-47EA7E969768}"/>
              </a:ext>
            </a:extLst>
          </p:cNvPr>
          <p:cNvSpPr>
            <a:spLocks noGrp="1"/>
          </p:cNvSpPr>
          <p:nvPr>
            <p:ph type="body" sz="quarter" idx="25" hasCustomPrompt="1"/>
          </p:nvPr>
        </p:nvSpPr>
        <p:spPr>
          <a:xfrm>
            <a:off x="6372681" y="5165305"/>
            <a:ext cx="5362095" cy="223919"/>
          </a:xfrm>
        </p:spPr>
        <p:txBody>
          <a:bodyPr>
            <a:noAutofit/>
          </a:bodyPr>
          <a:lstStyle>
            <a:lvl1pPr marL="0" indent="0">
              <a:lnSpc>
                <a:spcPct val="100000"/>
              </a:lnSpc>
              <a:spcBef>
                <a:spcPts val="0"/>
              </a:spcBef>
              <a:buNone/>
              <a:defRPr kumimoji="0" lang="en-US" sz="1400" b="1" u="none" strike="noStrike" kern="1200" cap="none" spc="0" normalizeH="0" baseline="0" dirty="0" smtClean="0">
                <a:ln>
                  <a:noFill/>
                </a:ln>
                <a:solidFill>
                  <a:schemeClr val="tx1"/>
                </a:solidFill>
                <a:effectLst/>
                <a:uLnTx/>
                <a:uFillTx/>
                <a:latin typeface="Outfit" pitchFamily="2" charset="0"/>
                <a:ea typeface="+mn-ea"/>
                <a:cs typeface="+mn-cs"/>
              </a:defRPr>
            </a:lvl1pPr>
          </a:lstStyle>
          <a:p>
            <a:pPr lvl="0"/>
            <a:r>
              <a:rPr lang="en-US"/>
              <a:t>Agenda item goes on one line</a:t>
            </a:r>
          </a:p>
        </p:txBody>
      </p:sp>
      <p:sp>
        <p:nvSpPr>
          <p:cNvPr id="19" name="Text Placeholder 73">
            <a:extLst>
              <a:ext uri="{FF2B5EF4-FFF2-40B4-BE49-F238E27FC236}">
                <a16:creationId xmlns:a16="http://schemas.microsoft.com/office/drawing/2014/main" id="{96EC5C70-76E6-B661-EE6F-57A44D4AB35E}"/>
              </a:ext>
            </a:extLst>
          </p:cNvPr>
          <p:cNvSpPr>
            <a:spLocks noGrp="1"/>
          </p:cNvSpPr>
          <p:nvPr>
            <p:ph type="body" sz="quarter" idx="26" hasCustomPrompt="1"/>
          </p:nvPr>
        </p:nvSpPr>
        <p:spPr>
          <a:xfrm>
            <a:off x="5326230" y="5801901"/>
            <a:ext cx="945634" cy="598503"/>
          </a:xfrm>
        </p:spPr>
        <p:txBody>
          <a:bodyPr tIns="91440" anchor="ctr">
            <a:noAutofit/>
          </a:bodyPr>
          <a:lstStyle>
            <a:lvl1pPr marL="0" indent="0">
              <a:lnSpc>
                <a:spcPct val="90000"/>
              </a:lnSpc>
              <a:spcBef>
                <a:spcPts val="0"/>
              </a:spcBef>
              <a:buNone/>
              <a:defRPr kumimoji="0" lang="en-US" sz="4800" b="0" i="0" u="none" strike="noStrike" kern="1200" cap="none" normalizeH="0" baseline="0" dirty="0" smtClean="0">
                <a:ln>
                  <a:noFill/>
                </a:ln>
                <a:solidFill>
                  <a:schemeClr val="tx1"/>
                </a:solidFill>
                <a:effectLst/>
                <a:uLnTx/>
                <a:uFillTx/>
                <a:latin typeface="Outfit ExtraLight" pitchFamily="2" charset="0"/>
                <a:ea typeface="+mn-ea"/>
                <a:cs typeface="+mn-cs"/>
              </a:defRPr>
            </a:lvl1pPr>
            <a:lvl2pPr marL="457200" indent="0">
              <a:buNone/>
              <a:defRPr/>
            </a:lvl2pPr>
            <a:lvl3pPr marL="914400" indent="0">
              <a:buNone/>
              <a:defRPr/>
            </a:lvl3pPr>
            <a:lvl4pPr marL="1371600" indent="0">
              <a:buNone/>
              <a:defRPr/>
            </a:lvl4pPr>
            <a:lvl5pPr marL="1828800" indent="0">
              <a:buNone/>
              <a:defRPr/>
            </a:lvl5pPr>
          </a:lstStyle>
          <a:p>
            <a:pPr lvl="0"/>
            <a:r>
              <a:rPr lang="en-US"/>
              <a:t>##</a:t>
            </a:r>
          </a:p>
        </p:txBody>
      </p:sp>
      <p:sp>
        <p:nvSpPr>
          <p:cNvPr id="21" name="Text Placeholder 75">
            <a:extLst>
              <a:ext uri="{FF2B5EF4-FFF2-40B4-BE49-F238E27FC236}">
                <a16:creationId xmlns:a16="http://schemas.microsoft.com/office/drawing/2014/main" id="{328C6805-65C1-D212-21F9-A1981EF7D72E}"/>
              </a:ext>
            </a:extLst>
          </p:cNvPr>
          <p:cNvSpPr>
            <a:spLocks noGrp="1"/>
          </p:cNvSpPr>
          <p:nvPr>
            <p:ph type="body" sz="quarter" idx="27" hasCustomPrompt="1"/>
          </p:nvPr>
        </p:nvSpPr>
        <p:spPr>
          <a:xfrm>
            <a:off x="6372681" y="6097874"/>
            <a:ext cx="5362095" cy="273040"/>
          </a:xfrm>
        </p:spPr>
        <p:txBody>
          <a:bodyPr>
            <a:noAutofit/>
          </a:bodyPr>
          <a:lstStyle>
            <a:lvl1pPr marL="0" indent="0">
              <a:lnSpc>
                <a:spcPct val="100000"/>
              </a:lnSpc>
              <a:spcBef>
                <a:spcPts val="0"/>
              </a:spcBef>
              <a:buNone/>
              <a:defRPr kumimoji="0" lang="en-US" sz="800" b="0" i="0" u="none" strike="noStrike" kern="1200" cap="none" spc="0" normalizeH="0" baseline="0" dirty="0" smtClean="0">
                <a:ln>
                  <a:noFill/>
                </a:ln>
                <a:solidFill>
                  <a:schemeClr val="tx1"/>
                </a:solidFill>
                <a:effectLst/>
                <a:uLnTx/>
                <a:uFillTx/>
                <a:latin typeface="Outfit Light" pitchFamily="2" charset="0"/>
                <a:ea typeface="+mn-ea"/>
                <a:cs typeface="+mn-cs"/>
              </a:defRPr>
            </a:lvl1pPr>
            <a:lvl2pPr marL="457200" indent="0">
              <a:buNone/>
              <a:defRPr/>
            </a:lvl2pPr>
            <a:lvl3pPr marL="914400" indent="0">
              <a:buNone/>
              <a:defRPr/>
            </a:lvl3pPr>
            <a:lvl4pPr marL="1371600" indent="0">
              <a:buNone/>
              <a:defRPr/>
            </a:lvl4pPr>
            <a:lvl5pPr marL="1828800" indent="0">
              <a:buNone/>
              <a:defRPr/>
            </a:lvl5pPr>
          </a:lstStyle>
          <a:p>
            <a:pPr lvl="0"/>
            <a:r>
              <a:rPr lang="en-US"/>
              <a:t>Second line has details</a:t>
            </a:r>
          </a:p>
        </p:txBody>
      </p:sp>
      <p:sp>
        <p:nvSpPr>
          <p:cNvPr id="22" name="Text Placeholder 77">
            <a:extLst>
              <a:ext uri="{FF2B5EF4-FFF2-40B4-BE49-F238E27FC236}">
                <a16:creationId xmlns:a16="http://schemas.microsoft.com/office/drawing/2014/main" id="{68C9E3F8-6612-1711-81C5-411A05E5CB82}"/>
              </a:ext>
            </a:extLst>
          </p:cNvPr>
          <p:cNvSpPr>
            <a:spLocks noGrp="1"/>
          </p:cNvSpPr>
          <p:nvPr>
            <p:ph type="body" sz="quarter" idx="28" hasCustomPrompt="1"/>
          </p:nvPr>
        </p:nvSpPr>
        <p:spPr>
          <a:xfrm>
            <a:off x="6372681" y="5860742"/>
            <a:ext cx="5362095" cy="243710"/>
          </a:xfrm>
        </p:spPr>
        <p:txBody>
          <a:bodyPr>
            <a:noAutofit/>
          </a:bodyPr>
          <a:lstStyle>
            <a:lvl1pPr marL="0" indent="0">
              <a:lnSpc>
                <a:spcPct val="100000"/>
              </a:lnSpc>
              <a:spcBef>
                <a:spcPts val="0"/>
              </a:spcBef>
              <a:buNone/>
              <a:defRPr kumimoji="0" lang="en-US" sz="1400" b="1" u="none" strike="noStrike" kern="1200" cap="none" spc="0" normalizeH="0" baseline="0" dirty="0" smtClean="0">
                <a:ln>
                  <a:noFill/>
                </a:ln>
                <a:solidFill>
                  <a:schemeClr val="tx1"/>
                </a:solidFill>
                <a:effectLst/>
                <a:uLnTx/>
                <a:uFillTx/>
                <a:latin typeface="Outfit" pitchFamily="2" charset="0"/>
                <a:ea typeface="+mn-ea"/>
                <a:cs typeface="+mn-cs"/>
              </a:defRPr>
            </a:lvl1pPr>
          </a:lstStyle>
          <a:p>
            <a:pPr lvl="0"/>
            <a:r>
              <a:rPr lang="en-US"/>
              <a:t>Agenda item goes on one line</a:t>
            </a:r>
          </a:p>
        </p:txBody>
      </p:sp>
      <p:sp>
        <p:nvSpPr>
          <p:cNvPr id="24" name="Slide Number Placeholder 5">
            <a:extLst>
              <a:ext uri="{FF2B5EF4-FFF2-40B4-BE49-F238E27FC236}">
                <a16:creationId xmlns:a16="http://schemas.microsoft.com/office/drawing/2014/main" id="{18BDCF7E-5F1E-9308-5A34-51951EDE6C2E}"/>
              </a:ext>
            </a:extLst>
          </p:cNvPr>
          <p:cNvSpPr txBox="1">
            <a:spLocks/>
          </p:cNvSpPr>
          <p:nvPr userDrawn="1"/>
        </p:nvSpPr>
        <p:spPr>
          <a:xfrm>
            <a:off x="11185742" y="6400800"/>
            <a:ext cx="549058" cy="457200"/>
          </a:xfrm>
          <a:prstGeom prst="rect">
            <a:avLst/>
          </a:prstGeom>
        </p:spPr>
        <p:txBody>
          <a:bodyPr vert="horz" lIns="0" tIns="0" rIns="0" bIns="0" rtlCol="0" anchor="ctr"/>
          <a:lstStyle>
            <a:defPPr>
              <a:defRPr lang="en-US"/>
            </a:defPPr>
            <a:lvl1pPr marL="0" algn="r" defTabSz="914400" rtl="0" eaLnBrk="1" latinLnBrk="0" hangingPunct="1">
              <a:defRPr sz="800" kern="1200">
                <a:solidFill>
                  <a:schemeClr val="tx1"/>
                </a:solidFill>
                <a:latin typeface="Outfi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fld id="{DDA6C761-E6C0-8244-BDC1-CA1DC8273777}" type="slidenum">
              <a:rPr lang="en-US" b="0" i="0" smtClean="0">
                <a:latin typeface="Outfit Light" pitchFamily="2" charset="0"/>
              </a:rPr>
              <a:pPr/>
              <a:t>‹#›</a:t>
            </a:fld>
            <a:endParaRPr lang="en-US" b="0" i="0">
              <a:latin typeface="Outfit Light" pitchFamily="2" charset="0"/>
            </a:endParaRPr>
          </a:p>
        </p:txBody>
      </p:sp>
      <p:sp>
        <p:nvSpPr>
          <p:cNvPr id="77" name="Freeform 76">
            <a:extLst>
              <a:ext uri="{FF2B5EF4-FFF2-40B4-BE49-F238E27FC236}">
                <a16:creationId xmlns:a16="http://schemas.microsoft.com/office/drawing/2014/main" id="{938E840A-98FC-54D9-14A5-9431FD5A6D05}"/>
              </a:ext>
            </a:extLst>
          </p:cNvPr>
          <p:cNvSpPr/>
          <p:nvPr userDrawn="1"/>
        </p:nvSpPr>
        <p:spPr>
          <a:xfrm>
            <a:off x="472949" y="731897"/>
            <a:ext cx="5517142" cy="1476142"/>
          </a:xfrm>
          <a:custGeom>
            <a:avLst/>
            <a:gdLst>
              <a:gd name="connsiteX0" fmla="*/ 4203416 w 5517142"/>
              <a:gd name="connsiteY0" fmla="*/ 575587 h 1476142"/>
              <a:gd name="connsiteX1" fmla="*/ 4114903 w 5517142"/>
              <a:gd name="connsiteY1" fmla="*/ 599046 h 1476142"/>
              <a:gd name="connsiteX2" fmla="*/ 4053753 w 5517142"/>
              <a:gd name="connsiteY2" fmla="*/ 663143 h 1476142"/>
              <a:gd name="connsiteX3" fmla="*/ 4031014 w 5517142"/>
              <a:gd name="connsiteY3" fmla="*/ 755442 h 1476142"/>
              <a:gd name="connsiteX4" fmla="*/ 4052982 w 5517142"/>
              <a:gd name="connsiteY4" fmla="*/ 847741 h 1476142"/>
              <a:gd name="connsiteX5" fmla="*/ 4114132 w 5517142"/>
              <a:gd name="connsiteY5" fmla="*/ 911837 h 1476142"/>
              <a:gd name="connsiteX6" fmla="*/ 4201874 w 5517142"/>
              <a:gd name="connsiteY6" fmla="*/ 935296 h 1476142"/>
              <a:gd name="connsiteX7" fmla="*/ 4291158 w 5517142"/>
              <a:gd name="connsiteY7" fmla="*/ 912606 h 1476142"/>
              <a:gd name="connsiteX8" fmla="*/ 4350767 w 5517142"/>
              <a:gd name="connsiteY8" fmla="*/ 849279 h 1476142"/>
              <a:gd name="connsiteX9" fmla="*/ 4372735 w 5517142"/>
              <a:gd name="connsiteY9" fmla="*/ 755442 h 1476142"/>
              <a:gd name="connsiteX10" fmla="*/ 4351538 w 5517142"/>
              <a:gd name="connsiteY10" fmla="*/ 662373 h 1476142"/>
              <a:gd name="connsiteX11" fmla="*/ 4291929 w 5517142"/>
              <a:gd name="connsiteY11" fmla="*/ 599046 h 1476142"/>
              <a:gd name="connsiteX12" fmla="*/ 4203416 w 5517142"/>
              <a:gd name="connsiteY12" fmla="*/ 575587 h 1476142"/>
              <a:gd name="connsiteX13" fmla="*/ 5122237 w 5517142"/>
              <a:gd name="connsiteY13" fmla="*/ 575586 h 1476142"/>
              <a:gd name="connsiteX14" fmla="*/ 5033723 w 5517142"/>
              <a:gd name="connsiteY14" fmla="*/ 598276 h 1476142"/>
              <a:gd name="connsiteX15" fmla="*/ 4972574 w 5517142"/>
              <a:gd name="connsiteY15" fmla="*/ 661604 h 1476142"/>
              <a:gd name="connsiteX16" fmla="*/ 4949835 w 5517142"/>
              <a:gd name="connsiteY16" fmla="*/ 755441 h 1476142"/>
              <a:gd name="connsiteX17" fmla="*/ 4971803 w 5517142"/>
              <a:gd name="connsiteY17" fmla="*/ 847740 h 1476142"/>
              <a:gd name="connsiteX18" fmla="*/ 5032953 w 5517142"/>
              <a:gd name="connsiteY18" fmla="*/ 911836 h 1476142"/>
              <a:gd name="connsiteX19" fmla="*/ 5120695 w 5517142"/>
              <a:gd name="connsiteY19" fmla="*/ 935296 h 1476142"/>
              <a:gd name="connsiteX20" fmla="*/ 5120695 w 5517142"/>
              <a:gd name="connsiteY20" fmla="*/ 935168 h 1476142"/>
              <a:gd name="connsiteX21" fmla="*/ 5244537 w 5517142"/>
              <a:gd name="connsiteY21" fmla="*/ 884403 h 1476142"/>
              <a:gd name="connsiteX22" fmla="*/ 5291555 w 5517142"/>
              <a:gd name="connsiteY22" fmla="*/ 755441 h 1476142"/>
              <a:gd name="connsiteX23" fmla="*/ 5270359 w 5517142"/>
              <a:gd name="connsiteY23" fmla="*/ 661604 h 1476142"/>
              <a:gd name="connsiteX24" fmla="*/ 5210750 w 5517142"/>
              <a:gd name="connsiteY24" fmla="*/ 598276 h 1476142"/>
              <a:gd name="connsiteX25" fmla="*/ 5122237 w 5517142"/>
              <a:gd name="connsiteY25" fmla="*/ 575586 h 1476142"/>
              <a:gd name="connsiteX26" fmla="*/ 1553815 w 5517142"/>
              <a:gd name="connsiteY26" fmla="*/ 569176 h 1476142"/>
              <a:gd name="connsiteX27" fmla="*/ 1467614 w 5517142"/>
              <a:gd name="connsiteY27" fmla="*/ 591097 h 1476142"/>
              <a:gd name="connsiteX28" fmla="*/ 1409676 w 5517142"/>
              <a:gd name="connsiteY28" fmla="*/ 650579 h 1476142"/>
              <a:gd name="connsiteX29" fmla="*/ 1389250 w 5517142"/>
              <a:gd name="connsiteY29" fmla="*/ 735058 h 1476142"/>
              <a:gd name="connsiteX30" fmla="*/ 1409676 w 5517142"/>
              <a:gd name="connsiteY30" fmla="*/ 817102 h 1476142"/>
              <a:gd name="connsiteX31" fmla="*/ 1466843 w 5517142"/>
              <a:gd name="connsiteY31" fmla="*/ 877353 h 1476142"/>
              <a:gd name="connsiteX32" fmla="*/ 1553815 w 5517142"/>
              <a:gd name="connsiteY32" fmla="*/ 899274 h 1476142"/>
              <a:gd name="connsiteX33" fmla="*/ 1640787 w 5517142"/>
              <a:gd name="connsiteY33" fmla="*/ 877353 h 1476142"/>
              <a:gd name="connsiteX34" fmla="*/ 1640787 w 5517142"/>
              <a:gd name="connsiteY34" fmla="*/ 877481 h 1476142"/>
              <a:gd name="connsiteX35" fmla="*/ 1697183 w 5517142"/>
              <a:gd name="connsiteY35" fmla="*/ 818768 h 1476142"/>
              <a:gd name="connsiteX36" fmla="*/ 1716710 w 5517142"/>
              <a:gd name="connsiteY36" fmla="*/ 735058 h 1476142"/>
              <a:gd name="connsiteX37" fmla="*/ 1697183 w 5517142"/>
              <a:gd name="connsiteY37" fmla="*/ 650579 h 1476142"/>
              <a:gd name="connsiteX38" fmla="*/ 1640787 w 5517142"/>
              <a:gd name="connsiteY38" fmla="*/ 591097 h 1476142"/>
              <a:gd name="connsiteX39" fmla="*/ 1553815 w 5517142"/>
              <a:gd name="connsiteY39" fmla="*/ 569176 h 1476142"/>
              <a:gd name="connsiteX40" fmla="*/ 2458504 w 5517142"/>
              <a:gd name="connsiteY40" fmla="*/ 541231 h 1476142"/>
              <a:gd name="connsiteX41" fmla="*/ 2360613 w 5517142"/>
              <a:gd name="connsiteY41" fmla="*/ 566997 h 1476142"/>
              <a:gd name="connsiteX42" fmla="*/ 2360485 w 5517142"/>
              <a:gd name="connsiteY42" fmla="*/ 566997 h 1476142"/>
              <a:gd name="connsiteX43" fmla="*/ 2296251 w 5517142"/>
              <a:gd name="connsiteY43" fmla="*/ 639683 h 1476142"/>
              <a:gd name="connsiteX44" fmla="*/ 2284689 w 5517142"/>
              <a:gd name="connsiteY44" fmla="*/ 670706 h 1476142"/>
              <a:gd name="connsiteX45" fmla="*/ 2616646 w 5517142"/>
              <a:gd name="connsiteY45" fmla="*/ 669808 h 1476142"/>
              <a:gd name="connsiteX46" fmla="*/ 2604185 w 5517142"/>
              <a:gd name="connsiteY46" fmla="*/ 629556 h 1476142"/>
              <a:gd name="connsiteX47" fmla="*/ 2548559 w 5517142"/>
              <a:gd name="connsiteY47" fmla="*/ 563921 h 1476142"/>
              <a:gd name="connsiteX48" fmla="*/ 2458504 w 5517142"/>
              <a:gd name="connsiteY48" fmla="*/ 541231 h 1476142"/>
              <a:gd name="connsiteX49" fmla="*/ 5072007 w 5517142"/>
              <a:gd name="connsiteY49" fmla="*/ 359709 h 1476142"/>
              <a:gd name="connsiteX50" fmla="*/ 5210750 w 5517142"/>
              <a:gd name="connsiteY50" fmla="*/ 389450 h 1476142"/>
              <a:gd name="connsiteX51" fmla="*/ 5282049 w 5517142"/>
              <a:gd name="connsiteY51" fmla="*/ 438676 h 1476142"/>
              <a:gd name="connsiteX52" fmla="*/ 5282049 w 5517142"/>
              <a:gd name="connsiteY52" fmla="*/ 375349 h 1476142"/>
              <a:gd name="connsiteX53" fmla="*/ 5517142 w 5517142"/>
              <a:gd name="connsiteY53" fmla="*/ 375349 h 1476142"/>
              <a:gd name="connsiteX54" fmla="*/ 5517142 w 5517142"/>
              <a:gd name="connsiteY54" fmla="*/ 1135405 h 1476142"/>
              <a:gd name="connsiteX55" fmla="*/ 5282049 w 5517142"/>
              <a:gd name="connsiteY55" fmla="*/ 1135405 h 1476142"/>
              <a:gd name="connsiteX56" fmla="*/ 5282049 w 5517142"/>
              <a:gd name="connsiteY56" fmla="*/ 1073744 h 1476142"/>
              <a:gd name="connsiteX57" fmla="*/ 5211521 w 5517142"/>
              <a:gd name="connsiteY57" fmla="*/ 1121432 h 1476142"/>
              <a:gd name="connsiteX58" fmla="*/ 5072007 w 5517142"/>
              <a:gd name="connsiteY58" fmla="*/ 1151173 h 1476142"/>
              <a:gd name="connsiteX59" fmla="*/ 4884703 w 5517142"/>
              <a:gd name="connsiteY59" fmla="*/ 1099511 h 1476142"/>
              <a:gd name="connsiteX60" fmla="*/ 4754566 w 5517142"/>
              <a:gd name="connsiteY60" fmla="*/ 958755 h 1476142"/>
              <a:gd name="connsiteX61" fmla="*/ 4706777 w 5517142"/>
              <a:gd name="connsiteY61" fmla="*/ 755441 h 1476142"/>
              <a:gd name="connsiteX62" fmla="*/ 4754566 w 5517142"/>
              <a:gd name="connsiteY62" fmla="*/ 552127 h 1476142"/>
              <a:gd name="connsiteX63" fmla="*/ 4884703 w 5517142"/>
              <a:gd name="connsiteY63" fmla="*/ 411371 h 1476142"/>
              <a:gd name="connsiteX64" fmla="*/ 5072007 w 5517142"/>
              <a:gd name="connsiteY64" fmla="*/ 359709 h 1476142"/>
              <a:gd name="connsiteX65" fmla="*/ 3400782 w 5517142"/>
              <a:gd name="connsiteY65" fmla="*/ 359709 h 1476142"/>
              <a:gd name="connsiteX66" fmla="*/ 3550445 w 5517142"/>
              <a:gd name="connsiteY66" fmla="*/ 399577 h 1476142"/>
              <a:gd name="connsiteX67" fmla="*/ 3550574 w 5517142"/>
              <a:gd name="connsiteY67" fmla="*/ 399705 h 1476142"/>
              <a:gd name="connsiteX68" fmla="*/ 3653218 w 5517142"/>
              <a:gd name="connsiteY68" fmla="*/ 505208 h 1476142"/>
              <a:gd name="connsiteX69" fmla="*/ 3690859 w 5517142"/>
              <a:gd name="connsiteY69" fmla="*/ 649041 h 1476142"/>
              <a:gd name="connsiteX70" fmla="*/ 3690859 w 5517142"/>
              <a:gd name="connsiteY70" fmla="*/ 1135405 h 1476142"/>
              <a:gd name="connsiteX71" fmla="*/ 3451013 w 5517142"/>
              <a:gd name="connsiteY71" fmla="*/ 1135405 h 1476142"/>
              <a:gd name="connsiteX72" fmla="*/ 3451013 w 5517142"/>
              <a:gd name="connsiteY72" fmla="*/ 702241 h 1476142"/>
              <a:gd name="connsiteX73" fmla="*/ 3414142 w 5517142"/>
              <a:gd name="connsiteY73" fmla="*/ 606096 h 1476142"/>
              <a:gd name="connsiteX74" fmla="*/ 3320876 w 5517142"/>
              <a:gd name="connsiteY74" fmla="*/ 569305 h 1476142"/>
              <a:gd name="connsiteX75" fmla="*/ 3251890 w 5517142"/>
              <a:gd name="connsiteY75" fmla="*/ 585713 h 1476142"/>
              <a:gd name="connsiteX76" fmla="*/ 3204871 w 5517142"/>
              <a:gd name="connsiteY76" fmla="*/ 632632 h 1476142"/>
              <a:gd name="connsiteX77" fmla="*/ 3187657 w 5517142"/>
              <a:gd name="connsiteY77" fmla="*/ 702241 h 1476142"/>
              <a:gd name="connsiteX78" fmla="*/ 3187657 w 5517142"/>
              <a:gd name="connsiteY78" fmla="*/ 1135405 h 1476142"/>
              <a:gd name="connsiteX79" fmla="*/ 2947810 w 5517142"/>
              <a:gd name="connsiteY79" fmla="*/ 1135405 h 1476142"/>
              <a:gd name="connsiteX80" fmla="*/ 2947810 w 5517142"/>
              <a:gd name="connsiteY80" fmla="*/ 375349 h 1476142"/>
              <a:gd name="connsiteX81" fmla="*/ 3187657 w 5517142"/>
              <a:gd name="connsiteY81" fmla="*/ 375349 h 1476142"/>
              <a:gd name="connsiteX82" fmla="*/ 3187657 w 5517142"/>
              <a:gd name="connsiteY82" fmla="*/ 435087 h 1476142"/>
              <a:gd name="connsiteX83" fmla="*/ 3243282 w 5517142"/>
              <a:gd name="connsiteY83" fmla="*/ 396500 h 1476142"/>
              <a:gd name="connsiteX84" fmla="*/ 3400782 w 5517142"/>
              <a:gd name="connsiteY84" fmla="*/ 359709 h 1476142"/>
              <a:gd name="connsiteX85" fmla="*/ 1508338 w 5517142"/>
              <a:gd name="connsiteY85" fmla="*/ 359709 h 1476142"/>
              <a:gd name="connsiteX86" fmla="*/ 1648623 w 5517142"/>
              <a:gd name="connsiteY86" fmla="*/ 388681 h 1476142"/>
              <a:gd name="connsiteX87" fmla="*/ 1707332 w 5517142"/>
              <a:gd name="connsiteY87" fmla="*/ 425776 h 1476142"/>
              <a:gd name="connsiteX88" fmla="*/ 1707332 w 5517142"/>
              <a:gd name="connsiteY88" fmla="*/ 425857 h 1476142"/>
              <a:gd name="connsiteX89" fmla="*/ 1707461 w 5517142"/>
              <a:gd name="connsiteY89" fmla="*/ 425857 h 1476142"/>
              <a:gd name="connsiteX90" fmla="*/ 1707332 w 5517142"/>
              <a:gd name="connsiteY90" fmla="*/ 425776 h 1476142"/>
              <a:gd name="connsiteX91" fmla="*/ 1707332 w 5517142"/>
              <a:gd name="connsiteY91" fmla="*/ 375349 h 1476142"/>
              <a:gd name="connsiteX92" fmla="*/ 1942426 w 5517142"/>
              <a:gd name="connsiteY92" fmla="*/ 375349 h 1476142"/>
              <a:gd name="connsiteX93" fmla="*/ 1942426 w 5517142"/>
              <a:gd name="connsiteY93" fmla="*/ 1089897 h 1476142"/>
              <a:gd name="connsiteX94" fmla="*/ 1887571 w 5517142"/>
              <a:gd name="connsiteY94" fmla="*/ 1293211 h 1476142"/>
              <a:gd name="connsiteX95" fmla="*/ 1737136 w 5517142"/>
              <a:gd name="connsiteY95" fmla="*/ 1427685 h 1476142"/>
              <a:gd name="connsiteX96" fmla="*/ 1519258 w 5517142"/>
              <a:gd name="connsiteY96" fmla="*/ 1476142 h 1476142"/>
              <a:gd name="connsiteX97" fmla="*/ 1299066 w 5517142"/>
              <a:gd name="connsiteY97" fmla="*/ 1433198 h 1476142"/>
              <a:gd name="connsiteX98" fmla="*/ 1149403 w 5517142"/>
              <a:gd name="connsiteY98" fmla="*/ 1311927 h 1476142"/>
              <a:gd name="connsiteX99" fmla="*/ 1296754 w 5517142"/>
              <a:gd name="connsiteY99" fmla="*/ 1164890 h 1476142"/>
              <a:gd name="connsiteX100" fmla="*/ 1388479 w 5517142"/>
              <a:gd name="connsiteY100" fmla="*/ 1238344 h 1476142"/>
              <a:gd name="connsiteX101" fmla="*/ 1511550 w 5517142"/>
              <a:gd name="connsiteY101" fmla="*/ 1263342 h 1476142"/>
              <a:gd name="connsiteX102" fmla="*/ 1651835 w 5517142"/>
              <a:gd name="connsiteY102" fmla="*/ 1219500 h 1476142"/>
              <a:gd name="connsiteX103" fmla="*/ 1702708 w 5517142"/>
              <a:gd name="connsiteY103" fmla="*/ 1095922 h 1476142"/>
              <a:gd name="connsiteX104" fmla="*/ 1702708 w 5517142"/>
              <a:gd name="connsiteY104" fmla="*/ 1047849 h 1476142"/>
              <a:gd name="connsiteX105" fmla="*/ 1647852 w 5517142"/>
              <a:gd name="connsiteY105" fmla="*/ 1081949 h 1476142"/>
              <a:gd name="connsiteX106" fmla="*/ 1508338 w 5517142"/>
              <a:gd name="connsiteY106" fmla="*/ 1111689 h 1476142"/>
              <a:gd name="connsiteX107" fmla="*/ 1321805 w 5517142"/>
              <a:gd name="connsiteY107" fmla="*/ 1061694 h 1476142"/>
              <a:gd name="connsiteX108" fmla="*/ 1193339 w 5517142"/>
              <a:gd name="connsiteY108" fmla="*/ 925681 h 1476142"/>
              <a:gd name="connsiteX109" fmla="*/ 1146320 w 5517142"/>
              <a:gd name="connsiteY109" fmla="*/ 734930 h 1476142"/>
              <a:gd name="connsiteX110" fmla="*/ 1193339 w 5517142"/>
              <a:gd name="connsiteY110" fmla="*/ 543410 h 1476142"/>
              <a:gd name="connsiteX111" fmla="*/ 1321805 w 5517142"/>
              <a:gd name="connsiteY111" fmla="*/ 408935 h 1476142"/>
              <a:gd name="connsiteX112" fmla="*/ 1508338 w 5517142"/>
              <a:gd name="connsiteY112" fmla="*/ 359709 h 1476142"/>
              <a:gd name="connsiteX113" fmla="*/ 2457091 w 5517142"/>
              <a:gd name="connsiteY113" fmla="*/ 358171 h 1476142"/>
              <a:gd name="connsiteX114" fmla="*/ 2656085 w 5517142"/>
              <a:gd name="connsiteY114" fmla="*/ 406628 h 1476142"/>
              <a:gd name="connsiteX115" fmla="*/ 2655828 w 5517142"/>
              <a:gd name="connsiteY115" fmla="*/ 406756 h 1476142"/>
              <a:gd name="connsiteX116" fmla="*/ 2791360 w 5517142"/>
              <a:gd name="connsiteY116" fmla="*/ 541231 h 1476142"/>
              <a:gd name="connsiteX117" fmla="*/ 2840691 w 5517142"/>
              <a:gd name="connsiteY117" fmla="*/ 738263 h 1476142"/>
              <a:gd name="connsiteX118" fmla="*/ 2838379 w 5517142"/>
              <a:gd name="connsiteY118" fmla="*/ 781336 h 1476142"/>
              <a:gd name="connsiteX119" fmla="*/ 2829772 w 5517142"/>
              <a:gd name="connsiteY119" fmla="*/ 833767 h 1476142"/>
              <a:gd name="connsiteX120" fmla="*/ 2284304 w 5517142"/>
              <a:gd name="connsiteY120" fmla="*/ 835049 h 1476142"/>
              <a:gd name="connsiteX121" fmla="*/ 2297664 w 5517142"/>
              <a:gd name="connsiteY121" fmla="*/ 868892 h 1476142"/>
              <a:gd name="connsiteX122" fmla="*/ 2366651 w 5517142"/>
              <a:gd name="connsiteY122" fmla="*/ 942347 h 1476142"/>
              <a:gd name="connsiteX123" fmla="*/ 2472507 w 5517142"/>
              <a:gd name="connsiteY123" fmla="*/ 968113 h 1476142"/>
              <a:gd name="connsiteX124" fmla="*/ 2574381 w 5517142"/>
              <a:gd name="connsiteY124" fmla="*/ 948500 h 1476142"/>
              <a:gd name="connsiteX125" fmla="*/ 2654287 w 5517142"/>
              <a:gd name="connsiteY125" fmla="*/ 889788 h 1476142"/>
              <a:gd name="connsiteX126" fmla="*/ 2785965 w 5517142"/>
              <a:gd name="connsiteY126" fmla="*/ 1021185 h 1476142"/>
              <a:gd name="connsiteX127" fmla="*/ 2649662 w 5517142"/>
              <a:gd name="connsiteY127" fmla="*/ 1119766 h 1476142"/>
              <a:gd name="connsiteX128" fmla="*/ 2474177 w 5517142"/>
              <a:gd name="connsiteY128" fmla="*/ 1152583 h 1476142"/>
              <a:gd name="connsiteX129" fmla="*/ 2253986 w 5517142"/>
              <a:gd name="connsiteY129" fmla="*/ 1101819 h 1476142"/>
              <a:gd name="connsiteX130" fmla="*/ 2102781 w 5517142"/>
              <a:gd name="connsiteY130" fmla="*/ 960294 h 1476142"/>
              <a:gd name="connsiteX131" fmla="*/ 2047926 w 5517142"/>
              <a:gd name="connsiteY131" fmla="*/ 755441 h 1476142"/>
              <a:gd name="connsiteX132" fmla="*/ 2102010 w 5517142"/>
              <a:gd name="connsiteY132" fmla="*/ 551358 h 1476142"/>
              <a:gd name="connsiteX133" fmla="*/ 2248590 w 5517142"/>
              <a:gd name="connsiteY133" fmla="*/ 409833 h 1476142"/>
              <a:gd name="connsiteX134" fmla="*/ 2457091 w 5517142"/>
              <a:gd name="connsiteY134" fmla="*/ 358171 h 1476142"/>
              <a:gd name="connsiteX135" fmla="*/ 547395 w 5517142"/>
              <a:gd name="connsiteY135" fmla="*/ 341250 h 1476142"/>
              <a:gd name="connsiteX136" fmla="*/ 402613 w 5517142"/>
              <a:gd name="connsiteY136" fmla="*/ 735059 h 1476142"/>
              <a:gd name="connsiteX137" fmla="*/ 690121 w 5517142"/>
              <a:gd name="connsiteY137" fmla="*/ 735059 h 1476142"/>
              <a:gd name="connsiteX138" fmla="*/ 438841 w 5517142"/>
              <a:gd name="connsiteY138" fmla="*/ 31279 h 1476142"/>
              <a:gd name="connsiteX139" fmla="*/ 661344 w 5517142"/>
              <a:gd name="connsiteY139" fmla="*/ 31279 h 1476142"/>
              <a:gd name="connsiteX140" fmla="*/ 1095561 w 5517142"/>
              <a:gd name="connsiteY140" fmla="*/ 1135406 h 1476142"/>
              <a:gd name="connsiteX141" fmla="*/ 835416 w 5517142"/>
              <a:gd name="connsiteY141" fmla="*/ 1135406 h 1476142"/>
              <a:gd name="connsiteX142" fmla="*/ 762833 w 5517142"/>
              <a:gd name="connsiteY142" fmla="*/ 935168 h 1476142"/>
              <a:gd name="connsiteX143" fmla="*/ 329131 w 5517142"/>
              <a:gd name="connsiteY143" fmla="*/ 935168 h 1476142"/>
              <a:gd name="connsiteX144" fmla="*/ 255519 w 5517142"/>
              <a:gd name="connsiteY144" fmla="*/ 1135406 h 1476142"/>
              <a:gd name="connsiteX145" fmla="*/ 0 w 5517142"/>
              <a:gd name="connsiteY145" fmla="*/ 1135406 h 1476142"/>
              <a:gd name="connsiteX146" fmla="*/ 4358603 w 5517142"/>
              <a:gd name="connsiteY146" fmla="*/ 0 h 1476142"/>
              <a:gd name="connsiteX147" fmla="*/ 4598450 w 5517142"/>
              <a:gd name="connsiteY147" fmla="*/ 0 h 1476142"/>
              <a:gd name="connsiteX148" fmla="*/ 4598450 w 5517142"/>
              <a:gd name="connsiteY148" fmla="*/ 1135662 h 1476142"/>
              <a:gd name="connsiteX149" fmla="*/ 4363356 w 5517142"/>
              <a:gd name="connsiteY149" fmla="*/ 1135662 h 1476142"/>
              <a:gd name="connsiteX150" fmla="*/ 4363356 w 5517142"/>
              <a:gd name="connsiteY150" fmla="*/ 1079257 h 1476142"/>
              <a:gd name="connsiteX151" fmla="*/ 4302207 w 5517142"/>
              <a:gd name="connsiteY151" fmla="*/ 1119125 h 1476142"/>
              <a:gd name="connsiteX152" fmla="*/ 4159609 w 5517142"/>
              <a:gd name="connsiteY152" fmla="*/ 1151174 h 1476142"/>
              <a:gd name="connsiteX153" fmla="*/ 3967680 w 5517142"/>
              <a:gd name="connsiteY153" fmla="*/ 1099512 h 1476142"/>
              <a:gd name="connsiteX154" fmla="*/ 3836002 w 5517142"/>
              <a:gd name="connsiteY154" fmla="*/ 958756 h 1476142"/>
              <a:gd name="connsiteX155" fmla="*/ 3788213 w 5517142"/>
              <a:gd name="connsiteY155" fmla="*/ 755442 h 1476142"/>
              <a:gd name="connsiteX156" fmla="*/ 3836002 w 5517142"/>
              <a:gd name="connsiteY156" fmla="*/ 552127 h 1476142"/>
              <a:gd name="connsiteX157" fmla="*/ 3967680 w 5517142"/>
              <a:gd name="connsiteY157" fmla="*/ 411371 h 1476142"/>
              <a:gd name="connsiteX158" fmla="*/ 4159609 w 5517142"/>
              <a:gd name="connsiteY158" fmla="*/ 359710 h 1476142"/>
              <a:gd name="connsiteX159" fmla="*/ 4301436 w 5517142"/>
              <a:gd name="connsiteY159" fmla="*/ 389450 h 1476142"/>
              <a:gd name="connsiteX160" fmla="*/ 4358603 w 5517142"/>
              <a:gd name="connsiteY160" fmla="*/ 424319 h 14761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Lst>
            <a:rect l="l" t="t" r="r" b="b"/>
            <a:pathLst>
              <a:path w="5517142" h="1476142">
                <a:moveTo>
                  <a:pt x="4203416" y="575587"/>
                </a:moveTo>
                <a:cubicBezTo>
                  <a:pt x="4170015" y="575587"/>
                  <a:pt x="4140467" y="583407"/>
                  <a:pt x="4114903" y="599046"/>
                </a:cubicBezTo>
                <a:cubicBezTo>
                  <a:pt x="4089209" y="614686"/>
                  <a:pt x="4068912" y="636094"/>
                  <a:pt x="4053753" y="663143"/>
                </a:cubicBezTo>
                <a:cubicBezTo>
                  <a:pt x="4038594" y="690320"/>
                  <a:pt x="4031014" y="720958"/>
                  <a:pt x="4031014" y="755442"/>
                </a:cubicBezTo>
                <a:cubicBezTo>
                  <a:pt x="4031014" y="789926"/>
                  <a:pt x="4038337" y="820692"/>
                  <a:pt x="4052982" y="847741"/>
                </a:cubicBezTo>
                <a:cubicBezTo>
                  <a:pt x="4067627" y="874789"/>
                  <a:pt x="4088053" y="896198"/>
                  <a:pt x="4114132" y="911837"/>
                </a:cubicBezTo>
                <a:cubicBezTo>
                  <a:pt x="4140211" y="927477"/>
                  <a:pt x="4169501" y="935296"/>
                  <a:pt x="4201874" y="935296"/>
                </a:cubicBezTo>
                <a:cubicBezTo>
                  <a:pt x="4236303" y="935296"/>
                  <a:pt x="4266107" y="927733"/>
                  <a:pt x="4291158" y="912606"/>
                </a:cubicBezTo>
                <a:cubicBezTo>
                  <a:pt x="4316338" y="897480"/>
                  <a:pt x="4336122" y="876456"/>
                  <a:pt x="4350767" y="849279"/>
                </a:cubicBezTo>
                <a:cubicBezTo>
                  <a:pt x="4365412" y="822230"/>
                  <a:pt x="4372735" y="790823"/>
                  <a:pt x="4372735" y="755442"/>
                </a:cubicBezTo>
                <a:cubicBezTo>
                  <a:pt x="4372735" y="720060"/>
                  <a:pt x="4365669" y="688909"/>
                  <a:pt x="4351538" y="662373"/>
                </a:cubicBezTo>
                <a:cubicBezTo>
                  <a:pt x="4337406" y="635838"/>
                  <a:pt x="4317494" y="614686"/>
                  <a:pt x="4291929" y="599046"/>
                </a:cubicBezTo>
                <a:cubicBezTo>
                  <a:pt x="4266365" y="583407"/>
                  <a:pt x="4236817" y="575587"/>
                  <a:pt x="4203416" y="575587"/>
                </a:cubicBezTo>
                <a:close/>
                <a:moveTo>
                  <a:pt x="5122237" y="575586"/>
                </a:moveTo>
                <a:cubicBezTo>
                  <a:pt x="5088836" y="575586"/>
                  <a:pt x="5059289" y="583150"/>
                  <a:pt x="5033723" y="598276"/>
                </a:cubicBezTo>
                <a:cubicBezTo>
                  <a:pt x="5008030" y="613403"/>
                  <a:pt x="4987733" y="634555"/>
                  <a:pt x="4972574" y="661604"/>
                </a:cubicBezTo>
                <a:cubicBezTo>
                  <a:pt x="4957414" y="688781"/>
                  <a:pt x="4949835" y="720957"/>
                  <a:pt x="4949835" y="755441"/>
                </a:cubicBezTo>
                <a:cubicBezTo>
                  <a:pt x="4949835" y="789925"/>
                  <a:pt x="4957158" y="820691"/>
                  <a:pt x="4971803" y="847740"/>
                </a:cubicBezTo>
                <a:cubicBezTo>
                  <a:pt x="4986448" y="874789"/>
                  <a:pt x="5006874" y="896197"/>
                  <a:pt x="5032953" y="911836"/>
                </a:cubicBezTo>
                <a:cubicBezTo>
                  <a:pt x="5059031" y="927476"/>
                  <a:pt x="5088322" y="935296"/>
                  <a:pt x="5120695" y="935296"/>
                </a:cubicBezTo>
                <a:lnTo>
                  <a:pt x="5120695" y="935168"/>
                </a:lnTo>
                <a:cubicBezTo>
                  <a:pt x="5171953" y="935168"/>
                  <a:pt x="5213191" y="918246"/>
                  <a:pt x="5244537" y="884403"/>
                </a:cubicBezTo>
                <a:cubicBezTo>
                  <a:pt x="5275883" y="850560"/>
                  <a:pt x="5291555" y="807616"/>
                  <a:pt x="5291555" y="755441"/>
                </a:cubicBezTo>
                <a:cubicBezTo>
                  <a:pt x="5291555" y="720060"/>
                  <a:pt x="5284490" y="688781"/>
                  <a:pt x="5270359" y="661604"/>
                </a:cubicBezTo>
                <a:cubicBezTo>
                  <a:pt x="5256227" y="634555"/>
                  <a:pt x="5236315" y="613403"/>
                  <a:pt x="5210750" y="598276"/>
                </a:cubicBezTo>
                <a:cubicBezTo>
                  <a:pt x="5185185" y="583150"/>
                  <a:pt x="5155638" y="575586"/>
                  <a:pt x="5122237" y="575586"/>
                </a:cubicBezTo>
                <a:close/>
                <a:moveTo>
                  <a:pt x="1553815" y="569176"/>
                </a:moveTo>
                <a:cubicBezTo>
                  <a:pt x="1521442" y="569176"/>
                  <a:pt x="1492665" y="576483"/>
                  <a:pt x="1467614" y="591097"/>
                </a:cubicBezTo>
                <a:cubicBezTo>
                  <a:pt x="1442563" y="605711"/>
                  <a:pt x="1423293" y="625581"/>
                  <a:pt x="1409676" y="650579"/>
                </a:cubicBezTo>
                <a:cubicBezTo>
                  <a:pt x="1396059" y="675577"/>
                  <a:pt x="1389250" y="703779"/>
                  <a:pt x="1389250" y="735058"/>
                </a:cubicBezTo>
                <a:cubicBezTo>
                  <a:pt x="1389250" y="764158"/>
                  <a:pt x="1396059" y="791591"/>
                  <a:pt x="1409676" y="817102"/>
                </a:cubicBezTo>
                <a:cubicBezTo>
                  <a:pt x="1423165" y="842740"/>
                  <a:pt x="1442306" y="862739"/>
                  <a:pt x="1466843" y="877353"/>
                </a:cubicBezTo>
                <a:cubicBezTo>
                  <a:pt x="1491380" y="891967"/>
                  <a:pt x="1520414" y="899274"/>
                  <a:pt x="1553815" y="899274"/>
                </a:cubicBezTo>
                <a:cubicBezTo>
                  <a:pt x="1587216" y="899274"/>
                  <a:pt x="1616250" y="891967"/>
                  <a:pt x="1640787" y="877353"/>
                </a:cubicBezTo>
                <a:lnTo>
                  <a:pt x="1640787" y="877481"/>
                </a:lnTo>
                <a:cubicBezTo>
                  <a:pt x="1665324" y="862867"/>
                  <a:pt x="1684080" y="843253"/>
                  <a:pt x="1697183" y="818768"/>
                </a:cubicBezTo>
                <a:cubicBezTo>
                  <a:pt x="1710159" y="794283"/>
                  <a:pt x="1716710" y="766337"/>
                  <a:pt x="1716710" y="735058"/>
                </a:cubicBezTo>
                <a:cubicBezTo>
                  <a:pt x="1716710" y="703779"/>
                  <a:pt x="1710287" y="675577"/>
                  <a:pt x="1697183" y="650579"/>
                </a:cubicBezTo>
                <a:cubicBezTo>
                  <a:pt x="1684080" y="625453"/>
                  <a:pt x="1665324" y="605711"/>
                  <a:pt x="1640787" y="591097"/>
                </a:cubicBezTo>
                <a:cubicBezTo>
                  <a:pt x="1616250" y="576483"/>
                  <a:pt x="1586189" y="569176"/>
                  <a:pt x="1553815" y="569176"/>
                </a:cubicBezTo>
                <a:close/>
                <a:moveTo>
                  <a:pt x="2458504" y="541231"/>
                </a:moveTo>
                <a:cubicBezTo>
                  <a:pt x="2420992" y="541231"/>
                  <a:pt x="2388233" y="549820"/>
                  <a:pt x="2360613" y="566997"/>
                </a:cubicBezTo>
                <a:lnTo>
                  <a:pt x="2360485" y="566997"/>
                </a:lnTo>
                <a:cubicBezTo>
                  <a:pt x="2332864" y="584175"/>
                  <a:pt x="2311410" y="608404"/>
                  <a:pt x="2296251" y="639683"/>
                </a:cubicBezTo>
                <a:cubicBezTo>
                  <a:pt x="2291627" y="649297"/>
                  <a:pt x="2287901" y="659809"/>
                  <a:pt x="2284689" y="670706"/>
                </a:cubicBezTo>
                <a:lnTo>
                  <a:pt x="2616646" y="669808"/>
                </a:lnTo>
                <a:cubicBezTo>
                  <a:pt x="2613434" y="655194"/>
                  <a:pt x="2609452" y="641478"/>
                  <a:pt x="2604185" y="629556"/>
                </a:cubicBezTo>
                <a:cubicBezTo>
                  <a:pt x="2591595" y="600969"/>
                  <a:pt x="2573096" y="579048"/>
                  <a:pt x="2548559" y="563921"/>
                </a:cubicBezTo>
                <a:cubicBezTo>
                  <a:pt x="2524022" y="548794"/>
                  <a:pt x="2493961" y="541231"/>
                  <a:pt x="2458504" y="541231"/>
                </a:cubicBezTo>
                <a:close/>
                <a:moveTo>
                  <a:pt x="5072007" y="359709"/>
                </a:moveTo>
                <a:cubicBezTo>
                  <a:pt x="5123265" y="359709"/>
                  <a:pt x="5169512" y="369708"/>
                  <a:pt x="5210750" y="389450"/>
                </a:cubicBezTo>
                <a:cubicBezTo>
                  <a:pt x="5237857" y="402397"/>
                  <a:pt x="5261494" y="419062"/>
                  <a:pt x="5282049" y="438676"/>
                </a:cubicBezTo>
                <a:lnTo>
                  <a:pt x="5282049" y="375349"/>
                </a:lnTo>
                <a:lnTo>
                  <a:pt x="5517142" y="375349"/>
                </a:lnTo>
                <a:lnTo>
                  <a:pt x="5517142" y="1135405"/>
                </a:lnTo>
                <a:lnTo>
                  <a:pt x="5282049" y="1135405"/>
                </a:lnTo>
                <a:lnTo>
                  <a:pt x="5282049" y="1073744"/>
                </a:lnTo>
                <a:cubicBezTo>
                  <a:pt x="5261880" y="1092845"/>
                  <a:pt x="5238370" y="1108741"/>
                  <a:pt x="5211521" y="1121432"/>
                </a:cubicBezTo>
                <a:cubicBezTo>
                  <a:pt x="5169641" y="1141302"/>
                  <a:pt x="5123136" y="1151173"/>
                  <a:pt x="5072007" y="1151173"/>
                </a:cubicBezTo>
                <a:cubicBezTo>
                  <a:pt x="5001992" y="1151173"/>
                  <a:pt x="4939558" y="1133867"/>
                  <a:pt x="4884703" y="1099511"/>
                </a:cubicBezTo>
                <a:cubicBezTo>
                  <a:pt x="4829848" y="1065155"/>
                  <a:pt x="4786426" y="1018237"/>
                  <a:pt x="4754566" y="958755"/>
                </a:cubicBezTo>
                <a:cubicBezTo>
                  <a:pt x="4722707" y="899274"/>
                  <a:pt x="4706777" y="831588"/>
                  <a:pt x="4706777" y="755441"/>
                </a:cubicBezTo>
                <a:cubicBezTo>
                  <a:pt x="4706777" y="679294"/>
                  <a:pt x="4722707" y="611608"/>
                  <a:pt x="4754566" y="552127"/>
                </a:cubicBezTo>
                <a:cubicBezTo>
                  <a:pt x="4786426" y="492645"/>
                  <a:pt x="4829848" y="445727"/>
                  <a:pt x="4884703" y="411371"/>
                </a:cubicBezTo>
                <a:cubicBezTo>
                  <a:pt x="4939558" y="376887"/>
                  <a:pt x="5001992" y="359709"/>
                  <a:pt x="5072007" y="359709"/>
                </a:cubicBezTo>
                <a:close/>
                <a:moveTo>
                  <a:pt x="3400782" y="359709"/>
                </a:moveTo>
                <a:cubicBezTo>
                  <a:pt x="3457179" y="359709"/>
                  <a:pt x="3507024" y="373041"/>
                  <a:pt x="3550445" y="399577"/>
                </a:cubicBezTo>
                <a:lnTo>
                  <a:pt x="3550574" y="399705"/>
                </a:lnTo>
                <a:cubicBezTo>
                  <a:pt x="3593867" y="426241"/>
                  <a:pt x="3628167" y="461494"/>
                  <a:pt x="3653218" y="505208"/>
                </a:cubicBezTo>
                <a:cubicBezTo>
                  <a:pt x="3678269" y="548922"/>
                  <a:pt x="3690859" y="596866"/>
                  <a:pt x="3690859" y="649041"/>
                </a:cubicBezTo>
                <a:lnTo>
                  <a:pt x="3690859" y="1135405"/>
                </a:lnTo>
                <a:lnTo>
                  <a:pt x="3451013" y="1135405"/>
                </a:lnTo>
                <a:lnTo>
                  <a:pt x="3451013" y="702241"/>
                </a:lnTo>
                <a:cubicBezTo>
                  <a:pt x="3451013" y="662629"/>
                  <a:pt x="3438680" y="630581"/>
                  <a:pt x="3414142" y="606096"/>
                </a:cubicBezTo>
                <a:cubicBezTo>
                  <a:pt x="3389606" y="581611"/>
                  <a:pt x="3358517" y="569305"/>
                  <a:pt x="3320876" y="569305"/>
                </a:cubicBezTo>
                <a:cubicBezTo>
                  <a:pt x="3294669" y="569305"/>
                  <a:pt x="3271674" y="574817"/>
                  <a:pt x="3251890" y="585713"/>
                </a:cubicBezTo>
                <a:cubicBezTo>
                  <a:pt x="3231977" y="596610"/>
                  <a:pt x="3216304" y="612249"/>
                  <a:pt x="3204871" y="632632"/>
                </a:cubicBezTo>
                <a:cubicBezTo>
                  <a:pt x="3193437" y="653015"/>
                  <a:pt x="3187657" y="676218"/>
                  <a:pt x="3187657" y="702241"/>
                </a:cubicBezTo>
                <a:lnTo>
                  <a:pt x="3187657" y="1135405"/>
                </a:lnTo>
                <a:lnTo>
                  <a:pt x="2947810" y="1135405"/>
                </a:lnTo>
                <a:lnTo>
                  <a:pt x="2947810" y="375349"/>
                </a:lnTo>
                <a:lnTo>
                  <a:pt x="3187657" y="375349"/>
                </a:lnTo>
                <a:lnTo>
                  <a:pt x="3187657" y="435087"/>
                </a:lnTo>
                <a:cubicBezTo>
                  <a:pt x="3204229" y="420344"/>
                  <a:pt x="3222728" y="407397"/>
                  <a:pt x="3243282" y="396500"/>
                </a:cubicBezTo>
                <a:cubicBezTo>
                  <a:pt x="3289787" y="372016"/>
                  <a:pt x="3344385" y="359709"/>
                  <a:pt x="3400782" y="359709"/>
                </a:cubicBezTo>
                <a:close/>
                <a:moveTo>
                  <a:pt x="1508338" y="359709"/>
                </a:moveTo>
                <a:cubicBezTo>
                  <a:pt x="1560624" y="359709"/>
                  <a:pt x="1607386" y="369452"/>
                  <a:pt x="1648623" y="388681"/>
                </a:cubicBezTo>
                <a:lnTo>
                  <a:pt x="1707332" y="425776"/>
                </a:lnTo>
                <a:lnTo>
                  <a:pt x="1707332" y="425857"/>
                </a:lnTo>
                <a:lnTo>
                  <a:pt x="1707461" y="425857"/>
                </a:lnTo>
                <a:lnTo>
                  <a:pt x="1707332" y="425776"/>
                </a:lnTo>
                <a:lnTo>
                  <a:pt x="1707332" y="375349"/>
                </a:lnTo>
                <a:lnTo>
                  <a:pt x="1942426" y="375349"/>
                </a:lnTo>
                <a:lnTo>
                  <a:pt x="1942426" y="1089897"/>
                </a:lnTo>
                <a:cubicBezTo>
                  <a:pt x="1942426" y="1168094"/>
                  <a:pt x="1924183" y="1235909"/>
                  <a:pt x="1887571" y="1293211"/>
                </a:cubicBezTo>
                <a:cubicBezTo>
                  <a:pt x="1850958" y="1350513"/>
                  <a:pt x="1800856" y="1395381"/>
                  <a:pt x="1737136" y="1427685"/>
                </a:cubicBezTo>
                <a:cubicBezTo>
                  <a:pt x="1673417" y="1459990"/>
                  <a:pt x="1602889" y="1476142"/>
                  <a:pt x="1519258" y="1476142"/>
                </a:cubicBezTo>
                <a:cubicBezTo>
                  <a:pt x="1435626" y="1476142"/>
                  <a:pt x="1362272" y="1461913"/>
                  <a:pt x="1299066" y="1433198"/>
                </a:cubicBezTo>
                <a:cubicBezTo>
                  <a:pt x="1235861" y="1404482"/>
                  <a:pt x="1186016" y="1364102"/>
                  <a:pt x="1149403" y="1311927"/>
                </a:cubicBezTo>
                <a:lnTo>
                  <a:pt x="1296754" y="1164890"/>
                </a:lnTo>
                <a:cubicBezTo>
                  <a:pt x="1323989" y="1197194"/>
                  <a:pt x="1354564" y="1221679"/>
                  <a:pt x="1388479" y="1238344"/>
                </a:cubicBezTo>
                <a:cubicBezTo>
                  <a:pt x="1422394" y="1255009"/>
                  <a:pt x="1463503" y="1263342"/>
                  <a:pt x="1511550" y="1263342"/>
                </a:cubicBezTo>
                <a:cubicBezTo>
                  <a:pt x="1571158" y="1263342"/>
                  <a:pt x="1617920" y="1248728"/>
                  <a:pt x="1651835" y="1219500"/>
                </a:cubicBezTo>
                <a:cubicBezTo>
                  <a:pt x="1685750" y="1190272"/>
                  <a:pt x="1702708" y="1149122"/>
                  <a:pt x="1702708" y="1095922"/>
                </a:cubicBezTo>
                <a:lnTo>
                  <a:pt x="1702708" y="1047849"/>
                </a:lnTo>
                <a:cubicBezTo>
                  <a:pt x="1686264" y="1061053"/>
                  <a:pt x="1668022" y="1072334"/>
                  <a:pt x="1647852" y="1081949"/>
                </a:cubicBezTo>
                <a:cubicBezTo>
                  <a:pt x="1605972" y="1101819"/>
                  <a:pt x="1559468" y="1111689"/>
                  <a:pt x="1508338" y="1111689"/>
                </a:cubicBezTo>
                <a:cubicBezTo>
                  <a:pt x="1438324" y="1111689"/>
                  <a:pt x="1376146" y="1095024"/>
                  <a:pt x="1321805" y="1061694"/>
                </a:cubicBezTo>
                <a:cubicBezTo>
                  <a:pt x="1267464" y="1028364"/>
                  <a:pt x="1224684" y="982984"/>
                  <a:pt x="1193339" y="925681"/>
                </a:cubicBezTo>
                <a:cubicBezTo>
                  <a:pt x="1161993" y="868379"/>
                  <a:pt x="1146320" y="805693"/>
                  <a:pt x="1146320" y="734930"/>
                </a:cubicBezTo>
                <a:cubicBezTo>
                  <a:pt x="1146320" y="664168"/>
                  <a:pt x="1161993" y="600199"/>
                  <a:pt x="1193339" y="543410"/>
                </a:cubicBezTo>
                <a:cubicBezTo>
                  <a:pt x="1224684" y="486620"/>
                  <a:pt x="1267464" y="441753"/>
                  <a:pt x="1321805" y="408935"/>
                </a:cubicBezTo>
                <a:cubicBezTo>
                  <a:pt x="1376146" y="376118"/>
                  <a:pt x="1438324" y="359709"/>
                  <a:pt x="1508338" y="359709"/>
                </a:cubicBezTo>
                <a:close/>
                <a:moveTo>
                  <a:pt x="2457091" y="358171"/>
                </a:moveTo>
                <a:cubicBezTo>
                  <a:pt x="2532244" y="358171"/>
                  <a:pt x="2598661" y="374323"/>
                  <a:pt x="2656085" y="406628"/>
                </a:cubicBezTo>
                <a:lnTo>
                  <a:pt x="2655828" y="406756"/>
                </a:lnTo>
                <a:cubicBezTo>
                  <a:pt x="2713253" y="439061"/>
                  <a:pt x="2758473" y="483928"/>
                  <a:pt x="2791360" y="541231"/>
                </a:cubicBezTo>
                <a:cubicBezTo>
                  <a:pt x="2824248" y="598533"/>
                  <a:pt x="2840691" y="664296"/>
                  <a:pt x="2840691" y="738263"/>
                </a:cubicBezTo>
                <a:cubicBezTo>
                  <a:pt x="2840691" y="751852"/>
                  <a:pt x="2839921" y="766209"/>
                  <a:pt x="2838379" y="781336"/>
                </a:cubicBezTo>
                <a:cubicBezTo>
                  <a:pt x="2836837" y="796463"/>
                  <a:pt x="2833883" y="814025"/>
                  <a:pt x="2829772" y="833767"/>
                </a:cubicBezTo>
                <a:lnTo>
                  <a:pt x="2284304" y="835049"/>
                </a:lnTo>
                <a:cubicBezTo>
                  <a:pt x="2287901" y="846971"/>
                  <a:pt x="2292269" y="858380"/>
                  <a:pt x="2297664" y="868892"/>
                </a:cubicBezTo>
                <a:cubicBezTo>
                  <a:pt x="2313851" y="900684"/>
                  <a:pt x="2336847" y="925169"/>
                  <a:pt x="2366651" y="942347"/>
                </a:cubicBezTo>
                <a:cubicBezTo>
                  <a:pt x="2396455" y="959525"/>
                  <a:pt x="2431783" y="968113"/>
                  <a:pt x="2472507" y="968113"/>
                </a:cubicBezTo>
                <a:cubicBezTo>
                  <a:pt x="2510148" y="968113"/>
                  <a:pt x="2544063" y="961576"/>
                  <a:pt x="2574381" y="948500"/>
                </a:cubicBezTo>
                <a:cubicBezTo>
                  <a:pt x="2604699" y="935424"/>
                  <a:pt x="2631291" y="915811"/>
                  <a:pt x="2654287" y="889788"/>
                </a:cubicBezTo>
                <a:lnTo>
                  <a:pt x="2785965" y="1021185"/>
                </a:lnTo>
                <a:cubicBezTo>
                  <a:pt x="2748453" y="1065027"/>
                  <a:pt x="2702976" y="1097845"/>
                  <a:pt x="2649662" y="1119766"/>
                </a:cubicBezTo>
                <a:cubicBezTo>
                  <a:pt x="2596477" y="1141687"/>
                  <a:pt x="2537896" y="1152583"/>
                  <a:pt x="2474177" y="1152583"/>
                </a:cubicBezTo>
                <a:cubicBezTo>
                  <a:pt x="2391702" y="1152583"/>
                  <a:pt x="2318219" y="1135662"/>
                  <a:pt x="2253986" y="1101819"/>
                </a:cubicBezTo>
                <a:cubicBezTo>
                  <a:pt x="2189753" y="1067976"/>
                  <a:pt x="2139394" y="1020801"/>
                  <a:pt x="2102781" y="960294"/>
                </a:cubicBezTo>
                <a:cubicBezTo>
                  <a:pt x="2066168" y="899915"/>
                  <a:pt x="2047926" y="831588"/>
                  <a:pt x="2047926" y="755441"/>
                </a:cubicBezTo>
                <a:cubicBezTo>
                  <a:pt x="2047926" y="679295"/>
                  <a:pt x="2065911" y="611352"/>
                  <a:pt x="2102010" y="551358"/>
                </a:cubicBezTo>
                <a:cubicBezTo>
                  <a:pt x="2138109" y="491364"/>
                  <a:pt x="2186926" y="444189"/>
                  <a:pt x="2248590" y="409833"/>
                </a:cubicBezTo>
                <a:cubicBezTo>
                  <a:pt x="2310254" y="375349"/>
                  <a:pt x="2381938" y="358171"/>
                  <a:pt x="2457091" y="358171"/>
                </a:cubicBezTo>
                <a:close/>
                <a:moveTo>
                  <a:pt x="547395" y="341250"/>
                </a:moveTo>
                <a:lnTo>
                  <a:pt x="402613" y="735059"/>
                </a:lnTo>
                <a:lnTo>
                  <a:pt x="690121" y="735059"/>
                </a:lnTo>
                <a:close/>
                <a:moveTo>
                  <a:pt x="438841" y="31279"/>
                </a:moveTo>
                <a:lnTo>
                  <a:pt x="661344" y="31279"/>
                </a:lnTo>
                <a:lnTo>
                  <a:pt x="1095561" y="1135406"/>
                </a:lnTo>
                <a:lnTo>
                  <a:pt x="835416" y="1135406"/>
                </a:lnTo>
                <a:lnTo>
                  <a:pt x="762833" y="935168"/>
                </a:lnTo>
                <a:lnTo>
                  <a:pt x="329131" y="935168"/>
                </a:lnTo>
                <a:lnTo>
                  <a:pt x="255519" y="1135406"/>
                </a:lnTo>
                <a:lnTo>
                  <a:pt x="0" y="1135406"/>
                </a:lnTo>
                <a:close/>
                <a:moveTo>
                  <a:pt x="4358603" y="0"/>
                </a:moveTo>
                <a:lnTo>
                  <a:pt x="4598450" y="0"/>
                </a:lnTo>
                <a:lnTo>
                  <a:pt x="4598450" y="1135662"/>
                </a:lnTo>
                <a:lnTo>
                  <a:pt x="4363356" y="1135662"/>
                </a:lnTo>
                <a:lnTo>
                  <a:pt x="4363356" y="1079257"/>
                </a:lnTo>
                <a:cubicBezTo>
                  <a:pt x="4345114" y="1094512"/>
                  <a:pt x="4324817" y="1107844"/>
                  <a:pt x="4302207" y="1119125"/>
                </a:cubicBezTo>
                <a:cubicBezTo>
                  <a:pt x="4259427" y="1140534"/>
                  <a:pt x="4211895" y="1151174"/>
                  <a:pt x="4159609" y="1151174"/>
                </a:cubicBezTo>
                <a:cubicBezTo>
                  <a:pt x="4087539" y="1151174"/>
                  <a:pt x="4023563" y="1133867"/>
                  <a:pt x="3967680" y="1099512"/>
                </a:cubicBezTo>
                <a:cubicBezTo>
                  <a:pt x="3911798" y="1065156"/>
                  <a:pt x="3867862" y="1018237"/>
                  <a:pt x="3836002" y="958756"/>
                </a:cubicBezTo>
                <a:cubicBezTo>
                  <a:pt x="3804143" y="899274"/>
                  <a:pt x="3788213" y="831588"/>
                  <a:pt x="3788213" y="755442"/>
                </a:cubicBezTo>
                <a:cubicBezTo>
                  <a:pt x="3788213" y="679295"/>
                  <a:pt x="3804143" y="611609"/>
                  <a:pt x="3836002" y="552127"/>
                </a:cubicBezTo>
                <a:cubicBezTo>
                  <a:pt x="3867862" y="492646"/>
                  <a:pt x="3911798" y="445727"/>
                  <a:pt x="3967680" y="411371"/>
                </a:cubicBezTo>
                <a:cubicBezTo>
                  <a:pt x="4023563" y="376888"/>
                  <a:pt x="4087539" y="359710"/>
                  <a:pt x="4159609" y="359710"/>
                </a:cubicBezTo>
                <a:cubicBezTo>
                  <a:pt x="4211895" y="359710"/>
                  <a:pt x="4259170" y="369709"/>
                  <a:pt x="4301436" y="389450"/>
                </a:cubicBezTo>
                <a:cubicBezTo>
                  <a:pt x="4322247" y="399193"/>
                  <a:pt x="4341260" y="410859"/>
                  <a:pt x="4358603" y="424319"/>
                </a:cubicBezTo>
                <a:close/>
              </a:path>
            </a:pathLst>
          </a:custGeom>
          <a:solidFill>
            <a:schemeClr val="tx1"/>
          </a:solidFill>
          <a:ln w="12840" cap="flat">
            <a:noFill/>
            <a:prstDash val="solid"/>
            <a:miter/>
          </a:ln>
        </p:spPr>
        <p:txBody>
          <a:bodyPr rtlCol="0" anchor="ctr"/>
          <a:lstStyle/>
          <a:p>
            <a:endParaRPr lang="en-US"/>
          </a:p>
        </p:txBody>
      </p:sp>
      <p:sp>
        <p:nvSpPr>
          <p:cNvPr id="3" name="Slide Number Placeholder 5">
            <a:extLst>
              <a:ext uri="{FF2B5EF4-FFF2-40B4-BE49-F238E27FC236}">
                <a16:creationId xmlns:a16="http://schemas.microsoft.com/office/drawing/2014/main" id="{F9C1ED85-B1E7-CB9B-2233-2B69A3E7CF51}"/>
              </a:ext>
            </a:extLst>
          </p:cNvPr>
          <p:cNvSpPr txBox="1">
            <a:spLocks/>
          </p:cNvSpPr>
          <p:nvPr userDrawn="1"/>
        </p:nvSpPr>
        <p:spPr>
          <a:xfrm>
            <a:off x="9118378" y="6499230"/>
            <a:ext cx="2266709" cy="273040"/>
          </a:xfrm>
          <a:prstGeom prst="rect">
            <a:avLst/>
          </a:prstGeom>
        </p:spPr>
        <p:txBody>
          <a:bodyPr vert="horz" lIns="0" tIns="0" rIns="0" bIns="0" rtlCol="0" anchor="ctr"/>
          <a:lstStyle>
            <a:defPPr>
              <a:defRPr lang="en-US"/>
            </a:defPPr>
            <a:lvl1pPr marL="0" algn="r" defTabSz="914400" rtl="0" eaLnBrk="1" latinLnBrk="0" hangingPunct="1">
              <a:defRPr sz="800" kern="1200">
                <a:solidFill>
                  <a:schemeClr val="bg1"/>
                </a:solidFill>
                <a:latin typeface="Outfi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sz="600" b="0" i="0">
                <a:solidFill>
                  <a:schemeClr val="tx1"/>
                </a:solidFill>
                <a:latin typeface="Outfit Light" pitchFamily="2" charset="0"/>
              </a:rPr>
              <a:t>© Sovos 2025. Proprietary and Confidential</a:t>
            </a:r>
          </a:p>
        </p:txBody>
      </p:sp>
      <p:sp>
        <p:nvSpPr>
          <p:cNvPr id="20" name="Freeform 19">
            <a:extLst>
              <a:ext uri="{FF2B5EF4-FFF2-40B4-BE49-F238E27FC236}">
                <a16:creationId xmlns:a16="http://schemas.microsoft.com/office/drawing/2014/main" id="{52FAE88C-4100-547F-83B2-24C2B44874FE}"/>
              </a:ext>
            </a:extLst>
          </p:cNvPr>
          <p:cNvSpPr/>
          <p:nvPr userDrawn="1"/>
        </p:nvSpPr>
        <p:spPr>
          <a:xfrm rot="2078316">
            <a:off x="824662" y="5675257"/>
            <a:ext cx="497017" cy="929172"/>
          </a:xfrm>
          <a:custGeom>
            <a:avLst/>
            <a:gdLst>
              <a:gd name="connsiteX0" fmla="*/ 496960 w 497017"/>
              <a:gd name="connsiteY0" fmla="*/ 554989 h 929172"/>
              <a:gd name="connsiteX1" fmla="*/ 497017 w 497017"/>
              <a:gd name="connsiteY1" fmla="*/ 560030 h 929172"/>
              <a:gd name="connsiteX2" fmla="*/ 496253 w 497017"/>
              <a:gd name="connsiteY2" fmla="*/ 561983 h 929172"/>
              <a:gd name="connsiteX3" fmla="*/ 467309 w 497017"/>
              <a:gd name="connsiteY3" fmla="*/ 444583 h 929172"/>
              <a:gd name="connsiteX4" fmla="*/ 470293 w 497017"/>
              <a:gd name="connsiteY4" fmla="*/ 448901 h 929172"/>
              <a:gd name="connsiteX5" fmla="*/ 452400 w 497017"/>
              <a:gd name="connsiteY5" fmla="*/ 625852 h 929172"/>
              <a:gd name="connsiteX6" fmla="*/ 452895 w 497017"/>
              <a:gd name="connsiteY6" fmla="*/ 635617 h 929172"/>
              <a:gd name="connsiteX7" fmla="*/ 449645 w 497017"/>
              <a:gd name="connsiteY7" fmla="*/ 638989 h 929172"/>
              <a:gd name="connsiteX8" fmla="*/ 448979 w 497017"/>
              <a:gd name="connsiteY8" fmla="*/ 625852 h 929172"/>
              <a:gd name="connsiteX9" fmla="*/ 436391 w 497017"/>
              <a:gd name="connsiteY9" fmla="*/ 399829 h 929172"/>
              <a:gd name="connsiteX10" fmla="*/ 438967 w 497017"/>
              <a:gd name="connsiteY10" fmla="*/ 403558 h 929172"/>
              <a:gd name="connsiteX11" fmla="*/ 430899 w 497017"/>
              <a:gd name="connsiteY11" fmla="*/ 434856 h 929172"/>
              <a:gd name="connsiteX12" fmla="*/ 411584 w 497017"/>
              <a:gd name="connsiteY12" fmla="*/ 625852 h 929172"/>
              <a:gd name="connsiteX13" fmla="*/ 413701 w 497017"/>
              <a:gd name="connsiteY13" fmla="*/ 667637 h 929172"/>
              <a:gd name="connsiteX14" fmla="*/ 410395 w 497017"/>
              <a:gd name="connsiteY14" fmla="*/ 669921 h 929172"/>
              <a:gd name="connsiteX15" fmla="*/ 408163 w 497017"/>
              <a:gd name="connsiteY15" fmla="*/ 625852 h 929172"/>
              <a:gd name="connsiteX16" fmla="*/ 427546 w 497017"/>
              <a:gd name="connsiteY16" fmla="*/ 434151 h 929172"/>
              <a:gd name="connsiteX17" fmla="*/ 405731 w 497017"/>
              <a:gd name="connsiteY17" fmla="*/ 355449 h 929172"/>
              <a:gd name="connsiteX18" fmla="*/ 408299 w 497017"/>
              <a:gd name="connsiteY18" fmla="*/ 359165 h 929172"/>
              <a:gd name="connsiteX19" fmla="*/ 390911 w 497017"/>
              <a:gd name="connsiteY19" fmla="*/ 426628 h 929172"/>
              <a:gd name="connsiteX20" fmla="*/ 370767 w 497017"/>
              <a:gd name="connsiteY20" fmla="*/ 625851 h 929172"/>
              <a:gd name="connsiteX21" fmla="*/ 374264 w 497017"/>
              <a:gd name="connsiteY21" fmla="*/ 694882 h 929172"/>
              <a:gd name="connsiteX22" fmla="*/ 370959 w 497017"/>
              <a:gd name="connsiteY22" fmla="*/ 697165 h 929172"/>
              <a:gd name="connsiteX23" fmla="*/ 367346 w 497017"/>
              <a:gd name="connsiteY23" fmla="*/ 625851 h 929172"/>
              <a:gd name="connsiteX24" fmla="*/ 387561 w 497017"/>
              <a:gd name="connsiteY24" fmla="*/ 425946 h 929172"/>
              <a:gd name="connsiteX25" fmla="*/ 375607 w 497017"/>
              <a:gd name="connsiteY25" fmla="*/ 311845 h 929172"/>
              <a:gd name="connsiteX26" fmla="*/ 377982 w 497017"/>
              <a:gd name="connsiteY26" fmla="*/ 315282 h 929172"/>
              <a:gd name="connsiteX27" fmla="*/ 376358 w 497017"/>
              <a:gd name="connsiteY27" fmla="*/ 319710 h 929172"/>
              <a:gd name="connsiteX28" fmla="*/ 329951 w 497017"/>
              <a:gd name="connsiteY28" fmla="*/ 625852 h 929172"/>
              <a:gd name="connsiteX29" fmla="*/ 334829 w 497017"/>
              <a:gd name="connsiteY29" fmla="*/ 722126 h 929172"/>
              <a:gd name="connsiteX30" fmla="*/ 331523 w 497017"/>
              <a:gd name="connsiteY30" fmla="*/ 724410 h 929172"/>
              <a:gd name="connsiteX31" fmla="*/ 326530 w 497017"/>
              <a:gd name="connsiteY31" fmla="*/ 625852 h 929172"/>
              <a:gd name="connsiteX32" fmla="*/ 373093 w 497017"/>
              <a:gd name="connsiteY32" fmla="*/ 318701 h 929172"/>
              <a:gd name="connsiteX33" fmla="*/ 347247 w 497017"/>
              <a:gd name="connsiteY33" fmla="*/ 270793 h 929172"/>
              <a:gd name="connsiteX34" fmla="*/ 349621 w 497017"/>
              <a:gd name="connsiteY34" fmla="*/ 274230 h 929172"/>
              <a:gd name="connsiteX35" fmla="*/ 337384 w 497017"/>
              <a:gd name="connsiteY35" fmla="*/ 307600 h 929172"/>
              <a:gd name="connsiteX36" fmla="*/ 289135 w 497017"/>
              <a:gd name="connsiteY36" fmla="*/ 625852 h 929172"/>
              <a:gd name="connsiteX37" fmla="*/ 294677 w 497017"/>
              <a:gd name="connsiteY37" fmla="*/ 735242 h 929172"/>
              <a:gd name="connsiteX38" fmla="*/ 296701 w 497017"/>
              <a:gd name="connsiteY38" fmla="*/ 748467 h 929172"/>
              <a:gd name="connsiteX39" fmla="*/ 293576 w 497017"/>
              <a:gd name="connsiteY39" fmla="*/ 750626 h 929172"/>
              <a:gd name="connsiteX40" fmla="*/ 291274 w 497017"/>
              <a:gd name="connsiteY40" fmla="*/ 735587 h 929172"/>
              <a:gd name="connsiteX41" fmla="*/ 285714 w 497017"/>
              <a:gd name="connsiteY41" fmla="*/ 625852 h 929172"/>
              <a:gd name="connsiteX42" fmla="*/ 334119 w 497017"/>
              <a:gd name="connsiteY42" fmla="*/ 306592 h 929172"/>
              <a:gd name="connsiteX43" fmla="*/ 318872 w 497017"/>
              <a:gd name="connsiteY43" fmla="*/ 229721 h 929172"/>
              <a:gd name="connsiteX44" fmla="*/ 321247 w 497017"/>
              <a:gd name="connsiteY44" fmla="*/ 233158 h 929172"/>
              <a:gd name="connsiteX45" fmla="*/ 298401 w 497017"/>
              <a:gd name="connsiteY45" fmla="*/ 295461 h 929172"/>
              <a:gd name="connsiteX46" fmla="*/ 248318 w 497017"/>
              <a:gd name="connsiteY46" fmla="*/ 625851 h 929172"/>
              <a:gd name="connsiteX47" fmla="*/ 254071 w 497017"/>
              <a:gd name="connsiteY47" fmla="*/ 739414 h 929172"/>
              <a:gd name="connsiteX48" fmla="*/ 259401 w 497017"/>
              <a:gd name="connsiteY48" fmla="*/ 774235 h 929172"/>
              <a:gd name="connsiteX49" fmla="*/ 256274 w 497017"/>
              <a:gd name="connsiteY49" fmla="*/ 776396 h 929172"/>
              <a:gd name="connsiteX50" fmla="*/ 250667 w 497017"/>
              <a:gd name="connsiteY50" fmla="*/ 739760 h 929172"/>
              <a:gd name="connsiteX51" fmla="*/ 244897 w 497017"/>
              <a:gd name="connsiteY51" fmla="*/ 625851 h 929172"/>
              <a:gd name="connsiteX52" fmla="*/ 295136 w 497017"/>
              <a:gd name="connsiteY52" fmla="*/ 294452 h 929172"/>
              <a:gd name="connsiteX53" fmla="*/ 290513 w 497017"/>
              <a:gd name="connsiteY53" fmla="*/ 188671 h 929172"/>
              <a:gd name="connsiteX54" fmla="*/ 292887 w 497017"/>
              <a:gd name="connsiteY54" fmla="*/ 192107 h 929172"/>
              <a:gd name="connsiteX55" fmla="*/ 259427 w 497017"/>
              <a:gd name="connsiteY55" fmla="*/ 283351 h 929172"/>
              <a:gd name="connsiteX56" fmla="*/ 207502 w 497017"/>
              <a:gd name="connsiteY56" fmla="*/ 625852 h 929172"/>
              <a:gd name="connsiteX57" fmla="*/ 213466 w 497017"/>
              <a:gd name="connsiteY57" fmla="*/ 743576 h 929172"/>
              <a:gd name="connsiteX58" fmla="*/ 222102 w 497017"/>
              <a:gd name="connsiteY58" fmla="*/ 800003 h 929172"/>
              <a:gd name="connsiteX59" fmla="*/ 218977 w 497017"/>
              <a:gd name="connsiteY59" fmla="*/ 802162 h 929172"/>
              <a:gd name="connsiteX60" fmla="*/ 210063 w 497017"/>
              <a:gd name="connsiteY60" fmla="*/ 743922 h 929172"/>
              <a:gd name="connsiteX61" fmla="*/ 204081 w 497017"/>
              <a:gd name="connsiteY61" fmla="*/ 625852 h 929172"/>
              <a:gd name="connsiteX62" fmla="*/ 256161 w 497017"/>
              <a:gd name="connsiteY62" fmla="*/ 282343 h 929172"/>
              <a:gd name="connsiteX63" fmla="*/ 263001 w 497017"/>
              <a:gd name="connsiteY63" fmla="*/ 148848 h 929172"/>
              <a:gd name="connsiteX64" fmla="*/ 265247 w 497017"/>
              <a:gd name="connsiteY64" fmla="*/ 152098 h 929172"/>
              <a:gd name="connsiteX65" fmla="*/ 260657 w 497017"/>
              <a:gd name="connsiteY65" fmla="*/ 161611 h 929172"/>
              <a:gd name="connsiteX66" fmla="*/ 166686 w 497017"/>
              <a:gd name="connsiteY66" fmla="*/ 625852 h 929172"/>
              <a:gd name="connsiteX67" fmla="*/ 172862 w 497017"/>
              <a:gd name="connsiteY67" fmla="*/ 747737 h 929172"/>
              <a:gd name="connsiteX68" fmla="*/ 184806 w 497017"/>
              <a:gd name="connsiteY68" fmla="*/ 825769 h 929172"/>
              <a:gd name="connsiteX69" fmla="*/ 181676 w 497017"/>
              <a:gd name="connsiteY69" fmla="*/ 827932 h 929172"/>
              <a:gd name="connsiteX70" fmla="*/ 169458 w 497017"/>
              <a:gd name="connsiteY70" fmla="*/ 748096 h 929172"/>
              <a:gd name="connsiteX71" fmla="*/ 163265 w 497017"/>
              <a:gd name="connsiteY71" fmla="*/ 625852 h 929172"/>
              <a:gd name="connsiteX72" fmla="*/ 257497 w 497017"/>
              <a:gd name="connsiteY72" fmla="*/ 160257 h 929172"/>
              <a:gd name="connsiteX73" fmla="*/ 236358 w 497017"/>
              <a:gd name="connsiteY73" fmla="*/ 110283 h 929172"/>
              <a:gd name="connsiteX74" fmla="*/ 238588 w 497017"/>
              <a:gd name="connsiteY74" fmla="*/ 113509 h 929172"/>
              <a:gd name="connsiteX75" fmla="*/ 223047 w 497017"/>
              <a:gd name="connsiteY75" fmla="*/ 145722 h 929172"/>
              <a:gd name="connsiteX76" fmla="*/ 125869 w 497017"/>
              <a:gd name="connsiteY76" fmla="*/ 625851 h 929172"/>
              <a:gd name="connsiteX77" fmla="*/ 132255 w 497017"/>
              <a:gd name="connsiteY77" fmla="*/ 751910 h 929172"/>
              <a:gd name="connsiteX78" fmla="*/ 147503 w 497017"/>
              <a:gd name="connsiteY78" fmla="*/ 851540 h 929172"/>
              <a:gd name="connsiteX79" fmla="*/ 144379 w 497017"/>
              <a:gd name="connsiteY79" fmla="*/ 853698 h 929172"/>
              <a:gd name="connsiteX80" fmla="*/ 128852 w 497017"/>
              <a:gd name="connsiteY80" fmla="*/ 752256 h 929172"/>
              <a:gd name="connsiteX81" fmla="*/ 122448 w 497017"/>
              <a:gd name="connsiteY81" fmla="*/ 625851 h 929172"/>
              <a:gd name="connsiteX82" fmla="*/ 219898 w 497017"/>
              <a:gd name="connsiteY82" fmla="*/ 144400 h 929172"/>
              <a:gd name="connsiteX83" fmla="*/ 209700 w 497017"/>
              <a:gd name="connsiteY83" fmla="*/ 71694 h 929172"/>
              <a:gd name="connsiteX84" fmla="*/ 211946 w 497017"/>
              <a:gd name="connsiteY84" fmla="*/ 74946 h 929172"/>
              <a:gd name="connsiteX85" fmla="*/ 185449 w 497017"/>
              <a:gd name="connsiteY85" fmla="*/ 129866 h 929172"/>
              <a:gd name="connsiteX86" fmla="*/ 85053 w 497017"/>
              <a:gd name="connsiteY86" fmla="*/ 625852 h 929172"/>
              <a:gd name="connsiteX87" fmla="*/ 91651 w 497017"/>
              <a:gd name="connsiteY87" fmla="*/ 756072 h 929172"/>
              <a:gd name="connsiteX88" fmla="*/ 110207 w 497017"/>
              <a:gd name="connsiteY88" fmla="*/ 877306 h 929172"/>
              <a:gd name="connsiteX89" fmla="*/ 107077 w 497017"/>
              <a:gd name="connsiteY89" fmla="*/ 879468 h 929172"/>
              <a:gd name="connsiteX90" fmla="*/ 88247 w 497017"/>
              <a:gd name="connsiteY90" fmla="*/ 756431 h 929172"/>
              <a:gd name="connsiteX91" fmla="*/ 81632 w 497017"/>
              <a:gd name="connsiteY91" fmla="*/ 625852 h 929172"/>
              <a:gd name="connsiteX92" fmla="*/ 182289 w 497017"/>
              <a:gd name="connsiteY92" fmla="*/ 128512 h 929172"/>
              <a:gd name="connsiteX93" fmla="*/ 183058 w 497017"/>
              <a:gd name="connsiteY93" fmla="*/ 33131 h 929172"/>
              <a:gd name="connsiteX94" fmla="*/ 185287 w 497017"/>
              <a:gd name="connsiteY94" fmla="*/ 36357 h 929172"/>
              <a:gd name="connsiteX95" fmla="*/ 147840 w 497017"/>
              <a:gd name="connsiteY95" fmla="*/ 113977 h 929172"/>
              <a:gd name="connsiteX96" fmla="*/ 44237 w 497017"/>
              <a:gd name="connsiteY96" fmla="*/ 625852 h 929172"/>
              <a:gd name="connsiteX97" fmla="*/ 71026 w 497017"/>
              <a:gd name="connsiteY97" fmla="*/ 890800 h 929172"/>
              <a:gd name="connsiteX98" fmla="*/ 73996 w 497017"/>
              <a:gd name="connsiteY98" fmla="*/ 902322 h 929172"/>
              <a:gd name="connsiteX99" fmla="*/ 71003 w 497017"/>
              <a:gd name="connsiteY99" fmla="*/ 904390 h 929172"/>
              <a:gd name="connsiteX100" fmla="*/ 67676 w 497017"/>
              <a:gd name="connsiteY100" fmla="*/ 891483 h 929172"/>
              <a:gd name="connsiteX101" fmla="*/ 40816 w 497017"/>
              <a:gd name="connsiteY101" fmla="*/ 625852 h 929172"/>
              <a:gd name="connsiteX102" fmla="*/ 144691 w 497017"/>
              <a:gd name="connsiteY102" fmla="*/ 112656 h 929172"/>
              <a:gd name="connsiteX103" fmla="*/ 153297 w 497017"/>
              <a:gd name="connsiteY103" fmla="*/ 0 h 929172"/>
              <a:gd name="connsiteX104" fmla="*/ 155380 w 497017"/>
              <a:gd name="connsiteY104" fmla="*/ 2008 h 929172"/>
              <a:gd name="connsiteX105" fmla="*/ 106055 w 497017"/>
              <a:gd name="connsiteY105" fmla="*/ 106230 h 929172"/>
              <a:gd name="connsiteX106" fmla="*/ 3421 w 497017"/>
              <a:gd name="connsiteY106" fmla="*/ 625852 h 929172"/>
              <a:gd name="connsiteX107" fmla="*/ 29487 w 497017"/>
              <a:gd name="connsiteY107" fmla="*/ 892682 h 929172"/>
              <a:gd name="connsiteX108" fmla="*/ 38095 w 497017"/>
              <a:gd name="connsiteY108" fmla="*/ 927124 h 929172"/>
              <a:gd name="connsiteX109" fmla="*/ 35131 w 497017"/>
              <a:gd name="connsiteY109" fmla="*/ 929172 h 929172"/>
              <a:gd name="connsiteX110" fmla="*/ 27641 w 497017"/>
              <a:gd name="connsiteY110" fmla="*/ 900045 h 929172"/>
              <a:gd name="connsiteX111" fmla="*/ 0 w 497017"/>
              <a:gd name="connsiteY111" fmla="*/ 625852 h 929172"/>
              <a:gd name="connsiteX112" fmla="*/ 106918 w 497017"/>
              <a:gd name="connsiteY112" fmla="*/ 96275 h 9291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Lst>
            <a:rect l="l" t="t" r="r" b="b"/>
            <a:pathLst>
              <a:path w="497017" h="929172">
                <a:moveTo>
                  <a:pt x="496960" y="554989"/>
                </a:moveTo>
                <a:lnTo>
                  <a:pt x="497017" y="560030"/>
                </a:lnTo>
                <a:lnTo>
                  <a:pt x="496253" y="561983"/>
                </a:lnTo>
                <a:close/>
                <a:moveTo>
                  <a:pt x="467309" y="444583"/>
                </a:moveTo>
                <a:lnTo>
                  <a:pt x="470293" y="448901"/>
                </a:lnTo>
                <a:lnTo>
                  <a:pt x="452400" y="625852"/>
                </a:lnTo>
                <a:lnTo>
                  <a:pt x="452895" y="635617"/>
                </a:lnTo>
                <a:lnTo>
                  <a:pt x="449645" y="638989"/>
                </a:lnTo>
                <a:lnTo>
                  <a:pt x="448979" y="625852"/>
                </a:lnTo>
                <a:close/>
                <a:moveTo>
                  <a:pt x="436391" y="399829"/>
                </a:moveTo>
                <a:lnTo>
                  <a:pt x="438967" y="403558"/>
                </a:lnTo>
                <a:lnTo>
                  <a:pt x="430899" y="434856"/>
                </a:lnTo>
                <a:cubicBezTo>
                  <a:pt x="418236" y="496571"/>
                  <a:pt x="411584" y="560450"/>
                  <a:pt x="411584" y="625852"/>
                </a:cubicBezTo>
                <a:lnTo>
                  <a:pt x="413701" y="667637"/>
                </a:lnTo>
                <a:lnTo>
                  <a:pt x="410395" y="669921"/>
                </a:lnTo>
                <a:lnTo>
                  <a:pt x="408163" y="625852"/>
                </a:lnTo>
                <a:cubicBezTo>
                  <a:pt x="408163" y="560207"/>
                  <a:pt x="414838" y="496092"/>
                  <a:pt x="427546" y="434151"/>
                </a:cubicBezTo>
                <a:close/>
                <a:moveTo>
                  <a:pt x="405731" y="355449"/>
                </a:moveTo>
                <a:lnTo>
                  <a:pt x="408299" y="359165"/>
                </a:lnTo>
                <a:lnTo>
                  <a:pt x="390911" y="426628"/>
                </a:lnTo>
                <a:cubicBezTo>
                  <a:pt x="377705" y="491000"/>
                  <a:pt x="370767" y="557631"/>
                  <a:pt x="370767" y="625851"/>
                </a:cubicBezTo>
                <a:lnTo>
                  <a:pt x="374264" y="694882"/>
                </a:lnTo>
                <a:lnTo>
                  <a:pt x="370959" y="697165"/>
                </a:lnTo>
                <a:lnTo>
                  <a:pt x="367346" y="625851"/>
                </a:lnTo>
                <a:cubicBezTo>
                  <a:pt x="367346" y="557397"/>
                  <a:pt x="374308" y="490539"/>
                  <a:pt x="387561" y="425946"/>
                </a:cubicBezTo>
                <a:close/>
                <a:moveTo>
                  <a:pt x="375607" y="311845"/>
                </a:moveTo>
                <a:lnTo>
                  <a:pt x="377982" y="315282"/>
                </a:lnTo>
                <a:lnTo>
                  <a:pt x="376358" y="319710"/>
                </a:lnTo>
                <a:cubicBezTo>
                  <a:pt x="346203" y="416464"/>
                  <a:pt x="329951" y="519294"/>
                  <a:pt x="329951" y="625852"/>
                </a:cubicBezTo>
                <a:lnTo>
                  <a:pt x="334829" y="722126"/>
                </a:lnTo>
                <a:lnTo>
                  <a:pt x="331523" y="724410"/>
                </a:lnTo>
                <a:lnTo>
                  <a:pt x="326530" y="625852"/>
                </a:lnTo>
                <a:cubicBezTo>
                  <a:pt x="326530" y="518944"/>
                  <a:pt x="342836" y="415775"/>
                  <a:pt x="373093" y="318701"/>
                </a:cubicBezTo>
                <a:close/>
                <a:moveTo>
                  <a:pt x="347247" y="270793"/>
                </a:moveTo>
                <a:lnTo>
                  <a:pt x="349621" y="274230"/>
                </a:lnTo>
                <a:lnTo>
                  <a:pt x="337384" y="307600"/>
                </a:lnTo>
                <a:cubicBezTo>
                  <a:pt x="306032" y="408183"/>
                  <a:pt x="289135" y="515081"/>
                  <a:pt x="289135" y="625852"/>
                </a:cubicBezTo>
                <a:cubicBezTo>
                  <a:pt x="289135" y="662776"/>
                  <a:pt x="291012" y="699269"/>
                  <a:pt x="294677" y="735242"/>
                </a:cubicBezTo>
                <a:lnTo>
                  <a:pt x="296701" y="748467"/>
                </a:lnTo>
                <a:lnTo>
                  <a:pt x="293576" y="750626"/>
                </a:lnTo>
                <a:lnTo>
                  <a:pt x="291274" y="735587"/>
                </a:lnTo>
                <a:cubicBezTo>
                  <a:pt x="287598" y="699501"/>
                  <a:pt x="285714" y="662892"/>
                  <a:pt x="285714" y="625852"/>
                </a:cubicBezTo>
                <a:cubicBezTo>
                  <a:pt x="285714" y="514731"/>
                  <a:pt x="302666" y="407494"/>
                  <a:pt x="334119" y="306592"/>
                </a:cubicBezTo>
                <a:close/>
                <a:moveTo>
                  <a:pt x="318872" y="229721"/>
                </a:moveTo>
                <a:lnTo>
                  <a:pt x="321247" y="233158"/>
                </a:lnTo>
                <a:lnTo>
                  <a:pt x="298401" y="295461"/>
                </a:lnTo>
                <a:cubicBezTo>
                  <a:pt x="265857" y="399878"/>
                  <a:pt x="248318" y="510853"/>
                  <a:pt x="248318" y="625851"/>
                </a:cubicBezTo>
                <a:cubicBezTo>
                  <a:pt x="248318" y="664184"/>
                  <a:pt x="250267" y="702069"/>
                  <a:pt x="254071" y="739414"/>
                </a:cubicBezTo>
                <a:lnTo>
                  <a:pt x="259401" y="774235"/>
                </a:lnTo>
                <a:lnTo>
                  <a:pt x="256274" y="776396"/>
                </a:lnTo>
                <a:lnTo>
                  <a:pt x="250667" y="739760"/>
                </a:lnTo>
                <a:cubicBezTo>
                  <a:pt x="246852" y="702301"/>
                  <a:pt x="244897" y="664300"/>
                  <a:pt x="244897" y="625851"/>
                </a:cubicBezTo>
                <a:cubicBezTo>
                  <a:pt x="244897" y="510503"/>
                  <a:pt x="262491" y="399189"/>
                  <a:pt x="295136" y="294452"/>
                </a:cubicBezTo>
                <a:close/>
                <a:moveTo>
                  <a:pt x="290513" y="188671"/>
                </a:moveTo>
                <a:lnTo>
                  <a:pt x="292887" y="192107"/>
                </a:lnTo>
                <a:lnTo>
                  <a:pt x="259427" y="283351"/>
                </a:lnTo>
                <a:cubicBezTo>
                  <a:pt x="225686" y="391598"/>
                  <a:pt x="207502" y="506641"/>
                  <a:pt x="207502" y="625852"/>
                </a:cubicBezTo>
                <a:cubicBezTo>
                  <a:pt x="207502" y="665589"/>
                  <a:pt x="209523" y="704863"/>
                  <a:pt x="213466" y="743576"/>
                </a:cubicBezTo>
                <a:lnTo>
                  <a:pt x="222102" y="800003"/>
                </a:lnTo>
                <a:lnTo>
                  <a:pt x="218977" y="802162"/>
                </a:lnTo>
                <a:lnTo>
                  <a:pt x="210063" y="743922"/>
                </a:lnTo>
                <a:cubicBezTo>
                  <a:pt x="206108" y="705095"/>
                  <a:pt x="204081" y="665706"/>
                  <a:pt x="204081" y="625852"/>
                </a:cubicBezTo>
                <a:cubicBezTo>
                  <a:pt x="204081" y="506291"/>
                  <a:pt x="222320" y="390910"/>
                  <a:pt x="256161" y="282343"/>
                </a:cubicBezTo>
                <a:close/>
                <a:moveTo>
                  <a:pt x="263001" y="148848"/>
                </a:moveTo>
                <a:lnTo>
                  <a:pt x="265247" y="152098"/>
                </a:lnTo>
                <a:lnTo>
                  <a:pt x="260657" y="161611"/>
                </a:lnTo>
                <a:cubicBezTo>
                  <a:pt x="200160" y="304390"/>
                  <a:pt x="166686" y="461287"/>
                  <a:pt x="166686" y="625852"/>
                </a:cubicBezTo>
                <a:cubicBezTo>
                  <a:pt x="166686" y="666993"/>
                  <a:pt x="168778" y="707655"/>
                  <a:pt x="172862" y="747737"/>
                </a:cubicBezTo>
                <a:lnTo>
                  <a:pt x="184806" y="825769"/>
                </a:lnTo>
                <a:lnTo>
                  <a:pt x="181676" y="827932"/>
                </a:lnTo>
                <a:lnTo>
                  <a:pt x="169458" y="748096"/>
                </a:lnTo>
                <a:cubicBezTo>
                  <a:pt x="165363" y="707897"/>
                  <a:pt x="163265" y="667115"/>
                  <a:pt x="163265" y="625852"/>
                </a:cubicBezTo>
                <a:cubicBezTo>
                  <a:pt x="163265" y="460801"/>
                  <a:pt x="196832" y="303447"/>
                  <a:pt x="257497" y="160257"/>
                </a:cubicBezTo>
                <a:close/>
                <a:moveTo>
                  <a:pt x="236358" y="110283"/>
                </a:moveTo>
                <a:lnTo>
                  <a:pt x="238588" y="113509"/>
                </a:lnTo>
                <a:lnTo>
                  <a:pt x="223047" y="145722"/>
                </a:lnTo>
                <a:cubicBezTo>
                  <a:pt x="160485" y="293383"/>
                  <a:pt x="125869" y="455650"/>
                  <a:pt x="125869" y="625851"/>
                </a:cubicBezTo>
                <a:cubicBezTo>
                  <a:pt x="125869" y="668401"/>
                  <a:pt x="128033" y="710456"/>
                  <a:pt x="132255" y="751910"/>
                </a:cubicBezTo>
                <a:lnTo>
                  <a:pt x="147503" y="851540"/>
                </a:lnTo>
                <a:lnTo>
                  <a:pt x="144379" y="853698"/>
                </a:lnTo>
                <a:lnTo>
                  <a:pt x="128852" y="752256"/>
                </a:lnTo>
                <a:cubicBezTo>
                  <a:pt x="124618" y="710688"/>
                  <a:pt x="122448" y="668518"/>
                  <a:pt x="122448" y="625851"/>
                </a:cubicBezTo>
                <a:cubicBezTo>
                  <a:pt x="122448" y="455183"/>
                  <a:pt x="157161" y="292470"/>
                  <a:pt x="219898" y="144400"/>
                </a:cubicBezTo>
                <a:close/>
                <a:moveTo>
                  <a:pt x="209700" y="71694"/>
                </a:moveTo>
                <a:lnTo>
                  <a:pt x="211946" y="74946"/>
                </a:lnTo>
                <a:lnTo>
                  <a:pt x="185449" y="129866"/>
                </a:lnTo>
                <a:cubicBezTo>
                  <a:pt x="120816" y="282408"/>
                  <a:pt x="85053" y="450034"/>
                  <a:pt x="85053" y="625852"/>
                </a:cubicBezTo>
                <a:cubicBezTo>
                  <a:pt x="85053" y="669807"/>
                  <a:pt x="87288" y="713249"/>
                  <a:pt x="91651" y="756072"/>
                </a:cubicBezTo>
                <a:lnTo>
                  <a:pt x="110207" y="877306"/>
                </a:lnTo>
                <a:lnTo>
                  <a:pt x="107077" y="879468"/>
                </a:lnTo>
                <a:lnTo>
                  <a:pt x="88247" y="756431"/>
                </a:lnTo>
                <a:cubicBezTo>
                  <a:pt x="83873" y="713490"/>
                  <a:pt x="81632" y="669928"/>
                  <a:pt x="81632" y="625852"/>
                </a:cubicBezTo>
                <a:cubicBezTo>
                  <a:pt x="81632" y="449548"/>
                  <a:pt x="117487" y="281465"/>
                  <a:pt x="182289" y="128512"/>
                </a:cubicBezTo>
                <a:close/>
                <a:moveTo>
                  <a:pt x="183058" y="33131"/>
                </a:moveTo>
                <a:lnTo>
                  <a:pt x="185287" y="36357"/>
                </a:lnTo>
                <a:lnTo>
                  <a:pt x="147840" y="113977"/>
                </a:lnTo>
                <a:cubicBezTo>
                  <a:pt x="81142" y="271402"/>
                  <a:pt x="44237" y="444397"/>
                  <a:pt x="44237" y="625852"/>
                </a:cubicBezTo>
                <a:cubicBezTo>
                  <a:pt x="44237" y="716579"/>
                  <a:pt x="53463" y="805192"/>
                  <a:pt x="71026" y="890800"/>
                </a:cubicBezTo>
                <a:lnTo>
                  <a:pt x="73996" y="902322"/>
                </a:lnTo>
                <a:lnTo>
                  <a:pt x="71003" y="904390"/>
                </a:lnTo>
                <a:lnTo>
                  <a:pt x="67676" y="891483"/>
                </a:lnTo>
                <a:cubicBezTo>
                  <a:pt x="50066" y="805653"/>
                  <a:pt x="40816" y="716812"/>
                  <a:pt x="40816" y="625852"/>
                </a:cubicBezTo>
                <a:cubicBezTo>
                  <a:pt x="40816" y="443931"/>
                  <a:pt x="77818" y="270489"/>
                  <a:pt x="144691" y="112656"/>
                </a:cubicBezTo>
                <a:close/>
                <a:moveTo>
                  <a:pt x="153297" y="0"/>
                </a:moveTo>
                <a:lnTo>
                  <a:pt x="155380" y="2008"/>
                </a:lnTo>
                <a:lnTo>
                  <a:pt x="106055" y="106230"/>
                </a:lnTo>
                <a:cubicBezTo>
                  <a:pt x="38717" y="268773"/>
                  <a:pt x="3421" y="444592"/>
                  <a:pt x="3421" y="625852"/>
                </a:cubicBezTo>
                <a:cubicBezTo>
                  <a:pt x="3421" y="716482"/>
                  <a:pt x="12245" y="805752"/>
                  <a:pt x="29487" y="892682"/>
                </a:cubicBezTo>
                <a:lnTo>
                  <a:pt x="38095" y="927124"/>
                </a:lnTo>
                <a:lnTo>
                  <a:pt x="35131" y="929172"/>
                </a:lnTo>
                <a:lnTo>
                  <a:pt x="27641" y="900045"/>
                </a:lnTo>
                <a:cubicBezTo>
                  <a:pt x="9518" y="811478"/>
                  <a:pt x="0" y="719777"/>
                  <a:pt x="0" y="625852"/>
                </a:cubicBezTo>
                <a:cubicBezTo>
                  <a:pt x="0" y="438003"/>
                  <a:pt x="38071" y="259045"/>
                  <a:pt x="106918" y="96275"/>
                </a:cubicBezTo>
                <a:close/>
              </a:path>
            </a:pathLst>
          </a:custGeom>
          <a:solidFill>
            <a:schemeClr val="bg2"/>
          </a:solidFill>
          <a:ln w="7756" cap="flat">
            <a:noFill/>
            <a:prstDash val="solid"/>
            <a:miter/>
          </a:ln>
        </p:spPr>
        <p:txBody>
          <a:bodyPr rtlCol="0" anchor="ctr"/>
          <a:lstStyle/>
          <a:p>
            <a:endParaRPr lang="en-US"/>
          </a:p>
        </p:txBody>
      </p:sp>
      <p:sp>
        <p:nvSpPr>
          <p:cNvPr id="23" name="Freeform 22">
            <a:extLst>
              <a:ext uri="{FF2B5EF4-FFF2-40B4-BE49-F238E27FC236}">
                <a16:creationId xmlns:a16="http://schemas.microsoft.com/office/drawing/2014/main" id="{C0035996-66D5-AFDC-1023-1CA335B668CE}"/>
              </a:ext>
            </a:extLst>
          </p:cNvPr>
          <p:cNvSpPr/>
          <p:nvPr userDrawn="1"/>
        </p:nvSpPr>
        <p:spPr>
          <a:xfrm>
            <a:off x="456964" y="3022457"/>
            <a:ext cx="809896" cy="736266"/>
          </a:xfrm>
          <a:custGeom>
            <a:avLst/>
            <a:gdLst>
              <a:gd name="connsiteX0" fmla="*/ 809896 w 809896"/>
              <a:gd name="connsiteY0" fmla="*/ 451093 h 736266"/>
              <a:gd name="connsiteX1" fmla="*/ 809896 w 809896"/>
              <a:gd name="connsiteY1" fmla="*/ 455203 h 736266"/>
              <a:gd name="connsiteX2" fmla="*/ 744513 w 809896"/>
              <a:gd name="connsiteY2" fmla="*/ 504096 h 736266"/>
              <a:gd name="connsiteX3" fmla="*/ 117800 w 809896"/>
              <a:gd name="connsiteY3" fmla="*/ 731292 h 736266"/>
              <a:gd name="connsiteX4" fmla="*/ 19298 w 809896"/>
              <a:gd name="connsiteY4" fmla="*/ 736266 h 736266"/>
              <a:gd name="connsiteX5" fmla="*/ 17094 w 809896"/>
              <a:gd name="connsiteY5" fmla="*/ 732998 h 736266"/>
              <a:gd name="connsiteX6" fmla="*/ 113438 w 809896"/>
              <a:gd name="connsiteY6" fmla="*/ 728304 h 736266"/>
              <a:gd name="connsiteX7" fmla="*/ 736255 w 809896"/>
              <a:gd name="connsiteY7" fmla="*/ 505785 h 736266"/>
              <a:gd name="connsiteX8" fmla="*/ 809896 w 809896"/>
              <a:gd name="connsiteY8" fmla="*/ 398843 h 736266"/>
              <a:gd name="connsiteX9" fmla="*/ 809896 w 809896"/>
              <a:gd name="connsiteY9" fmla="*/ 403131 h 736266"/>
              <a:gd name="connsiteX10" fmla="*/ 720987 w 809896"/>
              <a:gd name="connsiteY10" fmla="*/ 469659 h 736266"/>
              <a:gd name="connsiteX11" fmla="*/ 113398 w 809896"/>
              <a:gd name="connsiteY11" fmla="*/ 690337 h 736266"/>
              <a:gd name="connsiteX12" fmla="*/ 5351 w 809896"/>
              <a:gd name="connsiteY12" fmla="*/ 695811 h 736266"/>
              <a:gd name="connsiteX13" fmla="*/ 4662 w 809896"/>
              <a:gd name="connsiteY13" fmla="*/ 692397 h 736266"/>
              <a:gd name="connsiteX14" fmla="*/ 113050 w 809896"/>
              <a:gd name="connsiteY14" fmla="*/ 686906 h 736266"/>
              <a:gd name="connsiteX15" fmla="*/ 719068 w 809896"/>
              <a:gd name="connsiteY15" fmla="*/ 466805 h 736266"/>
              <a:gd name="connsiteX16" fmla="*/ 809896 w 809896"/>
              <a:gd name="connsiteY16" fmla="*/ 345115 h 736266"/>
              <a:gd name="connsiteX17" fmla="*/ 809896 w 809896"/>
              <a:gd name="connsiteY17" fmla="*/ 349810 h 736266"/>
              <a:gd name="connsiteX18" fmla="*/ 797304 w 809896"/>
              <a:gd name="connsiteY18" fmla="*/ 361256 h 736266"/>
              <a:gd name="connsiteX19" fmla="*/ 109203 w 809896"/>
              <a:gd name="connsiteY19" fmla="*/ 649397 h 736266"/>
              <a:gd name="connsiteX20" fmla="*/ 0 w 809896"/>
              <a:gd name="connsiteY20" fmla="*/ 654929 h 736266"/>
              <a:gd name="connsiteX21" fmla="*/ 0 w 809896"/>
              <a:gd name="connsiteY21" fmla="*/ 651479 h 736266"/>
              <a:gd name="connsiteX22" fmla="*/ 108841 w 809896"/>
              <a:gd name="connsiteY22" fmla="*/ 645965 h 736266"/>
              <a:gd name="connsiteX23" fmla="*/ 795087 w 809896"/>
              <a:gd name="connsiteY23" fmla="*/ 358577 h 736266"/>
              <a:gd name="connsiteX24" fmla="*/ 809896 w 809896"/>
              <a:gd name="connsiteY24" fmla="*/ 289615 h 736266"/>
              <a:gd name="connsiteX25" fmla="*/ 809896 w 809896"/>
              <a:gd name="connsiteY25" fmla="*/ 294254 h 736266"/>
              <a:gd name="connsiteX26" fmla="*/ 771125 w 809896"/>
              <a:gd name="connsiteY26" fmla="*/ 329500 h 736266"/>
              <a:gd name="connsiteX27" fmla="*/ 104995 w 809896"/>
              <a:gd name="connsiteY27" fmla="*/ 608456 h 736266"/>
              <a:gd name="connsiteX28" fmla="*/ 0 w 809896"/>
              <a:gd name="connsiteY28" fmla="*/ 613775 h 736266"/>
              <a:gd name="connsiteX29" fmla="*/ 0 w 809896"/>
              <a:gd name="connsiteY29" fmla="*/ 610327 h 736266"/>
              <a:gd name="connsiteX30" fmla="*/ 104646 w 809896"/>
              <a:gd name="connsiteY30" fmla="*/ 605025 h 736266"/>
              <a:gd name="connsiteX31" fmla="*/ 768941 w 809896"/>
              <a:gd name="connsiteY31" fmla="*/ 326846 h 736266"/>
              <a:gd name="connsiteX32" fmla="*/ 809896 w 809896"/>
              <a:gd name="connsiteY32" fmla="*/ 234059 h 736266"/>
              <a:gd name="connsiteX33" fmla="*/ 809896 w 809896"/>
              <a:gd name="connsiteY33" fmla="*/ 238754 h 736266"/>
              <a:gd name="connsiteX34" fmla="*/ 744979 w 809896"/>
              <a:gd name="connsiteY34" fmla="*/ 297767 h 736266"/>
              <a:gd name="connsiteX35" fmla="*/ 100799 w 809896"/>
              <a:gd name="connsiteY35" fmla="*/ 567515 h 736266"/>
              <a:gd name="connsiteX36" fmla="*/ 0 w 809896"/>
              <a:gd name="connsiteY36" fmla="*/ 572622 h 736266"/>
              <a:gd name="connsiteX37" fmla="*/ 0 w 809896"/>
              <a:gd name="connsiteY37" fmla="*/ 569172 h 736266"/>
              <a:gd name="connsiteX38" fmla="*/ 100438 w 809896"/>
              <a:gd name="connsiteY38" fmla="*/ 564084 h 736266"/>
              <a:gd name="connsiteX39" fmla="*/ 742762 w 809896"/>
              <a:gd name="connsiteY39" fmla="*/ 295088 h 736266"/>
              <a:gd name="connsiteX40" fmla="*/ 809896 w 809896"/>
              <a:gd name="connsiteY40" fmla="*/ 176519 h 736266"/>
              <a:gd name="connsiteX41" fmla="*/ 809896 w 809896"/>
              <a:gd name="connsiteY41" fmla="*/ 181622 h 736266"/>
              <a:gd name="connsiteX42" fmla="*/ 801644 w 809896"/>
              <a:gd name="connsiteY42" fmla="*/ 190700 h 736266"/>
              <a:gd name="connsiteX43" fmla="*/ 96591 w 809896"/>
              <a:gd name="connsiteY43" fmla="*/ 526575 h 736266"/>
              <a:gd name="connsiteX44" fmla="*/ 0 w 809896"/>
              <a:gd name="connsiteY44" fmla="*/ 531468 h 736266"/>
              <a:gd name="connsiteX45" fmla="*/ 0 w 809896"/>
              <a:gd name="connsiteY45" fmla="*/ 528020 h 736266"/>
              <a:gd name="connsiteX46" fmla="*/ 96242 w 809896"/>
              <a:gd name="connsiteY46" fmla="*/ 523144 h 736266"/>
              <a:gd name="connsiteX47" fmla="*/ 799214 w 809896"/>
              <a:gd name="connsiteY47" fmla="*/ 188270 h 736266"/>
              <a:gd name="connsiteX48" fmla="*/ 805735 w 809896"/>
              <a:gd name="connsiteY48" fmla="*/ 119981 h 736266"/>
              <a:gd name="connsiteX49" fmla="*/ 806589 w 809896"/>
              <a:gd name="connsiteY49" fmla="*/ 124208 h 736266"/>
              <a:gd name="connsiteX50" fmla="*/ 772572 w 809896"/>
              <a:gd name="connsiteY50" fmla="*/ 161628 h 736266"/>
              <a:gd name="connsiteX51" fmla="*/ 92396 w 809896"/>
              <a:gd name="connsiteY51" fmla="*/ 485635 h 736266"/>
              <a:gd name="connsiteX52" fmla="*/ 0 w 809896"/>
              <a:gd name="connsiteY52" fmla="*/ 490316 h 736266"/>
              <a:gd name="connsiteX53" fmla="*/ 0 w 809896"/>
              <a:gd name="connsiteY53" fmla="*/ 486865 h 736266"/>
              <a:gd name="connsiteX54" fmla="*/ 92034 w 809896"/>
              <a:gd name="connsiteY54" fmla="*/ 482202 h 736266"/>
              <a:gd name="connsiteX55" fmla="*/ 770113 w 809896"/>
              <a:gd name="connsiteY55" fmla="*/ 159168 h 736266"/>
              <a:gd name="connsiteX56" fmla="*/ 791353 w 809896"/>
              <a:gd name="connsiteY56" fmla="*/ 74750 h 736266"/>
              <a:gd name="connsiteX57" fmla="*/ 793329 w 809896"/>
              <a:gd name="connsiteY57" fmla="*/ 77680 h 736266"/>
              <a:gd name="connsiteX58" fmla="*/ 743471 w 809896"/>
              <a:gd name="connsiteY58" fmla="*/ 132526 h 736266"/>
              <a:gd name="connsiteX59" fmla="*/ 88187 w 809896"/>
              <a:gd name="connsiteY59" fmla="*/ 444693 h 736266"/>
              <a:gd name="connsiteX60" fmla="*/ 0 w 809896"/>
              <a:gd name="connsiteY60" fmla="*/ 449161 h 736266"/>
              <a:gd name="connsiteX61" fmla="*/ 0 w 809896"/>
              <a:gd name="connsiteY61" fmla="*/ 445713 h 736266"/>
              <a:gd name="connsiteX62" fmla="*/ 87838 w 809896"/>
              <a:gd name="connsiteY62" fmla="*/ 441263 h 736266"/>
              <a:gd name="connsiteX63" fmla="*/ 741041 w 809896"/>
              <a:gd name="connsiteY63" fmla="*/ 130096 h 736266"/>
              <a:gd name="connsiteX64" fmla="*/ 767229 w 809896"/>
              <a:gd name="connsiteY64" fmla="*/ 40174 h 736266"/>
              <a:gd name="connsiteX65" fmla="*/ 768718 w 809896"/>
              <a:gd name="connsiteY65" fmla="*/ 41178 h 736266"/>
              <a:gd name="connsiteX66" fmla="*/ 769695 w 809896"/>
              <a:gd name="connsiteY66" fmla="*/ 42626 h 736266"/>
              <a:gd name="connsiteX67" fmla="*/ 714400 w 809896"/>
              <a:gd name="connsiteY67" fmla="*/ 103454 h 736266"/>
              <a:gd name="connsiteX68" fmla="*/ 83992 w 809896"/>
              <a:gd name="connsiteY68" fmla="*/ 403754 h 736266"/>
              <a:gd name="connsiteX69" fmla="*/ 0 w 809896"/>
              <a:gd name="connsiteY69" fmla="*/ 408009 h 736266"/>
              <a:gd name="connsiteX70" fmla="*/ 0 w 809896"/>
              <a:gd name="connsiteY70" fmla="*/ 404559 h 736266"/>
              <a:gd name="connsiteX71" fmla="*/ 83630 w 809896"/>
              <a:gd name="connsiteY71" fmla="*/ 400322 h 736266"/>
              <a:gd name="connsiteX72" fmla="*/ 711940 w 809896"/>
              <a:gd name="connsiteY72" fmla="*/ 100995 h 736266"/>
              <a:gd name="connsiteX73" fmla="*/ 729867 w 809896"/>
              <a:gd name="connsiteY73" fmla="*/ 14983 h 736266"/>
              <a:gd name="connsiteX74" fmla="*/ 732717 w 809896"/>
              <a:gd name="connsiteY74" fmla="*/ 16905 h 736266"/>
              <a:gd name="connsiteX75" fmla="*/ 685299 w 809896"/>
              <a:gd name="connsiteY75" fmla="*/ 74353 h 736266"/>
              <a:gd name="connsiteX76" fmla="*/ 79784 w 809896"/>
              <a:gd name="connsiteY76" fmla="*/ 362812 h 736266"/>
              <a:gd name="connsiteX77" fmla="*/ 0 w 809896"/>
              <a:gd name="connsiteY77" fmla="*/ 366854 h 736266"/>
              <a:gd name="connsiteX78" fmla="*/ 0 w 809896"/>
              <a:gd name="connsiteY78" fmla="*/ 363406 h 736266"/>
              <a:gd name="connsiteX79" fmla="*/ 79435 w 809896"/>
              <a:gd name="connsiteY79" fmla="*/ 359381 h 736266"/>
              <a:gd name="connsiteX80" fmla="*/ 682868 w 809896"/>
              <a:gd name="connsiteY80" fmla="*/ 71923 h 736266"/>
              <a:gd name="connsiteX81" fmla="*/ 686284 w 809896"/>
              <a:gd name="connsiteY81" fmla="*/ 3428 h 736266"/>
              <a:gd name="connsiteX82" fmla="*/ 690132 w 809896"/>
              <a:gd name="connsiteY82" fmla="*/ 4205 h 736266"/>
              <a:gd name="connsiteX83" fmla="*/ 656227 w 809896"/>
              <a:gd name="connsiteY83" fmla="*/ 45281 h 736266"/>
              <a:gd name="connsiteX84" fmla="*/ 75587 w 809896"/>
              <a:gd name="connsiteY84" fmla="*/ 321872 h 736266"/>
              <a:gd name="connsiteX85" fmla="*/ 0 w 809896"/>
              <a:gd name="connsiteY85" fmla="*/ 325702 h 736266"/>
              <a:gd name="connsiteX86" fmla="*/ 0 w 809896"/>
              <a:gd name="connsiteY86" fmla="*/ 322252 h 736266"/>
              <a:gd name="connsiteX87" fmla="*/ 75226 w 809896"/>
              <a:gd name="connsiteY87" fmla="*/ 318441 h 736266"/>
              <a:gd name="connsiteX88" fmla="*/ 653767 w 809896"/>
              <a:gd name="connsiteY88" fmla="*/ 42822 h 736266"/>
              <a:gd name="connsiteX89" fmla="*/ 636044 w 809896"/>
              <a:gd name="connsiteY89" fmla="*/ 0 h 736266"/>
              <a:gd name="connsiteX90" fmla="*/ 640480 w 809896"/>
              <a:gd name="connsiteY90" fmla="*/ 0 h 736266"/>
              <a:gd name="connsiteX91" fmla="*/ 627126 w 809896"/>
              <a:gd name="connsiteY91" fmla="*/ 16179 h 736266"/>
              <a:gd name="connsiteX92" fmla="*/ 71379 w 809896"/>
              <a:gd name="connsiteY92" fmla="*/ 280931 h 736266"/>
              <a:gd name="connsiteX93" fmla="*/ 0 w 809896"/>
              <a:gd name="connsiteY93" fmla="*/ 284547 h 736266"/>
              <a:gd name="connsiteX94" fmla="*/ 0 w 809896"/>
              <a:gd name="connsiteY94" fmla="*/ 281098 h 736266"/>
              <a:gd name="connsiteX95" fmla="*/ 71030 w 809896"/>
              <a:gd name="connsiteY95" fmla="*/ 277500 h 736266"/>
              <a:gd name="connsiteX96" fmla="*/ 624695 w 809896"/>
              <a:gd name="connsiteY96" fmla="*/ 13749 h 736266"/>
              <a:gd name="connsiteX97" fmla="*/ 576996 w 809896"/>
              <a:gd name="connsiteY97" fmla="*/ 0 h 736266"/>
              <a:gd name="connsiteX98" fmla="*/ 582435 w 809896"/>
              <a:gd name="connsiteY98" fmla="*/ 0 h 736266"/>
              <a:gd name="connsiteX99" fmla="*/ 468074 w 809896"/>
              <a:gd name="connsiteY99" fmla="*/ 94396 h 736266"/>
              <a:gd name="connsiteX100" fmla="*/ 67184 w 809896"/>
              <a:gd name="connsiteY100" fmla="*/ 239991 h 736266"/>
              <a:gd name="connsiteX101" fmla="*/ 0 w 809896"/>
              <a:gd name="connsiteY101" fmla="*/ 243395 h 736266"/>
              <a:gd name="connsiteX102" fmla="*/ 0 w 809896"/>
              <a:gd name="connsiteY102" fmla="*/ 239945 h 736266"/>
              <a:gd name="connsiteX103" fmla="*/ 66822 w 809896"/>
              <a:gd name="connsiteY103" fmla="*/ 236559 h 736266"/>
              <a:gd name="connsiteX104" fmla="*/ 466121 w 809896"/>
              <a:gd name="connsiteY104" fmla="*/ 91521 h 7362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Lst>
            <a:rect l="l" t="t" r="r" b="b"/>
            <a:pathLst>
              <a:path w="809896" h="736266">
                <a:moveTo>
                  <a:pt x="809896" y="451093"/>
                </a:moveTo>
                <a:lnTo>
                  <a:pt x="809896" y="455203"/>
                </a:lnTo>
                <a:lnTo>
                  <a:pt x="744513" y="504096"/>
                </a:lnTo>
                <a:cubicBezTo>
                  <a:pt x="562067" y="627355"/>
                  <a:pt x="348374" y="707876"/>
                  <a:pt x="117800" y="731292"/>
                </a:cubicBezTo>
                <a:lnTo>
                  <a:pt x="19298" y="736266"/>
                </a:lnTo>
                <a:lnTo>
                  <a:pt x="17094" y="732998"/>
                </a:lnTo>
                <a:lnTo>
                  <a:pt x="113438" y="728304"/>
                </a:lnTo>
                <a:cubicBezTo>
                  <a:pt x="337813" y="706318"/>
                  <a:pt x="550580" y="630008"/>
                  <a:pt x="736255" y="505785"/>
                </a:cubicBezTo>
                <a:close/>
                <a:moveTo>
                  <a:pt x="809896" y="398843"/>
                </a:moveTo>
                <a:lnTo>
                  <a:pt x="809896" y="403131"/>
                </a:lnTo>
                <a:lnTo>
                  <a:pt x="720987" y="469659"/>
                </a:lnTo>
                <a:cubicBezTo>
                  <a:pt x="543985" y="589342"/>
                  <a:pt x="336775" y="667582"/>
                  <a:pt x="113398" y="690337"/>
                </a:cubicBezTo>
                <a:lnTo>
                  <a:pt x="5351" y="695811"/>
                </a:lnTo>
                <a:lnTo>
                  <a:pt x="4662" y="692397"/>
                </a:lnTo>
                <a:lnTo>
                  <a:pt x="113050" y="686906"/>
                </a:lnTo>
                <a:cubicBezTo>
                  <a:pt x="335852" y="664211"/>
                  <a:pt x="542526" y="586176"/>
                  <a:pt x="719068" y="466805"/>
                </a:cubicBezTo>
                <a:close/>
                <a:moveTo>
                  <a:pt x="809896" y="345115"/>
                </a:moveTo>
                <a:lnTo>
                  <a:pt x="809896" y="349810"/>
                </a:lnTo>
                <a:lnTo>
                  <a:pt x="797304" y="361256"/>
                </a:lnTo>
                <a:cubicBezTo>
                  <a:pt x="606178" y="519053"/>
                  <a:pt x="368975" y="622936"/>
                  <a:pt x="109203" y="649397"/>
                </a:cubicBezTo>
                <a:lnTo>
                  <a:pt x="0" y="654929"/>
                </a:lnTo>
                <a:lnTo>
                  <a:pt x="0" y="651479"/>
                </a:lnTo>
                <a:lnTo>
                  <a:pt x="108841" y="645965"/>
                </a:lnTo>
                <a:cubicBezTo>
                  <a:pt x="367902" y="619573"/>
                  <a:pt x="604469" y="515959"/>
                  <a:pt x="795087" y="358577"/>
                </a:cubicBezTo>
                <a:close/>
                <a:moveTo>
                  <a:pt x="809896" y="289615"/>
                </a:moveTo>
                <a:lnTo>
                  <a:pt x="809896" y="294254"/>
                </a:lnTo>
                <a:lnTo>
                  <a:pt x="771125" y="329500"/>
                </a:lnTo>
                <a:cubicBezTo>
                  <a:pt x="586097" y="482265"/>
                  <a:pt x="356465" y="582838"/>
                  <a:pt x="104995" y="608456"/>
                </a:cubicBezTo>
                <a:lnTo>
                  <a:pt x="0" y="613775"/>
                </a:lnTo>
                <a:lnTo>
                  <a:pt x="0" y="610327"/>
                </a:lnTo>
                <a:lnTo>
                  <a:pt x="104646" y="605025"/>
                </a:lnTo>
                <a:cubicBezTo>
                  <a:pt x="355427" y="579479"/>
                  <a:pt x="584425" y="479187"/>
                  <a:pt x="768941" y="326846"/>
                </a:cubicBezTo>
                <a:close/>
                <a:moveTo>
                  <a:pt x="809896" y="234059"/>
                </a:moveTo>
                <a:lnTo>
                  <a:pt x="809896" y="238754"/>
                </a:lnTo>
                <a:lnTo>
                  <a:pt x="744979" y="297767"/>
                </a:lnTo>
                <a:cubicBezTo>
                  <a:pt x="566053" y="445492"/>
                  <a:pt x="343990" y="542744"/>
                  <a:pt x="100799" y="567515"/>
                </a:cubicBezTo>
                <a:lnTo>
                  <a:pt x="0" y="572622"/>
                </a:lnTo>
                <a:lnTo>
                  <a:pt x="0" y="569172"/>
                </a:lnTo>
                <a:lnTo>
                  <a:pt x="100438" y="564084"/>
                </a:lnTo>
                <a:cubicBezTo>
                  <a:pt x="342917" y="539380"/>
                  <a:pt x="564343" y="442397"/>
                  <a:pt x="742762" y="295088"/>
                </a:cubicBezTo>
                <a:close/>
                <a:moveTo>
                  <a:pt x="809896" y="176519"/>
                </a:moveTo>
                <a:lnTo>
                  <a:pt x="809896" y="181622"/>
                </a:lnTo>
                <a:lnTo>
                  <a:pt x="801644" y="190700"/>
                </a:lnTo>
                <a:cubicBezTo>
                  <a:pt x="616901" y="375444"/>
                  <a:pt x="370628" y="498658"/>
                  <a:pt x="96591" y="526575"/>
                </a:cubicBezTo>
                <a:lnTo>
                  <a:pt x="0" y="531468"/>
                </a:lnTo>
                <a:lnTo>
                  <a:pt x="0" y="528020"/>
                </a:lnTo>
                <a:lnTo>
                  <a:pt x="96242" y="523144"/>
                </a:lnTo>
                <a:cubicBezTo>
                  <a:pt x="369476" y="495311"/>
                  <a:pt x="615020" y="372465"/>
                  <a:pt x="799214" y="188270"/>
                </a:cubicBezTo>
                <a:close/>
                <a:moveTo>
                  <a:pt x="805735" y="119981"/>
                </a:moveTo>
                <a:lnTo>
                  <a:pt x="806589" y="124208"/>
                </a:lnTo>
                <a:lnTo>
                  <a:pt x="772572" y="161628"/>
                </a:lnTo>
                <a:cubicBezTo>
                  <a:pt x="594354" y="339848"/>
                  <a:pt x="356774" y="458705"/>
                  <a:pt x="92396" y="485635"/>
                </a:cubicBezTo>
                <a:lnTo>
                  <a:pt x="0" y="490316"/>
                </a:lnTo>
                <a:lnTo>
                  <a:pt x="0" y="486865"/>
                </a:lnTo>
                <a:lnTo>
                  <a:pt x="92034" y="482202"/>
                </a:lnTo>
                <a:cubicBezTo>
                  <a:pt x="355582" y="455352"/>
                  <a:pt x="592435" y="336848"/>
                  <a:pt x="770113" y="159168"/>
                </a:cubicBezTo>
                <a:close/>
                <a:moveTo>
                  <a:pt x="791353" y="74750"/>
                </a:moveTo>
                <a:lnTo>
                  <a:pt x="793329" y="77680"/>
                </a:lnTo>
                <a:lnTo>
                  <a:pt x="743471" y="132526"/>
                </a:lnTo>
                <a:cubicBezTo>
                  <a:pt x="571769" y="304230"/>
                  <a:pt x="342880" y="418747"/>
                  <a:pt x="88187" y="444693"/>
                </a:cubicBezTo>
                <a:lnTo>
                  <a:pt x="0" y="449161"/>
                </a:lnTo>
                <a:lnTo>
                  <a:pt x="0" y="445713"/>
                </a:lnTo>
                <a:lnTo>
                  <a:pt x="87838" y="441263"/>
                </a:lnTo>
                <a:cubicBezTo>
                  <a:pt x="341727" y="415400"/>
                  <a:pt x="569887" y="301251"/>
                  <a:pt x="741041" y="130096"/>
                </a:cubicBezTo>
                <a:close/>
                <a:moveTo>
                  <a:pt x="767229" y="40174"/>
                </a:moveTo>
                <a:lnTo>
                  <a:pt x="768718" y="41178"/>
                </a:lnTo>
                <a:lnTo>
                  <a:pt x="769695" y="42626"/>
                </a:lnTo>
                <a:lnTo>
                  <a:pt x="714400" y="103454"/>
                </a:lnTo>
                <a:cubicBezTo>
                  <a:pt x="549222" y="268634"/>
                  <a:pt x="329025" y="378795"/>
                  <a:pt x="83992" y="403754"/>
                </a:cubicBezTo>
                <a:lnTo>
                  <a:pt x="0" y="408009"/>
                </a:lnTo>
                <a:lnTo>
                  <a:pt x="0" y="404559"/>
                </a:lnTo>
                <a:lnTo>
                  <a:pt x="83630" y="400322"/>
                </a:lnTo>
                <a:cubicBezTo>
                  <a:pt x="327833" y="375442"/>
                  <a:pt x="547302" y="265634"/>
                  <a:pt x="711940" y="100995"/>
                </a:cubicBezTo>
                <a:close/>
                <a:moveTo>
                  <a:pt x="729867" y="14983"/>
                </a:moveTo>
                <a:lnTo>
                  <a:pt x="732717" y="16905"/>
                </a:lnTo>
                <a:lnTo>
                  <a:pt x="685299" y="74353"/>
                </a:lnTo>
                <a:cubicBezTo>
                  <a:pt x="526637" y="233016"/>
                  <a:pt x="315131" y="338836"/>
                  <a:pt x="79784" y="362812"/>
                </a:cubicBezTo>
                <a:lnTo>
                  <a:pt x="0" y="366854"/>
                </a:lnTo>
                <a:lnTo>
                  <a:pt x="0" y="363406"/>
                </a:lnTo>
                <a:lnTo>
                  <a:pt x="79435" y="359381"/>
                </a:lnTo>
                <a:cubicBezTo>
                  <a:pt x="313979" y="335489"/>
                  <a:pt x="524755" y="230038"/>
                  <a:pt x="682868" y="71923"/>
                </a:cubicBezTo>
                <a:close/>
                <a:moveTo>
                  <a:pt x="686284" y="3428"/>
                </a:moveTo>
                <a:lnTo>
                  <a:pt x="690132" y="4205"/>
                </a:lnTo>
                <a:lnTo>
                  <a:pt x="656227" y="45281"/>
                </a:lnTo>
                <a:cubicBezTo>
                  <a:pt x="504089" y="197420"/>
                  <a:pt x="301276" y="298884"/>
                  <a:pt x="75587" y="321872"/>
                </a:cubicBezTo>
                <a:lnTo>
                  <a:pt x="0" y="325702"/>
                </a:lnTo>
                <a:lnTo>
                  <a:pt x="0" y="322252"/>
                </a:lnTo>
                <a:lnTo>
                  <a:pt x="75226" y="318441"/>
                </a:lnTo>
                <a:cubicBezTo>
                  <a:pt x="300084" y="295532"/>
                  <a:pt x="502170" y="194421"/>
                  <a:pt x="653767" y="42822"/>
                </a:cubicBezTo>
                <a:close/>
                <a:moveTo>
                  <a:pt x="636044" y="0"/>
                </a:moveTo>
                <a:lnTo>
                  <a:pt x="640480" y="0"/>
                </a:lnTo>
                <a:lnTo>
                  <a:pt x="627126" y="16179"/>
                </a:lnTo>
                <a:cubicBezTo>
                  <a:pt x="481504" y="161802"/>
                  <a:pt x="287383" y="258925"/>
                  <a:pt x="71379" y="280931"/>
                </a:cubicBezTo>
                <a:lnTo>
                  <a:pt x="0" y="284547"/>
                </a:lnTo>
                <a:lnTo>
                  <a:pt x="0" y="281098"/>
                </a:lnTo>
                <a:lnTo>
                  <a:pt x="71030" y="277500"/>
                </a:lnTo>
                <a:cubicBezTo>
                  <a:pt x="286230" y="255578"/>
                  <a:pt x="479622" y="158824"/>
                  <a:pt x="624695" y="13749"/>
                </a:cubicBezTo>
                <a:close/>
                <a:moveTo>
                  <a:pt x="576996" y="0"/>
                </a:moveTo>
                <a:lnTo>
                  <a:pt x="582435" y="0"/>
                </a:lnTo>
                <a:lnTo>
                  <a:pt x="468074" y="94396"/>
                </a:lnTo>
                <a:cubicBezTo>
                  <a:pt x="351290" y="173359"/>
                  <a:pt x="214572" y="224978"/>
                  <a:pt x="67184" y="239991"/>
                </a:cubicBezTo>
                <a:lnTo>
                  <a:pt x="0" y="243395"/>
                </a:lnTo>
                <a:lnTo>
                  <a:pt x="0" y="239945"/>
                </a:lnTo>
                <a:lnTo>
                  <a:pt x="66822" y="236559"/>
                </a:lnTo>
                <a:cubicBezTo>
                  <a:pt x="213618" y="221603"/>
                  <a:pt x="349795" y="170180"/>
                  <a:pt x="466121" y="91521"/>
                </a:cubicBezTo>
                <a:close/>
              </a:path>
            </a:pathLst>
          </a:custGeom>
          <a:solidFill>
            <a:schemeClr val="bg2"/>
          </a:solidFill>
          <a:ln w="7892" cap="flat">
            <a:noFill/>
            <a:prstDash val="solid"/>
            <a:miter/>
          </a:ln>
        </p:spPr>
        <p:txBody>
          <a:bodyPr rtlCol="0" anchor="ctr"/>
          <a:lstStyle/>
          <a:p>
            <a:endParaRPr lang="en-US"/>
          </a:p>
        </p:txBody>
      </p:sp>
      <p:sp>
        <p:nvSpPr>
          <p:cNvPr id="25" name="Graphic 41">
            <a:extLst>
              <a:ext uri="{FF2B5EF4-FFF2-40B4-BE49-F238E27FC236}">
                <a16:creationId xmlns:a16="http://schemas.microsoft.com/office/drawing/2014/main" id="{02375F2B-8F27-D37E-6FE6-48012D2F8484}"/>
              </a:ext>
            </a:extLst>
          </p:cNvPr>
          <p:cNvSpPr/>
          <p:nvPr userDrawn="1"/>
        </p:nvSpPr>
        <p:spPr>
          <a:xfrm>
            <a:off x="10242565" y="456933"/>
            <a:ext cx="1492211" cy="309247"/>
          </a:xfrm>
          <a:custGeom>
            <a:avLst/>
            <a:gdLst>
              <a:gd name="connsiteX0" fmla="*/ 420114 w 1492211"/>
              <a:gd name="connsiteY0" fmla="*/ 50 h 309247"/>
              <a:gd name="connsiteX1" fmla="*/ 570196 w 1492211"/>
              <a:gd name="connsiteY1" fmla="*/ 149310 h 309247"/>
              <a:gd name="connsiteX2" fmla="*/ 420114 w 1492211"/>
              <a:gd name="connsiteY2" fmla="*/ 299376 h 309247"/>
              <a:gd name="connsiteX3" fmla="*/ 270468 w 1492211"/>
              <a:gd name="connsiteY3" fmla="*/ 149310 h 309247"/>
              <a:gd name="connsiteX4" fmla="*/ 420114 w 1492211"/>
              <a:gd name="connsiteY4" fmla="*/ 50 h 309247"/>
              <a:gd name="connsiteX5" fmla="*/ 420114 w 1492211"/>
              <a:gd name="connsiteY5" fmla="*/ 251702 h 309247"/>
              <a:gd name="connsiteX6" fmla="*/ 518241 w 1492211"/>
              <a:gd name="connsiteY6" fmla="*/ 149310 h 309247"/>
              <a:gd name="connsiteX7" fmla="*/ 420114 w 1492211"/>
              <a:gd name="connsiteY7" fmla="*/ 46930 h 309247"/>
              <a:gd name="connsiteX8" fmla="*/ 322000 w 1492211"/>
              <a:gd name="connsiteY8" fmla="*/ 149310 h 309247"/>
              <a:gd name="connsiteX9" fmla="*/ 420114 w 1492211"/>
              <a:gd name="connsiteY9" fmla="*/ 251702 h 309247"/>
              <a:gd name="connsiteX10" fmla="*/ 1058244 w 1492211"/>
              <a:gd name="connsiteY10" fmla="*/ 50 h 309247"/>
              <a:gd name="connsiteX11" fmla="*/ 1208313 w 1492211"/>
              <a:gd name="connsiteY11" fmla="*/ 149310 h 309247"/>
              <a:gd name="connsiteX12" fmla="*/ 1058244 w 1492211"/>
              <a:gd name="connsiteY12" fmla="*/ 299376 h 309247"/>
              <a:gd name="connsiteX13" fmla="*/ 908585 w 1492211"/>
              <a:gd name="connsiteY13" fmla="*/ 149310 h 309247"/>
              <a:gd name="connsiteX14" fmla="*/ 1058244 w 1492211"/>
              <a:gd name="connsiteY14" fmla="*/ 50 h 309247"/>
              <a:gd name="connsiteX15" fmla="*/ 1058244 w 1492211"/>
              <a:gd name="connsiteY15" fmla="*/ 251702 h 309247"/>
              <a:gd name="connsiteX16" fmla="*/ 1156359 w 1492211"/>
              <a:gd name="connsiteY16" fmla="*/ 149310 h 309247"/>
              <a:gd name="connsiteX17" fmla="*/ 1058244 w 1492211"/>
              <a:gd name="connsiteY17" fmla="*/ 46930 h 309247"/>
              <a:gd name="connsiteX18" fmla="*/ 960117 w 1492211"/>
              <a:gd name="connsiteY18" fmla="*/ 149310 h 309247"/>
              <a:gd name="connsiteX19" fmla="*/ 1058244 w 1492211"/>
              <a:gd name="connsiteY19" fmla="*/ 251702 h 309247"/>
              <a:gd name="connsiteX20" fmla="*/ 825704 w 1492211"/>
              <a:gd name="connsiteY20" fmla="*/ 5395 h 309247"/>
              <a:gd name="connsiteX21" fmla="*/ 885157 w 1492211"/>
              <a:gd name="connsiteY21" fmla="*/ 5395 h 309247"/>
              <a:gd name="connsiteX22" fmla="*/ 736294 w 1492211"/>
              <a:gd name="connsiteY22" fmla="*/ 309248 h 309247"/>
              <a:gd name="connsiteX23" fmla="*/ 587866 w 1492211"/>
              <a:gd name="connsiteY23" fmla="*/ 5395 h 309247"/>
              <a:gd name="connsiteX24" fmla="*/ 646884 w 1492211"/>
              <a:gd name="connsiteY24" fmla="*/ 5395 h 309247"/>
              <a:gd name="connsiteX25" fmla="*/ 736294 w 1492211"/>
              <a:gd name="connsiteY25" fmla="*/ 207699 h 309247"/>
              <a:gd name="connsiteX26" fmla="*/ 825704 w 1492211"/>
              <a:gd name="connsiteY26" fmla="*/ 5395 h 309247"/>
              <a:gd name="connsiteX27" fmla="*/ 1319385 w 1492211"/>
              <a:gd name="connsiteY27" fmla="*/ 84384 h 309247"/>
              <a:gd name="connsiteX28" fmla="*/ 1382669 w 1492211"/>
              <a:gd name="connsiteY28" fmla="*/ 44933 h 309247"/>
              <a:gd name="connsiteX29" fmla="*/ 1462938 w 1492211"/>
              <a:gd name="connsiteY29" fmla="*/ 67728 h 309247"/>
              <a:gd name="connsiteX30" fmla="*/ 1462938 w 1492211"/>
              <a:gd name="connsiteY30" fmla="*/ 16594 h 309247"/>
              <a:gd name="connsiteX31" fmla="*/ 1383079 w 1492211"/>
              <a:gd name="connsiteY31" fmla="*/ 87 h 309247"/>
              <a:gd name="connsiteX32" fmla="*/ 1265677 w 1492211"/>
              <a:gd name="connsiteY32" fmla="*/ 86902 h 309247"/>
              <a:gd name="connsiteX33" fmla="*/ 1438876 w 1492211"/>
              <a:gd name="connsiteY33" fmla="*/ 216455 h 309247"/>
              <a:gd name="connsiteX34" fmla="*/ 1374337 w 1492211"/>
              <a:gd name="connsiteY34" fmla="*/ 254244 h 309247"/>
              <a:gd name="connsiteX35" fmla="*/ 1278162 w 1492211"/>
              <a:gd name="connsiteY35" fmla="*/ 222272 h 309247"/>
              <a:gd name="connsiteX36" fmla="*/ 1278162 w 1492211"/>
              <a:gd name="connsiteY36" fmla="*/ 222371 h 309247"/>
              <a:gd name="connsiteX37" fmla="*/ 1278162 w 1492211"/>
              <a:gd name="connsiteY37" fmla="*/ 276754 h 309247"/>
              <a:gd name="connsiteX38" fmla="*/ 1374387 w 1492211"/>
              <a:gd name="connsiteY38" fmla="*/ 299078 h 309247"/>
              <a:gd name="connsiteX39" fmla="*/ 1492211 w 1492211"/>
              <a:gd name="connsiteY39" fmla="*/ 212709 h 309247"/>
              <a:gd name="connsiteX40" fmla="*/ 1319460 w 1492211"/>
              <a:gd name="connsiteY40" fmla="*/ 84384 h 309247"/>
              <a:gd name="connsiteX41" fmla="*/ 1319385 w 1492211"/>
              <a:gd name="connsiteY41" fmla="*/ 84384 h 309247"/>
              <a:gd name="connsiteX42" fmla="*/ 53733 w 1492211"/>
              <a:gd name="connsiteY42" fmla="*/ 84310 h 309247"/>
              <a:gd name="connsiteX43" fmla="*/ 117029 w 1492211"/>
              <a:gd name="connsiteY43" fmla="*/ 44859 h 309247"/>
              <a:gd name="connsiteX44" fmla="*/ 196938 w 1492211"/>
              <a:gd name="connsiteY44" fmla="*/ 67443 h 309247"/>
              <a:gd name="connsiteX45" fmla="*/ 196938 w 1492211"/>
              <a:gd name="connsiteY45" fmla="*/ 16334 h 309247"/>
              <a:gd name="connsiteX46" fmla="*/ 117439 w 1492211"/>
              <a:gd name="connsiteY46" fmla="*/ 0 h 309247"/>
              <a:gd name="connsiteX47" fmla="*/ 0 w 1492211"/>
              <a:gd name="connsiteY47" fmla="*/ 86815 h 309247"/>
              <a:gd name="connsiteX48" fmla="*/ 173249 w 1492211"/>
              <a:gd name="connsiteY48" fmla="*/ 216405 h 309247"/>
              <a:gd name="connsiteX49" fmla="*/ 108697 w 1492211"/>
              <a:gd name="connsiteY49" fmla="*/ 254207 h 309247"/>
              <a:gd name="connsiteX50" fmla="*/ 12497 w 1492211"/>
              <a:gd name="connsiteY50" fmla="*/ 222222 h 309247"/>
              <a:gd name="connsiteX51" fmla="*/ 12497 w 1492211"/>
              <a:gd name="connsiteY51" fmla="*/ 222346 h 309247"/>
              <a:gd name="connsiteX52" fmla="*/ 12497 w 1492211"/>
              <a:gd name="connsiteY52" fmla="*/ 276729 h 309247"/>
              <a:gd name="connsiteX53" fmla="*/ 108759 w 1492211"/>
              <a:gd name="connsiteY53" fmla="*/ 299053 h 309247"/>
              <a:gd name="connsiteX54" fmla="*/ 226621 w 1492211"/>
              <a:gd name="connsiteY54" fmla="*/ 212660 h 309247"/>
              <a:gd name="connsiteX55" fmla="*/ 53733 w 1492211"/>
              <a:gd name="connsiteY55" fmla="*/ 84310 h 3092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Lst>
            <a:rect l="l" t="t" r="r" b="b"/>
            <a:pathLst>
              <a:path w="1492211" h="309247">
                <a:moveTo>
                  <a:pt x="420114" y="50"/>
                </a:moveTo>
                <a:cubicBezTo>
                  <a:pt x="506291" y="50"/>
                  <a:pt x="570196" y="63375"/>
                  <a:pt x="570196" y="149310"/>
                </a:cubicBezTo>
                <a:cubicBezTo>
                  <a:pt x="570196" y="235244"/>
                  <a:pt x="507112" y="299376"/>
                  <a:pt x="420114" y="299376"/>
                </a:cubicBezTo>
                <a:cubicBezTo>
                  <a:pt x="333540" y="299376"/>
                  <a:pt x="270468" y="235232"/>
                  <a:pt x="270468" y="149310"/>
                </a:cubicBezTo>
                <a:cubicBezTo>
                  <a:pt x="270468" y="63387"/>
                  <a:pt x="334771" y="50"/>
                  <a:pt x="420114" y="50"/>
                </a:cubicBezTo>
                <a:close/>
                <a:moveTo>
                  <a:pt x="420114" y="251702"/>
                </a:moveTo>
                <a:cubicBezTo>
                  <a:pt x="477839" y="251702"/>
                  <a:pt x="518241" y="208518"/>
                  <a:pt x="518241" y="149310"/>
                </a:cubicBezTo>
                <a:cubicBezTo>
                  <a:pt x="518241" y="90102"/>
                  <a:pt x="478249" y="46930"/>
                  <a:pt x="420114" y="46930"/>
                </a:cubicBezTo>
                <a:cubicBezTo>
                  <a:pt x="362812" y="46930"/>
                  <a:pt x="322000" y="90102"/>
                  <a:pt x="322000" y="149310"/>
                </a:cubicBezTo>
                <a:cubicBezTo>
                  <a:pt x="322000" y="208518"/>
                  <a:pt x="362812" y="251702"/>
                  <a:pt x="420114" y="251702"/>
                </a:cubicBezTo>
                <a:close/>
                <a:moveTo>
                  <a:pt x="1058244" y="50"/>
                </a:moveTo>
                <a:cubicBezTo>
                  <a:pt x="1144408" y="50"/>
                  <a:pt x="1208313" y="63375"/>
                  <a:pt x="1208313" y="149310"/>
                </a:cubicBezTo>
                <a:cubicBezTo>
                  <a:pt x="1208313" y="235244"/>
                  <a:pt x="1145241" y="299376"/>
                  <a:pt x="1058244" y="299376"/>
                </a:cubicBezTo>
                <a:cubicBezTo>
                  <a:pt x="971657" y="299376"/>
                  <a:pt x="908585" y="235232"/>
                  <a:pt x="908585" y="149310"/>
                </a:cubicBezTo>
                <a:cubicBezTo>
                  <a:pt x="908585" y="63387"/>
                  <a:pt x="972950" y="50"/>
                  <a:pt x="1058244" y="50"/>
                </a:cubicBezTo>
                <a:close/>
                <a:moveTo>
                  <a:pt x="1058244" y="251702"/>
                </a:moveTo>
                <a:cubicBezTo>
                  <a:pt x="1115956" y="251702"/>
                  <a:pt x="1156359" y="208518"/>
                  <a:pt x="1156359" y="149310"/>
                </a:cubicBezTo>
                <a:cubicBezTo>
                  <a:pt x="1156359" y="90102"/>
                  <a:pt x="1116367" y="46930"/>
                  <a:pt x="1058244" y="46930"/>
                </a:cubicBezTo>
                <a:cubicBezTo>
                  <a:pt x="1000930" y="46930"/>
                  <a:pt x="960117" y="90102"/>
                  <a:pt x="960117" y="149310"/>
                </a:cubicBezTo>
                <a:cubicBezTo>
                  <a:pt x="960117" y="208518"/>
                  <a:pt x="1001042" y="251702"/>
                  <a:pt x="1058244" y="251702"/>
                </a:cubicBezTo>
                <a:close/>
                <a:moveTo>
                  <a:pt x="825704" y="5395"/>
                </a:moveTo>
                <a:lnTo>
                  <a:pt x="885157" y="5395"/>
                </a:lnTo>
                <a:lnTo>
                  <a:pt x="736294" y="309248"/>
                </a:lnTo>
                <a:lnTo>
                  <a:pt x="587866" y="5395"/>
                </a:lnTo>
                <a:lnTo>
                  <a:pt x="646884" y="5395"/>
                </a:lnTo>
                <a:lnTo>
                  <a:pt x="736294" y="207699"/>
                </a:lnTo>
                <a:lnTo>
                  <a:pt x="825704" y="5395"/>
                </a:lnTo>
                <a:close/>
                <a:moveTo>
                  <a:pt x="1319385" y="84384"/>
                </a:moveTo>
                <a:cubicBezTo>
                  <a:pt x="1319385" y="62370"/>
                  <a:pt x="1337703" y="44933"/>
                  <a:pt x="1382669" y="44933"/>
                </a:cubicBezTo>
                <a:cubicBezTo>
                  <a:pt x="1408037" y="44933"/>
                  <a:pt x="1436737" y="52374"/>
                  <a:pt x="1462938" y="67728"/>
                </a:cubicBezTo>
                <a:lnTo>
                  <a:pt x="1462938" y="16594"/>
                </a:lnTo>
                <a:cubicBezTo>
                  <a:pt x="1439535" y="5928"/>
                  <a:pt x="1410835" y="87"/>
                  <a:pt x="1383079" y="87"/>
                </a:cubicBezTo>
                <a:cubicBezTo>
                  <a:pt x="1303145" y="87"/>
                  <a:pt x="1265677" y="39947"/>
                  <a:pt x="1265677" y="86902"/>
                </a:cubicBezTo>
                <a:cubicBezTo>
                  <a:pt x="1265677" y="194801"/>
                  <a:pt x="1438876" y="153750"/>
                  <a:pt x="1438876" y="216455"/>
                </a:cubicBezTo>
                <a:cubicBezTo>
                  <a:pt x="1438876" y="238047"/>
                  <a:pt x="1419726" y="254244"/>
                  <a:pt x="1374337" y="254244"/>
                </a:cubicBezTo>
                <a:cubicBezTo>
                  <a:pt x="1338523" y="254244"/>
                  <a:pt x="1301479" y="240949"/>
                  <a:pt x="1278162" y="222272"/>
                </a:cubicBezTo>
                <a:lnTo>
                  <a:pt x="1278162" y="222371"/>
                </a:lnTo>
                <a:lnTo>
                  <a:pt x="1278162" y="276754"/>
                </a:lnTo>
                <a:cubicBezTo>
                  <a:pt x="1303493" y="290397"/>
                  <a:pt x="1338921" y="299078"/>
                  <a:pt x="1374387" y="299078"/>
                </a:cubicBezTo>
                <a:cubicBezTo>
                  <a:pt x="1454321" y="299078"/>
                  <a:pt x="1492211" y="259218"/>
                  <a:pt x="1492211" y="212709"/>
                </a:cubicBezTo>
                <a:cubicBezTo>
                  <a:pt x="1492236" y="105964"/>
                  <a:pt x="1319460" y="146246"/>
                  <a:pt x="1319460" y="84384"/>
                </a:cubicBezTo>
                <a:lnTo>
                  <a:pt x="1319385" y="84384"/>
                </a:lnTo>
                <a:close/>
                <a:moveTo>
                  <a:pt x="53733" y="84310"/>
                </a:moveTo>
                <a:cubicBezTo>
                  <a:pt x="53733" y="62296"/>
                  <a:pt x="72050" y="44859"/>
                  <a:pt x="117029" y="44859"/>
                </a:cubicBezTo>
                <a:cubicBezTo>
                  <a:pt x="142285" y="44859"/>
                  <a:pt x="170836" y="52300"/>
                  <a:pt x="196938" y="67443"/>
                </a:cubicBezTo>
                <a:lnTo>
                  <a:pt x="196938" y="16334"/>
                </a:lnTo>
                <a:cubicBezTo>
                  <a:pt x="173609" y="5804"/>
                  <a:pt x="145045" y="0"/>
                  <a:pt x="117439" y="0"/>
                </a:cubicBezTo>
                <a:cubicBezTo>
                  <a:pt x="37480" y="0"/>
                  <a:pt x="0" y="39873"/>
                  <a:pt x="0" y="86815"/>
                </a:cubicBezTo>
                <a:cubicBezTo>
                  <a:pt x="0" y="194813"/>
                  <a:pt x="173249" y="153688"/>
                  <a:pt x="173249" y="216405"/>
                </a:cubicBezTo>
                <a:cubicBezTo>
                  <a:pt x="173249" y="237997"/>
                  <a:pt x="154098" y="254207"/>
                  <a:pt x="108697" y="254207"/>
                </a:cubicBezTo>
                <a:cubicBezTo>
                  <a:pt x="72883" y="254207"/>
                  <a:pt x="35814" y="240912"/>
                  <a:pt x="12497" y="222222"/>
                </a:cubicBezTo>
                <a:lnTo>
                  <a:pt x="12497" y="222346"/>
                </a:lnTo>
                <a:lnTo>
                  <a:pt x="12497" y="276729"/>
                </a:lnTo>
                <a:cubicBezTo>
                  <a:pt x="37841" y="290372"/>
                  <a:pt x="73281" y="299053"/>
                  <a:pt x="108759" y="299053"/>
                </a:cubicBezTo>
                <a:cubicBezTo>
                  <a:pt x="188718" y="299053"/>
                  <a:pt x="226621" y="259168"/>
                  <a:pt x="226621" y="212660"/>
                </a:cubicBezTo>
                <a:cubicBezTo>
                  <a:pt x="226559" y="105914"/>
                  <a:pt x="53733" y="146197"/>
                  <a:pt x="53733" y="84310"/>
                </a:cubicBezTo>
                <a:close/>
              </a:path>
            </a:pathLst>
          </a:custGeom>
          <a:solidFill>
            <a:schemeClr val="tx1"/>
          </a:solidFill>
          <a:ln w="1238" cap="flat">
            <a:noFill/>
            <a:prstDash val="solid"/>
            <a:miter/>
          </a:ln>
        </p:spPr>
        <p:txBody>
          <a:bodyPr rtlCol="0" anchor="ctr"/>
          <a:lstStyle/>
          <a:p>
            <a:endParaRPr lang="en-US"/>
          </a:p>
        </p:txBody>
      </p:sp>
    </p:spTree>
    <p:extLst>
      <p:ext uri="{BB962C8B-B14F-4D97-AF65-F5344CB8AC3E}">
        <p14:creationId xmlns:p14="http://schemas.microsoft.com/office/powerpoint/2010/main" val="334016162"/>
      </p:ext>
    </p:extLst>
  </p:cSld>
  <p:clrMapOvr>
    <a:masterClrMapping/>
  </p:clrMapOvr>
</p:sldLayout>
</file>

<file path=ppt/slideLayouts/slideLayout23.xml><?xml version="1.0" encoding="utf-8"?>
<p:sldLayout xmlns:a="http://schemas.openxmlformats.org/drawingml/2006/main" xmlns:r="http://schemas.openxmlformats.org/officeDocument/2006/relationships" xmlns:p="http://schemas.openxmlformats.org/presentationml/2006/main" preserve="1" userDrawn="1">
  <p:cSld name="Long Agenda - Green">
    <p:spTree>
      <p:nvGrpSpPr>
        <p:cNvPr id="1" name=""/>
        <p:cNvGrpSpPr/>
        <p:nvPr/>
      </p:nvGrpSpPr>
      <p:grpSpPr>
        <a:xfrm>
          <a:off x="0" y="0"/>
          <a:ext cx="0" cy="0"/>
          <a:chOff x="0" y="0"/>
          <a:chExt cx="0" cy="0"/>
        </a:xfrm>
      </p:grpSpPr>
      <p:pic>
        <p:nvPicPr>
          <p:cNvPr id="11" name="Picture 10">
            <a:extLst>
              <a:ext uri="{FF2B5EF4-FFF2-40B4-BE49-F238E27FC236}">
                <a16:creationId xmlns:a16="http://schemas.microsoft.com/office/drawing/2014/main" id="{35BF4C69-439D-85F6-95FC-1287E4A2815F}"/>
              </a:ext>
            </a:extLst>
          </p:cNvPr>
          <p:cNvPicPr>
            <a:picLocks noChangeAspect="1"/>
          </p:cNvPicPr>
          <p:nvPr userDrawn="1"/>
        </p:nvPicPr>
        <p:blipFill>
          <a:blip r:embed="rId2">
            <a:extLst>
              <a:ext uri="{28A0092B-C50C-407E-A947-70E740481C1C}">
                <a14:useLocalDpi xmlns:a14="http://schemas.microsoft.com/office/drawing/2010/main"/>
              </a:ext>
            </a:extLst>
          </a:blip>
          <a:srcRect/>
          <a:stretch/>
        </p:blipFill>
        <p:spPr>
          <a:xfrm>
            <a:off x="456963" y="457120"/>
            <a:ext cx="4225598" cy="5081838"/>
          </a:xfrm>
          <a:custGeom>
            <a:avLst/>
            <a:gdLst>
              <a:gd name="connsiteX0" fmla="*/ 1852430 w 4225598"/>
              <a:gd name="connsiteY0" fmla="*/ 3423927 h 5081838"/>
              <a:gd name="connsiteX1" fmla="*/ 2380510 w 4225598"/>
              <a:gd name="connsiteY1" fmla="*/ 3423927 h 5081838"/>
              <a:gd name="connsiteX2" fmla="*/ 2520932 w 4225598"/>
              <a:gd name="connsiteY2" fmla="*/ 3564517 h 5081838"/>
              <a:gd name="connsiteX3" fmla="*/ 2520932 w 4225598"/>
              <a:gd name="connsiteY3" fmla="*/ 4093233 h 5081838"/>
              <a:gd name="connsiteX4" fmla="*/ 2380510 w 4225598"/>
              <a:gd name="connsiteY4" fmla="*/ 4233823 h 5081838"/>
              <a:gd name="connsiteX5" fmla="*/ 1852430 w 4225598"/>
              <a:gd name="connsiteY5" fmla="*/ 4233823 h 5081838"/>
              <a:gd name="connsiteX6" fmla="*/ 1712008 w 4225598"/>
              <a:gd name="connsiteY6" fmla="*/ 4093233 h 5081838"/>
              <a:gd name="connsiteX7" fmla="*/ 1712008 w 4225598"/>
              <a:gd name="connsiteY7" fmla="*/ 3564517 h 5081838"/>
              <a:gd name="connsiteX8" fmla="*/ 1852430 w 4225598"/>
              <a:gd name="connsiteY8" fmla="*/ 3423927 h 5081838"/>
              <a:gd name="connsiteX9" fmla="*/ 162565 w 4225598"/>
              <a:gd name="connsiteY9" fmla="*/ 3422057 h 5081838"/>
              <a:gd name="connsiteX10" fmla="*/ 1500341 w 4225598"/>
              <a:gd name="connsiteY10" fmla="*/ 3422057 h 5081838"/>
              <a:gd name="connsiteX11" fmla="*/ 1662907 w 4225598"/>
              <a:gd name="connsiteY11" fmla="*/ 3584818 h 5081838"/>
              <a:gd name="connsiteX12" fmla="*/ 1662907 w 4225598"/>
              <a:gd name="connsiteY12" fmla="*/ 4924202 h 5081838"/>
              <a:gd name="connsiteX13" fmla="*/ 1563618 w 4225598"/>
              <a:gd name="connsiteY13" fmla="*/ 5074173 h 5081838"/>
              <a:gd name="connsiteX14" fmla="*/ 1525695 w 4225598"/>
              <a:gd name="connsiteY14" fmla="*/ 5081838 h 5081838"/>
              <a:gd name="connsiteX15" fmla="*/ 137211 w 4225598"/>
              <a:gd name="connsiteY15" fmla="*/ 5081838 h 5081838"/>
              <a:gd name="connsiteX16" fmla="*/ 99288 w 4225598"/>
              <a:gd name="connsiteY16" fmla="*/ 5074173 h 5081838"/>
              <a:gd name="connsiteX17" fmla="*/ 0 w 4225598"/>
              <a:gd name="connsiteY17" fmla="*/ 4924202 h 5081838"/>
              <a:gd name="connsiteX18" fmla="*/ 0 w 4225598"/>
              <a:gd name="connsiteY18" fmla="*/ 3584818 h 5081838"/>
              <a:gd name="connsiteX19" fmla="*/ 162565 w 4225598"/>
              <a:gd name="connsiteY19" fmla="*/ 3422057 h 5081838"/>
              <a:gd name="connsiteX20" fmla="*/ 1015717 w 4225598"/>
              <a:gd name="connsiteY20" fmla="*/ 0 h 5081838"/>
              <a:gd name="connsiteX21" fmla="*/ 4060565 w 4225598"/>
              <a:gd name="connsiteY21" fmla="*/ 0 h 5081838"/>
              <a:gd name="connsiteX22" fmla="*/ 4225598 w 4225598"/>
              <a:gd name="connsiteY22" fmla="*/ 165232 h 5081838"/>
              <a:gd name="connsiteX23" fmla="*/ 4225598 w 4225598"/>
              <a:gd name="connsiteY23" fmla="*/ 3213742 h 5081838"/>
              <a:gd name="connsiteX24" fmla="*/ 4060565 w 4225598"/>
              <a:gd name="connsiteY24" fmla="*/ 3378974 h 5081838"/>
              <a:gd name="connsiteX25" fmla="*/ 1015717 w 4225598"/>
              <a:gd name="connsiteY25" fmla="*/ 3378974 h 5081838"/>
              <a:gd name="connsiteX26" fmla="*/ 850684 w 4225598"/>
              <a:gd name="connsiteY26" fmla="*/ 3213742 h 5081838"/>
              <a:gd name="connsiteX27" fmla="*/ 850684 w 4225598"/>
              <a:gd name="connsiteY27" fmla="*/ 165232 h 5081838"/>
              <a:gd name="connsiteX28" fmla="*/ 1015717 w 4225598"/>
              <a:gd name="connsiteY28" fmla="*/ 0 h 50818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4225598" h="5081838">
                <a:moveTo>
                  <a:pt x="1852430" y="3423927"/>
                </a:moveTo>
                <a:lnTo>
                  <a:pt x="2380510" y="3423927"/>
                </a:lnTo>
                <a:cubicBezTo>
                  <a:pt x="2458063" y="3423927"/>
                  <a:pt x="2520932" y="3486871"/>
                  <a:pt x="2520932" y="3564517"/>
                </a:cubicBezTo>
                <a:lnTo>
                  <a:pt x="2520932" y="4093233"/>
                </a:lnTo>
                <a:cubicBezTo>
                  <a:pt x="2520932" y="4170879"/>
                  <a:pt x="2458063" y="4233823"/>
                  <a:pt x="2380510" y="4233823"/>
                </a:cubicBezTo>
                <a:lnTo>
                  <a:pt x="1852430" y="4233823"/>
                </a:lnTo>
                <a:cubicBezTo>
                  <a:pt x="1774877" y="4233823"/>
                  <a:pt x="1712008" y="4170879"/>
                  <a:pt x="1712008" y="4093233"/>
                </a:cubicBezTo>
                <a:lnTo>
                  <a:pt x="1712008" y="3564517"/>
                </a:lnTo>
                <a:cubicBezTo>
                  <a:pt x="1712008" y="3486871"/>
                  <a:pt x="1774877" y="3423927"/>
                  <a:pt x="1852430" y="3423927"/>
                </a:cubicBezTo>
                <a:close/>
                <a:moveTo>
                  <a:pt x="162565" y="3422057"/>
                </a:moveTo>
                <a:lnTo>
                  <a:pt x="1500341" y="3422057"/>
                </a:lnTo>
                <a:cubicBezTo>
                  <a:pt x="1590123" y="3422057"/>
                  <a:pt x="1662907" y="3494928"/>
                  <a:pt x="1662907" y="3584818"/>
                </a:cubicBezTo>
                <a:lnTo>
                  <a:pt x="1662907" y="4924202"/>
                </a:lnTo>
                <a:cubicBezTo>
                  <a:pt x="1662907" y="4991620"/>
                  <a:pt x="1621966" y="5049464"/>
                  <a:pt x="1563618" y="5074173"/>
                </a:cubicBezTo>
                <a:lnTo>
                  <a:pt x="1525695" y="5081838"/>
                </a:lnTo>
                <a:lnTo>
                  <a:pt x="137211" y="5081838"/>
                </a:lnTo>
                <a:lnTo>
                  <a:pt x="99288" y="5074173"/>
                </a:lnTo>
                <a:cubicBezTo>
                  <a:pt x="40941" y="5049464"/>
                  <a:pt x="0" y="4991620"/>
                  <a:pt x="0" y="4924202"/>
                </a:cubicBezTo>
                <a:lnTo>
                  <a:pt x="0" y="3584818"/>
                </a:lnTo>
                <a:cubicBezTo>
                  <a:pt x="0" y="3494928"/>
                  <a:pt x="72784" y="3422057"/>
                  <a:pt x="162565" y="3422057"/>
                </a:cubicBezTo>
                <a:close/>
                <a:moveTo>
                  <a:pt x="1015717" y="0"/>
                </a:moveTo>
                <a:lnTo>
                  <a:pt x="4060565" y="0"/>
                </a:lnTo>
                <a:cubicBezTo>
                  <a:pt x="4151710" y="0"/>
                  <a:pt x="4225598" y="73977"/>
                  <a:pt x="4225598" y="165232"/>
                </a:cubicBezTo>
                <a:lnTo>
                  <a:pt x="4225598" y="3213742"/>
                </a:lnTo>
                <a:cubicBezTo>
                  <a:pt x="4225598" y="3304997"/>
                  <a:pt x="4151710" y="3378974"/>
                  <a:pt x="4060565" y="3378974"/>
                </a:cubicBezTo>
                <a:lnTo>
                  <a:pt x="1015717" y="3378974"/>
                </a:lnTo>
                <a:cubicBezTo>
                  <a:pt x="924571" y="3378974"/>
                  <a:pt x="850684" y="3304997"/>
                  <a:pt x="850684" y="3213742"/>
                </a:cubicBezTo>
                <a:lnTo>
                  <a:pt x="850684" y="165232"/>
                </a:lnTo>
                <a:cubicBezTo>
                  <a:pt x="850684" y="73977"/>
                  <a:pt x="924571" y="0"/>
                  <a:pt x="1015717" y="0"/>
                </a:cubicBezTo>
                <a:close/>
              </a:path>
            </a:pathLst>
          </a:custGeom>
        </p:spPr>
      </p:pic>
      <p:sp>
        <p:nvSpPr>
          <p:cNvPr id="30" name="Text Placeholder 29">
            <a:extLst>
              <a:ext uri="{FF2B5EF4-FFF2-40B4-BE49-F238E27FC236}">
                <a16:creationId xmlns:a16="http://schemas.microsoft.com/office/drawing/2014/main" id="{50966FFF-650B-27AA-6D58-E4FB770869CB}"/>
              </a:ext>
            </a:extLst>
          </p:cNvPr>
          <p:cNvSpPr>
            <a:spLocks noGrp="1"/>
          </p:cNvSpPr>
          <p:nvPr userDrawn="1">
            <p:ph type="body" sz="quarter" idx="10" hasCustomPrompt="1"/>
          </p:nvPr>
        </p:nvSpPr>
        <p:spPr>
          <a:xfrm>
            <a:off x="5326230" y="2229307"/>
            <a:ext cx="945829" cy="598502"/>
          </a:xfrm>
        </p:spPr>
        <p:txBody>
          <a:bodyPr tIns="91440" anchor="ctr">
            <a:noAutofit/>
          </a:bodyPr>
          <a:lstStyle>
            <a:lvl1pPr marL="0" indent="0">
              <a:lnSpc>
                <a:spcPct val="90000"/>
              </a:lnSpc>
              <a:spcBef>
                <a:spcPts val="0"/>
              </a:spcBef>
              <a:buNone/>
              <a:defRPr kumimoji="0" lang="en-US" sz="4800" b="0" i="0" u="none" strike="noStrike" kern="1200" cap="none" normalizeH="0" baseline="0" dirty="0" smtClean="0">
                <a:ln>
                  <a:noFill/>
                </a:ln>
                <a:solidFill>
                  <a:srgbClr val="083806"/>
                </a:solidFill>
                <a:effectLst/>
                <a:uLnTx/>
                <a:uFillTx/>
                <a:latin typeface="Outfit ExtraLight" pitchFamily="2" charset="0"/>
                <a:ea typeface="+mn-ea"/>
                <a:cs typeface="+mn-cs"/>
              </a:defRPr>
            </a:lvl1pPr>
            <a:lvl2pPr marL="457200" indent="0">
              <a:buNone/>
              <a:defRPr/>
            </a:lvl2pPr>
            <a:lvl3pPr marL="914400" indent="0">
              <a:buNone/>
              <a:defRPr/>
            </a:lvl3pPr>
            <a:lvl4pPr marL="1371600" indent="0">
              <a:buNone/>
              <a:defRPr/>
            </a:lvl4pPr>
            <a:lvl5pPr marL="1828800" indent="0">
              <a:buNone/>
              <a:defRPr/>
            </a:lvl5pPr>
          </a:lstStyle>
          <a:p>
            <a:pPr lvl="0"/>
            <a:r>
              <a:rPr lang="en-US"/>
              <a:t>##</a:t>
            </a:r>
          </a:p>
        </p:txBody>
      </p:sp>
      <p:sp>
        <p:nvSpPr>
          <p:cNvPr id="33" name="Text Placeholder 32">
            <a:extLst>
              <a:ext uri="{FF2B5EF4-FFF2-40B4-BE49-F238E27FC236}">
                <a16:creationId xmlns:a16="http://schemas.microsoft.com/office/drawing/2014/main" id="{8D61FF63-A5B6-442E-7DEB-FBCAC8D99669}"/>
              </a:ext>
            </a:extLst>
          </p:cNvPr>
          <p:cNvSpPr>
            <a:spLocks noGrp="1"/>
          </p:cNvSpPr>
          <p:nvPr>
            <p:ph type="body" sz="quarter" idx="11" hasCustomPrompt="1"/>
          </p:nvPr>
        </p:nvSpPr>
        <p:spPr>
          <a:xfrm>
            <a:off x="5326230" y="2943825"/>
            <a:ext cx="945547" cy="598503"/>
          </a:xfrm>
        </p:spPr>
        <p:txBody>
          <a:bodyPr tIns="91440" anchor="ctr">
            <a:noAutofit/>
          </a:bodyPr>
          <a:lstStyle>
            <a:lvl1pPr marL="0" indent="0">
              <a:lnSpc>
                <a:spcPct val="90000"/>
              </a:lnSpc>
              <a:spcBef>
                <a:spcPts val="0"/>
              </a:spcBef>
              <a:buNone/>
              <a:defRPr kumimoji="0" lang="en-US" sz="4800" b="0" i="0" u="none" strike="noStrike" kern="1200" cap="none" normalizeH="0" baseline="0" dirty="0" smtClean="0">
                <a:ln>
                  <a:noFill/>
                </a:ln>
                <a:solidFill>
                  <a:srgbClr val="083806"/>
                </a:solidFill>
                <a:effectLst/>
                <a:uLnTx/>
                <a:uFillTx/>
                <a:latin typeface="Outfit ExtraLight" pitchFamily="2" charset="0"/>
                <a:ea typeface="+mn-ea"/>
                <a:cs typeface="+mn-cs"/>
              </a:defRPr>
            </a:lvl1pPr>
            <a:lvl2pPr marL="457200" indent="0">
              <a:buNone/>
              <a:defRPr/>
            </a:lvl2pPr>
            <a:lvl3pPr marL="914400" indent="0">
              <a:buNone/>
              <a:defRPr/>
            </a:lvl3pPr>
            <a:lvl4pPr marL="1371600" indent="0">
              <a:buNone/>
              <a:defRPr/>
            </a:lvl4pPr>
            <a:lvl5pPr marL="1828800" indent="0">
              <a:buNone/>
              <a:defRPr/>
            </a:lvl5pPr>
          </a:lstStyle>
          <a:p>
            <a:pPr marL="0" lvl="0" indent="0" algn="l" defTabSz="914400" rtl="0" eaLnBrk="1" latinLnBrk="0" hangingPunct="1">
              <a:lnSpc>
                <a:spcPct val="90000"/>
              </a:lnSpc>
              <a:spcBef>
                <a:spcPts val="1000"/>
              </a:spcBef>
              <a:buFont typeface="Inter" panose="020B0502030000000004" pitchFamily="34" charset="0"/>
              <a:buNone/>
            </a:pPr>
            <a:r>
              <a:rPr lang="en-US"/>
              <a:t>##</a:t>
            </a:r>
          </a:p>
        </p:txBody>
      </p:sp>
      <p:sp>
        <p:nvSpPr>
          <p:cNvPr id="35" name="Text Placeholder 34">
            <a:extLst>
              <a:ext uri="{FF2B5EF4-FFF2-40B4-BE49-F238E27FC236}">
                <a16:creationId xmlns:a16="http://schemas.microsoft.com/office/drawing/2014/main" id="{C632F6A7-50D5-73F9-F7E2-5A93CDAE8686}"/>
              </a:ext>
            </a:extLst>
          </p:cNvPr>
          <p:cNvSpPr>
            <a:spLocks noGrp="1"/>
          </p:cNvSpPr>
          <p:nvPr>
            <p:ph type="body" sz="quarter" idx="12" hasCustomPrompt="1"/>
          </p:nvPr>
        </p:nvSpPr>
        <p:spPr>
          <a:xfrm>
            <a:off x="5326230" y="3658344"/>
            <a:ext cx="945829" cy="598503"/>
          </a:xfrm>
        </p:spPr>
        <p:txBody>
          <a:bodyPr tIns="91440" anchor="ctr">
            <a:noAutofit/>
          </a:bodyPr>
          <a:lstStyle>
            <a:lvl1pPr marL="0" indent="0">
              <a:lnSpc>
                <a:spcPct val="90000"/>
              </a:lnSpc>
              <a:spcBef>
                <a:spcPts val="0"/>
              </a:spcBef>
              <a:buNone/>
              <a:defRPr kumimoji="0" lang="en-US" sz="4800" b="0" i="0" u="none" strike="noStrike" kern="1200" cap="none" normalizeH="0" baseline="0" dirty="0" smtClean="0">
                <a:ln>
                  <a:noFill/>
                </a:ln>
                <a:solidFill>
                  <a:srgbClr val="083806"/>
                </a:solidFill>
                <a:effectLst/>
                <a:uLnTx/>
                <a:uFillTx/>
                <a:latin typeface="Outfit ExtraLight" pitchFamily="2" charset="0"/>
                <a:ea typeface="+mn-ea"/>
                <a:cs typeface="+mn-cs"/>
              </a:defRPr>
            </a:lvl1pPr>
            <a:lvl2pPr marL="457200" indent="0">
              <a:buNone/>
              <a:defRPr/>
            </a:lvl2pPr>
            <a:lvl3pPr marL="914400" indent="0">
              <a:buNone/>
              <a:defRPr/>
            </a:lvl3pPr>
            <a:lvl4pPr marL="1371600" indent="0">
              <a:buNone/>
              <a:defRPr/>
            </a:lvl4pPr>
            <a:lvl5pPr marL="1828800" indent="0">
              <a:buNone/>
              <a:defRPr/>
            </a:lvl5pPr>
          </a:lstStyle>
          <a:p>
            <a:pPr marL="0" lvl="0" indent="0" algn="l" defTabSz="914400" rtl="0" eaLnBrk="1" latinLnBrk="0" hangingPunct="1">
              <a:lnSpc>
                <a:spcPct val="90000"/>
              </a:lnSpc>
              <a:spcBef>
                <a:spcPts val="1000"/>
              </a:spcBef>
              <a:buFont typeface="Inter" panose="020B0502030000000004" pitchFamily="34" charset="0"/>
              <a:buNone/>
            </a:pPr>
            <a:r>
              <a:rPr lang="en-US"/>
              <a:t>##</a:t>
            </a:r>
          </a:p>
        </p:txBody>
      </p:sp>
      <p:sp>
        <p:nvSpPr>
          <p:cNvPr id="37" name="Text Placeholder 36">
            <a:extLst>
              <a:ext uri="{FF2B5EF4-FFF2-40B4-BE49-F238E27FC236}">
                <a16:creationId xmlns:a16="http://schemas.microsoft.com/office/drawing/2014/main" id="{BCBB765E-78E8-5B28-F2A7-A3D42EBFA413}"/>
              </a:ext>
            </a:extLst>
          </p:cNvPr>
          <p:cNvSpPr>
            <a:spLocks noGrp="1"/>
          </p:cNvSpPr>
          <p:nvPr>
            <p:ph type="body" sz="quarter" idx="13" hasCustomPrompt="1"/>
          </p:nvPr>
        </p:nvSpPr>
        <p:spPr>
          <a:xfrm>
            <a:off x="5326230" y="4372863"/>
            <a:ext cx="945829" cy="598503"/>
          </a:xfrm>
        </p:spPr>
        <p:txBody>
          <a:bodyPr tIns="91440" anchor="ctr">
            <a:noAutofit/>
          </a:bodyPr>
          <a:lstStyle>
            <a:lvl1pPr marL="0" indent="0">
              <a:lnSpc>
                <a:spcPct val="90000"/>
              </a:lnSpc>
              <a:spcBef>
                <a:spcPts val="0"/>
              </a:spcBef>
              <a:buNone/>
              <a:defRPr kumimoji="0" lang="en-US" sz="4800" b="0" i="0" u="none" strike="noStrike" kern="1200" cap="none" normalizeH="0" baseline="0" dirty="0" smtClean="0">
                <a:ln>
                  <a:noFill/>
                </a:ln>
                <a:solidFill>
                  <a:srgbClr val="083806"/>
                </a:solidFill>
                <a:effectLst/>
                <a:uLnTx/>
                <a:uFillTx/>
                <a:latin typeface="Outfit ExtraLight" pitchFamily="2" charset="0"/>
                <a:ea typeface="+mn-ea"/>
                <a:cs typeface="+mn-cs"/>
              </a:defRPr>
            </a:lvl1pPr>
            <a:lvl2pPr marL="457200" indent="0">
              <a:buNone/>
              <a:defRPr/>
            </a:lvl2pPr>
            <a:lvl3pPr marL="914400" indent="0">
              <a:buNone/>
              <a:defRPr/>
            </a:lvl3pPr>
            <a:lvl4pPr marL="1371600" indent="0">
              <a:buNone/>
              <a:defRPr/>
            </a:lvl4pPr>
            <a:lvl5pPr marL="1828800" indent="0">
              <a:buNone/>
              <a:defRPr/>
            </a:lvl5pPr>
          </a:lstStyle>
          <a:p>
            <a:pPr marL="0" lvl="0" indent="0" algn="l" defTabSz="914400" rtl="0" eaLnBrk="1" latinLnBrk="0" hangingPunct="1">
              <a:lnSpc>
                <a:spcPct val="90000"/>
              </a:lnSpc>
              <a:spcBef>
                <a:spcPts val="1000"/>
              </a:spcBef>
              <a:buFont typeface="Inter" panose="020B0502030000000004" pitchFamily="34" charset="0"/>
              <a:buNone/>
            </a:pPr>
            <a:r>
              <a:rPr lang="en-US"/>
              <a:t>##</a:t>
            </a:r>
          </a:p>
        </p:txBody>
      </p:sp>
      <p:sp>
        <p:nvSpPr>
          <p:cNvPr id="40" name="Text Placeholder 39">
            <a:extLst>
              <a:ext uri="{FF2B5EF4-FFF2-40B4-BE49-F238E27FC236}">
                <a16:creationId xmlns:a16="http://schemas.microsoft.com/office/drawing/2014/main" id="{052CAAFE-D955-995D-11F2-B21C27041406}"/>
              </a:ext>
            </a:extLst>
          </p:cNvPr>
          <p:cNvSpPr>
            <a:spLocks noGrp="1"/>
          </p:cNvSpPr>
          <p:nvPr>
            <p:ph type="body" sz="quarter" idx="14" hasCustomPrompt="1"/>
          </p:nvPr>
        </p:nvSpPr>
        <p:spPr>
          <a:xfrm>
            <a:off x="6372681" y="2293568"/>
            <a:ext cx="5362095" cy="218308"/>
          </a:xfrm>
        </p:spPr>
        <p:txBody>
          <a:bodyPr>
            <a:noAutofit/>
          </a:bodyPr>
          <a:lstStyle>
            <a:lvl1pPr marL="0" indent="0">
              <a:lnSpc>
                <a:spcPct val="100000"/>
              </a:lnSpc>
              <a:spcBef>
                <a:spcPts val="0"/>
              </a:spcBef>
              <a:buNone/>
              <a:defRPr kumimoji="0" lang="en-US" sz="1400" b="1" u="none" strike="noStrike" kern="1200" cap="none" spc="0" normalizeH="0" baseline="0" smtClean="0">
                <a:ln>
                  <a:noFill/>
                </a:ln>
                <a:solidFill>
                  <a:srgbClr val="083806"/>
                </a:solidFill>
                <a:effectLst/>
                <a:uLnTx/>
                <a:uFillTx/>
                <a:latin typeface="Outfit" pitchFamily="2" charset="0"/>
                <a:ea typeface="+mn-ea"/>
                <a:cs typeface="+mn-cs"/>
              </a:defRPr>
            </a:lvl1pPr>
            <a:lvl2pPr marL="457200" indent="0">
              <a:buNone/>
              <a:defRPr/>
            </a:lvl2pPr>
            <a:lvl3pPr marL="914400" indent="0">
              <a:buNone/>
              <a:defRPr/>
            </a:lvl3pPr>
            <a:lvl4pPr marL="1371600" indent="0">
              <a:buNone/>
              <a:defRPr/>
            </a:lvl4pPr>
            <a:lvl5pPr marL="1828800" indent="0">
              <a:buNone/>
              <a:defRPr/>
            </a:lvl5pPr>
          </a:lstStyle>
          <a:p>
            <a:pPr lvl="0"/>
            <a:r>
              <a:rPr lang="en-US"/>
              <a:t>Agenda item goes on one line</a:t>
            </a:r>
          </a:p>
        </p:txBody>
      </p:sp>
      <p:sp>
        <p:nvSpPr>
          <p:cNvPr id="42" name="Text Placeholder 41">
            <a:extLst>
              <a:ext uri="{FF2B5EF4-FFF2-40B4-BE49-F238E27FC236}">
                <a16:creationId xmlns:a16="http://schemas.microsoft.com/office/drawing/2014/main" id="{B3D9856E-952B-410F-62C0-D55C159AD80D}"/>
              </a:ext>
            </a:extLst>
          </p:cNvPr>
          <p:cNvSpPr>
            <a:spLocks noGrp="1"/>
          </p:cNvSpPr>
          <p:nvPr>
            <p:ph type="body" sz="quarter" idx="15" hasCustomPrompt="1"/>
          </p:nvPr>
        </p:nvSpPr>
        <p:spPr>
          <a:xfrm>
            <a:off x="6372681" y="2525642"/>
            <a:ext cx="5362095" cy="273040"/>
          </a:xfrm>
        </p:spPr>
        <p:txBody>
          <a:bodyPr>
            <a:noAutofit/>
          </a:bodyPr>
          <a:lstStyle>
            <a:lvl1pPr marL="0" indent="0">
              <a:lnSpc>
                <a:spcPct val="100000"/>
              </a:lnSpc>
              <a:spcBef>
                <a:spcPts val="0"/>
              </a:spcBef>
              <a:buNone/>
              <a:defRPr kumimoji="0" lang="en-US" sz="800" b="0" i="0" u="none" strike="noStrike" kern="1200" cap="none" spc="0" normalizeH="0" baseline="0" dirty="0">
                <a:ln>
                  <a:noFill/>
                </a:ln>
                <a:solidFill>
                  <a:srgbClr val="083806"/>
                </a:solidFill>
                <a:effectLst/>
                <a:uLnTx/>
                <a:uFillTx/>
                <a:latin typeface="Outfit Light" pitchFamily="2" charset="0"/>
                <a:ea typeface="+mn-ea"/>
                <a:cs typeface="+mn-cs"/>
              </a:defRPr>
            </a:lvl1pPr>
            <a:lvl2pPr marL="457200" indent="0">
              <a:buNone/>
              <a:defRPr/>
            </a:lvl2pPr>
            <a:lvl3pPr marL="914400" indent="0">
              <a:buNone/>
              <a:defRPr/>
            </a:lvl3pPr>
            <a:lvl4pPr marL="1371600" indent="0">
              <a:buNone/>
              <a:defRPr/>
            </a:lvl4pPr>
            <a:lvl5pPr marL="1828800" indent="0">
              <a:buNone/>
              <a:defRPr/>
            </a:lvl5pPr>
          </a:lstStyle>
          <a:p>
            <a:pPr lvl="0"/>
            <a:r>
              <a:rPr lang="en-US"/>
              <a:t>Second line has details</a:t>
            </a:r>
          </a:p>
        </p:txBody>
      </p:sp>
      <p:sp>
        <p:nvSpPr>
          <p:cNvPr id="44" name="Text Placeholder 43">
            <a:extLst>
              <a:ext uri="{FF2B5EF4-FFF2-40B4-BE49-F238E27FC236}">
                <a16:creationId xmlns:a16="http://schemas.microsoft.com/office/drawing/2014/main" id="{AE1B6BD5-BA10-B722-60E0-0399F97095E8}"/>
              </a:ext>
            </a:extLst>
          </p:cNvPr>
          <p:cNvSpPr>
            <a:spLocks noGrp="1"/>
          </p:cNvSpPr>
          <p:nvPr>
            <p:ph type="body" sz="quarter" idx="16" hasCustomPrompt="1"/>
          </p:nvPr>
        </p:nvSpPr>
        <p:spPr>
          <a:xfrm>
            <a:off x="6372682" y="3238313"/>
            <a:ext cx="5362094" cy="273040"/>
          </a:xfrm>
        </p:spPr>
        <p:txBody>
          <a:bodyPr>
            <a:noAutofit/>
          </a:bodyPr>
          <a:lstStyle>
            <a:lvl1pPr marL="0" indent="0">
              <a:lnSpc>
                <a:spcPct val="100000"/>
              </a:lnSpc>
              <a:spcBef>
                <a:spcPts val="0"/>
              </a:spcBef>
              <a:buNone/>
              <a:defRPr kumimoji="0" lang="en-US" sz="800" b="0" i="0" u="none" strike="noStrike" kern="1200" cap="none" spc="0" normalizeH="0" baseline="0" dirty="0">
                <a:ln>
                  <a:noFill/>
                </a:ln>
                <a:solidFill>
                  <a:srgbClr val="083806"/>
                </a:solidFill>
                <a:effectLst/>
                <a:uLnTx/>
                <a:uFillTx/>
                <a:latin typeface="Outfit Light" pitchFamily="2" charset="0"/>
                <a:ea typeface="+mn-ea"/>
                <a:cs typeface="+mn-cs"/>
              </a:defRPr>
            </a:lvl1pPr>
            <a:lvl2pPr marL="457200" indent="0">
              <a:buNone/>
              <a:defRPr/>
            </a:lvl2pPr>
            <a:lvl3pPr marL="914400" indent="0">
              <a:buNone/>
              <a:defRPr/>
            </a:lvl3pPr>
            <a:lvl4pPr marL="1371600" indent="0">
              <a:buNone/>
              <a:defRPr/>
            </a:lvl4pPr>
            <a:lvl5pPr marL="1828800" indent="0">
              <a:buNone/>
              <a:defRPr/>
            </a:lvl5pPr>
          </a:lstStyle>
          <a:p>
            <a:pPr lvl="0"/>
            <a:r>
              <a:rPr lang="en-US"/>
              <a:t>Second line has details</a:t>
            </a:r>
          </a:p>
        </p:txBody>
      </p:sp>
      <p:sp>
        <p:nvSpPr>
          <p:cNvPr id="46" name="Text Placeholder 45">
            <a:extLst>
              <a:ext uri="{FF2B5EF4-FFF2-40B4-BE49-F238E27FC236}">
                <a16:creationId xmlns:a16="http://schemas.microsoft.com/office/drawing/2014/main" id="{A6CB6A8E-9D44-C871-8FDB-85EF671258BA}"/>
              </a:ext>
            </a:extLst>
          </p:cNvPr>
          <p:cNvSpPr>
            <a:spLocks noGrp="1"/>
          </p:cNvSpPr>
          <p:nvPr>
            <p:ph type="body" sz="quarter" idx="17" hasCustomPrompt="1"/>
          </p:nvPr>
        </p:nvSpPr>
        <p:spPr>
          <a:xfrm>
            <a:off x="6372682" y="3001392"/>
            <a:ext cx="5362094" cy="218308"/>
          </a:xfrm>
        </p:spPr>
        <p:txBody>
          <a:bodyPr>
            <a:noAutofit/>
          </a:bodyPr>
          <a:lstStyle>
            <a:lvl1pPr marL="0" indent="0">
              <a:lnSpc>
                <a:spcPct val="100000"/>
              </a:lnSpc>
              <a:spcBef>
                <a:spcPts val="0"/>
              </a:spcBef>
              <a:buNone/>
              <a:defRPr kumimoji="0" lang="en-US" sz="1400" b="1" u="none" strike="noStrike" kern="1200" cap="none" spc="0" normalizeH="0" baseline="0" dirty="0" smtClean="0">
                <a:ln>
                  <a:noFill/>
                </a:ln>
                <a:solidFill>
                  <a:srgbClr val="083806"/>
                </a:solidFill>
                <a:effectLst/>
                <a:uLnTx/>
                <a:uFillTx/>
                <a:latin typeface="Outfit" pitchFamily="2" charset="0"/>
                <a:ea typeface="+mn-ea"/>
                <a:cs typeface="+mn-cs"/>
              </a:defRPr>
            </a:lvl1pPr>
            <a:lvl2pPr marL="457200" indent="0">
              <a:buNone/>
              <a:defRPr/>
            </a:lvl2pPr>
            <a:lvl3pPr marL="914400" indent="0">
              <a:buNone/>
              <a:defRPr/>
            </a:lvl3pPr>
            <a:lvl4pPr marL="1371600" indent="0">
              <a:buNone/>
              <a:defRPr/>
            </a:lvl4pPr>
            <a:lvl5pPr marL="1828800" indent="0">
              <a:buNone/>
              <a:defRPr/>
            </a:lvl5pPr>
          </a:lstStyle>
          <a:p>
            <a:pPr lvl="0"/>
            <a:r>
              <a:rPr lang="en-US"/>
              <a:t>Agenda item goes on one line</a:t>
            </a:r>
          </a:p>
        </p:txBody>
      </p:sp>
      <p:sp>
        <p:nvSpPr>
          <p:cNvPr id="48" name="Text Placeholder 47">
            <a:extLst>
              <a:ext uri="{FF2B5EF4-FFF2-40B4-BE49-F238E27FC236}">
                <a16:creationId xmlns:a16="http://schemas.microsoft.com/office/drawing/2014/main" id="{E50A5E2E-0CBD-2E80-42B6-B54F41202E5D}"/>
              </a:ext>
            </a:extLst>
          </p:cNvPr>
          <p:cNvSpPr>
            <a:spLocks noGrp="1"/>
          </p:cNvSpPr>
          <p:nvPr>
            <p:ph type="body" sz="quarter" idx="18" hasCustomPrompt="1"/>
          </p:nvPr>
        </p:nvSpPr>
        <p:spPr>
          <a:xfrm>
            <a:off x="6372681" y="3963927"/>
            <a:ext cx="5362095" cy="273040"/>
          </a:xfrm>
        </p:spPr>
        <p:txBody>
          <a:bodyPr>
            <a:noAutofit/>
          </a:bodyPr>
          <a:lstStyle>
            <a:lvl1pPr marL="0" indent="0">
              <a:lnSpc>
                <a:spcPct val="100000"/>
              </a:lnSpc>
              <a:spcBef>
                <a:spcPts val="0"/>
              </a:spcBef>
              <a:buNone/>
              <a:defRPr kumimoji="0" lang="en-US" sz="800" b="0" i="0" u="none" strike="noStrike" kern="1200" cap="none" spc="0" normalizeH="0" baseline="0" smtClean="0">
                <a:ln>
                  <a:noFill/>
                </a:ln>
                <a:solidFill>
                  <a:srgbClr val="083806"/>
                </a:solidFill>
                <a:effectLst/>
                <a:uLnTx/>
                <a:uFillTx/>
                <a:latin typeface="Outfit Light" pitchFamily="2" charset="0"/>
                <a:ea typeface="+mn-ea"/>
                <a:cs typeface="+mn-cs"/>
              </a:defRPr>
            </a:lvl1pPr>
            <a:lvl2pPr marL="457200" indent="0">
              <a:buNone/>
              <a:defRPr/>
            </a:lvl2pPr>
            <a:lvl3pPr marL="914400" indent="0">
              <a:buNone/>
              <a:defRPr/>
            </a:lvl3pPr>
            <a:lvl4pPr marL="1371600" indent="0">
              <a:buNone/>
              <a:defRPr/>
            </a:lvl4pPr>
            <a:lvl5pPr marL="1828800" indent="0">
              <a:buNone/>
              <a:defRPr/>
            </a:lvl5pPr>
          </a:lstStyle>
          <a:p>
            <a:pPr lvl="0"/>
            <a:r>
              <a:rPr lang="en-US"/>
              <a:t>Second line has details</a:t>
            </a:r>
          </a:p>
        </p:txBody>
      </p:sp>
      <p:sp>
        <p:nvSpPr>
          <p:cNvPr id="50" name="Text Placeholder 49">
            <a:extLst>
              <a:ext uri="{FF2B5EF4-FFF2-40B4-BE49-F238E27FC236}">
                <a16:creationId xmlns:a16="http://schemas.microsoft.com/office/drawing/2014/main" id="{7A3BEDFF-7E5D-D347-32BE-C84F1EBFF36C}"/>
              </a:ext>
            </a:extLst>
          </p:cNvPr>
          <p:cNvSpPr>
            <a:spLocks noGrp="1"/>
          </p:cNvSpPr>
          <p:nvPr>
            <p:ph type="body" sz="quarter" idx="19" hasCustomPrompt="1"/>
          </p:nvPr>
        </p:nvSpPr>
        <p:spPr>
          <a:xfrm>
            <a:off x="6372682" y="3751286"/>
            <a:ext cx="5362094" cy="218352"/>
          </a:xfrm>
        </p:spPr>
        <p:txBody>
          <a:bodyPr>
            <a:noAutofit/>
          </a:bodyPr>
          <a:lstStyle>
            <a:lvl1pPr marL="0" indent="0">
              <a:lnSpc>
                <a:spcPct val="100000"/>
              </a:lnSpc>
              <a:spcBef>
                <a:spcPts val="0"/>
              </a:spcBef>
              <a:buNone/>
              <a:defRPr kumimoji="0" lang="en-US" sz="1400" b="1" u="none" strike="noStrike" kern="1200" cap="none" spc="0" normalizeH="0" baseline="0" dirty="0" smtClean="0">
                <a:ln>
                  <a:noFill/>
                </a:ln>
                <a:solidFill>
                  <a:srgbClr val="083806"/>
                </a:solidFill>
                <a:effectLst/>
                <a:uLnTx/>
                <a:uFillTx/>
                <a:latin typeface="Outfit" pitchFamily="2" charset="0"/>
                <a:ea typeface="+mn-ea"/>
                <a:cs typeface="+mn-cs"/>
              </a:defRPr>
            </a:lvl1pPr>
            <a:lvl2pPr marL="457200" indent="0">
              <a:buNone/>
              <a:defRPr/>
            </a:lvl2pPr>
            <a:lvl3pPr marL="914400" indent="0">
              <a:buNone/>
              <a:defRPr/>
            </a:lvl3pPr>
            <a:lvl4pPr marL="1371600" indent="0">
              <a:buNone/>
              <a:defRPr/>
            </a:lvl4pPr>
            <a:lvl5pPr marL="1828800" indent="0">
              <a:buNone/>
              <a:defRPr/>
            </a:lvl5pPr>
          </a:lstStyle>
          <a:p>
            <a:pPr lvl="0"/>
            <a:r>
              <a:rPr lang="en-US"/>
              <a:t>Agenda item goes on one line</a:t>
            </a:r>
          </a:p>
        </p:txBody>
      </p:sp>
      <p:sp>
        <p:nvSpPr>
          <p:cNvPr id="52" name="Text Placeholder 51">
            <a:extLst>
              <a:ext uri="{FF2B5EF4-FFF2-40B4-BE49-F238E27FC236}">
                <a16:creationId xmlns:a16="http://schemas.microsoft.com/office/drawing/2014/main" id="{84742EB6-0EA8-5667-3D40-C3CB36E648B8}"/>
              </a:ext>
            </a:extLst>
          </p:cNvPr>
          <p:cNvSpPr>
            <a:spLocks noGrp="1"/>
          </p:cNvSpPr>
          <p:nvPr>
            <p:ph type="body" sz="quarter" idx="20" hasCustomPrompt="1"/>
          </p:nvPr>
        </p:nvSpPr>
        <p:spPr>
          <a:xfrm>
            <a:off x="6372681" y="4672926"/>
            <a:ext cx="5362095" cy="273040"/>
          </a:xfrm>
        </p:spPr>
        <p:txBody>
          <a:bodyPr>
            <a:noAutofit/>
          </a:bodyPr>
          <a:lstStyle>
            <a:lvl1pPr marL="0" indent="0">
              <a:lnSpc>
                <a:spcPct val="100000"/>
              </a:lnSpc>
              <a:spcBef>
                <a:spcPts val="0"/>
              </a:spcBef>
              <a:buNone/>
              <a:defRPr kumimoji="0" lang="en-US" sz="800" b="0" i="0" u="none" strike="noStrike" kern="1200" cap="none" spc="0" normalizeH="0" baseline="0" dirty="0" smtClean="0">
                <a:ln>
                  <a:noFill/>
                </a:ln>
                <a:solidFill>
                  <a:srgbClr val="083806"/>
                </a:solidFill>
                <a:effectLst/>
                <a:uLnTx/>
                <a:uFillTx/>
                <a:latin typeface="Outfit Light" pitchFamily="2" charset="0"/>
                <a:ea typeface="+mn-ea"/>
                <a:cs typeface="+mn-cs"/>
              </a:defRPr>
            </a:lvl1pPr>
            <a:lvl2pPr marL="457200" indent="0">
              <a:buNone/>
              <a:defRPr/>
            </a:lvl2pPr>
            <a:lvl3pPr marL="914400" indent="0">
              <a:buNone/>
              <a:defRPr/>
            </a:lvl3pPr>
            <a:lvl4pPr marL="1371600" indent="0">
              <a:buNone/>
              <a:defRPr/>
            </a:lvl4pPr>
            <a:lvl5pPr marL="1828800" indent="0">
              <a:buNone/>
              <a:defRPr/>
            </a:lvl5pPr>
          </a:lstStyle>
          <a:p>
            <a:pPr lvl="0"/>
            <a:r>
              <a:rPr lang="en-US"/>
              <a:t>Second line has details</a:t>
            </a:r>
          </a:p>
        </p:txBody>
      </p:sp>
      <p:sp>
        <p:nvSpPr>
          <p:cNvPr id="54" name="Text Placeholder 53">
            <a:extLst>
              <a:ext uri="{FF2B5EF4-FFF2-40B4-BE49-F238E27FC236}">
                <a16:creationId xmlns:a16="http://schemas.microsoft.com/office/drawing/2014/main" id="{B1605124-E57C-1EE1-239E-4B9A03B3C8AB}"/>
              </a:ext>
            </a:extLst>
          </p:cNvPr>
          <p:cNvSpPr>
            <a:spLocks noGrp="1"/>
          </p:cNvSpPr>
          <p:nvPr>
            <p:ph type="body" sz="quarter" idx="21" hasCustomPrompt="1"/>
          </p:nvPr>
        </p:nvSpPr>
        <p:spPr>
          <a:xfrm>
            <a:off x="6372681" y="4450301"/>
            <a:ext cx="5362095" cy="218352"/>
          </a:xfrm>
        </p:spPr>
        <p:txBody>
          <a:bodyPr>
            <a:noAutofit/>
          </a:bodyPr>
          <a:lstStyle>
            <a:lvl1pPr marL="0" indent="0">
              <a:lnSpc>
                <a:spcPct val="100000"/>
              </a:lnSpc>
              <a:spcBef>
                <a:spcPts val="0"/>
              </a:spcBef>
              <a:buNone/>
              <a:defRPr kumimoji="0" lang="en-US" sz="1400" b="1" u="none" strike="noStrike" kern="1200" cap="none" spc="0" normalizeH="0" baseline="0" dirty="0" smtClean="0">
                <a:ln>
                  <a:noFill/>
                </a:ln>
                <a:solidFill>
                  <a:srgbClr val="083806"/>
                </a:solidFill>
                <a:effectLst/>
                <a:uLnTx/>
                <a:uFillTx/>
                <a:latin typeface="Outfit" pitchFamily="2" charset="0"/>
                <a:ea typeface="+mn-ea"/>
                <a:cs typeface="+mn-cs"/>
              </a:defRPr>
            </a:lvl1pPr>
            <a:lvl2pPr marL="457200" indent="0">
              <a:buNone/>
              <a:defRPr/>
            </a:lvl2pPr>
            <a:lvl3pPr marL="914400" indent="0">
              <a:buNone/>
              <a:defRPr/>
            </a:lvl3pPr>
            <a:lvl4pPr marL="1371600" indent="0">
              <a:buNone/>
              <a:defRPr/>
            </a:lvl4pPr>
            <a:lvl5pPr marL="1828800" indent="0">
              <a:buNone/>
              <a:defRPr/>
            </a:lvl5pPr>
          </a:lstStyle>
          <a:p>
            <a:pPr lvl="0"/>
            <a:r>
              <a:rPr lang="en-US"/>
              <a:t>Agenda item goes on one line</a:t>
            </a:r>
          </a:p>
        </p:txBody>
      </p:sp>
      <p:sp>
        <p:nvSpPr>
          <p:cNvPr id="68" name="Text Placeholder 67">
            <a:extLst>
              <a:ext uri="{FF2B5EF4-FFF2-40B4-BE49-F238E27FC236}">
                <a16:creationId xmlns:a16="http://schemas.microsoft.com/office/drawing/2014/main" id="{FA8F672A-AAA9-D065-BF51-43F26A780EC1}"/>
              </a:ext>
            </a:extLst>
          </p:cNvPr>
          <p:cNvSpPr>
            <a:spLocks noGrp="1"/>
          </p:cNvSpPr>
          <p:nvPr>
            <p:ph type="body" sz="quarter" idx="22" hasCustomPrompt="1"/>
          </p:nvPr>
        </p:nvSpPr>
        <p:spPr>
          <a:xfrm>
            <a:off x="5326230" y="5087382"/>
            <a:ext cx="945828" cy="598503"/>
          </a:xfrm>
        </p:spPr>
        <p:txBody>
          <a:bodyPr tIns="91440" anchor="ctr">
            <a:noAutofit/>
          </a:bodyPr>
          <a:lstStyle>
            <a:lvl1pPr marL="0" indent="0">
              <a:lnSpc>
                <a:spcPct val="90000"/>
              </a:lnSpc>
              <a:spcBef>
                <a:spcPts val="0"/>
              </a:spcBef>
              <a:buNone/>
              <a:defRPr kumimoji="0" lang="en-US" sz="4800" b="0" i="0" u="none" strike="noStrike" kern="1200" cap="none" normalizeH="0" baseline="0" dirty="0" smtClean="0">
                <a:ln>
                  <a:noFill/>
                </a:ln>
                <a:solidFill>
                  <a:srgbClr val="083806"/>
                </a:solidFill>
                <a:effectLst/>
                <a:uLnTx/>
                <a:uFillTx/>
                <a:latin typeface="Outfit ExtraLight" pitchFamily="2" charset="0"/>
                <a:ea typeface="+mn-ea"/>
                <a:cs typeface="+mn-cs"/>
              </a:defRPr>
            </a:lvl1pPr>
            <a:lvl2pPr marL="457200" indent="0">
              <a:buNone/>
              <a:defRPr/>
            </a:lvl2pPr>
            <a:lvl3pPr marL="914400" indent="0">
              <a:buNone/>
              <a:defRPr/>
            </a:lvl3pPr>
            <a:lvl4pPr marL="1371600" indent="0">
              <a:buNone/>
              <a:defRPr/>
            </a:lvl4pPr>
            <a:lvl5pPr marL="1828800" indent="0">
              <a:buNone/>
              <a:defRPr/>
            </a:lvl5pPr>
          </a:lstStyle>
          <a:p>
            <a:pPr lvl="0"/>
            <a:r>
              <a:rPr lang="en-US"/>
              <a:t>##</a:t>
            </a:r>
          </a:p>
        </p:txBody>
      </p:sp>
      <p:sp>
        <p:nvSpPr>
          <p:cNvPr id="70" name="Text Placeholder 69">
            <a:extLst>
              <a:ext uri="{FF2B5EF4-FFF2-40B4-BE49-F238E27FC236}">
                <a16:creationId xmlns:a16="http://schemas.microsoft.com/office/drawing/2014/main" id="{27D967C3-1613-7DF5-DA23-C1CE27FAC593}"/>
              </a:ext>
            </a:extLst>
          </p:cNvPr>
          <p:cNvSpPr>
            <a:spLocks noGrp="1"/>
          </p:cNvSpPr>
          <p:nvPr>
            <p:ph type="body" sz="quarter" idx="23" hasCustomPrompt="1"/>
          </p:nvPr>
        </p:nvSpPr>
        <p:spPr>
          <a:xfrm>
            <a:off x="6372681" y="5384992"/>
            <a:ext cx="5362095" cy="273040"/>
          </a:xfrm>
        </p:spPr>
        <p:txBody>
          <a:bodyPr>
            <a:noAutofit/>
          </a:bodyPr>
          <a:lstStyle>
            <a:lvl1pPr marL="0" indent="0">
              <a:lnSpc>
                <a:spcPct val="100000"/>
              </a:lnSpc>
              <a:spcBef>
                <a:spcPts val="0"/>
              </a:spcBef>
              <a:buNone/>
              <a:defRPr kumimoji="0" lang="en-US" sz="800" b="0" i="0" u="none" strike="noStrike" kern="1200" cap="none" spc="0" normalizeH="0" baseline="0" dirty="0" smtClean="0">
                <a:ln>
                  <a:noFill/>
                </a:ln>
                <a:solidFill>
                  <a:srgbClr val="083806"/>
                </a:solidFill>
                <a:effectLst/>
                <a:uLnTx/>
                <a:uFillTx/>
                <a:latin typeface="Outfit Light" pitchFamily="2" charset="0"/>
                <a:ea typeface="+mn-ea"/>
                <a:cs typeface="+mn-cs"/>
              </a:defRPr>
            </a:lvl1pPr>
          </a:lstStyle>
          <a:p>
            <a:pPr lvl="0"/>
            <a:r>
              <a:rPr lang="en-US"/>
              <a:t>Second line has details</a:t>
            </a:r>
          </a:p>
        </p:txBody>
      </p:sp>
      <p:sp>
        <p:nvSpPr>
          <p:cNvPr id="72" name="Text Placeholder 71">
            <a:extLst>
              <a:ext uri="{FF2B5EF4-FFF2-40B4-BE49-F238E27FC236}">
                <a16:creationId xmlns:a16="http://schemas.microsoft.com/office/drawing/2014/main" id="{7E2088CA-7856-18C6-46EC-D02C4BAA4BAC}"/>
              </a:ext>
            </a:extLst>
          </p:cNvPr>
          <p:cNvSpPr>
            <a:spLocks noGrp="1"/>
          </p:cNvSpPr>
          <p:nvPr>
            <p:ph type="body" sz="quarter" idx="24" hasCustomPrompt="1"/>
          </p:nvPr>
        </p:nvSpPr>
        <p:spPr>
          <a:xfrm>
            <a:off x="6372681" y="5165305"/>
            <a:ext cx="5362095" cy="219655"/>
          </a:xfrm>
        </p:spPr>
        <p:txBody>
          <a:bodyPr>
            <a:noAutofit/>
          </a:bodyPr>
          <a:lstStyle>
            <a:lvl1pPr marL="0" indent="0">
              <a:lnSpc>
                <a:spcPct val="100000"/>
              </a:lnSpc>
              <a:spcBef>
                <a:spcPts val="0"/>
              </a:spcBef>
              <a:buNone/>
              <a:defRPr kumimoji="0" lang="en-US" sz="1400" b="1" u="none" strike="noStrike" kern="1200" cap="none" spc="0" normalizeH="0" baseline="0" dirty="0" smtClean="0">
                <a:ln>
                  <a:noFill/>
                </a:ln>
                <a:solidFill>
                  <a:srgbClr val="083806"/>
                </a:solidFill>
                <a:effectLst/>
                <a:uLnTx/>
                <a:uFillTx/>
                <a:latin typeface="Outfit" pitchFamily="2" charset="0"/>
                <a:ea typeface="+mn-ea"/>
                <a:cs typeface="+mn-cs"/>
              </a:defRPr>
            </a:lvl1pPr>
          </a:lstStyle>
          <a:p>
            <a:pPr lvl="0"/>
            <a:r>
              <a:rPr lang="en-US"/>
              <a:t>Agenda item goes on one line</a:t>
            </a:r>
          </a:p>
        </p:txBody>
      </p:sp>
      <p:sp>
        <p:nvSpPr>
          <p:cNvPr id="74" name="Text Placeholder 73">
            <a:extLst>
              <a:ext uri="{FF2B5EF4-FFF2-40B4-BE49-F238E27FC236}">
                <a16:creationId xmlns:a16="http://schemas.microsoft.com/office/drawing/2014/main" id="{3C0B0618-643A-9390-C93F-179E1484D725}"/>
              </a:ext>
            </a:extLst>
          </p:cNvPr>
          <p:cNvSpPr>
            <a:spLocks noGrp="1"/>
          </p:cNvSpPr>
          <p:nvPr>
            <p:ph type="body" sz="quarter" idx="25" hasCustomPrompt="1"/>
          </p:nvPr>
        </p:nvSpPr>
        <p:spPr>
          <a:xfrm>
            <a:off x="5326231" y="5801901"/>
            <a:ext cx="945634" cy="598503"/>
          </a:xfrm>
        </p:spPr>
        <p:txBody>
          <a:bodyPr tIns="91440" anchor="ctr">
            <a:noAutofit/>
          </a:bodyPr>
          <a:lstStyle>
            <a:lvl1pPr marL="0" indent="0">
              <a:lnSpc>
                <a:spcPct val="90000"/>
              </a:lnSpc>
              <a:spcBef>
                <a:spcPts val="0"/>
              </a:spcBef>
              <a:buNone/>
              <a:defRPr kumimoji="0" lang="en-US" sz="4800" b="0" i="0" u="none" strike="noStrike" kern="1200" cap="none" normalizeH="0" baseline="0" dirty="0" smtClean="0">
                <a:ln>
                  <a:noFill/>
                </a:ln>
                <a:solidFill>
                  <a:srgbClr val="083806"/>
                </a:solidFill>
                <a:effectLst/>
                <a:uLnTx/>
                <a:uFillTx/>
                <a:latin typeface="Outfit ExtraLight" pitchFamily="2" charset="0"/>
                <a:ea typeface="+mn-ea"/>
                <a:cs typeface="+mn-cs"/>
              </a:defRPr>
            </a:lvl1pPr>
            <a:lvl2pPr marL="457200" indent="0">
              <a:buNone/>
              <a:defRPr/>
            </a:lvl2pPr>
            <a:lvl3pPr marL="914400" indent="0">
              <a:buNone/>
              <a:defRPr/>
            </a:lvl3pPr>
            <a:lvl4pPr marL="1371600" indent="0">
              <a:buNone/>
              <a:defRPr/>
            </a:lvl4pPr>
            <a:lvl5pPr marL="1828800" indent="0">
              <a:buNone/>
              <a:defRPr/>
            </a:lvl5pPr>
          </a:lstStyle>
          <a:p>
            <a:pPr lvl="0"/>
            <a:r>
              <a:rPr lang="en-US"/>
              <a:t>##</a:t>
            </a:r>
          </a:p>
        </p:txBody>
      </p:sp>
      <p:sp>
        <p:nvSpPr>
          <p:cNvPr id="76" name="Text Placeholder 75">
            <a:extLst>
              <a:ext uri="{FF2B5EF4-FFF2-40B4-BE49-F238E27FC236}">
                <a16:creationId xmlns:a16="http://schemas.microsoft.com/office/drawing/2014/main" id="{1BA0C4EF-9844-7386-3D58-A74477CFFA0C}"/>
              </a:ext>
            </a:extLst>
          </p:cNvPr>
          <p:cNvSpPr>
            <a:spLocks noGrp="1"/>
          </p:cNvSpPr>
          <p:nvPr>
            <p:ph type="body" sz="quarter" idx="26" hasCustomPrompt="1"/>
          </p:nvPr>
        </p:nvSpPr>
        <p:spPr>
          <a:xfrm>
            <a:off x="6372681" y="6097874"/>
            <a:ext cx="5362095" cy="273040"/>
          </a:xfrm>
        </p:spPr>
        <p:txBody>
          <a:bodyPr>
            <a:noAutofit/>
          </a:bodyPr>
          <a:lstStyle>
            <a:lvl1pPr marL="0" indent="0">
              <a:lnSpc>
                <a:spcPct val="100000"/>
              </a:lnSpc>
              <a:spcBef>
                <a:spcPts val="0"/>
              </a:spcBef>
              <a:buNone/>
              <a:defRPr kumimoji="0" lang="en-US" sz="800" b="0" i="0" u="none" strike="noStrike" kern="1200" cap="none" spc="0" normalizeH="0" baseline="0" dirty="0" smtClean="0">
                <a:ln>
                  <a:noFill/>
                </a:ln>
                <a:solidFill>
                  <a:srgbClr val="083806"/>
                </a:solidFill>
                <a:effectLst/>
                <a:uLnTx/>
                <a:uFillTx/>
                <a:latin typeface="Outfit Light" pitchFamily="2" charset="0"/>
                <a:ea typeface="+mn-ea"/>
                <a:cs typeface="+mn-cs"/>
              </a:defRPr>
            </a:lvl1pPr>
            <a:lvl2pPr marL="457200" indent="0">
              <a:buNone/>
              <a:defRPr/>
            </a:lvl2pPr>
            <a:lvl3pPr marL="914400" indent="0">
              <a:buNone/>
              <a:defRPr/>
            </a:lvl3pPr>
            <a:lvl4pPr marL="1371600" indent="0">
              <a:buNone/>
              <a:defRPr/>
            </a:lvl4pPr>
            <a:lvl5pPr marL="1828800" indent="0">
              <a:buNone/>
              <a:defRPr/>
            </a:lvl5pPr>
          </a:lstStyle>
          <a:p>
            <a:pPr lvl="0"/>
            <a:r>
              <a:rPr lang="en-US"/>
              <a:t>Second line has details</a:t>
            </a:r>
          </a:p>
        </p:txBody>
      </p:sp>
      <p:sp>
        <p:nvSpPr>
          <p:cNvPr id="78" name="Text Placeholder 77">
            <a:extLst>
              <a:ext uri="{FF2B5EF4-FFF2-40B4-BE49-F238E27FC236}">
                <a16:creationId xmlns:a16="http://schemas.microsoft.com/office/drawing/2014/main" id="{577FBFDD-6467-1D14-229A-3ED9AA8F0DD0}"/>
              </a:ext>
            </a:extLst>
          </p:cNvPr>
          <p:cNvSpPr>
            <a:spLocks noGrp="1"/>
          </p:cNvSpPr>
          <p:nvPr>
            <p:ph type="body" sz="quarter" idx="27" hasCustomPrompt="1"/>
          </p:nvPr>
        </p:nvSpPr>
        <p:spPr>
          <a:xfrm>
            <a:off x="6372681" y="5860741"/>
            <a:ext cx="5362095" cy="239069"/>
          </a:xfrm>
        </p:spPr>
        <p:txBody>
          <a:bodyPr>
            <a:noAutofit/>
          </a:bodyPr>
          <a:lstStyle>
            <a:lvl1pPr marL="0" indent="0">
              <a:lnSpc>
                <a:spcPct val="100000"/>
              </a:lnSpc>
              <a:spcBef>
                <a:spcPts val="0"/>
              </a:spcBef>
              <a:buNone/>
              <a:defRPr kumimoji="0" lang="en-US" sz="1400" b="1" u="none" strike="noStrike" kern="1200" cap="none" spc="0" normalizeH="0" baseline="0" dirty="0" smtClean="0">
                <a:ln>
                  <a:noFill/>
                </a:ln>
                <a:solidFill>
                  <a:srgbClr val="083806"/>
                </a:solidFill>
                <a:effectLst/>
                <a:uLnTx/>
                <a:uFillTx/>
                <a:latin typeface="Outfit" pitchFamily="2" charset="0"/>
                <a:ea typeface="+mn-ea"/>
                <a:cs typeface="+mn-cs"/>
              </a:defRPr>
            </a:lvl1pPr>
          </a:lstStyle>
          <a:p>
            <a:pPr lvl="0"/>
            <a:r>
              <a:rPr lang="en-US"/>
              <a:t>Agenda item goes on one line</a:t>
            </a:r>
          </a:p>
        </p:txBody>
      </p:sp>
      <p:sp>
        <p:nvSpPr>
          <p:cNvPr id="4" name="Slide Number Placeholder 5">
            <a:extLst>
              <a:ext uri="{FF2B5EF4-FFF2-40B4-BE49-F238E27FC236}">
                <a16:creationId xmlns:a16="http://schemas.microsoft.com/office/drawing/2014/main" id="{9D6045B9-349C-C23A-553A-30CA9425481B}"/>
              </a:ext>
            </a:extLst>
          </p:cNvPr>
          <p:cNvSpPr txBox="1">
            <a:spLocks/>
          </p:cNvSpPr>
          <p:nvPr userDrawn="1"/>
        </p:nvSpPr>
        <p:spPr>
          <a:xfrm>
            <a:off x="11185742" y="6400800"/>
            <a:ext cx="549058" cy="457200"/>
          </a:xfrm>
          <a:prstGeom prst="rect">
            <a:avLst/>
          </a:prstGeom>
        </p:spPr>
        <p:txBody>
          <a:bodyPr vert="horz" lIns="0" tIns="0" rIns="0" bIns="0" rtlCol="0" anchor="ctr"/>
          <a:lstStyle>
            <a:defPPr>
              <a:defRPr lang="en-US"/>
            </a:defPPr>
            <a:lvl1pPr marL="0" algn="r" defTabSz="914400" rtl="0" eaLnBrk="1" latinLnBrk="0" hangingPunct="1">
              <a:defRPr sz="800" kern="1200">
                <a:solidFill>
                  <a:schemeClr val="tx1"/>
                </a:solidFill>
                <a:latin typeface="Outfi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fld id="{DDA6C761-E6C0-8244-BDC1-CA1DC8273777}" type="slidenum">
              <a:rPr lang="en-US" b="0" i="0" smtClean="0">
                <a:latin typeface="Outfit Light" pitchFamily="2" charset="0"/>
              </a:rPr>
              <a:pPr/>
              <a:t>‹#›</a:t>
            </a:fld>
            <a:endParaRPr lang="en-US" b="0" i="0">
              <a:latin typeface="Outfit Light" pitchFamily="2" charset="0"/>
            </a:endParaRPr>
          </a:p>
        </p:txBody>
      </p:sp>
      <p:sp>
        <p:nvSpPr>
          <p:cNvPr id="3" name="Slide Number Placeholder 5">
            <a:extLst>
              <a:ext uri="{FF2B5EF4-FFF2-40B4-BE49-F238E27FC236}">
                <a16:creationId xmlns:a16="http://schemas.microsoft.com/office/drawing/2014/main" id="{BCE7FF17-FB0F-F7DF-CA5C-BE1AC41DFD18}"/>
              </a:ext>
            </a:extLst>
          </p:cNvPr>
          <p:cNvSpPr txBox="1">
            <a:spLocks/>
          </p:cNvSpPr>
          <p:nvPr userDrawn="1"/>
        </p:nvSpPr>
        <p:spPr>
          <a:xfrm>
            <a:off x="9118378" y="6499230"/>
            <a:ext cx="2266709" cy="273040"/>
          </a:xfrm>
          <a:prstGeom prst="rect">
            <a:avLst/>
          </a:prstGeom>
        </p:spPr>
        <p:txBody>
          <a:bodyPr vert="horz" lIns="0" tIns="0" rIns="0" bIns="0" rtlCol="0" anchor="ctr"/>
          <a:lstStyle>
            <a:defPPr>
              <a:defRPr lang="en-US"/>
            </a:defPPr>
            <a:lvl1pPr marL="0" algn="r" defTabSz="914400" rtl="0" eaLnBrk="1" latinLnBrk="0" hangingPunct="1">
              <a:defRPr sz="800" kern="1200">
                <a:solidFill>
                  <a:schemeClr val="bg1"/>
                </a:solidFill>
                <a:latin typeface="Outfi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sz="600" b="0" i="0">
                <a:solidFill>
                  <a:schemeClr val="tx1"/>
                </a:solidFill>
                <a:latin typeface="Outfit Light" pitchFamily="2" charset="0"/>
              </a:rPr>
              <a:t>© Sovos 2025. Proprietary and Confidential</a:t>
            </a:r>
          </a:p>
        </p:txBody>
      </p:sp>
      <p:sp>
        <p:nvSpPr>
          <p:cNvPr id="2" name="Rounded Rectangle 1">
            <a:extLst>
              <a:ext uri="{FF2B5EF4-FFF2-40B4-BE49-F238E27FC236}">
                <a16:creationId xmlns:a16="http://schemas.microsoft.com/office/drawing/2014/main" id="{65A042A1-A7E7-AEC7-7650-5435B9736047}"/>
              </a:ext>
            </a:extLst>
          </p:cNvPr>
          <p:cNvSpPr/>
          <p:nvPr userDrawn="1"/>
        </p:nvSpPr>
        <p:spPr>
          <a:xfrm>
            <a:off x="456964" y="3022457"/>
            <a:ext cx="809896" cy="809896"/>
          </a:xfrm>
          <a:prstGeom prst="roundRect">
            <a:avLst>
              <a:gd name="adj" fmla="val 17359"/>
            </a:avLst>
          </a:prstGeom>
          <a:solidFill>
            <a:srgbClr val="08380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 name="Rounded Rectangle 5">
            <a:extLst>
              <a:ext uri="{FF2B5EF4-FFF2-40B4-BE49-F238E27FC236}">
                <a16:creationId xmlns:a16="http://schemas.microsoft.com/office/drawing/2014/main" id="{4D4E7F1E-87C7-DEBE-3A2A-FFF0D126D9FF}"/>
              </a:ext>
            </a:extLst>
          </p:cNvPr>
          <p:cNvSpPr/>
          <p:nvPr userDrawn="1"/>
        </p:nvSpPr>
        <p:spPr>
          <a:xfrm>
            <a:off x="456964" y="5590904"/>
            <a:ext cx="809896" cy="809896"/>
          </a:xfrm>
          <a:prstGeom prst="roundRect">
            <a:avLst>
              <a:gd name="adj" fmla="val 17359"/>
            </a:avLst>
          </a:prstGeom>
          <a:solidFill>
            <a:srgbClr val="08380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5" name="Group 4">
            <a:extLst>
              <a:ext uri="{FF2B5EF4-FFF2-40B4-BE49-F238E27FC236}">
                <a16:creationId xmlns:a16="http://schemas.microsoft.com/office/drawing/2014/main" id="{4A293304-3B81-BA1A-B94B-DB95CB0E4AB9}"/>
              </a:ext>
            </a:extLst>
          </p:cNvPr>
          <p:cNvGrpSpPr/>
          <p:nvPr userDrawn="1"/>
        </p:nvGrpSpPr>
        <p:grpSpPr>
          <a:xfrm>
            <a:off x="454663" y="457556"/>
            <a:ext cx="4230439" cy="6146873"/>
            <a:chOff x="454663" y="457556"/>
            <a:chExt cx="4230439" cy="6146873"/>
          </a:xfrm>
          <a:solidFill>
            <a:srgbClr val="ECFFE6"/>
          </a:solidFill>
        </p:grpSpPr>
        <p:sp>
          <p:nvSpPr>
            <p:cNvPr id="7" name="Freeform 6">
              <a:extLst>
                <a:ext uri="{FF2B5EF4-FFF2-40B4-BE49-F238E27FC236}">
                  <a16:creationId xmlns:a16="http://schemas.microsoft.com/office/drawing/2014/main" id="{8CB55C2C-2F91-B0AF-DFA2-C120FCC3C9E4}"/>
                </a:ext>
              </a:extLst>
            </p:cNvPr>
            <p:cNvSpPr/>
            <p:nvPr/>
          </p:nvSpPr>
          <p:spPr>
            <a:xfrm>
              <a:off x="3025246" y="457556"/>
              <a:ext cx="1659856" cy="1637819"/>
            </a:xfrm>
            <a:custGeom>
              <a:avLst/>
              <a:gdLst>
                <a:gd name="connsiteX0" fmla="*/ 598937 w 1659856"/>
                <a:gd name="connsiteY0" fmla="*/ 0 h 1637819"/>
                <a:gd name="connsiteX1" fmla="*/ 603120 w 1659856"/>
                <a:gd name="connsiteY1" fmla="*/ 0 h 1637819"/>
                <a:gd name="connsiteX2" fmla="*/ 607302 w 1659856"/>
                <a:gd name="connsiteY2" fmla="*/ 82525 h 1637819"/>
                <a:gd name="connsiteX3" fmla="*/ 1554125 w 1659856"/>
                <a:gd name="connsiteY3" fmla="*/ 1029347 h 1637819"/>
                <a:gd name="connsiteX4" fmla="*/ 1659856 w 1659856"/>
                <a:gd name="connsiteY4" fmla="*/ 1034704 h 1637819"/>
                <a:gd name="connsiteX5" fmla="*/ 1659856 w 1659856"/>
                <a:gd name="connsiteY5" fmla="*/ 1038887 h 1637819"/>
                <a:gd name="connsiteX6" fmla="*/ 1553687 w 1659856"/>
                <a:gd name="connsiteY6" fmla="*/ 1033509 h 1637819"/>
                <a:gd name="connsiteX7" fmla="*/ 603139 w 1659856"/>
                <a:gd name="connsiteY7" fmla="*/ 82963 h 1637819"/>
                <a:gd name="connsiteX8" fmla="*/ 549026 w 1659856"/>
                <a:gd name="connsiteY8" fmla="*/ 0 h 1637819"/>
                <a:gd name="connsiteX9" fmla="*/ 553209 w 1659856"/>
                <a:gd name="connsiteY9" fmla="*/ 0 h 1637819"/>
                <a:gd name="connsiteX10" fmla="*/ 557648 w 1659856"/>
                <a:gd name="connsiteY10" fmla="*/ 87628 h 1637819"/>
                <a:gd name="connsiteX11" fmla="*/ 1549022 w 1659856"/>
                <a:gd name="connsiteY11" fmla="*/ 1079000 h 1637819"/>
                <a:gd name="connsiteX12" fmla="*/ 1659856 w 1659856"/>
                <a:gd name="connsiteY12" fmla="*/ 1084615 h 1637819"/>
                <a:gd name="connsiteX13" fmla="*/ 1659856 w 1659856"/>
                <a:gd name="connsiteY13" fmla="*/ 1088798 h 1637819"/>
                <a:gd name="connsiteX14" fmla="*/ 1548599 w 1659856"/>
                <a:gd name="connsiteY14" fmla="*/ 1083161 h 1637819"/>
                <a:gd name="connsiteX15" fmla="*/ 553487 w 1659856"/>
                <a:gd name="connsiteY15" fmla="*/ 88052 h 1637819"/>
                <a:gd name="connsiteX16" fmla="*/ 499115 w 1659856"/>
                <a:gd name="connsiteY16" fmla="*/ 0 h 1637819"/>
                <a:gd name="connsiteX17" fmla="*/ 503298 w 1659856"/>
                <a:gd name="connsiteY17" fmla="*/ 0 h 1637819"/>
                <a:gd name="connsiteX18" fmla="*/ 507996 w 1659856"/>
                <a:gd name="connsiteY18" fmla="*/ 92717 h 1637819"/>
                <a:gd name="connsiteX19" fmla="*/ 1543933 w 1659856"/>
                <a:gd name="connsiteY19" fmla="*/ 1128652 h 1637819"/>
                <a:gd name="connsiteX20" fmla="*/ 1659856 w 1659856"/>
                <a:gd name="connsiteY20" fmla="*/ 1134526 h 1637819"/>
                <a:gd name="connsiteX21" fmla="*/ 1659856 w 1659856"/>
                <a:gd name="connsiteY21" fmla="*/ 1138709 h 1637819"/>
                <a:gd name="connsiteX22" fmla="*/ 1543495 w 1659856"/>
                <a:gd name="connsiteY22" fmla="*/ 1132814 h 1637819"/>
                <a:gd name="connsiteX23" fmla="*/ 503834 w 1659856"/>
                <a:gd name="connsiteY23" fmla="*/ 93155 h 1637819"/>
                <a:gd name="connsiteX24" fmla="*/ 449204 w 1659856"/>
                <a:gd name="connsiteY24" fmla="*/ 0 h 1637819"/>
                <a:gd name="connsiteX25" fmla="*/ 453387 w 1659856"/>
                <a:gd name="connsiteY25" fmla="*/ 0 h 1637819"/>
                <a:gd name="connsiteX26" fmla="*/ 458343 w 1659856"/>
                <a:gd name="connsiteY26" fmla="*/ 97821 h 1637819"/>
                <a:gd name="connsiteX27" fmla="*/ 1538829 w 1659856"/>
                <a:gd name="connsiteY27" fmla="*/ 1178306 h 1637819"/>
                <a:gd name="connsiteX28" fmla="*/ 1659856 w 1659856"/>
                <a:gd name="connsiteY28" fmla="*/ 1184437 h 1637819"/>
                <a:gd name="connsiteX29" fmla="*/ 1659856 w 1659856"/>
                <a:gd name="connsiteY29" fmla="*/ 1188620 h 1637819"/>
                <a:gd name="connsiteX30" fmla="*/ 1538406 w 1659856"/>
                <a:gd name="connsiteY30" fmla="*/ 1182467 h 1637819"/>
                <a:gd name="connsiteX31" fmla="*/ 454182 w 1659856"/>
                <a:gd name="connsiteY31" fmla="*/ 98244 h 1637819"/>
                <a:gd name="connsiteX32" fmla="*/ 399292 w 1659856"/>
                <a:gd name="connsiteY32" fmla="*/ 0 h 1637819"/>
                <a:gd name="connsiteX33" fmla="*/ 403475 w 1659856"/>
                <a:gd name="connsiteY33" fmla="*/ 0 h 1637819"/>
                <a:gd name="connsiteX34" fmla="*/ 408689 w 1659856"/>
                <a:gd name="connsiteY34" fmla="*/ 102925 h 1637819"/>
                <a:gd name="connsiteX35" fmla="*/ 1533740 w 1659856"/>
                <a:gd name="connsiteY35" fmla="*/ 1227960 h 1637819"/>
                <a:gd name="connsiteX36" fmla="*/ 1659856 w 1659856"/>
                <a:gd name="connsiteY36" fmla="*/ 1234349 h 1637819"/>
                <a:gd name="connsiteX37" fmla="*/ 1659856 w 1659856"/>
                <a:gd name="connsiteY37" fmla="*/ 1238532 h 1637819"/>
                <a:gd name="connsiteX38" fmla="*/ 1533302 w 1659856"/>
                <a:gd name="connsiteY38" fmla="*/ 1232121 h 1637819"/>
                <a:gd name="connsiteX39" fmla="*/ 404527 w 1659856"/>
                <a:gd name="connsiteY39" fmla="*/ 103348 h 1637819"/>
                <a:gd name="connsiteX40" fmla="*/ 349381 w 1659856"/>
                <a:gd name="connsiteY40" fmla="*/ 0 h 1637819"/>
                <a:gd name="connsiteX41" fmla="*/ 353564 w 1659856"/>
                <a:gd name="connsiteY41" fmla="*/ 0 h 1637819"/>
                <a:gd name="connsiteX42" fmla="*/ 359036 w 1659856"/>
                <a:gd name="connsiteY42" fmla="*/ 108013 h 1637819"/>
                <a:gd name="connsiteX43" fmla="*/ 1528636 w 1659856"/>
                <a:gd name="connsiteY43" fmla="*/ 1277612 h 1637819"/>
                <a:gd name="connsiteX44" fmla="*/ 1659856 w 1659856"/>
                <a:gd name="connsiteY44" fmla="*/ 1284260 h 1637819"/>
                <a:gd name="connsiteX45" fmla="*/ 1659856 w 1659856"/>
                <a:gd name="connsiteY45" fmla="*/ 1288443 h 1637819"/>
                <a:gd name="connsiteX46" fmla="*/ 1528213 w 1659856"/>
                <a:gd name="connsiteY46" fmla="*/ 1281774 h 1637819"/>
                <a:gd name="connsiteX47" fmla="*/ 354875 w 1659856"/>
                <a:gd name="connsiteY47" fmla="*/ 108436 h 1637819"/>
                <a:gd name="connsiteX48" fmla="*/ 299470 w 1659856"/>
                <a:gd name="connsiteY48" fmla="*/ 0 h 1637819"/>
                <a:gd name="connsiteX49" fmla="*/ 303653 w 1659856"/>
                <a:gd name="connsiteY49" fmla="*/ 0 h 1637819"/>
                <a:gd name="connsiteX50" fmla="*/ 309384 w 1659856"/>
                <a:gd name="connsiteY50" fmla="*/ 113117 h 1637819"/>
                <a:gd name="connsiteX51" fmla="*/ 1523548 w 1659856"/>
                <a:gd name="connsiteY51" fmla="*/ 1327266 h 1637819"/>
                <a:gd name="connsiteX52" fmla="*/ 1659856 w 1659856"/>
                <a:gd name="connsiteY52" fmla="*/ 1334171 h 1637819"/>
                <a:gd name="connsiteX53" fmla="*/ 1659856 w 1659856"/>
                <a:gd name="connsiteY53" fmla="*/ 1338354 h 1637819"/>
                <a:gd name="connsiteX54" fmla="*/ 1523109 w 1659856"/>
                <a:gd name="connsiteY54" fmla="*/ 1331427 h 1637819"/>
                <a:gd name="connsiteX55" fmla="*/ 305221 w 1659856"/>
                <a:gd name="connsiteY55" fmla="*/ 113540 h 1637819"/>
                <a:gd name="connsiteX56" fmla="*/ 249559 w 1659856"/>
                <a:gd name="connsiteY56" fmla="*/ 0 h 1637819"/>
                <a:gd name="connsiteX57" fmla="*/ 253742 w 1659856"/>
                <a:gd name="connsiteY57" fmla="*/ 0 h 1637819"/>
                <a:gd name="connsiteX58" fmla="*/ 259730 w 1659856"/>
                <a:gd name="connsiteY58" fmla="*/ 118205 h 1637819"/>
                <a:gd name="connsiteX59" fmla="*/ 1518445 w 1659856"/>
                <a:gd name="connsiteY59" fmla="*/ 1376918 h 1637819"/>
                <a:gd name="connsiteX60" fmla="*/ 1659856 w 1659856"/>
                <a:gd name="connsiteY60" fmla="*/ 1384082 h 1637819"/>
                <a:gd name="connsiteX61" fmla="*/ 1659856 w 1659856"/>
                <a:gd name="connsiteY61" fmla="*/ 1388265 h 1637819"/>
                <a:gd name="connsiteX62" fmla="*/ 1518022 w 1659856"/>
                <a:gd name="connsiteY62" fmla="*/ 1381079 h 1637819"/>
                <a:gd name="connsiteX63" fmla="*/ 255569 w 1659856"/>
                <a:gd name="connsiteY63" fmla="*/ 118628 h 1637819"/>
                <a:gd name="connsiteX64" fmla="*/ 199648 w 1659856"/>
                <a:gd name="connsiteY64" fmla="*/ 0 h 1637819"/>
                <a:gd name="connsiteX65" fmla="*/ 203831 w 1659856"/>
                <a:gd name="connsiteY65" fmla="*/ 0 h 1637819"/>
                <a:gd name="connsiteX66" fmla="*/ 210078 w 1659856"/>
                <a:gd name="connsiteY66" fmla="*/ 123293 h 1637819"/>
                <a:gd name="connsiteX67" fmla="*/ 1513357 w 1659856"/>
                <a:gd name="connsiteY67" fmla="*/ 1426570 h 1637819"/>
                <a:gd name="connsiteX68" fmla="*/ 1659856 w 1659856"/>
                <a:gd name="connsiteY68" fmla="*/ 1433993 h 1637819"/>
                <a:gd name="connsiteX69" fmla="*/ 1659856 w 1659856"/>
                <a:gd name="connsiteY69" fmla="*/ 1438176 h 1637819"/>
                <a:gd name="connsiteX70" fmla="*/ 1512918 w 1659856"/>
                <a:gd name="connsiteY70" fmla="*/ 1430733 h 1637819"/>
                <a:gd name="connsiteX71" fmla="*/ 205916 w 1659856"/>
                <a:gd name="connsiteY71" fmla="*/ 123732 h 1637819"/>
                <a:gd name="connsiteX72" fmla="*/ 149737 w 1659856"/>
                <a:gd name="connsiteY72" fmla="*/ 0 h 1637819"/>
                <a:gd name="connsiteX73" fmla="*/ 153920 w 1659856"/>
                <a:gd name="connsiteY73" fmla="*/ 0 h 1637819"/>
                <a:gd name="connsiteX74" fmla="*/ 160424 w 1659856"/>
                <a:gd name="connsiteY74" fmla="*/ 128398 h 1637819"/>
                <a:gd name="connsiteX75" fmla="*/ 1508253 w 1659856"/>
                <a:gd name="connsiteY75" fmla="*/ 1476224 h 1637819"/>
                <a:gd name="connsiteX76" fmla="*/ 1659856 w 1659856"/>
                <a:gd name="connsiteY76" fmla="*/ 1483904 h 1637819"/>
                <a:gd name="connsiteX77" fmla="*/ 1659856 w 1659856"/>
                <a:gd name="connsiteY77" fmla="*/ 1488087 h 1637819"/>
                <a:gd name="connsiteX78" fmla="*/ 1507830 w 1659856"/>
                <a:gd name="connsiteY78" fmla="*/ 1480385 h 1637819"/>
                <a:gd name="connsiteX79" fmla="*/ 156263 w 1659856"/>
                <a:gd name="connsiteY79" fmla="*/ 128821 h 1637819"/>
                <a:gd name="connsiteX80" fmla="*/ 99826 w 1659856"/>
                <a:gd name="connsiteY80" fmla="*/ 0 h 1637819"/>
                <a:gd name="connsiteX81" fmla="*/ 104009 w 1659856"/>
                <a:gd name="connsiteY81" fmla="*/ 0 h 1637819"/>
                <a:gd name="connsiteX82" fmla="*/ 110772 w 1659856"/>
                <a:gd name="connsiteY82" fmla="*/ 133486 h 1637819"/>
                <a:gd name="connsiteX83" fmla="*/ 1503165 w 1659856"/>
                <a:gd name="connsiteY83" fmla="*/ 1525876 h 1637819"/>
                <a:gd name="connsiteX84" fmla="*/ 1659856 w 1659856"/>
                <a:gd name="connsiteY84" fmla="*/ 1533815 h 1637819"/>
                <a:gd name="connsiteX85" fmla="*/ 1659856 w 1659856"/>
                <a:gd name="connsiteY85" fmla="*/ 1537998 h 1637819"/>
                <a:gd name="connsiteX86" fmla="*/ 1502726 w 1659856"/>
                <a:gd name="connsiteY86" fmla="*/ 1530038 h 1637819"/>
                <a:gd name="connsiteX87" fmla="*/ 106610 w 1659856"/>
                <a:gd name="connsiteY87" fmla="*/ 133925 h 1637819"/>
                <a:gd name="connsiteX88" fmla="*/ 49915 w 1659856"/>
                <a:gd name="connsiteY88" fmla="*/ 0 h 1637819"/>
                <a:gd name="connsiteX89" fmla="*/ 54098 w 1659856"/>
                <a:gd name="connsiteY89" fmla="*/ 0 h 1637819"/>
                <a:gd name="connsiteX90" fmla="*/ 61119 w 1659856"/>
                <a:gd name="connsiteY90" fmla="*/ 138590 h 1637819"/>
                <a:gd name="connsiteX91" fmla="*/ 1498061 w 1659856"/>
                <a:gd name="connsiteY91" fmla="*/ 1575529 h 1637819"/>
                <a:gd name="connsiteX92" fmla="*/ 1659856 w 1659856"/>
                <a:gd name="connsiteY92" fmla="*/ 1583726 h 1637819"/>
                <a:gd name="connsiteX93" fmla="*/ 1659856 w 1659856"/>
                <a:gd name="connsiteY93" fmla="*/ 1587909 h 1637819"/>
                <a:gd name="connsiteX94" fmla="*/ 1497638 w 1659856"/>
                <a:gd name="connsiteY94" fmla="*/ 1579691 h 1637819"/>
                <a:gd name="connsiteX95" fmla="*/ 56958 w 1659856"/>
                <a:gd name="connsiteY95" fmla="*/ 139013 h 1637819"/>
                <a:gd name="connsiteX96" fmla="*/ 0 w 1659856"/>
                <a:gd name="connsiteY96" fmla="*/ 0 h 1637819"/>
                <a:gd name="connsiteX97" fmla="*/ 4137 w 1659856"/>
                <a:gd name="connsiteY97" fmla="*/ 0 h 1637819"/>
                <a:gd name="connsiteX98" fmla="*/ 10913 w 1659856"/>
                <a:gd name="connsiteY98" fmla="*/ 139089 h 1637819"/>
                <a:gd name="connsiteX99" fmla="*/ 488969 w 1659856"/>
                <a:gd name="connsiteY99" fmla="*/ 1147679 h 1637819"/>
                <a:gd name="connsiteX100" fmla="*/ 1497588 w 1659856"/>
                <a:gd name="connsiteY100" fmla="*/ 1625735 h 1637819"/>
                <a:gd name="connsiteX101" fmla="*/ 1659856 w 1659856"/>
                <a:gd name="connsiteY101" fmla="*/ 1633641 h 1637819"/>
                <a:gd name="connsiteX102" fmla="*/ 1659856 w 1659856"/>
                <a:gd name="connsiteY102" fmla="*/ 1637819 h 1637819"/>
                <a:gd name="connsiteX103" fmla="*/ 1492299 w 1659856"/>
                <a:gd name="connsiteY103" fmla="*/ 1629359 h 1637819"/>
                <a:gd name="connsiteX104" fmla="*/ 7289 w 1659856"/>
                <a:gd name="connsiteY104" fmla="*/ 144351 h 16378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Lst>
              <a:rect l="l" t="t" r="r" b="b"/>
              <a:pathLst>
                <a:path w="1659856" h="1637819">
                  <a:moveTo>
                    <a:pt x="598937" y="0"/>
                  </a:moveTo>
                  <a:lnTo>
                    <a:pt x="603120" y="0"/>
                  </a:lnTo>
                  <a:lnTo>
                    <a:pt x="607302" y="82525"/>
                  </a:lnTo>
                  <a:cubicBezTo>
                    <a:pt x="658090" y="581026"/>
                    <a:pt x="1055623" y="978558"/>
                    <a:pt x="1554125" y="1029347"/>
                  </a:cubicBezTo>
                  <a:lnTo>
                    <a:pt x="1659856" y="1034704"/>
                  </a:lnTo>
                  <a:lnTo>
                    <a:pt x="1659856" y="1038887"/>
                  </a:lnTo>
                  <a:lnTo>
                    <a:pt x="1553687" y="1033509"/>
                  </a:lnTo>
                  <a:cubicBezTo>
                    <a:pt x="1053172" y="982527"/>
                    <a:pt x="654122" y="583477"/>
                    <a:pt x="603139" y="82963"/>
                  </a:cubicBezTo>
                  <a:close/>
                  <a:moveTo>
                    <a:pt x="549026" y="0"/>
                  </a:moveTo>
                  <a:lnTo>
                    <a:pt x="553209" y="0"/>
                  </a:lnTo>
                  <a:lnTo>
                    <a:pt x="557648" y="87628"/>
                  </a:lnTo>
                  <a:cubicBezTo>
                    <a:pt x="610822" y="609623"/>
                    <a:pt x="1027026" y="1025826"/>
                    <a:pt x="1549022" y="1079000"/>
                  </a:cubicBezTo>
                  <a:lnTo>
                    <a:pt x="1659856" y="1084615"/>
                  </a:lnTo>
                  <a:lnTo>
                    <a:pt x="1659856" y="1088798"/>
                  </a:lnTo>
                  <a:lnTo>
                    <a:pt x="1548599" y="1083161"/>
                  </a:lnTo>
                  <a:cubicBezTo>
                    <a:pt x="1024653" y="1029785"/>
                    <a:pt x="606864" y="611996"/>
                    <a:pt x="553487" y="88052"/>
                  </a:cubicBezTo>
                  <a:close/>
                  <a:moveTo>
                    <a:pt x="499115" y="0"/>
                  </a:moveTo>
                  <a:lnTo>
                    <a:pt x="503298" y="0"/>
                  </a:lnTo>
                  <a:lnTo>
                    <a:pt x="507996" y="92717"/>
                  </a:lnTo>
                  <a:cubicBezTo>
                    <a:pt x="563564" y="638141"/>
                    <a:pt x="998508" y="1073084"/>
                    <a:pt x="1543933" y="1128652"/>
                  </a:cubicBezTo>
                  <a:lnTo>
                    <a:pt x="1659856" y="1134526"/>
                  </a:lnTo>
                  <a:lnTo>
                    <a:pt x="1659856" y="1138709"/>
                  </a:lnTo>
                  <a:lnTo>
                    <a:pt x="1543495" y="1132814"/>
                  </a:lnTo>
                  <a:cubicBezTo>
                    <a:pt x="996056" y="1077053"/>
                    <a:pt x="559596" y="640593"/>
                    <a:pt x="503834" y="93155"/>
                  </a:cubicBezTo>
                  <a:close/>
                  <a:moveTo>
                    <a:pt x="449204" y="0"/>
                  </a:moveTo>
                  <a:lnTo>
                    <a:pt x="453387" y="0"/>
                  </a:lnTo>
                  <a:lnTo>
                    <a:pt x="458343" y="97821"/>
                  </a:lnTo>
                  <a:cubicBezTo>
                    <a:pt x="516296" y="666738"/>
                    <a:pt x="969911" y="1120352"/>
                    <a:pt x="1538829" y="1178306"/>
                  </a:cubicBezTo>
                  <a:lnTo>
                    <a:pt x="1659856" y="1184437"/>
                  </a:lnTo>
                  <a:lnTo>
                    <a:pt x="1659856" y="1188620"/>
                  </a:lnTo>
                  <a:lnTo>
                    <a:pt x="1538406" y="1182467"/>
                  </a:lnTo>
                  <a:cubicBezTo>
                    <a:pt x="967538" y="1124311"/>
                    <a:pt x="512338" y="669111"/>
                    <a:pt x="454182" y="98244"/>
                  </a:cubicBezTo>
                  <a:close/>
                  <a:moveTo>
                    <a:pt x="399292" y="0"/>
                  </a:moveTo>
                  <a:lnTo>
                    <a:pt x="403475" y="0"/>
                  </a:lnTo>
                  <a:lnTo>
                    <a:pt x="408689" y="102925"/>
                  </a:lnTo>
                  <a:cubicBezTo>
                    <a:pt x="469037" y="695336"/>
                    <a:pt x="941392" y="1167622"/>
                    <a:pt x="1533740" y="1227960"/>
                  </a:cubicBezTo>
                  <a:lnTo>
                    <a:pt x="1659856" y="1234349"/>
                  </a:lnTo>
                  <a:lnTo>
                    <a:pt x="1659856" y="1238532"/>
                  </a:lnTo>
                  <a:lnTo>
                    <a:pt x="1533302" y="1232121"/>
                  </a:lnTo>
                  <a:cubicBezTo>
                    <a:pt x="938940" y="1171580"/>
                    <a:pt x="465068" y="697709"/>
                    <a:pt x="404527" y="103348"/>
                  </a:cubicBezTo>
                  <a:close/>
                  <a:moveTo>
                    <a:pt x="349381" y="0"/>
                  </a:moveTo>
                  <a:lnTo>
                    <a:pt x="353564" y="0"/>
                  </a:lnTo>
                  <a:lnTo>
                    <a:pt x="359036" y="108013"/>
                  </a:lnTo>
                  <a:cubicBezTo>
                    <a:pt x="421769" y="723854"/>
                    <a:pt x="912794" y="1214879"/>
                    <a:pt x="1528636" y="1277612"/>
                  </a:cubicBezTo>
                  <a:lnTo>
                    <a:pt x="1659856" y="1284260"/>
                  </a:lnTo>
                  <a:lnTo>
                    <a:pt x="1659856" y="1288443"/>
                  </a:lnTo>
                  <a:lnTo>
                    <a:pt x="1528213" y="1281774"/>
                  </a:lnTo>
                  <a:cubicBezTo>
                    <a:pt x="910422" y="1218838"/>
                    <a:pt x="417811" y="726227"/>
                    <a:pt x="354875" y="108436"/>
                  </a:cubicBezTo>
                  <a:close/>
                  <a:moveTo>
                    <a:pt x="299470" y="0"/>
                  </a:moveTo>
                  <a:lnTo>
                    <a:pt x="303653" y="0"/>
                  </a:lnTo>
                  <a:lnTo>
                    <a:pt x="309384" y="113117"/>
                  </a:lnTo>
                  <a:cubicBezTo>
                    <a:pt x="374511" y="752451"/>
                    <a:pt x="884277" y="1262148"/>
                    <a:pt x="1523548" y="1327266"/>
                  </a:cubicBezTo>
                  <a:lnTo>
                    <a:pt x="1659856" y="1334171"/>
                  </a:lnTo>
                  <a:lnTo>
                    <a:pt x="1659856" y="1338354"/>
                  </a:lnTo>
                  <a:lnTo>
                    <a:pt x="1523109" y="1331427"/>
                  </a:lnTo>
                  <a:cubicBezTo>
                    <a:pt x="881825" y="1266106"/>
                    <a:pt x="370542" y="754824"/>
                    <a:pt x="305221" y="113540"/>
                  </a:cubicBezTo>
                  <a:close/>
                  <a:moveTo>
                    <a:pt x="249559" y="0"/>
                  </a:moveTo>
                  <a:lnTo>
                    <a:pt x="253742" y="0"/>
                  </a:lnTo>
                  <a:lnTo>
                    <a:pt x="259730" y="118205"/>
                  </a:lnTo>
                  <a:cubicBezTo>
                    <a:pt x="327243" y="780970"/>
                    <a:pt x="855680" y="1309406"/>
                    <a:pt x="1518445" y="1376918"/>
                  </a:cubicBezTo>
                  <a:lnTo>
                    <a:pt x="1659856" y="1384082"/>
                  </a:lnTo>
                  <a:lnTo>
                    <a:pt x="1659856" y="1388265"/>
                  </a:lnTo>
                  <a:lnTo>
                    <a:pt x="1518022" y="1381079"/>
                  </a:lnTo>
                  <a:cubicBezTo>
                    <a:pt x="853307" y="1313364"/>
                    <a:pt x="323284" y="783343"/>
                    <a:pt x="255569" y="118628"/>
                  </a:cubicBezTo>
                  <a:close/>
                  <a:moveTo>
                    <a:pt x="199648" y="0"/>
                  </a:moveTo>
                  <a:lnTo>
                    <a:pt x="203831" y="0"/>
                  </a:lnTo>
                  <a:lnTo>
                    <a:pt x="210078" y="123293"/>
                  </a:lnTo>
                  <a:cubicBezTo>
                    <a:pt x="279985" y="809488"/>
                    <a:pt x="827161" y="1356663"/>
                    <a:pt x="1513357" y="1426570"/>
                  </a:cubicBezTo>
                  <a:lnTo>
                    <a:pt x="1659856" y="1433993"/>
                  </a:lnTo>
                  <a:lnTo>
                    <a:pt x="1659856" y="1438176"/>
                  </a:lnTo>
                  <a:lnTo>
                    <a:pt x="1512918" y="1430733"/>
                  </a:lnTo>
                  <a:cubicBezTo>
                    <a:pt x="824709" y="1360632"/>
                    <a:pt x="276016" y="811940"/>
                    <a:pt x="205916" y="123732"/>
                  </a:cubicBezTo>
                  <a:close/>
                  <a:moveTo>
                    <a:pt x="149737" y="0"/>
                  </a:moveTo>
                  <a:lnTo>
                    <a:pt x="153920" y="0"/>
                  </a:lnTo>
                  <a:lnTo>
                    <a:pt x="160424" y="128398"/>
                  </a:lnTo>
                  <a:cubicBezTo>
                    <a:pt x="232717" y="838085"/>
                    <a:pt x="798564" y="1403932"/>
                    <a:pt x="1508253" y="1476224"/>
                  </a:cubicBezTo>
                  <a:lnTo>
                    <a:pt x="1659856" y="1483904"/>
                  </a:lnTo>
                  <a:lnTo>
                    <a:pt x="1659856" y="1488087"/>
                  </a:lnTo>
                  <a:lnTo>
                    <a:pt x="1507830" y="1480385"/>
                  </a:lnTo>
                  <a:cubicBezTo>
                    <a:pt x="796192" y="1407890"/>
                    <a:pt x="228758" y="840457"/>
                    <a:pt x="156263" y="128821"/>
                  </a:cubicBezTo>
                  <a:close/>
                  <a:moveTo>
                    <a:pt x="99826" y="0"/>
                  </a:moveTo>
                  <a:lnTo>
                    <a:pt x="104009" y="0"/>
                  </a:lnTo>
                  <a:lnTo>
                    <a:pt x="110772" y="133486"/>
                  </a:lnTo>
                  <a:cubicBezTo>
                    <a:pt x="185459" y="866604"/>
                    <a:pt x="770046" y="1451190"/>
                    <a:pt x="1503165" y="1525876"/>
                  </a:cubicBezTo>
                  <a:lnTo>
                    <a:pt x="1659856" y="1533815"/>
                  </a:lnTo>
                  <a:lnTo>
                    <a:pt x="1659856" y="1537998"/>
                  </a:lnTo>
                  <a:lnTo>
                    <a:pt x="1502726" y="1530038"/>
                  </a:lnTo>
                  <a:cubicBezTo>
                    <a:pt x="767595" y="1455158"/>
                    <a:pt x="181490" y="869055"/>
                    <a:pt x="106610" y="133925"/>
                  </a:cubicBezTo>
                  <a:close/>
                  <a:moveTo>
                    <a:pt x="49915" y="0"/>
                  </a:moveTo>
                  <a:lnTo>
                    <a:pt x="54098" y="0"/>
                  </a:lnTo>
                  <a:lnTo>
                    <a:pt x="61119" y="138590"/>
                  </a:lnTo>
                  <a:cubicBezTo>
                    <a:pt x="138191" y="895201"/>
                    <a:pt x="741449" y="1498458"/>
                    <a:pt x="1498061" y="1575529"/>
                  </a:cubicBezTo>
                  <a:lnTo>
                    <a:pt x="1659856" y="1583726"/>
                  </a:lnTo>
                  <a:lnTo>
                    <a:pt x="1659856" y="1587909"/>
                  </a:lnTo>
                  <a:lnTo>
                    <a:pt x="1497638" y="1579691"/>
                  </a:lnTo>
                  <a:cubicBezTo>
                    <a:pt x="739076" y="1502416"/>
                    <a:pt x="134232" y="897573"/>
                    <a:pt x="56958" y="139013"/>
                  </a:cubicBezTo>
                  <a:close/>
                  <a:moveTo>
                    <a:pt x="0" y="0"/>
                  </a:moveTo>
                  <a:lnTo>
                    <a:pt x="4137" y="0"/>
                  </a:lnTo>
                  <a:lnTo>
                    <a:pt x="10913" y="139089"/>
                  </a:lnTo>
                  <a:cubicBezTo>
                    <a:pt x="48243" y="520110"/>
                    <a:pt x="214707" y="873418"/>
                    <a:pt x="488969" y="1147679"/>
                  </a:cubicBezTo>
                  <a:cubicBezTo>
                    <a:pt x="763231" y="1421941"/>
                    <a:pt x="1116612" y="1588404"/>
                    <a:pt x="1497588" y="1625735"/>
                  </a:cubicBezTo>
                  <a:lnTo>
                    <a:pt x="1659856" y="1633641"/>
                  </a:lnTo>
                  <a:lnTo>
                    <a:pt x="1659856" y="1637819"/>
                  </a:lnTo>
                  <a:lnTo>
                    <a:pt x="1492299" y="1629359"/>
                  </a:lnTo>
                  <a:cubicBezTo>
                    <a:pt x="709294" y="1549840"/>
                    <a:pt x="86807" y="927354"/>
                    <a:pt x="7289" y="144351"/>
                  </a:cubicBezTo>
                  <a:close/>
                </a:path>
              </a:pathLst>
            </a:custGeom>
            <a:grpFill/>
            <a:ln w="9552" cap="flat">
              <a:noFill/>
              <a:prstDash val="solid"/>
              <a:miter/>
            </a:ln>
          </p:spPr>
          <p:txBody>
            <a:bodyPr rtlCol="0" anchor="ctr"/>
            <a:lstStyle/>
            <a:p>
              <a:endParaRPr lang="en-US"/>
            </a:p>
          </p:txBody>
        </p:sp>
        <p:sp>
          <p:nvSpPr>
            <p:cNvPr id="8" name="Freeform 7">
              <a:extLst>
                <a:ext uri="{FF2B5EF4-FFF2-40B4-BE49-F238E27FC236}">
                  <a16:creationId xmlns:a16="http://schemas.microsoft.com/office/drawing/2014/main" id="{809F507F-EE7A-16D6-0B6C-413C6F11E391}"/>
                </a:ext>
              </a:extLst>
            </p:cNvPr>
            <p:cNvSpPr/>
            <p:nvPr userDrawn="1"/>
          </p:nvSpPr>
          <p:spPr>
            <a:xfrm rot="2078316">
              <a:off x="824662" y="5675257"/>
              <a:ext cx="497017" cy="929172"/>
            </a:xfrm>
            <a:custGeom>
              <a:avLst/>
              <a:gdLst>
                <a:gd name="connsiteX0" fmla="*/ 496960 w 497017"/>
                <a:gd name="connsiteY0" fmla="*/ 554989 h 929172"/>
                <a:gd name="connsiteX1" fmla="*/ 497017 w 497017"/>
                <a:gd name="connsiteY1" fmla="*/ 560030 h 929172"/>
                <a:gd name="connsiteX2" fmla="*/ 496253 w 497017"/>
                <a:gd name="connsiteY2" fmla="*/ 561983 h 929172"/>
                <a:gd name="connsiteX3" fmla="*/ 467309 w 497017"/>
                <a:gd name="connsiteY3" fmla="*/ 444583 h 929172"/>
                <a:gd name="connsiteX4" fmla="*/ 470293 w 497017"/>
                <a:gd name="connsiteY4" fmla="*/ 448901 h 929172"/>
                <a:gd name="connsiteX5" fmla="*/ 452400 w 497017"/>
                <a:gd name="connsiteY5" fmla="*/ 625852 h 929172"/>
                <a:gd name="connsiteX6" fmla="*/ 452895 w 497017"/>
                <a:gd name="connsiteY6" fmla="*/ 635617 h 929172"/>
                <a:gd name="connsiteX7" fmla="*/ 449645 w 497017"/>
                <a:gd name="connsiteY7" fmla="*/ 638989 h 929172"/>
                <a:gd name="connsiteX8" fmla="*/ 448979 w 497017"/>
                <a:gd name="connsiteY8" fmla="*/ 625852 h 929172"/>
                <a:gd name="connsiteX9" fmla="*/ 436391 w 497017"/>
                <a:gd name="connsiteY9" fmla="*/ 399829 h 929172"/>
                <a:gd name="connsiteX10" fmla="*/ 438967 w 497017"/>
                <a:gd name="connsiteY10" fmla="*/ 403558 h 929172"/>
                <a:gd name="connsiteX11" fmla="*/ 430899 w 497017"/>
                <a:gd name="connsiteY11" fmla="*/ 434856 h 929172"/>
                <a:gd name="connsiteX12" fmla="*/ 411584 w 497017"/>
                <a:gd name="connsiteY12" fmla="*/ 625852 h 929172"/>
                <a:gd name="connsiteX13" fmla="*/ 413701 w 497017"/>
                <a:gd name="connsiteY13" fmla="*/ 667637 h 929172"/>
                <a:gd name="connsiteX14" fmla="*/ 410395 w 497017"/>
                <a:gd name="connsiteY14" fmla="*/ 669921 h 929172"/>
                <a:gd name="connsiteX15" fmla="*/ 408163 w 497017"/>
                <a:gd name="connsiteY15" fmla="*/ 625852 h 929172"/>
                <a:gd name="connsiteX16" fmla="*/ 427546 w 497017"/>
                <a:gd name="connsiteY16" fmla="*/ 434151 h 929172"/>
                <a:gd name="connsiteX17" fmla="*/ 405731 w 497017"/>
                <a:gd name="connsiteY17" fmla="*/ 355449 h 929172"/>
                <a:gd name="connsiteX18" fmla="*/ 408299 w 497017"/>
                <a:gd name="connsiteY18" fmla="*/ 359165 h 929172"/>
                <a:gd name="connsiteX19" fmla="*/ 390911 w 497017"/>
                <a:gd name="connsiteY19" fmla="*/ 426628 h 929172"/>
                <a:gd name="connsiteX20" fmla="*/ 370767 w 497017"/>
                <a:gd name="connsiteY20" fmla="*/ 625851 h 929172"/>
                <a:gd name="connsiteX21" fmla="*/ 374264 w 497017"/>
                <a:gd name="connsiteY21" fmla="*/ 694882 h 929172"/>
                <a:gd name="connsiteX22" fmla="*/ 370959 w 497017"/>
                <a:gd name="connsiteY22" fmla="*/ 697165 h 929172"/>
                <a:gd name="connsiteX23" fmla="*/ 367346 w 497017"/>
                <a:gd name="connsiteY23" fmla="*/ 625851 h 929172"/>
                <a:gd name="connsiteX24" fmla="*/ 387561 w 497017"/>
                <a:gd name="connsiteY24" fmla="*/ 425946 h 929172"/>
                <a:gd name="connsiteX25" fmla="*/ 375607 w 497017"/>
                <a:gd name="connsiteY25" fmla="*/ 311845 h 929172"/>
                <a:gd name="connsiteX26" fmla="*/ 377982 w 497017"/>
                <a:gd name="connsiteY26" fmla="*/ 315282 h 929172"/>
                <a:gd name="connsiteX27" fmla="*/ 376358 w 497017"/>
                <a:gd name="connsiteY27" fmla="*/ 319710 h 929172"/>
                <a:gd name="connsiteX28" fmla="*/ 329951 w 497017"/>
                <a:gd name="connsiteY28" fmla="*/ 625852 h 929172"/>
                <a:gd name="connsiteX29" fmla="*/ 334829 w 497017"/>
                <a:gd name="connsiteY29" fmla="*/ 722126 h 929172"/>
                <a:gd name="connsiteX30" fmla="*/ 331523 w 497017"/>
                <a:gd name="connsiteY30" fmla="*/ 724410 h 929172"/>
                <a:gd name="connsiteX31" fmla="*/ 326530 w 497017"/>
                <a:gd name="connsiteY31" fmla="*/ 625852 h 929172"/>
                <a:gd name="connsiteX32" fmla="*/ 373093 w 497017"/>
                <a:gd name="connsiteY32" fmla="*/ 318701 h 929172"/>
                <a:gd name="connsiteX33" fmla="*/ 347247 w 497017"/>
                <a:gd name="connsiteY33" fmla="*/ 270793 h 929172"/>
                <a:gd name="connsiteX34" fmla="*/ 349621 w 497017"/>
                <a:gd name="connsiteY34" fmla="*/ 274230 h 929172"/>
                <a:gd name="connsiteX35" fmla="*/ 337384 w 497017"/>
                <a:gd name="connsiteY35" fmla="*/ 307600 h 929172"/>
                <a:gd name="connsiteX36" fmla="*/ 289135 w 497017"/>
                <a:gd name="connsiteY36" fmla="*/ 625852 h 929172"/>
                <a:gd name="connsiteX37" fmla="*/ 294677 w 497017"/>
                <a:gd name="connsiteY37" fmla="*/ 735242 h 929172"/>
                <a:gd name="connsiteX38" fmla="*/ 296701 w 497017"/>
                <a:gd name="connsiteY38" fmla="*/ 748467 h 929172"/>
                <a:gd name="connsiteX39" fmla="*/ 293576 w 497017"/>
                <a:gd name="connsiteY39" fmla="*/ 750626 h 929172"/>
                <a:gd name="connsiteX40" fmla="*/ 291274 w 497017"/>
                <a:gd name="connsiteY40" fmla="*/ 735587 h 929172"/>
                <a:gd name="connsiteX41" fmla="*/ 285714 w 497017"/>
                <a:gd name="connsiteY41" fmla="*/ 625852 h 929172"/>
                <a:gd name="connsiteX42" fmla="*/ 334119 w 497017"/>
                <a:gd name="connsiteY42" fmla="*/ 306592 h 929172"/>
                <a:gd name="connsiteX43" fmla="*/ 318872 w 497017"/>
                <a:gd name="connsiteY43" fmla="*/ 229721 h 929172"/>
                <a:gd name="connsiteX44" fmla="*/ 321247 w 497017"/>
                <a:gd name="connsiteY44" fmla="*/ 233158 h 929172"/>
                <a:gd name="connsiteX45" fmla="*/ 298401 w 497017"/>
                <a:gd name="connsiteY45" fmla="*/ 295461 h 929172"/>
                <a:gd name="connsiteX46" fmla="*/ 248318 w 497017"/>
                <a:gd name="connsiteY46" fmla="*/ 625851 h 929172"/>
                <a:gd name="connsiteX47" fmla="*/ 254071 w 497017"/>
                <a:gd name="connsiteY47" fmla="*/ 739414 h 929172"/>
                <a:gd name="connsiteX48" fmla="*/ 259401 w 497017"/>
                <a:gd name="connsiteY48" fmla="*/ 774235 h 929172"/>
                <a:gd name="connsiteX49" fmla="*/ 256274 w 497017"/>
                <a:gd name="connsiteY49" fmla="*/ 776396 h 929172"/>
                <a:gd name="connsiteX50" fmla="*/ 250667 w 497017"/>
                <a:gd name="connsiteY50" fmla="*/ 739760 h 929172"/>
                <a:gd name="connsiteX51" fmla="*/ 244897 w 497017"/>
                <a:gd name="connsiteY51" fmla="*/ 625851 h 929172"/>
                <a:gd name="connsiteX52" fmla="*/ 295136 w 497017"/>
                <a:gd name="connsiteY52" fmla="*/ 294452 h 929172"/>
                <a:gd name="connsiteX53" fmla="*/ 290513 w 497017"/>
                <a:gd name="connsiteY53" fmla="*/ 188671 h 929172"/>
                <a:gd name="connsiteX54" fmla="*/ 292887 w 497017"/>
                <a:gd name="connsiteY54" fmla="*/ 192107 h 929172"/>
                <a:gd name="connsiteX55" fmla="*/ 259427 w 497017"/>
                <a:gd name="connsiteY55" fmla="*/ 283351 h 929172"/>
                <a:gd name="connsiteX56" fmla="*/ 207502 w 497017"/>
                <a:gd name="connsiteY56" fmla="*/ 625852 h 929172"/>
                <a:gd name="connsiteX57" fmla="*/ 213466 w 497017"/>
                <a:gd name="connsiteY57" fmla="*/ 743576 h 929172"/>
                <a:gd name="connsiteX58" fmla="*/ 222102 w 497017"/>
                <a:gd name="connsiteY58" fmla="*/ 800003 h 929172"/>
                <a:gd name="connsiteX59" fmla="*/ 218977 w 497017"/>
                <a:gd name="connsiteY59" fmla="*/ 802162 h 929172"/>
                <a:gd name="connsiteX60" fmla="*/ 210063 w 497017"/>
                <a:gd name="connsiteY60" fmla="*/ 743922 h 929172"/>
                <a:gd name="connsiteX61" fmla="*/ 204081 w 497017"/>
                <a:gd name="connsiteY61" fmla="*/ 625852 h 929172"/>
                <a:gd name="connsiteX62" fmla="*/ 256161 w 497017"/>
                <a:gd name="connsiteY62" fmla="*/ 282343 h 929172"/>
                <a:gd name="connsiteX63" fmla="*/ 263001 w 497017"/>
                <a:gd name="connsiteY63" fmla="*/ 148848 h 929172"/>
                <a:gd name="connsiteX64" fmla="*/ 265247 w 497017"/>
                <a:gd name="connsiteY64" fmla="*/ 152098 h 929172"/>
                <a:gd name="connsiteX65" fmla="*/ 260657 w 497017"/>
                <a:gd name="connsiteY65" fmla="*/ 161611 h 929172"/>
                <a:gd name="connsiteX66" fmla="*/ 166686 w 497017"/>
                <a:gd name="connsiteY66" fmla="*/ 625852 h 929172"/>
                <a:gd name="connsiteX67" fmla="*/ 172862 w 497017"/>
                <a:gd name="connsiteY67" fmla="*/ 747737 h 929172"/>
                <a:gd name="connsiteX68" fmla="*/ 184806 w 497017"/>
                <a:gd name="connsiteY68" fmla="*/ 825769 h 929172"/>
                <a:gd name="connsiteX69" fmla="*/ 181676 w 497017"/>
                <a:gd name="connsiteY69" fmla="*/ 827932 h 929172"/>
                <a:gd name="connsiteX70" fmla="*/ 169458 w 497017"/>
                <a:gd name="connsiteY70" fmla="*/ 748096 h 929172"/>
                <a:gd name="connsiteX71" fmla="*/ 163265 w 497017"/>
                <a:gd name="connsiteY71" fmla="*/ 625852 h 929172"/>
                <a:gd name="connsiteX72" fmla="*/ 257497 w 497017"/>
                <a:gd name="connsiteY72" fmla="*/ 160257 h 929172"/>
                <a:gd name="connsiteX73" fmla="*/ 236358 w 497017"/>
                <a:gd name="connsiteY73" fmla="*/ 110283 h 929172"/>
                <a:gd name="connsiteX74" fmla="*/ 238588 w 497017"/>
                <a:gd name="connsiteY74" fmla="*/ 113509 h 929172"/>
                <a:gd name="connsiteX75" fmla="*/ 223047 w 497017"/>
                <a:gd name="connsiteY75" fmla="*/ 145722 h 929172"/>
                <a:gd name="connsiteX76" fmla="*/ 125869 w 497017"/>
                <a:gd name="connsiteY76" fmla="*/ 625851 h 929172"/>
                <a:gd name="connsiteX77" fmla="*/ 132255 w 497017"/>
                <a:gd name="connsiteY77" fmla="*/ 751910 h 929172"/>
                <a:gd name="connsiteX78" fmla="*/ 147503 w 497017"/>
                <a:gd name="connsiteY78" fmla="*/ 851540 h 929172"/>
                <a:gd name="connsiteX79" fmla="*/ 144379 w 497017"/>
                <a:gd name="connsiteY79" fmla="*/ 853698 h 929172"/>
                <a:gd name="connsiteX80" fmla="*/ 128852 w 497017"/>
                <a:gd name="connsiteY80" fmla="*/ 752256 h 929172"/>
                <a:gd name="connsiteX81" fmla="*/ 122448 w 497017"/>
                <a:gd name="connsiteY81" fmla="*/ 625851 h 929172"/>
                <a:gd name="connsiteX82" fmla="*/ 219898 w 497017"/>
                <a:gd name="connsiteY82" fmla="*/ 144400 h 929172"/>
                <a:gd name="connsiteX83" fmla="*/ 209700 w 497017"/>
                <a:gd name="connsiteY83" fmla="*/ 71694 h 929172"/>
                <a:gd name="connsiteX84" fmla="*/ 211946 w 497017"/>
                <a:gd name="connsiteY84" fmla="*/ 74946 h 929172"/>
                <a:gd name="connsiteX85" fmla="*/ 185449 w 497017"/>
                <a:gd name="connsiteY85" fmla="*/ 129866 h 929172"/>
                <a:gd name="connsiteX86" fmla="*/ 85053 w 497017"/>
                <a:gd name="connsiteY86" fmla="*/ 625852 h 929172"/>
                <a:gd name="connsiteX87" fmla="*/ 91651 w 497017"/>
                <a:gd name="connsiteY87" fmla="*/ 756072 h 929172"/>
                <a:gd name="connsiteX88" fmla="*/ 110207 w 497017"/>
                <a:gd name="connsiteY88" fmla="*/ 877306 h 929172"/>
                <a:gd name="connsiteX89" fmla="*/ 107077 w 497017"/>
                <a:gd name="connsiteY89" fmla="*/ 879468 h 929172"/>
                <a:gd name="connsiteX90" fmla="*/ 88247 w 497017"/>
                <a:gd name="connsiteY90" fmla="*/ 756431 h 929172"/>
                <a:gd name="connsiteX91" fmla="*/ 81632 w 497017"/>
                <a:gd name="connsiteY91" fmla="*/ 625852 h 929172"/>
                <a:gd name="connsiteX92" fmla="*/ 182289 w 497017"/>
                <a:gd name="connsiteY92" fmla="*/ 128512 h 929172"/>
                <a:gd name="connsiteX93" fmla="*/ 183058 w 497017"/>
                <a:gd name="connsiteY93" fmla="*/ 33131 h 929172"/>
                <a:gd name="connsiteX94" fmla="*/ 185287 w 497017"/>
                <a:gd name="connsiteY94" fmla="*/ 36357 h 929172"/>
                <a:gd name="connsiteX95" fmla="*/ 147840 w 497017"/>
                <a:gd name="connsiteY95" fmla="*/ 113977 h 929172"/>
                <a:gd name="connsiteX96" fmla="*/ 44237 w 497017"/>
                <a:gd name="connsiteY96" fmla="*/ 625852 h 929172"/>
                <a:gd name="connsiteX97" fmla="*/ 71026 w 497017"/>
                <a:gd name="connsiteY97" fmla="*/ 890800 h 929172"/>
                <a:gd name="connsiteX98" fmla="*/ 73996 w 497017"/>
                <a:gd name="connsiteY98" fmla="*/ 902322 h 929172"/>
                <a:gd name="connsiteX99" fmla="*/ 71003 w 497017"/>
                <a:gd name="connsiteY99" fmla="*/ 904390 h 929172"/>
                <a:gd name="connsiteX100" fmla="*/ 67676 w 497017"/>
                <a:gd name="connsiteY100" fmla="*/ 891483 h 929172"/>
                <a:gd name="connsiteX101" fmla="*/ 40816 w 497017"/>
                <a:gd name="connsiteY101" fmla="*/ 625852 h 929172"/>
                <a:gd name="connsiteX102" fmla="*/ 144691 w 497017"/>
                <a:gd name="connsiteY102" fmla="*/ 112656 h 929172"/>
                <a:gd name="connsiteX103" fmla="*/ 153297 w 497017"/>
                <a:gd name="connsiteY103" fmla="*/ 0 h 929172"/>
                <a:gd name="connsiteX104" fmla="*/ 155380 w 497017"/>
                <a:gd name="connsiteY104" fmla="*/ 2008 h 929172"/>
                <a:gd name="connsiteX105" fmla="*/ 106055 w 497017"/>
                <a:gd name="connsiteY105" fmla="*/ 106230 h 929172"/>
                <a:gd name="connsiteX106" fmla="*/ 3421 w 497017"/>
                <a:gd name="connsiteY106" fmla="*/ 625852 h 929172"/>
                <a:gd name="connsiteX107" fmla="*/ 29487 w 497017"/>
                <a:gd name="connsiteY107" fmla="*/ 892682 h 929172"/>
                <a:gd name="connsiteX108" fmla="*/ 38095 w 497017"/>
                <a:gd name="connsiteY108" fmla="*/ 927124 h 929172"/>
                <a:gd name="connsiteX109" fmla="*/ 35131 w 497017"/>
                <a:gd name="connsiteY109" fmla="*/ 929172 h 929172"/>
                <a:gd name="connsiteX110" fmla="*/ 27641 w 497017"/>
                <a:gd name="connsiteY110" fmla="*/ 900045 h 929172"/>
                <a:gd name="connsiteX111" fmla="*/ 0 w 497017"/>
                <a:gd name="connsiteY111" fmla="*/ 625852 h 929172"/>
                <a:gd name="connsiteX112" fmla="*/ 106918 w 497017"/>
                <a:gd name="connsiteY112" fmla="*/ 96275 h 9291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Lst>
              <a:rect l="l" t="t" r="r" b="b"/>
              <a:pathLst>
                <a:path w="497017" h="929172">
                  <a:moveTo>
                    <a:pt x="496960" y="554989"/>
                  </a:moveTo>
                  <a:lnTo>
                    <a:pt x="497017" y="560030"/>
                  </a:lnTo>
                  <a:lnTo>
                    <a:pt x="496253" y="561983"/>
                  </a:lnTo>
                  <a:close/>
                  <a:moveTo>
                    <a:pt x="467309" y="444583"/>
                  </a:moveTo>
                  <a:lnTo>
                    <a:pt x="470293" y="448901"/>
                  </a:lnTo>
                  <a:lnTo>
                    <a:pt x="452400" y="625852"/>
                  </a:lnTo>
                  <a:lnTo>
                    <a:pt x="452895" y="635617"/>
                  </a:lnTo>
                  <a:lnTo>
                    <a:pt x="449645" y="638989"/>
                  </a:lnTo>
                  <a:lnTo>
                    <a:pt x="448979" y="625852"/>
                  </a:lnTo>
                  <a:close/>
                  <a:moveTo>
                    <a:pt x="436391" y="399829"/>
                  </a:moveTo>
                  <a:lnTo>
                    <a:pt x="438967" y="403558"/>
                  </a:lnTo>
                  <a:lnTo>
                    <a:pt x="430899" y="434856"/>
                  </a:lnTo>
                  <a:cubicBezTo>
                    <a:pt x="418236" y="496571"/>
                    <a:pt x="411584" y="560450"/>
                    <a:pt x="411584" y="625852"/>
                  </a:cubicBezTo>
                  <a:lnTo>
                    <a:pt x="413701" y="667637"/>
                  </a:lnTo>
                  <a:lnTo>
                    <a:pt x="410395" y="669921"/>
                  </a:lnTo>
                  <a:lnTo>
                    <a:pt x="408163" y="625852"/>
                  </a:lnTo>
                  <a:cubicBezTo>
                    <a:pt x="408163" y="560207"/>
                    <a:pt x="414838" y="496092"/>
                    <a:pt x="427546" y="434151"/>
                  </a:cubicBezTo>
                  <a:close/>
                  <a:moveTo>
                    <a:pt x="405731" y="355449"/>
                  </a:moveTo>
                  <a:lnTo>
                    <a:pt x="408299" y="359165"/>
                  </a:lnTo>
                  <a:lnTo>
                    <a:pt x="390911" y="426628"/>
                  </a:lnTo>
                  <a:cubicBezTo>
                    <a:pt x="377705" y="491000"/>
                    <a:pt x="370767" y="557631"/>
                    <a:pt x="370767" y="625851"/>
                  </a:cubicBezTo>
                  <a:lnTo>
                    <a:pt x="374264" y="694882"/>
                  </a:lnTo>
                  <a:lnTo>
                    <a:pt x="370959" y="697165"/>
                  </a:lnTo>
                  <a:lnTo>
                    <a:pt x="367346" y="625851"/>
                  </a:lnTo>
                  <a:cubicBezTo>
                    <a:pt x="367346" y="557397"/>
                    <a:pt x="374308" y="490539"/>
                    <a:pt x="387561" y="425946"/>
                  </a:cubicBezTo>
                  <a:close/>
                  <a:moveTo>
                    <a:pt x="375607" y="311845"/>
                  </a:moveTo>
                  <a:lnTo>
                    <a:pt x="377982" y="315282"/>
                  </a:lnTo>
                  <a:lnTo>
                    <a:pt x="376358" y="319710"/>
                  </a:lnTo>
                  <a:cubicBezTo>
                    <a:pt x="346203" y="416464"/>
                    <a:pt x="329951" y="519294"/>
                    <a:pt x="329951" y="625852"/>
                  </a:cubicBezTo>
                  <a:lnTo>
                    <a:pt x="334829" y="722126"/>
                  </a:lnTo>
                  <a:lnTo>
                    <a:pt x="331523" y="724410"/>
                  </a:lnTo>
                  <a:lnTo>
                    <a:pt x="326530" y="625852"/>
                  </a:lnTo>
                  <a:cubicBezTo>
                    <a:pt x="326530" y="518944"/>
                    <a:pt x="342836" y="415775"/>
                    <a:pt x="373093" y="318701"/>
                  </a:cubicBezTo>
                  <a:close/>
                  <a:moveTo>
                    <a:pt x="347247" y="270793"/>
                  </a:moveTo>
                  <a:lnTo>
                    <a:pt x="349621" y="274230"/>
                  </a:lnTo>
                  <a:lnTo>
                    <a:pt x="337384" y="307600"/>
                  </a:lnTo>
                  <a:cubicBezTo>
                    <a:pt x="306032" y="408183"/>
                    <a:pt x="289135" y="515081"/>
                    <a:pt x="289135" y="625852"/>
                  </a:cubicBezTo>
                  <a:cubicBezTo>
                    <a:pt x="289135" y="662776"/>
                    <a:pt x="291012" y="699269"/>
                    <a:pt x="294677" y="735242"/>
                  </a:cubicBezTo>
                  <a:lnTo>
                    <a:pt x="296701" y="748467"/>
                  </a:lnTo>
                  <a:lnTo>
                    <a:pt x="293576" y="750626"/>
                  </a:lnTo>
                  <a:lnTo>
                    <a:pt x="291274" y="735587"/>
                  </a:lnTo>
                  <a:cubicBezTo>
                    <a:pt x="287598" y="699501"/>
                    <a:pt x="285714" y="662892"/>
                    <a:pt x="285714" y="625852"/>
                  </a:cubicBezTo>
                  <a:cubicBezTo>
                    <a:pt x="285714" y="514731"/>
                    <a:pt x="302666" y="407494"/>
                    <a:pt x="334119" y="306592"/>
                  </a:cubicBezTo>
                  <a:close/>
                  <a:moveTo>
                    <a:pt x="318872" y="229721"/>
                  </a:moveTo>
                  <a:lnTo>
                    <a:pt x="321247" y="233158"/>
                  </a:lnTo>
                  <a:lnTo>
                    <a:pt x="298401" y="295461"/>
                  </a:lnTo>
                  <a:cubicBezTo>
                    <a:pt x="265857" y="399878"/>
                    <a:pt x="248318" y="510853"/>
                    <a:pt x="248318" y="625851"/>
                  </a:cubicBezTo>
                  <a:cubicBezTo>
                    <a:pt x="248318" y="664184"/>
                    <a:pt x="250267" y="702069"/>
                    <a:pt x="254071" y="739414"/>
                  </a:cubicBezTo>
                  <a:lnTo>
                    <a:pt x="259401" y="774235"/>
                  </a:lnTo>
                  <a:lnTo>
                    <a:pt x="256274" y="776396"/>
                  </a:lnTo>
                  <a:lnTo>
                    <a:pt x="250667" y="739760"/>
                  </a:lnTo>
                  <a:cubicBezTo>
                    <a:pt x="246852" y="702301"/>
                    <a:pt x="244897" y="664300"/>
                    <a:pt x="244897" y="625851"/>
                  </a:cubicBezTo>
                  <a:cubicBezTo>
                    <a:pt x="244897" y="510503"/>
                    <a:pt x="262491" y="399189"/>
                    <a:pt x="295136" y="294452"/>
                  </a:cubicBezTo>
                  <a:close/>
                  <a:moveTo>
                    <a:pt x="290513" y="188671"/>
                  </a:moveTo>
                  <a:lnTo>
                    <a:pt x="292887" y="192107"/>
                  </a:lnTo>
                  <a:lnTo>
                    <a:pt x="259427" y="283351"/>
                  </a:lnTo>
                  <a:cubicBezTo>
                    <a:pt x="225686" y="391598"/>
                    <a:pt x="207502" y="506641"/>
                    <a:pt x="207502" y="625852"/>
                  </a:cubicBezTo>
                  <a:cubicBezTo>
                    <a:pt x="207502" y="665589"/>
                    <a:pt x="209523" y="704863"/>
                    <a:pt x="213466" y="743576"/>
                  </a:cubicBezTo>
                  <a:lnTo>
                    <a:pt x="222102" y="800003"/>
                  </a:lnTo>
                  <a:lnTo>
                    <a:pt x="218977" y="802162"/>
                  </a:lnTo>
                  <a:lnTo>
                    <a:pt x="210063" y="743922"/>
                  </a:lnTo>
                  <a:cubicBezTo>
                    <a:pt x="206108" y="705095"/>
                    <a:pt x="204081" y="665706"/>
                    <a:pt x="204081" y="625852"/>
                  </a:cubicBezTo>
                  <a:cubicBezTo>
                    <a:pt x="204081" y="506291"/>
                    <a:pt x="222320" y="390910"/>
                    <a:pt x="256161" y="282343"/>
                  </a:cubicBezTo>
                  <a:close/>
                  <a:moveTo>
                    <a:pt x="263001" y="148848"/>
                  </a:moveTo>
                  <a:lnTo>
                    <a:pt x="265247" y="152098"/>
                  </a:lnTo>
                  <a:lnTo>
                    <a:pt x="260657" y="161611"/>
                  </a:lnTo>
                  <a:cubicBezTo>
                    <a:pt x="200160" y="304390"/>
                    <a:pt x="166686" y="461287"/>
                    <a:pt x="166686" y="625852"/>
                  </a:cubicBezTo>
                  <a:cubicBezTo>
                    <a:pt x="166686" y="666993"/>
                    <a:pt x="168778" y="707655"/>
                    <a:pt x="172862" y="747737"/>
                  </a:cubicBezTo>
                  <a:lnTo>
                    <a:pt x="184806" y="825769"/>
                  </a:lnTo>
                  <a:lnTo>
                    <a:pt x="181676" y="827932"/>
                  </a:lnTo>
                  <a:lnTo>
                    <a:pt x="169458" y="748096"/>
                  </a:lnTo>
                  <a:cubicBezTo>
                    <a:pt x="165363" y="707897"/>
                    <a:pt x="163265" y="667115"/>
                    <a:pt x="163265" y="625852"/>
                  </a:cubicBezTo>
                  <a:cubicBezTo>
                    <a:pt x="163265" y="460801"/>
                    <a:pt x="196832" y="303447"/>
                    <a:pt x="257497" y="160257"/>
                  </a:cubicBezTo>
                  <a:close/>
                  <a:moveTo>
                    <a:pt x="236358" y="110283"/>
                  </a:moveTo>
                  <a:lnTo>
                    <a:pt x="238588" y="113509"/>
                  </a:lnTo>
                  <a:lnTo>
                    <a:pt x="223047" y="145722"/>
                  </a:lnTo>
                  <a:cubicBezTo>
                    <a:pt x="160485" y="293383"/>
                    <a:pt x="125869" y="455650"/>
                    <a:pt x="125869" y="625851"/>
                  </a:cubicBezTo>
                  <a:cubicBezTo>
                    <a:pt x="125869" y="668401"/>
                    <a:pt x="128033" y="710456"/>
                    <a:pt x="132255" y="751910"/>
                  </a:cubicBezTo>
                  <a:lnTo>
                    <a:pt x="147503" y="851540"/>
                  </a:lnTo>
                  <a:lnTo>
                    <a:pt x="144379" y="853698"/>
                  </a:lnTo>
                  <a:lnTo>
                    <a:pt x="128852" y="752256"/>
                  </a:lnTo>
                  <a:cubicBezTo>
                    <a:pt x="124618" y="710688"/>
                    <a:pt x="122448" y="668518"/>
                    <a:pt x="122448" y="625851"/>
                  </a:cubicBezTo>
                  <a:cubicBezTo>
                    <a:pt x="122448" y="455183"/>
                    <a:pt x="157161" y="292470"/>
                    <a:pt x="219898" y="144400"/>
                  </a:cubicBezTo>
                  <a:close/>
                  <a:moveTo>
                    <a:pt x="209700" y="71694"/>
                  </a:moveTo>
                  <a:lnTo>
                    <a:pt x="211946" y="74946"/>
                  </a:lnTo>
                  <a:lnTo>
                    <a:pt x="185449" y="129866"/>
                  </a:lnTo>
                  <a:cubicBezTo>
                    <a:pt x="120816" y="282408"/>
                    <a:pt x="85053" y="450034"/>
                    <a:pt x="85053" y="625852"/>
                  </a:cubicBezTo>
                  <a:cubicBezTo>
                    <a:pt x="85053" y="669807"/>
                    <a:pt x="87288" y="713249"/>
                    <a:pt x="91651" y="756072"/>
                  </a:cubicBezTo>
                  <a:lnTo>
                    <a:pt x="110207" y="877306"/>
                  </a:lnTo>
                  <a:lnTo>
                    <a:pt x="107077" y="879468"/>
                  </a:lnTo>
                  <a:lnTo>
                    <a:pt x="88247" y="756431"/>
                  </a:lnTo>
                  <a:cubicBezTo>
                    <a:pt x="83873" y="713490"/>
                    <a:pt x="81632" y="669928"/>
                    <a:pt x="81632" y="625852"/>
                  </a:cubicBezTo>
                  <a:cubicBezTo>
                    <a:pt x="81632" y="449548"/>
                    <a:pt x="117487" y="281465"/>
                    <a:pt x="182289" y="128512"/>
                  </a:cubicBezTo>
                  <a:close/>
                  <a:moveTo>
                    <a:pt x="183058" y="33131"/>
                  </a:moveTo>
                  <a:lnTo>
                    <a:pt x="185287" y="36357"/>
                  </a:lnTo>
                  <a:lnTo>
                    <a:pt x="147840" y="113977"/>
                  </a:lnTo>
                  <a:cubicBezTo>
                    <a:pt x="81142" y="271402"/>
                    <a:pt x="44237" y="444397"/>
                    <a:pt x="44237" y="625852"/>
                  </a:cubicBezTo>
                  <a:cubicBezTo>
                    <a:pt x="44237" y="716579"/>
                    <a:pt x="53463" y="805192"/>
                    <a:pt x="71026" y="890800"/>
                  </a:cubicBezTo>
                  <a:lnTo>
                    <a:pt x="73996" y="902322"/>
                  </a:lnTo>
                  <a:lnTo>
                    <a:pt x="71003" y="904390"/>
                  </a:lnTo>
                  <a:lnTo>
                    <a:pt x="67676" y="891483"/>
                  </a:lnTo>
                  <a:cubicBezTo>
                    <a:pt x="50066" y="805653"/>
                    <a:pt x="40816" y="716812"/>
                    <a:pt x="40816" y="625852"/>
                  </a:cubicBezTo>
                  <a:cubicBezTo>
                    <a:pt x="40816" y="443931"/>
                    <a:pt x="77818" y="270489"/>
                    <a:pt x="144691" y="112656"/>
                  </a:cubicBezTo>
                  <a:close/>
                  <a:moveTo>
                    <a:pt x="153297" y="0"/>
                  </a:moveTo>
                  <a:lnTo>
                    <a:pt x="155380" y="2008"/>
                  </a:lnTo>
                  <a:lnTo>
                    <a:pt x="106055" y="106230"/>
                  </a:lnTo>
                  <a:cubicBezTo>
                    <a:pt x="38717" y="268773"/>
                    <a:pt x="3421" y="444592"/>
                    <a:pt x="3421" y="625852"/>
                  </a:cubicBezTo>
                  <a:cubicBezTo>
                    <a:pt x="3421" y="716482"/>
                    <a:pt x="12245" y="805752"/>
                    <a:pt x="29487" y="892682"/>
                  </a:cubicBezTo>
                  <a:lnTo>
                    <a:pt x="38095" y="927124"/>
                  </a:lnTo>
                  <a:lnTo>
                    <a:pt x="35131" y="929172"/>
                  </a:lnTo>
                  <a:lnTo>
                    <a:pt x="27641" y="900045"/>
                  </a:lnTo>
                  <a:cubicBezTo>
                    <a:pt x="9518" y="811478"/>
                    <a:pt x="0" y="719777"/>
                    <a:pt x="0" y="625852"/>
                  </a:cubicBezTo>
                  <a:cubicBezTo>
                    <a:pt x="0" y="438003"/>
                    <a:pt x="38071" y="259045"/>
                    <a:pt x="106918" y="96275"/>
                  </a:cubicBezTo>
                  <a:close/>
                </a:path>
              </a:pathLst>
            </a:custGeom>
            <a:grpFill/>
            <a:ln w="7756" cap="flat">
              <a:noFill/>
              <a:prstDash val="solid"/>
              <a:miter/>
            </a:ln>
          </p:spPr>
          <p:txBody>
            <a:bodyPr rtlCol="0" anchor="ctr"/>
            <a:lstStyle/>
            <a:p>
              <a:endParaRPr lang="en-US"/>
            </a:p>
          </p:txBody>
        </p:sp>
        <p:sp>
          <p:nvSpPr>
            <p:cNvPr id="12" name="Freeform 11">
              <a:extLst>
                <a:ext uri="{FF2B5EF4-FFF2-40B4-BE49-F238E27FC236}">
                  <a16:creationId xmlns:a16="http://schemas.microsoft.com/office/drawing/2014/main" id="{AB1D176B-089B-71DF-3AE2-F50C284037FA}"/>
                </a:ext>
              </a:extLst>
            </p:cNvPr>
            <p:cNvSpPr/>
            <p:nvPr/>
          </p:nvSpPr>
          <p:spPr>
            <a:xfrm>
              <a:off x="456964" y="3022457"/>
              <a:ext cx="809896" cy="736266"/>
            </a:xfrm>
            <a:custGeom>
              <a:avLst/>
              <a:gdLst>
                <a:gd name="connsiteX0" fmla="*/ 809896 w 809896"/>
                <a:gd name="connsiteY0" fmla="*/ 451093 h 736266"/>
                <a:gd name="connsiteX1" fmla="*/ 809896 w 809896"/>
                <a:gd name="connsiteY1" fmla="*/ 455203 h 736266"/>
                <a:gd name="connsiteX2" fmla="*/ 744513 w 809896"/>
                <a:gd name="connsiteY2" fmla="*/ 504096 h 736266"/>
                <a:gd name="connsiteX3" fmla="*/ 117800 w 809896"/>
                <a:gd name="connsiteY3" fmla="*/ 731292 h 736266"/>
                <a:gd name="connsiteX4" fmla="*/ 19298 w 809896"/>
                <a:gd name="connsiteY4" fmla="*/ 736266 h 736266"/>
                <a:gd name="connsiteX5" fmla="*/ 17094 w 809896"/>
                <a:gd name="connsiteY5" fmla="*/ 732998 h 736266"/>
                <a:gd name="connsiteX6" fmla="*/ 113438 w 809896"/>
                <a:gd name="connsiteY6" fmla="*/ 728304 h 736266"/>
                <a:gd name="connsiteX7" fmla="*/ 736255 w 809896"/>
                <a:gd name="connsiteY7" fmla="*/ 505785 h 736266"/>
                <a:gd name="connsiteX8" fmla="*/ 809896 w 809896"/>
                <a:gd name="connsiteY8" fmla="*/ 398843 h 736266"/>
                <a:gd name="connsiteX9" fmla="*/ 809896 w 809896"/>
                <a:gd name="connsiteY9" fmla="*/ 403131 h 736266"/>
                <a:gd name="connsiteX10" fmla="*/ 720987 w 809896"/>
                <a:gd name="connsiteY10" fmla="*/ 469659 h 736266"/>
                <a:gd name="connsiteX11" fmla="*/ 113398 w 809896"/>
                <a:gd name="connsiteY11" fmla="*/ 690337 h 736266"/>
                <a:gd name="connsiteX12" fmla="*/ 5351 w 809896"/>
                <a:gd name="connsiteY12" fmla="*/ 695811 h 736266"/>
                <a:gd name="connsiteX13" fmla="*/ 4662 w 809896"/>
                <a:gd name="connsiteY13" fmla="*/ 692397 h 736266"/>
                <a:gd name="connsiteX14" fmla="*/ 113050 w 809896"/>
                <a:gd name="connsiteY14" fmla="*/ 686906 h 736266"/>
                <a:gd name="connsiteX15" fmla="*/ 719068 w 809896"/>
                <a:gd name="connsiteY15" fmla="*/ 466805 h 736266"/>
                <a:gd name="connsiteX16" fmla="*/ 809896 w 809896"/>
                <a:gd name="connsiteY16" fmla="*/ 345115 h 736266"/>
                <a:gd name="connsiteX17" fmla="*/ 809896 w 809896"/>
                <a:gd name="connsiteY17" fmla="*/ 349810 h 736266"/>
                <a:gd name="connsiteX18" fmla="*/ 797304 w 809896"/>
                <a:gd name="connsiteY18" fmla="*/ 361256 h 736266"/>
                <a:gd name="connsiteX19" fmla="*/ 109203 w 809896"/>
                <a:gd name="connsiteY19" fmla="*/ 649397 h 736266"/>
                <a:gd name="connsiteX20" fmla="*/ 0 w 809896"/>
                <a:gd name="connsiteY20" fmla="*/ 654929 h 736266"/>
                <a:gd name="connsiteX21" fmla="*/ 0 w 809896"/>
                <a:gd name="connsiteY21" fmla="*/ 651479 h 736266"/>
                <a:gd name="connsiteX22" fmla="*/ 108841 w 809896"/>
                <a:gd name="connsiteY22" fmla="*/ 645965 h 736266"/>
                <a:gd name="connsiteX23" fmla="*/ 795087 w 809896"/>
                <a:gd name="connsiteY23" fmla="*/ 358577 h 736266"/>
                <a:gd name="connsiteX24" fmla="*/ 809896 w 809896"/>
                <a:gd name="connsiteY24" fmla="*/ 289615 h 736266"/>
                <a:gd name="connsiteX25" fmla="*/ 809896 w 809896"/>
                <a:gd name="connsiteY25" fmla="*/ 294254 h 736266"/>
                <a:gd name="connsiteX26" fmla="*/ 771125 w 809896"/>
                <a:gd name="connsiteY26" fmla="*/ 329500 h 736266"/>
                <a:gd name="connsiteX27" fmla="*/ 104995 w 809896"/>
                <a:gd name="connsiteY27" fmla="*/ 608456 h 736266"/>
                <a:gd name="connsiteX28" fmla="*/ 0 w 809896"/>
                <a:gd name="connsiteY28" fmla="*/ 613775 h 736266"/>
                <a:gd name="connsiteX29" fmla="*/ 0 w 809896"/>
                <a:gd name="connsiteY29" fmla="*/ 610327 h 736266"/>
                <a:gd name="connsiteX30" fmla="*/ 104646 w 809896"/>
                <a:gd name="connsiteY30" fmla="*/ 605025 h 736266"/>
                <a:gd name="connsiteX31" fmla="*/ 768941 w 809896"/>
                <a:gd name="connsiteY31" fmla="*/ 326846 h 736266"/>
                <a:gd name="connsiteX32" fmla="*/ 809896 w 809896"/>
                <a:gd name="connsiteY32" fmla="*/ 234059 h 736266"/>
                <a:gd name="connsiteX33" fmla="*/ 809896 w 809896"/>
                <a:gd name="connsiteY33" fmla="*/ 238754 h 736266"/>
                <a:gd name="connsiteX34" fmla="*/ 744979 w 809896"/>
                <a:gd name="connsiteY34" fmla="*/ 297767 h 736266"/>
                <a:gd name="connsiteX35" fmla="*/ 100799 w 809896"/>
                <a:gd name="connsiteY35" fmla="*/ 567515 h 736266"/>
                <a:gd name="connsiteX36" fmla="*/ 0 w 809896"/>
                <a:gd name="connsiteY36" fmla="*/ 572622 h 736266"/>
                <a:gd name="connsiteX37" fmla="*/ 0 w 809896"/>
                <a:gd name="connsiteY37" fmla="*/ 569172 h 736266"/>
                <a:gd name="connsiteX38" fmla="*/ 100438 w 809896"/>
                <a:gd name="connsiteY38" fmla="*/ 564084 h 736266"/>
                <a:gd name="connsiteX39" fmla="*/ 742762 w 809896"/>
                <a:gd name="connsiteY39" fmla="*/ 295088 h 736266"/>
                <a:gd name="connsiteX40" fmla="*/ 809896 w 809896"/>
                <a:gd name="connsiteY40" fmla="*/ 176519 h 736266"/>
                <a:gd name="connsiteX41" fmla="*/ 809896 w 809896"/>
                <a:gd name="connsiteY41" fmla="*/ 181622 h 736266"/>
                <a:gd name="connsiteX42" fmla="*/ 801644 w 809896"/>
                <a:gd name="connsiteY42" fmla="*/ 190700 h 736266"/>
                <a:gd name="connsiteX43" fmla="*/ 96591 w 809896"/>
                <a:gd name="connsiteY43" fmla="*/ 526575 h 736266"/>
                <a:gd name="connsiteX44" fmla="*/ 0 w 809896"/>
                <a:gd name="connsiteY44" fmla="*/ 531468 h 736266"/>
                <a:gd name="connsiteX45" fmla="*/ 0 w 809896"/>
                <a:gd name="connsiteY45" fmla="*/ 528020 h 736266"/>
                <a:gd name="connsiteX46" fmla="*/ 96242 w 809896"/>
                <a:gd name="connsiteY46" fmla="*/ 523144 h 736266"/>
                <a:gd name="connsiteX47" fmla="*/ 799214 w 809896"/>
                <a:gd name="connsiteY47" fmla="*/ 188270 h 736266"/>
                <a:gd name="connsiteX48" fmla="*/ 805735 w 809896"/>
                <a:gd name="connsiteY48" fmla="*/ 119981 h 736266"/>
                <a:gd name="connsiteX49" fmla="*/ 806589 w 809896"/>
                <a:gd name="connsiteY49" fmla="*/ 124208 h 736266"/>
                <a:gd name="connsiteX50" fmla="*/ 772572 w 809896"/>
                <a:gd name="connsiteY50" fmla="*/ 161628 h 736266"/>
                <a:gd name="connsiteX51" fmla="*/ 92396 w 809896"/>
                <a:gd name="connsiteY51" fmla="*/ 485635 h 736266"/>
                <a:gd name="connsiteX52" fmla="*/ 0 w 809896"/>
                <a:gd name="connsiteY52" fmla="*/ 490316 h 736266"/>
                <a:gd name="connsiteX53" fmla="*/ 0 w 809896"/>
                <a:gd name="connsiteY53" fmla="*/ 486865 h 736266"/>
                <a:gd name="connsiteX54" fmla="*/ 92034 w 809896"/>
                <a:gd name="connsiteY54" fmla="*/ 482202 h 736266"/>
                <a:gd name="connsiteX55" fmla="*/ 770113 w 809896"/>
                <a:gd name="connsiteY55" fmla="*/ 159168 h 736266"/>
                <a:gd name="connsiteX56" fmla="*/ 791353 w 809896"/>
                <a:gd name="connsiteY56" fmla="*/ 74750 h 736266"/>
                <a:gd name="connsiteX57" fmla="*/ 793329 w 809896"/>
                <a:gd name="connsiteY57" fmla="*/ 77680 h 736266"/>
                <a:gd name="connsiteX58" fmla="*/ 743471 w 809896"/>
                <a:gd name="connsiteY58" fmla="*/ 132526 h 736266"/>
                <a:gd name="connsiteX59" fmla="*/ 88187 w 809896"/>
                <a:gd name="connsiteY59" fmla="*/ 444693 h 736266"/>
                <a:gd name="connsiteX60" fmla="*/ 0 w 809896"/>
                <a:gd name="connsiteY60" fmla="*/ 449161 h 736266"/>
                <a:gd name="connsiteX61" fmla="*/ 0 w 809896"/>
                <a:gd name="connsiteY61" fmla="*/ 445713 h 736266"/>
                <a:gd name="connsiteX62" fmla="*/ 87838 w 809896"/>
                <a:gd name="connsiteY62" fmla="*/ 441263 h 736266"/>
                <a:gd name="connsiteX63" fmla="*/ 741041 w 809896"/>
                <a:gd name="connsiteY63" fmla="*/ 130096 h 736266"/>
                <a:gd name="connsiteX64" fmla="*/ 767229 w 809896"/>
                <a:gd name="connsiteY64" fmla="*/ 40174 h 736266"/>
                <a:gd name="connsiteX65" fmla="*/ 768718 w 809896"/>
                <a:gd name="connsiteY65" fmla="*/ 41178 h 736266"/>
                <a:gd name="connsiteX66" fmla="*/ 769695 w 809896"/>
                <a:gd name="connsiteY66" fmla="*/ 42626 h 736266"/>
                <a:gd name="connsiteX67" fmla="*/ 714400 w 809896"/>
                <a:gd name="connsiteY67" fmla="*/ 103454 h 736266"/>
                <a:gd name="connsiteX68" fmla="*/ 83992 w 809896"/>
                <a:gd name="connsiteY68" fmla="*/ 403754 h 736266"/>
                <a:gd name="connsiteX69" fmla="*/ 0 w 809896"/>
                <a:gd name="connsiteY69" fmla="*/ 408009 h 736266"/>
                <a:gd name="connsiteX70" fmla="*/ 0 w 809896"/>
                <a:gd name="connsiteY70" fmla="*/ 404559 h 736266"/>
                <a:gd name="connsiteX71" fmla="*/ 83630 w 809896"/>
                <a:gd name="connsiteY71" fmla="*/ 400322 h 736266"/>
                <a:gd name="connsiteX72" fmla="*/ 711940 w 809896"/>
                <a:gd name="connsiteY72" fmla="*/ 100995 h 736266"/>
                <a:gd name="connsiteX73" fmla="*/ 729867 w 809896"/>
                <a:gd name="connsiteY73" fmla="*/ 14983 h 736266"/>
                <a:gd name="connsiteX74" fmla="*/ 732717 w 809896"/>
                <a:gd name="connsiteY74" fmla="*/ 16905 h 736266"/>
                <a:gd name="connsiteX75" fmla="*/ 685299 w 809896"/>
                <a:gd name="connsiteY75" fmla="*/ 74353 h 736266"/>
                <a:gd name="connsiteX76" fmla="*/ 79784 w 809896"/>
                <a:gd name="connsiteY76" fmla="*/ 362812 h 736266"/>
                <a:gd name="connsiteX77" fmla="*/ 0 w 809896"/>
                <a:gd name="connsiteY77" fmla="*/ 366854 h 736266"/>
                <a:gd name="connsiteX78" fmla="*/ 0 w 809896"/>
                <a:gd name="connsiteY78" fmla="*/ 363406 h 736266"/>
                <a:gd name="connsiteX79" fmla="*/ 79435 w 809896"/>
                <a:gd name="connsiteY79" fmla="*/ 359381 h 736266"/>
                <a:gd name="connsiteX80" fmla="*/ 682868 w 809896"/>
                <a:gd name="connsiteY80" fmla="*/ 71923 h 736266"/>
                <a:gd name="connsiteX81" fmla="*/ 686284 w 809896"/>
                <a:gd name="connsiteY81" fmla="*/ 3428 h 736266"/>
                <a:gd name="connsiteX82" fmla="*/ 690132 w 809896"/>
                <a:gd name="connsiteY82" fmla="*/ 4205 h 736266"/>
                <a:gd name="connsiteX83" fmla="*/ 656227 w 809896"/>
                <a:gd name="connsiteY83" fmla="*/ 45281 h 736266"/>
                <a:gd name="connsiteX84" fmla="*/ 75587 w 809896"/>
                <a:gd name="connsiteY84" fmla="*/ 321872 h 736266"/>
                <a:gd name="connsiteX85" fmla="*/ 0 w 809896"/>
                <a:gd name="connsiteY85" fmla="*/ 325702 h 736266"/>
                <a:gd name="connsiteX86" fmla="*/ 0 w 809896"/>
                <a:gd name="connsiteY86" fmla="*/ 322252 h 736266"/>
                <a:gd name="connsiteX87" fmla="*/ 75226 w 809896"/>
                <a:gd name="connsiteY87" fmla="*/ 318441 h 736266"/>
                <a:gd name="connsiteX88" fmla="*/ 653767 w 809896"/>
                <a:gd name="connsiteY88" fmla="*/ 42822 h 736266"/>
                <a:gd name="connsiteX89" fmla="*/ 636044 w 809896"/>
                <a:gd name="connsiteY89" fmla="*/ 0 h 736266"/>
                <a:gd name="connsiteX90" fmla="*/ 640480 w 809896"/>
                <a:gd name="connsiteY90" fmla="*/ 0 h 736266"/>
                <a:gd name="connsiteX91" fmla="*/ 627126 w 809896"/>
                <a:gd name="connsiteY91" fmla="*/ 16179 h 736266"/>
                <a:gd name="connsiteX92" fmla="*/ 71379 w 809896"/>
                <a:gd name="connsiteY92" fmla="*/ 280931 h 736266"/>
                <a:gd name="connsiteX93" fmla="*/ 0 w 809896"/>
                <a:gd name="connsiteY93" fmla="*/ 284547 h 736266"/>
                <a:gd name="connsiteX94" fmla="*/ 0 w 809896"/>
                <a:gd name="connsiteY94" fmla="*/ 281098 h 736266"/>
                <a:gd name="connsiteX95" fmla="*/ 71030 w 809896"/>
                <a:gd name="connsiteY95" fmla="*/ 277500 h 736266"/>
                <a:gd name="connsiteX96" fmla="*/ 624695 w 809896"/>
                <a:gd name="connsiteY96" fmla="*/ 13749 h 736266"/>
                <a:gd name="connsiteX97" fmla="*/ 576996 w 809896"/>
                <a:gd name="connsiteY97" fmla="*/ 0 h 736266"/>
                <a:gd name="connsiteX98" fmla="*/ 582435 w 809896"/>
                <a:gd name="connsiteY98" fmla="*/ 0 h 736266"/>
                <a:gd name="connsiteX99" fmla="*/ 468074 w 809896"/>
                <a:gd name="connsiteY99" fmla="*/ 94396 h 736266"/>
                <a:gd name="connsiteX100" fmla="*/ 67184 w 809896"/>
                <a:gd name="connsiteY100" fmla="*/ 239991 h 736266"/>
                <a:gd name="connsiteX101" fmla="*/ 0 w 809896"/>
                <a:gd name="connsiteY101" fmla="*/ 243395 h 736266"/>
                <a:gd name="connsiteX102" fmla="*/ 0 w 809896"/>
                <a:gd name="connsiteY102" fmla="*/ 239945 h 736266"/>
                <a:gd name="connsiteX103" fmla="*/ 66822 w 809896"/>
                <a:gd name="connsiteY103" fmla="*/ 236559 h 736266"/>
                <a:gd name="connsiteX104" fmla="*/ 466121 w 809896"/>
                <a:gd name="connsiteY104" fmla="*/ 91521 h 7362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Lst>
              <a:rect l="l" t="t" r="r" b="b"/>
              <a:pathLst>
                <a:path w="809896" h="736266">
                  <a:moveTo>
                    <a:pt x="809896" y="451093"/>
                  </a:moveTo>
                  <a:lnTo>
                    <a:pt x="809896" y="455203"/>
                  </a:lnTo>
                  <a:lnTo>
                    <a:pt x="744513" y="504096"/>
                  </a:lnTo>
                  <a:cubicBezTo>
                    <a:pt x="562067" y="627355"/>
                    <a:pt x="348374" y="707876"/>
                    <a:pt x="117800" y="731292"/>
                  </a:cubicBezTo>
                  <a:lnTo>
                    <a:pt x="19298" y="736266"/>
                  </a:lnTo>
                  <a:lnTo>
                    <a:pt x="17094" y="732998"/>
                  </a:lnTo>
                  <a:lnTo>
                    <a:pt x="113438" y="728304"/>
                  </a:lnTo>
                  <a:cubicBezTo>
                    <a:pt x="337813" y="706318"/>
                    <a:pt x="550580" y="630008"/>
                    <a:pt x="736255" y="505785"/>
                  </a:cubicBezTo>
                  <a:close/>
                  <a:moveTo>
                    <a:pt x="809896" y="398843"/>
                  </a:moveTo>
                  <a:lnTo>
                    <a:pt x="809896" y="403131"/>
                  </a:lnTo>
                  <a:lnTo>
                    <a:pt x="720987" y="469659"/>
                  </a:lnTo>
                  <a:cubicBezTo>
                    <a:pt x="543985" y="589342"/>
                    <a:pt x="336775" y="667582"/>
                    <a:pt x="113398" y="690337"/>
                  </a:cubicBezTo>
                  <a:lnTo>
                    <a:pt x="5351" y="695811"/>
                  </a:lnTo>
                  <a:lnTo>
                    <a:pt x="4662" y="692397"/>
                  </a:lnTo>
                  <a:lnTo>
                    <a:pt x="113050" y="686906"/>
                  </a:lnTo>
                  <a:cubicBezTo>
                    <a:pt x="335852" y="664211"/>
                    <a:pt x="542526" y="586176"/>
                    <a:pt x="719068" y="466805"/>
                  </a:cubicBezTo>
                  <a:close/>
                  <a:moveTo>
                    <a:pt x="809896" y="345115"/>
                  </a:moveTo>
                  <a:lnTo>
                    <a:pt x="809896" y="349810"/>
                  </a:lnTo>
                  <a:lnTo>
                    <a:pt x="797304" y="361256"/>
                  </a:lnTo>
                  <a:cubicBezTo>
                    <a:pt x="606178" y="519053"/>
                    <a:pt x="368975" y="622936"/>
                    <a:pt x="109203" y="649397"/>
                  </a:cubicBezTo>
                  <a:lnTo>
                    <a:pt x="0" y="654929"/>
                  </a:lnTo>
                  <a:lnTo>
                    <a:pt x="0" y="651479"/>
                  </a:lnTo>
                  <a:lnTo>
                    <a:pt x="108841" y="645965"/>
                  </a:lnTo>
                  <a:cubicBezTo>
                    <a:pt x="367902" y="619573"/>
                    <a:pt x="604469" y="515959"/>
                    <a:pt x="795087" y="358577"/>
                  </a:cubicBezTo>
                  <a:close/>
                  <a:moveTo>
                    <a:pt x="809896" y="289615"/>
                  </a:moveTo>
                  <a:lnTo>
                    <a:pt x="809896" y="294254"/>
                  </a:lnTo>
                  <a:lnTo>
                    <a:pt x="771125" y="329500"/>
                  </a:lnTo>
                  <a:cubicBezTo>
                    <a:pt x="586097" y="482265"/>
                    <a:pt x="356465" y="582838"/>
                    <a:pt x="104995" y="608456"/>
                  </a:cubicBezTo>
                  <a:lnTo>
                    <a:pt x="0" y="613775"/>
                  </a:lnTo>
                  <a:lnTo>
                    <a:pt x="0" y="610327"/>
                  </a:lnTo>
                  <a:lnTo>
                    <a:pt x="104646" y="605025"/>
                  </a:lnTo>
                  <a:cubicBezTo>
                    <a:pt x="355427" y="579479"/>
                    <a:pt x="584425" y="479187"/>
                    <a:pt x="768941" y="326846"/>
                  </a:cubicBezTo>
                  <a:close/>
                  <a:moveTo>
                    <a:pt x="809896" y="234059"/>
                  </a:moveTo>
                  <a:lnTo>
                    <a:pt x="809896" y="238754"/>
                  </a:lnTo>
                  <a:lnTo>
                    <a:pt x="744979" y="297767"/>
                  </a:lnTo>
                  <a:cubicBezTo>
                    <a:pt x="566053" y="445492"/>
                    <a:pt x="343990" y="542744"/>
                    <a:pt x="100799" y="567515"/>
                  </a:cubicBezTo>
                  <a:lnTo>
                    <a:pt x="0" y="572622"/>
                  </a:lnTo>
                  <a:lnTo>
                    <a:pt x="0" y="569172"/>
                  </a:lnTo>
                  <a:lnTo>
                    <a:pt x="100438" y="564084"/>
                  </a:lnTo>
                  <a:cubicBezTo>
                    <a:pt x="342917" y="539380"/>
                    <a:pt x="564343" y="442397"/>
                    <a:pt x="742762" y="295088"/>
                  </a:cubicBezTo>
                  <a:close/>
                  <a:moveTo>
                    <a:pt x="809896" y="176519"/>
                  </a:moveTo>
                  <a:lnTo>
                    <a:pt x="809896" y="181622"/>
                  </a:lnTo>
                  <a:lnTo>
                    <a:pt x="801644" y="190700"/>
                  </a:lnTo>
                  <a:cubicBezTo>
                    <a:pt x="616901" y="375444"/>
                    <a:pt x="370628" y="498658"/>
                    <a:pt x="96591" y="526575"/>
                  </a:cubicBezTo>
                  <a:lnTo>
                    <a:pt x="0" y="531468"/>
                  </a:lnTo>
                  <a:lnTo>
                    <a:pt x="0" y="528020"/>
                  </a:lnTo>
                  <a:lnTo>
                    <a:pt x="96242" y="523144"/>
                  </a:lnTo>
                  <a:cubicBezTo>
                    <a:pt x="369476" y="495311"/>
                    <a:pt x="615020" y="372465"/>
                    <a:pt x="799214" y="188270"/>
                  </a:cubicBezTo>
                  <a:close/>
                  <a:moveTo>
                    <a:pt x="805735" y="119981"/>
                  </a:moveTo>
                  <a:lnTo>
                    <a:pt x="806589" y="124208"/>
                  </a:lnTo>
                  <a:lnTo>
                    <a:pt x="772572" y="161628"/>
                  </a:lnTo>
                  <a:cubicBezTo>
                    <a:pt x="594354" y="339848"/>
                    <a:pt x="356774" y="458705"/>
                    <a:pt x="92396" y="485635"/>
                  </a:cubicBezTo>
                  <a:lnTo>
                    <a:pt x="0" y="490316"/>
                  </a:lnTo>
                  <a:lnTo>
                    <a:pt x="0" y="486865"/>
                  </a:lnTo>
                  <a:lnTo>
                    <a:pt x="92034" y="482202"/>
                  </a:lnTo>
                  <a:cubicBezTo>
                    <a:pt x="355582" y="455352"/>
                    <a:pt x="592435" y="336848"/>
                    <a:pt x="770113" y="159168"/>
                  </a:cubicBezTo>
                  <a:close/>
                  <a:moveTo>
                    <a:pt x="791353" y="74750"/>
                  </a:moveTo>
                  <a:lnTo>
                    <a:pt x="793329" y="77680"/>
                  </a:lnTo>
                  <a:lnTo>
                    <a:pt x="743471" y="132526"/>
                  </a:lnTo>
                  <a:cubicBezTo>
                    <a:pt x="571769" y="304230"/>
                    <a:pt x="342880" y="418747"/>
                    <a:pt x="88187" y="444693"/>
                  </a:cubicBezTo>
                  <a:lnTo>
                    <a:pt x="0" y="449161"/>
                  </a:lnTo>
                  <a:lnTo>
                    <a:pt x="0" y="445713"/>
                  </a:lnTo>
                  <a:lnTo>
                    <a:pt x="87838" y="441263"/>
                  </a:lnTo>
                  <a:cubicBezTo>
                    <a:pt x="341727" y="415400"/>
                    <a:pt x="569887" y="301251"/>
                    <a:pt x="741041" y="130096"/>
                  </a:cubicBezTo>
                  <a:close/>
                  <a:moveTo>
                    <a:pt x="767229" y="40174"/>
                  </a:moveTo>
                  <a:lnTo>
                    <a:pt x="768718" y="41178"/>
                  </a:lnTo>
                  <a:lnTo>
                    <a:pt x="769695" y="42626"/>
                  </a:lnTo>
                  <a:lnTo>
                    <a:pt x="714400" y="103454"/>
                  </a:lnTo>
                  <a:cubicBezTo>
                    <a:pt x="549222" y="268634"/>
                    <a:pt x="329025" y="378795"/>
                    <a:pt x="83992" y="403754"/>
                  </a:cubicBezTo>
                  <a:lnTo>
                    <a:pt x="0" y="408009"/>
                  </a:lnTo>
                  <a:lnTo>
                    <a:pt x="0" y="404559"/>
                  </a:lnTo>
                  <a:lnTo>
                    <a:pt x="83630" y="400322"/>
                  </a:lnTo>
                  <a:cubicBezTo>
                    <a:pt x="327833" y="375442"/>
                    <a:pt x="547302" y="265634"/>
                    <a:pt x="711940" y="100995"/>
                  </a:cubicBezTo>
                  <a:close/>
                  <a:moveTo>
                    <a:pt x="729867" y="14983"/>
                  </a:moveTo>
                  <a:lnTo>
                    <a:pt x="732717" y="16905"/>
                  </a:lnTo>
                  <a:lnTo>
                    <a:pt x="685299" y="74353"/>
                  </a:lnTo>
                  <a:cubicBezTo>
                    <a:pt x="526637" y="233016"/>
                    <a:pt x="315131" y="338836"/>
                    <a:pt x="79784" y="362812"/>
                  </a:cubicBezTo>
                  <a:lnTo>
                    <a:pt x="0" y="366854"/>
                  </a:lnTo>
                  <a:lnTo>
                    <a:pt x="0" y="363406"/>
                  </a:lnTo>
                  <a:lnTo>
                    <a:pt x="79435" y="359381"/>
                  </a:lnTo>
                  <a:cubicBezTo>
                    <a:pt x="313979" y="335489"/>
                    <a:pt x="524755" y="230038"/>
                    <a:pt x="682868" y="71923"/>
                  </a:cubicBezTo>
                  <a:close/>
                  <a:moveTo>
                    <a:pt x="686284" y="3428"/>
                  </a:moveTo>
                  <a:lnTo>
                    <a:pt x="690132" y="4205"/>
                  </a:lnTo>
                  <a:lnTo>
                    <a:pt x="656227" y="45281"/>
                  </a:lnTo>
                  <a:cubicBezTo>
                    <a:pt x="504089" y="197420"/>
                    <a:pt x="301276" y="298884"/>
                    <a:pt x="75587" y="321872"/>
                  </a:cubicBezTo>
                  <a:lnTo>
                    <a:pt x="0" y="325702"/>
                  </a:lnTo>
                  <a:lnTo>
                    <a:pt x="0" y="322252"/>
                  </a:lnTo>
                  <a:lnTo>
                    <a:pt x="75226" y="318441"/>
                  </a:lnTo>
                  <a:cubicBezTo>
                    <a:pt x="300084" y="295532"/>
                    <a:pt x="502170" y="194421"/>
                    <a:pt x="653767" y="42822"/>
                  </a:cubicBezTo>
                  <a:close/>
                  <a:moveTo>
                    <a:pt x="636044" y="0"/>
                  </a:moveTo>
                  <a:lnTo>
                    <a:pt x="640480" y="0"/>
                  </a:lnTo>
                  <a:lnTo>
                    <a:pt x="627126" y="16179"/>
                  </a:lnTo>
                  <a:cubicBezTo>
                    <a:pt x="481504" y="161802"/>
                    <a:pt x="287383" y="258925"/>
                    <a:pt x="71379" y="280931"/>
                  </a:cubicBezTo>
                  <a:lnTo>
                    <a:pt x="0" y="284547"/>
                  </a:lnTo>
                  <a:lnTo>
                    <a:pt x="0" y="281098"/>
                  </a:lnTo>
                  <a:lnTo>
                    <a:pt x="71030" y="277500"/>
                  </a:lnTo>
                  <a:cubicBezTo>
                    <a:pt x="286230" y="255578"/>
                    <a:pt x="479622" y="158824"/>
                    <a:pt x="624695" y="13749"/>
                  </a:cubicBezTo>
                  <a:close/>
                  <a:moveTo>
                    <a:pt x="576996" y="0"/>
                  </a:moveTo>
                  <a:lnTo>
                    <a:pt x="582435" y="0"/>
                  </a:lnTo>
                  <a:lnTo>
                    <a:pt x="468074" y="94396"/>
                  </a:lnTo>
                  <a:cubicBezTo>
                    <a:pt x="351290" y="173359"/>
                    <a:pt x="214572" y="224978"/>
                    <a:pt x="67184" y="239991"/>
                  </a:cubicBezTo>
                  <a:lnTo>
                    <a:pt x="0" y="243395"/>
                  </a:lnTo>
                  <a:lnTo>
                    <a:pt x="0" y="239945"/>
                  </a:lnTo>
                  <a:lnTo>
                    <a:pt x="66822" y="236559"/>
                  </a:lnTo>
                  <a:cubicBezTo>
                    <a:pt x="213618" y="221603"/>
                    <a:pt x="349795" y="170180"/>
                    <a:pt x="466121" y="91521"/>
                  </a:cubicBezTo>
                  <a:close/>
                </a:path>
              </a:pathLst>
            </a:custGeom>
            <a:grpFill/>
            <a:ln w="7892" cap="flat">
              <a:noFill/>
              <a:prstDash val="solid"/>
              <a:miter/>
            </a:ln>
          </p:spPr>
          <p:txBody>
            <a:bodyPr rtlCol="0" anchor="ctr"/>
            <a:lstStyle/>
            <a:p>
              <a:endParaRPr lang="en-US"/>
            </a:p>
          </p:txBody>
        </p:sp>
        <p:sp>
          <p:nvSpPr>
            <p:cNvPr id="13" name="Freeform 12">
              <a:extLst>
                <a:ext uri="{FF2B5EF4-FFF2-40B4-BE49-F238E27FC236}">
                  <a16:creationId xmlns:a16="http://schemas.microsoft.com/office/drawing/2014/main" id="{467F6CAB-6754-DD23-C13F-625A51F689D4}"/>
                </a:ext>
              </a:extLst>
            </p:cNvPr>
            <p:cNvSpPr/>
            <p:nvPr/>
          </p:nvSpPr>
          <p:spPr>
            <a:xfrm>
              <a:off x="454663" y="4336436"/>
              <a:ext cx="1206767" cy="1207647"/>
            </a:xfrm>
            <a:custGeom>
              <a:avLst/>
              <a:gdLst>
                <a:gd name="connsiteX0" fmla="*/ 2210 w 1206767"/>
                <a:gd name="connsiteY0" fmla="*/ 433640 h 1207647"/>
                <a:gd name="connsiteX1" fmla="*/ 773127 w 1206767"/>
                <a:gd name="connsiteY1" fmla="*/ 1204557 h 1207647"/>
                <a:gd name="connsiteX2" fmla="*/ 772971 w 1206767"/>
                <a:gd name="connsiteY2" fmla="*/ 1207647 h 1207647"/>
                <a:gd name="connsiteX3" fmla="*/ 769942 w 1206767"/>
                <a:gd name="connsiteY3" fmla="*/ 1207647 h 1207647"/>
                <a:gd name="connsiteX4" fmla="*/ 770098 w 1206767"/>
                <a:gd name="connsiteY4" fmla="*/ 1204557 h 1207647"/>
                <a:gd name="connsiteX5" fmla="*/ 2210 w 1206767"/>
                <a:gd name="connsiteY5" fmla="*/ 436669 h 1207647"/>
                <a:gd name="connsiteX6" fmla="*/ 0 w 1206767"/>
                <a:gd name="connsiteY6" fmla="*/ 436781 h 1207647"/>
                <a:gd name="connsiteX7" fmla="*/ 0 w 1206767"/>
                <a:gd name="connsiteY7" fmla="*/ 433752 h 1207647"/>
                <a:gd name="connsiteX8" fmla="*/ 2210 w 1206767"/>
                <a:gd name="connsiteY8" fmla="*/ 397503 h 1207647"/>
                <a:gd name="connsiteX9" fmla="*/ 809263 w 1206767"/>
                <a:gd name="connsiteY9" fmla="*/ 1204557 h 1207647"/>
                <a:gd name="connsiteX10" fmla="*/ 809107 w 1206767"/>
                <a:gd name="connsiteY10" fmla="*/ 1207647 h 1207647"/>
                <a:gd name="connsiteX11" fmla="*/ 806079 w 1206767"/>
                <a:gd name="connsiteY11" fmla="*/ 1207647 h 1207647"/>
                <a:gd name="connsiteX12" fmla="*/ 806235 w 1206767"/>
                <a:gd name="connsiteY12" fmla="*/ 1204557 h 1207647"/>
                <a:gd name="connsiteX13" fmla="*/ 2210 w 1206767"/>
                <a:gd name="connsiteY13" fmla="*/ 400532 h 1207647"/>
                <a:gd name="connsiteX14" fmla="*/ 0 w 1206767"/>
                <a:gd name="connsiteY14" fmla="*/ 400644 h 1207647"/>
                <a:gd name="connsiteX15" fmla="*/ 0 w 1206767"/>
                <a:gd name="connsiteY15" fmla="*/ 397615 h 1207647"/>
                <a:gd name="connsiteX16" fmla="*/ 2211 w 1206767"/>
                <a:gd name="connsiteY16" fmla="*/ 361367 h 1207647"/>
                <a:gd name="connsiteX17" fmla="*/ 845401 w 1206767"/>
                <a:gd name="connsiteY17" fmla="*/ 1204557 h 1207647"/>
                <a:gd name="connsiteX18" fmla="*/ 845245 w 1206767"/>
                <a:gd name="connsiteY18" fmla="*/ 1207647 h 1207647"/>
                <a:gd name="connsiteX19" fmla="*/ 842215 w 1206767"/>
                <a:gd name="connsiteY19" fmla="*/ 1207647 h 1207647"/>
                <a:gd name="connsiteX20" fmla="*/ 842372 w 1206767"/>
                <a:gd name="connsiteY20" fmla="*/ 1204557 h 1207647"/>
                <a:gd name="connsiteX21" fmla="*/ 2211 w 1206767"/>
                <a:gd name="connsiteY21" fmla="*/ 364396 h 1207647"/>
                <a:gd name="connsiteX22" fmla="*/ 0 w 1206767"/>
                <a:gd name="connsiteY22" fmla="*/ 364508 h 1207647"/>
                <a:gd name="connsiteX23" fmla="*/ 0 w 1206767"/>
                <a:gd name="connsiteY23" fmla="*/ 361479 h 1207647"/>
                <a:gd name="connsiteX24" fmla="*/ 2211 w 1206767"/>
                <a:gd name="connsiteY24" fmla="*/ 325230 h 1207647"/>
                <a:gd name="connsiteX25" fmla="*/ 881537 w 1206767"/>
                <a:gd name="connsiteY25" fmla="*/ 1204557 h 1207647"/>
                <a:gd name="connsiteX26" fmla="*/ 881381 w 1206767"/>
                <a:gd name="connsiteY26" fmla="*/ 1207647 h 1207647"/>
                <a:gd name="connsiteX27" fmla="*/ 878353 w 1206767"/>
                <a:gd name="connsiteY27" fmla="*/ 1207647 h 1207647"/>
                <a:gd name="connsiteX28" fmla="*/ 878509 w 1206767"/>
                <a:gd name="connsiteY28" fmla="*/ 1204557 h 1207647"/>
                <a:gd name="connsiteX29" fmla="*/ 2211 w 1206767"/>
                <a:gd name="connsiteY29" fmla="*/ 328259 h 1207647"/>
                <a:gd name="connsiteX30" fmla="*/ 0 w 1206767"/>
                <a:gd name="connsiteY30" fmla="*/ 328371 h 1207647"/>
                <a:gd name="connsiteX31" fmla="*/ 0 w 1206767"/>
                <a:gd name="connsiteY31" fmla="*/ 325342 h 1207647"/>
                <a:gd name="connsiteX32" fmla="*/ 2210 w 1206767"/>
                <a:gd name="connsiteY32" fmla="*/ 289093 h 1207647"/>
                <a:gd name="connsiteX33" fmla="*/ 917674 w 1206767"/>
                <a:gd name="connsiteY33" fmla="*/ 1204557 h 1207647"/>
                <a:gd name="connsiteX34" fmla="*/ 917518 w 1206767"/>
                <a:gd name="connsiteY34" fmla="*/ 1207647 h 1207647"/>
                <a:gd name="connsiteX35" fmla="*/ 914489 w 1206767"/>
                <a:gd name="connsiteY35" fmla="*/ 1207647 h 1207647"/>
                <a:gd name="connsiteX36" fmla="*/ 914645 w 1206767"/>
                <a:gd name="connsiteY36" fmla="*/ 1204557 h 1207647"/>
                <a:gd name="connsiteX37" fmla="*/ 2210 w 1206767"/>
                <a:gd name="connsiteY37" fmla="*/ 292122 h 1207647"/>
                <a:gd name="connsiteX38" fmla="*/ 0 w 1206767"/>
                <a:gd name="connsiteY38" fmla="*/ 292234 h 1207647"/>
                <a:gd name="connsiteX39" fmla="*/ 0 w 1206767"/>
                <a:gd name="connsiteY39" fmla="*/ 289205 h 1207647"/>
                <a:gd name="connsiteX40" fmla="*/ 2210 w 1206767"/>
                <a:gd name="connsiteY40" fmla="*/ 252957 h 1207647"/>
                <a:gd name="connsiteX41" fmla="*/ 953810 w 1206767"/>
                <a:gd name="connsiteY41" fmla="*/ 1204557 h 1207647"/>
                <a:gd name="connsiteX42" fmla="*/ 953653 w 1206767"/>
                <a:gd name="connsiteY42" fmla="*/ 1207647 h 1207647"/>
                <a:gd name="connsiteX43" fmla="*/ 950625 w 1206767"/>
                <a:gd name="connsiteY43" fmla="*/ 1207647 h 1207647"/>
                <a:gd name="connsiteX44" fmla="*/ 950781 w 1206767"/>
                <a:gd name="connsiteY44" fmla="*/ 1204557 h 1207647"/>
                <a:gd name="connsiteX45" fmla="*/ 2210 w 1206767"/>
                <a:gd name="connsiteY45" fmla="*/ 255986 h 1207647"/>
                <a:gd name="connsiteX46" fmla="*/ 0 w 1206767"/>
                <a:gd name="connsiteY46" fmla="*/ 256098 h 1207647"/>
                <a:gd name="connsiteX47" fmla="*/ 0 w 1206767"/>
                <a:gd name="connsiteY47" fmla="*/ 253069 h 1207647"/>
                <a:gd name="connsiteX48" fmla="*/ 2211 w 1206767"/>
                <a:gd name="connsiteY48" fmla="*/ 216820 h 1207647"/>
                <a:gd name="connsiteX49" fmla="*/ 989947 w 1206767"/>
                <a:gd name="connsiteY49" fmla="*/ 1204557 h 1207647"/>
                <a:gd name="connsiteX50" fmla="*/ 989791 w 1206767"/>
                <a:gd name="connsiteY50" fmla="*/ 1207647 h 1207647"/>
                <a:gd name="connsiteX51" fmla="*/ 986763 w 1206767"/>
                <a:gd name="connsiteY51" fmla="*/ 1207647 h 1207647"/>
                <a:gd name="connsiteX52" fmla="*/ 986919 w 1206767"/>
                <a:gd name="connsiteY52" fmla="*/ 1204557 h 1207647"/>
                <a:gd name="connsiteX53" fmla="*/ 2211 w 1206767"/>
                <a:gd name="connsiteY53" fmla="*/ 219849 h 1207647"/>
                <a:gd name="connsiteX54" fmla="*/ 0 w 1206767"/>
                <a:gd name="connsiteY54" fmla="*/ 219961 h 1207647"/>
                <a:gd name="connsiteX55" fmla="*/ 0 w 1206767"/>
                <a:gd name="connsiteY55" fmla="*/ 216932 h 1207647"/>
                <a:gd name="connsiteX56" fmla="*/ 2210 w 1206767"/>
                <a:gd name="connsiteY56" fmla="*/ 180683 h 1207647"/>
                <a:gd name="connsiteX57" fmla="*/ 1026084 w 1206767"/>
                <a:gd name="connsiteY57" fmla="*/ 1204557 h 1207647"/>
                <a:gd name="connsiteX58" fmla="*/ 1025928 w 1206767"/>
                <a:gd name="connsiteY58" fmla="*/ 1207647 h 1207647"/>
                <a:gd name="connsiteX59" fmla="*/ 1022899 w 1206767"/>
                <a:gd name="connsiteY59" fmla="*/ 1207647 h 1207647"/>
                <a:gd name="connsiteX60" fmla="*/ 1023055 w 1206767"/>
                <a:gd name="connsiteY60" fmla="*/ 1204557 h 1207647"/>
                <a:gd name="connsiteX61" fmla="*/ 2210 w 1206767"/>
                <a:gd name="connsiteY61" fmla="*/ 183712 h 1207647"/>
                <a:gd name="connsiteX62" fmla="*/ 0 w 1206767"/>
                <a:gd name="connsiteY62" fmla="*/ 183824 h 1207647"/>
                <a:gd name="connsiteX63" fmla="*/ 0 w 1206767"/>
                <a:gd name="connsiteY63" fmla="*/ 180795 h 1207647"/>
                <a:gd name="connsiteX64" fmla="*/ 2210 w 1206767"/>
                <a:gd name="connsiteY64" fmla="*/ 144546 h 1207647"/>
                <a:gd name="connsiteX65" fmla="*/ 1062220 w 1206767"/>
                <a:gd name="connsiteY65" fmla="*/ 1204557 h 1207647"/>
                <a:gd name="connsiteX66" fmla="*/ 1062064 w 1206767"/>
                <a:gd name="connsiteY66" fmla="*/ 1207647 h 1207647"/>
                <a:gd name="connsiteX67" fmla="*/ 1059036 w 1206767"/>
                <a:gd name="connsiteY67" fmla="*/ 1207647 h 1207647"/>
                <a:gd name="connsiteX68" fmla="*/ 1059192 w 1206767"/>
                <a:gd name="connsiteY68" fmla="*/ 1204557 h 1207647"/>
                <a:gd name="connsiteX69" fmla="*/ 2210 w 1206767"/>
                <a:gd name="connsiteY69" fmla="*/ 147575 h 1207647"/>
                <a:gd name="connsiteX70" fmla="*/ 0 w 1206767"/>
                <a:gd name="connsiteY70" fmla="*/ 147687 h 1207647"/>
                <a:gd name="connsiteX71" fmla="*/ 0 w 1206767"/>
                <a:gd name="connsiteY71" fmla="*/ 144658 h 1207647"/>
                <a:gd name="connsiteX72" fmla="*/ 2211 w 1206767"/>
                <a:gd name="connsiteY72" fmla="*/ 108410 h 1207647"/>
                <a:gd name="connsiteX73" fmla="*/ 1098358 w 1206767"/>
                <a:gd name="connsiteY73" fmla="*/ 1204557 h 1207647"/>
                <a:gd name="connsiteX74" fmla="*/ 1098202 w 1206767"/>
                <a:gd name="connsiteY74" fmla="*/ 1207647 h 1207647"/>
                <a:gd name="connsiteX75" fmla="*/ 1095173 w 1206767"/>
                <a:gd name="connsiteY75" fmla="*/ 1207647 h 1207647"/>
                <a:gd name="connsiteX76" fmla="*/ 1095329 w 1206767"/>
                <a:gd name="connsiteY76" fmla="*/ 1204557 h 1207647"/>
                <a:gd name="connsiteX77" fmla="*/ 2211 w 1206767"/>
                <a:gd name="connsiteY77" fmla="*/ 111439 h 1207647"/>
                <a:gd name="connsiteX78" fmla="*/ 0 w 1206767"/>
                <a:gd name="connsiteY78" fmla="*/ 111551 h 1207647"/>
                <a:gd name="connsiteX79" fmla="*/ 0 w 1206767"/>
                <a:gd name="connsiteY79" fmla="*/ 108522 h 1207647"/>
                <a:gd name="connsiteX80" fmla="*/ 2211 w 1206767"/>
                <a:gd name="connsiteY80" fmla="*/ 72273 h 1207647"/>
                <a:gd name="connsiteX81" fmla="*/ 1134494 w 1206767"/>
                <a:gd name="connsiteY81" fmla="*/ 1204557 h 1207647"/>
                <a:gd name="connsiteX82" fmla="*/ 1134338 w 1206767"/>
                <a:gd name="connsiteY82" fmla="*/ 1207647 h 1207647"/>
                <a:gd name="connsiteX83" fmla="*/ 1131308 w 1206767"/>
                <a:gd name="connsiteY83" fmla="*/ 1207647 h 1207647"/>
                <a:gd name="connsiteX84" fmla="*/ 1131465 w 1206767"/>
                <a:gd name="connsiteY84" fmla="*/ 1204557 h 1207647"/>
                <a:gd name="connsiteX85" fmla="*/ 2211 w 1206767"/>
                <a:gd name="connsiteY85" fmla="*/ 75302 h 1207647"/>
                <a:gd name="connsiteX86" fmla="*/ 0 w 1206767"/>
                <a:gd name="connsiteY86" fmla="*/ 75414 h 1207647"/>
                <a:gd name="connsiteX87" fmla="*/ 0 w 1206767"/>
                <a:gd name="connsiteY87" fmla="*/ 72385 h 1207647"/>
                <a:gd name="connsiteX88" fmla="*/ 2210 w 1206767"/>
                <a:gd name="connsiteY88" fmla="*/ 36136 h 1207647"/>
                <a:gd name="connsiteX89" fmla="*/ 1170631 w 1206767"/>
                <a:gd name="connsiteY89" fmla="*/ 1204557 h 1207647"/>
                <a:gd name="connsiteX90" fmla="*/ 1170475 w 1206767"/>
                <a:gd name="connsiteY90" fmla="*/ 1207647 h 1207647"/>
                <a:gd name="connsiteX91" fmla="*/ 1167446 w 1206767"/>
                <a:gd name="connsiteY91" fmla="*/ 1207647 h 1207647"/>
                <a:gd name="connsiteX92" fmla="*/ 1167602 w 1206767"/>
                <a:gd name="connsiteY92" fmla="*/ 1204557 h 1207647"/>
                <a:gd name="connsiteX93" fmla="*/ 2210 w 1206767"/>
                <a:gd name="connsiteY93" fmla="*/ 39165 h 1207647"/>
                <a:gd name="connsiteX94" fmla="*/ 0 w 1206767"/>
                <a:gd name="connsiteY94" fmla="*/ 39277 h 1207647"/>
                <a:gd name="connsiteX95" fmla="*/ 0 w 1206767"/>
                <a:gd name="connsiteY95" fmla="*/ 36248 h 1207647"/>
                <a:gd name="connsiteX96" fmla="*/ 2210 w 1206767"/>
                <a:gd name="connsiteY96" fmla="*/ 0 h 1207647"/>
                <a:gd name="connsiteX97" fmla="*/ 1206767 w 1206767"/>
                <a:gd name="connsiteY97" fmla="*/ 1204557 h 1207647"/>
                <a:gd name="connsiteX98" fmla="*/ 1206611 w 1206767"/>
                <a:gd name="connsiteY98" fmla="*/ 1207647 h 1207647"/>
                <a:gd name="connsiteX99" fmla="*/ 1203588 w 1206767"/>
                <a:gd name="connsiteY99" fmla="*/ 1207647 h 1207647"/>
                <a:gd name="connsiteX100" fmla="*/ 1203738 w 1206767"/>
                <a:gd name="connsiteY100" fmla="*/ 1204557 h 1207647"/>
                <a:gd name="connsiteX101" fmla="*/ 851801 w 1206767"/>
                <a:gd name="connsiteY101" fmla="*/ 354966 h 1207647"/>
                <a:gd name="connsiteX102" fmla="*/ 2210 w 1206767"/>
                <a:gd name="connsiteY102" fmla="*/ 3029 h 1207647"/>
                <a:gd name="connsiteX103" fmla="*/ 0 w 1206767"/>
                <a:gd name="connsiteY103" fmla="*/ 3137 h 1207647"/>
                <a:gd name="connsiteX104" fmla="*/ 0 w 1206767"/>
                <a:gd name="connsiteY104" fmla="*/ 112 h 12076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Lst>
              <a:rect l="l" t="t" r="r" b="b"/>
              <a:pathLst>
                <a:path w="1206767" h="1207647">
                  <a:moveTo>
                    <a:pt x="2210" y="433640"/>
                  </a:moveTo>
                  <a:cubicBezTo>
                    <a:pt x="427316" y="433640"/>
                    <a:pt x="773127" y="779451"/>
                    <a:pt x="773127" y="1204557"/>
                  </a:cubicBezTo>
                  <a:lnTo>
                    <a:pt x="772971" y="1207647"/>
                  </a:lnTo>
                  <a:lnTo>
                    <a:pt x="769942" y="1207647"/>
                  </a:lnTo>
                  <a:lnTo>
                    <a:pt x="770098" y="1204557"/>
                  </a:lnTo>
                  <a:cubicBezTo>
                    <a:pt x="770098" y="781172"/>
                    <a:pt x="425664" y="436669"/>
                    <a:pt x="2210" y="436669"/>
                  </a:cubicBezTo>
                  <a:lnTo>
                    <a:pt x="0" y="436781"/>
                  </a:lnTo>
                  <a:lnTo>
                    <a:pt x="0" y="433752"/>
                  </a:lnTo>
                  <a:close/>
                  <a:moveTo>
                    <a:pt x="2210" y="397503"/>
                  </a:moveTo>
                  <a:cubicBezTo>
                    <a:pt x="447208" y="397503"/>
                    <a:pt x="809263" y="759559"/>
                    <a:pt x="809263" y="1204557"/>
                  </a:cubicBezTo>
                  <a:lnTo>
                    <a:pt x="809107" y="1207647"/>
                  </a:lnTo>
                  <a:lnTo>
                    <a:pt x="806079" y="1207647"/>
                  </a:lnTo>
                  <a:lnTo>
                    <a:pt x="806235" y="1204557"/>
                  </a:lnTo>
                  <a:cubicBezTo>
                    <a:pt x="806235" y="761210"/>
                    <a:pt x="445556" y="400532"/>
                    <a:pt x="2210" y="400532"/>
                  </a:cubicBezTo>
                  <a:lnTo>
                    <a:pt x="0" y="400644"/>
                  </a:lnTo>
                  <a:lnTo>
                    <a:pt x="0" y="397615"/>
                  </a:lnTo>
                  <a:close/>
                  <a:moveTo>
                    <a:pt x="2211" y="361367"/>
                  </a:moveTo>
                  <a:cubicBezTo>
                    <a:pt x="467170" y="361367"/>
                    <a:pt x="845401" y="739598"/>
                    <a:pt x="845401" y="1204557"/>
                  </a:cubicBezTo>
                  <a:lnTo>
                    <a:pt x="845245" y="1207647"/>
                  </a:lnTo>
                  <a:lnTo>
                    <a:pt x="842215" y="1207647"/>
                  </a:lnTo>
                  <a:lnTo>
                    <a:pt x="842372" y="1204557"/>
                  </a:lnTo>
                  <a:cubicBezTo>
                    <a:pt x="842372" y="741319"/>
                    <a:pt x="465518" y="364396"/>
                    <a:pt x="2211" y="364396"/>
                  </a:cubicBezTo>
                  <a:lnTo>
                    <a:pt x="0" y="364508"/>
                  </a:lnTo>
                  <a:lnTo>
                    <a:pt x="0" y="361479"/>
                  </a:lnTo>
                  <a:close/>
                  <a:moveTo>
                    <a:pt x="2211" y="325230"/>
                  </a:moveTo>
                  <a:cubicBezTo>
                    <a:pt x="487062" y="325230"/>
                    <a:pt x="881537" y="719705"/>
                    <a:pt x="881537" y="1204557"/>
                  </a:cubicBezTo>
                  <a:lnTo>
                    <a:pt x="881381" y="1207647"/>
                  </a:lnTo>
                  <a:lnTo>
                    <a:pt x="878353" y="1207647"/>
                  </a:lnTo>
                  <a:lnTo>
                    <a:pt x="878509" y="1204557"/>
                  </a:lnTo>
                  <a:cubicBezTo>
                    <a:pt x="878509" y="721357"/>
                    <a:pt x="485410" y="328259"/>
                    <a:pt x="2211" y="328259"/>
                  </a:cubicBezTo>
                  <a:lnTo>
                    <a:pt x="0" y="328371"/>
                  </a:lnTo>
                  <a:lnTo>
                    <a:pt x="0" y="325342"/>
                  </a:lnTo>
                  <a:close/>
                  <a:moveTo>
                    <a:pt x="2210" y="289093"/>
                  </a:moveTo>
                  <a:cubicBezTo>
                    <a:pt x="507023" y="289093"/>
                    <a:pt x="917674" y="699744"/>
                    <a:pt x="917674" y="1204557"/>
                  </a:cubicBezTo>
                  <a:lnTo>
                    <a:pt x="917518" y="1207647"/>
                  </a:lnTo>
                  <a:lnTo>
                    <a:pt x="914489" y="1207647"/>
                  </a:lnTo>
                  <a:lnTo>
                    <a:pt x="914645" y="1204557"/>
                  </a:lnTo>
                  <a:cubicBezTo>
                    <a:pt x="914645" y="701465"/>
                    <a:pt x="505371" y="292122"/>
                    <a:pt x="2210" y="292122"/>
                  </a:cubicBezTo>
                  <a:lnTo>
                    <a:pt x="0" y="292234"/>
                  </a:lnTo>
                  <a:lnTo>
                    <a:pt x="0" y="289205"/>
                  </a:lnTo>
                  <a:close/>
                  <a:moveTo>
                    <a:pt x="2210" y="252957"/>
                  </a:moveTo>
                  <a:cubicBezTo>
                    <a:pt x="526915" y="252957"/>
                    <a:pt x="953810" y="679852"/>
                    <a:pt x="953810" y="1204557"/>
                  </a:cubicBezTo>
                  <a:lnTo>
                    <a:pt x="953653" y="1207647"/>
                  </a:lnTo>
                  <a:lnTo>
                    <a:pt x="950625" y="1207647"/>
                  </a:lnTo>
                  <a:lnTo>
                    <a:pt x="950781" y="1204557"/>
                  </a:lnTo>
                  <a:cubicBezTo>
                    <a:pt x="950781" y="681504"/>
                    <a:pt x="525263" y="255986"/>
                    <a:pt x="2210" y="255986"/>
                  </a:cubicBezTo>
                  <a:lnTo>
                    <a:pt x="0" y="256098"/>
                  </a:lnTo>
                  <a:lnTo>
                    <a:pt x="0" y="253069"/>
                  </a:lnTo>
                  <a:close/>
                  <a:moveTo>
                    <a:pt x="2211" y="216820"/>
                  </a:moveTo>
                  <a:cubicBezTo>
                    <a:pt x="546877" y="216820"/>
                    <a:pt x="989947" y="659891"/>
                    <a:pt x="989947" y="1204557"/>
                  </a:cubicBezTo>
                  <a:lnTo>
                    <a:pt x="989791" y="1207647"/>
                  </a:lnTo>
                  <a:lnTo>
                    <a:pt x="986763" y="1207647"/>
                  </a:lnTo>
                  <a:lnTo>
                    <a:pt x="986919" y="1204557"/>
                  </a:lnTo>
                  <a:cubicBezTo>
                    <a:pt x="986919" y="661611"/>
                    <a:pt x="545225" y="219849"/>
                    <a:pt x="2211" y="219849"/>
                  </a:cubicBezTo>
                  <a:lnTo>
                    <a:pt x="0" y="219961"/>
                  </a:lnTo>
                  <a:lnTo>
                    <a:pt x="0" y="216932"/>
                  </a:lnTo>
                  <a:close/>
                  <a:moveTo>
                    <a:pt x="2210" y="180683"/>
                  </a:moveTo>
                  <a:cubicBezTo>
                    <a:pt x="566769" y="180683"/>
                    <a:pt x="1026084" y="639998"/>
                    <a:pt x="1026084" y="1204557"/>
                  </a:cubicBezTo>
                  <a:lnTo>
                    <a:pt x="1025928" y="1207647"/>
                  </a:lnTo>
                  <a:lnTo>
                    <a:pt x="1022899" y="1207647"/>
                  </a:lnTo>
                  <a:lnTo>
                    <a:pt x="1023055" y="1204557"/>
                  </a:lnTo>
                  <a:cubicBezTo>
                    <a:pt x="1023055" y="641650"/>
                    <a:pt x="565117" y="183712"/>
                    <a:pt x="2210" y="183712"/>
                  </a:cubicBezTo>
                  <a:lnTo>
                    <a:pt x="0" y="183824"/>
                  </a:lnTo>
                  <a:lnTo>
                    <a:pt x="0" y="180795"/>
                  </a:lnTo>
                  <a:close/>
                  <a:moveTo>
                    <a:pt x="2210" y="144546"/>
                  </a:moveTo>
                  <a:cubicBezTo>
                    <a:pt x="586730" y="144546"/>
                    <a:pt x="1062220" y="620036"/>
                    <a:pt x="1062220" y="1204557"/>
                  </a:cubicBezTo>
                  <a:lnTo>
                    <a:pt x="1062064" y="1207647"/>
                  </a:lnTo>
                  <a:lnTo>
                    <a:pt x="1059036" y="1207647"/>
                  </a:lnTo>
                  <a:lnTo>
                    <a:pt x="1059192" y="1204557"/>
                  </a:lnTo>
                  <a:cubicBezTo>
                    <a:pt x="1059192" y="621757"/>
                    <a:pt x="585009" y="147575"/>
                    <a:pt x="2210" y="147575"/>
                  </a:cubicBezTo>
                  <a:lnTo>
                    <a:pt x="0" y="147687"/>
                  </a:lnTo>
                  <a:lnTo>
                    <a:pt x="0" y="144658"/>
                  </a:lnTo>
                  <a:close/>
                  <a:moveTo>
                    <a:pt x="2211" y="108410"/>
                  </a:moveTo>
                  <a:cubicBezTo>
                    <a:pt x="606623" y="108410"/>
                    <a:pt x="1098358" y="600145"/>
                    <a:pt x="1098358" y="1204557"/>
                  </a:cubicBezTo>
                  <a:lnTo>
                    <a:pt x="1098202" y="1207647"/>
                  </a:lnTo>
                  <a:lnTo>
                    <a:pt x="1095173" y="1207647"/>
                  </a:lnTo>
                  <a:lnTo>
                    <a:pt x="1095329" y="1204557"/>
                  </a:lnTo>
                  <a:cubicBezTo>
                    <a:pt x="1095329" y="601797"/>
                    <a:pt x="604971" y="111439"/>
                    <a:pt x="2211" y="111439"/>
                  </a:cubicBezTo>
                  <a:lnTo>
                    <a:pt x="0" y="111551"/>
                  </a:lnTo>
                  <a:lnTo>
                    <a:pt x="0" y="108522"/>
                  </a:lnTo>
                  <a:close/>
                  <a:moveTo>
                    <a:pt x="2211" y="72273"/>
                  </a:moveTo>
                  <a:cubicBezTo>
                    <a:pt x="626584" y="72273"/>
                    <a:pt x="1134494" y="580183"/>
                    <a:pt x="1134494" y="1204557"/>
                  </a:cubicBezTo>
                  <a:lnTo>
                    <a:pt x="1134338" y="1207647"/>
                  </a:lnTo>
                  <a:lnTo>
                    <a:pt x="1131308" y="1207647"/>
                  </a:lnTo>
                  <a:lnTo>
                    <a:pt x="1131465" y="1204557"/>
                  </a:lnTo>
                  <a:cubicBezTo>
                    <a:pt x="1131465" y="581904"/>
                    <a:pt x="624863" y="75302"/>
                    <a:pt x="2211" y="75302"/>
                  </a:cubicBezTo>
                  <a:lnTo>
                    <a:pt x="0" y="75414"/>
                  </a:lnTo>
                  <a:lnTo>
                    <a:pt x="0" y="72385"/>
                  </a:lnTo>
                  <a:close/>
                  <a:moveTo>
                    <a:pt x="2210" y="36136"/>
                  </a:moveTo>
                  <a:cubicBezTo>
                    <a:pt x="646476" y="36136"/>
                    <a:pt x="1170631" y="560291"/>
                    <a:pt x="1170631" y="1204557"/>
                  </a:cubicBezTo>
                  <a:lnTo>
                    <a:pt x="1170475" y="1207647"/>
                  </a:lnTo>
                  <a:lnTo>
                    <a:pt x="1167446" y="1207647"/>
                  </a:lnTo>
                  <a:lnTo>
                    <a:pt x="1167602" y="1204557"/>
                  </a:lnTo>
                  <a:cubicBezTo>
                    <a:pt x="1167602" y="561943"/>
                    <a:pt x="644824" y="39165"/>
                    <a:pt x="2210" y="39165"/>
                  </a:cubicBezTo>
                  <a:lnTo>
                    <a:pt x="0" y="39277"/>
                  </a:lnTo>
                  <a:lnTo>
                    <a:pt x="0" y="36248"/>
                  </a:lnTo>
                  <a:close/>
                  <a:moveTo>
                    <a:pt x="2210" y="0"/>
                  </a:moveTo>
                  <a:cubicBezTo>
                    <a:pt x="667470" y="0"/>
                    <a:pt x="1206767" y="539298"/>
                    <a:pt x="1206767" y="1204557"/>
                  </a:cubicBezTo>
                  <a:lnTo>
                    <a:pt x="1206611" y="1207647"/>
                  </a:lnTo>
                  <a:lnTo>
                    <a:pt x="1203588" y="1207647"/>
                  </a:lnTo>
                  <a:lnTo>
                    <a:pt x="1203738" y="1204557"/>
                  </a:lnTo>
                  <a:cubicBezTo>
                    <a:pt x="1203738" y="883663"/>
                    <a:pt x="1078740" y="581905"/>
                    <a:pt x="851801" y="354966"/>
                  </a:cubicBezTo>
                  <a:cubicBezTo>
                    <a:pt x="624863" y="128027"/>
                    <a:pt x="323173" y="3029"/>
                    <a:pt x="2210" y="3029"/>
                  </a:cubicBezTo>
                  <a:lnTo>
                    <a:pt x="0" y="3137"/>
                  </a:lnTo>
                  <a:lnTo>
                    <a:pt x="0" y="112"/>
                  </a:lnTo>
                  <a:close/>
                </a:path>
              </a:pathLst>
            </a:custGeom>
            <a:grpFill/>
            <a:ln w="6858" cap="flat">
              <a:noFill/>
              <a:prstDash val="solid"/>
              <a:miter/>
            </a:ln>
          </p:spPr>
          <p:txBody>
            <a:bodyPr rtlCol="0" anchor="ctr"/>
            <a:lstStyle/>
            <a:p>
              <a:endParaRPr lang="en-US"/>
            </a:p>
          </p:txBody>
        </p:sp>
      </p:grpSp>
      <p:sp>
        <p:nvSpPr>
          <p:cNvPr id="16" name="TextBox 15">
            <a:extLst>
              <a:ext uri="{FF2B5EF4-FFF2-40B4-BE49-F238E27FC236}">
                <a16:creationId xmlns:a16="http://schemas.microsoft.com/office/drawing/2014/main" id="{D6DBBB3A-C0F3-FA5D-7CA3-55C4E5B66ECD}"/>
              </a:ext>
            </a:extLst>
          </p:cNvPr>
          <p:cNvSpPr txBox="1"/>
          <p:nvPr userDrawn="1"/>
        </p:nvSpPr>
        <p:spPr>
          <a:xfrm>
            <a:off x="457200" y="343907"/>
            <a:ext cx="7048499" cy="1331504"/>
          </a:xfrm>
          <a:prstGeom prst="rect">
            <a:avLst/>
          </a:prstGeom>
          <a:noFill/>
        </p:spPr>
        <p:txBody>
          <a:bodyPr wrap="square" lIns="0" rIns="0" anchor="t">
            <a:noAutofit/>
          </a:bodyPr>
          <a:lstStyle/>
          <a:p>
            <a:pPr marL="0" marR="0" lvl="0" indent="0" algn="l" defTabSz="457200" rtl="0" eaLnBrk="1" fontAlgn="auto" latinLnBrk="0" hangingPunct="1">
              <a:spcBef>
                <a:spcPts val="0"/>
              </a:spcBef>
              <a:buClrTx/>
              <a:buSzTx/>
              <a:buFontTx/>
              <a:buNone/>
              <a:tabLst/>
              <a:defRPr/>
            </a:pPr>
            <a:r>
              <a:rPr kumimoji="0" lang="en-US" sz="12200" b="1" u="none" strike="noStrike" kern="1200" cap="none" spc="0" normalizeH="0" baseline="0" noProof="0">
                <a:ln w="19050">
                  <a:noFill/>
                </a:ln>
                <a:solidFill>
                  <a:srgbClr val="083806"/>
                </a:solidFill>
                <a:effectLst/>
                <a:uLnTx/>
                <a:uFillTx/>
                <a:latin typeface="Outfit" pitchFamily="2" charset="0"/>
              </a:rPr>
              <a:t>Agenda</a:t>
            </a:r>
          </a:p>
        </p:txBody>
      </p:sp>
      <p:sp>
        <p:nvSpPr>
          <p:cNvPr id="14" name="Graphic 41">
            <a:extLst>
              <a:ext uri="{FF2B5EF4-FFF2-40B4-BE49-F238E27FC236}">
                <a16:creationId xmlns:a16="http://schemas.microsoft.com/office/drawing/2014/main" id="{8A445781-3FA7-C10B-CD3B-E581B4AD1621}"/>
              </a:ext>
            </a:extLst>
          </p:cNvPr>
          <p:cNvSpPr/>
          <p:nvPr userDrawn="1"/>
        </p:nvSpPr>
        <p:spPr>
          <a:xfrm>
            <a:off x="10242565" y="456933"/>
            <a:ext cx="1492211" cy="309247"/>
          </a:xfrm>
          <a:custGeom>
            <a:avLst/>
            <a:gdLst>
              <a:gd name="connsiteX0" fmla="*/ 420114 w 1492211"/>
              <a:gd name="connsiteY0" fmla="*/ 50 h 309247"/>
              <a:gd name="connsiteX1" fmla="*/ 570196 w 1492211"/>
              <a:gd name="connsiteY1" fmla="*/ 149310 h 309247"/>
              <a:gd name="connsiteX2" fmla="*/ 420114 w 1492211"/>
              <a:gd name="connsiteY2" fmla="*/ 299376 h 309247"/>
              <a:gd name="connsiteX3" fmla="*/ 270468 w 1492211"/>
              <a:gd name="connsiteY3" fmla="*/ 149310 h 309247"/>
              <a:gd name="connsiteX4" fmla="*/ 420114 w 1492211"/>
              <a:gd name="connsiteY4" fmla="*/ 50 h 309247"/>
              <a:gd name="connsiteX5" fmla="*/ 420114 w 1492211"/>
              <a:gd name="connsiteY5" fmla="*/ 251702 h 309247"/>
              <a:gd name="connsiteX6" fmla="*/ 518241 w 1492211"/>
              <a:gd name="connsiteY6" fmla="*/ 149310 h 309247"/>
              <a:gd name="connsiteX7" fmla="*/ 420114 w 1492211"/>
              <a:gd name="connsiteY7" fmla="*/ 46930 h 309247"/>
              <a:gd name="connsiteX8" fmla="*/ 322000 w 1492211"/>
              <a:gd name="connsiteY8" fmla="*/ 149310 h 309247"/>
              <a:gd name="connsiteX9" fmla="*/ 420114 w 1492211"/>
              <a:gd name="connsiteY9" fmla="*/ 251702 h 309247"/>
              <a:gd name="connsiteX10" fmla="*/ 1058244 w 1492211"/>
              <a:gd name="connsiteY10" fmla="*/ 50 h 309247"/>
              <a:gd name="connsiteX11" fmla="*/ 1208313 w 1492211"/>
              <a:gd name="connsiteY11" fmla="*/ 149310 h 309247"/>
              <a:gd name="connsiteX12" fmla="*/ 1058244 w 1492211"/>
              <a:gd name="connsiteY12" fmla="*/ 299376 h 309247"/>
              <a:gd name="connsiteX13" fmla="*/ 908585 w 1492211"/>
              <a:gd name="connsiteY13" fmla="*/ 149310 h 309247"/>
              <a:gd name="connsiteX14" fmla="*/ 1058244 w 1492211"/>
              <a:gd name="connsiteY14" fmla="*/ 50 h 309247"/>
              <a:gd name="connsiteX15" fmla="*/ 1058244 w 1492211"/>
              <a:gd name="connsiteY15" fmla="*/ 251702 h 309247"/>
              <a:gd name="connsiteX16" fmla="*/ 1156359 w 1492211"/>
              <a:gd name="connsiteY16" fmla="*/ 149310 h 309247"/>
              <a:gd name="connsiteX17" fmla="*/ 1058244 w 1492211"/>
              <a:gd name="connsiteY17" fmla="*/ 46930 h 309247"/>
              <a:gd name="connsiteX18" fmla="*/ 960117 w 1492211"/>
              <a:gd name="connsiteY18" fmla="*/ 149310 h 309247"/>
              <a:gd name="connsiteX19" fmla="*/ 1058244 w 1492211"/>
              <a:gd name="connsiteY19" fmla="*/ 251702 h 309247"/>
              <a:gd name="connsiteX20" fmla="*/ 825704 w 1492211"/>
              <a:gd name="connsiteY20" fmla="*/ 5395 h 309247"/>
              <a:gd name="connsiteX21" fmla="*/ 885157 w 1492211"/>
              <a:gd name="connsiteY21" fmla="*/ 5395 h 309247"/>
              <a:gd name="connsiteX22" fmla="*/ 736294 w 1492211"/>
              <a:gd name="connsiteY22" fmla="*/ 309248 h 309247"/>
              <a:gd name="connsiteX23" fmla="*/ 587866 w 1492211"/>
              <a:gd name="connsiteY23" fmla="*/ 5395 h 309247"/>
              <a:gd name="connsiteX24" fmla="*/ 646884 w 1492211"/>
              <a:gd name="connsiteY24" fmla="*/ 5395 h 309247"/>
              <a:gd name="connsiteX25" fmla="*/ 736294 w 1492211"/>
              <a:gd name="connsiteY25" fmla="*/ 207699 h 309247"/>
              <a:gd name="connsiteX26" fmla="*/ 825704 w 1492211"/>
              <a:gd name="connsiteY26" fmla="*/ 5395 h 309247"/>
              <a:gd name="connsiteX27" fmla="*/ 1319385 w 1492211"/>
              <a:gd name="connsiteY27" fmla="*/ 84384 h 309247"/>
              <a:gd name="connsiteX28" fmla="*/ 1382669 w 1492211"/>
              <a:gd name="connsiteY28" fmla="*/ 44933 h 309247"/>
              <a:gd name="connsiteX29" fmla="*/ 1462938 w 1492211"/>
              <a:gd name="connsiteY29" fmla="*/ 67728 h 309247"/>
              <a:gd name="connsiteX30" fmla="*/ 1462938 w 1492211"/>
              <a:gd name="connsiteY30" fmla="*/ 16594 h 309247"/>
              <a:gd name="connsiteX31" fmla="*/ 1383079 w 1492211"/>
              <a:gd name="connsiteY31" fmla="*/ 87 h 309247"/>
              <a:gd name="connsiteX32" fmla="*/ 1265677 w 1492211"/>
              <a:gd name="connsiteY32" fmla="*/ 86902 h 309247"/>
              <a:gd name="connsiteX33" fmla="*/ 1438876 w 1492211"/>
              <a:gd name="connsiteY33" fmla="*/ 216455 h 309247"/>
              <a:gd name="connsiteX34" fmla="*/ 1374337 w 1492211"/>
              <a:gd name="connsiteY34" fmla="*/ 254244 h 309247"/>
              <a:gd name="connsiteX35" fmla="*/ 1278162 w 1492211"/>
              <a:gd name="connsiteY35" fmla="*/ 222272 h 309247"/>
              <a:gd name="connsiteX36" fmla="*/ 1278162 w 1492211"/>
              <a:gd name="connsiteY36" fmla="*/ 222371 h 309247"/>
              <a:gd name="connsiteX37" fmla="*/ 1278162 w 1492211"/>
              <a:gd name="connsiteY37" fmla="*/ 276754 h 309247"/>
              <a:gd name="connsiteX38" fmla="*/ 1374387 w 1492211"/>
              <a:gd name="connsiteY38" fmla="*/ 299078 h 309247"/>
              <a:gd name="connsiteX39" fmla="*/ 1492211 w 1492211"/>
              <a:gd name="connsiteY39" fmla="*/ 212709 h 309247"/>
              <a:gd name="connsiteX40" fmla="*/ 1319460 w 1492211"/>
              <a:gd name="connsiteY40" fmla="*/ 84384 h 309247"/>
              <a:gd name="connsiteX41" fmla="*/ 1319385 w 1492211"/>
              <a:gd name="connsiteY41" fmla="*/ 84384 h 309247"/>
              <a:gd name="connsiteX42" fmla="*/ 53733 w 1492211"/>
              <a:gd name="connsiteY42" fmla="*/ 84310 h 309247"/>
              <a:gd name="connsiteX43" fmla="*/ 117029 w 1492211"/>
              <a:gd name="connsiteY43" fmla="*/ 44859 h 309247"/>
              <a:gd name="connsiteX44" fmla="*/ 196938 w 1492211"/>
              <a:gd name="connsiteY44" fmla="*/ 67443 h 309247"/>
              <a:gd name="connsiteX45" fmla="*/ 196938 w 1492211"/>
              <a:gd name="connsiteY45" fmla="*/ 16334 h 309247"/>
              <a:gd name="connsiteX46" fmla="*/ 117439 w 1492211"/>
              <a:gd name="connsiteY46" fmla="*/ 0 h 309247"/>
              <a:gd name="connsiteX47" fmla="*/ 0 w 1492211"/>
              <a:gd name="connsiteY47" fmla="*/ 86815 h 309247"/>
              <a:gd name="connsiteX48" fmla="*/ 173249 w 1492211"/>
              <a:gd name="connsiteY48" fmla="*/ 216405 h 309247"/>
              <a:gd name="connsiteX49" fmla="*/ 108697 w 1492211"/>
              <a:gd name="connsiteY49" fmla="*/ 254207 h 309247"/>
              <a:gd name="connsiteX50" fmla="*/ 12497 w 1492211"/>
              <a:gd name="connsiteY50" fmla="*/ 222222 h 309247"/>
              <a:gd name="connsiteX51" fmla="*/ 12497 w 1492211"/>
              <a:gd name="connsiteY51" fmla="*/ 222346 h 309247"/>
              <a:gd name="connsiteX52" fmla="*/ 12497 w 1492211"/>
              <a:gd name="connsiteY52" fmla="*/ 276729 h 309247"/>
              <a:gd name="connsiteX53" fmla="*/ 108759 w 1492211"/>
              <a:gd name="connsiteY53" fmla="*/ 299053 h 309247"/>
              <a:gd name="connsiteX54" fmla="*/ 226621 w 1492211"/>
              <a:gd name="connsiteY54" fmla="*/ 212660 h 309247"/>
              <a:gd name="connsiteX55" fmla="*/ 53733 w 1492211"/>
              <a:gd name="connsiteY55" fmla="*/ 84310 h 3092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Lst>
            <a:rect l="l" t="t" r="r" b="b"/>
            <a:pathLst>
              <a:path w="1492211" h="309247">
                <a:moveTo>
                  <a:pt x="420114" y="50"/>
                </a:moveTo>
                <a:cubicBezTo>
                  <a:pt x="506291" y="50"/>
                  <a:pt x="570196" y="63375"/>
                  <a:pt x="570196" y="149310"/>
                </a:cubicBezTo>
                <a:cubicBezTo>
                  <a:pt x="570196" y="235244"/>
                  <a:pt x="507112" y="299376"/>
                  <a:pt x="420114" y="299376"/>
                </a:cubicBezTo>
                <a:cubicBezTo>
                  <a:pt x="333540" y="299376"/>
                  <a:pt x="270468" y="235232"/>
                  <a:pt x="270468" y="149310"/>
                </a:cubicBezTo>
                <a:cubicBezTo>
                  <a:pt x="270468" y="63387"/>
                  <a:pt x="334771" y="50"/>
                  <a:pt x="420114" y="50"/>
                </a:cubicBezTo>
                <a:close/>
                <a:moveTo>
                  <a:pt x="420114" y="251702"/>
                </a:moveTo>
                <a:cubicBezTo>
                  <a:pt x="477839" y="251702"/>
                  <a:pt x="518241" y="208518"/>
                  <a:pt x="518241" y="149310"/>
                </a:cubicBezTo>
                <a:cubicBezTo>
                  <a:pt x="518241" y="90102"/>
                  <a:pt x="478249" y="46930"/>
                  <a:pt x="420114" y="46930"/>
                </a:cubicBezTo>
                <a:cubicBezTo>
                  <a:pt x="362812" y="46930"/>
                  <a:pt x="322000" y="90102"/>
                  <a:pt x="322000" y="149310"/>
                </a:cubicBezTo>
                <a:cubicBezTo>
                  <a:pt x="322000" y="208518"/>
                  <a:pt x="362812" y="251702"/>
                  <a:pt x="420114" y="251702"/>
                </a:cubicBezTo>
                <a:close/>
                <a:moveTo>
                  <a:pt x="1058244" y="50"/>
                </a:moveTo>
                <a:cubicBezTo>
                  <a:pt x="1144408" y="50"/>
                  <a:pt x="1208313" y="63375"/>
                  <a:pt x="1208313" y="149310"/>
                </a:cubicBezTo>
                <a:cubicBezTo>
                  <a:pt x="1208313" y="235244"/>
                  <a:pt x="1145241" y="299376"/>
                  <a:pt x="1058244" y="299376"/>
                </a:cubicBezTo>
                <a:cubicBezTo>
                  <a:pt x="971657" y="299376"/>
                  <a:pt x="908585" y="235232"/>
                  <a:pt x="908585" y="149310"/>
                </a:cubicBezTo>
                <a:cubicBezTo>
                  <a:pt x="908585" y="63387"/>
                  <a:pt x="972950" y="50"/>
                  <a:pt x="1058244" y="50"/>
                </a:cubicBezTo>
                <a:close/>
                <a:moveTo>
                  <a:pt x="1058244" y="251702"/>
                </a:moveTo>
                <a:cubicBezTo>
                  <a:pt x="1115956" y="251702"/>
                  <a:pt x="1156359" y="208518"/>
                  <a:pt x="1156359" y="149310"/>
                </a:cubicBezTo>
                <a:cubicBezTo>
                  <a:pt x="1156359" y="90102"/>
                  <a:pt x="1116367" y="46930"/>
                  <a:pt x="1058244" y="46930"/>
                </a:cubicBezTo>
                <a:cubicBezTo>
                  <a:pt x="1000930" y="46930"/>
                  <a:pt x="960117" y="90102"/>
                  <a:pt x="960117" y="149310"/>
                </a:cubicBezTo>
                <a:cubicBezTo>
                  <a:pt x="960117" y="208518"/>
                  <a:pt x="1001042" y="251702"/>
                  <a:pt x="1058244" y="251702"/>
                </a:cubicBezTo>
                <a:close/>
                <a:moveTo>
                  <a:pt x="825704" y="5395"/>
                </a:moveTo>
                <a:lnTo>
                  <a:pt x="885157" y="5395"/>
                </a:lnTo>
                <a:lnTo>
                  <a:pt x="736294" y="309248"/>
                </a:lnTo>
                <a:lnTo>
                  <a:pt x="587866" y="5395"/>
                </a:lnTo>
                <a:lnTo>
                  <a:pt x="646884" y="5395"/>
                </a:lnTo>
                <a:lnTo>
                  <a:pt x="736294" y="207699"/>
                </a:lnTo>
                <a:lnTo>
                  <a:pt x="825704" y="5395"/>
                </a:lnTo>
                <a:close/>
                <a:moveTo>
                  <a:pt x="1319385" y="84384"/>
                </a:moveTo>
                <a:cubicBezTo>
                  <a:pt x="1319385" y="62370"/>
                  <a:pt x="1337703" y="44933"/>
                  <a:pt x="1382669" y="44933"/>
                </a:cubicBezTo>
                <a:cubicBezTo>
                  <a:pt x="1408037" y="44933"/>
                  <a:pt x="1436737" y="52374"/>
                  <a:pt x="1462938" y="67728"/>
                </a:cubicBezTo>
                <a:lnTo>
                  <a:pt x="1462938" y="16594"/>
                </a:lnTo>
                <a:cubicBezTo>
                  <a:pt x="1439535" y="5928"/>
                  <a:pt x="1410835" y="87"/>
                  <a:pt x="1383079" y="87"/>
                </a:cubicBezTo>
                <a:cubicBezTo>
                  <a:pt x="1303145" y="87"/>
                  <a:pt x="1265677" y="39947"/>
                  <a:pt x="1265677" y="86902"/>
                </a:cubicBezTo>
                <a:cubicBezTo>
                  <a:pt x="1265677" y="194801"/>
                  <a:pt x="1438876" y="153750"/>
                  <a:pt x="1438876" y="216455"/>
                </a:cubicBezTo>
                <a:cubicBezTo>
                  <a:pt x="1438876" y="238047"/>
                  <a:pt x="1419726" y="254244"/>
                  <a:pt x="1374337" y="254244"/>
                </a:cubicBezTo>
                <a:cubicBezTo>
                  <a:pt x="1338523" y="254244"/>
                  <a:pt x="1301479" y="240949"/>
                  <a:pt x="1278162" y="222272"/>
                </a:cubicBezTo>
                <a:lnTo>
                  <a:pt x="1278162" y="222371"/>
                </a:lnTo>
                <a:lnTo>
                  <a:pt x="1278162" y="276754"/>
                </a:lnTo>
                <a:cubicBezTo>
                  <a:pt x="1303493" y="290397"/>
                  <a:pt x="1338921" y="299078"/>
                  <a:pt x="1374387" y="299078"/>
                </a:cubicBezTo>
                <a:cubicBezTo>
                  <a:pt x="1454321" y="299078"/>
                  <a:pt x="1492211" y="259218"/>
                  <a:pt x="1492211" y="212709"/>
                </a:cubicBezTo>
                <a:cubicBezTo>
                  <a:pt x="1492236" y="105964"/>
                  <a:pt x="1319460" y="146246"/>
                  <a:pt x="1319460" y="84384"/>
                </a:cubicBezTo>
                <a:lnTo>
                  <a:pt x="1319385" y="84384"/>
                </a:lnTo>
                <a:close/>
                <a:moveTo>
                  <a:pt x="53733" y="84310"/>
                </a:moveTo>
                <a:cubicBezTo>
                  <a:pt x="53733" y="62296"/>
                  <a:pt x="72050" y="44859"/>
                  <a:pt x="117029" y="44859"/>
                </a:cubicBezTo>
                <a:cubicBezTo>
                  <a:pt x="142285" y="44859"/>
                  <a:pt x="170836" y="52300"/>
                  <a:pt x="196938" y="67443"/>
                </a:cubicBezTo>
                <a:lnTo>
                  <a:pt x="196938" y="16334"/>
                </a:lnTo>
                <a:cubicBezTo>
                  <a:pt x="173609" y="5804"/>
                  <a:pt x="145045" y="0"/>
                  <a:pt x="117439" y="0"/>
                </a:cubicBezTo>
                <a:cubicBezTo>
                  <a:pt x="37480" y="0"/>
                  <a:pt x="0" y="39873"/>
                  <a:pt x="0" y="86815"/>
                </a:cubicBezTo>
                <a:cubicBezTo>
                  <a:pt x="0" y="194813"/>
                  <a:pt x="173249" y="153688"/>
                  <a:pt x="173249" y="216405"/>
                </a:cubicBezTo>
                <a:cubicBezTo>
                  <a:pt x="173249" y="237997"/>
                  <a:pt x="154098" y="254207"/>
                  <a:pt x="108697" y="254207"/>
                </a:cubicBezTo>
                <a:cubicBezTo>
                  <a:pt x="72883" y="254207"/>
                  <a:pt x="35814" y="240912"/>
                  <a:pt x="12497" y="222222"/>
                </a:cubicBezTo>
                <a:lnTo>
                  <a:pt x="12497" y="222346"/>
                </a:lnTo>
                <a:lnTo>
                  <a:pt x="12497" y="276729"/>
                </a:lnTo>
                <a:cubicBezTo>
                  <a:pt x="37841" y="290372"/>
                  <a:pt x="73281" y="299053"/>
                  <a:pt x="108759" y="299053"/>
                </a:cubicBezTo>
                <a:cubicBezTo>
                  <a:pt x="188718" y="299053"/>
                  <a:pt x="226621" y="259168"/>
                  <a:pt x="226621" y="212660"/>
                </a:cubicBezTo>
                <a:cubicBezTo>
                  <a:pt x="226559" y="105914"/>
                  <a:pt x="53733" y="146197"/>
                  <a:pt x="53733" y="84310"/>
                </a:cubicBezTo>
                <a:close/>
              </a:path>
            </a:pathLst>
          </a:custGeom>
          <a:solidFill>
            <a:schemeClr val="tx1"/>
          </a:solidFill>
          <a:ln w="1238" cap="flat">
            <a:noFill/>
            <a:prstDash val="solid"/>
            <a:miter/>
          </a:ln>
        </p:spPr>
        <p:txBody>
          <a:bodyPr rtlCol="0" anchor="ctr"/>
          <a:lstStyle/>
          <a:p>
            <a:endParaRPr lang="en-US"/>
          </a:p>
        </p:txBody>
      </p:sp>
    </p:spTree>
    <p:extLst>
      <p:ext uri="{BB962C8B-B14F-4D97-AF65-F5344CB8AC3E}">
        <p14:creationId xmlns:p14="http://schemas.microsoft.com/office/powerpoint/2010/main" val="898837199"/>
      </p:ext>
    </p:extLst>
  </p:cSld>
  <p:clrMapOvr>
    <a:masterClrMapping/>
  </p:clrMapOvr>
</p:sldLayout>
</file>

<file path=ppt/slideLayouts/slideLayout24.xml><?xml version="1.0" encoding="utf-8"?>
<p:sldLayout xmlns:a="http://schemas.openxmlformats.org/drawingml/2006/main" xmlns:r="http://schemas.openxmlformats.org/officeDocument/2006/relationships" xmlns:p="http://schemas.openxmlformats.org/presentationml/2006/main" preserve="1" userDrawn="1">
  <p:cSld name="Long Agenda - Editable - Green">
    <p:spTree>
      <p:nvGrpSpPr>
        <p:cNvPr id="1" name=""/>
        <p:cNvGrpSpPr/>
        <p:nvPr/>
      </p:nvGrpSpPr>
      <p:grpSpPr>
        <a:xfrm>
          <a:off x="0" y="0"/>
          <a:ext cx="0" cy="0"/>
          <a:chOff x="0" y="0"/>
          <a:chExt cx="0" cy="0"/>
        </a:xfrm>
      </p:grpSpPr>
      <p:sp>
        <p:nvSpPr>
          <p:cNvPr id="6" name="Picture Placeholder 5">
            <a:extLst>
              <a:ext uri="{FF2B5EF4-FFF2-40B4-BE49-F238E27FC236}">
                <a16:creationId xmlns:a16="http://schemas.microsoft.com/office/drawing/2014/main" id="{22CB87D9-7CE0-9C80-DF53-DCD9A9C664D0}"/>
              </a:ext>
            </a:extLst>
          </p:cNvPr>
          <p:cNvSpPr>
            <a:spLocks noGrp="1"/>
          </p:cNvSpPr>
          <p:nvPr>
            <p:ph type="pic" sz="quarter" idx="22" hasCustomPrompt="1"/>
          </p:nvPr>
        </p:nvSpPr>
        <p:spPr>
          <a:xfrm>
            <a:off x="454662" y="457198"/>
            <a:ext cx="4232980" cy="5086882"/>
          </a:xfrm>
          <a:custGeom>
            <a:avLst/>
            <a:gdLst>
              <a:gd name="connsiteX0" fmla="*/ 0 w 4232980"/>
              <a:gd name="connsiteY0" fmla="*/ 4319915 h 5086882"/>
              <a:gd name="connsiteX1" fmla="*/ 94258 w 4232980"/>
              <a:gd name="connsiteY1" fmla="*/ 4326245 h 5086882"/>
              <a:gd name="connsiteX2" fmla="*/ 667979 w 4232980"/>
              <a:gd name="connsiteY2" fmla="*/ 4763140 h 5086882"/>
              <a:gd name="connsiteX3" fmla="*/ 737758 w 4232980"/>
              <a:gd name="connsiteY3" fmla="*/ 5059723 h 5086882"/>
              <a:gd name="connsiteX4" fmla="*/ 735935 w 4232980"/>
              <a:gd name="connsiteY4" fmla="*/ 5086882 h 5086882"/>
              <a:gd name="connsiteX5" fmla="*/ 165481 w 4232980"/>
              <a:gd name="connsiteY5" fmla="*/ 5086882 h 5086882"/>
              <a:gd name="connsiteX6" fmla="*/ 164842 w 4232980"/>
              <a:gd name="connsiteY6" fmla="*/ 5086882 h 5086882"/>
              <a:gd name="connsiteX7" fmla="*/ 0 w 4232980"/>
              <a:gd name="connsiteY7" fmla="*/ 4922040 h 5086882"/>
              <a:gd name="connsiteX8" fmla="*/ 0 w 4232980"/>
              <a:gd name="connsiteY8" fmla="*/ 4921401 h 5086882"/>
              <a:gd name="connsiteX9" fmla="*/ 0 w 4232980"/>
              <a:gd name="connsiteY9" fmla="*/ 4283860 h 5086882"/>
              <a:gd name="connsiteX10" fmla="*/ 100105 w 4232980"/>
              <a:gd name="connsiteY10" fmla="*/ 4290580 h 5086882"/>
              <a:gd name="connsiteX11" fmla="*/ 700815 w 4232980"/>
              <a:gd name="connsiteY11" fmla="*/ 4748050 h 5086882"/>
              <a:gd name="connsiteX12" fmla="*/ 773876 w 4232980"/>
              <a:gd name="connsiteY12" fmla="*/ 5058575 h 5086882"/>
              <a:gd name="connsiteX13" fmla="*/ 773346 w 4232980"/>
              <a:gd name="connsiteY13" fmla="*/ 5086882 h 5086882"/>
              <a:gd name="connsiteX14" fmla="*/ 754559 w 4232980"/>
              <a:gd name="connsiteY14" fmla="*/ 5086882 h 5086882"/>
              <a:gd name="connsiteX15" fmla="*/ 751531 w 4232980"/>
              <a:gd name="connsiteY15" fmla="*/ 5086882 h 5086882"/>
              <a:gd name="connsiteX16" fmla="*/ 738959 w 4232980"/>
              <a:gd name="connsiteY16" fmla="*/ 5086882 h 5086882"/>
              <a:gd name="connsiteX17" fmla="*/ 740789 w 4232980"/>
              <a:gd name="connsiteY17" fmla="*/ 5059618 h 5086882"/>
              <a:gd name="connsiteX18" fmla="*/ 670731 w 4232980"/>
              <a:gd name="connsiteY18" fmla="*/ 4761875 h 5086882"/>
              <a:gd name="connsiteX19" fmla="*/ 94761 w 4232980"/>
              <a:gd name="connsiteY19" fmla="*/ 4323236 h 5086882"/>
              <a:gd name="connsiteX20" fmla="*/ 0 w 4232980"/>
              <a:gd name="connsiteY20" fmla="*/ 4316876 h 5086882"/>
              <a:gd name="connsiteX21" fmla="*/ 0 w 4232980"/>
              <a:gd name="connsiteY21" fmla="*/ 4314516 h 5086882"/>
              <a:gd name="connsiteX22" fmla="*/ 0 w 4232980"/>
              <a:gd name="connsiteY22" fmla="*/ 4247829 h 5086882"/>
              <a:gd name="connsiteX23" fmla="*/ 105932 w 4232980"/>
              <a:gd name="connsiteY23" fmla="*/ 4254943 h 5086882"/>
              <a:gd name="connsiteX24" fmla="*/ 733650 w 4232980"/>
              <a:gd name="connsiteY24" fmla="*/ 4732960 h 5086882"/>
              <a:gd name="connsiteX25" fmla="*/ 809997 w 4232980"/>
              <a:gd name="connsiteY25" fmla="*/ 5057456 h 5086882"/>
              <a:gd name="connsiteX26" fmla="*/ 809446 w 4232980"/>
              <a:gd name="connsiteY26" fmla="*/ 5086882 h 5086882"/>
              <a:gd name="connsiteX27" fmla="*/ 790697 w 4232980"/>
              <a:gd name="connsiteY27" fmla="*/ 5086882 h 5086882"/>
              <a:gd name="connsiteX28" fmla="*/ 787668 w 4232980"/>
              <a:gd name="connsiteY28" fmla="*/ 5086882 h 5086882"/>
              <a:gd name="connsiteX29" fmla="*/ 776366 w 4232980"/>
              <a:gd name="connsiteY29" fmla="*/ 5086882 h 5086882"/>
              <a:gd name="connsiteX30" fmla="*/ 776898 w 4232980"/>
              <a:gd name="connsiteY30" fmla="*/ 5058474 h 5086882"/>
              <a:gd name="connsiteX31" fmla="*/ 703567 w 4232980"/>
              <a:gd name="connsiteY31" fmla="*/ 4746785 h 5086882"/>
              <a:gd name="connsiteX32" fmla="*/ 100589 w 4232980"/>
              <a:gd name="connsiteY32" fmla="*/ 4287599 h 5086882"/>
              <a:gd name="connsiteX33" fmla="*/ 0 w 4232980"/>
              <a:gd name="connsiteY33" fmla="*/ 4280846 h 5086882"/>
              <a:gd name="connsiteX34" fmla="*/ 0 w 4232980"/>
              <a:gd name="connsiteY34" fmla="*/ 4280590 h 5086882"/>
              <a:gd name="connsiteX35" fmla="*/ 0 w 4232980"/>
              <a:gd name="connsiteY35" fmla="*/ 4277561 h 5086882"/>
              <a:gd name="connsiteX36" fmla="*/ 0 w 4232980"/>
              <a:gd name="connsiteY36" fmla="*/ 4211774 h 5086882"/>
              <a:gd name="connsiteX37" fmla="*/ 111778 w 4232980"/>
              <a:gd name="connsiteY37" fmla="*/ 4219277 h 5086882"/>
              <a:gd name="connsiteX38" fmla="*/ 766486 w 4232980"/>
              <a:gd name="connsiteY38" fmla="*/ 4717869 h 5086882"/>
              <a:gd name="connsiteX39" fmla="*/ 846115 w 4232980"/>
              <a:gd name="connsiteY39" fmla="*/ 5056308 h 5086882"/>
              <a:gd name="connsiteX40" fmla="*/ 845543 w 4232980"/>
              <a:gd name="connsiteY40" fmla="*/ 5086882 h 5086882"/>
              <a:gd name="connsiteX41" fmla="*/ 826834 w 4232980"/>
              <a:gd name="connsiteY41" fmla="*/ 5086882 h 5086882"/>
              <a:gd name="connsiteX42" fmla="*/ 823805 w 4232980"/>
              <a:gd name="connsiteY42" fmla="*/ 5086882 h 5086882"/>
              <a:gd name="connsiteX43" fmla="*/ 812476 w 4232980"/>
              <a:gd name="connsiteY43" fmla="*/ 5086882 h 5086882"/>
              <a:gd name="connsiteX44" fmla="*/ 813028 w 4232980"/>
              <a:gd name="connsiteY44" fmla="*/ 5057351 h 5086882"/>
              <a:gd name="connsiteX45" fmla="*/ 736402 w 4232980"/>
              <a:gd name="connsiteY45" fmla="*/ 4731695 h 5086882"/>
              <a:gd name="connsiteX46" fmla="*/ 106435 w 4232980"/>
              <a:gd name="connsiteY46" fmla="*/ 4251933 h 5086882"/>
              <a:gd name="connsiteX47" fmla="*/ 0 w 4232980"/>
              <a:gd name="connsiteY47" fmla="*/ 4244790 h 5086882"/>
              <a:gd name="connsiteX48" fmla="*/ 0 w 4232980"/>
              <a:gd name="connsiteY48" fmla="*/ 4244454 h 5086882"/>
              <a:gd name="connsiteX49" fmla="*/ 0 w 4232980"/>
              <a:gd name="connsiteY49" fmla="*/ 4241424 h 5086882"/>
              <a:gd name="connsiteX50" fmla="*/ 0 w 4232980"/>
              <a:gd name="connsiteY50" fmla="*/ 4172893 h 5086882"/>
              <a:gd name="connsiteX51" fmla="*/ 30160 w 4232980"/>
              <a:gd name="connsiteY51" fmla="*/ 4173456 h 5086882"/>
              <a:gd name="connsiteX52" fmla="*/ 799320 w 4232980"/>
              <a:gd name="connsiteY52" fmla="*/ 4702780 h 5086882"/>
              <a:gd name="connsiteX53" fmla="*/ 882235 w 4232980"/>
              <a:gd name="connsiteY53" fmla="*/ 5055190 h 5086882"/>
              <a:gd name="connsiteX54" fmla="*/ 881641 w 4232980"/>
              <a:gd name="connsiteY54" fmla="*/ 5086882 h 5086882"/>
              <a:gd name="connsiteX55" fmla="*/ 862971 w 4232980"/>
              <a:gd name="connsiteY55" fmla="*/ 5086882 h 5086882"/>
              <a:gd name="connsiteX56" fmla="*/ 859942 w 4232980"/>
              <a:gd name="connsiteY56" fmla="*/ 5086882 h 5086882"/>
              <a:gd name="connsiteX57" fmla="*/ 848562 w 4232980"/>
              <a:gd name="connsiteY57" fmla="*/ 5086882 h 5086882"/>
              <a:gd name="connsiteX58" fmla="*/ 849137 w 4232980"/>
              <a:gd name="connsiteY58" fmla="*/ 5056207 h 5086882"/>
              <a:gd name="connsiteX59" fmla="*/ 769238 w 4232980"/>
              <a:gd name="connsiteY59" fmla="*/ 4716605 h 5086882"/>
              <a:gd name="connsiteX60" fmla="*/ 112262 w 4232980"/>
              <a:gd name="connsiteY60" fmla="*/ 4216297 h 5086882"/>
              <a:gd name="connsiteX61" fmla="*/ 0 w 4232980"/>
              <a:gd name="connsiteY61" fmla="*/ 4208760 h 5086882"/>
              <a:gd name="connsiteX62" fmla="*/ 0 w 4232980"/>
              <a:gd name="connsiteY62" fmla="*/ 4208316 h 5086882"/>
              <a:gd name="connsiteX63" fmla="*/ 0 w 4232980"/>
              <a:gd name="connsiteY63" fmla="*/ 4205287 h 5086882"/>
              <a:gd name="connsiteX64" fmla="*/ 0 w 4232980"/>
              <a:gd name="connsiteY64" fmla="*/ 4136807 h 5086882"/>
              <a:gd name="connsiteX65" fmla="*/ 32522 w 4232980"/>
              <a:gd name="connsiteY65" fmla="*/ 4137416 h 5086882"/>
              <a:gd name="connsiteX66" fmla="*/ 832156 w 4232980"/>
              <a:gd name="connsiteY66" fmla="*/ 4687690 h 5086882"/>
              <a:gd name="connsiteX67" fmla="*/ 918353 w 4232980"/>
              <a:gd name="connsiteY67" fmla="*/ 5054042 h 5086882"/>
              <a:gd name="connsiteX68" fmla="*/ 917739 w 4232980"/>
              <a:gd name="connsiteY68" fmla="*/ 5086882 h 5086882"/>
              <a:gd name="connsiteX69" fmla="*/ 899107 w 4232980"/>
              <a:gd name="connsiteY69" fmla="*/ 5086882 h 5086882"/>
              <a:gd name="connsiteX70" fmla="*/ 896079 w 4232980"/>
              <a:gd name="connsiteY70" fmla="*/ 5086882 h 5086882"/>
              <a:gd name="connsiteX71" fmla="*/ 884671 w 4232980"/>
              <a:gd name="connsiteY71" fmla="*/ 5086882 h 5086882"/>
              <a:gd name="connsiteX72" fmla="*/ 885266 w 4232980"/>
              <a:gd name="connsiteY72" fmla="*/ 5055085 h 5086882"/>
              <a:gd name="connsiteX73" fmla="*/ 802072 w 4232980"/>
              <a:gd name="connsiteY73" fmla="*/ 4701515 h 5086882"/>
              <a:gd name="connsiteX74" fmla="*/ 30353 w 4232980"/>
              <a:gd name="connsiteY74" fmla="*/ 4170441 h 5086882"/>
              <a:gd name="connsiteX75" fmla="*/ 0 w 4232980"/>
              <a:gd name="connsiteY75" fmla="*/ 4169873 h 5086882"/>
              <a:gd name="connsiteX76" fmla="*/ 0 w 4232980"/>
              <a:gd name="connsiteY76" fmla="*/ 4169151 h 5086882"/>
              <a:gd name="connsiteX77" fmla="*/ 0 w 4232980"/>
              <a:gd name="connsiteY77" fmla="*/ 4100697 h 5086882"/>
              <a:gd name="connsiteX78" fmla="*/ 34906 w 4232980"/>
              <a:gd name="connsiteY78" fmla="*/ 4101349 h 5086882"/>
              <a:gd name="connsiteX79" fmla="*/ 864991 w 4232980"/>
              <a:gd name="connsiteY79" fmla="*/ 4672599 h 5086882"/>
              <a:gd name="connsiteX80" fmla="*/ 954474 w 4232980"/>
              <a:gd name="connsiteY80" fmla="*/ 5052923 h 5086882"/>
              <a:gd name="connsiteX81" fmla="*/ 953838 w 4232980"/>
              <a:gd name="connsiteY81" fmla="*/ 5086882 h 5086882"/>
              <a:gd name="connsiteX82" fmla="*/ 935244 w 4232980"/>
              <a:gd name="connsiteY82" fmla="*/ 5086882 h 5086882"/>
              <a:gd name="connsiteX83" fmla="*/ 932216 w 4232980"/>
              <a:gd name="connsiteY83" fmla="*/ 5086882 h 5086882"/>
              <a:gd name="connsiteX84" fmla="*/ 920758 w 4232980"/>
              <a:gd name="connsiteY84" fmla="*/ 5086882 h 5086882"/>
              <a:gd name="connsiteX85" fmla="*/ 921375 w 4232980"/>
              <a:gd name="connsiteY85" fmla="*/ 5053941 h 5086882"/>
              <a:gd name="connsiteX86" fmla="*/ 834908 w 4232980"/>
              <a:gd name="connsiteY86" fmla="*/ 4686426 h 5086882"/>
              <a:gd name="connsiteX87" fmla="*/ 32715 w 4232980"/>
              <a:gd name="connsiteY87" fmla="*/ 4134401 h 5086882"/>
              <a:gd name="connsiteX88" fmla="*/ 0 w 4232980"/>
              <a:gd name="connsiteY88" fmla="*/ 4133788 h 5086882"/>
              <a:gd name="connsiteX89" fmla="*/ 0 w 4232980"/>
              <a:gd name="connsiteY89" fmla="*/ 4133015 h 5086882"/>
              <a:gd name="connsiteX90" fmla="*/ 0 w 4232980"/>
              <a:gd name="connsiteY90" fmla="*/ 4064611 h 5086882"/>
              <a:gd name="connsiteX91" fmla="*/ 37267 w 4232980"/>
              <a:gd name="connsiteY91" fmla="*/ 4065308 h 5086882"/>
              <a:gd name="connsiteX92" fmla="*/ 897827 w 4232980"/>
              <a:gd name="connsiteY92" fmla="*/ 4657509 h 5086882"/>
              <a:gd name="connsiteX93" fmla="*/ 990592 w 4232980"/>
              <a:gd name="connsiteY93" fmla="*/ 5051774 h 5086882"/>
              <a:gd name="connsiteX94" fmla="*/ 989935 w 4232980"/>
              <a:gd name="connsiteY94" fmla="*/ 5086882 h 5086882"/>
              <a:gd name="connsiteX95" fmla="*/ 971382 w 4232980"/>
              <a:gd name="connsiteY95" fmla="*/ 5086882 h 5086882"/>
              <a:gd name="connsiteX96" fmla="*/ 968353 w 4232980"/>
              <a:gd name="connsiteY96" fmla="*/ 5086882 h 5086882"/>
              <a:gd name="connsiteX97" fmla="*/ 956868 w 4232980"/>
              <a:gd name="connsiteY97" fmla="*/ 5086882 h 5086882"/>
              <a:gd name="connsiteX98" fmla="*/ 957505 w 4232980"/>
              <a:gd name="connsiteY98" fmla="*/ 5052818 h 5086882"/>
              <a:gd name="connsiteX99" fmla="*/ 867743 w 4232980"/>
              <a:gd name="connsiteY99" fmla="*/ 4671334 h 5086882"/>
              <a:gd name="connsiteX100" fmla="*/ 35099 w 4232980"/>
              <a:gd name="connsiteY100" fmla="*/ 4098334 h 5086882"/>
              <a:gd name="connsiteX101" fmla="*/ 0 w 4232980"/>
              <a:gd name="connsiteY101" fmla="*/ 4097678 h 5086882"/>
              <a:gd name="connsiteX102" fmla="*/ 0 w 4232980"/>
              <a:gd name="connsiteY102" fmla="*/ 4096877 h 5086882"/>
              <a:gd name="connsiteX103" fmla="*/ 0 w 4232980"/>
              <a:gd name="connsiteY103" fmla="*/ 4028526 h 5086882"/>
              <a:gd name="connsiteX104" fmla="*/ 39629 w 4232980"/>
              <a:gd name="connsiteY104" fmla="*/ 4029268 h 5086882"/>
              <a:gd name="connsiteX105" fmla="*/ 930661 w 4232980"/>
              <a:gd name="connsiteY105" fmla="*/ 4642419 h 5086882"/>
              <a:gd name="connsiteX106" fmla="*/ 1026700 w 4232980"/>
              <a:gd name="connsiteY106" fmla="*/ 5050630 h 5086882"/>
              <a:gd name="connsiteX107" fmla="*/ 1026021 w 4232980"/>
              <a:gd name="connsiteY107" fmla="*/ 5086882 h 5086882"/>
              <a:gd name="connsiteX108" fmla="*/ 1007519 w 4232980"/>
              <a:gd name="connsiteY108" fmla="*/ 5086882 h 5086882"/>
              <a:gd name="connsiteX109" fmla="*/ 1004490 w 4232980"/>
              <a:gd name="connsiteY109" fmla="*/ 5086882 h 5086882"/>
              <a:gd name="connsiteX110" fmla="*/ 992954 w 4232980"/>
              <a:gd name="connsiteY110" fmla="*/ 5086882 h 5086882"/>
              <a:gd name="connsiteX111" fmla="*/ 993614 w 4232980"/>
              <a:gd name="connsiteY111" fmla="*/ 5051673 h 5086882"/>
              <a:gd name="connsiteX112" fmla="*/ 900579 w 4232980"/>
              <a:gd name="connsiteY112" fmla="*/ 4656244 h 5086882"/>
              <a:gd name="connsiteX113" fmla="*/ 37460 w 4232980"/>
              <a:gd name="connsiteY113" fmla="*/ 4062293 h 5086882"/>
              <a:gd name="connsiteX114" fmla="*/ 0 w 4232980"/>
              <a:gd name="connsiteY114" fmla="*/ 4061591 h 5086882"/>
              <a:gd name="connsiteX115" fmla="*/ 0 w 4232980"/>
              <a:gd name="connsiteY115" fmla="*/ 4060740 h 5086882"/>
              <a:gd name="connsiteX116" fmla="*/ 0 w 4232980"/>
              <a:gd name="connsiteY116" fmla="*/ 3992415 h 5086882"/>
              <a:gd name="connsiteX117" fmla="*/ 42012 w 4232980"/>
              <a:gd name="connsiteY117" fmla="*/ 3993201 h 5086882"/>
              <a:gd name="connsiteX118" fmla="*/ 963497 w 4232980"/>
              <a:gd name="connsiteY118" fmla="*/ 4627329 h 5086882"/>
              <a:gd name="connsiteX119" fmla="*/ 1062830 w 4232980"/>
              <a:gd name="connsiteY119" fmla="*/ 5049508 h 5086882"/>
              <a:gd name="connsiteX120" fmla="*/ 1062130 w 4232980"/>
              <a:gd name="connsiteY120" fmla="*/ 5086882 h 5086882"/>
              <a:gd name="connsiteX121" fmla="*/ 1043656 w 4232980"/>
              <a:gd name="connsiteY121" fmla="*/ 5086882 h 5086882"/>
              <a:gd name="connsiteX122" fmla="*/ 1040628 w 4232980"/>
              <a:gd name="connsiteY122" fmla="*/ 5086882 h 5086882"/>
              <a:gd name="connsiteX123" fmla="*/ 1029063 w 4232980"/>
              <a:gd name="connsiteY123" fmla="*/ 5086882 h 5086882"/>
              <a:gd name="connsiteX124" fmla="*/ 1029743 w 4232980"/>
              <a:gd name="connsiteY124" fmla="*/ 5050551 h 5086882"/>
              <a:gd name="connsiteX125" fmla="*/ 933413 w 4232980"/>
              <a:gd name="connsiteY125" fmla="*/ 4641154 h 5086882"/>
              <a:gd name="connsiteX126" fmla="*/ 39844 w 4232980"/>
              <a:gd name="connsiteY126" fmla="*/ 4026227 h 5086882"/>
              <a:gd name="connsiteX127" fmla="*/ 0 w 4232980"/>
              <a:gd name="connsiteY127" fmla="*/ 4025482 h 5086882"/>
              <a:gd name="connsiteX128" fmla="*/ 0 w 4232980"/>
              <a:gd name="connsiteY128" fmla="*/ 4024604 h 5086882"/>
              <a:gd name="connsiteX129" fmla="*/ 0 w 4232980"/>
              <a:gd name="connsiteY129" fmla="*/ 3956329 h 5086882"/>
              <a:gd name="connsiteX130" fmla="*/ 44375 w 4232980"/>
              <a:gd name="connsiteY130" fmla="*/ 3957161 h 5086882"/>
              <a:gd name="connsiteX131" fmla="*/ 996332 w 4232980"/>
              <a:gd name="connsiteY131" fmla="*/ 4612239 h 5086882"/>
              <a:gd name="connsiteX132" fmla="*/ 1098939 w 4232980"/>
              <a:gd name="connsiteY132" fmla="*/ 5048363 h 5086882"/>
              <a:gd name="connsiteX133" fmla="*/ 1098217 w 4232980"/>
              <a:gd name="connsiteY133" fmla="*/ 5086882 h 5086882"/>
              <a:gd name="connsiteX134" fmla="*/ 1079793 w 4232980"/>
              <a:gd name="connsiteY134" fmla="*/ 5086882 h 5086882"/>
              <a:gd name="connsiteX135" fmla="*/ 1076765 w 4232980"/>
              <a:gd name="connsiteY135" fmla="*/ 5086882 h 5086882"/>
              <a:gd name="connsiteX136" fmla="*/ 1065150 w 4232980"/>
              <a:gd name="connsiteY136" fmla="*/ 5086882 h 5086882"/>
              <a:gd name="connsiteX137" fmla="*/ 1065852 w 4232980"/>
              <a:gd name="connsiteY137" fmla="*/ 5049407 h 5086882"/>
              <a:gd name="connsiteX138" fmla="*/ 966249 w 4232980"/>
              <a:gd name="connsiteY138" fmla="*/ 4626064 h 5086882"/>
              <a:gd name="connsiteX139" fmla="*/ 42205 w 4232980"/>
              <a:gd name="connsiteY139" fmla="*/ 3990186 h 5086882"/>
              <a:gd name="connsiteX140" fmla="*/ 0 w 4232980"/>
              <a:gd name="connsiteY140" fmla="*/ 3989396 h 5086882"/>
              <a:gd name="connsiteX141" fmla="*/ 0 w 4232980"/>
              <a:gd name="connsiteY141" fmla="*/ 3988468 h 5086882"/>
              <a:gd name="connsiteX142" fmla="*/ 0 w 4232980"/>
              <a:gd name="connsiteY142" fmla="*/ 3920219 h 5086882"/>
              <a:gd name="connsiteX143" fmla="*/ 46758 w 4232980"/>
              <a:gd name="connsiteY143" fmla="*/ 3921094 h 5086882"/>
              <a:gd name="connsiteX144" fmla="*/ 1029168 w 4232980"/>
              <a:gd name="connsiteY144" fmla="*/ 4597149 h 5086882"/>
              <a:gd name="connsiteX145" fmla="*/ 1135069 w 4232980"/>
              <a:gd name="connsiteY145" fmla="*/ 5047241 h 5086882"/>
              <a:gd name="connsiteX146" fmla="*/ 1134327 w 4232980"/>
              <a:gd name="connsiteY146" fmla="*/ 5086882 h 5086882"/>
              <a:gd name="connsiteX147" fmla="*/ 1115931 w 4232980"/>
              <a:gd name="connsiteY147" fmla="*/ 5086882 h 5086882"/>
              <a:gd name="connsiteX148" fmla="*/ 1112902 w 4232980"/>
              <a:gd name="connsiteY148" fmla="*/ 5086882 h 5086882"/>
              <a:gd name="connsiteX149" fmla="*/ 1101260 w 4232980"/>
              <a:gd name="connsiteY149" fmla="*/ 5086882 h 5086882"/>
              <a:gd name="connsiteX150" fmla="*/ 1101982 w 4232980"/>
              <a:gd name="connsiteY150" fmla="*/ 5048285 h 5086882"/>
              <a:gd name="connsiteX151" fmla="*/ 999084 w 4232980"/>
              <a:gd name="connsiteY151" fmla="*/ 4610974 h 5086882"/>
              <a:gd name="connsiteX152" fmla="*/ 44589 w 4232980"/>
              <a:gd name="connsiteY152" fmla="*/ 3954120 h 5086882"/>
              <a:gd name="connsiteX153" fmla="*/ 0 w 4232980"/>
              <a:gd name="connsiteY153" fmla="*/ 3953286 h 5086882"/>
              <a:gd name="connsiteX154" fmla="*/ 0 w 4232980"/>
              <a:gd name="connsiteY154" fmla="*/ 3952330 h 5086882"/>
              <a:gd name="connsiteX155" fmla="*/ 0 w 4232980"/>
              <a:gd name="connsiteY155" fmla="*/ 3883348 h 5086882"/>
              <a:gd name="connsiteX156" fmla="*/ 41323 w 4232980"/>
              <a:gd name="connsiteY156" fmla="*/ 3883813 h 5086882"/>
              <a:gd name="connsiteX157" fmla="*/ 387445 w 4232980"/>
              <a:gd name="connsiteY157" fmla="*/ 3957052 h 5086882"/>
              <a:gd name="connsiteX158" fmla="*/ 1062002 w 4232980"/>
              <a:gd name="connsiteY158" fmla="*/ 4582059 h 5086882"/>
              <a:gd name="connsiteX159" fmla="*/ 1171548 w 4232980"/>
              <a:gd name="connsiteY159" fmla="*/ 5038025 h 5086882"/>
              <a:gd name="connsiteX160" fmla="*/ 1170998 w 4232980"/>
              <a:gd name="connsiteY160" fmla="*/ 5086882 h 5086882"/>
              <a:gd name="connsiteX161" fmla="*/ 1152068 w 4232980"/>
              <a:gd name="connsiteY161" fmla="*/ 5086882 h 5086882"/>
              <a:gd name="connsiteX162" fmla="*/ 1149039 w 4232980"/>
              <a:gd name="connsiteY162" fmla="*/ 5086882 h 5086882"/>
              <a:gd name="connsiteX163" fmla="*/ 1137347 w 4232980"/>
              <a:gd name="connsiteY163" fmla="*/ 5086882 h 5086882"/>
              <a:gd name="connsiteX164" fmla="*/ 1138091 w 4232980"/>
              <a:gd name="connsiteY164" fmla="*/ 5047140 h 5086882"/>
              <a:gd name="connsiteX165" fmla="*/ 1031920 w 4232980"/>
              <a:gd name="connsiteY165" fmla="*/ 4595884 h 5086882"/>
              <a:gd name="connsiteX166" fmla="*/ 46951 w 4232980"/>
              <a:gd name="connsiteY166" fmla="*/ 3918079 h 5086882"/>
              <a:gd name="connsiteX167" fmla="*/ 0 w 4232980"/>
              <a:gd name="connsiteY167" fmla="*/ 3917200 h 5086882"/>
              <a:gd name="connsiteX168" fmla="*/ 0 w 4232980"/>
              <a:gd name="connsiteY168" fmla="*/ 3916193 h 5086882"/>
              <a:gd name="connsiteX169" fmla="*/ 165481 w 4232980"/>
              <a:gd name="connsiteY169" fmla="*/ 3420915 h 5086882"/>
              <a:gd name="connsiteX170" fmla="*/ 1500486 w 4232980"/>
              <a:gd name="connsiteY170" fmla="*/ 3420915 h 5086882"/>
              <a:gd name="connsiteX171" fmla="*/ 1665967 w 4232980"/>
              <a:gd name="connsiteY171" fmla="*/ 3586396 h 5086882"/>
              <a:gd name="connsiteX172" fmla="*/ 1665967 w 4232980"/>
              <a:gd name="connsiteY172" fmla="*/ 4921401 h 5086882"/>
              <a:gd name="connsiteX173" fmla="*/ 1652963 w 4232980"/>
              <a:gd name="connsiteY173" fmla="*/ 4985814 h 5086882"/>
              <a:gd name="connsiteX174" fmla="*/ 1652746 w 4232980"/>
              <a:gd name="connsiteY174" fmla="*/ 4986136 h 5086882"/>
              <a:gd name="connsiteX175" fmla="*/ 1652732 w 4232980"/>
              <a:gd name="connsiteY175" fmla="*/ 4986204 h 5086882"/>
              <a:gd name="connsiteX176" fmla="*/ 1500844 w 4232980"/>
              <a:gd name="connsiteY176" fmla="*/ 5086882 h 5086882"/>
              <a:gd name="connsiteX177" fmla="*/ 1500486 w 4232980"/>
              <a:gd name="connsiteY177" fmla="*/ 5086882 h 5086882"/>
              <a:gd name="connsiteX178" fmla="*/ 1188204 w 4232980"/>
              <a:gd name="connsiteY178" fmla="*/ 5086882 h 5086882"/>
              <a:gd name="connsiteX179" fmla="*/ 1185181 w 4232980"/>
              <a:gd name="connsiteY179" fmla="*/ 5086882 h 5086882"/>
              <a:gd name="connsiteX180" fmla="*/ 1173798 w 4232980"/>
              <a:gd name="connsiteY180" fmla="*/ 5086882 h 5086882"/>
              <a:gd name="connsiteX181" fmla="*/ 1174533 w 4232980"/>
              <a:gd name="connsiteY181" fmla="*/ 5046353 h 5086882"/>
              <a:gd name="connsiteX182" fmla="*/ 1064754 w 4232980"/>
              <a:gd name="connsiteY182" fmla="*/ 4580794 h 5086882"/>
              <a:gd name="connsiteX183" fmla="*/ 49662 w 4232980"/>
              <a:gd name="connsiteY183" fmla="*/ 3881633 h 5086882"/>
              <a:gd name="connsiteX184" fmla="*/ 0 w 4232980"/>
              <a:gd name="connsiteY184" fmla="*/ 3880732 h 5086882"/>
              <a:gd name="connsiteX185" fmla="*/ 0 w 4232980"/>
              <a:gd name="connsiteY185" fmla="*/ 3880055 h 5086882"/>
              <a:gd name="connsiteX186" fmla="*/ 0 w 4232980"/>
              <a:gd name="connsiteY186" fmla="*/ 3586819 h 5086882"/>
              <a:gd name="connsiteX187" fmla="*/ 0 w 4232980"/>
              <a:gd name="connsiteY187" fmla="*/ 3586396 h 5086882"/>
              <a:gd name="connsiteX188" fmla="*/ 165481 w 4232980"/>
              <a:gd name="connsiteY188" fmla="*/ 3420915 h 5086882"/>
              <a:gd name="connsiteX189" fmla="*/ 1858820 w 4232980"/>
              <a:gd name="connsiteY189" fmla="*/ 3420914 h 5086882"/>
              <a:gd name="connsiteX190" fmla="*/ 2396443 w 4232980"/>
              <a:gd name="connsiteY190" fmla="*/ 3420914 h 5086882"/>
              <a:gd name="connsiteX191" fmla="*/ 2536931 w 4232980"/>
              <a:gd name="connsiteY191" fmla="*/ 3561402 h 5086882"/>
              <a:gd name="connsiteX192" fmla="*/ 2536931 w 4232980"/>
              <a:gd name="connsiteY192" fmla="*/ 4099025 h 5086882"/>
              <a:gd name="connsiteX193" fmla="*/ 2396443 w 4232980"/>
              <a:gd name="connsiteY193" fmla="*/ 4239513 h 5086882"/>
              <a:gd name="connsiteX194" fmla="*/ 1858820 w 4232980"/>
              <a:gd name="connsiteY194" fmla="*/ 4239513 h 5086882"/>
              <a:gd name="connsiteX195" fmla="*/ 1718332 w 4232980"/>
              <a:gd name="connsiteY195" fmla="*/ 4099025 h 5086882"/>
              <a:gd name="connsiteX196" fmla="*/ 1718332 w 4232980"/>
              <a:gd name="connsiteY196" fmla="*/ 3561402 h 5086882"/>
              <a:gd name="connsiteX197" fmla="*/ 1858820 w 4232980"/>
              <a:gd name="connsiteY197" fmla="*/ 3420914 h 5086882"/>
              <a:gd name="connsiteX198" fmla="*/ 3578802 w 4232980"/>
              <a:gd name="connsiteY198" fmla="*/ 1410103 h 5086882"/>
              <a:gd name="connsiteX199" fmla="*/ 3694248 w 4232980"/>
              <a:gd name="connsiteY199" fmla="*/ 1410103 h 5086882"/>
              <a:gd name="connsiteX200" fmla="*/ 3695638 w 4232980"/>
              <a:gd name="connsiteY200" fmla="*/ 1410702 h 5086882"/>
              <a:gd name="connsiteX201" fmla="*/ 4078413 w 4232980"/>
              <a:gd name="connsiteY201" fmla="*/ 1501369 h 5086882"/>
              <a:gd name="connsiteX202" fmla="*/ 4232980 w 4232980"/>
              <a:gd name="connsiteY202" fmla="*/ 1509200 h 5086882"/>
              <a:gd name="connsiteX203" fmla="*/ 4232980 w 4232980"/>
              <a:gd name="connsiteY203" fmla="*/ 1554928 h 5086882"/>
              <a:gd name="connsiteX204" fmla="*/ 4073749 w 4232980"/>
              <a:gd name="connsiteY204" fmla="*/ 1546860 h 5086882"/>
              <a:gd name="connsiteX205" fmla="*/ 3679417 w 4232980"/>
              <a:gd name="connsiteY205" fmla="*/ 1453452 h 5086882"/>
              <a:gd name="connsiteX206" fmla="*/ 3709146 w 4232980"/>
              <a:gd name="connsiteY206" fmla="*/ 1362239 h 5086882"/>
              <a:gd name="connsiteX207" fmla="*/ 3713334 w 4232980"/>
              <a:gd name="connsiteY207" fmla="*/ 1364043 h 5086882"/>
              <a:gd name="connsiteX208" fmla="*/ 4083501 w 4232980"/>
              <a:gd name="connsiteY208" fmla="*/ 1451716 h 5086882"/>
              <a:gd name="connsiteX209" fmla="*/ 4232980 w 4232980"/>
              <a:gd name="connsiteY209" fmla="*/ 1459288 h 5086882"/>
              <a:gd name="connsiteX210" fmla="*/ 4232980 w 4232980"/>
              <a:gd name="connsiteY210" fmla="*/ 1505017 h 5086882"/>
              <a:gd name="connsiteX211" fmla="*/ 4078836 w 4232980"/>
              <a:gd name="connsiteY211" fmla="*/ 1497208 h 5086882"/>
              <a:gd name="connsiteX212" fmla="*/ 3820129 w 4232980"/>
              <a:gd name="connsiteY212" fmla="*/ 1447646 h 5086882"/>
              <a:gd name="connsiteX213" fmla="*/ 3707078 w 4232980"/>
              <a:gd name="connsiteY213" fmla="*/ 1410103 h 5086882"/>
              <a:gd name="connsiteX214" fmla="*/ 3709146 w 4232980"/>
              <a:gd name="connsiteY214" fmla="*/ 1410103 h 5086882"/>
              <a:gd name="connsiteX215" fmla="*/ 3709146 w 4232980"/>
              <a:gd name="connsiteY215" fmla="*/ 1307929 h 5086882"/>
              <a:gd name="connsiteX216" fmla="*/ 3731069 w 4232980"/>
              <a:gd name="connsiteY216" fmla="*/ 1317374 h 5086882"/>
              <a:gd name="connsiteX217" fmla="*/ 3965630 w 4232980"/>
              <a:gd name="connsiteY217" fmla="*/ 1384029 h 5086882"/>
              <a:gd name="connsiteX218" fmla="*/ 4031040 w 4232980"/>
              <a:gd name="connsiteY218" fmla="*/ 1393621 h 5086882"/>
              <a:gd name="connsiteX219" fmla="*/ 4075862 w 4232980"/>
              <a:gd name="connsiteY219" fmla="*/ 1412924 h 5086882"/>
              <a:gd name="connsiteX220" fmla="*/ 4177896 w 4232980"/>
              <a:gd name="connsiteY220" fmla="*/ 1425872 h 5086882"/>
              <a:gd name="connsiteX221" fmla="*/ 4232980 w 4232980"/>
              <a:gd name="connsiteY221" fmla="*/ 1419989 h 5086882"/>
              <a:gd name="connsiteX222" fmla="*/ 4232980 w 4232980"/>
              <a:gd name="connsiteY222" fmla="*/ 1455105 h 5086882"/>
              <a:gd name="connsiteX223" fmla="*/ 4083940 w 4232980"/>
              <a:gd name="connsiteY223" fmla="*/ 1447553 h 5086882"/>
              <a:gd name="connsiteX224" fmla="*/ 3714847 w 4232980"/>
              <a:gd name="connsiteY224" fmla="*/ 1360123 h 5086882"/>
              <a:gd name="connsiteX225" fmla="*/ 3709146 w 4232980"/>
              <a:gd name="connsiteY225" fmla="*/ 1357667 h 5086882"/>
              <a:gd name="connsiteX226" fmla="*/ 3709146 w 4232980"/>
              <a:gd name="connsiteY226" fmla="*/ 1253647 h 5086882"/>
              <a:gd name="connsiteX227" fmla="*/ 3748765 w 4232980"/>
              <a:gd name="connsiteY227" fmla="*/ 1270715 h 5086882"/>
              <a:gd name="connsiteX228" fmla="*/ 3859923 w 4232980"/>
              <a:gd name="connsiteY228" fmla="*/ 1307627 h 5086882"/>
              <a:gd name="connsiteX229" fmla="*/ 3922484 w 4232980"/>
              <a:gd name="connsiteY229" fmla="*/ 1322509 h 5086882"/>
              <a:gd name="connsiteX230" fmla="*/ 3985967 w 4232980"/>
              <a:gd name="connsiteY230" fmla="*/ 1374210 h 5086882"/>
              <a:gd name="connsiteX231" fmla="*/ 4016173 w 4232980"/>
              <a:gd name="connsiteY231" fmla="*/ 1387218 h 5086882"/>
              <a:gd name="connsiteX232" fmla="*/ 3966414 w 4232980"/>
              <a:gd name="connsiteY232" fmla="*/ 1379922 h 5086882"/>
              <a:gd name="connsiteX233" fmla="*/ 3732543 w 4232980"/>
              <a:gd name="connsiteY233" fmla="*/ 1313466 h 5086882"/>
              <a:gd name="connsiteX234" fmla="*/ 3709146 w 4232980"/>
              <a:gd name="connsiteY234" fmla="*/ 1303386 h 5086882"/>
              <a:gd name="connsiteX235" fmla="*/ 3205944 w 4232980"/>
              <a:gd name="connsiteY235" fmla="*/ 1238305 h 5086882"/>
              <a:gd name="connsiteX236" fmla="*/ 3299404 w 4232980"/>
              <a:gd name="connsiteY236" fmla="*/ 1310888 h 5086882"/>
              <a:gd name="connsiteX237" fmla="*/ 4068222 w 4232980"/>
              <a:gd name="connsiteY237" fmla="*/ 1600676 h 5086882"/>
              <a:gd name="connsiteX238" fmla="*/ 4232980 w 4232980"/>
              <a:gd name="connsiteY238" fmla="*/ 1609023 h 5086882"/>
              <a:gd name="connsiteX239" fmla="*/ 4232980 w 4232980"/>
              <a:gd name="connsiteY239" fmla="*/ 1654750 h 5086882"/>
              <a:gd name="connsiteX240" fmla="*/ 4068172 w 4232980"/>
              <a:gd name="connsiteY240" fmla="*/ 1646720 h 5086882"/>
              <a:gd name="connsiteX241" fmla="*/ 3279279 w 4232980"/>
              <a:gd name="connsiteY241" fmla="*/ 1353814 h 5086882"/>
              <a:gd name="connsiteX242" fmla="*/ 3205944 w 4232980"/>
              <a:gd name="connsiteY242" fmla="*/ 1297229 h 5086882"/>
              <a:gd name="connsiteX243" fmla="*/ 4208211 w 4232980"/>
              <a:gd name="connsiteY243" fmla="*/ 1208478 h 5086882"/>
              <a:gd name="connsiteX244" fmla="*/ 4225566 w 4232980"/>
              <a:gd name="connsiteY244" fmla="*/ 1209357 h 5086882"/>
              <a:gd name="connsiteX245" fmla="*/ 4220161 w 4232980"/>
              <a:gd name="connsiteY245" fmla="*/ 1209994 h 5086882"/>
              <a:gd name="connsiteX246" fmla="*/ 3709146 w 4232980"/>
              <a:gd name="connsiteY246" fmla="*/ 1199336 h 5086882"/>
              <a:gd name="connsiteX247" fmla="*/ 3766500 w 4232980"/>
              <a:gd name="connsiteY247" fmla="*/ 1224045 h 5086882"/>
              <a:gd name="connsiteX248" fmla="*/ 3872708 w 4232980"/>
              <a:gd name="connsiteY248" fmla="*/ 1259318 h 5086882"/>
              <a:gd name="connsiteX249" fmla="*/ 3911120 w 4232980"/>
              <a:gd name="connsiteY249" fmla="*/ 1313254 h 5086882"/>
              <a:gd name="connsiteX250" fmla="*/ 3915025 w 4232980"/>
              <a:gd name="connsiteY250" fmla="*/ 1316435 h 5086882"/>
              <a:gd name="connsiteX251" fmla="*/ 3861092 w 4232980"/>
              <a:gd name="connsiteY251" fmla="*/ 1303605 h 5086882"/>
              <a:gd name="connsiteX252" fmla="*/ 3750278 w 4232980"/>
              <a:gd name="connsiteY252" fmla="*/ 1266807 h 5086882"/>
              <a:gd name="connsiteX253" fmla="*/ 3709146 w 4232980"/>
              <a:gd name="connsiteY253" fmla="*/ 1249087 h 5086882"/>
              <a:gd name="connsiteX254" fmla="*/ 3205944 w 4232980"/>
              <a:gd name="connsiteY254" fmla="*/ 1172580 h 5086882"/>
              <a:gd name="connsiteX255" fmla="*/ 3224355 w 4232980"/>
              <a:gd name="connsiteY255" fmla="*/ 1189518 h 5086882"/>
              <a:gd name="connsiteX256" fmla="*/ 3438838 w 4232980"/>
              <a:gd name="connsiteY256" fmla="*/ 1342103 h 5086882"/>
              <a:gd name="connsiteX257" fmla="*/ 3469300 w 4232980"/>
              <a:gd name="connsiteY257" fmla="*/ 1358430 h 5086882"/>
              <a:gd name="connsiteX258" fmla="*/ 3469300 w 4232980"/>
              <a:gd name="connsiteY258" fmla="*/ 1410103 h 5086882"/>
              <a:gd name="connsiteX259" fmla="*/ 3568183 w 4232980"/>
              <a:gd name="connsiteY259" fmla="*/ 1410103 h 5086882"/>
              <a:gd name="connsiteX260" fmla="*/ 3677904 w 4232980"/>
              <a:gd name="connsiteY260" fmla="*/ 1457371 h 5086882"/>
              <a:gd name="connsiteX261" fmla="*/ 4073310 w 4232980"/>
              <a:gd name="connsiteY261" fmla="*/ 1551022 h 5086882"/>
              <a:gd name="connsiteX262" fmla="*/ 4232980 w 4232980"/>
              <a:gd name="connsiteY262" fmla="*/ 1559111 h 5086882"/>
              <a:gd name="connsiteX263" fmla="*/ 4232980 w 4232980"/>
              <a:gd name="connsiteY263" fmla="*/ 1604840 h 5086882"/>
              <a:gd name="connsiteX264" fmla="*/ 4068645 w 4232980"/>
              <a:gd name="connsiteY264" fmla="*/ 1596515 h 5086882"/>
              <a:gd name="connsiteX265" fmla="*/ 3301813 w 4232980"/>
              <a:gd name="connsiteY265" fmla="*/ 1307484 h 5086882"/>
              <a:gd name="connsiteX266" fmla="*/ 3205944 w 4232980"/>
              <a:gd name="connsiteY266" fmla="*/ 1233032 h 5086882"/>
              <a:gd name="connsiteX267" fmla="*/ 4091573 w 4232980"/>
              <a:gd name="connsiteY267" fmla="*/ 1150497 h 5086882"/>
              <a:gd name="connsiteX268" fmla="*/ 4114079 w 4232980"/>
              <a:gd name="connsiteY268" fmla="*/ 1153797 h 5086882"/>
              <a:gd name="connsiteX269" fmla="*/ 4232980 w 4232980"/>
              <a:gd name="connsiteY269" fmla="*/ 1159821 h 5086882"/>
              <a:gd name="connsiteX270" fmla="*/ 4232980 w 4232980"/>
              <a:gd name="connsiteY270" fmla="*/ 1205550 h 5086882"/>
              <a:gd name="connsiteX271" fmla="*/ 4169720 w 4232980"/>
              <a:gd name="connsiteY271" fmla="*/ 1202345 h 5086882"/>
              <a:gd name="connsiteX272" fmla="*/ 4132419 w 4232980"/>
              <a:gd name="connsiteY272" fmla="*/ 1186535 h 5086882"/>
              <a:gd name="connsiteX273" fmla="*/ 4097556 w 4232980"/>
              <a:gd name="connsiteY273" fmla="*/ 1158766 h 5086882"/>
              <a:gd name="connsiteX274" fmla="*/ 3709146 w 4232980"/>
              <a:gd name="connsiteY274" fmla="*/ 1145054 h 5086882"/>
              <a:gd name="connsiteX275" fmla="*/ 3784195 w 4232980"/>
              <a:gd name="connsiteY275" fmla="*/ 1177386 h 5086882"/>
              <a:gd name="connsiteX276" fmla="*/ 3840214 w 4232980"/>
              <a:gd name="connsiteY276" fmla="*/ 1195988 h 5086882"/>
              <a:gd name="connsiteX277" fmla="*/ 3854289 w 4232980"/>
              <a:gd name="connsiteY277" fmla="*/ 1233454 h 5086882"/>
              <a:gd name="connsiteX278" fmla="*/ 3868604 w 4232980"/>
              <a:gd name="connsiteY278" fmla="*/ 1253555 h 5086882"/>
              <a:gd name="connsiteX279" fmla="*/ 3767974 w 4232980"/>
              <a:gd name="connsiteY279" fmla="*/ 1220137 h 5086882"/>
              <a:gd name="connsiteX280" fmla="*/ 3709146 w 4232980"/>
              <a:gd name="connsiteY280" fmla="*/ 1194793 h 5086882"/>
              <a:gd name="connsiteX281" fmla="*/ 3205944 w 4232980"/>
              <a:gd name="connsiteY281" fmla="*/ 1104816 h 5086882"/>
              <a:gd name="connsiteX282" fmla="*/ 3256564 w 4232980"/>
              <a:gd name="connsiteY282" fmla="*/ 1151386 h 5086882"/>
              <a:gd name="connsiteX283" fmla="*/ 3464204 w 4232980"/>
              <a:gd name="connsiteY283" fmla="*/ 1299107 h 5086882"/>
              <a:gd name="connsiteX284" fmla="*/ 3469300 w 4232980"/>
              <a:gd name="connsiteY284" fmla="*/ 1301839 h 5086882"/>
              <a:gd name="connsiteX285" fmla="*/ 3469300 w 4232980"/>
              <a:gd name="connsiteY285" fmla="*/ 1353657 h 5086882"/>
              <a:gd name="connsiteX286" fmla="*/ 3440993 w 4232980"/>
              <a:gd name="connsiteY286" fmla="*/ 1338484 h 5086882"/>
              <a:gd name="connsiteX287" fmla="*/ 3227081 w 4232980"/>
              <a:gd name="connsiteY287" fmla="*/ 1186300 h 5086882"/>
              <a:gd name="connsiteX288" fmla="*/ 3205944 w 4232980"/>
              <a:gd name="connsiteY288" fmla="*/ 1166854 h 5086882"/>
              <a:gd name="connsiteX289" fmla="*/ 4061080 w 4232980"/>
              <a:gd name="connsiteY289" fmla="*/ 1095623 h 5086882"/>
              <a:gd name="connsiteX290" fmla="*/ 4119183 w 4232980"/>
              <a:gd name="connsiteY290" fmla="*/ 1104144 h 5086882"/>
              <a:gd name="connsiteX291" fmla="*/ 4232980 w 4232980"/>
              <a:gd name="connsiteY291" fmla="*/ 1109910 h 5086882"/>
              <a:gd name="connsiteX292" fmla="*/ 4232980 w 4232980"/>
              <a:gd name="connsiteY292" fmla="*/ 1155638 h 5086882"/>
              <a:gd name="connsiteX293" fmla="*/ 4114517 w 4232980"/>
              <a:gd name="connsiteY293" fmla="*/ 1149635 h 5086882"/>
              <a:gd name="connsiteX294" fmla="*/ 4088151 w 4232980"/>
              <a:gd name="connsiteY294" fmla="*/ 1145768 h 5086882"/>
              <a:gd name="connsiteX295" fmla="*/ 4071269 w 4232980"/>
              <a:gd name="connsiteY295" fmla="*/ 1122439 h 5086882"/>
              <a:gd name="connsiteX296" fmla="*/ 3709146 w 4232980"/>
              <a:gd name="connsiteY296" fmla="*/ 1090742 h 5086882"/>
              <a:gd name="connsiteX297" fmla="*/ 3801930 w 4232980"/>
              <a:gd name="connsiteY297" fmla="*/ 1130717 h 5086882"/>
              <a:gd name="connsiteX298" fmla="*/ 3818236 w 4232980"/>
              <a:gd name="connsiteY298" fmla="*/ 1136132 h 5086882"/>
              <a:gd name="connsiteX299" fmla="*/ 3818448 w 4232980"/>
              <a:gd name="connsiteY299" fmla="*/ 1138046 h 5086882"/>
              <a:gd name="connsiteX300" fmla="*/ 3838322 w 4232980"/>
              <a:gd name="connsiteY300" fmla="*/ 1190949 h 5086882"/>
              <a:gd name="connsiteX301" fmla="*/ 3785709 w 4232980"/>
              <a:gd name="connsiteY301" fmla="*/ 1173478 h 5086882"/>
              <a:gd name="connsiteX302" fmla="*/ 3709146 w 4232980"/>
              <a:gd name="connsiteY302" fmla="*/ 1140495 h 5086882"/>
              <a:gd name="connsiteX303" fmla="*/ 4050825 w 4232980"/>
              <a:gd name="connsiteY303" fmla="*/ 1043722 h 5086882"/>
              <a:gd name="connsiteX304" fmla="*/ 4124270 w 4232980"/>
              <a:gd name="connsiteY304" fmla="*/ 1054491 h 5086882"/>
              <a:gd name="connsiteX305" fmla="*/ 4232980 w 4232980"/>
              <a:gd name="connsiteY305" fmla="*/ 1059998 h 5086882"/>
              <a:gd name="connsiteX306" fmla="*/ 4232980 w 4232980"/>
              <a:gd name="connsiteY306" fmla="*/ 1105727 h 5086882"/>
              <a:gd name="connsiteX307" fmla="*/ 4119605 w 4232980"/>
              <a:gd name="connsiteY307" fmla="*/ 1099983 h 5086882"/>
              <a:gd name="connsiteX308" fmla="*/ 4059381 w 4232980"/>
              <a:gd name="connsiteY308" fmla="*/ 1091152 h 5086882"/>
              <a:gd name="connsiteX309" fmla="*/ 4054793 w 4232980"/>
              <a:gd name="connsiteY309" fmla="*/ 1079078 h 5086882"/>
              <a:gd name="connsiteX310" fmla="*/ 3205944 w 4232980"/>
              <a:gd name="connsiteY310" fmla="*/ 1037120 h 5086882"/>
              <a:gd name="connsiteX311" fmla="*/ 3288735 w 4232980"/>
              <a:gd name="connsiteY311" fmla="*/ 1113286 h 5086882"/>
              <a:gd name="connsiteX312" fmla="*/ 3386006 w 4232980"/>
              <a:gd name="connsiteY312" fmla="*/ 1188827 h 5086882"/>
              <a:gd name="connsiteX313" fmla="*/ 3469300 w 4232980"/>
              <a:gd name="connsiteY313" fmla="*/ 1242981 h 5086882"/>
              <a:gd name="connsiteX314" fmla="*/ 3469300 w 4232980"/>
              <a:gd name="connsiteY314" fmla="*/ 1297108 h 5086882"/>
              <a:gd name="connsiteX315" fmla="*/ 3466317 w 4232980"/>
              <a:gd name="connsiteY315" fmla="*/ 1295509 h 5086882"/>
              <a:gd name="connsiteX316" fmla="*/ 3259252 w 4232980"/>
              <a:gd name="connsiteY316" fmla="*/ 1148200 h 5086882"/>
              <a:gd name="connsiteX317" fmla="*/ 3205944 w 4232980"/>
              <a:gd name="connsiteY317" fmla="*/ 1099157 h 5086882"/>
              <a:gd name="connsiteX318" fmla="*/ 3709146 w 4232980"/>
              <a:gd name="connsiteY318" fmla="*/ 1033348 h 5086882"/>
              <a:gd name="connsiteX319" fmla="*/ 3728523 w 4232980"/>
              <a:gd name="connsiteY319" fmla="*/ 1044809 h 5086882"/>
              <a:gd name="connsiteX320" fmla="*/ 3812111 w 4232980"/>
              <a:gd name="connsiteY320" fmla="*/ 1080820 h 5086882"/>
              <a:gd name="connsiteX321" fmla="*/ 3817730 w 4232980"/>
              <a:gd name="connsiteY321" fmla="*/ 1131566 h 5086882"/>
              <a:gd name="connsiteX322" fmla="*/ 3803405 w 4232980"/>
              <a:gd name="connsiteY322" fmla="*/ 1126809 h 5086882"/>
              <a:gd name="connsiteX323" fmla="*/ 3709146 w 4232980"/>
              <a:gd name="connsiteY323" fmla="*/ 1086201 h 5086882"/>
              <a:gd name="connsiteX324" fmla="*/ 3709146 w 4232980"/>
              <a:gd name="connsiteY324" fmla="*/ 975555 h 5086882"/>
              <a:gd name="connsiteX325" fmla="*/ 3750163 w 4232980"/>
              <a:gd name="connsiteY325" fmla="*/ 999819 h 5086882"/>
              <a:gd name="connsiteX326" fmla="*/ 3807139 w 4232980"/>
              <a:gd name="connsiteY326" fmla="*/ 1024367 h 5086882"/>
              <a:gd name="connsiteX327" fmla="*/ 3806500 w 4232980"/>
              <a:gd name="connsiteY327" fmla="*/ 1030140 h 5086882"/>
              <a:gd name="connsiteX328" fmla="*/ 3811580 w 4232980"/>
              <a:gd name="connsiteY328" fmla="*/ 1076019 h 5086882"/>
              <a:gd name="connsiteX329" fmla="*/ 3730365 w 4232980"/>
              <a:gd name="connsiteY329" fmla="*/ 1041027 h 5086882"/>
              <a:gd name="connsiteX330" fmla="*/ 3709146 w 4232980"/>
              <a:gd name="connsiteY330" fmla="*/ 1028475 h 5086882"/>
              <a:gd name="connsiteX331" fmla="*/ 3207467 w 4232980"/>
              <a:gd name="connsiteY331" fmla="*/ 963924 h 5086882"/>
              <a:gd name="connsiteX332" fmla="*/ 3233504 w 4232980"/>
              <a:gd name="connsiteY332" fmla="*/ 994711 h 5086882"/>
              <a:gd name="connsiteX333" fmla="*/ 3414901 w 4232980"/>
              <a:gd name="connsiteY333" fmla="*/ 1148124 h 5086882"/>
              <a:gd name="connsiteX334" fmla="*/ 3469300 w 4232980"/>
              <a:gd name="connsiteY334" fmla="*/ 1183492 h 5086882"/>
              <a:gd name="connsiteX335" fmla="*/ 3469300 w 4232980"/>
              <a:gd name="connsiteY335" fmla="*/ 1237960 h 5086882"/>
              <a:gd name="connsiteX336" fmla="*/ 3388457 w 4232980"/>
              <a:gd name="connsiteY336" fmla="*/ 1185397 h 5086882"/>
              <a:gd name="connsiteX337" fmla="*/ 3291462 w 4232980"/>
              <a:gd name="connsiteY337" fmla="*/ 1110068 h 5086882"/>
              <a:gd name="connsiteX338" fmla="*/ 3205944 w 4232980"/>
              <a:gd name="connsiteY338" fmla="*/ 1031392 h 5086882"/>
              <a:gd name="connsiteX339" fmla="*/ 3205944 w 4232980"/>
              <a:gd name="connsiteY339" fmla="*/ 976939 h 5086882"/>
              <a:gd name="connsiteX340" fmla="*/ 3708341 w 4232980"/>
              <a:gd name="connsiteY340" fmla="*/ 917330 h 5086882"/>
              <a:gd name="connsiteX341" fmla="*/ 3771762 w 4232980"/>
              <a:gd name="connsiteY341" fmla="*/ 954845 h 5086882"/>
              <a:gd name="connsiteX342" fmla="*/ 3813096 w 4232980"/>
              <a:gd name="connsiteY342" fmla="*/ 970570 h 5086882"/>
              <a:gd name="connsiteX343" fmla="*/ 3807619 w 4232980"/>
              <a:gd name="connsiteY343" fmla="*/ 1020031 h 5086882"/>
              <a:gd name="connsiteX344" fmla="*/ 3751964 w 4232980"/>
              <a:gd name="connsiteY344" fmla="*/ 996054 h 5086882"/>
              <a:gd name="connsiteX345" fmla="*/ 3709146 w 4232980"/>
              <a:gd name="connsiteY345" fmla="*/ 970725 h 5086882"/>
              <a:gd name="connsiteX346" fmla="*/ 3709146 w 4232980"/>
              <a:gd name="connsiteY346" fmla="*/ 923739 h 5086882"/>
              <a:gd name="connsiteX347" fmla="*/ 3223985 w 4232980"/>
              <a:gd name="connsiteY347" fmla="*/ 906505 h 5086882"/>
              <a:gd name="connsiteX348" fmla="*/ 3268763 w 4232980"/>
              <a:gd name="connsiteY348" fmla="*/ 959451 h 5086882"/>
              <a:gd name="connsiteX349" fmla="*/ 3443755 w 4232980"/>
              <a:gd name="connsiteY349" fmla="*/ 1107445 h 5086882"/>
              <a:gd name="connsiteX350" fmla="*/ 3469300 w 4232980"/>
              <a:gd name="connsiteY350" fmla="*/ 1124054 h 5086882"/>
              <a:gd name="connsiteX351" fmla="*/ 3469300 w 4232980"/>
              <a:gd name="connsiteY351" fmla="*/ 1178522 h 5086882"/>
              <a:gd name="connsiteX352" fmla="*/ 3417310 w 4232980"/>
              <a:gd name="connsiteY352" fmla="*/ 1144720 h 5086882"/>
              <a:gd name="connsiteX353" fmla="*/ 3236452 w 4232980"/>
              <a:gd name="connsiteY353" fmla="*/ 991764 h 5086882"/>
              <a:gd name="connsiteX354" fmla="*/ 3208128 w 4232980"/>
              <a:gd name="connsiteY354" fmla="*/ 958273 h 5086882"/>
              <a:gd name="connsiteX355" fmla="*/ 3210263 w 4232980"/>
              <a:gd name="connsiteY355" fmla="*/ 940020 h 5086882"/>
              <a:gd name="connsiteX356" fmla="*/ 3223158 w 4232980"/>
              <a:gd name="connsiteY356" fmla="*/ 907330 h 5086882"/>
              <a:gd name="connsiteX357" fmla="*/ 3259314 w 4232980"/>
              <a:gd name="connsiteY357" fmla="*/ 871252 h 5086882"/>
              <a:gd name="connsiteX358" fmla="*/ 3304058 w 4232980"/>
              <a:gd name="connsiteY358" fmla="*/ 924158 h 5086882"/>
              <a:gd name="connsiteX359" fmla="*/ 3469300 w 4232980"/>
              <a:gd name="connsiteY359" fmla="*/ 1063908 h 5086882"/>
              <a:gd name="connsiteX360" fmla="*/ 3469300 w 4232980"/>
              <a:gd name="connsiteY360" fmla="*/ 1119057 h 5086882"/>
              <a:gd name="connsiteX361" fmla="*/ 3446206 w 4232980"/>
              <a:gd name="connsiteY361" fmla="*/ 1104042 h 5086882"/>
              <a:gd name="connsiteX362" fmla="*/ 3271746 w 4232980"/>
              <a:gd name="connsiteY362" fmla="*/ 956504 h 5086882"/>
              <a:gd name="connsiteX363" fmla="*/ 3226953 w 4232980"/>
              <a:gd name="connsiteY363" fmla="*/ 903543 h 5086882"/>
              <a:gd name="connsiteX364" fmla="*/ 3377870 w 4232980"/>
              <a:gd name="connsiteY364" fmla="*/ 850922 h 5086882"/>
              <a:gd name="connsiteX365" fmla="*/ 3390711 w 4232980"/>
              <a:gd name="connsiteY365" fmla="*/ 853217 h 5086882"/>
              <a:gd name="connsiteX366" fmla="*/ 3432429 w 4232980"/>
              <a:gd name="connsiteY366" fmla="*/ 880794 h 5086882"/>
              <a:gd name="connsiteX367" fmla="*/ 3456062 w 4232980"/>
              <a:gd name="connsiteY367" fmla="*/ 917051 h 5086882"/>
              <a:gd name="connsiteX368" fmla="*/ 4221703 w 4232980"/>
              <a:gd name="connsiteY368" fmla="*/ 850285 h 5086882"/>
              <a:gd name="connsiteX369" fmla="*/ 4232980 w 4232980"/>
              <a:gd name="connsiteY369" fmla="*/ 851686 h 5086882"/>
              <a:gd name="connsiteX370" fmla="*/ 4232980 w 4232980"/>
              <a:gd name="connsiteY370" fmla="*/ 1055815 h 5086882"/>
              <a:gd name="connsiteX371" fmla="*/ 4124709 w 4232980"/>
              <a:gd name="connsiteY371" fmla="*/ 1050329 h 5086882"/>
              <a:gd name="connsiteX372" fmla="*/ 4050343 w 4232980"/>
              <a:gd name="connsiteY372" fmla="*/ 1039422 h 5086882"/>
              <a:gd name="connsiteX373" fmla="*/ 4049301 w 4232980"/>
              <a:gd name="connsiteY373" fmla="*/ 1030140 h 5086882"/>
              <a:gd name="connsiteX374" fmla="*/ 4072040 w 4232980"/>
              <a:gd name="connsiteY374" fmla="*/ 937841 h 5086882"/>
              <a:gd name="connsiteX375" fmla="*/ 4133190 w 4232980"/>
              <a:gd name="connsiteY375" fmla="*/ 873744 h 5086882"/>
              <a:gd name="connsiteX376" fmla="*/ 4221703 w 4232980"/>
              <a:gd name="connsiteY376" fmla="*/ 850285 h 5086882"/>
              <a:gd name="connsiteX377" fmla="*/ 3304609 w 4232980"/>
              <a:gd name="connsiteY377" fmla="*/ 847859 h 5086882"/>
              <a:gd name="connsiteX378" fmla="*/ 3339316 w 4232980"/>
              <a:gd name="connsiteY378" fmla="*/ 888898 h 5086882"/>
              <a:gd name="connsiteX379" fmla="*/ 3469300 w 4232980"/>
              <a:gd name="connsiteY379" fmla="*/ 998828 h 5086882"/>
              <a:gd name="connsiteX380" fmla="*/ 3469300 w 4232980"/>
              <a:gd name="connsiteY380" fmla="*/ 1058468 h 5086882"/>
              <a:gd name="connsiteX381" fmla="*/ 3307004 w 4232980"/>
              <a:gd name="connsiteY381" fmla="*/ 921210 h 5086882"/>
              <a:gd name="connsiteX382" fmla="*/ 3262264 w 4232980"/>
              <a:gd name="connsiteY382" fmla="*/ 868308 h 5086882"/>
              <a:gd name="connsiteX383" fmla="*/ 3270177 w 4232980"/>
              <a:gd name="connsiteY383" fmla="*/ 860411 h 5086882"/>
              <a:gd name="connsiteX384" fmla="*/ 3302262 w 4232980"/>
              <a:gd name="connsiteY384" fmla="*/ 848121 h 5086882"/>
              <a:gd name="connsiteX385" fmla="*/ 3339163 w 4232980"/>
              <a:gd name="connsiteY385" fmla="*/ 844003 h 5086882"/>
              <a:gd name="connsiteX386" fmla="*/ 3371356 w 4232980"/>
              <a:gd name="connsiteY386" fmla="*/ 849757 h 5086882"/>
              <a:gd name="connsiteX387" fmla="*/ 3374610 w 4232980"/>
              <a:gd name="connsiteY387" fmla="*/ 853605 h 5086882"/>
              <a:gd name="connsiteX388" fmla="*/ 3460606 w 4232980"/>
              <a:gd name="connsiteY388" fmla="*/ 926334 h 5086882"/>
              <a:gd name="connsiteX389" fmla="*/ 3469300 w 4232980"/>
              <a:gd name="connsiteY389" fmla="*/ 976939 h 5086882"/>
              <a:gd name="connsiteX390" fmla="*/ 3469300 w 4232980"/>
              <a:gd name="connsiteY390" fmla="*/ 993354 h 5086882"/>
              <a:gd name="connsiteX391" fmla="*/ 3342298 w 4232980"/>
              <a:gd name="connsiteY391" fmla="*/ 885951 h 5086882"/>
              <a:gd name="connsiteX392" fmla="*/ 3309610 w 4232980"/>
              <a:gd name="connsiteY392" fmla="*/ 847301 h 5086882"/>
              <a:gd name="connsiteX393" fmla="*/ 1572102 w 4232980"/>
              <a:gd name="connsiteY393" fmla="*/ 843874 h 5086882"/>
              <a:gd name="connsiteX394" fmla="*/ 1659074 w 4232980"/>
              <a:gd name="connsiteY394" fmla="*/ 865795 h 5086882"/>
              <a:gd name="connsiteX395" fmla="*/ 1715470 w 4232980"/>
              <a:gd name="connsiteY395" fmla="*/ 925277 h 5086882"/>
              <a:gd name="connsiteX396" fmla="*/ 1734997 w 4232980"/>
              <a:gd name="connsiteY396" fmla="*/ 1009756 h 5086882"/>
              <a:gd name="connsiteX397" fmla="*/ 1715470 w 4232980"/>
              <a:gd name="connsiteY397" fmla="*/ 1093466 h 5086882"/>
              <a:gd name="connsiteX398" fmla="*/ 1659074 w 4232980"/>
              <a:gd name="connsiteY398" fmla="*/ 1152179 h 5086882"/>
              <a:gd name="connsiteX399" fmla="*/ 1659074 w 4232980"/>
              <a:gd name="connsiteY399" fmla="*/ 1152051 h 5086882"/>
              <a:gd name="connsiteX400" fmla="*/ 1572102 w 4232980"/>
              <a:gd name="connsiteY400" fmla="*/ 1173972 h 5086882"/>
              <a:gd name="connsiteX401" fmla="*/ 1485130 w 4232980"/>
              <a:gd name="connsiteY401" fmla="*/ 1152051 h 5086882"/>
              <a:gd name="connsiteX402" fmla="*/ 1427963 w 4232980"/>
              <a:gd name="connsiteY402" fmla="*/ 1091800 h 5086882"/>
              <a:gd name="connsiteX403" fmla="*/ 1407537 w 4232980"/>
              <a:gd name="connsiteY403" fmla="*/ 1009756 h 5086882"/>
              <a:gd name="connsiteX404" fmla="*/ 1427963 w 4232980"/>
              <a:gd name="connsiteY404" fmla="*/ 925277 h 5086882"/>
              <a:gd name="connsiteX405" fmla="*/ 1485901 w 4232980"/>
              <a:gd name="connsiteY405" fmla="*/ 865795 h 5086882"/>
              <a:gd name="connsiteX406" fmla="*/ 1572102 w 4232980"/>
              <a:gd name="connsiteY406" fmla="*/ 843874 h 5086882"/>
              <a:gd name="connsiteX407" fmla="*/ 2476791 w 4232980"/>
              <a:gd name="connsiteY407" fmla="*/ 815929 h 5086882"/>
              <a:gd name="connsiteX408" fmla="*/ 2566846 w 4232980"/>
              <a:gd name="connsiteY408" fmla="*/ 838619 h 5086882"/>
              <a:gd name="connsiteX409" fmla="*/ 2622472 w 4232980"/>
              <a:gd name="connsiteY409" fmla="*/ 904254 h 5086882"/>
              <a:gd name="connsiteX410" fmla="*/ 2634933 w 4232980"/>
              <a:gd name="connsiteY410" fmla="*/ 944506 h 5086882"/>
              <a:gd name="connsiteX411" fmla="*/ 2302976 w 4232980"/>
              <a:gd name="connsiteY411" fmla="*/ 945404 h 5086882"/>
              <a:gd name="connsiteX412" fmla="*/ 2314538 w 4232980"/>
              <a:gd name="connsiteY412" fmla="*/ 914381 h 5086882"/>
              <a:gd name="connsiteX413" fmla="*/ 2378772 w 4232980"/>
              <a:gd name="connsiteY413" fmla="*/ 841695 h 5086882"/>
              <a:gd name="connsiteX414" fmla="*/ 2378900 w 4232980"/>
              <a:gd name="connsiteY414" fmla="*/ 841695 h 5086882"/>
              <a:gd name="connsiteX415" fmla="*/ 2476791 w 4232980"/>
              <a:gd name="connsiteY415" fmla="*/ 815929 h 5086882"/>
              <a:gd name="connsiteX416" fmla="*/ 1725619 w 4232980"/>
              <a:gd name="connsiteY416" fmla="*/ 700474 h 5086882"/>
              <a:gd name="connsiteX417" fmla="*/ 1725748 w 4232980"/>
              <a:gd name="connsiteY417" fmla="*/ 700555 h 5086882"/>
              <a:gd name="connsiteX418" fmla="*/ 1725619 w 4232980"/>
              <a:gd name="connsiteY418" fmla="*/ 700555 h 5086882"/>
              <a:gd name="connsiteX419" fmla="*/ 1526625 w 4232980"/>
              <a:gd name="connsiteY419" fmla="*/ 634407 h 5086882"/>
              <a:gd name="connsiteX420" fmla="*/ 1340092 w 4232980"/>
              <a:gd name="connsiteY420" fmla="*/ 683633 h 5086882"/>
              <a:gd name="connsiteX421" fmla="*/ 1211626 w 4232980"/>
              <a:gd name="connsiteY421" fmla="*/ 818108 h 5086882"/>
              <a:gd name="connsiteX422" fmla="*/ 1164607 w 4232980"/>
              <a:gd name="connsiteY422" fmla="*/ 1009628 h 5086882"/>
              <a:gd name="connsiteX423" fmla="*/ 1211626 w 4232980"/>
              <a:gd name="connsiteY423" fmla="*/ 1200379 h 5086882"/>
              <a:gd name="connsiteX424" fmla="*/ 1340092 w 4232980"/>
              <a:gd name="connsiteY424" fmla="*/ 1336392 h 5086882"/>
              <a:gd name="connsiteX425" fmla="*/ 1526625 w 4232980"/>
              <a:gd name="connsiteY425" fmla="*/ 1386387 h 5086882"/>
              <a:gd name="connsiteX426" fmla="*/ 1666139 w 4232980"/>
              <a:gd name="connsiteY426" fmla="*/ 1356647 h 5086882"/>
              <a:gd name="connsiteX427" fmla="*/ 1720995 w 4232980"/>
              <a:gd name="connsiteY427" fmla="*/ 1322547 h 5086882"/>
              <a:gd name="connsiteX428" fmla="*/ 1720995 w 4232980"/>
              <a:gd name="connsiteY428" fmla="*/ 1370620 h 5086882"/>
              <a:gd name="connsiteX429" fmla="*/ 1670122 w 4232980"/>
              <a:gd name="connsiteY429" fmla="*/ 1494198 h 5086882"/>
              <a:gd name="connsiteX430" fmla="*/ 1529837 w 4232980"/>
              <a:gd name="connsiteY430" fmla="*/ 1538040 h 5086882"/>
              <a:gd name="connsiteX431" fmla="*/ 1406766 w 4232980"/>
              <a:gd name="connsiteY431" fmla="*/ 1513042 h 5086882"/>
              <a:gd name="connsiteX432" fmla="*/ 1315041 w 4232980"/>
              <a:gd name="connsiteY432" fmla="*/ 1439588 h 5086882"/>
              <a:gd name="connsiteX433" fmla="*/ 1167690 w 4232980"/>
              <a:gd name="connsiteY433" fmla="*/ 1586625 h 5086882"/>
              <a:gd name="connsiteX434" fmla="*/ 1317353 w 4232980"/>
              <a:gd name="connsiteY434" fmla="*/ 1707896 h 5086882"/>
              <a:gd name="connsiteX435" fmla="*/ 1537545 w 4232980"/>
              <a:gd name="connsiteY435" fmla="*/ 1750840 h 5086882"/>
              <a:gd name="connsiteX436" fmla="*/ 1755423 w 4232980"/>
              <a:gd name="connsiteY436" fmla="*/ 1702383 h 5086882"/>
              <a:gd name="connsiteX437" fmla="*/ 1905858 w 4232980"/>
              <a:gd name="connsiteY437" fmla="*/ 1567909 h 5086882"/>
              <a:gd name="connsiteX438" fmla="*/ 1960713 w 4232980"/>
              <a:gd name="connsiteY438" fmla="*/ 1364595 h 5086882"/>
              <a:gd name="connsiteX439" fmla="*/ 1960713 w 4232980"/>
              <a:gd name="connsiteY439" fmla="*/ 650047 h 5086882"/>
              <a:gd name="connsiteX440" fmla="*/ 1725619 w 4232980"/>
              <a:gd name="connsiteY440" fmla="*/ 650047 h 5086882"/>
              <a:gd name="connsiteX441" fmla="*/ 1725619 w 4232980"/>
              <a:gd name="connsiteY441" fmla="*/ 700474 h 5086882"/>
              <a:gd name="connsiteX442" fmla="*/ 1666910 w 4232980"/>
              <a:gd name="connsiteY442" fmla="*/ 663379 h 5086882"/>
              <a:gd name="connsiteX443" fmla="*/ 1526625 w 4232980"/>
              <a:gd name="connsiteY443" fmla="*/ 634407 h 5086882"/>
              <a:gd name="connsiteX444" fmla="*/ 3172641 w 4232980"/>
              <a:gd name="connsiteY444" fmla="*/ 0 h 5086882"/>
              <a:gd name="connsiteX445" fmla="*/ 4068475 w 4232980"/>
              <a:gd name="connsiteY445" fmla="*/ 0 h 5086882"/>
              <a:gd name="connsiteX446" fmla="*/ 4232980 w 4232980"/>
              <a:gd name="connsiteY446" fmla="*/ 164505 h 5086882"/>
              <a:gd name="connsiteX447" fmla="*/ 4232980 w 4232980"/>
              <a:gd name="connsiteY447" fmla="*/ 639917 h 5086882"/>
              <a:gd name="connsiteX448" fmla="*/ 4177896 w 4232980"/>
              <a:gd name="connsiteY448" fmla="*/ 634408 h 5086882"/>
              <a:gd name="connsiteX449" fmla="*/ 3985967 w 4232980"/>
              <a:gd name="connsiteY449" fmla="*/ 686069 h 5086882"/>
              <a:gd name="connsiteX450" fmla="*/ 3854289 w 4232980"/>
              <a:gd name="connsiteY450" fmla="*/ 826825 h 5086882"/>
              <a:gd name="connsiteX451" fmla="*/ 3818448 w 4232980"/>
              <a:gd name="connsiteY451" fmla="*/ 922233 h 5086882"/>
              <a:gd name="connsiteX452" fmla="*/ 3813572 w 4232980"/>
              <a:gd name="connsiteY452" fmla="*/ 966270 h 5086882"/>
              <a:gd name="connsiteX453" fmla="*/ 3773605 w 4232980"/>
              <a:gd name="connsiteY453" fmla="*/ 951063 h 5086882"/>
              <a:gd name="connsiteX454" fmla="*/ 3707680 w 4232980"/>
              <a:gd name="connsiteY454" fmla="*/ 912064 h 5086882"/>
              <a:gd name="connsiteX455" fmla="*/ 3699720 w 4232980"/>
              <a:gd name="connsiteY455" fmla="*/ 848650 h 5086882"/>
              <a:gd name="connsiteX456" fmla="*/ 3671505 w 4232980"/>
              <a:gd name="connsiteY456" fmla="*/ 779906 h 5086882"/>
              <a:gd name="connsiteX457" fmla="*/ 3568861 w 4232980"/>
              <a:gd name="connsiteY457" fmla="*/ 674403 h 5086882"/>
              <a:gd name="connsiteX458" fmla="*/ 3568732 w 4232980"/>
              <a:gd name="connsiteY458" fmla="*/ 674275 h 5086882"/>
              <a:gd name="connsiteX459" fmla="*/ 3419069 w 4232980"/>
              <a:gd name="connsiteY459" fmla="*/ 634407 h 5086882"/>
              <a:gd name="connsiteX460" fmla="*/ 3392541 w 4232980"/>
              <a:gd name="connsiteY460" fmla="*/ 637371 h 5086882"/>
              <a:gd name="connsiteX461" fmla="*/ 3368345 w 4232980"/>
              <a:gd name="connsiteY461" fmla="*/ 608762 h 5086882"/>
              <a:gd name="connsiteX462" fmla="*/ 3177886 w 4232980"/>
              <a:gd name="connsiteY462" fmla="*/ 103503 h 5086882"/>
              <a:gd name="connsiteX463" fmla="*/ 3122730 w 4232980"/>
              <a:gd name="connsiteY463" fmla="*/ 0 h 5086882"/>
              <a:gd name="connsiteX464" fmla="*/ 3168458 w 4232980"/>
              <a:gd name="connsiteY464" fmla="*/ 0 h 5086882"/>
              <a:gd name="connsiteX465" fmla="*/ 3173723 w 4232980"/>
              <a:gd name="connsiteY465" fmla="*/ 103942 h 5086882"/>
              <a:gd name="connsiteX466" fmla="*/ 3364915 w 4232980"/>
              <a:gd name="connsiteY466" fmla="*/ 611213 h 5086882"/>
              <a:gd name="connsiteX467" fmla="*/ 3387513 w 4232980"/>
              <a:gd name="connsiteY467" fmla="*/ 637933 h 5086882"/>
              <a:gd name="connsiteX468" fmla="*/ 3336610 w 4232980"/>
              <a:gd name="connsiteY468" fmla="*/ 643621 h 5086882"/>
              <a:gd name="connsiteX469" fmla="*/ 3333615 w 4232980"/>
              <a:gd name="connsiteY469" fmla="*/ 644722 h 5086882"/>
              <a:gd name="connsiteX470" fmla="*/ 3327641 w 4232980"/>
              <a:gd name="connsiteY470" fmla="*/ 637657 h 5086882"/>
              <a:gd name="connsiteX471" fmla="*/ 3128232 w 4232980"/>
              <a:gd name="connsiteY471" fmla="*/ 108607 h 5086882"/>
              <a:gd name="connsiteX472" fmla="*/ 3072819 w 4232980"/>
              <a:gd name="connsiteY472" fmla="*/ 0 h 5086882"/>
              <a:gd name="connsiteX473" fmla="*/ 3118547 w 4232980"/>
              <a:gd name="connsiteY473" fmla="*/ 0 h 5086882"/>
              <a:gd name="connsiteX474" fmla="*/ 3124071 w 4232980"/>
              <a:gd name="connsiteY474" fmla="*/ 109030 h 5086882"/>
              <a:gd name="connsiteX475" fmla="*/ 3324238 w 4232980"/>
              <a:gd name="connsiteY475" fmla="*/ 640067 h 5086882"/>
              <a:gd name="connsiteX476" fmla="*/ 3329465 w 4232980"/>
              <a:gd name="connsiteY476" fmla="*/ 646247 h 5086882"/>
              <a:gd name="connsiteX477" fmla="*/ 3284706 w 4232980"/>
              <a:gd name="connsiteY477" fmla="*/ 662695 h 5086882"/>
              <a:gd name="connsiteX478" fmla="*/ 3187188 w 4232980"/>
              <a:gd name="connsiteY478" fmla="*/ 497849 h 5086882"/>
              <a:gd name="connsiteX479" fmla="*/ 3078580 w 4232980"/>
              <a:gd name="connsiteY479" fmla="*/ 113696 h 5086882"/>
              <a:gd name="connsiteX480" fmla="*/ 3022907 w 4232980"/>
              <a:gd name="connsiteY480" fmla="*/ 0 h 5086882"/>
              <a:gd name="connsiteX481" fmla="*/ 3068636 w 4232980"/>
              <a:gd name="connsiteY481" fmla="*/ 0 h 5086882"/>
              <a:gd name="connsiteX482" fmla="*/ 3074418 w 4232980"/>
              <a:gd name="connsiteY482" fmla="*/ 114135 h 5086882"/>
              <a:gd name="connsiteX483" fmla="*/ 3183406 w 4232980"/>
              <a:gd name="connsiteY483" fmla="*/ 499692 h 5086882"/>
              <a:gd name="connsiteX484" fmla="*/ 3280698 w 4232980"/>
              <a:gd name="connsiteY484" fmla="*/ 664168 h 5086882"/>
              <a:gd name="connsiteX485" fmla="*/ 3261569 w 4232980"/>
              <a:gd name="connsiteY485" fmla="*/ 671198 h 5086882"/>
              <a:gd name="connsiteX486" fmla="*/ 3240559 w 4232980"/>
              <a:gd name="connsiteY486" fmla="*/ 685773 h 5086882"/>
              <a:gd name="connsiteX487" fmla="*/ 3142196 w 4232980"/>
              <a:gd name="connsiteY487" fmla="*/ 519490 h 5086882"/>
              <a:gd name="connsiteX488" fmla="*/ 3028925 w 4232980"/>
              <a:gd name="connsiteY488" fmla="*/ 118800 h 5086882"/>
              <a:gd name="connsiteX489" fmla="*/ 2972996 w 4232980"/>
              <a:gd name="connsiteY489" fmla="*/ 0 h 5086882"/>
              <a:gd name="connsiteX490" fmla="*/ 3018724 w 4232980"/>
              <a:gd name="connsiteY490" fmla="*/ 0 h 5086882"/>
              <a:gd name="connsiteX491" fmla="*/ 3024764 w 4232980"/>
              <a:gd name="connsiteY491" fmla="*/ 119223 h 5086882"/>
              <a:gd name="connsiteX492" fmla="*/ 3138431 w 4232980"/>
              <a:gd name="connsiteY492" fmla="*/ 521291 h 5086882"/>
              <a:gd name="connsiteX493" fmla="*/ 3237136 w 4232980"/>
              <a:gd name="connsiteY493" fmla="*/ 688148 h 5086882"/>
              <a:gd name="connsiteX494" fmla="*/ 3205944 w 4232980"/>
              <a:gd name="connsiteY494" fmla="*/ 709785 h 5086882"/>
              <a:gd name="connsiteX495" fmla="*/ 3205944 w 4232980"/>
              <a:gd name="connsiteY495" fmla="*/ 650047 h 5086882"/>
              <a:gd name="connsiteX496" fmla="*/ 3161654 w 4232980"/>
              <a:gd name="connsiteY496" fmla="*/ 650047 h 5086882"/>
              <a:gd name="connsiteX497" fmla="*/ 3097223 w 4232980"/>
              <a:gd name="connsiteY497" fmla="*/ 541130 h 5086882"/>
              <a:gd name="connsiteX498" fmla="*/ 2979273 w 4232980"/>
              <a:gd name="connsiteY498" fmla="*/ 123903 h 5086882"/>
              <a:gd name="connsiteX499" fmla="*/ 2923085 w 4232980"/>
              <a:gd name="connsiteY499" fmla="*/ 0 h 5086882"/>
              <a:gd name="connsiteX500" fmla="*/ 2968813 w 4232980"/>
              <a:gd name="connsiteY500" fmla="*/ 0 h 5086882"/>
              <a:gd name="connsiteX501" fmla="*/ 2975111 w 4232980"/>
              <a:gd name="connsiteY501" fmla="*/ 124326 h 5086882"/>
              <a:gd name="connsiteX502" fmla="*/ 3093441 w 4232980"/>
              <a:gd name="connsiteY502" fmla="*/ 542931 h 5086882"/>
              <a:gd name="connsiteX503" fmla="*/ 3156803 w 4232980"/>
              <a:gd name="connsiteY503" fmla="*/ 650047 h 5086882"/>
              <a:gd name="connsiteX504" fmla="*/ 3099036 w 4232980"/>
              <a:gd name="connsiteY504" fmla="*/ 650047 h 5086882"/>
              <a:gd name="connsiteX505" fmla="*/ 3052233 w 4232980"/>
              <a:gd name="connsiteY505" fmla="*/ 562729 h 5086882"/>
              <a:gd name="connsiteX506" fmla="*/ 2929620 w 4232980"/>
              <a:gd name="connsiteY506" fmla="*/ 128992 h 5086882"/>
              <a:gd name="connsiteX507" fmla="*/ 2873174 w 4232980"/>
              <a:gd name="connsiteY507" fmla="*/ 0 h 5086882"/>
              <a:gd name="connsiteX508" fmla="*/ 2918902 w 4232980"/>
              <a:gd name="connsiteY508" fmla="*/ 0 h 5086882"/>
              <a:gd name="connsiteX509" fmla="*/ 2925459 w 4232980"/>
              <a:gd name="connsiteY509" fmla="*/ 129415 h 5086882"/>
              <a:gd name="connsiteX510" fmla="*/ 3048467 w 4232980"/>
              <a:gd name="connsiteY510" fmla="*/ 564531 h 5086882"/>
              <a:gd name="connsiteX511" fmla="*/ 3094306 w 4232980"/>
              <a:gd name="connsiteY511" fmla="*/ 650047 h 5086882"/>
              <a:gd name="connsiteX512" fmla="*/ 3042464 w 4232980"/>
              <a:gd name="connsiteY512" fmla="*/ 650047 h 5086882"/>
              <a:gd name="connsiteX513" fmla="*/ 3007259 w 4232980"/>
              <a:gd name="connsiteY513" fmla="*/ 584370 h 5086882"/>
              <a:gd name="connsiteX514" fmla="*/ 2879967 w 4232980"/>
              <a:gd name="connsiteY514" fmla="*/ 134096 h 5086882"/>
              <a:gd name="connsiteX515" fmla="*/ 2823263 w 4232980"/>
              <a:gd name="connsiteY515" fmla="*/ 0 h 5086882"/>
              <a:gd name="connsiteX516" fmla="*/ 2868991 w 4232980"/>
              <a:gd name="connsiteY516" fmla="*/ 0 h 5086882"/>
              <a:gd name="connsiteX517" fmla="*/ 2875805 w 4232980"/>
              <a:gd name="connsiteY517" fmla="*/ 134519 h 5086882"/>
              <a:gd name="connsiteX518" fmla="*/ 3003477 w 4232980"/>
              <a:gd name="connsiteY518" fmla="*/ 586171 h 5086882"/>
              <a:gd name="connsiteX519" fmla="*/ 3037714 w 4232980"/>
              <a:gd name="connsiteY519" fmla="*/ 650047 h 5086882"/>
              <a:gd name="connsiteX520" fmla="*/ 2985894 w 4232980"/>
              <a:gd name="connsiteY520" fmla="*/ 650047 h 5086882"/>
              <a:gd name="connsiteX521" fmla="*/ 2962269 w 4232980"/>
              <a:gd name="connsiteY521" fmla="*/ 605970 h 5086882"/>
              <a:gd name="connsiteX522" fmla="*/ 2830314 w 4232980"/>
              <a:gd name="connsiteY522" fmla="*/ 139185 h 5086882"/>
              <a:gd name="connsiteX523" fmla="*/ 2773352 w 4232980"/>
              <a:gd name="connsiteY523" fmla="*/ 0 h 5086882"/>
              <a:gd name="connsiteX524" fmla="*/ 2819080 w 4232980"/>
              <a:gd name="connsiteY524" fmla="*/ 0 h 5086882"/>
              <a:gd name="connsiteX525" fmla="*/ 2826153 w 4232980"/>
              <a:gd name="connsiteY525" fmla="*/ 139608 h 5086882"/>
              <a:gd name="connsiteX526" fmla="*/ 2958503 w 4232980"/>
              <a:gd name="connsiteY526" fmla="*/ 607771 h 5086882"/>
              <a:gd name="connsiteX527" fmla="*/ 2981164 w 4232980"/>
              <a:gd name="connsiteY527" fmla="*/ 650047 h 5086882"/>
              <a:gd name="connsiteX528" fmla="*/ 2966097 w 4232980"/>
              <a:gd name="connsiteY528" fmla="*/ 650047 h 5086882"/>
              <a:gd name="connsiteX529" fmla="*/ 2966097 w 4232980"/>
              <a:gd name="connsiteY529" fmla="*/ 718612 h 5086882"/>
              <a:gd name="connsiteX530" fmla="*/ 2917295 w 4232980"/>
              <a:gd name="connsiteY530" fmla="*/ 627568 h 5086882"/>
              <a:gd name="connsiteX531" fmla="*/ 2780662 w 4232980"/>
              <a:gd name="connsiteY531" fmla="*/ 144272 h 5086882"/>
              <a:gd name="connsiteX532" fmla="*/ 2723441 w 4232980"/>
              <a:gd name="connsiteY532" fmla="*/ 0 h 5086882"/>
              <a:gd name="connsiteX533" fmla="*/ 2769169 w 4232980"/>
              <a:gd name="connsiteY533" fmla="*/ 0 h 5086882"/>
              <a:gd name="connsiteX534" fmla="*/ 2776500 w 4232980"/>
              <a:gd name="connsiteY534" fmla="*/ 144711 h 5086882"/>
              <a:gd name="connsiteX535" fmla="*/ 2913513 w 4232980"/>
              <a:gd name="connsiteY535" fmla="*/ 629411 h 5086882"/>
              <a:gd name="connsiteX536" fmla="*/ 2966097 w 4232980"/>
              <a:gd name="connsiteY536" fmla="*/ 727517 h 5086882"/>
              <a:gd name="connsiteX537" fmla="*/ 2966097 w 4232980"/>
              <a:gd name="connsiteY537" fmla="*/ 813255 h 5086882"/>
              <a:gd name="connsiteX538" fmla="*/ 2932706 w 4232980"/>
              <a:gd name="connsiteY538" fmla="*/ 761897 h 5086882"/>
              <a:gd name="connsiteX539" fmla="*/ 2731008 w 4232980"/>
              <a:gd name="connsiteY539" fmla="*/ 149376 h 5086882"/>
              <a:gd name="connsiteX540" fmla="*/ 2673530 w 4232980"/>
              <a:gd name="connsiteY540" fmla="*/ 0 h 5086882"/>
              <a:gd name="connsiteX541" fmla="*/ 2719258 w 4232980"/>
              <a:gd name="connsiteY541" fmla="*/ 0 h 5086882"/>
              <a:gd name="connsiteX542" fmla="*/ 2726847 w 4232980"/>
              <a:gd name="connsiteY542" fmla="*/ 149799 h 5086882"/>
              <a:gd name="connsiteX543" fmla="*/ 2929109 w 4232980"/>
              <a:gd name="connsiteY543" fmla="*/ 764010 h 5086882"/>
              <a:gd name="connsiteX544" fmla="*/ 2966097 w 4232980"/>
              <a:gd name="connsiteY544" fmla="*/ 820901 h 5086882"/>
              <a:gd name="connsiteX545" fmla="*/ 2966097 w 4232980"/>
              <a:gd name="connsiteY545" fmla="*/ 903508 h 5086882"/>
              <a:gd name="connsiteX546" fmla="*/ 2961437 w 4232980"/>
              <a:gd name="connsiteY546" fmla="*/ 897507 h 5086882"/>
              <a:gd name="connsiteX547" fmla="*/ 2681356 w 4232980"/>
              <a:gd name="connsiteY547" fmla="*/ 154465 h 5086882"/>
              <a:gd name="connsiteX548" fmla="*/ 2623619 w 4232980"/>
              <a:gd name="connsiteY548" fmla="*/ 0 h 5086882"/>
              <a:gd name="connsiteX549" fmla="*/ 2669347 w 4232980"/>
              <a:gd name="connsiteY549" fmla="*/ 0 h 5086882"/>
              <a:gd name="connsiteX550" fmla="*/ 2677194 w 4232980"/>
              <a:gd name="connsiteY550" fmla="*/ 154904 h 5086882"/>
              <a:gd name="connsiteX551" fmla="*/ 2958007 w 4232980"/>
              <a:gd name="connsiteY551" fmla="*/ 899957 h 5086882"/>
              <a:gd name="connsiteX552" fmla="*/ 2966097 w 4232980"/>
              <a:gd name="connsiteY552" fmla="*/ 910375 h 5086882"/>
              <a:gd name="connsiteX553" fmla="*/ 2966097 w 4232980"/>
              <a:gd name="connsiteY553" fmla="*/ 984817 h 5086882"/>
              <a:gd name="connsiteX554" fmla="*/ 2920732 w 4232980"/>
              <a:gd name="connsiteY554" fmla="*/ 926402 h 5086882"/>
              <a:gd name="connsiteX555" fmla="*/ 2631703 w 4232980"/>
              <a:gd name="connsiteY555" fmla="*/ 159569 h 5086882"/>
              <a:gd name="connsiteX556" fmla="*/ 2573699 w 4232980"/>
              <a:gd name="connsiteY556" fmla="*/ 0 h 5086882"/>
              <a:gd name="connsiteX557" fmla="*/ 2619436 w 4232980"/>
              <a:gd name="connsiteY557" fmla="*/ 0 h 5086882"/>
              <a:gd name="connsiteX558" fmla="*/ 2627542 w 4232980"/>
              <a:gd name="connsiteY558" fmla="*/ 159992 h 5086882"/>
              <a:gd name="connsiteX559" fmla="*/ 2917329 w 4232980"/>
              <a:gd name="connsiteY559" fmla="*/ 928811 h 5086882"/>
              <a:gd name="connsiteX560" fmla="*/ 2966097 w 4232980"/>
              <a:gd name="connsiteY560" fmla="*/ 991607 h 5086882"/>
              <a:gd name="connsiteX561" fmla="*/ 2966097 w 4232980"/>
              <a:gd name="connsiteY561" fmla="*/ 1066889 h 5086882"/>
              <a:gd name="connsiteX562" fmla="*/ 2961800 w 4232980"/>
              <a:gd name="connsiteY562" fmla="*/ 1062209 h 5086882"/>
              <a:gd name="connsiteX563" fmla="*/ 2874402 w 4232980"/>
              <a:gd name="connsiteY563" fmla="*/ 948946 h 5086882"/>
              <a:gd name="connsiteX564" fmla="*/ 2844053 w 4232980"/>
              <a:gd name="connsiteY564" fmla="*/ 901730 h 5086882"/>
              <a:gd name="connsiteX565" fmla="*/ 2809647 w 4232980"/>
              <a:gd name="connsiteY565" fmla="*/ 815929 h 5086882"/>
              <a:gd name="connsiteX566" fmla="*/ 2751083 w 4232980"/>
              <a:gd name="connsiteY566" fmla="*/ 739317 h 5086882"/>
              <a:gd name="connsiteX567" fmla="*/ 2749426 w 4232980"/>
              <a:gd name="connsiteY567" fmla="*/ 738071 h 5086882"/>
              <a:gd name="connsiteX568" fmla="*/ 2731676 w 4232980"/>
              <a:gd name="connsiteY568" fmla="*/ 704401 h 5086882"/>
              <a:gd name="connsiteX569" fmla="*/ 2581497 w 4232980"/>
              <a:gd name="connsiteY569" fmla="*/ 160068 h 5086882"/>
              <a:gd name="connsiteX570" fmla="*/ 1022332 w 4232980"/>
              <a:gd name="connsiteY570" fmla="*/ 0 h 5086882"/>
              <a:gd name="connsiteX571" fmla="*/ 2569524 w 4232980"/>
              <a:gd name="connsiteY571" fmla="*/ 0 h 5086882"/>
              <a:gd name="connsiteX572" fmla="*/ 2577873 w 4232980"/>
              <a:gd name="connsiteY572" fmla="*/ 165330 h 5086882"/>
              <a:gd name="connsiteX573" fmla="*/ 2733343 w 4232980"/>
              <a:gd name="connsiteY573" fmla="*/ 716512 h 5086882"/>
              <a:gd name="connsiteX574" fmla="*/ 2741825 w 4232980"/>
              <a:gd name="connsiteY574" fmla="*/ 732357 h 5086882"/>
              <a:gd name="connsiteX575" fmla="*/ 2674115 w 4232980"/>
              <a:gd name="connsiteY575" fmla="*/ 681454 h 5086882"/>
              <a:gd name="connsiteX576" fmla="*/ 2674372 w 4232980"/>
              <a:gd name="connsiteY576" fmla="*/ 681326 h 5086882"/>
              <a:gd name="connsiteX577" fmla="*/ 2475378 w 4232980"/>
              <a:gd name="connsiteY577" fmla="*/ 632869 h 5086882"/>
              <a:gd name="connsiteX578" fmla="*/ 2266877 w 4232980"/>
              <a:gd name="connsiteY578" fmla="*/ 684531 h 5086882"/>
              <a:gd name="connsiteX579" fmla="*/ 2120297 w 4232980"/>
              <a:gd name="connsiteY579" fmla="*/ 826056 h 5086882"/>
              <a:gd name="connsiteX580" fmla="*/ 2066213 w 4232980"/>
              <a:gd name="connsiteY580" fmla="*/ 1030139 h 5086882"/>
              <a:gd name="connsiteX581" fmla="*/ 2121068 w 4232980"/>
              <a:gd name="connsiteY581" fmla="*/ 1234992 h 5086882"/>
              <a:gd name="connsiteX582" fmla="*/ 2272273 w 4232980"/>
              <a:gd name="connsiteY582" fmla="*/ 1376517 h 5086882"/>
              <a:gd name="connsiteX583" fmla="*/ 2492464 w 4232980"/>
              <a:gd name="connsiteY583" fmla="*/ 1427281 h 5086882"/>
              <a:gd name="connsiteX584" fmla="*/ 2667949 w 4232980"/>
              <a:gd name="connsiteY584" fmla="*/ 1394464 h 5086882"/>
              <a:gd name="connsiteX585" fmla="*/ 2804252 w 4232980"/>
              <a:gd name="connsiteY585" fmla="*/ 1295883 h 5086882"/>
              <a:gd name="connsiteX586" fmla="*/ 2672574 w 4232980"/>
              <a:gd name="connsiteY586" fmla="*/ 1164486 h 5086882"/>
              <a:gd name="connsiteX587" fmla="*/ 2592668 w 4232980"/>
              <a:gd name="connsiteY587" fmla="*/ 1223198 h 5086882"/>
              <a:gd name="connsiteX588" fmla="*/ 2490794 w 4232980"/>
              <a:gd name="connsiteY588" fmla="*/ 1242811 h 5086882"/>
              <a:gd name="connsiteX589" fmla="*/ 2384938 w 4232980"/>
              <a:gd name="connsiteY589" fmla="*/ 1217045 h 5086882"/>
              <a:gd name="connsiteX590" fmla="*/ 2315951 w 4232980"/>
              <a:gd name="connsiteY590" fmla="*/ 1143590 h 5086882"/>
              <a:gd name="connsiteX591" fmla="*/ 2302591 w 4232980"/>
              <a:gd name="connsiteY591" fmla="*/ 1109747 h 5086882"/>
              <a:gd name="connsiteX592" fmla="*/ 2848059 w 4232980"/>
              <a:gd name="connsiteY592" fmla="*/ 1108465 h 5086882"/>
              <a:gd name="connsiteX593" fmla="*/ 2856666 w 4232980"/>
              <a:gd name="connsiteY593" fmla="*/ 1056034 h 5086882"/>
              <a:gd name="connsiteX594" fmla="*/ 2858978 w 4232980"/>
              <a:gd name="connsiteY594" fmla="*/ 1012961 h 5086882"/>
              <a:gd name="connsiteX595" fmla="*/ 2847305 w 4232980"/>
              <a:gd name="connsiteY595" fmla="*/ 913800 h 5086882"/>
              <a:gd name="connsiteX596" fmla="*/ 2876228 w 4232980"/>
              <a:gd name="connsiteY596" fmla="*/ 958326 h 5086882"/>
              <a:gd name="connsiteX597" fmla="*/ 2961997 w 4232980"/>
              <a:gd name="connsiteY597" fmla="*/ 1068827 h 5086882"/>
              <a:gd name="connsiteX598" fmla="*/ 2966097 w 4232980"/>
              <a:gd name="connsiteY598" fmla="*/ 1073285 h 5086882"/>
              <a:gd name="connsiteX599" fmla="*/ 2966097 w 4232980"/>
              <a:gd name="connsiteY599" fmla="*/ 1410103 h 5086882"/>
              <a:gd name="connsiteX600" fmla="*/ 3205944 w 4232980"/>
              <a:gd name="connsiteY600" fmla="*/ 1410103 h 5086882"/>
              <a:gd name="connsiteX601" fmla="*/ 3205944 w 4232980"/>
              <a:gd name="connsiteY601" fmla="*/ 1302355 h 5086882"/>
              <a:gd name="connsiteX602" fmla="*/ 3269889 w 4232980"/>
              <a:gd name="connsiteY602" fmla="*/ 1351989 h 5086882"/>
              <a:gd name="connsiteX603" fmla="*/ 4062883 w 4232980"/>
              <a:gd name="connsiteY603" fmla="*/ 1650344 h 5086882"/>
              <a:gd name="connsiteX604" fmla="*/ 4232980 w 4232980"/>
              <a:gd name="connsiteY604" fmla="*/ 1658933 h 5086882"/>
              <a:gd name="connsiteX605" fmla="*/ 4232980 w 4232980"/>
              <a:gd name="connsiteY605" fmla="*/ 3210648 h 5086882"/>
              <a:gd name="connsiteX606" fmla="*/ 4068475 w 4232980"/>
              <a:gd name="connsiteY606" fmla="*/ 3375153 h 5086882"/>
              <a:gd name="connsiteX607" fmla="*/ 1022332 w 4232980"/>
              <a:gd name="connsiteY607" fmla="*/ 3375153 h 5086882"/>
              <a:gd name="connsiteX608" fmla="*/ 857827 w 4232980"/>
              <a:gd name="connsiteY608" fmla="*/ 3210648 h 5086882"/>
              <a:gd name="connsiteX609" fmla="*/ 857827 w 4232980"/>
              <a:gd name="connsiteY609" fmla="*/ 1410104 h 5086882"/>
              <a:gd name="connsiteX610" fmla="*/ 1113848 w 4232980"/>
              <a:gd name="connsiteY610" fmla="*/ 1410104 h 5086882"/>
              <a:gd name="connsiteX611" fmla="*/ 857827 w 4232980"/>
              <a:gd name="connsiteY611" fmla="*/ 759094 h 5086882"/>
              <a:gd name="connsiteX612" fmla="*/ 857827 w 4232980"/>
              <a:gd name="connsiteY612" fmla="*/ 164505 h 5086882"/>
              <a:gd name="connsiteX613" fmla="*/ 1022332 w 4232980"/>
              <a:gd name="connsiteY613" fmla="*/ 0 h 50868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Lst>
            <a:rect l="l" t="t" r="r" b="b"/>
            <a:pathLst>
              <a:path w="4232980" h="5086882">
                <a:moveTo>
                  <a:pt x="0" y="4319915"/>
                </a:moveTo>
                <a:lnTo>
                  <a:pt x="94258" y="4326245"/>
                </a:lnTo>
                <a:cubicBezTo>
                  <a:pt x="337572" y="4366455"/>
                  <a:pt x="557481" y="4522701"/>
                  <a:pt x="667979" y="4763140"/>
                </a:cubicBezTo>
                <a:cubicBezTo>
                  <a:pt x="712186" y="4859331"/>
                  <a:pt x="734766" y="4960026"/>
                  <a:pt x="737758" y="5059723"/>
                </a:cubicBezTo>
                <a:lnTo>
                  <a:pt x="735935" y="5086882"/>
                </a:lnTo>
                <a:lnTo>
                  <a:pt x="165481" y="5086882"/>
                </a:lnTo>
                <a:lnTo>
                  <a:pt x="164842" y="5086882"/>
                </a:lnTo>
                <a:cubicBezTo>
                  <a:pt x="73802" y="5086882"/>
                  <a:pt x="0" y="5013080"/>
                  <a:pt x="0" y="4922040"/>
                </a:cubicBezTo>
                <a:lnTo>
                  <a:pt x="0" y="4921401"/>
                </a:lnTo>
                <a:close/>
                <a:moveTo>
                  <a:pt x="0" y="4283860"/>
                </a:moveTo>
                <a:lnTo>
                  <a:pt x="100105" y="4290580"/>
                </a:lnTo>
                <a:cubicBezTo>
                  <a:pt x="354865" y="4332675"/>
                  <a:pt x="585107" y="4496275"/>
                  <a:pt x="700815" y="4748050"/>
                </a:cubicBezTo>
                <a:cubicBezTo>
                  <a:pt x="747098" y="4848760"/>
                  <a:pt x="770741" y="4954188"/>
                  <a:pt x="773876" y="5058575"/>
                </a:cubicBezTo>
                <a:lnTo>
                  <a:pt x="773346" y="5086882"/>
                </a:lnTo>
                <a:lnTo>
                  <a:pt x="754559" y="5086882"/>
                </a:lnTo>
                <a:lnTo>
                  <a:pt x="751531" y="5086882"/>
                </a:lnTo>
                <a:lnTo>
                  <a:pt x="738959" y="5086882"/>
                </a:lnTo>
                <a:lnTo>
                  <a:pt x="740789" y="5059618"/>
                </a:lnTo>
                <a:cubicBezTo>
                  <a:pt x="737781" y="4959530"/>
                  <a:pt x="715110" y="4858441"/>
                  <a:pt x="670731" y="4761875"/>
                </a:cubicBezTo>
                <a:cubicBezTo>
                  <a:pt x="559784" y="4520459"/>
                  <a:pt x="339029" y="4363595"/>
                  <a:pt x="94761" y="4323236"/>
                </a:cubicBezTo>
                <a:lnTo>
                  <a:pt x="0" y="4316876"/>
                </a:lnTo>
                <a:lnTo>
                  <a:pt x="0" y="4314516"/>
                </a:lnTo>
                <a:close/>
                <a:moveTo>
                  <a:pt x="0" y="4247829"/>
                </a:moveTo>
                <a:lnTo>
                  <a:pt x="105932" y="4254943"/>
                </a:lnTo>
                <a:cubicBezTo>
                  <a:pt x="372146" y="4298936"/>
                  <a:pt x="612750" y="4469888"/>
                  <a:pt x="733650" y="4732960"/>
                </a:cubicBezTo>
                <a:cubicBezTo>
                  <a:pt x="782017" y="4838204"/>
                  <a:pt x="806723" y="4948376"/>
                  <a:pt x="809997" y="5057456"/>
                </a:cubicBezTo>
                <a:lnTo>
                  <a:pt x="809446" y="5086882"/>
                </a:lnTo>
                <a:lnTo>
                  <a:pt x="790697" y="5086882"/>
                </a:lnTo>
                <a:lnTo>
                  <a:pt x="787668" y="5086882"/>
                </a:lnTo>
                <a:lnTo>
                  <a:pt x="776366" y="5086882"/>
                </a:lnTo>
                <a:lnTo>
                  <a:pt x="776898" y="5058474"/>
                </a:lnTo>
                <a:cubicBezTo>
                  <a:pt x="773752" y="4953694"/>
                  <a:pt x="750023" y="4847870"/>
                  <a:pt x="703567" y="4746785"/>
                </a:cubicBezTo>
                <a:cubicBezTo>
                  <a:pt x="587428" y="4494072"/>
                  <a:pt x="356311" y="4329856"/>
                  <a:pt x="100589" y="4287599"/>
                </a:cubicBezTo>
                <a:lnTo>
                  <a:pt x="0" y="4280846"/>
                </a:lnTo>
                <a:lnTo>
                  <a:pt x="0" y="4280590"/>
                </a:lnTo>
                <a:lnTo>
                  <a:pt x="0" y="4277561"/>
                </a:lnTo>
                <a:close/>
                <a:moveTo>
                  <a:pt x="0" y="4211774"/>
                </a:moveTo>
                <a:lnTo>
                  <a:pt x="111778" y="4219277"/>
                </a:lnTo>
                <a:cubicBezTo>
                  <a:pt x="389439" y="4265156"/>
                  <a:pt x="640376" y="4443462"/>
                  <a:pt x="766486" y="4717869"/>
                </a:cubicBezTo>
                <a:cubicBezTo>
                  <a:pt x="816929" y="4827632"/>
                  <a:pt x="842698" y="4942538"/>
                  <a:pt x="846115" y="5056308"/>
                </a:cubicBezTo>
                <a:lnTo>
                  <a:pt x="845543" y="5086882"/>
                </a:lnTo>
                <a:lnTo>
                  <a:pt x="826834" y="5086882"/>
                </a:lnTo>
                <a:lnTo>
                  <a:pt x="823805" y="5086882"/>
                </a:lnTo>
                <a:lnTo>
                  <a:pt x="812476" y="5086882"/>
                </a:lnTo>
                <a:lnTo>
                  <a:pt x="813028" y="5057351"/>
                </a:lnTo>
                <a:cubicBezTo>
                  <a:pt x="809738" y="4947880"/>
                  <a:pt x="784942" y="4837314"/>
                  <a:pt x="736402" y="4731695"/>
                </a:cubicBezTo>
                <a:cubicBezTo>
                  <a:pt x="615053" y="4467645"/>
                  <a:pt x="373603" y="4296076"/>
                  <a:pt x="106435" y="4251933"/>
                </a:cubicBezTo>
                <a:lnTo>
                  <a:pt x="0" y="4244790"/>
                </a:lnTo>
                <a:lnTo>
                  <a:pt x="0" y="4244454"/>
                </a:lnTo>
                <a:lnTo>
                  <a:pt x="0" y="4241424"/>
                </a:lnTo>
                <a:close/>
                <a:moveTo>
                  <a:pt x="0" y="4172893"/>
                </a:moveTo>
                <a:lnTo>
                  <a:pt x="30160" y="4173456"/>
                </a:lnTo>
                <a:cubicBezTo>
                  <a:pt x="353176" y="4195245"/>
                  <a:pt x="654869" y="4388462"/>
                  <a:pt x="799320" y="4702780"/>
                </a:cubicBezTo>
                <a:cubicBezTo>
                  <a:pt x="851848" y="4817077"/>
                  <a:pt x="878679" y="4936726"/>
                  <a:pt x="882235" y="5055190"/>
                </a:cubicBezTo>
                <a:lnTo>
                  <a:pt x="881641" y="5086882"/>
                </a:lnTo>
                <a:lnTo>
                  <a:pt x="862971" y="5086882"/>
                </a:lnTo>
                <a:lnTo>
                  <a:pt x="859942" y="5086882"/>
                </a:lnTo>
                <a:lnTo>
                  <a:pt x="848562" y="5086882"/>
                </a:lnTo>
                <a:lnTo>
                  <a:pt x="849137" y="5056207"/>
                </a:lnTo>
                <a:cubicBezTo>
                  <a:pt x="845709" y="4942044"/>
                  <a:pt x="819854" y="4826743"/>
                  <a:pt x="769238" y="4716605"/>
                </a:cubicBezTo>
                <a:cubicBezTo>
                  <a:pt x="642697" y="4441259"/>
                  <a:pt x="390885" y="4262338"/>
                  <a:pt x="112262" y="4216297"/>
                </a:cubicBezTo>
                <a:lnTo>
                  <a:pt x="0" y="4208760"/>
                </a:lnTo>
                <a:lnTo>
                  <a:pt x="0" y="4208316"/>
                </a:lnTo>
                <a:lnTo>
                  <a:pt x="0" y="4205287"/>
                </a:lnTo>
                <a:close/>
                <a:moveTo>
                  <a:pt x="0" y="4136807"/>
                </a:moveTo>
                <a:lnTo>
                  <a:pt x="32522" y="4137416"/>
                </a:lnTo>
                <a:cubicBezTo>
                  <a:pt x="368334" y="4160076"/>
                  <a:pt x="681994" y="4360946"/>
                  <a:pt x="832156" y="4687690"/>
                </a:cubicBezTo>
                <a:cubicBezTo>
                  <a:pt x="886760" y="4806506"/>
                  <a:pt x="914654" y="4930889"/>
                  <a:pt x="918353" y="5054042"/>
                </a:cubicBezTo>
                <a:lnTo>
                  <a:pt x="917739" y="5086882"/>
                </a:lnTo>
                <a:lnTo>
                  <a:pt x="899107" y="5086882"/>
                </a:lnTo>
                <a:lnTo>
                  <a:pt x="896079" y="5086882"/>
                </a:lnTo>
                <a:lnTo>
                  <a:pt x="884671" y="5086882"/>
                </a:lnTo>
                <a:lnTo>
                  <a:pt x="885266" y="5055085"/>
                </a:lnTo>
                <a:cubicBezTo>
                  <a:pt x="881694" y="4936230"/>
                  <a:pt x="854773" y="4816188"/>
                  <a:pt x="802072" y="4701515"/>
                </a:cubicBezTo>
                <a:cubicBezTo>
                  <a:pt x="657147" y="4386165"/>
                  <a:pt x="354443" y="4192306"/>
                  <a:pt x="30353" y="4170441"/>
                </a:cubicBezTo>
                <a:lnTo>
                  <a:pt x="0" y="4169873"/>
                </a:lnTo>
                <a:lnTo>
                  <a:pt x="0" y="4169151"/>
                </a:lnTo>
                <a:close/>
                <a:moveTo>
                  <a:pt x="0" y="4100697"/>
                </a:moveTo>
                <a:lnTo>
                  <a:pt x="34906" y="4101349"/>
                </a:lnTo>
                <a:cubicBezTo>
                  <a:pt x="383508" y="4124865"/>
                  <a:pt x="709099" y="4333386"/>
                  <a:pt x="864991" y="4672599"/>
                </a:cubicBezTo>
                <a:cubicBezTo>
                  <a:pt x="921679" y="4795950"/>
                  <a:pt x="950635" y="4925076"/>
                  <a:pt x="954474" y="5052923"/>
                </a:cubicBezTo>
                <a:lnTo>
                  <a:pt x="953838" y="5086882"/>
                </a:lnTo>
                <a:lnTo>
                  <a:pt x="935244" y="5086882"/>
                </a:lnTo>
                <a:lnTo>
                  <a:pt x="932216" y="5086882"/>
                </a:lnTo>
                <a:lnTo>
                  <a:pt x="920758" y="5086882"/>
                </a:lnTo>
                <a:lnTo>
                  <a:pt x="921375" y="5053941"/>
                </a:lnTo>
                <a:cubicBezTo>
                  <a:pt x="917666" y="4930395"/>
                  <a:pt x="889685" y="4805617"/>
                  <a:pt x="834908" y="4686426"/>
                </a:cubicBezTo>
                <a:cubicBezTo>
                  <a:pt x="684272" y="4358649"/>
                  <a:pt x="369600" y="4157137"/>
                  <a:pt x="32715" y="4134401"/>
                </a:cubicBezTo>
                <a:lnTo>
                  <a:pt x="0" y="4133788"/>
                </a:lnTo>
                <a:lnTo>
                  <a:pt x="0" y="4133015"/>
                </a:lnTo>
                <a:close/>
                <a:moveTo>
                  <a:pt x="0" y="4064611"/>
                </a:moveTo>
                <a:lnTo>
                  <a:pt x="37267" y="4065308"/>
                </a:lnTo>
                <a:cubicBezTo>
                  <a:pt x="398665" y="4089694"/>
                  <a:pt x="736223" y="4305869"/>
                  <a:pt x="897827" y="4657509"/>
                </a:cubicBezTo>
                <a:cubicBezTo>
                  <a:pt x="956591" y="4785378"/>
                  <a:pt x="986610" y="4919238"/>
                  <a:pt x="990592" y="5051774"/>
                </a:cubicBezTo>
                <a:lnTo>
                  <a:pt x="989935" y="5086882"/>
                </a:lnTo>
                <a:lnTo>
                  <a:pt x="971382" y="5086882"/>
                </a:lnTo>
                <a:lnTo>
                  <a:pt x="968353" y="5086882"/>
                </a:lnTo>
                <a:lnTo>
                  <a:pt x="956868" y="5086882"/>
                </a:lnTo>
                <a:lnTo>
                  <a:pt x="957505" y="5052818"/>
                </a:lnTo>
                <a:cubicBezTo>
                  <a:pt x="953651" y="4924580"/>
                  <a:pt x="924604" y="4795060"/>
                  <a:pt x="867743" y="4671334"/>
                </a:cubicBezTo>
                <a:cubicBezTo>
                  <a:pt x="711377" y="4331089"/>
                  <a:pt x="384775" y="4121926"/>
                  <a:pt x="35099" y="4098334"/>
                </a:cubicBezTo>
                <a:lnTo>
                  <a:pt x="0" y="4097678"/>
                </a:lnTo>
                <a:lnTo>
                  <a:pt x="0" y="4096877"/>
                </a:lnTo>
                <a:close/>
                <a:moveTo>
                  <a:pt x="0" y="4028526"/>
                </a:moveTo>
                <a:lnTo>
                  <a:pt x="39629" y="4029268"/>
                </a:lnTo>
                <a:cubicBezTo>
                  <a:pt x="413822" y="4054525"/>
                  <a:pt x="763347" y="4278352"/>
                  <a:pt x="930661" y="4642419"/>
                </a:cubicBezTo>
                <a:cubicBezTo>
                  <a:pt x="991503" y="4774807"/>
                  <a:pt x="1022581" y="4913403"/>
                  <a:pt x="1026700" y="5050630"/>
                </a:cubicBezTo>
                <a:lnTo>
                  <a:pt x="1026021" y="5086882"/>
                </a:lnTo>
                <a:lnTo>
                  <a:pt x="1007519" y="5086882"/>
                </a:lnTo>
                <a:lnTo>
                  <a:pt x="1004490" y="5086882"/>
                </a:lnTo>
                <a:lnTo>
                  <a:pt x="992954" y="5086882"/>
                </a:lnTo>
                <a:lnTo>
                  <a:pt x="993614" y="5051673"/>
                </a:lnTo>
                <a:cubicBezTo>
                  <a:pt x="989622" y="4918744"/>
                  <a:pt x="959516" y="4784489"/>
                  <a:pt x="900579" y="4656244"/>
                </a:cubicBezTo>
                <a:cubicBezTo>
                  <a:pt x="738501" y="4303572"/>
                  <a:pt x="399932" y="4086755"/>
                  <a:pt x="37460" y="4062293"/>
                </a:cubicBezTo>
                <a:lnTo>
                  <a:pt x="0" y="4061591"/>
                </a:lnTo>
                <a:lnTo>
                  <a:pt x="0" y="4060740"/>
                </a:lnTo>
                <a:close/>
                <a:moveTo>
                  <a:pt x="0" y="3992415"/>
                </a:moveTo>
                <a:lnTo>
                  <a:pt x="42012" y="3993201"/>
                </a:lnTo>
                <a:cubicBezTo>
                  <a:pt x="428996" y="4019313"/>
                  <a:pt x="790452" y="4250793"/>
                  <a:pt x="963497" y="4627329"/>
                </a:cubicBezTo>
                <a:cubicBezTo>
                  <a:pt x="1026422" y="4764252"/>
                  <a:pt x="1058566" y="4907588"/>
                  <a:pt x="1062830" y="5049508"/>
                </a:cubicBezTo>
                <a:lnTo>
                  <a:pt x="1062130" y="5086882"/>
                </a:lnTo>
                <a:lnTo>
                  <a:pt x="1043656" y="5086882"/>
                </a:lnTo>
                <a:lnTo>
                  <a:pt x="1040628" y="5086882"/>
                </a:lnTo>
                <a:lnTo>
                  <a:pt x="1029063" y="5086882"/>
                </a:lnTo>
                <a:lnTo>
                  <a:pt x="1029743" y="5050551"/>
                </a:lnTo>
                <a:cubicBezTo>
                  <a:pt x="1025607" y="4912930"/>
                  <a:pt x="994435" y="4773933"/>
                  <a:pt x="933413" y="4641154"/>
                </a:cubicBezTo>
                <a:cubicBezTo>
                  <a:pt x="765605" y="4276013"/>
                  <a:pt x="415106" y="4051545"/>
                  <a:pt x="39844" y="4026227"/>
                </a:cubicBezTo>
                <a:lnTo>
                  <a:pt x="0" y="4025482"/>
                </a:lnTo>
                <a:lnTo>
                  <a:pt x="0" y="4024604"/>
                </a:lnTo>
                <a:close/>
                <a:moveTo>
                  <a:pt x="0" y="3956329"/>
                </a:moveTo>
                <a:lnTo>
                  <a:pt x="44375" y="3957161"/>
                </a:lnTo>
                <a:cubicBezTo>
                  <a:pt x="444154" y="3984143"/>
                  <a:pt x="817577" y="4223276"/>
                  <a:pt x="996332" y="4612239"/>
                </a:cubicBezTo>
                <a:cubicBezTo>
                  <a:pt x="1061334" y="4753680"/>
                  <a:pt x="1094538" y="4901752"/>
                  <a:pt x="1098939" y="5048363"/>
                </a:cubicBezTo>
                <a:lnTo>
                  <a:pt x="1098217" y="5086882"/>
                </a:lnTo>
                <a:lnTo>
                  <a:pt x="1079793" y="5086882"/>
                </a:lnTo>
                <a:lnTo>
                  <a:pt x="1076765" y="5086882"/>
                </a:lnTo>
                <a:lnTo>
                  <a:pt x="1065150" y="5086882"/>
                </a:lnTo>
                <a:lnTo>
                  <a:pt x="1065852" y="5049407"/>
                </a:lnTo>
                <a:cubicBezTo>
                  <a:pt x="1061578" y="4907094"/>
                  <a:pt x="1029347" y="4763362"/>
                  <a:pt x="966249" y="4626064"/>
                </a:cubicBezTo>
                <a:cubicBezTo>
                  <a:pt x="792730" y="4248496"/>
                  <a:pt x="430263" y="4016374"/>
                  <a:pt x="42205" y="3990186"/>
                </a:cubicBezTo>
                <a:lnTo>
                  <a:pt x="0" y="3989396"/>
                </a:lnTo>
                <a:lnTo>
                  <a:pt x="0" y="3988468"/>
                </a:lnTo>
                <a:close/>
                <a:moveTo>
                  <a:pt x="0" y="3920219"/>
                </a:moveTo>
                <a:lnTo>
                  <a:pt x="46758" y="3921094"/>
                </a:lnTo>
                <a:cubicBezTo>
                  <a:pt x="459328" y="3948933"/>
                  <a:pt x="844681" y="4195716"/>
                  <a:pt x="1029168" y="4597149"/>
                </a:cubicBezTo>
                <a:cubicBezTo>
                  <a:pt x="1096253" y="4743124"/>
                  <a:pt x="1130523" y="4895938"/>
                  <a:pt x="1135069" y="5047241"/>
                </a:cubicBezTo>
                <a:lnTo>
                  <a:pt x="1134327" y="5086882"/>
                </a:lnTo>
                <a:lnTo>
                  <a:pt x="1115931" y="5086882"/>
                </a:lnTo>
                <a:lnTo>
                  <a:pt x="1112902" y="5086882"/>
                </a:lnTo>
                <a:lnTo>
                  <a:pt x="1101260" y="5086882"/>
                </a:lnTo>
                <a:lnTo>
                  <a:pt x="1101982" y="5048285"/>
                </a:lnTo>
                <a:cubicBezTo>
                  <a:pt x="1097564" y="4901280"/>
                  <a:pt x="1064266" y="4752806"/>
                  <a:pt x="999084" y="4610974"/>
                </a:cubicBezTo>
                <a:cubicBezTo>
                  <a:pt x="819835" y="4220936"/>
                  <a:pt x="445437" y="3981164"/>
                  <a:pt x="44589" y="3954120"/>
                </a:cubicBezTo>
                <a:lnTo>
                  <a:pt x="0" y="3953286"/>
                </a:lnTo>
                <a:lnTo>
                  <a:pt x="0" y="3952330"/>
                </a:lnTo>
                <a:close/>
                <a:moveTo>
                  <a:pt x="0" y="3883348"/>
                </a:moveTo>
                <a:lnTo>
                  <a:pt x="41323" y="3883813"/>
                </a:lnTo>
                <a:cubicBezTo>
                  <a:pt x="158151" y="3890889"/>
                  <a:pt x="274581" y="3915263"/>
                  <a:pt x="387445" y="3957052"/>
                </a:cubicBezTo>
                <a:cubicBezTo>
                  <a:pt x="688416" y="4068491"/>
                  <a:pt x="927974" y="4290420"/>
                  <a:pt x="1062002" y="4582059"/>
                </a:cubicBezTo>
                <a:cubicBezTo>
                  <a:pt x="1129016" y="4727878"/>
                  <a:pt x="1165624" y="4882368"/>
                  <a:pt x="1171548" y="5038025"/>
                </a:cubicBezTo>
                <a:lnTo>
                  <a:pt x="1170998" y="5086882"/>
                </a:lnTo>
                <a:lnTo>
                  <a:pt x="1152068" y="5086882"/>
                </a:lnTo>
                <a:lnTo>
                  <a:pt x="1149039" y="5086882"/>
                </a:lnTo>
                <a:lnTo>
                  <a:pt x="1137347" y="5086882"/>
                </a:lnTo>
                <a:lnTo>
                  <a:pt x="1138091" y="5047140"/>
                </a:lnTo>
                <a:cubicBezTo>
                  <a:pt x="1133535" y="4895444"/>
                  <a:pt x="1099178" y="4742235"/>
                  <a:pt x="1031920" y="4595884"/>
                </a:cubicBezTo>
                <a:cubicBezTo>
                  <a:pt x="846959" y="4193419"/>
                  <a:pt x="460595" y="3945993"/>
                  <a:pt x="46951" y="3918079"/>
                </a:cubicBezTo>
                <a:lnTo>
                  <a:pt x="0" y="3917200"/>
                </a:lnTo>
                <a:lnTo>
                  <a:pt x="0" y="3916193"/>
                </a:lnTo>
                <a:close/>
                <a:moveTo>
                  <a:pt x="165481" y="3420915"/>
                </a:moveTo>
                <a:lnTo>
                  <a:pt x="1500486" y="3420915"/>
                </a:lnTo>
                <a:cubicBezTo>
                  <a:pt x="1591879" y="3420915"/>
                  <a:pt x="1665967" y="3495003"/>
                  <a:pt x="1665967" y="3586396"/>
                </a:cubicBezTo>
                <a:lnTo>
                  <a:pt x="1665967" y="4921401"/>
                </a:lnTo>
                <a:cubicBezTo>
                  <a:pt x="1665967" y="4944250"/>
                  <a:pt x="1661337" y="4966016"/>
                  <a:pt x="1652963" y="4985814"/>
                </a:cubicBezTo>
                <a:lnTo>
                  <a:pt x="1652746" y="4986136"/>
                </a:lnTo>
                <a:lnTo>
                  <a:pt x="1652732" y="4986204"/>
                </a:lnTo>
                <a:cubicBezTo>
                  <a:pt x="1627708" y="5045369"/>
                  <a:pt x="1569124" y="5086882"/>
                  <a:pt x="1500844" y="5086882"/>
                </a:cubicBezTo>
                <a:lnTo>
                  <a:pt x="1500486" y="5086882"/>
                </a:lnTo>
                <a:lnTo>
                  <a:pt x="1188204" y="5086882"/>
                </a:lnTo>
                <a:lnTo>
                  <a:pt x="1185181" y="5086882"/>
                </a:lnTo>
                <a:lnTo>
                  <a:pt x="1173798" y="5086882"/>
                </a:lnTo>
                <a:lnTo>
                  <a:pt x="1174533" y="5046353"/>
                </a:lnTo>
                <a:cubicBezTo>
                  <a:pt x="1169740" y="4889955"/>
                  <a:pt x="1134204" y="4731914"/>
                  <a:pt x="1064754" y="4580794"/>
                </a:cubicBezTo>
                <a:cubicBezTo>
                  <a:pt x="873767" y="4165215"/>
                  <a:pt x="476026" y="3910176"/>
                  <a:pt x="49662" y="3881633"/>
                </a:cubicBezTo>
                <a:lnTo>
                  <a:pt x="0" y="3880732"/>
                </a:lnTo>
                <a:lnTo>
                  <a:pt x="0" y="3880055"/>
                </a:lnTo>
                <a:lnTo>
                  <a:pt x="0" y="3586819"/>
                </a:lnTo>
                <a:lnTo>
                  <a:pt x="0" y="3586396"/>
                </a:lnTo>
                <a:cubicBezTo>
                  <a:pt x="0" y="3495003"/>
                  <a:pt x="74088" y="3420915"/>
                  <a:pt x="165481" y="3420915"/>
                </a:cubicBezTo>
                <a:close/>
                <a:moveTo>
                  <a:pt x="1858820" y="3420914"/>
                </a:moveTo>
                <a:lnTo>
                  <a:pt x="2396443" y="3420914"/>
                </a:lnTo>
                <a:cubicBezTo>
                  <a:pt x="2474032" y="3420914"/>
                  <a:pt x="2536931" y="3483813"/>
                  <a:pt x="2536931" y="3561402"/>
                </a:cubicBezTo>
                <a:lnTo>
                  <a:pt x="2536931" y="4099025"/>
                </a:lnTo>
                <a:cubicBezTo>
                  <a:pt x="2536931" y="4176614"/>
                  <a:pt x="2474032" y="4239513"/>
                  <a:pt x="2396443" y="4239513"/>
                </a:cubicBezTo>
                <a:lnTo>
                  <a:pt x="1858820" y="4239513"/>
                </a:lnTo>
                <a:cubicBezTo>
                  <a:pt x="1781231" y="4239513"/>
                  <a:pt x="1718332" y="4176614"/>
                  <a:pt x="1718332" y="4099025"/>
                </a:cubicBezTo>
                <a:lnTo>
                  <a:pt x="1718332" y="3561402"/>
                </a:lnTo>
                <a:cubicBezTo>
                  <a:pt x="1718332" y="3483813"/>
                  <a:pt x="1781231" y="3420914"/>
                  <a:pt x="1858820" y="3420914"/>
                </a:cubicBezTo>
                <a:close/>
                <a:moveTo>
                  <a:pt x="3578802" y="1410103"/>
                </a:moveTo>
                <a:lnTo>
                  <a:pt x="3694248" y="1410103"/>
                </a:lnTo>
                <a:lnTo>
                  <a:pt x="3695638" y="1410702"/>
                </a:lnTo>
                <a:cubicBezTo>
                  <a:pt x="3816619" y="1456783"/>
                  <a:pt x="3944981" y="1487776"/>
                  <a:pt x="4078413" y="1501369"/>
                </a:cubicBezTo>
                <a:lnTo>
                  <a:pt x="4232980" y="1509200"/>
                </a:lnTo>
                <a:lnTo>
                  <a:pt x="4232980" y="1554928"/>
                </a:lnTo>
                <a:lnTo>
                  <a:pt x="4073749" y="1546860"/>
                </a:lnTo>
                <a:cubicBezTo>
                  <a:pt x="3936289" y="1532856"/>
                  <a:pt x="3804051" y="1500926"/>
                  <a:pt x="3679417" y="1453452"/>
                </a:cubicBezTo>
                <a:close/>
                <a:moveTo>
                  <a:pt x="3709146" y="1362239"/>
                </a:moveTo>
                <a:lnTo>
                  <a:pt x="3713334" y="1364043"/>
                </a:lnTo>
                <a:cubicBezTo>
                  <a:pt x="3830328" y="1408603"/>
                  <a:pt x="3954462" y="1438572"/>
                  <a:pt x="4083501" y="1451716"/>
                </a:cubicBezTo>
                <a:lnTo>
                  <a:pt x="4232980" y="1459288"/>
                </a:lnTo>
                <a:lnTo>
                  <a:pt x="4232980" y="1505017"/>
                </a:lnTo>
                <a:lnTo>
                  <a:pt x="4078836" y="1497208"/>
                </a:lnTo>
                <a:cubicBezTo>
                  <a:pt x="3990125" y="1488172"/>
                  <a:pt x="3903662" y="1471423"/>
                  <a:pt x="3820129" y="1447646"/>
                </a:cubicBezTo>
                <a:lnTo>
                  <a:pt x="3707078" y="1410103"/>
                </a:lnTo>
                <a:lnTo>
                  <a:pt x="3709146" y="1410103"/>
                </a:lnTo>
                <a:close/>
                <a:moveTo>
                  <a:pt x="3709146" y="1307929"/>
                </a:moveTo>
                <a:lnTo>
                  <a:pt x="3731069" y="1317374"/>
                </a:lnTo>
                <a:cubicBezTo>
                  <a:pt x="3806405" y="1346069"/>
                  <a:pt x="3884805" y="1368501"/>
                  <a:pt x="3965630" y="1384029"/>
                </a:cubicBezTo>
                <a:lnTo>
                  <a:pt x="4031040" y="1393621"/>
                </a:lnTo>
                <a:lnTo>
                  <a:pt x="4075862" y="1412924"/>
                </a:lnTo>
                <a:cubicBezTo>
                  <a:pt x="4107850" y="1421545"/>
                  <a:pt x="4141861" y="1425872"/>
                  <a:pt x="4177896" y="1425872"/>
                </a:cubicBezTo>
                <a:lnTo>
                  <a:pt x="4232980" y="1419989"/>
                </a:lnTo>
                <a:lnTo>
                  <a:pt x="4232980" y="1455105"/>
                </a:lnTo>
                <a:lnTo>
                  <a:pt x="4083940" y="1447553"/>
                </a:lnTo>
                <a:cubicBezTo>
                  <a:pt x="3955279" y="1434446"/>
                  <a:pt x="3831505" y="1404559"/>
                  <a:pt x="3714847" y="1360123"/>
                </a:cubicBezTo>
                <a:lnTo>
                  <a:pt x="3709146" y="1357667"/>
                </a:lnTo>
                <a:close/>
                <a:moveTo>
                  <a:pt x="3709146" y="1253647"/>
                </a:moveTo>
                <a:lnTo>
                  <a:pt x="3748765" y="1270715"/>
                </a:lnTo>
                <a:cubicBezTo>
                  <a:pt x="3785104" y="1284555"/>
                  <a:pt x="3822182" y="1296885"/>
                  <a:pt x="3859923" y="1307627"/>
                </a:cubicBezTo>
                <a:lnTo>
                  <a:pt x="3922484" y="1322509"/>
                </a:lnTo>
                <a:lnTo>
                  <a:pt x="3985967" y="1374210"/>
                </a:lnTo>
                <a:lnTo>
                  <a:pt x="4016173" y="1387218"/>
                </a:lnTo>
                <a:lnTo>
                  <a:pt x="3966414" y="1379922"/>
                </a:lnTo>
                <a:cubicBezTo>
                  <a:pt x="3885826" y="1364440"/>
                  <a:pt x="3807657" y="1342076"/>
                  <a:pt x="3732543" y="1313466"/>
                </a:cubicBezTo>
                <a:lnTo>
                  <a:pt x="3709146" y="1303386"/>
                </a:lnTo>
                <a:close/>
                <a:moveTo>
                  <a:pt x="3205944" y="1238305"/>
                </a:moveTo>
                <a:lnTo>
                  <a:pt x="3299404" y="1310888"/>
                </a:lnTo>
                <a:cubicBezTo>
                  <a:pt x="3520917" y="1468530"/>
                  <a:pt x="3783761" y="1571698"/>
                  <a:pt x="4068222" y="1600676"/>
                </a:cubicBezTo>
                <a:lnTo>
                  <a:pt x="4232980" y="1609023"/>
                </a:lnTo>
                <a:lnTo>
                  <a:pt x="4232980" y="1654750"/>
                </a:lnTo>
                <a:lnTo>
                  <a:pt x="4068172" y="1646720"/>
                </a:lnTo>
                <a:cubicBezTo>
                  <a:pt x="3782440" y="1618722"/>
                  <a:pt x="3512230" y="1518086"/>
                  <a:pt x="3279279" y="1353814"/>
                </a:cubicBezTo>
                <a:lnTo>
                  <a:pt x="3205944" y="1297229"/>
                </a:lnTo>
                <a:close/>
                <a:moveTo>
                  <a:pt x="4208211" y="1208478"/>
                </a:moveTo>
                <a:lnTo>
                  <a:pt x="4225566" y="1209357"/>
                </a:lnTo>
                <a:lnTo>
                  <a:pt x="4220161" y="1209994"/>
                </a:lnTo>
                <a:close/>
                <a:moveTo>
                  <a:pt x="3709146" y="1199336"/>
                </a:moveTo>
                <a:lnTo>
                  <a:pt x="3766500" y="1224045"/>
                </a:lnTo>
                <a:lnTo>
                  <a:pt x="3872708" y="1259318"/>
                </a:lnTo>
                <a:lnTo>
                  <a:pt x="3911120" y="1313254"/>
                </a:lnTo>
                <a:lnTo>
                  <a:pt x="3915025" y="1316435"/>
                </a:lnTo>
                <a:lnTo>
                  <a:pt x="3861092" y="1303605"/>
                </a:lnTo>
                <a:cubicBezTo>
                  <a:pt x="3823468" y="1292896"/>
                  <a:pt x="3786505" y="1280605"/>
                  <a:pt x="3750278" y="1266807"/>
                </a:cubicBezTo>
                <a:lnTo>
                  <a:pt x="3709146" y="1249087"/>
                </a:lnTo>
                <a:close/>
                <a:moveTo>
                  <a:pt x="3205944" y="1172580"/>
                </a:moveTo>
                <a:lnTo>
                  <a:pt x="3224355" y="1189518"/>
                </a:lnTo>
                <a:cubicBezTo>
                  <a:pt x="3291281" y="1246127"/>
                  <a:pt x="3363011" y="1297224"/>
                  <a:pt x="3438838" y="1342103"/>
                </a:cubicBezTo>
                <a:lnTo>
                  <a:pt x="3469300" y="1358430"/>
                </a:lnTo>
                <a:lnTo>
                  <a:pt x="3469300" y="1410103"/>
                </a:lnTo>
                <a:lnTo>
                  <a:pt x="3568183" y="1410103"/>
                </a:lnTo>
                <a:lnTo>
                  <a:pt x="3677904" y="1457371"/>
                </a:lnTo>
                <a:cubicBezTo>
                  <a:pt x="3802875" y="1504969"/>
                  <a:pt x="3935473" y="1536982"/>
                  <a:pt x="4073310" y="1551022"/>
                </a:cubicBezTo>
                <a:lnTo>
                  <a:pt x="4232980" y="1559111"/>
                </a:lnTo>
                <a:lnTo>
                  <a:pt x="4232980" y="1604840"/>
                </a:lnTo>
                <a:lnTo>
                  <a:pt x="4068645" y="1596515"/>
                </a:lnTo>
                <a:cubicBezTo>
                  <a:pt x="3784915" y="1567613"/>
                  <a:pt x="3522751" y="1464716"/>
                  <a:pt x="3301813" y="1307484"/>
                </a:cubicBezTo>
                <a:lnTo>
                  <a:pt x="3205944" y="1233032"/>
                </a:lnTo>
                <a:close/>
                <a:moveTo>
                  <a:pt x="4091573" y="1150497"/>
                </a:moveTo>
                <a:lnTo>
                  <a:pt x="4114079" y="1153797"/>
                </a:lnTo>
                <a:lnTo>
                  <a:pt x="4232980" y="1159821"/>
                </a:lnTo>
                <a:lnTo>
                  <a:pt x="4232980" y="1205550"/>
                </a:lnTo>
                <a:lnTo>
                  <a:pt x="4169720" y="1202345"/>
                </a:lnTo>
                <a:lnTo>
                  <a:pt x="4132419" y="1186535"/>
                </a:lnTo>
                <a:cubicBezTo>
                  <a:pt x="4119380" y="1178716"/>
                  <a:pt x="4107753" y="1169454"/>
                  <a:pt x="4097556" y="1158766"/>
                </a:cubicBezTo>
                <a:close/>
                <a:moveTo>
                  <a:pt x="3709146" y="1145054"/>
                </a:moveTo>
                <a:lnTo>
                  <a:pt x="3784195" y="1177386"/>
                </a:lnTo>
                <a:lnTo>
                  <a:pt x="3840214" y="1195988"/>
                </a:lnTo>
                <a:lnTo>
                  <a:pt x="3854289" y="1233454"/>
                </a:lnTo>
                <a:lnTo>
                  <a:pt x="3868604" y="1253555"/>
                </a:lnTo>
                <a:lnTo>
                  <a:pt x="3767974" y="1220137"/>
                </a:lnTo>
                <a:lnTo>
                  <a:pt x="3709146" y="1194793"/>
                </a:lnTo>
                <a:close/>
                <a:moveTo>
                  <a:pt x="3205944" y="1104816"/>
                </a:moveTo>
                <a:lnTo>
                  <a:pt x="3256564" y="1151386"/>
                </a:lnTo>
                <a:cubicBezTo>
                  <a:pt x="3321355" y="1206191"/>
                  <a:pt x="3390796" y="1255659"/>
                  <a:pt x="3464204" y="1299107"/>
                </a:cubicBezTo>
                <a:lnTo>
                  <a:pt x="3469300" y="1301839"/>
                </a:lnTo>
                <a:lnTo>
                  <a:pt x="3469300" y="1353657"/>
                </a:lnTo>
                <a:lnTo>
                  <a:pt x="3440993" y="1338484"/>
                </a:lnTo>
                <a:cubicBezTo>
                  <a:pt x="3365369" y="1293723"/>
                  <a:pt x="3293830" y="1242760"/>
                  <a:pt x="3227081" y="1186300"/>
                </a:cubicBezTo>
                <a:lnTo>
                  <a:pt x="3205944" y="1166854"/>
                </a:lnTo>
                <a:close/>
                <a:moveTo>
                  <a:pt x="4061080" y="1095623"/>
                </a:moveTo>
                <a:lnTo>
                  <a:pt x="4119183" y="1104144"/>
                </a:lnTo>
                <a:lnTo>
                  <a:pt x="4232980" y="1109910"/>
                </a:lnTo>
                <a:lnTo>
                  <a:pt x="4232980" y="1155638"/>
                </a:lnTo>
                <a:lnTo>
                  <a:pt x="4114517" y="1149635"/>
                </a:lnTo>
                <a:lnTo>
                  <a:pt x="4088151" y="1145768"/>
                </a:lnTo>
                <a:lnTo>
                  <a:pt x="4071269" y="1122439"/>
                </a:lnTo>
                <a:close/>
                <a:moveTo>
                  <a:pt x="3709146" y="1090742"/>
                </a:moveTo>
                <a:lnTo>
                  <a:pt x="3801930" y="1130717"/>
                </a:lnTo>
                <a:lnTo>
                  <a:pt x="3818236" y="1136132"/>
                </a:lnTo>
                <a:lnTo>
                  <a:pt x="3818448" y="1138046"/>
                </a:lnTo>
                <a:lnTo>
                  <a:pt x="3838322" y="1190949"/>
                </a:lnTo>
                <a:lnTo>
                  <a:pt x="3785709" y="1173478"/>
                </a:lnTo>
                <a:lnTo>
                  <a:pt x="3709146" y="1140495"/>
                </a:lnTo>
                <a:close/>
                <a:moveTo>
                  <a:pt x="4050825" y="1043722"/>
                </a:moveTo>
                <a:lnTo>
                  <a:pt x="4124270" y="1054491"/>
                </a:lnTo>
                <a:lnTo>
                  <a:pt x="4232980" y="1059998"/>
                </a:lnTo>
                <a:lnTo>
                  <a:pt x="4232980" y="1105727"/>
                </a:lnTo>
                <a:lnTo>
                  <a:pt x="4119605" y="1099983"/>
                </a:lnTo>
                <a:lnTo>
                  <a:pt x="4059381" y="1091152"/>
                </a:lnTo>
                <a:lnTo>
                  <a:pt x="4054793" y="1079078"/>
                </a:lnTo>
                <a:close/>
                <a:moveTo>
                  <a:pt x="3205944" y="1037120"/>
                </a:moveTo>
                <a:lnTo>
                  <a:pt x="3288735" y="1113286"/>
                </a:lnTo>
                <a:cubicBezTo>
                  <a:pt x="3320062" y="1139784"/>
                  <a:pt x="3352513" y="1164992"/>
                  <a:pt x="3386006" y="1188827"/>
                </a:cubicBezTo>
                <a:lnTo>
                  <a:pt x="3469300" y="1242981"/>
                </a:lnTo>
                <a:lnTo>
                  <a:pt x="3469300" y="1297108"/>
                </a:lnTo>
                <a:lnTo>
                  <a:pt x="3466317" y="1295509"/>
                </a:lnTo>
                <a:cubicBezTo>
                  <a:pt x="3393112" y="1252183"/>
                  <a:pt x="3323863" y="1202852"/>
                  <a:pt x="3259252" y="1148200"/>
                </a:cubicBezTo>
                <a:lnTo>
                  <a:pt x="3205944" y="1099157"/>
                </a:lnTo>
                <a:close/>
                <a:moveTo>
                  <a:pt x="3709146" y="1033348"/>
                </a:moveTo>
                <a:lnTo>
                  <a:pt x="3728523" y="1044809"/>
                </a:lnTo>
                <a:lnTo>
                  <a:pt x="3812111" y="1080820"/>
                </a:lnTo>
                <a:lnTo>
                  <a:pt x="3817730" y="1131566"/>
                </a:lnTo>
                <a:lnTo>
                  <a:pt x="3803405" y="1126809"/>
                </a:lnTo>
                <a:lnTo>
                  <a:pt x="3709146" y="1086201"/>
                </a:lnTo>
                <a:close/>
                <a:moveTo>
                  <a:pt x="3709146" y="975555"/>
                </a:moveTo>
                <a:lnTo>
                  <a:pt x="3750163" y="999819"/>
                </a:lnTo>
                <a:lnTo>
                  <a:pt x="3807139" y="1024367"/>
                </a:lnTo>
                <a:lnTo>
                  <a:pt x="3806500" y="1030140"/>
                </a:lnTo>
                <a:lnTo>
                  <a:pt x="3811580" y="1076019"/>
                </a:lnTo>
                <a:lnTo>
                  <a:pt x="3730365" y="1041027"/>
                </a:lnTo>
                <a:lnTo>
                  <a:pt x="3709146" y="1028475"/>
                </a:lnTo>
                <a:close/>
                <a:moveTo>
                  <a:pt x="3207467" y="963924"/>
                </a:moveTo>
                <a:lnTo>
                  <a:pt x="3233504" y="994711"/>
                </a:lnTo>
                <a:cubicBezTo>
                  <a:pt x="3289519" y="1050726"/>
                  <a:pt x="3350198" y="1102077"/>
                  <a:pt x="3414901" y="1148124"/>
                </a:cubicBezTo>
                <a:lnTo>
                  <a:pt x="3469300" y="1183492"/>
                </a:lnTo>
                <a:lnTo>
                  <a:pt x="3469300" y="1237960"/>
                </a:lnTo>
                <a:lnTo>
                  <a:pt x="3388457" y="1185397"/>
                </a:lnTo>
                <a:cubicBezTo>
                  <a:pt x="3355059" y="1161629"/>
                  <a:pt x="3322700" y="1136491"/>
                  <a:pt x="3291462" y="1110068"/>
                </a:cubicBezTo>
                <a:lnTo>
                  <a:pt x="3205944" y="1031392"/>
                </a:lnTo>
                <a:lnTo>
                  <a:pt x="3205944" y="976939"/>
                </a:lnTo>
                <a:close/>
                <a:moveTo>
                  <a:pt x="3708341" y="917330"/>
                </a:moveTo>
                <a:lnTo>
                  <a:pt x="3771762" y="954845"/>
                </a:lnTo>
                <a:lnTo>
                  <a:pt x="3813096" y="970570"/>
                </a:lnTo>
                <a:lnTo>
                  <a:pt x="3807619" y="1020031"/>
                </a:lnTo>
                <a:lnTo>
                  <a:pt x="3751964" y="996054"/>
                </a:lnTo>
                <a:lnTo>
                  <a:pt x="3709146" y="970725"/>
                </a:lnTo>
                <a:lnTo>
                  <a:pt x="3709146" y="923739"/>
                </a:lnTo>
                <a:close/>
                <a:moveTo>
                  <a:pt x="3223985" y="906505"/>
                </a:moveTo>
                <a:lnTo>
                  <a:pt x="3268763" y="959451"/>
                </a:lnTo>
                <a:cubicBezTo>
                  <a:pt x="3322800" y="1013488"/>
                  <a:pt x="3381336" y="1063025"/>
                  <a:pt x="3443755" y="1107445"/>
                </a:cubicBezTo>
                <a:lnTo>
                  <a:pt x="3469300" y="1124054"/>
                </a:lnTo>
                <a:lnTo>
                  <a:pt x="3469300" y="1178522"/>
                </a:lnTo>
                <a:lnTo>
                  <a:pt x="3417310" y="1144720"/>
                </a:lnTo>
                <a:cubicBezTo>
                  <a:pt x="3352799" y="1098810"/>
                  <a:pt x="3292300" y="1047612"/>
                  <a:pt x="3236452" y="991764"/>
                </a:cubicBezTo>
                <a:lnTo>
                  <a:pt x="3208128" y="958273"/>
                </a:lnTo>
                <a:lnTo>
                  <a:pt x="3210263" y="940020"/>
                </a:lnTo>
                <a:cubicBezTo>
                  <a:pt x="3213138" y="928418"/>
                  <a:pt x="3217441" y="917522"/>
                  <a:pt x="3223158" y="907330"/>
                </a:cubicBezTo>
                <a:close/>
                <a:moveTo>
                  <a:pt x="3259314" y="871252"/>
                </a:moveTo>
                <a:lnTo>
                  <a:pt x="3304058" y="924158"/>
                </a:lnTo>
                <a:lnTo>
                  <a:pt x="3469300" y="1063908"/>
                </a:lnTo>
                <a:lnTo>
                  <a:pt x="3469300" y="1119057"/>
                </a:lnTo>
                <a:lnTo>
                  <a:pt x="3446206" y="1104042"/>
                </a:lnTo>
                <a:cubicBezTo>
                  <a:pt x="3383977" y="1059759"/>
                  <a:pt x="3325619" y="1010375"/>
                  <a:pt x="3271746" y="956504"/>
                </a:cubicBezTo>
                <a:lnTo>
                  <a:pt x="3226953" y="903543"/>
                </a:lnTo>
                <a:close/>
                <a:moveTo>
                  <a:pt x="3377870" y="850922"/>
                </a:moveTo>
                <a:lnTo>
                  <a:pt x="3390711" y="853217"/>
                </a:lnTo>
                <a:cubicBezTo>
                  <a:pt x="3406255" y="859354"/>
                  <a:pt x="3420161" y="868552"/>
                  <a:pt x="3432429" y="880794"/>
                </a:cubicBezTo>
                <a:lnTo>
                  <a:pt x="3456062" y="917051"/>
                </a:lnTo>
                <a:close/>
                <a:moveTo>
                  <a:pt x="4221703" y="850285"/>
                </a:moveTo>
                <a:lnTo>
                  <a:pt x="4232980" y="851686"/>
                </a:lnTo>
                <a:lnTo>
                  <a:pt x="4232980" y="1055815"/>
                </a:lnTo>
                <a:lnTo>
                  <a:pt x="4124709" y="1050329"/>
                </a:lnTo>
                <a:lnTo>
                  <a:pt x="4050343" y="1039422"/>
                </a:lnTo>
                <a:lnTo>
                  <a:pt x="4049301" y="1030140"/>
                </a:lnTo>
                <a:cubicBezTo>
                  <a:pt x="4049301" y="995656"/>
                  <a:pt x="4056881" y="965018"/>
                  <a:pt x="4072040" y="937841"/>
                </a:cubicBezTo>
                <a:cubicBezTo>
                  <a:pt x="4087199" y="910792"/>
                  <a:pt x="4107496" y="889384"/>
                  <a:pt x="4133190" y="873744"/>
                </a:cubicBezTo>
                <a:cubicBezTo>
                  <a:pt x="4158754" y="858105"/>
                  <a:pt x="4188302" y="850285"/>
                  <a:pt x="4221703" y="850285"/>
                </a:cubicBezTo>
                <a:close/>
                <a:moveTo>
                  <a:pt x="3304609" y="847859"/>
                </a:moveTo>
                <a:lnTo>
                  <a:pt x="3339316" y="888898"/>
                </a:lnTo>
                <a:lnTo>
                  <a:pt x="3469300" y="998828"/>
                </a:lnTo>
                <a:lnTo>
                  <a:pt x="3469300" y="1058468"/>
                </a:lnTo>
                <a:lnTo>
                  <a:pt x="3307004" y="921210"/>
                </a:lnTo>
                <a:lnTo>
                  <a:pt x="3262264" y="868308"/>
                </a:lnTo>
                <a:lnTo>
                  <a:pt x="3270177" y="860411"/>
                </a:lnTo>
                <a:cubicBezTo>
                  <a:pt x="3280069" y="854963"/>
                  <a:pt x="3290764" y="850861"/>
                  <a:pt x="3302262" y="848121"/>
                </a:cubicBezTo>
                <a:close/>
                <a:moveTo>
                  <a:pt x="3339163" y="844003"/>
                </a:moveTo>
                <a:lnTo>
                  <a:pt x="3371356" y="849757"/>
                </a:lnTo>
                <a:lnTo>
                  <a:pt x="3374610" y="853605"/>
                </a:lnTo>
                <a:lnTo>
                  <a:pt x="3460606" y="926334"/>
                </a:lnTo>
                <a:lnTo>
                  <a:pt x="3469300" y="976939"/>
                </a:lnTo>
                <a:lnTo>
                  <a:pt x="3469300" y="993354"/>
                </a:lnTo>
                <a:lnTo>
                  <a:pt x="3342298" y="885951"/>
                </a:lnTo>
                <a:lnTo>
                  <a:pt x="3309610" y="847301"/>
                </a:lnTo>
                <a:close/>
                <a:moveTo>
                  <a:pt x="1572102" y="843874"/>
                </a:moveTo>
                <a:cubicBezTo>
                  <a:pt x="1604476" y="843874"/>
                  <a:pt x="1634537" y="851181"/>
                  <a:pt x="1659074" y="865795"/>
                </a:cubicBezTo>
                <a:cubicBezTo>
                  <a:pt x="1683611" y="880409"/>
                  <a:pt x="1702367" y="900151"/>
                  <a:pt x="1715470" y="925277"/>
                </a:cubicBezTo>
                <a:cubicBezTo>
                  <a:pt x="1728574" y="950275"/>
                  <a:pt x="1734997" y="978477"/>
                  <a:pt x="1734997" y="1009756"/>
                </a:cubicBezTo>
                <a:cubicBezTo>
                  <a:pt x="1734997" y="1041035"/>
                  <a:pt x="1728446" y="1068981"/>
                  <a:pt x="1715470" y="1093466"/>
                </a:cubicBezTo>
                <a:cubicBezTo>
                  <a:pt x="1702367" y="1117951"/>
                  <a:pt x="1683611" y="1137565"/>
                  <a:pt x="1659074" y="1152179"/>
                </a:cubicBezTo>
                <a:lnTo>
                  <a:pt x="1659074" y="1152051"/>
                </a:lnTo>
                <a:cubicBezTo>
                  <a:pt x="1634537" y="1166665"/>
                  <a:pt x="1605503" y="1173972"/>
                  <a:pt x="1572102" y="1173972"/>
                </a:cubicBezTo>
                <a:cubicBezTo>
                  <a:pt x="1538701" y="1173972"/>
                  <a:pt x="1509667" y="1166665"/>
                  <a:pt x="1485130" y="1152051"/>
                </a:cubicBezTo>
                <a:cubicBezTo>
                  <a:pt x="1460593" y="1137437"/>
                  <a:pt x="1441452" y="1117438"/>
                  <a:pt x="1427963" y="1091800"/>
                </a:cubicBezTo>
                <a:cubicBezTo>
                  <a:pt x="1414346" y="1066289"/>
                  <a:pt x="1407537" y="1038856"/>
                  <a:pt x="1407537" y="1009756"/>
                </a:cubicBezTo>
                <a:cubicBezTo>
                  <a:pt x="1407537" y="978477"/>
                  <a:pt x="1414346" y="950275"/>
                  <a:pt x="1427963" y="925277"/>
                </a:cubicBezTo>
                <a:cubicBezTo>
                  <a:pt x="1441580" y="900279"/>
                  <a:pt x="1460850" y="880409"/>
                  <a:pt x="1485901" y="865795"/>
                </a:cubicBezTo>
                <a:cubicBezTo>
                  <a:pt x="1510952" y="851181"/>
                  <a:pt x="1539729" y="843874"/>
                  <a:pt x="1572102" y="843874"/>
                </a:cubicBezTo>
                <a:close/>
                <a:moveTo>
                  <a:pt x="2476791" y="815929"/>
                </a:moveTo>
                <a:cubicBezTo>
                  <a:pt x="2512248" y="815929"/>
                  <a:pt x="2542309" y="823492"/>
                  <a:pt x="2566846" y="838619"/>
                </a:cubicBezTo>
                <a:cubicBezTo>
                  <a:pt x="2591383" y="853746"/>
                  <a:pt x="2609882" y="875667"/>
                  <a:pt x="2622472" y="904254"/>
                </a:cubicBezTo>
                <a:cubicBezTo>
                  <a:pt x="2627739" y="916176"/>
                  <a:pt x="2631721" y="929892"/>
                  <a:pt x="2634933" y="944506"/>
                </a:cubicBezTo>
                <a:lnTo>
                  <a:pt x="2302976" y="945404"/>
                </a:lnTo>
                <a:cubicBezTo>
                  <a:pt x="2306188" y="934507"/>
                  <a:pt x="2309914" y="923995"/>
                  <a:pt x="2314538" y="914381"/>
                </a:cubicBezTo>
                <a:cubicBezTo>
                  <a:pt x="2329697" y="883102"/>
                  <a:pt x="2351151" y="858873"/>
                  <a:pt x="2378772" y="841695"/>
                </a:cubicBezTo>
                <a:lnTo>
                  <a:pt x="2378900" y="841695"/>
                </a:lnTo>
                <a:cubicBezTo>
                  <a:pt x="2406520" y="824518"/>
                  <a:pt x="2439279" y="815929"/>
                  <a:pt x="2476791" y="815929"/>
                </a:cubicBezTo>
                <a:close/>
                <a:moveTo>
                  <a:pt x="1725619" y="700474"/>
                </a:moveTo>
                <a:lnTo>
                  <a:pt x="1725748" y="700555"/>
                </a:lnTo>
                <a:lnTo>
                  <a:pt x="1725619" y="700555"/>
                </a:lnTo>
                <a:close/>
                <a:moveTo>
                  <a:pt x="1526625" y="634407"/>
                </a:moveTo>
                <a:cubicBezTo>
                  <a:pt x="1456611" y="634407"/>
                  <a:pt x="1394433" y="650816"/>
                  <a:pt x="1340092" y="683633"/>
                </a:cubicBezTo>
                <a:cubicBezTo>
                  <a:pt x="1285751" y="716451"/>
                  <a:pt x="1242971" y="761318"/>
                  <a:pt x="1211626" y="818108"/>
                </a:cubicBezTo>
                <a:cubicBezTo>
                  <a:pt x="1180280" y="874897"/>
                  <a:pt x="1164607" y="938866"/>
                  <a:pt x="1164607" y="1009628"/>
                </a:cubicBezTo>
                <a:cubicBezTo>
                  <a:pt x="1164607" y="1080391"/>
                  <a:pt x="1180280" y="1143077"/>
                  <a:pt x="1211626" y="1200379"/>
                </a:cubicBezTo>
                <a:cubicBezTo>
                  <a:pt x="1242971" y="1257682"/>
                  <a:pt x="1285751" y="1303062"/>
                  <a:pt x="1340092" y="1336392"/>
                </a:cubicBezTo>
                <a:cubicBezTo>
                  <a:pt x="1394433" y="1369722"/>
                  <a:pt x="1456611" y="1386387"/>
                  <a:pt x="1526625" y="1386387"/>
                </a:cubicBezTo>
                <a:cubicBezTo>
                  <a:pt x="1577755" y="1386387"/>
                  <a:pt x="1624259" y="1376517"/>
                  <a:pt x="1666139" y="1356647"/>
                </a:cubicBezTo>
                <a:cubicBezTo>
                  <a:pt x="1686309" y="1347032"/>
                  <a:pt x="1704551" y="1335751"/>
                  <a:pt x="1720995" y="1322547"/>
                </a:cubicBezTo>
                <a:lnTo>
                  <a:pt x="1720995" y="1370620"/>
                </a:lnTo>
                <a:cubicBezTo>
                  <a:pt x="1720995" y="1423820"/>
                  <a:pt x="1704037" y="1464970"/>
                  <a:pt x="1670122" y="1494198"/>
                </a:cubicBezTo>
                <a:cubicBezTo>
                  <a:pt x="1636207" y="1523426"/>
                  <a:pt x="1589445" y="1538040"/>
                  <a:pt x="1529837" y="1538040"/>
                </a:cubicBezTo>
                <a:cubicBezTo>
                  <a:pt x="1481790" y="1538040"/>
                  <a:pt x="1440681" y="1529707"/>
                  <a:pt x="1406766" y="1513042"/>
                </a:cubicBezTo>
                <a:cubicBezTo>
                  <a:pt x="1372851" y="1496377"/>
                  <a:pt x="1342276" y="1471892"/>
                  <a:pt x="1315041" y="1439588"/>
                </a:cubicBezTo>
                <a:lnTo>
                  <a:pt x="1167690" y="1586625"/>
                </a:lnTo>
                <a:cubicBezTo>
                  <a:pt x="1204303" y="1638800"/>
                  <a:pt x="1254148" y="1679180"/>
                  <a:pt x="1317353" y="1707896"/>
                </a:cubicBezTo>
                <a:cubicBezTo>
                  <a:pt x="1380559" y="1736611"/>
                  <a:pt x="1453913" y="1750840"/>
                  <a:pt x="1537545" y="1750840"/>
                </a:cubicBezTo>
                <a:cubicBezTo>
                  <a:pt x="1621176" y="1750840"/>
                  <a:pt x="1691704" y="1734688"/>
                  <a:pt x="1755423" y="1702383"/>
                </a:cubicBezTo>
                <a:cubicBezTo>
                  <a:pt x="1819143" y="1670079"/>
                  <a:pt x="1869245" y="1625211"/>
                  <a:pt x="1905858" y="1567909"/>
                </a:cubicBezTo>
                <a:cubicBezTo>
                  <a:pt x="1942470" y="1510607"/>
                  <a:pt x="1960713" y="1442792"/>
                  <a:pt x="1960713" y="1364595"/>
                </a:cubicBezTo>
                <a:lnTo>
                  <a:pt x="1960713" y="650047"/>
                </a:lnTo>
                <a:lnTo>
                  <a:pt x="1725619" y="650047"/>
                </a:lnTo>
                <a:lnTo>
                  <a:pt x="1725619" y="700474"/>
                </a:lnTo>
                <a:lnTo>
                  <a:pt x="1666910" y="663379"/>
                </a:lnTo>
                <a:cubicBezTo>
                  <a:pt x="1625673" y="644150"/>
                  <a:pt x="1578911" y="634407"/>
                  <a:pt x="1526625" y="634407"/>
                </a:cubicBezTo>
                <a:close/>
                <a:moveTo>
                  <a:pt x="3172641" y="0"/>
                </a:moveTo>
                <a:lnTo>
                  <a:pt x="4068475" y="0"/>
                </a:lnTo>
                <a:cubicBezTo>
                  <a:pt x="4159329" y="0"/>
                  <a:pt x="4232980" y="73651"/>
                  <a:pt x="4232980" y="164505"/>
                </a:cubicBezTo>
                <a:lnTo>
                  <a:pt x="4232980" y="639917"/>
                </a:lnTo>
                <a:lnTo>
                  <a:pt x="4177896" y="634408"/>
                </a:lnTo>
                <a:cubicBezTo>
                  <a:pt x="4105826" y="634408"/>
                  <a:pt x="4041850" y="651586"/>
                  <a:pt x="3985967" y="686069"/>
                </a:cubicBezTo>
                <a:cubicBezTo>
                  <a:pt x="3930085" y="720425"/>
                  <a:pt x="3886149" y="767344"/>
                  <a:pt x="3854289" y="826825"/>
                </a:cubicBezTo>
                <a:cubicBezTo>
                  <a:pt x="3838360" y="856566"/>
                  <a:pt x="3826413" y="888358"/>
                  <a:pt x="3818448" y="922233"/>
                </a:cubicBezTo>
                <a:lnTo>
                  <a:pt x="3813572" y="966270"/>
                </a:lnTo>
                <a:lnTo>
                  <a:pt x="3773605" y="951063"/>
                </a:lnTo>
                <a:lnTo>
                  <a:pt x="3707680" y="912064"/>
                </a:lnTo>
                <a:lnTo>
                  <a:pt x="3699720" y="848650"/>
                </a:lnTo>
                <a:cubicBezTo>
                  <a:pt x="3693441" y="824678"/>
                  <a:pt x="3684031" y="801763"/>
                  <a:pt x="3671505" y="779906"/>
                </a:cubicBezTo>
                <a:cubicBezTo>
                  <a:pt x="3646454" y="736192"/>
                  <a:pt x="3612154" y="700939"/>
                  <a:pt x="3568861" y="674403"/>
                </a:cubicBezTo>
                <a:lnTo>
                  <a:pt x="3568732" y="674275"/>
                </a:lnTo>
                <a:cubicBezTo>
                  <a:pt x="3525311" y="647739"/>
                  <a:pt x="3475466" y="634407"/>
                  <a:pt x="3419069" y="634407"/>
                </a:cubicBezTo>
                <a:lnTo>
                  <a:pt x="3392541" y="637371"/>
                </a:lnTo>
                <a:lnTo>
                  <a:pt x="3368345" y="608762"/>
                </a:lnTo>
                <a:cubicBezTo>
                  <a:pt x="3264738" y="463182"/>
                  <a:pt x="3196932" y="290442"/>
                  <a:pt x="3177886" y="103503"/>
                </a:cubicBezTo>
                <a:close/>
                <a:moveTo>
                  <a:pt x="3122730" y="0"/>
                </a:moveTo>
                <a:lnTo>
                  <a:pt x="3168458" y="0"/>
                </a:lnTo>
                <a:lnTo>
                  <a:pt x="3173723" y="103942"/>
                </a:lnTo>
                <a:cubicBezTo>
                  <a:pt x="3192842" y="291636"/>
                  <a:pt x="3260907" y="465061"/>
                  <a:pt x="3364915" y="611213"/>
                </a:cubicBezTo>
                <a:lnTo>
                  <a:pt x="3387513" y="637933"/>
                </a:lnTo>
                <a:lnTo>
                  <a:pt x="3336610" y="643621"/>
                </a:lnTo>
                <a:lnTo>
                  <a:pt x="3333615" y="644722"/>
                </a:lnTo>
                <a:lnTo>
                  <a:pt x="3327641" y="637657"/>
                </a:lnTo>
                <a:cubicBezTo>
                  <a:pt x="3219164" y="485228"/>
                  <a:pt x="3148172" y="304356"/>
                  <a:pt x="3128232" y="108607"/>
                </a:cubicBezTo>
                <a:close/>
                <a:moveTo>
                  <a:pt x="3072819" y="0"/>
                </a:moveTo>
                <a:lnTo>
                  <a:pt x="3118547" y="0"/>
                </a:lnTo>
                <a:lnTo>
                  <a:pt x="3124071" y="109030"/>
                </a:lnTo>
                <a:cubicBezTo>
                  <a:pt x="3144087" y="305510"/>
                  <a:pt x="3215349" y="487062"/>
                  <a:pt x="3324238" y="640067"/>
                </a:cubicBezTo>
                <a:lnTo>
                  <a:pt x="3329465" y="646247"/>
                </a:lnTo>
                <a:lnTo>
                  <a:pt x="3284706" y="662695"/>
                </a:lnTo>
                <a:lnTo>
                  <a:pt x="3187188" y="497849"/>
                </a:lnTo>
                <a:cubicBezTo>
                  <a:pt x="3130075" y="379504"/>
                  <a:pt x="3092472" y="250053"/>
                  <a:pt x="3078580" y="113696"/>
                </a:cubicBezTo>
                <a:close/>
                <a:moveTo>
                  <a:pt x="3022907" y="0"/>
                </a:moveTo>
                <a:lnTo>
                  <a:pt x="3068636" y="0"/>
                </a:lnTo>
                <a:lnTo>
                  <a:pt x="3074418" y="114135"/>
                </a:lnTo>
                <a:cubicBezTo>
                  <a:pt x="3088358" y="250995"/>
                  <a:pt x="3126092" y="380919"/>
                  <a:pt x="3183406" y="499692"/>
                </a:cubicBezTo>
                <a:lnTo>
                  <a:pt x="3280698" y="664168"/>
                </a:lnTo>
                <a:lnTo>
                  <a:pt x="3261569" y="671198"/>
                </a:lnTo>
                <a:lnTo>
                  <a:pt x="3240559" y="685773"/>
                </a:lnTo>
                <a:lnTo>
                  <a:pt x="3142196" y="519490"/>
                </a:lnTo>
                <a:cubicBezTo>
                  <a:pt x="3082631" y="396054"/>
                  <a:pt x="3043414" y="261030"/>
                  <a:pt x="3028925" y="118800"/>
                </a:cubicBezTo>
                <a:close/>
                <a:moveTo>
                  <a:pt x="2972996" y="0"/>
                </a:moveTo>
                <a:lnTo>
                  <a:pt x="3018724" y="0"/>
                </a:lnTo>
                <a:lnTo>
                  <a:pt x="3024764" y="119223"/>
                </a:lnTo>
                <a:cubicBezTo>
                  <a:pt x="3039303" y="261941"/>
                  <a:pt x="3078658" y="397429"/>
                  <a:pt x="3138431" y="521291"/>
                </a:cubicBezTo>
                <a:lnTo>
                  <a:pt x="3237136" y="688148"/>
                </a:lnTo>
                <a:lnTo>
                  <a:pt x="3205944" y="709785"/>
                </a:lnTo>
                <a:lnTo>
                  <a:pt x="3205944" y="650047"/>
                </a:lnTo>
                <a:lnTo>
                  <a:pt x="3161654" y="650047"/>
                </a:lnTo>
                <a:lnTo>
                  <a:pt x="3097223" y="541130"/>
                </a:lnTo>
                <a:cubicBezTo>
                  <a:pt x="3035197" y="412602"/>
                  <a:pt x="2994360" y="272007"/>
                  <a:pt x="2979273" y="123903"/>
                </a:cubicBezTo>
                <a:close/>
                <a:moveTo>
                  <a:pt x="2923085" y="0"/>
                </a:moveTo>
                <a:lnTo>
                  <a:pt x="2968813" y="0"/>
                </a:lnTo>
                <a:lnTo>
                  <a:pt x="2975111" y="124326"/>
                </a:lnTo>
                <a:cubicBezTo>
                  <a:pt x="2990246" y="272917"/>
                  <a:pt x="3031215" y="413977"/>
                  <a:pt x="3093441" y="542931"/>
                </a:cubicBezTo>
                <a:lnTo>
                  <a:pt x="3156803" y="650047"/>
                </a:lnTo>
                <a:lnTo>
                  <a:pt x="3099036" y="650047"/>
                </a:lnTo>
                <a:lnTo>
                  <a:pt x="3052233" y="562729"/>
                </a:lnTo>
                <a:cubicBezTo>
                  <a:pt x="2987755" y="429113"/>
                  <a:pt x="2945303" y="282953"/>
                  <a:pt x="2929620" y="128992"/>
                </a:cubicBezTo>
                <a:close/>
                <a:moveTo>
                  <a:pt x="2873174" y="0"/>
                </a:moveTo>
                <a:lnTo>
                  <a:pt x="2918902" y="0"/>
                </a:lnTo>
                <a:lnTo>
                  <a:pt x="2925459" y="129415"/>
                </a:lnTo>
                <a:cubicBezTo>
                  <a:pt x="2941193" y="283863"/>
                  <a:pt x="2983782" y="430488"/>
                  <a:pt x="3048467" y="564531"/>
                </a:cubicBezTo>
                <a:lnTo>
                  <a:pt x="3094306" y="650047"/>
                </a:lnTo>
                <a:lnTo>
                  <a:pt x="3042464" y="650047"/>
                </a:lnTo>
                <a:lnTo>
                  <a:pt x="3007259" y="584370"/>
                </a:lnTo>
                <a:cubicBezTo>
                  <a:pt x="2940321" y="445662"/>
                  <a:pt x="2896249" y="293930"/>
                  <a:pt x="2879967" y="134096"/>
                </a:cubicBezTo>
                <a:close/>
                <a:moveTo>
                  <a:pt x="2823263" y="0"/>
                </a:moveTo>
                <a:lnTo>
                  <a:pt x="2868991" y="0"/>
                </a:lnTo>
                <a:lnTo>
                  <a:pt x="2875805" y="134519"/>
                </a:lnTo>
                <a:cubicBezTo>
                  <a:pt x="2892135" y="294841"/>
                  <a:pt x="2936338" y="447037"/>
                  <a:pt x="3003477" y="586171"/>
                </a:cubicBezTo>
                <a:lnTo>
                  <a:pt x="3037714" y="650047"/>
                </a:lnTo>
                <a:lnTo>
                  <a:pt x="2985894" y="650047"/>
                </a:lnTo>
                <a:lnTo>
                  <a:pt x="2962269" y="605970"/>
                </a:lnTo>
                <a:cubicBezTo>
                  <a:pt x="2892878" y="462173"/>
                  <a:pt x="2847192" y="304877"/>
                  <a:pt x="2830314" y="139185"/>
                </a:cubicBezTo>
                <a:close/>
                <a:moveTo>
                  <a:pt x="2773352" y="0"/>
                </a:moveTo>
                <a:lnTo>
                  <a:pt x="2819080" y="0"/>
                </a:lnTo>
                <a:lnTo>
                  <a:pt x="2826153" y="139608"/>
                </a:lnTo>
                <a:cubicBezTo>
                  <a:pt x="2843082" y="305787"/>
                  <a:pt x="2888905" y="463548"/>
                  <a:pt x="2958503" y="607771"/>
                </a:cubicBezTo>
                <a:lnTo>
                  <a:pt x="2981164" y="650047"/>
                </a:lnTo>
                <a:lnTo>
                  <a:pt x="2966097" y="650047"/>
                </a:lnTo>
                <a:lnTo>
                  <a:pt x="2966097" y="718612"/>
                </a:lnTo>
                <a:lnTo>
                  <a:pt x="2917295" y="627568"/>
                </a:lnTo>
                <a:cubicBezTo>
                  <a:pt x="2845445" y="478682"/>
                  <a:pt x="2798139" y="315821"/>
                  <a:pt x="2780662" y="144272"/>
                </a:cubicBezTo>
                <a:close/>
                <a:moveTo>
                  <a:pt x="2723441" y="0"/>
                </a:moveTo>
                <a:lnTo>
                  <a:pt x="2769169" y="0"/>
                </a:lnTo>
                <a:lnTo>
                  <a:pt x="2776500" y="144711"/>
                </a:lnTo>
                <a:cubicBezTo>
                  <a:pt x="2794025" y="316764"/>
                  <a:pt x="2841462" y="480096"/>
                  <a:pt x="2913513" y="629411"/>
                </a:cubicBezTo>
                <a:lnTo>
                  <a:pt x="2966097" y="727517"/>
                </a:lnTo>
                <a:lnTo>
                  <a:pt x="2966097" y="813255"/>
                </a:lnTo>
                <a:lnTo>
                  <a:pt x="2932706" y="761897"/>
                </a:lnTo>
                <a:cubicBezTo>
                  <a:pt x="2824390" y="578885"/>
                  <a:pt x="2753600" y="371154"/>
                  <a:pt x="2731008" y="149376"/>
                </a:cubicBezTo>
                <a:close/>
                <a:moveTo>
                  <a:pt x="2673530" y="0"/>
                </a:moveTo>
                <a:lnTo>
                  <a:pt x="2719258" y="0"/>
                </a:lnTo>
                <a:lnTo>
                  <a:pt x="2726847" y="149799"/>
                </a:lnTo>
                <a:cubicBezTo>
                  <a:pt x="2749502" y="372187"/>
                  <a:pt x="2820490" y="580492"/>
                  <a:pt x="2929109" y="764010"/>
                </a:cubicBezTo>
                <a:lnTo>
                  <a:pt x="2966097" y="820901"/>
                </a:lnTo>
                <a:lnTo>
                  <a:pt x="2966097" y="903508"/>
                </a:lnTo>
                <a:lnTo>
                  <a:pt x="2961437" y="897507"/>
                </a:lnTo>
                <a:cubicBezTo>
                  <a:pt x="2809076" y="683418"/>
                  <a:pt x="2709364" y="429385"/>
                  <a:pt x="2681356" y="154465"/>
                </a:cubicBezTo>
                <a:close/>
                <a:moveTo>
                  <a:pt x="2623619" y="0"/>
                </a:moveTo>
                <a:lnTo>
                  <a:pt x="2669347" y="0"/>
                </a:lnTo>
                <a:lnTo>
                  <a:pt x="2677194" y="154904"/>
                </a:lnTo>
                <a:cubicBezTo>
                  <a:pt x="2705274" y="430579"/>
                  <a:pt x="2805245" y="685297"/>
                  <a:pt x="2958007" y="899957"/>
                </a:cubicBezTo>
                <a:lnTo>
                  <a:pt x="2966097" y="910375"/>
                </a:lnTo>
                <a:lnTo>
                  <a:pt x="2966097" y="984817"/>
                </a:lnTo>
                <a:lnTo>
                  <a:pt x="2920732" y="926402"/>
                </a:lnTo>
                <a:cubicBezTo>
                  <a:pt x="2763502" y="705464"/>
                  <a:pt x="2660605" y="443299"/>
                  <a:pt x="2631703" y="159569"/>
                </a:cubicBezTo>
                <a:close/>
                <a:moveTo>
                  <a:pt x="2573699" y="0"/>
                </a:moveTo>
                <a:lnTo>
                  <a:pt x="2619436" y="0"/>
                </a:lnTo>
                <a:lnTo>
                  <a:pt x="2627542" y="159992"/>
                </a:lnTo>
                <a:cubicBezTo>
                  <a:pt x="2656520" y="444453"/>
                  <a:pt x="2759687" y="707298"/>
                  <a:pt x="2917329" y="928811"/>
                </a:cubicBezTo>
                <a:lnTo>
                  <a:pt x="2966097" y="991607"/>
                </a:lnTo>
                <a:lnTo>
                  <a:pt x="2966097" y="1066889"/>
                </a:lnTo>
                <a:lnTo>
                  <a:pt x="2961800" y="1062209"/>
                </a:lnTo>
                <a:cubicBezTo>
                  <a:pt x="2930927" y="1025556"/>
                  <a:pt x="2901781" y="987769"/>
                  <a:pt x="2874402" y="948946"/>
                </a:cubicBezTo>
                <a:lnTo>
                  <a:pt x="2844053" y="901730"/>
                </a:lnTo>
                <a:lnTo>
                  <a:pt x="2809647" y="815929"/>
                </a:lnTo>
                <a:cubicBezTo>
                  <a:pt x="2793204" y="787278"/>
                  <a:pt x="2773677" y="761735"/>
                  <a:pt x="2751083" y="739317"/>
                </a:cubicBezTo>
                <a:lnTo>
                  <a:pt x="2749426" y="738071"/>
                </a:lnTo>
                <a:lnTo>
                  <a:pt x="2731676" y="704401"/>
                </a:lnTo>
                <a:cubicBezTo>
                  <a:pt x="2651111" y="534163"/>
                  <a:pt x="2600162" y="350580"/>
                  <a:pt x="2581497" y="160068"/>
                </a:cubicBezTo>
                <a:close/>
                <a:moveTo>
                  <a:pt x="1022332" y="0"/>
                </a:moveTo>
                <a:lnTo>
                  <a:pt x="2569524" y="0"/>
                </a:lnTo>
                <a:lnTo>
                  <a:pt x="2577873" y="165330"/>
                </a:lnTo>
                <a:cubicBezTo>
                  <a:pt x="2597753" y="361082"/>
                  <a:pt x="2651568" y="546801"/>
                  <a:pt x="2733343" y="716512"/>
                </a:cubicBezTo>
                <a:lnTo>
                  <a:pt x="2741825" y="732357"/>
                </a:lnTo>
                <a:lnTo>
                  <a:pt x="2674115" y="681454"/>
                </a:lnTo>
                <a:lnTo>
                  <a:pt x="2674372" y="681326"/>
                </a:lnTo>
                <a:cubicBezTo>
                  <a:pt x="2616948" y="649021"/>
                  <a:pt x="2550531" y="632869"/>
                  <a:pt x="2475378" y="632869"/>
                </a:cubicBezTo>
                <a:cubicBezTo>
                  <a:pt x="2400225" y="632869"/>
                  <a:pt x="2328541" y="650047"/>
                  <a:pt x="2266877" y="684531"/>
                </a:cubicBezTo>
                <a:cubicBezTo>
                  <a:pt x="2205213" y="718887"/>
                  <a:pt x="2156396" y="766062"/>
                  <a:pt x="2120297" y="826056"/>
                </a:cubicBezTo>
                <a:cubicBezTo>
                  <a:pt x="2084198" y="886050"/>
                  <a:pt x="2066213" y="953993"/>
                  <a:pt x="2066213" y="1030139"/>
                </a:cubicBezTo>
                <a:cubicBezTo>
                  <a:pt x="2066213" y="1106286"/>
                  <a:pt x="2084455" y="1174613"/>
                  <a:pt x="2121068" y="1234992"/>
                </a:cubicBezTo>
                <a:cubicBezTo>
                  <a:pt x="2157681" y="1295499"/>
                  <a:pt x="2208040" y="1342674"/>
                  <a:pt x="2272273" y="1376517"/>
                </a:cubicBezTo>
                <a:cubicBezTo>
                  <a:pt x="2336506" y="1410360"/>
                  <a:pt x="2409989" y="1427281"/>
                  <a:pt x="2492464" y="1427281"/>
                </a:cubicBezTo>
                <a:cubicBezTo>
                  <a:pt x="2556183" y="1427281"/>
                  <a:pt x="2614764" y="1416385"/>
                  <a:pt x="2667949" y="1394464"/>
                </a:cubicBezTo>
                <a:cubicBezTo>
                  <a:pt x="2721263" y="1372543"/>
                  <a:pt x="2766740" y="1339725"/>
                  <a:pt x="2804252" y="1295883"/>
                </a:cubicBezTo>
                <a:lnTo>
                  <a:pt x="2672574" y="1164486"/>
                </a:lnTo>
                <a:cubicBezTo>
                  <a:pt x="2649578" y="1190509"/>
                  <a:pt x="2622986" y="1210122"/>
                  <a:pt x="2592668" y="1223198"/>
                </a:cubicBezTo>
                <a:cubicBezTo>
                  <a:pt x="2562350" y="1236274"/>
                  <a:pt x="2528435" y="1242811"/>
                  <a:pt x="2490794" y="1242811"/>
                </a:cubicBezTo>
                <a:cubicBezTo>
                  <a:pt x="2450070" y="1242811"/>
                  <a:pt x="2414742" y="1234223"/>
                  <a:pt x="2384938" y="1217045"/>
                </a:cubicBezTo>
                <a:cubicBezTo>
                  <a:pt x="2355134" y="1199867"/>
                  <a:pt x="2332138" y="1175382"/>
                  <a:pt x="2315951" y="1143590"/>
                </a:cubicBezTo>
                <a:cubicBezTo>
                  <a:pt x="2310556" y="1133078"/>
                  <a:pt x="2306188" y="1121669"/>
                  <a:pt x="2302591" y="1109747"/>
                </a:cubicBezTo>
                <a:lnTo>
                  <a:pt x="2848059" y="1108465"/>
                </a:lnTo>
                <a:cubicBezTo>
                  <a:pt x="2852170" y="1088723"/>
                  <a:pt x="2855124" y="1071161"/>
                  <a:pt x="2856666" y="1056034"/>
                </a:cubicBezTo>
                <a:cubicBezTo>
                  <a:pt x="2858208" y="1040907"/>
                  <a:pt x="2858978" y="1026550"/>
                  <a:pt x="2858978" y="1012961"/>
                </a:cubicBezTo>
                <a:lnTo>
                  <a:pt x="2847305" y="913800"/>
                </a:lnTo>
                <a:lnTo>
                  <a:pt x="2876228" y="958326"/>
                </a:lnTo>
                <a:cubicBezTo>
                  <a:pt x="2903288" y="996378"/>
                  <a:pt x="2931909" y="1033243"/>
                  <a:pt x="2961997" y="1068827"/>
                </a:cubicBezTo>
                <a:lnTo>
                  <a:pt x="2966097" y="1073285"/>
                </a:lnTo>
                <a:lnTo>
                  <a:pt x="2966097" y="1410103"/>
                </a:lnTo>
                <a:lnTo>
                  <a:pt x="3205944" y="1410103"/>
                </a:lnTo>
                <a:lnTo>
                  <a:pt x="3205944" y="1302355"/>
                </a:lnTo>
                <a:lnTo>
                  <a:pt x="3269889" y="1351989"/>
                </a:lnTo>
                <a:cubicBezTo>
                  <a:pt x="3498202" y="1514350"/>
                  <a:pt x="3769256" y="1620525"/>
                  <a:pt x="4062883" y="1650344"/>
                </a:cubicBezTo>
                <a:lnTo>
                  <a:pt x="4232980" y="1658933"/>
                </a:lnTo>
                <a:lnTo>
                  <a:pt x="4232980" y="3210648"/>
                </a:lnTo>
                <a:cubicBezTo>
                  <a:pt x="4232980" y="3301502"/>
                  <a:pt x="4159329" y="3375153"/>
                  <a:pt x="4068475" y="3375153"/>
                </a:cubicBezTo>
                <a:lnTo>
                  <a:pt x="1022332" y="3375153"/>
                </a:lnTo>
                <a:cubicBezTo>
                  <a:pt x="931478" y="3375153"/>
                  <a:pt x="857827" y="3301502"/>
                  <a:pt x="857827" y="3210648"/>
                </a:cubicBezTo>
                <a:lnTo>
                  <a:pt x="857827" y="1410104"/>
                </a:lnTo>
                <a:lnTo>
                  <a:pt x="1113848" y="1410104"/>
                </a:lnTo>
                <a:lnTo>
                  <a:pt x="857827" y="759094"/>
                </a:lnTo>
                <a:lnTo>
                  <a:pt x="857827" y="164505"/>
                </a:lnTo>
                <a:cubicBezTo>
                  <a:pt x="857827" y="73651"/>
                  <a:pt x="931478" y="0"/>
                  <a:pt x="1022332" y="0"/>
                </a:cubicBezTo>
                <a:close/>
              </a:path>
            </a:pathLst>
          </a:custGeom>
          <a:solidFill>
            <a:schemeClr val="accent6"/>
          </a:solidFill>
        </p:spPr>
        <p:txBody>
          <a:bodyPr wrap="square" lIns="1005840" bIns="457200" anchor="ctr">
            <a:noAutofit/>
          </a:bodyPr>
          <a:lstStyle>
            <a:lvl1pPr marL="0" indent="0">
              <a:lnSpc>
                <a:spcPct val="100000"/>
              </a:lnSpc>
              <a:spcBef>
                <a:spcPts val="0"/>
              </a:spcBef>
              <a:buNone/>
              <a:defRPr/>
            </a:lvl1pPr>
          </a:lstStyle>
          <a:p>
            <a:pPr marL="228600" marR="0" lvl="0" indent="-228600" algn="l" defTabSz="914400" rtl="0" eaLnBrk="1" fontAlgn="auto" latinLnBrk="0" hangingPunct="1">
              <a:lnSpc>
                <a:spcPct val="120000"/>
              </a:lnSpc>
              <a:spcBef>
                <a:spcPts val="1000"/>
              </a:spcBef>
              <a:spcAft>
                <a:spcPts val="0"/>
              </a:spcAft>
              <a:buClrTx/>
              <a:buSzTx/>
              <a:buFont typeface="Inter" panose="020B0502030000000004" pitchFamily="34" charset="0"/>
              <a:buChar char="•"/>
              <a:tabLst/>
              <a:defRPr/>
            </a:pPr>
            <a:r>
              <a:rPr lang="en-US"/>
              <a:t>Click the icon to</a:t>
            </a:r>
            <a:br>
              <a:rPr lang="en-US"/>
            </a:br>
            <a:r>
              <a:rPr lang="en-US"/>
              <a:t>select a new photo</a:t>
            </a:r>
            <a:br>
              <a:rPr lang="en-US"/>
            </a:br>
            <a:r>
              <a:rPr lang="en-US"/>
              <a:t>         &gt;&gt;&gt;&gt;</a:t>
            </a:r>
          </a:p>
          <a:p>
            <a:endParaRPr lang="en-US"/>
          </a:p>
        </p:txBody>
      </p:sp>
      <p:sp>
        <p:nvSpPr>
          <p:cNvPr id="38" name="Rounded Rectangle 37">
            <a:extLst>
              <a:ext uri="{FF2B5EF4-FFF2-40B4-BE49-F238E27FC236}">
                <a16:creationId xmlns:a16="http://schemas.microsoft.com/office/drawing/2014/main" id="{54CDAC7D-4016-5E30-7C95-B99AF315F795}"/>
              </a:ext>
            </a:extLst>
          </p:cNvPr>
          <p:cNvSpPr/>
          <p:nvPr userDrawn="1"/>
        </p:nvSpPr>
        <p:spPr>
          <a:xfrm>
            <a:off x="456964" y="3022457"/>
            <a:ext cx="809896" cy="809896"/>
          </a:xfrm>
          <a:prstGeom prst="roundRect">
            <a:avLst>
              <a:gd name="adj" fmla="val 17359"/>
            </a:avLst>
          </a:prstGeom>
          <a:solidFill>
            <a:srgbClr val="08380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 name="Rounded Rectangle 38">
            <a:extLst>
              <a:ext uri="{FF2B5EF4-FFF2-40B4-BE49-F238E27FC236}">
                <a16:creationId xmlns:a16="http://schemas.microsoft.com/office/drawing/2014/main" id="{F16E497D-5FA4-AC68-4FED-885399B72EBB}"/>
              </a:ext>
            </a:extLst>
          </p:cNvPr>
          <p:cNvSpPr/>
          <p:nvPr userDrawn="1"/>
        </p:nvSpPr>
        <p:spPr>
          <a:xfrm>
            <a:off x="456964" y="5590904"/>
            <a:ext cx="809896" cy="809896"/>
          </a:xfrm>
          <a:prstGeom prst="roundRect">
            <a:avLst>
              <a:gd name="adj" fmla="val 17359"/>
            </a:avLst>
          </a:prstGeom>
          <a:solidFill>
            <a:srgbClr val="08380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 name="Text Placeholder 29">
            <a:extLst>
              <a:ext uri="{FF2B5EF4-FFF2-40B4-BE49-F238E27FC236}">
                <a16:creationId xmlns:a16="http://schemas.microsoft.com/office/drawing/2014/main" id="{06FBCAF4-0097-D378-4235-3343BFA669C5}"/>
              </a:ext>
            </a:extLst>
          </p:cNvPr>
          <p:cNvSpPr>
            <a:spLocks noGrp="1"/>
          </p:cNvSpPr>
          <p:nvPr>
            <p:ph type="body" sz="quarter" idx="10" hasCustomPrompt="1"/>
          </p:nvPr>
        </p:nvSpPr>
        <p:spPr>
          <a:xfrm>
            <a:off x="5326230" y="2229307"/>
            <a:ext cx="945829" cy="598502"/>
          </a:xfrm>
        </p:spPr>
        <p:txBody>
          <a:bodyPr tIns="91440" anchor="ctr">
            <a:noAutofit/>
          </a:bodyPr>
          <a:lstStyle>
            <a:lvl1pPr marL="0" indent="0">
              <a:lnSpc>
                <a:spcPct val="90000"/>
              </a:lnSpc>
              <a:spcBef>
                <a:spcPts val="0"/>
              </a:spcBef>
              <a:buNone/>
              <a:defRPr kumimoji="0" lang="en-US" sz="4800" b="0" i="0" u="none" strike="noStrike" kern="1200" cap="none" normalizeH="0" baseline="0" dirty="0" smtClean="0">
                <a:ln>
                  <a:noFill/>
                </a:ln>
                <a:solidFill>
                  <a:srgbClr val="083806"/>
                </a:solidFill>
                <a:effectLst/>
                <a:uLnTx/>
                <a:uFillTx/>
                <a:latin typeface="Outfit ExtraLight" pitchFamily="2" charset="0"/>
                <a:ea typeface="+mn-ea"/>
                <a:cs typeface="+mn-cs"/>
              </a:defRPr>
            </a:lvl1pPr>
            <a:lvl2pPr marL="457200" indent="0">
              <a:buNone/>
              <a:defRPr/>
            </a:lvl2pPr>
            <a:lvl3pPr marL="914400" indent="0">
              <a:buNone/>
              <a:defRPr/>
            </a:lvl3pPr>
            <a:lvl4pPr marL="1371600" indent="0">
              <a:buNone/>
              <a:defRPr/>
            </a:lvl4pPr>
            <a:lvl5pPr marL="1828800" indent="0">
              <a:buNone/>
              <a:defRPr/>
            </a:lvl5pPr>
          </a:lstStyle>
          <a:p>
            <a:pPr lvl="0"/>
            <a:r>
              <a:rPr lang="en-US"/>
              <a:t>##</a:t>
            </a:r>
          </a:p>
        </p:txBody>
      </p:sp>
      <p:sp>
        <p:nvSpPr>
          <p:cNvPr id="4" name="Text Placeholder 32">
            <a:extLst>
              <a:ext uri="{FF2B5EF4-FFF2-40B4-BE49-F238E27FC236}">
                <a16:creationId xmlns:a16="http://schemas.microsoft.com/office/drawing/2014/main" id="{C283C660-4332-45FF-F4F1-0E098287C511}"/>
              </a:ext>
            </a:extLst>
          </p:cNvPr>
          <p:cNvSpPr>
            <a:spLocks noGrp="1"/>
          </p:cNvSpPr>
          <p:nvPr>
            <p:ph type="body" sz="quarter" idx="11" hasCustomPrompt="1"/>
          </p:nvPr>
        </p:nvSpPr>
        <p:spPr>
          <a:xfrm>
            <a:off x="5326230" y="2943825"/>
            <a:ext cx="945547" cy="598503"/>
          </a:xfrm>
        </p:spPr>
        <p:txBody>
          <a:bodyPr tIns="91440" anchor="ctr">
            <a:noAutofit/>
          </a:bodyPr>
          <a:lstStyle>
            <a:lvl1pPr marL="0" indent="0">
              <a:lnSpc>
                <a:spcPct val="90000"/>
              </a:lnSpc>
              <a:spcBef>
                <a:spcPts val="0"/>
              </a:spcBef>
              <a:buNone/>
              <a:defRPr kumimoji="0" lang="en-US" sz="4800" b="0" i="0" u="none" strike="noStrike" kern="1200" cap="none" normalizeH="0" baseline="0" dirty="0" smtClean="0">
                <a:ln>
                  <a:noFill/>
                </a:ln>
                <a:solidFill>
                  <a:srgbClr val="083806"/>
                </a:solidFill>
                <a:effectLst/>
                <a:uLnTx/>
                <a:uFillTx/>
                <a:latin typeface="Outfit ExtraLight" pitchFamily="2" charset="0"/>
                <a:ea typeface="+mn-ea"/>
                <a:cs typeface="+mn-cs"/>
              </a:defRPr>
            </a:lvl1pPr>
            <a:lvl2pPr marL="457200" indent="0">
              <a:buNone/>
              <a:defRPr/>
            </a:lvl2pPr>
            <a:lvl3pPr marL="914400" indent="0">
              <a:buNone/>
              <a:defRPr/>
            </a:lvl3pPr>
            <a:lvl4pPr marL="1371600" indent="0">
              <a:buNone/>
              <a:defRPr/>
            </a:lvl4pPr>
            <a:lvl5pPr marL="1828800" indent="0">
              <a:buNone/>
              <a:defRPr/>
            </a:lvl5pPr>
          </a:lstStyle>
          <a:p>
            <a:pPr marL="0" lvl="0" indent="0" algn="l" defTabSz="914400" rtl="0" eaLnBrk="1" latinLnBrk="0" hangingPunct="1">
              <a:lnSpc>
                <a:spcPct val="90000"/>
              </a:lnSpc>
              <a:spcBef>
                <a:spcPts val="1000"/>
              </a:spcBef>
              <a:buFont typeface="Inter" panose="020B0502030000000004" pitchFamily="34" charset="0"/>
              <a:buNone/>
            </a:pPr>
            <a:r>
              <a:rPr lang="en-US"/>
              <a:t>##</a:t>
            </a:r>
          </a:p>
        </p:txBody>
      </p:sp>
      <p:sp>
        <p:nvSpPr>
          <p:cNvPr id="5" name="Text Placeholder 34">
            <a:extLst>
              <a:ext uri="{FF2B5EF4-FFF2-40B4-BE49-F238E27FC236}">
                <a16:creationId xmlns:a16="http://schemas.microsoft.com/office/drawing/2014/main" id="{B63CF157-DA6B-32D9-BABE-C555C6EFBFCD}"/>
              </a:ext>
            </a:extLst>
          </p:cNvPr>
          <p:cNvSpPr>
            <a:spLocks noGrp="1"/>
          </p:cNvSpPr>
          <p:nvPr>
            <p:ph type="body" sz="quarter" idx="12" hasCustomPrompt="1"/>
          </p:nvPr>
        </p:nvSpPr>
        <p:spPr>
          <a:xfrm>
            <a:off x="5326230" y="3658344"/>
            <a:ext cx="945829" cy="598503"/>
          </a:xfrm>
        </p:spPr>
        <p:txBody>
          <a:bodyPr tIns="91440" anchor="ctr">
            <a:noAutofit/>
          </a:bodyPr>
          <a:lstStyle>
            <a:lvl1pPr marL="0" indent="0">
              <a:lnSpc>
                <a:spcPct val="90000"/>
              </a:lnSpc>
              <a:spcBef>
                <a:spcPts val="0"/>
              </a:spcBef>
              <a:buNone/>
              <a:defRPr kumimoji="0" lang="en-US" sz="4800" b="0" i="0" u="none" strike="noStrike" kern="1200" cap="none" normalizeH="0" baseline="0" dirty="0" smtClean="0">
                <a:ln>
                  <a:noFill/>
                </a:ln>
                <a:solidFill>
                  <a:srgbClr val="083806"/>
                </a:solidFill>
                <a:effectLst/>
                <a:uLnTx/>
                <a:uFillTx/>
                <a:latin typeface="Outfit ExtraLight" pitchFamily="2" charset="0"/>
                <a:ea typeface="+mn-ea"/>
                <a:cs typeface="+mn-cs"/>
              </a:defRPr>
            </a:lvl1pPr>
            <a:lvl2pPr marL="457200" indent="0">
              <a:buNone/>
              <a:defRPr/>
            </a:lvl2pPr>
            <a:lvl3pPr marL="914400" indent="0">
              <a:buNone/>
              <a:defRPr/>
            </a:lvl3pPr>
            <a:lvl4pPr marL="1371600" indent="0">
              <a:buNone/>
              <a:defRPr/>
            </a:lvl4pPr>
            <a:lvl5pPr marL="1828800" indent="0">
              <a:buNone/>
              <a:defRPr/>
            </a:lvl5pPr>
          </a:lstStyle>
          <a:p>
            <a:pPr marL="0" lvl="0" indent="0" algn="l" defTabSz="914400" rtl="0" eaLnBrk="1" latinLnBrk="0" hangingPunct="1">
              <a:lnSpc>
                <a:spcPct val="90000"/>
              </a:lnSpc>
              <a:spcBef>
                <a:spcPts val="1000"/>
              </a:spcBef>
              <a:buFont typeface="Inter" panose="020B0502030000000004" pitchFamily="34" charset="0"/>
              <a:buNone/>
            </a:pPr>
            <a:r>
              <a:rPr lang="en-US"/>
              <a:t>##</a:t>
            </a:r>
          </a:p>
        </p:txBody>
      </p:sp>
      <p:sp>
        <p:nvSpPr>
          <p:cNvPr id="7" name="Text Placeholder 36">
            <a:extLst>
              <a:ext uri="{FF2B5EF4-FFF2-40B4-BE49-F238E27FC236}">
                <a16:creationId xmlns:a16="http://schemas.microsoft.com/office/drawing/2014/main" id="{43186935-3E4D-3261-1DD6-54E978A113DB}"/>
              </a:ext>
            </a:extLst>
          </p:cNvPr>
          <p:cNvSpPr>
            <a:spLocks noGrp="1"/>
          </p:cNvSpPr>
          <p:nvPr>
            <p:ph type="body" sz="quarter" idx="13" hasCustomPrompt="1"/>
          </p:nvPr>
        </p:nvSpPr>
        <p:spPr>
          <a:xfrm>
            <a:off x="5326230" y="4372863"/>
            <a:ext cx="945829" cy="598503"/>
          </a:xfrm>
        </p:spPr>
        <p:txBody>
          <a:bodyPr tIns="91440" anchor="ctr">
            <a:noAutofit/>
          </a:bodyPr>
          <a:lstStyle>
            <a:lvl1pPr marL="0" indent="0">
              <a:lnSpc>
                <a:spcPct val="90000"/>
              </a:lnSpc>
              <a:spcBef>
                <a:spcPts val="0"/>
              </a:spcBef>
              <a:buNone/>
              <a:defRPr kumimoji="0" lang="en-US" sz="4800" b="0" i="0" u="none" strike="noStrike" kern="1200" cap="none" normalizeH="0" baseline="0" dirty="0" smtClean="0">
                <a:ln>
                  <a:noFill/>
                </a:ln>
                <a:solidFill>
                  <a:srgbClr val="083806"/>
                </a:solidFill>
                <a:effectLst/>
                <a:uLnTx/>
                <a:uFillTx/>
                <a:latin typeface="Outfit ExtraLight" pitchFamily="2" charset="0"/>
                <a:ea typeface="+mn-ea"/>
                <a:cs typeface="+mn-cs"/>
              </a:defRPr>
            </a:lvl1pPr>
            <a:lvl2pPr marL="457200" indent="0">
              <a:buNone/>
              <a:defRPr/>
            </a:lvl2pPr>
            <a:lvl3pPr marL="914400" indent="0">
              <a:buNone/>
              <a:defRPr/>
            </a:lvl3pPr>
            <a:lvl4pPr marL="1371600" indent="0">
              <a:buNone/>
              <a:defRPr/>
            </a:lvl4pPr>
            <a:lvl5pPr marL="1828800" indent="0">
              <a:buNone/>
              <a:defRPr/>
            </a:lvl5pPr>
          </a:lstStyle>
          <a:p>
            <a:pPr marL="0" lvl="0" indent="0" algn="l" defTabSz="914400" rtl="0" eaLnBrk="1" latinLnBrk="0" hangingPunct="1">
              <a:lnSpc>
                <a:spcPct val="90000"/>
              </a:lnSpc>
              <a:spcBef>
                <a:spcPts val="1000"/>
              </a:spcBef>
              <a:buFont typeface="Inter" panose="020B0502030000000004" pitchFamily="34" charset="0"/>
              <a:buNone/>
            </a:pPr>
            <a:r>
              <a:rPr lang="en-US"/>
              <a:t>##</a:t>
            </a:r>
          </a:p>
        </p:txBody>
      </p:sp>
      <p:sp>
        <p:nvSpPr>
          <p:cNvPr id="8" name="Text Placeholder 39">
            <a:extLst>
              <a:ext uri="{FF2B5EF4-FFF2-40B4-BE49-F238E27FC236}">
                <a16:creationId xmlns:a16="http://schemas.microsoft.com/office/drawing/2014/main" id="{8B213D97-D7F2-DD29-77FC-CD79BEA263A8}"/>
              </a:ext>
            </a:extLst>
          </p:cNvPr>
          <p:cNvSpPr>
            <a:spLocks noGrp="1"/>
          </p:cNvSpPr>
          <p:nvPr>
            <p:ph type="body" sz="quarter" idx="14" hasCustomPrompt="1"/>
          </p:nvPr>
        </p:nvSpPr>
        <p:spPr>
          <a:xfrm>
            <a:off x="6372681" y="2293568"/>
            <a:ext cx="5362095" cy="218308"/>
          </a:xfrm>
        </p:spPr>
        <p:txBody>
          <a:bodyPr>
            <a:noAutofit/>
          </a:bodyPr>
          <a:lstStyle>
            <a:lvl1pPr marL="0" indent="0">
              <a:lnSpc>
                <a:spcPct val="100000"/>
              </a:lnSpc>
              <a:spcBef>
                <a:spcPts val="0"/>
              </a:spcBef>
              <a:buNone/>
              <a:defRPr kumimoji="0" lang="en-US" sz="1400" b="1" u="none" strike="noStrike" kern="1200" cap="none" spc="0" normalizeH="0" baseline="0" smtClean="0">
                <a:ln>
                  <a:noFill/>
                </a:ln>
                <a:solidFill>
                  <a:srgbClr val="083806"/>
                </a:solidFill>
                <a:effectLst/>
                <a:uLnTx/>
                <a:uFillTx/>
                <a:latin typeface="Outfit" pitchFamily="2" charset="0"/>
                <a:ea typeface="+mn-ea"/>
                <a:cs typeface="+mn-cs"/>
              </a:defRPr>
            </a:lvl1pPr>
            <a:lvl2pPr marL="457200" indent="0">
              <a:buNone/>
              <a:defRPr/>
            </a:lvl2pPr>
            <a:lvl3pPr marL="914400" indent="0">
              <a:buNone/>
              <a:defRPr/>
            </a:lvl3pPr>
            <a:lvl4pPr marL="1371600" indent="0">
              <a:buNone/>
              <a:defRPr/>
            </a:lvl4pPr>
            <a:lvl5pPr marL="1828800" indent="0">
              <a:buNone/>
              <a:defRPr/>
            </a:lvl5pPr>
          </a:lstStyle>
          <a:p>
            <a:pPr lvl="0"/>
            <a:r>
              <a:rPr lang="en-US"/>
              <a:t>Agenda item goes on one line</a:t>
            </a:r>
          </a:p>
        </p:txBody>
      </p:sp>
      <p:sp>
        <p:nvSpPr>
          <p:cNvPr id="9" name="Text Placeholder 41">
            <a:extLst>
              <a:ext uri="{FF2B5EF4-FFF2-40B4-BE49-F238E27FC236}">
                <a16:creationId xmlns:a16="http://schemas.microsoft.com/office/drawing/2014/main" id="{589DA695-A66D-A7C2-708A-5B7E3CDFCF39}"/>
              </a:ext>
            </a:extLst>
          </p:cNvPr>
          <p:cNvSpPr>
            <a:spLocks noGrp="1"/>
          </p:cNvSpPr>
          <p:nvPr>
            <p:ph type="body" sz="quarter" idx="15" hasCustomPrompt="1"/>
          </p:nvPr>
        </p:nvSpPr>
        <p:spPr>
          <a:xfrm>
            <a:off x="6372681" y="2525642"/>
            <a:ext cx="5362095" cy="273040"/>
          </a:xfrm>
        </p:spPr>
        <p:txBody>
          <a:bodyPr>
            <a:noAutofit/>
          </a:bodyPr>
          <a:lstStyle>
            <a:lvl1pPr marL="0" indent="0">
              <a:lnSpc>
                <a:spcPct val="100000"/>
              </a:lnSpc>
              <a:spcBef>
                <a:spcPts val="0"/>
              </a:spcBef>
              <a:buNone/>
              <a:defRPr kumimoji="0" lang="en-US" sz="800" b="0" i="0" u="none" strike="noStrike" kern="1200" cap="none" spc="0" normalizeH="0" baseline="0" dirty="0">
                <a:ln>
                  <a:noFill/>
                </a:ln>
                <a:solidFill>
                  <a:srgbClr val="083806"/>
                </a:solidFill>
                <a:effectLst/>
                <a:uLnTx/>
                <a:uFillTx/>
                <a:latin typeface="Outfit Light" pitchFamily="2" charset="0"/>
                <a:ea typeface="+mn-ea"/>
                <a:cs typeface="+mn-cs"/>
              </a:defRPr>
            </a:lvl1pPr>
            <a:lvl2pPr marL="457200" indent="0">
              <a:buNone/>
              <a:defRPr/>
            </a:lvl2pPr>
            <a:lvl3pPr marL="914400" indent="0">
              <a:buNone/>
              <a:defRPr/>
            </a:lvl3pPr>
            <a:lvl4pPr marL="1371600" indent="0">
              <a:buNone/>
              <a:defRPr/>
            </a:lvl4pPr>
            <a:lvl5pPr marL="1828800" indent="0">
              <a:buNone/>
              <a:defRPr/>
            </a:lvl5pPr>
          </a:lstStyle>
          <a:p>
            <a:pPr lvl="0"/>
            <a:r>
              <a:rPr lang="en-US"/>
              <a:t>Second line has details</a:t>
            </a:r>
          </a:p>
        </p:txBody>
      </p:sp>
      <p:sp>
        <p:nvSpPr>
          <p:cNvPr id="10" name="Text Placeholder 43">
            <a:extLst>
              <a:ext uri="{FF2B5EF4-FFF2-40B4-BE49-F238E27FC236}">
                <a16:creationId xmlns:a16="http://schemas.microsoft.com/office/drawing/2014/main" id="{A8803090-64C6-ADF4-704A-DB4C0B639B75}"/>
              </a:ext>
            </a:extLst>
          </p:cNvPr>
          <p:cNvSpPr>
            <a:spLocks noGrp="1"/>
          </p:cNvSpPr>
          <p:nvPr>
            <p:ph type="body" sz="quarter" idx="16" hasCustomPrompt="1"/>
          </p:nvPr>
        </p:nvSpPr>
        <p:spPr>
          <a:xfrm>
            <a:off x="6372682" y="3238313"/>
            <a:ext cx="5362094" cy="273040"/>
          </a:xfrm>
        </p:spPr>
        <p:txBody>
          <a:bodyPr>
            <a:noAutofit/>
          </a:bodyPr>
          <a:lstStyle>
            <a:lvl1pPr marL="0" indent="0">
              <a:lnSpc>
                <a:spcPct val="100000"/>
              </a:lnSpc>
              <a:spcBef>
                <a:spcPts val="0"/>
              </a:spcBef>
              <a:buNone/>
              <a:defRPr kumimoji="0" lang="en-US" sz="800" b="0" i="0" u="none" strike="noStrike" kern="1200" cap="none" spc="0" normalizeH="0" baseline="0" dirty="0">
                <a:ln>
                  <a:noFill/>
                </a:ln>
                <a:solidFill>
                  <a:srgbClr val="083806"/>
                </a:solidFill>
                <a:effectLst/>
                <a:uLnTx/>
                <a:uFillTx/>
                <a:latin typeface="Outfit Light" pitchFamily="2" charset="0"/>
                <a:ea typeface="+mn-ea"/>
                <a:cs typeface="+mn-cs"/>
              </a:defRPr>
            </a:lvl1pPr>
            <a:lvl2pPr marL="457200" indent="0">
              <a:buNone/>
              <a:defRPr/>
            </a:lvl2pPr>
            <a:lvl3pPr marL="914400" indent="0">
              <a:buNone/>
              <a:defRPr/>
            </a:lvl3pPr>
            <a:lvl4pPr marL="1371600" indent="0">
              <a:buNone/>
              <a:defRPr/>
            </a:lvl4pPr>
            <a:lvl5pPr marL="1828800" indent="0">
              <a:buNone/>
              <a:defRPr/>
            </a:lvl5pPr>
          </a:lstStyle>
          <a:p>
            <a:pPr lvl="0"/>
            <a:r>
              <a:rPr lang="en-US"/>
              <a:t>Second line has details</a:t>
            </a:r>
          </a:p>
        </p:txBody>
      </p:sp>
      <p:sp>
        <p:nvSpPr>
          <p:cNvPr id="11" name="Text Placeholder 45">
            <a:extLst>
              <a:ext uri="{FF2B5EF4-FFF2-40B4-BE49-F238E27FC236}">
                <a16:creationId xmlns:a16="http://schemas.microsoft.com/office/drawing/2014/main" id="{17FA8D8F-6B9A-725C-F3A8-3B74AE86C050}"/>
              </a:ext>
            </a:extLst>
          </p:cNvPr>
          <p:cNvSpPr>
            <a:spLocks noGrp="1"/>
          </p:cNvSpPr>
          <p:nvPr>
            <p:ph type="body" sz="quarter" idx="17" hasCustomPrompt="1"/>
          </p:nvPr>
        </p:nvSpPr>
        <p:spPr>
          <a:xfrm>
            <a:off x="6372682" y="3001392"/>
            <a:ext cx="5362094" cy="218308"/>
          </a:xfrm>
        </p:spPr>
        <p:txBody>
          <a:bodyPr>
            <a:noAutofit/>
          </a:bodyPr>
          <a:lstStyle>
            <a:lvl1pPr marL="0" indent="0">
              <a:lnSpc>
                <a:spcPct val="100000"/>
              </a:lnSpc>
              <a:spcBef>
                <a:spcPts val="0"/>
              </a:spcBef>
              <a:buNone/>
              <a:defRPr kumimoji="0" lang="en-US" sz="1400" b="1" u="none" strike="noStrike" kern="1200" cap="none" spc="0" normalizeH="0" baseline="0" dirty="0" smtClean="0">
                <a:ln>
                  <a:noFill/>
                </a:ln>
                <a:solidFill>
                  <a:srgbClr val="083806"/>
                </a:solidFill>
                <a:effectLst/>
                <a:uLnTx/>
                <a:uFillTx/>
                <a:latin typeface="Outfit" pitchFamily="2" charset="0"/>
                <a:ea typeface="+mn-ea"/>
                <a:cs typeface="+mn-cs"/>
              </a:defRPr>
            </a:lvl1pPr>
            <a:lvl2pPr marL="457200" indent="0">
              <a:buNone/>
              <a:defRPr/>
            </a:lvl2pPr>
            <a:lvl3pPr marL="914400" indent="0">
              <a:buNone/>
              <a:defRPr/>
            </a:lvl3pPr>
            <a:lvl4pPr marL="1371600" indent="0">
              <a:buNone/>
              <a:defRPr/>
            </a:lvl4pPr>
            <a:lvl5pPr marL="1828800" indent="0">
              <a:buNone/>
              <a:defRPr/>
            </a:lvl5pPr>
          </a:lstStyle>
          <a:p>
            <a:pPr lvl="0"/>
            <a:r>
              <a:rPr lang="en-US"/>
              <a:t>Agenda item goes on one line</a:t>
            </a:r>
          </a:p>
        </p:txBody>
      </p:sp>
      <p:sp>
        <p:nvSpPr>
          <p:cNvPr id="12" name="Text Placeholder 47">
            <a:extLst>
              <a:ext uri="{FF2B5EF4-FFF2-40B4-BE49-F238E27FC236}">
                <a16:creationId xmlns:a16="http://schemas.microsoft.com/office/drawing/2014/main" id="{845745C5-7B6B-58B3-9D34-B253AE12FC34}"/>
              </a:ext>
            </a:extLst>
          </p:cNvPr>
          <p:cNvSpPr>
            <a:spLocks noGrp="1"/>
          </p:cNvSpPr>
          <p:nvPr>
            <p:ph type="body" sz="quarter" idx="18" hasCustomPrompt="1"/>
          </p:nvPr>
        </p:nvSpPr>
        <p:spPr>
          <a:xfrm>
            <a:off x="6372681" y="3963927"/>
            <a:ext cx="5362095" cy="273040"/>
          </a:xfrm>
        </p:spPr>
        <p:txBody>
          <a:bodyPr>
            <a:noAutofit/>
          </a:bodyPr>
          <a:lstStyle>
            <a:lvl1pPr marL="0" indent="0">
              <a:lnSpc>
                <a:spcPct val="100000"/>
              </a:lnSpc>
              <a:spcBef>
                <a:spcPts val="0"/>
              </a:spcBef>
              <a:buNone/>
              <a:defRPr kumimoji="0" lang="en-US" sz="800" b="0" i="0" u="none" strike="noStrike" kern="1200" cap="none" spc="0" normalizeH="0" baseline="0" smtClean="0">
                <a:ln>
                  <a:noFill/>
                </a:ln>
                <a:solidFill>
                  <a:srgbClr val="083806"/>
                </a:solidFill>
                <a:effectLst/>
                <a:uLnTx/>
                <a:uFillTx/>
                <a:latin typeface="Outfit Light" pitchFamily="2" charset="0"/>
                <a:ea typeface="+mn-ea"/>
                <a:cs typeface="+mn-cs"/>
              </a:defRPr>
            </a:lvl1pPr>
            <a:lvl2pPr marL="457200" indent="0">
              <a:buNone/>
              <a:defRPr/>
            </a:lvl2pPr>
            <a:lvl3pPr marL="914400" indent="0">
              <a:buNone/>
              <a:defRPr/>
            </a:lvl3pPr>
            <a:lvl4pPr marL="1371600" indent="0">
              <a:buNone/>
              <a:defRPr/>
            </a:lvl4pPr>
            <a:lvl5pPr marL="1828800" indent="0">
              <a:buNone/>
              <a:defRPr/>
            </a:lvl5pPr>
          </a:lstStyle>
          <a:p>
            <a:pPr lvl="0"/>
            <a:r>
              <a:rPr lang="en-US"/>
              <a:t>Second line has details</a:t>
            </a:r>
          </a:p>
        </p:txBody>
      </p:sp>
      <p:sp>
        <p:nvSpPr>
          <p:cNvPr id="13" name="Text Placeholder 49">
            <a:extLst>
              <a:ext uri="{FF2B5EF4-FFF2-40B4-BE49-F238E27FC236}">
                <a16:creationId xmlns:a16="http://schemas.microsoft.com/office/drawing/2014/main" id="{1F05B77D-2CF9-82A8-D65F-3C9DBED4C226}"/>
              </a:ext>
            </a:extLst>
          </p:cNvPr>
          <p:cNvSpPr>
            <a:spLocks noGrp="1"/>
          </p:cNvSpPr>
          <p:nvPr>
            <p:ph type="body" sz="quarter" idx="19" hasCustomPrompt="1"/>
          </p:nvPr>
        </p:nvSpPr>
        <p:spPr>
          <a:xfrm>
            <a:off x="6372682" y="3751286"/>
            <a:ext cx="5362094" cy="218352"/>
          </a:xfrm>
        </p:spPr>
        <p:txBody>
          <a:bodyPr>
            <a:noAutofit/>
          </a:bodyPr>
          <a:lstStyle>
            <a:lvl1pPr marL="0" indent="0">
              <a:lnSpc>
                <a:spcPct val="100000"/>
              </a:lnSpc>
              <a:spcBef>
                <a:spcPts val="0"/>
              </a:spcBef>
              <a:buNone/>
              <a:defRPr kumimoji="0" lang="en-US" sz="1400" b="1" u="none" strike="noStrike" kern="1200" cap="none" spc="0" normalizeH="0" baseline="0" dirty="0" smtClean="0">
                <a:ln>
                  <a:noFill/>
                </a:ln>
                <a:solidFill>
                  <a:srgbClr val="083806"/>
                </a:solidFill>
                <a:effectLst/>
                <a:uLnTx/>
                <a:uFillTx/>
                <a:latin typeface="Outfit" pitchFamily="2" charset="0"/>
                <a:ea typeface="+mn-ea"/>
                <a:cs typeface="+mn-cs"/>
              </a:defRPr>
            </a:lvl1pPr>
            <a:lvl2pPr marL="457200" indent="0">
              <a:buNone/>
              <a:defRPr/>
            </a:lvl2pPr>
            <a:lvl3pPr marL="914400" indent="0">
              <a:buNone/>
              <a:defRPr/>
            </a:lvl3pPr>
            <a:lvl4pPr marL="1371600" indent="0">
              <a:buNone/>
              <a:defRPr/>
            </a:lvl4pPr>
            <a:lvl5pPr marL="1828800" indent="0">
              <a:buNone/>
              <a:defRPr/>
            </a:lvl5pPr>
          </a:lstStyle>
          <a:p>
            <a:pPr lvl="0"/>
            <a:r>
              <a:rPr lang="en-US"/>
              <a:t>Agenda item goes on one line</a:t>
            </a:r>
          </a:p>
        </p:txBody>
      </p:sp>
      <p:sp>
        <p:nvSpPr>
          <p:cNvPr id="14" name="Text Placeholder 51">
            <a:extLst>
              <a:ext uri="{FF2B5EF4-FFF2-40B4-BE49-F238E27FC236}">
                <a16:creationId xmlns:a16="http://schemas.microsoft.com/office/drawing/2014/main" id="{8009FE7A-263D-CD2F-C982-F6733FDC15D4}"/>
              </a:ext>
            </a:extLst>
          </p:cNvPr>
          <p:cNvSpPr>
            <a:spLocks noGrp="1"/>
          </p:cNvSpPr>
          <p:nvPr>
            <p:ph type="body" sz="quarter" idx="20" hasCustomPrompt="1"/>
          </p:nvPr>
        </p:nvSpPr>
        <p:spPr>
          <a:xfrm>
            <a:off x="6372681" y="4672926"/>
            <a:ext cx="5362095" cy="273040"/>
          </a:xfrm>
        </p:spPr>
        <p:txBody>
          <a:bodyPr>
            <a:noAutofit/>
          </a:bodyPr>
          <a:lstStyle>
            <a:lvl1pPr marL="0" indent="0">
              <a:lnSpc>
                <a:spcPct val="100000"/>
              </a:lnSpc>
              <a:spcBef>
                <a:spcPts val="0"/>
              </a:spcBef>
              <a:buNone/>
              <a:defRPr kumimoji="0" lang="en-US" sz="800" b="0" i="0" u="none" strike="noStrike" kern="1200" cap="none" spc="0" normalizeH="0" baseline="0" dirty="0" smtClean="0">
                <a:ln>
                  <a:noFill/>
                </a:ln>
                <a:solidFill>
                  <a:srgbClr val="083806"/>
                </a:solidFill>
                <a:effectLst/>
                <a:uLnTx/>
                <a:uFillTx/>
                <a:latin typeface="Outfit Light" pitchFamily="2" charset="0"/>
                <a:ea typeface="+mn-ea"/>
                <a:cs typeface="+mn-cs"/>
              </a:defRPr>
            </a:lvl1pPr>
            <a:lvl2pPr marL="457200" indent="0">
              <a:buNone/>
              <a:defRPr/>
            </a:lvl2pPr>
            <a:lvl3pPr marL="914400" indent="0">
              <a:buNone/>
              <a:defRPr/>
            </a:lvl3pPr>
            <a:lvl4pPr marL="1371600" indent="0">
              <a:buNone/>
              <a:defRPr/>
            </a:lvl4pPr>
            <a:lvl5pPr marL="1828800" indent="0">
              <a:buNone/>
              <a:defRPr/>
            </a:lvl5pPr>
          </a:lstStyle>
          <a:p>
            <a:pPr lvl="0"/>
            <a:r>
              <a:rPr lang="en-US"/>
              <a:t>Second line has details</a:t>
            </a:r>
          </a:p>
        </p:txBody>
      </p:sp>
      <p:sp>
        <p:nvSpPr>
          <p:cNvPr id="15" name="Text Placeholder 53">
            <a:extLst>
              <a:ext uri="{FF2B5EF4-FFF2-40B4-BE49-F238E27FC236}">
                <a16:creationId xmlns:a16="http://schemas.microsoft.com/office/drawing/2014/main" id="{93143733-A795-6B25-4723-FC828D0BE079}"/>
              </a:ext>
            </a:extLst>
          </p:cNvPr>
          <p:cNvSpPr>
            <a:spLocks noGrp="1"/>
          </p:cNvSpPr>
          <p:nvPr>
            <p:ph type="body" sz="quarter" idx="21" hasCustomPrompt="1"/>
          </p:nvPr>
        </p:nvSpPr>
        <p:spPr>
          <a:xfrm>
            <a:off x="6372681" y="4450301"/>
            <a:ext cx="5362095" cy="218352"/>
          </a:xfrm>
        </p:spPr>
        <p:txBody>
          <a:bodyPr>
            <a:noAutofit/>
          </a:bodyPr>
          <a:lstStyle>
            <a:lvl1pPr marL="0" indent="0">
              <a:lnSpc>
                <a:spcPct val="100000"/>
              </a:lnSpc>
              <a:spcBef>
                <a:spcPts val="0"/>
              </a:spcBef>
              <a:buNone/>
              <a:defRPr kumimoji="0" lang="en-US" sz="1400" b="1" u="none" strike="noStrike" kern="1200" cap="none" spc="0" normalizeH="0" baseline="0" dirty="0" smtClean="0">
                <a:ln>
                  <a:noFill/>
                </a:ln>
                <a:solidFill>
                  <a:srgbClr val="083806"/>
                </a:solidFill>
                <a:effectLst/>
                <a:uLnTx/>
                <a:uFillTx/>
                <a:latin typeface="Outfit" pitchFamily="2" charset="0"/>
                <a:ea typeface="+mn-ea"/>
                <a:cs typeface="+mn-cs"/>
              </a:defRPr>
            </a:lvl1pPr>
            <a:lvl2pPr marL="457200" indent="0">
              <a:buNone/>
              <a:defRPr/>
            </a:lvl2pPr>
            <a:lvl3pPr marL="914400" indent="0">
              <a:buNone/>
              <a:defRPr/>
            </a:lvl3pPr>
            <a:lvl4pPr marL="1371600" indent="0">
              <a:buNone/>
              <a:defRPr/>
            </a:lvl4pPr>
            <a:lvl5pPr marL="1828800" indent="0">
              <a:buNone/>
              <a:defRPr/>
            </a:lvl5pPr>
          </a:lstStyle>
          <a:p>
            <a:pPr lvl="0"/>
            <a:r>
              <a:rPr lang="en-US"/>
              <a:t>Agenda item goes on one line</a:t>
            </a:r>
          </a:p>
        </p:txBody>
      </p:sp>
      <p:sp>
        <p:nvSpPr>
          <p:cNvPr id="16" name="Text Placeholder 67">
            <a:extLst>
              <a:ext uri="{FF2B5EF4-FFF2-40B4-BE49-F238E27FC236}">
                <a16:creationId xmlns:a16="http://schemas.microsoft.com/office/drawing/2014/main" id="{9F7629A9-6CC4-8B43-E048-84F815AEDB69}"/>
              </a:ext>
            </a:extLst>
          </p:cNvPr>
          <p:cNvSpPr>
            <a:spLocks noGrp="1"/>
          </p:cNvSpPr>
          <p:nvPr>
            <p:ph type="body" sz="quarter" idx="23" hasCustomPrompt="1"/>
          </p:nvPr>
        </p:nvSpPr>
        <p:spPr>
          <a:xfrm>
            <a:off x="5326230" y="5087382"/>
            <a:ext cx="945828" cy="598503"/>
          </a:xfrm>
        </p:spPr>
        <p:txBody>
          <a:bodyPr tIns="91440" anchor="ctr">
            <a:noAutofit/>
          </a:bodyPr>
          <a:lstStyle>
            <a:lvl1pPr marL="0" indent="0">
              <a:lnSpc>
                <a:spcPct val="90000"/>
              </a:lnSpc>
              <a:spcBef>
                <a:spcPts val="0"/>
              </a:spcBef>
              <a:buNone/>
              <a:defRPr kumimoji="0" lang="en-US" sz="4800" b="0" i="0" u="none" strike="noStrike" kern="1200" cap="none" normalizeH="0" baseline="0" dirty="0" smtClean="0">
                <a:ln>
                  <a:noFill/>
                </a:ln>
                <a:solidFill>
                  <a:srgbClr val="083806"/>
                </a:solidFill>
                <a:effectLst/>
                <a:uLnTx/>
                <a:uFillTx/>
                <a:latin typeface="Outfit ExtraLight" pitchFamily="2" charset="0"/>
                <a:ea typeface="+mn-ea"/>
                <a:cs typeface="+mn-cs"/>
              </a:defRPr>
            </a:lvl1pPr>
            <a:lvl2pPr marL="457200" indent="0">
              <a:buNone/>
              <a:defRPr/>
            </a:lvl2pPr>
            <a:lvl3pPr marL="914400" indent="0">
              <a:buNone/>
              <a:defRPr/>
            </a:lvl3pPr>
            <a:lvl4pPr marL="1371600" indent="0">
              <a:buNone/>
              <a:defRPr/>
            </a:lvl4pPr>
            <a:lvl5pPr marL="1828800" indent="0">
              <a:buNone/>
              <a:defRPr/>
            </a:lvl5pPr>
          </a:lstStyle>
          <a:p>
            <a:pPr lvl="0"/>
            <a:r>
              <a:rPr lang="en-US"/>
              <a:t>##</a:t>
            </a:r>
          </a:p>
        </p:txBody>
      </p:sp>
      <p:sp>
        <p:nvSpPr>
          <p:cNvPr id="17" name="Text Placeholder 69">
            <a:extLst>
              <a:ext uri="{FF2B5EF4-FFF2-40B4-BE49-F238E27FC236}">
                <a16:creationId xmlns:a16="http://schemas.microsoft.com/office/drawing/2014/main" id="{FD83F85E-4954-D068-5A7D-73D0CB21F6E5}"/>
              </a:ext>
            </a:extLst>
          </p:cNvPr>
          <p:cNvSpPr>
            <a:spLocks noGrp="1"/>
          </p:cNvSpPr>
          <p:nvPr>
            <p:ph type="body" sz="quarter" idx="24" hasCustomPrompt="1"/>
          </p:nvPr>
        </p:nvSpPr>
        <p:spPr>
          <a:xfrm>
            <a:off x="6372681" y="5384992"/>
            <a:ext cx="5362095" cy="273040"/>
          </a:xfrm>
        </p:spPr>
        <p:txBody>
          <a:bodyPr>
            <a:noAutofit/>
          </a:bodyPr>
          <a:lstStyle>
            <a:lvl1pPr marL="0" indent="0">
              <a:lnSpc>
                <a:spcPct val="100000"/>
              </a:lnSpc>
              <a:spcBef>
                <a:spcPts val="0"/>
              </a:spcBef>
              <a:buNone/>
              <a:defRPr kumimoji="0" lang="en-US" sz="800" b="0" i="0" u="none" strike="noStrike" kern="1200" cap="none" spc="0" normalizeH="0" baseline="0" dirty="0" smtClean="0">
                <a:ln>
                  <a:noFill/>
                </a:ln>
                <a:solidFill>
                  <a:srgbClr val="083806"/>
                </a:solidFill>
                <a:effectLst/>
                <a:uLnTx/>
                <a:uFillTx/>
                <a:latin typeface="Outfit Light" pitchFamily="2" charset="0"/>
                <a:ea typeface="+mn-ea"/>
                <a:cs typeface="+mn-cs"/>
              </a:defRPr>
            </a:lvl1pPr>
          </a:lstStyle>
          <a:p>
            <a:pPr lvl="0"/>
            <a:r>
              <a:rPr lang="en-US"/>
              <a:t>Second line has details</a:t>
            </a:r>
          </a:p>
        </p:txBody>
      </p:sp>
      <p:sp>
        <p:nvSpPr>
          <p:cNvPr id="18" name="Text Placeholder 71">
            <a:extLst>
              <a:ext uri="{FF2B5EF4-FFF2-40B4-BE49-F238E27FC236}">
                <a16:creationId xmlns:a16="http://schemas.microsoft.com/office/drawing/2014/main" id="{17ABF513-82BA-237A-B83C-47EA7E969768}"/>
              </a:ext>
            </a:extLst>
          </p:cNvPr>
          <p:cNvSpPr>
            <a:spLocks noGrp="1"/>
          </p:cNvSpPr>
          <p:nvPr>
            <p:ph type="body" sz="quarter" idx="25" hasCustomPrompt="1"/>
          </p:nvPr>
        </p:nvSpPr>
        <p:spPr>
          <a:xfrm>
            <a:off x="6372681" y="5165305"/>
            <a:ext cx="5362095" cy="219655"/>
          </a:xfrm>
        </p:spPr>
        <p:txBody>
          <a:bodyPr>
            <a:noAutofit/>
          </a:bodyPr>
          <a:lstStyle>
            <a:lvl1pPr marL="0" indent="0">
              <a:lnSpc>
                <a:spcPct val="100000"/>
              </a:lnSpc>
              <a:spcBef>
                <a:spcPts val="0"/>
              </a:spcBef>
              <a:buNone/>
              <a:defRPr kumimoji="0" lang="en-US" sz="1400" b="1" u="none" strike="noStrike" kern="1200" cap="none" spc="0" normalizeH="0" baseline="0" dirty="0" smtClean="0">
                <a:ln>
                  <a:noFill/>
                </a:ln>
                <a:solidFill>
                  <a:srgbClr val="083806"/>
                </a:solidFill>
                <a:effectLst/>
                <a:uLnTx/>
                <a:uFillTx/>
                <a:latin typeface="Outfit" pitchFamily="2" charset="0"/>
                <a:ea typeface="+mn-ea"/>
                <a:cs typeface="+mn-cs"/>
              </a:defRPr>
            </a:lvl1pPr>
          </a:lstStyle>
          <a:p>
            <a:pPr lvl="0"/>
            <a:r>
              <a:rPr lang="en-US"/>
              <a:t>Agenda item goes on one line</a:t>
            </a:r>
          </a:p>
        </p:txBody>
      </p:sp>
      <p:sp>
        <p:nvSpPr>
          <p:cNvPr id="19" name="Text Placeholder 73">
            <a:extLst>
              <a:ext uri="{FF2B5EF4-FFF2-40B4-BE49-F238E27FC236}">
                <a16:creationId xmlns:a16="http://schemas.microsoft.com/office/drawing/2014/main" id="{96EC5C70-76E6-B661-EE6F-57A44D4AB35E}"/>
              </a:ext>
            </a:extLst>
          </p:cNvPr>
          <p:cNvSpPr>
            <a:spLocks noGrp="1"/>
          </p:cNvSpPr>
          <p:nvPr>
            <p:ph type="body" sz="quarter" idx="26" hasCustomPrompt="1"/>
          </p:nvPr>
        </p:nvSpPr>
        <p:spPr>
          <a:xfrm>
            <a:off x="5326230" y="5801901"/>
            <a:ext cx="945634" cy="598503"/>
          </a:xfrm>
        </p:spPr>
        <p:txBody>
          <a:bodyPr tIns="91440" anchor="ctr">
            <a:noAutofit/>
          </a:bodyPr>
          <a:lstStyle>
            <a:lvl1pPr marL="0" indent="0">
              <a:lnSpc>
                <a:spcPct val="90000"/>
              </a:lnSpc>
              <a:spcBef>
                <a:spcPts val="0"/>
              </a:spcBef>
              <a:buNone/>
              <a:defRPr kumimoji="0" lang="en-US" sz="4800" b="0" i="0" u="none" strike="noStrike" kern="1200" cap="none" normalizeH="0" baseline="0" dirty="0" smtClean="0">
                <a:ln>
                  <a:noFill/>
                </a:ln>
                <a:solidFill>
                  <a:srgbClr val="083806"/>
                </a:solidFill>
                <a:effectLst/>
                <a:uLnTx/>
                <a:uFillTx/>
                <a:latin typeface="Outfit ExtraLight" pitchFamily="2" charset="0"/>
                <a:ea typeface="+mn-ea"/>
                <a:cs typeface="+mn-cs"/>
              </a:defRPr>
            </a:lvl1pPr>
            <a:lvl2pPr marL="457200" indent="0">
              <a:buNone/>
              <a:defRPr/>
            </a:lvl2pPr>
            <a:lvl3pPr marL="914400" indent="0">
              <a:buNone/>
              <a:defRPr/>
            </a:lvl3pPr>
            <a:lvl4pPr marL="1371600" indent="0">
              <a:buNone/>
              <a:defRPr/>
            </a:lvl4pPr>
            <a:lvl5pPr marL="1828800" indent="0">
              <a:buNone/>
              <a:defRPr/>
            </a:lvl5pPr>
          </a:lstStyle>
          <a:p>
            <a:pPr lvl="0"/>
            <a:r>
              <a:rPr lang="en-US"/>
              <a:t>##</a:t>
            </a:r>
          </a:p>
        </p:txBody>
      </p:sp>
      <p:sp>
        <p:nvSpPr>
          <p:cNvPr id="21" name="Text Placeholder 75">
            <a:extLst>
              <a:ext uri="{FF2B5EF4-FFF2-40B4-BE49-F238E27FC236}">
                <a16:creationId xmlns:a16="http://schemas.microsoft.com/office/drawing/2014/main" id="{328C6805-65C1-D212-21F9-A1981EF7D72E}"/>
              </a:ext>
            </a:extLst>
          </p:cNvPr>
          <p:cNvSpPr>
            <a:spLocks noGrp="1"/>
          </p:cNvSpPr>
          <p:nvPr>
            <p:ph type="body" sz="quarter" idx="27" hasCustomPrompt="1"/>
          </p:nvPr>
        </p:nvSpPr>
        <p:spPr>
          <a:xfrm>
            <a:off x="6372681" y="6097874"/>
            <a:ext cx="5362095" cy="273040"/>
          </a:xfrm>
        </p:spPr>
        <p:txBody>
          <a:bodyPr>
            <a:noAutofit/>
          </a:bodyPr>
          <a:lstStyle>
            <a:lvl1pPr marL="0" indent="0">
              <a:lnSpc>
                <a:spcPct val="100000"/>
              </a:lnSpc>
              <a:spcBef>
                <a:spcPts val="0"/>
              </a:spcBef>
              <a:buNone/>
              <a:defRPr kumimoji="0" lang="en-US" sz="800" b="0" i="0" u="none" strike="noStrike" kern="1200" cap="none" spc="0" normalizeH="0" baseline="0" dirty="0" smtClean="0">
                <a:ln>
                  <a:noFill/>
                </a:ln>
                <a:solidFill>
                  <a:srgbClr val="083806"/>
                </a:solidFill>
                <a:effectLst/>
                <a:uLnTx/>
                <a:uFillTx/>
                <a:latin typeface="Outfit Light" pitchFamily="2" charset="0"/>
                <a:ea typeface="+mn-ea"/>
                <a:cs typeface="+mn-cs"/>
              </a:defRPr>
            </a:lvl1pPr>
            <a:lvl2pPr marL="457200" indent="0">
              <a:buNone/>
              <a:defRPr/>
            </a:lvl2pPr>
            <a:lvl3pPr marL="914400" indent="0">
              <a:buNone/>
              <a:defRPr/>
            </a:lvl3pPr>
            <a:lvl4pPr marL="1371600" indent="0">
              <a:buNone/>
              <a:defRPr/>
            </a:lvl4pPr>
            <a:lvl5pPr marL="1828800" indent="0">
              <a:buNone/>
              <a:defRPr/>
            </a:lvl5pPr>
          </a:lstStyle>
          <a:p>
            <a:pPr lvl="0"/>
            <a:r>
              <a:rPr lang="en-US"/>
              <a:t>Second line has details</a:t>
            </a:r>
          </a:p>
        </p:txBody>
      </p:sp>
      <p:sp>
        <p:nvSpPr>
          <p:cNvPr id="22" name="Text Placeholder 77">
            <a:extLst>
              <a:ext uri="{FF2B5EF4-FFF2-40B4-BE49-F238E27FC236}">
                <a16:creationId xmlns:a16="http://schemas.microsoft.com/office/drawing/2014/main" id="{68C9E3F8-6612-1711-81C5-411A05E5CB82}"/>
              </a:ext>
            </a:extLst>
          </p:cNvPr>
          <p:cNvSpPr>
            <a:spLocks noGrp="1"/>
          </p:cNvSpPr>
          <p:nvPr>
            <p:ph type="body" sz="quarter" idx="28" hasCustomPrompt="1"/>
          </p:nvPr>
        </p:nvSpPr>
        <p:spPr>
          <a:xfrm>
            <a:off x="6372681" y="5860741"/>
            <a:ext cx="5362095" cy="239069"/>
          </a:xfrm>
        </p:spPr>
        <p:txBody>
          <a:bodyPr>
            <a:noAutofit/>
          </a:bodyPr>
          <a:lstStyle>
            <a:lvl1pPr marL="0" indent="0">
              <a:lnSpc>
                <a:spcPct val="100000"/>
              </a:lnSpc>
              <a:spcBef>
                <a:spcPts val="0"/>
              </a:spcBef>
              <a:buNone/>
              <a:defRPr kumimoji="0" lang="en-US" sz="1400" b="1" u="none" strike="noStrike" kern="1200" cap="none" spc="0" normalizeH="0" baseline="0" dirty="0" smtClean="0">
                <a:ln>
                  <a:noFill/>
                </a:ln>
                <a:solidFill>
                  <a:srgbClr val="083806"/>
                </a:solidFill>
                <a:effectLst/>
                <a:uLnTx/>
                <a:uFillTx/>
                <a:latin typeface="Outfit" pitchFamily="2" charset="0"/>
                <a:ea typeface="+mn-ea"/>
                <a:cs typeface="+mn-cs"/>
              </a:defRPr>
            </a:lvl1pPr>
          </a:lstStyle>
          <a:p>
            <a:pPr lvl="0"/>
            <a:r>
              <a:rPr lang="en-US"/>
              <a:t>Agenda item goes on one line</a:t>
            </a:r>
          </a:p>
        </p:txBody>
      </p:sp>
      <p:sp>
        <p:nvSpPr>
          <p:cNvPr id="24" name="Slide Number Placeholder 5">
            <a:extLst>
              <a:ext uri="{FF2B5EF4-FFF2-40B4-BE49-F238E27FC236}">
                <a16:creationId xmlns:a16="http://schemas.microsoft.com/office/drawing/2014/main" id="{18BDCF7E-5F1E-9308-5A34-51951EDE6C2E}"/>
              </a:ext>
            </a:extLst>
          </p:cNvPr>
          <p:cNvSpPr txBox="1">
            <a:spLocks/>
          </p:cNvSpPr>
          <p:nvPr userDrawn="1"/>
        </p:nvSpPr>
        <p:spPr>
          <a:xfrm>
            <a:off x="11185742" y="6400800"/>
            <a:ext cx="549058" cy="457200"/>
          </a:xfrm>
          <a:prstGeom prst="rect">
            <a:avLst/>
          </a:prstGeom>
        </p:spPr>
        <p:txBody>
          <a:bodyPr vert="horz" lIns="0" tIns="0" rIns="0" bIns="0" rtlCol="0" anchor="ctr"/>
          <a:lstStyle>
            <a:defPPr>
              <a:defRPr lang="en-US"/>
            </a:defPPr>
            <a:lvl1pPr marL="0" algn="r" defTabSz="914400" rtl="0" eaLnBrk="1" latinLnBrk="0" hangingPunct="1">
              <a:defRPr sz="800" kern="1200">
                <a:solidFill>
                  <a:schemeClr val="tx1"/>
                </a:solidFill>
                <a:latin typeface="Outfi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fld id="{DDA6C761-E6C0-8244-BDC1-CA1DC8273777}" type="slidenum">
              <a:rPr lang="en-US" b="0" i="0" smtClean="0">
                <a:latin typeface="Outfit Light" pitchFamily="2" charset="0"/>
              </a:rPr>
              <a:pPr/>
              <a:t>‹#›</a:t>
            </a:fld>
            <a:endParaRPr lang="en-US" b="0" i="0">
              <a:latin typeface="Outfit Light" pitchFamily="2" charset="0"/>
            </a:endParaRPr>
          </a:p>
        </p:txBody>
      </p:sp>
      <p:sp>
        <p:nvSpPr>
          <p:cNvPr id="77" name="Freeform 76">
            <a:extLst>
              <a:ext uri="{FF2B5EF4-FFF2-40B4-BE49-F238E27FC236}">
                <a16:creationId xmlns:a16="http://schemas.microsoft.com/office/drawing/2014/main" id="{938E840A-98FC-54D9-14A5-9431FD5A6D05}"/>
              </a:ext>
            </a:extLst>
          </p:cNvPr>
          <p:cNvSpPr/>
          <p:nvPr userDrawn="1"/>
        </p:nvSpPr>
        <p:spPr>
          <a:xfrm>
            <a:off x="472949" y="731897"/>
            <a:ext cx="5517142" cy="1476142"/>
          </a:xfrm>
          <a:custGeom>
            <a:avLst/>
            <a:gdLst>
              <a:gd name="connsiteX0" fmla="*/ 4203416 w 5517142"/>
              <a:gd name="connsiteY0" fmla="*/ 575587 h 1476142"/>
              <a:gd name="connsiteX1" fmla="*/ 4114903 w 5517142"/>
              <a:gd name="connsiteY1" fmla="*/ 599046 h 1476142"/>
              <a:gd name="connsiteX2" fmla="*/ 4053753 w 5517142"/>
              <a:gd name="connsiteY2" fmla="*/ 663143 h 1476142"/>
              <a:gd name="connsiteX3" fmla="*/ 4031014 w 5517142"/>
              <a:gd name="connsiteY3" fmla="*/ 755442 h 1476142"/>
              <a:gd name="connsiteX4" fmla="*/ 4052982 w 5517142"/>
              <a:gd name="connsiteY4" fmla="*/ 847741 h 1476142"/>
              <a:gd name="connsiteX5" fmla="*/ 4114132 w 5517142"/>
              <a:gd name="connsiteY5" fmla="*/ 911837 h 1476142"/>
              <a:gd name="connsiteX6" fmla="*/ 4201874 w 5517142"/>
              <a:gd name="connsiteY6" fmla="*/ 935296 h 1476142"/>
              <a:gd name="connsiteX7" fmla="*/ 4291158 w 5517142"/>
              <a:gd name="connsiteY7" fmla="*/ 912606 h 1476142"/>
              <a:gd name="connsiteX8" fmla="*/ 4350767 w 5517142"/>
              <a:gd name="connsiteY8" fmla="*/ 849279 h 1476142"/>
              <a:gd name="connsiteX9" fmla="*/ 4372735 w 5517142"/>
              <a:gd name="connsiteY9" fmla="*/ 755442 h 1476142"/>
              <a:gd name="connsiteX10" fmla="*/ 4351538 w 5517142"/>
              <a:gd name="connsiteY10" fmla="*/ 662373 h 1476142"/>
              <a:gd name="connsiteX11" fmla="*/ 4291929 w 5517142"/>
              <a:gd name="connsiteY11" fmla="*/ 599046 h 1476142"/>
              <a:gd name="connsiteX12" fmla="*/ 4203416 w 5517142"/>
              <a:gd name="connsiteY12" fmla="*/ 575587 h 1476142"/>
              <a:gd name="connsiteX13" fmla="*/ 5122237 w 5517142"/>
              <a:gd name="connsiteY13" fmla="*/ 575586 h 1476142"/>
              <a:gd name="connsiteX14" fmla="*/ 5033723 w 5517142"/>
              <a:gd name="connsiteY14" fmla="*/ 598276 h 1476142"/>
              <a:gd name="connsiteX15" fmla="*/ 4972574 w 5517142"/>
              <a:gd name="connsiteY15" fmla="*/ 661604 h 1476142"/>
              <a:gd name="connsiteX16" fmla="*/ 4949835 w 5517142"/>
              <a:gd name="connsiteY16" fmla="*/ 755441 h 1476142"/>
              <a:gd name="connsiteX17" fmla="*/ 4971803 w 5517142"/>
              <a:gd name="connsiteY17" fmla="*/ 847740 h 1476142"/>
              <a:gd name="connsiteX18" fmla="*/ 5032953 w 5517142"/>
              <a:gd name="connsiteY18" fmla="*/ 911836 h 1476142"/>
              <a:gd name="connsiteX19" fmla="*/ 5120695 w 5517142"/>
              <a:gd name="connsiteY19" fmla="*/ 935296 h 1476142"/>
              <a:gd name="connsiteX20" fmla="*/ 5120695 w 5517142"/>
              <a:gd name="connsiteY20" fmla="*/ 935168 h 1476142"/>
              <a:gd name="connsiteX21" fmla="*/ 5244537 w 5517142"/>
              <a:gd name="connsiteY21" fmla="*/ 884403 h 1476142"/>
              <a:gd name="connsiteX22" fmla="*/ 5291555 w 5517142"/>
              <a:gd name="connsiteY22" fmla="*/ 755441 h 1476142"/>
              <a:gd name="connsiteX23" fmla="*/ 5270359 w 5517142"/>
              <a:gd name="connsiteY23" fmla="*/ 661604 h 1476142"/>
              <a:gd name="connsiteX24" fmla="*/ 5210750 w 5517142"/>
              <a:gd name="connsiteY24" fmla="*/ 598276 h 1476142"/>
              <a:gd name="connsiteX25" fmla="*/ 5122237 w 5517142"/>
              <a:gd name="connsiteY25" fmla="*/ 575586 h 1476142"/>
              <a:gd name="connsiteX26" fmla="*/ 1553815 w 5517142"/>
              <a:gd name="connsiteY26" fmla="*/ 569176 h 1476142"/>
              <a:gd name="connsiteX27" fmla="*/ 1467614 w 5517142"/>
              <a:gd name="connsiteY27" fmla="*/ 591097 h 1476142"/>
              <a:gd name="connsiteX28" fmla="*/ 1409676 w 5517142"/>
              <a:gd name="connsiteY28" fmla="*/ 650579 h 1476142"/>
              <a:gd name="connsiteX29" fmla="*/ 1389250 w 5517142"/>
              <a:gd name="connsiteY29" fmla="*/ 735058 h 1476142"/>
              <a:gd name="connsiteX30" fmla="*/ 1409676 w 5517142"/>
              <a:gd name="connsiteY30" fmla="*/ 817102 h 1476142"/>
              <a:gd name="connsiteX31" fmla="*/ 1466843 w 5517142"/>
              <a:gd name="connsiteY31" fmla="*/ 877353 h 1476142"/>
              <a:gd name="connsiteX32" fmla="*/ 1553815 w 5517142"/>
              <a:gd name="connsiteY32" fmla="*/ 899274 h 1476142"/>
              <a:gd name="connsiteX33" fmla="*/ 1640787 w 5517142"/>
              <a:gd name="connsiteY33" fmla="*/ 877353 h 1476142"/>
              <a:gd name="connsiteX34" fmla="*/ 1640787 w 5517142"/>
              <a:gd name="connsiteY34" fmla="*/ 877481 h 1476142"/>
              <a:gd name="connsiteX35" fmla="*/ 1697183 w 5517142"/>
              <a:gd name="connsiteY35" fmla="*/ 818768 h 1476142"/>
              <a:gd name="connsiteX36" fmla="*/ 1716710 w 5517142"/>
              <a:gd name="connsiteY36" fmla="*/ 735058 h 1476142"/>
              <a:gd name="connsiteX37" fmla="*/ 1697183 w 5517142"/>
              <a:gd name="connsiteY37" fmla="*/ 650579 h 1476142"/>
              <a:gd name="connsiteX38" fmla="*/ 1640787 w 5517142"/>
              <a:gd name="connsiteY38" fmla="*/ 591097 h 1476142"/>
              <a:gd name="connsiteX39" fmla="*/ 1553815 w 5517142"/>
              <a:gd name="connsiteY39" fmla="*/ 569176 h 1476142"/>
              <a:gd name="connsiteX40" fmla="*/ 2458504 w 5517142"/>
              <a:gd name="connsiteY40" fmla="*/ 541231 h 1476142"/>
              <a:gd name="connsiteX41" fmla="*/ 2360613 w 5517142"/>
              <a:gd name="connsiteY41" fmla="*/ 566997 h 1476142"/>
              <a:gd name="connsiteX42" fmla="*/ 2360485 w 5517142"/>
              <a:gd name="connsiteY42" fmla="*/ 566997 h 1476142"/>
              <a:gd name="connsiteX43" fmla="*/ 2296251 w 5517142"/>
              <a:gd name="connsiteY43" fmla="*/ 639683 h 1476142"/>
              <a:gd name="connsiteX44" fmla="*/ 2284689 w 5517142"/>
              <a:gd name="connsiteY44" fmla="*/ 670706 h 1476142"/>
              <a:gd name="connsiteX45" fmla="*/ 2616646 w 5517142"/>
              <a:gd name="connsiteY45" fmla="*/ 669808 h 1476142"/>
              <a:gd name="connsiteX46" fmla="*/ 2604185 w 5517142"/>
              <a:gd name="connsiteY46" fmla="*/ 629556 h 1476142"/>
              <a:gd name="connsiteX47" fmla="*/ 2548559 w 5517142"/>
              <a:gd name="connsiteY47" fmla="*/ 563921 h 1476142"/>
              <a:gd name="connsiteX48" fmla="*/ 2458504 w 5517142"/>
              <a:gd name="connsiteY48" fmla="*/ 541231 h 1476142"/>
              <a:gd name="connsiteX49" fmla="*/ 5072007 w 5517142"/>
              <a:gd name="connsiteY49" fmla="*/ 359709 h 1476142"/>
              <a:gd name="connsiteX50" fmla="*/ 5210750 w 5517142"/>
              <a:gd name="connsiteY50" fmla="*/ 389450 h 1476142"/>
              <a:gd name="connsiteX51" fmla="*/ 5282049 w 5517142"/>
              <a:gd name="connsiteY51" fmla="*/ 438676 h 1476142"/>
              <a:gd name="connsiteX52" fmla="*/ 5282049 w 5517142"/>
              <a:gd name="connsiteY52" fmla="*/ 375349 h 1476142"/>
              <a:gd name="connsiteX53" fmla="*/ 5517142 w 5517142"/>
              <a:gd name="connsiteY53" fmla="*/ 375349 h 1476142"/>
              <a:gd name="connsiteX54" fmla="*/ 5517142 w 5517142"/>
              <a:gd name="connsiteY54" fmla="*/ 1135405 h 1476142"/>
              <a:gd name="connsiteX55" fmla="*/ 5282049 w 5517142"/>
              <a:gd name="connsiteY55" fmla="*/ 1135405 h 1476142"/>
              <a:gd name="connsiteX56" fmla="*/ 5282049 w 5517142"/>
              <a:gd name="connsiteY56" fmla="*/ 1073744 h 1476142"/>
              <a:gd name="connsiteX57" fmla="*/ 5211521 w 5517142"/>
              <a:gd name="connsiteY57" fmla="*/ 1121432 h 1476142"/>
              <a:gd name="connsiteX58" fmla="*/ 5072007 w 5517142"/>
              <a:gd name="connsiteY58" fmla="*/ 1151173 h 1476142"/>
              <a:gd name="connsiteX59" fmla="*/ 4884703 w 5517142"/>
              <a:gd name="connsiteY59" fmla="*/ 1099511 h 1476142"/>
              <a:gd name="connsiteX60" fmla="*/ 4754566 w 5517142"/>
              <a:gd name="connsiteY60" fmla="*/ 958755 h 1476142"/>
              <a:gd name="connsiteX61" fmla="*/ 4706777 w 5517142"/>
              <a:gd name="connsiteY61" fmla="*/ 755441 h 1476142"/>
              <a:gd name="connsiteX62" fmla="*/ 4754566 w 5517142"/>
              <a:gd name="connsiteY62" fmla="*/ 552127 h 1476142"/>
              <a:gd name="connsiteX63" fmla="*/ 4884703 w 5517142"/>
              <a:gd name="connsiteY63" fmla="*/ 411371 h 1476142"/>
              <a:gd name="connsiteX64" fmla="*/ 5072007 w 5517142"/>
              <a:gd name="connsiteY64" fmla="*/ 359709 h 1476142"/>
              <a:gd name="connsiteX65" fmla="*/ 3400782 w 5517142"/>
              <a:gd name="connsiteY65" fmla="*/ 359709 h 1476142"/>
              <a:gd name="connsiteX66" fmla="*/ 3550445 w 5517142"/>
              <a:gd name="connsiteY66" fmla="*/ 399577 h 1476142"/>
              <a:gd name="connsiteX67" fmla="*/ 3550574 w 5517142"/>
              <a:gd name="connsiteY67" fmla="*/ 399705 h 1476142"/>
              <a:gd name="connsiteX68" fmla="*/ 3653218 w 5517142"/>
              <a:gd name="connsiteY68" fmla="*/ 505208 h 1476142"/>
              <a:gd name="connsiteX69" fmla="*/ 3690859 w 5517142"/>
              <a:gd name="connsiteY69" fmla="*/ 649041 h 1476142"/>
              <a:gd name="connsiteX70" fmla="*/ 3690859 w 5517142"/>
              <a:gd name="connsiteY70" fmla="*/ 1135405 h 1476142"/>
              <a:gd name="connsiteX71" fmla="*/ 3451013 w 5517142"/>
              <a:gd name="connsiteY71" fmla="*/ 1135405 h 1476142"/>
              <a:gd name="connsiteX72" fmla="*/ 3451013 w 5517142"/>
              <a:gd name="connsiteY72" fmla="*/ 702241 h 1476142"/>
              <a:gd name="connsiteX73" fmla="*/ 3414142 w 5517142"/>
              <a:gd name="connsiteY73" fmla="*/ 606096 h 1476142"/>
              <a:gd name="connsiteX74" fmla="*/ 3320876 w 5517142"/>
              <a:gd name="connsiteY74" fmla="*/ 569305 h 1476142"/>
              <a:gd name="connsiteX75" fmla="*/ 3251890 w 5517142"/>
              <a:gd name="connsiteY75" fmla="*/ 585713 h 1476142"/>
              <a:gd name="connsiteX76" fmla="*/ 3204871 w 5517142"/>
              <a:gd name="connsiteY76" fmla="*/ 632632 h 1476142"/>
              <a:gd name="connsiteX77" fmla="*/ 3187657 w 5517142"/>
              <a:gd name="connsiteY77" fmla="*/ 702241 h 1476142"/>
              <a:gd name="connsiteX78" fmla="*/ 3187657 w 5517142"/>
              <a:gd name="connsiteY78" fmla="*/ 1135405 h 1476142"/>
              <a:gd name="connsiteX79" fmla="*/ 2947810 w 5517142"/>
              <a:gd name="connsiteY79" fmla="*/ 1135405 h 1476142"/>
              <a:gd name="connsiteX80" fmla="*/ 2947810 w 5517142"/>
              <a:gd name="connsiteY80" fmla="*/ 375349 h 1476142"/>
              <a:gd name="connsiteX81" fmla="*/ 3187657 w 5517142"/>
              <a:gd name="connsiteY81" fmla="*/ 375349 h 1476142"/>
              <a:gd name="connsiteX82" fmla="*/ 3187657 w 5517142"/>
              <a:gd name="connsiteY82" fmla="*/ 435087 h 1476142"/>
              <a:gd name="connsiteX83" fmla="*/ 3243282 w 5517142"/>
              <a:gd name="connsiteY83" fmla="*/ 396500 h 1476142"/>
              <a:gd name="connsiteX84" fmla="*/ 3400782 w 5517142"/>
              <a:gd name="connsiteY84" fmla="*/ 359709 h 1476142"/>
              <a:gd name="connsiteX85" fmla="*/ 1508338 w 5517142"/>
              <a:gd name="connsiteY85" fmla="*/ 359709 h 1476142"/>
              <a:gd name="connsiteX86" fmla="*/ 1648623 w 5517142"/>
              <a:gd name="connsiteY86" fmla="*/ 388681 h 1476142"/>
              <a:gd name="connsiteX87" fmla="*/ 1707332 w 5517142"/>
              <a:gd name="connsiteY87" fmla="*/ 425776 h 1476142"/>
              <a:gd name="connsiteX88" fmla="*/ 1707332 w 5517142"/>
              <a:gd name="connsiteY88" fmla="*/ 425857 h 1476142"/>
              <a:gd name="connsiteX89" fmla="*/ 1707461 w 5517142"/>
              <a:gd name="connsiteY89" fmla="*/ 425857 h 1476142"/>
              <a:gd name="connsiteX90" fmla="*/ 1707332 w 5517142"/>
              <a:gd name="connsiteY90" fmla="*/ 425776 h 1476142"/>
              <a:gd name="connsiteX91" fmla="*/ 1707332 w 5517142"/>
              <a:gd name="connsiteY91" fmla="*/ 375349 h 1476142"/>
              <a:gd name="connsiteX92" fmla="*/ 1942426 w 5517142"/>
              <a:gd name="connsiteY92" fmla="*/ 375349 h 1476142"/>
              <a:gd name="connsiteX93" fmla="*/ 1942426 w 5517142"/>
              <a:gd name="connsiteY93" fmla="*/ 1089897 h 1476142"/>
              <a:gd name="connsiteX94" fmla="*/ 1887571 w 5517142"/>
              <a:gd name="connsiteY94" fmla="*/ 1293211 h 1476142"/>
              <a:gd name="connsiteX95" fmla="*/ 1737136 w 5517142"/>
              <a:gd name="connsiteY95" fmla="*/ 1427685 h 1476142"/>
              <a:gd name="connsiteX96" fmla="*/ 1519258 w 5517142"/>
              <a:gd name="connsiteY96" fmla="*/ 1476142 h 1476142"/>
              <a:gd name="connsiteX97" fmla="*/ 1299066 w 5517142"/>
              <a:gd name="connsiteY97" fmla="*/ 1433198 h 1476142"/>
              <a:gd name="connsiteX98" fmla="*/ 1149403 w 5517142"/>
              <a:gd name="connsiteY98" fmla="*/ 1311927 h 1476142"/>
              <a:gd name="connsiteX99" fmla="*/ 1296754 w 5517142"/>
              <a:gd name="connsiteY99" fmla="*/ 1164890 h 1476142"/>
              <a:gd name="connsiteX100" fmla="*/ 1388479 w 5517142"/>
              <a:gd name="connsiteY100" fmla="*/ 1238344 h 1476142"/>
              <a:gd name="connsiteX101" fmla="*/ 1511550 w 5517142"/>
              <a:gd name="connsiteY101" fmla="*/ 1263342 h 1476142"/>
              <a:gd name="connsiteX102" fmla="*/ 1651835 w 5517142"/>
              <a:gd name="connsiteY102" fmla="*/ 1219500 h 1476142"/>
              <a:gd name="connsiteX103" fmla="*/ 1702708 w 5517142"/>
              <a:gd name="connsiteY103" fmla="*/ 1095922 h 1476142"/>
              <a:gd name="connsiteX104" fmla="*/ 1702708 w 5517142"/>
              <a:gd name="connsiteY104" fmla="*/ 1047849 h 1476142"/>
              <a:gd name="connsiteX105" fmla="*/ 1647852 w 5517142"/>
              <a:gd name="connsiteY105" fmla="*/ 1081949 h 1476142"/>
              <a:gd name="connsiteX106" fmla="*/ 1508338 w 5517142"/>
              <a:gd name="connsiteY106" fmla="*/ 1111689 h 1476142"/>
              <a:gd name="connsiteX107" fmla="*/ 1321805 w 5517142"/>
              <a:gd name="connsiteY107" fmla="*/ 1061694 h 1476142"/>
              <a:gd name="connsiteX108" fmla="*/ 1193339 w 5517142"/>
              <a:gd name="connsiteY108" fmla="*/ 925681 h 1476142"/>
              <a:gd name="connsiteX109" fmla="*/ 1146320 w 5517142"/>
              <a:gd name="connsiteY109" fmla="*/ 734930 h 1476142"/>
              <a:gd name="connsiteX110" fmla="*/ 1193339 w 5517142"/>
              <a:gd name="connsiteY110" fmla="*/ 543410 h 1476142"/>
              <a:gd name="connsiteX111" fmla="*/ 1321805 w 5517142"/>
              <a:gd name="connsiteY111" fmla="*/ 408935 h 1476142"/>
              <a:gd name="connsiteX112" fmla="*/ 1508338 w 5517142"/>
              <a:gd name="connsiteY112" fmla="*/ 359709 h 1476142"/>
              <a:gd name="connsiteX113" fmla="*/ 2457091 w 5517142"/>
              <a:gd name="connsiteY113" fmla="*/ 358171 h 1476142"/>
              <a:gd name="connsiteX114" fmla="*/ 2656085 w 5517142"/>
              <a:gd name="connsiteY114" fmla="*/ 406628 h 1476142"/>
              <a:gd name="connsiteX115" fmla="*/ 2655828 w 5517142"/>
              <a:gd name="connsiteY115" fmla="*/ 406756 h 1476142"/>
              <a:gd name="connsiteX116" fmla="*/ 2791360 w 5517142"/>
              <a:gd name="connsiteY116" fmla="*/ 541231 h 1476142"/>
              <a:gd name="connsiteX117" fmla="*/ 2840691 w 5517142"/>
              <a:gd name="connsiteY117" fmla="*/ 738263 h 1476142"/>
              <a:gd name="connsiteX118" fmla="*/ 2838379 w 5517142"/>
              <a:gd name="connsiteY118" fmla="*/ 781336 h 1476142"/>
              <a:gd name="connsiteX119" fmla="*/ 2829772 w 5517142"/>
              <a:gd name="connsiteY119" fmla="*/ 833767 h 1476142"/>
              <a:gd name="connsiteX120" fmla="*/ 2284304 w 5517142"/>
              <a:gd name="connsiteY120" fmla="*/ 835049 h 1476142"/>
              <a:gd name="connsiteX121" fmla="*/ 2297664 w 5517142"/>
              <a:gd name="connsiteY121" fmla="*/ 868892 h 1476142"/>
              <a:gd name="connsiteX122" fmla="*/ 2366651 w 5517142"/>
              <a:gd name="connsiteY122" fmla="*/ 942347 h 1476142"/>
              <a:gd name="connsiteX123" fmla="*/ 2472507 w 5517142"/>
              <a:gd name="connsiteY123" fmla="*/ 968113 h 1476142"/>
              <a:gd name="connsiteX124" fmla="*/ 2574381 w 5517142"/>
              <a:gd name="connsiteY124" fmla="*/ 948500 h 1476142"/>
              <a:gd name="connsiteX125" fmla="*/ 2654287 w 5517142"/>
              <a:gd name="connsiteY125" fmla="*/ 889788 h 1476142"/>
              <a:gd name="connsiteX126" fmla="*/ 2785965 w 5517142"/>
              <a:gd name="connsiteY126" fmla="*/ 1021185 h 1476142"/>
              <a:gd name="connsiteX127" fmla="*/ 2649662 w 5517142"/>
              <a:gd name="connsiteY127" fmla="*/ 1119766 h 1476142"/>
              <a:gd name="connsiteX128" fmla="*/ 2474177 w 5517142"/>
              <a:gd name="connsiteY128" fmla="*/ 1152583 h 1476142"/>
              <a:gd name="connsiteX129" fmla="*/ 2253986 w 5517142"/>
              <a:gd name="connsiteY129" fmla="*/ 1101819 h 1476142"/>
              <a:gd name="connsiteX130" fmla="*/ 2102781 w 5517142"/>
              <a:gd name="connsiteY130" fmla="*/ 960294 h 1476142"/>
              <a:gd name="connsiteX131" fmla="*/ 2047926 w 5517142"/>
              <a:gd name="connsiteY131" fmla="*/ 755441 h 1476142"/>
              <a:gd name="connsiteX132" fmla="*/ 2102010 w 5517142"/>
              <a:gd name="connsiteY132" fmla="*/ 551358 h 1476142"/>
              <a:gd name="connsiteX133" fmla="*/ 2248590 w 5517142"/>
              <a:gd name="connsiteY133" fmla="*/ 409833 h 1476142"/>
              <a:gd name="connsiteX134" fmla="*/ 2457091 w 5517142"/>
              <a:gd name="connsiteY134" fmla="*/ 358171 h 1476142"/>
              <a:gd name="connsiteX135" fmla="*/ 547395 w 5517142"/>
              <a:gd name="connsiteY135" fmla="*/ 341250 h 1476142"/>
              <a:gd name="connsiteX136" fmla="*/ 402613 w 5517142"/>
              <a:gd name="connsiteY136" fmla="*/ 735059 h 1476142"/>
              <a:gd name="connsiteX137" fmla="*/ 690121 w 5517142"/>
              <a:gd name="connsiteY137" fmla="*/ 735059 h 1476142"/>
              <a:gd name="connsiteX138" fmla="*/ 438841 w 5517142"/>
              <a:gd name="connsiteY138" fmla="*/ 31279 h 1476142"/>
              <a:gd name="connsiteX139" fmla="*/ 661344 w 5517142"/>
              <a:gd name="connsiteY139" fmla="*/ 31279 h 1476142"/>
              <a:gd name="connsiteX140" fmla="*/ 1095561 w 5517142"/>
              <a:gd name="connsiteY140" fmla="*/ 1135406 h 1476142"/>
              <a:gd name="connsiteX141" fmla="*/ 835416 w 5517142"/>
              <a:gd name="connsiteY141" fmla="*/ 1135406 h 1476142"/>
              <a:gd name="connsiteX142" fmla="*/ 762833 w 5517142"/>
              <a:gd name="connsiteY142" fmla="*/ 935168 h 1476142"/>
              <a:gd name="connsiteX143" fmla="*/ 329131 w 5517142"/>
              <a:gd name="connsiteY143" fmla="*/ 935168 h 1476142"/>
              <a:gd name="connsiteX144" fmla="*/ 255519 w 5517142"/>
              <a:gd name="connsiteY144" fmla="*/ 1135406 h 1476142"/>
              <a:gd name="connsiteX145" fmla="*/ 0 w 5517142"/>
              <a:gd name="connsiteY145" fmla="*/ 1135406 h 1476142"/>
              <a:gd name="connsiteX146" fmla="*/ 4358603 w 5517142"/>
              <a:gd name="connsiteY146" fmla="*/ 0 h 1476142"/>
              <a:gd name="connsiteX147" fmla="*/ 4598450 w 5517142"/>
              <a:gd name="connsiteY147" fmla="*/ 0 h 1476142"/>
              <a:gd name="connsiteX148" fmla="*/ 4598450 w 5517142"/>
              <a:gd name="connsiteY148" fmla="*/ 1135662 h 1476142"/>
              <a:gd name="connsiteX149" fmla="*/ 4363356 w 5517142"/>
              <a:gd name="connsiteY149" fmla="*/ 1135662 h 1476142"/>
              <a:gd name="connsiteX150" fmla="*/ 4363356 w 5517142"/>
              <a:gd name="connsiteY150" fmla="*/ 1079257 h 1476142"/>
              <a:gd name="connsiteX151" fmla="*/ 4302207 w 5517142"/>
              <a:gd name="connsiteY151" fmla="*/ 1119125 h 1476142"/>
              <a:gd name="connsiteX152" fmla="*/ 4159609 w 5517142"/>
              <a:gd name="connsiteY152" fmla="*/ 1151174 h 1476142"/>
              <a:gd name="connsiteX153" fmla="*/ 3967680 w 5517142"/>
              <a:gd name="connsiteY153" fmla="*/ 1099512 h 1476142"/>
              <a:gd name="connsiteX154" fmla="*/ 3836002 w 5517142"/>
              <a:gd name="connsiteY154" fmla="*/ 958756 h 1476142"/>
              <a:gd name="connsiteX155" fmla="*/ 3788213 w 5517142"/>
              <a:gd name="connsiteY155" fmla="*/ 755442 h 1476142"/>
              <a:gd name="connsiteX156" fmla="*/ 3836002 w 5517142"/>
              <a:gd name="connsiteY156" fmla="*/ 552127 h 1476142"/>
              <a:gd name="connsiteX157" fmla="*/ 3967680 w 5517142"/>
              <a:gd name="connsiteY157" fmla="*/ 411371 h 1476142"/>
              <a:gd name="connsiteX158" fmla="*/ 4159609 w 5517142"/>
              <a:gd name="connsiteY158" fmla="*/ 359710 h 1476142"/>
              <a:gd name="connsiteX159" fmla="*/ 4301436 w 5517142"/>
              <a:gd name="connsiteY159" fmla="*/ 389450 h 1476142"/>
              <a:gd name="connsiteX160" fmla="*/ 4358603 w 5517142"/>
              <a:gd name="connsiteY160" fmla="*/ 424319 h 14761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Lst>
            <a:rect l="l" t="t" r="r" b="b"/>
            <a:pathLst>
              <a:path w="5517142" h="1476142">
                <a:moveTo>
                  <a:pt x="4203416" y="575587"/>
                </a:moveTo>
                <a:cubicBezTo>
                  <a:pt x="4170015" y="575587"/>
                  <a:pt x="4140467" y="583407"/>
                  <a:pt x="4114903" y="599046"/>
                </a:cubicBezTo>
                <a:cubicBezTo>
                  <a:pt x="4089209" y="614686"/>
                  <a:pt x="4068912" y="636094"/>
                  <a:pt x="4053753" y="663143"/>
                </a:cubicBezTo>
                <a:cubicBezTo>
                  <a:pt x="4038594" y="690320"/>
                  <a:pt x="4031014" y="720958"/>
                  <a:pt x="4031014" y="755442"/>
                </a:cubicBezTo>
                <a:cubicBezTo>
                  <a:pt x="4031014" y="789926"/>
                  <a:pt x="4038337" y="820692"/>
                  <a:pt x="4052982" y="847741"/>
                </a:cubicBezTo>
                <a:cubicBezTo>
                  <a:pt x="4067627" y="874789"/>
                  <a:pt x="4088053" y="896198"/>
                  <a:pt x="4114132" y="911837"/>
                </a:cubicBezTo>
                <a:cubicBezTo>
                  <a:pt x="4140211" y="927477"/>
                  <a:pt x="4169501" y="935296"/>
                  <a:pt x="4201874" y="935296"/>
                </a:cubicBezTo>
                <a:cubicBezTo>
                  <a:pt x="4236303" y="935296"/>
                  <a:pt x="4266107" y="927733"/>
                  <a:pt x="4291158" y="912606"/>
                </a:cubicBezTo>
                <a:cubicBezTo>
                  <a:pt x="4316338" y="897480"/>
                  <a:pt x="4336122" y="876456"/>
                  <a:pt x="4350767" y="849279"/>
                </a:cubicBezTo>
                <a:cubicBezTo>
                  <a:pt x="4365412" y="822230"/>
                  <a:pt x="4372735" y="790823"/>
                  <a:pt x="4372735" y="755442"/>
                </a:cubicBezTo>
                <a:cubicBezTo>
                  <a:pt x="4372735" y="720060"/>
                  <a:pt x="4365669" y="688909"/>
                  <a:pt x="4351538" y="662373"/>
                </a:cubicBezTo>
                <a:cubicBezTo>
                  <a:pt x="4337406" y="635838"/>
                  <a:pt x="4317494" y="614686"/>
                  <a:pt x="4291929" y="599046"/>
                </a:cubicBezTo>
                <a:cubicBezTo>
                  <a:pt x="4266365" y="583407"/>
                  <a:pt x="4236817" y="575587"/>
                  <a:pt x="4203416" y="575587"/>
                </a:cubicBezTo>
                <a:close/>
                <a:moveTo>
                  <a:pt x="5122237" y="575586"/>
                </a:moveTo>
                <a:cubicBezTo>
                  <a:pt x="5088836" y="575586"/>
                  <a:pt x="5059289" y="583150"/>
                  <a:pt x="5033723" y="598276"/>
                </a:cubicBezTo>
                <a:cubicBezTo>
                  <a:pt x="5008030" y="613403"/>
                  <a:pt x="4987733" y="634555"/>
                  <a:pt x="4972574" y="661604"/>
                </a:cubicBezTo>
                <a:cubicBezTo>
                  <a:pt x="4957414" y="688781"/>
                  <a:pt x="4949835" y="720957"/>
                  <a:pt x="4949835" y="755441"/>
                </a:cubicBezTo>
                <a:cubicBezTo>
                  <a:pt x="4949835" y="789925"/>
                  <a:pt x="4957158" y="820691"/>
                  <a:pt x="4971803" y="847740"/>
                </a:cubicBezTo>
                <a:cubicBezTo>
                  <a:pt x="4986448" y="874789"/>
                  <a:pt x="5006874" y="896197"/>
                  <a:pt x="5032953" y="911836"/>
                </a:cubicBezTo>
                <a:cubicBezTo>
                  <a:pt x="5059031" y="927476"/>
                  <a:pt x="5088322" y="935296"/>
                  <a:pt x="5120695" y="935296"/>
                </a:cubicBezTo>
                <a:lnTo>
                  <a:pt x="5120695" y="935168"/>
                </a:lnTo>
                <a:cubicBezTo>
                  <a:pt x="5171953" y="935168"/>
                  <a:pt x="5213191" y="918246"/>
                  <a:pt x="5244537" y="884403"/>
                </a:cubicBezTo>
                <a:cubicBezTo>
                  <a:pt x="5275883" y="850560"/>
                  <a:pt x="5291555" y="807616"/>
                  <a:pt x="5291555" y="755441"/>
                </a:cubicBezTo>
                <a:cubicBezTo>
                  <a:pt x="5291555" y="720060"/>
                  <a:pt x="5284490" y="688781"/>
                  <a:pt x="5270359" y="661604"/>
                </a:cubicBezTo>
                <a:cubicBezTo>
                  <a:pt x="5256227" y="634555"/>
                  <a:pt x="5236315" y="613403"/>
                  <a:pt x="5210750" y="598276"/>
                </a:cubicBezTo>
                <a:cubicBezTo>
                  <a:pt x="5185185" y="583150"/>
                  <a:pt x="5155638" y="575586"/>
                  <a:pt x="5122237" y="575586"/>
                </a:cubicBezTo>
                <a:close/>
                <a:moveTo>
                  <a:pt x="1553815" y="569176"/>
                </a:moveTo>
                <a:cubicBezTo>
                  <a:pt x="1521442" y="569176"/>
                  <a:pt x="1492665" y="576483"/>
                  <a:pt x="1467614" y="591097"/>
                </a:cubicBezTo>
                <a:cubicBezTo>
                  <a:pt x="1442563" y="605711"/>
                  <a:pt x="1423293" y="625581"/>
                  <a:pt x="1409676" y="650579"/>
                </a:cubicBezTo>
                <a:cubicBezTo>
                  <a:pt x="1396059" y="675577"/>
                  <a:pt x="1389250" y="703779"/>
                  <a:pt x="1389250" y="735058"/>
                </a:cubicBezTo>
                <a:cubicBezTo>
                  <a:pt x="1389250" y="764158"/>
                  <a:pt x="1396059" y="791591"/>
                  <a:pt x="1409676" y="817102"/>
                </a:cubicBezTo>
                <a:cubicBezTo>
                  <a:pt x="1423165" y="842740"/>
                  <a:pt x="1442306" y="862739"/>
                  <a:pt x="1466843" y="877353"/>
                </a:cubicBezTo>
                <a:cubicBezTo>
                  <a:pt x="1491380" y="891967"/>
                  <a:pt x="1520414" y="899274"/>
                  <a:pt x="1553815" y="899274"/>
                </a:cubicBezTo>
                <a:cubicBezTo>
                  <a:pt x="1587216" y="899274"/>
                  <a:pt x="1616250" y="891967"/>
                  <a:pt x="1640787" y="877353"/>
                </a:cubicBezTo>
                <a:lnTo>
                  <a:pt x="1640787" y="877481"/>
                </a:lnTo>
                <a:cubicBezTo>
                  <a:pt x="1665324" y="862867"/>
                  <a:pt x="1684080" y="843253"/>
                  <a:pt x="1697183" y="818768"/>
                </a:cubicBezTo>
                <a:cubicBezTo>
                  <a:pt x="1710159" y="794283"/>
                  <a:pt x="1716710" y="766337"/>
                  <a:pt x="1716710" y="735058"/>
                </a:cubicBezTo>
                <a:cubicBezTo>
                  <a:pt x="1716710" y="703779"/>
                  <a:pt x="1710287" y="675577"/>
                  <a:pt x="1697183" y="650579"/>
                </a:cubicBezTo>
                <a:cubicBezTo>
                  <a:pt x="1684080" y="625453"/>
                  <a:pt x="1665324" y="605711"/>
                  <a:pt x="1640787" y="591097"/>
                </a:cubicBezTo>
                <a:cubicBezTo>
                  <a:pt x="1616250" y="576483"/>
                  <a:pt x="1586189" y="569176"/>
                  <a:pt x="1553815" y="569176"/>
                </a:cubicBezTo>
                <a:close/>
                <a:moveTo>
                  <a:pt x="2458504" y="541231"/>
                </a:moveTo>
                <a:cubicBezTo>
                  <a:pt x="2420992" y="541231"/>
                  <a:pt x="2388233" y="549820"/>
                  <a:pt x="2360613" y="566997"/>
                </a:cubicBezTo>
                <a:lnTo>
                  <a:pt x="2360485" y="566997"/>
                </a:lnTo>
                <a:cubicBezTo>
                  <a:pt x="2332864" y="584175"/>
                  <a:pt x="2311410" y="608404"/>
                  <a:pt x="2296251" y="639683"/>
                </a:cubicBezTo>
                <a:cubicBezTo>
                  <a:pt x="2291627" y="649297"/>
                  <a:pt x="2287901" y="659809"/>
                  <a:pt x="2284689" y="670706"/>
                </a:cubicBezTo>
                <a:lnTo>
                  <a:pt x="2616646" y="669808"/>
                </a:lnTo>
                <a:cubicBezTo>
                  <a:pt x="2613434" y="655194"/>
                  <a:pt x="2609452" y="641478"/>
                  <a:pt x="2604185" y="629556"/>
                </a:cubicBezTo>
                <a:cubicBezTo>
                  <a:pt x="2591595" y="600969"/>
                  <a:pt x="2573096" y="579048"/>
                  <a:pt x="2548559" y="563921"/>
                </a:cubicBezTo>
                <a:cubicBezTo>
                  <a:pt x="2524022" y="548794"/>
                  <a:pt x="2493961" y="541231"/>
                  <a:pt x="2458504" y="541231"/>
                </a:cubicBezTo>
                <a:close/>
                <a:moveTo>
                  <a:pt x="5072007" y="359709"/>
                </a:moveTo>
                <a:cubicBezTo>
                  <a:pt x="5123265" y="359709"/>
                  <a:pt x="5169512" y="369708"/>
                  <a:pt x="5210750" y="389450"/>
                </a:cubicBezTo>
                <a:cubicBezTo>
                  <a:pt x="5237857" y="402397"/>
                  <a:pt x="5261494" y="419062"/>
                  <a:pt x="5282049" y="438676"/>
                </a:cubicBezTo>
                <a:lnTo>
                  <a:pt x="5282049" y="375349"/>
                </a:lnTo>
                <a:lnTo>
                  <a:pt x="5517142" y="375349"/>
                </a:lnTo>
                <a:lnTo>
                  <a:pt x="5517142" y="1135405"/>
                </a:lnTo>
                <a:lnTo>
                  <a:pt x="5282049" y="1135405"/>
                </a:lnTo>
                <a:lnTo>
                  <a:pt x="5282049" y="1073744"/>
                </a:lnTo>
                <a:cubicBezTo>
                  <a:pt x="5261880" y="1092845"/>
                  <a:pt x="5238370" y="1108741"/>
                  <a:pt x="5211521" y="1121432"/>
                </a:cubicBezTo>
                <a:cubicBezTo>
                  <a:pt x="5169641" y="1141302"/>
                  <a:pt x="5123136" y="1151173"/>
                  <a:pt x="5072007" y="1151173"/>
                </a:cubicBezTo>
                <a:cubicBezTo>
                  <a:pt x="5001992" y="1151173"/>
                  <a:pt x="4939558" y="1133867"/>
                  <a:pt x="4884703" y="1099511"/>
                </a:cubicBezTo>
                <a:cubicBezTo>
                  <a:pt x="4829848" y="1065155"/>
                  <a:pt x="4786426" y="1018237"/>
                  <a:pt x="4754566" y="958755"/>
                </a:cubicBezTo>
                <a:cubicBezTo>
                  <a:pt x="4722707" y="899274"/>
                  <a:pt x="4706777" y="831588"/>
                  <a:pt x="4706777" y="755441"/>
                </a:cubicBezTo>
                <a:cubicBezTo>
                  <a:pt x="4706777" y="679294"/>
                  <a:pt x="4722707" y="611608"/>
                  <a:pt x="4754566" y="552127"/>
                </a:cubicBezTo>
                <a:cubicBezTo>
                  <a:pt x="4786426" y="492645"/>
                  <a:pt x="4829848" y="445727"/>
                  <a:pt x="4884703" y="411371"/>
                </a:cubicBezTo>
                <a:cubicBezTo>
                  <a:pt x="4939558" y="376887"/>
                  <a:pt x="5001992" y="359709"/>
                  <a:pt x="5072007" y="359709"/>
                </a:cubicBezTo>
                <a:close/>
                <a:moveTo>
                  <a:pt x="3400782" y="359709"/>
                </a:moveTo>
                <a:cubicBezTo>
                  <a:pt x="3457179" y="359709"/>
                  <a:pt x="3507024" y="373041"/>
                  <a:pt x="3550445" y="399577"/>
                </a:cubicBezTo>
                <a:lnTo>
                  <a:pt x="3550574" y="399705"/>
                </a:lnTo>
                <a:cubicBezTo>
                  <a:pt x="3593867" y="426241"/>
                  <a:pt x="3628167" y="461494"/>
                  <a:pt x="3653218" y="505208"/>
                </a:cubicBezTo>
                <a:cubicBezTo>
                  <a:pt x="3678269" y="548922"/>
                  <a:pt x="3690859" y="596866"/>
                  <a:pt x="3690859" y="649041"/>
                </a:cubicBezTo>
                <a:lnTo>
                  <a:pt x="3690859" y="1135405"/>
                </a:lnTo>
                <a:lnTo>
                  <a:pt x="3451013" y="1135405"/>
                </a:lnTo>
                <a:lnTo>
                  <a:pt x="3451013" y="702241"/>
                </a:lnTo>
                <a:cubicBezTo>
                  <a:pt x="3451013" y="662629"/>
                  <a:pt x="3438680" y="630581"/>
                  <a:pt x="3414142" y="606096"/>
                </a:cubicBezTo>
                <a:cubicBezTo>
                  <a:pt x="3389606" y="581611"/>
                  <a:pt x="3358517" y="569305"/>
                  <a:pt x="3320876" y="569305"/>
                </a:cubicBezTo>
                <a:cubicBezTo>
                  <a:pt x="3294669" y="569305"/>
                  <a:pt x="3271674" y="574817"/>
                  <a:pt x="3251890" y="585713"/>
                </a:cubicBezTo>
                <a:cubicBezTo>
                  <a:pt x="3231977" y="596610"/>
                  <a:pt x="3216304" y="612249"/>
                  <a:pt x="3204871" y="632632"/>
                </a:cubicBezTo>
                <a:cubicBezTo>
                  <a:pt x="3193437" y="653015"/>
                  <a:pt x="3187657" y="676218"/>
                  <a:pt x="3187657" y="702241"/>
                </a:cubicBezTo>
                <a:lnTo>
                  <a:pt x="3187657" y="1135405"/>
                </a:lnTo>
                <a:lnTo>
                  <a:pt x="2947810" y="1135405"/>
                </a:lnTo>
                <a:lnTo>
                  <a:pt x="2947810" y="375349"/>
                </a:lnTo>
                <a:lnTo>
                  <a:pt x="3187657" y="375349"/>
                </a:lnTo>
                <a:lnTo>
                  <a:pt x="3187657" y="435087"/>
                </a:lnTo>
                <a:cubicBezTo>
                  <a:pt x="3204229" y="420344"/>
                  <a:pt x="3222728" y="407397"/>
                  <a:pt x="3243282" y="396500"/>
                </a:cubicBezTo>
                <a:cubicBezTo>
                  <a:pt x="3289787" y="372016"/>
                  <a:pt x="3344385" y="359709"/>
                  <a:pt x="3400782" y="359709"/>
                </a:cubicBezTo>
                <a:close/>
                <a:moveTo>
                  <a:pt x="1508338" y="359709"/>
                </a:moveTo>
                <a:cubicBezTo>
                  <a:pt x="1560624" y="359709"/>
                  <a:pt x="1607386" y="369452"/>
                  <a:pt x="1648623" y="388681"/>
                </a:cubicBezTo>
                <a:lnTo>
                  <a:pt x="1707332" y="425776"/>
                </a:lnTo>
                <a:lnTo>
                  <a:pt x="1707332" y="425857"/>
                </a:lnTo>
                <a:lnTo>
                  <a:pt x="1707461" y="425857"/>
                </a:lnTo>
                <a:lnTo>
                  <a:pt x="1707332" y="425776"/>
                </a:lnTo>
                <a:lnTo>
                  <a:pt x="1707332" y="375349"/>
                </a:lnTo>
                <a:lnTo>
                  <a:pt x="1942426" y="375349"/>
                </a:lnTo>
                <a:lnTo>
                  <a:pt x="1942426" y="1089897"/>
                </a:lnTo>
                <a:cubicBezTo>
                  <a:pt x="1942426" y="1168094"/>
                  <a:pt x="1924183" y="1235909"/>
                  <a:pt x="1887571" y="1293211"/>
                </a:cubicBezTo>
                <a:cubicBezTo>
                  <a:pt x="1850958" y="1350513"/>
                  <a:pt x="1800856" y="1395381"/>
                  <a:pt x="1737136" y="1427685"/>
                </a:cubicBezTo>
                <a:cubicBezTo>
                  <a:pt x="1673417" y="1459990"/>
                  <a:pt x="1602889" y="1476142"/>
                  <a:pt x="1519258" y="1476142"/>
                </a:cubicBezTo>
                <a:cubicBezTo>
                  <a:pt x="1435626" y="1476142"/>
                  <a:pt x="1362272" y="1461913"/>
                  <a:pt x="1299066" y="1433198"/>
                </a:cubicBezTo>
                <a:cubicBezTo>
                  <a:pt x="1235861" y="1404482"/>
                  <a:pt x="1186016" y="1364102"/>
                  <a:pt x="1149403" y="1311927"/>
                </a:cubicBezTo>
                <a:lnTo>
                  <a:pt x="1296754" y="1164890"/>
                </a:lnTo>
                <a:cubicBezTo>
                  <a:pt x="1323989" y="1197194"/>
                  <a:pt x="1354564" y="1221679"/>
                  <a:pt x="1388479" y="1238344"/>
                </a:cubicBezTo>
                <a:cubicBezTo>
                  <a:pt x="1422394" y="1255009"/>
                  <a:pt x="1463503" y="1263342"/>
                  <a:pt x="1511550" y="1263342"/>
                </a:cubicBezTo>
                <a:cubicBezTo>
                  <a:pt x="1571158" y="1263342"/>
                  <a:pt x="1617920" y="1248728"/>
                  <a:pt x="1651835" y="1219500"/>
                </a:cubicBezTo>
                <a:cubicBezTo>
                  <a:pt x="1685750" y="1190272"/>
                  <a:pt x="1702708" y="1149122"/>
                  <a:pt x="1702708" y="1095922"/>
                </a:cubicBezTo>
                <a:lnTo>
                  <a:pt x="1702708" y="1047849"/>
                </a:lnTo>
                <a:cubicBezTo>
                  <a:pt x="1686264" y="1061053"/>
                  <a:pt x="1668022" y="1072334"/>
                  <a:pt x="1647852" y="1081949"/>
                </a:cubicBezTo>
                <a:cubicBezTo>
                  <a:pt x="1605972" y="1101819"/>
                  <a:pt x="1559468" y="1111689"/>
                  <a:pt x="1508338" y="1111689"/>
                </a:cubicBezTo>
                <a:cubicBezTo>
                  <a:pt x="1438324" y="1111689"/>
                  <a:pt x="1376146" y="1095024"/>
                  <a:pt x="1321805" y="1061694"/>
                </a:cubicBezTo>
                <a:cubicBezTo>
                  <a:pt x="1267464" y="1028364"/>
                  <a:pt x="1224684" y="982984"/>
                  <a:pt x="1193339" y="925681"/>
                </a:cubicBezTo>
                <a:cubicBezTo>
                  <a:pt x="1161993" y="868379"/>
                  <a:pt x="1146320" y="805693"/>
                  <a:pt x="1146320" y="734930"/>
                </a:cubicBezTo>
                <a:cubicBezTo>
                  <a:pt x="1146320" y="664168"/>
                  <a:pt x="1161993" y="600199"/>
                  <a:pt x="1193339" y="543410"/>
                </a:cubicBezTo>
                <a:cubicBezTo>
                  <a:pt x="1224684" y="486620"/>
                  <a:pt x="1267464" y="441753"/>
                  <a:pt x="1321805" y="408935"/>
                </a:cubicBezTo>
                <a:cubicBezTo>
                  <a:pt x="1376146" y="376118"/>
                  <a:pt x="1438324" y="359709"/>
                  <a:pt x="1508338" y="359709"/>
                </a:cubicBezTo>
                <a:close/>
                <a:moveTo>
                  <a:pt x="2457091" y="358171"/>
                </a:moveTo>
                <a:cubicBezTo>
                  <a:pt x="2532244" y="358171"/>
                  <a:pt x="2598661" y="374323"/>
                  <a:pt x="2656085" y="406628"/>
                </a:cubicBezTo>
                <a:lnTo>
                  <a:pt x="2655828" y="406756"/>
                </a:lnTo>
                <a:cubicBezTo>
                  <a:pt x="2713253" y="439061"/>
                  <a:pt x="2758473" y="483928"/>
                  <a:pt x="2791360" y="541231"/>
                </a:cubicBezTo>
                <a:cubicBezTo>
                  <a:pt x="2824248" y="598533"/>
                  <a:pt x="2840691" y="664296"/>
                  <a:pt x="2840691" y="738263"/>
                </a:cubicBezTo>
                <a:cubicBezTo>
                  <a:pt x="2840691" y="751852"/>
                  <a:pt x="2839921" y="766209"/>
                  <a:pt x="2838379" y="781336"/>
                </a:cubicBezTo>
                <a:cubicBezTo>
                  <a:pt x="2836837" y="796463"/>
                  <a:pt x="2833883" y="814025"/>
                  <a:pt x="2829772" y="833767"/>
                </a:cubicBezTo>
                <a:lnTo>
                  <a:pt x="2284304" y="835049"/>
                </a:lnTo>
                <a:cubicBezTo>
                  <a:pt x="2287901" y="846971"/>
                  <a:pt x="2292269" y="858380"/>
                  <a:pt x="2297664" y="868892"/>
                </a:cubicBezTo>
                <a:cubicBezTo>
                  <a:pt x="2313851" y="900684"/>
                  <a:pt x="2336847" y="925169"/>
                  <a:pt x="2366651" y="942347"/>
                </a:cubicBezTo>
                <a:cubicBezTo>
                  <a:pt x="2396455" y="959525"/>
                  <a:pt x="2431783" y="968113"/>
                  <a:pt x="2472507" y="968113"/>
                </a:cubicBezTo>
                <a:cubicBezTo>
                  <a:pt x="2510148" y="968113"/>
                  <a:pt x="2544063" y="961576"/>
                  <a:pt x="2574381" y="948500"/>
                </a:cubicBezTo>
                <a:cubicBezTo>
                  <a:pt x="2604699" y="935424"/>
                  <a:pt x="2631291" y="915811"/>
                  <a:pt x="2654287" y="889788"/>
                </a:cubicBezTo>
                <a:lnTo>
                  <a:pt x="2785965" y="1021185"/>
                </a:lnTo>
                <a:cubicBezTo>
                  <a:pt x="2748453" y="1065027"/>
                  <a:pt x="2702976" y="1097845"/>
                  <a:pt x="2649662" y="1119766"/>
                </a:cubicBezTo>
                <a:cubicBezTo>
                  <a:pt x="2596477" y="1141687"/>
                  <a:pt x="2537896" y="1152583"/>
                  <a:pt x="2474177" y="1152583"/>
                </a:cubicBezTo>
                <a:cubicBezTo>
                  <a:pt x="2391702" y="1152583"/>
                  <a:pt x="2318219" y="1135662"/>
                  <a:pt x="2253986" y="1101819"/>
                </a:cubicBezTo>
                <a:cubicBezTo>
                  <a:pt x="2189753" y="1067976"/>
                  <a:pt x="2139394" y="1020801"/>
                  <a:pt x="2102781" y="960294"/>
                </a:cubicBezTo>
                <a:cubicBezTo>
                  <a:pt x="2066168" y="899915"/>
                  <a:pt x="2047926" y="831588"/>
                  <a:pt x="2047926" y="755441"/>
                </a:cubicBezTo>
                <a:cubicBezTo>
                  <a:pt x="2047926" y="679295"/>
                  <a:pt x="2065911" y="611352"/>
                  <a:pt x="2102010" y="551358"/>
                </a:cubicBezTo>
                <a:cubicBezTo>
                  <a:pt x="2138109" y="491364"/>
                  <a:pt x="2186926" y="444189"/>
                  <a:pt x="2248590" y="409833"/>
                </a:cubicBezTo>
                <a:cubicBezTo>
                  <a:pt x="2310254" y="375349"/>
                  <a:pt x="2381938" y="358171"/>
                  <a:pt x="2457091" y="358171"/>
                </a:cubicBezTo>
                <a:close/>
                <a:moveTo>
                  <a:pt x="547395" y="341250"/>
                </a:moveTo>
                <a:lnTo>
                  <a:pt x="402613" y="735059"/>
                </a:lnTo>
                <a:lnTo>
                  <a:pt x="690121" y="735059"/>
                </a:lnTo>
                <a:close/>
                <a:moveTo>
                  <a:pt x="438841" y="31279"/>
                </a:moveTo>
                <a:lnTo>
                  <a:pt x="661344" y="31279"/>
                </a:lnTo>
                <a:lnTo>
                  <a:pt x="1095561" y="1135406"/>
                </a:lnTo>
                <a:lnTo>
                  <a:pt x="835416" y="1135406"/>
                </a:lnTo>
                <a:lnTo>
                  <a:pt x="762833" y="935168"/>
                </a:lnTo>
                <a:lnTo>
                  <a:pt x="329131" y="935168"/>
                </a:lnTo>
                <a:lnTo>
                  <a:pt x="255519" y="1135406"/>
                </a:lnTo>
                <a:lnTo>
                  <a:pt x="0" y="1135406"/>
                </a:lnTo>
                <a:close/>
                <a:moveTo>
                  <a:pt x="4358603" y="0"/>
                </a:moveTo>
                <a:lnTo>
                  <a:pt x="4598450" y="0"/>
                </a:lnTo>
                <a:lnTo>
                  <a:pt x="4598450" y="1135662"/>
                </a:lnTo>
                <a:lnTo>
                  <a:pt x="4363356" y="1135662"/>
                </a:lnTo>
                <a:lnTo>
                  <a:pt x="4363356" y="1079257"/>
                </a:lnTo>
                <a:cubicBezTo>
                  <a:pt x="4345114" y="1094512"/>
                  <a:pt x="4324817" y="1107844"/>
                  <a:pt x="4302207" y="1119125"/>
                </a:cubicBezTo>
                <a:cubicBezTo>
                  <a:pt x="4259427" y="1140534"/>
                  <a:pt x="4211895" y="1151174"/>
                  <a:pt x="4159609" y="1151174"/>
                </a:cubicBezTo>
                <a:cubicBezTo>
                  <a:pt x="4087539" y="1151174"/>
                  <a:pt x="4023563" y="1133867"/>
                  <a:pt x="3967680" y="1099512"/>
                </a:cubicBezTo>
                <a:cubicBezTo>
                  <a:pt x="3911798" y="1065156"/>
                  <a:pt x="3867862" y="1018237"/>
                  <a:pt x="3836002" y="958756"/>
                </a:cubicBezTo>
                <a:cubicBezTo>
                  <a:pt x="3804143" y="899274"/>
                  <a:pt x="3788213" y="831588"/>
                  <a:pt x="3788213" y="755442"/>
                </a:cubicBezTo>
                <a:cubicBezTo>
                  <a:pt x="3788213" y="679295"/>
                  <a:pt x="3804143" y="611609"/>
                  <a:pt x="3836002" y="552127"/>
                </a:cubicBezTo>
                <a:cubicBezTo>
                  <a:pt x="3867862" y="492646"/>
                  <a:pt x="3911798" y="445727"/>
                  <a:pt x="3967680" y="411371"/>
                </a:cubicBezTo>
                <a:cubicBezTo>
                  <a:pt x="4023563" y="376888"/>
                  <a:pt x="4087539" y="359710"/>
                  <a:pt x="4159609" y="359710"/>
                </a:cubicBezTo>
                <a:cubicBezTo>
                  <a:pt x="4211895" y="359710"/>
                  <a:pt x="4259170" y="369709"/>
                  <a:pt x="4301436" y="389450"/>
                </a:cubicBezTo>
                <a:cubicBezTo>
                  <a:pt x="4322247" y="399193"/>
                  <a:pt x="4341260" y="410859"/>
                  <a:pt x="4358603" y="424319"/>
                </a:cubicBezTo>
                <a:close/>
              </a:path>
            </a:pathLst>
          </a:custGeom>
          <a:solidFill>
            <a:srgbClr val="083806"/>
          </a:solidFill>
          <a:ln w="12840" cap="flat">
            <a:noFill/>
            <a:prstDash val="solid"/>
            <a:miter/>
          </a:ln>
        </p:spPr>
        <p:txBody>
          <a:bodyPr rtlCol="0" anchor="ctr"/>
          <a:lstStyle/>
          <a:p>
            <a:endParaRPr lang="en-US"/>
          </a:p>
        </p:txBody>
      </p:sp>
      <p:sp>
        <p:nvSpPr>
          <p:cNvPr id="3" name="Slide Number Placeholder 5">
            <a:extLst>
              <a:ext uri="{FF2B5EF4-FFF2-40B4-BE49-F238E27FC236}">
                <a16:creationId xmlns:a16="http://schemas.microsoft.com/office/drawing/2014/main" id="{F9C1ED85-B1E7-CB9B-2233-2B69A3E7CF51}"/>
              </a:ext>
            </a:extLst>
          </p:cNvPr>
          <p:cNvSpPr txBox="1">
            <a:spLocks/>
          </p:cNvSpPr>
          <p:nvPr userDrawn="1"/>
        </p:nvSpPr>
        <p:spPr>
          <a:xfrm>
            <a:off x="9118378" y="6499230"/>
            <a:ext cx="2266709" cy="273040"/>
          </a:xfrm>
          <a:prstGeom prst="rect">
            <a:avLst/>
          </a:prstGeom>
        </p:spPr>
        <p:txBody>
          <a:bodyPr vert="horz" lIns="0" tIns="0" rIns="0" bIns="0" rtlCol="0" anchor="ctr"/>
          <a:lstStyle>
            <a:defPPr>
              <a:defRPr lang="en-US"/>
            </a:defPPr>
            <a:lvl1pPr marL="0" algn="r" defTabSz="914400" rtl="0" eaLnBrk="1" latinLnBrk="0" hangingPunct="1">
              <a:defRPr sz="800" kern="1200">
                <a:solidFill>
                  <a:schemeClr val="bg1"/>
                </a:solidFill>
                <a:latin typeface="Outfi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sz="600" b="0" i="0">
                <a:solidFill>
                  <a:schemeClr val="tx1"/>
                </a:solidFill>
                <a:latin typeface="Outfit Light" pitchFamily="2" charset="0"/>
              </a:rPr>
              <a:t>© Sovos 2025. Proprietary and Confidential</a:t>
            </a:r>
          </a:p>
        </p:txBody>
      </p:sp>
      <p:sp>
        <p:nvSpPr>
          <p:cNvPr id="20" name="Freeform 19">
            <a:extLst>
              <a:ext uri="{FF2B5EF4-FFF2-40B4-BE49-F238E27FC236}">
                <a16:creationId xmlns:a16="http://schemas.microsoft.com/office/drawing/2014/main" id="{D0B04120-190D-4C5F-84DD-6E7980054F9C}"/>
              </a:ext>
            </a:extLst>
          </p:cNvPr>
          <p:cNvSpPr/>
          <p:nvPr userDrawn="1"/>
        </p:nvSpPr>
        <p:spPr>
          <a:xfrm rot="2078316">
            <a:off x="824662" y="5675257"/>
            <a:ext cx="497017" cy="929172"/>
          </a:xfrm>
          <a:custGeom>
            <a:avLst/>
            <a:gdLst>
              <a:gd name="connsiteX0" fmla="*/ 496960 w 497017"/>
              <a:gd name="connsiteY0" fmla="*/ 554989 h 929172"/>
              <a:gd name="connsiteX1" fmla="*/ 497017 w 497017"/>
              <a:gd name="connsiteY1" fmla="*/ 560030 h 929172"/>
              <a:gd name="connsiteX2" fmla="*/ 496253 w 497017"/>
              <a:gd name="connsiteY2" fmla="*/ 561983 h 929172"/>
              <a:gd name="connsiteX3" fmla="*/ 467309 w 497017"/>
              <a:gd name="connsiteY3" fmla="*/ 444583 h 929172"/>
              <a:gd name="connsiteX4" fmla="*/ 470293 w 497017"/>
              <a:gd name="connsiteY4" fmla="*/ 448901 h 929172"/>
              <a:gd name="connsiteX5" fmla="*/ 452400 w 497017"/>
              <a:gd name="connsiteY5" fmla="*/ 625852 h 929172"/>
              <a:gd name="connsiteX6" fmla="*/ 452895 w 497017"/>
              <a:gd name="connsiteY6" fmla="*/ 635617 h 929172"/>
              <a:gd name="connsiteX7" fmla="*/ 449645 w 497017"/>
              <a:gd name="connsiteY7" fmla="*/ 638989 h 929172"/>
              <a:gd name="connsiteX8" fmla="*/ 448979 w 497017"/>
              <a:gd name="connsiteY8" fmla="*/ 625852 h 929172"/>
              <a:gd name="connsiteX9" fmla="*/ 436391 w 497017"/>
              <a:gd name="connsiteY9" fmla="*/ 399829 h 929172"/>
              <a:gd name="connsiteX10" fmla="*/ 438967 w 497017"/>
              <a:gd name="connsiteY10" fmla="*/ 403558 h 929172"/>
              <a:gd name="connsiteX11" fmla="*/ 430899 w 497017"/>
              <a:gd name="connsiteY11" fmla="*/ 434856 h 929172"/>
              <a:gd name="connsiteX12" fmla="*/ 411584 w 497017"/>
              <a:gd name="connsiteY12" fmla="*/ 625852 h 929172"/>
              <a:gd name="connsiteX13" fmla="*/ 413701 w 497017"/>
              <a:gd name="connsiteY13" fmla="*/ 667637 h 929172"/>
              <a:gd name="connsiteX14" fmla="*/ 410395 w 497017"/>
              <a:gd name="connsiteY14" fmla="*/ 669921 h 929172"/>
              <a:gd name="connsiteX15" fmla="*/ 408163 w 497017"/>
              <a:gd name="connsiteY15" fmla="*/ 625852 h 929172"/>
              <a:gd name="connsiteX16" fmla="*/ 427546 w 497017"/>
              <a:gd name="connsiteY16" fmla="*/ 434151 h 929172"/>
              <a:gd name="connsiteX17" fmla="*/ 405731 w 497017"/>
              <a:gd name="connsiteY17" fmla="*/ 355449 h 929172"/>
              <a:gd name="connsiteX18" fmla="*/ 408299 w 497017"/>
              <a:gd name="connsiteY18" fmla="*/ 359165 h 929172"/>
              <a:gd name="connsiteX19" fmla="*/ 390911 w 497017"/>
              <a:gd name="connsiteY19" fmla="*/ 426628 h 929172"/>
              <a:gd name="connsiteX20" fmla="*/ 370767 w 497017"/>
              <a:gd name="connsiteY20" fmla="*/ 625851 h 929172"/>
              <a:gd name="connsiteX21" fmla="*/ 374264 w 497017"/>
              <a:gd name="connsiteY21" fmla="*/ 694882 h 929172"/>
              <a:gd name="connsiteX22" fmla="*/ 370959 w 497017"/>
              <a:gd name="connsiteY22" fmla="*/ 697165 h 929172"/>
              <a:gd name="connsiteX23" fmla="*/ 367346 w 497017"/>
              <a:gd name="connsiteY23" fmla="*/ 625851 h 929172"/>
              <a:gd name="connsiteX24" fmla="*/ 387561 w 497017"/>
              <a:gd name="connsiteY24" fmla="*/ 425946 h 929172"/>
              <a:gd name="connsiteX25" fmla="*/ 375607 w 497017"/>
              <a:gd name="connsiteY25" fmla="*/ 311845 h 929172"/>
              <a:gd name="connsiteX26" fmla="*/ 377982 w 497017"/>
              <a:gd name="connsiteY26" fmla="*/ 315282 h 929172"/>
              <a:gd name="connsiteX27" fmla="*/ 376358 w 497017"/>
              <a:gd name="connsiteY27" fmla="*/ 319710 h 929172"/>
              <a:gd name="connsiteX28" fmla="*/ 329951 w 497017"/>
              <a:gd name="connsiteY28" fmla="*/ 625852 h 929172"/>
              <a:gd name="connsiteX29" fmla="*/ 334829 w 497017"/>
              <a:gd name="connsiteY29" fmla="*/ 722126 h 929172"/>
              <a:gd name="connsiteX30" fmla="*/ 331523 w 497017"/>
              <a:gd name="connsiteY30" fmla="*/ 724410 h 929172"/>
              <a:gd name="connsiteX31" fmla="*/ 326530 w 497017"/>
              <a:gd name="connsiteY31" fmla="*/ 625852 h 929172"/>
              <a:gd name="connsiteX32" fmla="*/ 373093 w 497017"/>
              <a:gd name="connsiteY32" fmla="*/ 318701 h 929172"/>
              <a:gd name="connsiteX33" fmla="*/ 347247 w 497017"/>
              <a:gd name="connsiteY33" fmla="*/ 270793 h 929172"/>
              <a:gd name="connsiteX34" fmla="*/ 349621 w 497017"/>
              <a:gd name="connsiteY34" fmla="*/ 274230 h 929172"/>
              <a:gd name="connsiteX35" fmla="*/ 337384 w 497017"/>
              <a:gd name="connsiteY35" fmla="*/ 307600 h 929172"/>
              <a:gd name="connsiteX36" fmla="*/ 289135 w 497017"/>
              <a:gd name="connsiteY36" fmla="*/ 625852 h 929172"/>
              <a:gd name="connsiteX37" fmla="*/ 294677 w 497017"/>
              <a:gd name="connsiteY37" fmla="*/ 735242 h 929172"/>
              <a:gd name="connsiteX38" fmla="*/ 296701 w 497017"/>
              <a:gd name="connsiteY38" fmla="*/ 748467 h 929172"/>
              <a:gd name="connsiteX39" fmla="*/ 293576 w 497017"/>
              <a:gd name="connsiteY39" fmla="*/ 750626 h 929172"/>
              <a:gd name="connsiteX40" fmla="*/ 291274 w 497017"/>
              <a:gd name="connsiteY40" fmla="*/ 735587 h 929172"/>
              <a:gd name="connsiteX41" fmla="*/ 285714 w 497017"/>
              <a:gd name="connsiteY41" fmla="*/ 625852 h 929172"/>
              <a:gd name="connsiteX42" fmla="*/ 334119 w 497017"/>
              <a:gd name="connsiteY42" fmla="*/ 306592 h 929172"/>
              <a:gd name="connsiteX43" fmla="*/ 318872 w 497017"/>
              <a:gd name="connsiteY43" fmla="*/ 229721 h 929172"/>
              <a:gd name="connsiteX44" fmla="*/ 321247 w 497017"/>
              <a:gd name="connsiteY44" fmla="*/ 233158 h 929172"/>
              <a:gd name="connsiteX45" fmla="*/ 298401 w 497017"/>
              <a:gd name="connsiteY45" fmla="*/ 295461 h 929172"/>
              <a:gd name="connsiteX46" fmla="*/ 248318 w 497017"/>
              <a:gd name="connsiteY46" fmla="*/ 625851 h 929172"/>
              <a:gd name="connsiteX47" fmla="*/ 254071 w 497017"/>
              <a:gd name="connsiteY47" fmla="*/ 739414 h 929172"/>
              <a:gd name="connsiteX48" fmla="*/ 259401 w 497017"/>
              <a:gd name="connsiteY48" fmla="*/ 774235 h 929172"/>
              <a:gd name="connsiteX49" fmla="*/ 256274 w 497017"/>
              <a:gd name="connsiteY49" fmla="*/ 776396 h 929172"/>
              <a:gd name="connsiteX50" fmla="*/ 250667 w 497017"/>
              <a:gd name="connsiteY50" fmla="*/ 739760 h 929172"/>
              <a:gd name="connsiteX51" fmla="*/ 244897 w 497017"/>
              <a:gd name="connsiteY51" fmla="*/ 625851 h 929172"/>
              <a:gd name="connsiteX52" fmla="*/ 295136 w 497017"/>
              <a:gd name="connsiteY52" fmla="*/ 294452 h 929172"/>
              <a:gd name="connsiteX53" fmla="*/ 290513 w 497017"/>
              <a:gd name="connsiteY53" fmla="*/ 188671 h 929172"/>
              <a:gd name="connsiteX54" fmla="*/ 292887 w 497017"/>
              <a:gd name="connsiteY54" fmla="*/ 192107 h 929172"/>
              <a:gd name="connsiteX55" fmla="*/ 259427 w 497017"/>
              <a:gd name="connsiteY55" fmla="*/ 283351 h 929172"/>
              <a:gd name="connsiteX56" fmla="*/ 207502 w 497017"/>
              <a:gd name="connsiteY56" fmla="*/ 625852 h 929172"/>
              <a:gd name="connsiteX57" fmla="*/ 213466 w 497017"/>
              <a:gd name="connsiteY57" fmla="*/ 743576 h 929172"/>
              <a:gd name="connsiteX58" fmla="*/ 222102 w 497017"/>
              <a:gd name="connsiteY58" fmla="*/ 800003 h 929172"/>
              <a:gd name="connsiteX59" fmla="*/ 218977 w 497017"/>
              <a:gd name="connsiteY59" fmla="*/ 802162 h 929172"/>
              <a:gd name="connsiteX60" fmla="*/ 210063 w 497017"/>
              <a:gd name="connsiteY60" fmla="*/ 743922 h 929172"/>
              <a:gd name="connsiteX61" fmla="*/ 204081 w 497017"/>
              <a:gd name="connsiteY61" fmla="*/ 625852 h 929172"/>
              <a:gd name="connsiteX62" fmla="*/ 256161 w 497017"/>
              <a:gd name="connsiteY62" fmla="*/ 282343 h 929172"/>
              <a:gd name="connsiteX63" fmla="*/ 263001 w 497017"/>
              <a:gd name="connsiteY63" fmla="*/ 148848 h 929172"/>
              <a:gd name="connsiteX64" fmla="*/ 265247 w 497017"/>
              <a:gd name="connsiteY64" fmla="*/ 152098 h 929172"/>
              <a:gd name="connsiteX65" fmla="*/ 260657 w 497017"/>
              <a:gd name="connsiteY65" fmla="*/ 161611 h 929172"/>
              <a:gd name="connsiteX66" fmla="*/ 166686 w 497017"/>
              <a:gd name="connsiteY66" fmla="*/ 625852 h 929172"/>
              <a:gd name="connsiteX67" fmla="*/ 172862 w 497017"/>
              <a:gd name="connsiteY67" fmla="*/ 747737 h 929172"/>
              <a:gd name="connsiteX68" fmla="*/ 184806 w 497017"/>
              <a:gd name="connsiteY68" fmla="*/ 825769 h 929172"/>
              <a:gd name="connsiteX69" fmla="*/ 181676 w 497017"/>
              <a:gd name="connsiteY69" fmla="*/ 827932 h 929172"/>
              <a:gd name="connsiteX70" fmla="*/ 169458 w 497017"/>
              <a:gd name="connsiteY70" fmla="*/ 748096 h 929172"/>
              <a:gd name="connsiteX71" fmla="*/ 163265 w 497017"/>
              <a:gd name="connsiteY71" fmla="*/ 625852 h 929172"/>
              <a:gd name="connsiteX72" fmla="*/ 257497 w 497017"/>
              <a:gd name="connsiteY72" fmla="*/ 160257 h 929172"/>
              <a:gd name="connsiteX73" fmla="*/ 236358 w 497017"/>
              <a:gd name="connsiteY73" fmla="*/ 110283 h 929172"/>
              <a:gd name="connsiteX74" fmla="*/ 238588 w 497017"/>
              <a:gd name="connsiteY74" fmla="*/ 113509 h 929172"/>
              <a:gd name="connsiteX75" fmla="*/ 223047 w 497017"/>
              <a:gd name="connsiteY75" fmla="*/ 145722 h 929172"/>
              <a:gd name="connsiteX76" fmla="*/ 125869 w 497017"/>
              <a:gd name="connsiteY76" fmla="*/ 625851 h 929172"/>
              <a:gd name="connsiteX77" fmla="*/ 132255 w 497017"/>
              <a:gd name="connsiteY77" fmla="*/ 751910 h 929172"/>
              <a:gd name="connsiteX78" fmla="*/ 147503 w 497017"/>
              <a:gd name="connsiteY78" fmla="*/ 851540 h 929172"/>
              <a:gd name="connsiteX79" fmla="*/ 144379 w 497017"/>
              <a:gd name="connsiteY79" fmla="*/ 853698 h 929172"/>
              <a:gd name="connsiteX80" fmla="*/ 128852 w 497017"/>
              <a:gd name="connsiteY80" fmla="*/ 752256 h 929172"/>
              <a:gd name="connsiteX81" fmla="*/ 122448 w 497017"/>
              <a:gd name="connsiteY81" fmla="*/ 625851 h 929172"/>
              <a:gd name="connsiteX82" fmla="*/ 219898 w 497017"/>
              <a:gd name="connsiteY82" fmla="*/ 144400 h 929172"/>
              <a:gd name="connsiteX83" fmla="*/ 209700 w 497017"/>
              <a:gd name="connsiteY83" fmla="*/ 71694 h 929172"/>
              <a:gd name="connsiteX84" fmla="*/ 211946 w 497017"/>
              <a:gd name="connsiteY84" fmla="*/ 74946 h 929172"/>
              <a:gd name="connsiteX85" fmla="*/ 185449 w 497017"/>
              <a:gd name="connsiteY85" fmla="*/ 129866 h 929172"/>
              <a:gd name="connsiteX86" fmla="*/ 85053 w 497017"/>
              <a:gd name="connsiteY86" fmla="*/ 625852 h 929172"/>
              <a:gd name="connsiteX87" fmla="*/ 91651 w 497017"/>
              <a:gd name="connsiteY87" fmla="*/ 756072 h 929172"/>
              <a:gd name="connsiteX88" fmla="*/ 110207 w 497017"/>
              <a:gd name="connsiteY88" fmla="*/ 877306 h 929172"/>
              <a:gd name="connsiteX89" fmla="*/ 107077 w 497017"/>
              <a:gd name="connsiteY89" fmla="*/ 879468 h 929172"/>
              <a:gd name="connsiteX90" fmla="*/ 88247 w 497017"/>
              <a:gd name="connsiteY90" fmla="*/ 756431 h 929172"/>
              <a:gd name="connsiteX91" fmla="*/ 81632 w 497017"/>
              <a:gd name="connsiteY91" fmla="*/ 625852 h 929172"/>
              <a:gd name="connsiteX92" fmla="*/ 182289 w 497017"/>
              <a:gd name="connsiteY92" fmla="*/ 128512 h 929172"/>
              <a:gd name="connsiteX93" fmla="*/ 183058 w 497017"/>
              <a:gd name="connsiteY93" fmla="*/ 33131 h 929172"/>
              <a:gd name="connsiteX94" fmla="*/ 185287 w 497017"/>
              <a:gd name="connsiteY94" fmla="*/ 36357 h 929172"/>
              <a:gd name="connsiteX95" fmla="*/ 147840 w 497017"/>
              <a:gd name="connsiteY95" fmla="*/ 113977 h 929172"/>
              <a:gd name="connsiteX96" fmla="*/ 44237 w 497017"/>
              <a:gd name="connsiteY96" fmla="*/ 625852 h 929172"/>
              <a:gd name="connsiteX97" fmla="*/ 71026 w 497017"/>
              <a:gd name="connsiteY97" fmla="*/ 890800 h 929172"/>
              <a:gd name="connsiteX98" fmla="*/ 73996 w 497017"/>
              <a:gd name="connsiteY98" fmla="*/ 902322 h 929172"/>
              <a:gd name="connsiteX99" fmla="*/ 71003 w 497017"/>
              <a:gd name="connsiteY99" fmla="*/ 904390 h 929172"/>
              <a:gd name="connsiteX100" fmla="*/ 67676 w 497017"/>
              <a:gd name="connsiteY100" fmla="*/ 891483 h 929172"/>
              <a:gd name="connsiteX101" fmla="*/ 40816 w 497017"/>
              <a:gd name="connsiteY101" fmla="*/ 625852 h 929172"/>
              <a:gd name="connsiteX102" fmla="*/ 144691 w 497017"/>
              <a:gd name="connsiteY102" fmla="*/ 112656 h 929172"/>
              <a:gd name="connsiteX103" fmla="*/ 153297 w 497017"/>
              <a:gd name="connsiteY103" fmla="*/ 0 h 929172"/>
              <a:gd name="connsiteX104" fmla="*/ 155380 w 497017"/>
              <a:gd name="connsiteY104" fmla="*/ 2008 h 929172"/>
              <a:gd name="connsiteX105" fmla="*/ 106055 w 497017"/>
              <a:gd name="connsiteY105" fmla="*/ 106230 h 929172"/>
              <a:gd name="connsiteX106" fmla="*/ 3421 w 497017"/>
              <a:gd name="connsiteY106" fmla="*/ 625852 h 929172"/>
              <a:gd name="connsiteX107" fmla="*/ 29487 w 497017"/>
              <a:gd name="connsiteY107" fmla="*/ 892682 h 929172"/>
              <a:gd name="connsiteX108" fmla="*/ 38095 w 497017"/>
              <a:gd name="connsiteY108" fmla="*/ 927124 h 929172"/>
              <a:gd name="connsiteX109" fmla="*/ 35131 w 497017"/>
              <a:gd name="connsiteY109" fmla="*/ 929172 h 929172"/>
              <a:gd name="connsiteX110" fmla="*/ 27641 w 497017"/>
              <a:gd name="connsiteY110" fmla="*/ 900045 h 929172"/>
              <a:gd name="connsiteX111" fmla="*/ 0 w 497017"/>
              <a:gd name="connsiteY111" fmla="*/ 625852 h 929172"/>
              <a:gd name="connsiteX112" fmla="*/ 106918 w 497017"/>
              <a:gd name="connsiteY112" fmla="*/ 96275 h 9291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Lst>
            <a:rect l="l" t="t" r="r" b="b"/>
            <a:pathLst>
              <a:path w="497017" h="929172">
                <a:moveTo>
                  <a:pt x="496960" y="554989"/>
                </a:moveTo>
                <a:lnTo>
                  <a:pt x="497017" y="560030"/>
                </a:lnTo>
                <a:lnTo>
                  <a:pt x="496253" y="561983"/>
                </a:lnTo>
                <a:close/>
                <a:moveTo>
                  <a:pt x="467309" y="444583"/>
                </a:moveTo>
                <a:lnTo>
                  <a:pt x="470293" y="448901"/>
                </a:lnTo>
                <a:lnTo>
                  <a:pt x="452400" y="625852"/>
                </a:lnTo>
                <a:lnTo>
                  <a:pt x="452895" y="635617"/>
                </a:lnTo>
                <a:lnTo>
                  <a:pt x="449645" y="638989"/>
                </a:lnTo>
                <a:lnTo>
                  <a:pt x="448979" y="625852"/>
                </a:lnTo>
                <a:close/>
                <a:moveTo>
                  <a:pt x="436391" y="399829"/>
                </a:moveTo>
                <a:lnTo>
                  <a:pt x="438967" y="403558"/>
                </a:lnTo>
                <a:lnTo>
                  <a:pt x="430899" y="434856"/>
                </a:lnTo>
                <a:cubicBezTo>
                  <a:pt x="418236" y="496571"/>
                  <a:pt x="411584" y="560450"/>
                  <a:pt x="411584" y="625852"/>
                </a:cubicBezTo>
                <a:lnTo>
                  <a:pt x="413701" y="667637"/>
                </a:lnTo>
                <a:lnTo>
                  <a:pt x="410395" y="669921"/>
                </a:lnTo>
                <a:lnTo>
                  <a:pt x="408163" y="625852"/>
                </a:lnTo>
                <a:cubicBezTo>
                  <a:pt x="408163" y="560207"/>
                  <a:pt x="414838" y="496092"/>
                  <a:pt x="427546" y="434151"/>
                </a:cubicBezTo>
                <a:close/>
                <a:moveTo>
                  <a:pt x="405731" y="355449"/>
                </a:moveTo>
                <a:lnTo>
                  <a:pt x="408299" y="359165"/>
                </a:lnTo>
                <a:lnTo>
                  <a:pt x="390911" y="426628"/>
                </a:lnTo>
                <a:cubicBezTo>
                  <a:pt x="377705" y="491000"/>
                  <a:pt x="370767" y="557631"/>
                  <a:pt x="370767" y="625851"/>
                </a:cubicBezTo>
                <a:lnTo>
                  <a:pt x="374264" y="694882"/>
                </a:lnTo>
                <a:lnTo>
                  <a:pt x="370959" y="697165"/>
                </a:lnTo>
                <a:lnTo>
                  <a:pt x="367346" y="625851"/>
                </a:lnTo>
                <a:cubicBezTo>
                  <a:pt x="367346" y="557397"/>
                  <a:pt x="374308" y="490539"/>
                  <a:pt x="387561" y="425946"/>
                </a:cubicBezTo>
                <a:close/>
                <a:moveTo>
                  <a:pt x="375607" y="311845"/>
                </a:moveTo>
                <a:lnTo>
                  <a:pt x="377982" y="315282"/>
                </a:lnTo>
                <a:lnTo>
                  <a:pt x="376358" y="319710"/>
                </a:lnTo>
                <a:cubicBezTo>
                  <a:pt x="346203" y="416464"/>
                  <a:pt x="329951" y="519294"/>
                  <a:pt x="329951" y="625852"/>
                </a:cubicBezTo>
                <a:lnTo>
                  <a:pt x="334829" y="722126"/>
                </a:lnTo>
                <a:lnTo>
                  <a:pt x="331523" y="724410"/>
                </a:lnTo>
                <a:lnTo>
                  <a:pt x="326530" y="625852"/>
                </a:lnTo>
                <a:cubicBezTo>
                  <a:pt x="326530" y="518944"/>
                  <a:pt x="342836" y="415775"/>
                  <a:pt x="373093" y="318701"/>
                </a:cubicBezTo>
                <a:close/>
                <a:moveTo>
                  <a:pt x="347247" y="270793"/>
                </a:moveTo>
                <a:lnTo>
                  <a:pt x="349621" y="274230"/>
                </a:lnTo>
                <a:lnTo>
                  <a:pt x="337384" y="307600"/>
                </a:lnTo>
                <a:cubicBezTo>
                  <a:pt x="306032" y="408183"/>
                  <a:pt x="289135" y="515081"/>
                  <a:pt x="289135" y="625852"/>
                </a:cubicBezTo>
                <a:cubicBezTo>
                  <a:pt x="289135" y="662776"/>
                  <a:pt x="291012" y="699269"/>
                  <a:pt x="294677" y="735242"/>
                </a:cubicBezTo>
                <a:lnTo>
                  <a:pt x="296701" y="748467"/>
                </a:lnTo>
                <a:lnTo>
                  <a:pt x="293576" y="750626"/>
                </a:lnTo>
                <a:lnTo>
                  <a:pt x="291274" y="735587"/>
                </a:lnTo>
                <a:cubicBezTo>
                  <a:pt x="287598" y="699501"/>
                  <a:pt x="285714" y="662892"/>
                  <a:pt x="285714" y="625852"/>
                </a:cubicBezTo>
                <a:cubicBezTo>
                  <a:pt x="285714" y="514731"/>
                  <a:pt x="302666" y="407494"/>
                  <a:pt x="334119" y="306592"/>
                </a:cubicBezTo>
                <a:close/>
                <a:moveTo>
                  <a:pt x="318872" y="229721"/>
                </a:moveTo>
                <a:lnTo>
                  <a:pt x="321247" y="233158"/>
                </a:lnTo>
                <a:lnTo>
                  <a:pt x="298401" y="295461"/>
                </a:lnTo>
                <a:cubicBezTo>
                  <a:pt x="265857" y="399878"/>
                  <a:pt x="248318" y="510853"/>
                  <a:pt x="248318" y="625851"/>
                </a:cubicBezTo>
                <a:cubicBezTo>
                  <a:pt x="248318" y="664184"/>
                  <a:pt x="250267" y="702069"/>
                  <a:pt x="254071" y="739414"/>
                </a:cubicBezTo>
                <a:lnTo>
                  <a:pt x="259401" y="774235"/>
                </a:lnTo>
                <a:lnTo>
                  <a:pt x="256274" y="776396"/>
                </a:lnTo>
                <a:lnTo>
                  <a:pt x="250667" y="739760"/>
                </a:lnTo>
                <a:cubicBezTo>
                  <a:pt x="246852" y="702301"/>
                  <a:pt x="244897" y="664300"/>
                  <a:pt x="244897" y="625851"/>
                </a:cubicBezTo>
                <a:cubicBezTo>
                  <a:pt x="244897" y="510503"/>
                  <a:pt x="262491" y="399189"/>
                  <a:pt x="295136" y="294452"/>
                </a:cubicBezTo>
                <a:close/>
                <a:moveTo>
                  <a:pt x="290513" y="188671"/>
                </a:moveTo>
                <a:lnTo>
                  <a:pt x="292887" y="192107"/>
                </a:lnTo>
                <a:lnTo>
                  <a:pt x="259427" y="283351"/>
                </a:lnTo>
                <a:cubicBezTo>
                  <a:pt x="225686" y="391598"/>
                  <a:pt x="207502" y="506641"/>
                  <a:pt x="207502" y="625852"/>
                </a:cubicBezTo>
                <a:cubicBezTo>
                  <a:pt x="207502" y="665589"/>
                  <a:pt x="209523" y="704863"/>
                  <a:pt x="213466" y="743576"/>
                </a:cubicBezTo>
                <a:lnTo>
                  <a:pt x="222102" y="800003"/>
                </a:lnTo>
                <a:lnTo>
                  <a:pt x="218977" y="802162"/>
                </a:lnTo>
                <a:lnTo>
                  <a:pt x="210063" y="743922"/>
                </a:lnTo>
                <a:cubicBezTo>
                  <a:pt x="206108" y="705095"/>
                  <a:pt x="204081" y="665706"/>
                  <a:pt x="204081" y="625852"/>
                </a:cubicBezTo>
                <a:cubicBezTo>
                  <a:pt x="204081" y="506291"/>
                  <a:pt x="222320" y="390910"/>
                  <a:pt x="256161" y="282343"/>
                </a:cubicBezTo>
                <a:close/>
                <a:moveTo>
                  <a:pt x="263001" y="148848"/>
                </a:moveTo>
                <a:lnTo>
                  <a:pt x="265247" y="152098"/>
                </a:lnTo>
                <a:lnTo>
                  <a:pt x="260657" y="161611"/>
                </a:lnTo>
                <a:cubicBezTo>
                  <a:pt x="200160" y="304390"/>
                  <a:pt x="166686" y="461287"/>
                  <a:pt x="166686" y="625852"/>
                </a:cubicBezTo>
                <a:cubicBezTo>
                  <a:pt x="166686" y="666993"/>
                  <a:pt x="168778" y="707655"/>
                  <a:pt x="172862" y="747737"/>
                </a:cubicBezTo>
                <a:lnTo>
                  <a:pt x="184806" y="825769"/>
                </a:lnTo>
                <a:lnTo>
                  <a:pt x="181676" y="827932"/>
                </a:lnTo>
                <a:lnTo>
                  <a:pt x="169458" y="748096"/>
                </a:lnTo>
                <a:cubicBezTo>
                  <a:pt x="165363" y="707897"/>
                  <a:pt x="163265" y="667115"/>
                  <a:pt x="163265" y="625852"/>
                </a:cubicBezTo>
                <a:cubicBezTo>
                  <a:pt x="163265" y="460801"/>
                  <a:pt x="196832" y="303447"/>
                  <a:pt x="257497" y="160257"/>
                </a:cubicBezTo>
                <a:close/>
                <a:moveTo>
                  <a:pt x="236358" y="110283"/>
                </a:moveTo>
                <a:lnTo>
                  <a:pt x="238588" y="113509"/>
                </a:lnTo>
                <a:lnTo>
                  <a:pt x="223047" y="145722"/>
                </a:lnTo>
                <a:cubicBezTo>
                  <a:pt x="160485" y="293383"/>
                  <a:pt x="125869" y="455650"/>
                  <a:pt x="125869" y="625851"/>
                </a:cubicBezTo>
                <a:cubicBezTo>
                  <a:pt x="125869" y="668401"/>
                  <a:pt x="128033" y="710456"/>
                  <a:pt x="132255" y="751910"/>
                </a:cubicBezTo>
                <a:lnTo>
                  <a:pt x="147503" y="851540"/>
                </a:lnTo>
                <a:lnTo>
                  <a:pt x="144379" y="853698"/>
                </a:lnTo>
                <a:lnTo>
                  <a:pt x="128852" y="752256"/>
                </a:lnTo>
                <a:cubicBezTo>
                  <a:pt x="124618" y="710688"/>
                  <a:pt x="122448" y="668518"/>
                  <a:pt x="122448" y="625851"/>
                </a:cubicBezTo>
                <a:cubicBezTo>
                  <a:pt x="122448" y="455183"/>
                  <a:pt x="157161" y="292470"/>
                  <a:pt x="219898" y="144400"/>
                </a:cubicBezTo>
                <a:close/>
                <a:moveTo>
                  <a:pt x="209700" y="71694"/>
                </a:moveTo>
                <a:lnTo>
                  <a:pt x="211946" y="74946"/>
                </a:lnTo>
                <a:lnTo>
                  <a:pt x="185449" y="129866"/>
                </a:lnTo>
                <a:cubicBezTo>
                  <a:pt x="120816" y="282408"/>
                  <a:pt x="85053" y="450034"/>
                  <a:pt x="85053" y="625852"/>
                </a:cubicBezTo>
                <a:cubicBezTo>
                  <a:pt x="85053" y="669807"/>
                  <a:pt x="87288" y="713249"/>
                  <a:pt x="91651" y="756072"/>
                </a:cubicBezTo>
                <a:lnTo>
                  <a:pt x="110207" y="877306"/>
                </a:lnTo>
                <a:lnTo>
                  <a:pt x="107077" y="879468"/>
                </a:lnTo>
                <a:lnTo>
                  <a:pt x="88247" y="756431"/>
                </a:lnTo>
                <a:cubicBezTo>
                  <a:pt x="83873" y="713490"/>
                  <a:pt x="81632" y="669928"/>
                  <a:pt x="81632" y="625852"/>
                </a:cubicBezTo>
                <a:cubicBezTo>
                  <a:pt x="81632" y="449548"/>
                  <a:pt x="117487" y="281465"/>
                  <a:pt x="182289" y="128512"/>
                </a:cubicBezTo>
                <a:close/>
                <a:moveTo>
                  <a:pt x="183058" y="33131"/>
                </a:moveTo>
                <a:lnTo>
                  <a:pt x="185287" y="36357"/>
                </a:lnTo>
                <a:lnTo>
                  <a:pt x="147840" y="113977"/>
                </a:lnTo>
                <a:cubicBezTo>
                  <a:pt x="81142" y="271402"/>
                  <a:pt x="44237" y="444397"/>
                  <a:pt x="44237" y="625852"/>
                </a:cubicBezTo>
                <a:cubicBezTo>
                  <a:pt x="44237" y="716579"/>
                  <a:pt x="53463" y="805192"/>
                  <a:pt x="71026" y="890800"/>
                </a:cubicBezTo>
                <a:lnTo>
                  <a:pt x="73996" y="902322"/>
                </a:lnTo>
                <a:lnTo>
                  <a:pt x="71003" y="904390"/>
                </a:lnTo>
                <a:lnTo>
                  <a:pt x="67676" y="891483"/>
                </a:lnTo>
                <a:cubicBezTo>
                  <a:pt x="50066" y="805653"/>
                  <a:pt x="40816" y="716812"/>
                  <a:pt x="40816" y="625852"/>
                </a:cubicBezTo>
                <a:cubicBezTo>
                  <a:pt x="40816" y="443931"/>
                  <a:pt x="77818" y="270489"/>
                  <a:pt x="144691" y="112656"/>
                </a:cubicBezTo>
                <a:close/>
                <a:moveTo>
                  <a:pt x="153297" y="0"/>
                </a:moveTo>
                <a:lnTo>
                  <a:pt x="155380" y="2008"/>
                </a:lnTo>
                <a:lnTo>
                  <a:pt x="106055" y="106230"/>
                </a:lnTo>
                <a:cubicBezTo>
                  <a:pt x="38717" y="268773"/>
                  <a:pt x="3421" y="444592"/>
                  <a:pt x="3421" y="625852"/>
                </a:cubicBezTo>
                <a:cubicBezTo>
                  <a:pt x="3421" y="716482"/>
                  <a:pt x="12245" y="805752"/>
                  <a:pt x="29487" y="892682"/>
                </a:cubicBezTo>
                <a:lnTo>
                  <a:pt x="38095" y="927124"/>
                </a:lnTo>
                <a:lnTo>
                  <a:pt x="35131" y="929172"/>
                </a:lnTo>
                <a:lnTo>
                  <a:pt x="27641" y="900045"/>
                </a:lnTo>
                <a:cubicBezTo>
                  <a:pt x="9518" y="811478"/>
                  <a:pt x="0" y="719777"/>
                  <a:pt x="0" y="625852"/>
                </a:cubicBezTo>
                <a:cubicBezTo>
                  <a:pt x="0" y="438003"/>
                  <a:pt x="38071" y="259045"/>
                  <a:pt x="106918" y="96275"/>
                </a:cubicBezTo>
                <a:close/>
              </a:path>
            </a:pathLst>
          </a:custGeom>
          <a:solidFill>
            <a:srgbClr val="ECFFE6"/>
          </a:solidFill>
          <a:ln w="7756" cap="flat">
            <a:noFill/>
            <a:prstDash val="solid"/>
            <a:miter/>
          </a:ln>
        </p:spPr>
        <p:txBody>
          <a:bodyPr rtlCol="0" anchor="ctr"/>
          <a:lstStyle/>
          <a:p>
            <a:endParaRPr lang="en-US"/>
          </a:p>
        </p:txBody>
      </p:sp>
      <p:sp>
        <p:nvSpPr>
          <p:cNvPr id="23" name="Freeform 22">
            <a:extLst>
              <a:ext uri="{FF2B5EF4-FFF2-40B4-BE49-F238E27FC236}">
                <a16:creationId xmlns:a16="http://schemas.microsoft.com/office/drawing/2014/main" id="{2A640492-0828-56B3-1318-3E04A3DEC7A3}"/>
              </a:ext>
            </a:extLst>
          </p:cNvPr>
          <p:cNvSpPr/>
          <p:nvPr userDrawn="1"/>
        </p:nvSpPr>
        <p:spPr>
          <a:xfrm>
            <a:off x="456964" y="3022457"/>
            <a:ext cx="809896" cy="736266"/>
          </a:xfrm>
          <a:custGeom>
            <a:avLst/>
            <a:gdLst>
              <a:gd name="connsiteX0" fmla="*/ 809896 w 809896"/>
              <a:gd name="connsiteY0" fmla="*/ 451093 h 736266"/>
              <a:gd name="connsiteX1" fmla="*/ 809896 w 809896"/>
              <a:gd name="connsiteY1" fmla="*/ 455203 h 736266"/>
              <a:gd name="connsiteX2" fmla="*/ 744513 w 809896"/>
              <a:gd name="connsiteY2" fmla="*/ 504096 h 736266"/>
              <a:gd name="connsiteX3" fmla="*/ 117800 w 809896"/>
              <a:gd name="connsiteY3" fmla="*/ 731292 h 736266"/>
              <a:gd name="connsiteX4" fmla="*/ 19298 w 809896"/>
              <a:gd name="connsiteY4" fmla="*/ 736266 h 736266"/>
              <a:gd name="connsiteX5" fmla="*/ 17094 w 809896"/>
              <a:gd name="connsiteY5" fmla="*/ 732998 h 736266"/>
              <a:gd name="connsiteX6" fmla="*/ 113438 w 809896"/>
              <a:gd name="connsiteY6" fmla="*/ 728304 h 736266"/>
              <a:gd name="connsiteX7" fmla="*/ 736255 w 809896"/>
              <a:gd name="connsiteY7" fmla="*/ 505785 h 736266"/>
              <a:gd name="connsiteX8" fmla="*/ 809896 w 809896"/>
              <a:gd name="connsiteY8" fmla="*/ 398843 h 736266"/>
              <a:gd name="connsiteX9" fmla="*/ 809896 w 809896"/>
              <a:gd name="connsiteY9" fmla="*/ 403131 h 736266"/>
              <a:gd name="connsiteX10" fmla="*/ 720987 w 809896"/>
              <a:gd name="connsiteY10" fmla="*/ 469659 h 736266"/>
              <a:gd name="connsiteX11" fmla="*/ 113398 w 809896"/>
              <a:gd name="connsiteY11" fmla="*/ 690337 h 736266"/>
              <a:gd name="connsiteX12" fmla="*/ 5351 w 809896"/>
              <a:gd name="connsiteY12" fmla="*/ 695811 h 736266"/>
              <a:gd name="connsiteX13" fmla="*/ 4662 w 809896"/>
              <a:gd name="connsiteY13" fmla="*/ 692397 h 736266"/>
              <a:gd name="connsiteX14" fmla="*/ 113050 w 809896"/>
              <a:gd name="connsiteY14" fmla="*/ 686906 h 736266"/>
              <a:gd name="connsiteX15" fmla="*/ 719068 w 809896"/>
              <a:gd name="connsiteY15" fmla="*/ 466805 h 736266"/>
              <a:gd name="connsiteX16" fmla="*/ 809896 w 809896"/>
              <a:gd name="connsiteY16" fmla="*/ 345115 h 736266"/>
              <a:gd name="connsiteX17" fmla="*/ 809896 w 809896"/>
              <a:gd name="connsiteY17" fmla="*/ 349810 h 736266"/>
              <a:gd name="connsiteX18" fmla="*/ 797304 w 809896"/>
              <a:gd name="connsiteY18" fmla="*/ 361256 h 736266"/>
              <a:gd name="connsiteX19" fmla="*/ 109203 w 809896"/>
              <a:gd name="connsiteY19" fmla="*/ 649397 h 736266"/>
              <a:gd name="connsiteX20" fmla="*/ 0 w 809896"/>
              <a:gd name="connsiteY20" fmla="*/ 654929 h 736266"/>
              <a:gd name="connsiteX21" fmla="*/ 0 w 809896"/>
              <a:gd name="connsiteY21" fmla="*/ 651479 h 736266"/>
              <a:gd name="connsiteX22" fmla="*/ 108841 w 809896"/>
              <a:gd name="connsiteY22" fmla="*/ 645965 h 736266"/>
              <a:gd name="connsiteX23" fmla="*/ 795087 w 809896"/>
              <a:gd name="connsiteY23" fmla="*/ 358577 h 736266"/>
              <a:gd name="connsiteX24" fmla="*/ 809896 w 809896"/>
              <a:gd name="connsiteY24" fmla="*/ 289615 h 736266"/>
              <a:gd name="connsiteX25" fmla="*/ 809896 w 809896"/>
              <a:gd name="connsiteY25" fmla="*/ 294254 h 736266"/>
              <a:gd name="connsiteX26" fmla="*/ 771125 w 809896"/>
              <a:gd name="connsiteY26" fmla="*/ 329500 h 736266"/>
              <a:gd name="connsiteX27" fmla="*/ 104995 w 809896"/>
              <a:gd name="connsiteY27" fmla="*/ 608456 h 736266"/>
              <a:gd name="connsiteX28" fmla="*/ 0 w 809896"/>
              <a:gd name="connsiteY28" fmla="*/ 613775 h 736266"/>
              <a:gd name="connsiteX29" fmla="*/ 0 w 809896"/>
              <a:gd name="connsiteY29" fmla="*/ 610327 h 736266"/>
              <a:gd name="connsiteX30" fmla="*/ 104646 w 809896"/>
              <a:gd name="connsiteY30" fmla="*/ 605025 h 736266"/>
              <a:gd name="connsiteX31" fmla="*/ 768941 w 809896"/>
              <a:gd name="connsiteY31" fmla="*/ 326846 h 736266"/>
              <a:gd name="connsiteX32" fmla="*/ 809896 w 809896"/>
              <a:gd name="connsiteY32" fmla="*/ 234059 h 736266"/>
              <a:gd name="connsiteX33" fmla="*/ 809896 w 809896"/>
              <a:gd name="connsiteY33" fmla="*/ 238754 h 736266"/>
              <a:gd name="connsiteX34" fmla="*/ 744979 w 809896"/>
              <a:gd name="connsiteY34" fmla="*/ 297767 h 736266"/>
              <a:gd name="connsiteX35" fmla="*/ 100799 w 809896"/>
              <a:gd name="connsiteY35" fmla="*/ 567515 h 736266"/>
              <a:gd name="connsiteX36" fmla="*/ 0 w 809896"/>
              <a:gd name="connsiteY36" fmla="*/ 572622 h 736266"/>
              <a:gd name="connsiteX37" fmla="*/ 0 w 809896"/>
              <a:gd name="connsiteY37" fmla="*/ 569172 h 736266"/>
              <a:gd name="connsiteX38" fmla="*/ 100438 w 809896"/>
              <a:gd name="connsiteY38" fmla="*/ 564084 h 736266"/>
              <a:gd name="connsiteX39" fmla="*/ 742762 w 809896"/>
              <a:gd name="connsiteY39" fmla="*/ 295088 h 736266"/>
              <a:gd name="connsiteX40" fmla="*/ 809896 w 809896"/>
              <a:gd name="connsiteY40" fmla="*/ 176519 h 736266"/>
              <a:gd name="connsiteX41" fmla="*/ 809896 w 809896"/>
              <a:gd name="connsiteY41" fmla="*/ 181622 h 736266"/>
              <a:gd name="connsiteX42" fmla="*/ 801644 w 809896"/>
              <a:gd name="connsiteY42" fmla="*/ 190700 h 736266"/>
              <a:gd name="connsiteX43" fmla="*/ 96591 w 809896"/>
              <a:gd name="connsiteY43" fmla="*/ 526575 h 736266"/>
              <a:gd name="connsiteX44" fmla="*/ 0 w 809896"/>
              <a:gd name="connsiteY44" fmla="*/ 531468 h 736266"/>
              <a:gd name="connsiteX45" fmla="*/ 0 w 809896"/>
              <a:gd name="connsiteY45" fmla="*/ 528020 h 736266"/>
              <a:gd name="connsiteX46" fmla="*/ 96242 w 809896"/>
              <a:gd name="connsiteY46" fmla="*/ 523144 h 736266"/>
              <a:gd name="connsiteX47" fmla="*/ 799214 w 809896"/>
              <a:gd name="connsiteY47" fmla="*/ 188270 h 736266"/>
              <a:gd name="connsiteX48" fmla="*/ 805735 w 809896"/>
              <a:gd name="connsiteY48" fmla="*/ 119981 h 736266"/>
              <a:gd name="connsiteX49" fmla="*/ 806589 w 809896"/>
              <a:gd name="connsiteY49" fmla="*/ 124208 h 736266"/>
              <a:gd name="connsiteX50" fmla="*/ 772572 w 809896"/>
              <a:gd name="connsiteY50" fmla="*/ 161628 h 736266"/>
              <a:gd name="connsiteX51" fmla="*/ 92396 w 809896"/>
              <a:gd name="connsiteY51" fmla="*/ 485635 h 736266"/>
              <a:gd name="connsiteX52" fmla="*/ 0 w 809896"/>
              <a:gd name="connsiteY52" fmla="*/ 490316 h 736266"/>
              <a:gd name="connsiteX53" fmla="*/ 0 w 809896"/>
              <a:gd name="connsiteY53" fmla="*/ 486865 h 736266"/>
              <a:gd name="connsiteX54" fmla="*/ 92034 w 809896"/>
              <a:gd name="connsiteY54" fmla="*/ 482202 h 736266"/>
              <a:gd name="connsiteX55" fmla="*/ 770113 w 809896"/>
              <a:gd name="connsiteY55" fmla="*/ 159168 h 736266"/>
              <a:gd name="connsiteX56" fmla="*/ 791353 w 809896"/>
              <a:gd name="connsiteY56" fmla="*/ 74750 h 736266"/>
              <a:gd name="connsiteX57" fmla="*/ 793329 w 809896"/>
              <a:gd name="connsiteY57" fmla="*/ 77680 h 736266"/>
              <a:gd name="connsiteX58" fmla="*/ 743471 w 809896"/>
              <a:gd name="connsiteY58" fmla="*/ 132526 h 736266"/>
              <a:gd name="connsiteX59" fmla="*/ 88187 w 809896"/>
              <a:gd name="connsiteY59" fmla="*/ 444693 h 736266"/>
              <a:gd name="connsiteX60" fmla="*/ 0 w 809896"/>
              <a:gd name="connsiteY60" fmla="*/ 449161 h 736266"/>
              <a:gd name="connsiteX61" fmla="*/ 0 w 809896"/>
              <a:gd name="connsiteY61" fmla="*/ 445713 h 736266"/>
              <a:gd name="connsiteX62" fmla="*/ 87838 w 809896"/>
              <a:gd name="connsiteY62" fmla="*/ 441263 h 736266"/>
              <a:gd name="connsiteX63" fmla="*/ 741041 w 809896"/>
              <a:gd name="connsiteY63" fmla="*/ 130096 h 736266"/>
              <a:gd name="connsiteX64" fmla="*/ 767229 w 809896"/>
              <a:gd name="connsiteY64" fmla="*/ 40174 h 736266"/>
              <a:gd name="connsiteX65" fmla="*/ 768718 w 809896"/>
              <a:gd name="connsiteY65" fmla="*/ 41178 h 736266"/>
              <a:gd name="connsiteX66" fmla="*/ 769695 w 809896"/>
              <a:gd name="connsiteY66" fmla="*/ 42626 h 736266"/>
              <a:gd name="connsiteX67" fmla="*/ 714400 w 809896"/>
              <a:gd name="connsiteY67" fmla="*/ 103454 h 736266"/>
              <a:gd name="connsiteX68" fmla="*/ 83992 w 809896"/>
              <a:gd name="connsiteY68" fmla="*/ 403754 h 736266"/>
              <a:gd name="connsiteX69" fmla="*/ 0 w 809896"/>
              <a:gd name="connsiteY69" fmla="*/ 408009 h 736266"/>
              <a:gd name="connsiteX70" fmla="*/ 0 w 809896"/>
              <a:gd name="connsiteY70" fmla="*/ 404559 h 736266"/>
              <a:gd name="connsiteX71" fmla="*/ 83630 w 809896"/>
              <a:gd name="connsiteY71" fmla="*/ 400322 h 736266"/>
              <a:gd name="connsiteX72" fmla="*/ 711940 w 809896"/>
              <a:gd name="connsiteY72" fmla="*/ 100995 h 736266"/>
              <a:gd name="connsiteX73" fmla="*/ 729867 w 809896"/>
              <a:gd name="connsiteY73" fmla="*/ 14983 h 736266"/>
              <a:gd name="connsiteX74" fmla="*/ 732717 w 809896"/>
              <a:gd name="connsiteY74" fmla="*/ 16905 h 736266"/>
              <a:gd name="connsiteX75" fmla="*/ 685299 w 809896"/>
              <a:gd name="connsiteY75" fmla="*/ 74353 h 736266"/>
              <a:gd name="connsiteX76" fmla="*/ 79784 w 809896"/>
              <a:gd name="connsiteY76" fmla="*/ 362812 h 736266"/>
              <a:gd name="connsiteX77" fmla="*/ 0 w 809896"/>
              <a:gd name="connsiteY77" fmla="*/ 366854 h 736266"/>
              <a:gd name="connsiteX78" fmla="*/ 0 w 809896"/>
              <a:gd name="connsiteY78" fmla="*/ 363406 h 736266"/>
              <a:gd name="connsiteX79" fmla="*/ 79435 w 809896"/>
              <a:gd name="connsiteY79" fmla="*/ 359381 h 736266"/>
              <a:gd name="connsiteX80" fmla="*/ 682868 w 809896"/>
              <a:gd name="connsiteY80" fmla="*/ 71923 h 736266"/>
              <a:gd name="connsiteX81" fmla="*/ 686284 w 809896"/>
              <a:gd name="connsiteY81" fmla="*/ 3428 h 736266"/>
              <a:gd name="connsiteX82" fmla="*/ 690132 w 809896"/>
              <a:gd name="connsiteY82" fmla="*/ 4205 h 736266"/>
              <a:gd name="connsiteX83" fmla="*/ 656227 w 809896"/>
              <a:gd name="connsiteY83" fmla="*/ 45281 h 736266"/>
              <a:gd name="connsiteX84" fmla="*/ 75587 w 809896"/>
              <a:gd name="connsiteY84" fmla="*/ 321872 h 736266"/>
              <a:gd name="connsiteX85" fmla="*/ 0 w 809896"/>
              <a:gd name="connsiteY85" fmla="*/ 325702 h 736266"/>
              <a:gd name="connsiteX86" fmla="*/ 0 w 809896"/>
              <a:gd name="connsiteY86" fmla="*/ 322252 h 736266"/>
              <a:gd name="connsiteX87" fmla="*/ 75226 w 809896"/>
              <a:gd name="connsiteY87" fmla="*/ 318441 h 736266"/>
              <a:gd name="connsiteX88" fmla="*/ 653767 w 809896"/>
              <a:gd name="connsiteY88" fmla="*/ 42822 h 736266"/>
              <a:gd name="connsiteX89" fmla="*/ 636044 w 809896"/>
              <a:gd name="connsiteY89" fmla="*/ 0 h 736266"/>
              <a:gd name="connsiteX90" fmla="*/ 640480 w 809896"/>
              <a:gd name="connsiteY90" fmla="*/ 0 h 736266"/>
              <a:gd name="connsiteX91" fmla="*/ 627126 w 809896"/>
              <a:gd name="connsiteY91" fmla="*/ 16179 h 736266"/>
              <a:gd name="connsiteX92" fmla="*/ 71379 w 809896"/>
              <a:gd name="connsiteY92" fmla="*/ 280931 h 736266"/>
              <a:gd name="connsiteX93" fmla="*/ 0 w 809896"/>
              <a:gd name="connsiteY93" fmla="*/ 284547 h 736266"/>
              <a:gd name="connsiteX94" fmla="*/ 0 w 809896"/>
              <a:gd name="connsiteY94" fmla="*/ 281098 h 736266"/>
              <a:gd name="connsiteX95" fmla="*/ 71030 w 809896"/>
              <a:gd name="connsiteY95" fmla="*/ 277500 h 736266"/>
              <a:gd name="connsiteX96" fmla="*/ 624695 w 809896"/>
              <a:gd name="connsiteY96" fmla="*/ 13749 h 736266"/>
              <a:gd name="connsiteX97" fmla="*/ 576996 w 809896"/>
              <a:gd name="connsiteY97" fmla="*/ 0 h 736266"/>
              <a:gd name="connsiteX98" fmla="*/ 582435 w 809896"/>
              <a:gd name="connsiteY98" fmla="*/ 0 h 736266"/>
              <a:gd name="connsiteX99" fmla="*/ 468074 w 809896"/>
              <a:gd name="connsiteY99" fmla="*/ 94396 h 736266"/>
              <a:gd name="connsiteX100" fmla="*/ 67184 w 809896"/>
              <a:gd name="connsiteY100" fmla="*/ 239991 h 736266"/>
              <a:gd name="connsiteX101" fmla="*/ 0 w 809896"/>
              <a:gd name="connsiteY101" fmla="*/ 243395 h 736266"/>
              <a:gd name="connsiteX102" fmla="*/ 0 w 809896"/>
              <a:gd name="connsiteY102" fmla="*/ 239945 h 736266"/>
              <a:gd name="connsiteX103" fmla="*/ 66822 w 809896"/>
              <a:gd name="connsiteY103" fmla="*/ 236559 h 736266"/>
              <a:gd name="connsiteX104" fmla="*/ 466121 w 809896"/>
              <a:gd name="connsiteY104" fmla="*/ 91521 h 7362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Lst>
            <a:rect l="l" t="t" r="r" b="b"/>
            <a:pathLst>
              <a:path w="809896" h="736266">
                <a:moveTo>
                  <a:pt x="809896" y="451093"/>
                </a:moveTo>
                <a:lnTo>
                  <a:pt x="809896" y="455203"/>
                </a:lnTo>
                <a:lnTo>
                  <a:pt x="744513" y="504096"/>
                </a:lnTo>
                <a:cubicBezTo>
                  <a:pt x="562067" y="627355"/>
                  <a:pt x="348374" y="707876"/>
                  <a:pt x="117800" y="731292"/>
                </a:cubicBezTo>
                <a:lnTo>
                  <a:pt x="19298" y="736266"/>
                </a:lnTo>
                <a:lnTo>
                  <a:pt x="17094" y="732998"/>
                </a:lnTo>
                <a:lnTo>
                  <a:pt x="113438" y="728304"/>
                </a:lnTo>
                <a:cubicBezTo>
                  <a:pt x="337813" y="706318"/>
                  <a:pt x="550580" y="630008"/>
                  <a:pt x="736255" y="505785"/>
                </a:cubicBezTo>
                <a:close/>
                <a:moveTo>
                  <a:pt x="809896" y="398843"/>
                </a:moveTo>
                <a:lnTo>
                  <a:pt x="809896" y="403131"/>
                </a:lnTo>
                <a:lnTo>
                  <a:pt x="720987" y="469659"/>
                </a:lnTo>
                <a:cubicBezTo>
                  <a:pt x="543985" y="589342"/>
                  <a:pt x="336775" y="667582"/>
                  <a:pt x="113398" y="690337"/>
                </a:cubicBezTo>
                <a:lnTo>
                  <a:pt x="5351" y="695811"/>
                </a:lnTo>
                <a:lnTo>
                  <a:pt x="4662" y="692397"/>
                </a:lnTo>
                <a:lnTo>
                  <a:pt x="113050" y="686906"/>
                </a:lnTo>
                <a:cubicBezTo>
                  <a:pt x="335852" y="664211"/>
                  <a:pt x="542526" y="586176"/>
                  <a:pt x="719068" y="466805"/>
                </a:cubicBezTo>
                <a:close/>
                <a:moveTo>
                  <a:pt x="809896" y="345115"/>
                </a:moveTo>
                <a:lnTo>
                  <a:pt x="809896" y="349810"/>
                </a:lnTo>
                <a:lnTo>
                  <a:pt x="797304" y="361256"/>
                </a:lnTo>
                <a:cubicBezTo>
                  <a:pt x="606178" y="519053"/>
                  <a:pt x="368975" y="622936"/>
                  <a:pt x="109203" y="649397"/>
                </a:cubicBezTo>
                <a:lnTo>
                  <a:pt x="0" y="654929"/>
                </a:lnTo>
                <a:lnTo>
                  <a:pt x="0" y="651479"/>
                </a:lnTo>
                <a:lnTo>
                  <a:pt x="108841" y="645965"/>
                </a:lnTo>
                <a:cubicBezTo>
                  <a:pt x="367902" y="619573"/>
                  <a:pt x="604469" y="515959"/>
                  <a:pt x="795087" y="358577"/>
                </a:cubicBezTo>
                <a:close/>
                <a:moveTo>
                  <a:pt x="809896" y="289615"/>
                </a:moveTo>
                <a:lnTo>
                  <a:pt x="809896" y="294254"/>
                </a:lnTo>
                <a:lnTo>
                  <a:pt x="771125" y="329500"/>
                </a:lnTo>
                <a:cubicBezTo>
                  <a:pt x="586097" y="482265"/>
                  <a:pt x="356465" y="582838"/>
                  <a:pt x="104995" y="608456"/>
                </a:cubicBezTo>
                <a:lnTo>
                  <a:pt x="0" y="613775"/>
                </a:lnTo>
                <a:lnTo>
                  <a:pt x="0" y="610327"/>
                </a:lnTo>
                <a:lnTo>
                  <a:pt x="104646" y="605025"/>
                </a:lnTo>
                <a:cubicBezTo>
                  <a:pt x="355427" y="579479"/>
                  <a:pt x="584425" y="479187"/>
                  <a:pt x="768941" y="326846"/>
                </a:cubicBezTo>
                <a:close/>
                <a:moveTo>
                  <a:pt x="809896" y="234059"/>
                </a:moveTo>
                <a:lnTo>
                  <a:pt x="809896" y="238754"/>
                </a:lnTo>
                <a:lnTo>
                  <a:pt x="744979" y="297767"/>
                </a:lnTo>
                <a:cubicBezTo>
                  <a:pt x="566053" y="445492"/>
                  <a:pt x="343990" y="542744"/>
                  <a:pt x="100799" y="567515"/>
                </a:cubicBezTo>
                <a:lnTo>
                  <a:pt x="0" y="572622"/>
                </a:lnTo>
                <a:lnTo>
                  <a:pt x="0" y="569172"/>
                </a:lnTo>
                <a:lnTo>
                  <a:pt x="100438" y="564084"/>
                </a:lnTo>
                <a:cubicBezTo>
                  <a:pt x="342917" y="539380"/>
                  <a:pt x="564343" y="442397"/>
                  <a:pt x="742762" y="295088"/>
                </a:cubicBezTo>
                <a:close/>
                <a:moveTo>
                  <a:pt x="809896" y="176519"/>
                </a:moveTo>
                <a:lnTo>
                  <a:pt x="809896" y="181622"/>
                </a:lnTo>
                <a:lnTo>
                  <a:pt x="801644" y="190700"/>
                </a:lnTo>
                <a:cubicBezTo>
                  <a:pt x="616901" y="375444"/>
                  <a:pt x="370628" y="498658"/>
                  <a:pt x="96591" y="526575"/>
                </a:cubicBezTo>
                <a:lnTo>
                  <a:pt x="0" y="531468"/>
                </a:lnTo>
                <a:lnTo>
                  <a:pt x="0" y="528020"/>
                </a:lnTo>
                <a:lnTo>
                  <a:pt x="96242" y="523144"/>
                </a:lnTo>
                <a:cubicBezTo>
                  <a:pt x="369476" y="495311"/>
                  <a:pt x="615020" y="372465"/>
                  <a:pt x="799214" y="188270"/>
                </a:cubicBezTo>
                <a:close/>
                <a:moveTo>
                  <a:pt x="805735" y="119981"/>
                </a:moveTo>
                <a:lnTo>
                  <a:pt x="806589" y="124208"/>
                </a:lnTo>
                <a:lnTo>
                  <a:pt x="772572" y="161628"/>
                </a:lnTo>
                <a:cubicBezTo>
                  <a:pt x="594354" y="339848"/>
                  <a:pt x="356774" y="458705"/>
                  <a:pt x="92396" y="485635"/>
                </a:cubicBezTo>
                <a:lnTo>
                  <a:pt x="0" y="490316"/>
                </a:lnTo>
                <a:lnTo>
                  <a:pt x="0" y="486865"/>
                </a:lnTo>
                <a:lnTo>
                  <a:pt x="92034" y="482202"/>
                </a:lnTo>
                <a:cubicBezTo>
                  <a:pt x="355582" y="455352"/>
                  <a:pt x="592435" y="336848"/>
                  <a:pt x="770113" y="159168"/>
                </a:cubicBezTo>
                <a:close/>
                <a:moveTo>
                  <a:pt x="791353" y="74750"/>
                </a:moveTo>
                <a:lnTo>
                  <a:pt x="793329" y="77680"/>
                </a:lnTo>
                <a:lnTo>
                  <a:pt x="743471" y="132526"/>
                </a:lnTo>
                <a:cubicBezTo>
                  <a:pt x="571769" y="304230"/>
                  <a:pt x="342880" y="418747"/>
                  <a:pt x="88187" y="444693"/>
                </a:cubicBezTo>
                <a:lnTo>
                  <a:pt x="0" y="449161"/>
                </a:lnTo>
                <a:lnTo>
                  <a:pt x="0" y="445713"/>
                </a:lnTo>
                <a:lnTo>
                  <a:pt x="87838" y="441263"/>
                </a:lnTo>
                <a:cubicBezTo>
                  <a:pt x="341727" y="415400"/>
                  <a:pt x="569887" y="301251"/>
                  <a:pt x="741041" y="130096"/>
                </a:cubicBezTo>
                <a:close/>
                <a:moveTo>
                  <a:pt x="767229" y="40174"/>
                </a:moveTo>
                <a:lnTo>
                  <a:pt x="768718" y="41178"/>
                </a:lnTo>
                <a:lnTo>
                  <a:pt x="769695" y="42626"/>
                </a:lnTo>
                <a:lnTo>
                  <a:pt x="714400" y="103454"/>
                </a:lnTo>
                <a:cubicBezTo>
                  <a:pt x="549222" y="268634"/>
                  <a:pt x="329025" y="378795"/>
                  <a:pt x="83992" y="403754"/>
                </a:cubicBezTo>
                <a:lnTo>
                  <a:pt x="0" y="408009"/>
                </a:lnTo>
                <a:lnTo>
                  <a:pt x="0" y="404559"/>
                </a:lnTo>
                <a:lnTo>
                  <a:pt x="83630" y="400322"/>
                </a:lnTo>
                <a:cubicBezTo>
                  <a:pt x="327833" y="375442"/>
                  <a:pt x="547302" y="265634"/>
                  <a:pt x="711940" y="100995"/>
                </a:cubicBezTo>
                <a:close/>
                <a:moveTo>
                  <a:pt x="729867" y="14983"/>
                </a:moveTo>
                <a:lnTo>
                  <a:pt x="732717" y="16905"/>
                </a:lnTo>
                <a:lnTo>
                  <a:pt x="685299" y="74353"/>
                </a:lnTo>
                <a:cubicBezTo>
                  <a:pt x="526637" y="233016"/>
                  <a:pt x="315131" y="338836"/>
                  <a:pt x="79784" y="362812"/>
                </a:cubicBezTo>
                <a:lnTo>
                  <a:pt x="0" y="366854"/>
                </a:lnTo>
                <a:lnTo>
                  <a:pt x="0" y="363406"/>
                </a:lnTo>
                <a:lnTo>
                  <a:pt x="79435" y="359381"/>
                </a:lnTo>
                <a:cubicBezTo>
                  <a:pt x="313979" y="335489"/>
                  <a:pt x="524755" y="230038"/>
                  <a:pt x="682868" y="71923"/>
                </a:cubicBezTo>
                <a:close/>
                <a:moveTo>
                  <a:pt x="686284" y="3428"/>
                </a:moveTo>
                <a:lnTo>
                  <a:pt x="690132" y="4205"/>
                </a:lnTo>
                <a:lnTo>
                  <a:pt x="656227" y="45281"/>
                </a:lnTo>
                <a:cubicBezTo>
                  <a:pt x="504089" y="197420"/>
                  <a:pt x="301276" y="298884"/>
                  <a:pt x="75587" y="321872"/>
                </a:cubicBezTo>
                <a:lnTo>
                  <a:pt x="0" y="325702"/>
                </a:lnTo>
                <a:lnTo>
                  <a:pt x="0" y="322252"/>
                </a:lnTo>
                <a:lnTo>
                  <a:pt x="75226" y="318441"/>
                </a:lnTo>
                <a:cubicBezTo>
                  <a:pt x="300084" y="295532"/>
                  <a:pt x="502170" y="194421"/>
                  <a:pt x="653767" y="42822"/>
                </a:cubicBezTo>
                <a:close/>
                <a:moveTo>
                  <a:pt x="636044" y="0"/>
                </a:moveTo>
                <a:lnTo>
                  <a:pt x="640480" y="0"/>
                </a:lnTo>
                <a:lnTo>
                  <a:pt x="627126" y="16179"/>
                </a:lnTo>
                <a:cubicBezTo>
                  <a:pt x="481504" y="161802"/>
                  <a:pt x="287383" y="258925"/>
                  <a:pt x="71379" y="280931"/>
                </a:cubicBezTo>
                <a:lnTo>
                  <a:pt x="0" y="284547"/>
                </a:lnTo>
                <a:lnTo>
                  <a:pt x="0" y="281098"/>
                </a:lnTo>
                <a:lnTo>
                  <a:pt x="71030" y="277500"/>
                </a:lnTo>
                <a:cubicBezTo>
                  <a:pt x="286230" y="255578"/>
                  <a:pt x="479622" y="158824"/>
                  <a:pt x="624695" y="13749"/>
                </a:cubicBezTo>
                <a:close/>
                <a:moveTo>
                  <a:pt x="576996" y="0"/>
                </a:moveTo>
                <a:lnTo>
                  <a:pt x="582435" y="0"/>
                </a:lnTo>
                <a:lnTo>
                  <a:pt x="468074" y="94396"/>
                </a:lnTo>
                <a:cubicBezTo>
                  <a:pt x="351290" y="173359"/>
                  <a:pt x="214572" y="224978"/>
                  <a:pt x="67184" y="239991"/>
                </a:cubicBezTo>
                <a:lnTo>
                  <a:pt x="0" y="243395"/>
                </a:lnTo>
                <a:lnTo>
                  <a:pt x="0" y="239945"/>
                </a:lnTo>
                <a:lnTo>
                  <a:pt x="66822" y="236559"/>
                </a:lnTo>
                <a:cubicBezTo>
                  <a:pt x="213618" y="221603"/>
                  <a:pt x="349795" y="170180"/>
                  <a:pt x="466121" y="91521"/>
                </a:cubicBezTo>
                <a:close/>
              </a:path>
            </a:pathLst>
          </a:custGeom>
          <a:solidFill>
            <a:srgbClr val="ECFFE6"/>
          </a:solidFill>
          <a:ln w="7892" cap="flat">
            <a:noFill/>
            <a:prstDash val="solid"/>
            <a:miter/>
          </a:ln>
        </p:spPr>
        <p:txBody>
          <a:bodyPr rtlCol="0" anchor="ctr"/>
          <a:lstStyle/>
          <a:p>
            <a:endParaRPr lang="en-US"/>
          </a:p>
        </p:txBody>
      </p:sp>
      <p:sp>
        <p:nvSpPr>
          <p:cNvPr id="25" name="Graphic 41">
            <a:extLst>
              <a:ext uri="{FF2B5EF4-FFF2-40B4-BE49-F238E27FC236}">
                <a16:creationId xmlns:a16="http://schemas.microsoft.com/office/drawing/2014/main" id="{BB95E33F-A15B-9091-3FC4-31F58B055A23}"/>
              </a:ext>
            </a:extLst>
          </p:cNvPr>
          <p:cNvSpPr/>
          <p:nvPr userDrawn="1"/>
        </p:nvSpPr>
        <p:spPr>
          <a:xfrm>
            <a:off x="10242565" y="456933"/>
            <a:ext cx="1492211" cy="309247"/>
          </a:xfrm>
          <a:custGeom>
            <a:avLst/>
            <a:gdLst>
              <a:gd name="connsiteX0" fmla="*/ 420114 w 1492211"/>
              <a:gd name="connsiteY0" fmla="*/ 50 h 309247"/>
              <a:gd name="connsiteX1" fmla="*/ 570196 w 1492211"/>
              <a:gd name="connsiteY1" fmla="*/ 149310 h 309247"/>
              <a:gd name="connsiteX2" fmla="*/ 420114 w 1492211"/>
              <a:gd name="connsiteY2" fmla="*/ 299376 h 309247"/>
              <a:gd name="connsiteX3" fmla="*/ 270468 w 1492211"/>
              <a:gd name="connsiteY3" fmla="*/ 149310 h 309247"/>
              <a:gd name="connsiteX4" fmla="*/ 420114 w 1492211"/>
              <a:gd name="connsiteY4" fmla="*/ 50 h 309247"/>
              <a:gd name="connsiteX5" fmla="*/ 420114 w 1492211"/>
              <a:gd name="connsiteY5" fmla="*/ 251702 h 309247"/>
              <a:gd name="connsiteX6" fmla="*/ 518241 w 1492211"/>
              <a:gd name="connsiteY6" fmla="*/ 149310 h 309247"/>
              <a:gd name="connsiteX7" fmla="*/ 420114 w 1492211"/>
              <a:gd name="connsiteY7" fmla="*/ 46930 h 309247"/>
              <a:gd name="connsiteX8" fmla="*/ 322000 w 1492211"/>
              <a:gd name="connsiteY8" fmla="*/ 149310 h 309247"/>
              <a:gd name="connsiteX9" fmla="*/ 420114 w 1492211"/>
              <a:gd name="connsiteY9" fmla="*/ 251702 h 309247"/>
              <a:gd name="connsiteX10" fmla="*/ 1058244 w 1492211"/>
              <a:gd name="connsiteY10" fmla="*/ 50 h 309247"/>
              <a:gd name="connsiteX11" fmla="*/ 1208313 w 1492211"/>
              <a:gd name="connsiteY11" fmla="*/ 149310 h 309247"/>
              <a:gd name="connsiteX12" fmla="*/ 1058244 w 1492211"/>
              <a:gd name="connsiteY12" fmla="*/ 299376 h 309247"/>
              <a:gd name="connsiteX13" fmla="*/ 908585 w 1492211"/>
              <a:gd name="connsiteY13" fmla="*/ 149310 h 309247"/>
              <a:gd name="connsiteX14" fmla="*/ 1058244 w 1492211"/>
              <a:gd name="connsiteY14" fmla="*/ 50 h 309247"/>
              <a:gd name="connsiteX15" fmla="*/ 1058244 w 1492211"/>
              <a:gd name="connsiteY15" fmla="*/ 251702 h 309247"/>
              <a:gd name="connsiteX16" fmla="*/ 1156359 w 1492211"/>
              <a:gd name="connsiteY16" fmla="*/ 149310 h 309247"/>
              <a:gd name="connsiteX17" fmla="*/ 1058244 w 1492211"/>
              <a:gd name="connsiteY17" fmla="*/ 46930 h 309247"/>
              <a:gd name="connsiteX18" fmla="*/ 960117 w 1492211"/>
              <a:gd name="connsiteY18" fmla="*/ 149310 h 309247"/>
              <a:gd name="connsiteX19" fmla="*/ 1058244 w 1492211"/>
              <a:gd name="connsiteY19" fmla="*/ 251702 h 309247"/>
              <a:gd name="connsiteX20" fmla="*/ 825704 w 1492211"/>
              <a:gd name="connsiteY20" fmla="*/ 5395 h 309247"/>
              <a:gd name="connsiteX21" fmla="*/ 885157 w 1492211"/>
              <a:gd name="connsiteY21" fmla="*/ 5395 h 309247"/>
              <a:gd name="connsiteX22" fmla="*/ 736294 w 1492211"/>
              <a:gd name="connsiteY22" fmla="*/ 309248 h 309247"/>
              <a:gd name="connsiteX23" fmla="*/ 587866 w 1492211"/>
              <a:gd name="connsiteY23" fmla="*/ 5395 h 309247"/>
              <a:gd name="connsiteX24" fmla="*/ 646884 w 1492211"/>
              <a:gd name="connsiteY24" fmla="*/ 5395 h 309247"/>
              <a:gd name="connsiteX25" fmla="*/ 736294 w 1492211"/>
              <a:gd name="connsiteY25" fmla="*/ 207699 h 309247"/>
              <a:gd name="connsiteX26" fmla="*/ 825704 w 1492211"/>
              <a:gd name="connsiteY26" fmla="*/ 5395 h 309247"/>
              <a:gd name="connsiteX27" fmla="*/ 1319385 w 1492211"/>
              <a:gd name="connsiteY27" fmla="*/ 84384 h 309247"/>
              <a:gd name="connsiteX28" fmla="*/ 1382669 w 1492211"/>
              <a:gd name="connsiteY28" fmla="*/ 44933 h 309247"/>
              <a:gd name="connsiteX29" fmla="*/ 1462938 w 1492211"/>
              <a:gd name="connsiteY29" fmla="*/ 67728 h 309247"/>
              <a:gd name="connsiteX30" fmla="*/ 1462938 w 1492211"/>
              <a:gd name="connsiteY30" fmla="*/ 16594 h 309247"/>
              <a:gd name="connsiteX31" fmla="*/ 1383079 w 1492211"/>
              <a:gd name="connsiteY31" fmla="*/ 87 h 309247"/>
              <a:gd name="connsiteX32" fmla="*/ 1265677 w 1492211"/>
              <a:gd name="connsiteY32" fmla="*/ 86902 h 309247"/>
              <a:gd name="connsiteX33" fmla="*/ 1438876 w 1492211"/>
              <a:gd name="connsiteY33" fmla="*/ 216455 h 309247"/>
              <a:gd name="connsiteX34" fmla="*/ 1374337 w 1492211"/>
              <a:gd name="connsiteY34" fmla="*/ 254244 h 309247"/>
              <a:gd name="connsiteX35" fmla="*/ 1278162 w 1492211"/>
              <a:gd name="connsiteY35" fmla="*/ 222272 h 309247"/>
              <a:gd name="connsiteX36" fmla="*/ 1278162 w 1492211"/>
              <a:gd name="connsiteY36" fmla="*/ 222371 h 309247"/>
              <a:gd name="connsiteX37" fmla="*/ 1278162 w 1492211"/>
              <a:gd name="connsiteY37" fmla="*/ 276754 h 309247"/>
              <a:gd name="connsiteX38" fmla="*/ 1374387 w 1492211"/>
              <a:gd name="connsiteY38" fmla="*/ 299078 h 309247"/>
              <a:gd name="connsiteX39" fmla="*/ 1492211 w 1492211"/>
              <a:gd name="connsiteY39" fmla="*/ 212709 h 309247"/>
              <a:gd name="connsiteX40" fmla="*/ 1319460 w 1492211"/>
              <a:gd name="connsiteY40" fmla="*/ 84384 h 309247"/>
              <a:gd name="connsiteX41" fmla="*/ 1319385 w 1492211"/>
              <a:gd name="connsiteY41" fmla="*/ 84384 h 309247"/>
              <a:gd name="connsiteX42" fmla="*/ 53733 w 1492211"/>
              <a:gd name="connsiteY42" fmla="*/ 84310 h 309247"/>
              <a:gd name="connsiteX43" fmla="*/ 117029 w 1492211"/>
              <a:gd name="connsiteY43" fmla="*/ 44859 h 309247"/>
              <a:gd name="connsiteX44" fmla="*/ 196938 w 1492211"/>
              <a:gd name="connsiteY44" fmla="*/ 67443 h 309247"/>
              <a:gd name="connsiteX45" fmla="*/ 196938 w 1492211"/>
              <a:gd name="connsiteY45" fmla="*/ 16334 h 309247"/>
              <a:gd name="connsiteX46" fmla="*/ 117439 w 1492211"/>
              <a:gd name="connsiteY46" fmla="*/ 0 h 309247"/>
              <a:gd name="connsiteX47" fmla="*/ 0 w 1492211"/>
              <a:gd name="connsiteY47" fmla="*/ 86815 h 309247"/>
              <a:gd name="connsiteX48" fmla="*/ 173249 w 1492211"/>
              <a:gd name="connsiteY48" fmla="*/ 216405 h 309247"/>
              <a:gd name="connsiteX49" fmla="*/ 108697 w 1492211"/>
              <a:gd name="connsiteY49" fmla="*/ 254207 h 309247"/>
              <a:gd name="connsiteX50" fmla="*/ 12497 w 1492211"/>
              <a:gd name="connsiteY50" fmla="*/ 222222 h 309247"/>
              <a:gd name="connsiteX51" fmla="*/ 12497 w 1492211"/>
              <a:gd name="connsiteY51" fmla="*/ 222346 h 309247"/>
              <a:gd name="connsiteX52" fmla="*/ 12497 w 1492211"/>
              <a:gd name="connsiteY52" fmla="*/ 276729 h 309247"/>
              <a:gd name="connsiteX53" fmla="*/ 108759 w 1492211"/>
              <a:gd name="connsiteY53" fmla="*/ 299053 h 309247"/>
              <a:gd name="connsiteX54" fmla="*/ 226621 w 1492211"/>
              <a:gd name="connsiteY54" fmla="*/ 212660 h 309247"/>
              <a:gd name="connsiteX55" fmla="*/ 53733 w 1492211"/>
              <a:gd name="connsiteY55" fmla="*/ 84310 h 3092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Lst>
            <a:rect l="l" t="t" r="r" b="b"/>
            <a:pathLst>
              <a:path w="1492211" h="309247">
                <a:moveTo>
                  <a:pt x="420114" y="50"/>
                </a:moveTo>
                <a:cubicBezTo>
                  <a:pt x="506291" y="50"/>
                  <a:pt x="570196" y="63375"/>
                  <a:pt x="570196" y="149310"/>
                </a:cubicBezTo>
                <a:cubicBezTo>
                  <a:pt x="570196" y="235244"/>
                  <a:pt x="507112" y="299376"/>
                  <a:pt x="420114" y="299376"/>
                </a:cubicBezTo>
                <a:cubicBezTo>
                  <a:pt x="333540" y="299376"/>
                  <a:pt x="270468" y="235232"/>
                  <a:pt x="270468" y="149310"/>
                </a:cubicBezTo>
                <a:cubicBezTo>
                  <a:pt x="270468" y="63387"/>
                  <a:pt x="334771" y="50"/>
                  <a:pt x="420114" y="50"/>
                </a:cubicBezTo>
                <a:close/>
                <a:moveTo>
                  <a:pt x="420114" y="251702"/>
                </a:moveTo>
                <a:cubicBezTo>
                  <a:pt x="477839" y="251702"/>
                  <a:pt x="518241" y="208518"/>
                  <a:pt x="518241" y="149310"/>
                </a:cubicBezTo>
                <a:cubicBezTo>
                  <a:pt x="518241" y="90102"/>
                  <a:pt x="478249" y="46930"/>
                  <a:pt x="420114" y="46930"/>
                </a:cubicBezTo>
                <a:cubicBezTo>
                  <a:pt x="362812" y="46930"/>
                  <a:pt x="322000" y="90102"/>
                  <a:pt x="322000" y="149310"/>
                </a:cubicBezTo>
                <a:cubicBezTo>
                  <a:pt x="322000" y="208518"/>
                  <a:pt x="362812" y="251702"/>
                  <a:pt x="420114" y="251702"/>
                </a:cubicBezTo>
                <a:close/>
                <a:moveTo>
                  <a:pt x="1058244" y="50"/>
                </a:moveTo>
                <a:cubicBezTo>
                  <a:pt x="1144408" y="50"/>
                  <a:pt x="1208313" y="63375"/>
                  <a:pt x="1208313" y="149310"/>
                </a:cubicBezTo>
                <a:cubicBezTo>
                  <a:pt x="1208313" y="235244"/>
                  <a:pt x="1145241" y="299376"/>
                  <a:pt x="1058244" y="299376"/>
                </a:cubicBezTo>
                <a:cubicBezTo>
                  <a:pt x="971657" y="299376"/>
                  <a:pt x="908585" y="235232"/>
                  <a:pt x="908585" y="149310"/>
                </a:cubicBezTo>
                <a:cubicBezTo>
                  <a:pt x="908585" y="63387"/>
                  <a:pt x="972950" y="50"/>
                  <a:pt x="1058244" y="50"/>
                </a:cubicBezTo>
                <a:close/>
                <a:moveTo>
                  <a:pt x="1058244" y="251702"/>
                </a:moveTo>
                <a:cubicBezTo>
                  <a:pt x="1115956" y="251702"/>
                  <a:pt x="1156359" y="208518"/>
                  <a:pt x="1156359" y="149310"/>
                </a:cubicBezTo>
                <a:cubicBezTo>
                  <a:pt x="1156359" y="90102"/>
                  <a:pt x="1116367" y="46930"/>
                  <a:pt x="1058244" y="46930"/>
                </a:cubicBezTo>
                <a:cubicBezTo>
                  <a:pt x="1000930" y="46930"/>
                  <a:pt x="960117" y="90102"/>
                  <a:pt x="960117" y="149310"/>
                </a:cubicBezTo>
                <a:cubicBezTo>
                  <a:pt x="960117" y="208518"/>
                  <a:pt x="1001042" y="251702"/>
                  <a:pt x="1058244" y="251702"/>
                </a:cubicBezTo>
                <a:close/>
                <a:moveTo>
                  <a:pt x="825704" y="5395"/>
                </a:moveTo>
                <a:lnTo>
                  <a:pt x="885157" y="5395"/>
                </a:lnTo>
                <a:lnTo>
                  <a:pt x="736294" y="309248"/>
                </a:lnTo>
                <a:lnTo>
                  <a:pt x="587866" y="5395"/>
                </a:lnTo>
                <a:lnTo>
                  <a:pt x="646884" y="5395"/>
                </a:lnTo>
                <a:lnTo>
                  <a:pt x="736294" y="207699"/>
                </a:lnTo>
                <a:lnTo>
                  <a:pt x="825704" y="5395"/>
                </a:lnTo>
                <a:close/>
                <a:moveTo>
                  <a:pt x="1319385" y="84384"/>
                </a:moveTo>
                <a:cubicBezTo>
                  <a:pt x="1319385" y="62370"/>
                  <a:pt x="1337703" y="44933"/>
                  <a:pt x="1382669" y="44933"/>
                </a:cubicBezTo>
                <a:cubicBezTo>
                  <a:pt x="1408037" y="44933"/>
                  <a:pt x="1436737" y="52374"/>
                  <a:pt x="1462938" y="67728"/>
                </a:cubicBezTo>
                <a:lnTo>
                  <a:pt x="1462938" y="16594"/>
                </a:lnTo>
                <a:cubicBezTo>
                  <a:pt x="1439535" y="5928"/>
                  <a:pt x="1410835" y="87"/>
                  <a:pt x="1383079" y="87"/>
                </a:cubicBezTo>
                <a:cubicBezTo>
                  <a:pt x="1303145" y="87"/>
                  <a:pt x="1265677" y="39947"/>
                  <a:pt x="1265677" y="86902"/>
                </a:cubicBezTo>
                <a:cubicBezTo>
                  <a:pt x="1265677" y="194801"/>
                  <a:pt x="1438876" y="153750"/>
                  <a:pt x="1438876" y="216455"/>
                </a:cubicBezTo>
                <a:cubicBezTo>
                  <a:pt x="1438876" y="238047"/>
                  <a:pt x="1419726" y="254244"/>
                  <a:pt x="1374337" y="254244"/>
                </a:cubicBezTo>
                <a:cubicBezTo>
                  <a:pt x="1338523" y="254244"/>
                  <a:pt x="1301479" y="240949"/>
                  <a:pt x="1278162" y="222272"/>
                </a:cubicBezTo>
                <a:lnTo>
                  <a:pt x="1278162" y="222371"/>
                </a:lnTo>
                <a:lnTo>
                  <a:pt x="1278162" y="276754"/>
                </a:lnTo>
                <a:cubicBezTo>
                  <a:pt x="1303493" y="290397"/>
                  <a:pt x="1338921" y="299078"/>
                  <a:pt x="1374387" y="299078"/>
                </a:cubicBezTo>
                <a:cubicBezTo>
                  <a:pt x="1454321" y="299078"/>
                  <a:pt x="1492211" y="259218"/>
                  <a:pt x="1492211" y="212709"/>
                </a:cubicBezTo>
                <a:cubicBezTo>
                  <a:pt x="1492236" y="105964"/>
                  <a:pt x="1319460" y="146246"/>
                  <a:pt x="1319460" y="84384"/>
                </a:cubicBezTo>
                <a:lnTo>
                  <a:pt x="1319385" y="84384"/>
                </a:lnTo>
                <a:close/>
                <a:moveTo>
                  <a:pt x="53733" y="84310"/>
                </a:moveTo>
                <a:cubicBezTo>
                  <a:pt x="53733" y="62296"/>
                  <a:pt x="72050" y="44859"/>
                  <a:pt x="117029" y="44859"/>
                </a:cubicBezTo>
                <a:cubicBezTo>
                  <a:pt x="142285" y="44859"/>
                  <a:pt x="170836" y="52300"/>
                  <a:pt x="196938" y="67443"/>
                </a:cubicBezTo>
                <a:lnTo>
                  <a:pt x="196938" y="16334"/>
                </a:lnTo>
                <a:cubicBezTo>
                  <a:pt x="173609" y="5804"/>
                  <a:pt x="145045" y="0"/>
                  <a:pt x="117439" y="0"/>
                </a:cubicBezTo>
                <a:cubicBezTo>
                  <a:pt x="37480" y="0"/>
                  <a:pt x="0" y="39873"/>
                  <a:pt x="0" y="86815"/>
                </a:cubicBezTo>
                <a:cubicBezTo>
                  <a:pt x="0" y="194813"/>
                  <a:pt x="173249" y="153688"/>
                  <a:pt x="173249" y="216405"/>
                </a:cubicBezTo>
                <a:cubicBezTo>
                  <a:pt x="173249" y="237997"/>
                  <a:pt x="154098" y="254207"/>
                  <a:pt x="108697" y="254207"/>
                </a:cubicBezTo>
                <a:cubicBezTo>
                  <a:pt x="72883" y="254207"/>
                  <a:pt x="35814" y="240912"/>
                  <a:pt x="12497" y="222222"/>
                </a:cubicBezTo>
                <a:lnTo>
                  <a:pt x="12497" y="222346"/>
                </a:lnTo>
                <a:lnTo>
                  <a:pt x="12497" y="276729"/>
                </a:lnTo>
                <a:cubicBezTo>
                  <a:pt x="37841" y="290372"/>
                  <a:pt x="73281" y="299053"/>
                  <a:pt x="108759" y="299053"/>
                </a:cubicBezTo>
                <a:cubicBezTo>
                  <a:pt x="188718" y="299053"/>
                  <a:pt x="226621" y="259168"/>
                  <a:pt x="226621" y="212660"/>
                </a:cubicBezTo>
                <a:cubicBezTo>
                  <a:pt x="226559" y="105914"/>
                  <a:pt x="53733" y="146197"/>
                  <a:pt x="53733" y="84310"/>
                </a:cubicBezTo>
                <a:close/>
              </a:path>
            </a:pathLst>
          </a:custGeom>
          <a:solidFill>
            <a:schemeClr val="tx1"/>
          </a:solidFill>
          <a:ln w="1238" cap="flat">
            <a:noFill/>
            <a:prstDash val="solid"/>
            <a:miter/>
          </a:ln>
        </p:spPr>
        <p:txBody>
          <a:bodyPr rtlCol="0" anchor="ctr"/>
          <a:lstStyle/>
          <a:p>
            <a:endParaRPr lang="en-US"/>
          </a:p>
        </p:txBody>
      </p:sp>
    </p:spTree>
    <p:extLst>
      <p:ext uri="{BB962C8B-B14F-4D97-AF65-F5344CB8AC3E}">
        <p14:creationId xmlns:p14="http://schemas.microsoft.com/office/powerpoint/2010/main" val="6435108"/>
      </p:ext>
    </p:extLst>
  </p:cSld>
  <p:clrMapOvr>
    <a:masterClrMapping/>
  </p:clrMapOvr>
</p:sldLayout>
</file>

<file path=ppt/slideLayouts/slideLayout25.xml><?xml version="1.0" encoding="utf-8"?>
<p:sldLayout xmlns:a="http://schemas.openxmlformats.org/drawingml/2006/main" xmlns:r="http://schemas.openxmlformats.org/officeDocument/2006/relationships" xmlns:p="http://schemas.openxmlformats.org/presentationml/2006/main" preserve="1" userDrawn="1">
  <p:cSld name="Long Agenda - Purple">
    <p:spTree>
      <p:nvGrpSpPr>
        <p:cNvPr id="1" name=""/>
        <p:cNvGrpSpPr/>
        <p:nvPr/>
      </p:nvGrpSpPr>
      <p:grpSpPr>
        <a:xfrm>
          <a:off x="0" y="0"/>
          <a:ext cx="0" cy="0"/>
          <a:chOff x="0" y="0"/>
          <a:chExt cx="0" cy="0"/>
        </a:xfrm>
      </p:grpSpPr>
      <p:pic>
        <p:nvPicPr>
          <p:cNvPr id="10" name="Picture 9">
            <a:extLst>
              <a:ext uri="{FF2B5EF4-FFF2-40B4-BE49-F238E27FC236}">
                <a16:creationId xmlns:a16="http://schemas.microsoft.com/office/drawing/2014/main" id="{D10D17EE-DC4A-E544-7D70-CBE4D928CFB5}"/>
              </a:ext>
            </a:extLst>
          </p:cNvPr>
          <p:cNvPicPr>
            <a:picLocks noChangeAspect="1"/>
          </p:cNvPicPr>
          <p:nvPr userDrawn="1"/>
        </p:nvPicPr>
        <p:blipFill>
          <a:blip r:embed="rId2">
            <a:extLst>
              <a:ext uri="{28A0092B-C50C-407E-A947-70E740481C1C}">
                <a14:useLocalDpi xmlns:a14="http://schemas.microsoft.com/office/drawing/2010/main"/>
              </a:ext>
            </a:extLst>
          </a:blip>
          <a:srcRect/>
          <a:stretch/>
        </p:blipFill>
        <p:spPr>
          <a:xfrm>
            <a:off x="456963" y="457120"/>
            <a:ext cx="4225598" cy="5081838"/>
          </a:xfrm>
          <a:custGeom>
            <a:avLst/>
            <a:gdLst>
              <a:gd name="connsiteX0" fmla="*/ 1852430 w 4225598"/>
              <a:gd name="connsiteY0" fmla="*/ 3423927 h 5081838"/>
              <a:gd name="connsiteX1" fmla="*/ 2380510 w 4225598"/>
              <a:gd name="connsiteY1" fmla="*/ 3423927 h 5081838"/>
              <a:gd name="connsiteX2" fmla="*/ 2520932 w 4225598"/>
              <a:gd name="connsiteY2" fmla="*/ 3564517 h 5081838"/>
              <a:gd name="connsiteX3" fmla="*/ 2520932 w 4225598"/>
              <a:gd name="connsiteY3" fmla="*/ 4093233 h 5081838"/>
              <a:gd name="connsiteX4" fmla="*/ 2380510 w 4225598"/>
              <a:gd name="connsiteY4" fmla="*/ 4233823 h 5081838"/>
              <a:gd name="connsiteX5" fmla="*/ 1852430 w 4225598"/>
              <a:gd name="connsiteY5" fmla="*/ 4233823 h 5081838"/>
              <a:gd name="connsiteX6" fmla="*/ 1712008 w 4225598"/>
              <a:gd name="connsiteY6" fmla="*/ 4093233 h 5081838"/>
              <a:gd name="connsiteX7" fmla="*/ 1712008 w 4225598"/>
              <a:gd name="connsiteY7" fmla="*/ 3564517 h 5081838"/>
              <a:gd name="connsiteX8" fmla="*/ 1852430 w 4225598"/>
              <a:gd name="connsiteY8" fmla="*/ 3423927 h 5081838"/>
              <a:gd name="connsiteX9" fmla="*/ 162565 w 4225598"/>
              <a:gd name="connsiteY9" fmla="*/ 3422057 h 5081838"/>
              <a:gd name="connsiteX10" fmla="*/ 1500341 w 4225598"/>
              <a:gd name="connsiteY10" fmla="*/ 3422057 h 5081838"/>
              <a:gd name="connsiteX11" fmla="*/ 1662907 w 4225598"/>
              <a:gd name="connsiteY11" fmla="*/ 3584818 h 5081838"/>
              <a:gd name="connsiteX12" fmla="*/ 1662907 w 4225598"/>
              <a:gd name="connsiteY12" fmla="*/ 4924202 h 5081838"/>
              <a:gd name="connsiteX13" fmla="*/ 1563618 w 4225598"/>
              <a:gd name="connsiteY13" fmla="*/ 5074173 h 5081838"/>
              <a:gd name="connsiteX14" fmla="*/ 1525695 w 4225598"/>
              <a:gd name="connsiteY14" fmla="*/ 5081838 h 5081838"/>
              <a:gd name="connsiteX15" fmla="*/ 137211 w 4225598"/>
              <a:gd name="connsiteY15" fmla="*/ 5081838 h 5081838"/>
              <a:gd name="connsiteX16" fmla="*/ 99288 w 4225598"/>
              <a:gd name="connsiteY16" fmla="*/ 5074173 h 5081838"/>
              <a:gd name="connsiteX17" fmla="*/ 0 w 4225598"/>
              <a:gd name="connsiteY17" fmla="*/ 4924202 h 5081838"/>
              <a:gd name="connsiteX18" fmla="*/ 0 w 4225598"/>
              <a:gd name="connsiteY18" fmla="*/ 3584818 h 5081838"/>
              <a:gd name="connsiteX19" fmla="*/ 162565 w 4225598"/>
              <a:gd name="connsiteY19" fmla="*/ 3422057 h 5081838"/>
              <a:gd name="connsiteX20" fmla="*/ 1015717 w 4225598"/>
              <a:gd name="connsiteY20" fmla="*/ 0 h 5081838"/>
              <a:gd name="connsiteX21" fmla="*/ 4060565 w 4225598"/>
              <a:gd name="connsiteY21" fmla="*/ 0 h 5081838"/>
              <a:gd name="connsiteX22" fmla="*/ 4225598 w 4225598"/>
              <a:gd name="connsiteY22" fmla="*/ 165232 h 5081838"/>
              <a:gd name="connsiteX23" fmla="*/ 4225598 w 4225598"/>
              <a:gd name="connsiteY23" fmla="*/ 3213742 h 5081838"/>
              <a:gd name="connsiteX24" fmla="*/ 4060565 w 4225598"/>
              <a:gd name="connsiteY24" fmla="*/ 3378974 h 5081838"/>
              <a:gd name="connsiteX25" fmla="*/ 1015717 w 4225598"/>
              <a:gd name="connsiteY25" fmla="*/ 3378974 h 5081838"/>
              <a:gd name="connsiteX26" fmla="*/ 850684 w 4225598"/>
              <a:gd name="connsiteY26" fmla="*/ 3213742 h 5081838"/>
              <a:gd name="connsiteX27" fmla="*/ 850684 w 4225598"/>
              <a:gd name="connsiteY27" fmla="*/ 165232 h 5081838"/>
              <a:gd name="connsiteX28" fmla="*/ 1015717 w 4225598"/>
              <a:gd name="connsiteY28" fmla="*/ 0 h 50818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4225598" h="5081838">
                <a:moveTo>
                  <a:pt x="1852430" y="3423927"/>
                </a:moveTo>
                <a:lnTo>
                  <a:pt x="2380510" y="3423927"/>
                </a:lnTo>
                <a:cubicBezTo>
                  <a:pt x="2458063" y="3423927"/>
                  <a:pt x="2520932" y="3486871"/>
                  <a:pt x="2520932" y="3564517"/>
                </a:cubicBezTo>
                <a:lnTo>
                  <a:pt x="2520932" y="4093233"/>
                </a:lnTo>
                <a:cubicBezTo>
                  <a:pt x="2520932" y="4170879"/>
                  <a:pt x="2458063" y="4233823"/>
                  <a:pt x="2380510" y="4233823"/>
                </a:cubicBezTo>
                <a:lnTo>
                  <a:pt x="1852430" y="4233823"/>
                </a:lnTo>
                <a:cubicBezTo>
                  <a:pt x="1774877" y="4233823"/>
                  <a:pt x="1712008" y="4170879"/>
                  <a:pt x="1712008" y="4093233"/>
                </a:cubicBezTo>
                <a:lnTo>
                  <a:pt x="1712008" y="3564517"/>
                </a:lnTo>
                <a:cubicBezTo>
                  <a:pt x="1712008" y="3486871"/>
                  <a:pt x="1774877" y="3423927"/>
                  <a:pt x="1852430" y="3423927"/>
                </a:cubicBezTo>
                <a:close/>
                <a:moveTo>
                  <a:pt x="162565" y="3422057"/>
                </a:moveTo>
                <a:lnTo>
                  <a:pt x="1500341" y="3422057"/>
                </a:lnTo>
                <a:cubicBezTo>
                  <a:pt x="1590123" y="3422057"/>
                  <a:pt x="1662907" y="3494928"/>
                  <a:pt x="1662907" y="3584818"/>
                </a:cubicBezTo>
                <a:lnTo>
                  <a:pt x="1662907" y="4924202"/>
                </a:lnTo>
                <a:cubicBezTo>
                  <a:pt x="1662907" y="4991620"/>
                  <a:pt x="1621966" y="5049464"/>
                  <a:pt x="1563618" y="5074173"/>
                </a:cubicBezTo>
                <a:lnTo>
                  <a:pt x="1525695" y="5081838"/>
                </a:lnTo>
                <a:lnTo>
                  <a:pt x="137211" y="5081838"/>
                </a:lnTo>
                <a:lnTo>
                  <a:pt x="99288" y="5074173"/>
                </a:lnTo>
                <a:cubicBezTo>
                  <a:pt x="40941" y="5049464"/>
                  <a:pt x="0" y="4991620"/>
                  <a:pt x="0" y="4924202"/>
                </a:cubicBezTo>
                <a:lnTo>
                  <a:pt x="0" y="3584818"/>
                </a:lnTo>
                <a:cubicBezTo>
                  <a:pt x="0" y="3494928"/>
                  <a:pt x="72784" y="3422057"/>
                  <a:pt x="162565" y="3422057"/>
                </a:cubicBezTo>
                <a:close/>
                <a:moveTo>
                  <a:pt x="1015717" y="0"/>
                </a:moveTo>
                <a:lnTo>
                  <a:pt x="4060565" y="0"/>
                </a:lnTo>
                <a:cubicBezTo>
                  <a:pt x="4151710" y="0"/>
                  <a:pt x="4225598" y="73977"/>
                  <a:pt x="4225598" y="165232"/>
                </a:cubicBezTo>
                <a:lnTo>
                  <a:pt x="4225598" y="3213742"/>
                </a:lnTo>
                <a:cubicBezTo>
                  <a:pt x="4225598" y="3304997"/>
                  <a:pt x="4151710" y="3378974"/>
                  <a:pt x="4060565" y="3378974"/>
                </a:cubicBezTo>
                <a:lnTo>
                  <a:pt x="1015717" y="3378974"/>
                </a:lnTo>
                <a:cubicBezTo>
                  <a:pt x="924571" y="3378974"/>
                  <a:pt x="850684" y="3304997"/>
                  <a:pt x="850684" y="3213742"/>
                </a:cubicBezTo>
                <a:lnTo>
                  <a:pt x="850684" y="165232"/>
                </a:lnTo>
                <a:cubicBezTo>
                  <a:pt x="850684" y="73977"/>
                  <a:pt x="924571" y="0"/>
                  <a:pt x="1015717" y="0"/>
                </a:cubicBezTo>
                <a:close/>
              </a:path>
            </a:pathLst>
          </a:custGeom>
        </p:spPr>
      </p:pic>
      <p:sp>
        <p:nvSpPr>
          <p:cNvPr id="30" name="Text Placeholder 29">
            <a:extLst>
              <a:ext uri="{FF2B5EF4-FFF2-40B4-BE49-F238E27FC236}">
                <a16:creationId xmlns:a16="http://schemas.microsoft.com/office/drawing/2014/main" id="{50966FFF-650B-27AA-6D58-E4FB770869CB}"/>
              </a:ext>
            </a:extLst>
          </p:cNvPr>
          <p:cNvSpPr>
            <a:spLocks noGrp="1"/>
          </p:cNvSpPr>
          <p:nvPr userDrawn="1">
            <p:ph type="body" sz="quarter" idx="10" hasCustomPrompt="1"/>
          </p:nvPr>
        </p:nvSpPr>
        <p:spPr>
          <a:xfrm>
            <a:off x="5326230" y="2229307"/>
            <a:ext cx="945829" cy="598502"/>
          </a:xfrm>
        </p:spPr>
        <p:txBody>
          <a:bodyPr tIns="91440" anchor="ctr">
            <a:noAutofit/>
          </a:bodyPr>
          <a:lstStyle>
            <a:lvl1pPr marL="0" indent="0">
              <a:lnSpc>
                <a:spcPct val="90000"/>
              </a:lnSpc>
              <a:spcBef>
                <a:spcPts val="0"/>
              </a:spcBef>
              <a:buNone/>
              <a:defRPr kumimoji="0" lang="en-US" sz="4800" b="0" i="0" u="none" strike="noStrike" kern="1200" cap="none" normalizeH="0" baseline="0" dirty="0" smtClean="0">
                <a:ln>
                  <a:noFill/>
                </a:ln>
                <a:solidFill>
                  <a:srgbClr val="3C003E"/>
                </a:solidFill>
                <a:effectLst/>
                <a:uLnTx/>
                <a:uFillTx/>
                <a:latin typeface="Outfit ExtraLight" pitchFamily="2" charset="0"/>
                <a:ea typeface="+mn-ea"/>
                <a:cs typeface="+mn-cs"/>
              </a:defRPr>
            </a:lvl1pPr>
            <a:lvl2pPr marL="457200" indent="0">
              <a:buNone/>
              <a:defRPr/>
            </a:lvl2pPr>
            <a:lvl3pPr marL="914400" indent="0">
              <a:buNone/>
              <a:defRPr/>
            </a:lvl3pPr>
            <a:lvl4pPr marL="1371600" indent="0">
              <a:buNone/>
              <a:defRPr/>
            </a:lvl4pPr>
            <a:lvl5pPr marL="1828800" indent="0">
              <a:buNone/>
              <a:defRPr/>
            </a:lvl5pPr>
          </a:lstStyle>
          <a:p>
            <a:pPr lvl="0"/>
            <a:r>
              <a:rPr lang="en-US"/>
              <a:t>##</a:t>
            </a:r>
          </a:p>
        </p:txBody>
      </p:sp>
      <p:sp>
        <p:nvSpPr>
          <p:cNvPr id="33" name="Text Placeholder 32">
            <a:extLst>
              <a:ext uri="{FF2B5EF4-FFF2-40B4-BE49-F238E27FC236}">
                <a16:creationId xmlns:a16="http://schemas.microsoft.com/office/drawing/2014/main" id="{8D61FF63-A5B6-442E-7DEB-FBCAC8D99669}"/>
              </a:ext>
            </a:extLst>
          </p:cNvPr>
          <p:cNvSpPr>
            <a:spLocks noGrp="1"/>
          </p:cNvSpPr>
          <p:nvPr>
            <p:ph type="body" sz="quarter" idx="11" hasCustomPrompt="1"/>
          </p:nvPr>
        </p:nvSpPr>
        <p:spPr>
          <a:xfrm>
            <a:off x="5326230" y="2943825"/>
            <a:ext cx="945547" cy="598503"/>
          </a:xfrm>
        </p:spPr>
        <p:txBody>
          <a:bodyPr tIns="91440" anchor="ctr">
            <a:noAutofit/>
          </a:bodyPr>
          <a:lstStyle>
            <a:lvl1pPr marL="0" indent="0">
              <a:lnSpc>
                <a:spcPct val="90000"/>
              </a:lnSpc>
              <a:spcBef>
                <a:spcPts val="0"/>
              </a:spcBef>
              <a:buNone/>
              <a:defRPr kumimoji="0" lang="en-US" sz="4800" b="0" i="0" u="none" strike="noStrike" kern="1200" cap="none" normalizeH="0" baseline="0" dirty="0" smtClean="0">
                <a:ln>
                  <a:noFill/>
                </a:ln>
                <a:solidFill>
                  <a:srgbClr val="3C003E"/>
                </a:solidFill>
                <a:effectLst/>
                <a:uLnTx/>
                <a:uFillTx/>
                <a:latin typeface="Outfit ExtraLight" pitchFamily="2" charset="0"/>
                <a:ea typeface="+mn-ea"/>
                <a:cs typeface="+mn-cs"/>
              </a:defRPr>
            </a:lvl1pPr>
            <a:lvl2pPr marL="457200" indent="0">
              <a:buNone/>
              <a:defRPr/>
            </a:lvl2pPr>
            <a:lvl3pPr marL="914400" indent="0">
              <a:buNone/>
              <a:defRPr/>
            </a:lvl3pPr>
            <a:lvl4pPr marL="1371600" indent="0">
              <a:buNone/>
              <a:defRPr/>
            </a:lvl4pPr>
            <a:lvl5pPr marL="1828800" indent="0">
              <a:buNone/>
              <a:defRPr/>
            </a:lvl5pPr>
          </a:lstStyle>
          <a:p>
            <a:pPr marL="0" lvl="0" indent="0" algn="l" defTabSz="914400" rtl="0" eaLnBrk="1" latinLnBrk="0" hangingPunct="1">
              <a:lnSpc>
                <a:spcPct val="90000"/>
              </a:lnSpc>
              <a:spcBef>
                <a:spcPts val="1000"/>
              </a:spcBef>
              <a:buFont typeface="Inter" panose="020B0502030000000004" pitchFamily="34" charset="0"/>
              <a:buNone/>
            </a:pPr>
            <a:r>
              <a:rPr lang="en-US"/>
              <a:t>##</a:t>
            </a:r>
          </a:p>
        </p:txBody>
      </p:sp>
      <p:sp>
        <p:nvSpPr>
          <p:cNvPr id="35" name="Text Placeholder 34">
            <a:extLst>
              <a:ext uri="{FF2B5EF4-FFF2-40B4-BE49-F238E27FC236}">
                <a16:creationId xmlns:a16="http://schemas.microsoft.com/office/drawing/2014/main" id="{C632F6A7-50D5-73F9-F7E2-5A93CDAE8686}"/>
              </a:ext>
            </a:extLst>
          </p:cNvPr>
          <p:cNvSpPr>
            <a:spLocks noGrp="1"/>
          </p:cNvSpPr>
          <p:nvPr>
            <p:ph type="body" sz="quarter" idx="12" hasCustomPrompt="1"/>
          </p:nvPr>
        </p:nvSpPr>
        <p:spPr>
          <a:xfrm>
            <a:off x="5326230" y="3658344"/>
            <a:ext cx="945829" cy="598503"/>
          </a:xfrm>
        </p:spPr>
        <p:txBody>
          <a:bodyPr tIns="91440" anchor="ctr">
            <a:noAutofit/>
          </a:bodyPr>
          <a:lstStyle>
            <a:lvl1pPr marL="0" indent="0">
              <a:lnSpc>
                <a:spcPct val="90000"/>
              </a:lnSpc>
              <a:spcBef>
                <a:spcPts val="0"/>
              </a:spcBef>
              <a:buNone/>
              <a:defRPr kumimoji="0" lang="en-US" sz="4800" b="0" i="0" u="none" strike="noStrike" kern="1200" cap="none" normalizeH="0" baseline="0" dirty="0" smtClean="0">
                <a:ln>
                  <a:noFill/>
                </a:ln>
                <a:solidFill>
                  <a:srgbClr val="3C003E"/>
                </a:solidFill>
                <a:effectLst/>
                <a:uLnTx/>
                <a:uFillTx/>
                <a:latin typeface="Outfit ExtraLight" pitchFamily="2" charset="0"/>
                <a:ea typeface="+mn-ea"/>
                <a:cs typeface="+mn-cs"/>
              </a:defRPr>
            </a:lvl1pPr>
            <a:lvl2pPr marL="457200" indent="0">
              <a:buNone/>
              <a:defRPr/>
            </a:lvl2pPr>
            <a:lvl3pPr marL="914400" indent="0">
              <a:buNone/>
              <a:defRPr/>
            </a:lvl3pPr>
            <a:lvl4pPr marL="1371600" indent="0">
              <a:buNone/>
              <a:defRPr/>
            </a:lvl4pPr>
            <a:lvl5pPr marL="1828800" indent="0">
              <a:buNone/>
              <a:defRPr/>
            </a:lvl5pPr>
          </a:lstStyle>
          <a:p>
            <a:pPr marL="0" lvl="0" indent="0" algn="l" defTabSz="914400" rtl="0" eaLnBrk="1" latinLnBrk="0" hangingPunct="1">
              <a:lnSpc>
                <a:spcPct val="90000"/>
              </a:lnSpc>
              <a:spcBef>
                <a:spcPts val="1000"/>
              </a:spcBef>
              <a:buFont typeface="Inter" panose="020B0502030000000004" pitchFamily="34" charset="0"/>
              <a:buNone/>
            </a:pPr>
            <a:r>
              <a:rPr lang="en-US"/>
              <a:t>##</a:t>
            </a:r>
          </a:p>
        </p:txBody>
      </p:sp>
      <p:sp>
        <p:nvSpPr>
          <p:cNvPr id="37" name="Text Placeholder 36">
            <a:extLst>
              <a:ext uri="{FF2B5EF4-FFF2-40B4-BE49-F238E27FC236}">
                <a16:creationId xmlns:a16="http://schemas.microsoft.com/office/drawing/2014/main" id="{BCBB765E-78E8-5B28-F2A7-A3D42EBFA413}"/>
              </a:ext>
            </a:extLst>
          </p:cNvPr>
          <p:cNvSpPr>
            <a:spLocks noGrp="1"/>
          </p:cNvSpPr>
          <p:nvPr>
            <p:ph type="body" sz="quarter" idx="13" hasCustomPrompt="1"/>
          </p:nvPr>
        </p:nvSpPr>
        <p:spPr>
          <a:xfrm>
            <a:off x="5326230" y="4372863"/>
            <a:ext cx="945829" cy="598503"/>
          </a:xfrm>
        </p:spPr>
        <p:txBody>
          <a:bodyPr tIns="91440" anchor="ctr">
            <a:noAutofit/>
          </a:bodyPr>
          <a:lstStyle>
            <a:lvl1pPr marL="0" indent="0">
              <a:lnSpc>
                <a:spcPct val="90000"/>
              </a:lnSpc>
              <a:spcBef>
                <a:spcPts val="0"/>
              </a:spcBef>
              <a:buNone/>
              <a:defRPr kumimoji="0" lang="en-US" sz="4800" b="0" i="0" u="none" strike="noStrike" kern="1200" cap="none" normalizeH="0" baseline="0" dirty="0" smtClean="0">
                <a:ln>
                  <a:noFill/>
                </a:ln>
                <a:solidFill>
                  <a:srgbClr val="3C003E"/>
                </a:solidFill>
                <a:effectLst/>
                <a:uLnTx/>
                <a:uFillTx/>
                <a:latin typeface="Outfit ExtraLight" pitchFamily="2" charset="0"/>
                <a:ea typeface="+mn-ea"/>
                <a:cs typeface="+mn-cs"/>
              </a:defRPr>
            </a:lvl1pPr>
            <a:lvl2pPr marL="457200" indent="0">
              <a:buNone/>
              <a:defRPr/>
            </a:lvl2pPr>
            <a:lvl3pPr marL="914400" indent="0">
              <a:buNone/>
              <a:defRPr/>
            </a:lvl3pPr>
            <a:lvl4pPr marL="1371600" indent="0">
              <a:buNone/>
              <a:defRPr/>
            </a:lvl4pPr>
            <a:lvl5pPr marL="1828800" indent="0">
              <a:buNone/>
              <a:defRPr/>
            </a:lvl5pPr>
          </a:lstStyle>
          <a:p>
            <a:pPr marL="0" lvl="0" indent="0" algn="l" defTabSz="914400" rtl="0" eaLnBrk="1" latinLnBrk="0" hangingPunct="1">
              <a:lnSpc>
                <a:spcPct val="90000"/>
              </a:lnSpc>
              <a:spcBef>
                <a:spcPts val="1000"/>
              </a:spcBef>
              <a:buFont typeface="Inter" panose="020B0502030000000004" pitchFamily="34" charset="0"/>
              <a:buNone/>
            </a:pPr>
            <a:r>
              <a:rPr lang="en-US"/>
              <a:t>##</a:t>
            </a:r>
          </a:p>
        </p:txBody>
      </p:sp>
      <p:sp>
        <p:nvSpPr>
          <p:cNvPr id="40" name="Text Placeholder 39">
            <a:extLst>
              <a:ext uri="{FF2B5EF4-FFF2-40B4-BE49-F238E27FC236}">
                <a16:creationId xmlns:a16="http://schemas.microsoft.com/office/drawing/2014/main" id="{052CAAFE-D955-995D-11F2-B21C27041406}"/>
              </a:ext>
            </a:extLst>
          </p:cNvPr>
          <p:cNvSpPr>
            <a:spLocks noGrp="1"/>
          </p:cNvSpPr>
          <p:nvPr>
            <p:ph type="body" sz="quarter" idx="14" hasCustomPrompt="1"/>
          </p:nvPr>
        </p:nvSpPr>
        <p:spPr>
          <a:xfrm>
            <a:off x="6372681" y="2293568"/>
            <a:ext cx="5362095" cy="218308"/>
          </a:xfrm>
        </p:spPr>
        <p:txBody>
          <a:bodyPr>
            <a:noAutofit/>
          </a:bodyPr>
          <a:lstStyle>
            <a:lvl1pPr marL="0" indent="0">
              <a:lnSpc>
                <a:spcPct val="100000"/>
              </a:lnSpc>
              <a:spcBef>
                <a:spcPts val="0"/>
              </a:spcBef>
              <a:buNone/>
              <a:defRPr kumimoji="0" lang="en-US" sz="1400" b="1" u="none" strike="noStrike" kern="1200" cap="none" spc="0" normalizeH="0" baseline="0" smtClean="0">
                <a:ln>
                  <a:noFill/>
                </a:ln>
                <a:solidFill>
                  <a:srgbClr val="3C003E"/>
                </a:solidFill>
                <a:effectLst/>
                <a:uLnTx/>
                <a:uFillTx/>
                <a:latin typeface="Outfit" pitchFamily="2" charset="0"/>
                <a:ea typeface="+mn-ea"/>
                <a:cs typeface="+mn-cs"/>
              </a:defRPr>
            </a:lvl1pPr>
            <a:lvl2pPr marL="457200" indent="0">
              <a:buNone/>
              <a:defRPr/>
            </a:lvl2pPr>
            <a:lvl3pPr marL="914400" indent="0">
              <a:buNone/>
              <a:defRPr/>
            </a:lvl3pPr>
            <a:lvl4pPr marL="1371600" indent="0">
              <a:buNone/>
              <a:defRPr/>
            </a:lvl4pPr>
            <a:lvl5pPr marL="1828800" indent="0">
              <a:buNone/>
              <a:defRPr/>
            </a:lvl5pPr>
          </a:lstStyle>
          <a:p>
            <a:pPr lvl="0"/>
            <a:r>
              <a:rPr lang="en-US"/>
              <a:t>Agenda item goes on one line</a:t>
            </a:r>
          </a:p>
        </p:txBody>
      </p:sp>
      <p:sp>
        <p:nvSpPr>
          <p:cNvPr id="42" name="Text Placeholder 41">
            <a:extLst>
              <a:ext uri="{FF2B5EF4-FFF2-40B4-BE49-F238E27FC236}">
                <a16:creationId xmlns:a16="http://schemas.microsoft.com/office/drawing/2014/main" id="{B3D9856E-952B-410F-62C0-D55C159AD80D}"/>
              </a:ext>
            </a:extLst>
          </p:cNvPr>
          <p:cNvSpPr>
            <a:spLocks noGrp="1"/>
          </p:cNvSpPr>
          <p:nvPr>
            <p:ph type="body" sz="quarter" idx="15" hasCustomPrompt="1"/>
          </p:nvPr>
        </p:nvSpPr>
        <p:spPr>
          <a:xfrm>
            <a:off x="6372681" y="2525642"/>
            <a:ext cx="5362095" cy="273040"/>
          </a:xfrm>
        </p:spPr>
        <p:txBody>
          <a:bodyPr>
            <a:noAutofit/>
          </a:bodyPr>
          <a:lstStyle>
            <a:lvl1pPr marL="0" indent="0">
              <a:lnSpc>
                <a:spcPct val="100000"/>
              </a:lnSpc>
              <a:spcBef>
                <a:spcPts val="0"/>
              </a:spcBef>
              <a:buNone/>
              <a:defRPr kumimoji="0" lang="en-US" sz="800" b="0" i="0" u="none" strike="noStrike" kern="1200" cap="none" spc="0" normalizeH="0" baseline="0" dirty="0">
                <a:ln>
                  <a:noFill/>
                </a:ln>
                <a:solidFill>
                  <a:srgbClr val="3C003E"/>
                </a:solidFill>
                <a:effectLst/>
                <a:uLnTx/>
                <a:uFillTx/>
                <a:latin typeface="Outfit Light" pitchFamily="2" charset="0"/>
                <a:ea typeface="+mn-ea"/>
                <a:cs typeface="+mn-cs"/>
              </a:defRPr>
            </a:lvl1pPr>
            <a:lvl2pPr marL="457200" indent="0">
              <a:buNone/>
              <a:defRPr/>
            </a:lvl2pPr>
            <a:lvl3pPr marL="914400" indent="0">
              <a:buNone/>
              <a:defRPr/>
            </a:lvl3pPr>
            <a:lvl4pPr marL="1371600" indent="0">
              <a:buNone/>
              <a:defRPr/>
            </a:lvl4pPr>
            <a:lvl5pPr marL="1828800" indent="0">
              <a:buNone/>
              <a:defRPr/>
            </a:lvl5pPr>
          </a:lstStyle>
          <a:p>
            <a:pPr lvl="0"/>
            <a:r>
              <a:rPr lang="en-US"/>
              <a:t>Second line has details</a:t>
            </a:r>
          </a:p>
        </p:txBody>
      </p:sp>
      <p:sp>
        <p:nvSpPr>
          <p:cNvPr id="44" name="Text Placeholder 43">
            <a:extLst>
              <a:ext uri="{FF2B5EF4-FFF2-40B4-BE49-F238E27FC236}">
                <a16:creationId xmlns:a16="http://schemas.microsoft.com/office/drawing/2014/main" id="{AE1B6BD5-BA10-B722-60E0-0399F97095E8}"/>
              </a:ext>
            </a:extLst>
          </p:cNvPr>
          <p:cNvSpPr>
            <a:spLocks noGrp="1"/>
          </p:cNvSpPr>
          <p:nvPr>
            <p:ph type="body" sz="quarter" idx="16" hasCustomPrompt="1"/>
          </p:nvPr>
        </p:nvSpPr>
        <p:spPr>
          <a:xfrm>
            <a:off x="6372682" y="3238313"/>
            <a:ext cx="5362094" cy="273040"/>
          </a:xfrm>
        </p:spPr>
        <p:txBody>
          <a:bodyPr>
            <a:noAutofit/>
          </a:bodyPr>
          <a:lstStyle>
            <a:lvl1pPr marL="0" indent="0">
              <a:lnSpc>
                <a:spcPct val="100000"/>
              </a:lnSpc>
              <a:spcBef>
                <a:spcPts val="0"/>
              </a:spcBef>
              <a:buNone/>
              <a:defRPr kumimoji="0" lang="en-US" sz="800" b="0" i="0" u="none" strike="noStrike" kern="1200" cap="none" spc="0" normalizeH="0" baseline="0" dirty="0">
                <a:ln>
                  <a:noFill/>
                </a:ln>
                <a:solidFill>
                  <a:srgbClr val="3C003E"/>
                </a:solidFill>
                <a:effectLst/>
                <a:uLnTx/>
                <a:uFillTx/>
                <a:latin typeface="Outfit Light" pitchFamily="2" charset="0"/>
                <a:ea typeface="+mn-ea"/>
                <a:cs typeface="+mn-cs"/>
              </a:defRPr>
            </a:lvl1pPr>
            <a:lvl2pPr marL="457200" indent="0">
              <a:buNone/>
              <a:defRPr/>
            </a:lvl2pPr>
            <a:lvl3pPr marL="914400" indent="0">
              <a:buNone/>
              <a:defRPr/>
            </a:lvl3pPr>
            <a:lvl4pPr marL="1371600" indent="0">
              <a:buNone/>
              <a:defRPr/>
            </a:lvl4pPr>
            <a:lvl5pPr marL="1828800" indent="0">
              <a:buNone/>
              <a:defRPr/>
            </a:lvl5pPr>
          </a:lstStyle>
          <a:p>
            <a:pPr lvl="0"/>
            <a:r>
              <a:rPr lang="en-US"/>
              <a:t>Second line has details</a:t>
            </a:r>
          </a:p>
        </p:txBody>
      </p:sp>
      <p:sp>
        <p:nvSpPr>
          <p:cNvPr id="46" name="Text Placeholder 45">
            <a:extLst>
              <a:ext uri="{FF2B5EF4-FFF2-40B4-BE49-F238E27FC236}">
                <a16:creationId xmlns:a16="http://schemas.microsoft.com/office/drawing/2014/main" id="{A6CB6A8E-9D44-C871-8FDB-85EF671258BA}"/>
              </a:ext>
            </a:extLst>
          </p:cNvPr>
          <p:cNvSpPr>
            <a:spLocks noGrp="1"/>
          </p:cNvSpPr>
          <p:nvPr>
            <p:ph type="body" sz="quarter" idx="17" hasCustomPrompt="1"/>
          </p:nvPr>
        </p:nvSpPr>
        <p:spPr>
          <a:xfrm>
            <a:off x="6372682" y="3001392"/>
            <a:ext cx="5362094" cy="218308"/>
          </a:xfrm>
        </p:spPr>
        <p:txBody>
          <a:bodyPr>
            <a:noAutofit/>
          </a:bodyPr>
          <a:lstStyle>
            <a:lvl1pPr marL="0" indent="0">
              <a:lnSpc>
                <a:spcPct val="100000"/>
              </a:lnSpc>
              <a:spcBef>
                <a:spcPts val="0"/>
              </a:spcBef>
              <a:buNone/>
              <a:defRPr kumimoji="0" lang="en-US" sz="1400" b="1" u="none" strike="noStrike" kern="1200" cap="none" spc="0" normalizeH="0" baseline="0" dirty="0" smtClean="0">
                <a:ln>
                  <a:noFill/>
                </a:ln>
                <a:solidFill>
                  <a:srgbClr val="3C003E"/>
                </a:solidFill>
                <a:effectLst/>
                <a:uLnTx/>
                <a:uFillTx/>
                <a:latin typeface="Outfit" pitchFamily="2" charset="0"/>
                <a:ea typeface="+mn-ea"/>
                <a:cs typeface="+mn-cs"/>
              </a:defRPr>
            </a:lvl1pPr>
            <a:lvl2pPr marL="457200" indent="0">
              <a:buNone/>
              <a:defRPr/>
            </a:lvl2pPr>
            <a:lvl3pPr marL="914400" indent="0">
              <a:buNone/>
              <a:defRPr/>
            </a:lvl3pPr>
            <a:lvl4pPr marL="1371600" indent="0">
              <a:buNone/>
              <a:defRPr/>
            </a:lvl4pPr>
            <a:lvl5pPr marL="1828800" indent="0">
              <a:buNone/>
              <a:defRPr/>
            </a:lvl5pPr>
          </a:lstStyle>
          <a:p>
            <a:pPr lvl="0"/>
            <a:r>
              <a:rPr lang="en-US"/>
              <a:t>Agenda item goes on one line</a:t>
            </a:r>
          </a:p>
        </p:txBody>
      </p:sp>
      <p:sp>
        <p:nvSpPr>
          <p:cNvPr id="48" name="Text Placeholder 47">
            <a:extLst>
              <a:ext uri="{FF2B5EF4-FFF2-40B4-BE49-F238E27FC236}">
                <a16:creationId xmlns:a16="http://schemas.microsoft.com/office/drawing/2014/main" id="{E50A5E2E-0CBD-2E80-42B6-B54F41202E5D}"/>
              </a:ext>
            </a:extLst>
          </p:cNvPr>
          <p:cNvSpPr>
            <a:spLocks noGrp="1"/>
          </p:cNvSpPr>
          <p:nvPr>
            <p:ph type="body" sz="quarter" idx="18" hasCustomPrompt="1"/>
          </p:nvPr>
        </p:nvSpPr>
        <p:spPr>
          <a:xfrm>
            <a:off x="6372681" y="3963927"/>
            <a:ext cx="5362095" cy="273040"/>
          </a:xfrm>
        </p:spPr>
        <p:txBody>
          <a:bodyPr>
            <a:noAutofit/>
          </a:bodyPr>
          <a:lstStyle>
            <a:lvl1pPr marL="0" indent="0">
              <a:lnSpc>
                <a:spcPct val="100000"/>
              </a:lnSpc>
              <a:spcBef>
                <a:spcPts val="0"/>
              </a:spcBef>
              <a:buNone/>
              <a:defRPr kumimoji="0" lang="en-US" sz="800" b="0" i="0" u="none" strike="noStrike" kern="1200" cap="none" spc="0" normalizeH="0" baseline="0" smtClean="0">
                <a:ln>
                  <a:noFill/>
                </a:ln>
                <a:solidFill>
                  <a:srgbClr val="3C003E"/>
                </a:solidFill>
                <a:effectLst/>
                <a:uLnTx/>
                <a:uFillTx/>
                <a:latin typeface="Outfit Light" pitchFamily="2" charset="0"/>
                <a:ea typeface="+mn-ea"/>
                <a:cs typeface="+mn-cs"/>
              </a:defRPr>
            </a:lvl1pPr>
            <a:lvl2pPr marL="457200" indent="0">
              <a:buNone/>
              <a:defRPr/>
            </a:lvl2pPr>
            <a:lvl3pPr marL="914400" indent="0">
              <a:buNone/>
              <a:defRPr/>
            </a:lvl3pPr>
            <a:lvl4pPr marL="1371600" indent="0">
              <a:buNone/>
              <a:defRPr/>
            </a:lvl4pPr>
            <a:lvl5pPr marL="1828800" indent="0">
              <a:buNone/>
              <a:defRPr/>
            </a:lvl5pPr>
          </a:lstStyle>
          <a:p>
            <a:pPr lvl="0"/>
            <a:r>
              <a:rPr lang="en-US"/>
              <a:t>Second line has details</a:t>
            </a:r>
          </a:p>
        </p:txBody>
      </p:sp>
      <p:sp>
        <p:nvSpPr>
          <p:cNvPr id="50" name="Text Placeholder 49">
            <a:extLst>
              <a:ext uri="{FF2B5EF4-FFF2-40B4-BE49-F238E27FC236}">
                <a16:creationId xmlns:a16="http://schemas.microsoft.com/office/drawing/2014/main" id="{7A3BEDFF-7E5D-D347-32BE-C84F1EBFF36C}"/>
              </a:ext>
            </a:extLst>
          </p:cNvPr>
          <p:cNvSpPr>
            <a:spLocks noGrp="1"/>
          </p:cNvSpPr>
          <p:nvPr>
            <p:ph type="body" sz="quarter" idx="19" hasCustomPrompt="1"/>
          </p:nvPr>
        </p:nvSpPr>
        <p:spPr>
          <a:xfrm>
            <a:off x="6372682" y="3751286"/>
            <a:ext cx="5362094" cy="218352"/>
          </a:xfrm>
        </p:spPr>
        <p:txBody>
          <a:bodyPr>
            <a:noAutofit/>
          </a:bodyPr>
          <a:lstStyle>
            <a:lvl1pPr marL="0" indent="0">
              <a:lnSpc>
                <a:spcPct val="100000"/>
              </a:lnSpc>
              <a:spcBef>
                <a:spcPts val="0"/>
              </a:spcBef>
              <a:buNone/>
              <a:defRPr kumimoji="0" lang="en-US" sz="1400" b="1" u="none" strike="noStrike" kern="1200" cap="none" spc="0" normalizeH="0" baseline="0" dirty="0" smtClean="0">
                <a:ln>
                  <a:noFill/>
                </a:ln>
                <a:solidFill>
                  <a:srgbClr val="3C003E"/>
                </a:solidFill>
                <a:effectLst/>
                <a:uLnTx/>
                <a:uFillTx/>
                <a:latin typeface="Outfit" pitchFamily="2" charset="0"/>
                <a:ea typeface="+mn-ea"/>
                <a:cs typeface="+mn-cs"/>
              </a:defRPr>
            </a:lvl1pPr>
            <a:lvl2pPr marL="457200" indent="0">
              <a:buNone/>
              <a:defRPr/>
            </a:lvl2pPr>
            <a:lvl3pPr marL="914400" indent="0">
              <a:buNone/>
              <a:defRPr/>
            </a:lvl3pPr>
            <a:lvl4pPr marL="1371600" indent="0">
              <a:buNone/>
              <a:defRPr/>
            </a:lvl4pPr>
            <a:lvl5pPr marL="1828800" indent="0">
              <a:buNone/>
              <a:defRPr/>
            </a:lvl5pPr>
          </a:lstStyle>
          <a:p>
            <a:pPr lvl="0"/>
            <a:r>
              <a:rPr lang="en-US"/>
              <a:t>Agenda item goes on one line</a:t>
            </a:r>
          </a:p>
        </p:txBody>
      </p:sp>
      <p:sp>
        <p:nvSpPr>
          <p:cNvPr id="52" name="Text Placeholder 51">
            <a:extLst>
              <a:ext uri="{FF2B5EF4-FFF2-40B4-BE49-F238E27FC236}">
                <a16:creationId xmlns:a16="http://schemas.microsoft.com/office/drawing/2014/main" id="{84742EB6-0EA8-5667-3D40-C3CB36E648B8}"/>
              </a:ext>
            </a:extLst>
          </p:cNvPr>
          <p:cNvSpPr>
            <a:spLocks noGrp="1"/>
          </p:cNvSpPr>
          <p:nvPr>
            <p:ph type="body" sz="quarter" idx="20" hasCustomPrompt="1"/>
          </p:nvPr>
        </p:nvSpPr>
        <p:spPr>
          <a:xfrm>
            <a:off x="6372681" y="4672926"/>
            <a:ext cx="5362095" cy="273040"/>
          </a:xfrm>
        </p:spPr>
        <p:txBody>
          <a:bodyPr>
            <a:noAutofit/>
          </a:bodyPr>
          <a:lstStyle>
            <a:lvl1pPr marL="0" indent="0">
              <a:lnSpc>
                <a:spcPct val="100000"/>
              </a:lnSpc>
              <a:spcBef>
                <a:spcPts val="0"/>
              </a:spcBef>
              <a:buNone/>
              <a:defRPr kumimoji="0" lang="en-US" sz="800" b="0" i="0" u="none" strike="noStrike" kern="1200" cap="none" spc="0" normalizeH="0" baseline="0" dirty="0" smtClean="0">
                <a:ln>
                  <a:noFill/>
                </a:ln>
                <a:solidFill>
                  <a:srgbClr val="3C003E"/>
                </a:solidFill>
                <a:effectLst/>
                <a:uLnTx/>
                <a:uFillTx/>
                <a:latin typeface="Outfit Light" pitchFamily="2" charset="0"/>
                <a:ea typeface="+mn-ea"/>
                <a:cs typeface="+mn-cs"/>
              </a:defRPr>
            </a:lvl1pPr>
            <a:lvl2pPr marL="457200" indent="0">
              <a:buNone/>
              <a:defRPr/>
            </a:lvl2pPr>
            <a:lvl3pPr marL="914400" indent="0">
              <a:buNone/>
              <a:defRPr/>
            </a:lvl3pPr>
            <a:lvl4pPr marL="1371600" indent="0">
              <a:buNone/>
              <a:defRPr/>
            </a:lvl4pPr>
            <a:lvl5pPr marL="1828800" indent="0">
              <a:buNone/>
              <a:defRPr/>
            </a:lvl5pPr>
          </a:lstStyle>
          <a:p>
            <a:pPr lvl="0"/>
            <a:r>
              <a:rPr lang="en-US"/>
              <a:t>Second line has details</a:t>
            </a:r>
          </a:p>
        </p:txBody>
      </p:sp>
      <p:sp>
        <p:nvSpPr>
          <p:cNvPr id="54" name="Text Placeholder 53">
            <a:extLst>
              <a:ext uri="{FF2B5EF4-FFF2-40B4-BE49-F238E27FC236}">
                <a16:creationId xmlns:a16="http://schemas.microsoft.com/office/drawing/2014/main" id="{B1605124-E57C-1EE1-239E-4B9A03B3C8AB}"/>
              </a:ext>
            </a:extLst>
          </p:cNvPr>
          <p:cNvSpPr>
            <a:spLocks noGrp="1"/>
          </p:cNvSpPr>
          <p:nvPr>
            <p:ph type="body" sz="quarter" idx="21" hasCustomPrompt="1"/>
          </p:nvPr>
        </p:nvSpPr>
        <p:spPr>
          <a:xfrm>
            <a:off x="6372681" y="4450301"/>
            <a:ext cx="5362095" cy="218352"/>
          </a:xfrm>
        </p:spPr>
        <p:txBody>
          <a:bodyPr>
            <a:noAutofit/>
          </a:bodyPr>
          <a:lstStyle>
            <a:lvl1pPr marL="0" indent="0">
              <a:lnSpc>
                <a:spcPct val="100000"/>
              </a:lnSpc>
              <a:spcBef>
                <a:spcPts val="0"/>
              </a:spcBef>
              <a:buNone/>
              <a:defRPr kumimoji="0" lang="en-US" sz="1400" b="1" u="none" strike="noStrike" kern="1200" cap="none" spc="0" normalizeH="0" baseline="0" dirty="0" smtClean="0">
                <a:ln>
                  <a:noFill/>
                </a:ln>
                <a:solidFill>
                  <a:srgbClr val="3C003E"/>
                </a:solidFill>
                <a:effectLst/>
                <a:uLnTx/>
                <a:uFillTx/>
                <a:latin typeface="Outfit" pitchFamily="2" charset="0"/>
                <a:ea typeface="+mn-ea"/>
                <a:cs typeface="+mn-cs"/>
              </a:defRPr>
            </a:lvl1pPr>
            <a:lvl2pPr marL="457200" indent="0">
              <a:buNone/>
              <a:defRPr/>
            </a:lvl2pPr>
            <a:lvl3pPr marL="914400" indent="0">
              <a:buNone/>
              <a:defRPr/>
            </a:lvl3pPr>
            <a:lvl4pPr marL="1371600" indent="0">
              <a:buNone/>
              <a:defRPr/>
            </a:lvl4pPr>
            <a:lvl5pPr marL="1828800" indent="0">
              <a:buNone/>
              <a:defRPr/>
            </a:lvl5pPr>
          </a:lstStyle>
          <a:p>
            <a:pPr lvl="0"/>
            <a:r>
              <a:rPr lang="en-US"/>
              <a:t>Agenda item goes on one line</a:t>
            </a:r>
          </a:p>
        </p:txBody>
      </p:sp>
      <p:sp>
        <p:nvSpPr>
          <p:cNvPr id="68" name="Text Placeholder 67">
            <a:extLst>
              <a:ext uri="{FF2B5EF4-FFF2-40B4-BE49-F238E27FC236}">
                <a16:creationId xmlns:a16="http://schemas.microsoft.com/office/drawing/2014/main" id="{FA8F672A-AAA9-D065-BF51-43F26A780EC1}"/>
              </a:ext>
            </a:extLst>
          </p:cNvPr>
          <p:cNvSpPr>
            <a:spLocks noGrp="1"/>
          </p:cNvSpPr>
          <p:nvPr>
            <p:ph type="body" sz="quarter" idx="22" hasCustomPrompt="1"/>
          </p:nvPr>
        </p:nvSpPr>
        <p:spPr>
          <a:xfrm>
            <a:off x="5326230" y="5087382"/>
            <a:ext cx="945828" cy="598503"/>
          </a:xfrm>
        </p:spPr>
        <p:txBody>
          <a:bodyPr tIns="91440" anchor="ctr">
            <a:noAutofit/>
          </a:bodyPr>
          <a:lstStyle>
            <a:lvl1pPr marL="0" indent="0">
              <a:lnSpc>
                <a:spcPct val="90000"/>
              </a:lnSpc>
              <a:spcBef>
                <a:spcPts val="0"/>
              </a:spcBef>
              <a:buNone/>
              <a:defRPr kumimoji="0" lang="en-US" sz="4800" b="0" i="0" u="none" strike="noStrike" kern="1200" cap="none" normalizeH="0" baseline="0" dirty="0" smtClean="0">
                <a:ln>
                  <a:noFill/>
                </a:ln>
                <a:solidFill>
                  <a:srgbClr val="3C003E"/>
                </a:solidFill>
                <a:effectLst/>
                <a:uLnTx/>
                <a:uFillTx/>
                <a:latin typeface="Outfit ExtraLight" pitchFamily="2" charset="0"/>
                <a:ea typeface="+mn-ea"/>
                <a:cs typeface="+mn-cs"/>
              </a:defRPr>
            </a:lvl1pPr>
            <a:lvl2pPr marL="457200" indent="0">
              <a:buNone/>
              <a:defRPr/>
            </a:lvl2pPr>
            <a:lvl3pPr marL="914400" indent="0">
              <a:buNone/>
              <a:defRPr/>
            </a:lvl3pPr>
            <a:lvl4pPr marL="1371600" indent="0">
              <a:buNone/>
              <a:defRPr/>
            </a:lvl4pPr>
            <a:lvl5pPr marL="1828800" indent="0">
              <a:buNone/>
              <a:defRPr/>
            </a:lvl5pPr>
          </a:lstStyle>
          <a:p>
            <a:pPr lvl="0"/>
            <a:r>
              <a:rPr lang="en-US"/>
              <a:t>##</a:t>
            </a:r>
          </a:p>
        </p:txBody>
      </p:sp>
      <p:sp>
        <p:nvSpPr>
          <p:cNvPr id="70" name="Text Placeholder 69">
            <a:extLst>
              <a:ext uri="{FF2B5EF4-FFF2-40B4-BE49-F238E27FC236}">
                <a16:creationId xmlns:a16="http://schemas.microsoft.com/office/drawing/2014/main" id="{27D967C3-1613-7DF5-DA23-C1CE27FAC593}"/>
              </a:ext>
            </a:extLst>
          </p:cNvPr>
          <p:cNvSpPr>
            <a:spLocks noGrp="1"/>
          </p:cNvSpPr>
          <p:nvPr>
            <p:ph type="body" sz="quarter" idx="23" hasCustomPrompt="1"/>
          </p:nvPr>
        </p:nvSpPr>
        <p:spPr>
          <a:xfrm>
            <a:off x="6372681" y="5384992"/>
            <a:ext cx="5362095" cy="273040"/>
          </a:xfrm>
        </p:spPr>
        <p:txBody>
          <a:bodyPr>
            <a:noAutofit/>
          </a:bodyPr>
          <a:lstStyle>
            <a:lvl1pPr marL="0" indent="0">
              <a:lnSpc>
                <a:spcPct val="100000"/>
              </a:lnSpc>
              <a:spcBef>
                <a:spcPts val="0"/>
              </a:spcBef>
              <a:buNone/>
              <a:defRPr kumimoji="0" lang="en-US" sz="800" b="0" i="0" u="none" strike="noStrike" kern="1200" cap="none" spc="0" normalizeH="0" baseline="0" dirty="0" smtClean="0">
                <a:ln>
                  <a:noFill/>
                </a:ln>
                <a:solidFill>
                  <a:srgbClr val="3C003E"/>
                </a:solidFill>
                <a:effectLst/>
                <a:uLnTx/>
                <a:uFillTx/>
                <a:latin typeface="Outfit Light" pitchFamily="2" charset="0"/>
                <a:ea typeface="+mn-ea"/>
                <a:cs typeface="+mn-cs"/>
              </a:defRPr>
            </a:lvl1pPr>
          </a:lstStyle>
          <a:p>
            <a:pPr lvl="0"/>
            <a:r>
              <a:rPr lang="en-US"/>
              <a:t>Second line has details</a:t>
            </a:r>
          </a:p>
        </p:txBody>
      </p:sp>
      <p:sp>
        <p:nvSpPr>
          <p:cNvPr id="72" name="Text Placeholder 71">
            <a:extLst>
              <a:ext uri="{FF2B5EF4-FFF2-40B4-BE49-F238E27FC236}">
                <a16:creationId xmlns:a16="http://schemas.microsoft.com/office/drawing/2014/main" id="{7E2088CA-7856-18C6-46EC-D02C4BAA4BAC}"/>
              </a:ext>
            </a:extLst>
          </p:cNvPr>
          <p:cNvSpPr>
            <a:spLocks noGrp="1"/>
          </p:cNvSpPr>
          <p:nvPr>
            <p:ph type="body" sz="quarter" idx="24" hasCustomPrompt="1"/>
          </p:nvPr>
        </p:nvSpPr>
        <p:spPr>
          <a:xfrm>
            <a:off x="6372681" y="5165305"/>
            <a:ext cx="5362095" cy="219655"/>
          </a:xfrm>
        </p:spPr>
        <p:txBody>
          <a:bodyPr>
            <a:noAutofit/>
          </a:bodyPr>
          <a:lstStyle>
            <a:lvl1pPr marL="0" indent="0">
              <a:lnSpc>
                <a:spcPct val="100000"/>
              </a:lnSpc>
              <a:spcBef>
                <a:spcPts val="0"/>
              </a:spcBef>
              <a:buNone/>
              <a:defRPr kumimoji="0" lang="en-US" sz="1400" b="1" u="none" strike="noStrike" kern="1200" cap="none" spc="0" normalizeH="0" baseline="0" dirty="0" smtClean="0">
                <a:ln>
                  <a:noFill/>
                </a:ln>
                <a:solidFill>
                  <a:srgbClr val="3C003E"/>
                </a:solidFill>
                <a:effectLst/>
                <a:uLnTx/>
                <a:uFillTx/>
                <a:latin typeface="Outfit" pitchFamily="2" charset="0"/>
                <a:ea typeface="+mn-ea"/>
                <a:cs typeface="+mn-cs"/>
              </a:defRPr>
            </a:lvl1pPr>
          </a:lstStyle>
          <a:p>
            <a:pPr lvl="0"/>
            <a:r>
              <a:rPr lang="en-US"/>
              <a:t>Agenda item goes on one line</a:t>
            </a:r>
          </a:p>
        </p:txBody>
      </p:sp>
      <p:sp>
        <p:nvSpPr>
          <p:cNvPr id="74" name="Text Placeholder 73">
            <a:extLst>
              <a:ext uri="{FF2B5EF4-FFF2-40B4-BE49-F238E27FC236}">
                <a16:creationId xmlns:a16="http://schemas.microsoft.com/office/drawing/2014/main" id="{3C0B0618-643A-9390-C93F-179E1484D725}"/>
              </a:ext>
            </a:extLst>
          </p:cNvPr>
          <p:cNvSpPr>
            <a:spLocks noGrp="1"/>
          </p:cNvSpPr>
          <p:nvPr>
            <p:ph type="body" sz="quarter" idx="25" hasCustomPrompt="1"/>
          </p:nvPr>
        </p:nvSpPr>
        <p:spPr>
          <a:xfrm>
            <a:off x="5326231" y="5801901"/>
            <a:ext cx="945634" cy="598503"/>
          </a:xfrm>
        </p:spPr>
        <p:txBody>
          <a:bodyPr tIns="91440" anchor="ctr">
            <a:noAutofit/>
          </a:bodyPr>
          <a:lstStyle>
            <a:lvl1pPr marL="0" indent="0">
              <a:lnSpc>
                <a:spcPct val="90000"/>
              </a:lnSpc>
              <a:spcBef>
                <a:spcPts val="0"/>
              </a:spcBef>
              <a:buNone/>
              <a:defRPr kumimoji="0" lang="en-US" sz="4800" b="0" i="0" u="none" strike="noStrike" kern="1200" cap="none" normalizeH="0" baseline="0" dirty="0" smtClean="0">
                <a:ln>
                  <a:noFill/>
                </a:ln>
                <a:solidFill>
                  <a:srgbClr val="3C003E"/>
                </a:solidFill>
                <a:effectLst/>
                <a:uLnTx/>
                <a:uFillTx/>
                <a:latin typeface="Outfit ExtraLight" pitchFamily="2" charset="0"/>
                <a:ea typeface="+mn-ea"/>
                <a:cs typeface="+mn-cs"/>
              </a:defRPr>
            </a:lvl1pPr>
            <a:lvl2pPr marL="457200" indent="0">
              <a:buNone/>
              <a:defRPr/>
            </a:lvl2pPr>
            <a:lvl3pPr marL="914400" indent="0">
              <a:buNone/>
              <a:defRPr/>
            </a:lvl3pPr>
            <a:lvl4pPr marL="1371600" indent="0">
              <a:buNone/>
              <a:defRPr/>
            </a:lvl4pPr>
            <a:lvl5pPr marL="1828800" indent="0">
              <a:buNone/>
              <a:defRPr/>
            </a:lvl5pPr>
          </a:lstStyle>
          <a:p>
            <a:pPr lvl="0"/>
            <a:r>
              <a:rPr lang="en-US"/>
              <a:t>##</a:t>
            </a:r>
          </a:p>
        </p:txBody>
      </p:sp>
      <p:sp>
        <p:nvSpPr>
          <p:cNvPr id="76" name="Text Placeholder 75">
            <a:extLst>
              <a:ext uri="{FF2B5EF4-FFF2-40B4-BE49-F238E27FC236}">
                <a16:creationId xmlns:a16="http://schemas.microsoft.com/office/drawing/2014/main" id="{1BA0C4EF-9844-7386-3D58-A74477CFFA0C}"/>
              </a:ext>
            </a:extLst>
          </p:cNvPr>
          <p:cNvSpPr>
            <a:spLocks noGrp="1"/>
          </p:cNvSpPr>
          <p:nvPr>
            <p:ph type="body" sz="quarter" idx="26" hasCustomPrompt="1"/>
          </p:nvPr>
        </p:nvSpPr>
        <p:spPr>
          <a:xfrm>
            <a:off x="6372681" y="6097874"/>
            <a:ext cx="5362095" cy="273040"/>
          </a:xfrm>
        </p:spPr>
        <p:txBody>
          <a:bodyPr>
            <a:noAutofit/>
          </a:bodyPr>
          <a:lstStyle>
            <a:lvl1pPr marL="0" indent="0">
              <a:lnSpc>
                <a:spcPct val="100000"/>
              </a:lnSpc>
              <a:spcBef>
                <a:spcPts val="0"/>
              </a:spcBef>
              <a:buNone/>
              <a:defRPr kumimoji="0" lang="en-US" sz="800" b="0" i="0" u="none" strike="noStrike" kern="1200" cap="none" spc="0" normalizeH="0" baseline="0" dirty="0" smtClean="0">
                <a:ln>
                  <a:noFill/>
                </a:ln>
                <a:solidFill>
                  <a:srgbClr val="3C003E"/>
                </a:solidFill>
                <a:effectLst/>
                <a:uLnTx/>
                <a:uFillTx/>
                <a:latin typeface="Outfit Light" pitchFamily="2" charset="0"/>
                <a:ea typeface="+mn-ea"/>
                <a:cs typeface="+mn-cs"/>
              </a:defRPr>
            </a:lvl1pPr>
            <a:lvl2pPr marL="457200" indent="0">
              <a:buNone/>
              <a:defRPr/>
            </a:lvl2pPr>
            <a:lvl3pPr marL="914400" indent="0">
              <a:buNone/>
              <a:defRPr/>
            </a:lvl3pPr>
            <a:lvl4pPr marL="1371600" indent="0">
              <a:buNone/>
              <a:defRPr/>
            </a:lvl4pPr>
            <a:lvl5pPr marL="1828800" indent="0">
              <a:buNone/>
              <a:defRPr/>
            </a:lvl5pPr>
          </a:lstStyle>
          <a:p>
            <a:pPr lvl="0"/>
            <a:r>
              <a:rPr lang="en-US"/>
              <a:t>Second line has details</a:t>
            </a:r>
          </a:p>
        </p:txBody>
      </p:sp>
      <p:sp>
        <p:nvSpPr>
          <p:cNvPr id="78" name="Text Placeholder 77">
            <a:extLst>
              <a:ext uri="{FF2B5EF4-FFF2-40B4-BE49-F238E27FC236}">
                <a16:creationId xmlns:a16="http://schemas.microsoft.com/office/drawing/2014/main" id="{577FBFDD-6467-1D14-229A-3ED9AA8F0DD0}"/>
              </a:ext>
            </a:extLst>
          </p:cNvPr>
          <p:cNvSpPr>
            <a:spLocks noGrp="1"/>
          </p:cNvSpPr>
          <p:nvPr>
            <p:ph type="body" sz="quarter" idx="27" hasCustomPrompt="1"/>
          </p:nvPr>
        </p:nvSpPr>
        <p:spPr>
          <a:xfrm>
            <a:off x="6372681" y="5860741"/>
            <a:ext cx="5362095" cy="239069"/>
          </a:xfrm>
        </p:spPr>
        <p:txBody>
          <a:bodyPr>
            <a:noAutofit/>
          </a:bodyPr>
          <a:lstStyle>
            <a:lvl1pPr marL="0" indent="0">
              <a:lnSpc>
                <a:spcPct val="100000"/>
              </a:lnSpc>
              <a:spcBef>
                <a:spcPts val="0"/>
              </a:spcBef>
              <a:buNone/>
              <a:defRPr kumimoji="0" lang="en-US" sz="1400" b="1" u="none" strike="noStrike" kern="1200" cap="none" spc="0" normalizeH="0" baseline="0" dirty="0" smtClean="0">
                <a:ln>
                  <a:noFill/>
                </a:ln>
                <a:solidFill>
                  <a:srgbClr val="3C003E"/>
                </a:solidFill>
                <a:effectLst/>
                <a:uLnTx/>
                <a:uFillTx/>
                <a:latin typeface="Outfit" pitchFamily="2" charset="0"/>
                <a:ea typeface="+mn-ea"/>
                <a:cs typeface="+mn-cs"/>
              </a:defRPr>
            </a:lvl1pPr>
          </a:lstStyle>
          <a:p>
            <a:pPr lvl="0"/>
            <a:r>
              <a:rPr lang="en-US"/>
              <a:t>Agenda item goes on one line</a:t>
            </a:r>
          </a:p>
        </p:txBody>
      </p:sp>
      <p:sp>
        <p:nvSpPr>
          <p:cNvPr id="4" name="Slide Number Placeholder 5">
            <a:extLst>
              <a:ext uri="{FF2B5EF4-FFF2-40B4-BE49-F238E27FC236}">
                <a16:creationId xmlns:a16="http://schemas.microsoft.com/office/drawing/2014/main" id="{9D6045B9-349C-C23A-553A-30CA9425481B}"/>
              </a:ext>
            </a:extLst>
          </p:cNvPr>
          <p:cNvSpPr txBox="1">
            <a:spLocks/>
          </p:cNvSpPr>
          <p:nvPr userDrawn="1"/>
        </p:nvSpPr>
        <p:spPr>
          <a:xfrm>
            <a:off x="11185742" y="6400800"/>
            <a:ext cx="549058" cy="457200"/>
          </a:xfrm>
          <a:prstGeom prst="rect">
            <a:avLst/>
          </a:prstGeom>
        </p:spPr>
        <p:txBody>
          <a:bodyPr vert="horz" lIns="0" tIns="0" rIns="0" bIns="0" rtlCol="0" anchor="ctr"/>
          <a:lstStyle>
            <a:defPPr>
              <a:defRPr lang="en-US"/>
            </a:defPPr>
            <a:lvl1pPr marL="0" algn="r" defTabSz="914400" rtl="0" eaLnBrk="1" latinLnBrk="0" hangingPunct="1">
              <a:defRPr sz="800" kern="1200">
                <a:solidFill>
                  <a:schemeClr val="tx1"/>
                </a:solidFill>
                <a:latin typeface="Outfi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fld id="{DDA6C761-E6C0-8244-BDC1-CA1DC8273777}" type="slidenum">
              <a:rPr lang="en-US" b="0" i="0" smtClean="0">
                <a:latin typeface="Outfit Light" pitchFamily="2" charset="0"/>
              </a:rPr>
              <a:pPr/>
              <a:t>‹#›</a:t>
            </a:fld>
            <a:endParaRPr lang="en-US" b="0" i="0">
              <a:latin typeface="Outfit Light" pitchFamily="2" charset="0"/>
            </a:endParaRPr>
          </a:p>
        </p:txBody>
      </p:sp>
      <p:sp>
        <p:nvSpPr>
          <p:cNvPr id="3" name="Slide Number Placeholder 5">
            <a:extLst>
              <a:ext uri="{FF2B5EF4-FFF2-40B4-BE49-F238E27FC236}">
                <a16:creationId xmlns:a16="http://schemas.microsoft.com/office/drawing/2014/main" id="{BCE7FF17-FB0F-F7DF-CA5C-BE1AC41DFD18}"/>
              </a:ext>
            </a:extLst>
          </p:cNvPr>
          <p:cNvSpPr txBox="1">
            <a:spLocks/>
          </p:cNvSpPr>
          <p:nvPr userDrawn="1"/>
        </p:nvSpPr>
        <p:spPr>
          <a:xfrm>
            <a:off x="9118378" y="6499230"/>
            <a:ext cx="2266709" cy="273040"/>
          </a:xfrm>
          <a:prstGeom prst="rect">
            <a:avLst/>
          </a:prstGeom>
        </p:spPr>
        <p:txBody>
          <a:bodyPr vert="horz" lIns="0" tIns="0" rIns="0" bIns="0" rtlCol="0" anchor="ctr"/>
          <a:lstStyle>
            <a:defPPr>
              <a:defRPr lang="en-US"/>
            </a:defPPr>
            <a:lvl1pPr marL="0" algn="r" defTabSz="914400" rtl="0" eaLnBrk="1" latinLnBrk="0" hangingPunct="1">
              <a:defRPr sz="800" kern="1200">
                <a:solidFill>
                  <a:schemeClr val="bg1"/>
                </a:solidFill>
                <a:latin typeface="Outfi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sz="600" b="0" i="0">
                <a:solidFill>
                  <a:schemeClr val="tx1"/>
                </a:solidFill>
                <a:latin typeface="Outfit Light" pitchFamily="2" charset="0"/>
              </a:rPr>
              <a:t>© Sovos 2025. Proprietary and Confidential</a:t>
            </a:r>
          </a:p>
        </p:txBody>
      </p:sp>
      <p:sp>
        <p:nvSpPr>
          <p:cNvPr id="7" name="Rounded Rectangle 6">
            <a:extLst>
              <a:ext uri="{FF2B5EF4-FFF2-40B4-BE49-F238E27FC236}">
                <a16:creationId xmlns:a16="http://schemas.microsoft.com/office/drawing/2014/main" id="{CA043287-C1D5-1CE3-544B-2FB1A0E089D1}"/>
              </a:ext>
            </a:extLst>
          </p:cNvPr>
          <p:cNvSpPr/>
          <p:nvPr userDrawn="1"/>
        </p:nvSpPr>
        <p:spPr>
          <a:xfrm>
            <a:off x="456964" y="3022457"/>
            <a:ext cx="809896" cy="809896"/>
          </a:xfrm>
          <a:prstGeom prst="roundRect">
            <a:avLst>
              <a:gd name="adj" fmla="val 17359"/>
            </a:avLst>
          </a:prstGeom>
          <a:solidFill>
            <a:srgbClr val="3C003E"/>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8" name="Rounded Rectangle 7">
            <a:extLst>
              <a:ext uri="{FF2B5EF4-FFF2-40B4-BE49-F238E27FC236}">
                <a16:creationId xmlns:a16="http://schemas.microsoft.com/office/drawing/2014/main" id="{4A7F17AC-6B63-06EF-E9FA-D3852926EE87}"/>
              </a:ext>
            </a:extLst>
          </p:cNvPr>
          <p:cNvSpPr/>
          <p:nvPr userDrawn="1"/>
        </p:nvSpPr>
        <p:spPr>
          <a:xfrm>
            <a:off x="456964" y="5590904"/>
            <a:ext cx="809896" cy="809896"/>
          </a:xfrm>
          <a:prstGeom prst="roundRect">
            <a:avLst>
              <a:gd name="adj" fmla="val 17359"/>
            </a:avLst>
          </a:prstGeom>
          <a:solidFill>
            <a:srgbClr val="3C003E"/>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2" name="Group 1">
            <a:extLst>
              <a:ext uri="{FF2B5EF4-FFF2-40B4-BE49-F238E27FC236}">
                <a16:creationId xmlns:a16="http://schemas.microsoft.com/office/drawing/2014/main" id="{C4BC4BD3-D12A-3FBE-A393-89C940A8ADBE}"/>
              </a:ext>
            </a:extLst>
          </p:cNvPr>
          <p:cNvGrpSpPr/>
          <p:nvPr userDrawn="1"/>
        </p:nvGrpSpPr>
        <p:grpSpPr>
          <a:xfrm>
            <a:off x="454663" y="457556"/>
            <a:ext cx="4230439" cy="6146873"/>
            <a:chOff x="454663" y="457556"/>
            <a:chExt cx="4230439" cy="6146873"/>
          </a:xfrm>
          <a:solidFill>
            <a:srgbClr val="FEF1FF"/>
          </a:solidFill>
        </p:grpSpPr>
        <p:sp>
          <p:nvSpPr>
            <p:cNvPr id="5" name="Freeform 4">
              <a:extLst>
                <a:ext uri="{FF2B5EF4-FFF2-40B4-BE49-F238E27FC236}">
                  <a16:creationId xmlns:a16="http://schemas.microsoft.com/office/drawing/2014/main" id="{21236D84-6171-3FE9-ED56-DB0791B9B89B}"/>
                </a:ext>
              </a:extLst>
            </p:cNvPr>
            <p:cNvSpPr/>
            <p:nvPr/>
          </p:nvSpPr>
          <p:spPr>
            <a:xfrm>
              <a:off x="3025246" y="457556"/>
              <a:ext cx="1659856" cy="1637819"/>
            </a:xfrm>
            <a:custGeom>
              <a:avLst/>
              <a:gdLst>
                <a:gd name="connsiteX0" fmla="*/ 598937 w 1659856"/>
                <a:gd name="connsiteY0" fmla="*/ 0 h 1637819"/>
                <a:gd name="connsiteX1" fmla="*/ 603120 w 1659856"/>
                <a:gd name="connsiteY1" fmla="*/ 0 h 1637819"/>
                <a:gd name="connsiteX2" fmla="*/ 607302 w 1659856"/>
                <a:gd name="connsiteY2" fmla="*/ 82525 h 1637819"/>
                <a:gd name="connsiteX3" fmla="*/ 1554125 w 1659856"/>
                <a:gd name="connsiteY3" fmla="*/ 1029347 h 1637819"/>
                <a:gd name="connsiteX4" fmla="*/ 1659856 w 1659856"/>
                <a:gd name="connsiteY4" fmla="*/ 1034704 h 1637819"/>
                <a:gd name="connsiteX5" fmla="*/ 1659856 w 1659856"/>
                <a:gd name="connsiteY5" fmla="*/ 1038887 h 1637819"/>
                <a:gd name="connsiteX6" fmla="*/ 1553687 w 1659856"/>
                <a:gd name="connsiteY6" fmla="*/ 1033509 h 1637819"/>
                <a:gd name="connsiteX7" fmla="*/ 603139 w 1659856"/>
                <a:gd name="connsiteY7" fmla="*/ 82963 h 1637819"/>
                <a:gd name="connsiteX8" fmla="*/ 549026 w 1659856"/>
                <a:gd name="connsiteY8" fmla="*/ 0 h 1637819"/>
                <a:gd name="connsiteX9" fmla="*/ 553209 w 1659856"/>
                <a:gd name="connsiteY9" fmla="*/ 0 h 1637819"/>
                <a:gd name="connsiteX10" fmla="*/ 557648 w 1659856"/>
                <a:gd name="connsiteY10" fmla="*/ 87628 h 1637819"/>
                <a:gd name="connsiteX11" fmla="*/ 1549022 w 1659856"/>
                <a:gd name="connsiteY11" fmla="*/ 1079000 h 1637819"/>
                <a:gd name="connsiteX12" fmla="*/ 1659856 w 1659856"/>
                <a:gd name="connsiteY12" fmla="*/ 1084615 h 1637819"/>
                <a:gd name="connsiteX13" fmla="*/ 1659856 w 1659856"/>
                <a:gd name="connsiteY13" fmla="*/ 1088798 h 1637819"/>
                <a:gd name="connsiteX14" fmla="*/ 1548599 w 1659856"/>
                <a:gd name="connsiteY14" fmla="*/ 1083161 h 1637819"/>
                <a:gd name="connsiteX15" fmla="*/ 553487 w 1659856"/>
                <a:gd name="connsiteY15" fmla="*/ 88052 h 1637819"/>
                <a:gd name="connsiteX16" fmla="*/ 499115 w 1659856"/>
                <a:gd name="connsiteY16" fmla="*/ 0 h 1637819"/>
                <a:gd name="connsiteX17" fmla="*/ 503298 w 1659856"/>
                <a:gd name="connsiteY17" fmla="*/ 0 h 1637819"/>
                <a:gd name="connsiteX18" fmla="*/ 507996 w 1659856"/>
                <a:gd name="connsiteY18" fmla="*/ 92717 h 1637819"/>
                <a:gd name="connsiteX19" fmla="*/ 1543933 w 1659856"/>
                <a:gd name="connsiteY19" fmla="*/ 1128652 h 1637819"/>
                <a:gd name="connsiteX20" fmla="*/ 1659856 w 1659856"/>
                <a:gd name="connsiteY20" fmla="*/ 1134526 h 1637819"/>
                <a:gd name="connsiteX21" fmla="*/ 1659856 w 1659856"/>
                <a:gd name="connsiteY21" fmla="*/ 1138709 h 1637819"/>
                <a:gd name="connsiteX22" fmla="*/ 1543495 w 1659856"/>
                <a:gd name="connsiteY22" fmla="*/ 1132814 h 1637819"/>
                <a:gd name="connsiteX23" fmla="*/ 503834 w 1659856"/>
                <a:gd name="connsiteY23" fmla="*/ 93155 h 1637819"/>
                <a:gd name="connsiteX24" fmla="*/ 449204 w 1659856"/>
                <a:gd name="connsiteY24" fmla="*/ 0 h 1637819"/>
                <a:gd name="connsiteX25" fmla="*/ 453387 w 1659856"/>
                <a:gd name="connsiteY25" fmla="*/ 0 h 1637819"/>
                <a:gd name="connsiteX26" fmla="*/ 458343 w 1659856"/>
                <a:gd name="connsiteY26" fmla="*/ 97821 h 1637819"/>
                <a:gd name="connsiteX27" fmla="*/ 1538829 w 1659856"/>
                <a:gd name="connsiteY27" fmla="*/ 1178306 h 1637819"/>
                <a:gd name="connsiteX28" fmla="*/ 1659856 w 1659856"/>
                <a:gd name="connsiteY28" fmla="*/ 1184437 h 1637819"/>
                <a:gd name="connsiteX29" fmla="*/ 1659856 w 1659856"/>
                <a:gd name="connsiteY29" fmla="*/ 1188620 h 1637819"/>
                <a:gd name="connsiteX30" fmla="*/ 1538406 w 1659856"/>
                <a:gd name="connsiteY30" fmla="*/ 1182467 h 1637819"/>
                <a:gd name="connsiteX31" fmla="*/ 454182 w 1659856"/>
                <a:gd name="connsiteY31" fmla="*/ 98244 h 1637819"/>
                <a:gd name="connsiteX32" fmla="*/ 399292 w 1659856"/>
                <a:gd name="connsiteY32" fmla="*/ 0 h 1637819"/>
                <a:gd name="connsiteX33" fmla="*/ 403475 w 1659856"/>
                <a:gd name="connsiteY33" fmla="*/ 0 h 1637819"/>
                <a:gd name="connsiteX34" fmla="*/ 408689 w 1659856"/>
                <a:gd name="connsiteY34" fmla="*/ 102925 h 1637819"/>
                <a:gd name="connsiteX35" fmla="*/ 1533740 w 1659856"/>
                <a:gd name="connsiteY35" fmla="*/ 1227960 h 1637819"/>
                <a:gd name="connsiteX36" fmla="*/ 1659856 w 1659856"/>
                <a:gd name="connsiteY36" fmla="*/ 1234349 h 1637819"/>
                <a:gd name="connsiteX37" fmla="*/ 1659856 w 1659856"/>
                <a:gd name="connsiteY37" fmla="*/ 1238532 h 1637819"/>
                <a:gd name="connsiteX38" fmla="*/ 1533302 w 1659856"/>
                <a:gd name="connsiteY38" fmla="*/ 1232121 h 1637819"/>
                <a:gd name="connsiteX39" fmla="*/ 404527 w 1659856"/>
                <a:gd name="connsiteY39" fmla="*/ 103348 h 1637819"/>
                <a:gd name="connsiteX40" fmla="*/ 349381 w 1659856"/>
                <a:gd name="connsiteY40" fmla="*/ 0 h 1637819"/>
                <a:gd name="connsiteX41" fmla="*/ 353564 w 1659856"/>
                <a:gd name="connsiteY41" fmla="*/ 0 h 1637819"/>
                <a:gd name="connsiteX42" fmla="*/ 359036 w 1659856"/>
                <a:gd name="connsiteY42" fmla="*/ 108013 h 1637819"/>
                <a:gd name="connsiteX43" fmla="*/ 1528636 w 1659856"/>
                <a:gd name="connsiteY43" fmla="*/ 1277612 h 1637819"/>
                <a:gd name="connsiteX44" fmla="*/ 1659856 w 1659856"/>
                <a:gd name="connsiteY44" fmla="*/ 1284260 h 1637819"/>
                <a:gd name="connsiteX45" fmla="*/ 1659856 w 1659856"/>
                <a:gd name="connsiteY45" fmla="*/ 1288443 h 1637819"/>
                <a:gd name="connsiteX46" fmla="*/ 1528213 w 1659856"/>
                <a:gd name="connsiteY46" fmla="*/ 1281774 h 1637819"/>
                <a:gd name="connsiteX47" fmla="*/ 354875 w 1659856"/>
                <a:gd name="connsiteY47" fmla="*/ 108436 h 1637819"/>
                <a:gd name="connsiteX48" fmla="*/ 299470 w 1659856"/>
                <a:gd name="connsiteY48" fmla="*/ 0 h 1637819"/>
                <a:gd name="connsiteX49" fmla="*/ 303653 w 1659856"/>
                <a:gd name="connsiteY49" fmla="*/ 0 h 1637819"/>
                <a:gd name="connsiteX50" fmla="*/ 309384 w 1659856"/>
                <a:gd name="connsiteY50" fmla="*/ 113117 h 1637819"/>
                <a:gd name="connsiteX51" fmla="*/ 1523548 w 1659856"/>
                <a:gd name="connsiteY51" fmla="*/ 1327266 h 1637819"/>
                <a:gd name="connsiteX52" fmla="*/ 1659856 w 1659856"/>
                <a:gd name="connsiteY52" fmla="*/ 1334171 h 1637819"/>
                <a:gd name="connsiteX53" fmla="*/ 1659856 w 1659856"/>
                <a:gd name="connsiteY53" fmla="*/ 1338354 h 1637819"/>
                <a:gd name="connsiteX54" fmla="*/ 1523109 w 1659856"/>
                <a:gd name="connsiteY54" fmla="*/ 1331427 h 1637819"/>
                <a:gd name="connsiteX55" fmla="*/ 305221 w 1659856"/>
                <a:gd name="connsiteY55" fmla="*/ 113540 h 1637819"/>
                <a:gd name="connsiteX56" fmla="*/ 249559 w 1659856"/>
                <a:gd name="connsiteY56" fmla="*/ 0 h 1637819"/>
                <a:gd name="connsiteX57" fmla="*/ 253742 w 1659856"/>
                <a:gd name="connsiteY57" fmla="*/ 0 h 1637819"/>
                <a:gd name="connsiteX58" fmla="*/ 259730 w 1659856"/>
                <a:gd name="connsiteY58" fmla="*/ 118205 h 1637819"/>
                <a:gd name="connsiteX59" fmla="*/ 1518445 w 1659856"/>
                <a:gd name="connsiteY59" fmla="*/ 1376918 h 1637819"/>
                <a:gd name="connsiteX60" fmla="*/ 1659856 w 1659856"/>
                <a:gd name="connsiteY60" fmla="*/ 1384082 h 1637819"/>
                <a:gd name="connsiteX61" fmla="*/ 1659856 w 1659856"/>
                <a:gd name="connsiteY61" fmla="*/ 1388265 h 1637819"/>
                <a:gd name="connsiteX62" fmla="*/ 1518022 w 1659856"/>
                <a:gd name="connsiteY62" fmla="*/ 1381079 h 1637819"/>
                <a:gd name="connsiteX63" fmla="*/ 255569 w 1659856"/>
                <a:gd name="connsiteY63" fmla="*/ 118628 h 1637819"/>
                <a:gd name="connsiteX64" fmla="*/ 199648 w 1659856"/>
                <a:gd name="connsiteY64" fmla="*/ 0 h 1637819"/>
                <a:gd name="connsiteX65" fmla="*/ 203831 w 1659856"/>
                <a:gd name="connsiteY65" fmla="*/ 0 h 1637819"/>
                <a:gd name="connsiteX66" fmla="*/ 210078 w 1659856"/>
                <a:gd name="connsiteY66" fmla="*/ 123293 h 1637819"/>
                <a:gd name="connsiteX67" fmla="*/ 1513357 w 1659856"/>
                <a:gd name="connsiteY67" fmla="*/ 1426570 h 1637819"/>
                <a:gd name="connsiteX68" fmla="*/ 1659856 w 1659856"/>
                <a:gd name="connsiteY68" fmla="*/ 1433993 h 1637819"/>
                <a:gd name="connsiteX69" fmla="*/ 1659856 w 1659856"/>
                <a:gd name="connsiteY69" fmla="*/ 1438176 h 1637819"/>
                <a:gd name="connsiteX70" fmla="*/ 1512918 w 1659856"/>
                <a:gd name="connsiteY70" fmla="*/ 1430733 h 1637819"/>
                <a:gd name="connsiteX71" fmla="*/ 205916 w 1659856"/>
                <a:gd name="connsiteY71" fmla="*/ 123732 h 1637819"/>
                <a:gd name="connsiteX72" fmla="*/ 149737 w 1659856"/>
                <a:gd name="connsiteY72" fmla="*/ 0 h 1637819"/>
                <a:gd name="connsiteX73" fmla="*/ 153920 w 1659856"/>
                <a:gd name="connsiteY73" fmla="*/ 0 h 1637819"/>
                <a:gd name="connsiteX74" fmla="*/ 160424 w 1659856"/>
                <a:gd name="connsiteY74" fmla="*/ 128398 h 1637819"/>
                <a:gd name="connsiteX75" fmla="*/ 1508253 w 1659856"/>
                <a:gd name="connsiteY75" fmla="*/ 1476224 h 1637819"/>
                <a:gd name="connsiteX76" fmla="*/ 1659856 w 1659856"/>
                <a:gd name="connsiteY76" fmla="*/ 1483904 h 1637819"/>
                <a:gd name="connsiteX77" fmla="*/ 1659856 w 1659856"/>
                <a:gd name="connsiteY77" fmla="*/ 1488087 h 1637819"/>
                <a:gd name="connsiteX78" fmla="*/ 1507830 w 1659856"/>
                <a:gd name="connsiteY78" fmla="*/ 1480385 h 1637819"/>
                <a:gd name="connsiteX79" fmla="*/ 156263 w 1659856"/>
                <a:gd name="connsiteY79" fmla="*/ 128821 h 1637819"/>
                <a:gd name="connsiteX80" fmla="*/ 99826 w 1659856"/>
                <a:gd name="connsiteY80" fmla="*/ 0 h 1637819"/>
                <a:gd name="connsiteX81" fmla="*/ 104009 w 1659856"/>
                <a:gd name="connsiteY81" fmla="*/ 0 h 1637819"/>
                <a:gd name="connsiteX82" fmla="*/ 110772 w 1659856"/>
                <a:gd name="connsiteY82" fmla="*/ 133486 h 1637819"/>
                <a:gd name="connsiteX83" fmla="*/ 1503165 w 1659856"/>
                <a:gd name="connsiteY83" fmla="*/ 1525876 h 1637819"/>
                <a:gd name="connsiteX84" fmla="*/ 1659856 w 1659856"/>
                <a:gd name="connsiteY84" fmla="*/ 1533815 h 1637819"/>
                <a:gd name="connsiteX85" fmla="*/ 1659856 w 1659856"/>
                <a:gd name="connsiteY85" fmla="*/ 1537998 h 1637819"/>
                <a:gd name="connsiteX86" fmla="*/ 1502726 w 1659856"/>
                <a:gd name="connsiteY86" fmla="*/ 1530038 h 1637819"/>
                <a:gd name="connsiteX87" fmla="*/ 106610 w 1659856"/>
                <a:gd name="connsiteY87" fmla="*/ 133925 h 1637819"/>
                <a:gd name="connsiteX88" fmla="*/ 49915 w 1659856"/>
                <a:gd name="connsiteY88" fmla="*/ 0 h 1637819"/>
                <a:gd name="connsiteX89" fmla="*/ 54098 w 1659856"/>
                <a:gd name="connsiteY89" fmla="*/ 0 h 1637819"/>
                <a:gd name="connsiteX90" fmla="*/ 61119 w 1659856"/>
                <a:gd name="connsiteY90" fmla="*/ 138590 h 1637819"/>
                <a:gd name="connsiteX91" fmla="*/ 1498061 w 1659856"/>
                <a:gd name="connsiteY91" fmla="*/ 1575529 h 1637819"/>
                <a:gd name="connsiteX92" fmla="*/ 1659856 w 1659856"/>
                <a:gd name="connsiteY92" fmla="*/ 1583726 h 1637819"/>
                <a:gd name="connsiteX93" fmla="*/ 1659856 w 1659856"/>
                <a:gd name="connsiteY93" fmla="*/ 1587909 h 1637819"/>
                <a:gd name="connsiteX94" fmla="*/ 1497638 w 1659856"/>
                <a:gd name="connsiteY94" fmla="*/ 1579691 h 1637819"/>
                <a:gd name="connsiteX95" fmla="*/ 56958 w 1659856"/>
                <a:gd name="connsiteY95" fmla="*/ 139013 h 1637819"/>
                <a:gd name="connsiteX96" fmla="*/ 0 w 1659856"/>
                <a:gd name="connsiteY96" fmla="*/ 0 h 1637819"/>
                <a:gd name="connsiteX97" fmla="*/ 4137 w 1659856"/>
                <a:gd name="connsiteY97" fmla="*/ 0 h 1637819"/>
                <a:gd name="connsiteX98" fmla="*/ 10913 w 1659856"/>
                <a:gd name="connsiteY98" fmla="*/ 139089 h 1637819"/>
                <a:gd name="connsiteX99" fmla="*/ 488969 w 1659856"/>
                <a:gd name="connsiteY99" fmla="*/ 1147679 h 1637819"/>
                <a:gd name="connsiteX100" fmla="*/ 1497588 w 1659856"/>
                <a:gd name="connsiteY100" fmla="*/ 1625735 h 1637819"/>
                <a:gd name="connsiteX101" fmla="*/ 1659856 w 1659856"/>
                <a:gd name="connsiteY101" fmla="*/ 1633641 h 1637819"/>
                <a:gd name="connsiteX102" fmla="*/ 1659856 w 1659856"/>
                <a:gd name="connsiteY102" fmla="*/ 1637819 h 1637819"/>
                <a:gd name="connsiteX103" fmla="*/ 1492299 w 1659856"/>
                <a:gd name="connsiteY103" fmla="*/ 1629359 h 1637819"/>
                <a:gd name="connsiteX104" fmla="*/ 7289 w 1659856"/>
                <a:gd name="connsiteY104" fmla="*/ 144351 h 16378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Lst>
              <a:rect l="l" t="t" r="r" b="b"/>
              <a:pathLst>
                <a:path w="1659856" h="1637819">
                  <a:moveTo>
                    <a:pt x="598937" y="0"/>
                  </a:moveTo>
                  <a:lnTo>
                    <a:pt x="603120" y="0"/>
                  </a:lnTo>
                  <a:lnTo>
                    <a:pt x="607302" y="82525"/>
                  </a:lnTo>
                  <a:cubicBezTo>
                    <a:pt x="658090" y="581026"/>
                    <a:pt x="1055623" y="978558"/>
                    <a:pt x="1554125" y="1029347"/>
                  </a:cubicBezTo>
                  <a:lnTo>
                    <a:pt x="1659856" y="1034704"/>
                  </a:lnTo>
                  <a:lnTo>
                    <a:pt x="1659856" y="1038887"/>
                  </a:lnTo>
                  <a:lnTo>
                    <a:pt x="1553687" y="1033509"/>
                  </a:lnTo>
                  <a:cubicBezTo>
                    <a:pt x="1053172" y="982527"/>
                    <a:pt x="654122" y="583477"/>
                    <a:pt x="603139" y="82963"/>
                  </a:cubicBezTo>
                  <a:close/>
                  <a:moveTo>
                    <a:pt x="549026" y="0"/>
                  </a:moveTo>
                  <a:lnTo>
                    <a:pt x="553209" y="0"/>
                  </a:lnTo>
                  <a:lnTo>
                    <a:pt x="557648" y="87628"/>
                  </a:lnTo>
                  <a:cubicBezTo>
                    <a:pt x="610822" y="609623"/>
                    <a:pt x="1027026" y="1025826"/>
                    <a:pt x="1549022" y="1079000"/>
                  </a:cubicBezTo>
                  <a:lnTo>
                    <a:pt x="1659856" y="1084615"/>
                  </a:lnTo>
                  <a:lnTo>
                    <a:pt x="1659856" y="1088798"/>
                  </a:lnTo>
                  <a:lnTo>
                    <a:pt x="1548599" y="1083161"/>
                  </a:lnTo>
                  <a:cubicBezTo>
                    <a:pt x="1024653" y="1029785"/>
                    <a:pt x="606864" y="611996"/>
                    <a:pt x="553487" y="88052"/>
                  </a:cubicBezTo>
                  <a:close/>
                  <a:moveTo>
                    <a:pt x="499115" y="0"/>
                  </a:moveTo>
                  <a:lnTo>
                    <a:pt x="503298" y="0"/>
                  </a:lnTo>
                  <a:lnTo>
                    <a:pt x="507996" y="92717"/>
                  </a:lnTo>
                  <a:cubicBezTo>
                    <a:pt x="563564" y="638141"/>
                    <a:pt x="998508" y="1073084"/>
                    <a:pt x="1543933" y="1128652"/>
                  </a:cubicBezTo>
                  <a:lnTo>
                    <a:pt x="1659856" y="1134526"/>
                  </a:lnTo>
                  <a:lnTo>
                    <a:pt x="1659856" y="1138709"/>
                  </a:lnTo>
                  <a:lnTo>
                    <a:pt x="1543495" y="1132814"/>
                  </a:lnTo>
                  <a:cubicBezTo>
                    <a:pt x="996056" y="1077053"/>
                    <a:pt x="559596" y="640593"/>
                    <a:pt x="503834" y="93155"/>
                  </a:cubicBezTo>
                  <a:close/>
                  <a:moveTo>
                    <a:pt x="449204" y="0"/>
                  </a:moveTo>
                  <a:lnTo>
                    <a:pt x="453387" y="0"/>
                  </a:lnTo>
                  <a:lnTo>
                    <a:pt x="458343" y="97821"/>
                  </a:lnTo>
                  <a:cubicBezTo>
                    <a:pt x="516296" y="666738"/>
                    <a:pt x="969911" y="1120352"/>
                    <a:pt x="1538829" y="1178306"/>
                  </a:cubicBezTo>
                  <a:lnTo>
                    <a:pt x="1659856" y="1184437"/>
                  </a:lnTo>
                  <a:lnTo>
                    <a:pt x="1659856" y="1188620"/>
                  </a:lnTo>
                  <a:lnTo>
                    <a:pt x="1538406" y="1182467"/>
                  </a:lnTo>
                  <a:cubicBezTo>
                    <a:pt x="967538" y="1124311"/>
                    <a:pt x="512338" y="669111"/>
                    <a:pt x="454182" y="98244"/>
                  </a:cubicBezTo>
                  <a:close/>
                  <a:moveTo>
                    <a:pt x="399292" y="0"/>
                  </a:moveTo>
                  <a:lnTo>
                    <a:pt x="403475" y="0"/>
                  </a:lnTo>
                  <a:lnTo>
                    <a:pt x="408689" y="102925"/>
                  </a:lnTo>
                  <a:cubicBezTo>
                    <a:pt x="469037" y="695336"/>
                    <a:pt x="941392" y="1167622"/>
                    <a:pt x="1533740" y="1227960"/>
                  </a:cubicBezTo>
                  <a:lnTo>
                    <a:pt x="1659856" y="1234349"/>
                  </a:lnTo>
                  <a:lnTo>
                    <a:pt x="1659856" y="1238532"/>
                  </a:lnTo>
                  <a:lnTo>
                    <a:pt x="1533302" y="1232121"/>
                  </a:lnTo>
                  <a:cubicBezTo>
                    <a:pt x="938940" y="1171580"/>
                    <a:pt x="465068" y="697709"/>
                    <a:pt x="404527" y="103348"/>
                  </a:cubicBezTo>
                  <a:close/>
                  <a:moveTo>
                    <a:pt x="349381" y="0"/>
                  </a:moveTo>
                  <a:lnTo>
                    <a:pt x="353564" y="0"/>
                  </a:lnTo>
                  <a:lnTo>
                    <a:pt x="359036" y="108013"/>
                  </a:lnTo>
                  <a:cubicBezTo>
                    <a:pt x="421769" y="723854"/>
                    <a:pt x="912794" y="1214879"/>
                    <a:pt x="1528636" y="1277612"/>
                  </a:cubicBezTo>
                  <a:lnTo>
                    <a:pt x="1659856" y="1284260"/>
                  </a:lnTo>
                  <a:lnTo>
                    <a:pt x="1659856" y="1288443"/>
                  </a:lnTo>
                  <a:lnTo>
                    <a:pt x="1528213" y="1281774"/>
                  </a:lnTo>
                  <a:cubicBezTo>
                    <a:pt x="910422" y="1218838"/>
                    <a:pt x="417811" y="726227"/>
                    <a:pt x="354875" y="108436"/>
                  </a:cubicBezTo>
                  <a:close/>
                  <a:moveTo>
                    <a:pt x="299470" y="0"/>
                  </a:moveTo>
                  <a:lnTo>
                    <a:pt x="303653" y="0"/>
                  </a:lnTo>
                  <a:lnTo>
                    <a:pt x="309384" y="113117"/>
                  </a:lnTo>
                  <a:cubicBezTo>
                    <a:pt x="374511" y="752451"/>
                    <a:pt x="884277" y="1262148"/>
                    <a:pt x="1523548" y="1327266"/>
                  </a:cubicBezTo>
                  <a:lnTo>
                    <a:pt x="1659856" y="1334171"/>
                  </a:lnTo>
                  <a:lnTo>
                    <a:pt x="1659856" y="1338354"/>
                  </a:lnTo>
                  <a:lnTo>
                    <a:pt x="1523109" y="1331427"/>
                  </a:lnTo>
                  <a:cubicBezTo>
                    <a:pt x="881825" y="1266106"/>
                    <a:pt x="370542" y="754824"/>
                    <a:pt x="305221" y="113540"/>
                  </a:cubicBezTo>
                  <a:close/>
                  <a:moveTo>
                    <a:pt x="249559" y="0"/>
                  </a:moveTo>
                  <a:lnTo>
                    <a:pt x="253742" y="0"/>
                  </a:lnTo>
                  <a:lnTo>
                    <a:pt x="259730" y="118205"/>
                  </a:lnTo>
                  <a:cubicBezTo>
                    <a:pt x="327243" y="780970"/>
                    <a:pt x="855680" y="1309406"/>
                    <a:pt x="1518445" y="1376918"/>
                  </a:cubicBezTo>
                  <a:lnTo>
                    <a:pt x="1659856" y="1384082"/>
                  </a:lnTo>
                  <a:lnTo>
                    <a:pt x="1659856" y="1388265"/>
                  </a:lnTo>
                  <a:lnTo>
                    <a:pt x="1518022" y="1381079"/>
                  </a:lnTo>
                  <a:cubicBezTo>
                    <a:pt x="853307" y="1313364"/>
                    <a:pt x="323284" y="783343"/>
                    <a:pt x="255569" y="118628"/>
                  </a:cubicBezTo>
                  <a:close/>
                  <a:moveTo>
                    <a:pt x="199648" y="0"/>
                  </a:moveTo>
                  <a:lnTo>
                    <a:pt x="203831" y="0"/>
                  </a:lnTo>
                  <a:lnTo>
                    <a:pt x="210078" y="123293"/>
                  </a:lnTo>
                  <a:cubicBezTo>
                    <a:pt x="279985" y="809488"/>
                    <a:pt x="827161" y="1356663"/>
                    <a:pt x="1513357" y="1426570"/>
                  </a:cubicBezTo>
                  <a:lnTo>
                    <a:pt x="1659856" y="1433993"/>
                  </a:lnTo>
                  <a:lnTo>
                    <a:pt x="1659856" y="1438176"/>
                  </a:lnTo>
                  <a:lnTo>
                    <a:pt x="1512918" y="1430733"/>
                  </a:lnTo>
                  <a:cubicBezTo>
                    <a:pt x="824709" y="1360632"/>
                    <a:pt x="276016" y="811940"/>
                    <a:pt x="205916" y="123732"/>
                  </a:cubicBezTo>
                  <a:close/>
                  <a:moveTo>
                    <a:pt x="149737" y="0"/>
                  </a:moveTo>
                  <a:lnTo>
                    <a:pt x="153920" y="0"/>
                  </a:lnTo>
                  <a:lnTo>
                    <a:pt x="160424" y="128398"/>
                  </a:lnTo>
                  <a:cubicBezTo>
                    <a:pt x="232717" y="838085"/>
                    <a:pt x="798564" y="1403932"/>
                    <a:pt x="1508253" y="1476224"/>
                  </a:cubicBezTo>
                  <a:lnTo>
                    <a:pt x="1659856" y="1483904"/>
                  </a:lnTo>
                  <a:lnTo>
                    <a:pt x="1659856" y="1488087"/>
                  </a:lnTo>
                  <a:lnTo>
                    <a:pt x="1507830" y="1480385"/>
                  </a:lnTo>
                  <a:cubicBezTo>
                    <a:pt x="796192" y="1407890"/>
                    <a:pt x="228758" y="840457"/>
                    <a:pt x="156263" y="128821"/>
                  </a:cubicBezTo>
                  <a:close/>
                  <a:moveTo>
                    <a:pt x="99826" y="0"/>
                  </a:moveTo>
                  <a:lnTo>
                    <a:pt x="104009" y="0"/>
                  </a:lnTo>
                  <a:lnTo>
                    <a:pt x="110772" y="133486"/>
                  </a:lnTo>
                  <a:cubicBezTo>
                    <a:pt x="185459" y="866604"/>
                    <a:pt x="770046" y="1451190"/>
                    <a:pt x="1503165" y="1525876"/>
                  </a:cubicBezTo>
                  <a:lnTo>
                    <a:pt x="1659856" y="1533815"/>
                  </a:lnTo>
                  <a:lnTo>
                    <a:pt x="1659856" y="1537998"/>
                  </a:lnTo>
                  <a:lnTo>
                    <a:pt x="1502726" y="1530038"/>
                  </a:lnTo>
                  <a:cubicBezTo>
                    <a:pt x="767595" y="1455158"/>
                    <a:pt x="181490" y="869055"/>
                    <a:pt x="106610" y="133925"/>
                  </a:cubicBezTo>
                  <a:close/>
                  <a:moveTo>
                    <a:pt x="49915" y="0"/>
                  </a:moveTo>
                  <a:lnTo>
                    <a:pt x="54098" y="0"/>
                  </a:lnTo>
                  <a:lnTo>
                    <a:pt x="61119" y="138590"/>
                  </a:lnTo>
                  <a:cubicBezTo>
                    <a:pt x="138191" y="895201"/>
                    <a:pt x="741449" y="1498458"/>
                    <a:pt x="1498061" y="1575529"/>
                  </a:cubicBezTo>
                  <a:lnTo>
                    <a:pt x="1659856" y="1583726"/>
                  </a:lnTo>
                  <a:lnTo>
                    <a:pt x="1659856" y="1587909"/>
                  </a:lnTo>
                  <a:lnTo>
                    <a:pt x="1497638" y="1579691"/>
                  </a:lnTo>
                  <a:cubicBezTo>
                    <a:pt x="739076" y="1502416"/>
                    <a:pt x="134232" y="897573"/>
                    <a:pt x="56958" y="139013"/>
                  </a:cubicBezTo>
                  <a:close/>
                  <a:moveTo>
                    <a:pt x="0" y="0"/>
                  </a:moveTo>
                  <a:lnTo>
                    <a:pt x="4137" y="0"/>
                  </a:lnTo>
                  <a:lnTo>
                    <a:pt x="10913" y="139089"/>
                  </a:lnTo>
                  <a:cubicBezTo>
                    <a:pt x="48243" y="520110"/>
                    <a:pt x="214707" y="873418"/>
                    <a:pt x="488969" y="1147679"/>
                  </a:cubicBezTo>
                  <a:cubicBezTo>
                    <a:pt x="763231" y="1421941"/>
                    <a:pt x="1116612" y="1588404"/>
                    <a:pt x="1497588" y="1625735"/>
                  </a:cubicBezTo>
                  <a:lnTo>
                    <a:pt x="1659856" y="1633641"/>
                  </a:lnTo>
                  <a:lnTo>
                    <a:pt x="1659856" y="1637819"/>
                  </a:lnTo>
                  <a:lnTo>
                    <a:pt x="1492299" y="1629359"/>
                  </a:lnTo>
                  <a:cubicBezTo>
                    <a:pt x="709294" y="1549840"/>
                    <a:pt x="86807" y="927354"/>
                    <a:pt x="7289" y="144351"/>
                  </a:cubicBezTo>
                  <a:close/>
                </a:path>
              </a:pathLst>
            </a:custGeom>
            <a:grpFill/>
            <a:ln w="9552" cap="flat">
              <a:noFill/>
              <a:prstDash val="solid"/>
              <a:miter/>
            </a:ln>
          </p:spPr>
          <p:txBody>
            <a:bodyPr rtlCol="0" anchor="ctr"/>
            <a:lstStyle/>
            <a:p>
              <a:endParaRPr lang="en-US"/>
            </a:p>
          </p:txBody>
        </p:sp>
        <p:sp>
          <p:nvSpPr>
            <p:cNvPr id="6" name="Freeform 5">
              <a:extLst>
                <a:ext uri="{FF2B5EF4-FFF2-40B4-BE49-F238E27FC236}">
                  <a16:creationId xmlns:a16="http://schemas.microsoft.com/office/drawing/2014/main" id="{B91D6C59-F789-DEF6-830E-207EBBCA17F0}"/>
                </a:ext>
              </a:extLst>
            </p:cNvPr>
            <p:cNvSpPr/>
            <p:nvPr userDrawn="1"/>
          </p:nvSpPr>
          <p:spPr>
            <a:xfrm rot="2078316">
              <a:off x="824662" y="5675257"/>
              <a:ext cx="497017" cy="929172"/>
            </a:xfrm>
            <a:custGeom>
              <a:avLst/>
              <a:gdLst>
                <a:gd name="connsiteX0" fmla="*/ 496960 w 497017"/>
                <a:gd name="connsiteY0" fmla="*/ 554989 h 929172"/>
                <a:gd name="connsiteX1" fmla="*/ 497017 w 497017"/>
                <a:gd name="connsiteY1" fmla="*/ 560030 h 929172"/>
                <a:gd name="connsiteX2" fmla="*/ 496253 w 497017"/>
                <a:gd name="connsiteY2" fmla="*/ 561983 h 929172"/>
                <a:gd name="connsiteX3" fmla="*/ 467309 w 497017"/>
                <a:gd name="connsiteY3" fmla="*/ 444583 h 929172"/>
                <a:gd name="connsiteX4" fmla="*/ 470293 w 497017"/>
                <a:gd name="connsiteY4" fmla="*/ 448901 h 929172"/>
                <a:gd name="connsiteX5" fmla="*/ 452400 w 497017"/>
                <a:gd name="connsiteY5" fmla="*/ 625852 h 929172"/>
                <a:gd name="connsiteX6" fmla="*/ 452895 w 497017"/>
                <a:gd name="connsiteY6" fmla="*/ 635617 h 929172"/>
                <a:gd name="connsiteX7" fmla="*/ 449645 w 497017"/>
                <a:gd name="connsiteY7" fmla="*/ 638989 h 929172"/>
                <a:gd name="connsiteX8" fmla="*/ 448979 w 497017"/>
                <a:gd name="connsiteY8" fmla="*/ 625852 h 929172"/>
                <a:gd name="connsiteX9" fmla="*/ 436391 w 497017"/>
                <a:gd name="connsiteY9" fmla="*/ 399829 h 929172"/>
                <a:gd name="connsiteX10" fmla="*/ 438967 w 497017"/>
                <a:gd name="connsiteY10" fmla="*/ 403558 h 929172"/>
                <a:gd name="connsiteX11" fmla="*/ 430899 w 497017"/>
                <a:gd name="connsiteY11" fmla="*/ 434856 h 929172"/>
                <a:gd name="connsiteX12" fmla="*/ 411584 w 497017"/>
                <a:gd name="connsiteY12" fmla="*/ 625852 h 929172"/>
                <a:gd name="connsiteX13" fmla="*/ 413701 w 497017"/>
                <a:gd name="connsiteY13" fmla="*/ 667637 h 929172"/>
                <a:gd name="connsiteX14" fmla="*/ 410395 w 497017"/>
                <a:gd name="connsiteY14" fmla="*/ 669921 h 929172"/>
                <a:gd name="connsiteX15" fmla="*/ 408163 w 497017"/>
                <a:gd name="connsiteY15" fmla="*/ 625852 h 929172"/>
                <a:gd name="connsiteX16" fmla="*/ 427546 w 497017"/>
                <a:gd name="connsiteY16" fmla="*/ 434151 h 929172"/>
                <a:gd name="connsiteX17" fmla="*/ 405731 w 497017"/>
                <a:gd name="connsiteY17" fmla="*/ 355449 h 929172"/>
                <a:gd name="connsiteX18" fmla="*/ 408299 w 497017"/>
                <a:gd name="connsiteY18" fmla="*/ 359165 h 929172"/>
                <a:gd name="connsiteX19" fmla="*/ 390911 w 497017"/>
                <a:gd name="connsiteY19" fmla="*/ 426628 h 929172"/>
                <a:gd name="connsiteX20" fmla="*/ 370767 w 497017"/>
                <a:gd name="connsiteY20" fmla="*/ 625851 h 929172"/>
                <a:gd name="connsiteX21" fmla="*/ 374264 w 497017"/>
                <a:gd name="connsiteY21" fmla="*/ 694882 h 929172"/>
                <a:gd name="connsiteX22" fmla="*/ 370959 w 497017"/>
                <a:gd name="connsiteY22" fmla="*/ 697165 h 929172"/>
                <a:gd name="connsiteX23" fmla="*/ 367346 w 497017"/>
                <a:gd name="connsiteY23" fmla="*/ 625851 h 929172"/>
                <a:gd name="connsiteX24" fmla="*/ 387561 w 497017"/>
                <a:gd name="connsiteY24" fmla="*/ 425946 h 929172"/>
                <a:gd name="connsiteX25" fmla="*/ 375607 w 497017"/>
                <a:gd name="connsiteY25" fmla="*/ 311845 h 929172"/>
                <a:gd name="connsiteX26" fmla="*/ 377982 w 497017"/>
                <a:gd name="connsiteY26" fmla="*/ 315282 h 929172"/>
                <a:gd name="connsiteX27" fmla="*/ 376358 w 497017"/>
                <a:gd name="connsiteY27" fmla="*/ 319710 h 929172"/>
                <a:gd name="connsiteX28" fmla="*/ 329951 w 497017"/>
                <a:gd name="connsiteY28" fmla="*/ 625852 h 929172"/>
                <a:gd name="connsiteX29" fmla="*/ 334829 w 497017"/>
                <a:gd name="connsiteY29" fmla="*/ 722126 h 929172"/>
                <a:gd name="connsiteX30" fmla="*/ 331523 w 497017"/>
                <a:gd name="connsiteY30" fmla="*/ 724410 h 929172"/>
                <a:gd name="connsiteX31" fmla="*/ 326530 w 497017"/>
                <a:gd name="connsiteY31" fmla="*/ 625852 h 929172"/>
                <a:gd name="connsiteX32" fmla="*/ 373093 w 497017"/>
                <a:gd name="connsiteY32" fmla="*/ 318701 h 929172"/>
                <a:gd name="connsiteX33" fmla="*/ 347247 w 497017"/>
                <a:gd name="connsiteY33" fmla="*/ 270793 h 929172"/>
                <a:gd name="connsiteX34" fmla="*/ 349621 w 497017"/>
                <a:gd name="connsiteY34" fmla="*/ 274230 h 929172"/>
                <a:gd name="connsiteX35" fmla="*/ 337384 w 497017"/>
                <a:gd name="connsiteY35" fmla="*/ 307600 h 929172"/>
                <a:gd name="connsiteX36" fmla="*/ 289135 w 497017"/>
                <a:gd name="connsiteY36" fmla="*/ 625852 h 929172"/>
                <a:gd name="connsiteX37" fmla="*/ 294677 w 497017"/>
                <a:gd name="connsiteY37" fmla="*/ 735242 h 929172"/>
                <a:gd name="connsiteX38" fmla="*/ 296701 w 497017"/>
                <a:gd name="connsiteY38" fmla="*/ 748467 h 929172"/>
                <a:gd name="connsiteX39" fmla="*/ 293576 w 497017"/>
                <a:gd name="connsiteY39" fmla="*/ 750626 h 929172"/>
                <a:gd name="connsiteX40" fmla="*/ 291274 w 497017"/>
                <a:gd name="connsiteY40" fmla="*/ 735587 h 929172"/>
                <a:gd name="connsiteX41" fmla="*/ 285714 w 497017"/>
                <a:gd name="connsiteY41" fmla="*/ 625852 h 929172"/>
                <a:gd name="connsiteX42" fmla="*/ 334119 w 497017"/>
                <a:gd name="connsiteY42" fmla="*/ 306592 h 929172"/>
                <a:gd name="connsiteX43" fmla="*/ 318872 w 497017"/>
                <a:gd name="connsiteY43" fmla="*/ 229721 h 929172"/>
                <a:gd name="connsiteX44" fmla="*/ 321247 w 497017"/>
                <a:gd name="connsiteY44" fmla="*/ 233158 h 929172"/>
                <a:gd name="connsiteX45" fmla="*/ 298401 w 497017"/>
                <a:gd name="connsiteY45" fmla="*/ 295461 h 929172"/>
                <a:gd name="connsiteX46" fmla="*/ 248318 w 497017"/>
                <a:gd name="connsiteY46" fmla="*/ 625851 h 929172"/>
                <a:gd name="connsiteX47" fmla="*/ 254071 w 497017"/>
                <a:gd name="connsiteY47" fmla="*/ 739414 h 929172"/>
                <a:gd name="connsiteX48" fmla="*/ 259401 w 497017"/>
                <a:gd name="connsiteY48" fmla="*/ 774235 h 929172"/>
                <a:gd name="connsiteX49" fmla="*/ 256274 w 497017"/>
                <a:gd name="connsiteY49" fmla="*/ 776396 h 929172"/>
                <a:gd name="connsiteX50" fmla="*/ 250667 w 497017"/>
                <a:gd name="connsiteY50" fmla="*/ 739760 h 929172"/>
                <a:gd name="connsiteX51" fmla="*/ 244897 w 497017"/>
                <a:gd name="connsiteY51" fmla="*/ 625851 h 929172"/>
                <a:gd name="connsiteX52" fmla="*/ 295136 w 497017"/>
                <a:gd name="connsiteY52" fmla="*/ 294452 h 929172"/>
                <a:gd name="connsiteX53" fmla="*/ 290513 w 497017"/>
                <a:gd name="connsiteY53" fmla="*/ 188671 h 929172"/>
                <a:gd name="connsiteX54" fmla="*/ 292887 w 497017"/>
                <a:gd name="connsiteY54" fmla="*/ 192107 h 929172"/>
                <a:gd name="connsiteX55" fmla="*/ 259427 w 497017"/>
                <a:gd name="connsiteY55" fmla="*/ 283351 h 929172"/>
                <a:gd name="connsiteX56" fmla="*/ 207502 w 497017"/>
                <a:gd name="connsiteY56" fmla="*/ 625852 h 929172"/>
                <a:gd name="connsiteX57" fmla="*/ 213466 w 497017"/>
                <a:gd name="connsiteY57" fmla="*/ 743576 h 929172"/>
                <a:gd name="connsiteX58" fmla="*/ 222102 w 497017"/>
                <a:gd name="connsiteY58" fmla="*/ 800003 h 929172"/>
                <a:gd name="connsiteX59" fmla="*/ 218977 w 497017"/>
                <a:gd name="connsiteY59" fmla="*/ 802162 h 929172"/>
                <a:gd name="connsiteX60" fmla="*/ 210063 w 497017"/>
                <a:gd name="connsiteY60" fmla="*/ 743922 h 929172"/>
                <a:gd name="connsiteX61" fmla="*/ 204081 w 497017"/>
                <a:gd name="connsiteY61" fmla="*/ 625852 h 929172"/>
                <a:gd name="connsiteX62" fmla="*/ 256161 w 497017"/>
                <a:gd name="connsiteY62" fmla="*/ 282343 h 929172"/>
                <a:gd name="connsiteX63" fmla="*/ 263001 w 497017"/>
                <a:gd name="connsiteY63" fmla="*/ 148848 h 929172"/>
                <a:gd name="connsiteX64" fmla="*/ 265247 w 497017"/>
                <a:gd name="connsiteY64" fmla="*/ 152098 h 929172"/>
                <a:gd name="connsiteX65" fmla="*/ 260657 w 497017"/>
                <a:gd name="connsiteY65" fmla="*/ 161611 h 929172"/>
                <a:gd name="connsiteX66" fmla="*/ 166686 w 497017"/>
                <a:gd name="connsiteY66" fmla="*/ 625852 h 929172"/>
                <a:gd name="connsiteX67" fmla="*/ 172862 w 497017"/>
                <a:gd name="connsiteY67" fmla="*/ 747737 h 929172"/>
                <a:gd name="connsiteX68" fmla="*/ 184806 w 497017"/>
                <a:gd name="connsiteY68" fmla="*/ 825769 h 929172"/>
                <a:gd name="connsiteX69" fmla="*/ 181676 w 497017"/>
                <a:gd name="connsiteY69" fmla="*/ 827932 h 929172"/>
                <a:gd name="connsiteX70" fmla="*/ 169458 w 497017"/>
                <a:gd name="connsiteY70" fmla="*/ 748096 h 929172"/>
                <a:gd name="connsiteX71" fmla="*/ 163265 w 497017"/>
                <a:gd name="connsiteY71" fmla="*/ 625852 h 929172"/>
                <a:gd name="connsiteX72" fmla="*/ 257497 w 497017"/>
                <a:gd name="connsiteY72" fmla="*/ 160257 h 929172"/>
                <a:gd name="connsiteX73" fmla="*/ 236358 w 497017"/>
                <a:gd name="connsiteY73" fmla="*/ 110283 h 929172"/>
                <a:gd name="connsiteX74" fmla="*/ 238588 w 497017"/>
                <a:gd name="connsiteY74" fmla="*/ 113509 h 929172"/>
                <a:gd name="connsiteX75" fmla="*/ 223047 w 497017"/>
                <a:gd name="connsiteY75" fmla="*/ 145722 h 929172"/>
                <a:gd name="connsiteX76" fmla="*/ 125869 w 497017"/>
                <a:gd name="connsiteY76" fmla="*/ 625851 h 929172"/>
                <a:gd name="connsiteX77" fmla="*/ 132255 w 497017"/>
                <a:gd name="connsiteY77" fmla="*/ 751910 h 929172"/>
                <a:gd name="connsiteX78" fmla="*/ 147503 w 497017"/>
                <a:gd name="connsiteY78" fmla="*/ 851540 h 929172"/>
                <a:gd name="connsiteX79" fmla="*/ 144379 w 497017"/>
                <a:gd name="connsiteY79" fmla="*/ 853698 h 929172"/>
                <a:gd name="connsiteX80" fmla="*/ 128852 w 497017"/>
                <a:gd name="connsiteY80" fmla="*/ 752256 h 929172"/>
                <a:gd name="connsiteX81" fmla="*/ 122448 w 497017"/>
                <a:gd name="connsiteY81" fmla="*/ 625851 h 929172"/>
                <a:gd name="connsiteX82" fmla="*/ 219898 w 497017"/>
                <a:gd name="connsiteY82" fmla="*/ 144400 h 929172"/>
                <a:gd name="connsiteX83" fmla="*/ 209700 w 497017"/>
                <a:gd name="connsiteY83" fmla="*/ 71694 h 929172"/>
                <a:gd name="connsiteX84" fmla="*/ 211946 w 497017"/>
                <a:gd name="connsiteY84" fmla="*/ 74946 h 929172"/>
                <a:gd name="connsiteX85" fmla="*/ 185449 w 497017"/>
                <a:gd name="connsiteY85" fmla="*/ 129866 h 929172"/>
                <a:gd name="connsiteX86" fmla="*/ 85053 w 497017"/>
                <a:gd name="connsiteY86" fmla="*/ 625852 h 929172"/>
                <a:gd name="connsiteX87" fmla="*/ 91651 w 497017"/>
                <a:gd name="connsiteY87" fmla="*/ 756072 h 929172"/>
                <a:gd name="connsiteX88" fmla="*/ 110207 w 497017"/>
                <a:gd name="connsiteY88" fmla="*/ 877306 h 929172"/>
                <a:gd name="connsiteX89" fmla="*/ 107077 w 497017"/>
                <a:gd name="connsiteY89" fmla="*/ 879468 h 929172"/>
                <a:gd name="connsiteX90" fmla="*/ 88247 w 497017"/>
                <a:gd name="connsiteY90" fmla="*/ 756431 h 929172"/>
                <a:gd name="connsiteX91" fmla="*/ 81632 w 497017"/>
                <a:gd name="connsiteY91" fmla="*/ 625852 h 929172"/>
                <a:gd name="connsiteX92" fmla="*/ 182289 w 497017"/>
                <a:gd name="connsiteY92" fmla="*/ 128512 h 929172"/>
                <a:gd name="connsiteX93" fmla="*/ 183058 w 497017"/>
                <a:gd name="connsiteY93" fmla="*/ 33131 h 929172"/>
                <a:gd name="connsiteX94" fmla="*/ 185287 w 497017"/>
                <a:gd name="connsiteY94" fmla="*/ 36357 h 929172"/>
                <a:gd name="connsiteX95" fmla="*/ 147840 w 497017"/>
                <a:gd name="connsiteY95" fmla="*/ 113977 h 929172"/>
                <a:gd name="connsiteX96" fmla="*/ 44237 w 497017"/>
                <a:gd name="connsiteY96" fmla="*/ 625852 h 929172"/>
                <a:gd name="connsiteX97" fmla="*/ 71026 w 497017"/>
                <a:gd name="connsiteY97" fmla="*/ 890800 h 929172"/>
                <a:gd name="connsiteX98" fmla="*/ 73996 w 497017"/>
                <a:gd name="connsiteY98" fmla="*/ 902322 h 929172"/>
                <a:gd name="connsiteX99" fmla="*/ 71003 w 497017"/>
                <a:gd name="connsiteY99" fmla="*/ 904390 h 929172"/>
                <a:gd name="connsiteX100" fmla="*/ 67676 w 497017"/>
                <a:gd name="connsiteY100" fmla="*/ 891483 h 929172"/>
                <a:gd name="connsiteX101" fmla="*/ 40816 w 497017"/>
                <a:gd name="connsiteY101" fmla="*/ 625852 h 929172"/>
                <a:gd name="connsiteX102" fmla="*/ 144691 w 497017"/>
                <a:gd name="connsiteY102" fmla="*/ 112656 h 929172"/>
                <a:gd name="connsiteX103" fmla="*/ 153297 w 497017"/>
                <a:gd name="connsiteY103" fmla="*/ 0 h 929172"/>
                <a:gd name="connsiteX104" fmla="*/ 155380 w 497017"/>
                <a:gd name="connsiteY104" fmla="*/ 2008 h 929172"/>
                <a:gd name="connsiteX105" fmla="*/ 106055 w 497017"/>
                <a:gd name="connsiteY105" fmla="*/ 106230 h 929172"/>
                <a:gd name="connsiteX106" fmla="*/ 3421 w 497017"/>
                <a:gd name="connsiteY106" fmla="*/ 625852 h 929172"/>
                <a:gd name="connsiteX107" fmla="*/ 29487 w 497017"/>
                <a:gd name="connsiteY107" fmla="*/ 892682 h 929172"/>
                <a:gd name="connsiteX108" fmla="*/ 38095 w 497017"/>
                <a:gd name="connsiteY108" fmla="*/ 927124 h 929172"/>
                <a:gd name="connsiteX109" fmla="*/ 35131 w 497017"/>
                <a:gd name="connsiteY109" fmla="*/ 929172 h 929172"/>
                <a:gd name="connsiteX110" fmla="*/ 27641 w 497017"/>
                <a:gd name="connsiteY110" fmla="*/ 900045 h 929172"/>
                <a:gd name="connsiteX111" fmla="*/ 0 w 497017"/>
                <a:gd name="connsiteY111" fmla="*/ 625852 h 929172"/>
                <a:gd name="connsiteX112" fmla="*/ 106918 w 497017"/>
                <a:gd name="connsiteY112" fmla="*/ 96275 h 9291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Lst>
              <a:rect l="l" t="t" r="r" b="b"/>
              <a:pathLst>
                <a:path w="497017" h="929172">
                  <a:moveTo>
                    <a:pt x="496960" y="554989"/>
                  </a:moveTo>
                  <a:lnTo>
                    <a:pt x="497017" y="560030"/>
                  </a:lnTo>
                  <a:lnTo>
                    <a:pt x="496253" y="561983"/>
                  </a:lnTo>
                  <a:close/>
                  <a:moveTo>
                    <a:pt x="467309" y="444583"/>
                  </a:moveTo>
                  <a:lnTo>
                    <a:pt x="470293" y="448901"/>
                  </a:lnTo>
                  <a:lnTo>
                    <a:pt x="452400" y="625852"/>
                  </a:lnTo>
                  <a:lnTo>
                    <a:pt x="452895" y="635617"/>
                  </a:lnTo>
                  <a:lnTo>
                    <a:pt x="449645" y="638989"/>
                  </a:lnTo>
                  <a:lnTo>
                    <a:pt x="448979" y="625852"/>
                  </a:lnTo>
                  <a:close/>
                  <a:moveTo>
                    <a:pt x="436391" y="399829"/>
                  </a:moveTo>
                  <a:lnTo>
                    <a:pt x="438967" y="403558"/>
                  </a:lnTo>
                  <a:lnTo>
                    <a:pt x="430899" y="434856"/>
                  </a:lnTo>
                  <a:cubicBezTo>
                    <a:pt x="418236" y="496571"/>
                    <a:pt x="411584" y="560450"/>
                    <a:pt x="411584" y="625852"/>
                  </a:cubicBezTo>
                  <a:lnTo>
                    <a:pt x="413701" y="667637"/>
                  </a:lnTo>
                  <a:lnTo>
                    <a:pt x="410395" y="669921"/>
                  </a:lnTo>
                  <a:lnTo>
                    <a:pt x="408163" y="625852"/>
                  </a:lnTo>
                  <a:cubicBezTo>
                    <a:pt x="408163" y="560207"/>
                    <a:pt x="414838" y="496092"/>
                    <a:pt x="427546" y="434151"/>
                  </a:cubicBezTo>
                  <a:close/>
                  <a:moveTo>
                    <a:pt x="405731" y="355449"/>
                  </a:moveTo>
                  <a:lnTo>
                    <a:pt x="408299" y="359165"/>
                  </a:lnTo>
                  <a:lnTo>
                    <a:pt x="390911" y="426628"/>
                  </a:lnTo>
                  <a:cubicBezTo>
                    <a:pt x="377705" y="491000"/>
                    <a:pt x="370767" y="557631"/>
                    <a:pt x="370767" y="625851"/>
                  </a:cubicBezTo>
                  <a:lnTo>
                    <a:pt x="374264" y="694882"/>
                  </a:lnTo>
                  <a:lnTo>
                    <a:pt x="370959" y="697165"/>
                  </a:lnTo>
                  <a:lnTo>
                    <a:pt x="367346" y="625851"/>
                  </a:lnTo>
                  <a:cubicBezTo>
                    <a:pt x="367346" y="557397"/>
                    <a:pt x="374308" y="490539"/>
                    <a:pt x="387561" y="425946"/>
                  </a:cubicBezTo>
                  <a:close/>
                  <a:moveTo>
                    <a:pt x="375607" y="311845"/>
                  </a:moveTo>
                  <a:lnTo>
                    <a:pt x="377982" y="315282"/>
                  </a:lnTo>
                  <a:lnTo>
                    <a:pt x="376358" y="319710"/>
                  </a:lnTo>
                  <a:cubicBezTo>
                    <a:pt x="346203" y="416464"/>
                    <a:pt x="329951" y="519294"/>
                    <a:pt x="329951" y="625852"/>
                  </a:cubicBezTo>
                  <a:lnTo>
                    <a:pt x="334829" y="722126"/>
                  </a:lnTo>
                  <a:lnTo>
                    <a:pt x="331523" y="724410"/>
                  </a:lnTo>
                  <a:lnTo>
                    <a:pt x="326530" y="625852"/>
                  </a:lnTo>
                  <a:cubicBezTo>
                    <a:pt x="326530" y="518944"/>
                    <a:pt x="342836" y="415775"/>
                    <a:pt x="373093" y="318701"/>
                  </a:cubicBezTo>
                  <a:close/>
                  <a:moveTo>
                    <a:pt x="347247" y="270793"/>
                  </a:moveTo>
                  <a:lnTo>
                    <a:pt x="349621" y="274230"/>
                  </a:lnTo>
                  <a:lnTo>
                    <a:pt x="337384" y="307600"/>
                  </a:lnTo>
                  <a:cubicBezTo>
                    <a:pt x="306032" y="408183"/>
                    <a:pt x="289135" y="515081"/>
                    <a:pt x="289135" y="625852"/>
                  </a:cubicBezTo>
                  <a:cubicBezTo>
                    <a:pt x="289135" y="662776"/>
                    <a:pt x="291012" y="699269"/>
                    <a:pt x="294677" y="735242"/>
                  </a:cubicBezTo>
                  <a:lnTo>
                    <a:pt x="296701" y="748467"/>
                  </a:lnTo>
                  <a:lnTo>
                    <a:pt x="293576" y="750626"/>
                  </a:lnTo>
                  <a:lnTo>
                    <a:pt x="291274" y="735587"/>
                  </a:lnTo>
                  <a:cubicBezTo>
                    <a:pt x="287598" y="699501"/>
                    <a:pt x="285714" y="662892"/>
                    <a:pt x="285714" y="625852"/>
                  </a:cubicBezTo>
                  <a:cubicBezTo>
                    <a:pt x="285714" y="514731"/>
                    <a:pt x="302666" y="407494"/>
                    <a:pt x="334119" y="306592"/>
                  </a:cubicBezTo>
                  <a:close/>
                  <a:moveTo>
                    <a:pt x="318872" y="229721"/>
                  </a:moveTo>
                  <a:lnTo>
                    <a:pt x="321247" y="233158"/>
                  </a:lnTo>
                  <a:lnTo>
                    <a:pt x="298401" y="295461"/>
                  </a:lnTo>
                  <a:cubicBezTo>
                    <a:pt x="265857" y="399878"/>
                    <a:pt x="248318" y="510853"/>
                    <a:pt x="248318" y="625851"/>
                  </a:cubicBezTo>
                  <a:cubicBezTo>
                    <a:pt x="248318" y="664184"/>
                    <a:pt x="250267" y="702069"/>
                    <a:pt x="254071" y="739414"/>
                  </a:cubicBezTo>
                  <a:lnTo>
                    <a:pt x="259401" y="774235"/>
                  </a:lnTo>
                  <a:lnTo>
                    <a:pt x="256274" y="776396"/>
                  </a:lnTo>
                  <a:lnTo>
                    <a:pt x="250667" y="739760"/>
                  </a:lnTo>
                  <a:cubicBezTo>
                    <a:pt x="246852" y="702301"/>
                    <a:pt x="244897" y="664300"/>
                    <a:pt x="244897" y="625851"/>
                  </a:cubicBezTo>
                  <a:cubicBezTo>
                    <a:pt x="244897" y="510503"/>
                    <a:pt x="262491" y="399189"/>
                    <a:pt x="295136" y="294452"/>
                  </a:cubicBezTo>
                  <a:close/>
                  <a:moveTo>
                    <a:pt x="290513" y="188671"/>
                  </a:moveTo>
                  <a:lnTo>
                    <a:pt x="292887" y="192107"/>
                  </a:lnTo>
                  <a:lnTo>
                    <a:pt x="259427" y="283351"/>
                  </a:lnTo>
                  <a:cubicBezTo>
                    <a:pt x="225686" y="391598"/>
                    <a:pt x="207502" y="506641"/>
                    <a:pt x="207502" y="625852"/>
                  </a:cubicBezTo>
                  <a:cubicBezTo>
                    <a:pt x="207502" y="665589"/>
                    <a:pt x="209523" y="704863"/>
                    <a:pt x="213466" y="743576"/>
                  </a:cubicBezTo>
                  <a:lnTo>
                    <a:pt x="222102" y="800003"/>
                  </a:lnTo>
                  <a:lnTo>
                    <a:pt x="218977" y="802162"/>
                  </a:lnTo>
                  <a:lnTo>
                    <a:pt x="210063" y="743922"/>
                  </a:lnTo>
                  <a:cubicBezTo>
                    <a:pt x="206108" y="705095"/>
                    <a:pt x="204081" y="665706"/>
                    <a:pt x="204081" y="625852"/>
                  </a:cubicBezTo>
                  <a:cubicBezTo>
                    <a:pt x="204081" y="506291"/>
                    <a:pt x="222320" y="390910"/>
                    <a:pt x="256161" y="282343"/>
                  </a:cubicBezTo>
                  <a:close/>
                  <a:moveTo>
                    <a:pt x="263001" y="148848"/>
                  </a:moveTo>
                  <a:lnTo>
                    <a:pt x="265247" y="152098"/>
                  </a:lnTo>
                  <a:lnTo>
                    <a:pt x="260657" y="161611"/>
                  </a:lnTo>
                  <a:cubicBezTo>
                    <a:pt x="200160" y="304390"/>
                    <a:pt x="166686" y="461287"/>
                    <a:pt x="166686" y="625852"/>
                  </a:cubicBezTo>
                  <a:cubicBezTo>
                    <a:pt x="166686" y="666993"/>
                    <a:pt x="168778" y="707655"/>
                    <a:pt x="172862" y="747737"/>
                  </a:cubicBezTo>
                  <a:lnTo>
                    <a:pt x="184806" y="825769"/>
                  </a:lnTo>
                  <a:lnTo>
                    <a:pt x="181676" y="827932"/>
                  </a:lnTo>
                  <a:lnTo>
                    <a:pt x="169458" y="748096"/>
                  </a:lnTo>
                  <a:cubicBezTo>
                    <a:pt x="165363" y="707897"/>
                    <a:pt x="163265" y="667115"/>
                    <a:pt x="163265" y="625852"/>
                  </a:cubicBezTo>
                  <a:cubicBezTo>
                    <a:pt x="163265" y="460801"/>
                    <a:pt x="196832" y="303447"/>
                    <a:pt x="257497" y="160257"/>
                  </a:cubicBezTo>
                  <a:close/>
                  <a:moveTo>
                    <a:pt x="236358" y="110283"/>
                  </a:moveTo>
                  <a:lnTo>
                    <a:pt x="238588" y="113509"/>
                  </a:lnTo>
                  <a:lnTo>
                    <a:pt x="223047" y="145722"/>
                  </a:lnTo>
                  <a:cubicBezTo>
                    <a:pt x="160485" y="293383"/>
                    <a:pt x="125869" y="455650"/>
                    <a:pt x="125869" y="625851"/>
                  </a:cubicBezTo>
                  <a:cubicBezTo>
                    <a:pt x="125869" y="668401"/>
                    <a:pt x="128033" y="710456"/>
                    <a:pt x="132255" y="751910"/>
                  </a:cubicBezTo>
                  <a:lnTo>
                    <a:pt x="147503" y="851540"/>
                  </a:lnTo>
                  <a:lnTo>
                    <a:pt x="144379" y="853698"/>
                  </a:lnTo>
                  <a:lnTo>
                    <a:pt x="128852" y="752256"/>
                  </a:lnTo>
                  <a:cubicBezTo>
                    <a:pt x="124618" y="710688"/>
                    <a:pt x="122448" y="668518"/>
                    <a:pt x="122448" y="625851"/>
                  </a:cubicBezTo>
                  <a:cubicBezTo>
                    <a:pt x="122448" y="455183"/>
                    <a:pt x="157161" y="292470"/>
                    <a:pt x="219898" y="144400"/>
                  </a:cubicBezTo>
                  <a:close/>
                  <a:moveTo>
                    <a:pt x="209700" y="71694"/>
                  </a:moveTo>
                  <a:lnTo>
                    <a:pt x="211946" y="74946"/>
                  </a:lnTo>
                  <a:lnTo>
                    <a:pt x="185449" y="129866"/>
                  </a:lnTo>
                  <a:cubicBezTo>
                    <a:pt x="120816" y="282408"/>
                    <a:pt x="85053" y="450034"/>
                    <a:pt x="85053" y="625852"/>
                  </a:cubicBezTo>
                  <a:cubicBezTo>
                    <a:pt x="85053" y="669807"/>
                    <a:pt x="87288" y="713249"/>
                    <a:pt x="91651" y="756072"/>
                  </a:cubicBezTo>
                  <a:lnTo>
                    <a:pt x="110207" y="877306"/>
                  </a:lnTo>
                  <a:lnTo>
                    <a:pt x="107077" y="879468"/>
                  </a:lnTo>
                  <a:lnTo>
                    <a:pt x="88247" y="756431"/>
                  </a:lnTo>
                  <a:cubicBezTo>
                    <a:pt x="83873" y="713490"/>
                    <a:pt x="81632" y="669928"/>
                    <a:pt x="81632" y="625852"/>
                  </a:cubicBezTo>
                  <a:cubicBezTo>
                    <a:pt x="81632" y="449548"/>
                    <a:pt x="117487" y="281465"/>
                    <a:pt x="182289" y="128512"/>
                  </a:cubicBezTo>
                  <a:close/>
                  <a:moveTo>
                    <a:pt x="183058" y="33131"/>
                  </a:moveTo>
                  <a:lnTo>
                    <a:pt x="185287" y="36357"/>
                  </a:lnTo>
                  <a:lnTo>
                    <a:pt x="147840" y="113977"/>
                  </a:lnTo>
                  <a:cubicBezTo>
                    <a:pt x="81142" y="271402"/>
                    <a:pt x="44237" y="444397"/>
                    <a:pt x="44237" y="625852"/>
                  </a:cubicBezTo>
                  <a:cubicBezTo>
                    <a:pt x="44237" y="716579"/>
                    <a:pt x="53463" y="805192"/>
                    <a:pt x="71026" y="890800"/>
                  </a:cubicBezTo>
                  <a:lnTo>
                    <a:pt x="73996" y="902322"/>
                  </a:lnTo>
                  <a:lnTo>
                    <a:pt x="71003" y="904390"/>
                  </a:lnTo>
                  <a:lnTo>
                    <a:pt x="67676" y="891483"/>
                  </a:lnTo>
                  <a:cubicBezTo>
                    <a:pt x="50066" y="805653"/>
                    <a:pt x="40816" y="716812"/>
                    <a:pt x="40816" y="625852"/>
                  </a:cubicBezTo>
                  <a:cubicBezTo>
                    <a:pt x="40816" y="443931"/>
                    <a:pt x="77818" y="270489"/>
                    <a:pt x="144691" y="112656"/>
                  </a:cubicBezTo>
                  <a:close/>
                  <a:moveTo>
                    <a:pt x="153297" y="0"/>
                  </a:moveTo>
                  <a:lnTo>
                    <a:pt x="155380" y="2008"/>
                  </a:lnTo>
                  <a:lnTo>
                    <a:pt x="106055" y="106230"/>
                  </a:lnTo>
                  <a:cubicBezTo>
                    <a:pt x="38717" y="268773"/>
                    <a:pt x="3421" y="444592"/>
                    <a:pt x="3421" y="625852"/>
                  </a:cubicBezTo>
                  <a:cubicBezTo>
                    <a:pt x="3421" y="716482"/>
                    <a:pt x="12245" y="805752"/>
                    <a:pt x="29487" y="892682"/>
                  </a:cubicBezTo>
                  <a:lnTo>
                    <a:pt x="38095" y="927124"/>
                  </a:lnTo>
                  <a:lnTo>
                    <a:pt x="35131" y="929172"/>
                  </a:lnTo>
                  <a:lnTo>
                    <a:pt x="27641" y="900045"/>
                  </a:lnTo>
                  <a:cubicBezTo>
                    <a:pt x="9518" y="811478"/>
                    <a:pt x="0" y="719777"/>
                    <a:pt x="0" y="625852"/>
                  </a:cubicBezTo>
                  <a:cubicBezTo>
                    <a:pt x="0" y="438003"/>
                    <a:pt x="38071" y="259045"/>
                    <a:pt x="106918" y="96275"/>
                  </a:cubicBezTo>
                  <a:close/>
                </a:path>
              </a:pathLst>
            </a:custGeom>
            <a:grpFill/>
            <a:ln w="7756" cap="flat">
              <a:noFill/>
              <a:prstDash val="solid"/>
              <a:miter/>
            </a:ln>
          </p:spPr>
          <p:txBody>
            <a:bodyPr rtlCol="0" anchor="ctr"/>
            <a:lstStyle/>
            <a:p>
              <a:endParaRPr lang="en-US"/>
            </a:p>
          </p:txBody>
        </p:sp>
        <p:sp>
          <p:nvSpPr>
            <p:cNvPr id="9" name="Freeform 8">
              <a:extLst>
                <a:ext uri="{FF2B5EF4-FFF2-40B4-BE49-F238E27FC236}">
                  <a16:creationId xmlns:a16="http://schemas.microsoft.com/office/drawing/2014/main" id="{A2EB00AA-19B3-6405-0BB7-1DDB51FE2EB8}"/>
                </a:ext>
              </a:extLst>
            </p:cNvPr>
            <p:cNvSpPr/>
            <p:nvPr/>
          </p:nvSpPr>
          <p:spPr>
            <a:xfrm>
              <a:off x="456964" y="3022457"/>
              <a:ext cx="809896" cy="736266"/>
            </a:xfrm>
            <a:custGeom>
              <a:avLst/>
              <a:gdLst>
                <a:gd name="connsiteX0" fmla="*/ 809896 w 809896"/>
                <a:gd name="connsiteY0" fmla="*/ 451093 h 736266"/>
                <a:gd name="connsiteX1" fmla="*/ 809896 w 809896"/>
                <a:gd name="connsiteY1" fmla="*/ 455203 h 736266"/>
                <a:gd name="connsiteX2" fmla="*/ 744513 w 809896"/>
                <a:gd name="connsiteY2" fmla="*/ 504096 h 736266"/>
                <a:gd name="connsiteX3" fmla="*/ 117800 w 809896"/>
                <a:gd name="connsiteY3" fmla="*/ 731292 h 736266"/>
                <a:gd name="connsiteX4" fmla="*/ 19298 w 809896"/>
                <a:gd name="connsiteY4" fmla="*/ 736266 h 736266"/>
                <a:gd name="connsiteX5" fmla="*/ 17094 w 809896"/>
                <a:gd name="connsiteY5" fmla="*/ 732998 h 736266"/>
                <a:gd name="connsiteX6" fmla="*/ 113438 w 809896"/>
                <a:gd name="connsiteY6" fmla="*/ 728304 h 736266"/>
                <a:gd name="connsiteX7" fmla="*/ 736255 w 809896"/>
                <a:gd name="connsiteY7" fmla="*/ 505785 h 736266"/>
                <a:gd name="connsiteX8" fmla="*/ 809896 w 809896"/>
                <a:gd name="connsiteY8" fmla="*/ 398843 h 736266"/>
                <a:gd name="connsiteX9" fmla="*/ 809896 w 809896"/>
                <a:gd name="connsiteY9" fmla="*/ 403131 h 736266"/>
                <a:gd name="connsiteX10" fmla="*/ 720987 w 809896"/>
                <a:gd name="connsiteY10" fmla="*/ 469659 h 736266"/>
                <a:gd name="connsiteX11" fmla="*/ 113398 w 809896"/>
                <a:gd name="connsiteY11" fmla="*/ 690337 h 736266"/>
                <a:gd name="connsiteX12" fmla="*/ 5351 w 809896"/>
                <a:gd name="connsiteY12" fmla="*/ 695811 h 736266"/>
                <a:gd name="connsiteX13" fmla="*/ 4662 w 809896"/>
                <a:gd name="connsiteY13" fmla="*/ 692397 h 736266"/>
                <a:gd name="connsiteX14" fmla="*/ 113050 w 809896"/>
                <a:gd name="connsiteY14" fmla="*/ 686906 h 736266"/>
                <a:gd name="connsiteX15" fmla="*/ 719068 w 809896"/>
                <a:gd name="connsiteY15" fmla="*/ 466805 h 736266"/>
                <a:gd name="connsiteX16" fmla="*/ 809896 w 809896"/>
                <a:gd name="connsiteY16" fmla="*/ 345115 h 736266"/>
                <a:gd name="connsiteX17" fmla="*/ 809896 w 809896"/>
                <a:gd name="connsiteY17" fmla="*/ 349810 h 736266"/>
                <a:gd name="connsiteX18" fmla="*/ 797304 w 809896"/>
                <a:gd name="connsiteY18" fmla="*/ 361256 h 736266"/>
                <a:gd name="connsiteX19" fmla="*/ 109203 w 809896"/>
                <a:gd name="connsiteY19" fmla="*/ 649397 h 736266"/>
                <a:gd name="connsiteX20" fmla="*/ 0 w 809896"/>
                <a:gd name="connsiteY20" fmla="*/ 654929 h 736266"/>
                <a:gd name="connsiteX21" fmla="*/ 0 w 809896"/>
                <a:gd name="connsiteY21" fmla="*/ 651479 h 736266"/>
                <a:gd name="connsiteX22" fmla="*/ 108841 w 809896"/>
                <a:gd name="connsiteY22" fmla="*/ 645965 h 736266"/>
                <a:gd name="connsiteX23" fmla="*/ 795087 w 809896"/>
                <a:gd name="connsiteY23" fmla="*/ 358577 h 736266"/>
                <a:gd name="connsiteX24" fmla="*/ 809896 w 809896"/>
                <a:gd name="connsiteY24" fmla="*/ 289615 h 736266"/>
                <a:gd name="connsiteX25" fmla="*/ 809896 w 809896"/>
                <a:gd name="connsiteY25" fmla="*/ 294254 h 736266"/>
                <a:gd name="connsiteX26" fmla="*/ 771125 w 809896"/>
                <a:gd name="connsiteY26" fmla="*/ 329500 h 736266"/>
                <a:gd name="connsiteX27" fmla="*/ 104995 w 809896"/>
                <a:gd name="connsiteY27" fmla="*/ 608456 h 736266"/>
                <a:gd name="connsiteX28" fmla="*/ 0 w 809896"/>
                <a:gd name="connsiteY28" fmla="*/ 613775 h 736266"/>
                <a:gd name="connsiteX29" fmla="*/ 0 w 809896"/>
                <a:gd name="connsiteY29" fmla="*/ 610327 h 736266"/>
                <a:gd name="connsiteX30" fmla="*/ 104646 w 809896"/>
                <a:gd name="connsiteY30" fmla="*/ 605025 h 736266"/>
                <a:gd name="connsiteX31" fmla="*/ 768941 w 809896"/>
                <a:gd name="connsiteY31" fmla="*/ 326846 h 736266"/>
                <a:gd name="connsiteX32" fmla="*/ 809896 w 809896"/>
                <a:gd name="connsiteY32" fmla="*/ 234059 h 736266"/>
                <a:gd name="connsiteX33" fmla="*/ 809896 w 809896"/>
                <a:gd name="connsiteY33" fmla="*/ 238754 h 736266"/>
                <a:gd name="connsiteX34" fmla="*/ 744979 w 809896"/>
                <a:gd name="connsiteY34" fmla="*/ 297767 h 736266"/>
                <a:gd name="connsiteX35" fmla="*/ 100799 w 809896"/>
                <a:gd name="connsiteY35" fmla="*/ 567515 h 736266"/>
                <a:gd name="connsiteX36" fmla="*/ 0 w 809896"/>
                <a:gd name="connsiteY36" fmla="*/ 572622 h 736266"/>
                <a:gd name="connsiteX37" fmla="*/ 0 w 809896"/>
                <a:gd name="connsiteY37" fmla="*/ 569172 h 736266"/>
                <a:gd name="connsiteX38" fmla="*/ 100438 w 809896"/>
                <a:gd name="connsiteY38" fmla="*/ 564084 h 736266"/>
                <a:gd name="connsiteX39" fmla="*/ 742762 w 809896"/>
                <a:gd name="connsiteY39" fmla="*/ 295088 h 736266"/>
                <a:gd name="connsiteX40" fmla="*/ 809896 w 809896"/>
                <a:gd name="connsiteY40" fmla="*/ 176519 h 736266"/>
                <a:gd name="connsiteX41" fmla="*/ 809896 w 809896"/>
                <a:gd name="connsiteY41" fmla="*/ 181622 h 736266"/>
                <a:gd name="connsiteX42" fmla="*/ 801644 w 809896"/>
                <a:gd name="connsiteY42" fmla="*/ 190700 h 736266"/>
                <a:gd name="connsiteX43" fmla="*/ 96591 w 809896"/>
                <a:gd name="connsiteY43" fmla="*/ 526575 h 736266"/>
                <a:gd name="connsiteX44" fmla="*/ 0 w 809896"/>
                <a:gd name="connsiteY44" fmla="*/ 531468 h 736266"/>
                <a:gd name="connsiteX45" fmla="*/ 0 w 809896"/>
                <a:gd name="connsiteY45" fmla="*/ 528020 h 736266"/>
                <a:gd name="connsiteX46" fmla="*/ 96242 w 809896"/>
                <a:gd name="connsiteY46" fmla="*/ 523144 h 736266"/>
                <a:gd name="connsiteX47" fmla="*/ 799214 w 809896"/>
                <a:gd name="connsiteY47" fmla="*/ 188270 h 736266"/>
                <a:gd name="connsiteX48" fmla="*/ 805735 w 809896"/>
                <a:gd name="connsiteY48" fmla="*/ 119981 h 736266"/>
                <a:gd name="connsiteX49" fmla="*/ 806589 w 809896"/>
                <a:gd name="connsiteY49" fmla="*/ 124208 h 736266"/>
                <a:gd name="connsiteX50" fmla="*/ 772572 w 809896"/>
                <a:gd name="connsiteY50" fmla="*/ 161628 h 736266"/>
                <a:gd name="connsiteX51" fmla="*/ 92396 w 809896"/>
                <a:gd name="connsiteY51" fmla="*/ 485635 h 736266"/>
                <a:gd name="connsiteX52" fmla="*/ 0 w 809896"/>
                <a:gd name="connsiteY52" fmla="*/ 490316 h 736266"/>
                <a:gd name="connsiteX53" fmla="*/ 0 w 809896"/>
                <a:gd name="connsiteY53" fmla="*/ 486865 h 736266"/>
                <a:gd name="connsiteX54" fmla="*/ 92034 w 809896"/>
                <a:gd name="connsiteY54" fmla="*/ 482202 h 736266"/>
                <a:gd name="connsiteX55" fmla="*/ 770113 w 809896"/>
                <a:gd name="connsiteY55" fmla="*/ 159168 h 736266"/>
                <a:gd name="connsiteX56" fmla="*/ 791353 w 809896"/>
                <a:gd name="connsiteY56" fmla="*/ 74750 h 736266"/>
                <a:gd name="connsiteX57" fmla="*/ 793329 w 809896"/>
                <a:gd name="connsiteY57" fmla="*/ 77680 h 736266"/>
                <a:gd name="connsiteX58" fmla="*/ 743471 w 809896"/>
                <a:gd name="connsiteY58" fmla="*/ 132526 h 736266"/>
                <a:gd name="connsiteX59" fmla="*/ 88187 w 809896"/>
                <a:gd name="connsiteY59" fmla="*/ 444693 h 736266"/>
                <a:gd name="connsiteX60" fmla="*/ 0 w 809896"/>
                <a:gd name="connsiteY60" fmla="*/ 449161 h 736266"/>
                <a:gd name="connsiteX61" fmla="*/ 0 w 809896"/>
                <a:gd name="connsiteY61" fmla="*/ 445713 h 736266"/>
                <a:gd name="connsiteX62" fmla="*/ 87838 w 809896"/>
                <a:gd name="connsiteY62" fmla="*/ 441263 h 736266"/>
                <a:gd name="connsiteX63" fmla="*/ 741041 w 809896"/>
                <a:gd name="connsiteY63" fmla="*/ 130096 h 736266"/>
                <a:gd name="connsiteX64" fmla="*/ 767229 w 809896"/>
                <a:gd name="connsiteY64" fmla="*/ 40174 h 736266"/>
                <a:gd name="connsiteX65" fmla="*/ 768718 w 809896"/>
                <a:gd name="connsiteY65" fmla="*/ 41178 h 736266"/>
                <a:gd name="connsiteX66" fmla="*/ 769695 w 809896"/>
                <a:gd name="connsiteY66" fmla="*/ 42626 h 736266"/>
                <a:gd name="connsiteX67" fmla="*/ 714400 w 809896"/>
                <a:gd name="connsiteY67" fmla="*/ 103454 h 736266"/>
                <a:gd name="connsiteX68" fmla="*/ 83992 w 809896"/>
                <a:gd name="connsiteY68" fmla="*/ 403754 h 736266"/>
                <a:gd name="connsiteX69" fmla="*/ 0 w 809896"/>
                <a:gd name="connsiteY69" fmla="*/ 408009 h 736266"/>
                <a:gd name="connsiteX70" fmla="*/ 0 w 809896"/>
                <a:gd name="connsiteY70" fmla="*/ 404559 h 736266"/>
                <a:gd name="connsiteX71" fmla="*/ 83630 w 809896"/>
                <a:gd name="connsiteY71" fmla="*/ 400322 h 736266"/>
                <a:gd name="connsiteX72" fmla="*/ 711940 w 809896"/>
                <a:gd name="connsiteY72" fmla="*/ 100995 h 736266"/>
                <a:gd name="connsiteX73" fmla="*/ 729867 w 809896"/>
                <a:gd name="connsiteY73" fmla="*/ 14983 h 736266"/>
                <a:gd name="connsiteX74" fmla="*/ 732717 w 809896"/>
                <a:gd name="connsiteY74" fmla="*/ 16905 h 736266"/>
                <a:gd name="connsiteX75" fmla="*/ 685299 w 809896"/>
                <a:gd name="connsiteY75" fmla="*/ 74353 h 736266"/>
                <a:gd name="connsiteX76" fmla="*/ 79784 w 809896"/>
                <a:gd name="connsiteY76" fmla="*/ 362812 h 736266"/>
                <a:gd name="connsiteX77" fmla="*/ 0 w 809896"/>
                <a:gd name="connsiteY77" fmla="*/ 366854 h 736266"/>
                <a:gd name="connsiteX78" fmla="*/ 0 w 809896"/>
                <a:gd name="connsiteY78" fmla="*/ 363406 h 736266"/>
                <a:gd name="connsiteX79" fmla="*/ 79435 w 809896"/>
                <a:gd name="connsiteY79" fmla="*/ 359381 h 736266"/>
                <a:gd name="connsiteX80" fmla="*/ 682868 w 809896"/>
                <a:gd name="connsiteY80" fmla="*/ 71923 h 736266"/>
                <a:gd name="connsiteX81" fmla="*/ 686284 w 809896"/>
                <a:gd name="connsiteY81" fmla="*/ 3428 h 736266"/>
                <a:gd name="connsiteX82" fmla="*/ 690132 w 809896"/>
                <a:gd name="connsiteY82" fmla="*/ 4205 h 736266"/>
                <a:gd name="connsiteX83" fmla="*/ 656227 w 809896"/>
                <a:gd name="connsiteY83" fmla="*/ 45281 h 736266"/>
                <a:gd name="connsiteX84" fmla="*/ 75587 w 809896"/>
                <a:gd name="connsiteY84" fmla="*/ 321872 h 736266"/>
                <a:gd name="connsiteX85" fmla="*/ 0 w 809896"/>
                <a:gd name="connsiteY85" fmla="*/ 325702 h 736266"/>
                <a:gd name="connsiteX86" fmla="*/ 0 w 809896"/>
                <a:gd name="connsiteY86" fmla="*/ 322252 h 736266"/>
                <a:gd name="connsiteX87" fmla="*/ 75226 w 809896"/>
                <a:gd name="connsiteY87" fmla="*/ 318441 h 736266"/>
                <a:gd name="connsiteX88" fmla="*/ 653767 w 809896"/>
                <a:gd name="connsiteY88" fmla="*/ 42822 h 736266"/>
                <a:gd name="connsiteX89" fmla="*/ 636044 w 809896"/>
                <a:gd name="connsiteY89" fmla="*/ 0 h 736266"/>
                <a:gd name="connsiteX90" fmla="*/ 640480 w 809896"/>
                <a:gd name="connsiteY90" fmla="*/ 0 h 736266"/>
                <a:gd name="connsiteX91" fmla="*/ 627126 w 809896"/>
                <a:gd name="connsiteY91" fmla="*/ 16179 h 736266"/>
                <a:gd name="connsiteX92" fmla="*/ 71379 w 809896"/>
                <a:gd name="connsiteY92" fmla="*/ 280931 h 736266"/>
                <a:gd name="connsiteX93" fmla="*/ 0 w 809896"/>
                <a:gd name="connsiteY93" fmla="*/ 284547 h 736266"/>
                <a:gd name="connsiteX94" fmla="*/ 0 w 809896"/>
                <a:gd name="connsiteY94" fmla="*/ 281098 h 736266"/>
                <a:gd name="connsiteX95" fmla="*/ 71030 w 809896"/>
                <a:gd name="connsiteY95" fmla="*/ 277500 h 736266"/>
                <a:gd name="connsiteX96" fmla="*/ 624695 w 809896"/>
                <a:gd name="connsiteY96" fmla="*/ 13749 h 736266"/>
                <a:gd name="connsiteX97" fmla="*/ 576996 w 809896"/>
                <a:gd name="connsiteY97" fmla="*/ 0 h 736266"/>
                <a:gd name="connsiteX98" fmla="*/ 582435 w 809896"/>
                <a:gd name="connsiteY98" fmla="*/ 0 h 736266"/>
                <a:gd name="connsiteX99" fmla="*/ 468074 w 809896"/>
                <a:gd name="connsiteY99" fmla="*/ 94396 h 736266"/>
                <a:gd name="connsiteX100" fmla="*/ 67184 w 809896"/>
                <a:gd name="connsiteY100" fmla="*/ 239991 h 736266"/>
                <a:gd name="connsiteX101" fmla="*/ 0 w 809896"/>
                <a:gd name="connsiteY101" fmla="*/ 243395 h 736266"/>
                <a:gd name="connsiteX102" fmla="*/ 0 w 809896"/>
                <a:gd name="connsiteY102" fmla="*/ 239945 h 736266"/>
                <a:gd name="connsiteX103" fmla="*/ 66822 w 809896"/>
                <a:gd name="connsiteY103" fmla="*/ 236559 h 736266"/>
                <a:gd name="connsiteX104" fmla="*/ 466121 w 809896"/>
                <a:gd name="connsiteY104" fmla="*/ 91521 h 7362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Lst>
              <a:rect l="l" t="t" r="r" b="b"/>
              <a:pathLst>
                <a:path w="809896" h="736266">
                  <a:moveTo>
                    <a:pt x="809896" y="451093"/>
                  </a:moveTo>
                  <a:lnTo>
                    <a:pt x="809896" y="455203"/>
                  </a:lnTo>
                  <a:lnTo>
                    <a:pt x="744513" y="504096"/>
                  </a:lnTo>
                  <a:cubicBezTo>
                    <a:pt x="562067" y="627355"/>
                    <a:pt x="348374" y="707876"/>
                    <a:pt x="117800" y="731292"/>
                  </a:cubicBezTo>
                  <a:lnTo>
                    <a:pt x="19298" y="736266"/>
                  </a:lnTo>
                  <a:lnTo>
                    <a:pt x="17094" y="732998"/>
                  </a:lnTo>
                  <a:lnTo>
                    <a:pt x="113438" y="728304"/>
                  </a:lnTo>
                  <a:cubicBezTo>
                    <a:pt x="337813" y="706318"/>
                    <a:pt x="550580" y="630008"/>
                    <a:pt x="736255" y="505785"/>
                  </a:cubicBezTo>
                  <a:close/>
                  <a:moveTo>
                    <a:pt x="809896" y="398843"/>
                  </a:moveTo>
                  <a:lnTo>
                    <a:pt x="809896" y="403131"/>
                  </a:lnTo>
                  <a:lnTo>
                    <a:pt x="720987" y="469659"/>
                  </a:lnTo>
                  <a:cubicBezTo>
                    <a:pt x="543985" y="589342"/>
                    <a:pt x="336775" y="667582"/>
                    <a:pt x="113398" y="690337"/>
                  </a:cubicBezTo>
                  <a:lnTo>
                    <a:pt x="5351" y="695811"/>
                  </a:lnTo>
                  <a:lnTo>
                    <a:pt x="4662" y="692397"/>
                  </a:lnTo>
                  <a:lnTo>
                    <a:pt x="113050" y="686906"/>
                  </a:lnTo>
                  <a:cubicBezTo>
                    <a:pt x="335852" y="664211"/>
                    <a:pt x="542526" y="586176"/>
                    <a:pt x="719068" y="466805"/>
                  </a:cubicBezTo>
                  <a:close/>
                  <a:moveTo>
                    <a:pt x="809896" y="345115"/>
                  </a:moveTo>
                  <a:lnTo>
                    <a:pt x="809896" y="349810"/>
                  </a:lnTo>
                  <a:lnTo>
                    <a:pt x="797304" y="361256"/>
                  </a:lnTo>
                  <a:cubicBezTo>
                    <a:pt x="606178" y="519053"/>
                    <a:pt x="368975" y="622936"/>
                    <a:pt x="109203" y="649397"/>
                  </a:cubicBezTo>
                  <a:lnTo>
                    <a:pt x="0" y="654929"/>
                  </a:lnTo>
                  <a:lnTo>
                    <a:pt x="0" y="651479"/>
                  </a:lnTo>
                  <a:lnTo>
                    <a:pt x="108841" y="645965"/>
                  </a:lnTo>
                  <a:cubicBezTo>
                    <a:pt x="367902" y="619573"/>
                    <a:pt x="604469" y="515959"/>
                    <a:pt x="795087" y="358577"/>
                  </a:cubicBezTo>
                  <a:close/>
                  <a:moveTo>
                    <a:pt x="809896" y="289615"/>
                  </a:moveTo>
                  <a:lnTo>
                    <a:pt x="809896" y="294254"/>
                  </a:lnTo>
                  <a:lnTo>
                    <a:pt x="771125" y="329500"/>
                  </a:lnTo>
                  <a:cubicBezTo>
                    <a:pt x="586097" y="482265"/>
                    <a:pt x="356465" y="582838"/>
                    <a:pt x="104995" y="608456"/>
                  </a:cubicBezTo>
                  <a:lnTo>
                    <a:pt x="0" y="613775"/>
                  </a:lnTo>
                  <a:lnTo>
                    <a:pt x="0" y="610327"/>
                  </a:lnTo>
                  <a:lnTo>
                    <a:pt x="104646" y="605025"/>
                  </a:lnTo>
                  <a:cubicBezTo>
                    <a:pt x="355427" y="579479"/>
                    <a:pt x="584425" y="479187"/>
                    <a:pt x="768941" y="326846"/>
                  </a:cubicBezTo>
                  <a:close/>
                  <a:moveTo>
                    <a:pt x="809896" y="234059"/>
                  </a:moveTo>
                  <a:lnTo>
                    <a:pt x="809896" y="238754"/>
                  </a:lnTo>
                  <a:lnTo>
                    <a:pt x="744979" y="297767"/>
                  </a:lnTo>
                  <a:cubicBezTo>
                    <a:pt x="566053" y="445492"/>
                    <a:pt x="343990" y="542744"/>
                    <a:pt x="100799" y="567515"/>
                  </a:cubicBezTo>
                  <a:lnTo>
                    <a:pt x="0" y="572622"/>
                  </a:lnTo>
                  <a:lnTo>
                    <a:pt x="0" y="569172"/>
                  </a:lnTo>
                  <a:lnTo>
                    <a:pt x="100438" y="564084"/>
                  </a:lnTo>
                  <a:cubicBezTo>
                    <a:pt x="342917" y="539380"/>
                    <a:pt x="564343" y="442397"/>
                    <a:pt x="742762" y="295088"/>
                  </a:cubicBezTo>
                  <a:close/>
                  <a:moveTo>
                    <a:pt x="809896" y="176519"/>
                  </a:moveTo>
                  <a:lnTo>
                    <a:pt x="809896" y="181622"/>
                  </a:lnTo>
                  <a:lnTo>
                    <a:pt x="801644" y="190700"/>
                  </a:lnTo>
                  <a:cubicBezTo>
                    <a:pt x="616901" y="375444"/>
                    <a:pt x="370628" y="498658"/>
                    <a:pt x="96591" y="526575"/>
                  </a:cubicBezTo>
                  <a:lnTo>
                    <a:pt x="0" y="531468"/>
                  </a:lnTo>
                  <a:lnTo>
                    <a:pt x="0" y="528020"/>
                  </a:lnTo>
                  <a:lnTo>
                    <a:pt x="96242" y="523144"/>
                  </a:lnTo>
                  <a:cubicBezTo>
                    <a:pt x="369476" y="495311"/>
                    <a:pt x="615020" y="372465"/>
                    <a:pt x="799214" y="188270"/>
                  </a:cubicBezTo>
                  <a:close/>
                  <a:moveTo>
                    <a:pt x="805735" y="119981"/>
                  </a:moveTo>
                  <a:lnTo>
                    <a:pt x="806589" y="124208"/>
                  </a:lnTo>
                  <a:lnTo>
                    <a:pt x="772572" y="161628"/>
                  </a:lnTo>
                  <a:cubicBezTo>
                    <a:pt x="594354" y="339848"/>
                    <a:pt x="356774" y="458705"/>
                    <a:pt x="92396" y="485635"/>
                  </a:cubicBezTo>
                  <a:lnTo>
                    <a:pt x="0" y="490316"/>
                  </a:lnTo>
                  <a:lnTo>
                    <a:pt x="0" y="486865"/>
                  </a:lnTo>
                  <a:lnTo>
                    <a:pt x="92034" y="482202"/>
                  </a:lnTo>
                  <a:cubicBezTo>
                    <a:pt x="355582" y="455352"/>
                    <a:pt x="592435" y="336848"/>
                    <a:pt x="770113" y="159168"/>
                  </a:cubicBezTo>
                  <a:close/>
                  <a:moveTo>
                    <a:pt x="791353" y="74750"/>
                  </a:moveTo>
                  <a:lnTo>
                    <a:pt x="793329" y="77680"/>
                  </a:lnTo>
                  <a:lnTo>
                    <a:pt x="743471" y="132526"/>
                  </a:lnTo>
                  <a:cubicBezTo>
                    <a:pt x="571769" y="304230"/>
                    <a:pt x="342880" y="418747"/>
                    <a:pt x="88187" y="444693"/>
                  </a:cubicBezTo>
                  <a:lnTo>
                    <a:pt x="0" y="449161"/>
                  </a:lnTo>
                  <a:lnTo>
                    <a:pt x="0" y="445713"/>
                  </a:lnTo>
                  <a:lnTo>
                    <a:pt x="87838" y="441263"/>
                  </a:lnTo>
                  <a:cubicBezTo>
                    <a:pt x="341727" y="415400"/>
                    <a:pt x="569887" y="301251"/>
                    <a:pt x="741041" y="130096"/>
                  </a:cubicBezTo>
                  <a:close/>
                  <a:moveTo>
                    <a:pt x="767229" y="40174"/>
                  </a:moveTo>
                  <a:lnTo>
                    <a:pt x="768718" y="41178"/>
                  </a:lnTo>
                  <a:lnTo>
                    <a:pt x="769695" y="42626"/>
                  </a:lnTo>
                  <a:lnTo>
                    <a:pt x="714400" y="103454"/>
                  </a:lnTo>
                  <a:cubicBezTo>
                    <a:pt x="549222" y="268634"/>
                    <a:pt x="329025" y="378795"/>
                    <a:pt x="83992" y="403754"/>
                  </a:cubicBezTo>
                  <a:lnTo>
                    <a:pt x="0" y="408009"/>
                  </a:lnTo>
                  <a:lnTo>
                    <a:pt x="0" y="404559"/>
                  </a:lnTo>
                  <a:lnTo>
                    <a:pt x="83630" y="400322"/>
                  </a:lnTo>
                  <a:cubicBezTo>
                    <a:pt x="327833" y="375442"/>
                    <a:pt x="547302" y="265634"/>
                    <a:pt x="711940" y="100995"/>
                  </a:cubicBezTo>
                  <a:close/>
                  <a:moveTo>
                    <a:pt x="729867" y="14983"/>
                  </a:moveTo>
                  <a:lnTo>
                    <a:pt x="732717" y="16905"/>
                  </a:lnTo>
                  <a:lnTo>
                    <a:pt x="685299" y="74353"/>
                  </a:lnTo>
                  <a:cubicBezTo>
                    <a:pt x="526637" y="233016"/>
                    <a:pt x="315131" y="338836"/>
                    <a:pt x="79784" y="362812"/>
                  </a:cubicBezTo>
                  <a:lnTo>
                    <a:pt x="0" y="366854"/>
                  </a:lnTo>
                  <a:lnTo>
                    <a:pt x="0" y="363406"/>
                  </a:lnTo>
                  <a:lnTo>
                    <a:pt x="79435" y="359381"/>
                  </a:lnTo>
                  <a:cubicBezTo>
                    <a:pt x="313979" y="335489"/>
                    <a:pt x="524755" y="230038"/>
                    <a:pt x="682868" y="71923"/>
                  </a:cubicBezTo>
                  <a:close/>
                  <a:moveTo>
                    <a:pt x="686284" y="3428"/>
                  </a:moveTo>
                  <a:lnTo>
                    <a:pt x="690132" y="4205"/>
                  </a:lnTo>
                  <a:lnTo>
                    <a:pt x="656227" y="45281"/>
                  </a:lnTo>
                  <a:cubicBezTo>
                    <a:pt x="504089" y="197420"/>
                    <a:pt x="301276" y="298884"/>
                    <a:pt x="75587" y="321872"/>
                  </a:cubicBezTo>
                  <a:lnTo>
                    <a:pt x="0" y="325702"/>
                  </a:lnTo>
                  <a:lnTo>
                    <a:pt x="0" y="322252"/>
                  </a:lnTo>
                  <a:lnTo>
                    <a:pt x="75226" y="318441"/>
                  </a:lnTo>
                  <a:cubicBezTo>
                    <a:pt x="300084" y="295532"/>
                    <a:pt x="502170" y="194421"/>
                    <a:pt x="653767" y="42822"/>
                  </a:cubicBezTo>
                  <a:close/>
                  <a:moveTo>
                    <a:pt x="636044" y="0"/>
                  </a:moveTo>
                  <a:lnTo>
                    <a:pt x="640480" y="0"/>
                  </a:lnTo>
                  <a:lnTo>
                    <a:pt x="627126" y="16179"/>
                  </a:lnTo>
                  <a:cubicBezTo>
                    <a:pt x="481504" y="161802"/>
                    <a:pt x="287383" y="258925"/>
                    <a:pt x="71379" y="280931"/>
                  </a:cubicBezTo>
                  <a:lnTo>
                    <a:pt x="0" y="284547"/>
                  </a:lnTo>
                  <a:lnTo>
                    <a:pt x="0" y="281098"/>
                  </a:lnTo>
                  <a:lnTo>
                    <a:pt x="71030" y="277500"/>
                  </a:lnTo>
                  <a:cubicBezTo>
                    <a:pt x="286230" y="255578"/>
                    <a:pt x="479622" y="158824"/>
                    <a:pt x="624695" y="13749"/>
                  </a:cubicBezTo>
                  <a:close/>
                  <a:moveTo>
                    <a:pt x="576996" y="0"/>
                  </a:moveTo>
                  <a:lnTo>
                    <a:pt x="582435" y="0"/>
                  </a:lnTo>
                  <a:lnTo>
                    <a:pt x="468074" y="94396"/>
                  </a:lnTo>
                  <a:cubicBezTo>
                    <a:pt x="351290" y="173359"/>
                    <a:pt x="214572" y="224978"/>
                    <a:pt x="67184" y="239991"/>
                  </a:cubicBezTo>
                  <a:lnTo>
                    <a:pt x="0" y="243395"/>
                  </a:lnTo>
                  <a:lnTo>
                    <a:pt x="0" y="239945"/>
                  </a:lnTo>
                  <a:lnTo>
                    <a:pt x="66822" y="236559"/>
                  </a:lnTo>
                  <a:cubicBezTo>
                    <a:pt x="213618" y="221603"/>
                    <a:pt x="349795" y="170180"/>
                    <a:pt x="466121" y="91521"/>
                  </a:cubicBezTo>
                  <a:close/>
                </a:path>
              </a:pathLst>
            </a:custGeom>
            <a:grpFill/>
            <a:ln w="7892" cap="flat">
              <a:noFill/>
              <a:prstDash val="solid"/>
              <a:miter/>
            </a:ln>
          </p:spPr>
          <p:txBody>
            <a:bodyPr rtlCol="0" anchor="ctr"/>
            <a:lstStyle/>
            <a:p>
              <a:endParaRPr lang="en-US"/>
            </a:p>
          </p:txBody>
        </p:sp>
        <p:sp>
          <p:nvSpPr>
            <p:cNvPr id="13" name="Freeform 12">
              <a:extLst>
                <a:ext uri="{FF2B5EF4-FFF2-40B4-BE49-F238E27FC236}">
                  <a16:creationId xmlns:a16="http://schemas.microsoft.com/office/drawing/2014/main" id="{D342170C-7A79-74F8-3F5E-908B10A27056}"/>
                </a:ext>
              </a:extLst>
            </p:cNvPr>
            <p:cNvSpPr/>
            <p:nvPr/>
          </p:nvSpPr>
          <p:spPr>
            <a:xfrm>
              <a:off x="454663" y="4336436"/>
              <a:ext cx="1206767" cy="1207647"/>
            </a:xfrm>
            <a:custGeom>
              <a:avLst/>
              <a:gdLst>
                <a:gd name="connsiteX0" fmla="*/ 2210 w 1206767"/>
                <a:gd name="connsiteY0" fmla="*/ 433640 h 1207647"/>
                <a:gd name="connsiteX1" fmla="*/ 773127 w 1206767"/>
                <a:gd name="connsiteY1" fmla="*/ 1204557 h 1207647"/>
                <a:gd name="connsiteX2" fmla="*/ 772971 w 1206767"/>
                <a:gd name="connsiteY2" fmla="*/ 1207647 h 1207647"/>
                <a:gd name="connsiteX3" fmla="*/ 769942 w 1206767"/>
                <a:gd name="connsiteY3" fmla="*/ 1207647 h 1207647"/>
                <a:gd name="connsiteX4" fmla="*/ 770098 w 1206767"/>
                <a:gd name="connsiteY4" fmla="*/ 1204557 h 1207647"/>
                <a:gd name="connsiteX5" fmla="*/ 2210 w 1206767"/>
                <a:gd name="connsiteY5" fmla="*/ 436669 h 1207647"/>
                <a:gd name="connsiteX6" fmla="*/ 0 w 1206767"/>
                <a:gd name="connsiteY6" fmla="*/ 436781 h 1207647"/>
                <a:gd name="connsiteX7" fmla="*/ 0 w 1206767"/>
                <a:gd name="connsiteY7" fmla="*/ 433752 h 1207647"/>
                <a:gd name="connsiteX8" fmla="*/ 2210 w 1206767"/>
                <a:gd name="connsiteY8" fmla="*/ 397503 h 1207647"/>
                <a:gd name="connsiteX9" fmla="*/ 809263 w 1206767"/>
                <a:gd name="connsiteY9" fmla="*/ 1204557 h 1207647"/>
                <a:gd name="connsiteX10" fmla="*/ 809107 w 1206767"/>
                <a:gd name="connsiteY10" fmla="*/ 1207647 h 1207647"/>
                <a:gd name="connsiteX11" fmla="*/ 806079 w 1206767"/>
                <a:gd name="connsiteY11" fmla="*/ 1207647 h 1207647"/>
                <a:gd name="connsiteX12" fmla="*/ 806235 w 1206767"/>
                <a:gd name="connsiteY12" fmla="*/ 1204557 h 1207647"/>
                <a:gd name="connsiteX13" fmla="*/ 2210 w 1206767"/>
                <a:gd name="connsiteY13" fmla="*/ 400532 h 1207647"/>
                <a:gd name="connsiteX14" fmla="*/ 0 w 1206767"/>
                <a:gd name="connsiteY14" fmla="*/ 400644 h 1207647"/>
                <a:gd name="connsiteX15" fmla="*/ 0 w 1206767"/>
                <a:gd name="connsiteY15" fmla="*/ 397615 h 1207647"/>
                <a:gd name="connsiteX16" fmla="*/ 2211 w 1206767"/>
                <a:gd name="connsiteY16" fmla="*/ 361367 h 1207647"/>
                <a:gd name="connsiteX17" fmla="*/ 845401 w 1206767"/>
                <a:gd name="connsiteY17" fmla="*/ 1204557 h 1207647"/>
                <a:gd name="connsiteX18" fmla="*/ 845245 w 1206767"/>
                <a:gd name="connsiteY18" fmla="*/ 1207647 h 1207647"/>
                <a:gd name="connsiteX19" fmla="*/ 842215 w 1206767"/>
                <a:gd name="connsiteY19" fmla="*/ 1207647 h 1207647"/>
                <a:gd name="connsiteX20" fmla="*/ 842372 w 1206767"/>
                <a:gd name="connsiteY20" fmla="*/ 1204557 h 1207647"/>
                <a:gd name="connsiteX21" fmla="*/ 2211 w 1206767"/>
                <a:gd name="connsiteY21" fmla="*/ 364396 h 1207647"/>
                <a:gd name="connsiteX22" fmla="*/ 0 w 1206767"/>
                <a:gd name="connsiteY22" fmla="*/ 364508 h 1207647"/>
                <a:gd name="connsiteX23" fmla="*/ 0 w 1206767"/>
                <a:gd name="connsiteY23" fmla="*/ 361479 h 1207647"/>
                <a:gd name="connsiteX24" fmla="*/ 2211 w 1206767"/>
                <a:gd name="connsiteY24" fmla="*/ 325230 h 1207647"/>
                <a:gd name="connsiteX25" fmla="*/ 881537 w 1206767"/>
                <a:gd name="connsiteY25" fmla="*/ 1204557 h 1207647"/>
                <a:gd name="connsiteX26" fmla="*/ 881381 w 1206767"/>
                <a:gd name="connsiteY26" fmla="*/ 1207647 h 1207647"/>
                <a:gd name="connsiteX27" fmla="*/ 878353 w 1206767"/>
                <a:gd name="connsiteY27" fmla="*/ 1207647 h 1207647"/>
                <a:gd name="connsiteX28" fmla="*/ 878509 w 1206767"/>
                <a:gd name="connsiteY28" fmla="*/ 1204557 h 1207647"/>
                <a:gd name="connsiteX29" fmla="*/ 2211 w 1206767"/>
                <a:gd name="connsiteY29" fmla="*/ 328259 h 1207647"/>
                <a:gd name="connsiteX30" fmla="*/ 0 w 1206767"/>
                <a:gd name="connsiteY30" fmla="*/ 328371 h 1207647"/>
                <a:gd name="connsiteX31" fmla="*/ 0 w 1206767"/>
                <a:gd name="connsiteY31" fmla="*/ 325342 h 1207647"/>
                <a:gd name="connsiteX32" fmla="*/ 2210 w 1206767"/>
                <a:gd name="connsiteY32" fmla="*/ 289093 h 1207647"/>
                <a:gd name="connsiteX33" fmla="*/ 917674 w 1206767"/>
                <a:gd name="connsiteY33" fmla="*/ 1204557 h 1207647"/>
                <a:gd name="connsiteX34" fmla="*/ 917518 w 1206767"/>
                <a:gd name="connsiteY34" fmla="*/ 1207647 h 1207647"/>
                <a:gd name="connsiteX35" fmla="*/ 914489 w 1206767"/>
                <a:gd name="connsiteY35" fmla="*/ 1207647 h 1207647"/>
                <a:gd name="connsiteX36" fmla="*/ 914645 w 1206767"/>
                <a:gd name="connsiteY36" fmla="*/ 1204557 h 1207647"/>
                <a:gd name="connsiteX37" fmla="*/ 2210 w 1206767"/>
                <a:gd name="connsiteY37" fmla="*/ 292122 h 1207647"/>
                <a:gd name="connsiteX38" fmla="*/ 0 w 1206767"/>
                <a:gd name="connsiteY38" fmla="*/ 292234 h 1207647"/>
                <a:gd name="connsiteX39" fmla="*/ 0 w 1206767"/>
                <a:gd name="connsiteY39" fmla="*/ 289205 h 1207647"/>
                <a:gd name="connsiteX40" fmla="*/ 2210 w 1206767"/>
                <a:gd name="connsiteY40" fmla="*/ 252957 h 1207647"/>
                <a:gd name="connsiteX41" fmla="*/ 953810 w 1206767"/>
                <a:gd name="connsiteY41" fmla="*/ 1204557 h 1207647"/>
                <a:gd name="connsiteX42" fmla="*/ 953653 w 1206767"/>
                <a:gd name="connsiteY42" fmla="*/ 1207647 h 1207647"/>
                <a:gd name="connsiteX43" fmla="*/ 950625 w 1206767"/>
                <a:gd name="connsiteY43" fmla="*/ 1207647 h 1207647"/>
                <a:gd name="connsiteX44" fmla="*/ 950781 w 1206767"/>
                <a:gd name="connsiteY44" fmla="*/ 1204557 h 1207647"/>
                <a:gd name="connsiteX45" fmla="*/ 2210 w 1206767"/>
                <a:gd name="connsiteY45" fmla="*/ 255986 h 1207647"/>
                <a:gd name="connsiteX46" fmla="*/ 0 w 1206767"/>
                <a:gd name="connsiteY46" fmla="*/ 256098 h 1207647"/>
                <a:gd name="connsiteX47" fmla="*/ 0 w 1206767"/>
                <a:gd name="connsiteY47" fmla="*/ 253069 h 1207647"/>
                <a:gd name="connsiteX48" fmla="*/ 2211 w 1206767"/>
                <a:gd name="connsiteY48" fmla="*/ 216820 h 1207647"/>
                <a:gd name="connsiteX49" fmla="*/ 989947 w 1206767"/>
                <a:gd name="connsiteY49" fmla="*/ 1204557 h 1207647"/>
                <a:gd name="connsiteX50" fmla="*/ 989791 w 1206767"/>
                <a:gd name="connsiteY50" fmla="*/ 1207647 h 1207647"/>
                <a:gd name="connsiteX51" fmla="*/ 986763 w 1206767"/>
                <a:gd name="connsiteY51" fmla="*/ 1207647 h 1207647"/>
                <a:gd name="connsiteX52" fmla="*/ 986919 w 1206767"/>
                <a:gd name="connsiteY52" fmla="*/ 1204557 h 1207647"/>
                <a:gd name="connsiteX53" fmla="*/ 2211 w 1206767"/>
                <a:gd name="connsiteY53" fmla="*/ 219849 h 1207647"/>
                <a:gd name="connsiteX54" fmla="*/ 0 w 1206767"/>
                <a:gd name="connsiteY54" fmla="*/ 219961 h 1207647"/>
                <a:gd name="connsiteX55" fmla="*/ 0 w 1206767"/>
                <a:gd name="connsiteY55" fmla="*/ 216932 h 1207647"/>
                <a:gd name="connsiteX56" fmla="*/ 2210 w 1206767"/>
                <a:gd name="connsiteY56" fmla="*/ 180683 h 1207647"/>
                <a:gd name="connsiteX57" fmla="*/ 1026084 w 1206767"/>
                <a:gd name="connsiteY57" fmla="*/ 1204557 h 1207647"/>
                <a:gd name="connsiteX58" fmla="*/ 1025928 w 1206767"/>
                <a:gd name="connsiteY58" fmla="*/ 1207647 h 1207647"/>
                <a:gd name="connsiteX59" fmla="*/ 1022899 w 1206767"/>
                <a:gd name="connsiteY59" fmla="*/ 1207647 h 1207647"/>
                <a:gd name="connsiteX60" fmla="*/ 1023055 w 1206767"/>
                <a:gd name="connsiteY60" fmla="*/ 1204557 h 1207647"/>
                <a:gd name="connsiteX61" fmla="*/ 2210 w 1206767"/>
                <a:gd name="connsiteY61" fmla="*/ 183712 h 1207647"/>
                <a:gd name="connsiteX62" fmla="*/ 0 w 1206767"/>
                <a:gd name="connsiteY62" fmla="*/ 183824 h 1207647"/>
                <a:gd name="connsiteX63" fmla="*/ 0 w 1206767"/>
                <a:gd name="connsiteY63" fmla="*/ 180795 h 1207647"/>
                <a:gd name="connsiteX64" fmla="*/ 2210 w 1206767"/>
                <a:gd name="connsiteY64" fmla="*/ 144546 h 1207647"/>
                <a:gd name="connsiteX65" fmla="*/ 1062220 w 1206767"/>
                <a:gd name="connsiteY65" fmla="*/ 1204557 h 1207647"/>
                <a:gd name="connsiteX66" fmla="*/ 1062064 w 1206767"/>
                <a:gd name="connsiteY66" fmla="*/ 1207647 h 1207647"/>
                <a:gd name="connsiteX67" fmla="*/ 1059036 w 1206767"/>
                <a:gd name="connsiteY67" fmla="*/ 1207647 h 1207647"/>
                <a:gd name="connsiteX68" fmla="*/ 1059192 w 1206767"/>
                <a:gd name="connsiteY68" fmla="*/ 1204557 h 1207647"/>
                <a:gd name="connsiteX69" fmla="*/ 2210 w 1206767"/>
                <a:gd name="connsiteY69" fmla="*/ 147575 h 1207647"/>
                <a:gd name="connsiteX70" fmla="*/ 0 w 1206767"/>
                <a:gd name="connsiteY70" fmla="*/ 147687 h 1207647"/>
                <a:gd name="connsiteX71" fmla="*/ 0 w 1206767"/>
                <a:gd name="connsiteY71" fmla="*/ 144658 h 1207647"/>
                <a:gd name="connsiteX72" fmla="*/ 2211 w 1206767"/>
                <a:gd name="connsiteY72" fmla="*/ 108410 h 1207647"/>
                <a:gd name="connsiteX73" fmla="*/ 1098358 w 1206767"/>
                <a:gd name="connsiteY73" fmla="*/ 1204557 h 1207647"/>
                <a:gd name="connsiteX74" fmla="*/ 1098202 w 1206767"/>
                <a:gd name="connsiteY74" fmla="*/ 1207647 h 1207647"/>
                <a:gd name="connsiteX75" fmla="*/ 1095173 w 1206767"/>
                <a:gd name="connsiteY75" fmla="*/ 1207647 h 1207647"/>
                <a:gd name="connsiteX76" fmla="*/ 1095329 w 1206767"/>
                <a:gd name="connsiteY76" fmla="*/ 1204557 h 1207647"/>
                <a:gd name="connsiteX77" fmla="*/ 2211 w 1206767"/>
                <a:gd name="connsiteY77" fmla="*/ 111439 h 1207647"/>
                <a:gd name="connsiteX78" fmla="*/ 0 w 1206767"/>
                <a:gd name="connsiteY78" fmla="*/ 111551 h 1207647"/>
                <a:gd name="connsiteX79" fmla="*/ 0 w 1206767"/>
                <a:gd name="connsiteY79" fmla="*/ 108522 h 1207647"/>
                <a:gd name="connsiteX80" fmla="*/ 2211 w 1206767"/>
                <a:gd name="connsiteY80" fmla="*/ 72273 h 1207647"/>
                <a:gd name="connsiteX81" fmla="*/ 1134494 w 1206767"/>
                <a:gd name="connsiteY81" fmla="*/ 1204557 h 1207647"/>
                <a:gd name="connsiteX82" fmla="*/ 1134338 w 1206767"/>
                <a:gd name="connsiteY82" fmla="*/ 1207647 h 1207647"/>
                <a:gd name="connsiteX83" fmla="*/ 1131308 w 1206767"/>
                <a:gd name="connsiteY83" fmla="*/ 1207647 h 1207647"/>
                <a:gd name="connsiteX84" fmla="*/ 1131465 w 1206767"/>
                <a:gd name="connsiteY84" fmla="*/ 1204557 h 1207647"/>
                <a:gd name="connsiteX85" fmla="*/ 2211 w 1206767"/>
                <a:gd name="connsiteY85" fmla="*/ 75302 h 1207647"/>
                <a:gd name="connsiteX86" fmla="*/ 0 w 1206767"/>
                <a:gd name="connsiteY86" fmla="*/ 75414 h 1207647"/>
                <a:gd name="connsiteX87" fmla="*/ 0 w 1206767"/>
                <a:gd name="connsiteY87" fmla="*/ 72385 h 1207647"/>
                <a:gd name="connsiteX88" fmla="*/ 2210 w 1206767"/>
                <a:gd name="connsiteY88" fmla="*/ 36136 h 1207647"/>
                <a:gd name="connsiteX89" fmla="*/ 1170631 w 1206767"/>
                <a:gd name="connsiteY89" fmla="*/ 1204557 h 1207647"/>
                <a:gd name="connsiteX90" fmla="*/ 1170475 w 1206767"/>
                <a:gd name="connsiteY90" fmla="*/ 1207647 h 1207647"/>
                <a:gd name="connsiteX91" fmla="*/ 1167446 w 1206767"/>
                <a:gd name="connsiteY91" fmla="*/ 1207647 h 1207647"/>
                <a:gd name="connsiteX92" fmla="*/ 1167602 w 1206767"/>
                <a:gd name="connsiteY92" fmla="*/ 1204557 h 1207647"/>
                <a:gd name="connsiteX93" fmla="*/ 2210 w 1206767"/>
                <a:gd name="connsiteY93" fmla="*/ 39165 h 1207647"/>
                <a:gd name="connsiteX94" fmla="*/ 0 w 1206767"/>
                <a:gd name="connsiteY94" fmla="*/ 39277 h 1207647"/>
                <a:gd name="connsiteX95" fmla="*/ 0 w 1206767"/>
                <a:gd name="connsiteY95" fmla="*/ 36248 h 1207647"/>
                <a:gd name="connsiteX96" fmla="*/ 2210 w 1206767"/>
                <a:gd name="connsiteY96" fmla="*/ 0 h 1207647"/>
                <a:gd name="connsiteX97" fmla="*/ 1206767 w 1206767"/>
                <a:gd name="connsiteY97" fmla="*/ 1204557 h 1207647"/>
                <a:gd name="connsiteX98" fmla="*/ 1206611 w 1206767"/>
                <a:gd name="connsiteY98" fmla="*/ 1207647 h 1207647"/>
                <a:gd name="connsiteX99" fmla="*/ 1203588 w 1206767"/>
                <a:gd name="connsiteY99" fmla="*/ 1207647 h 1207647"/>
                <a:gd name="connsiteX100" fmla="*/ 1203738 w 1206767"/>
                <a:gd name="connsiteY100" fmla="*/ 1204557 h 1207647"/>
                <a:gd name="connsiteX101" fmla="*/ 851801 w 1206767"/>
                <a:gd name="connsiteY101" fmla="*/ 354966 h 1207647"/>
                <a:gd name="connsiteX102" fmla="*/ 2210 w 1206767"/>
                <a:gd name="connsiteY102" fmla="*/ 3029 h 1207647"/>
                <a:gd name="connsiteX103" fmla="*/ 0 w 1206767"/>
                <a:gd name="connsiteY103" fmla="*/ 3137 h 1207647"/>
                <a:gd name="connsiteX104" fmla="*/ 0 w 1206767"/>
                <a:gd name="connsiteY104" fmla="*/ 112 h 12076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Lst>
              <a:rect l="l" t="t" r="r" b="b"/>
              <a:pathLst>
                <a:path w="1206767" h="1207647">
                  <a:moveTo>
                    <a:pt x="2210" y="433640"/>
                  </a:moveTo>
                  <a:cubicBezTo>
                    <a:pt x="427316" y="433640"/>
                    <a:pt x="773127" y="779451"/>
                    <a:pt x="773127" y="1204557"/>
                  </a:cubicBezTo>
                  <a:lnTo>
                    <a:pt x="772971" y="1207647"/>
                  </a:lnTo>
                  <a:lnTo>
                    <a:pt x="769942" y="1207647"/>
                  </a:lnTo>
                  <a:lnTo>
                    <a:pt x="770098" y="1204557"/>
                  </a:lnTo>
                  <a:cubicBezTo>
                    <a:pt x="770098" y="781172"/>
                    <a:pt x="425664" y="436669"/>
                    <a:pt x="2210" y="436669"/>
                  </a:cubicBezTo>
                  <a:lnTo>
                    <a:pt x="0" y="436781"/>
                  </a:lnTo>
                  <a:lnTo>
                    <a:pt x="0" y="433752"/>
                  </a:lnTo>
                  <a:close/>
                  <a:moveTo>
                    <a:pt x="2210" y="397503"/>
                  </a:moveTo>
                  <a:cubicBezTo>
                    <a:pt x="447208" y="397503"/>
                    <a:pt x="809263" y="759559"/>
                    <a:pt x="809263" y="1204557"/>
                  </a:cubicBezTo>
                  <a:lnTo>
                    <a:pt x="809107" y="1207647"/>
                  </a:lnTo>
                  <a:lnTo>
                    <a:pt x="806079" y="1207647"/>
                  </a:lnTo>
                  <a:lnTo>
                    <a:pt x="806235" y="1204557"/>
                  </a:lnTo>
                  <a:cubicBezTo>
                    <a:pt x="806235" y="761210"/>
                    <a:pt x="445556" y="400532"/>
                    <a:pt x="2210" y="400532"/>
                  </a:cubicBezTo>
                  <a:lnTo>
                    <a:pt x="0" y="400644"/>
                  </a:lnTo>
                  <a:lnTo>
                    <a:pt x="0" y="397615"/>
                  </a:lnTo>
                  <a:close/>
                  <a:moveTo>
                    <a:pt x="2211" y="361367"/>
                  </a:moveTo>
                  <a:cubicBezTo>
                    <a:pt x="467170" y="361367"/>
                    <a:pt x="845401" y="739598"/>
                    <a:pt x="845401" y="1204557"/>
                  </a:cubicBezTo>
                  <a:lnTo>
                    <a:pt x="845245" y="1207647"/>
                  </a:lnTo>
                  <a:lnTo>
                    <a:pt x="842215" y="1207647"/>
                  </a:lnTo>
                  <a:lnTo>
                    <a:pt x="842372" y="1204557"/>
                  </a:lnTo>
                  <a:cubicBezTo>
                    <a:pt x="842372" y="741319"/>
                    <a:pt x="465518" y="364396"/>
                    <a:pt x="2211" y="364396"/>
                  </a:cubicBezTo>
                  <a:lnTo>
                    <a:pt x="0" y="364508"/>
                  </a:lnTo>
                  <a:lnTo>
                    <a:pt x="0" y="361479"/>
                  </a:lnTo>
                  <a:close/>
                  <a:moveTo>
                    <a:pt x="2211" y="325230"/>
                  </a:moveTo>
                  <a:cubicBezTo>
                    <a:pt x="487062" y="325230"/>
                    <a:pt x="881537" y="719705"/>
                    <a:pt x="881537" y="1204557"/>
                  </a:cubicBezTo>
                  <a:lnTo>
                    <a:pt x="881381" y="1207647"/>
                  </a:lnTo>
                  <a:lnTo>
                    <a:pt x="878353" y="1207647"/>
                  </a:lnTo>
                  <a:lnTo>
                    <a:pt x="878509" y="1204557"/>
                  </a:lnTo>
                  <a:cubicBezTo>
                    <a:pt x="878509" y="721357"/>
                    <a:pt x="485410" y="328259"/>
                    <a:pt x="2211" y="328259"/>
                  </a:cubicBezTo>
                  <a:lnTo>
                    <a:pt x="0" y="328371"/>
                  </a:lnTo>
                  <a:lnTo>
                    <a:pt x="0" y="325342"/>
                  </a:lnTo>
                  <a:close/>
                  <a:moveTo>
                    <a:pt x="2210" y="289093"/>
                  </a:moveTo>
                  <a:cubicBezTo>
                    <a:pt x="507023" y="289093"/>
                    <a:pt x="917674" y="699744"/>
                    <a:pt x="917674" y="1204557"/>
                  </a:cubicBezTo>
                  <a:lnTo>
                    <a:pt x="917518" y="1207647"/>
                  </a:lnTo>
                  <a:lnTo>
                    <a:pt x="914489" y="1207647"/>
                  </a:lnTo>
                  <a:lnTo>
                    <a:pt x="914645" y="1204557"/>
                  </a:lnTo>
                  <a:cubicBezTo>
                    <a:pt x="914645" y="701465"/>
                    <a:pt x="505371" y="292122"/>
                    <a:pt x="2210" y="292122"/>
                  </a:cubicBezTo>
                  <a:lnTo>
                    <a:pt x="0" y="292234"/>
                  </a:lnTo>
                  <a:lnTo>
                    <a:pt x="0" y="289205"/>
                  </a:lnTo>
                  <a:close/>
                  <a:moveTo>
                    <a:pt x="2210" y="252957"/>
                  </a:moveTo>
                  <a:cubicBezTo>
                    <a:pt x="526915" y="252957"/>
                    <a:pt x="953810" y="679852"/>
                    <a:pt x="953810" y="1204557"/>
                  </a:cubicBezTo>
                  <a:lnTo>
                    <a:pt x="953653" y="1207647"/>
                  </a:lnTo>
                  <a:lnTo>
                    <a:pt x="950625" y="1207647"/>
                  </a:lnTo>
                  <a:lnTo>
                    <a:pt x="950781" y="1204557"/>
                  </a:lnTo>
                  <a:cubicBezTo>
                    <a:pt x="950781" y="681504"/>
                    <a:pt x="525263" y="255986"/>
                    <a:pt x="2210" y="255986"/>
                  </a:cubicBezTo>
                  <a:lnTo>
                    <a:pt x="0" y="256098"/>
                  </a:lnTo>
                  <a:lnTo>
                    <a:pt x="0" y="253069"/>
                  </a:lnTo>
                  <a:close/>
                  <a:moveTo>
                    <a:pt x="2211" y="216820"/>
                  </a:moveTo>
                  <a:cubicBezTo>
                    <a:pt x="546877" y="216820"/>
                    <a:pt x="989947" y="659891"/>
                    <a:pt x="989947" y="1204557"/>
                  </a:cubicBezTo>
                  <a:lnTo>
                    <a:pt x="989791" y="1207647"/>
                  </a:lnTo>
                  <a:lnTo>
                    <a:pt x="986763" y="1207647"/>
                  </a:lnTo>
                  <a:lnTo>
                    <a:pt x="986919" y="1204557"/>
                  </a:lnTo>
                  <a:cubicBezTo>
                    <a:pt x="986919" y="661611"/>
                    <a:pt x="545225" y="219849"/>
                    <a:pt x="2211" y="219849"/>
                  </a:cubicBezTo>
                  <a:lnTo>
                    <a:pt x="0" y="219961"/>
                  </a:lnTo>
                  <a:lnTo>
                    <a:pt x="0" y="216932"/>
                  </a:lnTo>
                  <a:close/>
                  <a:moveTo>
                    <a:pt x="2210" y="180683"/>
                  </a:moveTo>
                  <a:cubicBezTo>
                    <a:pt x="566769" y="180683"/>
                    <a:pt x="1026084" y="639998"/>
                    <a:pt x="1026084" y="1204557"/>
                  </a:cubicBezTo>
                  <a:lnTo>
                    <a:pt x="1025928" y="1207647"/>
                  </a:lnTo>
                  <a:lnTo>
                    <a:pt x="1022899" y="1207647"/>
                  </a:lnTo>
                  <a:lnTo>
                    <a:pt x="1023055" y="1204557"/>
                  </a:lnTo>
                  <a:cubicBezTo>
                    <a:pt x="1023055" y="641650"/>
                    <a:pt x="565117" y="183712"/>
                    <a:pt x="2210" y="183712"/>
                  </a:cubicBezTo>
                  <a:lnTo>
                    <a:pt x="0" y="183824"/>
                  </a:lnTo>
                  <a:lnTo>
                    <a:pt x="0" y="180795"/>
                  </a:lnTo>
                  <a:close/>
                  <a:moveTo>
                    <a:pt x="2210" y="144546"/>
                  </a:moveTo>
                  <a:cubicBezTo>
                    <a:pt x="586730" y="144546"/>
                    <a:pt x="1062220" y="620036"/>
                    <a:pt x="1062220" y="1204557"/>
                  </a:cubicBezTo>
                  <a:lnTo>
                    <a:pt x="1062064" y="1207647"/>
                  </a:lnTo>
                  <a:lnTo>
                    <a:pt x="1059036" y="1207647"/>
                  </a:lnTo>
                  <a:lnTo>
                    <a:pt x="1059192" y="1204557"/>
                  </a:lnTo>
                  <a:cubicBezTo>
                    <a:pt x="1059192" y="621757"/>
                    <a:pt x="585009" y="147575"/>
                    <a:pt x="2210" y="147575"/>
                  </a:cubicBezTo>
                  <a:lnTo>
                    <a:pt x="0" y="147687"/>
                  </a:lnTo>
                  <a:lnTo>
                    <a:pt x="0" y="144658"/>
                  </a:lnTo>
                  <a:close/>
                  <a:moveTo>
                    <a:pt x="2211" y="108410"/>
                  </a:moveTo>
                  <a:cubicBezTo>
                    <a:pt x="606623" y="108410"/>
                    <a:pt x="1098358" y="600145"/>
                    <a:pt x="1098358" y="1204557"/>
                  </a:cubicBezTo>
                  <a:lnTo>
                    <a:pt x="1098202" y="1207647"/>
                  </a:lnTo>
                  <a:lnTo>
                    <a:pt x="1095173" y="1207647"/>
                  </a:lnTo>
                  <a:lnTo>
                    <a:pt x="1095329" y="1204557"/>
                  </a:lnTo>
                  <a:cubicBezTo>
                    <a:pt x="1095329" y="601797"/>
                    <a:pt x="604971" y="111439"/>
                    <a:pt x="2211" y="111439"/>
                  </a:cubicBezTo>
                  <a:lnTo>
                    <a:pt x="0" y="111551"/>
                  </a:lnTo>
                  <a:lnTo>
                    <a:pt x="0" y="108522"/>
                  </a:lnTo>
                  <a:close/>
                  <a:moveTo>
                    <a:pt x="2211" y="72273"/>
                  </a:moveTo>
                  <a:cubicBezTo>
                    <a:pt x="626584" y="72273"/>
                    <a:pt x="1134494" y="580183"/>
                    <a:pt x="1134494" y="1204557"/>
                  </a:cubicBezTo>
                  <a:lnTo>
                    <a:pt x="1134338" y="1207647"/>
                  </a:lnTo>
                  <a:lnTo>
                    <a:pt x="1131308" y="1207647"/>
                  </a:lnTo>
                  <a:lnTo>
                    <a:pt x="1131465" y="1204557"/>
                  </a:lnTo>
                  <a:cubicBezTo>
                    <a:pt x="1131465" y="581904"/>
                    <a:pt x="624863" y="75302"/>
                    <a:pt x="2211" y="75302"/>
                  </a:cubicBezTo>
                  <a:lnTo>
                    <a:pt x="0" y="75414"/>
                  </a:lnTo>
                  <a:lnTo>
                    <a:pt x="0" y="72385"/>
                  </a:lnTo>
                  <a:close/>
                  <a:moveTo>
                    <a:pt x="2210" y="36136"/>
                  </a:moveTo>
                  <a:cubicBezTo>
                    <a:pt x="646476" y="36136"/>
                    <a:pt x="1170631" y="560291"/>
                    <a:pt x="1170631" y="1204557"/>
                  </a:cubicBezTo>
                  <a:lnTo>
                    <a:pt x="1170475" y="1207647"/>
                  </a:lnTo>
                  <a:lnTo>
                    <a:pt x="1167446" y="1207647"/>
                  </a:lnTo>
                  <a:lnTo>
                    <a:pt x="1167602" y="1204557"/>
                  </a:lnTo>
                  <a:cubicBezTo>
                    <a:pt x="1167602" y="561943"/>
                    <a:pt x="644824" y="39165"/>
                    <a:pt x="2210" y="39165"/>
                  </a:cubicBezTo>
                  <a:lnTo>
                    <a:pt x="0" y="39277"/>
                  </a:lnTo>
                  <a:lnTo>
                    <a:pt x="0" y="36248"/>
                  </a:lnTo>
                  <a:close/>
                  <a:moveTo>
                    <a:pt x="2210" y="0"/>
                  </a:moveTo>
                  <a:cubicBezTo>
                    <a:pt x="667470" y="0"/>
                    <a:pt x="1206767" y="539298"/>
                    <a:pt x="1206767" y="1204557"/>
                  </a:cubicBezTo>
                  <a:lnTo>
                    <a:pt x="1206611" y="1207647"/>
                  </a:lnTo>
                  <a:lnTo>
                    <a:pt x="1203588" y="1207647"/>
                  </a:lnTo>
                  <a:lnTo>
                    <a:pt x="1203738" y="1204557"/>
                  </a:lnTo>
                  <a:cubicBezTo>
                    <a:pt x="1203738" y="883663"/>
                    <a:pt x="1078740" y="581905"/>
                    <a:pt x="851801" y="354966"/>
                  </a:cubicBezTo>
                  <a:cubicBezTo>
                    <a:pt x="624863" y="128027"/>
                    <a:pt x="323173" y="3029"/>
                    <a:pt x="2210" y="3029"/>
                  </a:cubicBezTo>
                  <a:lnTo>
                    <a:pt x="0" y="3137"/>
                  </a:lnTo>
                  <a:lnTo>
                    <a:pt x="0" y="112"/>
                  </a:lnTo>
                  <a:close/>
                </a:path>
              </a:pathLst>
            </a:custGeom>
            <a:grpFill/>
            <a:ln w="6858" cap="flat">
              <a:noFill/>
              <a:prstDash val="solid"/>
              <a:miter/>
            </a:ln>
          </p:spPr>
          <p:txBody>
            <a:bodyPr rtlCol="0" anchor="ctr"/>
            <a:lstStyle/>
            <a:p>
              <a:endParaRPr lang="en-US"/>
            </a:p>
          </p:txBody>
        </p:sp>
      </p:grpSp>
      <p:sp>
        <p:nvSpPr>
          <p:cNvPr id="16" name="TextBox 15">
            <a:extLst>
              <a:ext uri="{FF2B5EF4-FFF2-40B4-BE49-F238E27FC236}">
                <a16:creationId xmlns:a16="http://schemas.microsoft.com/office/drawing/2014/main" id="{D6DBBB3A-C0F3-FA5D-7CA3-55C4E5B66ECD}"/>
              </a:ext>
            </a:extLst>
          </p:cNvPr>
          <p:cNvSpPr txBox="1"/>
          <p:nvPr userDrawn="1"/>
        </p:nvSpPr>
        <p:spPr>
          <a:xfrm>
            <a:off x="457200" y="343907"/>
            <a:ext cx="7048499" cy="1331504"/>
          </a:xfrm>
          <a:prstGeom prst="rect">
            <a:avLst/>
          </a:prstGeom>
          <a:noFill/>
        </p:spPr>
        <p:txBody>
          <a:bodyPr wrap="square" lIns="0" rIns="0" anchor="t">
            <a:noAutofit/>
          </a:bodyPr>
          <a:lstStyle/>
          <a:p>
            <a:pPr marL="0" marR="0" lvl="0" indent="0" algn="l" defTabSz="457200" rtl="0" eaLnBrk="1" fontAlgn="auto" latinLnBrk="0" hangingPunct="1">
              <a:spcBef>
                <a:spcPts val="0"/>
              </a:spcBef>
              <a:buClrTx/>
              <a:buSzTx/>
              <a:buFontTx/>
              <a:buNone/>
              <a:tabLst/>
              <a:defRPr/>
            </a:pPr>
            <a:r>
              <a:rPr kumimoji="0" lang="en-US" sz="12200" b="1" u="none" strike="noStrike" kern="1200" cap="none" spc="0" normalizeH="0" baseline="0" noProof="0">
                <a:ln w="19050">
                  <a:noFill/>
                </a:ln>
                <a:solidFill>
                  <a:srgbClr val="3C003E"/>
                </a:solidFill>
                <a:effectLst/>
                <a:uLnTx/>
                <a:uFillTx/>
                <a:latin typeface="Outfit" pitchFamily="2" charset="0"/>
              </a:rPr>
              <a:t>Agenda</a:t>
            </a:r>
          </a:p>
        </p:txBody>
      </p:sp>
      <p:sp>
        <p:nvSpPr>
          <p:cNvPr id="14" name="Graphic 41">
            <a:extLst>
              <a:ext uri="{FF2B5EF4-FFF2-40B4-BE49-F238E27FC236}">
                <a16:creationId xmlns:a16="http://schemas.microsoft.com/office/drawing/2014/main" id="{8A381DC4-9DE1-2E9E-379C-A2F5250378B3}"/>
              </a:ext>
            </a:extLst>
          </p:cNvPr>
          <p:cNvSpPr/>
          <p:nvPr userDrawn="1"/>
        </p:nvSpPr>
        <p:spPr>
          <a:xfrm>
            <a:off x="10242565" y="456933"/>
            <a:ext cx="1492211" cy="309247"/>
          </a:xfrm>
          <a:custGeom>
            <a:avLst/>
            <a:gdLst>
              <a:gd name="connsiteX0" fmla="*/ 420114 w 1492211"/>
              <a:gd name="connsiteY0" fmla="*/ 50 h 309247"/>
              <a:gd name="connsiteX1" fmla="*/ 570196 w 1492211"/>
              <a:gd name="connsiteY1" fmla="*/ 149310 h 309247"/>
              <a:gd name="connsiteX2" fmla="*/ 420114 w 1492211"/>
              <a:gd name="connsiteY2" fmla="*/ 299376 h 309247"/>
              <a:gd name="connsiteX3" fmla="*/ 270468 w 1492211"/>
              <a:gd name="connsiteY3" fmla="*/ 149310 h 309247"/>
              <a:gd name="connsiteX4" fmla="*/ 420114 w 1492211"/>
              <a:gd name="connsiteY4" fmla="*/ 50 h 309247"/>
              <a:gd name="connsiteX5" fmla="*/ 420114 w 1492211"/>
              <a:gd name="connsiteY5" fmla="*/ 251702 h 309247"/>
              <a:gd name="connsiteX6" fmla="*/ 518241 w 1492211"/>
              <a:gd name="connsiteY6" fmla="*/ 149310 h 309247"/>
              <a:gd name="connsiteX7" fmla="*/ 420114 w 1492211"/>
              <a:gd name="connsiteY7" fmla="*/ 46930 h 309247"/>
              <a:gd name="connsiteX8" fmla="*/ 322000 w 1492211"/>
              <a:gd name="connsiteY8" fmla="*/ 149310 h 309247"/>
              <a:gd name="connsiteX9" fmla="*/ 420114 w 1492211"/>
              <a:gd name="connsiteY9" fmla="*/ 251702 h 309247"/>
              <a:gd name="connsiteX10" fmla="*/ 1058244 w 1492211"/>
              <a:gd name="connsiteY10" fmla="*/ 50 h 309247"/>
              <a:gd name="connsiteX11" fmla="*/ 1208313 w 1492211"/>
              <a:gd name="connsiteY11" fmla="*/ 149310 h 309247"/>
              <a:gd name="connsiteX12" fmla="*/ 1058244 w 1492211"/>
              <a:gd name="connsiteY12" fmla="*/ 299376 h 309247"/>
              <a:gd name="connsiteX13" fmla="*/ 908585 w 1492211"/>
              <a:gd name="connsiteY13" fmla="*/ 149310 h 309247"/>
              <a:gd name="connsiteX14" fmla="*/ 1058244 w 1492211"/>
              <a:gd name="connsiteY14" fmla="*/ 50 h 309247"/>
              <a:gd name="connsiteX15" fmla="*/ 1058244 w 1492211"/>
              <a:gd name="connsiteY15" fmla="*/ 251702 h 309247"/>
              <a:gd name="connsiteX16" fmla="*/ 1156359 w 1492211"/>
              <a:gd name="connsiteY16" fmla="*/ 149310 h 309247"/>
              <a:gd name="connsiteX17" fmla="*/ 1058244 w 1492211"/>
              <a:gd name="connsiteY17" fmla="*/ 46930 h 309247"/>
              <a:gd name="connsiteX18" fmla="*/ 960117 w 1492211"/>
              <a:gd name="connsiteY18" fmla="*/ 149310 h 309247"/>
              <a:gd name="connsiteX19" fmla="*/ 1058244 w 1492211"/>
              <a:gd name="connsiteY19" fmla="*/ 251702 h 309247"/>
              <a:gd name="connsiteX20" fmla="*/ 825704 w 1492211"/>
              <a:gd name="connsiteY20" fmla="*/ 5395 h 309247"/>
              <a:gd name="connsiteX21" fmla="*/ 885157 w 1492211"/>
              <a:gd name="connsiteY21" fmla="*/ 5395 h 309247"/>
              <a:gd name="connsiteX22" fmla="*/ 736294 w 1492211"/>
              <a:gd name="connsiteY22" fmla="*/ 309248 h 309247"/>
              <a:gd name="connsiteX23" fmla="*/ 587866 w 1492211"/>
              <a:gd name="connsiteY23" fmla="*/ 5395 h 309247"/>
              <a:gd name="connsiteX24" fmla="*/ 646884 w 1492211"/>
              <a:gd name="connsiteY24" fmla="*/ 5395 h 309247"/>
              <a:gd name="connsiteX25" fmla="*/ 736294 w 1492211"/>
              <a:gd name="connsiteY25" fmla="*/ 207699 h 309247"/>
              <a:gd name="connsiteX26" fmla="*/ 825704 w 1492211"/>
              <a:gd name="connsiteY26" fmla="*/ 5395 h 309247"/>
              <a:gd name="connsiteX27" fmla="*/ 1319385 w 1492211"/>
              <a:gd name="connsiteY27" fmla="*/ 84384 h 309247"/>
              <a:gd name="connsiteX28" fmla="*/ 1382669 w 1492211"/>
              <a:gd name="connsiteY28" fmla="*/ 44933 h 309247"/>
              <a:gd name="connsiteX29" fmla="*/ 1462938 w 1492211"/>
              <a:gd name="connsiteY29" fmla="*/ 67728 h 309247"/>
              <a:gd name="connsiteX30" fmla="*/ 1462938 w 1492211"/>
              <a:gd name="connsiteY30" fmla="*/ 16594 h 309247"/>
              <a:gd name="connsiteX31" fmla="*/ 1383079 w 1492211"/>
              <a:gd name="connsiteY31" fmla="*/ 87 h 309247"/>
              <a:gd name="connsiteX32" fmla="*/ 1265677 w 1492211"/>
              <a:gd name="connsiteY32" fmla="*/ 86902 h 309247"/>
              <a:gd name="connsiteX33" fmla="*/ 1438876 w 1492211"/>
              <a:gd name="connsiteY33" fmla="*/ 216455 h 309247"/>
              <a:gd name="connsiteX34" fmla="*/ 1374337 w 1492211"/>
              <a:gd name="connsiteY34" fmla="*/ 254244 h 309247"/>
              <a:gd name="connsiteX35" fmla="*/ 1278162 w 1492211"/>
              <a:gd name="connsiteY35" fmla="*/ 222272 h 309247"/>
              <a:gd name="connsiteX36" fmla="*/ 1278162 w 1492211"/>
              <a:gd name="connsiteY36" fmla="*/ 222371 h 309247"/>
              <a:gd name="connsiteX37" fmla="*/ 1278162 w 1492211"/>
              <a:gd name="connsiteY37" fmla="*/ 276754 h 309247"/>
              <a:gd name="connsiteX38" fmla="*/ 1374387 w 1492211"/>
              <a:gd name="connsiteY38" fmla="*/ 299078 h 309247"/>
              <a:gd name="connsiteX39" fmla="*/ 1492211 w 1492211"/>
              <a:gd name="connsiteY39" fmla="*/ 212709 h 309247"/>
              <a:gd name="connsiteX40" fmla="*/ 1319460 w 1492211"/>
              <a:gd name="connsiteY40" fmla="*/ 84384 h 309247"/>
              <a:gd name="connsiteX41" fmla="*/ 1319385 w 1492211"/>
              <a:gd name="connsiteY41" fmla="*/ 84384 h 309247"/>
              <a:gd name="connsiteX42" fmla="*/ 53733 w 1492211"/>
              <a:gd name="connsiteY42" fmla="*/ 84310 h 309247"/>
              <a:gd name="connsiteX43" fmla="*/ 117029 w 1492211"/>
              <a:gd name="connsiteY43" fmla="*/ 44859 h 309247"/>
              <a:gd name="connsiteX44" fmla="*/ 196938 w 1492211"/>
              <a:gd name="connsiteY44" fmla="*/ 67443 h 309247"/>
              <a:gd name="connsiteX45" fmla="*/ 196938 w 1492211"/>
              <a:gd name="connsiteY45" fmla="*/ 16334 h 309247"/>
              <a:gd name="connsiteX46" fmla="*/ 117439 w 1492211"/>
              <a:gd name="connsiteY46" fmla="*/ 0 h 309247"/>
              <a:gd name="connsiteX47" fmla="*/ 0 w 1492211"/>
              <a:gd name="connsiteY47" fmla="*/ 86815 h 309247"/>
              <a:gd name="connsiteX48" fmla="*/ 173249 w 1492211"/>
              <a:gd name="connsiteY48" fmla="*/ 216405 h 309247"/>
              <a:gd name="connsiteX49" fmla="*/ 108697 w 1492211"/>
              <a:gd name="connsiteY49" fmla="*/ 254207 h 309247"/>
              <a:gd name="connsiteX50" fmla="*/ 12497 w 1492211"/>
              <a:gd name="connsiteY50" fmla="*/ 222222 h 309247"/>
              <a:gd name="connsiteX51" fmla="*/ 12497 w 1492211"/>
              <a:gd name="connsiteY51" fmla="*/ 222346 h 309247"/>
              <a:gd name="connsiteX52" fmla="*/ 12497 w 1492211"/>
              <a:gd name="connsiteY52" fmla="*/ 276729 h 309247"/>
              <a:gd name="connsiteX53" fmla="*/ 108759 w 1492211"/>
              <a:gd name="connsiteY53" fmla="*/ 299053 h 309247"/>
              <a:gd name="connsiteX54" fmla="*/ 226621 w 1492211"/>
              <a:gd name="connsiteY54" fmla="*/ 212660 h 309247"/>
              <a:gd name="connsiteX55" fmla="*/ 53733 w 1492211"/>
              <a:gd name="connsiteY55" fmla="*/ 84310 h 3092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Lst>
            <a:rect l="l" t="t" r="r" b="b"/>
            <a:pathLst>
              <a:path w="1492211" h="309247">
                <a:moveTo>
                  <a:pt x="420114" y="50"/>
                </a:moveTo>
                <a:cubicBezTo>
                  <a:pt x="506291" y="50"/>
                  <a:pt x="570196" y="63375"/>
                  <a:pt x="570196" y="149310"/>
                </a:cubicBezTo>
                <a:cubicBezTo>
                  <a:pt x="570196" y="235244"/>
                  <a:pt x="507112" y="299376"/>
                  <a:pt x="420114" y="299376"/>
                </a:cubicBezTo>
                <a:cubicBezTo>
                  <a:pt x="333540" y="299376"/>
                  <a:pt x="270468" y="235232"/>
                  <a:pt x="270468" y="149310"/>
                </a:cubicBezTo>
                <a:cubicBezTo>
                  <a:pt x="270468" y="63387"/>
                  <a:pt x="334771" y="50"/>
                  <a:pt x="420114" y="50"/>
                </a:cubicBezTo>
                <a:close/>
                <a:moveTo>
                  <a:pt x="420114" y="251702"/>
                </a:moveTo>
                <a:cubicBezTo>
                  <a:pt x="477839" y="251702"/>
                  <a:pt x="518241" y="208518"/>
                  <a:pt x="518241" y="149310"/>
                </a:cubicBezTo>
                <a:cubicBezTo>
                  <a:pt x="518241" y="90102"/>
                  <a:pt x="478249" y="46930"/>
                  <a:pt x="420114" y="46930"/>
                </a:cubicBezTo>
                <a:cubicBezTo>
                  <a:pt x="362812" y="46930"/>
                  <a:pt x="322000" y="90102"/>
                  <a:pt x="322000" y="149310"/>
                </a:cubicBezTo>
                <a:cubicBezTo>
                  <a:pt x="322000" y="208518"/>
                  <a:pt x="362812" y="251702"/>
                  <a:pt x="420114" y="251702"/>
                </a:cubicBezTo>
                <a:close/>
                <a:moveTo>
                  <a:pt x="1058244" y="50"/>
                </a:moveTo>
                <a:cubicBezTo>
                  <a:pt x="1144408" y="50"/>
                  <a:pt x="1208313" y="63375"/>
                  <a:pt x="1208313" y="149310"/>
                </a:cubicBezTo>
                <a:cubicBezTo>
                  <a:pt x="1208313" y="235244"/>
                  <a:pt x="1145241" y="299376"/>
                  <a:pt x="1058244" y="299376"/>
                </a:cubicBezTo>
                <a:cubicBezTo>
                  <a:pt x="971657" y="299376"/>
                  <a:pt x="908585" y="235232"/>
                  <a:pt x="908585" y="149310"/>
                </a:cubicBezTo>
                <a:cubicBezTo>
                  <a:pt x="908585" y="63387"/>
                  <a:pt x="972950" y="50"/>
                  <a:pt x="1058244" y="50"/>
                </a:cubicBezTo>
                <a:close/>
                <a:moveTo>
                  <a:pt x="1058244" y="251702"/>
                </a:moveTo>
                <a:cubicBezTo>
                  <a:pt x="1115956" y="251702"/>
                  <a:pt x="1156359" y="208518"/>
                  <a:pt x="1156359" y="149310"/>
                </a:cubicBezTo>
                <a:cubicBezTo>
                  <a:pt x="1156359" y="90102"/>
                  <a:pt x="1116367" y="46930"/>
                  <a:pt x="1058244" y="46930"/>
                </a:cubicBezTo>
                <a:cubicBezTo>
                  <a:pt x="1000930" y="46930"/>
                  <a:pt x="960117" y="90102"/>
                  <a:pt x="960117" y="149310"/>
                </a:cubicBezTo>
                <a:cubicBezTo>
                  <a:pt x="960117" y="208518"/>
                  <a:pt x="1001042" y="251702"/>
                  <a:pt x="1058244" y="251702"/>
                </a:cubicBezTo>
                <a:close/>
                <a:moveTo>
                  <a:pt x="825704" y="5395"/>
                </a:moveTo>
                <a:lnTo>
                  <a:pt x="885157" y="5395"/>
                </a:lnTo>
                <a:lnTo>
                  <a:pt x="736294" y="309248"/>
                </a:lnTo>
                <a:lnTo>
                  <a:pt x="587866" y="5395"/>
                </a:lnTo>
                <a:lnTo>
                  <a:pt x="646884" y="5395"/>
                </a:lnTo>
                <a:lnTo>
                  <a:pt x="736294" y="207699"/>
                </a:lnTo>
                <a:lnTo>
                  <a:pt x="825704" y="5395"/>
                </a:lnTo>
                <a:close/>
                <a:moveTo>
                  <a:pt x="1319385" y="84384"/>
                </a:moveTo>
                <a:cubicBezTo>
                  <a:pt x="1319385" y="62370"/>
                  <a:pt x="1337703" y="44933"/>
                  <a:pt x="1382669" y="44933"/>
                </a:cubicBezTo>
                <a:cubicBezTo>
                  <a:pt x="1408037" y="44933"/>
                  <a:pt x="1436737" y="52374"/>
                  <a:pt x="1462938" y="67728"/>
                </a:cubicBezTo>
                <a:lnTo>
                  <a:pt x="1462938" y="16594"/>
                </a:lnTo>
                <a:cubicBezTo>
                  <a:pt x="1439535" y="5928"/>
                  <a:pt x="1410835" y="87"/>
                  <a:pt x="1383079" y="87"/>
                </a:cubicBezTo>
                <a:cubicBezTo>
                  <a:pt x="1303145" y="87"/>
                  <a:pt x="1265677" y="39947"/>
                  <a:pt x="1265677" y="86902"/>
                </a:cubicBezTo>
                <a:cubicBezTo>
                  <a:pt x="1265677" y="194801"/>
                  <a:pt x="1438876" y="153750"/>
                  <a:pt x="1438876" y="216455"/>
                </a:cubicBezTo>
                <a:cubicBezTo>
                  <a:pt x="1438876" y="238047"/>
                  <a:pt x="1419726" y="254244"/>
                  <a:pt x="1374337" y="254244"/>
                </a:cubicBezTo>
                <a:cubicBezTo>
                  <a:pt x="1338523" y="254244"/>
                  <a:pt x="1301479" y="240949"/>
                  <a:pt x="1278162" y="222272"/>
                </a:cubicBezTo>
                <a:lnTo>
                  <a:pt x="1278162" y="222371"/>
                </a:lnTo>
                <a:lnTo>
                  <a:pt x="1278162" y="276754"/>
                </a:lnTo>
                <a:cubicBezTo>
                  <a:pt x="1303493" y="290397"/>
                  <a:pt x="1338921" y="299078"/>
                  <a:pt x="1374387" y="299078"/>
                </a:cubicBezTo>
                <a:cubicBezTo>
                  <a:pt x="1454321" y="299078"/>
                  <a:pt x="1492211" y="259218"/>
                  <a:pt x="1492211" y="212709"/>
                </a:cubicBezTo>
                <a:cubicBezTo>
                  <a:pt x="1492236" y="105964"/>
                  <a:pt x="1319460" y="146246"/>
                  <a:pt x="1319460" y="84384"/>
                </a:cubicBezTo>
                <a:lnTo>
                  <a:pt x="1319385" y="84384"/>
                </a:lnTo>
                <a:close/>
                <a:moveTo>
                  <a:pt x="53733" y="84310"/>
                </a:moveTo>
                <a:cubicBezTo>
                  <a:pt x="53733" y="62296"/>
                  <a:pt x="72050" y="44859"/>
                  <a:pt x="117029" y="44859"/>
                </a:cubicBezTo>
                <a:cubicBezTo>
                  <a:pt x="142285" y="44859"/>
                  <a:pt x="170836" y="52300"/>
                  <a:pt x="196938" y="67443"/>
                </a:cubicBezTo>
                <a:lnTo>
                  <a:pt x="196938" y="16334"/>
                </a:lnTo>
                <a:cubicBezTo>
                  <a:pt x="173609" y="5804"/>
                  <a:pt x="145045" y="0"/>
                  <a:pt x="117439" y="0"/>
                </a:cubicBezTo>
                <a:cubicBezTo>
                  <a:pt x="37480" y="0"/>
                  <a:pt x="0" y="39873"/>
                  <a:pt x="0" y="86815"/>
                </a:cubicBezTo>
                <a:cubicBezTo>
                  <a:pt x="0" y="194813"/>
                  <a:pt x="173249" y="153688"/>
                  <a:pt x="173249" y="216405"/>
                </a:cubicBezTo>
                <a:cubicBezTo>
                  <a:pt x="173249" y="237997"/>
                  <a:pt x="154098" y="254207"/>
                  <a:pt x="108697" y="254207"/>
                </a:cubicBezTo>
                <a:cubicBezTo>
                  <a:pt x="72883" y="254207"/>
                  <a:pt x="35814" y="240912"/>
                  <a:pt x="12497" y="222222"/>
                </a:cubicBezTo>
                <a:lnTo>
                  <a:pt x="12497" y="222346"/>
                </a:lnTo>
                <a:lnTo>
                  <a:pt x="12497" y="276729"/>
                </a:lnTo>
                <a:cubicBezTo>
                  <a:pt x="37841" y="290372"/>
                  <a:pt x="73281" y="299053"/>
                  <a:pt x="108759" y="299053"/>
                </a:cubicBezTo>
                <a:cubicBezTo>
                  <a:pt x="188718" y="299053"/>
                  <a:pt x="226621" y="259168"/>
                  <a:pt x="226621" y="212660"/>
                </a:cubicBezTo>
                <a:cubicBezTo>
                  <a:pt x="226559" y="105914"/>
                  <a:pt x="53733" y="146197"/>
                  <a:pt x="53733" y="84310"/>
                </a:cubicBezTo>
                <a:close/>
              </a:path>
            </a:pathLst>
          </a:custGeom>
          <a:solidFill>
            <a:schemeClr val="tx1"/>
          </a:solidFill>
          <a:ln w="1238" cap="flat">
            <a:noFill/>
            <a:prstDash val="solid"/>
            <a:miter/>
          </a:ln>
        </p:spPr>
        <p:txBody>
          <a:bodyPr rtlCol="0" anchor="ctr"/>
          <a:lstStyle/>
          <a:p>
            <a:endParaRPr lang="en-US"/>
          </a:p>
        </p:txBody>
      </p:sp>
    </p:spTree>
    <p:extLst>
      <p:ext uri="{BB962C8B-B14F-4D97-AF65-F5344CB8AC3E}">
        <p14:creationId xmlns:p14="http://schemas.microsoft.com/office/powerpoint/2010/main" val="227042930"/>
      </p:ext>
    </p:extLst>
  </p:cSld>
  <p:clrMapOvr>
    <a:masterClrMapping/>
  </p:clrMapOvr>
</p:sldLayout>
</file>

<file path=ppt/slideLayouts/slideLayout26.xml><?xml version="1.0" encoding="utf-8"?>
<p:sldLayout xmlns:a="http://schemas.openxmlformats.org/drawingml/2006/main" xmlns:r="http://schemas.openxmlformats.org/officeDocument/2006/relationships" xmlns:p="http://schemas.openxmlformats.org/presentationml/2006/main" preserve="1" userDrawn="1">
  <p:cSld name="Long Agenda - Editable - Purple">
    <p:spTree>
      <p:nvGrpSpPr>
        <p:cNvPr id="1" name=""/>
        <p:cNvGrpSpPr/>
        <p:nvPr/>
      </p:nvGrpSpPr>
      <p:grpSpPr>
        <a:xfrm>
          <a:off x="0" y="0"/>
          <a:ext cx="0" cy="0"/>
          <a:chOff x="0" y="0"/>
          <a:chExt cx="0" cy="0"/>
        </a:xfrm>
      </p:grpSpPr>
      <p:sp>
        <p:nvSpPr>
          <p:cNvPr id="6" name="Picture Placeholder 5">
            <a:extLst>
              <a:ext uri="{FF2B5EF4-FFF2-40B4-BE49-F238E27FC236}">
                <a16:creationId xmlns:a16="http://schemas.microsoft.com/office/drawing/2014/main" id="{22CB87D9-7CE0-9C80-DF53-DCD9A9C664D0}"/>
              </a:ext>
            </a:extLst>
          </p:cNvPr>
          <p:cNvSpPr>
            <a:spLocks noGrp="1"/>
          </p:cNvSpPr>
          <p:nvPr>
            <p:ph type="pic" sz="quarter" idx="22" hasCustomPrompt="1"/>
          </p:nvPr>
        </p:nvSpPr>
        <p:spPr>
          <a:xfrm>
            <a:off x="454662" y="457198"/>
            <a:ext cx="4232980" cy="5086882"/>
          </a:xfrm>
          <a:custGeom>
            <a:avLst/>
            <a:gdLst>
              <a:gd name="connsiteX0" fmla="*/ 0 w 4232980"/>
              <a:gd name="connsiteY0" fmla="*/ 4319915 h 5086882"/>
              <a:gd name="connsiteX1" fmla="*/ 94258 w 4232980"/>
              <a:gd name="connsiteY1" fmla="*/ 4326245 h 5086882"/>
              <a:gd name="connsiteX2" fmla="*/ 667979 w 4232980"/>
              <a:gd name="connsiteY2" fmla="*/ 4763140 h 5086882"/>
              <a:gd name="connsiteX3" fmla="*/ 737758 w 4232980"/>
              <a:gd name="connsiteY3" fmla="*/ 5059723 h 5086882"/>
              <a:gd name="connsiteX4" fmla="*/ 735935 w 4232980"/>
              <a:gd name="connsiteY4" fmla="*/ 5086882 h 5086882"/>
              <a:gd name="connsiteX5" fmla="*/ 165481 w 4232980"/>
              <a:gd name="connsiteY5" fmla="*/ 5086882 h 5086882"/>
              <a:gd name="connsiteX6" fmla="*/ 164842 w 4232980"/>
              <a:gd name="connsiteY6" fmla="*/ 5086882 h 5086882"/>
              <a:gd name="connsiteX7" fmla="*/ 0 w 4232980"/>
              <a:gd name="connsiteY7" fmla="*/ 4922040 h 5086882"/>
              <a:gd name="connsiteX8" fmla="*/ 0 w 4232980"/>
              <a:gd name="connsiteY8" fmla="*/ 4921401 h 5086882"/>
              <a:gd name="connsiteX9" fmla="*/ 0 w 4232980"/>
              <a:gd name="connsiteY9" fmla="*/ 4283860 h 5086882"/>
              <a:gd name="connsiteX10" fmla="*/ 100105 w 4232980"/>
              <a:gd name="connsiteY10" fmla="*/ 4290580 h 5086882"/>
              <a:gd name="connsiteX11" fmla="*/ 700815 w 4232980"/>
              <a:gd name="connsiteY11" fmla="*/ 4748050 h 5086882"/>
              <a:gd name="connsiteX12" fmla="*/ 773876 w 4232980"/>
              <a:gd name="connsiteY12" fmla="*/ 5058575 h 5086882"/>
              <a:gd name="connsiteX13" fmla="*/ 773346 w 4232980"/>
              <a:gd name="connsiteY13" fmla="*/ 5086882 h 5086882"/>
              <a:gd name="connsiteX14" fmla="*/ 754559 w 4232980"/>
              <a:gd name="connsiteY14" fmla="*/ 5086882 h 5086882"/>
              <a:gd name="connsiteX15" fmla="*/ 751531 w 4232980"/>
              <a:gd name="connsiteY15" fmla="*/ 5086882 h 5086882"/>
              <a:gd name="connsiteX16" fmla="*/ 738959 w 4232980"/>
              <a:gd name="connsiteY16" fmla="*/ 5086882 h 5086882"/>
              <a:gd name="connsiteX17" fmla="*/ 740789 w 4232980"/>
              <a:gd name="connsiteY17" fmla="*/ 5059618 h 5086882"/>
              <a:gd name="connsiteX18" fmla="*/ 670731 w 4232980"/>
              <a:gd name="connsiteY18" fmla="*/ 4761875 h 5086882"/>
              <a:gd name="connsiteX19" fmla="*/ 94761 w 4232980"/>
              <a:gd name="connsiteY19" fmla="*/ 4323236 h 5086882"/>
              <a:gd name="connsiteX20" fmla="*/ 0 w 4232980"/>
              <a:gd name="connsiteY20" fmla="*/ 4316876 h 5086882"/>
              <a:gd name="connsiteX21" fmla="*/ 0 w 4232980"/>
              <a:gd name="connsiteY21" fmla="*/ 4314516 h 5086882"/>
              <a:gd name="connsiteX22" fmla="*/ 0 w 4232980"/>
              <a:gd name="connsiteY22" fmla="*/ 4247829 h 5086882"/>
              <a:gd name="connsiteX23" fmla="*/ 105932 w 4232980"/>
              <a:gd name="connsiteY23" fmla="*/ 4254943 h 5086882"/>
              <a:gd name="connsiteX24" fmla="*/ 733650 w 4232980"/>
              <a:gd name="connsiteY24" fmla="*/ 4732960 h 5086882"/>
              <a:gd name="connsiteX25" fmla="*/ 809997 w 4232980"/>
              <a:gd name="connsiteY25" fmla="*/ 5057456 h 5086882"/>
              <a:gd name="connsiteX26" fmla="*/ 809446 w 4232980"/>
              <a:gd name="connsiteY26" fmla="*/ 5086882 h 5086882"/>
              <a:gd name="connsiteX27" fmla="*/ 790697 w 4232980"/>
              <a:gd name="connsiteY27" fmla="*/ 5086882 h 5086882"/>
              <a:gd name="connsiteX28" fmla="*/ 787668 w 4232980"/>
              <a:gd name="connsiteY28" fmla="*/ 5086882 h 5086882"/>
              <a:gd name="connsiteX29" fmla="*/ 776366 w 4232980"/>
              <a:gd name="connsiteY29" fmla="*/ 5086882 h 5086882"/>
              <a:gd name="connsiteX30" fmla="*/ 776898 w 4232980"/>
              <a:gd name="connsiteY30" fmla="*/ 5058474 h 5086882"/>
              <a:gd name="connsiteX31" fmla="*/ 703567 w 4232980"/>
              <a:gd name="connsiteY31" fmla="*/ 4746785 h 5086882"/>
              <a:gd name="connsiteX32" fmla="*/ 100589 w 4232980"/>
              <a:gd name="connsiteY32" fmla="*/ 4287599 h 5086882"/>
              <a:gd name="connsiteX33" fmla="*/ 0 w 4232980"/>
              <a:gd name="connsiteY33" fmla="*/ 4280846 h 5086882"/>
              <a:gd name="connsiteX34" fmla="*/ 0 w 4232980"/>
              <a:gd name="connsiteY34" fmla="*/ 4280590 h 5086882"/>
              <a:gd name="connsiteX35" fmla="*/ 0 w 4232980"/>
              <a:gd name="connsiteY35" fmla="*/ 4277561 h 5086882"/>
              <a:gd name="connsiteX36" fmla="*/ 0 w 4232980"/>
              <a:gd name="connsiteY36" fmla="*/ 4211774 h 5086882"/>
              <a:gd name="connsiteX37" fmla="*/ 111778 w 4232980"/>
              <a:gd name="connsiteY37" fmla="*/ 4219277 h 5086882"/>
              <a:gd name="connsiteX38" fmla="*/ 766486 w 4232980"/>
              <a:gd name="connsiteY38" fmla="*/ 4717869 h 5086882"/>
              <a:gd name="connsiteX39" fmla="*/ 846115 w 4232980"/>
              <a:gd name="connsiteY39" fmla="*/ 5056308 h 5086882"/>
              <a:gd name="connsiteX40" fmla="*/ 845543 w 4232980"/>
              <a:gd name="connsiteY40" fmla="*/ 5086882 h 5086882"/>
              <a:gd name="connsiteX41" fmla="*/ 826834 w 4232980"/>
              <a:gd name="connsiteY41" fmla="*/ 5086882 h 5086882"/>
              <a:gd name="connsiteX42" fmla="*/ 823805 w 4232980"/>
              <a:gd name="connsiteY42" fmla="*/ 5086882 h 5086882"/>
              <a:gd name="connsiteX43" fmla="*/ 812476 w 4232980"/>
              <a:gd name="connsiteY43" fmla="*/ 5086882 h 5086882"/>
              <a:gd name="connsiteX44" fmla="*/ 813028 w 4232980"/>
              <a:gd name="connsiteY44" fmla="*/ 5057351 h 5086882"/>
              <a:gd name="connsiteX45" fmla="*/ 736402 w 4232980"/>
              <a:gd name="connsiteY45" fmla="*/ 4731695 h 5086882"/>
              <a:gd name="connsiteX46" fmla="*/ 106435 w 4232980"/>
              <a:gd name="connsiteY46" fmla="*/ 4251933 h 5086882"/>
              <a:gd name="connsiteX47" fmla="*/ 0 w 4232980"/>
              <a:gd name="connsiteY47" fmla="*/ 4244790 h 5086882"/>
              <a:gd name="connsiteX48" fmla="*/ 0 w 4232980"/>
              <a:gd name="connsiteY48" fmla="*/ 4244454 h 5086882"/>
              <a:gd name="connsiteX49" fmla="*/ 0 w 4232980"/>
              <a:gd name="connsiteY49" fmla="*/ 4241424 h 5086882"/>
              <a:gd name="connsiteX50" fmla="*/ 0 w 4232980"/>
              <a:gd name="connsiteY50" fmla="*/ 4172893 h 5086882"/>
              <a:gd name="connsiteX51" fmla="*/ 30160 w 4232980"/>
              <a:gd name="connsiteY51" fmla="*/ 4173456 h 5086882"/>
              <a:gd name="connsiteX52" fmla="*/ 799320 w 4232980"/>
              <a:gd name="connsiteY52" fmla="*/ 4702780 h 5086882"/>
              <a:gd name="connsiteX53" fmla="*/ 882235 w 4232980"/>
              <a:gd name="connsiteY53" fmla="*/ 5055190 h 5086882"/>
              <a:gd name="connsiteX54" fmla="*/ 881641 w 4232980"/>
              <a:gd name="connsiteY54" fmla="*/ 5086882 h 5086882"/>
              <a:gd name="connsiteX55" fmla="*/ 862971 w 4232980"/>
              <a:gd name="connsiteY55" fmla="*/ 5086882 h 5086882"/>
              <a:gd name="connsiteX56" fmla="*/ 859942 w 4232980"/>
              <a:gd name="connsiteY56" fmla="*/ 5086882 h 5086882"/>
              <a:gd name="connsiteX57" fmla="*/ 848562 w 4232980"/>
              <a:gd name="connsiteY57" fmla="*/ 5086882 h 5086882"/>
              <a:gd name="connsiteX58" fmla="*/ 849137 w 4232980"/>
              <a:gd name="connsiteY58" fmla="*/ 5056207 h 5086882"/>
              <a:gd name="connsiteX59" fmla="*/ 769238 w 4232980"/>
              <a:gd name="connsiteY59" fmla="*/ 4716605 h 5086882"/>
              <a:gd name="connsiteX60" fmla="*/ 112262 w 4232980"/>
              <a:gd name="connsiteY60" fmla="*/ 4216297 h 5086882"/>
              <a:gd name="connsiteX61" fmla="*/ 0 w 4232980"/>
              <a:gd name="connsiteY61" fmla="*/ 4208760 h 5086882"/>
              <a:gd name="connsiteX62" fmla="*/ 0 w 4232980"/>
              <a:gd name="connsiteY62" fmla="*/ 4208316 h 5086882"/>
              <a:gd name="connsiteX63" fmla="*/ 0 w 4232980"/>
              <a:gd name="connsiteY63" fmla="*/ 4205287 h 5086882"/>
              <a:gd name="connsiteX64" fmla="*/ 0 w 4232980"/>
              <a:gd name="connsiteY64" fmla="*/ 4136807 h 5086882"/>
              <a:gd name="connsiteX65" fmla="*/ 32522 w 4232980"/>
              <a:gd name="connsiteY65" fmla="*/ 4137416 h 5086882"/>
              <a:gd name="connsiteX66" fmla="*/ 832156 w 4232980"/>
              <a:gd name="connsiteY66" fmla="*/ 4687690 h 5086882"/>
              <a:gd name="connsiteX67" fmla="*/ 918353 w 4232980"/>
              <a:gd name="connsiteY67" fmla="*/ 5054042 h 5086882"/>
              <a:gd name="connsiteX68" fmla="*/ 917739 w 4232980"/>
              <a:gd name="connsiteY68" fmla="*/ 5086882 h 5086882"/>
              <a:gd name="connsiteX69" fmla="*/ 899107 w 4232980"/>
              <a:gd name="connsiteY69" fmla="*/ 5086882 h 5086882"/>
              <a:gd name="connsiteX70" fmla="*/ 896079 w 4232980"/>
              <a:gd name="connsiteY70" fmla="*/ 5086882 h 5086882"/>
              <a:gd name="connsiteX71" fmla="*/ 884671 w 4232980"/>
              <a:gd name="connsiteY71" fmla="*/ 5086882 h 5086882"/>
              <a:gd name="connsiteX72" fmla="*/ 885266 w 4232980"/>
              <a:gd name="connsiteY72" fmla="*/ 5055085 h 5086882"/>
              <a:gd name="connsiteX73" fmla="*/ 802072 w 4232980"/>
              <a:gd name="connsiteY73" fmla="*/ 4701515 h 5086882"/>
              <a:gd name="connsiteX74" fmla="*/ 30353 w 4232980"/>
              <a:gd name="connsiteY74" fmla="*/ 4170441 h 5086882"/>
              <a:gd name="connsiteX75" fmla="*/ 0 w 4232980"/>
              <a:gd name="connsiteY75" fmla="*/ 4169873 h 5086882"/>
              <a:gd name="connsiteX76" fmla="*/ 0 w 4232980"/>
              <a:gd name="connsiteY76" fmla="*/ 4169151 h 5086882"/>
              <a:gd name="connsiteX77" fmla="*/ 0 w 4232980"/>
              <a:gd name="connsiteY77" fmla="*/ 4100697 h 5086882"/>
              <a:gd name="connsiteX78" fmla="*/ 34906 w 4232980"/>
              <a:gd name="connsiteY78" fmla="*/ 4101349 h 5086882"/>
              <a:gd name="connsiteX79" fmla="*/ 864991 w 4232980"/>
              <a:gd name="connsiteY79" fmla="*/ 4672599 h 5086882"/>
              <a:gd name="connsiteX80" fmla="*/ 954474 w 4232980"/>
              <a:gd name="connsiteY80" fmla="*/ 5052923 h 5086882"/>
              <a:gd name="connsiteX81" fmla="*/ 953838 w 4232980"/>
              <a:gd name="connsiteY81" fmla="*/ 5086882 h 5086882"/>
              <a:gd name="connsiteX82" fmla="*/ 935244 w 4232980"/>
              <a:gd name="connsiteY82" fmla="*/ 5086882 h 5086882"/>
              <a:gd name="connsiteX83" fmla="*/ 932216 w 4232980"/>
              <a:gd name="connsiteY83" fmla="*/ 5086882 h 5086882"/>
              <a:gd name="connsiteX84" fmla="*/ 920758 w 4232980"/>
              <a:gd name="connsiteY84" fmla="*/ 5086882 h 5086882"/>
              <a:gd name="connsiteX85" fmla="*/ 921375 w 4232980"/>
              <a:gd name="connsiteY85" fmla="*/ 5053941 h 5086882"/>
              <a:gd name="connsiteX86" fmla="*/ 834908 w 4232980"/>
              <a:gd name="connsiteY86" fmla="*/ 4686426 h 5086882"/>
              <a:gd name="connsiteX87" fmla="*/ 32715 w 4232980"/>
              <a:gd name="connsiteY87" fmla="*/ 4134401 h 5086882"/>
              <a:gd name="connsiteX88" fmla="*/ 0 w 4232980"/>
              <a:gd name="connsiteY88" fmla="*/ 4133788 h 5086882"/>
              <a:gd name="connsiteX89" fmla="*/ 0 w 4232980"/>
              <a:gd name="connsiteY89" fmla="*/ 4133015 h 5086882"/>
              <a:gd name="connsiteX90" fmla="*/ 0 w 4232980"/>
              <a:gd name="connsiteY90" fmla="*/ 4064611 h 5086882"/>
              <a:gd name="connsiteX91" fmla="*/ 37267 w 4232980"/>
              <a:gd name="connsiteY91" fmla="*/ 4065308 h 5086882"/>
              <a:gd name="connsiteX92" fmla="*/ 897827 w 4232980"/>
              <a:gd name="connsiteY92" fmla="*/ 4657509 h 5086882"/>
              <a:gd name="connsiteX93" fmla="*/ 990592 w 4232980"/>
              <a:gd name="connsiteY93" fmla="*/ 5051774 h 5086882"/>
              <a:gd name="connsiteX94" fmla="*/ 989935 w 4232980"/>
              <a:gd name="connsiteY94" fmla="*/ 5086882 h 5086882"/>
              <a:gd name="connsiteX95" fmla="*/ 971382 w 4232980"/>
              <a:gd name="connsiteY95" fmla="*/ 5086882 h 5086882"/>
              <a:gd name="connsiteX96" fmla="*/ 968353 w 4232980"/>
              <a:gd name="connsiteY96" fmla="*/ 5086882 h 5086882"/>
              <a:gd name="connsiteX97" fmla="*/ 956868 w 4232980"/>
              <a:gd name="connsiteY97" fmla="*/ 5086882 h 5086882"/>
              <a:gd name="connsiteX98" fmla="*/ 957505 w 4232980"/>
              <a:gd name="connsiteY98" fmla="*/ 5052818 h 5086882"/>
              <a:gd name="connsiteX99" fmla="*/ 867743 w 4232980"/>
              <a:gd name="connsiteY99" fmla="*/ 4671334 h 5086882"/>
              <a:gd name="connsiteX100" fmla="*/ 35099 w 4232980"/>
              <a:gd name="connsiteY100" fmla="*/ 4098334 h 5086882"/>
              <a:gd name="connsiteX101" fmla="*/ 0 w 4232980"/>
              <a:gd name="connsiteY101" fmla="*/ 4097678 h 5086882"/>
              <a:gd name="connsiteX102" fmla="*/ 0 w 4232980"/>
              <a:gd name="connsiteY102" fmla="*/ 4096877 h 5086882"/>
              <a:gd name="connsiteX103" fmla="*/ 0 w 4232980"/>
              <a:gd name="connsiteY103" fmla="*/ 4028526 h 5086882"/>
              <a:gd name="connsiteX104" fmla="*/ 39629 w 4232980"/>
              <a:gd name="connsiteY104" fmla="*/ 4029268 h 5086882"/>
              <a:gd name="connsiteX105" fmla="*/ 930661 w 4232980"/>
              <a:gd name="connsiteY105" fmla="*/ 4642419 h 5086882"/>
              <a:gd name="connsiteX106" fmla="*/ 1026700 w 4232980"/>
              <a:gd name="connsiteY106" fmla="*/ 5050630 h 5086882"/>
              <a:gd name="connsiteX107" fmla="*/ 1026021 w 4232980"/>
              <a:gd name="connsiteY107" fmla="*/ 5086882 h 5086882"/>
              <a:gd name="connsiteX108" fmla="*/ 1007519 w 4232980"/>
              <a:gd name="connsiteY108" fmla="*/ 5086882 h 5086882"/>
              <a:gd name="connsiteX109" fmla="*/ 1004490 w 4232980"/>
              <a:gd name="connsiteY109" fmla="*/ 5086882 h 5086882"/>
              <a:gd name="connsiteX110" fmla="*/ 992954 w 4232980"/>
              <a:gd name="connsiteY110" fmla="*/ 5086882 h 5086882"/>
              <a:gd name="connsiteX111" fmla="*/ 993614 w 4232980"/>
              <a:gd name="connsiteY111" fmla="*/ 5051673 h 5086882"/>
              <a:gd name="connsiteX112" fmla="*/ 900579 w 4232980"/>
              <a:gd name="connsiteY112" fmla="*/ 4656244 h 5086882"/>
              <a:gd name="connsiteX113" fmla="*/ 37460 w 4232980"/>
              <a:gd name="connsiteY113" fmla="*/ 4062293 h 5086882"/>
              <a:gd name="connsiteX114" fmla="*/ 0 w 4232980"/>
              <a:gd name="connsiteY114" fmla="*/ 4061591 h 5086882"/>
              <a:gd name="connsiteX115" fmla="*/ 0 w 4232980"/>
              <a:gd name="connsiteY115" fmla="*/ 4060740 h 5086882"/>
              <a:gd name="connsiteX116" fmla="*/ 0 w 4232980"/>
              <a:gd name="connsiteY116" fmla="*/ 3992415 h 5086882"/>
              <a:gd name="connsiteX117" fmla="*/ 42012 w 4232980"/>
              <a:gd name="connsiteY117" fmla="*/ 3993201 h 5086882"/>
              <a:gd name="connsiteX118" fmla="*/ 963497 w 4232980"/>
              <a:gd name="connsiteY118" fmla="*/ 4627329 h 5086882"/>
              <a:gd name="connsiteX119" fmla="*/ 1062830 w 4232980"/>
              <a:gd name="connsiteY119" fmla="*/ 5049508 h 5086882"/>
              <a:gd name="connsiteX120" fmla="*/ 1062130 w 4232980"/>
              <a:gd name="connsiteY120" fmla="*/ 5086882 h 5086882"/>
              <a:gd name="connsiteX121" fmla="*/ 1043656 w 4232980"/>
              <a:gd name="connsiteY121" fmla="*/ 5086882 h 5086882"/>
              <a:gd name="connsiteX122" fmla="*/ 1040628 w 4232980"/>
              <a:gd name="connsiteY122" fmla="*/ 5086882 h 5086882"/>
              <a:gd name="connsiteX123" fmla="*/ 1029063 w 4232980"/>
              <a:gd name="connsiteY123" fmla="*/ 5086882 h 5086882"/>
              <a:gd name="connsiteX124" fmla="*/ 1029743 w 4232980"/>
              <a:gd name="connsiteY124" fmla="*/ 5050551 h 5086882"/>
              <a:gd name="connsiteX125" fmla="*/ 933413 w 4232980"/>
              <a:gd name="connsiteY125" fmla="*/ 4641154 h 5086882"/>
              <a:gd name="connsiteX126" fmla="*/ 39844 w 4232980"/>
              <a:gd name="connsiteY126" fmla="*/ 4026227 h 5086882"/>
              <a:gd name="connsiteX127" fmla="*/ 0 w 4232980"/>
              <a:gd name="connsiteY127" fmla="*/ 4025482 h 5086882"/>
              <a:gd name="connsiteX128" fmla="*/ 0 w 4232980"/>
              <a:gd name="connsiteY128" fmla="*/ 4024604 h 5086882"/>
              <a:gd name="connsiteX129" fmla="*/ 0 w 4232980"/>
              <a:gd name="connsiteY129" fmla="*/ 3956329 h 5086882"/>
              <a:gd name="connsiteX130" fmla="*/ 44375 w 4232980"/>
              <a:gd name="connsiteY130" fmla="*/ 3957161 h 5086882"/>
              <a:gd name="connsiteX131" fmla="*/ 996332 w 4232980"/>
              <a:gd name="connsiteY131" fmla="*/ 4612239 h 5086882"/>
              <a:gd name="connsiteX132" fmla="*/ 1098939 w 4232980"/>
              <a:gd name="connsiteY132" fmla="*/ 5048363 h 5086882"/>
              <a:gd name="connsiteX133" fmla="*/ 1098217 w 4232980"/>
              <a:gd name="connsiteY133" fmla="*/ 5086882 h 5086882"/>
              <a:gd name="connsiteX134" fmla="*/ 1079793 w 4232980"/>
              <a:gd name="connsiteY134" fmla="*/ 5086882 h 5086882"/>
              <a:gd name="connsiteX135" fmla="*/ 1076765 w 4232980"/>
              <a:gd name="connsiteY135" fmla="*/ 5086882 h 5086882"/>
              <a:gd name="connsiteX136" fmla="*/ 1065150 w 4232980"/>
              <a:gd name="connsiteY136" fmla="*/ 5086882 h 5086882"/>
              <a:gd name="connsiteX137" fmla="*/ 1065852 w 4232980"/>
              <a:gd name="connsiteY137" fmla="*/ 5049407 h 5086882"/>
              <a:gd name="connsiteX138" fmla="*/ 966249 w 4232980"/>
              <a:gd name="connsiteY138" fmla="*/ 4626064 h 5086882"/>
              <a:gd name="connsiteX139" fmla="*/ 42205 w 4232980"/>
              <a:gd name="connsiteY139" fmla="*/ 3990186 h 5086882"/>
              <a:gd name="connsiteX140" fmla="*/ 0 w 4232980"/>
              <a:gd name="connsiteY140" fmla="*/ 3989396 h 5086882"/>
              <a:gd name="connsiteX141" fmla="*/ 0 w 4232980"/>
              <a:gd name="connsiteY141" fmla="*/ 3988468 h 5086882"/>
              <a:gd name="connsiteX142" fmla="*/ 0 w 4232980"/>
              <a:gd name="connsiteY142" fmla="*/ 3920219 h 5086882"/>
              <a:gd name="connsiteX143" fmla="*/ 46758 w 4232980"/>
              <a:gd name="connsiteY143" fmla="*/ 3921094 h 5086882"/>
              <a:gd name="connsiteX144" fmla="*/ 1029168 w 4232980"/>
              <a:gd name="connsiteY144" fmla="*/ 4597149 h 5086882"/>
              <a:gd name="connsiteX145" fmla="*/ 1135069 w 4232980"/>
              <a:gd name="connsiteY145" fmla="*/ 5047241 h 5086882"/>
              <a:gd name="connsiteX146" fmla="*/ 1134327 w 4232980"/>
              <a:gd name="connsiteY146" fmla="*/ 5086882 h 5086882"/>
              <a:gd name="connsiteX147" fmla="*/ 1115931 w 4232980"/>
              <a:gd name="connsiteY147" fmla="*/ 5086882 h 5086882"/>
              <a:gd name="connsiteX148" fmla="*/ 1112902 w 4232980"/>
              <a:gd name="connsiteY148" fmla="*/ 5086882 h 5086882"/>
              <a:gd name="connsiteX149" fmla="*/ 1101260 w 4232980"/>
              <a:gd name="connsiteY149" fmla="*/ 5086882 h 5086882"/>
              <a:gd name="connsiteX150" fmla="*/ 1101982 w 4232980"/>
              <a:gd name="connsiteY150" fmla="*/ 5048285 h 5086882"/>
              <a:gd name="connsiteX151" fmla="*/ 999084 w 4232980"/>
              <a:gd name="connsiteY151" fmla="*/ 4610974 h 5086882"/>
              <a:gd name="connsiteX152" fmla="*/ 44589 w 4232980"/>
              <a:gd name="connsiteY152" fmla="*/ 3954120 h 5086882"/>
              <a:gd name="connsiteX153" fmla="*/ 0 w 4232980"/>
              <a:gd name="connsiteY153" fmla="*/ 3953286 h 5086882"/>
              <a:gd name="connsiteX154" fmla="*/ 0 w 4232980"/>
              <a:gd name="connsiteY154" fmla="*/ 3952330 h 5086882"/>
              <a:gd name="connsiteX155" fmla="*/ 0 w 4232980"/>
              <a:gd name="connsiteY155" fmla="*/ 3883348 h 5086882"/>
              <a:gd name="connsiteX156" fmla="*/ 41323 w 4232980"/>
              <a:gd name="connsiteY156" fmla="*/ 3883813 h 5086882"/>
              <a:gd name="connsiteX157" fmla="*/ 387445 w 4232980"/>
              <a:gd name="connsiteY157" fmla="*/ 3957052 h 5086882"/>
              <a:gd name="connsiteX158" fmla="*/ 1062002 w 4232980"/>
              <a:gd name="connsiteY158" fmla="*/ 4582059 h 5086882"/>
              <a:gd name="connsiteX159" fmla="*/ 1171548 w 4232980"/>
              <a:gd name="connsiteY159" fmla="*/ 5038025 h 5086882"/>
              <a:gd name="connsiteX160" fmla="*/ 1170998 w 4232980"/>
              <a:gd name="connsiteY160" fmla="*/ 5086882 h 5086882"/>
              <a:gd name="connsiteX161" fmla="*/ 1152068 w 4232980"/>
              <a:gd name="connsiteY161" fmla="*/ 5086882 h 5086882"/>
              <a:gd name="connsiteX162" fmla="*/ 1149039 w 4232980"/>
              <a:gd name="connsiteY162" fmla="*/ 5086882 h 5086882"/>
              <a:gd name="connsiteX163" fmla="*/ 1137347 w 4232980"/>
              <a:gd name="connsiteY163" fmla="*/ 5086882 h 5086882"/>
              <a:gd name="connsiteX164" fmla="*/ 1138091 w 4232980"/>
              <a:gd name="connsiteY164" fmla="*/ 5047140 h 5086882"/>
              <a:gd name="connsiteX165" fmla="*/ 1031920 w 4232980"/>
              <a:gd name="connsiteY165" fmla="*/ 4595884 h 5086882"/>
              <a:gd name="connsiteX166" fmla="*/ 46951 w 4232980"/>
              <a:gd name="connsiteY166" fmla="*/ 3918079 h 5086882"/>
              <a:gd name="connsiteX167" fmla="*/ 0 w 4232980"/>
              <a:gd name="connsiteY167" fmla="*/ 3917200 h 5086882"/>
              <a:gd name="connsiteX168" fmla="*/ 0 w 4232980"/>
              <a:gd name="connsiteY168" fmla="*/ 3916193 h 5086882"/>
              <a:gd name="connsiteX169" fmla="*/ 165481 w 4232980"/>
              <a:gd name="connsiteY169" fmla="*/ 3420915 h 5086882"/>
              <a:gd name="connsiteX170" fmla="*/ 1500486 w 4232980"/>
              <a:gd name="connsiteY170" fmla="*/ 3420915 h 5086882"/>
              <a:gd name="connsiteX171" fmla="*/ 1665967 w 4232980"/>
              <a:gd name="connsiteY171" fmla="*/ 3586396 h 5086882"/>
              <a:gd name="connsiteX172" fmla="*/ 1665967 w 4232980"/>
              <a:gd name="connsiteY172" fmla="*/ 4921401 h 5086882"/>
              <a:gd name="connsiteX173" fmla="*/ 1652963 w 4232980"/>
              <a:gd name="connsiteY173" fmla="*/ 4985814 h 5086882"/>
              <a:gd name="connsiteX174" fmla="*/ 1652746 w 4232980"/>
              <a:gd name="connsiteY174" fmla="*/ 4986136 h 5086882"/>
              <a:gd name="connsiteX175" fmla="*/ 1652732 w 4232980"/>
              <a:gd name="connsiteY175" fmla="*/ 4986204 h 5086882"/>
              <a:gd name="connsiteX176" fmla="*/ 1500844 w 4232980"/>
              <a:gd name="connsiteY176" fmla="*/ 5086882 h 5086882"/>
              <a:gd name="connsiteX177" fmla="*/ 1500486 w 4232980"/>
              <a:gd name="connsiteY177" fmla="*/ 5086882 h 5086882"/>
              <a:gd name="connsiteX178" fmla="*/ 1188204 w 4232980"/>
              <a:gd name="connsiteY178" fmla="*/ 5086882 h 5086882"/>
              <a:gd name="connsiteX179" fmla="*/ 1185181 w 4232980"/>
              <a:gd name="connsiteY179" fmla="*/ 5086882 h 5086882"/>
              <a:gd name="connsiteX180" fmla="*/ 1173798 w 4232980"/>
              <a:gd name="connsiteY180" fmla="*/ 5086882 h 5086882"/>
              <a:gd name="connsiteX181" fmla="*/ 1174533 w 4232980"/>
              <a:gd name="connsiteY181" fmla="*/ 5046353 h 5086882"/>
              <a:gd name="connsiteX182" fmla="*/ 1064754 w 4232980"/>
              <a:gd name="connsiteY182" fmla="*/ 4580794 h 5086882"/>
              <a:gd name="connsiteX183" fmla="*/ 49662 w 4232980"/>
              <a:gd name="connsiteY183" fmla="*/ 3881633 h 5086882"/>
              <a:gd name="connsiteX184" fmla="*/ 0 w 4232980"/>
              <a:gd name="connsiteY184" fmla="*/ 3880732 h 5086882"/>
              <a:gd name="connsiteX185" fmla="*/ 0 w 4232980"/>
              <a:gd name="connsiteY185" fmla="*/ 3880055 h 5086882"/>
              <a:gd name="connsiteX186" fmla="*/ 0 w 4232980"/>
              <a:gd name="connsiteY186" fmla="*/ 3586819 h 5086882"/>
              <a:gd name="connsiteX187" fmla="*/ 0 w 4232980"/>
              <a:gd name="connsiteY187" fmla="*/ 3586396 h 5086882"/>
              <a:gd name="connsiteX188" fmla="*/ 165481 w 4232980"/>
              <a:gd name="connsiteY188" fmla="*/ 3420915 h 5086882"/>
              <a:gd name="connsiteX189" fmla="*/ 1858820 w 4232980"/>
              <a:gd name="connsiteY189" fmla="*/ 3420914 h 5086882"/>
              <a:gd name="connsiteX190" fmla="*/ 2396443 w 4232980"/>
              <a:gd name="connsiteY190" fmla="*/ 3420914 h 5086882"/>
              <a:gd name="connsiteX191" fmla="*/ 2536931 w 4232980"/>
              <a:gd name="connsiteY191" fmla="*/ 3561402 h 5086882"/>
              <a:gd name="connsiteX192" fmla="*/ 2536931 w 4232980"/>
              <a:gd name="connsiteY192" fmla="*/ 4099025 h 5086882"/>
              <a:gd name="connsiteX193" fmla="*/ 2396443 w 4232980"/>
              <a:gd name="connsiteY193" fmla="*/ 4239513 h 5086882"/>
              <a:gd name="connsiteX194" fmla="*/ 1858820 w 4232980"/>
              <a:gd name="connsiteY194" fmla="*/ 4239513 h 5086882"/>
              <a:gd name="connsiteX195" fmla="*/ 1718332 w 4232980"/>
              <a:gd name="connsiteY195" fmla="*/ 4099025 h 5086882"/>
              <a:gd name="connsiteX196" fmla="*/ 1718332 w 4232980"/>
              <a:gd name="connsiteY196" fmla="*/ 3561402 h 5086882"/>
              <a:gd name="connsiteX197" fmla="*/ 1858820 w 4232980"/>
              <a:gd name="connsiteY197" fmla="*/ 3420914 h 5086882"/>
              <a:gd name="connsiteX198" fmla="*/ 3578802 w 4232980"/>
              <a:gd name="connsiteY198" fmla="*/ 1410103 h 5086882"/>
              <a:gd name="connsiteX199" fmla="*/ 3694248 w 4232980"/>
              <a:gd name="connsiteY199" fmla="*/ 1410103 h 5086882"/>
              <a:gd name="connsiteX200" fmla="*/ 3695638 w 4232980"/>
              <a:gd name="connsiteY200" fmla="*/ 1410702 h 5086882"/>
              <a:gd name="connsiteX201" fmla="*/ 4078413 w 4232980"/>
              <a:gd name="connsiteY201" fmla="*/ 1501369 h 5086882"/>
              <a:gd name="connsiteX202" fmla="*/ 4232980 w 4232980"/>
              <a:gd name="connsiteY202" fmla="*/ 1509200 h 5086882"/>
              <a:gd name="connsiteX203" fmla="*/ 4232980 w 4232980"/>
              <a:gd name="connsiteY203" fmla="*/ 1554928 h 5086882"/>
              <a:gd name="connsiteX204" fmla="*/ 4073749 w 4232980"/>
              <a:gd name="connsiteY204" fmla="*/ 1546860 h 5086882"/>
              <a:gd name="connsiteX205" fmla="*/ 3679417 w 4232980"/>
              <a:gd name="connsiteY205" fmla="*/ 1453452 h 5086882"/>
              <a:gd name="connsiteX206" fmla="*/ 3709146 w 4232980"/>
              <a:gd name="connsiteY206" fmla="*/ 1362239 h 5086882"/>
              <a:gd name="connsiteX207" fmla="*/ 3713334 w 4232980"/>
              <a:gd name="connsiteY207" fmla="*/ 1364043 h 5086882"/>
              <a:gd name="connsiteX208" fmla="*/ 4083501 w 4232980"/>
              <a:gd name="connsiteY208" fmla="*/ 1451716 h 5086882"/>
              <a:gd name="connsiteX209" fmla="*/ 4232980 w 4232980"/>
              <a:gd name="connsiteY209" fmla="*/ 1459288 h 5086882"/>
              <a:gd name="connsiteX210" fmla="*/ 4232980 w 4232980"/>
              <a:gd name="connsiteY210" fmla="*/ 1505017 h 5086882"/>
              <a:gd name="connsiteX211" fmla="*/ 4078836 w 4232980"/>
              <a:gd name="connsiteY211" fmla="*/ 1497208 h 5086882"/>
              <a:gd name="connsiteX212" fmla="*/ 3820129 w 4232980"/>
              <a:gd name="connsiteY212" fmla="*/ 1447646 h 5086882"/>
              <a:gd name="connsiteX213" fmla="*/ 3707078 w 4232980"/>
              <a:gd name="connsiteY213" fmla="*/ 1410103 h 5086882"/>
              <a:gd name="connsiteX214" fmla="*/ 3709146 w 4232980"/>
              <a:gd name="connsiteY214" fmla="*/ 1410103 h 5086882"/>
              <a:gd name="connsiteX215" fmla="*/ 3709146 w 4232980"/>
              <a:gd name="connsiteY215" fmla="*/ 1307929 h 5086882"/>
              <a:gd name="connsiteX216" fmla="*/ 3731069 w 4232980"/>
              <a:gd name="connsiteY216" fmla="*/ 1317374 h 5086882"/>
              <a:gd name="connsiteX217" fmla="*/ 3965630 w 4232980"/>
              <a:gd name="connsiteY217" fmla="*/ 1384029 h 5086882"/>
              <a:gd name="connsiteX218" fmla="*/ 4031040 w 4232980"/>
              <a:gd name="connsiteY218" fmla="*/ 1393621 h 5086882"/>
              <a:gd name="connsiteX219" fmla="*/ 4075862 w 4232980"/>
              <a:gd name="connsiteY219" fmla="*/ 1412924 h 5086882"/>
              <a:gd name="connsiteX220" fmla="*/ 4177896 w 4232980"/>
              <a:gd name="connsiteY220" fmla="*/ 1425872 h 5086882"/>
              <a:gd name="connsiteX221" fmla="*/ 4232980 w 4232980"/>
              <a:gd name="connsiteY221" fmla="*/ 1419989 h 5086882"/>
              <a:gd name="connsiteX222" fmla="*/ 4232980 w 4232980"/>
              <a:gd name="connsiteY222" fmla="*/ 1455105 h 5086882"/>
              <a:gd name="connsiteX223" fmla="*/ 4083940 w 4232980"/>
              <a:gd name="connsiteY223" fmla="*/ 1447553 h 5086882"/>
              <a:gd name="connsiteX224" fmla="*/ 3714847 w 4232980"/>
              <a:gd name="connsiteY224" fmla="*/ 1360123 h 5086882"/>
              <a:gd name="connsiteX225" fmla="*/ 3709146 w 4232980"/>
              <a:gd name="connsiteY225" fmla="*/ 1357667 h 5086882"/>
              <a:gd name="connsiteX226" fmla="*/ 3709146 w 4232980"/>
              <a:gd name="connsiteY226" fmla="*/ 1253647 h 5086882"/>
              <a:gd name="connsiteX227" fmla="*/ 3748765 w 4232980"/>
              <a:gd name="connsiteY227" fmla="*/ 1270715 h 5086882"/>
              <a:gd name="connsiteX228" fmla="*/ 3859923 w 4232980"/>
              <a:gd name="connsiteY228" fmla="*/ 1307627 h 5086882"/>
              <a:gd name="connsiteX229" fmla="*/ 3922484 w 4232980"/>
              <a:gd name="connsiteY229" fmla="*/ 1322509 h 5086882"/>
              <a:gd name="connsiteX230" fmla="*/ 3985967 w 4232980"/>
              <a:gd name="connsiteY230" fmla="*/ 1374210 h 5086882"/>
              <a:gd name="connsiteX231" fmla="*/ 4016173 w 4232980"/>
              <a:gd name="connsiteY231" fmla="*/ 1387218 h 5086882"/>
              <a:gd name="connsiteX232" fmla="*/ 3966414 w 4232980"/>
              <a:gd name="connsiteY232" fmla="*/ 1379922 h 5086882"/>
              <a:gd name="connsiteX233" fmla="*/ 3732543 w 4232980"/>
              <a:gd name="connsiteY233" fmla="*/ 1313466 h 5086882"/>
              <a:gd name="connsiteX234" fmla="*/ 3709146 w 4232980"/>
              <a:gd name="connsiteY234" fmla="*/ 1303386 h 5086882"/>
              <a:gd name="connsiteX235" fmla="*/ 3205944 w 4232980"/>
              <a:gd name="connsiteY235" fmla="*/ 1238305 h 5086882"/>
              <a:gd name="connsiteX236" fmla="*/ 3299404 w 4232980"/>
              <a:gd name="connsiteY236" fmla="*/ 1310888 h 5086882"/>
              <a:gd name="connsiteX237" fmla="*/ 4068222 w 4232980"/>
              <a:gd name="connsiteY237" fmla="*/ 1600676 h 5086882"/>
              <a:gd name="connsiteX238" fmla="*/ 4232980 w 4232980"/>
              <a:gd name="connsiteY238" fmla="*/ 1609023 h 5086882"/>
              <a:gd name="connsiteX239" fmla="*/ 4232980 w 4232980"/>
              <a:gd name="connsiteY239" fmla="*/ 1654750 h 5086882"/>
              <a:gd name="connsiteX240" fmla="*/ 4068172 w 4232980"/>
              <a:gd name="connsiteY240" fmla="*/ 1646720 h 5086882"/>
              <a:gd name="connsiteX241" fmla="*/ 3279279 w 4232980"/>
              <a:gd name="connsiteY241" fmla="*/ 1353814 h 5086882"/>
              <a:gd name="connsiteX242" fmla="*/ 3205944 w 4232980"/>
              <a:gd name="connsiteY242" fmla="*/ 1297229 h 5086882"/>
              <a:gd name="connsiteX243" fmla="*/ 4208211 w 4232980"/>
              <a:gd name="connsiteY243" fmla="*/ 1208478 h 5086882"/>
              <a:gd name="connsiteX244" fmla="*/ 4225566 w 4232980"/>
              <a:gd name="connsiteY244" fmla="*/ 1209357 h 5086882"/>
              <a:gd name="connsiteX245" fmla="*/ 4220161 w 4232980"/>
              <a:gd name="connsiteY245" fmla="*/ 1209994 h 5086882"/>
              <a:gd name="connsiteX246" fmla="*/ 3709146 w 4232980"/>
              <a:gd name="connsiteY246" fmla="*/ 1199336 h 5086882"/>
              <a:gd name="connsiteX247" fmla="*/ 3766500 w 4232980"/>
              <a:gd name="connsiteY247" fmla="*/ 1224045 h 5086882"/>
              <a:gd name="connsiteX248" fmla="*/ 3872708 w 4232980"/>
              <a:gd name="connsiteY248" fmla="*/ 1259318 h 5086882"/>
              <a:gd name="connsiteX249" fmla="*/ 3911120 w 4232980"/>
              <a:gd name="connsiteY249" fmla="*/ 1313254 h 5086882"/>
              <a:gd name="connsiteX250" fmla="*/ 3915025 w 4232980"/>
              <a:gd name="connsiteY250" fmla="*/ 1316435 h 5086882"/>
              <a:gd name="connsiteX251" fmla="*/ 3861092 w 4232980"/>
              <a:gd name="connsiteY251" fmla="*/ 1303605 h 5086882"/>
              <a:gd name="connsiteX252" fmla="*/ 3750278 w 4232980"/>
              <a:gd name="connsiteY252" fmla="*/ 1266807 h 5086882"/>
              <a:gd name="connsiteX253" fmla="*/ 3709146 w 4232980"/>
              <a:gd name="connsiteY253" fmla="*/ 1249087 h 5086882"/>
              <a:gd name="connsiteX254" fmla="*/ 3205944 w 4232980"/>
              <a:gd name="connsiteY254" fmla="*/ 1172580 h 5086882"/>
              <a:gd name="connsiteX255" fmla="*/ 3224355 w 4232980"/>
              <a:gd name="connsiteY255" fmla="*/ 1189518 h 5086882"/>
              <a:gd name="connsiteX256" fmla="*/ 3438838 w 4232980"/>
              <a:gd name="connsiteY256" fmla="*/ 1342103 h 5086882"/>
              <a:gd name="connsiteX257" fmla="*/ 3469300 w 4232980"/>
              <a:gd name="connsiteY257" fmla="*/ 1358430 h 5086882"/>
              <a:gd name="connsiteX258" fmla="*/ 3469300 w 4232980"/>
              <a:gd name="connsiteY258" fmla="*/ 1410103 h 5086882"/>
              <a:gd name="connsiteX259" fmla="*/ 3568183 w 4232980"/>
              <a:gd name="connsiteY259" fmla="*/ 1410103 h 5086882"/>
              <a:gd name="connsiteX260" fmla="*/ 3677904 w 4232980"/>
              <a:gd name="connsiteY260" fmla="*/ 1457371 h 5086882"/>
              <a:gd name="connsiteX261" fmla="*/ 4073310 w 4232980"/>
              <a:gd name="connsiteY261" fmla="*/ 1551022 h 5086882"/>
              <a:gd name="connsiteX262" fmla="*/ 4232980 w 4232980"/>
              <a:gd name="connsiteY262" fmla="*/ 1559111 h 5086882"/>
              <a:gd name="connsiteX263" fmla="*/ 4232980 w 4232980"/>
              <a:gd name="connsiteY263" fmla="*/ 1604840 h 5086882"/>
              <a:gd name="connsiteX264" fmla="*/ 4068645 w 4232980"/>
              <a:gd name="connsiteY264" fmla="*/ 1596515 h 5086882"/>
              <a:gd name="connsiteX265" fmla="*/ 3301813 w 4232980"/>
              <a:gd name="connsiteY265" fmla="*/ 1307484 h 5086882"/>
              <a:gd name="connsiteX266" fmla="*/ 3205944 w 4232980"/>
              <a:gd name="connsiteY266" fmla="*/ 1233032 h 5086882"/>
              <a:gd name="connsiteX267" fmla="*/ 4091573 w 4232980"/>
              <a:gd name="connsiteY267" fmla="*/ 1150497 h 5086882"/>
              <a:gd name="connsiteX268" fmla="*/ 4114079 w 4232980"/>
              <a:gd name="connsiteY268" fmla="*/ 1153797 h 5086882"/>
              <a:gd name="connsiteX269" fmla="*/ 4232980 w 4232980"/>
              <a:gd name="connsiteY269" fmla="*/ 1159821 h 5086882"/>
              <a:gd name="connsiteX270" fmla="*/ 4232980 w 4232980"/>
              <a:gd name="connsiteY270" fmla="*/ 1205550 h 5086882"/>
              <a:gd name="connsiteX271" fmla="*/ 4169720 w 4232980"/>
              <a:gd name="connsiteY271" fmla="*/ 1202345 h 5086882"/>
              <a:gd name="connsiteX272" fmla="*/ 4132419 w 4232980"/>
              <a:gd name="connsiteY272" fmla="*/ 1186535 h 5086882"/>
              <a:gd name="connsiteX273" fmla="*/ 4097556 w 4232980"/>
              <a:gd name="connsiteY273" fmla="*/ 1158766 h 5086882"/>
              <a:gd name="connsiteX274" fmla="*/ 3709146 w 4232980"/>
              <a:gd name="connsiteY274" fmla="*/ 1145054 h 5086882"/>
              <a:gd name="connsiteX275" fmla="*/ 3784195 w 4232980"/>
              <a:gd name="connsiteY275" fmla="*/ 1177386 h 5086882"/>
              <a:gd name="connsiteX276" fmla="*/ 3840214 w 4232980"/>
              <a:gd name="connsiteY276" fmla="*/ 1195988 h 5086882"/>
              <a:gd name="connsiteX277" fmla="*/ 3854289 w 4232980"/>
              <a:gd name="connsiteY277" fmla="*/ 1233454 h 5086882"/>
              <a:gd name="connsiteX278" fmla="*/ 3868604 w 4232980"/>
              <a:gd name="connsiteY278" fmla="*/ 1253555 h 5086882"/>
              <a:gd name="connsiteX279" fmla="*/ 3767974 w 4232980"/>
              <a:gd name="connsiteY279" fmla="*/ 1220137 h 5086882"/>
              <a:gd name="connsiteX280" fmla="*/ 3709146 w 4232980"/>
              <a:gd name="connsiteY280" fmla="*/ 1194793 h 5086882"/>
              <a:gd name="connsiteX281" fmla="*/ 3205944 w 4232980"/>
              <a:gd name="connsiteY281" fmla="*/ 1104816 h 5086882"/>
              <a:gd name="connsiteX282" fmla="*/ 3256564 w 4232980"/>
              <a:gd name="connsiteY282" fmla="*/ 1151386 h 5086882"/>
              <a:gd name="connsiteX283" fmla="*/ 3464204 w 4232980"/>
              <a:gd name="connsiteY283" fmla="*/ 1299107 h 5086882"/>
              <a:gd name="connsiteX284" fmla="*/ 3469300 w 4232980"/>
              <a:gd name="connsiteY284" fmla="*/ 1301839 h 5086882"/>
              <a:gd name="connsiteX285" fmla="*/ 3469300 w 4232980"/>
              <a:gd name="connsiteY285" fmla="*/ 1353657 h 5086882"/>
              <a:gd name="connsiteX286" fmla="*/ 3440993 w 4232980"/>
              <a:gd name="connsiteY286" fmla="*/ 1338484 h 5086882"/>
              <a:gd name="connsiteX287" fmla="*/ 3227081 w 4232980"/>
              <a:gd name="connsiteY287" fmla="*/ 1186300 h 5086882"/>
              <a:gd name="connsiteX288" fmla="*/ 3205944 w 4232980"/>
              <a:gd name="connsiteY288" fmla="*/ 1166854 h 5086882"/>
              <a:gd name="connsiteX289" fmla="*/ 4061080 w 4232980"/>
              <a:gd name="connsiteY289" fmla="*/ 1095623 h 5086882"/>
              <a:gd name="connsiteX290" fmla="*/ 4119183 w 4232980"/>
              <a:gd name="connsiteY290" fmla="*/ 1104144 h 5086882"/>
              <a:gd name="connsiteX291" fmla="*/ 4232980 w 4232980"/>
              <a:gd name="connsiteY291" fmla="*/ 1109910 h 5086882"/>
              <a:gd name="connsiteX292" fmla="*/ 4232980 w 4232980"/>
              <a:gd name="connsiteY292" fmla="*/ 1155638 h 5086882"/>
              <a:gd name="connsiteX293" fmla="*/ 4114517 w 4232980"/>
              <a:gd name="connsiteY293" fmla="*/ 1149635 h 5086882"/>
              <a:gd name="connsiteX294" fmla="*/ 4088151 w 4232980"/>
              <a:gd name="connsiteY294" fmla="*/ 1145768 h 5086882"/>
              <a:gd name="connsiteX295" fmla="*/ 4071269 w 4232980"/>
              <a:gd name="connsiteY295" fmla="*/ 1122439 h 5086882"/>
              <a:gd name="connsiteX296" fmla="*/ 3709146 w 4232980"/>
              <a:gd name="connsiteY296" fmla="*/ 1090742 h 5086882"/>
              <a:gd name="connsiteX297" fmla="*/ 3801930 w 4232980"/>
              <a:gd name="connsiteY297" fmla="*/ 1130717 h 5086882"/>
              <a:gd name="connsiteX298" fmla="*/ 3818236 w 4232980"/>
              <a:gd name="connsiteY298" fmla="*/ 1136132 h 5086882"/>
              <a:gd name="connsiteX299" fmla="*/ 3818448 w 4232980"/>
              <a:gd name="connsiteY299" fmla="*/ 1138046 h 5086882"/>
              <a:gd name="connsiteX300" fmla="*/ 3838322 w 4232980"/>
              <a:gd name="connsiteY300" fmla="*/ 1190949 h 5086882"/>
              <a:gd name="connsiteX301" fmla="*/ 3785709 w 4232980"/>
              <a:gd name="connsiteY301" fmla="*/ 1173478 h 5086882"/>
              <a:gd name="connsiteX302" fmla="*/ 3709146 w 4232980"/>
              <a:gd name="connsiteY302" fmla="*/ 1140495 h 5086882"/>
              <a:gd name="connsiteX303" fmla="*/ 4050825 w 4232980"/>
              <a:gd name="connsiteY303" fmla="*/ 1043722 h 5086882"/>
              <a:gd name="connsiteX304" fmla="*/ 4124270 w 4232980"/>
              <a:gd name="connsiteY304" fmla="*/ 1054491 h 5086882"/>
              <a:gd name="connsiteX305" fmla="*/ 4232980 w 4232980"/>
              <a:gd name="connsiteY305" fmla="*/ 1059998 h 5086882"/>
              <a:gd name="connsiteX306" fmla="*/ 4232980 w 4232980"/>
              <a:gd name="connsiteY306" fmla="*/ 1105727 h 5086882"/>
              <a:gd name="connsiteX307" fmla="*/ 4119605 w 4232980"/>
              <a:gd name="connsiteY307" fmla="*/ 1099983 h 5086882"/>
              <a:gd name="connsiteX308" fmla="*/ 4059381 w 4232980"/>
              <a:gd name="connsiteY308" fmla="*/ 1091152 h 5086882"/>
              <a:gd name="connsiteX309" fmla="*/ 4054793 w 4232980"/>
              <a:gd name="connsiteY309" fmla="*/ 1079078 h 5086882"/>
              <a:gd name="connsiteX310" fmla="*/ 3205944 w 4232980"/>
              <a:gd name="connsiteY310" fmla="*/ 1037120 h 5086882"/>
              <a:gd name="connsiteX311" fmla="*/ 3288735 w 4232980"/>
              <a:gd name="connsiteY311" fmla="*/ 1113286 h 5086882"/>
              <a:gd name="connsiteX312" fmla="*/ 3386006 w 4232980"/>
              <a:gd name="connsiteY312" fmla="*/ 1188827 h 5086882"/>
              <a:gd name="connsiteX313" fmla="*/ 3469300 w 4232980"/>
              <a:gd name="connsiteY313" fmla="*/ 1242981 h 5086882"/>
              <a:gd name="connsiteX314" fmla="*/ 3469300 w 4232980"/>
              <a:gd name="connsiteY314" fmla="*/ 1297108 h 5086882"/>
              <a:gd name="connsiteX315" fmla="*/ 3466317 w 4232980"/>
              <a:gd name="connsiteY315" fmla="*/ 1295509 h 5086882"/>
              <a:gd name="connsiteX316" fmla="*/ 3259252 w 4232980"/>
              <a:gd name="connsiteY316" fmla="*/ 1148200 h 5086882"/>
              <a:gd name="connsiteX317" fmla="*/ 3205944 w 4232980"/>
              <a:gd name="connsiteY317" fmla="*/ 1099157 h 5086882"/>
              <a:gd name="connsiteX318" fmla="*/ 3709146 w 4232980"/>
              <a:gd name="connsiteY318" fmla="*/ 1033348 h 5086882"/>
              <a:gd name="connsiteX319" fmla="*/ 3728523 w 4232980"/>
              <a:gd name="connsiteY319" fmla="*/ 1044809 h 5086882"/>
              <a:gd name="connsiteX320" fmla="*/ 3812111 w 4232980"/>
              <a:gd name="connsiteY320" fmla="*/ 1080820 h 5086882"/>
              <a:gd name="connsiteX321" fmla="*/ 3817730 w 4232980"/>
              <a:gd name="connsiteY321" fmla="*/ 1131566 h 5086882"/>
              <a:gd name="connsiteX322" fmla="*/ 3803405 w 4232980"/>
              <a:gd name="connsiteY322" fmla="*/ 1126809 h 5086882"/>
              <a:gd name="connsiteX323" fmla="*/ 3709146 w 4232980"/>
              <a:gd name="connsiteY323" fmla="*/ 1086201 h 5086882"/>
              <a:gd name="connsiteX324" fmla="*/ 3709146 w 4232980"/>
              <a:gd name="connsiteY324" fmla="*/ 975555 h 5086882"/>
              <a:gd name="connsiteX325" fmla="*/ 3750163 w 4232980"/>
              <a:gd name="connsiteY325" fmla="*/ 999819 h 5086882"/>
              <a:gd name="connsiteX326" fmla="*/ 3807139 w 4232980"/>
              <a:gd name="connsiteY326" fmla="*/ 1024367 h 5086882"/>
              <a:gd name="connsiteX327" fmla="*/ 3806500 w 4232980"/>
              <a:gd name="connsiteY327" fmla="*/ 1030140 h 5086882"/>
              <a:gd name="connsiteX328" fmla="*/ 3811580 w 4232980"/>
              <a:gd name="connsiteY328" fmla="*/ 1076019 h 5086882"/>
              <a:gd name="connsiteX329" fmla="*/ 3730365 w 4232980"/>
              <a:gd name="connsiteY329" fmla="*/ 1041027 h 5086882"/>
              <a:gd name="connsiteX330" fmla="*/ 3709146 w 4232980"/>
              <a:gd name="connsiteY330" fmla="*/ 1028475 h 5086882"/>
              <a:gd name="connsiteX331" fmla="*/ 3207467 w 4232980"/>
              <a:gd name="connsiteY331" fmla="*/ 963924 h 5086882"/>
              <a:gd name="connsiteX332" fmla="*/ 3233504 w 4232980"/>
              <a:gd name="connsiteY332" fmla="*/ 994711 h 5086882"/>
              <a:gd name="connsiteX333" fmla="*/ 3414901 w 4232980"/>
              <a:gd name="connsiteY333" fmla="*/ 1148124 h 5086882"/>
              <a:gd name="connsiteX334" fmla="*/ 3469300 w 4232980"/>
              <a:gd name="connsiteY334" fmla="*/ 1183492 h 5086882"/>
              <a:gd name="connsiteX335" fmla="*/ 3469300 w 4232980"/>
              <a:gd name="connsiteY335" fmla="*/ 1237960 h 5086882"/>
              <a:gd name="connsiteX336" fmla="*/ 3388457 w 4232980"/>
              <a:gd name="connsiteY336" fmla="*/ 1185397 h 5086882"/>
              <a:gd name="connsiteX337" fmla="*/ 3291462 w 4232980"/>
              <a:gd name="connsiteY337" fmla="*/ 1110068 h 5086882"/>
              <a:gd name="connsiteX338" fmla="*/ 3205944 w 4232980"/>
              <a:gd name="connsiteY338" fmla="*/ 1031392 h 5086882"/>
              <a:gd name="connsiteX339" fmla="*/ 3205944 w 4232980"/>
              <a:gd name="connsiteY339" fmla="*/ 976939 h 5086882"/>
              <a:gd name="connsiteX340" fmla="*/ 3708341 w 4232980"/>
              <a:gd name="connsiteY340" fmla="*/ 917330 h 5086882"/>
              <a:gd name="connsiteX341" fmla="*/ 3771762 w 4232980"/>
              <a:gd name="connsiteY341" fmla="*/ 954845 h 5086882"/>
              <a:gd name="connsiteX342" fmla="*/ 3813096 w 4232980"/>
              <a:gd name="connsiteY342" fmla="*/ 970570 h 5086882"/>
              <a:gd name="connsiteX343" fmla="*/ 3807619 w 4232980"/>
              <a:gd name="connsiteY343" fmla="*/ 1020031 h 5086882"/>
              <a:gd name="connsiteX344" fmla="*/ 3751964 w 4232980"/>
              <a:gd name="connsiteY344" fmla="*/ 996054 h 5086882"/>
              <a:gd name="connsiteX345" fmla="*/ 3709146 w 4232980"/>
              <a:gd name="connsiteY345" fmla="*/ 970725 h 5086882"/>
              <a:gd name="connsiteX346" fmla="*/ 3709146 w 4232980"/>
              <a:gd name="connsiteY346" fmla="*/ 923739 h 5086882"/>
              <a:gd name="connsiteX347" fmla="*/ 3223985 w 4232980"/>
              <a:gd name="connsiteY347" fmla="*/ 906505 h 5086882"/>
              <a:gd name="connsiteX348" fmla="*/ 3268763 w 4232980"/>
              <a:gd name="connsiteY348" fmla="*/ 959451 h 5086882"/>
              <a:gd name="connsiteX349" fmla="*/ 3443755 w 4232980"/>
              <a:gd name="connsiteY349" fmla="*/ 1107445 h 5086882"/>
              <a:gd name="connsiteX350" fmla="*/ 3469300 w 4232980"/>
              <a:gd name="connsiteY350" fmla="*/ 1124054 h 5086882"/>
              <a:gd name="connsiteX351" fmla="*/ 3469300 w 4232980"/>
              <a:gd name="connsiteY351" fmla="*/ 1178522 h 5086882"/>
              <a:gd name="connsiteX352" fmla="*/ 3417310 w 4232980"/>
              <a:gd name="connsiteY352" fmla="*/ 1144720 h 5086882"/>
              <a:gd name="connsiteX353" fmla="*/ 3236452 w 4232980"/>
              <a:gd name="connsiteY353" fmla="*/ 991764 h 5086882"/>
              <a:gd name="connsiteX354" fmla="*/ 3208128 w 4232980"/>
              <a:gd name="connsiteY354" fmla="*/ 958273 h 5086882"/>
              <a:gd name="connsiteX355" fmla="*/ 3210263 w 4232980"/>
              <a:gd name="connsiteY355" fmla="*/ 940020 h 5086882"/>
              <a:gd name="connsiteX356" fmla="*/ 3223158 w 4232980"/>
              <a:gd name="connsiteY356" fmla="*/ 907330 h 5086882"/>
              <a:gd name="connsiteX357" fmla="*/ 3259314 w 4232980"/>
              <a:gd name="connsiteY357" fmla="*/ 871252 h 5086882"/>
              <a:gd name="connsiteX358" fmla="*/ 3304058 w 4232980"/>
              <a:gd name="connsiteY358" fmla="*/ 924158 h 5086882"/>
              <a:gd name="connsiteX359" fmla="*/ 3469300 w 4232980"/>
              <a:gd name="connsiteY359" fmla="*/ 1063908 h 5086882"/>
              <a:gd name="connsiteX360" fmla="*/ 3469300 w 4232980"/>
              <a:gd name="connsiteY360" fmla="*/ 1119057 h 5086882"/>
              <a:gd name="connsiteX361" fmla="*/ 3446206 w 4232980"/>
              <a:gd name="connsiteY361" fmla="*/ 1104042 h 5086882"/>
              <a:gd name="connsiteX362" fmla="*/ 3271746 w 4232980"/>
              <a:gd name="connsiteY362" fmla="*/ 956504 h 5086882"/>
              <a:gd name="connsiteX363" fmla="*/ 3226953 w 4232980"/>
              <a:gd name="connsiteY363" fmla="*/ 903543 h 5086882"/>
              <a:gd name="connsiteX364" fmla="*/ 3377870 w 4232980"/>
              <a:gd name="connsiteY364" fmla="*/ 850922 h 5086882"/>
              <a:gd name="connsiteX365" fmla="*/ 3390711 w 4232980"/>
              <a:gd name="connsiteY365" fmla="*/ 853217 h 5086882"/>
              <a:gd name="connsiteX366" fmla="*/ 3432429 w 4232980"/>
              <a:gd name="connsiteY366" fmla="*/ 880794 h 5086882"/>
              <a:gd name="connsiteX367" fmla="*/ 3456062 w 4232980"/>
              <a:gd name="connsiteY367" fmla="*/ 917051 h 5086882"/>
              <a:gd name="connsiteX368" fmla="*/ 4221703 w 4232980"/>
              <a:gd name="connsiteY368" fmla="*/ 850285 h 5086882"/>
              <a:gd name="connsiteX369" fmla="*/ 4232980 w 4232980"/>
              <a:gd name="connsiteY369" fmla="*/ 851686 h 5086882"/>
              <a:gd name="connsiteX370" fmla="*/ 4232980 w 4232980"/>
              <a:gd name="connsiteY370" fmla="*/ 1055815 h 5086882"/>
              <a:gd name="connsiteX371" fmla="*/ 4124709 w 4232980"/>
              <a:gd name="connsiteY371" fmla="*/ 1050329 h 5086882"/>
              <a:gd name="connsiteX372" fmla="*/ 4050343 w 4232980"/>
              <a:gd name="connsiteY372" fmla="*/ 1039422 h 5086882"/>
              <a:gd name="connsiteX373" fmla="*/ 4049301 w 4232980"/>
              <a:gd name="connsiteY373" fmla="*/ 1030140 h 5086882"/>
              <a:gd name="connsiteX374" fmla="*/ 4072040 w 4232980"/>
              <a:gd name="connsiteY374" fmla="*/ 937841 h 5086882"/>
              <a:gd name="connsiteX375" fmla="*/ 4133190 w 4232980"/>
              <a:gd name="connsiteY375" fmla="*/ 873744 h 5086882"/>
              <a:gd name="connsiteX376" fmla="*/ 4221703 w 4232980"/>
              <a:gd name="connsiteY376" fmla="*/ 850285 h 5086882"/>
              <a:gd name="connsiteX377" fmla="*/ 3304609 w 4232980"/>
              <a:gd name="connsiteY377" fmla="*/ 847859 h 5086882"/>
              <a:gd name="connsiteX378" fmla="*/ 3339316 w 4232980"/>
              <a:gd name="connsiteY378" fmla="*/ 888898 h 5086882"/>
              <a:gd name="connsiteX379" fmla="*/ 3469300 w 4232980"/>
              <a:gd name="connsiteY379" fmla="*/ 998828 h 5086882"/>
              <a:gd name="connsiteX380" fmla="*/ 3469300 w 4232980"/>
              <a:gd name="connsiteY380" fmla="*/ 1058468 h 5086882"/>
              <a:gd name="connsiteX381" fmla="*/ 3307004 w 4232980"/>
              <a:gd name="connsiteY381" fmla="*/ 921210 h 5086882"/>
              <a:gd name="connsiteX382" fmla="*/ 3262264 w 4232980"/>
              <a:gd name="connsiteY382" fmla="*/ 868308 h 5086882"/>
              <a:gd name="connsiteX383" fmla="*/ 3270177 w 4232980"/>
              <a:gd name="connsiteY383" fmla="*/ 860411 h 5086882"/>
              <a:gd name="connsiteX384" fmla="*/ 3302262 w 4232980"/>
              <a:gd name="connsiteY384" fmla="*/ 848121 h 5086882"/>
              <a:gd name="connsiteX385" fmla="*/ 3339163 w 4232980"/>
              <a:gd name="connsiteY385" fmla="*/ 844003 h 5086882"/>
              <a:gd name="connsiteX386" fmla="*/ 3371356 w 4232980"/>
              <a:gd name="connsiteY386" fmla="*/ 849757 h 5086882"/>
              <a:gd name="connsiteX387" fmla="*/ 3374610 w 4232980"/>
              <a:gd name="connsiteY387" fmla="*/ 853605 h 5086882"/>
              <a:gd name="connsiteX388" fmla="*/ 3460606 w 4232980"/>
              <a:gd name="connsiteY388" fmla="*/ 926334 h 5086882"/>
              <a:gd name="connsiteX389" fmla="*/ 3469300 w 4232980"/>
              <a:gd name="connsiteY389" fmla="*/ 976939 h 5086882"/>
              <a:gd name="connsiteX390" fmla="*/ 3469300 w 4232980"/>
              <a:gd name="connsiteY390" fmla="*/ 993354 h 5086882"/>
              <a:gd name="connsiteX391" fmla="*/ 3342298 w 4232980"/>
              <a:gd name="connsiteY391" fmla="*/ 885951 h 5086882"/>
              <a:gd name="connsiteX392" fmla="*/ 3309610 w 4232980"/>
              <a:gd name="connsiteY392" fmla="*/ 847301 h 5086882"/>
              <a:gd name="connsiteX393" fmla="*/ 1572102 w 4232980"/>
              <a:gd name="connsiteY393" fmla="*/ 843874 h 5086882"/>
              <a:gd name="connsiteX394" fmla="*/ 1659074 w 4232980"/>
              <a:gd name="connsiteY394" fmla="*/ 865795 h 5086882"/>
              <a:gd name="connsiteX395" fmla="*/ 1715470 w 4232980"/>
              <a:gd name="connsiteY395" fmla="*/ 925277 h 5086882"/>
              <a:gd name="connsiteX396" fmla="*/ 1734997 w 4232980"/>
              <a:gd name="connsiteY396" fmla="*/ 1009756 h 5086882"/>
              <a:gd name="connsiteX397" fmla="*/ 1715470 w 4232980"/>
              <a:gd name="connsiteY397" fmla="*/ 1093466 h 5086882"/>
              <a:gd name="connsiteX398" fmla="*/ 1659074 w 4232980"/>
              <a:gd name="connsiteY398" fmla="*/ 1152179 h 5086882"/>
              <a:gd name="connsiteX399" fmla="*/ 1659074 w 4232980"/>
              <a:gd name="connsiteY399" fmla="*/ 1152051 h 5086882"/>
              <a:gd name="connsiteX400" fmla="*/ 1572102 w 4232980"/>
              <a:gd name="connsiteY400" fmla="*/ 1173972 h 5086882"/>
              <a:gd name="connsiteX401" fmla="*/ 1485130 w 4232980"/>
              <a:gd name="connsiteY401" fmla="*/ 1152051 h 5086882"/>
              <a:gd name="connsiteX402" fmla="*/ 1427963 w 4232980"/>
              <a:gd name="connsiteY402" fmla="*/ 1091800 h 5086882"/>
              <a:gd name="connsiteX403" fmla="*/ 1407537 w 4232980"/>
              <a:gd name="connsiteY403" fmla="*/ 1009756 h 5086882"/>
              <a:gd name="connsiteX404" fmla="*/ 1427963 w 4232980"/>
              <a:gd name="connsiteY404" fmla="*/ 925277 h 5086882"/>
              <a:gd name="connsiteX405" fmla="*/ 1485901 w 4232980"/>
              <a:gd name="connsiteY405" fmla="*/ 865795 h 5086882"/>
              <a:gd name="connsiteX406" fmla="*/ 1572102 w 4232980"/>
              <a:gd name="connsiteY406" fmla="*/ 843874 h 5086882"/>
              <a:gd name="connsiteX407" fmla="*/ 2476791 w 4232980"/>
              <a:gd name="connsiteY407" fmla="*/ 815929 h 5086882"/>
              <a:gd name="connsiteX408" fmla="*/ 2566846 w 4232980"/>
              <a:gd name="connsiteY408" fmla="*/ 838619 h 5086882"/>
              <a:gd name="connsiteX409" fmla="*/ 2622472 w 4232980"/>
              <a:gd name="connsiteY409" fmla="*/ 904254 h 5086882"/>
              <a:gd name="connsiteX410" fmla="*/ 2634933 w 4232980"/>
              <a:gd name="connsiteY410" fmla="*/ 944506 h 5086882"/>
              <a:gd name="connsiteX411" fmla="*/ 2302976 w 4232980"/>
              <a:gd name="connsiteY411" fmla="*/ 945404 h 5086882"/>
              <a:gd name="connsiteX412" fmla="*/ 2314538 w 4232980"/>
              <a:gd name="connsiteY412" fmla="*/ 914381 h 5086882"/>
              <a:gd name="connsiteX413" fmla="*/ 2378772 w 4232980"/>
              <a:gd name="connsiteY413" fmla="*/ 841695 h 5086882"/>
              <a:gd name="connsiteX414" fmla="*/ 2378900 w 4232980"/>
              <a:gd name="connsiteY414" fmla="*/ 841695 h 5086882"/>
              <a:gd name="connsiteX415" fmla="*/ 2476791 w 4232980"/>
              <a:gd name="connsiteY415" fmla="*/ 815929 h 5086882"/>
              <a:gd name="connsiteX416" fmla="*/ 1725619 w 4232980"/>
              <a:gd name="connsiteY416" fmla="*/ 700474 h 5086882"/>
              <a:gd name="connsiteX417" fmla="*/ 1725748 w 4232980"/>
              <a:gd name="connsiteY417" fmla="*/ 700555 h 5086882"/>
              <a:gd name="connsiteX418" fmla="*/ 1725619 w 4232980"/>
              <a:gd name="connsiteY418" fmla="*/ 700555 h 5086882"/>
              <a:gd name="connsiteX419" fmla="*/ 1526625 w 4232980"/>
              <a:gd name="connsiteY419" fmla="*/ 634407 h 5086882"/>
              <a:gd name="connsiteX420" fmla="*/ 1340092 w 4232980"/>
              <a:gd name="connsiteY420" fmla="*/ 683633 h 5086882"/>
              <a:gd name="connsiteX421" fmla="*/ 1211626 w 4232980"/>
              <a:gd name="connsiteY421" fmla="*/ 818108 h 5086882"/>
              <a:gd name="connsiteX422" fmla="*/ 1164607 w 4232980"/>
              <a:gd name="connsiteY422" fmla="*/ 1009628 h 5086882"/>
              <a:gd name="connsiteX423" fmla="*/ 1211626 w 4232980"/>
              <a:gd name="connsiteY423" fmla="*/ 1200379 h 5086882"/>
              <a:gd name="connsiteX424" fmla="*/ 1340092 w 4232980"/>
              <a:gd name="connsiteY424" fmla="*/ 1336392 h 5086882"/>
              <a:gd name="connsiteX425" fmla="*/ 1526625 w 4232980"/>
              <a:gd name="connsiteY425" fmla="*/ 1386387 h 5086882"/>
              <a:gd name="connsiteX426" fmla="*/ 1666139 w 4232980"/>
              <a:gd name="connsiteY426" fmla="*/ 1356647 h 5086882"/>
              <a:gd name="connsiteX427" fmla="*/ 1720995 w 4232980"/>
              <a:gd name="connsiteY427" fmla="*/ 1322547 h 5086882"/>
              <a:gd name="connsiteX428" fmla="*/ 1720995 w 4232980"/>
              <a:gd name="connsiteY428" fmla="*/ 1370620 h 5086882"/>
              <a:gd name="connsiteX429" fmla="*/ 1670122 w 4232980"/>
              <a:gd name="connsiteY429" fmla="*/ 1494198 h 5086882"/>
              <a:gd name="connsiteX430" fmla="*/ 1529837 w 4232980"/>
              <a:gd name="connsiteY430" fmla="*/ 1538040 h 5086882"/>
              <a:gd name="connsiteX431" fmla="*/ 1406766 w 4232980"/>
              <a:gd name="connsiteY431" fmla="*/ 1513042 h 5086882"/>
              <a:gd name="connsiteX432" fmla="*/ 1315041 w 4232980"/>
              <a:gd name="connsiteY432" fmla="*/ 1439588 h 5086882"/>
              <a:gd name="connsiteX433" fmla="*/ 1167690 w 4232980"/>
              <a:gd name="connsiteY433" fmla="*/ 1586625 h 5086882"/>
              <a:gd name="connsiteX434" fmla="*/ 1317353 w 4232980"/>
              <a:gd name="connsiteY434" fmla="*/ 1707896 h 5086882"/>
              <a:gd name="connsiteX435" fmla="*/ 1537545 w 4232980"/>
              <a:gd name="connsiteY435" fmla="*/ 1750840 h 5086882"/>
              <a:gd name="connsiteX436" fmla="*/ 1755423 w 4232980"/>
              <a:gd name="connsiteY436" fmla="*/ 1702383 h 5086882"/>
              <a:gd name="connsiteX437" fmla="*/ 1905858 w 4232980"/>
              <a:gd name="connsiteY437" fmla="*/ 1567909 h 5086882"/>
              <a:gd name="connsiteX438" fmla="*/ 1960713 w 4232980"/>
              <a:gd name="connsiteY438" fmla="*/ 1364595 h 5086882"/>
              <a:gd name="connsiteX439" fmla="*/ 1960713 w 4232980"/>
              <a:gd name="connsiteY439" fmla="*/ 650047 h 5086882"/>
              <a:gd name="connsiteX440" fmla="*/ 1725619 w 4232980"/>
              <a:gd name="connsiteY440" fmla="*/ 650047 h 5086882"/>
              <a:gd name="connsiteX441" fmla="*/ 1725619 w 4232980"/>
              <a:gd name="connsiteY441" fmla="*/ 700474 h 5086882"/>
              <a:gd name="connsiteX442" fmla="*/ 1666910 w 4232980"/>
              <a:gd name="connsiteY442" fmla="*/ 663379 h 5086882"/>
              <a:gd name="connsiteX443" fmla="*/ 1526625 w 4232980"/>
              <a:gd name="connsiteY443" fmla="*/ 634407 h 5086882"/>
              <a:gd name="connsiteX444" fmla="*/ 3172641 w 4232980"/>
              <a:gd name="connsiteY444" fmla="*/ 0 h 5086882"/>
              <a:gd name="connsiteX445" fmla="*/ 4068475 w 4232980"/>
              <a:gd name="connsiteY445" fmla="*/ 0 h 5086882"/>
              <a:gd name="connsiteX446" fmla="*/ 4232980 w 4232980"/>
              <a:gd name="connsiteY446" fmla="*/ 164505 h 5086882"/>
              <a:gd name="connsiteX447" fmla="*/ 4232980 w 4232980"/>
              <a:gd name="connsiteY447" fmla="*/ 639917 h 5086882"/>
              <a:gd name="connsiteX448" fmla="*/ 4177896 w 4232980"/>
              <a:gd name="connsiteY448" fmla="*/ 634408 h 5086882"/>
              <a:gd name="connsiteX449" fmla="*/ 3985967 w 4232980"/>
              <a:gd name="connsiteY449" fmla="*/ 686069 h 5086882"/>
              <a:gd name="connsiteX450" fmla="*/ 3854289 w 4232980"/>
              <a:gd name="connsiteY450" fmla="*/ 826825 h 5086882"/>
              <a:gd name="connsiteX451" fmla="*/ 3818448 w 4232980"/>
              <a:gd name="connsiteY451" fmla="*/ 922233 h 5086882"/>
              <a:gd name="connsiteX452" fmla="*/ 3813572 w 4232980"/>
              <a:gd name="connsiteY452" fmla="*/ 966270 h 5086882"/>
              <a:gd name="connsiteX453" fmla="*/ 3773605 w 4232980"/>
              <a:gd name="connsiteY453" fmla="*/ 951063 h 5086882"/>
              <a:gd name="connsiteX454" fmla="*/ 3707680 w 4232980"/>
              <a:gd name="connsiteY454" fmla="*/ 912064 h 5086882"/>
              <a:gd name="connsiteX455" fmla="*/ 3699720 w 4232980"/>
              <a:gd name="connsiteY455" fmla="*/ 848650 h 5086882"/>
              <a:gd name="connsiteX456" fmla="*/ 3671505 w 4232980"/>
              <a:gd name="connsiteY456" fmla="*/ 779906 h 5086882"/>
              <a:gd name="connsiteX457" fmla="*/ 3568861 w 4232980"/>
              <a:gd name="connsiteY457" fmla="*/ 674403 h 5086882"/>
              <a:gd name="connsiteX458" fmla="*/ 3568732 w 4232980"/>
              <a:gd name="connsiteY458" fmla="*/ 674275 h 5086882"/>
              <a:gd name="connsiteX459" fmla="*/ 3419069 w 4232980"/>
              <a:gd name="connsiteY459" fmla="*/ 634407 h 5086882"/>
              <a:gd name="connsiteX460" fmla="*/ 3392541 w 4232980"/>
              <a:gd name="connsiteY460" fmla="*/ 637371 h 5086882"/>
              <a:gd name="connsiteX461" fmla="*/ 3368345 w 4232980"/>
              <a:gd name="connsiteY461" fmla="*/ 608762 h 5086882"/>
              <a:gd name="connsiteX462" fmla="*/ 3177886 w 4232980"/>
              <a:gd name="connsiteY462" fmla="*/ 103503 h 5086882"/>
              <a:gd name="connsiteX463" fmla="*/ 3122730 w 4232980"/>
              <a:gd name="connsiteY463" fmla="*/ 0 h 5086882"/>
              <a:gd name="connsiteX464" fmla="*/ 3168458 w 4232980"/>
              <a:gd name="connsiteY464" fmla="*/ 0 h 5086882"/>
              <a:gd name="connsiteX465" fmla="*/ 3173723 w 4232980"/>
              <a:gd name="connsiteY465" fmla="*/ 103942 h 5086882"/>
              <a:gd name="connsiteX466" fmla="*/ 3364915 w 4232980"/>
              <a:gd name="connsiteY466" fmla="*/ 611213 h 5086882"/>
              <a:gd name="connsiteX467" fmla="*/ 3387513 w 4232980"/>
              <a:gd name="connsiteY467" fmla="*/ 637933 h 5086882"/>
              <a:gd name="connsiteX468" fmla="*/ 3336610 w 4232980"/>
              <a:gd name="connsiteY468" fmla="*/ 643621 h 5086882"/>
              <a:gd name="connsiteX469" fmla="*/ 3333615 w 4232980"/>
              <a:gd name="connsiteY469" fmla="*/ 644722 h 5086882"/>
              <a:gd name="connsiteX470" fmla="*/ 3327641 w 4232980"/>
              <a:gd name="connsiteY470" fmla="*/ 637657 h 5086882"/>
              <a:gd name="connsiteX471" fmla="*/ 3128232 w 4232980"/>
              <a:gd name="connsiteY471" fmla="*/ 108607 h 5086882"/>
              <a:gd name="connsiteX472" fmla="*/ 3072819 w 4232980"/>
              <a:gd name="connsiteY472" fmla="*/ 0 h 5086882"/>
              <a:gd name="connsiteX473" fmla="*/ 3118547 w 4232980"/>
              <a:gd name="connsiteY473" fmla="*/ 0 h 5086882"/>
              <a:gd name="connsiteX474" fmla="*/ 3124071 w 4232980"/>
              <a:gd name="connsiteY474" fmla="*/ 109030 h 5086882"/>
              <a:gd name="connsiteX475" fmla="*/ 3324238 w 4232980"/>
              <a:gd name="connsiteY475" fmla="*/ 640067 h 5086882"/>
              <a:gd name="connsiteX476" fmla="*/ 3329465 w 4232980"/>
              <a:gd name="connsiteY476" fmla="*/ 646247 h 5086882"/>
              <a:gd name="connsiteX477" fmla="*/ 3284706 w 4232980"/>
              <a:gd name="connsiteY477" fmla="*/ 662695 h 5086882"/>
              <a:gd name="connsiteX478" fmla="*/ 3187188 w 4232980"/>
              <a:gd name="connsiteY478" fmla="*/ 497849 h 5086882"/>
              <a:gd name="connsiteX479" fmla="*/ 3078580 w 4232980"/>
              <a:gd name="connsiteY479" fmla="*/ 113696 h 5086882"/>
              <a:gd name="connsiteX480" fmla="*/ 3022907 w 4232980"/>
              <a:gd name="connsiteY480" fmla="*/ 0 h 5086882"/>
              <a:gd name="connsiteX481" fmla="*/ 3068636 w 4232980"/>
              <a:gd name="connsiteY481" fmla="*/ 0 h 5086882"/>
              <a:gd name="connsiteX482" fmla="*/ 3074418 w 4232980"/>
              <a:gd name="connsiteY482" fmla="*/ 114135 h 5086882"/>
              <a:gd name="connsiteX483" fmla="*/ 3183406 w 4232980"/>
              <a:gd name="connsiteY483" fmla="*/ 499692 h 5086882"/>
              <a:gd name="connsiteX484" fmla="*/ 3280698 w 4232980"/>
              <a:gd name="connsiteY484" fmla="*/ 664168 h 5086882"/>
              <a:gd name="connsiteX485" fmla="*/ 3261569 w 4232980"/>
              <a:gd name="connsiteY485" fmla="*/ 671198 h 5086882"/>
              <a:gd name="connsiteX486" fmla="*/ 3240559 w 4232980"/>
              <a:gd name="connsiteY486" fmla="*/ 685773 h 5086882"/>
              <a:gd name="connsiteX487" fmla="*/ 3142196 w 4232980"/>
              <a:gd name="connsiteY487" fmla="*/ 519490 h 5086882"/>
              <a:gd name="connsiteX488" fmla="*/ 3028925 w 4232980"/>
              <a:gd name="connsiteY488" fmla="*/ 118800 h 5086882"/>
              <a:gd name="connsiteX489" fmla="*/ 2972996 w 4232980"/>
              <a:gd name="connsiteY489" fmla="*/ 0 h 5086882"/>
              <a:gd name="connsiteX490" fmla="*/ 3018724 w 4232980"/>
              <a:gd name="connsiteY490" fmla="*/ 0 h 5086882"/>
              <a:gd name="connsiteX491" fmla="*/ 3024764 w 4232980"/>
              <a:gd name="connsiteY491" fmla="*/ 119223 h 5086882"/>
              <a:gd name="connsiteX492" fmla="*/ 3138431 w 4232980"/>
              <a:gd name="connsiteY492" fmla="*/ 521291 h 5086882"/>
              <a:gd name="connsiteX493" fmla="*/ 3237136 w 4232980"/>
              <a:gd name="connsiteY493" fmla="*/ 688148 h 5086882"/>
              <a:gd name="connsiteX494" fmla="*/ 3205944 w 4232980"/>
              <a:gd name="connsiteY494" fmla="*/ 709785 h 5086882"/>
              <a:gd name="connsiteX495" fmla="*/ 3205944 w 4232980"/>
              <a:gd name="connsiteY495" fmla="*/ 650047 h 5086882"/>
              <a:gd name="connsiteX496" fmla="*/ 3161654 w 4232980"/>
              <a:gd name="connsiteY496" fmla="*/ 650047 h 5086882"/>
              <a:gd name="connsiteX497" fmla="*/ 3097223 w 4232980"/>
              <a:gd name="connsiteY497" fmla="*/ 541130 h 5086882"/>
              <a:gd name="connsiteX498" fmla="*/ 2979273 w 4232980"/>
              <a:gd name="connsiteY498" fmla="*/ 123903 h 5086882"/>
              <a:gd name="connsiteX499" fmla="*/ 2923085 w 4232980"/>
              <a:gd name="connsiteY499" fmla="*/ 0 h 5086882"/>
              <a:gd name="connsiteX500" fmla="*/ 2968813 w 4232980"/>
              <a:gd name="connsiteY500" fmla="*/ 0 h 5086882"/>
              <a:gd name="connsiteX501" fmla="*/ 2975111 w 4232980"/>
              <a:gd name="connsiteY501" fmla="*/ 124326 h 5086882"/>
              <a:gd name="connsiteX502" fmla="*/ 3093441 w 4232980"/>
              <a:gd name="connsiteY502" fmla="*/ 542931 h 5086882"/>
              <a:gd name="connsiteX503" fmla="*/ 3156803 w 4232980"/>
              <a:gd name="connsiteY503" fmla="*/ 650047 h 5086882"/>
              <a:gd name="connsiteX504" fmla="*/ 3099036 w 4232980"/>
              <a:gd name="connsiteY504" fmla="*/ 650047 h 5086882"/>
              <a:gd name="connsiteX505" fmla="*/ 3052233 w 4232980"/>
              <a:gd name="connsiteY505" fmla="*/ 562729 h 5086882"/>
              <a:gd name="connsiteX506" fmla="*/ 2929620 w 4232980"/>
              <a:gd name="connsiteY506" fmla="*/ 128992 h 5086882"/>
              <a:gd name="connsiteX507" fmla="*/ 2873174 w 4232980"/>
              <a:gd name="connsiteY507" fmla="*/ 0 h 5086882"/>
              <a:gd name="connsiteX508" fmla="*/ 2918902 w 4232980"/>
              <a:gd name="connsiteY508" fmla="*/ 0 h 5086882"/>
              <a:gd name="connsiteX509" fmla="*/ 2925459 w 4232980"/>
              <a:gd name="connsiteY509" fmla="*/ 129415 h 5086882"/>
              <a:gd name="connsiteX510" fmla="*/ 3048467 w 4232980"/>
              <a:gd name="connsiteY510" fmla="*/ 564531 h 5086882"/>
              <a:gd name="connsiteX511" fmla="*/ 3094306 w 4232980"/>
              <a:gd name="connsiteY511" fmla="*/ 650047 h 5086882"/>
              <a:gd name="connsiteX512" fmla="*/ 3042464 w 4232980"/>
              <a:gd name="connsiteY512" fmla="*/ 650047 h 5086882"/>
              <a:gd name="connsiteX513" fmla="*/ 3007259 w 4232980"/>
              <a:gd name="connsiteY513" fmla="*/ 584370 h 5086882"/>
              <a:gd name="connsiteX514" fmla="*/ 2879967 w 4232980"/>
              <a:gd name="connsiteY514" fmla="*/ 134096 h 5086882"/>
              <a:gd name="connsiteX515" fmla="*/ 2823263 w 4232980"/>
              <a:gd name="connsiteY515" fmla="*/ 0 h 5086882"/>
              <a:gd name="connsiteX516" fmla="*/ 2868991 w 4232980"/>
              <a:gd name="connsiteY516" fmla="*/ 0 h 5086882"/>
              <a:gd name="connsiteX517" fmla="*/ 2875805 w 4232980"/>
              <a:gd name="connsiteY517" fmla="*/ 134519 h 5086882"/>
              <a:gd name="connsiteX518" fmla="*/ 3003477 w 4232980"/>
              <a:gd name="connsiteY518" fmla="*/ 586171 h 5086882"/>
              <a:gd name="connsiteX519" fmla="*/ 3037714 w 4232980"/>
              <a:gd name="connsiteY519" fmla="*/ 650047 h 5086882"/>
              <a:gd name="connsiteX520" fmla="*/ 2985894 w 4232980"/>
              <a:gd name="connsiteY520" fmla="*/ 650047 h 5086882"/>
              <a:gd name="connsiteX521" fmla="*/ 2962269 w 4232980"/>
              <a:gd name="connsiteY521" fmla="*/ 605970 h 5086882"/>
              <a:gd name="connsiteX522" fmla="*/ 2830314 w 4232980"/>
              <a:gd name="connsiteY522" fmla="*/ 139185 h 5086882"/>
              <a:gd name="connsiteX523" fmla="*/ 2773352 w 4232980"/>
              <a:gd name="connsiteY523" fmla="*/ 0 h 5086882"/>
              <a:gd name="connsiteX524" fmla="*/ 2819080 w 4232980"/>
              <a:gd name="connsiteY524" fmla="*/ 0 h 5086882"/>
              <a:gd name="connsiteX525" fmla="*/ 2826153 w 4232980"/>
              <a:gd name="connsiteY525" fmla="*/ 139608 h 5086882"/>
              <a:gd name="connsiteX526" fmla="*/ 2958503 w 4232980"/>
              <a:gd name="connsiteY526" fmla="*/ 607771 h 5086882"/>
              <a:gd name="connsiteX527" fmla="*/ 2981164 w 4232980"/>
              <a:gd name="connsiteY527" fmla="*/ 650047 h 5086882"/>
              <a:gd name="connsiteX528" fmla="*/ 2966097 w 4232980"/>
              <a:gd name="connsiteY528" fmla="*/ 650047 h 5086882"/>
              <a:gd name="connsiteX529" fmla="*/ 2966097 w 4232980"/>
              <a:gd name="connsiteY529" fmla="*/ 718612 h 5086882"/>
              <a:gd name="connsiteX530" fmla="*/ 2917295 w 4232980"/>
              <a:gd name="connsiteY530" fmla="*/ 627568 h 5086882"/>
              <a:gd name="connsiteX531" fmla="*/ 2780662 w 4232980"/>
              <a:gd name="connsiteY531" fmla="*/ 144272 h 5086882"/>
              <a:gd name="connsiteX532" fmla="*/ 2723441 w 4232980"/>
              <a:gd name="connsiteY532" fmla="*/ 0 h 5086882"/>
              <a:gd name="connsiteX533" fmla="*/ 2769169 w 4232980"/>
              <a:gd name="connsiteY533" fmla="*/ 0 h 5086882"/>
              <a:gd name="connsiteX534" fmla="*/ 2776500 w 4232980"/>
              <a:gd name="connsiteY534" fmla="*/ 144711 h 5086882"/>
              <a:gd name="connsiteX535" fmla="*/ 2913513 w 4232980"/>
              <a:gd name="connsiteY535" fmla="*/ 629411 h 5086882"/>
              <a:gd name="connsiteX536" fmla="*/ 2966097 w 4232980"/>
              <a:gd name="connsiteY536" fmla="*/ 727517 h 5086882"/>
              <a:gd name="connsiteX537" fmla="*/ 2966097 w 4232980"/>
              <a:gd name="connsiteY537" fmla="*/ 813255 h 5086882"/>
              <a:gd name="connsiteX538" fmla="*/ 2932706 w 4232980"/>
              <a:gd name="connsiteY538" fmla="*/ 761897 h 5086882"/>
              <a:gd name="connsiteX539" fmla="*/ 2731008 w 4232980"/>
              <a:gd name="connsiteY539" fmla="*/ 149376 h 5086882"/>
              <a:gd name="connsiteX540" fmla="*/ 2673530 w 4232980"/>
              <a:gd name="connsiteY540" fmla="*/ 0 h 5086882"/>
              <a:gd name="connsiteX541" fmla="*/ 2719258 w 4232980"/>
              <a:gd name="connsiteY541" fmla="*/ 0 h 5086882"/>
              <a:gd name="connsiteX542" fmla="*/ 2726847 w 4232980"/>
              <a:gd name="connsiteY542" fmla="*/ 149799 h 5086882"/>
              <a:gd name="connsiteX543" fmla="*/ 2929109 w 4232980"/>
              <a:gd name="connsiteY543" fmla="*/ 764010 h 5086882"/>
              <a:gd name="connsiteX544" fmla="*/ 2966097 w 4232980"/>
              <a:gd name="connsiteY544" fmla="*/ 820901 h 5086882"/>
              <a:gd name="connsiteX545" fmla="*/ 2966097 w 4232980"/>
              <a:gd name="connsiteY545" fmla="*/ 903508 h 5086882"/>
              <a:gd name="connsiteX546" fmla="*/ 2961437 w 4232980"/>
              <a:gd name="connsiteY546" fmla="*/ 897507 h 5086882"/>
              <a:gd name="connsiteX547" fmla="*/ 2681356 w 4232980"/>
              <a:gd name="connsiteY547" fmla="*/ 154465 h 5086882"/>
              <a:gd name="connsiteX548" fmla="*/ 2623619 w 4232980"/>
              <a:gd name="connsiteY548" fmla="*/ 0 h 5086882"/>
              <a:gd name="connsiteX549" fmla="*/ 2669347 w 4232980"/>
              <a:gd name="connsiteY549" fmla="*/ 0 h 5086882"/>
              <a:gd name="connsiteX550" fmla="*/ 2677194 w 4232980"/>
              <a:gd name="connsiteY550" fmla="*/ 154904 h 5086882"/>
              <a:gd name="connsiteX551" fmla="*/ 2958007 w 4232980"/>
              <a:gd name="connsiteY551" fmla="*/ 899957 h 5086882"/>
              <a:gd name="connsiteX552" fmla="*/ 2966097 w 4232980"/>
              <a:gd name="connsiteY552" fmla="*/ 910375 h 5086882"/>
              <a:gd name="connsiteX553" fmla="*/ 2966097 w 4232980"/>
              <a:gd name="connsiteY553" fmla="*/ 984817 h 5086882"/>
              <a:gd name="connsiteX554" fmla="*/ 2920732 w 4232980"/>
              <a:gd name="connsiteY554" fmla="*/ 926402 h 5086882"/>
              <a:gd name="connsiteX555" fmla="*/ 2631703 w 4232980"/>
              <a:gd name="connsiteY555" fmla="*/ 159569 h 5086882"/>
              <a:gd name="connsiteX556" fmla="*/ 2573699 w 4232980"/>
              <a:gd name="connsiteY556" fmla="*/ 0 h 5086882"/>
              <a:gd name="connsiteX557" fmla="*/ 2619436 w 4232980"/>
              <a:gd name="connsiteY557" fmla="*/ 0 h 5086882"/>
              <a:gd name="connsiteX558" fmla="*/ 2627542 w 4232980"/>
              <a:gd name="connsiteY558" fmla="*/ 159992 h 5086882"/>
              <a:gd name="connsiteX559" fmla="*/ 2917329 w 4232980"/>
              <a:gd name="connsiteY559" fmla="*/ 928811 h 5086882"/>
              <a:gd name="connsiteX560" fmla="*/ 2966097 w 4232980"/>
              <a:gd name="connsiteY560" fmla="*/ 991607 h 5086882"/>
              <a:gd name="connsiteX561" fmla="*/ 2966097 w 4232980"/>
              <a:gd name="connsiteY561" fmla="*/ 1066889 h 5086882"/>
              <a:gd name="connsiteX562" fmla="*/ 2961800 w 4232980"/>
              <a:gd name="connsiteY562" fmla="*/ 1062209 h 5086882"/>
              <a:gd name="connsiteX563" fmla="*/ 2874402 w 4232980"/>
              <a:gd name="connsiteY563" fmla="*/ 948946 h 5086882"/>
              <a:gd name="connsiteX564" fmla="*/ 2844053 w 4232980"/>
              <a:gd name="connsiteY564" fmla="*/ 901730 h 5086882"/>
              <a:gd name="connsiteX565" fmla="*/ 2809647 w 4232980"/>
              <a:gd name="connsiteY565" fmla="*/ 815929 h 5086882"/>
              <a:gd name="connsiteX566" fmla="*/ 2751083 w 4232980"/>
              <a:gd name="connsiteY566" fmla="*/ 739317 h 5086882"/>
              <a:gd name="connsiteX567" fmla="*/ 2749426 w 4232980"/>
              <a:gd name="connsiteY567" fmla="*/ 738071 h 5086882"/>
              <a:gd name="connsiteX568" fmla="*/ 2731676 w 4232980"/>
              <a:gd name="connsiteY568" fmla="*/ 704401 h 5086882"/>
              <a:gd name="connsiteX569" fmla="*/ 2581497 w 4232980"/>
              <a:gd name="connsiteY569" fmla="*/ 160068 h 5086882"/>
              <a:gd name="connsiteX570" fmla="*/ 1022332 w 4232980"/>
              <a:gd name="connsiteY570" fmla="*/ 0 h 5086882"/>
              <a:gd name="connsiteX571" fmla="*/ 2569524 w 4232980"/>
              <a:gd name="connsiteY571" fmla="*/ 0 h 5086882"/>
              <a:gd name="connsiteX572" fmla="*/ 2577873 w 4232980"/>
              <a:gd name="connsiteY572" fmla="*/ 165330 h 5086882"/>
              <a:gd name="connsiteX573" fmla="*/ 2733343 w 4232980"/>
              <a:gd name="connsiteY573" fmla="*/ 716512 h 5086882"/>
              <a:gd name="connsiteX574" fmla="*/ 2741825 w 4232980"/>
              <a:gd name="connsiteY574" fmla="*/ 732357 h 5086882"/>
              <a:gd name="connsiteX575" fmla="*/ 2674115 w 4232980"/>
              <a:gd name="connsiteY575" fmla="*/ 681454 h 5086882"/>
              <a:gd name="connsiteX576" fmla="*/ 2674372 w 4232980"/>
              <a:gd name="connsiteY576" fmla="*/ 681326 h 5086882"/>
              <a:gd name="connsiteX577" fmla="*/ 2475378 w 4232980"/>
              <a:gd name="connsiteY577" fmla="*/ 632869 h 5086882"/>
              <a:gd name="connsiteX578" fmla="*/ 2266877 w 4232980"/>
              <a:gd name="connsiteY578" fmla="*/ 684531 h 5086882"/>
              <a:gd name="connsiteX579" fmla="*/ 2120297 w 4232980"/>
              <a:gd name="connsiteY579" fmla="*/ 826056 h 5086882"/>
              <a:gd name="connsiteX580" fmla="*/ 2066213 w 4232980"/>
              <a:gd name="connsiteY580" fmla="*/ 1030139 h 5086882"/>
              <a:gd name="connsiteX581" fmla="*/ 2121068 w 4232980"/>
              <a:gd name="connsiteY581" fmla="*/ 1234992 h 5086882"/>
              <a:gd name="connsiteX582" fmla="*/ 2272273 w 4232980"/>
              <a:gd name="connsiteY582" fmla="*/ 1376517 h 5086882"/>
              <a:gd name="connsiteX583" fmla="*/ 2492464 w 4232980"/>
              <a:gd name="connsiteY583" fmla="*/ 1427281 h 5086882"/>
              <a:gd name="connsiteX584" fmla="*/ 2667949 w 4232980"/>
              <a:gd name="connsiteY584" fmla="*/ 1394464 h 5086882"/>
              <a:gd name="connsiteX585" fmla="*/ 2804252 w 4232980"/>
              <a:gd name="connsiteY585" fmla="*/ 1295883 h 5086882"/>
              <a:gd name="connsiteX586" fmla="*/ 2672574 w 4232980"/>
              <a:gd name="connsiteY586" fmla="*/ 1164486 h 5086882"/>
              <a:gd name="connsiteX587" fmla="*/ 2592668 w 4232980"/>
              <a:gd name="connsiteY587" fmla="*/ 1223198 h 5086882"/>
              <a:gd name="connsiteX588" fmla="*/ 2490794 w 4232980"/>
              <a:gd name="connsiteY588" fmla="*/ 1242811 h 5086882"/>
              <a:gd name="connsiteX589" fmla="*/ 2384938 w 4232980"/>
              <a:gd name="connsiteY589" fmla="*/ 1217045 h 5086882"/>
              <a:gd name="connsiteX590" fmla="*/ 2315951 w 4232980"/>
              <a:gd name="connsiteY590" fmla="*/ 1143590 h 5086882"/>
              <a:gd name="connsiteX591" fmla="*/ 2302591 w 4232980"/>
              <a:gd name="connsiteY591" fmla="*/ 1109747 h 5086882"/>
              <a:gd name="connsiteX592" fmla="*/ 2848059 w 4232980"/>
              <a:gd name="connsiteY592" fmla="*/ 1108465 h 5086882"/>
              <a:gd name="connsiteX593" fmla="*/ 2856666 w 4232980"/>
              <a:gd name="connsiteY593" fmla="*/ 1056034 h 5086882"/>
              <a:gd name="connsiteX594" fmla="*/ 2858978 w 4232980"/>
              <a:gd name="connsiteY594" fmla="*/ 1012961 h 5086882"/>
              <a:gd name="connsiteX595" fmla="*/ 2847305 w 4232980"/>
              <a:gd name="connsiteY595" fmla="*/ 913800 h 5086882"/>
              <a:gd name="connsiteX596" fmla="*/ 2876228 w 4232980"/>
              <a:gd name="connsiteY596" fmla="*/ 958326 h 5086882"/>
              <a:gd name="connsiteX597" fmla="*/ 2961997 w 4232980"/>
              <a:gd name="connsiteY597" fmla="*/ 1068827 h 5086882"/>
              <a:gd name="connsiteX598" fmla="*/ 2966097 w 4232980"/>
              <a:gd name="connsiteY598" fmla="*/ 1073285 h 5086882"/>
              <a:gd name="connsiteX599" fmla="*/ 2966097 w 4232980"/>
              <a:gd name="connsiteY599" fmla="*/ 1410103 h 5086882"/>
              <a:gd name="connsiteX600" fmla="*/ 3205944 w 4232980"/>
              <a:gd name="connsiteY600" fmla="*/ 1410103 h 5086882"/>
              <a:gd name="connsiteX601" fmla="*/ 3205944 w 4232980"/>
              <a:gd name="connsiteY601" fmla="*/ 1302355 h 5086882"/>
              <a:gd name="connsiteX602" fmla="*/ 3269889 w 4232980"/>
              <a:gd name="connsiteY602" fmla="*/ 1351989 h 5086882"/>
              <a:gd name="connsiteX603" fmla="*/ 4062883 w 4232980"/>
              <a:gd name="connsiteY603" fmla="*/ 1650344 h 5086882"/>
              <a:gd name="connsiteX604" fmla="*/ 4232980 w 4232980"/>
              <a:gd name="connsiteY604" fmla="*/ 1658933 h 5086882"/>
              <a:gd name="connsiteX605" fmla="*/ 4232980 w 4232980"/>
              <a:gd name="connsiteY605" fmla="*/ 3210648 h 5086882"/>
              <a:gd name="connsiteX606" fmla="*/ 4068475 w 4232980"/>
              <a:gd name="connsiteY606" fmla="*/ 3375153 h 5086882"/>
              <a:gd name="connsiteX607" fmla="*/ 1022332 w 4232980"/>
              <a:gd name="connsiteY607" fmla="*/ 3375153 h 5086882"/>
              <a:gd name="connsiteX608" fmla="*/ 857827 w 4232980"/>
              <a:gd name="connsiteY608" fmla="*/ 3210648 h 5086882"/>
              <a:gd name="connsiteX609" fmla="*/ 857827 w 4232980"/>
              <a:gd name="connsiteY609" fmla="*/ 1410104 h 5086882"/>
              <a:gd name="connsiteX610" fmla="*/ 1113848 w 4232980"/>
              <a:gd name="connsiteY610" fmla="*/ 1410104 h 5086882"/>
              <a:gd name="connsiteX611" fmla="*/ 857827 w 4232980"/>
              <a:gd name="connsiteY611" fmla="*/ 759094 h 5086882"/>
              <a:gd name="connsiteX612" fmla="*/ 857827 w 4232980"/>
              <a:gd name="connsiteY612" fmla="*/ 164505 h 5086882"/>
              <a:gd name="connsiteX613" fmla="*/ 1022332 w 4232980"/>
              <a:gd name="connsiteY613" fmla="*/ 0 h 50868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Lst>
            <a:rect l="l" t="t" r="r" b="b"/>
            <a:pathLst>
              <a:path w="4232980" h="5086882">
                <a:moveTo>
                  <a:pt x="0" y="4319915"/>
                </a:moveTo>
                <a:lnTo>
                  <a:pt x="94258" y="4326245"/>
                </a:lnTo>
                <a:cubicBezTo>
                  <a:pt x="337572" y="4366455"/>
                  <a:pt x="557481" y="4522701"/>
                  <a:pt x="667979" y="4763140"/>
                </a:cubicBezTo>
                <a:cubicBezTo>
                  <a:pt x="712186" y="4859331"/>
                  <a:pt x="734766" y="4960026"/>
                  <a:pt x="737758" y="5059723"/>
                </a:cubicBezTo>
                <a:lnTo>
                  <a:pt x="735935" y="5086882"/>
                </a:lnTo>
                <a:lnTo>
                  <a:pt x="165481" y="5086882"/>
                </a:lnTo>
                <a:lnTo>
                  <a:pt x="164842" y="5086882"/>
                </a:lnTo>
                <a:cubicBezTo>
                  <a:pt x="73802" y="5086882"/>
                  <a:pt x="0" y="5013080"/>
                  <a:pt x="0" y="4922040"/>
                </a:cubicBezTo>
                <a:lnTo>
                  <a:pt x="0" y="4921401"/>
                </a:lnTo>
                <a:close/>
                <a:moveTo>
                  <a:pt x="0" y="4283860"/>
                </a:moveTo>
                <a:lnTo>
                  <a:pt x="100105" y="4290580"/>
                </a:lnTo>
                <a:cubicBezTo>
                  <a:pt x="354865" y="4332675"/>
                  <a:pt x="585107" y="4496275"/>
                  <a:pt x="700815" y="4748050"/>
                </a:cubicBezTo>
                <a:cubicBezTo>
                  <a:pt x="747098" y="4848760"/>
                  <a:pt x="770741" y="4954188"/>
                  <a:pt x="773876" y="5058575"/>
                </a:cubicBezTo>
                <a:lnTo>
                  <a:pt x="773346" y="5086882"/>
                </a:lnTo>
                <a:lnTo>
                  <a:pt x="754559" y="5086882"/>
                </a:lnTo>
                <a:lnTo>
                  <a:pt x="751531" y="5086882"/>
                </a:lnTo>
                <a:lnTo>
                  <a:pt x="738959" y="5086882"/>
                </a:lnTo>
                <a:lnTo>
                  <a:pt x="740789" y="5059618"/>
                </a:lnTo>
                <a:cubicBezTo>
                  <a:pt x="737781" y="4959530"/>
                  <a:pt x="715110" y="4858441"/>
                  <a:pt x="670731" y="4761875"/>
                </a:cubicBezTo>
                <a:cubicBezTo>
                  <a:pt x="559784" y="4520459"/>
                  <a:pt x="339029" y="4363595"/>
                  <a:pt x="94761" y="4323236"/>
                </a:cubicBezTo>
                <a:lnTo>
                  <a:pt x="0" y="4316876"/>
                </a:lnTo>
                <a:lnTo>
                  <a:pt x="0" y="4314516"/>
                </a:lnTo>
                <a:close/>
                <a:moveTo>
                  <a:pt x="0" y="4247829"/>
                </a:moveTo>
                <a:lnTo>
                  <a:pt x="105932" y="4254943"/>
                </a:lnTo>
                <a:cubicBezTo>
                  <a:pt x="372146" y="4298936"/>
                  <a:pt x="612750" y="4469888"/>
                  <a:pt x="733650" y="4732960"/>
                </a:cubicBezTo>
                <a:cubicBezTo>
                  <a:pt x="782017" y="4838204"/>
                  <a:pt x="806723" y="4948376"/>
                  <a:pt x="809997" y="5057456"/>
                </a:cubicBezTo>
                <a:lnTo>
                  <a:pt x="809446" y="5086882"/>
                </a:lnTo>
                <a:lnTo>
                  <a:pt x="790697" y="5086882"/>
                </a:lnTo>
                <a:lnTo>
                  <a:pt x="787668" y="5086882"/>
                </a:lnTo>
                <a:lnTo>
                  <a:pt x="776366" y="5086882"/>
                </a:lnTo>
                <a:lnTo>
                  <a:pt x="776898" y="5058474"/>
                </a:lnTo>
                <a:cubicBezTo>
                  <a:pt x="773752" y="4953694"/>
                  <a:pt x="750023" y="4847870"/>
                  <a:pt x="703567" y="4746785"/>
                </a:cubicBezTo>
                <a:cubicBezTo>
                  <a:pt x="587428" y="4494072"/>
                  <a:pt x="356311" y="4329856"/>
                  <a:pt x="100589" y="4287599"/>
                </a:cubicBezTo>
                <a:lnTo>
                  <a:pt x="0" y="4280846"/>
                </a:lnTo>
                <a:lnTo>
                  <a:pt x="0" y="4280590"/>
                </a:lnTo>
                <a:lnTo>
                  <a:pt x="0" y="4277561"/>
                </a:lnTo>
                <a:close/>
                <a:moveTo>
                  <a:pt x="0" y="4211774"/>
                </a:moveTo>
                <a:lnTo>
                  <a:pt x="111778" y="4219277"/>
                </a:lnTo>
                <a:cubicBezTo>
                  <a:pt x="389439" y="4265156"/>
                  <a:pt x="640376" y="4443462"/>
                  <a:pt x="766486" y="4717869"/>
                </a:cubicBezTo>
                <a:cubicBezTo>
                  <a:pt x="816929" y="4827632"/>
                  <a:pt x="842698" y="4942538"/>
                  <a:pt x="846115" y="5056308"/>
                </a:cubicBezTo>
                <a:lnTo>
                  <a:pt x="845543" y="5086882"/>
                </a:lnTo>
                <a:lnTo>
                  <a:pt x="826834" y="5086882"/>
                </a:lnTo>
                <a:lnTo>
                  <a:pt x="823805" y="5086882"/>
                </a:lnTo>
                <a:lnTo>
                  <a:pt x="812476" y="5086882"/>
                </a:lnTo>
                <a:lnTo>
                  <a:pt x="813028" y="5057351"/>
                </a:lnTo>
                <a:cubicBezTo>
                  <a:pt x="809738" y="4947880"/>
                  <a:pt x="784942" y="4837314"/>
                  <a:pt x="736402" y="4731695"/>
                </a:cubicBezTo>
                <a:cubicBezTo>
                  <a:pt x="615053" y="4467645"/>
                  <a:pt x="373603" y="4296076"/>
                  <a:pt x="106435" y="4251933"/>
                </a:cubicBezTo>
                <a:lnTo>
                  <a:pt x="0" y="4244790"/>
                </a:lnTo>
                <a:lnTo>
                  <a:pt x="0" y="4244454"/>
                </a:lnTo>
                <a:lnTo>
                  <a:pt x="0" y="4241424"/>
                </a:lnTo>
                <a:close/>
                <a:moveTo>
                  <a:pt x="0" y="4172893"/>
                </a:moveTo>
                <a:lnTo>
                  <a:pt x="30160" y="4173456"/>
                </a:lnTo>
                <a:cubicBezTo>
                  <a:pt x="353176" y="4195245"/>
                  <a:pt x="654869" y="4388462"/>
                  <a:pt x="799320" y="4702780"/>
                </a:cubicBezTo>
                <a:cubicBezTo>
                  <a:pt x="851848" y="4817077"/>
                  <a:pt x="878679" y="4936726"/>
                  <a:pt x="882235" y="5055190"/>
                </a:cubicBezTo>
                <a:lnTo>
                  <a:pt x="881641" y="5086882"/>
                </a:lnTo>
                <a:lnTo>
                  <a:pt x="862971" y="5086882"/>
                </a:lnTo>
                <a:lnTo>
                  <a:pt x="859942" y="5086882"/>
                </a:lnTo>
                <a:lnTo>
                  <a:pt x="848562" y="5086882"/>
                </a:lnTo>
                <a:lnTo>
                  <a:pt x="849137" y="5056207"/>
                </a:lnTo>
                <a:cubicBezTo>
                  <a:pt x="845709" y="4942044"/>
                  <a:pt x="819854" y="4826743"/>
                  <a:pt x="769238" y="4716605"/>
                </a:cubicBezTo>
                <a:cubicBezTo>
                  <a:pt x="642697" y="4441259"/>
                  <a:pt x="390885" y="4262338"/>
                  <a:pt x="112262" y="4216297"/>
                </a:cubicBezTo>
                <a:lnTo>
                  <a:pt x="0" y="4208760"/>
                </a:lnTo>
                <a:lnTo>
                  <a:pt x="0" y="4208316"/>
                </a:lnTo>
                <a:lnTo>
                  <a:pt x="0" y="4205287"/>
                </a:lnTo>
                <a:close/>
                <a:moveTo>
                  <a:pt x="0" y="4136807"/>
                </a:moveTo>
                <a:lnTo>
                  <a:pt x="32522" y="4137416"/>
                </a:lnTo>
                <a:cubicBezTo>
                  <a:pt x="368334" y="4160076"/>
                  <a:pt x="681994" y="4360946"/>
                  <a:pt x="832156" y="4687690"/>
                </a:cubicBezTo>
                <a:cubicBezTo>
                  <a:pt x="886760" y="4806506"/>
                  <a:pt x="914654" y="4930889"/>
                  <a:pt x="918353" y="5054042"/>
                </a:cubicBezTo>
                <a:lnTo>
                  <a:pt x="917739" y="5086882"/>
                </a:lnTo>
                <a:lnTo>
                  <a:pt x="899107" y="5086882"/>
                </a:lnTo>
                <a:lnTo>
                  <a:pt x="896079" y="5086882"/>
                </a:lnTo>
                <a:lnTo>
                  <a:pt x="884671" y="5086882"/>
                </a:lnTo>
                <a:lnTo>
                  <a:pt x="885266" y="5055085"/>
                </a:lnTo>
                <a:cubicBezTo>
                  <a:pt x="881694" y="4936230"/>
                  <a:pt x="854773" y="4816188"/>
                  <a:pt x="802072" y="4701515"/>
                </a:cubicBezTo>
                <a:cubicBezTo>
                  <a:pt x="657147" y="4386165"/>
                  <a:pt x="354443" y="4192306"/>
                  <a:pt x="30353" y="4170441"/>
                </a:cubicBezTo>
                <a:lnTo>
                  <a:pt x="0" y="4169873"/>
                </a:lnTo>
                <a:lnTo>
                  <a:pt x="0" y="4169151"/>
                </a:lnTo>
                <a:close/>
                <a:moveTo>
                  <a:pt x="0" y="4100697"/>
                </a:moveTo>
                <a:lnTo>
                  <a:pt x="34906" y="4101349"/>
                </a:lnTo>
                <a:cubicBezTo>
                  <a:pt x="383508" y="4124865"/>
                  <a:pt x="709099" y="4333386"/>
                  <a:pt x="864991" y="4672599"/>
                </a:cubicBezTo>
                <a:cubicBezTo>
                  <a:pt x="921679" y="4795950"/>
                  <a:pt x="950635" y="4925076"/>
                  <a:pt x="954474" y="5052923"/>
                </a:cubicBezTo>
                <a:lnTo>
                  <a:pt x="953838" y="5086882"/>
                </a:lnTo>
                <a:lnTo>
                  <a:pt x="935244" y="5086882"/>
                </a:lnTo>
                <a:lnTo>
                  <a:pt x="932216" y="5086882"/>
                </a:lnTo>
                <a:lnTo>
                  <a:pt x="920758" y="5086882"/>
                </a:lnTo>
                <a:lnTo>
                  <a:pt x="921375" y="5053941"/>
                </a:lnTo>
                <a:cubicBezTo>
                  <a:pt x="917666" y="4930395"/>
                  <a:pt x="889685" y="4805617"/>
                  <a:pt x="834908" y="4686426"/>
                </a:cubicBezTo>
                <a:cubicBezTo>
                  <a:pt x="684272" y="4358649"/>
                  <a:pt x="369600" y="4157137"/>
                  <a:pt x="32715" y="4134401"/>
                </a:cubicBezTo>
                <a:lnTo>
                  <a:pt x="0" y="4133788"/>
                </a:lnTo>
                <a:lnTo>
                  <a:pt x="0" y="4133015"/>
                </a:lnTo>
                <a:close/>
                <a:moveTo>
                  <a:pt x="0" y="4064611"/>
                </a:moveTo>
                <a:lnTo>
                  <a:pt x="37267" y="4065308"/>
                </a:lnTo>
                <a:cubicBezTo>
                  <a:pt x="398665" y="4089694"/>
                  <a:pt x="736223" y="4305869"/>
                  <a:pt x="897827" y="4657509"/>
                </a:cubicBezTo>
                <a:cubicBezTo>
                  <a:pt x="956591" y="4785378"/>
                  <a:pt x="986610" y="4919238"/>
                  <a:pt x="990592" y="5051774"/>
                </a:cubicBezTo>
                <a:lnTo>
                  <a:pt x="989935" y="5086882"/>
                </a:lnTo>
                <a:lnTo>
                  <a:pt x="971382" y="5086882"/>
                </a:lnTo>
                <a:lnTo>
                  <a:pt x="968353" y="5086882"/>
                </a:lnTo>
                <a:lnTo>
                  <a:pt x="956868" y="5086882"/>
                </a:lnTo>
                <a:lnTo>
                  <a:pt x="957505" y="5052818"/>
                </a:lnTo>
                <a:cubicBezTo>
                  <a:pt x="953651" y="4924580"/>
                  <a:pt x="924604" y="4795060"/>
                  <a:pt x="867743" y="4671334"/>
                </a:cubicBezTo>
                <a:cubicBezTo>
                  <a:pt x="711377" y="4331089"/>
                  <a:pt x="384775" y="4121926"/>
                  <a:pt x="35099" y="4098334"/>
                </a:cubicBezTo>
                <a:lnTo>
                  <a:pt x="0" y="4097678"/>
                </a:lnTo>
                <a:lnTo>
                  <a:pt x="0" y="4096877"/>
                </a:lnTo>
                <a:close/>
                <a:moveTo>
                  <a:pt x="0" y="4028526"/>
                </a:moveTo>
                <a:lnTo>
                  <a:pt x="39629" y="4029268"/>
                </a:lnTo>
                <a:cubicBezTo>
                  <a:pt x="413822" y="4054525"/>
                  <a:pt x="763347" y="4278352"/>
                  <a:pt x="930661" y="4642419"/>
                </a:cubicBezTo>
                <a:cubicBezTo>
                  <a:pt x="991503" y="4774807"/>
                  <a:pt x="1022581" y="4913403"/>
                  <a:pt x="1026700" y="5050630"/>
                </a:cubicBezTo>
                <a:lnTo>
                  <a:pt x="1026021" y="5086882"/>
                </a:lnTo>
                <a:lnTo>
                  <a:pt x="1007519" y="5086882"/>
                </a:lnTo>
                <a:lnTo>
                  <a:pt x="1004490" y="5086882"/>
                </a:lnTo>
                <a:lnTo>
                  <a:pt x="992954" y="5086882"/>
                </a:lnTo>
                <a:lnTo>
                  <a:pt x="993614" y="5051673"/>
                </a:lnTo>
                <a:cubicBezTo>
                  <a:pt x="989622" y="4918744"/>
                  <a:pt x="959516" y="4784489"/>
                  <a:pt x="900579" y="4656244"/>
                </a:cubicBezTo>
                <a:cubicBezTo>
                  <a:pt x="738501" y="4303572"/>
                  <a:pt x="399932" y="4086755"/>
                  <a:pt x="37460" y="4062293"/>
                </a:cubicBezTo>
                <a:lnTo>
                  <a:pt x="0" y="4061591"/>
                </a:lnTo>
                <a:lnTo>
                  <a:pt x="0" y="4060740"/>
                </a:lnTo>
                <a:close/>
                <a:moveTo>
                  <a:pt x="0" y="3992415"/>
                </a:moveTo>
                <a:lnTo>
                  <a:pt x="42012" y="3993201"/>
                </a:lnTo>
                <a:cubicBezTo>
                  <a:pt x="428996" y="4019313"/>
                  <a:pt x="790452" y="4250793"/>
                  <a:pt x="963497" y="4627329"/>
                </a:cubicBezTo>
                <a:cubicBezTo>
                  <a:pt x="1026422" y="4764252"/>
                  <a:pt x="1058566" y="4907588"/>
                  <a:pt x="1062830" y="5049508"/>
                </a:cubicBezTo>
                <a:lnTo>
                  <a:pt x="1062130" y="5086882"/>
                </a:lnTo>
                <a:lnTo>
                  <a:pt x="1043656" y="5086882"/>
                </a:lnTo>
                <a:lnTo>
                  <a:pt x="1040628" y="5086882"/>
                </a:lnTo>
                <a:lnTo>
                  <a:pt x="1029063" y="5086882"/>
                </a:lnTo>
                <a:lnTo>
                  <a:pt x="1029743" y="5050551"/>
                </a:lnTo>
                <a:cubicBezTo>
                  <a:pt x="1025607" y="4912930"/>
                  <a:pt x="994435" y="4773933"/>
                  <a:pt x="933413" y="4641154"/>
                </a:cubicBezTo>
                <a:cubicBezTo>
                  <a:pt x="765605" y="4276013"/>
                  <a:pt x="415106" y="4051545"/>
                  <a:pt x="39844" y="4026227"/>
                </a:cubicBezTo>
                <a:lnTo>
                  <a:pt x="0" y="4025482"/>
                </a:lnTo>
                <a:lnTo>
                  <a:pt x="0" y="4024604"/>
                </a:lnTo>
                <a:close/>
                <a:moveTo>
                  <a:pt x="0" y="3956329"/>
                </a:moveTo>
                <a:lnTo>
                  <a:pt x="44375" y="3957161"/>
                </a:lnTo>
                <a:cubicBezTo>
                  <a:pt x="444154" y="3984143"/>
                  <a:pt x="817577" y="4223276"/>
                  <a:pt x="996332" y="4612239"/>
                </a:cubicBezTo>
                <a:cubicBezTo>
                  <a:pt x="1061334" y="4753680"/>
                  <a:pt x="1094538" y="4901752"/>
                  <a:pt x="1098939" y="5048363"/>
                </a:cubicBezTo>
                <a:lnTo>
                  <a:pt x="1098217" y="5086882"/>
                </a:lnTo>
                <a:lnTo>
                  <a:pt x="1079793" y="5086882"/>
                </a:lnTo>
                <a:lnTo>
                  <a:pt x="1076765" y="5086882"/>
                </a:lnTo>
                <a:lnTo>
                  <a:pt x="1065150" y="5086882"/>
                </a:lnTo>
                <a:lnTo>
                  <a:pt x="1065852" y="5049407"/>
                </a:lnTo>
                <a:cubicBezTo>
                  <a:pt x="1061578" y="4907094"/>
                  <a:pt x="1029347" y="4763362"/>
                  <a:pt x="966249" y="4626064"/>
                </a:cubicBezTo>
                <a:cubicBezTo>
                  <a:pt x="792730" y="4248496"/>
                  <a:pt x="430263" y="4016374"/>
                  <a:pt x="42205" y="3990186"/>
                </a:cubicBezTo>
                <a:lnTo>
                  <a:pt x="0" y="3989396"/>
                </a:lnTo>
                <a:lnTo>
                  <a:pt x="0" y="3988468"/>
                </a:lnTo>
                <a:close/>
                <a:moveTo>
                  <a:pt x="0" y="3920219"/>
                </a:moveTo>
                <a:lnTo>
                  <a:pt x="46758" y="3921094"/>
                </a:lnTo>
                <a:cubicBezTo>
                  <a:pt x="459328" y="3948933"/>
                  <a:pt x="844681" y="4195716"/>
                  <a:pt x="1029168" y="4597149"/>
                </a:cubicBezTo>
                <a:cubicBezTo>
                  <a:pt x="1096253" y="4743124"/>
                  <a:pt x="1130523" y="4895938"/>
                  <a:pt x="1135069" y="5047241"/>
                </a:cubicBezTo>
                <a:lnTo>
                  <a:pt x="1134327" y="5086882"/>
                </a:lnTo>
                <a:lnTo>
                  <a:pt x="1115931" y="5086882"/>
                </a:lnTo>
                <a:lnTo>
                  <a:pt x="1112902" y="5086882"/>
                </a:lnTo>
                <a:lnTo>
                  <a:pt x="1101260" y="5086882"/>
                </a:lnTo>
                <a:lnTo>
                  <a:pt x="1101982" y="5048285"/>
                </a:lnTo>
                <a:cubicBezTo>
                  <a:pt x="1097564" y="4901280"/>
                  <a:pt x="1064266" y="4752806"/>
                  <a:pt x="999084" y="4610974"/>
                </a:cubicBezTo>
                <a:cubicBezTo>
                  <a:pt x="819835" y="4220936"/>
                  <a:pt x="445437" y="3981164"/>
                  <a:pt x="44589" y="3954120"/>
                </a:cubicBezTo>
                <a:lnTo>
                  <a:pt x="0" y="3953286"/>
                </a:lnTo>
                <a:lnTo>
                  <a:pt x="0" y="3952330"/>
                </a:lnTo>
                <a:close/>
                <a:moveTo>
                  <a:pt x="0" y="3883348"/>
                </a:moveTo>
                <a:lnTo>
                  <a:pt x="41323" y="3883813"/>
                </a:lnTo>
                <a:cubicBezTo>
                  <a:pt x="158151" y="3890889"/>
                  <a:pt x="274581" y="3915263"/>
                  <a:pt x="387445" y="3957052"/>
                </a:cubicBezTo>
                <a:cubicBezTo>
                  <a:pt x="688416" y="4068491"/>
                  <a:pt x="927974" y="4290420"/>
                  <a:pt x="1062002" y="4582059"/>
                </a:cubicBezTo>
                <a:cubicBezTo>
                  <a:pt x="1129016" y="4727878"/>
                  <a:pt x="1165624" y="4882368"/>
                  <a:pt x="1171548" y="5038025"/>
                </a:cubicBezTo>
                <a:lnTo>
                  <a:pt x="1170998" y="5086882"/>
                </a:lnTo>
                <a:lnTo>
                  <a:pt x="1152068" y="5086882"/>
                </a:lnTo>
                <a:lnTo>
                  <a:pt x="1149039" y="5086882"/>
                </a:lnTo>
                <a:lnTo>
                  <a:pt x="1137347" y="5086882"/>
                </a:lnTo>
                <a:lnTo>
                  <a:pt x="1138091" y="5047140"/>
                </a:lnTo>
                <a:cubicBezTo>
                  <a:pt x="1133535" y="4895444"/>
                  <a:pt x="1099178" y="4742235"/>
                  <a:pt x="1031920" y="4595884"/>
                </a:cubicBezTo>
                <a:cubicBezTo>
                  <a:pt x="846959" y="4193419"/>
                  <a:pt x="460595" y="3945993"/>
                  <a:pt x="46951" y="3918079"/>
                </a:cubicBezTo>
                <a:lnTo>
                  <a:pt x="0" y="3917200"/>
                </a:lnTo>
                <a:lnTo>
                  <a:pt x="0" y="3916193"/>
                </a:lnTo>
                <a:close/>
                <a:moveTo>
                  <a:pt x="165481" y="3420915"/>
                </a:moveTo>
                <a:lnTo>
                  <a:pt x="1500486" y="3420915"/>
                </a:lnTo>
                <a:cubicBezTo>
                  <a:pt x="1591879" y="3420915"/>
                  <a:pt x="1665967" y="3495003"/>
                  <a:pt x="1665967" y="3586396"/>
                </a:cubicBezTo>
                <a:lnTo>
                  <a:pt x="1665967" y="4921401"/>
                </a:lnTo>
                <a:cubicBezTo>
                  <a:pt x="1665967" y="4944250"/>
                  <a:pt x="1661337" y="4966016"/>
                  <a:pt x="1652963" y="4985814"/>
                </a:cubicBezTo>
                <a:lnTo>
                  <a:pt x="1652746" y="4986136"/>
                </a:lnTo>
                <a:lnTo>
                  <a:pt x="1652732" y="4986204"/>
                </a:lnTo>
                <a:cubicBezTo>
                  <a:pt x="1627708" y="5045369"/>
                  <a:pt x="1569124" y="5086882"/>
                  <a:pt x="1500844" y="5086882"/>
                </a:cubicBezTo>
                <a:lnTo>
                  <a:pt x="1500486" y="5086882"/>
                </a:lnTo>
                <a:lnTo>
                  <a:pt x="1188204" y="5086882"/>
                </a:lnTo>
                <a:lnTo>
                  <a:pt x="1185181" y="5086882"/>
                </a:lnTo>
                <a:lnTo>
                  <a:pt x="1173798" y="5086882"/>
                </a:lnTo>
                <a:lnTo>
                  <a:pt x="1174533" y="5046353"/>
                </a:lnTo>
                <a:cubicBezTo>
                  <a:pt x="1169740" y="4889955"/>
                  <a:pt x="1134204" y="4731914"/>
                  <a:pt x="1064754" y="4580794"/>
                </a:cubicBezTo>
                <a:cubicBezTo>
                  <a:pt x="873767" y="4165215"/>
                  <a:pt x="476026" y="3910176"/>
                  <a:pt x="49662" y="3881633"/>
                </a:cubicBezTo>
                <a:lnTo>
                  <a:pt x="0" y="3880732"/>
                </a:lnTo>
                <a:lnTo>
                  <a:pt x="0" y="3880055"/>
                </a:lnTo>
                <a:lnTo>
                  <a:pt x="0" y="3586819"/>
                </a:lnTo>
                <a:lnTo>
                  <a:pt x="0" y="3586396"/>
                </a:lnTo>
                <a:cubicBezTo>
                  <a:pt x="0" y="3495003"/>
                  <a:pt x="74088" y="3420915"/>
                  <a:pt x="165481" y="3420915"/>
                </a:cubicBezTo>
                <a:close/>
                <a:moveTo>
                  <a:pt x="1858820" y="3420914"/>
                </a:moveTo>
                <a:lnTo>
                  <a:pt x="2396443" y="3420914"/>
                </a:lnTo>
                <a:cubicBezTo>
                  <a:pt x="2474032" y="3420914"/>
                  <a:pt x="2536931" y="3483813"/>
                  <a:pt x="2536931" y="3561402"/>
                </a:cubicBezTo>
                <a:lnTo>
                  <a:pt x="2536931" y="4099025"/>
                </a:lnTo>
                <a:cubicBezTo>
                  <a:pt x="2536931" y="4176614"/>
                  <a:pt x="2474032" y="4239513"/>
                  <a:pt x="2396443" y="4239513"/>
                </a:cubicBezTo>
                <a:lnTo>
                  <a:pt x="1858820" y="4239513"/>
                </a:lnTo>
                <a:cubicBezTo>
                  <a:pt x="1781231" y="4239513"/>
                  <a:pt x="1718332" y="4176614"/>
                  <a:pt x="1718332" y="4099025"/>
                </a:cubicBezTo>
                <a:lnTo>
                  <a:pt x="1718332" y="3561402"/>
                </a:lnTo>
                <a:cubicBezTo>
                  <a:pt x="1718332" y="3483813"/>
                  <a:pt x="1781231" y="3420914"/>
                  <a:pt x="1858820" y="3420914"/>
                </a:cubicBezTo>
                <a:close/>
                <a:moveTo>
                  <a:pt x="3578802" y="1410103"/>
                </a:moveTo>
                <a:lnTo>
                  <a:pt x="3694248" y="1410103"/>
                </a:lnTo>
                <a:lnTo>
                  <a:pt x="3695638" y="1410702"/>
                </a:lnTo>
                <a:cubicBezTo>
                  <a:pt x="3816619" y="1456783"/>
                  <a:pt x="3944981" y="1487776"/>
                  <a:pt x="4078413" y="1501369"/>
                </a:cubicBezTo>
                <a:lnTo>
                  <a:pt x="4232980" y="1509200"/>
                </a:lnTo>
                <a:lnTo>
                  <a:pt x="4232980" y="1554928"/>
                </a:lnTo>
                <a:lnTo>
                  <a:pt x="4073749" y="1546860"/>
                </a:lnTo>
                <a:cubicBezTo>
                  <a:pt x="3936289" y="1532856"/>
                  <a:pt x="3804051" y="1500926"/>
                  <a:pt x="3679417" y="1453452"/>
                </a:cubicBezTo>
                <a:close/>
                <a:moveTo>
                  <a:pt x="3709146" y="1362239"/>
                </a:moveTo>
                <a:lnTo>
                  <a:pt x="3713334" y="1364043"/>
                </a:lnTo>
                <a:cubicBezTo>
                  <a:pt x="3830328" y="1408603"/>
                  <a:pt x="3954462" y="1438572"/>
                  <a:pt x="4083501" y="1451716"/>
                </a:cubicBezTo>
                <a:lnTo>
                  <a:pt x="4232980" y="1459288"/>
                </a:lnTo>
                <a:lnTo>
                  <a:pt x="4232980" y="1505017"/>
                </a:lnTo>
                <a:lnTo>
                  <a:pt x="4078836" y="1497208"/>
                </a:lnTo>
                <a:cubicBezTo>
                  <a:pt x="3990125" y="1488172"/>
                  <a:pt x="3903662" y="1471423"/>
                  <a:pt x="3820129" y="1447646"/>
                </a:cubicBezTo>
                <a:lnTo>
                  <a:pt x="3707078" y="1410103"/>
                </a:lnTo>
                <a:lnTo>
                  <a:pt x="3709146" y="1410103"/>
                </a:lnTo>
                <a:close/>
                <a:moveTo>
                  <a:pt x="3709146" y="1307929"/>
                </a:moveTo>
                <a:lnTo>
                  <a:pt x="3731069" y="1317374"/>
                </a:lnTo>
                <a:cubicBezTo>
                  <a:pt x="3806405" y="1346069"/>
                  <a:pt x="3884805" y="1368501"/>
                  <a:pt x="3965630" y="1384029"/>
                </a:cubicBezTo>
                <a:lnTo>
                  <a:pt x="4031040" y="1393621"/>
                </a:lnTo>
                <a:lnTo>
                  <a:pt x="4075862" y="1412924"/>
                </a:lnTo>
                <a:cubicBezTo>
                  <a:pt x="4107850" y="1421545"/>
                  <a:pt x="4141861" y="1425872"/>
                  <a:pt x="4177896" y="1425872"/>
                </a:cubicBezTo>
                <a:lnTo>
                  <a:pt x="4232980" y="1419989"/>
                </a:lnTo>
                <a:lnTo>
                  <a:pt x="4232980" y="1455105"/>
                </a:lnTo>
                <a:lnTo>
                  <a:pt x="4083940" y="1447553"/>
                </a:lnTo>
                <a:cubicBezTo>
                  <a:pt x="3955279" y="1434446"/>
                  <a:pt x="3831505" y="1404559"/>
                  <a:pt x="3714847" y="1360123"/>
                </a:cubicBezTo>
                <a:lnTo>
                  <a:pt x="3709146" y="1357667"/>
                </a:lnTo>
                <a:close/>
                <a:moveTo>
                  <a:pt x="3709146" y="1253647"/>
                </a:moveTo>
                <a:lnTo>
                  <a:pt x="3748765" y="1270715"/>
                </a:lnTo>
                <a:cubicBezTo>
                  <a:pt x="3785104" y="1284555"/>
                  <a:pt x="3822182" y="1296885"/>
                  <a:pt x="3859923" y="1307627"/>
                </a:cubicBezTo>
                <a:lnTo>
                  <a:pt x="3922484" y="1322509"/>
                </a:lnTo>
                <a:lnTo>
                  <a:pt x="3985967" y="1374210"/>
                </a:lnTo>
                <a:lnTo>
                  <a:pt x="4016173" y="1387218"/>
                </a:lnTo>
                <a:lnTo>
                  <a:pt x="3966414" y="1379922"/>
                </a:lnTo>
                <a:cubicBezTo>
                  <a:pt x="3885826" y="1364440"/>
                  <a:pt x="3807657" y="1342076"/>
                  <a:pt x="3732543" y="1313466"/>
                </a:cubicBezTo>
                <a:lnTo>
                  <a:pt x="3709146" y="1303386"/>
                </a:lnTo>
                <a:close/>
                <a:moveTo>
                  <a:pt x="3205944" y="1238305"/>
                </a:moveTo>
                <a:lnTo>
                  <a:pt x="3299404" y="1310888"/>
                </a:lnTo>
                <a:cubicBezTo>
                  <a:pt x="3520917" y="1468530"/>
                  <a:pt x="3783761" y="1571698"/>
                  <a:pt x="4068222" y="1600676"/>
                </a:cubicBezTo>
                <a:lnTo>
                  <a:pt x="4232980" y="1609023"/>
                </a:lnTo>
                <a:lnTo>
                  <a:pt x="4232980" y="1654750"/>
                </a:lnTo>
                <a:lnTo>
                  <a:pt x="4068172" y="1646720"/>
                </a:lnTo>
                <a:cubicBezTo>
                  <a:pt x="3782440" y="1618722"/>
                  <a:pt x="3512230" y="1518086"/>
                  <a:pt x="3279279" y="1353814"/>
                </a:cubicBezTo>
                <a:lnTo>
                  <a:pt x="3205944" y="1297229"/>
                </a:lnTo>
                <a:close/>
                <a:moveTo>
                  <a:pt x="4208211" y="1208478"/>
                </a:moveTo>
                <a:lnTo>
                  <a:pt x="4225566" y="1209357"/>
                </a:lnTo>
                <a:lnTo>
                  <a:pt x="4220161" y="1209994"/>
                </a:lnTo>
                <a:close/>
                <a:moveTo>
                  <a:pt x="3709146" y="1199336"/>
                </a:moveTo>
                <a:lnTo>
                  <a:pt x="3766500" y="1224045"/>
                </a:lnTo>
                <a:lnTo>
                  <a:pt x="3872708" y="1259318"/>
                </a:lnTo>
                <a:lnTo>
                  <a:pt x="3911120" y="1313254"/>
                </a:lnTo>
                <a:lnTo>
                  <a:pt x="3915025" y="1316435"/>
                </a:lnTo>
                <a:lnTo>
                  <a:pt x="3861092" y="1303605"/>
                </a:lnTo>
                <a:cubicBezTo>
                  <a:pt x="3823468" y="1292896"/>
                  <a:pt x="3786505" y="1280605"/>
                  <a:pt x="3750278" y="1266807"/>
                </a:cubicBezTo>
                <a:lnTo>
                  <a:pt x="3709146" y="1249087"/>
                </a:lnTo>
                <a:close/>
                <a:moveTo>
                  <a:pt x="3205944" y="1172580"/>
                </a:moveTo>
                <a:lnTo>
                  <a:pt x="3224355" y="1189518"/>
                </a:lnTo>
                <a:cubicBezTo>
                  <a:pt x="3291281" y="1246127"/>
                  <a:pt x="3363011" y="1297224"/>
                  <a:pt x="3438838" y="1342103"/>
                </a:cubicBezTo>
                <a:lnTo>
                  <a:pt x="3469300" y="1358430"/>
                </a:lnTo>
                <a:lnTo>
                  <a:pt x="3469300" y="1410103"/>
                </a:lnTo>
                <a:lnTo>
                  <a:pt x="3568183" y="1410103"/>
                </a:lnTo>
                <a:lnTo>
                  <a:pt x="3677904" y="1457371"/>
                </a:lnTo>
                <a:cubicBezTo>
                  <a:pt x="3802875" y="1504969"/>
                  <a:pt x="3935473" y="1536982"/>
                  <a:pt x="4073310" y="1551022"/>
                </a:cubicBezTo>
                <a:lnTo>
                  <a:pt x="4232980" y="1559111"/>
                </a:lnTo>
                <a:lnTo>
                  <a:pt x="4232980" y="1604840"/>
                </a:lnTo>
                <a:lnTo>
                  <a:pt x="4068645" y="1596515"/>
                </a:lnTo>
                <a:cubicBezTo>
                  <a:pt x="3784915" y="1567613"/>
                  <a:pt x="3522751" y="1464716"/>
                  <a:pt x="3301813" y="1307484"/>
                </a:cubicBezTo>
                <a:lnTo>
                  <a:pt x="3205944" y="1233032"/>
                </a:lnTo>
                <a:close/>
                <a:moveTo>
                  <a:pt x="4091573" y="1150497"/>
                </a:moveTo>
                <a:lnTo>
                  <a:pt x="4114079" y="1153797"/>
                </a:lnTo>
                <a:lnTo>
                  <a:pt x="4232980" y="1159821"/>
                </a:lnTo>
                <a:lnTo>
                  <a:pt x="4232980" y="1205550"/>
                </a:lnTo>
                <a:lnTo>
                  <a:pt x="4169720" y="1202345"/>
                </a:lnTo>
                <a:lnTo>
                  <a:pt x="4132419" y="1186535"/>
                </a:lnTo>
                <a:cubicBezTo>
                  <a:pt x="4119380" y="1178716"/>
                  <a:pt x="4107753" y="1169454"/>
                  <a:pt x="4097556" y="1158766"/>
                </a:cubicBezTo>
                <a:close/>
                <a:moveTo>
                  <a:pt x="3709146" y="1145054"/>
                </a:moveTo>
                <a:lnTo>
                  <a:pt x="3784195" y="1177386"/>
                </a:lnTo>
                <a:lnTo>
                  <a:pt x="3840214" y="1195988"/>
                </a:lnTo>
                <a:lnTo>
                  <a:pt x="3854289" y="1233454"/>
                </a:lnTo>
                <a:lnTo>
                  <a:pt x="3868604" y="1253555"/>
                </a:lnTo>
                <a:lnTo>
                  <a:pt x="3767974" y="1220137"/>
                </a:lnTo>
                <a:lnTo>
                  <a:pt x="3709146" y="1194793"/>
                </a:lnTo>
                <a:close/>
                <a:moveTo>
                  <a:pt x="3205944" y="1104816"/>
                </a:moveTo>
                <a:lnTo>
                  <a:pt x="3256564" y="1151386"/>
                </a:lnTo>
                <a:cubicBezTo>
                  <a:pt x="3321355" y="1206191"/>
                  <a:pt x="3390796" y="1255659"/>
                  <a:pt x="3464204" y="1299107"/>
                </a:cubicBezTo>
                <a:lnTo>
                  <a:pt x="3469300" y="1301839"/>
                </a:lnTo>
                <a:lnTo>
                  <a:pt x="3469300" y="1353657"/>
                </a:lnTo>
                <a:lnTo>
                  <a:pt x="3440993" y="1338484"/>
                </a:lnTo>
                <a:cubicBezTo>
                  <a:pt x="3365369" y="1293723"/>
                  <a:pt x="3293830" y="1242760"/>
                  <a:pt x="3227081" y="1186300"/>
                </a:cubicBezTo>
                <a:lnTo>
                  <a:pt x="3205944" y="1166854"/>
                </a:lnTo>
                <a:close/>
                <a:moveTo>
                  <a:pt x="4061080" y="1095623"/>
                </a:moveTo>
                <a:lnTo>
                  <a:pt x="4119183" y="1104144"/>
                </a:lnTo>
                <a:lnTo>
                  <a:pt x="4232980" y="1109910"/>
                </a:lnTo>
                <a:lnTo>
                  <a:pt x="4232980" y="1155638"/>
                </a:lnTo>
                <a:lnTo>
                  <a:pt x="4114517" y="1149635"/>
                </a:lnTo>
                <a:lnTo>
                  <a:pt x="4088151" y="1145768"/>
                </a:lnTo>
                <a:lnTo>
                  <a:pt x="4071269" y="1122439"/>
                </a:lnTo>
                <a:close/>
                <a:moveTo>
                  <a:pt x="3709146" y="1090742"/>
                </a:moveTo>
                <a:lnTo>
                  <a:pt x="3801930" y="1130717"/>
                </a:lnTo>
                <a:lnTo>
                  <a:pt x="3818236" y="1136132"/>
                </a:lnTo>
                <a:lnTo>
                  <a:pt x="3818448" y="1138046"/>
                </a:lnTo>
                <a:lnTo>
                  <a:pt x="3838322" y="1190949"/>
                </a:lnTo>
                <a:lnTo>
                  <a:pt x="3785709" y="1173478"/>
                </a:lnTo>
                <a:lnTo>
                  <a:pt x="3709146" y="1140495"/>
                </a:lnTo>
                <a:close/>
                <a:moveTo>
                  <a:pt x="4050825" y="1043722"/>
                </a:moveTo>
                <a:lnTo>
                  <a:pt x="4124270" y="1054491"/>
                </a:lnTo>
                <a:lnTo>
                  <a:pt x="4232980" y="1059998"/>
                </a:lnTo>
                <a:lnTo>
                  <a:pt x="4232980" y="1105727"/>
                </a:lnTo>
                <a:lnTo>
                  <a:pt x="4119605" y="1099983"/>
                </a:lnTo>
                <a:lnTo>
                  <a:pt x="4059381" y="1091152"/>
                </a:lnTo>
                <a:lnTo>
                  <a:pt x="4054793" y="1079078"/>
                </a:lnTo>
                <a:close/>
                <a:moveTo>
                  <a:pt x="3205944" y="1037120"/>
                </a:moveTo>
                <a:lnTo>
                  <a:pt x="3288735" y="1113286"/>
                </a:lnTo>
                <a:cubicBezTo>
                  <a:pt x="3320062" y="1139784"/>
                  <a:pt x="3352513" y="1164992"/>
                  <a:pt x="3386006" y="1188827"/>
                </a:cubicBezTo>
                <a:lnTo>
                  <a:pt x="3469300" y="1242981"/>
                </a:lnTo>
                <a:lnTo>
                  <a:pt x="3469300" y="1297108"/>
                </a:lnTo>
                <a:lnTo>
                  <a:pt x="3466317" y="1295509"/>
                </a:lnTo>
                <a:cubicBezTo>
                  <a:pt x="3393112" y="1252183"/>
                  <a:pt x="3323863" y="1202852"/>
                  <a:pt x="3259252" y="1148200"/>
                </a:cubicBezTo>
                <a:lnTo>
                  <a:pt x="3205944" y="1099157"/>
                </a:lnTo>
                <a:close/>
                <a:moveTo>
                  <a:pt x="3709146" y="1033348"/>
                </a:moveTo>
                <a:lnTo>
                  <a:pt x="3728523" y="1044809"/>
                </a:lnTo>
                <a:lnTo>
                  <a:pt x="3812111" y="1080820"/>
                </a:lnTo>
                <a:lnTo>
                  <a:pt x="3817730" y="1131566"/>
                </a:lnTo>
                <a:lnTo>
                  <a:pt x="3803405" y="1126809"/>
                </a:lnTo>
                <a:lnTo>
                  <a:pt x="3709146" y="1086201"/>
                </a:lnTo>
                <a:close/>
                <a:moveTo>
                  <a:pt x="3709146" y="975555"/>
                </a:moveTo>
                <a:lnTo>
                  <a:pt x="3750163" y="999819"/>
                </a:lnTo>
                <a:lnTo>
                  <a:pt x="3807139" y="1024367"/>
                </a:lnTo>
                <a:lnTo>
                  <a:pt x="3806500" y="1030140"/>
                </a:lnTo>
                <a:lnTo>
                  <a:pt x="3811580" y="1076019"/>
                </a:lnTo>
                <a:lnTo>
                  <a:pt x="3730365" y="1041027"/>
                </a:lnTo>
                <a:lnTo>
                  <a:pt x="3709146" y="1028475"/>
                </a:lnTo>
                <a:close/>
                <a:moveTo>
                  <a:pt x="3207467" y="963924"/>
                </a:moveTo>
                <a:lnTo>
                  <a:pt x="3233504" y="994711"/>
                </a:lnTo>
                <a:cubicBezTo>
                  <a:pt x="3289519" y="1050726"/>
                  <a:pt x="3350198" y="1102077"/>
                  <a:pt x="3414901" y="1148124"/>
                </a:cubicBezTo>
                <a:lnTo>
                  <a:pt x="3469300" y="1183492"/>
                </a:lnTo>
                <a:lnTo>
                  <a:pt x="3469300" y="1237960"/>
                </a:lnTo>
                <a:lnTo>
                  <a:pt x="3388457" y="1185397"/>
                </a:lnTo>
                <a:cubicBezTo>
                  <a:pt x="3355059" y="1161629"/>
                  <a:pt x="3322700" y="1136491"/>
                  <a:pt x="3291462" y="1110068"/>
                </a:cubicBezTo>
                <a:lnTo>
                  <a:pt x="3205944" y="1031392"/>
                </a:lnTo>
                <a:lnTo>
                  <a:pt x="3205944" y="976939"/>
                </a:lnTo>
                <a:close/>
                <a:moveTo>
                  <a:pt x="3708341" y="917330"/>
                </a:moveTo>
                <a:lnTo>
                  <a:pt x="3771762" y="954845"/>
                </a:lnTo>
                <a:lnTo>
                  <a:pt x="3813096" y="970570"/>
                </a:lnTo>
                <a:lnTo>
                  <a:pt x="3807619" y="1020031"/>
                </a:lnTo>
                <a:lnTo>
                  <a:pt x="3751964" y="996054"/>
                </a:lnTo>
                <a:lnTo>
                  <a:pt x="3709146" y="970725"/>
                </a:lnTo>
                <a:lnTo>
                  <a:pt x="3709146" y="923739"/>
                </a:lnTo>
                <a:close/>
                <a:moveTo>
                  <a:pt x="3223985" y="906505"/>
                </a:moveTo>
                <a:lnTo>
                  <a:pt x="3268763" y="959451"/>
                </a:lnTo>
                <a:cubicBezTo>
                  <a:pt x="3322800" y="1013488"/>
                  <a:pt x="3381336" y="1063025"/>
                  <a:pt x="3443755" y="1107445"/>
                </a:cubicBezTo>
                <a:lnTo>
                  <a:pt x="3469300" y="1124054"/>
                </a:lnTo>
                <a:lnTo>
                  <a:pt x="3469300" y="1178522"/>
                </a:lnTo>
                <a:lnTo>
                  <a:pt x="3417310" y="1144720"/>
                </a:lnTo>
                <a:cubicBezTo>
                  <a:pt x="3352799" y="1098810"/>
                  <a:pt x="3292300" y="1047612"/>
                  <a:pt x="3236452" y="991764"/>
                </a:cubicBezTo>
                <a:lnTo>
                  <a:pt x="3208128" y="958273"/>
                </a:lnTo>
                <a:lnTo>
                  <a:pt x="3210263" y="940020"/>
                </a:lnTo>
                <a:cubicBezTo>
                  <a:pt x="3213138" y="928418"/>
                  <a:pt x="3217441" y="917522"/>
                  <a:pt x="3223158" y="907330"/>
                </a:cubicBezTo>
                <a:close/>
                <a:moveTo>
                  <a:pt x="3259314" y="871252"/>
                </a:moveTo>
                <a:lnTo>
                  <a:pt x="3304058" y="924158"/>
                </a:lnTo>
                <a:lnTo>
                  <a:pt x="3469300" y="1063908"/>
                </a:lnTo>
                <a:lnTo>
                  <a:pt x="3469300" y="1119057"/>
                </a:lnTo>
                <a:lnTo>
                  <a:pt x="3446206" y="1104042"/>
                </a:lnTo>
                <a:cubicBezTo>
                  <a:pt x="3383977" y="1059759"/>
                  <a:pt x="3325619" y="1010375"/>
                  <a:pt x="3271746" y="956504"/>
                </a:cubicBezTo>
                <a:lnTo>
                  <a:pt x="3226953" y="903543"/>
                </a:lnTo>
                <a:close/>
                <a:moveTo>
                  <a:pt x="3377870" y="850922"/>
                </a:moveTo>
                <a:lnTo>
                  <a:pt x="3390711" y="853217"/>
                </a:lnTo>
                <a:cubicBezTo>
                  <a:pt x="3406255" y="859354"/>
                  <a:pt x="3420161" y="868552"/>
                  <a:pt x="3432429" y="880794"/>
                </a:cubicBezTo>
                <a:lnTo>
                  <a:pt x="3456062" y="917051"/>
                </a:lnTo>
                <a:close/>
                <a:moveTo>
                  <a:pt x="4221703" y="850285"/>
                </a:moveTo>
                <a:lnTo>
                  <a:pt x="4232980" y="851686"/>
                </a:lnTo>
                <a:lnTo>
                  <a:pt x="4232980" y="1055815"/>
                </a:lnTo>
                <a:lnTo>
                  <a:pt x="4124709" y="1050329"/>
                </a:lnTo>
                <a:lnTo>
                  <a:pt x="4050343" y="1039422"/>
                </a:lnTo>
                <a:lnTo>
                  <a:pt x="4049301" y="1030140"/>
                </a:lnTo>
                <a:cubicBezTo>
                  <a:pt x="4049301" y="995656"/>
                  <a:pt x="4056881" y="965018"/>
                  <a:pt x="4072040" y="937841"/>
                </a:cubicBezTo>
                <a:cubicBezTo>
                  <a:pt x="4087199" y="910792"/>
                  <a:pt x="4107496" y="889384"/>
                  <a:pt x="4133190" y="873744"/>
                </a:cubicBezTo>
                <a:cubicBezTo>
                  <a:pt x="4158754" y="858105"/>
                  <a:pt x="4188302" y="850285"/>
                  <a:pt x="4221703" y="850285"/>
                </a:cubicBezTo>
                <a:close/>
                <a:moveTo>
                  <a:pt x="3304609" y="847859"/>
                </a:moveTo>
                <a:lnTo>
                  <a:pt x="3339316" y="888898"/>
                </a:lnTo>
                <a:lnTo>
                  <a:pt x="3469300" y="998828"/>
                </a:lnTo>
                <a:lnTo>
                  <a:pt x="3469300" y="1058468"/>
                </a:lnTo>
                <a:lnTo>
                  <a:pt x="3307004" y="921210"/>
                </a:lnTo>
                <a:lnTo>
                  <a:pt x="3262264" y="868308"/>
                </a:lnTo>
                <a:lnTo>
                  <a:pt x="3270177" y="860411"/>
                </a:lnTo>
                <a:cubicBezTo>
                  <a:pt x="3280069" y="854963"/>
                  <a:pt x="3290764" y="850861"/>
                  <a:pt x="3302262" y="848121"/>
                </a:cubicBezTo>
                <a:close/>
                <a:moveTo>
                  <a:pt x="3339163" y="844003"/>
                </a:moveTo>
                <a:lnTo>
                  <a:pt x="3371356" y="849757"/>
                </a:lnTo>
                <a:lnTo>
                  <a:pt x="3374610" y="853605"/>
                </a:lnTo>
                <a:lnTo>
                  <a:pt x="3460606" y="926334"/>
                </a:lnTo>
                <a:lnTo>
                  <a:pt x="3469300" y="976939"/>
                </a:lnTo>
                <a:lnTo>
                  <a:pt x="3469300" y="993354"/>
                </a:lnTo>
                <a:lnTo>
                  <a:pt x="3342298" y="885951"/>
                </a:lnTo>
                <a:lnTo>
                  <a:pt x="3309610" y="847301"/>
                </a:lnTo>
                <a:close/>
                <a:moveTo>
                  <a:pt x="1572102" y="843874"/>
                </a:moveTo>
                <a:cubicBezTo>
                  <a:pt x="1604476" y="843874"/>
                  <a:pt x="1634537" y="851181"/>
                  <a:pt x="1659074" y="865795"/>
                </a:cubicBezTo>
                <a:cubicBezTo>
                  <a:pt x="1683611" y="880409"/>
                  <a:pt x="1702367" y="900151"/>
                  <a:pt x="1715470" y="925277"/>
                </a:cubicBezTo>
                <a:cubicBezTo>
                  <a:pt x="1728574" y="950275"/>
                  <a:pt x="1734997" y="978477"/>
                  <a:pt x="1734997" y="1009756"/>
                </a:cubicBezTo>
                <a:cubicBezTo>
                  <a:pt x="1734997" y="1041035"/>
                  <a:pt x="1728446" y="1068981"/>
                  <a:pt x="1715470" y="1093466"/>
                </a:cubicBezTo>
                <a:cubicBezTo>
                  <a:pt x="1702367" y="1117951"/>
                  <a:pt x="1683611" y="1137565"/>
                  <a:pt x="1659074" y="1152179"/>
                </a:cubicBezTo>
                <a:lnTo>
                  <a:pt x="1659074" y="1152051"/>
                </a:lnTo>
                <a:cubicBezTo>
                  <a:pt x="1634537" y="1166665"/>
                  <a:pt x="1605503" y="1173972"/>
                  <a:pt x="1572102" y="1173972"/>
                </a:cubicBezTo>
                <a:cubicBezTo>
                  <a:pt x="1538701" y="1173972"/>
                  <a:pt x="1509667" y="1166665"/>
                  <a:pt x="1485130" y="1152051"/>
                </a:cubicBezTo>
                <a:cubicBezTo>
                  <a:pt x="1460593" y="1137437"/>
                  <a:pt x="1441452" y="1117438"/>
                  <a:pt x="1427963" y="1091800"/>
                </a:cubicBezTo>
                <a:cubicBezTo>
                  <a:pt x="1414346" y="1066289"/>
                  <a:pt x="1407537" y="1038856"/>
                  <a:pt x="1407537" y="1009756"/>
                </a:cubicBezTo>
                <a:cubicBezTo>
                  <a:pt x="1407537" y="978477"/>
                  <a:pt x="1414346" y="950275"/>
                  <a:pt x="1427963" y="925277"/>
                </a:cubicBezTo>
                <a:cubicBezTo>
                  <a:pt x="1441580" y="900279"/>
                  <a:pt x="1460850" y="880409"/>
                  <a:pt x="1485901" y="865795"/>
                </a:cubicBezTo>
                <a:cubicBezTo>
                  <a:pt x="1510952" y="851181"/>
                  <a:pt x="1539729" y="843874"/>
                  <a:pt x="1572102" y="843874"/>
                </a:cubicBezTo>
                <a:close/>
                <a:moveTo>
                  <a:pt x="2476791" y="815929"/>
                </a:moveTo>
                <a:cubicBezTo>
                  <a:pt x="2512248" y="815929"/>
                  <a:pt x="2542309" y="823492"/>
                  <a:pt x="2566846" y="838619"/>
                </a:cubicBezTo>
                <a:cubicBezTo>
                  <a:pt x="2591383" y="853746"/>
                  <a:pt x="2609882" y="875667"/>
                  <a:pt x="2622472" y="904254"/>
                </a:cubicBezTo>
                <a:cubicBezTo>
                  <a:pt x="2627739" y="916176"/>
                  <a:pt x="2631721" y="929892"/>
                  <a:pt x="2634933" y="944506"/>
                </a:cubicBezTo>
                <a:lnTo>
                  <a:pt x="2302976" y="945404"/>
                </a:lnTo>
                <a:cubicBezTo>
                  <a:pt x="2306188" y="934507"/>
                  <a:pt x="2309914" y="923995"/>
                  <a:pt x="2314538" y="914381"/>
                </a:cubicBezTo>
                <a:cubicBezTo>
                  <a:pt x="2329697" y="883102"/>
                  <a:pt x="2351151" y="858873"/>
                  <a:pt x="2378772" y="841695"/>
                </a:cubicBezTo>
                <a:lnTo>
                  <a:pt x="2378900" y="841695"/>
                </a:lnTo>
                <a:cubicBezTo>
                  <a:pt x="2406520" y="824518"/>
                  <a:pt x="2439279" y="815929"/>
                  <a:pt x="2476791" y="815929"/>
                </a:cubicBezTo>
                <a:close/>
                <a:moveTo>
                  <a:pt x="1725619" y="700474"/>
                </a:moveTo>
                <a:lnTo>
                  <a:pt x="1725748" y="700555"/>
                </a:lnTo>
                <a:lnTo>
                  <a:pt x="1725619" y="700555"/>
                </a:lnTo>
                <a:close/>
                <a:moveTo>
                  <a:pt x="1526625" y="634407"/>
                </a:moveTo>
                <a:cubicBezTo>
                  <a:pt x="1456611" y="634407"/>
                  <a:pt x="1394433" y="650816"/>
                  <a:pt x="1340092" y="683633"/>
                </a:cubicBezTo>
                <a:cubicBezTo>
                  <a:pt x="1285751" y="716451"/>
                  <a:pt x="1242971" y="761318"/>
                  <a:pt x="1211626" y="818108"/>
                </a:cubicBezTo>
                <a:cubicBezTo>
                  <a:pt x="1180280" y="874897"/>
                  <a:pt x="1164607" y="938866"/>
                  <a:pt x="1164607" y="1009628"/>
                </a:cubicBezTo>
                <a:cubicBezTo>
                  <a:pt x="1164607" y="1080391"/>
                  <a:pt x="1180280" y="1143077"/>
                  <a:pt x="1211626" y="1200379"/>
                </a:cubicBezTo>
                <a:cubicBezTo>
                  <a:pt x="1242971" y="1257682"/>
                  <a:pt x="1285751" y="1303062"/>
                  <a:pt x="1340092" y="1336392"/>
                </a:cubicBezTo>
                <a:cubicBezTo>
                  <a:pt x="1394433" y="1369722"/>
                  <a:pt x="1456611" y="1386387"/>
                  <a:pt x="1526625" y="1386387"/>
                </a:cubicBezTo>
                <a:cubicBezTo>
                  <a:pt x="1577755" y="1386387"/>
                  <a:pt x="1624259" y="1376517"/>
                  <a:pt x="1666139" y="1356647"/>
                </a:cubicBezTo>
                <a:cubicBezTo>
                  <a:pt x="1686309" y="1347032"/>
                  <a:pt x="1704551" y="1335751"/>
                  <a:pt x="1720995" y="1322547"/>
                </a:cubicBezTo>
                <a:lnTo>
                  <a:pt x="1720995" y="1370620"/>
                </a:lnTo>
                <a:cubicBezTo>
                  <a:pt x="1720995" y="1423820"/>
                  <a:pt x="1704037" y="1464970"/>
                  <a:pt x="1670122" y="1494198"/>
                </a:cubicBezTo>
                <a:cubicBezTo>
                  <a:pt x="1636207" y="1523426"/>
                  <a:pt x="1589445" y="1538040"/>
                  <a:pt x="1529837" y="1538040"/>
                </a:cubicBezTo>
                <a:cubicBezTo>
                  <a:pt x="1481790" y="1538040"/>
                  <a:pt x="1440681" y="1529707"/>
                  <a:pt x="1406766" y="1513042"/>
                </a:cubicBezTo>
                <a:cubicBezTo>
                  <a:pt x="1372851" y="1496377"/>
                  <a:pt x="1342276" y="1471892"/>
                  <a:pt x="1315041" y="1439588"/>
                </a:cubicBezTo>
                <a:lnTo>
                  <a:pt x="1167690" y="1586625"/>
                </a:lnTo>
                <a:cubicBezTo>
                  <a:pt x="1204303" y="1638800"/>
                  <a:pt x="1254148" y="1679180"/>
                  <a:pt x="1317353" y="1707896"/>
                </a:cubicBezTo>
                <a:cubicBezTo>
                  <a:pt x="1380559" y="1736611"/>
                  <a:pt x="1453913" y="1750840"/>
                  <a:pt x="1537545" y="1750840"/>
                </a:cubicBezTo>
                <a:cubicBezTo>
                  <a:pt x="1621176" y="1750840"/>
                  <a:pt x="1691704" y="1734688"/>
                  <a:pt x="1755423" y="1702383"/>
                </a:cubicBezTo>
                <a:cubicBezTo>
                  <a:pt x="1819143" y="1670079"/>
                  <a:pt x="1869245" y="1625211"/>
                  <a:pt x="1905858" y="1567909"/>
                </a:cubicBezTo>
                <a:cubicBezTo>
                  <a:pt x="1942470" y="1510607"/>
                  <a:pt x="1960713" y="1442792"/>
                  <a:pt x="1960713" y="1364595"/>
                </a:cubicBezTo>
                <a:lnTo>
                  <a:pt x="1960713" y="650047"/>
                </a:lnTo>
                <a:lnTo>
                  <a:pt x="1725619" y="650047"/>
                </a:lnTo>
                <a:lnTo>
                  <a:pt x="1725619" y="700474"/>
                </a:lnTo>
                <a:lnTo>
                  <a:pt x="1666910" y="663379"/>
                </a:lnTo>
                <a:cubicBezTo>
                  <a:pt x="1625673" y="644150"/>
                  <a:pt x="1578911" y="634407"/>
                  <a:pt x="1526625" y="634407"/>
                </a:cubicBezTo>
                <a:close/>
                <a:moveTo>
                  <a:pt x="3172641" y="0"/>
                </a:moveTo>
                <a:lnTo>
                  <a:pt x="4068475" y="0"/>
                </a:lnTo>
                <a:cubicBezTo>
                  <a:pt x="4159329" y="0"/>
                  <a:pt x="4232980" y="73651"/>
                  <a:pt x="4232980" y="164505"/>
                </a:cubicBezTo>
                <a:lnTo>
                  <a:pt x="4232980" y="639917"/>
                </a:lnTo>
                <a:lnTo>
                  <a:pt x="4177896" y="634408"/>
                </a:lnTo>
                <a:cubicBezTo>
                  <a:pt x="4105826" y="634408"/>
                  <a:pt x="4041850" y="651586"/>
                  <a:pt x="3985967" y="686069"/>
                </a:cubicBezTo>
                <a:cubicBezTo>
                  <a:pt x="3930085" y="720425"/>
                  <a:pt x="3886149" y="767344"/>
                  <a:pt x="3854289" y="826825"/>
                </a:cubicBezTo>
                <a:cubicBezTo>
                  <a:pt x="3838360" y="856566"/>
                  <a:pt x="3826413" y="888358"/>
                  <a:pt x="3818448" y="922233"/>
                </a:cubicBezTo>
                <a:lnTo>
                  <a:pt x="3813572" y="966270"/>
                </a:lnTo>
                <a:lnTo>
                  <a:pt x="3773605" y="951063"/>
                </a:lnTo>
                <a:lnTo>
                  <a:pt x="3707680" y="912064"/>
                </a:lnTo>
                <a:lnTo>
                  <a:pt x="3699720" y="848650"/>
                </a:lnTo>
                <a:cubicBezTo>
                  <a:pt x="3693441" y="824678"/>
                  <a:pt x="3684031" y="801763"/>
                  <a:pt x="3671505" y="779906"/>
                </a:cubicBezTo>
                <a:cubicBezTo>
                  <a:pt x="3646454" y="736192"/>
                  <a:pt x="3612154" y="700939"/>
                  <a:pt x="3568861" y="674403"/>
                </a:cubicBezTo>
                <a:lnTo>
                  <a:pt x="3568732" y="674275"/>
                </a:lnTo>
                <a:cubicBezTo>
                  <a:pt x="3525311" y="647739"/>
                  <a:pt x="3475466" y="634407"/>
                  <a:pt x="3419069" y="634407"/>
                </a:cubicBezTo>
                <a:lnTo>
                  <a:pt x="3392541" y="637371"/>
                </a:lnTo>
                <a:lnTo>
                  <a:pt x="3368345" y="608762"/>
                </a:lnTo>
                <a:cubicBezTo>
                  <a:pt x="3264738" y="463182"/>
                  <a:pt x="3196932" y="290442"/>
                  <a:pt x="3177886" y="103503"/>
                </a:cubicBezTo>
                <a:close/>
                <a:moveTo>
                  <a:pt x="3122730" y="0"/>
                </a:moveTo>
                <a:lnTo>
                  <a:pt x="3168458" y="0"/>
                </a:lnTo>
                <a:lnTo>
                  <a:pt x="3173723" y="103942"/>
                </a:lnTo>
                <a:cubicBezTo>
                  <a:pt x="3192842" y="291636"/>
                  <a:pt x="3260907" y="465061"/>
                  <a:pt x="3364915" y="611213"/>
                </a:cubicBezTo>
                <a:lnTo>
                  <a:pt x="3387513" y="637933"/>
                </a:lnTo>
                <a:lnTo>
                  <a:pt x="3336610" y="643621"/>
                </a:lnTo>
                <a:lnTo>
                  <a:pt x="3333615" y="644722"/>
                </a:lnTo>
                <a:lnTo>
                  <a:pt x="3327641" y="637657"/>
                </a:lnTo>
                <a:cubicBezTo>
                  <a:pt x="3219164" y="485228"/>
                  <a:pt x="3148172" y="304356"/>
                  <a:pt x="3128232" y="108607"/>
                </a:cubicBezTo>
                <a:close/>
                <a:moveTo>
                  <a:pt x="3072819" y="0"/>
                </a:moveTo>
                <a:lnTo>
                  <a:pt x="3118547" y="0"/>
                </a:lnTo>
                <a:lnTo>
                  <a:pt x="3124071" y="109030"/>
                </a:lnTo>
                <a:cubicBezTo>
                  <a:pt x="3144087" y="305510"/>
                  <a:pt x="3215349" y="487062"/>
                  <a:pt x="3324238" y="640067"/>
                </a:cubicBezTo>
                <a:lnTo>
                  <a:pt x="3329465" y="646247"/>
                </a:lnTo>
                <a:lnTo>
                  <a:pt x="3284706" y="662695"/>
                </a:lnTo>
                <a:lnTo>
                  <a:pt x="3187188" y="497849"/>
                </a:lnTo>
                <a:cubicBezTo>
                  <a:pt x="3130075" y="379504"/>
                  <a:pt x="3092472" y="250053"/>
                  <a:pt x="3078580" y="113696"/>
                </a:cubicBezTo>
                <a:close/>
                <a:moveTo>
                  <a:pt x="3022907" y="0"/>
                </a:moveTo>
                <a:lnTo>
                  <a:pt x="3068636" y="0"/>
                </a:lnTo>
                <a:lnTo>
                  <a:pt x="3074418" y="114135"/>
                </a:lnTo>
                <a:cubicBezTo>
                  <a:pt x="3088358" y="250995"/>
                  <a:pt x="3126092" y="380919"/>
                  <a:pt x="3183406" y="499692"/>
                </a:cubicBezTo>
                <a:lnTo>
                  <a:pt x="3280698" y="664168"/>
                </a:lnTo>
                <a:lnTo>
                  <a:pt x="3261569" y="671198"/>
                </a:lnTo>
                <a:lnTo>
                  <a:pt x="3240559" y="685773"/>
                </a:lnTo>
                <a:lnTo>
                  <a:pt x="3142196" y="519490"/>
                </a:lnTo>
                <a:cubicBezTo>
                  <a:pt x="3082631" y="396054"/>
                  <a:pt x="3043414" y="261030"/>
                  <a:pt x="3028925" y="118800"/>
                </a:cubicBezTo>
                <a:close/>
                <a:moveTo>
                  <a:pt x="2972996" y="0"/>
                </a:moveTo>
                <a:lnTo>
                  <a:pt x="3018724" y="0"/>
                </a:lnTo>
                <a:lnTo>
                  <a:pt x="3024764" y="119223"/>
                </a:lnTo>
                <a:cubicBezTo>
                  <a:pt x="3039303" y="261941"/>
                  <a:pt x="3078658" y="397429"/>
                  <a:pt x="3138431" y="521291"/>
                </a:cubicBezTo>
                <a:lnTo>
                  <a:pt x="3237136" y="688148"/>
                </a:lnTo>
                <a:lnTo>
                  <a:pt x="3205944" y="709785"/>
                </a:lnTo>
                <a:lnTo>
                  <a:pt x="3205944" y="650047"/>
                </a:lnTo>
                <a:lnTo>
                  <a:pt x="3161654" y="650047"/>
                </a:lnTo>
                <a:lnTo>
                  <a:pt x="3097223" y="541130"/>
                </a:lnTo>
                <a:cubicBezTo>
                  <a:pt x="3035197" y="412602"/>
                  <a:pt x="2994360" y="272007"/>
                  <a:pt x="2979273" y="123903"/>
                </a:cubicBezTo>
                <a:close/>
                <a:moveTo>
                  <a:pt x="2923085" y="0"/>
                </a:moveTo>
                <a:lnTo>
                  <a:pt x="2968813" y="0"/>
                </a:lnTo>
                <a:lnTo>
                  <a:pt x="2975111" y="124326"/>
                </a:lnTo>
                <a:cubicBezTo>
                  <a:pt x="2990246" y="272917"/>
                  <a:pt x="3031215" y="413977"/>
                  <a:pt x="3093441" y="542931"/>
                </a:cubicBezTo>
                <a:lnTo>
                  <a:pt x="3156803" y="650047"/>
                </a:lnTo>
                <a:lnTo>
                  <a:pt x="3099036" y="650047"/>
                </a:lnTo>
                <a:lnTo>
                  <a:pt x="3052233" y="562729"/>
                </a:lnTo>
                <a:cubicBezTo>
                  <a:pt x="2987755" y="429113"/>
                  <a:pt x="2945303" y="282953"/>
                  <a:pt x="2929620" y="128992"/>
                </a:cubicBezTo>
                <a:close/>
                <a:moveTo>
                  <a:pt x="2873174" y="0"/>
                </a:moveTo>
                <a:lnTo>
                  <a:pt x="2918902" y="0"/>
                </a:lnTo>
                <a:lnTo>
                  <a:pt x="2925459" y="129415"/>
                </a:lnTo>
                <a:cubicBezTo>
                  <a:pt x="2941193" y="283863"/>
                  <a:pt x="2983782" y="430488"/>
                  <a:pt x="3048467" y="564531"/>
                </a:cubicBezTo>
                <a:lnTo>
                  <a:pt x="3094306" y="650047"/>
                </a:lnTo>
                <a:lnTo>
                  <a:pt x="3042464" y="650047"/>
                </a:lnTo>
                <a:lnTo>
                  <a:pt x="3007259" y="584370"/>
                </a:lnTo>
                <a:cubicBezTo>
                  <a:pt x="2940321" y="445662"/>
                  <a:pt x="2896249" y="293930"/>
                  <a:pt x="2879967" y="134096"/>
                </a:cubicBezTo>
                <a:close/>
                <a:moveTo>
                  <a:pt x="2823263" y="0"/>
                </a:moveTo>
                <a:lnTo>
                  <a:pt x="2868991" y="0"/>
                </a:lnTo>
                <a:lnTo>
                  <a:pt x="2875805" y="134519"/>
                </a:lnTo>
                <a:cubicBezTo>
                  <a:pt x="2892135" y="294841"/>
                  <a:pt x="2936338" y="447037"/>
                  <a:pt x="3003477" y="586171"/>
                </a:cubicBezTo>
                <a:lnTo>
                  <a:pt x="3037714" y="650047"/>
                </a:lnTo>
                <a:lnTo>
                  <a:pt x="2985894" y="650047"/>
                </a:lnTo>
                <a:lnTo>
                  <a:pt x="2962269" y="605970"/>
                </a:lnTo>
                <a:cubicBezTo>
                  <a:pt x="2892878" y="462173"/>
                  <a:pt x="2847192" y="304877"/>
                  <a:pt x="2830314" y="139185"/>
                </a:cubicBezTo>
                <a:close/>
                <a:moveTo>
                  <a:pt x="2773352" y="0"/>
                </a:moveTo>
                <a:lnTo>
                  <a:pt x="2819080" y="0"/>
                </a:lnTo>
                <a:lnTo>
                  <a:pt x="2826153" y="139608"/>
                </a:lnTo>
                <a:cubicBezTo>
                  <a:pt x="2843082" y="305787"/>
                  <a:pt x="2888905" y="463548"/>
                  <a:pt x="2958503" y="607771"/>
                </a:cubicBezTo>
                <a:lnTo>
                  <a:pt x="2981164" y="650047"/>
                </a:lnTo>
                <a:lnTo>
                  <a:pt x="2966097" y="650047"/>
                </a:lnTo>
                <a:lnTo>
                  <a:pt x="2966097" y="718612"/>
                </a:lnTo>
                <a:lnTo>
                  <a:pt x="2917295" y="627568"/>
                </a:lnTo>
                <a:cubicBezTo>
                  <a:pt x="2845445" y="478682"/>
                  <a:pt x="2798139" y="315821"/>
                  <a:pt x="2780662" y="144272"/>
                </a:cubicBezTo>
                <a:close/>
                <a:moveTo>
                  <a:pt x="2723441" y="0"/>
                </a:moveTo>
                <a:lnTo>
                  <a:pt x="2769169" y="0"/>
                </a:lnTo>
                <a:lnTo>
                  <a:pt x="2776500" y="144711"/>
                </a:lnTo>
                <a:cubicBezTo>
                  <a:pt x="2794025" y="316764"/>
                  <a:pt x="2841462" y="480096"/>
                  <a:pt x="2913513" y="629411"/>
                </a:cubicBezTo>
                <a:lnTo>
                  <a:pt x="2966097" y="727517"/>
                </a:lnTo>
                <a:lnTo>
                  <a:pt x="2966097" y="813255"/>
                </a:lnTo>
                <a:lnTo>
                  <a:pt x="2932706" y="761897"/>
                </a:lnTo>
                <a:cubicBezTo>
                  <a:pt x="2824390" y="578885"/>
                  <a:pt x="2753600" y="371154"/>
                  <a:pt x="2731008" y="149376"/>
                </a:cubicBezTo>
                <a:close/>
                <a:moveTo>
                  <a:pt x="2673530" y="0"/>
                </a:moveTo>
                <a:lnTo>
                  <a:pt x="2719258" y="0"/>
                </a:lnTo>
                <a:lnTo>
                  <a:pt x="2726847" y="149799"/>
                </a:lnTo>
                <a:cubicBezTo>
                  <a:pt x="2749502" y="372187"/>
                  <a:pt x="2820490" y="580492"/>
                  <a:pt x="2929109" y="764010"/>
                </a:cubicBezTo>
                <a:lnTo>
                  <a:pt x="2966097" y="820901"/>
                </a:lnTo>
                <a:lnTo>
                  <a:pt x="2966097" y="903508"/>
                </a:lnTo>
                <a:lnTo>
                  <a:pt x="2961437" y="897507"/>
                </a:lnTo>
                <a:cubicBezTo>
                  <a:pt x="2809076" y="683418"/>
                  <a:pt x="2709364" y="429385"/>
                  <a:pt x="2681356" y="154465"/>
                </a:cubicBezTo>
                <a:close/>
                <a:moveTo>
                  <a:pt x="2623619" y="0"/>
                </a:moveTo>
                <a:lnTo>
                  <a:pt x="2669347" y="0"/>
                </a:lnTo>
                <a:lnTo>
                  <a:pt x="2677194" y="154904"/>
                </a:lnTo>
                <a:cubicBezTo>
                  <a:pt x="2705274" y="430579"/>
                  <a:pt x="2805245" y="685297"/>
                  <a:pt x="2958007" y="899957"/>
                </a:cubicBezTo>
                <a:lnTo>
                  <a:pt x="2966097" y="910375"/>
                </a:lnTo>
                <a:lnTo>
                  <a:pt x="2966097" y="984817"/>
                </a:lnTo>
                <a:lnTo>
                  <a:pt x="2920732" y="926402"/>
                </a:lnTo>
                <a:cubicBezTo>
                  <a:pt x="2763502" y="705464"/>
                  <a:pt x="2660605" y="443299"/>
                  <a:pt x="2631703" y="159569"/>
                </a:cubicBezTo>
                <a:close/>
                <a:moveTo>
                  <a:pt x="2573699" y="0"/>
                </a:moveTo>
                <a:lnTo>
                  <a:pt x="2619436" y="0"/>
                </a:lnTo>
                <a:lnTo>
                  <a:pt x="2627542" y="159992"/>
                </a:lnTo>
                <a:cubicBezTo>
                  <a:pt x="2656520" y="444453"/>
                  <a:pt x="2759687" y="707298"/>
                  <a:pt x="2917329" y="928811"/>
                </a:cubicBezTo>
                <a:lnTo>
                  <a:pt x="2966097" y="991607"/>
                </a:lnTo>
                <a:lnTo>
                  <a:pt x="2966097" y="1066889"/>
                </a:lnTo>
                <a:lnTo>
                  <a:pt x="2961800" y="1062209"/>
                </a:lnTo>
                <a:cubicBezTo>
                  <a:pt x="2930927" y="1025556"/>
                  <a:pt x="2901781" y="987769"/>
                  <a:pt x="2874402" y="948946"/>
                </a:cubicBezTo>
                <a:lnTo>
                  <a:pt x="2844053" y="901730"/>
                </a:lnTo>
                <a:lnTo>
                  <a:pt x="2809647" y="815929"/>
                </a:lnTo>
                <a:cubicBezTo>
                  <a:pt x="2793204" y="787278"/>
                  <a:pt x="2773677" y="761735"/>
                  <a:pt x="2751083" y="739317"/>
                </a:cubicBezTo>
                <a:lnTo>
                  <a:pt x="2749426" y="738071"/>
                </a:lnTo>
                <a:lnTo>
                  <a:pt x="2731676" y="704401"/>
                </a:lnTo>
                <a:cubicBezTo>
                  <a:pt x="2651111" y="534163"/>
                  <a:pt x="2600162" y="350580"/>
                  <a:pt x="2581497" y="160068"/>
                </a:cubicBezTo>
                <a:close/>
                <a:moveTo>
                  <a:pt x="1022332" y="0"/>
                </a:moveTo>
                <a:lnTo>
                  <a:pt x="2569524" y="0"/>
                </a:lnTo>
                <a:lnTo>
                  <a:pt x="2577873" y="165330"/>
                </a:lnTo>
                <a:cubicBezTo>
                  <a:pt x="2597753" y="361082"/>
                  <a:pt x="2651568" y="546801"/>
                  <a:pt x="2733343" y="716512"/>
                </a:cubicBezTo>
                <a:lnTo>
                  <a:pt x="2741825" y="732357"/>
                </a:lnTo>
                <a:lnTo>
                  <a:pt x="2674115" y="681454"/>
                </a:lnTo>
                <a:lnTo>
                  <a:pt x="2674372" y="681326"/>
                </a:lnTo>
                <a:cubicBezTo>
                  <a:pt x="2616948" y="649021"/>
                  <a:pt x="2550531" y="632869"/>
                  <a:pt x="2475378" y="632869"/>
                </a:cubicBezTo>
                <a:cubicBezTo>
                  <a:pt x="2400225" y="632869"/>
                  <a:pt x="2328541" y="650047"/>
                  <a:pt x="2266877" y="684531"/>
                </a:cubicBezTo>
                <a:cubicBezTo>
                  <a:pt x="2205213" y="718887"/>
                  <a:pt x="2156396" y="766062"/>
                  <a:pt x="2120297" y="826056"/>
                </a:cubicBezTo>
                <a:cubicBezTo>
                  <a:pt x="2084198" y="886050"/>
                  <a:pt x="2066213" y="953993"/>
                  <a:pt x="2066213" y="1030139"/>
                </a:cubicBezTo>
                <a:cubicBezTo>
                  <a:pt x="2066213" y="1106286"/>
                  <a:pt x="2084455" y="1174613"/>
                  <a:pt x="2121068" y="1234992"/>
                </a:cubicBezTo>
                <a:cubicBezTo>
                  <a:pt x="2157681" y="1295499"/>
                  <a:pt x="2208040" y="1342674"/>
                  <a:pt x="2272273" y="1376517"/>
                </a:cubicBezTo>
                <a:cubicBezTo>
                  <a:pt x="2336506" y="1410360"/>
                  <a:pt x="2409989" y="1427281"/>
                  <a:pt x="2492464" y="1427281"/>
                </a:cubicBezTo>
                <a:cubicBezTo>
                  <a:pt x="2556183" y="1427281"/>
                  <a:pt x="2614764" y="1416385"/>
                  <a:pt x="2667949" y="1394464"/>
                </a:cubicBezTo>
                <a:cubicBezTo>
                  <a:pt x="2721263" y="1372543"/>
                  <a:pt x="2766740" y="1339725"/>
                  <a:pt x="2804252" y="1295883"/>
                </a:cubicBezTo>
                <a:lnTo>
                  <a:pt x="2672574" y="1164486"/>
                </a:lnTo>
                <a:cubicBezTo>
                  <a:pt x="2649578" y="1190509"/>
                  <a:pt x="2622986" y="1210122"/>
                  <a:pt x="2592668" y="1223198"/>
                </a:cubicBezTo>
                <a:cubicBezTo>
                  <a:pt x="2562350" y="1236274"/>
                  <a:pt x="2528435" y="1242811"/>
                  <a:pt x="2490794" y="1242811"/>
                </a:cubicBezTo>
                <a:cubicBezTo>
                  <a:pt x="2450070" y="1242811"/>
                  <a:pt x="2414742" y="1234223"/>
                  <a:pt x="2384938" y="1217045"/>
                </a:cubicBezTo>
                <a:cubicBezTo>
                  <a:pt x="2355134" y="1199867"/>
                  <a:pt x="2332138" y="1175382"/>
                  <a:pt x="2315951" y="1143590"/>
                </a:cubicBezTo>
                <a:cubicBezTo>
                  <a:pt x="2310556" y="1133078"/>
                  <a:pt x="2306188" y="1121669"/>
                  <a:pt x="2302591" y="1109747"/>
                </a:cubicBezTo>
                <a:lnTo>
                  <a:pt x="2848059" y="1108465"/>
                </a:lnTo>
                <a:cubicBezTo>
                  <a:pt x="2852170" y="1088723"/>
                  <a:pt x="2855124" y="1071161"/>
                  <a:pt x="2856666" y="1056034"/>
                </a:cubicBezTo>
                <a:cubicBezTo>
                  <a:pt x="2858208" y="1040907"/>
                  <a:pt x="2858978" y="1026550"/>
                  <a:pt x="2858978" y="1012961"/>
                </a:cubicBezTo>
                <a:lnTo>
                  <a:pt x="2847305" y="913800"/>
                </a:lnTo>
                <a:lnTo>
                  <a:pt x="2876228" y="958326"/>
                </a:lnTo>
                <a:cubicBezTo>
                  <a:pt x="2903288" y="996378"/>
                  <a:pt x="2931909" y="1033243"/>
                  <a:pt x="2961997" y="1068827"/>
                </a:cubicBezTo>
                <a:lnTo>
                  <a:pt x="2966097" y="1073285"/>
                </a:lnTo>
                <a:lnTo>
                  <a:pt x="2966097" y="1410103"/>
                </a:lnTo>
                <a:lnTo>
                  <a:pt x="3205944" y="1410103"/>
                </a:lnTo>
                <a:lnTo>
                  <a:pt x="3205944" y="1302355"/>
                </a:lnTo>
                <a:lnTo>
                  <a:pt x="3269889" y="1351989"/>
                </a:lnTo>
                <a:cubicBezTo>
                  <a:pt x="3498202" y="1514350"/>
                  <a:pt x="3769256" y="1620525"/>
                  <a:pt x="4062883" y="1650344"/>
                </a:cubicBezTo>
                <a:lnTo>
                  <a:pt x="4232980" y="1658933"/>
                </a:lnTo>
                <a:lnTo>
                  <a:pt x="4232980" y="3210648"/>
                </a:lnTo>
                <a:cubicBezTo>
                  <a:pt x="4232980" y="3301502"/>
                  <a:pt x="4159329" y="3375153"/>
                  <a:pt x="4068475" y="3375153"/>
                </a:cubicBezTo>
                <a:lnTo>
                  <a:pt x="1022332" y="3375153"/>
                </a:lnTo>
                <a:cubicBezTo>
                  <a:pt x="931478" y="3375153"/>
                  <a:pt x="857827" y="3301502"/>
                  <a:pt x="857827" y="3210648"/>
                </a:cubicBezTo>
                <a:lnTo>
                  <a:pt x="857827" y="1410104"/>
                </a:lnTo>
                <a:lnTo>
                  <a:pt x="1113848" y="1410104"/>
                </a:lnTo>
                <a:lnTo>
                  <a:pt x="857827" y="759094"/>
                </a:lnTo>
                <a:lnTo>
                  <a:pt x="857827" y="164505"/>
                </a:lnTo>
                <a:cubicBezTo>
                  <a:pt x="857827" y="73651"/>
                  <a:pt x="931478" y="0"/>
                  <a:pt x="1022332" y="0"/>
                </a:cubicBezTo>
                <a:close/>
              </a:path>
            </a:pathLst>
          </a:custGeom>
          <a:solidFill>
            <a:schemeClr val="accent4"/>
          </a:solidFill>
        </p:spPr>
        <p:txBody>
          <a:bodyPr wrap="square" lIns="1005840" bIns="457200" anchor="ctr">
            <a:noAutofit/>
          </a:bodyPr>
          <a:lstStyle>
            <a:lvl1pPr marL="0" indent="0">
              <a:lnSpc>
                <a:spcPct val="100000"/>
              </a:lnSpc>
              <a:spcBef>
                <a:spcPts val="0"/>
              </a:spcBef>
              <a:buNone/>
              <a:defRPr/>
            </a:lvl1pPr>
          </a:lstStyle>
          <a:p>
            <a:pPr marL="228600" marR="0" lvl="0" indent="-228600" algn="l" defTabSz="914400" rtl="0" eaLnBrk="1" fontAlgn="auto" latinLnBrk="0" hangingPunct="1">
              <a:lnSpc>
                <a:spcPct val="120000"/>
              </a:lnSpc>
              <a:spcBef>
                <a:spcPts val="1000"/>
              </a:spcBef>
              <a:spcAft>
                <a:spcPts val="0"/>
              </a:spcAft>
              <a:buClrTx/>
              <a:buSzTx/>
              <a:buFont typeface="Inter" panose="020B0502030000000004" pitchFamily="34" charset="0"/>
              <a:buChar char="•"/>
              <a:tabLst/>
              <a:defRPr/>
            </a:pPr>
            <a:r>
              <a:rPr lang="en-US"/>
              <a:t>Click the icon to</a:t>
            </a:r>
            <a:br>
              <a:rPr lang="en-US"/>
            </a:br>
            <a:r>
              <a:rPr lang="en-US"/>
              <a:t>select a new photo</a:t>
            </a:r>
            <a:br>
              <a:rPr lang="en-US"/>
            </a:br>
            <a:r>
              <a:rPr lang="en-US"/>
              <a:t>         &gt;&gt;&gt;&gt;</a:t>
            </a:r>
          </a:p>
          <a:p>
            <a:endParaRPr lang="en-US"/>
          </a:p>
        </p:txBody>
      </p:sp>
      <p:sp>
        <p:nvSpPr>
          <p:cNvPr id="38" name="Rounded Rectangle 37">
            <a:extLst>
              <a:ext uri="{FF2B5EF4-FFF2-40B4-BE49-F238E27FC236}">
                <a16:creationId xmlns:a16="http://schemas.microsoft.com/office/drawing/2014/main" id="{54CDAC7D-4016-5E30-7C95-B99AF315F795}"/>
              </a:ext>
            </a:extLst>
          </p:cNvPr>
          <p:cNvSpPr/>
          <p:nvPr userDrawn="1"/>
        </p:nvSpPr>
        <p:spPr>
          <a:xfrm>
            <a:off x="456964" y="3022457"/>
            <a:ext cx="809896" cy="809896"/>
          </a:xfrm>
          <a:prstGeom prst="roundRect">
            <a:avLst>
              <a:gd name="adj" fmla="val 17359"/>
            </a:avLst>
          </a:prstGeom>
          <a:solidFill>
            <a:srgbClr val="3C003E"/>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 name="Rounded Rectangle 38">
            <a:extLst>
              <a:ext uri="{FF2B5EF4-FFF2-40B4-BE49-F238E27FC236}">
                <a16:creationId xmlns:a16="http://schemas.microsoft.com/office/drawing/2014/main" id="{F16E497D-5FA4-AC68-4FED-885399B72EBB}"/>
              </a:ext>
            </a:extLst>
          </p:cNvPr>
          <p:cNvSpPr/>
          <p:nvPr userDrawn="1"/>
        </p:nvSpPr>
        <p:spPr>
          <a:xfrm>
            <a:off x="456964" y="5590904"/>
            <a:ext cx="809896" cy="809896"/>
          </a:xfrm>
          <a:prstGeom prst="roundRect">
            <a:avLst>
              <a:gd name="adj" fmla="val 17359"/>
            </a:avLst>
          </a:prstGeom>
          <a:solidFill>
            <a:srgbClr val="3C003E"/>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 name="Text Placeholder 29">
            <a:extLst>
              <a:ext uri="{FF2B5EF4-FFF2-40B4-BE49-F238E27FC236}">
                <a16:creationId xmlns:a16="http://schemas.microsoft.com/office/drawing/2014/main" id="{06FBCAF4-0097-D378-4235-3343BFA669C5}"/>
              </a:ext>
            </a:extLst>
          </p:cNvPr>
          <p:cNvSpPr>
            <a:spLocks noGrp="1"/>
          </p:cNvSpPr>
          <p:nvPr>
            <p:ph type="body" sz="quarter" idx="10" hasCustomPrompt="1"/>
          </p:nvPr>
        </p:nvSpPr>
        <p:spPr>
          <a:xfrm>
            <a:off x="5326230" y="2229307"/>
            <a:ext cx="945829" cy="598502"/>
          </a:xfrm>
        </p:spPr>
        <p:txBody>
          <a:bodyPr tIns="91440" anchor="ctr">
            <a:noAutofit/>
          </a:bodyPr>
          <a:lstStyle>
            <a:lvl1pPr marL="0" indent="0">
              <a:lnSpc>
                <a:spcPct val="90000"/>
              </a:lnSpc>
              <a:spcBef>
                <a:spcPts val="0"/>
              </a:spcBef>
              <a:buNone/>
              <a:defRPr kumimoji="0" lang="en-US" sz="4800" b="0" i="0" u="none" strike="noStrike" kern="1200" cap="none" normalizeH="0" baseline="0" dirty="0" smtClean="0">
                <a:ln>
                  <a:noFill/>
                </a:ln>
                <a:solidFill>
                  <a:srgbClr val="3C003E"/>
                </a:solidFill>
                <a:effectLst/>
                <a:uLnTx/>
                <a:uFillTx/>
                <a:latin typeface="Outfit ExtraLight" pitchFamily="2" charset="0"/>
                <a:ea typeface="+mn-ea"/>
                <a:cs typeface="+mn-cs"/>
              </a:defRPr>
            </a:lvl1pPr>
            <a:lvl2pPr marL="457200" indent="0">
              <a:buNone/>
              <a:defRPr/>
            </a:lvl2pPr>
            <a:lvl3pPr marL="914400" indent="0">
              <a:buNone/>
              <a:defRPr/>
            </a:lvl3pPr>
            <a:lvl4pPr marL="1371600" indent="0">
              <a:buNone/>
              <a:defRPr/>
            </a:lvl4pPr>
            <a:lvl5pPr marL="1828800" indent="0">
              <a:buNone/>
              <a:defRPr/>
            </a:lvl5pPr>
          </a:lstStyle>
          <a:p>
            <a:pPr lvl="0"/>
            <a:r>
              <a:rPr lang="en-US"/>
              <a:t>##</a:t>
            </a:r>
          </a:p>
        </p:txBody>
      </p:sp>
      <p:sp>
        <p:nvSpPr>
          <p:cNvPr id="4" name="Text Placeholder 32">
            <a:extLst>
              <a:ext uri="{FF2B5EF4-FFF2-40B4-BE49-F238E27FC236}">
                <a16:creationId xmlns:a16="http://schemas.microsoft.com/office/drawing/2014/main" id="{C283C660-4332-45FF-F4F1-0E098287C511}"/>
              </a:ext>
            </a:extLst>
          </p:cNvPr>
          <p:cNvSpPr>
            <a:spLocks noGrp="1"/>
          </p:cNvSpPr>
          <p:nvPr>
            <p:ph type="body" sz="quarter" idx="11" hasCustomPrompt="1"/>
          </p:nvPr>
        </p:nvSpPr>
        <p:spPr>
          <a:xfrm>
            <a:off x="5326230" y="2943825"/>
            <a:ext cx="945547" cy="598503"/>
          </a:xfrm>
        </p:spPr>
        <p:txBody>
          <a:bodyPr tIns="91440" anchor="ctr">
            <a:noAutofit/>
          </a:bodyPr>
          <a:lstStyle>
            <a:lvl1pPr marL="0" indent="0">
              <a:lnSpc>
                <a:spcPct val="90000"/>
              </a:lnSpc>
              <a:spcBef>
                <a:spcPts val="0"/>
              </a:spcBef>
              <a:buNone/>
              <a:defRPr kumimoji="0" lang="en-US" sz="4800" b="0" i="0" u="none" strike="noStrike" kern="1200" cap="none" normalizeH="0" baseline="0" dirty="0" smtClean="0">
                <a:ln>
                  <a:noFill/>
                </a:ln>
                <a:solidFill>
                  <a:srgbClr val="3C003E"/>
                </a:solidFill>
                <a:effectLst/>
                <a:uLnTx/>
                <a:uFillTx/>
                <a:latin typeface="Outfit ExtraLight" pitchFamily="2" charset="0"/>
                <a:ea typeface="+mn-ea"/>
                <a:cs typeface="+mn-cs"/>
              </a:defRPr>
            </a:lvl1pPr>
            <a:lvl2pPr marL="457200" indent="0">
              <a:buNone/>
              <a:defRPr/>
            </a:lvl2pPr>
            <a:lvl3pPr marL="914400" indent="0">
              <a:buNone/>
              <a:defRPr/>
            </a:lvl3pPr>
            <a:lvl4pPr marL="1371600" indent="0">
              <a:buNone/>
              <a:defRPr/>
            </a:lvl4pPr>
            <a:lvl5pPr marL="1828800" indent="0">
              <a:buNone/>
              <a:defRPr/>
            </a:lvl5pPr>
          </a:lstStyle>
          <a:p>
            <a:pPr marL="0" lvl="0" indent="0" algn="l" defTabSz="914400" rtl="0" eaLnBrk="1" latinLnBrk="0" hangingPunct="1">
              <a:lnSpc>
                <a:spcPct val="90000"/>
              </a:lnSpc>
              <a:spcBef>
                <a:spcPts val="1000"/>
              </a:spcBef>
              <a:buFont typeface="Inter" panose="020B0502030000000004" pitchFamily="34" charset="0"/>
              <a:buNone/>
            </a:pPr>
            <a:r>
              <a:rPr lang="en-US"/>
              <a:t>##</a:t>
            </a:r>
          </a:p>
        </p:txBody>
      </p:sp>
      <p:sp>
        <p:nvSpPr>
          <p:cNvPr id="5" name="Text Placeholder 34">
            <a:extLst>
              <a:ext uri="{FF2B5EF4-FFF2-40B4-BE49-F238E27FC236}">
                <a16:creationId xmlns:a16="http://schemas.microsoft.com/office/drawing/2014/main" id="{B63CF157-DA6B-32D9-BABE-C555C6EFBFCD}"/>
              </a:ext>
            </a:extLst>
          </p:cNvPr>
          <p:cNvSpPr>
            <a:spLocks noGrp="1"/>
          </p:cNvSpPr>
          <p:nvPr>
            <p:ph type="body" sz="quarter" idx="12" hasCustomPrompt="1"/>
          </p:nvPr>
        </p:nvSpPr>
        <p:spPr>
          <a:xfrm>
            <a:off x="5326230" y="3658344"/>
            <a:ext cx="945829" cy="598503"/>
          </a:xfrm>
        </p:spPr>
        <p:txBody>
          <a:bodyPr tIns="91440" anchor="ctr">
            <a:noAutofit/>
          </a:bodyPr>
          <a:lstStyle>
            <a:lvl1pPr marL="0" indent="0">
              <a:lnSpc>
                <a:spcPct val="90000"/>
              </a:lnSpc>
              <a:spcBef>
                <a:spcPts val="0"/>
              </a:spcBef>
              <a:buNone/>
              <a:defRPr kumimoji="0" lang="en-US" sz="4800" b="0" i="0" u="none" strike="noStrike" kern="1200" cap="none" normalizeH="0" baseline="0" dirty="0" smtClean="0">
                <a:ln>
                  <a:noFill/>
                </a:ln>
                <a:solidFill>
                  <a:srgbClr val="3C003E"/>
                </a:solidFill>
                <a:effectLst/>
                <a:uLnTx/>
                <a:uFillTx/>
                <a:latin typeface="Outfit ExtraLight" pitchFamily="2" charset="0"/>
                <a:ea typeface="+mn-ea"/>
                <a:cs typeface="+mn-cs"/>
              </a:defRPr>
            </a:lvl1pPr>
            <a:lvl2pPr marL="457200" indent="0">
              <a:buNone/>
              <a:defRPr/>
            </a:lvl2pPr>
            <a:lvl3pPr marL="914400" indent="0">
              <a:buNone/>
              <a:defRPr/>
            </a:lvl3pPr>
            <a:lvl4pPr marL="1371600" indent="0">
              <a:buNone/>
              <a:defRPr/>
            </a:lvl4pPr>
            <a:lvl5pPr marL="1828800" indent="0">
              <a:buNone/>
              <a:defRPr/>
            </a:lvl5pPr>
          </a:lstStyle>
          <a:p>
            <a:pPr marL="0" lvl="0" indent="0" algn="l" defTabSz="914400" rtl="0" eaLnBrk="1" latinLnBrk="0" hangingPunct="1">
              <a:lnSpc>
                <a:spcPct val="90000"/>
              </a:lnSpc>
              <a:spcBef>
                <a:spcPts val="1000"/>
              </a:spcBef>
              <a:buFont typeface="Inter" panose="020B0502030000000004" pitchFamily="34" charset="0"/>
              <a:buNone/>
            </a:pPr>
            <a:r>
              <a:rPr lang="en-US"/>
              <a:t>##</a:t>
            </a:r>
          </a:p>
        </p:txBody>
      </p:sp>
      <p:sp>
        <p:nvSpPr>
          <p:cNvPr id="7" name="Text Placeholder 36">
            <a:extLst>
              <a:ext uri="{FF2B5EF4-FFF2-40B4-BE49-F238E27FC236}">
                <a16:creationId xmlns:a16="http://schemas.microsoft.com/office/drawing/2014/main" id="{43186935-3E4D-3261-1DD6-54E978A113DB}"/>
              </a:ext>
            </a:extLst>
          </p:cNvPr>
          <p:cNvSpPr>
            <a:spLocks noGrp="1"/>
          </p:cNvSpPr>
          <p:nvPr>
            <p:ph type="body" sz="quarter" idx="13" hasCustomPrompt="1"/>
          </p:nvPr>
        </p:nvSpPr>
        <p:spPr>
          <a:xfrm>
            <a:off x="5326230" y="4372863"/>
            <a:ext cx="945829" cy="598503"/>
          </a:xfrm>
        </p:spPr>
        <p:txBody>
          <a:bodyPr tIns="91440" anchor="ctr">
            <a:noAutofit/>
          </a:bodyPr>
          <a:lstStyle>
            <a:lvl1pPr marL="0" indent="0">
              <a:lnSpc>
                <a:spcPct val="90000"/>
              </a:lnSpc>
              <a:spcBef>
                <a:spcPts val="0"/>
              </a:spcBef>
              <a:buNone/>
              <a:defRPr kumimoji="0" lang="en-US" sz="4800" b="0" i="0" u="none" strike="noStrike" kern="1200" cap="none" normalizeH="0" baseline="0" dirty="0" smtClean="0">
                <a:ln>
                  <a:noFill/>
                </a:ln>
                <a:solidFill>
                  <a:srgbClr val="3C003E"/>
                </a:solidFill>
                <a:effectLst/>
                <a:uLnTx/>
                <a:uFillTx/>
                <a:latin typeface="Outfit ExtraLight" pitchFamily="2" charset="0"/>
                <a:ea typeface="+mn-ea"/>
                <a:cs typeface="+mn-cs"/>
              </a:defRPr>
            </a:lvl1pPr>
            <a:lvl2pPr marL="457200" indent="0">
              <a:buNone/>
              <a:defRPr/>
            </a:lvl2pPr>
            <a:lvl3pPr marL="914400" indent="0">
              <a:buNone/>
              <a:defRPr/>
            </a:lvl3pPr>
            <a:lvl4pPr marL="1371600" indent="0">
              <a:buNone/>
              <a:defRPr/>
            </a:lvl4pPr>
            <a:lvl5pPr marL="1828800" indent="0">
              <a:buNone/>
              <a:defRPr/>
            </a:lvl5pPr>
          </a:lstStyle>
          <a:p>
            <a:pPr marL="0" lvl="0" indent="0" algn="l" defTabSz="914400" rtl="0" eaLnBrk="1" latinLnBrk="0" hangingPunct="1">
              <a:lnSpc>
                <a:spcPct val="90000"/>
              </a:lnSpc>
              <a:spcBef>
                <a:spcPts val="1000"/>
              </a:spcBef>
              <a:buFont typeface="Inter" panose="020B0502030000000004" pitchFamily="34" charset="0"/>
              <a:buNone/>
            </a:pPr>
            <a:r>
              <a:rPr lang="en-US"/>
              <a:t>##</a:t>
            </a:r>
          </a:p>
        </p:txBody>
      </p:sp>
      <p:sp>
        <p:nvSpPr>
          <p:cNvPr id="8" name="Text Placeholder 39">
            <a:extLst>
              <a:ext uri="{FF2B5EF4-FFF2-40B4-BE49-F238E27FC236}">
                <a16:creationId xmlns:a16="http://schemas.microsoft.com/office/drawing/2014/main" id="{8B213D97-D7F2-DD29-77FC-CD79BEA263A8}"/>
              </a:ext>
            </a:extLst>
          </p:cNvPr>
          <p:cNvSpPr>
            <a:spLocks noGrp="1"/>
          </p:cNvSpPr>
          <p:nvPr>
            <p:ph type="body" sz="quarter" idx="14" hasCustomPrompt="1"/>
          </p:nvPr>
        </p:nvSpPr>
        <p:spPr>
          <a:xfrm>
            <a:off x="6372681" y="2293568"/>
            <a:ext cx="5057319" cy="218308"/>
          </a:xfrm>
        </p:spPr>
        <p:txBody>
          <a:bodyPr>
            <a:noAutofit/>
          </a:bodyPr>
          <a:lstStyle>
            <a:lvl1pPr marL="0" indent="0">
              <a:lnSpc>
                <a:spcPct val="100000"/>
              </a:lnSpc>
              <a:spcBef>
                <a:spcPts val="0"/>
              </a:spcBef>
              <a:buNone/>
              <a:defRPr kumimoji="0" lang="en-US" sz="1400" b="1" u="none" strike="noStrike" kern="1200" cap="none" spc="0" normalizeH="0" baseline="0" smtClean="0">
                <a:ln>
                  <a:noFill/>
                </a:ln>
                <a:solidFill>
                  <a:srgbClr val="3C003E"/>
                </a:solidFill>
                <a:effectLst/>
                <a:uLnTx/>
                <a:uFillTx/>
                <a:latin typeface="Outfit" pitchFamily="2" charset="0"/>
                <a:ea typeface="+mn-ea"/>
                <a:cs typeface="+mn-cs"/>
              </a:defRPr>
            </a:lvl1pPr>
            <a:lvl2pPr marL="457200" indent="0">
              <a:buNone/>
              <a:defRPr/>
            </a:lvl2pPr>
            <a:lvl3pPr marL="914400" indent="0">
              <a:buNone/>
              <a:defRPr/>
            </a:lvl3pPr>
            <a:lvl4pPr marL="1371600" indent="0">
              <a:buNone/>
              <a:defRPr/>
            </a:lvl4pPr>
            <a:lvl5pPr marL="1828800" indent="0">
              <a:buNone/>
              <a:defRPr/>
            </a:lvl5pPr>
          </a:lstStyle>
          <a:p>
            <a:pPr lvl="0"/>
            <a:r>
              <a:rPr lang="en-US"/>
              <a:t>Agenda item goes on one line</a:t>
            </a:r>
          </a:p>
        </p:txBody>
      </p:sp>
      <p:sp>
        <p:nvSpPr>
          <p:cNvPr id="9" name="Text Placeholder 41">
            <a:extLst>
              <a:ext uri="{FF2B5EF4-FFF2-40B4-BE49-F238E27FC236}">
                <a16:creationId xmlns:a16="http://schemas.microsoft.com/office/drawing/2014/main" id="{589DA695-A66D-A7C2-708A-5B7E3CDFCF39}"/>
              </a:ext>
            </a:extLst>
          </p:cNvPr>
          <p:cNvSpPr>
            <a:spLocks noGrp="1"/>
          </p:cNvSpPr>
          <p:nvPr>
            <p:ph type="body" sz="quarter" idx="15" hasCustomPrompt="1"/>
          </p:nvPr>
        </p:nvSpPr>
        <p:spPr>
          <a:xfrm>
            <a:off x="6372681" y="2525642"/>
            <a:ext cx="5057319" cy="273040"/>
          </a:xfrm>
        </p:spPr>
        <p:txBody>
          <a:bodyPr>
            <a:noAutofit/>
          </a:bodyPr>
          <a:lstStyle>
            <a:lvl1pPr marL="0" indent="0">
              <a:lnSpc>
                <a:spcPct val="100000"/>
              </a:lnSpc>
              <a:buNone/>
              <a:defRPr kumimoji="0" lang="en-US" sz="800" b="0" i="0" u="none" strike="noStrike" kern="1200" cap="none" spc="0" normalizeH="0" baseline="0" dirty="0">
                <a:ln>
                  <a:noFill/>
                </a:ln>
                <a:solidFill>
                  <a:srgbClr val="3C003E"/>
                </a:solidFill>
                <a:effectLst/>
                <a:uLnTx/>
                <a:uFillTx/>
                <a:latin typeface="Outfit Light" pitchFamily="2" charset="0"/>
                <a:ea typeface="+mn-ea"/>
                <a:cs typeface="+mn-cs"/>
              </a:defRPr>
            </a:lvl1pPr>
            <a:lvl2pPr marL="457200" indent="0">
              <a:buNone/>
              <a:defRPr/>
            </a:lvl2pPr>
            <a:lvl3pPr marL="914400" indent="0">
              <a:buNone/>
              <a:defRPr/>
            </a:lvl3pPr>
            <a:lvl4pPr marL="1371600" indent="0">
              <a:buNone/>
              <a:defRPr/>
            </a:lvl4pPr>
            <a:lvl5pPr marL="1828800" indent="0">
              <a:buNone/>
              <a:defRPr/>
            </a:lvl5pPr>
          </a:lstStyle>
          <a:p>
            <a:pPr lvl="0"/>
            <a:r>
              <a:rPr lang="en-US"/>
              <a:t>Second line has details</a:t>
            </a:r>
          </a:p>
        </p:txBody>
      </p:sp>
      <p:sp>
        <p:nvSpPr>
          <p:cNvPr id="10" name="Text Placeholder 43">
            <a:extLst>
              <a:ext uri="{FF2B5EF4-FFF2-40B4-BE49-F238E27FC236}">
                <a16:creationId xmlns:a16="http://schemas.microsoft.com/office/drawing/2014/main" id="{A8803090-64C6-ADF4-704A-DB4C0B639B75}"/>
              </a:ext>
            </a:extLst>
          </p:cNvPr>
          <p:cNvSpPr>
            <a:spLocks noGrp="1"/>
          </p:cNvSpPr>
          <p:nvPr>
            <p:ph type="body" sz="quarter" idx="16" hasCustomPrompt="1"/>
          </p:nvPr>
        </p:nvSpPr>
        <p:spPr>
          <a:xfrm>
            <a:off x="6372682" y="3238313"/>
            <a:ext cx="5057318" cy="273040"/>
          </a:xfrm>
        </p:spPr>
        <p:txBody>
          <a:bodyPr>
            <a:noAutofit/>
          </a:bodyPr>
          <a:lstStyle>
            <a:lvl1pPr marL="0" indent="0">
              <a:lnSpc>
                <a:spcPct val="100000"/>
              </a:lnSpc>
              <a:buNone/>
              <a:defRPr kumimoji="0" lang="en-US" sz="800" b="0" i="0" u="none" strike="noStrike" kern="1200" cap="none" spc="0" normalizeH="0" baseline="0" dirty="0">
                <a:ln>
                  <a:noFill/>
                </a:ln>
                <a:solidFill>
                  <a:srgbClr val="3C003E"/>
                </a:solidFill>
                <a:effectLst/>
                <a:uLnTx/>
                <a:uFillTx/>
                <a:latin typeface="Outfit Light" pitchFamily="2" charset="0"/>
                <a:ea typeface="+mn-ea"/>
                <a:cs typeface="+mn-cs"/>
              </a:defRPr>
            </a:lvl1pPr>
            <a:lvl2pPr marL="457200" indent="0">
              <a:buNone/>
              <a:defRPr/>
            </a:lvl2pPr>
            <a:lvl3pPr marL="914400" indent="0">
              <a:buNone/>
              <a:defRPr/>
            </a:lvl3pPr>
            <a:lvl4pPr marL="1371600" indent="0">
              <a:buNone/>
              <a:defRPr/>
            </a:lvl4pPr>
            <a:lvl5pPr marL="1828800" indent="0">
              <a:buNone/>
              <a:defRPr/>
            </a:lvl5pPr>
          </a:lstStyle>
          <a:p>
            <a:pPr lvl="0"/>
            <a:r>
              <a:rPr lang="en-US"/>
              <a:t>Second line has details</a:t>
            </a:r>
          </a:p>
        </p:txBody>
      </p:sp>
      <p:sp>
        <p:nvSpPr>
          <p:cNvPr id="11" name="Text Placeholder 45">
            <a:extLst>
              <a:ext uri="{FF2B5EF4-FFF2-40B4-BE49-F238E27FC236}">
                <a16:creationId xmlns:a16="http://schemas.microsoft.com/office/drawing/2014/main" id="{17FA8D8F-6B9A-725C-F3A8-3B74AE86C050}"/>
              </a:ext>
            </a:extLst>
          </p:cNvPr>
          <p:cNvSpPr>
            <a:spLocks noGrp="1"/>
          </p:cNvSpPr>
          <p:nvPr>
            <p:ph type="body" sz="quarter" idx="17" hasCustomPrompt="1"/>
          </p:nvPr>
        </p:nvSpPr>
        <p:spPr>
          <a:xfrm>
            <a:off x="6372682" y="3001392"/>
            <a:ext cx="5057318" cy="218308"/>
          </a:xfrm>
        </p:spPr>
        <p:txBody>
          <a:bodyPr>
            <a:noAutofit/>
          </a:bodyPr>
          <a:lstStyle>
            <a:lvl1pPr marL="0" indent="0">
              <a:lnSpc>
                <a:spcPct val="100000"/>
              </a:lnSpc>
              <a:spcBef>
                <a:spcPts val="0"/>
              </a:spcBef>
              <a:buNone/>
              <a:defRPr kumimoji="0" lang="en-US" sz="1400" b="1" u="none" strike="noStrike" kern="1200" cap="none" spc="0" normalizeH="0" baseline="0" dirty="0" smtClean="0">
                <a:ln>
                  <a:noFill/>
                </a:ln>
                <a:solidFill>
                  <a:srgbClr val="3C003E"/>
                </a:solidFill>
                <a:effectLst/>
                <a:uLnTx/>
                <a:uFillTx/>
                <a:latin typeface="Outfit" pitchFamily="2" charset="0"/>
                <a:ea typeface="+mn-ea"/>
                <a:cs typeface="+mn-cs"/>
              </a:defRPr>
            </a:lvl1pPr>
            <a:lvl2pPr marL="457200" indent="0">
              <a:buNone/>
              <a:defRPr/>
            </a:lvl2pPr>
            <a:lvl3pPr marL="914400" indent="0">
              <a:buNone/>
              <a:defRPr/>
            </a:lvl3pPr>
            <a:lvl4pPr marL="1371600" indent="0">
              <a:buNone/>
              <a:defRPr/>
            </a:lvl4pPr>
            <a:lvl5pPr marL="1828800" indent="0">
              <a:buNone/>
              <a:defRPr/>
            </a:lvl5pPr>
          </a:lstStyle>
          <a:p>
            <a:pPr lvl="0"/>
            <a:r>
              <a:rPr lang="en-US"/>
              <a:t>Agenda item goes on one line</a:t>
            </a:r>
          </a:p>
        </p:txBody>
      </p:sp>
      <p:sp>
        <p:nvSpPr>
          <p:cNvPr id="12" name="Text Placeholder 47">
            <a:extLst>
              <a:ext uri="{FF2B5EF4-FFF2-40B4-BE49-F238E27FC236}">
                <a16:creationId xmlns:a16="http://schemas.microsoft.com/office/drawing/2014/main" id="{845745C5-7B6B-58B3-9D34-B253AE12FC34}"/>
              </a:ext>
            </a:extLst>
          </p:cNvPr>
          <p:cNvSpPr>
            <a:spLocks noGrp="1"/>
          </p:cNvSpPr>
          <p:nvPr>
            <p:ph type="body" sz="quarter" idx="18" hasCustomPrompt="1"/>
          </p:nvPr>
        </p:nvSpPr>
        <p:spPr>
          <a:xfrm>
            <a:off x="6372681" y="3963927"/>
            <a:ext cx="5057319" cy="273040"/>
          </a:xfrm>
        </p:spPr>
        <p:txBody>
          <a:bodyPr>
            <a:noAutofit/>
          </a:bodyPr>
          <a:lstStyle>
            <a:lvl1pPr marL="0" indent="0">
              <a:lnSpc>
                <a:spcPct val="100000"/>
              </a:lnSpc>
              <a:buNone/>
              <a:defRPr kumimoji="0" lang="en-US" sz="800" b="0" i="0" u="none" strike="noStrike" kern="1200" cap="none" spc="0" normalizeH="0" baseline="0" smtClean="0">
                <a:ln>
                  <a:noFill/>
                </a:ln>
                <a:solidFill>
                  <a:srgbClr val="3C003E"/>
                </a:solidFill>
                <a:effectLst/>
                <a:uLnTx/>
                <a:uFillTx/>
                <a:latin typeface="Outfit Light" pitchFamily="2" charset="0"/>
                <a:ea typeface="+mn-ea"/>
                <a:cs typeface="+mn-cs"/>
              </a:defRPr>
            </a:lvl1pPr>
            <a:lvl2pPr marL="457200" indent="0">
              <a:buNone/>
              <a:defRPr/>
            </a:lvl2pPr>
            <a:lvl3pPr marL="914400" indent="0">
              <a:buNone/>
              <a:defRPr/>
            </a:lvl3pPr>
            <a:lvl4pPr marL="1371600" indent="0">
              <a:buNone/>
              <a:defRPr/>
            </a:lvl4pPr>
            <a:lvl5pPr marL="1828800" indent="0">
              <a:buNone/>
              <a:defRPr/>
            </a:lvl5pPr>
          </a:lstStyle>
          <a:p>
            <a:pPr lvl="0"/>
            <a:r>
              <a:rPr lang="en-US"/>
              <a:t>Second line has details</a:t>
            </a:r>
          </a:p>
        </p:txBody>
      </p:sp>
      <p:sp>
        <p:nvSpPr>
          <p:cNvPr id="13" name="Text Placeholder 49">
            <a:extLst>
              <a:ext uri="{FF2B5EF4-FFF2-40B4-BE49-F238E27FC236}">
                <a16:creationId xmlns:a16="http://schemas.microsoft.com/office/drawing/2014/main" id="{1F05B77D-2CF9-82A8-D65F-3C9DBED4C226}"/>
              </a:ext>
            </a:extLst>
          </p:cNvPr>
          <p:cNvSpPr>
            <a:spLocks noGrp="1"/>
          </p:cNvSpPr>
          <p:nvPr>
            <p:ph type="body" sz="quarter" idx="19" hasCustomPrompt="1"/>
          </p:nvPr>
        </p:nvSpPr>
        <p:spPr>
          <a:xfrm>
            <a:off x="6372682" y="3751286"/>
            <a:ext cx="5057318" cy="218352"/>
          </a:xfrm>
        </p:spPr>
        <p:txBody>
          <a:bodyPr>
            <a:noAutofit/>
          </a:bodyPr>
          <a:lstStyle>
            <a:lvl1pPr marL="0" indent="0">
              <a:lnSpc>
                <a:spcPct val="100000"/>
              </a:lnSpc>
              <a:spcBef>
                <a:spcPts val="0"/>
              </a:spcBef>
              <a:buNone/>
              <a:defRPr kumimoji="0" lang="en-US" sz="1400" b="1" u="none" strike="noStrike" kern="1200" cap="none" spc="0" normalizeH="0" baseline="0" dirty="0" smtClean="0">
                <a:ln>
                  <a:noFill/>
                </a:ln>
                <a:solidFill>
                  <a:srgbClr val="3C003E"/>
                </a:solidFill>
                <a:effectLst/>
                <a:uLnTx/>
                <a:uFillTx/>
                <a:latin typeface="Outfit" pitchFamily="2" charset="0"/>
                <a:ea typeface="+mn-ea"/>
                <a:cs typeface="+mn-cs"/>
              </a:defRPr>
            </a:lvl1pPr>
            <a:lvl2pPr marL="457200" indent="0">
              <a:buNone/>
              <a:defRPr/>
            </a:lvl2pPr>
            <a:lvl3pPr marL="914400" indent="0">
              <a:buNone/>
              <a:defRPr/>
            </a:lvl3pPr>
            <a:lvl4pPr marL="1371600" indent="0">
              <a:buNone/>
              <a:defRPr/>
            </a:lvl4pPr>
            <a:lvl5pPr marL="1828800" indent="0">
              <a:buNone/>
              <a:defRPr/>
            </a:lvl5pPr>
          </a:lstStyle>
          <a:p>
            <a:pPr lvl="0"/>
            <a:r>
              <a:rPr lang="en-US"/>
              <a:t>Agenda item goes on one line</a:t>
            </a:r>
          </a:p>
        </p:txBody>
      </p:sp>
      <p:sp>
        <p:nvSpPr>
          <p:cNvPr id="14" name="Text Placeholder 51">
            <a:extLst>
              <a:ext uri="{FF2B5EF4-FFF2-40B4-BE49-F238E27FC236}">
                <a16:creationId xmlns:a16="http://schemas.microsoft.com/office/drawing/2014/main" id="{8009FE7A-263D-CD2F-C982-F6733FDC15D4}"/>
              </a:ext>
            </a:extLst>
          </p:cNvPr>
          <p:cNvSpPr>
            <a:spLocks noGrp="1"/>
          </p:cNvSpPr>
          <p:nvPr>
            <p:ph type="body" sz="quarter" idx="20" hasCustomPrompt="1"/>
          </p:nvPr>
        </p:nvSpPr>
        <p:spPr>
          <a:xfrm>
            <a:off x="6372681" y="4672926"/>
            <a:ext cx="5057319" cy="273040"/>
          </a:xfrm>
        </p:spPr>
        <p:txBody>
          <a:bodyPr>
            <a:noAutofit/>
          </a:bodyPr>
          <a:lstStyle>
            <a:lvl1pPr marL="0" indent="0">
              <a:lnSpc>
                <a:spcPct val="100000"/>
              </a:lnSpc>
              <a:buNone/>
              <a:defRPr kumimoji="0" lang="en-US" sz="800" b="0" i="0" u="none" strike="noStrike" kern="1200" cap="none" spc="0" normalizeH="0" baseline="0" dirty="0" smtClean="0">
                <a:ln>
                  <a:noFill/>
                </a:ln>
                <a:solidFill>
                  <a:srgbClr val="3C003E"/>
                </a:solidFill>
                <a:effectLst/>
                <a:uLnTx/>
                <a:uFillTx/>
                <a:latin typeface="Outfit Light" pitchFamily="2" charset="0"/>
                <a:ea typeface="+mn-ea"/>
                <a:cs typeface="+mn-cs"/>
              </a:defRPr>
            </a:lvl1pPr>
            <a:lvl2pPr marL="457200" indent="0">
              <a:buNone/>
              <a:defRPr/>
            </a:lvl2pPr>
            <a:lvl3pPr marL="914400" indent="0">
              <a:buNone/>
              <a:defRPr/>
            </a:lvl3pPr>
            <a:lvl4pPr marL="1371600" indent="0">
              <a:buNone/>
              <a:defRPr/>
            </a:lvl4pPr>
            <a:lvl5pPr marL="1828800" indent="0">
              <a:buNone/>
              <a:defRPr/>
            </a:lvl5pPr>
          </a:lstStyle>
          <a:p>
            <a:pPr lvl="0"/>
            <a:r>
              <a:rPr lang="en-US"/>
              <a:t>Second line has details</a:t>
            </a:r>
          </a:p>
        </p:txBody>
      </p:sp>
      <p:sp>
        <p:nvSpPr>
          <p:cNvPr id="15" name="Text Placeholder 53">
            <a:extLst>
              <a:ext uri="{FF2B5EF4-FFF2-40B4-BE49-F238E27FC236}">
                <a16:creationId xmlns:a16="http://schemas.microsoft.com/office/drawing/2014/main" id="{93143733-A795-6B25-4723-FC828D0BE079}"/>
              </a:ext>
            </a:extLst>
          </p:cNvPr>
          <p:cNvSpPr>
            <a:spLocks noGrp="1"/>
          </p:cNvSpPr>
          <p:nvPr>
            <p:ph type="body" sz="quarter" idx="21" hasCustomPrompt="1"/>
          </p:nvPr>
        </p:nvSpPr>
        <p:spPr>
          <a:xfrm>
            <a:off x="6372681" y="4450301"/>
            <a:ext cx="5057319" cy="218352"/>
          </a:xfrm>
        </p:spPr>
        <p:txBody>
          <a:bodyPr>
            <a:noAutofit/>
          </a:bodyPr>
          <a:lstStyle>
            <a:lvl1pPr marL="0" indent="0">
              <a:lnSpc>
                <a:spcPct val="100000"/>
              </a:lnSpc>
              <a:spcBef>
                <a:spcPts val="0"/>
              </a:spcBef>
              <a:buNone/>
              <a:defRPr kumimoji="0" lang="en-US" sz="1400" b="1" u="none" strike="noStrike" kern="1200" cap="none" spc="0" normalizeH="0" baseline="0" dirty="0" smtClean="0">
                <a:ln>
                  <a:noFill/>
                </a:ln>
                <a:solidFill>
                  <a:srgbClr val="3C003E"/>
                </a:solidFill>
                <a:effectLst/>
                <a:uLnTx/>
                <a:uFillTx/>
                <a:latin typeface="Outfit" pitchFamily="2" charset="0"/>
                <a:ea typeface="+mn-ea"/>
                <a:cs typeface="+mn-cs"/>
              </a:defRPr>
            </a:lvl1pPr>
            <a:lvl2pPr marL="457200" indent="0">
              <a:buNone/>
              <a:defRPr/>
            </a:lvl2pPr>
            <a:lvl3pPr marL="914400" indent="0">
              <a:buNone/>
              <a:defRPr/>
            </a:lvl3pPr>
            <a:lvl4pPr marL="1371600" indent="0">
              <a:buNone/>
              <a:defRPr/>
            </a:lvl4pPr>
            <a:lvl5pPr marL="1828800" indent="0">
              <a:buNone/>
              <a:defRPr/>
            </a:lvl5pPr>
          </a:lstStyle>
          <a:p>
            <a:pPr lvl="0"/>
            <a:r>
              <a:rPr lang="en-US"/>
              <a:t>Agenda item goes on one line</a:t>
            </a:r>
          </a:p>
        </p:txBody>
      </p:sp>
      <p:sp>
        <p:nvSpPr>
          <p:cNvPr id="16" name="Text Placeholder 67">
            <a:extLst>
              <a:ext uri="{FF2B5EF4-FFF2-40B4-BE49-F238E27FC236}">
                <a16:creationId xmlns:a16="http://schemas.microsoft.com/office/drawing/2014/main" id="{9F7629A9-6CC4-8B43-E048-84F815AEDB69}"/>
              </a:ext>
            </a:extLst>
          </p:cNvPr>
          <p:cNvSpPr>
            <a:spLocks noGrp="1"/>
          </p:cNvSpPr>
          <p:nvPr>
            <p:ph type="body" sz="quarter" idx="23" hasCustomPrompt="1"/>
          </p:nvPr>
        </p:nvSpPr>
        <p:spPr>
          <a:xfrm>
            <a:off x="5326230" y="5087382"/>
            <a:ext cx="945828" cy="598503"/>
          </a:xfrm>
        </p:spPr>
        <p:txBody>
          <a:bodyPr tIns="91440" anchor="ctr">
            <a:noAutofit/>
          </a:bodyPr>
          <a:lstStyle>
            <a:lvl1pPr marL="0" indent="0">
              <a:lnSpc>
                <a:spcPct val="90000"/>
              </a:lnSpc>
              <a:spcBef>
                <a:spcPts val="0"/>
              </a:spcBef>
              <a:buNone/>
              <a:defRPr kumimoji="0" lang="en-US" sz="4800" b="0" i="0" u="none" strike="noStrike" kern="1200" cap="none" normalizeH="0" baseline="0" dirty="0" smtClean="0">
                <a:ln>
                  <a:noFill/>
                </a:ln>
                <a:solidFill>
                  <a:srgbClr val="3C003E"/>
                </a:solidFill>
                <a:effectLst/>
                <a:uLnTx/>
                <a:uFillTx/>
                <a:latin typeface="Outfit ExtraLight" pitchFamily="2" charset="0"/>
                <a:ea typeface="+mn-ea"/>
                <a:cs typeface="+mn-cs"/>
              </a:defRPr>
            </a:lvl1pPr>
            <a:lvl2pPr marL="457200" indent="0">
              <a:buNone/>
              <a:defRPr/>
            </a:lvl2pPr>
            <a:lvl3pPr marL="914400" indent="0">
              <a:buNone/>
              <a:defRPr/>
            </a:lvl3pPr>
            <a:lvl4pPr marL="1371600" indent="0">
              <a:buNone/>
              <a:defRPr/>
            </a:lvl4pPr>
            <a:lvl5pPr marL="1828800" indent="0">
              <a:buNone/>
              <a:defRPr/>
            </a:lvl5pPr>
          </a:lstStyle>
          <a:p>
            <a:pPr lvl="0"/>
            <a:r>
              <a:rPr lang="en-US"/>
              <a:t>##</a:t>
            </a:r>
          </a:p>
        </p:txBody>
      </p:sp>
      <p:sp>
        <p:nvSpPr>
          <p:cNvPr id="17" name="Text Placeholder 69">
            <a:extLst>
              <a:ext uri="{FF2B5EF4-FFF2-40B4-BE49-F238E27FC236}">
                <a16:creationId xmlns:a16="http://schemas.microsoft.com/office/drawing/2014/main" id="{FD83F85E-4954-D068-5A7D-73D0CB21F6E5}"/>
              </a:ext>
            </a:extLst>
          </p:cNvPr>
          <p:cNvSpPr>
            <a:spLocks noGrp="1"/>
          </p:cNvSpPr>
          <p:nvPr>
            <p:ph type="body" sz="quarter" idx="24" hasCustomPrompt="1"/>
          </p:nvPr>
        </p:nvSpPr>
        <p:spPr>
          <a:xfrm>
            <a:off x="6372681" y="5384992"/>
            <a:ext cx="5057319" cy="273040"/>
          </a:xfrm>
        </p:spPr>
        <p:txBody>
          <a:bodyPr>
            <a:noAutofit/>
          </a:bodyPr>
          <a:lstStyle>
            <a:lvl1pPr marL="0" indent="0">
              <a:lnSpc>
                <a:spcPct val="100000"/>
              </a:lnSpc>
              <a:buNone/>
              <a:defRPr kumimoji="0" lang="en-US" sz="800" b="0" i="0" u="none" strike="noStrike" kern="1200" cap="none" spc="0" normalizeH="0" baseline="0" dirty="0" smtClean="0">
                <a:ln>
                  <a:noFill/>
                </a:ln>
                <a:solidFill>
                  <a:srgbClr val="3C003E"/>
                </a:solidFill>
                <a:effectLst/>
                <a:uLnTx/>
                <a:uFillTx/>
                <a:latin typeface="Outfit Light" pitchFamily="2" charset="0"/>
                <a:ea typeface="+mn-ea"/>
                <a:cs typeface="+mn-cs"/>
              </a:defRPr>
            </a:lvl1pPr>
          </a:lstStyle>
          <a:p>
            <a:pPr lvl="0"/>
            <a:r>
              <a:rPr lang="en-US"/>
              <a:t>Second line has details</a:t>
            </a:r>
          </a:p>
        </p:txBody>
      </p:sp>
      <p:sp>
        <p:nvSpPr>
          <p:cNvPr id="18" name="Text Placeholder 71">
            <a:extLst>
              <a:ext uri="{FF2B5EF4-FFF2-40B4-BE49-F238E27FC236}">
                <a16:creationId xmlns:a16="http://schemas.microsoft.com/office/drawing/2014/main" id="{17ABF513-82BA-237A-B83C-47EA7E969768}"/>
              </a:ext>
            </a:extLst>
          </p:cNvPr>
          <p:cNvSpPr>
            <a:spLocks noGrp="1"/>
          </p:cNvSpPr>
          <p:nvPr>
            <p:ph type="body" sz="quarter" idx="25" hasCustomPrompt="1"/>
          </p:nvPr>
        </p:nvSpPr>
        <p:spPr>
          <a:xfrm>
            <a:off x="6372681" y="5165305"/>
            <a:ext cx="5057319" cy="219655"/>
          </a:xfrm>
        </p:spPr>
        <p:txBody>
          <a:bodyPr>
            <a:noAutofit/>
          </a:bodyPr>
          <a:lstStyle>
            <a:lvl1pPr marL="0" indent="0">
              <a:lnSpc>
                <a:spcPct val="100000"/>
              </a:lnSpc>
              <a:spcBef>
                <a:spcPts val="0"/>
              </a:spcBef>
              <a:buNone/>
              <a:defRPr kumimoji="0" lang="en-US" sz="1400" b="1" u="none" strike="noStrike" kern="1200" cap="none" spc="0" normalizeH="0" baseline="0" dirty="0" smtClean="0">
                <a:ln>
                  <a:noFill/>
                </a:ln>
                <a:solidFill>
                  <a:srgbClr val="3C003E"/>
                </a:solidFill>
                <a:effectLst/>
                <a:uLnTx/>
                <a:uFillTx/>
                <a:latin typeface="Outfit" pitchFamily="2" charset="0"/>
                <a:ea typeface="+mn-ea"/>
                <a:cs typeface="+mn-cs"/>
              </a:defRPr>
            </a:lvl1pPr>
          </a:lstStyle>
          <a:p>
            <a:pPr lvl="0"/>
            <a:r>
              <a:rPr lang="en-US"/>
              <a:t>Agenda item goes on one line</a:t>
            </a:r>
          </a:p>
        </p:txBody>
      </p:sp>
      <p:sp>
        <p:nvSpPr>
          <p:cNvPr id="19" name="Text Placeholder 73">
            <a:extLst>
              <a:ext uri="{FF2B5EF4-FFF2-40B4-BE49-F238E27FC236}">
                <a16:creationId xmlns:a16="http://schemas.microsoft.com/office/drawing/2014/main" id="{96EC5C70-76E6-B661-EE6F-57A44D4AB35E}"/>
              </a:ext>
            </a:extLst>
          </p:cNvPr>
          <p:cNvSpPr>
            <a:spLocks noGrp="1"/>
          </p:cNvSpPr>
          <p:nvPr>
            <p:ph type="body" sz="quarter" idx="26" hasCustomPrompt="1"/>
          </p:nvPr>
        </p:nvSpPr>
        <p:spPr>
          <a:xfrm>
            <a:off x="5326230" y="5801901"/>
            <a:ext cx="945634" cy="598503"/>
          </a:xfrm>
        </p:spPr>
        <p:txBody>
          <a:bodyPr tIns="91440" anchor="ctr">
            <a:noAutofit/>
          </a:bodyPr>
          <a:lstStyle>
            <a:lvl1pPr marL="0" indent="0">
              <a:lnSpc>
                <a:spcPct val="90000"/>
              </a:lnSpc>
              <a:spcBef>
                <a:spcPts val="0"/>
              </a:spcBef>
              <a:buNone/>
              <a:defRPr kumimoji="0" lang="en-US" sz="4800" b="0" i="0" u="none" strike="noStrike" kern="1200" cap="none" normalizeH="0" baseline="0" dirty="0" smtClean="0">
                <a:ln>
                  <a:noFill/>
                </a:ln>
                <a:solidFill>
                  <a:srgbClr val="3C003E"/>
                </a:solidFill>
                <a:effectLst/>
                <a:uLnTx/>
                <a:uFillTx/>
                <a:latin typeface="Outfit ExtraLight" pitchFamily="2" charset="0"/>
                <a:ea typeface="+mn-ea"/>
                <a:cs typeface="+mn-cs"/>
              </a:defRPr>
            </a:lvl1pPr>
            <a:lvl2pPr marL="457200" indent="0">
              <a:buNone/>
              <a:defRPr/>
            </a:lvl2pPr>
            <a:lvl3pPr marL="914400" indent="0">
              <a:buNone/>
              <a:defRPr/>
            </a:lvl3pPr>
            <a:lvl4pPr marL="1371600" indent="0">
              <a:buNone/>
              <a:defRPr/>
            </a:lvl4pPr>
            <a:lvl5pPr marL="1828800" indent="0">
              <a:buNone/>
              <a:defRPr/>
            </a:lvl5pPr>
          </a:lstStyle>
          <a:p>
            <a:pPr lvl="0"/>
            <a:r>
              <a:rPr lang="en-US"/>
              <a:t>##</a:t>
            </a:r>
          </a:p>
        </p:txBody>
      </p:sp>
      <p:sp>
        <p:nvSpPr>
          <p:cNvPr id="21" name="Text Placeholder 75">
            <a:extLst>
              <a:ext uri="{FF2B5EF4-FFF2-40B4-BE49-F238E27FC236}">
                <a16:creationId xmlns:a16="http://schemas.microsoft.com/office/drawing/2014/main" id="{328C6805-65C1-D212-21F9-A1981EF7D72E}"/>
              </a:ext>
            </a:extLst>
          </p:cNvPr>
          <p:cNvSpPr>
            <a:spLocks noGrp="1"/>
          </p:cNvSpPr>
          <p:nvPr>
            <p:ph type="body" sz="quarter" idx="27" hasCustomPrompt="1"/>
          </p:nvPr>
        </p:nvSpPr>
        <p:spPr>
          <a:xfrm>
            <a:off x="6372681" y="6097874"/>
            <a:ext cx="5057319" cy="273040"/>
          </a:xfrm>
        </p:spPr>
        <p:txBody>
          <a:bodyPr>
            <a:noAutofit/>
          </a:bodyPr>
          <a:lstStyle>
            <a:lvl1pPr marL="0" indent="0">
              <a:lnSpc>
                <a:spcPct val="100000"/>
              </a:lnSpc>
              <a:spcBef>
                <a:spcPts val="0"/>
              </a:spcBef>
              <a:buNone/>
              <a:defRPr kumimoji="0" lang="en-US" sz="800" b="0" i="0" u="none" strike="noStrike" kern="1200" cap="none" spc="0" normalizeH="0" baseline="0" dirty="0" smtClean="0">
                <a:ln>
                  <a:noFill/>
                </a:ln>
                <a:solidFill>
                  <a:srgbClr val="3C003E"/>
                </a:solidFill>
                <a:effectLst/>
                <a:uLnTx/>
                <a:uFillTx/>
                <a:latin typeface="Outfit Light" pitchFamily="2" charset="0"/>
                <a:ea typeface="+mn-ea"/>
                <a:cs typeface="+mn-cs"/>
              </a:defRPr>
            </a:lvl1pPr>
            <a:lvl2pPr marL="457200" indent="0">
              <a:buNone/>
              <a:defRPr/>
            </a:lvl2pPr>
            <a:lvl3pPr marL="914400" indent="0">
              <a:buNone/>
              <a:defRPr/>
            </a:lvl3pPr>
            <a:lvl4pPr marL="1371600" indent="0">
              <a:buNone/>
              <a:defRPr/>
            </a:lvl4pPr>
            <a:lvl5pPr marL="1828800" indent="0">
              <a:buNone/>
              <a:defRPr/>
            </a:lvl5pPr>
          </a:lstStyle>
          <a:p>
            <a:pPr lvl="0"/>
            <a:r>
              <a:rPr lang="en-US"/>
              <a:t>Second line has details</a:t>
            </a:r>
          </a:p>
        </p:txBody>
      </p:sp>
      <p:sp>
        <p:nvSpPr>
          <p:cNvPr id="22" name="Text Placeholder 77">
            <a:extLst>
              <a:ext uri="{FF2B5EF4-FFF2-40B4-BE49-F238E27FC236}">
                <a16:creationId xmlns:a16="http://schemas.microsoft.com/office/drawing/2014/main" id="{68C9E3F8-6612-1711-81C5-411A05E5CB82}"/>
              </a:ext>
            </a:extLst>
          </p:cNvPr>
          <p:cNvSpPr>
            <a:spLocks noGrp="1"/>
          </p:cNvSpPr>
          <p:nvPr>
            <p:ph type="body" sz="quarter" idx="28" hasCustomPrompt="1"/>
          </p:nvPr>
        </p:nvSpPr>
        <p:spPr>
          <a:xfrm>
            <a:off x="6372681" y="5860741"/>
            <a:ext cx="5057319" cy="239069"/>
          </a:xfrm>
        </p:spPr>
        <p:txBody>
          <a:bodyPr>
            <a:noAutofit/>
          </a:bodyPr>
          <a:lstStyle>
            <a:lvl1pPr marL="0" indent="0">
              <a:lnSpc>
                <a:spcPct val="100000"/>
              </a:lnSpc>
              <a:spcBef>
                <a:spcPts val="0"/>
              </a:spcBef>
              <a:buNone/>
              <a:defRPr kumimoji="0" lang="en-US" sz="1400" b="1" u="none" strike="noStrike" kern="1200" cap="none" spc="0" normalizeH="0" baseline="0" dirty="0" smtClean="0">
                <a:ln>
                  <a:noFill/>
                </a:ln>
                <a:solidFill>
                  <a:srgbClr val="3C003E"/>
                </a:solidFill>
                <a:effectLst/>
                <a:uLnTx/>
                <a:uFillTx/>
                <a:latin typeface="Outfit" pitchFamily="2" charset="0"/>
                <a:ea typeface="+mn-ea"/>
                <a:cs typeface="+mn-cs"/>
              </a:defRPr>
            </a:lvl1pPr>
          </a:lstStyle>
          <a:p>
            <a:pPr lvl="0"/>
            <a:r>
              <a:rPr lang="en-US"/>
              <a:t>Agenda item goes on one line</a:t>
            </a:r>
          </a:p>
        </p:txBody>
      </p:sp>
      <p:sp>
        <p:nvSpPr>
          <p:cNvPr id="24" name="Slide Number Placeholder 5">
            <a:extLst>
              <a:ext uri="{FF2B5EF4-FFF2-40B4-BE49-F238E27FC236}">
                <a16:creationId xmlns:a16="http://schemas.microsoft.com/office/drawing/2014/main" id="{18BDCF7E-5F1E-9308-5A34-51951EDE6C2E}"/>
              </a:ext>
            </a:extLst>
          </p:cNvPr>
          <p:cNvSpPr txBox="1">
            <a:spLocks/>
          </p:cNvSpPr>
          <p:nvPr userDrawn="1"/>
        </p:nvSpPr>
        <p:spPr>
          <a:xfrm>
            <a:off x="11185742" y="6400800"/>
            <a:ext cx="549058" cy="457200"/>
          </a:xfrm>
          <a:prstGeom prst="rect">
            <a:avLst/>
          </a:prstGeom>
        </p:spPr>
        <p:txBody>
          <a:bodyPr vert="horz" lIns="0" tIns="0" rIns="0" bIns="0" rtlCol="0" anchor="ctr"/>
          <a:lstStyle>
            <a:defPPr>
              <a:defRPr lang="en-US"/>
            </a:defPPr>
            <a:lvl1pPr marL="0" algn="r" defTabSz="914400" rtl="0" eaLnBrk="1" latinLnBrk="0" hangingPunct="1">
              <a:defRPr sz="800" kern="1200">
                <a:solidFill>
                  <a:schemeClr val="tx1"/>
                </a:solidFill>
                <a:latin typeface="Outfi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fld id="{DDA6C761-E6C0-8244-BDC1-CA1DC8273777}" type="slidenum">
              <a:rPr lang="en-US" b="0" i="0" smtClean="0">
                <a:latin typeface="Outfit Light" pitchFamily="2" charset="0"/>
              </a:rPr>
              <a:pPr/>
              <a:t>‹#›</a:t>
            </a:fld>
            <a:endParaRPr lang="en-US" b="0" i="0">
              <a:latin typeface="Outfit Light" pitchFamily="2" charset="0"/>
            </a:endParaRPr>
          </a:p>
        </p:txBody>
      </p:sp>
      <p:sp>
        <p:nvSpPr>
          <p:cNvPr id="77" name="Freeform 76">
            <a:extLst>
              <a:ext uri="{FF2B5EF4-FFF2-40B4-BE49-F238E27FC236}">
                <a16:creationId xmlns:a16="http://schemas.microsoft.com/office/drawing/2014/main" id="{938E840A-98FC-54D9-14A5-9431FD5A6D05}"/>
              </a:ext>
            </a:extLst>
          </p:cNvPr>
          <p:cNvSpPr/>
          <p:nvPr userDrawn="1"/>
        </p:nvSpPr>
        <p:spPr>
          <a:xfrm>
            <a:off x="472949" y="731897"/>
            <a:ext cx="5517142" cy="1476142"/>
          </a:xfrm>
          <a:custGeom>
            <a:avLst/>
            <a:gdLst>
              <a:gd name="connsiteX0" fmla="*/ 4203416 w 5517142"/>
              <a:gd name="connsiteY0" fmla="*/ 575587 h 1476142"/>
              <a:gd name="connsiteX1" fmla="*/ 4114903 w 5517142"/>
              <a:gd name="connsiteY1" fmla="*/ 599046 h 1476142"/>
              <a:gd name="connsiteX2" fmla="*/ 4053753 w 5517142"/>
              <a:gd name="connsiteY2" fmla="*/ 663143 h 1476142"/>
              <a:gd name="connsiteX3" fmla="*/ 4031014 w 5517142"/>
              <a:gd name="connsiteY3" fmla="*/ 755442 h 1476142"/>
              <a:gd name="connsiteX4" fmla="*/ 4052982 w 5517142"/>
              <a:gd name="connsiteY4" fmla="*/ 847741 h 1476142"/>
              <a:gd name="connsiteX5" fmla="*/ 4114132 w 5517142"/>
              <a:gd name="connsiteY5" fmla="*/ 911837 h 1476142"/>
              <a:gd name="connsiteX6" fmla="*/ 4201874 w 5517142"/>
              <a:gd name="connsiteY6" fmla="*/ 935296 h 1476142"/>
              <a:gd name="connsiteX7" fmla="*/ 4291158 w 5517142"/>
              <a:gd name="connsiteY7" fmla="*/ 912606 h 1476142"/>
              <a:gd name="connsiteX8" fmla="*/ 4350767 w 5517142"/>
              <a:gd name="connsiteY8" fmla="*/ 849279 h 1476142"/>
              <a:gd name="connsiteX9" fmla="*/ 4372735 w 5517142"/>
              <a:gd name="connsiteY9" fmla="*/ 755442 h 1476142"/>
              <a:gd name="connsiteX10" fmla="*/ 4351538 w 5517142"/>
              <a:gd name="connsiteY10" fmla="*/ 662373 h 1476142"/>
              <a:gd name="connsiteX11" fmla="*/ 4291929 w 5517142"/>
              <a:gd name="connsiteY11" fmla="*/ 599046 h 1476142"/>
              <a:gd name="connsiteX12" fmla="*/ 4203416 w 5517142"/>
              <a:gd name="connsiteY12" fmla="*/ 575587 h 1476142"/>
              <a:gd name="connsiteX13" fmla="*/ 5122237 w 5517142"/>
              <a:gd name="connsiteY13" fmla="*/ 575586 h 1476142"/>
              <a:gd name="connsiteX14" fmla="*/ 5033723 w 5517142"/>
              <a:gd name="connsiteY14" fmla="*/ 598276 h 1476142"/>
              <a:gd name="connsiteX15" fmla="*/ 4972574 w 5517142"/>
              <a:gd name="connsiteY15" fmla="*/ 661604 h 1476142"/>
              <a:gd name="connsiteX16" fmla="*/ 4949835 w 5517142"/>
              <a:gd name="connsiteY16" fmla="*/ 755441 h 1476142"/>
              <a:gd name="connsiteX17" fmla="*/ 4971803 w 5517142"/>
              <a:gd name="connsiteY17" fmla="*/ 847740 h 1476142"/>
              <a:gd name="connsiteX18" fmla="*/ 5032953 w 5517142"/>
              <a:gd name="connsiteY18" fmla="*/ 911836 h 1476142"/>
              <a:gd name="connsiteX19" fmla="*/ 5120695 w 5517142"/>
              <a:gd name="connsiteY19" fmla="*/ 935296 h 1476142"/>
              <a:gd name="connsiteX20" fmla="*/ 5120695 w 5517142"/>
              <a:gd name="connsiteY20" fmla="*/ 935168 h 1476142"/>
              <a:gd name="connsiteX21" fmla="*/ 5244537 w 5517142"/>
              <a:gd name="connsiteY21" fmla="*/ 884403 h 1476142"/>
              <a:gd name="connsiteX22" fmla="*/ 5291555 w 5517142"/>
              <a:gd name="connsiteY22" fmla="*/ 755441 h 1476142"/>
              <a:gd name="connsiteX23" fmla="*/ 5270359 w 5517142"/>
              <a:gd name="connsiteY23" fmla="*/ 661604 h 1476142"/>
              <a:gd name="connsiteX24" fmla="*/ 5210750 w 5517142"/>
              <a:gd name="connsiteY24" fmla="*/ 598276 h 1476142"/>
              <a:gd name="connsiteX25" fmla="*/ 5122237 w 5517142"/>
              <a:gd name="connsiteY25" fmla="*/ 575586 h 1476142"/>
              <a:gd name="connsiteX26" fmla="*/ 1553815 w 5517142"/>
              <a:gd name="connsiteY26" fmla="*/ 569176 h 1476142"/>
              <a:gd name="connsiteX27" fmla="*/ 1467614 w 5517142"/>
              <a:gd name="connsiteY27" fmla="*/ 591097 h 1476142"/>
              <a:gd name="connsiteX28" fmla="*/ 1409676 w 5517142"/>
              <a:gd name="connsiteY28" fmla="*/ 650579 h 1476142"/>
              <a:gd name="connsiteX29" fmla="*/ 1389250 w 5517142"/>
              <a:gd name="connsiteY29" fmla="*/ 735058 h 1476142"/>
              <a:gd name="connsiteX30" fmla="*/ 1409676 w 5517142"/>
              <a:gd name="connsiteY30" fmla="*/ 817102 h 1476142"/>
              <a:gd name="connsiteX31" fmla="*/ 1466843 w 5517142"/>
              <a:gd name="connsiteY31" fmla="*/ 877353 h 1476142"/>
              <a:gd name="connsiteX32" fmla="*/ 1553815 w 5517142"/>
              <a:gd name="connsiteY32" fmla="*/ 899274 h 1476142"/>
              <a:gd name="connsiteX33" fmla="*/ 1640787 w 5517142"/>
              <a:gd name="connsiteY33" fmla="*/ 877353 h 1476142"/>
              <a:gd name="connsiteX34" fmla="*/ 1640787 w 5517142"/>
              <a:gd name="connsiteY34" fmla="*/ 877481 h 1476142"/>
              <a:gd name="connsiteX35" fmla="*/ 1697183 w 5517142"/>
              <a:gd name="connsiteY35" fmla="*/ 818768 h 1476142"/>
              <a:gd name="connsiteX36" fmla="*/ 1716710 w 5517142"/>
              <a:gd name="connsiteY36" fmla="*/ 735058 h 1476142"/>
              <a:gd name="connsiteX37" fmla="*/ 1697183 w 5517142"/>
              <a:gd name="connsiteY37" fmla="*/ 650579 h 1476142"/>
              <a:gd name="connsiteX38" fmla="*/ 1640787 w 5517142"/>
              <a:gd name="connsiteY38" fmla="*/ 591097 h 1476142"/>
              <a:gd name="connsiteX39" fmla="*/ 1553815 w 5517142"/>
              <a:gd name="connsiteY39" fmla="*/ 569176 h 1476142"/>
              <a:gd name="connsiteX40" fmla="*/ 2458504 w 5517142"/>
              <a:gd name="connsiteY40" fmla="*/ 541231 h 1476142"/>
              <a:gd name="connsiteX41" fmla="*/ 2360613 w 5517142"/>
              <a:gd name="connsiteY41" fmla="*/ 566997 h 1476142"/>
              <a:gd name="connsiteX42" fmla="*/ 2360485 w 5517142"/>
              <a:gd name="connsiteY42" fmla="*/ 566997 h 1476142"/>
              <a:gd name="connsiteX43" fmla="*/ 2296251 w 5517142"/>
              <a:gd name="connsiteY43" fmla="*/ 639683 h 1476142"/>
              <a:gd name="connsiteX44" fmla="*/ 2284689 w 5517142"/>
              <a:gd name="connsiteY44" fmla="*/ 670706 h 1476142"/>
              <a:gd name="connsiteX45" fmla="*/ 2616646 w 5517142"/>
              <a:gd name="connsiteY45" fmla="*/ 669808 h 1476142"/>
              <a:gd name="connsiteX46" fmla="*/ 2604185 w 5517142"/>
              <a:gd name="connsiteY46" fmla="*/ 629556 h 1476142"/>
              <a:gd name="connsiteX47" fmla="*/ 2548559 w 5517142"/>
              <a:gd name="connsiteY47" fmla="*/ 563921 h 1476142"/>
              <a:gd name="connsiteX48" fmla="*/ 2458504 w 5517142"/>
              <a:gd name="connsiteY48" fmla="*/ 541231 h 1476142"/>
              <a:gd name="connsiteX49" fmla="*/ 5072007 w 5517142"/>
              <a:gd name="connsiteY49" fmla="*/ 359709 h 1476142"/>
              <a:gd name="connsiteX50" fmla="*/ 5210750 w 5517142"/>
              <a:gd name="connsiteY50" fmla="*/ 389450 h 1476142"/>
              <a:gd name="connsiteX51" fmla="*/ 5282049 w 5517142"/>
              <a:gd name="connsiteY51" fmla="*/ 438676 h 1476142"/>
              <a:gd name="connsiteX52" fmla="*/ 5282049 w 5517142"/>
              <a:gd name="connsiteY52" fmla="*/ 375349 h 1476142"/>
              <a:gd name="connsiteX53" fmla="*/ 5517142 w 5517142"/>
              <a:gd name="connsiteY53" fmla="*/ 375349 h 1476142"/>
              <a:gd name="connsiteX54" fmla="*/ 5517142 w 5517142"/>
              <a:gd name="connsiteY54" fmla="*/ 1135405 h 1476142"/>
              <a:gd name="connsiteX55" fmla="*/ 5282049 w 5517142"/>
              <a:gd name="connsiteY55" fmla="*/ 1135405 h 1476142"/>
              <a:gd name="connsiteX56" fmla="*/ 5282049 w 5517142"/>
              <a:gd name="connsiteY56" fmla="*/ 1073744 h 1476142"/>
              <a:gd name="connsiteX57" fmla="*/ 5211521 w 5517142"/>
              <a:gd name="connsiteY57" fmla="*/ 1121432 h 1476142"/>
              <a:gd name="connsiteX58" fmla="*/ 5072007 w 5517142"/>
              <a:gd name="connsiteY58" fmla="*/ 1151173 h 1476142"/>
              <a:gd name="connsiteX59" fmla="*/ 4884703 w 5517142"/>
              <a:gd name="connsiteY59" fmla="*/ 1099511 h 1476142"/>
              <a:gd name="connsiteX60" fmla="*/ 4754566 w 5517142"/>
              <a:gd name="connsiteY60" fmla="*/ 958755 h 1476142"/>
              <a:gd name="connsiteX61" fmla="*/ 4706777 w 5517142"/>
              <a:gd name="connsiteY61" fmla="*/ 755441 h 1476142"/>
              <a:gd name="connsiteX62" fmla="*/ 4754566 w 5517142"/>
              <a:gd name="connsiteY62" fmla="*/ 552127 h 1476142"/>
              <a:gd name="connsiteX63" fmla="*/ 4884703 w 5517142"/>
              <a:gd name="connsiteY63" fmla="*/ 411371 h 1476142"/>
              <a:gd name="connsiteX64" fmla="*/ 5072007 w 5517142"/>
              <a:gd name="connsiteY64" fmla="*/ 359709 h 1476142"/>
              <a:gd name="connsiteX65" fmla="*/ 3400782 w 5517142"/>
              <a:gd name="connsiteY65" fmla="*/ 359709 h 1476142"/>
              <a:gd name="connsiteX66" fmla="*/ 3550445 w 5517142"/>
              <a:gd name="connsiteY66" fmla="*/ 399577 h 1476142"/>
              <a:gd name="connsiteX67" fmla="*/ 3550574 w 5517142"/>
              <a:gd name="connsiteY67" fmla="*/ 399705 h 1476142"/>
              <a:gd name="connsiteX68" fmla="*/ 3653218 w 5517142"/>
              <a:gd name="connsiteY68" fmla="*/ 505208 h 1476142"/>
              <a:gd name="connsiteX69" fmla="*/ 3690859 w 5517142"/>
              <a:gd name="connsiteY69" fmla="*/ 649041 h 1476142"/>
              <a:gd name="connsiteX70" fmla="*/ 3690859 w 5517142"/>
              <a:gd name="connsiteY70" fmla="*/ 1135405 h 1476142"/>
              <a:gd name="connsiteX71" fmla="*/ 3451013 w 5517142"/>
              <a:gd name="connsiteY71" fmla="*/ 1135405 h 1476142"/>
              <a:gd name="connsiteX72" fmla="*/ 3451013 w 5517142"/>
              <a:gd name="connsiteY72" fmla="*/ 702241 h 1476142"/>
              <a:gd name="connsiteX73" fmla="*/ 3414142 w 5517142"/>
              <a:gd name="connsiteY73" fmla="*/ 606096 h 1476142"/>
              <a:gd name="connsiteX74" fmla="*/ 3320876 w 5517142"/>
              <a:gd name="connsiteY74" fmla="*/ 569305 h 1476142"/>
              <a:gd name="connsiteX75" fmla="*/ 3251890 w 5517142"/>
              <a:gd name="connsiteY75" fmla="*/ 585713 h 1476142"/>
              <a:gd name="connsiteX76" fmla="*/ 3204871 w 5517142"/>
              <a:gd name="connsiteY76" fmla="*/ 632632 h 1476142"/>
              <a:gd name="connsiteX77" fmla="*/ 3187657 w 5517142"/>
              <a:gd name="connsiteY77" fmla="*/ 702241 h 1476142"/>
              <a:gd name="connsiteX78" fmla="*/ 3187657 w 5517142"/>
              <a:gd name="connsiteY78" fmla="*/ 1135405 h 1476142"/>
              <a:gd name="connsiteX79" fmla="*/ 2947810 w 5517142"/>
              <a:gd name="connsiteY79" fmla="*/ 1135405 h 1476142"/>
              <a:gd name="connsiteX80" fmla="*/ 2947810 w 5517142"/>
              <a:gd name="connsiteY80" fmla="*/ 375349 h 1476142"/>
              <a:gd name="connsiteX81" fmla="*/ 3187657 w 5517142"/>
              <a:gd name="connsiteY81" fmla="*/ 375349 h 1476142"/>
              <a:gd name="connsiteX82" fmla="*/ 3187657 w 5517142"/>
              <a:gd name="connsiteY82" fmla="*/ 435087 h 1476142"/>
              <a:gd name="connsiteX83" fmla="*/ 3243282 w 5517142"/>
              <a:gd name="connsiteY83" fmla="*/ 396500 h 1476142"/>
              <a:gd name="connsiteX84" fmla="*/ 3400782 w 5517142"/>
              <a:gd name="connsiteY84" fmla="*/ 359709 h 1476142"/>
              <a:gd name="connsiteX85" fmla="*/ 1508338 w 5517142"/>
              <a:gd name="connsiteY85" fmla="*/ 359709 h 1476142"/>
              <a:gd name="connsiteX86" fmla="*/ 1648623 w 5517142"/>
              <a:gd name="connsiteY86" fmla="*/ 388681 h 1476142"/>
              <a:gd name="connsiteX87" fmla="*/ 1707332 w 5517142"/>
              <a:gd name="connsiteY87" fmla="*/ 425776 h 1476142"/>
              <a:gd name="connsiteX88" fmla="*/ 1707332 w 5517142"/>
              <a:gd name="connsiteY88" fmla="*/ 425857 h 1476142"/>
              <a:gd name="connsiteX89" fmla="*/ 1707461 w 5517142"/>
              <a:gd name="connsiteY89" fmla="*/ 425857 h 1476142"/>
              <a:gd name="connsiteX90" fmla="*/ 1707332 w 5517142"/>
              <a:gd name="connsiteY90" fmla="*/ 425776 h 1476142"/>
              <a:gd name="connsiteX91" fmla="*/ 1707332 w 5517142"/>
              <a:gd name="connsiteY91" fmla="*/ 375349 h 1476142"/>
              <a:gd name="connsiteX92" fmla="*/ 1942426 w 5517142"/>
              <a:gd name="connsiteY92" fmla="*/ 375349 h 1476142"/>
              <a:gd name="connsiteX93" fmla="*/ 1942426 w 5517142"/>
              <a:gd name="connsiteY93" fmla="*/ 1089897 h 1476142"/>
              <a:gd name="connsiteX94" fmla="*/ 1887571 w 5517142"/>
              <a:gd name="connsiteY94" fmla="*/ 1293211 h 1476142"/>
              <a:gd name="connsiteX95" fmla="*/ 1737136 w 5517142"/>
              <a:gd name="connsiteY95" fmla="*/ 1427685 h 1476142"/>
              <a:gd name="connsiteX96" fmla="*/ 1519258 w 5517142"/>
              <a:gd name="connsiteY96" fmla="*/ 1476142 h 1476142"/>
              <a:gd name="connsiteX97" fmla="*/ 1299066 w 5517142"/>
              <a:gd name="connsiteY97" fmla="*/ 1433198 h 1476142"/>
              <a:gd name="connsiteX98" fmla="*/ 1149403 w 5517142"/>
              <a:gd name="connsiteY98" fmla="*/ 1311927 h 1476142"/>
              <a:gd name="connsiteX99" fmla="*/ 1296754 w 5517142"/>
              <a:gd name="connsiteY99" fmla="*/ 1164890 h 1476142"/>
              <a:gd name="connsiteX100" fmla="*/ 1388479 w 5517142"/>
              <a:gd name="connsiteY100" fmla="*/ 1238344 h 1476142"/>
              <a:gd name="connsiteX101" fmla="*/ 1511550 w 5517142"/>
              <a:gd name="connsiteY101" fmla="*/ 1263342 h 1476142"/>
              <a:gd name="connsiteX102" fmla="*/ 1651835 w 5517142"/>
              <a:gd name="connsiteY102" fmla="*/ 1219500 h 1476142"/>
              <a:gd name="connsiteX103" fmla="*/ 1702708 w 5517142"/>
              <a:gd name="connsiteY103" fmla="*/ 1095922 h 1476142"/>
              <a:gd name="connsiteX104" fmla="*/ 1702708 w 5517142"/>
              <a:gd name="connsiteY104" fmla="*/ 1047849 h 1476142"/>
              <a:gd name="connsiteX105" fmla="*/ 1647852 w 5517142"/>
              <a:gd name="connsiteY105" fmla="*/ 1081949 h 1476142"/>
              <a:gd name="connsiteX106" fmla="*/ 1508338 w 5517142"/>
              <a:gd name="connsiteY106" fmla="*/ 1111689 h 1476142"/>
              <a:gd name="connsiteX107" fmla="*/ 1321805 w 5517142"/>
              <a:gd name="connsiteY107" fmla="*/ 1061694 h 1476142"/>
              <a:gd name="connsiteX108" fmla="*/ 1193339 w 5517142"/>
              <a:gd name="connsiteY108" fmla="*/ 925681 h 1476142"/>
              <a:gd name="connsiteX109" fmla="*/ 1146320 w 5517142"/>
              <a:gd name="connsiteY109" fmla="*/ 734930 h 1476142"/>
              <a:gd name="connsiteX110" fmla="*/ 1193339 w 5517142"/>
              <a:gd name="connsiteY110" fmla="*/ 543410 h 1476142"/>
              <a:gd name="connsiteX111" fmla="*/ 1321805 w 5517142"/>
              <a:gd name="connsiteY111" fmla="*/ 408935 h 1476142"/>
              <a:gd name="connsiteX112" fmla="*/ 1508338 w 5517142"/>
              <a:gd name="connsiteY112" fmla="*/ 359709 h 1476142"/>
              <a:gd name="connsiteX113" fmla="*/ 2457091 w 5517142"/>
              <a:gd name="connsiteY113" fmla="*/ 358171 h 1476142"/>
              <a:gd name="connsiteX114" fmla="*/ 2656085 w 5517142"/>
              <a:gd name="connsiteY114" fmla="*/ 406628 h 1476142"/>
              <a:gd name="connsiteX115" fmla="*/ 2655828 w 5517142"/>
              <a:gd name="connsiteY115" fmla="*/ 406756 h 1476142"/>
              <a:gd name="connsiteX116" fmla="*/ 2791360 w 5517142"/>
              <a:gd name="connsiteY116" fmla="*/ 541231 h 1476142"/>
              <a:gd name="connsiteX117" fmla="*/ 2840691 w 5517142"/>
              <a:gd name="connsiteY117" fmla="*/ 738263 h 1476142"/>
              <a:gd name="connsiteX118" fmla="*/ 2838379 w 5517142"/>
              <a:gd name="connsiteY118" fmla="*/ 781336 h 1476142"/>
              <a:gd name="connsiteX119" fmla="*/ 2829772 w 5517142"/>
              <a:gd name="connsiteY119" fmla="*/ 833767 h 1476142"/>
              <a:gd name="connsiteX120" fmla="*/ 2284304 w 5517142"/>
              <a:gd name="connsiteY120" fmla="*/ 835049 h 1476142"/>
              <a:gd name="connsiteX121" fmla="*/ 2297664 w 5517142"/>
              <a:gd name="connsiteY121" fmla="*/ 868892 h 1476142"/>
              <a:gd name="connsiteX122" fmla="*/ 2366651 w 5517142"/>
              <a:gd name="connsiteY122" fmla="*/ 942347 h 1476142"/>
              <a:gd name="connsiteX123" fmla="*/ 2472507 w 5517142"/>
              <a:gd name="connsiteY123" fmla="*/ 968113 h 1476142"/>
              <a:gd name="connsiteX124" fmla="*/ 2574381 w 5517142"/>
              <a:gd name="connsiteY124" fmla="*/ 948500 h 1476142"/>
              <a:gd name="connsiteX125" fmla="*/ 2654287 w 5517142"/>
              <a:gd name="connsiteY125" fmla="*/ 889788 h 1476142"/>
              <a:gd name="connsiteX126" fmla="*/ 2785965 w 5517142"/>
              <a:gd name="connsiteY126" fmla="*/ 1021185 h 1476142"/>
              <a:gd name="connsiteX127" fmla="*/ 2649662 w 5517142"/>
              <a:gd name="connsiteY127" fmla="*/ 1119766 h 1476142"/>
              <a:gd name="connsiteX128" fmla="*/ 2474177 w 5517142"/>
              <a:gd name="connsiteY128" fmla="*/ 1152583 h 1476142"/>
              <a:gd name="connsiteX129" fmla="*/ 2253986 w 5517142"/>
              <a:gd name="connsiteY129" fmla="*/ 1101819 h 1476142"/>
              <a:gd name="connsiteX130" fmla="*/ 2102781 w 5517142"/>
              <a:gd name="connsiteY130" fmla="*/ 960294 h 1476142"/>
              <a:gd name="connsiteX131" fmla="*/ 2047926 w 5517142"/>
              <a:gd name="connsiteY131" fmla="*/ 755441 h 1476142"/>
              <a:gd name="connsiteX132" fmla="*/ 2102010 w 5517142"/>
              <a:gd name="connsiteY132" fmla="*/ 551358 h 1476142"/>
              <a:gd name="connsiteX133" fmla="*/ 2248590 w 5517142"/>
              <a:gd name="connsiteY133" fmla="*/ 409833 h 1476142"/>
              <a:gd name="connsiteX134" fmla="*/ 2457091 w 5517142"/>
              <a:gd name="connsiteY134" fmla="*/ 358171 h 1476142"/>
              <a:gd name="connsiteX135" fmla="*/ 547395 w 5517142"/>
              <a:gd name="connsiteY135" fmla="*/ 341250 h 1476142"/>
              <a:gd name="connsiteX136" fmla="*/ 402613 w 5517142"/>
              <a:gd name="connsiteY136" fmla="*/ 735059 h 1476142"/>
              <a:gd name="connsiteX137" fmla="*/ 690121 w 5517142"/>
              <a:gd name="connsiteY137" fmla="*/ 735059 h 1476142"/>
              <a:gd name="connsiteX138" fmla="*/ 438841 w 5517142"/>
              <a:gd name="connsiteY138" fmla="*/ 31279 h 1476142"/>
              <a:gd name="connsiteX139" fmla="*/ 661344 w 5517142"/>
              <a:gd name="connsiteY139" fmla="*/ 31279 h 1476142"/>
              <a:gd name="connsiteX140" fmla="*/ 1095561 w 5517142"/>
              <a:gd name="connsiteY140" fmla="*/ 1135406 h 1476142"/>
              <a:gd name="connsiteX141" fmla="*/ 835416 w 5517142"/>
              <a:gd name="connsiteY141" fmla="*/ 1135406 h 1476142"/>
              <a:gd name="connsiteX142" fmla="*/ 762833 w 5517142"/>
              <a:gd name="connsiteY142" fmla="*/ 935168 h 1476142"/>
              <a:gd name="connsiteX143" fmla="*/ 329131 w 5517142"/>
              <a:gd name="connsiteY143" fmla="*/ 935168 h 1476142"/>
              <a:gd name="connsiteX144" fmla="*/ 255519 w 5517142"/>
              <a:gd name="connsiteY144" fmla="*/ 1135406 h 1476142"/>
              <a:gd name="connsiteX145" fmla="*/ 0 w 5517142"/>
              <a:gd name="connsiteY145" fmla="*/ 1135406 h 1476142"/>
              <a:gd name="connsiteX146" fmla="*/ 4358603 w 5517142"/>
              <a:gd name="connsiteY146" fmla="*/ 0 h 1476142"/>
              <a:gd name="connsiteX147" fmla="*/ 4598450 w 5517142"/>
              <a:gd name="connsiteY147" fmla="*/ 0 h 1476142"/>
              <a:gd name="connsiteX148" fmla="*/ 4598450 w 5517142"/>
              <a:gd name="connsiteY148" fmla="*/ 1135662 h 1476142"/>
              <a:gd name="connsiteX149" fmla="*/ 4363356 w 5517142"/>
              <a:gd name="connsiteY149" fmla="*/ 1135662 h 1476142"/>
              <a:gd name="connsiteX150" fmla="*/ 4363356 w 5517142"/>
              <a:gd name="connsiteY150" fmla="*/ 1079257 h 1476142"/>
              <a:gd name="connsiteX151" fmla="*/ 4302207 w 5517142"/>
              <a:gd name="connsiteY151" fmla="*/ 1119125 h 1476142"/>
              <a:gd name="connsiteX152" fmla="*/ 4159609 w 5517142"/>
              <a:gd name="connsiteY152" fmla="*/ 1151174 h 1476142"/>
              <a:gd name="connsiteX153" fmla="*/ 3967680 w 5517142"/>
              <a:gd name="connsiteY153" fmla="*/ 1099512 h 1476142"/>
              <a:gd name="connsiteX154" fmla="*/ 3836002 w 5517142"/>
              <a:gd name="connsiteY154" fmla="*/ 958756 h 1476142"/>
              <a:gd name="connsiteX155" fmla="*/ 3788213 w 5517142"/>
              <a:gd name="connsiteY155" fmla="*/ 755442 h 1476142"/>
              <a:gd name="connsiteX156" fmla="*/ 3836002 w 5517142"/>
              <a:gd name="connsiteY156" fmla="*/ 552127 h 1476142"/>
              <a:gd name="connsiteX157" fmla="*/ 3967680 w 5517142"/>
              <a:gd name="connsiteY157" fmla="*/ 411371 h 1476142"/>
              <a:gd name="connsiteX158" fmla="*/ 4159609 w 5517142"/>
              <a:gd name="connsiteY158" fmla="*/ 359710 h 1476142"/>
              <a:gd name="connsiteX159" fmla="*/ 4301436 w 5517142"/>
              <a:gd name="connsiteY159" fmla="*/ 389450 h 1476142"/>
              <a:gd name="connsiteX160" fmla="*/ 4358603 w 5517142"/>
              <a:gd name="connsiteY160" fmla="*/ 424319 h 14761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Lst>
            <a:rect l="l" t="t" r="r" b="b"/>
            <a:pathLst>
              <a:path w="5517142" h="1476142">
                <a:moveTo>
                  <a:pt x="4203416" y="575587"/>
                </a:moveTo>
                <a:cubicBezTo>
                  <a:pt x="4170015" y="575587"/>
                  <a:pt x="4140467" y="583407"/>
                  <a:pt x="4114903" y="599046"/>
                </a:cubicBezTo>
                <a:cubicBezTo>
                  <a:pt x="4089209" y="614686"/>
                  <a:pt x="4068912" y="636094"/>
                  <a:pt x="4053753" y="663143"/>
                </a:cubicBezTo>
                <a:cubicBezTo>
                  <a:pt x="4038594" y="690320"/>
                  <a:pt x="4031014" y="720958"/>
                  <a:pt x="4031014" y="755442"/>
                </a:cubicBezTo>
                <a:cubicBezTo>
                  <a:pt x="4031014" y="789926"/>
                  <a:pt x="4038337" y="820692"/>
                  <a:pt x="4052982" y="847741"/>
                </a:cubicBezTo>
                <a:cubicBezTo>
                  <a:pt x="4067627" y="874789"/>
                  <a:pt x="4088053" y="896198"/>
                  <a:pt x="4114132" y="911837"/>
                </a:cubicBezTo>
                <a:cubicBezTo>
                  <a:pt x="4140211" y="927477"/>
                  <a:pt x="4169501" y="935296"/>
                  <a:pt x="4201874" y="935296"/>
                </a:cubicBezTo>
                <a:cubicBezTo>
                  <a:pt x="4236303" y="935296"/>
                  <a:pt x="4266107" y="927733"/>
                  <a:pt x="4291158" y="912606"/>
                </a:cubicBezTo>
                <a:cubicBezTo>
                  <a:pt x="4316338" y="897480"/>
                  <a:pt x="4336122" y="876456"/>
                  <a:pt x="4350767" y="849279"/>
                </a:cubicBezTo>
                <a:cubicBezTo>
                  <a:pt x="4365412" y="822230"/>
                  <a:pt x="4372735" y="790823"/>
                  <a:pt x="4372735" y="755442"/>
                </a:cubicBezTo>
                <a:cubicBezTo>
                  <a:pt x="4372735" y="720060"/>
                  <a:pt x="4365669" y="688909"/>
                  <a:pt x="4351538" y="662373"/>
                </a:cubicBezTo>
                <a:cubicBezTo>
                  <a:pt x="4337406" y="635838"/>
                  <a:pt x="4317494" y="614686"/>
                  <a:pt x="4291929" y="599046"/>
                </a:cubicBezTo>
                <a:cubicBezTo>
                  <a:pt x="4266365" y="583407"/>
                  <a:pt x="4236817" y="575587"/>
                  <a:pt x="4203416" y="575587"/>
                </a:cubicBezTo>
                <a:close/>
                <a:moveTo>
                  <a:pt x="5122237" y="575586"/>
                </a:moveTo>
                <a:cubicBezTo>
                  <a:pt x="5088836" y="575586"/>
                  <a:pt x="5059289" y="583150"/>
                  <a:pt x="5033723" y="598276"/>
                </a:cubicBezTo>
                <a:cubicBezTo>
                  <a:pt x="5008030" y="613403"/>
                  <a:pt x="4987733" y="634555"/>
                  <a:pt x="4972574" y="661604"/>
                </a:cubicBezTo>
                <a:cubicBezTo>
                  <a:pt x="4957414" y="688781"/>
                  <a:pt x="4949835" y="720957"/>
                  <a:pt x="4949835" y="755441"/>
                </a:cubicBezTo>
                <a:cubicBezTo>
                  <a:pt x="4949835" y="789925"/>
                  <a:pt x="4957158" y="820691"/>
                  <a:pt x="4971803" y="847740"/>
                </a:cubicBezTo>
                <a:cubicBezTo>
                  <a:pt x="4986448" y="874789"/>
                  <a:pt x="5006874" y="896197"/>
                  <a:pt x="5032953" y="911836"/>
                </a:cubicBezTo>
                <a:cubicBezTo>
                  <a:pt x="5059031" y="927476"/>
                  <a:pt x="5088322" y="935296"/>
                  <a:pt x="5120695" y="935296"/>
                </a:cubicBezTo>
                <a:lnTo>
                  <a:pt x="5120695" y="935168"/>
                </a:lnTo>
                <a:cubicBezTo>
                  <a:pt x="5171953" y="935168"/>
                  <a:pt x="5213191" y="918246"/>
                  <a:pt x="5244537" y="884403"/>
                </a:cubicBezTo>
                <a:cubicBezTo>
                  <a:pt x="5275883" y="850560"/>
                  <a:pt x="5291555" y="807616"/>
                  <a:pt x="5291555" y="755441"/>
                </a:cubicBezTo>
                <a:cubicBezTo>
                  <a:pt x="5291555" y="720060"/>
                  <a:pt x="5284490" y="688781"/>
                  <a:pt x="5270359" y="661604"/>
                </a:cubicBezTo>
                <a:cubicBezTo>
                  <a:pt x="5256227" y="634555"/>
                  <a:pt x="5236315" y="613403"/>
                  <a:pt x="5210750" y="598276"/>
                </a:cubicBezTo>
                <a:cubicBezTo>
                  <a:pt x="5185185" y="583150"/>
                  <a:pt x="5155638" y="575586"/>
                  <a:pt x="5122237" y="575586"/>
                </a:cubicBezTo>
                <a:close/>
                <a:moveTo>
                  <a:pt x="1553815" y="569176"/>
                </a:moveTo>
                <a:cubicBezTo>
                  <a:pt x="1521442" y="569176"/>
                  <a:pt x="1492665" y="576483"/>
                  <a:pt x="1467614" y="591097"/>
                </a:cubicBezTo>
                <a:cubicBezTo>
                  <a:pt x="1442563" y="605711"/>
                  <a:pt x="1423293" y="625581"/>
                  <a:pt x="1409676" y="650579"/>
                </a:cubicBezTo>
                <a:cubicBezTo>
                  <a:pt x="1396059" y="675577"/>
                  <a:pt x="1389250" y="703779"/>
                  <a:pt x="1389250" y="735058"/>
                </a:cubicBezTo>
                <a:cubicBezTo>
                  <a:pt x="1389250" y="764158"/>
                  <a:pt x="1396059" y="791591"/>
                  <a:pt x="1409676" y="817102"/>
                </a:cubicBezTo>
                <a:cubicBezTo>
                  <a:pt x="1423165" y="842740"/>
                  <a:pt x="1442306" y="862739"/>
                  <a:pt x="1466843" y="877353"/>
                </a:cubicBezTo>
                <a:cubicBezTo>
                  <a:pt x="1491380" y="891967"/>
                  <a:pt x="1520414" y="899274"/>
                  <a:pt x="1553815" y="899274"/>
                </a:cubicBezTo>
                <a:cubicBezTo>
                  <a:pt x="1587216" y="899274"/>
                  <a:pt x="1616250" y="891967"/>
                  <a:pt x="1640787" y="877353"/>
                </a:cubicBezTo>
                <a:lnTo>
                  <a:pt x="1640787" y="877481"/>
                </a:lnTo>
                <a:cubicBezTo>
                  <a:pt x="1665324" y="862867"/>
                  <a:pt x="1684080" y="843253"/>
                  <a:pt x="1697183" y="818768"/>
                </a:cubicBezTo>
                <a:cubicBezTo>
                  <a:pt x="1710159" y="794283"/>
                  <a:pt x="1716710" y="766337"/>
                  <a:pt x="1716710" y="735058"/>
                </a:cubicBezTo>
                <a:cubicBezTo>
                  <a:pt x="1716710" y="703779"/>
                  <a:pt x="1710287" y="675577"/>
                  <a:pt x="1697183" y="650579"/>
                </a:cubicBezTo>
                <a:cubicBezTo>
                  <a:pt x="1684080" y="625453"/>
                  <a:pt x="1665324" y="605711"/>
                  <a:pt x="1640787" y="591097"/>
                </a:cubicBezTo>
                <a:cubicBezTo>
                  <a:pt x="1616250" y="576483"/>
                  <a:pt x="1586189" y="569176"/>
                  <a:pt x="1553815" y="569176"/>
                </a:cubicBezTo>
                <a:close/>
                <a:moveTo>
                  <a:pt x="2458504" y="541231"/>
                </a:moveTo>
                <a:cubicBezTo>
                  <a:pt x="2420992" y="541231"/>
                  <a:pt x="2388233" y="549820"/>
                  <a:pt x="2360613" y="566997"/>
                </a:cubicBezTo>
                <a:lnTo>
                  <a:pt x="2360485" y="566997"/>
                </a:lnTo>
                <a:cubicBezTo>
                  <a:pt x="2332864" y="584175"/>
                  <a:pt x="2311410" y="608404"/>
                  <a:pt x="2296251" y="639683"/>
                </a:cubicBezTo>
                <a:cubicBezTo>
                  <a:pt x="2291627" y="649297"/>
                  <a:pt x="2287901" y="659809"/>
                  <a:pt x="2284689" y="670706"/>
                </a:cubicBezTo>
                <a:lnTo>
                  <a:pt x="2616646" y="669808"/>
                </a:lnTo>
                <a:cubicBezTo>
                  <a:pt x="2613434" y="655194"/>
                  <a:pt x="2609452" y="641478"/>
                  <a:pt x="2604185" y="629556"/>
                </a:cubicBezTo>
                <a:cubicBezTo>
                  <a:pt x="2591595" y="600969"/>
                  <a:pt x="2573096" y="579048"/>
                  <a:pt x="2548559" y="563921"/>
                </a:cubicBezTo>
                <a:cubicBezTo>
                  <a:pt x="2524022" y="548794"/>
                  <a:pt x="2493961" y="541231"/>
                  <a:pt x="2458504" y="541231"/>
                </a:cubicBezTo>
                <a:close/>
                <a:moveTo>
                  <a:pt x="5072007" y="359709"/>
                </a:moveTo>
                <a:cubicBezTo>
                  <a:pt x="5123265" y="359709"/>
                  <a:pt x="5169512" y="369708"/>
                  <a:pt x="5210750" y="389450"/>
                </a:cubicBezTo>
                <a:cubicBezTo>
                  <a:pt x="5237857" y="402397"/>
                  <a:pt x="5261494" y="419062"/>
                  <a:pt x="5282049" y="438676"/>
                </a:cubicBezTo>
                <a:lnTo>
                  <a:pt x="5282049" y="375349"/>
                </a:lnTo>
                <a:lnTo>
                  <a:pt x="5517142" y="375349"/>
                </a:lnTo>
                <a:lnTo>
                  <a:pt x="5517142" y="1135405"/>
                </a:lnTo>
                <a:lnTo>
                  <a:pt x="5282049" y="1135405"/>
                </a:lnTo>
                <a:lnTo>
                  <a:pt x="5282049" y="1073744"/>
                </a:lnTo>
                <a:cubicBezTo>
                  <a:pt x="5261880" y="1092845"/>
                  <a:pt x="5238370" y="1108741"/>
                  <a:pt x="5211521" y="1121432"/>
                </a:cubicBezTo>
                <a:cubicBezTo>
                  <a:pt x="5169641" y="1141302"/>
                  <a:pt x="5123136" y="1151173"/>
                  <a:pt x="5072007" y="1151173"/>
                </a:cubicBezTo>
                <a:cubicBezTo>
                  <a:pt x="5001992" y="1151173"/>
                  <a:pt x="4939558" y="1133867"/>
                  <a:pt x="4884703" y="1099511"/>
                </a:cubicBezTo>
                <a:cubicBezTo>
                  <a:pt x="4829848" y="1065155"/>
                  <a:pt x="4786426" y="1018237"/>
                  <a:pt x="4754566" y="958755"/>
                </a:cubicBezTo>
                <a:cubicBezTo>
                  <a:pt x="4722707" y="899274"/>
                  <a:pt x="4706777" y="831588"/>
                  <a:pt x="4706777" y="755441"/>
                </a:cubicBezTo>
                <a:cubicBezTo>
                  <a:pt x="4706777" y="679294"/>
                  <a:pt x="4722707" y="611608"/>
                  <a:pt x="4754566" y="552127"/>
                </a:cubicBezTo>
                <a:cubicBezTo>
                  <a:pt x="4786426" y="492645"/>
                  <a:pt x="4829848" y="445727"/>
                  <a:pt x="4884703" y="411371"/>
                </a:cubicBezTo>
                <a:cubicBezTo>
                  <a:pt x="4939558" y="376887"/>
                  <a:pt x="5001992" y="359709"/>
                  <a:pt x="5072007" y="359709"/>
                </a:cubicBezTo>
                <a:close/>
                <a:moveTo>
                  <a:pt x="3400782" y="359709"/>
                </a:moveTo>
                <a:cubicBezTo>
                  <a:pt x="3457179" y="359709"/>
                  <a:pt x="3507024" y="373041"/>
                  <a:pt x="3550445" y="399577"/>
                </a:cubicBezTo>
                <a:lnTo>
                  <a:pt x="3550574" y="399705"/>
                </a:lnTo>
                <a:cubicBezTo>
                  <a:pt x="3593867" y="426241"/>
                  <a:pt x="3628167" y="461494"/>
                  <a:pt x="3653218" y="505208"/>
                </a:cubicBezTo>
                <a:cubicBezTo>
                  <a:pt x="3678269" y="548922"/>
                  <a:pt x="3690859" y="596866"/>
                  <a:pt x="3690859" y="649041"/>
                </a:cubicBezTo>
                <a:lnTo>
                  <a:pt x="3690859" y="1135405"/>
                </a:lnTo>
                <a:lnTo>
                  <a:pt x="3451013" y="1135405"/>
                </a:lnTo>
                <a:lnTo>
                  <a:pt x="3451013" y="702241"/>
                </a:lnTo>
                <a:cubicBezTo>
                  <a:pt x="3451013" y="662629"/>
                  <a:pt x="3438680" y="630581"/>
                  <a:pt x="3414142" y="606096"/>
                </a:cubicBezTo>
                <a:cubicBezTo>
                  <a:pt x="3389606" y="581611"/>
                  <a:pt x="3358517" y="569305"/>
                  <a:pt x="3320876" y="569305"/>
                </a:cubicBezTo>
                <a:cubicBezTo>
                  <a:pt x="3294669" y="569305"/>
                  <a:pt x="3271674" y="574817"/>
                  <a:pt x="3251890" y="585713"/>
                </a:cubicBezTo>
                <a:cubicBezTo>
                  <a:pt x="3231977" y="596610"/>
                  <a:pt x="3216304" y="612249"/>
                  <a:pt x="3204871" y="632632"/>
                </a:cubicBezTo>
                <a:cubicBezTo>
                  <a:pt x="3193437" y="653015"/>
                  <a:pt x="3187657" y="676218"/>
                  <a:pt x="3187657" y="702241"/>
                </a:cubicBezTo>
                <a:lnTo>
                  <a:pt x="3187657" y="1135405"/>
                </a:lnTo>
                <a:lnTo>
                  <a:pt x="2947810" y="1135405"/>
                </a:lnTo>
                <a:lnTo>
                  <a:pt x="2947810" y="375349"/>
                </a:lnTo>
                <a:lnTo>
                  <a:pt x="3187657" y="375349"/>
                </a:lnTo>
                <a:lnTo>
                  <a:pt x="3187657" y="435087"/>
                </a:lnTo>
                <a:cubicBezTo>
                  <a:pt x="3204229" y="420344"/>
                  <a:pt x="3222728" y="407397"/>
                  <a:pt x="3243282" y="396500"/>
                </a:cubicBezTo>
                <a:cubicBezTo>
                  <a:pt x="3289787" y="372016"/>
                  <a:pt x="3344385" y="359709"/>
                  <a:pt x="3400782" y="359709"/>
                </a:cubicBezTo>
                <a:close/>
                <a:moveTo>
                  <a:pt x="1508338" y="359709"/>
                </a:moveTo>
                <a:cubicBezTo>
                  <a:pt x="1560624" y="359709"/>
                  <a:pt x="1607386" y="369452"/>
                  <a:pt x="1648623" y="388681"/>
                </a:cubicBezTo>
                <a:lnTo>
                  <a:pt x="1707332" y="425776"/>
                </a:lnTo>
                <a:lnTo>
                  <a:pt x="1707332" y="425857"/>
                </a:lnTo>
                <a:lnTo>
                  <a:pt x="1707461" y="425857"/>
                </a:lnTo>
                <a:lnTo>
                  <a:pt x="1707332" y="425776"/>
                </a:lnTo>
                <a:lnTo>
                  <a:pt x="1707332" y="375349"/>
                </a:lnTo>
                <a:lnTo>
                  <a:pt x="1942426" y="375349"/>
                </a:lnTo>
                <a:lnTo>
                  <a:pt x="1942426" y="1089897"/>
                </a:lnTo>
                <a:cubicBezTo>
                  <a:pt x="1942426" y="1168094"/>
                  <a:pt x="1924183" y="1235909"/>
                  <a:pt x="1887571" y="1293211"/>
                </a:cubicBezTo>
                <a:cubicBezTo>
                  <a:pt x="1850958" y="1350513"/>
                  <a:pt x="1800856" y="1395381"/>
                  <a:pt x="1737136" y="1427685"/>
                </a:cubicBezTo>
                <a:cubicBezTo>
                  <a:pt x="1673417" y="1459990"/>
                  <a:pt x="1602889" y="1476142"/>
                  <a:pt x="1519258" y="1476142"/>
                </a:cubicBezTo>
                <a:cubicBezTo>
                  <a:pt x="1435626" y="1476142"/>
                  <a:pt x="1362272" y="1461913"/>
                  <a:pt x="1299066" y="1433198"/>
                </a:cubicBezTo>
                <a:cubicBezTo>
                  <a:pt x="1235861" y="1404482"/>
                  <a:pt x="1186016" y="1364102"/>
                  <a:pt x="1149403" y="1311927"/>
                </a:cubicBezTo>
                <a:lnTo>
                  <a:pt x="1296754" y="1164890"/>
                </a:lnTo>
                <a:cubicBezTo>
                  <a:pt x="1323989" y="1197194"/>
                  <a:pt x="1354564" y="1221679"/>
                  <a:pt x="1388479" y="1238344"/>
                </a:cubicBezTo>
                <a:cubicBezTo>
                  <a:pt x="1422394" y="1255009"/>
                  <a:pt x="1463503" y="1263342"/>
                  <a:pt x="1511550" y="1263342"/>
                </a:cubicBezTo>
                <a:cubicBezTo>
                  <a:pt x="1571158" y="1263342"/>
                  <a:pt x="1617920" y="1248728"/>
                  <a:pt x="1651835" y="1219500"/>
                </a:cubicBezTo>
                <a:cubicBezTo>
                  <a:pt x="1685750" y="1190272"/>
                  <a:pt x="1702708" y="1149122"/>
                  <a:pt x="1702708" y="1095922"/>
                </a:cubicBezTo>
                <a:lnTo>
                  <a:pt x="1702708" y="1047849"/>
                </a:lnTo>
                <a:cubicBezTo>
                  <a:pt x="1686264" y="1061053"/>
                  <a:pt x="1668022" y="1072334"/>
                  <a:pt x="1647852" y="1081949"/>
                </a:cubicBezTo>
                <a:cubicBezTo>
                  <a:pt x="1605972" y="1101819"/>
                  <a:pt x="1559468" y="1111689"/>
                  <a:pt x="1508338" y="1111689"/>
                </a:cubicBezTo>
                <a:cubicBezTo>
                  <a:pt x="1438324" y="1111689"/>
                  <a:pt x="1376146" y="1095024"/>
                  <a:pt x="1321805" y="1061694"/>
                </a:cubicBezTo>
                <a:cubicBezTo>
                  <a:pt x="1267464" y="1028364"/>
                  <a:pt x="1224684" y="982984"/>
                  <a:pt x="1193339" y="925681"/>
                </a:cubicBezTo>
                <a:cubicBezTo>
                  <a:pt x="1161993" y="868379"/>
                  <a:pt x="1146320" y="805693"/>
                  <a:pt x="1146320" y="734930"/>
                </a:cubicBezTo>
                <a:cubicBezTo>
                  <a:pt x="1146320" y="664168"/>
                  <a:pt x="1161993" y="600199"/>
                  <a:pt x="1193339" y="543410"/>
                </a:cubicBezTo>
                <a:cubicBezTo>
                  <a:pt x="1224684" y="486620"/>
                  <a:pt x="1267464" y="441753"/>
                  <a:pt x="1321805" y="408935"/>
                </a:cubicBezTo>
                <a:cubicBezTo>
                  <a:pt x="1376146" y="376118"/>
                  <a:pt x="1438324" y="359709"/>
                  <a:pt x="1508338" y="359709"/>
                </a:cubicBezTo>
                <a:close/>
                <a:moveTo>
                  <a:pt x="2457091" y="358171"/>
                </a:moveTo>
                <a:cubicBezTo>
                  <a:pt x="2532244" y="358171"/>
                  <a:pt x="2598661" y="374323"/>
                  <a:pt x="2656085" y="406628"/>
                </a:cubicBezTo>
                <a:lnTo>
                  <a:pt x="2655828" y="406756"/>
                </a:lnTo>
                <a:cubicBezTo>
                  <a:pt x="2713253" y="439061"/>
                  <a:pt x="2758473" y="483928"/>
                  <a:pt x="2791360" y="541231"/>
                </a:cubicBezTo>
                <a:cubicBezTo>
                  <a:pt x="2824248" y="598533"/>
                  <a:pt x="2840691" y="664296"/>
                  <a:pt x="2840691" y="738263"/>
                </a:cubicBezTo>
                <a:cubicBezTo>
                  <a:pt x="2840691" y="751852"/>
                  <a:pt x="2839921" y="766209"/>
                  <a:pt x="2838379" y="781336"/>
                </a:cubicBezTo>
                <a:cubicBezTo>
                  <a:pt x="2836837" y="796463"/>
                  <a:pt x="2833883" y="814025"/>
                  <a:pt x="2829772" y="833767"/>
                </a:cubicBezTo>
                <a:lnTo>
                  <a:pt x="2284304" y="835049"/>
                </a:lnTo>
                <a:cubicBezTo>
                  <a:pt x="2287901" y="846971"/>
                  <a:pt x="2292269" y="858380"/>
                  <a:pt x="2297664" y="868892"/>
                </a:cubicBezTo>
                <a:cubicBezTo>
                  <a:pt x="2313851" y="900684"/>
                  <a:pt x="2336847" y="925169"/>
                  <a:pt x="2366651" y="942347"/>
                </a:cubicBezTo>
                <a:cubicBezTo>
                  <a:pt x="2396455" y="959525"/>
                  <a:pt x="2431783" y="968113"/>
                  <a:pt x="2472507" y="968113"/>
                </a:cubicBezTo>
                <a:cubicBezTo>
                  <a:pt x="2510148" y="968113"/>
                  <a:pt x="2544063" y="961576"/>
                  <a:pt x="2574381" y="948500"/>
                </a:cubicBezTo>
                <a:cubicBezTo>
                  <a:pt x="2604699" y="935424"/>
                  <a:pt x="2631291" y="915811"/>
                  <a:pt x="2654287" y="889788"/>
                </a:cubicBezTo>
                <a:lnTo>
                  <a:pt x="2785965" y="1021185"/>
                </a:lnTo>
                <a:cubicBezTo>
                  <a:pt x="2748453" y="1065027"/>
                  <a:pt x="2702976" y="1097845"/>
                  <a:pt x="2649662" y="1119766"/>
                </a:cubicBezTo>
                <a:cubicBezTo>
                  <a:pt x="2596477" y="1141687"/>
                  <a:pt x="2537896" y="1152583"/>
                  <a:pt x="2474177" y="1152583"/>
                </a:cubicBezTo>
                <a:cubicBezTo>
                  <a:pt x="2391702" y="1152583"/>
                  <a:pt x="2318219" y="1135662"/>
                  <a:pt x="2253986" y="1101819"/>
                </a:cubicBezTo>
                <a:cubicBezTo>
                  <a:pt x="2189753" y="1067976"/>
                  <a:pt x="2139394" y="1020801"/>
                  <a:pt x="2102781" y="960294"/>
                </a:cubicBezTo>
                <a:cubicBezTo>
                  <a:pt x="2066168" y="899915"/>
                  <a:pt x="2047926" y="831588"/>
                  <a:pt x="2047926" y="755441"/>
                </a:cubicBezTo>
                <a:cubicBezTo>
                  <a:pt x="2047926" y="679295"/>
                  <a:pt x="2065911" y="611352"/>
                  <a:pt x="2102010" y="551358"/>
                </a:cubicBezTo>
                <a:cubicBezTo>
                  <a:pt x="2138109" y="491364"/>
                  <a:pt x="2186926" y="444189"/>
                  <a:pt x="2248590" y="409833"/>
                </a:cubicBezTo>
                <a:cubicBezTo>
                  <a:pt x="2310254" y="375349"/>
                  <a:pt x="2381938" y="358171"/>
                  <a:pt x="2457091" y="358171"/>
                </a:cubicBezTo>
                <a:close/>
                <a:moveTo>
                  <a:pt x="547395" y="341250"/>
                </a:moveTo>
                <a:lnTo>
                  <a:pt x="402613" y="735059"/>
                </a:lnTo>
                <a:lnTo>
                  <a:pt x="690121" y="735059"/>
                </a:lnTo>
                <a:close/>
                <a:moveTo>
                  <a:pt x="438841" y="31279"/>
                </a:moveTo>
                <a:lnTo>
                  <a:pt x="661344" y="31279"/>
                </a:lnTo>
                <a:lnTo>
                  <a:pt x="1095561" y="1135406"/>
                </a:lnTo>
                <a:lnTo>
                  <a:pt x="835416" y="1135406"/>
                </a:lnTo>
                <a:lnTo>
                  <a:pt x="762833" y="935168"/>
                </a:lnTo>
                <a:lnTo>
                  <a:pt x="329131" y="935168"/>
                </a:lnTo>
                <a:lnTo>
                  <a:pt x="255519" y="1135406"/>
                </a:lnTo>
                <a:lnTo>
                  <a:pt x="0" y="1135406"/>
                </a:lnTo>
                <a:close/>
                <a:moveTo>
                  <a:pt x="4358603" y="0"/>
                </a:moveTo>
                <a:lnTo>
                  <a:pt x="4598450" y="0"/>
                </a:lnTo>
                <a:lnTo>
                  <a:pt x="4598450" y="1135662"/>
                </a:lnTo>
                <a:lnTo>
                  <a:pt x="4363356" y="1135662"/>
                </a:lnTo>
                <a:lnTo>
                  <a:pt x="4363356" y="1079257"/>
                </a:lnTo>
                <a:cubicBezTo>
                  <a:pt x="4345114" y="1094512"/>
                  <a:pt x="4324817" y="1107844"/>
                  <a:pt x="4302207" y="1119125"/>
                </a:cubicBezTo>
                <a:cubicBezTo>
                  <a:pt x="4259427" y="1140534"/>
                  <a:pt x="4211895" y="1151174"/>
                  <a:pt x="4159609" y="1151174"/>
                </a:cubicBezTo>
                <a:cubicBezTo>
                  <a:pt x="4087539" y="1151174"/>
                  <a:pt x="4023563" y="1133867"/>
                  <a:pt x="3967680" y="1099512"/>
                </a:cubicBezTo>
                <a:cubicBezTo>
                  <a:pt x="3911798" y="1065156"/>
                  <a:pt x="3867862" y="1018237"/>
                  <a:pt x="3836002" y="958756"/>
                </a:cubicBezTo>
                <a:cubicBezTo>
                  <a:pt x="3804143" y="899274"/>
                  <a:pt x="3788213" y="831588"/>
                  <a:pt x="3788213" y="755442"/>
                </a:cubicBezTo>
                <a:cubicBezTo>
                  <a:pt x="3788213" y="679295"/>
                  <a:pt x="3804143" y="611609"/>
                  <a:pt x="3836002" y="552127"/>
                </a:cubicBezTo>
                <a:cubicBezTo>
                  <a:pt x="3867862" y="492646"/>
                  <a:pt x="3911798" y="445727"/>
                  <a:pt x="3967680" y="411371"/>
                </a:cubicBezTo>
                <a:cubicBezTo>
                  <a:pt x="4023563" y="376888"/>
                  <a:pt x="4087539" y="359710"/>
                  <a:pt x="4159609" y="359710"/>
                </a:cubicBezTo>
                <a:cubicBezTo>
                  <a:pt x="4211895" y="359710"/>
                  <a:pt x="4259170" y="369709"/>
                  <a:pt x="4301436" y="389450"/>
                </a:cubicBezTo>
                <a:cubicBezTo>
                  <a:pt x="4322247" y="399193"/>
                  <a:pt x="4341260" y="410859"/>
                  <a:pt x="4358603" y="424319"/>
                </a:cubicBezTo>
                <a:close/>
              </a:path>
            </a:pathLst>
          </a:custGeom>
          <a:solidFill>
            <a:srgbClr val="3C003E"/>
          </a:solidFill>
          <a:ln w="12840" cap="flat">
            <a:noFill/>
            <a:prstDash val="solid"/>
            <a:miter/>
          </a:ln>
        </p:spPr>
        <p:txBody>
          <a:bodyPr rtlCol="0" anchor="ctr"/>
          <a:lstStyle/>
          <a:p>
            <a:endParaRPr lang="en-US"/>
          </a:p>
        </p:txBody>
      </p:sp>
      <p:sp>
        <p:nvSpPr>
          <p:cNvPr id="3" name="Slide Number Placeholder 5">
            <a:extLst>
              <a:ext uri="{FF2B5EF4-FFF2-40B4-BE49-F238E27FC236}">
                <a16:creationId xmlns:a16="http://schemas.microsoft.com/office/drawing/2014/main" id="{F9C1ED85-B1E7-CB9B-2233-2B69A3E7CF51}"/>
              </a:ext>
            </a:extLst>
          </p:cNvPr>
          <p:cNvSpPr txBox="1">
            <a:spLocks/>
          </p:cNvSpPr>
          <p:nvPr userDrawn="1"/>
        </p:nvSpPr>
        <p:spPr>
          <a:xfrm>
            <a:off x="9118378" y="6499230"/>
            <a:ext cx="2266709" cy="273040"/>
          </a:xfrm>
          <a:prstGeom prst="rect">
            <a:avLst/>
          </a:prstGeom>
        </p:spPr>
        <p:txBody>
          <a:bodyPr vert="horz" lIns="0" tIns="0" rIns="0" bIns="0" rtlCol="0" anchor="ctr"/>
          <a:lstStyle>
            <a:defPPr>
              <a:defRPr lang="en-US"/>
            </a:defPPr>
            <a:lvl1pPr marL="0" algn="r" defTabSz="914400" rtl="0" eaLnBrk="1" latinLnBrk="0" hangingPunct="1">
              <a:defRPr sz="800" kern="1200">
                <a:solidFill>
                  <a:schemeClr val="bg1"/>
                </a:solidFill>
                <a:latin typeface="Outfi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sz="600" b="0" i="0">
                <a:solidFill>
                  <a:schemeClr val="tx1"/>
                </a:solidFill>
                <a:latin typeface="Outfit Light" pitchFamily="2" charset="0"/>
              </a:rPr>
              <a:t>© Sovos 2025. Proprietary and Confidential</a:t>
            </a:r>
          </a:p>
        </p:txBody>
      </p:sp>
      <p:sp>
        <p:nvSpPr>
          <p:cNvPr id="20" name="Freeform 19">
            <a:extLst>
              <a:ext uri="{FF2B5EF4-FFF2-40B4-BE49-F238E27FC236}">
                <a16:creationId xmlns:a16="http://schemas.microsoft.com/office/drawing/2014/main" id="{8C52094D-58C7-239C-5397-879EE799F09D}"/>
              </a:ext>
            </a:extLst>
          </p:cNvPr>
          <p:cNvSpPr/>
          <p:nvPr userDrawn="1"/>
        </p:nvSpPr>
        <p:spPr>
          <a:xfrm rot="2078316">
            <a:off x="824662" y="5675257"/>
            <a:ext cx="497017" cy="929172"/>
          </a:xfrm>
          <a:custGeom>
            <a:avLst/>
            <a:gdLst>
              <a:gd name="connsiteX0" fmla="*/ 496960 w 497017"/>
              <a:gd name="connsiteY0" fmla="*/ 554989 h 929172"/>
              <a:gd name="connsiteX1" fmla="*/ 497017 w 497017"/>
              <a:gd name="connsiteY1" fmla="*/ 560030 h 929172"/>
              <a:gd name="connsiteX2" fmla="*/ 496253 w 497017"/>
              <a:gd name="connsiteY2" fmla="*/ 561983 h 929172"/>
              <a:gd name="connsiteX3" fmla="*/ 467309 w 497017"/>
              <a:gd name="connsiteY3" fmla="*/ 444583 h 929172"/>
              <a:gd name="connsiteX4" fmla="*/ 470293 w 497017"/>
              <a:gd name="connsiteY4" fmla="*/ 448901 h 929172"/>
              <a:gd name="connsiteX5" fmla="*/ 452400 w 497017"/>
              <a:gd name="connsiteY5" fmla="*/ 625852 h 929172"/>
              <a:gd name="connsiteX6" fmla="*/ 452895 w 497017"/>
              <a:gd name="connsiteY6" fmla="*/ 635617 h 929172"/>
              <a:gd name="connsiteX7" fmla="*/ 449645 w 497017"/>
              <a:gd name="connsiteY7" fmla="*/ 638989 h 929172"/>
              <a:gd name="connsiteX8" fmla="*/ 448979 w 497017"/>
              <a:gd name="connsiteY8" fmla="*/ 625852 h 929172"/>
              <a:gd name="connsiteX9" fmla="*/ 436391 w 497017"/>
              <a:gd name="connsiteY9" fmla="*/ 399829 h 929172"/>
              <a:gd name="connsiteX10" fmla="*/ 438967 w 497017"/>
              <a:gd name="connsiteY10" fmla="*/ 403558 h 929172"/>
              <a:gd name="connsiteX11" fmla="*/ 430899 w 497017"/>
              <a:gd name="connsiteY11" fmla="*/ 434856 h 929172"/>
              <a:gd name="connsiteX12" fmla="*/ 411584 w 497017"/>
              <a:gd name="connsiteY12" fmla="*/ 625852 h 929172"/>
              <a:gd name="connsiteX13" fmla="*/ 413701 w 497017"/>
              <a:gd name="connsiteY13" fmla="*/ 667637 h 929172"/>
              <a:gd name="connsiteX14" fmla="*/ 410395 w 497017"/>
              <a:gd name="connsiteY14" fmla="*/ 669921 h 929172"/>
              <a:gd name="connsiteX15" fmla="*/ 408163 w 497017"/>
              <a:gd name="connsiteY15" fmla="*/ 625852 h 929172"/>
              <a:gd name="connsiteX16" fmla="*/ 427546 w 497017"/>
              <a:gd name="connsiteY16" fmla="*/ 434151 h 929172"/>
              <a:gd name="connsiteX17" fmla="*/ 405731 w 497017"/>
              <a:gd name="connsiteY17" fmla="*/ 355449 h 929172"/>
              <a:gd name="connsiteX18" fmla="*/ 408299 w 497017"/>
              <a:gd name="connsiteY18" fmla="*/ 359165 h 929172"/>
              <a:gd name="connsiteX19" fmla="*/ 390911 w 497017"/>
              <a:gd name="connsiteY19" fmla="*/ 426628 h 929172"/>
              <a:gd name="connsiteX20" fmla="*/ 370767 w 497017"/>
              <a:gd name="connsiteY20" fmla="*/ 625851 h 929172"/>
              <a:gd name="connsiteX21" fmla="*/ 374264 w 497017"/>
              <a:gd name="connsiteY21" fmla="*/ 694882 h 929172"/>
              <a:gd name="connsiteX22" fmla="*/ 370959 w 497017"/>
              <a:gd name="connsiteY22" fmla="*/ 697165 h 929172"/>
              <a:gd name="connsiteX23" fmla="*/ 367346 w 497017"/>
              <a:gd name="connsiteY23" fmla="*/ 625851 h 929172"/>
              <a:gd name="connsiteX24" fmla="*/ 387561 w 497017"/>
              <a:gd name="connsiteY24" fmla="*/ 425946 h 929172"/>
              <a:gd name="connsiteX25" fmla="*/ 375607 w 497017"/>
              <a:gd name="connsiteY25" fmla="*/ 311845 h 929172"/>
              <a:gd name="connsiteX26" fmla="*/ 377982 w 497017"/>
              <a:gd name="connsiteY26" fmla="*/ 315282 h 929172"/>
              <a:gd name="connsiteX27" fmla="*/ 376358 w 497017"/>
              <a:gd name="connsiteY27" fmla="*/ 319710 h 929172"/>
              <a:gd name="connsiteX28" fmla="*/ 329951 w 497017"/>
              <a:gd name="connsiteY28" fmla="*/ 625852 h 929172"/>
              <a:gd name="connsiteX29" fmla="*/ 334829 w 497017"/>
              <a:gd name="connsiteY29" fmla="*/ 722126 h 929172"/>
              <a:gd name="connsiteX30" fmla="*/ 331523 w 497017"/>
              <a:gd name="connsiteY30" fmla="*/ 724410 h 929172"/>
              <a:gd name="connsiteX31" fmla="*/ 326530 w 497017"/>
              <a:gd name="connsiteY31" fmla="*/ 625852 h 929172"/>
              <a:gd name="connsiteX32" fmla="*/ 373093 w 497017"/>
              <a:gd name="connsiteY32" fmla="*/ 318701 h 929172"/>
              <a:gd name="connsiteX33" fmla="*/ 347247 w 497017"/>
              <a:gd name="connsiteY33" fmla="*/ 270793 h 929172"/>
              <a:gd name="connsiteX34" fmla="*/ 349621 w 497017"/>
              <a:gd name="connsiteY34" fmla="*/ 274230 h 929172"/>
              <a:gd name="connsiteX35" fmla="*/ 337384 w 497017"/>
              <a:gd name="connsiteY35" fmla="*/ 307600 h 929172"/>
              <a:gd name="connsiteX36" fmla="*/ 289135 w 497017"/>
              <a:gd name="connsiteY36" fmla="*/ 625852 h 929172"/>
              <a:gd name="connsiteX37" fmla="*/ 294677 w 497017"/>
              <a:gd name="connsiteY37" fmla="*/ 735242 h 929172"/>
              <a:gd name="connsiteX38" fmla="*/ 296701 w 497017"/>
              <a:gd name="connsiteY38" fmla="*/ 748467 h 929172"/>
              <a:gd name="connsiteX39" fmla="*/ 293576 w 497017"/>
              <a:gd name="connsiteY39" fmla="*/ 750626 h 929172"/>
              <a:gd name="connsiteX40" fmla="*/ 291274 w 497017"/>
              <a:gd name="connsiteY40" fmla="*/ 735587 h 929172"/>
              <a:gd name="connsiteX41" fmla="*/ 285714 w 497017"/>
              <a:gd name="connsiteY41" fmla="*/ 625852 h 929172"/>
              <a:gd name="connsiteX42" fmla="*/ 334119 w 497017"/>
              <a:gd name="connsiteY42" fmla="*/ 306592 h 929172"/>
              <a:gd name="connsiteX43" fmla="*/ 318872 w 497017"/>
              <a:gd name="connsiteY43" fmla="*/ 229721 h 929172"/>
              <a:gd name="connsiteX44" fmla="*/ 321247 w 497017"/>
              <a:gd name="connsiteY44" fmla="*/ 233158 h 929172"/>
              <a:gd name="connsiteX45" fmla="*/ 298401 w 497017"/>
              <a:gd name="connsiteY45" fmla="*/ 295461 h 929172"/>
              <a:gd name="connsiteX46" fmla="*/ 248318 w 497017"/>
              <a:gd name="connsiteY46" fmla="*/ 625851 h 929172"/>
              <a:gd name="connsiteX47" fmla="*/ 254071 w 497017"/>
              <a:gd name="connsiteY47" fmla="*/ 739414 h 929172"/>
              <a:gd name="connsiteX48" fmla="*/ 259401 w 497017"/>
              <a:gd name="connsiteY48" fmla="*/ 774235 h 929172"/>
              <a:gd name="connsiteX49" fmla="*/ 256274 w 497017"/>
              <a:gd name="connsiteY49" fmla="*/ 776396 h 929172"/>
              <a:gd name="connsiteX50" fmla="*/ 250667 w 497017"/>
              <a:gd name="connsiteY50" fmla="*/ 739760 h 929172"/>
              <a:gd name="connsiteX51" fmla="*/ 244897 w 497017"/>
              <a:gd name="connsiteY51" fmla="*/ 625851 h 929172"/>
              <a:gd name="connsiteX52" fmla="*/ 295136 w 497017"/>
              <a:gd name="connsiteY52" fmla="*/ 294452 h 929172"/>
              <a:gd name="connsiteX53" fmla="*/ 290513 w 497017"/>
              <a:gd name="connsiteY53" fmla="*/ 188671 h 929172"/>
              <a:gd name="connsiteX54" fmla="*/ 292887 w 497017"/>
              <a:gd name="connsiteY54" fmla="*/ 192107 h 929172"/>
              <a:gd name="connsiteX55" fmla="*/ 259427 w 497017"/>
              <a:gd name="connsiteY55" fmla="*/ 283351 h 929172"/>
              <a:gd name="connsiteX56" fmla="*/ 207502 w 497017"/>
              <a:gd name="connsiteY56" fmla="*/ 625852 h 929172"/>
              <a:gd name="connsiteX57" fmla="*/ 213466 w 497017"/>
              <a:gd name="connsiteY57" fmla="*/ 743576 h 929172"/>
              <a:gd name="connsiteX58" fmla="*/ 222102 w 497017"/>
              <a:gd name="connsiteY58" fmla="*/ 800003 h 929172"/>
              <a:gd name="connsiteX59" fmla="*/ 218977 w 497017"/>
              <a:gd name="connsiteY59" fmla="*/ 802162 h 929172"/>
              <a:gd name="connsiteX60" fmla="*/ 210063 w 497017"/>
              <a:gd name="connsiteY60" fmla="*/ 743922 h 929172"/>
              <a:gd name="connsiteX61" fmla="*/ 204081 w 497017"/>
              <a:gd name="connsiteY61" fmla="*/ 625852 h 929172"/>
              <a:gd name="connsiteX62" fmla="*/ 256161 w 497017"/>
              <a:gd name="connsiteY62" fmla="*/ 282343 h 929172"/>
              <a:gd name="connsiteX63" fmla="*/ 263001 w 497017"/>
              <a:gd name="connsiteY63" fmla="*/ 148848 h 929172"/>
              <a:gd name="connsiteX64" fmla="*/ 265247 w 497017"/>
              <a:gd name="connsiteY64" fmla="*/ 152098 h 929172"/>
              <a:gd name="connsiteX65" fmla="*/ 260657 w 497017"/>
              <a:gd name="connsiteY65" fmla="*/ 161611 h 929172"/>
              <a:gd name="connsiteX66" fmla="*/ 166686 w 497017"/>
              <a:gd name="connsiteY66" fmla="*/ 625852 h 929172"/>
              <a:gd name="connsiteX67" fmla="*/ 172862 w 497017"/>
              <a:gd name="connsiteY67" fmla="*/ 747737 h 929172"/>
              <a:gd name="connsiteX68" fmla="*/ 184806 w 497017"/>
              <a:gd name="connsiteY68" fmla="*/ 825769 h 929172"/>
              <a:gd name="connsiteX69" fmla="*/ 181676 w 497017"/>
              <a:gd name="connsiteY69" fmla="*/ 827932 h 929172"/>
              <a:gd name="connsiteX70" fmla="*/ 169458 w 497017"/>
              <a:gd name="connsiteY70" fmla="*/ 748096 h 929172"/>
              <a:gd name="connsiteX71" fmla="*/ 163265 w 497017"/>
              <a:gd name="connsiteY71" fmla="*/ 625852 h 929172"/>
              <a:gd name="connsiteX72" fmla="*/ 257497 w 497017"/>
              <a:gd name="connsiteY72" fmla="*/ 160257 h 929172"/>
              <a:gd name="connsiteX73" fmla="*/ 236358 w 497017"/>
              <a:gd name="connsiteY73" fmla="*/ 110283 h 929172"/>
              <a:gd name="connsiteX74" fmla="*/ 238588 w 497017"/>
              <a:gd name="connsiteY74" fmla="*/ 113509 h 929172"/>
              <a:gd name="connsiteX75" fmla="*/ 223047 w 497017"/>
              <a:gd name="connsiteY75" fmla="*/ 145722 h 929172"/>
              <a:gd name="connsiteX76" fmla="*/ 125869 w 497017"/>
              <a:gd name="connsiteY76" fmla="*/ 625851 h 929172"/>
              <a:gd name="connsiteX77" fmla="*/ 132255 w 497017"/>
              <a:gd name="connsiteY77" fmla="*/ 751910 h 929172"/>
              <a:gd name="connsiteX78" fmla="*/ 147503 w 497017"/>
              <a:gd name="connsiteY78" fmla="*/ 851540 h 929172"/>
              <a:gd name="connsiteX79" fmla="*/ 144379 w 497017"/>
              <a:gd name="connsiteY79" fmla="*/ 853698 h 929172"/>
              <a:gd name="connsiteX80" fmla="*/ 128852 w 497017"/>
              <a:gd name="connsiteY80" fmla="*/ 752256 h 929172"/>
              <a:gd name="connsiteX81" fmla="*/ 122448 w 497017"/>
              <a:gd name="connsiteY81" fmla="*/ 625851 h 929172"/>
              <a:gd name="connsiteX82" fmla="*/ 219898 w 497017"/>
              <a:gd name="connsiteY82" fmla="*/ 144400 h 929172"/>
              <a:gd name="connsiteX83" fmla="*/ 209700 w 497017"/>
              <a:gd name="connsiteY83" fmla="*/ 71694 h 929172"/>
              <a:gd name="connsiteX84" fmla="*/ 211946 w 497017"/>
              <a:gd name="connsiteY84" fmla="*/ 74946 h 929172"/>
              <a:gd name="connsiteX85" fmla="*/ 185449 w 497017"/>
              <a:gd name="connsiteY85" fmla="*/ 129866 h 929172"/>
              <a:gd name="connsiteX86" fmla="*/ 85053 w 497017"/>
              <a:gd name="connsiteY86" fmla="*/ 625852 h 929172"/>
              <a:gd name="connsiteX87" fmla="*/ 91651 w 497017"/>
              <a:gd name="connsiteY87" fmla="*/ 756072 h 929172"/>
              <a:gd name="connsiteX88" fmla="*/ 110207 w 497017"/>
              <a:gd name="connsiteY88" fmla="*/ 877306 h 929172"/>
              <a:gd name="connsiteX89" fmla="*/ 107077 w 497017"/>
              <a:gd name="connsiteY89" fmla="*/ 879468 h 929172"/>
              <a:gd name="connsiteX90" fmla="*/ 88247 w 497017"/>
              <a:gd name="connsiteY90" fmla="*/ 756431 h 929172"/>
              <a:gd name="connsiteX91" fmla="*/ 81632 w 497017"/>
              <a:gd name="connsiteY91" fmla="*/ 625852 h 929172"/>
              <a:gd name="connsiteX92" fmla="*/ 182289 w 497017"/>
              <a:gd name="connsiteY92" fmla="*/ 128512 h 929172"/>
              <a:gd name="connsiteX93" fmla="*/ 183058 w 497017"/>
              <a:gd name="connsiteY93" fmla="*/ 33131 h 929172"/>
              <a:gd name="connsiteX94" fmla="*/ 185287 w 497017"/>
              <a:gd name="connsiteY94" fmla="*/ 36357 h 929172"/>
              <a:gd name="connsiteX95" fmla="*/ 147840 w 497017"/>
              <a:gd name="connsiteY95" fmla="*/ 113977 h 929172"/>
              <a:gd name="connsiteX96" fmla="*/ 44237 w 497017"/>
              <a:gd name="connsiteY96" fmla="*/ 625852 h 929172"/>
              <a:gd name="connsiteX97" fmla="*/ 71026 w 497017"/>
              <a:gd name="connsiteY97" fmla="*/ 890800 h 929172"/>
              <a:gd name="connsiteX98" fmla="*/ 73996 w 497017"/>
              <a:gd name="connsiteY98" fmla="*/ 902322 h 929172"/>
              <a:gd name="connsiteX99" fmla="*/ 71003 w 497017"/>
              <a:gd name="connsiteY99" fmla="*/ 904390 h 929172"/>
              <a:gd name="connsiteX100" fmla="*/ 67676 w 497017"/>
              <a:gd name="connsiteY100" fmla="*/ 891483 h 929172"/>
              <a:gd name="connsiteX101" fmla="*/ 40816 w 497017"/>
              <a:gd name="connsiteY101" fmla="*/ 625852 h 929172"/>
              <a:gd name="connsiteX102" fmla="*/ 144691 w 497017"/>
              <a:gd name="connsiteY102" fmla="*/ 112656 h 929172"/>
              <a:gd name="connsiteX103" fmla="*/ 153297 w 497017"/>
              <a:gd name="connsiteY103" fmla="*/ 0 h 929172"/>
              <a:gd name="connsiteX104" fmla="*/ 155380 w 497017"/>
              <a:gd name="connsiteY104" fmla="*/ 2008 h 929172"/>
              <a:gd name="connsiteX105" fmla="*/ 106055 w 497017"/>
              <a:gd name="connsiteY105" fmla="*/ 106230 h 929172"/>
              <a:gd name="connsiteX106" fmla="*/ 3421 w 497017"/>
              <a:gd name="connsiteY106" fmla="*/ 625852 h 929172"/>
              <a:gd name="connsiteX107" fmla="*/ 29487 w 497017"/>
              <a:gd name="connsiteY107" fmla="*/ 892682 h 929172"/>
              <a:gd name="connsiteX108" fmla="*/ 38095 w 497017"/>
              <a:gd name="connsiteY108" fmla="*/ 927124 h 929172"/>
              <a:gd name="connsiteX109" fmla="*/ 35131 w 497017"/>
              <a:gd name="connsiteY109" fmla="*/ 929172 h 929172"/>
              <a:gd name="connsiteX110" fmla="*/ 27641 w 497017"/>
              <a:gd name="connsiteY110" fmla="*/ 900045 h 929172"/>
              <a:gd name="connsiteX111" fmla="*/ 0 w 497017"/>
              <a:gd name="connsiteY111" fmla="*/ 625852 h 929172"/>
              <a:gd name="connsiteX112" fmla="*/ 106918 w 497017"/>
              <a:gd name="connsiteY112" fmla="*/ 96275 h 9291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Lst>
            <a:rect l="l" t="t" r="r" b="b"/>
            <a:pathLst>
              <a:path w="497017" h="929172">
                <a:moveTo>
                  <a:pt x="496960" y="554989"/>
                </a:moveTo>
                <a:lnTo>
                  <a:pt x="497017" y="560030"/>
                </a:lnTo>
                <a:lnTo>
                  <a:pt x="496253" y="561983"/>
                </a:lnTo>
                <a:close/>
                <a:moveTo>
                  <a:pt x="467309" y="444583"/>
                </a:moveTo>
                <a:lnTo>
                  <a:pt x="470293" y="448901"/>
                </a:lnTo>
                <a:lnTo>
                  <a:pt x="452400" y="625852"/>
                </a:lnTo>
                <a:lnTo>
                  <a:pt x="452895" y="635617"/>
                </a:lnTo>
                <a:lnTo>
                  <a:pt x="449645" y="638989"/>
                </a:lnTo>
                <a:lnTo>
                  <a:pt x="448979" y="625852"/>
                </a:lnTo>
                <a:close/>
                <a:moveTo>
                  <a:pt x="436391" y="399829"/>
                </a:moveTo>
                <a:lnTo>
                  <a:pt x="438967" y="403558"/>
                </a:lnTo>
                <a:lnTo>
                  <a:pt x="430899" y="434856"/>
                </a:lnTo>
                <a:cubicBezTo>
                  <a:pt x="418236" y="496571"/>
                  <a:pt x="411584" y="560450"/>
                  <a:pt x="411584" y="625852"/>
                </a:cubicBezTo>
                <a:lnTo>
                  <a:pt x="413701" y="667637"/>
                </a:lnTo>
                <a:lnTo>
                  <a:pt x="410395" y="669921"/>
                </a:lnTo>
                <a:lnTo>
                  <a:pt x="408163" y="625852"/>
                </a:lnTo>
                <a:cubicBezTo>
                  <a:pt x="408163" y="560207"/>
                  <a:pt x="414838" y="496092"/>
                  <a:pt x="427546" y="434151"/>
                </a:cubicBezTo>
                <a:close/>
                <a:moveTo>
                  <a:pt x="405731" y="355449"/>
                </a:moveTo>
                <a:lnTo>
                  <a:pt x="408299" y="359165"/>
                </a:lnTo>
                <a:lnTo>
                  <a:pt x="390911" y="426628"/>
                </a:lnTo>
                <a:cubicBezTo>
                  <a:pt x="377705" y="491000"/>
                  <a:pt x="370767" y="557631"/>
                  <a:pt x="370767" y="625851"/>
                </a:cubicBezTo>
                <a:lnTo>
                  <a:pt x="374264" y="694882"/>
                </a:lnTo>
                <a:lnTo>
                  <a:pt x="370959" y="697165"/>
                </a:lnTo>
                <a:lnTo>
                  <a:pt x="367346" y="625851"/>
                </a:lnTo>
                <a:cubicBezTo>
                  <a:pt x="367346" y="557397"/>
                  <a:pt x="374308" y="490539"/>
                  <a:pt x="387561" y="425946"/>
                </a:cubicBezTo>
                <a:close/>
                <a:moveTo>
                  <a:pt x="375607" y="311845"/>
                </a:moveTo>
                <a:lnTo>
                  <a:pt x="377982" y="315282"/>
                </a:lnTo>
                <a:lnTo>
                  <a:pt x="376358" y="319710"/>
                </a:lnTo>
                <a:cubicBezTo>
                  <a:pt x="346203" y="416464"/>
                  <a:pt x="329951" y="519294"/>
                  <a:pt x="329951" y="625852"/>
                </a:cubicBezTo>
                <a:lnTo>
                  <a:pt x="334829" y="722126"/>
                </a:lnTo>
                <a:lnTo>
                  <a:pt x="331523" y="724410"/>
                </a:lnTo>
                <a:lnTo>
                  <a:pt x="326530" y="625852"/>
                </a:lnTo>
                <a:cubicBezTo>
                  <a:pt x="326530" y="518944"/>
                  <a:pt x="342836" y="415775"/>
                  <a:pt x="373093" y="318701"/>
                </a:cubicBezTo>
                <a:close/>
                <a:moveTo>
                  <a:pt x="347247" y="270793"/>
                </a:moveTo>
                <a:lnTo>
                  <a:pt x="349621" y="274230"/>
                </a:lnTo>
                <a:lnTo>
                  <a:pt x="337384" y="307600"/>
                </a:lnTo>
                <a:cubicBezTo>
                  <a:pt x="306032" y="408183"/>
                  <a:pt x="289135" y="515081"/>
                  <a:pt x="289135" y="625852"/>
                </a:cubicBezTo>
                <a:cubicBezTo>
                  <a:pt x="289135" y="662776"/>
                  <a:pt x="291012" y="699269"/>
                  <a:pt x="294677" y="735242"/>
                </a:cubicBezTo>
                <a:lnTo>
                  <a:pt x="296701" y="748467"/>
                </a:lnTo>
                <a:lnTo>
                  <a:pt x="293576" y="750626"/>
                </a:lnTo>
                <a:lnTo>
                  <a:pt x="291274" y="735587"/>
                </a:lnTo>
                <a:cubicBezTo>
                  <a:pt x="287598" y="699501"/>
                  <a:pt x="285714" y="662892"/>
                  <a:pt x="285714" y="625852"/>
                </a:cubicBezTo>
                <a:cubicBezTo>
                  <a:pt x="285714" y="514731"/>
                  <a:pt x="302666" y="407494"/>
                  <a:pt x="334119" y="306592"/>
                </a:cubicBezTo>
                <a:close/>
                <a:moveTo>
                  <a:pt x="318872" y="229721"/>
                </a:moveTo>
                <a:lnTo>
                  <a:pt x="321247" y="233158"/>
                </a:lnTo>
                <a:lnTo>
                  <a:pt x="298401" y="295461"/>
                </a:lnTo>
                <a:cubicBezTo>
                  <a:pt x="265857" y="399878"/>
                  <a:pt x="248318" y="510853"/>
                  <a:pt x="248318" y="625851"/>
                </a:cubicBezTo>
                <a:cubicBezTo>
                  <a:pt x="248318" y="664184"/>
                  <a:pt x="250267" y="702069"/>
                  <a:pt x="254071" y="739414"/>
                </a:cubicBezTo>
                <a:lnTo>
                  <a:pt x="259401" y="774235"/>
                </a:lnTo>
                <a:lnTo>
                  <a:pt x="256274" y="776396"/>
                </a:lnTo>
                <a:lnTo>
                  <a:pt x="250667" y="739760"/>
                </a:lnTo>
                <a:cubicBezTo>
                  <a:pt x="246852" y="702301"/>
                  <a:pt x="244897" y="664300"/>
                  <a:pt x="244897" y="625851"/>
                </a:cubicBezTo>
                <a:cubicBezTo>
                  <a:pt x="244897" y="510503"/>
                  <a:pt x="262491" y="399189"/>
                  <a:pt x="295136" y="294452"/>
                </a:cubicBezTo>
                <a:close/>
                <a:moveTo>
                  <a:pt x="290513" y="188671"/>
                </a:moveTo>
                <a:lnTo>
                  <a:pt x="292887" y="192107"/>
                </a:lnTo>
                <a:lnTo>
                  <a:pt x="259427" y="283351"/>
                </a:lnTo>
                <a:cubicBezTo>
                  <a:pt x="225686" y="391598"/>
                  <a:pt x="207502" y="506641"/>
                  <a:pt x="207502" y="625852"/>
                </a:cubicBezTo>
                <a:cubicBezTo>
                  <a:pt x="207502" y="665589"/>
                  <a:pt x="209523" y="704863"/>
                  <a:pt x="213466" y="743576"/>
                </a:cubicBezTo>
                <a:lnTo>
                  <a:pt x="222102" y="800003"/>
                </a:lnTo>
                <a:lnTo>
                  <a:pt x="218977" y="802162"/>
                </a:lnTo>
                <a:lnTo>
                  <a:pt x="210063" y="743922"/>
                </a:lnTo>
                <a:cubicBezTo>
                  <a:pt x="206108" y="705095"/>
                  <a:pt x="204081" y="665706"/>
                  <a:pt x="204081" y="625852"/>
                </a:cubicBezTo>
                <a:cubicBezTo>
                  <a:pt x="204081" y="506291"/>
                  <a:pt x="222320" y="390910"/>
                  <a:pt x="256161" y="282343"/>
                </a:cubicBezTo>
                <a:close/>
                <a:moveTo>
                  <a:pt x="263001" y="148848"/>
                </a:moveTo>
                <a:lnTo>
                  <a:pt x="265247" y="152098"/>
                </a:lnTo>
                <a:lnTo>
                  <a:pt x="260657" y="161611"/>
                </a:lnTo>
                <a:cubicBezTo>
                  <a:pt x="200160" y="304390"/>
                  <a:pt x="166686" y="461287"/>
                  <a:pt x="166686" y="625852"/>
                </a:cubicBezTo>
                <a:cubicBezTo>
                  <a:pt x="166686" y="666993"/>
                  <a:pt x="168778" y="707655"/>
                  <a:pt x="172862" y="747737"/>
                </a:cubicBezTo>
                <a:lnTo>
                  <a:pt x="184806" y="825769"/>
                </a:lnTo>
                <a:lnTo>
                  <a:pt x="181676" y="827932"/>
                </a:lnTo>
                <a:lnTo>
                  <a:pt x="169458" y="748096"/>
                </a:lnTo>
                <a:cubicBezTo>
                  <a:pt x="165363" y="707897"/>
                  <a:pt x="163265" y="667115"/>
                  <a:pt x="163265" y="625852"/>
                </a:cubicBezTo>
                <a:cubicBezTo>
                  <a:pt x="163265" y="460801"/>
                  <a:pt x="196832" y="303447"/>
                  <a:pt x="257497" y="160257"/>
                </a:cubicBezTo>
                <a:close/>
                <a:moveTo>
                  <a:pt x="236358" y="110283"/>
                </a:moveTo>
                <a:lnTo>
                  <a:pt x="238588" y="113509"/>
                </a:lnTo>
                <a:lnTo>
                  <a:pt x="223047" y="145722"/>
                </a:lnTo>
                <a:cubicBezTo>
                  <a:pt x="160485" y="293383"/>
                  <a:pt x="125869" y="455650"/>
                  <a:pt x="125869" y="625851"/>
                </a:cubicBezTo>
                <a:cubicBezTo>
                  <a:pt x="125869" y="668401"/>
                  <a:pt x="128033" y="710456"/>
                  <a:pt x="132255" y="751910"/>
                </a:cubicBezTo>
                <a:lnTo>
                  <a:pt x="147503" y="851540"/>
                </a:lnTo>
                <a:lnTo>
                  <a:pt x="144379" y="853698"/>
                </a:lnTo>
                <a:lnTo>
                  <a:pt x="128852" y="752256"/>
                </a:lnTo>
                <a:cubicBezTo>
                  <a:pt x="124618" y="710688"/>
                  <a:pt x="122448" y="668518"/>
                  <a:pt x="122448" y="625851"/>
                </a:cubicBezTo>
                <a:cubicBezTo>
                  <a:pt x="122448" y="455183"/>
                  <a:pt x="157161" y="292470"/>
                  <a:pt x="219898" y="144400"/>
                </a:cubicBezTo>
                <a:close/>
                <a:moveTo>
                  <a:pt x="209700" y="71694"/>
                </a:moveTo>
                <a:lnTo>
                  <a:pt x="211946" y="74946"/>
                </a:lnTo>
                <a:lnTo>
                  <a:pt x="185449" y="129866"/>
                </a:lnTo>
                <a:cubicBezTo>
                  <a:pt x="120816" y="282408"/>
                  <a:pt x="85053" y="450034"/>
                  <a:pt x="85053" y="625852"/>
                </a:cubicBezTo>
                <a:cubicBezTo>
                  <a:pt x="85053" y="669807"/>
                  <a:pt x="87288" y="713249"/>
                  <a:pt x="91651" y="756072"/>
                </a:cubicBezTo>
                <a:lnTo>
                  <a:pt x="110207" y="877306"/>
                </a:lnTo>
                <a:lnTo>
                  <a:pt x="107077" y="879468"/>
                </a:lnTo>
                <a:lnTo>
                  <a:pt x="88247" y="756431"/>
                </a:lnTo>
                <a:cubicBezTo>
                  <a:pt x="83873" y="713490"/>
                  <a:pt x="81632" y="669928"/>
                  <a:pt x="81632" y="625852"/>
                </a:cubicBezTo>
                <a:cubicBezTo>
                  <a:pt x="81632" y="449548"/>
                  <a:pt x="117487" y="281465"/>
                  <a:pt x="182289" y="128512"/>
                </a:cubicBezTo>
                <a:close/>
                <a:moveTo>
                  <a:pt x="183058" y="33131"/>
                </a:moveTo>
                <a:lnTo>
                  <a:pt x="185287" y="36357"/>
                </a:lnTo>
                <a:lnTo>
                  <a:pt x="147840" y="113977"/>
                </a:lnTo>
                <a:cubicBezTo>
                  <a:pt x="81142" y="271402"/>
                  <a:pt x="44237" y="444397"/>
                  <a:pt x="44237" y="625852"/>
                </a:cubicBezTo>
                <a:cubicBezTo>
                  <a:pt x="44237" y="716579"/>
                  <a:pt x="53463" y="805192"/>
                  <a:pt x="71026" y="890800"/>
                </a:cubicBezTo>
                <a:lnTo>
                  <a:pt x="73996" y="902322"/>
                </a:lnTo>
                <a:lnTo>
                  <a:pt x="71003" y="904390"/>
                </a:lnTo>
                <a:lnTo>
                  <a:pt x="67676" y="891483"/>
                </a:lnTo>
                <a:cubicBezTo>
                  <a:pt x="50066" y="805653"/>
                  <a:pt x="40816" y="716812"/>
                  <a:pt x="40816" y="625852"/>
                </a:cubicBezTo>
                <a:cubicBezTo>
                  <a:pt x="40816" y="443931"/>
                  <a:pt x="77818" y="270489"/>
                  <a:pt x="144691" y="112656"/>
                </a:cubicBezTo>
                <a:close/>
                <a:moveTo>
                  <a:pt x="153297" y="0"/>
                </a:moveTo>
                <a:lnTo>
                  <a:pt x="155380" y="2008"/>
                </a:lnTo>
                <a:lnTo>
                  <a:pt x="106055" y="106230"/>
                </a:lnTo>
                <a:cubicBezTo>
                  <a:pt x="38717" y="268773"/>
                  <a:pt x="3421" y="444592"/>
                  <a:pt x="3421" y="625852"/>
                </a:cubicBezTo>
                <a:cubicBezTo>
                  <a:pt x="3421" y="716482"/>
                  <a:pt x="12245" y="805752"/>
                  <a:pt x="29487" y="892682"/>
                </a:cubicBezTo>
                <a:lnTo>
                  <a:pt x="38095" y="927124"/>
                </a:lnTo>
                <a:lnTo>
                  <a:pt x="35131" y="929172"/>
                </a:lnTo>
                <a:lnTo>
                  <a:pt x="27641" y="900045"/>
                </a:lnTo>
                <a:cubicBezTo>
                  <a:pt x="9518" y="811478"/>
                  <a:pt x="0" y="719777"/>
                  <a:pt x="0" y="625852"/>
                </a:cubicBezTo>
                <a:cubicBezTo>
                  <a:pt x="0" y="438003"/>
                  <a:pt x="38071" y="259045"/>
                  <a:pt x="106918" y="96275"/>
                </a:cubicBezTo>
                <a:close/>
              </a:path>
            </a:pathLst>
          </a:custGeom>
          <a:solidFill>
            <a:srgbClr val="FEF1FF"/>
          </a:solidFill>
          <a:ln w="7756" cap="flat">
            <a:noFill/>
            <a:prstDash val="solid"/>
            <a:miter/>
          </a:ln>
        </p:spPr>
        <p:txBody>
          <a:bodyPr rtlCol="0" anchor="ctr"/>
          <a:lstStyle/>
          <a:p>
            <a:endParaRPr lang="en-US"/>
          </a:p>
        </p:txBody>
      </p:sp>
      <p:sp>
        <p:nvSpPr>
          <p:cNvPr id="23" name="Freeform 22">
            <a:extLst>
              <a:ext uri="{FF2B5EF4-FFF2-40B4-BE49-F238E27FC236}">
                <a16:creationId xmlns:a16="http://schemas.microsoft.com/office/drawing/2014/main" id="{A3490462-2AB2-A772-B5A5-7584CA546133}"/>
              </a:ext>
            </a:extLst>
          </p:cNvPr>
          <p:cNvSpPr/>
          <p:nvPr userDrawn="1"/>
        </p:nvSpPr>
        <p:spPr>
          <a:xfrm>
            <a:off x="456964" y="3022457"/>
            <a:ext cx="809896" cy="736266"/>
          </a:xfrm>
          <a:custGeom>
            <a:avLst/>
            <a:gdLst>
              <a:gd name="connsiteX0" fmla="*/ 809896 w 809896"/>
              <a:gd name="connsiteY0" fmla="*/ 451093 h 736266"/>
              <a:gd name="connsiteX1" fmla="*/ 809896 w 809896"/>
              <a:gd name="connsiteY1" fmla="*/ 455203 h 736266"/>
              <a:gd name="connsiteX2" fmla="*/ 744513 w 809896"/>
              <a:gd name="connsiteY2" fmla="*/ 504096 h 736266"/>
              <a:gd name="connsiteX3" fmla="*/ 117800 w 809896"/>
              <a:gd name="connsiteY3" fmla="*/ 731292 h 736266"/>
              <a:gd name="connsiteX4" fmla="*/ 19298 w 809896"/>
              <a:gd name="connsiteY4" fmla="*/ 736266 h 736266"/>
              <a:gd name="connsiteX5" fmla="*/ 17094 w 809896"/>
              <a:gd name="connsiteY5" fmla="*/ 732998 h 736266"/>
              <a:gd name="connsiteX6" fmla="*/ 113438 w 809896"/>
              <a:gd name="connsiteY6" fmla="*/ 728304 h 736266"/>
              <a:gd name="connsiteX7" fmla="*/ 736255 w 809896"/>
              <a:gd name="connsiteY7" fmla="*/ 505785 h 736266"/>
              <a:gd name="connsiteX8" fmla="*/ 809896 w 809896"/>
              <a:gd name="connsiteY8" fmla="*/ 398843 h 736266"/>
              <a:gd name="connsiteX9" fmla="*/ 809896 w 809896"/>
              <a:gd name="connsiteY9" fmla="*/ 403131 h 736266"/>
              <a:gd name="connsiteX10" fmla="*/ 720987 w 809896"/>
              <a:gd name="connsiteY10" fmla="*/ 469659 h 736266"/>
              <a:gd name="connsiteX11" fmla="*/ 113398 w 809896"/>
              <a:gd name="connsiteY11" fmla="*/ 690337 h 736266"/>
              <a:gd name="connsiteX12" fmla="*/ 5351 w 809896"/>
              <a:gd name="connsiteY12" fmla="*/ 695811 h 736266"/>
              <a:gd name="connsiteX13" fmla="*/ 4662 w 809896"/>
              <a:gd name="connsiteY13" fmla="*/ 692397 h 736266"/>
              <a:gd name="connsiteX14" fmla="*/ 113050 w 809896"/>
              <a:gd name="connsiteY14" fmla="*/ 686906 h 736266"/>
              <a:gd name="connsiteX15" fmla="*/ 719068 w 809896"/>
              <a:gd name="connsiteY15" fmla="*/ 466805 h 736266"/>
              <a:gd name="connsiteX16" fmla="*/ 809896 w 809896"/>
              <a:gd name="connsiteY16" fmla="*/ 345115 h 736266"/>
              <a:gd name="connsiteX17" fmla="*/ 809896 w 809896"/>
              <a:gd name="connsiteY17" fmla="*/ 349810 h 736266"/>
              <a:gd name="connsiteX18" fmla="*/ 797304 w 809896"/>
              <a:gd name="connsiteY18" fmla="*/ 361256 h 736266"/>
              <a:gd name="connsiteX19" fmla="*/ 109203 w 809896"/>
              <a:gd name="connsiteY19" fmla="*/ 649397 h 736266"/>
              <a:gd name="connsiteX20" fmla="*/ 0 w 809896"/>
              <a:gd name="connsiteY20" fmla="*/ 654929 h 736266"/>
              <a:gd name="connsiteX21" fmla="*/ 0 w 809896"/>
              <a:gd name="connsiteY21" fmla="*/ 651479 h 736266"/>
              <a:gd name="connsiteX22" fmla="*/ 108841 w 809896"/>
              <a:gd name="connsiteY22" fmla="*/ 645965 h 736266"/>
              <a:gd name="connsiteX23" fmla="*/ 795087 w 809896"/>
              <a:gd name="connsiteY23" fmla="*/ 358577 h 736266"/>
              <a:gd name="connsiteX24" fmla="*/ 809896 w 809896"/>
              <a:gd name="connsiteY24" fmla="*/ 289615 h 736266"/>
              <a:gd name="connsiteX25" fmla="*/ 809896 w 809896"/>
              <a:gd name="connsiteY25" fmla="*/ 294254 h 736266"/>
              <a:gd name="connsiteX26" fmla="*/ 771125 w 809896"/>
              <a:gd name="connsiteY26" fmla="*/ 329500 h 736266"/>
              <a:gd name="connsiteX27" fmla="*/ 104995 w 809896"/>
              <a:gd name="connsiteY27" fmla="*/ 608456 h 736266"/>
              <a:gd name="connsiteX28" fmla="*/ 0 w 809896"/>
              <a:gd name="connsiteY28" fmla="*/ 613775 h 736266"/>
              <a:gd name="connsiteX29" fmla="*/ 0 w 809896"/>
              <a:gd name="connsiteY29" fmla="*/ 610327 h 736266"/>
              <a:gd name="connsiteX30" fmla="*/ 104646 w 809896"/>
              <a:gd name="connsiteY30" fmla="*/ 605025 h 736266"/>
              <a:gd name="connsiteX31" fmla="*/ 768941 w 809896"/>
              <a:gd name="connsiteY31" fmla="*/ 326846 h 736266"/>
              <a:gd name="connsiteX32" fmla="*/ 809896 w 809896"/>
              <a:gd name="connsiteY32" fmla="*/ 234059 h 736266"/>
              <a:gd name="connsiteX33" fmla="*/ 809896 w 809896"/>
              <a:gd name="connsiteY33" fmla="*/ 238754 h 736266"/>
              <a:gd name="connsiteX34" fmla="*/ 744979 w 809896"/>
              <a:gd name="connsiteY34" fmla="*/ 297767 h 736266"/>
              <a:gd name="connsiteX35" fmla="*/ 100799 w 809896"/>
              <a:gd name="connsiteY35" fmla="*/ 567515 h 736266"/>
              <a:gd name="connsiteX36" fmla="*/ 0 w 809896"/>
              <a:gd name="connsiteY36" fmla="*/ 572622 h 736266"/>
              <a:gd name="connsiteX37" fmla="*/ 0 w 809896"/>
              <a:gd name="connsiteY37" fmla="*/ 569172 h 736266"/>
              <a:gd name="connsiteX38" fmla="*/ 100438 w 809896"/>
              <a:gd name="connsiteY38" fmla="*/ 564084 h 736266"/>
              <a:gd name="connsiteX39" fmla="*/ 742762 w 809896"/>
              <a:gd name="connsiteY39" fmla="*/ 295088 h 736266"/>
              <a:gd name="connsiteX40" fmla="*/ 809896 w 809896"/>
              <a:gd name="connsiteY40" fmla="*/ 176519 h 736266"/>
              <a:gd name="connsiteX41" fmla="*/ 809896 w 809896"/>
              <a:gd name="connsiteY41" fmla="*/ 181622 h 736266"/>
              <a:gd name="connsiteX42" fmla="*/ 801644 w 809896"/>
              <a:gd name="connsiteY42" fmla="*/ 190700 h 736266"/>
              <a:gd name="connsiteX43" fmla="*/ 96591 w 809896"/>
              <a:gd name="connsiteY43" fmla="*/ 526575 h 736266"/>
              <a:gd name="connsiteX44" fmla="*/ 0 w 809896"/>
              <a:gd name="connsiteY44" fmla="*/ 531468 h 736266"/>
              <a:gd name="connsiteX45" fmla="*/ 0 w 809896"/>
              <a:gd name="connsiteY45" fmla="*/ 528020 h 736266"/>
              <a:gd name="connsiteX46" fmla="*/ 96242 w 809896"/>
              <a:gd name="connsiteY46" fmla="*/ 523144 h 736266"/>
              <a:gd name="connsiteX47" fmla="*/ 799214 w 809896"/>
              <a:gd name="connsiteY47" fmla="*/ 188270 h 736266"/>
              <a:gd name="connsiteX48" fmla="*/ 805735 w 809896"/>
              <a:gd name="connsiteY48" fmla="*/ 119981 h 736266"/>
              <a:gd name="connsiteX49" fmla="*/ 806589 w 809896"/>
              <a:gd name="connsiteY49" fmla="*/ 124208 h 736266"/>
              <a:gd name="connsiteX50" fmla="*/ 772572 w 809896"/>
              <a:gd name="connsiteY50" fmla="*/ 161628 h 736266"/>
              <a:gd name="connsiteX51" fmla="*/ 92396 w 809896"/>
              <a:gd name="connsiteY51" fmla="*/ 485635 h 736266"/>
              <a:gd name="connsiteX52" fmla="*/ 0 w 809896"/>
              <a:gd name="connsiteY52" fmla="*/ 490316 h 736266"/>
              <a:gd name="connsiteX53" fmla="*/ 0 w 809896"/>
              <a:gd name="connsiteY53" fmla="*/ 486865 h 736266"/>
              <a:gd name="connsiteX54" fmla="*/ 92034 w 809896"/>
              <a:gd name="connsiteY54" fmla="*/ 482202 h 736266"/>
              <a:gd name="connsiteX55" fmla="*/ 770113 w 809896"/>
              <a:gd name="connsiteY55" fmla="*/ 159168 h 736266"/>
              <a:gd name="connsiteX56" fmla="*/ 791353 w 809896"/>
              <a:gd name="connsiteY56" fmla="*/ 74750 h 736266"/>
              <a:gd name="connsiteX57" fmla="*/ 793329 w 809896"/>
              <a:gd name="connsiteY57" fmla="*/ 77680 h 736266"/>
              <a:gd name="connsiteX58" fmla="*/ 743471 w 809896"/>
              <a:gd name="connsiteY58" fmla="*/ 132526 h 736266"/>
              <a:gd name="connsiteX59" fmla="*/ 88187 w 809896"/>
              <a:gd name="connsiteY59" fmla="*/ 444693 h 736266"/>
              <a:gd name="connsiteX60" fmla="*/ 0 w 809896"/>
              <a:gd name="connsiteY60" fmla="*/ 449161 h 736266"/>
              <a:gd name="connsiteX61" fmla="*/ 0 w 809896"/>
              <a:gd name="connsiteY61" fmla="*/ 445713 h 736266"/>
              <a:gd name="connsiteX62" fmla="*/ 87838 w 809896"/>
              <a:gd name="connsiteY62" fmla="*/ 441263 h 736266"/>
              <a:gd name="connsiteX63" fmla="*/ 741041 w 809896"/>
              <a:gd name="connsiteY63" fmla="*/ 130096 h 736266"/>
              <a:gd name="connsiteX64" fmla="*/ 767229 w 809896"/>
              <a:gd name="connsiteY64" fmla="*/ 40174 h 736266"/>
              <a:gd name="connsiteX65" fmla="*/ 768718 w 809896"/>
              <a:gd name="connsiteY65" fmla="*/ 41178 h 736266"/>
              <a:gd name="connsiteX66" fmla="*/ 769695 w 809896"/>
              <a:gd name="connsiteY66" fmla="*/ 42626 h 736266"/>
              <a:gd name="connsiteX67" fmla="*/ 714400 w 809896"/>
              <a:gd name="connsiteY67" fmla="*/ 103454 h 736266"/>
              <a:gd name="connsiteX68" fmla="*/ 83992 w 809896"/>
              <a:gd name="connsiteY68" fmla="*/ 403754 h 736266"/>
              <a:gd name="connsiteX69" fmla="*/ 0 w 809896"/>
              <a:gd name="connsiteY69" fmla="*/ 408009 h 736266"/>
              <a:gd name="connsiteX70" fmla="*/ 0 w 809896"/>
              <a:gd name="connsiteY70" fmla="*/ 404559 h 736266"/>
              <a:gd name="connsiteX71" fmla="*/ 83630 w 809896"/>
              <a:gd name="connsiteY71" fmla="*/ 400322 h 736266"/>
              <a:gd name="connsiteX72" fmla="*/ 711940 w 809896"/>
              <a:gd name="connsiteY72" fmla="*/ 100995 h 736266"/>
              <a:gd name="connsiteX73" fmla="*/ 729867 w 809896"/>
              <a:gd name="connsiteY73" fmla="*/ 14983 h 736266"/>
              <a:gd name="connsiteX74" fmla="*/ 732717 w 809896"/>
              <a:gd name="connsiteY74" fmla="*/ 16905 h 736266"/>
              <a:gd name="connsiteX75" fmla="*/ 685299 w 809896"/>
              <a:gd name="connsiteY75" fmla="*/ 74353 h 736266"/>
              <a:gd name="connsiteX76" fmla="*/ 79784 w 809896"/>
              <a:gd name="connsiteY76" fmla="*/ 362812 h 736266"/>
              <a:gd name="connsiteX77" fmla="*/ 0 w 809896"/>
              <a:gd name="connsiteY77" fmla="*/ 366854 h 736266"/>
              <a:gd name="connsiteX78" fmla="*/ 0 w 809896"/>
              <a:gd name="connsiteY78" fmla="*/ 363406 h 736266"/>
              <a:gd name="connsiteX79" fmla="*/ 79435 w 809896"/>
              <a:gd name="connsiteY79" fmla="*/ 359381 h 736266"/>
              <a:gd name="connsiteX80" fmla="*/ 682868 w 809896"/>
              <a:gd name="connsiteY80" fmla="*/ 71923 h 736266"/>
              <a:gd name="connsiteX81" fmla="*/ 686284 w 809896"/>
              <a:gd name="connsiteY81" fmla="*/ 3428 h 736266"/>
              <a:gd name="connsiteX82" fmla="*/ 690132 w 809896"/>
              <a:gd name="connsiteY82" fmla="*/ 4205 h 736266"/>
              <a:gd name="connsiteX83" fmla="*/ 656227 w 809896"/>
              <a:gd name="connsiteY83" fmla="*/ 45281 h 736266"/>
              <a:gd name="connsiteX84" fmla="*/ 75587 w 809896"/>
              <a:gd name="connsiteY84" fmla="*/ 321872 h 736266"/>
              <a:gd name="connsiteX85" fmla="*/ 0 w 809896"/>
              <a:gd name="connsiteY85" fmla="*/ 325702 h 736266"/>
              <a:gd name="connsiteX86" fmla="*/ 0 w 809896"/>
              <a:gd name="connsiteY86" fmla="*/ 322252 h 736266"/>
              <a:gd name="connsiteX87" fmla="*/ 75226 w 809896"/>
              <a:gd name="connsiteY87" fmla="*/ 318441 h 736266"/>
              <a:gd name="connsiteX88" fmla="*/ 653767 w 809896"/>
              <a:gd name="connsiteY88" fmla="*/ 42822 h 736266"/>
              <a:gd name="connsiteX89" fmla="*/ 636044 w 809896"/>
              <a:gd name="connsiteY89" fmla="*/ 0 h 736266"/>
              <a:gd name="connsiteX90" fmla="*/ 640480 w 809896"/>
              <a:gd name="connsiteY90" fmla="*/ 0 h 736266"/>
              <a:gd name="connsiteX91" fmla="*/ 627126 w 809896"/>
              <a:gd name="connsiteY91" fmla="*/ 16179 h 736266"/>
              <a:gd name="connsiteX92" fmla="*/ 71379 w 809896"/>
              <a:gd name="connsiteY92" fmla="*/ 280931 h 736266"/>
              <a:gd name="connsiteX93" fmla="*/ 0 w 809896"/>
              <a:gd name="connsiteY93" fmla="*/ 284547 h 736266"/>
              <a:gd name="connsiteX94" fmla="*/ 0 w 809896"/>
              <a:gd name="connsiteY94" fmla="*/ 281098 h 736266"/>
              <a:gd name="connsiteX95" fmla="*/ 71030 w 809896"/>
              <a:gd name="connsiteY95" fmla="*/ 277500 h 736266"/>
              <a:gd name="connsiteX96" fmla="*/ 624695 w 809896"/>
              <a:gd name="connsiteY96" fmla="*/ 13749 h 736266"/>
              <a:gd name="connsiteX97" fmla="*/ 576996 w 809896"/>
              <a:gd name="connsiteY97" fmla="*/ 0 h 736266"/>
              <a:gd name="connsiteX98" fmla="*/ 582435 w 809896"/>
              <a:gd name="connsiteY98" fmla="*/ 0 h 736266"/>
              <a:gd name="connsiteX99" fmla="*/ 468074 w 809896"/>
              <a:gd name="connsiteY99" fmla="*/ 94396 h 736266"/>
              <a:gd name="connsiteX100" fmla="*/ 67184 w 809896"/>
              <a:gd name="connsiteY100" fmla="*/ 239991 h 736266"/>
              <a:gd name="connsiteX101" fmla="*/ 0 w 809896"/>
              <a:gd name="connsiteY101" fmla="*/ 243395 h 736266"/>
              <a:gd name="connsiteX102" fmla="*/ 0 w 809896"/>
              <a:gd name="connsiteY102" fmla="*/ 239945 h 736266"/>
              <a:gd name="connsiteX103" fmla="*/ 66822 w 809896"/>
              <a:gd name="connsiteY103" fmla="*/ 236559 h 736266"/>
              <a:gd name="connsiteX104" fmla="*/ 466121 w 809896"/>
              <a:gd name="connsiteY104" fmla="*/ 91521 h 7362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Lst>
            <a:rect l="l" t="t" r="r" b="b"/>
            <a:pathLst>
              <a:path w="809896" h="736266">
                <a:moveTo>
                  <a:pt x="809896" y="451093"/>
                </a:moveTo>
                <a:lnTo>
                  <a:pt x="809896" y="455203"/>
                </a:lnTo>
                <a:lnTo>
                  <a:pt x="744513" y="504096"/>
                </a:lnTo>
                <a:cubicBezTo>
                  <a:pt x="562067" y="627355"/>
                  <a:pt x="348374" y="707876"/>
                  <a:pt x="117800" y="731292"/>
                </a:cubicBezTo>
                <a:lnTo>
                  <a:pt x="19298" y="736266"/>
                </a:lnTo>
                <a:lnTo>
                  <a:pt x="17094" y="732998"/>
                </a:lnTo>
                <a:lnTo>
                  <a:pt x="113438" y="728304"/>
                </a:lnTo>
                <a:cubicBezTo>
                  <a:pt x="337813" y="706318"/>
                  <a:pt x="550580" y="630008"/>
                  <a:pt x="736255" y="505785"/>
                </a:cubicBezTo>
                <a:close/>
                <a:moveTo>
                  <a:pt x="809896" y="398843"/>
                </a:moveTo>
                <a:lnTo>
                  <a:pt x="809896" y="403131"/>
                </a:lnTo>
                <a:lnTo>
                  <a:pt x="720987" y="469659"/>
                </a:lnTo>
                <a:cubicBezTo>
                  <a:pt x="543985" y="589342"/>
                  <a:pt x="336775" y="667582"/>
                  <a:pt x="113398" y="690337"/>
                </a:cubicBezTo>
                <a:lnTo>
                  <a:pt x="5351" y="695811"/>
                </a:lnTo>
                <a:lnTo>
                  <a:pt x="4662" y="692397"/>
                </a:lnTo>
                <a:lnTo>
                  <a:pt x="113050" y="686906"/>
                </a:lnTo>
                <a:cubicBezTo>
                  <a:pt x="335852" y="664211"/>
                  <a:pt x="542526" y="586176"/>
                  <a:pt x="719068" y="466805"/>
                </a:cubicBezTo>
                <a:close/>
                <a:moveTo>
                  <a:pt x="809896" y="345115"/>
                </a:moveTo>
                <a:lnTo>
                  <a:pt x="809896" y="349810"/>
                </a:lnTo>
                <a:lnTo>
                  <a:pt x="797304" y="361256"/>
                </a:lnTo>
                <a:cubicBezTo>
                  <a:pt x="606178" y="519053"/>
                  <a:pt x="368975" y="622936"/>
                  <a:pt x="109203" y="649397"/>
                </a:cubicBezTo>
                <a:lnTo>
                  <a:pt x="0" y="654929"/>
                </a:lnTo>
                <a:lnTo>
                  <a:pt x="0" y="651479"/>
                </a:lnTo>
                <a:lnTo>
                  <a:pt x="108841" y="645965"/>
                </a:lnTo>
                <a:cubicBezTo>
                  <a:pt x="367902" y="619573"/>
                  <a:pt x="604469" y="515959"/>
                  <a:pt x="795087" y="358577"/>
                </a:cubicBezTo>
                <a:close/>
                <a:moveTo>
                  <a:pt x="809896" y="289615"/>
                </a:moveTo>
                <a:lnTo>
                  <a:pt x="809896" y="294254"/>
                </a:lnTo>
                <a:lnTo>
                  <a:pt x="771125" y="329500"/>
                </a:lnTo>
                <a:cubicBezTo>
                  <a:pt x="586097" y="482265"/>
                  <a:pt x="356465" y="582838"/>
                  <a:pt x="104995" y="608456"/>
                </a:cubicBezTo>
                <a:lnTo>
                  <a:pt x="0" y="613775"/>
                </a:lnTo>
                <a:lnTo>
                  <a:pt x="0" y="610327"/>
                </a:lnTo>
                <a:lnTo>
                  <a:pt x="104646" y="605025"/>
                </a:lnTo>
                <a:cubicBezTo>
                  <a:pt x="355427" y="579479"/>
                  <a:pt x="584425" y="479187"/>
                  <a:pt x="768941" y="326846"/>
                </a:cubicBezTo>
                <a:close/>
                <a:moveTo>
                  <a:pt x="809896" y="234059"/>
                </a:moveTo>
                <a:lnTo>
                  <a:pt x="809896" y="238754"/>
                </a:lnTo>
                <a:lnTo>
                  <a:pt x="744979" y="297767"/>
                </a:lnTo>
                <a:cubicBezTo>
                  <a:pt x="566053" y="445492"/>
                  <a:pt x="343990" y="542744"/>
                  <a:pt x="100799" y="567515"/>
                </a:cubicBezTo>
                <a:lnTo>
                  <a:pt x="0" y="572622"/>
                </a:lnTo>
                <a:lnTo>
                  <a:pt x="0" y="569172"/>
                </a:lnTo>
                <a:lnTo>
                  <a:pt x="100438" y="564084"/>
                </a:lnTo>
                <a:cubicBezTo>
                  <a:pt x="342917" y="539380"/>
                  <a:pt x="564343" y="442397"/>
                  <a:pt x="742762" y="295088"/>
                </a:cubicBezTo>
                <a:close/>
                <a:moveTo>
                  <a:pt x="809896" y="176519"/>
                </a:moveTo>
                <a:lnTo>
                  <a:pt x="809896" y="181622"/>
                </a:lnTo>
                <a:lnTo>
                  <a:pt x="801644" y="190700"/>
                </a:lnTo>
                <a:cubicBezTo>
                  <a:pt x="616901" y="375444"/>
                  <a:pt x="370628" y="498658"/>
                  <a:pt x="96591" y="526575"/>
                </a:cubicBezTo>
                <a:lnTo>
                  <a:pt x="0" y="531468"/>
                </a:lnTo>
                <a:lnTo>
                  <a:pt x="0" y="528020"/>
                </a:lnTo>
                <a:lnTo>
                  <a:pt x="96242" y="523144"/>
                </a:lnTo>
                <a:cubicBezTo>
                  <a:pt x="369476" y="495311"/>
                  <a:pt x="615020" y="372465"/>
                  <a:pt x="799214" y="188270"/>
                </a:cubicBezTo>
                <a:close/>
                <a:moveTo>
                  <a:pt x="805735" y="119981"/>
                </a:moveTo>
                <a:lnTo>
                  <a:pt x="806589" y="124208"/>
                </a:lnTo>
                <a:lnTo>
                  <a:pt x="772572" y="161628"/>
                </a:lnTo>
                <a:cubicBezTo>
                  <a:pt x="594354" y="339848"/>
                  <a:pt x="356774" y="458705"/>
                  <a:pt x="92396" y="485635"/>
                </a:cubicBezTo>
                <a:lnTo>
                  <a:pt x="0" y="490316"/>
                </a:lnTo>
                <a:lnTo>
                  <a:pt x="0" y="486865"/>
                </a:lnTo>
                <a:lnTo>
                  <a:pt x="92034" y="482202"/>
                </a:lnTo>
                <a:cubicBezTo>
                  <a:pt x="355582" y="455352"/>
                  <a:pt x="592435" y="336848"/>
                  <a:pt x="770113" y="159168"/>
                </a:cubicBezTo>
                <a:close/>
                <a:moveTo>
                  <a:pt x="791353" y="74750"/>
                </a:moveTo>
                <a:lnTo>
                  <a:pt x="793329" y="77680"/>
                </a:lnTo>
                <a:lnTo>
                  <a:pt x="743471" y="132526"/>
                </a:lnTo>
                <a:cubicBezTo>
                  <a:pt x="571769" y="304230"/>
                  <a:pt x="342880" y="418747"/>
                  <a:pt x="88187" y="444693"/>
                </a:cubicBezTo>
                <a:lnTo>
                  <a:pt x="0" y="449161"/>
                </a:lnTo>
                <a:lnTo>
                  <a:pt x="0" y="445713"/>
                </a:lnTo>
                <a:lnTo>
                  <a:pt x="87838" y="441263"/>
                </a:lnTo>
                <a:cubicBezTo>
                  <a:pt x="341727" y="415400"/>
                  <a:pt x="569887" y="301251"/>
                  <a:pt x="741041" y="130096"/>
                </a:cubicBezTo>
                <a:close/>
                <a:moveTo>
                  <a:pt x="767229" y="40174"/>
                </a:moveTo>
                <a:lnTo>
                  <a:pt x="768718" y="41178"/>
                </a:lnTo>
                <a:lnTo>
                  <a:pt x="769695" y="42626"/>
                </a:lnTo>
                <a:lnTo>
                  <a:pt x="714400" y="103454"/>
                </a:lnTo>
                <a:cubicBezTo>
                  <a:pt x="549222" y="268634"/>
                  <a:pt x="329025" y="378795"/>
                  <a:pt x="83992" y="403754"/>
                </a:cubicBezTo>
                <a:lnTo>
                  <a:pt x="0" y="408009"/>
                </a:lnTo>
                <a:lnTo>
                  <a:pt x="0" y="404559"/>
                </a:lnTo>
                <a:lnTo>
                  <a:pt x="83630" y="400322"/>
                </a:lnTo>
                <a:cubicBezTo>
                  <a:pt x="327833" y="375442"/>
                  <a:pt x="547302" y="265634"/>
                  <a:pt x="711940" y="100995"/>
                </a:cubicBezTo>
                <a:close/>
                <a:moveTo>
                  <a:pt x="729867" y="14983"/>
                </a:moveTo>
                <a:lnTo>
                  <a:pt x="732717" y="16905"/>
                </a:lnTo>
                <a:lnTo>
                  <a:pt x="685299" y="74353"/>
                </a:lnTo>
                <a:cubicBezTo>
                  <a:pt x="526637" y="233016"/>
                  <a:pt x="315131" y="338836"/>
                  <a:pt x="79784" y="362812"/>
                </a:cubicBezTo>
                <a:lnTo>
                  <a:pt x="0" y="366854"/>
                </a:lnTo>
                <a:lnTo>
                  <a:pt x="0" y="363406"/>
                </a:lnTo>
                <a:lnTo>
                  <a:pt x="79435" y="359381"/>
                </a:lnTo>
                <a:cubicBezTo>
                  <a:pt x="313979" y="335489"/>
                  <a:pt x="524755" y="230038"/>
                  <a:pt x="682868" y="71923"/>
                </a:cubicBezTo>
                <a:close/>
                <a:moveTo>
                  <a:pt x="686284" y="3428"/>
                </a:moveTo>
                <a:lnTo>
                  <a:pt x="690132" y="4205"/>
                </a:lnTo>
                <a:lnTo>
                  <a:pt x="656227" y="45281"/>
                </a:lnTo>
                <a:cubicBezTo>
                  <a:pt x="504089" y="197420"/>
                  <a:pt x="301276" y="298884"/>
                  <a:pt x="75587" y="321872"/>
                </a:cubicBezTo>
                <a:lnTo>
                  <a:pt x="0" y="325702"/>
                </a:lnTo>
                <a:lnTo>
                  <a:pt x="0" y="322252"/>
                </a:lnTo>
                <a:lnTo>
                  <a:pt x="75226" y="318441"/>
                </a:lnTo>
                <a:cubicBezTo>
                  <a:pt x="300084" y="295532"/>
                  <a:pt x="502170" y="194421"/>
                  <a:pt x="653767" y="42822"/>
                </a:cubicBezTo>
                <a:close/>
                <a:moveTo>
                  <a:pt x="636044" y="0"/>
                </a:moveTo>
                <a:lnTo>
                  <a:pt x="640480" y="0"/>
                </a:lnTo>
                <a:lnTo>
                  <a:pt x="627126" y="16179"/>
                </a:lnTo>
                <a:cubicBezTo>
                  <a:pt x="481504" y="161802"/>
                  <a:pt x="287383" y="258925"/>
                  <a:pt x="71379" y="280931"/>
                </a:cubicBezTo>
                <a:lnTo>
                  <a:pt x="0" y="284547"/>
                </a:lnTo>
                <a:lnTo>
                  <a:pt x="0" y="281098"/>
                </a:lnTo>
                <a:lnTo>
                  <a:pt x="71030" y="277500"/>
                </a:lnTo>
                <a:cubicBezTo>
                  <a:pt x="286230" y="255578"/>
                  <a:pt x="479622" y="158824"/>
                  <a:pt x="624695" y="13749"/>
                </a:cubicBezTo>
                <a:close/>
                <a:moveTo>
                  <a:pt x="576996" y="0"/>
                </a:moveTo>
                <a:lnTo>
                  <a:pt x="582435" y="0"/>
                </a:lnTo>
                <a:lnTo>
                  <a:pt x="468074" y="94396"/>
                </a:lnTo>
                <a:cubicBezTo>
                  <a:pt x="351290" y="173359"/>
                  <a:pt x="214572" y="224978"/>
                  <a:pt x="67184" y="239991"/>
                </a:cubicBezTo>
                <a:lnTo>
                  <a:pt x="0" y="243395"/>
                </a:lnTo>
                <a:lnTo>
                  <a:pt x="0" y="239945"/>
                </a:lnTo>
                <a:lnTo>
                  <a:pt x="66822" y="236559"/>
                </a:lnTo>
                <a:cubicBezTo>
                  <a:pt x="213618" y="221603"/>
                  <a:pt x="349795" y="170180"/>
                  <a:pt x="466121" y="91521"/>
                </a:cubicBezTo>
                <a:close/>
              </a:path>
            </a:pathLst>
          </a:custGeom>
          <a:solidFill>
            <a:srgbClr val="FEF1FF"/>
          </a:solidFill>
          <a:ln w="7892" cap="flat">
            <a:noFill/>
            <a:prstDash val="solid"/>
            <a:miter/>
          </a:ln>
        </p:spPr>
        <p:txBody>
          <a:bodyPr rtlCol="0" anchor="ctr"/>
          <a:lstStyle/>
          <a:p>
            <a:endParaRPr lang="en-US"/>
          </a:p>
        </p:txBody>
      </p:sp>
      <p:sp>
        <p:nvSpPr>
          <p:cNvPr id="25" name="Graphic 41">
            <a:extLst>
              <a:ext uri="{FF2B5EF4-FFF2-40B4-BE49-F238E27FC236}">
                <a16:creationId xmlns:a16="http://schemas.microsoft.com/office/drawing/2014/main" id="{777F574F-9753-C06B-B511-D5D753C7A8D5}"/>
              </a:ext>
            </a:extLst>
          </p:cNvPr>
          <p:cNvSpPr/>
          <p:nvPr userDrawn="1"/>
        </p:nvSpPr>
        <p:spPr>
          <a:xfrm>
            <a:off x="10242565" y="456933"/>
            <a:ext cx="1492211" cy="309247"/>
          </a:xfrm>
          <a:custGeom>
            <a:avLst/>
            <a:gdLst>
              <a:gd name="connsiteX0" fmla="*/ 420114 w 1492211"/>
              <a:gd name="connsiteY0" fmla="*/ 50 h 309247"/>
              <a:gd name="connsiteX1" fmla="*/ 570196 w 1492211"/>
              <a:gd name="connsiteY1" fmla="*/ 149310 h 309247"/>
              <a:gd name="connsiteX2" fmla="*/ 420114 w 1492211"/>
              <a:gd name="connsiteY2" fmla="*/ 299376 h 309247"/>
              <a:gd name="connsiteX3" fmla="*/ 270468 w 1492211"/>
              <a:gd name="connsiteY3" fmla="*/ 149310 h 309247"/>
              <a:gd name="connsiteX4" fmla="*/ 420114 w 1492211"/>
              <a:gd name="connsiteY4" fmla="*/ 50 h 309247"/>
              <a:gd name="connsiteX5" fmla="*/ 420114 w 1492211"/>
              <a:gd name="connsiteY5" fmla="*/ 251702 h 309247"/>
              <a:gd name="connsiteX6" fmla="*/ 518241 w 1492211"/>
              <a:gd name="connsiteY6" fmla="*/ 149310 h 309247"/>
              <a:gd name="connsiteX7" fmla="*/ 420114 w 1492211"/>
              <a:gd name="connsiteY7" fmla="*/ 46930 h 309247"/>
              <a:gd name="connsiteX8" fmla="*/ 322000 w 1492211"/>
              <a:gd name="connsiteY8" fmla="*/ 149310 h 309247"/>
              <a:gd name="connsiteX9" fmla="*/ 420114 w 1492211"/>
              <a:gd name="connsiteY9" fmla="*/ 251702 h 309247"/>
              <a:gd name="connsiteX10" fmla="*/ 1058244 w 1492211"/>
              <a:gd name="connsiteY10" fmla="*/ 50 h 309247"/>
              <a:gd name="connsiteX11" fmla="*/ 1208313 w 1492211"/>
              <a:gd name="connsiteY11" fmla="*/ 149310 h 309247"/>
              <a:gd name="connsiteX12" fmla="*/ 1058244 w 1492211"/>
              <a:gd name="connsiteY12" fmla="*/ 299376 h 309247"/>
              <a:gd name="connsiteX13" fmla="*/ 908585 w 1492211"/>
              <a:gd name="connsiteY13" fmla="*/ 149310 h 309247"/>
              <a:gd name="connsiteX14" fmla="*/ 1058244 w 1492211"/>
              <a:gd name="connsiteY14" fmla="*/ 50 h 309247"/>
              <a:gd name="connsiteX15" fmla="*/ 1058244 w 1492211"/>
              <a:gd name="connsiteY15" fmla="*/ 251702 h 309247"/>
              <a:gd name="connsiteX16" fmla="*/ 1156359 w 1492211"/>
              <a:gd name="connsiteY16" fmla="*/ 149310 h 309247"/>
              <a:gd name="connsiteX17" fmla="*/ 1058244 w 1492211"/>
              <a:gd name="connsiteY17" fmla="*/ 46930 h 309247"/>
              <a:gd name="connsiteX18" fmla="*/ 960117 w 1492211"/>
              <a:gd name="connsiteY18" fmla="*/ 149310 h 309247"/>
              <a:gd name="connsiteX19" fmla="*/ 1058244 w 1492211"/>
              <a:gd name="connsiteY19" fmla="*/ 251702 h 309247"/>
              <a:gd name="connsiteX20" fmla="*/ 825704 w 1492211"/>
              <a:gd name="connsiteY20" fmla="*/ 5395 h 309247"/>
              <a:gd name="connsiteX21" fmla="*/ 885157 w 1492211"/>
              <a:gd name="connsiteY21" fmla="*/ 5395 h 309247"/>
              <a:gd name="connsiteX22" fmla="*/ 736294 w 1492211"/>
              <a:gd name="connsiteY22" fmla="*/ 309248 h 309247"/>
              <a:gd name="connsiteX23" fmla="*/ 587866 w 1492211"/>
              <a:gd name="connsiteY23" fmla="*/ 5395 h 309247"/>
              <a:gd name="connsiteX24" fmla="*/ 646884 w 1492211"/>
              <a:gd name="connsiteY24" fmla="*/ 5395 h 309247"/>
              <a:gd name="connsiteX25" fmla="*/ 736294 w 1492211"/>
              <a:gd name="connsiteY25" fmla="*/ 207699 h 309247"/>
              <a:gd name="connsiteX26" fmla="*/ 825704 w 1492211"/>
              <a:gd name="connsiteY26" fmla="*/ 5395 h 309247"/>
              <a:gd name="connsiteX27" fmla="*/ 1319385 w 1492211"/>
              <a:gd name="connsiteY27" fmla="*/ 84384 h 309247"/>
              <a:gd name="connsiteX28" fmla="*/ 1382669 w 1492211"/>
              <a:gd name="connsiteY28" fmla="*/ 44933 h 309247"/>
              <a:gd name="connsiteX29" fmla="*/ 1462938 w 1492211"/>
              <a:gd name="connsiteY29" fmla="*/ 67728 h 309247"/>
              <a:gd name="connsiteX30" fmla="*/ 1462938 w 1492211"/>
              <a:gd name="connsiteY30" fmla="*/ 16594 h 309247"/>
              <a:gd name="connsiteX31" fmla="*/ 1383079 w 1492211"/>
              <a:gd name="connsiteY31" fmla="*/ 87 h 309247"/>
              <a:gd name="connsiteX32" fmla="*/ 1265677 w 1492211"/>
              <a:gd name="connsiteY32" fmla="*/ 86902 h 309247"/>
              <a:gd name="connsiteX33" fmla="*/ 1438876 w 1492211"/>
              <a:gd name="connsiteY33" fmla="*/ 216455 h 309247"/>
              <a:gd name="connsiteX34" fmla="*/ 1374337 w 1492211"/>
              <a:gd name="connsiteY34" fmla="*/ 254244 h 309247"/>
              <a:gd name="connsiteX35" fmla="*/ 1278162 w 1492211"/>
              <a:gd name="connsiteY35" fmla="*/ 222272 h 309247"/>
              <a:gd name="connsiteX36" fmla="*/ 1278162 w 1492211"/>
              <a:gd name="connsiteY36" fmla="*/ 222371 h 309247"/>
              <a:gd name="connsiteX37" fmla="*/ 1278162 w 1492211"/>
              <a:gd name="connsiteY37" fmla="*/ 276754 h 309247"/>
              <a:gd name="connsiteX38" fmla="*/ 1374387 w 1492211"/>
              <a:gd name="connsiteY38" fmla="*/ 299078 h 309247"/>
              <a:gd name="connsiteX39" fmla="*/ 1492211 w 1492211"/>
              <a:gd name="connsiteY39" fmla="*/ 212709 h 309247"/>
              <a:gd name="connsiteX40" fmla="*/ 1319460 w 1492211"/>
              <a:gd name="connsiteY40" fmla="*/ 84384 h 309247"/>
              <a:gd name="connsiteX41" fmla="*/ 1319385 w 1492211"/>
              <a:gd name="connsiteY41" fmla="*/ 84384 h 309247"/>
              <a:gd name="connsiteX42" fmla="*/ 53733 w 1492211"/>
              <a:gd name="connsiteY42" fmla="*/ 84310 h 309247"/>
              <a:gd name="connsiteX43" fmla="*/ 117029 w 1492211"/>
              <a:gd name="connsiteY43" fmla="*/ 44859 h 309247"/>
              <a:gd name="connsiteX44" fmla="*/ 196938 w 1492211"/>
              <a:gd name="connsiteY44" fmla="*/ 67443 h 309247"/>
              <a:gd name="connsiteX45" fmla="*/ 196938 w 1492211"/>
              <a:gd name="connsiteY45" fmla="*/ 16334 h 309247"/>
              <a:gd name="connsiteX46" fmla="*/ 117439 w 1492211"/>
              <a:gd name="connsiteY46" fmla="*/ 0 h 309247"/>
              <a:gd name="connsiteX47" fmla="*/ 0 w 1492211"/>
              <a:gd name="connsiteY47" fmla="*/ 86815 h 309247"/>
              <a:gd name="connsiteX48" fmla="*/ 173249 w 1492211"/>
              <a:gd name="connsiteY48" fmla="*/ 216405 h 309247"/>
              <a:gd name="connsiteX49" fmla="*/ 108697 w 1492211"/>
              <a:gd name="connsiteY49" fmla="*/ 254207 h 309247"/>
              <a:gd name="connsiteX50" fmla="*/ 12497 w 1492211"/>
              <a:gd name="connsiteY50" fmla="*/ 222222 h 309247"/>
              <a:gd name="connsiteX51" fmla="*/ 12497 w 1492211"/>
              <a:gd name="connsiteY51" fmla="*/ 222346 h 309247"/>
              <a:gd name="connsiteX52" fmla="*/ 12497 w 1492211"/>
              <a:gd name="connsiteY52" fmla="*/ 276729 h 309247"/>
              <a:gd name="connsiteX53" fmla="*/ 108759 w 1492211"/>
              <a:gd name="connsiteY53" fmla="*/ 299053 h 309247"/>
              <a:gd name="connsiteX54" fmla="*/ 226621 w 1492211"/>
              <a:gd name="connsiteY54" fmla="*/ 212660 h 309247"/>
              <a:gd name="connsiteX55" fmla="*/ 53733 w 1492211"/>
              <a:gd name="connsiteY55" fmla="*/ 84310 h 3092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Lst>
            <a:rect l="l" t="t" r="r" b="b"/>
            <a:pathLst>
              <a:path w="1492211" h="309247">
                <a:moveTo>
                  <a:pt x="420114" y="50"/>
                </a:moveTo>
                <a:cubicBezTo>
                  <a:pt x="506291" y="50"/>
                  <a:pt x="570196" y="63375"/>
                  <a:pt x="570196" y="149310"/>
                </a:cubicBezTo>
                <a:cubicBezTo>
                  <a:pt x="570196" y="235244"/>
                  <a:pt x="507112" y="299376"/>
                  <a:pt x="420114" y="299376"/>
                </a:cubicBezTo>
                <a:cubicBezTo>
                  <a:pt x="333540" y="299376"/>
                  <a:pt x="270468" y="235232"/>
                  <a:pt x="270468" y="149310"/>
                </a:cubicBezTo>
                <a:cubicBezTo>
                  <a:pt x="270468" y="63387"/>
                  <a:pt x="334771" y="50"/>
                  <a:pt x="420114" y="50"/>
                </a:cubicBezTo>
                <a:close/>
                <a:moveTo>
                  <a:pt x="420114" y="251702"/>
                </a:moveTo>
                <a:cubicBezTo>
                  <a:pt x="477839" y="251702"/>
                  <a:pt x="518241" y="208518"/>
                  <a:pt x="518241" y="149310"/>
                </a:cubicBezTo>
                <a:cubicBezTo>
                  <a:pt x="518241" y="90102"/>
                  <a:pt x="478249" y="46930"/>
                  <a:pt x="420114" y="46930"/>
                </a:cubicBezTo>
                <a:cubicBezTo>
                  <a:pt x="362812" y="46930"/>
                  <a:pt x="322000" y="90102"/>
                  <a:pt x="322000" y="149310"/>
                </a:cubicBezTo>
                <a:cubicBezTo>
                  <a:pt x="322000" y="208518"/>
                  <a:pt x="362812" y="251702"/>
                  <a:pt x="420114" y="251702"/>
                </a:cubicBezTo>
                <a:close/>
                <a:moveTo>
                  <a:pt x="1058244" y="50"/>
                </a:moveTo>
                <a:cubicBezTo>
                  <a:pt x="1144408" y="50"/>
                  <a:pt x="1208313" y="63375"/>
                  <a:pt x="1208313" y="149310"/>
                </a:cubicBezTo>
                <a:cubicBezTo>
                  <a:pt x="1208313" y="235244"/>
                  <a:pt x="1145241" y="299376"/>
                  <a:pt x="1058244" y="299376"/>
                </a:cubicBezTo>
                <a:cubicBezTo>
                  <a:pt x="971657" y="299376"/>
                  <a:pt x="908585" y="235232"/>
                  <a:pt x="908585" y="149310"/>
                </a:cubicBezTo>
                <a:cubicBezTo>
                  <a:pt x="908585" y="63387"/>
                  <a:pt x="972950" y="50"/>
                  <a:pt x="1058244" y="50"/>
                </a:cubicBezTo>
                <a:close/>
                <a:moveTo>
                  <a:pt x="1058244" y="251702"/>
                </a:moveTo>
                <a:cubicBezTo>
                  <a:pt x="1115956" y="251702"/>
                  <a:pt x="1156359" y="208518"/>
                  <a:pt x="1156359" y="149310"/>
                </a:cubicBezTo>
                <a:cubicBezTo>
                  <a:pt x="1156359" y="90102"/>
                  <a:pt x="1116367" y="46930"/>
                  <a:pt x="1058244" y="46930"/>
                </a:cubicBezTo>
                <a:cubicBezTo>
                  <a:pt x="1000930" y="46930"/>
                  <a:pt x="960117" y="90102"/>
                  <a:pt x="960117" y="149310"/>
                </a:cubicBezTo>
                <a:cubicBezTo>
                  <a:pt x="960117" y="208518"/>
                  <a:pt x="1001042" y="251702"/>
                  <a:pt x="1058244" y="251702"/>
                </a:cubicBezTo>
                <a:close/>
                <a:moveTo>
                  <a:pt x="825704" y="5395"/>
                </a:moveTo>
                <a:lnTo>
                  <a:pt x="885157" y="5395"/>
                </a:lnTo>
                <a:lnTo>
                  <a:pt x="736294" y="309248"/>
                </a:lnTo>
                <a:lnTo>
                  <a:pt x="587866" y="5395"/>
                </a:lnTo>
                <a:lnTo>
                  <a:pt x="646884" y="5395"/>
                </a:lnTo>
                <a:lnTo>
                  <a:pt x="736294" y="207699"/>
                </a:lnTo>
                <a:lnTo>
                  <a:pt x="825704" y="5395"/>
                </a:lnTo>
                <a:close/>
                <a:moveTo>
                  <a:pt x="1319385" y="84384"/>
                </a:moveTo>
                <a:cubicBezTo>
                  <a:pt x="1319385" y="62370"/>
                  <a:pt x="1337703" y="44933"/>
                  <a:pt x="1382669" y="44933"/>
                </a:cubicBezTo>
                <a:cubicBezTo>
                  <a:pt x="1408037" y="44933"/>
                  <a:pt x="1436737" y="52374"/>
                  <a:pt x="1462938" y="67728"/>
                </a:cubicBezTo>
                <a:lnTo>
                  <a:pt x="1462938" y="16594"/>
                </a:lnTo>
                <a:cubicBezTo>
                  <a:pt x="1439535" y="5928"/>
                  <a:pt x="1410835" y="87"/>
                  <a:pt x="1383079" y="87"/>
                </a:cubicBezTo>
                <a:cubicBezTo>
                  <a:pt x="1303145" y="87"/>
                  <a:pt x="1265677" y="39947"/>
                  <a:pt x="1265677" y="86902"/>
                </a:cubicBezTo>
                <a:cubicBezTo>
                  <a:pt x="1265677" y="194801"/>
                  <a:pt x="1438876" y="153750"/>
                  <a:pt x="1438876" y="216455"/>
                </a:cubicBezTo>
                <a:cubicBezTo>
                  <a:pt x="1438876" y="238047"/>
                  <a:pt x="1419726" y="254244"/>
                  <a:pt x="1374337" y="254244"/>
                </a:cubicBezTo>
                <a:cubicBezTo>
                  <a:pt x="1338523" y="254244"/>
                  <a:pt x="1301479" y="240949"/>
                  <a:pt x="1278162" y="222272"/>
                </a:cubicBezTo>
                <a:lnTo>
                  <a:pt x="1278162" y="222371"/>
                </a:lnTo>
                <a:lnTo>
                  <a:pt x="1278162" y="276754"/>
                </a:lnTo>
                <a:cubicBezTo>
                  <a:pt x="1303493" y="290397"/>
                  <a:pt x="1338921" y="299078"/>
                  <a:pt x="1374387" y="299078"/>
                </a:cubicBezTo>
                <a:cubicBezTo>
                  <a:pt x="1454321" y="299078"/>
                  <a:pt x="1492211" y="259218"/>
                  <a:pt x="1492211" y="212709"/>
                </a:cubicBezTo>
                <a:cubicBezTo>
                  <a:pt x="1492236" y="105964"/>
                  <a:pt x="1319460" y="146246"/>
                  <a:pt x="1319460" y="84384"/>
                </a:cubicBezTo>
                <a:lnTo>
                  <a:pt x="1319385" y="84384"/>
                </a:lnTo>
                <a:close/>
                <a:moveTo>
                  <a:pt x="53733" y="84310"/>
                </a:moveTo>
                <a:cubicBezTo>
                  <a:pt x="53733" y="62296"/>
                  <a:pt x="72050" y="44859"/>
                  <a:pt x="117029" y="44859"/>
                </a:cubicBezTo>
                <a:cubicBezTo>
                  <a:pt x="142285" y="44859"/>
                  <a:pt x="170836" y="52300"/>
                  <a:pt x="196938" y="67443"/>
                </a:cubicBezTo>
                <a:lnTo>
                  <a:pt x="196938" y="16334"/>
                </a:lnTo>
                <a:cubicBezTo>
                  <a:pt x="173609" y="5804"/>
                  <a:pt x="145045" y="0"/>
                  <a:pt x="117439" y="0"/>
                </a:cubicBezTo>
                <a:cubicBezTo>
                  <a:pt x="37480" y="0"/>
                  <a:pt x="0" y="39873"/>
                  <a:pt x="0" y="86815"/>
                </a:cubicBezTo>
                <a:cubicBezTo>
                  <a:pt x="0" y="194813"/>
                  <a:pt x="173249" y="153688"/>
                  <a:pt x="173249" y="216405"/>
                </a:cubicBezTo>
                <a:cubicBezTo>
                  <a:pt x="173249" y="237997"/>
                  <a:pt x="154098" y="254207"/>
                  <a:pt x="108697" y="254207"/>
                </a:cubicBezTo>
                <a:cubicBezTo>
                  <a:pt x="72883" y="254207"/>
                  <a:pt x="35814" y="240912"/>
                  <a:pt x="12497" y="222222"/>
                </a:cubicBezTo>
                <a:lnTo>
                  <a:pt x="12497" y="222346"/>
                </a:lnTo>
                <a:lnTo>
                  <a:pt x="12497" y="276729"/>
                </a:lnTo>
                <a:cubicBezTo>
                  <a:pt x="37841" y="290372"/>
                  <a:pt x="73281" y="299053"/>
                  <a:pt x="108759" y="299053"/>
                </a:cubicBezTo>
                <a:cubicBezTo>
                  <a:pt x="188718" y="299053"/>
                  <a:pt x="226621" y="259168"/>
                  <a:pt x="226621" y="212660"/>
                </a:cubicBezTo>
                <a:cubicBezTo>
                  <a:pt x="226559" y="105914"/>
                  <a:pt x="53733" y="146197"/>
                  <a:pt x="53733" y="84310"/>
                </a:cubicBezTo>
                <a:close/>
              </a:path>
            </a:pathLst>
          </a:custGeom>
          <a:solidFill>
            <a:schemeClr val="tx1"/>
          </a:solidFill>
          <a:ln w="1238" cap="flat">
            <a:noFill/>
            <a:prstDash val="solid"/>
            <a:miter/>
          </a:ln>
        </p:spPr>
        <p:txBody>
          <a:bodyPr rtlCol="0" anchor="ctr"/>
          <a:lstStyle/>
          <a:p>
            <a:endParaRPr lang="en-US"/>
          </a:p>
        </p:txBody>
      </p:sp>
    </p:spTree>
    <p:extLst>
      <p:ext uri="{BB962C8B-B14F-4D97-AF65-F5344CB8AC3E}">
        <p14:creationId xmlns:p14="http://schemas.microsoft.com/office/powerpoint/2010/main" val="84985104"/>
      </p:ext>
    </p:extLst>
  </p:cSld>
  <p:clrMapOvr>
    <a:masterClrMapping/>
  </p:clrMapOvr>
</p:sldLayout>
</file>

<file path=ppt/slideLayouts/slideLayout27.xml><?xml version="1.0" encoding="utf-8"?>
<p:sldLayout xmlns:a="http://schemas.openxmlformats.org/drawingml/2006/main" xmlns:r="http://schemas.openxmlformats.org/officeDocument/2006/relationships" xmlns:p="http://schemas.openxmlformats.org/presentationml/2006/main" preserve="1" userDrawn="1">
  <p:cSld name="Long Agenda - Orange">
    <p:spTree>
      <p:nvGrpSpPr>
        <p:cNvPr id="1" name=""/>
        <p:cNvGrpSpPr/>
        <p:nvPr/>
      </p:nvGrpSpPr>
      <p:grpSpPr>
        <a:xfrm>
          <a:off x="0" y="0"/>
          <a:ext cx="0" cy="0"/>
          <a:chOff x="0" y="0"/>
          <a:chExt cx="0" cy="0"/>
        </a:xfrm>
      </p:grpSpPr>
      <p:pic>
        <p:nvPicPr>
          <p:cNvPr id="11" name="Picture 10">
            <a:extLst>
              <a:ext uri="{FF2B5EF4-FFF2-40B4-BE49-F238E27FC236}">
                <a16:creationId xmlns:a16="http://schemas.microsoft.com/office/drawing/2014/main" id="{4C796445-232B-AE3F-8B1B-307AD9EAA008}"/>
              </a:ext>
            </a:extLst>
          </p:cNvPr>
          <p:cNvPicPr>
            <a:picLocks noChangeAspect="1"/>
          </p:cNvPicPr>
          <p:nvPr userDrawn="1"/>
        </p:nvPicPr>
        <p:blipFill>
          <a:blip r:embed="rId2">
            <a:extLst>
              <a:ext uri="{28A0092B-C50C-407E-A947-70E740481C1C}">
                <a14:useLocalDpi xmlns:a14="http://schemas.microsoft.com/office/drawing/2010/main"/>
              </a:ext>
            </a:extLst>
          </a:blip>
          <a:srcRect/>
          <a:stretch/>
        </p:blipFill>
        <p:spPr>
          <a:xfrm>
            <a:off x="456963" y="457120"/>
            <a:ext cx="4225598" cy="5081838"/>
          </a:xfrm>
          <a:custGeom>
            <a:avLst/>
            <a:gdLst>
              <a:gd name="connsiteX0" fmla="*/ 1852430 w 4225598"/>
              <a:gd name="connsiteY0" fmla="*/ 3423927 h 5081838"/>
              <a:gd name="connsiteX1" fmla="*/ 2380510 w 4225598"/>
              <a:gd name="connsiteY1" fmla="*/ 3423927 h 5081838"/>
              <a:gd name="connsiteX2" fmla="*/ 2520932 w 4225598"/>
              <a:gd name="connsiteY2" fmla="*/ 3564517 h 5081838"/>
              <a:gd name="connsiteX3" fmla="*/ 2520932 w 4225598"/>
              <a:gd name="connsiteY3" fmla="*/ 4093233 h 5081838"/>
              <a:gd name="connsiteX4" fmla="*/ 2380510 w 4225598"/>
              <a:gd name="connsiteY4" fmla="*/ 4233823 h 5081838"/>
              <a:gd name="connsiteX5" fmla="*/ 1852430 w 4225598"/>
              <a:gd name="connsiteY5" fmla="*/ 4233823 h 5081838"/>
              <a:gd name="connsiteX6" fmla="*/ 1712008 w 4225598"/>
              <a:gd name="connsiteY6" fmla="*/ 4093233 h 5081838"/>
              <a:gd name="connsiteX7" fmla="*/ 1712008 w 4225598"/>
              <a:gd name="connsiteY7" fmla="*/ 3564517 h 5081838"/>
              <a:gd name="connsiteX8" fmla="*/ 1852430 w 4225598"/>
              <a:gd name="connsiteY8" fmla="*/ 3423927 h 5081838"/>
              <a:gd name="connsiteX9" fmla="*/ 162565 w 4225598"/>
              <a:gd name="connsiteY9" fmla="*/ 3422057 h 5081838"/>
              <a:gd name="connsiteX10" fmla="*/ 1500341 w 4225598"/>
              <a:gd name="connsiteY10" fmla="*/ 3422057 h 5081838"/>
              <a:gd name="connsiteX11" fmla="*/ 1662907 w 4225598"/>
              <a:gd name="connsiteY11" fmla="*/ 3584818 h 5081838"/>
              <a:gd name="connsiteX12" fmla="*/ 1662907 w 4225598"/>
              <a:gd name="connsiteY12" fmla="*/ 4924202 h 5081838"/>
              <a:gd name="connsiteX13" fmla="*/ 1563618 w 4225598"/>
              <a:gd name="connsiteY13" fmla="*/ 5074173 h 5081838"/>
              <a:gd name="connsiteX14" fmla="*/ 1525695 w 4225598"/>
              <a:gd name="connsiteY14" fmla="*/ 5081838 h 5081838"/>
              <a:gd name="connsiteX15" fmla="*/ 137211 w 4225598"/>
              <a:gd name="connsiteY15" fmla="*/ 5081838 h 5081838"/>
              <a:gd name="connsiteX16" fmla="*/ 99288 w 4225598"/>
              <a:gd name="connsiteY16" fmla="*/ 5074173 h 5081838"/>
              <a:gd name="connsiteX17" fmla="*/ 0 w 4225598"/>
              <a:gd name="connsiteY17" fmla="*/ 4924202 h 5081838"/>
              <a:gd name="connsiteX18" fmla="*/ 0 w 4225598"/>
              <a:gd name="connsiteY18" fmla="*/ 3584818 h 5081838"/>
              <a:gd name="connsiteX19" fmla="*/ 162565 w 4225598"/>
              <a:gd name="connsiteY19" fmla="*/ 3422057 h 5081838"/>
              <a:gd name="connsiteX20" fmla="*/ 1015717 w 4225598"/>
              <a:gd name="connsiteY20" fmla="*/ 0 h 5081838"/>
              <a:gd name="connsiteX21" fmla="*/ 4060565 w 4225598"/>
              <a:gd name="connsiteY21" fmla="*/ 0 h 5081838"/>
              <a:gd name="connsiteX22" fmla="*/ 4225598 w 4225598"/>
              <a:gd name="connsiteY22" fmla="*/ 165232 h 5081838"/>
              <a:gd name="connsiteX23" fmla="*/ 4225598 w 4225598"/>
              <a:gd name="connsiteY23" fmla="*/ 3213742 h 5081838"/>
              <a:gd name="connsiteX24" fmla="*/ 4060565 w 4225598"/>
              <a:gd name="connsiteY24" fmla="*/ 3378974 h 5081838"/>
              <a:gd name="connsiteX25" fmla="*/ 1015717 w 4225598"/>
              <a:gd name="connsiteY25" fmla="*/ 3378974 h 5081838"/>
              <a:gd name="connsiteX26" fmla="*/ 850684 w 4225598"/>
              <a:gd name="connsiteY26" fmla="*/ 3213742 h 5081838"/>
              <a:gd name="connsiteX27" fmla="*/ 850684 w 4225598"/>
              <a:gd name="connsiteY27" fmla="*/ 165232 h 5081838"/>
              <a:gd name="connsiteX28" fmla="*/ 1015717 w 4225598"/>
              <a:gd name="connsiteY28" fmla="*/ 0 h 50818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4225598" h="5081838">
                <a:moveTo>
                  <a:pt x="1852430" y="3423927"/>
                </a:moveTo>
                <a:lnTo>
                  <a:pt x="2380510" y="3423927"/>
                </a:lnTo>
                <a:cubicBezTo>
                  <a:pt x="2458063" y="3423927"/>
                  <a:pt x="2520932" y="3486871"/>
                  <a:pt x="2520932" y="3564517"/>
                </a:cubicBezTo>
                <a:lnTo>
                  <a:pt x="2520932" y="4093233"/>
                </a:lnTo>
                <a:cubicBezTo>
                  <a:pt x="2520932" y="4170879"/>
                  <a:pt x="2458063" y="4233823"/>
                  <a:pt x="2380510" y="4233823"/>
                </a:cubicBezTo>
                <a:lnTo>
                  <a:pt x="1852430" y="4233823"/>
                </a:lnTo>
                <a:cubicBezTo>
                  <a:pt x="1774877" y="4233823"/>
                  <a:pt x="1712008" y="4170879"/>
                  <a:pt x="1712008" y="4093233"/>
                </a:cubicBezTo>
                <a:lnTo>
                  <a:pt x="1712008" y="3564517"/>
                </a:lnTo>
                <a:cubicBezTo>
                  <a:pt x="1712008" y="3486871"/>
                  <a:pt x="1774877" y="3423927"/>
                  <a:pt x="1852430" y="3423927"/>
                </a:cubicBezTo>
                <a:close/>
                <a:moveTo>
                  <a:pt x="162565" y="3422057"/>
                </a:moveTo>
                <a:lnTo>
                  <a:pt x="1500341" y="3422057"/>
                </a:lnTo>
                <a:cubicBezTo>
                  <a:pt x="1590123" y="3422057"/>
                  <a:pt x="1662907" y="3494928"/>
                  <a:pt x="1662907" y="3584818"/>
                </a:cubicBezTo>
                <a:lnTo>
                  <a:pt x="1662907" y="4924202"/>
                </a:lnTo>
                <a:cubicBezTo>
                  <a:pt x="1662907" y="4991620"/>
                  <a:pt x="1621966" y="5049464"/>
                  <a:pt x="1563618" y="5074173"/>
                </a:cubicBezTo>
                <a:lnTo>
                  <a:pt x="1525695" y="5081838"/>
                </a:lnTo>
                <a:lnTo>
                  <a:pt x="137211" y="5081838"/>
                </a:lnTo>
                <a:lnTo>
                  <a:pt x="99288" y="5074173"/>
                </a:lnTo>
                <a:cubicBezTo>
                  <a:pt x="40941" y="5049464"/>
                  <a:pt x="0" y="4991620"/>
                  <a:pt x="0" y="4924202"/>
                </a:cubicBezTo>
                <a:lnTo>
                  <a:pt x="0" y="3584818"/>
                </a:lnTo>
                <a:cubicBezTo>
                  <a:pt x="0" y="3494928"/>
                  <a:pt x="72784" y="3422057"/>
                  <a:pt x="162565" y="3422057"/>
                </a:cubicBezTo>
                <a:close/>
                <a:moveTo>
                  <a:pt x="1015717" y="0"/>
                </a:moveTo>
                <a:lnTo>
                  <a:pt x="4060565" y="0"/>
                </a:lnTo>
                <a:cubicBezTo>
                  <a:pt x="4151710" y="0"/>
                  <a:pt x="4225598" y="73977"/>
                  <a:pt x="4225598" y="165232"/>
                </a:cubicBezTo>
                <a:lnTo>
                  <a:pt x="4225598" y="3213742"/>
                </a:lnTo>
                <a:cubicBezTo>
                  <a:pt x="4225598" y="3304997"/>
                  <a:pt x="4151710" y="3378974"/>
                  <a:pt x="4060565" y="3378974"/>
                </a:cubicBezTo>
                <a:lnTo>
                  <a:pt x="1015717" y="3378974"/>
                </a:lnTo>
                <a:cubicBezTo>
                  <a:pt x="924571" y="3378974"/>
                  <a:pt x="850684" y="3304997"/>
                  <a:pt x="850684" y="3213742"/>
                </a:cubicBezTo>
                <a:lnTo>
                  <a:pt x="850684" y="165232"/>
                </a:lnTo>
                <a:cubicBezTo>
                  <a:pt x="850684" y="73977"/>
                  <a:pt x="924571" y="0"/>
                  <a:pt x="1015717" y="0"/>
                </a:cubicBezTo>
                <a:close/>
              </a:path>
            </a:pathLst>
          </a:custGeom>
        </p:spPr>
      </p:pic>
      <p:sp>
        <p:nvSpPr>
          <p:cNvPr id="30" name="Text Placeholder 29">
            <a:extLst>
              <a:ext uri="{FF2B5EF4-FFF2-40B4-BE49-F238E27FC236}">
                <a16:creationId xmlns:a16="http://schemas.microsoft.com/office/drawing/2014/main" id="{50966FFF-650B-27AA-6D58-E4FB770869CB}"/>
              </a:ext>
            </a:extLst>
          </p:cNvPr>
          <p:cNvSpPr>
            <a:spLocks noGrp="1"/>
          </p:cNvSpPr>
          <p:nvPr userDrawn="1">
            <p:ph type="body" sz="quarter" idx="10" hasCustomPrompt="1"/>
          </p:nvPr>
        </p:nvSpPr>
        <p:spPr>
          <a:xfrm>
            <a:off x="5326230" y="2229307"/>
            <a:ext cx="945829" cy="598502"/>
          </a:xfrm>
        </p:spPr>
        <p:txBody>
          <a:bodyPr tIns="91440" anchor="ctr">
            <a:noAutofit/>
          </a:bodyPr>
          <a:lstStyle>
            <a:lvl1pPr marL="0" indent="0">
              <a:lnSpc>
                <a:spcPct val="90000"/>
              </a:lnSpc>
              <a:spcBef>
                <a:spcPts val="0"/>
              </a:spcBef>
              <a:buNone/>
              <a:defRPr kumimoji="0" lang="en-US" sz="4800" b="0" i="0" u="none" strike="noStrike" kern="1200" cap="none" normalizeH="0" baseline="0" dirty="0" smtClean="0">
                <a:ln>
                  <a:noFill/>
                </a:ln>
                <a:solidFill>
                  <a:srgbClr val="410400"/>
                </a:solidFill>
                <a:effectLst/>
                <a:uLnTx/>
                <a:uFillTx/>
                <a:latin typeface="Outfit ExtraLight" pitchFamily="2" charset="0"/>
                <a:ea typeface="+mn-ea"/>
                <a:cs typeface="+mn-cs"/>
              </a:defRPr>
            </a:lvl1pPr>
            <a:lvl2pPr marL="457200" indent="0">
              <a:buNone/>
              <a:defRPr/>
            </a:lvl2pPr>
            <a:lvl3pPr marL="914400" indent="0">
              <a:buNone/>
              <a:defRPr/>
            </a:lvl3pPr>
            <a:lvl4pPr marL="1371600" indent="0">
              <a:buNone/>
              <a:defRPr/>
            </a:lvl4pPr>
            <a:lvl5pPr marL="1828800" indent="0">
              <a:buNone/>
              <a:defRPr/>
            </a:lvl5pPr>
          </a:lstStyle>
          <a:p>
            <a:pPr lvl="0"/>
            <a:r>
              <a:rPr lang="en-US"/>
              <a:t>##</a:t>
            </a:r>
          </a:p>
        </p:txBody>
      </p:sp>
      <p:sp>
        <p:nvSpPr>
          <p:cNvPr id="33" name="Text Placeholder 32">
            <a:extLst>
              <a:ext uri="{FF2B5EF4-FFF2-40B4-BE49-F238E27FC236}">
                <a16:creationId xmlns:a16="http://schemas.microsoft.com/office/drawing/2014/main" id="{8D61FF63-A5B6-442E-7DEB-FBCAC8D99669}"/>
              </a:ext>
            </a:extLst>
          </p:cNvPr>
          <p:cNvSpPr>
            <a:spLocks noGrp="1"/>
          </p:cNvSpPr>
          <p:nvPr>
            <p:ph type="body" sz="quarter" idx="11" hasCustomPrompt="1"/>
          </p:nvPr>
        </p:nvSpPr>
        <p:spPr>
          <a:xfrm>
            <a:off x="5326230" y="2943825"/>
            <a:ext cx="945547" cy="598503"/>
          </a:xfrm>
        </p:spPr>
        <p:txBody>
          <a:bodyPr tIns="91440" anchor="ctr">
            <a:noAutofit/>
          </a:bodyPr>
          <a:lstStyle>
            <a:lvl1pPr marL="0" indent="0">
              <a:lnSpc>
                <a:spcPct val="90000"/>
              </a:lnSpc>
              <a:spcBef>
                <a:spcPts val="0"/>
              </a:spcBef>
              <a:buNone/>
              <a:defRPr kumimoji="0" lang="en-US" sz="4800" b="0" i="0" u="none" strike="noStrike" kern="1200" cap="none" normalizeH="0" baseline="0" dirty="0" smtClean="0">
                <a:ln>
                  <a:noFill/>
                </a:ln>
                <a:solidFill>
                  <a:srgbClr val="410400"/>
                </a:solidFill>
                <a:effectLst/>
                <a:uLnTx/>
                <a:uFillTx/>
                <a:latin typeface="Outfit ExtraLight" pitchFamily="2" charset="0"/>
                <a:ea typeface="+mn-ea"/>
                <a:cs typeface="+mn-cs"/>
              </a:defRPr>
            </a:lvl1pPr>
            <a:lvl2pPr marL="457200" indent="0">
              <a:buNone/>
              <a:defRPr/>
            </a:lvl2pPr>
            <a:lvl3pPr marL="914400" indent="0">
              <a:buNone/>
              <a:defRPr/>
            </a:lvl3pPr>
            <a:lvl4pPr marL="1371600" indent="0">
              <a:buNone/>
              <a:defRPr/>
            </a:lvl4pPr>
            <a:lvl5pPr marL="1828800" indent="0">
              <a:buNone/>
              <a:defRPr/>
            </a:lvl5pPr>
          </a:lstStyle>
          <a:p>
            <a:pPr marL="0" lvl="0" indent="0" algn="l" defTabSz="914400" rtl="0" eaLnBrk="1" latinLnBrk="0" hangingPunct="1">
              <a:lnSpc>
                <a:spcPct val="90000"/>
              </a:lnSpc>
              <a:spcBef>
                <a:spcPts val="1000"/>
              </a:spcBef>
              <a:buFont typeface="Inter" panose="020B0502030000000004" pitchFamily="34" charset="0"/>
              <a:buNone/>
            </a:pPr>
            <a:r>
              <a:rPr lang="en-US"/>
              <a:t>##</a:t>
            </a:r>
          </a:p>
        </p:txBody>
      </p:sp>
      <p:sp>
        <p:nvSpPr>
          <p:cNvPr id="35" name="Text Placeholder 34">
            <a:extLst>
              <a:ext uri="{FF2B5EF4-FFF2-40B4-BE49-F238E27FC236}">
                <a16:creationId xmlns:a16="http://schemas.microsoft.com/office/drawing/2014/main" id="{C632F6A7-50D5-73F9-F7E2-5A93CDAE8686}"/>
              </a:ext>
            </a:extLst>
          </p:cNvPr>
          <p:cNvSpPr>
            <a:spLocks noGrp="1"/>
          </p:cNvSpPr>
          <p:nvPr>
            <p:ph type="body" sz="quarter" idx="12" hasCustomPrompt="1"/>
          </p:nvPr>
        </p:nvSpPr>
        <p:spPr>
          <a:xfrm>
            <a:off x="5326230" y="3658344"/>
            <a:ext cx="945829" cy="598503"/>
          </a:xfrm>
        </p:spPr>
        <p:txBody>
          <a:bodyPr tIns="91440" anchor="ctr">
            <a:noAutofit/>
          </a:bodyPr>
          <a:lstStyle>
            <a:lvl1pPr marL="0" indent="0">
              <a:lnSpc>
                <a:spcPct val="90000"/>
              </a:lnSpc>
              <a:spcBef>
                <a:spcPts val="0"/>
              </a:spcBef>
              <a:buNone/>
              <a:defRPr kumimoji="0" lang="en-US" sz="4800" b="0" i="0" u="none" strike="noStrike" kern="1200" cap="none" normalizeH="0" baseline="0" dirty="0" smtClean="0">
                <a:ln>
                  <a:noFill/>
                </a:ln>
                <a:solidFill>
                  <a:srgbClr val="410400"/>
                </a:solidFill>
                <a:effectLst/>
                <a:uLnTx/>
                <a:uFillTx/>
                <a:latin typeface="Outfit ExtraLight" pitchFamily="2" charset="0"/>
                <a:ea typeface="+mn-ea"/>
                <a:cs typeface="+mn-cs"/>
              </a:defRPr>
            </a:lvl1pPr>
            <a:lvl2pPr marL="457200" indent="0">
              <a:buNone/>
              <a:defRPr/>
            </a:lvl2pPr>
            <a:lvl3pPr marL="914400" indent="0">
              <a:buNone/>
              <a:defRPr/>
            </a:lvl3pPr>
            <a:lvl4pPr marL="1371600" indent="0">
              <a:buNone/>
              <a:defRPr/>
            </a:lvl4pPr>
            <a:lvl5pPr marL="1828800" indent="0">
              <a:buNone/>
              <a:defRPr/>
            </a:lvl5pPr>
          </a:lstStyle>
          <a:p>
            <a:pPr marL="0" lvl="0" indent="0" algn="l" defTabSz="914400" rtl="0" eaLnBrk="1" latinLnBrk="0" hangingPunct="1">
              <a:lnSpc>
                <a:spcPct val="90000"/>
              </a:lnSpc>
              <a:spcBef>
                <a:spcPts val="1000"/>
              </a:spcBef>
              <a:buFont typeface="Inter" panose="020B0502030000000004" pitchFamily="34" charset="0"/>
              <a:buNone/>
            </a:pPr>
            <a:r>
              <a:rPr lang="en-US"/>
              <a:t>##</a:t>
            </a:r>
          </a:p>
        </p:txBody>
      </p:sp>
      <p:sp>
        <p:nvSpPr>
          <p:cNvPr id="37" name="Text Placeholder 36">
            <a:extLst>
              <a:ext uri="{FF2B5EF4-FFF2-40B4-BE49-F238E27FC236}">
                <a16:creationId xmlns:a16="http://schemas.microsoft.com/office/drawing/2014/main" id="{BCBB765E-78E8-5B28-F2A7-A3D42EBFA413}"/>
              </a:ext>
            </a:extLst>
          </p:cNvPr>
          <p:cNvSpPr>
            <a:spLocks noGrp="1"/>
          </p:cNvSpPr>
          <p:nvPr>
            <p:ph type="body" sz="quarter" idx="13" hasCustomPrompt="1"/>
          </p:nvPr>
        </p:nvSpPr>
        <p:spPr>
          <a:xfrm>
            <a:off x="5326230" y="4372863"/>
            <a:ext cx="945829" cy="598503"/>
          </a:xfrm>
        </p:spPr>
        <p:txBody>
          <a:bodyPr tIns="91440" anchor="ctr">
            <a:noAutofit/>
          </a:bodyPr>
          <a:lstStyle>
            <a:lvl1pPr marL="0" indent="0">
              <a:lnSpc>
                <a:spcPct val="90000"/>
              </a:lnSpc>
              <a:spcBef>
                <a:spcPts val="0"/>
              </a:spcBef>
              <a:buNone/>
              <a:defRPr kumimoji="0" lang="en-US" sz="4800" b="0" i="0" u="none" strike="noStrike" kern="1200" cap="none" normalizeH="0" baseline="0" dirty="0" smtClean="0">
                <a:ln>
                  <a:noFill/>
                </a:ln>
                <a:solidFill>
                  <a:srgbClr val="410400"/>
                </a:solidFill>
                <a:effectLst/>
                <a:uLnTx/>
                <a:uFillTx/>
                <a:latin typeface="Outfit ExtraLight" pitchFamily="2" charset="0"/>
                <a:ea typeface="+mn-ea"/>
                <a:cs typeface="+mn-cs"/>
              </a:defRPr>
            </a:lvl1pPr>
            <a:lvl2pPr marL="457200" indent="0">
              <a:buNone/>
              <a:defRPr/>
            </a:lvl2pPr>
            <a:lvl3pPr marL="914400" indent="0">
              <a:buNone/>
              <a:defRPr/>
            </a:lvl3pPr>
            <a:lvl4pPr marL="1371600" indent="0">
              <a:buNone/>
              <a:defRPr/>
            </a:lvl4pPr>
            <a:lvl5pPr marL="1828800" indent="0">
              <a:buNone/>
              <a:defRPr/>
            </a:lvl5pPr>
          </a:lstStyle>
          <a:p>
            <a:pPr marL="0" lvl="0" indent="0" algn="l" defTabSz="914400" rtl="0" eaLnBrk="1" latinLnBrk="0" hangingPunct="1">
              <a:lnSpc>
                <a:spcPct val="90000"/>
              </a:lnSpc>
              <a:spcBef>
                <a:spcPts val="1000"/>
              </a:spcBef>
              <a:buFont typeface="Inter" panose="020B0502030000000004" pitchFamily="34" charset="0"/>
              <a:buNone/>
            </a:pPr>
            <a:r>
              <a:rPr lang="en-US"/>
              <a:t>##</a:t>
            </a:r>
          </a:p>
        </p:txBody>
      </p:sp>
      <p:sp>
        <p:nvSpPr>
          <p:cNvPr id="40" name="Text Placeholder 39">
            <a:extLst>
              <a:ext uri="{FF2B5EF4-FFF2-40B4-BE49-F238E27FC236}">
                <a16:creationId xmlns:a16="http://schemas.microsoft.com/office/drawing/2014/main" id="{052CAAFE-D955-995D-11F2-B21C27041406}"/>
              </a:ext>
            </a:extLst>
          </p:cNvPr>
          <p:cNvSpPr>
            <a:spLocks noGrp="1"/>
          </p:cNvSpPr>
          <p:nvPr>
            <p:ph type="body" sz="quarter" idx="14" hasCustomPrompt="1"/>
          </p:nvPr>
        </p:nvSpPr>
        <p:spPr>
          <a:xfrm>
            <a:off x="6372681" y="2293569"/>
            <a:ext cx="5362095" cy="212378"/>
          </a:xfrm>
        </p:spPr>
        <p:txBody>
          <a:bodyPr>
            <a:noAutofit/>
          </a:bodyPr>
          <a:lstStyle>
            <a:lvl1pPr marL="0" indent="0">
              <a:lnSpc>
                <a:spcPct val="100000"/>
              </a:lnSpc>
              <a:spcBef>
                <a:spcPts val="0"/>
              </a:spcBef>
              <a:buNone/>
              <a:defRPr kumimoji="0" lang="en-US" sz="1400" b="1" u="none" strike="noStrike" kern="1200" cap="none" spc="0" normalizeH="0" baseline="0" smtClean="0">
                <a:ln>
                  <a:noFill/>
                </a:ln>
                <a:solidFill>
                  <a:srgbClr val="410400"/>
                </a:solidFill>
                <a:effectLst/>
                <a:uLnTx/>
                <a:uFillTx/>
                <a:latin typeface="Outfit" pitchFamily="2" charset="0"/>
                <a:ea typeface="+mn-ea"/>
                <a:cs typeface="+mn-cs"/>
              </a:defRPr>
            </a:lvl1pPr>
            <a:lvl2pPr marL="457200" indent="0">
              <a:buNone/>
              <a:defRPr/>
            </a:lvl2pPr>
            <a:lvl3pPr marL="914400" indent="0">
              <a:buNone/>
              <a:defRPr/>
            </a:lvl3pPr>
            <a:lvl4pPr marL="1371600" indent="0">
              <a:buNone/>
              <a:defRPr/>
            </a:lvl4pPr>
            <a:lvl5pPr marL="1828800" indent="0">
              <a:buNone/>
              <a:defRPr/>
            </a:lvl5pPr>
          </a:lstStyle>
          <a:p>
            <a:pPr lvl="0"/>
            <a:r>
              <a:rPr lang="en-US"/>
              <a:t>Agenda item goes on one line</a:t>
            </a:r>
          </a:p>
        </p:txBody>
      </p:sp>
      <p:sp>
        <p:nvSpPr>
          <p:cNvPr id="42" name="Text Placeholder 41">
            <a:extLst>
              <a:ext uri="{FF2B5EF4-FFF2-40B4-BE49-F238E27FC236}">
                <a16:creationId xmlns:a16="http://schemas.microsoft.com/office/drawing/2014/main" id="{B3D9856E-952B-410F-62C0-D55C159AD80D}"/>
              </a:ext>
            </a:extLst>
          </p:cNvPr>
          <p:cNvSpPr>
            <a:spLocks noGrp="1"/>
          </p:cNvSpPr>
          <p:nvPr>
            <p:ph type="body" sz="quarter" idx="15" hasCustomPrompt="1"/>
          </p:nvPr>
        </p:nvSpPr>
        <p:spPr>
          <a:xfrm>
            <a:off x="6372681" y="2525642"/>
            <a:ext cx="5362095" cy="273040"/>
          </a:xfrm>
        </p:spPr>
        <p:txBody>
          <a:bodyPr>
            <a:noAutofit/>
          </a:bodyPr>
          <a:lstStyle>
            <a:lvl1pPr marL="0" indent="0">
              <a:lnSpc>
                <a:spcPct val="100000"/>
              </a:lnSpc>
              <a:spcBef>
                <a:spcPts val="0"/>
              </a:spcBef>
              <a:buNone/>
              <a:defRPr kumimoji="0" lang="en-US" sz="800" b="0" i="0" u="none" strike="noStrike" kern="1200" cap="none" spc="0" normalizeH="0" baseline="0" dirty="0">
                <a:ln>
                  <a:noFill/>
                </a:ln>
                <a:solidFill>
                  <a:srgbClr val="410400"/>
                </a:solidFill>
                <a:effectLst/>
                <a:uLnTx/>
                <a:uFillTx/>
                <a:latin typeface="Outfit Light" pitchFamily="2" charset="0"/>
                <a:ea typeface="+mn-ea"/>
                <a:cs typeface="+mn-cs"/>
              </a:defRPr>
            </a:lvl1pPr>
            <a:lvl2pPr marL="457200" indent="0">
              <a:buNone/>
              <a:defRPr/>
            </a:lvl2pPr>
            <a:lvl3pPr marL="914400" indent="0">
              <a:buNone/>
              <a:defRPr/>
            </a:lvl3pPr>
            <a:lvl4pPr marL="1371600" indent="0">
              <a:buNone/>
              <a:defRPr/>
            </a:lvl4pPr>
            <a:lvl5pPr marL="1828800" indent="0">
              <a:buNone/>
              <a:defRPr/>
            </a:lvl5pPr>
          </a:lstStyle>
          <a:p>
            <a:pPr lvl="0"/>
            <a:r>
              <a:rPr lang="en-US"/>
              <a:t>Second line has details</a:t>
            </a:r>
          </a:p>
        </p:txBody>
      </p:sp>
      <p:sp>
        <p:nvSpPr>
          <p:cNvPr id="44" name="Text Placeholder 43">
            <a:extLst>
              <a:ext uri="{FF2B5EF4-FFF2-40B4-BE49-F238E27FC236}">
                <a16:creationId xmlns:a16="http://schemas.microsoft.com/office/drawing/2014/main" id="{AE1B6BD5-BA10-B722-60E0-0399F97095E8}"/>
              </a:ext>
            </a:extLst>
          </p:cNvPr>
          <p:cNvSpPr>
            <a:spLocks noGrp="1"/>
          </p:cNvSpPr>
          <p:nvPr>
            <p:ph type="body" sz="quarter" idx="16" hasCustomPrompt="1"/>
          </p:nvPr>
        </p:nvSpPr>
        <p:spPr>
          <a:xfrm>
            <a:off x="6372682" y="3238313"/>
            <a:ext cx="5362094" cy="273040"/>
          </a:xfrm>
        </p:spPr>
        <p:txBody>
          <a:bodyPr>
            <a:noAutofit/>
          </a:bodyPr>
          <a:lstStyle>
            <a:lvl1pPr marL="0" indent="0">
              <a:lnSpc>
                <a:spcPct val="100000"/>
              </a:lnSpc>
              <a:spcBef>
                <a:spcPts val="0"/>
              </a:spcBef>
              <a:buNone/>
              <a:defRPr kumimoji="0" lang="en-US" sz="800" b="0" i="0" u="none" strike="noStrike" kern="1200" cap="none" spc="0" normalizeH="0" baseline="0" dirty="0">
                <a:ln>
                  <a:noFill/>
                </a:ln>
                <a:solidFill>
                  <a:srgbClr val="410400"/>
                </a:solidFill>
                <a:effectLst/>
                <a:uLnTx/>
                <a:uFillTx/>
                <a:latin typeface="Outfit Light" pitchFamily="2" charset="0"/>
                <a:ea typeface="+mn-ea"/>
                <a:cs typeface="+mn-cs"/>
              </a:defRPr>
            </a:lvl1pPr>
            <a:lvl2pPr marL="457200" indent="0">
              <a:buNone/>
              <a:defRPr/>
            </a:lvl2pPr>
            <a:lvl3pPr marL="914400" indent="0">
              <a:buNone/>
              <a:defRPr/>
            </a:lvl3pPr>
            <a:lvl4pPr marL="1371600" indent="0">
              <a:buNone/>
              <a:defRPr/>
            </a:lvl4pPr>
            <a:lvl5pPr marL="1828800" indent="0">
              <a:buNone/>
              <a:defRPr/>
            </a:lvl5pPr>
          </a:lstStyle>
          <a:p>
            <a:pPr lvl="0"/>
            <a:r>
              <a:rPr lang="en-US"/>
              <a:t>Second line has details</a:t>
            </a:r>
          </a:p>
        </p:txBody>
      </p:sp>
      <p:sp>
        <p:nvSpPr>
          <p:cNvPr id="46" name="Text Placeholder 45">
            <a:extLst>
              <a:ext uri="{FF2B5EF4-FFF2-40B4-BE49-F238E27FC236}">
                <a16:creationId xmlns:a16="http://schemas.microsoft.com/office/drawing/2014/main" id="{A6CB6A8E-9D44-C871-8FDB-85EF671258BA}"/>
              </a:ext>
            </a:extLst>
          </p:cNvPr>
          <p:cNvSpPr>
            <a:spLocks noGrp="1"/>
          </p:cNvSpPr>
          <p:nvPr>
            <p:ph type="body" sz="quarter" idx="17" hasCustomPrompt="1"/>
          </p:nvPr>
        </p:nvSpPr>
        <p:spPr>
          <a:xfrm>
            <a:off x="6372682" y="3001393"/>
            <a:ext cx="5362094" cy="212378"/>
          </a:xfrm>
        </p:spPr>
        <p:txBody>
          <a:bodyPr>
            <a:noAutofit/>
          </a:bodyPr>
          <a:lstStyle>
            <a:lvl1pPr marL="0" indent="0">
              <a:lnSpc>
                <a:spcPct val="100000"/>
              </a:lnSpc>
              <a:spcBef>
                <a:spcPts val="0"/>
              </a:spcBef>
              <a:buNone/>
              <a:defRPr kumimoji="0" lang="en-US" sz="1400" b="1" u="none" strike="noStrike" kern="1200" cap="none" spc="0" normalizeH="0" baseline="0" dirty="0" smtClean="0">
                <a:ln>
                  <a:noFill/>
                </a:ln>
                <a:solidFill>
                  <a:srgbClr val="410400"/>
                </a:solidFill>
                <a:effectLst/>
                <a:uLnTx/>
                <a:uFillTx/>
                <a:latin typeface="Outfit" pitchFamily="2" charset="0"/>
                <a:ea typeface="+mn-ea"/>
                <a:cs typeface="+mn-cs"/>
              </a:defRPr>
            </a:lvl1pPr>
            <a:lvl2pPr marL="457200" indent="0">
              <a:buNone/>
              <a:defRPr/>
            </a:lvl2pPr>
            <a:lvl3pPr marL="914400" indent="0">
              <a:buNone/>
              <a:defRPr/>
            </a:lvl3pPr>
            <a:lvl4pPr marL="1371600" indent="0">
              <a:buNone/>
              <a:defRPr/>
            </a:lvl4pPr>
            <a:lvl5pPr marL="1828800" indent="0">
              <a:buNone/>
              <a:defRPr/>
            </a:lvl5pPr>
          </a:lstStyle>
          <a:p>
            <a:pPr lvl="0"/>
            <a:r>
              <a:rPr lang="en-US"/>
              <a:t>Agenda item goes on one line</a:t>
            </a:r>
          </a:p>
        </p:txBody>
      </p:sp>
      <p:sp>
        <p:nvSpPr>
          <p:cNvPr id="48" name="Text Placeholder 47">
            <a:extLst>
              <a:ext uri="{FF2B5EF4-FFF2-40B4-BE49-F238E27FC236}">
                <a16:creationId xmlns:a16="http://schemas.microsoft.com/office/drawing/2014/main" id="{E50A5E2E-0CBD-2E80-42B6-B54F41202E5D}"/>
              </a:ext>
            </a:extLst>
          </p:cNvPr>
          <p:cNvSpPr>
            <a:spLocks noGrp="1"/>
          </p:cNvSpPr>
          <p:nvPr>
            <p:ph type="body" sz="quarter" idx="18" hasCustomPrompt="1"/>
          </p:nvPr>
        </p:nvSpPr>
        <p:spPr>
          <a:xfrm>
            <a:off x="6372681" y="3963927"/>
            <a:ext cx="5362095" cy="273040"/>
          </a:xfrm>
        </p:spPr>
        <p:txBody>
          <a:bodyPr>
            <a:noAutofit/>
          </a:bodyPr>
          <a:lstStyle>
            <a:lvl1pPr marL="0" indent="0">
              <a:lnSpc>
                <a:spcPct val="100000"/>
              </a:lnSpc>
              <a:spcBef>
                <a:spcPts val="0"/>
              </a:spcBef>
              <a:buNone/>
              <a:defRPr kumimoji="0" lang="en-US" sz="800" b="0" i="0" u="none" strike="noStrike" kern="1200" cap="none" spc="0" normalizeH="0" baseline="0" smtClean="0">
                <a:ln>
                  <a:noFill/>
                </a:ln>
                <a:solidFill>
                  <a:srgbClr val="410400"/>
                </a:solidFill>
                <a:effectLst/>
                <a:uLnTx/>
                <a:uFillTx/>
                <a:latin typeface="Outfit Light" pitchFamily="2" charset="0"/>
                <a:ea typeface="+mn-ea"/>
                <a:cs typeface="+mn-cs"/>
              </a:defRPr>
            </a:lvl1pPr>
            <a:lvl2pPr marL="457200" indent="0">
              <a:buNone/>
              <a:defRPr/>
            </a:lvl2pPr>
            <a:lvl3pPr marL="914400" indent="0">
              <a:buNone/>
              <a:defRPr/>
            </a:lvl3pPr>
            <a:lvl4pPr marL="1371600" indent="0">
              <a:buNone/>
              <a:defRPr/>
            </a:lvl4pPr>
            <a:lvl5pPr marL="1828800" indent="0">
              <a:buNone/>
              <a:defRPr/>
            </a:lvl5pPr>
          </a:lstStyle>
          <a:p>
            <a:pPr lvl="0"/>
            <a:r>
              <a:rPr lang="en-US"/>
              <a:t>Second line has details</a:t>
            </a:r>
          </a:p>
        </p:txBody>
      </p:sp>
      <p:sp>
        <p:nvSpPr>
          <p:cNvPr id="50" name="Text Placeholder 49">
            <a:extLst>
              <a:ext uri="{FF2B5EF4-FFF2-40B4-BE49-F238E27FC236}">
                <a16:creationId xmlns:a16="http://schemas.microsoft.com/office/drawing/2014/main" id="{7A3BEDFF-7E5D-D347-32BE-C84F1EBFF36C}"/>
              </a:ext>
            </a:extLst>
          </p:cNvPr>
          <p:cNvSpPr>
            <a:spLocks noGrp="1"/>
          </p:cNvSpPr>
          <p:nvPr>
            <p:ph type="body" sz="quarter" idx="19" hasCustomPrompt="1"/>
          </p:nvPr>
        </p:nvSpPr>
        <p:spPr>
          <a:xfrm>
            <a:off x="6372682" y="3751287"/>
            <a:ext cx="5362094" cy="212420"/>
          </a:xfrm>
        </p:spPr>
        <p:txBody>
          <a:bodyPr>
            <a:noAutofit/>
          </a:bodyPr>
          <a:lstStyle>
            <a:lvl1pPr marL="0" indent="0">
              <a:lnSpc>
                <a:spcPct val="100000"/>
              </a:lnSpc>
              <a:spcBef>
                <a:spcPts val="0"/>
              </a:spcBef>
              <a:buNone/>
              <a:defRPr kumimoji="0" lang="en-US" sz="1400" b="1" u="none" strike="noStrike" kern="1200" cap="none" spc="0" normalizeH="0" baseline="0" dirty="0" smtClean="0">
                <a:ln>
                  <a:noFill/>
                </a:ln>
                <a:solidFill>
                  <a:srgbClr val="410400"/>
                </a:solidFill>
                <a:effectLst/>
                <a:uLnTx/>
                <a:uFillTx/>
                <a:latin typeface="Outfit" pitchFamily="2" charset="0"/>
                <a:ea typeface="+mn-ea"/>
                <a:cs typeface="+mn-cs"/>
              </a:defRPr>
            </a:lvl1pPr>
            <a:lvl2pPr marL="457200" indent="0">
              <a:buNone/>
              <a:defRPr/>
            </a:lvl2pPr>
            <a:lvl3pPr marL="914400" indent="0">
              <a:buNone/>
              <a:defRPr/>
            </a:lvl3pPr>
            <a:lvl4pPr marL="1371600" indent="0">
              <a:buNone/>
              <a:defRPr/>
            </a:lvl4pPr>
            <a:lvl5pPr marL="1828800" indent="0">
              <a:buNone/>
              <a:defRPr/>
            </a:lvl5pPr>
          </a:lstStyle>
          <a:p>
            <a:pPr lvl="0"/>
            <a:r>
              <a:rPr lang="en-US"/>
              <a:t>Agenda item goes on one line</a:t>
            </a:r>
          </a:p>
        </p:txBody>
      </p:sp>
      <p:sp>
        <p:nvSpPr>
          <p:cNvPr id="52" name="Text Placeholder 51">
            <a:extLst>
              <a:ext uri="{FF2B5EF4-FFF2-40B4-BE49-F238E27FC236}">
                <a16:creationId xmlns:a16="http://schemas.microsoft.com/office/drawing/2014/main" id="{84742EB6-0EA8-5667-3D40-C3CB36E648B8}"/>
              </a:ext>
            </a:extLst>
          </p:cNvPr>
          <p:cNvSpPr>
            <a:spLocks noGrp="1"/>
          </p:cNvSpPr>
          <p:nvPr>
            <p:ph type="body" sz="quarter" idx="20" hasCustomPrompt="1"/>
          </p:nvPr>
        </p:nvSpPr>
        <p:spPr>
          <a:xfrm>
            <a:off x="6372681" y="4672926"/>
            <a:ext cx="5362095" cy="273040"/>
          </a:xfrm>
        </p:spPr>
        <p:txBody>
          <a:bodyPr>
            <a:noAutofit/>
          </a:bodyPr>
          <a:lstStyle>
            <a:lvl1pPr marL="0" indent="0">
              <a:lnSpc>
                <a:spcPct val="100000"/>
              </a:lnSpc>
              <a:spcBef>
                <a:spcPts val="0"/>
              </a:spcBef>
              <a:buNone/>
              <a:defRPr kumimoji="0" lang="en-US" sz="800" b="0" i="0" u="none" strike="noStrike" kern="1200" cap="none" spc="0" normalizeH="0" baseline="0" dirty="0" smtClean="0">
                <a:ln>
                  <a:noFill/>
                </a:ln>
                <a:solidFill>
                  <a:srgbClr val="410400"/>
                </a:solidFill>
                <a:effectLst/>
                <a:uLnTx/>
                <a:uFillTx/>
                <a:latin typeface="Outfit Light" pitchFamily="2" charset="0"/>
                <a:ea typeface="+mn-ea"/>
                <a:cs typeface="+mn-cs"/>
              </a:defRPr>
            </a:lvl1pPr>
            <a:lvl2pPr marL="457200" indent="0">
              <a:buNone/>
              <a:defRPr/>
            </a:lvl2pPr>
            <a:lvl3pPr marL="914400" indent="0">
              <a:buNone/>
              <a:defRPr/>
            </a:lvl3pPr>
            <a:lvl4pPr marL="1371600" indent="0">
              <a:buNone/>
              <a:defRPr/>
            </a:lvl4pPr>
            <a:lvl5pPr marL="1828800" indent="0">
              <a:buNone/>
              <a:defRPr/>
            </a:lvl5pPr>
          </a:lstStyle>
          <a:p>
            <a:pPr lvl="0"/>
            <a:r>
              <a:rPr lang="en-US"/>
              <a:t>Second line has details</a:t>
            </a:r>
          </a:p>
        </p:txBody>
      </p:sp>
      <p:sp>
        <p:nvSpPr>
          <p:cNvPr id="54" name="Text Placeholder 53">
            <a:extLst>
              <a:ext uri="{FF2B5EF4-FFF2-40B4-BE49-F238E27FC236}">
                <a16:creationId xmlns:a16="http://schemas.microsoft.com/office/drawing/2014/main" id="{B1605124-E57C-1EE1-239E-4B9A03B3C8AB}"/>
              </a:ext>
            </a:extLst>
          </p:cNvPr>
          <p:cNvSpPr>
            <a:spLocks noGrp="1"/>
          </p:cNvSpPr>
          <p:nvPr>
            <p:ph type="body" sz="quarter" idx="21" hasCustomPrompt="1"/>
          </p:nvPr>
        </p:nvSpPr>
        <p:spPr>
          <a:xfrm>
            <a:off x="6372681" y="4450302"/>
            <a:ext cx="5362095" cy="212420"/>
          </a:xfrm>
        </p:spPr>
        <p:txBody>
          <a:bodyPr>
            <a:noAutofit/>
          </a:bodyPr>
          <a:lstStyle>
            <a:lvl1pPr marL="0" indent="0">
              <a:lnSpc>
                <a:spcPct val="100000"/>
              </a:lnSpc>
              <a:spcBef>
                <a:spcPts val="0"/>
              </a:spcBef>
              <a:buNone/>
              <a:defRPr kumimoji="0" lang="en-US" sz="1400" b="1" u="none" strike="noStrike" kern="1200" cap="none" spc="0" normalizeH="0" baseline="0" dirty="0" smtClean="0">
                <a:ln>
                  <a:noFill/>
                </a:ln>
                <a:solidFill>
                  <a:srgbClr val="410400"/>
                </a:solidFill>
                <a:effectLst/>
                <a:uLnTx/>
                <a:uFillTx/>
                <a:latin typeface="Outfit" pitchFamily="2" charset="0"/>
                <a:ea typeface="+mn-ea"/>
                <a:cs typeface="+mn-cs"/>
              </a:defRPr>
            </a:lvl1pPr>
            <a:lvl2pPr marL="457200" indent="0">
              <a:buNone/>
              <a:defRPr/>
            </a:lvl2pPr>
            <a:lvl3pPr marL="914400" indent="0">
              <a:buNone/>
              <a:defRPr/>
            </a:lvl3pPr>
            <a:lvl4pPr marL="1371600" indent="0">
              <a:buNone/>
              <a:defRPr/>
            </a:lvl4pPr>
            <a:lvl5pPr marL="1828800" indent="0">
              <a:buNone/>
              <a:defRPr/>
            </a:lvl5pPr>
          </a:lstStyle>
          <a:p>
            <a:pPr lvl="0"/>
            <a:r>
              <a:rPr lang="en-US"/>
              <a:t>Agenda item goes on one line</a:t>
            </a:r>
          </a:p>
        </p:txBody>
      </p:sp>
      <p:sp>
        <p:nvSpPr>
          <p:cNvPr id="68" name="Text Placeholder 67">
            <a:extLst>
              <a:ext uri="{FF2B5EF4-FFF2-40B4-BE49-F238E27FC236}">
                <a16:creationId xmlns:a16="http://schemas.microsoft.com/office/drawing/2014/main" id="{FA8F672A-AAA9-D065-BF51-43F26A780EC1}"/>
              </a:ext>
            </a:extLst>
          </p:cNvPr>
          <p:cNvSpPr>
            <a:spLocks noGrp="1"/>
          </p:cNvSpPr>
          <p:nvPr>
            <p:ph type="body" sz="quarter" idx="22" hasCustomPrompt="1"/>
          </p:nvPr>
        </p:nvSpPr>
        <p:spPr>
          <a:xfrm>
            <a:off x="5326230" y="5087382"/>
            <a:ext cx="945828" cy="598503"/>
          </a:xfrm>
        </p:spPr>
        <p:txBody>
          <a:bodyPr tIns="91440" anchor="ctr">
            <a:noAutofit/>
          </a:bodyPr>
          <a:lstStyle>
            <a:lvl1pPr marL="0" indent="0">
              <a:lnSpc>
                <a:spcPct val="90000"/>
              </a:lnSpc>
              <a:spcBef>
                <a:spcPts val="0"/>
              </a:spcBef>
              <a:buNone/>
              <a:defRPr kumimoji="0" lang="en-US" sz="4800" b="0" i="0" u="none" strike="noStrike" kern="1200" cap="none" normalizeH="0" baseline="0" dirty="0" smtClean="0">
                <a:ln>
                  <a:noFill/>
                </a:ln>
                <a:solidFill>
                  <a:srgbClr val="410400"/>
                </a:solidFill>
                <a:effectLst/>
                <a:uLnTx/>
                <a:uFillTx/>
                <a:latin typeface="Outfit ExtraLight" pitchFamily="2" charset="0"/>
                <a:ea typeface="+mn-ea"/>
                <a:cs typeface="+mn-cs"/>
              </a:defRPr>
            </a:lvl1pPr>
            <a:lvl2pPr marL="457200" indent="0">
              <a:buNone/>
              <a:defRPr/>
            </a:lvl2pPr>
            <a:lvl3pPr marL="914400" indent="0">
              <a:buNone/>
              <a:defRPr/>
            </a:lvl3pPr>
            <a:lvl4pPr marL="1371600" indent="0">
              <a:buNone/>
              <a:defRPr/>
            </a:lvl4pPr>
            <a:lvl5pPr marL="1828800" indent="0">
              <a:buNone/>
              <a:defRPr/>
            </a:lvl5pPr>
          </a:lstStyle>
          <a:p>
            <a:pPr lvl="0"/>
            <a:r>
              <a:rPr lang="en-US"/>
              <a:t>##</a:t>
            </a:r>
          </a:p>
        </p:txBody>
      </p:sp>
      <p:sp>
        <p:nvSpPr>
          <p:cNvPr id="70" name="Text Placeholder 69">
            <a:extLst>
              <a:ext uri="{FF2B5EF4-FFF2-40B4-BE49-F238E27FC236}">
                <a16:creationId xmlns:a16="http://schemas.microsoft.com/office/drawing/2014/main" id="{27D967C3-1613-7DF5-DA23-C1CE27FAC593}"/>
              </a:ext>
            </a:extLst>
          </p:cNvPr>
          <p:cNvSpPr>
            <a:spLocks noGrp="1"/>
          </p:cNvSpPr>
          <p:nvPr>
            <p:ph type="body" sz="quarter" idx="23" hasCustomPrompt="1"/>
          </p:nvPr>
        </p:nvSpPr>
        <p:spPr>
          <a:xfrm>
            <a:off x="6372681" y="5384992"/>
            <a:ext cx="5362095" cy="273040"/>
          </a:xfrm>
        </p:spPr>
        <p:txBody>
          <a:bodyPr>
            <a:noAutofit/>
          </a:bodyPr>
          <a:lstStyle>
            <a:lvl1pPr marL="0" indent="0">
              <a:lnSpc>
                <a:spcPct val="100000"/>
              </a:lnSpc>
              <a:spcBef>
                <a:spcPts val="0"/>
              </a:spcBef>
              <a:buNone/>
              <a:defRPr kumimoji="0" lang="en-US" sz="800" b="0" i="0" u="none" strike="noStrike" kern="1200" cap="none" spc="0" normalizeH="0" baseline="0" dirty="0" smtClean="0">
                <a:ln>
                  <a:noFill/>
                </a:ln>
                <a:solidFill>
                  <a:srgbClr val="410400"/>
                </a:solidFill>
                <a:effectLst/>
                <a:uLnTx/>
                <a:uFillTx/>
                <a:latin typeface="Outfit Light" pitchFamily="2" charset="0"/>
                <a:ea typeface="+mn-ea"/>
                <a:cs typeface="+mn-cs"/>
              </a:defRPr>
            </a:lvl1pPr>
          </a:lstStyle>
          <a:p>
            <a:pPr lvl="0"/>
            <a:r>
              <a:rPr lang="en-US"/>
              <a:t>Second line has details</a:t>
            </a:r>
          </a:p>
        </p:txBody>
      </p:sp>
      <p:sp>
        <p:nvSpPr>
          <p:cNvPr id="72" name="Text Placeholder 71">
            <a:extLst>
              <a:ext uri="{FF2B5EF4-FFF2-40B4-BE49-F238E27FC236}">
                <a16:creationId xmlns:a16="http://schemas.microsoft.com/office/drawing/2014/main" id="{7E2088CA-7856-18C6-46EC-D02C4BAA4BAC}"/>
              </a:ext>
            </a:extLst>
          </p:cNvPr>
          <p:cNvSpPr>
            <a:spLocks noGrp="1"/>
          </p:cNvSpPr>
          <p:nvPr>
            <p:ph type="body" sz="quarter" idx="24" hasCustomPrompt="1"/>
          </p:nvPr>
        </p:nvSpPr>
        <p:spPr>
          <a:xfrm>
            <a:off x="6372681" y="5165306"/>
            <a:ext cx="5362095" cy="213688"/>
          </a:xfrm>
        </p:spPr>
        <p:txBody>
          <a:bodyPr>
            <a:noAutofit/>
          </a:bodyPr>
          <a:lstStyle>
            <a:lvl1pPr marL="0" indent="0">
              <a:lnSpc>
                <a:spcPct val="100000"/>
              </a:lnSpc>
              <a:spcBef>
                <a:spcPts val="0"/>
              </a:spcBef>
              <a:buNone/>
              <a:defRPr kumimoji="0" lang="en-US" sz="1400" b="1" u="none" strike="noStrike" kern="1200" cap="none" spc="0" normalizeH="0" baseline="0" dirty="0" smtClean="0">
                <a:ln>
                  <a:noFill/>
                </a:ln>
                <a:solidFill>
                  <a:srgbClr val="410400"/>
                </a:solidFill>
                <a:effectLst/>
                <a:uLnTx/>
                <a:uFillTx/>
                <a:latin typeface="Outfit" pitchFamily="2" charset="0"/>
                <a:ea typeface="+mn-ea"/>
                <a:cs typeface="+mn-cs"/>
              </a:defRPr>
            </a:lvl1pPr>
          </a:lstStyle>
          <a:p>
            <a:pPr lvl="0"/>
            <a:r>
              <a:rPr lang="en-US"/>
              <a:t>Agenda item goes on one line</a:t>
            </a:r>
          </a:p>
        </p:txBody>
      </p:sp>
      <p:sp>
        <p:nvSpPr>
          <p:cNvPr id="74" name="Text Placeholder 73">
            <a:extLst>
              <a:ext uri="{FF2B5EF4-FFF2-40B4-BE49-F238E27FC236}">
                <a16:creationId xmlns:a16="http://schemas.microsoft.com/office/drawing/2014/main" id="{3C0B0618-643A-9390-C93F-179E1484D725}"/>
              </a:ext>
            </a:extLst>
          </p:cNvPr>
          <p:cNvSpPr>
            <a:spLocks noGrp="1"/>
          </p:cNvSpPr>
          <p:nvPr>
            <p:ph type="body" sz="quarter" idx="25" hasCustomPrompt="1"/>
          </p:nvPr>
        </p:nvSpPr>
        <p:spPr>
          <a:xfrm>
            <a:off x="5326231" y="5801901"/>
            <a:ext cx="945634" cy="598503"/>
          </a:xfrm>
        </p:spPr>
        <p:txBody>
          <a:bodyPr tIns="91440" anchor="ctr">
            <a:noAutofit/>
          </a:bodyPr>
          <a:lstStyle>
            <a:lvl1pPr marL="0" indent="0">
              <a:lnSpc>
                <a:spcPct val="90000"/>
              </a:lnSpc>
              <a:spcBef>
                <a:spcPts val="0"/>
              </a:spcBef>
              <a:buNone/>
              <a:defRPr kumimoji="0" lang="en-US" sz="4800" b="0" i="0" u="none" strike="noStrike" kern="1200" cap="none" normalizeH="0" baseline="0" dirty="0" smtClean="0">
                <a:ln>
                  <a:noFill/>
                </a:ln>
                <a:solidFill>
                  <a:srgbClr val="410400"/>
                </a:solidFill>
                <a:effectLst/>
                <a:uLnTx/>
                <a:uFillTx/>
                <a:latin typeface="Outfit ExtraLight" pitchFamily="2" charset="0"/>
                <a:ea typeface="+mn-ea"/>
                <a:cs typeface="+mn-cs"/>
              </a:defRPr>
            </a:lvl1pPr>
            <a:lvl2pPr marL="457200" indent="0">
              <a:buNone/>
              <a:defRPr/>
            </a:lvl2pPr>
            <a:lvl3pPr marL="914400" indent="0">
              <a:buNone/>
              <a:defRPr/>
            </a:lvl3pPr>
            <a:lvl4pPr marL="1371600" indent="0">
              <a:buNone/>
              <a:defRPr/>
            </a:lvl4pPr>
            <a:lvl5pPr marL="1828800" indent="0">
              <a:buNone/>
              <a:defRPr/>
            </a:lvl5pPr>
          </a:lstStyle>
          <a:p>
            <a:pPr lvl="0"/>
            <a:r>
              <a:rPr lang="en-US"/>
              <a:t>##</a:t>
            </a:r>
          </a:p>
        </p:txBody>
      </p:sp>
      <p:sp>
        <p:nvSpPr>
          <p:cNvPr id="76" name="Text Placeholder 75">
            <a:extLst>
              <a:ext uri="{FF2B5EF4-FFF2-40B4-BE49-F238E27FC236}">
                <a16:creationId xmlns:a16="http://schemas.microsoft.com/office/drawing/2014/main" id="{1BA0C4EF-9844-7386-3D58-A74477CFFA0C}"/>
              </a:ext>
            </a:extLst>
          </p:cNvPr>
          <p:cNvSpPr>
            <a:spLocks noGrp="1"/>
          </p:cNvSpPr>
          <p:nvPr>
            <p:ph type="body" sz="quarter" idx="26" hasCustomPrompt="1"/>
          </p:nvPr>
        </p:nvSpPr>
        <p:spPr>
          <a:xfrm>
            <a:off x="6372681" y="6097874"/>
            <a:ext cx="5362095" cy="273040"/>
          </a:xfrm>
        </p:spPr>
        <p:txBody>
          <a:bodyPr>
            <a:noAutofit/>
          </a:bodyPr>
          <a:lstStyle>
            <a:lvl1pPr marL="0" indent="0">
              <a:lnSpc>
                <a:spcPct val="100000"/>
              </a:lnSpc>
              <a:spcBef>
                <a:spcPts val="0"/>
              </a:spcBef>
              <a:buNone/>
              <a:defRPr kumimoji="0" lang="en-US" sz="800" b="0" i="0" u="none" strike="noStrike" kern="1200" cap="none" spc="0" normalizeH="0" baseline="0" dirty="0" smtClean="0">
                <a:ln>
                  <a:noFill/>
                </a:ln>
                <a:solidFill>
                  <a:srgbClr val="410400"/>
                </a:solidFill>
                <a:effectLst/>
                <a:uLnTx/>
                <a:uFillTx/>
                <a:latin typeface="Outfit Light" pitchFamily="2" charset="0"/>
                <a:ea typeface="+mn-ea"/>
                <a:cs typeface="+mn-cs"/>
              </a:defRPr>
            </a:lvl1pPr>
            <a:lvl2pPr marL="457200" indent="0">
              <a:buNone/>
              <a:defRPr/>
            </a:lvl2pPr>
            <a:lvl3pPr marL="914400" indent="0">
              <a:buNone/>
              <a:defRPr/>
            </a:lvl3pPr>
            <a:lvl4pPr marL="1371600" indent="0">
              <a:buNone/>
              <a:defRPr/>
            </a:lvl4pPr>
            <a:lvl5pPr marL="1828800" indent="0">
              <a:buNone/>
              <a:defRPr/>
            </a:lvl5pPr>
          </a:lstStyle>
          <a:p>
            <a:pPr lvl="0"/>
            <a:r>
              <a:rPr lang="en-US"/>
              <a:t>Second line has details</a:t>
            </a:r>
          </a:p>
        </p:txBody>
      </p:sp>
      <p:sp>
        <p:nvSpPr>
          <p:cNvPr id="78" name="Text Placeholder 77">
            <a:extLst>
              <a:ext uri="{FF2B5EF4-FFF2-40B4-BE49-F238E27FC236}">
                <a16:creationId xmlns:a16="http://schemas.microsoft.com/office/drawing/2014/main" id="{577FBFDD-6467-1D14-229A-3ED9AA8F0DD0}"/>
              </a:ext>
            </a:extLst>
          </p:cNvPr>
          <p:cNvSpPr>
            <a:spLocks noGrp="1"/>
          </p:cNvSpPr>
          <p:nvPr>
            <p:ph type="body" sz="quarter" idx="27" hasCustomPrompt="1"/>
          </p:nvPr>
        </p:nvSpPr>
        <p:spPr>
          <a:xfrm>
            <a:off x="6372681" y="5860741"/>
            <a:ext cx="5362095" cy="232575"/>
          </a:xfrm>
        </p:spPr>
        <p:txBody>
          <a:bodyPr>
            <a:noAutofit/>
          </a:bodyPr>
          <a:lstStyle>
            <a:lvl1pPr marL="0" indent="0">
              <a:lnSpc>
                <a:spcPct val="100000"/>
              </a:lnSpc>
              <a:spcBef>
                <a:spcPts val="0"/>
              </a:spcBef>
              <a:buNone/>
              <a:defRPr kumimoji="0" lang="en-US" sz="1400" b="1" u="none" strike="noStrike" kern="1200" cap="none" spc="0" normalizeH="0" baseline="0" dirty="0" smtClean="0">
                <a:ln>
                  <a:noFill/>
                </a:ln>
                <a:solidFill>
                  <a:srgbClr val="410400"/>
                </a:solidFill>
                <a:effectLst/>
                <a:uLnTx/>
                <a:uFillTx/>
                <a:latin typeface="Outfit" pitchFamily="2" charset="0"/>
                <a:ea typeface="+mn-ea"/>
                <a:cs typeface="+mn-cs"/>
              </a:defRPr>
            </a:lvl1pPr>
          </a:lstStyle>
          <a:p>
            <a:pPr lvl="0"/>
            <a:r>
              <a:rPr lang="en-US"/>
              <a:t>Agenda item goes on one line</a:t>
            </a:r>
          </a:p>
        </p:txBody>
      </p:sp>
      <p:sp>
        <p:nvSpPr>
          <p:cNvPr id="4" name="Slide Number Placeholder 5">
            <a:extLst>
              <a:ext uri="{FF2B5EF4-FFF2-40B4-BE49-F238E27FC236}">
                <a16:creationId xmlns:a16="http://schemas.microsoft.com/office/drawing/2014/main" id="{9D6045B9-349C-C23A-553A-30CA9425481B}"/>
              </a:ext>
            </a:extLst>
          </p:cNvPr>
          <p:cNvSpPr txBox="1">
            <a:spLocks/>
          </p:cNvSpPr>
          <p:nvPr userDrawn="1"/>
        </p:nvSpPr>
        <p:spPr>
          <a:xfrm>
            <a:off x="11185742" y="6400800"/>
            <a:ext cx="549058" cy="457200"/>
          </a:xfrm>
          <a:prstGeom prst="rect">
            <a:avLst/>
          </a:prstGeom>
        </p:spPr>
        <p:txBody>
          <a:bodyPr vert="horz" lIns="0" tIns="0" rIns="0" bIns="0" rtlCol="0" anchor="ctr"/>
          <a:lstStyle>
            <a:defPPr>
              <a:defRPr lang="en-US"/>
            </a:defPPr>
            <a:lvl1pPr marL="0" algn="r" defTabSz="914400" rtl="0" eaLnBrk="1" latinLnBrk="0" hangingPunct="1">
              <a:defRPr sz="800" kern="1200">
                <a:solidFill>
                  <a:schemeClr val="tx1"/>
                </a:solidFill>
                <a:latin typeface="Outfi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fld id="{DDA6C761-E6C0-8244-BDC1-CA1DC8273777}" type="slidenum">
              <a:rPr lang="en-US" b="0" i="0" smtClean="0">
                <a:latin typeface="Outfit Light" pitchFamily="2" charset="0"/>
              </a:rPr>
              <a:pPr/>
              <a:t>‹#›</a:t>
            </a:fld>
            <a:endParaRPr lang="en-US" b="0" i="0">
              <a:latin typeface="Outfit Light" pitchFamily="2" charset="0"/>
            </a:endParaRPr>
          </a:p>
        </p:txBody>
      </p:sp>
      <p:sp>
        <p:nvSpPr>
          <p:cNvPr id="3" name="Slide Number Placeholder 5">
            <a:extLst>
              <a:ext uri="{FF2B5EF4-FFF2-40B4-BE49-F238E27FC236}">
                <a16:creationId xmlns:a16="http://schemas.microsoft.com/office/drawing/2014/main" id="{BCE7FF17-FB0F-F7DF-CA5C-BE1AC41DFD18}"/>
              </a:ext>
            </a:extLst>
          </p:cNvPr>
          <p:cNvSpPr txBox="1">
            <a:spLocks/>
          </p:cNvSpPr>
          <p:nvPr userDrawn="1"/>
        </p:nvSpPr>
        <p:spPr>
          <a:xfrm>
            <a:off x="9118378" y="6499230"/>
            <a:ext cx="2266709" cy="273040"/>
          </a:xfrm>
          <a:prstGeom prst="rect">
            <a:avLst/>
          </a:prstGeom>
        </p:spPr>
        <p:txBody>
          <a:bodyPr vert="horz" lIns="0" tIns="0" rIns="0" bIns="0" rtlCol="0" anchor="ctr"/>
          <a:lstStyle>
            <a:defPPr>
              <a:defRPr lang="en-US"/>
            </a:defPPr>
            <a:lvl1pPr marL="0" algn="r" defTabSz="914400" rtl="0" eaLnBrk="1" latinLnBrk="0" hangingPunct="1">
              <a:defRPr sz="800" kern="1200">
                <a:solidFill>
                  <a:schemeClr val="bg1"/>
                </a:solidFill>
                <a:latin typeface="Outfi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sz="600" b="0" i="0">
                <a:solidFill>
                  <a:schemeClr val="tx1"/>
                </a:solidFill>
                <a:latin typeface="Outfit Light" pitchFamily="2" charset="0"/>
              </a:rPr>
              <a:t>© Sovos 2025. Proprietary and Confidential</a:t>
            </a:r>
          </a:p>
        </p:txBody>
      </p:sp>
      <p:sp>
        <p:nvSpPr>
          <p:cNvPr id="2" name="Rounded Rectangle 1">
            <a:extLst>
              <a:ext uri="{FF2B5EF4-FFF2-40B4-BE49-F238E27FC236}">
                <a16:creationId xmlns:a16="http://schemas.microsoft.com/office/drawing/2014/main" id="{24CEE4D9-B999-B520-97C0-EE837E2E303C}"/>
              </a:ext>
            </a:extLst>
          </p:cNvPr>
          <p:cNvSpPr/>
          <p:nvPr userDrawn="1"/>
        </p:nvSpPr>
        <p:spPr>
          <a:xfrm>
            <a:off x="456964" y="3022457"/>
            <a:ext cx="809896" cy="809896"/>
          </a:xfrm>
          <a:prstGeom prst="roundRect">
            <a:avLst>
              <a:gd name="adj" fmla="val 17359"/>
            </a:avLst>
          </a:prstGeom>
          <a:solidFill>
            <a:srgbClr val="41040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 name="Rounded Rectangle 5">
            <a:extLst>
              <a:ext uri="{FF2B5EF4-FFF2-40B4-BE49-F238E27FC236}">
                <a16:creationId xmlns:a16="http://schemas.microsoft.com/office/drawing/2014/main" id="{03F13ECC-8219-A98D-004D-85FFFBDB6A72}"/>
              </a:ext>
            </a:extLst>
          </p:cNvPr>
          <p:cNvSpPr/>
          <p:nvPr userDrawn="1"/>
        </p:nvSpPr>
        <p:spPr>
          <a:xfrm>
            <a:off x="456964" y="5590904"/>
            <a:ext cx="809896" cy="809896"/>
          </a:xfrm>
          <a:prstGeom prst="roundRect">
            <a:avLst>
              <a:gd name="adj" fmla="val 17359"/>
            </a:avLst>
          </a:prstGeom>
          <a:solidFill>
            <a:srgbClr val="41040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5" name="Group 4">
            <a:extLst>
              <a:ext uri="{FF2B5EF4-FFF2-40B4-BE49-F238E27FC236}">
                <a16:creationId xmlns:a16="http://schemas.microsoft.com/office/drawing/2014/main" id="{72C39BEB-3053-3736-C053-CB9791518444}"/>
              </a:ext>
            </a:extLst>
          </p:cNvPr>
          <p:cNvGrpSpPr/>
          <p:nvPr userDrawn="1"/>
        </p:nvGrpSpPr>
        <p:grpSpPr>
          <a:xfrm>
            <a:off x="454663" y="457556"/>
            <a:ext cx="4230439" cy="6146873"/>
            <a:chOff x="454663" y="457556"/>
            <a:chExt cx="4230439" cy="6146873"/>
          </a:xfrm>
          <a:solidFill>
            <a:srgbClr val="FFF5E6"/>
          </a:solidFill>
        </p:grpSpPr>
        <p:sp>
          <p:nvSpPr>
            <p:cNvPr id="7" name="Freeform 6">
              <a:extLst>
                <a:ext uri="{FF2B5EF4-FFF2-40B4-BE49-F238E27FC236}">
                  <a16:creationId xmlns:a16="http://schemas.microsoft.com/office/drawing/2014/main" id="{F3851B38-1669-CB84-D90B-8C05FE217190}"/>
                </a:ext>
              </a:extLst>
            </p:cNvPr>
            <p:cNvSpPr/>
            <p:nvPr/>
          </p:nvSpPr>
          <p:spPr>
            <a:xfrm>
              <a:off x="3025246" y="457556"/>
              <a:ext cx="1659856" cy="1637819"/>
            </a:xfrm>
            <a:custGeom>
              <a:avLst/>
              <a:gdLst>
                <a:gd name="connsiteX0" fmla="*/ 598937 w 1659856"/>
                <a:gd name="connsiteY0" fmla="*/ 0 h 1637819"/>
                <a:gd name="connsiteX1" fmla="*/ 603120 w 1659856"/>
                <a:gd name="connsiteY1" fmla="*/ 0 h 1637819"/>
                <a:gd name="connsiteX2" fmla="*/ 607302 w 1659856"/>
                <a:gd name="connsiteY2" fmla="*/ 82525 h 1637819"/>
                <a:gd name="connsiteX3" fmla="*/ 1554125 w 1659856"/>
                <a:gd name="connsiteY3" fmla="*/ 1029347 h 1637819"/>
                <a:gd name="connsiteX4" fmla="*/ 1659856 w 1659856"/>
                <a:gd name="connsiteY4" fmla="*/ 1034704 h 1637819"/>
                <a:gd name="connsiteX5" fmla="*/ 1659856 w 1659856"/>
                <a:gd name="connsiteY5" fmla="*/ 1038887 h 1637819"/>
                <a:gd name="connsiteX6" fmla="*/ 1553687 w 1659856"/>
                <a:gd name="connsiteY6" fmla="*/ 1033509 h 1637819"/>
                <a:gd name="connsiteX7" fmla="*/ 603139 w 1659856"/>
                <a:gd name="connsiteY7" fmla="*/ 82963 h 1637819"/>
                <a:gd name="connsiteX8" fmla="*/ 549026 w 1659856"/>
                <a:gd name="connsiteY8" fmla="*/ 0 h 1637819"/>
                <a:gd name="connsiteX9" fmla="*/ 553209 w 1659856"/>
                <a:gd name="connsiteY9" fmla="*/ 0 h 1637819"/>
                <a:gd name="connsiteX10" fmla="*/ 557648 w 1659856"/>
                <a:gd name="connsiteY10" fmla="*/ 87628 h 1637819"/>
                <a:gd name="connsiteX11" fmla="*/ 1549022 w 1659856"/>
                <a:gd name="connsiteY11" fmla="*/ 1079000 h 1637819"/>
                <a:gd name="connsiteX12" fmla="*/ 1659856 w 1659856"/>
                <a:gd name="connsiteY12" fmla="*/ 1084615 h 1637819"/>
                <a:gd name="connsiteX13" fmla="*/ 1659856 w 1659856"/>
                <a:gd name="connsiteY13" fmla="*/ 1088798 h 1637819"/>
                <a:gd name="connsiteX14" fmla="*/ 1548599 w 1659856"/>
                <a:gd name="connsiteY14" fmla="*/ 1083161 h 1637819"/>
                <a:gd name="connsiteX15" fmla="*/ 553487 w 1659856"/>
                <a:gd name="connsiteY15" fmla="*/ 88052 h 1637819"/>
                <a:gd name="connsiteX16" fmla="*/ 499115 w 1659856"/>
                <a:gd name="connsiteY16" fmla="*/ 0 h 1637819"/>
                <a:gd name="connsiteX17" fmla="*/ 503298 w 1659856"/>
                <a:gd name="connsiteY17" fmla="*/ 0 h 1637819"/>
                <a:gd name="connsiteX18" fmla="*/ 507996 w 1659856"/>
                <a:gd name="connsiteY18" fmla="*/ 92717 h 1637819"/>
                <a:gd name="connsiteX19" fmla="*/ 1543933 w 1659856"/>
                <a:gd name="connsiteY19" fmla="*/ 1128652 h 1637819"/>
                <a:gd name="connsiteX20" fmla="*/ 1659856 w 1659856"/>
                <a:gd name="connsiteY20" fmla="*/ 1134526 h 1637819"/>
                <a:gd name="connsiteX21" fmla="*/ 1659856 w 1659856"/>
                <a:gd name="connsiteY21" fmla="*/ 1138709 h 1637819"/>
                <a:gd name="connsiteX22" fmla="*/ 1543495 w 1659856"/>
                <a:gd name="connsiteY22" fmla="*/ 1132814 h 1637819"/>
                <a:gd name="connsiteX23" fmla="*/ 503834 w 1659856"/>
                <a:gd name="connsiteY23" fmla="*/ 93155 h 1637819"/>
                <a:gd name="connsiteX24" fmla="*/ 449204 w 1659856"/>
                <a:gd name="connsiteY24" fmla="*/ 0 h 1637819"/>
                <a:gd name="connsiteX25" fmla="*/ 453387 w 1659856"/>
                <a:gd name="connsiteY25" fmla="*/ 0 h 1637819"/>
                <a:gd name="connsiteX26" fmla="*/ 458343 w 1659856"/>
                <a:gd name="connsiteY26" fmla="*/ 97821 h 1637819"/>
                <a:gd name="connsiteX27" fmla="*/ 1538829 w 1659856"/>
                <a:gd name="connsiteY27" fmla="*/ 1178306 h 1637819"/>
                <a:gd name="connsiteX28" fmla="*/ 1659856 w 1659856"/>
                <a:gd name="connsiteY28" fmla="*/ 1184437 h 1637819"/>
                <a:gd name="connsiteX29" fmla="*/ 1659856 w 1659856"/>
                <a:gd name="connsiteY29" fmla="*/ 1188620 h 1637819"/>
                <a:gd name="connsiteX30" fmla="*/ 1538406 w 1659856"/>
                <a:gd name="connsiteY30" fmla="*/ 1182467 h 1637819"/>
                <a:gd name="connsiteX31" fmla="*/ 454182 w 1659856"/>
                <a:gd name="connsiteY31" fmla="*/ 98244 h 1637819"/>
                <a:gd name="connsiteX32" fmla="*/ 399292 w 1659856"/>
                <a:gd name="connsiteY32" fmla="*/ 0 h 1637819"/>
                <a:gd name="connsiteX33" fmla="*/ 403475 w 1659856"/>
                <a:gd name="connsiteY33" fmla="*/ 0 h 1637819"/>
                <a:gd name="connsiteX34" fmla="*/ 408689 w 1659856"/>
                <a:gd name="connsiteY34" fmla="*/ 102925 h 1637819"/>
                <a:gd name="connsiteX35" fmla="*/ 1533740 w 1659856"/>
                <a:gd name="connsiteY35" fmla="*/ 1227960 h 1637819"/>
                <a:gd name="connsiteX36" fmla="*/ 1659856 w 1659856"/>
                <a:gd name="connsiteY36" fmla="*/ 1234349 h 1637819"/>
                <a:gd name="connsiteX37" fmla="*/ 1659856 w 1659856"/>
                <a:gd name="connsiteY37" fmla="*/ 1238532 h 1637819"/>
                <a:gd name="connsiteX38" fmla="*/ 1533302 w 1659856"/>
                <a:gd name="connsiteY38" fmla="*/ 1232121 h 1637819"/>
                <a:gd name="connsiteX39" fmla="*/ 404527 w 1659856"/>
                <a:gd name="connsiteY39" fmla="*/ 103348 h 1637819"/>
                <a:gd name="connsiteX40" fmla="*/ 349381 w 1659856"/>
                <a:gd name="connsiteY40" fmla="*/ 0 h 1637819"/>
                <a:gd name="connsiteX41" fmla="*/ 353564 w 1659856"/>
                <a:gd name="connsiteY41" fmla="*/ 0 h 1637819"/>
                <a:gd name="connsiteX42" fmla="*/ 359036 w 1659856"/>
                <a:gd name="connsiteY42" fmla="*/ 108013 h 1637819"/>
                <a:gd name="connsiteX43" fmla="*/ 1528636 w 1659856"/>
                <a:gd name="connsiteY43" fmla="*/ 1277612 h 1637819"/>
                <a:gd name="connsiteX44" fmla="*/ 1659856 w 1659856"/>
                <a:gd name="connsiteY44" fmla="*/ 1284260 h 1637819"/>
                <a:gd name="connsiteX45" fmla="*/ 1659856 w 1659856"/>
                <a:gd name="connsiteY45" fmla="*/ 1288443 h 1637819"/>
                <a:gd name="connsiteX46" fmla="*/ 1528213 w 1659856"/>
                <a:gd name="connsiteY46" fmla="*/ 1281774 h 1637819"/>
                <a:gd name="connsiteX47" fmla="*/ 354875 w 1659856"/>
                <a:gd name="connsiteY47" fmla="*/ 108436 h 1637819"/>
                <a:gd name="connsiteX48" fmla="*/ 299470 w 1659856"/>
                <a:gd name="connsiteY48" fmla="*/ 0 h 1637819"/>
                <a:gd name="connsiteX49" fmla="*/ 303653 w 1659856"/>
                <a:gd name="connsiteY49" fmla="*/ 0 h 1637819"/>
                <a:gd name="connsiteX50" fmla="*/ 309384 w 1659856"/>
                <a:gd name="connsiteY50" fmla="*/ 113117 h 1637819"/>
                <a:gd name="connsiteX51" fmla="*/ 1523548 w 1659856"/>
                <a:gd name="connsiteY51" fmla="*/ 1327266 h 1637819"/>
                <a:gd name="connsiteX52" fmla="*/ 1659856 w 1659856"/>
                <a:gd name="connsiteY52" fmla="*/ 1334171 h 1637819"/>
                <a:gd name="connsiteX53" fmla="*/ 1659856 w 1659856"/>
                <a:gd name="connsiteY53" fmla="*/ 1338354 h 1637819"/>
                <a:gd name="connsiteX54" fmla="*/ 1523109 w 1659856"/>
                <a:gd name="connsiteY54" fmla="*/ 1331427 h 1637819"/>
                <a:gd name="connsiteX55" fmla="*/ 305221 w 1659856"/>
                <a:gd name="connsiteY55" fmla="*/ 113540 h 1637819"/>
                <a:gd name="connsiteX56" fmla="*/ 249559 w 1659856"/>
                <a:gd name="connsiteY56" fmla="*/ 0 h 1637819"/>
                <a:gd name="connsiteX57" fmla="*/ 253742 w 1659856"/>
                <a:gd name="connsiteY57" fmla="*/ 0 h 1637819"/>
                <a:gd name="connsiteX58" fmla="*/ 259730 w 1659856"/>
                <a:gd name="connsiteY58" fmla="*/ 118205 h 1637819"/>
                <a:gd name="connsiteX59" fmla="*/ 1518445 w 1659856"/>
                <a:gd name="connsiteY59" fmla="*/ 1376918 h 1637819"/>
                <a:gd name="connsiteX60" fmla="*/ 1659856 w 1659856"/>
                <a:gd name="connsiteY60" fmla="*/ 1384082 h 1637819"/>
                <a:gd name="connsiteX61" fmla="*/ 1659856 w 1659856"/>
                <a:gd name="connsiteY61" fmla="*/ 1388265 h 1637819"/>
                <a:gd name="connsiteX62" fmla="*/ 1518022 w 1659856"/>
                <a:gd name="connsiteY62" fmla="*/ 1381079 h 1637819"/>
                <a:gd name="connsiteX63" fmla="*/ 255569 w 1659856"/>
                <a:gd name="connsiteY63" fmla="*/ 118628 h 1637819"/>
                <a:gd name="connsiteX64" fmla="*/ 199648 w 1659856"/>
                <a:gd name="connsiteY64" fmla="*/ 0 h 1637819"/>
                <a:gd name="connsiteX65" fmla="*/ 203831 w 1659856"/>
                <a:gd name="connsiteY65" fmla="*/ 0 h 1637819"/>
                <a:gd name="connsiteX66" fmla="*/ 210078 w 1659856"/>
                <a:gd name="connsiteY66" fmla="*/ 123293 h 1637819"/>
                <a:gd name="connsiteX67" fmla="*/ 1513357 w 1659856"/>
                <a:gd name="connsiteY67" fmla="*/ 1426570 h 1637819"/>
                <a:gd name="connsiteX68" fmla="*/ 1659856 w 1659856"/>
                <a:gd name="connsiteY68" fmla="*/ 1433993 h 1637819"/>
                <a:gd name="connsiteX69" fmla="*/ 1659856 w 1659856"/>
                <a:gd name="connsiteY69" fmla="*/ 1438176 h 1637819"/>
                <a:gd name="connsiteX70" fmla="*/ 1512918 w 1659856"/>
                <a:gd name="connsiteY70" fmla="*/ 1430733 h 1637819"/>
                <a:gd name="connsiteX71" fmla="*/ 205916 w 1659856"/>
                <a:gd name="connsiteY71" fmla="*/ 123732 h 1637819"/>
                <a:gd name="connsiteX72" fmla="*/ 149737 w 1659856"/>
                <a:gd name="connsiteY72" fmla="*/ 0 h 1637819"/>
                <a:gd name="connsiteX73" fmla="*/ 153920 w 1659856"/>
                <a:gd name="connsiteY73" fmla="*/ 0 h 1637819"/>
                <a:gd name="connsiteX74" fmla="*/ 160424 w 1659856"/>
                <a:gd name="connsiteY74" fmla="*/ 128398 h 1637819"/>
                <a:gd name="connsiteX75" fmla="*/ 1508253 w 1659856"/>
                <a:gd name="connsiteY75" fmla="*/ 1476224 h 1637819"/>
                <a:gd name="connsiteX76" fmla="*/ 1659856 w 1659856"/>
                <a:gd name="connsiteY76" fmla="*/ 1483904 h 1637819"/>
                <a:gd name="connsiteX77" fmla="*/ 1659856 w 1659856"/>
                <a:gd name="connsiteY77" fmla="*/ 1488087 h 1637819"/>
                <a:gd name="connsiteX78" fmla="*/ 1507830 w 1659856"/>
                <a:gd name="connsiteY78" fmla="*/ 1480385 h 1637819"/>
                <a:gd name="connsiteX79" fmla="*/ 156263 w 1659856"/>
                <a:gd name="connsiteY79" fmla="*/ 128821 h 1637819"/>
                <a:gd name="connsiteX80" fmla="*/ 99826 w 1659856"/>
                <a:gd name="connsiteY80" fmla="*/ 0 h 1637819"/>
                <a:gd name="connsiteX81" fmla="*/ 104009 w 1659856"/>
                <a:gd name="connsiteY81" fmla="*/ 0 h 1637819"/>
                <a:gd name="connsiteX82" fmla="*/ 110772 w 1659856"/>
                <a:gd name="connsiteY82" fmla="*/ 133486 h 1637819"/>
                <a:gd name="connsiteX83" fmla="*/ 1503165 w 1659856"/>
                <a:gd name="connsiteY83" fmla="*/ 1525876 h 1637819"/>
                <a:gd name="connsiteX84" fmla="*/ 1659856 w 1659856"/>
                <a:gd name="connsiteY84" fmla="*/ 1533815 h 1637819"/>
                <a:gd name="connsiteX85" fmla="*/ 1659856 w 1659856"/>
                <a:gd name="connsiteY85" fmla="*/ 1537998 h 1637819"/>
                <a:gd name="connsiteX86" fmla="*/ 1502726 w 1659856"/>
                <a:gd name="connsiteY86" fmla="*/ 1530038 h 1637819"/>
                <a:gd name="connsiteX87" fmla="*/ 106610 w 1659856"/>
                <a:gd name="connsiteY87" fmla="*/ 133925 h 1637819"/>
                <a:gd name="connsiteX88" fmla="*/ 49915 w 1659856"/>
                <a:gd name="connsiteY88" fmla="*/ 0 h 1637819"/>
                <a:gd name="connsiteX89" fmla="*/ 54098 w 1659856"/>
                <a:gd name="connsiteY89" fmla="*/ 0 h 1637819"/>
                <a:gd name="connsiteX90" fmla="*/ 61119 w 1659856"/>
                <a:gd name="connsiteY90" fmla="*/ 138590 h 1637819"/>
                <a:gd name="connsiteX91" fmla="*/ 1498061 w 1659856"/>
                <a:gd name="connsiteY91" fmla="*/ 1575529 h 1637819"/>
                <a:gd name="connsiteX92" fmla="*/ 1659856 w 1659856"/>
                <a:gd name="connsiteY92" fmla="*/ 1583726 h 1637819"/>
                <a:gd name="connsiteX93" fmla="*/ 1659856 w 1659856"/>
                <a:gd name="connsiteY93" fmla="*/ 1587909 h 1637819"/>
                <a:gd name="connsiteX94" fmla="*/ 1497638 w 1659856"/>
                <a:gd name="connsiteY94" fmla="*/ 1579691 h 1637819"/>
                <a:gd name="connsiteX95" fmla="*/ 56958 w 1659856"/>
                <a:gd name="connsiteY95" fmla="*/ 139013 h 1637819"/>
                <a:gd name="connsiteX96" fmla="*/ 0 w 1659856"/>
                <a:gd name="connsiteY96" fmla="*/ 0 h 1637819"/>
                <a:gd name="connsiteX97" fmla="*/ 4137 w 1659856"/>
                <a:gd name="connsiteY97" fmla="*/ 0 h 1637819"/>
                <a:gd name="connsiteX98" fmla="*/ 10913 w 1659856"/>
                <a:gd name="connsiteY98" fmla="*/ 139089 h 1637819"/>
                <a:gd name="connsiteX99" fmla="*/ 488969 w 1659856"/>
                <a:gd name="connsiteY99" fmla="*/ 1147679 h 1637819"/>
                <a:gd name="connsiteX100" fmla="*/ 1497588 w 1659856"/>
                <a:gd name="connsiteY100" fmla="*/ 1625735 h 1637819"/>
                <a:gd name="connsiteX101" fmla="*/ 1659856 w 1659856"/>
                <a:gd name="connsiteY101" fmla="*/ 1633641 h 1637819"/>
                <a:gd name="connsiteX102" fmla="*/ 1659856 w 1659856"/>
                <a:gd name="connsiteY102" fmla="*/ 1637819 h 1637819"/>
                <a:gd name="connsiteX103" fmla="*/ 1492299 w 1659856"/>
                <a:gd name="connsiteY103" fmla="*/ 1629359 h 1637819"/>
                <a:gd name="connsiteX104" fmla="*/ 7289 w 1659856"/>
                <a:gd name="connsiteY104" fmla="*/ 144351 h 16378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Lst>
              <a:rect l="l" t="t" r="r" b="b"/>
              <a:pathLst>
                <a:path w="1659856" h="1637819">
                  <a:moveTo>
                    <a:pt x="598937" y="0"/>
                  </a:moveTo>
                  <a:lnTo>
                    <a:pt x="603120" y="0"/>
                  </a:lnTo>
                  <a:lnTo>
                    <a:pt x="607302" y="82525"/>
                  </a:lnTo>
                  <a:cubicBezTo>
                    <a:pt x="658090" y="581026"/>
                    <a:pt x="1055623" y="978558"/>
                    <a:pt x="1554125" y="1029347"/>
                  </a:cubicBezTo>
                  <a:lnTo>
                    <a:pt x="1659856" y="1034704"/>
                  </a:lnTo>
                  <a:lnTo>
                    <a:pt x="1659856" y="1038887"/>
                  </a:lnTo>
                  <a:lnTo>
                    <a:pt x="1553687" y="1033509"/>
                  </a:lnTo>
                  <a:cubicBezTo>
                    <a:pt x="1053172" y="982527"/>
                    <a:pt x="654122" y="583477"/>
                    <a:pt x="603139" y="82963"/>
                  </a:cubicBezTo>
                  <a:close/>
                  <a:moveTo>
                    <a:pt x="549026" y="0"/>
                  </a:moveTo>
                  <a:lnTo>
                    <a:pt x="553209" y="0"/>
                  </a:lnTo>
                  <a:lnTo>
                    <a:pt x="557648" y="87628"/>
                  </a:lnTo>
                  <a:cubicBezTo>
                    <a:pt x="610822" y="609623"/>
                    <a:pt x="1027026" y="1025826"/>
                    <a:pt x="1549022" y="1079000"/>
                  </a:cubicBezTo>
                  <a:lnTo>
                    <a:pt x="1659856" y="1084615"/>
                  </a:lnTo>
                  <a:lnTo>
                    <a:pt x="1659856" y="1088798"/>
                  </a:lnTo>
                  <a:lnTo>
                    <a:pt x="1548599" y="1083161"/>
                  </a:lnTo>
                  <a:cubicBezTo>
                    <a:pt x="1024653" y="1029785"/>
                    <a:pt x="606864" y="611996"/>
                    <a:pt x="553487" y="88052"/>
                  </a:cubicBezTo>
                  <a:close/>
                  <a:moveTo>
                    <a:pt x="499115" y="0"/>
                  </a:moveTo>
                  <a:lnTo>
                    <a:pt x="503298" y="0"/>
                  </a:lnTo>
                  <a:lnTo>
                    <a:pt x="507996" y="92717"/>
                  </a:lnTo>
                  <a:cubicBezTo>
                    <a:pt x="563564" y="638141"/>
                    <a:pt x="998508" y="1073084"/>
                    <a:pt x="1543933" y="1128652"/>
                  </a:cubicBezTo>
                  <a:lnTo>
                    <a:pt x="1659856" y="1134526"/>
                  </a:lnTo>
                  <a:lnTo>
                    <a:pt x="1659856" y="1138709"/>
                  </a:lnTo>
                  <a:lnTo>
                    <a:pt x="1543495" y="1132814"/>
                  </a:lnTo>
                  <a:cubicBezTo>
                    <a:pt x="996056" y="1077053"/>
                    <a:pt x="559596" y="640593"/>
                    <a:pt x="503834" y="93155"/>
                  </a:cubicBezTo>
                  <a:close/>
                  <a:moveTo>
                    <a:pt x="449204" y="0"/>
                  </a:moveTo>
                  <a:lnTo>
                    <a:pt x="453387" y="0"/>
                  </a:lnTo>
                  <a:lnTo>
                    <a:pt x="458343" y="97821"/>
                  </a:lnTo>
                  <a:cubicBezTo>
                    <a:pt x="516296" y="666738"/>
                    <a:pt x="969911" y="1120352"/>
                    <a:pt x="1538829" y="1178306"/>
                  </a:cubicBezTo>
                  <a:lnTo>
                    <a:pt x="1659856" y="1184437"/>
                  </a:lnTo>
                  <a:lnTo>
                    <a:pt x="1659856" y="1188620"/>
                  </a:lnTo>
                  <a:lnTo>
                    <a:pt x="1538406" y="1182467"/>
                  </a:lnTo>
                  <a:cubicBezTo>
                    <a:pt x="967538" y="1124311"/>
                    <a:pt x="512338" y="669111"/>
                    <a:pt x="454182" y="98244"/>
                  </a:cubicBezTo>
                  <a:close/>
                  <a:moveTo>
                    <a:pt x="399292" y="0"/>
                  </a:moveTo>
                  <a:lnTo>
                    <a:pt x="403475" y="0"/>
                  </a:lnTo>
                  <a:lnTo>
                    <a:pt x="408689" y="102925"/>
                  </a:lnTo>
                  <a:cubicBezTo>
                    <a:pt x="469037" y="695336"/>
                    <a:pt x="941392" y="1167622"/>
                    <a:pt x="1533740" y="1227960"/>
                  </a:cubicBezTo>
                  <a:lnTo>
                    <a:pt x="1659856" y="1234349"/>
                  </a:lnTo>
                  <a:lnTo>
                    <a:pt x="1659856" y="1238532"/>
                  </a:lnTo>
                  <a:lnTo>
                    <a:pt x="1533302" y="1232121"/>
                  </a:lnTo>
                  <a:cubicBezTo>
                    <a:pt x="938940" y="1171580"/>
                    <a:pt x="465068" y="697709"/>
                    <a:pt x="404527" y="103348"/>
                  </a:cubicBezTo>
                  <a:close/>
                  <a:moveTo>
                    <a:pt x="349381" y="0"/>
                  </a:moveTo>
                  <a:lnTo>
                    <a:pt x="353564" y="0"/>
                  </a:lnTo>
                  <a:lnTo>
                    <a:pt x="359036" y="108013"/>
                  </a:lnTo>
                  <a:cubicBezTo>
                    <a:pt x="421769" y="723854"/>
                    <a:pt x="912794" y="1214879"/>
                    <a:pt x="1528636" y="1277612"/>
                  </a:cubicBezTo>
                  <a:lnTo>
                    <a:pt x="1659856" y="1284260"/>
                  </a:lnTo>
                  <a:lnTo>
                    <a:pt x="1659856" y="1288443"/>
                  </a:lnTo>
                  <a:lnTo>
                    <a:pt x="1528213" y="1281774"/>
                  </a:lnTo>
                  <a:cubicBezTo>
                    <a:pt x="910422" y="1218838"/>
                    <a:pt x="417811" y="726227"/>
                    <a:pt x="354875" y="108436"/>
                  </a:cubicBezTo>
                  <a:close/>
                  <a:moveTo>
                    <a:pt x="299470" y="0"/>
                  </a:moveTo>
                  <a:lnTo>
                    <a:pt x="303653" y="0"/>
                  </a:lnTo>
                  <a:lnTo>
                    <a:pt x="309384" y="113117"/>
                  </a:lnTo>
                  <a:cubicBezTo>
                    <a:pt x="374511" y="752451"/>
                    <a:pt x="884277" y="1262148"/>
                    <a:pt x="1523548" y="1327266"/>
                  </a:cubicBezTo>
                  <a:lnTo>
                    <a:pt x="1659856" y="1334171"/>
                  </a:lnTo>
                  <a:lnTo>
                    <a:pt x="1659856" y="1338354"/>
                  </a:lnTo>
                  <a:lnTo>
                    <a:pt x="1523109" y="1331427"/>
                  </a:lnTo>
                  <a:cubicBezTo>
                    <a:pt x="881825" y="1266106"/>
                    <a:pt x="370542" y="754824"/>
                    <a:pt x="305221" y="113540"/>
                  </a:cubicBezTo>
                  <a:close/>
                  <a:moveTo>
                    <a:pt x="249559" y="0"/>
                  </a:moveTo>
                  <a:lnTo>
                    <a:pt x="253742" y="0"/>
                  </a:lnTo>
                  <a:lnTo>
                    <a:pt x="259730" y="118205"/>
                  </a:lnTo>
                  <a:cubicBezTo>
                    <a:pt x="327243" y="780970"/>
                    <a:pt x="855680" y="1309406"/>
                    <a:pt x="1518445" y="1376918"/>
                  </a:cubicBezTo>
                  <a:lnTo>
                    <a:pt x="1659856" y="1384082"/>
                  </a:lnTo>
                  <a:lnTo>
                    <a:pt x="1659856" y="1388265"/>
                  </a:lnTo>
                  <a:lnTo>
                    <a:pt x="1518022" y="1381079"/>
                  </a:lnTo>
                  <a:cubicBezTo>
                    <a:pt x="853307" y="1313364"/>
                    <a:pt x="323284" y="783343"/>
                    <a:pt x="255569" y="118628"/>
                  </a:cubicBezTo>
                  <a:close/>
                  <a:moveTo>
                    <a:pt x="199648" y="0"/>
                  </a:moveTo>
                  <a:lnTo>
                    <a:pt x="203831" y="0"/>
                  </a:lnTo>
                  <a:lnTo>
                    <a:pt x="210078" y="123293"/>
                  </a:lnTo>
                  <a:cubicBezTo>
                    <a:pt x="279985" y="809488"/>
                    <a:pt x="827161" y="1356663"/>
                    <a:pt x="1513357" y="1426570"/>
                  </a:cubicBezTo>
                  <a:lnTo>
                    <a:pt x="1659856" y="1433993"/>
                  </a:lnTo>
                  <a:lnTo>
                    <a:pt x="1659856" y="1438176"/>
                  </a:lnTo>
                  <a:lnTo>
                    <a:pt x="1512918" y="1430733"/>
                  </a:lnTo>
                  <a:cubicBezTo>
                    <a:pt x="824709" y="1360632"/>
                    <a:pt x="276016" y="811940"/>
                    <a:pt x="205916" y="123732"/>
                  </a:cubicBezTo>
                  <a:close/>
                  <a:moveTo>
                    <a:pt x="149737" y="0"/>
                  </a:moveTo>
                  <a:lnTo>
                    <a:pt x="153920" y="0"/>
                  </a:lnTo>
                  <a:lnTo>
                    <a:pt x="160424" y="128398"/>
                  </a:lnTo>
                  <a:cubicBezTo>
                    <a:pt x="232717" y="838085"/>
                    <a:pt x="798564" y="1403932"/>
                    <a:pt x="1508253" y="1476224"/>
                  </a:cubicBezTo>
                  <a:lnTo>
                    <a:pt x="1659856" y="1483904"/>
                  </a:lnTo>
                  <a:lnTo>
                    <a:pt x="1659856" y="1488087"/>
                  </a:lnTo>
                  <a:lnTo>
                    <a:pt x="1507830" y="1480385"/>
                  </a:lnTo>
                  <a:cubicBezTo>
                    <a:pt x="796192" y="1407890"/>
                    <a:pt x="228758" y="840457"/>
                    <a:pt x="156263" y="128821"/>
                  </a:cubicBezTo>
                  <a:close/>
                  <a:moveTo>
                    <a:pt x="99826" y="0"/>
                  </a:moveTo>
                  <a:lnTo>
                    <a:pt x="104009" y="0"/>
                  </a:lnTo>
                  <a:lnTo>
                    <a:pt x="110772" y="133486"/>
                  </a:lnTo>
                  <a:cubicBezTo>
                    <a:pt x="185459" y="866604"/>
                    <a:pt x="770046" y="1451190"/>
                    <a:pt x="1503165" y="1525876"/>
                  </a:cubicBezTo>
                  <a:lnTo>
                    <a:pt x="1659856" y="1533815"/>
                  </a:lnTo>
                  <a:lnTo>
                    <a:pt x="1659856" y="1537998"/>
                  </a:lnTo>
                  <a:lnTo>
                    <a:pt x="1502726" y="1530038"/>
                  </a:lnTo>
                  <a:cubicBezTo>
                    <a:pt x="767595" y="1455158"/>
                    <a:pt x="181490" y="869055"/>
                    <a:pt x="106610" y="133925"/>
                  </a:cubicBezTo>
                  <a:close/>
                  <a:moveTo>
                    <a:pt x="49915" y="0"/>
                  </a:moveTo>
                  <a:lnTo>
                    <a:pt x="54098" y="0"/>
                  </a:lnTo>
                  <a:lnTo>
                    <a:pt x="61119" y="138590"/>
                  </a:lnTo>
                  <a:cubicBezTo>
                    <a:pt x="138191" y="895201"/>
                    <a:pt x="741449" y="1498458"/>
                    <a:pt x="1498061" y="1575529"/>
                  </a:cubicBezTo>
                  <a:lnTo>
                    <a:pt x="1659856" y="1583726"/>
                  </a:lnTo>
                  <a:lnTo>
                    <a:pt x="1659856" y="1587909"/>
                  </a:lnTo>
                  <a:lnTo>
                    <a:pt x="1497638" y="1579691"/>
                  </a:lnTo>
                  <a:cubicBezTo>
                    <a:pt x="739076" y="1502416"/>
                    <a:pt x="134232" y="897573"/>
                    <a:pt x="56958" y="139013"/>
                  </a:cubicBezTo>
                  <a:close/>
                  <a:moveTo>
                    <a:pt x="0" y="0"/>
                  </a:moveTo>
                  <a:lnTo>
                    <a:pt x="4137" y="0"/>
                  </a:lnTo>
                  <a:lnTo>
                    <a:pt x="10913" y="139089"/>
                  </a:lnTo>
                  <a:cubicBezTo>
                    <a:pt x="48243" y="520110"/>
                    <a:pt x="214707" y="873418"/>
                    <a:pt x="488969" y="1147679"/>
                  </a:cubicBezTo>
                  <a:cubicBezTo>
                    <a:pt x="763231" y="1421941"/>
                    <a:pt x="1116612" y="1588404"/>
                    <a:pt x="1497588" y="1625735"/>
                  </a:cubicBezTo>
                  <a:lnTo>
                    <a:pt x="1659856" y="1633641"/>
                  </a:lnTo>
                  <a:lnTo>
                    <a:pt x="1659856" y="1637819"/>
                  </a:lnTo>
                  <a:lnTo>
                    <a:pt x="1492299" y="1629359"/>
                  </a:lnTo>
                  <a:cubicBezTo>
                    <a:pt x="709294" y="1549840"/>
                    <a:pt x="86807" y="927354"/>
                    <a:pt x="7289" y="144351"/>
                  </a:cubicBezTo>
                  <a:close/>
                </a:path>
              </a:pathLst>
            </a:custGeom>
            <a:grpFill/>
            <a:ln w="9552" cap="flat">
              <a:noFill/>
              <a:prstDash val="solid"/>
              <a:miter/>
            </a:ln>
          </p:spPr>
          <p:txBody>
            <a:bodyPr rtlCol="0" anchor="ctr"/>
            <a:lstStyle/>
            <a:p>
              <a:endParaRPr lang="en-US"/>
            </a:p>
          </p:txBody>
        </p:sp>
        <p:sp>
          <p:nvSpPr>
            <p:cNvPr id="8" name="Freeform 7">
              <a:extLst>
                <a:ext uri="{FF2B5EF4-FFF2-40B4-BE49-F238E27FC236}">
                  <a16:creationId xmlns:a16="http://schemas.microsoft.com/office/drawing/2014/main" id="{69780FC9-0386-3853-227E-C1AC5D34C380}"/>
                </a:ext>
              </a:extLst>
            </p:cNvPr>
            <p:cNvSpPr/>
            <p:nvPr userDrawn="1"/>
          </p:nvSpPr>
          <p:spPr>
            <a:xfrm rot="2078316">
              <a:off x="824662" y="5675257"/>
              <a:ext cx="497017" cy="929172"/>
            </a:xfrm>
            <a:custGeom>
              <a:avLst/>
              <a:gdLst>
                <a:gd name="connsiteX0" fmla="*/ 496960 w 497017"/>
                <a:gd name="connsiteY0" fmla="*/ 554989 h 929172"/>
                <a:gd name="connsiteX1" fmla="*/ 497017 w 497017"/>
                <a:gd name="connsiteY1" fmla="*/ 560030 h 929172"/>
                <a:gd name="connsiteX2" fmla="*/ 496253 w 497017"/>
                <a:gd name="connsiteY2" fmla="*/ 561983 h 929172"/>
                <a:gd name="connsiteX3" fmla="*/ 467309 w 497017"/>
                <a:gd name="connsiteY3" fmla="*/ 444583 h 929172"/>
                <a:gd name="connsiteX4" fmla="*/ 470293 w 497017"/>
                <a:gd name="connsiteY4" fmla="*/ 448901 h 929172"/>
                <a:gd name="connsiteX5" fmla="*/ 452400 w 497017"/>
                <a:gd name="connsiteY5" fmla="*/ 625852 h 929172"/>
                <a:gd name="connsiteX6" fmla="*/ 452895 w 497017"/>
                <a:gd name="connsiteY6" fmla="*/ 635617 h 929172"/>
                <a:gd name="connsiteX7" fmla="*/ 449645 w 497017"/>
                <a:gd name="connsiteY7" fmla="*/ 638989 h 929172"/>
                <a:gd name="connsiteX8" fmla="*/ 448979 w 497017"/>
                <a:gd name="connsiteY8" fmla="*/ 625852 h 929172"/>
                <a:gd name="connsiteX9" fmla="*/ 436391 w 497017"/>
                <a:gd name="connsiteY9" fmla="*/ 399829 h 929172"/>
                <a:gd name="connsiteX10" fmla="*/ 438967 w 497017"/>
                <a:gd name="connsiteY10" fmla="*/ 403558 h 929172"/>
                <a:gd name="connsiteX11" fmla="*/ 430899 w 497017"/>
                <a:gd name="connsiteY11" fmla="*/ 434856 h 929172"/>
                <a:gd name="connsiteX12" fmla="*/ 411584 w 497017"/>
                <a:gd name="connsiteY12" fmla="*/ 625852 h 929172"/>
                <a:gd name="connsiteX13" fmla="*/ 413701 w 497017"/>
                <a:gd name="connsiteY13" fmla="*/ 667637 h 929172"/>
                <a:gd name="connsiteX14" fmla="*/ 410395 w 497017"/>
                <a:gd name="connsiteY14" fmla="*/ 669921 h 929172"/>
                <a:gd name="connsiteX15" fmla="*/ 408163 w 497017"/>
                <a:gd name="connsiteY15" fmla="*/ 625852 h 929172"/>
                <a:gd name="connsiteX16" fmla="*/ 427546 w 497017"/>
                <a:gd name="connsiteY16" fmla="*/ 434151 h 929172"/>
                <a:gd name="connsiteX17" fmla="*/ 405731 w 497017"/>
                <a:gd name="connsiteY17" fmla="*/ 355449 h 929172"/>
                <a:gd name="connsiteX18" fmla="*/ 408299 w 497017"/>
                <a:gd name="connsiteY18" fmla="*/ 359165 h 929172"/>
                <a:gd name="connsiteX19" fmla="*/ 390911 w 497017"/>
                <a:gd name="connsiteY19" fmla="*/ 426628 h 929172"/>
                <a:gd name="connsiteX20" fmla="*/ 370767 w 497017"/>
                <a:gd name="connsiteY20" fmla="*/ 625851 h 929172"/>
                <a:gd name="connsiteX21" fmla="*/ 374264 w 497017"/>
                <a:gd name="connsiteY21" fmla="*/ 694882 h 929172"/>
                <a:gd name="connsiteX22" fmla="*/ 370959 w 497017"/>
                <a:gd name="connsiteY22" fmla="*/ 697165 h 929172"/>
                <a:gd name="connsiteX23" fmla="*/ 367346 w 497017"/>
                <a:gd name="connsiteY23" fmla="*/ 625851 h 929172"/>
                <a:gd name="connsiteX24" fmla="*/ 387561 w 497017"/>
                <a:gd name="connsiteY24" fmla="*/ 425946 h 929172"/>
                <a:gd name="connsiteX25" fmla="*/ 375607 w 497017"/>
                <a:gd name="connsiteY25" fmla="*/ 311845 h 929172"/>
                <a:gd name="connsiteX26" fmla="*/ 377982 w 497017"/>
                <a:gd name="connsiteY26" fmla="*/ 315282 h 929172"/>
                <a:gd name="connsiteX27" fmla="*/ 376358 w 497017"/>
                <a:gd name="connsiteY27" fmla="*/ 319710 h 929172"/>
                <a:gd name="connsiteX28" fmla="*/ 329951 w 497017"/>
                <a:gd name="connsiteY28" fmla="*/ 625852 h 929172"/>
                <a:gd name="connsiteX29" fmla="*/ 334829 w 497017"/>
                <a:gd name="connsiteY29" fmla="*/ 722126 h 929172"/>
                <a:gd name="connsiteX30" fmla="*/ 331523 w 497017"/>
                <a:gd name="connsiteY30" fmla="*/ 724410 h 929172"/>
                <a:gd name="connsiteX31" fmla="*/ 326530 w 497017"/>
                <a:gd name="connsiteY31" fmla="*/ 625852 h 929172"/>
                <a:gd name="connsiteX32" fmla="*/ 373093 w 497017"/>
                <a:gd name="connsiteY32" fmla="*/ 318701 h 929172"/>
                <a:gd name="connsiteX33" fmla="*/ 347247 w 497017"/>
                <a:gd name="connsiteY33" fmla="*/ 270793 h 929172"/>
                <a:gd name="connsiteX34" fmla="*/ 349621 w 497017"/>
                <a:gd name="connsiteY34" fmla="*/ 274230 h 929172"/>
                <a:gd name="connsiteX35" fmla="*/ 337384 w 497017"/>
                <a:gd name="connsiteY35" fmla="*/ 307600 h 929172"/>
                <a:gd name="connsiteX36" fmla="*/ 289135 w 497017"/>
                <a:gd name="connsiteY36" fmla="*/ 625852 h 929172"/>
                <a:gd name="connsiteX37" fmla="*/ 294677 w 497017"/>
                <a:gd name="connsiteY37" fmla="*/ 735242 h 929172"/>
                <a:gd name="connsiteX38" fmla="*/ 296701 w 497017"/>
                <a:gd name="connsiteY38" fmla="*/ 748467 h 929172"/>
                <a:gd name="connsiteX39" fmla="*/ 293576 w 497017"/>
                <a:gd name="connsiteY39" fmla="*/ 750626 h 929172"/>
                <a:gd name="connsiteX40" fmla="*/ 291274 w 497017"/>
                <a:gd name="connsiteY40" fmla="*/ 735587 h 929172"/>
                <a:gd name="connsiteX41" fmla="*/ 285714 w 497017"/>
                <a:gd name="connsiteY41" fmla="*/ 625852 h 929172"/>
                <a:gd name="connsiteX42" fmla="*/ 334119 w 497017"/>
                <a:gd name="connsiteY42" fmla="*/ 306592 h 929172"/>
                <a:gd name="connsiteX43" fmla="*/ 318872 w 497017"/>
                <a:gd name="connsiteY43" fmla="*/ 229721 h 929172"/>
                <a:gd name="connsiteX44" fmla="*/ 321247 w 497017"/>
                <a:gd name="connsiteY44" fmla="*/ 233158 h 929172"/>
                <a:gd name="connsiteX45" fmla="*/ 298401 w 497017"/>
                <a:gd name="connsiteY45" fmla="*/ 295461 h 929172"/>
                <a:gd name="connsiteX46" fmla="*/ 248318 w 497017"/>
                <a:gd name="connsiteY46" fmla="*/ 625851 h 929172"/>
                <a:gd name="connsiteX47" fmla="*/ 254071 w 497017"/>
                <a:gd name="connsiteY47" fmla="*/ 739414 h 929172"/>
                <a:gd name="connsiteX48" fmla="*/ 259401 w 497017"/>
                <a:gd name="connsiteY48" fmla="*/ 774235 h 929172"/>
                <a:gd name="connsiteX49" fmla="*/ 256274 w 497017"/>
                <a:gd name="connsiteY49" fmla="*/ 776396 h 929172"/>
                <a:gd name="connsiteX50" fmla="*/ 250667 w 497017"/>
                <a:gd name="connsiteY50" fmla="*/ 739760 h 929172"/>
                <a:gd name="connsiteX51" fmla="*/ 244897 w 497017"/>
                <a:gd name="connsiteY51" fmla="*/ 625851 h 929172"/>
                <a:gd name="connsiteX52" fmla="*/ 295136 w 497017"/>
                <a:gd name="connsiteY52" fmla="*/ 294452 h 929172"/>
                <a:gd name="connsiteX53" fmla="*/ 290513 w 497017"/>
                <a:gd name="connsiteY53" fmla="*/ 188671 h 929172"/>
                <a:gd name="connsiteX54" fmla="*/ 292887 w 497017"/>
                <a:gd name="connsiteY54" fmla="*/ 192107 h 929172"/>
                <a:gd name="connsiteX55" fmla="*/ 259427 w 497017"/>
                <a:gd name="connsiteY55" fmla="*/ 283351 h 929172"/>
                <a:gd name="connsiteX56" fmla="*/ 207502 w 497017"/>
                <a:gd name="connsiteY56" fmla="*/ 625852 h 929172"/>
                <a:gd name="connsiteX57" fmla="*/ 213466 w 497017"/>
                <a:gd name="connsiteY57" fmla="*/ 743576 h 929172"/>
                <a:gd name="connsiteX58" fmla="*/ 222102 w 497017"/>
                <a:gd name="connsiteY58" fmla="*/ 800003 h 929172"/>
                <a:gd name="connsiteX59" fmla="*/ 218977 w 497017"/>
                <a:gd name="connsiteY59" fmla="*/ 802162 h 929172"/>
                <a:gd name="connsiteX60" fmla="*/ 210063 w 497017"/>
                <a:gd name="connsiteY60" fmla="*/ 743922 h 929172"/>
                <a:gd name="connsiteX61" fmla="*/ 204081 w 497017"/>
                <a:gd name="connsiteY61" fmla="*/ 625852 h 929172"/>
                <a:gd name="connsiteX62" fmla="*/ 256161 w 497017"/>
                <a:gd name="connsiteY62" fmla="*/ 282343 h 929172"/>
                <a:gd name="connsiteX63" fmla="*/ 263001 w 497017"/>
                <a:gd name="connsiteY63" fmla="*/ 148848 h 929172"/>
                <a:gd name="connsiteX64" fmla="*/ 265247 w 497017"/>
                <a:gd name="connsiteY64" fmla="*/ 152098 h 929172"/>
                <a:gd name="connsiteX65" fmla="*/ 260657 w 497017"/>
                <a:gd name="connsiteY65" fmla="*/ 161611 h 929172"/>
                <a:gd name="connsiteX66" fmla="*/ 166686 w 497017"/>
                <a:gd name="connsiteY66" fmla="*/ 625852 h 929172"/>
                <a:gd name="connsiteX67" fmla="*/ 172862 w 497017"/>
                <a:gd name="connsiteY67" fmla="*/ 747737 h 929172"/>
                <a:gd name="connsiteX68" fmla="*/ 184806 w 497017"/>
                <a:gd name="connsiteY68" fmla="*/ 825769 h 929172"/>
                <a:gd name="connsiteX69" fmla="*/ 181676 w 497017"/>
                <a:gd name="connsiteY69" fmla="*/ 827932 h 929172"/>
                <a:gd name="connsiteX70" fmla="*/ 169458 w 497017"/>
                <a:gd name="connsiteY70" fmla="*/ 748096 h 929172"/>
                <a:gd name="connsiteX71" fmla="*/ 163265 w 497017"/>
                <a:gd name="connsiteY71" fmla="*/ 625852 h 929172"/>
                <a:gd name="connsiteX72" fmla="*/ 257497 w 497017"/>
                <a:gd name="connsiteY72" fmla="*/ 160257 h 929172"/>
                <a:gd name="connsiteX73" fmla="*/ 236358 w 497017"/>
                <a:gd name="connsiteY73" fmla="*/ 110283 h 929172"/>
                <a:gd name="connsiteX74" fmla="*/ 238588 w 497017"/>
                <a:gd name="connsiteY74" fmla="*/ 113509 h 929172"/>
                <a:gd name="connsiteX75" fmla="*/ 223047 w 497017"/>
                <a:gd name="connsiteY75" fmla="*/ 145722 h 929172"/>
                <a:gd name="connsiteX76" fmla="*/ 125869 w 497017"/>
                <a:gd name="connsiteY76" fmla="*/ 625851 h 929172"/>
                <a:gd name="connsiteX77" fmla="*/ 132255 w 497017"/>
                <a:gd name="connsiteY77" fmla="*/ 751910 h 929172"/>
                <a:gd name="connsiteX78" fmla="*/ 147503 w 497017"/>
                <a:gd name="connsiteY78" fmla="*/ 851540 h 929172"/>
                <a:gd name="connsiteX79" fmla="*/ 144379 w 497017"/>
                <a:gd name="connsiteY79" fmla="*/ 853698 h 929172"/>
                <a:gd name="connsiteX80" fmla="*/ 128852 w 497017"/>
                <a:gd name="connsiteY80" fmla="*/ 752256 h 929172"/>
                <a:gd name="connsiteX81" fmla="*/ 122448 w 497017"/>
                <a:gd name="connsiteY81" fmla="*/ 625851 h 929172"/>
                <a:gd name="connsiteX82" fmla="*/ 219898 w 497017"/>
                <a:gd name="connsiteY82" fmla="*/ 144400 h 929172"/>
                <a:gd name="connsiteX83" fmla="*/ 209700 w 497017"/>
                <a:gd name="connsiteY83" fmla="*/ 71694 h 929172"/>
                <a:gd name="connsiteX84" fmla="*/ 211946 w 497017"/>
                <a:gd name="connsiteY84" fmla="*/ 74946 h 929172"/>
                <a:gd name="connsiteX85" fmla="*/ 185449 w 497017"/>
                <a:gd name="connsiteY85" fmla="*/ 129866 h 929172"/>
                <a:gd name="connsiteX86" fmla="*/ 85053 w 497017"/>
                <a:gd name="connsiteY86" fmla="*/ 625852 h 929172"/>
                <a:gd name="connsiteX87" fmla="*/ 91651 w 497017"/>
                <a:gd name="connsiteY87" fmla="*/ 756072 h 929172"/>
                <a:gd name="connsiteX88" fmla="*/ 110207 w 497017"/>
                <a:gd name="connsiteY88" fmla="*/ 877306 h 929172"/>
                <a:gd name="connsiteX89" fmla="*/ 107077 w 497017"/>
                <a:gd name="connsiteY89" fmla="*/ 879468 h 929172"/>
                <a:gd name="connsiteX90" fmla="*/ 88247 w 497017"/>
                <a:gd name="connsiteY90" fmla="*/ 756431 h 929172"/>
                <a:gd name="connsiteX91" fmla="*/ 81632 w 497017"/>
                <a:gd name="connsiteY91" fmla="*/ 625852 h 929172"/>
                <a:gd name="connsiteX92" fmla="*/ 182289 w 497017"/>
                <a:gd name="connsiteY92" fmla="*/ 128512 h 929172"/>
                <a:gd name="connsiteX93" fmla="*/ 183058 w 497017"/>
                <a:gd name="connsiteY93" fmla="*/ 33131 h 929172"/>
                <a:gd name="connsiteX94" fmla="*/ 185287 w 497017"/>
                <a:gd name="connsiteY94" fmla="*/ 36357 h 929172"/>
                <a:gd name="connsiteX95" fmla="*/ 147840 w 497017"/>
                <a:gd name="connsiteY95" fmla="*/ 113977 h 929172"/>
                <a:gd name="connsiteX96" fmla="*/ 44237 w 497017"/>
                <a:gd name="connsiteY96" fmla="*/ 625852 h 929172"/>
                <a:gd name="connsiteX97" fmla="*/ 71026 w 497017"/>
                <a:gd name="connsiteY97" fmla="*/ 890800 h 929172"/>
                <a:gd name="connsiteX98" fmla="*/ 73996 w 497017"/>
                <a:gd name="connsiteY98" fmla="*/ 902322 h 929172"/>
                <a:gd name="connsiteX99" fmla="*/ 71003 w 497017"/>
                <a:gd name="connsiteY99" fmla="*/ 904390 h 929172"/>
                <a:gd name="connsiteX100" fmla="*/ 67676 w 497017"/>
                <a:gd name="connsiteY100" fmla="*/ 891483 h 929172"/>
                <a:gd name="connsiteX101" fmla="*/ 40816 w 497017"/>
                <a:gd name="connsiteY101" fmla="*/ 625852 h 929172"/>
                <a:gd name="connsiteX102" fmla="*/ 144691 w 497017"/>
                <a:gd name="connsiteY102" fmla="*/ 112656 h 929172"/>
                <a:gd name="connsiteX103" fmla="*/ 153297 w 497017"/>
                <a:gd name="connsiteY103" fmla="*/ 0 h 929172"/>
                <a:gd name="connsiteX104" fmla="*/ 155380 w 497017"/>
                <a:gd name="connsiteY104" fmla="*/ 2008 h 929172"/>
                <a:gd name="connsiteX105" fmla="*/ 106055 w 497017"/>
                <a:gd name="connsiteY105" fmla="*/ 106230 h 929172"/>
                <a:gd name="connsiteX106" fmla="*/ 3421 w 497017"/>
                <a:gd name="connsiteY106" fmla="*/ 625852 h 929172"/>
                <a:gd name="connsiteX107" fmla="*/ 29487 w 497017"/>
                <a:gd name="connsiteY107" fmla="*/ 892682 h 929172"/>
                <a:gd name="connsiteX108" fmla="*/ 38095 w 497017"/>
                <a:gd name="connsiteY108" fmla="*/ 927124 h 929172"/>
                <a:gd name="connsiteX109" fmla="*/ 35131 w 497017"/>
                <a:gd name="connsiteY109" fmla="*/ 929172 h 929172"/>
                <a:gd name="connsiteX110" fmla="*/ 27641 w 497017"/>
                <a:gd name="connsiteY110" fmla="*/ 900045 h 929172"/>
                <a:gd name="connsiteX111" fmla="*/ 0 w 497017"/>
                <a:gd name="connsiteY111" fmla="*/ 625852 h 929172"/>
                <a:gd name="connsiteX112" fmla="*/ 106918 w 497017"/>
                <a:gd name="connsiteY112" fmla="*/ 96275 h 9291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Lst>
              <a:rect l="l" t="t" r="r" b="b"/>
              <a:pathLst>
                <a:path w="497017" h="929172">
                  <a:moveTo>
                    <a:pt x="496960" y="554989"/>
                  </a:moveTo>
                  <a:lnTo>
                    <a:pt x="497017" y="560030"/>
                  </a:lnTo>
                  <a:lnTo>
                    <a:pt x="496253" y="561983"/>
                  </a:lnTo>
                  <a:close/>
                  <a:moveTo>
                    <a:pt x="467309" y="444583"/>
                  </a:moveTo>
                  <a:lnTo>
                    <a:pt x="470293" y="448901"/>
                  </a:lnTo>
                  <a:lnTo>
                    <a:pt x="452400" y="625852"/>
                  </a:lnTo>
                  <a:lnTo>
                    <a:pt x="452895" y="635617"/>
                  </a:lnTo>
                  <a:lnTo>
                    <a:pt x="449645" y="638989"/>
                  </a:lnTo>
                  <a:lnTo>
                    <a:pt x="448979" y="625852"/>
                  </a:lnTo>
                  <a:close/>
                  <a:moveTo>
                    <a:pt x="436391" y="399829"/>
                  </a:moveTo>
                  <a:lnTo>
                    <a:pt x="438967" y="403558"/>
                  </a:lnTo>
                  <a:lnTo>
                    <a:pt x="430899" y="434856"/>
                  </a:lnTo>
                  <a:cubicBezTo>
                    <a:pt x="418236" y="496571"/>
                    <a:pt x="411584" y="560450"/>
                    <a:pt x="411584" y="625852"/>
                  </a:cubicBezTo>
                  <a:lnTo>
                    <a:pt x="413701" y="667637"/>
                  </a:lnTo>
                  <a:lnTo>
                    <a:pt x="410395" y="669921"/>
                  </a:lnTo>
                  <a:lnTo>
                    <a:pt x="408163" y="625852"/>
                  </a:lnTo>
                  <a:cubicBezTo>
                    <a:pt x="408163" y="560207"/>
                    <a:pt x="414838" y="496092"/>
                    <a:pt x="427546" y="434151"/>
                  </a:cubicBezTo>
                  <a:close/>
                  <a:moveTo>
                    <a:pt x="405731" y="355449"/>
                  </a:moveTo>
                  <a:lnTo>
                    <a:pt x="408299" y="359165"/>
                  </a:lnTo>
                  <a:lnTo>
                    <a:pt x="390911" y="426628"/>
                  </a:lnTo>
                  <a:cubicBezTo>
                    <a:pt x="377705" y="491000"/>
                    <a:pt x="370767" y="557631"/>
                    <a:pt x="370767" y="625851"/>
                  </a:cubicBezTo>
                  <a:lnTo>
                    <a:pt x="374264" y="694882"/>
                  </a:lnTo>
                  <a:lnTo>
                    <a:pt x="370959" y="697165"/>
                  </a:lnTo>
                  <a:lnTo>
                    <a:pt x="367346" y="625851"/>
                  </a:lnTo>
                  <a:cubicBezTo>
                    <a:pt x="367346" y="557397"/>
                    <a:pt x="374308" y="490539"/>
                    <a:pt x="387561" y="425946"/>
                  </a:cubicBezTo>
                  <a:close/>
                  <a:moveTo>
                    <a:pt x="375607" y="311845"/>
                  </a:moveTo>
                  <a:lnTo>
                    <a:pt x="377982" y="315282"/>
                  </a:lnTo>
                  <a:lnTo>
                    <a:pt x="376358" y="319710"/>
                  </a:lnTo>
                  <a:cubicBezTo>
                    <a:pt x="346203" y="416464"/>
                    <a:pt x="329951" y="519294"/>
                    <a:pt x="329951" y="625852"/>
                  </a:cubicBezTo>
                  <a:lnTo>
                    <a:pt x="334829" y="722126"/>
                  </a:lnTo>
                  <a:lnTo>
                    <a:pt x="331523" y="724410"/>
                  </a:lnTo>
                  <a:lnTo>
                    <a:pt x="326530" y="625852"/>
                  </a:lnTo>
                  <a:cubicBezTo>
                    <a:pt x="326530" y="518944"/>
                    <a:pt x="342836" y="415775"/>
                    <a:pt x="373093" y="318701"/>
                  </a:cubicBezTo>
                  <a:close/>
                  <a:moveTo>
                    <a:pt x="347247" y="270793"/>
                  </a:moveTo>
                  <a:lnTo>
                    <a:pt x="349621" y="274230"/>
                  </a:lnTo>
                  <a:lnTo>
                    <a:pt x="337384" y="307600"/>
                  </a:lnTo>
                  <a:cubicBezTo>
                    <a:pt x="306032" y="408183"/>
                    <a:pt x="289135" y="515081"/>
                    <a:pt x="289135" y="625852"/>
                  </a:cubicBezTo>
                  <a:cubicBezTo>
                    <a:pt x="289135" y="662776"/>
                    <a:pt x="291012" y="699269"/>
                    <a:pt x="294677" y="735242"/>
                  </a:cubicBezTo>
                  <a:lnTo>
                    <a:pt x="296701" y="748467"/>
                  </a:lnTo>
                  <a:lnTo>
                    <a:pt x="293576" y="750626"/>
                  </a:lnTo>
                  <a:lnTo>
                    <a:pt x="291274" y="735587"/>
                  </a:lnTo>
                  <a:cubicBezTo>
                    <a:pt x="287598" y="699501"/>
                    <a:pt x="285714" y="662892"/>
                    <a:pt x="285714" y="625852"/>
                  </a:cubicBezTo>
                  <a:cubicBezTo>
                    <a:pt x="285714" y="514731"/>
                    <a:pt x="302666" y="407494"/>
                    <a:pt x="334119" y="306592"/>
                  </a:cubicBezTo>
                  <a:close/>
                  <a:moveTo>
                    <a:pt x="318872" y="229721"/>
                  </a:moveTo>
                  <a:lnTo>
                    <a:pt x="321247" y="233158"/>
                  </a:lnTo>
                  <a:lnTo>
                    <a:pt x="298401" y="295461"/>
                  </a:lnTo>
                  <a:cubicBezTo>
                    <a:pt x="265857" y="399878"/>
                    <a:pt x="248318" y="510853"/>
                    <a:pt x="248318" y="625851"/>
                  </a:cubicBezTo>
                  <a:cubicBezTo>
                    <a:pt x="248318" y="664184"/>
                    <a:pt x="250267" y="702069"/>
                    <a:pt x="254071" y="739414"/>
                  </a:cubicBezTo>
                  <a:lnTo>
                    <a:pt x="259401" y="774235"/>
                  </a:lnTo>
                  <a:lnTo>
                    <a:pt x="256274" y="776396"/>
                  </a:lnTo>
                  <a:lnTo>
                    <a:pt x="250667" y="739760"/>
                  </a:lnTo>
                  <a:cubicBezTo>
                    <a:pt x="246852" y="702301"/>
                    <a:pt x="244897" y="664300"/>
                    <a:pt x="244897" y="625851"/>
                  </a:cubicBezTo>
                  <a:cubicBezTo>
                    <a:pt x="244897" y="510503"/>
                    <a:pt x="262491" y="399189"/>
                    <a:pt x="295136" y="294452"/>
                  </a:cubicBezTo>
                  <a:close/>
                  <a:moveTo>
                    <a:pt x="290513" y="188671"/>
                  </a:moveTo>
                  <a:lnTo>
                    <a:pt x="292887" y="192107"/>
                  </a:lnTo>
                  <a:lnTo>
                    <a:pt x="259427" y="283351"/>
                  </a:lnTo>
                  <a:cubicBezTo>
                    <a:pt x="225686" y="391598"/>
                    <a:pt x="207502" y="506641"/>
                    <a:pt x="207502" y="625852"/>
                  </a:cubicBezTo>
                  <a:cubicBezTo>
                    <a:pt x="207502" y="665589"/>
                    <a:pt x="209523" y="704863"/>
                    <a:pt x="213466" y="743576"/>
                  </a:cubicBezTo>
                  <a:lnTo>
                    <a:pt x="222102" y="800003"/>
                  </a:lnTo>
                  <a:lnTo>
                    <a:pt x="218977" y="802162"/>
                  </a:lnTo>
                  <a:lnTo>
                    <a:pt x="210063" y="743922"/>
                  </a:lnTo>
                  <a:cubicBezTo>
                    <a:pt x="206108" y="705095"/>
                    <a:pt x="204081" y="665706"/>
                    <a:pt x="204081" y="625852"/>
                  </a:cubicBezTo>
                  <a:cubicBezTo>
                    <a:pt x="204081" y="506291"/>
                    <a:pt x="222320" y="390910"/>
                    <a:pt x="256161" y="282343"/>
                  </a:cubicBezTo>
                  <a:close/>
                  <a:moveTo>
                    <a:pt x="263001" y="148848"/>
                  </a:moveTo>
                  <a:lnTo>
                    <a:pt x="265247" y="152098"/>
                  </a:lnTo>
                  <a:lnTo>
                    <a:pt x="260657" y="161611"/>
                  </a:lnTo>
                  <a:cubicBezTo>
                    <a:pt x="200160" y="304390"/>
                    <a:pt x="166686" y="461287"/>
                    <a:pt x="166686" y="625852"/>
                  </a:cubicBezTo>
                  <a:cubicBezTo>
                    <a:pt x="166686" y="666993"/>
                    <a:pt x="168778" y="707655"/>
                    <a:pt x="172862" y="747737"/>
                  </a:cubicBezTo>
                  <a:lnTo>
                    <a:pt x="184806" y="825769"/>
                  </a:lnTo>
                  <a:lnTo>
                    <a:pt x="181676" y="827932"/>
                  </a:lnTo>
                  <a:lnTo>
                    <a:pt x="169458" y="748096"/>
                  </a:lnTo>
                  <a:cubicBezTo>
                    <a:pt x="165363" y="707897"/>
                    <a:pt x="163265" y="667115"/>
                    <a:pt x="163265" y="625852"/>
                  </a:cubicBezTo>
                  <a:cubicBezTo>
                    <a:pt x="163265" y="460801"/>
                    <a:pt x="196832" y="303447"/>
                    <a:pt x="257497" y="160257"/>
                  </a:cubicBezTo>
                  <a:close/>
                  <a:moveTo>
                    <a:pt x="236358" y="110283"/>
                  </a:moveTo>
                  <a:lnTo>
                    <a:pt x="238588" y="113509"/>
                  </a:lnTo>
                  <a:lnTo>
                    <a:pt x="223047" y="145722"/>
                  </a:lnTo>
                  <a:cubicBezTo>
                    <a:pt x="160485" y="293383"/>
                    <a:pt x="125869" y="455650"/>
                    <a:pt x="125869" y="625851"/>
                  </a:cubicBezTo>
                  <a:cubicBezTo>
                    <a:pt x="125869" y="668401"/>
                    <a:pt x="128033" y="710456"/>
                    <a:pt x="132255" y="751910"/>
                  </a:cubicBezTo>
                  <a:lnTo>
                    <a:pt x="147503" y="851540"/>
                  </a:lnTo>
                  <a:lnTo>
                    <a:pt x="144379" y="853698"/>
                  </a:lnTo>
                  <a:lnTo>
                    <a:pt x="128852" y="752256"/>
                  </a:lnTo>
                  <a:cubicBezTo>
                    <a:pt x="124618" y="710688"/>
                    <a:pt x="122448" y="668518"/>
                    <a:pt x="122448" y="625851"/>
                  </a:cubicBezTo>
                  <a:cubicBezTo>
                    <a:pt x="122448" y="455183"/>
                    <a:pt x="157161" y="292470"/>
                    <a:pt x="219898" y="144400"/>
                  </a:cubicBezTo>
                  <a:close/>
                  <a:moveTo>
                    <a:pt x="209700" y="71694"/>
                  </a:moveTo>
                  <a:lnTo>
                    <a:pt x="211946" y="74946"/>
                  </a:lnTo>
                  <a:lnTo>
                    <a:pt x="185449" y="129866"/>
                  </a:lnTo>
                  <a:cubicBezTo>
                    <a:pt x="120816" y="282408"/>
                    <a:pt x="85053" y="450034"/>
                    <a:pt x="85053" y="625852"/>
                  </a:cubicBezTo>
                  <a:cubicBezTo>
                    <a:pt x="85053" y="669807"/>
                    <a:pt x="87288" y="713249"/>
                    <a:pt x="91651" y="756072"/>
                  </a:cubicBezTo>
                  <a:lnTo>
                    <a:pt x="110207" y="877306"/>
                  </a:lnTo>
                  <a:lnTo>
                    <a:pt x="107077" y="879468"/>
                  </a:lnTo>
                  <a:lnTo>
                    <a:pt x="88247" y="756431"/>
                  </a:lnTo>
                  <a:cubicBezTo>
                    <a:pt x="83873" y="713490"/>
                    <a:pt x="81632" y="669928"/>
                    <a:pt x="81632" y="625852"/>
                  </a:cubicBezTo>
                  <a:cubicBezTo>
                    <a:pt x="81632" y="449548"/>
                    <a:pt x="117487" y="281465"/>
                    <a:pt x="182289" y="128512"/>
                  </a:cubicBezTo>
                  <a:close/>
                  <a:moveTo>
                    <a:pt x="183058" y="33131"/>
                  </a:moveTo>
                  <a:lnTo>
                    <a:pt x="185287" y="36357"/>
                  </a:lnTo>
                  <a:lnTo>
                    <a:pt x="147840" y="113977"/>
                  </a:lnTo>
                  <a:cubicBezTo>
                    <a:pt x="81142" y="271402"/>
                    <a:pt x="44237" y="444397"/>
                    <a:pt x="44237" y="625852"/>
                  </a:cubicBezTo>
                  <a:cubicBezTo>
                    <a:pt x="44237" y="716579"/>
                    <a:pt x="53463" y="805192"/>
                    <a:pt x="71026" y="890800"/>
                  </a:cubicBezTo>
                  <a:lnTo>
                    <a:pt x="73996" y="902322"/>
                  </a:lnTo>
                  <a:lnTo>
                    <a:pt x="71003" y="904390"/>
                  </a:lnTo>
                  <a:lnTo>
                    <a:pt x="67676" y="891483"/>
                  </a:lnTo>
                  <a:cubicBezTo>
                    <a:pt x="50066" y="805653"/>
                    <a:pt x="40816" y="716812"/>
                    <a:pt x="40816" y="625852"/>
                  </a:cubicBezTo>
                  <a:cubicBezTo>
                    <a:pt x="40816" y="443931"/>
                    <a:pt x="77818" y="270489"/>
                    <a:pt x="144691" y="112656"/>
                  </a:cubicBezTo>
                  <a:close/>
                  <a:moveTo>
                    <a:pt x="153297" y="0"/>
                  </a:moveTo>
                  <a:lnTo>
                    <a:pt x="155380" y="2008"/>
                  </a:lnTo>
                  <a:lnTo>
                    <a:pt x="106055" y="106230"/>
                  </a:lnTo>
                  <a:cubicBezTo>
                    <a:pt x="38717" y="268773"/>
                    <a:pt x="3421" y="444592"/>
                    <a:pt x="3421" y="625852"/>
                  </a:cubicBezTo>
                  <a:cubicBezTo>
                    <a:pt x="3421" y="716482"/>
                    <a:pt x="12245" y="805752"/>
                    <a:pt x="29487" y="892682"/>
                  </a:cubicBezTo>
                  <a:lnTo>
                    <a:pt x="38095" y="927124"/>
                  </a:lnTo>
                  <a:lnTo>
                    <a:pt x="35131" y="929172"/>
                  </a:lnTo>
                  <a:lnTo>
                    <a:pt x="27641" y="900045"/>
                  </a:lnTo>
                  <a:cubicBezTo>
                    <a:pt x="9518" y="811478"/>
                    <a:pt x="0" y="719777"/>
                    <a:pt x="0" y="625852"/>
                  </a:cubicBezTo>
                  <a:cubicBezTo>
                    <a:pt x="0" y="438003"/>
                    <a:pt x="38071" y="259045"/>
                    <a:pt x="106918" y="96275"/>
                  </a:cubicBezTo>
                  <a:close/>
                </a:path>
              </a:pathLst>
            </a:custGeom>
            <a:grpFill/>
            <a:ln w="7756" cap="flat">
              <a:noFill/>
              <a:prstDash val="solid"/>
              <a:miter/>
            </a:ln>
          </p:spPr>
          <p:txBody>
            <a:bodyPr rtlCol="0" anchor="ctr"/>
            <a:lstStyle/>
            <a:p>
              <a:endParaRPr lang="en-US"/>
            </a:p>
          </p:txBody>
        </p:sp>
        <p:sp>
          <p:nvSpPr>
            <p:cNvPr id="12" name="Freeform 11">
              <a:extLst>
                <a:ext uri="{FF2B5EF4-FFF2-40B4-BE49-F238E27FC236}">
                  <a16:creationId xmlns:a16="http://schemas.microsoft.com/office/drawing/2014/main" id="{5113F7C4-9FDB-6B02-9676-8FDBB426AF3A}"/>
                </a:ext>
              </a:extLst>
            </p:cNvPr>
            <p:cNvSpPr/>
            <p:nvPr/>
          </p:nvSpPr>
          <p:spPr>
            <a:xfrm>
              <a:off x="456964" y="3022457"/>
              <a:ext cx="809896" cy="736266"/>
            </a:xfrm>
            <a:custGeom>
              <a:avLst/>
              <a:gdLst>
                <a:gd name="connsiteX0" fmla="*/ 809896 w 809896"/>
                <a:gd name="connsiteY0" fmla="*/ 451093 h 736266"/>
                <a:gd name="connsiteX1" fmla="*/ 809896 w 809896"/>
                <a:gd name="connsiteY1" fmla="*/ 455203 h 736266"/>
                <a:gd name="connsiteX2" fmla="*/ 744513 w 809896"/>
                <a:gd name="connsiteY2" fmla="*/ 504096 h 736266"/>
                <a:gd name="connsiteX3" fmla="*/ 117800 w 809896"/>
                <a:gd name="connsiteY3" fmla="*/ 731292 h 736266"/>
                <a:gd name="connsiteX4" fmla="*/ 19298 w 809896"/>
                <a:gd name="connsiteY4" fmla="*/ 736266 h 736266"/>
                <a:gd name="connsiteX5" fmla="*/ 17094 w 809896"/>
                <a:gd name="connsiteY5" fmla="*/ 732998 h 736266"/>
                <a:gd name="connsiteX6" fmla="*/ 113438 w 809896"/>
                <a:gd name="connsiteY6" fmla="*/ 728304 h 736266"/>
                <a:gd name="connsiteX7" fmla="*/ 736255 w 809896"/>
                <a:gd name="connsiteY7" fmla="*/ 505785 h 736266"/>
                <a:gd name="connsiteX8" fmla="*/ 809896 w 809896"/>
                <a:gd name="connsiteY8" fmla="*/ 398843 h 736266"/>
                <a:gd name="connsiteX9" fmla="*/ 809896 w 809896"/>
                <a:gd name="connsiteY9" fmla="*/ 403131 h 736266"/>
                <a:gd name="connsiteX10" fmla="*/ 720987 w 809896"/>
                <a:gd name="connsiteY10" fmla="*/ 469659 h 736266"/>
                <a:gd name="connsiteX11" fmla="*/ 113398 w 809896"/>
                <a:gd name="connsiteY11" fmla="*/ 690337 h 736266"/>
                <a:gd name="connsiteX12" fmla="*/ 5351 w 809896"/>
                <a:gd name="connsiteY12" fmla="*/ 695811 h 736266"/>
                <a:gd name="connsiteX13" fmla="*/ 4662 w 809896"/>
                <a:gd name="connsiteY13" fmla="*/ 692397 h 736266"/>
                <a:gd name="connsiteX14" fmla="*/ 113050 w 809896"/>
                <a:gd name="connsiteY14" fmla="*/ 686906 h 736266"/>
                <a:gd name="connsiteX15" fmla="*/ 719068 w 809896"/>
                <a:gd name="connsiteY15" fmla="*/ 466805 h 736266"/>
                <a:gd name="connsiteX16" fmla="*/ 809896 w 809896"/>
                <a:gd name="connsiteY16" fmla="*/ 345115 h 736266"/>
                <a:gd name="connsiteX17" fmla="*/ 809896 w 809896"/>
                <a:gd name="connsiteY17" fmla="*/ 349810 h 736266"/>
                <a:gd name="connsiteX18" fmla="*/ 797304 w 809896"/>
                <a:gd name="connsiteY18" fmla="*/ 361256 h 736266"/>
                <a:gd name="connsiteX19" fmla="*/ 109203 w 809896"/>
                <a:gd name="connsiteY19" fmla="*/ 649397 h 736266"/>
                <a:gd name="connsiteX20" fmla="*/ 0 w 809896"/>
                <a:gd name="connsiteY20" fmla="*/ 654929 h 736266"/>
                <a:gd name="connsiteX21" fmla="*/ 0 w 809896"/>
                <a:gd name="connsiteY21" fmla="*/ 651479 h 736266"/>
                <a:gd name="connsiteX22" fmla="*/ 108841 w 809896"/>
                <a:gd name="connsiteY22" fmla="*/ 645965 h 736266"/>
                <a:gd name="connsiteX23" fmla="*/ 795087 w 809896"/>
                <a:gd name="connsiteY23" fmla="*/ 358577 h 736266"/>
                <a:gd name="connsiteX24" fmla="*/ 809896 w 809896"/>
                <a:gd name="connsiteY24" fmla="*/ 289615 h 736266"/>
                <a:gd name="connsiteX25" fmla="*/ 809896 w 809896"/>
                <a:gd name="connsiteY25" fmla="*/ 294254 h 736266"/>
                <a:gd name="connsiteX26" fmla="*/ 771125 w 809896"/>
                <a:gd name="connsiteY26" fmla="*/ 329500 h 736266"/>
                <a:gd name="connsiteX27" fmla="*/ 104995 w 809896"/>
                <a:gd name="connsiteY27" fmla="*/ 608456 h 736266"/>
                <a:gd name="connsiteX28" fmla="*/ 0 w 809896"/>
                <a:gd name="connsiteY28" fmla="*/ 613775 h 736266"/>
                <a:gd name="connsiteX29" fmla="*/ 0 w 809896"/>
                <a:gd name="connsiteY29" fmla="*/ 610327 h 736266"/>
                <a:gd name="connsiteX30" fmla="*/ 104646 w 809896"/>
                <a:gd name="connsiteY30" fmla="*/ 605025 h 736266"/>
                <a:gd name="connsiteX31" fmla="*/ 768941 w 809896"/>
                <a:gd name="connsiteY31" fmla="*/ 326846 h 736266"/>
                <a:gd name="connsiteX32" fmla="*/ 809896 w 809896"/>
                <a:gd name="connsiteY32" fmla="*/ 234059 h 736266"/>
                <a:gd name="connsiteX33" fmla="*/ 809896 w 809896"/>
                <a:gd name="connsiteY33" fmla="*/ 238754 h 736266"/>
                <a:gd name="connsiteX34" fmla="*/ 744979 w 809896"/>
                <a:gd name="connsiteY34" fmla="*/ 297767 h 736266"/>
                <a:gd name="connsiteX35" fmla="*/ 100799 w 809896"/>
                <a:gd name="connsiteY35" fmla="*/ 567515 h 736266"/>
                <a:gd name="connsiteX36" fmla="*/ 0 w 809896"/>
                <a:gd name="connsiteY36" fmla="*/ 572622 h 736266"/>
                <a:gd name="connsiteX37" fmla="*/ 0 w 809896"/>
                <a:gd name="connsiteY37" fmla="*/ 569172 h 736266"/>
                <a:gd name="connsiteX38" fmla="*/ 100438 w 809896"/>
                <a:gd name="connsiteY38" fmla="*/ 564084 h 736266"/>
                <a:gd name="connsiteX39" fmla="*/ 742762 w 809896"/>
                <a:gd name="connsiteY39" fmla="*/ 295088 h 736266"/>
                <a:gd name="connsiteX40" fmla="*/ 809896 w 809896"/>
                <a:gd name="connsiteY40" fmla="*/ 176519 h 736266"/>
                <a:gd name="connsiteX41" fmla="*/ 809896 w 809896"/>
                <a:gd name="connsiteY41" fmla="*/ 181622 h 736266"/>
                <a:gd name="connsiteX42" fmla="*/ 801644 w 809896"/>
                <a:gd name="connsiteY42" fmla="*/ 190700 h 736266"/>
                <a:gd name="connsiteX43" fmla="*/ 96591 w 809896"/>
                <a:gd name="connsiteY43" fmla="*/ 526575 h 736266"/>
                <a:gd name="connsiteX44" fmla="*/ 0 w 809896"/>
                <a:gd name="connsiteY44" fmla="*/ 531468 h 736266"/>
                <a:gd name="connsiteX45" fmla="*/ 0 w 809896"/>
                <a:gd name="connsiteY45" fmla="*/ 528020 h 736266"/>
                <a:gd name="connsiteX46" fmla="*/ 96242 w 809896"/>
                <a:gd name="connsiteY46" fmla="*/ 523144 h 736266"/>
                <a:gd name="connsiteX47" fmla="*/ 799214 w 809896"/>
                <a:gd name="connsiteY47" fmla="*/ 188270 h 736266"/>
                <a:gd name="connsiteX48" fmla="*/ 805735 w 809896"/>
                <a:gd name="connsiteY48" fmla="*/ 119981 h 736266"/>
                <a:gd name="connsiteX49" fmla="*/ 806589 w 809896"/>
                <a:gd name="connsiteY49" fmla="*/ 124208 h 736266"/>
                <a:gd name="connsiteX50" fmla="*/ 772572 w 809896"/>
                <a:gd name="connsiteY50" fmla="*/ 161628 h 736266"/>
                <a:gd name="connsiteX51" fmla="*/ 92396 w 809896"/>
                <a:gd name="connsiteY51" fmla="*/ 485635 h 736266"/>
                <a:gd name="connsiteX52" fmla="*/ 0 w 809896"/>
                <a:gd name="connsiteY52" fmla="*/ 490316 h 736266"/>
                <a:gd name="connsiteX53" fmla="*/ 0 w 809896"/>
                <a:gd name="connsiteY53" fmla="*/ 486865 h 736266"/>
                <a:gd name="connsiteX54" fmla="*/ 92034 w 809896"/>
                <a:gd name="connsiteY54" fmla="*/ 482202 h 736266"/>
                <a:gd name="connsiteX55" fmla="*/ 770113 w 809896"/>
                <a:gd name="connsiteY55" fmla="*/ 159168 h 736266"/>
                <a:gd name="connsiteX56" fmla="*/ 791353 w 809896"/>
                <a:gd name="connsiteY56" fmla="*/ 74750 h 736266"/>
                <a:gd name="connsiteX57" fmla="*/ 793329 w 809896"/>
                <a:gd name="connsiteY57" fmla="*/ 77680 h 736266"/>
                <a:gd name="connsiteX58" fmla="*/ 743471 w 809896"/>
                <a:gd name="connsiteY58" fmla="*/ 132526 h 736266"/>
                <a:gd name="connsiteX59" fmla="*/ 88187 w 809896"/>
                <a:gd name="connsiteY59" fmla="*/ 444693 h 736266"/>
                <a:gd name="connsiteX60" fmla="*/ 0 w 809896"/>
                <a:gd name="connsiteY60" fmla="*/ 449161 h 736266"/>
                <a:gd name="connsiteX61" fmla="*/ 0 w 809896"/>
                <a:gd name="connsiteY61" fmla="*/ 445713 h 736266"/>
                <a:gd name="connsiteX62" fmla="*/ 87838 w 809896"/>
                <a:gd name="connsiteY62" fmla="*/ 441263 h 736266"/>
                <a:gd name="connsiteX63" fmla="*/ 741041 w 809896"/>
                <a:gd name="connsiteY63" fmla="*/ 130096 h 736266"/>
                <a:gd name="connsiteX64" fmla="*/ 767229 w 809896"/>
                <a:gd name="connsiteY64" fmla="*/ 40174 h 736266"/>
                <a:gd name="connsiteX65" fmla="*/ 768718 w 809896"/>
                <a:gd name="connsiteY65" fmla="*/ 41178 h 736266"/>
                <a:gd name="connsiteX66" fmla="*/ 769695 w 809896"/>
                <a:gd name="connsiteY66" fmla="*/ 42626 h 736266"/>
                <a:gd name="connsiteX67" fmla="*/ 714400 w 809896"/>
                <a:gd name="connsiteY67" fmla="*/ 103454 h 736266"/>
                <a:gd name="connsiteX68" fmla="*/ 83992 w 809896"/>
                <a:gd name="connsiteY68" fmla="*/ 403754 h 736266"/>
                <a:gd name="connsiteX69" fmla="*/ 0 w 809896"/>
                <a:gd name="connsiteY69" fmla="*/ 408009 h 736266"/>
                <a:gd name="connsiteX70" fmla="*/ 0 w 809896"/>
                <a:gd name="connsiteY70" fmla="*/ 404559 h 736266"/>
                <a:gd name="connsiteX71" fmla="*/ 83630 w 809896"/>
                <a:gd name="connsiteY71" fmla="*/ 400322 h 736266"/>
                <a:gd name="connsiteX72" fmla="*/ 711940 w 809896"/>
                <a:gd name="connsiteY72" fmla="*/ 100995 h 736266"/>
                <a:gd name="connsiteX73" fmla="*/ 729867 w 809896"/>
                <a:gd name="connsiteY73" fmla="*/ 14983 h 736266"/>
                <a:gd name="connsiteX74" fmla="*/ 732717 w 809896"/>
                <a:gd name="connsiteY74" fmla="*/ 16905 h 736266"/>
                <a:gd name="connsiteX75" fmla="*/ 685299 w 809896"/>
                <a:gd name="connsiteY75" fmla="*/ 74353 h 736266"/>
                <a:gd name="connsiteX76" fmla="*/ 79784 w 809896"/>
                <a:gd name="connsiteY76" fmla="*/ 362812 h 736266"/>
                <a:gd name="connsiteX77" fmla="*/ 0 w 809896"/>
                <a:gd name="connsiteY77" fmla="*/ 366854 h 736266"/>
                <a:gd name="connsiteX78" fmla="*/ 0 w 809896"/>
                <a:gd name="connsiteY78" fmla="*/ 363406 h 736266"/>
                <a:gd name="connsiteX79" fmla="*/ 79435 w 809896"/>
                <a:gd name="connsiteY79" fmla="*/ 359381 h 736266"/>
                <a:gd name="connsiteX80" fmla="*/ 682868 w 809896"/>
                <a:gd name="connsiteY80" fmla="*/ 71923 h 736266"/>
                <a:gd name="connsiteX81" fmla="*/ 686284 w 809896"/>
                <a:gd name="connsiteY81" fmla="*/ 3428 h 736266"/>
                <a:gd name="connsiteX82" fmla="*/ 690132 w 809896"/>
                <a:gd name="connsiteY82" fmla="*/ 4205 h 736266"/>
                <a:gd name="connsiteX83" fmla="*/ 656227 w 809896"/>
                <a:gd name="connsiteY83" fmla="*/ 45281 h 736266"/>
                <a:gd name="connsiteX84" fmla="*/ 75587 w 809896"/>
                <a:gd name="connsiteY84" fmla="*/ 321872 h 736266"/>
                <a:gd name="connsiteX85" fmla="*/ 0 w 809896"/>
                <a:gd name="connsiteY85" fmla="*/ 325702 h 736266"/>
                <a:gd name="connsiteX86" fmla="*/ 0 w 809896"/>
                <a:gd name="connsiteY86" fmla="*/ 322252 h 736266"/>
                <a:gd name="connsiteX87" fmla="*/ 75226 w 809896"/>
                <a:gd name="connsiteY87" fmla="*/ 318441 h 736266"/>
                <a:gd name="connsiteX88" fmla="*/ 653767 w 809896"/>
                <a:gd name="connsiteY88" fmla="*/ 42822 h 736266"/>
                <a:gd name="connsiteX89" fmla="*/ 636044 w 809896"/>
                <a:gd name="connsiteY89" fmla="*/ 0 h 736266"/>
                <a:gd name="connsiteX90" fmla="*/ 640480 w 809896"/>
                <a:gd name="connsiteY90" fmla="*/ 0 h 736266"/>
                <a:gd name="connsiteX91" fmla="*/ 627126 w 809896"/>
                <a:gd name="connsiteY91" fmla="*/ 16179 h 736266"/>
                <a:gd name="connsiteX92" fmla="*/ 71379 w 809896"/>
                <a:gd name="connsiteY92" fmla="*/ 280931 h 736266"/>
                <a:gd name="connsiteX93" fmla="*/ 0 w 809896"/>
                <a:gd name="connsiteY93" fmla="*/ 284547 h 736266"/>
                <a:gd name="connsiteX94" fmla="*/ 0 w 809896"/>
                <a:gd name="connsiteY94" fmla="*/ 281098 h 736266"/>
                <a:gd name="connsiteX95" fmla="*/ 71030 w 809896"/>
                <a:gd name="connsiteY95" fmla="*/ 277500 h 736266"/>
                <a:gd name="connsiteX96" fmla="*/ 624695 w 809896"/>
                <a:gd name="connsiteY96" fmla="*/ 13749 h 736266"/>
                <a:gd name="connsiteX97" fmla="*/ 576996 w 809896"/>
                <a:gd name="connsiteY97" fmla="*/ 0 h 736266"/>
                <a:gd name="connsiteX98" fmla="*/ 582435 w 809896"/>
                <a:gd name="connsiteY98" fmla="*/ 0 h 736266"/>
                <a:gd name="connsiteX99" fmla="*/ 468074 w 809896"/>
                <a:gd name="connsiteY99" fmla="*/ 94396 h 736266"/>
                <a:gd name="connsiteX100" fmla="*/ 67184 w 809896"/>
                <a:gd name="connsiteY100" fmla="*/ 239991 h 736266"/>
                <a:gd name="connsiteX101" fmla="*/ 0 w 809896"/>
                <a:gd name="connsiteY101" fmla="*/ 243395 h 736266"/>
                <a:gd name="connsiteX102" fmla="*/ 0 w 809896"/>
                <a:gd name="connsiteY102" fmla="*/ 239945 h 736266"/>
                <a:gd name="connsiteX103" fmla="*/ 66822 w 809896"/>
                <a:gd name="connsiteY103" fmla="*/ 236559 h 736266"/>
                <a:gd name="connsiteX104" fmla="*/ 466121 w 809896"/>
                <a:gd name="connsiteY104" fmla="*/ 91521 h 7362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Lst>
              <a:rect l="l" t="t" r="r" b="b"/>
              <a:pathLst>
                <a:path w="809896" h="736266">
                  <a:moveTo>
                    <a:pt x="809896" y="451093"/>
                  </a:moveTo>
                  <a:lnTo>
                    <a:pt x="809896" y="455203"/>
                  </a:lnTo>
                  <a:lnTo>
                    <a:pt x="744513" y="504096"/>
                  </a:lnTo>
                  <a:cubicBezTo>
                    <a:pt x="562067" y="627355"/>
                    <a:pt x="348374" y="707876"/>
                    <a:pt x="117800" y="731292"/>
                  </a:cubicBezTo>
                  <a:lnTo>
                    <a:pt x="19298" y="736266"/>
                  </a:lnTo>
                  <a:lnTo>
                    <a:pt x="17094" y="732998"/>
                  </a:lnTo>
                  <a:lnTo>
                    <a:pt x="113438" y="728304"/>
                  </a:lnTo>
                  <a:cubicBezTo>
                    <a:pt x="337813" y="706318"/>
                    <a:pt x="550580" y="630008"/>
                    <a:pt x="736255" y="505785"/>
                  </a:cubicBezTo>
                  <a:close/>
                  <a:moveTo>
                    <a:pt x="809896" y="398843"/>
                  </a:moveTo>
                  <a:lnTo>
                    <a:pt x="809896" y="403131"/>
                  </a:lnTo>
                  <a:lnTo>
                    <a:pt x="720987" y="469659"/>
                  </a:lnTo>
                  <a:cubicBezTo>
                    <a:pt x="543985" y="589342"/>
                    <a:pt x="336775" y="667582"/>
                    <a:pt x="113398" y="690337"/>
                  </a:cubicBezTo>
                  <a:lnTo>
                    <a:pt x="5351" y="695811"/>
                  </a:lnTo>
                  <a:lnTo>
                    <a:pt x="4662" y="692397"/>
                  </a:lnTo>
                  <a:lnTo>
                    <a:pt x="113050" y="686906"/>
                  </a:lnTo>
                  <a:cubicBezTo>
                    <a:pt x="335852" y="664211"/>
                    <a:pt x="542526" y="586176"/>
                    <a:pt x="719068" y="466805"/>
                  </a:cubicBezTo>
                  <a:close/>
                  <a:moveTo>
                    <a:pt x="809896" y="345115"/>
                  </a:moveTo>
                  <a:lnTo>
                    <a:pt x="809896" y="349810"/>
                  </a:lnTo>
                  <a:lnTo>
                    <a:pt x="797304" y="361256"/>
                  </a:lnTo>
                  <a:cubicBezTo>
                    <a:pt x="606178" y="519053"/>
                    <a:pt x="368975" y="622936"/>
                    <a:pt x="109203" y="649397"/>
                  </a:cubicBezTo>
                  <a:lnTo>
                    <a:pt x="0" y="654929"/>
                  </a:lnTo>
                  <a:lnTo>
                    <a:pt x="0" y="651479"/>
                  </a:lnTo>
                  <a:lnTo>
                    <a:pt x="108841" y="645965"/>
                  </a:lnTo>
                  <a:cubicBezTo>
                    <a:pt x="367902" y="619573"/>
                    <a:pt x="604469" y="515959"/>
                    <a:pt x="795087" y="358577"/>
                  </a:cubicBezTo>
                  <a:close/>
                  <a:moveTo>
                    <a:pt x="809896" y="289615"/>
                  </a:moveTo>
                  <a:lnTo>
                    <a:pt x="809896" y="294254"/>
                  </a:lnTo>
                  <a:lnTo>
                    <a:pt x="771125" y="329500"/>
                  </a:lnTo>
                  <a:cubicBezTo>
                    <a:pt x="586097" y="482265"/>
                    <a:pt x="356465" y="582838"/>
                    <a:pt x="104995" y="608456"/>
                  </a:cubicBezTo>
                  <a:lnTo>
                    <a:pt x="0" y="613775"/>
                  </a:lnTo>
                  <a:lnTo>
                    <a:pt x="0" y="610327"/>
                  </a:lnTo>
                  <a:lnTo>
                    <a:pt x="104646" y="605025"/>
                  </a:lnTo>
                  <a:cubicBezTo>
                    <a:pt x="355427" y="579479"/>
                    <a:pt x="584425" y="479187"/>
                    <a:pt x="768941" y="326846"/>
                  </a:cubicBezTo>
                  <a:close/>
                  <a:moveTo>
                    <a:pt x="809896" y="234059"/>
                  </a:moveTo>
                  <a:lnTo>
                    <a:pt x="809896" y="238754"/>
                  </a:lnTo>
                  <a:lnTo>
                    <a:pt x="744979" y="297767"/>
                  </a:lnTo>
                  <a:cubicBezTo>
                    <a:pt x="566053" y="445492"/>
                    <a:pt x="343990" y="542744"/>
                    <a:pt x="100799" y="567515"/>
                  </a:cubicBezTo>
                  <a:lnTo>
                    <a:pt x="0" y="572622"/>
                  </a:lnTo>
                  <a:lnTo>
                    <a:pt x="0" y="569172"/>
                  </a:lnTo>
                  <a:lnTo>
                    <a:pt x="100438" y="564084"/>
                  </a:lnTo>
                  <a:cubicBezTo>
                    <a:pt x="342917" y="539380"/>
                    <a:pt x="564343" y="442397"/>
                    <a:pt x="742762" y="295088"/>
                  </a:cubicBezTo>
                  <a:close/>
                  <a:moveTo>
                    <a:pt x="809896" y="176519"/>
                  </a:moveTo>
                  <a:lnTo>
                    <a:pt x="809896" y="181622"/>
                  </a:lnTo>
                  <a:lnTo>
                    <a:pt x="801644" y="190700"/>
                  </a:lnTo>
                  <a:cubicBezTo>
                    <a:pt x="616901" y="375444"/>
                    <a:pt x="370628" y="498658"/>
                    <a:pt x="96591" y="526575"/>
                  </a:cubicBezTo>
                  <a:lnTo>
                    <a:pt x="0" y="531468"/>
                  </a:lnTo>
                  <a:lnTo>
                    <a:pt x="0" y="528020"/>
                  </a:lnTo>
                  <a:lnTo>
                    <a:pt x="96242" y="523144"/>
                  </a:lnTo>
                  <a:cubicBezTo>
                    <a:pt x="369476" y="495311"/>
                    <a:pt x="615020" y="372465"/>
                    <a:pt x="799214" y="188270"/>
                  </a:cubicBezTo>
                  <a:close/>
                  <a:moveTo>
                    <a:pt x="805735" y="119981"/>
                  </a:moveTo>
                  <a:lnTo>
                    <a:pt x="806589" y="124208"/>
                  </a:lnTo>
                  <a:lnTo>
                    <a:pt x="772572" y="161628"/>
                  </a:lnTo>
                  <a:cubicBezTo>
                    <a:pt x="594354" y="339848"/>
                    <a:pt x="356774" y="458705"/>
                    <a:pt x="92396" y="485635"/>
                  </a:cubicBezTo>
                  <a:lnTo>
                    <a:pt x="0" y="490316"/>
                  </a:lnTo>
                  <a:lnTo>
                    <a:pt x="0" y="486865"/>
                  </a:lnTo>
                  <a:lnTo>
                    <a:pt x="92034" y="482202"/>
                  </a:lnTo>
                  <a:cubicBezTo>
                    <a:pt x="355582" y="455352"/>
                    <a:pt x="592435" y="336848"/>
                    <a:pt x="770113" y="159168"/>
                  </a:cubicBezTo>
                  <a:close/>
                  <a:moveTo>
                    <a:pt x="791353" y="74750"/>
                  </a:moveTo>
                  <a:lnTo>
                    <a:pt x="793329" y="77680"/>
                  </a:lnTo>
                  <a:lnTo>
                    <a:pt x="743471" y="132526"/>
                  </a:lnTo>
                  <a:cubicBezTo>
                    <a:pt x="571769" y="304230"/>
                    <a:pt x="342880" y="418747"/>
                    <a:pt x="88187" y="444693"/>
                  </a:cubicBezTo>
                  <a:lnTo>
                    <a:pt x="0" y="449161"/>
                  </a:lnTo>
                  <a:lnTo>
                    <a:pt x="0" y="445713"/>
                  </a:lnTo>
                  <a:lnTo>
                    <a:pt x="87838" y="441263"/>
                  </a:lnTo>
                  <a:cubicBezTo>
                    <a:pt x="341727" y="415400"/>
                    <a:pt x="569887" y="301251"/>
                    <a:pt x="741041" y="130096"/>
                  </a:cubicBezTo>
                  <a:close/>
                  <a:moveTo>
                    <a:pt x="767229" y="40174"/>
                  </a:moveTo>
                  <a:lnTo>
                    <a:pt x="768718" y="41178"/>
                  </a:lnTo>
                  <a:lnTo>
                    <a:pt x="769695" y="42626"/>
                  </a:lnTo>
                  <a:lnTo>
                    <a:pt x="714400" y="103454"/>
                  </a:lnTo>
                  <a:cubicBezTo>
                    <a:pt x="549222" y="268634"/>
                    <a:pt x="329025" y="378795"/>
                    <a:pt x="83992" y="403754"/>
                  </a:cubicBezTo>
                  <a:lnTo>
                    <a:pt x="0" y="408009"/>
                  </a:lnTo>
                  <a:lnTo>
                    <a:pt x="0" y="404559"/>
                  </a:lnTo>
                  <a:lnTo>
                    <a:pt x="83630" y="400322"/>
                  </a:lnTo>
                  <a:cubicBezTo>
                    <a:pt x="327833" y="375442"/>
                    <a:pt x="547302" y="265634"/>
                    <a:pt x="711940" y="100995"/>
                  </a:cubicBezTo>
                  <a:close/>
                  <a:moveTo>
                    <a:pt x="729867" y="14983"/>
                  </a:moveTo>
                  <a:lnTo>
                    <a:pt x="732717" y="16905"/>
                  </a:lnTo>
                  <a:lnTo>
                    <a:pt x="685299" y="74353"/>
                  </a:lnTo>
                  <a:cubicBezTo>
                    <a:pt x="526637" y="233016"/>
                    <a:pt x="315131" y="338836"/>
                    <a:pt x="79784" y="362812"/>
                  </a:cubicBezTo>
                  <a:lnTo>
                    <a:pt x="0" y="366854"/>
                  </a:lnTo>
                  <a:lnTo>
                    <a:pt x="0" y="363406"/>
                  </a:lnTo>
                  <a:lnTo>
                    <a:pt x="79435" y="359381"/>
                  </a:lnTo>
                  <a:cubicBezTo>
                    <a:pt x="313979" y="335489"/>
                    <a:pt x="524755" y="230038"/>
                    <a:pt x="682868" y="71923"/>
                  </a:cubicBezTo>
                  <a:close/>
                  <a:moveTo>
                    <a:pt x="686284" y="3428"/>
                  </a:moveTo>
                  <a:lnTo>
                    <a:pt x="690132" y="4205"/>
                  </a:lnTo>
                  <a:lnTo>
                    <a:pt x="656227" y="45281"/>
                  </a:lnTo>
                  <a:cubicBezTo>
                    <a:pt x="504089" y="197420"/>
                    <a:pt x="301276" y="298884"/>
                    <a:pt x="75587" y="321872"/>
                  </a:cubicBezTo>
                  <a:lnTo>
                    <a:pt x="0" y="325702"/>
                  </a:lnTo>
                  <a:lnTo>
                    <a:pt x="0" y="322252"/>
                  </a:lnTo>
                  <a:lnTo>
                    <a:pt x="75226" y="318441"/>
                  </a:lnTo>
                  <a:cubicBezTo>
                    <a:pt x="300084" y="295532"/>
                    <a:pt x="502170" y="194421"/>
                    <a:pt x="653767" y="42822"/>
                  </a:cubicBezTo>
                  <a:close/>
                  <a:moveTo>
                    <a:pt x="636044" y="0"/>
                  </a:moveTo>
                  <a:lnTo>
                    <a:pt x="640480" y="0"/>
                  </a:lnTo>
                  <a:lnTo>
                    <a:pt x="627126" y="16179"/>
                  </a:lnTo>
                  <a:cubicBezTo>
                    <a:pt x="481504" y="161802"/>
                    <a:pt x="287383" y="258925"/>
                    <a:pt x="71379" y="280931"/>
                  </a:cubicBezTo>
                  <a:lnTo>
                    <a:pt x="0" y="284547"/>
                  </a:lnTo>
                  <a:lnTo>
                    <a:pt x="0" y="281098"/>
                  </a:lnTo>
                  <a:lnTo>
                    <a:pt x="71030" y="277500"/>
                  </a:lnTo>
                  <a:cubicBezTo>
                    <a:pt x="286230" y="255578"/>
                    <a:pt x="479622" y="158824"/>
                    <a:pt x="624695" y="13749"/>
                  </a:cubicBezTo>
                  <a:close/>
                  <a:moveTo>
                    <a:pt x="576996" y="0"/>
                  </a:moveTo>
                  <a:lnTo>
                    <a:pt x="582435" y="0"/>
                  </a:lnTo>
                  <a:lnTo>
                    <a:pt x="468074" y="94396"/>
                  </a:lnTo>
                  <a:cubicBezTo>
                    <a:pt x="351290" y="173359"/>
                    <a:pt x="214572" y="224978"/>
                    <a:pt x="67184" y="239991"/>
                  </a:cubicBezTo>
                  <a:lnTo>
                    <a:pt x="0" y="243395"/>
                  </a:lnTo>
                  <a:lnTo>
                    <a:pt x="0" y="239945"/>
                  </a:lnTo>
                  <a:lnTo>
                    <a:pt x="66822" y="236559"/>
                  </a:lnTo>
                  <a:cubicBezTo>
                    <a:pt x="213618" y="221603"/>
                    <a:pt x="349795" y="170180"/>
                    <a:pt x="466121" y="91521"/>
                  </a:cubicBezTo>
                  <a:close/>
                </a:path>
              </a:pathLst>
            </a:custGeom>
            <a:grpFill/>
            <a:ln w="7892" cap="flat">
              <a:noFill/>
              <a:prstDash val="solid"/>
              <a:miter/>
            </a:ln>
          </p:spPr>
          <p:txBody>
            <a:bodyPr rtlCol="0" anchor="ctr"/>
            <a:lstStyle/>
            <a:p>
              <a:endParaRPr lang="en-US"/>
            </a:p>
          </p:txBody>
        </p:sp>
        <p:sp>
          <p:nvSpPr>
            <p:cNvPr id="13" name="Freeform 12">
              <a:extLst>
                <a:ext uri="{FF2B5EF4-FFF2-40B4-BE49-F238E27FC236}">
                  <a16:creationId xmlns:a16="http://schemas.microsoft.com/office/drawing/2014/main" id="{5D590BB6-0515-5C4D-7CBA-0D6711E5B6E7}"/>
                </a:ext>
              </a:extLst>
            </p:cNvPr>
            <p:cNvSpPr/>
            <p:nvPr/>
          </p:nvSpPr>
          <p:spPr>
            <a:xfrm>
              <a:off x="454663" y="4336436"/>
              <a:ext cx="1206767" cy="1207647"/>
            </a:xfrm>
            <a:custGeom>
              <a:avLst/>
              <a:gdLst>
                <a:gd name="connsiteX0" fmla="*/ 2210 w 1206767"/>
                <a:gd name="connsiteY0" fmla="*/ 433640 h 1207647"/>
                <a:gd name="connsiteX1" fmla="*/ 773127 w 1206767"/>
                <a:gd name="connsiteY1" fmla="*/ 1204557 h 1207647"/>
                <a:gd name="connsiteX2" fmla="*/ 772971 w 1206767"/>
                <a:gd name="connsiteY2" fmla="*/ 1207647 h 1207647"/>
                <a:gd name="connsiteX3" fmla="*/ 769942 w 1206767"/>
                <a:gd name="connsiteY3" fmla="*/ 1207647 h 1207647"/>
                <a:gd name="connsiteX4" fmla="*/ 770098 w 1206767"/>
                <a:gd name="connsiteY4" fmla="*/ 1204557 h 1207647"/>
                <a:gd name="connsiteX5" fmla="*/ 2210 w 1206767"/>
                <a:gd name="connsiteY5" fmla="*/ 436669 h 1207647"/>
                <a:gd name="connsiteX6" fmla="*/ 0 w 1206767"/>
                <a:gd name="connsiteY6" fmla="*/ 436781 h 1207647"/>
                <a:gd name="connsiteX7" fmla="*/ 0 w 1206767"/>
                <a:gd name="connsiteY7" fmla="*/ 433752 h 1207647"/>
                <a:gd name="connsiteX8" fmla="*/ 2210 w 1206767"/>
                <a:gd name="connsiteY8" fmla="*/ 397503 h 1207647"/>
                <a:gd name="connsiteX9" fmla="*/ 809263 w 1206767"/>
                <a:gd name="connsiteY9" fmla="*/ 1204557 h 1207647"/>
                <a:gd name="connsiteX10" fmla="*/ 809107 w 1206767"/>
                <a:gd name="connsiteY10" fmla="*/ 1207647 h 1207647"/>
                <a:gd name="connsiteX11" fmla="*/ 806079 w 1206767"/>
                <a:gd name="connsiteY11" fmla="*/ 1207647 h 1207647"/>
                <a:gd name="connsiteX12" fmla="*/ 806235 w 1206767"/>
                <a:gd name="connsiteY12" fmla="*/ 1204557 h 1207647"/>
                <a:gd name="connsiteX13" fmla="*/ 2210 w 1206767"/>
                <a:gd name="connsiteY13" fmla="*/ 400532 h 1207647"/>
                <a:gd name="connsiteX14" fmla="*/ 0 w 1206767"/>
                <a:gd name="connsiteY14" fmla="*/ 400644 h 1207647"/>
                <a:gd name="connsiteX15" fmla="*/ 0 w 1206767"/>
                <a:gd name="connsiteY15" fmla="*/ 397615 h 1207647"/>
                <a:gd name="connsiteX16" fmla="*/ 2211 w 1206767"/>
                <a:gd name="connsiteY16" fmla="*/ 361367 h 1207647"/>
                <a:gd name="connsiteX17" fmla="*/ 845401 w 1206767"/>
                <a:gd name="connsiteY17" fmla="*/ 1204557 h 1207647"/>
                <a:gd name="connsiteX18" fmla="*/ 845245 w 1206767"/>
                <a:gd name="connsiteY18" fmla="*/ 1207647 h 1207647"/>
                <a:gd name="connsiteX19" fmla="*/ 842215 w 1206767"/>
                <a:gd name="connsiteY19" fmla="*/ 1207647 h 1207647"/>
                <a:gd name="connsiteX20" fmla="*/ 842372 w 1206767"/>
                <a:gd name="connsiteY20" fmla="*/ 1204557 h 1207647"/>
                <a:gd name="connsiteX21" fmla="*/ 2211 w 1206767"/>
                <a:gd name="connsiteY21" fmla="*/ 364396 h 1207647"/>
                <a:gd name="connsiteX22" fmla="*/ 0 w 1206767"/>
                <a:gd name="connsiteY22" fmla="*/ 364508 h 1207647"/>
                <a:gd name="connsiteX23" fmla="*/ 0 w 1206767"/>
                <a:gd name="connsiteY23" fmla="*/ 361479 h 1207647"/>
                <a:gd name="connsiteX24" fmla="*/ 2211 w 1206767"/>
                <a:gd name="connsiteY24" fmla="*/ 325230 h 1207647"/>
                <a:gd name="connsiteX25" fmla="*/ 881537 w 1206767"/>
                <a:gd name="connsiteY25" fmla="*/ 1204557 h 1207647"/>
                <a:gd name="connsiteX26" fmla="*/ 881381 w 1206767"/>
                <a:gd name="connsiteY26" fmla="*/ 1207647 h 1207647"/>
                <a:gd name="connsiteX27" fmla="*/ 878353 w 1206767"/>
                <a:gd name="connsiteY27" fmla="*/ 1207647 h 1207647"/>
                <a:gd name="connsiteX28" fmla="*/ 878509 w 1206767"/>
                <a:gd name="connsiteY28" fmla="*/ 1204557 h 1207647"/>
                <a:gd name="connsiteX29" fmla="*/ 2211 w 1206767"/>
                <a:gd name="connsiteY29" fmla="*/ 328259 h 1207647"/>
                <a:gd name="connsiteX30" fmla="*/ 0 w 1206767"/>
                <a:gd name="connsiteY30" fmla="*/ 328371 h 1207647"/>
                <a:gd name="connsiteX31" fmla="*/ 0 w 1206767"/>
                <a:gd name="connsiteY31" fmla="*/ 325342 h 1207647"/>
                <a:gd name="connsiteX32" fmla="*/ 2210 w 1206767"/>
                <a:gd name="connsiteY32" fmla="*/ 289093 h 1207647"/>
                <a:gd name="connsiteX33" fmla="*/ 917674 w 1206767"/>
                <a:gd name="connsiteY33" fmla="*/ 1204557 h 1207647"/>
                <a:gd name="connsiteX34" fmla="*/ 917518 w 1206767"/>
                <a:gd name="connsiteY34" fmla="*/ 1207647 h 1207647"/>
                <a:gd name="connsiteX35" fmla="*/ 914489 w 1206767"/>
                <a:gd name="connsiteY35" fmla="*/ 1207647 h 1207647"/>
                <a:gd name="connsiteX36" fmla="*/ 914645 w 1206767"/>
                <a:gd name="connsiteY36" fmla="*/ 1204557 h 1207647"/>
                <a:gd name="connsiteX37" fmla="*/ 2210 w 1206767"/>
                <a:gd name="connsiteY37" fmla="*/ 292122 h 1207647"/>
                <a:gd name="connsiteX38" fmla="*/ 0 w 1206767"/>
                <a:gd name="connsiteY38" fmla="*/ 292234 h 1207647"/>
                <a:gd name="connsiteX39" fmla="*/ 0 w 1206767"/>
                <a:gd name="connsiteY39" fmla="*/ 289205 h 1207647"/>
                <a:gd name="connsiteX40" fmla="*/ 2210 w 1206767"/>
                <a:gd name="connsiteY40" fmla="*/ 252957 h 1207647"/>
                <a:gd name="connsiteX41" fmla="*/ 953810 w 1206767"/>
                <a:gd name="connsiteY41" fmla="*/ 1204557 h 1207647"/>
                <a:gd name="connsiteX42" fmla="*/ 953653 w 1206767"/>
                <a:gd name="connsiteY42" fmla="*/ 1207647 h 1207647"/>
                <a:gd name="connsiteX43" fmla="*/ 950625 w 1206767"/>
                <a:gd name="connsiteY43" fmla="*/ 1207647 h 1207647"/>
                <a:gd name="connsiteX44" fmla="*/ 950781 w 1206767"/>
                <a:gd name="connsiteY44" fmla="*/ 1204557 h 1207647"/>
                <a:gd name="connsiteX45" fmla="*/ 2210 w 1206767"/>
                <a:gd name="connsiteY45" fmla="*/ 255986 h 1207647"/>
                <a:gd name="connsiteX46" fmla="*/ 0 w 1206767"/>
                <a:gd name="connsiteY46" fmla="*/ 256098 h 1207647"/>
                <a:gd name="connsiteX47" fmla="*/ 0 w 1206767"/>
                <a:gd name="connsiteY47" fmla="*/ 253069 h 1207647"/>
                <a:gd name="connsiteX48" fmla="*/ 2211 w 1206767"/>
                <a:gd name="connsiteY48" fmla="*/ 216820 h 1207647"/>
                <a:gd name="connsiteX49" fmla="*/ 989947 w 1206767"/>
                <a:gd name="connsiteY49" fmla="*/ 1204557 h 1207647"/>
                <a:gd name="connsiteX50" fmla="*/ 989791 w 1206767"/>
                <a:gd name="connsiteY50" fmla="*/ 1207647 h 1207647"/>
                <a:gd name="connsiteX51" fmla="*/ 986763 w 1206767"/>
                <a:gd name="connsiteY51" fmla="*/ 1207647 h 1207647"/>
                <a:gd name="connsiteX52" fmla="*/ 986919 w 1206767"/>
                <a:gd name="connsiteY52" fmla="*/ 1204557 h 1207647"/>
                <a:gd name="connsiteX53" fmla="*/ 2211 w 1206767"/>
                <a:gd name="connsiteY53" fmla="*/ 219849 h 1207647"/>
                <a:gd name="connsiteX54" fmla="*/ 0 w 1206767"/>
                <a:gd name="connsiteY54" fmla="*/ 219961 h 1207647"/>
                <a:gd name="connsiteX55" fmla="*/ 0 w 1206767"/>
                <a:gd name="connsiteY55" fmla="*/ 216932 h 1207647"/>
                <a:gd name="connsiteX56" fmla="*/ 2210 w 1206767"/>
                <a:gd name="connsiteY56" fmla="*/ 180683 h 1207647"/>
                <a:gd name="connsiteX57" fmla="*/ 1026084 w 1206767"/>
                <a:gd name="connsiteY57" fmla="*/ 1204557 h 1207647"/>
                <a:gd name="connsiteX58" fmla="*/ 1025928 w 1206767"/>
                <a:gd name="connsiteY58" fmla="*/ 1207647 h 1207647"/>
                <a:gd name="connsiteX59" fmla="*/ 1022899 w 1206767"/>
                <a:gd name="connsiteY59" fmla="*/ 1207647 h 1207647"/>
                <a:gd name="connsiteX60" fmla="*/ 1023055 w 1206767"/>
                <a:gd name="connsiteY60" fmla="*/ 1204557 h 1207647"/>
                <a:gd name="connsiteX61" fmla="*/ 2210 w 1206767"/>
                <a:gd name="connsiteY61" fmla="*/ 183712 h 1207647"/>
                <a:gd name="connsiteX62" fmla="*/ 0 w 1206767"/>
                <a:gd name="connsiteY62" fmla="*/ 183824 h 1207647"/>
                <a:gd name="connsiteX63" fmla="*/ 0 w 1206767"/>
                <a:gd name="connsiteY63" fmla="*/ 180795 h 1207647"/>
                <a:gd name="connsiteX64" fmla="*/ 2210 w 1206767"/>
                <a:gd name="connsiteY64" fmla="*/ 144546 h 1207647"/>
                <a:gd name="connsiteX65" fmla="*/ 1062220 w 1206767"/>
                <a:gd name="connsiteY65" fmla="*/ 1204557 h 1207647"/>
                <a:gd name="connsiteX66" fmla="*/ 1062064 w 1206767"/>
                <a:gd name="connsiteY66" fmla="*/ 1207647 h 1207647"/>
                <a:gd name="connsiteX67" fmla="*/ 1059036 w 1206767"/>
                <a:gd name="connsiteY67" fmla="*/ 1207647 h 1207647"/>
                <a:gd name="connsiteX68" fmla="*/ 1059192 w 1206767"/>
                <a:gd name="connsiteY68" fmla="*/ 1204557 h 1207647"/>
                <a:gd name="connsiteX69" fmla="*/ 2210 w 1206767"/>
                <a:gd name="connsiteY69" fmla="*/ 147575 h 1207647"/>
                <a:gd name="connsiteX70" fmla="*/ 0 w 1206767"/>
                <a:gd name="connsiteY70" fmla="*/ 147687 h 1207647"/>
                <a:gd name="connsiteX71" fmla="*/ 0 w 1206767"/>
                <a:gd name="connsiteY71" fmla="*/ 144658 h 1207647"/>
                <a:gd name="connsiteX72" fmla="*/ 2211 w 1206767"/>
                <a:gd name="connsiteY72" fmla="*/ 108410 h 1207647"/>
                <a:gd name="connsiteX73" fmla="*/ 1098358 w 1206767"/>
                <a:gd name="connsiteY73" fmla="*/ 1204557 h 1207647"/>
                <a:gd name="connsiteX74" fmla="*/ 1098202 w 1206767"/>
                <a:gd name="connsiteY74" fmla="*/ 1207647 h 1207647"/>
                <a:gd name="connsiteX75" fmla="*/ 1095173 w 1206767"/>
                <a:gd name="connsiteY75" fmla="*/ 1207647 h 1207647"/>
                <a:gd name="connsiteX76" fmla="*/ 1095329 w 1206767"/>
                <a:gd name="connsiteY76" fmla="*/ 1204557 h 1207647"/>
                <a:gd name="connsiteX77" fmla="*/ 2211 w 1206767"/>
                <a:gd name="connsiteY77" fmla="*/ 111439 h 1207647"/>
                <a:gd name="connsiteX78" fmla="*/ 0 w 1206767"/>
                <a:gd name="connsiteY78" fmla="*/ 111551 h 1207647"/>
                <a:gd name="connsiteX79" fmla="*/ 0 w 1206767"/>
                <a:gd name="connsiteY79" fmla="*/ 108522 h 1207647"/>
                <a:gd name="connsiteX80" fmla="*/ 2211 w 1206767"/>
                <a:gd name="connsiteY80" fmla="*/ 72273 h 1207647"/>
                <a:gd name="connsiteX81" fmla="*/ 1134494 w 1206767"/>
                <a:gd name="connsiteY81" fmla="*/ 1204557 h 1207647"/>
                <a:gd name="connsiteX82" fmla="*/ 1134338 w 1206767"/>
                <a:gd name="connsiteY82" fmla="*/ 1207647 h 1207647"/>
                <a:gd name="connsiteX83" fmla="*/ 1131308 w 1206767"/>
                <a:gd name="connsiteY83" fmla="*/ 1207647 h 1207647"/>
                <a:gd name="connsiteX84" fmla="*/ 1131465 w 1206767"/>
                <a:gd name="connsiteY84" fmla="*/ 1204557 h 1207647"/>
                <a:gd name="connsiteX85" fmla="*/ 2211 w 1206767"/>
                <a:gd name="connsiteY85" fmla="*/ 75302 h 1207647"/>
                <a:gd name="connsiteX86" fmla="*/ 0 w 1206767"/>
                <a:gd name="connsiteY86" fmla="*/ 75414 h 1207647"/>
                <a:gd name="connsiteX87" fmla="*/ 0 w 1206767"/>
                <a:gd name="connsiteY87" fmla="*/ 72385 h 1207647"/>
                <a:gd name="connsiteX88" fmla="*/ 2210 w 1206767"/>
                <a:gd name="connsiteY88" fmla="*/ 36136 h 1207647"/>
                <a:gd name="connsiteX89" fmla="*/ 1170631 w 1206767"/>
                <a:gd name="connsiteY89" fmla="*/ 1204557 h 1207647"/>
                <a:gd name="connsiteX90" fmla="*/ 1170475 w 1206767"/>
                <a:gd name="connsiteY90" fmla="*/ 1207647 h 1207647"/>
                <a:gd name="connsiteX91" fmla="*/ 1167446 w 1206767"/>
                <a:gd name="connsiteY91" fmla="*/ 1207647 h 1207647"/>
                <a:gd name="connsiteX92" fmla="*/ 1167602 w 1206767"/>
                <a:gd name="connsiteY92" fmla="*/ 1204557 h 1207647"/>
                <a:gd name="connsiteX93" fmla="*/ 2210 w 1206767"/>
                <a:gd name="connsiteY93" fmla="*/ 39165 h 1207647"/>
                <a:gd name="connsiteX94" fmla="*/ 0 w 1206767"/>
                <a:gd name="connsiteY94" fmla="*/ 39277 h 1207647"/>
                <a:gd name="connsiteX95" fmla="*/ 0 w 1206767"/>
                <a:gd name="connsiteY95" fmla="*/ 36248 h 1207647"/>
                <a:gd name="connsiteX96" fmla="*/ 2210 w 1206767"/>
                <a:gd name="connsiteY96" fmla="*/ 0 h 1207647"/>
                <a:gd name="connsiteX97" fmla="*/ 1206767 w 1206767"/>
                <a:gd name="connsiteY97" fmla="*/ 1204557 h 1207647"/>
                <a:gd name="connsiteX98" fmla="*/ 1206611 w 1206767"/>
                <a:gd name="connsiteY98" fmla="*/ 1207647 h 1207647"/>
                <a:gd name="connsiteX99" fmla="*/ 1203588 w 1206767"/>
                <a:gd name="connsiteY99" fmla="*/ 1207647 h 1207647"/>
                <a:gd name="connsiteX100" fmla="*/ 1203738 w 1206767"/>
                <a:gd name="connsiteY100" fmla="*/ 1204557 h 1207647"/>
                <a:gd name="connsiteX101" fmla="*/ 851801 w 1206767"/>
                <a:gd name="connsiteY101" fmla="*/ 354966 h 1207647"/>
                <a:gd name="connsiteX102" fmla="*/ 2210 w 1206767"/>
                <a:gd name="connsiteY102" fmla="*/ 3029 h 1207647"/>
                <a:gd name="connsiteX103" fmla="*/ 0 w 1206767"/>
                <a:gd name="connsiteY103" fmla="*/ 3137 h 1207647"/>
                <a:gd name="connsiteX104" fmla="*/ 0 w 1206767"/>
                <a:gd name="connsiteY104" fmla="*/ 112 h 12076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Lst>
              <a:rect l="l" t="t" r="r" b="b"/>
              <a:pathLst>
                <a:path w="1206767" h="1207647">
                  <a:moveTo>
                    <a:pt x="2210" y="433640"/>
                  </a:moveTo>
                  <a:cubicBezTo>
                    <a:pt x="427316" y="433640"/>
                    <a:pt x="773127" y="779451"/>
                    <a:pt x="773127" y="1204557"/>
                  </a:cubicBezTo>
                  <a:lnTo>
                    <a:pt x="772971" y="1207647"/>
                  </a:lnTo>
                  <a:lnTo>
                    <a:pt x="769942" y="1207647"/>
                  </a:lnTo>
                  <a:lnTo>
                    <a:pt x="770098" y="1204557"/>
                  </a:lnTo>
                  <a:cubicBezTo>
                    <a:pt x="770098" y="781172"/>
                    <a:pt x="425664" y="436669"/>
                    <a:pt x="2210" y="436669"/>
                  </a:cubicBezTo>
                  <a:lnTo>
                    <a:pt x="0" y="436781"/>
                  </a:lnTo>
                  <a:lnTo>
                    <a:pt x="0" y="433752"/>
                  </a:lnTo>
                  <a:close/>
                  <a:moveTo>
                    <a:pt x="2210" y="397503"/>
                  </a:moveTo>
                  <a:cubicBezTo>
                    <a:pt x="447208" y="397503"/>
                    <a:pt x="809263" y="759559"/>
                    <a:pt x="809263" y="1204557"/>
                  </a:cubicBezTo>
                  <a:lnTo>
                    <a:pt x="809107" y="1207647"/>
                  </a:lnTo>
                  <a:lnTo>
                    <a:pt x="806079" y="1207647"/>
                  </a:lnTo>
                  <a:lnTo>
                    <a:pt x="806235" y="1204557"/>
                  </a:lnTo>
                  <a:cubicBezTo>
                    <a:pt x="806235" y="761210"/>
                    <a:pt x="445556" y="400532"/>
                    <a:pt x="2210" y="400532"/>
                  </a:cubicBezTo>
                  <a:lnTo>
                    <a:pt x="0" y="400644"/>
                  </a:lnTo>
                  <a:lnTo>
                    <a:pt x="0" y="397615"/>
                  </a:lnTo>
                  <a:close/>
                  <a:moveTo>
                    <a:pt x="2211" y="361367"/>
                  </a:moveTo>
                  <a:cubicBezTo>
                    <a:pt x="467170" y="361367"/>
                    <a:pt x="845401" y="739598"/>
                    <a:pt x="845401" y="1204557"/>
                  </a:cubicBezTo>
                  <a:lnTo>
                    <a:pt x="845245" y="1207647"/>
                  </a:lnTo>
                  <a:lnTo>
                    <a:pt x="842215" y="1207647"/>
                  </a:lnTo>
                  <a:lnTo>
                    <a:pt x="842372" y="1204557"/>
                  </a:lnTo>
                  <a:cubicBezTo>
                    <a:pt x="842372" y="741319"/>
                    <a:pt x="465518" y="364396"/>
                    <a:pt x="2211" y="364396"/>
                  </a:cubicBezTo>
                  <a:lnTo>
                    <a:pt x="0" y="364508"/>
                  </a:lnTo>
                  <a:lnTo>
                    <a:pt x="0" y="361479"/>
                  </a:lnTo>
                  <a:close/>
                  <a:moveTo>
                    <a:pt x="2211" y="325230"/>
                  </a:moveTo>
                  <a:cubicBezTo>
                    <a:pt x="487062" y="325230"/>
                    <a:pt x="881537" y="719705"/>
                    <a:pt x="881537" y="1204557"/>
                  </a:cubicBezTo>
                  <a:lnTo>
                    <a:pt x="881381" y="1207647"/>
                  </a:lnTo>
                  <a:lnTo>
                    <a:pt x="878353" y="1207647"/>
                  </a:lnTo>
                  <a:lnTo>
                    <a:pt x="878509" y="1204557"/>
                  </a:lnTo>
                  <a:cubicBezTo>
                    <a:pt x="878509" y="721357"/>
                    <a:pt x="485410" y="328259"/>
                    <a:pt x="2211" y="328259"/>
                  </a:cubicBezTo>
                  <a:lnTo>
                    <a:pt x="0" y="328371"/>
                  </a:lnTo>
                  <a:lnTo>
                    <a:pt x="0" y="325342"/>
                  </a:lnTo>
                  <a:close/>
                  <a:moveTo>
                    <a:pt x="2210" y="289093"/>
                  </a:moveTo>
                  <a:cubicBezTo>
                    <a:pt x="507023" y="289093"/>
                    <a:pt x="917674" y="699744"/>
                    <a:pt x="917674" y="1204557"/>
                  </a:cubicBezTo>
                  <a:lnTo>
                    <a:pt x="917518" y="1207647"/>
                  </a:lnTo>
                  <a:lnTo>
                    <a:pt x="914489" y="1207647"/>
                  </a:lnTo>
                  <a:lnTo>
                    <a:pt x="914645" y="1204557"/>
                  </a:lnTo>
                  <a:cubicBezTo>
                    <a:pt x="914645" y="701465"/>
                    <a:pt x="505371" y="292122"/>
                    <a:pt x="2210" y="292122"/>
                  </a:cubicBezTo>
                  <a:lnTo>
                    <a:pt x="0" y="292234"/>
                  </a:lnTo>
                  <a:lnTo>
                    <a:pt x="0" y="289205"/>
                  </a:lnTo>
                  <a:close/>
                  <a:moveTo>
                    <a:pt x="2210" y="252957"/>
                  </a:moveTo>
                  <a:cubicBezTo>
                    <a:pt x="526915" y="252957"/>
                    <a:pt x="953810" y="679852"/>
                    <a:pt x="953810" y="1204557"/>
                  </a:cubicBezTo>
                  <a:lnTo>
                    <a:pt x="953653" y="1207647"/>
                  </a:lnTo>
                  <a:lnTo>
                    <a:pt x="950625" y="1207647"/>
                  </a:lnTo>
                  <a:lnTo>
                    <a:pt x="950781" y="1204557"/>
                  </a:lnTo>
                  <a:cubicBezTo>
                    <a:pt x="950781" y="681504"/>
                    <a:pt x="525263" y="255986"/>
                    <a:pt x="2210" y="255986"/>
                  </a:cubicBezTo>
                  <a:lnTo>
                    <a:pt x="0" y="256098"/>
                  </a:lnTo>
                  <a:lnTo>
                    <a:pt x="0" y="253069"/>
                  </a:lnTo>
                  <a:close/>
                  <a:moveTo>
                    <a:pt x="2211" y="216820"/>
                  </a:moveTo>
                  <a:cubicBezTo>
                    <a:pt x="546877" y="216820"/>
                    <a:pt x="989947" y="659891"/>
                    <a:pt x="989947" y="1204557"/>
                  </a:cubicBezTo>
                  <a:lnTo>
                    <a:pt x="989791" y="1207647"/>
                  </a:lnTo>
                  <a:lnTo>
                    <a:pt x="986763" y="1207647"/>
                  </a:lnTo>
                  <a:lnTo>
                    <a:pt x="986919" y="1204557"/>
                  </a:lnTo>
                  <a:cubicBezTo>
                    <a:pt x="986919" y="661611"/>
                    <a:pt x="545225" y="219849"/>
                    <a:pt x="2211" y="219849"/>
                  </a:cubicBezTo>
                  <a:lnTo>
                    <a:pt x="0" y="219961"/>
                  </a:lnTo>
                  <a:lnTo>
                    <a:pt x="0" y="216932"/>
                  </a:lnTo>
                  <a:close/>
                  <a:moveTo>
                    <a:pt x="2210" y="180683"/>
                  </a:moveTo>
                  <a:cubicBezTo>
                    <a:pt x="566769" y="180683"/>
                    <a:pt x="1026084" y="639998"/>
                    <a:pt x="1026084" y="1204557"/>
                  </a:cubicBezTo>
                  <a:lnTo>
                    <a:pt x="1025928" y="1207647"/>
                  </a:lnTo>
                  <a:lnTo>
                    <a:pt x="1022899" y="1207647"/>
                  </a:lnTo>
                  <a:lnTo>
                    <a:pt x="1023055" y="1204557"/>
                  </a:lnTo>
                  <a:cubicBezTo>
                    <a:pt x="1023055" y="641650"/>
                    <a:pt x="565117" y="183712"/>
                    <a:pt x="2210" y="183712"/>
                  </a:cubicBezTo>
                  <a:lnTo>
                    <a:pt x="0" y="183824"/>
                  </a:lnTo>
                  <a:lnTo>
                    <a:pt x="0" y="180795"/>
                  </a:lnTo>
                  <a:close/>
                  <a:moveTo>
                    <a:pt x="2210" y="144546"/>
                  </a:moveTo>
                  <a:cubicBezTo>
                    <a:pt x="586730" y="144546"/>
                    <a:pt x="1062220" y="620036"/>
                    <a:pt x="1062220" y="1204557"/>
                  </a:cubicBezTo>
                  <a:lnTo>
                    <a:pt x="1062064" y="1207647"/>
                  </a:lnTo>
                  <a:lnTo>
                    <a:pt x="1059036" y="1207647"/>
                  </a:lnTo>
                  <a:lnTo>
                    <a:pt x="1059192" y="1204557"/>
                  </a:lnTo>
                  <a:cubicBezTo>
                    <a:pt x="1059192" y="621757"/>
                    <a:pt x="585009" y="147575"/>
                    <a:pt x="2210" y="147575"/>
                  </a:cubicBezTo>
                  <a:lnTo>
                    <a:pt x="0" y="147687"/>
                  </a:lnTo>
                  <a:lnTo>
                    <a:pt x="0" y="144658"/>
                  </a:lnTo>
                  <a:close/>
                  <a:moveTo>
                    <a:pt x="2211" y="108410"/>
                  </a:moveTo>
                  <a:cubicBezTo>
                    <a:pt x="606623" y="108410"/>
                    <a:pt x="1098358" y="600145"/>
                    <a:pt x="1098358" y="1204557"/>
                  </a:cubicBezTo>
                  <a:lnTo>
                    <a:pt x="1098202" y="1207647"/>
                  </a:lnTo>
                  <a:lnTo>
                    <a:pt x="1095173" y="1207647"/>
                  </a:lnTo>
                  <a:lnTo>
                    <a:pt x="1095329" y="1204557"/>
                  </a:lnTo>
                  <a:cubicBezTo>
                    <a:pt x="1095329" y="601797"/>
                    <a:pt x="604971" y="111439"/>
                    <a:pt x="2211" y="111439"/>
                  </a:cubicBezTo>
                  <a:lnTo>
                    <a:pt x="0" y="111551"/>
                  </a:lnTo>
                  <a:lnTo>
                    <a:pt x="0" y="108522"/>
                  </a:lnTo>
                  <a:close/>
                  <a:moveTo>
                    <a:pt x="2211" y="72273"/>
                  </a:moveTo>
                  <a:cubicBezTo>
                    <a:pt x="626584" y="72273"/>
                    <a:pt x="1134494" y="580183"/>
                    <a:pt x="1134494" y="1204557"/>
                  </a:cubicBezTo>
                  <a:lnTo>
                    <a:pt x="1134338" y="1207647"/>
                  </a:lnTo>
                  <a:lnTo>
                    <a:pt x="1131308" y="1207647"/>
                  </a:lnTo>
                  <a:lnTo>
                    <a:pt x="1131465" y="1204557"/>
                  </a:lnTo>
                  <a:cubicBezTo>
                    <a:pt x="1131465" y="581904"/>
                    <a:pt x="624863" y="75302"/>
                    <a:pt x="2211" y="75302"/>
                  </a:cubicBezTo>
                  <a:lnTo>
                    <a:pt x="0" y="75414"/>
                  </a:lnTo>
                  <a:lnTo>
                    <a:pt x="0" y="72385"/>
                  </a:lnTo>
                  <a:close/>
                  <a:moveTo>
                    <a:pt x="2210" y="36136"/>
                  </a:moveTo>
                  <a:cubicBezTo>
                    <a:pt x="646476" y="36136"/>
                    <a:pt x="1170631" y="560291"/>
                    <a:pt x="1170631" y="1204557"/>
                  </a:cubicBezTo>
                  <a:lnTo>
                    <a:pt x="1170475" y="1207647"/>
                  </a:lnTo>
                  <a:lnTo>
                    <a:pt x="1167446" y="1207647"/>
                  </a:lnTo>
                  <a:lnTo>
                    <a:pt x="1167602" y="1204557"/>
                  </a:lnTo>
                  <a:cubicBezTo>
                    <a:pt x="1167602" y="561943"/>
                    <a:pt x="644824" y="39165"/>
                    <a:pt x="2210" y="39165"/>
                  </a:cubicBezTo>
                  <a:lnTo>
                    <a:pt x="0" y="39277"/>
                  </a:lnTo>
                  <a:lnTo>
                    <a:pt x="0" y="36248"/>
                  </a:lnTo>
                  <a:close/>
                  <a:moveTo>
                    <a:pt x="2210" y="0"/>
                  </a:moveTo>
                  <a:cubicBezTo>
                    <a:pt x="667470" y="0"/>
                    <a:pt x="1206767" y="539298"/>
                    <a:pt x="1206767" y="1204557"/>
                  </a:cubicBezTo>
                  <a:lnTo>
                    <a:pt x="1206611" y="1207647"/>
                  </a:lnTo>
                  <a:lnTo>
                    <a:pt x="1203588" y="1207647"/>
                  </a:lnTo>
                  <a:lnTo>
                    <a:pt x="1203738" y="1204557"/>
                  </a:lnTo>
                  <a:cubicBezTo>
                    <a:pt x="1203738" y="883663"/>
                    <a:pt x="1078740" y="581905"/>
                    <a:pt x="851801" y="354966"/>
                  </a:cubicBezTo>
                  <a:cubicBezTo>
                    <a:pt x="624863" y="128027"/>
                    <a:pt x="323173" y="3029"/>
                    <a:pt x="2210" y="3029"/>
                  </a:cubicBezTo>
                  <a:lnTo>
                    <a:pt x="0" y="3137"/>
                  </a:lnTo>
                  <a:lnTo>
                    <a:pt x="0" y="112"/>
                  </a:lnTo>
                  <a:close/>
                </a:path>
              </a:pathLst>
            </a:custGeom>
            <a:grpFill/>
            <a:ln w="6858" cap="flat">
              <a:noFill/>
              <a:prstDash val="solid"/>
              <a:miter/>
            </a:ln>
          </p:spPr>
          <p:txBody>
            <a:bodyPr rtlCol="0" anchor="ctr"/>
            <a:lstStyle/>
            <a:p>
              <a:endParaRPr lang="en-US"/>
            </a:p>
          </p:txBody>
        </p:sp>
      </p:grpSp>
      <p:sp>
        <p:nvSpPr>
          <p:cNvPr id="16" name="TextBox 15">
            <a:extLst>
              <a:ext uri="{FF2B5EF4-FFF2-40B4-BE49-F238E27FC236}">
                <a16:creationId xmlns:a16="http://schemas.microsoft.com/office/drawing/2014/main" id="{D6DBBB3A-C0F3-FA5D-7CA3-55C4E5B66ECD}"/>
              </a:ext>
            </a:extLst>
          </p:cNvPr>
          <p:cNvSpPr txBox="1"/>
          <p:nvPr userDrawn="1"/>
        </p:nvSpPr>
        <p:spPr>
          <a:xfrm>
            <a:off x="457200" y="343907"/>
            <a:ext cx="7048499" cy="1331504"/>
          </a:xfrm>
          <a:prstGeom prst="rect">
            <a:avLst/>
          </a:prstGeom>
          <a:noFill/>
        </p:spPr>
        <p:txBody>
          <a:bodyPr wrap="square" lIns="0" rIns="0" anchor="t">
            <a:noAutofit/>
          </a:bodyPr>
          <a:lstStyle/>
          <a:p>
            <a:pPr marL="0" marR="0" lvl="0" indent="0" algn="l" defTabSz="457200" rtl="0" eaLnBrk="1" fontAlgn="auto" latinLnBrk="0" hangingPunct="1">
              <a:spcBef>
                <a:spcPts val="0"/>
              </a:spcBef>
              <a:buClrTx/>
              <a:buSzTx/>
              <a:buFontTx/>
              <a:buNone/>
              <a:tabLst/>
              <a:defRPr/>
            </a:pPr>
            <a:r>
              <a:rPr kumimoji="0" lang="en-US" sz="12200" b="1" u="none" strike="noStrike" kern="1200" cap="none" spc="0" normalizeH="0" baseline="0" noProof="0">
                <a:ln w="19050">
                  <a:noFill/>
                </a:ln>
                <a:solidFill>
                  <a:srgbClr val="410400"/>
                </a:solidFill>
                <a:effectLst/>
                <a:uLnTx/>
                <a:uFillTx/>
                <a:latin typeface="Outfit" pitchFamily="2" charset="0"/>
              </a:rPr>
              <a:t>Agenda</a:t>
            </a:r>
          </a:p>
        </p:txBody>
      </p:sp>
      <p:sp>
        <p:nvSpPr>
          <p:cNvPr id="14" name="Graphic 41">
            <a:extLst>
              <a:ext uri="{FF2B5EF4-FFF2-40B4-BE49-F238E27FC236}">
                <a16:creationId xmlns:a16="http://schemas.microsoft.com/office/drawing/2014/main" id="{0A9B9B47-AD5A-E9B7-A894-79DCBA0A7FC6}"/>
              </a:ext>
            </a:extLst>
          </p:cNvPr>
          <p:cNvSpPr/>
          <p:nvPr userDrawn="1"/>
        </p:nvSpPr>
        <p:spPr>
          <a:xfrm>
            <a:off x="10242565" y="456933"/>
            <a:ext cx="1492211" cy="309247"/>
          </a:xfrm>
          <a:custGeom>
            <a:avLst/>
            <a:gdLst>
              <a:gd name="connsiteX0" fmla="*/ 420114 w 1492211"/>
              <a:gd name="connsiteY0" fmla="*/ 50 h 309247"/>
              <a:gd name="connsiteX1" fmla="*/ 570196 w 1492211"/>
              <a:gd name="connsiteY1" fmla="*/ 149310 h 309247"/>
              <a:gd name="connsiteX2" fmla="*/ 420114 w 1492211"/>
              <a:gd name="connsiteY2" fmla="*/ 299376 h 309247"/>
              <a:gd name="connsiteX3" fmla="*/ 270468 w 1492211"/>
              <a:gd name="connsiteY3" fmla="*/ 149310 h 309247"/>
              <a:gd name="connsiteX4" fmla="*/ 420114 w 1492211"/>
              <a:gd name="connsiteY4" fmla="*/ 50 h 309247"/>
              <a:gd name="connsiteX5" fmla="*/ 420114 w 1492211"/>
              <a:gd name="connsiteY5" fmla="*/ 251702 h 309247"/>
              <a:gd name="connsiteX6" fmla="*/ 518241 w 1492211"/>
              <a:gd name="connsiteY6" fmla="*/ 149310 h 309247"/>
              <a:gd name="connsiteX7" fmla="*/ 420114 w 1492211"/>
              <a:gd name="connsiteY7" fmla="*/ 46930 h 309247"/>
              <a:gd name="connsiteX8" fmla="*/ 322000 w 1492211"/>
              <a:gd name="connsiteY8" fmla="*/ 149310 h 309247"/>
              <a:gd name="connsiteX9" fmla="*/ 420114 w 1492211"/>
              <a:gd name="connsiteY9" fmla="*/ 251702 h 309247"/>
              <a:gd name="connsiteX10" fmla="*/ 1058244 w 1492211"/>
              <a:gd name="connsiteY10" fmla="*/ 50 h 309247"/>
              <a:gd name="connsiteX11" fmla="*/ 1208313 w 1492211"/>
              <a:gd name="connsiteY11" fmla="*/ 149310 h 309247"/>
              <a:gd name="connsiteX12" fmla="*/ 1058244 w 1492211"/>
              <a:gd name="connsiteY12" fmla="*/ 299376 h 309247"/>
              <a:gd name="connsiteX13" fmla="*/ 908585 w 1492211"/>
              <a:gd name="connsiteY13" fmla="*/ 149310 h 309247"/>
              <a:gd name="connsiteX14" fmla="*/ 1058244 w 1492211"/>
              <a:gd name="connsiteY14" fmla="*/ 50 h 309247"/>
              <a:gd name="connsiteX15" fmla="*/ 1058244 w 1492211"/>
              <a:gd name="connsiteY15" fmla="*/ 251702 h 309247"/>
              <a:gd name="connsiteX16" fmla="*/ 1156359 w 1492211"/>
              <a:gd name="connsiteY16" fmla="*/ 149310 h 309247"/>
              <a:gd name="connsiteX17" fmla="*/ 1058244 w 1492211"/>
              <a:gd name="connsiteY17" fmla="*/ 46930 h 309247"/>
              <a:gd name="connsiteX18" fmla="*/ 960117 w 1492211"/>
              <a:gd name="connsiteY18" fmla="*/ 149310 h 309247"/>
              <a:gd name="connsiteX19" fmla="*/ 1058244 w 1492211"/>
              <a:gd name="connsiteY19" fmla="*/ 251702 h 309247"/>
              <a:gd name="connsiteX20" fmla="*/ 825704 w 1492211"/>
              <a:gd name="connsiteY20" fmla="*/ 5395 h 309247"/>
              <a:gd name="connsiteX21" fmla="*/ 885157 w 1492211"/>
              <a:gd name="connsiteY21" fmla="*/ 5395 h 309247"/>
              <a:gd name="connsiteX22" fmla="*/ 736294 w 1492211"/>
              <a:gd name="connsiteY22" fmla="*/ 309248 h 309247"/>
              <a:gd name="connsiteX23" fmla="*/ 587866 w 1492211"/>
              <a:gd name="connsiteY23" fmla="*/ 5395 h 309247"/>
              <a:gd name="connsiteX24" fmla="*/ 646884 w 1492211"/>
              <a:gd name="connsiteY24" fmla="*/ 5395 h 309247"/>
              <a:gd name="connsiteX25" fmla="*/ 736294 w 1492211"/>
              <a:gd name="connsiteY25" fmla="*/ 207699 h 309247"/>
              <a:gd name="connsiteX26" fmla="*/ 825704 w 1492211"/>
              <a:gd name="connsiteY26" fmla="*/ 5395 h 309247"/>
              <a:gd name="connsiteX27" fmla="*/ 1319385 w 1492211"/>
              <a:gd name="connsiteY27" fmla="*/ 84384 h 309247"/>
              <a:gd name="connsiteX28" fmla="*/ 1382669 w 1492211"/>
              <a:gd name="connsiteY28" fmla="*/ 44933 h 309247"/>
              <a:gd name="connsiteX29" fmla="*/ 1462938 w 1492211"/>
              <a:gd name="connsiteY29" fmla="*/ 67728 h 309247"/>
              <a:gd name="connsiteX30" fmla="*/ 1462938 w 1492211"/>
              <a:gd name="connsiteY30" fmla="*/ 16594 h 309247"/>
              <a:gd name="connsiteX31" fmla="*/ 1383079 w 1492211"/>
              <a:gd name="connsiteY31" fmla="*/ 87 h 309247"/>
              <a:gd name="connsiteX32" fmla="*/ 1265677 w 1492211"/>
              <a:gd name="connsiteY32" fmla="*/ 86902 h 309247"/>
              <a:gd name="connsiteX33" fmla="*/ 1438876 w 1492211"/>
              <a:gd name="connsiteY33" fmla="*/ 216455 h 309247"/>
              <a:gd name="connsiteX34" fmla="*/ 1374337 w 1492211"/>
              <a:gd name="connsiteY34" fmla="*/ 254244 h 309247"/>
              <a:gd name="connsiteX35" fmla="*/ 1278162 w 1492211"/>
              <a:gd name="connsiteY35" fmla="*/ 222272 h 309247"/>
              <a:gd name="connsiteX36" fmla="*/ 1278162 w 1492211"/>
              <a:gd name="connsiteY36" fmla="*/ 222371 h 309247"/>
              <a:gd name="connsiteX37" fmla="*/ 1278162 w 1492211"/>
              <a:gd name="connsiteY37" fmla="*/ 276754 h 309247"/>
              <a:gd name="connsiteX38" fmla="*/ 1374387 w 1492211"/>
              <a:gd name="connsiteY38" fmla="*/ 299078 h 309247"/>
              <a:gd name="connsiteX39" fmla="*/ 1492211 w 1492211"/>
              <a:gd name="connsiteY39" fmla="*/ 212709 h 309247"/>
              <a:gd name="connsiteX40" fmla="*/ 1319460 w 1492211"/>
              <a:gd name="connsiteY40" fmla="*/ 84384 h 309247"/>
              <a:gd name="connsiteX41" fmla="*/ 1319385 w 1492211"/>
              <a:gd name="connsiteY41" fmla="*/ 84384 h 309247"/>
              <a:gd name="connsiteX42" fmla="*/ 53733 w 1492211"/>
              <a:gd name="connsiteY42" fmla="*/ 84310 h 309247"/>
              <a:gd name="connsiteX43" fmla="*/ 117029 w 1492211"/>
              <a:gd name="connsiteY43" fmla="*/ 44859 h 309247"/>
              <a:gd name="connsiteX44" fmla="*/ 196938 w 1492211"/>
              <a:gd name="connsiteY44" fmla="*/ 67443 h 309247"/>
              <a:gd name="connsiteX45" fmla="*/ 196938 w 1492211"/>
              <a:gd name="connsiteY45" fmla="*/ 16334 h 309247"/>
              <a:gd name="connsiteX46" fmla="*/ 117439 w 1492211"/>
              <a:gd name="connsiteY46" fmla="*/ 0 h 309247"/>
              <a:gd name="connsiteX47" fmla="*/ 0 w 1492211"/>
              <a:gd name="connsiteY47" fmla="*/ 86815 h 309247"/>
              <a:gd name="connsiteX48" fmla="*/ 173249 w 1492211"/>
              <a:gd name="connsiteY48" fmla="*/ 216405 h 309247"/>
              <a:gd name="connsiteX49" fmla="*/ 108697 w 1492211"/>
              <a:gd name="connsiteY49" fmla="*/ 254207 h 309247"/>
              <a:gd name="connsiteX50" fmla="*/ 12497 w 1492211"/>
              <a:gd name="connsiteY50" fmla="*/ 222222 h 309247"/>
              <a:gd name="connsiteX51" fmla="*/ 12497 w 1492211"/>
              <a:gd name="connsiteY51" fmla="*/ 222346 h 309247"/>
              <a:gd name="connsiteX52" fmla="*/ 12497 w 1492211"/>
              <a:gd name="connsiteY52" fmla="*/ 276729 h 309247"/>
              <a:gd name="connsiteX53" fmla="*/ 108759 w 1492211"/>
              <a:gd name="connsiteY53" fmla="*/ 299053 h 309247"/>
              <a:gd name="connsiteX54" fmla="*/ 226621 w 1492211"/>
              <a:gd name="connsiteY54" fmla="*/ 212660 h 309247"/>
              <a:gd name="connsiteX55" fmla="*/ 53733 w 1492211"/>
              <a:gd name="connsiteY55" fmla="*/ 84310 h 3092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Lst>
            <a:rect l="l" t="t" r="r" b="b"/>
            <a:pathLst>
              <a:path w="1492211" h="309247">
                <a:moveTo>
                  <a:pt x="420114" y="50"/>
                </a:moveTo>
                <a:cubicBezTo>
                  <a:pt x="506291" y="50"/>
                  <a:pt x="570196" y="63375"/>
                  <a:pt x="570196" y="149310"/>
                </a:cubicBezTo>
                <a:cubicBezTo>
                  <a:pt x="570196" y="235244"/>
                  <a:pt x="507112" y="299376"/>
                  <a:pt x="420114" y="299376"/>
                </a:cubicBezTo>
                <a:cubicBezTo>
                  <a:pt x="333540" y="299376"/>
                  <a:pt x="270468" y="235232"/>
                  <a:pt x="270468" y="149310"/>
                </a:cubicBezTo>
                <a:cubicBezTo>
                  <a:pt x="270468" y="63387"/>
                  <a:pt x="334771" y="50"/>
                  <a:pt x="420114" y="50"/>
                </a:cubicBezTo>
                <a:close/>
                <a:moveTo>
                  <a:pt x="420114" y="251702"/>
                </a:moveTo>
                <a:cubicBezTo>
                  <a:pt x="477839" y="251702"/>
                  <a:pt x="518241" y="208518"/>
                  <a:pt x="518241" y="149310"/>
                </a:cubicBezTo>
                <a:cubicBezTo>
                  <a:pt x="518241" y="90102"/>
                  <a:pt x="478249" y="46930"/>
                  <a:pt x="420114" y="46930"/>
                </a:cubicBezTo>
                <a:cubicBezTo>
                  <a:pt x="362812" y="46930"/>
                  <a:pt x="322000" y="90102"/>
                  <a:pt x="322000" y="149310"/>
                </a:cubicBezTo>
                <a:cubicBezTo>
                  <a:pt x="322000" y="208518"/>
                  <a:pt x="362812" y="251702"/>
                  <a:pt x="420114" y="251702"/>
                </a:cubicBezTo>
                <a:close/>
                <a:moveTo>
                  <a:pt x="1058244" y="50"/>
                </a:moveTo>
                <a:cubicBezTo>
                  <a:pt x="1144408" y="50"/>
                  <a:pt x="1208313" y="63375"/>
                  <a:pt x="1208313" y="149310"/>
                </a:cubicBezTo>
                <a:cubicBezTo>
                  <a:pt x="1208313" y="235244"/>
                  <a:pt x="1145241" y="299376"/>
                  <a:pt x="1058244" y="299376"/>
                </a:cubicBezTo>
                <a:cubicBezTo>
                  <a:pt x="971657" y="299376"/>
                  <a:pt x="908585" y="235232"/>
                  <a:pt x="908585" y="149310"/>
                </a:cubicBezTo>
                <a:cubicBezTo>
                  <a:pt x="908585" y="63387"/>
                  <a:pt x="972950" y="50"/>
                  <a:pt x="1058244" y="50"/>
                </a:cubicBezTo>
                <a:close/>
                <a:moveTo>
                  <a:pt x="1058244" y="251702"/>
                </a:moveTo>
                <a:cubicBezTo>
                  <a:pt x="1115956" y="251702"/>
                  <a:pt x="1156359" y="208518"/>
                  <a:pt x="1156359" y="149310"/>
                </a:cubicBezTo>
                <a:cubicBezTo>
                  <a:pt x="1156359" y="90102"/>
                  <a:pt x="1116367" y="46930"/>
                  <a:pt x="1058244" y="46930"/>
                </a:cubicBezTo>
                <a:cubicBezTo>
                  <a:pt x="1000930" y="46930"/>
                  <a:pt x="960117" y="90102"/>
                  <a:pt x="960117" y="149310"/>
                </a:cubicBezTo>
                <a:cubicBezTo>
                  <a:pt x="960117" y="208518"/>
                  <a:pt x="1001042" y="251702"/>
                  <a:pt x="1058244" y="251702"/>
                </a:cubicBezTo>
                <a:close/>
                <a:moveTo>
                  <a:pt x="825704" y="5395"/>
                </a:moveTo>
                <a:lnTo>
                  <a:pt x="885157" y="5395"/>
                </a:lnTo>
                <a:lnTo>
                  <a:pt x="736294" y="309248"/>
                </a:lnTo>
                <a:lnTo>
                  <a:pt x="587866" y="5395"/>
                </a:lnTo>
                <a:lnTo>
                  <a:pt x="646884" y="5395"/>
                </a:lnTo>
                <a:lnTo>
                  <a:pt x="736294" y="207699"/>
                </a:lnTo>
                <a:lnTo>
                  <a:pt x="825704" y="5395"/>
                </a:lnTo>
                <a:close/>
                <a:moveTo>
                  <a:pt x="1319385" y="84384"/>
                </a:moveTo>
                <a:cubicBezTo>
                  <a:pt x="1319385" y="62370"/>
                  <a:pt x="1337703" y="44933"/>
                  <a:pt x="1382669" y="44933"/>
                </a:cubicBezTo>
                <a:cubicBezTo>
                  <a:pt x="1408037" y="44933"/>
                  <a:pt x="1436737" y="52374"/>
                  <a:pt x="1462938" y="67728"/>
                </a:cubicBezTo>
                <a:lnTo>
                  <a:pt x="1462938" y="16594"/>
                </a:lnTo>
                <a:cubicBezTo>
                  <a:pt x="1439535" y="5928"/>
                  <a:pt x="1410835" y="87"/>
                  <a:pt x="1383079" y="87"/>
                </a:cubicBezTo>
                <a:cubicBezTo>
                  <a:pt x="1303145" y="87"/>
                  <a:pt x="1265677" y="39947"/>
                  <a:pt x="1265677" y="86902"/>
                </a:cubicBezTo>
                <a:cubicBezTo>
                  <a:pt x="1265677" y="194801"/>
                  <a:pt x="1438876" y="153750"/>
                  <a:pt x="1438876" y="216455"/>
                </a:cubicBezTo>
                <a:cubicBezTo>
                  <a:pt x="1438876" y="238047"/>
                  <a:pt x="1419726" y="254244"/>
                  <a:pt x="1374337" y="254244"/>
                </a:cubicBezTo>
                <a:cubicBezTo>
                  <a:pt x="1338523" y="254244"/>
                  <a:pt x="1301479" y="240949"/>
                  <a:pt x="1278162" y="222272"/>
                </a:cubicBezTo>
                <a:lnTo>
                  <a:pt x="1278162" y="222371"/>
                </a:lnTo>
                <a:lnTo>
                  <a:pt x="1278162" y="276754"/>
                </a:lnTo>
                <a:cubicBezTo>
                  <a:pt x="1303493" y="290397"/>
                  <a:pt x="1338921" y="299078"/>
                  <a:pt x="1374387" y="299078"/>
                </a:cubicBezTo>
                <a:cubicBezTo>
                  <a:pt x="1454321" y="299078"/>
                  <a:pt x="1492211" y="259218"/>
                  <a:pt x="1492211" y="212709"/>
                </a:cubicBezTo>
                <a:cubicBezTo>
                  <a:pt x="1492236" y="105964"/>
                  <a:pt x="1319460" y="146246"/>
                  <a:pt x="1319460" y="84384"/>
                </a:cubicBezTo>
                <a:lnTo>
                  <a:pt x="1319385" y="84384"/>
                </a:lnTo>
                <a:close/>
                <a:moveTo>
                  <a:pt x="53733" y="84310"/>
                </a:moveTo>
                <a:cubicBezTo>
                  <a:pt x="53733" y="62296"/>
                  <a:pt x="72050" y="44859"/>
                  <a:pt x="117029" y="44859"/>
                </a:cubicBezTo>
                <a:cubicBezTo>
                  <a:pt x="142285" y="44859"/>
                  <a:pt x="170836" y="52300"/>
                  <a:pt x="196938" y="67443"/>
                </a:cubicBezTo>
                <a:lnTo>
                  <a:pt x="196938" y="16334"/>
                </a:lnTo>
                <a:cubicBezTo>
                  <a:pt x="173609" y="5804"/>
                  <a:pt x="145045" y="0"/>
                  <a:pt x="117439" y="0"/>
                </a:cubicBezTo>
                <a:cubicBezTo>
                  <a:pt x="37480" y="0"/>
                  <a:pt x="0" y="39873"/>
                  <a:pt x="0" y="86815"/>
                </a:cubicBezTo>
                <a:cubicBezTo>
                  <a:pt x="0" y="194813"/>
                  <a:pt x="173249" y="153688"/>
                  <a:pt x="173249" y="216405"/>
                </a:cubicBezTo>
                <a:cubicBezTo>
                  <a:pt x="173249" y="237997"/>
                  <a:pt x="154098" y="254207"/>
                  <a:pt x="108697" y="254207"/>
                </a:cubicBezTo>
                <a:cubicBezTo>
                  <a:pt x="72883" y="254207"/>
                  <a:pt x="35814" y="240912"/>
                  <a:pt x="12497" y="222222"/>
                </a:cubicBezTo>
                <a:lnTo>
                  <a:pt x="12497" y="222346"/>
                </a:lnTo>
                <a:lnTo>
                  <a:pt x="12497" y="276729"/>
                </a:lnTo>
                <a:cubicBezTo>
                  <a:pt x="37841" y="290372"/>
                  <a:pt x="73281" y="299053"/>
                  <a:pt x="108759" y="299053"/>
                </a:cubicBezTo>
                <a:cubicBezTo>
                  <a:pt x="188718" y="299053"/>
                  <a:pt x="226621" y="259168"/>
                  <a:pt x="226621" y="212660"/>
                </a:cubicBezTo>
                <a:cubicBezTo>
                  <a:pt x="226559" y="105914"/>
                  <a:pt x="53733" y="146197"/>
                  <a:pt x="53733" y="84310"/>
                </a:cubicBezTo>
                <a:close/>
              </a:path>
            </a:pathLst>
          </a:custGeom>
          <a:solidFill>
            <a:schemeClr val="tx1"/>
          </a:solidFill>
          <a:ln w="1238" cap="flat">
            <a:noFill/>
            <a:prstDash val="solid"/>
            <a:miter/>
          </a:ln>
        </p:spPr>
        <p:txBody>
          <a:bodyPr rtlCol="0" anchor="ctr"/>
          <a:lstStyle/>
          <a:p>
            <a:endParaRPr lang="en-US"/>
          </a:p>
        </p:txBody>
      </p:sp>
    </p:spTree>
    <p:extLst>
      <p:ext uri="{BB962C8B-B14F-4D97-AF65-F5344CB8AC3E}">
        <p14:creationId xmlns:p14="http://schemas.microsoft.com/office/powerpoint/2010/main" val="1943769257"/>
      </p:ext>
    </p:extLst>
  </p:cSld>
  <p:clrMapOvr>
    <a:masterClrMapping/>
  </p:clrMapOvr>
</p:sldLayout>
</file>

<file path=ppt/slideLayouts/slideLayout28.xml><?xml version="1.0" encoding="utf-8"?>
<p:sldLayout xmlns:a="http://schemas.openxmlformats.org/drawingml/2006/main" xmlns:r="http://schemas.openxmlformats.org/officeDocument/2006/relationships" xmlns:p="http://schemas.openxmlformats.org/presentationml/2006/main" preserve="1" userDrawn="1">
  <p:cSld name="Long Agenda - Editable - Orange">
    <p:spTree>
      <p:nvGrpSpPr>
        <p:cNvPr id="1" name=""/>
        <p:cNvGrpSpPr/>
        <p:nvPr/>
      </p:nvGrpSpPr>
      <p:grpSpPr>
        <a:xfrm>
          <a:off x="0" y="0"/>
          <a:ext cx="0" cy="0"/>
          <a:chOff x="0" y="0"/>
          <a:chExt cx="0" cy="0"/>
        </a:xfrm>
      </p:grpSpPr>
      <p:sp>
        <p:nvSpPr>
          <p:cNvPr id="6" name="Picture Placeholder 5">
            <a:extLst>
              <a:ext uri="{FF2B5EF4-FFF2-40B4-BE49-F238E27FC236}">
                <a16:creationId xmlns:a16="http://schemas.microsoft.com/office/drawing/2014/main" id="{22CB87D9-7CE0-9C80-DF53-DCD9A9C664D0}"/>
              </a:ext>
            </a:extLst>
          </p:cNvPr>
          <p:cNvSpPr>
            <a:spLocks noGrp="1"/>
          </p:cNvSpPr>
          <p:nvPr>
            <p:ph type="pic" sz="quarter" idx="22" hasCustomPrompt="1"/>
          </p:nvPr>
        </p:nvSpPr>
        <p:spPr>
          <a:xfrm>
            <a:off x="454662" y="457198"/>
            <a:ext cx="4232980" cy="5086882"/>
          </a:xfrm>
          <a:custGeom>
            <a:avLst/>
            <a:gdLst>
              <a:gd name="connsiteX0" fmla="*/ 0 w 4232980"/>
              <a:gd name="connsiteY0" fmla="*/ 4319915 h 5086882"/>
              <a:gd name="connsiteX1" fmla="*/ 94258 w 4232980"/>
              <a:gd name="connsiteY1" fmla="*/ 4326245 h 5086882"/>
              <a:gd name="connsiteX2" fmla="*/ 667979 w 4232980"/>
              <a:gd name="connsiteY2" fmla="*/ 4763140 h 5086882"/>
              <a:gd name="connsiteX3" fmla="*/ 737758 w 4232980"/>
              <a:gd name="connsiteY3" fmla="*/ 5059723 h 5086882"/>
              <a:gd name="connsiteX4" fmla="*/ 735935 w 4232980"/>
              <a:gd name="connsiteY4" fmla="*/ 5086882 h 5086882"/>
              <a:gd name="connsiteX5" fmla="*/ 165481 w 4232980"/>
              <a:gd name="connsiteY5" fmla="*/ 5086882 h 5086882"/>
              <a:gd name="connsiteX6" fmla="*/ 164842 w 4232980"/>
              <a:gd name="connsiteY6" fmla="*/ 5086882 h 5086882"/>
              <a:gd name="connsiteX7" fmla="*/ 0 w 4232980"/>
              <a:gd name="connsiteY7" fmla="*/ 4922040 h 5086882"/>
              <a:gd name="connsiteX8" fmla="*/ 0 w 4232980"/>
              <a:gd name="connsiteY8" fmla="*/ 4921401 h 5086882"/>
              <a:gd name="connsiteX9" fmla="*/ 0 w 4232980"/>
              <a:gd name="connsiteY9" fmla="*/ 4283860 h 5086882"/>
              <a:gd name="connsiteX10" fmla="*/ 100105 w 4232980"/>
              <a:gd name="connsiteY10" fmla="*/ 4290580 h 5086882"/>
              <a:gd name="connsiteX11" fmla="*/ 700815 w 4232980"/>
              <a:gd name="connsiteY11" fmla="*/ 4748050 h 5086882"/>
              <a:gd name="connsiteX12" fmla="*/ 773876 w 4232980"/>
              <a:gd name="connsiteY12" fmla="*/ 5058575 h 5086882"/>
              <a:gd name="connsiteX13" fmla="*/ 773346 w 4232980"/>
              <a:gd name="connsiteY13" fmla="*/ 5086882 h 5086882"/>
              <a:gd name="connsiteX14" fmla="*/ 754559 w 4232980"/>
              <a:gd name="connsiteY14" fmla="*/ 5086882 h 5086882"/>
              <a:gd name="connsiteX15" fmla="*/ 751531 w 4232980"/>
              <a:gd name="connsiteY15" fmla="*/ 5086882 h 5086882"/>
              <a:gd name="connsiteX16" fmla="*/ 738959 w 4232980"/>
              <a:gd name="connsiteY16" fmla="*/ 5086882 h 5086882"/>
              <a:gd name="connsiteX17" fmla="*/ 740789 w 4232980"/>
              <a:gd name="connsiteY17" fmla="*/ 5059618 h 5086882"/>
              <a:gd name="connsiteX18" fmla="*/ 670731 w 4232980"/>
              <a:gd name="connsiteY18" fmla="*/ 4761875 h 5086882"/>
              <a:gd name="connsiteX19" fmla="*/ 94761 w 4232980"/>
              <a:gd name="connsiteY19" fmla="*/ 4323236 h 5086882"/>
              <a:gd name="connsiteX20" fmla="*/ 0 w 4232980"/>
              <a:gd name="connsiteY20" fmla="*/ 4316876 h 5086882"/>
              <a:gd name="connsiteX21" fmla="*/ 0 w 4232980"/>
              <a:gd name="connsiteY21" fmla="*/ 4314516 h 5086882"/>
              <a:gd name="connsiteX22" fmla="*/ 0 w 4232980"/>
              <a:gd name="connsiteY22" fmla="*/ 4247829 h 5086882"/>
              <a:gd name="connsiteX23" fmla="*/ 105932 w 4232980"/>
              <a:gd name="connsiteY23" fmla="*/ 4254943 h 5086882"/>
              <a:gd name="connsiteX24" fmla="*/ 733650 w 4232980"/>
              <a:gd name="connsiteY24" fmla="*/ 4732960 h 5086882"/>
              <a:gd name="connsiteX25" fmla="*/ 809997 w 4232980"/>
              <a:gd name="connsiteY25" fmla="*/ 5057456 h 5086882"/>
              <a:gd name="connsiteX26" fmla="*/ 809446 w 4232980"/>
              <a:gd name="connsiteY26" fmla="*/ 5086882 h 5086882"/>
              <a:gd name="connsiteX27" fmla="*/ 790697 w 4232980"/>
              <a:gd name="connsiteY27" fmla="*/ 5086882 h 5086882"/>
              <a:gd name="connsiteX28" fmla="*/ 787668 w 4232980"/>
              <a:gd name="connsiteY28" fmla="*/ 5086882 h 5086882"/>
              <a:gd name="connsiteX29" fmla="*/ 776366 w 4232980"/>
              <a:gd name="connsiteY29" fmla="*/ 5086882 h 5086882"/>
              <a:gd name="connsiteX30" fmla="*/ 776898 w 4232980"/>
              <a:gd name="connsiteY30" fmla="*/ 5058474 h 5086882"/>
              <a:gd name="connsiteX31" fmla="*/ 703567 w 4232980"/>
              <a:gd name="connsiteY31" fmla="*/ 4746785 h 5086882"/>
              <a:gd name="connsiteX32" fmla="*/ 100589 w 4232980"/>
              <a:gd name="connsiteY32" fmla="*/ 4287599 h 5086882"/>
              <a:gd name="connsiteX33" fmla="*/ 0 w 4232980"/>
              <a:gd name="connsiteY33" fmla="*/ 4280846 h 5086882"/>
              <a:gd name="connsiteX34" fmla="*/ 0 w 4232980"/>
              <a:gd name="connsiteY34" fmla="*/ 4280590 h 5086882"/>
              <a:gd name="connsiteX35" fmla="*/ 0 w 4232980"/>
              <a:gd name="connsiteY35" fmla="*/ 4277561 h 5086882"/>
              <a:gd name="connsiteX36" fmla="*/ 0 w 4232980"/>
              <a:gd name="connsiteY36" fmla="*/ 4211774 h 5086882"/>
              <a:gd name="connsiteX37" fmla="*/ 111778 w 4232980"/>
              <a:gd name="connsiteY37" fmla="*/ 4219277 h 5086882"/>
              <a:gd name="connsiteX38" fmla="*/ 766486 w 4232980"/>
              <a:gd name="connsiteY38" fmla="*/ 4717869 h 5086882"/>
              <a:gd name="connsiteX39" fmla="*/ 846115 w 4232980"/>
              <a:gd name="connsiteY39" fmla="*/ 5056308 h 5086882"/>
              <a:gd name="connsiteX40" fmla="*/ 845543 w 4232980"/>
              <a:gd name="connsiteY40" fmla="*/ 5086882 h 5086882"/>
              <a:gd name="connsiteX41" fmla="*/ 826834 w 4232980"/>
              <a:gd name="connsiteY41" fmla="*/ 5086882 h 5086882"/>
              <a:gd name="connsiteX42" fmla="*/ 823805 w 4232980"/>
              <a:gd name="connsiteY42" fmla="*/ 5086882 h 5086882"/>
              <a:gd name="connsiteX43" fmla="*/ 812476 w 4232980"/>
              <a:gd name="connsiteY43" fmla="*/ 5086882 h 5086882"/>
              <a:gd name="connsiteX44" fmla="*/ 813028 w 4232980"/>
              <a:gd name="connsiteY44" fmla="*/ 5057351 h 5086882"/>
              <a:gd name="connsiteX45" fmla="*/ 736402 w 4232980"/>
              <a:gd name="connsiteY45" fmla="*/ 4731695 h 5086882"/>
              <a:gd name="connsiteX46" fmla="*/ 106435 w 4232980"/>
              <a:gd name="connsiteY46" fmla="*/ 4251933 h 5086882"/>
              <a:gd name="connsiteX47" fmla="*/ 0 w 4232980"/>
              <a:gd name="connsiteY47" fmla="*/ 4244790 h 5086882"/>
              <a:gd name="connsiteX48" fmla="*/ 0 w 4232980"/>
              <a:gd name="connsiteY48" fmla="*/ 4244454 h 5086882"/>
              <a:gd name="connsiteX49" fmla="*/ 0 w 4232980"/>
              <a:gd name="connsiteY49" fmla="*/ 4241424 h 5086882"/>
              <a:gd name="connsiteX50" fmla="*/ 0 w 4232980"/>
              <a:gd name="connsiteY50" fmla="*/ 4172893 h 5086882"/>
              <a:gd name="connsiteX51" fmla="*/ 30160 w 4232980"/>
              <a:gd name="connsiteY51" fmla="*/ 4173456 h 5086882"/>
              <a:gd name="connsiteX52" fmla="*/ 799320 w 4232980"/>
              <a:gd name="connsiteY52" fmla="*/ 4702780 h 5086882"/>
              <a:gd name="connsiteX53" fmla="*/ 882235 w 4232980"/>
              <a:gd name="connsiteY53" fmla="*/ 5055190 h 5086882"/>
              <a:gd name="connsiteX54" fmla="*/ 881641 w 4232980"/>
              <a:gd name="connsiteY54" fmla="*/ 5086882 h 5086882"/>
              <a:gd name="connsiteX55" fmla="*/ 862971 w 4232980"/>
              <a:gd name="connsiteY55" fmla="*/ 5086882 h 5086882"/>
              <a:gd name="connsiteX56" fmla="*/ 859942 w 4232980"/>
              <a:gd name="connsiteY56" fmla="*/ 5086882 h 5086882"/>
              <a:gd name="connsiteX57" fmla="*/ 848562 w 4232980"/>
              <a:gd name="connsiteY57" fmla="*/ 5086882 h 5086882"/>
              <a:gd name="connsiteX58" fmla="*/ 849137 w 4232980"/>
              <a:gd name="connsiteY58" fmla="*/ 5056207 h 5086882"/>
              <a:gd name="connsiteX59" fmla="*/ 769238 w 4232980"/>
              <a:gd name="connsiteY59" fmla="*/ 4716605 h 5086882"/>
              <a:gd name="connsiteX60" fmla="*/ 112262 w 4232980"/>
              <a:gd name="connsiteY60" fmla="*/ 4216297 h 5086882"/>
              <a:gd name="connsiteX61" fmla="*/ 0 w 4232980"/>
              <a:gd name="connsiteY61" fmla="*/ 4208760 h 5086882"/>
              <a:gd name="connsiteX62" fmla="*/ 0 w 4232980"/>
              <a:gd name="connsiteY62" fmla="*/ 4208316 h 5086882"/>
              <a:gd name="connsiteX63" fmla="*/ 0 w 4232980"/>
              <a:gd name="connsiteY63" fmla="*/ 4205287 h 5086882"/>
              <a:gd name="connsiteX64" fmla="*/ 0 w 4232980"/>
              <a:gd name="connsiteY64" fmla="*/ 4136807 h 5086882"/>
              <a:gd name="connsiteX65" fmla="*/ 32522 w 4232980"/>
              <a:gd name="connsiteY65" fmla="*/ 4137416 h 5086882"/>
              <a:gd name="connsiteX66" fmla="*/ 832156 w 4232980"/>
              <a:gd name="connsiteY66" fmla="*/ 4687690 h 5086882"/>
              <a:gd name="connsiteX67" fmla="*/ 918353 w 4232980"/>
              <a:gd name="connsiteY67" fmla="*/ 5054042 h 5086882"/>
              <a:gd name="connsiteX68" fmla="*/ 917739 w 4232980"/>
              <a:gd name="connsiteY68" fmla="*/ 5086882 h 5086882"/>
              <a:gd name="connsiteX69" fmla="*/ 899107 w 4232980"/>
              <a:gd name="connsiteY69" fmla="*/ 5086882 h 5086882"/>
              <a:gd name="connsiteX70" fmla="*/ 896079 w 4232980"/>
              <a:gd name="connsiteY70" fmla="*/ 5086882 h 5086882"/>
              <a:gd name="connsiteX71" fmla="*/ 884671 w 4232980"/>
              <a:gd name="connsiteY71" fmla="*/ 5086882 h 5086882"/>
              <a:gd name="connsiteX72" fmla="*/ 885266 w 4232980"/>
              <a:gd name="connsiteY72" fmla="*/ 5055085 h 5086882"/>
              <a:gd name="connsiteX73" fmla="*/ 802072 w 4232980"/>
              <a:gd name="connsiteY73" fmla="*/ 4701515 h 5086882"/>
              <a:gd name="connsiteX74" fmla="*/ 30353 w 4232980"/>
              <a:gd name="connsiteY74" fmla="*/ 4170441 h 5086882"/>
              <a:gd name="connsiteX75" fmla="*/ 0 w 4232980"/>
              <a:gd name="connsiteY75" fmla="*/ 4169873 h 5086882"/>
              <a:gd name="connsiteX76" fmla="*/ 0 w 4232980"/>
              <a:gd name="connsiteY76" fmla="*/ 4169151 h 5086882"/>
              <a:gd name="connsiteX77" fmla="*/ 0 w 4232980"/>
              <a:gd name="connsiteY77" fmla="*/ 4100697 h 5086882"/>
              <a:gd name="connsiteX78" fmla="*/ 34906 w 4232980"/>
              <a:gd name="connsiteY78" fmla="*/ 4101349 h 5086882"/>
              <a:gd name="connsiteX79" fmla="*/ 864991 w 4232980"/>
              <a:gd name="connsiteY79" fmla="*/ 4672599 h 5086882"/>
              <a:gd name="connsiteX80" fmla="*/ 954474 w 4232980"/>
              <a:gd name="connsiteY80" fmla="*/ 5052923 h 5086882"/>
              <a:gd name="connsiteX81" fmla="*/ 953838 w 4232980"/>
              <a:gd name="connsiteY81" fmla="*/ 5086882 h 5086882"/>
              <a:gd name="connsiteX82" fmla="*/ 935244 w 4232980"/>
              <a:gd name="connsiteY82" fmla="*/ 5086882 h 5086882"/>
              <a:gd name="connsiteX83" fmla="*/ 932216 w 4232980"/>
              <a:gd name="connsiteY83" fmla="*/ 5086882 h 5086882"/>
              <a:gd name="connsiteX84" fmla="*/ 920758 w 4232980"/>
              <a:gd name="connsiteY84" fmla="*/ 5086882 h 5086882"/>
              <a:gd name="connsiteX85" fmla="*/ 921375 w 4232980"/>
              <a:gd name="connsiteY85" fmla="*/ 5053941 h 5086882"/>
              <a:gd name="connsiteX86" fmla="*/ 834908 w 4232980"/>
              <a:gd name="connsiteY86" fmla="*/ 4686426 h 5086882"/>
              <a:gd name="connsiteX87" fmla="*/ 32715 w 4232980"/>
              <a:gd name="connsiteY87" fmla="*/ 4134401 h 5086882"/>
              <a:gd name="connsiteX88" fmla="*/ 0 w 4232980"/>
              <a:gd name="connsiteY88" fmla="*/ 4133788 h 5086882"/>
              <a:gd name="connsiteX89" fmla="*/ 0 w 4232980"/>
              <a:gd name="connsiteY89" fmla="*/ 4133015 h 5086882"/>
              <a:gd name="connsiteX90" fmla="*/ 0 w 4232980"/>
              <a:gd name="connsiteY90" fmla="*/ 4064611 h 5086882"/>
              <a:gd name="connsiteX91" fmla="*/ 37267 w 4232980"/>
              <a:gd name="connsiteY91" fmla="*/ 4065308 h 5086882"/>
              <a:gd name="connsiteX92" fmla="*/ 897827 w 4232980"/>
              <a:gd name="connsiteY92" fmla="*/ 4657509 h 5086882"/>
              <a:gd name="connsiteX93" fmla="*/ 990592 w 4232980"/>
              <a:gd name="connsiteY93" fmla="*/ 5051774 h 5086882"/>
              <a:gd name="connsiteX94" fmla="*/ 989935 w 4232980"/>
              <a:gd name="connsiteY94" fmla="*/ 5086882 h 5086882"/>
              <a:gd name="connsiteX95" fmla="*/ 971382 w 4232980"/>
              <a:gd name="connsiteY95" fmla="*/ 5086882 h 5086882"/>
              <a:gd name="connsiteX96" fmla="*/ 968353 w 4232980"/>
              <a:gd name="connsiteY96" fmla="*/ 5086882 h 5086882"/>
              <a:gd name="connsiteX97" fmla="*/ 956868 w 4232980"/>
              <a:gd name="connsiteY97" fmla="*/ 5086882 h 5086882"/>
              <a:gd name="connsiteX98" fmla="*/ 957505 w 4232980"/>
              <a:gd name="connsiteY98" fmla="*/ 5052818 h 5086882"/>
              <a:gd name="connsiteX99" fmla="*/ 867743 w 4232980"/>
              <a:gd name="connsiteY99" fmla="*/ 4671334 h 5086882"/>
              <a:gd name="connsiteX100" fmla="*/ 35099 w 4232980"/>
              <a:gd name="connsiteY100" fmla="*/ 4098334 h 5086882"/>
              <a:gd name="connsiteX101" fmla="*/ 0 w 4232980"/>
              <a:gd name="connsiteY101" fmla="*/ 4097678 h 5086882"/>
              <a:gd name="connsiteX102" fmla="*/ 0 w 4232980"/>
              <a:gd name="connsiteY102" fmla="*/ 4096877 h 5086882"/>
              <a:gd name="connsiteX103" fmla="*/ 0 w 4232980"/>
              <a:gd name="connsiteY103" fmla="*/ 4028526 h 5086882"/>
              <a:gd name="connsiteX104" fmla="*/ 39629 w 4232980"/>
              <a:gd name="connsiteY104" fmla="*/ 4029268 h 5086882"/>
              <a:gd name="connsiteX105" fmla="*/ 930661 w 4232980"/>
              <a:gd name="connsiteY105" fmla="*/ 4642419 h 5086882"/>
              <a:gd name="connsiteX106" fmla="*/ 1026700 w 4232980"/>
              <a:gd name="connsiteY106" fmla="*/ 5050630 h 5086882"/>
              <a:gd name="connsiteX107" fmla="*/ 1026021 w 4232980"/>
              <a:gd name="connsiteY107" fmla="*/ 5086882 h 5086882"/>
              <a:gd name="connsiteX108" fmla="*/ 1007519 w 4232980"/>
              <a:gd name="connsiteY108" fmla="*/ 5086882 h 5086882"/>
              <a:gd name="connsiteX109" fmla="*/ 1004490 w 4232980"/>
              <a:gd name="connsiteY109" fmla="*/ 5086882 h 5086882"/>
              <a:gd name="connsiteX110" fmla="*/ 992954 w 4232980"/>
              <a:gd name="connsiteY110" fmla="*/ 5086882 h 5086882"/>
              <a:gd name="connsiteX111" fmla="*/ 993614 w 4232980"/>
              <a:gd name="connsiteY111" fmla="*/ 5051673 h 5086882"/>
              <a:gd name="connsiteX112" fmla="*/ 900579 w 4232980"/>
              <a:gd name="connsiteY112" fmla="*/ 4656244 h 5086882"/>
              <a:gd name="connsiteX113" fmla="*/ 37460 w 4232980"/>
              <a:gd name="connsiteY113" fmla="*/ 4062293 h 5086882"/>
              <a:gd name="connsiteX114" fmla="*/ 0 w 4232980"/>
              <a:gd name="connsiteY114" fmla="*/ 4061591 h 5086882"/>
              <a:gd name="connsiteX115" fmla="*/ 0 w 4232980"/>
              <a:gd name="connsiteY115" fmla="*/ 4060740 h 5086882"/>
              <a:gd name="connsiteX116" fmla="*/ 0 w 4232980"/>
              <a:gd name="connsiteY116" fmla="*/ 3992415 h 5086882"/>
              <a:gd name="connsiteX117" fmla="*/ 42012 w 4232980"/>
              <a:gd name="connsiteY117" fmla="*/ 3993201 h 5086882"/>
              <a:gd name="connsiteX118" fmla="*/ 963497 w 4232980"/>
              <a:gd name="connsiteY118" fmla="*/ 4627329 h 5086882"/>
              <a:gd name="connsiteX119" fmla="*/ 1062830 w 4232980"/>
              <a:gd name="connsiteY119" fmla="*/ 5049508 h 5086882"/>
              <a:gd name="connsiteX120" fmla="*/ 1062130 w 4232980"/>
              <a:gd name="connsiteY120" fmla="*/ 5086882 h 5086882"/>
              <a:gd name="connsiteX121" fmla="*/ 1043656 w 4232980"/>
              <a:gd name="connsiteY121" fmla="*/ 5086882 h 5086882"/>
              <a:gd name="connsiteX122" fmla="*/ 1040628 w 4232980"/>
              <a:gd name="connsiteY122" fmla="*/ 5086882 h 5086882"/>
              <a:gd name="connsiteX123" fmla="*/ 1029063 w 4232980"/>
              <a:gd name="connsiteY123" fmla="*/ 5086882 h 5086882"/>
              <a:gd name="connsiteX124" fmla="*/ 1029743 w 4232980"/>
              <a:gd name="connsiteY124" fmla="*/ 5050551 h 5086882"/>
              <a:gd name="connsiteX125" fmla="*/ 933413 w 4232980"/>
              <a:gd name="connsiteY125" fmla="*/ 4641154 h 5086882"/>
              <a:gd name="connsiteX126" fmla="*/ 39844 w 4232980"/>
              <a:gd name="connsiteY126" fmla="*/ 4026227 h 5086882"/>
              <a:gd name="connsiteX127" fmla="*/ 0 w 4232980"/>
              <a:gd name="connsiteY127" fmla="*/ 4025482 h 5086882"/>
              <a:gd name="connsiteX128" fmla="*/ 0 w 4232980"/>
              <a:gd name="connsiteY128" fmla="*/ 4024604 h 5086882"/>
              <a:gd name="connsiteX129" fmla="*/ 0 w 4232980"/>
              <a:gd name="connsiteY129" fmla="*/ 3956329 h 5086882"/>
              <a:gd name="connsiteX130" fmla="*/ 44375 w 4232980"/>
              <a:gd name="connsiteY130" fmla="*/ 3957161 h 5086882"/>
              <a:gd name="connsiteX131" fmla="*/ 996332 w 4232980"/>
              <a:gd name="connsiteY131" fmla="*/ 4612239 h 5086882"/>
              <a:gd name="connsiteX132" fmla="*/ 1098939 w 4232980"/>
              <a:gd name="connsiteY132" fmla="*/ 5048363 h 5086882"/>
              <a:gd name="connsiteX133" fmla="*/ 1098217 w 4232980"/>
              <a:gd name="connsiteY133" fmla="*/ 5086882 h 5086882"/>
              <a:gd name="connsiteX134" fmla="*/ 1079793 w 4232980"/>
              <a:gd name="connsiteY134" fmla="*/ 5086882 h 5086882"/>
              <a:gd name="connsiteX135" fmla="*/ 1076765 w 4232980"/>
              <a:gd name="connsiteY135" fmla="*/ 5086882 h 5086882"/>
              <a:gd name="connsiteX136" fmla="*/ 1065150 w 4232980"/>
              <a:gd name="connsiteY136" fmla="*/ 5086882 h 5086882"/>
              <a:gd name="connsiteX137" fmla="*/ 1065852 w 4232980"/>
              <a:gd name="connsiteY137" fmla="*/ 5049407 h 5086882"/>
              <a:gd name="connsiteX138" fmla="*/ 966249 w 4232980"/>
              <a:gd name="connsiteY138" fmla="*/ 4626064 h 5086882"/>
              <a:gd name="connsiteX139" fmla="*/ 42205 w 4232980"/>
              <a:gd name="connsiteY139" fmla="*/ 3990186 h 5086882"/>
              <a:gd name="connsiteX140" fmla="*/ 0 w 4232980"/>
              <a:gd name="connsiteY140" fmla="*/ 3989396 h 5086882"/>
              <a:gd name="connsiteX141" fmla="*/ 0 w 4232980"/>
              <a:gd name="connsiteY141" fmla="*/ 3988468 h 5086882"/>
              <a:gd name="connsiteX142" fmla="*/ 0 w 4232980"/>
              <a:gd name="connsiteY142" fmla="*/ 3920219 h 5086882"/>
              <a:gd name="connsiteX143" fmla="*/ 46758 w 4232980"/>
              <a:gd name="connsiteY143" fmla="*/ 3921094 h 5086882"/>
              <a:gd name="connsiteX144" fmla="*/ 1029168 w 4232980"/>
              <a:gd name="connsiteY144" fmla="*/ 4597149 h 5086882"/>
              <a:gd name="connsiteX145" fmla="*/ 1135069 w 4232980"/>
              <a:gd name="connsiteY145" fmla="*/ 5047241 h 5086882"/>
              <a:gd name="connsiteX146" fmla="*/ 1134327 w 4232980"/>
              <a:gd name="connsiteY146" fmla="*/ 5086882 h 5086882"/>
              <a:gd name="connsiteX147" fmla="*/ 1115931 w 4232980"/>
              <a:gd name="connsiteY147" fmla="*/ 5086882 h 5086882"/>
              <a:gd name="connsiteX148" fmla="*/ 1112902 w 4232980"/>
              <a:gd name="connsiteY148" fmla="*/ 5086882 h 5086882"/>
              <a:gd name="connsiteX149" fmla="*/ 1101260 w 4232980"/>
              <a:gd name="connsiteY149" fmla="*/ 5086882 h 5086882"/>
              <a:gd name="connsiteX150" fmla="*/ 1101982 w 4232980"/>
              <a:gd name="connsiteY150" fmla="*/ 5048285 h 5086882"/>
              <a:gd name="connsiteX151" fmla="*/ 999084 w 4232980"/>
              <a:gd name="connsiteY151" fmla="*/ 4610974 h 5086882"/>
              <a:gd name="connsiteX152" fmla="*/ 44589 w 4232980"/>
              <a:gd name="connsiteY152" fmla="*/ 3954120 h 5086882"/>
              <a:gd name="connsiteX153" fmla="*/ 0 w 4232980"/>
              <a:gd name="connsiteY153" fmla="*/ 3953286 h 5086882"/>
              <a:gd name="connsiteX154" fmla="*/ 0 w 4232980"/>
              <a:gd name="connsiteY154" fmla="*/ 3952330 h 5086882"/>
              <a:gd name="connsiteX155" fmla="*/ 0 w 4232980"/>
              <a:gd name="connsiteY155" fmla="*/ 3883348 h 5086882"/>
              <a:gd name="connsiteX156" fmla="*/ 41323 w 4232980"/>
              <a:gd name="connsiteY156" fmla="*/ 3883813 h 5086882"/>
              <a:gd name="connsiteX157" fmla="*/ 387445 w 4232980"/>
              <a:gd name="connsiteY157" fmla="*/ 3957052 h 5086882"/>
              <a:gd name="connsiteX158" fmla="*/ 1062002 w 4232980"/>
              <a:gd name="connsiteY158" fmla="*/ 4582059 h 5086882"/>
              <a:gd name="connsiteX159" fmla="*/ 1171548 w 4232980"/>
              <a:gd name="connsiteY159" fmla="*/ 5038025 h 5086882"/>
              <a:gd name="connsiteX160" fmla="*/ 1170998 w 4232980"/>
              <a:gd name="connsiteY160" fmla="*/ 5086882 h 5086882"/>
              <a:gd name="connsiteX161" fmla="*/ 1152068 w 4232980"/>
              <a:gd name="connsiteY161" fmla="*/ 5086882 h 5086882"/>
              <a:gd name="connsiteX162" fmla="*/ 1149039 w 4232980"/>
              <a:gd name="connsiteY162" fmla="*/ 5086882 h 5086882"/>
              <a:gd name="connsiteX163" fmla="*/ 1137347 w 4232980"/>
              <a:gd name="connsiteY163" fmla="*/ 5086882 h 5086882"/>
              <a:gd name="connsiteX164" fmla="*/ 1138091 w 4232980"/>
              <a:gd name="connsiteY164" fmla="*/ 5047140 h 5086882"/>
              <a:gd name="connsiteX165" fmla="*/ 1031920 w 4232980"/>
              <a:gd name="connsiteY165" fmla="*/ 4595884 h 5086882"/>
              <a:gd name="connsiteX166" fmla="*/ 46951 w 4232980"/>
              <a:gd name="connsiteY166" fmla="*/ 3918079 h 5086882"/>
              <a:gd name="connsiteX167" fmla="*/ 0 w 4232980"/>
              <a:gd name="connsiteY167" fmla="*/ 3917200 h 5086882"/>
              <a:gd name="connsiteX168" fmla="*/ 0 w 4232980"/>
              <a:gd name="connsiteY168" fmla="*/ 3916193 h 5086882"/>
              <a:gd name="connsiteX169" fmla="*/ 165481 w 4232980"/>
              <a:gd name="connsiteY169" fmla="*/ 3420915 h 5086882"/>
              <a:gd name="connsiteX170" fmla="*/ 1500486 w 4232980"/>
              <a:gd name="connsiteY170" fmla="*/ 3420915 h 5086882"/>
              <a:gd name="connsiteX171" fmla="*/ 1665967 w 4232980"/>
              <a:gd name="connsiteY171" fmla="*/ 3586396 h 5086882"/>
              <a:gd name="connsiteX172" fmla="*/ 1665967 w 4232980"/>
              <a:gd name="connsiteY172" fmla="*/ 4921401 h 5086882"/>
              <a:gd name="connsiteX173" fmla="*/ 1652963 w 4232980"/>
              <a:gd name="connsiteY173" fmla="*/ 4985814 h 5086882"/>
              <a:gd name="connsiteX174" fmla="*/ 1652746 w 4232980"/>
              <a:gd name="connsiteY174" fmla="*/ 4986136 h 5086882"/>
              <a:gd name="connsiteX175" fmla="*/ 1652732 w 4232980"/>
              <a:gd name="connsiteY175" fmla="*/ 4986204 h 5086882"/>
              <a:gd name="connsiteX176" fmla="*/ 1500844 w 4232980"/>
              <a:gd name="connsiteY176" fmla="*/ 5086882 h 5086882"/>
              <a:gd name="connsiteX177" fmla="*/ 1500486 w 4232980"/>
              <a:gd name="connsiteY177" fmla="*/ 5086882 h 5086882"/>
              <a:gd name="connsiteX178" fmla="*/ 1188204 w 4232980"/>
              <a:gd name="connsiteY178" fmla="*/ 5086882 h 5086882"/>
              <a:gd name="connsiteX179" fmla="*/ 1185181 w 4232980"/>
              <a:gd name="connsiteY179" fmla="*/ 5086882 h 5086882"/>
              <a:gd name="connsiteX180" fmla="*/ 1173798 w 4232980"/>
              <a:gd name="connsiteY180" fmla="*/ 5086882 h 5086882"/>
              <a:gd name="connsiteX181" fmla="*/ 1174533 w 4232980"/>
              <a:gd name="connsiteY181" fmla="*/ 5046353 h 5086882"/>
              <a:gd name="connsiteX182" fmla="*/ 1064754 w 4232980"/>
              <a:gd name="connsiteY182" fmla="*/ 4580794 h 5086882"/>
              <a:gd name="connsiteX183" fmla="*/ 49662 w 4232980"/>
              <a:gd name="connsiteY183" fmla="*/ 3881633 h 5086882"/>
              <a:gd name="connsiteX184" fmla="*/ 0 w 4232980"/>
              <a:gd name="connsiteY184" fmla="*/ 3880732 h 5086882"/>
              <a:gd name="connsiteX185" fmla="*/ 0 w 4232980"/>
              <a:gd name="connsiteY185" fmla="*/ 3880055 h 5086882"/>
              <a:gd name="connsiteX186" fmla="*/ 0 w 4232980"/>
              <a:gd name="connsiteY186" fmla="*/ 3586819 h 5086882"/>
              <a:gd name="connsiteX187" fmla="*/ 0 w 4232980"/>
              <a:gd name="connsiteY187" fmla="*/ 3586396 h 5086882"/>
              <a:gd name="connsiteX188" fmla="*/ 165481 w 4232980"/>
              <a:gd name="connsiteY188" fmla="*/ 3420915 h 5086882"/>
              <a:gd name="connsiteX189" fmla="*/ 1858820 w 4232980"/>
              <a:gd name="connsiteY189" fmla="*/ 3420914 h 5086882"/>
              <a:gd name="connsiteX190" fmla="*/ 2396443 w 4232980"/>
              <a:gd name="connsiteY190" fmla="*/ 3420914 h 5086882"/>
              <a:gd name="connsiteX191" fmla="*/ 2536931 w 4232980"/>
              <a:gd name="connsiteY191" fmla="*/ 3561402 h 5086882"/>
              <a:gd name="connsiteX192" fmla="*/ 2536931 w 4232980"/>
              <a:gd name="connsiteY192" fmla="*/ 4099025 h 5086882"/>
              <a:gd name="connsiteX193" fmla="*/ 2396443 w 4232980"/>
              <a:gd name="connsiteY193" fmla="*/ 4239513 h 5086882"/>
              <a:gd name="connsiteX194" fmla="*/ 1858820 w 4232980"/>
              <a:gd name="connsiteY194" fmla="*/ 4239513 h 5086882"/>
              <a:gd name="connsiteX195" fmla="*/ 1718332 w 4232980"/>
              <a:gd name="connsiteY195" fmla="*/ 4099025 h 5086882"/>
              <a:gd name="connsiteX196" fmla="*/ 1718332 w 4232980"/>
              <a:gd name="connsiteY196" fmla="*/ 3561402 h 5086882"/>
              <a:gd name="connsiteX197" fmla="*/ 1858820 w 4232980"/>
              <a:gd name="connsiteY197" fmla="*/ 3420914 h 5086882"/>
              <a:gd name="connsiteX198" fmla="*/ 3578802 w 4232980"/>
              <a:gd name="connsiteY198" fmla="*/ 1410103 h 5086882"/>
              <a:gd name="connsiteX199" fmla="*/ 3694248 w 4232980"/>
              <a:gd name="connsiteY199" fmla="*/ 1410103 h 5086882"/>
              <a:gd name="connsiteX200" fmla="*/ 3695638 w 4232980"/>
              <a:gd name="connsiteY200" fmla="*/ 1410702 h 5086882"/>
              <a:gd name="connsiteX201" fmla="*/ 4078413 w 4232980"/>
              <a:gd name="connsiteY201" fmla="*/ 1501369 h 5086882"/>
              <a:gd name="connsiteX202" fmla="*/ 4232980 w 4232980"/>
              <a:gd name="connsiteY202" fmla="*/ 1509200 h 5086882"/>
              <a:gd name="connsiteX203" fmla="*/ 4232980 w 4232980"/>
              <a:gd name="connsiteY203" fmla="*/ 1554928 h 5086882"/>
              <a:gd name="connsiteX204" fmla="*/ 4073749 w 4232980"/>
              <a:gd name="connsiteY204" fmla="*/ 1546860 h 5086882"/>
              <a:gd name="connsiteX205" fmla="*/ 3679417 w 4232980"/>
              <a:gd name="connsiteY205" fmla="*/ 1453452 h 5086882"/>
              <a:gd name="connsiteX206" fmla="*/ 3709146 w 4232980"/>
              <a:gd name="connsiteY206" fmla="*/ 1362239 h 5086882"/>
              <a:gd name="connsiteX207" fmla="*/ 3713334 w 4232980"/>
              <a:gd name="connsiteY207" fmla="*/ 1364043 h 5086882"/>
              <a:gd name="connsiteX208" fmla="*/ 4083501 w 4232980"/>
              <a:gd name="connsiteY208" fmla="*/ 1451716 h 5086882"/>
              <a:gd name="connsiteX209" fmla="*/ 4232980 w 4232980"/>
              <a:gd name="connsiteY209" fmla="*/ 1459288 h 5086882"/>
              <a:gd name="connsiteX210" fmla="*/ 4232980 w 4232980"/>
              <a:gd name="connsiteY210" fmla="*/ 1505017 h 5086882"/>
              <a:gd name="connsiteX211" fmla="*/ 4078836 w 4232980"/>
              <a:gd name="connsiteY211" fmla="*/ 1497208 h 5086882"/>
              <a:gd name="connsiteX212" fmla="*/ 3820129 w 4232980"/>
              <a:gd name="connsiteY212" fmla="*/ 1447646 h 5086882"/>
              <a:gd name="connsiteX213" fmla="*/ 3707078 w 4232980"/>
              <a:gd name="connsiteY213" fmla="*/ 1410103 h 5086882"/>
              <a:gd name="connsiteX214" fmla="*/ 3709146 w 4232980"/>
              <a:gd name="connsiteY214" fmla="*/ 1410103 h 5086882"/>
              <a:gd name="connsiteX215" fmla="*/ 3709146 w 4232980"/>
              <a:gd name="connsiteY215" fmla="*/ 1307929 h 5086882"/>
              <a:gd name="connsiteX216" fmla="*/ 3731069 w 4232980"/>
              <a:gd name="connsiteY216" fmla="*/ 1317374 h 5086882"/>
              <a:gd name="connsiteX217" fmla="*/ 3965630 w 4232980"/>
              <a:gd name="connsiteY217" fmla="*/ 1384029 h 5086882"/>
              <a:gd name="connsiteX218" fmla="*/ 4031040 w 4232980"/>
              <a:gd name="connsiteY218" fmla="*/ 1393621 h 5086882"/>
              <a:gd name="connsiteX219" fmla="*/ 4075862 w 4232980"/>
              <a:gd name="connsiteY219" fmla="*/ 1412924 h 5086882"/>
              <a:gd name="connsiteX220" fmla="*/ 4177896 w 4232980"/>
              <a:gd name="connsiteY220" fmla="*/ 1425872 h 5086882"/>
              <a:gd name="connsiteX221" fmla="*/ 4232980 w 4232980"/>
              <a:gd name="connsiteY221" fmla="*/ 1419989 h 5086882"/>
              <a:gd name="connsiteX222" fmla="*/ 4232980 w 4232980"/>
              <a:gd name="connsiteY222" fmla="*/ 1455105 h 5086882"/>
              <a:gd name="connsiteX223" fmla="*/ 4083940 w 4232980"/>
              <a:gd name="connsiteY223" fmla="*/ 1447553 h 5086882"/>
              <a:gd name="connsiteX224" fmla="*/ 3714847 w 4232980"/>
              <a:gd name="connsiteY224" fmla="*/ 1360123 h 5086882"/>
              <a:gd name="connsiteX225" fmla="*/ 3709146 w 4232980"/>
              <a:gd name="connsiteY225" fmla="*/ 1357667 h 5086882"/>
              <a:gd name="connsiteX226" fmla="*/ 3709146 w 4232980"/>
              <a:gd name="connsiteY226" fmla="*/ 1253647 h 5086882"/>
              <a:gd name="connsiteX227" fmla="*/ 3748765 w 4232980"/>
              <a:gd name="connsiteY227" fmla="*/ 1270715 h 5086882"/>
              <a:gd name="connsiteX228" fmla="*/ 3859923 w 4232980"/>
              <a:gd name="connsiteY228" fmla="*/ 1307627 h 5086882"/>
              <a:gd name="connsiteX229" fmla="*/ 3922484 w 4232980"/>
              <a:gd name="connsiteY229" fmla="*/ 1322509 h 5086882"/>
              <a:gd name="connsiteX230" fmla="*/ 3985967 w 4232980"/>
              <a:gd name="connsiteY230" fmla="*/ 1374210 h 5086882"/>
              <a:gd name="connsiteX231" fmla="*/ 4016173 w 4232980"/>
              <a:gd name="connsiteY231" fmla="*/ 1387218 h 5086882"/>
              <a:gd name="connsiteX232" fmla="*/ 3966414 w 4232980"/>
              <a:gd name="connsiteY232" fmla="*/ 1379922 h 5086882"/>
              <a:gd name="connsiteX233" fmla="*/ 3732543 w 4232980"/>
              <a:gd name="connsiteY233" fmla="*/ 1313466 h 5086882"/>
              <a:gd name="connsiteX234" fmla="*/ 3709146 w 4232980"/>
              <a:gd name="connsiteY234" fmla="*/ 1303386 h 5086882"/>
              <a:gd name="connsiteX235" fmla="*/ 3205944 w 4232980"/>
              <a:gd name="connsiteY235" fmla="*/ 1238305 h 5086882"/>
              <a:gd name="connsiteX236" fmla="*/ 3299404 w 4232980"/>
              <a:gd name="connsiteY236" fmla="*/ 1310888 h 5086882"/>
              <a:gd name="connsiteX237" fmla="*/ 4068222 w 4232980"/>
              <a:gd name="connsiteY237" fmla="*/ 1600676 h 5086882"/>
              <a:gd name="connsiteX238" fmla="*/ 4232980 w 4232980"/>
              <a:gd name="connsiteY238" fmla="*/ 1609023 h 5086882"/>
              <a:gd name="connsiteX239" fmla="*/ 4232980 w 4232980"/>
              <a:gd name="connsiteY239" fmla="*/ 1654750 h 5086882"/>
              <a:gd name="connsiteX240" fmla="*/ 4068172 w 4232980"/>
              <a:gd name="connsiteY240" fmla="*/ 1646720 h 5086882"/>
              <a:gd name="connsiteX241" fmla="*/ 3279279 w 4232980"/>
              <a:gd name="connsiteY241" fmla="*/ 1353814 h 5086882"/>
              <a:gd name="connsiteX242" fmla="*/ 3205944 w 4232980"/>
              <a:gd name="connsiteY242" fmla="*/ 1297229 h 5086882"/>
              <a:gd name="connsiteX243" fmla="*/ 4208211 w 4232980"/>
              <a:gd name="connsiteY243" fmla="*/ 1208478 h 5086882"/>
              <a:gd name="connsiteX244" fmla="*/ 4225566 w 4232980"/>
              <a:gd name="connsiteY244" fmla="*/ 1209357 h 5086882"/>
              <a:gd name="connsiteX245" fmla="*/ 4220161 w 4232980"/>
              <a:gd name="connsiteY245" fmla="*/ 1209994 h 5086882"/>
              <a:gd name="connsiteX246" fmla="*/ 3709146 w 4232980"/>
              <a:gd name="connsiteY246" fmla="*/ 1199336 h 5086882"/>
              <a:gd name="connsiteX247" fmla="*/ 3766500 w 4232980"/>
              <a:gd name="connsiteY247" fmla="*/ 1224045 h 5086882"/>
              <a:gd name="connsiteX248" fmla="*/ 3872708 w 4232980"/>
              <a:gd name="connsiteY248" fmla="*/ 1259318 h 5086882"/>
              <a:gd name="connsiteX249" fmla="*/ 3911120 w 4232980"/>
              <a:gd name="connsiteY249" fmla="*/ 1313254 h 5086882"/>
              <a:gd name="connsiteX250" fmla="*/ 3915025 w 4232980"/>
              <a:gd name="connsiteY250" fmla="*/ 1316435 h 5086882"/>
              <a:gd name="connsiteX251" fmla="*/ 3861092 w 4232980"/>
              <a:gd name="connsiteY251" fmla="*/ 1303605 h 5086882"/>
              <a:gd name="connsiteX252" fmla="*/ 3750278 w 4232980"/>
              <a:gd name="connsiteY252" fmla="*/ 1266807 h 5086882"/>
              <a:gd name="connsiteX253" fmla="*/ 3709146 w 4232980"/>
              <a:gd name="connsiteY253" fmla="*/ 1249087 h 5086882"/>
              <a:gd name="connsiteX254" fmla="*/ 3205944 w 4232980"/>
              <a:gd name="connsiteY254" fmla="*/ 1172580 h 5086882"/>
              <a:gd name="connsiteX255" fmla="*/ 3224355 w 4232980"/>
              <a:gd name="connsiteY255" fmla="*/ 1189518 h 5086882"/>
              <a:gd name="connsiteX256" fmla="*/ 3438838 w 4232980"/>
              <a:gd name="connsiteY256" fmla="*/ 1342103 h 5086882"/>
              <a:gd name="connsiteX257" fmla="*/ 3469300 w 4232980"/>
              <a:gd name="connsiteY257" fmla="*/ 1358430 h 5086882"/>
              <a:gd name="connsiteX258" fmla="*/ 3469300 w 4232980"/>
              <a:gd name="connsiteY258" fmla="*/ 1410103 h 5086882"/>
              <a:gd name="connsiteX259" fmla="*/ 3568183 w 4232980"/>
              <a:gd name="connsiteY259" fmla="*/ 1410103 h 5086882"/>
              <a:gd name="connsiteX260" fmla="*/ 3677904 w 4232980"/>
              <a:gd name="connsiteY260" fmla="*/ 1457371 h 5086882"/>
              <a:gd name="connsiteX261" fmla="*/ 4073310 w 4232980"/>
              <a:gd name="connsiteY261" fmla="*/ 1551022 h 5086882"/>
              <a:gd name="connsiteX262" fmla="*/ 4232980 w 4232980"/>
              <a:gd name="connsiteY262" fmla="*/ 1559111 h 5086882"/>
              <a:gd name="connsiteX263" fmla="*/ 4232980 w 4232980"/>
              <a:gd name="connsiteY263" fmla="*/ 1604840 h 5086882"/>
              <a:gd name="connsiteX264" fmla="*/ 4068645 w 4232980"/>
              <a:gd name="connsiteY264" fmla="*/ 1596515 h 5086882"/>
              <a:gd name="connsiteX265" fmla="*/ 3301813 w 4232980"/>
              <a:gd name="connsiteY265" fmla="*/ 1307484 h 5086882"/>
              <a:gd name="connsiteX266" fmla="*/ 3205944 w 4232980"/>
              <a:gd name="connsiteY266" fmla="*/ 1233032 h 5086882"/>
              <a:gd name="connsiteX267" fmla="*/ 4091573 w 4232980"/>
              <a:gd name="connsiteY267" fmla="*/ 1150497 h 5086882"/>
              <a:gd name="connsiteX268" fmla="*/ 4114079 w 4232980"/>
              <a:gd name="connsiteY268" fmla="*/ 1153797 h 5086882"/>
              <a:gd name="connsiteX269" fmla="*/ 4232980 w 4232980"/>
              <a:gd name="connsiteY269" fmla="*/ 1159821 h 5086882"/>
              <a:gd name="connsiteX270" fmla="*/ 4232980 w 4232980"/>
              <a:gd name="connsiteY270" fmla="*/ 1205550 h 5086882"/>
              <a:gd name="connsiteX271" fmla="*/ 4169720 w 4232980"/>
              <a:gd name="connsiteY271" fmla="*/ 1202345 h 5086882"/>
              <a:gd name="connsiteX272" fmla="*/ 4132419 w 4232980"/>
              <a:gd name="connsiteY272" fmla="*/ 1186535 h 5086882"/>
              <a:gd name="connsiteX273" fmla="*/ 4097556 w 4232980"/>
              <a:gd name="connsiteY273" fmla="*/ 1158766 h 5086882"/>
              <a:gd name="connsiteX274" fmla="*/ 3709146 w 4232980"/>
              <a:gd name="connsiteY274" fmla="*/ 1145054 h 5086882"/>
              <a:gd name="connsiteX275" fmla="*/ 3784195 w 4232980"/>
              <a:gd name="connsiteY275" fmla="*/ 1177386 h 5086882"/>
              <a:gd name="connsiteX276" fmla="*/ 3840214 w 4232980"/>
              <a:gd name="connsiteY276" fmla="*/ 1195988 h 5086882"/>
              <a:gd name="connsiteX277" fmla="*/ 3854289 w 4232980"/>
              <a:gd name="connsiteY277" fmla="*/ 1233454 h 5086882"/>
              <a:gd name="connsiteX278" fmla="*/ 3868604 w 4232980"/>
              <a:gd name="connsiteY278" fmla="*/ 1253555 h 5086882"/>
              <a:gd name="connsiteX279" fmla="*/ 3767974 w 4232980"/>
              <a:gd name="connsiteY279" fmla="*/ 1220137 h 5086882"/>
              <a:gd name="connsiteX280" fmla="*/ 3709146 w 4232980"/>
              <a:gd name="connsiteY280" fmla="*/ 1194793 h 5086882"/>
              <a:gd name="connsiteX281" fmla="*/ 3205944 w 4232980"/>
              <a:gd name="connsiteY281" fmla="*/ 1104816 h 5086882"/>
              <a:gd name="connsiteX282" fmla="*/ 3256564 w 4232980"/>
              <a:gd name="connsiteY282" fmla="*/ 1151386 h 5086882"/>
              <a:gd name="connsiteX283" fmla="*/ 3464204 w 4232980"/>
              <a:gd name="connsiteY283" fmla="*/ 1299107 h 5086882"/>
              <a:gd name="connsiteX284" fmla="*/ 3469300 w 4232980"/>
              <a:gd name="connsiteY284" fmla="*/ 1301839 h 5086882"/>
              <a:gd name="connsiteX285" fmla="*/ 3469300 w 4232980"/>
              <a:gd name="connsiteY285" fmla="*/ 1353657 h 5086882"/>
              <a:gd name="connsiteX286" fmla="*/ 3440993 w 4232980"/>
              <a:gd name="connsiteY286" fmla="*/ 1338484 h 5086882"/>
              <a:gd name="connsiteX287" fmla="*/ 3227081 w 4232980"/>
              <a:gd name="connsiteY287" fmla="*/ 1186300 h 5086882"/>
              <a:gd name="connsiteX288" fmla="*/ 3205944 w 4232980"/>
              <a:gd name="connsiteY288" fmla="*/ 1166854 h 5086882"/>
              <a:gd name="connsiteX289" fmla="*/ 4061080 w 4232980"/>
              <a:gd name="connsiteY289" fmla="*/ 1095623 h 5086882"/>
              <a:gd name="connsiteX290" fmla="*/ 4119183 w 4232980"/>
              <a:gd name="connsiteY290" fmla="*/ 1104144 h 5086882"/>
              <a:gd name="connsiteX291" fmla="*/ 4232980 w 4232980"/>
              <a:gd name="connsiteY291" fmla="*/ 1109910 h 5086882"/>
              <a:gd name="connsiteX292" fmla="*/ 4232980 w 4232980"/>
              <a:gd name="connsiteY292" fmla="*/ 1155638 h 5086882"/>
              <a:gd name="connsiteX293" fmla="*/ 4114517 w 4232980"/>
              <a:gd name="connsiteY293" fmla="*/ 1149635 h 5086882"/>
              <a:gd name="connsiteX294" fmla="*/ 4088151 w 4232980"/>
              <a:gd name="connsiteY294" fmla="*/ 1145768 h 5086882"/>
              <a:gd name="connsiteX295" fmla="*/ 4071269 w 4232980"/>
              <a:gd name="connsiteY295" fmla="*/ 1122439 h 5086882"/>
              <a:gd name="connsiteX296" fmla="*/ 3709146 w 4232980"/>
              <a:gd name="connsiteY296" fmla="*/ 1090742 h 5086882"/>
              <a:gd name="connsiteX297" fmla="*/ 3801930 w 4232980"/>
              <a:gd name="connsiteY297" fmla="*/ 1130717 h 5086882"/>
              <a:gd name="connsiteX298" fmla="*/ 3818236 w 4232980"/>
              <a:gd name="connsiteY298" fmla="*/ 1136132 h 5086882"/>
              <a:gd name="connsiteX299" fmla="*/ 3818448 w 4232980"/>
              <a:gd name="connsiteY299" fmla="*/ 1138046 h 5086882"/>
              <a:gd name="connsiteX300" fmla="*/ 3838322 w 4232980"/>
              <a:gd name="connsiteY300" fmla="*/ 1190949 h 5086882"/>
              <a:gd name="connsiteX301" fmla="*/ 3785709 w 4232980"/>
              <a:gd name="connsiteY301" fmla="*/ 1173478 h 5086882"/>
              <a:gd name="connsiteX302" fmla="*/ 3709146 w 4232980"/>
              <a:gd name="connsiteY302" fmla="*/ 1140495 h 5086882"/>
              <a:gd name="connsiteX303" fmla="*/ 4050825 w 4232980"/>
              <a:gd name="connsiteY303" fmla="*/ 1043722 h 5086882"/>
              <a:gd name="connsiteX304" fmla="*/ 4124270 w 4232980"/>
              <a:gd name="connsiteY304" fmla="*/ 1054491 h 5086882"/>
              <a:gd name="connsiteX305" fmla="*/ 4232980 w 4232980"/>
              <a:gd name="connsiteY305" fmla="*/ 1059998 h 5086882"/>
              <a:gd name="connsiteX306" fmla="*/ 4232980 w 4232980"/>
              <a:gd name="connsiteY306" fmla="*/ 1105727 h 5086882"/>
              <a:gd name="connsiteX307" fmla="*/ 4119605 w 4232980"/>
              <a:gd name="connsiteY307" fmla="*/ 1099983 h 5086882"/>
              <a:gd name="connsiteX308" fmla="*/ 4059381 w 4232980"/>
              <a:gd name="connsiteY308" fmla="*/ 1091152 h 5086882"/>
              <a:gd name="connsiteX309" fmla="*/ 4054793 w 4232980"/>
              <a:gd name="connsiteY309" fmla="*/ 1079078 h 5086882"/>
              <a:gd name="connsiteX310" fmla="*/ 3205944 w 4232980"/>
              <a:gd name="connsiteY310" fmla="*/ 1037120 h 5086882"/>
              <a:gd name="connsiteX311" fmla="*/ 3288735 w 4232980"/>
              <a:gd name="connsiteY311" fmla="*/ 1113286 h 5086882"/>
              <a:gd name="connsiteX312" fmla="*/ 3386006 w 4232980"/>
              <a:gd name="connsiteY312" fmla="*/ 1188827 h 5086882"/>
              <a:gd name="connsiteX313" fmla="*/ 3469300 w 4232980"/>
              <a:gd name="connsiteY313" fmla="*/ 1242981 h 5086882"/>
              <a:gd name="connsiteX314" fmla="*/ 3469300 w 4232980"/>
              <a:gd name="connsiteY314" fmla="*/ 1297108 h 5086882"/>
              <a:gd name="connsiteX315" fmla="*/ 3466317 w 4232980"/>
              <a:gd name="connsiteY315" fmla="*/ 1295509 h 5086882"/>
              <a:gd name="connsiteX316" fmla="*/ 3259252 w 4232980"/>
              <a:gd name="connsiteY316" fmla="*/ 1148200 h 5086882"/>
              <a:gd name="connsiteX317" fmla="*/ 3205944 w 4232980"/>
              <a:gd name="connsiteY317" fmla="*/ 1099157 h 5086882"/>
              <a:gd name="connsiteX318" fmla="*/ 3709146 w 4232980"/>
              <a:gd name="connsiteY318" fmla="*/ 1033348 h 5086882"/>
              <a:gd name="connsiteX319" fmla="*/ 3728523 w 4232980"/>
              <a:gd name="connsiteY319" fmla="*/ 1044809 h 5086882"/>
              <a:gd name="connsiteX320" fmla="*/ 3812111 w 4232980"/>
              <a:gd name="connsiteY320" fmla="*/ 1080820 h 5086882"/>
              <a:gd name="connsiteX321" fmla="*/ 3817730 w 4232980"/>
              <a:gd name="connsiteY321" fmla="*/ 1131566 h 5086882"/>
              <a:gd name="connsiteX322" fmla="*/ 3803405 w 4232980"/>
              <a:gd name="connsiteY322" fmla="*/ 1126809 h 5086882"/>
              <a:gd name="connsiteX323" fmla="*/ 3709146 w 4232980"/>
              <a:gd name="connsiteY323" fmla="*/ 1086201 h 5086882"/>
              <a:gd name="connsiteX324" fmla="*/ 3709146 w 4232980"/>
              <a:gd name="connsiteY324" fmla="*/ 975555 h 5086882"/>
              <a:gd name="connsiteX325" fmla="*/ 3750163 w 4232980"/>
              <a:gd name="connsiteY325" fmla="*/ 999819 h 5086882"/>
              <a:gd name="connsiteX326" fmla="*/ 3807139 w 4232980"/>
              <a:gd name="connsiteY326" fmla="*/ 1024367 h 5086882"/>
              <a:gd name="connsiteX327" fmla="*/ 3806500 w 4232980"/>
              <a:gd name="connsiteY327" fmla="*/ 1030140 h 5086882"/>
              <a:gd name="connsiteX328" fmla="*/ 3811580 w 4232980"/>
              <a:gd name="connsiteY328" fmla="*/ 1076019 h 5086882"/>
              <a:gd name="connsiteX329" fmla="*/ 3730365 w 4232980"/>
              <a:gd name="connsiteY329" fmla="*/ 1041027 h 5086882"/>
              <a:gd name="connsiteX330" fmla="*/ 3709146 w 4232980"/>
              <a:gd name="connsiteY330" fmla="*/ 1028475 h 5086882"/>
              <a:gd name="connsiteX331" fmla="*/ 3207467 w 4232980"/>
              <a:gd name="connsiteY331" fmla="*/ 963924 h 5086882"/>
              <a:gd name="connsiteX332" fmla="*/ 3233504 w 4232980"/>
              <a:gd name="connsiteY332" fmla="*/ 994711 h 5086882"/>
              <a:gd name="connsiteX333" fmla="*/ 3414901 w 4232980"/>
              <a:gd name="connsiteY333" fmla="*/ 1148124 h 5086882"/>
              <a:gd name="connsiteX334" fmla="*/ 3469300 w 4232980"/>
              <a:gd name="connsiteY334" fmla="*/ 1183492 h 5086882"/>
              <a:gd name="connsiteX335" fmla="*/ 3469300 w 4232980"/>
              <a:gd name="connsiteY335" fmla="*/ 1237960 h 5086882"/>
              <a:gd name="connsiteX336" fmla="*/ 3388457 w 4232980"/>
              <a:gd name="connsiteY336" fmla="*/ 1185397 h 5086882"/>
              <a:gd name="connsiteX337" fmla="*/ 3291462 w 4232980"/>
              <a:gd name="connsiteY337" fmla="*/ 1110068 h 5086882"/>
              <a:gd name="connsiteX338" fmla="*/ 3205944 w 4232980"/>
              <a:gd name="connsiteY338" fmla="*/ 1031392 h 5086882"/>
              <a:gd name="connsiteX339" fmla="*/ 3205944 w 4232980"/>
              <a:gd name="connsiteY339" fmla="*/ 976939 h 5086882"/>
              <a:gd name="connsiteX340" fmla="*/ 3708341 w 4232980"/>
              <a:gd name="connsiteY340" fmla="*/ 917330 h 5086882"/>
              <a:gd name="connsiteX341" fmla="*/ 3771762 w 4232980"/>
              <a:gd name="connsiteY341" fmla="*/ 954845 h 5086882"/>
              <a:gd name="connsiteX342" fmla="*/ 3813096 w 4232980"/>
              <a:gd name="connsiteY342" fmla="*/ 970570 h 5086882"/>
              <a:gd name="connsiteX343" fmla="*/ 3807619 w 4232980"/>
              <a:gd name="connsiteY343" fmla="*/ 1020031 h 5086882"/>
              <a:gd name="connsiteX344" fmla="*/ 3751964 w 4232980"/>
              <a:gd name="connsiteY344" fmla="*/ 996054 h 5086882"/>
              <a:gd name="connsiteX345" fmla="*/ 3709146 w 4232980"/>
              <a:gd name="connsiteY345" fmla="*/ 970725 h 5086882"/>
              <a:gd name="connsiteX346" fmla="*/ 3709146 w 4232980"/>
              <a:gd name="connsiteY346" fmla="*/ 923739 h 5086882"/>
              <a:gd name="connsiteX347" fmla="*/ 3223985 w 4232980"/>
              <a:gd name="connsiteY347" fmla="*/ 906505 h 5086882"/>
              <a:gd name="connsiteX348" fmla="*/ 3268763 w 4232980"/>
              <a:gd name="connsiteY348" fmla="*/ 959451 h 5086882"/>
              <a:gd name="connsiteX349" fmla="*/ 3443755 w 4232980"/>
              <a:gd name="connsiteY349" fmla="*/ 1107445 h 5086882"/>
              <a:gd name="connsiteX350" fmla="*/ 3469300 w 4232980"/>
              <a:gd name="connsiteY350" fmla="*/ 1124054 h 5086882"/>
              <a:gd name="connsiteX351" fmla="*/ 3469300 w 4232980"/>
              <a:gd name="connsiteY351" fmla="*/ 1178522 h 5086882"/>
              <a:gd name="connsiteX352" fmla="*/ 3417310 w 4232980"/>
              <a:gd name="connsiteY352" fmla="*/ 1144720 h 5086882"/>
              <a:gd name="connsiteX353" fmla="*/ 3236452 w 4232980"/>
              <a:gd name="connsiteY353" fmla="*/ 991764 h 5086882"/>
              <a:gd name="connsiteX354" fmla="*/ 3208128 w 4232980"/>
              <a:gd name="connsiteY354" fmla="*/ 958273 h 5086882"/>
              <a:gd name="connsiteX355" fmla="*/ 3210263 w 4232980"/>
              <a:gd name="connsiteY355" fmla="*/ 940020 h 5086882"/>
              <a:gd name="connsiteX356" fmla="*/ 3223158 w 4232980"/>
              <a:gd name="connsiteY356" fmla="*/ 907330 h 5086882"/>
              <a:gd name="connsiteX357" fmla="*/ 3259314 w 4232980"/>
              <a:gd name="connsiteY357" fmla="*/ 871252 h 5086882"/>
              <a:gd name="connsiteX358" fmla="*/ 3304058 w 4232980"/>
              <a:gd name="connsiteY358" fmla="*/ 924158 h 5086882"/>
              <a:gd name="connsiteX359" fmla="*/ 3469300 w 4232980"/>
              <a:gd name="connsiteY359" fmla="*/ 1063908 h 5086882"/>
              <a:gd name="connsiteX360" fmla="*/ 3469300 w 4232980"/>
              <a:gd name="connsiteY360" fmla="*/ 1119057 h 5086882"/>
              <a:gd name="connsiteX361" fmla="*/ 3446206 w 4232980"/>
              <a:gd name="connsiteY361" fmla="*/ 1104042 h 5086882"/>
              <a:gd name="connsiteX362" fmla="*/ 3271746 w 4232980"/>
              <a:gd name="connsiteY362" fmla="*/ 956504 h 5086882"/>
              <a:gd name="connsiteX363" fmla="*/ 3226953 w 4232980"/>
              <a:gd name="connsiteY363" fmla="*/ 903543 h 5086882"/>
              <a:gd name="connsiteX364" fmla="*/ 3377870 w 4232980"/>
              <a:gd name="connsiteY364" fmla="*/ 850922 h 5086882"/>
              <a:gd name="connsiteX365" fmla="*/ 3390711 w 4232980"/>
              <a:gd name="connsiteY365" fmla="*/ 853217 h 5086882"/>
              <a:gd name="connsiteX366" fmla="*/ 3432429 w 4232980"/>
              <a:gd name="connsiteY366" fmla="*/ 880794 h 5086882"/>
              <a:gd name="connsiteX367" fmla="*/ 3456062 w 4232980"/>
              <a:gd name="connsiteY367" fmla="*/ 917051 h 5086882"/>
              <a:gd name="connsiteX368" fmla="*/ 4221703 w 4232980"/>
              <a:gd name="connsiteY368" fmla="*/ 850285 h 5086882"/>
              <a:gd name="connsiteX369" fmla="*/ 4232980 w 4232980"/>
              <a:gd name="connsiteY369" fmla="*/ 851686 h 5086882"/>
              <a:gd name="connsiteX370" fmla="*/ 4232980 w 4232980"/>
              <a:gd name="connsiteY370" fmla="*/ 1055815 h 5086882"/>
              <a:gd name="connsiteX371" fmla="*/ 4124709 w 4232980"/>
              <a:gd name="connsiteY371" fmla="*/ 1050329 h 5086882"/>
              <a:gd name="connsiteX372" fmla="*/ 4050343 w 4232980"/>
              <a:gd name="connsiteY372" fmla="*/ 1039422 h 5086882"/>
              <a:gd name="connsiteX373" fmla="*/ 4049301 w 4232980"/>
              <a:gd name="connsiteY373" fmla="*/ 1030140 h 5086882"/>
              <a:gd name="connsiteX374" fmla="*/ 4072040 w 4232980"/>
              <a:gd name="connsiteY374" fmla="*/ 937841 h 5086882"/>
              <a:gd name="connsiteX375" fmla="*/ 4133190 w 4232980"/>
              <a:gd name="connsiteY375" fmla="*/ 873744 h 5086882"/>
              <a:gd name="connsiteX376" fmla="*/ 4221703 w 4232980"/>
              <a:gd name="connsiteY376" fmla="*/ 850285 h 5086882"/>
              <a:gd name="connsiteX377" fmla="*/ 3304609 w 4232980"/>
              <a:gd name="connsiteY377" fmla="*/ 847859 h 5086882"/>
              <a:gd name="connsiteX378" fmla="*/ 3339316 w 4232980"/>
              <a:gd name="connsiteY378" fmla="*/ 888898 h 5086882"/>
              <a:gd name="connsiteX379" fmla="*/ 3469300 w 4232980"/>
              <a:gd name="connsiteY379" fmla="*/ 998828 h 5086882"/>
              <a:gd name="connsiteX380" fmla="*/ 3469300 w 4232980"/>
              <a:gd name="connsiteY380" fmla="*/ 1058468 h 5086882"/>
              <a:gd name="connsiteX381" fmla="*/ 3307004 w 4232980"/>
              <a:gd name="connsiteY381" fmla="*/ 921210 h 5086882"/>
              <a:gd name="connsiteX382" fmla="*/ 3262264 w 4232980"/>
              <a:gd name="connsiteY382" fmla="*/ 868308 h 5086882"/>
              <a:gd name="connsiteX383" fmla="*/ 3270177 w 4232980"/>
              <a:gd name="connsiteY383" fmla="*/ 860411 h 5086882"/>
              <a:gd name="connsiteX384" fmla="*/ 3302262 w 4232980"/>
              <a:gd name="connsiteY384" fmla="*/ 848121 h 5086882"/>
              <a:gd name="connsiteX385" fmla="*/ 3339163 w 4232980"/>
              <a:gd name="connsiteY385" fmla="*/ 844003 h 5086882"/>
              <a:gd name="connsiteX386" fmla="*/ 3371356 w 4232980"/>
              <a:gd name="connsiteY386" fmla="*/ 849757 h 5086882"/>
              <a:gd name="connsiteX387" fmla="*/ 3374610 w 4232980"/>
              <a:gd name="connsiteY387" fmla="*/ 853605 h 5086882"/>
              <a:gd name="connsiteX388" fmla="*/ 3460606 w 4232980"/>
              <a:gd name="connsiteY388" fmla="*/ 926334 h 5086882"/>
              <a:gd name="connsiteX389" fmla="*/ 3469300 w 4232980"/>
              <a:gd name="connsiteY389" fmla="*/ 976939 h 5086882"/>
              <a:gd name="connsiteX390" fmla="*/ 3469300 w 4232980"/>
              <a:gd name="connsiteY390" fmla="*/ 993354 h 5086882"/>
              <a:gd name="connsiteX391" fmla="*/ 3342298 w 4232980"/>
              <a:gd name="connsiteY391" fmla="*/ 885951 h 5086882"/>
              <a:gd name="connsiteX392" fmla="*/ 3309610 w 4232980"/>
              <a:gd name="connsiteY392" fmla="*/ 847301 h 5086882"/>
              <a:gd name="connsiteX393" fmla="*/ 1572102 w 4232980"/>
              <a:gd name="connsiteY393" fmla="*/ 843874 h 5086882"/>
              <a:gd name="connsiteX394" fmla="*/ 1659074 w 4232980"/>
              <a:gd name="connsiteY394" fmla="*/ 865795 h 5086882"/>
              <a:gd name="connsiteX395" fmla="*/ 1715470 w 4232980"/>
              <a:gd name="connsiteY395" fmla="*/ 925277 h 5086882"/>
              <a:gd name="connsiteX396" fmla="*/ 1734997 w 4232980"/>
              <a:gd name="connsiteY396" fmla="*/ 1009756 h 5086882"/>
              <a:gd name="connsiteX397" fmla="*/ 1715470 w 4232980"/>
              <a:gd name="connsiteY397" fmla="*/ 1093466 h 5086882"/>
              <a:gd name="connsiteX398" fmla="*/ 1659074 w 4232980"/>
              <a:gd name="connsiteY398" fmla="*/ 1152179 h 5086882"/>
              <a:gd name="connsiteX399" fmla="*/ 1659074 w 4232980"/>
              <a:gd name="connsiteY399" fmla="*/ 1152051 h 5086882"/>
              <a:gd name="connsiteX400" fmla="*/ 1572102 w 4232980"/>
              <a:gd name="connsiteY400" fmla="*/ 1173972 h 5086882"/>
              <a:gd name="connsiteX401" fmla="*/ 1485130 w 4232980"/>
              <a:gd name="connsiteY401" fmla="*/ 1152051 h 5086882"/>
              <a:gd name="connsiteX402" fmla="*/ 1427963 w 4232980"/>
              <a:gd name="connsiteY402" fmla="*/ 1091800 h 5086882"/>
              <a:gd name="connsiteX403" fmla="*/ 1407537 w 4232980"/>
              <a:gd name="connsiteY403" fmla="*/ 1009756 h 5086882"/>
              <a:gd name="connsiteX404" fmla="*/ 1427963 w 4232980"/>
              <a:gd name="connsiteY404" fmla="*/ 925277 h 5086882"/>
              <a:gd name="connsiteX405" fmla="*/ 1485901 w 4232980"/>
              <a:gd name="connsiteY405" fmla="*/ 865795 h 5086882"/>
              <a:gd name="connsiteX406" fmla="*/ 1572102 w 4232980"/>
              <a:gd name="connsiteY406" fmla="*/ 843874 h 5086882"/>
              <a:gd name="connsiteX407" fmla="*/ 2476791 w 4232980"/>
              <a:gd name="connsiteY407" fmla="*/ 815929 h 5086882"/>
              <a:gd name="connsiteX408" fmla="*/ 2566846 w 4232980"/>
              <a:gd name="connsiteY408" fmla="*/ 838619 h 5086882"/>
              <a:gd name="connsiteX409" fmla="*/ 2622472 w 4232980"/>
              <a:gd name="connsiteY409" fmla="*/ 904254 h 5086882"/>
              <a:gd name="connsiteX410" fmla="*/ 2634933 w 4232980"/>
              <a:gd name="connsiteY410" fmla="*/ 944506 h 5086882"/>
              <a:gd name="connsiteX411" fmla="*/ 2302976 w 4232980"/>
              <a:gd name="connsiteY411" fmla="*/ 945404 h 5086882"/>
              <a:gd name="connsiteX412" fmla="*/ 2314538 w 4232980"/>
              <a:gd name="connsiteY412" fmla="*/ 914381 h 5086882"/>
              <a:gd name="connsiteX413" fmla="*/ 2378772 w 4232980"/>
              <a:gd name="connsiteY413" fmla="*/ 841695 h 5086882"/>
              <a:gd name="connsiteX414" fmla="*/ 2378900 w 4232980"/>
              <a:gd name="connsiteY414" fmla="*/ 841695 h 5086882"/>
              <a:gd name="connsiteX415" fmla="*/ 2476791 w 4232980"/>
              <a:gd name="connsiteY415" fmla="*/ 815929 h 5086882"/>
              <a:gd name="connsiteX416" fmla="*/ 1725619 w 4232980"/>
              <a:gd name="connsiteY416" fmla="*/ 700474 h 5086882"/>
              <a:gd name="connsiteX417" fmla="*/ 1725748 w 4232980"/>
              <a:gd name="connsiteY417" fmla="*/ 700555 h 5086882"/>
              <a:gd name="connsiteX418" fmla="*/ 1725619 w 4232980"/>
              <a:gd name="connsiteY418" fmla="*/ 700555 h 5086882"/>
              <a:gd name="connsiteX419" fmla="*/ 1526625 w 4232980"/>
              <a:gd name="connsiteY419" fmla="*/ 634407 h 5086882"/>
              <a:gd name="connsiteX420" fmla="*/ 1340092 w 4232980"/>
              <a:gd name="connsiteY420" fmla="*/ 683633 h 5086882"/>
              <a:gd name="connsiteX421" fmla="*/ 1211626 w 4232980"/>
              <a:gd name="connsiteY421" fmla="*/ 818108 h 5086882"/>
              <a:gd name="connsiteX422" fmla="*/ 1164607 w 4232980"/>
              <a:gd name="connsiteY422" fmla="*/ 1009628 h 5086882"/>
              <a:gd name="connsiteX423" fmla="*/ 1211626 w 4232980"/>
              <a:gd name="connsiteY423" fmla="*/ 1200379 h 5086882"/>
              <a:gd name="connsiteX424" fmla="*/ 1340092 w 4232980"/>
              <a:gd name="connsiteY424" fmla="*/ 1336392 h 5086882"/>
              <a:gd name="connsiteX425" fmla="*/ 1526625 w 4232980"/>
              <a:gd name="connsiteY425" fmla="*/ 1386387 h 5086882"/>
              <a:gd name="connsiteX426" fmla="*/ 1666139 w 4232980"/>
              <a:gd name="connsiteY426" fmla="*/ 1356647 h 5086882"/>
              <a:gd name="connsiteX427" fmla="*/ 1720995 w 4232980"/>
              <a:gd name="connsiteY427" fmla="*/ 1322547 h 5086882"/>
              <a:gd name="connsiteX428" fmla="*/ 1720995 w 4232980"/>
              <a:gd name="connsiteY428" fmla="*/ 1370620 h 5086882"/>
              <a:gd name="connsiteX429" fmla="*/ 1670122 w 4232980"/>
              <a:gd name="connsiteY429" fmla="*/ 1494198 h 5086882"/>
              <a:gd name="connsiteX430" fmla="*/ 1529837 w 4232980"/>
              <a:gd name="connsiteY430" fmla="*/ 1538040 h 5086882"/>
              <a:gd name="connsiteX431" fmla="*/ 1406766 w 4232980"/>
              <a:gd name="connsiteY431" fmla="*/ 1513042 h 5086882"/>
              <a:gd name="connsiteX432" fmla="*/ 1315041 w 4232980"/>
              <a:gd name="connsiteY432" fmla="*/ 1439588 h 5086882"/>
              <a:gd name="connsiteX433" fmla="*/ 1167690 w 4232980"/>
              <a:gd name="connsiteY433" fmla="*/ 1586625 h 5086882"/>
              <a:gd name="connsiteX434" fmla="*/ 1317353 w 4232980"/>
              <a:gd name="connsiteY434" fmla="*/ 1707896 h 5086882"/>
              <a:gd name="connsiteX435" fmla="*/ 1537545 w 4232980"/>
              <a:gd name="connsiteY435" fmla="*/ 1750840 h 5086882"/>
              <a:gd name="connsiteX436" fmla="*/ 1755423 w 4232980"/>
              <a:gd name="connsiteY436" fmla="*/ 1702383 h 5086882"/>
              <a:gd name="connsiteX437" fmla="*/ 1905858 w 4232980"/>
              <a:gd name="connsiteY437" fmla="*/ 1567909 h 5086882"/>
              <a:gd name="connsiteX438" fmla="*/ 1960713 w 4232980"/>
              <a:gd name="connsiteY438" fmla="*/ 1364595 h 5086882"/>
              <a:gd name="connsiteX439" fmla="*/ 1960713 w 4232980"/>
              <a:gd name="connsiteY439" fmla="*/ 650047 h 5086882"/>
              <a:gd name="connsiteX440" fmla="*/ 1725619 w 4232980"/>
              <a:gd name="connsiteY440" fmla="*/ 650047 h 5086882"/>
              <a:gd name="connsiteX441" fmla="*/ 1725619 w 4232980"/>
              <a:gd name="connsiteY441" fmla="*/ 700474 h 5086882"/>
              <a:gd name="connsiteX442" fmla="*/ 1666910 w 4232980"/>
              <a:gd name="connsiteY442" fmla="*/ 663379 h 5086882"/>
              <a:gd name="connsiteX443" fmla="*/ 1526625 w 4232980"/>
              <a:gd name="connsiteY443" fmla="*/ 634407 h 5086882"/>
              <a:gd name="connsiteX444" fmla="*/ 3172641 w 4232980"/>
              <a:gd name="connsiteY444" fmla="*/ 0 h 5086882"/>
              <a:gd name="connsiteX445" fmla="*/ 4068475 w 4232980"/>
              <a:gd name="connsiteY445" fmla="*/ 0 h 5086882"/>
              <a:gd name="connsiteX446" fmla="*/ 4232980 w 4232980"/>
              <a:gd name="connsiteY446" fmla="*/ 164505 h 5086882"/>
              <a:gd name="connsiteX447" fmla="*/ 4232980 w 4232980"/>
              <a:gd name="connsiteY447" fmla="*/ 639917 h 5086882"/>
              <a:gd name="connsiteX448" fmla="*/ 4177896 w 4232980"/>
              <a:gd name="connsiteY448" fmla="*/ 634408 h 5086882"/>
              <a:gd name="connsiteX449" fmla="*/ 3985967 w 4232980"/>
              <a:gd name="connsiteY449" fmla="*/ 686069 h 5086882"/>
              <a:gd name="connsiteX450" fmla="*/ 3854289 w 4232980"/>
              <a:gd name="connsiteY450" fmla="*/ 826825 h 5086882"/>
              <a:gd name="connsiteX451" fmla="*/ 3818448 w 4232980"/>
              <a:gd name="connsiteY451" fmla="*/ 922233 h 5086882"/>
              <a:gd name="connsiteX452" fmla="*/ 3813572 w 4232980"/>
              <a:gd name="connsiteY452" fmla="*/ 966270 h 5086882"/>
              <a:gd name="connsiteX453" fmla="*/ 3773605 w 4232980"/>
              <a:gd name="connsiteY453" fmla="*/ 951063 h 5086882"/>
              <a:gd name="connsiteX454" fmla="*/ 3707680 w 4232980"/>
              <a:gd name="connsiteY454" fmla="*/ 912064 h 5086882"/>
              <a:gd name="connsiteX455" fmla="*/ 3699720 w 4232980"/>
              <a:gd name="connsiteY455" fmla="*/ 848650 h 5086882"/>
              <a:gd name="connsiteX456" fmla="*/ 3671505 w 4232980"/>
              <a:gd name="connsiteY456" fmla="*/ 779906 h 5086882"/>
              <a:gd name="connsiteX457" fmla="*/ 3568861 w 4232980"/>
              <a:gd name="connsiteY457" fmla="*/ 674403 h 5086882"/>
              <a:gd name="connsiteX458" fmla="*/ 3568732 w 4232980"/>
              <a:gd name="connsiteY458" fmla="*/ 674275 h 5086882"/>
              <a:gd name="connsiteX459" fmla="*/ 3419069 w 4232980"/>
              <a:gd name="connsiteY459" fmla="*/ 634407 h 5086882"/>
              <a:gd name="connsiteX460" fmla="*/ 3392541 w 4232980"/>
              <a:gd name="connsiteY460" fmla="*/ 637371 h 5086882"/>
              <a:gd name="connsiteX461" fmla="*/ 3368345 w 4232980"/>
              <a:gd name="connsiteY461" fmla="*/ 608762 h 5086882"/>
              <a:gd name="connsiteX462" fmla="*/ 3177886 w 4232980"/>
              <a:gd name="connsiteY462" fmla="*/ 103503 h 5086882"/>
              <a:gd name="connsiteX463" fmla="*/ 3122730 w 4232980"/>
              <a:gd name="connsiteY463" fmla="*/ 0 h 5086882"/>
              <a:gd name="connsiteX464" fmla="*/ 3168458 w 4232980"/>
              <a:gd name="connsiteY464" fmla="*/ 0 h 5086882"/>
              <a:gd name="connsiteX465" fmla="*/ 3173723 w 4232980"/>
              <a:gd name="connsiteY465" fmla="*/ 103942 h 5086882"/>
              <a:gd name="connsiteX466" fmla="*/ 3364915 w 4232980"/>
              <a:gd name="connsiteY466" fmla="*/ 611213 h 5086882"/>
              <a:gd name="connsiteX467" fmla="*/ 3387513 w 4232980"/>
              <a:gd name="connsiteY467" fmla="*/ 637933 h 5086882"/>
              <a:gd name="connsiteX468" fmla="*/ 3336610 w 4232980"/>
              <a:gd name="connsiteY468" fmla="*/ 643621 h 5086882"/>
              <a:gd name="connsiteX469" fmla="*/ 3333615 w 4232980"/>
              <a:gd name="connsiteY469" fmla="*/ 644722 h 5086882"/>
              <a:gd name="connsiteX470" fmla="*/ 3327641 w 4232980"/>
              <a:gd name="connsiteY470" fmla="*/ 637657 h 5086882"/>
              <a:gd name="connsiteX471" fmla="*/ 3128232 w 4232980"/>
              <a:gd name="connsiteY471" fmla="*/ 108607 h 5086882"/>
              <a:gd name="connsiteX472" fmla="*/ 3072819 w 4232980"/>
              <a:gd name="connsiteY472" fmla="*/ 0 h 5086882"/>
              <a:gd name="connsiteX473" fmla="*/ 3118547 w 4232980"/>
              <a:gd name="connsiteY473" fmla="*/ 0 h 5086882"/>
              <a:gd name="connsiteX474" fmla="*/ 3124071 w 4232980"/>
              <a:gd name="connsiteY474" fmla="*/ 109030 h 5086882"/>
              <a:gd name="connsiteX475" fmla="*/ 3324238 w 4232980"/>
              <a:gd name="connsiteY475" fmla="*/ 640067 h 5086882"/>
              <a:gd name="connsiteX476" fmla="*/ 3329465 w 4232980"/>
              <a:gd name="connsiteY476" fmla="*/ 646247 h 5086882"/>
              <a:gd name="connsiteX477" fmla="*/ 3284706 w 4232980"/>
              <a:gd name="connsiteY477" fmla="*/ 662695 h 5086882"/>
              <a:gd name="connsiteX478" fmla="*/ 3187188 w 4232980"/>
              <a:gd name="connsiteY478" fmla="*/ 497849 h 5086882"/>
              <a:gd name="connsiteX479" fmla="*/ 3078580 w 4232980"/>
              <a:gd name="connsiteY479" fmla="*/ 113696 h 5086882"/>
              <a:gd name="connsiteX480" fmla="*/ 3022907 w 4232980"/>
              <a:gd name="connsiteY480" fmla="*/ 0 h 5086882"/>
              <a:gd name="connsiteX481" fmla="*/ 3068636 w 4232980"/>
              <a:gd name="connsiteY481" fmla="*/ 0 h 5086882"/>
              <a:gd name="connsiteX482" fmla="*/ 3074418 w 4232980"/>
              <a:gd name="connsiteY482" fmla="*/ 114135 h 5086882"/>
              <a:gd name="connsiteX483" fmla="*/ 3183406 w 4232980"/>
              <a:gd name="connsiteY483" fmla="*/ 499692 h 5086882"/>
              <a:gd name="connsiteX484" fmla="*/ 3280698 w 4232980"/>
              <a:gd name="connsiteY484" fmla="*/ 664168 h 5086882"/>
              <a:gd name="connsiteX485" fmla="*/ 3261569 w 4232980"/>
              <a:gd name="connsiteY485" fmla="*/ 671198 h 5086882"/>
              <a:gd name="connsiteX486" fmla="*/ 3240559 w 4232980"/>
              <a:gd name="connsiteY486" fmla="*/ 685773 h 5086882"/>
              <a:gd name="connsiteX487" fmla="*/ 3142196 w 4232980"/>
              <a:gd name="connsiteY487" fmla="*/ 519490 h 5086882"/>
              <a:gd name="connsiteX488" fmla="*/ 3028925 w 4232980"/>
              <a:gd name="connsiteY488" fmla="*/ 118800 h 5086882"/>
              <a:gd name="connsiteX489" fmla="*/ 2972996 w 4232980"/>
              <a:gd name="connsiteY489" fmla="*/ 0 h 5086882"/>
              <a:gd name="connsiteX490" fmla="*/ 3018724 w 4232980"/>
              <a:gd name="connsiteY490" fmla="*/ 0 h 5086882"/>
              <a:gd name="connsiteX491" fmla="*/ 3024764 w 4232980"/>
              <a:gd name="connsiteY491" fmla="*/ 119223 h 5086882"/>
              <a:gd name="connsiteX492" fmla="*/ 3138431 w 4232980"/>
              <a:gd name="connsiteY492" fmla="*/ 521291 h 5086882"/>
              <a:gd name="connsiteX493" fmla="*/ 3237136 w 4232980"/>
              <a:gd name="connsiteY493" fmla="*/ 688148 h 5086882"/>
              <a:gd name="connsiteX494" fmla="*/ 3205944 w 4232980"/>
              <a:gd name="connsiteY494" fmla="*/ 709785 h 5086882"/>
              <a:gd name="connsiteX495" fmla="*/ 3205944 w 4232980"/>
              <a:gd name="connsiteY495" fmla="*/ 650047 h 5086882"/>
              <a:gd name="connsiteX496" fmla="*/ 3161654 w 4232980"/>
              <a:gd name="connsiteY496" fmla="*/ 650047 h 5086882"/>
              <a:gd name="connsiteX497" fmla="*/ 3097223 w 4232980"/>
              <a:gd name="connsiteY497" fmla="*/ 541130 h 5086882"/>
              <a:gd name="connsiteX498" fmla="*/ 2979273 w 4232980"/>
              <a:gd name="connsiteY498" fmla="*/ 123903 h 5086882"/>
              <a:gd name="connsiteX499" fmla="*/ 2923085 w 4232980"/>
              <a:gd name="connsiteY499" fmla="*/ 0 h 5086882"/>
              <a:gd name="connsiteX500" fmla="*/ 2968813 w 4232980"/>
              <a:gd name="connsiteY500" fmla="*/ 0 h 5086882"/>
              <a:gd name="connsiteX501" fmla="*/ 2975111 w 4232980"/>
              <a:gd name="connsiteY501" fmla="*/ 124326 h 5086882"/>
              <a:gd name="connsiteX502" fmla="*/ 3093441 w 4232980"/>
              <a:gd name="connsiteY502" fmla="*/ 542931 h 5086882"/>
              <a:gd name="connsiteX503" fmla="*/ 3156803 w 4232980"/>
              <a:gd name="connsiteY503" fmla="*/ 650047 h 5086882"/>
              <a:gd name="connsiteX504" fmla="*/ 3099036 w 4232980"/>
              <a:gd name="connsiteY504" fmla="*/ 650047 h 5086882"/>
              <a:gd name="connsiteX505" fmla="*/ 3052233 w 4232980"/>
              <a:gd name="connsiteY505" fmla="*/ 562729 h 5086882"/>
              <a:gd name="connsiteX506" fmla="*/ 2929620 w 4232980"/>
              <a:gd name="connsiteY506" fmla="*/ 128992 h 5086882"/>
              <a:gd name="connsiteX507" fmla="*/ 2873174 w 4232980"/>
              <a:gd name="connsiteY507" fmla="*/ 0 h 5086882"/>
              <a:gd name="connsiteX508" fmla="*/ 2918902 w 4232980"/>
              <a:gd name="connsiteY508" fmla="*/ 0 h 5086882"/>
              <a:gd name="connsiteX509" fmla="*/ 2925459 w 4232980"/>
              <a:gd name="connsiteY509" fmla="*/ 129415 h 5086882"/>
              <a:gd name="connsiteX510" fmla="*/ 3048467 w 4232980"/>
              <a:gd name="connsiteY510" fmla="*/ 564531 h 5086882"/>
              <a:gd name="connsiteX511" fmla="*/ 3094306 w 4232980"/>
              <a:gd name="connsiteY511" fmla="*/ 650047 h 5086882"/>
              <a:gd name="connsiteX512" fmla="*/ 3042464 w 4232980"/>
              <a:gd name="connsiteY512" fmla="*/ 650047 h 5086882"/>
              <a:gd name="connsiteX513" fmla="*/ 3007259 w 4232980"/>
              <a:gd name="connsiteY513" fmla="*/ 584370 h 5086882"/>
              <a:gd name="connsiteX514" fmla="*/ 2879967 w 4232980"/>
              <a:gd name="connsiteY514" fmla="*/ 134096 h 5086882"/>
              <a:gd name="connsiteX515" fmla="*/ 2823263 w 4232980"/>
              <a:gd name="connsiteY515" fmla="*/ 0 h 5086882"/>
              <a:gd name="connsiteX516" fmla="*/ 2868991 w 4232980"/>
              <a:gd name="connsiteY516" fmla="*/ 0 h 5086882"/>
              <a:gd name="connsiteX517" fmla="*/ 2875805 w 4232980"/>
              <a:gd name="connsiteY517" fmla="*/ 134519 h 5086882"/>
              <a:gd name="connsiteX518" fmla="*/ 3003477 w 4232980"/>
              <a:gd name="connsiteY518" fmla="*/ 586171 h 5086882"/>
              <a:gd name="connsiteX519" fmla="*/ 3037714 w 4232980"/>
              <a:gd name="connsiteY519" fmla="*/ 650047 h 5086882"/>
              <a:gd name="connsiteX520" fmla="*/ 2985894 w 4232980"/>
              <a:gd name="connsiteY520" fmla="*/ 650047 h 5086882"/>
              <a:gd name="connsiteX521" fmla="*/ 2962269 w 4232980"/>
              <a:gd name="connsiteY521" fmla="*/ 605970 h 5086882"/>
              <a:gd name="connsiteX522" fmla="*/ 2830314 w 4232980"/>
              <a:gd name="connsiteY522" fmla="*/ 139185 h 5086882"/>
              <a:gd name="connsiteX523" fmla="*/ 2773352 w 4232980"/>
              <a:gd name="connsiteY523" fmla="*/ 0 h 5086882"/>
              <a:gd name="connsiteX524" fmla="*/ 2819080 w 4232980"/>
              <a:gd name="connsiteY524" fmla="*/ 0 h 5086882"/>
              <a:gd name="connsiteX525" fmla="*/ 2826153 w 4232980"/>
              <a:gd name="connsiteY525" fmla="*/ 139608 h 5086882"/>
              <a:gd name="connsiteX526" fmla="*/ 2958503 w 4232980"/>
              <a:gd name="connsiteY526" fmla="*/ 607771 h 5086882"/>
              <a:gd name="connsiteX527" fmla="*/ 2981164 w 4232980"/>
              <a:gd name="connsiteY527" fmla="*/ 650047 h 5086882"/>
              <a:gd name="connsiteX528" fmla="*/ 2966097 w 4232980"/>
              <a:gd name="connsiteY528" fmla="*/ 650047 h 5086882"/>
              <a:gd name="connsiteX529" fmla="*/ 2966097 w 4232980"/>
              <a:gd name="connsiteY529" fmla="*/ 718612 h 5086882"/>
              <a:gd name="connsiteX530" fmla="*/ 2917295 w 4232980"/>
              <a:gd name="connsiteY530" fmla="*/ 627568 h 5086882"/>
              <a:gd name="connsiteX531" fmla="*/ 2780662 w 4232980"/>
              <a:gd name="connsiteY531" fmla="*/ 144272 h 5086882"/>
              <a:gd name="connsiteX532" fmla="*/ 2723441 w 4232980"/>
              <a:gd name="connsiteY532" fmla="*/ 0 h 5086882"/>
              <a:gd name="connsiteX533" fmla="*/ 2769169 w 4232980"/>
              <a:gd name="connsiteY533" fmla="*/ 0 h 5086882"/>
              <a:gd name="connsiteX534" fmla="*/ 2776500 w 4232980"/>
              <a:gd name="connsiteY534" fmla="*/ 144711 h 5086882"/>
              <a:gd name="connsiteX535" fmla="*/ 2913513 w 4232980"/>
              <a:gd name="connsiteY535" fmla="*/ 629411 h 5086882"/>
              <a:gd name="connsiteX536" fmla="*/ 2966097 w 4232980"/>
              <a:gd name="connsiteY536" fmla="*/ 727517 h 5086882"/>
              <a:gd name="connsiteX537" fmla="*/ 2966097 w 4232980"/>
              <a:gd name="connsiteY537" fmla="*/ 813255 h 5086882"/>
              <a:gd name="connsiteX538" fmla="*/ 2932706 w 4232980"/>
              <a:gd name="connsiteY538" fmla="*/ 761897 h 5086882"/>
              <a:gd name="connsiteX539" fmla="*/ 2731008 w 4232980"/>
              <a:gd name="connsiteY539" fmla="*/ 149376 h 5086882"/>
              <a:gd name="connsiteX540" fmla="*/ 2673530 w 4232980"/>
              <a:gd name="connsiteY540" fmla="*/ 0 h 5086882"/>
              <a:gd name="connsiteX541" fmla="*/ 2719258 w 4232980"/>
              <a:gd name="connsiteY541" fmla="*/ 0 h 5086882"/>
              <a:gd name="connsiteX542" fmla="*/ 2726847 w 4232980"/>
              <a:gd name="connsiteY542" fmla="*/ 149799 h 5086882"/>
              <a:gd name="connsiteX543" fmla="*/ 2929109 w 4232980"/>
              <a:gd name="connsiteY543" fmla="*/ 764010 h 5086882"/>
              <a:gd name="connsiteX544" fmla="*/ 2966097 w 4232980"/>
              <a:gd name="connsiteY544" fmla="*/ 820901 h 5086882"/>
              <a:gd name="connsiteX545" fmla="*/ 2966097 w 4232980"/>
              <a:gd name="connsiteY545" fmla="*/ 903508 h 5086882"/>
              <a:gd name="connsiteX546" fmla="*/ 2961437 w 4232980"/>
              <a:gd name="connsiteY546" fmla="*/ 897507 h 5086882"/>
              <a:gd name="connsiteX547" fmla="*/ 2681356 w 4232980"/>
              <a:gd name="connsiteY547" fmla="*/ 154465 h 5086882"/>
              <a:gd name="connsiteX548" fmla="*/ 2623619 w 4232980"/>
              <a:gd name="connsiteY548" fmla="*/ 0 h 5086882"/>
              <a:gd name="connsiteX549" fmla="*/ 2669347 w 4232980"/>
              <a:gd name="connsiteY549" fmla="*/ 0 h 5086882"/>
              <a:gd name="connsiteX550" fmla="*/ 2677194 w 4232980"/>
              <a:gd name="connsiteY550" fmla="*/ 154904 h 5086882"/>
              <a:gd name="connsiteX551" fmla="*/ 2958007 w 4232980"/>
              <a:gd name="connsiteY551" fmla="*/ 899957 h 5086882"/>
              <a:gd name="connsiteX552" fmla="*/ 2966097 w 4232980"/>
              <a:gd name="connsiteY552" fmla="*/ 910375 h 5086882"/>
              <a:gd name="connsiteX553" fmla="*/ 2966097 w 4232980"/>
              <a:gd name="connsiteY553" fmla="*/ 984817 h 5086882"/>
              <a:gd name="connsiteX554" fmla="*/ 2920732 w 4232980"/>
              <a:gd name="connsiteY554" fmla="*/ 926402 h 5086882"/>
              <a:gd name="connsiteX555" fmla="*/ 2631703 w 4232980"/>
              <a:gd name="connsiteY555" fmla="*/ 159569 h 5086882"/>
              <a:gd name="connsiteX556" fmla="*/ 2573699 w 4232980"/>
              <a:gd name="connsiteY556" fmla="*/ 0 h 5086882"/>
              <a:gd name="connsiteX557" fmla="*/ 2619436 w 4232980"/>
              <a:gd name="connsiteY557" fmla="*/ 0 h 5086882"/>
              <a:gd name="connsiteX558" fmla="*/ 2627542 w 4232980"/>
              <a:gd name="connsiteY558" fmla="*/ 159992 h 5086882"/>
              <a:gd name="connsiteX559" fmla="*/ 2917329 w 4232980"/>
              <a:gd name="connsiteY559" fmla="*/ 928811 h 5086882"/>
              <a:gd name="connsiteX560" fmla="*/ 2966097 w 4232980"/>
              <a:gd name="connsiteY560" fmla="*/ 991607 h 5086882"/>
              <a:gd name="connsiteX561" fmla="*/ 2966097 w 4232980"/>
              <a:gd name="connsiteY561" fmla="*/ 1066889 h 5086882"/>
              <a:gd name="connsiteX562" fmla="*/ 2961800 w 4232980"/>
              <a:gd name="connsiteY562" fmla="*/ 1062209 h 5086882"/>
              <a:gd name="connsiteX563" fmla="*/ 2874402 w 4232980"/>
              <a:gd name="connsiteY563" fmla="*/ 948946 h 5086882"/>
              <a:gd name="connsiteX564" fmla="*/ 2844053 w 4232980"/>
              <a:gd name="connsiteY564" fmla="*/ 901730 h 5086882"/>
              <a:gd name="connsiteX565" fmla="*/ 2809647 w 4232980"/>
              <a:gd name="connsiteY565" fmla="*/ 815929 h 5086882"/>
              <a:gd name="connsiteX566" fmla="*/ 2751083 w 4232980"/>
              <a:gd name="connsiteY566" fmla="*/ 739317 h 5086882"/>
              <a:gd name="connsiteX567" fmla="*/ 2749426 w 4232980"/>
              <a:gd name="connsiteY567" fmla="*/ 738071 h 5086882"/>
              <a:gd name="connsiteX568" fmla="*/ 2731676 w 4232980"/>
              <a:gd name="connsiteY568" fmla="*/ 704401 h 5086882"/>
              <a:gd name="connsiteX569" fmla="*/ 2581497 w 4232980"/>
              <a:gd name="connsiteY569" fmla="*/ 160068 h 5086882"/>
              <a:gd name="connsiteX570" fmla="*/ 1022332 w 4232980"/>
              <a:gd name="connsiteY570" fmla="*/ 0 h 5086882"/>
              <a:gd name="connsiteX571" fmla="*/ 2569524 w 4232980"/>
              <a:gd name="connsiteY571" fmla="*/ 0 h 5086882"/>
              <a:gd name="connsiteX572" fmla="*/ 2577873 w 4232980"/>
              <a:gd name="connsiteY572" fmla="*/ 165330 h 5086882"/>
              <a:gd name="connsiteX573" fmla="*/ 2733343 w 4232980"/>
              <a:gd name="connsiteY573" fmla="*/ 716512 h 5086882"/>
              <a:gd name="connsiteX574" fmla="*/ 2741825 w 4232980"/>
              <a:gd name="connsiteY574" fmla="*/ 732357 h 5086882"/>
              <a:gd name="connsiteX575" fmla="*/ 2674115 w 4232980"/>
              <a:gd name="connsiteY575" fmla="*/ 681454 h 5086882"/>
              <a:gd name="connsiteX576" fmla="*/ 2674372 w 4232980"/>
              <a:gd name="connsiteY576" fmla="*/ 681326 h 5086882"/>
              <a:gd name="connsiteX577" fmla="*/ 2475378 w 4232980"/>
              <a:gd name="connsiteY577" fmla="*/ 632869 h 5086882"/>
              <a:gd name="connsiteX578" fmla="*/ 2266877 w 4232980"/>
              <a:gd name="connsiteY578" fmla="*/ 684531 h 5086882"/>
              <a:gd name="connsiteX579" fmla="*/ 2120297 w 4232980"/>
              <a:gd name="connsiteY579" fmla="*/ 826056 h 5086882"/>
              <a:gd name="connsiteX580" fmla="*/ 2066213 w 4232980"/>
              <a:gd name="connsiteY580" fmla="*/ 1030139 h 5086882"/>
              <a:gd name="connsiteX581" fmla="*/ 2121068 w 4232980"/>
              <a:gd name="connsiteY581" fmla="*/ 1234992 h 5086882"/>
              <a:gd name="connsiteX582" fmla="*/ 2272273 w 4232980"/>
              <a:gd name="connsiteY582" fmla="*/ 1376517 h 5086882"/>
              <a:gd name="connsiteX583" fmla="*/ 2492464 w 4232980"/>
              <a:gd name="connsiteY583" fmla="*/ 1427281 h 5086882"/>
              <a:gd name="connsiteX584" fmla="*/ 2667949 w 4232980"/>
              <a:gd name="connsiteY584" fmla="*/ 1394464 h 5086882"/>
              <a:gd name="connsiteX585" fmla="*/ 2804252 w 4232980"/>
              <a:gd name="connsiteY585" fmla="*/ 1295883 h 5086882"/>
              <a:gd name="connsiteX586" fmla="*/ 2672574 w 4232980"/>
              <a:gd name="connsiteY586" fmla="*/ 1164486 h 5086882"/>
              <a:gd name="connsiteX587" fmla="*/ 2592668 w 4232980"/>
              <a:gd name="connsiteY587" fmla="*/ 1223198 h 5086882"/>
              <a:gd name="connsiteX588" fmla="*/ 2490794 w 4232980"/>
              <a:gd name="connsiteY588" fmla="*/ 1242811 h 5086882"/>
              <a:gd name="connsiteX589" fmla="*/ 2384938 w 4232980"/>
              <a:gd name="connsiteY589" fmla="*/ 1217045 h 5086882"/>
              <a:gd name="connsiteX590" fmla="*/ 2315951 w 4232980"/>
              <a:gd name="connsiteY590" fmla="*/ 1143590 h 5086882"/>
              <a:gd name="connsiteX591" fmla="*/ 2302591 w 4232980"/>
              <a:gd name="connsiteY591" fmla="*/ 1109747 h 5086882"/>
              <a:gd name="connsiteX592" fmla="*/ 2848059 w 4232980"/>
              <a:gd name="connsiteY592" fmla="*/ 1108465 h 5086882"/>
              <a:gd name="connsiteX593" fmla="*/ 2856666 w 4232980"/>
              <a:gd name="connsiteY593" fmla="*/ 1056034 h 5086882"/>
              <a:gd name="connsiteX594" fmla="*/ 2858978 w 4232980"/>
              <a:gd name="connsiteY594" fmla="*/ 1012961 h 5086882"/>
              <a:gd name="connsiteX595" fmla="*/ 2847305 w 4232980"/>
              <a:gd name="connsiteY595" fmla="*/ 913800 h 5086882"/>
              <a:gd name="connsiteX596" fmla="*/ 2876228 w 4232980"/>
              <a:gd name="connsiteY596" fmla="*/ 958326 h 5086882"/>
              <a:gd name="connsiteX597" fmla="*/ 2961997 w 4232980"/>
              <a:gd name="connsiteY597" fmla="*/ 1068827 h 5086882"/>
              <a:gd name="connsiteX598" fmla="*/ 2966097 w 4232980"/>
              <a:gd name="connsiteY598" fmla="*/ 1073285 h 5086882"/>
              <a:gd name="connsiteX599" fmla="*/ 2966097 w 4232980"/>
              <a:gd name="connsiteY599" fmla="*/ 1410103 h 5086882"/>
              <a:gd name="connsiteX600" fmla="*/ 3205944 w 4232980"/>
              <a:gd name="connsiteY600" fmla="*/ 1410103 h 5086882"/>
              <a:gd name="connsiteX601" fmla="*/ 3205944 w 4232980"/>
              <a:gd name="connsiteY601" fmla="*/ 1302355 h 5086882"/>
              <a:gd name="connsiteX602" fmla="*/ 3269889 w 4232980"/>
              <a:gd name="connsiteY602" fmla="*/ 1351989 h 5086882"/>
              <a:gd name="connsiteX603" fmla="*/ 4062883 w 4232980"/>
              <a:gd name="connsiteY603" fmla="*/ 1650344 h 5086882"/>
              <a:gd name="connsiteX604" fmla="*/ 4232980 w 4232980"/>
              <a:gd name="connsiteY604" fmla="*/ 1658933 h 5086882"/>
              <a:gd name="connsiteX605" fmla="*/ 4232980 w 4232980"/>
              <a:gd name="connsiteY605" fmla="*/ 3210648 h 5086882"/>
              <a:gd name="connsiteX606" fmla="*/ 4068475 w 4232980"/>
              <a:gd name="connsiteY606" fmla="*/ 3375153 h 5086882"/>
              <a:gd name="connsiteX607" fmla="*/ 1022332 w 4232980"/>
              <a:gd name="connsiteY607" fmla="*/ 3375153 h 5086882"/>
              <a:gd name="connsiteX608" fmla="*/ 857827 w 4232980"/>
              <a:gd name="connsiteY608" fmla="*/ 3210648 h 5086882"/>
              <a:gd name="connsiteX609" fmla="*/ 857827 w 4232980"/>
              <a:gd name="connsiteY609" fmla="*/ 1410104 h 5086882"/>
              <a:gd name="connsiteX610" fmla="*/ 1113848 w 4232980"/>
              <a:gd name="connsiteY610" fmla="*/ 1410104 h 5086882"/>
              <a:gd name="connsiteX611" fmla="*/ 857827 w 4232980"/>
              <a:gd name="connsiteY611" fmla="*/ 759094 h 5086882"/>
              <a:gd name="connsiteX612" fmla="*/ 857827 w 4232980"/>
              <a:gd name="connsiteY612" fmla="*/ 164505 h 5086882"/>
              <a:gd name="connsiteX613" fmla="*/ 1022332 w 4232980"/>
              <a:gd name="connsiteY613" fmla="*/ 0 h 50868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Lst>
            <a:rect l="l" t="t" r="r" b="b"/>
            <a:pathLst>
              <a:path w="4232980" h="5086882">
                <a:moveTo>
                  <a:pt x="0" y="4319915"/>
                </a:moveTo>
                <a:lnTo>
                  <a:pt x="94258" y="4326245"/>
                </a:lnTo>
                <a:cubicBezTo>
                  <a:pt x="337572" y="4366455"/>
                  <a:pt x="557481" y="4522701"/>
                  <a:pt x="667979" y="4763140"/>
                </a:cubicBezTo>
                <a:cubicBezTo>
                  <a:pt x="712186" y="4859331"/>
                  <a:pt x="734766" y="4960026"/>
                  <a:pt x="737758" y="5059723"/>
                </a:cubicBezTo>
                <a:lnTo>
                  <a:pt x="735935" y="5086882"/>
                </a:lnTo>
                <a:lnTo>
                  <a:pt x="165481" y="5086882"/>
                </a:lnTo>
                <a:lnTo>
                  <a:pt x="164842" y="5086882"/>
                </a:lnTo>
                <a:cubicBezTo>
                  <a:pt x="73802" y="5086882"/>
                  <a:pt x="0" y="5013080"/>
                  <a:pt x="0" y="4922040"/>
                </a:cubicBezTo>
                <a:lnTo>
                  <a:pt x="0" y="4921401"/>
                </a:lnTo>
                <a:close/>
                <a:moveTo>
                  <a:pt x="0" y="4283860"/>
                </a:moveTo>
                <a:lnTo>
                  <a:pt x="100105" y="4290580"/>
                </a:lnTo>
                <a:cubicBezTo>
                  <a:pt x="354865" y="4332675"/>
                  <a:pt x="585107" y="4496275"/>
                  <a:pt x="700815" y="4748050"/>
                </a:cubicBezTo>
                <a:cubicBezTo>
                  <a:pt x="747098" y="4848760"/>
                  <a:pt x="770741" y="4954188"/>
                  <a:pt x="773876" y="5058575"/>
                </a:cubicBezTo>
                <a:lnTo>
                  <a:pt x="773346" y="5086882"/>
                </a:lnTo>
                <a:lnTo>
                  <a:pt x="754559" y="5086882"/>
                </a:lnTo>
                <a:lnTo>
                  <a:pt x="751531" y="5086882"/>
                </a:lnTo>
                <a:lnTo>
                  <a:pt x="738959" y="5086882"/>
                </a:lnTo>
                <a:lnTo>
                  <a:pt x="740789" y="5059618"/>
                </a:lnTo>
                <a:cubicBezTo>
                  <a:pt x="737781" y="4959530"/>
                  <a:pt x="715110" y="4858441"/>
                  <a:pt x="670731" y="4761875"/>
                </a:cubicBezTo>
                <a:cubicBezTo>
                  <a:pt x="559784" y="4520459"/>
                  <a:pt x="339029" y="4363595"/>
                  <a:pt x="94761" y="4323236"/>
                </a:cubicBezTo>
                <a:lnTo>
                  <a:pt x="0" y="4316876"/>
                </a:lnTo>
                <a:lnTo>
                  <a:pt x="0" y="4314516"/>
                </a:lnTo>
                <a:close/>
                <a:moveTo>
                  <a:pt x="0" y="4247829"/>
                </a:moveTo>
                <a:lnTo>
                  <a:pt x="105932" y="4254943"/>
                </a:lnTo>
                <a:cubicBezTo>
                  <a:pt x="372146" y="4298936"/>
                  <a:pt x="612750" y="4469888"/>
                  <a:pt x="733650" y="4732960"/>
                </a:cubicBezTo>
                <a:cubicBezTo>
                  <a:pt x="782017" y="4838204"/>
                  <a:pt x="806723" y="4948376"/>
                  <a:pt x="809997" y="5057456"/>
                </a:cubicBezTo>
                <a:lnTo>
                  <a:pt x="809446" y="5086882"/>
                </a:lnTo>
                <a:lnTo>
                  <a:pt x="790697" y="5086882"/>
                </a:lnTo>
                <a:lnTo>
                  <a:pt x="787668" y="5086882"/>
                </a:lnTo>
                <a:lnTo>
                  <a:pt x="776366" y="5086882"/>
                </a:lnTo>
                <a:lnTo>
                  <a:pt x="776898" y="5058474"/>
                </a:lnTo>
                <a:cubicBezTo>
                  <a:pt x="773752" y="4953694"/>
                  <a:pt x="750023" y="4847870"/>
                  <a:pt x="703567" y="4746785"/>
                </a:cubicBezTo>
                <a:cubicBezTo>
                  <a:pt x="587428" y="4494072"/>
                  <a:pt x="356311" y="4329856"/>
                  <a:pt x="100589" y="4287599"/>
                </a:cubicBezTo>
                <a:lnTo>
                  <a:pt x="0" y="4280846"/>
                </a:lnTo>
                <a:lnTo>
                  <a:pt x="0" y="4280590"/>
                </a:lnTo>
                <a:lnTo>
                  <a:pt x="0" y="4277561"/>
                </a:lnTo>
                <a:close/>
                <a:moveTo>
                  <a:pt x="0" y="4211774"/>
                </a:moveTo>
                <a:lnTo>
                  <a:pt x="111778" y="4219277"/>
                </a:lnTo>
                <a:cubicBezTo>
                  <a:pt x="389439" y="4265156"/>
                  <a:pt x="640376" y="4443462"/>
                  <a:pt x="766486" y="4717869"/>
                </a:cubicBezTo>
                <a:cubicBezTo>
                  <a:pt x="816929" y="4827632"/>
                  <a:pt x="842698" y="4942538"/>
                  <a:pt x="846115" y="5056308"/>
                </a:cubicBezTo>
                <a:lnTo>
                  <a:pt x="845543" y="5086882"/>
                </a:lnTo>
                <a:lnTo>
                  <a:pt x="826834" y="5086882"/>
                </a:lnTo>
                <a:lnTo>
                  <a:pt x="823805" y="5086882"/>
                </a:lnTo>
                <a:lnTo>
                  <a:pt x="812476" y="5086882"/>
                </a:lnTo>
                <a:lnTo>
                  <a:pt x="813028" y="5057351"/>
                </a:lnTo>
                <a:cubicBezTo>
                  <a:pt x="809738" y="4947880"/>
                  <a:pt x="784942" y="4837314"/>
                  <a:pt x="736402" y="4731695"/>
                </a:cubicBezTo>
                <a:cubicBezTo>
                  <a:pt x="615053" y="4467645"/>
                  <a:pt x="373603" y="4296076"/>
                  <a:pt x="106435" y="4251933"/>
                </a:cubicBezTo>
                <a:lnTo>
                  <a:pt x="0" y="4244790"/>
                </a:lnTo>
                <a:lnTo>
                  <a:pt x="0" y="4244454"/>
                </a:lnTo>
                <a:lnTo>
                  <a:pt x="0" y="4241424"/>
                </a:lnTo>
                <a:close/>
                <a:moveTo>
                  <a:pt x="0" y="4172893"/>
                </a:moveTo>
                <a:lnTo>
                  <a:pt x="30160" y="4173456"/>
                </a:lnTo>
                <a:cubicBezTo>
                  <a:pt x="353176" y="4195245"/>
                  <a:pt x="654869" y="4388462"/>
                  <a:pt x="799320" y="4702780"/>
                </a:cubicBezTo>
                <a:cubicBezTo>
                  <a:pt x="851848" y="4817077"/>
                  <a:pt x="878679" y="4936726"/>
                  <a:pt x="882235" y="5055190"/>
                </a:cubicBezTo>
                <a:lnTo>
                  <a:pt x="881641" y="5086882"/>
                </a:lnTo>
                <a:lnTo>
                  <a:pt x="862971" y="5086882"/>
                </a:lnTo>
                <a:lnTo>
                  <a:pt x="859942" y="5086882"/>
                </a:lnTo>
                <a:lnTo>
                  <a:pt x="848562" y="5086882"/>
                </a:lnTo>
                <a:lnTo>
                  <a:pt x="849137" y="5056207"/>
                </a:lnTo>
                <a:cubicBezTo>
                  <a:pt x="845709" y="4942044"/>
                  <a:pt x="819854" y="4826743"/>
                  <a:pt x="769238" y="4716605"/>
                </a:cubicBezTo>
                <a:cubicBezTo>
                  <a:pt x="642697" y="4441259"/>
                  <a:pt x="390885" y="4262338"/>
                  <a:pt x="112262" y="4216297"/>
                </a:cubicBezTo>
                <a:lnTo>
                  <a:pt x="0" y="4208760"/>
                </a:lnTo>
                <a:lnTo>
                  <a:pt x="0" y="4208316"/>
                </a:lnTo>
                <a:lnTo>
                  <a:pt x="0" y="4205287"/>
                </a:lnTo>
                <a:close/>
                <a:moveTo>
                  <a:pt x="0" y="4136807"/>
                </a:moveTo>
                <a:lnTo>
                  <a:pt x="32522" y="4137416"/>
                </a:lnTo>
                <a:cubicBezTo>
                  <a:pt x="368334" y="4160076"/>
                  <a:pt x="681994" y="4360946"/>
                  <a:pt x="832156" y="4687690"/>
                </a:cubicBezTo>
                <a:cubicBezTo>
                  <a:pt x="886760" y="4806506"/>
                  <a:pt x="914654" y="4930889"/>
                  <a:pt x="918353" y="5054042"/>
                </a:cubicBezTo>
                <a:lnTo>
                  <a:pt x="917739" y="5086882"/>
                </a:lnTo>
                <a:lnTo>
                  <a:pt x="899107" y="5086882"/>
                </a:lnTo>
                <a:lnTo>
                  <a:pt x="896079" y="5086882"/>
                </a:lnTo>
                <a:lnTo>
                  <a:pt x="884671" y="5086882"/>
                </a:lnTo>
                <a:lnTo>
                  <a:pt x="885266" y="5055085"/>
                </a:lnTo>
                <a:cubicBezTo>
                  <a:pt x="881694" y="4936230"/>
                  <a:pt x="854773" y="4816188"/>
                  <a:pt x="802072" y="4701515"/>
                </a:cubicBezTo>
                <a:cubicBezTo>
                  <a:pt x="657147" y="4386165"/>
                  <a:pt x="354443" y="4192306"/>
                  <a:pt x="30353" y="4170441"/>
                </a:cubicBezTo>
                <a:lnTo>
                  <a:pt x="0" y="4169873"/>
                </a:lnTo>
                <a:lnTo>
                  <a:pt x="0" y="4169151"/>
                </a:lnTo>
                <a:close/>
                <a:moveTo>
                  <a:pt x="0" y="4100697"/>
                </a:moveTo>
                <a:lnTo>
                  <a:pt x="34906" y="4101349"/>
                </a:lnTo>
                <a:cubicBezTo>
                  <a:pt x="383508" y="4124865"/>
                  <a:pt x="709099" y="4333386"/>
                  <a:pt x="864991" y="4672599"/>
                </a:cubicBezTo>
                <a:cubicBezTo>
                  <a:pt x="921679" y="4795950"/>
                  <a:pt x="950635" y="4925076"/>
                  <a:pt x="954474" y="5052923"/>
                </a:cubicBezTo>
                <a:lnTo>
                  <a:pt x="953838" y="5086882"/>
                </a:lnTo>
                <a:lnTo>
                  <a:pt x="935244" y="5086882"/>
                </a:lnTo>
                <a:lnTo>
                  <a:pt x="932216" y="5086882"/>
                </a:lnTo>
                <a:lnTo>
                  <a:pt x="920758" y="5086882"/>
                </a:lnTo>
                <a:lnTo>
                  <a:pt x="921375" y="5053941"/>
                </a:lnTo>
                <a:cubicBezTo>
                  <a:pt x="917666" y="4930395"/>
                  <a:pt x="889685" y="4805617"/>
                  <a:pt x="834908" y="4686426"/>
                </a:cubicBezTo>
                <a:cubicBezTo>
                  <a:pt x="684272" y="4358649"/>
                  <a:pt x="369600" y="4157137"/>
                  <a:pt x="32715" y="4134401"/>
                </a:cubicBezTo>
                <a:lnTo>
                  <a:pt x="0" y="4133788"/>
                </a:lnTo>
                <a:lnTo>
                  <a:pt x="0" y="4133015"/>
                </a:lnTo>
                <a:close/>
                <a:moveTo>
                  <a:pt x="0" y="4064611"/>
                </a:moveTo>
                <a:lnTo>
                  <a:pt x="37267" y="4065308"/>
                </a:lnTo>
                <a:cubicBezTo>
                  <a:pt x="398665" y="4089694"/>
                  <a:pt x="736223" y="4305869"/>
                  <a:pt x="897827" y="4657509"/>
                </a:cubicBezTo>
                <a:cubicBezTo>
                  <a:pt x="956591" y="4785378"/>
                  <a:pt x="986610" y="4919238"/>
                  <a:pt x="990592" y="5051774"/>
                </a:cubicBezTo>
                <a:lnTo>
                  <a:pt x="989935" y="5086882"/>
                </a:lnTo>
                <a:lnTo>
                  <a:pt x="971382" y="5086882"/>
                </a:lnTo>
                <a:lnTo>
                  <a:pt x="968353" y="5086882"/>
                </a:lnTo>
                <a:lnTo>
                  <a:pt x="956868" y="5086882"/>
                </a:lnTo>
                <a:lnTo>
                  <a:pt x="957505" y="5052818"/>
                </a:lnTo>
                <a:cubicBezTo>
                  <a:pt x="953651" y="4924580"/>
                  <a:pt x="924604" y="4795060"/>
                  <a:pt x="867743" y="4671334"/>
                </a:cubicBezTo>
                <a:cubicBezTo>
                  <a:pt x="711377" y="4331089"/>
                  <a:pt x="384775" y="4121926"/>
                  <a:pt x="35099" y="4098334"/>
                </a:cubicBezTo>
                <a:lnTo>
                  <a:pt x="0" y="4097678"/>
                </a:lnTo>
                <a:lnTo>
                  <a:pt x="0" y="4096877"/>
                </a:lnTo>
                <a:close/>
                <a:moveTo>
                  <a:pt x="0" y="4028526"/>
                </a:moveTo>
                <a:lnTo>
                  <a:pt x="39629" y="4029268"/>
                </a:lnTo>
                <a:cubicBezTo>
                  <a:pt x="413822" y="4054525"/>
                  <a:pt x="763347" y="4278352"/>
                  <a:pt x="930661" y="4642419"/>
                </a:cubicBezTo>
                <a:cubicBezTo>
                  <a:pt x="991503" y="4774807"/>
                  <a:pt x="1022581" y="4913403"/>
                  <a:pt x="1026700" y="5050630"/>
                </a:cubicBezTo>
                <a:lnTo>
                  <a:pt x="1026021" y="5086882"/>
                </a:lnTo>
                <a:lnTo>
                  <a:pt x="1007519" y="5086882"/>
                </a:lnTo>
                <a:lnTo>
                  <a:pt x="1004490" y="5086882"/>
                </a:lnTo>
                <a:lnTo>
                  <a:pt x="992954" y="5086882"/>
                </a:lnTo>
                <a:lnTo>
                  <a:pt x="993614" y="5051673"/>
                </a:lnTo>
                <a:cubicBezTo>
                  <a:pt x="989622" y="4918744"/>
                  <a:pt x="959516" y="4784489"/>
                  <a:pt x="900579" y="4656244"/>
                </a:cubicBezTo>
                <a:cubicBezTo>
                  <a:pt x="738501" y="4303572"/>
                  <a:pt x="399932" y="4086755"/>
                  <a:pt x="37460" y="4062293"/>
                </a:cubicBezTo>
                <a:lnTo>
                  <a:pt x="0" y="4061591"/>
                </a:lnTo>
                <a:lnTo>
                  <a:pt x="0" y="4060740"/>
                </a:lnTo>
                <a:close/>
                <a:moveTo>
                  <a:pt x="0" y="3992415"/>
                </a:moveTo>
                <a:lnTo>
                  <a:pt x="42012" y="3993201"/>
                </a:lnTo>
                <a:cubicBezTo>
                  <a:pt x="428996" y="4019313"/>
                  <a:pt x="790452" y="4250793"/>
                  <a:pt x="963497" y="4627329"/>
                </a:cubicBezTo>
                <a:cubicBezTo>
                  <a:pt x="1026422" y="4764252"/>
                  <a:pt x="1058566" y="4907588"/>
                  <a:pt x="1062830" y="5049508"/>
                </a:cubicBezTo>
                <a:lnTo>
                  <a:pt x="1062130" y="5086882"/>
                </a:lnTo>
                <a:lnTo>
                  <a:pt x="1043656" y="5086882"/>
                </a:lnTo>
                <a:lnTo>
                  <a:pt x="1040628" y="5086882"/>
                </a:lnTo>
                <a:lnTo>
                  <a:pt x="1029063" y="5086882"/>
                </a:lnTo>
                <a:lnTo>
                  <a:pt x="1029743" y="5050551"/>
                </a:lnTo>
                <a:cubicBezTo>
                  <a:pt x="1025607" y="4912930"/>
                  <a:pt x="994435" y="4773933"/>
                  <a:pt x="933413" y="4641154"/>
                </a:cubicBezTo>
                <a:cubicBezTo>
                  <a:pt x="765605" y="4276013"/>
                  <a:pt x="415106" y="4051545"/>
                  <a:pt x="39844" y="4026227"/>
                </a:cubicBezTo>
                <a:lnTo>
                  <a:pt x="0" y="4025482"/>
                </a:lnTo>
                <a:lnTo>
                  <a:pt x="0" y="4024604"/>
                </a:lnTo>
                <a:close/>
                <a:moveTo>
                  <a:pt x="0" y="3956329"/>
                </a:moveTo>
                <a:lnTo>
                  <a:pt x="44375" y="3957161"/>
                </a:lnTo>
                <a:cubicBezTo>
                  <a:pt x="444154" y="3984143"/>
                  <a:pt x="817577" y="4223276"/>
                  <a:pt x="996332" y="4612239"/>
                </a:cubicBezTo>
                <a:cubicBezTo>
                  <a:pt x="1061334" y="4753680"/>
                  <a:pt x="1094538" y="4901752"/>
                  <a:pt x="1098939" y="5048363"/>
                </a:cubicBezTo>
                <a:lnTo>
                  <a:pt x="1098217" y="5086882"/>
                </a:lnTo>
                <a:lnTo>
                  <a:pt x="1079793" y="5086882"/>
                </a:lnTo>
                <a:lnTo>
                  <a:pt x="1076765" y="5086882"/>
                </a:lnTo>
                <a:lnTo>
                  <a:pt x="1065150" y="5086882"/>
                </a:lnTo>
                <a:lnTo>
                  <a:pt x="1065852" y="5049407"/>
                </a:lnTo>
                <a:cubicBezTo>
                  <a:pt x="1061578" y="4907094"/>
                  <a:pt x="1029347" y="4763362"/>
                  <a:pt x="966249" y="4626064"/>
                </a:cubicBezTo>
                <a:cubicBezTo>
                  <a:pt x="792730" y="4248496"/>
                  <a:pt x="430263" y="4016374"/>
                  <a:pt x="42205" y="3990186"/>
                </a:cubicBezTo>
                <a:lnTo>
                  <a:pt x="0" y="3989396"/>
                </a:lnTo>
                <a:lnTo>
                  <a:pt x="0" y="3988468"/>
                </a:lnTo>
                <a:close/>
                <a:moveTo>
                  <a:pt x="0" y="3920219"/>
                </a:moveTo>
                <a:lnTo>
                  <a:pt x="46758" y="3921094"/>
                </a:lnTo>
                <a:cubicBezTo>
                  <a:pt x="459328" y="3948933"/>
                  <a:pt x="844681" y="4195716"/>
                  <a:pt x="1029168" y="4597149"/>
                </a:cubicBezTo>
                <a:cubicBezTo>
                  <a:pt x="1096253" y="4743124"/>
                  <a:pt x="1130523" y="4895938"/>
                  <a:pt x="1135069" y="5047241"/>
                </a:cubicBezTo>
                <a:lnTo>
                  <a:pt x="1134327" y="5086882"/>
                </a:lnTo>
                <a:lnTo>
                  <a:pt x="1115931" y="5086882"/>
                </a:lnTo>
                <a:lnTo>
                  <a:pt x="1112902" y="5086882"/>
                </a:lnTo>
                <a:lnTo>
                  <a:pt x="1101260" y="5086882"/>
                </a:lnTo>
                <a:lnTo>
                  <a:pt x="1101982" y="5048285"/>
                </a:lnTo>
                <a:cubicBezTo>
                  <a:pt x="1097564" y="4901280"/>
                  <a:pt x="1064266" y="4752806"/>
                  <a:pt x="999084" y="4610974"/>
                </a:cubicBezTo>
                <a:cubicBezTo>
                  <a:pt x="819835" y="4220936"/>
                  <a:pt x="445437" y="3981164"/>
                  <a:pt x="44589" y="3954120"/>
                </a:cubicBezTo>
                <a:lnTo>
                  <a:pt x="0" y="3953286"/>
                </a:lnTo>
                <a:lnTo>
                  <a:pt x="0" y="3952330"/>
                </a:lnTo>
                <a:close/>
                <a:moveTo>
                  <a:pt x="0" y="3883348"/>
                </a:moveTo>
                <a:lnTo>
                  <a:pt x="41323" y="3883813"/>
                </a:lnTo>
                <a:cubicBezTo>
                  <a:pt x="158151" y="3890889"/>
                  <a:pt x="274581" y="3915263"/>
                  <a:pt x="387445" y="3957052"/>
                </a:cubicBezTo>
                <a:cubicBezTo>
                  <a:pt x="688416" y="4068491"/>
                  <a:pt x="927974" y="4290420"/>
                  <a:pt x="1062002" y="4582059"/>
                </a:cubicBezTo>
                <a:cubicBezTo>
                  <a:pt x="1129016" y="4727878"/>
                  <a:pt x="1165624" y="4882368"/>
                  <a:pt x="1171548" y="5038025"/>
                </a:cubicBezTo>
                <a:lnTo>
                  <a:pt x="1170998" y="5086882"/>
                </a:lnTo>
                <a:lnTo>
                  <a:pt x="1152068" y="5086882"/>
                </a:lnTo>
                <a:lnTo>
                  <a:pt x="1149039" y="5086882"/>
                </a:lnTo>
                <a:lnTo>
                  <a:pt x="1137347" y="5086882"/>
                </a:lnTo>
                <a:lnTo>
                  <a:pt x="1138091" y="5047140"/>
                </a:lnTo>
                <a:cubicBezTo>
                  <a:pt x="1133535" y="4895444"/>
                  <a:pt x="1099178" y="4742235"/>
                  <a:pt x="1031920" y="4595884"/>
                </a:cubicBezTo>
                <a:cubicBezTo>
                  <a:pt x="846959" y="4193419"/>
                  <a:pt x="460595" y="3945993"/>
                  <a:pt x="46951" y="3918079"/>
                </a:cubicBezTo>
                <a:lnTo>
                  <a:pt x="0" y="3917200"/>
                </a:lnTo>
                <a:lnTo>
                  <a:pt x="0" y="3916193"/>
                </a:lnTo>
                <a:close/>
                <a:moveTo>
                  <a:pt x="165481" y="3420915"/>
                </a:moveTo>
                <a:lnTo>
                  <a:pt x="1500486" y="3420915"/>
                </a:lnTo>
                <a:cubicBezTo>
                  <a:pt x="1591879" y="3420915"/>
                  <a:pt x="1665967" y="3495003"/>
                  <a:pt x="1665967" y="3586396"/>
                </a:cubicBezTo>
                <a:lnTo>
                  <a:pt x="1665967" y="4921401"/>
                </a:lnTo>
                <a:cubicBezTo>
                  <a:pt x="1665967" y="4944250"/>
                  <a:pt x="1661337" y="4966016"/>
                  <a:pt x="1652963" y="4985814"/>
                </a:cubicBezTo>
                <a:lnTo>
                  <a:pt x="1652746" y="4986136"/>
                </a:lnTo>
                <a:lnTo>
                  <a:pt x="1652732" y="4986204"/>
                </a:lnTo>
                <a:cubicBezTo>
                  <a:pt x="1627708" y="5045369"/>
                  <a:pt x="1569124" y="5086882"/>
                  <a:pt x="1500844" y="5086882"/>
                </a:cubicBezTo>
                <a:lnTo>
                  <a:pt x="1500486" y="5086882"/>
                </a:lnTo>
                <a:lnTo>
                  <a:pt x="1188204" y="5086882"/>
                </a:lnTo>
                <a:lnTo>
                  <a:pt x="1185181" y="5086882"/>
                </a:lnTo>
                <a:lnTo>
                  <a:pt x="1173798" y="5086882"/>
                </a:lnTo>
                <a:lnTo>
                  <a:pt x="1174533" y="5046353"/>
                </a:lnTo>
                <a:cubicBezTo>
                  <a:pt x="1169740" y="4889955"/>
                  <a:pt x="1134204" y="4731914"/>
                  <a:pt x="1064754" y="4580794"/>
                </a:cubicBezTo>
                <a:cubicBezTo>
                  <a:pt x="873767" y="4165215"/>
                  <a:pt x="476026" y="3910176"/>
                  <a:pt x="49662" y="3881633"/>
                </a:cubicBezTo>
                <a:lnTo>
                  <a:pt x="0" y="3880732"/>
                </a:lnTo>
                <a:lnTo>
                  <a:pt x="0" y="3880055"/>
                </a:lnTo>
                <a:lnTo>
                  <a:pt x="0" y="3586819"/>
                </a:lnTo>
                <a:lnTo>
                  <a:pt x="0" y="3586396"/>
                </a:lnTo>
                <a:cubicBezTo>
                  <a:pt x="0" y="3495003"/>
                  <a:pt x="74088" y="3420915"/>
                  <a:pt x="165481" y="3420915"/>
                </a:cubicBezTo>
                <a:close/>
                <a:moveTo>
                  <a:pt x="1858820" y="3420914"/>
                </a:moveTo>
                <a:lnTo>
                  <a:pt x="2396443" y="3420914"/>
                </a:lnTo>
                <a:cubicBezTo>
                  <a:pt x="2474032" y="3420914"/>
                  <a:pt x="2536931" y="3483813"/>
                  <a:pt x="2536931" y="3561402"/>
                </a:cubicBezTo>
                <a:lnTo>
                  <a:pt x="2536931" y="4099025"/>
                </a:lnTo>
                <a:cubicBezTo>
                  <a:pt x="2536931" y="4176614"/>
                  <a:pt x="2474032" y="4239513"/>
                  <a:pt x="2396443" y="4239513"/>
                </a:cubicBezTo>
                <a:lnTo>
                  <a:pt x="1858820" y="4239513"/>
                </a:lnTo>
                <a:cubicBezTo>
                  <a:pt x="1781231" y="4239513"/>
                  <a:pt x="1718332" y="4176614"/>
                  <a:pt x="1718332" y="4099025"/>
                </a:cubicBezTo>
                <a:lnTo>
                  <a:pt x="1718332" y="3561402"/>
                </a:lnTo>
                <a:cubicBezTo>
                  <a:pt x="1718332" y="3483813"/>
                  <a:pt x="1781231" y="3420914"/>
                  <a:pt x="1858820" y="3420914"/>
                </a:cubicBezTo>
                <a:close/>
                <a:moveTo>
                  <a:pt x="3578802" y="1410103"/>
                </a:moveTo>
                <a:lnTo>
                  <a:pt x="3694248" y="1410103"/>
                </a:lnTo>
                <a:lnTo>
                  <a:pt x="3695638" y="1410702"/>
                </a:lnTo>
                <a:cubicBezTo>
                  <a:pt x="3816619" y="1456783"/>
                  <a:pt x="3944981" y="1487776"/>
                  <a:pt x="4078413" y="1501369"/>
                </a:cubicBezTo>
                <a:lnTo>
                  <a:pt x="4232980" y="1509200"/>
                </a:lnTo>
                <a:lnTo>
                  <a:pt x="4232980" y="1554928"/>
                </a:lnTo>
                <a:lnTo>
                  <a:pt x="4073749" y="1546860"/>
                </a:lnTo>
                <a:cubicBezTo>
                  <a:pt x="3936289" y="1532856"/>
                  <a:pt x="3804051" y="1500926"/>
                  <a:pt x="3679417" y="1453452"/>
                </a:cubicBezTo>
                <a:close/>
                <a:moveTo>
                  <a:pt x="3709146" y="1362239"/>
                </a:moveTo>
                <a:lnTo>
                  <a:pt x="3713334" y="1364043"/>
                </a:lnTo>
                <a:cubicBezTo>
                  <a:pt x="3830328" y="1408603"/>
                  <a:pt x="3954462" y="1438572"/>
                  <a:pt x="4083501" y="1451716"/>
                </a:cubicBezTo>
                <a:lnTo>
                  <a:pt x="4232980" y="1459288"/>
                </a:lnTo>
                <a:lnTo>
                  <a:pt x="4232980" y="1505017"/>
                </a:lnTo>
                <a:lnTo>
                  <a:pt x="4078836" y="1497208"/>
                </a:lnTo>
                <a:cubicBezTo>
                  <a:pt x="3990125" y="1488172"/>
                  <a:pt x="3903662" y="1471423"/>
                  <a:pt x="3820129" y="1447646"/>
                </a:cubicBezTo>
                <a:lnTo>
                  <a:pt x="3707078" y="1410103"/>
                </a:lnTo>
                <a:lnTo>
                  <a:pt x="3709146" y="1410103"/>
                </a:lnTo>
                <a:close/>
                <a:moveTo>
                  <a:pt x="3709146" y="1307929"/>
                </a:moveTo>
                <a:lnTo>
                  <a:pt x="3731069" y="1317374"/>
                </a:lnTo>
                <a:cubicBezTo>
                  <a:pt x="3806405" y="1346069"/>
                  <a:pt x="3884805" y="1368501"/>
                  <a:pt x="3965630" y="1384029"/>
                </a:cubicBezTo>
                <a:lnTo>
                  <a:pt x="4031040" y="1393621"/>
                </a:lnTo>
                <a:lnTo>
                  <a:pt x="4075862" y="1412924"/>
                </a:lnTo>
                <a:cubicBezTo>
                  <a:pt x="4107850" y="1421545"/>
                  <a:pt x="4141861" y="1425872"/>
                  <a:pt x="4177896" y="1425872"/>
                </a:cubicBezTo>
                <a:lnTo>
                  <a:pt x="4232980" y="1419989"/>
                </a:lnTo>
                <a:lnTo>
                  <a:pt x="4232980" y="1455105"/>
                </a:lnTo>
                <a:lnTo>
                  <a:pt x="4083940" y="1447553"/>
                </a:lnTo>
                <a:cubicBezTo>
                  <a:pt x="3955279" y="1434446"/>
                  <a:pt x="3831505" y="1404559"/>
                  <a:pt x="3714847" y="1360123"/>
                </a:cubicBezTo>
                <a:lnTo>
                  <a:pt x="3709146" y="1357667"/>
                </a:lnTo>
                <a:close/>
                <a:moveTo>
                  <a:pt x="3709146" y="1253647"/>
                </a:moveTo>
                <a:lnTo>
                  <a:pt x="3748765" y="1270715"/>
                </a:lnTo>
                <a:cubicBezTo>
                  <a:pt x="3785104" y="1284555"/>
                  <a:pt x="3822182" y="1296885"/>
                  <a:pt x="3859923" y="1307627"/>
                </a:cubicBezTo>
                <a:lnTo>
                  <a:pt x="3922484" y="1322509"/>
                </a:lnTo>
                <a:lnTo>
                  <a:pt x="3985967" y="1374210"/>
                </a:lnTo>
                <a:lnTo>
                  <a:pt x="4016173" y="1387218"/>
                </a:lnTo>
                <a:lnTo>
                  <a:pt x="3966414" y="1379922"/>
                </a:lnTo>
                <a:cubicBezTo>
                  <a:pt x="3885826" y="1364440"/>
                  <a:pt x="3807657" y="1342076"/>
                  <a:pt x="3732543" y="1313466"/>
                </a:cubicBezTo>
                <a:lnTo>
                  <a:pt x="3709146" y="1303386"/>
                </a:lnTo>
                <a:close/>
                <a:moveTo>
                  <a:pt x="3205944" y="1238305"/>
                </a:moveTo>
                <a:lnTo>
                  <a:pt x="3299404" y="1310888"/>
                </a:lnTo>
                <a:cubicBezTo>
                  <a:pt x="3520917" y="1468530"/>
                  <a:pt x="3783761" y="1571698"/>
                  <a:pt x="4068222" y="1600676"/>
                </a:cubicBezTo>
                <a:lnTo>
                  <a:pt x="4232980" y="1609023"/>
                </a:lnTo>
                <a:lnTo>
                  <a:pt x="4232980" y="1654750"/>
                </a:lnTo>
                <a:lnTo>
                  <a:pt x="4068172" y="1646720"/>
                </a:lnTo>
                <a:cubicBezTo>
                  <a:pt x="3782440" y="1618722"/>
                  <a:pt x="3512230" y="1518086"/>
                  <a:pt x="3279279" y="1353814"/>
                </a:cubicBezTo>
                <a:lnTo>
                  <a:pt x="3205944" y="1297229"/>
                </a:lnTo>
                <a:close/>
                <a:moveTo>
                  <a:pt x="4208211" y="1208478"/>
                </a:moveTo>
                <a:lnTo>
                  <a:pt x="4225566" y="1209357"/>
                </a:lnTo>
                <a:lnTo>
                  <a:pt x="4220161" y="1209994"/>
                </a:lnTo>
                <a:close/>
                <a:moveTo>
                  <a:pt x="3709146" y="1199336"/>
                </a:moveTo>
                <a:lnTo>
                  <a:pt x="3766500" y="1224045"/>
                </a:lnTo>
                <a:lnTo>
                  <a:pt x="3872708" y="1259318"/>
                </a:lnTo>
                <a:lnTo>
                  <a:pt x="3911120" y="1313254"/>
                </a:lnTo>
                <a:lnTo>
                  <a:pt x="3915025" y="1316435"/>
                </a:lnTo>
                <a:lnTo>
                  <a:pt x="3861092" y="1303605"/>
                </a:lnTo>
                <a:cubicBezTo>
                  <a:pt x="3823468" y="1292896"/>
                  <a:pt x="3786505" y="1280605"/>
                  <a:pt x="3750278" y="1266807"/>
                </a:cubicBezTo>
                <a:lnTo>
                  <a:pt x="3709146" y="1249087"/>
                </a:lnTo>
                <a:close/>
                <a:moveTo>
                  <a:pt x="3205944" y="1172580"/>
                </a:moveTo>
                <a:lnTo>
                  <a:pt x="3224355" y="1189518"/>
                </a:lnTo>
                <a:cubicBezTo>
                  <a:pt x="3291281" y="1246127"/>
                  <a:pt x="3363011" y="1297224"/>
                  <a:pt x="3438838" y="1342103"/>
                </a:cubicBezTo>
                <a:lnTo>
                  <a:pt x="3469300" y="1358430"/>
                </a:lnTo>
                <a:lnTo>
                  <a:pt x="3469300" y="1410103"/>
                </a:lnTo>
                <a:lnTo>
                  <a:pt x="3568183" y="1410103"/>
                </a:lnTo>
                <a:lnTo>
                  <a:pt x="3677904" y="1457371"/>
                </a:lnTo>
                <a:cubicBezTo>
                  <a:pt x="3802875" y="1504969"/>
                  <a:pt x="3935473" y="1536982"/>
                  <a:pt x="4073310" y="1551022"/>
                </a:cubicBezTo>
                <a:lnTo>
                  <a:pt x="4232980" y="1559111"/>
                </a:lnTo>
                <a:lnTo>
                  <a:pt x="4232980" y="1604840"/>
                </a:lnTo>
                <a:lnTo>
                  <a:pt x="4068645" y="1596515"/>
                </a:lnTo>
                <a:cubicBezTo>
                  <a:pt x="3784915" y="1567613"/>
                  <a:pt x="3522751" y="1464716"/>
                  <a:pt x="3301813" y="1307484"/>
                </a:cubicBezTo>
                <a:lnTo>
                  <a:pt x="3205944" y="1233032"/>
                </a:lnTo>
                <a:close/>
                <a:moveTo>
                  <a:pt x="4091573" y="1150497"/>
                </a:moveTo>
                <a:lnTo>
                  <a:pt x="4114079" y="1153797"/>
                </a:lnTo>
                <a:lnTo>
                  <a:pt x="4232980" y="1159821"/>
                </a:lnTo>
                <a:lnTo>
                  <a:pt x="4232980" y="1205550"/>
                </a:lnTo>
                <a:lnTo>
                  <a:pt x="4169720" y="1202345"/>
                </a:lnTo>
                <a:lnTo>
                  <a:pt x="4132419" y="1186535"/>
                </a:lnTo>
                <a:cubicBezTo>
                  <a:pt x="4119380" y="1178716"/>
                  <a:pt x="4107753" y="1169454"/>
                  <a:pt x="4097556" y="1158766"/>
                </a:cubicBezTo>
                <a:close/>
                <a:moveTo>
                  <a:pt x="3709146" y="1145054"/>
                </a:moveTo>
                <a:lnTo>
                  <a:pt x="3784195" y="1177386"/>
                </a:lnTo>
                <a:lnTo>
                  <a:pt x="3840214" y="1195988"/>
                </a:lnTo>
                <a:lnTo>
                  <a:pt x="3854289" y="1233454"/>
                </a:lnTo>
                <a:lnTo>
                  <a:pt x="3868604" y="1253555"/>
                </a:lnTo>
                <a:lnTo>
                  <a:pt x="3767974" y="1220137"/>
                </a:lnTo>
                <a:lnTo>
                  <a:pt x="3709146" y="1194793"/>
                </a:lnTo>
                <a:close/>
                <a:moveTo>
                  <a:pt x="3205944" y="1104816"/>
                </a:moveTo>
                <a:lnTo>
                  <a:pt x="3256564" y="1151386"/>
                </a:lnTo>
                <a:cubicBezTo>
                  <a:pt x="3321355" y="1206191"/>
                  <a:pt x="3390796" y="1255659"/>
                  <a:pt x="3464204" y="1299107"/>
                </a:cubicBezTo>
                <a:lnTo>
                  <a:pt x="3469300" y="1301839"/>
                </a:lnTo>
                <a:lnTo>
                  <a:pt x="3469300" y="1353657"/>
                </a:lnTo>
                <a:lnTo>
                  <a:pt x="3440993" y="1338484"/>
                </a:lnTo>
                <a:cubicBezTo>
                  <a:pt x="3365369" y="1293723"/>
                  <a:pt x="3293830" y="1242760"/>
                  <a:pt x="3227081" y="1186300"/>
                </a:cubicBezTo>
                <a:lnTo>
                  <a:pt x="3205944" y="1166854"/>
                </a:lnTo>
                <a:close/>
                <a:moveTo>
                  <a:pt x="4061080" y="1095623"/>
                </a:moveTo>
                <a:lnTo>
                  <a:pt x="4119183" y="1104144"/>
                </a:lnTo>
                <a:lnTo>
                  <a:pt x="4232980" y="1109910"/>
                </a:lnTo>
                <a:lnTo>
                  <a:pt x="4232980" y="1155638"/>
                </a:lnTo>
                <a:lnTo>
                  <a:pt x="4114517" y="1149635"/>
                </a:lnTo>
                <a:lnTo>
                  <a:pt x="4088151" y="1145768"/>
                </a:lnTo>
                <a:lnTo>
                  <a:pt x="4071269" y="1122439"/>
                </a:lnTo>
                <a:close/>
                <a:moveTo>
                  <a:pt x="3709146" y="1090742"/>
                </a:moveTo>
                <a:lnTo>
                  <a:pt x="3801930" y="1130717"/>
                </a:lnTo>
                <a:lnTo>
                  <a:pt x="3818236" y="1136132"/>
                </a:lnTo>
                <a:lnTo>
                  <a:pt x="3818448" y="1138046"/>
                </a:lnTo>
                <a:lnTo>
                  <a:pt x="3838322" y="1190949"/>
                </a:lnTo>
                <a:lnTo>
                  <a:pt x="3785709" y="1173478"/>
                </a:lnTo>
                <a:lnTo>
                  <a:pt x="3709146" y="1140495"/>
                </a:lnTo>
                <a:close/>
                <a:moveTo>
                  <a:pt x="4050825" y="1043722"/>
                </a:moveTo>
                <a:lnTo>
                  <a:pt x="4124270" y="1054491"/>
                </a:lnTo>
                <a:lnTo>
                  <a:pt x="4232980" y="1059998"/>
                </a:lnTo>
                <a:lnTo>
                  <a:pt x="4232980" y="1105727"/>
                </a:lnTo>
                <a:lnTo>
                  <a:pt x="4119605" y="1099983"/>
                </a:lnTo>
                <a:lnTo>
                  <a:pt x="4059381" y="1091152"/>
                </a:lnTo>
                <a:lnTo>
                  <a:pt x="4054793" y="1079078"/>
                </a:lnTo>
                <a:close/>
                <a:moveTo>
                  <a:pt x="3205944" y="1037120"/>
                </a:moveTo>
                <a:lnTo>
                  <a:pt x="3288735" y="1113286"/>
                </a:lnTo>
                <a:cubicBezTo>
                  <a:pt x="3320062" y="1139784"/>
                  <a:pt x="3352513" y="1164992"/>
                  <a:pt x="3386006" y="1188827"/>
                </a:cubicBezTo>
                <a:lnTo>
                  <a:pt x="3469300" y="1242981"/>
                </a:lnTo>
                <a:lnTo>
                  <a:pt x="3469300" y="1297108"/>
                </a:lnTo>
                <a:lnTo>
                  <a:pt x="3466317" y="1295509"/>
                </a:lnTo>
                <a:cubicBezTo>
                  <a:pt x="3393112" y="1252183"/>
                  <a:pt x="3323863" y="1202852"/>
                  <a:pt x="3259252" y="1148200"/>
                </a:cubicBezTo>
                <a:lnTo>
                  <a:pt x="3205944" y="1099157"/>
                </a:lnTo>
                <a:close/>
                <a:moveTo>
                  <a:pt x="3709146" y="1033348"/>
                </a:moveTo>
                <a:lnTo>
                  <a:pt x="3728523" y="1044809"/>
                </a:lnTo>
                <a:lnTo>
                  <a:pt x="3812111" y="1080820"/>
                </a:lnTo>
                <a:lnTo>
                  <a:pt x="3817730" y="1131566"/>
                </a:lnTo>
                <a:lnTo>
                  <a:pt x="3803405" y="1126809"/>
                </a:lnTo>
                <a:lnTo>
                  <a:pt x="3709146" y="1086201"/>
                </a:lnTo>
                <a:close/>
                <a:moveTo>
                  <a:pt x="3709146" y="975555"/>
                </a:moveTo>
                <a:lnTo>
                  <a:pt x="3750163" y="999819"/>
                </a:lnTo>
                <a:lnTo>
                  <a:pt x="3807139" y="1024367"/>
                </a:lnTo>
                <a:lnTo>
                  <a:pt x="3806500" y="1030140"/>
                </a:lnTo>
                <a:lnTo>
                  <a:pt x="3811580" y="1076019"/>
                </a:lnTo>
                <a:lnTo>
                  <a:pt x="3730365" y="1041027"/>
                </a:lnTo>
                <a:lnTo>
                  <a:pt x="3709146" y="1028475"/>
                </a:lnTo>
                <a:close/>
                <a:moveTo>
                  <a:pt x="3207467" y="963924"/>
                </a:moveTo>
                <a:lnTo>
                  <a:pt x="3233504" y="994711"/>
                </a:lnTo>
                <a:cubicBezTo>
                  <a:pt x="3289519" y="1050726"/>
                  <a:pt x="3350198" y="1102077"/>
                  <a:pt x="3414901" y="1148124"/>
                </a:cubicBezTo>
                <a:lnTo>
                  <a:pt x="3469300" y="1183492"/>
                </a:lnTo>
                <a:lnTo>
                  <a:pt x="3469300" y="1237960"/>
                </a:lnTo>
                <a:lnTo>
                  <a:pt x="3388457" y="1185397"/>
                </a:lnTo>
                <a:cubicBezTo>
                  <a:pt x="3355059" y="1161629"/>
                  <a:pt x="3322700" y="1136491"/>
                  <a:pt x="3291462" y="1110068"/>
                </a:cubicBezTo>
                <a:lnTo>
                  <a:pt x="3205944" y="1031392"/>
                </a:lnTo>
                <a:lnTo>
                  <a:pt x="3205944" y="976939"/>
                </a:lnTo>
                <a:close/>
                <a:moveTo>
                  <a:pt x="3708341" y="917330"/>
                </a:moveTo>
                <a:lnTo>
                  <a:pt x="3771762" y="954845"/>
                </a:lnTo>
                <a:lnTo>
                  <a:pt x="3813096" y="970570"/>
                </a:lnTo>
                <a:lnTo>
                  <a:pt x="3807619" y="1020031"/>
                </a:lnTo>
                <a:lnTo>
                  <a:pt x="3751964" y="996054"/>
                </a:lnTo>
                <a:lnTo>
                  <a:pt x="3709146" y="970725"/>
                </a:lnTo>
                <a:lnTo>
                  <a:pt x="3709146" y="923739"/>
                </a:lnTo>
                <a:close/>
                <a:moveTo>
                  <a:pt x="3223985" y="906505"/>
                </a:moveTo>
                <a:lnTo>
                  <a:pt x="3268763" y="959451"/>
                </a:lnTo>
                <a:cubicBezTo>
                  <a:pt x="3322800" y="1013488"/>
                  <a:pt x="3381336" y="1063025"/>
                  <a:pt x="3443755" y="1107445"/>
                </a:cubicBezTo>
                <a:lnTo>
                  <a:pt x="3469300" y="1124054"/>
                </a:lnTo>
                <a:lnTo>
                  <a:pt x="3469300" y="1178522"/>
                </a:lnTo>
                <a:lnTo>
                  <a:pt x="3417310" y="1144720"/>
                </a:lnTo>
                <a:cubicBezTo>
                  <a:pt x="3352799" y="1098810"/>
                  <a:pt x="3292300" y="1047612"/>
                  <a:pt x="3236452" y="991764"/>
                </a:cubicBezTo>
                <a:lnTo>
                  <a:pt x="3208128" y="958273"/>
                </a:lnTo>
                <a:lnTo>
                  <a:pt x="3210263" y="940020"/>
                </a:lnTo>
                <a:cubicBezTo>
                  <a:pt x="3213138" y="928418"/>
                  <a:pt x="3217441" y="917522"/>
                  <a:pt x="3223158" y="907330"/>
                </a:cubicBezTo>
                <a:close/>
                <a:moveTo>
                  <a:pt x="3259314" y="871252"/>
                </a:moveTo>
                <a:lnTo>
                  <a:pt x="3304058" y="924158"/>
                </a:lnTo>
                <a:lnTo>
                  <a:pt x="3469300" y="1063908"/>
                </a:lnTo>
                <a:lnTo>
                  <a:pt x="3469300" y="1119057"/>
                </a:lnTo>
                <a:lnTo>
                  <a:pt x="3446206" y="1104042"/>
                </a:lnTo>
                <a:cubicBezTo>
                  <a:pt x="3383977" y="1059759"/>
                  <a:pt x="3325619" y="1010375"/>
                  <a:pt x="3271746" y="956504"/>
                </a:cubicBezTo>
                <a:lnTo>
                  <a:pt x="3226953" y="903543"/>
                </a:lnTo>
                <a:close/>
                <a:moveTo>
                  <a:pt x="3377870" y="850922"/>
                </a:moveTo>
                <a:lnTo>
                  <a:pt x="3390711" y="853217"/>
                </a:lnTo>
                <a:cubicBezTo>
                  <a:pt x="3406255" y="859354"/>
                  <a:pt x="3420161" y="868552"/>
                  <a:pt x="3432429" y="880794"/>
                </a:cubicBezTo>
                <a:lnTo>
                  <a:pt x="3456062" y="917051"/>
                </a:lnTo>
                <a:close/>
                <a:moveTo>
                  <a:pt x="4221703" y="850285"/>
                </a:moveTo>
                <a:lnTo>
                  <a:pt x="4232980" y="851686"/>
                </a:lnTo>
                <a:lnTo>
                  <a:pt x="4232980" y="1055815"/>
                </a:lnTo>
                <a:lnTo>
                  <a:pt x="4124709" y="1050329"/>
                </a:lnTo>
                <a:lnTo>
                  <a:pt x="4050343" y="1039422"/>
                </a:lnTo>
                <a:lnTo>
                  <a:pt x="4049301" y="1030140"/>
                </a:lnTo>
                <a:cubicBezTo>
                  <a:pt x="4049301" y="995656"/>
                  <a:pt x="4056881" y="965018"/>
                  <a:pt x="4072040" y="937841"/>
                </a:cubicBezTo>
                <a:cubicBezTo>
                  <a:pt x="4087199" y="910792"/>
                  <a:pt x="4107496" y="889384"/>
                  <a:pt x="4133190" y="873744"/>
                </a:cubicBezTo>
                <a:cubicBezTo>
                  <a:pt x="4158754" y="858105"/>
                  <a:pt x="4188302" y="850285"/>
                  <a:pt x="4221703" y="850285"/>
                </a:cubicBezTo>
                <a:close/>
                <a:moveTo>
                  <a:pt x="3304609" y="847859"/>
                </a:moveTo>
                <a:lnTo>
                  <a:pt x="3339316" y="888898"/>
                </a:lnTo>
                <a:lnTo>
                  <a:pt x="3469300" y="998828"/>
                </a:lnTo>
                <a:lnTo>
                  <a:pt x="3469300" y="1058468"/>
                </a:lnTo>
                <a:lnTo>
                  <a:pt x="3307004" y="921210"/>
                </a:lnTo>
                <a:lnTo>
                  <a:pt x="3262264" y="868308"/>
                </a:lnTo>
                <a:lnTo>
                  <a:pt x="3270177" y="860411"/>
                </a:lnTo>
                <a:cubicBezTo>
                  <a:pt x="3280069" y="854963"/>
                  <a:pt x="3290764" y="850861"/>
                  <a:pt x="3302262" y="848121"/>
                </a:cubicBezTo>
                <a:close/>
                <a:moveTo>
                  <a:pt x="3339163" y="844003"/>
                </a:moveTo>
                <a:lnTo>
                  <a:pt x="3371356" y="849757"/>
                </a:lnTo>
                <a:lnTo>
                  <a:pt x="3374610" y="853605"/>
                </a:lnTo>
                <a:lnTo>
                  <a:pt x="3460606" y="926334"/>
                </a:lnTo>
                <a:lnTo>
                  <a:pt x="3469300" y="976939"/>
                </a:lnTo>
                <a:lnTo>
                  <a:pt x="3469300" y="993354"/>
                </a:lnTo>
                <a:lnTo>
                  <a:pt x="3342298" y="885951"/>
                </a:lnTo>
                <a:lnTo>
                  <a:pt x="3309610" y="847301"/>
                </a:lnTo>
                <a:close/>
                <a:moveTo>
                  <a:pt x="1572102" y="843874"/>
                </a:moveTo>
                <a:cubicBezTo>
                  <a:pt x="1604476" y="843874"/>
                  <a:pt x="1634537" y="851181"/>
                  <a:pt x="1659074" y="865795"/>
                </a:cubicBezTo>
                <a:cubicBezTo>
                  <a:pt x="1683611" y="880409"/>
                  <a:pt x="1702367" y="900151"/>
                  <a:pt x="1715470" y="925277"/>
                </a:cubicBezTo>
                <a:cubicBezTo>
                  <a:pt x="1728574" y="950275"/>
                  <a:pt x="1734997" y="978477"/>
                  <a:pt x="1734997" y="1009756"/>
                </a:cubicBezTo>
                <a:cubicBezTo>
                  <a:pt x="1734997" y="1041035"/>
                  <a:pt x="1728446" y="1068981"/>
                  <a:pt x="1715470" y="1093466"/>
                </a:cubicBezTo>
                <a:cubicBezTo>
                  <a:pt x="1702367" y="1117951"/>
                  <a:pt x="1683611" y="1137565"/>
                  <a:pt x="1659074" y="1152179"/>
                </a:cubicBezTo>
                <a:lnTo>
                  <a:pt x="1659074" y="1152051"/>
                </a:lnTo>
                <a:cubicBezTo>
                  <a:pt x="1634537" y="1166665"/>
                  <a:pt x="1605503" y="1173972"/>
                  <a:pt x="1572102" y="1173972"/>
                </a:cubicBezTo>
                <a:cubicBezTo>
                  <a:pt x="1538701" y="1173972"/>
                  <a:pt x="1509667" y="1166665"/>
                  <a:pt x="1485130" y="1152051"/>
                </a:cubicBezTo>
                <a:cubicBezTo>
                  <a:pt x="1460593" y="1137437"/>
                  <a:pt x="1441452" y="1117438"/>
                  <a:pt x="1427963" y="1091800"/>
                </a:cubicBezTo>
                <a:cubicBezTo>
                  <a:pt x="1414346" y="1066289"/>
                  <a:pt x="1407537" y="1038856"/>
                  <a:pt x="1407537" y="1009756"/>
                </a:cubicBezTo>
                <a:cubicBezTo>
                  <a:pt x="1407537" y="978477"/>
                  <a:pt x="1414346" y="950275"/>
                  <a:pt x="1427963" y="925277"/>
                </a:cubicBezTo>
                <a:cubicBezTo>
                  <a:pt x="1441580" y="900279"/>
                  <a:pt x="1460850" y="880409"/>
                  <a:pt x="1485901" y="865795"/>
                </a:cubicBezTo>
                <a:cubicBezTo>
                  <a:pt x="1510952" y="851181"/>
                  <a:pt x="1539729" y="843874"/>
                  <a:pt x="1572102" y="843874"/>
                </a:cubicBezTo>
                <a:close/>
                <a:moveTo>
                  <a:pt x="2476791" y="815929"/>
                </a:moveTo>
                <a:cubicBezTo>
                  <a:pt x="2512248" y="815929"/>
                  <a:pt x="2542309" y="823492"/>
                  <a:pt x="2566846" y="838619"/>
                </a:cubicBezTo>
                <a:cubicBezTo>
                  <a:pt x="2591383" y="853746"/>
                  <a:pt x="2609882" y="875667"/>
                  <a:pt x="2622472" y="904254"/>
                </a:cubicBezTo>
                <a:cubicBezTo>
                  <a:pt x="2627739" y="916176"/>
                  <a:pt x="2631721" y="929892"/>
                  <a:pt x="2634933" y="944506"/>
                </a:cubicBezTo>
                <a:lnTo>
                  <a:pt x="2302976" y="945404"/>
                </a:lnTo>
                <a:cubicBezTo>
                  <a:pt x="2306188" y="934507"/>
                  <a:pt x="2309914" y="923995"/>
                  <a:pt x="2314538" y="914381"/>
                </a:cubicBezTo>
                <a:cubicBezTo>
                  <a:pt x="2329697" y="883102"/>
                  <a:pt x="2351151" y="858873"/>
                  <a:pt x="2378772" y="841695"/>
                </a:cubicBezTo>
                <a:lnTo>
                  <a:pt x="2378900" y="841695"/>
                </a:lnTo>
                <a:cubicBezTo>
                  <a:pt x="2406520" y="824518"/>
                  <a:pt x="2439279" y="815929"/>
                  <a:pt x="2476791" y="815929"/>
                </a:cubicBezTo>
                <a:close/>
                <a:moveTo>
                  <a:pt x="1725619" y="700474"/>
                </a:moveTo>
                <a:lnTo>
                  <a:pt x="1725748" y="700555"/>
                </a:lnTo>
                <a:lnTo>
                  <a:pt x="1725619" y="700555"/>
                </a:lnTo>
                <a:close/>
                <a:moveTo>
                  <a:pt x="1526625" y="634407"/>
                </a:moveTo>
                <a:cubicBezTo>
                  <a:pt x="1456611" y="634407"/>
                  <a:pt x="1394433" y="650816"/>
                  <a:pt x="1340092" y="683633"/>
                </a:cubicBezTo>
                <a:cubicBezTo>
                  <a:pt x="1285751" y="716451"/>
                  <a:pt x="1242971" y="761318"/>
                  <a:pt x="1211626" y="818108"/>
                </a:cubicBezTo>
                <a:cubicBezTo>
                  <a:pt x="1180280" y="874897"/>
                  <a:pt x="1164607" y="938866"/>
                  <a:pt x="1164607" y="1009628"/>
                </a:cubicBezTo>
                <a:cubicBezTo>
                  <a:pt x="1164607" y="1080391"/>
                  <a:pt x="1180280" y="1143077"/>
                  <a:pt x="1211626" y="1200379"/>
                </a:cubicBezTo>
                <a:cubicBezTo>
                  <a:pt x="1242971" y="1257682"/>
                  <a:pt x="1285751" y="1303062"/>
                  <a:pt x="1340092" y="1336392"/>
                </a:cubicBezTo>
                <a:cubicBezTo>
                  <a:pt x="1394433" y="1369722"/>
                  <a:pt x="1456611" y="1386387"/>
                  <a:pt x="1526625" y="1386387"/>
                </a:cubicBezTo>
                <a:cubicBezTo>
                  <a:pt x="1577755" y="1386387"/>
                  <a:pt x="1624259" y="1376517"/>
                  <a:pt x="1666139" y="1356647"/>
                </a:cubicBezTo>
                <a:cubicBezTo>
                  <a:pt x="1686309" y="1347032"/>
                  <a:pt x="1704551" y="1335751"/>
                  <a:pt x="1720995" y="1322547"/>
                </a:cubicBezTo>
                <a:lnTo>
                  <a:pt x="1720995" y="1370620"/>
                </a:lnTo>
                <a:cubicBezTo>
                  <a:pt x="1720995" y="1423820"/>
                  <a:pt x="1704037" y="1464970"/>
                  <a:pt x="1670122" y="1494198"/>
                </a:cubicBezTo>
                <a:cubicBezTo>
                  <a:pt x="1636207" y="1523426"/>
                  <a:pt x="1589445" y="1538040"/>
                  <a:pt x="1529837" y="1538040"/>
                </a:cubicBezTo>
                <a:cubicBezTo>
                  <a:pt x="1481790" y="1538040"/>
                  <a:pt x="1440681" y="1529707"/>
                  <a:pt x="1406766" y="1513042"/>
                </a:cubicBezTo>
                <a:cubicBezTo>
                  <a:pt x="1372851" y="1496377"/>
                  <a:pt x="1342276" y="1471892"/>
                  <a:pt x="1315041" y="1439588"/>
                </a:cubicBezTo>
                <a:lnTo>
                  <a:pt x="1167690" y="1586625"/>
                </a:lnTo>
                <a:cubicBezTo>
                  <a:pt x="1204303" y="1638800"/>
                  <a:pt x="1254148" y="1679180"/>
                  <a:pt x="1317353" y="1707896"/>
                </a:cubicBezTo>
                <a:cubicBezTo>
                  <a:pt x="1380559" y="1736611"/>
                  <a:pt x="1453913" y="1750840"/>
                  <a:pt x="1537545" y="1750840"/>
                </a:cubicBezTo>
                <a:cubicBezTo>
                  <a:pt x="1621176" y="1750840"/>
                  <a:pt x="1691704" y="1734688"/>
                  <a:pt x="1755423" y="1702383"/>
                </a:cubicBezTo>
                <a:cubicBezTo>
                  <a:pt x="1819143" y="1670079"/>
                  <a:pt x="1869245" y="1625211"/>
                  <a:pt x="1905858" y="1567909"/>
                </a:cubicBezTo>
                <a:cubicBezTo>
                  <a:pt x="1942470" y="1510607"/>
                  <a:pt x="1960713" y="1442792"/>
                  <a:pt x="1960713" y="1364595"/>
                </a:cubicBezTo>
                <a:lnTo>
                  <a:pt x="1960713" y="650047"/>
                </a:lnTo>
                <a:lnTo>
                  <a:pt x="1725619" y="650047"/>
                </a:lnTo>
                <a:lnTo>
                  <a:pt x="1725619" y="700474"/>
                </a:lnTo>
                <a:lnTo>
                  <a:pt x="1666910" y="663379"/>
                </a:lnTo>
                <a:cubicBezTo>
                  <a:pt x="1625673" y="644150"/>
                  <a:pt x="1578911" y="634407"/>
                  <a:pt x="1526625" y="634407"/>
                </a:cubicBezTo>
                <a:close/>
                <a:moveTo>
                  <a:pt x="3172641" y="0"/>
                </a:moveTo>
                <a:lnTo>
                  <a:pt x="4068475" y="0"/>
                </a:lnTo>
                <a:cubicBezTo>
                  <a:pt x="4159329" y="0"/>
                  <a:pt x="4232980" y="73651"/>
                  <a:pt x="4232980" y="164505"/>
                </a:cubicBezTo>
                <a:lnTo>
                  <a:pt x="4232980" y="639917"/>
                </a:lnTo>
                <a:lnTo>
                  <a:pt x="4177896" y="634408"/>
                </a:lnTo>
                <a:cubicBezTo>
                  <a:pt x="4105826" y="634408"/>
                  <a:pt x="4041850" y="651586"/>
                  <a:pt x="3985967" y="686069"/>
                </a:cubicBezTo>
                <a:cubicBezTo>
                  <a:pt x="3930085" y="720425"/>
                  <a:pt x="3886149" y="767344"/>
                  <a:pt x="3854289" y="826825"/>
                </a:cubicBezTo>
                <a:cubicBezTo>
                  <a:pt x="3838360" y="856566"/>
                  <a:pt x="3826413" y="888358"/>
                  <a:pt x="3818448" y="922233"/>
                </a:cubicBezTo>
                <a:lnTo>
                  <a:pt x="3813572" y="966270"/>
                </a:lnTo>
                <a:lnTo>
                  <a:pt x="3773605" y="951063"/>
                </a:lnTo>
                <a:lnTo>
                  <a:pt x="3707680" y="912064"/>
                </a:lnTo>
                <a:lnTo>
                  <a:pt x="3699720" y="848650"/>
                </a:lnTo>
                <a:cubicBezTo>
                  <a:pt x="3693441" y="824678"/>
                  <a:pt x="3684031" y="801763"/>
                  <a:pt x="3671505" y="779906"/>
                </a:cubicBezTo>
                <a:cubicBezTo>
                  <a:pt x="3646454" y="736192"/>
                  <a:pt x="3612154" y="700939"/>
                  <a:pt x="3568861" y="674403"/>
                </a:cubicBezTo>
                <a:lnTo>
                  <a:pt x="3568732" y="674275"/>
                </a:lnTo>
                <a:cubicBezTo>
                  <a:pt x="3525311" y="647739"/>
                  <a:pt x="3475466" y="634407"/>
                  <a:pt x="3419069" y="634407"/>
                </a:cubicBezTo>
                <a:lnTo>
                  <a:pt x="3392541" y="637371"/>
                </a:lnTo>
                <a:lnTo>
                  <a:pt x="3368345" y="608762"/>
                </a:lnTo>
                <a:cubicBezTo>
                  <a:pt x="3264738" y="463182"/>
                  <a:pt x="3196932" y="290442"/>
                  <a:pt x="3177886" y="103503"/>
                </a:cubicBezTo>
                <a:close/>
                <a:moveTo>
                  <a:pt x="3122730" y="0"/>
                </a:moveTo>
                <a:lnTo>
                  <a:pt x="3168458" y="0"/>
                </a:lnTo>
                <a:lnTo>
                  <a:pt x="3173723" y="103942"/>
                </a:lnTo>
                <a:cubicBezTo>
                  <a:pt x="3192842" y="291636"/>
                  <a:pt x="3260907" y="465061"/>
                  <a:pt x="3364915" y="611213"/>
                </a:cubicBezTo>
                <a:lnTo>
                  <a:pt x="3387513" y="637933"/>
                </a:lnTo>
                <a:lnTo>
                  <a:pt x="3336610" y="643621"/>
                </a:lnTo>
                <a:lnTo>
                  <a:pt x="3333615" y="644722"/>
                </a:lnTo>
                <a:lnTo>
                  <a:pt x="3327641" y="637657"/>
                </a:lnTo>
                <a:cubicBezTo>
                  <a:pt x="3219164" y="485228"/>
                  <a:pt x="3148172" y="304356"/>
                  <a:pt x="3128232" y="108607"/>
                </a:cubicBezTo>
                <a:close/>
                <a:moveTo>
                  <a:pt x="3072819" y="0"/>
                </a:moveTo>
                <a:lnTo>
                  <a:pt x="3118547" y="0"/>
                </a:lnTo>
                <a:lnTo>
                  <a:pt x="3124071" y="109030"/>
                </a:lnTo>
                <a:cubicBezTo>
                  <a:pt x="3144087" y="305510"/>
                  <a:pt x="3215349" y="487062"/>
                  <a:pt x="3324238" y="640067"/>
                </a:cubicBezTo>
                <a:lnTo>
                  <a:pt x="3329465" y="646247"/>
                </a:lnTo>
                <a:lnTo>
                  <a:pt x="3284706" y="662695"/>
                </a:lnTo>
                <a:lnTo>
                  <a:pt x="3187188" y="497849"/>
                </a:lnTo>
                <a:cubicBezTo>
                  <a:pt x="3130075" y="379504"/>
                  <a:pt x="3092472" y="250053"/>
                  <a:pt x="3078580" y="113696"/>
                </a:cubicBezTo>
                <a:close/>
                <a:moveTo>
                  <a:pt x="3022907" y="0"/>
                </a:moveTo>
                <a:lnTo>
                  <a:pt x="3068636" y="0"/>
                </a:lnTo>
                <a:lnTo>
                  <a:pt x="3074418" y="114135"/>
                </a:lnTo>
                <a:cubicBezTo>
                  <a:pt x="3088358" y="250995"/>
                  <a:pt x="3126092" y="380919"/>
                  <a:pt x="3183406" y="499692"/>
                </a:cubicBezTo>
                <a:lnTo>
                  <a:pt x="3280698" y="664168"/>
                </a:lnTo>
                <a:lnTo>
                  <a:pt x="3261569" y="671198"/>
                </a:lnTo>
                <a:lnTo>
                  <a:pt x="3240559" y="685773"/>
                </a:lnTo>
                <a:lnTo>
                  <a:pt x="3142196" y="519490"/>
                </a:lnTo>
                <a:cubicBezTo>
                  <a:pt x="3082631" y="396054"/>
                  <a:pt x="3043414" y="261030"/>
                  <a:pt x="3028925" y="118800"/>
                </a:cubicBezTo>
                <a:close/>
                <a:moveTo>
                  <a:pt x="2972996" y="0"/>
                </a:moveTo>
                <a:lnTo>
                  <a:pt x="3018724" y="0"/>
                </a:lnTo>
                <a:lnTo>
                  <a:pt x="3024764" y="119223"/>
                </a:lnTo>
                <a:cubicBezTo>
                  <a:pt x="3039303" y="261941"/>
                  <a:pt x="3078658" y="397429"/>
                  <a:pt x="3138431" y="521291"/>
                </a:cubicBezTo>
                <a:lnTo>
                  <a:pt x="3237136" y="688148"/>
                </a:lnTo>
                <a:lnTo>
                  <a:pt x="3205944" y="709785"/>
                </a:lnTo>
                <a:lnTo>
                  <a:pt x="3205944" y="650047"/>
                </a:lnTo>
                <a:lnTo>
                  <a:pt x="3161654" y="650047"/>
                </a:lnTo>
                <a:lnTo>
                  <a:pt x="3097223" y="541130"/>
                </a:lnTo>
                <a:cubicBezTo>
                  <a:pt x="3035197" y="412602"/>
                  <a:pt x="2994360" y="272007"/>
                  <a:pt x="2979273" y="123903"/>
                </a:cubicBezTo>
                <a:close/>
                <a:moveTo>
                  <a:pt x="2923085" y="0"/>
                </a:moveTo>
                <a:lnTo>
                  <a:pt x="2968813" y="0"/>
                </a:lnTo>
                <a:lnTo>
                  <a:pt x="2975111" y="124326"/>
                </a:lnTo>
                <a:cubicBezTo>
                  <a:pt x="2990246" y="272917"/>
                  <a:pt x="3031215" y="413977"/>
                  <a:pt x="3093441" y="542931"/>
                </a:cubicBezTo>
                <a:lnTo>
                  <a:pt x="3156803" y="650047"/>
                </a:lnTo>
                <a:lnTo>
                  <a:pt x="3099036" y="650047"/>
                </a:lnTo>
                <a:lnTo>
                  <a:pt x="3052233" y="562729"/>
                </a:lnTo>
                <a:cubicBezTo>
                  <a:pt x="2987755" y="429113"/>
                  <a:pt x="2945303" y="282953"/>
                  <a:pt x="2929620" y="128992"/>
                </a:cubicBezTo>
                <a:close/>
                <a:moveTo>
                  <a:pt x="2873174" y="0"/>
                </a:moveTo>
                <a:lnTo>
                  <a:pt x="2918902" y="0"/>
                </a:lnTo>
                <a:lnTo>
                  <a:pt x="2925459" y="129415"/>
                </a:lnTo>
                <a:cubicBezTo>
                  <a:pt x="2941193" y="283863"/>
                  <a:pt x="2983782" y="430488"/>
                  <a:pt x="3048467" y="564531"/>
                </a:cubicBezTo>
                <a:lnTo>
                  <a:pt x="3094306" y="650047"/>
                </a:lnTo>
                <a:lnTo>
                  <a:pt x="3042464" y="650047"/>
                </a:lnTo>
                <a:lnTo>
                  <a:pt x="3007259" y="584370"/>
                </a:lnTo>
                <a:cubicBezTo>
                  <a:pt x="2940321" y="445662"/>
                  <a:pt x="2896249" y="293930"/>
                  <a:pt x="2879967" y="134096"/>
                </a:cubicBezTo>
                <a:close/>
                <a:moveTo>
                  <a:pt x="2823263" y="0"/>
                </a:moveTo>
                <a:lnTo>
                  <a:pt x="2868991" y="0"/>
                </a:lnTo>
                <a:lnTo>
                  <a:pt x="2875805" y="134519"/>
                </a:lnTo>
                <a:cubicBezTo>
                  <a:pt x="2892135" y="294841"/>
                  <a:pt x="2936338" y="447037"/>
                  <a:pt x="3003477" y="586171"/>
                </a:cubicBezTo>
                <a:lnTo>
                  <a:pt x="3037714" y="650047"/>
                </a:lnTo>
                <a:lnTo>
                  <a:pt x="2985894" y="650047"/>
                </a:lnTo>
                <a:lnTo>
                  <a:pt x="2962269" y="605970"/>
                </a:lnTo>
                <a:cubicBezTo>
                  <a:pt x="2892878" y="462173"/>
                  <a:pt x="2847192" y="304877"/>
                  <a:pt x="2830314" y="139185"/>
                </a:cubicBezTo>
                <a:close/>
                <a:moveTo>
                  <a:pt x="2773352" y="0"/>
                </a:moveTo>
                <a:lnTo>
                  <a:pt x="2819080" y="0"/>
                </a:lnTo>
                <a:lnTo>
                  <a:pt x="2826153" y="139608"/>
                </a:lnTo>
                <a:cubicBezTo>
                  <a:pt x="2843082" y="305787"/>
                  <a:pt x="2888905" y="463548"/>
                  <a:pt x="2958503" y="607771"/>
                </a:cubicBezTo>
                <a:lnTo>
                  <a:pt x="2981164" y="650047"/>
                </a:lnTo>
                <a:lnTo>
                  <a:pt x="2966097" y="650047"/>
                </a:lnTo>
                <a:lnTo>
                  <a:pt x="2966097" y="718612"/>
                </a:lnTo>
                <a:lnTo>
                  <a:pt x="2917295" y="627568"/>
                </a:lnTo>
                <a:cubicBezTo>
                  <a:pt x="2845445" y="478682"/>
                  <a:pt x="2798139" y="315821"/>
                  <a:pt x="2780662" y="144272"/>
                </a:cubicBezTo>
                <a:close/>
                <a:moveTo>
                  <a:pt x="2723441" y="0"/>
                </a:moveTo>
                <a:lnTo>
                  <a:pt x="2769169" y="0"/>
                </a:lnTo>
                <a:lnTo>
                  <a:pt x="2776500" y="144711"/>
                </a:lnTo>
                <a:cubicBezTo>
                  <a:pt x="2794025" y="316764"/>
                  <a:pt x="2841462" y="480096"/>
                  <a:pt x="2913513" y="629411"/>
                </a:cubicBezTo>
                <a:lnTo>
                  <a:pt x="2966097" y="727517"/>
                </a:lnTo>
                <a:lnTo>
                  <a:pt x="2966097" y="813255"/>
                </a:lnTo>
                <a:lnTo>
                  <a:pt x="2932706" y="761897"/>
                </a:lnTo>
                <a:cubicBezTo>
                  <a:pt x="2824390" y="578885"/>
                  <a:pt x="2753600" y="371154"/>
                  <a:pt x="2731008" y="149376"/>
                </a:cubicBezTo>
                <a:close/>
                <a:moveTo>
                  <a:pt x="2673530" y="0"/>
                </a:moveTo>
                <a:lnTo>
                  <a:pt x="2719258" y="0"/>
                </a:lnTo>
                <a:lnTo>
                  <a:pt x="2726847" y="149799"/>
                </a:lnTo>
                <a:cubicBezTo>
                  <a:pt x="2749502" y="372187"/>
                  <a:pt x="2820490" y="580492"/>
                  <a:pt x="2929109" y="764010"/>
                </a:cubicBezTo>
                <a:lnTo>
                  <a:pt x="2966097" y="820901"/>
                </a:lnTo>
                <a:lnTo>
                  <a:pt x="2966097" y="903508"/>
                </a:lnTo>
                <a:lnTo>
                  <a:pt x="2961437" y="897507"/>
                </a:lnTo>
                <a:cubicBezTo>
                  <a:pt x="2809076" y="683418"/>
                  <a:pt x="2709364" y="429385"/>
                  <a:pt x="2681356" y="154465"/>
                </a:cubicBezTo>
                <a:close/>
                <a:moveTo>
                  <a:pt x="2623619" y="0"/>
                </a:moveTo>
                <a:lnTo>
                  <a:pt x="2669347" y="0"/>
                </a:lnTo>
                <a:lnTo>
                  <a:pt x="2677194" y="154904"/>
                </a:lnTo>
                <a:cubicBezTo>
                  <a:pt x="2705274" y="430579"/>
                  <a:pt x="2805245" y="685297"/>
                  <a:pt x="2958007" y="899957"/>
                </a:cubicBezTo>
                <a:lnTo>
                  <a:pt x="2966097" y="910375"/>
                </a:lnTo>
                <a:lnTo>
                  <a:pt x="2966097" y="984817"/>
                </a:lnTo>
                <a:lnTo>
                  <a:pt x="2920732" y="926402"/>
                </a:lnTo>
                <a:cubicBezTo>
                  <a:pt x="2763502" y="705464"/>
                  <a:pt x="2660605" y="443299"/>
                  <a:pt x="2631703" y="159569"/>
                </a:cubicBezTo>
                <a:close/>
                <a:moveTo>
                  <a:pt x="2573699" y="0"/>
                </a:moveTo>
                <a:lnTo>
                  <a:pt x="2619436" y="0"/>
                </a:lnTo>
                <a:lnTo>
                  <a:pt x="2627542" y="159992"/>
                </a:lnTo>
                <a:cubicBezTo>
                  <a:pt x="2656520" y="444453"/>
                  <a:pt x="2759687" y="707298"/>
                  <a:pt x="2917329" y="928811"/>
                </a:cubicBezTo>
                <a:lnTo>
                  <a:pt x="2966097" y="991607"/>
                </a:lnTo>
                <a:lnTo>
                  <a:pt x="2966097" y="1066889"/>
                </a:lnTo>
                <a:lnTo>
                  <a:pt x="2961800" y="1062209"/>
                </a:lnTo>
                <a:cubicBezTo>
                  <a:pt x="2930927" y="1025556"/>
                  <a:pt x="2901781" y="987769"/>
                  <a:pt x="2874402" y="948946"/>
                </a:cubicBezTo>
                <a:lnTo>
                  <a:pt x="2844053" y="901730"/>
                </a:lnTo>
                <a:lnTo>
                  <a:pt x="2809647" y="815929"/>
                </a:lnTo>
                <a:cubicBezTo>
                  <a:pt x="2793204" y="787278"/>
                  <a:pt x="2773677" y="761735"/>
                  <a:pt x="2751083" y="739317"/>
                </a:cubicBezTo>
                <a:lnTo>
                  <a:pt x="2749426" y="738071"/>
                </a:lnTo>
                <a:lnTo>
                  <a:pt x="2731676" y="704401"/>
                </a:lnTo>
                <a:cubicBezTo>
                  <a:pt x="2651111" y="534163"/>
                  <a:pt x="2600162" y="350580"/>
                  <a:pt x="2581497" y="160068"/>
                </a:cubicBezTo>
                <a:close/>
                <a:moveTo>
                  <a:pt x="1022332" y="0"/>
                </a:moveTo>
                <a:lnTo>
                  <a:pt x="2569524" y="0"/>
                </a:lnTo>
                <a:lnTo>
                  <a:pt x="2577873" y="165330"/>
                </a:lnTo>
                <a:cubicBezTo>
                  <a:pt x="2597753" y="361082"/>
                  <a:pt x="2651568" y="546801"/>
                  <a:pt x="2733343" y="716512"/>
                </a:cubicBezTo>
                <a:lnTo>
                  <a:pt x="2741825" y="732357"/>
                </a:lnTo>
                <a:lnTo>
                  <a:pt x="2674115" y="681454"/>
                </a:lnTo>
                <a:lnTo>
                  <a:pt x="2674372" y="681326"/>
                </a:lnTo>
                <a:cubicBezTo>
                  <a:pt x="2616948" y="649021"/>
                  <a:pt x="2550531" y="632869"/>
                  <a:pt x="2475378" y="632869"/>
                </a:cubicBezTo>
                <a:cubicBezTo>
                  <a:pt x="2400225" y="632869"/>
                  <a:pt x="2328541" y="650047"/>
                  <a:pt x="2266877" y="684531"/>
                </a:cubicBezTo>
                <a:cubicBezTo>
                  <a:pt x="2205213" y="718887"/>
                  <a:pt x="2156396" y="766062"/>
                  <a:pt x="2120297" y="826056"/>
                </a:cubicBezTo>
                <a:cubicBezTo>
                  <a:pt x="2084198" y="886050"/>
                  <a:pt x="2066213" y="953993"/>
                  <a:pt x="2066213" y="1030139"/>
                </a:cubicBezTo>
                <a:cubicBezTo>
                  <a:pt x="2066213" y="1106286"/>
                  <a:pt x="2084455" y="1174613"/>
                  <a:pt x="2121068" y="1234992"/>
                </a:cubicBezTo>
                <a:cubicBezTo>
                  <a:pt x="2157681" y="1295499"/>
                  <a:pt x="2208040" y="1342674"/>
                  <a:pt x="2272273" y="1376517"/>
                </a:cubicBezTo>
                <a:cubicBezTo>
                  <a:pt x="2336506" y="1410360"/>
                  <a:pt x="2409989" y="1427281"/>
                  <a:pt x="2492464" y="1427281"/>
                </a:cubicBezTo>
                <a:cubicBezTo>
                  <a:pt x="2556183" y="1427281"/>
                  <a:pt x="2614764" y="1416385"/>
                  <a:pt x="2667949" y="1394464"/>
                </a:cubicBezTo>
                <a:cubicBezTo>
                  <a:pt x="2721263" y="1372543"/>
                  <a:pt x="2766740" y="1339725"/>
                  <a:pt x="2804252" y="1295883"/>
                </a:cubicBezTo>
                <a:lnTo>
                  <a:pt x="2672574" y="1164486"/>
                </a:lnTo>
                <a:cubicBezTo>
                  <a:pt x="2649578" y="1190509"/>
                  <a:pt x="2622986" y="1210122"/>
                  <a:pt x="2592668" y="1223198"/>
                </a:cubicBezTo>
                <a:cubicBezTo>
                  <a:pt x="2562350" y="1236274"/>
                  <a:pt x="2528435" y="1242811"/>
                  <a:pt x="2490794" y="1242811"/>
                </a:cubicBezTo>
                <a:cubicBezTo>
                  <a:pt x="2450070" y="1242811"/>
                  <a:pt x="2414742" y="1234223"/>
                  <a:pt x="2384938" y="1217045"/>
                </a:cubicBezTo>
                <a:cubicBezTo>
                  <a:pt x="2355134" y="1199867"/>
                  <a:pt x="2332138" y="1175382"/>
                  <a:pt x="2315951" y="1143590"/>
                </a:cubicBezTo>
                <a:cubicBezTo>
                  <a:pt x="2310556" y="1133078"/>
                  <a:pt x="2306188" y="1121669"/>
                  <a:pt x="2302591" y="1109747"/>
                </a:cubicBezTo>
                <a:lnTo>
                  <a:pt x="2848059" y="1108465"/>
                </a:lnTo>
                <a:cubicBezTo>
                  <a:pt x="2852170" y="1088723"/>
                  <a:pt x="2855124" y="1071161"/>
                  <a:pt x="2856666" y="1056034"/>
                </a:cubicBezTo>
                <a:cubicBezTo>
                  <a:pt x="2858208" y="1040907"/>
                  <a:pt x="2858978" y="1026550"/>
                  <a:pt x="2858978" y="1012961"/>
                </a:cubicBezTo>
                <a:lnTo>
                  <a:pt x="2847305" y="913800"/>
                </a:lnTo>
                <a:lnTo>
                  <a:pt x="2876228" y="958326"/>
                </a:lnTo>
                <a:cubicBezTo>
                  <a:pt x="2903288" y="996378"/>
                  <a:pt x="2931909" y="1033243"/>
                  <a:pt x="2961997" y="1068827"/>
                </a:cubicBezTo>
                <a:lnTo>
                  <a:pt x="2966097" y="1073285"/>
                </a:lnTo>
                <a:lnTo>
                  <a:pt x="2966097" y="1410103"/>
                </a:lnTo>
                <a:lnTo>
                  <a:pt x="3205944" y="1410103"/>
                </a:lnTo>
                <a:lnTo>
                  <a:pt x="3205944" y="1302355"/>
                </a:lnTo>
                <a:lnTo>
                  <a:pt x="3269889" y="1351989"/>
                </a:lnTo>
                <a:cubicBezTo>
                  <a:pt x="3498202" y="1514350"/>
                  <a:pt x="3769256" y="1620525"/>
                  <a:pt x="4062883" y="1650344"/>
                </a:cubicBezTo>
                <a:lnTo>
                  <a:pt x="4232980" y="1658933"/>
                </a:lnTo>
                <a:lnTo>
                  <a:pt x="4232980" y="3210648"/>
                </a:lnTo>
                <a:cubicBezTo>
                  <a:pt x="4232980" y="3301502"/>
                  <a:pt x="4159329" y="3375153"/>
                  <a:pt x="4068475" y="3375153"/>
                </a:cubicBezTo>
                <a:lnTo>
                  <a:pt x="1022332" y="3375153"/>
                </a:lnTo>
                <a:cubicBezTo>
                  <a:pt x="931478" y="3375153"/>
                  <a:pt x="857827" y="3301502"/>
                  <a:pt x="857827" y="3210648"/>
                </a:cubicBezTo>
                <a:lnTo>
                  <a:pt x="857827" y="1410104"/>
                </a:lnTo>
                <a:lnTo>
                  <a:pt x="1113848" y="1410104"/>
                </a:lnTo>
                <a:lnTo>
                  <a:pt x="857827" y="759094"/>
                </a:lnTo>
                <a:lnTo>
                  <a:pt x="857827" y="164505"/>
                </a:lnTo>
                <a:cubicBezTo>
                  <a:pt x="857827" y="73651"/>
                  <a:pt x="931478" y="0"/>
                  <a:pt x="1022332" y="0"/>
                </a:cubicBezTo>
                <a:close/>
              </a:path>
            </a:pathLst>
          </a:custGeom>
          <a:solidFill>
            <a:schemeClr val="accent5"/>
          </a:solidFill>
        </p:spPr>
        <p:txBody>
          <a:bodyPr wrap="square" lIns="1005840" bIns="457200" anchor="ctr">
            <a:noAutofit/>
          </a:bodyPr>
          <a:lstStyle>
            <a:lvl1pPr marL="0" indent="0">
              <a:lnSpc>
                <a:spcPct val="100000"/>
              </a:lnSpc>
              <a:spcBef>
                <a:spcPts val="0"/>
              </a:spcBef>
              <a:buNone/>
              <a:defRPr/>
            </a:lvl1pPr>
          </a:lstStyle>
          <a:p>
            <a:pPr marL="228600" marR="0" lvl="0" indent="-228600" algn="l" defTabSz="914400" rtl="0" eaLnBrk="1" fontAlgn="auto" latinLnBrk="0" hangingPunct="1">
              <a:lnSpc>
                <a:spcPct val="120000"/>
              </a:lnSpc>
              <a:spcBef>
                <a:spcPts val="1000"/>
              </a:spcBef>
              <a:spcAft>
                <a:spcPts val="0"/>
              </a:spcAft>
              <a:buClrTx/>
              <a:buSzTx/>
              <a:buFont typeface="Inter" panose="020B0502030000000004" pitchFamily="34" charset="0"/>
              <a:buChar char="•"/>
              <a:tabLst/>
              <a:defRPr/>
            </a:pPr>
            <a:r>
              <a:rPr lang="en-US"/>
              <a:t>Click the icon to</a:t>
            </a:r>
            <a:br>
              <a:rPr lang="en-US"/>
            </a:br>
            <a:r>
              <a:rPr lang="en-US"/>
              <a:t>select a new photo</a:t>
            </a:r>
            <a:br>
              <a:rPr lang="en-US"/>
            </a:br>
            <a:r>
              <a:rPr lang="en-US"/>
              <a:t>         &gt;&gt;&gt;&gt;</a:t>
            </a:r>
          </a:p>
          <a:p>
            <a:endParaRPr lang="en-US"/>
          </a:p>
        </p:txBody>
      </p:sp>
      <p:sp>
        <p:nvSpPr>
          <p:cNvPr id="38" name="Rounded Rectangle 37">
            <a:extLst>
              <a:ext uri="{FF2B5EF4-FFF2-40B4-BE49-F238E27FC236}">
                <a16:creationId xmlns:a16="http://schemas.microsoft.com/office/drawing/2014/main" id="{54CDAC7D-4016-5E30-7C95-B99AF315F795}"/>
              </a:ext>
            </a:extLst>
          </p:cNvPr>
          <p:cNvSpPr/>
          <p:nvPr userDrawn="1"/>
        </p:nvSpPr>
        <p:spPr>
          <a:xfrm>
            <a:off x="456964" y="3022457"/>
            <a:ext cx="809896" cy="809896"/>
          </a:xfrm>
          <a:prstGeom prst="roundRect">
            <a:avLst>
              <a:gd name="adj" fmla="val 17359"/>
            </a:avLst>
          </a:prstGeom>
          <a:solidFill>
            <a:srgbClr val="41040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 name="Rounded Rectangle 38">
            <a:extLst>
              <a:ext uri="{FF2B5EF4-FFF2-40B4-BE49-F238E27FC236}">
                <a16:creationId xmlns:a16="http://schemas.microsoft.com/office/drawing/2014/main" id="{F16E497D-5FA4-AC68-4FED-885399B72EBB}"/>
              </a:ext>
            </a:extLst>
          </p:cNvPr>
          <p:cNvSpPr/>
          <p:nvPr userDrawn="1"/>
        </p:nvSpPr>
        <p:spPr>
          <a:xfrm>
            <a:off x="456964" y="5590904"/>
            <a:ext cx="809896" cy="809896"/>
          </a:xfrm>
          <a:prstGeom prst="roundRect">
            <a:avLst>
              <a:gd name="adj" fmla="val 17359"/>
            </a:avLst>
          </a:prstGeom>
          <a:solidFill>
            <a:srgbClr val="41040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 name="Text Placeholder 29">
            <a:extLst>
              <a:ext uri="{FF2B5EF4-FFF2-40B4-BE49-F238E27FC236}">
                <a16:creationId xmlns:a16="http://schemas.microsoft.com/office/drawing/2014/main" id="{06FBCAF4-0097-D378-4235-3343BFA669C5}"/>
              </a:ext>
            </a:extLst>
          </p:cNvPr>
          <p:cNvSpPr>
            <a:spLocks noGrp="1"/>
          </p:cNvSpPr>
          <p:nvPr>
            <p:ph type="body" sz="quarter" idx="10" hasCustomPrompt="1"/>
          </p:nvPr>
        </p:nvSpPr>
        <p:spPr>
          <a:xfrm>
            <a:off x="5326230" y="2229307"/>
            <a:ext cx="945829" cy="598502"/>
          </a:xfrm>
        </p:spPr>
        <p:txBody>
          <a:bodyPr tIns="91440" anchor="ctr">
            <a:noAutofit/>
          </a:bodyPr>
          <a:lstStyle>
            <a:lvl1pPr marL="0" indent="0">
              <a:lnSpc>
                <a:spcPct val="90000"/>
              </a:lnSpc>
              <a:spcBef>
                <a:spcPts val="0"/>
              </a:spcBef>
              <a:buNone/>
              <a:defRPr kumimoji="0" lang="en-US" sz="4800" b="0" i="0" u="none" strike="noStrike" kern="1200" cap="none" normalizeH="0" baseline="0" dirty="0" smtClean="0">
                <a:ln>
                  <a:noFill/>
                </a:ln>
                <a:solidFill>
                  <a:srgbClr val="410400"/>
                </a:solidFill>
                <a:effectLst/>
                <a:uLnTx/>
                <a:uFillTx/>
                <a:latin typeface="Outfit ExtraLight" pitchFamily="2" charset="0"/>
                <a:ea typeface="+mn-ea"/>
                <a:cs typeface="+mn-cs"/>
              </a:defRPr>
            </a:lvl1pPr>
            <a:lvl2pPr marL="457200" indent="0">
              <a:buNone/>
              <a:defRPr/>
            </a:lvl2pPr>
            <a:lvl3pPr marL="914400" indent="0">
              <a:buNone/>
              <a:defRPr/>
            </a:lvl3pPr>
            <a:lvl4pPr marL="1371600" indent="0">
              <a:buNone/>
              <a:defRPr/>
            </a:lvl4pPr>
            <a:lvl5pPr marL="1828800" indent="0">
              <a:buNone/>
              <a:defRPr/>
            </a:lvl5pPr>
          </a:lstStyle>
          <a:p>
            <a:pPr lvl="0"/>
            <a:r>
              <a:rPr lang="en-US"/>
              <a:t>##</a:t>
            </a:r>
          </a:p>
        </p:txBody>
      </p:sp>
      <p:sp>
        <p:nvSpPr>
          <p:cNvPr id="4" name="Text Placeholder 32">
            <a:extLst>
              <a:ext uri="{FF2B5EF4-FFF2-40B4-BE49-F238E27FC236}">
                <a16:creationId xmlns:a16="http://schemas.microsoft.com/office/drawing/2014/main" id="{C283C660-4332-45FF-F4F1-0E098287C511}"/>
              </a:ext>
            </a:extLst>
          </p:cNvPr>
          <p:cNvSpPr>
            <a:spLocks noGrp="1"/>
          </p:cNvSpPr>
          <p:nvPr>
            <p:ph type="body" sz="quarter" idx="11" hasCustomPrompt="1"/>
          </p:nvPr>
        </p:nvSpPr>
        <p:spPr>
          <a:xfrm>
            <a:off x="5326230" y="2943825"/>
            <a:ext cx="945547" cy="598503"/>
          </a:xfrm>
        </p:spPr>
        <p:txBody>
          <a:bodyPr tIns="91440" anchor="ctr">
            <a:noAutofit/>
          </a:bodyPr>
          <a:lstStyle>
            <a:lvl1pPr marL="0" indent="0">
              <a:lnSpc>
                <a:spcPct val="90000"/>
              </a:lnSpc>
              <a:spcBef>
                <a:spcPts val="0"/>
              </a:spcBef>
              <a:buNone/>
              <a:defRPr kumimoji="0" lang="en-US" sz="4800" b="0" i="0" u="none" strike="noStrike" kern="1200" cap="none" normalizeH="0" baseline="0" dirty="0" smtClean="0">
                <a:ln>
                  <a:noFill/>
                </a:ln>
                <a:solidFill>
                  <a:srgbClr val="410400"/>
                </a:solidFill>
                <a:effectLst/>
                <a:uLnTx/>
                <a:uFillTx/>
                <a:latin typeface="Outfit ExtraLight" pitchFamily="2" charset="0"/>
                <a:ea typeface="+mn-ea"/>
                <a:cs typeface="+mn-cs"/>
              </a:defRPr>
            </a:lvl1pPr>
            <a:lvl2pPr marL="457200" indent="0">
              <a:buNone/>
              <a:defRPr/>
            </a:lvl2pPr>
            <a:lvl3pPr marL="914400" indent="0">
              <a:buNone/>
              <a:defRPr/>
            </a:lvl3pPr>
            <a:lvl4pPr marL="1371600" indent="0">
              <a:buNone/>
              <a:defRPr/>
            </a:lvl4pPr>
            <a:lvl5pPr marL="1828800" indent="0">
              <a:buNone/>
              <a:defRPr/>
            </a:lvl5pPr>
          </a:lstStyle>
          <a:p>
            <a:pPr marL="0" lvl="0" indent="0" algn="l" defTabSz="914400" rtl="0" eaLnBrk="1" latinLnBrk="0" hangingPunct="1">
              <a:lnSpc>
                <a:spcPct val="90000"/>
              </a:lnSpc>
              <a:spcBef>
                <a:spcPts val="1000"/>
              </a:spcBef>
              <a:buFont typeface="Inter" panose="020B0502030000000004" pitchFamily="34" charset="0"/>
              <a:buNone/>
            </a:pPr>
            <a:r>
              <a:rPr lang="en-US"/>
              <a:t>##</a:t>
            </a:r>
          </a:p>
        </p:txBody>
      </p:sp>
      <p:sp>
        <p:nvSpPr>
          <p:cNvPr id="5" name="Text Placeholder 34">
            <a:extLst>
              <a:ext uri="{FF2B5EF4-FFF2-40B4-BE49-F238E27FC236}">
                <a16:creationId xmlns:a16="http://schemas.microsoft.com/office/drawing/2014/main" id="{B63CF157-DA6B-32D9-BABE-C555C6EFBFCD}"/>
              </a:ext>
            </a:extLst>
          </p:cNvPr>
          <p:cNvSpPr>
            <a:spLocks noGrp="1"/>
          </p:cNvSpPr>
          <p:nvPr>
            <p:ph type="body" sz="quarter" idx="12" hasCustomPrompt="1"/>
          </p:nvPr>
        </p:nvSpPr>
        <p:spPr>
          <a:xfrm>
            <a:off x="5326230" y="3658344"/>
            <a:ext cx="945829" cy="598503"/>
          </a:xfrm>
        </p:spPr>
        <p:txBody>
          <a:bodyPr tIns="91440" anchor="ctr">
            <a:noAutofit/>
          </a:bodyPr>
          <a:lstStyle>
            <a:lvl1pPr marL="0" indent="0">
              <a:lnSpc>
                <a:spcPct val="90000"/>
              </a:lnSpc>
              <a:spcBef>
                <a:spcPts val="0"/>
              </a:spcBef>
              <a:buNone/>
              <a:defRPr kumimoji="0" lang="en-US" sz="4800" b="0" i="0" u="none" strike="noStrike" kern="1200" cap="none" normalizeH="0" baseline="0" dirty="0" smtClean="0">
                <a:ln>
                  <a:noFill/>
                </a:ln>
                <a:solidFill>
                  <a:srgbClr val="410400"/>
                </a:solidFill>
                <a:effectLst/>
                <a:uLnTx/>
                <a:uFillTx/>
                <a:latin typeface="Outfit ExtraLight" pitchFamily="2" charset="0"/>
                <a:ea typeface="+mn-ea"/>
                <a:cs typeface="+mn-cs"/>
              </a:defRPr>
            </a:lvl1pPr>
            <a:lvl2pPr marL="457200" indent="0">
              <a:buNone/>
              <a:defRPr/>
            </a:lvl2pPr>
            <a:lvl3pPr marL="914400" indent="0">
              <a:buNone/>
              <a:defRPr/>
            </a:lvl3pPr>
            <a:lvl4pPr marL="1371600" indent="0">
              <a:buNone/>
              <a:defRPr/>
            </a:lvl4pPr>
            <a:lvl5pPr marL="1828800" indent="0">
              <a:buNone/>
              <a:defRPr/>
            </a:lvl5pPr>
          </a:lstStyle>
          <a:p>
            <a:pPr marL="0" lvl="0" indent="0" algn="l" defTabSz="914400" rtl="0" eaLnBrk="1" latinLnBrk="0" hangingPunct="1">
              <a:lnSpc>
                <a:spcPct val="90000"/>
              </a:lnSpc>
              <a:spcBef>
                <a:spcPts val="1000"/>
              </a:spcBef>
              <a:buFont typeface="Inter" panose="020B0502030000000004" pitchFamily="34" charset="0"/>
              <a:buNone/>
            </a:pPr>
            <a:r>
              <a:rPr lang="en-US"/>
              <a:t>##</a:t>
            </a:r>
          </a:p>
        </p:txBody>
      </p:sp>
      <p:sp>
        <p:nvSpPr>
          <p:cNvPr id="7" name="Text Placeholder 36">
            <a:extLst>
              <a:ext uri="{FF2B5EF4-FFF2-40B4-BE49-F238E27FC236}">
                <a16:creationId xmlns:a16="http://schemas.microsoft.com/office/drawing/2014/main" id="{43186935-3E4D-3261-1DD6-54E978A113DB}"/>
              </a:ext>
            </a:extLst>
          </p:cNvPr>
          <p:cNvSpPr>
            <a:spLocks noGrp="1"/>
          </p:cNvSpPr>
          <p:nvPr>
            <p:ph type="body" sz="quarter" idx="13" hasCustomPrompt="1"/>
          </p:nvPr>
        </p:nvSpPr>
        <p:spPr>
          <a:xfrm>
            <a:off x="5326230" y="4372863"/>
            <a:ext cx="945829" cy="598503"/>
          </a:xfrm>
        </p:spPr>
        <p:txBody>
          <a:bodyPr tIns="91440" anchor="ctr">
            <a:noAutofit/>
          </a:bodyPr>
          <a:lstStyle>
            <a:lvl1pPr marL="0" indent="0">
              <a:lnSpc>
                <a:spcPct val="90000"/>
              </a:lnSpc>
              <a:spcBef>
                <a:spcPts val="0"/>
              </a:spcBef>
              <a:buNone/>
              <a:defRPr kumimoji="0" lang="en-US" sz="4800" b="0" i="0" u="none" strike="noStrike" kern="1200" cap="none" normalizeH="0" baseline="0" dirty="0" smtClean="0">
                <a:ln>
                  <a:noFill/>
                </a:ln>
                <a:solidFill>
                  <a:srgbClr val="410400"/>
                </a:solidFill>
                <a:effectLst/>
                <a:uLnTx/>
                <a:uFillTx/>
                <a:latin typeface="Outfit ExtraLight" pitchFamily="2" charset="0"/>
                <a:ea typeface="+mn-ea"/>
                <a:cs typeface="+mn-cs"/>
              </a:defRPr>
            </a:lvl1pPr>
            <a:lvl2pPr marL="457200" indent="0">
              <a:buNone/>
              <a:defRPr/>
            </a:lvl2pPr>
            <a:lvl3pPr marL="914400" indent="0">
              <a:buNone/>
              <a:defRPr/>
            </a:lvl3pPr>
            <a:lvl4pPr marL="1371600" indent="0">
              <a:buNone/>
              <a:defRPr/>
            </a:lvl4pPr>
            <a:lvl5pPr marL="1828800" indent="0">
              <a:buNone/>
              <a:defRPr/>
            </a:lvl5pPr>
          </a:lstStyle>
          <a:p>
            <a:pPr marL="0" lvl="0" indent="0" algn="l" defTabSz="914400" rtl="0" eaLnBrk="1" latinLnBrk="0" hangingPunct="1">
              <a:lnSpc>
                <a:spcPct val="90000"/>
              </a:lnSpc>
              <a:spcBef>
                <a:spcPts val="1000"/>
              </a:spcBef>
              <a:buFont typeface="Inter" panose="020B0502030000000004" pitchFamily="34" charset="0"/>
              <a:buNone/>
            </a:pPr>
            <a:r>
              <a:rPr lang="en-US"/>
              <a:t>##</a:t>
            </a:r>
          </a:p>
        </p:txBody>
      </p:sp>
      <p:sp>
        <p:nvSpPr>
          <p:cNvPr id="8" name="Text Placeholder 39">
            <a:extLst>
              <a:ext uri="{FF2B5EF4-FFF2-40B4-BE49-F238E27FC236}">
                <a16:creationId xmlns:a16="http://schemas.microsoft.com/office/drawing/2014/main" id="{8B213D97-D7F2-DD29-77FC-CD79BEA263A8}"/>
              </a:ext>
            </a:extLst>
          </p:cNvPr>
          <p:cNvSpPr>
            <a:spLocks noGrp="1"/>
          </p:cNvSpPr>
          <p:nvPr>
            <p:ph type="body" sz="quarter" idx="14" hasCustomPrompt="1"/>
          </p:nvPr>
        </p:nvSpPr>
        <p:spPr>
          <a:xfrm>
            <a:off x="6372681" y="2293569"/>
            <a:ext cx="5057319" cy="215444"/>
          </a:xfrm>
        </p:spPr>
        <p:txBody>
          <a:bodyPr>
            <a:noAutofit/>
          </a:bodyPr>
          <a:lstStyle>
            <a:lvl1pPr marL="0" indent="0">
              <a:lnSpc>
                <a:spcPct val="100000"/>
              </a:lnSpc>
              <a:spcBef>
                <a:spcPts val="0"/>
              </a:spcBef>
              <a:buNone/>
              <a:defRPr kumimoji="0" lang="en-US" sz="1400" b="1" u="none" strike="noStrike" kern="1200" cap="none" spc="0" normalizeH="0" baseline="0" smtClean="0">
                <a:ln>
                  <a:noFill/>
                </a:ln>
                <a:solidFill>
                  <a:srgbClr val="410400"/>
                </a:solidFill>
                <a:effectLst/>
                <a:uLnTx/>
                <a:uFillTx/>
                <a:latin typeface="Outfit" pitchFamily="2" charset="0"/>
                <a:ea typeface="+mn-ea"/>
                <a:cs typeface="+mn-cs"/>
              </a:defRPr>
            </a:lvl1pPr>
            <a:lvl2pPr marL="457200" indent="0">
              <a:buNone/>
              <a:defRPr/>
            </a:lvl2pPr>
            <a:lvl3pPr marL="914400" indent="0">
              <a:buNone/>
              <a:defRPr/>
            </a:lvl3pPr>
            <a:lvl4pPr marL="1371600" indent="0">
              <a:buNone/>
              <a:defRPr/>
            </a:lvl4pPr>
            <a:lvl5pPr marL="1828800" indent="0">
              <a:buNone/>
              <a:defRPr/>
            </a:lvl5pPr>
          </a:lstStyle>
          <a:p>
            <a:pPr lvl="0"/>
            <a:r>
              <a:rPr lang="en-US"/>
              <a:t>Agenda item goes on one line</a:t>
            </a:r>
          </a:p>
        </p:txBody>
      </p:sp>
      <p:sp>
        <p:nvSpPr>
          <p:cNvPr id="9" name="Text Placeholder 41">
            <a:extLst>
              <a:ext uri="{FF2B5EF4-FFF2-40B4-BE49-F238E27FC236}">
                <a16:creationId xmlns:a16="http://schemas.microsoft.com/office/drawing/2014/main" id="{589DA695-A66D-A7C2-708A-5B7E3CDFCF39}"/>
              </a:ext>
            </a:extLst>
          </p:cNvPr>
          <p:cNvSpPr>
            <a:spLocks noGrp="1"/>
          </p:cNvSpPr>
          <p:nvPr>
            <p:ph type="body" sz="quarter" idx="15" hasCustomPrompt="1"/>
          </p:nvPr>
        </p:nvSpPr>
        <p:spPr>
          <a:xfrm>
            <a:off x="6372681" y="2525642"/>
            <a:ext cx="5057319" cy="273040"/>
          </a:xfrm>
        </p:spPr>
        <p:txBody>
          <a:bodyPr>
            <a:noAutofit/>
          </a:bodyPr>
          <a:lstStyle>
            <a:lvl1pPr marL="0" indent="0">
              <a:lnSpc>
                <a:spcPct val="100000"/>
              </a:lnSpc>
              <a:spcBef>
                <a:spcPts val="0"/>
              </a:spcBef>
              <a:buNone/>
              <a:defRPr kumimoji="0" lang="en-US" sz="800" b="0" i="0" u="none" strike="noStrike" kern="1200" cap="none" spc="0" normalizeH="0" baseline="0" dirty="0">
                <a:ln>
                  <a:noFill/>
                </a:ln>
                <a:solidFill>
                  <a:srgbClr val="410400"/>
                </a:solidFill>
                <a:effectLst/>
                <a:uLnTx/>
                <a:uFillTx/>
                <a:latin typeface="Outfit Light" pitchFamily="2" charset="0"/>
                <a:ea typeface="+mn-ea"/>
                <a:cs typeface="+mn-cs"/>
              </a:defRPr>
            </a:lvl1pPr>
            <a:lvl2pPr marL="457200" indent="0">
              <a:buNone/>
              <a:defRPr/>
            </a:lvl2pPr>
            <a:lvl3pPr marL="914400" indent="0">
              <a:buNone/>
              <a:defRPr/>
            </a:lvl3pPr>
            <a:lvl4pPr marL="1371600" indent="0">
              <a:buNone/>
              <a:defRPr/>
            </a:lvl4pPr>
            <a:lvl5pPr marL="1828800" indent="0">
              <a:buNone/>
              <a:defRPr/>
            </a:lvl5pPr>
          </a:lstStyle>
          <a:p>
            <a:pPr lvl="0"/>
            <a:r>
              <a:rPr lang="en-US"/>
              <a:t>Second line has details</a:t>
            </a:r>
          </a:p>
        </p:txBody>
      </p:sp>
      <p:sp>
        <p:nvSpPr>
          <p:cNvPr id="10" name="Text Placeholder 43">
            <a:extLst>
              <a:ext uri="{FF2B5EF4-FFF2-40B4-BE49-F238E27FC236}">
                <a16:creationId xmlns:a16="http://schemas.microsoft.com/office/drawing/2014/main" id="{A8803090-64C6-ADF4-704A-DB4C0B639B75}"/>
              </a:ext>
            </a:extLst>
          </p:cNvPr>
          <p:cNvSpPr>
            <a:spLocks noGrp="1"/>
          </p:cNvSpPr>
          <p:nvPr>
            <p:ph type="body" sz="quarter" idx="16" hasCustomPrompt="1"/>
          </p:nvPr>
        </p:nvSpPr>
        <p:spPr>
          <a:xfrm>
            <a:off x="6372682" y="3238313"/>
            <a:ext cx="5057318" cy="273040"/>
          </a:xfrm>
        </p:spPr>
        <p:txBody>
          <a:bodyPr>
            <a:noAutofit/>
          </a:bodyPr>
          <a:lstStyle>
            <a:lvl1pPr marL="0" indent="0">
              <a:lnSpc>
                <a:spcPct val="100000"/>
              </a:lnSpc>
              <a:spcBef>
                <a:spcPts val="0"/>
              </a:spcBef>
              <a:buNone/>
              <a:defRPr kumimoji="0" lang="en-US" sz="800" b="0" i="0" u="none" strike="noStrike" kern="1200" cap="none" spc="0" normalizeH="0" baseline="0" dirty="0">
                <a:ln>
                  <a:noFill/>
                </a:ln>
                <a:solidFill>
                  <a:srgbClr val="410400"/>
                </a:solidFill>
                <a:effectLst/>
                <a:uLnTx/>
                <a:uFillTx/>
                <a:latin typeface="Outfit Light" pitchFamily="2" charset="0"/>
                <a:ea typeface="+mn-ea"/>
                <a:cs typeface="+mn-cs"/>
              </a:defRPr>
            </a:lvl1pPr>
            <a:lvl2pPr marL="457200" indent="0">
              <a:buNone/>
              <a:defRPr/>
            </a:lvl2pPr>
            <a:lvl3pPr marL="914400" indent="0">
              <a:buNone/>
              <a:defRPr/>
            </a:lvl3pPr>
            <a:lvl4pPr marL="1371600" indent="0">
              <a:buNone/>
              <a:defRPr/>
            </a:lvl4pPr>
            <a:lvl5pPr marL="1828800" indent="0">
              <a:buNone/>
              <a:defRPr/>
            </a:lvl5pPr>
          </a:lstStyle>
          <a:p>
            <a:pPr lvl="0"/>
            <a:r>
              <a:rPr lang="en-US"/>
              <a:t>Second line has details</a:t>
            </a:r>
          </a:p>
        </p:txBody>
      </p:sp>
      <p:sp>
        <p:nvSpPr>
          <p:cNvPr id="11" name="Text Placeholder 45">
            <a:extLst>
              <a:ext uri="{FF2B5EF4-FFF2-40B4-BE49-F238E27FC236}">
                <a16:creationId xmlns:a16="http://schemas.microsoft.com/office/drawing/2014/main" id="{17FA8D8F-6B9A-725C-F3A8-3B74AE86C050}"/>
              </a:ext>
            </a:extLst>
          </p:cNvPr>
          <p:cNvSpPr>
            <a:spLocks noGrp="1"/>
          </p:cNvSpPr>
          <p:nvPr>
            <p:ph type="body" sz="quarter" idx="17" hasCustomPrompt="1"/>
          </p:nvPr>
        </p:nvSpPr>
        <p:spPr>
          <a:xfrm>
            <a:off x="6372682" y="3001393"/>
            <a:ext cx="5057318" cy="215444"/>
          </a:xfrm>
        </p:spPr>
        <p:txBody>
          <a:bodyPr>
            <a:noAutofit/>
          </a:bodyPr>
          <a:lstStyle>
            <a:lvl1pPr marL="0" indent="0">
              <a:lnSpc>
                <a:spcPct val="100000"/>
              </a:lnSpc>
              <a:spcBef>
                <a:spcPts val="0"/>
              </a:spcBef>
              <a:buNone/>
              <a:defRPr kumimoji="0" lang="en-US" sz="1400" b="1" u="none" strike="noStrike" kern="1200" cap="none" spc="0" normalizeH="0" baseline="0" dirty="0" smtClean="0">
                <a:ln>
                  <a:noFill/>
                </a:ln>
                <a:solidFill>
                  <a:srgbClr val="410400"/>
                </a:solidFill>
                <a:effectLst/>
                <a:uLnTx/>
                <a:uFillTx/>
                <a:latin typeface="Outfit" pitchFamily="2" charset="0"/>
                <a:ea typeface="+mn-ea"/>
                <a:cs typeface="+mn-cs"/>
              </a:defRPr>
            </a:lvl1pPr>
            <a:lvl2pPr marL="457200" indent="0">
              <a:buNone/>
              <a:defRPr/>
            </a:lvl2pPr>
            <a:lvl3pPr marL="914400" indent="0">
              <a:buNone/>
              <a:defRPr/>
            </a:lvl3pPr>
            <a:lvl4pPr marL="1371600" indent="0">
              <a:buNone/>
              <a:defRPr/>
            </a:lvl4pPr>
            <a:lvl5pPr marL="1828800" indent="0">
              <a:buNone/>
              <a:defRPr/>
            </a:lvl5pPr>
          </a:lstStyle>
          <a:p>
            <a:pPr lvl="0"/>
            <a:r>
              <a:rPr lang="en-US"/>
              <a:t>Agenda item goes on one line</a:t>
            </a:r>
          </a:p>
        </p:txBody>
      </p:sp>
      <p:sp>
        <p:nvSpPr>
          <p:cNvPr id="12" name="Text Placeholder 47">
            <a:extLst>
              <a:ext uri="{FF2B5EF4-FFF2-40B4-BE49-F238E27FC236}">
                <a16:creationId xmlns:a16="http://schemas.microsoft.com/office/drawing/2014/main" id="{845745C5-7B6B-58B3-9D34-B253AE12FC34}"/>
              </a:ext>
            </a:extLst>
          </p:cNvPr>
          <p:cNvSpPr>
            <a:spLocks noGrp="1"/>
          </p:cNvSpPr>
          <p:nvPr>
            <p:ph type="body" sz="quarter" idx="18" hasCustomPrompt="1"/>
          </p:nvPr>
        </p:nvSpPr>
        <p:spPr>
          <a:xfrm>
            <a:off x="6372681" y="3963927"/>
            <a:ext cx="5057319" cy="273040"/>
          </a:xfrm>
        </p:spPr>
        <p:txBody>
          <a:bodyPr>
            <a:noAutofit/>
          </a:bodyPr>
          <a:lstStyle>
            <a:lvl1pPr marL="0" indent="0">
              <a:lnSpc>
                <a:spcPct val="100000"/>
              </a:lnSpc>
              <a:spcBef>
                <a:spcPts val="0"/>
              </a:spcBef>
              <a:buNone/>
              <a:defRPr kumimoji="0" lang="en-US" sz="800" b="0" i="0" u="none" strike="noStrike" kern="1200" cap="none" spc="0" normalizeH="0" baseline="0" smtClean="0">
                <a:ln>
                  <a:noFill/>
                </a:ln>
                <a:solidFill>
                  <a:srgbClr val="410400"/>
                </a:solidFill>
                <a:effectLst/>
                <a:uLnTx/>
                <a:uFillTx/>
                <a:latin typeface="Outfit Light" pitchFamily="2" charset="0"/>
                <a:ea typeface="+mn-ea"/>
                <a:cs typeface="+mn-cs"/>
              </a:defRPr>
            </a:lvl1pPr>
            <a:lvl2pPr marL="457200" indent="0">
              <a:buNone/>
              <a:defRPr/>
            </a:lvl2pPr>
            <a:lvl3pPr marL="914400" indent="0">
              <a:buNone/>
              <a:defRPr/>
            </a:lvl3pPr>
            <a:lvl4pPr marL="1371600" indent="0">
              <a:buNone/>
              <a:defRPr/>
            </a:lvl4pPr>
            <a:lvl5pPr marL="1828800" indent="0">
              <a:buNone/>
              <a:defRPr/>
            </a:lvl5pPr>
          </a:lstStyle>
          <a:p>
            <a:pPr lvl="0"/>
            <a:r>
              <a:rPr lang="en-US"/>
              <a:t>Second line has details</a:t>
            </a:r>
          </a:p>
        </p:txBody>
      </p:sp>
      <p:sp>
        <p:nvSpPr>
          <p:cNvPr id="13" name="Text Placeholder 49">
            <a:extLst>
              <a:ext uri="{FF2B5EF4-FFF2-40B4-BE49-F238E27FC236}">
                <a16:creationId xmlns:a16="http://schemas.microsoft.com/office/drawing/2014/main" id="{1F05B77D-2CF9-82A8-D65F-3C9DBED4C226}"/>
              </a:ext>
            </a:extLst>
          </p:cNvPr>
          <p:cNvSpPr>
            <a:spLocks noGrp="1"/>
          </p:cNvSpPr>
          <p:nvPr>
            <p:ph type="body" sz="quarter" idx="19" hasCustomPrompt="1"/>
          </p:nvPr>
        </p:nvSpPr>
        <p:spPr>
          <a:xfrm>
            <a:off x="6372682" y="3751286"/>
            <a:ext cx="5057318" cy="215487"/>
          </a:xfrm>
        </p:spPr>
        <p:txBody>
          <a:bodyPr>
            <a:noAutofit/>
          </a:bodyPr>
          <a:lstStyle>
            <a:lvl1pPr marL="0" indent="0">
              <a:lnSpc>
                <a:spcPct val="100000"/>
              </a:lnSpc>
              <a:spcBef>
                <a:spcPts val="0"/>
              </a:spcBef>
              <a:buNone/>
              <a:defRPr kumimoji="0" lang="en-US" sz="1400" b="1" u="none" strike="noStrike" kern="1200" cap="none" spc="0" normalizeH="0" baseline="0" dirty="0" smtClean="0">
                <a:ln>
                  <a:noFill/>
                </a:ln>
                <a:solidFill>
                  <a:srgbClr val="410400"/>
                </a:solidFill>
                <a:effectLst/>
                <a:uLnTx/>
                <a:uFillTx/>
                <a:latin typeface="Outfit" pitchFamily="2" charset="0"/>
                <a:ea typeface="+mn-ea"/>
                <a:cs typeface="+mn-cs"/>
              </a:defRPr>
            </a:lvl1pPr>
            <a:lvl2pPr marL="457200" indent="0">
              <a:buNone/>
              <a:defRPr/>
            </a:lvl2pPr>
            <a:lvl3pPr marL="914400" indent="0">
              <a:buNone/>
              <a:defRPr/>
            </a:lvl3pPr>
            <a:lvl4pPr marL="1371600" indent="0">
              <a:buNone/>
              <a:defRPr/>
            </a:lvl4pPr>
            <a:lvl5pPr marL="1828800" indent="0">
              <a:buNone/>
              <a:defRPr/>
            </a:lvl5pPr>
          </a:lstStyle>
          <a:p>
            <a:pPr lvl="0"/>
            <a:r>
              <a:rPr lang="en-US"/>
              <a:t>Agenda item goes on one line</a:t>
            </a:r>
          </a:p>
        </p:txBody>
      </p:sp>
      <p:sp>
        <p:nvSpPr>
          <p:cNvPr id="14" name="Text Placeholder 51">
            <a:extLst>
              <a:ext uri="{FF2B5EF4-FFF2-40B4-BE49-F238E27FC236}">
                <a16:creationId xmlns:a16="http://schemas.microsoft.com/office/drawing/2014/main" id="{8009FE7A-263D-CD2F-C982-F6733FDC15D4}"/>
              </a:ext>
            </a:extLst>
          </p:cNvPr>
          <p:cNvSpPr>
            <a:spLocks noGrp="1"/>
          </p:cNvSpPr>
          <p:nvPr>
            <p:ph type="body" sz="quarter" idx="20" hasCustomPrompt="1"/>
          </p:nvPr>
        </p:nvSpPr>
        <p:spPr>
          <a:xfrm>
            <a:off x="6372681" y="4672926"/>
            <a:ext cx="5057319" cy="273040"/>
          </a:xfrm>
        </p:spPr>
        <p:txBody>
          <a:bodyPr>
            <a:noAutofit/>
          </a:bodyPr>
          <a:lstStyle>
            <a:lvl1pPr marL="0" indent="0">
              <a:lnSpc>
                <a:spcPct val="100000"/>
              </a:lnSpc>
              <a:spcBef>
                <a:spcPts val="0"/>
              </a:spcBef>
              <a:buNone/>
              <a:defRPr kumimoji="0" lang="en-US" sz="800" b="0" i="0" u="none" strike="noStrike" kern="1200" cap="none" spc="0" normalizeH="0" baseline="0" dirty="0" smtClean="0">
                <a:ln>
                  <a:noFill/>
                </a:ln>
                <a:solidFill>
                  <a:srgbClr val="410400"/>
                </a:solidFill>
                <a:effectLst/>
                <a:uLnTx/>
                <a:uFillTx/>
                <a:latin typeface="Outfit Light" pitchFamily="2" charset="0"/>
                <a:ea typeface="+mn-ea"/>
                <a:cs typeface="+mn-cs"/>
              </a:defRPr>
            </a:lvl1pPr>
            <a:lvl2pPr marL="457200" indent="0">
              <a:buNone/>
              <a:defRPr/>
            </a:lvl2pPr>
            <a:lvl3pPr marL="914400" indent="0">
              <a:buNone/>
              <a:defRPr/>
            </a:lvl3pPr>
            <a:lvl4pPr marL="1371600" indent="0">
              <a:buNone/>
              <a:defRPr/>
            </a:lvl4pPr>
            <a:lvl5pPr marL="1828800" indent="0">
              <a:buNone/>
              <a:defRPr/>
            </a:lvl5pPr>
          </a:lstStyle>
          <a:p>
            <a:pPr lvl="0"/>
            <a:r>
              <a:rPr lang="en-US"/>
              <a:t>Second line has details</a:t>
            </a:r>
          </a:p>
        </p:txBody>
      </p:sp>
      <p:sp>
        <p:nvSpPr>
          <p:cNvPr id="15" name="Text Placeholder 53">
            <a:extLst>
              <a:ext uri="{FF2B5EF4-FFF2-40B4-BE49-F238E27FC236}">
                <a16:creationId xmlns:a16="http://schemas.microsoft.com/office/drawing/2014/main" id="{93143733-A795-6B25-4723-FC828D0BE079}"/>
              </a:ext>
            </a:extLst>
          </p:cNvPr>
          <p:cNvSpPr>
            <a:spLocks noGrp="1"/>
          </p:cNvSpPr>
          <p:nvPr>
            <p:ph type="body" sz="quarter" idx="21" hasCustomPrompt="1"/>
          </p:nvPr>
        </p:nvSpPr>
        <p:spPr>
          <a:xfrm>
            <a:off x="6372681" y="4450301"/>
            <a:ext cx="5057319" cy="215487"/>
          </a:xfrm>
        </p:spPr>
        <p:txBody>
          <a:bodyPr>
            <a:noAutofit/>
          </a:bodyPr>
          <a:lstStyle>
            <a:lvl1pPr marL="0" indent="0">
              <a:lnSpc>
                <a:spcPct val="100000"/>
              </a:lnSpc>
              <a:spcBef>
                <a:spcPts val="0"/>
              </a:spcBef>
              <a:buNone/>
              <a:defRPr kumimoji="0" lang="en-US" sz="1400" b="1" u="none" strike="noStrike" kern="1200" cap="none" spc="0" normalizeH="0" baseline="0" dirty="0" smtClean="0">
                <a:ln>
                  <a:noFill/>
                </a:ln>
                <a:solidFill>
                  <a:srgbClr val="410400"/>
                </a:solidFill>
                <a:effectLst/>
                <a:uLnTx/>
                <a:uFillTx/>
                <a:latin typeface="Outfit" pitchFamily="2" charset="0"/>
                <a:ea typeface="+mn-ea"/>
                <a:cs typeface="+mn-cs"/>
              </a:defRPr>
            </a:lvl1pPr>
            <a:lvl2pPr marL="457200" indent="0">
              <a:buNone/>
              <a:defRPr/>
            </a:lvl2pPr>
            <a:lvl3pPr marL="914400" indent="0">
              <a:buNone/>
              <a:defRPr/>
            </a:lvl3pPr>
            <a:lvl4pPr marL="1371600" indent="0">
              <a:buNone/>
              <a:defRPr/>
            </a:lvl4pPr>
            <a:lvl5pPr marL="1828800" indent="0">
              <a:buNone/>
              <a:defRPr/>
            </a:lvl5pPr>
          </a:lstStyle>
          <a:p>
            <a:pPr lvl="0"/>
            <a:r>
              <a:rPr lang="en-US"/>
              <a:t>Agenda item goes on one line</a:t>
            </a:r>
          </a:p>
        </p:txBody>
      </p:sp>
      <p:sp>
        <p:nvSpPr>
          <p:cNvPr id="16" name="Text Placeholder 67">
            <a:extLst>
              <a:ext uri="{FF2B5EF4-FFF2-40B4-BE49-F238E27FC236}">
                <a16:creationId xmlns:a16="http://schemas.microsoft.com/office/drawing/2014/main" id="{9F7629A9-6CC4-8B43-E048-84F815AEDB69}"/>
              </a:ext>
            </a:extLst>
          </p:cNvPr>
          <p:cNvSpPr>
            <a:spLocks noGrp="1"/>
          </p:cNvSpPr>
          <p:nvPr>
            <p:ph type="body" sz="quarter" idx="23" hasCustomPrompt="1"/>
          </p:nvPr>
        </p:nvSpPr>
        <p:spPr>
          <a:xfrm>
            <a:off x="5326230" y="5087382"/>
            <a:ext cx="945828" cy="598503"/>
          </a:xfrm>
        </p:spPr>
        <p:txBody>
          <a:bodyPr tIns="91440" anchor="ctr">
            <a:noAutofit/>
          </a:bodyPr>
          <a:lstStyle>
            <a:lvl1pPr marL="0" indent="0">
              <a:lnSpc>
                <a:spcPct val="90000"/>
              </a:lnSpc>
              <a:spcBef>
                <a:spcPts val="0"/>
              </a:spcBef>
              <a:buNone/>
              <a:defRPr kumimoji="0" lang="en-US" sz="4800" b="0" i="0" u="none" strike="noStrike" kern="1200" cap="none" normalizeH="0" baseline="0" dirty="0" smtClean="0">
                <a:ln>
                  <a:noFill/>
                </a:ln>
                <a:solidFill>
                  <a:srgbClr val="410400"/>
                </a:solidFill>
                <a:effectLst/>
                <a:uLnTx/>
                <a:uFillTx/>
                <a:latin typeface="Outfit ExtraLight" pitchFamily="2" charset="0"/>
                <a:ea typeface="+mn-ea"/>
                <a:cs typeface="+mn-cs"/>
              </a:defRPr>
            </a:lvl1pPr>
            <a:lvl2pPr marL="457200" indent="0">
              <a:buNone/>
              <a:defRPr/>
            </a:lvl2pPr>
            <a:lvl3pPr marL="914400" indent="0">
              <a:buNone/>
              <a:defRPr/>
            </a:lvl3pPr>
            <a:lvl4pPr marL="1371600" indent="0">
              <a:buNone/>
              <a:defRPr/>
            </a:lvl4pPr>
            <a:lvl5pPr marL="1828800" indent="0">
              <a:buNone/>
              <a:defRPr/>
            </a:lvl5pPr>
          </a:lstStyle>
          <a:p>
            <a:pPr lvl="0"/>
            <a:r>
              <a:rPr lang="en-US"/>
              <a:t>##</a:t>
            </a:r>
          </a:p>
        </p:txBody>
      </p:sp>
      <p:sp>
        <p:nvSpPr>
          <p:cNvPr id="17" name="Text Placeholder 69">
            <a:extLst>
              <a:ext uri="{FF2B5EF4-FFF2-40B4-BE49-F238E27FC236}">
                <a16:creationId xmlns:a16="http://schemas.microsoft.com/office/drawing/2014/main" id="{FD83F85E-4954-D068-5A7D-73D0CB21F6E5}"/>
              </a:ext>
            </a:extLst>
          </p:cNvPr>
          <p:cNvSpPr>
            <a:spLocks noGrp="1"/>
          </p:cNvSpPr>
          <p:nvPr>
            <p:ph type="body" sz="quarter" idx="24" hasCustomPrompt="1"/>
          </p:nvPr>
        </p:nvSpPr>
        <p:spPr>
          <a:xfrm>
            <a:off x="6372681" y="5384992"/>
            <a:ext cx="5057319" cy="273040"/>
          </a:xfrm>
        </p:spPr>
        <p:txBody>
          <a:bodyPr>
            <a:noAutofit/>
          </a:bodyPr>
          <a:lstStyle>
            <a:lvl1pPr marL="0" indent="0">
              <a:lnSpc>
                <a:spcPct val="100000"/>
              </a:lnSpc>
              <a:spcBef>
                <a:spcPts val="0"/>
              </a:spcBef>
              <a:buNone/>
              <a:defRPr kumimoji="0" lang="en-US" sz="800" b="0" i="0" u="none" strike="noStrike" kern="1200" cap="none" spc="0" normalizeH="0" baseline="0" dirty="0" smtClean="0">
                <a:ln>
                  <a:noFill/>
                </a:ln>
                <a:solidFill>
                  <a:srgbClr val="410400"/>
                </a:solidFill>
                <a:effectLst/>
                <a:uLnTx/>
                <a:uFillTx/>
                <a:latin typeface="Outfit Light" pitchFamily="2" charset="0"/>
                <a:ea typeface="+mn-ea"/>
                <a:cs typeface="+mn-cs"/>
              </a:defRPr>
            </a:lvl1pPr>
          </a:lstStyle>
          <a:p>
            <a:pPr lvl="0"/>
            <a:r>
              <a:rPr lang="en-US"/>
              <a:t>Second line has details</a:t>
            </a:r>
          </a:p>
        </p:txBody>
      </p:sp>
      <p:sp>
        <p:nvSpPr>
          <p:cNvPr id="18" name="Text Placeholder 71">
            <a:extLst>
              <a:ext uri="{FF2B5EF4-FFF2-40B4-BE49-F238E27FC236}">
                <a16:creationId xmlns:a16="http://schemas.microsoft.com/office/drawing/2014/main" id="{17ABF513-82BA-237A-B83C-47EA7E969768}"/>
              </a:ext>
            </a:extLst>
          </p:cNvPr>
          <p:cNvSpPr>
            <a:spLocks noGrp="1"/>
          </p:cNvSpPr>
          <p:nvPr>
            <p:ph type="body" sz="quarter" idx="25" hasCustomPrompt="1"/>
          </p:nvPr>
        </p:nvSpPr>
        <p:spPr>
          <a:xfrm>
            <a:off x="6372681" y="5165305"/>
            <a:ext cx="5057319" cy="216773"/>
          </a:xfrm>
        </p:spPr>
        <p:txBody>
          <a:bodyPr>
            <a:noAutofit/>
          </a:bodyPr>
          <a:lstStyle>
            <a:lvl1pPr marL="0" indent="0">
              <a:lnSpc>
                <a:spcPct val="100000"/>
              </a:lnSpc>
              <a:spcBef>
                <a:spcPts val="0"/>
              </a:spcBef>
              <a:buNone/>
              <a:defRPr kumimoji="0" lang="en-US" sz="1400" b="1" u="none" strike="noStrike" kern="1200" cap="none" spc="0" normalizeH="0" baseline="0" dirty="0" smtClean="0">
                <a:ln>
                  <a:noFill/>
                </a:ln>
                <a:solidFill>
                  <a:srgbClr val="410400"/>
                </a:solidFill>
                <a:effectLst/>
                <a:uLnTx/>
                <a:uFillTx/>
                <a:latin typeface="Outfit" pitchFamily="2" charset="0"/>
                <a:ea typeface="+mn-ea"/>
                <a:cs typeface="+mn-cs"/>
              </a:defRPr>
            </a:lvl1pPr>
          </a:lstStyle>
          <a:p>
            <a:pPr lvl="0"/>
            <a:r>
              <a:rPr lang="en-US"/>
              <a:t>Agenda item goes on one line</a:t>
            </a:r>
          </a:p>
        </p:txBody>
      </p:sp>
      <p:sp>
        <p:nvSpPr>
          <p:cNvPr id="19" name="Text Placeholder 73">
            <a:extLst>
              <a:ext uri="{FF2B5EF4-FFF2-40B4-BE49-F238E27FC236}">
                <a16:creationId xmlns:a16="http://schemas.microsoft.com/office/drawing/2014/main" id="{96EC5C70-76E6-B661-EE6F-57A44D4AB35E}"/>
              </a:ext>
            </a:extLst>
          </p:cNvPr>
          <p:cNvSpPr>
            <a:spLocks noGrp="1"/>
          </p:cNvSpPr>
          <p:nvPr>
            <p:ph type="body" sz="quarter" idx="26" hasCustomPrompt="1"/>
          </p:nvPr>
        </p:nvSpPr>
        <p:spPr>
          <a:xfrm>
            <a:off x="5326230" y="5801901"/>
            <a:ext cx="945634" cy="598503"/>
          </a:xfrm>
        </p:spPr>
        <p:txBody>
          <a:bodyPr tIns="91440" anchor="ctr">
            <a:noAutofit/>
          </a:bodyPr>
          <a:lstStyle>
            <a:lvl1pPr marL="0" indent="0">
              <a:lnSpc>
                <a:spcPct val="90000"/>
              </a:lnSpc>
              <a:spcBef>
                <a:spcPts val="0"/>
              </a:spcBef>
              <a:buNone/>
              <a:defRPr kumimoji="0" lang="en-US" sz="4800" b="0" i="0" u="none" strike="noStrike" kern="1200" cap="none" normalizeH="0" baseline="0" dirty="0" smtClean="0">
                <a:ln>
                  <a:noFill/>
                </a:ln>
                <a:solidFill>
                  <a:srgbClr val="410400"/>
                </a:solidFill>
                <a:effectLst/>
                <a:uLnTx/>
                <a:uFillTx/>
                <a:latin typeface="Outfit ExtraLight" pitchFamily="2" charset="0"/>
                <a:ea typeface="+mn-ea"/>
                <a:cs typeface="+mn-cs"/>
              </a:defRPr>
            </a:lvl1pPr>
            <a:lvl2pPr marL="457200" indent="0">
              <a:buNone/>
              <a:defRPr/>
            </a:lvl2pPr>
            <a:lvl3pPr marL="914400" indent="0">
              <a:buNone/>
              <a:defRPr/>
            </a:lvl3pPr>
            <a:lvl4pPr marL="1371600" indent="0">
              <a:buNone/>
              <a:defRPr/>
            </a:lvl4pPr>
            <a:lvl5pPr marL="1828800" indent="0">
              <a:buNone/>
              <a:defRPr/>
            </a:lvl5pPr>
          </a:lstStyle>
          <a:p>
            <a:pPr lvl="0"/>
            <a:r>
              <a:rPr lang="en-US"/>
              <a:t>##</a:t>
            </a:r>
          </a:p>
        </p:txBody>
      </p:sp>
      <p:sp>
        <p:nvSpPr>
          <p:cNvPr id="21" name="Text Placeholder 75">
            <a:extLst>
              <a:ext uri="{FF2B5EF4-FFF2-40B4-BE49-F238E27FC236}">
                <a16:creationId xmlns:a16="http://schemas.microsoft.com/office/drawing/2014/main" id="{328C6805-65C1-D212-21F9-A1981EF7D72E}"/>
              </a:ext>
            </a:extLst>
          </p:cNvPr>
          <p:cNvSpPr>
            <a:spLocks noGrp="1"/>
          </p:cNvSpPr>
          <p:nvPr>
            <p:ph type="body" sz="quarter" idx="27" hasCustomPrompt="1"/>
          </p:nvPr>
        </p:nvSpPr>
        <p:spPr>
          <a:xfrm>
            <a:off x="6372681" y="6097874"/>
            <a:ext cx="5057319" cy="273040"/>
          </a:xfrm>
        </p:spPr>
        <p:txBody>
          <a:bodyPr>
            <a:noAutofit/>
          </a:bodyPr>
          <a:lstStyle>
            <a:lvl1pPr marL="0" indent="0">
              <a:lnSpc>
                <a:spcPct val="100000"/>
              </a:lnSpc>
              <a:spcBef>
                <a:spcPts val="0"/>
              </a:spcBef>
              <a:buNone/>
              <a:defRPr kumimoji="0" lang="en-US" sz="800" b="0" i="0" u="none" strike="noStrike" kern="1200" cap="none" spc="0" normalizeH="0" baseline="0" dirty="0" smtClean="0">
                <a:ln>
                  <a:noFill/>
                </a:ln>
                <a:solidFill>
                  <a:srgbClr val="410400"/>
                </a:solidFill>
                <a:effectLst/>
                <a:uLnTx/>
                <a:uFillTx/>
                <a:latin typeface="Outfit Light" pitchFamily="2" charset="0"/>
                <a:ea typeface="+mn-ea"/>
                <a:cs typeface="+mn-cs"/>
              </a:defRPr>
            </a:lvl1pPr>
            <a:lvl2pPr marL="457200" indent="0">
              <a:buNone/>
              <a:defRPr/>
            </a:lvl2pPr>
            <a:lvl3pPr marL="914400" indent="0">
              <a:buNone/>
              <a:defRPr/>
            </a:lvl3pPr>
            <a:lvl4pPr marL="1371600" indent="0">
              <a:buNone/>
              <a:defRPr/>
            </a:lvl4pPr>
            <a:lvl5pPr marL="1828800" indent="0">
              <a:buNone/>
              <a:defRPr/>
            </a:lvl5pPr>
          </a:lstStyle>
          <a:p>
            <a:pPr lvl="0"/>
            <a:r>
              <a:rPr lang="en-US"/>
              <a:t>Second line has details</a:t>
            </a:r>
          </a:p>
        </p:txBody>
      </p:sp>
      <p:sp>
        <p:nvSpPr>
          <p:cNvPr id="22" name="Text Placeholder 77">
            <a:extLst>
              <a:ext uri="{FF2B5EF4-FFF2-40B4-BE49-F238E27FC236}">
                <a16:creationId xmlns:a16="http://schemas.microsoft.com/office/drawing/2014/main" id="{68C9E3F8-6612-1711-81C5-411A05E5CB82}"/>
              </a:ext>
            </a:extLst>
          </p:cNvPr>
          <p:cNvSpPr>
            <a:spLocks noGrp="1"/>
          </p:cNvSpPr>
          <p:nvPr>
            <p:ph type="body" sz="quarter" idx="28" hasCustomPrompt="1"/>
          </p:nvPr>
        </p:nvSpPr>
        <p:spPr>
          <a:xfrm>
            <a:off x="6372681" y="5860742"/>
            <a:ext cx="5057319" cy="235932"/>
          </a:xfrm>
        </p:spPr>
        <p:txBody>
          <a:bodyPr>
            <a:noAutofit/>
          </a:bodyPr>
          <a:lstStyle>
            <a:lvl1pPr marL="0" indent="0">
              <a:lnSpc>
                <a:spcPct val="100000"/>
              </a:lnSpc>
              <a:spcBef>
                <a:spcPts val="0"/>
              </a:spcBef>
              <a:buNone/>
              <a:defRPr kumimoji="0" lang="en-US" sz="1400" b="1" u="none" strike="noStrike" kern="1200" cap="none" spc="0" normalizeH="0" baseline="0" dirty="0" smtClean="0">
                <a:ln>
                  <a:noFill/>
                </a:ln>
                <a:solidFill>
                  <a:srgbClr val="410400"/>
                </a:solidFill>
                <a:effectLst/>
                <a:uLnTx/>
                <a:uFillTx/>
                <a:latin typeface="Outfit" pitchFamily="2" charset="0"/>
                <a:ea typeface="+mn-ea"/>
                <a:cs typeface="+mn-cs"/>
              </a:defRPr>
            </a:lvl1pPr>
          </a:lstStyle>
          <a:p>
            <a:pPr lvl="0"/>
            <a:r>
              <a:rPr lang="en-US"/>
              <a:t>Agenda item goes on one line</a:t>
            </a:r>
          </a:p>
        </p:txBody>
      </p:sp>
      <p:sp>
        <p:nvSpPr>
          <p:cNvPr id="24" name="Slide Number Placeholder 5">
            <a:extLst>
              <a:ext uri="{FF2B5EF4-FFF2-40B4-BE49-F238E27FC236}">
                <a16:creationId xmlns:a16="http://schemas.microsoft.com/office/drawing/2014/main" id="{18BDCF7E-5F1E-9308-5A34-51951EDE6C2E}"/>
              </a:ext>
            </a:extLst>
          </p:cNvPr>
          <p:cNvSpPr txBox="1">
            <a:spLocks/>
          </p:cNvSpPr>
          <p:nvPr userDrawn="1"/>
        </p:nvSpPr>
        <p:spPr>
          <a:xfrm>
            <a:off x="11185742" y="6400800"/>
            <a:ext cx="549058" cy="457200"/>
          </a:xfrm>
          <a:prstGeom prst="rect">
            <a:avLst/>
          </a:prstGeom>
        </p:spPr>
        <p:txBody>
          <a:bodyPr vert="horz" lIns="0" tIns="0" rIns="0" bIns="0" rtlCol="0" anchor="ctr"/>
          <a:lstStyle>
            <a:defPPr>
              <a:defRPr lang="en-US"/>
            </a:defPPr>
            <a:lvl1pPr marL="0" algn="r" defTabSz="914400" rtl="0" eaLnBrk="1" latinLnBrk="0" hangingPunct="1">
              <a:defRPr sz="800" kern="1200">
                <a:solidFill>
                  <a:schemeClr val="tx1"/>
                </a:solidFill>
                <a:latin typeface="Outfi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fld id="{DDA6C761-E6C0-8244-BDC1-CA1DC8273777}" type="slidenum">
              <a:rPr lang="en-US" b="0" i="0" smtClean="0">
                <a:latin typeface="Outfit Light" pitchFamily="2" charset="0"/>
              </a:rPr>
              <a:pPr/>
              <a:t>‹#›</a:t>
            </a:fld>
            <a:endParaRPr lang="en-US" b="0" i="0">
              <a:latin typeface="Outfit Light" pitchFamily="2" charset="0"/>
            </a:endParaRPr>
          </a:p>
        </p:txBody>
      </p:sp>
      <p:sp>
        <p:nvSpPr>
          <p:cNvPr id="25" name="Graphic 41">
            <a:extLst>
              <a:ext uri="{FF2B5EF4-FFF2-40B4-BE49-F238E27FC236}">
                <a16:creationId xmlns:a16="http://schemas.microsoft.com/office/drawing/2014/main" id="{F6024BE2-8089-6B10-90CD-E519725C779C}"/>
              </a:ext>
            </a:extLst>
          </p:cNvPr>
          <p:cNvSpPr/>
          <p:nvPr/>
        </p:nvSpPr>
        <p:spPr>
          <a:xfrm>
            <a:off x="10242565" y="456933"/>
            <a:ext cx="1492211" cy="309247"/>
          </a:xfrm>
          <a:custGeom>
            <a:avLst/>
            <a:gdLst>
              <a:gd name="connsiteX0" fmla="*/ 420114 w 1492211"/>
              <a:gd name="connsiteY0" fmla="*/ 50 h 309247"/>
              <a:gd name="connsiteX1" fmla="*/ 570196 w 1492211"/>
              <a:gd name="connsiteY1" fmla="*/ 149310 h 309247"/>
              <a:gd name="connsiteX2" fmla="*/ 420114 w 1492211"/>
              <a:gd name="connsiteY2" fmla="*/ 299376 h 309247"/>
              <a:gd name="connsiteX3" fmla="*/ 270468 w 1492211"/>
              <a:gd name="connsiteY3" fmla="*/ 149310 h 309247"/>
              <a:gd name="connsiteX4" fmla="*/ 420114 w 1492211"/>
              <a:gd name="connsiteY4" fmla="*/ 50 h 309247"/>
              <a:gd name="connsiteX5" fmla="*/ 420114 w 1492211"/>
              <a:gd name="connsiteY5" fmla="*/ 251702 h 309247"/>
              <a:gd name="connsiteX6" fmla="*/ 518241 w 1492211"/>
              <a:gd name="connsiteY6" fmla="*/ 149310 h 309247"/>
              <a:gd name="connsiteX7" fmla="*/ 420114 w 1492211"/>
              <a:gd name="connsiteY7" fmla="*/ 46930 h 309247"/>
              <a:gd name="connsiteX8" fmla="*/ 322000 w 1492211"/>
              <a:gd name="connsiteY8" fmla="*/ 149310 h 309247"/>
              <a:gd name="connsiteX9" fmla="*/ 420114 w 1492211"/>
              <a:gd name="connsiteY9" fmla="*/ 251702 h 309247"/>
              <a:gd name="connsiteX10" fmla="*/ 1058244 w 1492211"/>
              <a:gd name="connsiteY10" fmla="*/ 50 h 309247"/>
              <a:gd name="connsiteX11" fmla="*/ 1208313 w 1492211"/>
              <a:gd name="connsiteY11" fmla="*/ 149310 h 309247"/>
              <a:gd name="connsiteX12" fmla="*/ 1058244 w 1492211"/>
              <a:gd name="connsiteY12" fmla="*/ 299376 h 309247"/>
              <a:gd name="connsiteX13" fmla="*/ 908585 w 1492211"/>
              <a:gd name="connsiteY13" fmla="*/ 149310 h 309247"/>
              <a:gd name="connsiteX14" fmla="*/ 1058244 w 1492211"/>
              <a:gd name="connsiteY14" fmla="*/ 50 h 309247"/>
              <a:gd name="connsiteX15" fmla="*/ 1058244 w 1492211"/>
              <a:gd name="connsiteY15" fmla="*/ 251702 h 309247"/>
              <a:gd name="connsiteX16" fmla="*/ 1156359 w 1492211"/>
              <a:gd name="connsiteY16" fmla="*/ 149310 h 309247"/>
              <a:gd name="connsiteX17" fmla="*/ 1058244 w 1492211"/>
              <a:gd name="connsiteY17" fmla="*/ 46930 h 309247"/>
              <a:gd name="connsiteX18" fmla="*/ 960117 w 1492211"/>
              <a:gd name="connsiteY18" fmla="*/ 149310 h 309247"/>
              <a:gd name="connsiteX19" fmla="*/ 1058244 w 1492211"/>
              <a:gd name="connsiteY19" fmla="*/ 251702 h 309247"/>
              <a:gd name="connsiteX20" fmla="*/ 825704 w 1492211"/>
              <a:gd name="connsiteY20" fmla="*/ 5395 h 309247"/>
              <a:gd name="connsiteX21" fmla="*/ 885157 w 1492211"/>
              <a:gd name="connsiteY21" fmla="*/ 5395 h 309247"/>
              <a:gd name="connsiteX22" fmla="*/ 736294 w 1492211"/>
              <a:gd name="connsiteY22" fmla="*/ 309248 h 309247"/>
              <a:gd name="connsiteX23" fmla="*/ 587866 w 1492211"/>
              <a:gd name="connsiteY23" fmla="*/ 5395 h 309247"/>
              <a:gd name="connsiteX24" fmla="*/ 646884 w 1492211"/>
              <a:gd name="connsiteY24" fmla="*/ 5395 h 309247"/>
              <a:gd name="connsiteX25" fmla="*/ 736294 w 1492211"/>
              <a:gd name="connsiteY25" fmla="*/ 207699 h 309247"/>
              <a:gd name="connsiteX26" fmla="*/ 825704 w 1492211"/>
              <a:gd name="connsiteY26" fmla="*/ 5395 h 309247"/>
              <a:gd name="connsiteX27" fmla="*/ 1319385 w 1492211"/>
              <a:gd name="connsiteY27" fmla="*/ 84384 h 309247"/>
              <a:gd name="connsiteX28" fmla="*/ 1382669 w 1492211"/>
              <a:gd name="connsiteY28" fmla="*/ 44933 h 309247"/>
              <a:gd name="connsiteX29" fmla="*/ 1462938 w 1492211"/>
              <a:gd name="connsiteY29" fmla="*/ 67728 h 309247"/>
              <a:gd name="connsiteX30" fmla="*/ 1462938 w 1492211"/>
              <a:gd name="connsiteY30" fmla="*/ 16594 h 309247"/>
              <a:gd name="connsiteX31" fmla="*/ 1383079 w 1492211"/>
              <a:gd name="connsiteY31" fmla="*/ 87 h 309247"/>
              <a:gd name="connsiteX32" fmla="*/ 1265677 w 1492211"/>
              <a:gd name="connsiteY32" fmla="*/ 86902 h 309247"/>
              <a:gd name="connsiteX33" fmla="*/ 1438876 w 1492211"/>
              <a:gd name="connsiteY33" fmla="*/ 216455 h 309247"/>
              <a:gd name="connsiteX34" fmla="*/ 1374337 w 1492211"/>
              <a:gd name="connsiteY34" fmla="*/ 254244 h 309247"/>
              <a:gd name="connsiteX35" fmla="*/ 1278162 w 1492211"/>
              <a:gd name="connsiteY35" fmla="*/ 222272 h 309247"/>
              <a:gd name="connsiteX36" fmla="*/ 1278162 w 1492211"/>
              <a:gd name="connsiteY36" fmla="*/ 222371 h 309247"/>
              <a:gd name="connsiteX37" fmla="*/ 1278162 w 1492211"/>
              <a:gd name="connsiteY37" fmla="*/ 276754 h 309247"/>
              <a:gd name="connsiteX38" fmla="*/ 1374387 w 1492211"/>
              <a:gd name="connsiteY38" fmla="*/ 299078 h 309247"/>
              <a:gd name="connsiteX39" fmla="*/ 1492211 w 1492211"/>
              <a:gd name="connsiteY39" fmla="*/ 212709 h 309247"/>
              <a:gd name="connsiteX40" fmla="*/ 1319460 w 1492211"/>
              <a:gd name="connsiteY40" fmla="*/ 84384 h 309247"/>
              <a:gd name="connsiteX41" fmla="*/ 1319385 w 1492211"/>
              <a:gd name="connsiteY41" fmla="*/ 84384 h 309247"/>
              <a:gd name="connsiteX42" fmla="*/ 53733 w 1492211"/>
              <a:gd name="connsiteY42" fmla="*/ 84310 h 309247"/>
              <a:gd name="connsiteX43" fmla="*/ 117029 w 1492211"/>
              <a:gd name="connsiteY43" fmla="*/ 44859 h 309247"/>
              <a:gd name="connsiteX44" fmla="*/ 196938 w 1492211"/>
              <a:gd name="connsiteY44" fmla="*/ 67443 h 309247"/>
              <a:gd name="connsiteX45" fmla="*/ 196938 w 1492211"/>
              <a:gd name="connsiteY45" fmla="*/ 16334 h 309247"/>
              <a:gd name="connsiteX46" fmla="*/ 117439 w 1492211"/>
              <a:gd name="connsiteY46" fmla="*/ 0 h 309247"/>
              <a:gd name="connsiteX47" fmla="*/ 0 w 1492211"/>
              <a:gd name="connsiteY47" fmla="*/ 86815 h 309247"/>
              <a:gd name="connsiteX48" fmla="*/ 173249 w 1492211"/>
              <a:gd name="connsiteY48" fmla="*/ 216405 h 309247"/>
              <a:gd name="connsiteX49" fmla="*/ 108697 w 1492211"/>
              <a:gd name="connsiteY49" fmla="*/ 254207 h 309247"/>
              <a:gd name="connsiteX50" fmla="*/ 12497 w 1492211"/>
              <a:gd name="connsiteY50" fmla="*/ 222222 h 309247"/>
              <a:gd name="connsiteX51" fmla="*/ 12497 w 1492211"/>
              <a:gd name="connsiteY51" fmla="*/ 222346 h 309247"/>
              <a:gd name="connsiteX52" fmla="*/ 12497 w 1492211"/>
              <a:gd name="connsiteY52" fmla="*/ 276729 h 309247"/>
              <a:gd name="connsiteX53" fmla="*/ 108759 w 1492211"/>
              <a:gd name="connsiteY53" fmla="*/ 299053 h 309247"/>
              <a:gd name="connsiteX54" fmla="*/ 226621 w 1492211"/>
              <a:gd name="connsiteY54" fmla="*/ 212660 h 309247"/>
              <a:gd name="connsiteX55" fmla="*/ 53733 w 1492211"/>
              <a:gd name="connsiteY55" fmla="*/ 84310 h 3092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Lst>
            <a:rect l="l" t="t" r="r" b="b"/>
            <a:pathLst>
              <a:path w="1492211" h="309247">
                <a:moveTo>
                  <a:pt x="420114" y="50"/>
                </a:moveTo>
                <a:cubicBezTo>
                  <a:pt x="506291" y="50"/>
                  <a:pt x="570196" y="63375"/>
                  <a:pt x="570196" y="149310"/>
                </a:cubicBezTo>
                <a:cubicBezTo>
                  <a:pt x="570196" y="235244"/>
                  <a:pt x="507112" y="299376"/>
                  <a:pt x="420114" y="299376"/>
                </a:cubicBezTo>
                <a:cubicBezTo>
                  <a:pt x="333540" y="299376"/>
                  <a:pt x="270468" y="235232"/>
                  <a:pt x="270468" y="149310"/>
                </a:cubicBezTo>
                <a:cubicBezTo>
                  <a:pt x="270468" y="63387"/>
                  <a:pt x="334771" y="50"/>
                  <a:pt x="420114" y="50"/>
                </a:cubicBezTo>
                <a:close/>
                <a:moveTo>
                  <a:pt x="420114" y="251702"/>
                </a:moveTo>
                <a:cubicBezTo>
                  <a:pt x="477839" y="251702"/>
                  <a:pt x="518241" y="208518"/>
                  <a:pt x="518241" y="149310"/>
                </a:cubicBezTo>
                <a:cubicBezTo>
                  <a:pt x="518241" y="90102"/>
                  <a:pt x="478249" y="46930"/>
                  <a:pt x="420114" y="46930"/>
                </a:cubicBezTo>
                <a:cubicBezTo>
                  <a:pt x="362812" y="46930"/>
                  <a:pt x="322000" y="90102"/>
                  <a:pt x="322000" y="149310"/>
                </a:cubicBezTo>
                <a:cubicBezTo>
                  <a:pt x="322000" y="208518"/>
                  <a:pt x="362812" y="251702"/>
                  <a:pt x="420114" y="251702"/>
                </a:cubicBezTo>
                <a:close/>
                <a:moveTo>
                  <a:pt x="1058244" y="50"/>
                </a:moveTo>
                <a:cubicBezTo>
                  <a:pt x="1144408" y="50"/>
                  <a:pt x="1208313" y="63375"/>
                  <a:pt x="1208313" y="149310"/>
                </a:cubicBezTo>
                <a:cubicBezTo>
                  <a:pt x="1208313" y="235244"/>
                  <a:pt x="1145241" y="299376"/>
                  <a:pt x="1058244" y="299376"/>
                </a:cubicBezTo>
                <a:cubicBezTo>
                  <a:pt x="971657" y="299376"/>
                  <a:pt x="908585" y="235232"/>
                  <a:pt x="908585" y="149310"/>
                </a:cubicBezTo>
                <a:cubicBezTo>
                  <a:pt x="908585" y="63387"/>
                  <a:pt x="972950" y="50"/>
                  <a:pt x="1058244" y="50"/>
                </a:cubicBezTo>
                <a:close/>
                <a:moveTo>
                  <a:pt x="1058244" y="251702"/>
                </a:moveTo>
                <a:cubicBezTo>
                  <a:pt x="1115956" y="251702"/>
                  <a:pt x="1156359" y="208518"/>
                  <a:pt x="1156359" y="149310"/>
                </a:cubicBezTo>
                <a:cubicBezTo>
                  <a:pt x="1156359" y="90102"/>
                  <a:pt x="1116367" y="46930"/>
                  <a:pt x="1058244" y="46930"/>
                </a:cubicBezTo>
                <a:cubicBezTo>
                  <a:pt x="1000930" y="46930"/>
                  <a:pt x="960117" y="90102"/>
                  <a:pt x="960117" y="149310"/>
                </a:cubicBezTo>
                <a:cubicBezTo>
                  <a:pt x="960117" y="208518"/>
                  <a:pt x="1001042" y="251702"/>
                  <a:pt x="1058244" y="251702"/>
                </a:cubicBezTo>
                <a:close/>
                <a:moveTo>
                  <a:pt x="825704" y="5395"/>
                </a:moveTo>
                <a:lnTo>
                  <a:pt x="885157" y="5395"/>
                </a:lnTo>
                <a:lnTo>
                  <a:pt x="736294" y="309248"/>
                </a:lnTo>
                <a:lnTo>
                  <a:pt x="587866" y="5395"/>
                </a:lnTo>
                <a:lnTo>
                  <a:pt x="646884" y="5395"/>
                </a:lnTo>
                <a:lnTo>
                  <a:pt x="736294" y="207699"/>
                </a:lnTo>
                <a:lnTo>
                  <a:pt x="825704" y="5395"/>
                </a:lnTo>
                <a:close/>
                <a:moveTo>
                  <a:pt x="1319385" y="84384"/>
                </a:moveTo>
                <a:cubicBezTo>
                  <a:pt x="1319385" y="62370"/>
                  <a:pt x="1337703" y="44933"/>
                  <a:pt x="1382669" y="44933"/>
                </a:cubicBezTo>
                <a:cubicBezTo>
                  <a:pt x="1408037" y="44933"/>
                  <a:pt x="1436737" y="52374"/>
                  <a:pt x="1462938" y="67728"/>
                </a:cubicBezTo>
                <a:lnTo>
                  <a:pt x="1462938" y="16594"/>
                </a:lnTo>
                <a:cubicBezTo>
                  <a:pt x="1439535" y="5928"/>
                  <a:pt x="1410835" y="87"/>
                  <a:pt x="1383079" y="87"/>
                </a:cubicBezTo>
                <a:cubicBezTo>
                  <a:pt x="1303145" y="87"/>
                  <a:pt x="1265677" y="39947"/>
                  <a:pt x="1265677" y="86902"/>
                </a:cubicBezTo>
                <a:cubicBezTo>
                  <a:pt x="1265677" y="194801"/>
                  <a:pt x="1438876" y="153750"/>
                  <a:pt x="1438876" y="216455"/>
                </a:cubicBezTo>
                <a:cubicBezTo>
                  <a:pt x="1438876" y="238047"/>
                  <a:pt x="1419726" y="254244"/>
                  <a:pt x="1374337" y="254244"/>
                </a:cubicBezTo>
                <a:cubicBezTo>
                  <a:pt x="1338523" y="254244"/>
                  <a:pt x="1301479" y="240949"/>
                  <a:pt x="1278162" y="222272"/>
                </a:cubicBezTo>
                <a:lnTo>
                  <a:pt x="1278162" y="222371"/>
                </a:lnTo>
                <a:lnTo>
                  <a:pt x="1278162" y="276754"/>
                </a:lnTo>
                <a:cubicBezTo>
                  <a:pt x="1303493" y="290397"/>
                  <a:pt x="1338921" y="299078"/>
                  <a:pt x="1374387" y="299078"/>
                </a:cubicBezTo>
                <a:cubicBezTo>
                  <a:pt x="1454321" y="299078"/>
                  <a:pt x="1492211" y="259218"/>
                  <a:pt x="1492211" y="212709"/>
                </a:cubicBezTo>
                <a:cubicBezTo>
                  <a:pt x="1492236" y="105964"/>
                  <a:pt x="1319460" y="146246"/>
                  <a:pt x="1319460" y="84384"/>
                </a:cubicBezTo>
                <a:lnTo>
                  <a:pt x="1319385" y="84384"/>
                </a:lnTo>
                <a:close/>
                <a:moveTo>
                  <a:pt x="53733" y="84310"/>
                </a:moveTo>
                <a:cubicBezTo>
                  <a:pt x="53733" y="62296"/>
                  <a:pt x="72050" y="44859"/>
                  <a:pt x="117029" y="44859"/>
                </a:cubicBezTo>
                <a:cubicBezTo>
                  <a:pt x="142285" y="44859"/>
                  <a:pt x="170836" y="52300"/>
                  <a:pt x="196938" y="67443"/>
                </a:cubicBezTo>
                <a:lnTo>
                  <a:pt x="196938" y="16334"/>
                </a:lnTo>
                <a:cubicBezTo>
                  <a:pt x="173609" y="5804"/>
                  <a:pt x="145045" y="0"/>
                  <a:pt x="117439" y="0"/>
                </a:cubicBezTo>
                <a:cubicBezTo>
                  <a:pt x="37480" y="0"/>
                  <a:pt x="0" y="39873"/>
                  <a:pt x="0" y="86815"/>
                </a:cubicBezTo>
                <a:cubicBezTo>
                  <a:pt x="0" y="194813"/>
                  <a:pt x="173249" y="153688"/>
                  <a:pt x="173249" y="216405"/>
                </a:cubicBezTo>
                <a:cubicBezTo>
                  <a:pt x="173249" y="237997"/>
                  <a:pt x="154098" y="254207"/>
                  <a:pt x="108697" y="254207"/>
                </a:cubicBezTo>
                <a:cubicBezTo>
                  <a:pt x="72883" y="254207"/>
                  <a:pt x="35814" y="240912"/>
                  <a:pt x="12497" y="222222"/>
                </a:cubicBezTo>
                <a:lnTo>
                  <a:pt x="12497" y="222346"/>
                </a:lnTo>
                <a:lnTo>
                  <a:pt x="12497" y="276729"/>
                </a:lnTo>
                <a:cubicBezTo>
                  <a:pt x="37841" y="290372"/>
                  <a:pt x="73281" y="299053"/>
                  <a:pt x="108759" y="299053"/>
                </a:cubicBezTo>
                <a:cubicBezTo>
                  <a:pt x="188718" y="299053"/>
                  <a:pt x="226621" y="259168"/>
                  <a:pt x="226621" y="212660"/>
                </a:cubicBezTo>
                <a:cubicBezTo>
                  <a:pt x="226559" y="105914"/>
                  <a:pt x="53733" y="146197"/>
                  <a:pt x="53733" y="84310"/>
                </a:cubicBezTo>
                <a:close/>
              </a:path>
            </a:pathLst>
          </a:custGeom>
          <a:solidFill>
            <a:schemeClr val="tx1"/>
          </a:solidFill>
          <a:ln w="1238" cap="flat">
            <a:noFill/>
            <a:prstDash val="solid"/>
            <a:miter/>
          </a:ln>
        </p:spPr>
        <p:txBody>
          <a:bodyPr rtlCol="0" anchor="ctr"/>
          <a:lstStyle/>
          <a:p>
            <a:endParaRPr lang="en-US"/>
          </a:p>
        </p:txBody>
      </p:sp>
      <p:sp>
        <p:nvSpPr>
          <p:cNvPr id="77" name="Freeform 76">
            <a:extLst>
              <a:ext uri="{FF2B5EF4-FFF2-40B4-BE49-F238E27FC236}">
                <a16:creationId xmlns:a16="http://schemas.microsoft.com/office/drawing/2014/main" id="{938E840A-98FC-54D9-14A5-9431FD5A6D05}"/>
              </a:ext>
            </a:extLst>
          </p:cNvPr>
          <p:cNvSpPr/>
          <p:nvPr userDrawn="1"/>
        </p:nvSpPr>
        <p:spPr>
          <a:xfrm>
            <a:off x="472949" y="731897"/>
            <a:ext cx="5517142" cy="1476142"/>
          </a:xfrm>
          <a:custGeom>
            <a:avLst/>
            <a:gdLst>
              <a:gd name="connsiteX0" fmla="*/ 4203416 w 5517142"/>
              <a:gd name="connsiteY0" fmla="*/ 575587 h 1476142"/>
              <a:gd name="connsiteX1" fmla="*/ 4114903 w 5517142"/>
              <a:gd name="connsiteY1" fmla="*/ 599046 h 1476142"/>
              <a:gd name="connsiteX2" fmla="*/ 4053753 w 5517142"/>
              <a:gd name="connsiteY2" fmla="*/ 663143 h 1476142"/>
              <a:gd name="connsiteX3" fmla="*/ 4031014 w 5517142"/>
              <a:gd name="connsiteY3" fmla="*/ 755442 h 1476142"/>
              <a:gd name="connsiteX4" fmla="*/ 4052982 w 5517142"/>
              <a:gd name="connsiteY4" fmla="*/ 847741 h 1476142"/>
              <a:gd name="connsiteX5" fmla="*/ 4114132 w 5517142"/>
              <a:gd name="connsiteY5" fmla="*/ 911837 h 1476142"/>
              <a:gd name="connsiteX6" fmla="*/ 4201874 w 5517142"/>
              <a:gd name="connsiteY6" fmla="*/ 935296 h 1476142"/>
              <a:gd name="connsiteX7" fmla="*/ 4291158 w 5517142"/>
              <a:gd name="connsiteY7" fmla="*/ 912606 h 1476142"/>
              <a:gd name="connsiteX8" fmla="*/ 4350767 w 5517142"/>
              <a:gd name="connsiteY8" fmla="*/ 849279 h 1476142"/>
              <a:gd name="connsiteX9" fmla="*/ 4372735 w 5517142"/>
              <a:gd name="connsiteY9" fmla="*/ 755442 h 1476142"/>
              <a:gd name="connsiteX10" fmla="*/ 4351538 w 5517142"/>
              <a:gd name="connsiteY10" fmla="*/ 662373 h 1476142"/>
              <a:gd name="connsiteX11" fmla="*/ 4291929 w 5517142"/>
              <a:gd name="connsiteY11" fmla="*/ 599046 h 1476142"/>
              <a:gd name="connsiteX12" fmla="*/ 4203416 w 5517142"/>
              <a:gd name="connsiteY12" fmla="*/ 575587 h 1476142"/>
              <a:gd name="connsiteX13" fmla="*/ 5122237 w 5517142"/>
              <a:gd name="connsiteY13" fmla="*/ 575586 h 1476142"/>
              <a:gd name="connsiteX14" fmla="*/ 5033723 w 5517142"/>
              <a:gd name="connsiteY14" fmla="*/ 598276 h 1476142"/>
              <a:gd name="connsiteX15" fmla="*/ 4972574 w 5517142"/>
              <a:gd name="connsiteY15" fmla="*/ 661604 h 1476142"/>
              <a:gd name="connsiteX16" fmla="*/ 4949835 w 5517142"/>
              <a:gd name="connsiteY16" fmla="*/ 755441 h 1476142"/>
              <a:gd name="connsiteX17" fmla="*/ 4971803 w 5517142"/>
              <a:gd name="connsiteY17" fmla="*/ 847740 h 1476142"/>
              <a:gd name="connsiteX18" fmla="*/ 5032953 w 5517142"/>
              <a:gd name="connsiteY18" fmla="*/ 911836 h 1476142"/>
              <a:gd name="connsiteX19" fmla="*/ 5120695 w 5517142"/>
              <a:gd name="connsiteY19" fmla="*/ 935296 h 1476142"/>
              <a:gd name="connsiteX20" fmla="*/ 5120695 w 5517142"/>
              <a:gd name="connsiteY20" fmla="*/ 935168 h 1476142"/>
              <a:gd name="connsiteX21" fmla="*/ 5244537 w 5517142"/>
              <a:gd name="connsiteY21" fmla="*/ 884403 h 1476142"/>
              <a:gd name="connsiteX22" fmla="*/ 5291555 w 5517142"/>
              <a:gd name="connsiteY22" fmla="*/ 755441 h 1476142"/>
              <a:gd name="connsiteX23" fmla="*/ 5270359 w 5517142"/>
              <a:gd name="connsiteY23" fmla="*/ 661604 h 1476142"/>
              <a:gd name="connsiteX24" fmla="*/ 5210750 w 5517142"/>
              <a:gd name="connsiteY24" fmla="*/ 598276 h 1476142"/>
              <a:gd name="connsiteX25" fmla="*/ 5122237 w 5517142"/>
              <a:gd name="connsiteY25" fmla="*/ 575586 h 1476142"/>
              <a:gd name="connsiteX26" fmla="*/ 1553815 w 5517142"/>
              <a:gd name="connsiteY26" fmla="*/ 569176 h 1476142"/>
              <a:gd name="connsiteX27" fmla="*/ 1467614 w 5517142"/>
              <a:gd name="connsiteY27" fmla="*/ 591097 h 1476142"/>
              <a:gd name="connsiteX28" fmla="*/ 1409676 w 5517142"/>
              <a:gd name="connsiteY28" fmla="*/ 650579 h 1476142"/>
              <a:gd name="connsiteX29" fmla="*/ 1389250 w 5517142"/>
              <a:gd name="connsiteY29" fmla="*/ 735058 h 1476142"/>
              <a:gd name="connsiteX30" fmla="*/ 1409676 w 5517142"/>
              <a:gd name="connsiteY30" fmla="*/ 817102 h 1476142"/>
              <a:gd name="connsiteX31" fmla="*/ 1466843 w 5517142"/>
              <a:gd name="connsiteY31" fmla="*/ 877353 h 1476142"/>
              <a:gd name="connsiteX32" fmla="*/ 1553815 w 5517142"/>
              <a:gd name="connsiteY32" fmla="*/ 899274 h 1476142"/>
              <a:gd name="connsiteX33" fmla="*/ 1640787 w 5517142"/>
              <a:gd name="connsiteY33" fmla="*/ 877353 h 1476142"/>
              <a:gd name="connsiteX34" fmla="*/ 1640787 w 5517142"/>
              <a:gd name="connsiteY34" fmla="*/ 877481 h 1476142"/>
              <a:gd name="connsiteX35" fmla="*/ 1697183 w 5517142"/>
              <a:gd name="connsiteY35" fmla="*/ 818768 h 1476142"/>
              <a:gd name="connsiteX36" fmla="*/ 1716710 w 5517142"/>
              <a:gd name="connsiteY36" fmla="*/ 735058 h 1476142"/>
              <a:gd name="connsiteX37" fmla="*/ 1697183 w 5517142"/>
              <a:gd name="connsiteY37" fmla="*/ 650579 h 1476142"/>
              <a:gd name="connsiteX38" fmla="*/ 1640787 w 5517142"/>
              <a:gd name="connsiteY38" fmla="*/ 591097 h 1476142"/>
              <a:gd name="connsiteX39" fmla="*/ 1553815 w 5517142"/>
              <a:gd name="connsiteY39" fmla="*/ 569176 h 1476142"/>
              <a:gd name="connsiteX40" fmla="*/ 2458504 w 5517142"/>
              <a:gd name="connsiteY40" fmla="*/ 541231 h 1476142"/>
              <a:gd name="connsiteX41" fmla="*/ 2360613 w 5517142"/>
              <a:gd name="connsiteY41" fmla="*/ 566997 h 1476142"/>
              <a:gd name="connsiteX42" fmla="*/ 2360485 w 5517142"/>
              <a:gd name="connsiteY42" fmla="*/ 566997 h 1476142"/>
              <a:gd name="connsiteX43" fmla="*/ 2296251 w 5517142"/>
              <a:gd name="connsiteY43" fmla="*/ 639683 h 1476142"/>
              <a:gd name="connsiteX44" fmla="*/ 2284689 w 5517142"/>
              <a:gd name="connsiteY44" fmla="*/ 670706 h 1476142"/>
              <a:gd name="connsiteX45" fmla="*/ 2616646 w 5517142"/>
              <a:gd name="connsiteY45" fmla="*/ 669808 h 1476142"/>
              <a:gd name="connsiteX46" fmla="*/ 2604185 w 5517142"/>
              <a:gd name="connsiteY46" fmla="*/ 629556 h 1476142"/>
              <a:gd name="connsiteX47" fmla="*/ 2548559 w 5517142"/>
              <a:gd name="connsiteY47" fmla="*/ 563921 h 1476142"/>
              <a:gd name="connsiteX48" fmla="*/ 2458504 w 5517142"/>
              <a:gd name="connsiteY48" fmla="*/ 541231 h 1476142"/>
              <a:gd name="connsiteX49" fmla="*/ 5072007 w 5517142"/>
              <a:gd name="connsiteY49" fmla="*/ 359709 h 1476142"/>
              <a:gd name="connsiteX50" fmla="*/ 5210750 w 5517142"/>
              <a:gd name="connsiteY50" fmla="*/ 389450 h 1476142"/>
              <a:gd name="connsiteX51" fmla="*/ 5282049 w 5517142"/>
              <a:gd name="connsiteY51" fmla="*/ 438676 h 1476142"/>
              <a:gd name="connsiteX52" fmla="*/ 5282049 w 5517142"/>
              <a:gd name="connsiteY52" fmla="*/ 375349 h 1476142"/>
              <a:gd name="connsiteX53" fmla="*/ 5517142 w 5517142"/>
              <a:gd name="connsiteY53" fmla="*/ 375349 h 1476142"/>
              <a:gd name="connsiteX54" fmla="*/ 5517142 w 5517142"/>
              <a:gd name="connsiteY54" fmla="*/ 1135405 h 1476142"/>
              <a:gd name="connsiteX55" fmla="*/ 5282049 w 5517142"/>
              <a:gd name="connsiteY55" fmla="*/ 1135405 h 1476142"/>
              <a:gd name="connsiteX56" fmla="*/ 5282049 w 5517142"/>
              <a:gd name="connsiteY56" fmla="*/ 1073744 h 1476142"/>
              <a:gd name="connsiteX57" fmla="*/ 5211521 w 5517142"/>
              <a:gd name="connsiteY57" fmla="*/ 1121432 h 1476142"/>
              <a:gd name="connsiteX58" fmla="*/ 5072007 w 5517142"/>
              <a:gd name="connsiteY58" fmla="*/ 1151173 h 1476142"/>
              <a:gd name="connsiteX59" fmla="*/ 4884703 w 5517142"/>
              <a:gd name="connsiteY59" fmla="*/ 1099511 h 1476142"/>
              <a:gd name="connsiteX60" fmla="*/ 4754566 w 5517142"/>
              <a:gd name="connsiteY60" fmla="*/ 958755 h 1476142"/>
              <a:gd name="connsiteX61" fmla="*/ 4706777 w 5517142"/>
              <a:gd name="connsiteY61" fmla="*/ 755441 h 1476142"/>
              <a:gd name="connsiteX62" fmla="*/ 4754566 w 5517142"/>
              <a:gd name="connsiteY62" fmla="*/ 552127 h 1476142"/>
              <a:gd name="connsiteX63" fmla="*/ 4884703 w 5517142"/>
              <a:gd name="connsiteY63" fmla="*/ 411371 h 1476142"/>
              <a:gd name="connsiteX64" fmla="*/ 5072007 w 5517142"/>
              <a:gd name="connsiteY64" fmla="*/ 359709 h 1476142"/>
              <a:gd name="connsiteX65" fmla="*/ 3400782 w 5517142"/>
              <a:gd name="connsiteY65" fmla="*/ 359709 h 1476142"/>
              <a:gd name="connsiteX66" fmla="*/ 3550445 w 5517142"/>
              <a:gd name="connsiteY66" fmla="*/ 399577 h 1476142"/>
              <a:gd name="connsiteX67" fmla="*/ 3550574 w 5517142"/>
              <a:gd name="connsiteY67" fmla="*/ 399705 h 1476142"/>
              <a:gd name="connsiteX68" fmla="*/ 3653218 w 5517142"/>
              <a:gd name="connsiteY68" fmla="*/ 505208 h 1476142"/>
              <a:gd name="connsiteX69" fmla="*/ 3690859 w 5517142"/>
              <a:gd name="connsiteY69" fmla="*/ 649041 h 1476142"/>
              <a:gd name="connsiteX70" fmla="*/ 3690859 w 5517142"/>
              <a:gd name="connsiteY70" fmla="*/ 1135405 h 1476142"/>
              <a:gd name="connsiteX71" fmla="*/ 3451013 w 5517142"/>
              <a:gd name="connsiteY71" fmla="*/ 1135405 h 1476142"/>
              <a:gd name="connsiteX72" fmla="*/ 3451013 w 5517142"/>
              <a:gd name="connsiteY72" fmla="*/ 702241 h 1476142"/>
              <a:gd name="connsiteX73" fmla="*/ 3414142 w 5517142"/>
              <a:gd name="connsiteY73" fmla="*/ 606096 h 1476142"/>
              <a:gd name="connsiteX74" fmla="*/ 3320876 w 5517142"/>
              <a:gd name="connsiteY74" fmla="*/ 569305 h 1476142"/>
              <a:gd name="connsiteX75" fmla="*/ 3251890 w 5517142"/>
              <a:gd name="connsiteY75" fmla="*/ 585713 h 1476142"/>
              <a:gd name="connsiteX76" fmla="*/ 3204871 w 5517142"/>
              <a:gd name="connsiteY76" fmla="*/ 632632 h 1476142"/>
              <a:gd name="connsiteX77" fmla="*/ 3187657 w 5517142"/>
              <a:gd name="connsiteY77" fmla="*/ 702241 h 1476142"/>
              <a:gd name="connsiteX78" fmla="*/ 3187657 w 5517142"/>
              <a:gd name="connsiteY78" fmla="*/ 1135405 h 1476142"/>
              <a:gd name="connsiteX79" fmla="*/ 2947810 w 5517142"/>
              <a:gd name="connsiteY79" fmla="*/ 1135405 h 1476142"/>
              <a:gd name="connsiteX80" fmla="*/ 2947810 w 5517142"/>
              <a:gd name="connsiteY80" fmla="*/ 375349 h 1476142"/>
              <a:gd name="connsiteX81" fmla="*/ 3187657 w 5517142"/>
              <a:gd name="connsiteY81" fmla="*/ 375349 h 1476142"/>
              <a:gd name="connsiteX82" fmla="*/ 3187657 w 5517142"/>
              <a:gd name="connsiteY82" fmla="*/ 435087 h 1476142"/>
              <a:gd name="connsiteX83" fmla="*/ 3243282 w 5517142"/>
              <a:gd name="connsiteY83" fmla="*/ 396500 h 1476142"/>
              <a:gd name="connsiteX84" fmla="*/ 3400782 w 5517142"/>
              <a:gd name="connsiteY84" fmla="*/ 359709 h 1476142"/>
              <a:gd name="connsiteX85" fmla="*/ 1508338 w 5517142"/>
              <a:gd name="connsiteY85" fmla="*/ 359709 h 1476142"/>
              <a:gd name="connsiteX86" fmla="*/ 1648623 w 5517142"/>
              <a:gd name="connsiteY86" fmla="*/ 388681 h 1476142"/>
              <a:gd name="connsiteX87" fmla="*/ 1707332 w 5517142"/>
              <a:gd name="connsiteY87" fmla="*/ 425776 h 1476142"/>
              <a:gd name="connsiteX88" fmla="*/ 1707332 w 5517142"/>
              <a:gd name="connsiteY88" fmla="*/ 425857 h 1476142"/>
              <a:gd name="connsiteX89" fmla="*/ 1707461 w 5517142"/>
              <a:gd name="connsiteY89" fmla="*/ 425857 h 1476142"/>
              <a:gd name="connsiteX90" fmla="*/ 1707332 w 5517142"/>
              <a:gd name="connsiteY90" fmla="*/ 425776 h 1476142"/>
              <a:gd name="connsiteX91" fmla="*/ 1707332 w 5517142"/>
              <a:gd name="connsiteY91" fmla="*/ 375349 h 1476142"/>
              <a:gd name="connsiteX92" fmla="*/ 1942426 w 5517142"/>
              <a:gd name="connsiteY92" fmla="*/ 375349 h 1476142"/>
              <a:gd name="connsiteX93" fmla="*/ 1942426 w 5517142"/>
              <a:gd name="connsiteY93" fmla="*/ 1089897 h 1476142"/>
              <a:gd name="connsiteX94" fmla="*/ 1887571 w 5517142"/>
              <a:gd name="connsiteY94" fmla="*/ 1293211 h 1476142"/>
              <a:gd name="connsiteX95" fmla="*/ 1737136 w 5517142"/>
              <a:gd name="connsiteY95" fmla="*/ 1427685 h 1476142"/>
              <a:gd name="connsiteX96" fmla="*/ 1519258 w 5517142"/>
              <a:gd name="connsiteY96" fmla="*/ 1476142 h 1476142"/>
              <a:gd name="connsiteX97" fmla="*/ 1299066 w 5517142"/>
              <a:gd name="connsiteY97" fmla="*/ 1433198 h 1476142"/>
              <a:gd name="connsiteX98" fmla="*/ 1149403 w 5517142"/>
              <a:gd name="connsiteY98" fmla="*/ 1311927 h 1476142"/>
              <a:gd name="connsiteX99" fmla="*/ 1296754 w 5517142"/>
              <a:gd name="connsiteY99" fmla="*/ 1164890 h 1476142"/>
              <a:gd name="connsiteX100" fmla="*/ 1388479 w 5517142"/>
              <a:gd name="connsiteY100" fmla="*/ 1238344 h 1476142"/>
              <a:gd name="connsiteX101" fmla="*/ 1511550 w 5517142"/>
              <a:gd name="connsiteY101" fmla="*/ 1263342 h 1476142"/>
              <a:gd name="connsiteX102" fmla="*/ 1651835 w 5517142"/>
              <a:gd name="connsiteY102" fmla="*/ 1219500 h 1476142"/>
              <a:gd name="connsiteX103" fmla="*/ 1702708 w 5517142"/>
              <a:gd name="connsiteY103" fmla="*/ 1095922 h 1476142"/>
              <a:gd name="connsiteX104" fmla="*/ 1702708 w 5517142"/>
              <a:gd name="connsiteY104" fmla="*/ 1047849 h 1476142"/>
              <a:gd name="connsiteX105" fmla="*/ 1647852 w 5517142"/>
              <a:gd name="connsiteY105" fmla="*/ 1081949 h 1476142"/>
              <a:gd name="connsiteX106" fmla="*/ 1508338 w 5517142"/>
              <a:gd name="connsiteY106" fmla="*/ 1111689 h 1476142"/>
              <a:gd name="connsiteX107" fmla="*/ 1321805 w 5517142"/>
              <a:gd name="connsiteY107" fmla="*/ 1061694 h 1476142"/>
              <a:gd name="connsiteX108" fmla="*/ 1193339 w 5517142"/>
              <a:gd name="connsiteY108" fmla="*/ 925681 h 1476142"/>
              <a:gd name="connsiteX109" fmla="*/ 1146320 w 5517142"/>
              <a:gd name="connsiteY109" fmla="*/ 734930 h 1476142"/>
              <a:gd name="connsiteX110" fmla="*/ 1193339 w 5517142"/>
              <a:gd name="connsiteY110" fmla="*/ 543410 h 1476142"/>
              <a:gd name="connsiteX111" fmla="*/ 1321805 w 5517142"/>
              <a:gd name="connsiteY111" fmla="*/ 408935 h 1476142"/>
              <a:gd name="connsiteX112" fmla="*/ 1508338 w 5517142"/>
              <a:gd name="connsiteY112" fmla="*/ 359709 h 1476142"/>
              <a:gd name="connsiteX113" fmla="*/ 2457091 w 5517142"/>
              <a:gd name="connsiteY113" fmla="*/ 358171 h 1476142"/>
              <a:gd name="connsiteX114" fmla="*/ 2656085 w 5517142"/>
              <a:gd name="connsiteY114" fmla="*/ 406628 h 1476142"/>
              <a:gd name="connsiteX115" fmla="*/ 2655828 w 5517142"/>
              <a:gd name="connsiteY115" fmla="*/ 406756 h 1476142"/>
              <a:gd name="connsiteX116" fmla="*/ 2791360 w 5517142"/>
              <a:gd name="connsiteY116" fmla="*/ 541231 h 1476142"/>
              <a:gd name="connsiteX117" fmla="*/ 2840691 w 5517142"/>
              <a:gd name="connsiteY117" fmla="*/ 738263 h 1476142"/>
              <a:gd name="connsiteX118" fmla="*/ 2838379 w 5517142"/>
              <a:gd name="connsiteY118" fmla="*/ 781336 h 1476142"/>
              <a:gd name="connsiteX119" fmla="*/ 2829772 w 5517142"/>
              <a:gd name="connsiteY119" fmla="*/ 833767 h 1476142"/>
              <a:gd name="connsiteX120" fmla="*/ 2284304 w 5517142"/>
              <a:gd name="connsiteY120" fmla="*/ 835049 h 1476142"/>
              <a:gd name="connsiteX121" fmla="*/ 2297664 w 5517142"/>
              <a:gd name="connsiteY121" fmla="*/ 868892 h 1476142"/>
              <a:gd name="connsiteX122" fmla="*/ 2366651 w 5517142"/>
              <a:gd name="connsiteY122" fmla="*/ 942347 h 1476142"/>
              <a:gd name="connsiteX123" fmla="*/ 2472507 w 5517142"/>
              <a:gd name="connsiteY123" fmla="*/ 968113 h 1476142"/>
              <a:gd name="connsiteX124" fmla="*/ 2574381 w 5517142"/>
              <a:gd name="connsiteY124" fmla="*/ 948500 h 1476142"/>
              <a:gd name="connsiteX125" fmla="*/ 2654287 w 5517142"/>
              <a:gd name="connsiteY125" fmla="*/ 889788 h 1476142"/>
              <a:gd name="connsiteX126" fmla="*/ 2785965 w 5517142"/>
              <a:gd name="connsiteY126" fmla="*/ 1021185 h 1476142"/>
              <a:gd name="connsiteX127" fmla="*/ 2649662 w 5517142"/>
              <a:gd name="connsiteY127" fmla="*/ 1119766 h 1476142"/>
              <a:gd name="connsiteX128" fmla="*/ 2474177 w 5517142"/>
              <a:gd name="connsiteY128" fmla="*/ 1152583 h 1476142"/>
              <a:gd name="connsiteX129" fmla="*/ 2253986 w 5517142"/>
              <a:gd name="connsiteY129" fmla="*/ 1101819 h 1476142"/>
              <a:gd name="connsiteX130" fmla="*/ 2102781 w 5517142"/>
              <a:gd name="connsiteY130" fmla="*/ 960294 h 1476142"/>
              <a:gd name="connsiteX131" fmla="*/ 2047926 w 5517142"/>
              <a:gd name="connsiteY131" fmla="*/ 755441 h 1476142"/>
              <a:gd name="connsiteX132" fmla="*/ 2102010 w 5517142"/>
              <a:gd name="connsiteY132" fmla="*/ 551358 h 1476142"/>
              <a:gd name="connsiteX133" fmla="*/ 2248590 w 5517142"/>
              <a:gd name="connsiteY133" fmla="*/ 409833 h 1476142"/>
              <a:gd name="connsiteX134" fmla="*/ 2457091 w 5517142"/>
              <a:gd name="connsiteY134" fmla="*/ 358171 h 1476142"/>
              <a:gd name="connsiteX135" fmla="*/ 547395 w 5517142"/>
              <a:gd name="connsiteY135" fmla="*/ 341250 h 1476142"/>
              <a:gd name="connsiteX136" fmla="*/ 402613 w 5517142"/>
              <a:gd name="connsiteY136" fmla="*/ 735059 h 1476142"/>
              <a:gd name="connsiteX137" fmla="*/ 690121 w 5517142"/>
              <a:gd name="connsiteY137" fmla="*/ 735059 h 1476142"/>
              <a:gd name="connsiteX138" fmla="*/ 438841 w 5517142"/>
              <a:gd name="connsiteY138" fmla="*/ 31279 h 1476142"/>
              <a:gd name="connsiteX139" fmla="*/ 661344 w 5517142"/>
              <a:gd name="connsiteY139" fmla="*/ 31279 h 1476142"/>
              <a:gd name="connsiteX140" fmla="*/ 1095561 w 5517142"/>
              <a:gd name="connsiteY140" fmla="*/ 1135406 h 1476142"/>
              <a:gd name="connsiteX141" fmla="*/ 835416 w 5517142"/>
              <a:gd name="connsiteY141" fmla="*/ 1135406 h 1476142"/>
              <a:gd name="connsiteX142" fmla="*/ 762833 w 5517142"/>
              <a:gd name="connsiteY142" fmla="*/ 935168 h 1476142"/>
              <a:gd name="connsiteX143" fmla="*/ 329131 w 5517142"/>
              <a:gd name="connsiteY143" fmla="*/ 935168 h 1476142"/>
              <a:gd name="connsiteX144" fmla="*/ 255519 w 5517142"/>
              <a:gd name="connsiteY144" fmla="*/ 1135406 h 1476142"/>
              <a:gd name="connsiteX145" fmla="*/ 0 w 5517142"/>
              <a:gd name="connsiteY145" fmla="*/ 1135406 h 1476142"/>
              <a:gd name="connsiteX146" fmla="*/ 4358603 w 5517142"/>
              <a:gd name="connsiteY146" fmla="*/ 0 h 1476142"/>
              <a:gd name="connsiteX147" fmla="*/ 4598450 w 5517142"/>
              <a:gd name="connsiteY147" fmla="*/ 0 h 1476142"/>
              <a:gd name="connsiteX148" fmla="*/ 4598450 w 5517142"/>
              <a:gd name="connsiteY148" fmla="*/ 1135662 h 1476142"/>
              <a:gd name="connsiteX149" fmla="*/ 4363356 w 5517142"/>
              <a:gd name="connsiteY149" fmla="*/ 1135662 h 1476142"/>
              <a:gd name="connsiteX150" fmla="*/ 4363356 w 5517142"/>
              <a:gd name="connsiteY150" fmla="*/ 1079257 h 1476142"/>
              <a:gd name="connsiteX151" fmla="*/ 4302207 w 5517142"/>
              <a:gd name="connsiteY151" fmla="*/ 1119125 h 1476142"/>
              <a:gd name="connsiteX152" fmla="*/ 4159609 w 5517142"/>
              <a:gd name="connsiteY152" fmla="*/ 1151174 h 1476142"/>
              <a:gd name="connsiteX153" fmla="*/ 3967680 w 5517142"/>
              <a:gd name="connsiteY153" fmla="*/ 1099512 h 1476142"/>
              <a:gd name="connsiteX154" fmla="*/ 3836002 w 5517142"/>
              <a:gd name="connsiteY154" fmla="*/ 958756 h 1476142"/>
              <a:gd name="connsiteX155" fmla="*/ 3788213 w 5517142"/>
              <a:gd name="connsiteY155" fmla="*/ 755442 h 1476142"/>
              <a:gd name="connsiteX156" fmla="*/ 3836002 w 5517142"/>
              <a:gd name="connsiteY156" fmla="*/ 552127 h 1476142"/>
              <a:gd name="connsiteX157" fmla="*/ 3967680 w 5517142"/>
              <a:gd name="connsiteY157" fmla="*/ 411371 h 1476142"/>
              <a:gd name="connsiteX158" fmla="*/ 4159609 w 5517142"/>
              <a:gd name="connsiteY158" fmla="*/ 359710 h 1476142"/>
              <a:gd name="connsiteX159" fmla="*/ 4301436 w 5517142"/>
              <a:gd name="connsiteY159" fmla="*/ 389450 h 1476142"/>
              <a:gd name="connsiteX160" fmla="*/ 4358603 w 5517142"/>
              <a:gd name="connsiteY160" fmla="*/ 424319 h 14761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Lst>
            <a:rect l="l" t="t" r="r" b="b"/>
            <a:pathLst>
              <a:path w="5517142" h="1476142">
                <a:moveTo>
                  <a:pt x="4203416" y="575587"/>
                </a:moveTo>
                <a:cubicBezTo>
                  <a:pt x="4170015" y="575587"/>
                  <a:pt x="4140467" y="583407"/>
                  <a:pt x="4114903" y="599046"/>
                </a:cubicBezTo>
                <a:cubicBezTo>
                  <a:pt x="4089209" y="614686"/>
                  <a:pt x="4068912" y="636094"/>
                  <a:pt x="4053753" y="663143"/>
                </a:cubicBezTo>
                <a:cubicBezTo>
                  <a:pt x="4038594" y="690320"/>
                  <a:pt x="4031014" y="720958"/>
                  <a:pt x="4031014" y="755442"/>
                </a:cubicBezTo>
                <a:cubicBezTo>
                  <a:pt x="4031014" y="789926"/>
                  <a:pt x="4038337" y="820692"/>
                  <a:pt x="4052982" y="847741"/>
                </a:cubicBezTo>
                <a:cubicBezTo>
                  <a:pt x="4067627" y="874789"/>
                  <a:pt x="4088053" y="896198"/>
                  <a:pt x="4114132" y="911837"/>
                </a:cubicBezTo>
                <a:cubicBezTo>
                  <a:pt x="4140211" y="927477"/>
                  <a:pt x="4169501" y="935296"/>
                  <a:pt x="4201874" y="935296"/>
                </a:cubicBezTo>
                <a:cubicBezTo>
                  <a:pt x="4236303" y="935296"/>
                  <a:pt x="4266107" y="927733"/>
                  <a:pt x="4291158" y="912606"/>
                </a:cubicBezTo>
                <a:cubicBezTo>
                  <a:pt x="4316338" y="897480"/>
                  <a:pt x="4336122" y="876456"/>
                  <a:pt x="4350767" y="849279"/>
                </a:cubicBezTo>
                <a:cubicBezTo>
                  <a:pt x="4365412" y="822230"/>
                  <a:pt x="4372735" y="790823"/>
                  <a:pt x="4372735" y="755442"/>
                </a:cubicBezTo>
                <a:cubicBezTo>
                  <a:pt x="4372735" y="720060"/>
                  <a:pt x="4365669" y="688909"/>
                  <a:pt x="4351538" y="662373"/>
                </a:cubicBezTo>
                <a:cubicBezTo>
                  <a:pt x="4337406" y="635838"/>
                  <a:pt x="4317494" y="614686"/>
                  <a:pt x="4291929" y="599046"/>
                </a:cubicBezTo>
                <a:cubicBezTo>
                  <a:pt x="4266365" y="583407"/>
                  <a:pt x="4236817" y="575587"/>
                  <a:pt x="4203416" y="575587"/>
                </a:cubicBezTo>
                <a:close/>
                <a:moveTo>
                  <a:pt x="5122237" y="575586"/>
                </a:moveTo>
                <a:cubicBezTo>
                  <a:pt x="5088836" y="575586"/>
                  <a:pt x="5059289" y="583150"/>
                  <a:pt x="5033723" y="598276"/>
                </a:cubicBezTo>
                <a:cubicBezTo>
                  <a:pt x="5008030" y="613403"/>
                  <a:pt x="4987733" y="634555"/>
                  <a:pt x="4972574" y="661604"/>
                </a:cubicBezTo>
                <a:cubicBezTo>
                  <a:pt x="4957414" y="688781"/>
                  <a:pt x="4949835" y="720957"/>
                  <a:pt x="4949835" y="755441"/>
                </a:cubicBezTo>
                <a:cubicBezTo>
                  <a:pt x="4949835" y="789925"/>
                  <a:pt x="4957158" y="820691"/>
                  <a:pt x="4971803" y="847740"/>
                </a:cubicBezTo>
                <a:cubicBezTo>
                  <a:pt x="4986448" y="874789"/>
                  <a:pt x="5006874" y="896197"/>
                  <a:pt x="5032953" y="911836"/>
                </a:cubicBezTo>
                <a:cubicBezTo>
                  <a:pt x="5059031" y="927476"/>
                  <a:pt x="5088322" y="935296"/>
                  <a:pt x="5120695" y="935296"/>
                </a:cubicBezTo>
                <a:lnTo>
                  <a:pt x="5120695" y="935168"/>
                </a:lnTo>
                <a:cubicBezTo>
                  <a:pt x="5171953" y="935168"/>
                  <a:pt x="5213191" y="918246"/>
                  <a:pt x="5244537" y="884403"/>
                </a:cubicBezTo>
                <a:cubicBezTo>
                  <a:pt x="5275883" y="850560"/>
                  <a:pt x="5291555" y="807616"/>
                  <a:pt x="5291555" y="755441"/>
                </a:cubicBezTo>
                <a:cubicBezTo>
                  <a:pt x="5291555" y="720060"/>
                  <a:pt x="5284490" y="688781"/>
                  <a:pt x="5270359" y="661604"/>
                </a:cubicBezTo>
                <a:cubicBezTo>
                  <a:pt x="5256227" y="634555"/>
                  <a:pt x="5236315" y="613403"/>
                  <a:pt x="5210750" y="598276"/>
                </a:cubicBezTo>
                <a:cubicBezTo>
                  <a:pt x="5185185" y="583150"/>
                  <a:pt x="5155638" y="575586"/>
                  <a:pt x="5122237" y="575586"/>
                </a:cubicBezTo>
                <a:close/>
                <a:moveTo>
                  <a:pt x="1553815" y="569176"/>
                </a:moveTo>
                <a:cubicBezTo>
                  <a:pt x="1521442" y="569176"/>
                  <a:pt x="1492665" y="576483"/>
                  <a:pt x="1467614" y="591097"/>
                </a:cubicBezTo>
                <a:cubicBezTo>
                  <a:pt x="1442563" y="605711"/>
                  <a:pt x="1423293" y="625581"/>
                  <a:pt x="1409676" y="650579"/>
                </a:cubicBezTo>
                <a:cubicBezTo>
                  <a:pt x="1396059" y="675577"/>
                  <a:pt x="1389250" y="703779"/>
                  <a:pt x="1389250" y="735058"/>
                </a:cubicBezTo>
                <a:cubicBezTo>
                  <a:pt x="1389250" y="764158"/>
                  <a:pt x="1396059" y="791591"/>
                  <a:pt x="1409676" y="817102"/>
                </a:cubicBezTo>
                <a:cubicBezTo>
                  <a:pt x="1423165" y="842740"/>
                  <a:pt x="1442306" y="862739"/>
                  <a:pt x="1466843" y="877353"/>
                </a:cubicBezTo>
                <a:cubicBezTo>
                  <a:pt x="1491380" y="891967"/>
                  <a:pt x="1520414" y="899274"/>
                  <a:pt x="1553815" y="899274"/>
                </a:cubicBezTo>
                <a:cubicBezTo>
                  <a:pt x="1587216" y="899274"/>
                  <a:pt x="1616250" y="891967"/>
                  <a:pt x="1640787" y="877353"/>
                </a:cubicBezTo>
                <a:lnTo>
                  <a:pt x="1640787" y="877481"/>
                </a:lnTo>
                <a:cubicBezTo>
                  <a:pt x="1665324" y="862867"/>
                  <a:pt x="1684080" y="843253"/>
                  <a:pt x="1697183" y="818768"/>
                </a:cubicBezTo>
                <a:cubicBezTo>
                  <a:pt x="1710159" y="794283"/>
                  <a:pt x="1716710" y="766337"/>
                  <a:pt x="1716710" y="735058"/>
                </a:cubicBezTo>
                <a:cubicBezTo>
                  <a:pt x="1716710" y="703779"/>
                  <a:pt x="1710287" y="675577"/>
                  <a:pt x="1697183" y="650579"/>
                </a:cubicBezTo>
                <a:cubicBezTo>
                  <a:pt x="1684080" y="625453"/>
                  <a:pt x="1665324" y="605711"/>
                  <a:pt x="1640787" y="591097"/>
                </a:cubicBezTo>
                <a:cubicBezTo>
                  <a:pt x="1616250" y="576483"/>
                  <a:pt x="1586189" y="569176"/>
                  <a:pt x="1553815" y="569176"/>
                </a:cubicBezTo>
                <a:close/>
                <a:moveTo>
                  <a:pt x="2458504" y="541231"/>
                </a:moveTo>
                <a:cubicBezTo>
                  <a:pt x="2420992" y="541231"/>
                  <a:pt x="2388233" y="549820"/>
                  <a:pt x="2360613" y="566997"/>
                </a:cubicBezTo>
                <a:lnTo>
                  <a:pt x="2360485" y="566997"/>
                </a:lnTo>
                <a:cubicBezTo>
                  <a:pt x="2332864" y="584175"/>
                  <a:pt x="2311410" y="608404"/>
                  <a:pt x="2296251" y="639683"/>
                </a:cubicBezTo>
                <a:cubicBezTo>
                  <a:pt x="2291627" y="649297"/>
                  <a:pt x="2287901" y="659809"/>
                  <a:pt x="2284689" y="670706"/>
                </a:cubicBezTo>
                <a:lnTo>
                  <a:pt x="2616646" y="669808"/>
                </a:lnTo>
                <a:cubicBezTo>
                  <a:pt x="2613434" y="655194"/>
                  <a:pt x="2609452" y="641478"/>
                  <a:pt x="2604185" y="629556"/>
                </a:cubicBezTo>
                <a:cubicBezTo>
                  <a:pt x="2591595" y="600969"/>
                  <a:pt x="2573096" y="579048"/>
                  <a:pt x="2548559" y="563921"/>
                </a:cubicBezTo>
                <a:cubicBezTo>
                  <a:pt x="2524022" y="548794"/>
                  <a:pt x="2493961" y="541231"/>
                  <a:pt x="2458504" y="541231"/>
                </a:cubicBezTo>
                <a:close/>
                <a:moveTo>
                  <a:pt x="5072007" y="359709"/>
                </a:moveTo>
                <a:cubicBezTo>
                  <a:pt x="5123265" y="359709"/>
                  <a:pt x="5169512" y="369708"/>
                  <a:pt x="5210750" y="389450"/>
                </a:cubicBezTo>
                <a:cubicBezTo>
                  <a:pt x="5237857" y="402397"/>
                  <a:pt x="5261494" y="419062"/>
                  <a:pt x="5282049" y="438676"/>
                </a:cubicBezTo>
                <a:lnTo>
                  <a:pt x="5282049" y="375349"/>
                </a:lnTo>
                <a:lnTo>
                  <a:pt x="5517142" y="375349"/>
                </a:lnTo>
                <a:lnTo>
                  <a:pt x="5517142" y="1135405"/>
                </a:lnTo>
                <a:lnTo>
                  <a:pt x="5282049" y="1135405"/>
                </a:lnTo>
                <a:lnTo>
                  <a:pt x="5282049" y="1073744"/>
                </a:lnTo>
                <a:cubicBezTo>
                  <a:pt x="5261880" y="1092845"/>
                  <a:pt x="5238370" y="1108741"/>
                  <a:pt x="5211521" y="1121432"/>
                </a:cubicBezTo>
                <a:cubicBezTo>
                  <a:pt x="5169641" y="1141302"/>
                  <a:pt x="5123136" y="1151173"/>
                  <a:pt x="5072007" y="1151173"/>
                </a:cubicBezTo>
                <a:cubicBezTo>
                  <a:pt x="5001992" y="1151173"/>
                  <a:pt x="4939558" y="1133867"/>
                  <a:pt x="4884703" y="1099511"/>
                </a:cubicBezTo>
                <a:cubicBezTo>
                  <a:pt x="4829848" y="1065155"/>
                  <a:pt x="4786426" y="1018237"/>
                  <a:pt x="4754566" y="958755"/>
                </a:cubicBezTo>
                <a:cubicBezTo>
                  <a:pt x="4722707" y="899274"/>
                  <a:pt x="4706777" y="831588"/>
                  <a:pt x="4706777" y="755441"/>
                </a:cubicBezTo>
                <a:cubicBezTo>
                  <a:pt x="4706777" y="679294"/>
                  <a:pt x="4722707" y="611608"/>
                  <a:pt x="4754566" y="552127"/>
                </a:cubicBezTo>
                <a:cubicBezTo>
                  <a:pt x="4786426" y="492645"/>
                  <a:pt x="4829848" y="445727"/>
                  <a:pt x="4884703" y="411371"/>
                </a:cubicBezTo>
                <a:cubicBezTo>
                  <a:pt x="4939558" y="376887"/>
                  <a:pt x="5001992" y="359709"/>
                  <a:pt x="5072007" y="359709"/>
                </a:cubicBezTo>
                <a:close/>
                <a:moveTo>
                  <a:pt x="3400782" y="359709"/>
                </a:moveTo>
                <a:cubicBezTo>
                  <a:pt x="3457179" y="359709"/>
                  <a:pt x="3507024" y="373041"/>
                  <a:pt x="3550445" y="399577"/>
                </a:cubicBezTo>
                <a:lnTo>
                  <a:pt x="3550574" y="399705"/>
                </a:lnTo>
                <a:cubicBezTo>
                  <a:pt x="3593867" y="426241"/>
                  <a:pt x="3628167" y="461494"/>
                  <a:pt x="3653218" y="505208"/>
                </a:cubicBezTo>
                <a:cubicBezTo>
                  <a:pt x="3678269" y="548922"/>
                  <a:pt x="3690859" y="596866"/>
                  <a:pt x="3690859" y="649041"/>
                </a:cubicBezTo>
                <a:lnTo>
                  <a:pt x="3690859" y="1135405"/>
                </a:lnTo>
                <a:lnTo>
                  <a:pt x="3451013" y="1135405"/>
                </a:lnTo>
                <a:lnTo>
                  <a:pt x="3451013" y="702241"/>
                </a:lnTo>
                <a:cubicBezTo>
                  <a:pt x="3451013" y="662629"/>
                  <a:pt x="3438680" y="630581"/>
                  <a:pt x="3414142" y="606096"/>
                </a:cubicBezTo>
                <a:cubicBezTo>
                  <a:pt x="3389606" y="581611"/>
                  <a:pt x="3358517" y="569305"/>
                  <a:pt x="3320876" y="569305"/>
                </a:cubicBezTo>
                <a:cubicBezTo>
                  <a:pt x="3294669" y="569305"/>
                  <a:pt x="3271674" y="574817"/>
                  <a:pt x="3251890" y="585713"/>
                </a:cubicBezTo>
                <a:cubicBezTo>
                  <a:pt x="3231977" y="596610"/>
                  <a:pt x="3216304" y="612249"/>
                  <a:pt x="3204871" y="632632"/>
                </a:cubicBezTo>
                <a:cubicBezTo>
                  <a:pt x="3193437" y="653015"/>
                  <a:pt x="3187657" y="676218"/>
                  <a:pt x="3187657" y="702241"/>
                </a:cubicBezTo>
                <a:lnTo>
                  <a:pt x="3187657" y="1135405"/>
                </a:lnTo>
                <a:lnTo>
                  <a:pt x="2947810" y="1135405"/>
                </a:lnTo>
                <a:lnTo>
                  <a:pt x="2947810" y="375349"/>
                </a:lnTo>
                <a:lnTo>
                  <a:pt x="3187657" y="375349"/>
                </a:lnTo>
                <a:lnTo>
                  <a:pt x="3187657" y="435087"/>
                </a:lnTo>
                <a:cubicBezTo>
                  <a:pt x="3204229" y="420344"/>
                  <a:pt x="3222728" y="407397"/>
                  <a:pt x="3243282" y="396500"/>
                </a:cubicBezTo>
                <a:cubicBezTo>
                  <a:pt x="3289787" y="372016"/>
                  <a:pt x="3344385" y="359709"/>
                  <a:pt x="3400782" y="359709"/>
                </a:cubicBezTo>
                <a:close/>
                <a:moveTo>
                  <a:pt x="1508338" y="359709"/>
                </a:moveTo>
                <a:cubicBezTo>
                  <a:pt x="1560624" y="359709"/>
                  <a:pt x="1607386" y="369452"/>
                  <a:pt x="1648623" y="388681"/>
                </a:cubicBezTo>
                <a:lnTo>
                  <a:pt x="1707332" y="425776"/>
                </a:lnTo>
                <a:lnTo>
                  <a:pt x="1707332" y="425857"/>
                </a:lnTo>
                <a:lnTo>
                  <a:pt x="1707461" y="425857"/>
                </a:lnTo>
                <a:lnTo>
                  <a:pt x="1707332" y="425776"/>
                </a:lnTo>
                <a:lnTo>
                  <a:pt x="1707332" y="375349"/>
                </a:lnTo>
                <a:lnTo>
                  <a:pt x="1942426" y="375349"/>
                </a:lnTo>
                <a:lnTo>
                  <a:pt x="1942426" y="1089897"/>
                </a:lnTo>
                <a:cubicBezTo>
                  <a:pt x="1942426" y="1168094"/>
                  <a:pt x="1924183" y="1235909"/>
                  <a:pt x="1887571" y="1293211"/>
                </a:cubicBezTo>
                <a:cubicBezTo>
                  <a:pt x="1850958" y="1350513"/>
                  <a:pt x="1800856" y="1395381"/>
                  <a:pt x="1737136" y="1427685"/>
                </a:cubicBezTo>
                <a:cubicBezTo>
                  <a:pt x="1673417" y="1459990"/>
                  <a:pt x="1602889" y="1476142"/>
                  <a:pt x="1519258" y="1476142"/>
                </a:cubicBezTo>
                <a:cubicBezTo>
                  <a:pt x="1435626" y="1476142"/>
                  <a:pt x="1362272" y="1461913"/>
                  <a:pt x="1299066" y="1433198"/>
                </a:cubicBezTo>
                <a:cubicBezTo>
                  <a:pt x="1235861" y="1404482"/>
                  <a:pt x="1186016" y="1364102"/>
                  <a:pt x="1149403" y="1311927"/>
                </a:cubicBezTo>
                <a:lnTo>
                  <a:pt x="1296754" y="1164890"/>
                </a:lnTo>
                <a:cubicBezTo>
                  <a:pt x="1323989" y="1197194"/>
                  <a:pt x="1354564" y="1221679"/>
                  <a:pt x="1388479" y="1238344"/>
                </a:cubicBezTo>
                <a:cubicBezTo>
                  <a:pt x="1422394" y="1255009"/>
                  <a:pt x="1463503" y="1263342"/>
                  <a:pt x="1511550" y="1263342"/>
                </a:cubicBezTo>
                <a:cubicBezTo>
                  <a:pt x="1571158" y="1263342"/>
                  <a:pt x="1617920" y="1248728"/>
                  <a:pt x="1651835" y="1219500"/>
                </a:cubicBezTo>
                <a:cubicBezTo>
                  <a:pt x="1685750" y="1190272"/>
                  <a:pt x="1702708" y="1149122"/>
                  <a:pt x="1702708" y="1095922"/>
                </a:cubicBezTo>
                <a:lnTo>
                  <a:pt x="1702708" y="1047849"/>
                </a:lnTo>
                <a:cubicBezTo>
                  <a:pt x="1686264" y="1061053"/>
                  <a:pt x="1668022" y="1072334"/>
                  <a:pt x="1647852" y="1081949"/>
                </a:cubicBezTo>
                <a:cubicBezTo>
                  <a:pt x="1605972" y="1101819"/>
                  <a:pt x="1559468" y="1111689"/>
                  <a:pt x="1508338" y="1111689"/>
                </a:cubicBezTo>
                <a:cubicBezTo>
                  <a:pt x="1438324" y="1111689"/>
                  <a:pt x="1376146" y="1095024"/>
                  <a:pt x="1321805" y="1061694"/>
                </a:cubicBezTo>
                <a:cubicBezTo>
                  <a:pt x="1267464" y="1028364"/>
                  <a:pt x="1224684" y="982984"/>
                  <a:pt x="1193339" y="925681"/>
                </a:cubicBezTo>
                <a:cubicBezTo>
                  <a:pt x="1161993" y="868379"/>
                  <a:pt x="1146320" y="805693"/>
                  <a:pt x="1146320" y="734930"/>
                </a:cubicBezTo>
                <a:cubicBezTo>
                  <a:pt x="1146320" y="664168"/>
                  <a:pt x="1161993" y="600199"/>
                  <a:pt x="1193339" y="543410"/>
                </a:cubicBezTo>
                <a:cubicBezTo>
                  <a:pt x="1224684" y="486620"/>
                  <a:pt x="1267464" y="441753"/>
                  <a:pt x="1321805" y="408935"/>
                </a:cubicBezTo>
                <a:cubicBezTo>
                  <a:pt x="1376146" y="376118"/>
                  <a:pt x="1438324" y="359709"/>
                  <a:pt x="1508338" y="359709"/>
                </a:cubicBezTo>
                <a:close/>
                <a:moveTo>
                  <a:pt x="2457091" y="358171"/>
                </a:moveTo>
                <a:cubicBezTo>
                  <a:pt x="2532244" y="358171"/>
                  <a:pt x="2598661" y="374323"/>
                  <a:pt x="2656085" y="406628"/>
                </a:cubicBezTo>
                <a:lnTo>
                  <a:pt x="2655828" y="406756"/>
                </a:lnTo>
                <a:cubicBezTo>
                  <a:pt x="2713253" y="439061"/>
                  <a:pt x="2758473" y="483928"/>
                  <a:pt x="2791360" y="541231"/>
                </a:cubicBezTo>
                <a:cubicBezTo>
                  <a:pt x="2824248" y="598533"/>
                  <a:pt x="2840691" y="664296"/>
                  <a:pt x="2840691" y="738263"/>
                </a:cubicBezTo>
                <a:cubicBezTo>
                  <a:pt x="2840691" y="751852"/>
                  <a:pt x="2839921" y="766209"/>
                  <a:pt x="2838379" y="781336"/>
                </a:cubicBezTo>
                <a:cubicBezTo>
                  <a:pt x="2836837" y="796463"/>
                  <a:pt x="2833883" y="814025"/>
                  <a:pt x="2829772" y="833767"/>
                </a:cubicBezTo>
                <a:lnTo>
                  <a:pt x="2284304" y="835049"/>
                </a:lnTo>
                <a:cubicBezTo>
                  <a:pt x="2287901" y="846971"/>
                  <a:pt x="2292269" y="858380"/>
                  <a:pt x="2297664" y="868892"/>
                </a:cubicBezTo>
                <a:cubicBezTo>
                  <a:pt x="2313851" y="900684"/>
                  <a:pt x="2336847" y="925169"/>
                  <a:pt x="2366651" y="942347"/>
                </a:cubicBezTo>
                <a:cubicBezTo>
                  <a:pt x="2396455" y="959525"/>
                  <a:pt x="2431783" y="968113"/>
                  <a:pt x="2472507" y="968113"/>
                </a:cubicBezTo>
                <a:cubicBezTo>
                  <a:pt x="2510148" y="968113"/>
                  <a:pt x="2544063" y="961576"/>
                  <a:pt x="2574381" y="948500"/>
                </a:cubicBezTo>
                <a:cubicBezTo>
                  <a:pt x="2604699" y="935424"/>
                  <a:pt x="2631291" y="915811"/>
                  <a:pt x="2654287" y="889788"/>
                </a:cubicBezTo>
                <a:lnTo>
                  <a:pt x="2785965" y="1021185"/>
                </a:lnTo>
                <a:cubicBezTo>
                  <a:pt x="2748453" y="1065027"/>
                  <a:pt x="2702976" y="1097845"/>
                  <a:pt x="2649662" y="1119766"/>
                </a:cubicBezTo>
                <a:cubicBezTo>
                  <a:pt x="2596477" y="1141687"/>
                  <a:pt x="2537896" y="1152583"/>
                  <a:pt x="2474177" y="1152583"/>
                </a:cubicBezTo>
                <a:cubicBezTo>
                  <a:pt x="2391702" y="1152583"/>
                  <a:pt x="2318219" y="1135662"/>
                  <a:pt x="2253986" y="1101819"/>
                </a:cubicBezTo>
                <a:cubicBezTo>
                  <a:pt x="2189753" y="1067976"/>
                  <a:pt x="2139394" y="1020801"/>
                  <a:pt x="2102781" y="960294"/>
                </a:cubicBezTo>
                <a:cubicBezTo>
                  <a:pt x="2066168" y="899915"/>
                  <a:pt x="2047926" y="831588"/>
                  <a:pt x="2047926" y="755441"/>
                </a:cubicBezTo>
                <a:cubicBezTo>
                  <a:pt x="2047926" y="679295"/>
                  <a:pt x="2065911" y="611352"/>
                  <a:pt x="2102010" y="551358"/>
                </a:cubicBezTo>
                <a:cubicBezTo>
                  <a:pt x="2138109" y="491364"/>
                  <a:pt x="2186926" y="444189"/>
                  <a:pt x="2248590" y="409833"/>
                </a:cubicBezTo>
                <a:cubicBezTo>
                  <a:pt x="2310254" y="375349"/>
                  <a:pt x="2381938" y="358171"/>
                  <a:pt x="2457091" y="358171"/>
                </a:cubicBezTo>
                <a:close/>
                <a:moveTo>
                  <a:pt x="547395" y="341250"/>
                </a:moveTo>
                <a:lnTo>
                  <a:pt x="402613" y="735059"/>
                </a:lnTo>
                <a:lnTo>
                  <a:pt x="690121" y="735059"/>
                </a:lnTo>
                <a:close/>
                <a:moveTo>
                  <a:pt x="438841" y="31279"/>
                </a:moveTo>
                <a:lnTo>
                  <a:pt x="661344" y="31279"/>
                </a:lnTo>
                <a:lnTo>
                  <a:pt x="1095561" y="1135406"/>
                </a:lnTo>
                <a:lnTo>
                  <a:pt x="835416" y="1135406"/>
                </a:lnTo>
                <a:lnTo>
                  <a:pt x="762833" y="935168"/>
                </a:lnTo>
                <a:lnTo>
                  <a:pt x="329131" y="935168"/>
                </a:lnTo>
                <a:lnTo>
                  <a:pt x="255519" y="1135406"/>
                </a:lnTo>
                <a:lnTo>
                  <a:pt x="0" y="1135406"/>
                </a:lnTo>
                <a:close/>
                <a:moveTo>
                  <a:pt x="4358603" y="0"/>
                </a:moveTo>
                <a:lnTo>
                  <a:pt x="4598450" y="0"/>
                </a:lnTo>
                <a:lnTo>
                  <a:pt x="4598450" y="1135662"/>
                </a:lnTo>
                <a:lnTo>
                  <a:pt x="4363356" y="1135662"/>
                </a:lnTo>
                <a:lnTo>
                  <a:pt x="4363356" y="1079257"/>
                </a:lnTo>
                <a:cubicBezTo>
                  <a:pt x="4345114" y="1094512"/>
                  <a:pt x="4324817" y="1107844"/>
                  <a:pt x="4302207" y="1119125"/>
                </a:cubicBezTo>
                <a:cubicBezTo>
                  <a:pt x="4259427" y="1140534"/>
                  <a:pt x="4211895" y="1151174"/>
                  <a:pt x="4159609" y="1151174"/>
                </a:cubicBezTo>
                <a:cubicBezTo>
                  <a:pt x="4087539" y="1151174"/>
                  <a:pt x="4023563" y="1133867"/>
                  <a:pt x="3967680" y="1099512"/>
                </a:cubicBezTo>
                <a:cubicBezTo>
                  <a:pt x="3911798" y="1065156"/>
                  <a:pt x="3867862" y="1018237"/>
                  <a:pt x="3836002" y="958756"/>
                </a:cubicBezTo>
                <a:cubicBezTo>
                  <a:pt x="3804143" y="899274"/>
                  <a:pt x="3788213" y="831588"/>
                  <a:pt x="3788213" y="755442"/>
                </a:cubicBezTo>
                <a:cubicBezTo>
                  <a:pt x="3788213" y="679295"/>
                  <a:pt x="3804143" y="611609"/>
                  <a:pt x="3836002" y="552127"/>
                </a:cubicBezTo>
                <a:cubicBezTo>
                  <a:pt x="3867862" y="492646"/>
                  <a:pt x="3911798" y="445727"/>
                  <a:pt x="3967680" y="411371"/>
                </a:cubicBezTo>
                <a:cubicBezTo>
                  <a:pt x="4023563" y="376888"/>
                  <a:pt x="4087539" y="359710"/>
                  <a:pt x="4159609" y="359710"/>
                </a:cubicBezTo>
                <a:cubicBezTo>
                  <a:pt x="4211895" y="359710"/>
                  <a:pt x="4259170" y="369709"/>
                  <a:pt x="4301436" y="389450"/>
                </a:cubicBezTo>
                <a:cubicBezTo>
                  <a:pt x="4322247" y="399193"/>
                  <a:pt x="4341260" y="410859"/>
                  <a:pt x="4358603" y="424319"/>
                </a:cubicBezTo>
                <a:close/>
              </a:path>
            </a:pathLst>
          </a:custGeom>
          <a:solidFill>
            <a:srgbClr val="410400"/>
          </a:solidFill>
          <a:ln w="12840" cap="flat">
            <a:noFill/>
            <a:prstDash val="solid"/>
            <a:miter/>
          </a:ln>
        </p:spPr>
        <p:txBody>
          <a:bodyPr rtlCol="0" anchor="ctr"/>
          <a:lstStyle/>
          <a:p>
            <a:endParaRPr lang="en-US"/>
          </a:p>
        </p:txBody>
      </p:sp>
      <p:sp>
        <p:nvSpPr>
          <p:cNvPr id="3" name="Slide Number Placeholder 5">
            <a:extLst>
              <a:ext uri="{FF2B5EF4-FFF2-40B4-BE49-F238E27FC236}">
                <a16:creationId xmlns:a16="http://schemas.microsoft.com/office/drawing/2014/main" id="{F9C1ED85-B1E7-CB9B-2233-2B69A3E7CF51}"/>
              </a:ext>
            </a:extLst>
          </p:cNvPr>
          <p:cNvSpPr txBox="1">
            <a:spLocks/>
          </p:cNvSpPr>
          <p:nvPr userDrawn="1"/>
        </p:nvSpPr>
        <p:spPr>
          <a:xfrm>
            <a:off x="9118378" y="6499230"/>
            <a:ext cx="2266709" cy="273040"/>
          </a:xfrm>
          <a:prstGeom prst="rect">
            <a:avLst/>
          </a:prstGeom>
        </p:spPr>
        <p:txBody>
          <a:bodyPr vert="horz" lIns="0" tIns="0" rIns="0" bIns="0" rtlCol="0" anchor="ctr"/>
          <a:lstStyle>
            <a:defPPr>
              <a:defRPr lang="en-US"/>
            </a:defPPr>
            <a:lvl1pPr marL="0" algn="r" defTabSz="914400" rtl="0" eaLnBrk="1" latinLnBrk="0" hangingPunct="1">
              <a:defRPr sz="800" kern="1200">
                <a:solidFill>
                  <a:schemeClr val="bg1"/>
                </a:solidFill>
                <a:latin typeface="Outfi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sz="600" b="0" i="0">
                <a:solidFill>
                  <a:schemeClr val="tx1"/>
                </a:solidFill>
                <a:latin typeface="Outfit Light" pitchFamily="2" charset="0"/>
              </a:rPr>
              <a:t>© Sovos 2025. Proprietary and Confidential</a:t>
            </a:r>
          </a:p>
        </p:txBody>
      </p:sp>
      <p:sp>
        <p:nvSpPr>
          <p:cNvPr id="20" name="Freeform 19">
            <a:extLst>
              <a:ext uri="{FF2B5EF4-FFF2-40B4-BE49-F238E27FC236}">
                <a16:creationId xmlns:a16="http://schemas.microsoft.com/office/drawing/2014/main" id="{B2D850A6-2B24-19FD-2B53-351076FB27EC}"/>
              </a:ext>
            </a:extLst>
          </p:cNvPr>
          <p:cNvSpPr/>
          <p:nvPr userDrawn="1"/>
        </p:nvSpPr>
        <p:spPr>
          <a:xfrm rot="2078316">
            <a:off x="824662" y="5675257"/>
            <a:ext cx="497017" cy="929172"/>
          </a:xfrm>
          <a:custGeom>
            <a:avLst/>
            <a:gdLst>
              <a:gd name="connsiteX0" fmla="*/ 496960 w 497017"/>
              <a:gd name="connsiteY0" fmla="*/ 554989 h 929172"/>
              <a:gd name="connsiteX1" fmla="*/ 497017 w 497017"/>
              <a:gd name="connsiteY1" fmla="*/ 560030 h 929172"/>
              <a:gd name="connsiteX2" fmla="*/ 496253 w 497017"/>
              <a:gd name="connsiteY2" fmla="*/ 561983 h 929172"/>
              <a:gd name="connsiteX3" fmla="*/ 467309 w 497017"/>
              <a:gd name="connsiteY3" fmla="*/ 444583 h 929172"/>
              <a:gd name="connsiteX4" fmla="*/ 470293 w 497017"/>
              <a:gd name="connsiteY4" fmla="*/ 448901 h 929172"/>
              <a:gd name="connsiteX5" fmla="*/ 452400 w 497017"/>
              <a:gd name="connsiteY5" fmla="*/ 625852 h 929172"/>
              <a:gd name="connsiteX6" fmla="*/ 452895 w 497017"/>
              <a:gd name="connsiteY6" fmla="*/ 635617 h 929172"/>
              <a:gd name="connsiteX7" fmla="*/ 449645 w 497017"/>
              <a:gd name="connsiteY7" fmla="*/ 638989 h 929172"/>
              <a:gd name="connsiteX8" fmla="*/ 448979 w 497017"/>
              <a:gd name="connsiteY8" fmla="*/ 625852 h 929172"/>
              <a:gd name="connsiteX9" fmla="*/ 436391 w 497017"/>
              <a:gd name="connsiteY9" fmla="*/ 399829 h 929172"/>
              <a:gd name="connsiteX10" fmla="*/ 438967 w 497017"/>
              <a:gd name="connsiteY10" fmla="*/ 403558 h 929172"/>
              <a:gd name="connsiteX11" fmla="*/ 430899 w 497017"/>
              <a:gd name="connsiteY11" fmla="*/ 434856 h 929172"/>
              <a:gd name="connsiteX12" fmla="*/ 411584 w 497017"/>
              <a:gd name="connsiteY12" fmla="*/ 625852 h 929172"/>
              <a:gd name="connsiteX13" fmla="*/ 413701 w 497017"/>
              <a:gd name="connsiteY13" fmla="*/ 667637 h 929172"/>
              <a:gd name="connsiteX14" fmla="*/ 410395 w 497017"/>
              <a:gd name="connsiteY14" fmla="*/ 669921 h 929172"/>
              <a:gd name="connsiteX15" fmla="*/ 408163 w 497017"/>
              <a:gd name="connsiteY15" fmla="*/ 625852 h 929172"/>
              <a:gd name="connsiteX16" fmla="*/ 427546 w 497017"/>
              <a:gd name="connsiteY16" fmla="*/ 434151 h 929172"/>
              <a:gd name="connsiteX17" fmla="*/ 405731 w 497017"/>
              <a:gd name="connsiteY17" fmla="*/ 355449 h 929172"/>
              <a:gd name="connsiteX18" fmla="*/ 408299 w 497017"/>
              <a:gd name="connsiteY18" fmla="*/ 359165 h 929172"/>
              <a:gd name="connsiteX19" fmla="*/ 390911 w 497017"/>
              <a:gd name="connsiteY19" fmla="*/ 426628 h 929172"/>
              <a:gd name="connsiteX20" fmla="*/ 370767 w 497017"/>
              <a:gd name="connsiteY20" fmla="*/ 625851 h 929172"/>
              <a:gd name="connsiteX21" fmla="*/ 374264 w 497017"/>
              <a:gd name="connsiteY21" fmla="*/ 694882 h 929172"/>
              <a:gd name="connsiteX22" fmla="*/ 370959 w 497017"/>
              <a:gd name="connsiteY22" fmla="*/ 697165 h 929172"/>
              <a:gd name="connsiteX23" fmla="*/ 367346 w 497017"/>
              <a:gd name="connsiteY23" fmla="*/ 625851 h 929172"/>
              <a:gd name="connsiteX24" fmla="*/ 387561 w 497017"/>
              <a:gd name="connsiteY24" fmla="*/ 425946 h 929172"/>
              <a:gd name="connsiteX25" fmla="*/ 375607 w 497017"/>
              <a:gd name="connsiteY25" fmla="*/ 311845 h 929172"/>
              <a:gd name="connsiteX26" fmla="*/ 377982 w 497017"/>
              <a:gd name="connsiteY26" fmla="*/ 315282 h 929172"/>
              <a:gd name="connsiteX27" fmla="*/ 376358 w 497017"/>
              <a:gd name="connsiteY27" fmla="*/ 319710 h 929172"/>
              <a:gd name="connsiteX28" fmla="*/ 329951 w 497017"/>
              <a:gd name="connsiteY28" fmla="*/ 625852 h 929172"/>
              <a:gd name="connsiteX29" fmla="*/ 334829 w 497017"/>
              <a:gd name="connsiteY29" fmla="*/ 722126 h 929172"/>
              <a:gd name="connsiteX30" fmla="*/ 331523 w 497017"/>
              <a:gd name="connsiteY30" fmla="*/ 724410 h 929172"/>
              <a:gd name="connsiteX31" fmla="*/ 326530 w 497017"/>
              <a:gd name="connsiteY31" fmla="*/ 625852 h 929172"/>
              <a:gd name="connsiteX32" fmla="*/ 373093 w 497017"/>
              <a:gd name="connsiteY32" fmla="*/ 318701 h 929172"/>
              <a:gd name="connsiteX33" fmla="*/ 347247 w 497017"/>
              <a:gd name="connsiteY33" fmla="*/ 270793 h 929172"/>
              <a:gd name="connsiteX34" fmla="*/ 349621 w 497017"/>
              <a:gd name="connsiteY34" fmla="*/ 274230 h 929172"/>
              <a:gd name="connsiteX35" fmla="*/ 337384 w 497017"/>
              <a:gd name="connsiteY35" fmla="*/ 307600 h 929172"/>
              <a:gd name="connsiteX36" fmla="*/ 289135 w 497017"/>
              <a:gd name="connsiteY36" fmla="*/ 625852 h 929172"/>
              <a:gd name="connsiteX37" fmla="*/ 294677 w 497017"/>
              <a:gd name="connsiteY37" fmla="*/ 735242 h 929172"/>
              <a:gd name="connsiteX38" fmla="*/ 296701 w 497017"/>
              <a:gd name="connsiteY38" fmla="*/ 748467 h 929172"/>
              <a:gd name="connsiteX39" fmla="*/ 293576 w 497017"/>
              <a:gd name="connsiteY39" fmla="*/ 750626 h 929172"/>
              <a:gd name="connsiteX40" fmla="*/ 291274 w 497017"/>
              <a:gd name="connsiteY40" fmla="*/ 735587 h 929172"/>
              <a:gd name="connsiteX41" fmla="*/ 285714 w 497017"/>
              <a:gd name="connsiteY41" fmla="*/ 625852 h 929172"/>
              <a:gd name="connsiteX42" fmla="*/ 334119 w 497017"/>
              <a:gd name="connsiteY42" fmla="*/ 306592 h 929172"/>
              <a:gd name="connsiteX43" fmla="*/ 318872 w 497017"/>
              <a:gd name="connsiteY43" fmla="*/ 229721 h 929172"/>
              <a:gd name="connsiteX44" fmla="*/ 321247 w 497017"/>
              <a:gd name="connsiteY44" fmla="*/ 233158 h 929172"/>
              <a:gd name="connsiteX45" fmla="*/ 298401 w 497017"/>
              <a:gd name="connsiteY45" fmla="*/ 295461 h 929172"/>
              <a:gd name="connsiteX46" fmla="*/ 248318 w 497017"/>
              <a:gd name="connsiteY46" fmla="*/ 625851 h 929172"/>
              <a:gd name="connsiteX47" fmla="*/ 254071 w 497017"/>
              <a:gd name="connsiteY47" fmla="*/ 739414 h 929172"/>
              <a:gd name="connsiteX48" fmla="*/ 259401 w 497017"/>
              <a:gd name="connsiteY48" fmla="*/ 774235 h 929172"/>
              <a:gd name="connsiteX49" fmla="*/ 256274 w 497017"/>
              <a:gd name="connsiteY49" fmla="*/ 776396 h 929172"/>
              <a:gd name="connsiteX50" fmla="*/ 250667 w 497017"/>
              <a:gd name="connsiteY50" fmla="*/ 739760 h 929172"/>
              <a:gd name="connsiteX51" fmla="*/ 244897 w 497017"/>
              <a:gd name="connsiteY51" fmla="*/ 625851 h 929172"/>
              <a:gd name="connsiteX52" fmla="*/ 295136 w 497017"/>
              <a:gd name="connsiteY52" fmla="*/ 294452 h 929172"/>
              <a:gd name="connsiteX53" fmla="*/ 290513 w 497017"/>
              <a:gd name="connsiteY53" fmla="*/ 188671 h 929172"/>
              <a:gd name="connsiteX54" fmla="*/ 292887 w 497017"/>
              <a:gd name="connsiteY54" fmla="*/ 192107 h 929172"/>
              <a:gd name="connsiteX55" fmla="*/ 259427 w 497017"/>
              <a:gd name="connsiteY55" fmla="*/ 283351 h 929172"/>
              <a:gd name="connsiteX56" fmla="*/ 207502 w 497017"/>
              <a:gd name="connsiteY56" fmla="*/ 625852 h 929172"/>
              <a:gd name="connsiteX57" fmla="*/ 213466 w 497017"/>
              <a:gd name="connsiteY57" fmla="*/ 743576 h 929172"/>
              <a:gd name="connsiteX58" fmla="*/ 222102 w 497017"/>
              <a:gd name="connsiteY58" fmla="*/ 800003 h 929172"/>
              <a:gd name="connsiteX59" fmla="*/ 218977 w 497017"/>
              <a:gd name="connsiteY59" fmla="*/ 802162 h 929172"/>
              <a:gd name="connsiteX60" fmla="*/ 210063 w 497017"/>
              <a:gd name="connsiteY60" fmla="*/ 743922 h 929172"/>
              <a:gd name="connsiteX61" fmla="*/ 204081 w 497017"/>
              <a:gd name="connsiteY61" fmla="*/ 625852 h 929172"/>
              <a:gd name="connsiteX62" fmla="*/ 256161 w 497017"/>
              <a:gd name="connsiteY62" fmla="*/ 282343 h 929172"/>
              <a:gd name="connsiteX63" fmla="*/ 263001 w 497017"/>
              <a:gd name="connsiteY63" fmla="*/ 148848 h 929172"/>
              <a:gd name="connsiteX64" fmla="*/ 265247 w 497017"/>
              <a:gd name="connsiteY64" fmla="*/ 152098 h 929172"/>
              <a:gd name="connsiteX65" fmla="*/ 260657 w 497017"/>
              <a:gd name="connsiteY65" fmla="*/ 161611 h 929172"/>
              <a:gd name="connsiteX66" fmla="*/ 166686 w 497017"/>
              <a:gd name="connsiteY66" fmla="*/ 625852 h 929172"/>
              <a:gd name="connsiteX67" fmla="*/ 172862 w 497017"/>
              <a:gd name="connsiteY67" fmla="*/ 747737 h 929172"/>
              <a:gd name="connsiteX68" fmla="*/ 184806 w 497017"/>
              <a:gd name="connsiteY68" fmla="*/ 825769 h 929172"/>
              <a:gd name="connsiteX69" fmla="*/ 181676 w 497017"/>
              <a:gd name="connsiteY69" fmla="*/ 827932 h 929172"/>
              <a:gd name="connsiteX70" fmla="*/ 169458 w 497017"/>
              <a:gd name="connsiteY70" fmla="*/ 748096 h 929172"/>
              <a:gd name="connsiteX71" fmla="*/ 163265 w 497017"/>
              <a:gd name="connsiteY71" fmla="*/ 625852 h 929172"/>
              <a:gd name="connsiteX72" fmla="*/ 257497 w 497017"/>
              <a:gd name="connsiteY72" fmla="*/ 160257 h 929172"/>
              <a:gd name="connsiteX73" fmla="*/ 236358 w 497017"/>
              <a:gd name="connsiteY73" fmla="*/ 110283 h 929172"/>
              <a:gd name="connsiteX74" fmla="*/ 238588 w 497017"/>
              <a:gd name="connsiteY74" fmla="*/ 113509 h 929172"/>
              <a:gd name="connsiteX75" fmla="*/ 223047 w 497017"/>
              <a:gd name="connsiteY75" fmla="*/ 145722 h 929172"/>
              <a:gd name="connsiteX76" fmla="*/ 125869 w 497017"/>
              <a:gd name="connsiteY76" fmla="*/ 625851 h 929172"/>
              <a:gd name="connsiteX77" fmla="*/ 132255 w 497017"/>
              <a:gd name="connsiteY77" fmla="*/ 751910 h 929172"/>
              <a:gd name="connsiteX78" fmla="*/ 147503 w 497017"/>
              <a:gd name="connsiteY78" fmla="*/ 851540 h 929172"/>
              <a:gd name="connsiteX79" fmla="*/ 144379 w 497017"/>
              <a:gd name="connsiteY79" fmla="*/ 853698 h 929172"/>
              <a:gd name="connsiteX80" fmla="*/ 128852 w 497017"/>
              <a:gd name="connsiteY80" fmla="*/ 752256 h 929172"/>
              <a:gd name="connsiteX81" fmla="*/ 122448 w 497017"/>
              <a:gd name="connsiteY81" fmla="*/ 625851 h 929172"/>
              <a:gd name="connsiteX82" fmla="*/ 219898 w 497017"/>
              <a:gd name="connsiteY82" fmla="*/ 144400 h 929172"/>
              <a:gd name="connsiteX83" fmla="*/ 209700 w 497017"/>
              <a:gd name="connsiteY83" fmla="*/ 71694 h 929172"/>
              <a:gd name="connsiteX84" fmla="*/ 211946 w 497017"/>
              <a:gd name="connsiteY84" fmla="*/ 74946 h 929172"/>
              <a:gd name="connsiteX85" fmla="*/ 185449 w 497017"/>
              <a:gd name="connsiteY85" fmla="*/ 129866 h 929172"/>
              <a:gd name="connsiteX86" fmla="*/ 85053 w 497017"/>
              <a:gd name="connsiteY86" fmla="*/ 625852 h 929172"/>
              <a:gd name="connsiteX87" fmla="*/ 91651 w 497017"/>
              <a:gd name="connsiteY87" fmla="*/ 756072 h 929172"/>
              <a:gd name="connsiteX88" fmla="*/ 110207 w 497017"/>
              <a:gd name="connsiteY88" fmla="*/ 877306 h 929172"/>
              <a:gd name="connsiteX89" fmla="*/ 107077 w 497017"/>
              <a:gd name="connsiteY89" fmla="*/ 879468 h 929172"/>
              <a:gd name="connsiteX90" fmla="*/ 88247 w 497017"/>
              <a:gd name="connsiteY90" fmla="*/ 756431 h 929172"/>
              <a:gd name="connsiteX91" fmla="*/ 81632 w 497017"/>
              <a:gd name="connsiteY91" fmla="*/ 625852 h 929172"/>
              <a:gd name="connsiteX92" fmla="*/ 182289 w 497017"/>
              <a:gd name="connsiteY92" fmla="*/ 128512 h 929172"/>
              <a:gd name="connsiteX93" fmla="*/ 183058 w 497017"/>
              <a:gd name="connsiteY93" fmla="*/ 33131 h 929172"/>
              <a:gd name="connsiteX94" fmla="*/ 185287 w 497017"/>
              <a:gd name="connsiteY94" fmla="*/ 36357 h 929172"/>
              <a:gd name="connsiteX95" fmla="*/ 147840 w 497017"/>
              <a:gd name="connsiteY95" fmla="*/ 113977 h 929172"/>
              <a:gd name="connsiteX96" fmla="*/ 44237 w 497017"/>
              <a:gd name="connsiteY96" fmla="*/ 625852 h 929172"/>
              <a:gd name="connsiteX97" fmla="*/ 71026 w 497017"/>
              <a:gd name="connsiteY97" fmla="*/ 890800 h 929172"/>
              <a:gd name="connsiteX98" fmla="*/ 73996 w 497017"/>
              <a:gd name="connsiteY98" fmla="*/ 902322 h 929172"/>
              <a:gd name="connsiteX99" fmla="*/ 71003 w 497017"/>
              <a:gd name="connsiteY99" fmla="*/ 904390 h 929172"/>
              <a:gd name="connsiteX100" fmla="*/ 67676 w 497017"/>
              <a:gd name="connsiteY100" fmla="*/ 891483 h 929172"/>
              <a:gd name="connsiteX101" fmla="*/ 40816 w 497017"/>
              <a:gd name="connsiteY101" fmla="*/ 625852 h 929172"/>
              <a:gd name="connsiteX102" fmla="*/ 144691 w 497017"/>
              <a:gd name="connsiteY102" fmla="*/ 112656 h 929172"/>
              <a:gd name="connsiteX103" fmla="*/ 153297 w 497017"/>
              <a:gd name="connsiteY103" fmla="*/ 0 h 929172"/>
              <a:gd name="connsiteX104" fmla="*/ 155380 w 497017"/>
              <a:gd name="connsiteY104" fmla="*/ 2008 h 929172"/>
              <a:gd name="connsiteX105" fmla="*/ 106055 w 497017"/>
              <a:gd name="connsiteY105" fmla="*/ 106230 h 929172"/>
              <a:gd name="connsiteX106" fmla="*/ 3421 w 497017"/>
              <a:gd name="connsiteY106" fmla="*/ 625852 h 929172"/>
              <a:gd name="connsiteX107" fmla="*/ 29487 w 497017"/>
              <a:gd name="connsiteY107" fmla="*/ 892682 h 929172"/>
              <a:gd name="connsiteX108" fmla="*/ 38095 w 497017"/>
              <a:gd name="connsiteY108" fmla="*/ 927124 h 929172"/>
              <a:gd name="connsiteX109" fmla="*/ 35131 w 497017"/>
              <a:gd name="connsiteY109" fmla="*/ 929172 h 929172"/>
              <a:gd name="connsiteX110" fmla="*/ 27641 w 497017"/>
              <a:gd name="connsiteY110" fmla="*/ 900045 h 929172"/>
              <a:gd name="connsiteX111" fmla="*/ 0 w 497017"/>
              <a:gd name="connsiteY111" fmla="*/ 625852 h 929172"/>
              <a:gd name="connsiteX112" fmla="*/ 106918 w 497017"/>
              <a:gd name="connsiteY112" fmla="*/ 96275 h 9291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Lst>
            <a:rect l="l" t="t" r="r" b="b"/>
            <a:pathLst>
              <a:path w="497017" h="929172">
                <a:moveTo>
                  <a:pt x="496960" y="554989"/>
                </a:moveTo>
                <a:lnTo>
                  <a:pt x="497017" y="560030"/>
                </a:lnTo>
                <a:lnTo>
                  <a:pt x="496253" y="561983"/>
                </a:lnTo>
                <a:close/>
                <a:moveTo>
                  <a:pt x="467309" y="444583"/>
                </a:moveTo>
                <a:lnTo>
                  <a:pt x="470293" y="448901"/>
                </a:lnTo>
                <a:lnTo>
                  <a:pt x="452400" y="625852"/>
                </a:lnTo>
                <a:lnTo>
                  <a:pt x="452895" y="635617"/>
                </a:lnTo>
                <a:lnTo>
                  <a:pt x="449645" y="638989"/>
                </a:lnTo>
                <a:lnTo>
                  <a:pt x="448979" y="625852"/>
                </a:lnTo>
                <a:close/>
                <a:moveTo>
                  <a:pt x="436391" y="399829"/>
                </a:moveTo>
                <a:lnTo>
                  <a:pt x="438967" y="403558"/>
                </a:lnTo>
                <a:lnTo>
                  <a:pt x="430899" y="434856"/>
                </a:lnTo>
                <a:cubicBezTo>
                  <a:pt x="418236" y="496571"/>
                  <a:pt x="411584" y="560450"/>
                  <a:pt x="411584" y="625852"/>
                </a:cubicBezTo>
                <a:lnTo>
                  <a:pt x="413701" y="667637"/>
                </a:lnTo>
                <a:lnTo>
                  <a:pt x="410395" y="669921"/>
                </a:lnTo>
                <a:lnTo>
                  <a:pt x="408163" y="625852"/>
                </a:lnTo>
                <a:cubicBezTo>
                  <a:pt x="408163" y="560207"/>
                  <a:pt x="414838" y="496092"/>
                  <a:pt x="427546" y="434151"/>
                </a:cubicBezTo>
                <a:close/>
                <a:moveTo>
                  <a:pt x="405731" y="355449"/>
                </a:moveTo>
                <a:lnTo>
                  <a:pt x="408299" y="359165"/>
                </a:lnTo>
                <a:lnTo>
                  <a:pt x="390911" y="426628"/>
                </a:lnTo>
                <a:cubicBezTo>
                  <a:pt x="377705" y="491000"/>
                  <a:pt x="370767" y="557631"/>
                  <a:pt x="370767" y="625851"/>
                </a:cubicBezTo>
                <a:lnTo>
                  <a:pt x="374264" y="694882"/>
                </a:lnTo>
                <a:lnTo>
                  <a:pt x="370959" y="697165"/>
                </a:lnTo>
                <a:lnTo>
                  <a:pt x="367346" y="625851"/>
                </a:lnTo>
                <a:cubicBezTo>
                  <a:pt x="367346" y="557397"/>
                  <a:pt x="374308" y="490539"/>
                  <a:pt x="387561" y="425946"/>
                </a:cubicBezTo>
                <a:close/>
                <a:moveTo>
                  <a:pt x="375607" y="311845"/>
                </a:moveTo>
                <a:lnTo>
                  <a:pt x="377982" y="315282"/>
                </a:lnTo>
                <a:lnTo>
                  <a:pt x="376358" y="319710"/>
                </a:lnTo>
                <a:cubicBezTo>
                  <a:pt x="346203" y="416464"/>
                  <a:pt x="329951" y="519294"/>
                  <a:pt x="329951" y="625852"/>
                </a:cubicBezTo>
                <a:lnTo>
                  <a:pt x="334829" y="722126"/>
                </a:lnTo>
                <a:lnTo>
                  <a:pt x="331523" y="724410"/>
                </a:lnTo>
                <a:lnTo>
                  <a:pt x="326530" y="625852"/>
                </a:lnTo>
                <a:cubicBezTo>
                  <a:pt x="326530" y="518944"/>
                  <a:pt x="342836" y="415775"/>
                  <a:pt x="373093" y="318701"/>
                </a:cubicBezTo>
                <a:close/>
                <a:moveTo>
                  <a:pt x="347247" y="270793"/>
                </a:moveTo>
                <a:lnTo>
                  <a:pt x="349621" y="274230"/>
                </a:lnTo>
                <a:lnTo>
                  <a:pt x="337384" y="307600"/>
                </a:lnTo>
                <a:cubicBezTo>
                  <a:pt x="306032" y="408183"/>
                  <a:pt x="289135" y="515081"/>
                  <a:pt x="289135" y="625852"/>
                </a:cubicBezTo>
                <a:cubicBezTo>
                  <a:pt x="289135" y="662776"/>
                  <a:pt x="291012" y="699269"/>
                  <a:pt x="294677" y="735242"/>
                </a:cubicBezTo>
                <a:lnTo>
                  <a:pt x="296701" y="748467"/>
                </a:lnTo>
                <a:lnTo>
                  <a:pt x="293576" y="750626"/>
                </a:lnTo>
                <a:lnTo>
                  <a:pt x="291274" y="735587"/>
                </a:lnTo>
                <a:cubicBezTo>
                  <a:pt x="287598" y="699501"/>
                  <a:pt x="285714" y="662892"/>
                  <a:pt x="285714" y="625852"/>
                </a:cubicBezTo>
                <a:cubicBezTo>
                  <a:pt x="285714" y="514731"/>
                  <a:pt x="302666" y="407494"/>
                  <a:pt x="334119" y="306592"/>
                </a:cubicBezTo>
                <a:close/>
                <a:moveTo>
                  <a:pt x="318872" y="229721"/>
                </a:moveTo>
                <a:lnTo>
                  <a:pt x="321247" y="233158"/>
                </a:lnTo>
                <a:lnTo>
                  <a:pt x="298401" y="295461"/>
                </a:lnTo>
                <a:cubicBezTo>
                  <a:pt x="265857" y="399878"/>
                  <a:pt x="248318" y="510853"/>
                  <a:pt x="248318" y="625851"/>
                </a:cubicBezTo>
                <a:cubicBezTo>
                  <a:pt x="248318" y="664184"/>
                  <a:pt x="250267" y="702069"/>
                  <a:pt x="254071" y="739414"/>
                </a:cubicBezTo>
                <a:lnTo>
                  <a:pt x="259401" y="774235"/>
                </a:lnTo>
                <a:lnTo>
                  <a:pt x="256274" y="776396"/>
                </a:lnTo>
                <a:lnTo>
                  <a:pt x="250667" y="739760"/>
                </a:lnTo>
                <a:cubicBezTo>
                  <a:pt x="246852" y="702301"/>
                  <a:pt x="244897" y="664300"/>
                  <a:pt x="244897" y="625851"/>
                </a:cubicBezTo>
                <a:cubicBezTo>
                  <a:pt x="244897" y="510503"/>
                  <a:pt x="262491" y="399189"/>
                  <a:pt x="295136" y="294452"/>
                </a:cubicBezTo>
                <a:close/>
                <a:moveTo>
                  <a:pt x="290513" y="188671"/>
                </a:moveTo>
                <a:lnTo>
                  <a:pt x="292887" y="192107"/>
                </a:lnTo>
                <a:lnTo>
                  <a:pt x="259427" y="283351"/>
                </a:lnTo>
                <a:cubicBezTo>
                  <a:pt x="225686" y="391598"/>
                  <a:pt x="207502" y="506641"/>
                  <a:pt x="207502" y="625852"/>
                </a:cubicBezTo>
                <a:cubicBezTo>
                  <a:pt x="207502" y="665589"/>
                  <a:pt x="209523" y="704863"/>
                  <a:pt x="213466" y="743576"/>
                </a:cubicBezTo>
                <a:lnTo>
                  <a:pt x="222102" y="800003"/>
                </a:lnTo>
                <a:lnTo>
                  <a:pt x="218977" y="802162"/>
                </a:lnTo>
                <a:lnTo>
                  <a:pt x="210063" y="743922"/>
                </a:lnTo>
                <a:cubicBezTo>
                  <a:pt x="206108" y="705095"/>
                  <a:pt x="204081" y="665706"/>
                  <a:pt x="204081" y="625852"/>
                </a:cubicBezTo>
                <a:cubicBezTo>
                  <a:pt x="204081" y="506291"/>
                  <a:pt x="222320" y="390910"/>
                  <a:pt x="256161" y="282343"/>
                </a:cubicBezTo>
                <a:close/>
                <a:moveTo>
                  <a:pt x="263001" y="148848"/>
                </a:moveTo>
                <a:lnTo>
                  <a:pt x="265247" y="152098"/>
                </a:lnTo>
                <a:lnTo>
                  <a:pt x="260657" y="161611"/>
                </a:lnTo>
                <a:cubicBezTo>
                  <a:pt x="200160" y="304390"/>
                  <a:pt x="166686" y="461287"/>
                  <a:pt x="166686" y="625852"/>
                </a:cubicBezTo>
                <a:cubicBezTo>
                  <a:pt x="166686" y="666993"/>
                  <a:pt x="168778" y="707655"/>
                  <a:pt x="172862" y="747737"/>
                </a:cubicBezTo>
                <a:lnTo>
                  <a:pt x="184806" y="825769"/>
                </a:lnTo>
                <a:lnTo>
                  <a:pt x="181676" y="827932"/>
                </a:lnTo>
                <a:lnTo>
                  <a:pt x="169458" y="748096"/>
                </a:lnTo>
                <a:cubicBezTo>
                  <a:pt x="165363" y="707897"/>
                  <a:pt x="163265" y="667115"/>
                  <a:pt x="163265" y="625852"/>
                </a:cubicBezTo>
                <a:cubicBezTo>
                  <a:pt x="163265" y="460801"/>
                  <a:pt x="196832" y="303447"/>
                  <a:pt x="257497" y="160257"/>
                </a:cubicBezTo>
                <a:close/>
                <a:moveTo>
                  <a:pt x="236358" y="110283"/>
                </a:moveTo>
                <a:lnTo>
                  <a:pt x="238588" y="113509"/>
                </a:lnTo>
                <a:lnTo>
                  <a:pt x="223047" y="145722"/>
                </a:lnTo>
                <a:cubicBezTo>
                  <a:pt x="160485" y="293383"/>
                  <a:pt x="125869" y="455650"/>
                  <a:pt x="125869" y="625851"/>
                </a:cubicBezTo>
                <a:cubicBezTo>
                  <a:pt x="125869" y="668401"/>
                  <a:pt x="128033" y="710456"/>
                  <a:pt x="132255" y="751910"/>
                </a:cubicBezTo>
                <a:lnTo>
                  <a:pt x="147503" y="851540"/>
                </a:lnTo>
                <a:lnTo>
                  <a:pt x="144379" y="853698"/>
                </a:lnTo>
                <a:lnTo>
                  <a:pt x="128852" y="752256"/>
                </a:lnTo>
                <a:cubicBezTo>
                  <a:pt x="124618" y="710688"/>
                  <a:pt x="122448" y="668518"/>
                  <a:pt x="122448" y="625851"/>
                </a:cubicBezTo>
                <a:cubicBezTo>
                  <a:pt x="122448" y="455183"/>
                  <a:pt x="157161" y="292470"/>
                  <a:pt x="219898" y="144400"/>
                </a:cubicBezTo>
                <a:close/>
                <a:moveTo>
                  <a:pt x="209700" y="71694"/>
                </a:moveTo>
                <a:lnTo>
                  <a:pt x="211946" y="74946"/>
                </a:lnTo>
                <a:lnTo>
                  <a:pt x="185449" y="129866"/>
                </a:lnTo>
                <a:cubicBezTo>
                  <a:pt x="120816" y="282408"/>
                  <a:pt x="85053" y="450034"/>
                  <a:pt x="85053" y="625852"/>
                </a:cubicBezTo>
                <a:cubicBezTo>
                  <a:pt x="85053" y="669807"/>
                  <a:pt x="87288" y="713249"/>
                  <a:pt x="91651" y="756072"/>
                </a:cubicBezTo>
                <a:lnTo>
                  <a:pt x="110207" y="877306"/>
                </a:lnTo>
                <a:lnTo>
                  <a:pt x="107077" y="879468"/>
                </a:lnTo>
                <a:lnTo>
                  <a:pt x="88247" y="756431"/>
                </a:lnTo>
                <a:cubicBezTo>
                  <a:pt x="83873" y="713490"/>
                  <a:pt x="81632" y="669928"/>
                  <a:pt x="81632" y="625852"/>
                </a:cubicBezTo>
                <a:cubicBezTo>
                  <a:pt x="81632" y="449548"/>
                  <a:pt x="117487" y="281465"/>
                  <a:pt x="182289" y="128512"/>
                </a:cubicBezTo>
                <a:close/>
                <a:moveTo>
                  <a:pt x="183058" y="33131"/>
                </a:moveTo>
                <a:lnTo>
                  <a:pt x="185287" y="36357"/>
                </a:lnTo>
                <a:lnTo>
                  <a:pt x="147840" y="113977"/>
                </a:lnTo>
                <a:cubicBezTo>
                  <a:pt x="81142" y="271402"/>
                  <a:pt x="44237" y="444397"/>
                  <a:pt x="44237" y="625852"/>
                </a:cubicBezTo>
                <a:cubicBezTo>
                  <a:pt x="44237" y="716579"/>
                  <a:pt x="53463" y="805192"/>
                  <a:pt x="71026" y="890800"/>
                </a:cubicBezTo>
                <a:lnTo>
                  <a:pt x="73996" y="902322"/>
                </a:lnTo>
                <a:lnTo>
                  <a:pt x="71003" y="904390"/>
                </a:lnTo>
                <a:lnTo>
                  <a:pt x="67676" y="891483"/>
                </a:lnTo>
                <a:cubicBezTo>
                  <a:pt x="50066" y="805653"/>
                  <a:pt x="40816" y="716812"/>
                  <a:pt x="40816" y="625852"/>
                </a:cubicBezTo>
                <a:cubicBezTo>
                  <a:pt x="40816" y="443931"/>
                  <a:pt x="77818" y="270489"/>
                  <a:pt x="144691" y="112656"/>
                </a:cubicBezTo>
                <a:close/>
                <a:moveTo>
                  <a:pt x="153297" y="0"/>
                </a:moveTo>
                <a:lnTo>
                  <a:pt x="155380" y="2008"/>
                </a:lnTo>
                <a:lnTo>
                  <a:pt x="106055" y="106230"/>
                </a:lnTo>
                <a:cubicBezTo>
                  <a:pt x="38717" y="268773"/>
                  <a:pt x="3421" y="444592"/>
                  <a:pt x="3421" y="625852"/>
                </a:cubicBezTo>
                <a:cubicBezTo>
                  <a:pt x="3421" y="716482"/>
                  <a:pt x="12245" y="805752"/>
                  <a:pt x="29487" y="892682"/>
                </a:cubicBezTo>
                <a:lnTo>
                  <a:pt x="38095" y="927124"/>
                </a:lnTo>
                <a:lnTo>
                  <a:pt x="35131" y="929172"/>
                </a:lnTo>
                <a:lnTo>
                  <a:pt x="27641" y="900045"/>
                </a:lnTo>
                <a:cubicBezTo>
                  <a:pt x="9518" y="811478"/>
                  <a:pt x="0" y="719777"/>
                  <a:pt x="0" y="625852"/>
                </a:cubicBezTo>
                <a:cubicBezTo>
                  <a:pt x="0" y="438003"/>
                  <a:pt x="38071" y="259045"/>
                  <a:pt x="106918" y="96275"/>
                </a:cubicBezTo>
                <a:close/>
              </a:path>
            </a:pathLst>
          </a:custGeom>
          <a:solidFill>
            <a:srgbClr val="FFF5E6"/>
          </a:solidFill>
          <a:ln w="7756" cap="flat">
            <a:noFill/>
            <a:prstDash val="solid"/>
            <a:miter/>
          </a:ln>
        </p:spPr>
        <p:txBody>
          <a:bodyPr rtlCol="0" anchor="ctr"/>
          <a:lstStyle/>
          <a:p>
            <a:endParaRPr lang="en-US"/>
          </a:p>
        </p:txBody>
      </p:sp>
      <p:sp>
        <p:nvSpPr>
          <p:cNvPr id="23" name="Freeform 22">
            <a:extLst>
              <a:ext uri="{FF2B5EF4-FFF2-40B4-BE49-F238E27FC236}">
                <a16:creationId xmlns:a16="http://schemas.microsoft.com/office/drawing/2014/main" id="{62EA8FAD-5DA8-17E8-58E7-1CF9934B0CE0}"/>
              </a:ext>
            </a:extLst>
          </p:cNvPr>
          <p:cNvSpPr/>
          <p:nvPr userDrawn="1"/>
        </p:nvSpPr>
        <p:spPr>
          <a:xfrm>
            <a:off x="456964" y="3022457"/>
            <a:ext cx="809896" cy="736266"/>
          </a:xfrm>
          <a:custGeom>
            <a:avLst/>
            <a:gdLst>
              <a:gd name="connsiteX0" fmla="*/ 809896 w 809896"/>
              <a:gd name="connsiteY0" fmla="*/ 451093 h 736266"/>
              <a:gd name="connsiteX1" fmla="*/ 809896 w 809896"/>
              <a:gd name="connsiteY1" fmla="*/ 455203 h 736266"/>
              <a:gd name="connsiteX2" fmla="*/ 744513 w 809896"/>
              <a:gd name="connsiteY2" fmla="*/ 504096 h 736266"/>
              <a:gd name="connsiteX3" fmla="*/ 117800 w 809896"/>
              <a:gd name="connsiteY3" fmla="*/ 731292 h 736266"/>
              <a:gd name="connsiteX4" fmla="*/ 19298 w 809896"/>
              <a:gd name="connsiteY4" fmla="*/ 736266 h 736266"/>
              <a:gd name="connsiteX5" fmla="*/ 17094 w 809896"/>
              <a:gd name="connsiteY5" fmla="*/ 732998 h 736266"/>
              <a:gd name="connsiteX6" fmla="*/ 113438 w 809896"/>
              <a:gd name="connsiteY6" fmla="*/ 728304 h 736266"/>
              <a:gd name="connsiteX7" fmla="*/ 736255 w 809896"/>
              <a:gd name="connsiteY7" fmla="*/ 505785 h 736266"/>
              <a:gd name="connsiteX8" fmla="*/ 809896 w 809896"/>
              <a:gd name="connsiteY8" fmla="*/ 398843 h 736266"/>
              <a:gd name="connsiteX9" fmla="*/ 809896 w 809896"/>
              <a:gd name="connsiteY9" fmla="*/ 403131 h 736266"/>
              <a:gd name="connsiteX10" fmla="*/ 720987 w 809896"/>
              <a:gd name="connsiteY10" fmla="*/ 469659 h 736266"/>
              <a:gd name="connsiteX11" fmla="*/ 113398 w 809896"/>
              <a:gd name="connsiteY11" fmla="*/ 690337 h 736266"/>
              <a:gd name="connsiteX12" fmla="*/ 5351 w 809896"/>
              <a:gd name="connsiteY12" fmla="*/ 695811 h 736266"/>
              <a:gd name="connsiteX13" fmla="*/ 4662 w 809896"/>
              <a:gd name="connsiteY13" fmla="*/ 692397 h 736266"/>
              <a:gd name="connsiteX14" fmla="*/ 113050 w 809896"/>
              <a:gd name="connsiteY14" fmla="*/ 686906 h 736266"/>
              <a:gd name="connsiteX15" fmla="*/ 719068 w 809896"/>
              <a:gd name="connsiteY15" fmla="*/ 466805 h 736266"/>
              <a:gd name="connsiteX16" fmla="*/ 809896 w 809896"/>
              <a:gd name="connsiteY16" fmla="*/ 345115 h 736266"/>
              <a:gd name="connsiteX17" fmla="*/ 809896 w 809896"/>
              <a:gd name="connsiteY17" fmla="*/ 349810 h 736266"/>
              <a:gd name="connsiteX18" fmla="*/ 797304 w 809896"/>
              <a:gd name="connsiteY18" fmla="*/ 361256 h 736266"/>
              <a:gd name="connsiteX19" fmla="*/ 109203 w 809896"/>
              <a:gd name="connsiteY19" fmla="*/ 649397 h 736266"/>
              <a:gd name="connsiteX20" fmla="*/ 0 w 809896"/>
              <a:gd name="connsiteY20" fmla="*/ 654929 h 736266"/>
              <a:gd name="connsiteX21" fmla="*/ 0 w 809896"/>
              <a:gd name="connsiteY21" fmla="*/ 651479 h 736266"/>
              <a:gd name="connsiteX22" fmla="*/ 108841 w 809896"/>
              <a:gd name="connsiteY22" fmla="*/ 645965 h 736266"/>
              <a:gd name="connsiteX23" fmla="*/ 795087 w 809896"/>
              <a:gd name="connsiteY23" fmla="*/ 358577 h 736266"/>
              <a:gd name="connsiteX24" fmla="*/ 809896 w 809896"/>
              <a:gd name="connsiteY24" fmla="*/ 289615 h 736266"/>
              <a:gd name="connsiteX25" fmla="*/ 809896 w 809896"/>
              <a:gd name="connsiteY25" fmla="*/ 294254 h 736266"/>
              <a:gd name="connsiteX26" fmla="*/ 771125 w 809896"/>
              <a:gd name="connsiteY26" fmla="*/ 329500 h 736266"/>
              <a:gd name="connsiteX27" fmla="*/ 104995 w 809896"/>
              <a:gd name="connsiteY27" fmla="*/ 608456 h 736266"/>
              <a:gd name="connsiteX28" fmla="*/ 0 w 809896"/>
              <a:gd name="connsiteY28" fmla="*/ 613775 h 736266"/>
              <a:gd name="connsiteX29" fmla="*/ 0 w 809896"/>
              <a:gd name="connsiteY29" fmla="*/ 610327 h 736266"/>
              <a:gd name="connsiteX30" fmla="*/ 104646 w 809896"/>
              <a:gd name="connsiteY30" fmla="*/ 605025 h 736266"/>
              <a:gd name="connsiteX31" fmla="*/ 768941 w 809896"/>
              <a:gd name="connsiteY31" fmla="*/ 326846 h 736266"/>
              <a:gd name="connsiteX32" fmla="*/ 809896 w 809896"/>
              <a:gd name="connsiteY32" fmla="*/ 234059 h 736266"/>
              <a:gd name="connsiteX33" fmla="*/ 809896 w 809896"/>
              <a:gd name="connsiteY33" fmla="*/ 238754 h 736266"/>
              <a:gd name="connsiteX34" fmla="*/ 744979 w 809896"/>
              <a:gd name="connsiteY34" fmla="*/ 297767 h 736266"/>
              <a:gd name="connsiteX35" fmla="*/ 100799 w 809896"/>
              <a:gd name="connsiteY35" fmla="*/ 567515 h 736266"/>
              <a:gd name="connsiteX36" fmla="*/ 0 w 809896"/>
              <a:gd name="connsiteY36" fmla="*/ 572622 h 736266"/>
              <a:gd name="connsiteX37" fmla="*/ 0 w 809896"/>
              <a:gd name="connsiteY37" fmla="*/ 569172 h 736266"/>
              <a:gd name="connsiteX38" fmla="*/ 100438 w 809896"/>
              <a:gd name="connsiteY38" fmla="*/ 564084 h 736266"/>
              <a:gd name="connsiteX39" fmla="*/ 742762 w 809896"/>
              <a:gd name="connsiteY39" fmla="*/ 295088 h 736266"/>
              <a:gd name="connsiteX40" fmla="*/ 809896 w 809896"/>
              <a:gd name="connsiteY40" fmla="*/ 176519 h 736266"/>
              <a:gd name="connsiteX41" fmla="*/ 809896 w 809896"/>
              <a:gd name="connsiteY41" fmla="*/ 181622 h 736266"/>
              <a:gd name="connsiteX42" fmla="*/ 801644 w 809896"/>
              <a:gd name="connsiteY42" fmla="*/ 190700 h 736266"/>
              <a:gd name="connsiteX43" fmla="*/ 96591 w 809896"/>
              <a:gd name="connsiteY43" fmla="*/ 526575 h 736266"/>
              <a:gd name="connsiteX44" fmla="*/ 0 w 809896"/>
              <a:gd name="connsiteY44" fmla="*/ 531468 h 736266"/>
              <a:gd name="connsiteX45" fmla="*/ 0 w 809896"/>
              <a:gd name="connsiteY45" fmla="*/ 528020 h 736266"/>
              <a:gd name="connsiteX46" fmla="*/ 96242 w 809896"/>
              <a:gd name="connsiteY46" fmla="*/ 523144 h 736266"/>
              <a:gd name="connsiteX47" fmla="*/ 799214 w 809896"/>
              <a:gd name="connsiteY47" fmla="*/ 188270 h 736266"/>
              <a:gd name="connsiteX48" fmla="*/ 805735 w 809896"/>
              <a:gd name="connsiteY48" fmla="*/ 119981 h 736266"/>
              <a:gd name="connsiteX49" fmla="*/ 806589 w 809896"/>
              <a:gd name="connsiteY49" fmla="*/ 124208 h 736266"/>
              <a:gd name="connsiteX50" fmla="*/ 772572 w 809896"/>
              <a:gd name="connsiteY50" fmla="*/ 161628 h 736266"/>
              <a:gd name="connsiteX51" fmla="*/ 92396 w 809896"/>
              <a:gd name="connsiteY51" fmla="*/ 485635 h 736266"/>
              <a:gd name="connsiteX52" fmla="*/ 0 w 809896"/>
              <a:gd name="connsiteY52" fmla="*/ 490316 h 736266"/>
              <a:gd name="connsiteX53" fmla="*/ 0 w 809896"/>
              <a:gd name="connsiteY53" fmla="*/ 486865 h 736266"/>
              <a:gd name="connsiteX54" fmla="*/ 92034 w 809896"/>
              <a:gd name="connsiteY54" fmla="*/ 482202 h 736266"/>
              <a:gd name="connsiteX55" fmla="*/ 770113 w 809896"/>
              <a:gd name="connsiteY55" fmla="*/ 159168 h 736266"/>
              <a:gd name="connsiteX56" fmla="*/ 791353 w 809896"/>
              <a:gd name="connsiteY56" fmla="*/ 74750 h 736266"/>
              <a:gd name="connsiteX57" fmla="*/ 793329 w 809896"/>
              <a:gd name="connsiteY57" fmla="*/ 77680 h 736266"/>
              <a:gd name="connsiteX58" fmla="*/ 743471 w 809896"/>
              <a:gd name="connsiteY58" fmla="*/ 132526 h 736266"/>
              <a:gd name="connsiteX59" fmla="*/ 88187 w 809896"/>
              <a:gd name="connsiteY59" fmla="*/ 444693 h 736266"/>
              <a:gd name="connsiteX60" fmla="*/ 0 w 809896"/>
              <a:gd name="connsiteY60" fmla="*/ 449161 h 736266"/>
              <a:gd name="connsiteX61" fmla="*/ 0 w 809896"/>
              <a:gd name="connsiteY61" fmla="*/ 445713 h 736266"/>
              <a:gd name="connsiteX62" fmla="*/ 87838 w 809896"/>
              <a:gd name="connsiteY62" fmla="*/ 441263 h 736266"/>
              <a:gd name="connsiteX63" fmla="*/ 741041 w 809896"/>
              <a:gd name="connsiteY63" fmla="*/ 130096 h 736266"/>
              <a:gd name="connsiteX64" fmla="*/ 767229 w 809896"/>
              <a:gd name="connsiteY64" fmla="*/ 40174 h 736266"/>
              <a:gd name="connsiteX65" fmla="*/ 768718 w 809896"/>
              <a:gd name="connsiteY65" fmla="*/ 41178 h 736266"/>
              <a:gd name="connsiteX66" fmla="*/ 769695 w 809896"/>
              <a:gd name="connsiteY66" fmla="*/ 42626 h 736266"/>
              <a:gd name="connsiteX67" fmla="*/ 714400 w 809896"/>
              <a:gd name="connsiteY67" fmla="*/ 103454 h 736266"/>
              <a:gd name="connsiteX68" fmla="*/ 83992 w 809896"/>
              <a:gd name="connsiteY68" fmla="*/ 403754 h 736266"/>
              <a:gd name="connsiteX69" fmla="*/ 0 w 809896"/>
              <a:gd name="connsiteY69" fmla="*/ 408009 h 736266"/>
              <a:gd name="connsiteX70" fmla="*/ 0 w 809896"/>
              <a:gd name="connsiteY70" fmla="*/ 404559 h 736266"/>
              <a:gd name="connsiteX71" fmla="*/ 83630 w 809896"/>
              <a:gd name="connsiteY71" fmla="*/ 400322 h 736266"/>
              <a:gd name="connsiteX72" fmla="*/ 711940 w 809896"/>
              <a:gd name="connsiteY72" fmla="*/ 100995 h 736266"/>
              <a:gd name="connsiteX73" fmla="*/ 729867 w 809896"/>
              <a:gd name="connsiteY73" fmla="*/ 14983 h 736266"/>
              <a:gd name="connsiteX74" fmla="*/ 732717 w 809896"/>
              <a:gd name="connsiteY74" fmla="*/ 16905 h 736266"/>
              <a:gd name="connsiteX75" fmla="*/ 685299 w 809896"/>
              <a:gd name="connsiteY75" fmla="*/ 74353 h 736266"/>
              <a:gd name="connsiteX76" fmla="*/ 79784 w 809896"/>
              <a:gd name="connsiteY76" fmla="*/ 362812 h 736266"/>
              <a:gd name="connsiteX77" fmla="*/ 0 w 809896"/>
              <a:gd name="connsiteY77" fmla="*/ 366854 h 736266"/>
              <a:gd name="connsiteX78" fmla="*/ 0 w 809896"/>
              <a:gd name="connsiteY78" fmla="*/ 363406 h 736266"/>
              <a:gd name="connsiteX79" fmla="*/ 79435 w 809896"/>
              <a:gd name="connsiteY79" fmla="*/ 359381 h 736266"/>
              <a:gd name="connsiteX80" fmla="*/ 682868 w 809896"/>
              <a:gd name="connsiteY80" fmla="*/ 71923 h 736266"/>
              <a:gd name="connsiteX81" fmla="*/ 686284 w 809896"/>
              <a:gd name="connsiteY81" fmla="*/ 3428 h 736266"/>
              <a:gd name="connsiteX82" fmla="*/ 690132 w 809896"/>
              <a:gd name="connsiteY82" fmla="*/ 4205 h 736266"/>
              <a:gd name="connsiteX83" fmla="*/ 656227 w 809896"/>
              <a:gd name="connsiteY83" fmla="*/ 45281 h 736266"/>
              <a:gd name="connsiteX84" fmla="*/ 75587 w 809896"/>
              <a:gd name="connsiteY84" fmla="*/ 321872 h 736266"/>
              <a:gd name="connsiteX85" fmla="*/ 0 w 809896"/>
              <a:gd name="connsiteY85" fmla="*/ 325702 h 736266"/>
              <a:gd name="connsiteX86" fmla="*/ 0 w 809896"/>
              <a:gd name="connsiteY86" fmla="*/ 322252 h 736266"/>
              <a:gd name="connsiteX87" fmla="*/ 75226 w 809896"/>
              <a:gd name="connsiteY87" fmla="*/ 318441 h 736266"/>
              <a:gd name="connsiteX88" fmla="*/ 653767 w 809896"/>
              <a:gd name="connsiteY88" fmla="*/ 42822 h 736266"/>
              <a:gd name="connsiteX89" fmla="*/ 636044 w 809896"/>
              <a:gd name="connsiteY89" fmla="*/ 0 h 736266"/>
              <a:gd name="connsiteX90" fmla="*/ 640480 w 809896"/>
              <a:gd name="connsiteY90" fmla="*/ 0 h 736266"/>
              <a:gd name="connsiteX91" fmla="*/ 627126 w 809896"/>
              <a:gd name="connsiteY91" fmla="*/ 16179 h 736266"/>
              <a:gd name="connsiteX92" fmla="*/ 71379 w 809896"/>
              <a:gd name="connsiteY92" fmla="*/ 280931 h 736266"/>
              <a:gd name="connsiteX93" fmla="*/ 0 w 809896"/>
              <a:gd name="connsiteY93" fmla="*/ 284547 h 736266"/>
              <a:gd name="connsiteX94" fmla="*/ 0 w 809896"/>
              <a:gd name="connsiteY94" fmla="*/ 281098 h 736266"/>
              <a:gd name="connsiteX95" fmla="*/ 71030 w 809896"/>
              <a:gd name="connsiteY95" fmla="*/ 277500 h 736266"/>
              <a:gd name="connsiteX96" fmla="*/ 624695 w 809896"/>
              <a:gd name="connsiteY96" fmla="*/ 13749 h 736266"/>
              <a:gd name="connsiteX97" fmla="*/ 576996 w 809896"/>
              <a:gd name="connsiteY97" fmla="*/ 0 h 736266"/>
              <a:gd name="connsiteX98" fmla="*/ 582435 w 809896"/>
              <a:gd name="connsiteY98" fmla="*/ 0 h 736266"/>
              <a:gd name="connsiteX99" fmla="*/ 468074 w 809896"/>
              <a:gd name="connsiteY99" fmla="*/ 94396 h 736266"/>
              <a:gd name="connsiteX100" fmla="*/ 67184 w 809896"/>
              <a:gd name="connsiteY100" fmla="*/ 239991 h 736266"/>
              <a:gd name="connsiteX101" fmla="*/ 0 w 809896"/>
              <a:gd name="connsiteY101" fmla="*/ 243395 h 736266"/>
              <a:gd name="connsiteX102" fmla="*/ 0 w 809896"/>
              <a:gd name="connsiteY102" fmla="*/ 239945 h 736266"/>
              <a:gd name="connsiteX103" fmla="*/ 66822 w 809896"/>
              <a:gd name="connsiteY103" fmla="*/ 236559 h 736266"/>
              <a:gd name="connsiteX104" fmla="*/ 466121 w 809896"/>
              <a:gd name="connsiteY104" fmla="*/ 91521 h 7362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Lst>
            <a:rect l="l" t="t" r="r" b="b"/>
            <a:pathLst>
              <a:path w="809896" h="736266">
                <a:moveTo>
                  <a:pt x="809896" y="451093"/>
                </a:moveTo>
                <a:lnTo>
                  <a:pt x="809896" y="455203"/>
                </a:lnTo>
                <a:lnTo>
                  <a:pt x="744513" y="504096"/>
                </a:lnTo>
                <a:cubicBezTo>
                  <a:pt x="562067" y="627355"/>
                  <a:pt x="348374" y="707876"/>
                  <a:pt x="117800" y="731292"/>
                </a:cubicBezTo>
                <a:lnTo>
                  <a:pt x="19298" y="736266"/>
                </a:lnTo>
                <a:lnTo>
                  <a:pt x="17094" y="732998"/>
                </a:lnTo>
                <a:lnTo>
                  <a:pt x="113438" y="728304"/>
                </a:lnTo>
                <a:cubicBezTo>
                  <a:pt x="337813" y="706318"/>
                  <a:pt x="550580" y="630008"/>
                  <a:pt x="736255" y="505785"/>
                </a:cubicBezTo>
                <a:close/>
                <a:moveTo>
                  <a:pt x="809896" y="398843"/>
                </a:moveTo>
                <a:lnTo>
                  <a:pt x="809896" y="403131"/>
                </a:lnTo>
                <a:lnTo>
                  <a:pt x="720987" y="469659"/>
                </a:lnTo>
                <a:cubicBezTo>
                  <a:pt x="543985" y="589342"/>
                  <a:pt x="336775" y="667582"/>
                  <a:pt x="113398" y="690337"/>
                </a:cubicBezTo>
                <a:lnTo>
                  <a:pt x="5351" y="695811"/>
                </a:lnTo>
                <a:lnTo>
                  <a:pt x="4662" y="692397"/>
                </a:lnTo>
                <a:lnTo>
                  <a:pt x="113050" y="686906"/>
                </a:lnTo>
                <a:cubicBezTo>
                  <a:pt x="335852" y="664211"/>
                  <a:pt x="542526" y="586176"/>
                  <a:pt x="719068" y="466805"/>
                </a:cubicBezTo>
                <a:close/>
                <a:moveTo>
                  <a:pt x="809896" y="345115"/>
                </a:moveTo>
                <a:lnTo>
                  <a:pt x="809896" y="349810"/>
                </a:lnTo>
                <a:lnTo>
                  <a:pt x="797304" y="361256"/>
                </a:lnTo>
                <a:cubicBezTo>
                  <a:pt x="606178" y="519053"/>
                  <a:pt x="368975" y="622936"/>
                  <a:pt x="109203" y="649397"/>
                </a:cubicBezTo>
                <a:lnTo>
                  <a:pt x="0" y="654929"/>
                </a:lnTo>
                <a:lnTo>
                  <a:pt x="0" y="651479"/>
                </a:lnTo>
                <a:lnTo>
                  <a:pt x="108841" y="645965"/>
                </a:lnTo>
                <a:cubicBezTo>
                  <a:pt x="367902" y="619573"/>
                  <a:pt x="604469" y="515959"/>
                  <a:pt x="795087" y="358577"/>
                </a:cubicBezTo>
                <a:close/>
                <a:moveTo>
                  <a:pt x="809896" y="289615"/>
                </a:moveTo>
                <a:lnTo>
                  <a:pt x="809896" y="294254"/>
                </a:lnTo>
                <a:lnTo>
                  <a:pt x="771125" y="329500"/>
                </a:lnTo>
                <a:cubicBezTo>
                  <a:pt x="586097" y="482265"/>
                  <a:pt x="356465" y="582838"/>
                  <a:pt x="104995" y="608456"/>
                </a:cubicBezTo>
                <a:lnTo>
                  <a:pt x="0" y="613775"/>
                </a:lnTo>
                <a:lnTo>
                  <a:pt x="0" y="610327"/>
                </a:lnTo>
                <a:lnTo>
                  <a:pt x="104646" y="605025"/>
                </a:lnTo>
                <a:cubicBezTo>
                  <a:pt x="355427" y="579479"/>
                  <a:pt x="584425" y="479187"/>
                  <a:pt x="768941" y="326846"/>
                </a:cubicBezTo>
                <a:close/>
                <a:moveTo>
                  <a:pt x="809896" y="234059"/>
                </a:moveTo>
                <a:lnTo>
                  <a:pt x="809896" y="238754"/>
                </a:lnTo>
                <a:lnTo>
                  <a:pt x="744979" y="297767"/>
                </a:lnTo>
                <a:cubicBezTo>
                  <a:pt x="566053" y="445492"/>
                  <a:pt x="343990" y="542744"/>
                  <a:pt x="100799" y="567515"/>
                </a:cubicBezTo>
                <a:lnTo>
                  <a:pt x="0" y="572622"/>
                </a:lnTo>
                <a:lnTo>
                  <a:pt x="0" y="569172"/>
                </a:lnTo>
                <a:lnTo>
                  <a:pt x="100438" y="564084"/>
                </a:lnTo>
                <a:cubicBezTo>
                  <a:pt x="342917" y="539380"/>
                  <a:pt x="564343" y="442397"/>
                  <a:pt x="742762" y="295088"/>
                </a:cubicBezTo>
                <a:close/>
                <a:moveTo>
                  <a:pt x="809896" y="176519"/>
                </a:moveTo>
                <a:lnTo>
                  <a:pt x="809896" y="181622"/>
                </a:lnTo>
                <a:lnTo>
                  <a:pt x="801644" y="190700"/>
                </a:lnTo>
                <a:cubicBezTo>
                  <a:pt x="616901" y="375444"/>
                  <a:pt x="370628" y="498658"/>
                  <a:pt x="96591" y="526575"/>
                </a:cubicBezTo>
                <a:lnTo>
                  <a:pt x="0" y="531468"/>
                </a:lnTo>
                <a:lnTo>
                  <a:pt x="0" y="528020"/>
                </a:lnTo>
                <a:lnTo>
                  <a:pt x="96242" y="523144"/>
                </a:lnTo>
                <a:cubicBezTo>
                  <a:pt x="369476" y="495311"/>
                  <a:pt x="615020" y="372465"/>
                  <a:pt x="799214" y="188270"/>
                </a:cubicBezTo>
                <a:close/>
                <a:moveTo>
                  <a:pt x="805735" y="119981"/>
                </a:moveTo>
                <a:lnTo>
                  <a:pt x="806589" y="124208"/>
                </a:lnTo>
                <a:lnTo>
                  <a:pt x="772572" y="161628"/>
                </a:lnTo>
                <a:cubicBezTo>
                  <a:pt x="594354" y="339848"/>
                  <a:pt x="356774" y="458705"/>
                  <a:pt x="92396" y="485635"/>
                </a:cubicBezTo>
                <a:lnTo>
                  <a:pt x="0" y="490316"/>
                </a:lnTo>
                <a:lnTo>
                  <a:pt x="0" y="486865"/>
                </a:lnTo>
                <a:lnTo>
                  <a:pt x="92034" y="482202"/>
                </a:lnTo>
                <a:cubicBezTo>
                  <a:pt x="355582" y="455352"/>
                  <a:pt x="592435" y="336848"/>
                  <a:pt x="770113" y="159168"/>
                </a:cubicBezTo>
                <a:close/>
                <a:moveTo>
                  <a:pt x="791353" y="74750"/>
                </a:moveTo>
                <a:lnTo>
                  <a:pt x="793329" y="77680"/>
                </a:lnTo>
                <a:lnTo>
                  <a:pt x="743471" y="132526"/>
                </a:lnTo>
                <a:cubicBezTo>
                  <a:pt x="571769" y="304230"/>
                  <a:pt x="342880" y="418747"/>
                  <a:pt x="88187" y="444693"/>
                </a:cubicBezTo>
                <a:lnTo>
                  <a:pt x="0" y="449161"/>
                </a:lnTo>
                <a:lnTo>
                  <a:pt x="0" y="445713"/>
                </a:lnTo>
                <a:lnTo>
                  <a:pt x="87838" y="441263"/>
                </a:lnTo>
                <a:cubicBezTo>
                  <a:pt x="341727" y="415400"/>
                  <a:pt x="569887" y="301251"/>
                  <a:pt x="741041" y="130096"/>
                </a:cubicBezTo>
                <a:close/>
                <a:moveTo>
                  <a:pt x="767229" y="40174"/>
                </a:moveTo>
                <a:lnTo>
                  <a:pt x="768718" y="41178"/>
                </a:lnTo>
                <a:lnTo>
                  <a:pt x="769695" y="42626"/>
                </a:lnTo>
                <a:lnTo>
                  <a:pt x="714400" y="103454"/>
                </a:lnTo>
                <a:cubicBezTo>
                  <a:pt x="549222" y="268634"/>
                  <a:pt x="329025" y="378795"/>
                  <a:pt x="83992" y="403754"/>
                </a:cubicBezTo>
                <a:lnTo>
                  <a:pt x="0" y="408009"/>
                </a:lnTo>
                <a:lnTo>
                  <a:pt x="0" y="404559"/>
                </a:lnTo>
                <a:lnTo>
                  <a:pt x="83630" y="400322"/>
                </a:lnTo>
                <a:cubicBezTo>
                  <a:pt x="327833" y="375442"/>
                  <a:pt x="547302" y="265634"/>
                  <a:pt x="711940" y="100995"/>
                </a:cubicBezTo>
                <a:close/>
                <a:moveTo>
                  <a:pt x="729867" y="14983"/>
                </a:moveTo>
                <a:lnTo>
                  <a:pt x="732717" y="16905"/>
                </a:lnTo>
                <a:lnTo>
                  <a:pt x="685299" y="74353"/>
                </a:lnTo>
                <a:cubicBezTo>
                  <a:pt x="526637" y="233016"/>
                  <a:pt x="315131" y="338836"/>
                  <a:pt x="79784" y="362812"/>
                </a:cubicBezTo>
                <a:lnTo>
                  <a:pt x="0" y="366854"/>
                </a:lnTo>
                <a:lnTo>
                  <a:pt x="0" y="363406"/>
                </a:lnTo>
                <a:lnTo>
                  <a:pt x="79435" y="359381"/>
                </a:lnTo>
                <a:cubicBezTo>
                  <a:pt x="313979" y="335489"/>
                  <a:pt x="524755" y="230038"/>
                  <a:pt x="682868" y="71923"/>
                </a:cubicBezTo>
                <a:close/>
                <a:moveTo>
                  <a:pt x="686284" y="3428"/>
                </a:moveTo>
                <a:lnTo>
                  <a:pt x="690132" y="4205"/>
                </a:lnTo>
                <a:lnTo>
                  <a:pt x="656227" y="45281"/>
                </a:lnTo>
                <a:cubicBezTo>
                  <a:pt x="504089" y="197420"/>
                  <a:pt x="301276" y="298884"/>
                  <a:pt x="75587" y="321872"/>
                </a:cubicBezTo>
                <a:lnTo>
                  <a:pt x="0" y="325702"/>
                </a:lnTo>
                <a:lnTo>
                  <a:pt x="0" y="322252"/>
                </a:lnTo>
                <a:lnTo>
                  <a:pt x="75226" y="318441"/>
                </a:lnTo>
                <a:cubicBezTo>
                  <a:pt x="300084" y="295532"/>
                  <a:pt x="502170" y="194421"/>
                  <a:pt x="653767" y="42822"/>
                </a:cubicBezTo>
                <a:close/>
                <a:moveTo>
                  <a:pt x="636044" y="0"/>
                </a:moveTo>
                <a:lnTo>
                  <a:pt x="640480" y="0"/>
                </a:lnTo>
                <a:lnTo>
                  <a:pt x="627126" y="16179"/>
                </a:lnTo>
                <a:cubicBezTo>
                  <a:pt x="481504" y="161802"/>
                  <a:pt x="287383" y="258925"/>
                  <a:pt x="71379" y="280931"/>
                </a:cubicBezTo>
                <a:lnTo>
                  <a:pt x="0" y="284547"/>
                </a:lnTo>
                <a:lnTo>
                  <a:pt x="0" y="281098"/>
                </a:lnTo>
                <a:lnTo>
                  <a:pt x="71030" y="277500"/>
                </a:lnTo>
                <a:cubicBezTo>
                  <a:pt x="286230" y="255578"/>
                  <a:pt x="479622" y="158824"/>
                  <a:pt x="624695" y="13749"/>
                </a:cubicBezTo>
                <a:close/>
                <a:moveTo>
                  <a:pt x="576996" y="0"/>
                </a:moveTo>
                <a:lnTo>
                  <a:pt x="582435" y="0"/>
                </a:lnTo>
                <a:lnTo>
                  <a:pt x="468074" y="94396"/>
                </a:lnTo>
                <a:cubicBezTo>
                  <a:pt x="351290" y="173359"/>
                  <a:pt x="214572" y="224978"/>
                  <a:pt x="67184" y="239991"/>
                </a:cubicBezTo>
                <a:lnTo>
                  <a:pt x="0" y="243395"/>
                </a:lnTo>
                <a:lnTo>
                  <a:pt x="0" y="239945"/>
                </a:lnTo>
                <a:lnTo>
                  <a:pt x="66822" y="236559"/>
                </a:lnTo>
                <a:cubicBezTo>
                  <a:pt x="213618" y="221603"/>
                  <a:pt x="349795" y="170180"/>
                  <a:pt x="466121" y="91521"/>
                </a:cubicBezTo>
                <a:close/>
              </a:path>
            </a:pathLst>
          </a:custGeom>
          <a:solidFill>
            <a:srgbClr val="FFF5E6"/>
          </a:solidFill>
          <a:ln w="7892" cap="flat">
            <a:noFill/>
            <a:prstDash val="solid"/>
            <a:miter/>
          </a:ln>
        </p:spPr>
        <p:txBody>
          <a:bodyPr rtlCol="0" anchor="ctr"/>
          <a:lstStyle/>
          <a:p>
            <a:endParaRPr lang="en-US"/>
          </a:p>
        </p:txBody>
      </p:sp>
    </p:spTree>
    <p:extLst>
      <p:ext uri="{BB962C8B-B14F-4D97-AF65-F5344CB8AC3E}">
        <p14:creationId xmlns:p14="http://schemas.microsoft.com/office/powerpoint/2010/main" val="3357735567"/>
      </p:ext>
    </p:extLst>
  </p:cSld>
  <p:clrMapOvr>
    <a:masterClrMapping/>
  </p:clrMapOvr>
</p:sldLayout>
</file>

<file path=ppt/slideLayouts/slideLayout29.xml><?xml version="1.0" encoding="utf-8"?>
<p:sldLayout xmlns:a="http://schemas.openxmlformats.org/drawingml/2006/main" xmlns:r="http://schemas.openxmlformats.org/officeDocument/2006/relationships" xmlns:p="http://schemas.openxmlformats.org/presentationml/2006/main" preserve="1" userDrawn="1">
  <p:cSld name="Single Speaker">
    <p:bg>
      <p:bgPr>
        <a:solidFill>
          <a:schemeClr val="bg2"/>
        </a:solidFill>
        <a:effectLst/>
      </p:bgPr>
    </p:bg>
    <p:spTree>
      <p:nvGrpSpPr>
        <p:cNvPr id="1" name=""/>
        <p:cNvGrpSpPr/>
        <p:nvPr/>
      </p:nvGrpSpPr>
      <p:grpSpPr>
        <a:xfrm>
          <a:off x="0" y="0"/>
          <a:ext cx="0" cy="0"/>
          <a:chOff x="0" y="0"/>
          <a:chExt cx="0" cy="0"/>
        </a:xfrm>
      </p:grpSpPr>
      <p:sp>
        <p:nvSpPr>
          <p:cNvPr id="103" name="Freeform 102">
            <a:extLst>
              <a:ext uri="{FF2B5EF4-FFF2-40B4-BE49-F238E27FC236}">
                <a16:creationId xmlns:a16="http://schemas.microsoft.com/office/drawing/2014/main" id="{84278E4D-7148-35D7-1A79-3DAF9186AA40}"/>
              </a:ext>
            </a:extLst>
          </p:cNvPr>
          <p:cNvSpPr/>
          <p:nvPr/>
        </p:nvSpPr>
        <p:spPr>
          <a:xfrm>
            <a:off x="5689816" y="0"/>
            <a:ext cx="6131345" cy="6858000"/>
          </a:xfrm>
          <a:custGeom>
            <a:avLst/>
            <a:gdLst>
              <a:gd name="connsiteX0" fmla="*/ 5478723 w 6131345"/>
              <a:gd name="connsiteY0" fmla="*/ 0 h 6858000"/>
              <a:gd name="connsiteX1" fmla="*/ 5486757 w 6131345"/>
              <a:gd name="connsiteY1" fmla="*/ 0 h 6858000"/>
              <a:gd name="connsiteX2" fmla="*/ 5591793 w 6131345"/>
              <a:gd name="connsiteY2" fmla="*/ 115573 h 6858000"/>
              <a:gd name="connsiteX3" fmla="*/ 6131345 w 6131345"/>
              <a:gd name="connsiteY3" fmla="*/ 1616425 h 6858000"/>
              <a:gd name="connsiteX4" fmla="*/ 3771172 w 6131345"/>
              <a:gd name="connsiteY4" fmla="*/ 3977130 h 6858000"/>
              <a:gd name="connsiteX5" fmla="*/ 2433093 w 6131345"/>
              <a:gd name="connsiteY5" fmla="*/ 3977130 h 6858000"/>
              <a:gd name="connsiteX6" fmla="*/ 1609100 w 6131345"/>
              <a:gd name="connsiteY6" fmla="*/ 4801308 h 6858000"/>
              <a:gd name="connsiteX7" fmla="*/ 2433093 w 6131345"/>
              <a:gd name="connsiteY7" fmla="*/ 5625488 h 6858000"/>
              <a:gd name="connsiteX8" fmla="*/ 3771172 w 6131345"/>
              <a:gd name="connsiteY8" fmla="*/ 5625488 h 6858000"/>
              <a:gd name="connsiteX9" fmla="*/ 5766704 w 6131345"/>
              <a:gd name="connsiteY9" fmla="*/ 6726624 h 6858000"/>
              <a:gd name="connsiteX10" fmla="*/ 5843894 w 6131345"/>
              <a:gd name="connsiteY10" fmla="*/ 6858000 h 6858000"/>
              <a:gd name="connsiteX11" fmla="*/ 5836914 w 6131345"/>
              <a:gd name="connsiteY11" fmla="*/ 6858000 h 6858000"/>
              <a:gd name="connsiteX12" fmla="*/ 5761143 w 6131345"/>
              <a:gd name="connsiteY12" fmla="*/ 6729108 h 6858000"/>
              <a:gd name="connsiteX13" fmla="*/ 3769957 w 6131345"/>
              <a:gd name="connsiteY13" fmla="*/ 5630351 h 6858000"/>
              <a:gd name="connsiteX14" fmla="*/ 2431878 w 6131345"/>
              <a:gd name="connsiteY14" fmla="*/ 5630351 h 6858000"/>
              <a:gd name="connsiteX15" fmla="*/ 1603023 w 6131345"/>
              <a:gd name="connsiteY15" fmla="*/ 4801308 h 6858000"/>
              <a:gd name="connsiteX16" fmla="*/ 2431878 w 6131345"/>
              <a:gd name="connsiteY16" fmla="*/ 3972267 h 6858000"/>
              <a:gd name="connsiteX17" fmla="*/ 3769957 w 6131345"/>
              <a:gd name="connsiteY17" fmla="*/ 3972267 h 6858000"/>
              <a:gd name="connsiteX18" fmla="*/ 6125269 w 6131345"/>
              <a:gd name="connsiteY18" fmla="*/ 1616425 h 6858000"/>
              <a:gd name="connsiteX19" fmla="*/ 5586516 w 6131345"/>
              <a:gd name="connsiteY19" fmla="*/ 118561 h 6858000"/>
              <a:gd name="connsiteX20" fmla="*/ 5379873 w 6131345"/>
              <a:gd name="connsiteY20" fmla="*/ 0 h 6858000"/>
              <a:gd name="connsiteX21" fmla="*/ 5388443 w 6131345"/>
              <a:gd name="connsiteY21" fmla="*/ 0 h 6858000"/>
              <a:gd name="connsiteX22" fmla="*/ 5535578 w 6131345"/>
              <a:gd name="connsiteY22" fmla="*/ 161898 h 6858000"/>
              <a:gd name="connsiteX23" fmla="*/ 6058425 w 6131345"/>
              <a:gd name="connsiteY23" fmla="*/ 1616425 h 6858000"/>
              <a:gd name="connsiteX24" fmla="*/ 3771172 w 6131345"/>
              <a:gd name="connsiteY24" fmla="*/ 3904194 h 6858000"/>
              <a:gd name="connsiteX25" fmla="*/ 2433093 w 6131345"/>
              <a:gd name="connsiteY25" fmla="*/ 3904194 h 6858000"/>
              <a:gd name="connsiteX26" fmla="*/ 1536180 w 6131345"/>
              <a:gd name="connsiteY26" fmla="*/ 4801308 h 6858000"/>
              <a:gd name="connsiteX27" fmla="*/ 2433093 w 6131345"/>
              <a:gd name="connsiteY27" fmla="*/ 5698425 h 6858000"/>
              <a:gd name="connsiteX28" fmla="*/ 3771172 w 6131345"/>
              <a:gd name="connsiteY28" fmla="*/ 5698425 h 6858000"/>
              <a:gd name="connsiteX29" fmla="*/ 5667350 w 6131345"/>
              <a:gd name="connsiteY29" fmla="*/ 6707829 h 6858000"/>
              <a:gd name="connsiteX30" fmla="*/ 5758641 w 6131345"/>
              <a:gd name="connsiteY30" fmla="*/ 6858000 h 6858000"/>
              <a:gd name="connsiteX31" fmla="*/ 5751605 w 6131345"/>
              <a:gd name="connsiteY31" fmla="*/ 6858000 h 6858000"/>
              <a:gd name="connsiteX32" fmla="*/ 5661850 w 6131345"/>
              <a:gd name="connsiteY32" fmla="*/ 6710436 h 6858000"/>
              <a:gd name="connsiteX33" fmla="*/ 3769957 w 6131345"/>
              <a:gd name="connsiteY33" fmla="*/ 5703288 h 6858000"/>
              <a:gd name="connsiteX34" fmla="*/ 2431878 w 6131345"/>
              <a:gd name="connsiteY34" fmla="*/ 5703288 h 6858000"/>
              <a:gd name="connsiteX35" fmla="*/ 1530103 w 6131345"/>
              <a:gd name="connsiteY35" fmla="*/ 4801308 h 6858000"/>
              <a:gd name="connsiteX36" fmla="*/ 2431878 w 6131345"/>
              <a:gd name="connsiteY36" fmla="*/ 3899331 h 6858000"/>
              <a:gd name="connsiteX37" fmla="*/ 3769957 w 6131345"/>
              <a:gd name="connsiteY37" fmla="*/ 3899331 h 6858000"/>
              <a:gd name="connsiteX38" fmla="*/ 6052349 w 6131345"/>
              <a:gd name="connsiteY38" fmla="*/ 1616425 h 6858000"/>
              <a:gd name="connsiteX39" fmla="*/ 5382853 w 6131345"/>
              <a:gd name="connsiteY39" fmla="*/ 2709 h 6858000"/>
              <a:gd name="connsiteX40" fmla="*/ 5271699 w 6131345"/>
              <a:gd name="connsiteY40" fmla="*/ 0 h 6858000"/>
              <a:gd name="connsiteX41" fmla="*/ 5279458 w 6131345"/>
              <a:gd name="connsiteY41" fmla="*/ 0 h 6858000"/>
              <a:gd name="connsiteX42" fmla="*/ 5335910 w 6131345"/>
              <a:gd name="connsiteY42" fmla="*/ 51335 h 6858000"/>
              <a:gd name="connsiteX43" fmla="*/ 5985505 w 6131345"/>
              <a:gd name="connsiteY43" fmla="*/ 1616426 h 6858000"/>
              <a:gd name="connsiteX44" fmla="*/ 3771172 w 6131345"/>
              <a:gd name="connsiteY44" fmla="*/ 3831258 h 6858000"/>
              <a:gd name="connsiteX45" fmla="*/ 2433093 w 6131345"/>
              <a:gd name="connsiteY45" fmla="*/ 3831258 h 6858000"/>
              <a:gd name="connsiteX46" fmla="*/ 1463260 w 6131345"/>
              <a:gd name="connsiteY46" fmla="*/ 4801308 h 6858000"/>
              <a:gd name="connsiteX47" fmla="*/ 2433093 w 6131345"/>
              <a:gd name="connsiteY47" fmla="*/ 5771361 h 6858000"/>
              <a:gd name="connsiteX48" fmla="*/ 3771172 w 6131345"/>
              <a:gd name="connsiteY48" fmla="*/ 5771361 h 6858000"/>
              <a:gd name="connsiteX49" fmla="*/ 5606606 w 6131345"/>
              <a:gd name="connsiteY49" fmla="*/ 6749069 h 6858000"/>
              <a:gd name="connsiteX50" fmla="*/ 5672868 w 6131345"/>
              <a:gd name="connsiteY50" fmla="*/ 6858000 h 6858000"/>
              <a:gd name="connsiteX51" fmla="*/ 5666421 w 6131345"/>
              <a:gd name="connsiteY51" fmla="*/ 6858000 h 6858000"/>
              <a:gd name="connsiteX52" fmla="*/ 5601428 w 6131345"/>
              <a:gd name="connsiteY52" fmla="*/ 6751142 h 6858000"/>
              <a:gd name="connsiteX53" fmla="*/ 3769957 w 6131345"/>
              <a:gd name="connsiteY53" fmla="*/ 5776224 h 6858000"/>
              <a:gd name="connsiteX54" fmla="*/ 2431877 w 6131345"/>
              <a:gd name="connsiteY54" fmla="*/ 5776224 h 6858000"/>
              <a:gd name="connsiteX55" fmla="*/ 1457183 w 6131345"/>
              <a:gd name="connsiteY55" fmla="*/ 4801308 h 6858000"/>
              <a:gd name="connsiteX56" fmla="*/ 2431877 w 6131345"/>
              <a:gd name="connsiteY56" fmla="*/ 3826397 h 6858000"/>
              <a:gd name="connsiteX57" fmla="*/ 3769957 w 6131345"/>
              <a:gd name="connsiteY57" fmla="*/ 3826397 h 6858000"/>
              <a:gd name="connsiteX58" fmla="*/ 5979429 w 6131345"/>
              <a:gd name="connsiteY58" fmla="*/ 1616426 h 6858000"/>
              <a:gd name="connsiteX59" fmla="*/ 5331354 w 6131345"/>
              <a:gd name="connsiteY59" fmla="*/ 54221 h 6858000"/>
              <a:gd name="connsiteX60" fmla="*/ 5163524 w 6131345"/>
              <a:gd name="connsiteY60" fmla="*/ 0 h 6858000"/>
              <a:gd name="connsiteX61" fmla="*/ 5171313 w 6131345"/>
              <a:gd name="connsiteY61" fmla="*/ 0 h 6858000"/>
              <a:gd name="connsiteX62" fmla="*/ 5284411 w 6131345"/>
              <a:gd name="connsiteY62" fmla="*/ 102843 h 6858000"/>
              <a:gd name="connsiteX63" fmla="*/ 5912585 w 6131345"/>
              <a:gd name="connsiteY63" fmla="*/ 1616424 h 6858000"/>
              <a:gd name="connsiteX64" fmla="*/ 3771172 w 6131345"/>
              <a:gd name="connsiteY64" fmla="*/ 3758320 h 6858000"/>
              <a:gd name="connsiteX65" fmla="*/ 2433093 w 6131345"/>
              <a:gd name="connsiteY65" fmla="*/ 3758320 h 6858000"/>
              <a:gd name="connsiteX66" fmla="*/ 1390340 w 6131345"/>
              <a:gd name="connsiteY66" fmla="*/ 4801308 h 6858000"/>
              <a:gd name="connsiteX67" fmla="*/ 2433093 w 6131345"/>
              <a:gd name="connsiteY67" fmla="*/ 5844297 h 6858000"/>
              <a:gd name="connsiteX68" fmla="*/ 3771172 w 6131345"/>
              <a:gd name="connsiteY68" fmla="*/ 5844297 h 6858000"/>
              <a:gd name="connsiteX69" fmla="*/ 5546184 w 6131345"/>
              <a:gd name="connsiteY69" fmla="*/ 6789775 h 6858000"/>
              <a:gd name="connsiteX70" fmla="*/ 5587683 w 6131345"/>
              <a:gd name="connsiteY70" fmla="*/ 6858000 h 6858000"/>
              <a:gd name="connsiteX71" fmla="*/ 5581238 w 6131345"/>
              <a:gd name="connsiteY71" fmla="*/ 6858000 h 6858000"/>
              <a:gd name="connsiteX72" fmla="*/ 5541005 w 6131345"/>
              <a:gd name="connsiteY72" fmla="*/ 6791848 h 6858000"/>
              <a:gd name="connsiteX73" fmla="*/ 3769957 w 6131345"/>
              <a:gd name="connsiteY73" fmla="*/ 5849160 h 6858000"/>
              <a:gd name="connsiteX74" fmla="*/ 2431877 w 6131345"/>
              <a:gd name="connsiteY74" fmla="*/ 5849160 h 6858000"/>
              <a:gd name="connsiteX75" fmla="*/ 1384263 w 6131345"/>
              <a:gd name="connsiteY75" fmla="*/ 4801308 h 6858000"/>
              <a:gd name="connsiteX76" fmla="*/ 2431877 w 6131345"/>
              <a:gd name="connsiteY76" fmla="*/ 3753457 h 6858000"/>
              <a:gd name="connsiteX77" fmla="*/ 3769957 w 6131345"/>
              <a:gd name="connsiteY77" fmla="*/ 3753457 h 6858000"/>
              <a:gd name="connsiteX78" fmla="*/ 5906509 w 6131345"/>
              <a:gd name="connsiteY78" fmla="*/ 1616424 h 6858000"/>
              <a:gd name="connsiteX79" fmla="*/ 5279854 w 6131345"/>
              <a:gd name="connsiteY79" fmla="*/ 105731 h 6858000"/>
              <a:gd name="connsiteX80" fmla="*/ 5049676 w 6131345"/>
              <a:gd name="connsiteY80" fmla="*/ 0 h 6858000"/>
              <a:gd name="connsiteX81" fmla="*/ 5058278 w 6131345"/>
              <a:gd name="connsiteY81" fmla="*/ 0 h 6858000"/>
              <a:gd name="connsiteX82" fmla="*/ 5085922 w 6131345"/>
              <a:gd name="connsiteY82" fmla="*/ 20694 h 6858000"/>
              <a:gd name="connsiteX83" fmla="*/ 5839665 w 6131345"/>
              <a:gd name="connsiteY83" fmla="*/ 1616424 h 6858000"/>
              <a:gd name="connsiteX84" fmla="*/ 3771172 w 6131345"/>
              <a:gd name="connsiteY84" fmla="*/ 3685384 h 6858000"/>
              <a:gd name="connsiteX85" fmla="*/ 2433092 w 6131345"/>
              <a:gd name="connsiteY85" fmla="*/ 3685384 h 6858000"/>
              <a:gd name="connsiteX86" fmla="*/ 1317420 w 6131345"/>
              <a:gd name="connsiteY86" fmla="*/ 4801308 h 6858000"/>
              <a:gd name="connsiteX87" fmla="*/ 2433092 w 6131345"/>
              <a:gd name="connsiteY87" fmla="*/ 5917234 h 6858000"/>
              <a:gd name="connsiteX88" fmla="*/ 3771172 w 6131345"/>
              <a:gd name="connsiteY88" fmla="*/ 5917234 h 6858000"/>
              <a:gd name="connsiteX89" fmla="*/ 5485762 w 6131345"/>
              <a:gd name="connsiteY89" fmla="*/ 6830481 h 6858000"/>
              <a:gd name="connsiteX90" fmla="*/ 5502500 w 6131345"/>
              <a:gd name="connsiteY90" fmla="*/ 6858000 h 6858000"/>
              <a:gd name="connsiteX91" fmla="*/ 5496058 w 6131345"/>
              <a:gd name="connsiteY91" fmla="*/ 6858000 h 6858000"/>
              <a:gd name="connsiteX92" fmla="*/ 5480583 w 6131345"/>
              <a:gd name="connsiteY92" fmla="*/ 6832554 h 6858000"/>
              <a:gd name="connsiteX93" fmla="*/ 3769957 w 6131345"/>
              <a:gd name="connsiteY93" fmla="*/ 5922096 h 6858000"/>
              <a:gd name="connsiteX94" fmla="*/ 2431877 w 6131345"/>
              <a:gd name="connsiteY94" fmla="*/ 5922096 h 6858000"/>
              <a:gd name="connsiteX95" fmla="*/ 1311343 w 6131345"/>
              <a:gd name="connsiteY95" fmla="*/ 4801308 h 6858000"/>
              <a:gd name="connsiteX96" fmla="*/ 2431877 w 6131345"/>
              <a:gd name="connsiteY96" fmla="*/ 3680521 h 6858000"/>
              <a:gd name="connsiteX97" fmla="*/ 3769957 w 6131345"/>
              <a:gd name="connsiteY97" fmla="*/ 3680521 h 6858000"/>
              <a:gd name="connsiteX98" fmla="*/ 5833589 w 6131345"/>
              <a:gd name="connsiteY98" fmla="*/ 1616424 h 6858000"/>
              <a:gd name="connsiteX99" fmla="*/ 5081720 w 6131345"/>
              <a:gd name="connsiteY99" fmla="*/ 23972 h 6858000"/>
              <a:gd name="connsiteX100" fmla="*/ 4927732 w 6131345"/>
              <a:gd name="connsiteY100" fmla="*/ 0 h 6858000"/>
              <a:gd name="connsiteX101" fmla="*/ 4936847 w 6131345"/>
              <a:gd name="connsiteY101" fmla="*/ 0 h 6858000"/>
              <a:gd name="connsiteX102" fmla="*/ 5039607 w 6131345"/>
              <a:gd name="connsiteY102" fmla="*/ 76922 h 6858000"/>
              <a:gd name="connsiteX103" fmla="*/ 5766745 w 6131345"/>
              <a:gd name="connsiteY103" fmla="*/ 1616425 h 6858000"/>
              <a:gd name="connsiteX104" fmla="*/ 3771172 w 6131345"/>
              <a:gd name="connsiteY104" fmla="*/ 3612450 h 6858000"/>
              <a:gd name="connsiteX105" fmla="*/ 2433092 w 6131345"/>
              <a:gd name="connsiteY105" fmla="*/ 3612450 h 6858000"/>
              <a:gd name="connsiteX106" fmla="*/ 1244500 w 6131345"/>
              <a:gd name="connsiteY106" fmla="*/ 4801308 h 6858000"/>
              <a:gd name="connsiteX107" fmla="*/ 2433092 w 6131345"/>
              <a:gd name="connsiteY107" fmla="*/ 5990170 h 6858000"/>
              <a:gd name="connsiteX108" fmla="*/ 3771172 w 6131345"/>
              <a:gd name="connsiteY108" fmla="*/ 5990170 h 6858000"/>
              <a:gd name="connsiteX109" fmla="*/ 5279361 w 6131345"/>
              <a:gd name="connsiteY109" fmla="*/ 6680860 h 6858000"/>
              <a:gd name="connsiteX110" fmla="*/ 5415225 w 6131345"/>
              <a:gd name="connsiteY110" fmla="*/ 6858000 h 6858000"/>
              <a:gd name="connsiteX111" fmla="*/ 5408047 w 6131345"/>
              <a:gd name="connsiteY111" fmla="*/ 6858000 h 6858000"/>
              <a:gd name="connsiteX112" fmla="*/ 5274556 w 6131345"/>
              <a:gd name="connsiteY112" fmla="*/ 6683940 h 6858000"/>
              <a:gd name="connsiteX113" fmla="*/ 3769956 w 6131345"/>
              <a:gd name="connsiteY113" fmla="*/ 5995033 h 6858000"/>
              <a:gd name="connsiteX114" fmla="*/ 2431877 w 6131345"/>
              <a:gd name="connsiteY114" fmla="*/ 5995033 h 6858000"/>
              <a:gd name="connsiteX115" fmla="*/ 1238423 w 6131345"/>
              <a:gd name="connsiteY115" fmla="*/ 4801308 h 6858000"/>
              <a:gd name="connsiteX116" fmla="*/ 2431877 w 6131345"/>
              <a:gd name="connsiteY116" fmla="*/ 3607587 h 6858000"/>
              <a:gd name="connsiteX117" fmla="*/ 3769956 w 6131345"/>
              <a:gd name="connsiteY117" fmla="*/ 3607587 h 6858000"/>
              <a:gd name="connsiteX118" fmla="*/ 5760669 w 6131345"/>
              <a:gd name="connsiteY118" fmla="*/ 1616425 h 6858000"/>
              <a:gd name="connsiteX119" fmla="*/ 5035405 w 6131345"/>
              <a:gd name="connsiteY119" fmla="*/ 80593 h 6858000"/>
              <a:gd name="connsiteX120" fmla="*/ 4798196 w 6131345"/>
              <a:gd name="connsiteY120" fmla="*/ 0 h 6858000"/>
              <a:gd name="connsiteX121" fmla="*/ 4808541 w 6131345"/>
              <a:gd name="connsiteY121" fmla="*/ 0 h 6858000"/>
              <a:gd name="connsiteX122" fmla="*/ 4845230 w 6131345"/>
              <a:gd name="connsiteY122" fmla="*/ 22323 h 6858000"/>
              <a:gd name="connsiteX123" fmla="*/ 5693825 w 6131345"/>
              <a:gd name="connsiteY123" fmla="*/ 1616428 h 6858000"/>
              <a:gd name="connsiteX124" fmla="*/ 3771172 w 6131345"/>
              <a:gd name="connsiteY124" fmla="*/ 3539516 h 6858000"/>
              <a:gd name="connsiteX125" fmla="*/ 2433092 w 6131345"/>
              <a:gd name="connsiteY125" fmla="*/ 3539516 h 6858000"/>
              <a:gd name="connsiteX126" fmla="*/ 1171579 w 6131345"/>
              <a:gd name="connsiteY126" fmla="*/ 4801308 h 6858000"/>
              <a:gd name="connsiteX127" fmla="*/ 2433092 w 6131345"/>
              <a:gd name="connsiteY127" fmla="*/ 6063106 h 6858000"/>
              <a:gd name="connsiteX128" fmla="*/ 3771172 w 6131345"/>
              <a:gd name="connsiteY128" fmla="*/ 6063106 h 6858000"/>
              <a:gd name="connsiteX129" fmla="*/ 5254111 w 6131345"/>
              <a:gd name="connsiteY129" fmla="*/ 6763797 h 6858000"/>
              <a:gd name="connsiteX130" fmla="*/ 5324594 w 6131345"/>
              <a:gd name="connsiteY130" fmla="*/ 6858000 h 6858000"/>
              <a:gd name="connsiteX131" fmla="*/ 5317468 w 6131345"/>
              <a:gd name="connsiteY131" fmla="*/ 6858000 h 6858000"/>
              <a:gd name="connsiteX132" fmla="*/ 5249227 w 6131345"/>
              <a:gd name="connsiteY132" fmla="*/ 6766785 h 6858000"/>
              <a:gd name="connsiteX133" fmla="*/ 3769956 w 6131345"/>
              <a:gd name="connsiteY133" fmla="*/ 6067969 h 6858000"/>
              <a:gd name="connsiteX134" fmla="*/ 2431877 w 6131345"/>
              <a:gd name="connsiteY134" fmla="*/ 6067969 h 6858000"/>
              <a:gd name="connsiteX135" fmla="*/ 1165502 w 6131345"/>
              <a:gd name="connsiteY135" fmla="*/ 4801308 h 6858000"/>
              <a:gd name="connsiteX136" fmla="*/ 2431877 w 6131345"/>
              <a:gd name="connsiteY136" fmla="*/ 3534654 h 6858000"/>
              <a:gd name="connsiteX137" fmla="*/ 3769956 w 6131345"/>
              <a:gd name="connsiteY137" fmla="*/ 3534654 h 6858000"/>
              <a:gd name="connsiteX138" fmla="*/ 5687749 w 6131345"/>
              <a:gd name="connsiteY138" fmla="*/ 1616428 h 6858000"/>
              <a:gd name="connsiteX139" fmla="*/ 4841408 w 6131345"/>
              <a:gd name="connsiteY139" fmla="*/ 26288 h 6858000"/>
              <a:gd name="connsiteX140" fmla="*/ 4658145 w 6131345"/>
              <a:gd name="connsiteY140" fmla="*/ 0 h 6858000"/>
              <a:gd name="connsiteX141" fmla="*/ 4668507 w 6131345"/>
              <a:gd name="connsiteY141" fmla="*/ 0 h 6858000"/>
              <a:gd name="connsiteX142" fmla="*/ 4804533 w 6131345"/>
              <a:gd name="connsiteY142" fmla="*/ 82760 h 6858000"/>
              <a:gd name="connsiteX143" fmla="*/ 5620906 w 6131345"/>
              <a:gd name="connsiteY143" fmla="*/ 1616429 h 6858000"/>
              <a:gd name="connsiteX144" fmla="*/ 3771172 w 6131345"/>
              <a:gd name="connsiteY144" fmla="*/ 3466580 h 6858000"/>
              <a:gd name="connsiteX145" fmla="*/ 2433093 w 6131345"/>
              <a:gd name="connsiteY145" fmla="*/ 3466580 h 6858000"/>
              <a:gd name="connsiteX146" fmla="*/ 1098660 w 6131345"/>
              <a:gd name="connsiteY146" fmla="*/ 4801308 h 6858000"/>
              <a:gd name="connsiteX147" fmla="*/ 2433093 w 6131345"/>
              <a:gd name="connsiteY147" fmla="*/ 6136043 h 6858000"/>
              <a:gd name="connsiteX148" fmla="*/ 3771172 w 6131345"/>
              <a:gd name="connsiteY148" fmla="*/ 6136043 h 6858000"/>
              <a:gd name="connsiteX149" fmla="*/ 5197898 w 6131345"/>
              <a:gd name="connsiteY149" fmla="*/ 6810123 h 6858000"/>
              <a:gd name="connsiteX150" fmla="*/ 5233718 w 6131345"/>
              <a:gd name="connsiteY150" fmla="*/ 6858000 h 6858000"/>
              <a:gd name="connsiteX151" fmla="*/ 5226596 w 6131345"/>
              <a:gd name="connsiteY151" fmla="*/ 6858000 h 6858000"/>
              <a:gd name="connsiteX152" fmla="*/ 5193014 w 6131345"/>
              <a:gd name="connsiteY152" fmla="*/ 6813110 h 6858000"/>
              <a:gd name="connsiteX153" fmla="*/ 3769957 w 6131345"/>
              <a:gd name="connsiteY153" fmla="*/ 6140905 h 6858000"/>
              <a:gd name="connsiteX154" fmla="*/ 2431878 w 6131345"/>
              <a:gd name="connsiteY154" fmla="*/ 6140905 h 6858000"/>
              <a:gd name="connsiteX155" fmla="*/ 1092583 w 6131345"/>
              <a:gd name="connsiteY155" fmla="*/ 4801308 h 6858000"/>
              <a:gd name="connsiteX156" fmla="*/ 2431878 w 6131345"/>
              <a:gd name="connsiteY156" fmla="*/ 3461718 h 6858000"/>
              <a:gd name="connsiteX157" fmla="*/ 3769957 w 6131345"/>
              <a:gd name="connsiteY157" fmla="*/ 3461718 h 6858000"/>
              <a:gd name="connsiteX158" fmla="*/ 5614830 w 6131345"/>
              <a:gd name="connsiteY158" fmla="*/ 1616429 h 6858000"/>
              <a:gd name="connsiteX159" fmla="*/ 4800712 w 6131345"/>
              <a:gd name="connsiteY159" fmla="*/ 86725 h 6858000"/>
              <a:gd name="connsiteX160" fmla="*/ 4493109 w 6131345"/>
              <a:gd name="connsiteY160" fmla="*/ 0 h 6858000"/>
              <a:gd name="connsiteX161" fmla="*/ 4505308 w 6131345"/>
              <a:gd name="connsiteY161" fmla="*/ 0 h 6858000"/>
              <a:gd name="connsiteX162" fmla="*/ 4617331 w 6131345"/>
              <a:gd name="connsiteY162" fmla="*/ 54067 h 6858000"/>
              <a:gd name="connsiteX163" fmla="*/ 5547986 w 6131345"/>
              <a:gd name="connsiteY163" fmla="*/ 1616429 h 6858000"/>
              <a:gd name="connsiteX164" fmla="*/ 3771172 w 6131345"/>
              <a:gd name="connsiteY164" fmla="*/ 3393644 h 6858000"/>
              <a:gd name="connsiteX165" fmla="*/ 2433093 w 6131345"/>
              <a:gd name="connsiteY165" fmla="*/ 3393644 h 6858000"/>
              <a:gd name="connsiteX166" fmla="*/ 1025741 w 6131345"/>
              <a:gd name="connsiteY166" fmla="*/ 4801308 h 6858000"/>
              <a:gd name="connsiteX167" fmla="*/ 2433093 w 6131345"/>
              <a:gd name="connsiteY167" fmla="*/ 6208979 h 6858000"/>
              <a:gd name="connsiteX168" fmla="*/ 3771172 w 6131345"/>
              <a:gd name="connsiteY168" fmla="*/ 6208979 h 6858000"/>
              <a:gd name="connsiteX169" fmla="*/ 5141683 w 6131345"/>
              <a:gd name="connsiteY169" fmla="*/ 6856447 h 6858000"/>
              <a:gd name="connsiteX170" fmla="*/ 5142845 w 6131345"/>
              <a:gd name="connsiteY170" fmla="*/ 6858000 h 6858000"/>
              <a:gd name="connsiteX171" fmla="*/ 5135479 w 6131345"/>
              <a:gd name="connsiteY171" fmla="*/ 6858000 h 6858000"/>
              <a:gd name="connsiteX172" fmla="*/ 5007227 w 6131345"/>
              <a:gd name="connsiteY172" fmla="*/ 6718560 h 6858000"/>
              <a:gd name="connsiteX173" fmla="*/ 3769957 w 6131345"/>
              <a:gd name="connsiteY173" fmla="*/ 6213842 h 6858000"/>
              <a:gd name="connsiteX174" fmla="*/ 2431878 w 6131345"/>
              <a:gd name="connsiteY174" fmla="*/ 6213842 h 6858000"/>
              <a:gd name="connsiteX175" fmla="*/ 1019664 w 6131345"/>
              <a:gd name="connsiteY175" fmla="*/ 4801308 h 6858000"/>
              <a:gd name="connsiteX176" fmla="*/ 2431878 w 6131345"/>
              <a:gd name="connsiteY176" fmla="*/ 3388781 h 6858000"/>
              <a:gd name="connsiteX177" fmla="*/ 3769957 w 6131345"/>
              <a:gd name="connsiteY177" fmla="*/ 3388781 h 6858000"/>
              <a:gd name="connsiteX178" fmla="*/ 5541910 w 6131345"/>
              <a:gd name="connsiteY178" fmla="*/ 1616429 h 6858000"/>
              <a:gd name="connsiteX179" fmla="*/ 4613912 w 6131345"/>
              <a:gd name="connsiteY179" fmla="*/ 58290 h 6858000"/>
              <a:gd name="connsiteX180" fmla="*/ 4292354 w 6131345"/>
              <a:gd name="connsiteY180" fmla="*/ 0 h 6858000"/>
              <a:gd name="connsiteX181" fmla="*/ 4307516 w 6131345"/>
              <a:gd name="connsiteY181" fmla="*/ 0 h 6858000"/>
              <a:gd name="connsiteX182" fmla="*/ 4433736 w 6131345"/>
              <a:gd name="connsiteY182" fmla="*/ 46302 h 6858000"/>
              <a:gd name="connsiteX183" fmla="*/ 5475066 w 6131345"/>
              <a:gd name="connsiteY183" fmla="*/ 1616428 h 6858000"/>
              <a:gd name="connsiteX184" fmla="*/ 3771172 w 6131345"/>
              <a:gd name="connsiteY184" fmla="*/ 3320706 h 6858000"/>
              <a:gd name="connsiteX185" fmla="*/ 2433093 w 6131345"/>
              <a:gd name="connsiteY185" fmla="*/ 3320706 h 6858000"/>
              <a:gd name="connsiteX186" fmla="*/ 952821 w 6131345"/>
              <a:gd name="connsiteY186" fmla="*/ 4801308 h 6858000"/>
              <a:gd name="connsiteX187" fmla="*/ 2433093 w 6131345"/>
              <a:gd name="connsiteY187" fmla="*/ 6281915 h 6858000"/>
              <a:gd name="connsiteX188" fmla="*/ 3771172 w 6131345"/>
              <a:gd name="connsiteY188" fmla="*/ 6281915 h 6858000"/>
              <a:gd name="connsiteX189" fmla="*/ 4975413 w 6131345"/>
              <a:gd name="connsiteY189" fmla="*/ 6781681 h 6858000"/>
              <a:gd name="connsiteX190" fmla="*/ 5044777 w 6131345"/>
              <a:gd name="connsiteY190" fmla="*/ 6858000 h 6858000"/>
              <a:gd name="connsiteX191" fmla="*/ 5037178 w 6131345"/>
              <a:gd name="connsiteY191" fmla="*/ 6858000 h 6858000"/>
              <a:gd name="connsiteX192" fmla="*/ 4970856 w 6131345"/>
              <a:gd name="connsiteY192" fmla="*/ 6785025 h 6858000"/>
              <a:gd name="connsiteX193" fmla="*/ 3769957 w 6131345"/>
              <a:gd name="connsiteY193" fmla="*/ 6286778 h 6858000"/>
              <a:gd name="connsiteX194" fmla="*/ 2431878 w 6131345"/>
              <a:gd name="connsiteY194" fmla="*/ 6286778 h 6858000"/>
              <a:gd name="connsiteX195" fmla="*/ 946744 w 6131345"/>
              <a:gd name="connsiteY195" fmla="*/ 4801308 h 6858000"/>
              <a:gd name="connsiteX196" fmla="*/ 2431878 w 6131345"/>
              <a:gd name="connsiteY196" fmla="*/ 3315843 h 6858000"/>
              <a:gd name="connsiteX197" fmla="*/ 3769957 w 6131345"/>
              <a:gd name="connsiteY197" fmla="*/ 3315843 h 6858000"/>
              <a:gd name="connsiteX198" fmla="*/ 5468990 w 6131345"/>
              <a:gd name="connsiteY198" fmla="*/ 1616428 h 6858000"/>
              <a:gd name="connsiteX199" fmla="*/ 4430736 w 6131345"/>
              <a:gd name="connsiteY199" fmla="*/ 50747 h 6858000"/>
              <a:gd name="connsiteX200" fmla="*/ 3946764 w 6131345"/>
              <a:gd name="connsiteY200" fmla="*/ 0 h 6858000"/>
              <a:gd name="connsiteX201" fmla="*/ 3980008 w 6131345"/>
              <a:gd name="connsiteY201" fmla="*/ 0 h 6858000"/>
              <a:gd name="connsiteX202" fmla="*/ 4099463 w 6131345"/>
              <a:gd name="connsiteY202" fmla="*/ 18287 h 6858000"/>
              <a:gd name="connsiteX203" fmla="*/ 5402146 w 6131345"/>
              <a:gd name="connsiteY203" fmla="*/ 1616428 h 6858000"/>
              <a:gd name="connsiteX204" fmla="*/ 3771172 w 6131345"/>
              <a:gd name="connsiteY204" fmla="*/ 3247770 h 6858000"/>
              <a:gd name="connsiteX205" fmla="*/ 2433093 w 6131345"/>
              <a:gd name="connsiteY205" fmla="*/ 3247770 h 6858000"/>
              <a:gd name="connsiteX206" fmla="*/ 879901 w 6131345"/>
              <a:gd name="connsiteY206" fmla="*/ 4801308 h 6858000"/>
              <a:gd name="connsiteX207" fmla="*/ 2433093 w 6131345"/>
              <a:gd name="connsiteY207" fmla="*/ 6354852 h 6858000"/>
              <a:gd name="connsiteX208" fmla="*/ 3771172 w 6131345"/>
              <a:gd name="connsiteY208" fmla="*/ 6354852 h 6858000"/>
              <a:gd name="connsiteX209" fmla="*/ 4923913 w 6131345"/>
              <a:gd name="connsiteY209" fmla="*/ 6833193 h 6858000"/>
              <a:gd name="connsiteX210" fmla="*/ 4946459 w 6131345"/>
              <a:gd name="connsiteY210" fmla="*/ 6858000 h 6858000"/>
              <a:gd name="connsiteX211" fmla="*/ 4938864 w 6131345"/>
              <a:gd name="connsiteY211" fmla="*/ 6858000 h 6858000"/>
              <a:gd name="connsiteX212" fmla="*/ 4919356 w 6131345"/>
              <a:gd name="connsiteY212" fmla="*/ 6836535 h 6858000"/>
              <a:gd name="connsiteX213" fmla="*/ 3769957 w 6131345"/>
              <a:gd name="connsiteY213" fmla="*/ 6359714 h 6858000"/>
              <a:gd name="connsiteX214" fmla="*/ 2431877 w 6131345"/>
              <a:gd name="connsiteY214" fmla="*/ 6359714 h 6858000"/>
              <a:gd name="connsiteX215" fmla="*/ 873824 w 6131345"/>
              <a:gd name="connsiteY215" fmla="*/ 4801308 h 6858000"/>
              <a:gd name="connsiteX216" fmla="*/ 2431877 w 6131345"/>
              <a:gd name="connsiteY216" fmla="*/ 3242908 h 6858000"/>
              <a:gd name="connsiteX217" fmla="*/ 3769957 w 6131345"/>
              <a:gd name="connsiteY217" fmla="*/ 3242908 h 6858000"/>
              <a:gd name="connsiteX218" fmla="*/ 5396070 w 6131345"/>
              <a:gd name="connsiteY218" fmla="*/ 1616428 h 6858000"/>
              <a:gd name="connsiteX219" fmla="*/ 4097341 w 6131345"/>
              <a:gd name="connsiteY219" fmla="*/ 23039 h 6858000"/>
              <a:gd name="connsiteX220" fmla="*/ 1989658 w 6131345"/>
              <a:gd name="connsiteY220" fmla="*/ 0 h 6858000"/>
              <a:gd name="connsiteX221" fmla="*/ 2013680 w 6131345"/>
              <a:gd name="connsiteY221" fmla="*/ 0 h 6858000"/>
              <a:gd name="connsiteX222" fmla="*/ 2105709 w 6131345"/>
              <a:gd name="connsiteY222" fmla="*/ 23715 h 6858000"/>
              <a:gd name="connsiteX223" fmla="*/ 2433093 w 6131345"/>
              <a:gd name="connsiteY223" fmla="*/ 56806 h 6858000"/>
              <a:gd name="connsiteX224" fmla="*/ 3771173 w 6131345"/>
              <a:gd name="connsiteY224" fmla="*/ 56806 h 6858000"/>
              <a:gd name="connsiteX225" fmla="*/ 5329227 w 6131345"/>
              <a:gd name="connsiteY225" fmla="*/ 1615212 h 6858000"/>
              <a:gd name="connsiteX226" fmla="*/ 3771173 w 6131345"/>
              <a:gd name="connsiteY226" fmla="*/ 3173618 h 6858000"/>
              <a:gd name="connsiteX227" fmla="*/ 2433093 w 6131345"/>
              <a:gd name="connsiteY227" fmla="*/ 3173618 h 6858000"/>
              <a:gd name="connsiteX228" fmla="*/ 806981 w 6131345"/>
              <a:gd name="connsiteY228" fmla="*/ 4800094 h 6858000"/>
              <a:gd name="connsiteX229" fmla="*/ 2433093 w 6131345"/>
              <a:gd name="connsiteY229" fmla="*/ 6426573 h 6858000"/>
              <a:gd name="connsiteX230" fmla="*/ 3771173 w 6131345"/>
              <a:gd name="connsiteY230" fmla="*/ 6426573 h 6858000"/>
              <a:gd name="connsiteX231" fmla="*/ 4761721 w 6131345"/>
              <a:gd name="connsiteY231" fmla="*/ 6782842 h 6858000"/>
              <a:gd name="connsiteX232" fmla="*/ 4844382 w 6131345"/>
              <a:gd name="connsiteY232" fmla="*/ 6858000 h 6858000"/>
              <a:gd name="connsiteX233" fmla="*/ 4835554 w 6131345"/>
              <a:gd name="connsiteY233" fmla="*/ 6858000 h 6858000"/>
              <a:gd name="connsiteX234" fmla="*/ 4758229 w 6131345"/>
              <a:gd name="connsiteY234" fmla="*/ 6787727 h 6858000"/>
              <a:gd name="connsiteX235" fmla="*/ 3771173 w 6131345"/>
              <a:gd name="connsiteY235" fmla="*/ 6432651 h 6858000"/>
              <a:gd name="connsiteX236" fmla="*/ 2433093 w 6131345"/>
              <a:gd name="connsiteY236" fmla="*/ 6432651 h 6858000"/>
              <a:gd name="connsiteX237" fmla="*/ 802119 w 6131345"/>
              <a:gd name="connsiteY237" fmla="*/ 4801309 h 6858000"/>
              <a:gd name="connsiteX238" fmla="*/ 2433093 w 6131345"/>
              <a:gd name="connsiteY238" fmla="*/ 3169972 h 6858000"/>
              <a:gd name="connsiteX239" fmla="*/ 3771173 w 6131345"/>
              <a:gd name="connsiteY239" fmla="*/ 3169972 h 6858000"/>
              <a:gd name="connsiteX240" fmla="*/ 5324365 w 6131345"/>
              <a:gd name="connsiteY240" fmla="*/ 1616428 h 6858000"/>
              <a:gd name="connsiteX241" fmla="*/ 3771173 w 6131345"/>
              <a:gd name="connsiteY241" fmla="*/ 62884 h 6858000"/>
              <a:gd name="connsiteX242" fmla="*/ 2433093 w 6131345"/>
              <a:gd name="connsiteY242" fmla="*/ 62884 h 6858000"/>
              <a:gd name="connsiteX243" fmla="*/ 2104802 w 6131345"/>
              <a:gd name="connsiteY243" fmla="*/ 29683 h 6858000"/>
              <a:gd name="connsiteX244" fmla="*/ 1767076 w 6131345"/>
              <a:gd name="connsiteY244" fmla="*/ 0 h 6858000"/>
              <a:gd name="connsiteX245" fmla="*/ 1783207 w 6131345"/>
              <a:gd name="connsiteY245" fmla="*/ 0 h 6858000"/>
              <a:gd name="connsiteX246" fmla="*/ 1928347 w 6131345"/>
              <a:gd name="connsiteY246" fmla="*/ 53225 h 6858000"/>
              <a:gd name="connsiteX247" fmla="*/ 2433093 w 6131345"/>
              <a:gd name="connsiteY247" fmla="*/ 129741 h 6858000"/>
              <a:gd name="connsiteX248" fmla="*/ 3771172 w 6131345"/>
              <a:gd name="connsiteY248" fmla="*/ 129741 h 6858000"/>
              <a:gd name="connsiteX249" fmla="*/ 5256307 w 6131345"/>
              <a:gd name="connsiteY249" fmla="*/ 1615211 h 6858000"/>
              <a:gd name="connsiteX250" fmla="*/ 3771172 w 6131345"/>
              <a:gd name="connsiteY250" fmla="*/ 3100680 h 6858000"/>
              <a:gd name="connsiteX251" fmla="*/ 2433093 w 6131345"/>
              <a:gd name="connsiteY251" fmla="*/ 3100680 h 6858000"/>
              <a:gd name="connsiteX252" fmla="*/ 734061 w 6131345"/>
              <a:gd name="connsiteY252" fmla="*/ 4800093 h 6858000"/>
              <a:gd name="connsiteX253" fmla="*/ 2433093 w 6131345"/>
              <a:gd name="connsiteY253" fmla="*/ 6499509 h 6858000"/>
              <a:gd name="connsiteX254" fmla="*/ 3771172 w 6131345"/>
              <a:gd name="connsiteY254" fmla="*/ 6499509 h 6858000"/>
              <a:gd name="connsiteX255" fmla="*/ 4715405 w 6131345"/>
              <a:gd name="connsiteY255" fmla="*/ 6839068 h 6858000"/>
              <a:gd name="connsiteX256" fmla="*/ 4736227 w 6131345"/>
              <a:gd name="connsiteY256" fmla="*/ 6858000 h 6858000"/>
              <a:gd name="connsiteX257" fmla="*/ 4727371 w 6131345"/>
              <a:gd name="connsiteY257" fmla="*/ 6858000 h 6858000"/>
              <a:gd name="connsiteX258" fmla="*/ 4711914 w 6131345"/>
              <a:gd name="connsiteY258" fmla="*/ 6843954 h 6858000"/>
              <a:gd name="connsiteX259" fmla="*/ 3771172 w 6131345"/>
              <a:gd name="connsiteY259" fmla="*/ 6505587 h 6858000"/>
              <a:gd name="connsiteX260" fmla="*/ 2433093 w 6131345"/>
              <a:gd name="connsiteY260" fmla="*/ 6505587 h 6858000"/>
              <a:gd name="connsiteX261" fmla="*/ 729199 w 6131345"/>
              <a:gd name="connsiteY261" fmla="*/ 4801308 h 6858000"/>
              <a:gd name="connsiteX262" fmla="*/ 2433093 w 6131345"/>
              <a:gd name="connsiteY262" fmla="*/ 3097035 h 6858000"/>
              <a:gd name="connsiteX263" fmla="*/ 3771172 w 6131345"/>
              <a:gd name="connsiteY263" fmla="*/ 3097035 h 6858000"/>
              <a:gd name="connsiteX264" fmla="*/ 5251445 w 6131345"/>
              <a:gd name="connsiteY264" fmla="*/ 1616428 h 6858000"/>
              <a:gd name="connsiteX265" fmla="*/ 3771172 w 6131345"/>
              <a:gd name="connsiteY265" fmla="*/ 135820 h 6858000"/>
              <a:gd name="connsiteX266" fmla="*/ 2433093 w 6131345"/>
              <a:gd name="connsiteY266" fmla="*/ 135820 h 6858000"/>
              <a:gd name="connsiteX267" fmla="*/ 1770529 w 6131345"/>
              <a:gd name="connsiteY267" fmla="*/ 1667 h 6858000"/>
              <a:gd name="connsiteX268" fmla="*/ 1599563 w 6131345"/>
              <a:gd name="connsiteY268" fmla="*/ 0 h 6858000"/>
              <a:gd name="connsiteX269" fmla="*/ 1613044 w 6131345"/>
              <a:gd name="connsiteY269" fmla="*/ 0 h 6858000"/>
              <a:gd name="connsiteX270" fmla="*/ 1744001 w 6131345"/>
              <a:gd name="connsiteY270" fmla="*/ 63190 h 6858000"/>
              <a:gd name="connsiteX271" fmla="*/ 2433093 w 6131345"/>
              <a:gd name="connsiteY271" fmla="*/ 202680 h 6858000"/>
              <a:gd name="connsiteX272" fmla="*/ 3771172 w 6131345"/>
              <a:gd name="connsiteY272" fmla="*/ 202680 h 6858000"/>
              <a:gd name="connsiteX273" fmla="*/ 5183387 w 6131345"/>
              <a:gd name="connsiteY273" fmla="*/ 1615214 h 6858000"/>
              <a:gd name="connsiteX274" fmla="*/ 3771172 w 6131345"/>
              <a:gd name="connsiteY274" fmla="*/ 3027747 h 6858000"/>
              <a:gd name="connsiteX275" fmla="*/ 2433093 w 6131345"/>
              <a:gd name="connsiteY275" fmla="*/ 3027747 h 6858000"/>
              <a:gd name="connsiteX276" fmla="*/ 661141 w 6131345"/>
              <a:gd name="connsiteY276" fmla="*/ 4800093 h 6858000"/>
              <a:gd name="connsiteX277" fmla="*/ 2433093 w 6131345"/>
              <a:gd name="connsiteY277" fmla="*/ 6572445 h 6858000"/>
              <a:gd name="connsiteX278" fmla="*/ 3771172 w 6131345"/>
              <a:gd name="connsiteY278" fmla="*/ 6572445 h 6858000"/>
              <a:gd name="connsiteX279" fmla="*/ 4560352 w 6131345"/>
              <a:gd name="connsiteY279" fmla="*/ 6813926 h 6858000"/>
              <a:gd name="connsiteX280" fmla="*/ 4619251 w 6131345"/>
              <a:gd name="connsiteY280" fmla="*/ 6858000 h 6858000"/>
              <a:gd name="connsiteX281" fmla="*/ 4609208 w 6131345"/>
              <a:gd name="connsiteY281" fmla="*/ 6858000 h 6858000"/>
              <a:gd name="connsiteX282" fmla="*/ 4557211 w 6131345"/>
              <a:gd name="connsiteY282" fmla="*/ 6819106 h 6858000"/>
              <a:gd name="connsiteX283" fmla="*/ 3771172 w 6131345"/>
              <a:gd name="connsiteY283" fmla="*/ 6578523 h 6858000"/>
              <a:gd name="connsiteX284" fmla="*/ 2433093 w 6131345"/>
              <a:gd name="connsiteY284" fmla="*/ 6578523 h 6858000"/>
              <a:gd name="connsiteX285" fmla="*/ 656279 w 6131345"/>
              <a:gd name="connsiteY285" fmla="*/ 4801308 h 6858000"/>
              <a:gd name="connsiteX286" fmla="*/ 2433093 w 6131345"/>
              <a:gd name="connsiteY286" fmla="*/ 3024099 h 6858000"/>
              <a:gd name="connsiteX287" fmla="*/ 3771172 w 6131345"/>
              <a:gd name="connsiteY287" fmla="*/ 3024099 h 6858000"/>
              <a:gd name="connsiteX288" fmla="*/ 5178525 w 6131345"/>
              <a:gd name="connsiteY288" fmla="*/ 1616429 h 6858000"/>
              <a:gd name="connsiteX289" fmla="*/ 3771172 w 6131345"/>
              <a:gd name="connsiteY289" fmla="*/ 208758 h 6858000"/>
              <a:gd name="connsiteX290" fmla="*/ 2433093 w 6131345"/>
              <a:gd name="connsiteY290" fmla="*/ 208758 h 6858000"/>
              <a:gd name="connsiteX291" fmla="*/ 1742216 w 6131345"/>
              <a:gd name="connsiteY291" fmla="*/ 68850 h 6858000"/>
              <a:gd name="connsiteX292" fmla="*/ 1456911 w 6131345"/>
              <a:gd name="connsiteY292" fmla="*/ 0 h 6858000"/>
              <a:gd name="connsiteX293" fmla="*/ 1468042 w 6131345"/>
              <a:gd name="connsiteY293" fmla="*/ 0 h 6858000"/>
              <a:gd name="connsiteX294" fmla="*/ 1554454 w 6131345"/>
              <a:gd name="connsiteY294" fmla="*/ 52566 h 6858000"/>
              <a:gd name="connsiteX295" fmla="*/ 2433093 w 6131345"/>
              <a:gd name="connsiteY295" fmla="*/ 275617 h 6858000"/>
              <a:gd name="connsiteX296" fmla="*/ 3771172 w 6131345"/>
              <a:gd name="connsiteY296" fmla="*/ 275617 h 6858000"/>
              <a:gd name="connsiteX297" fmla="*/ 5110467 w 6131345"/>
              <a:gd name="connsiteY297" fmla="*/ 1615214 h 6858000"/>
              <a:gd name="connsiteX298" fmla="*/ 3771172 w 6131345"/>
              <a:gd name="connsiteY298" fmla="*/ 2954811 h 6858000"/>
              <a:gd name="connsiteX299" fmla="*/ 2433093 w 6131345"/>
              <a:gd name="connsiteY299" fmla="*/ 2954811 h 6858000"/>
              <a:gd name="connsiteX300" fmla="*/ 588221 w 6131345"/>
              <a:gd name="connsiteY300" fmla="*/ 4800093 h 6858000"/>
              <a:gd name="connsiteX301" fmla="*/ 2433093 w 6131345"/>
              <a:gd name="connsiteY301" fmla="*/ 6645382 h 6858000"/>
              <a:gd name="connsiteX302" fmla="*/ 3771172 w 6131345"/>
              <a:gd name="connsiteY302" fmla="*/ 6645382 h 6858000"/>
              <a:gd name="connsiteX303" fmla="*/ 4350955 w 6131345"/>
              <a:gd name="connsiteY303" fmla="*/ 6777817 h 6858000"/>
              <a:gd name="connsiteX304" fmla="*/ 4490158 w 6131345"/>
              <a:gd name="connsiteY304" fmla="*/ 6858000 h 6858000"/>
              <a:gd name="connsiteX305" fmla="*/ 4479061 w 6131345"/>
              <a:gd name="connsiteY305" fmla="*/ 6858000 h 6858000"/>
              <a:gd name="connsiteX306" fmla="*/ 4348958 w 6131345"/>
              <a:gd name="connsiteY306" fmla="*/ 6783165 h 6858000"/>
              <a:gd name="connsiteX307" fmla="*/ 3771172 w 6131345"/>
              <a:gd name="connsiteY307" fmla="*/ 6651460 h 6858000"/>
              <a:gd name="connsiteX308" fmla="*/ 2433093 w 6131345"/>
              <a:gd name="connsiteY308" fmla="*/ 6651460 h 6858000"/>
              <a:gd name="connsiteX309" fmla="*/ 583359 w 6131345"/>
              <a:gd name="connsiteY309" fmla="*/ 4801308 h 6858000"/>
              <a:gd name="connsiteX310" fmla="*/ 2433093 w 6131345"/>
              <a:gd name="connsiteY310" fmla="*/ 2951164 h 6858000"/>
              <a:gd name="connsiteX311" fmla="*/ 3771172 w 6131345"/>
              <a:gd name="connsiteY311" fmla="*/ 2951164 h 6858000"/>
              <a:gd name="connsiteX312" fmla="*/ 5105605 w 6131345"/>
              <a:gd name="connsiteY312" fmla="*/ 1616429 h 6858000"/>
              <a:gd name="connsiteX313" fmla="*/ 3771172 w 6131345"/>
              <a:gd name="connsiteY313" fmla="*/ 281694 h 6858000"/>
              <a:gd name="connsiteX314" fmla="*/ 2433093 w 6131345"/>
              <a:gd name="connsiteY314" fmla="*/ 281694 h 6858000"/>
              <a:gd name="connsiteX315" fmla="*/ 1552250 w 6131345"/>
              <a:gd name="connsiteY315" fmla="*/ 58005 h 6858000"/>
              <a:gd name="connsiteX316" fmla="*/ 1324771 w 6131345"/>
              <a:gd name="connsiteY316" fmla="*/ 0 h 6858000"/>
              <a:gd name="connsiteX317" fmla="*/ 1334296 w 6131345"/>
              <a:gd name="connsiteY317" fmla="*/ 0 h 6858000"/>
              <a:gd name="connsiteX318" fmla="*/ 1361641 w 6131345"/>
              <a:gd name="connsiteY318" fmla="*/ 20467 h 6858000"/>
              <a:gd name="connsiteX319" fmla="*/ 2433092 w 6131345"/>
              <a:gd name="connsiteY319" fmla="*/ 348552 h 6858000"/>
              <a:gd name="connsiteX320" fmla="*/ 3771172 w 6131345"/>
              <a:gd name="connsiteY320" fmla="*/ 348552 h 6858000"/>
              <a:gd name="connsiteX321" fmla="*/ 5037547 w 6131345"/>
              <a:gd name="connsiteY321" fmla="*/ 1615212 h 6858000"/>
              <a:gd name="connsiteX322" fmla="*/ 3771172 w 6131345"/>
              <a:gd name="connsiteY322" fmla="*/ 2881873 h 6858000"/>
              <a:gd name="connsiteX323" fmla="*/ 2433092 w 6131345"/>
              <a:gd name="connsiteY323" fmla="*/ 2881873 h 6858000"/>
              <a:gd name="connsiteX324" fmla="*/ 515300 w 6131345"/>
              <a:gd name="connsiteY324" fmla="*/ 4800093 h 6858000"/>
              <a:gd name="connsiteX325" fmla="*/ 2433092 w 6131345"/>
              <a:gd name="connsiteY325" fmla="*/ 6718318 h 6858000"/>
              <a:gd name="connsiteX326" fmla="*/ 3771172 w 6131345"/>
              <a:gd name="connsiteY326" fmla="*/ 6718318 h 6858000"/>
              <a:gd name="connsiteX327" fmla="*/ 4263343 w 6131345"/>
              <a:gd name="connsiteY327" fmla="*/ 6818112 h 6858000"/>
              <a:gd name="connsiteX328" fmla="*/ 4336665 w 6131345"/>
              <a:gd name="connsiteY328" fmla="*/ 6858000 h 6858000"/>
              <a:gd name="connsiteX329" fmla="*/ 4324889 w 6131345"/>
              <a:gd name="connsiteY329" fmla="*/ 6858000 h 6858000"/>
              <a:gd name="connsiteX330" fmla="*/ 4261558 w 6131345"/>
              <a:gd name="connsiteY330" fmla="*/ 6823601 h 6858000"/>
              <a:gd name="connsiteX331" fmla="*/ 3771172 w 6131345"/>
              <a:gd name="connsiteY331" fmla="*/ 6724396 h 6858000"/>
              <a:gd name="connsiteX332" fmla="*/ 2433092 w 6131345"/>
              <a:gd name="connsiteY332" fmla="*/ 6724396 h 6858000"/>
              <a:gd name="connsiteX333" fmla="*/ 510439 w 6131345"/>
              <a:gd name="connsiteY333" fmla="*/ 4801308 h 6858000"/>
              <a:gd name="connsiteX334" fmla="*/ 2433092 w 6131345"/>
              <a:gd name="connsiteY334" fmla="*/ 2878227 h 6858000"/>
              <a:gd name="connsiteX335" fmla="*/ 3771172 w 6131345"/>
              <a:gd name="connsiteY335" fmla="*/ 2878227 h 6858000"/>
              <a:gd name="connsiteX336" fmla="*/ 5032685 w 6131345"/>
              <a:gd name="connsiteY336" fmla="*/ 1616428 h 6858000"/>
              <a:gd name="connsiteX337" fmla="*/ 3771172 w 6131345"/>
              <a:gd name="connsiteY337" fmla="*/ 354630 h 6858000"/>
              <a:gd name="connsiteX338" fmla="*/ 2433092 w 6131345"/>
              <a:gd name="connsiteY338" fmla="*/ 354630 h 6858000"/>
              <a:gd name="connsiteX339" fmla="*/ 1359035 w 6131345"/>
              <a:gd name="connsiteY339" fmla="*/ 25648 h 6858000"/>
              <a:gd name="connsiteX340" fmla="*/ 1203341 w 6131345"/>
              <a:gd name="connsiteY340" fmla="*/ 0 h 6858000"/>
              <a:gd name="connsiteX341" fmla="*/ 1212858 w 6131345"/>
              <a:gd name="connsiteY341" fmla="*/ 0 h 6858000"/>
              <a:gd name="connsiteX342" fmla="*/ 1320944 w 6131345"/>
              <a:gd name="connsiteY342" fmla="*/ 80902 h 6858000"/>
              <a:gd name="connsiteX343" fmla="*/ 2433092 w 6131345"/>
              <a:gd name="connsiteY343" fmla="*/ 421487 h 6858000"/>
              <a:gd name="connsiteX344" fmla="*/ 3771172 w 6131345"/>
              <a:gd name="connsiteY344" fmla="*/ 421487 h 6858000"/>
              <a:gd name="connsiteX345" fmla="*/ 4964627 w 6131345"/>
              <a:gd name="connsiteY345" fmla="*/ 1615211 h 6858000"/>
              <a:gd name="connsiteX346" fmla="*/ 3771172 w 6131345"/>
              <a:gd name="connsiteY346" fmla="*/ 2808936 h 6858000"/>
              <a:gd name="connsiteX347" fmla="*/ 2433092 w 6131345"/>
              <a:gd name="connsiteY347" fmla="*/ 2808936 h 6858000"/>
              <a:gd name="connsiteX348" fmla="*/ 442380 w 6131345"/>
              <a:gd name="connsiteY348" fmla="*/ 4800093 h 6858000"/>
              <a:gd name="connsiteX349" fmla="*/ 2433092 w 6131345"/>
              <a:gd name="connsiteY349" fmla="*/ 6791254 h 6858000"/>
              <a:gd name="connsiteX350" fmla="*/ 3771172 w 6131345"/>
              <a:gd name="connsiteY350" fmla="*/ 6791254 h 6858000"/>
              <a:gd name="connsiteX351" fmla="*/ 4125463 w 6131345"/>
              <a:gd name="connsiteY351" fmla="*/ 6845062 h 6858000"/>
              <a:gd name="connsiteX352" fmla="*/ 4160700 w 6131345"/>
              <a:gd name="connsiteY352" fmla="*/ 6858000 h 6858000"/>
              <a:gd name="connsiteX353" fmla="*/ 4127412 w 6131345"/>
              <a:gd name="connsiteY353" fmla="*/ 6858000 h 6858000"/>
              <a:gd name="connsiteX354" fmla="*/ 4010319 w 6131345"/>
              <a:gd name="connsiteY354" fmla="*/ 6821542 h 6858000"/>
              <a:gd name="connsiteX355" fmla="*/ 3771172 w 6131345"/>
              <a:gd name="connsiteY355" fmla="*/ 6797332 h 6858000"/>
              <a:gd name="connsiteX356" fmla="*/ 2433092 w 6131345"/>
              <a:gd name="connsiteY356" fmla="*/ 6797332 h 6858000"/>
              <a:gd name="connsiteX357" fmla="*/ 437519 w 6131345"/>
              <a:gd name="connsiteY357" fmla="*/ 4801308 h 6858000"/>
              <a:gd name="connsiteX358" fmla="*/ 2433092 w 6131345"/>
              <a:gd name="connsiteY358" fmla="*/ 2805290 h 6858000"/>
              <a:gd name="connsiteX359" fmla="*/ 3771172 w 6131345"/>
              <a:gd name="connsiteY359" fmla="*/ 2805290 h 6858000"/>
              <a:gd name="connsiteX360" fmla="*/ 4959765 w 6131345"/>
              <a:gd name="connsiteY360" fmla="*/ 1616428 h 6858000"/>
              <a:gd name="connsiteX361" fmla="*/ 3771172 w 6131345"/>
              <a:gd name="connsiteY361" fmla="*/ 427566 h 6858000"/>
              <a:gd name="connsiteX362" fmla="*/ 2433092 w 6131345"/>
              <a:gd name="connsiteY362" fmla="*/ 427566 h 6858000"/>
              <a:gd name="connsiteX363" fmla="*/ 1318337 w 6131345"/>
              <a:gd name="connsiteY363" fmla="*/ 86082 h 6858000"/>
              <a:gd name="connsiteX364" fmla="*/ 1088356 w 6131345"/>
              <a:gd name="connsiteY364" fmla="*/ 0 h 6858000"/>
              <a:gd name="connsiteX365" fmla="*/ 1096271 w 6131345"/>
              <a:gd name="connsiteY365" fmla="*/ 0 h 6858000"/>
              <a:gd name="connsiteX366" fmla="*/ 1121329 w 6131345"/>
              <a:gd name="connsiteY366" fmla="*/ 22775 h 6858000"/>
              <a:gd name="connsiteX367" fmla="*/ 2433092 w 6131345"/>
              <a:gd name="connsiteY367" fmla="*/ 494420 h 6858000"/>
              <a:gd name="connsiteX368" fmla="*/ 3771172 w 6131345"/>
              <a:gd name="connsiteY368" fmla="*/ 494420 h 6858000"/>
              <a:gd name="connsiteX369" fmla="*/ 4891707 w 6131345"/>
              <a:gd name="connsiteY369" fmla="*/ 1615208 h 6858000"/>
              <a:gd name="connsiteX370" fmla="*/ 3771172 w 6131345"/>
              <a:gd name="connsiteY370" fmla="*/ 2735996 h 6858000"/>
              <a:gd name="connsiteX371" fmla="*/ 2433092 w 6131345"/>
              <a:gd name="connsiteY371" fmla="*/ 2735996 h 6858000"/>
              <a:gd name="connsiteX372" fmla="*/ 369460 w 6131345"/>
              <a:gd name="connsiteY372" fmla="*/ 4800093 h 6858000"/>
              <a:gd name="connsiteX373" fmla="*/ 2222455 w 6131345"/>
              <a:gd name="connsiteY373" fmla="*/ 6853524 h 6858000"/>
              <a:gd name="connsiteX374" fmla="*/ 2310844 w 6131345"/>
              <a:gd name="connsiteY374" fmla="*/ 6858000 h 6858000"/>
              <a:gd name="connsiteX375" fmla="*/ 2211815 w 6131345"/>
              <a:gd name="connsiteY375" fmla="*/ 6858000 h 6858000"/>
              <a:gd name="connsiteX376" fmla="*/ 2016913 w 6131345"/>
              <a:gd name="connsiteY376" fmla="*/ 6828136 h 6858000"/>
              <a:gd name="connsiteX377" fmla="*/ 364599 w 6131345"/>
              <a:gd name="connsiteY377" fmla="*/ 4801308 h 6858000"/>
              <a:gd name="connsiteX378" fmla="*/ 2433092 w 6131345"/>
              <a:gd name="connsiteY378" fmla="*/ 2732349 h 6858000"/>
              <a:gd name="connsiteX379" fmla="*/ 3771172 w 6131345"/>
              <a:gd name="connsiteY379" fmla="*/ 2732349 h 6858000"/>
              <a:gd name="connsiteX380" fmla="*/ 4886845 w 6131345"/>
              <a:gd name="connsiteY380" fmla="*/ 1616424 h 6858000"/>
              <a:gd name="connsiteX381" fmla="*/ 3771172 w 6131345"/>
              <a:gd name="connsiteY381" fmla="*/ 500499 h 6858000"/>
              <a:gd name="connsiteX382" fmla="*/ 2433092 w 6131345"/>
              <a:gd name="connsiteY382" fmla="*/ 500499 h 6858000"/>
              <a:gd name="connsiteX383" fmla="*/ 1118343 w 6131345"/>
              <a:gd name="connsiteY383" fmla="*/ 27268 h 6858000"/>
              <a:gd name="connsiteX384" fmla="*/ 980209 w 6131345"/>
              <a:gd name="connsiteY384" fmla="*/ 0 h 6858000"/>
              <a:gd name="connsiteX385" fmla="*/ 988095 w 6131345"/>
              <a:gd name="connsiteY385" fmla="*/ 0 h 6858000"/>
              <a:gd name="connsiteX386" fmla="*/ 1075015 w 6131345"/>
              <a:gd name="connsiteY386" fmla="*/ 79001 h 6858000"/>
              <a:gd name="connsiteX387" fmla="*/ 2433093 w 6131345"/>
              <a:gd name="connsiteY387" fmla="*/ 567356 h 6858000"/>
              <a:gd name="connsiteX388" fmla="*/ 3771173 w 6131345"/>
              <a:gd name="connsiteY388" fmla="*/ 567356 h 6858000"/>
              <a:gd name="connsiteX389" fmla="*/ 4818788 w 6131345"/>
              <a:gd name="connsiteY389" fmla="*/ 1615207 h 6858000"/>
              <a:gd name="connsiteX390" fmla="*/ 3771173 w 6131345"/>
              <a:gd name="connsiteY390" fmla="*/ 2663061 h 6858000"/>
              <a:gd name="connsiteX391" fmla="*/ 2433093 w 6131345"/>
              <a:gd name="connsiteY391" fmla="*/ 2663061 h 6858000"/>
              <a:gd name="connsiteX392" fmla="*/ 296542 w 6131345"/>
              <a:gd name="connsiteY392" fmla="*/ 4800093 h 6858000"/>
              <a:gd name="connsiteX393" fmla="*/ 1798613 w 6131345"/>
              <a:gd name="connsiteY393" fmla="*/ 6840955 h 6858000"/>
              <a:gd name="connsiteX394" fmla="*/ 1864764 w 6131345"/>
              <a:gd name="connsiteY394" fmla="*/ 6858000 h 6858000"/>
              <a:gd name="connsiteX395" fmla="*/ 1841104 w 6131345"/>
              <a:gd name="connsiteY395" fmla="*/ 6858000 h 6858000"/>
              <a:gd name="connsiteX396" fmla="*/ 1797262 w 6131345"/>
              <a:gd name="connsiteY396" fmla="*/ 6846688 h 6858000"/>
              <a:gd name="connsiteX397" fmla="*/ 291680 w 6131345"/>
              <a:gd name="connsiteY397" fmla="*/ 4801308 h 6858000"/>
              <a:gd name="connsiteX398" fmla="*/ 2433093 w 6131345"/>
              <a:gd name="connsiteY398" fmla="*/ 2659412 h 6858000"/>
              <a:gd name="connsiteX399" fmla="*/ 3771173 w 6131345"/>
              <a:gd name="connsiteY399" fmla="*/ 2659412 h 6858000"/>
              <a:gd name="connsiteX400" fmla="*/ 4813926 w 6131345"/>
              <a:gd name="connsiteY400" fmla="*/ 1616424 h 6858000"/>
              <a:gd name="connsiteX401" fmla="*/ 3771173 w 6131345"/>
              <a:gd name="connsiteY401" fmla="*/ 573434 h 6858000"/>
              <a:gd name="connsiteX402" fmla="*/ 2433093 w 6131345"/>
              <a:gd name="connsiteY402" fmla="*/ 573434 h 6858000"/>
              <a:gd name="connsiteX403" fmla="*/ 1072029 w 6131345"/>
              <a:gd name="connsiteY403" fmla="*/ 83495 h 6858000"/>
              <a:gd name="connsiteX404" fmla="*/ 872060 w 6131345"/>
              <a:gd name="connsiteY404" fmla="*/ 0 h 6858000"/>
              <a:gd name="connsiteX405" fmla="*/ 879917 w 6131345"/>
              <a:gd name="connsiteY405" fmla="*/ 0 h 6858000"/>
              <a:gd name="connsiteX406" fmla="*/ 1028701 w 6131345"/>
              <a:gd name="connsiteY406" fmla="*/ 135231 h 6858000"/>
              <a:gd name="connsiteX407" fmla="*/ 2433093 w 6131345"/>
              <a:gd name="connsiteY407" fmla="*/ 640294 h 6858000"/>
              <a:gd name="connsiteX408" fmla="*/ 3771172 w 6131345"/>
              <a:gd name="connsiteY408" fmla="*/ 640294 h 6858000"/>
              <a:gd name="connsiteX409" fmla="*/ 4745868 w 6131345"/>
              <a:gd name="connsiteY409" fmla="*/ 1615210 h 6858000"/>
              <a:gd name="connsiteX410" fmla="*/ 3771172 w 6131345"/>
              <a:gd name="connsiteY410" fmla="*/ 2590125 h 6858000"/>
              <a:gd name="connsiteX411" fmla="*/ 2433093 w 6131345"/>
              <a:gd name="connsiteY411" fmla="*/ 2590125 h 6858000"/>
              <a:gd name="connsiteX412" fmla="*/ 223622 w 6131345"/>
              <a:gd name="connsiteY412" fmla="*/ 4800093 h 6858000"/>
              <a:gd name="connsiteX413" fmla="*/ 1574120 w 6131345"/>
              <a:gd name="connsiteY413" fmla="*/ 6836213 h 6858000"/>
              <a:gd name="connsiteX414" fmla="*/ 1633541 w 6131345"/>
              <a:gd name="connsiteY414" fmla="*/ 6858000 h 6858000"/>
              <a:gd name="connsiteX415" fmla="*/ 1616735 w 6131345"/>
              <a:gd name="connsiteY415" fmla="*/ 6858000 h 6858000"/>
              <a:gd name="connsiteX416" fmla="*/ 1572335 w 6131345"/>
              <a:gd name="connsiteY416" fmla="*/ 6841702 h 6858000"/>
              <a:gd name="connsiteX417" fmla="*/ 218760 w 6131345"/>
              <a:gd name="connsiteY417" fmla="*/ 4801308 h 6858000"/>
              <a:gd name="connsiteX418" fmla="*/ 2433093 w 6131345"/>
              <a:gd name="connsiteY418" fmla="*/ 2586479 h 6858000"/>
              <a:gd name="connsiteX419" fmla="*/ 3771172 w 6131345"/>
              <a:gd name="connsiteY419" fmla="*/ 2586479 h 6858000"/>
              <a:gd name="connsiteX420" fmla="*/ 4741006 w 6131345"/>
              <a:gd name="connsiteY420" fmla="*/ 1616425 h 6858000"/>
              <a:gd name="connsiteX421" fmla="*/ 3771172 w 6131345"/>
              <a:gd name="connsiteY421" fmla="*/ 646373 h 6858000"/>
              <a:gd name="connsiteX422" fmla="*/ 2433093 w 6131345"/>
              <a:gd name="connsiteY422" fmla="*/ 646373 h 6858000"/>
              <a:gd name="connsiteX423" fmla="*/ 1025714 w 6131345"/>
              <a:gd name="connsiteY423" fmla="*/ 139724 h 6858000"/>
              <a:gd name="connsiteX424" fmla="*/ 772232 w 6131345"/>
              <a:gd name="connsiteY424" fmla="*/ 0 h 6858000"/>
              <a:gd name="connsiteX425" fmla="*/ 780156 w 6131345"/>
              <a:gd name="connsiteY425" fmla="*/ 0 h 6858000"/>
              <a:gd name="connsiteX426" fmla="*/ 820197 w 6131345"/>
              <a:gd name="connsiteY426" fmla="*/ 44041 h 6858000"/>
              <a:gd name="connsiteX427" fmla="*/ 2433093 w 6131345"/>
              <a:gd name="connsiteY427" fmla="*/ 713231 h 6858000"/>
              <a:gd name="connsiteX428" fmla="*/ 3771172 w 6131345"/>
              <a:gd name="connsiteY428" fmla="*/ 713231 h 6858000"/>
              <a:gd name="connsiteX429" fmla="*/ 4672948 w 6131345"/>
              <a:gd name="connsiteY429" fmla="*/ 1615210 h 6858000"/>
              <a:gd name="connsiteX430" fmla="*/ 3771172 w 6131345"/>
              <a:gd name="connsiteY430" fmla="*/ 2517189 h 6858000"/>
              <a:gd name="connsiteX431" fmla="*/ 2433093 w 6131345"/>
              <a:gd name="connsiteY431" fmla="*/ 2517189 h 6858000"/>
              <a:gd name="connsiteX432" fmla="*/ 150702 w 6131345"/>
              <a:gd name="connsiteY432" fmla="*/ 4800093 h 6858000"/>
              <a:gd name="connsiteX433" fmla="*/ 1346350 w 6131345"/>
              <a:gd name="connsiteY433" fmla="*/ 6807173 h 6858000"/>
              <a:gd name="connsiteX434" fmla="*/ 1451710 w 6131345"/>
              <a:gd name="connsiteY434" fmla="*/ 6858000 h 6858000"/>
              <a:gd name="connsiteX435" fmla="*/ 1437686 w 6131345"/>
              <a:gd name="connsiteY435" fmla="*/ 6858000 h 6858000"/>
              <a:gd name="connsiteX436" fmla="*/ 1343607 w 6131345"/>
              <a:gd name="connsiteY436" fmla="*/ 6812613 h 6858000"/>
              <a:gd name="connsiteX437" fmla="*/ 145840 w 6131345"/>
              <a:gd name="connsiteY437" fmla="*/ 4801308 h 6858000"/>
              <a:gd name="connsiteX438" fmla="*/ 2433093 w 6131345"/>
              <a:gd name="connsiteY438" fmla="*/ 2513542 h 6858000"/>
              <a:gd name="connsiteX439" fmla="*/ 3771172 w 6131345"/>
              <a:gd name="connsiteY439" fmla="*/ 2513542 h 6858000"/>
              <a:gd name="connsiteX440" fmla="*/ 4668086 w 6131345"/>
              <a:gd name="connsiteY440" fmla="*/ 1616426 h 6858000"/>
              <a:gd name="connsiteX441" fmla="*/ 3771172 w 6131345"/>
              <a:gd name="connsiteY441" fmla="*/ 719310 h 6858000"/>
              <a:gd name="connsiteX442" fmla="*/ 2433093 w 6131345"/>
              <a:gd name="connsiteY442" fmla="*/ 719310 h 6858000"/>
              <a:gd name="connsiteX443" fmla="*/ 816399 w 6131345"/>
              <a:gd name="connsiteY443" fmla="*/ 48599 h 6858000"/>
              <a:gd name="connsiteX444" fmla="*/ 673917 w 6131345"/>
              <a:gd name="connsiteY444" fmla="*/ 0 h 6858000"/>
              <a:gd name="connsiteX445" fmla="*/ 681823 w 6131345"/>
              <a:gd name="connsiteY445" fmla="*/ 0 h 6858000"/>
              <a:gd name="connsiteX446" fmla="*/ 768697 w 6131345"/>
              <a:gd name="connsiteY446" fmla="*/ 95552 h 6858000"/>
              <a:gd name="connsiteX447" fmla="*/ 2433093 w 6131345"/>
              <a:gd name="connsiteY447" fmla="*/ 786168 h 6858000"/>
              <a:gd name="connsiteX448" fmla="*/ 3771172 w 6131345"/>
              <a:gd name="connsiteY448" fmla="*/ 786168 h 6858000"/>
              <a:gd name="connsiteX449" fmla="*/ 4600028 w 6131345"/>
              <a:gd name="connsiteY449" fmla="*/ 1615210 h 6858000"/>
              <a:gd name="connsiteX450" fmla="*/ 3771172 w 6131345"/>
              <a:gd name="connsiteY450" fmla="*/ 2444254 h 6858000"/>
              <a:gd name="connsiteX451" fmla="*/ 2433093 w 6131345"/>
              <a:gd name="connsiteY451" fmla="*/ 2444254 h 6858000"/>
              <a:gd name="connsiteX452" fmla="*/ 77782 w 6131345"/>
              <a:gd name="connsiteY452" fmla="*/ 4800093 h 6858000"/>
              <a:gd name="connsiteX453" fmla="*/ 1176828 w 6131345"/>
              <a:gd name="connsiteY453" fmla="*/ 6792025 h 6858000"/>
              <a:gd name="connsiteX454" fmla="*/ 1289080 w 6131345"/>
              <a:gd name="connsiteY454" fmla="*/ 6858000 h 6858000"/>
              <a:gd name="connsiteX455" fmla="*/ 1277088 w 6131345"/>
              <a:gd name="connsiteY455" fmla="*/ 6858000 h 6858000"/>
              <a:gd name="connsiteX456" fmla="*/ 1173807 w 6131345"/>
              <a:gd name="connsiteY456" fmla="*/ 6797290 h 6858000"/>
              <a:gd name="connsiteX457" fmla="*/ 72920 w 6131345"/>
              <a:gd name="connsiteY457" fmla="*/ 4801308 h 6858000"/>
              <a:gd name="connsiteX458" fmla="*/ 2433093 w 6131345"/>
              <a:gd name="connsiteY458" fmla="*/ 2440606 h 6858000"/>
              <a:gd name="connsiteX459" fmla="*/ 3771172 w 6131345"/>
              <a:gd name="connsiteY459" fmla="*/ 2440606 h 6858000"/>
              <a:gd name="connsiteX460" fmla="*/ 4595166 w 6131345"/>
              <a:gd name="connsiteY460" fmla="*/ 1616426 h 6858000"/>
              <a:gd name="connsiteX461" fmla="*/ 3771172 w 6131345"/>
              <a:gd name="connsiteY461" fmla="*/ 792245 h 6858000"/>
              <a:gd name="connsiteX462" fmla="*/ 2433093 w 6131345"/>
              <a:gd name="connsiteY462" fmla="*/ 792245 h 6858000"/>
              <a:gd name="connsiteX463" fmla="*/ 764899 w 6131345"/>
              <a:gd name="connsiteY463" fmla="*/ 100110 h 6858000"/>
              <a:gd name="connsiteX464" fmla="*/ 574473 w 6131345"/>
              <a:gd name="connsiteY464" fmla="*/ 0 h 6858000"/>
              <a:gd name="connsiteX465" fmla="*/ 581226 w 6131345"/>
              <a:gd name="connsiteY465" fmla="*/ 0 h 6858000"/>
              <a:gd name="connsiteX466" fmla="*/ 717045 w 6131345"/>
              <a:gd name="connsiteY466" fmla="*/ 150408 h 6858000"/>
              <a:gd name="connsiteX467" fmla="*/ 2433093 w 6131345"/>
              <a:gd name="connsiteY467" fmla="*/ 861537 h 6858000"/>
              <a:gd name="connsiteX468" fmla="*/ 3771172 w 6131345"/>
              <a:gd name="connsiteY468" fmla="*/ 861537 h 6858000"/>
              <a:gd name="connsiteX469" fmla="*/ 4527108 w 6131345"/>
              <a:gd name="connsiteY469" fmla="*/ 1617643 h 6858000"/>
              <a:gd name="connsiteX470" fmla="*/ 3771172 w 6131345"/>
              <a:gd name="connsiteY470" fmla="*/ 2373750 h 6858000"/>
              <a:gd name="connsiteX471" fmla="*/ 2433093 w 6131345"/>
              <a:gd name="connsiteY471" fmla="*/ 2373750 h 6858000"/>
              <a:gd name="connsiteX472" fmla="*/ 717045 w 6131345"/>
              <a:gd name="connsiteY472" fmla="*/ 3084880 h 6858000"/>
              <a:gd name="connsiteX473" fmla="*/ 6077 w 6131345"/>
              <a:gd name="connsiteY473" fmla="*/ 4801309 h 6858000"/>
              <a:gd name="connsiteX474" fmla="*/ 717045 w 6131345"/>
              <a:gd name="connsiteY474" fmla="*/ 6520175 h 6858000"/>
              <a:gd name="connsiteX475" fmla="*/ 1087209 w 6131345"/>
              <a:gd name="connsiteY475" fmla="*/ 6824627 h 6858000"/>
              <a:gd name="connsiteX476" fmla="*/ 1142774 w 6131345"/>
              <a:gd name="connsiteY476" fmla="*/ 6858000 h 6858000"/>
              <a:gd name="connsiteX477" fmla="*/ 1134686 w 6131345"/>
              <a:gd name="connsiteY477" fmla="*/ 6858000 h 6858000"/>
              <a:gd name="connsiteX478" fmla="*/ 1084664 w 6131345"/>
              <a:gd name="connsiteY478" fmla="*/ 6827951 h 6858000"/>
              <a:gd name="connsiteX479" fmla="*/ 713399 w 6131345"/>
              <a:gd name="connsiteY479" fmla="*/ 6522605 h 6858000"/>
              <a:gd name="connsiteX480" fmla="*/ 0 w 6131345"/>
              <a:gd name="connsiteY480" fmla="*/ 4801309 h 6858000"/>
              <a:gd name="connsiteX481" fmla="*/ 713399 w 6131345"/>
              <a:gd name="connsiteY481" fmla="*/ 3082449 h 6858000"/>
              <a:gd name="connsiteX482" fmla="*/ 2434308 w 6131345"/>
              <a:gd name="connsiteY482" fmla="*/ 2368889 h 6858000"/>
              <a:gd name="connsiteX483" fmla="*/ 3772387 w 6131345"/>
              <a:gd name="connsiteY483" fmla="*/ 2368889 h 6858000"/>
              <a:gd name="connsiteX484" fmla="*/ 4523462 w 6131345"/>
              <a:gd name="connsiteY484" fmla="*/ 1617643 h 6858000"/>
              <a:gd name="connsiteX485" fmla="*/ 3772387 w 6131345"/>
              <a:gd name="connsiteY485" fmla="*/ 866400 h 6858000"/>
              <a:gd name="connsiteX486" fmla="*/ 2434308 w 6131345"/>
              <a:gd name="connsiteY486" fmla="*/ 866400 h 6858000"/>
              <a:gd name="connsiteX487" fmla="*/ 713399 w 6131345"/>
              <a:gd name="connsiteY487" fmla="*/ 152840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Lst>
            <a:rect l="l" t="t" r="r" b="b"/>
            <a:pathLst>
              <a:path w="6131345" h="6858000">
                <a:moveTo>
                  <a:pt x="5478723" y="0"/>
                </a:moveTo>
                <a:lnTo>
                  <a:pt x="5486757" y="0"/>
                </a:lnTo>
                <a:lnTo>
                  <a:pt x="5591793" y="115573"/>
                </a:lnTo>
                <a:cubicBezTo>
                  <a:pt x="5928731" y="523786"/>
                  <a:pt x="6131345" y="1046838"/>
                  <a:pt x="6131345" y="1616425"/>
                </a:cubicBezTo>
                <a:cubicBezTo>
                  <a:pt x="6131345" y="2918339"/>
                  <a:pt x="5072792" y="3977130"/>
                  <a:pt x="3771172" y="3977130"/>
                </a:cubicBezTo>
                <a:lnTo>
                  <a:pt x="2433093" y="3977130"/>
                </a:lnTo>
                <a:cubicBezTo>
                  <a:pt x="1978559" y="3977130"/>
                  <a:pt x="1609100" y="4346674"/>
                  <a:pt x="1609100" y="4801308"/>
                </a:cubicBezTo>
                <a:cubicBezTo>
                  <a:pt x="1609100" y="5255945"/>
                  <a:pt x="1978559" y="5625488"/>
                  <a:pt x="2433093" y="5625488"/>
                </a:cubicBezTo>
                <a:lnTo>
                  <a:pt x="3771172" y="5625488"/>
                </a:lnTo>
                <a:cubicBezTo>
                  <a:pt x="4610107" y="5625488"/>
                  <a:pt x="5348066" y="6065332"/>
                  <a:pt x="5766704" y="6726624"/>
                </a:cubicBezTo>
                <a:lnTo>
                  <a:pt x="5843894" y="6858000"/>
                </a:lnTo>
                <a:lnTo>
                  <a:pt x="5836914" y="6858000"/>
                </a:lnTo>
                <a:lnTo>
                  <a:pt x="5761143" y="6729108"/>
                </a:lnTo>
                <a:cubicBezTo>
                  <a:pt x="5343161" y="6069186"/>
                  <a:pt x="4606542" y="5630351"/>
                  <a:pt x="3769957" y="5630351"/>
                </a:cubicBezTo>
                <a:lnTo>
                  <a:pt x="2431878" y="5630351"/>
                </a:lnTo>
                <a:cubicBezTo>
                  <a:pt x="1974913" y="5630351"/>
                  <a:pt x="1603023" y="5258376"/>
                  <a:pt x="1603023" y="4801308"/>
                </a:cubicBezTo>
                <a:cubicBezTo>
                  <a:pt x="1603023" y="4344242"/>
                  <a:pt x="1974913" y="3972267"/>
                  <a:pt x="2431878" y="3972267"/>
                </a:cubicBezTo>
                <a:lnTo>
                  <a:pt x="3769957" y="3972267"/>
                </a:lnTo>
                <a:cubicBezTo>
                  <a:pt x="5069146" y="3972267"/>
                  <a:pt x="6125269" y="2915908"/>
                  <a:pt x="6125269" y="1616425"/>
                </a:cubicBezTo>
                <a:cubicBezTo>
                  <a:pt x="6125269" y="1047902"/>
                  <a:pt x="5922888" y="525914"/>
                  <a:pt x="5586516" y="118561"/>
                </a:cubicBezTo>
                <a:close/>
                <a:moveTo>
                  <a:pt x="5379873" y="0"/>
                </a:moveTo>
                <a:lnTo>
                  <a:pt x="5388443" y="0"/>
                </a:lnTo>
                <a:lnTo>
                  <a:pt x="5535578" y="161898"/>
                </a:lnTo>
                <a:cubicBezTo>
                  <a:pt x="5862092" y="557491"/>
                  <a:pt x="6058425" y="1064389"/>
                  <a:pt x="6058425" y="1616425"/>
                </a:cubicBezTo>
                <a:cubicBezTo>
                  <a:pt x="6058425" y="2878224"/>
                  <a:pt x="5032686" y="3904194"/>
                  <a:pt x="3771172" y="3904194"/>
                </a:cubicBezTo>
                <a:lnTo>
                  <a:pt x="2433093" y="3904194"/>
                </a:lnTo>
                <a:cubicBezTo>
                  <a:pt x="1938453" y="3904194"/>
                  <a:pt x="1536180" y="4306558"/>
                  <a:pt x="1536180" y="4801308"/>
                </a:cubicBezTo>
                <a:cubicBezTo>
                  <a:pt x="1536180" y="5296060"/>
                  <a:pt x="1938453" y="5698425"/>
                  <a:pt x="2433093" y="5698425"/>
                </a:cubicBezTo>
                <a:lnTo>
                  <a:pt x="3771172" y="5698425"/>
                </a:lnTo>
                <a:cubicBezTo>
                  <a:pt x="4559618" y="5698425"/>
                  <a:pt x="5255965" y="6099195"/>
                  <a:pt x="5667350" y="6707829"/>
                </a:cubicBezTo>
                <a:lnTo>
                  <a:pt x="5758641" y="6858000"/>
                </a:lnTo>
                <a:lnTo>
                  <a:pt x="5751605" y="6858000"/>
                </a:lnTo>
                <a:lnTo>
                  <a:pt x="5661850" y="6710436"/>
                </a:lnTo>
                <a:cubicBezTo>
                  <a:pt x="5251142" y="6103108"/>
                  <a:pt x="4556124" y="5703288"/>
                  <a:pt x="3769957" y="5703288"/>
                </a:cubicBezTo>
                <a:lnTo>
                  <a:pt x="2431878" y="5703288"/>
                </a:lnTo>
                <a:cubicBezTo>
                  <a:pt x="1934807" y="5703288"/>
                  <a:pt x="1530103" y="5298491"/>
                  <a:pt x="1530103" y="4801308"/>
                </a:cubicBezTo>
                <a:cubicBezTo>
                  <a:pt x="1530103" y="4304127"/>
                  <a:pt x="1934807" y="3899331"/>
                  <a:pt x="2431878" y="3899331"/>
                </a:cubicBezTo>
                <a:lnTo>
                  <a:pt x="3769957" y="3899331"/>
                </a:lnTo>
                <a:cubicBezTo>
                  <a:pt x="5029040" y="3899331"/>
                  <a:pt x="6052349" y="2875792"/>
                  <a:pt x="6052349" y="1616425"/>
                </a:cubicBezTo>
                <a:cubicBezTo>
                  <a:pt x="6052349" y="986742"/>
                  <a:pt x="5796218" y="416015"/>
                  <a:pt x="5382853" y="2709"/>
                </a:cubicBezTo>
                <a:close/>
                <a:moveTo>
                  <a:pt x="5271699" y="0"/>
                </a:moveTo>
                <a:lnTo>
                  <a:pt x="5279458" y="0"/>
                </a:lnTo>
                <a:lnTo>
                  <a:pt x="5335910" y="51335"/>
                </a:lnTo>
                <a:cubicBezTo>
                  <a:pt x="5736970" y="452484"/>
                  <a:pt x="5985505" y="1006192"/>
                  <a:pt x="5985505" y="1616426"/>
                </a:cubicBezTo>
                <a:cubicBezTo>
                  <a:pt x="5985505" y="2836894"/>
                  <a:pt x="4992580" y="3831258"/>
                  <a:pt x="3771172" y="3831258"/>
                </a:cubicBezTo>
                <a:lnTo>
                  <a:pt x="2433093" y="3831258"/>
                </a:lnTo>
                <a:cubicBezTo>
                  <a:pt x="1898348" y="3831258"/>
                  <a:pt x="1463260" y="4266443"/>
                  <a:pt x="1463260" y="4801308"/>
                </a:cubicBezTo>
                <a:cubicBezTo>
                  <a:pt x="1463260" y="5336175"/>
                  <a:pt x="1898348" y="5771361"/>
                  <a:pt x="2433093" y="5771361"/>
                </a:cubicBezTo>
                <a:lnTo>
                  <a:pt x="3771172" y="5771361"/>
                </a:lnTo>
                <a:cubicBezTo>
                  <a:pt x="4533792" y="5771361"/>
                  <a:pt x="5208111" y="6159785"/>
                  <a:pt x="5606606" y="6749069"/>
                </a:cubicBezTo>
                <a:lnTo>
                  <a:pt x="5672868" y="6858000"/>
                </a:lnTo>
                <a:lnTo>
                  <a:pt x="5666421" y="6858000"/>
                </a:lnTo>
                <a:lnTo>
                  <a:pt x="5601428" y="6751142"/>
                </a:lnTo>
                <a:cubicBezTo>
                  <a:pt x="5203858" y="6163223"/>
                  <a:pt x="4531058" y="5776224"/>
                  <a:pt x="3769957" y="5776224"/>
                </a:cubicBezTo>
                <a:lnTo>
                  <a:pt x="2431877" y="5776224"/>
                </a:lnTo>
                <a:cubicBezTo>
                  <a:pt x="1894702" y="5776224"/>
                  <a:pt x="1457183" y="5338606"/>
                  <a:pt x="1457183" y="4801308"/>
                </a:cubicBezTo>
                <a:cubicBezTo>
                  <a:pt x="1457183" y="4264011"/>
                  <a:pt x="1894702" y="3826397"/>
                  <a:pt x="2431877" y="3826397"/>
                </a:cubicBezTo>
                <a:lnTo>
                  <a:pt x="3769957" y="3826397"/>
                </a:lnTo>
                <a:cubicBezTo>
                  <a:pt x="4988934" y="3826397"/>
                  <a:pt x="5979429" y="2835679"/>
                  <a:pt x="5979429" y="1616426"/>
                </a:cubicBezTo>
                <a:cubicBezTo>
                  <a:pt x="5979429" y="1006800"/>
                  <a:pt x="5731502" y="454308"/>
                  <a:pt x="5331354" y="54221"/>
                </a:cubicBezTo>
                <a:close/>
                <a:moveTo>
                  <a:pt x="5163524" y="0"/>
                </a:moveTo>
                <a:lnTo>
                  <a:pt x="5171313" y="0"/>
                </a:lnTo>
                <a:lnTo>
                  <a:pt x="5284411" y="102843"/>
                </a:lnTo>
                <a:cubicBezTo>
                  <a:pt x="5672253" y="490773"/>
                  <a:pt x="5912585" y="1026247"/>
                  <a:pt x="5912585" y="1616424"/>
                </a:cubicBezTo>
                <a:cubicBezTo>
                  <a:pt x="5912585" y="2796777"/>
                  <a:pt x="4952474" y="3758320"/>
                  <a:pt x="3771172" y="3758320"/>
                </a:cubicBezTo>
                <a:lnTo>
                  <a:pt x="2433093" y="3758320"/>
                </a:lnTo>
                <a:cubicBezTo>
                  <a:pt x="1858241" y="3758320"/>
                  <a:pt x="1390340" y="4226328"/>
                  <a:pt x="1390340" y="4801308"/>
                </a:cubicBezTo>
                <a:cubicBezTo>
                  <a:pt x="1390340" y="5376289"/>
                  <a:pt x="1858241" y="5844297"/>
                  <a:pt x="2433093" y="5844297"/>
                </a:cubicBezTo>
                <a:lnTo>
                  <a:pt x="3771172" y="5844297"/>
                </a:lnTo>
                <a:cubicBezTo>
                  <a:pt x="4508726" y="5844297"/>
                  <a:pt x="5160827" y="6219901"/>
                  <a:pt x="5546184" y="6789775"/>
                </a:cubicBezTo>
                <a:lnTo>
                  <a:pt x="5587683" y="6858000"/>
                </a:lnTo>
                <a:lnTo>
                  <a:pt x="5581238" y="6858000"/>
                </a:lnTo>
                <a:lnTo>
                  <a:pt x="5541005" y="6791848"/>
                </a:lnTo>
                <a:cubicBezTo>
                  <a:pt x="5156573" y="6223339"/>
                  <a:pt x="4505991" y="5849160"/>
                  <a:pt x="3769957" y="5849160"/>
                </a:cubicBezTo>
                <a:lnTo>
                  <a:pt x="2431877" y="5849160"/>
                </a:lnTo>
                <a:cubicBezTo>
                  <a:pt x="1854595" y="5849160"/>
                  <a:pt x="1384263" y="5378721"/>
                  <a:pt x="1384263" y="4801308"/>
                </a:cubicBezTo>
                <a:cubicBezTo>
                  <a:pt x="1384263" y="4223896"/>
                  <a:pt x="1853381" y="3753457"/>
                  <a:pt x="2431877" y="3753457"/>
                </a:cubicBezTo>
                <a:lnTo>
                  <a:pt x="3769957" y="3753457"/>
                </a:lnTo>
                <a:cubicBezTo>
                  <a:pt x="4948828" y="3753457"/>
                  <a:pt x="5906509" y="2795561"/>
                  <a:pt x="5906509" y="1616424"/>
                </a:cubicBezTo>
                <a:cubicBezTo>
                  <a:pt x="5906509" y="1026855"/>
                  <a:pt x="5666785" y="492597"/>
                  <a:pt x="5279854" y="105731"/>
                </a:cubicBezTo>
                <a:close/>
                <a:moveTo>
                  <a:pt x="5049676" y="0"/>
                </a:moveTo>
                <a:lnTo>
                  <a:pt x="5058278" y="0"/>
                </a:lnTo>
                <a:lnTo>
                  <a:pt x="5085922" y="20694"/>
                </a:lnTo>
                <a:cubicBezTo>
                  <a:pt x="5545878" y="400581"/>
                  <a:pt x="5839665" y="975040"/>
                  <a:pt x="5839665" y="1616424"/>
                </a:cubicBezTo>
                <a:cubicBezTo>
                  <a:pt x="5839665" y="2756662"/>
                  <a:pt x="4912368" y="3685384"/>
                  <a:pt x="3771172" y="3685384"/>
                </a:cubicBezTo>
                <a:lnTo>
                  <a:pt x="2433092" y="3685384"/>
                </a:lnTo>
                <a:cubicBezTo>
                  <a:pt x="1818135" y="3685384"/>
                  <a:pt x="1317420" y="4186213"/>
                  <a:pt x="1317420" y="4801308"/>
                </a:cubicBezTo>
                <a:cubicBezTo>
                  <a:pt x="1317420" y="5416404"/>
                  <a:pt x="1818135" y="5917234"/>
                  <a:pt x="2433092" y="5917234"/>
                </a:cubicBezTo>
                <a:lnTo>
                  <a:pt x="3771172" y="5917234"/>
                </a:lnTo>
                <a:cubicBezTo>
                  <a:pt x="4483660" y="5917234"/>
                  <a:pt x="5113543" y="6280016"/>
                  <a:pt x="5485762" y="6830481"/>
                </a:cubicBezTo>
                <a:lnTo>
                  <a:pt x="5502500" y="6858000"/>
                </a:lnTo>
                <a:lnTo>
                  <a:pt x="5496058" y="6858000"/>
                </a:lnTo>
                <a:lnTo>
                  <a:pt x="5480583" y="6832554"/>
                </a:lnTo>
                <a:cubicBezTo>
                  <a:pt x="5109289" y="6283454"/>
                  <a:pt x="4480925" y="5922096"/>
                  <a:pt x="3769957" y="5922096"/>
                </a:cubicBezTo>
                <a:lnTo>
                  <a:pt x="2431877" y="5922096"/>
                </a:lnTo>
                <a:cubicBezTo>
                  <a:pt x="1814489" y="5922096"/>
                  <a:pt x="1311343" y="5418836"/>
                  <a:pt x="1311343" y="4801308"/>
                </a:cubicBezTo>
                <a:cubicBezTo>
                  <a:pt x="1311343" y="4183782"/>
                  <a:pt x="1813274" y="3680521"/>
                  <a:pt x="2431877" y="3680521"/>
                </a:cubicBezTo>
                <a:lnTo>
                  <a:pt x="3769957" y="3680521"/>
                </a:lnTo>
                <a:cubicBezTo>
                  <a:pt x="4908722" y="3680521"/>
                  <a:pt x="5833589" y="2755447"/>
                  <a:pt x="5833589" y="1616424"/>
                </a:cubicBezTo>
                <a:cubicBezTo>
                  <a:pt x="5833589" y="975724"/>
                  <a:pt x="5540571" y="402718"/>
                  <a:pt x="5081720" y="23972"/>
                </a:cubicBezTo>
                <a:close/>
                <a:moveTo>
                  <a:pt x="4927732" y="0"/>
                </a:moveTo>
                <a:lnTo>
                  <a:pt x="4936847" y="0"/>
                </a:lnTo>
                <a:lnTo>
                  <a:pt x="5039607" y="76922"/>
                </a:lnTo>
                <a:cubicBezTo>
                  <a:pt x="5483340" y="443403"/>
                  <a:pt x="5766745" y="997606"/>
                  <a:pt x="5766745" y="1616425"/>
                </a:cubicBezTo>
                <a:cubicBezTo>
                  <a:pt x="5766745" y="2716549"/>
                  <a:pt x="4872262" y="3612450"/>
                  <a:pt x="3771172" y="3612450"/>
                </a:cubicBezTo>
                <a:lnTo>
                  <a:pt x="2433092" y="3612450"/>
                </a:lnTo>
                <a:cubicBezTo>
                  <a:pt x="1778030" y="3612450"/>
                  <a:pt x="1244500" y="4146098"/>
                  <a:pt x="1244500" y="4801308"/>
                </a:cubicBezTo>
                <a:cubicBezTo>
                  <a:pt x="1244500" y="5456520"/>
                  <a:pt x="1778030" y="5990170"/>
                  <a:pt x="2433092" y="5990170"/>
                </a:cubicBezTo>
                <a:lnTo>
                  <a:pt x="3771172" y="5990170"/>
                </a:lnTo>
                <a:cubicBezTo>
                  <a:pt x="4372665" y="5990170"/>
                  <a:pt x="4913096" y="6258110"/>
                  <a:pt x="5279361" y="6680860"/>
                </a:cubicBezTo>
                <a:lnTo>
                  <a:pt x="5415225" y="6858000"/>
                </a:lnTo>
                <a:lnTo>
                  <a:pt x="5408047" y="6858000"/>
                </a:lnTo>
                <a:lnTo>
                  <a:pt x="5274556" y="6683940"/>
                </a:lnTo>
                <a:cubicBezTo>
                  <a:pt x="4909222" y="6262246"/>
                  <a:pt x="4370121" y="5995033"/>
                  <a:pt x="3769956" y="5995033"/>
                </a:cubicBezTo>
                <a:lnTo>
                  <a:pt x="2431877" y="5995033"/>
                </a:lnTo>
                <a:cubicBezTo>
                  <a:pt x="1774384" y="5995033"/>
                  <a:pt x="1238423" y="5458950"/>
                  <a:pt x="1238423" y="4801308"/>
                </a:cubicBezTo>
                <a:cubicBezTo>
                  <a:pt x="1238423" y="4143668"/>
                  <a:pt x="1773168" y="3607587"/>
                  <a:pt x="2431877" y="3607587"/>
                </a:cubicBezTo>
                <a:lnTo>
                  <a:pt x="3769956" y="3607587"/>
                </a:lnTo>
                <a:cubicBezTo>
                  <a:pt x="4867400" y="3607587"/>
                  <a:pt x="5760669" y="2714117"/>
                  <a:pt x="5760669" y="1616425"/>
                </a:cubicBezTo>
                <a:cubicBezTo>
                  <a:pt x="5760669" y="998973"/>
                  <a:pt x="5478033" y="446139"/>
                  <a:pt x="5035405" y="80593"/>
                </a:cubicBezTo>
                <a:close/>
                <a:moveTo>
                  <a:pt x="4798196" y="0"/>
                </a:moveTo>
                <a:lnTo>
                  <a:pt x="4808541" y="0"/>
                </a:lnTo>
                <a:lnTo>
                  <a:pt x="4845230" y="22323"/>
                </a:lnTo>
                <a:cubicBezTo>
                  <a:pt x="5356761" y="368343"/>
                  <a:pt x="5693825" y="953923"/>
                  <a:pt x="5693825" y="1616428"/>
                </a:cubicBezTo>
                <a:cubicBezTo>
                  <a:pt x="5693825" y="2676437"/>
                  <a:pt x="4832155" y="3539516"/>
                  <a:pt x="3771172" y="3539516"/>
                </a:cubicBezTo>
                <a:lnTo>
                  <a:pt x="2433092" y="3539516"/>
                </a:lnTo>
                <a:cubicBezTo>
                  <a:pt x="1736708" y="3539516"/>
                  <a:pt x="1171579" y="4104772"/>
                  <a:pt x="1171579" y="4801308"/>
                </a:cubicBezTo>
                <a:cubicBezTo>
                  <a:pt x="1171579" y="5497850"/>
                  <a:pt x="1737923" y="6063106"/>
                  <a:pt x="2433092" y="6063106"/>
                </a:cubicBezTo>
                <a:lnTo>
                  <a:pt x="3771172" y="6063106"/>
                </a:lnTo>
                <a:cubicBezTo>
                  <a:pt x="4367291" y="6063106"/>
                  <a:pt x="4901116" y="6336190"/>
                  <a:pt x="5254111" y="6763797"/>
                </a:cubicBezTo>
                <a:lnTo>
                  <a:pt x="5324594" y="6858000"/>
                </a:lnTo>
                <a:lnTo>
                  <a:pt x="5317468" y="6858000"/>
                </a:lnTo>
                <a:lnTo>
                  <a:pt x="5249227" y="6766785"/>
                </a:lnTo>
                <a:cubicBezTo>
                  <a:pt x="4897166" y="6340284"/>
                  <a:pt x="4364709" y="6067969"/>
                  <a:pt x="3769956" y="6067969"/>
                </a:cubicBezTo>
                <a:lnTo>
                  <a:pt x="2431877" y="6067969"/>
                </a:lnTo>
                <a:cubicBezTo>
                  <a:pt x="1734277" y="6067969"/>
                  <a:pt x="1165502" y="5499066"/>
                  <a:pt x="1165502" y="4801308"/>
                </a:cubicBezTo>
                <a:cubicBezTo>
                  <a:pt x="1165502" y="4103556"/>
                  <a:pt x="1733063" y="3534654"/>
                  <a:pt x="2431877" y="3534654"/>
                </a:cubicBezTo>
                <a:lnTo>
                  <a:pt x="3769956" y="3534654"/>
                </a:lnTo>
                <a:cubicBezTo>
                  <a:pt x="4827294" y="3534654"/>
                  <a:pt x="5687749" y="2674005"/>
                  <a:pt x="5687749" y="1616428"/>
                </a:cubicBezTo>
                <a:cubicBezTo>
                  <a:pt x="5687749" y="955443"/>
                  <a:pt x="5351634" y="371382"/>
                  <a:pt x="4841408" y="26288"/>
                </a:cubicBezTo>
                <a:close/>
                <a:moveTo>
                  <a:pt x="4658145" y="0"/>
                </a:moveTo>
                <a:lnTo>
                  <a:pt x="4668507" y="0"/>
                </a:lnTo>
                <a:lnTo>
                  <a:pt x="4804533" y="82760"/>
                </a:lnTo>
                <a:cubicBezTo>
                  <a:pt x="5296659" y="415639"/>
                  <a:pt x="5620906" y="978996"/>
                  <a:pt x="5620906" y="1616429"/>
                </a:cubicBezTo>
                <a:cubicBezTo>
                  <a:pt x="5620906" y="2636323"/>
                  <a:pt x="4792050" y="3466580"/>
                  <a:pt x="3771172" y="3466580"/>
                </a:cubicBezTo>
                <a:lnTo>
                  <a:pt x="2433093" y="3466580"/>
                </a:lnTo>
                <a:cubicBezTo>
                  <a:pt x="1696603" y="3466580"/>
                  <a:pt x="1098660" y="4064658"/>
                  <a:pt x="1098660" y="4801308"/>
                </a:cubicBezTo>
                <a:cubicBezTo>
                  <a:pt x="1098660" y="5537965"/>
                  <a:pt x="1697819" y="6136043"/>
                  <a:pt x="2433093" y="6136043"/>
                </a:cubicBezTo>
                <a:lnTo>
                  <a:pt x="3771172" y="6136043"/>
                </a:lnTo>
                <a:cubicBezTo>
                  <a:pt x="4344732" y="6136043"/>
                  <a:pt x="4858305" y="6398742"/>
                  <a:pt x="5197898" y="6810123"/>
                </a:cubicBezTo>
                <a:lnTo>
                  <a:pt x="5233718" y="6858000"/>
                </a:lnTo>
                <a:lnTo>
                  <a:pt x="5226596" y="6858000"/>
                </a:lnTo>
                <a:lnTo>
                  <a:pt x="5193014" y="6813110"/>
                </a:lnTo>
                <a:cubicBezTo>
                  <a:pt x="4854355" y="6402835"/>
                  <a:pt x="4342150" y="6140905"/>
                  <a:pt x="3769957" y="6140905"/>
                </a:cubicBezTo>
                <a:lnTo>
                  <a:pt x="2431878" y="6140905"/>
                </a:lnTo>
                <a:cubicBezTo>
                  <a:pt x="1694172" y="6140905"/>
                  <a:pt x="1092583" y="5539181"/>
                  <a:pt x="1092583" y="4801308"/>
                </a:cubicBezTo>
                <a:cubicBezTo>
                  <a:pt x="1092583" y="4063442"/>
                  <a:pt x="1692957" y="3461718"/>
                  <a:pt x="2431878" y="3461718"/>
                </a:cubicBezTo>
                <a:lnTo>
                  <a:pt x="3769957" y="3461718"/>
                </a:lnTo>
                <a:cubicBezTo>
                  <a:pt x="4787189" y="3461718"/>
                  <a:pt x="5614830" y="2633891"/>
                  <a:pt x="5614830" y="1616429"/>
                </a:cubicBezTo>
                <a:cubicBezTo>
                  <a:pt x="5614830" y="980516"/>
                  <a:pt x="5291533" y="418678"/>
                  <a:pt x="4800712" y="86725"/>
                </a:cubicBezTo>
                <a:close/>
                <a:moveTo>
                  <a:pt x="4493109" y="0"/>
                </a:moveTo>
                <a:lnTo>
                  <a:pt x="4505308" y="0"/>
                </a:lnTo>
                <a:lnTo>
                  <a:pt x="4617331" y="54067"/>
                </a:lnTo>
                <a:cubicBezTo>
                  <a:pt x="5171157" y="355419"/>
                  <a:pt x="5547986" y="942832"/>
                  <a:pt x="5547986" y="1616429"/>
                </a:cubicBezTo>
                <a:cubicBezTo>
                  <a:pt x="5547986" y="2596206"/>
                  <a:pt x="4750729" y="3393644"/>
                  <a:pt x="3771172" y="3393644"/>
                </a:cubicBezTo>
                <a:lnTo>
                  <a:pt x="2433093" y="3393644"/>
                </a:lnTo>
                <a:cubicBezTo>
                  <a:pt x="1656496" y="3393644"/>
                  <a:pt x="1025741" y="4024542"/>
                  <a:pt x="1025741" y="4801308"/>
                </a:cubicBezTo>
                <a:cubicBezTo>
                  <a:pt x="1025741" y="5578080"/>
                  <a:pt x="1657712" y="6208979"/>
                  <a:pt x="2433093" y="6208979"/>
                </a:cubicBezTo>
                <a:lnTo>
                  <a:pt x="3771172" y="6208979"/>
                </a:lnTo>
                <a:cubicBezTo>
                  <a:pt x="4322173" y="6208979"/>
                  <a:pt x="4815493" y="6461293"/>
                  <a:pt x="5141683" y="6856447"/>
                </a:cubicBezTo>
                <a:lnTo>
                  <a:pt x="5142845" y="6858000"/>
                </a:lnTo>
                <a:lnTo>
                  <a:pt x="5135479" y="6858000"/>
                </a:lnTo>
                <a:lnTo>
                  <a:pt x="5007227" y="6718560"/>
                </a:lnTo>
                <a:cubicBezTo>
                  <a:pt x="4687654" y="6406431"/>
                  <a:pt x="4250886" y="6213842"/>
                  <a:pt x="3769957" y="6213842"/>
                </a:cubicBezTo>
                <a:lnTo>
                  <a:pt x="2431878" y="6213842"/>
                </a:lnTo>
                <a:cubicBezTo>
                  <a:pt x="1652850" y="6213842"/>
                  <a:pt x="1019664" y="5580511"/>
                  <a:pt x="1019664" y="4801308"/>
                </a:cubicBezTo>
                <a:cubicBezTo>
                  <a:pt x="1019664" y="4022112"/>
                  <a:pt x="1652850" y="3388781"/>
                  <a:pt x="2431878" y="3388781"/>
                </a:cubicBezTo>
                <a:lnTo>
                  <a:pt x="3769957" y="3388781"/>
                </a:lnTo>
                <a:cubicBezTo>
                  <a:pt x="4747083" y="3388781"/>
                  <a:pt x="5541910" y="2593777"/>
                  <a:pt x="5541910" y="1616429"/>
                </a:cubicBezTo>
                <a:cubicBezTo>
                  <a:pt x="5541910" y="944503"/>
                  <a:pt x="5166230" y="358761"/>
                  <a:pt x="4613912" y="58290"/>
                </a:cubicBezTo>
                <a:close/>
                <a:moveTo>
                  <a:pt x="4292354" y="0"/>
                </a:moveTo>
                <a:lnTo>
                  <a:pt x="4307516" y="0"/>
                </a:lnTo>
                <a:lnTo>
                  <a:pt x="4433736" y="46302"/>
                </a:lnTo>
                <a:cubicBezTo>
                  <a:pt x="5045067" y="305397"/>
                  <a:pt x="5475066" y="911680"/>
                  <a:pt x="5475066" y="1616428"/>
                </a:cubicBezTo>
                <a:cubicBezTo>
                  <a:pt x="5475066" y="2556090"/>
                  <a:pt x="4710623" y="3320706"/>
                  <a:pt x="3771172" y="3320706"/>
                </a:cubicBezTo>
                <a:lnTo>
                  <a:pt x="2433093" y="3320706"/>
                </a:lnTo>
                <a:cubicBezTo>
                  <a:pt x="1616390" y="3320706"/>
                  <a:pt x="952821" y="3984425"/>
                  <a:pt x="952821" y="4801308"/>
                </a:cubicBezTo>
                <a:cubicBezTo>
                  <a:pt x="952821" y="5618195"/>
                  <a:pt x="1617606" y="6281915"/>
                  <a:pt x="2433093" y="6281915"/>
                </a:cubicBezTo>
                <a:lnTo>
                  <a:pt x="3771172" y="6281915"/>
                </a:lnTo>
                <a:cubicBezTo>
                  <a:pt x="4240897" y="6281915"/>
                  <a:pt x="4666871" y="6473069"/>
                  <a:pt x="4975413" y="6781681"/>
                </a:cubicBezTo>
                <a:lnTo>
                  <a:pt x="5044777" y="6858000"/>
                </a:lnTo>
                <a:lnTo>
                  <a:pt x="5037178" y="6858000"/>
                </a:lnTo>
                <a:lnTo>
                  <a:pt x="4970856" y="6785025"/>
                </a:lnTo>
                <a:cubicBezTo>
                  <a:pt x="4663225" y="6477324"/>
                  <a:pt x="4238467" y="6286778"/>
                  <a:pt x="3769957" y="6286778"/>
                </a:cubicBezTo>
                <a:lnTo>
                  <a:pt x="2431878" y="6286778"/>
                </a:lnTo>
                <a:cubicBezTo>
                  <a:pt x="1612745" y="6286778"/>
                  <a:pt x="946744" y="5620626"/>
                  <a:pt x="946744" y="4801308"/>
                </a:cubicBezTo>
                <a:cubicBezTo>
                  <a:pt x="946744" y="3981994"/>
                  <a:pt x="1612745" y="3315843"/>
                  <a:pt x="2431878" y="3315843"/>
                </a:cubicBezTo>
                <a:lnTo>
                  <a:pt x="3769957" y="3315843"/>
                </a:lnTo>
                <a:cubicBezTo>
                  <a:pt x="4706977" y="3315843"/>
                  <a:pt x="5468990" y="2553658"/>
                  <a:pt x="5468990" y="1616428"/>
                </a:cubicBezTo>
                <a:cubicBezTo>
                  <a:pt x="5468990" y="913503"/>
                  <a:pt x="5040358" y="309044"/>
                  <a:pt x="4430736" y="50747"/>
                </a:cubicBezTo>
                <a:close/>
                <a:moveTo>
                  <a:pt x="3946764" y="0"/>
                </a:moveTo>
                <a:lnTo>
                  <a:pt x="3980008" y="0"/>
                </a:lnTo>
                <a:lnTo>
                  <a:pt x="4099463" y="18287"/>
                </a:lnTo>
                <a:cubicBezTo>
                  <a:pt x="4841993" y="170655"/>
                  <a:pt x="5402146" y="829324"/>
                  <a:pt x="5402146" y="1616428"/>
                </a:cubicBezTo>
                <a:cubicBezTo>
                  <a:pt x="5402146" y="2515977"/>
                  <a:pt x="4670517" y="3247770"/>
                  <a:pt x="3771172" y="3247770"/>
                </a:cubicBezTo>
                <a:lnTo>
                  <a:pt x="2433093" y="3247770"/>
                </a:lnTo>
                <a:cubicBezTo>
                  <a:pt x="1576284" y="3247770"/>
                  <a:pt x="879901" y="3944312"/>
                  <a:pt x="879901" y="4801308"/>
                </a:cubicBezTo>
                <a:cubicBezTo>
                  <a:pt x="879901" y="5658310"/>
                  <a:pt x="1577501" y="6354852"/>
                  <a:pt x="2433093" y="6354852"/>
                </a:cubicBezTo>
                <a:lnTo>
                  <a:pt x="3771172" y="6354852"/>
                </a:lnTo>
                <a:cubicBezTo>
                  <a:pt x="4220845" y="6354852"/>
                  <a:pt x="4628588" y="6537801"/>
                  <a:pt x="4923913" y="6833193"/>
                </a:cubicBezTo>
                <a:lnTo>
                  <a:pt x="4946459" y="6858000"/>
                </a:lnTo>
                <a:lnTo>
                  <a:pt x="4938864" y="6858000"/>
                </a:lnTo>
                <a:lnTo>
                  <a:pt x="4919356" y="6836535"/>
                </a:lnTo>
                <a:cubicBezTo>
                  <a:pt x="4624942" y="6542055"/>
                  <a:pt x="4218414" y="6359714"/>
                  <a:pt x="3769957" y="6359714"/>
                </a:cubicBezTo>
                <a:lnTo>
                  <a:pt x="2431877" y="6359714"/>
                </a:lnTo>
                <a:cubicBezTo>
                  <a:pt x="1572638" y="6359714"/>
                  <a:pt x="873824" y="5660741"/>
                  <a:pt x="873824" y="4801308"/>
                </a:cubicBezTo>
                <a:cubicBezTo>
                  <a:pt x="873824" y="3941880"/>
                  <a:pt x="1572638" y="3242908"/>
                  <a:pt x="2431877" y="3242908"/>
                </a:cubicBezTo>
                <a:lnTo>
                  <a:pt x="3769957" y="3242908"/>
                </a:lnTo>
                <a:cubicBezTo>
                  <a:pt x="4666871" y="3242908"/>
                  <a:pt x="5396070" y="2513545"/>
                  <a:pt x="5396070" y="1616428"/>
                </a:cubicBezTo>
                <a:cubicBezTo>
                  <a:pt x="5396070" y="831450"/>
                  <a:pt x="4837777" y="174909"/>
                  <a:pt x="4097341" y="23039"/>
                </a:cubicBezTo>
                <a:close/>
                <a:moveTo>
                  <a:pt x="1989658" y="0"/>
                </a:moveTo>
                <a:lnTo>
                  <a:pt x="2013680" y="0"/>
                </a:lnTo>
                <a:lnTo>
                  <a:pt x="2105709" y="23715"/>
                </a:lnTo>
                <a:cubicBezTo>
                  <a:pt x="2211485" y="45410"/>
                  <a:pt x="2320979" y="56806"/>
                  <a:pt x="2433093" y="56806"/>
                </a:cubicBezTo>
                <a:lnTo>
                  <a:pt x="3771173" y="56806"/>
                </a:lnTo>
                <a:cubicBezTo>
                  <a:pt x="4630412" y="56806"/>
                  <a:pt x="5329227" y="755779"/>
                  <a:pt x="5329227" y="1615212"/>
                </a:cubicBezTo>
                <a:cubicBezTo>
                  <a:pt x="5329227" y="2474645"/>
                  <a:pt x="4630412" y="3173618"/>
                  <a:pt x="3771173" y="3173618"/>
                </a:cubicBezTo>
                <a:lnTo>
                  <a:pt x="2433093" y="3173618"/>
                </a:lnTo>
                <a:cubicBezTo>
                  <a:pt x="1536180" y="3173618"/>
                  <a:pt x="806981" y="3902981"/>
                  <a:pt x="806981" y="4800094"/>
                </a:cubicBezTo>
                <a:cubicBezTo>
                  <a:pt x="806981" y="5697210"/>
                  <a:pt x="1536180" y="6426573"/>
                  <a:pt x="2433093" y="6426573"/>
                </a:cubicBezTo>
                <a:lnTo>
                  <a:pt x="3771173" y="6426573"/>
                </a:lnTo>
                <a:cubicBezTo>
                  <a:pt x="4147090" y="6426573"/>
                  <a:pt x="4492301" y="6560361"/>
                  <a:pt x="4761721" y="6782842"/>
                </a:cubicBezTo>
                <a:lnTo>
                  <a:pt x="4844382" y="6858000"/>
                </a:lnTo>
                <a:lnTo>
                  <a:pt x="4835554" y="6858000"/>
                </a:lnTo>
                <a:lnTo>
                  <a:pt x="4758229" y="6787727"/>
                </a:lnTo>
                <a:cubicBezTo>
                  <a:pt x="4489575" y="6565974"/>
                  <a:pt x="4145494" y="6432651"/>
                  <a:pt x="3771173" y="6432651"/>
                </a:cubicBezTo>
                <a:lnTo>
                  <a:pt x="2433093" y="6432651"/>
                </a:lnTo>
                <a:cubicBezTo>
                  <a:pt x="1533748" y="6432651"/>
                  <a:pt x="802119" y="5700857"/>
                  <a:pt x="802119" y="4801309"/>
                </a:cubicBezTo>
                <a:cubicBezTo>
                  <a:pt x="802119" y="3901765"/>
                  <a:pt x="1533748" y="3169972"/>
                  <a:pt x="2433093" y="3169972"/>
                </a:cubicBezTo>
                <a:lnTo>
                  <a:pt x="3771173" y="3169972"/>
                </a:lnTo>
                <a:cubicBezTo>
                  <a:pt x="4627981" y="3169972"/>
                  <a:pt x="5324365" y="2473430"/>
                  <a:pt x="5324365" y="1616428"/>
                </a:cubicBezTo>
                <a:cubicBezTo>
                  <a:pt x="5324365" y="759426"/>
                  <a:pt x="4626765" y="62884"/>
                  <a:pt x="3771173" y="62884"/>
                </a:cubicBezTo>
                <a:lnTo>
                  <a:pt x="2433093" y="62884"/>
                </a:lnTo>
                <a:cubicBezTo>
                  <a:pt x="2320675" y="62884"/>
                  <a:pt x="2210878" y="51450"/>
                  <a:pt x="2104802" y="29683"/>
                </a:cubicBezTo>
                <a:close/>
                <a:moveTo>
                  <a:pt x="1767076" y="0"/>
                </a:moveTo>
                <a:lnTo>
                  <a:pt x="1783207" y="0"/>
                </a:lnTo>
                <a:lnTo>
                  <a:pt x="1928347" y="53225"/>
                </a:lnTo>
                <a:cubicBezTo>
                  <a:pt x="2087863" y="102946"/>
                  <a:pt x="2257402" y="129741"/>
                  <a:pt x="2433093" y="129741"/>
                </a:cubicBezTo>
                <a:lnTo>
                  <a:pt x="3771172" y="129741"/>
                </a:lnTo>
                <a:cubicBezTo>
                  <a:pt x="4590305" y="129741"/>
                  <a:pt x="5256307" y="795893"/>
                  <a:pt x="5256307" y="1615211"/>
                </a:cubicBezTo>
                <a:cubicBezTo>
                  <a:pt x="5256307" y="2434529"/>
                  <a:pt x="4590305" y="3100680"/>
                  <a:pt x="3771172" y="3100680"/>
                </a:cubicBezTo>
                <a:lnTo>
                  <a:pt x="2433093" y="3100680"/>
                </a:lnTo>
                <a:cubicBezTo>
                  <a:pt x="1496073" y="3100680"/>
                  <a:pt x="734061" y="3862865"/>
                  <a:pt x="734061" y="4800093"/>
                </a:cubicBezTo>
                <a:cubicBezTo>
                  <a:pt x="734061" y="5737324"/>
                  <a:pt x="1496073" y="6499509"/>
                  <a:pt x="2433093" y="6499509"/>
                </a:cubicBezTo>
                <a:lnTo>
                  <a:pt x="3771172" y="6499509"/>
                </a:lnTo>
                <a:cubicBezTo>
                  <a:pt x="4129543" y="6499509"/>
                  <a:pt x="4458603" y="6627015"/>
                  <a:pt x="4715405" y="6839068"/>
                </a:cubicBezTo>
                <a:lnTo>
                  <a:pt x="4736227" y="6858000"/>
                </a:lnTo>
                <a:lnTo>
                  <a:pt x="4727371" y="6858000"/>
                </a:lnTo>
                <a:lnTo>
                  <a:pt x="4711914" y="6843954"/>
                </a:lnTo>
                <a:cubicBezTo>
                  <a:pt x="4455879" y="6632627"/>
                  <a:pt x="4127948" y="6505587"/>
                  <a:pt x="3771172" y="6505587"/>
                </a:cubicBezTo>
                <a:lnTo>
                  <a:pt x="2433093" y="6505587"/>
                </a:lnTo>
                <a:cubicBezTo>
                  <a:pt x="1493642" y="6505587"/>
                  <a:pt x="729199" y="5740971"/>
                  <a:pt x="729199" y="4801308"/>
                </a:cubicBezTo>
                <a:cubicBezTo>
                  <a:pt x="729199" y="3861649"/>
                  <a:pt x="1493642" y="3097035"/>
                  <a:pt x="2433093" y="3097035"/>
                </a:cubicBezTo>
                <a:lnTo>
                  <a:pt x="3771172" y="3097035"/>
                </a:lnTo>
                <a:cubicBezTo>
                  <a:pt x="4587875" y="3097035"/>
                  <a:pt x="5251445" y="2433314"/>
                  <a:pt x="5251445" y="1616428"/>
                </a:cubicBezTo>
                <a:cubicBezTo>
                  <a:pt x="5251445" y="799539"/>
                  <a:pt x="4586660" y="135820"/>
                  <a:pt x="3771172" y="135820"/>
                </a:cubicBezTo>
                <a:lnTo>
                  <a:pt x="2433093" y="135820"/>
                </a:lnTo>
                <a:cubicBezTo>
                  <a:pt x="2198230" y="135820"/>
                  <a:pt x="1974306" y="88032"/>
                  <a:pt x="1770529" y="1667"/>
                </a:cubicBezTo>
                <a:close/>
                <a:moveTo>
                  <a:pt x="1599563" y="0"/>
                </a:moveTo>
                <a:lnTo>
                  <a:pt x="1613044" y="0"/>
                </a:lnTo>
                <a:lnTo>
                  <a:pt x="1744001" y="63190"/>
                </a:lnTo>
                <a:cubicBezTo>
                  <a:pt x="1955924" y="152993"/>
                  <a:pt x="2188812" y="202680"/>
                  <a:pt x="2433093" y="202680"/>
                </a:cubicBezTo>
                <a:lnTo>
                  <a:pt x="3771172" y="202680"/>
                </a:lnTo>
                <a:cubicBezTo>
                  <a:pt x="4550199" y="202680"/>
                  <a:pt x="5183387" y="836010"/>
                  <a:pt x="5183387" y="1615214"/>
                </a:cubicBezTo>
                <a:cubicBezTo>
                  <a:pt x="5183387" y="2394416"/>
                  <a:pt x="4550199" y="3027747"/>
                  <a:pt x="3771172" y="3027747"/>
                </a:cubicBezTo>
                <a:lnTo>
                  <a:pt x="2433093" y="3027747"/>
                </a:lnTo>
                <a:cubicBezTo>
                  <a:pt x="1455967" y="3027747"/>
                  <a:pt x="661141" y="3822753"/>
                  <a:pt x="661141" y="4800093"/>
                </a:cubicBezTo>
                <a:cubicBezTo>
                  <a:pt x="661141" y="5777439"/>
                  <a:pt x="1455967" y="6572445"/>
                  <a:pt x="2433093" y="6572445"/>
                </a:cubicBezTo>
                <a:lnTo>
                  <a:pt x="3771172" y="6572445"/>
                </a:lnTo>
                <a:cubicBezTo>
                  <a:pt x="4063307" y="6572445"/>
                  <a:pt x="4334934" y="6661507"/>
                  <a:pt x="4560352" y="6813926"/>
                </a:cubicBezTo>
                <a:lnTo>
                  <a:pt x="4619251" y="6858000"/>
                </a:lnTo>
                <a:lnTo>
                  <a:pt x="4609208" y="6858000"/>
                </a:lnTo>
                <a:lnTo>
                  <a:pt x="4557211" y="6819106"/>
                </a:lnTo>
                <a:cubicBezTo>
                  <a:pt x="4332541" y="6667243"/>
                  <a:pt x="4061940" y="6578523"/>
                  <a:pt x="3771172" y="6578523"/>
                </a:cubicBezTo>
                <a:lnTo>
                  <a:pt x="2433093" y="6578523"/>
                </a:lnTo>
                <a:cubicBezTo>
                  <a:pt x="1453536" y="6578523"/>
                  <a:pt x="656279" y="5781086"/>
                  <a:pt x="656279" y="4801308"/>
                </a:cubicBezTo>
                <a:cubicBezTo>
                  <a:pt x="656279" y="3821538"/>
                  <a:pt x="1453536" y="3024099"/>
                  <a:pt x="2433093" y="3024099"/>
                </a:cubicBezTo>
                <a:lnTo>
                  <a:pt x="3771172" y="3024099"/>
                </a:lnTo>
                <a:cubicBezTo>
                  <a:pt x="4547769" y="3024099"/>
                  <a:pt x="5178525" y="2393202"/>
                  <a:pt x="5178525" y="1616429"/>
                </a:cubicBezTo>
                <a:cubicBezTo>
                  <a:pt x="5178525" y="839658"/>
                  <a:pt x="4546553" y="208758"/>
                  <a:pt x="3771172" y="208758"/>
                </a:cubicBezTo>
                <a:lnTo>
                  <a:pt x="2433093" y="208758"/>
                </a:lnTo>
                <a:cubicBezTo>
                  <a:pt x="2188204" y="208758"/>
                  <a:pt x="1954709" y="158918"/>
                  <a:pt x="1742216" y="68850"/>
                </a:cubicBezTo>
                <a:close/>
                <a:moveTo>
                  <a:pt x="1456911" y="0"/>
                </a:moveTo>
                <a:lnTo>
                  <a:pt x="1468042" y="0"/>
                </a:lnTo>
                <a:lnTo>
                  <a:pt x="1554454" y="52566"/>
                </a:lnTo>
                <a:cubicBezTo>
                  <a:pt x="1815838" y="194775"/>
                  <a:pt x="2115208" y="275617"/>
                  <a:pt x="2433093" y="275617"/>
                </a:cubicBezTo>
                <a:lnTo>
                  <a:pt x="3771172" y="275617"/>
                </a:lnTo>
                <a:cubicBezTo>
                  <a:pt x="4508878" y="275617"/>
                  <a:pt x="5110467" y="877341"/>
                  <a:pt x="5110467" y="1615214"/>
                </a:cubicBezTo>
                <a:cubicBezTo>
                  <a:pt x="5110467" y="2353086"/>
                  <a:pt x="4510093" y="2954811"/>
                  <a:pt x="3771172" y="2954811"/>
                </a:cubicBezTo>
                <a:lnTo>
                  <a:pt x="2433093" y="2954811"/>
                </a:lnTo>
                <a:cubicBezTo>
                  <a:pt x="1415862" y="2954811"/>
                  <a:pt x="588221" y="3782637"/>
                  <a:pt x="588221" y="4800093"/>
                </a:cubicBezTo>
                <a:cubicBezTo>
                  <a:pt x="588221" y="5817554"/>
                  <a:pt x="1415862" y="6645382"/>
                  <a:pt x="2433093" y="6645382"/>
                </a:cubicBezTo>
                <a:lnTo>
                  <a:pt x="3771172" y="6645382"/>
                </a:lnTo>
                <a:cubicBezTo>
                  <a:pt x="3978652" y="6645382"/>
                  <a:pt x="4175365" y="6692980"/>
                  <a:pt x="4350955" y="6777817"/>
                </a:cubicBezTo>
                <a:lnTo>
                  <a:pt x="4490158" y="6858000"/>
                </a:lnTo>
                <a:lnTo>
                  <a:pt x="4479061" y="6858000"/>
                </a:lnTo>
                <a:lnTo>
                  <a:pt x="4348958" y="6783165"/>
                </a:lnTo>
                <a:cubicBezTo>
                  <a:pt x="4173997" y="6698769"/>
                  <a:pt x="3977968" y="6651460"/>
                  <a:pt x="3771172" y="6651460"/>
                </a:cubicBezTo>
                <a:lnTo>
                  <a:pt x="2433093" y="6651460"/>
                </a:lnTo>
                <a:cubicBezTo>
                  <a:pt x="1413430" y="6651460"/>
                  <a:pt x="583359" y="5821201"/>
                  <a:pt x="583359" y="4801308"/>
                </a:cubicBezTo>
                <a:cubicBezTo>
                  <a:pt x="583359" y="3781422"/>
                  <a:pt x="1412215" y="2951164"/>
                  <a:pt x="2433093" y="2951164"/>
                </a:cubicBezTo>
                <a:lnTo>
                  <a:pt x="3771172" y="2951164"/>
                </a:lnTo>
                <a:cubicBezTo>
                  <a:pt x="4507663" y="2951164"/>
                  <a:pt x="5105605" y="2353086"/>
                  <a:pt x="5105605" y="1616429"/>
                </a:cubicBezTo>
                <a:cubicBezTo>
                  <a:pt x="5105605" y="879772"/>
                  <a:pt x="4506447" y="281694"/>
                  <a:pt x="3771172" y="281694"/>
                </a:cubicBezTo>
                <a:lnTo>
                  <a:pt x="2433093" y="281694"/>
                </a:lnTo>
                <a:cubicBezTo>
                  <a:pt x="2114449" y="281694"/>
                  <a:pt x="1814319" y="200615"/>
                  <a:pt x="1552250" y="58005"/>
                </a:cubicBezTo>
                <a:close/>
                <a:moveTo>
                  <a:pt x="1324771" y="0"/>
                </a:moveTo>
                <a:lnTo>
                  <a:pt x="1334296" y="0"/>
                </a:lnTo>
                <a:lnTo>
                  <a:pt x="1361641" y="20467"/>
                </a:lnTo>
                <a:cubicBezTo>
                  <a:pt x="1667776" y="227524"/>
                  <a:pt x="2036591" y="348552"/>
                  <a:pt x="2433092" y="348552"/>
                </a:cubicBezTo>
                <a:lnTo>
                  <a:pt x="3771172" y="348552"/>
                </a:lnTo>
                <a:cubicBezTo>
                  <a:pt x="4468772" y="348552"/>
                  <a:pt x="5037547" y="917455"/>
                  <a:pt x="5037547" y="1615212"/>
                </a:cubicBezTo>
                <a:cubicBezTo>
                  <a:pt x="5037547" y="2312970"/>
                  <a:pt x="4469987" y="2881873"/>
                  <a:pt x="3771172" y="2881873"/>
                </a:cubicBezTo>
                <a:lnTo>
                  <a:pt x="2433092" y="2881873"/>
                </a:lnTo>
                <a:cubicBezTo>
                  <a:pt x="1375755" y="2881873"/>
                  <a:pt x="515300" y="3742521"/>
                  <a:pt x="515300" y="4800093"/>
                </a:cubicBezTo>
                <a:cubicBezTo>
                  <a:pt x="515300" y="5857670"/>
                  <a:pt x="1375755" y="6718318"/>
                  <a:pt x="2433092" y="6718318"/>
                </a:cubicBezTo>
                <a:lnTo>
                  <a:pt x="3771172" y="6718318"/>
                </a:lnTo>
                <a:cubicBezTo>
                  <a:pt x="3945572" y="6718318"/>
                  <a:pt x="4111920" y="6753875"/>
                  <a:pt x="4263343" y="6818112"/>
                </a:cubicBezTo>
                <a:lnTo>
                  <a:pt x="4336665" y="6858000"/>
                </a:lnTo>
                <a:lnTo>
                  <a:pt x="4324889" y="6858000"/>
                </a:lnTo>
                <a:lnTo>
                  <a:pt x="4261558" y="6823601"/>
                </a:lnTo>
                <a:cubicBezTo>
                  <a:pt x="4110705" y="6759725"/>
                  <a:pt x="3944964" y="6724396"/>
                  <a:pt x="3771172" y="6724396"/>
                </a:cubicBezTo>
                <a:lnTo>
                  <a:pt x="2433092" y="6724396"/>
                </a:lnTo>
                <a:cubicBezTo>
                  <a:pt x="1373324" y="6724396"/>
                  <a:pt x="510439" y="5861316"/>
                  <a:pt x="510439" y="4801308"/>
                </a:cubicBezTo>
                <a:cubicBezTo>
                  <a:pt x="510439" y="3741306"/>
                  <a:pt x="1372109" y="2878227"/>
                  <a:pt x="2433092" y="2878227"/>
                </a:cubicBezTo>
                <a:lnTo>
                  <a:pt x="3771172" y="2878227"/>
                </a:lnTo>
                <a:cubicBezTo>
                  <a:pt x="4467556" y="2878227"/>
                  <a:pt x="5032685" y="2312970"/>
                  <a:pt x="5032685" y="1616428"/>
                </a:cubicBezTo>
                <a:cubicBezTo>
                  <a:pt x="5032685" y="919886"/>
                  <a:pt x="4466341" y="354630"/>
                  <a:pt x="3771172" y="354630"/>
                </a:cubicBezTo>
                <a:lnTo>
                  <a:pt x="2433092" y="354630"/>
                </a:lnTo>
                <a:cubicBezTo>
                  <a:pt x="2035679" y="354630"/>
                  <a:pt x="1665953" y="233260"/>
                  <a:pt x="1359035" y="25648"/>
                </a:cubicBezTo>
                <a:close/>
                <a:moveTo>
                  <a:pt x="1203341" y="0"/>
                </a:moveTo>
                <a:lnTo>
                  <a:pt x="1212858" y="0"/>
                </a:lnTo>
                <a:lnTo>
                  <a:pt x="1320944" y="80902"/>
                </a:lnTo>
                <a:cubicBezTo>
                  <a:pt x="1638722" y="295843"/>
                  <a:pt x="2021551" y="421487"/>
                  <a:pt x="2433092" y="421487"/>
                </a:cubicBezTo>
                <a:lnTo>
                  <a:pt x="3771172" y="421487"/>
                </a:lnTo>
                <a:cubicBezTo>
                  <a:pt x="4428666" y="421487"/>
                  <a:pt x="4964627" y="957569"/>
                  <a:pt x="4964627" y="1615211"/>
                </a:cubicBezTo>
                <a:cubicBezTo>
                  <a:pt x="4964627" y="2272854"/>
                  <a:pt x="4429881" y="2808936"/>
                  <a:pt x="3771172" y="2808936"/>
                </a:cubicBezTo>
                <a:lnTo>
                  <a:pt x="2433092" y="2808936"/>
                </a:lnTo>
                <a:cubicBezTo>
                  <a:pt x="1335649" y="2808936"/>
                  <a:pt x="442380" y="3702405"/>
                  <a:pt x="442380" y="4800093"/>
                </a:cubicBezTo>
                <a:cubicBezTo>
                  <a:pt x="442380" y="5897784"/>
                  <a:pt x="1335649" y="6791254"/>
                  <a:pt x="2433092" y="6791254"/>
                </a:cubicBezTo>
                <a:lnTo>
                  <a:pt x="3771172" y="6791254"/>
                </a:lnTo>
                <a:cubicBezTo>
                  <a:pt x="3894452" y="6791254"/>
                  <a:pt x="4013459" y="6810101"/>
                  <a:pt x="4125463" y="6845062"/>
                </a:cubicBezTo>
                <a:lnTo>
                  <a:pt x="4160700" y="6858000"/>
                </a:lnTo>
                <a:lnTo>
                  <a:pt x="4127412" y="6858000"/>
                </a:lnTo>
                <a:lnTo>
                  <a:pt x="4010319" y="6821542"/>
                </a:lnTo>
                <a:cubicBezTo>
                  <a:pt x="3933039" y="6805671"/>
                  <a:pt x="3853055" y="6797332"/>
                  <a:pt x="3771172" y="6797332"/>
                </a:cubicBezTo>
                <a:lnTo>
                  <a:pt x="2433092" y="6797332"/>
                </a:lnTo>
                <a:cubicBezTo>
                  <a:pt x="1333218" y="6797332"/>
                  <a:pt x="437519" y="5901431"/>
                  <a:pt x="437519" y="4801308"/>
                </a:cubicBezTo>
                <a:cubicBezTo>
                  <a:pt x="437519" y="3701191"/>
                  <a:pt x="1332003" y="2805290"/>
                  <a:pt x="2433092" y="2805290"/>
                </a:cubicBezTo>
                <a:lnTo>
                  <a:pt x="3771172" y="2805290"/>
                </a:lnTo>
                <a:cubicBezTo>
                  <a:pt x="4426235" y="2805290"/>
                  <a:pt x="4959765" y="2271639"/>
                  <a:pt x="4959765" y="1616428"/>
                </a:cubicBezTo>
                <a:cubicBezTo>
                  <a:pt x="4959765" y="961216"/>
                  <a:pt x="4426235" y="427566"/>
                  <a:pt x="3771172" y="427566"/>
                </a:cubicBezTo>
                <a:lnTo>
                  <a:pt x="2433092" y="427566"/>
                </a:lnTo>
                <a:cubicBezTo>
                  <a:pt x="2020640" y="427566"/>
                  <a:pt x="1636899" y="301579"/>
                  <a:pt x="1318337" y="86082"/>
                </a:cubicBezTo>
                <a:close/>
                <a:moveTo>
                  <a:pt x="1088356" y="0"/>
                </a:moveTo>
                <a:lnTo>
                  <a:pt x="1096271" y="0"/>
                </a:lnTo>
                <a:lnTo>
                  <a:pt x="1121329" y="22775"/>
                </a:lnTo>
                <a:cubicBezTo>
                  <a:pt x="1478213" y="317355"/>
                  <a:pt x="1935415" y="494420"/>
                  <a:pt x="2433092" y="494420"/>
                </a:cubicBezTo>
                <a:lnTo>
                  <a:pt x="3771172" y="494420"/>
                </a:lnTo>
                <a:cubicBezTo>
                  <a:pt x="4388560" y="494420"/>
                  <a:pt x="4891707" y="997681"/>
                  <a:pt x="4891707" y="1615208"/>
                </a:cubicBezTo>
                <a:cubicBezTo>
                  <a:pt x="4891707" y="2232737"/>
                  <a:pt x="4389775" y="2735996"/>
                  <a:pt x="3771172" y="2735996"/>
                </a:cubicBezTo>
                <a:lnTo>
                  <a:pt x="2433092" y="2735996"/>
                </a:lnTo>
                <a:cubicBezTo>
                  <a:pt x="1294327" y="2735996"/>
                  <a:pt x="369460" y="3661072"/>
                  <a:pt x="369460" y="4800093"/>
                </a:cubicBezTo>
                <a:cubicBezTo>
                  <a:pt x="369460" y="5867925"/>
                  <a:pt x="1183401" y="6747721"/>
                  <a:pt x="2222455" y="6853524"/>
                </a:cubicBezTo>
                <a:lnTo>
                  <a:pt x="2310844" y="6858000"/>
                </a:lnTo>
                <a:lnTo>
                  <a:pt x="2211815" y="6858000"/>
                </a:lnTo>
                <a:lnTo>
                  <a:pt x="2016913" y="6828136"/>
                </a:lnTo>
                <a:cubicBezTo>
                  <a:pt x="1075492" y="6634784"/>
                  <a:pt x="364599" y="5799017"/>
                  <a:pt x="364599" y="4801308"/>
                </a:cubicBezTo>
                <a:cubicBezTo>
                  <a:pt x="364599" y="3661072"/>
                  <a:pt x="1291897" y="2732349"/>
                  <a:pt x="2433092" y="2732349"/>
                </a:cubicBezTo>
                <a:lnTo>
                  <a:pt x="3771172" y="2732349"/>
                </a:lnTo>
                <a:cubicBezTo>
                  <a:pt x="4386129" y="2732349"/>
                  <a:pt x="4886845" y="2231520"/>
                  <a:pt x="4886845" y="1616424"/>
                </a:cubicBezTo>
                <a:cubicBezTo>
                  <a:pt x="4886845" y="1001328"/>
                  <a:pt x="4386129" y="500499"/>
                  <a:pt x="3771172" y="500499"/>
                </a:cubicBezTo>
                <a:lnTo>
                  <a:pt x="2433092" y="500499"/>
                </a:lnTo>
                <a:cubicBezTo>
                  <a:pt x="1934351" y="500499"/>
                  <a:pt x="1476086" y="322735"/>
                  <a:pt x="1118343" y="27268"/>
                </a:cubicBezTo>
                <a:close/>
                <a:moveTo>
                  <a:pt x="980209" y="0"/>
                </a:moveTo>
                <a:lnTo>
                  <a:pt x="988095" y="0"/>
                </a:lnTo>
                <a:lnTo>
                  <a:pt x="1075015" y="79001"/>
                </a:lnTo>
                <a:cubicBezTo>
                  <a:pt x="1444516" y="384009"/>
                  <a:pt x="1917869" y="567356"/>
                  <a:pt x="2433093" y="567356"/>
                </a:cubicBezTo>
                <a:lnTo>
                  <a:pt x="3771173" y="567356"/>
                </a:lnTo>
                <a:cubicBezTo>
                  <a:pt x="4348455" y="567356"/>
                  <a:pt x="4818788" y="1037795"/>
                  <a:pt x="4818788" y="1615207"/>
                </a:cubicBezTo>
                <a:cubicBezTo>
                  <a:pt x="4818788" y="2192621"/>
                  <a:pt x="4349670" y="2663061"/>
                  <a:pt x="3771173" y="2663061"/>
                </a:cubicBezTo>
                <a:lnTo>
                  <a:pt x="2433093" y="2663061"/>
                </a:lnTo>
                <a:cubicBezTo>
                  <a:pt x="1254223" y="2663061"/>
                  <a:pt x="296542" y="3620956"/>
                  <a:pt x="296542" y="4800093"/>
                </a:cubicBezTo>
                <a:cubicBezTo>
                  <a:pt x="296542" y="5758142"/>
                  <a:pt x="929563" y="6570138"/>
                  <a:pt x="1798613" y="6840955"/>
                </a:cubicBezTo>
                <a:lnTo>
                  <a:pt x="1864764" y="6858000"/>
                </a:lnTo>
                <a:lnTo>
                  <a:pt x="1841104" y="6858000"/>
                </a:lnTo>
                <a:lnTo>
                  <a:pt x="1797262" y="6846688"/>
                </a:lnTo>
                <a:cubicBezTo>
                  <a:pt x="926306" y="6574934"/>
                  <a:pt x="291680" y="5760345"/>
                  <a:pt x="291680" y="4801308"/>
                </a:cubicBezTo>
                <a:cubicBezTo>
                  <a:pt x="291680" y="3620956"/>
                  <a:pt x="1251791" y="2659412"/>
                  <a:pt x="2433093" y="2659412"/>
                </a:cubicBezTo>
                <a:lnTo>
                  <a:pt x="3771173" y="2659412"/>
                </a:lnTo>
                <a:cubicBezTo>
                  <a:pt x="4346024" y="2659412"/>
                  <a:pt x="4813926" y="2191404"/>
                  <a:pt x="4813926" y="1616424"/>
                </a:cubicBezTo>
                <a:cubicBezTo>
                  <a:pt x="4813926" y="1041442"/>
                  <a:pt x="4346024" y="573434"/>
                  <a:pt x="3771173" y="573434"/>
                </a:cubicBezTo>
                <a:lnTo>
                  <a:pt x="2433093" y="573434"/>
                </a:lnTo>
                <a:cubicBezTo>
                  <a:pt x="1916806" y="573434"/>
                  <a:pt x="1442390" y="389389"/>
                  <a:pt x="1072029" y="83495"/>
                </a:cubicBezTo>
                <a:close/>
                <a:moveTo>
                  <a:pt x="872060" y="0"/>
                </a:moveTo>
                <a:lnTo>
                  <a:pt x="879917" y="0"/>
                </a:lnTo>
                <a:lnTo>
                  <a:pt x="1028701" y="135231"/>
                </a:lnTo>
                <a:cubicBezTo>
                  <a:pt x="1410819" y="450665"/>
                  <a:pt x="1900322" y="640294"/>
                  <a:pt x="2433093" y="640294"/>
                </a:cubicBezTo>
                <a:lnTo>
                  <a:pt x="3771172" y="640294"/>
                </a:lnTo>
                <a:cubicBezTo>
                  <a:pt x="4308349" y="640294"/>
                  <a:pt x="4745868" y="1077912"/>
                  <a:pt x="4745868" y="1615210"/>
                </a:cubicBezTo>
                <a:cubicBezTo>
                  <a:pt x="4745868" y="2152506"/>
                  <a:pt x="4308349" y="2590125"/>
                  <a:pt x="3771172" y="2590125"/>
                </a:cubicBezTo>
                <a:lnTo>
                  <a:pt x="2433093" y="2590125"/>
                </a:lnTo>
                <a:cubicBezTo>
                  <a:pt x="1214116" y="2590125"/>
                  <a:pt x="223622" y="3580843"/>
                  <a:pt x="223622" y="4800093"/>
                </a:cubicBezTo>
                <a:cubicBezTo>
                  <a:pt x="223622" y="5714532"/>
                  <a:pt x="781458" y="6500421"/>
                  <a:pt x="1574120" y="6836213"/>
                </a:cubicBezTo>
                <a:lnTo>
                  <a:pt x="1633541" y="6858000"/>
                </a:lnTo>
                <a:lnTo>
                  <a:pt x="1616735" y="6858000"/>
                </a:lnTo>
                <a:lnTo>
                  <a:pt x="1572335" y="6841702"/>
                </a:lnTo>
                <a:cubicBezTo>
                  <a:pt x="777965" y="6504827"/>
                  <a:pt x="218760" y="5716659"/>
                  <a:pt x="218760" y="4801308"/>
                </a:cubicBezTo>
                <a:cubicBezTo>
                  <a:pt x="218760" y="3580843"/>
                  <a:pt x="1211685" y="2586479"/>
                  <a:pt x="2433093" y="2586479"/>
                </a:cubicBezTo>
                <a:lnTo>
                  <a:pt x="3771172" y="2586479"/>
                </a:lnTo>
                <a:cubicBezTo>
                  <a:pt x="4305918" y="2586479"/>
                  <a:pt x="4741006" y="2151292"/>
                  <a:pt x="4741006" y="1616425"/>
                </a:cubicBezTo>
                <a:cubicBezTo>
                  <a:pt x="4741006" y="1081558"/>
                  <a:pt x="4305918" y="646373"/>
                  <a:pt x="3771172" y="646373"/>
                </a:cubicBezTo>
                <a:lnTo>
                  <a:pt x="2433093" y="646373"/>
                </a:lnTo>
                <a:cubicBezTo>
                  <a:pt x="1899259" y="646373"/>
                  <a:pt x="1408693" y="456045"/>
                  <a:pt x="1025714" y="139724"/>
                </a:cubicBezTo>
                <a:close/>
                <a:moveTo>
                  <a:pt x="772232" y="0"/>
                </a:moveTo>
                <a:lnTo>
                  <a:pt x="780156" y="0"/>
                </a:lnTo>
                <a:lnTo>
                  <a:pt x="820197" y="44041"/>
                </a:lnTo>
                <a:cubicBezTo>
                  <a:pt x="1233561" y="457346"/>
                  <a:pt x="1804159" y="713231"/>
                  <a:pt x="2433093" y="713231"/>
                </a:cubicBezTo>
                <a:lnTo>
                  <a:pt x="3771172" y="713231"/>
                </a:lnTo>
                <a:cubicBezTo>
                  <a:pt x="4268243" y="713231"/>
                  <a:pt x="4672948" y="1118028"/>
                  <a:pt x="4672948" y="1615210"/>
                </a:cubicBezTo>
                <a:cubicBezTo>
                  <a:pt x="4672948" y="2112394"/>
                  <a:pt x="4268243" y="2517189"/>
                  <a:pt x="3771172" y="2517189"/>
                </a:cubicBezTo>
                <a:lnTo>
                  <a:pt x="2433093" y="2517189"/>
                </a:lnTo>
                <a:cubicBezTo>
                  <a:pt x="1174010" y="2517189"/>
                  <a:pt x="150702" y="3540730"/>
                  <a:pt x="150702" y="4800093"/>
                </a:cubicBezTo>
                <a:cubicBezTo>
                  <a:pt x="150702" y="5665908"/>
                  <a:pt x="634949" y="6420257"/>
                  <a:pt x="1346350" y="6807173"/>
                </a:cubicBezTo>
                <a:lnTo>
                  <a:pt x="1451710" y="6858000"/>
                </a:lnTo>
                <a:lnTo>
                  <a:pt x="1437686" y="6858000"/>
                </a:lnTo>
                <a:lnTo>
                  <a:pt x="1343607" y="6812613"/>
                </a:lnTo>
                <a:cubicBezTo>
                  <a:pt x="630662" y="6424815"/>
                  <a:pt x="145840" y="5668794"/>
                  <a:pt x="145840" y="4801308"/>
                </a:cubicBezTo>
                <a:cubicBezTo>
                  <a:pt x="145840" y="3539513"/>
                  <a:pt x="1171579" y="2513542"/>
                  <a:pt x="2433093" y="2513542"/>
                </a:cubicBezTo>
                <a:lnTo>
                  <a:pt x="3771172" y="2513542"/>
                </a:lnTo>
                <a:cubicBezTo>
                  <a:pt x="4265812" y="2513542"/>
                  <a:pt x="4668086" y="2111177"/>
                  <a:pt x="4668086" y="1616426"/>
                </a:cubicBezTo>
                <a:cubicBezTo>
                  <a:pt x="4668086" y="1121674"/>
                  <a:pt x="4265812" y="719310"/>
                  <a:pt x="3771172" y="719310"/>
                </a:cubicBezTo>
                <a:lnTo>
                  <a:pt x="2433093" y="719310"/>
                </a:lnTo>
                <a:cubicBezTo>
                  <a:pt x="1802336" y="719310"/>
                  <a:pt x="1230523" y="462817"/>
                  <a:pt x="816399" y="48599"/>
                </a:cubicBezTo>
                <a:close/>
                <a:moveTo>
                  <a:pt x="673917" y="0"/>
                </a:moveTo>
                <a:lnTo>
                  <a:pt x="681823" y="0"/>
                </a:lnTo>
                <a:lnTo>
                  <a:pt x="768697" y="95552"/>
                </a:lnTo>
                <a:cubicBezTo>
                  <a:pt x="1195278" y="522078"/>
                  <a:pt x="1784106" y="786168"/>
                  <a:pt x="2433093" y="786168"/>
                </a:cubicBezTo>
                <a:lnTo>
                  <a:pt x="3771172" y="786168"/>
                </a:lnTo>
                <a:cubicBezTo>
                  <a:pt x="4228137" y="786168"/>
                  <a:pt x="4600028" y="1158143"/>
                  <a:pt x="4600028" y="1615210"/>
                </a:cubicBezTo>
                <a:cubicBezTo>
                  <a:pt x="4600028" y="2072278"/>
                  <a:pt x="4228137" y="2444254"/>
                  <a:pt x="3771172" y="2444254"/>
                </a:cubicBezTo>
                <a:lnTo>
                  <a:pt x="2433093" y="2444254"/>
                </a:lnTo>
                <a:cubicBezTo>
                  <a:pt x="1133905" y="2444254"/>
                  <a:pt x="77782" y="3500615"/>
                  <a:pt x="77782" y="4800093"/>
                </a:cubicBezTo>
                <a:cubicBezTo>
                  <a:pt x="77782" y="5637650"/>
                  <a:pt x="517022" y="6374209"/>
                  <a:pt x="1176828" y="6792025"/>
                </a:cubicBezTo>
                <a:lnTo>
                  <a:pt x="1289080" y="6858000"/>
                </a:lnTo>
                <a:lnTo>
                  <a:pt x="1277088" y="6858000"/>
                </a:lnTo>
                <a:lnTo>
                  <a:pt x="1173807" y="6797290"/>
                </a:lnTo>
                <a:cubicBezTo>
                  <a:pt x="512665" y="6378558"/>
                  <a:pt x="72920" y="5640432"/>
                  <a:pt x="72920" y="4801308"/>
                </a:cubicBezTo>
                <a:cubicBezTo>
                  <a:pt x="72920" y="3499400"/>
                  <a:pt x="1131473" y="2440606"/>
                  <a:pt x="2433093" y="2440606"/>
                </a:cubicBezTo>
                <a:lnTo>
                  <a:pt x="3771172" y="2440606"/>
                </a:lnTo>
                <a:cubicBezTo>
                  <a:pt x="4225706" y="2440606"/>
                  <a:pt x="4595166" y="2071062"/>
                  <a:pt x="4595166" y="1616426"/>
                </a:cubicBezTo>
                <a:cubicBezTo>
                  <a:pt x="4595166" y="1161789"/>
                  <a:pt x="4225706" y="792245"/>
                  <a:pt x="3771172" y="792245"/>
                </a:cubicBezTo>
                <a:lnTo>
                  <a:pt x="2433093" y="792245"/>
                </a:lnTo>
                <a:cubicBezTo>
                  <a:pt x="1782283" y="792245"/>
                  <a:pt x="1192240" y="527547"/>
                  <a:pt x="764899" y="100110"/>
                </a:cubicBezTo>
                <a:close/>
                <a:moveTo>
                  <a:pt x="574473" y="0"/>
                </a:moveTo>
                <a:lnTo>
                  <a:pt x="581226" y="0"/>
                </a:lnTo>
                <a:lnTo>
                  <a:pt x="717045" y="150408"/>
                </a:lnTo>
                <a:cubicBezTo>
                  <a:pt x="1175226" y="608691"/>
                  <a:pt x="1784107" y="861537"/>
                  <a:pt x="2433093" y="861537"/>
                </a:cubicBezTo>
                <a:lnTo>
                  <a:pt x="3771172" y="861537"/>
                </a:lnTo>
                <a:cubicBezTo>
                  <a:pt x="4188030" y="861537"/>
                  <a:pt x="4527108" y="1200691"/>
                  <a:pt x="4527108" y="1617643"/>
                </a:cubicBezTo>
                <a:cubicBezTo>
                  <a:pt x="4527108" y="2034598"/>
                  <a:pt x="4188030" y="2373750"/>
                  <a:pt x="3771172" y="2373750"/>
                </a:cubicBezTo>
                <a:lnTo>
                  <a:pt x="2433093" y="2373750"/>
                </a:lnTo>
                <a:cubicBezTo>
                  <a:pt x="1785321" y="2373750"/>
                  <a:pt x="1175226" y="2626598"/>
                  <a:pt x="717045" y="3084880"/>
                </a:cubicBezTo>
                <a:cubicBezTo>
                  <a:pt x="258866" y="3543163"/>
                  <a:pt x="6077" y="4152180"/>
                  <a:pt x="6077" y="4801309"/>
                </a:cubicBezTo>
                <a:cubicBezTo>
                  <a:pt x="6077" y="5450442"/>
                  <a:pt x="258866" y="6059460"/>
                  <a:pt x="717045" y="6520175"/>
                </a:cubicBezTo>
                <a:cubicBezTo>
                  <a:pt x="831590" y="6634746"/>
                  <a:pt x="955554" y="6736477"/>
                  <a:pt x="1087209" y="6824627"/>
                </a:cubicBezTo>
                <a:lnTo>
                  <a:pt x="1142774" y="6858000"/>
                </a:lnTo>
                <a:lnTo>
                  <a:pt x="1134686" y="6858000"/>
                </a:lnTo>
                <a:lnTo>
                  <a:pt x="1084664" y="6827951"/>
                </a:lnTo>
                <a:cubicBezTo>
                  <a:pt x="952592" y="6739515"/>
                  <a:pt x="828248" y="6637480"/>
                  <a:pt x="713399" y="6522605"/>
                </a:cubicBezTo>
                <a:cubicBezTo>
                  <a:pt x="252789" y="6063107"/>
                  <a:pt x="0" y="5451657"/>
                  <a:pt x="0" y="4801309"/>
                </a:cubicBezTo>
                <a:cubicBezTo>
                  <a:pt x="0" y="4150965"/>
                  <a:pt x="252789" y="3539517"/>
                  <a:pt x="713399" y="3082449"/>
                </a:cubicBezTo>
                <a:cubicBezTo>
                  <a:pt x="1172794" y="2621735"/>
                  <a:pt x="1784107" y="2368889"/>
                  <a:pt x="2434308" y="2368889"/>
                </a:cubicBezTo>
                <a:lnTo>
                  <a:pt x="3772387" y="2368889"/>
                </a:lnTo>
                <a:cubicBezTo>
                  <a:pt x="4186815" y="2368889"/>
                  <a:pt x="4523462" y="2032166"/>
                  <a:pt x="4523462" y="1617643"/>
                </a:cubicBezTo>
                <a:cubicBezTo>
                  <a:pt x="4523462" y="1203122"/>
                  <a:pt x="4185600" y="866400"/>
                  <a:pt x="3772387" y="866400"/>
                </a:cubicBezTo>
                <a:lnTo>
                  <a:pt x="2434308" y="866400"/>
                </a:lnTo>
                <a:cubicBezTo>
                  <a:pt x="1784107" y="866400"/>
                  <a:pt x="1172794" y="612338"/>
                  <a:pt x="713399" y="152840"/>
                </a:cubicBezTo>
                <a:close/>
              </a:path>
            </a:pathLst>
          </a:custGeom>
          <a:noFill/>
          <a:ln w="6350" cap="flat">
            <a:solidFill>
              <a:schemeClr val="accent1">
                <a:alpha val="20000"/>
              </a:schemeClr>
            </a:solidFill>
            <a:prstDash val="solid"/>
            <a:miter/>
          </a:ln>
        </p:spPr>
        <p:txBody>
          <a:bodyPr rtlCol="0" anchor="ctr"/>
          <a:lstStyle/>
          <a:p>
            <a:endParaRPr lang="en-US"/>
          </a:p>
        </p:txBody>
      </p:sp>
      <p:sp>
        <p:nvSpPr>
          <p:cNvPr id="2" name="Title 1">
            <a:extLst>
              <a:ext uri="{FF2B5EF4-FFF2-40B4-BE49-F238E27FC236}">
                <a16:creationId xmlns:a16="http://schemas.microsoft.com/office/drawing/2014/main" id="{56E523F0-8710-C17D-5E1F-7113655CD055}"/>
              </a:ext>
            </a:extLst>
          </p:cNvPr>
          <p:cNvSpPr>
            <a:spLocks noGrp="1"/>
          </p:cNvSpPr>
          <p:nvPr>
            <p:ph type="title"/>
          </p:nvPr>
        </p:nvSpPr>
        <p:spPr>
          <a:xfrm>
            <a:off x="762000" y="1115961"/>
            <a:ext cx="4446104" cy="1848463"/>
          </a:xfrm>
        </p:spPr>
        <p:txBody>
          <a:bodyPr anchor="b">
            <a:noAutofit/>
          </a:bodyPr>
          <a:lstStyle>
            <a:lvl1pPr>
              <a:defRPr sz="4400">
                <a:solidFill>
                  <a:schemeClr val="accent1"/>
                </a:solidFill>
              </a:defRPr>
            </a:lvl1pPr>
          </a:lstStyle>
          <a:p>
            <a:r>
              <a:rPr lang="en-US"/>
              <a:t>Click to edit Master title style</a:t>
            </a:r>
          </a:p>
        </p:txBody>
      </p:sp>
      <p:sp>
        <p:nvSpPr>
          <p:cNvPr id="3" name="Content Placeholder 2">
            <a:extLst>
              <a:ext uri="{FF2B5EF4-FFF2-40B4-BE49-F238E27FC236}">
                <a16:creationId xmlns:a16="http://schemas.microsoft.com/office/drawing/2014/main" id="{CFA97474-D8AA-E3B1-C98A-08B7FCBD5476}"/>
              </a:ext>
            </a:extLst>
          </p:cNvPr>
          <p:cNvSpPr>
            <a:spLocks noGrp="1"/>
          </p:cNvSpPr>
          <p:nvPr>
            <p:ph idx="1"/>
          </p:nvPr>
        </p:nvSpPr>
        <p:spPr>
          <a:xfrm>
            <a:off x="762000" y="3694226"/>
            <a:ext cx="4446101" cy="1689464"/>
          </a:xfrm>
        </p:spPr>
        <p:txBody>
          <a:bodyPr>
            <a:noAutofit/>
          </a:bodyPr>
          <a:lstStyle>
            <a:lvl1pPr marL="0" indent="0">
              <a:buNone/>
              <a:defRPr lang="en-US" sz="2000" b="0" i="0" kern="1200" dirty="0">
                <a:solidFill>
                  <a:schemeClr val="accent1"/>
                </a:solidFill>
                <a:effectLst/>
                <a:latin typeface="Outfit ExtraLight" pitchFamily="2" charset="0"/>
                <a:ea typeface="+mn-ea"/>
                <a:cs typeface="+mn-cs"/>
              </a:defRPr>
            </a:lvl1pPr>
            <a:lvl2pPr marL="457200" indent="0">
              <a:buNone/>
              <a:defRPr lang="en-US" sz="2000" b="0" i="0" kern="1200" dirty="0">
                <a:solidFill>
                  <a:schemeClr val="bg1"/>
                </a:solidFill>
                <a:effectLst/>
                <a:latin typeface="+mj-lt"/>
                <a:ea typeface="+mn-ea"/>
                <a:cs typeface="+mn-cs"/>
              </a:defRPr>
            </a:lvl2pPr>
            <a:lvl3pPr marL="914400" indent="0">
              <a:buNone/>
              <a:defRPr/>
            </a:lvl3pPr>
            <a:lvl4pPr marL="1371600" indent="0">
              <a:buNone/>
              <a:defRPr/>
            </a:lvl4pPr>
            <a:lvl5pPr marL="1828800" indent="0">
              <a:buNone/>
              <a:defRPr/>
            </a:lvl5pPr>
          </a:lstStyle>
          <a:p>
            <a:pPr lvl="0"/>
            <a:r>
              <a:rPr lang="en-US"/>
              <a:t>Click to edit Master text styles</a:t>
            </a:r>
          </a:p>
        </p:txBody>
      </p:sp>
      <p:sp>
        <p:nvSpPr>
          <p:cNvPr id="17" name="Picture Placeholder 16">
            <a:extLst>
              <a:ext uri="{FF2B5EF4-FFF2-40B4-BE49-F238E27FC236}">
                <a16:creationId xmlns:a16="http://schemas.microsoft.com/office/drawing/2014/main" id="{C300588E-F541-891B-3ECA-3CCE2B707185}"/>
              </a:ext>
            </a:extLst>
          </p:cNvPr>
          <p:cNvSpPr>
            <a:spLocks noGrp="1"/>
          </p:cNvSpPr>
          <p:nvPr>
            <p:ph type="pic" sz="quarter" idx="13"/>
          </p:nvPr>
        </p:nvSpPr>
        <p:spPr>
          <a:xfrm>
            <a:off x="7016043" y="1416756"/>
            <a:ext cx="3553029" cy="3553029"/>
          </a:xfrm>
          <a:prstGeom prst="roundRect">
            <a:avLst>
              <a:gd name="adj" fmla="val 8680"/>
            </a:avLst>
          </a:prstGeom>
          <a:noFill/>
        </p:spPr>
        <p:txBody>
          <a:bodyPr bIns="640080" anchor="ctr"/>
          <a:lstStyle>
            <a:lvl1pPr marL="0" indent="0" algn="ctr">
              <a:buNone/>
              <a:defRPr>
                <a:solidFill>
                  <a:schemeClr val="bg1"/>
                </a:solidFill>
              </a:defRPr>
            </a:lvl1pPr>
          </a:lstStyle>
          <a:p>
            <a:r>
              <a:rPr lang="en-US"/>
              <a:t>Click icon to add picture</a:t>
            </a:r>
          </a:p>
        </p:txBody>
      </p:sp>
      <p:sp>
        <p:nvSpPr>
          <p:cNvPr id="23" name="Text Placeholder 22">
            <a:extLst>
              <a:ext uri="{FF2B5EF4-FFF2-40B4-BE49-F238E27FC236}">
                <a16:creationId xmlns:a16="http://schemas.microsoft.com/office/drawing/2014/main" id="{52EC4AD7-B9CC-0301-98E7-CA29E5597DBC}"/>
              </a:ext>
            </a:extLst>
          </p:cNvPr>
          <p:cNvSpPr>
            <a:spLocks noGrp="1"/>
          </p:cNvSpPr>
          <p:nvPr>
            <p:ph type="body" sz="quarter" idx="14" hasCustomPrompt="1"/>
          </p:nvPr>
        </p:nvSpPr>
        <p:spPr>
          <a:xfrm>
            <a:off x="6797952" y="5192966"/>
            <a:ext cx="3989212" cy="549022"/>
          </a:xfrm>
        </p:spPr>
        <p:txBody>
          <a:bodyPr>
            <a:noAutofit/>
          </a:bodyPr>
          <a:lstStyle>
            <a:lvl1pPr marL="0" indent="0" algn="ctr">
              <a:buNone/>
              <a:defRPr kumimoji="0" lang="en-US" sz="2800" b="1" u="none" strike="noStrike" kern="1200" cap="none" spc="0" normalizeH="0" baseline="0" smtClean="0">
                <a:ln>
                  <a:noFill/>
                </a:ln>
                <a:solidFill>
                  <a:schemeClr val="accent1"/>
                </a:solidFill>
                <a:effectLst/>
                <a:uLnTx/>
                <a:uFillTx/>
                <a:latin typeface="Outfit" pitchFamily="2" charset="0"/>
                <a:ea typeface="+mn-ea"/>
                <a:cs typeface="+mn-cs"/>
              </a:defRPr>
            </a:lvl1pPr>
            <a:lvl2pPr marL="457200" indent="0">
              <a:buNone/>
              <a:defRPr/>
            </a:lvl2pPr>
            <a:lvl3pPr marL="914400" indent="0">
              <a:buNone/>
              <a:defRPr/>
            </a:lvl3pPr>
            <a:lvl4pPr marL="1371600" indent="0">
              <a:buNone/>
              <a:defRPr/>
            </a:lvl4pPr>
            <a:lvl5pPr marL="1828800" indent="0">
              <a:buNone/>
              <a:defRPr/>
            </a:lvl5pPr>
          </a:lstStyle>
          <a:p>
            <a:pPr lvl="0"/>
            <a:r>
              <a:rPr lang="en-US" err="1"/>
              <a:t>Firstname</a:t>
            </a:r>
            <a:r>
              <a:rPr lang="en-US"/>
              <a:t> </a:t>
            </a:r>
            <a:r>
              <a:rPr lang="en-US" err="1"/>
              <a:t>Lastname</a:t>
            </a:r>
            <a:endParaRPr lang="en-US"/>
          </a:p>
        </p:txBody>
      </p:sp>
      <p:sp>
        <p:nvSpPr>
          <p:cNvPr id="25" name="Text Placeholder 24">
            <a:extLst>
              <a:ext uri="{FF2B5EF4-FFF2-40B4-BE49-F238E27FC236}">
                <a16:creationId xmlns:a16="http://schemas.microsoft.com/office/drawing/2014/main" id="{73C5B866-28DF-B82E-FC6C-FC2803233B08}"/>
              </a:ext>
            </a:extLst>
          </p:cNvPr>
          <p:cNvSpPr>
            <a:spLocks noGrp="1"/>
          </p:cNvSpPr>
          <p:nvPr>
            <p:ph type="body" sz="quarter" idx="15" hasCustomPrompt="1"/>
          </p:nvPr>
        </p:nvSpPr>
        <p:spPr>
          <a:xfrm>
            <a:off x="6797952" y="5734265"/>
            <a:ext cx="3989212" cy="341149"/>
          </a:xfrm>
        </p:spPr>
        <p:txBody>
          <a:bodyPr>
            <a:noAutofit/>
          </a:bodyPr>
          <a:lstStyle>
            <a:lvl1pPr marL="0" indent="0" algn="ctr">
              <a:buNone/>
              <a:defRPr kumimoji="0" lang="en-US" sz="1600" b="0" i="0" u="none" strike="noStrike" kern="1200" cap="none" spc="0" normalizeH="0" baseline="0" dirty="0" smtClean="0">
                <a:ln>
                  <a:noFill/>
                </a:ln>
                <a:solidFill>
                  <a:schemeClr val="accent1"/>
                </a:solidFill>
                <a:effectLst/>
                <a:uLnTx/>
                <a:uFillTx/>
                <a:latin typeface="Outfit Light" pitchFamily="2" charset="0"/>
                <a:ea typeface="+mn-ea"/>
                <a:cs typeface="+mn-cs"/>
              </a:defRPr>
            </a:lvl1pPr>
            <a:lvl2pPr marL="457200" indent="0" algn="ctr">
              <a:buNone/>
              <a:defRPr/>
            </a:lvl2pPr>
            <a:lvl3pPr marL="914400" indent="0" algn="ctr">
              <a:buNone/>
              <a:defRPr/>
            </a:lvl3pPr>
            <a:lvl4pPr marL="1371600" indent="0" algn="ctr">
              <a:buNone/>
              <a:defRPr/>
            </a:lvl4pPr>
            <a:lvl5pPr marL="1828800" indent="0" algn="ctr">
              <a:buNone/>
              <a:defRPr/>
            </a:lvl5pPr>
          </a:lstStyle>
          <a:p>
            <a:pPr lvl="0"/>
            <a:r>
              <a:rPr lang="en-US"/>
              <a:t>Job Title</a:t>
            </a:r>
          </a:p>
        </p:txBody>
      </p:sp>
      <p:sp>
        <p:nvSpPr>
          <p:cNvPr id="4" name="Graphic 8">
            <a:extLst>
              <a:ext uri="{FF2B5EF4-FFF2-40B4-BE49-F238E27FC236}">
                <a16:creationId xmlns:a16="http://schemas.microsoft.com/office/drawing/2014/main" id="{BAE975E0-F1EC-582D-A5A5-A6A66D833087}"/>
              </a:ext>
            </a:extLst>
          </p:cNvPr>
          <p:cNvSpPr/>
          <p:nvPr/>
        </p:nvSpPr>
        <p:spPr>
          <a:xfrm>
            <a:off x="704850" y="6096000"/>
            <a:ext cx="1492211" cy="309247"/>
          </a:xfrm>
          <a:custGeom>
            <a:avLst/>
            <a:gdLst>
              <a:gd name="connsiteX0" fmla="*/ 420114 w 1492211"/>
              <a:gd name="connsiteY0" fmla="*/ 50 h 309247"/>
              <a:gd name="connsiteX1" fmla="*/ 570196 w 1492211"/>
              <a:gd name="connsiteY1" fmla="*/ 149310 h 309247"/>
              <a:gd name="connsiteX2" fmla="*/ 420114 w 1492211"/>
              <a:gd name="connsiteY2" fmla="*/ 299376 h 309247"/>
              <a:gd name="connsiteX3" fmla="*/ 270468 w 1492211"/>
              <a:gd name="connsiteY3" fmla="*/ 149310 h 309247"/>
              <a:gd name="connsiteX4" fmla="*/ 420114 w 1492211"/>
              <a:gd name="connsiteY4" fmla="*/ 50 h 309247"/>
              <a:gd name="connsiteX5" fmla="*/ 420114 w 1492211"/>
              <a:gd name="connsiteY5" fmla="*/ 251702 h 309247"/>
              <a:gd name="connsiteX6" fmla="*/ 518241 w 1492211"/>
              <a:gd name="connsiteY6" fmla="*/ 149310 h 309247"/>
              <a:gd name="connsiteX7" fmla="*/ 420114 w 1492211"/>
              <a:gd name="connsiteY7" fmla="*/ 46930 h 309247"/>
              <a:gd name="connsiteX8" fmla="*/ 322000 w 1492211"/>
              <a:gd name="connsiteY8" fmla="*/ 149310 h 309247"/>
              <a:gd name="connsiteX9" fmla="*/ 420114 w 1492211"/>
              <a:gd name="connsiteY9" fmla="*/ 251702 h 309247"/>
              <a:gd name="connsiteX10" fmla="*/ 1058244 w 1492211"/>
              <a:gd name="connsiteY10" fmla="*/ 50 h 309247"/>
              <a:gd name="connsiteX11" fmla="*/ 1208313 w 1492211"/>
              <a:gd name="connsiteY11" fmla="*/ 149310 h 309247"/>
              <a:gd name="connsiteX12" fmla="*/ 1058244 w 1492211"/>
              <a:gd name="connsiteY12" fmla="*/ 299376 h 309247"/>
              <a:gd name="connsiteX13" fmla="*/ 908585 w 1492211"/>
              <a:gd name="connsiteY13" fmla="*/ 149310 h 309247"/>
              <a:gd name="connsiteX14" fmla="*/ 1058244 w 1492211"/>
              <a:gd name="connsiteY14" fmla="*/ 50 h 309247"/>
              <a:gd name="connsiteX15" fmla="*/ 1058244 w 1492211"/>
              <a:gd name="connsiteY15" fmla="*/ 251702 h 309247"/>
              <a:gd name="connsiteX16" fmla="*/ 1156359 w 1492211"/>
              <a:gd name="connsiteY16" fmla="*/ 149310 h 309247"/>
              <a:gd name="connsiteX17" fmla="*/ 1058244 w 1492211"/>
              <a:gd name="connsiteY17" fmla="*/ 46930 h 309247"/>
              <a:gd name="connsiteX18" fmla="*/ 960117 w 1492211"/>
              <a:gd name="connsiteY18" fmla="*/ 149310 h 309247"/>
              <a:gd name="connsiteX19" fmla="*/ 1058244 w 1492211"/>
              <a:gd name="connsiteY19" fmla="*/ 251702 h 309247"/>
              <a:gd name="connsiteX20" fmla="*/ 825704 w 1492211"/>
              <a:gd name="connsiteY20" fmla="*/ 5395 h 309247"/>
              <a:gd name="connsiteX21" fmla="*/ 885157 w 1492211"/>
              <a:gd name="connsiteY21" fmla="*/ 5395 h 309247"/>
              <a:gd name="connsiteX22" fmla="*/ 736294 w 1492211"/>
              <a:gd name="connsiteY22" fmla="*/ 309248 h 309247"/>
              <a:gd name="connsiteX23" fmla="*/ 587866 w 1492211"/>
              <a:gd name="connsiteY23" fmla="*/ 5395 h 309247"/>
              <a:gd name="connsiteX24" fmla="*/ 646884 w 1492211"/>
              <a:gd name="connsiteY24" fmla="*/ 5395 h 309247"/>
              <a:gd name="connsiteX25" fmla="*/ 736294 w 1492211"/>
              <a:gd name="connsiteY25" fmla="*/ 207699 h 309247"/>
              <a:gd name="connsiteX26" fmla="*/ 825704 w 1492211"/>
              <a:gd name="connsiteY26" fmla="*/ 5395 h 309247"/>
              <a:gd name="connsiteX27" fmla="*/ 1319385 w 1492211"/>
              <a:gd name="connsiteY27" fmla="*/ 84384 h 309247"/>
              <a:gd name="connsiteX28" fmla="*/ 1382669 w 1492211"/>
              <a:gd name="connsiteY28" fmla="*/ 44933 h 309247"/>
              <a:gd name="connsiteX29" fmla="*/ 1462938 w 1492211"/>
              <a:gd name="connsiteY29" fmla="*/ 67728 h 309247"/>
              <a:gd name="connsiteX30" fmla="*/ 1462938 w 1492211"/>
              <a:gd name="connsiteY30" fmla="*/ 16594 h 309247"/>
              <a:gd name="connsiteX31" fmla="*/ 1383079 w 1492211"/>
              <a:gd name="connsiteY31" fmla="*/ 87 h 309247"/>
              <a:gd name="connsiteX32" fmla="*/ 1265677 w 1492211"/>
              <a:gd name="connsiteY32" fmla="*/ 86902 h 309247"/>
              <a:gd name="connsiteX33" fmla="*/ 1438876 w 1492211"/>
              <a:gd name="connsiteY33" fmla="*/ 216455 h 309247"/>
              <a:gd name="connsiteX34" fmla="*/ 1374337 w 1492211"/>
              <a:gd name="connsiteY34" fmla="*/ 254244 h 309247"/>
              <a:gd name="connsiteX35" fmla="*/ 1278162 w 1492211"/>
              <a:gd name="connsiteY35" fmla="*/ 222272 h 309247"/>
              <a:gd name="connsiteX36" fmla="*/ 1278162 w 1492211"/>
              <a:gd name="connsiteY36" fmla="*/ 222371 h 309247"/>
              <a:gd name="connsiteX37" fmla="*/ 1278162 w 1492211"/>
              <a:gd name="connsiteY37" fmla="*/ 276754 h 309247"/>
              <a:gd name="connsiteX38" fmla="*/ 1374387 w 1492211"/>
              <a:gd name="connsiteY38" fmla="*/ 299078 h 309247"/>
              <a:gd name="connsiteX39" fmla="*/ 1492211 w 1492211"/>
              <a:gd name="connsiteY39" fmla="*/ 212709 h 309247"/>
              <a:gd name="connsiteX40" fmla="*/ 1319460 w 1492211"/>
              <a:gd name="connsiteY40" fmla="*/ 84384 h 309247"/>
              <a:gd name="connsiteX41" fmla="*/ 1319385 w 1492211"/>
              <a:gd name="connsiteY41" fmla="*/ 84384 h 309247"/>
              <a:gd name="connsiteX42" fmla="*/ 53733 w 1492211"/>
              <a:gd name="connsiteY42" fmla="*/ 84310 h 309247"/>
              <a:gd name="connsiteX43" fmla="*/ 117029 w 1492211"/>
              <a:gd name="connsiteY43" fmla="*/ 44859 h 309247"/>
              <a:gd name="connsiteX44" fmla="*/ 196938 w 1492211"/>
              <a:gd name="connsiteY44" fmla="*/ 67443 h 309247"/>
              <a:gd name="connsiteX45" fmla="*/ 196938 w 1492211"/>
              <a:gd name="connsiteY45" fmla="*/ 16334 h 309247"/>
              <a:gd name="connsiteX46" fmla="*/ 117439 w 1492211"/>
              <a:gd name="connsiteY46" fmla="*/ 0 h 309247"/>
              <a:gd name="connsiteX47" fmla="*/ 0 w 1492211"/>
              <a:gd name="connsiteY47" fmla="*/ 86815 h 309247"/>
              <a:gd name="connsiteX48" fmla="*/ 173249 w 1492211"/>
              <a:gd name="connsiteY48" fmla="*/ 216405 h 309247"/>
              <a:gd name="connsiteX49" fmla="*/ 108697 w 1492211"/>
              <a:gd name="connsiteY49" fmla="*/ 254207 h 309247"/>
              <a:gd name="connsiteX50" fmla="*/ 12497 w 1492211"/>
              <a:gd name="connsiteY50" fmla="*/ 222222 h 309247"/>
              <a:gd name="connsiteX51" fmla="*/ 12497 w 1492211"/>
              <a:gd name="connsiteY51" fmla="*/ 222346 h 309247"/>
              <a:gd name="connsiteX52" fmla="*/ 12497 w 1492211"/>
              <a:gd name="connsiteY52" fmla="*/ 276729 h 309247"/>
              <a:gd name="connsiteX53" fmla="*/ 108759 w 1492211"/>
              <a:gd name="connsiteY53" fmla="*/ 299053 h 309247"/>
              <a:gd name="connsiteX54" fmla="*/ 226621 w 1492211"/>
              <a:gd name="connsiteY54" fmla="*/ 212660 h 309247"/>
              <a:gd name="connsiteX55" fmla="*/ 53733 w 1492211"/>
              <a:gd name="connsiteY55" fmla="*/ 84310 h 3092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Lst>
            <a:rect l="l" t="t" r="r" b="b"/>
            <a:pathLst>
              <a:path w="1492211" h="309247">
                <a:moveTo>
                  <a:pt x="420114" y="50"/>
                </a:moveTo>
                <a:cubicBezTo>
                  <a:pt x="506291" y="50"/>
                  <a:pt x="570196" y="63375"/>
                  <a:pt x="570196" y="149310"/>
                </a:cubicBezTo>
                <a:cubicBezTo>
                  <a:pt x="570196" y="235244"/>
                  <a:pt x="507112" y="299376"/>
                  <a:pt x="420114" y="299376"/>
                </a:cubicBezTo>
                <a:cubicBezTo>
                  <a:pt x="333540" y="299376"/>
                  <a:pt x="270468" y="235232"/>
                  <a:pt x="270468" y="149310"/>
                </a:cubicBezTo>
                <a:cubicBezTo>
                  <a:pt x="270468" y="63387"/>
                  <a:pt x="334771" y="50"/>
                  <a:pt x="420114" y="50"/>
                </a:cubicBezTo>
                <a:close/>
                <a:moveTo>
                  <a:pt x="420114" y="251702"/>
                </a:moveTo>
                <a:cubicBezTo>
                  <a:pt x="477839" y="251702"/>
                  <a:pt x="518241" y="208518"/>
                  <a:pt x="518241" y="149310"/>
                </a:cubicBezTo>
                <a:cubicBezTo>
                  <a:pt x="518241" y="90102"/>
                  <a:pt x="478249" y="46930"/>
                  <a:pt x="420114" y="46930"/>
                </a:cubicBezTo>
                <a:cubicBezTo>
                  <a:pt x="362812" y="46930"/>
                  <a:pt x="322000" y="90102"/>
                  <a:pt x="322000" y="149310"/>
                </a:cubicBezTo>
                <a:cubicBezTo>
                  <a:pt x="322000" y="208518"/>
                  <a:pt x="362812" y="251702"/>
                  <a:pt x="420114" y="251702"/>
                </a:cubicBezTo>
                <a:close/>
                <a:moveTo>
                  <a:pt x="1058244" y="50"/>
                </a:moveTo>
                <a:cubicBezTo>
                  <a:pt x="1144408" y="50"/>
                  <a:pt x="1208313" y="63375"/>
                  <a:pt x="1208313" y="149310"/>
                </a:cubicBezTo>
                <a:cubicBezTo>
                  <a:pt x="1208313" y="235244"/>
                  <a:pt x="1145241" y="299376"/>
                  <a:pt x="1058244" y="299376"/>
                </a:cubicBezTo>
                <a:cubicBezTo>
                  <a:pt x="971657" y="299376"/>
                  <a:pt x="908585" y="235232"/>
                  <a:pt x="908585" y="149310"/>
                </a:cubicBezTo>
                <a:cubicBezTo>
                  <a:pt x="908585" y="63387"/>
                  <a:pt x="972950" y="50"/>
                  <a:pt x="1058244" y="50"/>
                </a:cubicBezTo>
                <a:close/>
                <a:moveTo>
                  <a:pt x="1058244" y="251702"/>
                </a:moveTo>
                <a:cubicBezTo>
                  <a:pt x="1115956" y="251702"/>
                  <a:pt x="1156359" y="208518"/>
                  <a:pt x="1156359" y="149310"/>
                </a:cubicBezTo>
                <a:cubicBezTo>
                  <a:pt x="1156359" y="90102"/>
                  <a:pt x="1116367" y="46930"/>
                  <a:pt x="1058244" y="46930"/>
                </a:cubicBezTo>
                <a:cubicBezTo>
                  <a:pt x="1000930" y="46930"/>
                  <a:pt x="960117" y="90102"/>
                  <a:pt x="960117" y="149310"/>
                </a:cubicBezTo>
                <a:cubicBezTo>
                  <a:pt x="960117" y="208518"/>
                  <a:pt x="1001042" y="251702"/>
                  <a:pt x="1058244" y="251702"/>
                </a:cubicBezTo>
                <a:close/>
                <a:moveTo>
                  <a:pt x="825704" y="5395"/>
                </a:moveTo>
                <a:lnTo>
                  <a:pt x="885157" y="5395"/>
                </a:lnTo>
                <a:lnTo>
                  <a:pt x="736294" y="309248"/>
                </a:lnTo>
                <a:lnTo>
                  <a:pt x="587866" y="5395"/>
                </a:lnTo>
                <a:lnTo>
                  <a:pt x="646884" y="5395"/>
                </a:lnTo>
                <a:lnTo>
                  <a:pt x="736294" y="207699"/>
                </a:lnTo>
                <a:lnTo>
                  <a:pt x="825704" y="5395"/>
                </a:lnTo>
                <a:close/>
                <a:moveTo>
                  <a:pt x="1319385" y="84384"/>
                </a:moveTo>
                <a:cubicBezTo>
                  <a:pt x="1319385" y="62370"/>
                  <a:pt x="1337703" y="44933"/>
                  <a:pt x="1382669" y="44933"/>
                </a:cubicBezTo>
                <a:cubicBezTo>
                  <a:pt x="1408037" y="44933"/>
                  <a:pt x="1436737" y="52374"/>
                  <a:pt x="1462938" y="67728"/>
                </a:cubicBezTo>
                <a:lnTo>
                  <a:pt x="1462938" y="16594"/>
                </a:lnTo>
                <a:cubicBezTo>
                  <a:pt x="1439535" y="5928"/>
                  <a:pt x="1410835" y="87"/>
                  <a:pt x="1383079" y="87"/>
                </a:cubicBezTo>
                <a:cubicBezTo>
                  <a:pt x="1303145" y="87"/>
                  <a:pt x="1265677" y="39947"/>
                  <a:pt x="1265677" y="86902"/>
                </a:cubicBezTo>
                <a:cubicBezTo>
                  <a:pt x="1265677" y="194801"/>
                  <a:pt x="1438876" y="153750"/>
                  <a:pt x="1438876" y="216455"/>
                </a:cubicBezTo>
                <a:cubicBezTo>
                  <a:pt x="1438876" y="238047"/>
                  <a:pt x="1419726" y="254244"/>
                  <a:pt x="1374337" y="254244"/>
                </a:cubicBezTo>
                <a:cubicBezTo>
                  <a:pt x="1338523" y="254244"/>
                  <a:pt x="1301479" y="240949"/>
                  <a:pt x="1278162" y="222272"/>
                </a:cubicBezTo>
                <a:lnTo>
                  <a:pt x="1278162" y="222371"/>
                </a:lnTo>
                <a:lnTo>
                  <a:pt x="1278162" y="276754"/>
                </a:lnTo>
                <a:cubicBezTo>
                  <a:pt x="1303493" y="290397"/>
                  <a:pt x="1338921" y="299078"/>
                  <a:pt x="1374387" y="299078"/>
                </a:cubicBezTo>
                <a:cubicBezTo>
                  <a:pt x="1454321" y="299078"/>
                  <a:pt x="1492211" y="259218"/>
                  <a:pt x="1492211" y="212709"/>
                </a:cubicBezTo>
                <a:cubicBezTo>
                  <a:pt x="1492236" y="105964"/>
                  <a:pt x="1319460" y="146246"/>
                  <a:pt x="1319460" y="84384"/>
                </a:cubicBezTo>
                <a:lnTo>
                  <a:pt x="1319385" y="84384"/>
                </a:lnTo>
                <a:close/>
                <a:moveTo>
                  <a:pt x="53733" y="84310"/>
                </a:moveTo>
                <a:cubicBezTo>
                  <a:pt x="53733" y="62296"/>
                  <a:pt x="72050" y="44859"/>
                  <a:pt x="117029" y="44859"/>
                </a:cubicBezTo>
                <a:cubicBezTo>
                  <a:pt x="142285" y="44859"/>
                  <a:pt x="170836" y="52300"/>
                  <a:pt x="196938" y="67443"/>
                </a:cubicBezTo>
                <a:lnTo>
                  <a:pt x="196938" y="16334"/>
                </a:lnTo>
                <a:cubicBezTo>
                  <a:pt x="173609" y="5804"/>
                  <a:pt x="145045" y="0"/>
                  <a:pt x="117439" y="0"/>
                </a:cubicBezTo>
                <a:cubicBezTo>
                  <a:pt x="37480" y="0"/>
                  <a:pt x="0" y="39873"/>
                  <a:pt x="0" y="86815"/>
                </a:cubicBezTo>
                <a:cubicBezTo>
                  <a:pt x="0" y="194813"/>
                  <a:pt x="173249" y="153688"/>
                  <a:pt x="173249" y="216405"/>
                </a:cubicBezTo>
                <a:cubicBezTo>
                  <a:pt x="173249" y="237997"/>
                  <a:pt x="154098" y="254207"/>
                  <a:pt x="108697" y="254207"/>
                </a:cubicBezTo>
                <a:cubicBezTo>
                  <a:pt x="72883" y="254207"/>
                  <a:pt x="35814" y="240912"/>
                  <a:pt x="12497" y="222222"/>
                </a:cubicBezTo>
                <a:lnTo>
                  <a:pt x="12497" y="222346"/>
                </a:lnTo>
                <a:lnTo>
                  <a:pt x="12497" y="276729"/>
                </a:lnTo>
                <a:cubicBezTo>
                  <a:pt x="37841" y="290372"/>
                  <a:pt x="73281" y="299053"/>
                  <a:pt x="108759" y="299053"/>
                </a:cubicBezTo>
                <a:cubicBezTo>
                  <a:pt x="188718" y="299053"/>
                  <a:pt x="226621" y="259168"/>
                  <a:pt x="226621" y="212660"/>
                </a:cubicBezTo>
                <a:cubicBezTo>
                  <a:pt x="226559" y="105914"/>
                  <a:pt x="53733" y="146197"/>
                  <a:pt x="53733" y="84310"/>
                </a:cubicBezTo>
                <a:close/>
              </a:path>
            </a:pathLst>
          </a:custGeom>
          <a:solidFill>
            <a:schemeClr val="tx1"/>
          </a:solidFill>
          <a:ln w="1238" cap="flat">
            <a:noFill/>
            <a:prstDash val="solid"/>
            <a:miter/>
          </a:ln>
        </p:spPr>
        <p:txBody>
          <a:bodyPr rtlCol="0" anchor="ctr"/>
          <a:lstStyle/>
          <a:p>
            <a:endParaRPr lang="en-US"/>
          </a:p>
        </p:txBody>
      </p:sp>
      <p:grpSp>
        <p:nvGrpSpPr>
          <p:cNvPr id="14" name="Group 13">
            <a:extLst>
              <a:ext uri="{FF2B5EF4-FFF2-40B4-BE49-F238E27FC236}">
                <a16:creationId xmlns:a16="http://schemas.microsoft.com/office/drawing/2014/main" id="{6CB0E7FE-E34D-A4A0-E25A-A5254F218EA0}"/>
              </a:ext>
            </a:extLst>
          </p:cNvPr>
          <p:cNvGrpSpPr/>
          <p:nvPr userDrawn="1"/>
        </p:nvGrpSpPr>
        <p:grpSpPr>
          <a:xfrm>
            <a:off x="762000" y="3443266"/>
            <a:ext cx="5346700" cy="0"/>
            <a:chOff x="4212803" y="3443266"/>
            <a:chExt cx="5346700" cy="0"/>
          </a:xfrm>
        </p:grpSpPr>
        <p:cxnSp>
          <p:nvCxnSpPr>
            <p:cNvPr id="8" name="Straight Connector 7">
              <a:extLst>
                <a:ext uri="{FF2B5EF4-FFF2-40B4-BE49-F238E27FC236}">
                  <a16:creationId xmlns:a16="http://schemas.microsoft.com/office/drawing/2014/main" id="{2D23E5DD-8E23-13A1-7B6B-FFE58BC0C2BA}"/>
                </a:ext>
              </a:extLst>
            </p:cNvPr>
            <p:cNvCxnSpPr>
              <a:cxnSpLocks/>
            </p:cNvCxnSpPr>
            <p:nvPr userDrawn="1"/>
          </p:nvCxnSpPr>
          <p:spPr>
            <a:xfrm>
              <a:off x="4212803" y="3443266"/>
              <a:ext cx="5346700" cy="0"/>
            </a:xfrm>
            <a:prstGeom prst="line">
              <a:avLst/>
            </a:prstGeom>
            <a:ln w="9525" cap="rnd">
              <a:solidFill>
                <a:schemeClr val="accent1">
                  <a:alpha val="20000"/>
                </a:schemeClr>
              </a:solidFill>
            </a:ln>
          </p:spPr>
          <p:style>
            <a:lnRef idx="1">
              <a:schemeClr val="accent1"/>
            </a:lnRef>
            <a:fillRef idx="0">
              <a:schemeClr val="accent1"/>
            </a:fillRef>
            <a:effectRef idx="0">
              <a:schemeClr val="accent1"/>
            </a:effectRef>
            <a:fontRef idx="minor">
              <a:schemeClr val="tx1"/>
            </a:fontRef>
          </p:style>
        </p:cxnSp>
        <p:cxnSp>
          <p:nvCxnSpPr>
            <p:cNvPr id="11" name="Straight Connector 10">
              <a:extLst>
                <a:ext uri="{FF2B5EF4-FFF2-40B4-BE49-F238E27FC236}">
                  <a16:creationId xmlns:a16="http://schemas.microsoft.com/office/drawing/2014/main" id="{63FA723B-A0D8-5A64-7C35-1B037168A118}"/>
                </a:ext>
              </a:extLst>
            </p:cNvPr>
            <p:cNvCxnSpPr>
              <a:cxnSpLocks/>
            </p:cNvCxnSpPr>
            <p:nvPr userDrawn="1"/>
          </p:nvCxnSpPr>
          <p:spPr>
            <a:xfrm>
              <a:off x="4212803" y="3443266"/>
              <a:ext cx="2578474" cy="0"/>
            </a:xfrm>
            <a:prstGeom prst="line">
              <a:avLst/>
            </a:prstGeom>
            <a:ln w="22225" cap="rnd">
              <a:solidFill>
                <a:schemeClr val="accent1"/>
              </a:solidFill>
            </a:ln>
          </p:spPr>
          <p:style>
            <a:lnRef idx="1">
              <a:schemeClr val="accent1"/>
            </a:lnRef>
            <a:fillRef idx="0">
              <a:schemeClr val="accent1"/>
            </a:fillRef>
            <a:effectRef idx="0">
              <a:schemeClr val="accent1"/>
            </a:effectRef>
            <a:fontRef idx="minor">
              <a:schemeClr val="tx1"/>
            </a:fontRef>
          </p:style>
        </p:cxnSp>
      </p:grpSp>
      <p:sp>
        <p:nvSpPr>
          <p:cNvPr id="44" name="Slide Number Placeholder 5">
            <a:extLst>
              <a:ext uri="{FF2B5EF4-FFF2-40B4-BE49-F238E27FC236}">
                <a16:creationId xmlns:a16="http://schemas.microsoft.com/office/drawing/2014/main" id="{C8EDED84-DFC5-91CF-E830-697265C0AF8D}"/>
              </a:ext>
            </a:extLst>
          </p:cNvPr>
          <p:cNvSpPr txBox="1">
            <a:spLocks/>
          </p:cNvSpPr>
          <p:nvPr userDrawn="1"/>
        </p:nvSpPr>
        <p:spPr>
          <a:xfrm>
            <a:off x="11185742" y="6400800"/>
            <a:ext cx="549058" cy="457200"/>
          </a:xfrm>
          <a:prstGeom prst="rect">
            <a:avLst/>
          </a:prstGeom>
        </p:spPr>
        <p:txBody>
          <a:bodyPr vert="horz" lIns="0" tIns="0" rIns="0" bIns="0" rtlCol="0" anchor="ctr"/>
          <a:lstStyle>
            <a:defPPr>
              <a:defRPr lang="en-US"/>
            </a:defPPr>
            <a:lvl1pPr marL="0" algn="r" defTabSz="914400" rtl="0" eaLnBrk="1" latinLnBrk="0" hangingPunct="1">
              <a:defRPr sz="800" kern="1200">
                <a:solidFill>
                  <a:schemeClr val="tx1"/>
                </a:solidFill>
                <a:latin typeface="Outfi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fld id="{DDA6C761-E6C0-8244-BDC1-CA1DC8273777}" type="slidenum">
              <a:rPr lang="en-US" b="0" i="0" smtClean="0">
                <a:solidFill>
                  <a:schemeClr val="tx1"/>
                </a:solidFill>
                <a:latin typeface="Outfit Light" pitchFamily="2" charset="0"/>
              </a:rPr>
              <a:pPr/>
              <a:t>‹#›</a:t>
            </a:fld>
            <a:endParaRPr lang="en-US" b="0" i="0">
              <a:solidFill>
                <a:schemeClr val="tx1"/>
              </a:solidFill>
              <a:latin typeface="Outfit Light" pitchFamily="2" charset="0"/>
            </a:endParaRPr>
          </a:p>
        </p:txBody>
      </p:sp>
      <p:sp>
        <p:nvSpPr>
          <p:cNvPr id="45" name="Slide Number Placeholder 5">
            <a:extLst>
              <a:ext uri="{FF2B5EF4-FFF2-40B4-BE49-F238E27FC236}">
                <a16:creationId xmlns:a16="http://schemas.microsoft.com/office/drawing/2014/main" id="{6390C6B7-620E-5DF0-2291-AF583C1DD4CF}"/>
              </a:ext>
            </a:extLst>
          </p:cNvPr>
          <p:cNvSpPr txBox="1">
            <a:spLocks/>
          </p:cNvSpPr>
          <p:nvPr userDrawn="1"/>
        </p:nvSpPr>
        <p:spPr>
          <a:xfrm>
            <a:off x="9118378" y="6499230"/>
            <a:ext cx="2266709" cy="273040"/>
          </a:xfrm>
          <a:prstGeom prst="rect">
            <a:avLst/>
          </a:prstGeom>
        </p:spPr>
        <p:txBody>
          <a:bodyPr vert="horz" lIns="0" tIns="0" rIns="0" bIns="0" rtlCol="0" anchor="ctr"/>
          <a:lstStyle>
            <a:defPPr>
              <a:defRPr lang="en-US"/>
            </a:defPPr>
            <a:lvl1pPr marL="0" algn="r" defTabSz="914400" rtl="0" eaLnBrk="1" latinLnBrk="0" hangingPunct="1">
              <a:defRPr sz="800" kern="1200">
                <a:solidFill>
                  <a:schemeClr val="bg1"/>
                </a:solidFill>
                <a:latin typeface="Outfi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sz="600" b="0" i="0">
                <a:solidFill>
                  <a:schemeClr val="tx1"/>
                </a:solidFill>
                <a:latin typeface="Outfit Light" pitchFamily="2" charset="0"/>
              </a:rPr>
              <a:t>© Sovos 2025. Proprietary and Confidential</a:t>
            </a:r>
          </a:p>
        </p:txBody>
      </p:sp>
    </p:spTree>
    <p:extLst>
      <p:ext uri="{BB962C8B-B14F-4D97-AF65-F5344CB8AC3E}">
        <p14:creationId xmlns:p14="http://schemas.microsoft.com/office/powerpoint/2010/main" val="3261776836"/>
      </p:ext>
    </p:extLst>
  </p:cSld>
  <p:clrMapOvr>
    <a:masterClrMapping/>
  </p:clrMapOvr>
</p:sldLayout>
</file>

<file path=ppt/slideLayouts/slideLayout30.xml><?xml version="1.0" encoding="utf-8"?>
<p:sldLayout xmlns:a="http://schemas.openxmlformats.org/drawingml/2006/main" xmlns:r="http://schemas.openxmlformats.org/officeDocument/2006/relationships" xmlns:p="http://schemas.openxmlformats.org/presentationml/2006/main" preserve="1" userDrawn="1">
  <p:cSld name="Two Speakers">
    <p:bg>
      <p:bgPr>
        <a:solidFill>
          <a:schemeClr val="bg2"/>
        </a:solidFill>
        <a:effectLst/>
      </p:bgPr>
    </p:bg>
    <p:spTree>
      <p:nvGrpSpPr>
        <p:cNvPr id="1" name=""/>
        <p:cNvGrpSpPr/>
        <p:nvPr/>
      </p:nvGrpSpPr>
      <p:grpSpPr>
        <a:xfrm>
          <a:off x="0" y="0"/>
          <a:ext cx="0" cy="0"/>
          <a:chOff x="0" y="0"/>
          <a:chExt cx="0" cy="0"/>
        </a:xfrm>
      </p:grpSpPr>
      <p:sp>
        <p:nvSpPr>
          <p:cNvPr id="5" name="Freeform 4">
            <a:extLst>
              <a:ext uri="{FF2B5EF4-FFF2-40B4-BE49-F238E27FC236}">
                <a16:creationId xmlns:a16="http://schemas.microsoft.com/office/drawing/2014/main" id="{48249E69-7BB6-C954-4417-3F0DD20366E7}"/>
              </a:ext>
            </a:extLst>
          </p:cNvPr>
          <p:cNvSpPr/>
          <p:nvPr userDrawn="1"/>
        </p:nvSpPr>
        <p:spPr>
          <a:xfrm>
            <a:off x="5175960" y="-1"/>
            <a:ext cx="2821629" cy="6857999"/>
          </a:xfrm>
          <a:custGeom>
            <a:avLst/>
            <a:gdLst>
              <a:gd name="connsiteX0" fmla="*/ 2821629 w 2821629"/>
              <a:gd name="connsiteY0" fmla="*/ 6813590 h 6857999"/>
              <a:gd name="connsiteX1" fmla="*/ 2821629 w 2821629"/>
              <a:gd name="connsiteY1" fmla="*/ 6817780 h 6857999"/>
              <a:gd name="connsiteX2" fmla="*/ 2772932 w 2821629"/>
              <a:gd name="connsiteY2" fmla="*/ 6857999 h 6857999"/>
              <a:gd name="connsiteX3" fmla="*/ 2767840 w 2821629"/>
              <a:gd name="connsiteY3" fmla="*/ 6857999 h 6857999"/>
              <a:gd name="connsiteX4" fmla="*/ 2821629 w 2821629"/>
              <a:gd name="connsiteY4" fmla="*/ 6756171 h 6857999"/>
              <a:gd name="connsiteX5" fmla="*/ 2821629 w 2821629"/>
              <a:gd name="connsiteY5" fmla="*/ 6761130 h 6857999"/>
              <a:gd name="connsiteX6" fmla="*/ 2811684 w 2821629"/>
              <a:gd name="connsiteY6" fmla="*/ 6773181 h 6857999"/>
              <a:gd name="connsiteX7" fmla="*/ 2708955 w 2821629"/>
              <a:gd name="connsiteY7" fmla="*/ 6857999 h 6857999"/>
              <a:gd name="connsiteX8" fmla="*/ 2704135 w 2821629"/>
              <a:gd name="connsiteY8" fmla="*/ 6857999 h 6857999"/>
              <a:gd name="connsiteX9" fmla="*/ 2809136 w 2821629"/>
              <a:gd name="connsiteY9" fmla="*/ 6771311 h 6857999"/>
              <a:gd name="connsiteX10" fmla="*/ 2821629 w 2821629"/>
              <a:gd name="connsiteY10" fmla="*/ 6692452 h 6857999"/>
              <a:gd name="connsiteX11" fmla="*/ 2821629 w 2821629"/>
              <a:gd name="connsiteY11" fmla="*/ 6697414 h 6857999"/>
              <a:gd name="connsiteX12" fmla="*/ 2782879 w 2821629"/>
              <a:gd name="connsiteY12" fmla="*/ 6744369 h 6857999"/>
              <a:gd name="connsiteX13" fmla="*/ 2645250 w 2821629"/>
              <a:gd name="connsiteY13" fmla="*/ 6857999 h 6857999"/>
              <a:gd name="connsiteX14" fmla="*/ 2640428 w 2821629"/>
              <a:gd name="connsiteY14" fmla="*/ 6857999 h 6857999"/>
              <a:gd name="connsiteX15" fmla="*/ 2780331 w 2821629"/>
              <a:gd name="connsiteY15" fmla="*/ 6742500 h 6857999"/>
              <a:gd name="connsiteX16" fmla="*/ 2821629 w 2821629"/>
              <a:gd name="connsiteY16" fmla="*/ 6628731 h 6857999"/>
              <a:gd name="connsiteX17" fmla="*/ 2821629 w 2821629"/>
              <a:gd name="connsiteY17" fmla="*/ 6633695 h 6857999"/>
              <a:gd name="connsiteX18" fmla="*/ 2754074 w 2821629"/>
              <a:gd name="connsiteY18" fmla="*/ 6715557 h 6857999"/>
              <a:gd name="connsiteX19" fmla="*/ 2619013 w 2821629"/>
              <a:gd name="connsiteY19" fmla="*/ 6827064 h 6857999"/>
              <a:gd name="connsiteX20" fmla="*/ 2562104 w 2821629"/>
              <a:gd name="connsiteY20" fmla="*/ 6857999 h 6857999"/>
              <a:gd name="connsiteX21" fmla="*/ 2555874 w 2821629"/>
              <a:gd name="connsiteY21" fmla="*/ 6857999 h 6857999"/>
              <a:gd name="connsiteX22" fmla="*/ 2616876 w 2821629"/>
              <a:gd name="connsiteY22" fmla="*/ 6824847 h 6857999"/>
              <a:gd name="connsiteX23" fmla="*/ 2751525 w 2821629"/>
              <a:gd name="connsiteY23" fmla="*/ 6713688 h 6857999"/>
              <a:gd name="connsiteX24" fmla="*/ 2821629 w 2821629"/>
              <a:gd name="connsiteY24" fmla="*/ 6565831 h 6857999"/>
              <a:gd name="connsiteX25" fmla="*/ 2821629 w 2821629"/>
              <a:gd name="connsiteY25" fmla="*/ 6569295 h 6857999"/>
              <a:gd name="connsiteX26" fmla="*/ 2725269 w 2821629"/>
              <a:gd name="connsiteY26" fmla="*/ 6686066 h 6857999"/>
              <a:gd name="connsiteX27" fmla="*/ 2596251 w 2821629"/>
              <a:gd name="connsiteY27" fmla="*/ 6792581 h 6857999"/>
              <a:gd name="connsiteX28" fmla="*/ 2475894 w 2821629"/>
              <a:gd name="connsiteY28" fmla="*/ 6857999 h 6857999"/>
              <a:gd name="connsiteX29" fmla="*/ 2471579 w 2821629"/>
              <a:gd name="connsiteY29" fmla="*/ 6857999 h 6857999"/>
              <a:gd name="connsiteX30" fmla="*/ 2594793 w 2821629"/>
              <a:gd name="connsiteY30" fmla="*/ 6791044 h 6857999"/>
              <a:gd name="connsiteX31" fmla="*/ 2723400 w 2821629"/>
              <a:gd name="connsiteY31" fmla="*/ 6684877 h 6857999"/>
              <a:gd name="connsiteX32" fmla="*/ 2821629 w 2821629"/>
              <a:gd name="connsiteY32" fmla="*/ 6485815 h 6857999"/>
              <a:gd name="connsiteX33" fmla="*/ 2821629 w 2821629"/>
              <a:gd name="connsiteY33" fmla="*/ 6490687 h 6857999"/>
              <a:gd name="connsiteX34" fmla="*/ 2797964 w 2821629"/>
              <a:gd name="connsiteY34" fmla="*/ 6534250 h 6857999"/>
              <a:gd name="connsiteX35" fmla="*/ 2432396 w 2821629"/>
              <a:gd name="connsiteY35" fmla="*/ 6835457 h 6857999"/>
              <a:gd name="connsiteX36" fmla="*/ 2359922 w 2821629"/>
              <a:gd name="connsiteY36" fmla="*/ 6857999 h 6857999"/>
              <a:gd name="connsiteX37" fmla="*/ 2353086 w 2821629"/>
              <a:gd name="connsiteY37" fmla="*/ 6857999 h 6857999"/>
              <a:gd name="connsiteX38" fmla="*/ 2431398 w 2821629"/>
              <a:gd name="connsiteY38" fmla="*/ 6833651 h 6857999"/>
              <a:gd name="connsiteX39" fmla="*/ 2795747 w 2821629"/>
              <a:gd name="connsiteY39" fmla="*/ 6533472 h 6857999"/>
              <a:gd name="connsiteX40" fmla="*/ 2821629 w 2821629"/>
              <a:gd name="connsiteY40" fmla="*/ 6400805 h 6857999"/>
              <a:gd name="connsiteX41" fmla="*/ 2821629 w 2821629"/>
              <a:gd name="connsiteY41" fmla="*/ 6405693 h 6857999"/>
              <a:gd name="connsiteX42" fmla="*/ 2764168 w 2821629"/>
              <a:gd name="connsiteY42" fmla="*/ 6511482 h 6857999"/>
              <a:gd name="connsiteX43" fmla="*/ 2268358 w 2821629"/>
              <a:gd name="connsiteY43" fmla="*/ 6843968 h 6857999"/>
              <a:gd name="connsiteX44" fmla="*/ 2129513 w 2821629"/>
              <a:gd name="connsiteY44" fmla="*/ 6857999 h 6857999"/>
              <a:gd name="connsiteX45" fmla="*/ 2109331 w 2821629"/>
              <a:gd name="connsiteY45" fmla="*/ 6857999 h 6857999"/>
              <a:gd name="connsiteX46" fmla="*/ 2267851 w 2821629"/>
              <a:gd name="connsiteY46" fmla="*/ 6841989 h 6857999"/>
              <a:gd name="connsiteX47" fmla="*/ 2761951 w 2821629"/>
              <a:gd name="connsiteY47" fmla="*/ 6510704 h 6857999"/>
              <a:gd name="connsiteX48" fmla="*/ 2821629 w 2821629"/>
              <a:gd name="connsiteY48" fmla="*/ 6281858 h 6857999"/>
              <a:gd name="connsiteX49" fmla="*/ 2821629 w 2821629"/>
              <a:gd name="connsiteY49" fmla="*/ 6289970 h 6857999"/>
              <a:gd name="connsiteX50" fmla="*/ 2799491 w 2821629"/>
              <a:gd name="connsiteY50" fmla="*/ 6361160 h 6857999"/>
              <a:gd name="connsiteX51" fmla="*/ 2109315 w 2821629"/>
              <a:gd name="connsiteY51" fmla="*/ 6819245 h 6857999"/>
              <a:gd name="connsiteX52" fmla="*/ 1360893 w 2821629"/>
              <a:gd name="connsiteY52" fmla="*/ 6819245 h 6857999"/>
              <a:gd name="connsiteX53" fmla="*/ 1153199 w 2821629"/>
              <a:gd name="connsiteY53" fmla="*/ 6840253 h 6857999"/>
              <a:gd name="connsiteX54" fmla="*/ 1096166 w 2821629"/>
              <a:gd name="connsiteY54" fmla="*/ 6857999 h 6857999"/>
              <a:gd name="connsiteX55" fmla="*/ 1089097 w 2821629"/>
              <a:gd name="connsiteY55" fmla="*/ 6857999 h 6857999"/>
              <a:gd name="connsiteX56" fmla="*/ 1152497 w 2821629"/>
              <a:gd name="connsiteY56" fmla="*/ 6838274 h 6857999"/>
              <a:gd name="connsiteX57" fmla="*/ 1360893 w 2821629"/>
              <a:gd name="connsiteY57" fmla="*/ 6817206 h 6857999"/>
              <a:gd name="connsiteX58" fmla="*/ 2109315 w 2821629"/>
              <a:gd name="connsiteY58" fmla="*/ 6817206 h 6857999"/>
              <a:gd name="connsiteX59" fmla="*/ 2797006 w 2821629"/>
              <a:gd name="connsiteY59" fmla="*/ 6361128 h 6857999"/>
              <a:gd name="connsiteX60" fmla="*/ 2821629 w 2821629"/>
              <a:gd name="connsiteY60" fmla="*/ 3614374 h 6857999"/>
              <a:gd name="connsiteX61" fmla="*/ 2821629 w 2821629"/>
              <a:gd name="connsiteY61" fmla="*/ 3617894 h 6857999"/>
              <a:gd name="connsiteX62" fmla="*/ 2738094 w 2821629"/>
              <a:gd name="connsiteY62" fmla="*/ 3668703 h 6857999"/>
              <a:gd name="connsiteX63" fmla="*/ 2109315 w 2821629"/>
              <a:gd name="connsiteY63" fmla="*/ 3828279 h 6857999"/>
              <a:gd name="connsiteX64" fmla="*/ 1360893 w 2821629"/>
              <a:gd name="connsiteY64" fmla="*/ 3828279 h 6857999"/>
              <a:gd name="connsiteX65" fmla="*/ 900011 w 2821629"/>
              <a:gd name="connsiteY65" fmla="*/ 4289263 h 6857999"/>
              <a:gd name="connsiteX66" fmla="*/ 1360893 w 2821629"/>
              <a:gd name="connsiteY66" fmla="*/ 4750249 h 6857999"/>
              <a:gd name="connsiteX67" fmla="*/ 2109315 w 2821629"/>
              <a:gd name="connsiteY67" fmla="*/ 4750249 h 6857999"/>
              <a:gd name="connsiteX68" fmla="*/ 2738094 w 2821629"/>
              <a:gd name="connsiteY68" fmla="*/ 4909825 h 6857999"/>
              <a:gd name="connsiteX69" fmla="*/ 2821629 w 2821629"/>
              <a:gd name="connsiteY69" fmla="*/ 4960634 h 6857999"/>
              <a:gd name="connsiteX70" fmla="*/ 2821629 w 2821629"/>
              <a:gd name="connsiteY70" fmla="*/ 4964335 h 6857999"/>
              <a:gd name="connsiteX71" fmla="*/ 2735880 w 2821629"/>
              <a:gd name="connsiteY71" fmla="*/ 4912188 h 6857999"/>
              <a:gd name="connsiteX72" fmla="*/ 2108636 w 2821629"/>
              <a:gd name="connsiteY72" fmla="*/ 4752969 h 6857999"/>
              <a:gd name="connsiteX73" fmla="*/ 1360213 w 2821629"/>
              <a:gd name="connsiteY73" fmla="*/ 4752969 h 6857999"/>
              <a:gd name="connsiteX74" fmla="*/ 896612 w 2821629"/>
              <a:gd name="connsiteY74" fmla="*/ 4289263 h 6857999"/>
              <a:gd name="connsiteX75" fmla="*/ 1360213 w 2821629"/>
              <a:gd name="connsiteY75" fmla="*/ 3825559 h 6857999"/>
              <a:gd name="connsiteX76" fmla="*/ 2108636 w 2821629"/>
              <a:gd name="connsiteY76" fmla="*/ 3825559 h 6857999"/>
              <a:gd name="connsiteX77" fmla="*/ 2736181 w 2821629"/>
              <a:gd name="connsiteY77" fmla="*/ 3666340 h 6857999"/>
              <a:gd name="connsiteX78" fmla="*/ 2821629 w 2821629"/>
              <a:gd name="connsiteY78" fmla="*/ 3566728 h 6857999"/>
              <a:gd name="connsiteX79" fmla="*/ 2821629 w 2821629"/>
              <a:gd name="connsiteY79" fmla="*/ 3570245 h 6857999"/>
              <a:gd name="connsiteX80" fmla="*/ 2718694 w 2821629"/>
              <a:gd name="connsiteY80" fmla="*/ 3632850 h 6857999"/>
              <a:gd name="connsiteX81" fmla="*/ 2109315 w 2821629"/>
              <a:gd name="connsiteY81" fmla="*/ 3787484 h 6857999"/>
              <a:gd name="connsiteX82" fmla="*/ 1360893 w 2821629"/>
              <a:gd name="connsiteY82" fmla="*/ 3787484 h 6857999"/>
              <a:gd name="connsiteX83" fmla="*/ 859225 w 2821629"/>
              <a:gd name="connsiteY83" fmla="*/ 4289263 h 6857999"/>
              <a:gd name="connsiteX84" fmla="*/ 1360893 w 2821629"/>
              <a:gd name="connsiteY84" fmla="*/ 4791044 h 6857999"/>
              <a:gd name="connsiteX85" fmla="*/ 2109315 w 2821629"/>
              <a:gd name="connsiteY85" fmla="*/ 4791044 h 6857999"/>
              <a:gd name="connsiteX86" fmla="*/ 2718694 w 2821629"/>
              <a:gd name="connsiteY86" fmla="*/ 4945678 h 6857999"/>
              <a:gd name="connsiteX87" fmla="*/ 2821629 w 2821629"/>
              <a:gd name="connsiteY87" fmla="*/ 5008283 h 6857999"/>
              <a:gd name="connsiteX88" fmla="*/ 2821629 w 2821629"/>
              <a:gd name="connsiteY88" fmla="*/ 5011982 h 6857999"/>
              <a:gd name="connsiteX89" fmla="*/ 2716480 w 2821629"/>
              <a:gd name="connsiteY89" fmla="*/ 4948041 h 6857999"/>
              <a:gd name="connsiteX90" fmla="*/ 2108636 w 2821629"/>
              <a:gd name="connsiteY90" fmla="*/ 4793764 h 6857999"/>
              <a:gd name="connsiteX91" fmla="*/ 1360213 w 2821629"/>
              <a:gd name="connsiteY91" fmla="*/ 4793764 h 6857999"/>
              <a:gd name="connsiteX92" fmla="*/ 855826 w 2821629"/>
              <a:gd name="connsiteY92" fmla="*/ 4289263 h 6857999"/>
              <a:gd name="connsiteX93" fmla="*/ 1360213 w 2821629"/>
              <a:gd name="connsiteY93" fmla="*/ 3784764 h 6857999"/>
              <a:gd name="connsiteX94" fmla="*/ 2108636 w 2821629"/>
              <a:gd name="connsiteY94" fmla="*/ 3784764 h 6857999"/>
              <a:gd name="connsiteX95" fmla="*/ 2716782 w 2821629"/>
              <a:gd name="connsiteY95" fmla="*/ 3630487 h 6857999"/>
              <a:gd name="connsiteX96" fmla="*/ 2821629 w 2821629"/>
              <a:gd name="connsiteY96" fmla="*/ 3515950 h 6857999"/>
              <a:gd name="connsiteX97" fmla="*/ 2821629 w 2821629"/>
              <a:gd name="connsiteY97" fmla="*/ 3519578 h 6857999"/>
              <a:gd name="connsiteX98" fmla="*/ 2801415 w 2821629"/>
              <a:gd name="connsiteY98" fmla="*/ 3534713 h 6857999"/>
              <a:gd name="connsiteX99" fmla="*/ 2109315 w 2821629"/>
              <a:gd name="connsiteY99" fmla="*/ 3746689 h 6857999"/>
              <a:gd name="connsiteX100" fmla="*/ 1360893 w 2821629"/>
              <a:gd name="connsiteY100" fmla="*/ 3746689 h 6857999"/>
              <a:gd name="connsiteX101" fmla="*/ 818439 w 2821629"/>
              <a:gd name="connsiteY101" fmla="*/ 4289263 h 6857999"/>
              <a:gd name="connsiteX102" fmla="*/ 1360893 w 2821629"/>
              <a:gd name="connsiteY102" fmla="*/ 4831839 h 6857999"/>
              <a:gd name="connsiteX103" fmla="*/ 2109315 w 2821629"/>
              <a:gd name="connsiteY103" fmla="*/ 4831839 h 6857999"/>
              <a:gd name="connsiteX104" fmla="*/ 2801116 w 2821629"/>
              <a:gd name="connsiteY104" fmla="*/ 5043815 h 6857999"/>
              <a:gd name="connsiteX105" fmla="*/ 2821629 w 2821629"/>
              <a:gd name="connsiteY105" fmla="*/ 5059172 h 6857999"/>
              <a:gd name="connsiteX106" fmla="*/ 2821629 w 2821629"/>
              <a:gd name="connsiteY106" fmla="*/ 5062799 h 6857999"/>
              <a:gd name="connsiteX107" fmla="*/ 2798979 w 2821629"/>
              <a:gd name="connsiteY107" fmla="*/ 5045854 h 6857999"/>
              <a:gd name="connsiteX108" fmla="*/ 2108636 w 2821629"/>
              <a:gd name="connsiteY108" fmla="*/ 4834559 h 6857999"/>
              <a:gd name="connsiteX109" fmla="*/ 1360213 w 2821629"/>
              <a:gd name="connsiteY109" fmla="*/ 4834559 h 6857999"/>
              <a:gd name="connsiteX110" fmla="*/ 815040 w 2821629"/>
              <a:gd name="connsiteY110" fmla="*/ 4289263 h 6857999"/>
              <a:gd name="connsiteX111" fmla="*/ 1360213 w 2821629"/>
              <a:gd name="connsiteY111" fmla="*/ 3743969 h 6857999"/>
              <a:gd name="connsiteX112" fmla="*/ 2108636 w 2821629"/>
              <a:gd name="connsiteY112" fmla="*/ 3743969 h 6857999"/>
              <a:gd name="connsiteX113" fmla="*/ 2799277 w 2821629"/>
              <a:gd name="connsiteY113" fmla="*/ 3532675 h 6857999"/>
              <a:gd name="connsiteX114" fmla="*/ 2821629 w 2821629"/>
              <a:gd name="connsiteY114" fmla="*/ 3465114 h 6857999"/>
              <a:gd name="connsiteX115" fmla="*/ 2821629 w 2821629"/>
              <a:gd name="connsiteY115" fmla="*/ 3468730 h 6857999"/>
              <a:gd name="connsiteX116" fmla="*/ 2778652 w 2821629"/>
              <a:gd name="connsiteY116" fmla="*/ 3500909 h 6857999"/>
              <a:gd name="connsiteX117" fmla="*/ 2109315 w 2821629"/>
              <a:gd name="connsiteY117" fmla="*/ 3705893 h 6857999"/>
              <a:gd name="connsiteX118" fmla="*/ 1360893 w 2821629"/>
              <a:gd name="connsiteY118" fmla="*/ 3705893 h 6857999"/>
              <a:gd name="connsiteX119" fmla="*/ 777653 w 2821629"/>
              <a:gd name="connsiteY119" fmla="*/ 4289263 h 6857999"/>
              <a:gd name="connsiteX120" fmla="*/ 1360893 w 2821629"/>
              <a:gd name="connsiteY120" fmla="*/ 4872634 h 6857999"/>
              <a:gd name="connsiteX121" fmla="*/ 2109315 w 2821629"/>
              <a:gd name="connsiteY121" fmla="*/ 4872634 h 6857999"/>
              <a:gd name="connsiteX122" fmla="*/ 2778353 w 2821629"/>
              <a:gd name="connsiteY122" fmla="*/ 5077618 h 6857999"/>
              <a:gd name="connsiteX123" fmla="*/ 2821629 w 2821629"/>
              <a:gd name="connsiteY123" fmla="*/ 5110015 h 6857999"/>
              <a:gd name="connsiteX124" fmla="*/ 2821629 w 2821629"/>
              <a:gd name="connsiteY124" fmla="*/ 5113631 h 6857999"/>
              <a:gd name="connsiteX125" fmla="*/ 2776216 w 2821629"/>
              <a:gd name="connsiteY125" fmla="*/ 5079657 h 6857999"/>
              <a:gd name="connsiteX126" fmla="*/ 2108636 w 2821629"/>
              <a:gd name="connsiteY126" fmla="*/ 4875354 h 6857999"/>
              <a:gd name="connsiteX127" fmla="*/ 1360213 w 2821629"/>
              <a:gd name="connsiteY127" fmla="*/ 4875354 h 6857999"/>
              <a:gd name="connsiteX128" fmla="*/ 774254 w 2821629"/>
              <a:gd name="connsiteY128" fmla="*/ 4289263 h 6857999"/>
              <a:gd name="connsiteX129" fmla="*/ 1360213 w 2821629"/>
              <a:gd name="connsiteY129" fmla="*/ 3703173 h 6857999"/>
              <a:gd name="connsiteX130" fmla="*/ 2108636 w 2821629"/>
              <a:gd name="connsiteY130" fmla="*/ 3703173 h 6857999"/>
              <a:gd name="connsiteX131" fmla="*/ 2776515 w 2821629"/>
              <a:gd name="connsiteY131" fmla="*/ 3498870 h 6857999"/>
              <a:gd name="connsiteX132" fmla="*/ 2821629 w 2821629"/>
              <a:gd name="connsiteY132" fmla="*/ 3409038 h 6857999"/>
              <a:gd name="connsiteX133" fmla="*/ 2821629 w 2821629"/>
              <a:gd name="connsiteY133" fmla="*/ 3412809 h 6857999"/>
              <a:gd name="connsiteX134" fmla="*/ 2755889 w 2821629"/>
              <a:gd name="connsiteY134" fmla="*/ 3467105 h 6857999"/>
              <a:gd name="connsiteX135" fmla="*/ 2109315 w 2821629"/>
              <a:gd name="connsiteY135" fmla="*/ 3665098 h 6857999"/>
              <a:gd name="connsiteX136" fmla="*/ 1360892 w 2821629"/>
              <a:gd name="connsiteY136" fmla="*/ 3665098 h 6857999"/>
              <a:gd name="connsiteX137" fmla="*/ 736867 w 2821629"/>
              <a:gd name="connsiteY137" fmla="*/ 4289263 h 6857999"/>
              <a:gd name="connsiteX138" fmla="*/ 1360892 w 2821629"/>
              <a:gd name="connsiteY138" fmla="*/ 4913430 h 6857999"/>
              <a:gd name="connsiteX139" fmla="*/ 2109315 w 2821629"/>
              <a:gd name="connsiteY139" fmla="*/ 4913430 h 6857999"/>
              <a:gd name="connsiteX140" fmla="*/ 2755590 w 2821629"/>
              <a:gd name="connsiteY140" fmla="*/ 5111422 h 6857999"/>
              <a:gd name="connsiteX141" fmla="*/ 2821629 w 2821629"/>
              <a:gd name="connsiteY141" fmla="*/ 5165952 h 6857999"/>
              <a:gd name="connsiteX142" fmla="*/ 2821629 w 2821629"/>
              <a:gd name="connsiteY142" fmla="*/ 5169722 h 6857999"/>
              <a:gd name="connsiteX143" fmla="*/ 2753453 w 2821629"/>
              <a:gd name="connsiteY143" fmla="*/ 5113460 h 6857999"/>
              <a:gd name="connsiteX144" fmla="*/ 2108636 w 2821629"/>
              <a:gd name="connsiteY144" fmla="*/ 4916149 h 6857999"/>
              <a:gd name="connsiteX145" fmla="*/ 1360213 w 2821629"/>
              <a:gd name="connsiteY145" fmla="*/ 4916149 h 6857999"/>
              <a:gd name="connsiteX146" fmla="*/ 733468 w 2821629"/>
              <a:gd name="connsiteY146" fmla="*/ 4289263 h 6857999"/>
              <a:gd name="connsiteX147" fmla="*/ 1360213 w 2821629"/>
              <a:gd name="connsiteY147" fmla="*/ 3662378 h 6857999"/>
              <a:gd name="connsiteX148" fmla="*/ 2108636 w 2821629"/>
              <a:gd name="connsiteY148" fmla="*/ 3662378 h 6857999"/>
              <a:gd name="connsiteX149" fmla="*/ 2753752 w 2821629"/>
              <a:gd name="connsiteY149" fmla="*/ 3465067 h 6857999"/>
              <a:gd name="connsiteX150" fmla="*/ 2821629 w 2821629"/>
              <a:gd name="connsiteY150" fmla="*/ 3356000 h 6857999"/>
              <a:gd name="connsiteX151" fmla="*/ 2821629 w 2821629"/>
              <a:gd name="connsiteY151" fmla="*/ 3360206 h 6857999"/>
              <a:gd name="connsiteX152" fmla="*/ 2733126 w 2821629"/>
              <a:gd name="connsiteY152" fmla="*/ 3433303 h 6857999"/>
              <a:gd name="connsiteX153" fmla="*/ 2109315 w 2821629"/>
              <a:gd name="connsiteY153" fmla="*/ 3624303 h 6857999"/>
              <a:gd name="connsiteX154" fmla="*/ 1360892 w 2821629"/>
              <a:gd name="connsiteY154" fmla="*/ 3624303 h 6857999"/>
              <a:gd name="connsiteX155" fmla="*/ 696081 w 2821629"/>
              <a:gd name="connsiteY155" fmla="*/ 4289263 h 6857999"/>
              <a:gd name="connsiteX156" fmla="*/ 1360892 w 2821629"/>
              <a:gd name="connsiteY156" fmla="*/ 4954225 h 6857999"/>
              <a:gd name="connsiteX157" fmla="*/ 2109315 w 2821629"/>
              <a:gd name="connsiteY157" fmla="*/ 4954225 h 6857999"/>
              <a:gd name="connsiteX158" fmla="*/ 2732828 w 2821629"/>
              <a:gd name="connsiteY158" fmla="*/ 5145225 h 6857999"/>
              <a:gd name="connsiteX159" fmla="*/ 2821629 w 2821629"/>
              <a:gd name="connsiteY159" fmla="*/ 5218549 h 6857999"/>
              <a:gd name="connsiteX160" fmla="*/ 2821629 w 2821629"/>
              <a:gd name="connsiteY160" fmla="*/ 5222528 h 6857999"/>
              <a:gd name="connsiteX161" fmla="*/ 2730690 w 2821629"/>
              <a:gd name="connsiteY161" fmla="*/ 5147443 h 6857999"/>
              <a:gd name="connsiteX162" fmla="*/ 2108635 w 2821629"/>
              <a:gd name="connsiteY162" fmla="*/ 4956945 h 6857999"/>
              <a:gd name="connsiteX163" fmla="*/ 1360213 w 2821629"/>
              <a:gd name="connsiteY163" fmla="*/ 4956945 h 6857999"/>
              <a:gd name="connsiteX164" fmla="*/ 692682 w 2821629"/>
              <a:gd name="connsiteY164" fmla="*/ 4289263 h 6857999"/>
              <a:gd name="connsiteX165" fmla="*/ 1360213 w 2821629"/>
              <a:gd name="connsiteY165" fmla="*/ 3621583 h 6857999"/>
              <a:gd name="connsiteX166" fmla="*/ 2108635 w 2821629"/>
              <a:gd name="connsiteY166" fmla="*/ 3621583 h 6857999"/>
              <a:gd name="connsiteX167" fmla="*/ 2730690 w 2821629"/>
              <a:gd name="connsiteY167" fmla="*/ 3431085 h 6857999"/>
              <a:gd name="connsiteX168" fmla="*/ 2821629 w 2821629"/>
              <a:gd name="connsiteY168" fmla="*/ 3303406 h 6857999"/>
              <a:gd name="connsiteX169" fmla="*/ 2821629 w 2821629"/>
              <a:gd name="connsiteY169" fmla="*/ 3307604 h 6857999"/>
              <a:gd name="connsiteX170" fmla="*/ 2710363 w 2821629"/>
              <a:gd name="connsiteY170" fmla="*/ 3399501 h 6857999"/>
              <a:gd name="connsiteX171" fmla="*/ 2109315 w 2821629"/>
              <a:gd name="connsiteY171" fmla="*/ 3583509 h 6857999"/>
              <a:gd name="connsiteX172" fmla="*/ 1360892 w 2821629"/>
              <a:gd name="connsiteY172" fmla="*/ 3583509 h 6857999"/>
              <a:gd name="connsiteX173" fmla="*/ 655295 w 2821629"/>
              <a:gd name="connsiteY173" fmla="*/ 4289263 h 6857999"/>
              <a:gd name="connsiteX174" fmla="*/ 1360892 w 2821629"/>
              <a:gd name="connsiteY174" fmla="*/ 4995020 h 6857999"/>
              <a:gd name="connsiteX175" fmla="*/ 2109315 w 2821629"/>
              <a:gd name="connsiteY175" fmla="*/ 4995020 h 6857999"/>
              <a:gd name="connsiteX176" fmla="*/ 2710064 w 2821629"/>
              <a:gd name="connsiteY176" fmla="*/ 5179029 h 6857999"/>
              <a:gd name="connsiteX177" fmla="*/ 2821629 w 2821629"/>
              <a:gd name="connsiteY177" fmla="*/ 5271146 h 6857999"/>
              <a:gd name="connsiteX178" fmla="*/ 2821629 w 2821629"/>
              <a:gd name="connsiteY178" fmla="*/ 5275124 h 6857999"/>
              <a:gd name="connsiteX179" fmla="*/ 2707927 w 2821629"/>
              <a:gd name="connsiteY179" fmla="*/ 5181246 h 6857999"/>
              <a:gd name="connsiteX180" fmla="*/ 2108635 w 2821629"/>
              <a:gd name="connsiteY180" fmla="*/ 4997740 h 6857999"/>
              <a:gd name="connsiteX181" fmla="*/ 1360213 w 2821629"/>
              <a:gd name="connsiteY181" fmla="*/ 4997740 h 6857999"/>
              <a:gd name="connsiteX182" fmla="*/ 651896 w 2821629"/>
              <a:gd name="connsiteY182" fmla="*/ 4289263 h 6857999"/>
              <a:gd name="connsiteX183" fmla="*/ 1360213 w 2821629"/>
              <a:gd name="connsiteY183" fmla="*/ 3580790 h 6857999"/>
              <a:gd name="connsiteX184" fmla="*/ 2108635 w 2821629"/>
              <a:gd name="connsiteY184" fmla="*/ 3580790 h 6857999"/>
              <a:gd name="connsiteX185" fmla="*/ 2707927 w 2821629"/>
              <a:gd name="connsiteY185" fmla="*/ 3397283 h 6857999"/>
              <a:gd name="connsiteX186" fmla="*/ 2821629 w 2821629"/>
              <a:gd name="connsiteY186" fmla="*/ 3250813 h 6857999"/>
              <a:gd name="connsiteX187" fmla="*/ 2821629 w 2821629"/>
              <a:gd name="connsiteY187" fmla="*/ 3255003 h 6857999"/>
              <a:gd name="connsiteX188" fmla="*/ 2687600 w 2821629"/>
              <a:gd name="connsiteY188" fmla="*/ 3365698 h 6857999"/>
              <a:gd name="connsiteX189" fmla="*/ 2109315 w 2821629"/>
              <a:gd name="connsiteY189" fmla="*/ 3542715 h 6857999"/>
              <a:gd name="connsiteX190" fmla="*/ 1360893 w 2821629"/>
              <a:gd name="connsiteY190" fmla="*/ 3542715 h 6857999"/>
              <a:gd name="connsiteX191" fmla="*/ 614510 w 2821629"/>
              <a:gd name="connsiteY191" fmla="*/ 4289263 h 6857999"/>
              <a:gd name="connsiteX192" fmla="*/ 1360893 w 2821629"/>
              <a:gd name="connsiteY192" fmla="*/ 5035816 h 6857999"/>
              <a:gd name="connsiteX193" fmla="*/ 2109315 w 2821629"/>
              <a:gd name="connsiteY193" fmla="*/ 5035816 h 6857999"/>
              <a:gd name="connsiteX194" fmla="*/ 2687302 w 2821629"/>
              <a:gd name="connsiteY194" fmla="*/ 5212832 h 6857999"/>
              <a:gd name="connsiteX195" fmla="*/ 2821629 w 2821629"/>
              <a:gd name="connsiteY195" fmla="*/ 5323743 h 6857999"/>
              <a:gd name="connsiteX196" fmla="*/ 2821629 w 2821629"/>
              <a:gd name="connsiteY196" fmla="*/ 5327718 h 6857999"/>
              <a:gd name="connsiteX197" fmla="*/ 2685164 w 2821629"/>
              <a:gd name="connsiteY197" fmla="*/ 5215050 h 6857999"/>
              <a:gd name="connsiteX198" fmla="*/ 2108636 w 2821629"/>
              <a:gd name="connsiteY198" fmla="*/ 5038535 h 6857999"/>
              <a:gd name="connsiteX199" fmla="*/ 1360213 w 2821629"/>
              <a:gd name="connsiteY199" fmla="*/ 5038535 h 6857999"/>
              <a:gd name="connsiteX200" fmla="*/ 611111 w 2821629"/>
              <a:gd name="connsiteY200" fmla="*/ 4289263 h 6857999"/>
              <a:gd name="connsiteX201" fmla="*/ 1360213 w 2821629"/>
              <a:gd name="connsiteY201" fmla="*/ 3539995 h 6857999"/>
              <a:gd name="connsiteX202" fmla="*/ 2108636 w 2821629"/>
              <a:gd name="connsiteY202" fmla="*/ 3539995 h 6857999"/>
              <a:gd name="connsiteX203" fmla="*/ 2685164 w 2821629"/>
              <a:gd name="connsiteY203" fmla="*/ 3363480 h 6857999"/>
              <a:gd name="connsiteX204" fmla="*/ 2821629 w 2821629"/>
              <a:gd name="connsiteY204" fmla="*/ 3193394 h 6857999"/>
              <a:gd name="connsiteX205" fmla="*/ 2821629 w 2821629"/>
              <a:gd name="connsiteY205" fmla="*/ 3198353 h 6857999"/>
              <a:gd name="connsiteX206" fmla="*/ 2811684 w 2821629"/>
              <a:gd name="connsiteY206" fmla="*/ 3210404 h 6857999"/>
              <a:gd name="connsiteX207" fmla="*/ 2109315 w 2821629"/>
              <a:gd name="connsiteY207" fmla="*/ 3501920 h 6857999"/>
              <a:gd name="connsiteX208" fmla="*/ 1360893 w 2821629"/>
              <a:gd name="connsiteY208" fmla="*/ 3501920 h 6857999"/>
              <a:gd name="connsiteX209" fmla="*/ 573723 w 2821629"/>
              <a:gd name="connsiteY209" fmla="*/ 4289263 h 6857999"/>
              <a:gd name="connsiteX210" fmla="*/ 1360893 w 2821629"/>
              <a:gd name="connsiteY210" fmla="*/ 5076611 h 6857999"/>
              <a:gd name="connsiteX211" fmla="*/ 2109315 w 2821629"/>
              <a:gd name="connsiteY211" fmla="*/ 5076611 h 6857999"/>
              <a:gd name="connsiteX212" fmla="*/ 2811684 w 2821629"/>
              <a:gd name="connsiteY212" fmla="*/ 5368126 h 6857999"/>
              <a:gd name="connsiteX213" fmla="*/ 2821629 w 2821629"/>
              <a:gd name="connsiteY213" fmla="*/ 5380177 h 6857999"/>
              <a:gd name="connsiteX214" fmla="*/ 2821629 w 2821629"/>
              <a:gd name="connsiteY214" fmla="*/ 5385136 h 6857999"/>
              <a:gd name="connsiteX215" fmla="*/ 2809136 w 2821629"/>
              <a:gd name="connsiteY215" fmla="*/ 5369996 h 6857999"/>
              <a:gd name="connsiteX216" fmla="*/ 2108636 w 2821629"/>
              <a:gd name="connsiteY216" fmla="*/ 5079331 h 6857999"/>
              <a:gd name="connsiteX217" fmla="*/ 1360213 w 2821629"/>
              <a:gd name="connsiteY217" fmla="*/ 5079331 h 6857999"/>
              <a:gd name="connsiteX218" fmla="*/ 570324 w 2821629"/>
              <a:gd name="connsiteY218" fmla="*/ 4289263 h 6857999"/>
              <a:gd name="connsiteX219" fmla="*/ 1360213 w 2821629"/>
              <a:gd name="connsiteY219" fmla="*/ 3499200 h 6857999"/>
              <a:gd name="connsiteX220" fmla="*/ 2108636 w 2821629"/>
              <a:gd name="connsiteY220" fmla="*/ 3499200 h 6857999"/>
              <a:gd name="connsiteX221" fmla="*/ 2809136 w 2821629"/>
              <a:gd name="connsiteY221" fmla="*/ 3208534 h 6857999"/>
              <a:gd name="connsiteX222" fmla="*/ 2821629 w 2821629"/>
              <a:gd name="connsiteY222" fmla="*/ 3129674 h 6857999"/>
              <a:gd name="connsiteX223" fmla="*/ 2821629 w 2821629"/>
              <a:gd name="connsiteY223" fmla="*/ 3134636 h 6857999"/>
              <a:gd name="connsiteX224" fmla="*/ 2782879 w 2821629"/>
              <a:gd name="connsiteY224" fmla="*/ 3181591 h 6857999"/>
              <a:gd name="connsiteX225" fmla="*/ 2109315 w 2821629"/>
              <a:gd name="connsiteY225" fmla="*/ 3461123 h 6857999"/>
              <a:gd name="connsiteX226" fmla="*/ 1360893 w 2821629"/>
              <a:gd name="connsiteY226" fmla="*/ 3461123 h 6857999"/>
              <a:gd name="connsiteX227" fmla="*/ 532937 w 2821629"/>
              <a:gd name="connsiteY227" fmla="*/ 4289263 h 6857999"/>
              <a:gd name="connsiteX228" fmla="*/ 1360893 w 2821629"/>
              <a:gd name="connsiteY228" fmla="*/ 5117406 h 6857999"/>
              <a:gd name="connsiteX229" fmla="*/ 2109315 w 2821629"/>
              <a:gd name="connsiteY229" fmla="*/ 5117406 h 6857999"/>
              <a:gd name="connsiteX230" fmla="*/ 2782879 w 2821629"/>
              <a:gd name="connsiteY230" fmla="*/ 5396938 h 6857999"/>
              <a:gd name="connsiteX231" fmla="*/ 2821629 w 2821629"/>
              <a:gd name="connsiteY231" fmla="*/ 5443893 h 6857999"/>
              <a:gd name="connsiteX232" fmla="*/ 2821629 w 2821629"/>
              <a:gd name="connsiteY232" fmla="*/ 5448855 h 6857999"/>
              <a:gd name="connsiteX233" fmla="*/ 2780331 w 2821629"/>
              <a:gd name="connsiteY233" fmla="*/ 5398808 h 6857999"/>
              <a:gd name="connsiteX234" fmla="*/ 2108636 w 2821629"/>
              <a:gd name="connsiteY234" fmla="*/ 5120126 h 6857999"/>
              <a:gd name="connsiteX235" fmla="*/ 1360213 w 2821629"/>
              <a:gd name="connsiteY235" fmla="*/ 5120126 h 6857999"/>
              <a:gd name="connsiteX236" fmla="*/ 529538 w 2821629"/>
              <a:gd name="connsiteY236" fmla="*/ 4289263 h 6857999"/>
              <a:gd name="connsiteX237" fmla="*/ 1360213 w 2821629"/>
              <a:gd name="connsiteY237" fmla="*/ 3458404 h 6857999"/>
              <a:gd name="connsiteX238" fmla="*/ 2108636 w 2821629"/>
              <a:gd name="connsiteY238" fmla="*/ 3458404 h 6857999"/>
              <a:gd name="connsiteX239" fmla="*/ 2780331 w 2821629"/>
              <a:gd name="connsiteY239" fmla="*/ 3179722 h 6857999"/>
              <a:gd name="connsiteX240" fmla="*/ 2821629 w 2821629"/>
              <a:gd name="connsiteY240" fmla="*/ 3065953 h 6857999"/>
              <a:gd name="connsiteX241" fmla="*/ 2821629 w 2821629"/>
              <a:gd name="connsiteY241" fmla="*/ 3070918 h 6857999"/>
              <a:gd name="connsiteX242" fmla="*/ 2754074 w 2821629"/>
              <a:gd name="connsiteY242" fmla="*/ 3152780 h 6857999"/>
              <a:gd name="connsiteX243" fmla="*/ 2109315 w 2821629"/>
              <a:gd name="connsiteY243" fmla="*/ 3420329 h 6857999"/>
              <a:gd name="connsiteX244" fmla="*/ 1360893 w 2821629"/>
              <a:gd name="connsiteY244" fmla="*/ 3420329 h 6857999"/>
              <a:gd name="connsiteX245" fmla="*/ 492151 w 2821629"/>
              <a:gd name="connsiteY245" fmla="*/ 4289263 h 6857999"/>
              <a:gd name="connsiteX246" fmla="*/ 1360893 w 2821629"/>
              <a:gd name="connsiteY246" fmla="*/ 5158201 h 6857999"/>
              <a:gd name="connsiteX247" fmla="*/ 2109315 w 2821629"/>
              <a:gd name="connsiteY247" fmla="*/ 5158201 h 6857999"/>
              <a:gd name="connsiteX248" fmla="*/ 2754074 w 2821629"/>
              <a:gd name="connsiteY248" fmla="*/ 5425750 h 6857999"/>
              <a:gd name="connsiteX249" fmla="*/ 2821629 w 2821629"/>
              <a:gd name="connsiteY249" fmla="*/ 5507612 h 6857999"/>
              <a:gd name="connsiteX250" fmla="*/ 2821629 w 2821629"/>
              <a:gd name="connsiteY250" fmla="*/ 5512576 h 6857999"/>
              <a:gd name="connsiteX251" fmla="*/ 2751525 w 2821629"/>
              <a:gd name="connsiteY251" fmla="*/ 5427619 h 6857999"/>
              <a:gd name="connsiteX252" fmla="*/ 2108636 w 2821629"/>
              <a:gd name="connsiteY252" fmla="*/ 5160921 h 6857999"/>
              <a:gd name="connsiteX253" fmla="*/ 1360213 w 2821629"/>
              <a:gd name="connsiteY253" fmla="*/ 5160921 h 6857999"/>
              <a:gd name="connsiteX254" fmla="*/ 488752 w 2821629"/>
              <a:gd name="connsiteY254" fmla="*/ 4289263 h 6857999"/>
              <a:gd name="connsiteX255" fmla="*/ 1360213 w 2821629"/>
              <a:gd name="connsiteY255" fmla="*/ 3417609 h 6857999"/>
              <a:gd name="connsiteX256" fmla="*/ 2108636 w 2821629"/>
              <a:gd name="connsiteY256" fmla="*/ 3417609 h 6857999"/>
              <a:gd name="connsiteX257" fmla="*/ 2751525 w 2821629"/>
              <a:gd name="connsiteY257" fmla="*/ 3150910 h 6857999"/>
              <a:gd name="connsiteX258" fmla="*/ 2821629 w 2821629"/>
              <a:gd name="connsiteY258" fmla="*/ 3003053 h 6857999"/>
              <a:gd name="connsiteX259" fmla="*/ 2821629 w 2821629"/>
              <a:gd name="connsiteY259" fmla="*/ 3006517 h 6857999"/>
              <a:gd name="connsiteX260" fmla="*/ 2725269 w 2821629"/>
              <a:gd name="connsiteY260" fmla="*/ 3123288 h 6857999"/>
              <a:gd name="connsiteX261" fmla="*/ 2109316 w 2821629"/>
              <a:gd name="connsiteY261" fmla="*/ 3378853 h 6857999"/>
              <a:gd name="connsiteX262" fmla="*/ 1360893 w 2821629"/>
              <a:gd name="connsiteY262" fmla="*/ 3378853 h 6857999"/>
              <a:gd name="connsiteX263" fmla="*/ 451365 w 2821629"/>
              <a:gd name="connsiteY263" fmla="*/ 4288584 h 6857999"/>
              <a:gd name="connsiteX264" fmla="*/ 1360893 w 2821629"/>
              <a:gd name="connsiteY264" fmla="*/ 5198317 h 6857999"/>
              <a:gd name="connsiteX265" fmla="*/ 2109316 w 2821629"/>
              <a:gd name="connsiteY265" fmla="*/ 5198317 h 6857999"/>
              <a:gd name="connsiteX266" fmla="*/ 2725269 w 2821629"/>
              <a:gd name="connsiteY266" fmla="*/ 5453882 h 6857999"/>
              <a:gd name="connsiteX267" fmla="*/ 2821629 w 2821629"/>
              <a:gd name="connsiteY267" fmla="*/ 5570653 h 6857999"/>
              <a:gd name="connsiteX268" fmla="*/ 2821629 w 2821629"/>
              <a:gd name="connsiteY268" fmla="*/ 5575701 h 6857999"/>
              <a:gd name="connsiteX269" fmla="*/ 2723145 w 2821629"/>
              <a:gd name="connsiteY269" fmla="*/ 5456431 h 6857999"/>
              <a:gd name="connsiteX270" fmla="*/ 2109316 w 2821629"/>
              <a:gd name="connsiteY270" fmla="*/ 5201716 h 6857999"/>
              <a:gd name="connsiteX271" fmla="*/ 1360893 w 2821629"/>
              <a:gd name="connsiteY271" fmla="*/ 5201716 h 6857999"/>
              <a:gd name="connsiteX272" fmla="*/ 448646 w 2821629"/>
              <a:gd name="connsiteY272" fmla="*/ 4289264 h 6857999"/>
              <a:gd name="connsiteX273" fmla="*/ 1360893 w 2821629"/>
              <a:gd name="connsiteY273" fmla="*/ 3376814 h 6857999"/>
              <a:gd name="connsiteX274" fmla="*/ 2109316 w 2821629"/>
              <a:gd name="connsiteY274" fmla="*/ 3376814 h 6857999"/>
              <a:gd name="connsiteX275" fmla="*/ 2723400 w 2821629"/>
              <a:gd name="connsiteY275" fmla="*/ 3122099 h 6857999"/>
              <a:gd name="connsiteX276" fmla="*/ 2821629 w 2821629"/>
              <a:gd name="connsiteY276" fmla="*/ 2923037 h 6857999"/>
              <a:gd name="connsiteX277" fmla="*/ 2821629 w 2821629"/>
              <a:gd name="connsiteY277" fmla="*/ 2927908 h 6857999"/>
              <a:gd name="connsiteX278" fmla="*/ 2797964 w 2821629"/>
              <a:gd name="connsiteY278" fmla="*/ 2971472 h 6857999"/>
              <a:gd name="connsiteX279" fmla="*/ 2109315 w 2821629"/>
              <a:gd name="connsiteY279" fmla="*/ 3338057 h 6857999"/>
              <a:gd name="connsiteX280" fmla="*/ 1360893 w 2821629"/>
              <a:gd name="connsiteY280" fmla="*/ 3338057 h 6857999"/>
              <a:gd name="connsiteX281" fmla="*/ 410579 w 2821629"/>
              <a:gd name="connsiteY281" fmla="*/ 4288584 h 6857999"/>
              <a:gd name="connsiteX282" fmla="*/ 1360893 w 2821629"/>
              <a:gd name="connsiteY282" fmla="*/ 5239112 h 6857999"/>
              <a:gd name="connsiteX283" fmla="*/ 2109315 w 2821629"/>
              <a:gd name="connsiteY283" fmla="*/ 5239112 h 6857999"/>
              <a:gd name="connsiteX284" fmla="*/ 2797964 w 2821629"/>
              <a:gd name="connsiteY284" fmla="*/ 5605697 h 6857999"/>
              <a:gd name="connsiteX285" fmla="*/ 2821629 w 2821629"/>
              <a:gd name="connsiteY285" fmla="*/ 5649261 h 6857999"/>
              <a:gd name="connsiteX286" fmla="*/ 2821629 w 2821629"/>
              <a:gd name="connsiteY286" fmla="*/ 5655769 h 6857999"/>
              <a:gd name="connsiteX287" fmla="*/ 2795568 w 2821629"/>
              <a:gd name="connsiteY287" fmla="*/ 5607835 h 6857999"/>
              <a:gd name="connsiteX288" fmla="*/ 2109315 w 2821629"/>
              <a:gd name="connsiteY288" fmla="*/ 5242511 h 6857999"/>
              <a:gd name="connsiteX289" fmla="*/ 1360893 w 2821629"/>
              <a:gd name="connsiteY289" fmla="*/ 5242511 h 6857999"/>
              <a:gd name="connsiteX290" fmla="*/ 407860 w 2821629"/>
              <a:gd name="connsiteY290" fmla="*/ 4289263 h 6857999"/>
              <a:gd name="connsiteX291" fmla="*/ 1360893 w 2821629"/>
              <a:gd name="connsiteY291" fmla="*/ 3336018 h 6857999"/>
              <a:gd name="connsiteX292" fmla="*/ 2109315 w 2821629"/>
              <a:gd name="connsiteY292" fmla="*/ 3336018 h 6857999"/>
              <a:gd name="connsiteX293" fmla="*/ 2795747 w 2821629"/>
              <a:gd name="connsiteY293" fmla="*/ 2970694 h 6857999"/>
              <a:gd name="connsiteX294" fmla="*/ 2821629 w 2821629"/>
              <a:gd name="connsiteY294" fmla="*/ 2838029 h 6857999"/>
              <a:gd name="connsiteX295" fmla="*/ 2821629 w 2821629"/>
              <a:gd name="connsiteY295" fmla="*/ 2842916 h 6857999"/>
              <a:gd name="connsiteX296" fmla="*/ 2764168 w 2821629"/>
              <a:gd name="connsiteY296" fmla="*/ 2948705 h 6857999"/>
              <a:gd name="connsiteX297" fmla="*/ 2109315 w 2821629"/>
              <a:gd name="connsiteY297" fmla="*/ 3297263 h 6857999"/>
              <a:gd name="connsiteX298" fmla="*/ 1360893 w 2821629"/>
              <a:gd name="connsiteY298" fmla="*/ 3297263 h 6857999"/>
              <a:gd name="connsiteX299" fmla="*/ 369793 w 2821629"/>
              <a:gd name="connsiteY299" fmla="*/ 4288584 h 6857999"/>
              <a:gd name="connsiteX300" fmla="*/ 1360893 w 2821629"/>
              <a:gd name="connsiteY300" fmla="*/ 5279907 h 6857999"/>
              <a:gd name="connsiteX301" fmla="*/ 2109315 w 2821629"/>
              <a:gd name="connsiteY301" fmla="*/ 5279907 h 6857999"/>
              <a:gd name="connsiteX302" fmla="*/ 2764168 w 2821629"/>
              <a:gd name="connsiteY302" fmla="*/ 5628465 h 6857999"/>
              <a:gd name="connsiteX303" fmla="*/ 2821629 w 2821629"/>
              <a:gd name="connsiteY303" fmla="*/ 5734254 h 6857999"/>
              <a:gd name="connsiteX304" fmla="*/ 2821629 w 2821629"/>
              <a:gd name="connsiteY304" fmla="*/ 5740705 h 6857999"/>
              <a:gd name="connsiteX305" fmla="*/ 2761772 w 2821629"/>
              <a:gd name="connsiteY305" fmla="*/ 5630603 h 6857999"/>
              <a:gd name="connsiteX306" fmla="*/ 2109315 w 2821629"/>
              <a:gd name="connsiteY306" fmla="*/ 5283306 h 6857999"/>
              <a:gd name="connsiteX307" fmla="*/ 1360893 w 2821629"/>
              <a:gd name="connsiteY307" fmla="*/ 5283306 h 6857999"/>
              <a:gd name="connsiteX308" fmla="*/ 367074 w 2821629"/>
              <a:gd name="connsiteY308" fmla="*/ 4289263 h 6857999"/>
              <a:gd name="connsiteX309" fmla="*/ 1360893 w 2821629"/>
              <a:gd name="connsiteY309" fmla="*/ 3295224 h 6857999"/>
              <a:gd name="connsiteX310" fmla="*/ 2109315 w 2821629"/>
              <a:gd name="connsiteY310" fmla="*/ 3295224 h 6857999"/>
              <a:gd name="connsiteX311" fmla="*/ 2761951 w 2821629"/>
              <a:gd name="connsiteY311" fmla="*/ 2947927 h 6857999"/>
              <a:gd name="connsiteX312" fmla="*/ 2821629 w 2821629"/>
              <a:gd name="connsiteY312" fmla="*/ 2719081 h 6857999"/>
              <a:gd name="connsiteX313" fmla="*/ 2821629 w 2821629"/>
              <a:gd name="connsiteY313" fmla="*/ 2727193 h 6857999"/>
              <a:gd name="connsiteX314" fmla="*/ 2799491 w 2821629"/>
              <a:gd name="connsiteY314" fmla="*/ 2798383 h 6857999"/>
              <a:gd name="connsiteX315" fmla="*/ 2109315 w 2821629"/>
              <a:gd name="connsiteY315" fmla="*/ 3256469 h 6857999"/>
              <a:gd name="connsiteX316" fmla="*/ 1360893 w 2821629"/>
              <a:gd name="connsiteY316" fmla="*/ 3256469 h 6857999"/>
              <a:gd name="connsiteX317" fmla="*/ 329007 w 2821629"/>
              <a:gd name="connsiteY317" fmla="*/ 4288584 h 6857999"/>
              <a:gd name="connsiteX318" fmla="*/ 1360893 w 2821629"/>
              <a:gd name="connsiteY318" fmla="*/ 5320702 h 6857999"/>
              <a:gd name="connsiteX319" fmla="*/ 2109315 w 2821629"/>
              <a:gd name="connsiteY319" fmla="*/ 5320702 h 6857999"/>
              <a:gd name="connsiteX320" fmla="*/ 2799395 w 2821629"/>
              <a:gd name="connsiteY320" fmla="*/ 5778787 h 6857999"/>
              <a:gd name="connsiteX321" fmla="*/ 2821629 w 2821629"/>
              <a:gd name="connsiteY321" fmla="*/ 5850175 h 6857999"/>
              <a:gd name="connsiteX322" fmla="*/ 2821629 w 2821629"/>
              <a:gd name="connsiteY322" fmla="*/ 5859634 h 6857999"/>
              <a:gd name="connsiteX323" fmla="*/ 2796910 w 2821629"/>
              <a:gd name="connsiteY323" fmla="*/ 5780179 h 6857999"/>
              <a:gd name="connsiteX324" fmla="*/ 2109315 w 2821629"/>
              <a:gd name="connsiteY324" fmla="*/ 5324102 h 6857999"/>
              <a:gd name="connsiteX325" fmla="*/ 1360893 w 2821629"/>
              <a:gd name="connsiteY325" fmla="*/ 5324102 h 6857999"/>
              <a:gd name="connsiteX326" fmla="*/ 326288 w 2821629"/>
              <a:gd name="connsiteY326" fmla="*/ 4289263 h 6857999"/>
              <a:gd name="connsiteX327" fmla="*/ 1360893 w 2821629"/>
              <a:gd name="connsiteY327" fmla="*/ 3254429 h 6857999"/>
              <a:gd name="connsiteX328" fmla="*/ 2109315 w 2821629"/>
              <a:gd name="connsiteY328" fmla="*/ 3254429 h 6857999"/>
              <a:gd name="connsiteX329" fmla="*/ 2797006 w 2821629"/>
              <a:gd name="connsiteY329" fmla="*/ 2798351 h 6857999"/>
              <a:gd name="connsiteX330" fmla="*/ 2821629 w 2821629"/>
              <a:gd name="connsiteY330" fmla="*/ 51424 h 6857999"/>
              <a:gd name="connsiteX331" fmla="*/ 2821629 w 2821629"/>
              <a:gd name="connsiteY331" fmla="*/ 55114 h 6857999"/>
              <a:gd name="connsiteX332" fmla="*/ 2738094 w 2821629"/>
              <a:gd name="connsiteY332" fmla="*/ 105922 h 6857999"/>
              <a:gd name="connsiteX333" fmla="*/ 2109315 w 2821629"/>
              <a:gd name="connsiteY333" fmla="*/ 265498 h 6857999"/>
              <a:gd name="connsiteX334" fmla="*/ 1360893 w 2821629"/>
              <a:gd name="connsiteY334" fmla="*/ 265498 h 6857999"/>
              <a:gd name="connsiteX335" fmla="*/ 900011 w 2821629"/>
              <a:gd name="connsiteY335" fmla="*/ 726484 h 6857999"/>
              <a:gd name="connsiteX336" fmla="*/ 1360893 w 2821629"/>
              <a:gd name="connsiteY336" fmla="*/ 1187470 h 6857999"/>
              <a:gd name="connsiteX337" fmla="*/ 2109315 w 2821629"/>
              <a:gd name="connsiteY337" fmla="*/ 1187470 h 6857999"/>
              <a:gd name="connsiteX338" fmla="*/ 2738094 w 2821629"/>
              <a:gd name="connsiteY338" fmla="*/ 1347046 h 6857999"/>
              <a:gd name="connsiteX339" fmla="*/ 2821629 w 2821629"/>
              <a:gd name="connsiteY339" fmla="*/ 1397855 h 6857999"/>
              <a:gd name="connsiteX340" fmla="*/ 2821629 w 2821629"/>
              <a:gd name="connsiteY340" fmla="*/ 1401556 h 6857999"/>
              <a:gd name="connsiteX341" fmla="*/ 2735880 w 2821629"/>
              <a:gd name="connsiteY341" fmla="*/ 1349409 h 6857999"/>
              <a:gd name="connsiteX342" fmla="*/ 2108636 w 2821629"/>
              <a:gd name="connsiteY342" fmla="*/ 1190190 h 6857999"/>
              <a:gd name="connsiteX343" fmla="*/ 1360213 w 2821629"/>
              <a:gd name="connsiteY343" fmla="*/ 1190190 h 6857999"/>
              <a:gd name="connsiteX344" fmla="*/ 896612 w 2821629"/>
              <a:gd name="connsiteY344" fmla="*/ 726484 h 6857999"/>
              <a:gd name="connsiteX345" fmla="*/ 1360213 w 2821629"/>
              <a:gd name="connsiteY345" fmla="*/ 262779 h 6857999"/>
              <a:gd name="connsiteX346" fmla="*/ 2108636 w 2821629"/>
              <a:gd name="connsiteY346" fmla="*/ 262779 h 6857999"/>
              <a:gd name="connsiteX347" fmla="*/ 2736181 w 2821629"/>
              <a:gd name="connsiteY347" fmla="*/ 103422 h 6857999"/>
              <a:gd name="connsiteX348" fmla="*/ 2821629 w 2821629"/>
              <a:gd name="connsiteY348" fmla="*/ 3768 h 6857999"/>
              <a:gd name="connsiteX349" fmla="*/ 2821629 w 2821629"/>
              <a:gd name="connsiteY349" fmla="*/ 7465 h 6857999"/>
              <a:gd name="connsiteX350" fmla="*/ 2718694 w 2821629"/>
              <a:gd name="connsiteY350" fmla="*/ 70069 h 6857999"/>
              <a:gd name="connsiteX351" fmla="*/ 2109315 w 2821629"/>
              <a:gd name="connsiteY351" fmla="*/ 224703 h 6857999"/>
              <a:gd name="connsiteX352" fmla="*/ 1360893 w 2821629"/>
              <a:gd name="connsiteY352" fmla="*/ 224703 h 6857999"/>
              <a:gd name="connsiteX353" fmla="*/ 859225 w 2821629"/>
              <a:gd name="connsiteY353" fmla="*/ 726484 h 6857999"/>
              <a:gd name="connsiteX354" fmla="*/ 1360893 w 2821629"/>
              <a:gd name="connsiteY354" fmla="*/ 1228265 h 6857999"/>
              <a:gd name="connsiteX355" fmla="*/ 2109315 w 2821629"/>
              <a:gd name="connsiteY355" fmla="*/ 1228265 h 6857999"/>
              <a:gd name="connsiteX356" fmla="*/ 2718694 w 2821629"/>
              <a:gd name="connsiteY356" fmla="*/ 1382898 h 6857999"/>
              <a:gd name="connsiteX357" fmla="*/ 2821629 w 2821629"/>
              <a:gd name="connsiteY357" fmla="*/ 1445503 h 6857999"/>
              <a:gd name="connsiteX358" fmla="*/ 2821629 w 2821629"/>
              <a:gd name="connsiteY358" fmla="*/ 1449203 h 6857999"/>
              <a:gd name="connsiteX359" fmla="*/ 2716480 w 2821629"/>
              <a:gd name="connsiteY359" fmla="*/ 1385261 h 6857999"/>
              <a:gd name="connsiteX360" fmla="*/ 2108636 w 2821629"/>
              <a:gd name="connsiteY360" fmla="*/ 1230985 h 6857999"/>
              <a:gd name="connsiteX361" fmla="*/ 1360213 w 2821629"/>
              <a:gd name="connsiteY361" fmla="*/ 1230985 h 6857999"/>
              <a:gd name="connsiteX362" fmla="*/ 855826 w 2821629"/>
              <a:gd name="connsiteY362" fmla="*/ 726484 h 6857999"/>
              <a:gd name="connsiteX363" fmla="*/ 1360213 w 2821629"/>
              <a:gd name="connsiteY363" fmla="*/ 221984 h 6857999"/>
              <a:gd name="connsiteX364" fmla="*/ 2108636 w 2821629"/>
              <a:gd name="connsiteY364" fmla="*/ 221984 h 6857999"/>
              <a:gd name="connsiteX365" fmla="*/ 2716782 w 2821629"/>
              <a:gd name="connsiteY365" fmla="*/ 67570 h 6857999"/>
              <a:gd name="connsiteX366" fmla="*/ 2749507 w 2821629"/>
              <a:gd name="connsiteY366" fmla="*/ 0 h 6857999"/>
              <a:gd name="connsiteX367" fmla="*/ 2755295 w 2821629"/>
              <a:gd name="connsiteY367" fmla="*/ 0 h 6857999"/>
              <a:gd name="connsiteX368" fmla="*/ 2699294 w 2821629"/>
              <a:gd name="connsiteY368" fmla="*/ 34081 h 6857999"/>
              <a:gd name="connsiteX369" fmla="*/ 2109315 w 2821629"/>
              <a:gd name="connsiteY369" fmla="*/ 183909 h 6857999"/>
              <a:gd name="connsiteX370" fmla="*/ 1360893 w 2821629"/>
              <a:gd name="connsiteY370" fmla="*/ 183909 h 6857999"/>
              <a:gd name="connsiteX371" fmla="*/ 818439 w 2821629"/>
              <a:gd name="connsiteY371" fmla="*/ 726485 h 6857999"/>
              <a:gd name="connsiteX372" fmla="*/ 1360893 w 2821629"/>
              <a:gd name="connsiteY372" fmla="*/ 1269061 h 6857999"/>
              <a:gd name="connsiteX373" fmla="*/ 2109315 w 2821629"/>
              <a:gd name="connsiteY373" fmla="*/ 1269061 h 6857999"/>
              <a:gd name="connsiteX374" fmla="*/ 2801116 w 2821629"/>
              <a:gd name="connsiteY374" fmla="*/ 1481037 h 6857999"/>
              <a:gd name="connsiteX375" fmla="*/ 2821629 w 2821629"/>
              <a:gd name="connsiteY375" fmla="*/ 1496393 h 6857999"/>
              <a:gd name="connsiteX376" fmla="*/ 2821629 w 2821629"/>
              <a:gd name="connsiteY376" fmla="*/ 1500021 h 6857999"/>
              <a:gd name="connsiteX377" fmla="*/ 2798979 w 2821629"/>
              <a:gd name="connsiteY377" fmla="*/ 1483075 h 6857999"/>
              <a:gd name="connsiteX378" fmla="*/ 2108636 w 2821629"/>
              <a:gd name="connsiteY378" fmla="*/ 1271781 h 6857999"/>
              <a:gd name="connsiteX379" fmla="*/ 1360213 w 2821629"/>
              <a:gd name="connsiteY379" fmla="*/ 1271781 h 6857999"/>
              <a:gd name="connsiteX380" fmla="*/ 815040 w 2821629"/>
              <a:gd name="connsiteY380" fmla="*/ 726485 h 6857999"/>
              <a:gd name="connsiteX381" fmla="*/ 1360213 w 2821629"/>
              <a:gd name="connsiteY381" fmla="*/ 181189 h 6857999"/>
              <a:gd name="connsiteX382" fmla="*/ 2108636 w 2821629"/>
              <a:gd name="connsiteY382" fmla="*/ 181189 h 6857999"/>
              <a:gd name="connsiteX383" fmla="*/ 2697382 w 2821629"/>
              <a:gd name="connsiteY383" fmla="*/ 31718 h 6857999"/>
              <a:gd name="connsiteX384" fmla="*/ 2658643 w 2821629"/>
              <a:gd name="connsiteY384" fmla="*/ 0 h 6857999"/>
              <a:gd name="connsiteX385" fmla="*/ 2664879 w 2821629"/>
              <a:gd name="connsiteY385" fmla="*/ 0 h 6857999"/>
              <a:gd name="connsiteX386" fmla="*/ 2575211 w 2821629"/>
              <a:gd name="connsiteY386" fmla="*/ 48763 h 6857999"/>
              <a:gd name="connsiteX387" fmla="*/ 2109315 w 2821629"/>
              <a:gd name="connsiteY387" fmla="*/ 143112 h 6857999"/>
              <a:gd name="connsiteX388" fmla="*/ 1360893 w 2821629"/>
              <a:gd name="connsiteY388" fmla="*/ 143112 h 6857999"/>
              <a:gd name="connsiteX389" fmla="*/ 777653 w 2821629"/>
              <a:gd name="connsiteY389" fmla="*/ 726484 h 6857999"/>
              <a:gd name="connsiteX390" fmla="*/ 1360893 w 2821629"/>
              <a:gd name="connsiteY390" fmla="*/ 1309855 h 6857999"/>
              <a:gd name="connsiteX391" fmla="*/ 2109315 w 2821629"/>
              <a:gd name="connsiteY391" fmla="*/ 1309855 h 6857999"/>
              <a:gd name="connsiteX392" fmla="*/ 2778353 w 2821629"/>
              <a:gd name="connsiteY392" fmla="*/ 1514839 h 6857999"/>
              <a:gd name="connsiteX393" fmla="*/ 2821629 w 2821629"/>
              <a:gd name="connsiteY393" fmla="*/ 1547235 h 6857999"/>
              <a:gd name="connsiteX394" fmla="*/ 2821629 w 2821629"/>
              <a:gd name="connsiteY394" fmla="*/ 1550851 h 6857999"/>
              <a:gd name="connsiteX395" fmla="*/ 2776216 w 2821629"/>
              <a:gd name="connsiteY395" fmla="*/ 1516877 h 6857999"/>
              <a:gd name="connsiteX396" fmla="*/ 2108636 w 2821629"/>
              <a:gd name="connsiteY396" fmla="*/ 1312575 h 6857999"/>
              <a:gd name="connsiteX397" fmla="*/ 1360213 w 2821629"/>
              <a:gd name="connsiteY397" fmla="*/ 1312575 h 6857999"/>
              <a:gd name="connsiteX398" fmla="*/ 774254 w 2821629"/>
              <a:gd name="connsiteY398" fmla="*/ 726484 h 6857999"/>
              <a:gd name="connsiteX399" fmla="*/ 1360213 w 2821629"/>
              <a:gd name="connsiteY399" fmla="*/ 140393 h 6857999"/>
              <a:gd name="connsiteX400" fmla="*/ 2108636 w 2821629"/>
              <a:gd name="connsiteY400" fmla="*/ 140393 h 6857999"/>
              <a:gd name="connsiteX401" fmla="*/ 2573533 w 2821629"/>
              <a:gd name="connsiteY401" fmla="*/ 46277 h 6857999"/>
              <a:gd name="connsiteX402" fmla="*/ 2573699 w 2821629"/>
              <a:gd name="connsiteY402" fmla="*/ 0 h 6857999"/>
              <a:gd name="connsiteX403" fmla="*/ 2579945 w 2821629"/>
              <a:gd name="connsiteY403" fmla="*/ 0 h 6857999"/>
              <a:gd name="connsiteX404" fmla="*/ 2559374 w 2821629"/>
              <a:gd name="connsiteY404" fmla="*/ 11186 h 6857999"/>
              <a:gd name="connsiteX405" fmla="*/ 2109315 w 2821629"/>
              <a:gd name="connsiteY405" fmla="*/ 102317 h 6857999"/>
              <a:gd name="connsiteX406" fmla="*/ 1360892 w 2821629"/>
              <a:gd name="connsiteY406" fmla="*/ 102317 h 6857999"/>
              <a:gd name="connsiteX407" fmla="*/ 736867 w 2821629"/>
              <a:gd name="connsiteY407" fmla="*/ 726484 h 6857999"/>
              <a:gd name="connsiteX408" fmla="*/ 1360892 w 2821629"/>
              <a:gd name="connsiteY408" fmla="*/ 1350650 h 6857999"/>
              <a:gd name="connsiteX409" fmla="*/ 2109315 w 2821629"/>
              <a:gd name="connsiteY409" fmla="*/ 1350650 h 6857999"/>
              <a:gd name="connsiteX410" fmla="*/ 2755590 w 2821629"/>
              <a:gd name="connsiteY410" fmla="*/ 1548642 h 6857999"/>
              <a:gd name="connsiteX411" fmla="*/ 2821629 w 2821629"/>
              <a:gd name="connsiteY411" fmla="*/ 1603172 h 6857999"/>
              <a:gd name="connsiteX412" fmla="*/ 2821629 w 2821629"/>
              <a:gd name="connsiteY412" fmla="*/ 1606942 h 6857999"/>
              <a:gd name="connsiteX413" fmla="*/ 2753453 w 2821629"/>
              <a:gd name="connsiteY413" fmla="*/ 1550681 h 6857999"/>
              <a:gd name="connsiteX414" fmla="*/ 2108636 w 2821629"/>
              <a:gd name="connsiteY414" fmla="*/ 1353370 h 6857999"/>
              <a:gd name="connsiteX415" fmla="*/ 1360213 w 2821629"/>
              <a:gd name="connsiteY415" fmla="*/ 1353370 h 6857999"/>
              <a:gd name="connsiteX416" fmla="*/ 733468 w 2821629"/>
              <a:gd name="connsiteY416" fmla="*/ 726484 h 6857999"/>
              <a:gd name="connsiteX417" fmla="*/ 1360213 w 2821629"/>
              <a:gd name="connsiteY417" fmla="*/ 99597 h 6857999"/>
              <a:gd name="connsiteX418" fmla="*/ 2108636 w 2821629"/>
              <a:gd name="connsiteY418" fmla="*/ 99597 h 6857999"/>
              <a:gd name="connsiteX419" fmla="*/ 2557696 w 2821629"/>
              <a:gd name="connsiteY419" fmla="*/ 8701 h 6857999"/>
              <a:gd name="connsiteX420" fmla="*/ 2462869 w 2821629"/>
              <a:gd name="connsiteY420" fmla="*/ 0 h 6857999"/>
              <a:gd name="connsiteX421" fmla="*/ 2471606 w 2821629"/>
              <a:gd name="connsiteY421" fmla="*/ 0 h 6857999"/>
              <a:gd name="connsiteX422" fmla="*/ 2441017 w 2821629"/>
              <a:gd name="connsiteY422" fmla="*/ 11222 h 6857999"/>
              <a:gd name="connsiteX423" fmla="*/ 2109315 w 2821629"/>
              <a:gd name="connsiteY423" fmla="*/ 61522 h 6857999"/>
              <a:gd name="connsiteX424" fmla="*/ 1360892 w 2821629"/>
              <a:gd name="connsiteY424" fmla="*/ 61522 h 6857999"/>
              <a:gd name="connsiteX425" fmla="*/ 696081 w 2821629"/>
              <a:gd name="connsiteY425" fmla="*/ 726484 h 6857999"/>
              <a:gd name="connsiteX426" fmla="*/ 1360892 w 2821629"/>
              <a:gd name="connsiteY426" fmla="*/ 1391445 h 6857999"/>
              <a:gd name="connsiteX427" fmla="*/ 2109315 w 2821629"/>
              <a:gd name="connsiteY427" fmla="*/ 1391445 h 6857999"/>
              <a:gd name="connsiteX428" fmla="*/ 2732828 w 2821629"/>
              <a:gd name="connsiteY428" fmla="*/ 1582446 h 6857999"/>
              <a:gd name="connsiteX429" fmla="*/ 2821629 w 2821629"/>
              <a:gd name="connsiteY429" fmla="*/ 1655770 h 6857999"/>
              <a:gd name="connsiteX430" fmla="*/ 2821629 w 2821629"/>
              <a:gd name="connsiteY430" fmla="*/ 1659748 h 6857999"/>
              <a:gd name="connsiteX431" fmla="*/ 2730690 w 2821629"/>
              <a:gd name="connsiteY431" fmla="*/ 1584664 h 6857999"/>
              <a:gd name="connsiteX432" fmla="*/ 2108635 w 2821629"/>
              <a:gd name="connsiteY432" fmla="*/ 1394165 h 6857999"/>
              <a:gd name="connsiteX433" fmla="*/ 1360213 w 2821629"/>
              <a:gd name="connsiteY433" fmla="*/ 1394165 h 6857999"/>
              <a:gd name="connsiteX434" fmla="*/ 692682 w 2821629"/>
              <a:gd name="connsiteY434" fmla="*/ 726484 h 6857999"/>
              <a:gd name="connsiteX435" fmla="*/ 1360213 w 2821629"/>
              <a:gd name="connsiteY435" fmla="*/ 58802 h 6857999"/>
              <a:gd name="connsiteX436" fmla="*/ 2108635 w 2821629"/>
              <a:gd name="connsiteY436" fmla="*/ 58802 h 6857999"/>
              <a:gd name="connsiteX437" fmla="*/ 2439329 w 2821629"/>
              <a:gd name="connsiteY437" fmla="*/ 8637 h 6857999"/>
              <a:gd name="connsiteX438" fmla="*/ 2299505 w 2821629"/>
              <a:gd name="connsiteY438" fmla="*/ 0 h 6857999"/>
              <a:gd name="connsiteX439" fmla="*/ 2318248 w 2821629"/>
              <a:gd name="connsiteY439" fmla="*/ 0 h 6857999"/>
              <a:gd name="connsiteX440" fmla="*/ 2219188 w 2821629"/>
              <a:gd name="connsiteY440" fmla="*/ 15163 h 6857999"/>
              <a:gd name="connsiteX441" fmla="*/ 2109315 w 2821629"/>
              <a:gd name="connsiteY441" fmla="*/ 20729 h 6857999"/>
              <a:gd name="connsiteX442" fmla="*/ 1360892 w 2821629"/>
              <a:gd name="connsiteY442" fmla="*/ 20729 h 6857999"/>
              <a:gd name="connsiteX443" fmla="*/ 655295 w 2821629"/>
              <a:gd name="connsiteY443" fmla="*/ 726486 h 6857999"/>
              <a:gd name="connsiteX444" fmla="*/ 1360892 w 2821629"/>
              <a:gd name="connsiteY444" fmla="*/ 1432243 h 6857999"/>
              <a:gd name="connsiteX445" fmla="*/ 2109315 w 2821629"/>
              <a:gd name="connsiteY445" fmla="*/ 1432243 h 6857999"/>
              <a:gd name="connsiteX446" fmla="*/ 2710064 w 2821629"/>
              <a:gd name="connsiteY446" fmla="*/ 1616251 h 6857999"/>
              <a:gd name="connsiteX447" fmla="*/ 2821629 w 2821629"/>
              <a:gd name="connsiteY447" fmla="*/ 1708369 h 6857999"/>
              <a:gd name="connsiteX448" fmla="*/ 2821629 w 2821629"/>
              <a:gd name="connsiteY448" fmla="*/ 1712346 h 6857999"/>
              <a:gd name="connsiteX449" fmla="*/ 2707927 w 2821629"/>
              <a:gd name="connsiteY449" fmla="*/ 1618469 h 6857999"/>
              <a:gd name="connsiteX450" fmla="*/ 2108635 w 2821629"/>
              <a:gd name="connsiteY450" fmla="*/ 1434963 h 6857999"/>
              <a:gd name="connsiteX451" fmla="*/ 1360213 w 2821629"/>
              <a:gd name="connsiteY451" fmla="*/ 1434963 h 6857999"/>
              <a:gd name="connsiteX452" fmla="*/ 651896 w 2821629"/>
              <a:gd name="connsiteY452" fmla="*/ 726486 h 6857999"/>
              <a:gd name="connsiteX453" fmla="*/ 1360213 w 2821629"/>
              <a:gd name="connsiteY453" fmla="*/ 18009 h 6857999"/>
              <a:gd name="connsiteX454" fmla="*/ 2108635 w 2821629"/>
              <a:gd name="connsiteY454" fmla="*/ 18009 h 6857999"/>
              <a:gd name="connsiteX455" fmla="*/ 2218141 w 2821629"/>
              <a:gd name="connsiteY455" fmla="*/ 12459 h 6857999"/>
              <a:gd name="connsiteX456" fmla="*/ 1185221 w 2821629"/>
              <a:gd name="connsiteY456" fmla="*/ 0 h 6857999"/>
              <a:gd name="connsiteX457" fmla="*/ 1194824 w 2821629"/>
              <a:gd name="connsiteY457" fmla="*/ 0 h 6857999"/>
              <a:gd name="connsiteX458" fmla="*/ 1070484 w 2821629"/>
              <a:gd name="connsiteY458" fmla="*/ 38641 h 6857999"/>
              <a:gd name="connsiteX459" fmla="*/ 614510 w 2821629"/>
              <a:gd name="connsiteY459" fmla="*/ 726486 h 6857999"/>
              <a:gd name="connsiteX460" fmla="*/ 1360893 w 2821629"/>
              <a:gd name="connsiteY460" fmla="*/ 1473038 h 6857999"/>
              <a:gd name="connsiteX461" fmla="*/ 2109315 w 2821629"/>
              <a:gd name="connsiteY461" fmla="*/ 1473038 h 6857999"/>
              <a:gd name="connsiteX462" fmla="*/ 2687302 w 2821629"/>
              <a:gd name="connsiteY462" fmla="*/ 1650055 h 6857999"/>
              <a:gd name="connsiteX463" fmla="*/ 2821629 w 2821629"/>
              <a:gd name="connsiteY463" fmla="*/ 1760965 h 6857999"/>
              <a:gd name="connsiteX464" fmla="*/ 2821629 w 2821629"/>
              <a:gd name="connsiteY464" fmla="*/ 1764941 h 6857999"/>
              <a:gd name="connsiteX465" fmla="*/ 2685164 w 2821629"/>
              <a:gd name="connsiteY465" fmla="*/ 1652273 h 6857999"/>
              <a:gd name="connsiteX466" fmla="*/ 2108636 w 2821629"/>
              <a:gd name="connsiteY466" fmla="*/ 1475758 h 6857999"/>
              <a:gd name="connsiteX467" fmla="*/ 1360213 w 2821629"/>
              <a:gd name="connsiteY467" fmla="*/ 1475758 h 6857999"/>
              <a:gd name="connsiteX468" fmla="*/ 611111 w 2821629"/>
              <a:gd name="connsiteY468" fmla="*/ 726486 h 6857999"/>
              <a:gd name="connsiteX469" fmla="*/ 1068806 w 2821629"/>
              <a:gd name="connsiteY469" fmla="*/ 36251 h 6857999"/>
              <a:gd name="connsiteX470" fmla="*/ 1050355 w 2821629"/>
              <a:gd name="connsiteY470" fmla="*/ 0 h 6857999"/>
              <a:gd name="connsiteX471" fmla="*/ 1058073 w 2821629"/>
              <a:gd name="connsiteY471" fmla="*/ 0 h 6857999"/>
              <a:gd name="connsiteX472" fmla="*/ 1054648 w 2821629"/>
              <a:gd name="connsiteY472" fmla="*/ 1065 h 6857999"/>
              <a:gd name="connsiteX473" fmla="*/ 573723 w 2821629"/>
              <a:gd name="connsiteY473" fmla="*/ 726486 h 6857999"/>
              <a:gd name="connsiteX474" fmla="*/ 1360893 w 2821629"/>
              <a:gd name="connsiteY474" fmla="*/ 1513833 h 6857999"/>
              <a:gd name="connsiteX475" fmla="*/ 2109315 w 2821629"/>
              <a:gd name="connsiteY475" fmla="*/ 1513833 h 6857999"/>
              <a:gd name="connsiteX476" fmla="*/ 2811684 w 2821629"/>
              <a:gd name="connsiteY476" fmla="*/ 1805349 h 6857999"/>
              <a:gd name="connsiteX477" fmla="*/ 2821629 w 2821629"/>
              <a:gd name="connsiteY477" fmla="*/ 1817400 h 6857999"/>
              <a:gd name="connsiteX478" fmla="*/ 2821629 w 2821629"/>
              <a:gd name="connsiteY478" fmla="*/ 1822359 h 6857999"/>
              <a:gd name="connsiteX479" fmla="*/ 2809136 w 2821629"/>
              <a:gd name="connsiteY479" fmla="*/ 1807219 h 6857999"/>
              <a:gd name="connsiteX480" fmla="*/ 2108636 w 2821629"/>
              <a:gd name="connsiteY480" fmla="*/ 1516553 h 6857999"/>
              <a:gd name="connsiteX481" fmla="*/ 1360213 w 2821629"/>
              <a:gd name="connsiteY481" fmla="*/ 1516553 h 6857999"/>
              <a:gd name="connsiteX482" fmla="*/ 570324 w 2821629"/>
              <a:gd name="connsiteY482" fmla="*/ 726486 h 6857999"/>
              <a:gd name="connsiteX483" fmla="*/ 918804 w 2821629"/>
              <a:gd name="connsiteY483" fmla="*/ 71486 h 6857999"/>
              <a:gd name="connsiteX484" fmla="*/ 965375 w 2821629"/>
              <a:gd name="connsiteY484" fmla="*/ 0 h 6857999"/>
              <a:gd name="connsiteX485" fmla="*/ 971612 w 2821629"/>
              <a:gd name="connsiteY485" fmla="*/ 0 h 6857999"/>
              <a:gd name="connsiteX486" fmla="*/ 898179 w 2821629"/>
              <a:gd name="connsiteY486" fmla="*/ 39899 h 6857999"/>
              <a:gd name="connsiteX487" fmla="*/ 532937 w 2821629"/>
              <a:gd name="connsiteY487" fmla="*/ 726485 h 6857999"/>
              <a:gd name="connsiteX488" fmla="*/ 1360893 w 2821629"/>
              <a:gd name="connsiteY488" fmla="*/ 1554628 h 6857999"/>
              <a:gd name="connsiteX489" fmla="*/ 2109315 w 2821629"/>
              <a:gd name="connsiteY489" fmla="*/ 1554628 h 6857999"/>
              <a:gd name="connsiteX490" fmla="*/ 2782879 w 2821629"/>
              <a:gd name="connsiteY490" fmla="*/ 1834160 h 6857999"/>
              <a:gd name="connsiteX491" fmla="*/ 2821629 w 2821629"/>
              <a:gd name="connsiteY491" fmla="*/ 1881115 h 6857999"/>
              <a:gd name="connsiteX492" fmla="*/ 2821629 w 2821629"/>
              <a:gd name="connsiteY492" fmla="*/ 1886077 h 6857999"/>
              <a:gd name="connsiteX493" fmla="*/ 2780331 w 2821629"/>
              <a:gd name="connsiteY493" fmla="*/ 1836030 h 6857999"/>
              <a:gd name="connsiteX494" fmla="*/ 2108636 w 2821629"/>
              <a:gd name="connsiteY494" fmla="*/ 1557348 h 6857999"/>
              <a:gd name="connsiteX495" fmla="*/ 1360213 w 2821629"/>
              <a:gd name="connsiteY495" fmla="*/ 1557348 h 6857999"/>
              <a:gd name="connsiteX496" fmla="*/ 529538 w 2821629"/>
              <a:gd name="connsiteY496" fmla="*/ 726485 h 6857999"/>
              <a:gd name="connsiteX497" fmla="*/ 896041 w 2821629"/>
              <a:gd name="connsiteY497" fmla="*/ 37681 h 6857999"/>
              <a:gd name="connsiteX498" fmla="*/ 880413 w 2821629"/>
              <a:gd name="connsiteY498" fmla="*/ 0 h 6857999"/>
              <a:gd name="connsiteX499" fmla="*/ 886634 w 2821629"/>
              <a:gd name="connsiteY499" fmla="*/ 0 h 6857999"/>
              <a:gd name="connsiteX500" fmla="*/ 875416 w 2821629"/>
              <a:gd name="connsiteY500" fmla="*/ 6096 h 6857999"/>
              <a:gd name="connsiteX501" fmla="*/ 492151 w 2821629"/>
              <a:gd name="connsiteY501" fmla="*/ 726485 h 6857999"/>
              <a:gd name="connsiteX502" fmla="*/ 1360893 w 2821629"/>
              <a:gd name="connsiteY502" fmla="*/ 1595423 h 6857999"/>
              <a:gd name="connsiteX503" fmla="*/ 2109315 w 2821629"/>
              <a:gd name="connsiteY503" fmla="*/ 1595423 h 6857999"/>
              <a:gd name="connsiteX504" fmla="*/ 2754074 w 2821629"/>
              <a:gd name="connsiteY504" fmla="*/ 1862972 h 6857999"/>
              <a:gd name="connsiteX505" fmla="*/ 2821629 w 2821629"/>
              <a:gd name="connsiteY505" fmla="*/ 1944834 h 6857999"/>
              <a:gd name="connsiteX506" fmla="*/ 2821629 w 2821629"/>
              <a:gd name="connsiteY506" fmla="*/ 1949799 h 6857999"/>
              <a:gd name="connsiteX507" fmla="*/ 2751525 w 2821629"/>
              <a:gd name="connsiteY507" fmla="*/ 1864841 h 6857999"/>
              <a:gd name="connsiteX508" fmla="*/ 2108636 w 2821629"/>
              <a:gd name="connsiteY508" fmla="*/ 1598143 h 6857999"/>
              <a:gd name="connsiteX509" fmla="*/ 1360213 w 2821629"/>
              <a:gd name="connsiteY509" fmla="*/ 1598143 h 6857999"/>
              <a:gd name="connsiteX510" fmla="*/ 488752 w 2821629"/>
              <a:gd name="connsiteY510" fmla="*/ 726485 h 6857999"/>
              <a:gd name="connsiteX511" fmla="*/ 873278 w 2821629"/>
              <a:gd name="connsiteY511" fmla="*/ 3878 h 6857999"/>
              <a:gd name="connsiteX512" fmla="*/ 814949 w 2821629"/>
              <a:gd name="connsiteY512" fmla="*/ 0 h 6857999"/>
              <a:gd name="connsiteX513" fmla="*/ 818267 w 2821629"/>
              <a:gd name="connsiteY513" fmla="*/ 0 h 6857999"/>
              <a:gd name="connsiteX514" fmla="*/ 718004 w 2821629"/>
              <a:gd name="connsiteY514" fmla="*/ 82771 h 6857999"/>
              <a:gd name="connsiteX515" fmla="*/ 451365 w 2821629"/>
              <a:gd name="connsiteY515" fmla="*/ 725806 h 6857999"/>
              <a:gd name="connsiteX516" fmla="*/ 1360893 w 2821629"/>
              <a:gd name="connsiteY516" fmla="*/ 1635539 h 6857999"/>
              <a:gd name="connsiteX517" fmla="*/ 2109316 w 2821629"/>
              <a:gd name="connsiteY517" fmla="*/ 1635539 h 6857999"/>
              <a:gd name="connsiteX518" fmla="*/ 2725269 w 2821629"/>
              <a:gd name="connsiteY518" fmla="*/ 1891104 h 6857999"/>
              <a:gd name="connsiteX519" fmla="*/ 2821629 w 2821629"/>
              <a:gd name="connsiteY519" fmla="*/ 2007875 h 6857999"/>
              <a:gd name="connsiteX520" fmla="*/ 2821629 w 2821629"/>
              <a:gd name="connsiteY520" fmla="*/ 2012923 h 6857999"/>
              <a:gd name="connsiteX521" fmla="*/ 2723145 w 2821629"/>
              <a:gd name="connsiteY521" fmla="*/ 1893653 h 6857999"/>
              <a:gd name="connsiteX522" fmla="*/ 2109316 w 2821629"/>
              <a:gd name="connsiteY522" fmla="*/ 1638938 h 6857999"/>
              <a:gd name="connsiteX523" fmla="*/ 1360893 w 2821629"/>
              <a:gd name="connsiteY523" fmla="*/ 1638938 h 6857999"/>
              <a:gd name="connsiteX524" fmla="*/ 448646 w 2821629"/>
              <a:gd name="connsiteY524" fmla="*/ 726485 h 6857999"/>
              <a:gd name="connsiteX525" fmla="*/ 716135 w 2821629"/>
              <a:gd name="connsiteY525" fmla="*/ 81582 h 6857999"/>
              <a:gd name="connsiteX526" fmla="*/ 751243 w 2821629"/>
              <a:gd name="connsiteY526" fmla="*/ 0 h 6857999"/>
              <a:gd name="connsiteX527" fmla="*/ 755439 w 2821629"/>
              <a:gd name="connsiteY527" fmla="*/ 0 h 6857999"/>
              <a:gd name="connsiteX528" fmla="*/ 689539 w 2821629"/>
              <a:gd name="connsiteY528" fmla="*/ 54299 h 6857999"/>
              <a:gd name="connsiteX529" fmla="*/ 410579 w 2821629"/>
              <a:gd name="connsiteY529" fmla="*/ 725805 h 6857999"/>
              <a:gd name="connsiteX530" fmla="*/ 1360893 w 2821629"/>
              <a:gd name="connsiteY530" fmla="*/ 1676333 h 6857999"/>
              <a:gd name="connsiteX531" fmla="*/ 2109315 w 2821629"/>
              <a:gd name="connsiteY531" fmla="*/ 1676333 h 6857999"/>
              <a:gd name="connsiteX532" fmla="*/ 2797964 w 2821629"/>
              <a:gd name="connsiteY532" fmla="*/ 2042919 h 6857999"/>
              <a:gd name="connsiteX533" fmla="*/ 2821629 w 2821629"/>
              <a:gd name="connsiteY533" fmla="*/ 2086483 h 6857999"/>
              <a:gd name="connsiteX534" fmla="*/ 2821629 w 2821629"/>
              <a:gd name="connsiteY534" fmla="*/ 2092991 h 6857999"/>
              <a:gd name="connsiteX535" fmla="*/ 2795568 w 2821629"/>
              <a:gd name="connsiteY535" fmla="*/ 2045057 h 6857999"/>
              <a:gd name="connsiteX536" fmla="*/ 2109315 w 2821629"/>
              <a:gd name="connsiteY536" fmla="*/ 1679733 h 6857999"/>
              <a:gd name="connsiteX537" fmla="*/ 1360893 w 2821629"/>
              <a:gd name="connsiteY537" fmla="*/ 1679733 h 6857999"/>
              <a:gd name="connsiteX538" fmla="*/ 407860 w 2821629"/>
              <a:gd name="connsiteY538" fmla="*/ 726485 h 6857999"/>
              <a:gd name="connsiteX539" fmla="*/ 687329 w 2821629"/>
              <a:gd name="connsiteY539" fmla="*/ 52769 h 6857999"/>
              <a:gd name="connsiteX540" fmla="*/ 687543 w 2821629"/>
              <a:gd name="connsiteY540" fmla="*/ 0 h 6857999"/>
              <a:gd name="connsiteX541" fmla="*/ 691665 w 2821629"/>
              <a:gd name="connsiteY541" fmla="*/ 0 h 6857999"/>
              <a:gd name="connsiteX542" fmla="*/ 660733 w 2821629"/>
              <a:gd name="connsiteY542" fmla="*/ 25489 h 6857999"/>
              <a:gd name="connsiteX543" fmla="*/ 369793 w 2821629"/>
              <a:gd name="connsiteY543" fmla="*/ 725806 h 6857999"/>
              <a:gd name="connsiteX544" fmla="*/ 1360893 w 2821629"/>
              <a:gd name="connsiteY544" fmla="*/ 1717130 h 6857999"/>
              <a:gd name="connsiteX545" fmla="*/ 2109315 w 2821629"/>
              <a:gd name="connsiteY545" fmla="*/ 1717130 h 6857999"/>
              <a:gd name="connsiteX546" fmla="*/ 2764168 w 2821629"/>
              <a:gd name="connsiteY546" fmla="*/ 2065688 h 6857999"/>
              <a:gd name="connsiteX547" fmla="*/ 2821629 w 2821629"/>
              <a:gd name="connsiteY547" fmla="*/ 2171477 h 6857999"/>
              <a:gd name="connsiteX548" fmla="*/ 2821629 w 2821629"/>
              <a:gd name="connsiteY548" fmla="*/ 2177928 h 6857999"/>
              <a:gd name="connsiteX549" fmla="*/ 2761772 w 2821629"/>
              <a:gd name="connsiteY549" fmla="*/ 2067826 h 6857999"/>
              <a:gd name="connsiteX550" fmla="*/ 2109315 w 2821629"/>
              <a:gd name="connsiteY550" fmla="*/ 1720529 h 6857999"/>
              <a:gd name="connsiteX551" fmla="*/ 1360893 w 2821629"/>
              <a:gd name="connsiteY551" fmla="*/ 1720529 h 6857999"/>
              <a:gd name="connsiteX552" fmla="*/ 367074 w 2821629"/>
              <a:gd name="connsiteY552" fmla="*/ 726486 h 6857999"/>
              <a:gd name="connsiteX553" fmla="*/ 658524 w 2821629"/>
              <a:gd name="connsiteY553" fmla="*/ 23959 h 6857999"/>
              <a:gd name="connsiteX554" fmla="*/ 625057 w 2821629"/>
              <a:gd name="connsiteY554" fmla="*/ 0 h 6857999"/>
              <a:gd name="connsiteX555" fmla="*/ 628903 w 2821629"/>
              <a:gd name="connsiteY555" fmla="*/ 0 h 6857999"/>
              <a:gd name="connsiteX556" fmla="*/ 565217 w 2821629"/>
              <a:gd name="connsiteY556" fmla="*/ 69946 h 6857999"/>
              <a:gd name="connsiteX557" fmla="*/ 329007 w 2821629"/>
              <a:gd name="connsiteY557" fmla="*/ 725806 h 6857999"/>
              <a:gd name="connsiteX558" fmla="*/ 1360893 w 2821629"/>
              <a:gd name="connsiteY558" fmla="*/ 1757925 h 6857999"/>
              <a:gd name="connsiteX559" fmla="*/ 2109315 w 2821629"/>
              <a:gd name="connsiteY559" fmla="*/ 1757925 h 6857999"/>
              <a:gd name="connsiteX560" fmla="*/ 2799395 w 2821629"/>
              <a:gd name="connsiteY560" fmla="*/ 2216011 h 6857999"/>
              <a:gd name="connsiteX561" fmla="*/ 2821629 w 2821629"/>
              <a:gd name="connsiteY561" fmla="*/ 2287398 h 6857999"/>
              <a:gd name="connsiteX562" fmla="*/ 2821629 w 2821629"/>
              <a:gd name="connsiteY562" fmla="*/ 2296857 h 6857999"/>
              <a:gd name="connsiteX563" fmla="*/ 2796910 w 2821629"/>
              <a:gd name="connsiteY563" fmla="*/ 2217402 h 6857999"/>
              <a:gd name="connsiteX564" fmla="*/ 2109315 w 2821629"/>
              <a:gd name="connsiteY564" fmla="*/ 1761324 h 6857999"/>
              <a:gd name="connsiteX565" fmla="*/ 1360893 w 2821629"/>
              <a:gd name="connsiteY565" fmla="*/ 1761324 h 6857999"/>
              <a:gd name="connsiteX566" fmla="*/ 326288 w 2821629"/>
              <a:gd name="connsiteY566" fmla="*/ 726486 h 6857999"/>
              <a:gd name="connsiteX567" fmla="*/ 562669 w 2821629"/>
              <a:gd name="connsiteY567" fmla="*/ 68679 h 6857999"/>
              <a:gd name="connsiteX568" fmla="*/ 570077 w 2821629"/>
              <a:gd name="connsiteY568" fmla="*/ 0 h 6857999"/>
              <a:gd name="connsiteX569" fmla="*/ 573866 w 2821629"/>
              <a:gd name="connsiteY569" fmla="*/ 0 h 6857999"/>
              <a:gd name="connsiteX570" fmla="*/ 533774 w 2821629"/>
              <a:gd name="connsiteY570" fmla="*/ 44035 h 6857999"/>
              <a:gd name="connsiteX571" fmla="*/ 288221 w 2821629"/>
              <a:gd name="connsiteY571" fmla="*/ 725806 h 6857999"/>
              <a:gd name="connsiteX572" fmla="*/ 1360892 w 2821629"/>
              <a:gd name="connsiteY572" fmla="*/ 1798720 h 6857999"/>
              <a:gd name="connsiteX573" fmla="*/ 2109315 w 2821629"/>
              <a:gd name="connsiteY573" fmla="*/ 1798720 h 6857999"/>
              <a:gd name="connsiteX574" fmla="*/ 2817632 w 2821629"/>
              <a:gd name="connsiteY574" fmla="*/ 2507196 h 6857999"/>
              <a:gd name="connsiteX575" fmla="*/ 2109315 w 2821629"/>
              <a:gd name="connsiteY575" fmla="*/ 3215673 h 6857999"/>
              <a:gd name="connsiteX576" fmla="*/ 1360892 w 2821629"/>
              <a:gd name="connsiteY576" fmla="*/ 3215673 h 6857999"/>
              <a:gd name="connsiteX577" fmla="*/ 288221 w 2821629"/>
              <a:gd name="connsiteY577" fmla="*/ 4288584 h 6857999"/>
              <a:gd name="connsiteX578" fmla="*/ 1360892 w 2821629"/>
              <a:gd name="connsiteY578" fmla="*/ 5361497 h 6857999"/>
              <a:gd name="connsiteX579" fmla="*/ 2109315 w 2821629"/>
              <a:gd name="connsiteY579" fmla="*/ 5361497 h 6857999"/>
              <a:gd name="connsiteX580" fmla="*/ 2817632 w 2821629"/>
              <a:gd name="connsiteY580" fmla="*/ 6069974 h 6857999"/>
              <a:gd name="connsiteX581" fmla="*/ 2109315 w 2821629"/>
              <a:gd name="connsiteY581" fmla="*/ 6778450 h 6857999"/>
              <a:gd name="connsiteX582" fmla="*/ 1360892 w 2821629"/>
              <a:gd name="connsiteY582" fmla="*/ 6778450 h 6857999"/>
              <a:gd name="connsiteX583" fmla="*/ 1145006 w 2821629"/>
              <a:gd name="connsiteY583" fmla="*/ 6800290 h 6857999"/>
              <a:gd name="connsiteX584" fmla="*/ 959569 w 2821629"/>
              <a:gd name="connsiteY584" fmla="*/ 6857999 h 6857999"/>
              <a:gd name="connsiteX585" fmla="*/ 952483 w 2821629"/>
              <a:gd name="connsiteY585" fmla="*/ 6857999 h 6857999"/>
              <a:gd name="connsiteX586" fmla="*/ 1144303 w 2821629"/>
              <a:gd name="connsiteY586" fmla="*/ 6798312 h 6857999"/>
              <a:gd name="connsiteX587" fmla="*/ 1360892 w 2821629"/>
              <a:gd name="connsiteY587" fmla="*/ 6776411 h 6857999"/>
              <a:gd name="connsiteX588" fmla="*/ 2109315 w 2821629"/>
              <a:gd name="connsiteY588" fmla="*/ 6776411 h 6857999"/>
              <a:gd name="connsiteX589" fmla="*/ 2814913 w 2821629"/>
              <a:gd name="connsiteY589" fmla="*/ 6070654 h 6857999"/>
              <a:gd name="connsiteX590" fmla="*/ 2109315 w 2821629"/>
              <a:gd name="connsiteY590" fmla="*/ 5364897 h 6857999"/>
              <a:gd name="connsiteX591" fmla="*/ 1360892 w 2821629"/>
              <a:gd name="connsiteY591" fmla="*/ 5364897 h 6857999"/>
              <a:gd name="connsiteX592" fmla="*/ 285502 w 2821629"/>
              <a:gd name="connsiteY592" fmla="*/ 4289263 h 6857999"/>
              <a:gd name="connsiteX593" fmla="*/ 1360892 w 2821629"/>
              <a:gd name="connsiteY593" fmla="*/ 3213633 h 6857999"/>
              <a:gd name="connsiteX594" fmla="*/ 2109315 w 2821629"/>
              <a:gd name="connsiteY594" fmla="*/ 3213633 h 6857999"/>
              <a:gd name="connsiteX595" fmla="*/ 2814913 w 2821629"/>
              <a:gd name="connsiteY595" fmla="*/ 2507876 h 6857999"/>
              <a:gd name="connsiteX596" fmla="*/ 2109315 w 2821629"/>
              <a:gd name="connsiteY596" fmla="*/ 1802119 h 6857999"/>
              <a:gd name="connsiteX597" fmla="*/ 1360892 w 2821629"/>
              <a:gd name="connsiteY597" fmla="*/ 1802119 h 6857999"/>
              <a:gd name="connsiteX598" fmla="*/ 285502 w 2821629"/>
              <a:gd name="connsiteY598" fmla="*/ 726486 h 6857999"/>
              <a:gd name="connsiteX599" fmla="*/ 531226 w 2821629"/>
              <a:gd name="connsiteY599" fmla="*/ 42767 h 6857999"/>
              <a:gd name="connsiteX600" fmla="*/ 515096 w 2821629"/>
              <a:gd name="connsiteY600" fmla="*/ 0 h 6857999"/>
              <a:gd name="connsiteX601" fmla="*/ 518831 w 2821629"/>
              <a:gd name="connsiteY601" fmla="*/ 0 h 6857999"/>
              <a:gd name="connsiteX602" fmla="*/ 502332 w 2821629"/>
              <a:gd name="connsiteY602" fmla="*/ 18123 h 6857999"/>
              <a:gd name="connsiteX603" fmla="*/ 247435 w 2821629"/>
              <a:gd name="connsiteY603" fmla="*/ 725805 h 6857999"/>
              <a:gd name="connsiteX604" fmla="*/ 1360892 w 2821629"/>
              <a:gd name="connsiteY604" fmla="*/ 1839514 h 6857999"/>
              <a:gd name="connsiteX605" fmla="*/ 2109315 w 2821629"/>
              <a:gd name="connsiteY605" fmla="*/ 1839514 h 6857999"/>
              <a:gd name="connsiteX606" fmla="*/ 2776846 w 2821629"/>
              <a:gd name="connsiteY606" fmla="*/ 2507196 h 6857999"/>
              <a:gd name="connsiteX607" fmla="*/ 2109315 w 2821629"/>
              <a:gd name="connsiteY607" fmla="*/ 3174877 h 6857999"/>
              <a:gd name="connsiteX608" fmla="*/ 1360892 w 2821629"/>
              <a:gd name="connsiteY608" fmla="*/ 3174877 h 6857999"/>
              <a:gd name="connsiteX609" fmla="*/ 247435 w 2821629"/>
              <a:gd name="connsiteY609" fmla="*/ 4288584 h 6857999"/>
              <a:gd name="connsiteX610" fmla="*/ 1360892 w 2821629"/>
              <a:gd name="connsiteY610" fmla="*/ 5402292 h 6857999"/>
              <a:gd name="connsiteX611" fmla="*/ 2109315 w 2821629"/>
              <a:gd name="connsiteY611" fmla="*/ 5402292 h 6857999"/>
              <a:gd name="connsiteX612" fmla="*/ 2776846 w 2821629"/>
              <a:gd name="connsiteY612" fmla="*/ 6069974 h 6857999"/>
              <a:gd name="connsiteX613" fmla="*/ 2109315 w 2821629"/>
              <a:gd name="connsiteY613" fmla="*/ 6737655 h 6857999"/>
              <a:gd name="connsiteX614" fmla="*/ 1360892 w 2821629"/>
              <a:gd name="connsiteY614" fmla="*/ 6737655 h 6857999"/>
              <a:gd name="connsiteX615" fmla="*/ 927956 w 2821629"/>
              <a:gd name="connsiteY615" fmla="*/ 6825332 h 6857999"/>
              <a:gd name="connsiteX616" fmla="*/ 867872 w 2821629"/>
              <a:gd name="connsiteY616" fmla="*/ 6857999 h 6857999"/>
              <a:gd name="connsiteX617" fmla="*/ 863274 w 2821629"/>
              <a:gd name="connsiteY617" fmla="*/ 6857999 h 6857999"/>
              <a:gd name="connsiteX618" fmla="*/ 926671 w 2821629"/>
              <a:gd name="connsiteY618" fmla="*/ 6823527 h 6857999"/>
              <a:gd name="connsiteX619" fmla="*/ 1360892 w 2821629"/>
              <a:gd name="connsiteY619" fmla="*/ 6735616 h 6857999"/>
              <a:gd name="connsiteX620" fmla="*/ 2109315 w 2821629"/>
              <a:gd name="connsiteY620" fmla="*/ 6735616 h 6857999"/>
              <a:gd name="connsiteX621" fmla="*/ 2774127 w 2821629"/>
              <a:gd name="connsiteY621" fmla="*/ 6070654 h 6857999"/>
              <a:gd name="connsiteX622" fmla="*/ 2109315 w 2821629"/>
              <a:gd name="connsiteY622" fmla="*/ 5405692 h 6857999"/>
              <a:gd name="connsiteX623" fmla="*/ 1360892 w 2821629"/>
              <a:gd name="connsiteY623" fmla="*/ 5405692 h 6857999"/>
              <a:gd name="connsiteX624" fmla="*/ 244716 w 2821629"/>
              <a:gd name="connsiteY624" fmla="*/ 4289263 h 6857999"/>
              <a:gd name="connsiteX625" fmla="*/ 1360892 w 2821629"/>
              <a:gd name="connsiteY625" fmla="*/ 3172837 h 6857999"/>
              <a:gd name="connsiteX626" fmla="*/ 2109315 w 2821629"/>
              <a:gd name="connsiteY626" fmla="*/ 3172837 h 6857999"/>
              <a:gd name="connsiteX627" fmla="*/ 2774127 w 2821629"/>
              <a:gd name="connsiteY627" fmla="*/ 2507876 h 6857999"/>
              <a:gd name="connsiteX628" fmla="*/ 2109315 w 2821629"/>
              <a:gd name="connsiteY628" fmla="*/ 1842914 h 6857999"/>
              <a:gd name="connsiteX629" fmla="*/ 1360892 w 2821629"/>
              <a:gd name="connsiteY629" fmla="*/ 1842914 h 6857999"/>
              <a:gd name="connsiteX630" fmla="*/ 244716 w 2821629"/>
              <a:gd name="connsiteY630" fmla="*/ 726485 h 6857999"/>
              <a:gd name="connsiteX631" fmla="*/ 499784 w 2821629"/>
              <a:gd name="connsiteY631" fmla="*/ 16856 h 6857999"/>
              <a:gd name="connsiteX632" fmla="*/ 461569 w 2821629"/>
              <a:gd name="connsiteY632" fmla="*/ 0 h 6857999"/>
              <a:gd name="connsiteX633" fmla="*/ 464839 w 2821629"/>
              <a:gd name="connsiteY633" fmla="*/ 0 h 6857999"/>
              <a:gd name="connsiteX634" fmla="*/ 404310 w 2821629"/>
              <a:gd name="connsiteY634" fmla="*/ 80757 h 6857999"/>
              <a:gd name="connsiteX635" fmla="*/ 206649 w 2821629"/>
              <a:gd name="connsiteY635" fmla="*/ 725804 h 6857999"/>
              <a:gd name="connsiteX636" fmla="*/ 1360892 w 2821629"/>
              <a:gd name="connsiteY636" fmla="*/ 1880308 h 6857999"/>
              <a:gd name="connsiteX637" fmla="*/ 2109315 w 2821629"/>
              <a:gd name="connsiteY637" fmla="*/ 1880308 h 6857999"/>
              <a:gd name="connsiteX638" fmla="*/ 2736060 w 2821629"/>
              <a:gd name="connsiteY638" fmla="*/ 2507194 h 6857999"/>
              <a:gd name="connsiteX639" fmla="*/ 2109315 w 2821629"/>
              <a:gd name="connsiteY639" fmla="*/ 3134080 h 6857999"/>
              <a:gd name="connsiteX640" fmla="*/ 1360892 w 2821629"/>
              <a:gd name="connsiteY640" fmla="*/ 3134080 h 6857999"/>
              <a:gd name="connsiteX641" fmla="*/ 206649 w 2821629"/>
              <a:gd name="connsiteY641" fmla="*/ 4288584 h 6857999"/>
              <a:gd name="connsiteX642" fmla="*/ 1360892 w 2821629"/>
              <a:gd name="connsiteY642" fmla="*/ 5443088 h 6857999"/>
              <a:gd name="connsiteX643" fmla="*/ 2109315 w 2821629"/>
              <a:gd name="connsiteY643" fmla="*/ 5443088 h 6857999"/>
              <a:gd name="connsiteX644" fmla="*/ 2736060 w 2821629"/>
              <a:gd name="connsiteY644" fmla="*/ 6069974 h 6857999"/>
              <a:gd name="connsiteX645" fmla="*/ 2109315 w 2821629"/>
              <a:gd name="connsiteY645" fmla="*/ 6696860 h 6857999"/>
              <a:gd name="connsiteX646" fmla="*/ 1360892 w 2821629"/>
              <a:gd name="connsiteY646" fmla="*/ 6696860 h 6857999"/>
              <a:gd name="connsiteX647" fmla="*/ 911832 w 2821629"/>
              <a:gd name="connsiteY647" fmla="*/ 6787661 h 6857999"/>
              <a:gd name="connsiteX648" fmla="*/ 782358 w 2821629"/>
              <a:gd name="connsiteY648" fmla="*/ 6857999 h 6857999"/>
              <a:gd name="connsiteX649" fmla="*/ 778339 w 2821629"/>
              <a:gd name="connsiteY649" fmla="*/ 6857999 h 6857999"/>
              <a:gd name="connsiteX650" fmla="*/ 910834 w 2821629"/>
              <a:gd name="connsiteY650" fmla="*/ 6785951 h 6857999"/>
              <a:gd name="connsiteX651" fmla="*/ 1360892 w 2821629"/>
              <a:gd name="connsiteY651" fmla="*/ 6694820 h 6857999"/>
              <a:gd name="connsiteX652" fmla="*/ 2109315 w 2821629"/>
              <a:gd name="connsiteY652" fmla="*/ 6694820 h 6857999"/>
              <a:gd name="connsiteX653" fmla="*/ 2733341 w 2821629"/>
              <a:gd name="connsiteY653" fmla="*/ 6070654 h 6857999"/>
              <a:gd name="connsiteX654" fmla="*/ 2109315 w 2821629"/>
              <a:gd name="connsiteY654" fmla="*/ 5446487 h 6857999"/>
              <a:gd name="connsiteX655" fmla="*/ 1360892 w 2821629"/>
              <a:gd name="connsiteY655" fmla="*/ 5446487 h 6857999"/>
              <a:gd name="connsiteX656" fmla="*/ 203930 w 2821629"/>
              <a:gd name="connsiteY656" fmla="*/ 4289263 h 6857999"/>
              <a:gd name="connsiteX657" fmla="*/ 1360892 w 2821629"/>
              <a:gd name="connsiteY657" fmla="*/ 3132040 h 6857999"/>
              <a:gd name="connsiteX658" fmla="*/ 2109315 w 2821629"/>
              <a:gd name="connsiteY658" fmla="*/ 3132040 h 6857999"/>
              <a:gd name="connsiteX659" fmla="*/ 2733341 w 2821629"/>
              <a:gd name="connsiteY659" fmla="*/ 2507874 h 6857999"/>
              <a:gd name="connsiteX660" fmla="*/ 2109315 w 2821629"/>
              <a:gd name="connsiteY660" fmla="*/ 1883707 h 6857999"/>
              <a:gd name="connsiteX661" fmla="*/ 1360892 w 2821629"/>
              <a:gd name="connsiteY661" fmla="*/ 1883707 h 6857999"/>
              <a:gd name="connsiteX662" fmla="*/ 203930 w 2821629"/>
              <a:gd name="connsiteY662" fmla="*/ 726484 h 6857999"/>
              <a:gd name="connsiteX663" fmla="*/ 401699 w 2821629"/>
              <a:gd name="connsiteY663" fmla="*/ 80063 h 6857999"/>
              <a:gd name="connsiteX664" fmla="*/ 410750 w 2821629"/>
              <a:gd name="connsiteY664" fmla="*/ 0 h 6857999"/>
              <a:gd name="connsiteX665" fmla="*/ 413977 w 2821629"/>
              <a:gd name="connsiteY665" fmla="*/ 0 h 6857999"/>
              <a:gd name="connsiteX666" fmla="*/ 370514 w 2821629"/>
              <a:gd name="connsiteY666" fmla="*/ 57989 h 6857999"/>
              <a:gd name="connsiteX667" fmla="*/ 165863 w 2821629"/>
              <a:gd name="connsiteY667" fmla="*/ 725803 h 6857999"/>
              <a:gd name="connsiteX668" fmla="*/ 1360893 w 2821629"/>
              <a:gd name="connsiteY668" fmla="*/ 1921103 h 6857999"/>
              <a:gd name="connsiteX669" fmla="*/ 2109316 w 2821629"/>
              <a:gd name="connsiteY669" fmla="*/ 1921103 h 6857999"/>
              <a:gd name="connsiteX670" fmla="*/ 2695275 w 2821629"/>
              <a:gd name="connsiteY670" fmla="*/ 2507193 h 6857999"/>
              <a:gd name="connsiteX671" fmla="*/ 2109316 w 2821629"/>
              <a:gd name="connsiteY671" fmla="*/ 3093285 h 6857999"/>
              <a:gd name="connsiteX672" fmla="*/ 1360893 w 2821629"/>
              <a:gd name="connsiteY672" fmla="*/ 3093285 h 6857999"/>
              <a:gd name="connsiteX673" fmla="*/ 165863 w 2821629"/>
              <a:gd name="connsiteY673" fmla="*/ 4288584 h 6857999"/>
              <a:gd name="connsiteX674" fmla="*/ 1360893 w 2821629"/>
              <a:gd name="connsiteY674" fmla="*/ 5483883 h 6857999"/>
              <a:gd name="connsiteX675" fmla="*/ 2109316 w 2821629"/>
              <a:gd name="connsiteY675" fmla="*/ 5483883 h 6857999"/>
              <a:gd name="connsiteX676" fmla="*/ 2695275 w 2821629"/>
              <a:gd name="connsiteY676" fmla="*/ 6069974 h 6857999"/>
              <a:gd name="connsiteX677" fmla="*/ 2109316 w 2821629"/>
              <a:gd name="connsiteY677" fmla="*/ 6656065 h 6857999"/>
              <a:gd name="connsiteX678" fmla="*/ 1360893 w 2821629"/>
              <a:gd name="connsiteY678" fmla="*/ 6656065 h 6857999"/>
              <a:gd name="connsiteX679" fmla="*/ 895997 w 2821629"/>
              <a:gd name="connsiteY679" fmla="*/ 6750085 h 6857999"/>
              <a:gd name="connsiteX680" fmla="*/ 697373 w 2821629"/>
              <a:gd name="connsiteY680" fmla="*/ 6857999 h 6857999"/>
              <a:gd name="connsiteX681" fmla="*/ 693414 w 2821629"/>
              <a:gd name="connsiteY681" fmla="*/ 6857999 h 6857999"/>
              <a:gd name="connsiteX682" fmla="*/ 894998 w 2821629"/>
              <a:gd name="connsiteY682" fmla="*/ 6748375 h 6857999"/>
              <a:gd name="connsiteX683" fmla="*/ 1360893 w 2821629"/>
              <a:gd name="connsiteY683" fmla="*/ 6654025 h 6857999"/>
              <a:gd name="connsiteX684" fmla="*/ 2109316 w 2821629"/>
              <a:gd name="connsiteY684" fmla="*/ 6654025 h 6857999"/>
              <a:gd name="connsiteX685" fmla="*/ 2692555 w 2821629"/>
              <a:gd name="connsiteY685" fmla="*/ 6070654 h 6857999"/>
              <a:gd name="connsiteX686" fmla="*/ 2109316 w 2821629"/>
              <a:gd name="connsiteY686" fmla="*/ 5487282 h 6857999"/>
              <a:gd name="connsiteX687" fmla="*/ 1360893 w 2821629"/>
              <a:gd name="connsiteY687" fmla="*/ 5487282 h 6857999"/>
              <a:gd name="connsiteX688" fmla="*/ 163145 w 2821629"/>
              <a:gd name="connsiteY688" fmla="*/ 4289263 h 6857999"/>
              <a:gd name="connsiteX689" fmla="*/ 1360893 w 2821629"/>
              <a:gd name="connsiteY689" fmla="*/ 3091245 h 6857999"/>
              <a:gd name="connsiteX690" fmla="*/ 2109316 w 2821629"/>
              <a:gd name="connsiteY690" fmla="*/ 3091245 h 6857999"/>
              <a:gd name="connsiteX691" fmla="*/ 2692555 w 2821629"/>
              <a:gd name="connsiteY691" fmla="*/ 2507874 h 6857999"/>
              <a:gd name="connsiteX692" fmla="*/ 2109316 w 2821629"/>
              <a:gd name="connsiteY692" fmla="*/ 1924502 h 6857999"/>
              <a:gd name="connsiteX693" fmla="*/ 1360893 w 2821629"/>
              <a:gd name="connsiteY693" fmla="*/ 1924502 h 6857999"/>
              <a:gd name="connsiteX694" fmla="*/ 163145 w 2821629"/>
              <a:gd name="connsiteY694" fmla="*/ 726483 h 6857999"/>
              <a:gd name="connsiteX695" fmla="*/ 367903 w 2821629"/>
              <a:gd name="connsiteY695" fmla="*/ 57295 h 6857999"/>
              <a:gd name="connsiteX696" fmla="*/ 359929 w 2821629"/>
              <a:gd name="connsiteY696" fmla="*/ 0 h 6857999"/>
              <a:gd name="connsiteX697" fmla="*/ 362922 w 2821629"/>
              <a:gd name="connsiteY697" fmla="*/ 0 h 6857999"/>
              <a:gd name="connsiteX698" fmla="*/ 336539 w 2821629"/>
              <a:gd name="connsiteY698" fmla="*/ 35222 h 6857999"/>
              <a:gd name="connsiteX699" fmla="*/ 125077 w 2821629"/>
              <a:gd name="connsiteY699" fmla="*/ 725804 h 6857999"/>
              <a:gd name="connsiteX700" fmla="*/ 1360893 w 2821629"/>
              <a:gd name="connsiteY700" fmla="*/ 1961899 h 6857999"/>
              <a:gd name="connsiteX701" fmla="*/ 2109315 w 2821629"/>
              <a:gd name="connsiteY701" fmla="*/ 1961899 h 6857999"/>
              <a:gd name="connsiteX702" fmla="*/ 2654489 w 2821629"/>
              <a:gd name="connsiteY702" fmla="*/ 2507195 h 6857999"/>
              <a:gd name="connsiteX703" fmla="*/ 2109315 w 2821629"/>
              <a:gd name="connsiteY703" fmla="*/ 3052490 h 6857999"/>
              <a:gd name="connsiteX704" fmla="*/ 1360893 w 2821629"/>
              <a:gd name="connsiteY704" fmla="*/ 3052490 h 6857999"/>
              <a:gd name="connsiteX705" fmla="*/ 125077 w 2821629"/>
              <a:gd name="connsiteY705" fmla="*/ 4288584 h 6857999"/>
              <a:gd name="connsiteX706" fmla="*/ 1360893 w 2821629"/>
              <a:gd name="connsiteY706" fmla="*/ 5524678 h 6857999"/>
              <a:gd name="connsiteX707" fmla="*/ 2109315 w 2821629"/>
              <a:gd name="connsiteY707" fmla="*/ 5524678 h 6857999"/>
              <a:gd name="connsiteX708" fmla="*/ 2654489 w 2821629"/>
              <a:gd name="connsiteY708" fmla="*/ 6069974 h 6857999"/>
              <a:gd name="connsiteX709" fmla="*/ 2109315 w 2821629"/>
              <a:gd name="connsiteY709" fmla="*/ 6615270 h 6857999"/>
              <a:gd name="connsiteX710" fmla="*/ 1360893 w 2821629"/>
              <a:gd name="connsiteY710" fmla="*/ 6615270 h 6857999"/>
              <a:gd name="connsiteX711" fmla="*/ 670252 w 2821629"/>
              <a:gd name="connsiteY711" fmla="*/ 6826564 h 6857999"/>
              <a:gd name="connsiteX712" fmla="*/ 628241 w 2821629"/>
              <a:gd name="connsiteY712" fmla="*/ 6857999 h 6857999"/>
              <a:gd name="connsiteX713" fmla="*/ 624996 w 2821629"/>
              <a:gd name="connsiteY713" fmla="*/ 6857999 h 6857999"/>
              <a:gd name="connsiteX714" fmla="*/ 668794 w 2821629"/>
              <a:gd name="connsiteY714" fmla="*/ 6825206 h 6857999"/>
              <a:gd name="connsiteX715" fmla="*/ 1360893 w 2821629"/>
              <a:gd name="connsiteY715" fmla="*/ 6613230 h 6857999"/>
              <a:gd name="connsiteX716" fmla="*/ 2109315 w 2821629"/>
              <a:gd name="connsiteY716" fmla="*/ 6613230 h 6857999"/>
              <a:gd name="connsiteX717" fmla="*/ 2651769 w 2821629"/>
              <a:gd name="connsiteY717" fmla="*/ 6070654 h 6857999"/>
              <a:gd name="connsiteX718" fmla="*/ 2109315 w 2821629"/>
              <a:gd name="connsiteY718" fmla="*/ 5528077 h 6857999"/>
              <a:gd name="connsiteX719" fmla="*/ 1360893 w 2821629"/>
              <a:gd name="connsiteY719" fmla="*/ 5528077 h 6857999"/>
              <a:gd name="connsiteX720" fmla="*/ 122358 w 2821629"/>
              <a:gd name="connsiteY720" fmla="*/ 4289263 h 6857999"/>
              <a:gd name="connsiteX721" fmla="*/ 1360893 w 2821629"/>
              <a:gd name="connsiteY721" fmla="*/ 3050451 h 6857999"/>
              <a:gd name="connsiteX722" fmla="*/ 2109315 w 2821629"/>
              <a:gd name="connsiteY722" fmla="*/ 3050451 h 6857999"/>
              <a:gd name="connsiteX723" fmla="*/ 2651769 w 2821629"/>
              <a:gd name="connsiteY723" fmla="*/ 2507874 h 6857999"/>
              <a:gd name="connsiteX724" fmla="*/ 2109315 w 2821629"/>
              <a:gd name="connsiteY724" fmla="*/ 1965298 h 6857999"/>
              <a:gd name="connsiteX725" fmla="*/ 1360893 w 2821629"/>
              <a:gd name="connsiteY725" fmla="*/ 1965298 h 6857999"/>
              <a:gd name="connsiteX726" fmla="*/ 122358 w 2821629"/>
              <a:gd name="connsiteY726" fmla="*/ 726484 h 6857999"/>
              <a:gd name="connsiteX727" fmla="*/ 334107 w 2821629"/>
              <a:gd name="connsiteY727" fmla="*/ 34528 h 6857999"/>
              <a:gd name="connsiteX728" fmla="*/ 308884 w 2821629"/>
              <a:gd name="connsiteY728" fmla="*/ 0 h 6857999"/>
              <a:gd name="connsiteX729" fmla="*/ 312072 w 2821629"/>
              <a:gd name="connsiteY729" fmla="*/ 0 h 6857999"/>
              <a:gd name="connsiteX730" fmla="*/ 302743 w 2821629"/>
              <a:gd name="connsiteY730" fmla="*/ 12454 h 6857999"/>
              <a:gd name="connsiteX731" fmla="*/ 84291 w 2821629"/>
              <a:gd name="connsiteY731" fmla="*/ 725805 h 6857999"/>
              <a:gd name="connsiteX732" fmla="*/ 1360893 w 2821629"/>
              <a:gd name="connsiteY732" fmla="*/ 2002695 h 6857999"/>
              <a:gd name="connsiteX733" fmla="*/ 2109315 w 2821629"/>
              <a:gd name="connsiteY733" fmla="*/ 2002695 h 6857999"/>
              <a:gd name="connsiteX734" fmla="*/ 2613702 w 2821629"/>
              <a:gd name="connsiteY734" fmla="*/ 2507195 h 6857999"/>
              <a:gd name="connsiteX735" fmla="*/ 2109315 w 2821629"/>
              <a:gd name="connsiteY735" fmla="*/ 3011696 h 6857999"/>
              <a:gd name="connsiteX736" fmla="*/ 1360893 w 2821629"/>
              <a:gd name="connsiteY736" fmla="*/ 3011696 h 6857999"/>
              <a:gd name="connsiteX737" fmla="*/ 84291 w 2821629"/>
              <a:gd name="connsiteY737" fmla="*/ 4288584 h 6857999"/>
              <a:gd name="connsiteX738" fmla="*/ 1360893 w 2821629"/>
              <a:gd name="connsiteY738" fmla="*/ 5565473 h 6857999"/>
              <a:gd name="connsiteX739" fmla="*/ 2109315 w 2821629"/>
              <a:gd name="connsiteY739" fmla="*/ 5565473 h 6857999"/>
              <a:gd name="connsiteX740" fmla="*/ 2613702 w 2821629"/>
              <a:gd name="connsiteY740" fmla="*/ 6069974 h 6857999"/>
              <a:gd name="connsiteX741" fmla="*/ 2109315 w 2821629"/>
              <a:gd name="connsiteY741" fmla="*/ 6574474 h 6857999"/>
              <a:gd name="connsiteX742" fmla="*/ 1360893 w 2821629"/>
              <a:gd name="connsiteY742" fmla="*/ 6574474 h 6857999"/>
              <a:gd name="connsiteX743" fmla="*/ 647489 w 2821629"/>
              <a:gd name="connsiteY743" fmla="*/ 6792760 h 6857999"/>
              <a:gd name="connsiteX744" fmla="*/ 560305 w 2821629"/>
              <a:gd name="connsiteY744" fmla="*/ 6857999 h 6857999"/>
              <a:gd name="connsiteX745" fmla="*/ 556800 w 2821629"/>
              <a:gd name="connsiteY745" fmla="*/ 6857999 h 6857999"/>
              <a:gd name="connsiteX746" fmla="*/ 646031 w 2821629"/>
              <a:gd name="connsiteY746" fmla="*/ 6791223 h 6857999"/>
              <a:gd name="connsiteX747" fmla="*/ 1360893 w 2821629"/>
              <a:gd name="connsiteY747" fmla="*/ 6572435 h 6857999"/>
              <a:gd name="connsiteX748" fmla="*/ 2109315 w 2821629"/>
              <a:gd name="connsiteY748" fmla="*/ 6572435 h 6857999"/>
              <a:gd name="connsiteX749" fmla="*/ 2610983 w 2821629"/>
              <a:gd name="connsiteY749" fmla="*/ 6070654 h 6857999"/>
              <a:gd name="connsiteX750" fmla="*/ 2109315 w 2821629"/>
              <a:gd name="connsiteY750" fmla="*/ 5568872 h 6857999"/>
              <a:gd name="connsiteX751" fmla="*/ 1360893 w 2821629"/>
              <a:gd name="connsiteY751" fmla="*/ 5568872 h 6857999"/>
              <a:gd name="connsiteX752" fmla="*/ 81572 w 2821629"/>
              <a:gd name="connsiteY752" fmla="*/ 4289263 h 6857999"/>
              <a:gd name="connsiteX753" fmla="*/ 1360893 w 2821629"/>
              <a:gd name="connsiteY753" fmla="*/ 3009656 h 6857999"/>
              <a:gd name="connsiteX754" fmla="*/ 2109315 w 2821629"/>
              <a:gd name="connsiteY754" fmla="*/ 3009656 h 6857999"/>
              <a:gd name="connsiteX755" fmla="*/ 2610983 w 2821629"/>
              <a:gd name="connsiteY755" fmla="*/ 2507875 h 6857999"/>
              <a:gd name="connsiteX756" fmla="*/ 2109315 w 2821629"/>
              <a:gd name="connsiteY756" fmla="*/ 2006094 h 6857999"/>
              <a:gd name="connsiteX757" fmla="*/ 1360893 w 2821629"/>
              <a:gd name="connsiteY757" fmla="*/ 2006094 h 6857999"/>
              <a:gd name="connsiteX758" fmla="*/ 81572 w 2821629"/>
              <a:gd name="connsiteY758" fmla="*/ 726485 h 6857999"/>
              <a:gd name="connsiteX759" fmla="*/ 300311 w 2821629"/>
              <a:gd name="connsiteY759" fmla="*/ 11461 h 6857999"/>
              <a:gd name="connsiteX760" fmla="*/ 259816 w 2821629"/>
              <a:gd name="connsiteY760" fmla="*/ 0 h 6857999"/>
              <a:gd name="connsiteX761" fmla="*/ 262669 w 2821629"/>
              <a:gd name="connsiteY761" fmla="*/ 0 h 6857999"/>
              <a:gd name="connsiteX762" fmla="*/ 202846 w 2821629"/>
              <a:gd name="connsiteY762" fmla="*/ 98276 h 6857999"/>
              <a:gd name="connsiteX763" fmla="*/ 43505 w 2821629"/>
              <a:gd name="connsiteY763" fmla="*/ 725805 h 6857999"/>
              <a:gd name="connsiteX764" fmla="*/ 1360893 w 2821629"/>
              <a:gd name="connsiteY764" fmla="*/ 2043490 h 6857999"/>
              <a:gd name="connsiteX765" fmla="*/ 2109315 w 2821629"/>
              <a:gd name="connsiteY765" fmla="*/ 2043490 h 6857999"/>
              <a:gd name="connsiteX766" fmla="*/ 2572916 w 2821629"/>
              <a:gd name="connsiteY766" fmla="*/ 2507195 h 6857999"/>
              <a:gd name="connsiteX767" fmla="*/ 2109315 w 2821629"/>
              <a:gd name="connsiteY767" fmla="*/ 2970901 h 6857999"/>
              <a:gd name="connsiteX768" fmla="*/ 1360893 w 2821629"/>
              <a:gd name="connsiteY768" fmla="*/ 2970901 h 6857999"/>
              <a:gd name="connsiteX769" fmla="*/ 43505 w 2821629"/>
              <a:gd name="connsiteY769" fmla="*/ 4288584 h 6857999"/>
              <a:gd name="connsiteX770" fmla="*/ 1360893 w 2821629"/>
              <a:gd name="connsiteY770" fmla="*/ 5606268 h 6857999"/>
              <a:gd name="connsiteX771" fmla="*/ 2109315 w 2821629"/>
              <a:gd name="connsiteY771" fmla="*/ 5606268 h 6857999"/>
              <a:gd name="connsiteX772" fmla="*/ 2572916 w 2821629"/>
              <a:gd name="connsiteY772" fmla="*/ 6069974 h 6857999"/>
              <a:gd name="connsiteX773" fmla="*/ 2109315 w 2821629"/>
              <a:gd name="connsiteY773" fmla="*/ 6533679 h 6857999"/>
              <a:gd name="connsiteX774" fmla="*/ 1360893 w 2821629"/>
              <a:gd name="connsiteY774" fmla="*/ 6533679 h 6857999"/>
              <a:gd name="connsiteX775" fmla="*/ 523287 w 2821629"/>
              <a:gd name="connsiteY775" fmla="*/ 6834866 h 6857999"/>
              <a:gd name="connsiteX776" fmla="*/ 497844 w 2821629"/>
              <a:gd name="connsiteY776" fmla="*/ 6857999 h 6857999"/>
              <a:gd name="connsiteX777" fmla="*/ 494664 w 2821629"/>
              <a:gd name="connsiteY777" fmla="*/ 6857999 h 6857999"/>
              <a:gd name="connsiteX778" fmla="*/ 521616 w 2821629"/>
              <a:gd name="connsiteY778" fmla="*/ 6833493 h 6857999"/>
              <a:gd name="connsiteX779" fmla="*/ 1360893 w 2821629"/>
              <a:gd name="connsiteY779" fmla="*/ 6531640 h 6857999"/>
              <a:gd name="connsiteX780" fmla="*/ 2109315 w 2821629"/>
              <a:gd name="connsiteY780" fmla="*/ 6531640 h 6857999"/>
              <a:gd name="connsiteX781" fmla="*/ 2570197 w 2821629"/>
              <a:gd name="connsiteY781" fmla="*/ 6070654 h 6857999"/>
              <a:gd name="connsiteX782" fmla="*/ 2109315 w 2821629"/>
              <a:gd name="connsiteY782" fmla="*/ 5609668 h 6857999"/>
              <a:gd name="connsiteX783" fmla="*/ 1360893 w 2821629"/>
              <a:gd name="connsiteY783" fmla="*/ 5609668 h 6857999"/>
              <a:gd name="connsiteX784" fmla="*/ 40786 w 2821629"/>
              <a:gd name="connsiteY784" fmla="*/ 4289263 h 6857999"/>
              <a:gd name="connsiteX785" fmla="*/ 1360893 w 2821629"/>
              <a:gd name="connsiteY785" fmla="*/ 2968861 h 6857999"/>
              <a:gd name="connsiteX786" fmla="*/ 2109315 w 2821629"/>
              <a:gd name="connsiteY786" fmla="*/ 2968861 h 6857999"/>
              <a:gd name="connsiteX787" fmla="*/ 2570197 w 2821629"/>
              <a:gd name="connsiteY787" fmla="*/ 2507875 h 6857999"/>
              <a:gd name="connsiteX788" fmla="*/ 2109315 w 2821629"/>
              <a:gd name="connsiteY788" fmla="*/ 2046889 h 6857999"/>
              <a:gd name="connsiteX789" fmla="*/ 1360893 w 2821629"/>
              <a:gd name="connsiteY789" fmla="*/ 2046889 h 6857999"/>
              <a:gd name="connsiteX790" fmla="*/ 40786 w 2821629"/>
              <a:gd name="connsiteY790" fmla="*/ 726485 h 6857999"/>
              <a:gd name="connsiteX791" fmla="*/ 200464 w 2821629"/>
              <a:gd name="connsiteY791" fmla="*/ 97565 h 6857999"/>
              <a:gd name="connsiteX792" fmla="*/ 210621 w 2821629"/>
              <a:gd name="connsiteY792" fmla="*/ 0 h 6857999"/>
              <a:gd name="connsiteX793" fmla="*/ 214920 w 2821629"/>
              <a:gd name="connsiteY793" fmla="*/ 0 h 6857999"/>
              <a:gd name="connsiteX794" fmla="*/ 162620 w 2821629"/>
              <a:gd name="connsiteY794" fmla="*/ 87116 h 6857999"/>
              <a:gd name="connsiteX795" fmla="*/ 3399 w 2821629"/>
              <a:gd name="connsiteY795" fmla="*/ 726486 h 6857999"/>
              <a:gd name="connsiteX796" fmla="*/ 401062 w 2821629"/>
              <a:gd name="connsiteY796" fmla="*/ 1687893 h 6857999"/>
              <a:gd name="connsiteX797" fmla="*/ 1360893 w 2821629"/>
              <a:gd name="connsiteY797" fmla="*/ 2085646 h 6857999"/>
              <a:gd name="connsiteX798" fmla="*/ 2109315 w 2821629"/>
              <a:gd name="connsiteY798" fmla="*/ 2085646 h 6857999"/>
              <a:gd name="connsiteX799" fmla="*/ 2532130 w 2821629"/>
              <a:gd name="connsiteY799" fmla="*/ 2508556 h 6857999"/>
              <a:gd name="connsiteX800" fmla="*/ 2109315 w 2821629"/>
              <a:gd name="connsiteY800" fmla="*/ 2931466 h 6857999"/>
              <a:gd name="connsiteX801" fmla="*/ 1360893 w 2821629"/>
              <a:gd name="connsiteY801" fmla="*/ 2931466 h 6857999"/>
              <a:gd name="connsiteX802" fmla="*/ 401062 w 2821629"/>
              <a:gd name="connsiteY802" fmla="*/ 3329219 h 6857999"/>
              <a:gd name="connsiteX803" fmla="*/ 3399 w 2821629"/>
              <a:gd name="connsiteY803" fmla="*/ 4289264 h 6857999"/>
              <a:gd name="connsiteX804" fmla="*/ 401062 w 2821629"/>
              <a:gd name="connsiteY804" fmla="*/ 5250671 h 6857999"/>
              <a:gd name="connsiteX805" fmla="*/ 1360893 w 2821629"/>
              <a:gd name="connsiteY805" fmla="*/ 5648424 h 6857999"/>
              <a:gd name="connsiteX806" fmla="*/ 2109315 w 2821629"/>
              <a:gd name="connsiteY806" fmla="*/ 5648424 h 6857999"/>
              <a:gd name="connsiteX807" fmla="*/ 2532130 w 2821629"/>
              <a:gd name="connsiteY807" fmla="*/ 6071334 h 6857999"/>
              <a:gd name="connsiteX808" fmla="*/ 2109315 w 2821629"/>
              <a:gd name="connsiteY808" fmla="*/ 6494244 h 6857999"/>
              <a:gd name="connsiteX809" fmla="*/ 1360893 w 2821629"/>
              <a:gd name="connsiteY809" fmla="*/ 6494244 h 6857999"/>
              <a:gd name="connsiteX810" fmla="*/ 501023 w 2821629"/>
              <a:gd name="connsiteY810" fmla="*/ 6801312 h 6857999"/>
              <a:gd name="connsiteX811" fmla="*/ 438537 w 2821629"/>
              <a:gd name="connsiteY811" fmla="*/ 6857999 h 6857999"/>
              <a:gd name="connsiteX812" fmla="*/ 434914 w 2821629"/>
              <a:gd name="connsiteY812" fmla="*/ 6857999 h 6857999"/>
              <a:gd name="connsiteX813" fmla="*/ 499240 w 2821629"/>
              <a:gd name="connsiteY813" fmla="*/ 6799503 h 6857999"/>
              <a:gd name="connsiteX814" fmla="*/ 1361572 w 2821629"/>
              <a:gd name="connsiteY814" fmla="*/ 6491524 h 6857999"/>
              <a:gd name="connsiteX815" fmla="*/ 2109995 w 2821629"/>
              <a:gd name="connsiteY815" fmla="*/ 6491524 h 6857999"/>
              <a:gd name="connsiteX816" fmla="*/ 2530091 w 2821629"/>
              <a:gd name="connsiteY816" fmla="*/ 6071334 h 6857999"/>
              <a:gd name="connsiteX817" fmla="*/ 2109995 w 2821629"/>
              <a:gd name="connsiteY817" fmla="*/ 5651143 h 6857999"/>
              <a:gd name="connsiteX818" fmla="*/ 1361572 w 2821629"/>
              <a:gd name="connsiteY818" fmla="*/ 5651143 h 6857999"/>
              <a:gd name="connsiteX819" fmla="*/ 399023 w 2821629"/>
              <a:gd name="connsiteY819" fmla="*/ 5252030 h 6857999"/>
              <a:gd name="connsiteX820" fmla="*/ 0 w 2821629"/>
              <a:gd name="connsiteY820" fmla="*/ 4289264 h 6857999"/>
              <a:gd name="connsiteX821" fmla="*/ 399023 w 2821629"/>
              <a:gd name="connsiteY821" fmla="*/ 3327860 h 6857999"/>
              <a:gd name="connsiteX822" fmla="*/ 1361572 w 2821629"/>
              <a:gd name="connsiteY822" fmla="*/ 2928747 h 6857999"/>
              <a:gd name="connsiteX823" fmla="*/ 2109995 w 2821629"/>
              <a:gd name="connsiteY823" fmla="*/ 2928747 h 6857999"/>
              <a:gd name="connsiteX824" fmla="*/ 2530091 w 2821629"/>
              <a:gd name="connsiteY824" fmla="*/ 2508556 h 6857999"/>
              <a:gd name="connsiteX825" fmla="*/ 2109995 w 2821629"/>
              <a:gd name="connsiteY825" fmla="*/ 2088366 h 6857999"/>
              <a:gd name="connsiteX826" fmla="*/ 1361572 w 2821629"/>
              <a:gd name="connsiteY826" fmla="*/ 2088366 h 6857999"/>
              <a:gd name="connsiteX827" fmla="*/ 399023 w 2821629"/>
              <a:gd name="connsiteY827" fmla="*/ 1689253 h 6857999"/>
              <a:gd name="connsiteX828" fmla="*/ 0 w 2821629"/>
              <a:gd name="connsiteY828" fmla="*/ 726486 h 6857999"/>
              <a:gd name="connsiteX829" fmla="*/ 159221 w 2821629"/>
              <a:gd name="connsiteY829" fmla="*/ 85708 h 68579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Lst>
            <a:rect l="l" t="t" r="r" b="b"/>
            <a:pathLst>
              <a:path w="2821629" h="6857999">
                <a:moveTo>
                  <a:pt x="2821629" y="6813590"/>
                </a:moveTo>
                <a:lnTo>
                  <a:pt x="2821629" y="6817780"/>
                </a:lnTo>
                <a:lnTo>
                  <a:pt x="2772932" y="6857999"/>
                </a:lnTo>
                <a:lnTo>
                  <a:pt x="2767840" y="6857999"/>
                </a:lnTo>
                <a:close/>
                <a:moveTo>
                  <a:pt x="2821629" y="6756171"/>
                </a:moveTo>
                <a:lnTo>
                  <a:pt x="2821629" y="6761130"/>
                </a:lnTo>
                <a:lnTo>
                  <a:pt x="2811684" y="6773181"/>
                </a:lnTo>
                <a:lnTo>
                  <a:pt x="2708955" y="6857999"/>
                </a:lnTo>
                <a:lnTo>
                  <a:pt x="2704135" y="6857999"/>
                </a:lnTo>
                <a:lnTo>
                  <a:pt x="2809136" y="6771311"/>
                </a:lnTo>
                <a:close/>
                <a:moveTo>
                  <a:pt x="2821629" y="6692452"/>
                </a:moveTo>
                <a:lnTo>
                  <a:pt x="2821629" y="6697414"/>
                </a:lnTo>
                <a:lnTo>
                  <a:pt x="2782879" y="6744369"/>
                </a:lnTo>
                <a:lnTo>
                  <a:pt x="2645250" y="6857999"/>
                </a:lnTo>
                <a:lnTo>
                  <a:pt x="2640428" y="6857999"/>
                </a:lnTo>
                <a:lnTo>
                  <a:pt x="2780331" y="6742500"/>
                </a:lnTo>
                <a:close/>
                <a:moveTo>
                  <a:pt x="2821629" y="6628731"/>
                </a:moveTo>
                <a:lnTo>
                  <a:pt x="2821629" y="6633695"/>
                </a:lnTo>
                <a:lnTo>
                  <a:pt x="2754074" y="6715557"/>
                </a:lnTo>
                <a:cubicBezTo>
                  <a:pt x="2712778" y="6756863"/>
                  <a:pt x="2667553" y="6794237"/>
                  <a:pt x="2619013" y="6827064"/>
                </a:cubicBezTo>
                <a:lnTo>
                  <a:pt x="2562104" y="6857999"/>
                </a:lnTo>
                <a:lnTo>
                  <a:pt x="2555874" y="6857999"/>
                </a:lnTo>
                <a:lnTo>
                  <a:pt x="2616876" y="6824847"/>
                </a:lnTo>
                <a:cubicBezTo>
                  <a:pt x="2665269" y="6792123"/>
                  <a:pt x="2710357" y="6754866"/>
                  <a:pt x="2751525" y="6713688"/>
                </a:cubicBezTo>
                <a:close/>
                <a:moveTo>
                  <a:pt x="2821629" y="6565831"/>
                </a:moveTo>
                <a:lnTo>
                  <a:pt x="2821629" y="6569295"/>
                </a:lnTo>
                <a:lnTo>
                  <a:pt x="2725269" y="6686066"/>
                </a:lnTo>
                <a:cubicBezTo>
                  <a:pt x="2685822" y="6725523"/>
                  <a:pt x="2642620" y="6761224"/>
                  <a:pt x="2596251" y="6792581"/>
                </a:cubicBezTo>
                <a:lnTo>
                  <a:pt x="2475894" y="6857999"/>
                </a:lnTo>
                <a:lnTo>
                  <a:pt x="2471579" y="6857999"/>
                </a:lnTo>
                <a:lnTo>
                  <a:pt x="2594793" y="6791044"/>
                </a:lnTo>
                <a:cubicBezTo>
                  <a:pt x="2641016" y="6759790"/>
                  <a:pt x="2684080" y="6724206"/>
                  <a:pt x="2723400" y="6684877"/>
                </a:cubicBezTo>
                <a:close/>
                <a:moveTo>
                  <a:pt x="2821629" y="6485815"/>
                </a:moveTo>
                <a:lnTo>
                  <a:pt x="2821629" y="6490687"/>
                </a:lnTo>
                <a:lnTo>
                  <a:pt x="2797964" y="6534250"/>
                </a:lnTo>
                <a:cubicBezTo>
                  <a:pt x="2708323" y="6666874"/>
                  <a:pt x="2581424" y="6772320"/>
                  <a:pt x="2432396" y="6835457"/>
                </a:cubicBezTo>
                <a:lnTo>
                  <a:pt x="2359922" y="6857999"/>
                </a:lnTo>
                <a:lnTo>
                  <a:pt x="2353086" y="6857999"/>
                </a:lnTo>
                <a:lnTo>
                  <a:pt x="2431398" y="6833651"/>
                </a:lnTo>
                <a:cubicBezTo>
                  <a:pt x="2579948" y="6770737"/>
                  <a:pt x="2706416" y="6665658"/>
                  <a:pt x="2795747" y="6533472"/>
                </a:cubicBezTo>
                <a:close/>
                <a:moveTo>
                  <a:pt x="2821629" y="6400805"/>
                </a:moveTo>
                <a:lnTo>
                  <a:pt x="2821629" y="6405693"/>
                </a:lnTo>
                <a:lnTo>
                  <a:pt x="2764168" y="6511482"/>
                </a:lnTo>
                <a:cubicBezTo>
                  <a:pt x="2650525" y="6679629"/>
                  <a:pt x="2473897" y="6801818"/>
                  <a:pt x="2268358" y="6843968"/>
                </a:cubicBezTo>
                <a:lnTo>
                  <a:pt x="2129513" y="6857999"/>
                </a:lnTo>
                <a:lnTo>
                  <a:pt x="2109331" y="6857999"/>
                </a:lnTo>
                <a:lnTo>
                  <a:pt x="2267851" y="6841989"/>
                </a:lnTo>
                <a:cubicBezTo>
                  <a:pt x="2472721" y="6799999"/>
                  <a:pt x="2648722" y="6678267"/>
                  <a:pt x="2761951" y="6510704"/>
                </a:cubicBezTo>
                <a:close/>
                <a:moveTo>
                  <a:pt x="2821629" y="6281858"/>
                </a:moveTo>
                <a:lnTo>
                  <a:pt x="2821629" y="6289970"/>
                </a:lnTo>
                <a:lnTo>
                  <a:pt x="2799491" y="6361160"/>
                </a:lnTo>
                <a:cubicBezTo>
                  <a:pt x="2685673" y="6629930"/>
                  <a:pt x="2419289" y="6819245"/>
                  <a:pt x="2109315" y="6819245"/>
                </a:cubicBezTo>
                <a:lnTo>
                  <a:pt x="1360893" y="6819245"/>
                </a:lnTo>
                <a:cubicBezTo>
                  <a:pt x="1289773" y="6819245"/>
                  <a:pt x="1220309" y="6826480"/>
                  <a:pt x="1153199" y="6840253"/>
                </a:cubicBezTo>
                <a:lnTo>
                  <a:pt x="1096166" y="6857999"/>
                </a:lnTo>
                <a:lnTo>
                  <a:pt x="1089097" y="6857999"/>
                </a:lnTo>
                <a:lnTo>
                  <a:pt x="1152497" y="6838274"/>
                </a:lnTo>
                <a:cubicBezTo>
                  <a:pt x="1219821" y="6824462"/>
                  <a:pt x="1289518" y="6817206"/>
                  <a:pt x="1360893" y="6817206"/>
                </a:cubicBezTo>
                <a:lnTo>
                  <a:pt x="2109315" y="6817206"/>
                </a:lnTo>
                <a:cubicBezTo>
                  <a:pt x="2418270" y="6817206"/>
                  <a:pt x="2683633" y="6629038"/>
                  <a:pt x="2797006" y="6361128"/>
                </a:cubicBezTo>
                <a:close/>
                <a:moveTo>
                  <a:pt x="2821629" y="3614374"/>
                </a:moveTo>
                <a:lnTo>
                  <a:pt x="2821629" y="3617894"/>
                </a:lnTo>
                <a:lnTo>
                  <a:pt x="2738094" y="3668703"/>
                </a:lnTo>
                <a:cubicBezTo>
                  <a:pt x="2551058" y="3770446"/>
                  <a:pt x="2336825" y="3828279"/>
                  <a:pt x="2109315" y="3828279"/>
                </a:cubicBezTo>
                <a:lnTo>
                  <a:pt x="1360893" y="3828279"/>
                </a:lnTo>
                <a:cubicBezTo>
                  <a:pt x="1106660" y="3828279"/>
                  <a:pt x="900011" y="4034975"/>
                  <a:pt x="900011" y="4289263"/>
                </a:cubicBezTo>
                <a:cubicBezTo>
                  <a:pt x="900011" y="4543554"/>
                  <a:pt x="1106660" y="4750249"/>
                  <a:pt x="1360893" y="4750249"/>
                </a:cubicBezTo>
                <a:lnTo>
                  <a:pt x="2109315" y="4750249"/>
                </a:lnTo>
                <a:cubicBezTo>
                  <a:pt x="2336825" y="4750249"/>
                  <a:pt x="2551058" y="4808082"/>
                  <a:pt x="2738094" y="4909825"/>
                </a:cubicBezTo>
                <a:lnTo>
                  <a:pt x="2821629" y="4960634"/>
                </a:lnTo>
                <a:lnTo>
                  <a:pt x="2821629" y="4964335"/>
                </a:lnTo>
                <a:lnTo>
                  <a:pt x="2735880" y="4912188"/>
                </a:lnTo>
                <a:cubicBezTo>
                  <a:pt x="2549237" y="4810669"/>
                  <a:pt x="2335509" y="4752969"/>
                  <a:pt x="2108636" y="4752969"/>
                </a:cubicBezTo>
                <a:lnTo>
                  <a:pt x="1360213" y="4752969"/>
                </a:lnTo>
                <a:cubicBezTo>
                  <a:pt x="1104621" y="4752969"/>
                  <a:pt x="896612" y="4544913"/>
                  <a:pt x="896612" y="4289263"/>
                </a:cubicBezTo>
                <a:cubicBezTo>
                  <a:pt x="896612" y="4033614"/>
                  <a:pt x="1104621" y="3825559"/>
                  <a:pt x="1360213" y="3825559"/>
                </a:cubicBezTo>
                <a:lnTo>
                  <a:pt x="2108636" y="3825559"/>
                </a:lnTo>
                <a:cubicBezTo>
                  <a:pt x="2335721" y="3825559"/>
                  <a:pt x="2549528" y="3767859"/>
                  <a:pt x="2736181" y="3666340"/>
                </a:cubicBezTo>
                <a:close/>
                <a:moveTo>
                  <a:pt x="2821629" y="3566728"/>
                </a:moveTo>
                <a:lnTo>
                  <a:pt x="2821629" y="3570245"/>
                </a:lnTo>
                <a:lnTo>
                  <a:pt x="2718694" y="3632850"/>
                </a:lnTo>
                <a:cubicBezTo>
                  <a:pt x="2537436" y="3731444"/>
                  <a:pt x="2329815" y="3787484"/>
                  <a:pt x="2109315" y="3787484"/>
                </a:cubicBezTo>
                <a:lnTo>
                  <a:pt x="1360893" y="3787484"/>
                </a:lnTo>
                <a:cubicBezTo>
                  <a:pt x="1084228" y="3787484"/>
                  <a:pt x="859225" y="4012537"/>
                  <a:pt x="859225" y="4289263"/>
                </a:cubicBezTo>
                <a:cubicBezTo>
                  <a:pt x="859225" y="4565991"/>
                  <a:pt x="1084228" y="4791044"/>
                  <a:pt x="1360893" y="4791044"/>
                </a:cubicBezTo>
                <a:lnTo>
                  <a:pt x="2109315" y="4791044"/>
                </a:lnTo>
                <a:cubicBezTo>
                  <a:pt x="2329815" y="4791044"/>
                  <a:pt x="2537436" y="4847084"/>
                  <a:pt x="2718694" y="4945678"/>
                </a:cubicBezTo>
                <a:lnTo>
                  <a:pt x="2821629" y="5008283"/>
                </a:lnTo>
                <a:lnTo>
                  <a:pt x="2821629" y="5011982"/>
                </a:lnTo>
                <a:lnTo>
                  <a:pt x="2716480" y="4948041"/>
                </a:lnTo>
                <a:cubicBezTo>
                  <a:pt x="2535614" y="4849672"/>
                  <a:pt x="2328498" y="4793764"/>
                  <a:pt x="2108636" y="4793764"/>
                </a:cubicBezTo>
                <a:lnTo>
                  <a:pt x="1360213" y="4793764"/>
                </a:lnTo>
                <a:cubicBezTo>
                  <a:pt x="1082188" y="4793764"/>
                  <a:pt x="855826" y="4567351"/>
                  <a:pt x="855826" y="4289263"/>
                </a:cubicBezTo>
                <a:cubicBezTo>
                  <a:pt x="855826" y="4011177"/>
                  <a:pt x="1082188" y="3784764"/>
                  <a:pt x="1360213" y="3784764"/>
                </a:cubicBezTo>
                <a:lnTo>
                  <a:pt x="2108636" y="3784764"/>
                </a:lnTo>
                <a:cubicBezTo>
                  <a:pt x="2328711" y="3784764"/>
                  <a:pt x="2535907" y="3728856"/>
                  <a:pt x="2716782" y="3630487"/>
                </a:cubicBezTo>
                <a:close/>
                <a:moveTo>
                  <a:pt x="2821629" y="3515950"/>
                </a:moveTo>
                <a:lnTo>
                  <a:pt x="2821629" y="3519578"/>
                </a:lnTo>
                <a:lnTo>
                  <a:pt x="2801415" y="3534713"/>
                </a:lnTo>
                <a:cubicBezTo>
                  <a:pt x="2603718" y="3668477"/>
                  <a:pt x="2365503" y="3746689"/>
                  <a:pt x="2109315" y="3746689"/>
                </a:cubicBezTo>
                <a:lnTo>
                  <a:pt x="1360893" y="3746689"/>
                </a:lnTo>
                <a:cubicBezTo>
                  <a:pt x="1061795" y="3746689"/>
                  <a:pt x="818439" y="3990099"/>
                  <a:pt x="818439" y="4289263"/>
                </a:cubicBezTo>
                <a:cubicBezTo>
                  <a:pt x="818439" y="4588428"/>
                  <a:pt x="1061795" y="4831839"/>
                  <a:pt x="1360893" y="4831839"/>
                </a:cubicBezTo>
                <a:lnTo>
                  <a:pt x="2109315" y="4831839"/>
                </a:lnTo>
                <a:cubicBezTo>
                  <a:pt x="2365248" y="4831839"/>
                  <a:pt x="2603400" y="4910051"/>
                  <a:pt x="2801116" y="5043815"/>
                </a:cubicBezTo>
                <a:lnTo>
                  <a:pt x="2821629" y="5059172"/>
                </a:lnTo>
                <a:lnTo>
                  <a:pt x="2821629" y="5062799"/>
                </a:lnTo>
                <a:lnTo>
                  <a:pt x="2798979" y="5045854"/>
                </a:lnTo>
                <a:cubicBezTo>
                  <a:pt x="2601701" y="4912484"/>
                  <a:pt x="2364059" y="4834559"/>
                  <a:pt x="2108636" y="4834559"/>
                </a:cubicBezTo>
                <a:lnTo>
                  <a:pt x="1360213" y="4834559"/>
                </a:lnTo>
                <a:cubicBezTo>
                  <a:pt x="1059756" y="4834559"/>
                  <a:pt x="815040" y="4589788"/>
                  <a:pt x="815040" y="4289263"/>
                </a:cubicBezTo>
                <a:cubicBezTo>
                  <a:pt x="815040" y="3988739"/>
                  <a:pt x="1059756" y="3743969"/>
                  <a:pt x="1360213" y="3743969"/>
                </a:cubicBezTo>
                <a:lnTo>
                  <a:pt x="2108636" y="3743969"/>
                </a:lnTo>
                <a:cubicBezTo>
                  <a:pt x="2364313" y="3743969"/>
                  <a:pt x="2602019" y="3666044"/>
                  <a:pt x="2799277" y="3532675"/>
                </a:cubicBezTo>
                <a:close/>
                <a:moveTo>
                  <a:pt x="2821629" y="3465114"/>
                </a:moveTo>
                <a:lnTo>
                  <a:pt x="2821629" y="3468730"/>
                </a:lnTo>
                <a:lnTo>
                  <a:pt x="2778652" y="3500909"/>
                </a:lnTo>
                <a:cubicBezTo>
                  <a:pt x="2587468" y="3630262"/>
                  <a:pt x="2357090" y="3705893"/>
                  <a:pt x="2109315" y="3705893"/>
                </a:cubicBezTo>
                <a:lnTo>
                  <a:pt x="1360893" y="3705893"/>
                </a:lnTo>
                <a:cubicBezTo>
                  <a:pt x="1039363" y="3705893"/>
                  <a:pt x="777653" y="3967662"/>
                  <a:pt x="777653" y="4289263"/>
                </a:cubicBezTo>
                <a:cubicBezTo>
                  <a:pt x="777653" y="4610865"/>
                  <a:pt x="1039363" y="4872634"/>
                  <a:pt x="1360893" y="4872634"/>
                </a:cubicBezTo>
                <a:lnTo>
                  <a:pt x="2109315" y="4872634"/>
                </a:lnTo>
                <a:cubicBezTo>
                  <a:pt x="2356835" y="4872634"/>
                  <a:pt x="2587149" y="4948265"/>
                  <a:pt x="2778353" y="5077618"/>
                </a:cubicBezTo>
                <a:lnTo>
                  <a:pt x="2821629" y="5110015"/>
                </a:lnTo>
                <a:lnTo>
                  <a:pt x="2821629" y="5113631"/>
                </a:lnTo>
                <a:lnTo>
                  <a:pt x="2776216" y="5079657"/>
                </a:lnTo>
                <a:cubicBezTo>
                  <a:pt x="2585450" y="4950698"/>
                  <a:pt x="2355646" y="4875354"/>
                  <a:pt x="2108636" y="4875354"/>
                </a:cubicBezTo>
                <a:lnTo>
                  <a:pt x="1360213" y="4875354"/>
                </a:lnTo>
                <a:cubicBezTo>
                  <a:pt x="1037324" y="4875354"/>
                  <a:pt x="774254" y="4612225"/>
                  <a:pt x="774254" y="4289263"/>
                </a:cubicBezTo>
                <a:cubicBezTo>
                  <a:pt x="774254" y="3966302"/>
                  <a:pt x="1036644" y="3703173"/>
                  <a:pt x="1360213" y="3703173"/>
                </a:cubicBezTo>
                <a:lnTo>
                  <a:pt x="2108636" y="3703173"/>
                </a:lnTo>
                <a:cubicBezTo>
                  <a:pt x="2355901" y="3703173"/>
                  <a:pt x="2585768" y="3627829"/>
                  <a:pt x="2776515" y="3498870"/>
                </a:cubicBezTo>
                <a:close/>
                <a:moveTo>
                  <a:pt x="2821629" y="3409038"/>
                </a:moveTo>
                <a:lnTo>
                  <a:pt x="2821629" y="3412809"/>
                </a:lnTo>
                <a:lnTo>
                  <a:pt x="2755889" y="3467105"/>
                </a:lnTo>
                <a:cubicBezTo>
                  <a:pt x="2571217" y="3592049"/>
                  <a:pt x="2348678" y="3665098"/>
                  <a:pt x="2109315" y="3665098"/>
                </a:cubicBezTo>
                <a:lnTo>
                  <a:pt x="1360892" y="3665098"/>
                </a:lnTo>
                <a:cubicBezTo>
                  <a:pt x="1016931" y="3665098"/>
                  <a:pt x="736867" y="3945224"/>
                  <a:pt x="736867" y="4289263"/>
                </a:cubicBezTo>
                <a:cubicBezTo>
                  <a:pt x="736867" y="4633303"/>
                  <a:pt x="1016931" y="4913430"/>
                  <a:pt x="1360892" y="4913430"/>
                </a:cubicBezTo>
                <a:lnTo>
                  <a:pt x="2109315" y="4913430"/>
                </a:lnTo>
                <a:cubicBezTo>
                  <a:pt x="2348423" y="4913430"/>
                  <a:pt x="2570898" y="4986479"/>
                  <a:pt x="2755590" y="5111422"/>
                </a:cubicBezTo>
                <a:lnTo>
                  <a:pt x="2821629" y="5165952"/>
                </a:lnTo>
                <a:lnTo>
                  <a:pt x="2821629" y="5169722"/>
                </a:lnTo>
                <a:lnTo>
                  <a:pt x="2753453" y="5113460"/>
                </a:lnTo>
                <a:cubicBezTo>
                  <a:pt x="2569199" y="4988911"/>
                  <a:pt x="2347234" y="4916149"/>
                  <a:pt x="2108636" y="4916149"/>
                </a:cubicBezTo>
                <a:lnTo>
                  <a:pt x="1360213" y="4916149"/>
                </a:lnTo>
                <a:cubicBezTo>
                  <a:pt x="1014891" y="4916149"/>
                  <a:pt x="733468" y="4634663"/>
                  <a:pt x="733468" y="4289263"/>
                </a:cubicBezTo>
                <a:cubicBezTo>
                  <a:pt x="733468" y="3943865"/>
                  <a:pt x="1014212" y="3662378"/>
                  <a:pt x="1360213" y="3662378"/>
                </a:cubicBezTo>
                <a:lnTo>
                  <a:pt x="2108636" y="3662378"/>
                </a:lnTo>
                <a:cubicBezTo>
                  <a:pt x="2347489" y="3662378"/>
                  <a:pt x="2569518" y="3589616"/>
                  <a:pt x="2753752" y="3465067"/>
                </a:cubicBezTo>
                <a:close/>
                <a:moveTo>
                  <a:pt x="2821629" y="3356000"/>
                </a:moveTo>
                <a:lnTo>
                  <a:pt x="2821629" y="3360206"/>
                </a:lnTo>
                <a:lnTo>
                  <a:pt x="2733126" y="3433303"/>
                </a:lnTo>
                <a:cubicBezTo>
                  <a:pt x="2554966" y="3553836"/>
                  <a:pt x="2340266" y="3624303"/>
                  <a:pt x="2109315" y="3624303"/>
                </a:cubicBezTo>
                <a:lnTo>
                  <a:pt x="1360892" y="3624303"/>
                </a:lnTo>
                <a:cubicBezTo>
                  <a:pt x="994498" y="3624303"/>
                  <a:pt x="696081" y="3922787"/>
                  <a:pt x="696081" y="4289263"/>
                </a:cubicBezTo>
                <a:cubicBezTo>
                  <a:pt x="696081" y="4655741"/>
                  <a:pt x="994498" y="4954225"/>
                  <a:pt x="1360892" y="4954225"/>
                </a:cubicBezTo>
                <a:lnTo>
                  <a:pt x="2109315" y="4954225"/>
                </a:lnTo>
                <a:cubicBezTo>
                  <a:pt x="2340011" y="4954225"/>
                  <a:pt x="2554648" y="5024692"/>
                  <a:pt x="2732828" y="5145225"/>
                </a:cubicBezTo>
                <a:lnTo>
                  <a:pt x="2821629" y="5218549"/>
                </a:lnTo>
                <a:lnTo>
                  <a:pt x="2821629" y="5222528"/>
                </a:lnTo>
                <a:lnTo>
                  <a:pt x="2730690" y="5147443"/>
                </a:lnTo>
                <a:cubicBezTo>
                  <a:pt x="2552948" y="5027221"/>
                  <a:pt x="2338821" y="4956945"/>
                  <a:pt x="2108635" y="4956945"/>
                </a:cubicBezTo>
                <a:lnTo>
                  <a:pt x="1360213" y="4956945"/>
                </a:lnTo>
                <a:cubicBezTo>
                  <a:pt x="992459" y="4956945"/>
                  <a:pt x="692682" y="4657100"/>
                  <a:pt x="692682" y="4289263"/>
                </a:cubicBezTo>
                <a:cubicBezTo>
                  <a:pt x="692682" y="3921428"/>
                  <a:pt x="991780" y="3621583"/>
                  <a:pt x="1360213" y="3621583"/>
                </a:cubicBezTo>
                <a:lnTo>
                  <a:pt x="2108635" y="3621583"/>
                </a:lnTo>
                <a:cubicBezTo>
                  <a:pt x="2338821" y="3621583"/>
                  <a:pt x="2552948" y="3551307"/>
                  <a:pt x="2730690" y="3431085"/>
                </a:cubicBezTo>
                <a:close/>
                <a:moveTo>
                  <a:pt x="2821629" y="3303406"/>
                </a:moveTo>
                <a:lnTo>
                  <a:pt x="2821629" y="3307604"/>
                </a:lnTo>
                <a:lnTo>
                  <a:pt x="2710363" y="3399501"/>
                </a:lnTo>
                <a:cubicBezTo>
                  <a:pt x="2538715" y="3515624"/>
                  <a:pt x="2331854" y="3583509"/>
                  <a:pt x="2109315" y="3583509"/>
                </a:cubicBezTo>
                <a:lnTo>
                  <a:pt x="1360892" y="3583509"/>
                </a:lnTo>
                <a:cubicBezTo>
                  <a:pt x="971387" y="3583509"/>
                  <a:pt x="655295" y="3899672"/>
                  <a:pt x="655295" y="4289263"/>
                </a:cubicBezTo>
                <a:cubicBezTo>
                  <a:pt x="655295" y="4678857"/>
                  <a:pt x="972066" y="4995020"/>
                  <a:pt x="1360892" y="4995020"/>
                </a:cubicBezTo>
                <a:lnTo>
                  <a:pt x="2109315" y="4995020"/>
                </a:lnTo>
                <a:cubicBezTo>
                  <a:pt x="2331599" y="4995020"/>
                  <a:pt x="2538397" y="5062906"/>
                  <a:pt x="2710064" y="5179029"/>
                </a:cubicBezTo>
                <a:lnTo>
                  <a:pt x="2821629" y="5271146"/>
                </a:lnTo>
                <a:lnTo>
                  <a:pt x="2821629" y="5275124"/>
                </a:lnTo>
                <a:lnTo>
                  <a:pt x="2707927" y="5181246"/>
                </a:lnTo>
                <a:cubicBezTo>
                  <a:pt x="2536697" y="5065434"/>
                  <a:pt x="2330409" y="4997740"/>
                  <a:pt x="2108635" y="4997740"/>
                </a:cubicBezTo>
                <a:lnTo>
                  <a:pt x="1360213" y="4997740"/>
                </a:lnTo>
                <a:cubicBezTo>
                  <a:pt x="970027" y="4997740"/>
                  <a:pt x="651896" y="4679538"/>
                  <a:pt x="651896" y="4289263"/>
                </a:cubicBezTo>
                <a:cubicBezTo>
                  <a:pt x="651896" y="3898992"/>
                  <a:pt x="969347" y="3580790"/>
                  <a:pt x="1360213" y="3580790"/>
                </a:cubicBezTo>
                <a:lnTo>
                  <a:pt x="2108635" y="3580790"/>
                </a:lnTo>
                <a:cubicBezTo>
                  <a:pt x="2330409" y="3580790"/>
                  <a:pt x="2536697" y="3513095"/>
                  <a:pt x="2707927" y="3397283"/>
                </a:cubicBezTo>
                <a:close/>
                <a:moveTo>
                  <a:pt x="2821629" y="3250813"/>
                </a:moveTo>
                <a:lnTo>
                  <a:pt x="2821629" y="3255003"/>
                </a:lnTo>
                <a:lnTo>
                  <a:pt x="2687600" y="3365698"/>
                </a:lnTo>
                <a:cubicBezTo>
                  <a:pt x="2522465" y="3477411"/>
                  <a:pt x="2323442" y="3542715"/>
                  <a:pt x="2109315" y="3542715"/>
                </a:cubicBezTo>
                <a:lnTo>
                  <a:pt x="1360893" y="3542715"/>
                </a:lnTo>
                <a:cubicBezTo>
                  <a:pt x="948955" y="3542715"/>
                  <a:pt x="614510" y="3877236"/>
                  <a:pt x="614510" y="4289263"/>
                </a:cubicBezTo>
                <a:cubicBezTo>
                  <a:pt x="614510" y="4701295"/>
                  <a:pt x="949634" y="5035816"/>
                  <a:pt x="1360893" y="5035816"/>
                </a:cubicBezTo>
                <a:lnTo>
                  <a:pt x="2109315" y="5035816"/>
                </a:lnTo>
                <a:cubicBezTo>
                  <a:pt x="2323187" y="5035816"/>
                  <a:pt x="2522146" y="5101120"/>
                  <a:pt x="2687302" y="5212832"/>
                </a:cubicBezTo>
                <a:lnTo>
                  <a:pt x="2821629" y="5323743"/>
                </a:lnTo>
                <a:lnTo>
                  <a:pt x="2821629" y="5327718"/>
                </a:lnTo>
                <a:lnTo>
                  <a:pt x="2685164" y="5215050"/>
                </a:lnTo>
                <a:cubicBezTo>
                  <a:pt x="2520447" y="5103648"/>
                  <a:pt x="2321998" y="5038535"/>
                  <a:pt x="2108636" y="5038535"/>
                </a:cubicBezTo>
                <a:lnTo>
                  <a:pt x="1360213" y="5038535"/>
                </a:lnTo>
                <a:cubicBezTo>
                  <a:pt x="947595" y="5038535"/>
                  <a:pt x="611111" y="4701975"/>
                  <a:pt x="611111" y="4289263"/>
                </a:cubicBezTo>
                <a:cubicBezTo>
                  <a:pt x="611111" y="3876555"/>
                  <a:pt x="946915" y="3539995"/>
                  <a:pt x="1360213" y="3539995"/>
                </a:cubicBezTo>
                <a:lnTo>
                  <a:pt x="2108636" y="3539995"/>
                </a:lnTo>
                <a:cubicBezTo>
                  <a:pt x="2321998" y="3539995"/>
                  <a:pt x="2520447" y="3474882"/>
                  <a:pt x="2685164" y="3363480"/>
                </a:cubicBezTo>
                <a:close/>
                <a:moveTo>
                  <a:pt x="2821629" y="3193394"/>
                </a:moveTo>
                <a:lnTo>
                  <a:pt x="2821629" y="3198353"/>
                </a:lnTo>
                <a:lnTo>
                  <a:pt x="2811684" y="3210404"/>
                </a:lnTo>
                <a:cubicBezTo>
                  <a:pt x="2631716" y="3390413"/>
                  <a:pt x="2383261" y="3501920"/>
                  <a:pt x="2109315" y="3501920"/>
                </a:cubicBezTo>
                <a:lnTo>
                  <a:pt x="1360893" y="3501920"/>
                </a:lnTo>
                <a:cubicBezTo>
                  <a:pt x="926522" y="3501920"/>
                  <a:pt x="573723" y="3854798"/>
                  <a:pt x="573723" y="4289263"/>
                </a:cubicBezTo>
                <a:cubicBezTo>
                  <a:pt x="573723" y="4723732"/>
                  <a:pt x="927202" y="5076611"/>
                  <a:pt x="1360893" y="5076611"/>
                </a:cubicBezTo>
                <a:lnTo>
                  <a:pt x="2109315" y="5076611"/>
                </a:lnTo>
                <a:cubicBezTo>
                  <a:pt x="2383261" y="5076611"/>
                  <a:pt x="2631716" y="5188118"/>
                  <a:pt x="2811684" y="5368126"/>
                </a:cubicBezTo>
                <a:lnTo>
                  <a:pt x="2821629" y="5380177"/>
                </a:lnTo>
                <a:lnTo>
                  <a:pt x="2821629" y="5385136"/>
                </a:lnTo>
                <a:lnTo>
                  <a:pt x="2809136" y="5369996"/>
                </a:lnTo>
                <a:cubicBezTo>
                  <a:pt x="2629677" y="5190498"/>
                  <a:pt x="2381902" y="5079331"/>
                  <a:pt x="2108636" y="5079331"/>
                </a:cubicBezTo>
                <a:lnTo>
                  <a:pt x="1360213" y="5079331"/>
                </a:lnTo>
                <a:cubicBezTo>
                  <a:pt x="924483" y="5079331"/>
                  <a:pt x="570324" y="4725092"/>
                  <a:pt x="570324" y="4289263"/>
                </a:cubicBezTo>
                <a:cubicBezTo>
                  <a:pt x="570324" y="3853438"/>
                  <a:pt x="924483" y="3499200"/>
                  <a:pt x="1360213" y="3499200"/>
                </a:cubicBezTo>
                <a:lnTo>
                  <a:pt x="2108636" y="3499200"/>
                </a:lnTo>
                <a:cubicBezTo>
                  <a:pt x="2381902" y="3499200"/>
                  <a:pt x="2629677" y="3388033"/>
                  <a:pt x="2809136" y="3208534"/>
                </a:cubicBezTo>
                <a:close/>
                <a:moveTo>
                  <a:pt x="2821629" y="3129674"/>
                </a:moveTo>
                <a:lnTo>
                  <a:pt x="2821629" y="3134636"/>
                </a:lnTo>
                <a:lnTo>
                  <a:pt x="2782879" y="3181591"/>
                </a:lnTo>
                <a:cubicBezTo>
                  <a:pt x="2610304" y="3354206"/>
                  <a:pt x="2372045" y="3461123"/>
                  <a:pt x="2109315" y="3461123"/>
                </a:cubicBezTo>
                <a:lnTo>
                  <a:pt x="1360893" y="3461123"/>
                </a:lnTo>
                <a:cubicBezTo>
                  <a:pt x="904090" y="3461123"/>
                  <a:pt x="532937" y="3832359"/>
                  <a:pt x="532937" y="4289263"/>
                </a:cubicBezTo>
                <a:cubicBezTo>
                  <a:pt x="532937" y="4746170"/>
                  <a:pt x="904770" y="5117406"/>
                  <a:pt x="1360893" y="5117406"/>
                </a:cubicBezTo>
                <a:lnTo>
                  <a:pt x="2109315" y="5117406"/>
                </a:lnTo>
                <a:cubicBezTo>
                  <a:pt x="2372045" y="5117406"/>
                  <a:pt x="2610304" y="5224323"/>
                  <a:pt x="2782879" y="5396938"/>
                </a:cubicBezTo>
                <a:lnTo>
                  <a:pt x="2821629" y="5443893"/>
                </a:lnTo>
                <a:lnTo>
                  <a:pt x="2821629" y="5448855"/>
                </a:lnTo>
                <a:lnTo>
                  <a:pt x="2780331" y="5398808"/>
                </a:lnTo>
                <a:cubicBezTo>
                  <a:pt x="2608265" y="5226703"/>
                  <a:pt x="2370686" y="5120126"/>
                  <a:pt x="2108636" y="5120126"/>
                </a:cubicBezTo>
                <a:lnTo>
                  <a:pt x="1360213" y="5120126"/>
                </a:lnTo>
                <a:cubicBezTo>
                  <a:pt x="902050" y="5120126"/>
                  <a:pt x="529538" y="4747529"/>
                  <a:pt x="529538" y="4289263"/>
                </a:cubicBezTo>
                <a:cubicBezTo>
                  <a:pt x="529538" y="3830999"/>
                  <a:pt x="902050" y="3458404"/>
                  <a:pt x="1360213" y="3458404"/>
                </a:cubicBezTo>
                <a:lnTo>
                  <a:pt x="2108636" y="3458404"/>
                </a:lnTo>
                <a:cubicBezTo>
                  <a:pt x="2370686" y="3458404"/>
                  <a:pt x="2608265" y="3351826"/>
                  <a:pt x="2780331" y="3179722"/>
                </a:cubicBezTo>
                <a:close/>
                <a:moveTo>
                  <a:pt x="2821629" y="3065953"/>
                </a:moveTo>
                <a:lnTo>
                  <a:pt x="2821629" y="3070918"/>
                </a:lnTo>
                <a:lnTo>
                  <a:pt x="2754074" y="3152780"/>
                </a:lnTo>
                <a:cubicBezTo>
                  <a:pt x="2588891" y="3318001"/>
                  <a:pt x="2360829" y="3420329"/>
                  <a:pt x="2109315" y="3420329"/>
                </a:cubicBezTo>
                <a:lnTo>
                  <a:pt x="1360893" y="3420329"/>
                </a:lnTo>
                <a:cubicBezTo>
                  <a:pt x="881657" y="3420329"/>
                  <a:pt x="492151" y="3809923"/>
                  <a:pt x="492151" y="4289263"/>
                </a:cubicBezTo>
                <a:cubicBezTo>
                  <a:pt x="492151" y="4768607"/>
                  <a:pt x="882337" y="5158201"/>
                  <a:pt x="1360893" y="5158201"/>
                </a:cubicBezTo>
                <a:lnTo>
                  <a:pt x="2109315" y="5158201"/>
                </a:lnTo>
                <a:cubicBezTo>
                  <a:pt x="2360829" y="5158201"/>
                  <a:pt x="2588891" y="5260529"/>
                  <a:pt x="2754074" y="5425750"/>
                </a:cubicBezTo>
                <a:lnTo>
                  <a:pt x="2821629" y="5507612"/>
                </a:lnTo>
                <a:lnTo>
                  <a:pt x="2821629" y="5512576"/>
                </a:lnTo>
                <a:lnTo>
                  <a:pt x="2751525" y="5427619"/>
                </a:lnTo>
                <a:cubicBezTo>
                  <a:pt x="2586852" y="5262909"/>
                  <a:pt x="2359470" y="5160921"/>
                  <a:pt x="2108636" y="5160921"/>
                </a:cubicBezTo>
                <a:lnTo>
                  <a:pt x="1360213" y="5160921"/>
                </a:lnTo>
                <a:cubicBezTo>
                  <a:pt x="879618" y="5160921"/>
                  <a:pt x="488752" y="4769967"/>
                  <a:pt x="488752" y="4289263"/>
                </a:cubicBezTo>
                <a:cubicBezTo>
                  <a:pt x="488752" y="3808563"/>
                  <a:pt x="879618" y="3417609"/>
                  <a:pt x="1360213" y="3417609"/>
                </a:cubicBezTo>
                <a:lnTo>
                  <a:pt x="2108636" y="3417609"/>
                </a:lnTo>
                <a:cubicBezTo>
                  <a:pt x="2359470" y="3417609"/>
                  <a:pt x="2586852" y="3315621"/>
                  <a:pt x="2751525" y="3150910"/>
                </a:cubicBezTo>
                <a:close/>
                <a:moveTo>
                  <a:pt x="2821629" y="3003053"/>
                </a:moveTo>
                <a:lnTo>
                  <a:pt x="2821629" y="3006517"/>
                </a:lnTo>
                <a:lnTo>
                  <a:pt x="2725269" y="3123288"/>
                </a:lnTo>
                <a:cubicBezTo>
                  <a:pt x="2567479" y="3281115"/>
                  <a:pt x="2349614" y="3378853"/>
                  <a:pt x="2109316" y="3378853"/>
                </a:cubicBezTo>
                <a:lnTo>
                  <a:pt x="1360893" y="3378853"/>
                </a:lnTo>
                <a:cubicBezTo>
                  <a:pt x="859225" y="3378853"/>
                  <a:pt x="451365" y="3786805"/>
                  <a:pt x="451365" y="4288584"/>
                </a:cubicBezTo>
                <a:cubicBezTo>
                  <a:pt x="451365" y="4790365"/>
                  <a:pt x="859225" y="5198317"/>
                  <a:pt x="1360893" y="5198317"/>
                </a:cubicBezTo>
                <a:lnTo>
                  <a:pt x="2109316" y="5198317"/>
                </a:lnTo>
                <a:cubicBezTo>
                  <a:pt x="2349614" y="5198317"/>
                  <a:pt x="2567479" y="5296055"/>
                  <a:pt x="2725269" y="5453882"/>
                </a:cubicBezTo>
                <a:lnTo>
                  <a:pt x="2821629" y="5570653"/>
                </a:lnTo>
                <a:lnTo>
                  <a:pt x="2821629" y="5575701"/>
                </a:lnTo>
                <a:lnTo>
                  <a:pt x="2723145" y="5456431"/>
                </a:lnTo>
                <a:cubicBezTo>
                  <a:pt x="2565779" y="5299115"/>
                  <a:pt x="2348594" y="5201716"/>
                  <a:pt x="2109316" y="5201716"/>
                </a:cubicBezTo>
                <a:lnTo>
                  <a:pt x="1360893" y="5201716"/>
                </a:lnTo>
                <a:cubicBezTo>
                  <a:pt x="857866" y="5201716"/>
                  <a:pt x="448646" y="4792405"/>
                  <a:pt x="448646" y="4289264"/>
                </a:cubicBezTo>
                <a:cubicBezTo>
                  <a:pt x="448646" y="3786125"/>
                  <a:pt x="857866" y="3376814"/>
                  <a:pt x="1360893" y="3376814"/>
                </a:cubicBezTo>
                <a:lnTo>
                  <a:pt x="2109316" y="3376814"/>
                </a:lnTo>
                <a:cubicBezTo>
                  <a:pt x="2348934" y="3376814"/>
                  <a:pt x="2566119" y="3279415"/>
                  <a:pt x="2723400" y="3122099"/>
                </a:cubicBezTo>
                <a:close/>
                <a:moveTo>
                  <a:pt x="2821629" y="2923037"/>
                </a:moveTo>
                <a:lnTo>
                  <a:pt x="2821629" y="2927908"/>
                </a:lnTo>
                <a:lnTo>
                  <a:pt x="2797964" y="2971472"/>
                </a:lnTo>
                <a:cubicBezTo>
                  <a:pt x="2648562" y="3192512"/>
                  <a:pt x="2395667" y="3338057"/>
                  <a:pt x="2109315" y="3338057"/>
                </a:cubicBezTo>
                <a:lnTo>
                  <a:pt x="1360893" y="3338057"/>
                </a:lnTo>
                <a:cubicBezTo>
                  <a:pt x="836793" y="3338057"/>
                  <a:pt x="410579" y="3764367"/>
                  <a:pt x="410579" y="4288584"/>
                </a:cubicBezTo>
                <a:cubicBezTo>
                  <a:pt x="410579" y="4812802"/>
                  <a:pt x="836793" y="5239112"/>
                  <a:pt x="1360893" y="5239112"/>
                </a:cubicBezTo>
                <a:lnTo>
                  <a:pt x="2109315" y="5239112"/>
                </a:lnTo>
                <a:cubicBezTo>
                  <a:pt x="2395667" y="5239112"/>
                  <a:pt x="2648562" y="5384657"/>
                  <a:pt x="2797964" y="5605697"/>
                </a:cubicBezTo>
                <a:lnTo>
                  <a:pt x="2821629" y="5649261"/>
                </a:lnTo>
                <a:lnTo>
                  <a:pt x="2821629" y="5655769"/>
                </a:lnTo>
                <a:lnTo>
                  <a:pt x="2795568" y="5607835"/>
                </a:lnTo>
                <a:cubicBezTo>
                  <a:pt x="2646544" y="5387525"/>
                  <a:pt x="2394393" y="5242511"/>
                  <a:pt x="2109315" y="5242511"/>
                </a:cubicBezTo>
                <a:lnTo>
                  <a:pt x="1360893" y="5242511"/>
                </a:lnTo>
                <a:cubicBezTo>
                  <a:pt x="835433" y="5242511"/>
                  <a:pt x="407860" y="4814841"/>
                  <a:pt x="407860" y="4289263"/>
                </a:cubicBezTo>
                <a:cubicBezTo>
                  <a:pt x="407860" y="3763687"/>
                  <a:pt x="835433" y="3336018"/>
                  <a:pt x="1360893" y="3336018"/>
                </a:cubicBezTo>
                <a:lnTo>
                  <a:pt x="2109315" y="3336018"/>
                </a:lnTo>
                <a:cubicBezTo>
                  <a:pt x="2394818" y="3336018"/>
                  <a:pt x="2646863" y="3191004"/>
                  <a:pt x="2795747" y="2970694"/>
                </a:cubicBezTo>
                <a:close/>
                <a:moveTo>
                  <a:pt x="2821629" y="2838029"/>
                </a:moveTo>
                <a:lnTo>
                  <a:pt x="2821629" y="2842916"/>
                </a:lnTo>
                <a:lnTo>
                  <a:pt x="2764168" y="2948705"/>
                </a:lnTo>
                <a:cubicBezTo>
                  <a:pt x="2622114" y="3158889"/>
                  <a:pt x="2381647" y="3297263"/>
                  <a:pt x="2109315" y="3297263"/>
                </a:cubicBezTo>
                <a:lnTo>
                  <a:pt x="1360893" y="3297263"/>
                </a:lnTo>
                <a:cubicBezTo>
                  <a:pt x="814361" y="3297263"/>
                  <a:pt x="369793" y="3741931"/>
                  <a:pt x="369793" y="4288584"/>
                </a:cubicBezTo>
                <a:cubicBezTo>
                  <a:pt x="369793" y="4835239"/>
                  <a:pt x="814361" y="5279907"/>
                  <a:pt x="1360893" y="5279907"/>
                </a:cubicBezTo>
                <a:lnTo>
                  <a:pt x="2109315" y="5279907"/>
                </a:lnTo>
                <a:cubicBezTo>
                  <a:pt x="2381647" y="5279907"/>
                  <a:pt x="2622114" y="5418281"/>
                  <a:pt x="2764168" y="5628465"/>
                </a:cubicBezTo>
                <a:lnTo>
                  <a:pt x="2821629" y="5734254"/>
                </a:lnTo>
                <a:lnTo>
                  <a:pt x="2821629" y="5740705"/>
                </a:lnTo>
                <a:lnTo>
                  <a:pt x="2761772" y="5630603"/>
                </a:lnTo>
                <a:cubicBezTo>
                  <a:pt x="2620096" y="5421149"/>
                  <a:pt x="2380372" y="5283306"/>
                  <a:pt x="2109315" y="5283306"/>
                </a:cubicBezTo>
                <a:lnTo>
                  <a:pt x="1360893" y="5283306"/>
                </a:lnTo>
                <a:cubicBezTo>
                  <a:pt x="813001" y="5283306"/>
                  <a:pt x="367074" y="4837279"/>
                  <a:pt x="367074" y="4289263"/>
                </a:cubicBezTo>
                <a:cubicBezTo>
                  <a:pt x="367074" y="3741252"/>
                  <a:pt x="813001" y="3295224"/>
                  <a:pt x="1360893" y="3295224"/>
                </a:cubicBezTo>
                <a:lnTo>
                  <a:pt x="2109315" y="3295224"/>
                </a:lnTo>
                <a:cubicBezTo>
                  <a:pt x="2380798" y="3295224"/>
                  <a:pt x="2620415" y="3157381"/>
                  <a:pt x="2761951" y="2947927"/>
                </a:cubicBezTo>
                <a:close/>
                <a:moveTo>
                  <a:pt x="2821629" y="2719081"/>
                </a:moveTo>
                <a:lnTo>
                  <a:pt x="2821629" y="2727193"/>
                </a:lnTo>
                <a:lnTo>
                  <a:pt x="2799491" y="2798383"/>
                </a:lnTo>
                <a:cubicBezTo>
                  <a:pt x="2685673" y="3067154"/>
                  <a:pt x="2419289" y="3256469"/>
                  <a:pt x="2109315" y="3256469"/>
                </a:cubicBezTo>
                <a:lnTo>
                  <a:pt x="1360893" y="3256469"/>
                </a:lnTo>
                <a:cubicBezTo>
                  <a:pt x="791928" y="3256469"/>
                  <a:pt x="329007" y="3719494"/>
                  <a:pt x="329007" y="4288584"/>
                </a:cubicBezTo>
                <a:cubicBezTo>
                  <a:pt x="329007" y="4857676"/>
                  <a:pt x="791928" y="5320702"/>
                  <a:pt x="1360893" y="5320702"/>
                </a:cubicBezTo>
                <a:lnTo>
                  <a:pt x="2109315" y="5320702"/>
                </a:lnTo>
                <a:cubicBezTo>
                  <a:pt x="2418780" y="5320702"/>
                  <a:pt x="2685418" y="5510017"/>
                  <a:pt x="2799395" y="5778787"/>
                </a:cubicBezTo>
                <a:lnTo>
                  <a:pt x="2821629" y="5850175"/>
                </a:lnTo>
                <a:lnTo>
                  <a:pt x="2821629" y="5859634"/>
                </a:lnTo>
                <a:lnTo>
                  <a:pt x="2796910" y="5780179"/>
                </a:lnTo>
                <a:cubicBezTo>
                  <a:pt x="2683378" y="5512270"/>
                  <a:pt x="2417760" y="5324102"/>
                  <a:pt x="2109315" y="5324102"/>
                </a:cubicBezTo>
                <a:lnTo>
                  <a:pt x="1360893" y="5324102"/>
                </a:lnTo>
                <a:cubicBezTo>
                  <a:pt x="790569" y="5324102"/>
                  <a:pt x="326288" y="4859716"/>
                  <a:pt x="326288" y="4289263"/>
                </a:cubicBezTo>
                <a:cubicBezTo>
                  <a:pt x="326288" y="3718814"/>
                  <a:pt x="789889" y="3254429"/>
                  <a:pt x="1360893" y="3254429"/>
                </a:cubicBezTo>
                <a:lnTo>
                  <a:pt x="2109315" y="3254429"/>
                </a:lnTo>
                <a:cubicBezTo>
                  <a:pt x="2418270" y="3254429"/>
                  <a:pt x="2683633" y="3066261"/>
                  <a:pt x="2797006" y="2798351"/>
                </a:cubicBezTo>
                <a:close/>
                <a:moveTo>
                  <a:pt x="2821629" y="51424"/>
                </a:moveTo>
                <a:lnTo>
                  <a:pt x="2821629" y="55114"/>
                </a:lnTo>
                <a:lnTo>
                  <a:pt x="2738094" y="105922"/>
                </a:lnTo>
                <a:cubicBezTo>
                  <a:pt x="2551058" y="207665"/>
                  <a:pt x="2336825" y="265498"/>
                  <a:pt x="2109315" y="265498"/>
                </a:cubicBezTo>
                <a:lnTo>
                  <a:pt x="1360893" y="265498"/>
                </a:lnTo>
                <a:cubicBezTo>
                  <a:pt x="1106660" y="265498"/>
                  <a:pt x="900011" y="472194"/>
                  <a:pt x="900011" y="726484"/>
                </a:cubicBezTo>
                <a:cubicBezTo>
                  <a:pt x="900011" y="980774"/>
                  <a:pt x="1106660" y="1187470"/>
                  <a:pt x="1360893" y="1187470"/>
                </a:cubicBezTo>
                <a:lnTo>
                  <a:pt x="2109315" y="1187470"/>
                </a:lnTo>
                <a:cubicBezTo>
                  <a:pt x="2336825" y="1187470"/>
                  <a:pt x="2551058" y="1245303"/>
                  <a:pt x="2738094" y="1347046"/>
                </a:cubicBezTo>
                <a:lnTo>
                  <a:pt x="2821629" y="1397855"/>
                </a:lnTo>
                <a:lnTo>
                  <a:pt x="2821629" y="1401556"/>
                </a:lnTo>
                <a:lnTo>
                  <a:pt x="2735880" y="1349409"/>
                </a:lnTo>
                <a:cubicBezTo>
                  <a:pt x="2549237" y="1247890"/>
                  <a:pt x="2335509" y="1190190"/>
                  <a:pt x="2108636" y="1190190"/>
                </a:cubicBezTo>
                <a:lnTo>
                  <a:pt x="1360213" y="1190190"/>
                </a:lnTo>
                <a:cubicBezTo>
                  <a:pt x="1104621" y="1190190"/>
                  <a:pt x="896612" y="982134"/>
                  <a:pt x="896612" y="726484"/>
                </a:cubicBezTo>
                <a:cubicBezTo>
                  <a:pt x="896612" y="470834"/>
                  <a:pt x="1104621" y="262779"/>
                  <a:pt x="1360213" y="262779"/>
                </a:cubicBezTo>
                <a:lnTo>
                  <a:pt x="2108636" y="262779"/>
                </a:lnTo>
                <a:cubicBezTo>
                  <a:pt x="2335721" y="262779"/>
                  <a:pt x="2549528" y="205012"/>
                  <a:pt x="2736181" y="103422"/>
                </a:cubicBezTo>
                <a:close/>
                <a:moveTo>
                  <a:pt x="2821629" y="3768"/>
                </a:moveTo>
                <a:lnTo>
                  <a:pt x="2821629" y="7465"/>
                </a:lnTo>
                <a:lnTo>
                  <a:pt x="2718694" y="70069"/>
                </a:lnTo>
                <a:cubicBezTo>
                  <a:pt x="2537436" y="168663"/>
                  <a:pt x="2329815" y="224703"/>
                  <a:pt x="2109315" y="224703"/>
                </a:cubicBezTo>
                <a:lnTo>
                  <a:pt x="1360893" y="224703"/>
                </a:lnTo>
                <a:cubicBezTo>
                  <a:pt x="1084228" y="224703"/>
                  <a:pt x="859225" y="449757"/>
                  <a:pt x="859225" y="726484"/>
                </a:cubicBezTo>
                <a:cubicBezTo>
                  <a:pt x="859225" y="1003211"/>
                  <a:pt x="1084228" y="1228265"/>
                  <a:pt x="1360893" y="1228265"/>
                </a:cubicBezTo>
                <a:lnTo>
                  <a:pt x="2109315" y="1228265"/>
                </a:lnTo>
                <a:cubicBezTo>
                  <a:pt x="2329815" y="1228265"/>
                  <a:pt x="2537436" y="1284305"/>
                  <a:pt x="2718694" y="1382898"/>
                </a:cubicBezTo>
                <a:lnTo>
                  <a:pt x="2821629" y="1445503"/>
                </a:lnTo>
                <a:lnTo>
                  <a:pt x="2821629" y="1449203"/>
                </a:lnTo>
                <a:lnTo>
                  <a:pt x="2716480" y="1385261"/>
                </a:lnTo>
                <a:cubicBezTo>
                  <a:pt x="2535614" y="1286892"/>
                  <a:pt x="2328498" y="1230985"/>
                  <a:pt x="2108636" y="1230985"/>
                </a:cubicBezTo>
                <a:lnTo>
                  <a:pt x="1360213" y="1230985"/>
                </a:lnTo>
                <a:cubicBezTo>
                  <a:pt x="1082188" y="1230985"/>
                  <a:pt x="855826" y="1004571"/>
                  <a:pt x="855826" y="726484"/>
                </a:cubicBezTo>
                <a:cubicBezTo>
                  <a:pt x="855826" y="448397"/>
                  <a:pt x="1082188" y="221984"/>
                  <a:pt x="1360213" y="221984"/>
                </a:cubicBezTo>
                <a:lnTo>
                  <a:pt x="2108636" y="221984"/>
                </a:lnTo>
                <a:cubicBezTo>
                  <a:pt x="2328711" y="221984"/>
                  <a:pt x="2535907" y="166010"/>
                  <a:pt x="2716782" y="67570"/>
                </a:cubicBezTo>
                <a:close/>
                <a:moveTo>
                  <a:pt x="2749507" y="0"/>
                </a:moveTo>
                <a:lnTo>
                  <a:pt x="2755295" y="0"/>
                </a:lnTo>
                <a:lnTo>
                  <a:pt x="2699294" y="34081"/>
                </a:lnTo>
                <a:cubicBezTo>
                  <a:pt x="2523814" y="129595"/>
                  <a:pt x="2322805" y="183909"/>
                  <a:pt x="2109315" y="183909"/>
                </a:cubicBezTo>
                <a:lnTo>
                  <a:pt x="1360893" y="183909"/>
                </a:lnTo>
                <a:cubicBezTo>
                  <a:pt x="1061795" y="183909"/>
                  <a:pt x="818439" y="427320"/>
                  <a:pt x="818439" y="726485"/>
                </a:cubicBezTo>
                <a:cubicBezTo>
                  <a:pt x="818439" y="1025649"/>
                  <a:pt x="1061795" y="1269061"/>
                  <a:pt x="1360893" y="1269061"/>
                </a:cubicBezTo>
                <a:lnTo>
                  <a:pt x="2109315" y="1269061"/>
                </a:lnTo>
                <a:cubicBezTo>
                  <a:pt x="2365248" y="1269061"/>
                  <a:pt x="2603400" y="1347273"/>
                  <a:pt x="2801116" y="1481037"/>
                </a:cubicBezTo>
                <a:lnTo>
                  <a:pt x="2821629" y="1496393"/>
                </a:lnTo>
                <a:lnTo>
                  <a:pt x="2821629" y="1500021"/>
                </a:lnTo>
                <a:lnTo>
                  <a:pt x="2798979" y="1483075"/>
                </a:lnTo>
                <a:cubicBezTo>
                  <a:pt x="2601701" y="1349706"/>
                  <a:pt x="2364059" y="1271781"/>
                  <a:pt x="2108636" y="1271781"/>
                </a:cubicBezTo>
                <a:lnTo>
                  <a:pt x="1360213" y="1271781"/>
                </a:lnTo>
                <a:cubicBezTo>
                  <a:pt x="1059756" y="1271781"/>
                  <a:pt x="815040" y="1027010"/>
                  <a:pt x="815040" y="726485"/>
                </a:cubicBezTo>
                <a:cubicBezTo>
                  <a:pt x="815040" y="425960"/>
                  <a:pt x="1059756" y="181189"/>
                  <a:pt x="1360213" y="181189"/>
                </a:cubicBezTo>
                <a:lnTo>
                  <a:pt x="2108636" y="181189"/>
                </a:lnTo>
                <a:cubicBezTo>
                  <a:pt x="2321701" y="181189"/>
                  <a:pt x="2522285" y="127008"/>
                  <a:pt x="2697382" y="31718"/>
                </a:cubicBezTo>
                <a:close/>
                <a:moveTo>
                  <a:pt x="2658643" y="0"/>
                </a:moveTo>
                <a:lnTo>
                  <a:pt x="2664879" y="0"/>
                </a:lnTo>
                <a:lnTo>
                  <a:pt x="2575211" y="48763"/>
                </a:lnTo>
                <a:cubicBezTo>
                  <a:pt x="2431950" y="109499"/>
                  <a:pt x="2274499" y="143112"/>
                  <a:pt x="2109315" y="143112"/>
                </a:cubicBezTo>
                <a:lnTo>
                  <a:pt x="1360893" y="143112"/>
                </a:lnTo>
                <a:cubicBezTo>
                  <a:pt x="1039363" y="143112"/>
                  <a:pt x="777653" y="404882"/>
                  <a:pt x="777653" y="726484"/>
                </a:cubicBezTo>
                <a:cubicBezTo>
                  <a:pt x="777653" y="1048085"/>
                  <a:pt x="1039363" y="1309855"/>
                  <a:pt x="1360893" y="1309855"/>
                </a:cubicBezTo>
                <a:lnTo>
                  <a:pt x="2109315" y="1309855"/>
                </a:lnTo>
                <a:cubicBezTo>
                  <a:pt x="2356835" y="1309855"/>
                  <a:pt x="2587149" y="1385485"/>
                  <a:pt x="2778353" y="1514839"/>
                </a:cubicBezTo>
                <a:lnTo>
                  <a:pt x="2821629" y="1547235"/>
                </a:lnTo>
                <a:lnTo>
                  <a:pt x="2821629" y="1550851"/>
                </a:lnTo>
                <a:lnTo>
                  <a:pt x="2776216" y="1516877"/>
                </a:lnTo>
                <a:cubicBezTo>
                  <a:pt x="2585450" y="1387918"/>
                  <a:pt x="2355646" y="1312575"/>
                  <a:pt x="2108636" y="1312575"/>
                </a:cubicBezTo>
                <a:lnTo>
                  <a:pt x="1360213" y="1312575"/>
                </a:lnTo>
                <a:cubicBezTo>
                  <a:pt x="1037324" y="1312575"/>
                  <a:pt x="774254" y="1049445"/>
                  <a:pt x="774254" y="726484"/>
                </a:cubicBezTo>
                <a:cubicBezTo>
                  <a:pt x="774254" y="403521"/>
                  <a:pt x="1036644" y="140393"/>
                  <a:pt x="1360213" y="140393"/>
                </a:cubicBezTo>
                <a:lnTo>
                  <a:pt x="2108636" y="140393"/>
                </a:lnTo>
                <a:cubicBezTo>
                  <a:pt x="2273480" y="140393"/>
                  <a:pt x="2430591" y="106864"/>
                  <a:pt x="2573533" y="46277"/>
                </a:cubicBezTo>
                <a:close/>
                <a:moveTo>
                  <a:pt x="2573699" y="0"/>
                </a:moveTo>
                <a:lnTo>
                  <a:pt x="2579945" y="0"/>
                </a:lnTo>
                <a:lnTo>
                  <a:pt x="2559374" y="11186"/>
                </a:lnTo>
                <a:cubicBezTo>
                  <a:pt x="2420988" y="69851"/>
                  <a:pt x="2268891" y="102317"/>
                  <a:pt x="2109315" y="102317"/>
                </a:cubicBezTo>
                <a:lnTo>
                  <a:pt x="1360892" y="102317"/>
                </a:lnTo>
                <a:cubicBezTo>
                  <a:pt x="1016931" y="102317"/>
                  <a:pt x="736867" y="382444"/>
                  <a:pt x="736867" y="726484"/>
                </a:cubicBezTo>
                <a:cubicBezTo>
                  <a:pt x="736867" y="1070523"/>
                  <a:pt x="1016931" y="1350650"/>
                  <a:pt x="1360892" y="1350650"/>
                </a:cubicBezTo>
                <a:lnTo>
                  <a:pt x="2109315" y="1350650"/>
                </a:lnTo>
                <a:cubicBezTo>
                  <a:pt x="2348423" y="1350650"/>
                  <a:pt x="2570898" y="1423699"/>
                  <a:pt x="2755590" y="1548642"/>
                </a:cubicBezTo>
                <a:lnTo>
                  <a:pt x="2821629" y="1603172"/>
                </a:lnTo>
                <a:lnTo>
                  <a:pt x="2821629" y="1606942"/>
                </a:lnTo>
                <a:lnTo>
                  <a:pt x="2753453" y="1550681"/>
                </a:lnTo>
                <a:cubicBezTo>
                  <a:pt x="2569199" y="1426132"/>
                  <a:pt x="2347234" y="1353370"/>
                  <a:pt x="2108636" y="1353370"/>
                </a:cubicBezTo>
                <a:lnTo>
                  <a:pt x="1360213" y="1353370"/>
                </a:lnTo>
                <a:cubicBezTo>
                  <a:pt x="1014891" y="1353370"/>
                  <a:pt x="733468" y="1071883"/>
                  <a:pt x="733468" y="726484"/>
                </a:cubicBezTo>
                <a:cubicBezTo>
                  <a:pt x="733468" y="381084"/>
                  <a:pt x="1014212" y="99597"/>
                  <a:pt x="1360213" y="99597"/>
                </a:cubicBezTo>
                <a:lnTo>
                  <a:pt x="2108636" y="99597"/>
                </a:lnTo>
                <a:cubicBezTo>
                  <a:pt x="2267872" y="99597"/>
                  <a:pt x="2419629" y="67216"/>
                  <a:pt x="2557696" y="8701"/>
                </a:cubicBezTo>
                <a:close/>
                <a:moveTo>
                  <a:pt x="2462869" y="0"/>
                </a:moveTo>
                <a:lnTo>
                  <a:pt x="2471606" y="0"/>
                </a:lnTo>
                <a:lnTo>
                  <a:pt x="2441017" y="11222"/>
                </a:lnTo>
                <a:cubicBezTo>
                  <a:pt x="2336204" y="43906"/>
                  <a:pt x="2224791" y="61522"/>
                  <a:pt x="2109315" y="61522"/>
                </a:cubicBezTo>
                <a:lnTo>
                  <a:pt x="1360892" y="61522"/>
                </a:lnTo>
                <a:cubicBezTo>
                  <a:pt x="994498" y="61522"/>
                  <a:pt x="696081" y="360008"/>
                  <a:pt x="696081" y="726484"/>
                </a:cubicBezTo>
                <a:cubicBezTo>
                  <a:pt x="696081" y="1092961"/>
                  <a:pt x="994498" y="1391445"/>
                  <a:pt x="1360892" y="1391445"/>
                </a:cubicBezTo>
                <a:lnTo>
                  <a:pt x="2109315" y="1391445"/>
                </a:lnTo>
                <a:cubicBezTo>
                  <a:pt x="2340011" y="1391445"/>
                  <a:pt x="2554648" y="1461913"/>
                  <a:pt x="2732828" y="1582446"/>
                </a:cubicBezTo>
                <a:lnTo>
                  <a:pt x="2821629" y="1655770"/>
                </a:lnTo>
                <a:lnTo>
                  <a:pt x="2821629" y="1659748"/>
                </a:lnTo>
                <a:lnTo>
                  <a:pt x="2730690" y="1584664"/>
                </a:lnTo>
                <a:cubicBezTo>
                  <a:pt x="2552948" y="1464441"/>
                  <a:pt x="2338821" y="1394165"/>
                  <a:pt x="2108635" y="1394165"/>
                </a:cubicBezTo>
                <a:lnTo>
                  <a:pt x="1360213" y="1394165"/>
                </a:lnTo>
                <a:cubicBezTo>
                  <a:pt x="992459" y="1394165"/>
                  <a:pt x="692682" y="1094320"/>
                  <a:pt x="692682" y="726484"/>
                </a:cubicBezTo>
                <a:cubicBezTo>
                  <a:pt x="692682" y="358647"/>
                  <a:pt x="991780" y="58802"/>
                  <a:pt x="1360213" y="58802"/>
                </a:cubicBezTo>
                <a:lnTo>
                  <a:pt x="2108635" y="58802"/>
                </a:lnTo>
                <a:cubicBezTo>
                  <a:pt x="2223728" y="58802"/>
                  <a:pt x="2334807" y="41233"/>
                  <a:pt x="2439329" y="8637"/>
                </a:cubicBezTo>
                <a:close/>
                <a:moveTo>
                  <a:pt x="2299505" y="0"/>
                </a:moveTo>
                <a:lnTo>
                  <a:pt x="2318248" y="0"/>
                </a:lnTo>
                <a:lnTo>
                  <a:pt x="2219188" y="15163"/>
                </a:lnTo>
                <a:cubicBezTo>
                  <a:pt x="2183059" y="18843"/>
                  <a:pt x="2146405" y="20729"/>
                  <a:pt x="2109315" y="20729"/>
                </a:cubicBezTo>
                <a:lnTo>
                  <a:pt x="1360892" y="20729"/>
                </a:lnTo>
                <a:cubicBezTo>
                  <a:pt x="971387" y="20729"/>
                  <a:pt x="655295" y="336892"/>
                  <a:pt x="655295" y="726486"/>
                </a:cubicBezTo>
                <a:cubicBezTo>
                  <a:pt x="655295" y="1116080"/>
                  <a:pt x="972066" y="1432243"/>
                  <a:pt x="1360892" y="1432243"/>
                </a:cubicBezTo>
                <a:lnTo>
                  <a:pt x="2109315" y="1432243"/>
                </a:lnTo>
                <a:cubicBezTo>
                  <a:pt x="2331599" y="1432243"/>
                  <a:pt x="2538397" y="1500129"/>
                  <a:pt x="2710064" y="1616251"/>
                </a:cubicBezTo>
                <a:lnTo>
                  <a:pt x="2821629" y="1708369"/>
                </a:lnTo>
                <a:lnTo>
                  <a:pt x="2821629" y="1712346"/>
                </a:lnTo>
                <a:lnTo>
                  <a:pt x="2707927" y="1618469"/>
                </a:lnTo>
                <a:cubicBezTo>
                  <a:pt x="2536697" y="1502657"/>
                  <a:pt x="2330409" y="1434963"/>
                  <a:pt x="2108635" y="1434963"/>
                </a:cubicBezTo>
                <a:lnTo>
                  <a:pt x="1360213" y="1434963"/>
                </a:lnTo>
                <a:cubicBezTo>
                  <a:pt x="970027" y="1434963"/>
                  <a:pt x="651896" y="1116760"/>
                  <a:pt x="651896" y="726486"/>
                </a:cubicBezTo>
                <a:cubicBezTo>
                  <a:pt x="651896" y="336212"/>
                  <a:pt x="969347" y="18009"/>
                  <a:pt x="1360213" y="18009"/>
                </a:cubicBezTo>
                <a:lnTo>
                  <a:pt x="2108635" y="18009"/>
                </a:lnTo>
                <a:cubicBezTo>
                  <a:pt x="2145598" y="18009"/>
                  <a:pt x="2182130" y="16129"/>
                  <a:pt x="2218141" y="12459"/>
                </a:cubicBezTo>
                <a:close/>
                <a:moveTo>
                  <a:pt x="1185221" y="0"/>
                </a:moveTo>
                <a:lnTo>
                  <a:pt x="1194824" y="0"/>
                </a:lnTo>
                <a:lnTo>
                  <a:pt x="1070484" y="38641"/>
                </a:lnTo>
                <a:cubicBezTo>
                  <a:pt x="802635" y="152039"/>
                  <a:pt x="614510" y="417463"/>
                  <a:pt x="614510" y="726486"/>
                </a:cubicBezTo>
                <a:cubicBezTo>
                  <a:pt x="614510" y="1138518"/>
                  <a:pt x="949634" y="1473038"/>
                  <a:pt x="1360893" y="1473038"/>
                </a:cubicBezTo>
                <a:lnTo>
                  <a:pt x="2109315" y="1473038"/>
                </a:lnTo>
                <a:cubicBezTo>
                  <a:pt x="2323187" y="1473038"/>
                  <a:pt x="2522146" y="1538343"/>
                  <a:pt x="2687302" y="1650055"/>
                </a:cubicBezTo>
                <a:lnTo>
                  <a:pt x="2821629" y="1760965"/>
                </a:lnTo>
                <a:lnTo>
                  <a:pt x="2821629" y="1764941"/>
                </a:lnTo>
                <a:lnTo>
                  <a:pt x="2685164" y="1652273"/>
                </a:lnTo>
                <a:cubicBezTo>
                  <a:pt x="2520447" y="1540871"/>
                  <a:pt x="2321998" y="1475758"/>
                  <a:pt x="2108636" y="1475758"/>
                </a:cubicBezTo>
                <a:lnTo>
                  <a:pt x="1360213" y="1475758"/>
                </a:lnTo>
                <a:cubicBezTo>
                  <a:pt x="947595" y="1475758"/>
                  <a:pt x="611111" y="1139198"/>
                  <a:pt x="611111" y="726486"/>
                </a:cubicBezTo>
                <a:cubicBezTo>
                  <a:pt x="611111" y="416953"/>
                  <a:pt x="800001" y="150255"/>
                  <a:pt x="1068806" y="36251"/>
                </a:cubicBezTo>
                <a:close/>
                <a:moveTo>
                  <a:pt x="1050355" y="0"/>
                </a:moveTo>
                <a:lnTo>
                  <a:pt x="1058073" y="0"/>
                </a:lnTo>
                <a:lnTo>
                  <a:pt x="1054648" y="1065"/>
                </a:lnTo>
                <a:cubicBezTo>
                  <a:pt x="772173" y="120678"/>
                  <a:pt x="573723" y="400635"/>
                  <a:pt x="573723" y="726486"/>
                </a:cubicBezTo>
                <a:cubicBezTo>
                  <a:pt x="573723" y="1160956"/>
                  <a:pt x="927202" y="1513833"/>
                  <a:pt x="1360893" y="1513833"/>
                </a:cubicBezTo>
                <a:lnTo>
                  <a:pt x="2109315" y="1513833"/>
                </a:lnTo>
                <a:cubicBezTo>
                  <a:pt x="2383261" y="1513833"/>
                  <a:pt x="2631716" y="1625340"/>
                  <a:pt x="2811684" y="1805349"/>
                </a:cubicBezTo>
                <a:lnTo>
                  <a:pt x="2821629" y="1817400"/>
                </a:lnTo>
                <a:lnTo>
                  <a:pt x="2821629" y="1822359"/>
                </a:lnTo>
                <a:lnTo>
                  <a:pt x="2809136" y="1807219"/>
                </a:lnTo>
                <a:cubicBezTo>
                  <a:pt x="2629677" y="1627720"/>
                  <a:pt x="2381902" y="1516553"/>
                  <a:pt x="2108636" y="1516553"/>
                </a:cubicBezTo>
                <a:lnTo>
                  <a:pt x="1360213" y="1516553"/>
                </a:lnTo>
                <a:cubicBezTo>
                  <a:pt x="924483" y="1516553"/>
                  <a:pt x="570324" y="1162315"/>
                  <a:pt x="570324" y="726486"/>
                </a:cubicBezTo>
                <a:cubicBezTo>
                  <a:pt x="570324" y="454093"/>
                  <a:pt x="708668" y="213572"/>
                  <a:pt x="918804" y="71486"/>
                </a:cubicBezTo>
                <a:close/>
                <a:moveTo>
                  <a:pt x="965375" y="0"/>
                </a:moveTo>
                <a:lnTo>
                  <a:pt x="971612" y="0"/>
                </a:lnTo>
                <a:lnTo>
                  <a:pt x="898179" y="39899"/>
                </a:lnTo>
                <a:cubicBezTo>
                  <a:pt x="677919" y="188817"/>
                  <a:pt x="532937" y="440919"/>
                  <a:pt x="532937" y="726485"/>
                </a:cubicBezTo>
                <a:cubicBezTo>
                  <a:pt x="532937" y="1183392"/>
                  <a:pt x="904770" y="1554628"/>
                  <a:pt x="1360893" y="1554628"/>
                </a:cubicBezTo>
                <a:lnTo>
                  <a:pt x="2109315" y="1554628"/>
                </a:lnTo>
                <a:cubicBezTo>
                  <a:pt x="2372045" y="1554628"/>
                  <a:pt x="2610304" y="1661545"/>
                  <a:pt x="2782879" y="1834160"/>
                </a:cubicBezTo>
                <a:lnTo>
                  <a:pt x="2821629" y="1881115"/>
                </a:lnTo>
                <a:lnTo>
                  <a:pt x="2821629" y="1886077"/>
                </a:lnTo>
                <a:lnTo>
                  <a:pt x="2780331" y="1836030"/>
                </a:lnTo>
                <a:cubicBezTo>
                  <a:pt x="2608265" y="1663925"/>
                  <a:pt x="2370686" y="1557348"/>
                  <a:pt x="2108636" y="1557348"/>
                </a:cubicBezTo>
                <a:lnTo>
                  <a:pt x="1360213" y="1557348"/>
                </a:lnTo>
                <a:cubicBezTo>
                  <a:pt x="902050" y="1557348"/>
                  <a:pt x="529538" y="1184751"/>
                  <a:pt x="529538" y="726485"/>
                </a:cubicBezTo>
                <a:cubicBezTo>
                  <a:pt x="529538" y="440069"/>
                  <a:pt x="675051" y="187118"/>
                  <a:pt x="896041" y="37681"/>
                </a:cubicBezTo>
                <a:close/>
                <a:moveTo>
                  <a:pt x="880413" y="0"/>
                </a:moveTo>
                <a:lnTo>
                  <a:pt x="886634" y="0"/>
                </a:lnTo>
                <a:lnTo>
                  <a:pt x="875416" y="6096"/>
                </a:lnTo>
                <a:cubicBezTo>
                  <a:pt x="644302" y="162365"/>
                  <a:pt x="492151" y="426896"/>
                  <a:pt x="492151" y="726485"/>
                </a:cubicBezTo>
                <a:cubicBezTo>
                  <a:pt x="492151" y="1205830"/>
                  <a:pt x="882337" y="1595423"/>
                  <a:pt x="1360893" y="1595423"/>
                </a:cubicBezTo>
                <a:lnTo>
                  <a:pt x="2109315" y="1595423"/>
                </a:lnTo>
                <a:cubicBezTo>
                  <a:pt x="2360829" y="1595423"/>
                  <a:pt x="2588891" y="1697751"/>
                  <a:pt x="2754074" y="1862972"/>
                </a:cubicBezTo>
                <a:lnTo>
                  <a:pt x="2821629" y="1944834"/>
                </a:lnTo>
                <a:lnTo>
                  <a:pt x="2821629" y="1949799"/>
                </a:lnTo>
                <a:lnTo>
                  <a:pt x="2751525" y="1864841"/>
                </a:lnTo>
                <a:cubicBezTo>
                  <a:pt x="2586852" y="1700131"/>
                  <a:pt x="2359470" y="1598143"/>
                  <a:pt x="2108636" y="1598143"/>
                </a:cubicBezTo>
                <a:lnTo>
                  <a:pt x="1360213" y="1598143"/>
                </a:lnTo>
                <a:cubicBezTo>
                  <a:pt x="879618" y="1598143"/>
                  <a:pt x="488752" y="1207189"/>
                  <a:pt x="488752" y="726485"/>
                </a:cubicBezTo>
                <a:cubicBezTo>
                  <a:pt x="488752" y="426046"/>
                  <a:pt x="641434" y="160665"/>
                  <a:pt x="873278" y="3878"/>
                </a:cubicBezTo>
                <a:close/>
                <a:moveTo>
                  <a:pt x="814949" y="0"/>
                </a:moveTo>
                <a:lnTo>
                  <a:pt x="818267" y="0"/>
                </a:lnTo>
                <a:lnTo>
                  <a:pt x="718004" y="82771"/>
                </a:lnTo>
                <a:cubicBezTo>
                  <a:pt x="553330" y="247482"/>
                  <a:pt x="451365" y="474915"/>
                  <a:pt x="451365" y="725806"/>
                </a:cubicBezTo>
                <a:cubicBezTo>
                  <a:pt x="451365" y="1227587"/>
                  <a:pt x="859225" y="1635539"/>
                  <a:pt x="1360893" y="1635539"/>
                </a:cubicBezTo>
                <a:lnTo>
                  <a:pt x="2109316" y="1635539"/>
                </a:lnTo>
                <a:cubicBezTo>
                  <a:pt x="2349614" y="1635539"/>
                  <a:pt x="2567479" y="1733277"/>
                  <a:pt x="2725269" y="1891104"/>
                </a:cubicBezTo>
                <a:lnTo>
                  <a:pt x="2821629" y="2007875"/>
                </a:lnTo>
                <a:lnTo>
                  <a:pt x="2821629" y="2012923"/>
                </a:lnTo>
                <a:lnTo>
                  <a:pt x="2723145" y="1893653"/>
                </a:lnTo>
                <a:cubicBezTo>
                  <a:pt x="2565779" y="1736337"/>
                  <a:pt x="2348594" y="1638938"/>
                  <a:pt x="2109316" y="1638938"/>
                </a:cubicBezTo>
                <a:lnTo>
                  <a:pt x="1360893" y="1638938"/>
                </a:lnTo>
                <a:cubicBezTo>
                  <a:pt x="857866" y="1638938"/>
                  <a:pt x="448646" y="1229626"/>
                  <a:pt x="448646" y="726485"/>
                </a:cubicBezTo>
                <a:cubicBezTo>
                  <a:pt x="448646" y="474915"/>
                  <a:pt x="550951" y="246802"/>
                  <a:pt x="716135" y="81582"/>
                </a:cubicBezTo>
                <a:close/>
                <a:moveTo>
                  <a:pt x="751243" y="0"/>
                </a:moveTo>
                <a:lnTo>
                  <a:pt x="755439" y="0"/>
                </a:lnTo>
                <a:lnTo>
                  <a:pt x="689539" y="54299"/>
                </a:lnTo>
                <a:cubicBezTo>
                  <a:pt x="517303" y="226234"/>
                  <a:pt x="410579" y="463696"/>
                  <a:pt x="410579" y="725805"/>
                </a:cubicBezTo>
                <a:cubicBezTo>
                  <a:pt x="410579" y="1250023"/>
                  <a:pt x="836793" y="1676333"/>
                  <a:pt x="1360893" y="1676333"/>
                </a:cubicBezTo>
                <a:lnTo>
                  <a:pt x="2109315" y="1676333"/>
                </a:lnTo>
                <a:cubicBezTo>
                  <a:pt x="2395667" y="1676333"/>
                  <a:pt x="2648562" y="1821878"/>
                  <a:pt x="2797964" y="2042919"/>
                </a:cubicBezTo>
                <a:lnTo>
                  <a:pt x="2821629" y="2086483"/>
                </a:lnTo>
                <a:lnTo>
                  <a:pt x="2821629" y="2092991"/>
                </a:lnTo>
                <a:lnTo>
                  <a:pt x="2795568" y="2045057"/>
                </a:lnTo>
                <a:cubicBezTo>
                  <a:pt x="2646544" y="1824747"/>
                  <a:pt x="2394393" y="1679733"/>
                  <a:pt x="2109315" y="1679733"/>
                </a:cubicBezTo>
                <a:lnTo>
                  <a:pt x="1360893" y="1679733"/>
                </a:lnTo>
                <a:cubicBezTo>
                  <a:pt x="835433" y="1679733"/>
                  <a:pt x="407860" y="1252063"/>
                  <a:pt x="407860" y="726485"/>
                </a:cubicBezTo>
                <a:cubicBezTo>
                  <a:pt x="407860" y="463696"/>
                  <a:pt x="514754" y="225384"/>
                  <a:pt x="687329" y="52769"/>
                </a:cubicBezTo>
                <a:close/>
                <a:moveTo>
                  <a:pt x="687543" y="0"/>
                </a:moveTo>
                <a:lnTo>
                  <a:pt x="691665" y="0"/>
                </a:lnTo>
                <a:lnTo>
                  <a:pt x="660733" y="25489"/>
                </a:lnTo>
                <a:cubicBezTo>
                  <a:pt x="481105" y="204818"/>
                  <a:pt x="369793" y="452479"/>
                  <a:pt x="369793" y="725806"/>
                </a:cubicBezTo>
                <a:cubicBezTo>
                  <a:pt x="369793" y="1272462"/>
                  <a:pt x="814361" y="1717130"/>
                  <a:pt x="1360893" y="1717130"/>
                </a:cubicBezTo>
                <a:lnTo>
                  <a:pt x="2109315" y="1717130"/>
                </a:lnTo>
                <a:cubicBezTo>
                  <a:pt x="2381647" y="1717130"/>
                  <a:pt x="2622114" y="1855504"/>
                  <a:pt x="2764168" y="2065688"/>
                </a:cubicBezTo>
                <a:lnTo>
                  <a:pt x="2821629" y="2171477"/>
                </a:lnTo>
                <a:lnTo>
                  <a:pt x="2821629" y="2177928"/>
                </a:lnTo>
                <a:lnTo>
                  <a:pt x="2761772" y="2067826"/>
                </a:lnTo>
                <a:cubicBezTo>
                  <a:pt x="2620096" y="1858372"/>
                  <a:pt x="2380372" y="1720529"/>
                  <a:pt x="2109315" y="1720529"/>
                </a:cubicBezTo>
                <a:lnTo>
                  <a:pt x="1360893" y="1720529"/>
                </a:lnTo>
                <a:cubicBezTo>
                  <a:pt x="813001" y="1720529"/>
                  <a:pt x="367074" y="1274502"/>
                  <a:pt x="367074" y="726486"/>
                </a:cubicBezTo>
                <a:cubicBezTo>
                  <a:pt x="367074" y="452479"/>
                  <a:pt x="478556" y="203968"/>
                  <a:pt x="658524" y="23959"/>
                </a:cubicBezTo>
                <a:close/>
                <a:moveTo>
                  <a:pt x="625057" y="0"/>
                </a:moveTo>
                <a:lnTo>
                  <a:pt x="628903" y="0"/>
                </a:lnTo>
                <a:lnTo>
                  <a:pt x="565217" y="69946"/>
                </a:lnTo>
                <a:cubicBezTo>
                  <a:pt x="417743" y="248282"/>
                  <a:pt x="329007" y="476828"/>
                  <a:pt x="329007" y="725806"/>
                </a:cubicBezTo>
                <a:cubicBezTo>
                  <a:pt x="329007" y="1294899"/>
                  <a:pt x="791928" y="1757925"/>
                  <a:pt x="1360893" y="1757925"/>
                </a:cubicBezTo>
                <a:lnTo>
                  <a:pt x="2109315" y="1757925"/>
                </a:lnTo>
                <a:cubicBezTo>
                  <a:pt x="2418780" y="1757925"/>
                  <a:pt x="2685418" y="1947240"/>
                  <a:pt x="2799395" y="2216011"/>
                </a:cubicBezTo>
                <a:lnTo>
                  <a:pt x="2821629" y="2287398"/>
                </a:lnTo>
                <a:lnTo>
                  <a:pt x="2821629" y="2296857"/>
                </a:lnTo>
                <a:lnTo>
                  <a:pt x="2796910" y="2217402"/>
                </a:lnTo>
                <a:cubicBezTo>
                  <a:pt x="2683378" y="1949492"/>
                  <a:pt x="2417760" y="1761324"/>
                  <a:pt x="2109315" y="1761324"/>
                </a:cubicBezTo>
                <a:lnTo>
                  <a:pt x="1360893" y="1761324"/>
                </a:lnTo>
                <a:cubicBezTo>
                  <a:pt x="790569" y="1761324"/>
                  <a:pt x="326288" y="1296940"/>
                  <a:pt x="326288" y="726486"/>
                </a:cubicBezTo>
                <a:cubicBezTo>
                  <a:pt x="326288" y="476913"/>
                  <a:pt x="415025" y="247642"/>
                  <a:pt x="562669" y="68679"/>
                </a:cubicBezTo>
                <a:close/>
                <a:moveTo>
                  <a:pt x="570077" y="0"/>
                </a:moveTo>
                <a:lnTo>
                  <a:pt x="573866" y="0"/>
                </a:lnTo>
                <a:lnTo>
                  <a:pt x="533774" y="44035"/>
                </a:lnTo>
                <a:cubicBezTo>
                  <a:pt x="380470" y="229430"/>
                  <a:pt x="288221" y="467011"/>
                  <a:pt x="288221" y="725806"/>
                </a:cubicBezTo>
                <a:cubicBezTo>
                  <a:pt x="288221" y="1317336"/>
                  <a:pt x="769496" y="1798720"/>
                  <a:pt x="1360892" y="1798720"/>
                </a:cubicBezTo>
                <a:lnTo>
                  <a:pt x="2109315" y="1798720"/>
                </a:lnTo>
                <a:cubicBezTo>
                  <a:pt x="2499501" y="1798720"/>
                  <a:pt x="2817632" y="2116922"/>
                  <a:pt x="2817632" y="2507196"/>
                </a:cubicBezTo>
                <a:cubicBezTo>
                  <a:pt x="2817632" y="2897470"/>
                  <a:pt x="2500181" y="3215673"/>
                  <a:pt x="2109315" y="3215673"/>
                </a:cubicBezTo>
                <a:lnTo>
                  <a:pt x="1360892" y="3215673"/>
                </a:lnTo>
                <a:cubicBezTo>
                  <a:pt x="769496" y="3215673"/>
                  <a:pt x="288221" y="3697056"/>
                  <a:pt x="288221" y="4288584"/>
                </a:cubicBezTo>
                <a:cubicBezTo>
                  <a:pt x="288221" y="4880114"/>
                  <a:pt x="769496" y="5361497"/>
                  <a:pt x="1360892" y="5361497"/>
                </a:cubicBezTo>
                <a:lnTo>
                  <a:pt x="2109315" y="5361497"/>
                </a:lnTo>
                <a:cubicBezTo>
                  <a:pt x="2499501" y="5361497"/>
                  <a:pt x="2817632" y="5679700"/>
                  <a:pt x="2817632" y="6069974"/>
                </a:cubicBezTo>
                <a:cubicBezTo>
                  <a:pt x="2817632" y="6460248"/>
                  <a:pt x="2500181" y="6778450"/>
                  <a:pt x="2109315" y="6778450"/>
                </a:cubicBezTo>
                <a:lnTo>
                  <a:pt x="1360892" y="6778450"/>
                </a:lnTo>
                <a:cubicBezTo>
                  <a:pt x="1286968" y="6778450"/>
                  <a:pt x="1214764" y="6785972"/>
                  <a:pt x="1145006" y="6800290"/>
                </a:cubicBezTo>
                <a:lnTo>
                  <a:pt x="959569" y="6857999"/>
                </a:lnTo>
                <a:lnTo>
                  <a:pt x="952483" y="6857999"/>
                </a:lnTo>
                <a:lnTo>
                  <a:pt x="1144303" y="6798312"/>
                </a:lnTo>
                <a:cubicBezTo>
                  <a:pt x="1214275" y="6783954"/>
                  <a:pt x="1286713" y="6776411"/>
                  <a:pt x="1360892" y="6776411"/>
                </a:cubicBezTo>
                <a:lnTo>
                  <a:pt x="2109315" y="6776411"/>
                </a:lnTo>
                <a:cubicBezTo>
                  <a:pt x="2498821" y="6776411"/>
                  <a:pt x="2814913" y="6460248"/>
                  <a:pt x="2814913" y="6070654"/>
                </a:cubicBezTo>
                <a:cubicBezTo>
                  <a:pt x="2814913" y="5681059"/>
                  <a:pt x="2498142" y="5364897"/>
                  <a:pt x="2109315" y="5364897"/>
                </a:cubicBezTo>
                <a:lnTo>
                  <a:pt x="1360892" y="5364897"/>
                </a:lnTo>
                <a:cubicBezTo>
                  <a:pt x="768136" y="5364897"/>
                  <a:pt x="285502" y="4882154"/>
                  <a:pt x="285502" y="4289263"/>
                </a:cubicBezTo>
                <a:cubicBezTo>
                  <a:pt x="285502" y="3696376"/>
                  <a:pt x="767457" y="3213633"/>
                  <a:pt x="1360892" y="3213633"/>
                </a:cubicBezTo>
                <a:lnTo>
                  <a:pt x="2109315" y="3213633"/>
                </a:lnTo>
                <a:cubicBezTo>
                  <a:pt x="2498821" y="3213633"/>
                  <a:pt x="2814913" y="2897470"/>
                  <a:pt x="2814913" y="2507876"/>
                </a:cubicBezTo>
                <a:cubicBezTo>
                  <a:pt x="2814913" y="2118282"/>
                  <a:pt x="2498142" y="1802119"/>
                  <a:pt x="2109315" y="1802119"/>
                </a:cubicBezTo>
                <a:lnTo>
                  <a:pt x="1360892" y="1802119"/>
                </a:lnTo>
                <a:cubicBezTo>
                  <a:pt x="768136" y="1802119"/>
                  <a:pt x="285502" y="1319376"/>
                  <a:pt x="285502" y="726486"/>
                </a:cubicBezTo>
                <a:cubicBezTo>
                  <a:pt x="285502" y="467096"/>
                  <a:pt x="377751" y="228790"/>
                  <a:pt x="531226" y="42767"/>
                </a:cubicBezTo>
                <a:close/>
                <a:moveTo>
                  <a:pt x="515096" y="0"/>
                </a:moveTo>
                <a:lnTo>
                  <a:pt x="518831" y="0"/>
                </a:lnTo>
                <a:lnTo>
                  <a:pt x="502332" y="18123"/>
                </a:lnTo>
                <a:cubicBezTo>
                  <a:pt x="343197" y="210577"/>
                  <a:pt x="247435" y="457195"/>
                  <a:pt x="247435" y="725805"/>
                </a:cubicBezTo>
                <a:cubicBezTo>
                  <a:pt x="247435" y="1339773"/>
                  <a:pt x="747064" y="1839514"/>
                  <a:pt x="1360892" y="1839514"/>
                </a:cubicBezTo>
                <a:lnTo>
                  <a:pt x="2109315" y="1839514"/>
                </a:lnTo>
                <a:cubicBezTo>
                  <a:pt x="2477069" y="1839514"/>
                  <a:pt x="2776846" y="2139359"/>
                  <a:pt x="2776846" y="2507196"/>
                </a:cubicBezTo>
                <a:cubicBezTo>
                  <a:pt x="2776846" y="2875033"/>
                  <a:pt x="2477749" y="3174877"/>
                  <a:pt x="2109315" y="3174877"/>
                </a:cubicBezTo>
                <a:lnTo>
                  <a:pt x="1360892" y="3174877"/>
                </a:lnTo>
                <a:cubicBezTo>
                  <a:pt x="747064" y="3174877"/>
                  <a:pt x="247435" y="3674618"/>
                  <a:pt x="247435" y="4288584"/>
                </a:cubicBezTo>
                <a:cubicBezTo>
                  <a:pt x="247435" y="4902551"/>
                  <a:pt x="747064" y="5402292"/>
                  <a:pt x="1360892" y="5402292"/>
                </a:cubicBezTo>
                <a:lnTo>
                  <a:pt x="2109315" y="5402292"/>
                </a:lnTo>
                <a:cubicBezTo>
                  <a:pt x="2477069" y="5402292"/>
                  <a:pt x="2776846" y="5702137"/>
                  <a:pt x="2776846" y="6069974"/>
                </a:cubicBezTo>
                <a:cubicBezTo>
                  <a:pt x="2776846" y="6437810"/>
                  <a:pt x="2477749" y="6737655"/>
                  <a:pt x="2109315" y="6737655"/>
                </a:cubicBezTo>
                <a:lnTo>
                  <a:pt x="1360892" y="6737655"/>
                </a:lnTo>
                <a:cubicBezTo>
                  <a:pt x="1207435" y="6737655"/>
                  <a:pt x="1061116" y="6768889"/>
                  <a:pt x="927956" y="6825332"/>
                </a:cubicBezTo>
                <a:lnTo>
                  <a:pt x="867872" y="6857999"/>
                </a:lnTo>
                <a:lnTo>
                  <a:pt x="863274" y="6857999"/>
                </a:lnTo>
                <a:lnTo>
                  <a:pt x="926671" y="6823527"/>
                </a:lnTo>
                <a:cubicBezTo>
                  <a:pt x="1060181" y="6766934"/>
                  <a:pt x="1206925" y="6735616"/>
                  <a:pt x="1360892" y="6735616"/>
                </a:cubicBezTo>
                <a:lnTo>
                  <a:pt x="2109315" y="6735616"/>
                </a:lnTo>
                <a:cubicBezTo>
                  <a:pt x="2475709" y="6735616"/>
                  <a:pt x="2774127" y="6437131"/>
                  <a:pt x="2774127" y="6070654"/>
                </a:cubicBezTo>
                <a:cubicBezTo>
                  <a:pt x="2774127" y="5704176"/>
                  <a:pt x="2475709" y="5405692"/>
                  <a:pt x="2109315" y="5405692"/>
                </a:cubicBezTo>
                <a:lnTo>
                  <a:pt x="1360892" y="5405692"/>
                </a:lnTo>
                <a:cubicBezTo>
                  <a:pt x="745704" y="5405692"/>
                  <a:pt x="244716" y="4904591"/>
                  <a:pt x="244716" y="4289263"/>
                </a:cubicBezTo>
                <a:cubicBezTo>
                  <a:pt x="244716" y="3673938"/>
                  <a:pt x="745024" y="3172837"/>
                  <a:pt x="1360892" y="3172837"/>
                </a:cubicBezTo>
                <a:lnTo>
                  <a:pt x="2109315" y="3172837"/>
                </a:lnTo>
                <a:cubicBezTo>
                  <a:pt x="2475709" y="3172837"/>
                  <a:pt x="2774127" y="2874353"/>
                  <a:pt x="2774127" y="2507876"/>
                </a:cubicBezTo>
                <a:cubicBezTo>
                  <a:pt x="2774127" y="2141399"/>
                  <a:pt x="2475709" y="1842914"/>
                  <a:pt x="2109315" y="1842914"/>
                </a:cubicBezTo>
                <a:lnTo>
                  <a:pt x="1360892" y="1842914"/>
                </a:lnTo>
                <a:cubicBezTo>
                  <a:pt x="745704" y="1842914"/>
                  <a:pt x="244716" y="1341813"/>
                  <a:pt x="244716" y="726485"/>
                </a:cubicBezTo>
                <a:cubicBezTo>
                  <a:pt x="244716" y="457280"/>
                  <a:pt x="340479" y="209937"/>
                  <a:pt x="499784" y="16856"/>
                </a:cubicBezTo>
                <a:close/>
                <a:moveTo>
                  <a:pt x="461569" y="0"/>
                </a:moveTo>
                <a:lnTo>
                  <a:pt x="464839" y="0"/>
                </a:lnTo>
                <a:lnTo>
                  <a:pt x="404310" y="80757"/>
                </a:lnTo>
                <a:cubicBezTo>
                  <a:pt x="279586" y="264913"/>
                  <a:pt x="206649" y="486897"/>
                  <a:pt x="206649" y="725804"/>
                </a:cubicBezTo>
                <a:cubicBezTo>
                  <a:pt x="206649" y="1362889"/>
                  <a:pt x="724631" y="1880308"/>
                  <a:pt x="1360892" y="1880308"/>
                </a:cubicBezTo>
                <a:lnTo>
                  <a:pt x="2109315" y="1880308"/>
                </a:lnTo>
                <a:cubicBezTo>
                  <a:pt x="2454637" y="1880308"/>
                  <a:pt x="2736060" y="2161795"/>
                  <a:pt x="2736060" y="2507194"/>
                </a:cubicBezTo>
                <a:cubicBezTo>
                  <a:pt x="2736060" y="2852594"/>
                  <a:pt x="2455316" y="3134080"/>
                  <a:pt x="2109315" y="3134080"/>
                </a:cubicBezTo>
                <a:lnTo>
                  <a:pt x="1360892" y="3134080"/>
                </a:lnTo>
                <a:cubicBezTo>
                  <a:pt x="723951" y="3134080"/>
                  <a:pt x="206649" y="3651499"/>
                  <a:pt x="206649" y="4288584"/>
                </a:cubicBezTo>
                <a:cubicBezTo>
                  <a:pt x="206649" y="4925668"/>
                  <a:pt x="724631" y="5443088"/>
                  <a:pt x="1360892" y="5443088"/>
                </a:cubicBezTo>
                <a:lnTo>
                  <a:pt x="2109315" y="5443088"/>
                </a:lnTo>
                <a:cubicBezTo>
                  <a:pt x="2454637" y="5443088"/>
                  <a:pt x="2736060" y="5724574"/>
                  <a:pt x="2736060" y="6069974"/>
                </a:cubicBezTo>
                <a:cubicBezTo>
                  <a:pt x="2736060" y="6415372"/>
                  <a:pt x="2455316" y="6696860"/>
                  <a:pt x="2109315" y="6696860"/>
                </a:cubicBezTo>
                <a:lnTo>
                  <a:pt x="1360892" y="6696860"/>
                </a:lnTo>
                <a:cubicBezTo>
                  <a:pt x="1201657" y="6696860"/>
                  <a:pt x="1049899" y="6729198"/>
                  <a:pt x="911832" y="6787661"/>
                </a:cubicBezTo>
                <a:lnTo>
                  <a:pt x="782358" y="6857999"/>
                </a:lnTo>
                <a:lnTo>
                  <a:pt x="778339" y="6857999"/>
                </a:lnTo>
                <a:lnTo>
                  <a:pt x="910834" y="6785951"/>
                </a:lnTo>
                <a:cubicBezTo>
                  <a:pt x="1049220" y="6727286"/>
                  <a:pt x="1201317" y="6694820"/>
                  <a:pt x="1360892" y="6694820"/>
                </a:cubicBezTo>
                <a:lnTo>
                  <a:pt x="2109315" y="6694820"/>
                </a:lnTo>
                <a:cubicBezTo>
                  <a:pt x="2453277" y="6694820"/>
                  <a:pt x="2733341" y="6414693"/>
                  <a:pt x="2733341" y="6070654"/>
                </a:cubicBezTo>
                <a:cubicBezTo>
                  <a:pt x="2733341" y="5726614"/>
                  <a:pt x="2453277" y="5446487"/>
                  <a:pt x="2109315" y="5446487"/>
                </a:cubicBezTo>
                <a:lnTo>
                  <a:pt x="1360892" y="5446487"/>
                </a:lnTo>
                <a:cubicBezTo>
                  <a:pt x="723272" y="5446487"/>
                  <a:pt x="203930" y="4927028"/>
                  <a:pt x="203930" y="4289263"/>
                </a:cubicBezTo>
                <a:cubicBezTo>
                  <a:pt x="203930" y="3651499"/>
                  <a:pt x="722592" y="3132040"/>
                  <a:pt x="1360892" y="3132040"/>
                </a:cubicBezTo>
                <a:lnTo>
                  <a:pt x="2109315" y="3132040"/>
                </a:lnTo>
                <a:cubicBezTo>
                  <a:pt x="2453277" y="3132040"/>
                  <a:pt x="2733341" y="2851913"/>
                  <a:pt x="2733341" y="2507874"/>
                </a:cubicBezTo>
                <a:cubicBezTo>
                  <a:pt x="2733341" y="2163834"/>
                  <a:pt x="2453277" y="1883707"/>
                  <a:pt x="2109315" y="1883707"/>
                </a:cubicBezTo>
                <a:lnTo>
                  <a:pt x="1360892" y="1883707"/>
                </a:lnTo>
                <a:cubicBezTo>
                  <a:pt x="723272" y="1883707"/>
                  <a:pt x="203930" y="1364249"/>
                  <a:pt x="203930" y="726484"/>
                </a:cubicBezTo>
                <a:cubicBezTo>
                  <a:pt x="203930" y="487322"/>
                  <a:pt x="276867" y="264797"/>
                  <a:pt x="401699" y="80063"/>
                </a:cubicBezTo>
                <a:close/>
                <a:moveTo>
                  <a:pt x="410750" y="0"/>
                </a:moveTo>
                <a:lnTo>
                  <a:pt x="413977" y="0"/>
                </a:lnTo>
                <a:lnTo>
                  <a:pt x="370514" y="57989"/>
                </a:lnTo>
                <a:cubicBezTo>
                  <a:pt x="241381" y="248659"/>
                  <a:pt x="165863" y="478482"/>
                  <a:pt x="165863" y="725803"/>
                </a:cubicBezTo>
                <a:cubicBezTo>
                  <a:pt x="165863" y="1385325"/>
                  <a:pt x="702199" y="1921103"/>
                  <a:pt x="1360893" y="1921103"/>
                </a:cubicBezTo>
                <a:lnTo>
                  <a:pt x="2109316" y="1921103"/>
                </a:lnTo>
                <a:cubicBezTo>
                  <a:pt x="2432205" y="1921103"/>
                  <a:pt x="2695275" y="2184232"/>
                  <a:pt x="2695275" y="2507193"/>
                </a:cubicBezTo>
                <a:cubicBezTo>
                  <a:pt x="2695275" y="2830156"/>
                  <a:pt x="2432885" y="3093285"/>
                  <a:pt x="2109316" y="3093285"/>
                </a:cubicBezTo>
                <a:lnTo>
                  <a:pt x="1360893" y="3093285"/>
                </a:lnTo>
                <a:cubicBezTo>
                  <a:pt x="701519" y="3093285"/>
                  <a:pt x="165863" y="3629061"/>
                  <a:pt x="165863" y="4288584"/>
                </a:cubicBezTo>
                <a:cubicBezTo>
                  <a:pt x="165863" y="4948106"/>
                  <a:pt x="702199" y="5483883"/>
                  <a:pt x="1360893" y="5483883"/>
                </a:cubicBezTo>
                <a:lnTo>
                  <a:pt x="2109316" y="5483883"/>
                </a:lnTo>
                <a:cubicBezTo>
                  <a:pt x="2432205" y="5483883"/>
                  <a:pt x="2695275" y="5747012"/>
                  <a:pt x="2695275" y="6069974"/>
                </a:cubicBezTo>
                <a:cubicBezTo>
                  <a:pt x="2695275" y="6392936"/>
                  <a:pt x="2432885" y="6656065"/>
                  <a:pt x="2109316" y="6656065"/>
                </a:cubicBezTo>
                <a:lnTo>
                  <a:pt x="1360893" y="6656065"/>
                </a:lnTo>
                <a:cubicBezTo>
                  <a:pt x="1196050" y="6656065"/>
                  <a:pt x="1038939" y="6689551"/>
                  <a:pt x="895997" y="6750085"/>
                </a:cubicBezTo>
                <a:lnTo>
                  <a:pt x="697373" y="6857999"/>
                </a:lnTo>
                <a:lnTo>
                  <a:pt x="693414" y="6857999"/>
                </a:lnTo>
                <a:lnTo>
                  <a:pt x="894998" y="6748375"/>
                </a:lnTo>
                <a:cubicBezTo>
                  <a:pt x="1038259" y="6687639"/>
                  <a:pt x="1195710" y="6654025"/>
                  <a:pt x="1360893" y="6654025"/>
                </a:cubicBezTo>
                <a:lnTo>
                  <a:pt x="2109316" y="6654025"/>
                </a:lnTo>
                <a:cubicBezTo>
                  <a:pt x="2430845" y="6654025"/>
                  <a:pt x="2692555" y="6392256"/>
                  <a:pt x="2692555" y="6070654"/>
                </a:cubicBezTo>
                <a:cubicBezTo>
                  <a:pt x="2692555" y="5749052"/>
                  <a:pt x="2430845" y="5487282"/>
                  <a:pt x="2109316" y="5487282"/>
                </a:cubicBezTo>
                <a:lnTo>
                  <a:pt x="1360893" y="5487282"/>
                </a:lnTo>
                <a:cubicBezTo>
                  <a:pt x="700840" y="5487282"/>
                  <a:pt x="163145" y="4949466"/>
                  <a:pt x="163145" y="4289263"/>
                </a:cubicBezTo>
                <a:cubicBezTo>
                  <a:pt x="163145" y="3629061"/>
                  <a:pt x="700160" y="3091245"/>
                  <a:pt x="1360893" y="3091245"/>
                </a:cubicBezTo>
                <a:lnTo>
                  <a:pt x="2109316" y="3091245"/>
                </a:lnTo>
                <a:cubicBezTo>
                  <a:pt x="2430845" y="3091245"/>
                  <a:pt x="2692555" y="2829475"/>
                  <a:pt x="2692555" y="2507874"/>
                </a:cubicBezTo>
                <a:cubicBezTo>
                  <a:pt x="2692555" y="2186272"/>
                  <a:pt x="2430845" y="1924502"/>
                  <a:pt x="2109316" y="1924502"/>
                </a:cubicBezTo>
                <a:lnTo>
                  <a:pt x="1360893" y="1924502"/>
                </a:lnTo>
                <a:cubicBezTo>
                  <a:pt x="700840" y="1924502"/>
                  <a:pt x="163145" y="1386685"/>
                  <a:pt x="163145" y="726483"/>
                </a:cubicBezTo>
                <a:cubicBezTo>
                  <a:pt x="163145" y="478907"/>
                  <a:pt x="238663" y="248542"/>
                  <a:pt x="367903" y="57295"/>
                </a:cubicBezTo>
                <a:close/>
                <a:moveTo>
                  <a:pt x="359929" y="0"/>
                </a:moveTo>
                <a:lnTo>
                  <a:pt x="362922" y="0"/>
                </a:lnTo>
                <a:lnTo>
                  <a:pt x="336539" y="35222"/>
                </a:lnTo>
                <a:cubicBezTo>
                  <a:pt x="203081" y="232405"/>
                  <a:pt x="125077" y="470069"/>
                  <a:pt x="125077" y="725804"/>
                </a:cubicBezTo>
                <a:cubicBezTo>
                  <a:pt x="125077" y="1407764"/>
                  <a:pt x="679767" y="1961899"/>
                  <a:pt x="1360893" y="1961899"/>
                </a:cubicBezTo>
                <a:lnTo>
                  <a:pt x="2109315" y="1961899"/>
                </a:lnTo>
                <a:cubicBezTo>
                  <a:pt x="2409773" y="1961899"/>
                  <a:pt x="2654489" y="2206670"/>
                  <a:pt x="2654489" y="2507195"/>
                </a:cubicBezTo>
                <a:cubicBezTo>
                  <a:pt x="2654489" y="2807719"/>
                  <a:pt x="2409773" y="3052490"/>
                  <a:pt x="2109315" y="3052490"/>
                </a:cubicBezTo>
                <a:lnTo>
                  <a:pt x="1360893" y="3052490"/>
                </a:lnTo>
                <a:cubicBezTo>
                  <a:pt x="679087" y="3052490"/>
                  <a:pt x="125077" y="3606625"/>
                  <a:pt x="125077" y="4288584"/>
                </a:cubicBezTo>
                <a:cubicBezTo>
                  <a:pt x="125077" y="4970543"/>
                  <a:pt x="679767" y="5524678"/>
                  <a:pt x="1360893" y="5524678"/>
                </a:cubicBezTo>
                <a:lnTo>
                  <a:pt x="2109315" y="5524678"/>
                </a:lnTo>
                <a:cubicBezTo>
                  <a:pt x="2409773" y="5524678"/>
                  <a:pt x="2654489" y="5769449"/>
                  <a:pt x="2654489" y="6069974"/>
                </a:cubicBezTo>
                <a:cubicBezTo>
                  <a:pt x="2654489" y="6370498"/>
                  <a:pt x="2409773" y="6615270"/>
                  <a:pt x="2109315" y="6615270"/>
                </a:cubicBezTo>
                <a:lnTo>
                  <a:pt x="1360893" y="6615270"/>
                </a:lnTo>
                <a:cubicBezTo>
                  <a:pt x="1105216" y="6615270"/>
                  <a:pt x="867510" y="6693195"/>
                  <a:pt x="670252" y="6826564"/>
                </a:cubicBezTo>
                <a:lnTo>
                  <a:pt x="628241" y="6857999"/>
                </a:lnTo>
                <a:lnTo>
                  <a:pt x="624996" y="6857999"/>
                </a:lnTo>
                <a:lnTo>
                  <a:pt x="668794" y="6825206"/>
                </a:lnTo>
                <a:cubicBezTo>
                  <a:pt x="866490" y="6691442"/>
                  <a:pt x="1104706" y="6613230"/>
                  <a:pt x="1360893" y="6613230"/>
                </a:cubicBezTo>
                <a:lnTo>
                  <a:pt x="2109315" y="6613230"/>
                </a:lnTo>
                <a:cubicBezTo>
                  <a:pt x="2408413" y="6613230"/>
                  <a:pt x="2651769" y="6369818"/>
                  <a:pt x="2651769" y="6070654"/>
                </a:cubicBezTo>
                <a:cubicBezTo>
                  <a:pt x="2651769" y="5771489"/>
                  <a:pt x="2408413" y="5528077"/>
                  <a:pt x="2109315" y="5528077"/>
                </a:cubicBezTo>
                <a:lnTo>
                  <a:pt x="1360893" y="5528077"/>
                </a:lnTo>
                <a:cubicBezTo>
                  <a:pt x="678408" y="5528077"/>
                  <a:pt x="122358" y="4971903"/>
                  <a:pt x="122358" y="4289263"/>
                </a:cubicBezTo>
                <a:cubicBezTo>
                  <a:pt x="122358" y="3606625"/>
                  <a:pt x="677727" y="3050451"/>
                  <a:pt x="1360893" y="3050451"/>
                </a:cubicBezTo>
                <a:lnTo>
                  <a:pt x="2109315" y="3050451"/>
                </a:lnTo>
                <a:cubicBezTo>
                  <a:pt x="2408413" y="3050451"/>
                  <a:pt x="2651769" y="2807039"/>
                  <a:pt x="2651769" y="2507874"/>
                </a:cubicBezTo>
                <a:cubicBezTo>
                  <a:pt x="2651769" y="2208710"/>
                  <a:pt x="2408413" y="1965298"/>
                  <a:pt x="2109315" y="1965298"/>
                </a:cubicBezTo>
                <a:lnTo>
                  <a:pt x="1360893" y="1965298"/>
                </a:lnTo>
                <a:cubicBezTo>
                  <a:pt x="678408" y="1965298"/>
                  <a:pt x="122358" y="1409124"/>
                  <a:pt x="122358" y="726484"/>
                </a:cubicBezTo>
                <a:cubicBezTo>
                  <a:pt x="122358" y="470494"/>
                  <a:pt x="200457" y="232289"/>
                  <a:pt x="334107" y="34528"/>
                </a:cubicBezTo>
                <a:close/>
                <a:moveTo>
                  <a:pt x="308884" y="0"/>
                </a:moveTo>
                <a:lnTo>
                  <a:pt x="312072" y="0"/>
                </a:lnTo>
                <a:lnTo>
                  <a:pt x="302743" y="12454"/>
                </a:lnTo>
                <a:cubicBezTo>
                  <a:pt x="164876" y="216152"/>
                  <a:pt x="84291" y="461656"/>
                  <a:pt x="84291" y="725805"/>
                </a:cubicBezTo>
                <a:cubicBezTo>
                  <a:pt x="84291" y="1430202"/>
                  <a:pt x="657334" y="2002695"/>
                  <a:pt x="1360893" y="2002695"/>
                </a:cubicBezTo>
                <a:lnTo>
                  <a:pt x="2109315" y="2002695"/>
                </a:lnTo>
                <a:cubicBezTo>
                  <a:pt x="2387340" y="2002695"/>
                  <a:pt x="2613702" y="2229108"/>
                  <a:pt x="2613702" y="2507195"/>
                </a:cubicBezTo>
                <a:cubicBezTo>
                  <a:pt x="2613702" y="2785283"/>
                  <a:pt x="2387340" y="3011696"/>
                  <a:pt x="2109315" y="3011696"/>
                </a:cubicBezTo>
                <a:lnTo>
                  <a:pt x="1360893" y="3011696"/>
                </a:lnTo>
                <a:cubicBezTo>
                  <a:pt x="656655" y="3011696"/>
                  <a:pt x="84291" y="3584188"/>
                  <a:pt x="84291" y="4288584"/>
                </a:cubicBezTo>
                <a:cubicBezTo>
                  <a:pt x="84291" y="4992981"/>
                  <a:pt x="657334" y="5565473"/>
                  <a:pt x="1360893" y="5565473"/>
                </a:cubicBezTo>
                <a:lnTo>
                  <a:pt x="2109315" y="5565473"/>
                </a:lnTo>
                <a:cubicBezTo>
                  <a:pt x="2387340" y="5565473"/>
                  <a:pt x="2613702" y="5791886"/>
                  <a:pt x="2613702" y="6069974"/>
                </a:cubicBezTo>
                <a:cubicBezTo>
                  <a:pt x="2613702" y="6348061"/>
                  <a:pt x="2387340" y="6574474"/>
                  <a:pt x="2109315" y="6574474"/>
                </a:cubicBezTo>
                <a:lnTo>
                  <a:pt x="1360893" y="6574474"/>
                </a:lnTo>
                <a:cubicBezTo>
                  <a:pt x="1096804" y="6574474"/>
                  <a:pt x="851259" y="6654981"/>
                  <a:pt x="647489" y="6792760"/>
                </a:cubicBezTo>
                <a:lnTo>
                  <a:pt x="560305" y="6857999"/>
                </a:lnTo>
                <a:lnTo>
                  <a:pt x="556800" y="6857999"/>
                </a:lnTo>
                <a:lnTo>
                  <a:pt x="646031" y="6791223"/>
                </a:lnTo>
                <a:cubicBezTo>
                  <a:pt x="850240" y="6653133"/>
                  <a:pt x="1096294" y="6572435"/>
                  <a:pt x="1360893" y="6572435"/>
                </a:cubicBezTo>
                <a:lnTo>
                  <a:pt x="2109315" y="6572435"/>
                </a:lnTo>
                <a:cubicBezTo>
                  <a:pt x="2385981" y="6572435"/>
                  <a:pt x="2610983" y="6347381"/>
                  <a:pt x="2610983" y="6070654"/>
                </a:cubicBezTo>
                <a:cubicBezTo>
                  <a:pt x="2610983" y="5793926"/>
                  <a:pt x="2385981" y="5568872"/>
                  <a:pt x="2109315" y="5568872"/>
                </a:cubicBezTo>
                <a:lnTo>
                  <a:pt x="1360893" y="5568872"/>
                </a:lnTo>
                <a:cubicBezTo>
                  <a:pt x="655295" y="5568872"/>
                  <a:pt x="81572" y="4995020"/>
                  <a:pt x="81572" y="4289263"/>
                </a:cubicBezTo>
                <a:cubicBezTo>
                  <a:pt x="81572" y="3583508"/>
                  <a:pt x="655295" y="3009656"/>
                  <a:pt x="1360893" y="3009656"/>
                </a:cubicBezTo>
                <a:lnTo>
                  <a:pt x="2109315" y="3009656"/>
                </a:lnTo>
                <a:cubicBezTo>
                  <a:pt x="2385981" y="3009656"/>
                  <a:pt x="2610983" y="2784603"/>
                  <a:pt x="2610983" y="2507875"/>
                </a:cubicBezTo>
                <a:cubicBezTo>
                  <a:pt x="2610983" y="2231148"/>
                  <a:pt x="2385981" y="2006094"/>
                  <a:pt x="2109315" y="2006094"/>
                </a:cubicBezTo>
                <a:lnTo>
                  <a:pt x="1360893" y="2006094"/>
                </a:lnTo>
                <a:cubicBezTo>
                  <a:pt x="655295" y="2006094"/>
                  <a:pt x="81572" y="1432242"/>
                  <a:pt x="81572" y="726485"/>
                </a:cubicBezTo>
                <a:cubicBezTo>
                  <a:pt x="81572" y="461826"/>
                  <a:pt x="162252" y="215716"/>
                  <a:pt x="300311" y="11461"/>
                </a:cubicBezTo>
                <a:close/>
                <a:moveTo>
                  <a:pt x="259816" y="0"/>
                </a:moveTo>
                <a:lnTo>
                  <a:pt x="262669" y="0"/>
                </a:lnTo>
                <a:lnTo>
                  <a:pt x="202846" y="98276"/>
                </a:lnTo>
                <a:cubicBezTo>
                  <a:pt x="101259" y="284879"/>
                  <a:pt x="43505" y="498669"/>
                  <a:pt x="43505" y="725805"/>
                </a:cubicBezTo>
                <a:cubicBezTo>
                  <a:pt x="43505" y="1452639"/>
                  <a:pt x="634902" y="2043490"/>
                  <a:pt x="1360893" y="2043490"/>
                </a:cubicBezTo>
                <a:lnTo>
                  <a:pt x="2109315" y="2043490"/>
                </a:lnTo>
                <a:cubicBezTo>
                  <a:pt x="2364908" y="2043490"/>
                  <a:pt x="2572916" y="2251545"/>
                  <a:pt x="2572916" y="2507195"/>
                </a:cubicBezTo>
                <a:cubicBezTo>
                  <a:pt x="2572916" y="2762845"/>
                  <a:pt x="2364908" y="2970901"/>
                  <a:pt x="2109315" y="2970901"/>
                </a:cubicBezTo>
                <a:lnTo>
                  <a:pt x="1360893" y="2970901"/>
                </a:lnTo>
                <a:cubicBezTo>
                  <a:pt x="634222" y="2970901"/>
                  <a:pt x="43505" y="3561751"/>
                  <a:pt x="43505" y="4288584"/>
                </a:cubicBezTo>
                <a:cubicBezTo>
                  <a:pt x="43505" y="5015418"/>
                  <a:pt x="634902" y="5606268"/>
                  <a:pt x="1360893" y="5606268"/>
                </a:cubicBezTo>
                <a:lnTo>
                  <a:pt x="2109315" y="5606268"/>
                </a:lnTo>
                <a:cubicBezTo>
                  <a:pt x="2364908" y="5606268"/>
                  <a:pt x="2572916" y="5814324"/>
                  <a:pt x="2572916" y="6069974"/>
                </a:cubicBezTo>
                <a:cubicBezTo>
                  <a:pt x="2572916" y="6325624"/>
                  <a:pt x="2364908" y="6533679"/>
                  <a:pt x="2109315" y="6533679"/>
                </a:cubicBezTo>
                <a:lnTo>
                  <a:pt x="1360893" y="6533679"/>
                </a:lnTo>
                <a:cubicBezTo>
                  <a:pt x="1042975" y="6533679"/>
                  <a:pt x="751079" y="6646771"/>
                  <a:pt x="523287" y="6834866"/>
                </a:cubicBezTo>
                <a:lnTo>
                  <a:pt x="497844" y="6857999"/>
                </a:lnTo>
                <a:lnTo>
                  <a:pt x="494664" y="6857999"/>
                </a:lnTo>
                <a:lnTo>
                  <a:pt x="521616" y="6833493"/>
                </a:lnTo>
                <a:cubicBezTo>
                  <a:pt x="749889" y="6644992"/>
                  <a:pt x="1042380" y="6531640"/>
                  <a:pt x="1360893" y="6531640"/>
                </a:cubicBezTo>
                <a:lnTo>
                  <a:pt x="2109315" y="6531640"/>
                </a:lnTo>
                <a:cubicBezTo>
                  <a:pt x="2363548" y="6531640"/>
                  <a:pt x="2570197" y="6324944"/>
                  <a:pt x="2570197" y="6070654"/>
                </a:cubicBezTo>
                <a:cubicBezTo>
                  <a:pt x="2570197" y="5816363"/>
                  <a:pt x="2363548" y="5609668"/>
                  <a:pt x="2109315" y="5609668"/>
                </a:cubicBezTo>
                <a:lnTo>
                  <a:pt x="1360893" y="5609668"/>
                </a:lnTo>
                <a:cubicBezTo>
                  <a:pt x="632863" y="5609668"/>
                  <a:pt x="40786" y="5017457"/>
                  <a:pt x="40786" y="4289263"/>
                </a:cubicBezTo>
                <a:cubicBezTo>
                  <a:pt x="40786" y="3561071"/>
                  <a:pt x="632863" y="2968861"/>
                  <a:pt x="1360893" y="2968861"/>
                </a:cubicBezTo>
                <a:lnTo>
                  <a:pt x="2109315" y="2968861"/>
                </a:lnTo>
                <a:cubicBezTo>
                  <a:pt x="2363548" y="2968861"/>
                  <a:pt x="2570197" y="2762165"/>
                  <a:pt x="2570197" y="2507875"/>
                </a:cubicBezTo>
                <a:cubicBezTo>
                  <a:pt x="2570197" y="2253585"/>
                  <a:pt x="2363548" y="2046889"/>
                  <a:pt x="2109315" y="2046889"/>
                </a:cubicBezTo>
                <a:lnTo>
                  <a:pt x="1360893" y="2046889"/>
                </a:lnTo>
                <a:cubicBezTo>
                  <a:pt x="632863" y="2046889"/>
                  <a:pt x="40786" y="1454679"/>
                  <a:pt x="40786" y="726485"/>
                </a:cubicBezTo>
                <a:cubicBezTo>
                  <a:pt x="40786" y="498924"/>
                  <a:pt x="98673" y="284643"/>
                  <a:pt x="200464" y="97565"/>
                </a:cubicBezTo>
                <a:close/>
                <a:moveTo>
                  <a:pt x="210621" y="0"/>
                </a:moveTo>
                <a:lnTo>
                  <a:pt x="214920" y="0"/>
                </a:lnTo>
                <a:lnTo>
                  <a:pt x="162620" y="87116"/>
                </a:lnTo>
                <a:cubicBezTo>
                  <a:pt x="58630" y="281404"/>
                  <a:pt x="3399" y="499563"/>
                  <a:pt x="3399" y="726486"/>
                </a:cubicBezTo>
                <a:cubicBezTo>
                  <a:pt x="3399" y="1089563"/>
                  <a:pt x="144790" y="1430204"/>
                  <a:pt x="401062" y="1687893"/>
                </a:cubicBezTo>
                <a:cubicBezTo>
                  <a:pt x="657334" y="1944223"/>
                  <a:pt x="997897" y="2085646"/>
                  <a:pt x="1360893" y="2085646"/>
                </a:cubicBezTo>
                <a:lnTo>
                  <a:pt x="2109315" y="2085646"/>
                </a:lnTo>
                <a:cubicBezTo>
                  <a:pt x="2342475" y="2085646"/>
                  <a:pt x="2532130" y="2275344"/>
                  <a:pt x="2532130" y="2508556"/>
                </a:cubicBezTo>
                <a:cubicBezTo>
                  <a:pt x="2532130" y="2741769"/>
                  <a:pt x="2342475" y="2931466"/>
                  <a:pt x="2109315" y="2931466"/>
                </a:cubicBezTo>
                <a:lnTo>
                  <a:pt x="1360893" y="2931466"/>
                </a:lnTo>
                <a:cubicBezTo>
                  <a:pt x="998577" y="2931466"/>
                  <a:pt x="657334" y="3072890"/>
                  <a:pt x="401062" y="3329219"/>
                </a:cubicBezTo>
                <a:cubicBezTo>
                  <a:pt x="144790" y="3585550"/>
                  <a:pt x="3399" y="3926189"/>
                  <a:pt x="3399" y="4289264"/>
                </a:cubicBezTo>
                <a:cubicBezTo>
                  <a:pt x="3399" y="4652341"/>
                  <a:pt x="144790" y="4992981"/>
                  <a:pt x="401062" y="5250671"/>
                </a:cubicBezTo>
                <a:cubicBezTo>
                  <a:pt x="657334" y="5507000"/>
                  <a:pt x="997897" y="5648424"/>
                  <a:pt x="1360893" y="5648424"/>
                </a:cubicBezTo>
                <a:lnTo>
                  <a:pt x="2109315" y="5648424"/>
                </a:lnTo>
                <a:cubicBezTo>
                  <a:pt x="2342475" y="5648424"/>
                  <a:pt x="2532130" y="5838121"/>
                  <a:pt x="2532130" y="6071334"/>
                </a:cubicBezTo>
                <a:cubicBezTo>
                  <a:pt x="2532130" y="6304546"/>
                  <a:pt x="2342475" y="6494244"/>
                  <a:pt x="2109315" y="6494244"/>
                </a:cubicBezTo>
                <a:lnTo>
                  <a:pt x="1360893" y="6494244"/>
                </a:lnTo>
                <a:cubicBezTo>
                  <a:pt x="1043867" y="6494244"/>
                  <a:pt x="742974" y="6602521"/>
                  <a:pt x="501023" y="6801312"/>
                </a:cubicBezTo>
                <a:lnTo>
                  <a:pt x="438537" y="6857999"/>
                </a:lnTo>
                <a:lnTo>
                  <a:pt x="434914" y="6857999"/>
                </a:lnTo>
                <a:lnTo>
                  <a:pt x="499240" y="6799503"/>
                </a:lnTo>
                <a:cubicBezTo>
                  <a:pt x="741795" y="6599801"/>
                  <a:pt x="1043357" y="6491524"/>
                  <a:pt x="1361572" y="6491524"/>
                </a:cubicBezTo>
                <a:lnTo>
                  <a:pt x="2109995" y="6491524"/>
                </a:lnTo>
                <a:cubicBezTo>
                  <a:pt x="2341796" y="6491524"/>
                  <a:pt x="2530091" y="6303186"/>
                  <a:pt x="2530091" y="6071334"/>
                </a:cubicBezTo>
                <a:cubicBezTo>
                  <a:pt x="2530091" y="5839481"/>
                  <a:pt x="2341116" y="5651143"/>
                  <a:pt x="2109995" y="5651143"/>
                </a:cubicBezTo>
                <a:lnTo>
                  <a:pt x="1361572" y="5651143"/>
                </a:lnTo>
                <a:cubicBezTo>
                  <a:pt x="997897" y="5651143"/>
                  <a:pt x="655975" y="5509040"/>
                  <a:pt x="399023" y="5252030"/>
                </a:cubicBezTo>
                <a:cubicBezTo>
                  <a:pt x="141392" y="4995021"/>
                  <a:pt x="0" y="4653021"/>
                  <a:pt x="0" y="4289264"/>
                </a:cubicBezTo>
                <a:cubicBezTo>
                  <a:pt x="0" y="3925509"/>
                  <a:pt x="141392" y="3583510"/>
                  <a:pt x="399023" y="3327860"/>
                </a:cubicBezTo>
                <a:cubicBezTo>
                  <a:pt x="655975" y="3070170"/>
                  <a:pt x="997897" y="2928747"/>
                  <a:pt x="1361572" y="2928747"/>
                </a:cubicBezTo>
                <a:lnTo>
                  <a:pt x="2109995" y="2928747"/>
                </a:lnTo>
                <a:cubicBezTo>
                  <a:pt x="2341796" y="2928747"/>
                  <a:pt x="2530091" y="2740409"/>
                  <a:pt x="2530091" y="2508556"/>
                </a:cubicBezTo>
                <a:cubicBezTo>
                  <a:pt x="2530091" y="2276704"/>
                  <a:pt x="2341116" y="2088366"/>
                  <a:pt x="2109995" y="2088366"/>
                </a:cubicBezTo>
                <a:lnTo>
                  <a:pt x="1361572" y="2088366"/>
                </a:lnTo>
                <a:cubicBezTo>
                  <a:pt x="997897" y="2088366"/>
                  <a:pt x="655975" y="1946262"/>
                  <a:pt x="399023" y="1689253"/>
                </a:cubicBezTo>
                <a:cubicBezTo>
                  <a:pt x="141392" y="1432243"/>
                  <a:pt x="0" y="1090244"/>
                  <a:pt x="0" y="726486"/>
                </a:cubicBezTo>
                <a:cubicBezTo>
                  <a:pt x="0" y="499138"/>
                  <a:pt x="55231" y="280288"/>
                  <a:pt x="159221" y="85708"/>
                </a:cubicBezTo>
                <a:close/>
              </a:path>
            </a:pathLst>
          </a:custGeom>
          <a:noFill/>
          <a:ln w="6350" cap="flat">
            <a:solidFill>
              <a:schemeClr val="accent1">
                <a:alpha val="20000"/>
              </a:schemeClr>
            </a:solidFill>
            <a:prstDash val="solid"/>
            <a:miter/>
          </a:ln>
        </p:spPr>
        <p:txBody>
          <a:bodyPr rtlCol="0" anchor="ctr"/>
          <a:lstStyle/>
          <a:p>
            <a:endParaRPr lang="en-US"/>
          </a:p>
        </p:txBody>
      </p:sp>
      <p:sp>
        <p:nvSpPr>
          <p:cNvPr id="9" name="Rectangle 8">
            <a:extLst>
              <a:ext uri="{FF2B5EF4-FFF2-40B4-BE49-F238E27FC236}">
                <a16:creationId xmlns:a16="http://schemas.microsoft.com/office/drawing/2014/main" id="{E0C0318A-5942-545E-0FCC-DFA7180ABC5B}"/>
              </a:ext>
            </a:extLst>
          </p:cNvPr>
          <p:cNvSpPr/>
          <p:nvPr userDrawn="1"/>
        </p:nvSpPr>
        <p:spPr>
          <a:xfrm>
            <a:off x="7997588" y="0"/>
            <a:ext cx="4194412" cy="6858000"/>
          </a:xfrm>
          <a:prstGeom prst="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 name="Title 1">
            <a:extLst>
              <a:ext uri="{FF2B5EF4-FFF2-40B4-BE49-F238E27FC236}">
                <a16:creationId xmlns:a16="http://schemas.microsoft.com/office/drawing/2014/main" id="{56E523F0-8710-C17D-5E1F-7113655CD055}"/>
              </a:ext>
            </a:extLst>
          </p:cNvPr>
          <p:cNvSpPr>
            <a:spLocks noGrp="1"/>
          </p:cNvSpPr>
          <p:nvPr>
            <p:ph type="title"/>
          </p:nvPr>
        </p:nvSpPr>
        <p:spPr>
          <a:xfrm>
            <a:off x="762000" y="1115961"/>
            <a:ext cx="4446101" cy="1848463"/>
          </a:xfrm>
        </p:spPr>
        <p:txBody>
          <a:bodyPr anchor="b">
            <a:noAutofit/>
          </a:bodyPr>
          <a:lstStyle>
            <a:lvl1pPr>
              <a:defRPr sz="4400">
                <a:solidFill>
                  <a:schemeClr val="accent1"/>
                </a:solidFill>
              </a:defRPr>
            </a:lvl1pPr>
          </a:lstStyle>
          <a:p>
            <a:r>
              <a:rPr lang="en-US"/>
              <a:t>Click to edit Master title style</a:t>
            </a:r>
          </a:p>
        </p:txBody>
      </p:sp>
      <p:sp>
        <p:nvSpPr>
          <p:cNvPr id="3" name="Content Placeholder 2">
            <a:extLst>
              <a:ext uri="{FF2B5EF4-FFF2-40B4-BE49-F238E27FC236}">
                <a16:creationId xmlns:a16="http://schemas.microsoft.com/office/drawing/2014/main" id="{CFA97474-D8AA-E3B1-C98A-08B7FCBD5476}"/>
              </a:ext>
            </a:extLst>
          </p:cNvPr>
          <p:cNvSpPr>
            <a:spLocks noGrp="1"/>
          </p:cNvSpPr>
          <p:nvPr>
            <p:ph idx="1"/>
          </p:nvPr>
        </p:nvSpPr>
        <p:spPr>
          <a:xfrm>
            <a:off x="762000" y="3694226"/>
            <a:ext cx="4446098" cy="1689464"/>
          </a:xfrm>
        </p:spPr>
        <p:txBody>
          <a:bodyPr>
            <a:noAutofit/>
          </a:bodyPr>
          <a:lstStyle>
            <a:lvl1pPr marL="0" indent="0">
              <a:buNone/>
              <a:defRPr lang="en-US" sz="2000" b="0" i="0" kern="1200" dirty="0">
                <a:solidFill>
                  <a:schemeClr val="accent1"/>
                </a:solidFill>
                <a:effectLst/>
                <a:latin typeface="Outfit ExtraLight" pitchFamily="2" charset="0"/>
                <a:ea typeface="+mn-ea"/>
                <a:cs typeface="+mn-cs"/>
              </a:defRPr>
            </a:lvl1pPr>
            <a:lvl2pPr marL="457200" indent="0">
              <a:buNone/>
              <a:defRPr lang="en-US" sz="2000" b="0" i="0" kern="1200" dirty="0">
                <a:solidFill>
                  <a:schemeClr val="bg1"/>
                </a:solidFill>
                <a:effectLst/>
                <a:latin typeface="+mj-lt"/>
                <a:ea typeface="+mn-ea"/>
                <a:cs typeface="+mn-cs"/>
              </a:defRPr>
            </a:lvl2pPr>
            <a:lvl3pPr marL="914400" indent="0">
              <a:buNone/>
              <a:defRPr/>
            </a:lvl3pPr>
            <a:lvl4pPr marL="1371600" indent="0">
              <a:buNone/>
              <a:defRPr/>
            </a:lvl4pPr>
            <a:lvl5pPr marL="1828800" indent="0">
              <a:buNone/>
              <a:defRPr/>
            </a:lvl5pPr>
          </a:lstStyle>
          <a:p>
            <a:pPr lvl="0"/>
            <a:r>
              <a:rPr lang="en-US"/>
              <a:t>Click to edit Master text styles</a:t>
            </a:r>
          </a:p>
        </p:txBody>
      </p:sp>
      <p:sp>
        <p:nvSpPr>
          <p:cNvPr id="17" name="Picture Placeholder 16">
            <a:extLst>
              <a:ext uri="{FF2B5EF4-FFF2-40B4-BE49-F238E27FC236}">
                <a16:creationId xmlns:a16="http://schemas.microsoft.com/office/drawing/2014/main" id="{C300588E-F541-891B-3ECA-3CCE2B707185}"/>
              </a:ext>
            </a:extLst>
          </p:cNvPr>
          <p:cNvSpPr>
            <a:spLocks noGrp="1"/>
          </p:cNvSpPr>
          <p:nvPr>
            <p:ph type="pic" sz="quarter" idx="13"/>
          </p:nvPr>
        </p:nvSpPr>
        <p:spPr>
          <a:xfrm>
            <a:off x="7016044" y="1115961"/>
            <a:ext cx="1954264" cy="1954264"/>
          </a:xfrm>
          <a:prstGeom prst="roundRect">
            <a:avLst>
              <a:gd name="adj" fmla="val 10323"/>
            </a:avLst>
          </a:prstGeom>
          <a:noFill/>
        </p:spPr>
        <p:txBody>
          <a:bodyPr lIns="91440" rIns="91440" bIns="822960" anchor="ctr"/>
          <a:lstStyle>
            <a:lvl1pPr marL="0" indent="0" algn="ctr">
              <a:buNone/>
              <a:defRPr/>
            </a:lvl1pPr>
          </a:lstStyle>
          <a:p>
            <a:r>
              <a:rPr lang="en-US"/>
              <a:t>Click icon to add picture</a:t>
            </a:r>
          </a:p>
        </p:txBody>
      </p:sp>
      <p:sp>
        <p:nvSpPr>
          <p:cNvPr id="15" name="Picture Placeholder 16">
            <a:extLst>
              <a:ext uri="{FF2B5EF4-FFF2-40B4-BE49-F238E27FC236}">
                <a16:creationId xmlns:a16="http://schemas.microsoft.com/office/drawing/2014/main" id="{A22F6F87-C6BD-0026-F8BE-5ECC6F2FF086}"/>
              </a:ext>
            </a:extLst>
          </p:cNvPr>
          <p:cNvSpPr>
            <a:spLocks noGrp="1"/>
          </p:cNvSpPr>
          <p:nvPr>
            <p:ph type="pic" sz="quarter" idx="14"/>
          </p:nvPr>
        </p:nvSpPr>
        <p:spPr>
          <a:xfrm>
            <a:off x="7016044" y="3770671"/>
            <a:ext cx="1954264" cy="1954264"/>
          </a:xfrm>
          <a:prstGeom prst="roundRect">
            <a:avLst>
              <a:gd name="adj" fmla="val 14288"/>
            </a:avLst>
          </a:prstGeom>
          <a:noFill/>
        </p:spPr>
        <p:txBody>
          <a:bodyPr lIns="91440" rIns="91440" bIns="822960" anchor="ctr"/>
          <a:lstStyle>
            <a:lvl1pPr marL="0" indent="0" algn="ctr">
              <a:buNone/>
              <a:defRPr/>
            </a:lvl1pPr>
          </a:lstStyle>
          <a:p>
            <a:r>
              <a:rPr lang="en-US"/>
              <a:t>Click icon to add picture</a:t>
            </a:r>
          </a:p>
        </p:txBody>
      </p:sp>
      <p:sp>
        <p:nvSpPr>
          <p:cNvPr id="16" name="Text Placeholder 22">
            <a:extLst>
              <a:ext uri="{FF2B5EF4-FFF2-40B4-BE49-F238E27FC236}">
                <a16:creationId xmlns:a16="http://schemas.microsoft.com/office/drawing/2014/main" id="{E2C511BE-B7D7-6919-6545-BC2EFB624FF8}"/>
              </a:ext>
            </a:extLst>
          </p:cNvPr>
          <p:cNvSpPr>
            <a:spLocks noGrp="1"/>
          </p:cNvSpPr>
          <p:nvPr>
            <p:ph type="body" sz="quarter" idx="15" hasCustomPrompt="1"/>
          </p:nvPr>
        </p:nvSpPr>
        <p:spPr>
          <a:xfrm>
            <a:off x="9163667" y="1115961"/>
            <a:ext cx="2266334" cy="1087806"/>
          </a:xfrm>
        </p:spPr>
        <p:txBody>
          <a:bodyPr anchor="b">
            <a:noAutofit/>
          </a:bodyPr>
          <a:lstStyle>
            <a:lvl1pPr marL="0" indent="0" algn="l">
              <a:lnSpc>
                <a:spcPct val="100000"/>
              </a:lnSpc>
              <a:spcBef>
                <a:spcPts val="0"/>
              </a:spcBef>
              <a:buNone/>
              <a:defRPr kumimoji="0" lang="en-US" sz="2400" b="1" u="none" strike="noStrike" kern="1200" cap="none" spc="0" normalizeH="0" baseline="0" dirty="0" err="1" smtClean="0">
                <a:ln>
                  <a:noFill/>
                </a:ln>
                <a:solidFill>
                  <a:schemeClr val="accent1"/>
                </a:solidFill>
                <a:effectLst/>
                <a:uLnTx/>
                <a:uFillTx/>
                <a:latin typeface="Outfit" pitchFamily="2" charset="0"/>
                <a:ea typeface="+mn-ea"/>
                <a:cs typeface="+mn-cs"/>
              </a:defRPr>
            </a:lvl1pPr>
            <a:lvl2pPr marL="457200" indent="0">
              <a:buNone/>
              <a:defRPr/>
            </a:lvl2pPr>
            <a:lvl3pPr marL="914400" indent="0">
              <a:buNone/>
              <a:defRPr/>
            </a:lvl3pPr>
            <a:lvl4pPr marL="1371600" indent="0">
              <a:buNone/>
              <a:defRPr/>
            </a:lvl4pPr>
            <a:lvl5pPr marL="1828800" indent="0">
              <a:buNone/>
              <a:defRPr/>
            </a:lvl5pPr>
          </a:lstStyle>
          <a:p>
            <a:pPr lvl="0"/>
            <a:r>
              <a:rPr lang="en-US" err="1"/>
              <a:t>Firstname</a:t>
            </a:r>
            <a:endParaRPr lang="en-US"/>
          </a:p>
          <a:p>
            <a:pPr lvl="0"/>
            <a:r>
              <a:rPr lang="en-US" err="1"/>
              <a:t>Lastname</a:t>
            </a:r>
            <a:endParaRPr lang="en-US"/>
          </a:p>
        </p:txBody>
      </p:sp>
      <p:sp>
        <p:nvSpPr>
          <p:cNvPr id="18" name="Text Placeholder 24">
            <a:extLst>
              <a:ext uri="{FF2B5EF4-FFF2-40B4-BE49-F238E27FC236}">
                <a16:creationId xmlns:a16="http://schemas.microsoft.com/office/drawing/2014/main" id="{7B58C379-C726-F54E-9FBB-8CA48A1B528F}"/>
              </a:ext>
            </a:extLst>
          </p:cNvPr>
          <p:cNvSpPr>
            <a:spLocks noGrp="1"/>
          </p:cNvSpPr>
          <p:nvPr>
            <p:ph type="body" sz="quarter" idx="16" hasCustomPrompt="1"/>
          </p:nvPr>
        </p:nvSpPr>
        <p:spPr>
          <a:xfrm>
            <a:off x="9163667" y="2307512"/>
            <a:ext cx="2266334" cy="762713"/>
          </a:xfrm>
        </p:spPr>
        <p:txBody>
          <a:bodyPr>
            <a:noAutofit/>
          </a:bodyPr>
          <a:lstStyle>
            <a:lvl1pPr marL="0" indent="0" algn="l">
              <a:lnSpc>
                <a:spcPct val="100000"/>
              </a:lnSpc>
              <a:spcBef>
                <a:spcPts val="0"/>
              </a:spcBef>
              <a:buNone/>
              <a:defRPr kumimoji="0" lang="en-US" sz="1400" b="0" i="0" u="none" strike="noStrike" kern="1200" cap="none" spc="0" normalizeH="0" baseline="0" dirty="0">
                <a:ln>
                  <a:noFill/>
                </a:ln>
                <a:solidFill>
                  <a:schemeClr val="tx1"/>
                </a:solidFill>
                <a:effectLst/>
                <a:uLnTx/>
                <a:uFillTx/>
                <a:latin typeface="Outfit Light" pitchFamily="2" charset="0"/>
                <a:ea typeface="+mn-ea"/>
                <a:cs typeface="+mn-cs"/>
              </a:defRPr>
            </a:lvl1pPr>
            <a:lvl2pPr marL="457200" indent="0" algn="ctr">
              <a:buNone/>
              <a:defRPr/>
            </a:lvl2pPr>
            <a:lvl3pPr marL="914400" indent="0" algn="ctr">
              <a:buNone/>
              <a:defRPr/>
            </a:lvl3pPr>
            <a:lvl4pPr marL="1371600" indent="0" algn="ctr">
              <a:buNone/>
              <a:defRPr/>
            </a:lvl4pPr>
            <a:lvl5pPr marL="1828800" indent="0" algn="ctr">
              <a:buNone/>
              <a:defRPr/>
            </a:lvl5pPr>
          </a:lstStyle>
          <a:p>
            <a:pPr lvl="0"/>
            <a:r>
              <a:rPr lang="en-US"/>
              <a:t>Job Title</a:t>
            </a:r>
          </a:p>
          <a:p>
            <a:pPr lvl="0"/>
            <a:r>
              <a:rPr lang="en-US"/>
              <a:t>Lorem Ipsum Dolor</a:t>
            </a:r>
          </a:p>
        </p:txBody>
      </p:sp>
      <p:sp>
        <p:nvSpPr>
          <p:cNvPr id="22" name="Text Placeholder 22">
            <a:extLst>
              <a:ext uri="{FF2B5EF4-FFF2-40B4-BE49-F238E27FC236}">
                <a16:creationId xmlns:a16="http://schemas.microsoft.com/office/drawing/2014/main" id="{F3E8A046-F03D-93D0-149A-38B385132A7C}"/>
              </a:ext>
            </a:extLst>
          </p:cNvPr>
          <p:cNvSpPr>
            <a:spLocks noGrp="1"/>
          </p:cNvSpPr>
          <p:nvPr>
            <p:ph type="body" sz="quarter" idx="17" hasCustomPrompt="1"/>
          </p:nvPr>
        </p:nvSpPr>
        <p:spPr>
          <a:xfrm>
            <a:off x="9163667" y="3770671"/>
            <a:ext cx="2266334" cy="1088136"/>
          </a:xfrm>
        </p:spPr>
        <p:txBody>
          <a:bodyPr anchor="b">
            <a:noAutofit/>
          </a:bodyPr>
          <a:lstStyle>
            <a:lvl1pPr marL="0" indent="0" algn="l">
              <a:lnSpc>
                <a:spcPct val="100000"/>
              </a:lnSpc>
              <a:spcBef>
                <a:spcPts val="0"/>
              </a:spcBef>
              <a:buNone/>
              <a:defRPr kumimoji="0" lang="en-US" sz="2400" b="1" u="none" strike="noStrike" kern="1200" cap="none" spc="0" normalizeH="0" baseline="0" dirty="0" err="1" smtClean="0">
                <a:ln>
                  <a:noFill/>
                </a:ln>
                <a:solidFill>
                  <a:schemeClr val="accent1"/>
                </a:solidFill>
                <a:effectLst/>
                <a:uLnTx/>
                <a:uFillTx/>
                <a:latin typeface="Outfit" pitchFamily="2" charset="0"/>
                <a:ea typeface="+mn-ea"/>
                <a:cs typeface="+mn-cs"/>
              </a:defRPr>
            </a:lvl1pPr>
            <a:lvl2pPr marL="457200" indent="0">
              <a:buNone/>
              <a:defRPr/>
            </a:lvl2pPr>
            <a:lvl3pPr marL="914400" indent="0">
              <a:buNone/>
              <a:defRPr/>
            </a:lvl3pPr>
            <a:lvl4pPr marL="1371600" indent="0">
              <a:buNone/>
              <a:defRPr/>
            </a:lvl4pPr>
            <a:lvl5pPr marL="1828800" indent="0">
              <a:buNone/>
              <a:defRPr/>
            </a:lvl5pPr>
          </a:lstStyle>
          <a:p>
            <a:pPr lvl="0"/>
            <a:r>
              <a:rPr lang="en-US" err="1"/>
              <a:t>Firstname</a:t>
            </a:r>
            <a:endParaRPr lang="en-US"/>
          </a:p>
          <a:p>
            <a:pPr lvl="0"/>
            <a:r>
              <a:rPr lang="en-US" err="1"/>
              <a:t>Lastname</a:t>
            </a:r>
            <a:endParaRPr lang="en-US"/>
          </a:p>
        </p:txBody>
      </p:sp>
      <p:sp>
        <p:nvSpPr>
          <p:cNvPr id="24" name="Text Placeholder 24">
            <a:extLst>
              <a:ext uri="{FF2B5EF4-FFF2-40B4-BE49-F238E27FC236}">
                <a16:creationId xmlns:a16="http://schemas.microsoft.com/office/drawing/2014/main" id="{C3041FE7-5858-2F2D-4A09-B923108E3803}"/>
              </a:ext>
            </a:extLst>
          </p:cNvPr>
          <p:cNvSpPr>
            <a:spLocks noGrp="1"/>
          </p:cNvSpPr>
          <p:nvPr>
            <p:ph type="body" sz="quarter" idx="18" hasCustomPrompt="1"/>
          </p:nvPr>
        </p:nvSpPr>
        <p:spPr>
          <a:xfrm>
            <a:off x="9163667" y="4965983"/>
            <a:ext cx="2266334" cy="758952"/>
          </a:xfrm>
        </p:spPr>
        <p:txBody>
          <a:bodyPr>
            <a:noAutofit/>
          </a:bodyPr>
          <a:lstStyle>
            <a:lvl1pPr marL="0" indent="0" algn="l">
              <a:buNone/>
              <a:defRPr kumimoji="0" lang="en-US" sz="1400" b="0" i="0" u="none" strike="noStrike" kern="1200" cap="none" spc="0" normalizeH="0" baseline="0" dirty="0">
                <a:ln>
                  <a:noFill/>
                </a:ln>
                <a:solidFill>
                  <a:schemeClr val="tx1"/>
                </a:solidFill>
                <a:effectLst/>
                <a:uLnTx/>
                <a:uFillTx/>
                <a:latin typeface="Outfit Light" pitchFamily="2" charset="0"/>
                <a:ea typeface="+mn-ea"/>
                <a:cs typeface="+mn-cs"/>
              </a:defRPr>
            </a:lvl1pPr>
            <a:lvl2pPr marL="457200" indent="0" algn="ctr">
              <a:buNone/>
              <a:defRPr/>
            </a:lvl2pPr>
            <a:lvl3pPr marL="914400" indent="0" algn="ctr">
              <a:buNone/>
              <a:defRPr/>
            </a:lvl3pPr>
            <a:lvl4pPr marL="1371600" indent="0" algn="ctr">
              <a:buNone/>
              <a:defRPr/>
            </a:lvl4pPr>
            <a:lvl5pPr marL="1828800" indent="0" algn="ctr">
              <a:buNone/>
              <a:defRPr/>
            </a:lvl5pPr>
          </a:lstStyle>
          <a:p>
            <a:pPr lvl="0"/>
            <a:r>
              <a:rPr lang="en-US"/>
              <a:t>Job Title</a:t>
            </a:r>
          </a:p>
        </p:txBody>
      </p:sp>
      <p:sp>
        <p:nvSpPr>
          <p:cNvPr id="30" name="Slide Number Placeholder 5">
            <a:extLst>
              <a:ext uri="{FF2B5EF4-FFF2-40B4-BE49-F238E27FC236}">
                <a16:creationId xmlns:a16="http://schemas.microsoft.com/office/drawing/2014/main" id="{04308B4A-0B5D-4DC0-D66A-70FA168E1694}"/>
              </a:ext>
            </a:extLst>
          </p:cNvPr>
          <p:cNvSpPr txBox="1">
            <a:spLocks/>
          </p:cNvSpPr>
          <p:nvPr userDrawn="1"/>
        </p:nvSpPr>
        <p:spPr>
          <a:xfrm>
            <a:off x="11185742" y="6400800"/>
            <a:ext cx="549058" cy="457200"/>
          </a:xfrm>
          <a:prstGeom prst="rect">
            <a:avLst/>
          </a:prstGeom>
        </p:spPr>
        <p:txBody>
          <a:bodyPr vert="horz" lIns="0" tIns="0" rIns="0" bIns="0" rtlCol="0" anchor="ctr"/>
          <a:lstStyle>
            <a:defPPr>
              <a:defRPr lang="en-US"/>
            </a:defPPr>
            <a:lvl1pPr marL="0" algn="r" defTabSz="914400" rtl="0" eaLnBrk="1" latinLnBrk="0" hangingPunct="1">
              <a:defRPr sz="800" kern="1200">
                <a:solidFill>
                  <a:schemeClr val="tx1"/>
                </a:solidFill>
                <a:latin typeface="Outfi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fld id="{DDA6C761-E6C0-8244-BDC1-CA1DC8273777}" type="slidenum">
              <a:rPr lang="en-US" b="0" i="0" smtClean="0">
                <a:latin typeface="Outfit Light" pitchFamily="2" charset="0"/>
              </a:rPr>
              <a:pPr/>
              <a:t>‹#›</a:t>
            </a:fld>
            <a:endParaRPr lang="en-US" b="0" i="0">
              <a:latin typeface="Outfit Light" pitchFamily="2" charset="0"/>
            </a:endParaRPr>
          </a:p>
        </p:txBody>
      </p:sp>
      <p:sp>
        <p:nvSpPr>
          <p:cNvPr id="31" name="Slide Number Placeholder 5">
            <a:extLst>
              <a:ext uri="{FF2B5EF4-FFF2-40B4-BE49-F238E27FC236}">
                <a16:creationId xmlns:a16="http://schemas.microsoft.com/office/drawing/2014/main" id="{29C79107-32F9-B6EC-6A4B-49B9E6DAD24B}"/>
              </a:ext>
            </a:extLst>
          </p:cNvPr>
          <p:cNvSpPr txBox="1">
            <a:spLocks/>
          </p:cNvSpPr>
          <p:nvPr userDrawn="1"/>
        </p:nvSpPr>
        <p:spPr>
          <a:xfrm>
            <a:off x="9118378" y="6499230"/>
            <a:ext cx="2266709" cy="273040"/>
          </a:xfrm>
          <a:prstGeom prst="rect">
            <a:avLst/>
          </a:prstGeom>
        </p:spPr>
        <p:txBody>
          <a:bodyPr vert="horz" lIns="0" tIns="0" rIns="0" bIns="0" rtlCol="0" anchor="ctr"/>
          <a:lstStyle>
            <a:defPPr>
              <a:defRPr lang="en-US"/>
            </a:defPPr>
            <a:lvl1pPr marL="0" algn="r" defTabSz="914400" rtl="0" eaLnBrk="1" latinLnBrk="0" hangingPunct="1">
              <a:defRPr sz="800" kern="1200">
                <a:solidFill>
                  <a:schemeClr val="bg1"/>
                </a:solidFill>
                <a:latin typeface="Outfi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sz="600" b="0" i="0">
                <a:solidFill>
                  <a:schemeClr val="tx1"/>
                </a:solidFill>
                <a:latin typeface="Outfit Light" pitchFamily="2" charset="0"/>
              </a:rPr>
              <a:t>© Sovos 2025. Proprietary and Confidential</a:t>
            </a:r>
          </a:p>
        </p:txBody>
      </p:sp>
      <p:grpSp>
        <p:nvGrpSpPr>
          <p:cNvPr id="43" name="Group 42">
            <a:extLst>
              <a:ext uri="{FF2B5EF4-FFF2-40B4-BE49-F238E27FC236}">
                <a16:creationId xmlns:a16="http://schemas.microsoft.com/office/drawing/2014/main" id="{08D2A7DC-2CAF-D800-C57F-576F652C815D}"/>
              </a:ext>
            </a:extLst>
          </p:cNvPr>
          <p:cNvGrpSpPr/>
          <p:nvPr userDrawn="1"/>
        </p:nvGrpSpPr>
        <p:grpSpPr>
          <a:xfrm>
            <a:off x="762000" y="3443266"/>
            <a:ext cx="4707571" cy="0"/>
            <a:chOff x="4212803" y="3443266"/>
            <a:chExt cx="4707571" cy="0"/>
          </a:xfrm>
        </p:grpSpPr>
        <p:cxnSp>
          <p:nvCxnSpPr>
            <p:cNvPr id="44" name="Straight Connector 43">
              <a:extLst>
                <a:ext uri="{FF2B5EF4-FFF2-40B4-BE49-F238E27FC236}">
                  <a16:creationId xmlns:a16="http://schemas.microsoft.com/office/drawing/2014/main" id="{E4741000-D520-7E79-AA49-D78D36D8CE26}"/>
                </a:ext>
              </a:extLst>
            </p:cNvPr>
            <p:cNvCxnSpPr>
              <a:cxnSpLocks/>
            </p:cNvCxnSpPr>
            <p:nvPr userDrawn="1"/>
          </p:nvCxnSpPr>
          <p:spPr>
            <a:xfrm>
              <a:off x="4212803" y="3443266"/>
              <a:ext cx="4707571" cy="0"/>
            </a:xfrm>
            <a:prstGeom prst="line">
              <a:avLst/>
            </a:prstGeom>
            <a:ln w="9525" cap="rnd">
              <a:solidFill>
                <a:schemeClr val="accent1">
                  <a:alpha val="20000"/>
                </a:schemeClr>
              </a:solidFill>
            </a:ln>
          </p:spPr>
          <p:style>
            <a:lnRef idx="1">
              <a:schemeClr val="accent1"/>
            </a:lnRef>
            <a:fillRef idx="0">
              <a:schemeClr val="accent1"/>
            </a:fillRef>
            <a:effectRef idx="0">
              <a:schemeClr val="accent1"/>
            </a:effectRef>
            <a:fontRef idx="minor">
              <a:schemeClr val="tx1"/>
            </a:fontRef>
          </p:style>
        </p:cxnSp>
        <p:cxnSp>
          <p:nvCxnSpPr>
            <p:cNvPr id="45" name="Straight Connector 44">
              <a:extLst>
                <a:ext uri="{FF2B5EF4-FFF2-40B4-BE49-F238E27FC236}">
                  <a16:creationId xmlns:a16="http://schemas.microsoft.com/office/drawing/2014/main" id="{0B7AD607-D384-8CFB-836B-2454984F0009}"/>
                </a:ext>
              </a:extLst>
            </p:cNvPr>
            <p:cNvCxnSpPr>
              <a:cxnSpLocks/>
            </p:cNvCxnSpPr>
            <p:nvPr userDrawn="1"/>
          </p:nvCxnSpPr>
          <p:spPr>
            <a:xfrm>
              <a:off x="4212803" y="3443266"/>
              <a:ext cx="2578474" cy="0"/>
            </a:xfrm>
            <a:prstGeom prst="line">
              <a:avLst/>
            </a:prstGeom>
            <a:ln w="22225" cap="rnd">
              <a:solidFill>
                <a:schemeClr val="accent1"/>
              </a:solidFill>
            </a:ln>
          </p:spPr>
          <p:style>
            <a:lnRef idx="1">
              <a:schemeClr val="accent1"/>
            </a:lnRef>
            <a:fillRef idx="0">
              <a:schemeClr val="accent1"/>
            </a:fillRef>
            <a:effectRef idx="0">
              <a:schemeClr val="accent1"/>
            </a:effectRef>
            <a:fontRef idx="minor">
              <a:schemeClr val="tx1"/>
            </a:fontRef>
          </p:style>
        </p:cxnSp>
      </p:grpSp>
      <p:sp>
        <p:nvSpPr>
          <p:cNvPr id="6" name="Graphic 3">
            <a:extLst>
              <a:ext uri="{FF2B5EF4-FFF2-40B4-BE49-F238E27FC236}">
                <a16:creationId xmlns:a16="http://schemas.microsoft.com/office/drawing/2014/main" id="{DA33A45B-AE52-2786-E524-2B9062FFD7CE}"/>
              </a:ext>
            </a:extLst>
          </p:cNvPr>
          <p:cNvSpPr/>
          <p:nvPr/>
        </p:nvSpPr>
        <p:spPr>
          <a:xfrm>
            <a:off x="704850" y="6096000"/>
            <a:ext cx="1492211" cy="309247"/>
          </a:xfrm>
          <a:custGeom>
            <a:avLst/>
            <a:gdLst>
              <a:gd name="connsiteX0" fmla="*/ 420114 w 1492211"/>
              <a:gd name="connsiteY0" fmla="*/ 50 h 309247"/>
              <a:gd name="connsiteX1" fmla="*/ 570196 w 1492211"/>
              <a:gd name="connsiteY1" fmla="*/ 149310 h 309247"/>
              <a:gd name="connsiteX2" fmla="*/ 420114 w 1492211"/>
              <a:gd name="connsiteY2" fmla="*/ 299376 h 309247"/>
              <a:gd name="connsiteX3" fmla="*/ 270468 w 1492211"/>
              <a:gd name="connsiteY3" fmla="*/ 149310 h 309247"/>
              <a:gd name="connsiteX4" fmla="*/ 420114 w 1492211"/>
              <a:gd name="connsiteY4" fmla="*/ 50 h 309247"/>
              <a:gd name="connsiteX5" fmla="*/ 420114 w 1492211"/>
              <a:gd name="connsiteY5" fmla="*/ 251702 h 309247"/>
              <a:gd name="connsiteX6" fmla="*/ 518241 w 1492211"/>
              <a:gd name="connsiteY6" fmla="*/ 149310 h 309247"/>
              <a:gd name="connsiteX7" fmla="*/ 420114 w 1492211"/>
              <a:gd name="connsiteY7" fmla="*/ 46930 h 309247"/>
              <a:gd name="connsiteX8" fmla="*/ 322000 w 1492211"/>
              <a:gd name="connsiteY8" fmla="*/ 149310 h 309247"/>
              <a:gd name="connsiteX9" fmla="*/ 420114 w 1492211"/>
              <a:gd name="connsiteY9" fmla="*/ 251702 h 309247"/>
              <a:gd name="connsiteX10" fmla="*/ 1058244 w 1492211"/>
              <a:gd name="connsiteY10" fmla="*/ 50 h 309247"/>
              <a:gd name="connsiteX11" fmla="*/ 1208313 w 1492211"/>
              <a:gd name="connsiteY11" fmla="*/ 149310 h 309247"/>
              <a:gd name="connsiteX12" fmla="*/ 1058244 w 1492211"/>
              <a:gd name="connsiteY12" fmla="*/ 299376 h 309247"/>
              <a:gd name="connsiteX13" fmla="*/ 908585 w 1492211"/>
              <a:gd name="connsiteY13" fmla="*/ 149310 h 309247"/>
              <a:gd name="connsiteX14" fmla="*/ 1058244 w 1492211"/>
              <a:gd name="connsiteY14" fmla="*/ 50 h 309247"/>
              <a:gd name="connsiteX15" fmla="*/ 1058244 w 1492211"/>
              <a:gd name="connsiteY15" fmla="*/ 251702 h 309247"/>
              <a:gd name="connsiteX16" fmla="*/ 1156359 w 1492211"/>
              <a:gd name="connsiteY16" fmla="*/ 149310 h 309247"/>
              <a:gd name="connsiteX17" fmla="*/ 1058244 w 1492211"/>
              <a:gd name="connsiteY17" fmla="*/ 46930 h 309247"/>
              <a:gd name="connsiteX18" fmla="*/ 960117 w 1492211"/>
              <a:gd name="connsiteY18" fmla="*/ 149310 h 309247"/>
              <a:gd name="connsiteX19" fmla="*/ 1058244 w 1492211"/>
              <a:gd name="connsiteY19" fmla="*/ 251702 h 309247"/>
              <a:gd name="connsiteX20" fmla="*/ 825704 w 1492211"/>
              <a:gd name="connsiteY20" fmla="*/ 5395 h 309247"/>
              <a:gd name="connsiteX21" fmla="*/ 885157 w 1492211"/>
              <a:gd name="connsiteY21" fmla="*/ 5395 h 309247"/>
              <a:gd name="connsiteX22" fmla="*/ 736294 w 1492211"/>
              <a:gd name="connsiteY22" fmla="*/ 309248 h 309247"/>
              <a:gd name="connsiteX23" fmla="*/ 587866 w 1492211"/>
              <a:gd name="connsiteY23" fmla="*/ 5395 h 309247"/>
              <a:gd name="connsiteX24" fmla="*/ 646884 w 1492211"/>
              <a:gd name="connsiteY24" fmla="*/ 5395 h 309247"/>
              <a:gd name="connsiteX25" fmla="*/ 736294 w 1492211"/>
              <a:gd name="connsiteY25" fmla="*/ 207699 h 309247"/>
              <a:gd name="connsiteX26" fmla="*/ 825704 w 1492211"/>
              <a:gd name="connsiteY26" fmla="*/ 5395 h 309247"/>
              <a:gd name="connsiteX27" fmla="*/ 1319385 w 1492211"/>
              <a:gd name="connsiteY27" fmla="*/ 84384 h 309247"/>
              <a:gd name="connsiteX28" fmla="*/ 1382669 w 1492211"/>
              <a:gd name="connsiteY28" fmla="*/ 44933 h 309247"/>
              <a:gd name="connsiteX29" fmla="*/ 1462938 w 1492211"/>
              <a:gd name="connsiteY29" fmla="*/ 67728 h 309247"/>
              <a:gd name="connsiteX30" fmla="*/ 1462938 w 1492211"/>
              <a:gd name="connsiteY30" fmla="*/ 16594 h 309247"/>
              <a:gd name="connsiteX31" fmla="*/ 1383079 w 1492211"/>
              <a:gd name="connsiteY31" fmla="*/ 87 h 309247"/>
              <a:gd name="connsiteX32" fmla="*/ 1265677 w 1492211"/>
              <a:gd name="connsiteY32" fmla="*/ 86902 h 309247"/>
              <a:gd name="connsiteX33" fmla="*/ 1438876 w 1492211"/>
              <a:gd name="connsiteY33" fmla="*/ 216455 h 309247"/>
              <a:gd name="connsiteX34" fmla="*/ 1374337 w 1492211"/>
              <a:gd name="connsiteY34" fmla="*/ 254244 h 309247"/>
              <a:gd name="connsiteX35" fmla="*/ 1278162 w 1492211"/>
              <a:gd name="connsiteY35" fmla="*/ 222272 h 309247"/>
              <a:gd name="connsiteX36" fmla="*/ 1278162 w 1492211"/>
              <a:gd name="connsiteY36" fmla="*/ 222371 h 309247"/>
              <a:gd name="connsiteX37" fmla="*/ 1278162 w 1492211"/>
              <a:gd name="connsiteY37" fmla="*/ 276754 h 309247"/>
              <a:gd name="connsiteX38" fmla="*/ 1374387 w 1492211"/>
              <a:gd name="connsiteY38" fmla="*/ 299078 h 309247"/>
              <a:gd name="connsiteX39" fmla="*/ 1492211 w 1492211"/>
              <a:gd name="connsiteY39" fmla="*/ 212709 h 309247"/>
              <a:gd name="connsiteX40" fmla="*/ 1319460 w 1492211"/>
              <a:gd name="connsiteY40" fmla="*/ 84384 h 309247"/>
              <a:gd name="connsiteX41" fmla="*/ 1319385 w 1492211"/>
              <a:gd name="connsiteY41" fmla="*/ 84384 h 309247"/>
              <a:gd name="connsiteX42" fmla="*/ 53733 w 1492211"/>
              <a:gd name="connsiteY42" fmla="*/ 84310 h 309247"/>
              <a:gd name="connsiteX43" fmla="*/ 117029 w 1492211"/>
              <a:gd name="connsiteY43" fmla="*/ 44859 h 309247"/>
              <a:gd name="connsiteX44" fmla="*/ 196938 w 1492211"/>
              <a:gd name="connsiteY44" fmla="*/ 67443 h 309247"/>
              <a:gd name="connsiteX45" fmla="*/ 196938 w 1492211"/>
              <a:gd name="connsiteY45" fmla="*/ 16334 h 309247"/>
              <a:gd name="connsiteX46" fmla="*/ 117439 w 1492211"/>
              <a:gd name="connsiteY46" fmla="*/ 0 h 309247"/>
              <a:gd name="connsiteX47" fmla="*/ 0 w 1492211"/>
              <a:gd name="connsiteY47" fmla="*/ 86815 h 309247"/>
              <a:gd name="connsiteX48" fmla="*/ 173249 w 1492211"/>
              <a:gd name="connsiteY48" fmla="*/ 216405 h 309247"/>
              <a:gd name="connsiteX49" fmla="*/ 108697 w 1492211"/>
              <a:gd name="connsiteY49" fmla="*/ 254207 h 309247"/>
              <a:gd name="connsiteX50" fmla="*/ 12497 w 1492211"/>
              <a:gd name="connsiteY50" fmla="*/ 222222 h 309247"/>
              <a:gd name="connsiteX51" fmla="*/ 12497 w 1492211"/>
              <a:gd name="connsiteY51" fmla="*/ 222346 h 309247"/>
              <a:gd name="connsiteX52" fmla="*/ 12497 w 1492211"/>
              <a:gd name="connsiteY52" fmla="*/ 276729 h 309247"/>
              <a:gd name="connsiteX53" fmla="*/ 108759 w 1492211"/>
              <a:gd name="connsiteY53" fmla="*/ 299053 h 309247"/>
              <a:gd name="connsiteX54" fmla="*/ 226621 w 1492211"/>
              <a:gd name="connsiteY54" fmla="*/ 212660 h 309247"/>
              <a:gd name="connsiteX55" fmla="*/ 53733 w 1492211"/>
              <a:gd name="connsiteY55" fmla="*/ 84310 h 3092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Lst>
            <a:rect l="l" t="t" r="r" b="b"/>
            <a:pathLst>
              <a:path w="1492211" h="309247">
                <a:moveTo>
                  <a:pt x="420114" y="50"/>
                </a:moveTo>
                <a:cubicBezTo>
                  <a:pt x="506291" y="50"/>
                  <a:pt x="570196" y="63375"/>
                  <a:pt x="570196" y="149310"/>
                </a:cubicBezTo>
                <a:cubicBezTo>
                  <a:pt x="570196" y="235244"/>
                  <a:pt x="507112" y="299376"/>
                  <a:pt x="420114" y="299376"/>
                </a:cubicBezTo>
                <a:cubicBezTo>
                  <a:pt x="333540" y="299376"/>
                  <a:pt x="270468" y="235232"/>
                  <a:pt x="270468" y="149310"/>
                </a:cubicBezTo>
                <a:cubicBezTo>
                  <a:pt x="270468" y="63387"/>
                  <a:pt x="334771" y="50"/>
                  <a:pt x="420114" y="50"/>
                </a:cubicBezTo>
                <a:close/>
                <a:moveTo>
                  <a:pt x="420114" y="251702"/>
                </a:moveTo>
                <a:cubicBezTo>
                  <a:pt x="477839" y="251702"/>
                  <a:pt x="518241" y="208518"/>
                  <a:pt x="518241" y="149310"/>
                </a:cubicBezTo>
                <a:cubicBezTo>
                  <a:pt x="518241" y="90102"/>
                  <a:pt x="478249" y="46930"/>
                  <a:pt x="420114" y="46930"/>
                </a:cubicBezTo>
                <a:cubicBezTo>
                  <a:pt x="362812" y="46930"/>
                  <a:pt x="322000" y="90102"/>
                  <a:pt x="322000" y="149310"/>
                </a:cubicBezTo>
                <a:cubicBezTo>
                  <a:pt x="322000" y="208518"/>
                  <a:pt x="362812" y="251702"/>
                  <a:pt x="420114" y="251702"/>
                </a:cubicBezTo>
                <a:close/>
                <a:moveTo>
                  <a:pt x="1058244" y="50"/>
                </a:moveTo>
                <a:cubicBezTo>
                  <a:pt x="1144408" y="50"/>
                  <a:pt x="1208313" y="63375"/>
                  <a:pt x="1208313" y="149310"/>
                </a:cubicBezTo>
                <a:cubicBezTo>
                  <a:pt x="1208313" y="235244"/>
                  <a:pt x="1145241" y="299376"/>
                  <a:pt x="1058244" y="299376"/>
                </a:cubicBezTo>
                <a:cubicBezTo>
                  <a:pt x="971657" y="299376"/>
                  <a:pt x="908585" y="235232"/>
                  <a:pt x="908585" y="149310"/>
                </a:cubicBezTo>
                <a:cubicBezTo>
                  <a:pt x="908585" y="63387"/>
                  <a:pt x="972950" y="50"/>
                  <a:pt x="1058244" y="50"/>
                </a:cubicBezTo>
                <a:close/>
                <a:moveTo>
                  <a:pt x="1058244" y="251702"/>
                </a:moveTo>
                <a:cubicBezTo>
                  <a:pt x="1115956" y="251702"/>
                  <a:pt x="1156359" y="208518"/>
                  <a:pt x="1156359" y="149310"/>
                </a:cubicBezTo>
                <a:cubicBezTo>
                  <a:pt x="1156359" y="90102"/>
                  <a:pt x="1116367" y="46930"/>
                  <a:pt x="1058244" y="46930"/>
                </a:cubicBezTo>
                <a:cubicBezTo>
                  <a:pt x="1000930" y="46930"/>
                  <a:pt x="960117" y="90102"/>
                  <a:pt x="960117" y="149310"/>
                </a:cubicBezTo>
                <a:cubicBezTo>
                  <a:pt x="960117" y="208518"/>
                  <a:pt x="1001042" y="251702"/>
                  <a:pt x="1058244" y="251702"/>
                </a:cubicBezTo>
                <a:close/>
                <a:moveTo>
                  <a:pt x="825704" y="5395"/>
                </a:moveTo>
                <a:lnTo>
                  <a:pt x="885157" y="5395"/>
                </a:lnTo>
                <a:lnTo>
                  <a:pt x="736294" y="309248"/>
                </a:lnTo>
                <a:lnTo>
                  <a:pt x="587866" y="5395"/>
                </a:lnTo>
                <a:lnTo>
                  <a:pt x="646884" y="5395"/>
                </a:lnTo>
                <a:lnTo>
                  <a:pt x="736294" y="207699"/>
                </a:lnTo>
                <a:lnTo>
                  <a:pt x="825704" y="5395"/>
                </a:lnTo>
                <a:close/>
                <a:moveTo>
                  <a:pt x="1319385" y="84384"/>
                </a:moveTo>
                <a:cubicBezTo>
                  <a:pt x="1319385" y="62370"/>
                  <a:pt x="1337703" y="44933"/>
                  <a:pt x="1382669" y="44933"/>
                </a:cubicBezTo>
                <a:cubicBezTo>
                  <a:pt x="1408037" y="44933"/>
                  <a:pt x="1436737" y="52374"/>
                  <a:pt x="1462938" y="67728"/>
                </a:cubicBezTo>
                <a:lnTo>
                  <a:pt x="1462938" y="16594"/>
                </a:lnTo>
                <a:cubicBezTo>
                  <a:pt x="1439535" y="5928"/>
                  <a:pt x="1410835" y="87"/>
                  <a:pt x="1383079" y="87"/>
                </a:cubicBezTo>
                <a:cubicBezTo>
                  <a:pt x="1303145" y="87"/>
                  <a:pt x="1265677" y="39947"/>
                  <a:pt x="1265677" y="86902"/>
                </a:cubicBezTo>
                <a:cubicBezTo>
                  <a:pt x="1265677" y="194801"/>
                  <a:pt x="1438876" y="153750"/>
                  <a:pt x="1438876" y="216455"/>
                </a:cubicBezTo>
                <a:cubicBezTo>
                  <a:pt x="1438876" y="238047"/>
                  <a:pt x="1419726" y="254244"/>
                  <a:pt x="1374337" y="254244"/>
                </a:cubicBezTo>
                <a:cubicBezTo>
                  <a:pt x="1338523" y="254244"/>
                  <a:pt x="1301479" y="240949"/>
                  <a:pt x="1278162" y="222272"/>
                </a:cubicBezTo>
                <a:lnTo>
                  <a:pt x="1278162" y="222371"/>
                </a:lnTo>
                <a:lnTo>
                  <a:pt x="1278162" y="276754"/>
                </a:lnTo>
                <a:cubicBezTo>
                  <a:pt x="1303493" y="290397"/>
                  <a:pt x="1338921" y="299078"/>
                  <a:pt x="1374387" y="299078"/>
                </a:cubicBezTo>
                <a:cubicBezTo>
                  <a:pt x="1454321" y="299078"/>
                  <a:pt x="1492211" y="259218"/>
                  <a:pt x="1492211" y="212709"/>
                </a:cubicBezTo>
                <a:cubicBezTo>
                  <a:pt x="1492236" y="105964"/>
                  <a:pt x="1319460" y="146246"/>
                  <a:pt x="1319460" y="84384"/>
                </a:cubicBezTo>
                <a:lnTo>
                  <a:pt x="1319385" y="84384"/>
                </a:lnTo>
                <a:close/>
                <a:moveTo>
                  <a:pt x="53733" y="84310"/>
                </a:moveTo>
                <a:cubicBezTo>
                  <a:pt x="53733" y="62296"/>
                  <a:pt x="72050" y="44859"/>
                  <a:pt x="117029" y="44859"/>
                </a:cubicBezTo>
                <a:cubicBezTo>
                  <a:pt x="142285" y="44859"/>
                  <a:pt x="170836" y="52300"/>
                  <a:pt x="196938" y="67443"/>
                </a:cubicBezTo>
                <a:lnTo>
                  <a:pt x="196938" y="16334"/>
                </a:lnTo>
                <a:cubicBezTo>
                  <a:pt x="173609" y="5804"/>
                  <a:pt x="145045" y="0"/>
                  <a:pt x="117439" y="0"/>
                </a:cubicBezTo>
                <a:cubicBezTo>
                  <a:pt x="37480" y="0"/>
                  <a:pt x="0" y="39873"/>
                  <a:pt x="0" y="86815"/>
                </a:cubicBezTo>
                <a:cubicBezTo>
                  <a:pt x="0" y="194813"/>
                  <a:pt x="173249" y="153688"/>
                  <a:pt x="173249" y="216405"/>
                </a:cubicBezTo>
                <a:cubicBezTo>
                  <a:pt x="173249" y="237997"/>
                  <a:pt x="154098" y="254207"/>
                  <a:pt x="108697" y="254207"/>
                </a:cubicBezTo>
                <a:cubicBezTo>
                  <a:pt x="72883" y="254207"/>
                  <a:pt x="35814" y="240912"/>
                  <a:pt x="12497" y="222222"/>
                </a:cubicBezTo>
                <a:lnTo>
                  <a:pt x="12497" y="222346"/>
                </a:lnTo>
                <a:lnTo>
                  <a:pt x="12497" y="276729"/>
                </a:lnTo>
                <a:cubicBezTo>
                  <a:pt x="37841" y="290372"/>
                  <a:pt x="73281" y="299053"/>
                  <a:pt x="108759" y="299053"/>
                </a:cubicBezTo>
                <a:cubicBezTo>
                  <a:pt x="188718" y="299053"/>
                  <a:pt x="226621" y="259168"/>
                  <a:pt x="226621" y="212660"/>
                </a:cubicBezTo>
                <a:cubicBezTo>
                  <a:pt x="226559" y="105914"/>
                  <a:pt x="53733" y="146197"/>
                  <a:pt x="53733" y="84310"/>
                </a:cubicBezTo>
                <a:close/>
              </a:path>
            </a:pathLst>
          </a:custGeom>
          <a:solidFill>
            <a:schemeClr val="tx1"/>
          </a:solidFill>
          <a:ln w="1238" cap="flat">
            <a:noFill/>
            <a:prstDash val="solid"/>
            <a:miter/>
          </a:ln>
        </p:spPr>
        <p:txBody>
          <a:bodyPr rtlCol="0" anchor="ctr"/>
          <a:lstStyle/>
          <a:p>
            <a:endParaRPr lang="en-US"/>
          </a:p>
        </p:txBody>
      </p:sp>
    </p:spTree>
    <p:extLst>
      <p:ext uri="{BB962C8B-B14F-4D97-AF65-F5344CB8AC3E}">
        <p14:creationId xmlns:p14="http://schemas.microsoft.com/office/powerpoint/2010/main" val="1310980269"/>
      </p:ext>
    </p:extLst>
  </p:cSld>
  <p:clrMapOvr>
    <a:masterClrMapping/>
  </p:clrMapOvr>
</p:sldLayout>
</file>

<file path=ppt/slideLayouts/slideLayout31.xml><?xml version="1.0" encoding="utf-8"?>
<p:sldLayout xmlns:a="http://schemas.openxmlformats.org/drawingml/2006/main" xmlns:r="http://schemas.openxmlformats.org/officeDocument/2006/relationships" xmlns:p="http://schemas.openxmlformats.org/presentationml/2006/main" preserve="1" userDrawn="1">
  <p:cSld name="Three Speakers">
    <p:bg>
      <p:bgPr>
        <a:solidFill>
          <a:schemeClr val="bg2"/>
        </a:solidFill>
        <a:effectLst/>
      </p:bgPr>
    </p:bg>
    <p:spTree>
      <p:nvGrpSpPr>
        <p:cNvPr id="1" name=""/>
        <p:cNvGrpSpPr/>
        <p:nvPr/>
      </p:nvGrpSpPr>
      <p:grpSpPr>
        <a:xfrm>
          <a:off x="0" y="0"/>
          <a:ext cx="0" cy="0"/>
          <a:chOff x="0" y="0"/>
          <a:chExt cx="0" cy="0"/>
        </a:xfrm>
      </p:grpSpPr>
      <p:sp>
        <p:nvSpPr>
          <p:cNvPr id="4" name="Freeform 3">
            <a:extLst>
              <a:ext uri="{FF2B5EF4-FFF2-40B4-BE49-F238E27FC236}">
                <a16:creationId xmlns:a16="http://schemas.microsoft.com/office/drawing/2014/main" id="{6B6F4A9F-4139-FB8F-5C63-FF2FE353D244}"/>
              </a:ext>
            </a:extLst>
          </p:cNvPr>
          <p:cNvSpPr/>
          <p:nvPr userDrawn="1"/>
        </p:nvSpPr>
        <p:spPr>
          <a:xfrm>
            <a:off x="5175960" y="-1"/>
            <a:ext cx="2821629" cy="6857999"/>
          </a:xfrm>
          <a:custGeom>
            <a:avLst/>
            <a:gdLst>
              <a:gd name="connsiteX0" fmla="*/ 2821629 w 2821629"/>
              <a:gd name="connsiteY0" fmla="*/ 6813590 h 6857999"/>
              <a:gd name="connsiteX1" fmla="*/ 2821629 w 2821629"/>
              <a:gd name="connsiteY1" fmla="*/ 6817780 h 6857999"/>
              <a:gd name="connsiteX2" fmla="*/ 2772932 w 2821629"/>
              <a:gd name="connsiteY2" fmla="*/ 6857999 h 6857999"/>
              <a:gd name="connsiteX3" fmla="*/ 2767840 w 2821629"/>
              <a:gd name="connsiteY3" fmla="*/ 6857999 h 6857999"/>
              <a:gd name="connsiteX4" fmla="*/ 2821629 w 2821629"/>
              <a:gd name="connsiteY4" fmla="*/ 6756171 h 6857999"/>
              <a:gd name="connsiteX5" fmla="*/ 2821629 w 2821629"/>
              <a:gd name="connsiteY5" fmla="*/ 6761130 h 6857999"/>
              <a:gd name="connsiteX6" fmla="*/ 2811684 w 2821629"/>
              <a:gd name="connsiteY6" fmla="*/ 6773181 h 6857999"/>
              <a:gd name="connsiteX7" fmla="*/ 2708955 w 2821629"/>
              <a:gd name="connsiteY7" fmla="*/ 6857999 h 6857999"/>
              <a:gd name="connsiteX8" fmla="*/ 2704135 w 2821629"/>
              <a:gd name="connsiteY8" fmla="*/ 6857999 h 6857999"/>
              <a:gd name="connsiteX9" fmla="*/ 2809136 w 2821629"/>
              <a:gd name="connsiteY9" fmla="*/ 6771311 h 6857999"/>
              <a:gd name="connsiteX10" fmla="*/ 2821629 w 2821629"/>
              <a:gd name="connsiteY10" fmla="*/ 6692452 h 6857999"/>
              <a:gd name="connsiteX11" fmla="*/ 2821629 w 2821629"/>
              <a:gd name="connsiteY11" fmla="*/ 6697414 h 6857999"/>
              <a:gd name="connsiteX12" fmla="*/ 2782879 w 2821629"/>
              <a:gd name="connsiteY12" fmla="*/ 6744369 h 6857999"/>
              <a:gd name="connsiteX13" fmla="*/ 2645250 w 2821629"/>
              <a:gd name="connsiteY13" fmla="*/ 6857999 h 6857999"/>
              <a:gd name="connsiteX14" fmla="*/ 2640428 w 2821629"/>
              <a:gd name="connsiteY14" fmla="*/ 6857999 h 6857999"/>
              <a:gd name="connsiteX15" fmla="*/ 2780331 w 2821629"/>
              <a:gd name="connsiteY15" fmla="*/ 6742500 h 6857999"/>
              <a:gd name="connsiteX16" fmla="*/ 2821629 w 2821629"/>
              <a:gd name="connsiteY16" fmla="*/ 6628731 h 6857999"/>
              <a:gd name="connsiteX17" fmla="*/ 2821629 w 2821629"/>
              <a:gd name="connsiteY17" fmla="*/ 6633695 h 6857999"/>
              <a:gd name="connsiteX18" fmla="*/ 2754074 w 2821629"/>
              <a:gd name="connsiteY18" fmla="*/ 6715557 h 6857999"/>
              <a:gd name="connsiteX19" fmla="*/ 2619013 w 2821629"/>
              <a:gd name="connsiteY19" fmla="*/ 6827064 h 6857999"/>
              <a:gd name="connsiteX20" fmla="*/ 2562104 w 2821629"/>
              <a:gd name="connsiteY20" fmla="*/ 6857999 h 6857999"/>
              <a:gd name="connsiteX21" fmla="*/ 2555874 w 2821629"/>
              <a:gd name="connsiteY21" fmla="*/ 6857999 h 6857999"/>
              <a:gd name="connsiteX22" fmla="*/ 2616876 w 2821629"/>
              <a:gd name="connsiteY22" fmla="*/ 6824847 h 6857999"/>
              <a:gd name="connsiteX23" fmla="*/ 2751525 w 2821629"/>
              <a:gd name="connsiteY23" fmla="*/ 6713688 h 6857999"/>
              <a:gd name="connsiteX24" fmla="*/ 2821629 w 2821629"/>
              <a:gd name="connsiteY24" fmla="*/ 6565831 h 6857999"/>
              <a:gd name="connsiteX25" fmla="*/ 2821629 w 2821629"/>
              <a:gd name="connsiteY25" fmla="*/ 6569295 h 6857999"/>
              <a:gd name="connsiteX26" fmla="*/ 2725269 w 2821629"/>
              <a:gd name="connsiteY26" fmla="*/ 6686066 h 6857999"/>
              <a:gd name="connsiteX27" fmla="*/ 2596251 w 2821629"/>
              <a:gd name="connsiteY27" fmla="*/ 6792581 h 6857999"/>
              <a:gd name="connsiteX28" fmla="*/ 2475894 w 2821629"/>
              <a:gd name="connsiteY28" fmla="*/ 6857999 h 6857999"/>
              <a:gd name="connsiteX29" fmla="*/ 2471579 w 2821629"/>
              <a:gd name="connsiteY29" fmla="*/ 6857999 h 6857999"/>
              <a:gd name="connsiteX30" fmla="*/ 2594793 w 2821629"/>
              <a:gd name="connsiteY30" fmla="*/ 6791044 h 6857999"/>
              <a:gd name="connsiteX31" fmla="*/ 2723400 w 2821629"/>
              <a:gd name="connsiteY31" fmla="*/ 6684877 h 6857999"/>
              <a:gd name="connsiteX32" fmla="*/ 2821629 w 2821629"/>
              <a:gd name="connsiteY32" fmla="*/ 6485815 h 6857999"/>
              <a:gd name="connsiteX33" fmla="*/ 2821629 w 2821629"/>
              <a:gd name="connsiteY33" fmla="*/ 6490687 h 6857999"/>
              <a:gd name="connsiteX34" fmla="*/ 2797964 w 2821629"/>
              <a:gd name="connsiteY34" fmla="*/ 6534250 h 6857999"/>
              <a:gd name="connsiteX35" fmla="*/ 2432396 w 2821629"/>
              <a:gd name="connsiteY35" fmla="*/ 6835457 h 6857999"/>
              <a:gd name="connsiteX36" fmla="*/ 2359922 w 2821629"/>
              <a:gd name="connsiteY36" fmla="*/ 6857999 h 6857999"/>
              <a:gd name="connsiteX37" fmla="*/ 2353086 w 2821629"/>
              <a:gd name="connsiteY37" fmla="*/ 6857999 h 6857999"/>
              <a:gd name="connsiteX38" fmla="*/ 2431398 w 2821629"/>
              <a:gd name="connsiteY38" fmla="*/ 6833651 h 6857999"/>
              <a:gd name="connsiteX39" fmla="*/ 2795747 w 2821629"/>
              <a:gd name="connsiteY39" fmla="*/ 6533472 h 6857999"/>
              <a:gd name="connsiteX40" fmla="*/ 2821629 w 2821629"/>
              <a:gd name="connsiteY40" fmla="*/ 6400805 h 6857999"/>
              <a:gd name="connsiteX41" fmla="*/ 2821629 w 2821629"/>
              <a:gd name="connsiteY41" fmla="*/ 6405693 h 6857999"/>
              <a:gd name="connsiteX42" fmla="*/ 2764168 w 2821629"/>
              <a:gd name="connsiteY42" fmla="*/ 6511482 h 6857999"/>
              <a:gd name="connsiteX43" fmla="*/ 2268358 w 2821629"/>
              <a:gd name="connsiteY43" fmla="*/ 6843968 h 6857999"/>
              <a:gd name="connsiteX44" fmla="*/ 2129513 w 2821629"/>
              <a:gd name="connsiteY44" fmla="*/ 6857999 h 6857999"/>
              <a:gd name="connsiteX45" fmla="*/ 2109331 w 2821629"/>
              <a:gd name="connsiteY45" fmla="*/ 6857999 h 6857999"/>
              <a:gd name="connsiteX46" fmla="*/ 2267851 w 2821629"/>
              <a:gd name="connsiteY46" fmla="*/ 6841989 h 6857999"/>
              <a:gd name="connsiteX47" fmla="*/ 2761951 w 2821629"/>
              <a:gd name="connsiteY47" fmla="*/ 6510704 h 6857999"/>
              <a:gd name="connsiteX48" fmla="*/ 2821629 w 2821629"/>
              <a:gd name="connsiteY48" fmla="*/ 6281858 h 6857999"/>
              <a:gd name="connsiteX49" fmla="*/ 2821629 w 2821629"/>
              <a:gd name="connsiteY49" fmla="*/ 6289970 h 6857999"/>
              <a:gd name="connsiteX50" fmla="*/ 2799491 w 2821629"/>
              <a:gd name="connsiteY50" fmla="*/ 6361160 h 6857999"/>
              <a:gd name="connsiteX51" fmla="*/ 2109315 w 2821629"/>
              <a:gd name="connsiteY51" fmla="*/ 6819245 h 6857999"/>
              <a:gd name="connsiteX52" fmla="*/ 1360893 w 2821629"/>
              <a:gd name="connsiteY52" fmla="*/ 6819245 h 6857999"/>
              <a:gd name="connsiteX53" fmla="*/ 1153199 w 2821629"/>
              <a:gd name="connsiteY53" fmla="*/ 6840253 h 6857999"/>
              <a:gd name="connsiteX54" fmla="*/ 1096166 w 2821629"/>
              <a:gd name="connsiteY54" fmla="*/ 6857999 h 6857999"/>
              <a:gd name="connsiteX55" fmla="*/ 1089097 w 2821629"/>
              <a:gd name="connsiteY55" fmla="*/ 6857999 h 6857999"/>
              <a:gd name="connsiteX56" fmla="*/ 1152497 w 2821629"/>
              <a:gd name="connsiteY56" fmla="*/ 6838274 h 6857999"/>
              <a:gd name="connsiteX57" fmla="*/ 1360893 w 2821629"/>
              <a:gd name="connsiteY57" fmla="*/ 6817206 h 6857999"/>
              <a:gd name="connsiteX58" fmla="*/ 2109315 w 2821629"/>
              <a:gd name="connsiteY58" fmla="*/ 6817206 h 6857999"/>
              <a:gd name="connsiteX59" fmla="*/ 2797006 w 2821629"/>
              <a:gd name="connsiteY59" fmla="*/ 6361128 h 6857999"/>
              <a:gd name="connsiteX60" fmla="*/ 2821629 w 2821629"/>
              <a:gd name="connsiteY60" fmla="*/ 3614374 h 6857999"/>
              <a:gd name="connsiteX61" fmla="*/ 2821629 w 2821629"/>
              <a:gd name="connsiteY61" fmla="*/ 3617894 h 6857999"/>
              <a:gd name="connsiteX62" fmla="*/ 2738094 w 2821629"/>
              <a:gd name="connsiteY62" fmla="*/ 3668703 h 6857999"/>
              <a:gd name="connsiteX63" fmla="*/ 2109315 w 2821629"/>
              <a:gd name="connsiteY63" fmla="*/ 3828279 h 6857999"/>
              <a:gd name="connsiteX64" fmla="*/ 1360893 w 2821629"/>
              <a:gd name="connsiteY64" fmla="*/ 3828279 h 6857999"/>
              <a:gd name="connsiteX65" fmla="*/ 900011 w 2821629"/>
              <a:gd name="connsiteY65" fmla="*/ 4289263 h 6857999"/>
              <a:gd name="connsiteX66" fmla="*/ 1360893 w 2821629"/>
              <a:gd name="connsiteY66" fmla="*/ 4750249 h 6857999"/>
              <a:gd name="connsiteX67" fmla="*/ 2109315 w 2821629"/>
              <a:gd name="connsiteY67" fmla="*/ 4750249 h 6857999"/>
              <a:gd name="connsiteX68" fmla="*/ 2738094 w 2821629"/>
              <a:gd name="connsiteY68" fmla="*/ 4909825 h 6857999"/>
              <a:gd name="connsiteX69" fmla="*/ 2821629 w 2821629"/>
              <a:gd name="connsiteY69" fmla="*/ 4960634 h 6857999"/>
              <a:gd name="connsiteX70" fmla="*/ 2821629 w 2821629"/>
              <a:gd name="connsiteY70" fmla="*/ 4964335 h 6857999"/>
              <a:gd name="connsiteX71" fmla="*/ 2735880 w 2821629"/>
              <a:gd name="connsiteY71" fmla="*/ 4912188 h 6857999"/>
              <a:gd name="connsiteX72" fmla="*/ 2108636 w 2821629"/>
              <a:gd name="connsiteY72" fmla="*/ 4752969 h 6857999"/>
              <a:gd name="connsiteX73" fmla="*/ 1360213 w 2821629"/>
              <a:gd name="connsiteY73" fmla="*/ 4752969 h 6857999"/>
              <a:gd name="connsiteX74" fmla="*/ 896612 w 2821629"/>
              <a:gd name="connsiteY74" fmla="*/ 4289263 h 6857999"/>
              <a:gd name="connsiteX75" fmla="*/ 1360213 w 2821629"/>
              <a:gd name="connsiteY75" fmla="*/ 3825559 h 6857999"/>
              <a:gd name="connsiteX76" fmla="*/ 2108636 w 2821629"/>
              <a:gd name="connsiteY76" fmla="*/ 3825559 h 6857999"/>
              <a:gd name="connsiteX77" fmla="*/ 2736181 w 2821629"/>
              <a:gd name="connsiteY77" fmla="*/ 3666340 h 6857999"/>
              <a:gd name="connsiteX78" fmla="*/ 2821629 w 2821629"/>
              <a:gd name="connsiteY78" fmla="*/ 3566728 h 6857999"/>
              <a:gd name="connsiteX79" fmla="*/ 2821629 w 2821629"/>
              <a:gd name="connsiteY79" fmla="*/ 3570245 h 6857999"/>
              <a:gd name="connsiteX80" fmla="*/ 2718694 w 2821629"/>
              <a:gd name="connsiteY80" fmla="*/ 3632850 h 6857999"/>
              <a:gd name="connsiteX81" fmla="*/ 2109315 w 2821629"/>
              <a:gd name="connsiteY81" fmla="*/ 3787484 h 6857999"/>
              <a:gd name="connsiteX82" fmla="*/ 1360893 w 2821629"/>
              <a:gd name="connsiteY82" fmla="*/ 3787484 h 6857999"/>
              <a:gd name="connsiteX83" fmla="*/ 859225 w 2821629"/>
              <a:gd name="connsiteY83" fmla="*/ 4289263 h 6857999"/>
              <a:gd name="connsiteX84" fmla="*/ 1360893 w 2821629"/>
              <a:gd name="connsiteY84" fmla="*/ 4791044 h 6857999"/>
              <a:gd name="connsiteX85" fmla="*/ 2109315 w 2821629"/>
              <a:gd name="connsiteY85" fmla="*/ 4791044 h 6857999"/>
              <a:gd name="connsiteX86" fmla="*/ 2718694 w 2821629"/>
              <a:gd name="connsiteY86" fmla="*/ 4945678 h 6857999"/>
              <a:gd name="connsiteX87" fmla="*/ 2821629 w 2821629"/>
              <a:gd name="connsiteY87" fmla="*/ 5008283 h 6857999"/>
              <a:gd name="connsiteX88" fmla="*/ 2821629 w 2821629"/>
              <a:gd name="connsiteY88" fmla="*/ 5011982 h 6857999"/>
              <a:gd name="connsiteX89" fmla="*/ 2716480 w 2821629"/>
              <a:gd name="connsiteY89" fmla="*/ 4948041 h 6857999"/>
              <a:gd name="connsiteX90" fmla="*/ 2108636 w 2821629"/>
              <a:gd name="connsiteY90" fmla="*/ 4793764 h 6857999"/>
              <a:gd name="connsiteX91" fmla="*/ 1360213 w 2821629"/>
              <a:gd name="connsiteY91" fmla="*/ 4793764 h 6857999"/>
              <a:gd name="connsiteX92" fmla="*/ 855826 w 2821629"/>
              <a:gd name="connsiteY92" fmla="*/ 4289263 h 6857999"/>
              <a:gd name="connsiteX93" fmla="*/ 1360213 w 2821629"/>
              <a:gd name="connsiteY93" fmla="*/ 3784764 h 6857999"/>
              <a:gd name="connsiteX94" fmla="*/ 2108636 w 2821629"/>
              <a:gd name="connsiteY94" fmla="*/ 3784764 h 6857999"/>
              <a:gd name="connsiteX95" fmla="*/ 2716782 w 2821629"/>
              <a:gd name="connsiteY95" fmla="*/ 3630487 h 6857999"/>
              <a:gd name="connsiteX96" fmla="*/ 2821629 w 2821629"/>
              <a:gd name="connsiteY96" fmla="*/ 3515950 h 6857999"/>
              <a:gd name="connsiteX97" fmla="*/ 2821629 w 2821629"/>
              <a:gd name="connsiteY97" fmla="*/ 3519578 h 6857999"/>
              <a:gd name="connsiteX98" fmla="*/ 2801415 w 2821629"/>
              <a:gd name="connsiteY98" fmla="*/ 3534713 h 6857999"/>
              <a:gd name="connsiteX99" fmla="*/ 2109315 w 2821629"/>
              <a:gd name="connsiteY99" fmla="*/ 3746689 h 6857999"/>
              <a:gd name="connsiteX100" fmla="*/ 1360893 w 2821629"/>
              <a:gd name="connsiteY100" fmla="*/ 3746689 h 6857999"/>
              <a:gd name="connsiteX101" fmla="*/ 818439 w 2821629"/>
              <a:gd name="connsiteY101" fmla="*/ 4289263 h 6857999"/>
              <a:gd name="connsiteX102" fmla="*/ 1360893 w 2821629"/>
              <a:gd name="connsiteY102" fmla="*/ 4831839 h 6857999"/>
              <a:gd name="connsiteX103" fmla="*/ 2109315 w 2821629"/>
              <a:gd name="connsiteY103" fmla="*/ 4831839 h 6857999"/>
              <a:gd name="connsiteX104" fmla="*/ 2801116 w 2821629"/>
              <a:gd name="connsiteY104" fmla="*/ 5043815 h 6857999"/>
              <a:gd name="connsiteX105" fmla="*/ 2821629 w 2821629"/>
              <a:gd name="connsiteY105" fmla="*/ 5059172 h 6857999"/>
              <a:gd name="connsiteX106" fmla="*/ 2821629 w 2821629"/>
              <a:gd name="connsiteY106" fmla="*/ 5062799 h 6857999"/>
              <a:gd name="connsiteX107" fmla="*/ 2798979 w 2821629"/>
              <a:gd name="connsiteY107" fmla="*/ 5045854 h 6857999"/>
              <a:gd name="connsiteX108" fmla="*/ 2108636 w 2821629"/>
              <a:gd name="connsiteY108" fmla="*/ 4834559 h 6857999"/>
              <a:gd name="connsiteX109" fmla="*/ 1360213 w 2821629"/>
              <a:gd name="connsiteY109" fmla="*/ 4834559 h 6857999"/>
              <a:gd name="connsiteX110" fmla="*/ 815040 w 2821629"/>
              <a:gd name="connsiteY110" fmla="*/ 4289263 h 6857999"/>
              <a:gd name="connsiteX111" fmla="*/ 1360213 w 2821629"/>
              <a:gd name="connsiteY111" fmla="*/ 3743969 h 6857999"/>
              <a:gd name="connsiteX112" fmla="*/ 2108636 w 2821629"/>
              <a:gd name="connsiteY112" fmla="*/ 3743969 h 6857999"/>
              <a:gd name="connsiteX113" fmla="*/ 2799277 w 2821629"/>
              <a:gd name="connsiteY113" fmla="*/ 3532675 h 6857999"/>
              <a:gd name="connsiteX114" fmla="*/ 2821629 w 2821629"/>
              <a:gd name="connsiteY114" fmla="*/ 3465114 h 6857999"/>
              <a:gd name="connsiteX115" fmla="*/ 2821629 w 2821629"/>
              <a:gd name="connsiteY115" fmla="*/ 3468730 h 6857999"/>
              <a:gd name="connsiteX116" fmla="*/ 2778652 w 2821629"/>
              <a:gd name="connsiteY116" fmla="*/ 3500909 h 6857999"/>
              <a:gd name="connsiteX117" fmla="*/ 2109315 w 2821629"/>
              <a:gd name="connsiteY117" fmla="*/ 3705893 h 6857999"/>
              <a:gd name="connsiteX118" fmla="*/ 1360893 w 2821629"/>
              <a:gd name="connsiteY118" fmla="*/ 3705893 h 6857999"/>
              <a:gd name="connsiteX119" fmla="*/ 777653 w 2821629"/>
              <a:gd name="connsiteY119" fmla="*/ 4289263 h 6857999"/>
              <a:gd name="connsiteX120" fmla="*/ 1360893 w 2821629"/>
              <a:gd name="connsiteY120" fmla="*/ 4872634 h 6857999"/>
              <a:gd name="connsiteX121" fmla="*/ 2109315 w 2821629"/>
              <a:gd name="connsiteY121" fmla="*/ 4872634 h 6857999"/>
              <a:gd name="connsiteX122" fmla="*/ 2778353 w 2821629"/>
              <a:gd name="connsiteY122" fmla="*/ 5077618 h 6857999"/>
              <a:gd name="connsiteX123" fmla="*/ 2821629 w 2821629"/>
              <a:gd name="connsiteY123" fmla="*/ 5110015 h 6857999"/>
              <a:gd name="connsiteX124" fmla="*/ 2821629 w 2821629"/>
              <a:gd name="connsiteY124" fmla="*/ 5113631 h 6857999"/>
              <a:gd name="connsiteX125" fmla="*/ 2776216 w 2821629"/>
              <a:gd name="connsiteY125" fmla="*/ 5079657 h 6857999"/>
              <a:gd name="connsiteX126" fmla="*/ 2108636 w 2821629"/>
              <a:gd name="connsiteY126" fmla="*/ 4875354 h 6857999"/>
              <a:gd name="connsiteX127" fmla="*/ 1360213 w 2821629"/>
              <a:gd name="connsiteY127" fmla="*/ 4875354 h 6857999"/>
              <a:gd name="connsiteX128" fmla="*/ 774254 w 2821629"/>
              <a:gd name="connsiteY128" fmla="*/ 4289263 h 6857999"/>
              <a:gd name="connsiteX129" fmla="*/ 1360213 w 2821629"/>
              <a:gd name="connsiteY129" fmla="*/ 3703173 h 6857999"/>
              <a:gd name="connsiteX130" fmla="*/ 2108636 w 2821629"/>
              <a:gd name="connsiteY130" fmla="*/ 3703173 h 6857999"/>
              <a:gd name="connsiteX131" fmla="*/ 2776515 w 2821629"/>
              <a:gd name="connsiteY131" fmla="*/ 3498870 h 6857999"/>
              <a:gd name="connsiteX132" fmla="*/ 2821629 w 2821629"/>
              <a:gd name="connsiteY132" fmla="*/ 3409038 h 6857999"/>
              <a:gd name="connsiteX133" fmla="*/ 2821629 w 2821629"/>
              <a:gd name="connsiteY133" fmla="*/ 3412809 h 6857999"/>
              <a:gd name="connsiteX134" fmla="*/ 2755889 w 2821629"/>
              <a:gd name="connsiteY134" fmla="*/ 3467105 h 6857999"/>
              <a:gd name="connsiteX135" fmla="*/ 2109315 w 2821629"/>
              <a:gd name="connsiteY135" fmla="*/ 3665098 h 6857999"/>
              <a:gd name="connsiteX136" fmla="*/ 1360892 w 2821629"/>
              <a:gd name="connsiteY136" fmla="*/ 3665098 h 6857999"/>
              <a:gd name="connsiteX137" fmla="*/ 736867 w 2821629"/>
              <a:gd name="connsiteY137" fmla="*/ 4289263 h 6857999"/>
              <a:gd name="connsiteX138" fmla="*/ 1360892 w 2821629"/>
              <a:gd name="connsiteY138" fmla="*/ 4913430 h 6857999"/>
              <a:gd name="connsiteX139" fmla="*/ 2109315 w 2821629"/>
              <a:gd name="connsiteY139" fmla="*/ 4913430 h 6857999"/>
              <a:gd name="connsiteX140" fmla="*/ 2755590 w 2821629"/>
              <a:gd name="connsiteY140" fmla="*/ 5111422 h 6857999"/>
              <a:gd name="connsiteX141" fmla="*/ 2821629 w 2821629"/>
              <a:gd name="connsiteY141" fmla="*/ 5165952 h 6857999"/>
              <a:gd name="connsiteX142" fmla="*/ 2821629 w 2821629"/>
              <a:gd name="connsiteY142" fmla="*/ 5169722 h 6857999"/>
              <a:gd name="connsiteX143" fmla="*/ 2753453 w 2821629"/>
              <a:gd name="connsiteY143" fmla="*/ 5113460 h 6857999"/>
              <a:gd name="connsiteX144" fmla="*/ 2108636 w 2821629"/>
              <a:gd name="connsiteY144" fmla="*/ 4916149 h 6857999"/>
              <a:gd name="connsiteX145" fmla="*/ 1360213 w 2821629"/>
              <a:gd name="connsiteY145" fmla="*/ 4916149 h 6857999"/>
              <a:gd name="connsiteX146" fmla="*/ 733468 w 2821629"/>
              <a:gd name="connsiteY146" fmla="*/ 4289263 h 6857999"/>
              <a:gd name="connsiteX147" fmla="*/ 1360213 w 2821629"/>
              <a:gd name="connsiteY147" fmla="*/ 3662378 h 6857999"/>
              <a:gd name="connsiteX148" fmla="*/ 2108636 w 2821629"/>
              <a:gd name="connsiteY148" fmla="*/ 3662378 h 6857999"/>
              <a:gd name="connsiteX149" fmla="*/ 2753752 w 2821629"/>
              <a:gd name="connsiteY149" fmla="*/ 3465067 h 6857999"/>
              <a:gd name="connsiteX150" fmla="*/ 2821629 w 2821629"/>
              <a:gd name="connsiteY150" fmla="*/ 3356000 h 6857999"/>
              <a:gd name="connsiteX151" fmla="*/ 2821629 w 2821629"/>
              <a:gd name="connsiteY151" fmla="*/ 3360206 h 6857999"/>
              <a:gd name="connsiteX152" fmla="*/ 2733126 w 2821629"/>
              <a:gd name="connsiteY152" fmla="*/ 3433303 h 6857999"/>
              <a:gd name="connsiteX153" fmla="*/ 2109315 w 2821629"/>
              <a:gd name="connsiteY153" fmla="*/ 3624303 h 6857999"/>
              <a:gd name="connsiteX154" fmla="*/ 1360892 w 2821629"/>
              <a:gd name="connsiteY154" fmla="*/ 3624303 h 6857999"/>
              <a:gd name="connsiteX155" fmla="*/ 696081 w 2821629"/>
              <a:gd name="connsiteY155" fmla="*/ 4289263 h 6857999"/>
              <a:gd name="connsiteX156" fmla="*/ 1360892 w 2821629"/>
              <a:gd name="connsiteY156" fmla="*/ 4954225 h 6857999"/>
              <a:gd name="connsiteX157" fmla="*/ 2109315 w 2821629"/>
              <a:gd name="connsiteY157" fmla="*/ 4954225 h 6857999"/>
              <a:gd name="connsiteX158" fmla="*/ 2732828 w 2821629"/>
              <a:gd name="connsiteY158" fmla="*/ 5145225 h 6857999"/>
              <a:gd name="connsiteX159" fmla="*/ 2821629 w 2821629"/>
              <a:gd name="connsiteY159" fmla="*/ 5218549 h 6857999"/>
              <a:gd name="connsiteX160" fmla="*/ 2821629 w 2821629"/>
              <a:gd name="connsiteY160" fmla="*/ 5222528 h 6857999"/>
              <a:gd name="connsiteX161" fmla="*/ 2730690 w 2821629"/>
              <a:gd name="connsiteY161" fmla="*/ 5147443 h 6857999"/>
              <a:gd name="connsiteX162" fmla="*/ 2108635 w 2821629"/>
              <a:gd name="connsiteY162" fmla="*/ 4956945 h 6857999"/>
              <a:gd name="connsiteX163" fmla="*/ 1360213 w 2821629"/>
              <a:gd name="connsiteY163" fmla="*/ 4956945 h 6857999"/>
              <a:gd name="connsiteX164" fmla="*/ 692682 w 2821629"/>
              <a:gd name="connsiteY164" fmla="*/ 4289263 h 6857999"/>
              <a:gd name="connsiteX165" fmla="*/ 1360213 w 2821629"/>
              <a:gd name="connsiteY165" fmla="*/ 3621583 h 6857999"/>
              <a:gd name="connsiteX166" fmla="*/ 2108635 w 2821629"/>
              <a:gd name="connsiteY166" fmla="*/ 3621583 h 6857999"/>
              <a:gd name="connsiteX167" fmla="*/ 2730690 w 2821629"/>
              <a:gd name="connsiteY167" fmla="*/ 3431085 h 6857999"/>
              <a:gd name="connsiteX168" fmla="*/ 2821629 w 2821629"/>
              <a:gd name="connsiteY168" fmla="*/ 3303406 h 6857999"/>
              <a:gd name="connsiteX169" fmla="*/ 2821629 w 2821629"/>
              <a:gd name="connsiteY169" fmla="*/ 3307604 h 6857999"/>
              <a:gd name="connsiteX170" fmla="*/ 2710363 w 2821629"/>
              <a:gd name="connsiteY170" fmla="*/ 3399501 h 6857999"/>
              <a:gd name="connsiteX171" fmla="*/ 2109315 w 2821629"/>
              <a:gd name="connsiteY171" fmla="*/ 3583509 h 6857999"/>
              <a:gd name="connsiteX172" fmla="*/ 1360892 w 2821629"/>
              <a:gd name="connsiteY172" fmla="*/ 3583509 h 6857999"/>
              <a:gd name="connsiteX173" fmla="*/ 655295 w 2821629"/>
              <a:gd name="connsiteY173" fmla="*/ 4289263 h 6857999"/>
              <a:gd name="connsiteX174" fmla="*/ 1360892 w 2821629"/>
              <a:gd name="connsiteY174" fmla="*/ 4995020 h 6857999"/>
              <a:gd name="connsiteX175" fmla="*/ 2109315 w 2821629"/>
              <a:gd name="connsiteY175" fmla="*/ 4995020 h 6857999"/>
              <a:gd name="connsiteX176" fmla="*/ 2710064 w 2821629"/>
              <a:gd name="connsiteY176" fmla="*/ 5179029 h 6857999"/>
              <a:gd name="connsiteX177" fmla="*/ 2821629 w 2821629"/>
              <a:gd name="connsiteY177" fmla="*/ 5271146 h 6857999"/>
              <a:gd name="connsiteX178" fmla="*/ 2821629 w 2821629"/>
              <a:gd name="connsiteY178" fmla="*/ 5275124 h 6857999"/>
              <a:gd name="connsiteX179" fmla="*/ 2707927 w 2821629"/>
              <a:gd name="connsiteY179" fmla="*/ 5181246 h 6857999"/>
              <a:gd name="connsiteX180" fmla="*/ 2108635 w 2821629"/>
              <a:gd name="connsiteY180" fmla="*/ 4997740 h 6857999"/>
              <a:gd name="connsiteX181" fmla="*/ 1360213 w 2821629"/>
              <a:gd name="connsiteY181" fmla="*/ 4997740 h 6857999"/>
              <a:gd name="connsiteX182" fmla="*/ 651896 w 2821629"/>
              <a:gd name="connsiteY182" fmla="*/ 4289263 h 6857999"/>
              <a:gd name="connsiteX183" fmla="*/ 1360213 w 2821629"/>
              <a:gd name="connsiteY183" fmla="*/ 3580790 h 6857999"/>
              <a:gd name="connsiteX184" fmla="*/ 2108635 w 2821629"/>
              <a:gd name="connsiteY184" fmla="*/ 3580790 h 6857999"/>
              <a:gd name="connsiteX185" fmla="*/ 2707927 w 2821629"/>
              <a:gd name="connsiteY185" fmla="*/ 3397283 h 6857999"/>
              <a:gd name="connsiteX186" fmla="*/ 2821629 w 2821629"/>
              <a:gd name="connsiteY186" fmla="*/ 3250813 h 6857999"/>
              <a:gd name="connsiteX187" fmla="*/ 2821629 w 2821629"/>
              <a:gd name="connsiteY187" fmla="*/ 3255003 h 6857999"/>
              <a:gd name="connsiteX188" fmla="*/ 2687600 w 2821629"/>
              <a:gd name="connsiteY188" fmla="*/ 3365698 h 6857999"/>
              <a:gd name="connsiteX189" fmla="*/ 2109315 w 2821629"/>
              <a:gd name="connsiteY189" fmla="*/ 3542715 h 6857999"/>
              <a:gd name="connsiteX190" fmla="*/ 1360893 w 2821629"/>
              <a:gd name="connsiteY190" fmla="*/ 3542715 h 6857999"/>
              <a:gd name="connsiteX191" fmla="*/ 614510 w 2821629"/>
              <a:gd name="connsiteY191" fmla="*/ 4289263 h 6857999"/>
              <a:gd name="connsiteX192" fmla="*/ 1360893 w 2821629"/>
              <a:gd name="connsiteY192" fmla="*/ 5035816 h 6857999"/>
              <a:gd name="connsiteX193" fmla="*/ 2109315 w 2821629"/>
              <a:gd name="connsiteY193" fmla="*/ 5035816 h 6857999"/>
              <a:gd name="connsiteX194" fmla="*/ 2687302 w 2821629"/>
              <a:gd name="connsiteY194" fmla="*/ 5212832 h 6857999"/>
              <a:gd name="connsiteX195" fmla="*/ 2821629 w 2821629"/>
              <a:gd name="connsiteY195" fmla="*/ 5323743 h 6857999"/>
              <a:gd name="connsiteX196" fmla="*/ 2821629 w 2821629"/>
              <a:gd name="connsiteY196" fmla="*/ 5327718 h 6857999"/>
              <a:gd name="connsiteX197" fmla="*/ 2685164 w 2821629"/>
              <a:gd name="connsiteY197" fmla="*/ 5215050 h 6857999"/>
              <a:gd name="connsiteX198" fmla="*/ 2108636 w 2821629"/>
              <a:gd name="connsiteY198" fmla="*/ 5038535 h 6857999"/>
              <a:gd name="connsiteX199" fmla="*/ 1360213 w 2821629"/>
              <a:gd name="connsiteY199" fmla="*/ 5038535 h 6857999"/>
              <a:gd name="connsiteX200" fmla="*/ 611111 w 2821629"/>
              <a:gd name="connsiteY200" fmla="*/ 4289263 h 6857999"/>
              <a:gd name="connsiteX201" fmla="*/ 1360213 w 2821629"/>
              <a:gd name="connsiteY201" fmla="*/ 3539995 h 6857999"/>
              <a:gd name="connsiteX202" fmla="*/ 2108636 w 2821629"/>
              <a:gd name="connsiteY202" fmla="*/ 3539995 h 6857999"/>
              <a:gd name="connsiteX203" fmla="*/ 2685164 w 2821629"/>
              <a:gd name="connsiteY203" fmla="*/ 3363480 h 6857999"/>
              <a:gd name="connsiteX204" fmla="*/ 2821629 w 2821629"/>
              <a:gd name="connsiteY204" fmla="*/ 3193394 h 6857999"/>
              <a:gd name="connsiteX205" fmla="*/ 2821629 w 2821629"/>
              <a:gd name="connsiteY205" fmla="*/ 3198353 h 6857999"/>
              <a:gd name="connsiteX206" fmla="*/ 2811684 w 2821629"/>
              <a:gd name="connsiteY206" fmla="*/ 3210404 h 6857999"/>
              <a:gd name="connsiteX207" fmla="*/ 2109315 w 2821629"/>
              <a:gd name="connsiteY207" fmla="*/ 3501920 h 6857999"/>
              <a:gd name="connsiteX208" fmla="*/ 1360893 w 2821629"/>
              <a:gd name="connsiteY208" fmla="*/ 3501920 h 6857999"/>
              <a:gd name="connsiteX209" fmla="*/ 573723 w 2821629"/>
              <a:gd name="connsiteY209" fmla="*/ 4289263 h 6857999"/>
              <a:gd name="connsiteX210" fmla="*/ 1360893 w 2821629"/>
              <a:gd name="connsiteY210" fmla="*/ 5076611 h 6857999"/>
              <a:gd name="connsiteX211" fmla="*/ 2109315 w 2821629"/>
              <a:gd name="connsiteY211" fmla="*/ 5076611 h 6857999"/>
              <a:gd name="connsiteX212" fmla="*/ 2811684 w 2821629"/>
              <a:gd name="connsiteY212" fmla="*/ 5368126 h 6857999"/>
              <a:gd name="connsiteX213" fmla="*/ 2821629 w 2821629"/>
              <a:gd name="connsiteY213" fmla="*/ 5380177 h 6857999"/>
              <a:gd name="connsiteX214" fmla="*/ 2821629 w 2821629"/>
              <a:gd name="connsiteY214" fmla="*/ 5385136 h 6857999"/>
              <a:gd name="connsiteX215" fmla="*/ 2809136 w 2821629"/>
              <a:gd name="connsiteY215" fmla="*/ 5369996 h 6857999"/>
              <a:gd name="connsiteX216" fmla="*/ 2108636 w 2821629"/>
              <a:gd name="connsiteY216" fmla="*/ 5079331 h 6857999"/>
              <a:gd name="connsiteX217" fmla="*/ 1360213 w 2821629"/>
              <a:gd name="connsiteY217" fmla="*/ 5079331 h 6857999"/>
              <a:gd name="connsiteX218" fmla="*/ 570324 w 2821629"/>
              <a:gd name="connsiteY218" fmla="*/ 4289263 h 6857999"/>
              <a:gd name="connsiteX219" fmla="*/ 1360213 w 2821629"/>
              <a:gd name="connsiteY219" fmla="*/ 3499200 h 6857999"/>
              <a:gd name="connsiteX220" fmla="*/ 2108636 w 2821629"/>
              <a:gd name="connsiteY220" fmla="*/ 3499200 h 6857999"/>
              <a:gd name="connsiteX221" fmla="*/ 2809136 w 2821629"/>
              <a:gd name="connsiteY221" fmla="*/ 3208534 h 6857999"/>
              <a:gd name="connsiteX222" fmla="*/ 2821629 w 2821629"/>
              <a:gd name="connsiteY222" fmla="*/ 3129674 h 6857999"/>
              <a:gd name="connsiteX223" fmla="*/ 2821629 w 2821629"/>
              <a:gd name="connsiteY223" fmla="*/ 3134636 h 6857999"/>
              <a:gd name="connsiteX224" fmla="*/ 2782879 w 2821629"/>
              <a:gd name="connsiteY224" fmla="*/ 3181591 h 6857999"/>
              <a:gd name="connsiteX225" fmla="*/ 2109315 w 2821629"/>
              <a:gd name="connsiteY225" fmla="*/ 3461123 h 6857999"/>
              <a:gd name="connsiteX226" fmla="*/ 1360893 w 2821629"/>
              <a:gd name="connsiteY226" fmla="*/ 3461123 h 6857999"/>
              <a:gd name="connsiteX227" fmla="*/ 532937 w 2821629"/>
              <a:gd name="connsiteY227" fmla="*/ 4289263 h 6857999"/>
              <a:gd name="connsiteX228" fmla="*/ 1360893 w 2821629"/>
              <a:gd name="connsiteY228" fmla="*/ 5117406 h 6857999"/>
              <a:gd name="connsiteX229" fmla="*/ 2109315 w 2821629"/>
              <a:gd name="connsiteY229" fmla="*/ 5117406 h 6857999"/>
              <a:gd name="connsiteX230" fmla="*/ 2782879 w 2821629"/>
              <a:gd name="connsiteY230" fmla="*/ 5396938 h 6857999"/>
              <a:gd name="connsiteX231" fmla="*/ 2821629 w 2821629"/>
              <a:gd name="connsiteY231" fmla="*/ 5443893 h 6857999"/>
              <a:gd name="connsiteX232" fmla="*/ 2821629 w 2821629"/>
              <a:gd name="connsiteY232" fmla="*/ 5448855 h 6857999"/>
              <a:gd name="connsiteX233" fmla="*/ 2780331 w 2821629"/>
              <a:gd name="connsiteY233" fmla="*/ 5398808 h 6857999"/>
              <a:gd name="connsiteX234" fmla="*/ 2108636 w 2821629"/>
              <a:gd name="connsiteY234" fmla="*/ 5120126 h 6857999"/>
              <a:gd name="connsiteX235" fmla="*/ 1360213 w 2821629"/>
              <a:gd name="connsiteY235" fmla="*/ 5120126 h 6857999"/>
              <a:gd name="connsiteX236" fmla="*/ 529538 w 2821629"/>
              <a:gd name="connsiteY236" fmla="*/ 4289263 h 6857999"/>
              <a:gd name="connsiteX237" fmla="*/ 1360213 w 2821629"/>
              <a:gd name="connsiteY237" fmla="*/ 3458404 h 6857999"/>
              <a:gd name="connsiteX238" fmla="*/ 2108636 w 2821629"/>
              <a:gd name="connsiteY238" fmla="*/ 3458404 h 6857999"/>
              <a:gd name="connsiteX239" fmla="*/ 2780331 w 2821629"/>
              <a:gd name="connsiteY239" fmla="*/ 3179722 h 6857999"/>
              <a:gd name="connsiteX240" fmla="*/ 2821629 w 2821629"/>
              <a:gd name="connsiteY240" fmla="*/ 3065953 h 6857999"/>
              <a:gd name="connsiteX241" fmla="*/ 2821629 w 2821629"/>
              <a:gd name="connsiteY241" fmla="*/ 3070918 h 6857999"/>
              <a:gd name="connsiteX242" fmla="*/ 2754074 w 2821629"/>
              <a:gd name="connsiteY242" fmla="*/ 3152780 h 6857999"/>
              <a:gd name="connsiteX243" fmla="*/ 2109315 w 2821629"/>
              <a:gd name="connsiteY243" fmla="*/ 3420329 h 6857999"/>
              <a:gd name="connsiteX244" fmla="*/ 1360893 w 2821629"/>
              <a:gd name="connsiteY244" fmla="*/ 3420329 h 6857999"/>
              <a:gd name="connsiteX245" fmla="*/ 492151 w 2821629"/>
              <a:gd name="connsiteY245" fmla="*/ 4289263 h 6857999"/>
              <a:gd name="connsiteX246" fmla="*/ 1360893 w 2821629"/>
              <a:gd name="connsiteY246" fmla="*/ 5158201 h 6857999"/>
              <a:gd name="connsiteX247" fmla="*/ 2109315 w 2821629"/>
              <a:gd name="connsiteY247" fmla="*/ 5158201 h 6857999"/>
              <a:gd name="connsiteX248" fmla="*/ 2754074 w 2821629"/>
              <a:gd name="connsiteY248" fmla="*/ 5425750 h 6857999"/>
              <a:gd name="connsiteX249" fmla="*/ 2821629 w 2821629"/>
              <a:gd name="connsiteY249" fmla="*/ 5507612 h 6857999"/>
              <a:gd name="connsiteX250" fmla="*/ 2821629 w 2821629"/>
              <a:gd name="connsiteY250" fmla="*/ 5512576 h 6857999"/>
              <a:gd name="connsiteX251" fmla="*/ 2751525 w 2821629"/>
              <a:gd name="connsiteY251" fmla="*/ 5427619 h 6857999"/>
              <a:gd name="connsiteX252" fmla="*/ 2108636 w 2821629"/>
              <a:gd name="connsiteY252" fmla="*/ 5160921 h 6857999"/>
              <a:gd name="connsiteX253" fmla="*/ 1360213 w 2821629"/>
              <a:gd name="connsiteY253" fmla="*/ 5160921 h 6857999"/>
              <a:gd name="connsiteX254" fmla="*/ 488752 w 2821629"/>
              <a:gd name="connsiteY254" fmla="*/ 4289263 h 6857999"/>
              <a:gd name="connsiteX255" fmla="*/ 1360213 w 2821629"/>
              <a:gd name="connsiteY255" fmla="*/ 3417609 h 6857999"/>
              <a:gd name="connsiteX256" fmla="*/ 2108636 w 2821629"/>
              <a:gd name="connsiteY256" fmla="*/ 3417609 h 6857999"/>
              <a:gd name="connsiteX257" fmla="*/ 2751525 w 2821629"/>
              <a:gd name="connsiteY257" fmla="*/ 3150910 h 6857999"/>
              <a:gd name="connsiteX258" fmla="*/ 2821629 w 2821629"/>
              <a:gd name="connsiteY258" fmla="*/ 3003053 h 6857999"/>
              <a:gd name="connsiteX259" fmla="*/ 2821629 w 2821629"/>
              <a:gd name="connsiteY259" fmla="*/ 3006517 h 6857999"/>
              <a:gd name="connsiteX260" fmla="*/ 2725269 w 2821629"/>
              <a:gd name="connsiteY260" fmla="*/ 3123288 h 6857999"/>
              <a:gd name="connsiteX261" fmla="*/ 2109316 w 2821629"/>
              <a:gd name="connsiteY261" fmla="*/ 3378853 h 6857999"/>
              <a:gd name="connsiteX262" fmla="*/ 1360893 w 2821629"/>
              <a:gd name="connsiteY262" fmla="*/ 3378853 h 6857999"/>
              <a:gd name="connsiteX263" fmla="*/ 451365 w 2821629"/>
              <a:gd name="connsiteY263" fmla="*/ 4288584 h 6857999"/>
              <a:gd name="connsiteX264" fmla="*/ 1360893 w 2821629"/>
              <a:gd name="connsiteY264" fmla="*/ 5198317 h 6857999"/>
              <a:gd name="connsiteX265" fmla="*/ 2109316 w 2821629"/>
              <a:gd name="connsiteY265" fmla="*/ 5198317 h 6857999"/>
              <a:gd name="connsiteX266" fmla="*/ 2725269 w 2821629"/>
              <a:gd name="connsiteY266" fmla="*/ 5453882 h 6857999"/>
              <a:gd name="connsiteX267" fmla="*/ 2821629 w 2821629"/>
              <a:gd name="connsiteY267" fmla="*/ 5570653 h 6857999"/>
              <a:gd name="connsiteX268" fmla="*/ 2821629 w 2821629"/>
              <a:gd name="connsiteY268" fmla="*/ 5575701 h 6857999"/>
              <a:gd name="connsiteX269" fmla="*/ 2723145 w 2821629"/>
              <a:gd name="connsiteY269" fmla="*/ 5456431 h 6857999"/>
              <a:gd name="connsiteX270" fmla="*/ 2109316 w 2821629"/>
              <a:gd name="connsiteY270" fmla="*/ 5201716 h 6857999"/>
              <a:gd name="connsiteX271" fmla="*/ 1360893 w 2821629"/>
              <a:gd name="connsiteY271" fmla="*/ 5201716 h 6857999"/>
              <a:gd name="connsiteX272" fmla="*/ 448646 w 2821629"/>
              <a:gd name="connsiteY272" fmla="*/ 4289264 h 6857999"/>
              <a:gd name="connsiteX273" fmla="*/ 1360893 w 2821629"/>
              <a:gd name="connsiteY273" fmla="*/ 3376814 h 6857999"/>
              <a:gd name="connsiteX274" fmla="*/ 2109316 w 2821629"/>
              <a:gd name="connsiteY274" fmla="*/ 3376814 h 6857999"/>
              <a:gd name="connsiteX275" fmla="*/ 2723400 w 2821629"/>
              <a:gd name="connsiteY275" fmla="*/ 3122099 h 6857999"/>
              <a:gd name="connsiteX276" fmla="*/ 2821629 w 2821629"/>
              <a:gd name="connsiteY276" fmla="*/ 2923037 h 6857999"/>
              <a:gd name="connsiteX277" fmla="*/ 2821629 w 2821629"/>
              <a:gd name="connsiteY277" fmla="*/ 2927908 h 6857999"/>
              <a:gd name="connsiteX278" fmla="*/ 2797964 w 2821629"/>
              <a:gd name="connsiteY278" fmla="*/ 2971472 h 6857999"/>
              <a:gd name="connsiteX279" fmla="*/ 2109315 w 2821629"/>
              <a:gd name="connsiteY279" fmla="*/ 3338057 h 6857999"/>
              <a:gd name="connsiteX280" fmla="*/ 1360893 w 2821629"/>
              <a:gd name="connsiteY280" fmla="*/ 3338057 h 6857999"/>
              <a:gd name="connsiteX281" fmla="*/ 410579 w 2821629"/>
              <a:gd name="connsiteY281" fmla="*/ 4288584 h 6857999"/>
              <a:gd name="connsiteX282" fmla="*/ 1360893 w 2821629"/>
              <a:gd name="connsiteY282" fmla="*/ 5239112 h 6857999"/>
              <a:gd name="connsiteX283" fmla="*/ 2109315 w 2821629"/>
              <a:gd name="connsiteY283" fmla="*/ 5239112 h 6857999"/>
              <a:gd name="connsiteX284" fmla="*/ 2797964 w 2821629"/>
              <a:gd name="connsiteY284" fmla="*/ 5605697 h 6857999"/>
              <a:gd name="connsiteX285" fmla="*/ 2821629 w 2821629"/>
              <a:gd name="connsiteY285" fmla="*/ 5649261 h 6857999"/>
              <a:gd name="connsiteX286" fmla="*/ 2821629 w 2821629"/>
              <a:gd name="connsiteY286" fmla="*/ 5655769 h 6857999"/>
              <a:gd name="connsiteX287" fmla="*/ 2795568 w 2821629"/>
              <a:gd name="connsiteY287" fmla="*/ 5607835 h 6857999"/>
              <a:gd name="connsiteX288" fmla="*/ 2109315 w 2821629"/>
              <a:gd name="connsiteY288" fmla="*/ 5242511 h 6857999"/>
              <a:gd name="connsiteX289" fmla="*/ 1360893 w 2821629"/>
              <a:gd name="connsiteY289" fmla="*/ 5242511 h 6857999"/>
              <a:gd name="connsiteX290" fmla="*/ 407860 w 2821629"/>
              <a:gd name="connsiteY290" fmla="*/ 4289263 h 6857999"/>
              <a:gd name="connsiteX291" fmla="*/ 1360893 w 2821629"/>
              <a:gd name="connsiteY291" fmla="*/ 3336018 h 6857999"/>
              <a:gd name="connsiteX292" fmla="*/ 2109315 w 2821629"/>
              <a:gd name="connsiteY292" fmla="*/ 3336018 h 6857999"/>
              <a:gd name="connsiteX293" fmla="*/ 2795747 w 2821629"/>
              <a:gd name="connsiteY293" fmla="*/ 2970694 h 6857999"/>
              <a:gd name="connsiteX294" fmla="*/ 2821629 w 2821629"/>
              <a:gd name="connsiteY294" fmla="*/ 2838029 h 6857999"/>
              <a:gd name="connsiteX295" fmla="*/ 2821629 w 2821629"/>
              <a:gd name="connsiteY295" fmla="*/ 2842916 h 6857999"/>
              <a:gd name="connsiteX296" fmla="*/ 2764168 w 2821629"/>
              <a:gd name="connsiteY296" fmla="*/ 2948705 h 6857999"/>
              <a:gd name="connsiteX297" fmla="*/ 2109315 w 2821629"/>
              <a:gd name="connsiteY297" fmla="*/ 3297263 h 6857999"/>
              <a:gd name="connsiteX298" fmla="*/ 1360893 w 2821629"/>
              <a:gd name="connsiteY298" fmla="*/ 3297263 h 6857999"/>
              <a:gd name="connsiteX299" fmla="*/ 369793 w 2821629"/>
              <a:gd name="connsiteY299" fmla="*/ 4288584 h 6857999"/>
              <a:gd name="connsiteX300" fmla="*/ 1360893 w 2821629"/>
              <a:gd name="connsiteY300" fmla="*/ 5279907 h 6857999"/>
              <a:gd name="connsiteX301" fmla="*/ 2109315 w 2821629"/>
              <a:gd name="connsiteY301" fmla="*/ 5279907 h 6857999"/>
              <a:gd name="connsiteX302" fmla="*/ 2764168 w 2821629"/>
              <a:gd name="connsiteY302" fmla="*/ 5628465 h 6857999"/>
              <a:gd name="connsiteX303" fmla="*/ 2821629 w 2821629"/>
              <a:gd name="connsiteY303" fmla="*/ 5734254 h 6857999"/>
              <a:gd name="connsiteX304" fmla="*/ 2821629 w 2821629"/>
              <a:gd name="connsiteY304" fmla="*/ 5740705 h 6857999"/>
              <a:gd name="connsiteX305" fmla="*/ 2761772 w 2821629"/>
              <a:gd name="connsiteY305" fmla="*/ 5630603 h 6857999"/>
              <a:gd name="connsiteX306" fmla="*/ 2109315 w 2821629"/>
              <a:gd name="connsiteY306" fmla="*/ 5283306 h 6857999"/>
              <a:gd name="connsiteX307" fmla="*/ 1360893 w 2821629"/>
              <a:gd name="connsiteY307" fmla="*/ 5283306 h 6857999"/>
              <a:gd name="connsiteX308" fmla="*/ 367074 w 2821629"/>
              <a:gd name="connsiteY308" fmla="*/ 4289263 h 6857999"/>
              <a:gd name="connsiteX309" fmla="*/ 1360893 w 2821629"/>
              <a:gd name="connsiteY309" fmla="*/ 3295224 h 6857999"/>
              <a:gd name="connsiteX310" fmla="*/ 2109315 w 2821629"/>
              <a:gd name="connsiteY310" fmla="*/ 3295224 h 6857999"/>
              <a:gd name="connsiteX311" fmla="*/ 2761951 w 2821629"/>
              <a:gd name="connsiteY311" fmla="*/ 2947927 h 6857999"/>
              <a:gd name="connsiteX312" fmla="*/ 2821629 w 2821629"/>
              <a:gd name="connsiteY312" fmla="*/ 2719081 h 6857999"/>
              <a:gd name="connsiteX313" fmla="*/ 2821629 w 2821629"/>
              <a:gd name="connsiteY313" fmla="*/ 2727193 h 6857999"/>
              <a:gd name="connsiteX314" fmla="*/ 2799491 w 2821629"/>
              <a:gd name="connsiteY314" fmla="*/ 2798383 h 6857999"/>
              <a:gd name="connsiteX315" fmla="*/ 2109315 w 2821629"/>
              <a:gd name="connsiteY315" fmla="*/ 3256469 h 6857999"/>
              <a:gd name="connsiteX316" fmla="*/ 1360893 w 2821629"/>
              <a:gd name="connsiteY316" fmla="*/ 3256469 h 6857999"/>
              <a:gd name="connsiteX317" fmla="*/ 329007 w 2821629"/>
              <a:gd name="connsiteY317" fmla="*/ 4288584 h 6857999"/>
              <a:gd name="connsiteX318" fmla="*/ 1360893 w 2821629"/>
              <a:gd name="connsiteY318" fmla="*/ 5320702 h 6857999"/>
              <a:gd name="connsiteX319" fmla="*/ 2109315 w 2821629"/>
              <a:gd name="connsiteY319" fmla="*/ 5320702 h 6857999"/>
              <a:gd name="connsiteX320" fmla="*/ 2799395 w 2821629"/>
              <a:gd name="connsiteY320" fmla="*/ 5778787 h 6857999"/>
              <a:gd name="connsiteX321" fmla="*/ 2821629 w 2821629"/>
              <a:gd name="connsiteY321" fmla="*/ 5850175 h 6857999"/>
              <a:gd name="connsiteX322" fmla="*/ 2821629 w 2821629"/>
              <a:gd name="connsiteY322" fmla="*/ 5859634 h 6857999"/>
              <a:gd name="connsiteX323" fmla="*/ 2796910 w 2821629"/>
              <a:gd name="connsiteY323" fmla="*/ 5780179 h 6857999"/>
              <a:gd name="connsiteX324" fmla="*/ 2109315 w 2821629"/>
              <a:gd name="connsiteY324" fmla="*/ 5324102 h 6857999"/>
              <a:gd name="connsiteX325" fmla="*/ 1360893 w 2821629"/>
              <a:gd name="connsiteY325" fmla="*/ 5324102 h 6857999"/>
              <a:gd name="connsiteX326" fmla="*/ 326288 w 2821629"/>
              <a:gd name="connsiteY326" fmla="*/ 4289263 h 6857999"/>
              <a:gd name="connsiteX327" fmla="*/ 1360893 w 2821629"/>
              <a:gd name="connsiteY327" fmla="*/ 3254429 h 6857999"/>
              <a:gd name="connsiteX328" fmla="*/ 2109315 w 2821629"/>
              <a:gd name="connsiteY328" fmla="*/ 3254429 h 6857999"/>
              <a:gd name="connsiteX329" fmla="*/ 2797006 w 2821629"/>
              <a:gd name="connsiteY329" fmla="*/ 2798351 h 6857999"/>
              <a:gd name="connsiteX330" fmla="*/ 2821629 w 2821629"/>
              <a:gd name="connsiteY330" fmla="*/ 51424 h 6857999"/>
              <a:gd name="connsiteX331" fmla="*/ 2821629 w 2821629"/>
              <a:gd name="connsiteY331" fmla="*/ 55114 h 6857999"/>
              <a:gd name="connsiteX332" fmla="*/ 2738094 w 2821629"/>
              <a:gd name="connsiteY332" fmla="*/ 105922 h 6857999"/>
              <a:gd name="connsiteX333" fmla="*/ 2109315 w 2821629"/>
              <a:gd name="connsiteY333" fmla="*/ 265498 h 6857999"/>
              <a:gd name="connsiteX334" fmla="*/ 1360893 w 2821629"/>
              <a:gd name="connsiteY334" fmla="*/ 265498 h 6857999"/>
              <a:gd name="connsiteX335" fmla="*/ 900011 w 2821629"/>
              <a:gd name="connsiteY335" fmla="*/ 726484 h 6857999"/>
              <a:gd name="connsiteX336" fmla="*/ 1360893 w 2821629"/>
              <a:gd name="connsiteY336" fmla="*/ 1187470 h 6857999"/>
              <a:gd name="connsiteX337" fmla="*/ 2109315 w 2821629"/>
              <a:gd name="connsiteY337" fmla="*/ 1187470 h 6857999"/>
              <a:gd name="connsiteX338" fmla="*/ 2738094 w 2821629"/>
              <a:gd name="connsiteY338" fmla="*/ 1347046 h 6857999"/>
              <a:gd name="connsiteX339" fmla="*/ 2821629 w 2821629"/>
              <a:gd name="connsiteY339" fmla="*/ 1397855 h 6857999"/>
              <a:gd name="connsiteX340" fmla="*/ 2821629 w 2821629"/>
              <a:gd name="connsiteY340" fmla="*/ 1401556 h 6857999"/>
              <a:gd name="connsiteX341" fmla="*/ 2735880 w 2821629"/>
              <a:gd name="connsiteY341" fmla="*/ 1349409 h 6857999"/>
              <a:gd name="connsiteX342" fmla="*/ 2108636 w 2821629"/>
              <a:gd name="connsiteY342" fmla="*/ 1190190 h 6857999"/>
              <a:gd name="connsiteX343" fmla="*/ 1360213 w 2821629"/>
              <a:gd name="connsiteY343" fmla="*/ 1190190 h 6857999"/>
              <a:gd name="connsiteX344" fmla="*/ 896612 w 2821629"/>
              <a:gd name="connsiteY344" fmla="*/ 726484 h 6857999"/>
              <a:gd name="connsiteX345" fmla="*/ 1360213 w 2821629"/>
              <a:gd name="connsiteY345" fmla="*/ 262779 h 6857999"/>
              <a:gd name="connsiteX346" fmla="*/ 2108636 w 2821629"/>
              <a:gd name="connsiteY346" fmla="*/ 262779 h 6857999"/>
              <a:gd name="connsiteX347" fmla="*/ 2736181 w 2821629"/>
              <a:gd name="connsiteY347" fmla="*/ 103422 h 6857999"/>
              <a:gd name="connsiteX348" fmla="*/ 2821629 w 2821629"/>
              <a:gd name="connsiteY348" fmla="*/ 3768 h 6857999"/>
              <a:gd name="connsiteX349" fmla="*/ 2821629 w 2821629"/>
              <a:gd name="connsiteY349" fmla="*/ 7465 h 6857999"/>
              <a:gd name="connsiteX350" fmla="*/ 2718694 w 2821629"/>
              <a:gd name="connsiteY350" fmla="*/ 70069 h 6857999"/>
              <a:gd name="connsiteX351" fmla="*/ 2109315 w 2821629"/>
              <a:gd name="connsiteY351" fmla="*/ 224703 h 6857999"/>
              <a:gd name="connsiteX352" fmla="*/ 1360893 w 2821629"/>
              <a:gd name="connsiteY352" fmla="*/ 224703 h 6857999"/>
              <a:gd name="connsiteX353" fmla="*/ 859225 w 2821629"/>
              <a:gd name="connsiteY353" fmla="*/ 726484 h 6857999"/>
              <a:gd name="connsiteX354" fmla="*/ 1360893 w 2821629"/>
              <a:gd name="connsiteY354" fmla="*/ 1228265 h 6857999"/>
              <a:gd name="connsiteX355" fmla="*/ 2109315 w 2821629"/>
              <a:gd name="connsiteY355" fmla="*/ 1228265 h 6857999"/>
              <a:gd name="connsiteX356" fmla="*/ 2718694 w 2821629"/>
              <a:gd name="connsiteY356" fmla="*/ 1382898 h 6857999"/>
              <a:gd name="connsiteX357" fmla="*/ 2821629 w 2821629"/>
              <a:gd name="connsiteY357" fmla="*/ 1445503 h 6857999"/>
              <a:gd name="connsiteX358" fmla="*/ 2821629 w 2821629"/>
              <a:gd name="connsiteY358" fmla="*/ 1449203 h 6857999"/>
              <a:gd name="connsiteX359" fmla="*/ 2716480 w 2821629"/>
              <a:gd name="connsiteY359" fmla="*/ 1385261 h 6857999"/>
              <a:gd name="connsiteX360" fmla="*/ 2108636 w 2821629"/>
              <a:gd name="connsiteY360" fmla="*/ 1230985 h 6857999"/>
              <a:gd name="connsiteX361" fmla="*/ 1360213 w 2821629"/>
              <a:gd name="connsiteY361" fmla="*/ 1230985 h 6857999"/>
              <a:gd name="connsiteX362" fmla="*/ 855826 w 2821629"/>
              <a:gd name="connsiteY362" fmla="*/ 726484 h 6857999"/>
              <a:gd name="connsiteX363" fmla="*/ 1360213 w 2821629"/>
              <a:gd name="connsiteY363" fmla="*/ 221984 h 6857999"/>
              <a:gd name="connsiteX364" fmla="*/ 2108636 w 2821629"/>
              <a:gd name="connsiteY364" fmla="*/ 221984 h 6857999"/>
              <a:gd name="connsiteX365" fmla="*/ 2716782 w 2821629"/>
              <a:gd name="connsiteY365" fmla="*/ 67570 h 6857999"/>
              <a:gd name="connsiteX366" fmla="*/ 2749507 w 2821629"/>
              <a:gd name="connsiteY366" fmla="*/ 0 h 6857999"/>
              <a:gd name="connsiteX367" fmla="*/ 2755295 w 2821629"/>
              <a:gd name="connsiteY367" fmla="*/ 0 h 6857999"/>
              <a:gd name="connsiteX368" fmla="*/ 2699294 w 2821629"/>
              <a:gd name="connsiteY368" fmla="*/ 34081 h 6857999"/>
              <a:gd name="connsiteX369" fmla="*/ 2109315 w 2821629"/>
              <a:gd name="connsiteY369" fmla="*/ 183909 h 6857999"/>
              <a:gd name="connsiteX370" fmla="*/ 1360893 w 2821629"/>
              <a:gd name="connsiteY370" fmla="*/ 183909 h 6857999"/>
              <a:gd name="connsiteX371" fmla="*/ 818439 w 2821629"/>
              <a:gd name="connsiteY371" fmla="*/ 726485 h 6857999"/>
              <a:gd name="connsiteX372" fmla="*/ 1360893 w 2821629"/>
              <a:gd name="connsiteY372" fmla="*/ 1269061 h 6857999"/>
              <a:gd name="connsiteX373" fmla="*/ 2109315 w 2821629"/>
              <a:gd name="connsiteY373" fmla="*/ 1269061 h 6857999"/>
              <a:gd name="connsiteX374" fmla="*/ 2801116 w 2821629"/>
              <a:gd name="connsiteY374" fmla="*/ 1481037 h 6857999"/>
              <a:gd name="connsiteX375" fmla="*/ 2821629 w 2821629"/>
              <a:gd name="connsiteY375" fmla="*/ 1496393 h 6857999"/>
              <a:gd name="connsiteX376" fmla="*/ 2821629 w 2821629"/>
              <a:gd name="connsiteY376" fmla="*/ 1500021 h 6857999"/>
              <a:gd name="connsiteX377" fmla="*/ 2798979 w 2821629"/>
              <a:gd name="connsiteY377" fmla="*/ 1483075 h 6857999"/>
              <a:gd name="connsiteX378" fmla="*/ 2108636 w 2821629"/>
              <a:gd name="connsiteY378" fmla="*/ 1271781 h 6857999"/>
              <a:gd name="connsiteX379" fmla="*/ 1360213 w 2821629"/>
              <a:gd name="connsiteY379" fmla="*/ 1271781 h 6857999"/>
              <a:gd name="connsiteX380" fmla="*/ 815040 w 2821629"/>
              <a:gd name="connsiteY380" fmla="*/ 726485 h 6857999"/>
              <a:gd name="connsiteX381" fmla="*/ 1360213 w 2821629"/>
              <a:gd name="connsiteY381" fmla="*/ 181189 h 6857999"/>
              <a:gd name="connsiteX382" fmla="*/ 2108636 w 2821629"/>
              <a:gd name="connsiteY382" fmla="*/ 181189 h 6857999"/>
              <a:gd name="connsiteX383" fmla="*/ 2697382 w 2821629"/>
              <a:gd name="connsiteY383" fmla="*/ 31718 h 6857999"/>
              <a:gd name="connsiteX384" fmla="*/ 2658643 w 2821629"/>
              <a:gd name="connsiteY384" fmla="*/ 0 h 6857999"/>
              <a:gd name="connsiteX385" fmla="*/ 2664879 w 2821629"/>
              <a:gd name="connsiteY385" fmla="*/ 0 h 6857999"/>
              <a:gd name="connsiteX386" fmla="*/ 2575211 w 2821629"/>
              <a:gd name="connsiteY386" fmla="*/ 48763 h 6857999"/>
              <a:gd name="connsiteX387" fmla="*/ 2109315 w 2821629"/>
              <a:gd name="connsiteY387" fmla="*/ 143112 h 6857999"/>
              <a:gd name="connsiteX388" fmla="*/ 1360893 w 2821629"/>
              <a:gd name="connsiteY388" fmla="*/ 143112 h 6857999"/>
              <a:gd name="connsiteX389" fmla="*/ 777653 w 2821629"/>
              <a:gd name="connsiteY389" fmla="*/ 726484 h 6857999"/>
              <a:gd name="connsiteX390" fmla="*/ 1360893 w 2821629"/>
              <a:gd name="connsiteY390" fmla="*/ 1309855 h 6857999"/>
              <a:gd name="connsiteX391" fmla="*/ 2109315 w 2821629"/>
              <a:gd name="connsiteY391" fmla="*/ 1309855 h 6857999"/>
              <a:gd name="connsiteX392" fmla="*/ 2778353 w 2821629"/>
              <a:gd name="connsiteY392" fmla="*/ 1514839 h 6857999"/>
              <a:gd name="connsiteX393" fmla="*/ 2821629 w 2821629"/>
              <a:gd name="connsiteY393" fmla="*/ 1547235 h 6857999"/>
              <a:gd name="connsiteX394" fmla="*/ 2821629 w 2821629"/>
              <a:gd name="connsiteY394" fmla="*/ 1550851 h 6857999"/>
              <a:gd name="connsiteX395" fmla="*/ 2776216 w 2821629"/>
              <a:gd name="connsiteY395" fmla="*/ 1516877 h 6857999"/>
              <a:gd name="connsiteX396" fmla="*/ 2108636 w 2821629"/>
              <a:gd name="connsiteY396" fmla="*/ 1312575 h 6857999"/>
              <a:gd name="connsiteX397" fmla="*/ 1360213 w 2821629"/>
              <a:gd name="connsiteY397" fmla="*/ 1312575 h 6857999"/>
              <a:gd name="connsiteX398" fmla="*/ 774254 w 2821629"/>
              <a:gd name="connsiteY398" fmla="*/ 726484 h 6857999"/>
              <a:gd name="connsiteX399" fmla="*/ 1360213 w 2821629"/>
              <a:gd name="connsiteY399" fmla="*/ 140393 h 6857999"/>
              <a:gd name="connsiteX400" fmla="*/ 2108636 w 2821629"/>
              <a:gd name="connsiteY400" fmla="*/ 140393 h 6857999"/>
              <a:gd name="connsiteX401" fmla="*/ 2573533 w 2821629"/>
              <a:gd name="connsiteY401" fmla="*/ 46277 h 6857999"/>
              <a:gd name="connsiteX402" fmla="*/ 2573699 w 2821629"/>
              <a:gd name="connsiteY402" fmla="*/ 0 h 6857999"/>
              <a:gd name="connsiteX403" fmla="*/ 2579945 w 2821629"/>
              <a:gd name="connsiteY403" fmla="*/ 0 h 6857999"/>
              <a:gd name="connsiteX404" fmla="*/ 2559374 w 2821629"/>
              <a:gd name="connsiteY404" fmla="*/ 11186 h 6857999"/>
              <a:gd name="connsiteX405" fmla="*/ 2109315 w 2821629"/>
              <a:gd name="connsiteY405" fmla="*/ 102317 h 6857999"/>
              <a:gd name="connsiteX406" fmla="*/ 1360892 w 2821629"/>
              <a:gd name="connsiteY406" fmla="*/ 102317 h 6857999"/>
              <a:gd name="connsiteX407" fmla="*/ 736867 w 2821629"/>
              <a:gd name="connsiteY407" fmla="*/ 726484 h 6857999"/>
              <a:gd name="connsiteX408" fmla="*/ 1360892 w 2821629"/>
              <a:gd name="connsiteY408" fmla="*/ 1350650 h 6857999"/>
              <a:gd name="connsiteX409" fmla="*/ 2109315 w 2821629"/>
              <a:gd name="connsiteY409" fmla="*/ 1350650 h 6857999"/>
              <a:gd name="connsiteX410" fmla="*/ 2755590 w 2821629"/>
              <a:gd name="connsiteY410" fmla="*/ 1548642 h 6857999"/>
              <a:gd name="connsiteX411" fmla="*/ 2821629 w 2821629"/>
              <a:gd name="connsiteY411" fmla="*/ 1603172 h 6857999"/>
              <a:gd name="connsiteX412" fmla="*/ 2821629 w 2821629"/>
              <a:gd name="connsiteY412" fmla="*/ 1606942 h 6857999"/>
              <a:gd name="connsiteX413" fmla="*/ 2753453 w 2821629"/>
              <a:gd name="connsiteY413" fmla="*/ 1550681 h 6857999"/>
              <a:gd name="connsiteX414" fmla="*/ 2108636 w 2821629"/>
              <a:gd name="connsiteY414" fmla="*/ 1353370 h 6857999"/>
              <a:gd name="connsiteX415" fmla="*/ 1360213 w 2821629"/>
              <a:gd name="connsiteY415" fmla="*/ 1353370 h 6857999"/>
              <a:gd name="connsiteX416" fmla="*/ 733468 w 2821629"/>
              <a:gd name="connsiteY416" fmla="*/ 726484 h 6857999"/>
              <a:gd name="connsiteX417" fmla="*/ 1360213 w 2821629"/>
              <a:gd name="connsiteY417" fmla="*/ 99597 h 6857999"/>
              <a:gd name="connsiteX418" fmla="*/ 2108636 w 2821629"/>
              <a:gd name="connsiteY418" fmla="*/ 99597 h 6857999"/>
              <a:gd name="connsiteX419" fmla="*/ 2557696 w 2821629"/>
              <a:gd name="connsiteY419" fmla="*/ 8701 h 6857999"/>
              <a:gd name="connsiteX420" fmla="*/ 2462869 w 2821629"/>
              <a:gd name="connsiteY420" fmla="*/ 0 h 6857999"/>
              <a:gd name="connsiteX421" fmla="*/ 2471606 w 2821629"/>
              <a:gd name="connsiteY421" fmla="*/ 0 h 6857999"/>
              <a:gd name="connsiteX422" fmla="*/ 2441017 w 2821629"/>
              <a:gd name="connsiteY422" fmla="*/ 11222 h 6857999"/>
              <a:gd name="connsiteX423" fmla="*/ 2109315 w 2821629"/>
              <a:gd name="connsiteY423" fmla="*/ 61522 h 6857999"/>
              <a:gd name="connsiteX424" fmla="*/ 1360892 w 2821629"/>
              <a:gd name="connsiteY424" fmla="*/ 61522 h 6857999"/>
              <a:gd name="connsiteX425" fmla="*/ 696081 w 2821629"/>
              <a:gd name="connsiteY425" fmla="*/ 726484 h 6857999"/>
              <a:gd name="connsiteX426" fmla="*/ 1360892 w 2821629"/>
              <a:gd name="connsiteY426" fmla="*/ 1391445 h 6857999"/>
              <a:gd name="connsiteX427" fmla="*/ 2109315 w 2821629"/>
              <a:gd name="connsiteY427" fmla="*/ 1391445 h 6857999"/>
              <a:gd name="connsiteX428" fmla="*/ 2732828 w 2821629"/>
              <a:gd name="connsiteY428" fmla="*/ 1582446 h 6857999"/>
              <a:gd name="connsiteX429" fmla="*/ 2821629 w 2821629"/>
              <a:gd name="connsiteY429" fmla="*/ 1655770 h 6857999"/>
              <a:gd name="connsiteX430" fmla="*/ 2821629 w 2821629"/>
              <a:gd name="connsiteY430" fmla="*/ 1659748 h 6857999"/>
              <a:gd name="connsiteX431" fmla="*/ 2730690 w 2821629"/>
              <a:gd name="connsiteY431" fmla="*/ 1584664 h 6857999"/>
              <a:gd name="connsiteX432" fmla="*/ 2108635 w 2821629"/>
              <a:gd name="connsiteY432" fmla="*/ 1394165 h 6857999"/>
              <a:gd name="connsiteX433" fmla="*/ 1360213 w 2821629"/>
              <a:gd name="connsiteY433" fmla="*/ 1394165 h 6857999"/>
              <a:gd name="connsiteX434" fmla="*/ 692682 w 2821629"/>
              <a:gd name="connsiteY434" fmla="*/ 726484 h 6857999"/>
              <a:gd name="connsiteX435" fmla="*/ 1360213 w 2821629"/>
              <a:gd name="connsiteY435" fmla="*/ 58802 h 6857999"/>
              <a:gd name="connsiteX436" fmla="*/ 2108635 w 2821629"/>
              <a:gd name="connsiteY436" fmla="*/ 58802 h 6857999"/>
              <a:gd name="connsiteX437" fmla="*/ 2439329 w 2821629"/>
              <a:gd name="connsiteY437" fmla="*/ 8637 h 6857999"/>
              <a:gd name="connsiteX438" fmla="*/ 2299505 w 2821629"/>
              <a:gd name="connsiteY438" fmla="*/ 0 h 6857999"/>
              <a:gd name="connsiteX439" fmla="*/ 2318248 w 2821629"/>
              <a:gd name="connsiteY439" fmla="*/ 0 h 6857999"/>
              <a:gd name="connsiteX440" fmla="*/ 2219188 w 2821629"/>
              <a:gd name="connsiteY440" fmla="*/ 15163 h 6857999"/>
              <a:gd name="connsiteX441" fmla="*/ 2109315 w 2821629"/>
              <a:gd name="connsiteY441" fmla="*/ 20729 h 6857999"/>
              <a:gd name="connsiteX442" fmla="*/ 1360892 w 2821629"/>
              <a:gd name="connsiteY442" fmla="*/ 20729 h 6857999"/>
              <a:gd name="connsiteX443" fmla="*/ 655295 w 2821629"/>
              <a:gd name="connsiteY443" fmla="*/ 726486 h 6857999"/>
              <a:gd name="connsiteX444" fmla="*/ 1360892 w 2821629"/>
              <a:gd name="connsiteY444" fmla="*/ 1432243 h 6857999"/>
              <a:gd name="connsiteX445" fmla="*/ 2109315 w 2821629"/>
              <a:gd name="connsiteY445" fmla="*/ 1432243 h 6857999"/>
              <a:gd name="connsiteX446" fmla="*/ 2710064 w 2821629"/>
              <a:gd name="connsiteY446" fmla="*/ 1616251 h 6857999"/>
              <a:gd name="connsiteX447" fmla="*/ 2821629 w 2821629"/>
              <a:gd name="connsiteY447" fmla="*/ 1708369 h 6857999"/>
              <a:gd name="connsiteX448" fmla="*/ 2821629 w 2821629"/>
              <a:gd name="connsiteY448" fmla="*/ 1712346 h 6857999"/>
              <a:gd name="connsiteX449" fmla="*/ 2707927 w 2821629"/>
              <a:gd name="connsiteY449" fmla="*/ 1618469 h 6857999"/>
              <a:gd name="connsiteX450" fmla="*/ 2108635 w 2821629"/>
              <a:gd name="connsiteY450" fmla="*/ 1434963 h 6857999"/>
              <a:gd name="connsiteX451" fmla="*/ 1360213 w 2821629"/>
              <a:gd name="connsiteY451" fmla="*/ 1434963 h 6857999"/>
              <a:gd name="connsiteX452" fmla="*/ 651896 w 2821629"/>
              <a:gd name="connsiteY452" fmla="*/ 726486 h 6857999"/>
              <a:gd name="connsiteX453" fmla="*/ 1360213 w 2821629"/>
              <a:gd name="connsiteY453" fmla="*/ 18009 h 6857999"/>
              <a:gd name="connsiteX454" fmla="*/ 2108635 w 2821629"/>
              <a:gd name="connsiteY454" fmla="*/ 18009 h 6857999"/>
              <a:gd name="connsiteX455" fmla="*/ 2218141 w 2821629"/>
              <a:gd name="connsiteY455" fmla="*/ 12459 h 6857999"/>
              <a:gd name="connsiteX456" fmla="*/ 1185221 w 2821629"/>
              <a:gd name="connsiteY456" fmla="*/ 0 h 6857999"/>
              <a:gd name="connsiteX457" fmla="*/ 1194824 w 2821629"/>
              <a:gd name="connsiteY457" fmla="*/ 0 h 6857999"/>
              <a:gd name="connsiteX458" fmla="*/ 1070484 w 2821629"/>
              <a:gd name="connsiteY458" fmla="*/ 38641 h 6857999"/>
              <a:gd name="connsiteX459" fmla="*/ 614510 w 2821629"/>
              <a:gd name="connsiteY459" fmla="*/ 726486 h 6857999"/>
              <a:gd name="connsiteX460" fmla="*/ 1360893 w 2821629"/>
              <a:gd name="connsiteY460" fmla="*/ 1473038 h 6857999"/>
              <a:gd name="connsiteX461" fmla="*/ 2109315 w 2821629"/>
              <a:gd name="connsiteY461" fmla="*/ 1473038 h 6857999"/>
              <a:gd name="connsiteX462" fmla="*/ 2687302 w 2821629"/>
              <a:gd name="connsiteY462" fmla="*/ 1650055 h 6857999"/>
              <a:gd name="connsiteX463" fmla="*/ 2821629 w 2821629"/>
              <a:gd name="connsiteY463" fmla="*/ 1760965 h 6857999"/>
              <a:gd name="connsiteX464" fmla="*/ 2821629 w 2821629"/>
              <a:gd name="connsiteY464" fmla="*/ 1764941 h 6857999"/>
              <a:gd name="connsiteX465" fmla="*/ 2685164 w 2821629"/>
              <a:gd name="connsiteY465" fmla="*/ 1652273 h 6857999"/>
              <a:gd name="connsiteX466" fmla="*/ 2108636 w 2821629"/>
              <a:gd name="connsiteY466" fmla="*/ 1475758 h 6857999"/>
              <a:gd name="connsiteX467" fmla="*/ 1360213 w 2821629"/>
              <a:gd name="connsiteY467" fmla="*/ 1475758 h 6857999"/>
              <a:gd name="connsiteX468" fmla="*/ 611111 w 2821629"/>
              <a:gd name="connsiteY468" fmla="*/ 726486 h 6857999"/>
              <a:gd name="connsiteX469" fmla="*/ 1068806 w 2821629"/>
              <a:gd name="connsiteY469" fmla="*/ 36251 h 6857999"/>
              <a:gd name="connsiteX470" fmla="*/ 1050355 w 2821629"/>
              <a:gd name="connsiteY470" fmla="*/ 0 h 6857999"/>
              <a:gd name="connsiteX471" fmla="*/ 1058073 w 2821629"/>
              <a:gd name="connsiteY471" fmla="*/ 0 h 6857999"/>
              <a:gd name="connsiteX472" fmla="*/ 1054648 w 2821629"/>
              <a:gd name="connsiteY472" fmla="*/ 1065 h 6857999"/>
              <a:gd name="connsiteX473" fmla="*/ 573723 w 2821629"/>
              <a:gd name="connsiteY473" fmla="*/ 726486 h 6857999"/>
              <a:gd name="connsiteX474" fmla="*/ 1360893 w 2821629"/>
              <a:gd name="connsiteY474" fmla="*/ 1513833 h 6857999"/>
              <a:gd name="connsiteX475" fmla="*/ 2109315 w 2821629"/>
              <a:gd name="connsiteY475" fmla="*/ 1513833 h 6857999"/>
              <a:gd name="connsiteX476" fmla="*/ 2811684 w 2821629"/>
              <a:gd name="connsiteY476" fmla="*/ 1805349 h 6857999"/>
              <a:gd name="connsiteX477" fmla="*/ 2821629 w 2821629"/>
              <a:gd name="connsiteY477" fmla="*/ 1817400 h 6857999"/>
              <a:gd name="connsiteX478" fmla="*/ 2821629 w 2821629"/>
              <a:gd name="connsiteY478" fmla="*/ 1822359 h 6857999"/>
              <a:gd name="connsiteX479" fmla="*/ 2809136 w 2821629"/>
              <a:gd name="connsiteY479" fmla="*/ 1807219 h 6857999"/>
              <a:gd name="connsiteX480" fmla="*/ 2108636 w 2821629"/>
              <a:gd name="connsiteY480" fmla="*/ 1516553 h 6857999"/>
              <a:gd name="connsiteX481" fmla="*/ 1360213 w 2821629"/>
              <a:gd name="connsiteY481" fmla="*/ 1516553 h 6857999"/>
              <a:gd name="connsiteX482" fmla="*/ 570324 w 2821629"/>
              <a:gd name="connsiteY482" fmla="*/ 726486 h 6857999"/>
              <a:gd name="connsiteX483" fmla="*/ 918804 w 2821629"/>
              <a:gd name="connsiteY483" fmla="*/ 71486 h 6857999"/>
              <a:gd name="connsiteX484" fmla="*/ 965375 w 2821629"/>
              <a:gd name="connsiteY484" fmla="*/ 0 h 6857999"/>
              <a:gd name="connsiteX485" fmla="*/ 971612 w 2821629"/>
              <a:gd name="connsiteY485" fmla="*/ 0 h 6857999"/>
              <a:gd name="connsiteX486" fmla="*/ 898179 w 2821629"/>
              <a:gd name="connsiteY486" fmla="*/ 39899 h 6857999"/>
              <a:gd name="connsiteX487" fmla="*/ 532937 w 2821629"/>
              <a:gd name="connsiteY487" fmla="*/ 726485 h 6857999"/>
              <a:gd name="connsiteX488" fmla="*/ 1360893 w 2821629"/>
              <a:gd name="connsiteY488" fmla="*/ 1554628 h 6857999"/>
              <a:gd name="connsiteX489" fmla="*/ 2109315 w 2821629"/>
              <a:gd name="connsiteY489" fmla="*/ 1554628 h 6857999"/>
              <a:gd name="connsiteX490" fmla="*/ 2782879 w 2821629"/>
              <a:gd name="connsiteY490" fmla="*/ 1834160 h 6857999"/>
              <a:gd name="connsiteX491" fmla="*/ 2821629 w 2821629"/>
              <a:gd name="connsiteY491" fmla="*/ 1881115 h 6857999"/>
              <a:gd name="connsiteX492" fmla="*/ 2821629 w 2821629"/>
              <a:gd name="connsiteY492" fmla="*/ 1886077 h 6857999"/>
              <a:gd name="connsiteX493" fmla="*/ 2780331 w 2821629"/>
              <a:gd name="connsiteY493" fmla="*/ 1836030 h 6857999"/>
              <a:gd name="connsiteX494" fmla="*/ 2108636 w 2821629"/>
              <a:gd name="connsiteY494" fmla="*/ 1557348 h 6857999"/>
              <a:gd name="connsiteX495" fmla="*/ 1360213 w 2821629"/>
              <a:gd name="connsiteY495" fmla="*/ 1557348 h 6857999"/>
              <a:gd name="connsiteX496" fmla="*/ 529538 w 2821629"/>
              <a:gd name="connsiteY496" fmla="*/ 726485 h 6857999"/>
              <a:gd name="connsiteX497" fmla="*/ 896041 w 2821629"/>
              <a:gd name="connsiteY497" fmla="*/ 37681 h 6857999"/>
              <a:gd name="connsiteX498" fmla="*/ 880413 w 2821629"/>
              <a:gd name="connsiteY498" fmla="*/ 0 h 6857999"/>
              <a:gd name="connsiteX499" fmla="*/ 886634 w 2821629"/>
              <a:gd name="connsiteY499" fmla="*/ 0 h 6857999"/>
              <a:gd name="connsiteX500" fmla="*/ 875416 w 2821629"/>
              <a:gd name="connsiteY500" fmla="*/ 6096 h 6857999"/>
              <a:gd name="connsiteX501" fmla="*/ 492151 w 2821629"/>
              <a:gd name="connsiteY501" fmla="*/ 726485 h 6857999"/>
              <a:gd name="connsiteX502" fmla="*/ 1360893 w 2821629"/>
              <a:gd name="connsiteY502" fmla="*/ 1595423 h 6857999"/>
              <a:gd name="connsiteX503" fmla="*/ 2109315 w 2821629"/>
              <a:gd name="connsiteY503" fmla="*/ 1595423 h 6857999"/>
              <a:gd name="connsiteX504" fmla="*/ 2754074 w 2821629"/>
              <a:gd name="connsiteY504" fmla="*/ 1862972 h 6857999"/>
              <a:gd name="connsiteX505" fmla="*/ 2821629 w 2821629"/>
              <a:gd name="connsiteY505" fmla="*/ 1944834 h 6857999"/>
              <a:gd name="connsiteX506" fmla="*/ 2821629 w 2821629"/>
              <a:gd name="connsiteY506" fmla="*/ 1949799 h 6857999"/>
              <a:gd name="connsiteX507" fmla="*/ 2751525 w 2821629"/>
              <a:gd name="connsiteY507" fmla="*/ 1864841 h 6857999"/>
              <a:gd name="connsiteX508" fmla="*/ 2108636 w 2821629"/>
              <a:gd name="connsiteY508" fmla="*/ 1598143 h 6857999"/>
              <a:gd name="connsiteX509" fmla="*/ 1360213 w 2821629"/>
              <a:gd name="connsiteY509" fmla="*/ 1598143 h 6857999"/>
              <a:gd name="connsiteX510" fmla="*/ 488752 w 2821629"/>
              <a:gd name="connsiteY510" fmla="*/ 726485 h 6857999"/>
              <a:gd name="connsiteX511" fmla="*/ 873278 w 2821629"/>
              <a:gd name="connsiteY511" fmla="*/ 3878 h 6857999"/>
              <a:gd name="connsiteX512" fmla="*/ 814949 w 2821629"/>
              <a:gd name="connsiteY512" fmla="*/ 0 h 6857999"/>
              <a:gd name="connsiteX513" fmla="*/ 818267 w 2821629"/>
              <a:gd name="connsiteY513" fmla="*/ 0 h 6857999"/>
              <a:gd name="connsiteX514" fmla="*/ 718004 w 2821629"/>
              <a:gd name="connsiteY514" fmla="*/ 82771 h 6857999"/>
              <a:gd name="connsiteX515" fmla="*/ 451365 w 2821629"/>
              <a:gd name="connsiteY515" fmla="*/ 725806 h 6857999"/>
              <a:gd name="connsiteX516" fmla="*/ 1360893 w 2821629"/>
              <a:gd name="connsiteY516" fmla="*/ 1635539 h 6857999"/>
              <a:gd name="connsiteX517" fmla="*/ 2109316 w 2821629"/>
              <a:gd name="connsiteY517" fmla="*/ 1635539 h 6857999"/>
              <a:gd name="connsiteX518" fmla="*/ 2725269 w 2821629"/>
              <a:gd name="connsiteY518" fmla="*/ 1891104 h 6857999"/>
              <a:gd name="connsiteX519" fmla="*/ 2821629 w 2821629"/>
              <a:gd name="connsiteY519" fmla="*/ 2007875 h 6857999"/>
              <a:gd name="connsiteX520" fmla="*/ 2821629 w 2821629"/>
              <a:gd name="connsiteY520" fmla="*/ 2012923 h 6857999"/>
              <a:gd name="connsiteX521" fmla="*/ 2723145 w 2821629"/>
              <a:gd name="connsiteY521" fmla="*/ 1893653 h 6857999"/>
              <a:gd name="connsiteX522" fmla="*/ 2109316 w 2821629"/>
              <a:gd name="connsiteY522" fmla="*/ 1638938 h 6857999"/>
              <a:gd name="connsiteX523" fmla="*/ 1360893 w 2821629"/>
              <a:gd name="connsiteY523" fmla="*/ 1638938 h 6857999"/>
              <a:gd name="connsiteX524" fmla="*/ 448646 w 2821629"/>
              <a:gd name="connsiteY524" fmla="*/ 726485 h 6857999"/>
              <a:gd name="connsiteX525" fmla="*/ 716135 w 2821629"/>
              <a:gd name="connsiteY525" fmla="*/ 81582 h 6857999"/>
              <a:gd name="connsiteX526" fmla="*/ 751243 w 2821629"/>
              <a:gd name="connsiteY526" fmla="*/ 0 h 6857999"/>
              <a:gd name="connsiteX527" fmla="*/ 755439 w 2821629"/>
              <a:gd name="connsiteY527" fmla="*/ 0 h 6857999"/>
              <a:gd name="connsiteX528" fmla="*/ 689539 w 2821629"/>
              <a:gd name="connsiteY528" fmla="*/ 54299 h 6857999"/>
              <a:gd name="connsiteX529" fmla="*/ 410579 w 2821629"/>
              <a:gd name="connsiteY529" fmla="*/ 725805 h 6857999"/>
              <a:gd name="connsiteX530" fmla="*/ 1360893 w 2821629"/>
              <a:gd name="connsiteY530" fmla="*/ 1676333 h 6857999"/>
              <a:gd name="connsiteX531" fmla="*/ 2109315 w 2821629"/>
              <a:gd name="connsiteY531" fmla="*/ 1676333 h 6857999"/>
              <a:gd name="connsiteX532" fmla="*/ 2797964 w 2821629"/>
              <a:gd name="connsiteY532" fmla="*/ 2042919 h 6857999"/>
              <a:gd name="connsiteX533" fmla="*/ 2821629 w 2821629"/>
              <a:gd name="connsiteY533" fmla="*/ 2086483 h 6857999"/>
              <a:gd name="connsiteX534" fmla="*/ 2821629 w 2821629"/>
              <a:gd name="connsiteY534" fmla="*/ 2092991 h 6857999"/>
              <a:gd name="connsiteX535" fmla="*/ 2795568 w 2821629"/>
              <a:gd name="connsiteY535" fmla="*/ 2045057 h 6857999"/>
              <a:gd name="connsiteX536" fmla="*/ 2109315 w 2821629"/>
              <a:gd name="connsiteY536" fmla="*/ 1679733 h 6857999"/>
              <a:gd name="connsiteX537" fmla="*/ 1360893 w 2821629"/>
              <a:gd name="connsiteY537" fmla="*/ 1679733 h 6857999"/>
              <a:gd name="connsiteX538" fmla="*/ 407860 w 2821629"/>
              <a:gd name="connsiteY538" fmla="*/ 726485 h 6857999"/>
              <a:gd name="connsiteX539" fmla="*/ 687329 w 2821629"/>
              <a:gd name="connsiteY539" fmla="*/ 52769 h 6857999"/>
              <a:gd name="connsiteX540" fmla="*/ 687543 w 2821629"/>
              <a:gd name="connsiteY540" fmla="*/ 0 h 6857999"/>
              <a:gd name="connsiteX541" fmla="*/ 691665 w 2821629"/>
              <a:gd name="connsiteY541" fmla="*/ 0 h 6857999"/>
              <a:gd name="connsiteX542" fmla="*/ 660733 w 2821629"/>
              <a:gd name="connsiteY542" fmla="*/ 25489 h 6857999"/>
              <a:gd name="connsiteX543" fmla="*/ 369793 w 2821629"/>
              <a:gd name="connsiteY543" fmla="*/ 725806 h 6857999"/>
              <a:gd name="connsiteX544" fmla="*/ 1360893 w 2821629"/>
              <a:gd name="connsiteY544" fmla="*/ 1717130 h 6857999"/>
              <a:gd name="connsiteX545" fmla="*/ 2109315 w 2821629"/>
              <a:gd name="connsiteY545" fmla="*/ 1717130 h 6857999"/>
              <a:gd name="connsiteX546" fmla="*/ 2764168 w 2821629"/>
              <a:gd name="connsiteY546" fmla="*/ 2065688 h 6857999"/>
              <a:gd name="connsiteX547" fmla="*/ 2821629 w 2821629"/>
              <a:gd name="connsiteY547" fmla="*/ 2171477 h 6857999"/>
              <a:gd name="connsiteX548" fmla="*/ 2821629 w 2821629"/>
              <a:gd name="connsiteY548" fmla="*/ 2177928 h 6857999"/>
              <a:gd name="connsiteX549" fmla="*/ 2761772 w 2821629"/>
              <a:gd name="connsiteY549" fmla="*/ 2067826 h 6857999"/>
              <a:gd name="connsiteX550" fmla="*/ 2109315 w 2821629"/>
              <a:gd name="connsiteY550" fmla="*/ 1720529 h 6857999"/>
              <a:gd name="connsiteX551" fmla="*/ 1360893 w 2821629"/>
              <a:gd name="connsiteY551" fmla="*/ 1720529 h 6857999"/>
              <a:gd name="connsiteX552" fmla="*/ 367074 w 2821629"/>
              <a:gd name="connsiteY552" fmla="*/ 726486 h 6857999"/>
              <a:gd name="connsiteX553" fmla="*/ 658524 w 2821629"/>
              <a:gd name="connsiteY553" fmla="*/ 23959 h 6857999"/>
              <a:gd name="connsiteX554" fmla="*/ 625057 w 2821629"/>
              <a:gd name="connsiteY554" fmla="*/ 0 h 6857999"/>
              <a:gd name="connsiteX555" fmla="*/ 628903 w 2821629"/>
              <a:gd name="connsiteY555" fmla="*/ 0 h 6857999"/>
              <a:gd name="connsiteX556" fmla="*/ 565217 w 2821629"/>
              <a:gd name="connsiteY556" fmla="*/ 69946 h 6857999"/>
              <a:gd name="connsiteX557" fmla="*/ 329007 w 2821629"/>
              <a:gd name="connsiteY557" fmla="*/ 725806 h 6857999"/>
              <a:gd name="connsiteX558" fmla="*/ 1360893 w 2821629"/>
              <a:gd name="connsiteY558" fmla="*/ 1757925 h 6857999"/>
              <a:gd name="connsiteX559" fmla="*/ 2109315 w 2821629"/>
              <a:gd name="connsiteY559" fmla="*/ 1757925 h 6857999"/>
              <a:gd name="connsiteX560" fmla="*/ 2799395 w 2821629"/>
              <a:gd name="connsiteY560" fmla="*/ 2216011 h 6857999"/>
              <a:gd name="connsiteX561" fmla="*/ 2821629 w 2821629"/>
              <a:gd name="connsiteY561" fmla="*/ 2287398 h 6857999"/>
              <a:gd name="connsiteX562" fmla="*/ 2821629 w 2821629"/>
              <a:gd name="connsiteY562" fmla="*/ 2296857 h 6857999"/>
              <a:gd name="connsiteX563" fmla="*/ 2796910 w 2821629"/>
              <a:gd name="connsiteY563" fmla="*/ 2217402 h 6857999"/>
              <a:gd name="connsiteX564" fmla="*/ 2109315 w 2821629"/>
              <a:gd name="connsiteY564" fmla="*/ 1761324 h 6857999"/>
              <a:gd name="connsiteX565" fmla="*/ 1360893 w 2821629"/>
              <a:gd name="connsiteY565" fmla="*/ 1761324 h 6857999"/>
              <a:gd name="connsiteX566" fmla="*/ 326288 w 2821629"/>
              <a:gd name="connsiteY566" fmla="*/ 726486 h 6857999"/>
              <a:gd name="connsiteX567" fmla="*/ 562669 w 2821629"/>
              <a:gd name="connsiteY567" fmla="*/ 68679 h 6857999"/>
              <a:gd name="connsiteX568" fmla="*/ 570077 w 2821629"/>
              <a:gd name="connsiteY568" fmla="*/ 0 h 6857999"/>
              <a:gd name="connsiteX569" fmla="*/ 573866 w 2821629"/>
              <a:gd name="connsiteY569" fmla="*/ 0 h 6857999"/>
              <a:gd name="connsiteX570" fmla="*/ 533774 w 2821629"/>
              <a:gd name="connsiteY570" fmla="*/ 44035 h 6857999"/>
              <a:gd name="connsiteX571" fmla="*/ 288221 w 2821629"/>
              <a:gd name="connsiteY571" fmla="*/ 725806 h 6857999"/>
              <a:gd name="connsiteX572" fmla="*/ 1360892 w 2821629"/>
              <a:gd name="connsiteY572" fmla="*/ 1798720 h 6857999"/>
              <a:gd name="connsiteX573" fmla="*/ 2109315 w 2821629"/>
              <a:gd name="connsiteY573" fmla="*/ 1798720 h 6857999"/>
              <a:gd name="connsiteX574" fmla="*/ 2817632 w 2821629"/>
              <a:gd name="connsiteY574" fmla="*/ 2507196 h 6857999"/>
              <a:gd name="connsiteX575" fmla="*/ 2109315 w 2821629"/>
              <a:gd name="connsiteY575" fmla="*/ 3215673 h 6857999"/>
              <a:gd name="connsiteX576" fmla="*/ 1360892 w 2821629"/>
              <a:gd name="connsiteY576" fmla="*/ 3215673 h 6857999"/>
              <a:gd name="connsiteX577" fmla="*/ 288221 w 2821629"/>
              <a:gd name="connsiteY577" fmla="*/ 4288584 h 6857999"/>
              <a:gd name="connsiteX578" fmla="*/ 1360892 w 2821629"/>
              <a:gd name="connsiteY578" fmla="*/ 5361497 h 6857999"/>
              <a:gd name="connsiteX579" fmla="*/ 2109315 w 2821629"/>
              <a:gd name="connsiteY579" fmla="*/ 5361497 h 6857999"/>
              <a:gd name="connsiteX580" fmla="*/ 2817632 w 2821629"/>
              <a:gd name="connsiteY580" fmla="*/ 6069974 h 6857999"/>
              <a:gd name="connsiteX581" fmla="*/ 2109315 w 2821629"/>
              <a:gd name="connsiteY581" fmla="*/ 6778450 h 6857999"/>
              <a:gd name="connsiteX582" fmla="*/ 1360892 w 2821629"/>
              <a:gd name="connsiteY582" fmla="*/ 6778450 h 6857999"/>
              <a:gd name="connsiteX583" fmla="*/ 1145006 w 2821629"/>
              <a:gd name="connsiteY583" fmla="*/ 6800290 h 6857999"/>
              <a:gd name="connsiteX584" fmla="*/ 959569 w 2821629"/>
              <a:gd name="connsiteY584" fmla="*/ 6857999 h 6857999"/>
              <a:gd name="connsiteX585" fmla="*/ 952483 w 2821629"/>
              <a:gd name="connsiteY585" fmla="*/ 6857999 h 6857999"/>
              <a:gd name="connsiteX586" fmla="*/ 1144303 w 2821629"/>
              <a:gd name="connsiteY586" fmla="*/ 6798312 h 6857999"/>
              <a:gd name="connsiteX587" fmla="*/ 1360892 w 2821629"/>
              <a:gd name="connsiteY587" fmla="*/ 6776411 h 6857999"/>
              <a:gd name="connsiteX588" fmla="*/ 2109315 w 2821629"/>
              <a:gd name="connsiteY588" fmla="*/ 6776411 h 6857999"/>
              <a:gd name="connsiteX589" fmla="*/ 2814913 w 2821629"/>
              <a:gd name="connsiteY589" fmla="*/ 6070654 h 6857999"/>
              <a:gd name="connsiteX590" fmla="*/ 2109315 w 2821629"/>
              <a:gd name="connsiteY590" fmla="*/ 5364897 h 6857999"/>
              <a:gd name="connsiteX591" fmla="*/ 1360892 w 2821629"/>
              <a:gd name="connsiteY591" fmla="*/ 5364897 h 6857999"/>
              <a:gd name="connsiteX592" fmla="*/ 285502 w 2821629"/>
              <a:gd name="connsiteY592" fmla="*/ 4289263 h 6857999"/>
              <a:gd name="connsiteX593" fmla="*/ 1360892 w 2821629"/>
              <a:gd name="connsiteY593" fmla="*/ 3213633 h 6857999"/>
              <a:gd name="connsiteX594" fmla="*/ 2109315 w 2821629"/>
              <a:gd name="connsiteY594" fmla="*/ 3213633 h 6857999"/>
              <a:gd name="connsiteX595" fmla="*/ 2814913 w 2821629"/>
              <a:gd name="connsiteY595" fmla="*/ 2507876 h 6857999"/>
              <a:gd name="connsiteX596" fmla="*/ 2109315 w 2821629"/>
              <a:gd name="connsiteY596" fmla="*/ 1802119 h 6857999"/>
              <a:gd name="connsiteX597" fmla="*/ 1360892 w 2821629"/>
              <a:gd name="connsiteY597" fmla="*/ 1802119 h 6857999"/>
              <a:gd name="connsiteX598" fmla="*/ 285502 w 2821629"/>
              <a:gd name="connsiteY598" fmla="*/ 726486 h 6857999"/>
              <a:gd name="connsiteX599" fmla="*/ 531226 w 2821629"/>
              <a:gd name="connsiteY599" fmla="*/ 42767 h 6857999"/>
              <a:gd name="connsiteX600" fmla="*/ 515096 w 2821629"/>
              <a:gd name="connsiteY600" fmla="*/ 0 h 6857999"/>
              <a:gd name="connsiteX601" fmla="*/ 518831 w 2821629"/>
              <a:gd name="connsiteY601" fmla="*/ 0 h 6857999"/>
              <a:gd name="connsiteX602" fmla="*/ 502332 w 2821629"/>
              <a:gd name="connsiteY602" fmla="*/ 18123 h 6857999"/>
              <a:gd name="connsiteX603" fmla="*/ 247435 w 2821629"/>
              <a:gd name="connsiteY603" fmla="*/ 725805 h 6857999"/>
              <a:gd name="connsiteX604" fmla="*/ 1360892 w 2821629"/>
              <a:gd name="connsiteY604" fmla="*/ 1839514 h 6857999"/>
              <a:gd name="connsiteX605" fmla="*/ 2109315 w 2821629"/>
              <a:gd name="connsiteY605" fmla="*/ 1839514 h 6857999"/>
              <a:gd name="connsiteX606" fmla="*/ 2776846 w 2821629"/>
              <a:gd name="connsiteY606" fmla="*/ 2507196 h 6857999"/>
              <a:gd name="connsiteX607" fmla="*/ 2109315 w 2821629"/>
              <a:gd name="connsiteY607" fmla="*/ 3174877 h 6857999"/>
              <a:gd name="connsiteX608" fmla="*/ 1360892 w 2821629"/>
              <a:gd name="connsiteY608" fmla="*/ 3174877 h 6857999"/>
              <a:gd name="connsiteX609" fmla="*/ 247435 w 2821629"/>
              <a:gd name="connsiteY609" fmla="*/ 4288584 h 6857999"/>
              <a:gd name="connsiteX610" fmla="*/ 1360892 w 2821629"/>
              <a:gd name="connsiteY610" fmla="*/ 5402292 h 6857999"/>
              <a:gd name="connsiteX611" fmla="*/ 2109315 w 2821629"/>
              <a:gd name="connsiteY611" fmla="*/ 5402292 h 6857999"/>
              <a:gd name="connsiteX612" fmla="*/ 2776846 w 2821629"/>
              <a:gd name="connsiteY612" fmla="*/ 6069974 h 6857999"/>
              <a:gd name="connsiteX613" fmla="*/ 2109315 w 2821629"/>
              <a:gd name="connsiteY613" fmla="*/ 6737655 h 6857999"/>
              <a:gd name="connsiteX614" fmla="*/ 1360892 w 2821629"/>
              <a:gd name="connsiteY614" fmla="*/ 6737655 h 6857999"/>
              <a:gd name="connsiteX615" fmla="*/ 927956 w 2821629"/>
              <a:gd name="connsiteY615" fmla="*/ 6825332 h 6857999"/>
              <a:gd name="connsiteX616" fmla="*/ 867872 w 2821629"/>
              <a:gd name="connsiteY616" fmla="*/ 6857999 h 6857999"/>
              <a:gd name="connsiteX617" fmla="*/ 863274 w 2821629"/>
              <a:gd name="connsiteY617" fmla="*/ 6857999 h 6857999"/>
              <a:gd name="connsiteX618" fmla="*/ 926671 w 2821629"/>
              <a:gd name="connsiteY618" fmla="*/ 6823527 h 6857999"/>
              <a:gd name="connsiteX619" fmla="*/ 1360892 w 2821629"/>
              <a:gd name="connsiteY619" fmla="*/ 6735616 h 6857999"/>
              <a:gd name="connsiteX620" fmla="*/ 2109315 w 2821629"/>
              <a:gd name="connsiteY620" fmla="*/ 6735616 h 6857999"/>
              <a:gd name="connsiteX621" fmla="*/ 2774127 w 2821629"/>
              <a:gd name="connsiteY621" fmla="*/ 6070654 h 6857999"/>
              <a:gd name="connsiteX622" fmla="*/ 2109315 w 2821629"/>
              <a:gd name="connsiteY622" fmla="*/ 5405692 h 6857999"/>
              <a:gd name="connsiteX623" fmla="*/ 1360892 w 2821629"/>
              <a:gd name="connsiteY623" fmla="*/ 5405692 h 6857999"/>
              <a:gd name="connsiteX624" fmla="*/ 244716 w 2821629"/>
              <a:gd name="connsiteY624" fmla="*/ 4289263 h 6857999"/>
              <a:gd name="connsiteX625" fmla="*/ 1360892 w 2821629"/>
              <a:gd name="connsiteY625" fmla="*/ 3172837 h 6857999"/>
              <a:gd name="connsiteX626" fmla="*/ 2109315 w 2821629"/>
              <a:gd name="connsiteY626" fmla="*/ 3172837 h 6857999"/>
              <a:gd name="connsiteX627" fmla="*/ 2774127 w 2821629"/>
              <a:gd name="connsiteY627" fmla="*/ 2507876 h 6857999"/>
              <a:gd name="connsiteX628" fmla="*/ 2109315 w 2821629"/>
              <a:gd name="connsiteY628" fmla="*/ 1842914 h 6857999"/>
              <a:gd name="connsiteX629" fmla="*/ 1360892 w 2821629"/>
              <a:gd name="connsiteY629" fmla="*/ 1842914 h 6857999"/>
              <a:gd name="connsiteX630" fmla="*/ 244716 w 2821629"/>
              <a:gd name="connsiteY630" fmla="*/ 726485 h 6857999"/>
              <a:gd name="connsiteX631" fmla="*/ 499784 w 2821629"/>
              <a:gd name="connsiteY631" fmla="*/ 16856 h 6857999"/>
              <a:gd name="connsiteX632" fmla="*/ 461569 w 2821629"/>
              <a:gd name="connsiteY632" fmla="*/ 0 h 6857999"/>
              <a:gd name="connsiteX633" fmla="*/ 464839 w 2821629"/>
              <a:gd name="connsiteY633" fmla="*/ 0 h 6857999"/>
              <a:gd name="connsiteX634" fmla="*/ 404310 w 2821629"/>
              <a:gd name="connsiteY634" fmla="*/ 80757 h 6857999"/>
              <a:gd name="connsiteX635" fmla="*/ 206649 w 2821629"/>
              <a:gd name="connsiteY635" fmla="*/ 725804 h 6857999"/>
              <a:gd name="connsiteX636" fmla="*/ 1360892 w 2821629"/>
              <a:gd name="connsiteY636" fmla="*/ 1880308 h 6857999"/>
              <a:gd name="connsiteX637" fmla="*/ 2109315 w 2821629"/>
              <a:gd name="connsiteY637" fmla="*/ 1880308 h 6857999"/>
              <a:gd name="connsiteX638" fmla="*/ 2736060 w 2821629"/>
              <a:gd name="connsiteY638" fmla="*/ 2507194 h 6857999"/>
              <a:gd name="connsiteX639" fmla="*/ 2109315 w 2821629"/>
              <a:gd name="connsiteY639" fmla="*/ 3134080 h 6857999"/>
              <a:gd name="connsiteX640" fmla="*/ 1360892 w 2821629"/>
              <a:gd name="connsiteY640" fmla="*/ 3134080 h 6857999"/>
              <a:gd name="connsiteX641" fmla="*/ 206649 w 2821629"/>
              <a:gd name="connsiteY641" fmla="*/ 4288584 h 6857999"/>
              <a:gd name="connsiteX642" fmla="*/ 1360892 w 2821629"/>
              <a:gd name="connsiteY642" fmla="*/ 5443088 h 6857999"/>
              <a:gd name="connsiteX643" fmla="*/ 2109315 w 2821629"/>
              <a:gd name="connsiteY643" fmla="*/ 5443088 h 6857999"/>
              <a:gd name="connsiteX644" fmla="*/ 2736060 w 2821629"/>
              <a:gd name="connsiteY644" fmla="*/ 6069974 h 6857999"/>
              <a:gd name="connsiteX645" fmla="*/ 2109315 w 2821629"/>
              <a:gd name="connsiteY645" fmla="*/ 6696860 h 6857999"/>
              <a:gd name="connsiteX646" fmla="*/ 1360892 w 2821629"/>
              <a:gd name="connsiteY646" fmla="*/ 6696860 h 6857999"/>
              <a:gd name="connsiteX647" fmla="*/ 911832 w 2821629"/>
              <a:gd name="connsiteY647" fmla="*/ 6787661 h 6857999"/>
              <a:gd name="connsiteX648" fmla="*/ 782358 w 2821629"/>
              <a:gd name="connsiteY648" fmla="*/ 6857999 h 6857999"/>
              <a:gd name="connsiteX649" fmla="*/ 778339 w 2821629"/>
              <a:gd name="connsiteY649" fmla="*/ 6857999 h 6857999"/>
              <a:gd name="connsiteX650" fmla="*/ 910834 w 2821629"/>
              <a:gd name="connsiteY650" fmla="*/ 6785951 h 6857999"/>
              <a:gd name="connsiteX651" fmla="*/ 1360892 w 2821629"/>
              <a:gd name="connsiteY651" fmla="*/ 6694820 h 6857999"/>
              <a:gd name="connsiteX652" fmla="*/ 2109315 w 2821629"/>
              <a:gd name="connsiteY652" fmla="*/ 6694820 h 6857999"/>
              <a:gd name="connsiteX653" fmla="*/ 2733341 w 2821629"/>
              <a:gd name="connsiteY653" fmla="*/ 6070654 h 6857999"/>
              <a:gd name="connsiteX654" fmla="*/ 2109315 w 2821629"/>
              <a:gd name="connsiteY654" fmla="*/ 5446487 h 6857999"/>
              <a:gd name="connsiteX655" fmla="*/ 1360892 w 2821629"/>
              <a:gd name="connsiteY655" fmla="*/ 5446487 h 6857999"/>
              <a:gd name="connsiteX656" fmla="*/ 203930 w 2821629"/>
              <a:gd name="connsiteY656" fmla="*/ 4289263 h 6857999"/>
              <a:gd name="connsiteX657" fmla="*/ 1360892 w 2821629"/>
              <a:gd name="connsiteY657" fmla="*/ 3132040 h 6857999"/>
              <a:gd name="connsiteX658" fmla="*/ 2109315 w 2821629"/>
              <a:gd name="connsiteY658" fmla="*/ 3132040 h 6857999"/>
              <a:gd name="connsiteX659" fmla="*/ 2733341 w 2821629"/>
              <a:gd name="connsiteY659" fmla="*/ 2507874 h 6857999"/>
              <a:gd name="connsiteX660" fmla="*/ 2109315 w 2821629"/>
              <a:gd name="connsiteY660" fmla="*/ 1883707 h 6857999"/>
              <a:gd name="connsiteX661" fmla="*/ 1360892 w 2821629"/>
              <a:gd name="connsiteY661" fmla="*/ 1883707 h 6857999"/>
              <a:gd name="connsiteX662" fmla="*/ 203930 w 2821629"/>
              <a:gd name="connsiteY662" fmla="*/ 726484 h 6857999"/>
              <a:gd name="connsiteX663" fmla="*/ 401699 w 2821629"/>
              <a:gd name="connsiteY663" fmla="*/ 80063 h 6857999"/>
              <a:gd name="connsiteX664" fmla="*/ 410750 w 2821629"/>
              <a:gd name="connsiteY664" fmla="*/ 0 h 6857999"/>
              <a:gd name="connsiteX665" fmla="*/ 413977 w 2821629"/>
              <a:gd name="connsiteY665" fmla="*/ 0 h 6857999"/>
              <a:gd name="connsiteX666" fmla="*/ 370514 w 2821629"/>
              <a:gd name="connsiteY666" fmla="*/ 57989 h 6857999"/>
              <a:gd name="connsiteX667" fmla="*/ 165863 w 2821629"/>
              <a:gd name="connsiteY667" fmla="*/ 725803 h 6857999"/>
              <a:gd name="connsiteX668" fmla="*/ 1360893 w 2821629"/>
              <a:gd name="connsiteY668" fmla="*/ 1921103 h 6857999"/>
              <a:gd name="connsiteX669" fmla="*/ 2109316 w 2821629"/>
              <a:gd name="connsiteY669" fmla="*/ 1921103 h 6857999"/>
              <a:gd name="connsiteX670" fmla="*/ 2695275 w 2821629"/>
              <a:gd name="connsiteY670" fmla="*/ 2507193 h 6857999"/>
              <a:gd name="connsiteX671" fmla="*/ 2109316 w 2821629"/>
              <a:gd name="connsiteY671" fmla="*/ 3093285 h 6857999"/>
              <a:gd name="connsiteX672" fmla="*/ 1360893 w 2821629"/>
              <a:gd name="connsiteY672" fmla="*/ 3093285 h 6857999"/>
              <a:gd name="connsiteX673" fmla="*/ 165863 w 2821629"/>
              <a:gd name="connsiteY673" fmla="*/ 4288584 h 6857999"/>
              <a:gd name="connsiteX674" fmla="*/ 1360893 w 2821629"/>
              <a:gd name="connsiteY674" fmla="*/ 5483883 h 6857999"/>
              <a:gd name="connsiteX675" fmla="*/ 2109316 w 2821629"/>
              <a:gd name="connsiteY675" fmla="*/ 5483883 h 6857999"/>
              <a:gd name="connsiteX676" fmla="*/ 2695275 w 2821629"/>
              <a:gd name="connsiteY676" fmla="*/ 6069974 h 6857999"/>
              <a:gd name="connsiteX677" fmla="*/ 2109316 w 2821629"/>
              <a:gd name="connsiteY677" fmla="*/ 6656065 h 6857999"/>
              <a:gd name="connsiteX678" fmla="*/ 1360893 w 2821629"/>
              <a:gd name="connsiteY678" fmla="*/ 6656065 h 6857999"/>
              <a:gd name="connsiteX679" fmla="*/ 895997 w 2821629"/>
              <a:gd name="connsiteY679" fmla="*/ 6750085 h 6857999"/>
              <a:gd name="connsiteX680" fmla="*/ 697373 w 2821629"/>
              <a:gd name="connsiteY680" fmla="*/ 6857999 h 6857999"/>
              <a:gd name="connsiteX681" fmla="*/ 693414 w 2821629"/>
              <a:gd name="connsiteY681" fmla="*/ 6857999 h 6857999"/>
              <a:gd name="connsiteX682" fmla="*/ 894998 w 2821629"/>
              <a:gd name="connsiteY682" fmla="*/ 6748375 h 6857999"/>
              <a:gd name="connsiteX683" fmla="*/ 1360893 w 2821629"/>
              <a:gd name="connsiteY683" fmla="*/ 6654025 h 6857999"/>
              <a:gd name="connsiteX684" fmla="*/ 2109316 w 2821629"/>
              <a:gd name="connsiteY684" fmla="*/ 6654025 h 6857999"/>
              <a:gd name="connsiteX685" fmla="*/ 2692555 w 2821629"/>
              <a:gd name="connsiteY685" fmla="*/ 6070654 h 6857999"/>
              <a:gd name="connsiteX686" fmla="*/ 2109316 w 2821629"/>
              <a:gd name="connsiteY686" fmla="*/ 5487282 h 6857999"/>
              <a:gd name="connsiteX687" fmla="*/ 1360893 w 2821629"/>
              <a:gd name="connsiteY687" fmla="*/ 5487282 h 6857999"/>
              <a:gd name="connsiteX688" fmla="*/ 163145 w 2821629"/>
              <a:gd name="connsiteY688" fmla="*/ 4289263 h 6857999"/>
              <a:gd name="connsiteX689" fmla="*/ 1360893 w 2821629"/>
              <a:gd name="connsiteY689" fmla="*/ 3091245 h 6857999"/>
              <a:gd name="connsiteX690" fmla="*/ 2109316 w 2821629"/>
              <a:gd name="connsiteY690" fmla="*/ 3091245 h 6857999"/>
              <a:gd name="connsiteX691" fmla="*/ 2692555 w 2821629"/>
              <a:gd name="connsiteY691" fmla="*/ 2507874 h 6857999"/>
              <a:gd name="connsiteX692" fmla="*/ 2109316 w 2821629"/>
              <a:gd name="connsiteY692" fmla="*/ 1924502 h 6857999"/>
              <a:gd name="connsiteX693" fmla="*/ 1360893 w 2821629"/>
              <a:gd name="connsiteY693" fmla="*/ 1924502 h 6857999"/>
              <a:gd name="connsiteX694" fmla="*/ 163145 w 2821629"/>
              <a:gd name="connsiteY694" fmla="*/ 726483 h 6857999"/>
              <a:gd name="connsiteX695" fmla="*/ 367903 w 2821629"/>
              <a:gd name="connsiteY695" fmla="*/ 57295 h 6857999"/>
              <a:gd name="connsiteX696" fmla="*/ 359929 w 2821629"/>
              <a:gd name="connsiteY696" fmla="*/ 0 h 6857999"/>
              <a:gd name="connsiteX697" fmla="*/ 362922 w 2821629"/>
              <a:gd name="connsiteY697" fmla="*/ 0 h 6857999"/>
              <a:gd name="connsiteX698" fmla="*/ 336539 w 2821629"/>
              <a:gd name="connsiteY698" fmla="*/ 35222 h 6857999"/>
              <a:gd name="connsiteX699" fmla="*/ 125077 w 2821629"/>
              <a:gd name="connsiteY699" fmla="*/ 725804 h 6857999"/>
              <a:gd name="connsiteX700" fmla="*/ 1360893 w 2821629"/>
              <a:gd name="connsiteY700" fmla="*/ 1961899 h 6857999"/>
              <a:gd name="connsiteX701" fmla="*/ 2109315 w 2821629"/>
              <a:gd name="connsiteY701" fmla="*/ 1961899 h 6857999"/>
              <a:gd name="connsiteX702" fmla="*/ 2654489 w 2821629"/>
              <a:gd name="connsiteY702" fmla="*/ 2507195 h 6857999"/>
              <a:gd name="connsiteX703" fmla="*/ 2109315 w 2821629"/>
              <a:gd name="connsiteY703" fmla="*/ 3052490 h 6857999"/>
              <a:gd name="connsiteX704" fmla="*/ 1360893 w 2821629"/>
              <a:gd name="connsiteY704" fmla="*/ 3052490 h 6857999"/>
              <a:gd name="connsiteX705" fmla="*/ 125077 w 2821629"/>
              <a:gd name="connsiteY705" fmla="*/ 4288584 h 6857999"/>
              <a:gd name="connsiteX706" fmla="*/ 1360893 w 2821629"/>
              <a:gd name="connsiteY706" fmla="*/ 5524678 h 6857999"/>
              <a:gd name="connsiteX707" fmla="*/ 2109315 w 2821629"/>
              <a:gd name="connsiteY707" fmla="*/ 5524678 h 6857999"/>
              <a:gd name="connsiteX708" fmla="*/ 2654489 w 2821629"/>
              <a:gd name="connsiteY708" fmla="*/ 6069974 h 6857999"/>
              <a:gd name="connsiteX709" fmla="*/ 2109315 w 2821629"/>
              <a:gd name="connsiteY709" fmla="*/ 6615270 h 6857999"/>
              <a:gd name="connsiteX710" fmla="*/ 1360893 w 2821629"/>
              <a:gd name="connsiteY710" fmla="*/ 6615270 h 6857999"/>
              <a:gd name="connsiteX711" fmla="*/ 670252 w 2821629"/>
              <a:gd name="connsiteY711" fmla="*/ 6826564 h 6857999"/>
              <a:gd name="connsiteX712" fmla="*/ 628241 w 2821629"/>
              <a:gd name="connsiteY712" fmla="*/ 6857999 h 6857999"/>
              <a:gd name="connsiteX713" fmla="*/ 624996 w 2821629"/>
              <a:gd name="connsiteY713" fmla="*/ 6857999 h 6857999"/>
              <a:gd name="connsiteX714" fmla="*/ 668794 w 2821629"/>
              <a:gd name="connsiteY714" fmla="*/ 6825206 h 6857999"/>
              <a:gd name="connsiteX715" fmla="*/ 1360893 w 2821629"/>
              <a:gd name="connsiteY715" fmla="*/ 6613230 h 6857999"/>
              <a:gd name="connsiteX716" fmla="*/ 2109315 w 2821629"/>
              <a:gd name="connsiteY716" fmla="*/ 6613230 h 6857999"/>
              <a:gd name="connsiteX717" fmla="*/ 2651769 w 2821629"/>
              <a:gd name="connsiteY717" fmla="*/ 6070654 h 6857999"/>
              <a:gd name="connsiteX718" fmla="*/ 2109315 w 2821629"/>
              <a:gd name="connsiteY718" fmla="*/ 5528077 h 6857999"/>
              <a:gd name="connsiteX719" fmla="*/ 1360893 w 2821629"/>
              <a:gd name="connsiteY719" fmla="*/ 5528077 h 6857999"/>
              <a:gd name="connsiteX720" fmla="*/ 122358 w 2821629"/>
              <a:gd name="connsiteY720" fmla="*/ 4289263 h 6857999"/>
              <a:gd name="connsiteX721" fmla="*/ 1360893 w 2821629"/>
              <a:gd name="connsiteY721" fmla="*/ 3050451 h 6857999"/>
              <a:gd name="connsiteX722" fmla="*/ 2109315 w 2821629"/>
              <a:gd name="connsiteY722" fmla="*/ 3050451 h 6857999"/>
              <a:gd name="connsiteX723" fmla="*/ 2651769 w 2821629"/>
              <a:gd name="connsiteY723" fmla="*/ 2507874 h 6857999"/>
              <a:gd name="connsiteX724" fmla="*/ 2109315 w 2821629"/>
              <a:gd name="connsiteY724" fmla="*/ 1965298 h 6857999"/>
              <a:gd name="connsiteX725" fmla="*/ 1360893 w 2821629"/>
              <a:gd name="connsiteY725" fmla="*/ 1965298 h 6857999"/>
              <a:gd name="connsiteX726" fmla="*/ 122358 w 2821629"/>
              <a:gd name="connsiteY726" fmla="*/ 726484 h 6857999"/>
              <a:gd name="connsiteX727" fmla="*/ 334107 w 2821629"/>
              <a:gd name="connsiteY727" fmla="*/ 34528 h 6857999"/>
              <a:gd name="connsiteX728" fmla="*/ 308884 w 2821629"/>
              <a:gd name="connsiteY728" fmla="*/ 0 h 6857999"/>
              <a:gd name="connsiteX729" fmla="*/ 312072 w 2821629"/>
              <a:gd name="connsiteY729" fmla="*/ 0 h 6857999"/>
              <a:gd name="connsiteX730" fmla="*/ 302743 w 2821629"/>
              <a:gd name="connsiteY730" fmla="*/ 12454 h 6857999"/>
              <a:gd name="connsiteX731" fmla="*/ 84291 w 2821629"/>
              <a:gd name="connsiteY731" fmla="*/ 725805 h 6857999"/>
              <a:gd name="connsiteX732" fmla="*/ 1360893 w 2821629"/>
              <a:gd name="connsiteY732" fmla="*/ 2002695 h 6857999"/>
              <a:gd name="connsiteX733" fmla="*/ 2109315 w 2821629"/>
              <a:gd name="connsiteY733" fmla="*/ 2002695 h 6857999"/>
              <a:gd name="connsiteX734" fmla="*/ 2613702 w 2821629"/>
              <a:gd name="connsiteY734" fmla="*/ 2507195 h 6857999"/>
              <a:gd name="connsiteX735" fmla="*/ 2109315 w 2821629"/>
              <a:gd name="connsiteY735" fmla="*/ 3011696 h 6857999"/>
              <a:gd name="connsiteX736" fmla="*/ 1360893 w 2821629"/>
              <a:gd name="connsiteY736" fmla="*/ 3011696 h 6857999"/>
              <a:gd name="connsiteX737" fmla="*/ 84291 w 2821629"/>
              <a:gd name="connsiteY737" fmla="*/ 4288584 h 6857999"/>
              <a:gd name="connsiteX738" fmla="*/ 1360893 w 2821629"/>
              <a:gd name="connsiteY738" fmla="*/ 5565473 h 6857999"/>
              <a:gd name="connsiteX739" fmla="*/ 2109315 w 2821629"/>
              <a:gd name="connsiteY739" fmla="*/ 5565473 h 6857999"/>
              <a:gd name="connsiteX740" fmla="*/ 2613702 w 2821629"/>
              <a:gd name="connsiteY740" fmla="*/ 6069974 h 6857999"/>
              <a:gd name="connsiteX741" fmla="*/ 2109315 w 2821629"/>
              <a:gd name="connsiteY741" fmla="*/ 6574474 h 6857999"/>
              <a:gd name="connsiteX742" fmla="*/ 1360893 w 2821629"/>
              <a:gd name="connsiteY742" fmla="*/ 6574474 h 6857999"/>
              <a:gd name="connsiteX743" fmla="*/ 647489 w 2821629"/>
              <a:gd name="connsiteY743" fmla="*/ 6792760 h 6857999"/>
              <a:gd name="connsiteX744" fmla="*/ 560305 w 2821629"/>
              <a:gd name="connsiteY744" fmla="*/ 6857999 h 6857999"/>
              <a:gd name="connsiteX745" fmla="*/ 556800 w 2821629"/>
              <a:gd name="connsiteY745" fmla="*/ 6857999 h 6857999"/>
              <a:gd name="connsiteX746" fmla="*/ 646031 w 2821629"/>
              <a:gd name="connsiteY746" fmla="*/ 6791223 h 6857999"/>
              <a:gd name="connsiteX747" fmla="*/ 1360893 w 2821629"/>
              <a:gd name="connsiteY747" fmla="*/ 6572435 h 6857999"/>
              <a:gd name="connsiteX748" fmla="*/ 2109315 w 2821629"/>
              <a:gd name="connsiteY748" fmla="*/ 6572435 h 6857999"/>
              <a:gd name="connsiteX749" fmla="*/ 2610983 w 2821629"/>
              <a:gd name="connsiteY749" fmla="*/ 6070654 h 6857999"/>
              <a:gd name="connsiteX750" fmla="*/ 2109315 w 2821629"/>
              <a:gd name="connsiteY750" fmla="*/ 5568872 h 6857999"/>
              <a:gd name="connsiteX751" fmla="*/ 1360893 w 2821629"/>
              <a:gd name="connsiteY751" fmla="*/ 5568872 h 6857999"/>
              <a:gd name="connsiteX752" fmla="*/ 81572 w 2821629"/>
              <a:gd name="connsiteY752" fmla="*/ 4289263 h 6857999"/>
              <a:gd name="connsiteX753" fmla="*/ 1360893 w 2821629"/>
              <a:gd name="connsiteY753" fmla="*/ 3009656 h 6857999"/>
              <a:gd name="connsiteX754" fmla="*/ 2109315 w 2821629"/>
              <a:gd name="connsiteY754" fmla="*/ 3009656 h 6857999"/>
              <a:gd name="connsiteX755" fmla="*/ 2610983 w 2821629"/>
              <a:gd name="connsiteY755" fmla="*/ 2507875 h 6857999"/>
              <a:gd name="connsiteX756" fmla="*/ 2109315 w 2821629"/>
              <a:gd name="connsiteY756" fmla="*/ 2006094 h 6857999"/>
              <a:gd name="connsiteX757" fmla="*/ 1360893 w 2821629"/>
              <a:gd name="connsiteY757" fmla="*/ 2006094 h 6857999"/>
              <a:gd name="connsiteX758" fmla="*/ 81572 w 2821629"/>
              <a:gd name="connsiteY758" fmla="*/ 726485 h 6857999"/>
              <a:gd name="connsiteX759" fmla="*/ 300311 w 2821629"/>
              <a:gd name="connsiteY759" fmla="*/ 11461 h 6857999"/>
              <a:gd name="connsiteX760" fmla="*/ 259816 w 2821629"/>
              <a:gd name="connsiteY760" fmla="*/ 0 h 6857999"/>
              <a:gd name="connsiteX761" fmla="*/ 262669 w 2821629"/>
              <a:gd name="connsiteY761" fmla="*/ 0 h 6857999"/>
              <a:gd name="connsiteX762" fmla="*/ 202846 w 2821629"/>
              <a:gd name="connsiteY762" fmla="*/ 98276 h 6857999"/>
              <a:gd name="connsiteX763" fmla="*/ 43505 w 2821629"/>
              <a:gd name="connsiteY763" fmla="*/ 725805 h 6857999"/>
              <a:gd name="connsiteX764" fmla="*/ 1360893 w 2821629"/>
              <a:gd name="connsiteY764" fmla="*/ 2043490 h 6857999"/>
              <a:gd name="connsiteX765" fmla="*/ 2109315 w 2821629"/>
              <a:gd name="connsiteY765" fmla="*/ 2043490 h 6857999"/>
              <a:gd name="connsiteX766" fmla="*/ 2572916 w 2821629"/>
              <a:gd name="connsiteY766" fmla="*/ 2507195 h 6857999"/>
              <a:gd name="connsiteX767" fmla="*/ 2109315 w 2821629"/>
              <a:gd name="connsiteY767" fmla="*/ 2970901 h 6857999"/>
              <a:gd name="connsiteX768" fmla="*/ 1360893 w 2821629"/>
              <a:gd name="connsiteY768" fmla="*/ 2970901 h 6857999"/>
              <a:gd name="connsiteX769" fmla="*/ 43505 w 2821629"/>
              <a:gd name="connsiteY769" fmla="*/ 4288584 h 6857999"/>
              <a:gd name="connsiteX770" fmla="*/ 1360893 w 2821629"/>
              <a:gd name="connsiteY770" fmla="*/ 5606268 h 6857999"/>
              <a:gd name="connsiteX771" fmla="*/ 2109315 w 2821629"/>
              <a:gd name="connsiteY771" fmla="*/ 5606268 h 6857999"/>
              <a:gd name="connsiteX772" fmla="*/ 2572916 w 2821629"/>
              <a:gd name="connsiteY772" fmla="*/ 6069974 h 6857999"/>
              <a:gd name="connsiteX773" fmla="*/ 2109315 w 2821629"/>
              <a:gd name="connsiteY773" fmla="*/ 6533679 h 6857999"/>
              <a:gd name="connsiteX774" fmla="*/ 1360893 w 2821629"/>
              <a:gd name="connsiteY774" fmla="*/ 6533679 h 6857999"/>
              <a:gd name="connsiteX775" fmla="*/ 523287 w 2821629"/>
              <a:gd name="connsiteY775" fmla="*/ 6834866 h 6857999"/>
              <a:gd name="connsiteX776" fmla="*/ 497844 w 2821629"/>
              <a:gd name="connsiteY776" fmla="*/ 6857999 h 6857999"/>
              <a:gd name="connsiteX777" fmla="*/ 494664 w 2821629"/>
              <a:gd name="connsiteY777" fmla="*/ 6857999 h 6857999"/>
              <a:gd name="connsiteX778" fmla="*/ 521616 w 2821629"/>
              <a:gd name="connsiteY778" fmla="*/ 6833493 h 6857999"/>
              <a:gd name="connsiteX779" fmla="*/ 1360893 w 2821629"/>
              <a:gd name="connsiteY779" fmla="*/ 6531640 h 6857999"/>
              <a:gd name="connsiteX780" fmla="*/ 2109315 w 2821629"/>
              <a:gd name="connsiteY780" fmla="*/ 6531640 h 6857999"/>
              <a:gd name="connsiteX781" fmla="*/ 2570197 w 2821629"/>
              <a:gd name="connsiteY781" fmla="*/ 6070654 h 6857999"/>
              <a:gd name="connsiteX782" fmla="*/ 2109315 w 2821629"/>
              <a:gd name="connsiteY782" fmla="*/ 5609668 h 6857999"/>
              <a:gd name="connsiteX783" fmla="*/ 1360893 w 2821629"/>
              <a:gd name="connsiteY783" fmla="*/ 5609668 h 6857999"/>
              <a:gd name="connsiteX784" fmla="*/ 40786 w 2821629"/>
              <a:gd name="connsiteY784" fmla="*/ 4289263 h 6857999"/>
              <a:gd name="connsiteX785" fmla="*/ 1360893 w 2821629"/>
              <a:gd name="connsiteY785" fmla="*/ 2968861 h 6857999"/>
              <a:gd name="connsiteX786" fmla="*/ 2109315 w 2821629"/>
              <a:gd name="connsiteY786" fmla="*/ 2968861 h 6857999"/>
              <a:gd name="connsiteX787" fmla="*/ 2570197 w 2821629"/>
              <a:gd name="connsiteY787" fmla="*/ 2507875 h 6857999"/>
              <a:gd name="connsiteX788" fmla="*/ 2109315 w 2821629"/>
              <a:gd name="connsiteY788" fmla="*/ 2046889 h 6857999"/>
              <a:gd name="connsiteX789" fmla="*/ 1360893 w 2821629"/>
              <a:gd name="connsiteY789" fmla="*/ 2046889 h 6857999"/>
              <a:gd name="connsiteX790" fmla="*/ 40786 w 2821629"/>
              <a:gd name="connsiteY790" fmla="*/ 726485 h 6857999"/>
              <a:gd name="connsiteX791" fmla="*/ 200464 w 2821629"/>
              <a:gd name="connsiteY791" fmla="*/ 97565 h 6857999"/>
              <a:gd name="connsiteX792" fmla="*/ 210621 w 2821629"/>
              <a:gd name="connsiteY792" fmla="*/ 0 h 6857999"/>
              <a:gd name="connsiteX793" fmla="*/ 214920 w 2821629"/>
              <a:gd name="connsiteY793" fmla="*/ 0 h 6857999"/>
              <a:gd name="connsiteX794" fmla="*/ 162620 w 2821629"/>
              <a:gd name="connsiteY794" fmla="*/ 87116 h 6857999"/>
              <a:gd name="connsiteX795" fmla="*/ 3399 w 2821629"/>
              <a:gd name="connsiteY795" fmla="*/ 726486 h 6857999"/>
              <a:gd name="connsiteX796" fmla="*/ 401062 w 2821629"/>
              <a:gd name="connsiteY796" fmla="*/ 1687893 h 6857999"/>
              <a:gd name="connsiteX797" fmla="*/ 1360893 w 2821629"/>
              <a:gd name="connsiteY797" fmla="*/ 2085646 h 6857999"/>
              <a:gd name="connsiteX798" fmla="*/ 2109315 w 2821629"/>
              <a:gd name="connsiteY798" fmla="*/ 2085646 h 6857999"/>
              <a:gd name="connsiteX799" fmla="*/ 2532130 w 2821629"/>
              <a:gd name="connsiteY799" fmla="*/ 2508556 h 6857999"/>
              <a:gd name="connsiteX800" fmla="*/ 2109315 w 2821629"/>
              <a:gd name="connsiteY800" fmla="*/ 2931466 h 6857999"/>
              <a:gd name="connsiteX801" fmla="*/ 1360893 w 2821629"/>
              <a:gd name="connsiteY801" fmla="*/ 2931466 h 6857999"/>
              <a:gd name="connsiteX802" fmla="*/ 401062 w 2821629"/>
              <a:gd name="connsiteY802" fmla="*/ 3329219 h 6857999"/>
              <a:gd name="connsiteX803" fmla="*/ 3399 w 2821629"/>
              <a:gd name="connsiteY803" fmla="*/ 4289264 h 6857999"/>
              <a:gd name="connsiteX804" fmla="*/ 401062 w 2821629"/>
              <a:gd name="connsiteY804" fmla="*/ 5250671 h 6857999"/>
              <a:gd name="connsiteX805" fmla="*/ 1360893 w 2821629"/>
              <a:gd name="connsiteY805" fmla="*/ 5648424 h 6857999"/>
              <a:gd name="connsiteX806" fmla="*/ 2109315 w 2821629"/>
              <a:gd name="connsiteY806" fmla="*/ 5648424 h 6857999"/>
              <a:gd name="connsiteX807" fmla="*/ 2532130 w 2821629"/>
              <a:gd name="connsiteY807" fmla="*/ 6071334 h 6857999"/>
              <a:gd name="connsiteX808" fmla="*/ 2109315 w 2821629"/>
              <a:gd name="connsiteY808" fmla="*/ 6494244 h 6857999"/>
              <a:gd name="connsiteX809" fmla="*/ 1360893 w 2821629"/>
              <a:gd name="connsiteY809" fmla="*/ 6494244 h 6857999"/>
              <a:gd name="connsiteX810" fmla="*/ 501023 w 2821629"/>
              <a:gd name="connsiteY810" fmla="*/ 6801312 h 6857999"/>
              <a:gd name="connsiteX811" fmla="*/ 438537 w 2821629"/>
              <a:gd name="connsiteY811" fmla="*/ 6857999 h 6857999"/>
              <a:gd name="connsiteX812" fmla="*/ 434914 w 2821629"/>
              <a:gd name="connsiteY812" fmla="*/ 6857999 h 6857999"/>
              <a:gd name="connsiteX813" fmla="*/ 499240 w 2821629"/>
              <a:gd name="connsiteY813" fmla="*/ 6799503 h 6857999"/>
              <a:gd name="connsiteX814" fmla="*/ 1361572 w 2821629"/>
              <a:gd name="connsiteY814" fmla="*/ 6491524 h 6857999"/>
              <a:gd name="connsiteX815" fmla="*/ 2109995 w 2821629"/>
              <a:gd name="connsiteY815" fmla="*/ 6491524 h 6857999"/>
              <a:gd name="connsiteX816" fmla="*/ 2530091 w 2821629"/>
              <a:gd name="connsiteY816" fmla="*/ 6071334 h 6857999"/>
              <a:gd name="connsiteX817" fmla="*/ 2109995 w 2821629"/>
              <a:gd name="connsiteY817" fmla="*/ 5651143 h 6857999"/>
              <a:gd name="connsiteX818" fmla="*/ 1361572 w 2821629"/>
              <a:gd name="connsiteY818" fmla="*/ 5651143 h 6857999"/>
              <a:gd name="connsiteX819" fmla="*/ 399023 w 2821629"/>
              <a:gd name="connsiteY819" fmla="*/ 5252030 h 6857999"/>
              <a:gd name="connsiteX820" fmla="*/ 0 w 2821629"/>
              <a:gd name="connsiteY820" fmla="*/ 4289264 h 6857999"/>
              <a:gd name="connsiteX821" fmla="*/ 399023 w 2821629"/>
              <a:gd name="connsiteY821" fmla="*/ 3327860 h 6857999"/>
              <a:gd name="connsiteX822" fmla="*/ 1361572 w 2821629"/>
              <a:gd name="connsiteY822" fmla="*/ 2928747 h 6857999"/>
              <a:gd name="connsiteX823" fmla="*/ 2109995 w 2821629"/>
              <a:gd name="connsiteY823" fmla="*/ 2928747 h 6857999"/>
              <a:gd name="connsiteX824" fmla="*/ 2530091 w 2821629"/>
              <a:gd name="connsiteY824" fmla="*/ 2508556 h 6857999"/>
              <a:gd name="connsiteX825" fmla="*/ 2109995 w 2821629"/>
              <a:gd name="connsiteY825" fmla="*/ 2088366 h 6857999"/>
              <a:gd name="connsiteX826" fmla="*/ 1361572 w 2821629"/>
              <a:gd name="connsiteY826" fmla="*/ 2088366 h 6857999"/>
              <a:gd name="connsiteX827" fmla="*/ 399023 w 2821629"/>
              <a:gd name="connsiteY827" fmla="*/ 1689253 h 6857999"/>
              <a:gd name="connsiteX828" fmla="*/ 0 w 2821629"/>
              <a:gd name="connsiteY828" fmla="*/ 726486 h 6857999"/>
              <a:gd name="connsiteX829" fmla="*/ 159221 w 2821629"/>
              <a:gd name="connsiteY829" fmla="*/ 85708 h 68579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Lst>
            <a:rect l="l" t="t" r="r" b="b"/>
            <a:pathLst>
              <a:path w="2821629" h="6857999">
                <a:moveTo>
                  <a:pt x="2821629" y="6813590"/>
                </a:moveTo>
                <a:lnTo>
                  <a:pt x="2821629" y="6817780"/>
                </a:lnTo>
                <a:lnTo>
                  <a:pt x="2772932" y="6857999"/>
                </a:lnTo>
                <a:lnTo>
                  <a:pt x="2767840" y="6857999"/>
                </a:lnTo>
                <a:close/>
                <a:moveTo>
                  <a:pt x="2821629" y="6756171"/>
                </a:moveTo>
                <a:lnTo>
                  <a:pt x="2821629" y="6761130"/>
                </a:lnTo>
                <a:lnTo>
                  <a:pt x="2811684" y="6773181"/>
                </a:lnTo>
                <a:lnTo>
                  <a:pt x="2708955" y="6857999"/>
                </a:lnTo>
                <a:lnTo>
                  <a:pt x="2704135" y="6857999"/>
                </a:lnTo>
                <a:lnTo>
                  <a:pt x="2809136" y="6771311"/>
                </a:lnTo>
                <a:close/>
                <a:moveTo>
                  <a:pt x="2821629" y="6692452"/>
                </a:moveTo>
                <a:lnTo>
                  <a:pt x="2821629" y="6697414"/>
                </a:lnTo>
                <a:lnTo>
                  <a:pt x="2782879" y="6744369"/>
                </a:lnTo>
                <a:lnTo>
                  <a:pt x="2645250" y="6857999"/>
                </a:lnTo>
                <a:lnTo>
                  <a:pt x="2640428" y="6857999"/>
                </a:lnTo>
                <a:lnTo>
                  <a:pt x="2780331" y="6742500"/>
                </a:lnTo>
                <a:close/>
                <a:moveTo>
                  <a:pt x="2821629" y="6628731"/>
                </a:moveTo>
                <a:lnTo>
                  <a:pt x="2821629" y="6633695"/>
                </a:lnTo>
                <a:lnTo>
                  <a:pt x="2754074" y="6715557"/>
                </a:lnTo>
                <a:cubicBezTo>
                  <a:pt x="2712778" y="6756863"/>
                  <a:pt x="2667553" y="6794237"/>
                  <a:pt x="2619013" y="6827064"/>
                </a:cubicBezTo>
                <a:lnTo>
                  <a:pt x="2562104" y="6857999"/>
                </a:lnTo>
                <a:lnTo>
                  <a:pt x="2555874" y="6857999"/>
                </a:lnTo>
                <a:lnTo>
                  <a:pt x="2616876" y="6824847"/>
                </a:lnTo>
                <a:cubicBezTo>
                  <a:pt x="2665269" y="6792123"/>
                  <a:pt x="2710357" y="6754866"/>
                  <a:pt x="2751525" y="6713688"/>
                </a:cubicBezTo>
                <a:close/>
                <a:moveTo>
                  <a:pt x="2821629" y="6565831"/>
                </a:moveTo>
                <a:lnTo>
                  <a:pt x="2821629" y="6569295"/>
                </a:lnTo>
                <a:lnTo>
                  <a:pt x="2725269" y="6686066"/>
                </a:lnTo>
                <a:cubicBezTo>
                  <a:pt x="2685822" y="6725523"/>
                  <a:pt x="2642620" y="6761224"/>
                  <a:pt x="2596251" y="6792581"/>
                </a:cubicBezTo>
                <a:lnTo>
                  <a:pt x="2475894" y="6857999"/>
                </a:lnTo>
                <a:lnTo>
                  <a:pt x="2471579" y="6857999"/>
                </a:lnTo>
                <a:lnTo>
                  <a:pt x="2594793" y="6791044"/>
                </a:lnTo>
                <a:cubicBezTo>
                  <a:pt x="2641016" y="6759790"/>
                  <a:pt x="2684080" y="6724206"/>
                  <a:pt x="2723400" y="6684877"/>
                </a:cubicBezTo>
                <a:close/>
                <a:moveTo>
                  <a:pt x="2821629" y="6485815"/>
                </a:moveTo>
                <a:lnTo>
                  <a:pt x="2821629" y="6490687"/>
                </a:lnTo>
                <a:lnTo>
                  <a:pt x="2797964" y="6534250"/>
                </a:lnTo>
                <a:cubicBezTo>
                  <a:pt x="2708323" y="6666874"/>
                  <a:pt x="2581424" y="6772320"/>
                  <a:pt x="2432396" y="6835457"/>
                </a:cubicBezTo>
                <a:lnTo>
                  <a:pt x="2359922" y="6857999"/>
                </a:lnTo>
                <a:lnTo>
                  <a:pt x="2353086" y="6857999"/>
                </a:lnTo>
                <a:lnTo>
                  <a:pt x="2431398" y="6833651"/>
                </a:lnTo>
                <a:cubicBezTo>
                  <a:pt x="2579948" y="6770737"/>
                  <a:pt x="2706416" y="6665658"/>
                  <a:pt x="2795747" y="6533472"/>
                </a:cubicBezTo>
                <a:close/>
                <a:moveTo>
                  <a:pt x="2821629" y="6400805"/>
                </a:moveTo>
                <a:lnTo>
                  <a:pt x="2821629" y="6405693"/>
                </a:lnTo>
                <a:lnTo>
                  <a:pt x="2764168" y="6511482"/>
                </a:lnTo>
                <a:cubicBezTo>
                  <a:pt x="2650525" y="6679629"/>
                  <a:pt x="2473897" y="6801818"/>
                  <a:pt x="2268358" y="6843968"/>
                </a:cubicBezTo>
                <a:lnTo>
                  <a:pt x="2129513" y="6857999"/>
                </a:lnTo>
                <a:lnTo>
                  <a:pt x="2109331" y="6857999"/>
                </a:lnTo>
                <a:lnTo>
                  <a:pt x="2267851" y="6841989"/>
                </a:lnTo>
                <a:cubicBezTo>
                  <a:pt x="2472721" y="6799999"/>
                  <a:pt x="2648722" y="6678267"/>
                  <a:pt x="2761951" y="6510704"/>
                </a:cubicBezTo>
                <a:close/>
                <a:moveTo>
                  <a:pt x="2821629" y="6281858"/>
                </a:moveTo>
                <a:lnTo>
                  <a:pt x="2821629" y="6289970"/>
                </a:lnTo>
                <a:lnTo>
                  <a:pt x="2799491" y="6361160"/>
                </a:lnTo>
                <a:cubicBezTo>
                  <a:pt x="2685673" y="6629930"/>
                  <a:pt x="2419289" y="6819245"/>
                  <a:pt x="2109315" y="6819245"/>
                </a:cubicBezTo>
                <a:lnTo>
                  <a:pt x="1360893" y="6819245"/>
                </a:lnTo>
                <a:cubicBezTo>
                  <a:pt x="1289773" y="6819245"/>
                  <a:pt x="1220309" y="6826480"/>
                  <a:pt x="1153199" y="6840253"/>
                </a:cubicBezTo>
                <a:lnTo>
                  <a:pt x="1096166" y="6857999"/>
                </a:lnTo>
                <a:lnTo>
                  <a:pt x="1089097" y="6857999"/>
                </a:lnTo>
                <a:lnTo>
                  <a:pt x="1152497" y="6838274"/>
                </a:lnTo>
                <a:cubicBezTo>
                  <a:pt x="1219821" y="6824462"/>
                  <a:pt x="1289518" y="6817206"/>
                  <a:pt x="1360893" y="6817206"/>
                </a:cubicBezTo>
                <a:lnTo>
                  <a:pt x="2109315" y="6817206"/>
                </a:lnTo>
                <a:cubicBezTo>
                  <a:pt x="2418270" y="6817206"/>
                  <a:pt x="2683633" y="6629038"/>
                  <a:pt x="2797006" y="6361128"/>
                </a:cubicBezTo>
                <a:close/>
                <a:moveTo>
                  <a:pt x="2821629" y="3614374"/>
                </a:moveTo>
                <a:lnTo>
                  <a:pt x="2821629" y="3617894"/>
                </a:lnTo>
                <a:lnTo>
                  <a:pt x="2738094" y="3668703"/>
                </a:lnTo>
                <a:cubicBezTo>
                  <a:pt x="2551058" y="3770446"/>
                  <a:pt x="2336825" y="3828279"/>
                  <a:pt x="2109315" y="3828279"/>
                </a:cubicBezTo>
                <a:lnTo>
                  <a:pt x="1360893" y="3828279"/>
                </a:lnTo>
                <a:cubicBezTo>
                  <a:pt x="1106660" y="3828279"/>
                  <a:pt x="900011" y="4034975"/>
                  <a:pt x="900011" y="4289263"/>
                </a:cubicBezTo>
                <a:cubicBezTo>
                  <a:pt x="900011" y="4543554"/>
                  <a:pt x="1106660" y="4750249"/>
                  <a:pt x="1360893" y="4750249"/>
                </a:cubicBezTo>
                <a:lnTo>
                  <a:pt x="2109315" y="4750249"/>
                </a:lnTo>
                <a:cubicBezTo>
                  <a:pt x="2336825" y="4750249"/>
                  <a:pt x="2551058" y="4808082"/>
                  <a:pt x="2738094" y="4909825"/>
                </a:cubicBezTo>
                <a:lnTo>
                  <a:pt x="2821629" y="4960634"/>
                </a:lnTo>
                <a:lnTo>
                  <a:pt x="2821629" y="4964335"/>
                </a:lnTo>
                <a:lnTo>
                  <a:pt x="2735880" y="4912188"/>
                </a:lnTo>
                <a:cubicBezTo>
                  <a:pt x="2549237" y="4810669"/>
                  <a:pt x="2335509" y="4752969"/>
                  <a:pt x="2108636" y="4752969"/>
                </a:cubicBezTo>
                <a:lnTo>
                  <a:pt x="1360213" y="4752969"/>
                </a:lnTo>
                <a:cubicBezTo>
                  <a:pt x="1104621" y="4752969"/>
                  <a:pt x="896612" y="4544913"/>
                  <a:pt x="896612" y="4289263"/>
                </a:cubicBezTo>
                <a:cubicBezTo>
                  <a:pt x="896612" y="4033614"/>
                  <a:pt x="1104621" y="3825559"/>
                  <a:pt x="1360213" y="3825559"/>
                </a:cubicBezTo>
                <a:lnTo>
                  <a:pt x="2108636" y="3825559"/>
                </a:lnTo>
                <a:cubicBezTo>
                  <a:pt x="2335721" y="3825559"/>
                  <a:pt x="2549528" y="3767859"/>
                  <a:pt x="2736181" y="3666340"/>
                </a:cubicBezTo>
                <a:close/>
                <a:moveTo>
                  <a:pt x="2821629" y="3566728"/>
                </a:moveTo>
                <a:lnTo>
                  <a:pt x="2821629" y="3570245"/>
                </a:lnTo>
                <a:lnTo>
                  <a:pt x="2718694" y="3632850"/>
                </a:lnTo>
                <a:cubicBezTo>
                  <a:pt x="2537436" y="3731444"/>
                  <a:pt x="2329815" y="3787484"/>
                  <a:pt x="2109315" y="3787484"/>
                </a:cubicBezTo>
                <a:lnTo>
                  <a:pt x="1360893" y="3787484"/>
                </a:lnTo>
                <a:cubicBezTo>
                  <a:pt x="1084228" y="3787484"/>
                  <a:pt x="859225" y="4012537"/>
                  <a:pt x="859225" y="4289263"/>
                </a:cubicBezTo>
                <a:cubicBezTo>
                  <a:pt x="859225" y="4565991"/>
                  <a:pt x="1084228" y="4791044"/>
                  <a:pt x="1360893" y="4791044"/>
                </a:cubicBezTo>
                <a:lnTo>
                  <a:pt x="2109315" y="4791044"/>
                </a:lnTo>
                <a:cubicBezTo>
                  <a:pt x="2329815" y="4791044"/>
                  <a:pt x="2537436" y="4847084"/>
                  <a:pt x="2718694" y="4945678"/>
                </a:cubicBezTo>
                <a:lnTo>
                  <a:pt x="2821629" y="5008283"/>
                </a:lnTo>
                <a:lnTo>
                  <a:pt x="2821629" y="5011982"/>
                </a:lnTo>
                <a:lnTo>
                  <a:pt x="2716480" y="4948041"/>
                </a:lnTo>
                <a:cubicBezTo>
                  <a:pt x="2535614" y="4849672"/>
                  <a:pt x="2328498" y="4793764"/>
                  <a:pt x="2108636" y="4793764"/>
                </a:cubicBezTo>
                <a:lnTo>
                  <a:pt x="1360213" y="4793764"/>
                </a:lnTo>
                <a:cubicBezTo>
                  <a:pt x="1082188" y="4793764"/>
                  <a:pt x="855826" y="4567351"/>
                  <a:pt x="855826" y="4289263"/>
                </a:cubicBezTo>
                <a:cubicBezTo>
                  <a:pt x="855826" y="4011177"/>
                  <a:pt x="1082188" y="3784764"/>
                  <a:pt x="1360213" y="3784764"/>
                </a:cubicBezTo>
                <a:lnTo>
                  <a:pt x="2108636" y="3784764"/>
                </a:lnTo>
                <a:cubicBezTo>
                  <a:pt x="2328711" y="3784764"/>
                  <a:pt x="2535907" y="3728856"/>
                  <a:pt x="2716782" y="3630487"/>
                </a:cubicBezTo>
                <a:close/>
                <a:moveTo>
                  <a:pt x="2821629" y="3515950"/>
                </a:moveTo>
                <a:lnTo>
                  <a:pt x="2821629" y="3519578"/>
                </a:lnTo>
                <a:lnTo>
                  <a:pt x="2801415" y="3534713"/>
                </a:lnTo>
                <a:cubicBezTo>
                  <a:pt x="2603718" y="3668477"/>
                  <a:pt x="2365503" y="3746689"/>
                  <a:pt x="2109315" y="3746689"/>
                </a:cubicBezTo>
                <a:lnTo>
                  <a:pt x="1360893" y="3746689"/>
                </a:lnTo>
                <a:cubicBezTo>
                  <a:pt x="1061795" y="3746689"/>
                  <a:pt x="818439" y="3990099"/>
                  <a:pt x="818439" y="4289263"/>
                </a:cubicBezTo>
                <a:cubicBezTo>
                  <a:pt x="818439" y="4588428"/>
                  <a:pt x="1061795" y="4831839"/>
                  <a:pt x="1360893" y="4831839"/>
                </a:cubicBezTo>
                <a:lnTo>
                  <a:pt x="2109315" y="4831839"/>
                </a:lnTo>
                <a:cubicBezTo>
                  <a:pt x="2365248" y="4831839"/>
                  <a:pt x="2603400" y="4910051"/>
                  <a:pt x="2801116" y="5043815"/>
                </a:cubicBezTo>
                <a:lnTo>
                  <a:pt x="2821629" y="5059172"/>
                </a:lnTo>
                <a:lnTo>
                  <a:pt x="2821629" y="5062799"/>
                </a:lnTo>
                <a:lnTo>
                  <a:pt x="2798979" y="5045854"/>
                </a:lnTo>
                <a:cubicBezTo>
                  <a:pt x="2601701" y="4912484"/>
                  <a:pt x="2364059" y="4834559"/>
                  <a:pt x="2108636" y="4834559"/>
                </a:cubicBezTo>
                <a:lnTo>
                  <a:pt x="1360213" y="4834559"/>
                </a:lnTo>
                <a:cubicBezTo>
                  <a:pt x="1059756" y="4834559"/>
                  <a:pt x="815040" y="4589788"/>
                  <a:pt x="815040" y="4289263"/>
                </a:cubicBezTo>
                <a:cubicBezTo>
                  <a:pt x="815040" y="3988739"/>
                  <a:pt x="1059756" y="3743969"/>
                  <a:pt x="1360213" y="3743969"/>
                </a:cubicBezTo>
                <a:lnTo>
                  <a:pt x="2108636" y="3743969"/>
                </a:lnTo>
                <a:cubicBezTo>
                  <a:pt x="2364313" y="3743969"/>
                  <a:pt x="2602019" y="3666044"/>
                  <a:pt x="2799277" y="3532675"/>
                </a:cubicBezTo>
                <a:close/>
                <a:moveTo>
                  <a:pt x="2821629" y="3465114"/>
                </a:moveTo>
                <a:lnTo>
                  <a:pt x="2821629" y="3468730"/>
                </a:lnTo>
                <a:lnTo>
                  <a:pt x="2778652" y="3500909"/>
                </a:lnTo>
                <a:cubicBezTo>
                  <a:pt x="2587468" y="3630262"/>
                  <a:pt x="2357090" y="3705893"/>
                  <a:pt x="2109315" y="3705893"/>
                </a:cubicBezTo>
                <a:lnTo>
                  <a:pt x="1360893" y="3705893"/>
                </a:lnTo>
                <a:cubicBezTo>
                  <a:pt x="1039363" y="3705893"/>
                  <a:pt x="777653" y="3967662"/>
                  <a:pt x="777653" y="4289263"/>
                </a:cubicBezTo>
                <a:cubicBezTo>
                  <a:pt x="777653" y="4610865"/>
                  <a:pt x="1039363" y="4872634"/>
                  <a:pt x="1360893" y="4872634"/>
                </a:cubicBezTo>
                <a:lnTo>
                  <a:pt x="2109315" y="4872634"/>
                </a:lnTo>
                <a:cubicBezTo>
                  <a:pt x="2356835" y="4872634"/>
                  <a:pt x="2587149" y="4948265"/>
                  <a:pt x="2778353" y="5077618"/>
                </a:cubicBezTo>
                <a:lnTo>
                  <a:pt x="2821629" y="5110015"/>
                </a:lnTo>
                <a:lnTo>
                  <a:pt x="2821629" y="5113631"/>
                </a:lnTo>
                <a:lnTo>
                  <a:pt x="2776216" y="5079657"/>
                </a:lnTo>
                <a:cubicBezTo>
                  <a:pt x="2585450" y="4950698"/>
                  <a:pt x="2355646" y="4875354"/>
                  <a:pt x="2108636" y="4875354"/>
                </a:cubicBezTo>
                <a:lnTo>
                  <a:pt x="1360213" y="4875354"/>
                </a:lnTo>
                <a:cubicBezTo>
                  <a:pt x="1037324" y="4875354"/>
                  <a:pt x="774254" y="4612225"/>
                  <a:pt x="774254" y="4289263"/>
                </a:cubicBezTo>
                <a:cubicBezTo>
                  <a:pt x="774254" y="3966302"/>
                  <a:pt x="1036644" y="3703173"/>
                  <a:pt x="1360213" y="3703173"/>
                </a:cubicBezTo>
                <a:lnTo>
                  <a:pt x="2108636" y="3703173"/>
                </a:lnTo>
                <a:cubicBezTo>
                  <a:pt x="2355901" y="3703173"/>
                  <a:pt x="2585768" y="3627829"/>
                  <a:pt x="2776515" y="3498870"/>
                </a:cubicBezTo>
                <a:close/>
                <a:moveTo>
                  <a:pt x="2821629" y="3409038"/>
                </a:moveTo>
                <a:lnTo>
                  <a:pt x="2821629" y="3412809"/>
                </a:lnTo>
                <a:lnTo>
                  <a:pt x="2755889" y="3467105"/>
                </a:lnTo>
                <a:cubicBezTo>
                  <a:pt x="2571217" y="3592049"/>
                  <a:pt x="2348678" y="3665098"/>
                  <a:pt x="2109315" y="3665098"/>
                </a:cubicBezTo>
                <a:lnTo>
                  <a:pt x="1360892" y="3665098"/>
                </a:lnTo>
                <a:cubicBezTo>
                  <a:pt x="1016931" y="3665098"/>
                  <a:pt x="736867" y="3945224"/>
                  <a:pt x="736867" y="4289263"/>
                </a:cubicBezTo>
                <a:cubicBezTo>
                  <a:pt x="736867" y="4633303"/>
                  <a:pt x="1016931" y="4913430"/>
                  <a:pt x="1360892" y="4913430"/>
                </a:cubicBezTo>
                <a:lnTo>
                  <a:pt x="2109315" y="4913430"/>
                </a:lnTo>
                <a:cubicBezTo>
                  <a:pt x="2348423" y="4913430"/>
                  <a:pt x="2570898" y="4986479"/>
                  <a:pt x="2755590" y="5111422"/>
                </a:cubicBezTo>
                <a:lnTo>
                  <a:pt x="2821629" y="5165952"/>
                </a:lnTo>
                <a:lnTo>
                  <a:pt x="2821629" y="5169722"/>
                </a:lnTo>
                <a:lnTo>
                  <a:pt x="2753453" y="5113460"/>
                </a:lnTo>
                <a:cubicBezTo>
                  <a:pt x="2569199" y="4988911"/>
                  <a:pt x="2347234" y="4916149"/>
                  <a:pt x="2108636" y="4916149"/>
                </a:cubicBezTo>
                <a:lnTo>
                  <a:pt x="1360213" y="4916149"/>
                </a:lnTo>
                <a:cubicBezTo>
                  <a:pt x="1014891" y="4916149"/>
                  <a:pt x="733468" y="4634663"/>
                  <a:pt x="733468" y="4289263"/>
                </a:cubicBezTo>
                <a:cubicBezTo>
                  <a:pt x="733468" y="3943865"/>
                  <a:pt x="1014212" y="3662378"/>
                  <a:pt x="1360213" y="3662378"/>
                </a:cubicBezTo>
                <a:lnTo>
                  <a:pt x="2108636" y="3662378"/>
                </a:lnTo>
                <a:cubicBezTo>
                  <a:pt x="2347489" y="3662378"/>
                  <a:pt x="2569518" y="3589616"/>
                  <a:pt x="2753752" y="3465067"/>
                </a:cubicBezTo>
                <a:close/>
                <a:moveTo>
                  <a:pt x="2821629" y="3356000"/>
                </a:moveTo>
                <a:lnTo>
                  <a:pt x="2821629" y="3360206"/>
                </a:lnTo>
                <a:lnTo>
                  <a:pt x="2733126" y="3433303"/>
                </a:lnTo>
                <a:cubicBezTo>
                  <a:pt x="2554966" y="3553836"/>
                  <a:pt x="2340266" y="3624303"/>
                  <a:pt x="2109315" y="3624303"/>
                </a:cubicBezTo>
                <a:lnTo>
                  <a:pt x="1360892" y="3624303"/>
                </a:lnTo>
                <a:cubicBezTo>
                  <a:pt x="994498" y="3624303"/>
                  <a:pt x="696081" y="3922787"/>
                  <a:pt x="696081" y="4289263"/>
                </a:cubicBezTo>
                <a:cubicBezTo>
                  <a:pt x="696081" y="4655741"/>
                  <a:pt x="994498" y="4954225"/>
                  <a:pt x="1360892" y="4954225"/>
                </a:cubicBezTo>
                <a:lnTo>
                  <a:pt x="2109315" y="4954225"/>
                </a:lnTo>
                <a:cubicBezTo>
                  <a:pt x="2340011" y="4954225"/>
                  <a:pt x="2554648" y="5024692"/>
                  <a:pt x="2732828" y="5145225"/>
                </a:cubicBezTo>
                <a:lnTo>
                  <a:pt x="2821629" y="5218549"/>
                </a:lnTo>
                <a:lnTo>
                  <a:pt x="2821629" y="5222528"/>
                </a:lnTo>
                <a:lnTo>
                  <a:pt x="2730690" y="5147443"/>
                </a:lnTo>
                <a:cubicBezTo>
                  <a:pt x="2552948" y="5027221"/>
                  <a:pt x="2338821" y="4956945"/>
                  <a:pt x="2108635" y="4956945"/>
                </a:cubicBezTo>
                <a:lnTo>
                  <a:pt x="1360213" y="4956945"/>
                </a:lnTo>
                <a:cubicBezTo>
                  <a:pt x="992459" y="4956945"/>
                  <a:pt x="692682" y="4657100"/>
                  <a:pt x="692682" y="4289263"/>
                </a:cubicBezTo>
                <a:cubicBezTo>
                  <a:pt x="692682" y="3921428"/>
                  <a:pt x="991780" y="3621583"/>
                  <a:pt x="1360213" y="3621583"/>
                </a:cubicBezTo>
                <a:lnTo>
                  <a:pt x="2108635" y="3621583"/>
                </a:lnTo>
                <a:cubicBezTo>
                  <a:pt x="2338821" y="3621583"/>
                  <a:pt x="2552948" y="3551307"/>
                  <a:pt x="2730690" y="3431085"/>
                </a:cubicBezTo>
                <a:close/>
                <a:moveTo>
                  <a:pt x="2821629" y="3303406"/>
                </a:moveTo>
                <a:lnTo>
                  <a:pt x="2821629" y="3307604"/>
                </a:lnTo>
                <a:lnTo>
                  <a:pt x="2710363" y="3399501"/>
                </a:lnTo>
                <a:cubicBezTo>
                  <a:pt x="2538715" y="3515624"/>
                  <a:pt x="2331854" y="3583509"/>
                  <a:pt x="2109315" y="3583509"/>
                </a:cubicBezTo>
                <a:lnTo>
                  <a:pt x="1360892" y="3583509"/>
                </a:lnTo>
                <a:cubicBezTo>
                  <a:pt x="971387" y="3583509"/>
                  <a:pt x="655295" y="3899672"/>
                  <a:pt x="655295" y="4289263"/>
                </a:cubicBezTo>
                <a:cubicBezTo>
                  <a:pt x="655295" y="4678857"/>
                  <a:pt x="972066" y="4995020"/>
                  <a:pt x="1360892" y="4995020"/>
                </a:cubicBezTo>
                <a:lnTo>
                  <a:pt x="2109315" y="4995020"/>
                </a:lnTo>
                <a:cubicBezTo>
                  <a:pt x="2331599" y="4995020"/>
                  <a:pt x="2538397" y="5062906"/>
                  <a:pt x="2710064" y="5179029"/>
                </a:cubicBezTo>
                <a:lnTo>
                  <a:pt x="2821629" y="5271146"/>
                </a:lnTo>
                <a:lnTo>
                  <a:pt x="2821629" y="5275124"/>
                </a:lnTo>
                <a:lnTo>
                  <a:pt x="2707927" y="5181246"/>
                </a:lnTo>
                <a:cubicBezTo>
                  <a:pt x="2536697" y="5065434"/>
                  <a:pt x="2330409" y="4997740"/>
                  <a:pt x="2108635" y="4997740"/>
                </a:cubicBezTo>
                <a:lnTo>
                  <a:pt x="1360213" y="4997740"/>
                </a:lnTo>
                <a:cubicBezTo>
                  <a:pt x="970027" y="4997740"/>
                  <a:pt x="651896" y="4679538"/>
                  <a:pt x="651896" y="4289263"/>
                </a:cubicBezTo>
                <a:cubicBezTo>
                  <a:pt x="651896" y="3898992"/>
                  <a:pt x="969347" y="3580790"/>
                  <a:pt x="1360213" y="3580790"/>
                </a:cubicBezTo>
                <a:lnTo>
                  <a:pt x="2108635" y="3580790"/>
                </a:lnTo>
                <a:cubicBezTo>
                  <a:pt x="2330409" y="3580790"/>
                  <a:pt x="2536697" y="3513095"/>
                  <a:pt x="2707927" y="3397283"/>
                </a:cubicBezTo>
                <a:close/>
                <a:moveTo>
                  <a:pt x="2821629" y="3250813"/>
                </a:moveTo>
                <a:lnTo>
                  <a:pt x="2821629" y="3255003"/>
                </a:lnTo>
                <a:lnTo>
                  <a:pt x="2687600" y="3365698"/>
                </a:lnTo>
                <a:cubicBezTo>
                  <a:pt x="2522465" y="3477411"/>
                  <a:pt x="2323442" y="3542715"/>
                  <a:pt x="2109315" y="3542715"/>
                </a:cubicBezTo>
                <a:lnTo>
                  <a:pt x="1360893" y="3542715"/>
                </a:lnTo>
                <a:cubicBezTo>
                  <a:pt x="948955" y="3542715"/>
                  <a:pt x="614510" y="3877236"/>
                  <a:pt x="614510" y="4289263"/>
                </a:cubicBezTo>
                <a:cubicBezTo>
                  <a:pt x="614510" y="4701295"/>
                  <a:pt x="949634" y="5035816"/>
                  <a:pt x="1360893" y="5035816"/>
                </a:cubicBezTo>
                <a:lnTo>
                  <a:pt x="2109315" y="5035816"/>
                </a:lnTo>
                <a:cubicBezTo>
                  <a:pt x="2323187" y="5035816"/>
                  <a:pt x="2522146" y="5101120"/>
                  <a:pt x="2687302" y="5212832"/>
                </a:cubicBezTo>
                <a:lnTo>
                  <a:pt x="2821629" y="5323743"/>
                </a:lnTo>
                <a:lnTo>
                  <a:pt x="2821629" y="5327718"/>
                </a:lnTo>
                <a:lnTo>
                  <a:pt x="2685164" y="5215050"/>
                </a:lnTo>
                <a:cubicBezTo>
                  <a:pt x="2520447" y="5103648"/>
                  <a:pt x="2321998" y="5038535"/>
                  <a:pt x="2108636" y="5038535"/>
                </a:cubicBezTo>
                <a:lnTo>
                  <a:pt x="1360213" y="5038535"/>
                </a:lnTo>
                <a:cubicBezTo>
                  <a:pt x="947595" y="5038535"/>
                  <a:pt x="611111" y="4701975"/>
                  <a:pt x="611111" y="4289263"/>
                </a:cubicBezTo>
                <a:cubicBezTo>
                  <a:pt x="611111" y="3876555"/>
                  <a:pt x="946915" y="3539995"/>
                  <a:pt x="1360213" y="3539995"/>
                </a:cubicBezTo>
                <a:lnTo>
                  <a:pt x="2108636" y="3539995"/>
                </a:lnTo>
                <a:cubicBezTo>
                  <a:pt x="2321998" y="3539995"/>
                  <a:pt x="2520447" y="3474882"/>
                  <a:pt x="2685164" y="3363480"/>
                </a:cubicBezTo>
                <a:close/>
                <a:moveTo>
                  <a:pt x="2821629" y="3193394"/>
                </a:moveTo>
                <a:lnTo>
                  <a:pt x="2821629" y="3198353"/>
                </a:lnTo>
                <a:lnTo>
                  <a:pt x="2811684" y="3210404"/>
                </a:lnTo>
                <a:cubicBezTo>
                  <a:pt x="2631716" y="3390413"/>
                  <a:pt x="2383261" y="3501920"/>
                  <a:pt x="2109315" y="3501920"/>
                </a:cubicBezTo>
                <a:lnTo>
                  <a:pt x="1360893" y="3501920"/>
                </a:lnTo>
                <a:cubicBezTo>
                  <a:pt x="926522" y="3501920"/>
                  <a:pt x="573723" y="3854798"/>
                  <a:pt x="573723" y="4289263"/>
                </a:cubicBezTo>
                <a:cubicBezTo>
                  <a:pt x="573723" y="4723732"/>
                  <a:pt x="927202" y="5076611"/>
                  <a:pt x="1360893" y="5076611"/>
                </a:cubicBezTo>
                <a:lnTo>
                  <a:pt x="2109315" y="5076611"/>
                </a:lnTo>
                <a:cubicBezTo>
                  <a:pt x="2383261" y="5076611"/>
                  <a:pt x="2631716" y="5188118"/>
                  <a:pt x="2811684" y="5368126"/>
                </a:cubicBezTo>
                <a:lnTo>
                  <a:pt x="2821629" y="5380177"/>
                </a:lnTo>
                <a:lnTo>
                  <a:pt x="2821629" y="5385136"/>
                </a:lnTo>
                <a:lnTo>
                  <a:pt x="2809136" y="5369996"/>
                </a:lnTo>
                <a:cubicBezTo>
                  <a:pt x="2629677" y="5190498"/>
                  <a:pt x="2381902" y="5079331"/>
                  <a:pt x="2108636" y="5079331"/>
                </a:cubicBezTo>
                <a:lnTo>
                  <a:pt x="1360213" y="5079331"/>
                </a:lnTo>
                <a:cubicBezTo>
                  <a:pt x="924483" y="5079331"/>
                  <a:pt x="570324" y="4725092"/>
                  <a:pt x="570324" y="4289263"/>
                </a:cubicBezTo>
                <a:cubicBezTo>
                  <a:pt x="570324" y="3853438"/>
                  <a:pt x="924483" y="3499200"/>
                  <a:pt x="1360213" y="3499200"/>
                </a:cubicBezTo>
                <a:lnTo>
                  <a:pt x="2108636" y="3499200"/>
                </a:lnTo>
                <a:cubicBezTo>
                  <a:pt x="2381902" y="3499200"/>
                  <a:pt x="2629677" y="3388033"/>
                  <a:pt x="2809136" y="3208534"/>
                </a:cubicBezTo>
                <a:close/>
                <a:moveTo>
                  <a:pt x="2821629" y="3129674"/>
                </a:moveTo>
                <a:lnTo>
                  <a:pt x="2821629" y="3134636"/>
                </a:lnTo>
                <a:lnTo>
                  <a:pt x="2782879" y="3181591"/>
                </a:lnTo>
                <a:cubicBezTo>
                  <a:pt x="2610304" y="3354206"/>
                  <a:pt x="2372045" y="3461123"/>
                  <a:pt x="2109315" y="3461123"/>
                </a:cubicBezTo>
                <a:lnTo>
                  <a:pt x="1360893" y="3461123"/>
                </a:lnTo>
                <a:cubicBezTo>
                  <a:pt x="904090" y="3461123"/>
                  <a:pt x="532937" y="3832359"/>
                  <a:pt x="532937" y="4289263"/>
                </a:cubicBezTo>
                <a:cubicBezTo>
                  <a:pt x="532937" y="4746170"/>
                  <a:pt x="904770" y="5117406"/>
                  <a:pt x="1360893" y="5117406"/>
                </a:cubicBezTo>
                <a:lnTo>
                  <a:pt x="2109315" y="5117406"/>
                </a:lnTo>
                <a:cubicBezTo>
                  <a:pt x="2372045" y="5117406"/>
                  <a:pt x="2610304" y="5224323"/>
                  <a:pt x="2782879" y="5396938"/>
                </a:cubicBezTo>
                <a:lnTo>
                  <a:pt x="2821629" y="5443893"/>
                </a:lnTo>
                <a:lnTo>
                  <a:pt x="2821629" y="5448855"/>
                </a:lnTo>
                <a:lnTo>
                  <a:pt x="2780331" y="5398808"/>
                </a:lnTo>
                <a:cubicBezTo>
                  <a:pt x="2608265" y="5226703"/>
                  <a:pt x="2370686" y="5120126"/>
                  <a:pt x="2108636" y="5120126"/>
                </a:cubicBezTo>
                <a:lnTo>
                  <a:pt x="1360213" y="5120126"/>
                </a:lnTo>
                <a:cubicBezTo>
                  <a:pt x="902050" y="5120126"/>
                  <a:pt x="529538" y="4747529"/>
                  <a:pt x="529538" y="4289263"/>
                </a:cubicBezTo>
                <a:cubicBezTo>
                  <a:pt x="529538" y="3830999"/>
                  <a:pt x="902050" y="3458404"/>
                  <a:pt x="1360213" y="3458404"/>
                </a:cubicBezTo>
                <a:lnTo>
                  <a:pt x="2108636" y="3458404"/>
                </a:lnTo>
                <a:cubicBezTo>
                  <a:pt x="2370686" y="3458404"/>
                  <a:pt x="2608265" y="3351826"/>
                  <a:pt x="2780331" y="3179722"/>
                </a:cubicBezTo>
                <a:close/>
                <a:moveTo>
                  <a:pt x="2821629" y="3065953"/>
                </a:moveTo>
                <a:lnTo>
                  <a:pt x="2821629" y="3070918"/>
                </a:lnTo>
                <a:lnTo>
                  <a:pt x="2754074" y="3152780"/>
                </a:lnTo>
                <a:cubicBezTo>
                  <a:pt x="2588891" y="3318001"/>
                  <a:pt x="2360829" y="3420329"/>
                  <a:pt x="2109315" y="3420329"/>
                </a:cubicBezTo>
                <a:lnTo>
                  <a:pt x="1360893" y="3420329"/>
                </a:lnTo>
                <a:cubicBezTo>
                  <a:pt x="881657" y="3420329"/>
                  <a:pt x="492151" y="3809923"/>
                  <a:pt x="492151" y="4289263"/>
                </a:cubicBezTo>
                <a:cubicBezTo>
                  <a:pt x="492151" y="4768607"/>
                  <a:pt x="882337" y="5158201"/>
                  <a:pt x="1360893" y="5158201"/>
                </a:cubicBezTo>
                <a:lnTo>
                  <a:pt x="2109315" y="5158201"/>
                </a:lnTo>
                <a:cubicBezTo>
                  <a:pt x="2360829" y="5158201"/>
                  <a:pt x="2588891" y="5260529"/>
                  <a:pt x="2754074" y="5425750"/>
                </a:cubicBezTo>
                <a:lnTo>
                  <a:pt x="2821629" y="5507612"/>
                </a:lnTo>
                <a:lnTo>
                  <a:pt x="2821629" y="5512576"/>
                </a:lnTo>
                <a:lnTo>
                  <a:pt x="2751525" y="5427619"/>
                </a:lnTo>
                <a:cubicBezTo>
                  <a:pt x="2586852" y="5262909"/>
                  <a:pt x="2359470" y="5160921"/>
                  <a:pt x="2108636" y="5160921"/>
                </a:cubicBezTo>
                <a:lnTo>
                  <a:pt x="1360213" y="5160921"/>
                </a:lnTo>
                <a:cubicBezTo>
                  <a:pt x="879618" y="5160921"/>
                  <a:pt x="488752" y="4769967"/>
                  <a:pt x="488752" y="4289263"/>
                </a:cubicBezTo>
                <a:cubicBezTo>
                  <a:pt x="488752" y="3808563"/>
                  <a:pt x="879618" y="3417609"/>
                  <a:pt x="1360213" y="3417609"/>
                </a:cubicBezTo>
                <a:lnTo>
                  <a:pt x="2108636" y="3417609"/>
                </a:lnTo>
                <a:cubicBezTo>
                  <a:pt x="2359470" y="3417609"/>
                  <a:pt x="2586852" y="3315621"/>
                  <a:pt x="2751525" y="3150910"/>
                </a:cubicBezTo>
                <a:close/>
                <a:moveTo>
                  <a:pt x="2821629" y="3003053"/>
                </a:moveTo>
                <a:lnTo>
                  <a:pt x="2821629" y="3006517"/>
                </a:lnTo>
                <a:lnTo>
                  <a:pt x="2725269" y="3123288"/>
                </a:lnTo>
                <a:cubicBezTo>
                  <a:pt x="2567479" y="3281115"/>
                  <a:pt x="2349614" y="3378853"/>
                  <a:pt x="2109316" y="3378853"/>
                </a:cubicBezTo>
                <a:lnTo>
                  <a:pt x="1360893" y="3378853"/>
                </a:lnTo>
                <a:cubicBezTo>
                  <a:pt x="859225" y="3378853"/>
                  <a:pt x="451365" y="3786805"/>
                  <a:pt x="451365" y="4288584"/>
                </a:cubicBezTo>
                <a:cubicBezTo>
                  <a:pt x="451365" y="4790365"/>
                  <a:pt x="859225" y="5198317"/>
                  <a:pt x="1360893" y="5198317"/>
                </a:cubicBezTo>
                <a:lnTo>
                  <a:pt x="2109316" y="5198317"/>
                </a:lnTo>
                <a:cubicBezTo>
                  <a:pt x="2349614" y="5198317"/>
                  <a:pt x="2567479" y="5296055"/>
                  <a:pt x="2725269" y="5453882"/>
                </a:cubicBezTo>
                <a:lnTo>
                  <a:pt x="2821629" y="5570653"/>
                </a:lnTo>
                <a:lnTo>
                  <a:pt x="2821629" y="5575701"/>
                </a:lnTo>
                <a:lnTo>
                  <a:pt x="2723145" y="5456431"/>
                </a:lnTo>
                <a:cubicBezTo>
                  <a:pt x="2565779" y="5299115"/>
                  <a:pt x="2348594" y="5201716"/>
                  <a:pt x="2109316" y="5201716"/>
                </a:cubicBezTo>
                <a:lnTo>
                  <a:pt x="1360893" y="5201716"/>
                </a:lnTo>
                <a:cubicBezTo>
                  <a:pt x="857866" y="5201716"/>
                  <a:pt x="448646" y="4792405"/>
                  <a:pt x="448646" y="4289264"/>
                </a:cubicBezTo>
                <a:cubicBezTo>
                  <a:pt x="448646" y="3786125"/>
                  <a:pt x="857866" y="3376814"/>
                  <a:pt x="1360893" y="3376814"/>
                </a:cubicBezTo>
                <a:lnTo>
                  <a:pt x="2109316" y="3376814"/>
                </a:lnTo>
                <a:cubicBezTo>
                  <a:pt x="2348934" y="3376814"/>
                  <a:pt x="2566119" y="3279415"/>
                  <a:pt x="2723400" y="3122099"/>
                </a:cubicBezTo>
                <a:close/>
                <a:moveTo>
                  <a:pt x="2821629" y="2923037"/>
                </a:moveTo>
                <a:lnTo>
                  <a:pt x="2821629" y="2927908"/>
                </a:lnTo>
                <a:lnTo>
                  <a:pt x="2797964" y="2971472"/>
                </a:lnTo>
                <a:cubicBezTo>
                  <a:pt x="2648562" y="3192512"/>
                  <a:pt x="2395667" y="3338057"/>
                  <a:pt x="2109315" y="3338057"/>
                </a:cubicBezTo>
                <a:lnTo>
                  <a:pt x="1360893" y="3338057"/>
                </a:lnTo>
                <a:cubicBezTo>
                  <a:pt x="836793" y="3338057"/>
                  <a:pt x="410579" y="3764367"/>
                  <a:pt x="410579" y="4288584"/>
                </a:cubicBezTo>
                <a:cubicBezTo>
                  <a:pt x="410579" y="4812802"/>
                  <a:pt x="836793" y="5239112"/>
                  <a:pt x="1360893" y="5239112"/>
                </a:cubicBezTo>
                <a:lnTo>
                  <a:pt x="2109315" y="5239112"/>
                </a:lnTo>
                <a:cubicBezTo>
                  <a:pt x="2395667" y="5239112"/>
                  <a:pt x="2648562" y="5384657"/>
                  <a:pt x="2797964" y="5605697"/>
                </a:cubicBezTo>
                <a:lnTo>
                  <a:pt x="2821629" y="5649261"/>
                </a:lnTo>
                <a:lnTo>
                  <a:pt x="2821629" y="5655769"/>
                </a:lnTo>
                <a:lnTo>
                  <a:pt x="2795568" y="5607835"/>
                </a:lnTo>
                <a:cubicBezTo>
                  <a:pt x="2646544" y="5387525"/>
                  <a:pt x="2394393" y="5242511"/>
                  <a:pt x="2109315" y="5242511"/>
                </a:cubicBezTo>
                <a:lnTo>
                  <a:pt x="1360893" y="5242511"/>
                </a:lnTo>
                <a:cubicBezTo>
                  <a:pt x="835433" y="5242511"/>
                  <a:pt x="407860" y="4814841"/>
                  <a:pt x="407860" y="4289263"/>
                </a:cubicBezTo>
                <a:cubicBezTo>
                  <a:pt x="407860" y="3763687"/>
                  <a:pt x="835433" y="3336018"/>
                  <a:pt x="1360893" y="3336018"/>
                </a:cubicBezTo>
                <a:lnTo>
                  <a:pt x="2109315" y="3336018"/>
                </a:lnTo>
                <a:cubicBezTo>
                  <a:pt x="2394818" y="3336018"/>
                  <a:pt x="2646863" y="3191004"/>
                  <a:pt x="2795747" y="2970694"/>
                </a:cubicBezTo>
                <a:close/>
                <a:moveTo>
                  <a:pt x="2821629" y="2838029"/>
                </a:moveTo>
                <a:lnTo>
                  <a:pt x="2821629" y="2842916"/>
                </a:lnTo>
                <a:lnTo>
                  <a:pt x="2764168" y="2948705"/>
                </a:lnTo>
                <a:cubicBezTo>
                  <a:pt x="2622114" y="3158889"/>
                  <a:pt x="2381647" y="3297263"/>
                  <a:pt x="2109315" y="3297263"/>
                </a:cubicBezTo>
                <a:lnTo>
                  <a:pt x="1360893" y="3297263"/>
                </a:lnTo>
                <a:cubicBezTo>
                  <a:pt x="814361" y="3297263"/>
                  <a:pt x="369793" y="3741931"/>
                  <a:pt x="369793" y="4288584"/>
                </a:cubicBezTo>
                <a:cubicBezTo>
                  <a:pt x="369793" y="4835239"/>
                  <a:pt x="814361" y="5279907"/>
                  <a:pt x="1360893" y="5279907"/>
                </a:cubicBezTo>
                <a:lnTo>
                  <a:pt x="2109315" y="5279907"/>
                </a:lnTo>
                <a:cubicBezTo>
                  <a:pt x="2381647" y="5279907"/>
                  <a:pt x="2622114" y="5418281"/>
                  <a:pt x="2764168" y="5628465"/>
                </a:cubicBezTo>
                <a:lnTo>
                  <a:pt x="2821629" y="5734254"/>
                </a:lnTo>
                <a:lnTo>
                  <a:pt x="2821629" y="5740705"/>
                </a:lnTo>
                <a:lnTo>
                  <a:pt x="2761772" y="5630603"/>
                </a:lnTo>
                <a:cubicBezTo>
                  <a:pt x="2620096" y="5421149"/>
                  <a:pt x="2380372" y="5283306"/>
                  <a:pt x="2109315" y="5283306"/>
                </a:cubicBezTo>
                <a:lnTo>
                  <a:pt x="1360893" y="5283306"/>
                </a:lnTo>
                <a:cubicBezTo>
                  <a:pt x="813001" y="5283306"/>
                  <a:pt x="367074" y="4837279"/>
                  <a:pt x="367074" y="4289263"/>
                </a:cubicBezTo>
                <a:cubicBezTo>
                  <a:pt x="367074" y="3741252"/>
                  <a:pt x="813001" y="3295224"/>
                  <a:pt x="1360893" y="3295224"/>
                </a:cubicBezTo>
                <a:lnTo>
                  <a:pt x="2109315" y="3295224"/>
                </a:lnTo>
                <a:cubicBezTo>
                  <a:pt x="2380798" y="3295224"/>
                  <a:pt x="2620415" y="3157381"/>
                  <a:pt x="2761951" y="2947927"/>
                </a:cubicBezTo>
                <a:close/>
                <a:moveTo>
                  <a:pt x="2821629" y="2719081"/>
                </a:moveTo>
                <a:lnTo>
                  <a:pt x="2821629" y="2727193"/>
                </a:lnTo>
                <a:lnTo>
                  <a:pt x="2799491" y="2798383"/>
                </a:lnTo>
                <a:cubicBezTo>
                  <a:pt x="2685673" y="3067154"/>
                  <a:pt x="2419289" y="3256469"/>
                  <a:pt x="2109315" y="3256469"/>
                </a:cubicBezTo>
                <a:lnTo>
                  <a:pt x="1360893" y="3256469"/>
                </a:lnTo>
                <a:cubicBezTo>
                  <a:pt x="791928" y="3256469"/>
                  <a:pt x="329007" y="3719494"/>
                  <a:pt x="329007" y="4288584"/>
                </a:cubicBezTo>
                <a:cubicBezTo>
                  <a:pt x="329007" y="4857676"/>
                  <a:pt x="791928" y="5320702"/>
                  <a:pt x="1360893" y="5320702"/>
                </a:cubicBezTo>
                <a:lnTo>
                  <a:pt x="2109315" y="5320702"/>
                </a:lnTo>
                <a:cubicBezTo>
                  <a:pt x="2418780" y="5320702"/>
                  <a:pt x="2685418" y="5510017"/>
                  <a:pt x="2799395" y="5778787"/>
                </a:cubicBezTo>
                <a:lnTo>
                  <a:pt x="2821629" y="5850175"/>
                </a:lnTo>
                <a:lnTo>
                  <a:pt x="2821629" y="5859634"/>
                </a:lnTo>
                <a:lnTo>
                  <a:pt x="2796910" y="5780179"/>
                </a:lnTo>
                <a:cubicBezTo>
                  <a:pt x="2683378" y="5512270"/>
                  <a:pt x="2417760" y="5324102"/>
                  <a:pt x="2109315" y="5324102"/>
                </a:cubicBezTo>
                <a:lnTo>
                  <a:pt x="1360893" y="5324102"/>
                </a:lnTo>
                <a:cubicBezTo>
                  <a:pt x="790569" y="5324102"/>
                  <a:pt x="326288" y="4859716"/>
                  <a:pt x="326288" y="4289263"/>
                </a:cubicBezTo>
                <a:cubicBezTo>
                  <a:pt x="326288" y="3718814"/>
                  <a:pt x="789889" y="3254429"/>
                  <a:pt x="1360893" y="3254429"/>
                </a:cubicBezTo>
                <a:lnTo>
                  <a:pt x="2109315" y="3254429"/>
                </a:lnTo>
                <a:cubicBezTo>
                  <a:pt x="2418270" y="3254429"/>
                  <a:pt x="2683633" y="3066261"/>
                  <a:pt x="2797006" y="2798351"/>
                </a:cubicBezTo>
                <a:close/>
                <a:moveTo>
                  <a:pt x="2821629" y="51424"/>
                </a:moveTo>
                <a:lnTo>
                  <a:pt x="2821629" y="55114"/>
                </a:lnTo>
                <a:lnTo>
                  <a:pt x="2738094" y="105922"/>
                </a:lnTo>
                <a:cubicBezTo>
                  <a:pt x="2551058" y="207665"/>
                  <a:pt x="2336825" y="265498"/>
                  <a:pt x="2109315" y="265498"/>
                </a:cubicBezTo>
                <a:lnTo>
                  <a:pt x="1360893" y="265498"/>
                </a:lnTo>
                <a:cubicBezTo>
                  <a:pt x="1106660" y="265498"/>
                  <a:pt x="900011" y="472194"/>
                  <a:pt x="900011" y="726484"/>
                </a:cubicBezTo>
                <a:cubicBezTo>
                  <a:pt x="900011" y="980774"/>
                  <a:pt x="1106660" y="1187470"/>
                  <a:pt x="1360893" y="1187470"/>
                </a:cubicBezTo>
                <a:lnTo>
                  <a:pt x="2109315" y="1187470"/>
                </a:lnTo>
                <a:cubicBezTo>
                  <a:pt x="2336825" y="1187470"/>
                  <a:pt x="2551058" y="1245303"/>
                  <a:pt x="2738094" y="1347046"/>
                </a:cubicBezTo>
                <a:lnTo>
                  <a:pt x="2821629" y="1397855"/>
                </a:lnTo>
                <a:lnTo>
                  <a:pt x="2821629" y="1401556"/>
                </a:lnTo>
                <a:lnTo>
                  <a:pt x="2735880" y="1349409"/>
                </a:lnTo>
                <a:cubicBezTo>
                  <a:pt x="2549237" y="1247890"/>
                  <a:pt x="2335509" y="1190190"/>
                  <a:pt x="2108636" y="1190190"/>
                </a:cubicBezTo>
                <a:lnTo>
                  <a:pt x="1360213" y="1190190"/>
                </a:lnTo>
                <a:cubicBezTo>
                  <a:pt x="1104621" y="1190190"/>
                  <a:pt x="896612" y="982134"/>
                  <a:pt x="896612" y="726484"/>
                </a:cubicBezTo>
                <a:cubicBezTo>
                  <a:pt x="896612" y="470834"/>
                  <a:pt x="1104621" y="262779"/>
                  <a:pt x="1360213" y="262779"/>
                </a:cubicBezTo>
                <a:lnTo>
                  <a:pt x="2108636" y="262779"/>
                </a:lnTo>
                <a:cubicBezTo>
                  <a:pt x="2335721" y="262779"/>
                  <a:pt x="2549528" y="205012"/>
                  <a:pt x="2736181" y="103422"/>
                </a:cubicBezTo>
                <a:close/>
                <a:moveTo>
                  <a:pt x="2821629" y="3768"/>
                </a:moveTo>
                <a:lnTo>
                  <a:pt x="2821629" y="7465"/>
                </a:lnTo>
                <a:lnTo>
                  <a:pt x="2718694" y="70069"/>
                </a:lnTo>
                <a:cubicBezTo>
                  <a:pt x="2537436" y="168663"/>
                  <a:pt x="2329815" y="224703"/>
                  <a:pt x="2109315" y="224703"/>
                </a:cubicBezTo>
                <a:lnTo>
                  <a:pt x="1360893" y="224703"/>
                </a:lnTo>
                <a:cubicBezTo>
                  <a:pt x="1084228" y="224703"/>
                  <a:pt x="859225" y="449757"/>
                  <a:pt x="859225" y="726484"/>
                </a:cubicBezTo>
                <a:cubicBezTo>
                  <a:pt x="859225" y="1003211"/>
                  <a:pt x="1084228" y="1228265"/>
                  <a:pt x="1360893" y="1228265"/>
                </a:cubicBezTo>
                <a:lnTo>
                  <a:pt x="2109315" y="1228265"/>
                </a:lnTo>
                <a:cubicBezTo>
                  <a:pt x="2329815" y="1228265"/>
                  <a:pt x="2537436" y="1284305"/>
                  <a:pt x="2718694" y="1382898"/>
                </a:cubicBezTo>
                <a:lnTo>
                  <a:pt x="2821629" y="1445503"/>
                </a:lnTo>
                <a:lnTo>
                  <a:pt x="2821629" y="1449203"/>
                </a:lnTo>
                <a:lnTo>
                  <a:pt x="2716480" y="1385261"/>
                </a:lnTo>
                <a:cubicBezTo>
                  <a:pt x="2535614" y="1286892"/>
                  <a:pt x="2328498" y="1230985"/>
                  <a:pt x="2108636" y="1230985"/>
                </a:cubicBezTo>
                <a:lnTo>
                  <a:pt x="1360213" y="1230985"/>
                </a:lnTo>
                <a:cubicBezTo>
                  <a:pt x="1082188" y="1230985"/>
                  <a:pt x="855826" y="1004571"/>
                  <a:pt x="855826" y="726484"/>
                </a:cubicBezTo>
                <a:cubicBezTo>
                  <a:pt x="855826" y="448397"/>
                  <a:pt x="1082188" y="221984"/>
                  <a:pt x="1360213" y="221984"/>
                </a:cubicBezTo>
                <a:lnTo>
                  <a:pt x="2108636" y="221984"/>
                </a:lnTo>
                <a:cubicBezTo>
                  <a:pt x="2328711" y="221984"/>
                  <a:pt x="2535907" y="166010"/>
                  <a:pt x="2716782" y="67570"/>
                </a:cubicBezTo>
                <a:close/>
                <a:moveTo>
                  <a:pt x="2749507" y="0"/>
                </a:moveTo>
                <a:lnTo>
                  <a:pt x="2755295" y="0"/>
                </a:lnTo>
                <a:lnTo>
                  <a:pt x="2699294" y="34081"/>
                </a:lnTo>
                <a:cubicBezTo>
                  <a:pt x="2523814" y="129595"/>
                  <a:pt x="2322805" y="183909"/>
                  <a:pt x="2109315" y="183909"/>
                </a:cubicBezTo>
                <a:lnTo>
                  <a:pt x="1360893" y="183909"/>
                </a:lnTo>
                <a:cubicBezTo>
                  <a:pt x="1061795" y="183909"/>
                  <a:pt x="818439" y="427320"/>
                  <a:pt x="818439" y="726485"/>
                </a:cubicBezTo>
                <a:cubicBezTo>
                  <a:pt x="818439" y="1025649"/>
                  <a:pt x="1061795" y="1269061"/>
                  <a:pt x="1360893" y="1269061"/>
                </a:cubicBezTo>
                <a:lnTo>
                  <a:pt x="2109315" y="1269061"/>
                </a:lnTo>
                <a:cubicBezTo>
                  <a:pt x="2365248" y="1269061"/>
                  <a:pt x="2603400" y="1347273"/>
                  <a:pt x="2801116" y="1481037"/>
                </a:cubicBezTo>
                <a:lnTo>
                  <a:pt x="2821629" y="1496393"/>
                </a:lnTo>
                <a:lnTo>
                  <a:pt x="2821629" y="1500021"/>
                </a:lnTo>
                <a:lnTo>
                  <a:pt x="2798979" y="1483075"/>
                </a:lnTo>
                <a:cubicBezTo>
                  <a:pt x="2601701" y="1349706"/>
                  <a:pt x="2364059" y="1271781"/>
                  <a:pt x="2108636" y="1271781"/>
                </a:cubicBezTo>
                <a:lnTo>
                  <a:pt x="1360213" y="1271781"/>
                </a:lnTo>
                <a:cubicBezTo>
                  <a:pt x="1059756" y="1271781"/>
                  <a:pt x="815040" y="1027010"/>
                  <a:pt x="815040" y="726485"/>
                </a:cubicBezTo>
                <a:cubicBezTo>
                  <a:pt x="815040" y="425960"/>
                  <a:pt x="1059756" y="181189"/>
                  <a:pt x="1360213" y="181189"/>
                </a:cubicBezTo>
                <a:lnTo>
                  <a:pt x="2108636" y="181189"/>
                </a:lnTo>
                <a:cubicBezTo>
                  <a:pt x="2321701" y="181189"/>
                  <a:pt x="2522285" y="127008"/>
                  <a:pt x="2697382" y="31718"/>
                </a:cubicBezTo>
                <a:close/>
                <a:moveTo>
                  <a:pt x="2658643" y="0"/>
                </a:moveTo>
                <a:lnTo>
                  <a:pt x="2664879" y="0"/>
                </a:lnTo>
                <a:lnTo>
                  <a:pt x="2575211" y="48763"/>
                </a:lnTo>
                <a:cubicBezTo>
                  <a:pt x="2431950" y="109499"/>
                  <a:pt x="2274499" y="143112"/>
                  <a:pt x="2109315" y="143112"/>
                </a:cubicBezTo>
                <a:lnTo>
                  <a:pt x="1360893" y="143112"/>
                </a:lnTo>
                <a:cubicBezTo>
                  <a:pt x="1039363" y="143112"/>
                  <a:pt x="777653" y="404882"/>
                  <a:pt x="777653" y="726484"/>
                </a:cubicBezTo>
                <a:cubicBezTo>
                  <a:pt x="777653" y="1048085"/>
                  <a:pt x="1039363" y="1309855"/>
                  <a:pt x="1360893" y="1309855"/>
                </a:cubicBezTo>
                <a:lnTo>
                  <a:pt x="2109315" y="1309855"/>
                </a:lnTo>
                <a:cubicBezTo>
                  <a:pt x="2356835" y="1309855"/>
                  <a:pt x="2587149" y="1385485"/>
                  <a:pt x="2778353" y="1514839"/>
                </a:cubicBezTo>
                <a:lnTo>
                  <a:pt x="2821629" y="1547235"/>
                </a:lnTo>
                <a:lnTo>
                  <a:pt x="2821629" y="1550851"/>
                </a:lnTo>
                <a:lnTo>
                  <a:pt x="2776216" y="1516877"/>
                </a:lnTo>
                <a:cubicBezTo>
                  <a:pt x="2585450" y="1387918"/>
                  <a:pt x="2355646" y="1312575"/>
                  <a:pt x="2108636" y="1312575"/>
                </a:cubicBezTo>
                <a:lnTo>
                  <a:pt x="1360213" y="1312575"/>
                </a:lnTo>
                <a:cubicBezTo>
                  <a:pt x="1037324" y="1312575"/>
                  <a:pt x="774254" y="1049445"/>
                  <a:pt x="774254" y="726484"/>
                </a:cubicBezTo>
                <a:cubicBezTo>
                  <a:pt x="774254" y="403521"/>
                  <a:pt x="1036644" y="140393"/>
                  <a:pt x="1360213" y="140393"/>
                </a:cubicBezTo>
                <a:lnTo>
                  <a:pt x="2108636" y="140393"/>
                </a:lnTo>
                <a:cubicBezTo>
                  <a:pt x="2273480" y="140393"/>
                  <a:pt x="2430591" y="106864"/>
                  <a:pt x="2573533" y="46277"/>
                </a:cubicBezTo>
                <a:close/>
                <a:moveTo>
                  <a:pt x="2573699" y="0"/>
                </a:moveTo>
                <a:lnTo>
                  <a:pt x="2579945" y="0"/>
                </a:lnTo>
                <a:lnTo>
                  <a:pt x="2559374" y="11186"/>
                </a:lnTo>
                <a:cubicBezTo>
                  <a:pt x="2420988" y="69851"/>
                  <a:pt x="2268891" y="102317"/>
                  <a:pt x="2109315" y="102317"/>
                </a:cubicBezTo>
                <a:lnTo>
                  <a:pt x="1360892" y="102317"/>
                </a:lnTo>
                <a:cubicBezTo>
                  <a:pt x="1016931" y="102317"/>
                  <a:pt x="736867" y="382444"/>
                  <a:pt x="736867" y="726484"/>
                </a:cubicBezTo>
                <a:cubicBezTo>
                  <a:pt x="736867" y="1070523"/>
                  <a:pt x="1016931" y="1350650"/>
                  <a:pt x="1360892" y="1350650"/>
                </a:cubicBezTo>
                <a:lnTo>
                  <a:pt x="2109315" y="1350650"/>
                </a:lnTo>
                <a:cubicBezTo>
                  <a:pt x="2348423" y="1350650"/>
                  <a:pt x="2570898" y="1423699"/>
                  <a:pt x="2755590" y="1548642"/>
                </a:cubicBezTo>
                <a:lnTo>
                  <a:pt x="2821629" y="1603172"/>
                </a:lnTo>
                <a:lnTo>
                  <a:pt x="2821629" y="1606942"/>
                </a:lnTo>
                <a:lnTo>
                  <a:pt x="2753453" y="1550681"/>
                </a:lnTo>
                <a:cubicBezTo>
                  <a:pt x="2569199" y="1426132"/>
                  <a:pt x="2347234" y="1353370"/>
                  <a:pt x="2108636" y="1353370"/>
                </a:cubicBezTo>
                <a:lnTo>
                  <a:pt x="1360213" y="1353370"/>
                </a:lnTo>
                <a:cubicBezTo>
                  <a:pt x="1014891" y="1353370"/>
                  <a:pt x="733468" y="1071883"/>
                  <a:pt x="733468" y="726484"/>
                </a:cubicBezTo>
                <a:cubicBezTo>
                  <a:pt x="733468" y="381084"/>
                  <a:pt x="1014212" y="99597"/>
                  <a:pt x="1360213" y="99597"/>
                </a:cubicBezTo>
                <a:lnTo>
                  <a:pt x="2108636" y="99597"/>
                </a:lnTo>
                <a:cubicBezTo>
                  <a:pt x="2267872" y="99597"/>
                  <a:pt x="2419629" y="67216"/>
                  <a:pt x="2557696" y="8701"/>
                </a:cubicBezTo>
                <a:close/>
                <a:moveTo>
                  <a:pt x="2462869" y="0"/>
                </a:moveTo>
                <a:lnTo>
                  <a:pt x="2471606" y="0"/>
                </a:lnTo>
                <a:lnTo>
                  <a:pt x="2441017" y="11222"/>
                </a:lnTo>
                <a:cubicBezTo>
                  <a:pt x="2336204" y="43906"/>
                  <a:pt x="2224791" y="61522"/>
                  <a:pt x="2109315" y="61522"/>
                </a:cubicBezTo>
                <a:lnTo>
                  <a:pt x="1360892" y="61522"/>
                </a:lnTo>
                <a:cubicBezTo>
                  <a:pt x="994498" y="61522"/>
                  <a:pt x="696081" y="360008"/>
                  <a:pt x="696081" y="726484"/>
                </a:cubicBezTo>
                <a:cubicBezTo>
                  <a:pt x="696081" y="1092961"/>
                  <a:pt x="994498" y="1391445"/>
                  <a:pt x="1360892" y="1391445"/>
                </a:cubicBezTo>
                <a:lnTo>
                  <a:pt x="2109315" y="1391445"/>
                </a:lnTo>
                <a:cubicBezTo>
                  <a:pt x="2340011" y="1391445"/>
                  <a:pt x="2554648" y="1461913"/>
                  <a:pt x="2732828" y="1582446"/>
                </a:cubicBezTo>
                <a:lnTo>
                  <a:pt x="2821629" y="1655770"/>
                </a:lnTo>
                <a:lnTo>
                  <a:pt x="2821629" y="1659748"/>
                </a:lnTo>
                <a:lnTo>
                  <a:pt x="2730690" y="1584664"/>
                </a:lnTo>
                <a:cubicBezTo>
                  <a:pt x="2552948" y="1464441"/>
                  <a:pt x="2338821" y="1394165"/>
                  <a:pt x="2108635" y="1394165"/>
                </a:cubicBezTo>
                <a:lnTo>
                  <a:pt x="1360213" y="1394165"/>
                </a:lnTo>
                <a:cubicBezTo>
                  <a:pt x="992459" y="1394165"/>
                  <a:pt x="692682" y="1094320"/>
                  <a:pt x="692682" y="726484"/>
                </a:cubicBezTo>
                <a:cubicBezTo>
                  <a:pt x="692682" y="358647"/>
                  <a:pt x="991780" y="58802"/>
                  <a:pt x="1360213" y="58802"/>
                </a:cubicBezTo>
                <a:lnTo>
                  <a:pt x="2108635" y="58802"/>
                </a:lnTo>
                <a:cubicBezTo>
                  <a:pt x="2223728" y="58802"/>
                  <a:pt x="2334807" y="41233"/>
                  <a:pt x="2439329" y="8637"/>
                </a:cubicBezTo>
                <a:close/>
                <a:moveTo>
                  <a:pt x="2299505" y="0"/>
                </a:moveTo>
                <a:lnTo>
                  <a:pt x="2318248" y="0"/>
                </a:lnTo>
                <a:lnTo>
                  <a:pt x="2219188" y="15163"/>
                </a:lnTo>
                <a:cubicBezTo>
                  <a:pt x="2183059" y="18843"/>
                  <a:pt x="2146405" y="20729"/>
                  <a:pt x="2109315" y="20729"/>
                </a:cubicBezTo>
                <a:lnTo>
                  <a:pt x="1360892" y="20729"/>
                </a:lnTo>
                <a:cubicBezTo>
                  <a:pt x="971387" y="20729"/>
                  <a:pt x="655295" y="336892"/>
                  <a:pt x="655295" y="726486"/>
                </a:cubicBezTo>
                <a:cubicBezTo>
                  <a:pt x="655295" y="1116080"/>
                  <a:pt x="972066" y="1432243"/>
                  <a:pt x="1360892" y="1432243"/>
                </a:cubicBezTo>
                <a:lnTo>
                  <a:pt x="2109315" y="1432243"/>
                </a:lnTo>
                <a:cubicBezTo>
                  <a:pt x="2331599" y="1432243"/>
                  <a:pt x="2538397" y="1500129"/>
                  <a:pt x="2710064" y="1616251"/>
                </a:cubicBezTo>
                <a:lnTo>
                  <a:pt x="2821629" y="1708369"/>
                </a:lnTo>
                <a:lnTo>
                  <a:pt x="2821629" y="1712346"/>
                </a:lnTo>
                <a:lnTo>
                  <a:pt x="2707927" y="1618469"/>
                </a:lnTo>
                <a:cubicBezTo>
                  <a:pt x="2536697" y="1502657"/>
                  <a:pt x="2330409" y="1434963"/>
                  <a:pt x="2108635" y="1434963"/>
                </a:cubicBezTo>
                <a:lnTo>
                  <a:pt x="1360213" y="1434963"/>
                </a:lnTo>
                <a:cubicBezTo>
                  <a:pt x="970027" y="1434963"/>
                  <a:pt x="651896" y="1116760"/>
                  <a:pt x="651896" y="726486"/>
                </a:cubicBezTo>
                <a:cubicBezTo>
                  <a:pt x="651896" y="336212"/>
                  <a:pt x="969347" y="18009"/>
                  <a:pt x="1360213" y="18009"/>
                </a:cubicBezTo>
                <a:lnTo>
                  <a:pt x="2108635" y="18009"/>
                </a:lnTo>
                <a:cubicBezTo>
                  <a:pt x="2145598" y="18009"/>
                  <a:pt x="2182130" y="16129"/>
                  <a:pt x="2218141" y="12459"/>
                </a:cubicBezTo>
                <a:close/>
                <a:moveTo>
                  <a:pt x="1185221" y="0"/>
                </a:moveTo>
                <a:lnTo>
                  <a:pt x="1194824" y="0"/>
                </a:lnTo>
                <a:lnTo>
                  <a:pt x="1070484" y="38641"/>
                </a:lnTo>
                <a:cubicBezTo>
                  <a:pt x="802635" y="152039"/>
                  <a:pt x="614510" y="417463"/>
                  <a:pt x="614510" y="726486"/>
                </a:cubicBezTo>
                <a:cubicBezTo>
                  <a:pt x="614510" y="1138518"/>
                  <a:pt x="949634" y="1473038"/>
                  <a:pt x="1360893" y="1473038"/>
                </a:cubicBezTo>
                <a:lnTo>
                  <a:pt x="2109315" y="1473038"/>
                </a:lnTo>
                <a:cubicBezTo>
                  <a:pt x="2323187" y="1473038"/>
                  <a:pt x="2522146" y="1538343"/>
                  <a:pt x="2687302" y="1650055"/>
                </a:cubicBezTo>
                <a:lnTo>
                  <a:pt x="2821629" y="1760965"/>
                </a:lnTo>
                <a:lnTo>
                  <a:pt x="2821629" y="1764941"/>
                </a:lnTo>
                <a:lnTo>
                  <a:pt x="2685164" y="1652273"/>
                </a:lnTo>
                <a:cubicBezTo>
                  <a:pt x="2520447" y="1540871"/>
                  <a:pt x="2321998" y="1475758"/>
                  <a:pt x="2108636" y="1475758"/>
                </a:cubicBezTo>
                <a:lnTo>
                  <a:pt x="1360213" y="1475758"/>
                </a:lnTo>
                <a:cubicBezTo>
                  <a:pt x="947595" y="1475758"/>
                  <a:pt x="611111" y="1139198"/>
                  <a:pt x="611111" y="726486"/>
                </a:cubicBezTo>
                <a:cubicBezTo>
                  <a:pt x="611111" y="416953"/>
                  <a:pt x="800001" y="150255"/>
                  <a:pt x="1068806" y="36251"/>
                </a:cubicBezTo>
                <a:close/>
                <a:moveTo>
                  <a:pt x="1050355" y="0"/>
                </a:moveTo>
                <a:lnTo>
                  <a:pt x="1058073" y="0"/>
                </a:lnTo>
                <a:lnTo>
                  <a:pt x="1054648" y="1065"/>
                </a:lnTo>
                <a:cubicBezTo>
                  <a:pt x="772173" y="120678"/>
                  <a:pt x="573723" y="400635"/>
                  <a:pt x="573723" y="726486"/>
                </a:cubicBezTo>
                <a:cubicBezTo>
                  <a:pt x="573723" y="1160956"/>
                  <a:pt x="927202" y="1513833"/>
                  <a:pt x="1360893" y="1513833"/>
                </a:cubicBezTo>
                <a:lnTo>
                  <a:pt x="2109315" y="1513833"/>
                </a:lnTo>
                <a:cubicBezTo>
                  <a:pt x="2383261" y="1513833"/>
                  <a:pt x="2631716" y="1625340"/>
                  <a:pt x="2811684" y="1805349"/>
                </a:cubicBezTo>
                <a:lnTo>
                  <a:pt x="2821629" y="1817400"/>
                </a:lnTo>
                <a:lnTo>
                  <a:pt x="2821629" y="1822359"/>
                </a:lnTo>
                <a:lnTo>
                  <a:pt x="2809136" y="1807219"/>
                </a:lnTo>
                <a:cubicBezTo>
                  <a:pt x="2629677" y="1627720"/>
                  <a:pt x="2381902" y="1516553"/>
                  <a:pt x="2108636" y="1516553"/>
                </a:cubicBezTo>
                <a:lnTo>
                  <a:pt x="1360213" y="1516553"/>
                </a:lnTo>
                <a:cubicBezTo>
                  <a:pt x="924483" y="1516553"/>
                  <a:pt x="570324" y="1162315"/>
                  <a:pt x="570324" y="726486"/>
                </a:cubicBezTo>
                <a:cubicBezTo>
                  <a:pt x="570324" y="454093"/>
                  <a:pt x="708668" y="213572"/>
                  <a:pt x="918804" y="71486"/>
                </a:cubicBezTo>
                <a:close/>
                <a:moveTo>
                  <a:pt x="965375" y="0"/>
                </a:moveTo>
                <a:lnTo>
                  <a:pt x="971612" y="0"/>
                </a:lnTo>
                <a:lnTo>
                  <a:pt x="898179" y="39899"/>
                </a:lnTo>
                <a:cubicBezTo>
                  <a:pt x="677919" y="188817"/>
                  <a:pt x="532937" y="440919"/>
                  <a:pt x="532937" y="726485"/>
                </a:cubicBezTo>
                <a:cubicBezTo>
                  <a:pt x="532937" y="1183392"/>
                  <a:pt x="904770" y="1554628"/>
                  <a:pt x="1360893" y="1554628"/>
                </a:cubicBezTo>
                <a:lnTo>
                  <a:pt x="2109315" y="1554628"/>
                </a:lnTo>
                <a:cubicBezTo>
                  <a:pt x="2372045" y="1554628"/>
                  <a:pt x="2610304" y="1661545"/>
                  <a:pt x="2782879" y="1834160"/>
                </a:cubicBezTo>
                <a:lnTo>
                  <a:pt x="2821629" y="1881115"/>
                </a:lnTo>
                <a:lnTo>
                  <a:pt x="2821629" y="1886077"/>
                </a:lnTo>
                <a:lnTo>
                  <a:pt x="2780331" y="1836030"/>
                </a:lnTo>
                <a:cubicBezTo>
                  <a:pt x="2608265" y="1663925"/>
                  <a:pt x="2370686" y="1557348"/>
                  <a:pt x="2108636" y="1557348"/>
                </a:cubicBezTo>
                <a:lnTo>
                  <a:pt x="1360213" y="1557348"/>
                </a:lnTo>
                <a:cubicBezTo>
                  <a:pt x="902050" y="1557348"/>
                  <a:pt x="529538" y="1184751"/>
                  <a:pt x="529538" y="726485"/>
                </a:cubicBezTo>
                <a:cubicBezTo>
                  <a:pt x="529538" y="440069"/>
                  <a:pt x="675051" y="187118"/>
                  <a:pt x="896041" y="37681"/>
                </a:cubicBezTo>
                <a:close/>
                <a:moveTo>
                  <a:pt x="880413" y="0"/>
                </a:moveTo>
                <a:lnTo>
                  <a:pt x="886634" y="0"/>
                </a:lnTo>
                <a:lnTo>
                  <a:pt x="875416" y="6096"/>
                </a:lnTo>
                <a:cubicBezTo>
                  <a:pt x="644302" y="162365"/>
                  <a:pt x="492151" y="426896"/>
                  <a:pt x="492151" y="726485"/>
                </a:cubicBezTo>
                <a:cubicBezTo>
                  <a:pt x="492151" y="1205830"/>
                  <a:pt x="882337" y="1595423"/>
                  <a:pt x="1360893" y="1595423"/>
                </a:cubicBezTo>
                <a:lnTo>
                  <a:pt x="2109315" y="1595423"/>
                </a:lnTo>
                <a:cubicBezTo>
                  <a:pt x="2360829" y="1595423"/>
                  <a:pt x="2588891" y="1697751"/>
                  <a:pt x="2754074" y="1862972"/>
                </a:cubicBezTo>
                <a:lnTo>
                  <a:pt x="2821629" y="1944834"/>
                </a:lnTo>
                <a:lnTo>
                  <a:pt x="2821629" y="1949799"/>
                </a:lnTo>
                <a:lnTo>
                  <a:pt x="2751525" y="1864841"/>
                </a:lnTo>
                <a:cubicBezTo>
                  <a:pt x="2586852" y="1700131"/>
                  <a:pt x="2359470" y="1598143"/>
                  <a:pt x="2108636" y="1598143"/>
                </a:cubicBezTo>
                <a:lnTo>
                  <a:pt x="1360213" y="1598143"/>
                </a:lnTo>
                <a:cubicBezTo>
                  <a:pt x="879618" y="1598143"/>
                  <a:pt x="488752" y="1207189"/>
                  <a:pt x="488752" y="726485"/>
                </a:cubicBezTo>
                <a:cubicBezTo>
                  <a:pt x="488752" y="426046"/>
                  <a:pt x="641434" y="160665"/>
                  <a:pt x="873278" y="3878"/>
                </a:cubicBezTo>
                <a:close/>
                <a:moveTo>
                  <a:pt x="814949" y="0"/>
                </a:moveTo>
                <a:lnTo>
                  <a:pt x="818267" y="0"/>
                </a:lnTo>
                <a:lnTo>
                  <a:pt x="718004" y="82771"/>
                </a:lnTo>
                <a:cubicBezTo>
                  <a:pt x="553330" y="247482"/>
                  <a:pt x="451365" y="474915"/>
                  <a:pt x="451365" y="725806"/>
                </a:cubicBezTo>
                <a:cubicBezTo>
                  <a:pt x="451365" y="1227587"/>
                  <a:pt x="859225" y="1635539"/>
                  <a:pt x="1360893" y="1635539"/>
                </a:cubicBezTo>
                <a:lnTo>
                  <a:pt x="2109316" y="1635539"/>
                </a:lnTo>
                <a:cubicBezTo>
                  <a:pt x="2349614" y="1635539"/>
                  <a:pt x="2567479" y="1733277"/>
                  <a:pt x="2725269" y="1891104"/>
                </a:cubicBezTo>
                <a:lnTo>
                  <a:pt x="2821629" y="2007875"/>
                </a:lnTo>
                <a:lnTo>
                  <a:pt x="2821629" y="2012923"/>
                </a:lnTo>
                <a:lnTo>
                  <a:pt x="2723145" y="1893653"/>
                </a:lnTo>
                <a:cubicBezTo>
                  <a:pt x="2565779" y="1736337"/>
                  <a:pt x="2348594" y="1638938"/>
                  <a:pt x="2109316" y="1638938"/>
                </a:cubicBezTo>
                <a:lnTo>
                  <a:pt x="1360893" y="1638938"/>
                </a:lnTo>
                <a:cubicBezTo>
                  <a:pt x="857866" y="1638938"/>
                  <a:pt x="448646" y="1229626"/>
                  <a:pt x="448646" y="726485"/>
                </a:cubicBezTo>
                <a:cubicBezTo>
                  <a:pt x="448646" y="474915"/>
                  <a:pt x="550951" y="246802"/>
                  <a:pt x="716135" y="81582"/>
                </a:cubicBezTo>
                <a:close/>
                <a:moveTo>
                  <a:pt x="751243" y="0"/>
                </a:moveTo>
                <a:lnTo>
                  <a:pt x="755439" y="0"/>
                </a:lnTo>
                <a:lnTo>
                  <a:pt x="689539" y="54299"/>
                </a:lnTo>
                <a:cubicBezTo>
                  <a:pt x="517303" y="226234"/>
                  <a:pt x="410579" y="463696"/>
                  <a:pt x="410579" y="725805"/>
                </a:cubicBezTo>
                <a:cubicBezTo>
                  <a:pt x="410579" y="1250023"/>
                  <a:pt x="836793" y="1676333"/>
                  <a:pt x="1360893" y="1676333"/>
                </a:cubicBezTo>
                <a:lnTo>
                  <a:pt x="2109315" y="1676333"/>
                </a:lnTo>
                <a:cubicBezTo>
                  <a:pt x="2395667" y="1676333"/>
                  <a:pt x="2648562" y="1821878"/>
                  <a:pt x="2797964" y="2042919"/>
                </a:cubicBezTo>
                <a:lnTo>
                  <a:pt x="2821629" y="2086483"/>
                </a:lnTo>
                <a:lnTo>
                  <a:pt x="2821629" y="2092991"/>
                </a:lnTo>
                <a:lnTo>
                  <a:pt x="2795568" y="2045057"/>
                </a:lnTo>
                <a:cubicBezTo>
                  <a:pt x="2646544" y="1824747"/>
                  <a:pt x="2394393" y="1679733"/>
                  <a:pt x="2109315" y="1679733"/>
                </a:cubicBezTo>
                <a:lnTo>
                  <a:pt x="1360893" y="1679733"/>
                </a:lnTo>
                <a:cubicBezTo>
                  <a:pt x="835433" y="1679733"/>
                  <a:pt x="407860" y="1252063"/>
                  <a:pt x="407860" y="726485"/>
                </a:cubicBezTo>
                <a:cubicBezTo>
                  <a:pt x="407860" y="463696"/>
                  <a:pt x="514754" y="225384"/>
                  <a:pt x="687329" y="52769"/>
                </a:cubicBezTo>
                <a:close/>
                <a:moveTo>
                  <a:pt x="687543" y="0"/>
                </a:moveTo>
                <a:lnTo>
                  <a:pt x="691665" y="0"/>
                </a:lnTo>
                <a:lnTo>
                  <a:pt x="660733" y="25489"/>
                </a:lnTo>
                <a:cubicBezTo>
                  <a:pt x="481105" y="204818"/>
                  <a:pt x="369793" y="452479"/>
                  <a:pt x="369793" y="725806"/>
                </a:cubicBezTo>
                <a:cubicBezTo>
                  <a:pt x="369793" y="1272462"/>
                  <a:pt x="814361" y="1717130"/>
                  <a:pt x="1360893" y="1717130"/>
                </a:cubicBezTo>
                <a:lnTo>
                  <a:pt x="2109315" y="1717130"/>
                </a:lnTo>
                <a:cubicBezTo>
                  <a:pt x="2381647" y="1717130"/>
                  <a:pt x="2622114" y="1855504"/>
                  <a:pt x="2764168" y="2065688"/>
                </a:cubicBezTo>
                <a:lnTo>
                  <a:pt x="2821629" y="2171477"/>
                </a:lnTo>
                <a:lnTo>
                  <a:pt x="2821629" y="2177928"/>
                </a:lnTo>
                <a:lnTo>
                  <a:pt x="2761772" y="2067826"/>
                </a:lnTo>
                <a:cubicBezTo>
                  <a:pt x="2620096" y="1858372"/>
                  <a:pt x="2380372" y="1720529"/>
                  <a:pt x="2109315" y="1720529"/>
                </a:cubicBezTo>
                <a:lnTo>
                  <a:pt x="1360893" y="1720529"/>
                </a:lnTo>
                <a:cubicBezTo>
                  <a:pt x="813001" y="1720529"/>
                  <a:pt x="367074" y="1274502"/>
                  <a:pt x="367074" y="726486"/>
                </a:cubicBezTo>
                <a:cubicBezTo>
                  <a:pt x="367074" y="452479"/>
                  <a:pt x="478556" y="203968"/>
                  <a:pt x="658524" y="23959"/>
                </a:cubicBezTo>
                <a:close/>
                <a:moveTo>
                  <a:pt x="625057" y="0"/>
                </a:moveTo>
                <a:lnTo>
                  <a:pt x="628903" y="0"/>
                </a:lnTo>
                <a:lnTo>
                  <a:pt x="565217" y="69946"/>
                </a:lnTo>
                <a:cubicBezTo>
                  <a:pt x="417743" y="248282"/>
                  <a:pt x="329007" y="476828"/>
                  <a:pt x="329007" y="725806"/>
                </a:cubicBezTo>
                <a:cubicBezTo>
                  <a:pt x="329007" y="1294899"/>
                  <a:pt x="791928" y="1757925"/>
                  <a:pt x="1360893" y="1757925"/>
                </a:cubicBezTo>
                <a:lnTo>
                  <a:pt x="2109315" y="1757925"/>
                </a:lnTo>
                <a:cubicBezTo>
                  <a:pt x="2418780" y="1757925"/>
                  <a:pt x="2685418" y="1947240"/>
                  <a:pt x="2799395" y="2216011"/>
                </a:cubicBezTo>
                <a:lnTo>
                  <a:pt x="2821629" y="2287398"/>
                </a:lnTo>
                <a:lnTo>
                  <a:pt x="2821629" y="2296857"/>
                </a:lnTo>
                <a:lnTo>
                  <a:pt x="2796910" y="2217402"/>
                </a:lnTo>
                <a:cubicBezTo>
                  <a:pt x="2683378" y="1949492"/>
                  <a:pt x="2417760" y="1761324"/>
                  <a:pt x="2109315" y="1761324"/>
                </a:cubicBezTo>
                <a:lnTo>
                  <a:pt x="1360893" y="1761324"/>
                </a:lnTo>
                <a:cubicBezTo>
                  <a:pt x="790569" y="1761324"/>
                  <a:pt x="326288" y="1296940"/>
                  <a:pt x="326288" y="726486"/>
                </a:cubicBezTo>
                <a:cubicBezTo>
                  <a:pt x="326288" y="476913"/>
                  <a:pt x="415025" y="247642"/>
                  <a:pt x="562669" y="68679"/>
                </a:cubicBezTo>
                <a:close/>
                <a:moveTo>
                  <a:pt x="570077" y="0"/>
                </a:moveTo>
                <a:lnTo>
                  <a:pt x="573866" y="0"/>
                </a:lnTo>
                <a:lnTo>
                  <a:pt x="533774" y="44035"/>
                </a:lnTo>
                <a:cubicBezTo>
                  <a:pt x="380470" y="229430"/>
                  <a:pt x="288221" y="467011"/>
                  <a:pt x="288221" y="725806"/>
                </a:cubicBezTo>
                <a:cubicBezTo>
                  <a:pt x="288221" y="1317336"/>
                  <a:pt x="769496" y="1798720"/>
                  <a:pt x="1360892" y="1798720"/>
                </a:cubicBezTo>
                <a:lnTo>
                  <a:pt x="2109315" y="1798720"/>
                </a:lnTo>
                <a:cubicBezTo>
                  <a:pt x="2499501" y="1798720"/>
                  <a:pt x="2817632" y="2116922"/>
                  <a:pt x="2817632" y="2507196"/>
                </a:cubicBezTo>
                <a:cubicBezTo>
                  <a:pt x="2817632" y="2897470"/>
                  <a:pt x="2500181" y="3215673"/>
                  <a:pt x="2109315" y="3215673"/>
                </a:cubicBezTo>
                <a:lnTo>
                  <a:pt x="1360892" y="3215673"/>
                </a:lnTo>
                <a:cubicBezTo>
                  <a:pt x="769496" y="3215673"/>
                  <a:pt x="288221" y="3697056"/>
                  <a:pt x="288221" y="4288584"/>
                </a:cubicBezTo>
                <a:cubicBezTo>
                  <a:pt x="288221" y="4880114"/>
                  <a:pt x="769496" y="5361497"/>
                  <a:pt x="1360892" y="5361497"/>
                </a:cubicBezTo>
                <a:lnTo>
                  <a:pt x="2109315" y="5361497"/>
                </a:lnTo>
                <a:cubicBezTo>
                  <a:pt x="2499501" y="5361497"/>
                  <a:pt x="2817632" y="5679700"/>
                  <a:pt x="2817632" y="6069974"/>
                </a:cubicBezTo>
                <a:cubicBezTo>
                  <a:pt x="2817632" y="6460248"/>
                  <a:pt x="2500181" y="6778450"/>
                  <a:pt x="2109315" y="6778450"/>
                </a:cubicBezTo>
                <a:lnTo>
                  <a:pt x="1360892" y="6778450"/>
                </a:lnTo>
                <a:cubicBezTo>
                  <a:pt x="1286968" y="6778450"/>
                  <a:pt x="1214764" y="6785972"/>
                  <a:pt x="1145006" y="6800290"/>
                </a:cubicBezTo>
                <a:lnTo>
                  <a:pt x="959569" y="6857999"/>
                </a:lnTo>
                <a:lnTo>
                  <a:pt x="952483" y="6857999"/>
                </a:lnTo>
                <a:lnTo>
                  <a:pt x="1144303" y="6798312"/>
                </a:lnTo>
                <a:cubicBezTo>
                  <a:pt x="1214275" y="6783954"/>
                  <a:pt x="1286713" y="6776411"/>
                  <a:pt x="1360892" y="6776411"/>
                </a:cubicBezTo>
                <a:lnTo>
                  <a:pt x="2109315" y="6776411"/>
                </a:lnTo>
                <a:cubicBezTo>
                  <a:pt x="2498821" y="6776411"/>
                  <a:pt x="2814913" y="6460248"/>
                  <a:pt x="2814913" y="6070654"/>
                </a:cubicBezTo>
                <a:cubicBezTo>
                  <a:pt x="2814913" y="5681059"/>
                  <a:pt x="2498142" y="5364897"/>
                  <a:pt x="2109315" y="5364897"/>
                </a:cubicBezTo>
                <a:lnTo>
                  <a:pt x="1360892" y="5364897"/>
                </a:lnTo>
                <a:cubicBezTo>
                  <a:pt x="768136" y="5364897"/>
                  <a:pt x="285502" y="4882154"/>
                  <a:pt x="285502" y="4289263"/>
                </a:cubicBezTo>
                <a:cubicBezTo>
                  <a:pt x="285502" y="3696376"/>
                  <a:pt x="767457" y="3213633"/>
                  <a:pt x="1360892" y="3213633"/>
                </a:cubicBezTo>
                <a:lnTo>
                  <a:pt x="2109315" y="3213633"/>
                </a:lnTo>
                <a:cubicBezTo>
                  <a:pt x="2498821" y="3213633"/>
                  <a:pt x="2814913" y="2897470"/>
                  <a:pt x="2814913" y="2507876"/>
                </a:cubicBezTo>
                <a:cubicBezTo>
                  <a:pt x="2814913" y="2118282"/>
                  <a:pt x="2498142" y="1802119"/>
                  <a:pt x="2109315" y="1802119"/>
                </a:cubicBezTo>
                <a:lnTo>
                  <a:pt x="1360892" y="1802119"/>
                </a:lnTo>
                <a:cubicBezTo>
                  <a:pt x="768136" y="1802119"/>
                  <a:pt x="285502" y="1319376"/>
                  <a:pt x="285502" y="726486"/>
                </a:cubicBezTo>
                <a:cubicBezTo>
                  <a:pt x="285502" y="467096"/>
                  <a:pt x="377751" y="228790"/>
                  <a:pt x="531226" y="42767"/>
                </a:cubicBezTo>
                <a:close/>
                <a:moveTo>
                  <a:pt x="515096" y="0"/>
                </a:moveTo>
                <a:lnTo>
                  <a:pt x="518831" y="0"/>
                </a:lnTo>
                <a:lnTo>
                  <a:pt x="502332" y="18123"/>
                </a:lnTo>
                <a:cubicBezTo>
                  <a:pt x="343197" y="210577"/>
                  <a:pt x="247435" y="457195"/>
                  <a:pt x="247435" y="725805"/>
                </a:cubicBezTo>
                <a:cubicBezTo>
                  <a:pt x="247435" y="1339773"/>
                  <a:pt x="747064" y="1839514"/>
                  <a:pt x="1360892" y="1839514"/>
                </a:cubicBezTo>
                <a:lnTo>
                  <a:pt x="2109315" y="1839514"/>
                </a:lnTo>
                <a:cubicBezTo>
                  <a:pt x="2477069" y="1839514"/>
                  <a:pt x="2776846" y="2139359"/>
                  <a:pt x="2776846" y="2507196"/>
                </a:cubicBezTo>
                <a:cubicBezTo>
                  <a:pt x="2776846" y="2875033"/>
                  <a:pt x="2477749" y="3174877"/>
                  <a:pt x="2109315" y="3174877"/>
                </a:cubicBezTo>
                <a:lnTo>
                  <a:pt x="1360892" y="3174877"/>
                </a:lnTo>
                <a:cubicBezTo>
                  <a:pt x="747064" y="3174877"/>
                  <a:pt x="247435" y="3674618"/>
                  <a:pt x="247435" y="4288584"/>
                </a:cubicBezTo>
                <a:cubicBezTo>
                  <a:pt x="247435" y="4902551"/>
                  <a:pt x="747064" y="5402292"/>
                  <a:pt x="1360892" y="5402292"/>
                </a:cubicBezTo>
                <a:lnTo>
                  <a:pt x="2109315" y="5402292"/>
                </a:lnTo>
                <a:cubicBezTo>
                  <a:pt x="2477069" y="5402292"/>
                  <a:pt x="2776846" y="5702137"/>
                  <a:pt x="2776846" y="6069974"/>
                </a:cubicBezTo>
                <a:cubicBezTo>
                  <a:pt x="2776846" y="6437810"/>
                  <a:pt x="2477749" y="6737655"/>
                  <a:pt x="2109315" y="6737655"/>
                </a:cubicBezTo>
                <a:lnTo>
                  <a:pt x="1360892" y="6737655"/>
                </a:lnTo>
                <a:cubicBezTo>
                  <a:pt x="1207435" y="6737655"/>
                  <a:pt x="1061116" y="6768889"/>
                  <a:pt x="927956" y="6825332"/>
                </a:cubicBezTo>
                <a:lnTo>
                  <a:pt x="867872" y="6857999"/>
                </a:lnTo>
                <a:lnTo>
                  <a:pt x="863274" y="6857999"/>
                </a:lnTo>
                <a:lnTo>
                  <a:pt x="926671" y="6823527"/>
                </a:lnTo>
                <a:cubicBezTo>
                  <a:pt x="1060181" y="6766934"/>
                  <a:pt x="1206925" y="6735616"/>
                  <a:pt x="1360892" y="6735616"/>
                </a:cubicBezTo>
                <a:lnTo>
                  <a:pt x="2109315" y="6735616"/>
                </a:lnTo>
                <a:cubicBezTo>
                  <a:pt x="2475709" y="6735616"/>
                  <a:pt x="2774127" y="6437131"/>
                  <a:pt x="2774127" y="6070654"/>
                </a:cubicBezTo>
                <a:cubicBezTo>
                  <a:pt x="2774127" y="5704176"/>
                  <a:pt x="2475709" y="5405692"/>
                  <a:pt x="2109315" y="5405692"/>
                </a:cubicBezTo>
                <a:lnTo>
                  <a:pt x="1360892" y="5405692"/>
                </a:lnTo>
                <a:cubicBezTo>
                  <a:pt x="745704" y="5405692"/>
                  <a:pt x="244716" y="4904591"/>
                  <a:pt x="244716" y="4289263"/>
                </a:cubicBezTo>
                <a:cubicBezTo>
                  <a:pt x="244716" y="3673938"/>
                  <a:pt x="745024" y="3172837"/>
                  <a:pt x="1360892" y="3172837"/>
                </a:cubicBezTo>
                <a:lnTo>
                  <a:pt x="2109315" y="3172837"/>
                </a:lnTo>
                <a:cubicBezTo>
                  <a:pt x="2475709" y="3172837"/>
                  <a:pt x="2774127" y="2874353"/>
                  <a:pt x="2774127" y="2507876"/>
                </a:cubicBezTo>
                <a:cubicBezTo>
                  <a:pt x="2774127" y="2141399"/>
                  <a:pt x="2475709" y="1842914"/>
                  <a:pt x="2109315" y="1842914"/>
                </a:cubicBezTo>
                <a:lnTo>
                  <a:pt x="1360892" y="1842914"/>
                </a:lnTo>
                <a:cubicBezTo>
                  <a:pt x="745704" y="1842914"/>
                  <a:pt x="244716" y="1341813"/>
                  <a:pt x="244716" y="726485"/>
                </a:cubicBezTo>
                <a:cubicBezTo>
                  <a:pt x="244716" y="457280"/>
                  <a:pt x="340479" y="209937"/>
                  <a:pt x="499784" y="16856"/>
                </a:cubicBezTo>
                <a:close/>
                <a:moveTo>
                  <a:pt x="461569" y="0"/>
                </a:moveTo>
                <a:lnTo>
                  <a:pt x="464839" y="0"/>
                </a:lnTo>
                <a:lnTo>
                  <a:pt x="404310" y="80757"/>
                </a:lnTo>
                <a:cubicBezTo>
                  <a:pt x="279586" y="264913"/>
                  <a:pt x="206649" y="486897"/>
                  <a:pt x="206649" y="725804"/>
                </a:cubicBezTo>
                <a:cubicBezTo>
                  <a:pt x="206649" y="1362889"/>
                  <a:pt x="724631" y="1880308"/>
                  <a:pt x="1360892" y="1880308"/>
                </a:cubicBezTo>
                <a:lnTo>
                  <a:pt x="2109315" y="1880308"/>
                </a:lnTo>
                <a:cubicBezTo>
                  <a:pt x="2454637" y="1880308"/>
                  <a:pt x="2736060" y="2161795"/>
                  <a:pt x="2736060" y="2507194"/>
                </a:cubicBezTo>
                <a:cubicBezTo>
                  <a:pt x="2736060" y="2852594"/>
                  <a:pt x="2455316" y="3134080"/>
                  <a:pt x="2109315" y="3134080"/>
                </a:cubicBezTo>
                <a:lnTo>
                  <a:pt x="1360892" y="3134080"/>
                </a:lnTo>
                <a:cubicBezTo>
                  <a:pt x="723951" y="3134080"/>
                  <a:pt x="206649" y="3651499"/>
                  <a:pt x="206649" y="4288584"/>
                </a:cubicBezTo>
                <a:cubicBezTo>
                  <a:pt x="206649" y="4925668"/>
                  <a:pt x="724631" y="5443088"/>
                  <a:pt x="1360892" y="5443088"/>
                </a:cubicBezTo>
                <a:lnTo>
                  <a:pt x="2109315" y="5443088"/>
                </a:lnTo>
                <a:cubicBezTo>
                  <a:pt x="2454637" y="5443088"/>
                  <a:pt x="2736060" y="5724574"/>
                  <a:pt x="2736060" y="6069974"/>
                </a:cubicBezTo>
                <a:cubicBezTo>
                  <a:pt x="2736060" y="6415372"/>
                  <a:pt x="2455316" y="6696860"/>
                  <a:pt x="2109315" y="6696860"/>
                </a:cubicBezTo>
                <a:lnTo>
                  <a:pt x="1360892" y="6696860"/>
                </a:lnTo>
                <a:cubicBezTo>
                  <a:pt x="1201657" y="6696860"/>
                  <a:pt x="1049899" y="6729198"/>
                  <a:pt x="911832" y="6787661"/>
                </a:cubicBezTo>
                <a:lnTo>
                  <a:pt x="782358" y="6857999"/>
                </a:lnTo>
                <a:lnTo>
                  <a:pt x="778339" y="6857999"/>
                </a:lnTo>
                <a:lnTo>
                  <a:pt x="910834" y="6785951"/>
                </a:lnTo>
                <a:cubicBezTo>
                  <a:pt x="1049220" y="6727286"/>
                  <a:pt x="1201317" y="6694820"/>
                  <a:pt x="1360892" y="6694820"/>
                </a:cubicBezTo>
                <a:lnTo>
                  <a:pt x="2109315" y="6694820"/>
                </a:lnTo>
                <a:cubicBezTo>
                  <a:pt x="2453277" y="6694820"/>
                  <a:pt x="2733341" y="6414693"/>
                  <a:pt x="2733341" y="6070654"/>
                </a:cubicBezTo>
                <a:cubicBezTo>
                  <a:pt x="2733341" y="5726614"/>
                  <a:pt x="2453277" y="5446487"/>
                  <a:pt x="2109315" y="5446487"/>
                </a:cubicBezTo>
                <a:lnTo>
                  <a:pt x="1360892" y="5446487"/>
                </a:lnTo>
                <a:cubicBezTo>
                  <a:pt x="723272" y="5446487"/>
                  <a:pt x="203930" y="4927028"/>
                  <a:pt x="203930" y="4289263"/>
                </a:cubicBezTo>
                <a:cubicBezTo>
                  <a:pt x="203930" y="3651499"/>
                  <a:pt x="722592" y="3132040"/>
                  <a:pt x="1360892" y="3132040"/>
                </a:cubicBezTo>
                <a:lnTo>
                  <a:pt x="2109315" y="3132040"/>
                </a:lnTo>
                <a:cubicBezTo>
                  <a:pt x="2453277" y="3132040"/>
                  <a:pt x="2733341" y="2851913"/>
                  <a:pt x="2733341" y="2507874"/>
                </a:cubicBezTo>
                <a:cubicBezTo>
                  <a:pt x="2733341" y="2163834"/>
                  <a:pt x="2453277" y="1883707"/>
                  <a:pt x="2109315" y="1883707"/>
                </a:cubicBezTo>
                <a:lnTo>
                  <a:pt x="1360892" y="1883707"/>
                </a:lnTo>
                <a:cubicBezTo>
                  <a:pt x="723272" y="1883707"/>
                  <a:pt x="203930" y="1364249"/>
                  <a:pt x="203930" y="726484"/>
                </a:cubicBezTo>
                <a:cubicBezTo>
                  <a:pt x="203930" y="487322"/>
                  <a:pt x="276867" y="264797"/>
                  <a:pt x="401699" y="80063"/>
                </a:cubicBezTo>
                <a:close/>
                <a:moveTo>
                  <a:pt x="410750" y="0"/>
                </a:moveTo>
                <a:lnTo>
                  <a:pt x="413977" y="0"/>
                </a:lnTo>
                <a:lnTo>
                  <a:pt x="370514" y="57989"/>
                </a:lnTo>
                <a:cubicBezTo>
                  <a:pt x="241381" y="248659"/>
                  <a:pt x="165863" y="478482"/>
                  <a:pt x="165863" y="725803"/>
                </a:cubicBezTo>
                <a:cubicBezTo>
                  <a:pt x="165863" y="1385325"/>
                  <a:pt x="702199" y="1921103"/>
                  <a:pt x="1360893" y="1921103"/>
                </a:cubicBezTo>
                <a:lnTo>
                  <a:pt x="2109316" y="1921103"/>
                </a:lnTo>
                <a:cubicBezTo>
                  <a:pt x="2432205" y="1921103"/>
                  <a:pt x="2695275" y="2184232"/>
                  <a:pt x="2695275" y="2507193"/>
                </a:cubicBezTo>
                <a:cubicBezTo>
                  <a:pt x="2695275" y="2830156"/>
                  <a:pt x="2432885" y="3093285"/>
                  <a:pt x="2109316" y="3093285"/>
                </a:cubicBezTo>
                <a:lnTo>
                  <a:pt x="1360893" y="3093285"/>
                </a:lnTo>
                <a:cubicBezTo>
                  <a:pt x="701519" y="3093285"/>
                  <a:pt x="165863" y="3629061"/>
                  <a:pt x="165863" y="4288584"/>
                </a:cubicBezTo>
                <a:cubicBezTo>
                  <a:pt x="165863" y="4948106"/>
                  <a:pt x="702199" y="5483883"/>
                  <a:pt x="1360893" y="5483883"/>
                </a:cubicBezTo>
                <a:lnTo>
                  <a:pt x="2109316" y="5483883"/>
                </a:lnTo>
                <a:cubicBezTo>
                  <a:pt x="2432205" y="5483883"/>
                  <a:pt x="2695275" y="5747012"/>
                  <a:pt x="2695275" y="6069974"/>
                </a:cubicBezTo>
                <a:cubicBezTo>
                  <a:pt x="2695275" y="6392936"/>
                  <a:pt x="2432885" y="6656065"/>
                  <a:pt x="2109316" y="6656065"/>
                </a:cubicBezTo>
                <a:lnTo>
                  <a:pt x="1360893" y="6656065"/>
                </a:lnTo>
                <a:cubicBezTo>
                  <a:pt x="1196050" y="6656065"/>
                  <a:pt x="1038939" y="6689551"/>
                  <a:pt x="895997" y="6750085"/>
                </a:cubicBezTo>
                <a:lnTo>
                  <a:pt x="697373" y="6857999"/>
                </a:lnTo>
                <a:lnTo>
                  <a:pt x="693414" y="6857999"/>
                </a:lnTo>
                <a:lnTo>
                  <a:pt x="894998" y="6748375"/>
                </a:lnTo>
                <a:cubicBezTo>
                  <a:pt x="1038259" y="6687639"/>
                  <a:pt x="1195710" y="6654025"/>
                  <a:pt x="1360893" y="6654025"/>
                </a:cubicBezTo>
                <a:lnTo>
                  <a:pt x="2109316" y="6654025"/>
                </a:lnTo>
                <a:cubicBezTo>
                  <a:pt x="2430845" y="6654025"/>
                  <a:pt x="2692555" y="6392256"/>
                  <a:pt x="2692555" y="6070654"/>
                </a:cubicBezTo>
                <a:cubicBezTo>
                  <a:pt x="2692555" y="5749052"/>
                  <a:pt x="2430845" y="5487282"/>
                  <a:pt x="2109316" y="5487282"/>
                </a:cubicBezTo>
                <a:lnTo>
                  <a:pt x="1360893" y="5487282"/>
                </a:lnTo>
                <a:cubicBezTo>
                  <a:pt x="700840" y="5487282"/>
                  <a:pt x="163145" y="4949466"/>
                  <a:pt x="163145" y="4289263"/>
                </a:cubicBezTo>
                <a:cubicBezTo>
                  <a:pt x="163145" y="3629061"/>
                  <a:pt x="700160" y="3091245"/>
                  <a:pt x="1360893" y="3091245"/>
                </a:cubicBezTo>
                <a:lnTo>
                  <a:pt x="2109316" y="3091245"/>
                </a:lnTo>
                <a:cubicBezTo>
                  <a:pt x="2430845" y="3091245"/>
                  <a:pt x="2692555" y="2829475"/>
                  <a:pt x="2692555" y="2507874"/>
                </a:cubicBezTo>
                <a:cubicBezTo>
                  <a:pt x="2692555" y="2186272"/>
                  <a:pt x="2430845" y="1924502"/>
                  <a:pt x="2109316" y="1924502"/>
                </a:cubicBezTo>
                <a:lnTo>
                  <a:pt x="1360893" y="1924502"/>
                </a:lnTo>
                <a:cubicBezTo>
                  <a:pt x="700840" y="1924502"/>
                  <a:pt x="163145" y="1386685"/>
                  <a:pt x="163145" y="726483"/>
                </a:cubicBezTo>
                <a:cubicBezTo>
                  <a:pt x="163145" y="478907"/>
                  <a:pt x="238663" y="248542"/>
                  <a:pt x="367903" y="57295"/>
                </a:cubicBezTo>
                <a:close/>
                <a:moveTo>
                  <a:pt x="359929" y="0"/>
                </a:moveTo>
                <a:lnTo>
                  <a:pt x="362922" y="0"/>
                </a:lnTo>
                <a:lnTo>
                  <a:pt x="336539" y="35222"/>
                </a:lnTo>
                <a:cubicBezTo>
                  <a:pt x="203081" y="232405"/>
                  <a:pt x="125077" y="470069"/>
                  <a:pt x="125077" y="725804"/>
                </a:cubicBezTo>
                <a:cubicBezTo>
                  <a:pt x="125077" y="1407764"/>
                  <a:pt x="679767" y="1961899"/>
                  <a:pt x="1360893" y="1961899"/>
                </a:cubicBezTo>
                <a:lnTo>
                  <a:pt x="2109315" y="1961899"/>
                </a:lnTo>
                <a:cubicBezTo>
                  <a:pt x="2409773" y="1961899"/>
                  <a:pt x="2654489" y="2206670"/>
                  <a:pt x="2654489" y="2507195"/>
                </a:cubicBezTo>
                <a:cubicBezTo>
                  <a:pt x="2654489" y="2807719"/>
                  <a:pt x="2409773" y="3052490"/>
                  <a:pt x="2109315" y="3052490"/>
                </a:cubicBezTo>
                <a:lnTo>
                  <a:pt x="1360893" y="3052490"/>
                </a:lnTo>
                <a:cubicBezTo>
                  <a:pt x="679087" y="3052490"/>
                  <a:pt x="125077" y="3606625"/>
                  <a:pt x="125077" y="4288584"/>
                </a:cubicBezTo>
                <a:cubicBezTo>
                  <a:pt x="125077" y="4970543"/>
                  <a:pt x="679767" y="5524678"/>
                  <a:pt x="1360893" y="5524678"/>
                </a:cubicBezTo>
                <a:lnTo>
                  <a:pt x="2109315" y="5524678"/>
                </a:lnTo>
                <a:cubicBezTo>
                  <a:pt x="2409773" y="5524678"/>
                  <a:pt x="2654489" y="5769449"/>
                  <a:pt x="2654489" y="6069974"/>
                </a:cubicBezTo>
                <a:cubicBezTo>
                  <a:pt x="2654489" y="6370498"/>
                  <a:pt x="2409773" y="6615270"/>
                  <a:pt x="2109315" y="6615270"/>
                </a:cubicBezTo>
                <a:lnTo>
                  <a:pt x="1360893" y="6615270"/>
                </a:lnTo>
                <a:cubicBezTo>
                  <a:pt x="1105216" y="6615270"/>
                  <a:pt x="867510" y="6693195"/>
                  <a:pt x="670252" y="6826564"/>
                </a:cubicBezTo>
                <a:lnTo>
                  <a:pt x="628241" y="6857999"/>
                </a:lnTo>
                <a:lnTo>
                  <a:pt x="624996" y="6857999"/>
                </a:lnTo>
                <a:lnTo>
                  <a:pt x="668794" y="6825206"/>
                </a:lnTo>
                <a:cubicBezTo>
                  <a:pt x="866490" y="6691442"/>
                  <a:pt x="1104706" y="6613230"/>
                  <a:pt x="1360893" y="6613230"/>
                </a:cubicBezTo>
                <a:lnTo>
                  <a:pt x="2109315" y="6613230"/>
                </a:lnTo>
                <a:cubicBezTo>
                  <a:pt x="2408413" y="6613230"/>
                  <a:pt x="2651769" y="6369818"/>
                  <a:pt x="2651769" y="6070654"/>
                </a:cubicBezTo>
                <a:cubicBezTo>
                  <a:pt x="2651769" y="5771489"/>
                  <a:pt x="2408413" y="5528077"/>
                  <a:pt x="2109315" y="5528077"/>
                </a:cubicBezTo>
                <a:lnTo>
                  <a:pt x="1360893" y="5528077"/>
                </a:lnTo>
                <a:cubicBezTo>
                  <a:pt x="678408" y="5528077"/>
                  <a:pt x="122358" y="4971903"/>
                  <a:pt x="122358" y="4289263"/>
                </a:cubicBezTo>
                <a:cubicBezTo>
                  <a:pt x="122358" y="3606625"/>
                  <a:pt x="677727" y="3050451"/>
                  <a:pt x="1360893" y="3050451"/>
                </a:cubicBezTo>
                <a:lnTo>
                  <a:pt x="2109315" y="3050451"/>
                </a:lnTo>
                <a:cubicBezTo>
                  <a:pt x="2408413" y="3050451"/>
                  <a:pt x="2651769" y="2807039"/>
                  <a:pt x="2651769" y="2507874"/>
                </a:cubicBezTo>
                <a:cubicBezTo>
                  <a:pt x="2651769" y="2208710"/>
                  <a:pt x="2408413" y="1965298"/>
                  <a:pt x="2109315" y="1965298"/>
                </a:cubicBezTo>
                <a:lnTo>
                  <a:pt x="1360893" y="1965298"/>
                </a:lnTo>
                <a:cubicBezTo>
                  <a:pt x="678408" y="1965298"/>
                  <a:pt x="122358" y="1409124"/>
                  <a:pt x="122358" y="726484"/>
                </a:cubicBezTo>
                <a:cubicBezTo>
                  <a:pt x="122358" y="470494"/>
                  <a:pt x="200457" y="232289"/>
                  <a:pt x="334107" y="34528"/>
                </a:cubicBezTo>
                <a:close/>
                <a:moveTo>
                  <a:pt x="308884" y="0"/>
                </a:moveTo>
                <a:lnTo>
                  <a:pt x="312072" y="0"/>
                </a:lnTo>
                <a:lnTo>
                  <a:pt x="302743" y="12454"/>
                </a:lnTo>
                <a:cubicBezTo>
                  <a:pt x="164876" y="216152"/>
                  <a:pt x="84291" y="461656"/>
                  <a:pt x="84291" y="725805"/>
                </a:cubicBezTo>
                <a:cubicBezTo>
                  <a:pt x="84291" y="1430202"/>
                  <a:pt x="657334" y="2002695"/>
                  <a:pt x="1360893" y="2002695"/>
                </a:cubicBezTo>
                <a:lnTo>
                  <a:pt x="2109315" y="2002695"/>
                </a:lnTo>
                <a:cubicBezTo>
                  <a:pt x="2387340" y="2002695"/>
                  <a:pt x="2613702" y="2229108"/>
                  <a:pt x="2613702" y="2507195"/>
                </a:cubicBezTo>
                <a:cubicBezTo>
                  <a:pt x="2613702" y="2785283"/>
                  <a:pt x="2387340" y="3011696"/>
                  <a:pt x="2109315" y="3011696"/>
                </a:cubicBezTo>
                <a:lnTo>
                  <a:pt x="1360893" y="3011696"/>
                </a:lnTo>
                <a:cubicBezTo>
                  <a:pt x="656655" y="3011696"/>
                  <a:pt x="84291" y="3584188"/>
                  <a:pt x="84291" y="4288584"/>
                </a:cubicBezTo>
                <a:cubicBezTo>
                  <a:pt x="84291" y="4992981"/>
                  <a:pt x="657334" y="5565473"/>
                  <a:pt x="1360893" y="5565473"/>
                </a:cubicBezTo>
                <a:lnTo>
                  <a:pt x="2109315" y="5565473"/>
                </a:lnTo>
                <a:cubicBezTo>
                  <a:pt x="2387340" y="5565473"/>
                  <a:pt x="2613702" y="5791886"/>
                  <a:pt x="2613702" y="6069974"/>
                </a:cubicBezTo>
                <a:cubicBezTo>
                  <a:pt x="2613702" y="6348061"/>
                  <a:pt x="2387340" y="6574474"/>
                  <a:pt x="2109315" y="6574474"/>
                </a:cubicBezTo>
                <a:lnTo>
                  <a:pt x="1360893" y="6574474"/>
                </a:lnTo>
                <a:cubicBezTo>
                  <a:pt x="1096804" y="6574474"/>
                  <a:pt x="851259" y="6654981"/>
                  <a:pt x="647489" y="6792760"/>
                </a:cubicBezTo>
                <a:lnTo>
                  <a:pt x="560305" y="6857999"/>
                </a:lnTo>
                <a:lnTo>
                  <a:pt x="556800" y="6857999"/>
                </a:lnTo>
                <a:lnTo>
                  <a:pt x="646031" y="6791223"/>
                </a:lnTo>
                <a:cubicBezTo>
                  <a:pt x="850240" y="6653133"/>
                  <a:pt x="1096294" y="6572435"/>
                  <a:pt x="1360893" y="6572435"/>
                </a:cubicBezTo>
                <a:lnTo>
                  <a:pt x="2109315" y="6572435"/>
                </a:lnTo>
                <a:cubicBezTo>
                  <a:pt x="2385981" y="6572435"/>
                  <a:pt x="2610983" y="6347381"/>
                  <a:pt x="2610983" y="6070654"/>
                </a:cubicBezTo>
                <a:cubicBezTo>
                  <a:pt x="2610983" y="5793926"/>
                  <a:pt x="2385981" y="5568872"/>
                  <a:pt x="2109315" y="5568872"/>
                </a:cubicBezTo>
                <a:lnTo>
                  <a:pt x="1360893" y="5568872"/>
                </a:lnTo>
                <a:cubicBezTo>
                  <a:pt x="655295" y="5568872"/>
                  <a:pt x="81572" y="4995020"/>
                  <a:pt x="81572" y="4289263"/>
                </a:cubicBezTo>
                <a:cubicBezTo>
                  <a:pt x="81572" y="3583508"/>
                  <a:pt x="655295" y="3009656"/>
                  <a:pt x="1360893" y="3009656"/>
                </a:cubicBezTo>
                <a:lnTo>
                  <a:pt x="2109315" y="3009656"/>
                </a:lnTo>
                <a:cubicBezTo>
                  <a:pt x="2385981" y="3009656"/>
                  <a:pt x="2610983" y="2784603"/>
                  <a:pt x="2610983" y="2507875"/>
                </a:cubicBezTo>
                <a:cubicBezTo>
                  <a:pt x="2610983" y="2231148"/>
                  <a:pt x="2385981" y="2006094"/>
                  <a:pt x="2109315" y="2006094"/>
                </a:cubicBezTo>
                <a:lnTo>
                  <a:pt x="1360893" y="2006094"/>
                </a:lnTo>
                <a:cubicBezTo>
                  <a:pt x="655295" y="2006094"/>
                  <a:pt x="81572" y="1432242"/>
                  <a:pt x="81572" y="726485"/>
                </a:cubicBezTo>
                <a:cubicBezTo>
                  <a:pt x="81572" y="461826"/>
                  <a:pt x="162252" y="215716"/>
                  <a:pt x="300311" y="11461"/>
                </a:cubicBezTo>
                <a:close/>
                <a:moveTo>
                  <a:pt x="259816" y="0"/>
                </a:moveTo>
                <a:lnTo>
                  <a:pt x="262669" y="0"/>
                </a:lnTo>
                <a:lnTo>
                  <a:pt x="202846" y="98276"/>
                </a:lnTo>
                <a:cubicBezTo>
                  <a:pt x="101259" y="284879"/>
                  <a:pt x="43505" y="498669"/>
                  <a:pt x="43505" y="725805"/>
                </a:cubicBezTo>
                <a:cubicBezTo>
                  <a:pt x="43505" y="1452639"/>
                  <a:pt x="634902" y="2043490"/>
                  <a:pt x="1360893" y="2043490"/>
                </a:cubicBezTo>
                <a:lnTo>
                  <a:pt x="2109315" y="2043490"/>
                </a:lnTo>
                <a:cubicBezTo>
                  <a:pt x="2364908" y="2043490"/>
                  <a:pt x="2572916" y="2251545"/>
                  <a:pt x="2572916" y="2507195"/>
                </a:cubicBezTo>
                <a:cubicBezTo>
                  <a:pt x="2572916" y="2762845"/>
                  <a:pt x="2364908" y="2970901"/>
                  <a:pt x="2109315" y="2970901"/>
                </a:cubicBezTo>
                <a:lnTo>
                  <a:pt x="1360893" y="2970901"/>
                </a:lnTo>
                <a:cubicBezTo>
                  <a:pt x="634222" y="2970901"/>
                  <a:pt x="43505" y="3561751"/>
                  <a:pt x="43505" y="4288584"/>
                </a:cubicBezTo>
                <a:cubicBezTo>
                  <a:pt x="43505" y="5015418"/>
                  <a:pt x="634902" y="5606268"/>
                  <a:pt x="1360893" y="5606268"/>
                </a:cubicBezTo>
                <a:lnTo>
                  <a:pt x="2109315" y="5606268"/>
                </a:lnTo>
                <a:cubicBezTo>
                  <a:pt x="2364908" y="5606268"/>
                  <a:pt x="2572916" y="5814324"/>
                  <a:pt x="2572916" y="6069974"/>
                </a:cubicBezTo>
                <a:cubicBezTo>
                  <a:pt x="2572916" y="6325624"/>
                  <a:pt x="2364908" y="6533679"/>
                  <a:pt x="2109315" y="6533679"/>
                </a:cubicBezTo>
                <a:lnTo>
                  <a:pt x="1360893" y="6533679"/>
                </a:lnTo>
                <a:cubicBezTo>
                  <a:pt x="1042975" y="6533679"/>
                  <a:pt x="751079" y="6646771"/>
                  <a:pt x="523287" y="6834866"/>
                </a:cubicBezTo>
                <a:lnTo>
                  <a:pt x="497844" y="6857999"/>
                </a:lnTo>
                <a:lnTo>
                  <a:pt x="494664" y="6857999"/>
                </a:lnTo>
                <a:lnTo>
                  <a:pt x="521616" y="6833493"/>
                </a:lnTo>
                <a:cubicBezTo>
                  <a:pt x="749889" y="6644992"/>
                  <a:pt x="1042380" y="6531640"/>
                  <a:pt x="1360893" y="6531640"/>
                </a:cubicBezTo>
                <a:lnTo>
                  <a:pt x="2109315" y="6531640"/>
                </a:lnTo>
                <a:cubicBezTo>
                  <a:pt x="2363548" y="6531640"/>
                  <a:pt x="2570197" y="6324944"/>
                  <a:pt x="2570197" y="6070654"/>
                </a:cubicBezTo>
                <a:cubicBezTo>
                  <a:pt x="2570197" y="5816363"/>
                  <a:pt x="2363548" y="5609668"/>
                  <a:pt x="2109315" y="5609668"/>
                </a:cubicBezTo>
                <a:lnTo>
                  <a:pt x="1360893" y="5609668"/>
                </a:lnTo>
                <a:cubicBezTo>
                  <a:pt x="632863" y="5609668"/>
                  <a:pt x="40786" y="5017457"/>
                  <a:pt x="40786" y="4289263"/>
                </a:cubicBezTo>
                <a:cubicBezTo>
                  <a:pt x="40786" y="3561071"/>
                  <a:pt x="632863" y="2968861"/>
                  <a:pt x="1360893" y="2968861"/>
                </a:cubicBezTo>
                <a:lnTo>
                  <a:pt x="2109315" y="2968861"/>
                </a:lnTo>
                <a:cubicBezTo>
                  <a:pt x="2363548" y="2968861"/>
                  <a:pt x="2570197" y="2762165"/>
                  <a:pt x="2570197" y="2507875"/>
                </a:cubicBezTo>
                <a:cubicBezTo>
                  <a:pt x="2570197" y="2253585"/>
                  <a:pt x="2363548" y="2046889"/>
                  <a:pt x="2109315" y="2046889"/>
                </a:cubicBezTo>
                <a:lnTo>
                  <a:pt x="1360893" y="2046889"/>
                </a:lnTo>
                <a:cubicBezTo>
                  <a:pt x="632863" y="2046889"/>
                  <a:pt x="40786" y="1454679"/>
                  <a:pt x="40786" y="726485"/>
                </a:cubicBezTo>
                <a:cubicBezTo>
                  <a:pt x="40786" y="498924"/>
                  <a:pt x="98673" y="284643"/>
                  <a:pt x="200464" y="97565"/>
                </a:cubicBezTo>
                <a:close/>
                <a:moveTo>
                  <a:pt x="210621" y="0"/>
                </a:moveTo>
                <a:lnTo>
                  <a:pt x="214920" y="0"/>
                </a:lnTo>
                <a:lnTo>
                  <a:pt x="162620" y="87116"/>
                </a:lnTo>
                <a:cubicBezTo>
                  <a:pt x="58630" y="281404"/>
                  <a:pt x="3399" y="499563"/>
                  <a:pt x="3399" y="726486"/>
                </a:cubicBezTo>
                <a:cubicBezTo>
                  <a:pt x="3399" y="1089563"/>
                  <a:pt x="144790" y="1430204"/>
                  <a:pt x="401062" y="1687893"/>
                </a:cubicBezTo>
                <a:cubicBezTo>
                  <a:pt x="657334" y="1944223"/>
                  <a:pt x="997897" y="2085646"/>
                  <a:pt x="1360893" y="2085646"/>
                </a:cubicBezTo>
                <a:lnTo>
                  <a:pt x="2109315" y="2085646"/>
                </a:lnTo>
                <a:cubicBezTo>
                  <a:pt x="2342475" y="2085646"/>
                  <a:pt x="2532130" y="2275344"/>
                  <a:pt x="2532130" y="2508556"/>
                </a:cubicBezTo>
                <a:cubicBezTo>
                  <a:pt x="2532130" y="2741769"/>
                  <a:pt x="2342475" y="2931466"/>
                  <a:pt x="2109315" y="2931466"/>
                </a:cubicBezTo>
                <a:lnTo>
                  <a:pt x="1360893" y="2931466"/>
                </a:lnTo>
                <a:cubicBezTo>
                  <a:pt x="998577" y="2931466"/>
                  <a:pt x="657334" y="3072890"/>
                  <a:pt x="401062" y="3329219"/>
                </a:cubicBezTo>
                <a:cubicBezTo>
                  <a:pt x="144790" y="3585550"/>
                  <a:pt x="3399" y="3926189"/>
                  <a:pt x="3399" y="4289264"/>
                </a:cubicBezTo>
                <a:cubicBezTo>
                  <a:pt x="3399" y="4652341"/>
                  <a:pt x="144790" y="4992981"/>
                  <a:pt x="401062" y="5250671"/>
                </a:cubicBezTo>
                <a:cubicBezTo>
                  <a:pt x="657334" y="5507000"/>
                  <a:pt x="997897" y="5648424"/>
                  <a:pt x="1360893" y="5648424"/>
                </a:cubicBezTo>
                <a:lnTo>
                  <a:pt x="2109315" y="5648424"/>
                </a:lnTo>
                <a:cubicBezTo>
                  <a:pt x="2342475" y="5648424"/>
                  <a:pt x="2532130" y="5838121"/>
                  <a:pt x="2532130" y="6071334"/>
                </a:cubicBezTo>
                <a:cubicBezTo>
                  <a:pt x="2532130" y="6304546"/>
                  <a:pt x="2342475" y="6494244"/>
                  <a:pt x="2109315" y="6494244"/>
                </a:cubicBezTo>
                <a:lnTo>
                  <a:pt x="1360893" y="6494244"/>
                </a:lnTo>
                <a:cubicBezTo>
                  <a:pt x="1043867" y="6494244"/>
                  <a:pt x="742974" y="6602521"/>
                  <a:pt x="501023" y="6801312"/>
                </a:cubicBezTo>
                <a:lnTo>
                  <a:pt x="438537" y="6857999"/>
                </a:lnTo>
                <a:lnTo>
                  <a:pt x="434914" y="6857999"/>
                </a:lnTo>
                <a:lnTo>
                  <a:pt x="499240" y="6799503"/>
                </a:lnTo>
                <a:cubicBezTo>
                  <a:pt x="741795" y="6599801"/>
                  <a:pt x="1043357" y="6491524"/>
                  <a:pt x="1361572" y="6491524"/>
                </a:cubicBezTo>
                <a:lnTo>
                  <a:pt x="2109995" y="6491524"/>
                </a:lnTo>
                <a:cubicBezTo>
                  <a:pt x="2341796" y="6491524"/>
                  <a:pt x="2530091" y="6303186"/>
                  <a:pt x="2530091" y="6071334"/>
                </a:cubicBezTo>
                <a:cubicBezTo>
                  <a:pt x="2530091" y="5839481"/>
                  <a:pt x="2341116" y="5651143"/>
                  <a:pt x="2109995" y="5651143"/>
                </a:cubicBezTo>
                <a:lnTo>
                  <a:pt x="1361572" y="5651143"/>
                </a:lnTo>
                <a:cubicBezTo>
                  <a:pt x="997897" y="5651143"/>
                  <a:pt x="655975" y="5509040"/>
                  <a:pt x="399023" y="5252030"/>
                </a:cubicBezTo>
                <a:cubicBezTo>
                  <a:pt x="141392" y="4995021"/>
                  <a:pt x="0" y="4653021"/>
                  <a:pt x="0" y="4289264"/>
                </a:cubicBezTo>
                <a:cubicBezTo>
                  <a:pt x="0" y="3925509"/>
                  <a:pt x="141392" y="3583510"/>
                  <a:pt x="399023" y="3327860"/>
                </a:cubicBezTo>
                <a:cubicBezTo>
                  <a:pt x="655975" y="3070170"/>
                  <a:pt x="997897" y="2928747"/>
                  <a:pt x="1361572" y="2928747"/>
                </a:cubicBezTo>
                <a:lnTo>
                  <a:pt x="2109995" y="2928747"/>
                </a:lnTo>
                <a:cubicBezTo>
                  <a:pt x="2341796" y="2928747"/>
                  <a:pt x="2530091" y="2740409"/>
                  <a:pt x="2530091" y="2508556"/>
                </a:cubicBezTo>
                <a:cubicBezTo>
                  <a:pt x="2530091" y="2276704"/>
                  <a:pt x="2341116" y="2088366"/>
                  <a:pt x="2109995" y="2088366"/>
                </a:cubicBezTo>
                <a:lnTo>
                  <a:pt x="1361572" y="2088366"/>
                </a:lnTo>
                <a:cubicBezTo>
                  <a:pt x="997897" y="2088366"/>
                  <a:pt x="655975" y="1946262"/>
                  <a:pt x="399023" y="1689253"/>
                </a:cubicBezTo>
                <a:cubicBezTo>
                  <a:pt x="141392" y="1432243"/>
                  <a:pt x="0" y="1090244"/>
                  <a:pt x="0" y="726486"/>
                </a:cubicBezTo>
                <a:cubicBezTo>
                  <a:pt x="0" y="499138"/>
                  <a:pt x="55231" y="280288"/>
                  <a:pt x="159221" y="85708"/>
                </a:cubicBezTo>
                <a:close/>
              </a:path>
            </a:pathLst>
          </a:custGeom>
          <a:noFill/>
          <a:ln w="6350" cap="flat">
            <a:solidFill>
              <a:schemeClr val="accent1">
                <a:alpha val="20000"/>
              </a:schemeClr>
            </a:solidFill>
            <a:prstDash val="solid"/>
            <a:miter/>
          </a:ln>
        </p:spPr>
        <p:txBody>
          <a:bodyPr rtlCol="0" anchor="ctr"/>
          <a:lstStyle/>
          <a:p>
            <a:endParaRPr lang="en-US"/>
          </a:p>
        </p:txBody>
      </p:sp>
      <p:sp>
        <p:nvSpPr>
          <p:cNvPr id="9" name="Rectangle 8">
            <a:extLst>
              <a:ext uri="{FF2B5EF4-FFF2-40B4-BE49-F238E27FC236}">
                <a16:creationId xmlns:a16="http://schemas.microsoft.com/office/drawing/2014/main" id="{E0C0318A-5942-545E-0FCC-DFA7180ABC5B}"/>
              </a:ext>
            </a:extLst>
          </p:cNvPr>
          <p:cNvSpPr/>
          <p:nvPr userDrawn="1"/>
        </p:nvSpPr>
        <p:spPr>
          <a:xfrm>
            <a:off x="7997588" y="0"/>
            <a:ext cx="4194412" cy="6858000"/>
          </a:xfrm>
          <a:prstGeom prst="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 name="Title 1">
            <a:extLst>
              <a:ext uri="{FF2B5EF4-FFF2-40B4-BE49-F238E27FC236}">
                <a16:creationId xmlns:a16="http://schemas.microsoft.com/office/drawing/2014/main" id="{56E523F0-8710-C17D-5E1F-7113655CD055}"/>
              </a:ext>
            </a:extLst>
          </p:cNvPr>
          <p:cNvSpPr>
            <a:spLocks noGrp="1"/>
          </p:cNvSpPr>
          <p:nvPr>
            <p:ph type="title"/>
          </p:nvPr>
        </p:nvSpPr>
        <p:spPr>
          <a:xfrm>
            <a:off x="762000" y="1115961"/>
            <a:ext cx="4446097" cy="1848463"/>
          </a:xfrm>
        </p:spPr>
        <p:txBody>
          <a:bodyPr anchor="b">
            <a:noAutofit/>
          </a:bodyPr>
          <a:lstStyle>
            <a:lvl1pPr>
              <a:defRPr sz="4400">
                <a:solidFill>
                  <a:schemeClr val="accent1"/>
                </a:solidFill>
              </a:defRPr>
            </a:lvl1pPr>
          </a:lstStyle>
          <a:p>
            <a:r>
              <a:rPr lang="en-US"/>
              <a:t>Click to edit Master title style</a:t>
            </a:r>
          </a:p>
        </p:txBody>
      </p:sp>
      <p:sp>
        <p:nvSpPr>
          <p:cNvPr id="3" name="Content Placeholder 2">
            <a:extLst>
              <a:ext uri="{FF2B5EF4-FFF2-40B4-BE49-F238E27FC236}">
                <a16:creationId xmlns:a16="http://schemas.microsoft.com/office/drawing/2014/main" id="{CFA97474-D8AA-E3B1-C98A-08B7FCBD5476}"/>
              </a:ext>
            </a:extLst>
          </p:cNvPr>
          <p:cNvSpPr>
            <a:spLocks noGrp="1"/>
          </p:cNvSpPr>
          <p:nvPr>
            <p:ph idx="1"/>
          </p:nvPr>
        </p:nvSpPr>
        <p:spPr>
          <a:xfrm>
            <a:off x="762000" y="3694226"/>
            <a:ext cx="4446095" cy="1689464"/>
          </a:xfrm>
        </p:spPr>
        <p:txBody>
          <a:bodyPr>
            <a:noAutofit/>
          </a:bodyPr>
          <a:lstStyle>
            <a:lvl1pPr marL="0" indent="0">
              <a:buNone/>
              <a:defRPr lang="en-US" sz="2000" b="0" i="0" kern="1200" dirty="0">
                <a:solidFill>
                  <a:schemeClr val="accent1"/>
                </a:solidFill>
                <a:effectLst/>
                <a:latin typeface="Outfit ExtraLight" pitchFamily="2" charset="0"/>
                <a:ea typeface="+mn-ea"/>
                <a:cs typeface="+mn-cs"/>
              </a:defRPr>
            </a:lvl1pPr>
            <a:lvl2pPr marL="457200" indent="0">
              <a:buNone/>
              <a:defRPr lang="en-US" sz="2000" b="0" i="0" kern="1200" dirty="0">
                <a:solidFill>
                  <a:schemeClr val="bg1"/>
                </a:solidFill>
                <a:effectLst/>
                <a:latin typeface="+mj-lt"/>
                <a:ea typeface="+mn-ea"/>
                <a:cs typeface="+mn-cs"/>
              </a:defRPr>
            </a:lvl2pPr>
            <a:lvl3pPr marL="914400" indent="0">
              <a:buNone/>
              <a:defRPr/>
            </a:lvl3pPr>
            <a:lvl4pPr marL="1371600" indent="0">
              <a:buNone/>
              <a:defRPr/>
            </a:lvl4pPr>
            <a:lvl5pPr marL="1828800" indent="0">
              <a:buNone/>
              <a:defRPr/>
            </a:lvl5pPr>
          </a:lstStyle>
          <a:p>
            <a:pPr lvl="0"/>
            <a:r>
              <a:rPr lang="en-US"/>
              <a:t>Click to edit Master text styles</a:t>
            </a:r>
          </a:p>
        </p:txBody>
      </p:sp>
      <p:sp>
        <p:nvSpPr>
          <p:cNvPr id="17" name="Picture Placeholder 16">
            <a:extLst>
              <a:ext uri="{FF2B5EF4-FFF2-40B4-BE49-F238E27FC236}">
                <a16:creationId xmlns:a16="http://schemas.microsoft.com/office/drawing/2014/main" id="{C300588E-F541-891B-3ECA-3CCE2B707185}"/>
              </a:ext>
            </a:extLst>
          </p:cNvPr>
          <p:cNvSpPr>
            <a:spLocks noGrp="1"/>
          </p:cNvSpPr>
          <p:nvPr>
            <p:ph type="pic" sz="quarter" idx="13"/>
          </p:nvPr>
        </p:nvSpPr>
        <p:spPr>
          <a:xfrm>
            <a:off x="7188092" y="631505"/>
            <a:ext cx="1618991" cy="1618991"/>
          </a:xfrm>
          <a:prstGeom prst="roundRect">
            <a:avLst>
              <a:gd name="adj" fmla="val 11960"/>
            </a:avLst>
          </a:prstGeom>
          <a:noFill/>
        </p:spPr>
        <p:txBody>
          <a:bodyPr bIns="822960" anchor="ctr"/>
          <a:lstStyle>
            <a:lvl1pPr marL="0" indent="0" algn="ctr">
              <a:buNone/>
              <a:defRPr/>
            </a:lvl1pPr>
          </a:lstStyle>
          <a:p>
            <a:r>
              <a:rPr lang="en-US"/>
              <a:t>Click icon to add picture</a:t>
            </a:r>
          </a:p>
        </p:txBody>
      </p:sp>
      <p:sp>
        <p:nvSpPr>
          <p:cNvPr id="15" name="Picture Placeholder 16">
            <a:extLst>
              <a:ext uri="{FF2B5EF4-FFF2-40B4-BE49-F238E27FC236}">
                <a16:creationId xmlns:a16="http://schemas.microsoft.com/office/drawing/2014/main" id="{A22F6F87-C6BD-0026-F8BE-5ECC6F2FF086}"/>
              </a:ext>
            </a:extLst>
          </p:cNvPr>
          <p:cNvSpPr>
            <a:spLocks noGrp="1"/>
          </p:cNvSpPr>
          <p:nvPr>
            <p:ph type="pic" sz="quarter" idx="14"/>
          </p:nvPr>
        </p:nvSpPr>
        <p:spPr>
          <a:xfrm>
            <a:off x="7188092" y="2608441"/>
            <a:ext cx="1618991" cy="1618991"/>
          </a:xfrm>
          <a:prstGeom prst="roundRect">
            <a:avLst>
              <a:gd name="adj" fmla="val 12745"/>
            </a:avLst>
          </a:prstGeom>
          <a:noFill/>
        </p:spPr>
        <p:txBody>
          <a:bodyPr bIns="822960" anchor="ctr"/>
          <a:lstStyle>
            <a:lvl1pPr marL="0" indent="0" algn="ctr">
              <a:buNone/>
              <a:defRPr/>
            </a:lvl1pPr>
          </a:lstStyle>
          <a:p>
            <a:r>
              <a:rPr lang="en-US"/>
              <a:t>Click icon to add picture</a:t>
            </a:r>
          </a:p>
        </p:txBody>
      </p:sp>
      <p:sp>
        <p:nvSpPr>
          <p:cNvPr id="16" name="Picture Placeholder 16">
            <a:extLst>
              <a:ext uri="{FF2B5EF4-FFF2-40B4-BE49-F238E27FC236}">
                <a16:creationId xmlns:a16="http://schemas.microsoft.com/office/drawing/2014/main" id="{148A083B-17B4-8692-3B23-558A7BC1A265}"/>
              </a:ext>
            </a:extLst>
          </p:cNvPr>
          <p:cNvSpPr>
            <a:spLocks noGrp="1"/>
          </p:cNvSpPr>
          <p:nvPr>
            <p:ph type="pic" sz="quarter" idx="15"/>
          </p:nvPr>
        </p:nvSpPr>
        <p:spPr>
          <a:xfrm>
            <a:off x="7188092" y="4627990"/>
            <a:ext cx="1618991" cy="1618991"/>
          </a:xfrm>
          <a:prstGeom prst="roundRect">
            <a:avLst>
              <a:gd name="adj" fmla="val 12745"/>
            </a:avLst>
          </a:prstGeom>
          <a:noFill/>
        </p:spPr>
        <p:txBody>
          <a:bodyPr bIns="822960" anchor="ctr"/>
          <a:lstStyle>
            <a:lvl1pPr marL="0" indent="0" algn="ctr">
              <a:buNone/>
              <a:defRPr/>
            </a:lvl1pPr>
          </a:lstStyle>
          <a:p>
            <a:r>
              <a:rPr lang="en-US"/>
              <a:t>Click icon to add picture</a:t>
            </a:r>
          </a:p>
        </p:txBody>
      </p:sp>
      <p:sp>
        <p:nvSpPr>
          <p:cNvPr id="18" name="Text Placeholder 22">
            <a:extLst>
              <a:ext uri="{FF2B5EF4-FFF2-40B4-BE49-F238E27FC236}">
                <a16:creationId xmlns:a16="http://schemas.microsoft.com/office/drawing/2014/main" id="{11853DF8-BDC4-66B7-C8F7-77FDD414B797}"/>
              </a:ext>
            </a:extLst>
          </p:cNvPr>
          <p:cNvSpPr>
            <a:spLocks noGrp="1"/>
          </p:cNvSpPr>
          <p:nvPr>
            <p:ph type="body" sz="quarter" idx="16" hasCustomPrompt="1"/>
          </p:nvPr>
        </p:nvSpPr>
        <p:spPr>
          <a:xfrm>
            <a:off x="9163667" y="631505"/>
            <a:ext cx="2266334" cy="950976"/>
          </a:xfrm>
        </p:spPr>
        <p:txBody>
          <a:bodyPr anchor="b">
            <a:noAutofit/>
          </a:bodyPr>
          <a:lstStyle>
            <a:lvl1pPr marL="0" indent="0" algn="l">
              <a:lnSpc>
                <a:spcPct val="100000"/>
              </a:lnSpc>
              <a:spcBef>
                <a:spcPts val="0"/>
              </a:spcBef>
              <a:buNone/>
              <a:defRPr kumimoji="0" lang="en-US" sz="2400" b="1" u="none" strike="noStrike" kern="1200" cap="none" spc="0" normalizeH="0" baseline="0" dirty="0" err="1" smtClean="0">
                <a:ln>
                  <a:noFill/>
                </a:ln>
                <a:solidFill>
                  <a:schemeClr val="accent1"/>
                </a:solidFill>
                <a:effectLst/>
                <a:uLnTx/>
                <a:uFillTx/>
                <a:latin typeface="Outfit" pitchFamily="2" charset="0"/>
                <a:ea typeface="+mn-ea"/>
                <a:cs typeface="+mn-cs"/>
              </a:defRPr>
            </a:lvl1pPr>
            <a:lvl2pPr marL="457200" indent="0">
              <a:buNone/>
              <a:defRPr/>
            </a:lvl2pPr>
            <a:lvl3pPr marL="914400" indent="0">
              <a:buNone/>
              <a:defRPr/>
            </a:lvl3pPr>
            <a:lvl4pPr marL="1371600" indent="0">
              <a:buNone/>
              <a:defRPr/>
            </a:lvl4pPr>
            <a:lvl5pPr marL="1828800" indent="0">
              <a:buNone/>
              <a:defRPr/>
            </a:lvl5pPr>
          </a:lstStyle>
          <a:p>
            <a:pPr lvl="0"/>
            <a:r>
              <a:rPr lang="en-US" err="1"/>
              <a:t>Firstname</a:t>
            </a:r>
            <a:endParaRPr lang="en-US"/>
          </a:p>
          <a:p>
            <a:pPr lvl="0"/>
            <a:r>
              <a:rPr lang="en-US" err="1"/>
              <a:t>Lastname</a:t>
            </a:r>
            <a:endParaRPr lang="en-US"/>
          </a:p>
        </p:txBody>
      </p:sp>
      <p:sp>
        <p:nvSpPr>
          <p:cNvPr id="19" name="Text Placeholder 24">
            <a:extLst>
              <a:ext uri="{FF2B5EF4-FFF2-40B4-BE49-F238E27FC236}">
                <a16:creationId xmlns:a16="http://schemas.microsoft.com/office/drawing/2014/main" id="{0854C3EA-B7B9-EAC1-99F4-33AA4E2F3D70}"/>
              </a:ext>
            </a:extLst>
          </p:cNvPr>
          <p:cNvSpPr>
            <a:spLocks noGrp="1"/>
          </p:cNvSpPr>
          <p:nvPr>
            <p:ph type="body" sz="quarter" idx="17" hasCustomPrompt="1"/>
          </p:nvPr>
        </p:nvSpPr>
        <p:spPr>
          <a:xfrm>
            <a:off x="9163667" y="1674424"/>
            <a:ext cx="2266334" cy="576072"/>
          </a:xfrm>
        </p:spPr>
        <p:txBody>
          <a:bodyPr>
            <a:noAutofit/>
          </a:bodyPr>
          <a:lstStyle>
            <a:lvl1pPr marL="0" indent="0" algn="l">
              <a:lnSpc>
                <a:spcPct val="100000"/>
              </a:lnSpc>
              <a:spcBef>
                <a:spcPts val="0"/>
              </a:spcBef>
              <a:buNone/>
              <a:defRPr kumimoji="0" lang="en-US" sz="1400" b="0" i="0" u="none" strike="noStrike" kern="1200" cap="none" spc="0" normalizeH="0" baseline="0" dirty="0">
                <a:ln>
                  <a:noFill/>
                </a:ln>
                <a:solidFill>
                  <a:schemeClr val="tx1"/>
                </a:solidFill>
                <a:effectLst/>
                <a:uLnTx/>
                <a:uFillTx/>
                <a:latin typeface="Outfit Light" pitchFamily="2" charset="0"/>
                <a:ea typeface="+mn-ea"/>
                <a:cs typeface="+mn-cs"/>
              </a:defRPr>
            </a:lvl1pPr>
            <a:lvl2pPr marL="457200" indent="0" algn="ctr">
              <a:buNone/>
              <a:defRPr/>
            </a:lvl2pPr>
            <a:lvl3pPr marL="914400" indent="0" algn="ctr">
              <a:buNone/>
              <a:defRPr/>
            </a:lvl3pPr>
            <a:lvl4pPr marL="1371600" indent="0" algn="ctr">
              <a:buNone/>
              <a:defRPr/>
            </a:lvl4pPr>
            <a:lvl5pPr marL="1828800" indent="0" algn="ctr">
              <a:buNone/>
              <a:defRPr/>
            </a:lvl5pPr>
          </a:lstStyle>
          <a:p>
            <a:pPr lvl="0"/>
            <a:r>
              <a:rPr lang="en-US"/>
              <a:t>Job Title</a:t>
            </a:r>
          </a:p>
          <a:p>
            <a:pPr lvl="0"/>
            <a:r>
              <a:rPr lang="en-US"/>
              <a:t>Lorem Ipsum Dolor</a:t>
            </a:r>
          </a:p>
        </p:txBody>
      </p:sp>
      <p:sp>
        <p:nvSpPr>
          <p:cNvPr id="20" name="Text Placeholder 22">
            <a:extLst>
              <a:ext uri="{FF2B5EF4-FFF2-40B4-BE49-F238E27FC236}">
                <a16:creationId xmlns:a16="http://schemas.microsoft.com/office/drawing/2014/main" id="{6D0FEA4F-BA64-87FD-0EBC-3053BC9522B4}"/>
              </a:ext>
            </a:extLst>
          </p:cNvPr>
          <p:cNvSpPr>
            <a:spLocks noGrp="1"/>
          </p:cNvSpPr>
          <p:nvPr>
            <p:ph type="body" sz="quarter" idx="18" hasCustomPrompt="1"/>
          </p:nvPr>
        </p:nvSpPr>
        <p:spPr>
          <a:xfrm>
            <a:off x="9163667" y="2608441"/>
            <a:ext cx="2266334" cy="950976"/>
          </a:xfrm>
        </p:spPr>
        <p:txBody>
          <a:bodyPr anchor="b">
            <a:noAutofit/>
          </a:bodyPr>
          <a:lstStyle>
            <a:lvl1pPr marL="0" indent="0" algn="l">
              <a:lnSpc>
                <a:spcPct val="100000"/>
              </a:lnSpc>
              <a:spcBef>
                <a:spcPts val="0"/>
              </a:spcBef>
              <a:buNone/>
              <a:defRPr kumimoji="0" lang="en-US" sz="2400" b="1" u="none" strike="noStrike" kern="1200" cap="none" spc="0" normalizeH="0" baseline="0" dirty="0" err="1" smtClean="0">
                <a:ln>
                  <a:noFill/>
                </a:ln>
                <a:solidFill>
                  <a:schemeClr val="accent1"/>
                </a:solidFill>
                <a:effectLst/>
                <a:uLnTx/>
                <a:uFillTx/>
                <a:latin typeface="Outfit" pitchFamily="2" charset="0"/>
                <a:ea typeface="+mn-ea"/>
                <a:cs typeface="+mn-cs"/>
              </a:defRPr>
            </a:lvl1pPr>
            <a:lvl2pPr marL="457200" indent="0">
              <a:buNone/>
              <a:defRPr/>
            </a:lvl2pPr>
            <a:lvl3pPr marL="914400" indent="0">
              <a:buNone/>
              <a:defRPr/>
            </a:lvl3pPr>
            <a:lvl4pPr marL="1371600" indent="0">
              <a:buNone/>
              <a:defRPr/>
            </a:lvl4pPr>
            <a:lvl5pPr marL="1828800" indent="0">
              <a:buNone/>
              <a:defRPr/>
            </a:lvl5pPr>
          </a:lstStyle>
          <a:p>
            <a:pPr lvl="0"/>
            <a:r>
              <a:rPr lang="en-US" err="1"/>
              <a:t>Firstname</a:t>
            </a:r>
            <a:endParaRPr lang="en-US"/>
          </a:p>
          <a:p>
            <a:pPr lvl="0"/>
            <a:r>
              <a:rPr lang="en-US" err="1"/>
              <a:t>Lastname</a:t>
            </a:r>
            <a:endParaRPr lang="en-US"/>
          </a:p>
        </p:txBody>
      </p:sp>
      <p:sp>
        <p:nvSpPr>
          <p:cNvPr id="21" name="Text Placeholder 24">
            <a:extLst>
              <a:ext uri="{FF2B5EF4-FFF2-40B4-BE49-F238E27FC236}">
                <a16:creationId xmlns:a16="http://schemas.microsoft.com/office/drawing/2014/main" id="{07F2C8D7-2C59-B57B-2B04-AA27B80EB1E5}"/>
              </a:ext>
            </a:extLst>
          </p:cNvPr>
          <p:cNvSpPr>
            <a:spLocks noGrp="1"/>
          </p:cNvSpPr>
          <p:nvPr>
            <p:ph type="body" sz="quarter" idx="19" hasCustomPrompt="1"/>
          </p:nvPr>
        </p:nvSpPr>
        <p:spPr>
          <a:xfrm>
            <a:off x="9163667" y="3651360"/>
            <a:ext cx="2266334" cy="576072"/>
          </a:xfrm>
        </p:spPr>
        <p:txBody>
          <a:bodyPr>
            <a:noAutofit/>
          </a:bodyPr>
          <a:lstStyle>
            <a:lvl1pPr marL="0" indent="0" algn="l">
              <a:lnSpc>
                <a:spcPct val="100000"/>
              </a:lnSpc>
              <a:spcBef>
                <a:spcPts val="0"/>
              </a:spcBef>
              <a:buNone/>
              <a:defRPr kumimoji="0" lang="en-US" sz="1400" b="0" i="0" u="none" strike="noStrike" kern="1200" cap="none" spc="0" normalizeH="0" baseline="0" dirty="0">
                <a:ln>
                  <a:noFill/>
                </a:ln>
                <a:solidFill>
                  <a:schemeClr val="tx1"/>
                </a:solidFill>
                <a:effectLst/>
                <a:uLnTx/>
                <a:uFillTx/>
                <a:latin typeface="Outfit Light" pitchFamily="2" charset="0"/>
                <a:ea typeface="+mn-ea"/>
                <a:cs typeface="+mn-cs"/>
              </a:defRPr>
            </a:lvl1pPr>
            <a:lvl2pPr marL="457200" indent="0" algn="ctr">
              <a:buNone/>
              <a:defRPr/>
            </a:lvl2pPr>
            <a:lvl3pPr marL="914400" indent="0" algn="ctr">
              <a:buNone/>
              <a:defRPr/>
            </a:lvl3pPr>
            <a:lvl4pPr marL="1371600" indent="0" algn="ctr">
              <a:buNone/>
              <a:defRPr/>
            </a:lvl4pPr>
            <a:lvl5pPr marL="1828800" indent="0" algn="ctr">
              <a:buNone/>
              <a:defRPr/>
            </a:lvl5pPr>
          </a:lstStyle>
          <a:p>
            <a:pPr lvl="0"/>
            <a:r>
              <a:rPr lang="en-US"/>
              <a:t>Job Title</a:t>
            </a:r>
          </a:p>
          <a:p>
            <a:pPr lvl="0"/>
            <a:r>
              <a:rPr lang="en-US"/>
              <a:t>Lorem Ipsum Dolor</a:t>
            </a:r>
          </a:p>
        </p:txBody>
      </p:sp>
      <p:sp>
        <p:nvSpPr>
          <p:cNvPr id="22" name="Text Placeholder 22">
            <a:extLst>
              <a:ext uri="{FF2B5EF4-FFF2-40B4-BE49-F238E27FC236}">
                <a16:creationId xmlns:a16="http://schemas.microsoft.com/office/drawing/2014/main" id="{7498660D-4576-163B-1DD5-1ECE1DBAEA42}"/>
              </a:ext>
            </a:extLst>
          </p:cNvPr>
          <p:cNvSpPr>
            <a:spLocks noGrp="1"/>
          </p:cNvSpPr>
          <p:nvPr>
            <p:ph type="body" sz="quarter" idx="20" hasCustomPrompt="1"/>
          </p:nvPr>
        </p:nvSpPr>
        <p:spPr>
          <a:xfrm>
            <a:off x="9163667" y="4624502"/>
            <a:ext cx="2266334" cy="947300"/>
          </a:xfrm>
        </p:spPr>
        <p:txBody>
          <a:bodyPr anchor="b">
            <a:noAutofit/>
          </a:bodyPr>
          <a:lstStyle>
            <a:lvl1pPr marL="0" indent="0" algn="l">
              <a:lnSpc>
                <a:spcPct val="100000"/>
              </a:lnSpc>
              <a:spcBef>
                <a:spcPts val="0"/>
              </a:spcBef>
              <a:buNone/>
              <a:defRPr kumimoji="0" lang="en-US" sz="2400" b="1" u="none" strike="noStrike" kern="1200" cap="none" spc="0" normalizeH="0" baseline="0" dirty="0" err="1" smtClean="0">
                <a:ln>
                  <a:noFill/>
                </a:ln>
                <a:solidFill>
                  <a:schemeClr val="accent1"/>
                </a:solidFill>
                <a:effectLst/>
                <a:uLnTx/>
                <a:uFillTx/>
                <a:latin typeface="Outfit" pitchFamily="2" charset="0"/>
                <a:ea typeface="+mn-ea"/>
                <a:cs typeface="+mn-cs"/>
              </a:defRPr>
            </a:lvl1pPr>
            <a:lvl2pPr marL="457200" indent="0">
              <a:buNone/>
              <a:defRPr/>
            </a:lvl2pPr>
            <a:lvl3pPr marL="914400" indent="0">
              <a:buNone/>
              <a:defRPr/>
            </a:lvl3pPr>
            <a:lvl4pPr marL="1371600" indent="0">
              <a:buNone/>
              <a:defRPr/>
            </a:lvl4pPr>
            <a:lvl5pPr marL="1828800" indent="0">
              <a:buNone/>
              <a:defRPr/>
            </a:lvl5pPr>
          </a:lstStyle>
          <a:p>
            <a:pPr lvl="0"/>
            <a:r>
              <a:rPr lang="en-US" err="1"/>
              <a:t>Firstname</a:t>
            </a:r>
            <a:endParaRPr lang="en-US"/>
          </a:p>
          <a:p>
            <a:pPr lvl="0"/>
            <a:r>
              <a:rPr lang="en-US" err="1"/>
              <a:t>Lastname</a:t>
            </a:r>
            <a:endParaRPr lang="en-US"/>
          </a:p>
        </p:txBody>
      </p:sp>
      <p:sp>
        <p:nvSpPr>
          <p:cNvPr id="23" name="Text Placeholder 24">
            <a:extLst>
              <a:ext uri="{FF2B5EF4-FFF2-40B4-BE49-F238E27FC236}">
                <a16:creationId xmlns:a16="http://schemas.microsoft.com/office/drawing/2014/main" id="{6C4A006A-D4CD-54FF-8826-BBC23FB28B5E}"/>
              </a:ext>
            </a:extLst>
          </p:cNvPr>
          <p:cNvSpPr>
            <a:spLocks noGrp="1"/>
          </p:cNvSpPr>
          <p:nvPr>
            <p:ph type="body" sz="quarter" idx="21" hasCustomPrompt="1"/>
          </p:nvPr>
        </p:nvSpPr>
        <p:spPr>
          <a:xfrm>
            <a:off x="9163667" y="5674039"/>
            <a:ext cx="2266334" cy="572942"/>
          </a:xfrm>
        </p:spPr>
        <p:txBody>
          <a:bodyPr>
            <a:noAutofit/>
          </a:bodyPr>
          <a:lstStyle>
            <a:lvl1pPr marL="0" indent="0" algn="l">
              <a:lnSpc>
                <a:spcPct val="100000"/>
              </a:lnSpc>
              <a:spcBef>
                <a:spcPts val="0"/>
              </a:spcBef>
              <a:buNone/>
              <a:defRPr kumimoji="0" lang="en-US" sz="1400" b="0" i="0" u="none" strike="noStrike" kern="1200" cap="none" spc="0" normalizeH="0" baseline="0" dirty="0">
                <a:ln>
                  <a:noFill/>
                </a:ln>
                <a:solidFill>
                  <a:schemeClr val="tx1"/>
                </a:solidFill>
                <a:effectLst/>
                <a:uLnTx/>
                <a:uFillTx/>
                <a:latin typeface="Outfit Light" pitchFamily="2" charset="0"/>
                <a:ea typeface="+mn-ea"/>
                <a:cs typeface="+mn-cs"/>
              </a:defRPr>
            </a:lvl1pPr>
            <a:lvl2pPr marL="457200" indent="0" algn="ctr">
              <a:buNone/>
              <a:defRPr/>
            </a:lvl2pPr>
            <a:lvl3pPr marL="914400" indent="0" algn="ctr">
              <a:buNone/>
              <a:defRPr/>
            </a:lvl3pPr>
            <a:lvl4pPr marL="1371600" indent="0" algn="ctr">
              <a:buNone/>
              <a:defRPr/>
            </a:lvl4pPr>
            <a:lvl5pPr marL="1828800" indent="0" algn="ctr">
              <a:buNone/>
              <a:defRPr/>
            </a:lvl5pPr>
          </a:lstStyle>
          <a:p>
            <a:pPr lvl="0"/>
            <a:r>
              <a:rPr lang="en-US"/>
              <a:t>Job Title</a:t>
            </a:r>
          </a:p>
          <a:p>
            <a:pPr lvl="0"/>
            <a:r>
              <a:rPr lang="en-US"/>
              <a:t>Lorem Ipsum Dolor</a:t>
            </a:r>
          </a:p>
        </p:txBody>
      </p:sp>
      <p:grpSp>
        <p:nvGrpSpPr>
          <p:cNvPr id="8" name="Group 7">
            <a:extLst>
              <a:ext uri="{FF2B5EF4-FFF2-40B4-BE49-F238E27FC236}">
                <a16:creationId xmlns:a16="http://schemas.microsoft.com/office/drawing/2014/main" id="{9D27A840-9D29-661E-0F97-113837193A84}"/>
              </a:ext>
            </a:extLst>
          </p:cNvPr>
          <p:cNvGrpSpPr/>
          <p:nvPr userDrawn="1"/>
        </p:nvGrpSpPr>
        <p:grpSpPr>
          <a:xfrm>
            <a:off x="762000" y="3443266"/>
            <a:ext cx="4707571" cy="0"/>
            <a:chOff x="4212803" y="3443266"/>
            <a:chExt cx="4707571" cy="0"/>
          </a:xfrm>
        </p:grpSpPr>
        <p:cxnSp>
          <p:nvCxnSpPr>
            <p:cNvPr id="11" name="Straight Connector 10">
              <a:extLst>
                <a:ext uri="{FF2B5EF4-FFF2-40B4-BE49-F238E27FC236}">
                  <a16:creationId xmlns:a16="http://schemas.microsoft.com/office/drawing/2014/main" id="{14ECAD63-C0C9-7976-2994-EAB01A98A97B}"/>
                </a:ext>
              </a:extLst>
            </p:cNvPr>
            <p:cNvCxnSpPr>
              <a:cxnSpLocks/>
            </p:cNvCxnSpPr>
            <p:nvPr userDrawn="1"/>
          </p:nvCxnSpPr>
          <p:spPr>
            <a:xfrm>
              <a:off x="4212803" y="3443266"/>
              <a:ext cx="4707571" cy="0"/>
            </a:xfrm>
            <a:prstGeom prst="line">
              <a:avLst/>
            </a:prstGeom>
            <a:ln w="9525" cap="rnd">
              <a:solidFill>
                <a:schemeClr val="accent1">
                  <a:alpha val="20000"/>
                </a:schemeClr>
              </a:solidFill>
            </a:ln>
          </p:spPr>
          <p:style>
            <a:lnRef idx="1">
              <a:schemeClr val="accent1"/>
            </a:lnRef>
            <a:fillRef idx="0">
              <a:schemeClr val="accent1"/>
            </a:fillRef>
            <a:effectRef idx="0">
              <a:schemeClr val="accent1"/>
            </a:effectRef>
            <a:fontRef idx="minor">
              <a:schemeClr val="tx1"/>
            </a:fontRef>
          </p:style>
        </p:cxnSp>
        <p:cxnSp>
          <p:nvCxnSpPr>
            <p:cNvPr id="24" name="Straight Connector 23">
              <a:extLst>
                <a:ext uri="{FF2B5EF4-FFF2-40B4-BE49-F238E27FC236}">
                  <a16:creationId xmlns:a16="http://schemas.microsoft.com/office/drawing/2014/main" id="{2F9BD873-65DC-F5D1-EC7D-67C6E78E8FB5}"/>
                </a:ext>
              </a:extLst>
            </p:cNvPr>
            <p:cNvCxnSpPr>
              <a:cxnSpLocks/>
            </p:cNvCxnSpPr>
            <p:nvPr userDrawn="1"/>
          </p:nvCxnSpPr>
          <p:spPr>
            <a:xfrm>
              <a:off x="4212803" y="3443266"/>
              <a:ext cx="2578474" cy="0"/>
            </a:xfrm>
            <a:prstGeom prst="line">
              <a:avLst/>
            </a:prstGeom>
            <a:ln w="22225" cap="rnd">
              <a:solidFill>
                <a:schemeClr val="accent1"/>
              </a:solidFill>
            </a:ln>
          </p:spPr>
          <p:style>
            <a:lnRef idx="1">
              <a:schemeClr val="accent1"/>
            </a:lnRef>
            <a:fillRef idx="0">
              <a:schemeClr val="accent1"/>
            </a:fillRef>
            <a:effectRef idx="0">
              <a:schemeClr val="accent1"/>
            </a:effectRef>
            <a:fontRef idx="minor">
              <a:schemeClr val="tx1"/>
            </a:fontRef>
          </p:style>
        </p:cxnSp>
      </p:grpSp>
      <p:sp>
        <p:nvSpPr>
          <p:cNvPr id="26" name="Slide Number Placeholder 5">
            <a:extLst>
              <a:ext uri="{FF2B5EF4-FFF2-40B4-BE49-F238E27FC236}">
                <a16:creationId xmlns:a16="http://schemas.microsoft.com/office/drawing/2014/main" id="{1FD096C0-8839-EBC0-F7A5-6E1C2044491D}"/>
              </a:ext>
            </a:extLst>
          </p:cNvPr>
          <p:cNvSpPr txBox="1">
            <a:spLocks/>
          </p:cNvSpPr>
          <p:nvPr userDrawn="1"/>
        </p:nvSpPr>
        <p:spPr>
          <a:xfrm>
            <a:off x="11185742" y="6400800"/>
            <a:ext cx="549058" cy="457200"/>
          </a:xfrm>
          <a:prstGeom prst="rect">
            <a:avLst/>
          </a:prstGeom>
        </p:spPr>
        <p:txBody>
          <a:bodyPr vert="horz" lIns="0" tIns="0" rIns="0" bIns="0" rtlCol="0" anchor="ctr"/>
          <a:lstStyle>
            <a:defPPr>
              <a:defRPr lang="en-US"/>
            </a:defPPr>
            <a:lvl1pPr marL="0" algn="r" defTabSz="914400" rtl="0" eaLnBrk="1" latinLnBrk="0" hangingPunct="1">
              <a:defRPr sz="800" kern="1200">
                <a:solidFill>
                  <a:schemeClr val="tx1"/>
                </a:solidFill>
                <a:latin typeface="Outfi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fld id="{DDA6C761-E6C0-8244-BDC1-CA1DC8273777}" type="slidenum">
              <a:rPr lang="en-US" b="0" i="0" smtClean="0">
                <a:latin typeface="Outfit Light" pitchFamily="2" charset="0"/>
              </a:rPr>
              <a:pPr/>
              <a:t>‹#›</a:t>
            </a:fld>
            <a:endParaRPr lang="en-US" b="0" i="0">
              <a:latin typeface="Outfit Light" pitchFamily="2" charset="0"/>
            </a:endParaRPr>
          </a:p>
        </p:txBody>
      </p:sp>
      <p:sp>
        <p:nvSpPr>
          <p:cNvPr id="27" name="Slide Number Placeholder 5">
            <a:extLst>
              <a:ext uri="{FF2B5EF4-FFF2-40B4-BE49-F238E27FC236}">
                <a16:creationId xmlns:a16="http://schemas.microsoft.com/office/drawing/2014/main" id="{EAEDDFA8-F322-EDAF-D037-8345DC17EF3A}"/>
              </a:ext>
            </a:extLst>
          </p:cNvPr>
          <p:cNvSpPr txBox="1">
            <a:spLocks/>
          </p:cNvSpPr>
          <p:nvPr userDrawn="1"/>
        </p:nvSpPr>
        <p:spPr>
          <a:xfrm>
            <a:off x="9118378" y="6499230"/>
            <a:ext cx="2266709" cy="273040"/>
          </a:xfrm>
          <a:prstGeom prst="rect">
            <a:avLst/>
          </a:prstGeom>
        </p:spPr>
        <p:txBody>
          <a:bodyPr vert="horz" lIns="0" tIns="0" rIns="0" bIns="0" rtlCol="0" anchor="ctr"/>
          <a:lstStyle>
            <a:defPPr>
              <a:defRPr lang="en-US"/>
            </a:defPPr>
            <a:lvl1pPr marL="0" algn="r" defTabSz="914400" rtl="0" eaLnBrk="1" latinLnBrk="0" hangingPunct="1">
              <a:defRPr sz="800" kern="1200">
                <a:solidFill>
                  <a:schemeClr val="bg1"/>
                </a:solidFill>
                <a:latin typeface="Outfi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sz="600" b="0" i="0">
                <a:solidFill>
                  <a:schemeClr val="tx1"/>
                </a:solidFill>
                <a:latin typeface="Outfit Light" pitchFamily="2" charset="0"/>
              </a:rPr>
              <a:t>© Sovos 2025. Proprietary and Confidential</a:t>
            </a:r>
          </a:p>
        </p:txBody>
      </p:sp>
      <p:sp>
        <p:nvSpPr>
          <p:cNvPr id="6" name="Graphic 4">
            <a:extLst>
              <a:ext uri="{FF2B5EF4-FFF2-40B4-BE49-F238E27FC236}">
                <a16:creationId xmlns:a16="http://schemas.microsoft.com/office/drawing/2014/main" id="{1BCA8709-13B4-6A61-E51B-20562D25D7FC}"/>
              </a:ext>
            </a:extLst>
          </p:cNvPr>
          <p:cNvSpPr/>
          <p:nvPr/>
        </p:nvSpPr>
        <p:spPr>
          <a:xfrm>
            <a:off x="704850" y="6096000"/>
            <a:ext cx="1492211" cy="309247"/>
          </a:xfrm>
          <a:custGeom>
            <a:avLst/>
            <a:gdLst>
              <a:gd name="connsiteX0" fmla="*/ 420114 w 1492211"/>
              <a:gd name="connsiteY0" fmla="*/ 50 h 309247"/>
              <a:gd name="connsiteX1" fmla="*/ 570196 w 1492211"/>
              <a:gd name="connsiteY1" fmla="*/ 149310 h 309247"/>
              <a:gd name="connsiteX2" fmla="*/ 420114 w 1492211"/>
              <a:gd name="connsiteY2" fmla="*/ 299376 h 309247"/>
              <a:gd name="connsiteX3" fmla="*/ 270468 w 1492211"/>
              <a:gd name="connsiteY3" fmla="*/ 149310 h 309247"/>
              <a:gd name="connsiteX4" fmla="*/ 420114 w 1492211"/>
              <a:gd name="connsiteY4" fmla="*/ 50 h 309247"/>
              <a:gd name="connsiteX5" fmla="*/ 420114 w 1492211"/>
              <a:gd name="connsiteY5" fmla="*/ 251702 h 309247"/>
              <a:gd name="connsiteX6" fmla="*/ 518241 w 1492211"/>
              <a:gd name="connsiteY6" fmla="*/ 149310 h 309247"/>
              <a:gd name="connsiteX7" fmla="*/ 420114 w 1492211"/>
              <a:gd name="connsiteY7" fmla="*/ 46930 h 309247"/>
              <a:gd name="connsiteX8" fmla="*/ 322000 w 1492211"/>
              <a:gd name="connsiteY8" fmla="*/ 149310 h 309247"/>
              <a:gd name="connsiteX9" fmla="*/ 420114 w 1492211"/>
              <a:gd name="connsiteY9" fmla="*/ 251702 h 309247"/>
              <a:gd name="connsiteX10" fmla="*/ 1058244 w 1492211"/>
              <a:gd name="connsiteY10" fmla="*/ 50 h 309247"/>
              <a:gd name="connsiteX11" fmla="*/ 1208313 w 1492211"/>
              <a:gd name="connsiteY11" fmla="*/ 149310 h 309247"/>
              <a:gd name="connsiteX12" fmla="*/ 1058244 w 1492211"/>
              <a:gd name="connsiteY12" fmla="*/ 299376 h 309247"/>
              <a:gd name="connsiteX13" fmla="*/ 908585 w 1492211"/>
              <a:gd name="connsiteY13" fmla="*/ 149310 h 309247"/>
              <a:gd name="connsiteX14" fmla="*/ 1058244 w 1492211"/>
              <a:gd name="connsiteY14" fmla="*/ 50 h 309247"/>
              <a:gd name="connsiteX15" fmla="*/ 1058244 w 1492211"/>
              <a:gd name="connsiteY15" fmla="*/ 251702 h 309247"/>
              <a:gd name="connsiteX16" fmla="*/ 1156359 w 1492211"/>
              <a:gd name="connsiteY16" fmla="*/ 149310 h 309247"/>
              <a:gd name="connsiteX17" fmla="*/ 1058244 w 1492211"/>
              <a:gd name="connsiteY17" fmla="*/ 46930 h 309247"/>
              <a:gd name="connsiteX18" fmla="*/ 960117 w 1492211"/>
              <a:gd name="connsiteY18" fmla="*/ 149310 h 309247"/>
              <a:gd name="connsiteX19" fmla="*/ 1058244 w 1492211"/>
              <a:gd name="connsiteY19" fmla="*/ 251702 h 309247"/>
              <a:gd name="connsiteX20" fmla="*/ 825704 w 1492211"/>
              <a:gd name="connsiteY20" fmla="*/ 5395 h 309247"/>
              <a:gd name="connsiteX21" fmla="*/ 885157 w 1492211"/>
              <a:gd name="connsiteY21" fmla="*/ 5395 h 309247"/>
              <a:gd name="connsiteX22" fmla="*/ 736294 w 1492211"/>
              <a:gd name="connsiteY22" fmla="*/ 309248 h 309247"/>
              <a:gd name="connsiteX23" fmla="*/ 587866 w 1492211"/>
              <a:gd name="connsiteY23" fmla="*/ 5395 h 309247"/>
              <a:gd name="connsiteX24" fmla="*/ 646884 w 1492211"/>
              <a:gd name="connsiteY24" fmla="*/ 5395 h 309247"/>
              <a:gd name="connsiteX25" fmla="*/ 736294 w 1492211"/>
              <a:gd name="connsiteY25" fmla="*/ 207699 h 309247"/>
              <a:gd name="connsiteX26" fmla="*/ 825704 w 1492211"/>
              <a:gd name="connsiteY26" fmla="*/ 5395 h 309247"/>
              <a:gd name="connsiteX27" fmla="*/ 1319385 w 1492211"/>
              <a:gd name="connsiteY27" fmla="*/ 84384 h 309247"/>
              <a:gd name="connsiteX28" fmla="*/ 1382669 w 1492211"/>
              <a:gd name="connsiteY28" fmla="*/ 44933 h 309247"/>
              <a:gd name="connsiteX29" fmla="*/ 1462938 w 1492211"/>
              <a:gd name="connsiteY29" fmla="*/ 67728 h 309247"/>
              <a:gd name="connsiteX30" fmla="*/ 1462938 w 1492211"/>
              <a:gd name="connsiteY30" fmla="*/ 16594 h 309247"/>
              <a:gd name="connsiteX31" fmla="*/ 1383079 w 1492211"/>
              <a:gd name="connsiteY31" fmla="*/ 87 h 309247"/>
              <a:gd name="connsiteX32" fmla="*/ 1265677 w 1492211"/>
              <a:gd name="connsiteY32" fmla="*/ 86902 h 309247"/>
              <a:gd name="connsiteX33" fmla="*/ 1438876 w 1492211"/>
              <a:gd name="connsiteY33" fmla="*/ 216455 h 309247"/>
              <a:gd name="connsiteX34" fmla="*/ 1374337 w 1492211"/>
              <a:gd name="connsiteY34" fmla="*/ 254244 h 309247"/>
              <a:gd name="connsiteX35" fmla="*/ 1278162 w 1492211"/>
              <a:gd name="connsiteY35" fmla="*/ 222272 h 309247"/>
              <a:gd name="connsiteX36" fmla="*/ 1278162 w 1492211"/>
              <a:gd name="connsiteY36" fmla="*/ 222371 h 309247"/>
              <a:gd name="connsiteX37" fmla="*/ 1278162 w 1492211"/>
              <a:gd name="connsiteY37" fmla="*/ 276754 h 309247"/>
              <a:gd name="connsiteX38" fmla="*/ 1374387 w 1492211"/>
              <a:gd name="connsiteY38" fmla="*/ 299078 h 309247"/>
              <a:gd name="connsiteX39" fmla="*/ 1492211 w 1492211"/>
              <a:gd name="connsiteY39" fmla="*/ 212709 h 309247"/>
              <a:gd name="connsiteX40" fmla="*/ 1319460 w 1492211"/>
              <a:gd name="connsiteY40" fmla="*/ 84384 h 309247"/>
              <a:gd name="connsiteX41" fmla="*/ 1319385 w 1492211"/>
              <a:gd name="connsiteY41" fmla="*/ 84384 h 309247"/>
              <a:gd name="connsiteX42" fmla="*/ 53733 w 1492211"/>
              <a:gd name="connsiteY42" fmla="*/ 84310 h 309247"/>
              <a:gd name="connsiteX43" fmla="*/ 117029 w 1492211"/>
              <a:gd name="connsiteY43" fmla="*/ 44859 h 309247"/>
              <a:gd name="connsiteX44" fmla="*/ 196938 w 1492211"/>
              <a:gd name="connsiteY44" fmla="*/ 67443 h 309247"/>
              <a:gd name="connsiteX45" fmla="*/ 196938 w 1492211"/>
              <a:gd name="connsiteY45" fmla="*/ 16334 h 309247"/>
              <a:gd name="connsiteX46" fmla="*/ 117439 w 1492211"/>
              <a:gd name="connsiteY46" fmla="*/ 0 h 309247"/>
              <a:gd name="connsiteX47" fmla="*/ 0 w 1492211"/>
              <a:gd name="connsiteY47" fmla="*/ 86815 h 309247"/>
              <a:gd name="connsiteX48" fmla="*/ 173249 w 1492211"/>
              <a:gd name="connsiteY48" fmla="*/ 216405 h 309247"/>
              <a:gd name="connsiteX49" fmla="*/ 108697 w 1492211"/>
              <a:gd name="connsiteY49" fmla="*/ 254207 h 309247"/>
              <a:gd name="connsiteX50" fmla="*/ 12497 w 1492211"/>
              <a:gd name="connsiteY50" fmla="*/ 222222 h 309247"/>
              <a:gd name="connsiteX51" fmla="*/ 12497 w 1492211"/>
              <a:gd name="connsiteY51" fmla="*/ 222346 h 309247"/>
              <a:gd name="connsiteX52" fmla="*/ 12497 w 1492211"/>
              <a:gd name="connsiteY52" fmla="*/ 276729 h 309247"/>
              <a:gd name="connsiteX53" fmla="*/ 108759 w 1492211"/>
              <a:gd name="connsiteY53" fmla="*/ 299053 h 309247"/>
              <a:gd name="connsiteX54" fmla="*/ 226621 w 1492211"/>
              <a:gd name="connsiteY54" fmla="*/ 212660 h 309247"/>
              <a:gd name="connsiteX55" fmla="*/ 53733 w 1492211"/>
              <a:gd name="connsiteY55" fmla="*/ 84310 h 3092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Lst>
            <a:rect l="l" t="t" r="r" b="b"/>
            <a:pathLst>
              <a:path w="1492211" h="309247">
                <a:moveTo>
                  <a:pt x="420114" y="50"/>
                </a:moveTo>
                <a:cubicBezTo>
                  <a:pt x="506291" y="50"/>
                  <a:pt x="570196" y="63375"/>
                  <a:pt x="570196" y="149310"/>
                </a:cubicBezTo>
                <a:cubicBezTo>
                  <a:pt x="570196" y="235244"/>
                  <a:pt x="507112" y="299376"/>
                  <a:pt x="420114" y="299376"/>
                </a:cubicBezTo>
                <a:cubicBezTo>
                  <a:pt x="333540" y="299376"/>
                  <a:pt x="270468" y="235232"/>
                  <a:pt x="270468" y="149310"/>
                </a:cubicBezTo>
                <a:cubicBezTo>
                  <a:pt x="270468" y="63387"/>
                  <a:pt x="334771" y="50"/>
                  <a:pt x="420114" y="50"/>
                </a:cubicBezTo>
                <a:close/>
                <a:moveTo>
                  <a:pt x="420114" y="251702"/>
                </a:moveTo>
                <a:cubicBezTo>
                  <a:pt x="477839" y="251702"/>
                  <a:pt x="518241" y="208518"/>
                  <a:pt x="518241" y="149310"/>
                </a:cubicBezTo>
                <a:cubicBezTo>
                  <a:pt x="518241" y="90102"/>
                  <a:pt x="478249" y="46930"/>
                  <a:pt x="420114" y="46930"/>
                </a:cubicBezTo>
                <a:cubicBezTo>
                  <a:pt x="362812" y="46930"/>
                  <a:pt x="322000" y="90102"/>
                  <a:pt x="322000" y="149310"/>
                </a:cubicBezTo>
                <a:cubicBezTo>
                  <a:pt x="322000" y="208518"/>
                  <a:pt x="362812" y="251702"/>
                  <a:pt x="420114" y="251702"/>
                </a:cubicBezTo>
                <a:close/>
                <a:moveTo>
                  <a:pt x="1058244" y="50"/>
                </a:moveTo>
                <a:cubicBezTo>
                  <a:pt x="1144408" y="50"/>
                  <a:pt x="1208313" y="63375"/>
                  <a:pt x="1208313" y="149310"/>
                </a:cubicBezTo>
                <a:cubicBezTo>
                  <a:pt x="1208313" y="235244"/>
                  <a:pt x="1145241" y="299376"/>
                  <a:pt x="1058244" y="299376"/>
                </a:cubicBezTo>
                <a:cubicBezTo>
                  <a:pt x="971657" y="299376"/>
                  <a:pt x="908585" y="235232"/>
                  <a:pt x="908585" y="149310"/>
                </a:cubicBezTo>
                <a:cubicBezTo>
                  <a:pt x="908585" y="63387"/>
                  <a:pt x="972950" y="50"/>
                  <a:pt x="1058244" y="50"/>
                </a:cubicBezTo>
                <a:close/>
                <a:moveTo>
                  <a:pt x="1058244" y="251702"/>
                </a:moveTo>
                <a:cubicBezTo>
                  <a:pt x="1115956" y="251702"/>
                  <a:pt x="1156359" y="208518"/>
                  <a:pt x="1156359" y="149310"/>
                </a:cubicBezTo>
                <a:cubicBezTo>
                  <a:pt x="1156359" y="90102"/>
                  <a:pt x="1116367" y="46930"/>
                  <a:pt x="1058244" y="46930"/>
                </a:cubicBezTo>
                <a:cubicBezTo>
                  <a:pt x="1000930" y="46930"/>
                  <a:pt x="960117" y="90102"/>
                  <a:pt x="960117" y="149310"/>
                </a:cubicBezTo>
                <a:cubicBezTo>
                  <a:pt x="960117" y="208518"/>
                  <a:pt x="1001042" y="251702"/>
                  <a:pt x="1058244" y="251702"/>
                </a:cubicBezTo>
                <a:close/>
                <a:moveTo>
                  <a:pt x="825704" y="5395"/>
                </a:moveTo>
                <a:lnTo>
                  <a:pt x="885157" y="5395"/>
                </a:lnTo>
                <a:lnTo>
                  <a:pt x="736294" y="309248"/>
                </a:lnTo>
                <a:lnTo>
                  <a:pt x="587866" y="5395"/>
                </a:lnTo>
                <a:lnTo>
                  <a:pt x="646884" y="5395"/>
                </a:lnTo>
                <a:lnTo>
                  <a:pt x="736294" y="207699"/>
                </a:lnTo>
                <a:lnTo>
                  <a:pt x="825704" y="5395"/>
                </a:lnTo>
                <a:close/>
                <a:moveTo>
                  <a:pt x="1319385" y="84384"/>
                </a:moveTo>
                <a:cubicBezTo>
                  <a:pt x="1319385" y="62370"/>
                  <a:pt x="1337703" y="44933"/>
                  <a:pt x="1382669" y="44933"/>
                </a:cubicBezTo>
                <a:cubicBezTo>
                  <a:pt x="1408037" y="44933"/>
                  <a:pt x="1436737" y="52374"/>
                  <a:pt x="1462938" y="67728"/>
                </a:cubicBezTo>
                <a:lnTo>
                  <a:pt x="1462938" y="16594"/>
                </a:lnTo>
                <a:cubicBezTo>
                  <a:pt x="1439535" y="5928"/>
                  <a:pt x="1410835" y="87"/>
                  <a:pt x="1383079" y="87"/>
                </a:cubicBezTo>
                <a:cubicBezTo>
                  <a:pt x="1303145" y="87"/>
                  <a:pt x="1265677" y="39947"/>
                  <a:pt x="1265677" y="86902"/>
                </a:cubicBezTo>
                <a:cubicBezTo>
                  <a:pt x="1265677" y="194801"/>
                  <a:pt x="1438876" y="153750"/>
                  <a:pt x="1438876" y="216455"/>
                </a:cubicBezTo>
                <a:cubicBezTo>
                  <a:pt x="1438876" y="238047"/>
                  <a:pt x="1419726" y="254244"/>
                  <a:pt x="1374337" y="254244"/>
                </a:cubicBezTo>
                <a:cubicBezTo>
                  <a:pt x="1338523" y="254244"/>
                  <a:pt x="1301479" y="240949"/>
                  <a:pt x="1278162" y="222272"/>
                </a:cubicBezTo>
                <a:lnTo>
                  <a:pt x="1278162" y="222371"/>
                </a:lnTo>
                <a:lnTo>
                  <a:pt x="1278162" y="276754"/>
                </a:lnTo>
                <a:cubicBezTo>
                  <a:pt x="1303493" y="290397"/>
                  <a:pt x="1338921" y="299078"/>
                  <a:pt x="1374387" y="299078"/>
                </a:cubicBezTo>
                <a:cubicBezTo>
                  <a:pt x="1454321" y="299078"/>
                  <a:pt x="1492211" y="259218"/>
                  <a:pt x="1492211" y="212709"/>
                </a:cubicBezTo>
                <a:cubicBezTo>
                  <a:pt x="1492236" y="105964"/>
                  <a:pt x="1319460" y="146246"/>
                  <a:pt x="1319460" y="84384"/>
                </a:cubicBezTo>
                <a:lnTo>
                  <a:pt x="1319385" y="84384"/>
                </a:lnTo>
                <a:close/>
                <a:moveTo>
                  <a:pt x="53733" y="84310"/>
                </a:moveTo>
                <a:cubicBezTo>
                  <a:pt x="53733" y="62296"/>
                  <a:pt x="72050" y="44859"/>
                  <a:pt x="117029" y="44859"/>
                </a:cubicBezTo>
                <a:cubicBezTo>
                  <a:pt x="142285" y="44859"/>
                  <a:pt x="170836" y="52300"/>
                  <a:pt x="196938" y="67443"/>
                </a:cubicBezTo>
                <a:lnTo>
                  <a:pt x="196938" y="16334"/>
                </a:lnTo>
                <a:cubicBezTo>
                  <a:pt x="173609" y="5804"/>
                  <a:pt x="145045" y="0"/>
                  <a:pt x="117439" y="0"/>
                </a:cubicBezTo>
                <a:cubicBezTo>
                  <a:pt x="37480" y="0"/>
                  <a:pt x="0" y="39873"/>
                  <a:pt x="0" y="86815"/>
                </a:cubicBezTo>
                <a:cubicBezTo>
                  <a:pt x="0" y="194813"/>
                  <a:pt x="173249" y="153688"/>
                  <a:pt x="173249" y="216405"/>
                </a:cubicBezTo>
                <a:cubicBezTo>
                  <a:pt x="173249" y="237997"/>
                  <a:pt x="154098" y="254207"/>
                  <a:pt x="108697" y="254207"/>
                </a:cubicBezTo>
                <a:cubicBezTo>
                  <a:pt x="72883" y="254207"/>
                  <a:pt x="35814" y="240912"/>
                  <a:pt x="12497" y="222222"/>
                </a:cubicBezTo>
                <a:lnTo>
                  <a:pt x="12497" y="222346"/>
                </a:lnTo>
                <a:lnTo>
                  <a:pt x="12497" y="276729"/>
                </a:lnTo>
                <a:cubicBezTo>
                  <a:pt x="37841" y="290372"/>
                  <a:pt x="73281" y="299053"/>
                  <a:pt x="108759" y="299053"/>
                </a:cubicBezTo>
                <a:cubicBezTo>
                  <a:pt x="188718" y="299053"/>
                  <a:pt x="226621" y="259168"/>
                  <a:pt x="226621" y="212660"/>
                </a:cubicBezTo>
                <a:cubicBezTo>
                  <a:pt x="226559" y="105914"/>
                  <a:pt x="53733" y="146197"/>
                  <a:pt x="53733" y="84310"/>
                </a:cubicBezTo>
                <a:close/>
              </a:path>
            </a:pathLst>
          </a:custGeom>
          <a:solidFill>
            <a:schemeClr val="tx1"/>
          </a:solidFill>
          <a:ln w="1238" cap="flat">
            <a:noFill/>
            <a:prstDash val="solid"/>
            <a:miter/>
          </a:ln>
        </p:spPr>
        <p:txBody>
          <a:bodyPr rtlCol="0" anchor="ctr"/>
          <a:lstStyle/>
          <a:p>
            <a:endParaRPr lang="en-US"/>
          </a:p>
        </p:txBody>
      </p:sp>
    </p:spTree>
    <p:extLst>
      <p:ext uri="{BB962C8B-B14F-4D97-AF65-F5344CB8AC3E}">
        <p14:creationId xmlns:p14="http://schemas.microsoft.com/office/powerpoint/2010/main" val="4084889253"/>
      </p:ext>
    </p:extLst>
  </p:cSld>
  <p:clrMapOvr>
    <a:masterClrMapping/>
  </p:clrMapOvr>
</p:sldLayout>
</file>

<file path=ppt/slideLayouts/slideLayout32.xml><?xml version="1.0" encoding="utf-8"?>
<p:sldLayout xmlns:a="http://schemas.openxmlformats.org/drawingml/2006/main" xmlns:r="http://schemas.openxmlformats.org/officeDocument/2006/relationships" xmlns:p="http://schemas.openxmlformats.org/presentationml/2006/main" preserve="1" userDrawn="1">
  <p:cSld name="Six Speakers">
    <p:bg>
      <p:bgPr>
        <a:solidFill>
          <a:schemeClr val="bg2"/>
        </a:solidFill>
        <a:effectLst/>
      </p:bgPr>
    </p:bg>
    <p:spTree>
      <p:nvGrpSpPr>
        <p:cNvPr id="1" name=""/>
        <p:cNvGrpSpPr/>
        <p:nvPr/>
      </p:nvGrpSpPr>
      <p:grpSpPr>
        <a:xfrm>
          <a:off x="0" y="0"/>
          <a:ext cx="0" cy="0"/>
          <a:chOff x="0" y="0"/>
          <a:chExt cx="0" cy="0"/>
        </a:xfrm>
      </p:grpSpPr>
      <p:sp>
        <p:nvSpPr>
          <p:cNvPr id="4" name="Freeform 3">
            <a:extLst>
              <a:ext uri="{FF2B5EF4-FFF2-40B4-BE49-F238E27FC236}">
                <a16:creationId xmlns:a16="http://schemas.microsoft.com/office/drawing/2014/main" id="{6B6F4A9F-4139-FB8F-5C63-FF2FE353D244}"/>
              </a:ext>
            </a:extLst>
          </p:cNvPr>
          <p:cNvSpPr/>
          <p:nvPr userDrawn="1"/>
        </p:nvSpPr>
        <p:spPr>
          <a:xfrm>
            <a:off x="3274369" y="-1"/>
            <a:ext cx="2821629" cy="6857999"/>
          </a:xfrm>
          <a:custGeom>
            <a:avLst/>
            <a:gdLst>
              <a:gd name="connsiteX0" fmla="*/ 2821629 w 2821629"/>
              <a:gd name="connsiteY0" fmla="*/ 6813590 h 6857999"/>
              <a:gd name="connsiteX1" fmla="*/ 2821629 w 2821629"/>
              <a:gd name="connsiteY1" fmla="*/ 6817780 h 6857999"/>
              <a:gd name="connsiteX2" fmla="*/ 2772932 w 2821629"/>
              <a:gd name="connsiteY2" fmla="*/ 6857999 h 6857999"/>
              <a:gd name="connsiteX3" fmla="*/ 2767840 w 2821629"/>
              <a:gd name="connsiteY3" fmla="*/ 6857999 h 6857999"/>
              <a:gd name="connsiteX4" fmla="*/ 2821629 w 2821629"/>
              <a:gd name="connsiteY4" fmla="*/ 6756171 h 6857999"/>
              <a:gd name="connsiteX5" fmla="*/ 2821629 w 2821629"/>
              <a:gd name="connsiteY5" fmla="*/ 6761130 h 6857999"/>
              <a:gd name="connsiteX6" fmla="*/ 2811684 w 2821629"/>
              <a:gd name="connsiteY6" fmla="*/ 6773181 h 6857999"/>
              <a:gd name="connsiteX7" fmla="*/ 2708955 w 2821629"/>
              <a:gd name="connsiteY7" fmla="*/ 6857999 h 6857999"/>
              <a:gd name="connsiteX8" fmla="*/ 2704135 w 2821629"/>
              <a:gd name="connsiteY8" fmla="*/ 6857999 h 6857999"/>
              <a:gd name="connsiteX9" fmla="*/ 2809136 w 2821629"/>
              <a:gd name="connsiteY9" fmla="*/ 6771311 h 6857999"/>
              <a:gd name="connsiteX10" fmla="*/ 2821629 w 2821629"/>
              <a:gd name="connsiteY10" fmla="*/ 6692452 h 6857999"/>
              <a:gd name="connsiteX11" fmla="*/ 2821629 w 2821629"/>
              <a:gd name="connsiteY11" fmla="*/ 6697414 h 6857999"/>
              <a:gd name="connsiteX12" fmla="*/ 2782879 w 2821629"/>
              <a:gd name="connsiteY12" fmla="*/ 6744369 h 6857999"/>
              <a:gd name="connsiteX13" fmla="*/ 2645250 w 2821629"/>
              <a:gd name="connsiteY13" fmla="*/ 6857999 h 6857999"/>
              <a:gd name="connsiteX14" fmla="*/ 2640428 w 2821629"/>
              <a:gd name="connsiteY14" fmla="*/ 6857999 h 6857999"/>
              <a:gd name="connsiteX15" fmla="*/ 2780331 w 2821629"/>
              <a:gd name="connsiteY15" fmla="*/ 6742500 h 6857999"/>
              <a:gd name="connsiteX16" fmla="*/ 2821629 w 2821629"/>
              <a:gd name="connsiteY16" fmla="*/ 6628731 h 6857999"/>
              <a:gd name="connsiteX17" fmla="*/ 2821629 w 2821629"/>
              <a:gd name="connsiteY17" fmla="*/ 6633695 h 6857999"/>
              <a:gd name="connsiteX18" fmla="*/ 2754074 w 2821629"/>
              <a:gd name="connsiteY18" fmla="*/ 6715557 h 6857999"/>
              <a:gd name="connsiteX19" fmla="*/ 2619013 w 2821629"/>
              <a:gd name="connsiteY19" fmla="*/ 6827064 h 6857999"/>
              <a:gd name="connsiteX20" fmla="*/ 2562104 w 2821629"/>
              <a:gd name="connsiteY20" fmla="*/ 6857999 h 6857999"/>
              <a:gd name="connsiteX21" fmla="*/ 2555874 w 2821629"/>
              <a:gd name="connsiteY21" fmla="*/ 6857999 h 6857999"/>
              <a:gd name="connsiteX22" fmla="*/ 2616876 w 2821629"/>
              <a:gd name="connsiteY22" fmla="*/ 6824847 h 6857999"/>
              <a:gd name="connsiteX23" fmla="*/ 2751525 w 2821629"/>
              <a:gd name="connsiteY23" fmla="*/ 6713688 h 6857999"/>
              <a:gd name="connsiteX24" fmla="*/ 2821629 w 2821629"/>
              <a:gd name="connsiteY24" fmla="*/ 6565831 h 6857999"/>
              <a:gd name="connsiteX25" fmla="*/ 2821629 w 2821629"/>
              <a:gd name="connsiteY25" fmla="*/ 6569295 h 6857999"/>
              <a:gd name="connsiteX26" fmla="*/ 2725269 w 2821629"/>
              <a:gd name="connsiteY26" fmla="*/ 6686066 h 6857999"/>
              <a:gd name="connsiteX27" fmla="*/ 2596251 w 2821629"/>
              <a:gd name="connsiteY27" fmla="*/ 6792581 h 6857999"/>
              <a:gd name="connsiteX28" fmla="*/ 2475894 w 2821629"/>
              <a:gd name="connsiteY28" fmla="*/ 6857999 h 6857999"/>
              <a:gd name="connsiteX29" fmla="*/ 2471579 w 2821629"/>
              <a:gd name="connsiteY29" fmla="*/ 6857999 h 6857999"/>
              <a:gd name="connsiteX30" fmla="*/ 2594793 w 2821629"/>
              <a:gd name="connsiteY30" fmla="*/ 6791044 h 6857999"/>
              <a:gd name="connsiteX31" fmla="*/ 2723400 w 2821629"/>
              <a:gd name="connsiteY31" fmla="*/ 6684877 h 6857999"/>
              <a:gd name="connsiteX32" fmla="*/ 2821629 w 2821629"/>
              <a:gd name="connsiteY32" fmla="*/ 6485815 h 6857999"/>
              <a:gd name="connsiteX33" fmla="*/ 2821629 w 2821629"/>
              <a:gd name="connsiteY33" fmla="*/ 6490687 h 6857999"/>
              <a:gd name="connsiteX34" fmla="*/ 2797964 w 2821629"/>
              <a:gd name="connsiteY34" fmla="*/ 6534250 h 6857999"/>
              <a:gd name="connsiteX35" fmla="*/ 2432396 w 2821629"/>
              <a:gd name="connsiteY35" fmla="*/ 6835457 h 6857999"/>
              <a:gd name="connsiteX36" fmla="*/ 2359922 w 2821629"/>
              <a:gd name="connsiteY36" fmla="*/ 6857999 h 6857999"/>
              <a:gd name="connsiteX37" fmla="*/ 2353086 w 2821629"/>
              <a:gd name="connsiteY37" fmla="*/ 6857999 h 6857999"/>
              <a:gd name="connsiteX38" fmla="*/ 2431398 w 2821629"/>
              <a:gd name="connsiteY38" fmla="*/ 6833651 h 6857999"/>
              <a:gd name="connsiteX39" fmla="*/ 2795747 w 2821629"/>
              <a:gd name="connsiteY39" fmla="*/ 6533472 h 6857999"/>
              <a:gd name="connsiteX40" fmla="*/ 2821629 w 2821629"/>
              <a:gd name="connsiteY40" fmla="*/ 6400805 h 6857999"/>
              <a:gd name="connsiteX41" fmla="*/ 2821629 w 2821629"/>
              <a:gd name="connsiteY41" fmla="*/ 6405693 h 6857999"/>
              <a:gd name="connsiteX42" fmla="*/ 2764168 w 2821629"/>
              <a:gd name="connsiteY42" fmla="*/ 6511482 h 6857999"/>
              <a:gd name="connsiteX43" fmla="*/ 2268358 w 2821629"/>
              <a:gd name="connsiteY43" fmla="*/ 6843968 h 6857999"/>
              <a:gd name="connsiteX44" fmla="*/ 2129513 w 2821629"/>
              <a:gd name="connsiteY44" fmla="*/ 6857999 h 6857999"/>
              <a:gd name="connsiteX45" fmla="*/ 2109331 w 2821629"/>
              <a:gd name="connsiteY45" fmla="*/ 6857999 h 6857999"/>
              <a:gd name="connsiteX46" fmla="*/ 2267851 w 2821629"/>
              <a:gd name="connsiteY46" fmla="*/ 6841989 h 6857999"/>
              <a:gd name="connsiteX47" fmla="*/ 2761951 w 2821629"/>
              <a:gd name="connsiteY47" fmla="*/ 6510704 h 6857999"/>
              <a:gd name="connsiteX48" fmla="*/ 2821629 w 2821629"/>
              <a:gd name="connsiteY48" fmla="*/ 6281858 h 6857999"/>
              <a:gd name="connsiteX49" fmla="*/ 2821629 w 2821629"/>
              <a:gd name="connsiteY49" fmla="*/ 6289970 h 6857999"/>
              <a:gd name="connsiteX50" fmla="*/ 2799491 w 2821629"/>
              <a:gd name="connsiteY50" fmla="*/ 6361160 h 6857999"/>
              <a:gd name="connsiteX51" fmla="*/ 2109315 w 2821629"/>
              <a:gd name="connsiteY51" fmla="*/ 6819245 h 6857999"/>
              <a:gd name="connsiteX52" fmla="*/ 1360893 w 2821629"/>
              <a:gd name="connsiteY52" fmla="*/ 6819245 h 6857999"/>
              <a:gd name="connsiteX53" fmla="*/ 1153199 w 2821629"/>
              <a:gd name="connsiteY53" fmla="*/ 6840253 h 6857999"/>
              <a:gd name="connsiteX54" fmla="*/ 1096166 w 2821629"/>
              <a:gd name="connsiteY54" fmla="*/ 6857999 h 6857999"/>
              <a:gd name="connsiteX55" fmla="*/ 1089097 w 2821629"/>
              <a:gd name="connsiteY55" fmla="*/ 6857999 h 6857999"/>
              <a:gd name="connsiteX56" fmla="*/ 1152497 w 2821629"/>
              <a:gd name="connsiteY56" fmla="*/ 6838274 h 6857999"/>
              <a:gd name="connsiteX57" fmla="*/ 1360893 w 2821629"/>
              <a:gd name="connsiteY57" fmla="*/ 6817206 h 6857999"/>
              <a:gd name="connsiteX58" fmla="*/ 2109315 w 2821629"/>
              <a:gd name="connsiteY58" fmla="*/ 6817206 h 6857999"/>
              <a:gd name="connsiteX59" fmla="*/ 2797006 w 2821629"/>
              <a:gd name="connsiteY59" fmla="*/ 6361128 h 6857999"/>
              <a:gd name="connsiteX60" fmla="*/ 2821629 w 2821629"/>
              <a:gd name="connsiteY60" fmla="*/ 3614374 h 6857999"/>
              <a:gd name="connsiteX61" fmla="*/ 2821629 w 2821629"/>
              <a:gd name="connsiteY61" fmla="*/ 3617894 h 6857999"/>
              <a:gd name="connsiteX62" fmla="*/ 2738094 w 2821629"/>
              <a:gd name="connsiteY62" fmla="*/ 3668703 h 6857999"/>
              <a:gd name="connsiteX63" fmla="*/ 2109315 w 2821629"/>
              <a:gd name="connsiteY63" fmla="*/ 3828279 h 6857999"/>
              <a:gd name="connsiteX64" fmla="*/ 1360893 w 2821629"/>
              <a:gd name="connsiteY64" fmla="*/ 3828279 h 6857999"/>
              <a:gd name="connsiteX65" fmla="*/ 900011 w 2821629"/>
              <a:gd name="connsiteY65" fmla="*/ 4289263 h 6857999"/>
              <a:gd name="connsiteX66" fmla="*/ 1360893 w 2821629"/>
              <a:gd name="connsiteY66" fmla="*/ 4750249 h 6857999"/>
              <a:gd name="connsiteX67" fmla="*/ 2109315 w 2821629"/>
              <a:gd name="connsiteY67" fmla="*/ 4750249 h 6857999"/>
              <a:gd name="connsiteX68" fmla="*/ 2738094 w 2821629"/>
              <a:gd name="connsiteY68" fmla="*/ 4909825 h 6857999"/>
              <a:gd name="connsiteX69" fmla="*/ 2821629 w 2821629"/>
              <a:gd name="connsiteY69" fmla="*/ 4960634 h 6857999"/>
              <a:gd name="connsiteX70" fmla="*/ 2821629 w 2821629"/>
              <a:gd name="connsiteY70" fmla="*/ 4964335 h 6857999"/>
              <a:gd name="connsiteX71" fmla="*/ 2735880 w 2821629"/>
              <a:gd name="connsiteY71" fmla="*/ 4912188 h 6857999"/>
              <a:gd name="connsiteX72" fmla="*/ 2108636 w 2821629"/>
              <a:gd name="connsiteY72" fmla="*/ 4752969 h 6857999"/>
              <a:gd name="connsiteX73" fmla="*/ 1360213 w 2821629"/>
              <a:gd name="connsiteY73" fmla="*/ 4752969 h 6857999"/>
              <a:gd name="connsiteX74" fmla="*/ 896612 w 2821629"/>
              <a:gd name="connsiteY74" fmla="*/ 4289263 h 6857999"/>
              <a:gd name="connsiteX75" fmla="*/ 1360213 w 2821629"/>
              <a:gd name="connsiteY75" fmla="*/ 3825559 h 6857999"/>
              <a:gd name="connsiteX76" fmla="*/ 2108636 w 2821629"/>
              <a:gd name="connsiteY76" fmla="*/ 3825559 h 6857999"/>
              <a:gd name="connsiteX77" fmla="*/ 2736181 w 2821629"/>
              <a:gd name="connsiteY77" fmla="*/ 3666340 h 6857999"/>
              <a:gd name="connsiteX78" fmla="*/ 2821629 w 2821629"/>
              <a:gd name="connsiteY78" fmla="*/ 3566728 h 6857999"/>
              <a:gd name="connsiteX79" fmla="*/ 2821629 w 2821629"/>
              <a:gd name="connsiteY79" fmla="*/ 3570245 h 6857999"/>
              <a:gd name="connsiteX80" fmla="*/ 2718694 w 2821629"/>
              <a:gd name="connsiteY80" fmla="*/ 3632850 h 6857999"/>
              <a:gd name="connsiteX81" fmla="*/ 2109315 w 2821629"/>
              <a:gd name="connsiteY81" fmla="*/ 3787484 h 6857999"/>
              <a:gd name="connsiteX82" fmla="*/ 1360893 w 2821629"/>
              <a:gd name="connsiteY82" fmla="*/ 3787484 h 6857999"/>
              <a:gd name="connsiteX83" fmla="*/ 859225 w 2821629"/>
              <a:gd name="connsiteY83" fmla="*/ 4289263 h 6857999"/>
              <a:gd name="connsiteX84" fmla="*/ 1360893 w 2821629"/>
              <a:gd name="connsiteY84" fmla="*/ 4791044 h 6857999"/>
              <a:gd name="connsiteX85" fmla="*/ 2109315 w 2821629"/>
              <a:gd name="connsiteY85" fmla="*/ 4791044 h 6857999"/>
              <a:gd name="connsiteX86" fmla="*/ 2718694 w 2821629"/>
              <a:gd name="connsiteY86" fmla="*/ 4945678 h 6857999"/>
              <a:gd name="connsiteX87" fmla="*/ 2821629 w 2821629"/>
              <a:gd name="connsiteY87" fmla="*/ 5008283 h 6857999"/>
              <a:gd name="connsiteX88" fmla="*/ 2821629 w 2821629"/>
              <a:gd name="connsiteY88" fmla="*/ 5011982 h 6857999"/>
              <a:gd name="connsiteX89" fmla="*/ 2716480 w 2821629"/>
              <a:gd name="connsiteY89" fmla="*/ 4948041 h 6857999"/>
              <a:gd name="connsiteX90" fmla="*/ 2108636 w 2821629"/>
              <a:gd name="connsiteY90" fmla="*/ 4793764 h 6857999"/>
              <a:gd name="connsiteX91" fmla="*/ 1360213 w 2821629"/>
              <a:gd name="connsiteY91" fmla="*/ 4793764 h 6857999"/>
              <a:gd name="connsiteX92" fmla="*/ 855826 w 2821629"/>
              <a:gd name="connsiteY92" fmla="*/ 4289263 h 6857999"/>
              <a:gd name="connsiteX93" fmla="*/ 1360213 w 2821629"/>
              <a:gd name="connsiteY93" fmla="*/ 3784764 h 6857999"/>
              <a:gd name="connsiteX94" fmla="*/ 2108636 w 2821629"/>
              <a:gd name="connsiteY94" fmla="*/ 3784764 h 6857999"/>
              <a:gd name="connsiteX95" fmla="*/ 2716782 w 2821629"/>
              <a:gd name="connsiteY95" fmla="*/ 3630487 h 6857999"/>
              <a:gd name="connsiteX96" fmla="*/ 2821629 w 2821629"/>
              <a:gd name="connsiteY96" fmla="*/ 3515950 h 6857999"/>
              <a:gd name="connsiteX97" fmla="*/ 2821629 w 2821629"/>
              <a:gd name="connsiteY97" fmla="*/ 3519578 h 6857999"/>
              <a:gd name="connsiteX98" fmla="*/ 2801415 w 2821629"/>
              <a:gd name="connsiteY98" fmla="*/ 3534713 h 6857999"/>
              <a:gd name="connsiteX99" fmla="*/ 2109315 w 2821629"/>
              <a:gd name="connsiteY99" fmla="*/ 3746689 h 6857999"/>
              <a:gd name="connsiteX100" fmla="*/ 1360893 w 2821629"/>
              <a:gd name="connsiteY100" fmla="*/ 3746689 h 6857999"/>
              <a:gd name="connsiteX101" fmla="*/ 818439 w 2821629"/>
              <a:gd name="connsiteY101" fmla="*/ 4289263 h 6857999"/>
              <a:gd name="connsiteX102" fmla="*/ 1360893 w 2821629"/>
              <a:gd name="connsiteY102" fmla="*/ 4831839 h 6857999"/>
              <a:gd name="connsiteX103" fmla="*/ 2109315 w 2821629"/>
              <a:gd name="connsiteY103" fmla="*/ 4831839 h 6857999"/>
              <a:gd name="connsiteX104" fmla="*/ 2801116 w 2821629"/>
              <a:gd name="connsiteY104" fmla="*/ 5043815 h 6857999"/>
              <a:gd name="connsiteX105" fmla="*/ 2821629 w 2821629"/>
              <a:gd name="connsiteY105" fmla="*/ 5059172 h 6857999"/>
              <a:gd name="connsiteX106" fmla="*/ 2821629 w 2821629"/>
              <a:gd name="connsiteY106" fmla="*/ 5062799 h 6857999"/>
              <a:gd name="connsiteX107" fmla="*/ 2798979 w 2821629"/>
              <a:gd name="connsiteY107" fmla="*/ 5045854 h 6857999"/>
              <a:gd name="connsiteX108" fmla="*/ 2108636 w 2821629"/>
              <a:gd name="connsiteY108" fmla="*/ 4834559 h 6857999"/>
              <a:gd name="connsiteX109" fmla="*/ 1360213 w 2821629"/>
              <a:gd name="connsiteY109" fmla="*/ 4834559 h 6857999"/>
              <a:gd name="connsiteX110" fmla="*/ 815040 w 2821629"/>
              <a:gd name="connsiteY110" fmla="*/ 4289263 h 6857999"/>
              <a:gd name="connsiteX111" fmla="*/ 1360213 w 2821629"/>
              <a:gd name="connsiteY111" fmla="*/ 3743969 h 6857999"/>
              <a:gd name="connsiteX112" fmla="*/ 2108636 w 2821629"/>
              <a:gd name="connsiteY112" fmla="*/ 3743969 h 6857999"/>
              <a:gd name="connsiteX113" fmla="*/ 2799277 w 2821629"/>
              <a:gd name="connsiteY113" fmla="*/ 3532675 h 6857999"/>
              <a:gd name="connsiteX114" fmla="*/ 2821629 w 2821629"/>
              <a:gd name="connsiteY114" fmla="*/ 3465114 h 6857999"/>
              <a:gd name="connsiteX115" fmla="*/ 2821629 w 2821629"/>
              <a:gd name="connsiteY115" fmla="*/ 3468730 h 6857999"/>
              <a:gd name="connsiteX116" fmla="*/ 2778652 w 2821629"/>
              <a:gd name="connsiteY116" fmla="*/ 3500909 h 6857999"/>
              <a:gd name="connsiteX117" fmla="*/ 2109315 w 2821629"/>
              <a:gd name="connsiteY117" fmla="*/ 3705893 h 6857999"/>
              <a:gd name="connsiteX118" fmla="*/ 1360893 w 2821629"/>
              <a:gd name="connsiteY118" fmla="*/ 3705893 h 6857999"/>
              <a:gd name="connsiteX119" fmla="*/ 777653 w 2821629"/>
              <a:gd name="connsiteY119" fmla="*/ 4289263 h 6857999"/>
              <a:gd name="connsiteX120" fmla="*/ 1360893 w 2821629"/>
              <a:gd name="connsiteY120" fmla="*/ 4872634 h 6857999"/>
              <a:gd name="connsiteX121" fmla="*/ 2109315 w 2821629"/>
              <a:gd name="connsiteY121" fmla="*/ 4872634 h 6857999"/>
              <a:gd name="connsiteX122" fmla="*/ 2778353 w 2821629"/>
              <a:gd name="connsiteY122" fmla="*/ 5077618 h 6857999"/>
              <a:gd name="connsiteX123" fmla="*/ 2821629 w 2821629"/>
              <a:gd name="connsiteY123" fmla="*/ 5110015 h 6857999"/>
              <a:gd name="connsiteX124" fmla="*/ 2821629 w 2821629"/>
              <a:gd name="connsiteY124" fmla="*/ 5113631 h 6857999"/>
              <a:gd name="connsiteX125" fmla="*/ 2776216 w 2821629"/>
              <a:gd name="connsiteY125" fmla="*/ 5079657 h 6857999"/>
              <a:gd name="connsiteX126" fmla="*/ 2108636 w 2821629"/>
              <a:gd name="connsiteY126" fmla="*/ 4875354 h 6857999"/>
              <a:gd name="connsiteX127" fmla="*/ 1360213 w 2821629"/>
              <a:gd name="connsiteY127" fmla="*/ 4875354 h 6857999"/>
              <a:gd name="connsiteX128" fmla="*/ 774254 w 2821629"/>
              <a:gd name="connsiteY128" fmla="*/ 4289263 h 6857999"/>
              <a:gd name="connsiteX129" fmla="*/ 1360213 w 2821629"/>
              <a:gd name="connsiteY129" fmla="*/ 3703173 h 6857999"/>
              <a:gd name="connsiteX130" fmla="*/ 2108636 w 2821629"/>
              <a:gd name="connsiteY130" fmla="*/ 3703173 h 6857999"/>
              <a:gd name="connsiteX131" fmla="*/ 2776515 w 2821629"/>
              <a:gd name="connsiteY131" fmla="*/ 3498870 h 6857999"/>
              <a:gd name="connsiteX132" fmla="*/ 2821629 w 2821629"/>
              <a:gd name="connsiteY132" fmla="*/ 3409038 h 6857999"/>
              <a:gd name="connsiteX133" fmla="*/ 2821629 w 2821629"/>
              <a:gd name="connsiteY133" fmla="*/ 3412809 h 6857999"/>
              <a:gd name="connsiteX134" fmla="*/ 2755889 w 2821629"/>
              <a:gd name="connsiteY134" fmla="*/ 3467105 h 6857999"/>
              <a:gd name="connsiteX135" fmla="*/ 2109315 w 2821629"/>
              <a:gd name="connsiteY135" fmla="*/ 3665098 h 6857999"/>
              <a:gd name="connsiteX136" fmla="*/ 1360892 w 2821629"/>
              <a:gd name="connsiteY136" fmla="*/ 3665098 h 6857999"/>
              <a:gd name="connsiteX137" fmla="*/ 736867 w 2821629"/>
              <a:gd name="connsiteY137" fmla="*/ 4289263 h 6857999"/>
              <a:gd name="connsiteX138" fmla="*/ 1360892 w 2821629"/>
              <a:gd name="connsiteY138" fmla="*/ 4913430 h 6857999"/>
              <a:gd name="connsiteX139" fmla="*/ 2109315 w 2821629"/>
              <a:gd name="connsiteY139" fmla="*/ 4913430 h 6857999"/>
              <a:gd name="connsiteX140" fmla="*/ 2755590 w 2821629"/>
              <a:gd name="connsiteY140" fmla="*/ 5111422 h 6857999"/>
              <a:gd name="connsiteX141" fmla="*/ 2821629 w 2821629"/>
              <a:gd name="connsiteY141" fmla="*/ 5165952 h 6857999"/>
              <a:gd name="connsiteX142" fmla="*/ 2821629 w 2821629"/>
              <a:gd name="connsiteY142" fmla="*/ 5169722 h 6857999"/>
              <a:gd name="connsiteX143" fmla="*/ 2753453 w 2821629"/>
              <a:gd name="connsiteY143" fmla="*/ 5113460 h 6857999"/>
              <a:gd name="connsiteX144" fmla="*/ 2108636 w 2821629"/>
              <a:gd name="connsiteY144" fmla="*/ 4916149 h 6857999"/>
              <a:gd name="connsiteX145" fmla="*/ 1360213 w 2821629"/>
              <a:gd name="connsiteY145" fmla="*/ 4916149 h 6857999"/>
              <a:gd name="connsiteX146" fmla="*/ 733468 w 2821629"/>
              <a:gd name="connsiteY146" fmla="*/ 4289263 h 6857999"/>
              <a:gd name="connsiteX147" fmla="*/ 1360213 w 2821629"/>
              <a:gd name="connsiteY147" fmla="*/ 3662378 h 6857999"/>
              <a:gd name="connsiteX148" fmla="*/ 2108636 w 2821629"/>
              <a:gd name="connsiteY148" fmla="*/ 3662378 h 6857999"/>
              <a:gd name="connsiteX149" fmla="*/ 2753752 w 2821629"/>
              <a:gd name="connsiteY149" fmla="*/ 3465067 h 6857999"/>
              <a:gd name="connsiteX150" fmla="*/ 2821629 w 2821629"/>
              <a:gd name="connsiteY150" fmla="*/ 3356000 h 6857999"/>
              <a:gd name="connsiteX151" fmla="*/ 2821629 w 2821629"/>
              <a:gd name="connsiteY151" fmla="*/ 3360206 h 6857999"/>
              <a:gd name="connsiteX152" fmla="*/ 2733126 w 2821629"/>
              <a:gd name="connsiteY152" fmla="*/ 3433303 h 6857999"/>
              <a:gd name="connsiteX153" fmla="*/ 2109315 w 2821629"/>
              <a:gd name="connsiteY153" fmla="*/ 3624303 h 6857999"/>
              <a:gd name="connsiteX154" fmla="*/ 1360892 w 2821629"/>
              <a:gd name="connsiteY154" fmla="*/ 3624303 h 6857999"/>
              <a:gd name="connsiteX155" fmla="*/ 696081 w 2821629"/>
              <a:gd name="connsiteY155" fmla="*/ 4289263 h 6857999"/>
              <a:gd name="connsiteX156" fmla="*/ 1360892 w 2821629"/>
              <a:gd name="connsiteY156" fmla="*/ 4954225 h 6857999"/>
              <a:gd name="connsiteX157" fmla="*/ 2109315 w 2821629"/>
              <a:gd name="connsiteY157" fmla="*/ 4954225 h 6857999"/>
              <a:gd name="connsiteX158" fmla="*/ 2732828 w 2821629"/>
              <a:gd name="connsiteY158" fmla="*/ 5145225 h 6857999"/>
              <a:gd name="connsiteX159" fmla="*/ 2821629 w 2821629"/>
              <a:gd name="connsiteY159" fmla="*/ 5218549 h 6857999"/>
              <a:gd name="connsiteX160" fmla="*/ 2821629 w 2821629"/>
              <a:gd name="connsiteY160" fmla="*/ 5222528 h 6857999"/>
              <a:gd name="connsiteX161" fmla="*/ 2730690 w 2821629"/>
              <a:gd name="connsiteY161" fmla="*/ 5147443 h 6857999"/>
              <a:gd name="connsiteX162" fmla="*/ 2108635 w 2821629"/>
              <a:gd name="connsiteY162" fmla="*/ 4956945 h 6857999"/>
              <a:gd name="connsiteX163" fmla="*/ 1360213 w 2821629"/>
              <a:gd name="connsiteY163" fmla="*/ 4956945 h 6857999"/>
              <a:gd name="connsiteX164" fmla="*/ 692682 w 2821629"/>
              <a:gd name="connsiteY164" fmla="*/ 4289263 h 6857999"/>
              <a:gd name="connsiteX165" fmla="*/ 1360213 w 2821629"/>
              <a:gd name="connsiteY165" fmla="*/ 3621583 h 6857999"/>
              <a:gd name="connsiteX166" fmla="*/ 2108635 w 2821629"/>
              <a:gd name="connsiteY166" fmla="*/ 3621583 h 6857999"/>
              <a:gd name="connsiteX167" fmla="*/ 2730690 w 2821629"/>
              <a:gd name="connsiteY167" fmla="*/ 3431085 h 6857999"/>
              <a:gd name="connsiteX168" fmla="*/ 2821629 w 2821629"/>
              <a:gd name="connsiteY168" fmla="*/ 3303406 h 6857999"/>
              <a:gd name="connsiteX169" fmla="*/ 2821629 w 2821629"/>
              <a:gd name="connsiteY169" fmla="*/ 3307604 h 6857999"/>
              <a:gd name="connsiteX170" fmla="*/ 2710363 w 2821629"/>
              <a:gd name="connsiteY170" fmla="*/ 3399501 h 6857999"/>
              <a:gd name="connsiteX171" fmla="*/ 2109315 w 2821629"/>
              <a:gd name="connsiteY171" fmla="*/ 3583509 h 6857999"/>
              <a:gd name="connsiteX172" fmla="*/ 1360892 w 2821629"/>
              <a:gd name="connsiteY172" fmla="*/ 3583509 h 6857999"/>
              <a:gd name="connsiteX173" fmla="*/ 655295 w 2821629"/>
              <a:gd name="connsiteY173" fmla="*/ 4289263 h 6857999"/>
              <a:gd name="connsiteX174" fmla="*/ 1360892 w 2821629"/>
              <a:gd name="connsiteY174" fmla="*/ 4995020 h 6857999"/>
              <a:gd name="connsiteX175" fmla="*/ 2109315 w 2821629"/>
              <a:gd name="connsiteY175" fmla="*/ 4995020 h 6857999"/>
              <a:gd name="connsiteX176" fmla="*/ 2710064 w 2821629"/>
              <a:gd name="connsiteY176" fmla="*/ 5179029 h 6857999"/>
              <a:gd name="connsiteX177" fmla="*/ 2821629 w 2821629"/>
              <a:gd name="connsiteY177" fmla="*/ 5271146 h 6857999"/>
              <a:gd name="connsiteX178" fmla="*/ 2821629 w 2821629"/>
              <a:gd name="connsiteY178" fmla="*/ 5275124 h 6857999"/>
              <a:gd name="connsiteX179" fmla="*/ 2707927 w 2821629"/>
              <a:gd name="connsiteY179" fmla="*/ 5181246 h 6857999"/>
              <a:gd name="connsiteX180" fmla="*/ 2108635 w 2821629"/>
              <a:gd name="connsiteY180" fmla="*/ 4997740 h 6857999"/>
              <a:gd name="connsiteX181" fmla="*/ 1360213 w 2821629"/>
              <a:gd name="connsiteY181" fmla="*/ 4997740 h 6857999"/>
              <a:gd name="connsiteX182" fmla="*/ 651896 w 2821629"/>
              <a:gd name="connsiteY182" fmla="*/ 4289263 h 6857999"/>
              <a:gd name="connsiteX183" fmla="*/ 1360213 w 2821629"/>
              <a:gd name="connsiteY183" fmla="*/ 3580790 h 6857999"/>
              <a:gd name="connsiteX184" fmla="*/ 2108635 w 2821629"/>
              <a:gd name="connsiteY184" fmla="*/ 3580790 h 6857999"/>
              <a:gd name="connsiteX185" fmla="*/ 2707927 w 2821629"/>
              <a:gd name="connsiteY185" fmla="*/ 3397283 h 6857999"/>
              <a:gd name="connsiteX186" fmla="*/ 2821629 w 2821629"/>
              <a:gd name="connsiteY186" fmla="*/ 3250813 h 6857999"/>
              <a:gd name="connsiteX187" fmla="*/ 2821629 w 2821629"/>
              <a:gd name="connsiteY187" fmla="*/ 3255003 h 6857999"/>
              <a:gd name="connsiteX188" fmla="*/ 2687600 w 2821629"/>
              <a:gd name="connsiteY188" fmla="*/ 3365698 h 6857999"/>
              <a:gd name="connsiteX189" fmla="*/ 2109315 w 2821629"/>
              <a:gd name="connsiteY189" fmla="*/ 3542715 h 6857999"/>
              <a:gd name="connsiteX190" fmla="*/ 1360893 w 2821629"/>
              <a:gd name="connsiteY190" fmla="*/ 3542715 h 6857999"/>
              <a:gd name="connsiteX191" fmla="*/ 614510 w 2821629"/>
              <a:gd name="connsiteY191" fmla="*/ 4289263 h 6857999"/>
              <a:gd name="connsiteX192" fmla="*/ 1360893 w 2821629"/>
              <a:gd name="connsiteY192" fmla="*/ 5035816 h 6857999"/>
              <a:gd name="connsiteX193" fmla="*/ 2109315 w 2821629"/>
              <a:gd name="connsiteY193" fmla="*/ 5035816 h 6857999"/>
              <a:gd name="connsiteX194" fmla="*/ 2687302 w 2821629"/>
              <a:gd name="connsiteY194" fmla="*/ 5212832 h 6857999"/>
              <a:gd name="connsiteX195" fmla="*/ 2821629 w 2821629"/>
              <a:gd name="connsiteY195" fmla="*/ 5323743 h 6857999"/>
              <a:gd name="connsiteX196" fmla="*/ 2821629 w 2821629"/>
              <a:gd name="connsiteY196" fmla="*/ 5327718 h 6857999"/>
              <a:gd name="connsiteX197" fmla="*/ 2685164 w 2821629"/>
              <a:gd name="connsiteY197" fmla="*/ 5215050 h 6857999"/>
              <a:gd name="connsiteX198" fmla="*/ 2108636 w 2821629"/>
              <a:gd name="connsiteY198" fmla="*/ 5038535 h 6857999"/>
              <a:gd name="connsiteX199" fmla="*/ 1360213 w 2821629"/>
              <a:gd name="connsiteY199" fmla="*/ 5038535 h 6857999"/>
              <a:gd name="connsiteX200" fmla="*/ 611111 w 2821629"/>
              <a:gd name="connsiteY200" fmla="*/ 4289263 h 6857999"/>
              <a:gd name="connsiteX201" fmla="*/ 1360213 w 2821629"/>
              <a:gd name="connsiteY201" fmla="*/ 3539995 h 6857999"/>
              <a:gd name="connsiteX202" fmla="*/ 2108636 w 2821629"/>
              <a:gd name="connsiteY202" fmla="*/ 3539995 h 6857999"/>
              <a:gd name="connsiteX203" fmla="*/ 2685164 w 2821629"/>
              <a:gd name="connsiteY203" fmla="*/ 3363480 h 6857999"/>
              <a:gd name="connsiteX204" fmla="*/ 2821629 w 2821629"/>
              <a:gd name="connsiteY204" fmla="*/ 3193394 h 6857999"/>
              <a:gd name="connsiteX205" fmla="*/ 2821629 w 2821629"/>
              <a:gd name="connsiteY205" fmla="*/ 3198353 h 6857999"/>
              <a:gd name="connsiteX206" fmla="*/ 2811684 w 2821629"/>
              <a:gd name="connsiteY206" fmla="*/ 3210404 h 6857999"/>
              <a:gd name="connsiteX207" fmla="*/ 2109315 w 2821629"/>
              <a:gd name="connsiteY207" fmla="*/ 3501920 h 6857999"/>
              <a:gd name="connsiteX208" fmla="*/ 1360893 w 2821629"/>
              <a:gd name="connsiteY208" fmla="*/ 3501920 h 6857999"/>
              <a:gd name="connsiteX209" fmla="*/ 573723 w 2821629"/>
              <a:gd name="connsiteY209" fmla="*/ 4289263 h 6857999"/>
              <a:gd name="connsiteX210" fmla="*/ 1360893 w 2821629"/>
              <a:gd name="connsiteY210" fmla="*/ 5076611 h 6857999"/>
              <a:gd name="connsiteX211" fmla="*/ 2109315 w 2821629"/>
              <a:gd name="connsiteY211" fmla="*/ 5076611 h 6857999"/>
              <a:gd name="connsiteX212" fmla="*/ 2811684 w 2821629"/>
              <a:gd name="connsiteY212" fmla="*/ 5368126 h 6857999"/>
              <a:gd name="connsiteX213" fmla="*/ 2821629 w 2821629"/>
              <a:gd name="connsiteY213" fmla="*/ 5380177 h 6857999"/>
              <a:gd name="connsiteX214" fmla="*/ 2821629 w 2821629"/>
              <a:gd name="connsiteY214" fmla="*/ 5385136 h 6857999"/>
              <a:gd name="connsiteX215" fmla="*/ 2809136 w 2821629"/>
              <a:gd name="connsiteY215" fmla="*/ 5369996 h 6857999"/>
              <a:gd name="connsiteX216" fmla="*/ 2108636 w 2821629"/>
              <a:gd name="connsiteY216" fmla="*/ 5079331 h 6857999"/>
              <a:gd name="connsiteX217" fmla="*/ 1360213 w 2821629"/>
              <a:gd name="connsiteY217" fmla="*/ 5079331 h 6857999"/>
              <a:gd name="connsiteX218" fmla="*/ 570324 w 2821629"/>
              <a:gd name="connsiteY218" fmla="*/ 4289263 h 6857999"/>
              <a:gd name="connsiteX219" fmla="*/ 1360213 w 2821629"/>
              <a:gd name="connsiteY219" fmla="*/ 3499200 h 6857999"/>
              <a:gd name="connsiteX220" fmla="*/ 2108636 w 2821629"/>
              <a:gd name="connsiteY220" fmla="*/ 3499200 h 6857999"/>
              <a:gd name="connsiteX221" fmla="*/ 2809136 w 2821629"/>
              <a:gd name="connsiteY221" fmla="*/ 3208534 h 6857999"/>
              <a:gd name="connsiteX222" fmla="*/ 2821629 w 2821629"/>
              <a:gd name="connsiteY222" fmla="*/ 3129674 h 6857999"/>
              <a:gd name="connsiteX223" fmla="*/ 2821629 w 2821629"/>
              <a:gd name="connsiteY223" fmla="*/ 3134636 h 6857999"/>
              <a:gd name="connsiteX224" fmla="*/ 2782879 w 2821629"/>
              <a:gd name="connsiteY224" fmla="*/ 3181591 h 6857999"/>
              <a:gd name="connsiteX225" fmla="*/ 2109315 w 2821629"/>
              <a:gd name="connsiteY225" fmla="*/ 3461123 h 6857999"/>
              <a:gd name="connsiteX226" fmla="*/ 1360893 w 2821629"/>
              <a:gd name="connsiteY226" fmla="*/ 3461123 h 6857999"/>
              <a:gd name="connsiteX227" fmla="*/ 532937 w 2821629"/>
              <a:gd name="connsiteY227" fmla="*/ 4289263 h 6857999"/>
              <a:gd name="connsiteX228" fmla="*/ 1360893 w 2821629"/>
              <a:gd name="connsiteY228" fmla="*/ 5117406 h 6857999"/>
              <a:gd name="connsiteX229" fmla="*/ 2109315 w 2821629"/>
              <a:gd name="connsiteY229" fmla="*/ 5117406 h 6857999"/>
              <a:gd name="connsiteX230" fmla="*/ 2782879 w 2821629"/>
              <a:gd name="connsiteY230" fmla="*/ 5396938 h 6857999"/>
              <a:gd name="connsiteX231" fmla="*/ 2821629 w 2821629"/>
              <a:gd name="connsiteY231" fmla="*/ 5443893 h 6857999"/>
              <a:gd name="connsiteX232" fmla="*/ 2821629 w 2821629"/>
              <a:gd name="connsiteY232" fmla="*/ 5448855 h 6857999"/>
              <a:gd name="connsiteX233" fmla="*/ 2780331 w 2821629"/>
              <a:gd name="connsiteY233" fmla="*/ 5398808 h 6857999"/>
              <a:gd name="connsiteX234" fmla="*/ 2108636 w 2821629"/>
              <a:gd name="connsiteY234" fmla="*/ 5120126 h 6857999"/>
              <a:gd name="connsiteX235" fmla="*/ 1360213 w 2821629"/>
              <a:gd name="connsiteY235" fmla="*/ 5120126 h 6857999"/>
              <a:gd name="connsiteX236" fmla="*/ 529538 w 2821629"/>
              <a:gd name="connsiteY236" fmla="*/ 4289263 h 6857999"/>
              <a:gd name="connsiteX237" fmla="*/ 1360213 w 2821629"/>
              <a:gd name="connsiteY237" fmla="*/ 3458404 h 6857999"/>
              <a:gd name="connsiteX238" fmla="*/ 2108636 w 2821629"/>
              <a:gd name="connsiteY238" fmla="*/ 3458404 h 6857999"/>
              <a:gd name="connsiteX239" fmla="*/ 2780331 w 2821629"/>
              <a:gd name="connsiteY239" fmla="*/ 3179722 h 6857999"/>
              <a:gd name="connsiteX240" fmla="*/ 2821629 w 2821629"/>
              <a:gd name="connsiteY240" fmla="*/ 3065953 h 6857999"/>
              <a:gd name="connsiteX241" fmla="*/ 2821629 w 2821629"/>
              <a:gd name="connsiteY241" fmla="*/ 3070918 h 6857999"/>
              <a:gd name="connsiteX242" fmla="*/ 2754074 w 2821629"/>
              <a:gd name="connsiteY242" fmla="*/ 3152780 h 6857999"/>
              <a:gd name="connsiteX243" fmla="*/ 2109315 w 2821629"/>
              <a:gd name="connsiteY243" fmla="*/ 3420329 h 6857999"/>
              <a:gd name="connsiteX244" fmla="*/ 1360893 w 2821629"/>
              <a:gd name="connsiteY244" fmla="*/ 3420329 h 6857999"/>
              <a:gd name="connsiteX245" fmla="*/ 492151 w 2821629"/>
              <a:gd name="connsiteY245" fmla="*/ 4289263 h 6857999"/>
              <a:gd name="connsiteX246" fmla="*/ 1360893 w 2821629"/>
              <a:gd name="connsiteY246" fmla="*/ 5158201 h 6857999"/>
              <a:gd name="connsiteX247" fmla="*/ 2109315 w 2821629"/>
              <a:gd name="connsiteY247" fmla="*/ 5158201 h 6857999"/>
              <a:gd name="connsiteX248" fmla="*/ 2754074 w 2821629"/>
              <a:gd name="connsiteY248" fmla="*/ 5425750 h 6857999"/>
              <a:gd name="connsiteX249" fmla="*/ 2821629 w 2821629"/>
              <a:gd name="connsiteY249" fmla="*/ 5507612 h 6857999"/>
              <a:gd name="connsiteX250" fmla="*/ 2821629 w 2821629"/>
              <a:gd name="connsiteY250" fmla="*/ 5512576 h 6857999"/>
              <a:gd name="connsiteX251" fmla="*/ 2751525 w 2821629"/>
              <a:gd name="connsiteY251" fmla="*/ 5427619 h 6857999"/>
              <a:gd name="connsiteX252" fmla="*/ 2108636 w 2821629"/>
              <a:gd name="connsiteY252" fmla="*/ 5160921 h 6857999"/>
              <a:gd name="connsiteX253" fmla="*/ 1360213 w 2821629"/>
              <a:gd name="connsiteY253" fmla="*/ 5160921 h 6857999"/>
              <a:gd name="connsiteX254" fmla="*/ 488752 w 2821629"/>
              <a:gd name="connsiteY254" fmla="*/ 4289263 h 6857999"/>
              <a:gd name="connsiteX255" fmla="*/ 1360213 w 2821629"/>
              <a:gd name="connsiteY255" fmla="*/ 3417609 h 6857999"/>
              <a:gd name="connsiteX256" fmla="*/ 2108636 w 2821629"/>
              <a:gd name="connsiteY256" fmla="*/ 3417609 h 6857999"/>
              <a:gd name="connsiteX257" fmla="*/ 2751525 w 2821629"/>
              <a:gd name="connsiteY257" fmla="*/ 3150910 h 6857999"/>
              <a:gd name="connsiteX258" fmla="*/ 2821629 w 2821629"/>
              <a:gd name="connsiteY258" fmla="*/ 3003053 h 6857999"/>
              <a:gd name="connsiteX259" fmla="*/ 2821629 w 2821629"/>
              <a:gd name="connsiteY259" fmla="*/ 3006517 h 6857999"/>
              <a:gd name="connsiteX260" fmla="*/ 2725269 w 2821629"/>
              <a:gd name="connsiteY260" fmla="*/ 3123288 h 6857999"/>
              <a:gd name="connsiteX261" fmla="*/ 2109316 w 2821629"/>
              <a:gd name="connsiteY261" fmla="*/ 3378853 h 6857999"/>
              <a:gd name="connsiteX262" fmla="*/ 1360893 w 2821629"/>
              <a:gd name="connsiteY262" fmla="*/ 3378853 h 6857999"/>
              <a:gd name="connsiteX263" fmla="*/ 451365 w 2821629"/>
              <a:gd name="connsiteY263" fmla="*/ 4288584 h 6857999"/>
              <a:gd name="connsiteX264" fmla="*/ 1360893 w 2821629"/>
              <a:gd name="connsiteY264" fmla="*/ 5198317 h 6857999"/>
              <a:gd name="connsiteX265" fmla="*/ 2109316 w 2821629"/>
              <a:gd name="connsiteY265" fmla="*/ 5198317 h 6857999"/>
              <a:gd name="connsiteX266" fmla="*/ 2725269 w 2821629"/>
              <a:gd name="connsiteY266" fmla="*/ 5453882 h 6857999"/>
              <a:gd name="connsiteX267" fmla="*/ 2821629 w 2821629"/>
              <a:gd name="connsiteY267" fmla="*/ 5570653 h 6857999"/>
              <a:gd name="connsiteX268" fmla="*/ 2821629 w 2821629"/>
              <a:gd name="connsiteY268" fmla="*/ 5575701 h 6857999"/>
              <a:gd name="connsiteX269" fmla="*/ 2723145 w 2821629"/>
              <a:gd name="connsiteY269" fmla="*/ 5456431 h 6857999"/>
              <a:gd name="connsiteX270" fmla="*/ 2109316 w 2821629"/>
              <a:gd name="connsiteY270" fmla="*/ 5201716 h 6857999"/>
              <a:gd name="connsiteX271" fmla="*/ 1360893 w 2821629"/>
              <a:gd name="connsiteY271" fmla="*/ 5201716 h 6857999"/>
              <a:gd name="connsiteX272" fmla="*/ 448646 w 2821629"/>
              <a:gd name="connsiteY272" fmla="*/ 4289264 h 6857999"/>
              <a:gd name="connsiteX273" fmla="*/ 1360893 w 2821629"/>
              <a:gd name="connsiteY273" fmla="*/ 3376814 h 6857999"/>
              <a:gd name="connsiteX274" fmla="*/ 2109316 w 2821629"/>
              <a:gd name="connsiteY274" fmla="*/ 3376814 h 6857999"/>
              <a:gd name="connsiteX275" fmla="*/ 2723400 w 2821629"/>
              <a:gd name="connsiteY275" fmla="*/ 3122099 h 6857999"/>
              <a:gd name="connsiteX276" fmla="*/ 2821629 w 2821629"/>
              <a:gd name="connsiteY276" fmla="*/ 2923037 h 6857999"/>
              <a:gd name="connsiteX277" fmla="*/ 2821629 w 2821629"/>
              <a:gd name="connsiteY277" fmla="*/ 2927908 h 6857999"/>
              <a:gd name="connsiteX278" fmla="*/ 2797964 w 2821629"/>
              <a:gd name="connsiteY278" fmla="*/ 2971472 h 6857999"/>
              <a:gd name="connsiteX279" fmla="*/ 2109315 w 2821629"/>
              <a:gd name="connsiteY279" fmla="*/ 3338057 h 6857999"/>
              <a:gd name="connsiteX280" fmla="*/ 1360893 w 2821629"/>
              <a:gd name="connsiteY280" fmla="*/ 3338057 h 6857999"/>
              <a:gd name="connsiteX281" fmla="*/ 410579 w 2821629"/>
              <a:gd name="connsiteY281" fmla="*/ 4288584 h 6857999"/>
              <a:gd name="connsiteX282" fmla="*/ 1360893 w 2821629"/>
              <a:gd name="connsiteY282" fmla="*/ 5239112 h 6857999"/>
              <a:gd name="connsiteX283" fmla="*/ 2109315 w 2821629"/>
              <a:gd name="connsiteY283" fmla="*/ 5239112 h 6857999"/>
              <a:gd name="connsiteX284" fmla="*/ 2797964 w 2821629"/>
              <a:gd name="connsiteY284" fmla="*/ 5605697 h 6857999"/>
              <a:gd name="connsiteX285" fmla="*/ 2821629 w 2821629"/>
              <a:gd name="connsiteY285" fmla="*/ 5649261 h 6857999"/>
              <a:gd name="connsiteX286" fmla="*/ 2821629 w 2821629"/>
              <a:gd name="connsiteY286" fmla="*/ 5655769 h 6857999"/>
              <a:gd name="connsiteX287" fmla="*/ 2795568 w 2821629"/>
              <a:gd name="connsiteY287" fmla="*/ 5607835 h 6857999"/>
              <a:gd name="connsiteX288" fmla="*/ 2109315 w 2821629"/>
              <a:gd name="connsiteY288" fmla="*/ 5242511 h 6857999"/>
              <a:gd name="connsiteX289" fmla="*/ 1360893 w 2821629"/>
              <a:gd name="connsiteY289" fmla="*/ 5242511 h 6857999"/>
              <a:gd name="connsiteX290" fmla="*/ 407860 w 2821629"/>
              <a:gd name="connsiteY290" fmla="*/ 4289263 h 6857999"/>
              <a:gd name="connsiteX291" fmla="*/ 1360893 w 2821629"/>
              <a:gd name="connsiteY291" fmla="*/ 3336018 h 6857999"/>
              <a:gd name="connsiteX292" fmla="*/ 2109315 w 2821629"/>
              <a:gd name="connsiteY292" fmla="*/ 3336018 h 6857999"/>
              <a:gd name="connsiteX293" fmla="*/ 2795747 w 2821629"/>
              <a:gd name="connsiteY293" fmla="*/ 2970694 h 6857999"/>
              <a:gd name="connsiteX294" fmla="*/ 2821629 w 2821629"/>
              <a:gd name="connsiteY294" fmla="*/ 2838029 h 6857999"/>
              <a:gd name="connsiteX295" fmla="*/ 2821629 w 2821629"/>
              <a:gd name="connsiteY295" fmla="*/ 2842916 h 6857999"/>
              <a:gd name="connsiteX296" fmla="*/ 2764168 w 2821629"/>
              <a:gd name="connsiteY296" fmla="*/ 2948705 h 6857999"/>
              <a:gd name="connsiteX297" fmla="*/ 2109315 w 2821629"/>
              <a:gd name="connsiteY297" fmla="*/ 3297263 h 6857999"/>
              <a:gd name="connsiteX298" fmla="*/ 1360893 w 2821629"/>
              <a:gd name="connsiteY298" fmla="*/ 3297263 h 6857999"/>
              <a:gd name="connsiteX299" fmla="*/ 369793 w 2821629"/>
              <a:gd name="connsiteY299" fmla="*/ 4288584 h 6857999"/>
              <a:gd name="connsiteX300" fmla="*/ 1360893 w 2821629"/>
              <a:gd name="connsiteY300" fmla="*/ 5279907 h 6857999"/>
              <a:gd name="connsiteX301" fmla="*/ 2109315 w 2821629"/>
              <a:gd name="connsiteY301" fmla="*/ 5279907 h 6857999"/>
              <a:gd name="connsiteX302" fmla="*/ 2764168 w 2821629"/>
              <a:gd name="connsiteY302" fmla="*/ 5628465 h 6857999"/>
              <a:gd name="connsiteX303" fmla="*/ 2821629 w 2821629"/>
              <a:gd name="connsiteY303" fmla="*/ 5734254 h 6857999"/>
              <a:gd name="connsiteX304" fmla="*/ 2821629 w 2821629"/>
              <a:gd name="connsiteY304" fmla="*/ 5740705 h 6857999"/>
              <a:gd name="connsiteX305" fmla="*/ 2761772 w 2821629"/>
              <a:gd name="connsiteY305" fmla="*/ 5630603 h 6857999"/>
              <a:gd name="connsiteX306" fmla="*/ 2109315 w 2821629"/>
              <a:gd name="connsiteY306" fmla="*/ 5283306 h 6857999"/>
              <a:gd name="connsiteX307" fmla="*/ 1360893 w 2821629"/>
              <a:gd name="connsiteY307" fmla="*/ 5283306 h 6857999"/>
              <a:gd name="connsiteX308" fmla="*/ 367074 w 2821629"/>
              <a:gd name="connsiteY308" fmla="*/ 4289263 h 6857999"/>
              <a:gd name="connsiteX309" fmla="*/ 1360893 w 2821629"/>
              <a:gd name="connsiteY309" fmla="*/ 3295224 h 6857999"/>
              <a:gd name="connsiteX310" fmla="*/ 2109315 w 2821629"/>
              <a:gd name="connsiteY310" fmla="*/ 3295224 h 6857999"/>
              <a:gd name="connsiteX311" fmla="*/ 2761951 w 2821629"/>
              <a:gd name="connsiteY311" fmla="*/ 2947927 h 6857999"/>
              <a:gd name="connsiteX312" fmla="*/ 2821629 w 2821629"/>
              <a:gd name="connsiteY312" fmla="*/ 2719081 h 6857999"/>
              <a:gd name="connsiteX313" fmla="*/ 2821629 w 2821629"/>
              <a:gd name="connsiteY313" fmla="*/ 2727193 h 6857999"/>
              <a:gd name="connsiteX314" fmla="*/ 2799491 w 2821629"/>
              <a:gd name="connsiteY314" fmla="*/ 2798383 h 6857999"/>
              <a:gd name="connsiteX315" fmla="*/ 2109315 w 2821629"/>
              <a:gd name="connsiteY315" fmla="*/ 3256469 h 6857999"/>
              <a:gd name="connsiteX316" fmla="*/ 1360893 w 2821629"/>
              <a:gd name="connsiteY316" fmla="*/ 3256469 h 6857999"/>
              <a:gd name="connsiteX317" fmla="*/ 329007 w 2821629"/>
              <a:gd name="connsiteY317" fmla="*/ 4288584 h 6857999"/>
              <a:gd name="connsiteX318" fmla="*/ 1360893 w 2821629"/>
              <a:gd name="connsiteY318" fmla="*/ 5320702 h 6857999"/>
              <a:gd name="connsiteX319" fmla="*/ 2109315 w 2821629"/>
              <a:gd name="connsiteY319" fmla="*/ 5320702 h 6857999"/>
              <a:gd name="connsiteX320" fmla="*/ 2799395 w 2821629"/>
              <a:gd name="connsiteY320" fmla="*/ 5778787 h 6857999"/>
              <a:gd name="connsiteX321" fmla="*/ 2821629 w 2821629"/>
              <a:gd name="connsiteY321" fmla="*/ 5850175 h 6857999"/>
              <a:gd name="connsiteX322" fmla="*/ 2821629 w 2821629"/>
              <a:gd name="connsiteY322" fmla="*/ 5859634 h 6857999"/>
              <a:gd name="connsiteX323" fmla="*/ 2796910 w 2821629"/>
              <a:gd name="connsiteY323" fmla="*/ 5780179 h 6857999"/>
              <a:gd name="connsiteX324" fmla="*/ 2109315 w 2821629"/>
              <a:gd name="connsiteY324" fmla="*/ 5324102 h 6857999"/>
              <a:gd name="connsiteX325" fmla="*/ 1360893 w 2821629"/>
              <a:gd name="connsiteY325" fmla="*/ 5324102 h 6857999"/>
              <a:gd name="connsiteX326" fmla="*/ 326288 w 2821629"/>
              <a:gd name="connsiteY326" fmla="*/ 4289263 h 6857999"/>
              <a:gd name="connsiteX327" fmla="*/ 1360893 w 2821629"/>
              <a:gd name="connsiteY327" fmla="*/ 3254429 h 6857999"/>
              <a:gd name="connsiteX328" fmla="*/ 2109315 w 2821629"/>
              <a:gd name="connsiteY328" fmla="*/ 3254429 h 6857999"/>
              <a:gd name="connsiteX329" fmla="*/ 2797006 w 2821629"/>
              <a:gd name="connsiteY329" fmla="*/ 2798351 h 6857999"/>
              <a:gd name="connsiteX330" fmla="*/ 2821629 w 2821629"/>
              <a:gd name="connsiteY330" fmla="*/ 51424 h 6857999"/>
              <a:gd name="connsiteX331" fmla="*/ 2821629 w 2821629"/>
              <a:gd name="connsiteY331" fmla="*/ 55114 h 6857999"/>
              <a:gd name="connsiteX332" fmla="*/ 2738094 w 2821629"/>
              <a:gd name="connsiteY332" fmla="*/ 105922 h 6857999"/>
              <a:gd name="connsiteX333" fmla="*/ 2109315 w 2821629"/>
              <a:gd name="connsiteY333" fmla="*/ 265498 h 6857999"/>
              <a:gd name="connsiteX334" fmla="*/ 1360893 w 2821629"/>
              <a:gd name="connsiteY334" fmla="*/ 265498 h 6857999"/>
              <a:gd name="connsiteX335" fmla="*/ 900011 w 2821629"/>
              <a:gd name="connsiteY335" fmla="*/ 726484 h 6857999"/>
              <a:gd name="connsiteX336" fmla="*/ 1360893 w 2821629"/>
              <a:gd name="connsiteY336" fmla="*/ 1187470 h 6857999"/>
              <a:gd name="connsiteX337" fmla="*/ 2109315 w 2821629"/>
              <a:gd name="connsiteY337" fmla="*/ 1187470 h 6857999"/>
              <a:gd name="connsiteX338" fmla="*/ 2738094 w 2821629"/>
              <a:gd name="connsiteY338" fmla="*/ 1347046 h 6857999"/>
              <a:gd name="connsiteX339" fmla="*/ 2821629 w 2821629"/>
              <a:gd name="connsiteY339" fmla="*/ 1397855 h 6857999"/>
              <a:gd name="connsiteX340" fmla="*/ 2821629 w 2821629"/>
              <a:gd name="connsiteY340" fmla="*/ 1401556 h 6857999"/>
              <a:gd name="connsiteX341" fmla="*/ 2735880 w 2821629"/>
              <a:gd name="connsiteY341" fmla="*/ 1349409 h 6857999"/>
              <a:gd name="connsiteX342" fmla="*/ 2108636 w 2821629"/>
              <a:gd name="connsiteY342" fmla="*/ 1190190 h 6857999"/>
              <a:gd name="connsiteX343" fmla="*/ 1360213 w 2821629"/>
              <a:gd name="connsiteY343" fmla="*/ 1190190 h 6857999"/>
              <a:gd name="connsiteX344" fmla="*/ 896612 w 2821629"/>
              <a:gd name="connsiteY344" fmla="*/ 726484 h 6857999"/>
              <a:gd name="connsiteX345" fmla="*/ 1360213 w 2821629"/>
              <a:gd name="connsiteY345" fmla="*/ 262779 h 6857999"/>
              <a:gd name="connsiteX346" fmla="*/ 2108636 w 2821629"/>
              <a:gd name="connsiteY346" fmla="*/ 262779 h 6857999"/>
              <a:gd name="connsiteX347" fmla="*/ 2736181 w 2821629"/>
              <a:gd name="connsiteY347" fmla="*/ 103422 h 6857999"/>
              <a:gd name="connsiteX348" fmla="*/ 2821629 w 2821629"/>
              <a:gd name="connsiteY348" fmla="*/ 3768 h 6857999"/>
              <a:gd name="connsiteX349" fmla="*/ 2821629 w 2821629"/>
              <a:gd name="connsiteY349" fmla="*/ 7465 h 6857999"/>
              <a:gd name="connsiteX350" fmla="*/ 2718694 w 2821629"/>
              <a:gd name="connsiteY350" fmla="*/ 70069 h 6857999"/>
              <a:gd name="connsiteX351" fmla="*/ 2109315 w 2821629"/>
              <a:gd name="connsiteY351" fmla="*/ 224703 h 6857999"/>
              <a:gd name="connsiteX352" fmla="*/ 1360893 w 2821629"/>
              <a:gd name="connsiteY352" fmla="*/ 224703 h 6857999"/>
              <a:gd name="connsiteX353" fmla="*/ 859225 w 2821629"/>
              <a:gd name="connsiteY353" fmla="*/ 726484 h 6857999"/>
              <a:gd name="connsiteX354" fmla="*/ 1360893 w 2821629"/>
              <a:gd name="connsiteY354" fmla="*/ 1228265 h 6857999"/>
              <a:gd name="connsiteX355" fmla="*/ 2109315 w 2821629"/>
              <a:gd name="connsiteY355" fmla="*/ 1228265 h 6857999"/>
              <a:gd name="connsiteX356" fmla="*/ 2718694 w 2821629"/>
              <a:gd name="connsiteY356" fmla="*/ 1382898 h 6857999"/>
              <a:gd name="connsiteX357" fmla="*/ 2821629 w 2821629"/>
              <a:gd name="connsiteY357" fmla="*/ 1445503 h 6857999"/>
              <a:gd name="connsiteX358" fmla="*/ 2821629 w 2821629"/>
              <a:gd name="connsiteY358" fmla="*/ 1449203 h 6857999"/>
              <a:gd name="connsiteX359" fmla="*/ 2716480 w 2821629"/>
              <a:gd name="connsiteY359" fmla="*/ 1385261 h 6857999"/>
              <a:gd name="connsiteX360" fmla="*/ 2108636 w 2821629"/>
              <a:gd name="connsiteY360" fmla="*/ 1230985 h 6857999"/>
              <a:gd name="connsiteX361" fmla="*/ 1360213 w 2821629"/>
              <a:gd name="connsiteY361" fmla="*/ 1230985 h 6857999"/>
              <a:gd name="connsiteX362" fmla="*/ 855826 w 2821629"/>
              <a:gd name="connsiteY362" fmla="*/ 726484 h 6857999"/>
              <a:gd name="connsiteX363" fmla="*/ 1360213 w 2821629"/>
              <a:gd name="connsiteY363" fmla="*/ 221984 h 6857999"/>
              <a:gd name="connsiteX364" fmla="*/ 2108636 w 2821629"/>
              <a:gd name="connsiteY364" fmla="*/ 221984 h 6857999"/>
              <a:gd name="connsiteX365" fmla="*/ 2716782 w 2821629"/>
              <a:gd name="connsiteY365" fmla="*/ 67570 h 6857999"/>
              <a:gd name="connsiteX366" fmla="*/ 2749507 w 2821629"/>
              <a:gd name="connsiteY366" fmla="*/ 0 h 6857999"/>
              <a:gd name="connsiteX367" fmla="*/ 2755295 w 2821629"/>
              <a:gd name="connsiteY367" fmla="*/ 0 h 6857999"/>
              <a:gd name="connsiteX368" fmla="*/ 2699294 w 2821629"/>
              <a:gd name="connsiteY368" fmla="*/ 34081 h 6857999"/>
              <a:gd name="connsiteX369" fmla="*/ 2109315 w 2821629"/>
              <a:gd name="connsiteY369" fmla="*/ 183909 h 6857999"/>
              <a:gd name="connsiteX370" fmla="*/ 1360893 w 2821629"/>
              <a:gd name="connsiteY370" fmla="*/ 183909 h 6857999"/>
              <a:gd name="connsiteX371" fmla="*/ 818439 w 2821629"/>
              <a:gd name="connsiteY371" fmla="*/ 726485 h 6857999"/>
              <a:gd name="connsiteX372" fmla="*/ 1360893 w 2821629"/>
              <a:gd name="connsiteY372" fmla="*/ 1269061 h 6857999"/>
              <a:gd name="connsiteX373" fmla="*/ 2109315 w 2821629"/>
              <a:gd name="connsiteY373" fmla="*/ 1269061 h 6857999"/>
              <a:gd name="connsiteX374" fmla="*/ 2801116 w 2821629"/>
              <a:gd name="connsiteY374" fmla="*/ 1481037 h 6857999"/>
              <a:gd name="connsiteX375" fmla="*/ 2821629 w 2821629"/>
              <a:gd name="connsiteY375" fmla="*/ 1496393 h 6857999"/>
              <a:gd name="connsiteX376" fmla="*/ 2821629 w 2821629"/>
              <a:gd name="connsiteY376" fmla="*/ 1500021 h 6857999"/>
              <a:gd name="connsiteX377" fmla="*/ 2798979 w 2821629"/>
              <a:gd name="connsiteY377" fmla="*/ 1483075 h 6857999"/>
              <a:gd name="connsiteX378" fmla="*/ 2108636 w 2821629"/>
              <a:gd name="connsiteY378" fmla="*/ 1271781 h 6857999"/>
              <a:gd name="connsiteX379" fmla="*/ 1360213 w 2821629"/>
              <a:gd name="connsiteY379" fmla="*/ 1271781 h 6857999"/>
              <a:gd name="connsiteX380" fmla="*/ 815040 w 2821629"/>
              <a:gd name="connsiteY380" fmla="*/ 726485 h 6857999"/>
              <a:gd name="connsiteX381" fmla="*/ 1360213 w 2821629"/>
              <a:gd name="connsiteY381" fmla="*/ 181189 h 6857999"/>
              <a:gd name="connsiteX382" fmla="*/ 2108636 w 2821629"/>
              <a:gd name="connsiteY382" fmla="*/ 181189 h 6857999"/>
              <a:gd name="connsiteX383" fmla="*/ 2697382 w 2821629"/>
              <a:gd name="connsiteY383" fmla="*/ 31718 h 6857999"/>
              <a:gd name="connsiteX384" fmla="*/ 2658643 w 2821629"/>
              <a:gd name="connsiteY384" fmla="*/ 0 h 6857999"/>
              <a:gd name="connsiteX385" fmla="*/ 2664879 w 2821629"/>
              <a:gd name="connsiteY385" fmla="*/ 0 h 6857999"/>
              <a:gd name="connsiteX386" fmla="*/ 2575211 w 2821629"/>
              <a:gd name="connsiteY386" fmla="*/ 48763 h 6857999"/>
              <a:gd name="connsiteX387" fmla="*/ 2109315 w 2821629"/>
              <a:gd name="connsiteY387" fmla="*/ 143112 h 6857999"/>
              <a:gd name="connsiteX388" fmla="*/ 1360893 w 2821629"/>
              <a:gd name="connsiteY388" fmla="*/ 143112 h 6857999"/>
              <a:gd name="connsiteX389" fmla="*/ 777653 w 2821629"/>
              <a:gd name="connsiteY389" fmla="*/ 726484 h 6857999"/>
              <a:gd name="connsiteX390" fmla="*/ 1360893 w 2821629"/>
              <a:gd name="connsiteY390" fmla="*/ 1309855 h 6857999"/>
              <a:gd name="connsiteX391" fmla="*/ 2109315 w 2821629"/>
              <a:gd name="connsiteY391" fmla="*/ 1309855 h 6857999"/>
              <a:gd name="connsiteX392" fmla="*/ 2778353 w 2821629"/>
              <a:gd name="connsiteY392" fmla="*/ 1514839 h 6857999"/>
              <a:gd name="connsiteX393" fmla="*/ 2821629 w 2821629"/>
              <a:gd name="connsiteY393" fmla="*/ 1547235 h 6857999"/>
              <a:gd name="connsiteX394" fmla="*/ 2821629 w 2821629"/>
              <a:gd name="connsiteY394" fmla="*/ 1550851 h 6857999"/>
              <a:gd name="connsiteX395" fmla="*/ 2776216 w 2821629"/>
              <a:gd name="connsiteY395" fmla="*/ 1516877 h 6857999"/>
              <a:gd name="connsiteX396" fmla="*/ 2108636 w 2821629"/>
              <a:gd name="connsiteY396" fmla="*/ 1312575 h 6857999"/>
              <a:gd name="connsiteX397" fmla="*/ 1360213 w 2821629"/>
              <a:gd name="connsiteY397" fmla="*/ 1312575 h 6857999"/>
              <a:gd name="connsiteX398" fmla="*/ 774254 w 2821629"/>
              <a:gd name="connsiteY398" fmla="*/ 726484 h 6857999"/>
              <a:gd name="connsiteX399" fmla="*/ 1360213 w 2821629"/>
              <a:gd name="connsiteY399" fmla="*/ 140393 h 6857999"/>
              <a:gd name="connsiteX400" fmla="*/ 2108636 w 2821629"/>
              <a:gd name="connsiteY400" fmla="*/ 140393 h 6857999"/>
              <a:gd name="connsiteX401" fmla="*/ 2573533 w 2821629"/>
              <a:gd name="connsiteY401" fmla="*/ 46277 h 6857999"/>
              <a:gd name="connsiteX402" fmla="*/ 2573699 w 2821629"/>
              <a:gd name="connsiteY402" fmla="*/ 0 h 6857999"/>
              <a:gd name="connsiteX403" fmla="*/ 2579945 w 2821629"/>
              <a:gd name="connsiteY403" fmla="*/ 0 h 6857999"/>
              <a:gd name="connsiteX404" fmla="*/ 2559374 w 2821629"/>
              <a:gd name="connsiteY404" fmla="*/ 11186 h 6857999"/>
              <a:gd name="connsiteX405" fmla="*/ 2109315 w 2821629"/>
              <a:gd name="connsiteY405" fmla="*/ 102317 h 6857999"/>
              <a:gd name="connsiteX406" fmla="*/ 1360892 w 2821629"/>
              <a:gd name="connsiteY406" fmla="*/ 102317 h 6857999"/>
              <a:gd name="connsiteX407" fmla="*/ 736867 w 2821629"/>
              <a:gd name="connsiteY407" fmla="*/ 726484 h 6857999"/>
              <a:gd name="connsiteX408" fmla="*/ 1360892 w 2821629"/>
              <a:gd name="connsiteY408" fmla="*/ 1350650 h 6857999"/>
              <a:gd name="connsiteX409" fmla="*/ 2109315 w 2821629"/>
              <a:gd name="connsiteY409" fmla="*/ 1350650 h 6857999"/>
              <a:gd name="connsiteX410" fmla="*/ 2755590 w 2821629"/>
              <a:gd name="connsiteY410" fmla="*/ 1548642 h 6857999"/>
              <a:gd name="connsiteX411" fmla="*/ 2821629 w 2821629"/>
              <a:gd name="connsiteY411" fmla="*/ 1603172 h 6857999"/>
              <a:gd name="connsiteX412" fmla="*/ 2821629 w 2821629"/>
              <a:gd name="connsiteY412" fmla="*/ 1606942 h 6857999"/>
              <a:gd name="connsiteX413" fmla="*/ 2753453 w 2821629"/>
              <a:gd name="connsiteY413" fmla="*/ 1550681 h 6857999"/>
              <a:gd name="connsiteX414" fmla="*/ 2108636 w 2821629"/>
              <a:gd name="connsiteY414" fmla="*/ 1353370 h 6857999"/>
              <a:gd name="connsiteX415" fmla="*/ 1360213 w 2821629"/>
              <a:gd name="connsiteY415" fmla="*/ 1353370 h 6857999"/>
              <a:gd name="connsiteX416" fmla="*/ 733468 w 2821629"/>
              <a:gd name="connsiteY416" fmla="*/ 726484 h 6857999"/>
              <a:gd name="connsiteX417" fmla="*/ 1360213 w 2821629"/>
              <a:gd name="connsiteY417" fmla="*/ 99597 h 6857999"/>
              <a:gd name="connsiteX418" fmla="*/ 2108636 w 2821629"/>
              <a:gd name="connsiteY418" fmla="*/ 99597 h 6857999"/>
              <a:gd name="connsiteX419" fmla="*/ 2557696 w 2821629"/>
              <a:gd name="connsiteY419" fmla="*/ 8701 h 6857999"/>
              <a:gd name="connsiteX420" fmla="*/ 2462869 w 2821629"/>
              <a:gd name="connsiteY420" fmla="*/ 0 h 6857999"/>
              <a:gd name="connsiteX421" fmla="*/ 2471606 w 2821629"/>
              <a:gd name="connsiteY421" fmla="*/ 0 h 6857999"/>
              <a:gd name="connsiteX422" fmla="*/ 2441017 w 2821629"/>
              <a:gd name="connsiteY422" fmla="*/ 11222 h 6857999"/>
              <a:gd name="connsiteX423" fmla="*/ 2109315 w 2821629"/>
              <a:gd name="connsiteY423" fmla="*/ 61522 h 6857999"/>
              <a:gd name="connsiteX424" fmla="*/ 1360892 w 2821629"/>
              <a:gd name="connsiteY424" fmla="*/ 61522 h 6857999"/>
              <a:gd name="connsiteX425" fmla="*/ 696081 w 2821629"/>
              <a:gd name="connsiteY425" fmla="*/ 726484 h 6857999"/>
              <a:gd name="connsiteX426" fmla="*/ 1360892 w 2821629"/>
              <a:gd name="connsiteY426" fmla="*/ 1391445 h 6857999"/>
              <a:gd name="connsiteX427" fmla="*/ 2109315 w 2821629"/>
              <a:gd name="connsiteY427" fmla="*/ 1391445 h 6857999"/>
              <a:gd name="connsiteX428" fmla="*/ 2732828 w 2821629"/>
              <a:gd name="connsiteY428" fmla="*/ 1582446 h 6857999"/>
              <a:gd name="connsiteX429" fmla="*/ 2821629 w 2821629"/>
              <a:gd name="connsiteY429" fmla="*/ 1655770 h 6857999"/>
              <a:gd name="connsiteX430" fmla="*/ 2821629 w 2821629"/>
              <a:gd name="connsiteY430" fmla="*/ 1659748 h 6857999"/>
              <a:gd name="connsiteX431" fmla="*/ 2730690 w 2821629"/>
              <a:gd name="connsiteY431" fmla="*/ 1584664 h 6857999"/>
              <a:gd name="connsiteX432" fmla="*/ 2108635 w 2821629"/>
              <a:gd name="connsiteY432" fmla="*/ 1394165 h 6857999"/>
              <a:gd name="connsiteX433" fmla="*/ 1360213 w 2821629"/>
              <a:gd name="connsiteY433" fmla="*/ 1394165 h 6857999"/>
              <a:gd name="connsiteX434" fmla="*/ 692682 w 2821629"/>
              <a:gd name="connsiteY434" fmla="*/ 726484 h 6857999"/>
              <a:gd name="connsiteX435" fmla="*/ 1360213 w 2821629"/>
              <a:gd name="connsiteY435" fmla="*/ 58802 h 6857999"/>
              <a:gd name="connsiteX436" fmla="*/ 2108635 w 2821629"/>
              <a:gd name="connsiteY436" fmla="*/ 58802 h 6857999"/>
              <a:gd name="connsiteX437" fmla="*/ 2439329 w 2821629"/>
              <a:gd name="connsiteY437" fmla="*/ 8637 h 6857999"/>
              <a:gd name="connsiteX438" fmla="*/ 2299505 w 2821629"/>
              <a:gd name="connsiteY438" fmla="*/ 0 h 6857999"/>
              <a:gd name="connsiteX439" fmla="*/ 2318248 w 2821629"/>
              <a:gd name="connsiteY439" fmla="*/ 0 h 6857999"/>
              <a:gd name="connsiteX440" fmla="*/ 2219188 w 2821629"/>
              <a:gd name="connsiteY440" fmla="*/ 15163 h 6857999"/>
              <a:gd name="connsiteX441" fmla="*/ 2109315 w 2821629"/>
              <a:gd name="connsiteY441" fmla="*/ 20729 h 6857999"/>
              <a:gd name="connsiteX442" fmla="*/ 1360892 w 2821629"/>
              <a:gd name="connsiteY442" fmla="*/ 20729 h 6857999"/>
              <a:gd name="connsiteX443" fmla="*/ 655295 w 2821629"/>
              <a:gd name="connsiteY443" fmla="*/ 726486 h 6857999"/>
              <a:gd name="connsiteX444" fmla="*/ 1360892 w 2821629"/>
              <a:gd name="connsiteY444" fmla="*/ 1432243 h 6857999"/>
              <a:gd name="connsiteX445" fmla="*/ 2109315 w 2821629"/>
              <a:gd name="connsiteY445" fmla="*/ 1432243 h 6857999"/>
              <a:gd name="connsiteX446" fmla="*/ 2710064 w 2821629"/>
              <a:gd name="connsiteY446" fmla="*/ 1616251 h 6857999"/>
              <a:gd name="connsiteX447" fmla="*/ 2821629 w 2821629"/>
              <a:gd name="connsiteY447" fmla="*/ 1708369 h 6857999"/>
              <a:gd name="connsiteX448" fmla="*/ 2821629 w 2821629"/>
              <a:gd name="connsiteY448" fmla="*/ 1712346 h 6857999"/>
              <a:gd name="connsiteX449" fmla="*/ 2707927 w 2821629"/>
              <a:gd name="connsiteY449" fmla="*/ 1618469 h 6857999"/>
              <a:gd name="connsiteX450" fmla="*/ 2108635 w 2821629"/>
              <a:gd name="connsiteY450" fmla="*/ 1434963 h 6857999"/>
              <a:gd name="connsiteX451" fmla="*/ 1360213 w 2821629"/>
              <a:gd name="connsiteY451" fmla="*/ 1434963 h 6857999"/>
              <a:gd name="connsiteX452" fmla="*/ 651896 w 2821629"/>
              <a:gd name="connsiteY452" fmla="*/ 726486 h 6857999"/>
              <a:gd name="connsiteX453" fmla="*/ 1360213 w 2821629"/>
              <a:gd name="connsiteY453" fmla="*/ 18009 h 6857999"/>
              <a:gd name="connsiteX454" fmla="*/ 2108635 w 2821629"/>
              <a:gd name="connsiteY454" fmla="*/ 18009 h 6857999"/>
              <a:gd name="connsiteX455" fmla="*/ 2218141 w 2821629"/>
              <a:gd name="connsiteY455" fmla="*/ 12459 h 6857999"/>
              <a:gd name="connsiteX456" fmla="*/ 1185221 w 2821629"/>
              <a:gd name="connsiteY456" fmla="*/ 0 h 6857999"/>
              <a:gd name="connsiteX457" fmla="*/ 1194824 w 2821629"/>
              <a:gd name="connsiteY457" fmla="*/ 0 h 6857999"/>
              <a:gd name="connsiteX458" fmla="*/ 1070484 w 2821629"/>
              <a:gd name="connsiteY458" fmla="*/ 38641 h 6857999"/>
              <a:gd name="connsiteX459" fmla="*/ 614510 w 2821629"/>
              <a:gd name="connsiteY459" fmla="*/ 726486 h 6857999"/>
              <a:gd name="connsiteX460" fmla="*/ 1360893 w 2821629"/>
              <a:gd name="connsiteY460" fmla="*/ 1473038 h 6857999"/>
              <a:gd name="connsiteX461" fmla="*/ 2109315 w 2821629"/>
              <a:gd name="connsiteY461" fmla="*/ 1473038 h 6857999"/>
              <a:gd name="connsiteX462" fmla="*/ 2687302 w 2821629"/>
              <a:gd name="connsiteY462" fmla="*/ 1650055 h 6857999"/>
              <a:gd name="connsiteX463" fmla="*/ 2821629 w 2821629"/>
              <a:gd name="connsiteY463" fmla="*/ 1760965 h 6857999"/>
              <a:gd name="connsiteX464" fmla="*/ 2821629 w 2821629"/>
              <a:gd name="connsiteY464" fmla="*/ 1764941 h 6857999"/>
              <a:gd name="connsiteX465" fmla="*/ 2685164 w 2821629"/>
              <a:gd name="connsiteY465" fmla="*/ 1652273 h 6857999"/>
              <a:gd name="connsiteX466" fmla="*/ 2108636 w 2821629"/>
              <a:gd name="connsiteY466" fmla="*/ 1475758 h 6857999"/>
              <a:gd name="connsiteX467" fmla="*/ 1360213 w 2821629"/>
              <a:gd name="connsiteY467" fmla="*/ 1475758 h 6857999"/>
              <a:gd name="connsiteX468" fmla="*/ 611111 w 2821629"/>
              <a:gd name="connsiteY468" fmla="*/ 726486 h 6857999"/>
              <a:gd name="connsiteX469" fmla="*/ 1068806 w 2821629"/>
              <a:gd name="connsiteY469" fmla="*/ 36251 h 6857999"/>
              <a:gd name="connsiteX470" fmla="*/ 1050355 w 2821629"/>
              <a:gd name="connsiteY470" fmla="*/ 0 h 6857999"/>
              <a:gd name="connsiteX471" fmla="*/ 1058073 w 2821629"/>
              <a:gd name="connsiteY471" fmla="*/ 0 h 6857999"/>
              <a:gd name="connsiteX472" fmla="*/ 1054648 w 2821629"/>
              <a:gd name="connsiteY472" fmla="*/ 1065 h 6857999"/>
              <a:gd name="connsiteX473" fmla="*/ 573723 w 2821629"/>
              <a:gd name="connsiteY473" fmla="*/ 726486 h 6857999"/>
              <a:gd name="connsiteX474" fmla="*/ 1360893 w 2821629"/>
              <a:gd name="connsiteY474" fmla="*/ 1513833 h 6857999"/>
              <a:gd name="connsiteX475" fmla="*/ 2109315 w 2821629"/>
              <a:gd name="connsiteY475" fmla="*/ 1513833 h 6857999"/>
              <a:gd name="connsiteX476" fmla="*/ 2811684 w 2821629"/>
              <a:gd name="connsiteY476" fmla="*/ 1805349 h 6857999"/>
              <a:gd name="connsiteX477" fmla="*/ 2821629 w 2821629"/>
              <a:gd name="connsiteY477" fmla="*/ 1817400 h 6857999"/>
              <a:gd name="connsiteX478" fmla="*/ 2821629 w 2821629"/>
              <a:gd name="connsiteY478" fmla="*/ 1822359 h 6857999"/>
              <a:gd name="connsiteX479" fmla="*/ 2809136 w 2821629"/>
              <a:gd name="connsiteY479" fmla="*/ 1807219 h 6857999"/>
              <a:gd name="connsiteX480" fmla="*/ 2108636 w 2821629"/>
              <a:gd name="connsiteY480" fmla="*/ 1516553 h 6857999"/>
              <a:gd name="connsiteX481" fmla="*/ 1360213 w 2821629"/>
              <a:gd name="connsiteY481" fmla="*/ 1516553 h 6857999"/>
              <a:gd name="connsiteX482" fmla="*/ 570324 w 2821629"/>
              <a:gd name="connsiteY482" fmla="*/ 726486 h 6857999"/>
              <a:gd name="connsiteX483" fmla="*/ 918804 w 2821629"/>
              <a:gd name="connsiteY483" fmla="*/ 71486 h 6857999"/>
              <a:gd name="connsiteX484" fmla="*/ 965375 w 2821629"/>
              <a:gd name="connsiteY484" fmla="*/ 0 h 6857999"/>
              <a:gd name="connsiteX485" fmla="*/ 971612 w 2821629"/>
              <a:gd name="connsiteY485" fmla="*/ 0 h 6857999"/>
              <a:gd name="connsiteX486" fmla="*/ 898179 w 2821629"/>
              <a:gd name="connsiteY486" fmla="*/ 39899 h 6857999"/>
              <a:gd name="connsiteX487" fmla="*/ 532937 w 2821629"/>
              <a:gd name="connsiteY487" fmla="*/ 726485 h 6857999"/>
              <a:gd name="connsiteX488" fmla="*/ 1360893 w 2821629"/>
              <a:gd name="connsiteY488" fmla="*/ 1554628 h 6857999"/>
              <a:gd name="connsiteX489" fmla="*/ 2109315 w 2821629"/>
              <a:gd name="connsiteY489" fmla="*/ 1554628 h 6857999"/>
              <a:gd name="connsiteX490" fmla="*/ 2782879 w 2821629"/>
              <a:gd name="connsiteY490" fmla="*/ 1834160 h 6857999"/>
              <a:gd name="connsiteX491" fmla="*/ 2821629 w 2821629"/>
              <a:gd name="connsiteY491" fmla="*/ 1881115 h 6857999"/>
              <a:gd name="connsiteX492" fmla="*/ 2821629 w 2821629"/>
              <a:gd name="connsiteY492" fmla="*/ 1886077 h 6857999"/>
              <a:gd name="connsiteX493" fmla="*/ 2780331 w 2821629"/>
              <a:gd name="connsiteY493" fmla="*/ 1836030 h 6857999"/>
              <a:gd name="connsiteX494" fmla="*/ 2108636 w 2821629"/>
              <a:gd name="connsiteY494" fmla="*/ 1557348 h 6857999"/>
              <a:gd name="connsiteX495" fmla="*/ 1360213 w 2821629"/>
              <a:gd name="connsiteY495" fmla="*/ 1557348 h 6857999"/>
              <a:gd name="connsiteX496" fmla="*/ 529538 w 2821629"/>
              <a:gd name="connsiteY496" fmla="*/ 726485 h 6857999"/>
              <a:gd name="connsiteX497" fmla="*/ 896041 w 2821629"/>
              <a:gd name="connsiteY497" fmla="*/ 37681 h 6857999"/>
              <a:gd name="connsiteX498" fmla="*/ 880413 w 2821629"/>
              <a:gd name="connsiteY498" fmla="*/ 0 h 6857999"/>
              <a:gd name="connsiteX499" fmla="*/ 886634 w 2821629"/>
              <a:gd name="connsiteY499" fmla="*/ 0 h 6857999"/>
              <a:gd name="connsiteX500" fmla="*/ 875416 w 2821629"/>
              <a:gd name="connsiteY500" fmla="*/ 6096 h 6857999"/>
              <a:gd name="connsiteX501" fmla="*/ 492151 w 2821629"/>
              <a:gd name="connsiteY501" fmla="*/ 726485 h 6857999"/>
              <a:gd name="connsiteX502" fmla="*/ 1360893 w 2821629"/>
              <a:gd name="connsiteY502" fmla="*/ 1595423 h 6857999"/>
              <a:gd name="connsiteX503" fmla="*/ 2109315 w 2821629"/>
              <a:gd name="connsiteY503" fmla="*/ 1595423 h 6857999"/>
              <a:gd name="connsiteX504" fmla="*/ 2754074 w 2821629"/>
              <a:gd name="connsiteY504" fmla="*/ 1862972 h 6857999"/>
              <a:gd name="connsiteX505" fmla="*/ 2821629 w 2821629"/>
              <a:gd name="connsiteY505" fmla="*/ 1944834 h 6857999"/>
              <a:gd name="connsiteX506" fmla="*/ 2821629 w 2821629"/>
              <a:gd name="connsiteY506" fmla="*/ 1949799 h 6857999"/>
              <a:gd name="connsiteX507" fmla="*/ 2751525 w 2821629"/>
              <a:gd name="connsiteY507" fmla="*/ 1864841 h 6857999"/>
              <a:gd name="connsiteX508" fmla="*/ 2108636 w 2821629"/>
              <a:gd name="connsiteY508" fmla="*/ 1598143 h 6857999"/>
              <a:gd name="connsiteX509" fmla="*/ 1360213 w 2821629"/>
              <a:gd name="connsiteY509" fmla="*/ 1598143 h 6857999"/>
              <a:gd name="connsiteX510" fmla="*/ 488752 w 2821629"/>
              <a:gd name="connsiteY510" fmla="*/ 726485 h 6857999"/>
              <a:gd name="connsiteX511" fmla="*/ 873278 w 2821629"/>
              <a:gd name="connsiteY511" fmla="*/ 3878 h 6857999"/>
              <a:gd name="connsiteX512" fmla="*/ 814949 w 2821629"/>
              <a:gd name="connsiteY512" fmla="*/ 0 h 6857999"/>
              <a:gd name="connsiteX513" fmla="*/ 818267 w 2821629"/>
              <a:gd name="connsiteY513" fmla="*/ 0 h 6857999"/>
              <a:gd name="connsiteX514" fmla="*/ 718004 w 2821629"/>
              <a:gd name="connsiteY514" fmla="*/ 82771 h 6857999"/>
              <a:gd name="connsiteX515" fmla="*/ 451365 w 2821629"/>
              <a:gd name="connsiteY515" fmla="*/ 725806 h 6857999"/>
              <a:gd name="connsiteX516" fmla="*/ 1360893 w 2821629"/>
              <a:gd name="connsiteY516" fmla="*/ 1635539 h 6857999"/>
              <a:gd name="connsiteX517" fmla="*/ 2109316 w 2821629"/>
              <a:gd name="connsiteY517" fmla="*/ 1635539 h 6857999"/>
              <a:gd name="connsiteX518" fmla="*/ 2725269 w 2821629"/>
              <a:gd name="connsiteY518" fmla="*/ 1891104 h 6857999"/>
              <a:gd name="connsiteX519" fmla="*/ 2821629 w 2821629"/>
              <a:gd name="connsiteY519" fmla="*/ 2007875 h 6857999"/>
              <a:gd name="connsiteX520" fmla="*/ 2821629 w 2821629"/>
              <a:gd name="connsiteY520" fmla="*/ 2012923 h 6857999"/>
              <a:gd name="connsiteX521" fmla="*/ 2723145 w 2821629"/>
              <a:gd name="connsiteY521" fmla="*/ 1893653 h 6857999"/>
              <a:gd name="connsiteX522" fmla="*/ 2109316 w 2821629"/>
              <a:gd name="connsiteY522" fmla="*/ 1638938 h 6857999"/>
              <a:gd name="connsiteX523" fmla="*/ 1360893 w 2821629"/>
              <a:gd name="connsiteY523" fmla="*/ 1638938 h 6857999"/>
              <a:gd name="connsiteX524" fmla="*/ 448646 w 2821629"/>
              <a:gd name="connsiteY524" fmla="*/ 726485 h 6857999"/>
              <a:gd name="connsiteX525" fmla="*/ 716135 w 2821629"/>
              <a:gd name="connsiteY525" fmla="*/ 81582 h 6857999"/>
              <a:gd name="connsiteX526" fmla="*/ 751243 w 2821629"/>
              <a:gd name="connsiteY526" fmla="*/ 0 h 6857999"/>
              <a:gd name="connsiteX527" fmla="*/ 755439 w 2821629"/>
              <a:gd name="connsiteY527" fmla="*/ 0 h 6857999"/>
              <a:gd name="connsiteX528" fmla="*/ 689539 w 2821629"/>
              <a:gd name="connsiteY528" fmla="*/ 54299 h 6857999"/>
              <a:gd name="connsiteX529" fmla="*/ 410579 w 2821629"/>
              <a:gd name="connsiteY529" fmla="*/ 725805 h 6857999"/>
              <a:gd name="connsiteX530" fmla="*/ 1360893 w 2821629"/>
              <a:gd name="connsiteY530" fmla="*/ 1676333 h 6857999"/>
              <a:gd name="connsiteX531" fmla="*/ 2109315 w 2821629"/>
              <a:gd name="connsiteY531" fmla="*/ 1676333 h 6857999"/>
              <a:gd name="connsiteX532" fmla="*/ 2797964 w 2821629"/>
              <a:gd name="connsiteY532" fmla="*/ 2042919 h 6857999"/>
              <a:gd name="connsiteX533" fmla="*/ 2821629 w 2821629"/>
              <a:gd name="connsiteY533" fmla="*/ 2086483 h 6857999"/>
              <a:gd name="connsiteX534" fmla="*/ 2821629 w 2821629"/>
              <a:gd name="connsiteY534" fmla="*/ 2092991 h 6857999"/>
              <a:gd name="connsiteX535" fmla="*/ 2795568 w 2821629"/>
              <a:gd name="connsiteY535" fmla="*/ 2045057 h 6857999"/>
              <a:gd name="connsiteX536" fmla="*/ 2109315 w 2821629"/>
              <a:gd name="connsiteY536" fmla="*/ 1679733 h 6857999"/>
              <a:gd name="connsiteX537" fmla="*/ 1360893 w 2821629"/>
              <a:gd name="connsiteY537" fmla="*/ 1679733 h 6857999"/>
              <a:gd name="connsiteX538" fmla="*/ 407860 w 2821629"/>
              <a:gd name="connsiteY538" fmla="*/ 726485 h 6857999"/>
              <a:gd name="connsiteX539" fmla="*/ 687329 w 2821629"/>
              <a:gd name="connsiteY539" fmla="*/ 52769 h 6857999"/>
              <a:gd name="connsiteX540" fmla="*/ 687543 w 2821629"/>
              <a:gd name="connsiteY540" fmla="*/ 0 h 6857999"/>
              <a:gd name="connsiteX541" fmla="*/ 691665 w 2821629"/>
              <a:gd name="connsiteY541" fmla="*/ 0 h 6857999"/>
              <a:gd name="connsiteX542" fmla="*/ 660733 w 2821629"/>
              <a:gd name="connsiteY542" fmla="*/ 25489 h 6857999"/>
              <a:gd name="connsiteX543" fmla="*/ 369793 w 2821629"/>
              <a:gd name="connsiteY543" fmla="*/ 725806 h 6857999"/>
              <a:gd name="connsiteX544" fmla="*/ 1360893 w 2821629"/>
              <a:gd name="connsiteY544" fmla="*/ 1717130 h 6857999"/>
              <a:gd name="connsiteX545" fmla="*/ 2109315 w 2821629"/>
              <a:gd name="connsiteY545" fmla="*/ 1717130 h 6857999"/>
              <a:gd name="connsiteX546" fmla="*/ 2764168 w 2821629"/>
              <a:gd name="connsiteY546" fmla="*/ 2065688 h 6857999"/>
              <a:gd name="connsiteX547" fmla="*/ 2821629 w 2821629"/>
              <a:gd name="connsiteY547" fmla="*/ 2171477 h 6857999"/>
              <a:gd name="connsiteX548" fmla="*/ 2821629 w 2821629"/>
              <a:gd name="connsiteY548" fmla="*/ 2177928 h 6857999"/>
              <a:gd name="connsiteX549" fmla="*/ 2761772 w 2821629"/>
              <a:gd name="connsiteY549" fmla="*/ 2067826 h 6857999"/>
              <a:gd name="connsiteX550" fmla="*/ 2109315 w 2821629"/>
              <a:gd name="connsiteY550" fmla="*/ 1720529 h 6857999"/>
              <a:gd name="connsiteX551" fmla="*/ 1360893 w 2821629"/>
              <a:gd name="connsiteY551" fmla="*/ 1720529 h 6857999"/>
              <a:gd name="connsiteX552" fmla="*/ 367074 w 2821629"/>
              <a:gd name="connsiteY552" fmla="*/ 726486 h 6857999"/>
              <a:gd name="connsiteX553" fmla="*/ 658524 w 2821629"/>
              <a:gd name="connsiteY553" fmla="*/ 23959 h 6857999"/>
              <a:gd name="connsiteX554" fmla="*/ 625057 w 2821629"/>
              <a:gd name="connsiteY554" fmla="*/ 0 h 6857999"/>
              <a:gd name="connsiteX555" fmla="*/ 628903 w 2821629"/>
              <a:gd name="connsiteY555" fmla="*/ 0 h 6857999"/>
              <a:gd name="connsiteX556" fmla="*/ 565217 w 2821629"/>
              <a:gd name="connsiteY556" fmla="*/ 69946 h 6857999"/>
              <a:gd name="connsiteX557" fmla="*/ 329007 w 2821629"/>
              <a:gd name="connsiteY557" fmla="*/ 725806 h 6857999"/>
              <a:gd name="connsiteX558" fmla="*/ 1360893 w 2821629"/>
              <a:gd name="connsiteY558" fmla="*/ 1757925 h 6857999"/>
              <a:gd name="connsiteX559" fmla="*/ 2109315 w 2821629"/>
              <a:gd name="connsiteY559" fmla="*/ 1757925 h 6857999"/>
              <a:gd name="connsiteX560" fmla="*/ 2799395 w 2821629"/>
              <a:gd name="connsiteY560" fmla="*/ 2216011 h 6857999"/>
              <a:gd name="connsiteX561" fmla="*/ 2821629 w 2821629"/>
              <a:gd name="connsiteY561" fmla="*/ 2287398 h 6857999"/>
              <a:gd name="connsiteX562" fmla="*/ 2821629 w 2821629"/>
              <a:gd name="connsiteY562" fmla="*/ 2296857 h 6857999"/>
              <a:gd name="connsiteX563" fmla="*/ 2796910 w 2821629"/>
              <a:gd name="connsiteY563" fmla="*/ 2217402 h 6857999"/>
              <a:gd name="connsiteX564" fmla="*/ 2109315 w 2821629"/>
              <a:gd name="connsiteY564" fmla="*/ 1761324 h 6857999"/>
              <a:gd name="connsiteX565" fmla="*/ 1360893 w 2821629"/>
              <a:gd name="connsiteY565" fmla="*/ 1761324 h 6857999"/>
              <a:gd name="connsiteX566" fmla="*/ 326288 w 2821629"/>
              <a:gd name="connsiteY566" fmla="*/ 726486 h 6857999"/>
              <a:gd name="connsiteX567" fmla="*/ 562669 w 2821629"/>
              <a:gd name="connsiteY567" fmla="*/ 68679 h 6857999"/>
              <a:gd name="connsiteX568" fmla="*/ 570077 w 2821629"/>
              <a:gd name="connsiteY568" fmla="*/ 0 h 6857999"/>
              <a:gd name="connsiteX569" fmla="*/ 573866 w 2821629"/>
              <a:gd name="connsiteY569" fmla="*/ 0 h 6857999"/>
              <a:gd name="connsiteX570" fmla="*/ 533774 w 2821629"/>
              <a:gd name="connsiteY570" fmla="*/ 44035 h 6857999"/>
              <a:gd name="connsiteX571" fmla="*/ 288221 w 2821629"/>
              <a:gd name="connsiteY571" fmla="*/ 725806 h 6857999"/>
              <a:gd name="connsiteX572" fmla="*/ 1360892 w 2821629"/>
              <a:gd name="connsiteY572" fmla="*/ 1798720 h 6857999"/>
              <a:gd name="connsiteX573" fmla="*/ 2109315 w 2821629"/>
              <a:gd name="connsiteY573" fmla="*/ 1798720 h 6857999"/>
              <a:gd name="connsiteX574" fmla="*/ 2817632 w 2821629"/>
              <a:gd name="connsiteY574" fmla="*/ 2507196 h 6857999"/>
              <a:gd name="connsiteX575" fmla="*/ 2109315 w 2821629"/>
              <a:gd name="connsiteY575" fmla="*/ 3215673 h 6857999"/>
              <a:gd name="connsiteX576" fmla="*/ 1360892 w 2821629"/>
              <a:gd name="connsiteY576" fmla="*/ 3215673 h 6857999"/>
              <a:gd name="connsiteX577" fmla="*/ 288221 w 2821629"/>
              <a:gd name="connsiteY577" fmla="*/ 4288584 h 6857999"/>
              <a:gd name="connsiteX578" fmla="*/ 1360892 w 2821629"/>
              <a:gd name="connsiteY578" fmla="*/ 5361497 h 6857999"/>
              <a:gd name="connsiteX579" fmla="*/ 2109315 w 2821629"/>
              <a:gd name="connsiteY579" fmla="*/ 5361497 h 6857999"/>
              <a:gd name="connsiteX580" fmla="*/ 2817632 w 2821629"/>
              <a:gd name="connsiteY580" fmla="*/ 6069974 h 6857999"/>
              <a:gd name="connsiteX581" fmla="*/ 2109315 w 2821629"/>
              <a:gd name="connsiteY581" fmla="*/ 6778450 h 6857999"/>
              <a:gd name="connsiteX582" fmla="*/ 1360892 w 2821629"/>
              <a:gd name="connsiteY582" fmla="*/ 6778450 h 6857999"/>
              <a:gd name="connsiteX583" fmla="*/ 1145006 w 2821629"/>
              <a:gd name="connsiteY583" fmla="*/ 6800290 h 6857999"/>
              <a:gd name="connsiteX584" fmla="*/ 959569 w 2821629"/>
              <a:gd name="connsiteY584" fmla="*/ 6857999 h 6857999"/>
              <a:gd name="connsiteX585" fmla="*/ 952483 w 2821629"/>
              <a:gd name="connsiteY585" fmla="*/ 6857999 h 6857999"/>
              <a:gd name="connsiteX586" fmla="*/ 1144303 w 2821629"/>
              <a:gd name="connsiteY586" fmla="*/ 6798312 h 6857999"/>
              <a:gd name="connsiteX587" fmla="*/ 1360892 w 2821629"/>
              <a:gd name="connsiteY587" fmla="*/ 6776411 h 6857999"/>
              <a:gd name="connsiteX588" fmla="*/ 2109315 w 2821629"/>
              <a:gd name="connsiteY588" fmla="*/ 6776411 h 6857999"/>
              <a:gd name="connsiteX589" fmla="*/ 2814913 w 2821629"/>
              <a:gd name="connsiteY589" fmla="*/ 6070654 h 6857999"/>
              <a:gd name="connsiteX590" fmla="*/ 2109315 w 2821629"/>
              <a:gd name="connsiteY590" fmla="*/ 5364897 h 6857999"/>
              <a:gd name="connsiteX591" fmla="*/ 1360892 w 2821629"/>
              <a:gd name="connsiteY591" fmla="*/ 5364897 h 6857999"/>
              <a:gd name="connsiteX592" fmla="*/ 285502 w 2821629"/>
              <a:gd name="connsiteY592" fmla="*/ 4289263 h 6857999"/>
              <a:gd name="connsiteX593" fmla="*/ 1360892 w 2821629"/>
              <a:gd name="connsiteY593" fmla="*/ 3213633 h 6857999"/>
              <a:gd name="connsiteX594" fmla="*/ 2109315 w 2821629"/>
              <a:gd name="connsiteY594" fmla="*/ 3213633 h 6857999"/>
              <a:gd name="connsiteX595" fmla="*/ 2814913 w 2821629"/>
              <a:gd name="connsiteY595" fmla="*/ 2507876 h 6857999"/>
              <a:gd name="connsiteX596" fmla="*/ 2109315 w 2821629"/>
              <a:gd name="connsiteY596" fmla="*/ 1802119 h 6857999"/>
              <a:gd name="connsiteX597" fmla="*/ 1360892 w 2821629"/>
              <a:gd name="connsiteY597" fmla="*/ 1802119 h 6857999"/>
              <a:gd name="connsiteX598" fmla="*/ 285502 w 2821629"/>
              <a:gd name="connsiteY598" fmla="*/ 726486 h 6857999"/>
              <a:gd name="connsiteX599" fmla="*/ 531226 w 2821629"/>
              <a:gd name="connsiteY599" fmla="*/ 42767 h 6857999"/>
              <a:gd name="connsiteX600" fmla="*/ 515096 w 2821629"/>
              <a:gd name="connsiteY600" fmla="*/ 0 h 6857999"/>
              <a:gd name="connsiteX601" fmla="*/ 518831 w 2821629"/>
              <a:gd name="connsiteY601" fmla="*/ 0 h 6857999"/>
              <a:gd name="connsiteX602" fmla="*/ 502332 w 2821629"/>
              <a:gd name="connsiteY602" fmla="*/ 18123 h 6857999"/>
              <a:gd name="connsiteX603" fmla="*/ 247435 w 2821629"/>
              <a:gd name="connsiteY603" fmla="*/ 725805 h 6857999"/>
              <a:gd name="connsiteX604" fmla="*/ 1360892 w 2821629"/>
              <a:gd name="connsiteY604" fmla="*/ 1839514 h 6857999"/>
              <a:gd name="connsiteX605" fmla="*/ 2109315 w 2821629"/>
              <a:gd name="connsiteY605" fmla="*/ 1839514 h 6857999"/>
              <a:gd name="connsiteX606" fmla="*/ 2776846 w 2821629"/>
              <a:gd name="connsiteY606" fmla="*/ 2507196 h 6857999"/>
              <a:gd name="connsiteX607" fmla="*/ 2109315 w 2821629"/>
              <a:gd name="connsiteY607" fmla="*/ 3174877 h 6857999"/>
              <a:gd name="connsiteX608" fmla="*/ 1360892 w 2821629"/>
              <a:gd name="connsiteY608" fmla="*/ 3174877 h 6857999"/>
              <a:gd name="connsiteX609" fmla="*/ 247435 w 2821629"/>
              <a:gd name="connsiteY609" fmla="*/ 4288584 h 6857999"/>
              <a:gd name="connsiteX610" fmla="*/ 1360892 w 2821629"/>
              <a:gd name="connsiteY610" fmla="*/ 5402292 h 6857999"/>
              <a:gd name="connsiteX611" fmla="*/ 2109315 w 2821629"/>
              <a:gd name="connsiteY611" fmla="*/ 5402292 h 6857999"/>
              <a:gd name="connsiteX612" fmla="*/ 2776846 w 2821629"/>
              <a:gd name="connsiteY612" fmla="*/ 6069974 h 6857999"/>
              <a:gd name="connsiteX613" fmla="*/ 2109315 w 2821629"/>
              <a:gd name="connsiteY613" fmla="*/ 6737655 h 6857999"/>
              <a:gd name="connsiteX614" fmla="*/ 1360892 w 2821629"/>
              <a:gd name="connsiteY614" fmla="*/ 6737655 h 6857999"/>
              <a:gd name="connsiteX615" fmla="*/ 927956 w 2821629"/>
              <a:gd name="connsiteY615" fmla="*/ 6825332 h 6857999"/>
              <a:gd name="connsiteX616" fmla="*/ 867872 w 2821629"/>
              <a:gd name="connsiteY616" fmla="*/ 6857999 h 6857999"/>
              <a:gd name="connsiteX617" fmla="*/ 863274 w 2821629"/>
              <a:gd name="connsiteY617" fmla="*/ 6857999 h 6857999"/>
              <a:gd name="connsiteX618" fmla="*/ 926671 w 2821629"/>
              <a:gd name="connsiteY618" fmla="*/ 6823527 h 6857999"/>
              <a:gd name="connsiteX619" fmla="*/ 1360892 w 2821629"/>
              <a:gd name="connsiteY619" fmla="*/ 6735616 h 6857999"/>
              <a:gd name="connsiteX620" fmla="*/ 2109315 w 2821629"/>
              <a:gd name="connsiteY620" fmla="*/ 6735616 h 6857999"/>
              <a:gd name="connsiteX621" fmla="*/ 2774127 w 2821629"/>
              <a:gd name="connsiteY621" fmla="*/ 6070654 h 6857999"/>
              <a:gd name="connsiteX622" fmla="*/ 2109315 w 2821629"/>
              <a:gd name="connsiteY622" fmla="*/ 5405692 h 6857999"/>
              <a:gd name="connsiteX623" fmla="*/ 1360892 w 2821629"/>
              <a:gd name="connsiteY623" fmla="*/ 5405692 h 6857999"/>
              <a:gd name="connsiteX624" fmla="*/ 244716 w 2821629"/>
              <a:gd name="connsiteY624" fmla="*/ 4289263 h 6857999"/>
              <a:gd name="connsiteX625" fmla="*/ 1360892 w 2821629"/>
              <a:gd name="connsiteY625" fmla="*/ 3172837 h 6857999"/>
              <a:gd name="connsiteX626" fmla="*/ 2109315 w 2821629"/>
              <a:gd name="connsiteY626" fmla="*/ 3172837 h 6857999"/>
              <a:gd name="connsiteX627" fmla="*/ 2774127 w 2821629"/>
              <a:gd name="connsiteY627" fmla="*/ 2507876 h 6857999"/>
              <a:gd name="connsiteX628" fmla="*/ 2109315 w 2821629"/>
              <a:gd name="connsiteY628" fmla="*/ 1842914 h 6857999"/>
              <a:gd name="connsiteX629" fmla="*/ 1360892 w 2821629"/>
              <a:gd name="connsiteY629" fmla="*/ 1842914 h 6857999"/>
              <a:gd name="connsiteX630" fmla="*/ 244716 w 2821629"/>
              <a:gd name="connsiteY630" fmla="*/ 726485 h 6857999"/>
              <a:gd name="connsiteX631" fmla="*/ 499784 w 2821629"/>
              <a:gd name="connsiteY631" fmla="*/ 16856 h 6857999"/>
              <a:gd name="connsiteX632" fmla="*/ 461569 w 2821629"/>
              <a:gd name="connsiteY632" fmla="*/ 0 h 6857999"/>
              <a:gd name="connsiteX633" fmla="*/ 464839 w 2821629"/>
              <a:gd name="connsiteY633" fmla="*/ 0 h 6857999"/>
              <a:gd name="connsiteX634" fmla="*/ 404310 w 2821629"/>
              <a:gd name="connsiteY634" fmla="*/ 80757 h 6857999"/>
              <a:gd name="connsiteX635" fmla="*/ 206649 w 2821629"/>
              <a:gd name="connsiteY635" fmla="*/ 725804 h 6857999"/>
              <a:gd name="connsiteX636" fmla="*/ 1360892 w 2821629"/>
              <a:gd name="connsiteY636" fmla="*/ 1880308 h 6857999"/>
              <a:gd name="connsiteX637" fmla="*/ 2109315 w 2821629"/>
              <a:gd name="connsiteY637" fmla="*/ 1880308 h 6857999"/>
              <a:gd name="connsiteX638" fmla="*/ 2736060 w 2821629"/>
              <a:gd name="connsiteY638" fmla="*/ 2507194 h 6857999"/>
              <a:gd name="connsiteX639" fmla="*/ 2109315 w 2821629"/>
              <a:gd name="connsiteY639" fmla="*/ 3134080 h 6857999"/>
              <a:gd name="connsiteX640" fmla="*/ 1360892 w 2821629"/>
              <a:gd name="connsiteY640" fmla="*/ 3134080 h 6857999"/>
              <a:gd name="connsiteX641" fmla="*/ 206649 w 2821629"/>
              <a:gd name="connsiteY641" fmla="*/ 4288584 h 6857999"/>
              <a:gd name="connsiteX642" fmla="*/ 1360892 w 2821629"/>
              <a:gd name="connsiteY642" fmla="*/ 5443088 h 6857999"/>
              <a:gd name="connsiteX643" fmla="*/ 2109315 w 2821629"/>
              <a:gd name="connsiteY643" fmla="*/ 5443088 h 6857999"/>
              <a:gd name="connsiteX644" fmla="*/ 2736060 w 2821629"/>
              <a:gd name="connsiteY644" fmla="*/ 6069974 h 6857999"/>
              <a:gd name="connsiteX645" fmla="*/ 2109315 w 2821629"/>
              <a:gd name="connsiteY645" fmla="*/ 6696860 h 6857999"/>
              <a:gd name="connsiteX646" fmla="*/ 1360892 w 2821629"/>
              <a:gd name="connsiteY646" fmla="*/ 6696860 h 6857999"/>
              <a:gd name="connsiteX647" fmla="*/ 911832 w 2821629"/>
              <a:gd name="connsiteY647" fmla="*/ 6787661 h 6857999"/>
              <a:gd name="connsiteX648" fmla="*/ 782358 w 2821629"/>
              <a:gd name="connsiteY648" fmla="*/ 6857999 h 6857999"/>
              <a:gd name="connsiteX649" fmla="*/ 778339 w 2821629"/>
              <a:gd name="connsiteY649" fmla="*/ 6857999 h 6857999"/>
              <a:gd name="connsiteX650" fmla="*/ 910834 w 2821629"/>
              <a:gd name="connsiteY650" fmla="*/ 6785951 h 6857999"/>
              <a:gd name="connsiteX651" fmla="*/ 1360892 w 2821629"/>
              <a:gd name="connsiteY651" fmla="*/ 6694820 h 6857999"/>
              <a:gd name="connsiteX652" fmla="*/ 2109315 w 2821629"/>
              <a:gd name="connsiteY652" fmla="*/ 6694820 h 6857999"/>
              <a:gd name="connsiteX653" fmla="*/ 2733341 w 2821629"/>
              <a:gd name="connsiteY653" fmla="*/ 6070654 h 6857999"/>
              <a:gd name="connsiteX654" fmla="*/ 2109315 w 2821629"/>
              <a:gd name="connsiteY654" fmla="*/ 5446487 h 6857999"/>
              <a:gd name="connsiteX655" fmla="*/ 1360892 w 2821629"/>
              <a:gd name="connsiteY655" fmla="*/ 5446487 h 6857999"/>
              <a:gd name="connsiteX656" fmla="*/ 203930 w 2821629"/>
              <a:gd name="connsiteY656" fmla="*/ 4289263 h 6857999"/>
              <a:gd name="connsiteX657" fmla="*/ 1360892 w 2821629"/>
              <a:gd name="connsiteY657" fmla="*/ 3132040 h 6857999"/>
              <a:gd name="connsiteX658" fmla="*/ 2109315 w 2821629"/>
              <a:gd name="connsiteY658" fmla="*/ 3132040 h 6857999"/>
              <a:gd name="connsiteX659" fmla="*/ 2733341 w 2821629"/>
              <a:gd name="connsiteY659" fmla="*/ 2507874 h 6857999"/>
              <a:gd name="connsiteX660" fmla="*/ 2109315 w 2821629"/>
              <a:gd name="connsiteY660" fmla="*/ 1883707 h 6857999"/>
              <a:gd name="connsiteX661" fmla="*/ 1360892 w 2821629"/>
              <a:gd name="connsiteY661" fmla="*/ 1883707 h 6857999"/>
              <a:gd name="connsiteX662" fmla="*/ 203930 w 2821629"/>
              <a:gd name="connsiteY662" fmla="*/ 726484 h 6857999"/>
              <a:gd name="connsiteX663" fmla="*/ 401699 w 2821629"/>
              <a:gd name="connsiteY663" fmla="*/ 80063 h 6857999"/>
              <a:gd name="connsiteX664" fmla="*/ 410750 w 2821629"/>
              <a:gd name="connsiteY664" fmla="*/ 0 h 6857999"/>
              <a:gd name="connsiteX665" fmla="*/ 413977 w 2821629"/>
              <a:gd name="connsiteY665" fmla="*/ 0 h 6857999"/>
              <a:gd name="connsiteX666" fmla="*/ 370514 w 2821629"/>
              <a:gd name="connsiteY666" fmla="*/ 57989 h 6857999"/>
              <a:gd name="connsiteX667" fmla="*/ 165863 w 2821629"/>
              <a:gd name="connsiteY667" fmla="*/ 725803 h 6857999"/>
              <a:gd name="connsiteX668" fmla="*/ 1360893 w 2821629"/>
              <a:gd name="connsiteY668" fmla="*/ 1921103 h 6857999"/>
              <a:gd name="connsiteX669" fmla="*/ 2109316 w 2821629"/>
              <a:gd name="connsiteY669" fmla="*/ 1921103 h 6857999"/>
              <a:gd name="connsiteX670" fmla="*/ 2695275 w 2821629"/>
              <a:gd name="connsiteY670" fmla="*/ 2507193 h 6857999"/>
              <a:gd name="connsiteX671" fmla="*/ 2109316 w 2821629"/>
              <a:gd name="connsiteY671" fmla="*/ 3093285 h 6857999"/>
              <a:gd name="connsiteX672" fmla="*/ 1360893 w 2821629"/>
              <a:gd name="connsiteY672" fmla="*/ 3093285 h 6857999"/>
              <a:gd name="connsiteX673" fmla="*/ 165863 w 2821629"/>
              <a:gd name="connsiteY673" fmla="*/ 4288584 h 6857999"/>
              <a:gd name="connsiteX674" fmla="*/ 1360893 w 2821629"/>
              <a:gd name="connsiteY674" fmla="*/ 5483883 h 6857999"/>
              <a:gd name="connsiteX675" fmla="*/ 2109316 w 2821629"/>
              <a:gd name="connsiteY675" fmla="*/ 5483883 h 6857999"/>
              <a:gd name="connsiteX676" fmla="*/ 2695275 w 2821629"/>
              <a:gd name="connsiteY676" fmla="*/ 6069974 h 6857999"/>
              <a:gd name="connsiteX677" fmla="*/ 2109316 w 2821629"/>
              <a:gd name="connsiteY677" fmla="*/ 6656065 h 6857999"/>
              <a:gd name="connsiteX678" fmla="*/ 1360893 w 2821629"/>
              <a:gd name="connsiteY678" fmla="*/ 6656065 h 6857999"/>
              <a:gd name="connsiteX679" fmla="*/ 895997 w 2821629"/>
              <a:gd name="connsiteY679" fmla="*/ 6750085 h 6857999"/>
              <a:gd name="connsiteX680" fmla="*/ 697373 w 2821629"/>
              <a:gd name="connsiteY680" fmla="*/ 6857999 h 6857999"/>
              <a:gd name="connsiteX681" fmla="*/ 693414 w 2821629"/>
              <a:gd name="connsiteY681" fmla="*/ 6857999 h 6857999"/>
              <a:gd name="connsiteX682" fmla="*/ 894998 w 2821629"/>
              <a:gd name="connsiteY682" fmla="*/ 6748375 h 6857999"/>
              <a:gd name="connsiteX683" fmla="*/ 1360893 w 2821629"/>
              <a:gd name="connsiteY683" fmla="*/ 6654025 h 6857999"/>
              <a:gd name="connsiteX684" fmla="*/ 2109316 w 2821629"/>
              <a:gd name="connsiteY684" fmla="*/ 6654025 h 6857999"/>
              <a:gd name="connsiteX685" fmla="*/ 2692555 w 2821629"/>
              <a:gd name="connsiteY685" fmla="*/ 6070654 h 6857999"/>
              <a:gd name="connsiteX686" fmla="*/ 2109316 w 2821629"/>
              <a:gd name="connsiteY686" fmla="*/ 5487282 h 6857999"/>
              <a:gd name="connsiteX687" fmla="*/ 1360893 w 2821629"/>
              <a:gd name="connsiteY687" fmla="*/ 5487282 h 6857999"/>
              <a:gd name="connsiteX688" fmla="*/ 163145 w 2821629"/>
              <a:gd name="connsiteY688" fmla="*/ 4289263 h 6857999"/>
              <a:gd name="connsiteX689" fmla="*/ 1360893 w 2821629"/>
              <a:gd name="connsiteY689" fmla="*/ 3091245 h 6857999"/>
              <a:gd name="connsiteX690" fmla="*/ 2109316 w 2821629"/>
              <a:gd name="connsiteY690" fmla="*/ 3091245 h 6857999"/>
              <a:gd name="connsiteX691" fmla="*/ 2692555 w 2821629"/>
              <a:gd name="connsiteY691" fmla="*/ 2507874 h 6857999"/>
              <a:gd name="connsiteX692" fmla="*/ 2109316 w 2821629"/>
              <a:gd name="connsiteY692" fmla="*/ 1924502 h 6857999"/>
              <a:gd name="connsiteX693" fmla="*/ 1360893 w 2821629"/>
              <a:gd name="connsiteY693" fmla="*/ 1924502 h 6857999"/>
              <a:gd name="connsiteX694" fmla="*/ 163145 w 2821629"/>
              <a:gd name="connsiteY694" fmla="*/ 726483 h 6857999"/>
              <a:gd name="connsiteX695" fmla="*/ 367903 w 2821629"/>
              <a:gd name="connsiteY695" fmla="*/ 57295 h 6857999"/>
              <a:gd name="connsiteX696" fmla="*/ 359929 w 2821629"/>
              <a:gd name="connsiteY696" fmla="*/ 0 h 6857999"/>
              <a:gd name="connsiteX697" fmla="*/ 362922 w 2821629"/>
              <a:gd name="connsiteY697" fmla="*/ 0 h 6857999"/>
              <a:gd name="connsiteX698" fmla="*/ 336539 w 2821629"/>
              <a:gd name="connsiteY698" fmla="*/ 35222 h 6857999"/>
              <a:gd name="connsiteX699" fmla="*/ 125077 w 2821629"/>
              <a:gd name="connsiteY699" fmla="*/ 725804 h 6857999"/>
              <a:gd name="connsiteX700" fmla="*/ 1360893 w 2821629"/>
              <a:gd name="connsiteY700" fmla="*/ 1961899 h 6857999"/>
              <a:gd name="connsiteX701" fmla="*/ 2109315 w 2821629"/>
              <a:gd name="connsiteY701" fmla="*/ 1961899 h 6857999"/>
              <a:gd name="connsiteX702" fmla="*/ 2654489 w 2821629"/>
              <a:gd name="connsiteY702" fmla="*/ 2507195 h 6857999"/>
              <a:gd name="connsiteX703" fmla="*/ 2109315 w 2821629"/>
              <a:gd name="connsiteY703" fmla="*/ 3052490 h 6857999"/>
              <a:gd name="connsiteX704" fmla="*/ 1360893 w 2821629"/>
              <a:gd name="connsiteY704" fmla="*/ 3052490 h 6857999"/>
              <a:gd name="connsiteX705" fmla="*/ 125077 w 2821629"/>
              <a:gd name="connsiteY705" fmla="*/ 4288584 h 6857999"/>
              <a:gd name="connsiteX706" fmla="*/ 1360893 w 2821629"/>
              <a:gd name="connsiteY706" fmla="*/ 5524678 h 6857999"/>
              <a:gd name="connsiteX707" fmla="*/ 2109315 w 2821629"/>
              <a:gd name="connsiteY707" fmla="*/ 5524678 h 6857999"/>
              <a:gd name="connsiteX708" fmla="*/ 2654489 w 2821629"/>
              <a:gd name="connsiteY708" fmla="*/ 6069974 h 6857999"/>
              <a:gd name="connsiteX709" fmla="*/ 2109315 w 2821629"/>
              <a:gd name="connsiteY709" fmla="*/ 6615270 h 6857999"/>
              <a:gd name="connsiteX710" fmla="*/ 1360893 w 2821629"/>
              <a:gd name="connsiteY710" fmla="*/ 6615270 h 6857999"/>
              <a:gd name="connsiteX711" fmla="*/ 670252 w 2821629"/>
              <a:gd name="connsiteY711" fmla="*/ 6826564 h 6857999"/>
              <a:gd name="connsiteX712" fmla="*/ 628241 w 2821629"/>
              <a:gd name="connsiteY712" fmla="*/ 6857999 h 6857999"/>
              <a:gd name="connsiteX713" fmla="*/ 624996 w 2821629"/>
              <a:gd name="connsiteY713" fmla="*/ 6857999 h 6857999"/>
              <a:gd name="connsiteX714" fmla="*/ 668794 w 2821629"/>
              <a:gd name="connsiteY714" fmla="*/ 6825206 h 6857999"/>
              <a:gd name="connsiteX715" fmla="*/ 1360893 w 2821629"/>
              <a:gd name="connsiteY715" fmla="*/ 6613230 h 6857999"/>
              <a:gd name="connsiteX716" fmla="*/ 2109315 w 2821629"/>
              <a:gd name="connsiteY716" fmla="*/ 6613230 h 6857999"/>
              <a:gd name="connsiteX717" fmla="*/ 2651769 w 2821629"/>
              <a:gd name="connsiteY717" fmla="*/ 6070654 h 6857999"/>
              <a:gd name="connsiteX718" fmla="*/ 2109315 w 2821629"/>
              <a:gd name="connsiteY718" fmla="*/ 5528077 h 6857999"/>
              <a:gd name="connsiteX719" fmla="*/ 1360893 w 2821629"/>
              <a:gd name="connsiteY719" fmla="*/ 5528077 h 6857999"/>
              <a:gd name="connsiteX720" fmla="*/ 122358 w 2821629"/>
              <a:gd name="connsiteY720" fmla="*/ 4289263 h 6857999"/>
              <a:gd name="connsiteX721" fmla="*/ 1360893 w 2821629"/>
              <a:gd name="connsiteY721" fmla="*/ 3050451 h 6857999"/>
              <a:gd name="connsiteX722" fmla="*/ 2109315 w 2821629"/>
              <a:gd name="connsiteY722" fmla="*/ 3050451 h 6857999"/>
              <a:gd name="connsiteX723" fmla="*/ 2651769 w 2821629"/>
              <a:gd name="connsiteY723" fmla="*/ 2507874 h 6857999"/>
              <a:gd name="connsiteX724" fmla="*/ 2109315 w 2821629"/>
              <a:gd name="connsiteY724" fmla="*/ 1965298 h 6857999"/>
              <a:gd name="connsiteX725" fmla="*/ 1360893 w 2821629"/>
              <a:gd name="connsiteY725" fmla="*/ 1965298 h 6857999"/>
              <a:gd name="connsiteX726" fmla="*/ 122358 w 2821629"/>
              <a:gd name="connsiteY726" fmla="*/ 726484 h 6857999"/>
              <a:gd name="connsiteX727" fmla="*/ 334107 w 2821629"/>
              <a:gd name="connsiteY727" fmla="*/ 34528 h 6857999"/>
              <a:gd name="connsiteX728" fmla="*/ 308884 w 2821629"/>
              <a:gd name="connsiteY728" fmla="*/ 0 h 6857999"/>
              <a:gd name="connsiteX729" fmla="*/ 312072 w 2821629"/>
              <a:gd name="connsiteY729" fmla="*/ 0 h 6857999"/>
              <a:gd name="connsiteX730" fmla="*/ 302743 w 2821629"/>
              <a:gd name="connsiteY730" fmla="*/ 12454 h 6857999"/>
              <a:gd name="connsiteX731" fmla="*/ 84291 w 2821629"/>
              <a:gd name="connsiteY731" fmla="*/ 725805 h 6857999"/>
              <a:gd name="connsiteX732" fmla="*/ 1360893 w 2821629"/>
              <a:gd name="connsiteY732" fmla="*/ 2002695 h 6857999"/>
              <a:gd name="connsiteX733" fmla="*/ 2109315 w 2821629"/>
              <a:gd name="connsiteY733" fmla="*/ 2002695 h 6857999"/>
              <a:gd name="connsiteX734" fmla="*/ 2613702 w 2821629"/>
              <a:gd name="connsiteY734" fmla="*/ 2507195 h 6857999"/>
              <a:gd name="connsiteX735" fmla="*/ 2109315 w 2821629"/>
              <a:gd name="connsiteY735" fmla="*/ 3011696 h 6857999"/>
              <a:gd name="connsiteX736" fmla="*/ 1360893 w 2821629"/>
              <a:gd name="connsiteY736" fmla="*/ 3011696 h 6857999"/>
              <a:gd name="connsiteX737" fmla="*/ 84291 w 2821629"/>
              <a:gd name="connsiteY737" fmla="*/ 4288584 h 6857999"/>
              <a:gd name="connsiteX738" fmla="*/ 1360893 w 2821629"/>
              <a:gd name="connsiteY738" fmla="*/ 5565473 h 6857999"/>
              <a:gd name="connsiteX739" fmla="*/ 2109315 w 2821629"/>
              <a:gd name="connsiteY739" fmla="*/ 5565473 h 6857999"/>
              <a:gd name="connsiteX740" fmla="*/ 2613702 w 2821629"/>
              <a:gd name="connsiteY740" fmla="*/ 6069974 h 6857999"/>
              <a:gd name="connsiteX741" fmla="*/ 2109315 w 2821629"/>
              <a:gd name="connsiteY741" fmla="*/ 6574474 h 6857999"/>
              <a:gd name="connsiteX742" fmla="*/ 1360893 w 2821629"/>
              <a:gd name="connsiteY742" fmla="*/ 6574474 h 6857999"/>
              <a:gd name="connsiteX743" fmla="*/ 647489 w 2821629"/>
              <a:gd name="connsiteY743" fmla="*/ 6792760 h 6857999"/>
              <a:gd name="connsiteX744" fmla="*/ 560305 w 2821629"/>
              <a:gd name="connsiteY744" fmla="*/ 6857999 h 6857999"/>
              <a:gd name="connsiteX745" fmla="*/ 556800 w 2821629"/>
              <a:gd name="connsiteY745" fmla="*/ 6857999 h 6857999"/>
              <a:gd name="connsiteX746" fmla="*/ 646031 w 2821629"/>
              <a:gd name="connsiteY746" fmla="*/ 6791223 h 6857999"/>
              <a:gd name="connsiteX747" fmla="*/ 1360893 w 2821629"/>
              <a:gd name="connsiteY747" fmla="*/ 6572435 h 6857999"/>
              <a:gd name="connsiteX748" fmla="*/ 2109315 w 2821629"/>
              <a:gd name="connsiteY748" fmla="*/ 6572435 h 6857999"/>
              <a:gd name="connsiteX749" fmla="*/ 2610983 w 2821629"/>
              <a:gd name="connsiteY749" fmla="*/ 6070654 h 6857999"/>
              <a:gd name="connsiteX750" fmla="*/ 2109315 w 2821629"/>
              <a:gd name="connsiteY750" fmla="*/ 5568872 h 6857999"/>
              <a:gd name="connsiteX751" fmla="*/ 1360893 w 2821629"/>
              <a:gd name="connsiteY751" fmla="*/ 5568872 h 6857999"/>
              <a:gd name="connsiteX752" fmla="*/ 81572 w 2821629"/>
              <a:gd name="connsiteY752" fmla="*/ 4289263 h 6857999"/>
              <a:gd name="connsiteX753" fmla="*/ 1360893 w 2821629"/>
              <a:gd name="connsiteY753" fmla="*/ 3009656 h 6857999"/>
              <a:gd name="connsiteX754" fmla="*/ 2109315 w 2821629"/>
              <a:gd name="connsiteY754" fmla="*/ 3009656 h 6857999"/>
              <a:gd name="connsiteX755" fmla="*/ 2610983 w 2821629"/>
              <a:gd name="connsiteY755" fmla="*/ 2507875 h 6857999"/>
              <a:gd name="connsiteX756" fmla="*/ 2109315 w 2821629"/>
              <a:gd name="connsiteY756" fmla="*/ 2006094 h 6857999"/>
              <a:gd name="connsiteX757" fmla="*/ 1360893 w 2821629"/>
              <a:gd name="connsiteY757" fmla="*/ 2006094 h 6857999"/>
              <a:gd name="connsiteX758" fmla="*/ 81572 w 2821629"/>
              <a:gd name="connsiteY758" fmla="*/ 726485 h 6857999"/>
              <a:gd name="connsiteX759" fmla="*/ 300311 w 2821629"/>
              <a:gd name="connsiteY759" fmla="*/ 11461 h 6857999"/>
              <a:gd name="connsiteX760" fmla="*/ 259816 w 2821629"/>
              <a:gd name="connsiteY760" fmla="*/ 0 h 6857999"/>
              <a:gd name="connsiteX761" fmla="*/ 262669 w 2821629"/>
              <a:gd name="connsiteY761" fmla="*/ 0 h 6857999"/>
              <a:gd name="connsiteX762" fmla="*/ 202846 w 2821629"/>
              <a:gd name="connsiteY762" fmla="*/ 98276 h 6857999"/>
              <a:gd name="connsiteX763" fmla="*/ 43505 w 2821629"/>
              <a:gd name="connsiteY763" fmla="*/ 725805 h 6857999"/>
              <a:gd name="connsiteX764" fmla="*/ 1360893 w 2821629"/>
              <a:gd name="connsiteY764" fmla="*/ 2043490 h 6857999"/>
              <a:gd name="connsiteX765" fmla="*/ 2109315 w 2821629"/>
              <a:gd name="connsiteY765" fmla="*/ 2043490 h 6857999"/>
              <a:gd name="connsiteX766" fmla="*/ 2572916 w 2821629"/>
              <a:gd name="connsiteY766" fmla="*/ 2507195 h 6857999"/>
              <a:gd name="connsiteX767" fmla="*/ 2109315 w 2821629"/>
              <a:gd name="connsiteY767" fmla="*/ 2970901 h 6857999"/>
              <a:gd name="connsiteX768" fmla="*/ 1360893 w 2821629"/>
              <a:gd name="connsiteY768" fmla="*/ 2970901 h 6857999"/>
              <a:gd name="connsiteX769" fmla="*/ 43505 w 2821629"/>
              <a:gd name="connsiteY769" fmla="*/ 4288584 h 6857999"/>
              <a:gd name="connsiteX770" fmla="*/ 1360893 w 2821629"/>
              <a:gd name="connsiteY770" fmla="*/ 5606268 h 6857999"/>
              <a:gd name="connsiteX771" fmla="*/ 2109315 w 2821629"/>
              <a:gd name="connsiteY771" fmla="*/ 5606268 h 6857999"/>
              <a:gd name="connsiteX772" fmla="*/ 2572916 w 2821629"/>
              <a:gd name="connsiteY772" fmla="*/ 6069974 h 6857999"/>
              <a:gd name="connsiteX773" fmla="*/ 2109315 w 2821629"/>
              <a:gd name="connsiteY773" fmla="*/ 6533679 h 6857999"/>
              <a:gd name="connsiteX774" fmla="*/ 1360893 w 2821629"/>
              <a:gd name="connsiteY774" fmla="*/ 6533679 h 6857999"/>
              <a:gd name="connsiteX775" fmla="*/ 523287 w 2821629"/>
              <a:gd name="connsiteY775" fmla="*/ 6834866 h 6857999"/>
              <a:gd name="connsiteX776" fmla="*/ 497844 w 2821629"/>
              <a:gd name="connsiteY776" fmla="*/ 6857999 h 6857999"/>
              <a:gd name="connsiteX777" fmla="*/ 494664 w 2821629"/>
              <a:gd name="connsiteY777" fmla="*/ 6857999 h 6857999"/>
              <a:gd name="connsiteX778" fmla="*/ 521616 w 2821629"/>
              <a:gd name="connsiteY778" fmla="*/ 6833493 h 6857999"/>
              <a:gd name="connsiteX779" fmla="*/ 1360893 w 2821629"/>
              <a:gd name="connsiteY779" fmla="*/ 6531640 h 6857999"/>
              <a:gd name="connsiteX780" fmla="*/ 2109315 w 2821629"/>
              <a:gd name="connsiteY780" fmla="*/ 6531640 h 6857999"/>
              <a:gd name="connsiteX781" fmla="*/ 2570197 w 2821629"/>
              <a:gd name="connsiteY781" fmla="*/ 6070654 h 6857999"/>
              <a:gd name="connsiteX782" fmla="*/ 2109315 w 2821629"/>
              <a:gd name="connsiteY782" fmla="*/ 5609668 h 6857999"/>
              <a:gd name="connsiteX783" fmla="*/ 1360893 w 2821629"/>
              <a:gd name="connsiteY783" fmla="*/ 5609668 h 6857999"/>
              <a:gd name="connsiteX784" fmla="*/ 40786 w 2821629"/>
              <a:gd name="connsiteY784" fmla="*/ 4289263 h 6857999"/>
              <a:gd name="connsiteX785" fmla="*/ 1360893 w 2821629"/>
              <a:gd name="connsiteY785" fmla="*/ 2968861 h 6857999"/>
              <a:gd name="connsiteX786" fmla="*/ 2109315 w 2821629"/>
              <a:gd name="connsiteY786" fmla="*/ 2968861 h 6857999"/>
              <a:gd name="connsiteX787" fmla="*/ 2570197 w 2821629"/>
              <a:gd name="connsiteY787" fmla="*/ 2507875 h 6857999"/>
              <a:gd name="connsiteX788" fmla="*/ 2109315 w 2821629"/>
              <a:gd name="connsiteY788" fmla="*/ 2046889 h 6857999"/>
              <a:gd name="connsiteX789" fmla="*/ 1360893 w 2821629"/>
              <a:gd name="connsiteY789" fmla="*/ 2046889 h 6857999"/>
              <a:gd name="connsiteX790" fmla="*/ 40786 w 2821629"/>
              <a:gd name="connsiteY790" fmla="*/ 726485 h 6857999"/>
              <a:gd name="connsiteX791" fmla="*/ 200464 w 2821629"/>
              <a:gd name="connsiteY791" fmla="*/ 97565 h 6857999"/>
              <a:gd name="connsiteX792" fmla="*/ 210621 w 2821629"/>
              <a:gd name="connsiteY792" fmla="*/ 0 h 6857999"/>
              <a:gd name="connsiteX793" fmla="*/ 214920 w 2821629"/>
              <a:gd name="connsiteY793" fmla="*/ 0 h 6857999"/>
              <a:gd name="connsiteX794" fmla="*/ 162620 w 2821629"/>
              <a:gd name="connsiteY794" fmla="*/ 87116 h 6857999"/>
              <a:gd name="connsiteX795" fmla="*/ 3399 w 2821629"/>
              <a:gd name="connsiteY795" fmla="*/ 726486 h 6857999"/>
              <a:gd name="connsiteX796" fmla="*/ 401062 w 2821629"/>
              <a:gd name="connsiteY796" fmla="*/ 1687893 h 6857999"/>
              <a:gd name="connsiteX797" fmla="*/ 1360893 w 2821629"/>
              <a:gd name="connsiteY797" fmla="*/ 2085646 h 6857999"/>
              <a:gd name="connsiteX798" fmla="*/ 2109315 w 2821629"/>
              <a:gd name="connsiteY798" fmla="*/ 2085646 h 6857999"/>
              <a:gd name="connsiteX799" fmla="*/ 2532130 w 2821629"/>
              <a:gd name="connsiteY799" fmla="*/ 2508556 h 6857999"/>
              <a:gd name="connsiteX800" fmla="*/ 2109315 w 2821629"/>
              <a:gd name="connsiteY800" fmla="*/ 2931466 h 6857999"/>
              <a:gd name="connsiteX801" fmla="*/ 1360893 w 2821629"/>
              <a:gd name="connsiteY801" fmla="*/ 2931466 h 6857999"/>
              <a:gd name="connsiteX802" fmla="*/ 401062 w 2821629"/>
              <a:gd name="connsiteY802" fmla="*/ 3329219 h 6857999"/>
              <a:gd name="connsiteX803" fmla="*/ 3399 w 2821629"/>
              <a:gd name="connsiteY803" fmla="*/ 4289264 h 6857999"/>
              <a:gd name="connsiteX804" fmla="*/ 401062 w 2821629"/>
              <a:gd name="connsiteY804" fmla="*/ 5250671 h 6857999"/>
              <a:gd name="connsiteX805" fmla="*/ 1360893 w 2821629"/>
              <a:gd name="connsiteY805" fmla="*/ 5648424 h 6857999"/>
              <a:gd name="connsiteX806" fmla="*/ 2109315 w 2821629"/>
              <a:gd name="connsiteY806" fmla="*/ 5648424 h 6857999"/>
              <a:gd name="connsiteX807" fmla="*/ 2532130 w 2821629"/>
              <a:gd name="connsiteY807" fmla="*/ 6071334 h 6857999"/>
              <a:gd name="connsiteX808" fmla="*/ 2109315 w 2821629"/>
              <a:gd name="connsiteY808" fmla="*/ 6494244 h 6857999"/>
              <a:gd name="connsiteX809" fmla="*/ 1360893 w 2821629"/>
              <a:gd name="connsiteY809" fmla="*/ 6494244 h 6857999"/>
              <a:gd name="connsiteX810" fmla="*/ 501023 w 2821629"/>
              <a:gd name="connsiteY810" fmla="*/ 6801312 h 6857999"/>
              <a:gd name="connsiteX811" fmla="*/ 438537 w 2821629"/>
              <a:gd name="connsiteY811" fmla="*/ 6857999 h 6857999"/>
              <a:gd name="connsiteX812" fmla="*/ 434914 w 2821629"/>
              <a:gd name="connsiteY812" fmla="*/ 6857999 h 6857999"/>
              <a:gd name="connsiteX813" fmla="*/ 499240 w 2821629"/>
              <a:gd name="connsiteY813" fmla="*/ 6799503 h 6857999"/>
              <a:gd name="connsiteX814" fmla="*/ 1361572 w 2821629"/>
              <a:gd name="connsiteY814" fmla="*/ 6491524 h 6857999"/>
              <a:gd name="connsiteX815" fmla="*/ 2109995 w 2821629"/>
              <a:gd name="connsiteY815" fmla="*/ 6491524 h 6857999"/>
              <a:gd name="connsiteX816" fmla="*/ 2530091 w 2821629"/>
              <a:gd name="connsiteY816" fmla="*/ 6071334 h 6857999"/>
              <a:gd name="connsiteX817" fmla="*/ 2109995 w 2821629"/>
              <a:gd name="connsiteY817" fmla="*/ 5651143 h 6857999"/>
              <a:gd name="connsiteX818" fmla="*/ 1361572 w 2821629"/>
              <a:gd name="connsiteY818" fmla="*/ 5651143 h 6857999"/>
              <a:gd name="connsiteX819" fmla="*/ 399023 w 2821629"/>
              <a:gd name="connsiteY819" fmla="*/ 5252030 h 6857999"/>
              <a:gd name="connsiteX820" fmla="*/ 0 w 2821629"/>
              <a:gd name="connsiteY820" fmla="*/ 4289264 h 6857999"/>
              <a:gd name="connsiteX821" fmla="*/ 399023 w 2821629"/>
              <a:gd name="connsiteY821" fmla="*/ 3327860 h 6857999"/>
              <a:gd name="connsiteX822" fmla="*/ 1361572 w 2821629"/>
              <a:gd name="connsiteY822" fmla="*/ 2928747 h 6857999"/>
              <a:gd name="connsiteX823" fmla="*/ 2109995 w 2821629"/>
              <a:gd name="connsiteY823" fmla="*/ 2928747 h 6857999"/>
              <a:gd name="connsiteX824" fmla="*/ 2530091 w 2821629"/>
              <a:gd name="connsiteY824" fmla="*/ 2508556 h 6857999"/>
              <a:gd name="connsiteX825" fmla="*/ 2109995 w 2821629"/>
              <a:gd name="connsiteY825" fmla="*/ 2088366 h 6857999"/>
              <a:gd name="connsiteX826" fmla="*/ 1361572 w 2821629"/>
              <a:gd name="connsiteY826" fmla="*/ 2088366 h 6857999"/>
              <a:gd name="connsiteX827" fmla="*/ 399023 w 2821629"/>
              <a:gd name="connsiteY827" fmla="*/ 1689253 h 6857999"/>
              <a:gd name="connsiteX828" fmla="*/ 0 w 2821629"/>
              <a:gd name="connsiteY828" fmla="*/ 726486 h 6857999"/>
              <a:gd name="connsiteX829" fmla="*/ 159221 w 2821629"/>
              <a:gd name="connsiteY829" fmla="*/ 85708 h 68579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Lst>
            <a:rect l="l" t="t" r="r" b="b"/>
            <a:pathLst>
              <a:path w="2821629" h="6857999">
                <a:moveTo>
                  <a:pt x="2821629" y="6813590"/>
                </a:moveTo>
                <a:lnTo>
                  <a:pt x="2821629" y="6817780"/>
                </a:lnTo>
                <a:lnTo>
                  <a:pt x="2772932" y="6857999"/>
                </a:lnTo>
                <a:lnTo>
                  <a:pt x="2767840" y="6857999"/>
                </a:lnTo>
                <a:close/>
                <a:moveTo>
                  <a:pt x="2821629" y="6756171"/>
                </a:moveTo>
                <a:lnTo>
                  <a:pt x="2821629" y="6761130"/>
                </a:lnTo>
                <a:lnTo>
                  <a:pt x="2811684" y="6773181"/>
                </a:lnTo>
                <a:lnTo>
                  <a:pt x="2708955" y="6857999"/>
                </a:lnTo>
                <a:lnTo>
                  <a:pt x="2704135" y="6857999"/>
                </a:lnTo>
                <a:lnTo>
                  <a:pt x="2809136" y="6771311"/>
                </a:lnTo>
                <a:close/>
                <a:moveTo>
                  <a:pt x="2821629" y="6692452"/>
                </a:moveTo>
                <a:lnTo>
                  <a:pt x="2821629" y="6697414"/>
                </a:lnTo>
                <a:lnTo>
                  <a:pt x="2782879" y="6744369"/>
                </a:lnTo>
                <a:lnTo>
                  <a:pt x="2645250" y="6857999"/>
                </a:lnTo>
                <a:lnTo>
                  <a:pt x="2640428" y="6857999"/>
                </a:lnTo>
                <a:lnTo>
                  <a:pt x="2780331" y="6742500"/>
                </a:lnTo>
                <a:close/>
                <a:moveTo>
                  <a:pt x="2821629" y="6628731"/>
                </a:moveTo>
                <a:lnTo>
                  <a:pt x="2821629" y="6633695"/>
                </a:lnTo>
                <a:lnTo>
                  <a:pt x="2754074" y="6715557"/>
                </a:lnTo>
                <a:cubicBezTo>
                  <a:pt x="2712778" y="6756863"/>
                  <a:pt x="2667553" y="6794237"/>
                  <a:pt x="2619013" y="6827064"/>
                </a:cubicBezTo>
                <a:lnTo>
                  <a:pt x="2562104" y="6857999"/>
                </a:lnTo>
                <a:lnTo>
                  <a:pt x="2555874" y="6857999"/>
                </a:lnTo>
                <a:lnTo>
                  <a:pt x="2616876" y="6824847"/>
                </a:lnTo>
                <a:cubicBezTo>
                  <a:pt x="2665269" y="6792123"/>
                  <a:pt x="2710357" y="6754866"/>
                  <a:pt x="2751525" y="6713688"/>
                </a:cubicBezTo>
                <a:close/>
                <a:moveTo>
                  <a:pt x="2821629" y="6565831"/>
                </a:moveTo>
                <a:lnTo>
                  <a:pt x="2821629" y="6569295"/>
                </a:lnTo>
                <a:lnTo>
                  <a:pt x="2725269" y="6686066"/>
                </a:lnTo>
                <a:cubicBezTo>
                  <a:pt x="2685822" y="6725523"/>
                  <a:pt x="2642620" y="6761224"/>
                  <a:pt x="2596251" y="6792581"/>
                </a:cubicBezTo>
                <a:lnTo>
                  <a:pt x="2475894" y="6857999"/>
                </a:lnTo>
                <a:lnTo>
                  <a:pt x="2471579" y="6857999"/>
                </a:lnTo>
                <a:lnTo>
                  <a:pt x="2594793" y="6791044"/>
                </a:lnTo>
                <a:cubicBezTo>
                  <a:pt x="2641016" y="6759790"/>
                  <a:pt x="2684080" y="6724206"/>
                  <a:pt x="2723400" y="6684877"/>
                </a:cubicBezTo>
                <a:close/>
                <a:moveTo>
                  <a:pt x="2821629" y="6485815"/>
                </a:moveTo>
                <a:lnTo>
                  <a:pt x="2821629" y="6490687"/>
                </a:lnTo>
                <a:lnTo>
                  <a:pt x="2797964" y="6534250"/>
                </a:lnTo>
                <a:cubicBezTo>
                  <a:pt x="2708323" y="6666874"/>
                  <a:pt x="2581424" y="6772320"/>
                  <a:pt x="2432396" y="6835457"/>
                </a:cubicBezTo>
                <a:lnTo>
                  <a:pt x="2359922" y="6857999"/>
                </a:lnTo>
                <a:lnTo>
                  <a:pt x="2353086" y="6857999"/>
                </a:lnTo>
                <a:lnTo>
                  <a:pt x="2431398" y="6833651"/>
                </a:lnTo>
                <a:cubicBezTo>
                  <a:pt x="2579948" y="6770737"/>
                  <a:pt x="2706416" y="6665658"/>
                  <a:pt x="2795747" y="6533472"/>
                </a:cubicBezTo>
                <a:close/>
                <a:moveTo>
                  <a:pt x="2821629" y="6400805"/>
                </a:moveTo>
                <a:lnTo>
                  <a:pt x="2821629" y="6405693"/>
                </a:lnTo>
                <a:lnTo>
                  <a:pt x="2764168" y="6511482"/>
                </a:lnTo>
                <a:cubicBezTo>
                  <a:pt x="2650525" y="6679629"/>
                  <a:pt x="2473897" y="6801818"/>
                  <a:pt x="2268358" y="6843968"/>
                </a:cubicBezTo>
                <a:lnTo>
                  <a:pt x="2129513" y="6857999"/>
                </a:lnTo>
                <a:lnTo>
                  <a:pt x="2109331" y="6857999"/>
                </a:lnTo>
                <a:lnTo>
                  <a:pt x="2267851" y="6841989"/>
                </a:lnTo>
                <a:cubicBezTo>
                  <a:pt x="2472721" y="6799999"/>
                  <a:pt x="2648722" y="6678267"/>
                  <a:pt x="2761951" y="6510704"/>
                </a:cubicBezTo>
                <a:close/>
                <a:moveTo>
                  <a:pt x="2821629" y="6281858"/>
                </a:moveTo>
                <a:lnTo>
                  <a:pt x="2821629" y="6289970"/>
                </a:lnTo>
                <a:lnTo>
                  <a:pt x="2799491" y="6361160"/>
                </a:lnTo>
                <a:cubicBezTo>
                  <a:pt x="2685673" y="6629930"/>
                  <a:pt x="2419289" y="6819245"/>
                  <a:pt x="2109315" y="6819245"/>
                </a:cubicBezTo>
                <a:lnTo>
                  <a:pt x="1360893" y="6819245"/>
                </a:lnTo>
                <a:cubicBezTo>
                  <a:pt x="1289773" y="6819245"/>
                  <a:pt x="1220309" y="6826480"/>
                  <a:pt x="1153199" y="6840253"/>
                </a:cubicBezTo>
                <a:lnTo>
                  <a:pt x="1096166" y="6857999"/>
                </a:lnTo>
                <a:lnTo>
                  <a:pt x="1089097" y="6857999"/>
                </a:lnTo>
                <a:lnTo>
                  <a:pt x="1152497" y="6838274"/>
                </a:lnTo>
                <a:cubicBezTo>
                  <a:pt x="1219821" y="6824462"/>
                  <a:pt x="1289518" y="6817206"/>
                  <a:pt x="1360893" y="6817206"/>
                </a:cubicBezTo>
                <a:lnTo>
                  <a:pt x="2109315" y="6817206"/>
                </a:lnTo>
                <a:cubicBezTo>
                  <a:pt x="2418270" y="6817206"/>
                  <a:pt x="2683633" y="6629038"/>
                  <a:pt x="2797006" y="6361128"/>
                </a:cubicBezTo>
                <a:close/>
                <a:moveTo>
                  <a:pt x="2821629" y="3614374"/>
                </a:moveTo>
                <a:lnTo>
                  <a:pt x="2821629" y="3617894"/>
                </a:lnTo>
                <a:lnTo>
                  <a:pt x="2738094" y="3668703"/>
                </a:lnTo>
                <a:cubicBezTo>
                  <a:pt x="2551058" y="3770446"/>
                  <a:pt x="2336825" y="3828279"/>
                  <a:pt x="2109315" y="3828279"/>
                </a:cubicBezTo>
                <a:lnTo>
                  <a:pt x="1360893" y="3828279"/>
                </a:lnTo>
                <a:cubicBezTo>
                  <a:pt x="1106660" y="3828279"/>
                  <a:pt x="900011" y="4034975"/>
                  <a:pt x="900011" y="4289263"/>
                </a:cubicBezTo>
                <a:cubicBezTo>
                  <a:pt x="900011" y="4543554"/>
                  <a:pt x="1106660" y="4750249"/>
                  <a:pt x="1360893" y="4750249"/>
                </a:cubicBezTo>
                <a:lnTo>
                  <a:pt x="2109315" y="4750249"/>
                </a:lnTo>
                <a:cubicBezTo>
                  <a:pt x="2336825" y="4750249"/>
                  <a:pt x="2551058" y="4808082"/>
                  <a:pt x="2738094" y="4909825"/>
                </a:cubicBezTo>
                <a:lnTo>
                  <a:pt x="2821629" y="4960634"/>
                </a:lnTo>
                <a:lnTo>
                  <a:pt x="2821629" y="4964335"/>
                </a:lnTo>
                <a:lnTo>
                  <a:pt x="2735880" y="4912188"/>
                </a:lnTo>
                <a:cubicBezTo>
                  <a:pt x="2549237" y="4810669"/>
                  <a:pt x="2335509" y="4752969"/>
                  <a:pt x="2108636" y="4752969"/>
                </a:cubicBezTo>
                <a:lnTo>
                  <a:pt x="1360213" y="4752969"/>
                </a:lnTo>
                <a:cubicBezTo>
                  <a:pt x="1104621" y="4752969"/>
                  <a:pt x="896612" y="4544913"/>
                  <a:pt x="896612" y="4289263"/>
                </a:cubicBezTo>
                <a:cubicBezTo>
                  <a:pt x="896612" y="4033614"/>
                  <a:pt x="1104621" y="3825559"/>
                  <a:pt x="1360213" y="3825559"/>
                </a:cubicBezTo>
                <a:lnTo>
                  <a:pt x="2108636" y="3825559"/>
                </a:lnTo>
                <a:cubicBezTo>
                  <a:pt x="2335721" y="3825559"/>
                  <a:pt x="2549528" y="3767859"/>
                  <a:pt x="2736181" y="3666340"/>
                </a:cubicBezTo>
                <a:close/>
                <a:moveTo>
                  <a:pt x="2821629" y="3566728"/>
                </a:moveTo>
                <a:lnTo>
                  <a:pt x="2821629" y="3570245"/>
                </a:lnTo>
                <a:lnTo>
                  <a:pt x="2718694" y="3632850"/>
                </a:lnTo>
                <a:cubicBezTo>
                  <a:pt x="2537436" y="3731444"/>
                  <a:pt x="2329815" y="3787484"/>
                  <a:pt x="2109315" y="3787484"/>
                </a:cubicBezTo>
                <a:lnTo>
                  <a:pt x="1360893" y="3787484"/>
                </a:lnTo>
                <a:cubicBezTo>
                  <a:pt x="1084228" y="3787484"/>
                  <a:pt x="859225" y="4012537"/>
                  <a:pt x="859225" y="4289263"/>
                </a:cubicBezTo>
                <a:cubicBezTo>
                  <a:pt x="859225" y="4565991"/>
                  <a:pt x="1084228" y="4791044"/>
                  <a:pt x="1360893" y="4791044"/>
                </a:cubicBezTo>
                <a:lnTo>
                  <a:pt x="2109315" y="4791044"/>
                </a:lnTo>
                <a:cubicBezTo>
                  <a:pt x="2329815" y="4791044"/>
                  <a:pt x="2537436" y="4847084"/>
                  <a:pt x="2718694" y="4945678"/>
                </a:cubicBezTo>
                <a:lnTo>
                  <a:pt x="2821629" y="5008283"/>
                </a:lnTo>
                <a:lnTo>
                  <a:pt x="2821629" y="5011982"/>
                </a:lnTo>
                <a:lnTo>
                  <a:pt x="2716480" y="4948041"/>
                </a:lnTo>
                <a:cubicBezTo>
                  <a:pt x="2535614" y="4849672"/>
                  <a:pt x="2328498" y="4793764"/>
                  <a:pt x="2108636" y="4793764"/>
                </a:cubicBezTo>
                <a:lnTo>
                  <a:pt x="1360213" y="4793764"/>
                </a:lnTo>
                <a:cubicBezTo>
                  <a:pt x="1082188" y="4793764"/>
                  <a:pt x="855826" y="4567351"/>
                  <a:pt x="855826" y="4289263"/>
                </a:cubicBezTo>
                <a:cubicBezTo>
                  <a:pt x="855826" y="4011177"/>
                  <a:pt x="1082188" y="3784764"/>
                  <a:pt x="1360213" y="3784764"/>
                </a:cubicBezTo>
                <a:lnTo>
                  <a:pt x="2108636" y="3784764"/>
                </a:lnTo>
                <a:cubicBezTo>
                  <a:pt x="2328711" y="3784764"/>
                  <a:pt x="2535907" y="3728856"/>
                  <a:pt x="2716782" y="3630487"/>
                </a:cubicBezTo>
                <a:close/>
                <a:moveTo>
                  <a:pt x="2821629" y="3515950"/>
                </a:moveTo>
                <a:lnTo>
                  <a:pt x="2821629" y="3519578"/>
                </a:lnTo>
                <a:lnTo>
                  <a:pt x="2801415" y="3534713"/>
                </a:lnTo>
                <a:cubicBezTo>
                  <a:pt x="2603718" y="3668477"/>
                  <a:pt x="2365503" y="3746689"/>
                  <a:pt x="2109315" y="3746689"/>
                </a:cubicBezTo>
                <a:lnTo>
                  <a:pt x="1360893" y="3746689"/>
                </a:lnTo>
                <a:cubicBezTo>
                  <a:pt x="1061795" y="3746689"/>
                  <a:pt x="818439" y="3990099"/>
                  <a:pt x="818439" y="4289263"/>
                </a:cubicBezTo>
                <a:cubicBezTo>
                  <a:pt x="818439" y="4588428"/>
                  <a:pt x="1061795" y="4831839"/>
                  <a:pt x="1360893" y="4831839"/>
                </a:cubicBezTo>
                <a:lnTo>
                  <a:pt x="2109315" y="4831839"/>
                </a:lnTo>
                <a:cubicBezTo>
                  <a:pt x="2365248" y="4831839"/>
                  <a:pt x="2603400" y="4910051"/>
                  <a:pt x="2801116" y="5043815"/>
                </a:cubicBezTo>
                <a:lnTo>
                  <a:pt x="2821629" y="5059172"/>
                </a:lnTo>
                <a:lnTo>
                  <a:pt x="2821629" y="5062799"/>
                </a:lnTo>
                <a:lnTo>
                  <a:pt x="2798979" y="5045854"/>
                </a:lnTo>
                <a:cubicBezTo>
                  <a:pt x="2601701" y="4912484"/>
                  <a:pt x="2364059" y="4834559"/>
                  <a:pt x="2108636" y="4834559"/>
                </a:cubicBezTo>
                <a:lnTo>
                  <a:pt x="1360213" y="4834559"/>
                </a:lnTo>
                <a:cubicBezTo>
                  <a:pt x="1059756" y="4834559"/>
                  <a:pt x="815040" y="4589788"/>
                  <a:pt x="815040" y="4289263"/>
                </a:cubicBezTo>
                <a:cubicBezTo>
                  <a:pt x="815040" y="3988739"/>
                  <a:pt x="1059756" y="3743969"/>
                  <a:pt x="1360213" y="3743969"/>
                </a:cubicBezTo>
                <a:lnTo>
                  <a:pt x="2108636" y="3743969"/>
                </a:lnTo>
                <a:cubicBezTo>
                  <a:pt x="2364313" y="3743969"/>
                  <a:pt x="2602019" y="3666044"/>
                  <a:pt x="2799277" y="3532675"/>
                </a:cubicBezTo>
                <a:close/>
                <a:moveTo>
                  <a:pt x="2821629" y="3465114"/>
                </a:moveTo>
                <a:lnTo>
                  <a:pt x="2821629" y="3468730"/>
                </a:lnTo>
                <a:lnTo>
                  <a:pt x="2778652" y="3500909"/>
                </a:lnTo>
                <a:cubicBezTo>
                  <a:pt x="2587468" y="3630262"/>
                  <a:pt x="2357090" y="3705893"/>
                  <a:pt x="2109315" y="3705893"/>
                </a:cubicBezTo>
                <a:lnTo>
                  <a:pt x="1360893" y="3705893"/>
                </a:lnTo>
                <a:cubicBezTo>
                  <a:pt x="1039363" y="3705893"/>
                  <a:pt x="777653" y="3967662"/>
                  <a:pt x="777653" y="4289263"/>
                </a:cubicBezTo>
                <a:cubicBezTo>
                  <a:pt x="777653" y="4610865"/>
                  <a:pt x="1039363" y="4872634"/>
                  <a:pt x="1360893" y="4872634"/>
                </a:cubicBezTo>
                <a:lnTo>
                  <a:pt x="2109315" y="4872634"/>
                </a:lnTo>
                <a:cubicBezTo>
                  <a:pt x="2356835" y="4872634"/>
                  <a:pt x="2587149" y="4948265"/>
                  <a:pt x="2778353" y="5077618"/>
                </a:cubicBezTo>
                <a:lnTo>
                  <a:pt x="2821629" y="5110015"/>
                </a:lnTo>
                <a:lnTo>
                  <a:pt x="2821629" y="5113631"/>
                </a:lnTo>
                <a:lnTo>
                  <a:pt x="2776216" y="5079657"/>
                </a:lnTo>
                <a:cubicBezTo>
                  <a:pt x="2585450" y="4950698"/>
                  <a:pt x="2355646" y="4875354"/>
                  <a:pt x="2108636" y="4875354"/>
                </a:cubicBezTo>
                <a:lnTo>
                  <a:pt x="1360213" y="4875354"/>
                </a:lnTo>
                <a:cubicBezTo>
                  <a:pt x="1037324" y="4875354"/>
                  <a:pt x="774254" y="4612225"/>
                  <a:pt x="774254" y="4289263"/>
                </a:cubicBezTo>
                <a:cubicBezTo>
                  <a:pt x="774254" y="3966302"/>
                  <a:pt x="1036644" y="3703173"/>
                  <a:pt x="1360213" y="3703173"/>
                </a:cubicBezTo>
                <a:lnTo>
                  <a:pt x="2108636" y="3703173"/>
                </a:lnTo>
                <a:cubicBezTo>
                  <a:pt x="2355901" y="3703173"/>
                  <a:pt x="2585768" y="3627829"/>
                  <a:pt x="2776515" y="3498870"/>
                </a:cubicBezTo>
                <a:close/>
                <a:moveTo>
                  <a:pt x="2821629" y="3409038"/>
                </a:moveTo>
                <a:lnTo>
                  <a:pt x="2821629" y="3412809"/>
                </a:lnTo>
                <a:lnTo>
                  <a:pt x="2755889" y="3467105"/>
                </a:lnTo>
                <a:cubicBezTo>
                  <a:pt x="2571217" y="3592049"/>
                  <a:pt x="2348678" y="3665098"/>
                  <a:pt x="2109315" y="3665098"/>
                </a:cubicBezTo>
                <a:lnTo>
                  <a:pt x="1360892" y="3665098"/>
                </a:lnTo>
                <a:cubicBezTo>
                  <a:pt x="1016931" y="3665098"/>
                  <a:pt x="736867" y="3945224"/>
                  <a:pt x="736867" y="4289263"/>
                </a:cubicBezTo>
                <a:cubicBezTo>
                  <a:pt x="736867" y="4633303"/>
                  <a:pt x="1016931" y="4913430"/>
                  <a:pt x="1360892" y="4913430"/>
                </a:cubicBezTo>
                <a:lnTo>
                  <a:pt x="2109315" y="4913430"/>
                </a:lnTo>
                <a:cubicBezTo>
                  <a:pt x="2348423" y="4913430"/>
                  <a:pt x="2570898" y="4986479"/>
                  <a:pt x="2755590" y="5111422"/>
                </a:cubicBezTo>
                <a:lnTo>
                  <a:pt x="2821629" y="5165952"/>
                </a:lnTo>
                <a:lnTo>
                  <a:pt x="2821629" y="5169722"/>
                </a:lnTo>
                <a:lnTo>
                  <a:pt x="2753453" y="5113460"/>
                </a:lnTo>
                <a:cubicBezTo>
                  <a:pt x="2569199" y="4988911"/>
                  <a:pt x="2347234" y="4916149"/>
                  <a:pt x="2108636" y="4916149"/>
                </a:cubicBezTo>
                <a:lnTo>
                  <a:pt x="1360213" y="4916149"/>
                </a:lnTo>
                <a:cubicBezTo>
                  <a:pt x="1014891" y="4916149"/>
                  <a:pt x="733468" y="4634663"/>
                  <a:pt x="733468" y="4289263"/>
                </a:cubicBezTo>
                <a:cubicBezTo>
                  <a:pt x="733468" y="3943865"/>
                  <a:pt x="1014212" y="3662378"/>
                  <a:pt x="1360213" y="3662378"/>
                </a:cubicBezTo>
                <a:lnTo>
                  <a:pt x="2108636" y="3662378"/>
                </a:lnTo>
                <a:cubicBezTo>
                  <a:pt x="2347489" y="3662378"/>
                  <a:pt x="2569518" y="3589616"/>
                  <a:pt x="2753752" y="3465067"/>
                </a:cubicBezTo>
                <a:close/>
                <a:moveTo>
                  <a:pt x="2821629" y="3356000"/>
                </a:moveTo>
                <a:lnTo>
                  <a:pt x="2821629" y="3360206"/>
                </a:lnTo>
                <a:lnTo>
                  <a:pt x="2733126" y="3433303"/>
                </a:lnTo>
                <a:cubicBezTo>
                  <a:pt x="2554966" y="3553836"/>
                  <a:pt x="2340266" y="3624303"/>
                  <a:pt x="2109315" y="3624303"/>
                </a:cubicBezTo>
                <a:lnTo>
                  <a:pt x="1360892" y="3624303"/>
                </a:lnTo>
                <a:cubicBezTo>
                  <a:pt x="994498" y="3624303"/>
                  <a:pt x="696081" y="3922787"/>
                  <a:pt x="696081" y="4289263"/>
                </a:cubicBezTo>
                <a:cubicBezTo>
                  <a:pt x="696081" y="4655741"/>
                  <a:pt x="994498" y="4954225"/>
                  <a:pt x="1360892" y="4954225"/>
                </a:cubicBezTo>
                <a:lnTo>
                  <a:pt x="2109315" y="4954225"/>
                </a:lnTo>
                <a:cubicBezTo>
                  <a:pt x="2340011" y="4954225"/>
                  <a:pt x="2554648" y="5024692"/>
                  <a:pt x="2732828" y="5145225"/>
                </a:cubicBezTo>
                <a:lnTo>
                  <a:pt x="2821629" y="5218549"/>
                </a:lnTo>
                <a:lnTo>
                  <a:pt x="2821629" y="5222528"/>
                </a:lnTo>
                <a:lnTo>
                  <a:pt x="2730690" y="5147443"/>
                </a:lnTo>
                <a:cubicBezTo>
                  <a:pt x="2552948" y="5027221"/>
                  <a:pt x="2338821" y="4956945"/>
                  <a:pt x="2108635" y="4956945"/>
                </a:cubicBezTo>
                <a:lnTo>
                  <a:pt x="1360213" y="4956945"/>
                </a:lnTo>
                <a:cubicBezTo>
                  <a:pt x="992459" y="4956945"/>
                  <a:pt x="692682" y="4657100"/>
                  <a:pt x="692682" y="4289263"/>
                </a:cubicBezTo>
                <a:cubicBezTo>
                  <a:pt x="692682" y="3921428"/>
                  <a:pt x="991780" y="3621583"/>
                  <a:pt x="1360213" y="3621583"/>
                </a:cubicBezTo>
                <a:lnTo>
                  <a:pt x="2108635" y="3621583"/>
                </a:lnTo>
                <a:cubicBezTo>
                  <a:pt x="2338821" y="3621583"/>
                  <a:pt x="2552948" y="3551307"/>
                  <a:pt x="2730690" y="3431085"/>
                </a:cubicBezTo>
                <a:close/>
                <a:moveTo>
                  <a:pt x="2821629" y="3303406"/>
                </a:moveTo>
                <a:lnTo>
                  <a:pt x="2821629" y="3307604"/>
                </a:lnTo>
                <a:lnTo>
                  <a:pt x="2710363" y="3399501"/>
                </a:lnTo>
                <a:cubicBezTo>
                  <a:pt x="2538715" y="3515624"/>
                  <a:pt x="2331854" y="3583509"/>
                  <a:pt x="2109315" y="3583509"/>
                </a:cubicBezTo>
                <a:lnTo>
                  <a:pt x="1360892" y="3583509"/>
                </a:lnTo>
                <a:cubicBezTo>
                  <a:pt x="971387" y="3583509"/>
                  <a:pt x="655295" y="3899672"/>
                  <a:pt x="655295" y="4289263"/>
                </a:cubicBezTo>
                <a:cubicBezTo>
                  <a:pt x="655295" y="4678857"/>
                  <a:pt x="972066" y="4995020"/>
                  <a:pt x="1360892" y="4995020"/>
                </a:cubicBezTo>
                <a:lnTo>
                  <a:pt x="2109315" y="4995020"/>
                </a:lnTo>
                <a:cubicBezTo>
                  <a:pt x="2331599" y="4995020"/>
                  <a:pt x="2538397" y="5062906"/>
                  <a:pt x="2710064" y="5179029"/>
                </a:cubicBezTo>
                <a:lnTo>
                  <a:pt x="2821629" y="5271146"/>
                </a:lnTo>
                <a:lnTo>
                  <a:pt x="2821629" y="5275124"/>
                </a:lnTo>
                <a:lnTo>
                  <a:pt x="2707927" y="5181246"/>
                </a:lnTo>
                <a:cubicBezTo>
                  <a:pt x="2536697" y="5065434"/>
                  <a:pt x="2330409" y="4997740"/>
                  <a:pt x="2108635" y="4997740"/>
                </a:cubicBezTo>
                <a:lnTo>
                  <a:pt x="1360213" y="4997740"/>
                </a:lnTo>
                <a:cubicBezTo>
                  <a:pt x="970027" y="4997740"/>
                  <a:pt x="651896" y="4679538"/>
                  <a:pt x="651896" y="4289263"/>
                </a:cubicBezTo>
                <a:cubicBezTo>
                  <a:pt x="651896" y="3898992"/>
                  <a:pt x="969347" y="3580790"/>
                  <a:pt x="1360213" y="3580790"/>
                </a:cubicBezTo>
                <a:lnTo>
                  <a:pt x="2108635" y="3580790"/>
                </a:lnTo>
                <a:cubicBezTo>
                  <a:pt x="2330409" y="3580790"/>
                  <a:pt x="2536697" y="3513095"/>
                  <a:pt x="2707927" y="3397283"/>
                </a:cubicBezTo>
                <a:close/>
                <a:moveTo>
                  <a:pt x="2821629" y="3250813"/>
                </a:moveTo>
                <a:lnTo>
                  <a:pt x="2821629" y="3255003"/>
                </a:lnTo>
                <a:lnTo>
                  <a:pt x="2687600" y="3365698"/>
                </a:lnTo>
                <a:cubicBezTo>
                  <a:pt x="2522465" y="3477411"/>
                  <a:pt x="2323442" y="3542715"/>
                  <a:pt x="2109315" y="3542715"/>
                </a:cubicBezTo>
                <a:lnTo>
                  <a:pt x="1360893" y="3542715"/>
                </a:lnTo>
                <a:cubicBezTo>
                  <a:pt x="948955" y="3542715"/>
                  <a:pt x="614510" y="3877236"/>
                  <a:pt x="614510" y="4289263"/>
                </a:cubicBezTo>
                <a:cubicBezTo>
                  <a:pt x="614510" y="4701295"/>
                  <a:pt x="949634" y="5035816"/>
                  <a:pt x="1360893" y="5035816"/>
                </a:cubicBezTo>
                <a:lnTo>
                  <a:pt x="2109315" y="5035816"/>
                </a:lnTo>
                <a:cubicBezTo>
                  <a:pt x="2323187" y="5035816"/>
                  <a:pt x="2522146" y="5101120"/>
                  <a:pt x="2687302" y="5212832"/>
                </a:cubicBezTo>
                <a:lnTo>
                  <a:pt x="2821629" y="5323743"/>
                </a:lnTo>
                <a:lnTo>
                  <a:pt x="2821629" y="5327718"/>
                </a:lnTo>
                <a:lnTo>
                  <a:pt x="2685164" y="5215050"/>
                </a:lnTo>
                <a:cubicBezTo>
                  <a:pt x="2520447" y="5103648"/>
                  <a:pt x="2321998" y="5038535"/>
                  <a:pt x="2108636" y="5038535"/>
                </a:cubicBezTo>
                <a:lnTo>
                  <a:pt x="1360213" y="5038535"/>
                </a:lnTo>
                <a:cubicBezTo>
                  <a:pt x="947595" y="5038535"/>
                  <a:pt x="611111" y="4701975"/>
                  <a:pt x="611111" y="4289263"/>
                </a:cubicBezTo>
                <a:cubicBezTo>
                  <a:pt x="611111" y="3876555"/>
                  <a:pt x="946915" y="3539995"/>
                  <a:pt x="1360213" y="3539995"/>
                </a:cubicBezTo>
                <a:lnTo>
                  <a:pt x="2108636" y="3539995"/>
                </a:lnTo>
                <a:cubicBezTo>
                  <a:pt x="2321998" y="3539995"/>
                  <a:pt x="2520447" y="3474882"/>
                  <a:pt x="2685164" y="3363480"/>
                </a:cubicBezTo>
                <a:close/>
                <a:moveTo>
                  <a:pt x="2821629" y="3193394"/>
                </a:moveTo>
                <a:lnTo>
                  <a:pt x="2821629" y="3198353"/>
                </a:lnTo>
                <a:lnTo>
                  <a:pt x="2811684" y="3210404"/>
                </a:lnTo>
                <a:cubicBezTo>
                  <a:pt x="2631716" y="3390413"/>
                  <a:pt x="2383261" y="3501920"/>
                  <a:pt x="2109315" y="3501920"/>
                </a:cubicBezTo>
                <a:lnTo>
                  <a:pt x="1360893" y="3501920"/>
                </a:lnTo>
                <a:cubicBezTo>
                  <a:pt x="926522" y="3501920"/>
                  <a:pt x="573723" y="3854798"/>
                  <a:pt x="573723" y="4289263"/>
                </a:cubicBezTo>
                <a:cubicBezTo>
                  <a:pt x="573723" y="4723732"/>
                  <a:pt x="927202" y="5076611"/>
                  <a:pt x="1360893" y="5076611"/>
                </a:cubicBezTo>
                <a:lnTo>
                  <a:pt x="2109315" y="5076611"/>
                </a:lnTo>
                <a:cubicBezTo>
                  <a:pt x="2383261" y="5076611"/>
                  <a:pt x="2631716" y="5188118"/>
                  <a:pt x="2811684" y="5368126"/>
                </a:cubicBezTo>
                <a:lnTo>
                  <a:pt x="2821629" y="5380177"/>
                </a:lnTo>
                <a:lnTo>
                  <a:pt x="2821629" y="5385136"/>
                </a:lnTo>
                <a:lnTo>
                  <a:pt x="2809136" y="5369996"/>
                </a:lnTo>
                <a:cubicBezTo>
                  <a:pt x="2629677" y="5190498"/>
                  <a:pt x="2381902" y="5079331"/>
                  <a:pt x="2108636" y="5079331"/>
                </a:cubicBezTo>
                <a:lnTo>
                  <a:pt x="1360213" y="5079331"/>
                </a:lnTo>
                <a:cubicBezTo>
                  <a:pt x="924483" y="5079331"/>
                  <a:pt x="570324" y="4725092"/>
                  <a:pt x="570324" y="4289263"/>
                </a:cubicBezTo>
                <a:cubicBezTo>
                  <a:pt x="570324" y="3853438"/>
                  <a:pt x="924483" y="3499200"/>
                  <a:pt x="1360213" y="3499200"/>
                </a:cubicBezTo>
                <a:lnTo>
                  <a:pt x="2108636" y="3499200"/>
                </a:lnTo>
                <a:cubicBezTo>
                  <a:pt x="2381902" y="3499200"/>
                  <a:pt x="2629677" y="3388033"/>
                  <a:pt x="2809136" y="3208534"/>
                </a:cubicBezTo>
                <a:close/>
                <a:moveTo>
                  <a:pt x="2821629" y="3129674"/>
                </a:moveTo>
                <a:lnTo>
                  <a:pt x="2821629" y="3134636"/>
                </a:lnTo>
                <a:lnTo>
                  <a:pt x="2782879" y="3181591"/>
                </a:lnTo>
                <a:cubicBezTo>
                  <a:pt x="2610304" y="3354206"/>
                  <a:pt x="2372045" y="3461123"/>
                  <a:pt x="2109315" y="3461123"/>
                </a:cubicBezTo>
                <a:lnTo>
                  <a:pt x="1360893" y="3461123"/>
                </a:lnTo>
                <a:cubicBezTo>
                  <a:pt x="904090" y="3461123"/>
                  <a:pt x="532937" y="3832359"/>
                  <a:pt x="532937" y="4289263"/>
                </a:cubicBezTo>
                <a:cubicBezTo>
                  <a:pt x="532937" y="4746170"/>
                  <a:pt x="904770" y="5117406"/>
                  <a:pt x="1360893" y="5117406"/>
                </a:cubicBezTo>
                <a:lnTo>
                  <a:pt x="2109315" y="5117406"/>
                </a:lnTo>
                <a:cubicBezTo>
                  <a:pt x="2372045" y="5117406"/>
                  <a:pt x="2610304" y="5224323"/>
                  <a:pt x="2782879" y="5396938"/>
                </a:cubicBezTo>
                <a:lnTo>
                  <a:pt x="2821629" y="5443893"/>
                </a:lnTo>
                <a:lnTo>
                  <a:pt x="2821629" y="5448855"/>
                </a:lnTo>
                <a:lnTo>
                  <a:pt x="2780331" y="5398808"/>
                </a:lnTo>
                <a:cubicBezTo>
                  <a:pt x="2608265" y="5226703"/>
                  <a:pt x="2370686" y="5120126"/>
                  <a:pt x="2108636" y="5120126"/>
                </a:cubicBezTo>
                <a:lnTo>
                  <a:pt x="1360213" y="5120126"/>
                </a:lnTo>
                <a:cubicBezTo>
                  <a:pt x="902050" y="5120126"/>
                  <a:pt x="529538" y="4747529"/>
                  <a:pt x="529538" y="4289263"/>
                </a:cubicBezTo>
                <a:cubicBezTo>
                  <a:pt x="529538" y="3830999"/>
                  <a:pt x="902050" y="3458404"/>
                  <a:pt x="1360213" y="3458404"/>
                </a:cubicBezTo>
                <a:lnTo>
                  <a:pt x="2108636" y="3458404"/>
                </a:lnTo>
                <a:cubicBezTo>
                  <a:pt x="2370686" y="3458404"/>
                  <a:pt x="2608265" y="3351826"/>
                  <a:pt x="2780331" y="3179722"/>
                </a:cubicBezTo>
                <a:close/>
                <a:moveTo>
                  <a:pt x="2821629" y="3065953"/>
                </a:moveTo>
                <a:lnTo>
                  <a:pt x="2821629" y="3070918"/>
                </a:lnTo>
                <a:lnTo>
                  <a:pt x="2754074" y="3152780"/>
                </a:lnTo>
                <a:cubicBezTo>
                  <a:pt x="2588891" y="3318001"/>
                  <a:pt x="2360829" y="3420329"/>
                  <a:pt x="2109315" y="3420329"/>
                </a:cubicBezTo>
                <a:lnTo>
                  <a:pt x="1360893" y="3420329"/>
                </a:lnTo>
                <a:cubicBezTo>
                  <a:pt x="881657" y="3420329"/>
                  <a:pt x="492151" y="3809923"/>
                  <a:pt x="492151" y="4289263"/>
                </a:cubicBezTo>
                <a:cubicBezTo>
                  <a:pt x="492151" y="4768607"/>
                  <a:pt x="882337" y="5158201"/>
                  <a:pt x="1360893" y="5158201"/>
                </a:cubicBezTo>
                <a:lnTo>
                  <a:pt x="2109315" y="5158201"/>
                </a:lnTo>
                <a:cubicBezTo>
                  <a:pt x="2360829" y="5158201"/>
                  <a:pt x="2588891" y="5260529"/>
                  <a:pt x="2754074" y="5425750"/>
                </a:cubicBezTo>
                <a:lnTo>
                  <a:pt x="2821629" y="5507612"/>
                </a:lnTo>
                <a:lnTo>
                  <a:pt x="2821629" y="5512576"/>
                </a:lnTo>
                <a:lnTo>
                  <a:pt x="2751525" y="5427619"/>
                </a:lnTo>
                <a:cubicBezTo>
                  <a:pt x="2586852" y="5262909"/>
                  <a:pt x="2359470" y="5160921"/>
                  <a:pt x="2108636" y="5160921"/>
                </a:cubicBezTo>
                <a:lnTo>
                  <a:pt x="1360213" y="5160921"/>
                </a:lnTo>
                <a:cubicBezTo>
                  <a:pt x="879618" y="5160921"/>
                  <a:pt x="488752" y="4769967"/>
                  <a:pt x="488752" y="4289263"/>
                </a:cubicBezTo>
                <a:cubicBezTo>
                  <a:pt x="488752" y="3808563"/>
                  <a:pt x="879618" y="3417609"/>
                  <a:pt x="1360213" y="3417609"/>
                </a:cubicBezTo>
                <a:lnTo>
                  <a:pt x="2108636" y="3417609"/>
                </a:lnTo>
                <a:cubicBezTo>
                  <a:pt x="2359470" y="3417609"/>
                  <a:pt x="2586852" y="3315621"/>
                  <a:pt x="2751525" y="3150910"/>
                </a:cubicBezTo>
                <a:close/>
                <a:moveTo>
                  <a:pt x="2821629" y="3003053"/>
                </a:moveTo>
                <a:lnTo>
                  <a:pt x="2821629" y="3006517"/>
                </a:lnTo>
                <a:lnTo>
                  <a:pt x="2725269" y="3123288"/>
                </a:lnTo>
                <a:cubicBezTo>
                  <a:pt x="2567479" y="3281115"/>
                  <a:pt x="2349614" y="3378853"/>
                  <a:pt x="2109316" y="3378853"/>
                </a:cubicBezTo>
                <a:lnTo>
                  <a:pt x="1360893" y="3378853"/>
                </a:lnTo>
                <a:cubicBezTo>
                  <a:pt x="859225" y="3378853"/>
                  <a:pt x="451365" y="3786805"/>
                  <a:pt x="451365" y="4288584"/>
                </a:cubicBezTo>
                <a:cubicBezTo>
                  <a:pt x="451365" y="4790365"/>
                  <a:pt x="859225" y="5198317"/>
                  <a:pt x="1360893" y="5198317"/>
                </a:cubicBezTo>
                <a:lnTo>
                  <a:pt x="2109316" y="5198317"/>
                </a:lnTo>
                <a:cubicBezTo>
                  <a:pt x="2349614" y="5198317"/>
                  <a:pt x="2567479" y="5296055"/>
                  <a:pt x="2725269" y="5453882"/>
                </a:cubicBezTo>
                <a:lnTo>
                  <a:pt x="2821629" y="5570653"/>
                </a:lnTo>
                <a:lnTo>
                  <a:pt x="2821629" y="5575701"/>
                </a:lnTo>
                <a:lnTo>
                  <a:pt x="2723145" y="5456431"/>
                </a:lnTo>
                <a:cubicBezTo>
                  <a:pt x="2565779" y="5299115"/>
                  <a:pt x="2348594" y="5201716"/>
                  <a:pt x="2109316" y="5201716"/>
                </a:cubicBezTo>
                <a:lnTo>
                  <a:pt x="1360893" y="5201716"/>
                </a:lnTo>
                <a:cubicBezTo>
                  <a:pt x="857866" y="5201716"/>
                  <a:pt x="448646" y="4792405"/>
                  <a:pt x="448646" y="4289264"/>
                </a:cubicBezTo>
                <a:cubicBezTo>
                  <a:pt x="448646" y="3786125"/>
                  <a:pt x="857866" y="3376814"/>
                  <a:pt x="1360893" y="3376814"/>
                </a:cubicBezTo>
                <a:lnTo>
                  <a:pt x="2109316" y="3376814"/>
                </a:lnTo>
                <a:cubicBezTo>
                  <a:pt x="2348934" y="3376814"/>
                  <a:pt x="2566119" y="3279415"/>
                  <a:pt x="2723400" y="3122099"/>
                </a:cubicBezTo>
                <a:close/>
                <a:moveTo>
                  <a:pt x="2821629" y="2923037"/>
                </a:moveTo>
                <a:lnTo>
                  <a:pt x="2821629" y="2927908"/>
                </a:lnTo>
                <a:lnTo>
                  <a:pt x="2797964" y="2971472"/>
                </a:lnTo>
                <a:cubicBezTo>
                  <a:pt x="2648562" y="3192512"/>
                  <a:pt x="2395667" y="3338057"/>
                  <a:pt x="2109315" y="3338057"/>
                </a:cubicBezTo>
                <a:lnTo>
                  <a:pt x="1360893" y="3338057"/>
                </a:lnTo>
                <a:cubicBezTo>
                  <a:pt x="836793" y="3338057"/>
                  <a:pt x="410579" y="3764367"/>
                  <a:pt x="410579" y="4288584"/>
                </a:cubicBezTo>
                <a:cubicBezTo>
                  <a:pt x="410579" y="4812802"/>
                  <a:pt x="836793" y="5239112"/>
                  <a:pt x="1360893" y="5239112"/>
                </a:cubicBezTo>
                <a:lnTo>
                  <a:pt x="2109315" y="5239112"/>
                </a:lnTo>
                <a:cubicBezTo>
                  <a:pt x="2395667" y="5239112"/>
                  <a:pt x="2648562" y="5384657"/>
                  <a:pt x="2797964" y="5605697"/>
                </a:cubicBezTo>
                <a:lnTo>
                  <a:pt x="2821629" y="5649261"/>
                </a:lnTo>
                <a:lnTo>
                  <a:pt x="2821629" y="5655769"/>
                </a:lnTo>
                <a:lnTo>
                  <a:pt x="2795568" y="5607835"/>
                </a:lnTo>
                <a:cubicBezTo>
                  <a:pt x="2646544" y="5387525"/>
                  <a:pt x="2394393" y="5242511"/>
                  <a:pt x="2109315" y="5242511"/>
                </a:cubicBezTo>
                <a:lnTo>
                  <a:pt x="1360893" y="5242511"/>
                </a:lnTo>
                <a:cubicBezTo>
                  <a:pt x="835433" y="5242511"/>
                  <a:pt x="407860" y="4814841"/>
                  <a:pt x="407860" y="4289263"/>
                </a:cubicBezTo>
                <a:cubicBezTo>
                  <a:pt x="407860" y="3763687"/>
                  <a:pt x="835433" y="3336018"/>
                  <a:pt x="1360893" y="3336018"/>
                </a:cubicBezTo>
                <a:lnTo>
                  <a:pt x="2109315" y="3336018"/>
                </a:lnTo>
                <a:cubicBezTo>
                  <a:pt x="2394818" y="3336018"/>
                  <a:pt x="2646863" y="3191004"/>
                  <a:pt x="2795747" y="2970694"/>
                </a:cubicBezTo>
                <a:close/>
                <a:moveTo>
                  <a:pt x="2821629" y="2838029"/>
                </a:moveTo>
                <a:lnTo>
                  <a:pt x="2821629" y="2842916"/>
                </a:lnTo>
                <a:lnTo>
                  <a:pt x="2764168" y="2948705"/>
                </a:lnTo>
                <a:cubicBezTo>
                  <a:pt x="2622114" y="3158889"/>
                  <a:pt x="2381647" y="3297263"/>
                  <a:pt x="2109315" y="3297263"/>
                </a:cubicBezTo>
                <a:lnTo>
                  <a:pt x="1360893" y="3297263"/>
                </a:lnTo>
                <a:cubicBezTo>
                  <a:pt x="814361" y="3297263"/>
                  <a:pt x="369793" y="3741931"/>
                  <a:pt x="369793" y="4288584"/>
                </a:cubicBezTo>
                <a:cubicBezTo>
                  <a:pt x="369793" y="4835239"/>
                  <a:pt x="814361" y="5279907"/>
                  <a:pt x="1360893" y="5279907"/>
                </a:cubicBezTo>
                <a:lnTo>
                  <a:pt x="2109315" y="5279907"/>
                </a:lnTo>
                <a:cubicBezTo>
                  <a:pt x="2381647" y="5279907"/>
                  <a:pt x="2622114" y="5418281"/>
                  <a:pt x="2764168" y="5628465"/>
                </a:cubicBezTo>
                <a:lnTo>
                  <a:pt x="2821629" y="5734254"/>
                </a:lnTo>
                <a:lnTo>
                  <a:pt x="2821629" y="5740705"/>
                </a:lnTo>
                <a:lnTo>
                  <a:pt x="2761772" y="5630603"/>
                </a:lnTo>
                <a:cubicBezTo>
                  <a:pt x="2620096" y="5421149"/>
                  <a:pt x="2380372" y="5283306"/>
                  <a:pt x="2109315" y="5283306"/>
                </a:cubicBezTo>
                <a:lnTo>
                  <a:pt x="1360893" y="5283306"/>
                </a:lnTo>
                <a:cubicBezTo>
                  <a:pt x="813001" y="5283306"/>
                  <a:pt x="367074" y="4837279"/>
                  <a:pt x="367074" y="4289263"/>
                </a:cubicBezTo>
                <a:cubicBezTo>
                  <a:pt x="367074" y="3741252"/>
                  <a:pt x="813001" y="3295224"/>
                  <a:pt x="1360893" y="3295224"/>
                </a:cubicBezTo>
                <a:lnTo>
                  <a:pt x="2109315" y="3295224"/>
                </a:lnTo>
                <a:cubicBezTo>
                  <a:pt x="2380798" y="3295224"/>
                  <a:pt x="2620415" y="3157381"/>
                  <a:pt x="2761951" y="2947927"/>
                </a:cubicBezTo>
                <a:close/>
                <a:moveTo>
                  <a:pt x="2821629" y="2719081"/>
                </a:moveTo>
                <a:lnTo>
                  <a:pt x="2821629" y="2727193"/>
                </a:lnTo>
                <a:lnTo>
                  <a:pt x="2799491" y="2798383"/>
                </a:lnTo>
                <a:cubicBezTo>
                  <a:pt x="2685673" y="3067154"/>
                  <a:pt x="2419289" y="3256469"/>
                  <a:pt x="2109315" y="3256469"/>
                </a:cubicBezTo>
                <a:lnTo>
                  <a:pt x="1360893" y="3256469"/>
                </a:lnTo>
                <a:cubicBezTo>
                  <a:pt x="791928" y="3256469"/>
                  <a:pt x="329007" y="3719494"/>
                  <a:pt x="329007" y="4288584"/>
                </a:cubicBezTo>
                <a:cubicBezTo>
                  <a:pt x="329007" y="4857676"/>
                  <a:pt x="791928" y="5320702"/>
                  <a:pt x="1360893" y="5320702"/>
                </a:cubicBezTo>
                <a:lnTo>
                  <a:pt x="2109315" y="5320702"/>
                </a:lnTo>
                <a:cubicBezTo>
                  <a:pt x="2418780" y="5320702"/>
                  <a:pt x="2685418" y="5510017"/>
                  <a:pt x="2799395" y="5778787"/>
                </a:cubicBezTo>
                <a:lnTo>
                  <a:pt x="2821629" y="5850175"/>
                </a:lnTo>
                <a:lnTo>
                  <a:pt x="2821629" y="5859634"/>
                </a:lnTo>
                <a:lnTo>
                  <a:pt x="2796910" y="5780179"/>
                </a:lnTo>
                <a:cubicBezTo>
                  <a:pt x="2683378" y="5512270"/>
                  <a:pt x="2417760" y="5324102"/>
                  <a:pt x="2109315" y="5324102"/>
                </a:cubicBezTo>
                <a:lnTo>
                  <a:pt x="1360893" y="5324102"/>
                </a:lnTo>
                <a:cubicBezTo>
                  <a:pt x="790569" y="5324102"/>
                  <a:pt x="326288" y="4859716"/>
                  <a:pt x="326288" y="4289263"/>
                </a:cubicBezTo>
                <a:cubicBezTo>
                  <a:pt x="326288" y="3718814"/>
                  <a:pt x="789889" y="3254429"/>
                  <a:pt x="1360893" y="3254429"/>
                </a:cubicBezTo>
                <a:lnTo>
                  <a:pt x="2109315" y="3254429"/>
                </a:lnTo>
                <a:cubicBezTo>
                  <a:pt x="2418270" y="3254429"/>
                  <a:pt x="2683633" y="3066261"/>
                  <a:pt x="2797006" y="2798351"/>
                </a:cubicBezTo>
                <a:close/>
                <a:moveTo>
                  <a:pt x="2821629" y="51424"/>
                </a:moveTo>
                <a:lnTo>
                  <a:pt x="2821629" y="55114"/>
                </a:lnTo>
                <a:lnTo>
                  <a:pt x="2738094" y="105922"/>
                </a:lnTo>
                <a:cubicBezTo>
                  <a:pt x="2551058" y="207665"/>
                  <a:pt x="2336825" y="265498"/>
                  <a:pt x="2109315" y="265498"/>
                </a:cubicBezTo>
                <a:lnTo>
                  <a:pt x="1360893" y="265498"/>
                </a:lnTo>
                <a:cubicBezTo>
                  <a:pt x="1106660" y="265498"/>
                  <a:pt x="900011" y="472194"/>
                  <a:pt x="900011" y="726484"/>
                </a:cubicBezTo>
                <a:cubicBezTo>
                  <a:pt x="900011" y="980774"/>
                  <a:pt x="1106660" y="1187470"/>
                  <a:pt x="1360893" y="1187470"/>
                </a:cubicBezTo>
                <a:lnTo>
                  <a:pt x="2109315" y="1187470"/>
                </a:lnTo>
                <a:cubicBezTo>
                  <a:pt x="2336825" y="1187470"/>
                  <a:pt x="2551058" y="1245303"/>
                  <a:pt x="2738094" y="1347046"/>
                </a:cubicBezTo>
                <a:lnTo>
                  <a:pt x="2821629" y="1397855"/>
                </a:lnTo>
                <a:lnTo>
                  <a:pt x="2821629" y="1401556"/>
                </a:lnTo>
                <a:lnTo>
                  <a:pt x="2735880" y="1349409"/>
                </a:lnTo>
                <a:cubicBezTo>
                  <a:pt x="2549237" y="1247890"/>
                  <a:pt x="2335509" y="1190190"/>
                  <a:pt x="2108636" y="1190190"/>
                </a:cubicBezTo>
                <a:lnTo>
                  <a:pt x="1360213" y="1190190"/>
                </a:lnTo>
                <a:cubicBezTo>
                  <a:pt x="1104621" y="1190190"/>
                  <a:pt x="896612" y="982134"/>
                  <a:pt x="896612" y="726484"/>
                </a:cubicBezTo>
                <a:cubicBezTo>
                  <a:pt x="896612" y="470834"/>
                  <a:pt x="1104621" y="262779"/>
                  <a:pt x="1360213" y="262779"/>
                </a:cubicBezTo>
                <a:lnTo>
                  <a:pt x="2108636" y="262779"/>
                </a:lnTo>
                <a:cubicBezTo>
                  <a:pt x="2335721" y="262779"/>
                  <a:pt x="2549528" y="205012"/>
                  <a:pt x="2736181" y="103422"/>
                </a:cubicBezTo>
                <a:close/>
                <a:moveTo>
                  <a:pt x="2821629" y="3768"/>
                </a:moveTo>
                <a:lnTo>
                  <a:pt x="2821629" y="7465"/>
                </a:lnTo>
                <a:lnTo>
                  <a:pt x="2718694" y="70069"/>
                </a:lnTo>
                <a:cubicBezTo>
                  <a:pt x="2537436" y="168663"/>
                  <a:pt x="2329815" y="224703"/>
                  <a:pt x="2109315" y="224703"/>
                </a:cubicBezTo>
                <a:lnTo>
                  <a:pt x="1360893" y="224703"/>
                </a:lnTo>
                <a:cubicBezTo>
                  <a:pt x="1084228" y="224703"/>
                  <a:pt x="859225" y="449757"/>
                  <a:pt x="859225" y="726484"/>
                </a:cubicBezTo>
                <a:cubicBezTo>
                  <a:pt x="859225" y="1003211"/>
                  <a:pt x="1084228" y="1228265"/>
                  <a:pt x="1360893" y="1228265"/>
                </a:cubicBezTo>
                <a:lnTo>
                  <a:pt x="2109315" y="1228265"/>
                </a:lnTo>
                <a:cubicBezTo>
                  <a:pt x="2329815" y="1228265"/>
                  <a:pt x="2537436" y="1284305"/>
                  <a:pt x="2718694" y="1382898"/>
                </a:cubicBezTo>
                <a:lnTo>
                  <a:pt x="2821629" y="1445503"/>
                </a:lnTo>
                <a:lnTo>
                  <a:pt x="2821629" y="1449203"/>
                </a:lnTo>
                <a:lnTo>
                  <a:pt x="2716480" y="1385261"/>
                </a:lnTo>
                <a:cubicBezTo>
                  <a:pt x="2535614" y="1286892"/>
                  <a:pt x="2328498" y="1230985"/>
                  <a:pt x="2108636" y="1230985"/>
                </a:cubicBezTo>
                <a:lnTo>
                  <a:pt x="1360213" y="1230985"/>
                </a:lnTo>
                <a:cubicBezTo>
                  <a:pt x="1082188" y="1230985"/>
                  <a:pt x="855826" y="1004571"/>
                  <a:pt x="855826" y="726484"/>
                </a:cubicBezTo>
                <a:cubicBezTo>
                  <a:pt x="855826" y="448397"/>
                  <a:pt x="1082188" y="221984"/>
                  <a:pt x="1360213" y="221984"/>
                </a:cubicBezTo>
                <a:lnTo>
                  <a:pt x="2108636" y="221984"/>
                </a:lnTo>
                <a:cubicBezTo>
                  <a:pt x="2328711" y="221984"/>
                  <a:pt x="2535907" y="166010"/>
                  <a:pt x="2716782" y="67570"/>
                </a:cubicBezTo>
                <a:close/>
                <a:moveTo>
                  <a:pt x="2749507" y="0"/>
                </a:moveTo>
                <a:lnTo>
                  <a:pt x="2755295" y="0"/>
                </a:lnTo>
                <a:lnTo>
                  <a:pt x="2699294" y="34081"/>
                </a:lnTo>
                <a:cubicBezTo>
                  <a:pt x="2523814" y="129595"/>
                  <a:pt x="2322805" y="183909"/>
                  <a:pt x="2109315" y="183909"/>
                </a:cubicBezTo>
                <a:lnTo>
                  <a:pt x="1360893" y="183909"/>
                </a:lnTo>
                <a:cubicBezTo>
                  <a:pt x="1061795" y="183909"/>
                  <a:pt x="818439" y="427320"/>
                  <a:pt x="818439" y="726485"/>
                </a:cubicBezTo>
                <a:cubicBezTo>
                  <a:pt x="818439" y="1025649"/>
                  <a:pt x="1061795" y="1269061"/>
                  <a:pt x="1360893" y="1269061"/>
                </a:cubicBezTo>
                <a:lnTo>
                  <a:pt x="2109315" y="1269061"/>
                </a:lnTo>
                <a:cubicBezTo>
                  <a:pt x="2365248" y="1269061"/>
                  <a:pt x="2603400" y="1347273"/>
                  <a:pt x="2801116" y="1481037"/>
                </a:cubicBezTo>
                <a:lnTo>
                  <a:pt x="2821629" y="1496393"/>
                </a:lnTo>
                <a:lnTo>
                  <a:pt x="2821629" y="1500021"/>
                </a:lnTo>
                <a:lnTo>
                  <a:pt x="2798979" y="1483075"/>
                </a:lnTo>
                <a:cubicBezTo>
                  <a:pt x="2601701" y="1349706"/>
                  <a:pt x="2364059" y="1271781"/>
                  <a:pt x="2108636" y="1271781"/>
                </a:cubicBezTo>
                <a:lnTo>
                  <a:pt x="1360213" y="1271781"/>
                </a:lnTo>
                <a:cubicBezTo>
                  <a:pt x="1059756" y="1271781"/>
                  <a:pt x="815040" y="1027010"/>
                  <a:pt x="815040" y="726485"/>
                </a:cubicBezTo>
                <a:cubicBezTo>
                  <a:pt x="815040" y="425960"/>
                  <a:pt x="1059756" y="181189"/>
                  <a:pt x="1360213" y="181189"/>
                </a:cubicBezTo>
                <a:lnTo>
                  <a:pt x="2108636" y="181189"/>
                </a:lnTo>
                <a:cubicBezTo>
                  <a:pt x="2321701" y="181189"/>
                  <a:pt x="2522285" y="127008"/>
                  <a:pt x="2697382" y="31718"/>
                </a:cubicBezTo>
                <a:close/>
                <a:moveTo>
                  <a:pt x="2658643" y="0"/>
                </a:moveTo>
                <a:lnTo>
                  <a:pt x="2664879" y="0"/>
                </a:lnTo>
                <a:lnTo>
                  <a:pt x="2575211" y="48763"/>
                </a:lnTo>
                <a:cubicBezTo>
                  <a:pt x="2431950" y="109499"/>
                  <a:pt x="2274499" y="143112"/>
                  <a:pt x="2109315" y="143112"/>
                </a:cubicBezTo>
                <a:lnTo>
                  <a:pt x="1360893" y="143112"/>
                </a:lnTo>
                <a:cubicBezTo>
                  <a:pt x="1039363" y="143112"/>
                  <a:pt x="777653" y="404882"/>
                  <a:pt x="777653" y="726484"/>
                </a:cubicBezTo>
                <a:cubicBezTo>
                  <a:pt x="777653" y="1048085"/>
                  <a:pt x="1039363" y="1309855"/>
                  <a:pt x="1360893" y="1309855"/>
                </a:cubicBezTo>
                <a:lnTo>
                  <a:pt x="2109315" y="1309855"/>
                </a:lnTo>
                <a:cubicBezTo>
                  <a:pt x="2356835" y="1309855"/>
                  <a:pt x="2587149" y="1385485"/>
                  <a:pt x="2778353" y="1514839"/>
                </a:cubicBezTo>
                <a:lnTo>
                  <a:pt x="2821629" y="1547235"/>
                </a:lnTo>
                <a:lnTo>
                  <a:pt x="2821629" y="1550851"/>
                </a:lnTo>
                <a:lnTo>
                  <a:pt x="2776216" y="1516877"/>
                </a:lnTo>
                <a:cubicBezTo>
                  <a:pt x="2585450" y="1387918"/>
                  <a:pt x="2355646" y="1312575"/>
                  <a:pt x="2108636" y="1312575"/>
                </a:cubicBezTo>
                <a:lnTo>
                  <a:pt x="1360213" y="1312575"/>
                </a:lnTo>
                <a:cubicBezTo>
                  <a:pt x="1037324" y="1312575"/>
                  <a:pt x="774254" y="1049445"/>
                  <a:pt x="774254" y="726484"/>
                </a:cubicBezTo>
                <a:cubicBezTo>
                  <a:pt x="774254" y="403521"/>
                  <a:pt x="1036644" y="140393"/>
                  <a:pt x="1360213" y="140393"/>
                </a:cubicBezTo>
                <a:lnTo>
                  <a:pt x="2108636" y="140393"/>
                </a:lnTo>
                <a:cubicBezTo>
                  <a:pt x="2273480" y="140393"/>
                  <a:pt x="2430591" y="106864"/>
                  <a:pt x="2573533" y="46277"/>
                </a:cubicBezTo>
                <a:close/>
                <a:moveTo>
                  <a:pt x="2573699" y="0"/>
                </a:moveTo>
                <a:lnTo>
                  <a:pt x="2579945" y="0"/>
                </a:lnTo>
                <a:lnTo>
                  <a:pt x="2559374" y="11186"/>
                </a:lnTo>
                <a:cubicBezTo>
                  <a:pt x="2420988" y="69851"/>
                  <a:pt x="2268891" y="102317"/>
                  <a:pt x="2109315" y="102317"/>
                </a:cubicBezTo>
                <a:lnTo>
                  <a:pt x="1360892" y="102317"/>
                </a:lnTo>
                <a:cubicBezTo>
                  <a:pt x="1016931" y="102317"/>
                  <a:pt x="736867" y="382444"/>
                  <a:pt x="736867" y="726484"/>
                </a:cubicBezTo>
                <a:cubicBezTo>
                  <a:pt x="736867" y="1070523"/>
                  <a:pt x="1016931" y="1350650"/>
                  <a:pt x="1360892" y="1350650"/>
                </a:cubicBezTo>
                <a:lnTo>
                  <a:pt x="2109315" y="1350650"/>
                </a:lnTo>
                <a:cubicBezTo>
                  <a:pt x="2348423" y="1350650"/>
                  <a:pt x="2570898" y="1423699"/>
                  <a:pt x="2755590" y="1548642"/>
                </a:cubicBezTo>
                <a:lnTo>
                  <a:pt x="2821629" y="1603172"/>
                </a:lnTo>
                <a:lnTo>
                  <a:pt x="2821629" y="1606942"/>
                </a:lnTo>
                <a:lnTo>
                  <a:pt x="2753453" y="1550681"/>
                </a:lnTo>
                <a:cubicBezTo>
                  <a:pt x="2569199" y="1426132"/>
                  <a:pt x="2347234" y="1353370"/>
                  <a:pt x="2108636" y="1353370"/>
                </a:cubicBezTo>
                <a:lnTo>
                  <a:pt x="1360213" y="1353370"/>
                </a:lnTo>
                <a:cubicBezTo>
                  <a:pt x="1014891" y="1353370"/>
                  <a:pt x="733468" y="1071883"/>
                  <a:pt x="733468" y="726484"/>
                </a:cubicBezTo>
                <a:cubicBezTo>
                  <a:pt x="733468" y="381084"/>
                  <a:pt x="1014212" y="99597"/>
                  <a:pt x="1360213" y="99597"/>
                </a:cubicBezTo>
                <a:lnTo>
                  <a:pt x="2108636" y="99597"/>
                </a:lnTo>
                <a:cubicBezTo>
                  <a:pt x="2267872" y="99597"/>
                  <a:pt x="2419629" y="67216"/>
                  <a:pt x="2557696" y="8701"/>
                </a:cubicBezTo>
                <a:close/>
                <a:moveTo>
                  <a:pt x="2462869" y="0"/>
                </a:moveTo>
                <a:lnTo>
                  <a:pt x="2471606" y="0"/>
                </a:lnTo>
                <a:lnTo>
                  <a:pt x="2441017" y="11222"/>
                </a:lnTo>
                <a:cubicBezTo>
                  <a:pt x="2336204" y="43906"/>
                  <a:pt x="2224791" y="61522"/>
                  <a:pt x="2109315" y="61522"/>
                </a:cubicBezTo>
                <a:lnTo>
                  <a:pt x="1360892" y="61522"/>
                </a:lnTo>
                <a:cubicBezTo>
                  <a:pt x="994498" y="61522"/>
                  <a:pt x="696081" y="360008"/>
                  <a:pt x="696081" y="726484"/>
                </a:cubicBezTo>
                <a:cubicBezTo>
                  <a:pt x="696081" y="1092961"/>
                  <a:pt x="994498" y="1391445"/>
                  <a:pt x="1360892" y="1391445"/>
                </a:cubicBezTo>
                <a:lnTo>
                  <a:pt x="2109315" y="1391445"/>
                </a:lnTo>
                <a:cubicBezTo>
                  <a:pt x="2340011" y="1391445"/>
                  <a:pt x="2554648" y="1461913"/>
                  <a:pt x="2732828" y="1582446"/>
                </a:cubicBezTo>
                <a:lnTo>
                  <a:pt x="2821629" y="1655770"/>
                </a:lnTo>
                <a:lnTo>
                  <a:pt x="2821629" y="1659748"/>
                </a:lnTo>
                <a:lnTo>
                  <a:pt x="2730690" y="1584664"/>
                </a:lnTo>
                <a:cubicBezTo>
                  <a:pt x="2552948" y="1464441"/>
                  <a:pt x="2338821" y="1394165"/>
                  <a:pt x="2108635" y="1394165"/>
                </a:cubicBezTo>
                <a:lnTo>
                  <a:pt x="1360213" y="1394165"/>
                </a:lnTo>
                <a:cubicBezTo>
                  <a:pt x="992459" y="1394165"/>
                  <a:pt x="692682" y="1094320"/>
                  <a:pt x="692682" y="726484"/>
                </a:cubicBezTo>
                <a:cubicBezTo>
                  <a:pt x="692682" y="358647"/>
                  <a:pt x="991780" y="58802"/>
                  <a:pt x="1360213" y="58802"/>
                </a:cubicBezTo>
                <a:lnTo>
                  <a:pt x="2108635" y="58802"/>
                </a:lnTo>
                <a:cubicBezTo>
                  <a:pt x="2223728" y="58802"/>
                  <a:pt x="2334807" y="41233"/>
                  <a:pt x="2439329" y="8637"/>
                </a:cubicBezTo>
                <a:close/>
                <a:moveTo>
                  <a:pt x="2299505" y="0"/>
                </a:moveTo>
                <a:lnTo>
                  <a:pt x="2318248" y="0"/>
                </a:lnTo>
                <a:lnTo>
                  <a:pt x="2219188" y="15163"/>
                </a:lnTo>
                <a:cubicBezTo>
                  <a:pt x="2183059" y="18843"/>
                  <a:pt x="2146405" y="20729"/>
                  <a:pt x="2109315" y="20729"/>
                </a:cubicBezTo>
                <a:lnTo>
                  <a:pt x="1360892" y="20729"/>
                </a:lnTo>
                <a:cubicBezTo>
                  <a:pt x="971387" y="20729"/>
                  <a:pt x="655295" y="336892"/>
                  <a:pt x="655295" y="726486"/>
                </a:cubicBezTo>
                <a:cubicBezTo>
                  <a:pt x="655295" y="1116080"/>
                  <a:pt x="972066" y="1432243"/>
                  <a:pt x="1360892" y="1432243"/>
                </a:cubicBezTo>
                <a:lnTo>
                  <a:pt x="2109315" y="1432243"/>
                </a:lnTo>
                <a:cubicBezTo>
                  <a:pt x="2331599" y="1432243"/>
                  <a:pt x="2538397" y="1500129"/>
                  <a:pt x="2710064" y="1616251"/>
                </a:cubicBezTo>
                <a:lnTo>
                  <a:pt x="2821629" y="1708369"/>
                </a:lnTo>
                <a:lnTo>
                  <a:pt x="2821629" y="1712346"/>
                </a:lnTo>
                <a:lnTo>
                  <a:pt x="2707927" y="1618469"/>
                </a:lnTo>
                <a:cubicBezTo>
                  <a:pt x="2536697" y="1502657"/>
                  <a:pt x="2330409" y="1434963"/>
                  <a:pt x="2108635" y="1434963"/>
                </a:cubicBezTo>
                <a:lnTo>
                  <a:pt x="1360213" y="1434963"/>
                </a:lnTo>
                <a:cubicBezTo>
                  <a:pt x="970027" y="1434963"/>
                  <a:pt x="651896" y="1116760"/>
                  <a:pt x="651896" y="726486"/>
                </a:cubicBezTo>
                <a:cubicBezTo>
                  <a:pt x="651896" y="336212"/>
                  <a:pt x="969347" y="18009"/>
                  <a:pt x="1360213" y="18009"/>
                </a:cubicBezTo>
                <a:lnTo>
                  <a:pt x="2108635" y="18009"/>
                </a:lnTo>
                <a:cubicBezTo>
                  <a:pt x="2145598" y="18009"/>
                  <a:pt x="2182130" y="16129"/>
                  <a:pt x="2218141" y="12459"/>
                </a:cubicBezTo>
                <a:close/>
                <a:moveTo>
                  <a:pt x="1185221" y="0"/>
                </a:moveTo>
                <a:lnTo>
                  <a:pt x="1194824" y="0"/>
                </a:lnTo>
                <a:lnTo>
                  <a:pt x="1070484" y="38641"/>
                </a:lnTo>
                <a:cubicBezTo>
                  <a:pt x="802635" y="152039"/>
                  <a:pt x="614510" y="417463"/>
                  <a:pt x="614510" y="726486"/>
                </a:cubicBezTo>
                <a:cubicBezTo>
                  <a:pt x="614510" y="1138518"/>
                  <a:pt x="949634" y="1473038"/>
                  <a:pt x="1360893" y="1473038"/>
                </a:cubicBezTo>
                <a:lnTo>
                  <a:pt x="2109315" y="1473038"/>
                </a:lnTo>
                <a:cubicBezTo>
                  <a:pt x="2323187" y="1473038"/>
                  <a:pt x="2522146" y="1538343"/>
                  <a:pt x="2687302" y="1650055"/>
                </a:cubicBezTo>
                <a:lnTo>
                  <a:pt x="2821629" y="1760965"/>
                </a:lnTo>
                <a:lnTo>
                  <a:pt x="2821629" y="1764941"/>
                </a:lnTo>
                <a:lnTo>
                  <a:pt x="2685164" y="1652273"/>
                </a:lnTo>
                <a:cubicBezTo>
                  <a:pt x="2520447" y="1540871"/>
                  <a:pt x="2321998" y="1475758"/>
                  <a:pt x="2108636" y="1475758"/>
                </a:cubicBezTo>
                <a:lnTo>
                  <a:pt x="1360213" y="1475758"/>
                </a:lnTo>
                <a:cubicBezTo>
                  <a:pt x="947595" y="1475758"/>
                  <a:pt x="611111" y="1139198"/>
                  <a:pt x="611111" y="726486"/>
                </a:cubicBezTo>
                <a:cubicBezTo>
                  <a:pt x="611111" y="416953"/>
                  <a:pt x="800001" y="150255"/>
                  <a:pt x="1068806" y="36251"/>
                </a:cubicBezTo>
                <a:close/>
                <a:moveTo>
                  <a:pt x="1050355" y="0"/>
                </a:moveTo>
                <a:lnTo>
                  <a:pt x="1058073" y="0"/>
                </a:lnTo>
                <a:lnTo>
                  <a:pt x="1054648" y="1065"/>
                </a:lnTo>
                <a:cubicBezTo>
                  <a:pt x="772173" y="120678"/>
                  <a:pt x="573723" y="400635"/>
                  <a:pt x="573723" y="726486"/>
                </a:cubicBezTo>
                <a:cubicBezTo>
                  <a:pt x="573723" y="1160956"/>
                  <a:pt x="927202" y="1513833"/>
                  <a:pt x="1360893" y="1513833"/>
                </a:cubicBezTo>
                <a:lnTo>
                  <a:pt x="2109315" y="1513833"/>
                </a:lnTo>
                <a:cubicBezTo>
                  <a:pt x="2383261" y="1513833"/>
                  <a:pt x="2631716" y="1625340"/>
                  <a:pt x="2811684" y="1805349"/>
                </a:cubicBezTo>
                <a:lnTo>
                  <a:pt x="2821629" y="1817400"/>
                </a:lnTo>
                <a:lnTo>
                  <a:pt x="2821629" y="1822359"/>
                </a:lnTo>
                <a:lnTo>
                  <a:pt x="2809136" y="1807219"/>
                </a:lnTo>
                <a:cubicBezTo>
                  <a:pt x="2629677" y="1627720"/>
                  <a:pt x="2381902" y="1516553"/>
                  <a:pt x="2108636" y="1516553"/>
                </a:cubicBezTo>
                <a:lnTo>
                  <a:pt x="1360213" y="1516553"/>
                </a:lnTo>
                <a:cubicBezTo>
                  <a:pt x="924483" y="1516553"/>
                  <a:pt x="570324" y="1162315"/>
                  <a:pt x="570324" y="726486"/>
                </a:cubicBezTo>
                <a:cubicBezTo>
                  <a:pt x="570324" y="454093"/>
                  <a:pt x="708668" y="213572"/>
                  <a:pt x="918804" y="71486"/>
                </a:cubicBezTo>
                <a:close/>
                <a:moveTo>
                  <a:pt x="965375" y="0"/>
                </a:moveTo>
                <a:lnTo>
                  <a:pt x="971612" y="0"/>
                </a:lnTo>
                <a:lnTo>
                  <a:pt x="898179" y="39899"/>
                </a:lnTo>
                <a:cubicBezTo>
                  <a:pt x="677919" y="188817"/>
                  <a:pt x="532937" y="440919"/>
                  <a:pt x="532937" y="726485"/>
                </a:cubicBezTo>
                <a:cubicBezTo>
                  <a:pt x="532937" y="1183392"/>
                  <a:pt x="904770" y="1554628"/>
                  <a:pt x="1360893" y="1554628"/>
                </a:cubicBezTo>
                <a:lnTo>
                  <a:pt x="2109315" y="1554628"/>
                </a:lnTo>
                <a:cubicBezTo>
                  <a:pt x="2372045" y="1554628"/>
                  <a:pt x="2610304" y="1661545"/>
                  <a:pt x="2782879" y="1834160"/>
                </a:cubicBezTo>
                <a:lnTo>
                  <a:pt x="2821629" y="1881115"/>
                </a:lnTo>
                <a:lnTo>
                  <a:pt x="2821629" y="1886077"/>
                </a:lnTo>
                <a:lnTo>
                  <a:pt x="2780331" y="1836030"/>
                </a:lnTo>
                <a:cubicBezTo>
                  <a:pt x="2608265" y="1663925"/>
                  <a:pt x="2370686" y="1557348"/>
                  <a:pt x="2108636" y="1557348"/>
                </a:cubicBezTo>
                <a:lnTo>
                  <a:pt x="1360213" y="1557348"/>
                </a:lnTo>
                <a:cubicBezTo>
                  <a:pt x="902050" y="1557348"/>
                  <a:pt x="529538" y="1184751"/>
                  <a:pt x="529538" y="726485"/>
                </a:cubicBezTo>
                <a:cubicBezTo>
                  <a:pt x="529538" y="440069"/>
                  <a:pt x="675051" y="187118"/>
                  <a:pt x="896041" y="37681"/>
                </a:cubicBezTo>
                <a:close/>
                <a:moveTo>
                  <a:pt x="880413" y="0"/>
                </a:moveTo>
                <a:lnTo>
                  <a:pt x="886634" y="0"/>
                </a:lnTo>
                <a:lnTo>
                  <a:pt x="875416" y="6096"/>
                </a:lnTo>
                <a:cubicBezTo>
                  <a:pt x="644302" y="162365"/>
                  <a:pt x="492151" y="426896"/>
                  <a:pt x="492151" y="726485"/>
                </a:cubicBezTo>
                <a:cubicBezTo>
                  <a:pt x="492151" y="1205830"/>
                  <a:pt x="882337" y="1595423"/>
                  <a:pt x="1360893" y="1595423"/>
                </a:cubicBezTo>
                <a:lnTo>
                  <a:pt x="2109315" y="1595423"/>
                </a:lnTo>
                <a:cubicBezTo>
                  <a:pt x="2360829" y="1595423"/>
                  <a:pt x="2588891" y="1697751"/>
                  <a:pt x="2754074" y="1862972"/>
                </a:cubicBezTo>
                <a:lnTo>
                  <a:pt x="2821629" y="1944834"/>
                </a:lnTo>
                <a:lnTo>
                  <a:pt x="2821629" y="1949799"/>
                </a:lnTo>
                <a:lnTo>
                  <a:pt x="2751525" y="1864841"/>
                </a:lnTo>
                <a:cubicBezTo>
                  <a:pt x="2586852" y="1700131"/>
                  <a:pt x="2359470" y="1598143"/>
                  <a:pt x="2108636" y="1598143"/>
                </a:cubicBezTo>
                <a:lnTo>
                  <a:pt x="1360213" y="1598143"/>
                </a:lnTo>
                <a:cubicBezTo>
                  <a:pt x="879618" y="1598143"/>
                  <a:pt x="488752" y="1207189"/>
                  <a:pt x="488752" y="726485"/>
                </a:cubicBezTo>
                <a:cubicBezTo>
                  <a:pt x="488752" y="426046"/>
                  <a:pt x="641434" y="160665"/>
                  <a:pt x="873278" y="3878"/>
                </a:cubicBezTo>
                <a:close/>
                <a:moveTo>
                  <a:pt x="814949" y="0"/>
                </a:moveTo>
                <a:lnTo>
                  <a:pt x="818267" y="0"/>
                </a:lnTo>
                <a:lnTo>
                  <a:pt x="718004" y="82771"/>
                </a:lnTo>
                <a:cubicBezTo>
                  <a:pt x="553330" y="247482"/>
                  <a:pt x="451365" y="474915"/>
                  <a:pt x="451365" y="725806"/>
                </a:cubicBezTo>
                <a:cubicBezTo>
                  <a:pt x="451365" y="1227587"/>
                  <a:pt x="859225" y="1635539"/>
                  <a:pt x="1360893" y="1635539"/>
                </a:cubicBezTo>
                <a:lnTo>
                  <a:pt x="2109316" y="1635539"/>
                </a:lnTo>
                <a:cubicBezTo>
                  <a:pt x="2349614" y="1635539"/>
                  <a:pt x="2567479" y="1733277"/>
                  <a:pt x="2725269" y="1891104"/>
                </a:cubicBezTo>
                <a:lnTo>
                  <a:pt x="2821629" y="2007875"/>
                </a:lnTo>
                <a:lnTo>
                  <a:pt x="2821629" y="2012923"/>
                </a:lnTo>
                <a:lnTo>
                  <a:pt x="2723145" y="1893653"/>
                </a:lnTo>
                <a:cubicBezTo>
                  <a:pt x="2565779" y="1736337"/>
                  <a:pt x="2348594" y="1638938"/>
                  <a:pt x="2109316" y="1638938"/>
                </a:cubicBezTo>
                <a:lnTo>
                  <a:pt x="1360893" y="1638938"/>
                </a:lnTo>
                <a:cubicBezTo>
                  <a:pt x="857866" y="1638938"/>
                  <a:pt x="448646" y="1229626"/>
                  <a:pt x="448646" y="726485"/>
                </a:cubicBezTo>
                <a:cubicBezTo>
                  <a:pt x="448646" y="474915"/>
                  <a:pt x="550951" y="246802"/>
                  <a:pt x="716135" y="81582"/>
                </a:cubicBezTo>
                <a:close/>
                <a:moveTo>
                  <a:pt x="751243" y="0"/>
                </a:moveTo>
                <a:lnTo>
                  <a:pt x="755439" y="0"/>
                </a:lnTo>
                <a:lnTo>
                  <a:pt x="689539" y="54299"/>
                </a:lnTo>
                <a:cubicBezTo>
                  <a:pt x="517303" y="226234"/>
                  <a:pt x="410579" y="463696"/>
                  <a:pt x="410579" y="725805"/>
                </a:cubicBezTo>
                <a:cubicBezTo>
                  <a:pt x="410579" y="1250023"/>
                  <a:pt x="836793" y="1676333"/>
                  <a:pt x="1360893" y="1676333"/>
                </a:cubicBezTo>
                <a:lnTo>
                  <a:pt x="2109315" y="1676333"/>
                </a:lnTo>
                <a:cubicBezTo>
                  <a:pt x="2395667" y="1676333"/>
                  <a:pt x="2648562" y="1821878"/>
                  <a:pt x="2797964" y="2042919"/>
                </a:cubicBezTo>
                <a:lnTo>
                  <a:pt x="2821629" y="2086483"/>
                </a:lnTo>
                <a:lnTo>
                  <a:pt x="2821629" y="2092991"/>
                </a:lnTo>
                <a:lnTo>
                  <a:pt x="2795568" y="2045057"/>
                </a:lnTo>
                <a:cubicBezTo>
                  <a:pt x="2646544" y="1824747"/>
                  <a:pt x="2394393" y="1679733"/>
                  <a:pt x="2109315" y="1679733"/>
                </a:cubicBezTo>
                <a:lnTo>
                  <a:pt x="1360893" y="1679733"/>
                </a:lnTo>
                <a:cubicBezTo>
                  <a:pt x="835433" y="1679733"/>
                  <a:pt x="407860" y="1252063"/>
                  <a:pt x="407860" y="726485"/>
                </a:cubicBezTo>
                <a:cubicBezTo>
                  <a:pt x="407860" y="463696"/>
                  <a:pt x="514754" y="225384"/>
                  <a:pt x="687329" y="52769"/>
                </a:cubicBezTo>
                <a:close/>
                <a:moveTo>
                  <a:pt x="687543" y="0"/>
                </a:moveTo>
                <a:lnTo>
                  <a:pt x="691665" y="0"/>
                </a:lnTo>
                <a:lnTo>
                  <a:pt x="660733" y="25489"/>
                </a:lnTo>
                <a:cubicBezTo>
                  <a:pt x="481105" y="204818"/>
                  <a:pt x="369793" y="452479"/>
                  <a:pt x="369793" y="725806"/>
                </a:cubicBezTo>
                <a:cubicBezTo>
                  <a:pt x="369793" y="1272462"/>
                  <a:pt x="814361" y="1717130"/>
                  <a:pt x="1360893" y="1717130"/>
                </a:cubicBezTo>
                <a:lnTo>
                  <a:pt x="2109315" y="1717130"/>
                </a:lnTo>
                <a:cubicBezTo>
                  <a:pt x="2381647" y="1717130"/>
                  <a:pt x="2622114" y="1855504"/>
                  <a:pt x="2764168" y="2065688"/>
                </a:cubicBezTo>
                <a:lnTo>
                  <a:pt x="2821629" y="2171477"/>
                </a:lnTo>
                <a:lnTo>
                  <a:pt x="2821629" y="2177928"/>
                </a:lnTo>
                <a:lnTo>
                  <a:pt x="2761772" y="2067826"/>
                </a:lnTo>
                <a:cubicBezTo>
                  <a:pt x="2620096" y="1858372"/>
                  <a:pt x="2380372" y="1720529"/>
                  <a:pt x="2109315" y="1720529"/>
                </a:cubicBezTo>
                <a:lnTo>
                  <a:pt x="1360893" y="1720529"/>
                </a:lnTo>
                <a:cubicBezTo>
                  <a:pt x="813001" y="1720529"/>
                  <a:pt x="367074" y="1274502"/>
                  <a:pt x="367074" y="726486"/>
                </a:cubicBezTo>
                <a:cubicBezTo>
                  <a:pt x="367074" y="452479"/>
                  <a:pt x="478556" y="203968"/>
                  <a:pt x="658524" y="23959"/>
                </a:cubicBezTo>
                <a:close/>
                <a:moveTo>
                  <a:pt x="625057" y="0"/>
                </a:moveTo>
                <a:lnTo>
                  <a:pt x="628903" y="0"/>
                </a:lnTo>
                <a:lnTo>
                  <a:pt x="565217" y="69946"/>
                </a:lnTo>
                <a:cubicBezTo>
                  <a:pt x="417743" y="248282"/>
                  <a:pt x="329007" y="476828"/>
                  <a:pt x="329007" y="725806"/>
                </a:cubicBezTo>
                <a:cubicBezTo>
                  <a:pt x="329007" y="1294899"/>
                  <a:pt x="791928" y="1757925"/>
                  <a:pt x="1360893" y="1757925"/>
                </a:cubicBezTo>
                <a:lnTo>
                  <a:pt x="2109315" y="1757925"/>
                </a:lnTo>
                <a:cubicBezTo>
                  <a:pt x="2418780" y="1757925"/>
                  <a:pt x="2685418" y="1947240"/>
                  <a:pt x="2799395" y="2216011"/>
                </a:cubicBezTo>
                <a:lnTo>
                  <a:pt x="2821629" y="2287398"/>
                </a:lnTo>
                <a:lnTo>
                  <a:pt x="2821629" y="2296857"/>
                </a:lnTo>
                <a:lnTo>
                  <a:pt x="2796910" y="2217402"/>
                </a:lnTo>
                <a:cubicBezTo>
                  <a:pt x="2683378" y="1949492"/>
                  <a:pt x="2417760" y="1761324"/>
                  <a:pt x="2109315" y="1761324"/>
                </a:cubicBezTo>
                <a:lnTo>
                  <a:pt x="1360893" y="1761324"/>
                </a:lnTo>
                <a:cubicBezTo>
                  <a:pt x="790569" y="1761324"/>
                  <a:pt x="326288" y="1296940"/>
                  <a:pt x="326288" y="726486"/>
                </a:cubicBezTo>
                <a:cubicBezTo>
                  <a:pt x="326288" y="476913"/>
                  <a:pt x="415025" y="247642"/>
                  <a:pt x="562669" y="68679"/>
                </a:cubicBezTo>
                <a:close/>
                <a:moveTo>
                  <a:pt x="570077" y="0"/>
                </a:moveTo>
                <a:lnTo>
                  <a:pt x="573866" y="0"/>
                </a:lnTo>
                <a:lnTo>
                  <a:pt x="533774" y="44035"/>
                </a:lnTo>
                <a:cubicBezTo>
                  <a:pt x="380470" y="229430"/>
                  <a:pt x="288221" y="467011"/>
                  <a:pt x="288221" y="725806"/>
                </a:cubicBezTo>
                <a:cubicBezTo>
                  <a:pt x="288221" y="1317336"/>
                  <a:pt x="769496" y="1798720"/>
                  <a:pt x="1360892" y="1798720"/>
                </a:cubicBezTo>
                <a:lnTo>
                  <a:pt x="2109315" y="1798720"/>
                </a:lnTo>
                <a:cubicBezTo>
                  <a:pt x="2499501" y="1798720"/>
                  <a:pt x="2817632" y="2116922"/>
                  <a:pt x="2817632" y="2507196"/>
                </a:cubicBezTo>
                <a:cubicBezTo>
                  <a:pt x="2817632" y="2897470"/>
                  <a:pt x="2500181" y="3215673"/>
                  <a:pt x="2109315" y="3215673"/>
                </a:cubicBezTo>
                <a:lnTo>
                  <a:pt x="1360892" y="3215673"/>
                </a:lnTo>
                <a:cubicBezTo>
                  <a:pt x="769496" y="3215673"/>
                  <a:pt x="288221" y="3697056"/>
                  <a:pt x="288221" y="4288584"/>
                </a:cubicBezTo>
                <a:cubicBezTo>
                  <a:pt x="288221" y="4880114"/>
                  <a:pt x="769496" y="5361497"/>
                  <a:pt x="1360892" y="5361497"/>
                </a:cubicBezTo>
                <a:lnTo>
                  <a:pt x="2109315" y="5361497"/>
                </a:lnTo>
                <a:cubicBezTo>
                  <a:pt x="2499501" y="5361497"/>
                  <a:pt x="2817632" y="5679700"/>
                  <a:pt x="2817632" y="6069974"/>
                </a:cubicBezTo>
                <a:cubicBezTo>
                  <a:pt x="2817632" y="6460248"/>
                  <a:pt x="2500181" y="6778450"/>
                  <a:pt x="2109315" y="6778450"/>
                </a:cubicBezTo>
                <a:lnTo>
                  <a:pt x="1360892" y="6778450"/>
                </a:lnTo>
                <a:cubicBezTo>
                  <a:pt x="1286968" y="6778450"/>
                  <a:pt x="1214764" y="6785972"/>
                  <a:pt x="1145006" y="6800290"/>
                </a:cubicBezTo>
                <a:lnTo>
                  <a:pt x="959569" y="6857999"/>
                </a:lnTo>
                <a:lnTo>
                  <a:pt x="952483" y="6857999"/>
                </a:lnTo>
                <a:lnTo>
                  <a:pt x="1144303" y="6798312"/>
                </a:lnTo>
                <a:cubicBezTo>
                  <a:pt x="1214275" y="6783954"/>
                  <a:pt x="1286713" y="6776411"/>
                  <a:pt x="1360892" y="6776411"/>
                </a:cubicBezTo>
                <a:lnTo>
                  <a:pt x="2109315" y="6776411"/>
                </a:lnTo>
                <a:cubicBezTo>
                  <a:pt x="2498821" y="6776411"/>
                  <a:pt x="2814913" y="6460248"/>
                  <a:pt x="2814913" y="6070654"/>
                </a:cubicBezTo>
                <a:cubicBezTo>
                  <a:pt x="2814913" y="5681059"/>
                  <a:pt x="2498142" y="5364897"/>
                  <a:pt x="2109315" y="5364897"/>
                </a:cubicBezTo>
                <a:lnTo>
                  <a:pt x="1360892" y="5364897"/>
                </a:lnTo>
                <a:cubicBezTo>
                  <a:pt x="768136" y="5364897"/>
                  <a:pt x="285502" y="4882154"/>
                  <a:pt x="285502" y="4289263"/>
                </a:cubicBezTo>
                <a:cubicBezTo>
                  <a:pt x="285502" y="3696376"/>
                  <a:pt x="767457" y="3213633"/>
                  <a:pt x="1360892" y="3213633"/>
                </a:cubicBezTo>
                <a:lnTo>
                  <a:pt x="2109315" y="3213633"/>
                </a:lnTo>
                <a:cubicBezTo>
                  <a:pt x="2498821" y="3213633"/>
                  <a:pt x="2814913" y="2897470"/>
                  <a:pt x="2814913" y="2507876"/>
                </a:cubicBezTo>
                <a:cubicBezTo>
                  <a:pt x="2814913" y="2118282"/>
                  <a:pt x="2498142" y="1802119"/>
                  <a:pt x="2109315" y="1802119"/>
                </a:cubicBezTo>
                <a:lnTo>
                  <a:pt x="1360892" y="1802119"/>
                </a:lnTo>
                <a:cubicBezTo>
                  <a:pt x="768136" y="1802119"/>
                  <a:pt x="285502" y="1319376"/>
                  <a:pt x="285502" y="726486"/>
                </a:cubicBezTo>
                <a:cubicBezTo>
                  <a:pt x="285502" y="467096"/>
                  <a:pt x="377751" y="228790"/>
                  <a:pt x="531226" y="42767"/>
                </a:cubicBezTo>
                <a:close/>
                <a:moveTo>
                  <a:pt x="515096" y="0"/>
                </a:moveTo>
                <a:lnTo>
                  <a:pt x="518831" y="0"/>
                </a:lnTo>
                <a:lnTo>
                  <a:pt x="502332" y="18123"/>
                </a:lnTo>
                <a:cubicBezTo>
                  <a:pt x="343197" y="210577"/>
                  <a:pt x="247435" y="457195"/>
                  <a:pt x="247435" y="725805"/>
                </a:cubicBezTo>
                <a:cubicBezTo>
                  <a:pt x="247435" y="1339773"/>
                  <a:pt x="747064" y="1839514"/>
                  <a:pt x="1360892" y="1839514"/>
                </a:cubicBezTo>
                <a:lnTo>
                  <a:pt x="2109315" y="1839514"/>
                </a:lnTo>
                <a:cubicBezTo>
                  <a:pt x="2477069" y="1839514"/>
                  <a:pt x="2776846" y="2139359"/>
                  <a:pt x="2776846" y="2507196"/>
                </a:cubicBezTo>
                <a:cubicBezTo>
                  <a:pt x="2776846" y="2875033"/>
                  <a:pt x="2477749" y="3174877"/>
                  <a:pt x="2109315" y="3174877"/>
                </a:cubicBezTo>
                <a:lnTo>
                  <a:pt x="1360892" y="3174877"/>
                </a:lnTo>
                <a:cubicBezTo>
                  <a:pt x="747064" y="3174877"/>
                  <a:pt x="247435" y="3674618"/>
                  <a:pt x="247435" y="4288584"/>
                </a:cubicBezTo>
                <a:cubicBezTo>
                  <a:pt x="247435" y="4902551"/>
                  <a:pt x="747064" y="5402292"/>
                  <a:pt x="1360892" y="5402292"/>
                </a:cubicBezTo>
                <a:lnTo>
                  <a:pt x="2109315" y="5402292"/>
                </a:lnTo>
                <a:cubicBezTo>
                  <a:pt x="2477069" y="5402292"/>
                  <a:pt x="2776846" y="5702137"/>
                  <a:pt x="2776846" y="6069974"/>
                </a:cubicBezTo>
                <a:cubicBezTo>
                  <a:pt x="2776846" y="6437810"/>
                  <a:pt x="2477749" y="6737655"/>
                  <a:pt x="2109315" y="6737655"/>
                </a:cubicBezTo>
                <a:lnTo>
                  <a:pt x="1360892" y="6737655"/>
                </a:lnTo>
                <a:cubicBezTo>
                  <a:pt x="1207435" y="6737655"/>
                  <a:pt x="1061116" y="6768889"/>
                  <a:pt x="927956" y="6825332"/>
                </a:cubicBezTo>
                <a:lnTo>
                  <a:pt x="867872" y="6857999"/>
                </a:lnTo>
                <a:lnTo>
                  <a:pt x="863274" y="6857999"/>
                </a:lnTo>
                <a:lnTo>
                  <a:pt x="926671" y="6823527"/>
                </a:lnTo>
                <a:cubicBezTo>
                  <a:pt x="1060181" y="6766934"/>
                  <a:pt x="1206925" y="6735616"/>
                  <a:pt x="1360892" y="6735616"/>
                </a:cubicBezTo>
                <a:lnTo>
                  <a:pt x="2109315" y="6735616"/>
                </a:lnTo>
                <a:cubicBezTo>
                  <a:pt x="2475709" y="6735616"/>
                  <a:pt x="2774127" y="6437131"/>
                  <a:pt x="2774127" y="6070654"/>
                </a:cubicBezTo>
                <a:cubicBezTo>
                  <a:pt x="2774127" y="5704176"/>
                  <a:pt x="2475709" y="5405692"/>
                  <a:pt x="2109315" y="5405692"/>
                </a:cubicBezTo>
                <a:lnTo>
                  <a:pt x="1360892" y="5405692"/>
                </a:lnTo>
                <a:cubicBezTo>
                  <a:pt x="745704" y="5405692"/>
                  <a:pt x="244716" y="4904591"/>
                  <a:pt x="244716" y="4289263"/>
                </a:cubicBezTo>
                <a:cubicBezTo>
                  <a:pt x="244716" y="3673938"/>
                  <a:pt x="745024" y="3172837"/>
                  <a:pt x="1360892" y="3172837"/>
                </a:cubicBezTo>
                <a:lnTo>
                  <a:pt x="2109315" y="3172837"/>
                </a:lnTo>
                <a:cubicBezTo>
                  <a:pt x="2475709" y="3172837"/>
                  <a:pt x="2774127" y="2874353"/>
                  <a:pt x="2774127" y="2507876"/>
                </a:cubicBezTo>
                <a:cubicBezTo>
                  <a:pt x="2774127" y="2141399"/>
                  <a:pt x="2475709" y="1842914"/>
                  <a:pt x="2109315" y="1842914"/>
                </a:cubicBezTo>
                <a:lnTo>
                  <a:pt x="1360892" y="1842914"/>
                </a:lnTo>
                <a:cubicBezTo>
                  <a:pt x="745704" y="1842914"/>
                  <a:pt x="244716" y="1341813"/>
                  <a:pt x="244716" y="726485"/>
                </a:cubicBezTo>
                <a:cubicBezTo>
                  <a:pt x="244716" y="457280"/>
                  <a:pt x="340479" y="209937"/>
                  <a:pt x="499784" y="16856"/>
                </a:cubicBezTo>
                <a:close/>
                <a:moveTo>
                  <a:pt x="461569" y="0"/>
                </a:moveTo>
                <a:lnTo>
                  <a:pt x="464839" y="0"/>
                </a:lnTo>
                <a:lnTo>
                  <a:pt x="404310" y="80757"/>
                </a:lnTo>
                <a:cubicBezTo>
                  <a:pt x="279586" y="264913"/>
                  <a:pt x="206649" y="486897"/>
                  <a:pt x="206649" y="725804"/>
                </a:cubicBezTo>
                <a:cubicBezTo>
                  <a:pt x="206649" y="1362889"/>
                  <a:pt x="724631" y="1880308"/>
                  <a:pt x="1360892" y="1880308"/>
                </a:cubicBezTo>
                <a:lnTo>
                  <a:pt x="2109315" y="1880308"/>
                </a:lnTo>
                <a:cubicBezTo>
                  <a:pt x="2454637" y="1880308"/>
                  <a:pt x="2736060" y="2161795"/>
                  <a:pt x="2736060" y="2507194"/>
                </a:cubicBezTo>
                <a:cubicBezTo>
                  <a:pt x="2736060" y="2852594"/>
                  <a:pt x="2455316" y="3134080"/>
                  <a:pt x="2109315" y="3134080"/>
                </a:cubicBezTo>
                <a:lnTo>
                  <a:pt x="1360892" y="3134080"/>
                </a:lnTo>
                <a:cubicBezTo>
                  <a:pt x="723951" y="3134080"/>
                  <a:pt x="206649" y="3651499"/>
                  <a:pt x="206649" y="4288584"/>
                </a:cubicBezTo>
                <a:cubicBezTo>
                  <a:pt x="206649" y="4925668"/>
                  <a:pt x="724631" y="5443088"/>
                  <a:pt x="1360892" y="5443088"/>
                </a:cubicBezTo>
                <a:lnTo>
                  <a:pt x="2109315" y="5443088"/>
                </a:lnTo>
                <a:cubicBezTo>
                  <a:pt x="2454637" y="5443088"/>
                  <a:pt x="2736060" y="5724574"/>
                  <a:pt x="2736060" y="6069974"/>
                </a:cubicBezTo>
                <a:cubicBezTo>
                  <a:pt x="2736060" y="6415372"/>
                  <a:pt x="2455316" y="6696860"/>
                  <a:pt x="2109315" y="6696860"/>
                </a:cubicBezTo>
                <a:lnTo>
                  <a:pt x="1360892" y="6696860"/>
                </a:lnTo>
                <a:cubicBezTo>
                  <a:pt x="1201657" y="6696860"/>
                  <a:pt x="1049899" y="6729198"/>
                  <a:pt x="911832" y="6787661"/>
                </a:cubicBezTo>
                <a:lnTo>
                  <a:pt x="782358" y="6857999"/>
                </a:lnTo>
                <a:lnTo>
                  <a:pt x="778339" y="6857999"/>
                </a:lnTo>
                <a:lnTo>
                  <a:pt x="910834" y="6785951"/>
                </a:lnTo>
                <a:cubicBezTo>
                  <a:pt x="1049220" y="6727286"/>
                  <a:pt x="1201317" y="6694820"/>
                  <a:pt x="1360892" y="6694820"/>
                </a:cubicBezTo>
                <a:lnTo>
                  <a:pt x="2109315" y="6694820"/>
                </a:lnTo>
                <a:cubicBezTo>
                  <a:pt x="2453277" y="6694820"/>
                  <a:pt x="2733341" y="6414693"/>
                  <a:pt x="2733341" y="6070654"/>
                </a:cubicBezTo>
                <a:cubicBezTo>
                  <a:pt x="2733341" y="5726614"/>
                  <a:pt x="2453277" y="5446487"/>
                  <a:pt x="2109315" y="5446487"/>
                </a:cubicBezTo>
                <a:lnTo>
                  <a:pt x="1360892" y="5446487"/>
                </a:lnTo>
                <a:cubicBezTo>
                  <a:pt x="723272" y="5446487"/>
                  <a:pt x="203930" y="4927028"/>
                  <a:pt x="203930" y="4289263"/>
                </a:cubicBezTo>
                <a:cubicBezTo>
                  <a:pt x="203930" y="3651499"/>
                  <a:pt x="722592" y="3132040"/>
                  <a:pt x="1360892" y="3132040"/>
                </a:cubicBezTo>
                <a:lnTo>
                  <a:pt x="2109315" y="3132040"/>
                </a:lnTo>
                <a:cubicBezTo>
                  <a:pt x="2453277" y="3132040"/>
                  <a:pt x="2733341" y="2851913"/>
                  <a:pt x="2733341" y="2507874"/>
                </a:cubicBezTo>
                <a:cubicBezTo>
                  <a:pt x="2733341" y="2163834"/>
                  <a:pt x="2453277" y="1883707"/>
                  <a:pt x="2109315" y="1883707"/>
                </a:cubicBezTo>
                <a:lnTo>
                  <a:pt x="1360892" y="1883707"/>
                </a:lnTo>
                <a:cubicBezTo>
                  <a:pt x="723272" y="1883707"/>
                  <a:pt x="203930" y="1364249"/>
                  <a:pt x="203930" y="726484"/>
                </a:cubicBezTo>
                <a:cubicBezTo>
                  <a:pt x="203930" y="487322"/>
                  <a:pt x="276867" y="264797"/>
                  <a:pt x="401699" y="80063"/>
                </a:cubicBezTo>
                <a:close/>
                <a:moveTo>
                  <a:pt x="410750" y="0"/>
                </a:moveTo>
                <a:lnTo>
                  <a:pt x="413977" y="0"/>
                </a:lnTo>
                <a:lnTo>
                  <a:pt x="370514" y="57989"/>
                </a:lnTo>
                <a:cubicBezTo>
                  <a:pt x="241381" y="248659"/>
                  <a:pt x="165863" y="478482"/>
                  <a:pt x="165863" y="725803"/>
                </a:cubicBezTo>
                <a:cubicBezTo>
                  <a:pt x="165863" y="1385325"/>
                  <a:pt x="702199" y="1921103"/>
                  <a:pt x="1360893" y="1921103"/>
                </a:cubicBezTo>
                <a:lnTo>
                  <a:pt x="2109316" y="1921103"/>
                </a:lnTo>
                <a:cubicBezTo>
                  <a:pt x="2432205" y="1921103"/>
                  <a:pt x="2695275" y="2184232"/>
                  <a:pt x="2695275" y="2507193"/>
                </a:cubicBezTo>
                <a:cubicBezTo>
                  <a:pt x="2695275" y="2830156"/>
                  <a:pt x="2432885" y="3093285"/>
                  <a:pt x="2109316" y="3093285"/>
                </a:cubicBezTo>
                <a:lnTo>
                  <a:pt x="1360893" y="3093285"/>
                </a:lnTo>
                <a:cubicBezTo>
                  <a:pt x="701519" y="3093285"/>
                  <a:pt x="165863" y="3629061"/>
                  <a:pt x="165863" y="4288584"/>
                </a:cubicBezTo>
                <a:cubicBezTo>
                  <a:pt x="165863" y="4948106"/>
                  <a:pt x="702199" y="5483883"/>
                  <a:pt x="1360893" y="5483883"/>
                </a:cubicBezTo>
                <a:lnTo>
                  <a:pt x="2109316" y="5483883"/>
                </a:lnTo>
                <a:cubicBezTo>
                  <a:pt x="2432205" y="5483883"/>
                  <a:pt x="2695275" y="5747012"/>
                  <a:pt x="2695275" y="6069974"/>
                </a:cubicBezTo>
                <a:cubicBezTo>
                  <a:pt x="2695275" y="6392936"/>
                  <a:pt x="2432885" y="6656065"/>
                  <a:pt x="2109316" y="6656065"/>
                </a:cubicBezTo>
                <a:lnTo>
                  <a:pt x="1360893" y="6656065"/>
                </a:lnTo>
                <a:cubicBezTo>
                  <a:pt x="1196050" y="6656065"/>
                  <a:pt x="1038939" y="6689551"/>
                  <a:pt x="895997" y="6750085"/>
                </a:cubicBezTo>
                <a:lnTo>
                  <a:pt x="697373" y="6857999"/>
                </a:lnTo>
                <a:lnTo>
                  <a:pt x="693414" y="6857999"/>
                </a:lnTo>
                <a:lnTo>
                  <a:pt x="894998" y="6748375"/>
                </a:lnTo>
                <a:cubicBezTo>
                  <a:pt x="1038259" y="6687639"/>
                  <a:pt x="1195710" y="6654025"/>
                  <a:pt x="1360893" y="6654025"/>
                </a:cubicBezTo>
                <a:lnTo>
                  <a:pt x="2109316" y="6654025"/>
                </a:lnTo>
                <a:cubicBezTo>
                  <a:pt x="2430845" y="6654025"/>
                  <a:pt x="2692555" y="6392256"/>
                  <a:pt x="2692555" y="6070654"/>
                </a:cubicBezTo>
                <a:cubicBezTo>
                  <a:pt x="2692555" y="5749052"/>
                  <a:pt x="2430845" y="5487282"/>
                  <a:pt x="2109316" y="5487282"/>
                </a:cubicBezTo>
                <a:lnTo>
                  <a:pt x="1360893" y="5487282"/>
                </a:lnTo>
                <a:cubicBezTo>
                  <a:pt x="700840" y="5487282"/>
                  <a:pt x="163145" y="4949466"/>
                  <a:pt x="163145" y="4289263"/>
                </a:cubicBezTo>
                <a:cubicBezTo>
                  <a:pt x="163145" y="3629061"/>
                  <a:pt x="700160" y="3091245"/>
                  <a:pt x="1360893" y="3091245"/>
                </a:cubicBezTo>
                <a:lnTo>
                  <a:pt x="2109316" y="3091245"/>
                </a:lnTo>
                <a:cubicBezTo>
                  <a:pt x="2430845" y="3091245"/>
                  <a:pt x="2692555" y="2829475"/>
                  <a:pt x="2692555" y="2507874"/>
                </a:cubicBezTo>
                <a:cubicBezTo>
                  <a:pt x="2692555" y="2186272"/>
                  <a:pt x="2430845" y="1924502"/>
                  <a:pt x="2109316" y="1924502"/>
                </a:cubicBezTo>
                <a:lnTo>
                  <a:pt x="1360893" y="1924502"/>
                </a:lnTo>
                <a:cubicBezTo>
                  <a:pt x="700840" y="1924502"/>
                  <a:pt x="163145" y="1386685"/>
                  <a:pt x="163145" y="726483"/>
                </a:cubicBezTo>
                <a:cubicBezTo>
                  <a:pt x="163145" y="478907"/>
                  <a:pt x="238663" y="248542"/>
                  <a:pt x="367903" y="57295"/>
                </a:cubicBezTo>
                <a:close/>
                <a:moveTo>
                  <a:pt x="359929" y="0"/>
                </a:moveTo>
                <a:lnTo>
                  <a:pt x="362922" y="0"/>
                </a:lnTo>
                <a:lnTo>
                  <a:pt x="336539" y="35222"/>
                </a:lnTo>
                <a:cubicBezTo>
                  <a:pt x="203081" y="232405"/>
                  <a:pt x="125077" y="470069"/>
                  <a:pt x="125077" y="725804"/>
                </a:cubicBezTo>
                <a:cubicBezTo>
                  <a:pt x="125077" y="1407764"/>
                  <a:pt x="679767" y="1961899"/>
                  <a:pt x="1360893" y="1961899"/>
                </a:cubicBezTo>
                <a:lnTo>
                  <a:pt x="2109315" y="1961899"/>
                </a:lnTo>
                <a:cubicBezTo>
                  <a:pt x="2409773" y="1961899"/>
                  <a:pt x="2654489" y="2206670"/>
                  <a:pt x="2654489" y="2507195"/>
                </a:cubicBezTo>
                <a:cubicBezTo>
                  <a:pt x="2654489" y="2807719"/>
                  <a:pt x="2409773" y="3052490"/>
                  <a:pt x="2109315" y="3052490"/>
                </a:cubicBezTo>
                <a:lnTo>
                  <a:pt x="1360893" y="3052490"/>
                </a:lnTo>
                <a:cubicBezTo>
                  <a:pt x="679087" y="3052490"/>
                  <a:pt x="125077" y="3606625"/>
                  <a:pt x="125077" y="4288584"/>
                </a:cubicBezTo>
                <a:cubicBezTo>
                  <a:pt x="125077" y="4970543"/>
                  <a:pt x="679767" y="5524678"/>
                  <a:pt x="1360893" y="5524678"/>
                </a:cubicBezTo>
                <a:lnTo>
                  <a:pt x="2109315" y="5524678"/>
                </a:lnTo>
                <a:cubicBezTo>
                  <a:pt x="2409773" y="5524678"/>
                  <a:pt x="2654489" y="5769449"/>
                  <a:pt x="2654489" y="6069974"/>
                </a:cubicBezTo>
                <a:cubicBezTo>
                  <a:pt x="2654489" y="6370498"/>
                  <a:pt x="2409773" y="6615270"/>
                  <a:pt x="2109315" y="6615270"/>
                </a:cubicBezTo>
                <a:lnTo>
                  <a:pt x="1360893" y="6615270"/>
                </a:lnTo>
                <a:cubicBezTo>
                  <a:pt x="1105216" y="6615270"/>
                  <a:pt x="867510" y="6693195"/>
                  <a:pt x="670252" y="6826564"/>
                </a:cubicBezTo>
                <a:lnTo>
                  <a:pt x="628241" y="6857999"/>
                </a:lnTo>
                <a:lnTo>
                  <a:pt x="624996" y="6857999"/>
                </a:lnTo>
                <a:lnTo>
                  <a:pt x="668794" y="6825206"/>
                </a:lnTo>
                <a:cubicBezTo>
                  <a:pt x="866490" y="6691442"/>
                  <a:pt x="1104706" y="6613230"/>
                  <a:pt x="1360893" y="6613230"/>
                </a:cubicBezTo>
                <a:lnTo>
                  <a:pt x="2109315" y="6613230"/>
                </a:lnTo>
                <a:cubicBezTo>
                  <a:pt x="2408413" y="6613230"/>
                  <a:pt x="2651769" y="6369818"/>
                  <a:pt x="2651769" y="6070654"/>
                </a:cubicBezTo>
                <a:cubicBezTo>
                  <a:pt x="2651769" y="5771489"/>
                  <a:pt x="2408413" y="5528077"/>
                  <a:pt x="2109315" y="5528077"/>
                </a:cubicBezTo>
                <a:lnTo>
                  <a:pt x="1360893" y="5528077"/>
                </a:lnTo>
                <a:cubicBezTo>
                  <a:pt x="678408" y="5528077"/>
                  <a:pt x="122358" y="4971903"/>
                  <a:pt x="122358" y="4289263"/>
                </a:cubicBezTo>
                <a:cubicBezTo>
                  <a:pt x="122358" y="3606625"/>
                  <a:pt x="677727" y="3050451"/>
                  <a:pt x="1360893" y="3050451"/>
                </a:cubicBezTo>
                <a:lnTo>
                  <a:pt x="2109315" y="3050451"/>
                </a:lnTo>
                <a:cubicBezTo>
                  <a:pt x="2408413" y="3050451"/>
                  <a:pt x="2651769" y="2807039"/>
                  <a:pt x="2651769" y="2507874"/>
                </a:cubicBezTo>
                <a:cubicBezTo>
                  <a:pt x="2651769" y="2208710"/>
                  <a:pt x="2408413" y="1965298"/>
                  <a:pt x="2109315" y="1965298"/>
                </a:cubicBezTo>
                <a:lnTo>
                  <a:pt x="1360893" y="1965298"/>
                </a:lnTo>
                <a:cubicBezTo>
                  <a:pt x="678408" y="1965298"/>
                  <a:pt x="122358" y="1409124"/>
                  <a:pt x="122358" y="726484"/>
                </a:cubicBezTo>
                <a:cubicBezTo>
                  <a:pt x="122358" y="470494"/>
                  <a:pt x="200457" y="232289"/>
                  <a:pt x="334107" y="34528"/>
                </a:cubicBezTo>
                <a:close/>
                <a:moveTo>
                  <a:pt x="308884" y="0"/>
                </a:moveTo>
                <a:lnTo>
                  <a:pt x="312072" y="0"/>
                </a:lnTo>
                <a:lnTo>
                  <a:pt x="302743" y="12454"/>
                </a:lnTo>
                <a:cubicBezTo>
                  <a:pt x="164876" y="216152"/>
                  <a:pt x="84291" y="461656"/>
                  <a:pt x="84291" y="725805"/>
                </a:cubicBezTo>
                <a:cubicBezTo>
                  <a:pt x="84291" y="1430202"/>
                  <a:pt x="657334" y="2002695"/>
                  <a:pt x="1360893" y="2002695"/>
                </a:cubicBezTo>
                <a:lnTo>
                  <a:pt x="2109315" y="2002695"/>
                </a:lnTo>
                <a:cubicBezTo>
                  <a:pt x="2387340" y="2002695"/>
                  <a:pt x="2613702" y="2229108"/>
                  <a:pt x="2613702" y="2507195"/>
                </a:cubicBezTo>
                <a:cubicBezTo>
                  <a:pt x="2613702" y="2785283"/>
                  <a:pt x="2387340" y="3011696"/>
                  <a:pt x="2109315" y="3011696"/>
                </a:cubicBezTo>
                <a:lnTo>
                  <a:pt x="1360893" y="3011696"/>
                </a:lnTo>
                <a:cubicBezTo>
                  <a:pt x="656655" y="3011696"/>
                  <a:pt x="84291" y="3584188"/>
                  <a:pt x="84291" y="4288584"/>
                </a:cubicBezTo>
                <a:cubicBezTo>
                  <a:pt x="84291" y="4992981"/>
                  <a:pt x="657334" y="5565473"/>
                  <a:pt x="1360893" y="5565473"/>
                </a:cubicBezTo>
                <a:lnTo>
                  <a:pt x="2109315" y="5565473"/>
                </a:lnTo>
                <a:cubicBezTo>
                  <a:pt x="2387340" y="5565473"/>
                  <a:pt x="2613702" y="5791886"/>
                  <a:pt x="2613702" y="6069974"/>
                </a:cubicBezTo>
                <a:cubicBezTo>
                  <a:pt x="2613702" y="6348061"/>
                  <a:pt x="2387340" y="6574474"/>
                  <a:pt x="2109315" y="6574474"/>
                </a:cubicBezTo>
                <a:lnTo>
                  <a:pt x="1360893" y="6574474"/>
                </a:lnTo>
                <a:cubicBezTo>
                  <a:pt x="1096804" y="6574474"/>
                  <a:pt x="851259" y="6654981"/>
                  <a:pt x="647489" y="6792760"/>
                </a:cubicBezTo>
                <a:lnTo>
                  <a:pt x="560305" y="6857999"/>
                </a:lnTo>
                <a:lnTo>
                  <a:pt x="556800" y="6857999"/>
                </a:lnTo>
                <a:lnTo>
                  <a:pt x="646031" y="6791223"/>
                </a:lnTo>
                <a:cubicBezTo>
                  <a:pt x="850240" y="6653133"/>
                  <a:pt x="1096294" y="6572435"/>
                  <a:pt x="1360893" y="6572435"/>
                </a:cubicBezTo>
                <a:lnTo>
                  <a:pt x="2109315" y="6572435"/>
                </a:lnTo>
                <a:cubicBezTo>
                  <a:pt x="2385981" y="6572435"/>
                  <a:pt x="2610983" y="6347381"/>
                  <a:pt x="2610983" y="6070654"/>
                </a:cubicBezTo>
                <a:cubicBezTo>
                  <a:pt x="2610983" y="5793926"/>
                  <a:pt x="2385981" y="5568872"/>
                  <a:pt x="2109315" y="5568872"/>
                </a:cubicBezTo>
                <a:lnTo>
                  <a:pt x="1360893" y="5568872"/>
                </a:lnTo>
                <a:cubicBezTo>
                  <a:pt x="655295" y="5568872"/>
                  <a:pt x="81572" y="4995020"/>
                  <a:pt x="81572" y="4289263"/>
                </a:cubicBezTo>
                <a:cubicBezTo>
                  <a:pt x="81572" y="3583508"/>
                  <a:pt x="655295" y="3009656"/>
                  <a:pt x="1360893" y="3009656"/>
                </a:cubicBezTo>
                <a:lnTo>
                  <a:pt x="2109315" y="3009656"/>
                </a:lnTo>
                <a:cubicBezTo>
                  <a:pt x="2385981" y="3009656"/>
                  <a:pt x="2610983" y="2784603"/>
                  <a:pt x="2610983" y="2507875"/>
                </a:cubicBezTo>
                <a:cubicBezTo>
                  <a:pt x="2610983" y="2231148"/>
                  <a:pt x="2385981" y="2006094"/>
                  <a:pt x="2109315" y="2006094"/>
                </a:cubicBezTo>
                <a:lnTo>
                  <a:pt x="1360893" y="2006094"/>
                </a:lnTo>
                <a:cubicBezTo>
                  <a:pt x="655295" y="2006094"/>
                  <a:pt x="81572" y="1432242"/>
                  <a:pt x="81572" y="726485"/>
                </a:cubicBezTo>
                <a:cubicBezTo>
                  <a:pt x="81572" y="461826"/>
                  <a:pt x="162252" y="215716"/>
                  <a:pt x="300311" y="11461"/>
                </a:cubicBezTo>
                <a:close/>
                <a:moveTo>
                  <a:pt x="259816" y="0"/>
                </a:moveTo>
                <a:lnTo>
                  <a:pt x="262669" y="0"/>
                </a:lnTo>
                <a:lnTo>
                  <a:pt x="202846" y="98276"/>
                </a:lnTo>
                <a:cubicBezTo>
                  <a:pt x="101259" y="284879"/>
                  <a:pt x="43505" y="498669"/>
                  <a:pt x="43505" y="725805"/>
                </a:cubicBezTo>
                <a:cubicBezTo>
                  <a:pt x="43505" y="1452639"/>
                  <a:pt x="634902" y="2043490"/>
                  <a:pt x="1360893" y="2043490"/>
                </a:cubicBezTo>
                <a:lnTo>
                  <a:pt x="2109315" y="2043490"/>
                </a:lnTo>
                <a:cubicBezTo>
                  <a:pt x="2364908" y="2043490"/>
                  <a:pt x="2572916" y="2251545"/>
                  <a:pt x="2572916" y="2507195"/>
                </a:cubicBezTo>
                <a:cubicBezTo>
                  <a:pt x="2572916" y="2762845"/>
                  <a:pt x="2364908" y="2970901"/>
                  <a:pt x="2109315" y="2970901"/>
                </a:cubicBezTo>
                <a:lnTo>
                  <a:pt x="1360893" y="2970901"/>
                </a:lnTo>
                <a:cubicBezTo>
                  <a:pt x="634222" y="2970901"/>
                  <a:pt x="43505" y="3561751"/>
                  <a:pt x="43505" y="4288584"/>
                </a:cubicBezTo>
                <a:cubicBezTo>
                  <a:pt x="43505" y="5015418"/>
                  <a:pt x="634902" y="5606268"/>
                  <a:pt x="1360893" y="5606268"/>
                </a:cubicBezTo>
                <a:lnTo>
                  <a:pt x="2109315" y="5606268"/>
                </a:lnTo>
                <a:cubicBezTo>
                  <a:pt x="2364908" y="5606268"/>
                  <a:pt x="2572916" y="5814324"/>
                  <a:pt x="2572916" y="6069974"/>
                </a:cubicBezTo>
                <a:cubicBezTo>
                  <a:pt x="2572916" y="6325624"/>
                  <a:pt x="2364908" y="6533679"/>
                  <a:pt x="2109315" y="6533679"/>
                </a:cubicBezTo>
                <a:lnTo>
                  <a:pt x="1360893" y="6533679"/>
                </a:lnTo>
                <a:cubicBezTo>
                  <a:pt x="1042975" y="6533679"/>
                  <a:pt x="751079" y="6646771"/>
                  <a:pt x="523287" y="6834866"/>
                </a:cubicBezTo>
                <a:lnTo>
                  <a:pt x="497844" y="6857999"/>
                </a:lnTo>
                <a:lnTo>
                  <a:pt x="494664" y="6857999"/>
                </a:lnTo>
                <a:lnTo>
                  <a:pt x="521616" y="6833493"/>
                </a:lnTo>
                <a:cubicBezTo>
                  <a:pt x="749889" y="6644992"/>
                  <a:pt x="1042380" y="6531640"/>
                  <a:pt x="1360893" y="6531640"/>
                </a:cubicBezTo>
                <a:lnTo>
                  <a:pt x="2109315" y="6531640"/>
                </a:lnTo>
                <a:cubicBezTo>
                  <a:pt x="2363548" y="6531640"/>
                  <a:pt x="2570197" y="6324944"/>
                  <a:pt x="2570197" y="6070654"/>
                </a:cubicBezTo>
                <a:cubicBezTo>
                  <a:pt x="2570197" y="5816363"/>
                  <a:pt x="2363548" y="5609668"/>
                  <a:pt x="2109315" y="5609668"/>
                </a:cubicBezTo>
                <a:lnTo>
                  <a:pt x="1360893" y="5609668"/>
                </a:lnTo>
                <a:cubicBezTo>
                  <a:pt x="632863" y="5609668"/>
                  <a:pt x="40786" y="5017457"/>
                  <a:pt x="40786" y="4289263"/>
                </a:cubicBezTo>
                <a:cubicBezTo>
                  <a:pt x="40786" y="3561071"/>
                  <a:pt x="632863" y="2968861"/>
                  <a:pt x="1360893" y="2968861"/>
                </a:cubicBezTo>
                <a:lnTo>
                  <a:pt x="2109315" y="2968861"/>
                </a:lnTo>
                <a:cubicBezTo>
                  <a:pt x="2363548" y="2968861"/>
                  <a:pt x="2570197" y="2762165"/>
                  <a:pt x="2570197" y="2507875"/>
                </a:cubicBezTo>
                <a:cubicBezTo>
                  <a:pt x="2570197" y="2253585"/>
                  <a:pt x="2363548" y="2046889"/>
                  <a:pt x="2109315" y="2046889"/>
                </a:cubicBezTo>
                <a:lnTo>
                  <a:pt x="1360893" y="2046889"/>
                </a:lnTo>
                <a:cubicBezTo>
                  <a:pt x="632863" y="2046889"/>
                  <a:pt x="40786" y="1454679"/>
                  <a:pt x="40786" y="726485"/>
                </a:cubicBezTo>
                <a:cubicBezTo>
                  <a:pt x="40786" y="498924"/>
                  <a:pt x="98673" y="284643"/>
                  <a:pt x="200464" y="97565"/>
                </a:cubicBezTo>
                <a:close/>
                <a:moveTo>
                  <a:pt x="210621" y="0"/>
                </a:moveTo>
                <a:lnTo>
                  <a:pt x="214920" y="0"/>
                </a:lnTo>
                <a:lnTo>
                  <a:pt x="162620" y="87116"/>
                </a:lnTo>
                <a:cubicBezTo>
                  <a:pt x="58630" y="281404"/>
                  <a:pt x="3399" y="499563"/>
                  <a:pt x="3399" y="726486"/>
                </a:cubicBezTo>
                <a:cubicBezTo>
                  <a:pt x="3399" y="1089563"/>
                  <a:pt x="144790" y="1430204"/>
                  <a:pt x="401062" y="1687893"/>
                </a:cubicBezTo>
                <a:cubicBezTo>
                  <a:pt x="657334" y="1944223"/>
                  <a:pt x="997897" y="2085646"/>
                  <a:pt x="1360893" y="2085646"/>
                </a:cubicBezTo>
                <a:lnTo>
                  <a:pt x="2109315" y="2085646"/>
                </a:lnTo>
                <a:cubicBezTo>
                  <a:pt x="2342475" y="2085646"/>
                  <a:pt x="2532130" y="2275344"/>
                  <a:pt x="2532130" y="2508556"/>
                </a:cubicBezTo>
                <a:cubicBezTo>
                  <a:pt x="2532130" y="2741769"/>
                  <a:pt x="2342475" y="2931466"/>
                  <a:pt x="2109315" y="2931466"/>
                </a:cubicBezTo>
                <a:lnTo>
                  <a:pt x="1360893" y="2931466"/>
                </a:lnTo>
                <a:cubicBezTo>
                  <a:pt x="998577" y="2931466"/>
                  <a:pt x="657334" y="3072890"/>
                  <a:pt x="401062" y="3329219"/>
                </a:cubicBezTo>
                <a:cubicBezTo>
                  <a:pt x="144790" y="3585550"/>
                  <a:pt x="3399" y="3926189"/>
                  <a:pt x="3399" y="4289264"/>
                </a:cubicBezTo>
                <a:cubicBezTo>
                  <a:pt x="3399" y="4652341"/>
                  <a:pt x="144790" y="4992981"/>
                  <a:pt x="401062" y="5250671"/>
                </a:cubicBezTo>
                <a:cubicBezTo>
                  <a:pt x="657334" y="5507000"/>
                  <a:pt x="997897" y="5648424"/>
                  <a:pt x="1360893" y="5648424"/>
                </a:cubicBezTo>
                <a:lnTo>
                  <a:pt x="2109315" y="5648424"/>
                </a:lnTo>
                <a:cubicBezTo>
                  <a:pt x="2342475" y="5648424"/>
                  <a:pt x="2532130" y="5838121"/>
                  <a:pt x="2532130" y="6071334"/>
                </a:cubicBezTo>
                <a:cubicBezTo>
                  <a:pt x="2532130" y="6304546"/>
                  <a:pt x="2342475" y="6494244"/>
                  <a:pt x="2109315" y="6494244"/>
                </a:cubicBezTo>
                <a:lnTo>
                  <a:pt x="1360893" y="6494244"/>
                </a:lnTo>
                <a:cubicBezTo>
                  <a:pt x="1043867" y="6494244"/>
                  <a:pt x="742974" y="6602521"/>
                  <a:pt x="501023" y="6801312"/>
                </a:cubicBezTo>
                <a:lnTo>
                  <a:pt x="438537" y="6857999"/>
                </a:lnTo>
                <a:lnTo>
                  <a:pt x="434914" y="6857999"/>
                </a:lnTo>
                <a:lnTo>
                  <a:pt x="499240" y="6799503"/>
                </a:lnTo>
                <a:cubicBezTo>
                  <a:pt x="741795" y="6599801"/>
                  <a:pt x="1043357" y="6491524"/>
                  <a:pt x="1361572" y="6491524"/>
                </a:cubicBezTo>
                <a:lnTo>
                  <a:pt x="2109995" y="6491524"/>
                </a:lnTo>
                <a:cubicBezTo>
                  <a:pt x="2341796" y="6491524"/>
                  <a:pt x="2530091" y="6303186"/>
                  <a:pt x="2530091" y="6071334"/>
                </a:cubicBezTo>
                <a:cubicBezTo>
                  <a:pt x="2530091" y="5839481"/>
                  <a:pt x="2341116" y="5651143"/>
                  <a:pt x="2109995" y="5651143"/>
                </a:cubicBezTo>
                <a:lnTo>
                  <a:pt x="1361572" y="5651143"/>
                </a:lnTo>
                <a:cubicBezTo>
                  <a:pt x="997897" y="5651143"/>
                  <a:pt x="655975" y="5509040"/>
                  <a:pt x="399023" y="5252030"/>
                </a:cubicBezTo>
                <a:cubicBezTo>
                  <a:pt x="141392" y="4995021"/>
                  <a:pt x="0" y="4653021"/>
                  <a:pt x="0" y="4289264"/>
                </a:cubicBezTo>
                <a:cubicBezTo>
                  <a:pt x="0" y="3925509"/>
                  <a:pt x="141392" y="3583510"/>
                  <a:pt x="399023" y="3327860"/>
                </a:cubicBezTo>
                <a:cubicBezTo>
                  <a:pt x="655975" y="3070170"/>
                  <a:pt x="997897" y="2928747"/>
                  <a:pt x="1361572" y="2928747"/>
                </a:cubicBezTo>
                <a:lnTo>
                  <a:pt x="2109995" y="2928747"/>
                </a:lnTo>
                <a:cubicBezTo>
                  <a:pt x="2341796" y="2928747"/>
                  <a:pt x="2530091" y="2740409"/>
                  <a:pt x="2530091" y="2508556"/>
                </a:cubicBezTo>
                <a:cubicBezTo>
                  <a:pt x="2530091" y="2276704"/>
                  <a:pt x="2341116" y="2088366"/>
                  <a:pt x="2109995" y="2088366"/>
                </a:cubicBezTo>
                <a:lnTo>
                  <a:pt x="1361572" y="2088366"/>
                </a:lnTo>
                <a:cubicBezTo>
                  <a:pt x="997897" y="2088366"/>
                  <a:pt x="655975" y="1946262"/>
                  <a:pt x="399023" y="1689253"/>
                </a:cubicBezTo>
                <a:cubicBezTo>
                  <a:pt x="141392" y="1432243"/>
                  <a:pt x="0" y="1090244"/>
                  <a:pt x="0" y="726486"/>
                </a:cubicBezTo>
                <a:cubicBezTo>
                  <a:pt x="0" y="499138"/>
                  <a:pt x="55231" y="280288"/>
                  <a:pt x="159221" y="85708"/>
                </a:cubicBezTo>
                <a:close/>
              </a:path>
            </a:pathLst>
          </a:custGeom>
          <a:noFill/>
          <a:ln w="6350" cap="flat">
            <a:solidFill>
              <a:schemeClr val="accent1">
                <a:alpha val="20000"/>
              </a:schemeClr>
            </a:solidFill>
            <a:prstDash val="solid"/>
            <a:miter/>
          </a:ln>
        </p:spPr>
        <p:txBody>
          <a:bodyPr rtlCol="0" anchor="ctr"/>
          <a:lstStyle/>
          <a:p>
            <a:endParaRPr lang="en-US"/>
          </a:p>
        </p:txBody>
      </p:sp>
      <p:sp>
        <p:nvSpPr>
          <p:cNvPr id="9" name="Rectangle 8">
            <a:extLst>
              <a:ext uri="{FF2B5EF4-FFF2-40B4-BE49-F238E27FC236}">
                <a16:creationId xmlns:a16="http://schemas.microsoft.com/office/drawing/2014/main" id="{E0C0318A-5942-545E-0FCC-DFA7180ABC5B}"/>
              </a:ext>
            </a:extLst>
          </p:cNvPr>
          <p:cNvSpPr/>
          <p:nvPr userDrawn="1"/>
        </p:nvSpPr>
        <p:spPr>
          <a:xfrm>
            <a:off x="6096000" y="0"/>
            <a:ext cx="6096000" cy="6858000"/>
          </a:xfrm>
          <a:prstGeom prst="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 name="Title 1">
            <a:extLst>
              <a:ext uri="{FF2B5EF4-FFF2-40B4-BE49-F238E27FC236}">
                <a16:creationId xmlns:a16="http://schemas.microsoft.com/office/drawing/2014/main" id="{56E523F0-8710-C17D-5E1F-7113655CD055}"/>
              </a:ext>
            </a:extLst>
          </p:cNvPr>
          <p:cNvSpPr>
            <a:spLocks noGrp="1"/>
          </p:cNvSpPr>
          <p:nvPr>
            <p:ph type="title"/>
          </p:nvPr>
        </p:nvSpPr>
        <p:spPr>
          <a:xfrm>
            <a:off x="762000" y="1115961"/>
            <a:ext cx="4446097" cy="1848463"/>
          </a:xfrm>
        </p:spPr>
        <p:txBody>
          <a:bodyPr anchor="b">
            <a:noAutofit/>
          </a:bodyPr>
          <a:lstStyle>
            <a:lvl1pPr>
              <a:defRPr sz="4400">
                <a:solidFill>
                  <a:schemeClr val="accent1"/>
                </a:solidFill>
              </a:defRPr>
            </a:lvl1pPr>
          </a:lstStyle>
          <a:p>
            <a:r>
              <a:rPr lang="en-US"/>
              <a:t>Click to edit Master title style</a:t>
            </a:r>
          </a:p>
        </p:txBody>
      </p:sp>
      <p:sp>
        <p:nvSpPr>
          <p:cNvPr id="3" name="Content Placeholder 2">
            <a:extLst>
              <a:ext uri="{FF2B5EF4-FFF2-40B4-BE49-F238E27FC236}">
                <a16:creationId xmlns:a16="http://schemas.microsoft.com/office/drawing/2014/main" id="{CFA97474-D8AA-E3B1-C98A-08B7FCBD5476}"/>
              </a:ext>
            </a:extLst>
          </p:cNvPr>
          <p:cNvSpPr>
            <a:spLocks noGrp="1"/>
          </p:cNvSpPr>
          <p:nvPr>
            <p:ph idx="1"/>
          </p:nvPr>
        </p:nvSpPr>
        <p:spPr>
          <a:xfrm>
            <a:off x="762000" y="3694226"/>
            <a:ext cx="4446095" cy="1689464"/>
          </a:xfrm>
        </p:spPr>
        <p:txBody>
          <a:bodyPr>
            <a:noAutofit/>
          </a:bodyPr>
          <a:lstStyle>
            <a:lvl1pPr marL="0" indent="0">
              <a:buNone/>
              <a:defRPr lang="en-US" sz="2000" b="0" i="0" kern="1200" dirty="0">
                <a:solidFill>
                  <a:schemeClr val="accent1"/>
                </a:solidFill>
                <a:effectLst/>
                <a:latin typeface="Outfit ExtraLight" pitchFamily="2" charset="0"/>
                <a:ea typeface="+mn-ea"/>
                <a:cs typeface="+mn-cs"/>
              </a:defRPr>
            </a:lvl1pPr>
            <a:lvl2pPr marL="457200" indent="0">
              <a:buNone/>
              <a:defRPr lang="en-US" sz="2000" b="0" i="0" kern="1200" dirty="0">
                <a:solidFill>
                  <a:schemeClr val="bg1"/>
                </a:solidFill>
                <a:effectLst/>
                <a:latin typeface="+mj-lt"/>
                <a:ea typeface="+mn-ea"/>
                <a:cs typeface="+mn-cs"/>
              </a:defRPr>
            </a:lvl2pPr>
            <a:lvl3pPr marL="914400" indent="0">
              <a:buNone/>
              <a:defRPr/>
            </a:lvl3pPr>
            <a:lvl4pPr marL="1371600" indent="0">
              <a:buNone/>
              <a:defRPr/>
            </a:lvl4pPr>
            <a:lvl5pPr marL="1828800" indent="0">
              <a:buNone/>
              <a:defRPr/>
            </a:lvl5pPr>
          </a:lstStyle>
          <a:p>
            <a:pPr lvl="0"/>
            <a:r>
              <a:rPr lang="en-US"/>
              <a:t>Click to edit Master text styles</a:t>
            </a:r>
          </a:p>
        </p:txBody>
      </p:sp>
      <p:sp>
        <p:nvSpPr>
          <p:cNvPr id="17" name="Picture Placeholder 16">
            <a:extLst>
              <a:ext uri="{FF2B5EF4-FFF2-40B4-BE49-F238E27FC236}">
                <a16:creationId xmlns:a16="http://schemas.microsoft.com/office/drawing/2014/main" id="{C300588E-F541-891B-3ECA-3CCE2B707185}"/>
              </a:ext>
            </a:extLst>
          </p:cNvPr>
          <p:cNvSpPr>
            <a:spLocks noGrp="1"/>
          </p:cNvSpPr>
          <p:nvPr>
            <p:ph type="pic" sz="quarter" idx="13"/>
          </p:nvPr>
        </p:nvSpPr>
        <p:spPr>
          <a:xfrm>
            <a:off x="7333925" y="501697"/>
            <a:ext cx="1091610" cy="1091610"/>
          </a:xfrm>
          <a:prstGeom prst="roundRect">
            <a:avLst>
              <a:gd name="adj" fmla="val 11960"/>
            </a:avLst>
          </a:prstGeom>
          <a:noFill/>
        </p:spPr>
        <p:txBody>
          <a:bodyPr bIns="822960" anchor="t">
            <a:noAutofit/>
          </a:bodyPr>
          <a:lstStyle>
            <a:lvl1pPr marL="0" indent="0" algn="ctr">
              <a:buNone/>
              <a:defRPr sz="600"/>
            </a:lvl1pPr>
          </a:lstStyle>
          <a:p>
            <a:r>
              <a:rPr lang="en-US"/>
              <a:t>Click icon to add picture</a:t>
            </a:r>
          </a:p>
        </p:txBody>
      </p:sp>
      <p:sp>
        <p:nvSpPr>
          <p:cNvPr id="15" name="Picture Placeholder 16">
            <a:extLst>
              <a:ext uri="{FF2B5EF4-FFF2-40B4-BE49-F238E27FC236}">
                <a16:creationId xmlns:a16="http://schemas.microsoft.com/office/drawing/2014/main" id="{A22F6F87-C6BD-0026-F8BE-5ECC6F2FF086}"/>
              </a:ext>
            </a:extLst>
          </p:cNvPr>
          <p:cNvSpPr>
            <a:spLocks noGrp="1"/>
          </p:cNvSpPr>
          <p:nvPr>
            <p:ph type="pic" sz="quarter" idx="14"/>
          </p:nvPr>
        </p:nvSpPr>
        <p:spPr>
          <a:xfrm>
            <a:off x="9878562" y="501696"/>
            <a:ext cx="1091610" cy="1091610"/>
          </a:xfrm>
          <a:prstGeom prst="roundRect">
            <a:avLst>
              <a:gd name="adj" fmla="val 12745"/>
            </a:avLst>
          </a:prstGeom>
          <a:noFill/>
        </p:spPr>
        <p:txBody>
          <a:bodyPr bIns="822960" anchor="t">
            <a:noAutofit/>
          </a:bodyPr>
          <a:lstStyle>
            <a:lvl1pPr marL="0" indent="0" algn="ctr">
              <a:buNone/>
              <a:defRPr sz="600"/>
            </a:lvl1pPr>
          </a:lstStyle>
          <a:p>
            <a:r>
              <a:rPr lang="en-US"/>
              <a:t>Click icon to add picture</a:t>
            </a:r>
          </a:p>
        </p:txBody>
      </p:sp>
      <p:sp>
        <p:nvSpPr>
          <p:cNvPr id="16" name="Picture Placeholder 16">
            <a:extLst>
              <a:ext uri="{FF2B5EF4-FFF2-40B4-BE49-F238E27FC236}">
                <a16:creationId xmlns:a16="http://schemas.microsoft.com/office/drawing/2014/main" id="{148A083B-17B4-8692-3B23-558A7BC1A265}"/>
              </a:ext>
            </a:extLst>
          </p:cNvPr>
          <p:cNvSpPr>
            <a:spLocks noGrp="1"/>
          </p:cNvSpPr>
          <p:nvPr>
            <p:ph type="pic" sz="quarter" idx="15"/>
          </p:nvPr>
        </p:nvSpPr>
        <p:spPr>
          <a:xfrm>
            <a:off x="7333925" y="2472981"/>
            <a:ext cx="1091610" cy="1091610"/>
          </a:xfrm>
          <a:prstGeom prst="roundRect">
            <a:avLst>
              <a:gd name="adj" fmla="val 12745"/>
            </a:avLst>
          </a:prstGeom>
          <a:noFill/>
        </p:spPr>
        <p:txBody>
          <a:bodyPr bIns="822960" anchor="t">
            <a:noAutofit/>
          </a:bodyPr>
          <a:lstStyle>
            <a:lvl1pPr marL="0" indent="0" algn="ctr">
              <a:buNone/>
              <a:defRPr sz="600"/>
            </a:lvl1pPr>
          </a:lstStyle>
          <a:p>
            <a:r>
              <a:rPr lang="en-US"/>
              <a:t>Click icon to add picture</a:t>
            </a:r>
          </a:p>
        </p:txBody>
      </p:sp>
      <p:sp>
        <p:nvSpPr>
          <p:cNvPr id="18" name="Text Placeholder 22">
            <a:extLst>
              <a:ext uri="{FF2B5EF4-FFF2-40B4-BE49-F238E27FC236}">
                <a16:creationId xmlns:a16="http://schemas.microsoft.com/office/drawing/2014/main" id="{11853DF8-BDC4-66B7-C8F7-77FDD414B797}"/>
              </a:ext>
            </a:extLst>
          </p:cNvPr>
          <p:cNvSpPr>
            <a:spLocks noGrp="1"/>
          </p:cNvSpPr>
          <p:nvPr>
            <p:ph type="body" sz="quarter" idx="16" hasCustomPrompt="1"/>
          </p:nvPr>
        </p:nvSpPr>
        <p:spPr>
          <a:xfrm>
            <a:off x="6878695" y="1633622"/>
            <a:ext cx="2002069" cy="258004"/>
          </a:xfrm>
        </p:spPr>
        <p:txBody>
          <a:bodyPr anchor="b">
            <a:noAutofit/>
          </a:bodyPr>
          <a:lstStyle>
            <a:lvl1pPr marL="0" indent="0" algn="ctr">
              <a:lnSpc>
                <a:spcPct val="100000"/>
              </a:lnSpc>
              <a:spcBef>
                <a:spcPts val="0"/>
              </a:spcBef>
              <a:buNone/>
              <a:defRPr kumimoji="0" lang="en-US" sz="1400" b="1" u="none" strike="noStrike" kern="1200" cap="none" spc="0" normalizeH="0" baseline="0" dirty="0" err="1" smtClean="0">
                <a:ln>
                  <a:noFill/>
                </a:ln>
                <a:solidFill>
                  <a:schemeClr val="accent1"/>
                </a:solidFill>
                <a:effectLst/>
                <a:uLnTx/>
                <a:uFillTx/>
                <a:latin typeface="Outfit" pitchFamily="2" charset="0"/>
                <a:ea typeface="+mn-ea"/>
                <a:cs typeface="+mn-cs"/>
              </a:defRPr>
            </a:lvl1pPr>
            <a:lvl2pPr marL="457200" indent="0">
              <a:buNone/>
              <a:defRPr/>
            </a:lvl2pPr>
            <a:lvl3pPr marL="914400" indent="0">
              <a:buNone/>
              <a:defRPr/>
            </a:lvl3pPr>
            <a:lvl4pPr marL="1371600" indent="0">
              <a:buNone/>
              <a:defRPr/>
            </a:lvl4pPr>
            <a:lvl5pPr marL="1828800" indent="0">
              <a:buNone/>
              <a:defRPr/>
            </a:lvl5pPr>
          </a:lstStyle>
          <a:p>
            <a:pPr lvl="0"/>
            <a:r>
              <a:rPr lang="en-US" err="1"/>
              <a:t>Firstname</a:t>
            </a:r>
            <a:r>
              <a:rPr lang="en-US"/>
              <a:t> </a:t>
            </a:r>
            <a:r>
              <a:rPr lang="en-US" err="1"/>
              <a:t>Lastname</a:t>
            </a:r>
            <a:endParaRPr lang="en-US"/>
          </a:p>
        </p:txBody>
      </p:sp>
      <p:sp>
        <p:nvSpPr>
          <p:cNvPr id="19" name="Text Placeholder 24">
            <a:extLst>
              <a:ext uri="{FF2B5EF4-FFF2-40B4-BE49-F238E27FC236}">
                <a16:creationId xmlns:a16="http://schemas.microsoft.com/office/drawing/2014/main" id="{0854C3EA-B7B9-EAC1-99F4-33AA4E2F3D70}"/>
              </a:ext>
            </a:extLst>
          </p:cNvPr>
          <p:cNvSpPr>
            <a:spLocks noGrp="1"/>
          </p:cNvSpPr>
          <p:nvPr>
            <p:ph type="body" sz="quarter" idx="17" hasCustomPrompt="1"/>
          </p:nvPr>
        </p:nvSpPr>
        <p:spPr>
          <a:xfrm>
            <a:off x="6878695" y="1954015"/>
            <a:ext cx="2002069" cy="282603"/>
          </a:xfrm>
        </p:spPr>
        <p:txBody>
          <a:bodyPr>
            <a:noAutofit/>
          </a:bodyPr>
          <a:lstStyle>
            <a:lvl1pPr marL="0" indent="0" algn="ctr">
              <a:lnSpc>
                <a:spcPct val="100000"/>
              </a:lnSpc>
              <a:spcBef>
                <a:spcPts val="0"/>
              </a:spcBef>
              <a:buNone/>
              <a:defRPr kumimoji="0" lang="en-US" sz="1100" b="0" i="0" u="none" strike="noStrike" kern="1200" cap="none" spc="0" normalizeH="0" baseline="0" dirty="0">
                <a:ln>
                  <a:noFill/>
                </a:ln>
                <a:solidFill>
                  <a:schemeClr val="tx1"/>
                </a:solidFill>
                <a:effectLst/>
                <a:uLnTx/>
                <a:uFillTx/>
                <a:latin typeface="Outfit Light" pitchFamily="2" charset="0"/>
                <a:ea typeface="+mn-ea"/>
                <a:cs typeface="+mn-cs"/>
              </a:defRPr>
            </a:lvl1pPr>
            <a:lvl2pPr marL="457200" indent="0" algn="ctr">
              <a:buNone/>
              <a:defRPr/>
            </a:lvl2pPr>
            <a:lvl3pPr marL="914400" indent="0" algn="ctr">
              <a:buNone/>
              <a:defRPr/>
            </a:lvl3pPr>
            <a:lvl4pPr marL="1371600" indent="0" algn="ctr">
              <a:buNone/>
              <a:defRPr/>
            </a:lvl4pPr>
            <a:lvl5pPr marL="1828800" indent="0" algn="ctr">
              <a:buNone/>
              <a:defRPr/>
            </a:lvl5pPr>
          </a:lstStyle>
          <a:p>
            <a:pPr lvl="0"/>
            <a:r>
              <a:rPr lang="en-US"/>
              <a:t>Job Title</a:t>
            </a:r>
          </a:p>
          <a:p>
            <a:pPr lvl="0"/>
            <a:r>
              <a:rPr lang="en-US"/>
              <a:t>Lorem Ipsum Dolor</a:t>
            </a:r>
          </a:p>
        </p:txBody>
      </p:sp>
      <p:sp>
        <p:nvSpPr>
          <p:cNvPr id="20" name="Text Placeholder 22">
            <a:extLst>
              <a:ext uri="{FF2B5EF4-FFF2-40B4-BE49-F238E27FC236}">
                <a16:creationId xmlns:a16="http://schemas.microsoft.com/office/drawing/2014/main" id="{6D0FEA4F-BA64-87FD-0EBC-3053BC9522B4}"/>
              </a:ext>
            </a:extLst>
          </p:cNvPr>
          <p:cNvSpPr>
            <a:spLocks noGrp="1"/>
          </p:cNvSpPr>
          <p:nvPr>
            <p:ph type="body" sz="quarter" idx="18" hasCustomPrompt="1"/>
          </p:nvPr>
        </p:nvSpPr>
        <p:spPr>
          <a:xfrm>
            <a:off x="9423332" y="1633621"/>
            <a:ext cx="2002069" cy="258003"/>
          </a:xfrm>
        </p:spPr>
        <p:txBody>
          <a:bodyPr anchor="b">
            <a:noAutofit/>
          </a:bodyPr>
          <a:lstStyle>
            <a:lvl1pPr marL="0" indent="0" algn="ctr">
              <a:lnSpc>
                <a:spcPct val="100000"/>
              </a:lnSpc>
              <a:spcBef>
                <a:spcPts val="0"/>
              </a:spcBef>
              <a:buNone/>
              <a:defRPr kumimoji="0" lang="en-US" sz="1400" b="1" u="none" strike="noStrike" kern="1200" cap="none" spc="0" normalizeH="0" baseline="0" dirty="0" err="1" smtClean="0">
                <a:ln>
                  <a:noFill/>
                </a:ln>
                <a:solidFill>
                  <a:schemeClr val="accent1"/>
                </a:solidFill>
                <a:effectLst/>
                <a:uLnTx/>
                <a:uFillTx/>
                <a:latin typeface="Outfit" pitchFamily="2" charset="0"/>
                <a:ea typeface="+mn-ea"/>
                <a:cs typeface="+mn-cs"/>
              </a:defRPr>
            </a:lvl1pPr>
            <a:lvl2pPr marL="457200" indent="0">
              <a:buNone/>
              <a:defRPr/>
            </a:lvl2pPr>
            <a:lvl3pPr marL="914400" indent="0">
              <a:buNone/>
              <a:defRPr/>
            </a:lvl3pPr>
            <a:lvl4pPr marL="1371600" indent="0">
              <a:buNone/>
              <a:defRPr/>
            </a:lvl4pPr>
            <a:lvl5pPr marL="1828800" indent="0">
              <a:buNone/>
              <a:defRPr/>
            </a:lvl5pPr>
          </a:lstStyle>
          <a:p>
            <a:pPr lvl="0"/>
            <a:r>
              <a:rPr lang="en-US" err="1"/>
              <a:t>Firstname</a:t>
            </a:r>
            <a:r>
              <a:rPr lang="en-US"/>
              <a:t> </a:t>
            </a:r>
            <a:r>
              <a:rPr lang="en-US" err="1"/>
              <a:t>Lastname</a:t>
            </a:r>
            <a:endParaRPr lang="en-US"/>
          </a:p>
        </p:txBody>
      </p:sp>
      <p:sp>
        <p:nvSpPr>
          <p:cNvPr id="21" name="Text Placeholder 24">
            <a:extLst>
              <a:ext uri="{FF2B5EF4-FFF2-40B4-BE49-F238E27FC236}">
                <a16:creationId xmlns:a16="http://schemas.microsoft.com/office/drawing/2014/main" id="{07F2C8D7-2C59-B57B-2B04-AA27B80EB1E5}"/>
              </a:ext>
            </a:extLst>
          </p:cNvPr>
          <p:cNvSpPr>
            <a:spLocks noGrp="1"/>
          </p:cNvSpPr>
          <p:nvPr>
            <p:ph type="body" sz="quarter" idx="19" hasCustomPrompt="1"/>
          </p:nvPr>
        </p:nvSpPr>
        <p:spPr>
          <a:xfrm>
            <a:off x="9423332" y="1954015"/>
            <a:ext cx="2002069" cy="282602"/>
          </a:xfrm>
        </p:spPr>
        <p:txBody>
          <a:bodyPr>
            <a:noAutofit/>
          </a:bodyPr>
          <a:lstStyle>
            <a:lvl1pPr marL="0" indent="0" algn="ctr">
              <a:lnSpc>
                <a:spcPct val="100000"/>
              </a:lnSpc>
              <a:spcBef>
                <a:spcPts val="0"/>
              </a:spcBef>
              <a:buNone/>
              <a:defRPr kumimoji="0" lang="en-US" sz="1100" b="0" i="0" u="none" strike="noStrike" kern="1200" cap="none" spc="0" normalizeH="0" baseline="0" dirty="0">
                <a:ln>
                  <a:noFill/>
                </a:ln>
                <a:solidFill>
                  <a:schemeClr val="tx1"/>
                </a:solidFill>
                <a:effectLst/>
                <a:uLnTx/>
                <a:uFillTx/>
                <a:latin typeface="Outfit Light" pitchFamily="2" charset="0"/>
                <a:ea typeface="+mn-ea"/>
                <a:cs typeface="+mn-cs"/>
              </a:defRPr>
            </a:lvl1pPr>
            <a:lvl2pPr marL="457200" indent="0" algn="ctr">
              <a:buNone/>
              <a:defRPr/>
            </a:lvl2pPr>
            <a:lvl3pPr marL="914400" indent="0" algn="ctr">
              <a:buNone/>
              <a:defRPr/>
            </a:lvl3pPr>
            <a:lvl4pPr marL="1371600" indent="0" algn="ctr">
              <a:buNone/>
              <a:defRPr/>
            </a:lvl4pPr>
            <a:lvl5pPr marL="1828800" indent="0" algn="ctr">
              <a:buNone/>
              <a:defRPr/>
            </a:lvl5pPr>
          </a:lstStyle>
          <a:p>
            <a:pPr lvl="0"/>
            <a:r>
              <a:rPr lang="en-US"/>
              <a:t>Job Title</a:t>
            </a:r>
          </a:p>
          <a:p>
            <a:pPr lvl="0"/>
            <a:r>
              <a:rPr lang="en-US"/>
              <a:t>Lorem Ipsum Dolor</a:t>
            </a:r>
          </a:p>
        </p:txBody>
      </p:sp>
      <p:sp>
        <p:nvSpPr>
          <p:cNvPr id="22" name="Text Placeholder 22">
            <a:extLst>
              <a:ext uri="{FF2B5EF4-FFF2-40B4-BE49-F238E27FC236}">
                <a16:creationId xmlns:a16="http://schemas.microsoft.com/office/drawing/2014/main" id="{7498660D-4576-163B-1DD5-1ECE1DBAEA42}"/>
              </a:ext>
            </a:extLst>
          </p:cNvPr>
          <p:cNvSpPr>
            <a:spLocks noGrp="1"/>
          </p:cNvSpPr>
          <p:nvPr>
            <p:ph type="body" sz="quarter" idx="20" hasCustomPrompt="1"/>
          </p:nvPr>
        </p:nvSpPr>
        <p:spPr>
          <a:xfrm>
            <a:off x="6878695" y="3608173"/>
            <a:ext cx="2002069" cy="258003"/>
          </a:xfrm>
        </p:spPr>
        <p:txBody>
          <a:bodyPr anchor="b">
            <a:noAutofit/>
          </a:bodyPr>
          <a:lstStyle>
            <a:lvl1pPr marL="0" indent="0" algn="ctr">
              <a:lnSpc>
                <a:spcPct val="100000"/>
              </a:lnSpc>
              <a:spcBef>
                <a:spcPts val="0"/>
              </a:spcBef>
              <a:buNone/>
              <a:defRPr kumimoji="0" lang="en-US" sz="1400" b="1" u="none" strike="noStrike" kern="1200" cap="none" spc="0" normalizeH="0" baseline="0" dirty="0" err="1" smtClean="0">
                <a:ln>
                  <a:noFill/>
                </a:ln>
                <a:solidFill>
                  <a:schemeClr val="accent1"/>
                </a:solidFill>
                <a:effectLst/>
                <a:uLnTx/>
                <a:uFillTx/>
                <a:latin typeface="Outfit" pitchFamily="2" charset="0"/>
                <a:ea typeface="+mn-ea"/>
                <a:cs typeface="+mn-cs"/>
              </a:defRPr>
            </a:lvl1pPr>
            <a:lvl2pPr marL="457200" indent="0">
              <a:buNone/>
              <a:defRPr/>
            </a:lvl2pPr>
            <a:lvl3pPr marL="914400" indent="0">
              <a:buNone/>
              <a:defRPr/>
            </a:lvl3pPr>
            <a:lvl4pPr marL="1371600" indent="0">
              <a:buNone/>
              <a:defRPr/>
            </a:lvl4pPr>
            <a:lvl5pPr marL="1828800" indent="0">
              <a:buNone/>
              <a:defRPr/>
            </a:lvl5pPr>
          </a:lstStyle>
          <a:p>
            <a:pPr lvl="0"/>
            <a:r>
              <a:rPr lang="en-US" err="1"/>
              <a:t>Firstname</a:t>
            </a:r>
            <a:r>
              <a:rPr lang="en-US"/>
              <a:t> </a:t>
            </a:r>
            <a:r>
              <a:rPr lang="en-US" err="1"/>
              <a:t>Lastname</a:t>
            </a:r>
            <a:endParaRPr lang="en-US"/>
          </a:p>
        </p:txBody>
      </p:sp>
      <p:sp>
        <p:nvSpPr>
          <p:cNvPr id="23" name="Text Placeholder 24">
            <a:extLst>
              <a:ext uri="{FF2B5EF4-FFF2-40B4-BE49-F238E27FC236}">
                <a16:creationId xmlns:a16="http://schemas.microsoft.com/office/drawing/2014/main" id="{6C4A006A-D4CD-54FF-8826-BBC23FB28B5E}"/>
              </a:ext>
            </a:extLst>
          </p:cNvPr>
          <p:cNvSpPr>
            <a:spLocks noGrp="1"/>
          </p:cNvSpPr>
          <p:nvPr>
            <p:ph type="body" sz="quarter" idx="21" hasCustomPrompt="1"/>
          </p:nvPr>
        </p:nvSpPr>
        <p:spPr>
          <a:xfrm>
            <a:off x="6878695" y="3928696"/>
            <a:ext cx="2002069" cy="282473"/>
          </a:xfrm>
        </p:spPr>
        <p:txBody>
          <a:bodyPr>
            <a:noAutofit/>
          </a:bodyPr>
          <a:lstStyle>
            <a:lvl1pPr marL="0" indent="0" algn="ctr">
              <a:lnSpc>
                <a:spcPct val="100000"/>
              </a:lnSpc>
              <a:spcBef>
                <a:spcPts val="0"/>
              </a:spcBef>
              <a:buNone/>
              <a:defRPr kumimoji="0" lang="en-US" sz="1100" b="0" i="0" u="none" strike="noStrike" kern="1200" cap="none" spc="0" normalizeH="0" baseline="0" dirty="0">
                <a:ln>
                  <a:noFill/>
                </a:ln>
                <a:solidFill>
                  <a:schemeClr val="tx1"/>
                </a:solidFill>
                <a:effectLst/>
                <a:uLnTx/>
                <a:uFillTx/>
                <a:latin typeface="Outfit Light" pitchFamily="2" charset="0"/>
                <a:ea typeface="+mn-ea"/>
                <a:cs typeface="+mn-cs"/>
              </a:defRPr>
            </a:lvl1pPr>
            <a:lvl2pPr marL="457200" indent="0" algn="ctr">
              <a:buNone/>
              <a:defRPr/>
            </a:lvl2pPr>
            <a:lvl3pPr marL="914400" indent="0" algn="ctr">
              <a:buNone/>
              <a:defRPr/>
            </a:lvl3pPr>
            <a:lvl4pPr marL="1371600" indent="0" algn="ctr">
              <a:buNone/>
              <a:defRPr/>
            </a:lvl4pPr>
            <a:lvl5pPr marL="1828800" indent="0" algn="ctr">
              <a:buNone/>
              <a:defRPr/>
            </a:lvl5pPr>
          </a:lstStyle>
          <a:p>
            <a:pPr lvl="0"/>
            <a:r>
              <a:rPr lang="en-US"/>
              <a:t>Job Title</a:t>
            </a:r>
          </a:p>
          <a:p>
            <a:pPr lvl="0"/>
            <a:r>
              <a:rPr lang="en-US"/>
              <a:t>Lorem Ipsum Dolor</a:t>
            </a:r>
          </a:p>
        </p:txBody>
      </p:sp>
      <p:grpSp>
        <p:nvGrpSpPr>
          <p:cNvPr id="8" name="Group 7">
            <a:extLst>
              <a:ext uri="{FF2B5EF4-FFF2-40B4-BE49-F238E27FC236}">
                <a16:creationId xmlns:a16="http://schemas.microsoft.com/office/drawing/2014/main" id="{9D27A840-9D29-661E-0F97-113837193A84}"/>
              </a:ext>
            </a:extLst>
          </p:cNvPr>
          <p:cNvGrpSpPr/>
          <p:nvPr userDrawn="1"/>
        </p:nvGrpSpPr>
        <p:grpSpPr>
          <a:xfrm>
            <a:off x="762000" y="3443266"/>
            <a:ext cx="4707571" cy="0"/>
            <a:chOff x="4212803" y="3443266"/>
            <a:chExt cx="4707571" cy="0"/>
          </a:xfrm>
        </p:grpSpPr>
        <p:cxnSp>
          <p:nvCxnSpPr>
            <p:cNvPr id="11" name="Straight Connector 10">
              <a:extLst>
                <a:ext uri="{FF2B5EF4-FFF2-40B4-BE49-F238E27FC236}">
                  <a16:creationId xmlns:a16="http://schemas.microsoft.com/office/drawing/2014/main" id="{14ECAD63-C0C9-7976-2994-EAB01A98A97B}"/>
                </a:ext>
              </a:extLst>
            </p:cNvPr>
            <p:cNvCxnSpPr>
              <a:cxnSpLocks/>
            </p:cNvCxnSpPr>
            <p:nvPr userDrawn="1"/>
          </p:nvCxnSpPr>
          <p:spPr>
            <a:xfrm>
              <a:off x="4212803" y="3443266"/>
              <a:ext cx="4707571" cy="0"/>
            </a:xfrm>
            <a:prstGeom prst="line">
              <a:avLst/>
            </a:prstGeom>
            <a:ln w="9525" cap="rnd">
              <a:solidFill>
                <a:schemeClr val="accent1">
                  <a:alpha val="20000"/>
                </a:schemeClr>
              </a:solidFill>
            </a:ln>
          </p:spPr>
          <p:style>
            <a:lnRef idx="1">
              <a:schemeClr val="accent1"/>
            </a:lnRef>
            <a:fillRef idx="0">
              <a:schemeClr val="accent1"/>
            </a:fillRef>
            <a:effectRef idx="0">
              <a:schemeClr val="accent1"/>
            </a:effectRef>
            <a:fontRef idx="minor">
              <a:schemeClr val="tx1"/>
            </a:fontRef>
          </p:style>
        </p:cxnSp>
        <p:cxnSp>
          <p:nvCxnSpPr>
            <p:cNvPr id="24" name="Straight Connector 23">
              <a:extLst>
                <a:ext uri="{FF2B5EF4-FFF2-40B4-BE49-F238E27FC236}">
                  <a16:creationId xmlns:a16="http://schemas.microsoft.com/office/drawing/2014/main" id="{2F9BD873-65DC-F5D1-EC7D-67C6E78E8FB5}"/>
                </a:ext>
              </a:extLst>
            </p:cNvPr>
            <p:cNvCxnSpPr>
              <a:cxnSpLocks/>
            </p:cNvCxnSpPr>
            <p:nvPr userDrawn="1"/>
          </p:nvCxnSpPr>
          <p:spPr>
            <a:xfrm>
              <a:off x="4212803" y="3443266"/>
              <a:ext cx="2578474" cy="0"/>
            </a:xfrm>
            <a:prstGeom prst="line">
              <a:avLst/>
            </a:prstGeom>
            <a:ln w="22225" cap="rnd">
              <a:solidFill>
                <a:schemeClr val="accent1"/>
              </a:solidFill>
            </a:ln>
          </p:spPr>
          <p:style>
            <a:lnRef idx="1">
              <a:schemeClr val="accent1"/>
            </a:lnRef>
            <a:fillRef idx="0">
              <a:schemeClr val="accent1"/>
            </a:fillRef>
            <a:effectRef idx="0">
              <a:schemeClr val="accent1"/>
            </a:effectRef>
            <a:fontRef idx="minor">
              <a:schemeClr val="tx1"/>
            </a:fontRef>
          </p:style>
        </p:cxnSp>
      </p:grpSp>
      <p:sp>
        <p:nvSpPr>
          <p:cNvPr id="26" name="Slide Number Placeholder 5">
            <a:extLst>
              <a:ext uri="{FF2B5EF4-FFF2-40B4-BE49-F238E27FC236}">
                <a16:creationId xmlns:a16="http://schemas.microsoft.com/office/drawing/2014/main" id="{1FD096C0-8839-EBC0-F7A5-6E1C2044491D}"/>
              </a:ext>
            </a:extLst>
          </p:cNvPr>
          <p:cNvSpPr txBox="1">
            <a:spLocks/>
          </p:cNvSpPr>
          <p:nvPr userDrawn="1"/>
        </p:nvSpPr>
        <p:spPr>
          <a:xfrm>
            <a:off x="11185742" y="6400800"/>
            <a:ext cx="549058" cy="457200"/>
          </a:xfrm>
          <a:prstGeom prst="rect">
            <a:avLst/>
          </a:prstGeom>
        </p:spPr>
        <p:txBody>
          <a:bodyPr vert="horz" lIns="0" tIns="0" rIns="0" bIns="0" rtlCol="0" anchor="ctr"/>
          <a:lstStyle>
            <a:defPPr>
              <a:defRPr lang="en-US"/>
            </a:defPPr>
            <a:lvl1pPr marL="0" algn="r" defTabSz="914400" rtl="0" eaLnBrk="1" latinLnBrk="0" hangingPunct="1">
              <a:defRPr sz="800" kern="1200">
                <a:solidFill>
                  <a:schemeClr val="tx1"/>
                </a:solidFill>
                <a:latin typeface="Outfi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fld id="{DDA6C761-E6C0-8244-BDC1-CA1DC8273777}" type="slidenum">
              <a:rPr lang="en-US" b="0" i="0" smtClean="0">
                <a:latin typeface="Outfit Light" pitchFamily="2" charset="0"/>
              </a:rPr>
              <a:pPr/>
              <a:t>‹#›</a:t>
            </a:fld>
            <a:endParaRPr lang="en-US" b="0" i="0">
              <a:latin typeface="Outfit Light" pitchFamily="2" charset="0"/>
            </a:endParaRPr>
          </a:p>
        </p:txBody>
      </p:sp>
      <p:sp>
        <p:nvSpPr>
          <p:cNvPr id="27" name="Slide Number Placeholder 5">
            <a:extLst>
              <a:ext uri="{FF2B5EF4-FFF2-40B4-BE49-F238E27FC236}">
                <a16:creationId xmlns:a16="http://schemas.microsoft.com/office/drawing/2014/main" id="{EAEDDFA8-F322-EDAF-D037-8345DC17EF3A}"/>
              </a:ext>
            </a:extLst>
          </p:cNvPr>
          <p:cNvSpPr txBox="1">
            <a:spLocks/>
          </p:cNvSpPr>
          <p:nvPr userDrawn="1"/>
        </p:nvSpPr>
        <p:spPr>
          <a:xfrm>
            <a:off x="9118378" y="6499230"/>
            <a:ext cx="2266709" cy="273040"/>
          </a:xfrm>
          <a:prstGeom prst="rect">
            <a:avLst/>
          </a:prstGeom>
        </p:spPr>
        <p:txBody>
          <a:bodyPr vert="horz" lIns="0" tIns="0" rIns="0" bIns="0" rtlCol="0" anchor="ctr"/>
          <a:lstStyle>
            <a:defPPr>
              <a:defRPr lang="en-US"/>
            </a:defPPr>
            <a:lvl1pPr marL="0" algn="r" defTabSz="914400" rtl="0" eaLnBrk="1" latinLnBrk="0" hangingPunct="1">
              <a:defRPr sz="800" kern="1200">
                <a:solidFill>
                  <a:schemeClr val="bg1"/>
                </a:solidFill>
                <a:latin typeface="Outfi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sz="600" b="0" i="0">
                <a:solidFill>
                  <a:schemeClr val="tx1"/>
                </a:solidFill>
                <a:latin typeface="Outfit Light" pitchFamily="2" charset="0"/>
              </a:rPr>
              <a:t>© Sovos 2025. Proprietary and Confidential</a:t>
            </a:r>
          </a:p>
        </p:txBody>
      </p:sp>
      <p:sp>
        <p:nvSpPr>
          <p:cNvPr id="6" name="Graphic 4">
            <a:extLst>
              <a:ext uri="{FF2B5EF4-FFF2-40B4-BE49-F238E27FC236}">
                <a16:creationId xmlns:a16="http://schemas.microsoft.com/office/drawing/2014/main" id="{1BCA8709-13B4-6A61-E51B-20562D25D7FC}"/>
              </a:ext>
            </a:extLst>
          </p:cNvPr>
          <p:cNvSpPr/>
          <p:nvPr/>
        </p:nvSpPr>
        <p:spPr>
          <a:xfrm>
            <a:off x="704850" y="6096000"/>
            <a:ext cx="1492211" cy="309247"/>
          </a:xfrm>
          <a:custGeom>
            <a:avLst/>
            <a:gdLst>
              <a:gd name="connsiteX0" fmla="*/ 420114 w 1492211"/>
              <a:gd name="connsiteY0" fmla="*/ 50 h 309247"/>
              <a:gd name="connsiteX1" fmla="*/ 570196 w 1492211"/>
              <a:gd name="connsiteY1" fmla="*/ 149310 h 309247"/>
              <a:gd name="connsiteX2" fmla="*/ 420114 w 1492211"/>
              <a:gd name="connsiteY2" fmla="*/ 299376 h 309247"/>
              <a:gd name="connsiteX3" fmla="*/ 270468 w 1492211"/>
              <a:gd name="connsiteY3" fmla="*/ 149310 h 309247"/>
              <a:gd name="connsiteX4" fmla="*/ 420114 w 1492211"/>
              <a:gd name="connsiteY4" fmla="*/ 50 h 309247"/>
              <a:gd name="connsiteX5" fmla="*/ 420114 w 1492211"/>
              <a:gd name="connsiteY5" fmla="*/ 251702 h 309247"/>
              <a:gd name="connsiteX6" fmla="*/ 518241 w 1492211"/>
              <a:gd name="connsiteY6" fmla="*/ 149310 h 309247"/>
              <a:gd name="connsiteX7" fmla="*/ 420114 w 1492211"/>
              <a:gd name="connsiteY7" fmla="*/ 46930 h 309247"/>
              <a:gd name="connsiteX8" fmla="*/ 322000 w 1492211"/>
              <a:gd name="connsiteY8" fmla="*/ 149310 h 309247"/>
              <a:gd name="connsiteX9" fmla="*/ 420114 w 1492211"/>
              <a:gd name="connsiteY9" fmla="*/ 251702 h 309247"/>
              <a:gd name="connsiteX10" fmla="*/ 1058244 w 1492211"/>
              <a:gd name="connsiteY10" fmla="*/ 50 h 309247"/>
              <a:gd name="connsiteX11" fmla="*/ 1208313 w 1492211"/>
              <a:gd name="connsiteY11" fmla="*/ 149310 h 309247"/>
              <a:gd name="connsiteX12" fmla="*/ 1058244 w 1492211"/>
              <a:gd name="connsiteY12" fmla="*/ 299376 h 309247"/>
              <a:gd name="connsiteX13" fmla="*/ 908585 w 1492211"/>
              <a:gd name="connsiteY13" fmla="*/ 149310 h 309247"/>
              <a:gd name="connsiteX14" fmla="*/ 1058244 w 1492211"/>
              <a:gd name="connsiteY14" fmla="*/ 50 h 309247"/>
              <a:gd name="connsiteX15" fmla="*/ 1058244 w 1492211"/>
              <a:gd name="connsiteY15" fmla="*/ 251702 h 309247"/>
              <a:gd name="connsiteX16" fmla="*/ 1156359 w 1492211"/>
              <a:gd name="connsiteY16" fmla="*/ 149310 h 309247"/>
              <a:gd name="connsiteX17" fmla="*/ 1058244 w 1492211"/>
              <a:gd name="connsiteY17" fmla="*/ 46930 h 309247"/>
              <a:gd name="connsiteX18" fmla="*/ 960117 w 1492211"/>
              <a:gd name="connsiteY18" fmla="*/ 149310 h 309247"/>
              <a:gd name="connsiteX19" fmla="*/ 1058244 w 1492211"/>
              <a:gd name="connsiteY19" fmla="*/ 251702 h 309247"/>
              <a:gd name="connsiteX20" fmla="*/ 825704 w 1492211"/>
              <a:gd name="connsiteY20" fmla="*/ 5395 h 309247"/>
              <a:gd name="connsiteX21" fmla="*/ 885157 w 1492211"/>
              <a:gd name="connsiteY21" fmla="*/ 5395 h 309247"/>
              <a:gd name="connsiteX22" fmla="*/ 736294 w 1492211"/>
              <a:gd name="connsiteY22" fmla="*/ 309248 h 309247"/>
              <a:gd name="connsiteX23" fmla="*/ 587866 w 1492211"/>
              <a:gd name="connsiteY23" fmla="*/ 5395 h 309247"/>
              <a:gd name="connsiteX24" fmla="*/ 646884 w 1492211"/>
              <a:gd name="connsiteY24" fmla="*/ 5395 h 309247"/>
              <a:gd name="connsiteX25" fmla="*/ 736294 w 1492211"/>
              <a:gd name="connsiteY25" fmla="*/ 207699 h 309247"/>
              <a:gd name="connsiteX26" fmla="*/ 825704 w 1492211"/>
              <a:gd name="connsiteY26" fmla="*/ 5395 h 309247"/>
              <a:gd name="connsiteX27" fmla="*/ 1319385 w 1492211"/>
              <a:gd name="connsiteY27" fmla="*/ 84384 h 309247"/>
              <a:gd name="connsiteX28" fmla="*/ 1382669 w 1492211"/>
              <a:gd name="connsiteY28" fmla="*/ 44933 h 309247"/>
              <a:gd name="connsiteX29" fmla="*/ 1462938 w 1492211"/>
              <a:gd name="connsiteY29" fmla="*/ 67728 h 309247"/>
              <a:gd name="connsiteX30" fmla="*/ 1462938 w 1492211"/>
              <a:gd name="connsiteY30" fmla="*/ 16594 h 309247"/>
              <a:gd name="connsiteX31" fmla="*/ 1383079 w 1492211"/>
              <a:gd name="connsiteY31" fmla="*/ 87 h 309247"/>
              <a:gd name="connsiteX32" fmla="*/ 1265677 w 1492211"/>
              <a:gd name="connsiteY32" fmla="*/ 86902 h 309247"/>
              <a:gd name="connsiteX33" fmla="*/ 1438876 w 1492211"/>
              <a:gd name="connsiteY33" fmla="*/ 216455 h 309247"/>
              <a:gd name="connsiteX34" fmla="*/ 1374337 w 1492211"/>
              <a:gd name="connsiteY34" fmla="*/ 254244 h 309247"/>
              <a:gd name="connsiteX35" fmla="*/ 1278162 w 1492211"/>
              <a:gd name="connsiteY35" fmla="*/ 222272 h 309247"/>
              <a:gd name="connsiteX36" fmla="*/ 1278162 w 1492211"/>
              <a:gd name="connsiteY36" fmla="*/ 222371 h 309247"/>
              <a:gd name="connsiteX37" fmla="*/ 1278162 w 1492211"/>
              <a:gd name="connsiteY37" fmla="*/ 276754 h 309247"/>
              <a:gd name="connsiteX38" fmla="*/ 1374387 w 1492211"/>
              <a:gd name="connsiteY38" fmla="*/ 299078 h 309247"/>
              <a:gd name="connsiteX39" fmla="*/ 1492211 w 1492211"/>
              <a:gd name="connsiteY39" fmla="*/ 212709 h 309247"/>
              <a:gd name="connsiteX40" fmla="*/ 1319460 w 1492211"/>
              <a:gd name="connsiteY40" fmla="*/ 84384 h 309247"/>
              <a:gd name="connsiteX41" fmla="*/ 1319385 w 1492211"/>
              <a:gd name="connsiteY41" fmla="*/ 84384 h 309247"/>
              <a:gd name="connsiteX42" fmla="*/ 53733 w 1492211"/>
              <a:gd name="connsiteY42" fmla="*/ 84310 h 309247"/>
              <a:gd name="connsiteX43" fmla="*/ 117029 w 1492211"/>
              <a:gd name="connsiteY43" fmla="*/ 44859 h 309247"/>
              <a:gd name="connsiteX44" fmla="*/ 196938 w 1492211"/>
              <a:gd name="connsiteY44" fmla="*/ 67443 h 309247"/>
              <a:gd name="connsiteX45" fmla="*/ 196938 w 1492211"/>
              <a:gd name="connsiteY45" fmla="*/ 16334 h 309247"/>
              <a:gd name="connsiteX46" fmla="*/ 117439 w 1492211"/>
              <a:gd name="connsiteY46" fmla="*/ 0 h 309247"/>
              <a:gd name="connsiteX47" fmla="*/ 0 w 1492211"/>
              <a:gd name="connsiteY47" fmla="*/ 86815 h 309247"/>
              <a:gd name="connsiteX48" fmla="*/ 173249 w 1492211"/>
              <a:gd name="connsiteY48" fmla="*/ 216405 h 309247"/>
              <a:gd name="connsiteX49" fmla="*/ 108697 w 1492211"/>
              <a:gd name="connsiteY49" fmla="*/ 254207 h 309247"/>
              <a:gd name="connsiteX50" fmla="*/ 12497 w 1492211"/>
              <a:gd name="connsiteY50" fmla="*/ 222222 h 309247"/>
              <a:gd name="connsiteX51" fmla="*/ 12497 w 1492211"/>
              <a:gd name="connsiteY51" fmla="*/ 222346 h 309247"/>
              <a:gd name="connsiteX52" fmla="*/ 12497 w 1492211"/>
              <a:gd name="connsiteY52" fmla="*/ 276729 h 309247"/>
              <a:gd name="connsiteX53" fmla="*/ 108759 w 1492211"/>
              <a:gd name="connsiteY53" fmla="*/ 299053 h 309247"/>
              <a:gd name="connsiteX54" fmla="*/ 226621 w 1492211"/>
              <a:gd name="connsiteY54" fmla="*/ 212660 h 309247"/>
              <a:gd name="connsiteX55" fmla="*/ 53733 w 1492211"/>
              <a:gd name="connsiteY55" fmla="*/ 84310 h 3092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Lst>
            <a:rect l="l" t="t" r="r" b="b"/>
            <a:pathLst>
              <a:path w="1492211" h="309247">
                <a:moveTo>
                  <a:pt x="420114" y="50"/>
                </a:moveTo>
                <a:cubicBezTo>
                  <a:pt x="506291" y="50"/>
                  <a:pt x="570196" y="63375"/>
                  <a:pt x="570196" y="149310"/>
                </a:cubicBezTo>
                <a:cubicBezTo>
                  <a:pt x="570196" y="235244"/>
                  <a:pt x="507112" y="299376"/>
                  <a:pt x="420114" y="299376"/>
                </a:cubicBezTo>
                <a:cubicBezTo>
                  <a:pt x="333540" y="299376"/>
                  <a:pt x="270468" y="235232"/>
                  <a:pt x="270468" y="149310"/>
                </a:cubicBezTo>
                <a:cubicBezTo>
                  <a:pt x="270468" y="63387"/>
                  <a:pt x="334771" y="50"/>
                  <a:pt x="420114" y="50"/>
                </a:cubicBezTo>
                <a:close/>
                <a:moveTo>
                  <a:pt x="420114" y="251702"/>
                </a:moveTo>
                <a:cubicBezTo>
                  <a:pt x="477839" y="251702"/>
                  <a:pt x="518241" y="208518"/>
                  <a:pt x="518241" y="149310"/>
                </a:cubicBezTo>
                <a:cubicBezTo>
                  <a:pt x="518241" y="90102"/>
                  <a:pt x="478249" y="46930"/>
                  <a:pt x="420114" y="46930"/>
                </a:cubicBezTo>
                <a:cubicBezTo>
                  <a:pt x="362812" y="46930"/>
                  <a:pt x="322000" y="90102"/>
                  <a:pt x="322000" y="149310"/>
                </a:cubicBezTo>
                <a:cubicBezTo>
                  <a:pt x="322000" y="208518"/>
                  <a:pt x="362812" y="251702"/>
                  <a:pt x="420114" y="251702"/>
                </a:cubicBezTo>
                <a:close/>
                <a:moveTo>
                  <a:pt x="1058244" y="50"/>
                </a:moveTo>
                <a:cubicBezTo>
                  <a:pt x="1144408" y="50"/>
                  <a:pt x="1208313" y="63375"/>
                  <a:pt x="1208313" y="149310"/>
                </a:cubicBezTo>
                <a:cubicBezTo>
                  <a:pt x="1208313" y="235244"/>
                  <a:pt x="1145241" y="299376"/>
                  <a:pt x="1058244" y="299376"/>
                </a:cubicBezTo>
                <a:cubicBezTo>
                  <a:pt x="971657" y="299376"/>
                  <a:pt x="908585" y="235232"/>
                  <a:pt x="908585" y="149310"/>
                </a:cubicBezTo>
                <a:cubicBezTo>
                  <a:pt x="908585" y="63387"/>
                  <a:pt x="972950" y="50"/>
                  <a:pt x="1058244" y="50"/>
                </a:cubicBezTo>
                <a:close/>
                <a:moveTo>
                  <a:pt x="1058244" y="251702"/>
                </a:moveTo>
                <a:cubicBezTo>
                  <a:pt x="1115956" y="251702"/>
                  <a:pt x="1156359" y="208518"/>
                  <a:pt x="1156359" y="149310"/>
                </a:cubicBezTo>
                <a:cubicBezTo>
                  <a:pt x="1156359" y="90102"/>
                  <a:pt x="1116367" y="46930"/>
                  <a:pt x="1058244" y="46930"/>
                </a:cubicBezTo>
                <a:cubicBezTo>
                  <a:pt x="1000930" y="46930"/>
                  <a:pt x="960117" y="90102"/>
                  <a:pt x="960117" y="149310"/>
                </a:cubicBezTo>
                <a:cubicBezTo>
                  <a:pt x="960117" y="208518"/>
                  <a:pt x="1001042" y="251702"/>
                  <a:pt x="1058244" y="251702"/>
                </a:cubicBezTo>
                <a:close/>
                <a:moveTo>
                  <a:pt x="825704" y="5395"/>
                </a:moveTo>
                <a:lnTo>
                  <a:pt x="885157" y="5395"/>
                </a:lnTo>
                <a:lnTo>
                  <a:pt x="736294" y="309248"/>
                </a:lnTo>
                <a:lnTo>
                  <a:pt x="587866" y="5395"/>
                </a:lnTo>
                <a:lnTo>
                  <a:pt x="646884" y="5395"/>
                </a:lnTo>
                <a:lnTo>
                  <a:pt x="736294" y="207699"/>
                </a:lnTo>
                <a:lnTo>
                  <a:pt x="825704" y="5395"/>
                </a:lnTo>
                <a:close/>
                <a:moveTo>
                  <a:pt x="1319385" y="84384"/>
                </a:moveTo>
                <a:cubicBezTo>
                  <a:pt x="1319385" y="62370"/>
                  <a:pt x="1337703" y="44933"/>
                  <a:pt x="1382669" y="44933"/>
                </a:cubicBezTo>
                <a:cubicBezTo>
                  <a:pt x="1408037" y="44933"/>
                  <a:pt x="1436737" y="52374"/>
                  <a:pt x="1462938" y="67728"/>
                </a:cubicBezTo>
                <a:lnTo>
                  <a:pt x="1462938" y="16594"/>
                </a:lnTo>
                <a:cubicBezTo>
                  <a:pt x="1439535" y="5928"/>
                  <a:pt x="1410835" y="87"/>
                  <a:pt x="1383079" y="87"/>
                </a:cubicBezTo>
                <a:cubicBezTo>
                  <a:pt x="1303145" y="87"/>
                  <a:pt x="1265677" y="39947"/>
                  <a:pt x="1265677" y="86902"/>
                </a:cubicBezTo>
                <a:cubicBezTo>
                  <a:pt x="1265677" y="194801"/>
                  <a:pt x="1438876" y="153750"/>
                  <a:pt x="1438876" y="216455"/>
                </a:cubicBezTo>
                <a:cubicBezTo>
                  <a:pt x="1438876" y="238047"/>
                  <a:pt x="1419726" y="254244"/>
                  <a:pt x="1374337" y="254244"/>
                </a:cubicBezTo>
                <a:cubicBezTo>
                  <a:pt x="1338523" y="254244"/>
                  <a:pt x="1301479" y="240949"/>
                  <a:pt x="1278162" y="222272"/>
                </a:cubicBezTo>
                <a:lnTo>
                  <a:pt x="1278162" y="222371"/>
                </a:lnTo>
                <a:lnTo>
                  <a:pt x="1278162" y="276754"/>
                </a:lnTo>
                <a:cubicBezTo>
                  <a:pt x="1303493" y="290397"/>
                  <a:pt x="1338921" y="299078"/>
                  <a:pt x="1374387" y="299078"/>
                </a:cubicBezTo>
                <a:cubicBezTo>
                  <a:pt x="1454321" y="299078"/>
                  <a:pt x="1492211" y="259218"/>
                  <a:pt x="1492211" y="212709"/>
                </a:cubicBezTo>
                <a:cubicBezTo>
                  <a:pt x="1492236" y="105964"/>
                  <a:pt x="1319460" y="146246"/>
                  <a:pt x="1319460" y="84384"/>
                </a:cubicBezTo>
                <a:lnTo>
                  <a:pt x="1319385" y="84384"/>
                </a:lnTo>
                <a:close/>
                <a:moveTo>
                  <a:pt x="53733" y="84310"/>
                </a:moveTo>
                <a:cubicBezTo>
                  <a:pt x="53733" y="62296"/>
                  <a:pt x="72050" y="44859"/>
                  <a:pt x="117029" y="44859"/>
                </a:cubicBezTo>
                <a:cubicBezTo>
                  <a:pt x="142285" y="44859"/>
                  <a:pt x="170836" y="52300"/>
                  <a:pt x="196938" y="67443"/>
                </a:cubicBezTo>
                <a:lnTo>
                  <a:pt x="196938" y="16334"/>
                </a:lnTo>
                <a:cubicBezTo>
                  <a:pt x="173609" y="5804"/>
                  <a:pt x="145045" y="0"/>
                  <a:pt x="117439" y="0"/>
                </a:cubicBezTo>
                <a:cubicBezTo>
                  <a:pt x="37480" y="0"/>
                  <a:pt x="0" y="39873"/>
                  <a:pt x="0" y="86815"/>
                </a:cubicBezTo>
                <a:cubicBezTo>
                  <a:pt x="0" y="194813"/>
                  <a:pt x="173249" y="153688"/>
                  <a:pt x="173249" y="216405"/>
                </a:cubicBezTo>
                <a:cubicBezTo>
                  <a:pt x="173249" y="237997"/>
                  <a:pt x="154098" y="254207"/>
                  <a:pt x="108697" y="254207"/>
                </a:cubicBezTo>
                <a:cubicBezTo>
                  <a:pt x="72883" y="254207"/>
                  <a:pt x="35814" y="240912"/>
                  <a:pt x="12497" y="222222"/>
                </a:cubicBezTo>
                <a:lnTo>
                  <a:pt x="12497" y="222346"/>
                </a:lnTo>
                <a:lnTo>
                  <a:pt x="12497" y="276729"/>
                </a:lnTo>
                <a:cubicBezTo>
                  <a:pt x="37841" y="290372"/>
                  <a:pt x="73281" y="299053"/>
                  <a:pt x="108759" y="299053"/>
                </a:cubicBezTo>
                <a:cubicBezTo>
                  <a:pt x="188718" y="299053"/>
                  <a:pt x="226621" y="259168"/>
                  <a:pt x="226621" y="212660"/>
                </a:cubicBezTo>
                <a:cubicBezTo>
                  <a:pt x="226559" y="105914"/>
                  <a:pt x="53733" y="146197"/>
                  <a:pt x="53733" y="84310"/>
                </a:cubicBezTo>
                <a:close/>
              </a:path>
            </a:pathLst>
          </a:custGeom>
          <a:solidFill>
            <a:schemeClr val="tx1"/>
          </a:solidFill>
          <a:ln w="1238" cap="flat">
            <a:noFill/>
            <a:prstDash val="solid"/>
            <a:miter/>
          </a:ln>
        </p:spPr>
        <p:txBody>
          <a:bodyPr rtlCol="0" anchor="ctr"/>
          <a:lstStyle/>
          <a:p>
            <a:endParaRPr lang="en-US"/>
          </a:p>
        </p:txBody>
      </p:sp>
      <p:sp>
        <p:nvSpPr>
          <p:cNvPr id="5" name="Picture Placeholder 16">
            <a:extLst>
              <a:ext uri="{FF2B5EF4-FFF2-40B4-BE49-F238E27FC236}">
                <a16:creationId xmlns:a16="http://schemas.microsoft.com/office/drawing/2014/main" id="{C95BABB7-7F40-9D66-03E3-2F7152D2933A}"/>
              </a:ext>
            </a:extLst>
          </p:cNvPr>
          <p:cNvSpPr>
            <a:spLocks noGrp="1"/>
          </p:cNvSpPr>
          <p:nvPr>
            <p:ph type="pic" sz="quarter" idx="22"/>
          </p:nvPr>
        </p:nvSpPr>
        <p:spPr>
          <a:xfrm>
            <a:off x="7333925" y="4444266"/>
            <a:ext cx="1091610" cy="1091610"/>
          </a:xfrm>
          <a:prstGeom prst="roundRect">
            <a:avLst>
              <a:gd name="adj" fmla="val 12745"/>
            </a:avLst>
          </a:prstGeom>
          <a:noFill/>
        </p:spPr>
        <p:txBody>
          <a:bodyPr bIns="822960" anchor="t">
            <a:noAutofit/>
          </a:bodyPr>
          <a:lstStyle>
            <a:lvl1pPr marL="0" indent="0" algn="ctr">
              <a:buNone/>
              <a:defRPr sz="600"/>
            </a:lvl1pPr>
          </a:lstStyle>
          <a:p>
            <a:r>
              <a:rPr lang="en-US"/>
              <a:t>Click icon to add picture</a:t>
            </a:r>
          </a:p>
        </p:txBody>
      </p:sp>
      <p:sp>
        <p:nvSpPr>
          <p:cNvPr id="13" name="Picture Placeholder 16">
            <a:extLst>
              <a:ext uri="{FF2B5EF4-FFF2-40B4-BE49-F238E27FC236}">
                <a16:creationId xmlns:a16="http://schemas.microsoft.com/office/drawing/2014/main" id="{973041E0-9FC4-2274-EC8E-87DC80952A49}"/>
              </a:ext>
            </a:extLst>
          </p:cNvPr>
          <p:cNvSpPr>
            <a:spLocks noGrp="1"/>
          </p:cNvSpPr>
          <p:nvPr>
            <p:ph type="pic" sz="quarter" idx="24"/>
          </p:nvPr>
        </p:nvSpPr>
        <p:spPr>
          <a:xfrm>
            <a:off x="9883161" y="2472981"/>
            <a:ext cx="1091610" cy="1091610"/>
          </a:xfrm>
          <a:prstGeom prst="roundRect">
            <a:avLst>
              <a:gd name="adj" fmla="val 12745"/>
            </a:avLst>
          </a:prstGeom>
          <a:noFill/>
        </p:spPr>
        <p:txBody>
          <a:bodyPr bIns="822960" anchor="t">
            <a:noAutofit/>
          </a:bodyPr>
          <a:lstStyle>
            <a:lvl1pPr marL="0" indent="0" algn="ctr">
              <a:buNone/>
              <a:defRPr sz="600"/>
            </a:lvl1pPr>
          </a:lstStyle>
          <a:p>
            <a:r>
              <a:rPr lang="en-US"/>
              <a:t>Click icon to add picture</a:t>
            </a:r>
          </a:p>
        </p:txBody>
      </p:sp>
      <p:sp>
        <p:nvSpPr>
          <p:cNvPr id="14" name="Text Placeholder 22">
            <a:extLst>
              <a:ext uri="{FF2B5EF4-FFF2-40B4-BE49-F238E27FC236}">
                <a16:creationId xmlns:a16="http://schemas.microsoft.com/office/drawing/2014/main" id="{8E9222EF-5A34-5607-1893-5E2553BF625A}"/>
              </a:ext>
            </a:extLst>
          </p:cNvPr>
          <p:cNvSpPr>
            <a:spLocks noGrp="1"/>
          </p:cNvSpPr>
          <p:nvPr>
            <p:ph type="body" sz="quarter" idx="25" hasCustomPrompt="1"/>
          </p:nvPr>
        </p:nvSpPr>
        <p:spPr>
          <a:xfrm>
            <a:off x="9427931" y="3608302"/>
            <a:ext cx="2002069" cy="258003"/>
          </a:xfrm>
        </p:spPr>
        <p:txBody>
          <a:bodyPr anchor="b">
            <a:noAutofit/>
          </a:bodyPr>
          <a:lstStyle>
            <a:lvl1pPr marL="0" indent="0" algn="ctr">
              <a:lnSpc>
                <a:spcPct val="100000"/>
              </a:lnSpc>
              <a:spcBef>
                <a:spcPts val="0"/>
              </a:spcBef>
              <a:buNone/>
              <a:defRPr kumimoji="0" lang="en-US" sz="1400" b="1" u="none" strike="noStrike" kern="1200" cap="none" spc="0" normalizeH="0" baseline="0" dirty="0" err="1" smtClean="0">
                <a:ln>
                  <a:noFill/>
                </a:ln>
                <a:solidFill>
                  <a:schemeClr val="accent1"/>
                </a:solidFill>
                <a:effectLst/>
                <a:uLnTx/>
                <a:uFillTx/>
                <a:latin typeface="Outfit" pitchFamily="2" charset="0"/>
                <a:ea typeface="+mn-ea"/>
                <a:cs typeface="+mn-cs"/>
              </a:defRPr>
            </a:lvl1pPr>
            <a:lvl2pPr marL="457200" indent="0">
              <a:buNone/>
              <a:defRPr/>
            </a:lvl2pPr>
            <a:lvl3pPr marL="914400" indent="0">
              <a:buNone/>
              <a:defRPr/>
            </a:lvl3pPr>
            <a:lvl4pPr marL="1371600" indent="0">
              <a:buNone/>
              <a:defRPr/>
            </a:lvl4pPr>
            <a:lvl5pPr marL="1828800" indent="0">
              <a:buNone/>
              <a:defRPr/>
            </a:lvl5pPr>
          </a:lstStyle>
          <a:p>
            <a:pPr lvl="0"/>
            <a:r>
              <a:rPr lang="en-US" err="1"/>
              <a:t>Firstname</a:t>
            </a:r>
            <a:r>
              <a:rPr lang="en-US"/>
              <a:t> </a:t>
            </a:r>
            <a:r>
              <a:rPr lang="en-US" err="1"/>
              <a:t>Lastname</a:t>
            </a:r>
            <a:endParaRPr lang="en-US"/>
          </a:p>
        </p:txBody>
      </p:sp>
      <p:sp>
        <p:nvSpPr>
          <p:cNvPr id="25" name="Text Placeholder 24">
            <a:extLst>
              <a:ext uri="{FF2B5EF4-FFF2-40B4-BE49-F238E27FC236}">
                <a16:creationId xmlns:a16="http://schemas.microsoft.com/office/drawing/2014/main" id="{A46FAB61-F4C9-2927-D3A0-522E44444BBC}"/>
              </a:ext>
            </a:extLst>
          </p:cNvPr>
          <p:cNvSpPr>
            <a:spLocks noGrp="1"/>
          </p:cNvSpPr>
          <p:nvPr>
            <p:ph type="body" sz="quarter" idx="26" hasCustomPrompt="1"/>
          </p:nvPr>
        </p:nvSpPr>
        <p:spPr>
          <a:xfrm>
            <a:off x="9427931" y="3928696"/>
            <a:ext cx="2002069" cy="282602"/>
          </a:xfrm>
        </p:spPr>
        <p:txBody>
          <a:bodyPr>
            <a:noAutofit/>
          </a:bodyPr>
          <a:lstStyle>
            <a:lvl1pPr marL="0" indent="0" algn="ctr">
              <a:lnSpc>
                <a:spcPct val="100000"/>
              </a:lnSpc>
              <a:spcBef>
                <a:spcPts val="0"/>
              </a:spcBef>
              <a:buNone/>
              <a:defRPr kumimoji="0" lang="en-US" sz="1100" b="0" i="0" u="none" strike="noStrike" kern="1200" cap="none" spc="0" normalizeH="0" baseline="0" dirty="0">
                <a:ln>
                  <a:noFill/>
                </a:ln>
                <a:solidFill>
                  <a:schemeClr val="tx1"/>
                </a:solidFill>
                <a:effectLst/>
                <a:uLnTx/>
                <a:uFillTx/>
                <a:latin typeface="Outfit Light" pitchFamily="2" charset="0"/>
                <a:ea typeface="+mn-ea"/>
                <a:cs typeface="+mn-cs"/>
              </a:defRPr>
            </a:lvl1pPr>
            <a:lvl2pPr marL="457200" indent="0" algn="ctr">
              <a:buNone/>
              <a:defRPr/>
            </a:lvl2pPr>
            <a:lvl3pPr marL="914400" indent="0" algn="ctr">
              <a:buNone/>
              <a:defRPr/>
            </a:lvl3pPr>
            <a:lvl4pPr marL="1371600" indent="0" algn="ctr">
              <a:buNone/>
              <a:defRPr/>
            </a:lvl4pPr>
            <a:lvl5pPr marL="1828800" indent="0" algn="ctr">
              <a:buNone/>
              <a:defRPr/>
            </a:lvl5pPr>
          </a:lstStyle>
          <a:p>
            <a:pPr lvl="0"/>
            <a:r>
              <a:rPr lang="en-US"/>
              <a:t>Job Title</a:t>
            </a:r>
          </a:p>
          <a:p>
            <a:pPr lvl="0"/>
            <a:r>
              <a:rPr lang="en-US"/>
              <a:t>Lorem Ipsum Dolor</a:t>
            </a:r>
          </a:p>
        </p:txBody>
      </p:sp>
      <p:sp>
        <p:nvSpPr>
          <p:cNvPr id="28" name="Picture Placeholder 16">
            <a:extLst>
              <a:ext uri="{FF2B5EF4-FFF2-40B4-BE49-F238E27FC236}">
                <a16:creationId xmlns:a16="http://schemas.microsoft.com/office/drawing/2014/main" id="{8185A987-5480-E844-BA39-B203BA44BA8C}"/>
              </a:ext>
            </a:extLst>
          </p:cNvPr>
          <p:cNvSpPr>
            <a:spLocks noGrp="1"/>
          </p:cNvSpPr>
          <p:nvPr>
            <p:ph type="pic" sz="quarter" idx="27"/>
          </p:nvPr>
        </p:nvSpPr>
        <p:spPr>
          <a:xfrm>
            <a:off x="9883161" y="4444266"/>
            <a:ext cx="1091610" cy="1091610"/>
          </a:xfrm>
          <a:prstGeom prst="roundRect">
            <a:avLst>
              <a:gd name="adj" fmla="val 12745"/>
            </a:avLst>
          </a:prstGeom>
          <a:noFill/>
        </p:spPr>
        <p:txBody>
          <a:bodyPr bIns="822960" anchor="t">
            <a:noAutofit/>
          </a:bodyPr>
          <a:lstStyle>
            <a:lvl1pPr marL="0" indent="0" algn="ctr">
              <a:buNone/>
              <a:defRPr sz="600"/>
            </a:lvl1pPr>
          </a:lstStyle>
          <a:p>
            <a:r>
              <a:rPr lang="en-US"/>
              <a:t>Click icon to add picture</a:t>
            </a:r>
          </a:p>
        </p:txBody>
      </p:sp>
      <p:sp>
        <p:nvSpPr>
          <p:cNvPr id="29" name="Text Placeholder 22">
            <a:extLst>
              <a:ext uri="{FF2B5EF4-FFF2-40B4-BE49-F238E27FC236}">
                <a16:creationId xmlns:a16="http://schemas.microsoft.com/office/drawing/2014/main" id="{6897E78B-493A-02D1-F46D-4D7203DD491A}"/>
              </a:ext>
            </a:extLst>
          </p:cNvPr>
          <p:cNvSpPr>
            <a:spLocks noGrp="1"/>
          </p:cNvSpPr>
          <p:nvPr>
            <p:ph type="body" sz="quarter" idx="28" hasCustomPrompt="1"/>
          </p:nvPr>
        </p:nvSpPr>
        <p:spPr>
          <a:xfrm>
            <a:off x="6878695" y="5574843"/>
            <a:ext cx="2002069" cy="258003"/>
          </a:xfrm>
        </p:spPr>
        <p:txBody>
          <a:bodyPr anchor="b">
            <a:noAutofit/>
          </a:bodyPr>
          <a:lstStyle>
            <a:lvl1pPr marL="0" indent="0" algn="ctr">
              <a:lnSpc>
                <a:spcPct val="100000"/>
              </a:lnSpc>
              <a:spcBef>
                <a:spcPts val="0"/>
              </a:spcBef>
              <a:buNone/>
              <a:defRPr kumimoji="0" lang="en-US" sz="1400" b="1" u="none" strike="noStrike" kern="1200" cap="none" spc="0" normalizeH="0" baseline="0" dirty="0" err="1" smtClean="0">
                <a:ln>
                  <a:noFill/>
                </a:ln>
                <a:solidFill>
                  <a:schemeClr val="accent1"/>
                </a:solidFill>
                <a:effectLst/>
                <a:uLnTx/>
                <a:uFillTx/>
                <a:latin typeface="Outfit" pitchFamily="2" charset="0"/>
                <a:ea typeface="+mn-ea"/>
                <a:cs typeface="+mn-cs"/>
              </a:defRPr>
            </a:lvl1pPr>
            <a:lvl2pPr marL="457200" indent="0">
              <a:buNone/>
              <a:defRPr/>
            </a:lvl2pPr>
            <a:lvl3pPr marL="914400" indent="0">
              <a:buNone/>
              <a:defRPr/>
            </a:lvl3pPr>
            <a:lvl4pPr marL="1371600" indent="0">
              <a:buNone/>
              <a:defRPr/>
            </a:lvl4pPr>
            <a:lvl5pPr marL="1828800" indent="0">
              <a:buNone/>
              <a:defRPr/>
            </a:lvl5pPr>
          </a:lstStyle>
          <a:p>
            <a:pPr lvl="0"/>
            <a:r>
              <a:rPr lang="en-US" err="1"/>
              <a:t>Firstname</a:t>
            </a:r>
            <a:r>
              <a:rPr lang="en-US"/>
              <a:t> </a:t>
            </a:r>
            <a:r>
              <a:rPr lang="en-US" err="1"/>
              <a:t>Lastname</a:t>
            </a:r>
            <a:endParaRPr lang="en-US"/>
          </a:p>
        </p:txBody>
      </p:sp>
      <p:sp>
        <p:nvSpPr>
          <p:cNvPr id="30" name="Text Placeholder 24">
            <a:extLst>
              <a:ext uri="{FF2B5EF4-FFF2-40B4-BE49-F238E27FC236}">
                <a16:creationId xmlns:a16="http://schemas.microsoft.com/office/drawing/2014/main" id="{E6801B17-1140-52E5-519D-9833210C12EA}"/>
              </a:ext>
            </a:extLst>
          </p:cNvPr>
          <p:cNvSpPr>
            <a:spLocks noGrp="1"/>
          </p:cNvSpPr>
          <p:nvPr>
            <p:ph type="body" sz="quarter" idx="29" hasCustomPrompt="1"/>
          </p:nvPr>
        </p:nvSpPr>
        <p:spPr>
          <a:xfrm>
            <a:off x="6878695" y="5895366"/>
            <a:ext cx="2002069" cy="282473"/>
          </a:xfrm>
        </p:spPr>
        <p:txBody>
          <a:bodyPr>
            <a:noAutofit/>
          </a:bodyPr>
          <a:lstStyle>
            <a:lvl1pPr marL="0" indent="0" algn="ctr">
              <a:lnSpc>
                <a:spcPct val="100000"/>
              </a:lnSpc>
              <a:spcBef>
                <a:spcPts val="0"/>
              </a:spcBef>
              <a:buNone/>
              <a:defRPr kumimoji="0" lang="en-US" sz="1100" b="0" i="0" u="none" strike="noStrike" kern="1200" cap="none" spc="0" normalizeH="0" baseline="0" dirty="0">
                <a:ln>
                  <a:noFill/>
                </a:ln>
                <a:solidFill>
                  <a:schemeClr val="tx1"/>
                </a:solidFill>
                <a:effectLst/>
                <a:uLnTx/>
                <a:uFillTx/>
                <a:latin typeface="Outfit Light" pitchFamily="2" charset="0"/>
                <a:ea typeface="+mn-ea"/>
                <a:cs typeface="+mn-cs"/>
              </a:defRPr>
            </a:lvl1pPr>
            <a:lvl2pPr marL="457200" indent="0" algn="ctr">
              <a:buNone/>
              <a:defRPr/>
            </a:lvl2pPr>
            <a:lvl3pPr marL="914400" indent="0" algn="ctr">
              <a:buNone/>
              <a:defRPr/>
            </a:lvl3pPr>
            <a:lvl4pPr marL="1371600" indent="0" algn="ctr">
              <a:buNone/>
              <a:defRPr/>
            </a:lvl4pPr>
            <a:lvl5pPr marL="1828800" indent="0" algn="ctr">
              <a:buNone/>
              <a:defRPr/>
            </a:lvl5pPr>
          </a:lstStyle>
          <a:p>
            <a:pPr lvl="0"/>
            <a:r>
              <a:rPr lang="en-US"/>
              <a:t>Job Title</a:t>
            </a:r>
          </a:p>
          <a:p>
            <a:pPr lvl="0"/>
            <a:r>
              <a:rPr lang="en-US"/>
              <a:t>Lorem Ipsum Dolor</a:t>
            </a:r>
          </a:p>
        </p:txBody>
      </p:sp>
      <p:sp>
        <p:nvSpPr>
          <p:cNvPr id="31" name="Text Placeholder 22">
            <a:extLst>
              <a:ext uri="{FF2B5EF4-FFF2-40B4-BE49-F238E27FC236}">
                <a16:creationId xmlns:a16="http://schemas.microsoft.com/office/drawing/2014/main" id="{21545581-B661-A980-1329-E8C643246E39}"/>
              </a:ext>
            </a:extLst>
          </p:cNvPr>
          <p:cNvSpPr>
            <a:spLocks noGrp="1"/>
          </p:cNvSpPr>
          <p:nvPr>
            <p:ph type="body" sz="quarter" idx="30" hasCustomPrompt="1"/>
          </p:nvPr>
        </p:nvSpPr>
        <p:spPr>
          <a:xfrm>
            <a:off x="9427931" y="5574972"/>
            <a:ext cx="2002069" cy="258003"/>
          </a:xfrm>
        </p:spPr>
        <p:txBody>
          <a:bodyPr anchor="b">
            <a:noAutofit/>
          </a:bodyPr>
          <a:lstStyle>
            <a:lvl1pPr marL="0" indent="0" algn="ctr">
              <a:lnSpc>
                <a:spcPct val="100000"/>
              </a:lnSpc>
              <a:spcBef>
                <a:spcPts val="0"/>
              </a:spcBef>
              <a:buNone/>
              <a:defRPr kumimoji="0" lang="en-US" sz="1400" b="1" u="none" strike="noStrike" kern="1200" cap="none" spc="0" normalizeH="0" baseline="0" dirty="0" err="1" smtClean="0">
                <a:ln>
                  <a:noFill/>
                </a:ln>
                <a:solidFill>
                  <a:schemeClr val="accent1"/>
                </a:solidFill>
                <a:effectLst/>
                <a:uLnTx/>
                <a:uFillTx/>
                <a:latin typeface="Outfit" pitchFamily="2" charset="0"/>
                <a:ea typeface="+mn-ea"/>
                <a:cs typeface="+mn-cs"/>
              </a:defRPr>
            </a:lvl1pPr>
            <a:lvl2pPr marL="457200" indent="0">
              <a:buNone/>
              <a:defRPr/>
            </a:lvl2pPr>
            <a:lvl3pPr marL="914400" indent="0">
              <a:buNone/>
              <a:defRPr/>
            </a:lvl3pPr>
            <a:lvl4pPr marL="1371600" indent="0">
              <a:buNone/>
              <a:defRPr/>
            </a:lvl4pPr>
            <a:lvl5pPr marL="1828800" indent="0">
              <a:buNone/>
              <a:defRPr/>
            </a:lvl5pPr>
          </a:lstStyle>
          <a:p>
            <a:pPr lvl="0"/>
            <a:r>
              <a:rPr lang="en-US" err="1"/>
              <a:t>Firstname</a:t>
            </a:r>
            <a:r>
              <a:rPr lang="en-US"/>
              <a:t> </a:t>
            </a:r>
            <a:r>
              <a:rPr lang="en-US" err="1"/>
              <a:t>Lastname</a:t>
            </a:r>
            <a:endParaRPr lang="en-US"/>
          </a:p>
        </p:txBody>
      </p:sp>
      <p:sp>
        <p:nvSpPr>
          <p:cNvPr id="32" name="Text Placeholder 24">
            <a:extLst>
              <a:ext uri="{FF2B5EF4-FFF2-40B4-BE49-F238E27FC236}">
                <a16:creationId xmlns:a16="http://schemas.microsoft.com/office/drawing/2014/main" id="{1D71E08E-05C6-5BCE-FF67-A3544DB570B2}"/>
              </a:ext>
            </a:extLst>
          </p:cNvPr>
          <p:cNvSpPr>
            <a:spLocks noGrp="1"/>
          </p:cNvSpPr>
          <p:nvPr>
            <p:ph type="body" sz="quarter" idx="31" hasCustomPrompt="1"/>
          </p:nvPr>
        </p:nvSpPr>
        <p:spPr>
          <a:xfrm>
            <a:off x="9427931" y="5895366"/>
            <a:ext cx="2002069" cy="282602"/>
          </a:xfrm>
        </p:spPr>
        <p:txBody>
          <a:bodyPr>
            <a:noAutofit/>
          </a:bodyPr>
          <a:lstStyle>
            <a:lvl1pPr marL="0" indent="0" algn="ctr">
              <a:lnSpc>
                <a:spcPct val="100000"/>
              </a:lnSpc>
              <a:spcBef>
                <a:spcPts val="0"/>
              </a:spcBef>
              <a:buNone/>
              <a:defRPr kumimoji="0" lang="en-US" sz="1100" b="0" i="0" u="none" strike="noStrike" kern="1200" cap="none" spc="0" normalizeH="0" baseline="0" dirty="0">
                <a:ln>
                  <a:noFill/>
                </a:ln>
                <a:solidFill>
                  <a:schemeClr val="tx1"/>
                </a:solidFill>
                <a:effectLst/>
                <a:uLnTx/>
                <a:uFillTx/>
                <a:latin typeface="Outfit Light" pitchFamily="2" charset="0"/>
                <a:ea typeface="+mn-ea"/>
                <a:cs typeface="+mn-cs"/>
              </a:defRPr>
            </a:lvl1pPr>
            <a:lvl2pPr marL="457200" indent="0" algn="ctr">
              <a:buNone/>
              <a:defRPr/>
            </a:lvl2pPr>
            <a:lvl3pPr marL="914400" indent="0" algn="ctr">
              <a:buNone/>
              <a:defRPr/>
            </a:lvl3pPr>
            <a:lvl4pPr marL="1371600" indent="0" algn="ctr">
              <a:buNone/>
              <a:defRPr/>
            </a:lvl4pPr>
            <a:lvl5pPr marL="1828800" indent="0" algn="ctr">
              <a:buNone/>
              <a:defRPr/>
            </a:lvl5pPr>
          </a:lstStyle>
          <a:p>
            <a:pPr lvl="0"/>
            <a:r>
              <a:rPr lang="en-US"/>
              <a:t>Job Title</a:t>
            </a:r>
          </a:p>
          <a:p>
            <a:pPr lvl="0"/>
            <a:r>
              <a:rPr lang="en-US"/>
              <a:t>Lorem Ipsum Dolor</a:t>
            </a:r>
          </a:p>
        </p:txBody>
      </p:sp>
    </p:spTree>
    <p:extLst>
      <p:ext uri="{BB962C8B-B14F-4D97-AF65-F5344CB8AC3E}">
        <p14:creationId xmlns:p14="http://schemas.microsoft.com/office/powerpoint/2010/main" val="2891651207"/>
      </p:ext>
    </p:extLst>
  </p:cSld>
  <p:clrMapOvr>
    <a:masterClrMapping/>
  </p:clrMapOvr>
</p:sldLayout>
</file>

<file path=ppt/slideLayouts/slideLayout33.xml><?xml version="1.0" encoding="utf-8"?>
<p:sldLayout xmlns:a="http://schemas.openxmlformats.org/drawingml/2006/main" xmlns:r="http://schemas.openxmlformats.org/officeDocument/2006/relationships" xmlns:p="http://schemas.openxmlformats.org/presentationml/2006/main" preserve="1" userDrawn="1">
  <p:cSld name="Single Speaker - Dark">
    <p:bg>
      <p:bgPr>
        <a:solidFill>
          <a:schemeClr val="tx1"/>
        </a:solidFill>
        <a:effectLst/>
      </p:bgPr>
    </p:bg>
    <p:spTree>
      <p:nvGrpSpPr>
        <p:cNvPr id="1" name=""/>
        <p:cNvGrpSpPr/>
        <p:nvPr/>
      </p:nvGrpSpPr>
      <p:grpSpPr>
        <a:xfrm>
          <a:off x="0" y="0"/>
          <a:ext cx="0" cy="0"/>
          <a:chOff x="0" y="0"/>
          <a:chExt cx="0" cy="0"/>
        </a:xfrm>
      </p:grpSpPr>
      <p:sp>
        <p:nvSpPr>
          <p:cNvPr id="103" name="Freeform 102">
            <a:extLst>
              <a:ext uri="{FF2B5EF4-FFF2-40B4-BE49-F238E27FC236}">
                <a16:creationId xmlns:a16="http://schemas.microsoft.com/office/drawing/2014/main" id="{84278E4D-7148-35D7-1A79-3DAF9186AA40}"/>
              </a:ext>
            </a:extLst>
          </p:cNvPr>
          <p:cNvSpPr/>
          <p:nvPr/>
        </p:nvSpPr>
        <p:spPr>
          <a:xfrm>
            <a:off x="5689816" y="0"/>
            <a:ext cx="6131345" cy="6858000"/>
          </a:xfrm>
          <a:custGeom>
            <a:avLst/>
            <a:gdLst>
              <a:gd name="connsiteX0" fmla="*/ 5478723 w 6131345"/>
              <a:gd name="connsiteY0" fmla="*/ 0 h 6858000"/>
              <a:gd name="connsiteX1" fmla="*/ 5486757 w 6131345"/>
              <a:gd name="connsiteY1" fmla="*/ 0 h 6858000"/>
              <a:gd name="connsiteX2" fmla="*/ 5591793 w 6131345"/>
              <a:gd name="connsiteY2" fmla="*/ 115573 h 6858000"/>
              <a:gd name="connsiteX3" fmla="*/ 6131345 w 6131345"/>
              <a:gd name="connsiteY3" fmla="*/ 1616425 h 6858000"/>
              <a:gd name="connsiteX4" fmla="*/ 3771172 w 6131345"/>
              <a:gd name="connsiteY4" fmla="*/ 3977130 h 6858000"/>
              <a:gd name="connsiteX5" fmla="*/ 2433093 w 6131345"/>
              <a:gd name="connsiteY5" fmla="*/ 3977130 h 6858000"/>
              <a:gd name="connsiteX6" fmla="*/ 1609100 w 6131345"/>
              <a:gd name="connsiteY6" fmla="*/ 4801308 h 6858000"/>
              <a:gd name="connsiteX7" fmla="*/ 2433093 w 6131345"/>
              <a:gd name="connsiteY7" fmla="*/ 5625488 h 6858000"/>
              <a:gd name="connsiteX8" fmla="*/ 3771172 w 6131345"/>
              <a:gd name="connsiteY8" fmla="*/ 5625488 h 6858000"/>
              <a:gd name="connsiteX9" fmla="*/ 5766704 w 6131345"/>
              <a:gd name="connsiteY9" fmla="*/ 6726624 h 6858000"/>
              <a:gd name="connsiteX10" fmla="*/ 5843894 w 6131345"/>
              <a:gd name="connsiteY10" fmla="*/ 6858000 h 6858000"/>
              <a:gd name="connsiteX11" fmla="*/ 5836914 w 6131345"/>
              <a:gd name="connsiteY11" fmla="*/ 6858000 h 6858000"/>
              <a:gd name="connsiteX12" fmla="*/ 5761143 w 6131345"/>
              <a:gd name="connsiteY12" fmla="*/ 6729108 h 6858000"/>
              <a:gd name="connsiteX13" fmla="*/ 3769957 w 6131345"/>
              <a:gd name="connsiteY13" fmla="*/ 5630351 h 6858000"/>
              <a:gd name="connsiteX14" fmla="*/ 2431878 w 6131345"/>
              <a:gd name="connsiteY14" fmla="*/ 5630351 h 6858000"/>
              <a:gd name="connsiteX15" fmla="*/ 1603023 w 6131345"/>
              <a:gd name="connsiteY15" fmla="*/ 4801308 h 6858000"/>
              <a:gd name="connsiteX16" fmla="*/ 2431878 w 6131345"/>
              <a:gd name="connsiteY16" fmla="*/ 3972267 h 6858000"/>
              <a:gd name="connsiteX17" fmla="*/ 3769957 w 6131345"/>
              <a:gd name="connsiteY17" fmla="*/ 3972267 h 6858000"/>
              <a:gd name="connsiteX18" fmla="*/ 6125269 w 6131345"/>
              <a:gd name="connsiteY18" fmla="*/ 1616425 h 6858000"/>
              <a:gd name="connsiteX19" fmla="*/ 5586516 w 6131345"/>
              <a:gd name="connsiteY19" fmla="*/ 118561 h 6858000"/>
              <a:gd name="connsiteX20" fmla="*/ 5379873 w 6131345"/>
              <a:gd name="connsiteY20" fmla="*/ 0 h 6858000"/>
              <a:gd name="connsiteX21" fmla="*/ 5388443 w 6131345"/>
              <a:gd name="connsiteY21" fmla="*/ 0 h 6858000"/>
              <a:gd name="connsiteX22" fmla="*/ 5535578 w 6131345"/>
              <a:gd name="connsiteY22" fmla="*/ 161898 h 6858000"/>
              <a:gd name="connsiteX23" fmla="*/ 6058425 w 6131345"/>
              <a:gd name="connsiteY23" fmla="*/ 1616425 h 6858000"/>
              <a:gd name="connsiteX24" fmla="*/ 3771172 w 6131345"/>
              <a:gd name="connsiteY24" fmla="*/ 3904194 h 6858000"/>
              <a:gd name="connsiteX25" fmla="*/ 2433093 w 6131345"/>
              <a:gd name="connsiteY25" fmla="*/ 3904194 h 6858000"/>
              <a:gd name="connsiteX26" fmla="*/ 1536180 w 6131345"/>
              <a:gd name="connsiteY26" fmla="*/ 4801308 h 6858000"/>
              <a:gd name="connsiteX27" fmla="*/ 2433093 w 6131345"/>
              <a:gd name="connsiteY27" fmla="*/ 5698425 h 6858000"/>
              <a:gd name="connsiteX28" fmla="*/ 3771172 w 6131345"/>
              <a:gd name="connsiteY28" fmla="*/ 5698425 h 6858000"/>
              <a:gd name="connsiteX29" fmla="*/ 5667350 w 6131345"/>
              <a:gd name="connsiteY29" fmla="*/ 6707829 h 6858000"/>
              <a:gd name="connsiteX30" fmla="*/ 5758641 w 6131345"/>
              <a:gd name="connsiteY30" fmla="*/ 6858000 h 6858000"/>
              <a:gd name="connsiteX31" fmla="*/ 5751605 w 6131345"/>
              <a:gd name="connsiteY31" fmla="*/ 6858000 h 6858000"/>
              <a:gd name="connsiteX32" fmla="*/ 5661850 w 6131345"/>
              <a:gd name="connsiteY32" fmla="*/ 6710436 h 6858000"/>
              <a:gd name="connsiteX33" fmla="*/ 3769957 w 6131345"/>
              <a:gd name="connsiteY33" fmla="*/ 5703288 h 6858000"/>
              <a:gd name="connsiteX34" fmla="*/ 2431878 w 6131345"/>
              <a:gd name="connsiteY34" fmla="*/ 5703288 h 6858000"/>
              <a:gd name="connsiteX35" fmla="*/ 1530103 w 6131345"/>
              <a:gd name="connsiteY35" fmla="*/ 4801308 h 6858000"/>
              <a:gd name="connsiteX36" fmla="*/ 2431878 w 6131345"/>
              <a:gd name="connsiteY36" fmla="*/ 3899331 h 6858000"/>
              <a:gd name="connsiteX37" fmla="*/ 3769957 w 6131345"/>
              <a:gd name="connsiteY37" fmla="*/ 3899331 h 6858000"/>
              <a:gd name="connsiteX38" fmla="*/ 6052349 w 6131345"/>
              <a:gd name="connsiteY38" fmla="*/ 1616425 h 6858000"/>
              <a:gd name="connsiteX39" fmla="*/ 5382853 w 6131345"/>
              <a:gd name="connsiteY39" fmla="*/ 2709 h 6858000"/>
              <a:gd name="connsiteX40" fmla="*/ 5271699 w 6131345"/>
              <a:gd name="connsiteY40" fmla="*/ 0 h 6858000"/>
              <a:gd name="connsiteX41" fmla="*/ 5279458 w 6131345"/>
              <a:gd name="connsiteY41" fmla="*/ 0 h 6858000"/>
              <a:gd name="connsiteX42" fmla="*/ 5335910 w 6131345"/>
              <a:gd name="connsiteY42" fmla="*/ 51335 h 6858000"/>
              <a:gd name="connsiteX43" fmla="*/ 5985505 w 6131345"/>
              <a:gd name="connsiteY43" fmla="*/ 1616426 h 6858000"/>
              <a:gd name="connsiteX44" fmla="*/ 3771172 w 6131345"/>
              <a:gd name="connsiteY44" fmla="*/ 3831258 h 6858000"/>
              <a:gd name="connsiteX45" fmla="*/ 2433093 w 6131345"/>
              <a:gd name="connsiteY45" fmla="*/ 3831258 h 6858000"/>
              <a:gd name="connsiteX46" fmla="*/ 1463260 w 6131345"/>
              <a:gd name="connsiteY46" fmla="*/ 4801308 h 6858000"/>
              <a:gd name="connsiteX47" fmla="*/ 2433093 w 6131345"/>
              <a:gd name="connsiteY47" fmla="*/ 5771361 h 6858000"/>
              <a:gd name="connsiteX48" fmla="*/ 3771172 w 6131345"/>
              <a:gd name="connsiteY48" fmla="*/ 5771361 h 6858000"/>
              <a:gd name="connsiteX49" fmla="*/ 5606606 w 6131345"/>
              <a:gd name="connsiteY49" fmla="*/ 6749069 h 6858000"/>
              <a:gd name="connsiteX50" fmla="*/ 5672868 w 6131345"/>
              <a:gd name="connsiteY50" fmla="*/ 6858000 h 6858000"/>
              <a:gd name="connsiteX51" fmla="*/ 5666421 w 6131345"/>
              <a:gd name="connsiteY51" fmla="*/ 6858000 h 6858000"/>
              <a:gd name="connsiteX52" fmla="*/ 5601428 w 6131345"/>
              <a:gd name="connsiteY52" fmla="*/ 6751142 h 6858000"/>
              <a:gd name="connsiteX53" fmla="*/ 3769957 w 6131345"/>
              <a:gd name="connsiteY53" fmla="*/ 5776224 h 6858000"/>
              <a:gd name="connsiteX54" fmla="*/ 2431877 w 6131345"/>
              <a:gd name="connsiteY54" fmla="*/ 5776224 h 6858000"/>
              <a:gd name="connsiteX55" fmla="*/ 1457183 w 6131345"/>
              <a:gd name="connsiteY55" fmla="*/ 4801308 h 6858000"/>
              <a:gd name="connsiteX56" fmla="*/ 2431877 w 6131345"/>
              <a:gd name="connsiteY56" fmla="*/ 3826397 h 6858000"/>
              <a:gd name="connsiteX57" fmla="*/ 3769957 w 6131345"/>
              <a:gd name="connsiteY57" fmla="*/ 3826397 h 6858000"/>
              <a:gd name="connsiteX58" fmla="*/ 5979429 w 6131345"/>
              <a:gd name="connsiteY58" fmla="*/ 1616426 h 6858000"/>
              <a:gd name="connsiteX59" fmla="*/ 5331354 w 6131345"/>
              <a:gd name="connsiteY59" fmla="*/ 54221 h 6858000"/>
              <a:gd name="connsiteX60" fmla="*/ 5163524 w 6131345"/>
              <a:gd name="connsiteY60" fmla="*/ 0 h 6858000"/>
              <a:gd name="connsiteX61" fmla="*/ 5171313 w 6131345"/>
              <a:gd name="connsiteY61" fmla="*/ 0 h 6858000"/>
              <a:gd name="connsiteX62" fmla="*/ 5284411 w 6131345"/>
              <a:gd name="connsiteY62" fmla="*/ 102843 h 6858000"/>
              <a:gd name="connsiteX63" fmla="*/ 5912585 w 6131345"/>
              <a:gd name="connsiteY63" fmla="*/ 1616424 h 6858000"/>
              <a:gd name="connsiteX64" fmla="*/ 3771172 w 6131345"/>
              <a:gd name="connsiteY64" fmla="*/ 3758320 h 6858000"/>
              <a:gd name="connsiteX65" fmla="*/ 2433093 w 6131345"/>
              <a:gd name="connsiteY65" fmla="*/ 3758320 h 6858000"/>
              <a:gd name="connsiteX66" fmla="*/ 1390340 w 6131345"/>
              <a:gd name="connsiteY66" fmla="*/ 4801308 h 6858000"/>
              <a:gd name="connsiteX67" fmla="*/ 2433093 w 6131345"/>
              <a:gd name="connsiteY67" fmla="*/ 5844297 h 6858000"/>
              <a:gd name="connsiteX68" fmla="*/ 3771172 w 6131345"/>
              <a:gd name="connsiteY68" fmla="*/ 5844297 h 6858000"/>
              <a:gd name="connsiteX69" fmla="*/ 5546184 w 6131345"/>
              <a:gd name="connsiteY69" fmla="*/ 6789775 h 6858000"/>
              <a:gd name="connsiteX70" fmla="*/ 5587683 w 6131345"/>
              <a:gd name="connsiteY70" fmla="*/ 6858000 h 6858000"/>
              <a:gd name="connsiteX71" fmla="*/ 5581238 w 6131345"/>
              <a:gd name="connsiteY71" fmla="*/ 6858000 h 6858000"/>
              <a:gd name="connsiteX72" fmla="*/ 5541005 w 6131345"/>
              <a:gd name="connsiteY72" fmla="*/ 6791848 h 6858000"/>
              <a:gd name="connsiteX73" fmla="*/ 3769957 w 6131345"/>
              <a:gd name="connsiteY73" fmla="*/ 5849160 h 6858000"/>
              <a:gd name="connsiteX74" fmla="*/ 2431877 w 6131345"/>
              <a:gd name="connsiteY74" fmla="*/ 5849160 h 6858000"/>
              <a:gd name="connsiteX75" fmla="*/ 1384263 w 6131345"/>
              <a:gd name="connsiteY75" fmla="*/ 4801308 h 6858000"/>
              <a:gd name="connsiteX76" fmla="*/ 2431877 w 6131345"/>
              <a:gd name="connsiteY76" fmla="*/ 3753457 h 6858000"/>
              <a:gd name="connsiteX77" fmla="*/ 3769957 w 6131345"/>
              <a:gd name="connsiteY77" fmla="*/ 3753457 h 6858000"/>
              <a:gd name="connsiteX78" fmla="*/ 5906509 w 6131345"/>
              <a:gd name="connsiteY78" fmla="*/ 1616424 h 6858000"/>
              <a:gd name="connsiteX79" fmla="*/ 5279854 w 6131345"/>
              <a:gd name="connsiteY79" fmla="*/ 105731 h 6858000"/>
              <a:gd name="connsiteX80" fmla="*/ 5049676 w 6131345"/>
              <a:gd name="connsiteY80" fmla="*/ 0 h 6858000"/>
              <a:gd name="connsiteX81" fmla="*/ 5058278 w 6131345"/>
              <a:gd name="connsiteY81" fmla="*/ 0 h 6858000"/>
              <a:gd name="connsiteX82" fmla="*/ 5085922 w 6131345"/>
              <a:gd name="connsiteY82" fmla="*/ 20694 h 6858000"/>
              <a:gd name="connsiteX83" fmla="*/ 5839665 w 6131345"/>
              <a:gd name="connsiteY83" fmla="*/ 1616424 h 6858000"/>
              <a:gd name="connsiteX84" fmla="*/ 3771172 w 6131345"/>
              <a:gd name="connsiteY84" fmla="*/ 3685384 h 6858000"/>
              <a:gd name="connsiteX85" fmla="*/ 2433092 w 6131345"/>
              <a:gd name="connsiteY85" fmla="*/ 3685384 h 6858000"/>
              <a:gd name="connsiteX86" fmla="*/ 1317420 w 6131345"/>
              <a:gd name="connsiteY86" fmla="*/ 4801308 h 6858000"/>
              <a:gd name="connsiteX87" fmla="*/ 2433092 w 6131345"/>
              <a:gd name="connsiteY87" fmla="*/ 5917234 h 6858000"/>
              <a:gd name="connsiteX88" fmla="*/ 3771172 w 6131345"/>
              <a:gd name="connsiteY88" fmla="*/ 5917234 h 6858000"/>
              <a:gd name="connsiteX89" fmla="*/ 5485762 w 6131345"/>
              <a:gd name="connsiteY89" fmla="*/ 6830481 h 6858000"/>
              <a:gd name="connsiteX90" fmla="*/ 5502500 w 6131345"/>
              <a:gd name="connsiteY90" fmla="*/ 6858000 h 6858000"/>
              <a:gd name="connsiteX91" fmla="*/ 5496058 w 6131345"/>
              <a:gd name="connsiteY91" fmla="*/ 6858000 h 6858000"/>
              <a:gd name="connsiteX92" fmla="*/ 5480583 w 6131345"/>
              <a:gd name="connsiteY92" fmla="*/ 6832554 h 6858000"/>
              <a:gd name="connsiteX93" fmla="*/ 3769957 w 6131345"/>
              <a:gd name="connsiteY93" fmla="*/ 5922096 h 6858000"/>
              <a:gd name="connsiteX94" fmla="*/ 2431877 w 6131345"/>
              <a:gd name="connsiteY94" fmla="*/ 5922096 h 6858000"/>
              <a:gd name="connsiteX95" fmla="*/ 1311343 w 6131345"/>
              <a:gd name="connsiteY95" fmla="*/ 4801308 h 6858000"/>
              <a:gd name="connsiteX96" fmla="*/ 2431877 w 6131345"/>
              <a:gd name="connsiteY96" fmla="*/ 3680521 h 6858000"/>
              <a:gd name="connsiteX97" fmla="*/ 3769957 w 6131345"/>
              <a:gd name="connsiteY97" fmla="*/ 3680521 h 6858000"/>
              <a:gd name="connsiteX98" fmla="*/ 5833589 w 6131345"/>
              <a:gd name="connsiteY98" fmla="*/ 1616424 h 6858000"/>
              <a:gd name="connsiteX99" fmla="*/ 5081720 w 6131345"/>
              <a:gd name="connsiteY99" fmla="*/ 23972 h 6858000"/>
              <a:gd name="connsiteX100" fmla="*/ 4927732 w 6131345"/>
              <a:gd name="connsiteY100" fmla="*/ 0 h 6858000"/>
              <a:gd name="connsiteX101" fmla="*/ 4936847 w 6131345"/>
              <a:gd name="connsiteY101" fmla="*/ 0 h 6858000"/>
              <a:gd name="connsiteX102" fmla="*/ 5039607 w 6131345"/>
              <a:gd name="connsiteY102" fmla="*/ 76922 h 6858000"/>
              <a:gd name="connsiteX103" fmla="*/ 5766745 w 6131345"/>
              <a:gd name="connsiteY103" fmla="*/ 1616425 h 6858000"/>
              <a:gd name="connsiteX104" fmla="*/ 3771172 w 6131345"/>
              <a:gd name="connsiteY104" fmla="*/ 3612450 h 6858000"/>
              <a:gd name="connsiteX105" fmla="*/ 2433092 w 6131345"/>
              <a:gd name="connsiteY105" fmla="*/ 3612450 h 6858000"/>
              <a:gd name="connsiteX106" fmla="*/ 1244500 w 6131345"/>
              <a:gd name="connsiteY106" fmla="*/ 4801308 h 6858000"/>
              <a:gd name="connsiteX107" fmla="*/ 2433092 w 6131345"/>
              <a:gd name="connsiteY107" fmla="*/ 5990170 h 6858000"/>
              <a:gd name="connsiteX108" fmla="*/ 3771172 w 6131345"/>
              <a:gd name="connsiteY108" fmla="*/ 5990170 h 6858000"/>
              <a:gd name="connsiteX109" fmla="*/ 5279361 w 6131345"/>
              <a:gd name="connsiteY109" fmla="*/ 6680860 h 6858000"/>
              <a:gd name="connsiteX110" fmla="*/ 5415225 w 6131345"/>
              <a:gd name="connsiteY110" fmla="*/ 6858000 h 6858000"/>
              <a:gd name="connsiteX111" fmla="*/ 5408047 w 6131345"/>
              <a:gd name="connsiteY111" fmla="*/ 6858000 h 6858000"/>
              <a:gd name="connsiteX112" fmla="*/ 5274556 w 6131345"/>
              <a:gd name="connsiteY112" fmla="*/ 6683940 h 6858000"/>
              <a:gd name="connsiteX113" fmla="*/ 3769956 w 6131345"/>
              <a:gd name="connsiteY113" fmla="*/ 5995033 h 6858000"/>
              <a:gd name="connsiteX114" fmla="*/ 2431877 w 6131345"/>
              <a:gd name="connsiteY114" fmla="*/ 5995033 h 6858000"/>
              <a:gd name="connsiteX115" fmla="*/ 1238423 w 6131345"/>
              <a:gd name="connsiteY115" fmla="*/ 4801308 h 6858000"/>
              <a:gd name="connsiteX116" fmla="*/ 2431877 w 6131345"/>
              <a:gd name="connsiteY116" fmla="*/ 3607587 h 6858000"/>
              <a:gd name="connsiteX117" fmla="*/ 3769956 w 6131345"/>
              <a:gd name="connsiteY117" fmla="*/ 3607587 h 6858000"/>
              <a:gd name="connsiteX118" fmla="*/ 5760669 w 6131345"/>
              <a:gd name="connsiteY118" fmla="*/ 1616425 h 6858000"/>
              <a:gd name="connsiteX119" fmla="*/ 5035405 w 6131345"/>
              <a:gd name="connsiteY119" fmla="*/ 80593 h 6858000"/>
              <a:gd name="connsiteX120" fmla="*/ 4798196 w 6131345"/>
              <a:gd name="connsiteY120" fmla="*/ 0 h 6858000"/>
              <a:gd name="connsiteX121" fmla="*/ 4808541 w 6131345"/>
              <a:gd name="connsiteY121" fmla="*/ 0 h 6858000"/>
              <a:gd name="connsiteX122" fmla="*/ 4845230 w 6131345"/>
              <a:gd name="connsiteY122" fmla="*/ 22323 h 6858000"/>
              <a:gd name="connsiteX123" fmla="*/ 5693825 w 6131345"/>
              <a:gd name="connsiteY123" fmla="*/ 1616428 h 6858000"/>
              <a:gd name="connsiteX124" fmla="*/ 3771172 w 6131345"/>
              <a:gd name="connsiteY124" fmla="*/ 3539516 h 6858000"/>
              <a:gd name="connsiteX125" fmla="*/ 2433092 w 6131345"/>
              <a:gd name="connsiteY125" fmla="*/ 3539516 h 6858000"/>
              <a:gd name="connsiteX126" fmla="*/ 1171579 w 6131345"/>
              <a:gd name="connsiteY126" fmla="*/ 4801308 h 6858000"/>
              <a:gd name="connsiteX127" fmla="*/ 2433092 w 6131345"/>
              <a:gd name="connsiteY127" fmla="*/ 6063106 h 6858000"/>
              <a:gd name="connsiteX128" fmla="*/ 3771172 w 6131345"/>
              <a:gd name="connsiteY128" fmla="*/ 6063106 h 6858000"/>
              <a:gd name="connsiteX129" fmla="*/ 5254111 w 6131345"/>
              <a:gd name="connsiteY129" fmla="*/ 6763797 h 6858000"/>
              <a:gd name="connsiteX130" fmla="*/ 5324594 w 6131345"/>
              <a:gd name="connsiteY130" fmla="*/ 6858000 h 6858000"/>
              <a:gd name="connsiteX131" fmla="*/ 5317468 w 6131345"/>
              <a:gd name="connsiteY131" fmla="*/ 6858000 h 6858000"/>
              <a:gd name="connsiteX132" fmla="*/ 5249227 w 6131345"/>
              <a:gd name="connsiteY132" fmla="*/ 6766785 h 6858000"/>
              <a:gd name="connsiteX133" fmla="*/ 3769956 w 6131345"/>
              <a:gd name="connsiteY133" fmla="*/ 6067969 h 6858000"/>
              <a:gd name="connsiteX134" fmla="*/ 2431877 w 6131345"/>
              <a:gd name="connsiteY134" fmla="*/ 6067969 h 6858000"/>
              <a:gd name="connsiteX135" fmla="*/ 1165502 w 6131345"/>
              <a:gd name="connsiteY135" fmla="*/ 4801308 h 6858000"/>
              <a:gd name="connsiteX136" fmla="*/ 2431877 w 6131345"/>
              <a:gd name="connsiteY136" fmla="*/ 3534654 h 6858000"/>
              <a:gd name="connsiteX137" fmla="*/ 3769956 w 6131345"/>
              <a:gd name="connsiteY137" fmla="*/ 3534654 h 6858000"/>
              <a:gd name="connsiteX138" fmla="*/ 5687749 w 6131345"/>
              <a:gd name="connsiteY138" fmla="*/ 1616428 h 6858000"/>
              <a:gd name="connsiteX139" fmla="*/ 4841408 w 6131345"/>
              <a:gd name="connsiteY139" fmla="*/ 26288 h 6858000"/>
              <a:gd name="connsiteX140" fmla="*/ 4658145 w 6131345"/>
              <a:gd name="connsiteY140" fmla="*/ 0 h 6858000"/>
              <a:gd name="connsiteX141" fmla="*/ 4668507 w 6131345"/>
              <a:gd name="connsiteY141" fmla="*/ 0 h 6858000"/>
              <a:gd name="connsiteX142" fmla="*/ 4804533 w 6131345"/>
              <a:gd name="connsiteY142" fmla="*/ 82760 h 6858000"/>
              <a:gd name="connsiteX143" fmla="*/ 5620906 w 6131345"/>
              <a:gd name="connsiteY143" fmla="*/ 1616429 h 6858000"/>
              <a:gd name="connsiteX144" fmla="*/ 3771172 w 6131345"/>
              <a:gd name="connsiteY144" fmla="*/ 3466580 h 6858000"/>
              <a:gd name="connsiteX145" fmla="*/ 2433093 w 6131345"/>
              <a:gd name="connsiteY145" fmla="*/ 3466580 h 6858000"/>
              <a:gd name="connsiteX146" fmla="*/ 1098660 w 6131345"/>
              <a:gd name="connsiteY146" fmla="*/ 4801308 h 6858000"/>
              <a:gd name="connsiteX147" fmla="*/ 2433093 w 6131345"/>
              <a:gd name="connsiteY147" fmla="*/ 6136043 h 6858000"/>
              <a:gd name="connsiteX148" fmla="*/ 3771172 w 6131345"/>
              <a:gd name="connsiteY148" fmla="*/ 6136043 h 6858000"/>
              <a:gd name="connsiteX149" fmla="*/ 5197898 w 6131345"/>
              <a:gd name="connsiteY149" fmla="*/ 6810123 h 6858000"/>
              <a:gd name="connsiteX150" fmla="*/ 5233718 w 6131345"/>
              <a:gd name="connsiteY150" fmla="*/ 6858000 h 6858000"/>
              <a:gd name="connsiteX151" fmla="*/ 5226596 w 6131345"/>
              <a:gd name="connsiteY151" fmla="*/ 6858000 h 6858000"/>
              <a:gd name="connsiteX152" fmla="*/ 5193014 w 6131345"/>
              <a:gd name="connsiteY152" fmla="*/ 6813110 h 6858000"/>
              <a:gd name="connsiteX153" fmla="*/ 3769957 w 6131345"/>
              <a:gd name="connsiteY153" fmla="*/ 6140905 h 6858000"/>
              <a:gd name="connsiteX154" fmla="*/ 2431878 w 6131345"/>
              <a:gd name="connsiteY154" fmla="*/ 6140905 h 6858000"/>
              <a:gd name="connsiteX155" fmla="*/ 1092583 w 6131345"/>
              <a:gd name="connsiteY155" fmla="*/ 4801308 h 6858000"/>
              <a:gd name="connsiteX156" fmla="*/ 2431878 w 6131345"/>
              <a:gd name="connsiteY156" fmla="*/ 3461718 h 6858000"/>
              <a:gd name="connsiteX157" fmla="*/ 3769957 w 6131345"/>
              <a:gd name="connsiteY157" fmla="*/ 3461718 h 6858000"/>
              <a:gd name="connsiteX158" fmla="*/ 5614830 w 6131345"/>
              <a:gd name="connsiteY158" fmla="*/ 1616429 h 6858000"/>
              <a:gd name="connsiteX159" fmla="*/ 4800712 w 6131345"/>
              <a:gd name="connsiteY159" fmla="*/ 86725 h 6858000"/>
              <a:gd name="connsiteX160" fmla="*/ 4493109 w 6131345"/>
              <a:gd name="connsiteY160" fmla="*/ 0 h 6858000"/>
              <a:gd name="connsiteX161" fmla="*/ 4505308 w 6131345"/>
              <a:gd name="connsiteY161" fmla="*/ 0 h 6858000"/>
              <a:gd name="connsiteX162" fmla="*/ 4617331 w 6131345"/>
              <a:gd name="connsiteY162" fmla="*/ 54067 h 6858000"/>
              <a:gd name="connsiteX163" fmla="*/ 5547986 w 6131345"/>
              <a:gd name="connsiteY163" fmla="*/ 1616429 h 6858000"/>
              <a:gd name="connsiteX164" fmla="*/ 3771172 w 6131345"/>
              <a:gd name="connsiteY164" fmla="*/ 3393644 h 6858000"/>
              <a:gd name="connsiteX165" fmla="*/ 2433093 w 6131345"/>
              <a:gd name="connsiteY165" fmla="*/ 3393644 h 6858000"/>
              <a:gd name="connsiteX166" fmla="*/ 1025741 w 6131345"/>
              <a:gd name="connsiteY166" fmla="*/ 4801308 h 6858000"/>
              <a:gd name="connsiteX167" fmla="*/ 2433093 w 6131345"/>
              <a:gd name="connsiteY167" fmla="*/ 6208979 h 6858000"/>
              <a:gd name="connsiteX168" fmla="*/ 3771172 w 6131345"/>
              <a:gd name="connsiteY168" fmla="*/ 6208979 h 6858000"/>
              <a:gd name="connsiteX169" fmla="*/ 5141683 w 6131345"/>
              <a:gd name="connsiteY169" fmla="*/ 6856447 h 6858000"/>
              <a:gd name="connsiteX170" fmla="*/ 5142845 w 6131345"/>
              <a:gd name="connsiteY170" fmla="*/ 6858000 h 6858000"/>
              <a:gd name="connsiteX171" fmla="*/ 5135479 w 6131345"/>
              <a:gd name="connsiteY171" fmla="*/ 6858000 h 6858000"/>
              <a:gd name="connsiteX172" fmla="*/ 5007227 w 6131345"/>
              <a:gd name="connsiteY172" fmla="*/ 6718560 h 6858000"/>
              <a:gd name="connsiteX173" fmla="*/ 3769957 w 6131345"/>
              <a:gd name="connsiteY173" fmla="*/ 6213842 h 6858000"/>
              <a:gd name="connsiteX174" fmla="*/ 2431878 w 6131345"/>
              <a:gd name="connsiteY174" fmla="*/ 6213842 h 6858000"/>
              <a:gd name="connsiteX175" fmla="*/ 1019664 w 6131345"/>
              <a:gd name="connsiteY175" fmla="*/ 4801308 h 6858000"/>
              <a:gd name="connsiteX176" fmla="*/ 2431878 w 6131345"/>
              <a:gd name="connsiteY176" fmla="*/ 3388781 h 6858000"/>
              <a:gd name="connsiteX177" fmla="*/ 3769957 w 6131345"/>
              <a:gd name="connsiteY177" fmla="*/ 3388781 h 6858000"/>
              <a:gd name="connsiteX178" fmla="*/ 5541910 w 6131345"/>
              <a:gd name="connsiteY178" fmla="*/ 1616429 h 6858000"/>
              <a:gd name="connsiteX179" fmla="*/ 4613912 w 6131345"/>
              <a:gd name="connsiteY179" fmla="*/ 58290 h 6858000"/>
              <a:gd name="connsiteX180" fmla="*/ 4292354 w 6131345"/>
              <a:gd name="connsiteY180" fmla="*/ 0 h 6858000"/>
              <a:gd name="connsiteX181" fmla="*/ 4307516 w 6131345"/>
              <a:gd name="connsiteY181" fmla="*/ 0 h 6858000"/>
              <a:gd name="connsiteX182" fmla="*/ 4433736 w 6131345"/>
              <a:gd name="connsiteY182" fmla="*/ 46302 h 6858000"/>
              <a:gd name="connsiteX183" fmla="*/ 5475066 w 6131345"/>
              <a:gd name="connsiteY183" fmla="*/ 1616428 h 6858000"/>
              <a:gd name="connsiteX184" fmla="*/ 3771172 w 6131345"/>
              <a:gd name="connsiteY184" fmla="*/ 3320706 h 6858000"/>
              <a:gd name="connsiteX185" fmla="*/ 2433093 w 6131345"/>
              <a:gd name="connsiteY185" fmla="*/ 3320706 h 6858000"/>
              <a:gd name="connsiteX186" fmla="*/ 952821 w 6131345"/>
              <a:gd name="connsiteY186" fmla="*/ 4801308 h 6858000"/>
              <a:gd name="connsiteX187" fmla="*/ 2433093 w 6131345"/>
              <a:gd name="connsiteY187" fmla="*/ 6281915 h 6858000"/>
              <a:gd name="connsiteX188" fmla="*/ 3771172 w 6131345"/>
              <a:gd name="connsiteY188" fmla="*/ 6281915 h 6858000"/>
              <a:gd name="connsiteX189" fmla="*/ 4975413 w 6131345"/>
              <a:gd name="connsiteY189" fmla="*/ 6781681 h 6858000"/>
              <a:gd name="connsiteX190" fmla="*/ 5044777 w 6131345"/>
              <a:gd name="connsiteY190" fmla="*/ 6858000 h 6858000"/>
              <a:gd name="connsiteX191" fmla="*/ 5037178 w 6131345"/>
              <a:gd name="connsiteY191" fmla="*/ 6858000 h 6858000"/>
              <a:gd name="connsiteX192" fmla="*/ 4970856 w 6131345"/>
              <a:gd name="connsiteY192" fmla="*/ 6785025 h 6858000"/>
              <a:gd name="connsiteX193" fmla="*/ 3769957 w 6131345"/>
              <a:gd name="connsiteY193" fmla="*/ 6286778 h 6858000"/>
              <a:gd name="connsiteX194" fmla="*/ 2431878 w 6131345"/>
              <a:gd name="connsiteY194" fmla="*/ 6286778 h 6858000"/>
              <a:gd name="connsiteX195" fmla="*/ 946744 w 6131345"/>
              <a:gd name="connsiteY195" fmla="*/ 4801308 h 6858000"/>
              <a:gd name="connsiteX196" fmla="*/ 2431878 w 6131345"/>
              <a:gd name="connsiteY196" fmla="*/ 3315843 h 6858000"/>
              <a:gd name="connsiteX197" fmla="*/ 3769957 w 6131345"/>
              <a:gd name="connsiteY197" fmla="*/ 3315843 h 6858000"/>
              <a:gd name="connsiteX198" fmla="*/ 5468990 w 6131345"/>
              <a:gd name="connsiteY198" fmla="*/ 1616428 h 6858000"/>
              <a:gd name="connsiteX199" fmla="*/ 4430736 w 6131345"/>
              <a:gd name="connsiteY199" fmla="*/ 50747 h 6858000"/>
              <a:gd name="connsiteX200" fmla="*/ 3946764 w 6131345"/>
              <a:gd name="connsiteY200" fmla="*/ 0 h 6858000"/>
              <a:gd name="connsiteX201" fmla="*/ 3980008 w 6131345"/>
              <a:gd name="connsiteY201" fmla="*/ 0 h 6858000"/>
              <a:gd name="connsiteX202" fmla="*/ 4099463 w 6131345"/>
              <a:gd name="connsiteY202" fmla="*/ 18287 h 6858000"/>
              <a:gd name="connsiteX203" fmla="*/ 5402146 w 6131345"/>
              <a:gd name="connsiteY203" fmla="*/ 1616428 h 6858000"/>
              <a:gd name="connsiteX204" fmla="*/ 3771172 w 6131345"/>
              <a:gd name="connsiteY204" fmla="*/ 3247770 h 6858000"/>
              <a:gd name="connsiteX205" fmla="*/ 2433093 w 6131345"/>
              <a:gd name="connsiteY205" fmla="*/ 3247770 h 6858000"/>
              <a:gd name="connsiteX206" fmla="*/ 879901 w 6131345"/>
              <a:gd name="connsiteY206" fmla="*/ 4801308 h 6858000"/>
              <a:gd name="connsiteX207" fmla="*/ 2433093 w 6131345"/>
              <a:gd name="connsiteY207" fmla="*/ 6354852 h 6858000"/>
              <a:gd name="connsiteX208" fmla="*/ 3771172 w 6131345"/>
              <a:gd name="connsiteY208" fmla="*/ 6354852 h 6858000"/>
              <a:gd name="connsiteX209" fmla="*/ 4923913 w 6131345"/>
              <a:gd name="connsiteY209" fmla="*/ 6833193 h 6858000"/>
              <a:gd name="connsiteX210" fmla="*/ 4946459 w 6131345"/>
              <a:gd name="connsiteY210" fmla="*/ 6858000 h 6858000"/>
              <a:gd name="connsiteX211" fmla="*/ 4938864 w 6131345"/>
              <a:gd name="connsiteY211" fmla="*/ 6858000 h 6858000"/>
              <a:gd name="connsiteX212" fmla="*/ 4919356 w 6131345"/>
              <a:gd name="connsiteY212" fmla="*/ 6836535 h 6858000"/>
              <a:gd name="connsiteX213" fmla="*/ 3769957 w 6131345"/>
              <a:gd name="connsiteY213" fmla="*/ 6359714 h 6858000"/>
              <a:gd name="connsiteX214" fmla="*/ 2431877 w 6131345"/>
              <a:gd name="connsiteY214" fmla="*/ 6359714 h 6858000"/>
              <a:gd name="connsiteX215" fmla="*/ 873824 w 6131345"/>
              <a:gd name="connsiteY215" fmla="*/ 4801308 h 6858000"/>
              <a:gd name="connsiteX216" fmla="*/ 2431877 w 6131345"/>
              <a:gd name="connsiteY216" fmla="*/ 3242908 h 6858000"/>
              <a:gd name="connsiteX217" fmla="*/ 3769957 w 6131345"/>
              <a:gd name="connsiteY217" fmla="*/ 3242908 h 6858000"/>
              <a:gd name="connsiteX218" fmla="*/ 5396070 w 6131345"/>
              <a:gd name="connsiteY218" fmla="*/ 1616428 h 6858000"/>
              <a:gd name="connsiteX219" fmla="*/ 4097341 w 6131345"/>
              <a:gd name="connsiteY219" fmla="*/ 23039 h 6858000"/>
              <a:gd name="connsiteX220" fmla="*/ 1989658 w 6131345"/>
              <a:gd name="connsiteY220" fmla="*/ 0 h 6858000"/>
              <a:gd name="connsiteX221" fmla="*/ 2013680 w 6131345"/>
              <a:gd name="connsiteY221" fmla="*/ 0 h 6858000"/>
              <a:gd name="connsiteX222" fmla="*/ 2105709 w 6131345"/>
              <a:gd name="connsiteY222" fmla="*/ 23715 h 6858000"/>
              <a:gd name="connsiteX223" fmla="*/ 2433093 w 6131345"/>
              <a:gd name="connsiteY223" fmla="*/ 56806 h 6858000"/>
              <a:gd name="connsiteX224" fmla="*/ 3771173 w 6131345"/>
              <a:gd name="connsiteY224" fmla="*/ 56806 h 6858000"/>
              <a:gd name="connsiteX225" fmla="*/ 5329227 w 6131345"/>
              <a:gd name="connsiteY225" fmla="*/ 1615212 h 6858000"/>
              <a:gd name="connsiteX226" fmla="*/ 3771173 w 6131345"/>
              <a:gd name="connsiteY226" fmla="*/ 3173618 h 6858000"/>
              <a:gd name="connsiteX227" fmla="*/ 2433093 w 6131345"/>
              <a:gd name="connsiteY227" fmla="*/ 3173618 h 6858000"/>
              <a:gd name="connsiteX228" fmla="*/ 806981 w 6131345"/>
              <a:gd name="connsiteY228" fmla="*/ 4800094 h 6858000"/>
              <a:gd name="connsiteX229" fmla="*/ 2433093 w 6131345"/>
              <a:gd name="connsiteY229" fmla="*/ 6426573 h 6858000"/>
              <a:gd name="connsiteX230" fmla="*/ 3771173 w 6131345"/>
              <a:gd name="connsiteY230" fmla="*/ 6426573 h 6858000"/>
              <a:gd name="connsiteX231" fmla="*/ 4761721 w 6131345"/>
              <a:gd name="connsiteY231" fmla="*/ 6782842 h 6858000"/>
              <a:gd name="connsiteX232" fmla="*/ 4844382 w 6131345"/>
              <a:gd name="connsiteY232" fmla="*/ 6858000 h 6858000"/>
              <a:gd name="connsiteX233" fmla="*/ 4835554 w 6131345"/>
              <a:gd name="connsiteY233" fmla="*/ 6858000 h 6858000"/>
              <a:gd name="connsiteX234" fmla="*/ 4758229 w 6131345"/>
              <a:gd name="connsiteY234" fmla="*/ 6787727 h 6858000"/>
              <a:gd name="connsiteX235" fmla="*/ 3771173 w 6131345"/>
              <a:gd name="connsiteY235" fmla="*/ 6432651 h 6858000"/>
              <a:gd name="connsiteX236" fmla="*/ 2433093 w 6131345"/>
              <a:gd name="connsiteY236" fmla="*/ 6432651 h 6858000"/>
              <a:gd name="connsiteX237" fmla="*/ 802119 w 6131345"/>
              <a:gd name="connsiteY237" fmla="*/ 4801309 h 6858000"/>
              <a:gd name="connsiteX238" fmla="*/ 2433093 w 6131345"/>
              <a:gd name="connsiteY238" fmla="*/ 3169972 h 6858000"/>
              <a:gd name="connsiteX239" fmla="*/ 3771173 w 6131345"/>
              <a:gd name="connsiteY239" fmla="*/ 3169972 h 6858000"/>
              <a:gd name="connsiteX240" fmla="*/ 5324365 w 6131345"/>
              <a:gd name="connsiteY240" fmla="*/ 1616428 h 6858000"/>
              <a:gd name="connsiteX241" fmla="*/ 3771173 w 6131345"/>
              <a:gd name="connsiteY241" fmla="*/ 62884 h 6858000"/>
              <a:gd name="connsiteX242" fmla="*/ 2433093 w 6131345"/>
              <a:gd name="connsiteY242" fmla="*/ 62884 h 6858000"/>
              <a:gd name="connsiteX243" fmla="*/ 2104802 w 6131345"/>
              <a:gd name="connsiteY243" fmla="*/ 29683 h 6858000"/>
              <a:gd name="connsiteX244" fmla="*/ 1767076 w 6131345"/>
              <a:gd name="connsiteY244" fmla="*/ 0 h 6858000"/>
              <a:gd name="connsiteX245" fmla="*/ 1783207 w 6131345"/>
              <a:gd name="connsiteY245" fmla="*/ 0 h 6858000"/>
              <a:gd name="connsiteX246" fmla="*/ 1928347 w 6131345"/>
              <a:gd name="connsiteY246" fmla="*/ 53225 h 6858000"/>
              <a:gd name="connsiteX247" fmla="*/ 2433093 w 6131345"/>
              <a:gd name="connsiteY247" fmla="*/ 129741 h 6858000"/>
              <a:gd name="connsiteX248" fmla="*/ 3771172 w 6131345"/>
              <a:gd name="connsiteY248" fmla="*/ 129741 h 6858000"/>
              <a:gd name="connsiteX249" fmla="*/ 5256307 w 6131345"/>
              <a:gd name="connsiteY249" fmla="*/ 1615211 h 6858000"/>
              <a:gd name="connsiteX250" fmla="*/ 3771172 w 6131345"/>
              <a:gd name="connsiteY250" fmla="*/ 3100680 h 6858000"/>
              <a:gd name="connsiteX251" fmla="*/ 2433093 w 6131345"/>
              <a:gd name="connsiteY251" fmla="*/ 3100680 h 6858000"/>
              <a:gd name="connsiteX252" fmla="*/ 734061 w 6131345"/>
              <a:gd name="connsiteY252" fmla="*/ 4800093 h 6858000"/>
              <a:gd name="connsiteX253" fmla="*/ 2433093 w 6131345"/>
              <a:gd name="connsiteY253" fmla="*/ 6499509 h 6858000"/>
              <a:gd name="connsiteX254" fmla="*/ 3771172 w 6131345"/>
              <a:gd name="connsiteY254" fmla="*/ 6499509 h 6858000"/>
              <a:gd name="connsiteX255" fmla="*/ 4715405 w 6131345"/>
              <a:gd name="connsiteY255" fmla="*/ 6839068 h 6858000"/>
              <a:gd name="connsiteX256" fmla="*/ 4736227 w 6131345"/>
              <a:gd name="connsiteY256" fmla="*/ 6858000 h 6858000"/>
              <a:gd name="connsiteX257" fmla="*/ 4727371 w 6131345"/>
              <a:gd name="connsiteY257" fmla="*/ 6858000 h 6858000"/>
              <a:gd name="connsiteX258" fmla="*/ 4711914 w 6131345"/>
              <a:gd name="connsiteY258" fmla="*/ 6843954 h 6858000"/>
              <a:gd name="connsiteX259" fmla="*/ 3771172 w 6131345"/>
              <a:gd name="connsiteY259" fmla="*/ 6505587 h 6858000"/>
              <a:gd name="connsiteX260" fmla="*/ 2433093 w 6131345"/>
              <a:gd name="connsiteY260" fmla="*/ 6505587 h 6858000"/>
              <a:gd name="connsiteX261" fmla="*/ 729199 w 6131345"/>
              <a:gd name="connsiteY261" fmla="*/ 4801308 h 6858000"/>
              <a:gd name="connsiteX262" fmla="*/ 2433093 w 6131345"/>
              <a:gd name="connsiteY262" fmla="*/ 3097035 h 6858000"/>
              <a:gd name="connsiteX263" fmla="*/ 3771172 w 6131345"/>
              <a:gd name="connsiteY263" fmla="*/ 3097035 h 6858000"/>
              <a:gd name="connsiteX264" fmla="*/ 5251445 w 6131345"/>
              <a:gd name="connsiteY264" fmla="*/ 1616428 h 6858000"/>
              <a:gd name="connsiteX265" fmla="*/ 3771172 w 6131345"/>
              <a:gd name="connsiteY265" fmla="*/ 135820 h 6858000"/>
              <a:gd name="connsiteX266" fmla="*/ 2433093 w 6131345"/>
              <a:gd name="connsiteY266" fmla="*/ 135820 h 6858000"/>
              <a:gd name="connsiteX267" fmla="*/ 1770529 w 6131345"/>
              <a:gd name="connsiteY267" fmla="*/ 1667 h 6858000"/>
              <a:gd name="connsiteX268" fmla="*/ 1599563 w 6131345"/>
              <a:gd name="connsiteY268" fmla="*/ 0 h 6858000"/>
              <a:gd name="connsiteX269" fmla="*/ 1613044 w 6131345"/>
              <a:gd name="connsiteY269" fmla="*/ 0 h 6858000"/>
              <a:gd name="connsiteX270" fmla="*/ 1744001 w 6131345"/>
              <a:gd name="connsiteY270" fmla="*/ 63190 h 6858000"/>
              <a:gd name="connsiteX271" fmla="*/ 2433093 w 6131345"/>
              <a:gd name="connsiteY271" fmla="*/ 202680 h 6858000"/>
              <a:gd name="connsiteX272" fmla="*/ 3771172 w 6131345"/>
              <a:gd name="connsiteY272" fmla="*/ 202680 h 6858000"/>
              <a:gd name="connsiteX273" fmla="*/ 5183387 w 6131345"/>
              <a:gd name="connsiteY273" fmla="*/ 1615214 h 6858000"/>
              <a:gd name="connsiteX274" fmla="*/ 3771172 w 6131345"/>
              <a:gd name="connsiteY274" fmla="*/ 3027747 h 6858000"/>
              <a:gd name="connsiteX275" fmla="*/ 2433093 w 6131345"/>
              <a:gd name="connsiteY275" fmla="*/ 3027747 h 6858000"/>
              <a:gd name="connsiteX276" fmla="*/ 661141 w 6131345"/>
              <a:gd name="connsiteY276" fmla="*/ 4800093 h 6858000"/>
              <a:gd name="connsiteX277" fmla="*/ 2433093 w 6131345"/>
              <a:gd name="connsiteY277" fmla="*/ 6572445 h 6858000"/>
              <a:gd name="connsiteX278" fmla="*/ 3771172 w 6131345"/>
              <a:gd name="connsiteY278" fmla="*/ 6572445 h 6858000"/>
              <a:gd name="connsiteX279" fmla="*/ 4560352 w 6131345"/>
              <a:gd name="connsiteY279" fmla="*/ 6813926 h 6858000"/>
              <a:gd name="connsiteX280" fmla="*/ 4619251 w 6131345"/>
              <a:gd name="connsiteY280" fmla="*/ 6858000 h 6858000"/>
              <a:gd name="connsiteX281" fmla="*/ 4609208 w 6131345"/>
              <a:gd name="connsiteY281" fmla="*/ 6858000 h 6858000"/>
              <a:gd name="connsiteX282" fmla="*/ 4557211 w 6131345"/>
              <a:gd name="connsiteY282" fmla="*/ 6819106 h 6858000"/>
              <a:gd name="connsiteX283" fmla="*/ 3771172 w 6131345"/>
              <a:gd name="connsiteY283" fmla="*/ 6578523 h 6858000"/>
              <a:gd name="connsiteX284" fmla="*/ 2433093 w 6131345"/>
              <a:gd name="connsiteY284" fmla="*/ 6578523 h 6858000"/>
              <a:gd name="connsiteX285" fmla="*/ 656279 w 6131345"/>
              <a:gd name="connsiteY285" fmla="*/ 4801308 h 6858000"/>
              <a:gd name="connsiteX286" fmla="*/ 2433093 w 6131345"/>
              <a:gd name="connsiteY286" fmla="*/ 3024099 h 6858000"/>
              <a:gd name="connsiteX287" fmla="*/ 3771172 w 6131345"/>
              <a:gd name="connsiteY287" fmla="*/ 3024099 h 6858000"/>
              <a:gd name="connsiteX288" fmla="*/ 5178525 w 6131345"/>
              <a:gd name="connsiteY288" fmla="*/ 1616429 h 6858000"/>
              <a:gd name="connsiteX289" fmla="*/ 3771172 w 6131345"/>
              <a:gd name="connsiteY289" fmla="*/ 208758 h 6858000"/>
              <a:gd name="connsiteX290" fmla="*/ 2433093 w 6131345"/>
              <a:gd name="connsiteY290" fmla="*/ 208758 h 6858000"/>
              <a:gd name="connsiteX291" fmla="*/ 1742216 w 6131345"/>
              <a:gd name="connsiteY291" fmla="*/ 68850 h 6858000"/>
              <a:gd name="connsiteX292" fmla="*/ 1456911 w 6131345"/>
              <a:gd name="connsiteY292" fmla="*/ 0 h 6858000"/>
              <a:gd name="connsiteX293" fmla="*/ 1468042 w 6131345"/>
              <a:gd name="connsiteY293" fmla="*/ 0 h 6858000"/>
              <a:gd name="connsiteX294" fmla="*/ 1554454 w 6131345"/>
              <a:gd name="connsiteY294" fmla="*/ 52566 h 6858000"/>
              <a:gd name="connsiteX295" fmla="*/ 2433093 w 6131345"/>
              <a:gd name="connsiteY295" fmla="*/ 275617 h 6858000"/>
              <a:gd name="connsiteX296" fmla="*/ 3771172 w 6131345"/>
              <a:gd name="connsiteY296" fmla="*/ 275617 h 6858000"/>
              <a:gd name="connsiteX297" fmla="*/ 5110467 w 6131345"/>
              <a:gd name="connsiteY297" fmla="*/ 1615214 h 6858000"/>
              <a:gd name="connsiteX298" fmla="*/ 3771172 w 6131345"/>
              <a:gd name="connsiteY298" fmla="*/ 2954811 h 6858000"/>
              <a:gd name="connsiteX299" fmla="*/ 2433093 w 6131345"/>
              <a:gd name="connsiteY299" fmla="*/ 2954811 h 6858000"/>
              <a:gd name="connsiteX300" fmla="*/ 588221 w 6131345"/>
              <a:gd name="connsiteY300" fmla="*/ 4800093 h 6858000"/>
              <a:gd name="connsiteX301" fmla="*/ 2433093 w 6131345"/>
              <a:gd name="connsiteY301" fmla="*/ 6645382 h 6858000"/>
              <a:gd name="connsiteX302" fmla="*/ 3771172 w 6131345"/>
              <a:gd name="connsiteY302" fmla="*/ 6645382 h 6858000"/>
              <a:gd name="connsiteX303" fmla="*/ 4350955 w 6131345"/>
              <a:gd name="connsiteY303" fmla="*/ 6777817 h 6858000"/>
              <a:gd name="connsiteX304" fmla="*/ 4490158 w 6131345"/>
              <a:gd name="connsiteY304" fmla="*/ 6858000 h 6858000"/>
              <a:gd name="connsiteX305" fmla="*/ 4479061 w 6131345"/>
              <a:gd name="connsiteY305" fmla="*/ 6858000 h 6858000"/>
              <a:gd name="connsiteX306" fmla="*/ 4348958 w 6131345"/>
              <a:gd name="connsiteY306" fmla="*/ 6783165 h 6858000"/>
              <a:gd name="connsiteX307" fmla="*/ 3771172 w 6131345"/>
              <a:gd name="connsiteY307" fmla="*/ 6651460 h 6858000"/>
              <a:gd name="connsiteX308" fmla="*/ 2433093 w 6131345"/>
              <a:gd name="connsiteY308" fmla="*/ 6651460 h 6858000"/>
              <a:gd name="connsiteX309" fmla="*/ 583359 w 6131345"/>
              <a:gd name="connsiteY309" fmla="*/ 4801308 h 6858000"/>
              <a:gd name="connsiteX310" fmla="*/ 2433093 w 6131345"/>
              <a:gd name="connsiteY310" fmla="*/ 2951164 h 6858000"/>
              <a:gd name="connsiteX311" fmla="*/ 3771172 w 6131345"/>
              <a:gd name="connsiteY311" fmla="*/ 2951164 h 6858000"/>
              <a:gd name="connsiteX312" fmla="*/ 5105605 w 6131345"/>
              <a:gd name="connsiteY312" fmla="*/ 1616429 h 6858000"/>
              <a:gd name="connsiteX313" fmla="*/ 3771172 w 6131345"/>
              <a:gd name="connsiteY313" fmla="*/ 281694 h 6858000"/>
              <a:gd name="connsiteX314" fmla="*/ 2433093 w 6131345"/>
              <a:gd name="connsiteY314" fmla="*/ 281694 h 6858000"/>
              <a:gd name="connsiteX315" fmla="*/ 1552250 w 6131345"/>
              <a:gd name="connsiteY315" fmla="*/ 58005 h 6858000"/>
              <a:gd name="connsiteX316" fmla="*/ 1324771 w 6131345"/>
              <a:gd name="connsiteY316" fmla="*/ 0 h 6858000"/>
              <a:gd name="connsiteX317" fmla="*/ 1334296 w 6131345"/>
              <a:gd name="connsiteY317" fmla="*/ 0 h 6858000"/>
              <a:gd name="connsiteX318" fmla="*/ 1361641 w 6131345"/>
              <a:gd name="connsiteY318" fmla="*/ 20467 h 6858000"/>
              <a:gd name="connsiteX319" fmla="*/ 2433092 w 6131345"/>
              <a:gd name="connsiteY319" fmla="*/ 348552 h 6858000"/>
              <a:gd name="connsiteX320" fmla="*/ 3771172 w 6131345"/>
              <a:gd name="connsiteY320" fmla="*/ 348552 h 6858000"/>
              <a:gd name="connsiteX321" fmla="*/ 5037547 w 6131345"/>
              <a:gd name="connsiteY321" fmla="*/ 1615212 h 6858000"/>
              <a:gd name="connsiteX322" fmla="*/ 3771172 w 6131345"/>
              <a:gd name="connsiteY322" fmla="*/ 2881873 h 6858000"/>
              <a:gd name="connsiteX323" fmla="*/ 2433092 w 6131345"/>
              <a:gd name="connsiteY323" fmla="*/ 2881873 h 6858000"/>
              <a:gd name="connsiteX324" fmla="*/ 515300 w 6131345"/>
              <a:gd name="connsiteY324" fmla="*/ 4800093 h 6858000"/>
              <a:gd name="connsiteX325" fmla="*/ 2433092 w 6131345"/>
              <a:gd name="connsiteY325" fmla="*/ 6718318 h 6858000"/>
              <a:gd name="connsiteX326" fmla="*/ 3771172 w 6131345"/>
              <a:gd name="connsiteY326" fmla="*/ 6718318 h 6858000"/>
              <a:gd name="connsiteX327" fmla="*/ 4263343 w 6131345"/>
              <a:gd name="connsiteY327" fmla="*/ 6818112 h 6858000"/>
              <a:gd name="connsiteX328" fmla="*/ 4336665 w 6131345"/>
              <a:gd name="connsiteY328" fmla="*/ 6858000 h 6858000"/>
              <a:gd name="connsiteX329" fmla="*/ 4324889 w 6131345"/>
              <a:gd name="connsiteY329" fmla="*/ 6858000 h 6858000"/>
              <a:gd name="connsiteX330" fmla="*/ 4261558 w 6131345"/>
              <a:gd name="connsiteY330" fmla="*/ 6823601 h 6858000"/>
              <a:gd name="connsiteX331" fmla="*/ 3771172 w 6131345"/>
              <a:gd name="connsiteY331" fmla="*/ 6724396 h 6858000"/>
              <a:gd name="connsiteX332" fmla="*/ 2433092 w 6131345"/>
              <a:gd name="connsiteY332" fmla="*/ 6724396 h 6858000"/>
              <a:gd name="connsiteX333" fmla="*/ 510439 w 6131345"/>
              <a:gd name="connsiteY333" fmla="*/ 4801308 h 6858000"/>
              <a:gd name="connsiteX334" fmla="*/ 2433092 w 6131345"/>
              <a:gd name="connsiteY334" fmla="*/ 2878227 h 6858000"/>
              <a:gd name="connsiteX335" fmla="*/ 3771172 w 6131345"/>
              <a:gd name="connsiteY335" fmla="*/ 2878227 h 6858000"/>
              <a:gd name="connsiteX336" fmla="*/ 5032685 w 6131345"/>
              <a:gd name="connsiteY336" fmla="*/ 1616428 h 6858000"/>
              <a:gd name="connsiteX337" fmla="*/ 3771172 w 6131345"/>
              <a:gd name="connsiteY337" fmla="*/ 354630 h 6858000"/>
              <a:gd name="connsiteX338" fmla="*/ 2433092 w 6131345"/>
              <a:gd name="connsiteY338" fmla="*/ 354630 h 6858000"/>
              <a:gd name="connsiteX339" fmla="*/ 1359035 w 6131345"/>
              <a:gd name="connsiteY339" fmla="*/ 25648 h 6858000"/>
              <a:gd name="connsiteX340" fmla="*/ 1203341 w 6131345"/>
              <a:gd name="connsiteY340" fmla="*/ 0 h 6858000"/>
              <a:gd name="connsiteX341" fmla="*/ 1212858 w 6131345"/>
              <a:gd name="connsiteY341" fmla="*/ 0 h 6858000"/>
              <a:gd name="connsiteX342" fmla="*/ 1320944 w 6131345"/>
              <a:gd name="connsiteY342" fmla="*/ 80902 h 6858000"/>
              <a:gd name="connsiteX343" fmla="*/ 2433092 w 6131345"/>
              <a:gd name="connsiteY343" fmla="*/ 421487 h 6858000"/>
              <a:gd name="connsiteX344" fmla="*/ 3771172 w 6131345"/>
              <a:gd name="connsiteY344" fmla="*/ 421487 h 6858000"/>
              <a:gd name="connsiteX345" fmla="*/ 4964627 w 6131345"/>
              <a:gd name="connsiteY345" fmla="*/ 1615211 h 6858000"/>
              <a:gd name="connsiteX346" fmla="*/ 3771172 w 6131345"/>
              <a:gd name="connsiteY346" fmla="*/ 2808936 h 6858000"/>
              <a:gd name="connsiteX347" fmla="*/ 2433092 w 6131345"/>
              <a:gd name="connsiteY347" fmla="*/ 2808936 h 6858000"/>
              <a:gd name="connsiteX348" fmla="*/ 442380 w 6131345"/>
              <a:gd name="connsiteY348" fmla="*/ 4800093 h 6858000"/>
              <a:gd name="connsiteX349" fmla="*/ 2433092 w 6131345"/>
              <a:gd name="connsiteY349" fmla="*/ 6791254 h 6858000"/>
              <a:gd name="connsiteX350" fmla="*/ 3771172 w 6131345"/>
              <a:gd name="connsiteY350" fmla="*/ 6791254 h 6858000"/>
              <a:gd name="connsiteX351" fmla="*/ 4125463 w 6131345"/>
              <a:gd name="connsiteY351" fmla="*/ 6845062 h 6858000"/>
              <a:gd name="connsiteX352" fmla="*/ 4160700 w 6131345"/>
              <a:gd name="connsiteY352" fmla="*/ 6858000 h 6858000"/>
              <a:gd name="connsiteX353" fmla="*/ 4127412 w 6131345"/>
              <a:gd name="connsiteY353" fmla="*/ 6858000 h 6858000"/>
              <a:gd name="connsiteX354" fmla="*/ 4010319 w 6131345"/>
              <a:gd name="connsiteY354" fmla="*/ 6821542 h 6858000"/>
              <a:gd name="connsiteX355" fmla="*/ 3771172 w 6131345"/>
              <a:gd name="connsiteY355" fmla="*/ 6797332 h 6858000"/>
              <a:gd name="connsiteX356" fmla="*/ 2433092 w 6131345"/>
              <a:gd name="connsiteY356" fmla="*/ 6797332 h 6858000"/>
              <a:gd name="connsiteX357" fmla="*/ 437519 w 6131345"/>
              <a:gd name="connsiteY357" fmla="*/ 4801308 h 6858000"/>
              <a:gd name="connsiteX358" fmla="*/ 2433092 w 6131345"/>
              <a:gd name="connsiteY358" fmla="*/ 2805290 h 6858000"/>
              <a:gd name="connsiteX359" fmla="*/ 3771172 w 6131345"/>
              <a:gd name="connsiteY359" fmla="*/ 2805290 h 6858000"/>
              <a:gd name="connsiteX360" fmla="*/ 4959765 w 6131345"/>
              <a:gd name="connsiteY360" fmla="*/ 1616428 h 6858000"/>
              <a:gd name="connsiteX361" fmla="*/ 3771172 w 6131345"/>
              <a:gd name="connsiteY361" fmla="*/ 427566 h 6858000"/>
              <a:gd name="connsiteX362" fmla="*/ 2433092 w 6131345"/>
              <a:gd name="connsiteY362" fmla="*/ 427566 h 6858000"/>
              <a:gd name="connsiteX363" fmla="*/ 1318337 w 6131345"/>
              <a:gd name="connsiteY363" fmla="*/ 86082 h 6858000"/>
              <a:gd name="connsiteX364" fmla="*/ 1088356 w 6131345"/>
              <a:gd name="connsiteY364" fmla="*/ 0 h 6858000"/>
              <a:gd name="connsiteX365" fmla="*/ 1096271 w 6131345"/>
              <a:gd name="connsiteY365" fmla="*/ 0 h 6858000"/>
              <a:gd name="connsiteX366" fmla="*/ 1121329 w 6131345"/>
              <a:gd name="connsiteY366" fmla="*/ 22775 h 6858000"/>
              <a:gd name="connsiteX367" fmla="*/ 2433092 w 6131345"/>
              <a:gd name="connsiteY367" fmla="*/ 494420 h 6858000"/>
              <a:gd name="connsiteX368" fmla="*/ 3771172 w 6131345"/>
              <a:gd name="connsiteY368" fmla="*/ 494420 h 6858000"/>
              <a:gd name="connsiteX369" fmla="*/ 4891707 w 6131345"/>
              <a:gd name="connsiteY369" fmla="*/ 1615208 h 6858000"/>
              <a:gd name="connsiteX370" fmla="*/ 3771172 w 6131345"/>
              <a:gd name="connsiteY370" fmla="*/ 2735996 h 6858000"/>
              <a:gd name="connsiteX371" fmla="*/ 2433092 w 6131345"/>
              <a:gd name="connsiteY371" fmla="*/ 2735996 h 6858000"/>
              <a:gd name="connsiteX372" fmla="*/ 369460 w 6131345"/>
              <a:gd name="connsiteY372" fmla="*/ 4800093 h 6858000"/>
              <a:gd name="connsiteX373" fmla="*/ 2222455 w 6131345"/>
              <a:gd name="connsiteY373" fmla="*/ 6853524 h 6858000"/>
              <a:gd name="connsiteX374" fmla="*/ 2310844 w 6131345"/>
              <a:gd name="connsiteY374" fmla="*/ 6858000 h 6858000"/>
              <a:gd name="connsiteX375" fmla="*/ 2211815 w 6131345"/>
              <a:gd name="connsiteY375" fmla="*/ 6858000 h 6858000"/>
              <a:gd name="connsiteX376" fmla="*/ 2016913 w 6131345"/>
              <a:gd name="connsiteY376" fmla="*/ 6828136 h 6858000"/>
              <a:gd name="connsiteX377" fmla="*/ 364599 w 6131345"/>
              <a:gd name="connsiteY377" fmla="*/ 4801308 h 6858000"/>
              <a:gd name="connsiteX378" fmla="*/ 2433092 w 6131345"/>
              <a:gd name="connsiteY378" fmla="*/ 2732349 h 6858000"/>
              <a:gd name="connsiteX379" fmla="*/ 3771172 w 6131345"/>
              <a:gd name="connsiteY379" fmla="*/ 2732349 h 6858000"/>
              <a:gd name="connsiteX380" fmla="*/ 4886845 w 6131345"/>
              <a:gd name="connsiteY380" fmla="*/ 1616424 h 6858000"/>
              <a:gd name="connsiteX381" fmla="*/ 3771172 w 6131345"/>
              <a:gd name="connsiteY381" fmla="*/ 500499 h 6858000"/>
              <a:gd name="connsiteX382" fmla="*/ 2433092 w 6131345"/>
              <a:gd name="connsiteY382" fmla="*/ 500499 h 6858000"/>
              <a:gd name="connsiteX383" fmla="*/ 1118343 w 6131345"/>
              <a:gd name="connsiteY383" fmla="*/ 27268 h 6858000"/>
              <a:gd name="connsiteX384" fmla="*/ 980209 w 6131345"/>
              <a:gd name="connsiteY384" fmla="*/ 0 h 6858000"/>
              <a:gd name="connsiteX385" fmla="*/ 988095 w 6131345"/>
              <a:gd name="connsiteY385" fmla="*/ 0 h 6858000"/>
              <a:gd name="connsiteX386" fmla="*/ 1075015 w 6131345"/>
              <a:gd name="connsiteY386" fmla="*/ 79001 h 6858000"/>
              <a:gd name="connsiteX387" fmla="*/ 2433093 w 6131345"/>
              <a:gd name="connsiteY387" fmla="*/ 567356 h 6858000"/>
              <a:gd name="connsiteX388" fmla="*/ 3771173 w 6131345"/>
              <a:gd name="connsiteY388" fmla="*/ 567356 h 6858000"/>
              <a:gd name="connsiteX389" fmla="*/ 4818788 w 6131345"/>
              <a:gd name="connsiteY389" fmla="*/ 1615207 h 6858000"/>
              <a:gd name="connsiteX390" fmla="*/ 3771173 w 6131345"/>
              <a:gd name="connsiteY390" fmla="*/ 2663061 h 6858000"/>
              <a:gd name="connsiteX391" fmla="*/ 2433093 w 6131345"/>
              <a:gd name="connsiteY391" fmla="*/ 2663061 h 6858000"/>
              <a:gd name="connsiteX392" fmla="*/ 296542 w 6131345"/>
              <a:gd name="connsiteY392" fmla="*/ 4800093 h 6858000"/>
              <a:gd name="connsiteX393" fmla="*/ 1798613 w 6131345"/>
              <a:gd name="connsiteY393" fmla="*/ 6840955 h 6858000"/>
              <a:gd name="connsiteX394" fmla="*/ 1864764 w 6131345"/>
              <a:gd name="connsiteY394" fmla="*/ 6858000 h 6858000"/>
              <a:gd name="connsiteX395" fmla="*/ 1841104 w 6131345"/>
              <a:gd name="connsiteY395" fmla="*/ 6858000 h 6858000"/>
              <a:gd name="connsiteX396" fmla="*/ 1797262 w 6131345"/>
              <a:gd name="connsiteY396" fmla="*/ 6846688 h 6858000"/>
              <a:gd name="connsiteX397" fmla="*/ 291680 w 6131345"/>
              <a:gd name="connsiteY397" fmla="*/ 4801308 h 6858000"/>
              <a:gd name="connsiteX398" fmla="*/ 2433093 w 6131345"/>
              <a:gd name="connsiteY398" fmla="*/ 2659412 h 6858000"/>
              <a:gd name="connsiteX399" fmla="*/ 3771173 w 6131345"/>
              <a:gd name="connsiteY399" fmla="*/ 2659412 h 6858000"/>
              <a:gd name="connsiteX400" fmla="*/ 4813926 w 6131345"/>
              <a:gd name="connsiteY400" fmla="*/ 1616424 h 6858000"/>
              <a:gd name="connsiteX401" fmla="*/ 3771173 w 6131345"/>
              <a:gd name="connsiteY401" fmla="*/ 573434 h 6858000"/>
              <a:gd name="connsiteX402" fmla="*/ 2433093 w 6131345"/>
              <a:gd name="connsiteY402" fmla="*/ 573434 h 6858000"/>
              <a:gd name="connsiteX403" fmla="*/ 1072029 w 6131345"/>
              <a:gd name="connsiteY403" fmla="*/ 83495 h 6858000"/>
              <a:gd name="connsiteX404" fmla="*/ 872060 w 6131345"/>
              <a:gd name="connsiteY404" fmla="*/ 0 h 6858000"/>
              <a:gd name="connsiteX405" fmla="*/ 879917 w 6131345"/>
              <a:gd name="connsiteY405" fmla="*/ 0 h 6858000"/>
              <a:gd name="connsiteX406" fmla="*/ 1028701 w 6131345"/>
              <a:gd name="connsiteY406" fmla="*/ 135231 h 6858000"/>
              <a:gd name="connsiteX407" fmla="*/ 2433093 w 6131345"/>
              <a:gd name="connsiteY407" fmla="*/ 640294 h 6858000"/>
              <a:gd name="connsiteX408" fmla="*/ 3771172 w 6131345"/>
              <a:gd name="connsiteY408" fmla="*/ 640294 h 6858000"/>
              <a:gd name="connsiteX409" fmla="*/ 4745868 w 6131345"/>
              <a:gd name="connsiteY409" fmla="*/ 1615210 h 6858000"/>
              <a:gd name="connsiteX410" fmla="*/ 3771172 w 6131345"/>
              <a:gd name="connsiteY410" fmla="*/ 2590125 h 6858000"/>
              <a:gd name="connsiteX411" fmla="*/ 2433093 w 6131345"/>
              <a:gd name="connsiteY411" fmla="*/ 2590125 h 6858000"/>
              <a:gd name="connsiteX412" fmla="*/ 223622 w 6131345"/>
              <a:gd name="connsiteY412" fmla="*/ 4800093 h 6858000"/>
              <a:gd name="connsiteX413" fmla="*/ 1574120 w 6131345"/>
              <a:gd name="connsiteY413" fmla="*/ 6836213 h 6858000"/>
              <a:gd name="connsiteX414" fmla="*/ 1633541 w 6131345"/>
              <a:gd name="connsiteY414" fmla="*/ 6858000 h 6858000"/>
              <a:gd name="connsiteX415" fmla="*/ 1616735 w 6131345"/>
              <a:gd name="connsiteY415" fmla="*/ 6858000 h 6858000"/>
              <a:gd name="connsiteX416" fmla="*/ 1572335 w 6131345"/>
              <a:gd name="connsiteY416" fmla="*/ 6841702 h 6858000"/>
              <a:gd name="connsiteX417" fmla="*/ 218760 w 6131345"/>
              <a:gd name="connsiteY417" fmla="*/ 4801308 h 6858000"/>
              <a:gd name="connsiteX418" fmla="*/ 2433093 w 6131345"/>
              <a:gd name="connsiteY418" fmla="*/ 2586479 h 6858000"/>
              <a:gd name="connsiteX419" fmla="*/ 3771172 w 6131345"/>
              <a:gd name="connsiteY419" fmla="*/ 2586479 h 6858000"/>
              <a:gd name="connsiteX420" fmla="*/ 4741006 w 6131345"/>
              <a:gd name="connsiteY420" fmla="*/ 1616425 h 6858000"/>
              <a:gd name="connsiteX421" fmla="*/ 3771172 w 6131345"/>
              <a:gd name="connsiteY421" fmla="*/ 646373 h 6858000"/>
              <a:gd name="connsiteX422" fmla="*/ 2433093 w 6131345"/>
              <a:gd name="connsiteY422" fmla="*/ 646373 h 6858000"/>
              <a:gd name="connsiteX423" fmla="*/ 1025714 w 6131345"/>
              <a:gd name="connsiteY423" fmla="*/ 139724 h 6858000"/>
              <a:gd name="connsiteX424" fmla="*/ 772232 w 6131345"/>
              <a:gd name="connsiteY424" fmla="*/ 0 h 6858000"/>
              <a:gd name="connsiteX425" fmla="*/ 780156 w 6131345"/>
              <a:gd name="connsiteY425" fmla="*/ 0 h 6858000"/>
              <a:gd name="connsiteX426" fmla="*/ 820197 w 6131345"/>
              <a:gd name="connsiteY426" fmla="*/ 44041 h 6858000"/>
              <a:gd name="connsiteX427" fmla="*/ 2433093 w 6131345"/>
              <a:gd name="connsiteY427" fmla="*/ 713231 h 6858000"/>
              <a:gd name="connsiteX428" fmla="*/ 3771172 w 6131345"/>
              <a:gd name="connsiteY428" fmla="*/ 713231 h 6858000"/>
              <a:gd name="connsiteX429" fmla="*/ 4672948 w 6131345"/>
              <a:gd name="connsiteY429" fmla="*/ 1615210 h 6858000"/>
              <a:gd name="connsiteX430" fmla="*/ 3771172 w 6131345"/>
              <a:gd name="connsiteY430" fmla="*/ 2517189 h 6858000"/>
              <a:gd name="connsiteX431" fmla="*/ 2433093 w 6131345"/>
              <a:gd name="connsiteY431" fmla="*/ 2517189 h 6858000"/>
              <a:gd name="connsiteX432" fmla="*/ 150702 w 6131345"/>
              <a:gd name="connsiteY432" fmla="*/ 4800093 h 6858000"/>
              <a:gd name="connsiteX433" fmla="*/ 1346350 w 6131345"/>
              <a:gd name="connsiteY433" fmla="*/ 6807173 h 6858000"/>
              <a:gd name="connsiteX434" fmla="*/ 1451710 w 6131345"/>
              <a:gd name="connsiteY434" fmla="*/ 6858000 h 6858000"/>
              <a:gd name="connsiteX435" fmla="*/ 1437686 w 6131345"/>
              <a:gd name="connsiteY435" fmla="*/ 6858000 h 6858000"/>
              <a:gd name="connsiteX436" fmla="*/ 1343607 w 6131345"/>
              <a:gd name="connsiteY436" fmla="*/ 6812613 h 6858000"/>
              <a:gd name="connsiteX437" fmla="*/ 145840 w 6131345"/>
              <a:gd name="connsiteY437" fmla="*/ 4801308 h 6858000"/>
              <a:gd name="connsiteX438" fmla="*/ 2433093 w 6131345"/>
              <a:gd name="connsiteY438" fmla="*/ 2513542 h 6858000"/>
              <a:gd name="connsiteX439" fmla="*/ 3771172 w 6131345"/>
              <a:gd name="connsiteY439" fmla="*/ 2513542 h 6858000"/>
              <a:gd name="connsiteX440" fmla="*/ 4668086 w 6131345"/>
              <a:gd name="connsiteY440" fmla="*/ 1616426 h 6858000"/>
              <a:gd name="connsiteX441" fmla="*/ 3771172 w 6131345"/>
              <a:gd name="connsiteY441" fmla="*/ 719310 h 6858000"/>
              <a:gd name="connsiteX442" fmla="*/ 2433093 w 6131345"/>
              <a:gd name="connsiteY442" fmla="*/ 719310 h 6858000"/>
              <a:gd name="connsiteX443" fmla="*/ 816399 w 6131345"/>
              <a:gd name="connsiteY443" fmla="*/ 48599 h 6858000"/>
              <a:gd name="connsiteX444" fmla="*/ 673917 w 6131345"/>
              <a:gd name="connsiteY444" fmla="*/ 0 h 6858000"/>
              <a:gd name="connsiteX445" fmla="*/ 681823 w 6131345"/>
              <a:gd name="connsiteY445" fmla="*/ 0 h 6858000"/>
              <a:gd name="connsiteX446" fmla="*/ 768697 w 6131345"/>
              <a:gd name="connsiteY446" fmla="*/ 95552 h 6858000"/>
              <a:gd name="connsiteX447" fmla="*/ 2433093 w 6131345"/>
              <a:gd name="connsiteY447" fmla="*/ 786168 h 6858000"/>
              <a:gd name="connsiteX448" fmla="*/ 3771172 w 6131345"/>
              <a:gd name="connsiteY448" fmla="*/ 786168 h 6858000"/>
              <a:gd name="connsiteX449" fmla="*/ 4600028 w 6131345"/>
              <a:gd name="connsiteY449" fmla="*/ 1615210 h 6858000"/>
              <a:gd name="connsiteX450" fmla="*/ 3771172 w 6131345"/>
              <a:gd name="connsiteY450" fmla="*/ 2444254 h 6858000"/>
              <a:gd name="connsiteX451" fmla="*/ 2433093 w 6131345"/>
              <a:gd name="connsiteY451" fmla="*/ 2444254 h 6858000"/>
              <a:gd name="connsiteX452" fmla="*/ 77782 w 6131345"/>
              <a:gd name="connsiteY452" fmla="*/ 4800093 h 6858000"/>
              <a:gd name="connsiteX453" fmla="*/ 1176828 w 6131345"/>
              <a:gd name="connsiteY453" fmla="*/ 6792025 h 6858000"/>
              <a:gd name="connsiteX454" fmla="*/ 1289080 w 6131345"/>
              <a:gd name="connsiteY454" fmla="*/ 6858000 h 6858000"/>
              <a:gd name="connsiteX455" fmla="*/ 1277088 w 6131345"/>
              <a:gd name="connsiteY455" fmla="*/ 6858000 h 6858000"/>
              <a:gd name="connsiteX456" fmla="*/ 1173807 w 6131345"/>
              <a:gd name="connsiteY456" fmla="*/ 6797290 h 6858000"/>
              <a:gd name="connsiteX457" fmla="*/ 72920 w 6131345"/>
              <a:gd name="connsiteY457" fmla="*/ 4801308 h 6858000"/>
              <a:gd name="connsiteX458" fmla="*/ 2433093 w 6131345"/>
              <a:gd name="connsiteY458" fmla="*/ 2440606 h 6858000"/>
              <a:gd name="connsiteX459" fmla="*/ 3771172 w 6131345"/>
              <a:gd name="connsiteY459" fmla="*/ 2440606 h 6858000"/>
              <a:gd name="connsiteX460" fmla="*/ 4595166 w 6131345"/>
              <a:gd name="connsiteY460" fmla="*/ 1616426 h 6858000"/>
              <a:gd name="connsiteX461" fmla="*/ 3771172 w 6131345"/>
              <a:gd name="connsiteY461" fmla="*/ 792245 h 6858000"/>
              <a:gd name="connsiteX462" fmla="*/ 2433093 w 6131345"/>
              <a:gd name="connsiteY462" fmla="*/ 792245 h 6858000"/>
              <a:gd name="connsiteX463" fmla="*/ 764899 w 6131345"/>
              <a:gd name="connsiteY463" fmla="*/ 100110 h 6858000"/>
              <a:gd name="connsiteX464" fmla="*/ 574473 w 6131345"/>
              <a:gd name="connsiteY464" fmla="*/ 0 h 6858000"/>
              <a:gd name="connsiteX465" fmla="*/ 581226 w 6131345"/>
              <a:gd name="connsiteY465" fmla="*/ 0 h 6858000"/>
              <a:gd name="connsiteX466" fmla="*/ 717045 w 6131345"/>
              <a:gd name="connsiteY466" fmla="*/ 150408 h 6858000"/>
              <a:gd name="connsiteX467" fmla="*/ 2433093 w 6131345"/>
              <a:gd name="connsiteY467" fmla="*/ 861537 h 6858000"/>
              <a:gd name="connsiteX468" fmla="*/ 3771172 w 6131345"/>
              <a:gd name="connsiteY468" fmla="*/ 861537 h 6858000"/>
              <a:gd name="connsiteX469" fmla="*/ 4527108 w 6131345"/>
              <a:gd name="connsiteY469" fmla="*/ 1617643 h 6858000"/>
              <a:gd name="connsiteX470" fmla="*/ 3771172 w 6131345"/>
              <a:gd name="connsiteY470" fmla="*/ 2373750 h 6858000"/>
              <a:gd name="connsiteX471" fmla="*/ 2433093 w 6131345"/>
              <a:gd name="connsiteY471" fmla="*/ 2373750 h 6858000"/>
              <a:gd name="connsiteX472" fmla="*/ 717045 w 6131345"/>
              <a:gd name="connsiteY472" fmla="*/ 3084880 h 6858000"/>
              <a:gd name="connsiteX473" fmla="*/ 6077 w 6131345"/>
              <a:gd name="connsiteY473" fmla="*/ 4801309 h 6858000"/>
              <a:gd name="connsiteX474" fmla="*/ 717045 w 6131345"/>
              <a:gd name="connsiteY474" fmla="*/ 6520175 h 6858000"/>
              <a:gd name="connsiteX475" fmla="*/ 1087209 w 6131345"/>
              <a:gd name="connsiteY475" fmla="*/ 6824627 h 6858000"/>
              <a:gd name="connsiteX476" fmla="*/ 1142774 w 6131345"/>
              <a:gd name="connsiteY476" fmla="*/ 6858000 h 6858000"/>
              <a:gd name="connsiteX477" fmla="*/ 1134686 w 6131345"/>
              <a:gd name="connsiteY477" fmla="*/ 6858000 h 6858000"/>
              <a:gd name="connsiteX478" fmla="*/ 1084664 w 6131345"/>
              <a:gd name="connsiteY478" fmla="*/ 6827951 h 6858000"/>
              <a:gd name="connsiteX479" fmla="*/ 713399 w 6131345"/>
              <a:gd name="connsiteY479" fmla="*/ 6522605 h 6858000"/>
              <a:gd name="connsiteX480" fmla="*/ 0 w 6131345"/>
              <a:gd name="connsiteY480" fmla="*/ 4801309 h 6858000"/>
              <a:gd name="connsiteX481" fmla="*/ 713399 w 6131345"/>
              <a:gd name="connsiteY481" fmla="*/ 3082449 h 6858000"/>
              <a:gd name="connsiteX482" fmla="*/ 2434308 w 6131345"/>
              <a:gd name="connsiteY482" fmla="*/ 2368889 h 6858000"/>
              <a:gd name="connsiteX483" fmla="*/ 3772387 w 6131345"/>
              <a:gd name="connsiteY483" fmla="*/ 2368889 h 6858000"/>
              <a:gd name="connsiteX484" fmla="*/ 4523462 w 6131345"/>
              <a:gd name="connsiteY484" fmla="*/ 1617643 h 6858000"/>
              <a:gd name="connsiteX485" fmla="*/ 3772387 w 6131345"/>
              <a:gd name="connsiteY485" fmla="*/ 866400 h 6858000"/>
              <a:gd name="connsiteX486" fmla="*/ 2434308 w 6131345"/>
              <a:gd name="connsiteY486" fmla="*/ 866400 h 6858000"/>
              <a:gd name="connsiteX487" fmla="*/ 713399 w 6131345"/>
              <a:gd name="connsiteY487" fmla="*/ 152840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Lst>
            <a:rect l="l" t="t" r="r" b="b"/>
            <a:pathLst>
              <a:path w="6131345" h="6858000">
                <a:moveTo>
                  <a:pt x="5478723" y="0"/>
                </a:moveTo>
                <a:lnTo>
                  <a:pt x="5486757" y="0"/>
                </a:lnTo>
                <a:lnTo>
                  <a:pt x="5591793" y="115573"/>
                </a:lnTo>
                <a:cubicBezTo>
                  <a:pt x="5928731" y="523786"/>
                  <a:pt x="6131345" y="1046838"/>
                  <a:pt x="6131345" y="1616425"/>
                </a:cubicBezTo>
                <a:cubicBezTo>
                  <a:pt x="6131345" y="2918339"/>
                  <a:pt x="5072792" y="3977130"/>
                  <a:pt x="3771172" y="3977130"/>
                </a:cubicBezTo>
                <a:lnTo>
                  <a:pt x="2433093" y="3977130"/>
                </a:lnTo>
                <a:cubicBezTo>
                  <a:pt x="1978559" y="3977130"/>
                  <a:pt x="1609100" y="4346674"/>
                  <a:pt x="1609100" y="4801308"/>
                </a:cubicBezTo>
                <a:cubicBezTo>
                  <a:pt x="1609100" y="5255945"/>
                  <a:pt x="1978559" y="5625488"/>
                  <a:pt x="2433093" y="5625488"/>
                </a:cubicBezTo>
                <a:lnTo>
                  <a:pt x="3771172" y="5625488"/>
                </a:lnTo>
                <a:cubicBezTo>
                  <a:pt x="4610107" y="5625488"/>
                  <a:pt x="5348066" y="6065332"/>
                  <a:pt x="5766704" y="6726624"/>
                </a:cubicBezTo>
                <a:lnTo>
                  <a:pt x="5843894" y="6858000"/>
                </a:lnTo>
                <a:lnTo>
                  <a:pt x="5836914" y="6858000"/>
                </a:lnTo>
                <a:lnTo>
                  <a:pt x="5761143" y="6729108"/>
                </a:lnTo>
                <a:cubicBezTo>
                  <a:pt x="5343161" y="6069186"/>
                  <a:pt x="4606542" y="5630351"/>
                  <a:pt x="3769957" y="5630351"/>
                </a:cubicBezTo>
                <a:lnTo>
                  <a:pt x="2431878" y="5630351"/>
                </a:lnTo>
                <a:cubicBezTo>
                  <a:pt x="1974913" y="5630351"/>
                  <a:pt x="1603023" y="5258376"/>
                  <a:pt x="1603023" y="4801308"/>
                </a:cubicBezTo>
                <a:cubicBezTo>
                  <a:pt x="1603023" y="4344242"/>
                  <a:pt x="1974913" y="3972267"/>
                  <a:pt x="2431878" y="3972267"/>
                </a:cubicBezTo>
                <a:lnTo>
                  <a:pt x="3769957" y="3972267"/>
                </a:lnTo>
                <a:cubicBezTo>
                  <a:pt x="5069146" y="3972267"/>
                  <a:pt x="6125269" y="2915908"/>
                  <a:pt x="6125269" y="1616425"/>
                </a:cubicBezTo>
                <a:cubicBezTo>
                  <a:pt x="6125269" y="1047902"/>
                  <a:pt x="5922888" y="525914"/>
                  <a:pt x="5586516" y="118561"/>
                </a:cubicBezTo>
                <a:close/>
                <a:moveTo>
                  <a:pt x="5379873" y="0"/>
                </a:moveTo>
                <a:lnTo>
                  <a:pt x="5388443" y="0"/>
                </a:lnTo>
                <a:lnTo>
                  <a:pt x="5535578" y="161898"/>
                </a:lnTo>
                <a:cubicBezTo>
                  <a:pt x="5862092" y="557491"/>
                  <a:pt x="6058425" y="1064389"/>
                  <a:pt x="6058425" y="1616425"/>
                </a:cubicBezTo>
                <a:cubicBezTo>
                  <a:pt x="6058425" y="2878224"/>
                  <a:pt x="5032686" y="3904194"/>
                  <a:pt x="3771172" y="3904194"/>
                </a:cubicBezTo>
                <a:lnTo>
                  <a:pt x="2433093" y="3904194"/>
                </a:lnTo>
                <a:cubicBezTo>
                  <a:pt x="1938453" y="3904194"/>
                  <a:pt x="1536180" y="4306558"/>
                  <a:pt x="1536180" y="4801308"/>
                </a:cubicBezTo>
                <a:cubicBezTo>
                  <a:pt x="1536180" y="5296060"/>
                  <a:pt x="1938453" y="5698425"/>
                  <a:pt x="2433093" y="5698425"/>
                </a:cubicBezTo>
                <a:lnTo>
                  <a:pt x="3771172" y="5698425"/>
                </a:lnTo>
                <a:cubicBezTo>
                  <a:pt x="4559618" y="5698425"/>
                  <a:pt x="5255965" y="6099195"/>
                  <a:pt x="5667350" y="6707829"/>
                </a:cubicBezTo>
                <a:lnTo>
                  <a:pt x="5758641" y="6858000"/>
                </a:lnTo>
                <a:lnTo>
                  <a:pt x="5751605" y="6858000"/>
                </a:lnTo>
                <a:lnTo>
                  <a:pt x="5661850" y="6710436"/>
                </a:lnTo>
                <a:cubicBezTo>
                  <a:pt x="5251142" y="6103108"/>
                  <a:pt x="4556124" y="5703288"/>
                  <a:pt x="3769957" y="5703288"/>
                </a:cubicBezTo>
                <a:lnTo>
                  <a:pt x="2431878" y="5703288"/>
                </a:lnTo>
                <a:cubicBezTo>
                  <a:pt x="1934807" y="5703288"/>
                  <a:pt x="1530103" y="5298491"/>
                  <a:pt x="1530103" y="4801308"/>
                </a:cubicBezTo>
                <a:cubicBezTo>
                  <a:pt x="1530103" y="4304127"/>
                  <a:pt x="1934807" y="3899331"/>
                  <a:pt x="2431878" y="3899331"/>
                </a:cubicBezTo>
                <a:lnTo>
                  <a:pt x="3769957" y="3899331"/>
                </a:lnTo>
                <a:cubicBezTo>
                  <a:pt x="5029040" y="3899331"/>
                  <a:pt x="6052349" y="2875792"/>
                  <a:pt x="6052349" y="1616425"/>
                </a:cubicBezTo>
                <a:cubicBezTo>
                  <a:pt x="6052349" y="986742"/>
                  <a:pt x="5796218" y="416015"/>
                  <a:pt x="5382853" y="2709"/>
                </a:cubicBezTo>
                <a:close/>
                <a:moveTo>
                  <a:pt x="5271699" y="0"/>
                </a:moveTo>
                <a:lnTo>
                  <a:pt x="5279458" y="0"/>
                </a:lnTo>
                <a:lnTo>
                  <a:pt x="5335910" y="51335"/>
                </a:lnTo>
                <a:cubicBezTo>
                  <a:pt x="5736970" y="452484"/>
                  <a:pt x="5985505" y="1006192"/>
                  <a:pt x="5985505" y="1616426"/>
                </a:cubicBezTo>
                <a:cubicBezTo>
                  <a:pt x="5985505" y="2836894"/>
                  <a:pt x="4992580" y="3831258"/>
                  <a:pt x="3771172" y="3831258"/>
                </a:cubicBezTo>
                <a:lnTo>
                  <a:pt x="2433093" y="3831258"/>
                </a:lnTo>
                <a:cubicBezTo>
                  <a:pt x="1898348" y="3831258"/>
                  <a:pt x="1463260" y="4266443"/>
                  <a:pt x="1463260" y="4801308"/>
                </a:cubicBezTo>
                <a:cubicBezTo>
                  <a:pt x="1463260" y="5336175"/>
                  <a:pt x="1898348" y="5771361"/>
                  <a:pt x="2433093" y="5771361"/>
                </a:cubicBezTo>
                <a:lnTo>
                  <a:pt x="3771172" y="5771361"/>
                </a:lnTo>
                <a:cubicBezTo>
                  <a:pt x="4533792" y="5771361"/>
                  <a:pt x="5208111" y="6159785"/>
                  <a:pt x="5606606" y="6749069"/>
                </a:cubicBezTo>
                <a:lnTo>
                  <a:pt x="5672868" y="6858000"/>
                </a:lnTo>
                <a:lnTo>
                  <a:pt x="5666421" y="6858000"/>
                </a:lnTo>
                <a:lnTo>
                  <a:pt x="5601428" y="6751142"/>
                </a:lnTo>
                <a:cubicBezTo>
                  <a:pt x="5203858" y="6163223"/>
                  <a:pt x="4531058" y="5776224"/>
                  <a:pt x="3769957" y="5776224"/>
                </a:cubicBezTo>
                <a:lnTo>
                  <a:pt x="2431877" y="5776224"/>
                </a:lnTo>
                <a:cubicBezTo>
                  <a:pt x="1894702" y="5776224"/>
                  <a:pt x="1457183" y="5338606"/>
                  <a:pt x="1457183" y="4801308"/>
                </a:cubicBezTo>
                <a:cubicBezTo>
                  <a:pt x="1457183" y="4264011"/>
                  <a:pt x="1894702" y="3826397"/>
                  <a:pt x="2431877" y="3826397"/>
                </a:cubicBezTo>
                <a:lnTo>
                  <a:pt x="3769957" y="3826397"/>
                </a:lnTo>
                <a:cubicBezTo>
                  <a:pt x="4988934" y="3826397"/>
                  <a:pt x="5979429" y="2835679"/>
                  <a:pt x="5979429" y="1616426"/>
                </a:cubicBezTo>
                <a:cubicBezTo>
                  <a:pt x="5979429" y="1006800"/>
                  <a:pt x="5731502" y="454308"/>
                  <a:pt x="5331354" y="54221"/>
                </a:cubicBezTo>
                <a:close/>
                <a:moveTo>
                  <a:pt x="5163524" y="0"/>
                </a:moveTo>
                <a:lnTo>
                  <a:pt x="5171313" y="0"/>
                </a:lnTo>
                <a:lnTo>
                  <a:pt x="5284411" y="102843"/>
                </a:lnTo>
                <a:cubicBezTo>
                  <a:pt x="5672253" y="490773"/>
                  <a:pt x="5912585" y="1026247"/>
                  <a:pt x="5912585" y="1616424"/>
                </a:cubicBezTo>
                <a:cubicBezTo>
                  <a:pt x="5912585" y="2796777"/>
                  <a:pt x="4952474" y="3758320"/>
                  <a:pt x="3771172" y="3758320"/>
                </a:cubicBezTo>
                <a:lnTo>
                  <a:pt x="2433093" y="3758320"/>
                </a:lnTo>
                <a:cubicBezTo>
                  <a:pt x="1858241" y="3758320"/>
                  <a:pt x="1390340" y="4226328"/>
                  <a:pt x="1390340" y="4801308"/>
                </a:cubicBezTo>
                <a:cubicBezTo>
                  <a:pt x="1390340" y="5376289"/>
                  <a:pt x="1858241" y="5844297"/>
                  <a:pt x="2433093" y="5844297"/>
                </a:cubicBezTo>
                <a:lnTo>
                  <a:pt x="3771172" y="5844297"/>
                </a:lnTo>
                <a:cubicBezTo>
                  <a:pt x="4508726" y="5844297"/>
                  <a:pt x="5160827" y="6219901"/>
                  <a:pt x="5546184" y="6789775"/>
                </a:cubicBezTo>
                <a:lnTo>
                  <a:pt x="5587683" y="6858000"/>
                </a:lnTo>
                <a:lnTo>
                  <a:pt x="5581238" y="6858000"/>
                </a:lnTo>
                <a:lnTo>
                  <a:pt x="5541005" y="6791848"/>
                </a:lnTo>
                <a:cubicBezTo>
                  <a:pt x="5156573" y="6223339"/>
                  <a:pt x="4505991" y="5849160"/>
                  <a:pt x="3769957" y="5849160"/>
                </a:cubicBezTo>
                <a:lnTo>
                  <a:pt x="2431877" y="5849160"/>
                </a:lnTo>
                <a:cubicBezTo>
                  <a:pt x="1854595" y="5849160"/>
                  <a:pt x="1384263" y="5378721"/>
                  <a:pt x="1384263" y="4801308"/>
                </a:cubicBezTo>
                <a:cubicBezTo>
                  <a:pt x="1384263" y="4223896"/>
                  <a:pt x="1853381" y="3753457"/>
                  <a:pt x="2431877" y="3753457"/>
                </a:cubicBezTo>
                <a:lnTo>
                  <a:pt x="3769957" y="3753457"/>
                </a:lnTo>
                <a:cubicBezTo>
                  <a:pt x="4948828" y="3753457"/>
                  <a:pt x="5906509" y="2795561"/>
                  <a:pt x="5906509" y="1616424"/>
                </a:cubicBezTo>
                <a:cubicBezTo>
                  <a:pt x="5906509" y="1026855"/>
                  <a:pt x="5666785" y="492597"/>
                  <a:pt x="5279854" y="105731"/>
                </a:cubicBezTo>
                <a:close/>
                <a:moveTo>
                  <a:pt x="5049676" y="0"/>
                </a:moveTo>
                <a:lnTo>
                  <a:pt x="5058278" y="0"/>
                </a:lnTo>
                <a:lnTo>
                  <a:pt x="5085922" y="20694"/>
                </a:lnTo>
                <a:cubicBezTo>
                  <a:pt x="5545878" y="400581"/>
                  <a:pt x="5839665" y="975040"/>
                  <a:pt x="5839665" y="1616424"/>
                </a:cubicBezTo>
                <a:cubicBezTo>
                  <a:pt x="5839665" y="2756662"/>
                  <a:pt x="4912368" y="3685384"/>
                  <a:pt x="3771172" y="3685384"/>
                </a:cubicBezTo>
                <a:lnTo>
                  <a:pt x="2433092" y="3685384"/>
                </a:lnTo>
                <a:cubicBezTo>
                  <a:pt x="1818135" y="3685384"/>
                  <a:pt x="1317420" y="4186213"/>
                  <a:pt x="1317420" y="4801308"/>
                </a:cubicBezTo>
                <a:cubicBezTo>
                  <a:pt x="1317420" y="5416404"/>
                  <a:pt x="1818135" y="5917234"/>
                  <a:pt x="2433092" y="5917234"/>
                </a:cubicBezTo>
                <a:lnTo>
                  <a:pt x="3771172" y="5917234"/>
                </a:lnTo>
                <a:cubicBezTo>
                  <a:pt x="4483660" y="5917234"/>
                  <a:pt x="5113543" y="6280016"/>
                  <a:pt x="5485762" y="6830481"/>
                </a:cubicBezTo>
                <a:lnTo>
                  <a:pt x="5502500" y="6858000"/>
                </a:lnTo>
                <a:lnTo>
                  <a:pt x="5496058" y="6858000"/>
                </a:lnTo>
                <a:lnTo>
                  <a:pt x="5480583" y="6832554"/>
                </a:lnTo>
                <a:cubicBezTo>
                  <a:pt x="5109289" y="6283454"/>
                  <a:pt x="4480925" y="5922096"/>
                  <a:pt x="3769957" y="5922096"/>
                </a:cubicBezTo>
                <a:lnTo>
                  <a:pt x="2431877" y="5922096"/>
                </a:lnTo>
                <a:cubicBezTo>
                  <a:pt x="1814489" y="5922096"/>
                  <a:pt x="1311343" y="5418836"/>
                  <a:pt x="1311343" y="4801308"/>
                </a:cubicBezTo>
                <a:cubicBezTo>
                  <a:pt x="1311343" y="4183782"/>
                  <a:pt x="1813274" y="3680521"/>
                  <a:pt x="2431877" y="3680521"/>
                </a:cubicBezTo>
                <a:lnTo>
                  <a:pt x="3769957" y="3680521"/>
                </a:lnTo>
                <a:cubicBezTo>
                  <a:pt x="4908722" y="3680521"/>
                  <a:pt x="5833589" y="2755447"/>
                  <a:pt x="5833589" y="1616424"/>
                </a:cubicBezTo>
                <a:cubicBezTo>
                  <a:pt x="5833589" y="975724"/>
                  <a:pt x="5540571" y="402718"/>
                  <a:pt x="5081720" y="23972"/>
                </a:cubicBezTo>
                <a:close/>
                <a:moveTo>
                  <a:pt x="4927732" y="0"/>
                </a:moveTo>
                <a:lnTo>
                  <a:pt x="4936847" y="0"/>
                </a:lnTo>
                <a:lnTo>
                  <a:pt x="5039607" y="76922"/>
                </a:lnTo>
                <a:cubicBezTo>
                  <a:pt x="5483340" y="443403"/>
                  <a:pt x="5766745" y="997606"/>
                  <a:pt x="5766745" y="1616425"/>
                </a:cubicBezTo>
                <a:cubicBezTo>
                  <a:pt x="5766745" y="2716549"/>
                  <a:pt x="4872262" y="3612450"/>
                  <a:pt x="3771172" y="3612450"/>
                </a:cubicBezTo>
                <a:lnTo>
                  <a:pt x="2433092" y="3612450"/>
                </a:lnTo>
                <a:cubicBezTo>
                  <a:pt x="1778030" y="3612450"/>
                  <a:pt x="1244500" y="4146098"/>
                  <a:pt x="1244500" y="4801308"/>
                </a:cubicBezTo>
                <a:cubicBezTo>
                  <a:pt x="1244500" y="5456520"/>
                  <a:pt x="1778030" y="5990170"/>
                  <a:pt x="2433092" y="5990170"/>
                </a:cubicBezTo>
                <a:lnTo>
                  <a:pt x="3771172" y="5990170"/>
                </a:lnTo>
                <a:cubicBezTo>
                  <a:pt x="4372665" y="5990170"/>
                  <a:pt x="4913096" y="6258110"/>
                  <a:pt x="5279361" y="6680860"/>
                </a:cubicBezTo>
                <a:lnTo>
                  <a:pt x="5415225" y="6858000"/>
                </a:lnTo>
                <a:lnTo>
                  <a:pt x="5408047" y="6858000"/>
                </a:lnTo>
                <a:lnTo>
                  <a:pt x="5274556" y="6683940"/>
                </a:lnTo>
                <a:cubicBezTo>
                  <a:pt x="4909222" y="6262246"/>
                  <a:pt x="4370121" y="5995033"/>
                  <a:pt x="3769956" y="5995033"/>
                </a:cubicBezTo>
                <a:lnTo>
                  <a:pt x="2431877" y="5995033"/>
                </a:lnTo>
                <a:cubicBezTo>
                  <a:pt x="1774384" y="5995033"/>
                  <a:pt x="1238423" y="5458950"/>
                  <a:pt x="1238423" y="4801308"/>
                </a:cubicBezTo>
                <a:cubicBezTo>
                  <a:pt x="1238423" y="4143668"/>
                  <a:pt x="1773168" y="3607587"/>
                  <a:pt x="2431877" y="3607587"/>
                </a:cubicBezTo>
                <a:lnTo>
                  <a:pt x="3769956" y="3607587"/>
                </a:lnTo>
                <a:cubicBezTo>
                  <a:pt x="4867400" y="3607587"/>
                  <a:pt x="5760669" y="2714117"/>
                  <a:pt x="5760669" y="1616425"/>
                </a:cubicBezTo>
                <a:cubicBezTo>
                  <a:pt x="5760669" y="998973"/>
                  <a:pt x="5478033" y="446139"/>
                  <a:pt x="5035405" y="80593"/>
                </a:cubicBezTo>
                <a:close/>
                <a:moveTo>
                  <a:pt x="4798196" y="0"/>
                </a:moveTo>
                <a:lnTo>
                  <a:pt x="4808541" y="0"/>
                </a:lnTo>
                <a:lnTo>
                  <a:pt x="4845230" y="22323"/>
                </a:lnTo>
                <a:cubicBezTo>
                  <a:pt x="5356761" y="368343"/>
                  <a:pt x="5693825" y="953923"/>
                  <a:pt x="5693825" y="1616428"/>
                </a:cubicBezTo>
                <a:cubicBezTo>
                  <a:pt x="5693825" y="2676437"/>
                  <a:pt x="4832155" y="3539516"/>
                  <a:pt x="3771172" y="3539516"/>
                </a:cubicBezTo>
                <a:lnTo>
                  <a:pt x="2433092" y="3539516"/>
                </a:lnTo>
                <a:cubicBezTo>
                  <a:pt x="1736708" y="3539516"/>
                  <a:pt x="1171579" y="4104772"/>
                  <a:pt x="1171579" y="4801308"/>
                </a:cubicBezTo>
                <a:cubicBezTo>
                  <a:pt x="1171579" y="5497850"/>
                  <a:pt x="1737923" y="6063106"/>
                  <a:pt x="2433092" y="6063106"/>
                </a:cubicBezTo>
                <a:lnTo>
                  <a:pt x="3771172" y="6063106"/>
                </a:lnTo>
                <a:cubicBezTo>
                  <a:pt x="4367291" y="6063106"/>
                  <a:pt x="4901116" y="6336190"/>
                  <a:pt x="5254111" y="6763797"/>
                </a:cubicBezTo>
                <a:lnTo>
                  <a:pt x="5324594" y="6858000"/>
                </a:lnTo>
                <a:lnTo>
                  <a:pt x="5317468" y="6858000"/>
                </a:lnTo>
                <a:lnTo>
                  <a:pt x="5249227" y="6766785"/>
                </a:lnTo>
                <a:cubicBezTo>
                  <a:pt x="4897166" y="6340284"/>
                  <a:pt x="4364709" y="6067969"/>
                  <a:pt x="3769956" y="6067969"/>
                </a:cubicBezTo>
                <a:lnTo>
                  <a:pt x="2431877" y="6067969"/>
                </a:lnTo>
                <a:cubicBezTo>
                  <a:pt x="1734277" y="6067969"/>
                  <a:pt x="1165502" y="5499066"/>
                  <a:pt x="1165502" y="4801308"/>
                </a:cubicBezTo>
                <a:cubicBezTo>
                  <a:pt x="1165502" y="4103556"/>
                  <a:pt x="1733063" y="3534654"/>
                  <a:pt x="2431877" y="3534654"/>
                </a:cubicBezTo>
                <a:lnTo>
                  <a:pt x="3769956" y="3534654"/>
                </a:lnTo>
                <a:cubicBezTo>
                  <a:pt x="4827294" y="3534654"/>
                  <a:pt x="5687749" y="2674005"/>
                  <a:pt x="5687749" y="1616428"/>
                </a:cubicBezTo>
                <a:cubicBezTo>
                  <a:pt x="5687749" y="955443"/>
                  <a:pt x="5351634" y="371382"/>
                  <a:pt x="4841408" y="26288"/>
                </a:cubicBezTo>
                <a:close/>
                <a:moveTo>
                  <a:pt x="4658145" y="0"/>
                </a:moveTo>
                <a:lnTo>
                  <a:pt x="4668507" y="0"/>
                </a:lnTo>
                <a:lnTo>
                  <a:pt x="4804533" y="82760"/>
                </a:lnTo>
                <a:cubicBezTo>
                  <a:pt x="5296659" y="415639"/>
                  <a:pt x="5620906" y="978996"/>
                  <a:pt x="5620906" y="1616429"/>
                </a:cubicBezTo>
                <a:cubicBezTo>
                  <a:pt x="5620906" y="2636323"/>
                  <a:pt x="4792050" y="3466580"/>
                  <a:pt x="3771172" y="3466580"/>
                </a:cubicBezTo>
                <a:lnTo>
                  <a:pt x="2433093" y="3466580"/>
                </a:lnTo>
                <a:cubicBezTo>
                  <a:pt x="1696603" y="3466580"/>
                  <a:pt x="1098660" y="4064658"/>
                  <a:pt x="1098660" y="4801308"/>
                </a:cubicBezTo>
                <a:cubicBezTo>
                  <a:pt x="1098660" y="5537965"/>
                  <a:pt x="1697819" y="6136043"/>
                  <a:pt x="2433093" y="6136043"/>
                </a:cubicBezTo>
                <a:lnTo>
                  <a:pt x="3771172" y="6136043"/>
                </a:lnTo>
                <a:cubicBezTo>
                  <a:pt x="4344732" y="6136043"/>
                  <a:pt x="4858305" y="6398742"/>
                  <a:pt x="5197898" y="6810123"/>
                </a:cubicBezTo>
                <a:lnTo>
                  <a:pt x="5233718" y="6858000"/>
                </a:lnTo>
                <a:lnTo>
                  <a:pt x="5226596" y="6858000"/>
                </a:lnTo>
                <a:lnTo>
                  <a:pt x="5193014" y="6813110"/>
                </a:lnTo>
                <a:cubicBezTo>
                  <a:pt x="4854355" y="6402835"/>
                  <a:pt x="4342150" y="6140905"/>
                  <a:pt x="3769957" y="6140905"/>
                </a:cubicBezTo>
                <a:lnTo>
                  <a:pt x="2431878" y="6140905"/>
                </a:lnTo>
                <a:cubicBezTo>
                  <a:pt x="1694172" y="6140905"/>
                  <a:pt x="1092583" y="5539181"/>
                  <a:pt x="1092583" y="4801308"/>
                </a:cubicBezTo>
                <a:cubicBezTo>
                  <a:pt x="1092583" y="4063442"/>
                  <a:pt x="1692957" y="3461718"/>
                  <a:pt x="2431878" y="3461718"/>
                </a:cubicBezTo>
                <a:lnTo>
                  <a:pt x="3769957" y="3461718"/>
                </a:lnTo>
                <a:cubicBezTo>
                  <a:pt x="4787189" y="3461718"/>
                  <a:pt x="5614830" y="2633891"/>
                  <a:pt x="5614830" y="1616429"/>
                </a:cubicBezTo>
                <a:cubicBezTo>
                  <a:pt x="5614830" y="980516"/>
                  <a:pt x="5291533" y="418678"/>
                  <a:pt x="4800712" y="86725"/>
                </a:cubicBezTo>
                <a:close/>
                <a:moveTo>
                  <a:pt x="4493109" y="0"/>
                </a:moveTo>
                <a:lnTo>
                  <a:pt x="4505308" y="0"/>
                </a:lnTo>
                <a:lnTo>
                  <a:pt x="4617331" y="54067"/>
                </a:lnTo>
                <a:cubicBezTo>
                  <a:pt x="5171157" y="355419"/>
                  <a:pt x="5547986" y="942832"/>
                  <a:pt x="5547986" y="1616429"/>
                </a:cubicBezTo>
                <a:cubicBezTo>
                  <a:pt x="5547986" y="2596206"/>
                  <a:pt x="4750729" y="3393644"/>
                  <a:pt x="3771172" y="3393644"/>
                </a:cubicBezTo>
                <a:lnTo>
                  <a:pt x="2433093" y="3393644"/>
                </a:lnTo>
                <a:cubicBezTo>
                  <a:pt x="1656496" y="3393644"/>
                  <a:pt x="1025741" y="4024542"/>
                  <a:pt x="1025741" y="4801308"/>
                </a:cubicBezTo>
                <a:cubicBezTo>
                  <a:pt x="1025741" y="5578080"/>
                  <a:pt x="1657712" y="6208979"/>
                  <a:pt x="2433093" y="6208979"/>
                </a:cubicBezTo>
                <a:lnTo>
                  <a:pt x="3771172" y="6208979"/>
                </a:lnTo>
                <a:cubicBezTo>
                  <a:pt x="4322173" y="6208979"/>
                  <a:pt x="4815493" y="6461293"/>
                  <a:pt x="5141683" y="6856447"/>
                </a:cubicBezTo>
                <a:lnTo>
                  <a:pt x="5142845" y="6858000"/>
                </a:lnTo>
                <a:lnTo>
                  <a:pt x="5135479" y="6858000"/>
                </a:lnTo>
                <a:lnTo>
                  <a:pt x="5007227" y="6718560"/>
                </a:lnTo>
                <a:cubicBezTo>
                  <a:pt x="4687654" y="6406431"/>
                  <a:pt x="4250886" y="6213842"/>
                  <a:pt x="3769957" y="6213842"/>
                </a:cubicBezTo>
                <a:lnTo>
                  <a:pt x="2431878" y="6213842"/>
                </a:lnTo>
                <a:cubicBezTo>
                  <a:pt x="1652850" y="6213842"/>
                  <a:pt x="1019664" y="5580511"/>
                  <a:pt x="1019664" y="4801308"/>
                </a:cubicBezTo>
                <a:cubicBezTo>
                  <a:pt x="1019664" y="4022112"/>
                  <a:pt x="1652850" y="3388781"/>
                  <a:pt x="2431878" y="3388781"/>
                </a:cubicBezTo>
                <a:lnTo>
                  <a:pt x="3769957" y="3388781"/>
                </a:lnTo>
                <a:cubicBezTo>
                  <a:pt x="4747083" y="3388781"/>
                  <a:pt x="5541910" y="2593777"/>
                  <a:pt x="5541910" y="1616429"/>
                </a:cubicBezTo>
                <a:cubicBezTo>
                  <a:pt x="5541910" y="944503"/>
                  <a:pt x="5166230" y="358761"/>
                  <a:pt x="4613912" y="58290"/>
                </a:cubicBezTo>
                <a:close/>
                <a:moveTo>
                  <a:pt x="4292354" y="0"/>
                </a:moveTo>
                <a:lnTo>
                  <a:pt x="4307516" y="0"/>
                </a:lnTo>
                <a:lnTo>
                  <a:pt x="4433736" y="46302"/>
                </a:lnTo>
                <a:cubicBezTo>
                  <a:pt x="5045067" y="305397"/>
                  <a:pt x="5475066" y="911680"/>
                  <a:pt x="5475066" y="1616428"/>
                </a:cubicBezTo>
                <a:cubicBezTo>
                  <a:pt x="5475066" y="2556090"/>
                  <a:pt x="4710623" y="3320706"/>
                  <a:pt x="3771172" y="3320706"/>
                </a:cubicBezTo>
                <a:lnTo>
                  <a:pt x="2433093" y="3320706"/>
                </a:lnTo>
                <a:cubicBezTo>
                  <a:pt x="1616390" y="3320706"/>
                  <a:pt x="952821" y="3984425"/>
                  <a:pt x="952821" y="4801308"/>
                </a:cubicBezTo>
                <a:cubicBezTo>
                  <a:pt x="952821" y="5618195"/>
                  <a:pt x="1617606" y="6281915"/>
                  <a:pt x="2433093" y="6281915"/>
                </a:cubicBezTo>
                <a:lnTo>
                  <a:pt x="3771172" y="6281915"/>
                </a:lnTo>
                <a:cubicBezTo>
                  <a:pt x="4240897" y="6281915"/>
                  <a:pt x="4666871" y="6473069"/>
                  <a:pt x="4975413" y="6781681"/>
                </a:cubicBezTo>
                <a:lnTo>
                  <a:pt x="5044777" y="6858000"/>
                </a:lnTo>
                <a:lnTo>
                  <a:pt x="5037178" y="6858000"/>
                </a:lnTo>
                <a:lnTo>
                  <a:pt x="4970856" y="6785025"/>
                </a:lnTo>
                <a:cubicBezTo>
                  <a:pt x="4663225" y="6477324"/>
                  <a:pt x="4238467" y="6286778"/>
                  <a:pt x="3769957" y="6286778"/>
                </a:cubicBezTo>
                <a:lnTo>
                  <a:pt x="2431878" y="6286778"/>
                </a:lnTo>
                <a:cubicBezTo>
                  <a:pt x="1612745" y="6286778"/>
                  <a:pt x="946744" y="5620626"/>
                  <a:pt x="946744" y="4801308"/>
                </a:cubicBezTo>
                <a:cubicBezTo>
                  <a:pt x="946744" y="3981994"/>
                  <a:pt x="1612745" y="3315843"/>
                  <a:pt x="2431878" y="3315843"/>
                </a:cubicBezTo>
                <a:lnTo>
                  <a:pt x="3769957" y="3315843"/>
                </a:lnTo>
                <a:cubicBezTo>
                  <a:pt x="4706977" y="3315843"/>
                  <a:pt x="5468990" y="2553658"/>
                  <a:pt x="5468990" y="1616428"/>
                </a:cubicBezTo>
                <a:cubicBezTo>
                  <a:pt x="5468990" y="913503"/>
                  <a:pt x="5040358" y="309044"/>
                  <a:pt x="4430736" y="50747"/>
                </a:cubicBezTo>
                <a:close/>
                <a:moveTo>
                  <a:pt x="3946764" y="0"/>
                </a:moveTo>
                <a:lnTo>
                  <a:pt x="3980008" y="0"/>
                </a:lnTo>
                <a:lnTo>
                  <a:pt x="4099463" y="18287"/>
                </a:lnTo>
                <a:cubicBezTo>
                  <a:pt x="4841993" y="170655"/>
                  <a:pt x="5402146" y="829324"/>
                  <a:pt x="5402146" y="1616428"/>
                </a:cubicBezTo>
                <a:cubicBezTo>
                  <a:pt x="5402146" y="2515977"/>
                  <a:pt x="4670517" y="3247770"/>
                  <a:pt x="3771172" y="3247770"/>
                </a:cubicBezTo>
                <a:lnTo>
                  <a:pt x="2433093" y="3247770"/>
                </a:lnTo>
                <a:cubicBezTo>
                  <a:pt x="1576284" y="3247770"/>
                  <a:pt x="879901" y="3944312"/>
                  <a:pt x="879901" y="4801308"/>
                </a:cubicBezTo>
                <a:cubicBezTo>
                  <a:pt x="879901" y="5658310"/>
                  <a:pt x="1577501" y="6354852"/>
                  <a:pt x="2433093" y="6354852"/>
                </a:cubicBezTo>
                <a:lnTo>
                  <a:pt x="3771172" y="6354852"/>
                </a:lnTo>
                <a:cubicBezTo>
                  <a:pt x="4220845" y="6354852"/>
                  <a:pt x="4628588" y="6537801"/>
                  <a:pt x="4923913" y="6833193"/>
                </a:cubicBezTo>
                <a:lnTo>
                  <a:pt x="4946459" y="6858000"/>
                </a:lnTo>
                <a:lnTo>
                  <a:pt x="4938864" y="6858000"/>
                </a:lnTo>
                <a:lnTo>
                  <a:pt x="4919356" y="6836535"/>
                </a:lnTo>
                <a:cubicBezTo>
                  <a:pt x="4624942" y="6542055"/>
                  <a:pt x="4218414" y="6359714"/>
                  <a:pt x="3769957" y="6359714"/>
                </a:cubicBezTo>
                <a:lnTo>
                  <a:pt x="2431877" y="6359714"/>
                </a:lnTo>
                <a:cubicBezTo>
                  <a:pt x="1572638" y="6359714"/>
                  <a:pt x="873824" y="5660741"/>
                  <a:pt x="873824" y="4801308"/>
                </a:cubicBezTo>
                <a:cubicBezTo>
                  <a:pt x="873824" y="3941880"/>
                  <a:pt x="1572638" y="3242908"/>
                  <a:pt x="2431877" y="3242908"/>
                </a:cubicBezTo>
                <a:lnTo>
                  <a:pt x="3769957" y="3242908"/>
                </a:lnTo>
                <a:cubicBezTo>
                  <a:pt x="4666871" y="3242908"/>
                  <a:pt x="5396070" y="2513545"/>
                  <a:pt x="5396070" y="1616428"/>
                </a:cubicBezTo>
                <a:cubicBezTo>
                  <a:pt x="5396070" y="831450"/>
                  <a:pt x="4837777" y="174909"/>
                  <a:pt x="4097341" y="23039"/>
                </a:cubicBezTo>
                <a:close/>
                <a:moveTo>
                  <a:pt x="1989658" y="0"/>
                </a:moveTo>
                <a:lnTo>
                  <a:pt x="2013680" y="0"/>
                </a:lnTo>
                <a:lnTo>
                  <a:pt x="2105709" y="23715"/>
                </a:lnTo>
                <a:cubicBezTo>
                  <a:pt x="2211485" y="45410"/>
                  <a:pt x="2320979" y="56806"/>
                  <a:pt x="2433093" y="56806"/>
                </a:cubicBezTo>
                <a:lnTo>
                  <a:pt x="3771173" y="56806"/>
                </a:lnTo>
                <a:cubicBezTo>
                  <a:pt x="4630412" y="56806"/>
                  <a:pt x="5329227" y="755779"/>
                  <a:pt x="5329227" y="1615212"/>
                </a:cubicBezTo>
                <a:cubicBezTo>
                  <a:pt x="5329227" y="2474645"/>
                  <a:pt x="4630412" y="3173618"/>
                  <a:pt x="3771173" y="3173618"/>
                </a:cubicBezTo>
                <a:lnTo>
                  <a:pt x="2433093" y="3173618"/>
                </a:lnTo>
                <a:cubicBezTo>
                  <a:pt x="1536180" y="3173618"/>
                  <a:pt x="806981" y="3902981"/>
                  <a:pt x="806981" y="4800094"/>
                </a:cubicBezTo>
                <a:cubicBezTo>
                  <a:pt x="806981" y="5697210"/>
                  <a:pt x="1536180" y="6426573"/>
                  <a:pt x="2433093" y="6426573"/>
                </a:cubicBezTo>
                <a:lnTo>
                  <a:pt x="3771173" y="6426573"/>
                </a:lnTo>
                <a:cubicBezTo>
                  <a:pt x="4147090" y="6426573"/>
                  <a:pt x="4492301" y="6560361"/>
                  <a:pt x="4761721" y="6782842"/>
                </a:cubicBezTo>
                <a:lnTo>
                  <a:pt x="4844382" y="6858000"/>
                </a:lnTo>
                <a:lnTo>
                  <a:pt x="4835554" y="6858000"/>
                </a:lnTo>
                <a:lnTo>
                  <a:pt x="4758229" y="6787727"/>
                </a:lnTo>
                <a:cubicBezTo>
                  <a:pt x="4489575" y="6565974"/>
                  <a:pt x="4145494" y="6432651"/>
                  <a:pt x="3771173" y="6432651"/>
                </a:cubicBezTo>
                <a:lnTo>
                  <a:pt x="2433093" y="6432651"/>
                </a:lnTo>
                <a:cubicBezTo>
                  <a:pt x="1533748" y="6432651"/>
                  <a:pt x="802119" y="5700857"/>
                  <a:pt x="802119" y="4801309"/>
                </a:cubicBezTo>
                <a:cubicBezTo>
                  <a:pt x="802119" y="3901765"/>
                  <a:pt x="1533748" y="3169972"/>
                  <a:pt x="2433093" y="3169972"/>
                </a:cubicBezTo>
                <a:lnTo>
                  <a:pt x="3771173" y="3169972"/>
                </a:lnTo>
                <a:cubicBezTo>
                  <a:pt x="4627981" y="3169972"/>
                  <a:pt x="5324365" y="2473430"/>
                  <a:pt x="5324365" y="1616428"/>
                </a:cubicBezTo>
                <a:cubicBezTo>
                  <a:pt x="5324365" y="759426"/>
                  <a:pt x="4626765" y="62884"/>
                  <a:pt x="3771173" y="62884"/>
                </a:cubicBezTo>
                <a:lnTo>
                  <a:pt x="2433093" y="62884"/>
                </a:lnTo>
                <a:cubicBezTo>
                  <a:pt x="2320675" y="62884"/>
                  <a:pt x="2210878" y="51450"/>
                  <a:pt x="2104802" y="29683"/>
                </a:cubicBezTo>
                <a:close/>
                <a:moveTo>
                  <a:pt x="1767076" y="0"/>
                </a:moveTo>
                <a:lnTo>
                  <a:pt x="1783207" y="0"/>
                </a:lnTo>
                <a:lnTo>
                  <a:pt x="1928347" y="53225"/>
                </a:lnTo>
                <a:cubicBezTo>
                  <a:pt x="2087863" y="102946"/>
                  <a:pt x="2257402" y="129741"/>
                  <a:pt x="2433093" y="129741"/>
                </a:cubicBezTo>
                <a:lnTo>
                  <a:pt x="3771172" y="129741"/>
                </a:lnTo>
                <a:cubicBezTo>
                  <a:pt x="4590305" y="129741"/>
                  <a:pt x="5256307" y="795893"/>
                  <a:pt x="5256307" y="1615211"/>
                </a:cubicBezTo>
                <a:cubicBezTo>
                  <a:pt x="5256307" y="2434529"/>
                  <a:pt x="4590305" y="3100680"/>
                  <a:pt x="3771172" y="3100680"/>
                </a:cubicBezTo>
                <a:lnTo>
                  <a:pt x="2433093" y="3100680"/>
                </a:lnTo>
                <a:cubicBezTo>
                  <a:pt x="1496073" y="3100680"/>
                  <a:pt x="734061" y="3862865"/>
                  <a:pt x="734061" y="4800093"/>
                </a:cubicBezTo>
                <a:cubicBezTo>
                  <a:pt x="734061" y="5737324"/>
                  <a:pt x="1496073" y="6499509"/>
                  <a:pt x="2433093" y="6499509"/>
                </a:cubicBezTo>
                <a:lnTo>
                  <a:pt x="3771172" y="6499509"/>
                </a:lnTo>
                <a:cubicBezTo>
                  <a:pt x="4129543" y="6499509"/>
                  <a:pt x="4458603" y="6627015"/>
                  <a:pt x="4715405" y="6839068"/>
                </a:cubicBezTo>
                <a:lnTo>
                  <a:pt x="4736227" y="6858000"/>
                </a:lnTo>
                <a:lnTo>
                  <a:pt x="4727371" y="6858000"/>
                </a:lnTo>
                <a:lnTo>
                  <a:pt x="4711914" y="6843954"/>
                </a:lnTo>
                <a:cubicBezTo>
                  <a:pt x="4455879" y="6632627"/>
                  <a:pt x="4127948" y="6505587"/>
                  <a:pt x="3771172" y="6505587"/>
                </a:cubicBezTo>
                <a:lnTo>
                  <a:pt x="2433093" y="6505587"/>
                </a:lnTo>
                <a:cubicBezTo>
                  <a:pt x="1493642" y="6505587"/>
                  <a:pt x="729199" y="5740971"/>
                  <a:pt x="729199" y="4801308"/>
                </a:cubicBezTo>
                <a:cubicBezTo>
                  <a:pt x="729199" y="3861649"/>
                  <a:pt x="1493642" y="3097035"/>
                  <a:pt x="2433093" y="3097035"/>
                </a:cubicBezTo>
                <a:lnTo>
                  <a:pt x="3771172" y="3097035"/>
                </a:lnTo>
                <a:cubicBezTo>
                  <a:pt x="4587875" y="3097035"/>
                  <a:pt x="5251445" y="2433314"/>
                  <a:pt x="5251445" y="1616428"/>
                </a:cubicBezTo>
                <a:cubicBezTo>
                  <a:pt x="5251445" y="799539"/>
                  <a:pt x="4586660" y="135820"/>
                  <a:pt x="3771172" y="135820"/>
                </a:cubicBezTo>
                <a:lnTo>
                  <a:pt x="2433093" y="135820"/>
                </a:lnTo>
                <a:cubicBezTo>
                  <a:pt x="2198230" y="135820"/>
                  <a:pt x="1974306" y="88032"/>
                  <a:pt x="1770529" y="1667"/>
                </a:cubicBezTo>
                <a:close/>
                <a:moveTo>
                  <a:pt x="1599563" y="0"/>
                </a:moveTo>
                <a:lnTo>
                  <a:pt x="1613044" y="0"/>
                </a:lnTo>
                <a:lnTo>
                  <a:pt x="1744001" y="63190"/>
                </a:lnTo>
                <a:cubicBezTo>
                  <a:pt x="1955924" y="152993"/>
                  <a:pt x="2188812" y="202680"/>
                  <a:pt x="2433093" y="202680"/>
                </a:cubicBezTo>
                <a:lnTo>
                  <a:pt x="3771172" y="202680"/>
                </a:lnTo>
                <a:cubicBezTo>
                  <a:pt x="4550199" y="202680"/>
                  <a:pt x="5183387" y="836010"/>
                  <a:pt x="5183387" y="1615214"/>
                </a:cubicBezTo>
                <a:cubicBezTo>
                  <a:pt x="5183387" y="2394416"/>
                  <a:pt x="4550199" y="3027747"/>
                  <a:pt x="3771172" y="3027747"/>
                </a:cubicBezTo>
                <a:lnTo>
                  <a:pt x="2433093" y="3027747"/>
                </a:lnTo>
                <a:cubicBezTo>
                  <a:pt x="1455967" y="3027747"/>
                  <a:pt x="661141" y="3822753"/>
                  <a:pt x="661141" y="4800093"/>
                </a:cubicBezTo>
                <a:cubicBezTo>
                  <a:pt x="661141" y="5777439"/>
                  <a:pt x="1455967" y="6572445"/>
                  <a:pt x="2433093" y="6572445"/>
                </a:cubicBezTo>
                <a:lnTo>
                  <a:pt x="3771172" y="6572445"/>
                </a:lnTo>
                <a:cubicBezTo>
                  <a:pt x="4063307" y="6572445"/>
                  <a:pt x="4334934" y="6661507"/>
                  <a:pt x="4560352" y="6813926"/>
                </a:cubicBezTo>
                <a:lnTo>
                  <a:pt x="4619251" y="6858000"/>
                </a:lnTo>
                <a:lnTo>
                  <a:pt x="4609208" y="6858000"/>
                </a:lnTo>
                <a:lnTo>
                  <a:pt x="4557211" y="6819106"/>
                </a:lnTo>
                <a:cubicBezTo>
                  <a:pt x="4332541" y="6667243"/>
                  <a:pt x="4061940" y="6578523"/>
                  <a:pt x="3771172" y="6578523"/>
                </a:cubicBezTo>
                <a:lnTo>
                  <a:pt x="2433093" y="6578523"/>
                </a:lnTo>
                <a:cubicBezTo>
                  <a:pt x="1453536" y="6578523"/>
                  <a:pt x="656279" y="5781086"/>
                  <a:pt x="656279" y="4801308"/>
                </a:cubicBezTo>
                <a:cubicBezTo>
                  <a:pt x="656279" y="3821538"/>
                  <a:pt x="1453536" y="3024099"/>
                  <a:pt x="2433093" y="3024099"/>
                </a:cubicBezTo>
                <a:lnTo>
                  <a:pt x="3771172" y="3024099"/>
                </a:lnTo>
                <a:cubicBezTo>
                  <a:pt x="4547769" y="3024099"/>
                  <a:pt x="5178525" y="2393202"/>
                  <a:pt x="5178525" y="1616429"/>
                </a:cubicBezTo>
                <a:cubicBezTo>
                  <a:pt x="5178525" y="839658"/>
                  <a:pt x="4546553" y="208758"/>
                  <a:pt x="3771172" y="208758"/>
                </a:cubicBezTo>
                <a:lnTo>
                  <a:pt x="2433093" y="208758"/>
                </a:lnTo>
                <a:cubicBezTo>
                  <a:pt x="2188204" y="208758"/>
                  <a:pt x="1954709" y="158918"/>
                  <a:pt x="1742216" y="68850"/>
                </a:cubicBezTo>
                <a:close/>
                <a:moveTo>
                  <a:pt x="1456911" y="0"/>
                </a:moveTo>
                <a:lnTo>
                  <a:pt x="1468042" y="0"/>
                </a:lnTo>
                <a:lnTo>
                  <a:pt x="1554454" y="52566"/>
                </a:lnTo>
                <a:cubicBezTo>
                  <a:pt x="1815838" y="194775"/>
                  <a:pt x="2115208" y="275617"/>
                  <a:pt x="2433093" y="275617"/>
                </a:cubicBezTo>
                <a:lnTo>
                  <a:pt x="3771172" y="275617"/>
                </a:lnTo>
                <a:cubicBezTo>
                  <a:pt x="4508878" y="275617"/>
                  <a:pt x="5110467" y="877341"/>
                  <a:pt x="5110467" y="1615214"/>
                </a:cubicBezTo>
                <a:cubicBezTo>
                  <a:pt x="5110467" y="2353086"/>
                  <a:pt x="4510093" y="2954811"/>
                  <a:pt x="3771172" y="2954811"/>
                </a:cubicBezTo>
                <a:lnTo>
                  <a:pt x="2433093" y="2954811"/>
                </a:lnTo>
                <a:cubicBezTo>
                  <a:pt x="1415862" y="2954811"/>
                  <a:pt x="588221" y="3782637"/>
                  <a:pt x="588221" y="4800093"/>
                </a:cubicBezTo>
                <a:cubicBezTo>
                  <a:pt x="588221" y="5817554"/>
                  <a:pt x="1415862" y="6645382"/>
                  <a:pt x="2433093" y="6645382"/>
                </a:cubicBezTo>
                <a:lnTo>
                  <a:pt x="3771172" y="6645382"/>
                </a:lnTo>
                <a:cubicBezTo>
                  <a:pt x="3978652" y="6645382"/>
                  <a:pt x="4175365" y="6692980"/>
                  <a:pt x="4350955" y="6777817"/>
                </a:cubicBezTo>
                <a:lnTo>
                  <a:pt x="4490158" y="6858000"/>
                </a:lnTo>
                <a:lnTo>
                  <a:pt x="4479061" y="6858000"/>
                </a:lnTo>
                <a:lnTo>
                  <a:pt x="4348958" y="6783165"/>
                </a:lnTo>
                <a:cubicBezTo>
                  <a:pt x="4173997" y="6698769"/>
                  <a:pt x="3977968" y="6651460"/>
                  <a:pt x="3771172" y="6651460"/>
                </a:cubicBezTo>
                <a:lnTo>
                  <a:pt x="2433093" y="6651460"/>
                </a:lnTo>
                <a:cubicBezTo>
                  <a:pt x="1413430" y="6651460"/>
                  <a:pt x="583359" y="5821201"/>
                  <a:pt x="583359" y="4801308"/>
                </a:cubicBezTo>
                <a:cubicBezTo>
                  <a:pt x="583359" y="3781422"/>
                  <a:pt x="1412215" y="2951164"/>
                  <a:pt x="2433093" y="2951164"/>
                </a:cubicBezTo>
                <a:lnTo>
                  <a:pt x="3771172" y="2951164"/>
                </a:lnTo>
                <a:cubicBezTo>
                  <a:pt x="4507663" y="2951164"/>
                  <a:pt x="5105605" y="2353086"/>
                  <a:pt x="5105605" y="1616429"/>
                </a:cubicBezTo>
                <a:cubicBezTo>
                  <a:pt x="5105605" y="879772"/>
                  <a:pt x="4506447" y="281694"/>
                  <a:pt x="3771172" y="281694"/>
                </a:cubicBezTo>
                <a:lnTo>
                  <a:pt x="2433093" y="281694"/>
                </a:lnTo>
                <a:cubicBezTo>
                  <a:pt x="2114449" y="281694"/>
                  <a:pt x="1814319" y="200615"/>
                  <a:pt x="1552250" y="58005"/>
                </a:cubicBezTo>
                <a:close/>
                <a:moveTo>
                  <a:pt x="1324771" y="0"/>
                </a:moveTo>
                <a:lnTo>
                  <a:pt x="1334296" y="0"/>
                </a:lnTo>
                <a:lnTo>
                  <a:pt x="1361641" y="20467"/>
                </a:lnTo>
                <a:cubicBezTo>
                  <a:pt x="1667776" y="227524"/>
                  <a:pt x="2036591" y="348552"/>
                  <a:pt x="2433092" y="348552"/>
                </a:cubicBezTo>
                <a:lnTo>
                  <a:pt x="3771172" y="348552"/>
                </a:lnTo>
                <a:cubicBezTo>
                  <a:pt x="4468772" y="348552"/>
                  <a:pt x="5037547" y="917455"/>
                  <a:pt x="5037547" y="1615212"/>
                </a:cubicBezTo>
                <a:cubicBezTo>
                  <a:pt x="5037547" y="2312970"/>
                  <a:pt x="4469987" y="2881873"/>
                  <a:pt x="3771172" y="2881873"/>
                </a:cubicBezTo>
                <a:lnTo>
                  <a:pt x="2433092" y="2881873"/>
                </a:lnTo>
                <a:cubicBezTo>
                  <a:pt x="1375755" y="2881873"/>
                  <a:pt x="515300" y="3742521"/>
                  <a:pt x="515300" y="4800093"/>
                </a:cubicBezTo>
                <a:cubicBezTo>
                  <a:pt x="515300" y="5857670"/>
                  <a:pt x="1375755" y="6718318"/>
                  <a:pt x="2433092" y="6718318"/>
                </a:cubicBezTo>
                <a:lnTo>
                  <a:pt x="3771172" y="6718318"/>
                </a:lnTo>
                <a:cubicBezTo>
                  <a:pt x="3945572" y="6718318"/>
                  <a:pt x="4111920" y="6753875"/>
                  <a:pt x="4263343" y="6818112"/>
                </a:cubicBezTo>
                <a:lnTo>
                  <a:pt x="4336665" y="6858000"/>
                </a:lnTo>
                <a:lnTo>
                  <a:pt x="4324889" y="6858000"/>
                </a:lnTo>
                <a:lnTo>
                  <a:pt x="4261558" y="6823601"/>
                </a:lnTo>
                <a:cubicBezTo>
                  <a:pt x="4110705" y="6759725"/>
                  <a:pt x="3944964" y="6724396"/>
                  <a:pt x="3771172" y="6724396"/>
                </a:cubicBezTo>
                <a:lnTo>
                  <a:pt x="2433092" y="6724396"/>
                </a:lnTo>
                <a:cubicBezTo>
                  <a:pt x="1373324" y="6724396"/>
                  <a:pt x="510439" y="5861316"/>
                  <a:pt x="510439" y="4801308"/>
                </a:cubicBezTo>
                <a:cubicBezTo>
                  <a:pt x="510439" y="3741306"/>
                  <a:pt x="1372109" y="2878227"/>
                  <a:pt x="2433092" y="2878227"/>
                </a:cubicBezTo>
                <a:lnTo>
                  <a:pt x="3771172" y="2878227"/>
                </a:lnTo>
                <a:cubicBezTo>
                  <a:pt x="4467556" y="2878227"/>
                  <a:pt x="5032685" y="2312970"/>
                  <a:pt x="5032685" y="1616428"/>
                </a:cubicBezTo>
                <a:cubicBezTo>
                  <a:pt x="5032685" y="919886"/>
                  <a:pt x="4466341" y="354630"/>
                  <a:pt x="3771172" y="354630"/>
                </a:cubicBezTo>
                <a:lnTo>
                  <a:pt x="2433092" y="354630"/>
                </a:lnTo>
                <a:cubicBezTo>
                  <a:pt x="2035679" y="354630"/>
                  <a:pt x="1665953" y="233260"/>
                  <a:pt x="1359035" y="25648"/>
                </a:cubicBezTo>
                <a:close/>
                <a:moveTo>
                  <a:pt x="1203341" y="0"/>
                </a:moveTo>
                <a:lnTo>
                  <a:pt x="1212858" y="0"/>
                </a:lnTo>
                <a:lnTo>
                  <a:pt x="1320944" y="80902"/>
                </a:lnTo>
                <a:cubicBezTo>
                  <a:pt x="1638722" y="295843"/>
                  <a:pt x="2021551" y="421487"/>
                  <a:pt x="2433092" y="421487"/>
                </a:cubicBezTo>
                <a:lnTo>
                  <a:pt x="3771172" y="421487"/>
                </a:lnTo>
                <a:cubicBezTo>
                  <a:pt x="4428666" y="421487"/>
                  <a:pt x="4964627" y="957569"/>
                  <a:pt x="4964627" y="1615211"/>
                </a:cubicBezTo>
                <a:cubicBezTo>
                  <a:pt x="4964627" y="2272854"/>
                  <a:pt x="4429881" y="2808936"/>
                  <a:pt x="3771172" y="2808936"/>
                </a:cubicBezTo>
                <a:lnTo>
                  <a:pt x="2433092" y="2808936"/>
                </a:lnTo>
                <a:cubicBezTo>
                  <a:pt x="1335649" y="2808936"/>
                  <a:pt x="442380" y="3702405"/>
                  <a:pt x="442380" y="4800093"/>
                </a:cubicBezTo>
                <a:cubicBezTo>
                  <a:pt x="442380" y="5897784"/>
                  <a:pt x="1335649" y="6791254"/>
                  <a:pt x="2433092" y="6791254"/>
                </a:cubicBezTo>
                <a:lnTo>
                  <a:pt x="3771172" y="6791254"/>
                </a:lnTo>
                <a:cubicBezTo>
                  <a:pt x="3894452" y="6791254"/>
                  <a:pt x="4013459" y="6810101"/>
                  <a:pt x="4125463" y="6845062"/>
                </a:cubicBezTo>
                <a:lnTo>
                  <a:pt x="4160700" y="6858000"/>
                </a:lnTo>
                <a:lnTo>
                  <a:pt x="4127412" y="6858000"/>
                </a:lnTo>
                <a:lnTo>
                  <a:pt x="4010319" y="6821542"/>
                </a:lnTo>
                <a:cubicBezTo>
                  <a:pt x="3933039" y="6805671"/>
                  <a:pt x="3853055" y="6797332"/>
                  <a:pt x="3771172" y="6797332"/>
                </a:cubicBezTo>
                <a:lnTo>
                  <a:pt x="2433092" y="6797332"/>
                </a:lnTo>
                <a:cubicBezTo>
                  <a:pt x="1333218" y="6797332"/>
                  <a:pt x="437519" y="5901431"/>
                  <a:pt x="437519" y="4801308"/>
                </a:cubicBezTo>
                <a:cubicBezTo>
                  <a:pt x="437519" y="3701191"/>
                  <a:pt x="1332003" y="2805290"/>
                  <a:pt x="2433092" y="2805290"/>
                </a:cubicBezTo>
                <a:lnTo>
                  <a:pt x="3771172" y="2805290"/>
                </a:lnTo>
                <a:cubicBezTo>
                  <a:pt x="4426235" y="2805290"/>
                  <a:pt x="4959765" y="2271639"/>
                  <a:pt x="4959765" y="1616428"/>
                </a:cubicBezTo>
                <a:cubicBezTo>
                  <a:pt x="4959765" y="961216"/>
                  <a:pt x="4426235" y="427566"/>
                  <a:pt x="3771172" y="427566"/>
                </a:cubicBezTo>
                <a:lnTo>
                  <a:pt x="2433092" y="427566"/>
                </a:lnTo>
                <a:cubicBezTo>
                  <a:pt x="2020640" y="427566"/>
                  <a:pt x="1636899" y="301579"/>
                  <a:pt x="1318337" y="86082"/>
                </a:cubicBezTo>
                <a:close/>
                <a:moveTo>
                  <a:pt x="1088356" y="0"/>
                </a:moveTo>
                <a:lnTo>
                  <a:pt x="1096271" y="0"/>
                </a:lnTo>
                <a:lnTo>
                  <a:pt x="1121329" y="22775"/>
                </a:lnTo>
                <a:cubicBezTo>
                  <a:pt x="1478213" y="317355"/>
                  <a:pt x="1935415" y="494420"/>
                  <a:pt x="2433092" y="494420"/>
                </a:cubicBezTo>
                <a:lnTo>
                  <a:pt x="3771172" y="494420"/>
                </a:lnTo>
                <a:cubicBezTo>
                  <a:pt x="4388560" y="494420"/>
                  <a:pt x="4891707" y="997681"/>
                  <a:pt x="4891707" y="1615208"/>
                </a:cubicBezTo>
                <a:cubicBezTo>
                  <a:pt x="4891707" y="2232737"/>
                  <a:pt x="4389775" y="2735996"/>
                  <a:pt x="3771172" y="2735996"/>
                </a:cubicBezTo>
                <a:lnTo>
                  <a:pt x="2433092" y="2735996"/>
                </a:lnTo>
                <a:cubicBezTo>
                  <a:pt x="1294327" y="2735996"/>
                  <a:pt x="369460" y="3661072"/>
                  <a:pt x="369460" y="4800093"/>
                </a:cubicBezTo>
                <a:cubicBezTo>
                  <a:pt x="369460" y="5867925"/>
                  <a:pt x="1183401" y="6747721"/>
                  <a:pt x="2222455" y="6853524"/>
                </a:cubicBezTo>
                <a:lnTo>
                  <a:pt x="2310844" y="6858000"/>
                </a:lnTo>
                <a:lnTo>
                  <a:pt x="2211815" y="6858000"/>
                </a:lnTo>
                <a:lnTo>
                  <a:pt x="2016913" y="6828136"/>
                </a:lnTo>
                <a:cubicBezTo>
                  <a:pt x="1075492" y="6634784"/>
                  <a:pt x="364599" y="5799017"/>
                  <a:pt x="364599" y="4801308"/>
                </a:cubicBezTo>
                <a:cubicBezTo>
                  <a:pt x="364599" y="3661072"/>
                  <a:pt x="1291897" y="2732349"/>
                  <a:pt x="2433092" y="2732349"/>
                </a:cubicBezTo>
                <a:lnTo>
                  <a:pt x="3771172" y="2732349"/>
                </a:lnTo>
                <a:cubicBezTo>
                  <a:pt x="4386129" y="2732349"/>
                  <a:pt x="4886845" y="2231520"/>
                  <a:pt x="4886845" y="1616424"/>
                </a:cubicBezTo>
                <a:cubicBezTo>
                  <a:pt x="4886845" y="1001328"/>
                  <a:pt x="4386129" y="500499"/>
                  <a:pt x="3771172" y="500499"/>
                </a:cubicBezTo>
                <a:lnTo>
                  <a:pt x="2433092" y="500499"/>
                </a:lnTo>
                <a:cubicBezTo>
                  <a:pt x="1934351" y="500499"/>
                  <a:pt x="1476086" y="322735"/>
                  <a:pt x="1118343" y="27268"/>
                </a:cubicBezTo>
                <a:close/>
                <a:moveTo>
                  <a:pt x="980209" y="0"/>
                </a:moveTo>
                <a:lnTo>
                  <a:pt x="988095" y="0"/>
                </a:lnTo>
                <a:lnTo>
                  <a:pt x="1075015" y="79001"/>
                </a:lnTo>
                <a:cubicBezTo>
                  <a:pt x="1444516" y="384009"/>
                  <a:pt x="1917869" y="567356"/>
                  <a:pt x="2433093" y="567356"/>
                </a:cubicBezTo>
                <a:lnTo>
                  <a:pt x="3771173" y="567356"/>
                </a:lnTo>
                <a:cubicBezTo>
                  <a:pt x="4348455" y="567356"/>
                  <a:pt x="4818788" y="1037795"/>
                  <a:pt x="4818788" y="1615207"/>
                </a:cubicBezTo>
                <a:cubicBezTo>
                  <a:pt x="4818788" y="2192621"/>
                  <a:pt x="4349670" y="2663061"/>
                  <a:pt x="3771173" y="2663061"/>
                </a:cubicBezTo>
                <a:lnTo>
                  <a:pt x="2433093" y="2663061"/>
                </a:lnTo>
                <a:cubicBezTo>
                  <a:pt x="1254223" y="2663061"/>
                  <a:pt x="296542" y="3620956"/>
                  <a:pt x="296542" y="4800093"/>
                </a:cubicBezTo>
                <a:cubicBezTo>
                  <a:pt x="296542" y="5758142"/>
                  <a:pt x="929563" y="6570138"/>
                  <a:pt x="1798613" y="6840955"/>
                </a:cubicBezTo>
                <a:lnTo>
                  <a:pt x="1864764" y="6858000"/>
                </a:lnTo>
                <a:lnTo>
                  <a:pt x="1841104" y="6858000"/>
                </a:lnTo>
                <a:lnTo>
                  <a:pt x="1797262" y="6846688"/>
                </a:lnTo>
                <a:cubicBezTo>
                  <a:pt x="926306" y="6574934"/>
                  <a:pt x="291680" y="5760345"/>
                  <a:pt x="291680" y="4801308"/>
                </a:cubicBezTo>
                <a:cubicBezTo>
                  <a:pt x="291680" y="3620956"/>
                  <a:pt x="1251791" y="2659412"/>
                  <a:pt x="2433093" y="2659412"/>
                </a:cubicBezTo>
                <a:lnTo>
                  <a:pt x="3771173" y="2659412"/>
                </a:lnTo>
                <a:cubicBezTo>
                  <a:pt x="4346024" y="2659412"/>
                  <a:pt x="4813926" y="2191404"/>
                  <a:pt x="4813926" y="1616424"/>
                </a:cubicBezTo>
                <a:cubicBezTo>
                  <a:pt x="4813926" y="1041442"/>
                  <a:pt x="4346024" y="573434"/>
                  <a:pt x="3771173" y="573434"/>
                </a:cubicBezTo>
                <a:lnTo>
                  <a:pt x="2433093" y="573434"/>
                </a:lnTo>
                <a:cubicBezTo>
                  <a:pt x="1916806" y="573434"/>
                  <a:pt x="1442390" y="389389"/>
                  <a:pt x="1072029" y="83495"/>
                </a:cubicBezTo>
                <a:close/>
                <a:moveTo>
                  <a:pt x="872060" y="0"/>
                </a:moveTo>
                <a:lnTo>
                  <a:pt x="879917" y="0"/>
                </a:lnTo>
                <a:lnTo>
                  <a:pt x="1028701" y="135231"/>
                </a:lnTo>
                <a:cubicBezTo>
                  <a:pt x="1410819" y="450665"/>
                  <a:pt x="1900322" y="640294"/>
                  <a:pt x="2433093" y="640294"/>
                </a:cubicBezTo>
                <a:lnTo>
                  <a:pt x="3771172" y="640294"/>
                </a:lnTo>
                <a:cubicBezTo>
                  <a:pt x="4308349" y="640294"/>
                  <a:pt x="4745868" y="1077912"/>
                  <a:pt x="4745868" y="1615210"/>
                </a:cubicBezTo>
                <a:cubicBezTo>
                  <a:pt x="4745868" y="2152506"/>
                  <a:pt x="4308349" y="2590125"/>
                  <a:pt x="3771172" y="2590125"/>
                </a:cubicBezTo>
                <a:lnTo>
                  <a:pt x="2433093" y="2590125"/>
                </a:lnTo>
                <a:cubicBezTo>
                  <a:pt x="1214116" y="2590125"/>
                  <a:pt x="223622" y="3580843"/>
                  <a:pt x="223622" y="4800093"/>
                </a:cubicBezTo>
                <a:cubicBezTo>
                  <a:pt x="223622" y="5714532"/>
                  <a:pt x="781458" y="6500421"/>
                  <a:pt x="1574120" y="6836213"/>
                </a:cubicBezTo>
                <a:lnTo>
                  <a:pt x="1633541" y="6858000"/>
                </a:lnTo>
                <a:lnTo>
                  <a:pt x="1616735" y="6858000"/>
                </a:lnTo>
                <a:lnTo>
                  <a:pt x="1572335" y="6841702"/>
                </a:lnTo>
                <a:cubicBezTo>
                  <a:pt x="777965" y="6504827"/>
                  <a:pt x="218760" y="5716659"/>
                  <a:pt x="218760" y="4801308"/>
                </a:cubicBezTo>
                <a:cubicBezTo>
                  <a:pt x="218760" y="3580843"/>
                  <a:pt x="1211685" y="2586479"/>
                  <a:pt x="2433093" y="2586479"/>
                </a:cubicBezTo>
                <a:lnTo>
                  <a:pt x="3771172" y="2586479"/>
                </a:lnTo>
                <a:cubicBezTo>
                  <a:pt x="4305918" y="2586479"/>
                  <a:pt x="4741006" y="2151292"/>
                  <a:pt x="4741006" y="1616425"/>
                </a:cubicBezTo>
                <a:cubicBezTo>
                  <a:pt x="4741006" y="1081558"/>
                  <a:pt x="4305918" y="646373"/>
                  <a:pt x="3771172" y="646373"/>
                </a:cubicBezTo>
                <a:lnTo>
                  <a:pt x="2433093" y="646373"/>
                </a:lnTo>
                <a:cubicBezTo>
                  <a:pt x="1899259" y="646373"/>
                  <a:pt x="1408693" y="456045"/>
                  <a:pt x="1025714" y="139724"/>
                </a:cubicBezTo>
                <a:close/>
                <a:moveTo>
                  <a:pt x="772232" y="0"/>
                </a:moveTo>
                <a:lnTo>
                  <a:pt x="780156" y="0"/>
                </a:lnTo>
                <a:lnTo>
                  <a:pt x="820197" y="44041"/>
                </a:lnTo>
                <a:cubicBezTo>
                  <a:pt x="1233561" y="457346"/>
                  <a:pt x="1804159" y="713231"/>
                  <a:pt x="2433093" y="713231"/>
                </a:cubicBezTo>
                <a:lnTo>
                  <a:pt x="3771172" y="713231"/>
                </a:lnTo>
                <a:cubicBezTo>
                  <a:pt x="4268243" y="713231"/>
                  <a:pt x="4672948" y="1118028"/>
                  <a:pt x="4672948" y="1615210"/>
                </a:cubicBezTo>
                <a:cubicBezTo>
                  <a:pt x="4672948" y="2112394"/>
                  <a:pt x="4268243" y="2517189"/>
                  <a:pt x="3771172" y="2517189"/>
                </a:cubicBezTo>
                <a:lnTo>
                  <a:pt x="2433093" y="2517189"/>
                </a:lnTo>
                <a:cubicBezTo>
                  <a:pt x="1174010" y="2517189"/>
                  <a:pt x="150702" y="3540730"/>
                  <a:pt x="150702" y="4800093"/>
                </a:cubicBezTo>
                <a:cubicBezTo>
                  <a:pt x="150702" y="5665908"/>
                  <a:pt x="634949" y="6420257"/>
                  <a:pt x="1346350" y="6807173"/>
                </a:cubicBezTo>
                <a:lnTo>
                  <a:pt x="1451710" y="6858000"/>
                </a:lnTo>
                <a:lnTo>
                  <a:pt x="1437686" y="6858000"/>
                </a:lnTo>
                <a:lnTo>
                  <a:pt x="1343607" y="6812613"/>
                </a:lnTo>
                <a:cubicBezTo>
                  <a:pt x="630662" y="6424815"/>
                  <a:pt x="145840" y="5668794"/>
                  <a:pt x="145840" y="4801308"/>
                </a:cubicBezTo>
                <a:cubicBezTo>
                  <a:pt x="145840" y="3539513"/>
                  <a:pt x="1171579" y="2513542"/>
                  <a:pt x="2433093" y="2513542"/>
                </a:cubicBezTo>
                <a:lnTo>
                  <a:pt x="3771172" y="2513542"/>
                </a:lnTo>
                <a:cubicBezTo>
                  <a:pt x="4265812" y="2513542"/>
                  <a:pt x="4668086" y="2111177"/>
                  <a:pt x="4668086" y="1616426"/>
                </a:cubicBezTo>
                <a:cubicBezTo>
                  <a:pt x="4668086" y="1121674"/>
                  <a:pt x="4265812" y="719310"/>
                  <a:pt x="3771172" y="719310"/>
                </a:cubicBezTo>
                <a:lnTo>
                  <a:pt x="2433093" y="719310"/>
                </a:lnTo>
                <a:cubicBezTo>
                  <a:pt x="1802336" y="719310"/>
                  <a:pt x="1230523" y="462817"/>
                  <a:pt x="816399" y="48599"/>
                </a:cubicBezTo>
                <a:close/>
                <a:moveTo>
                  <a:pt x="673917" y="0"/>
                </a:moveTo>
                <a:lnTo>
                  <a:pt x="681823" y="0"/>
                </a:lnTo>
                <a:lnTo>
                  <a:pt x="768697" y="95552"/>
                </a:lnTo>
                <a:cubicBezTo>
                  <a:pt x="1195278" y="522078"/>
                  <a:pt x="1784106" y="786168"/>
                  <a:pt x="2433093" y="786168"/>
                </a:cubicBezTo>
                <a:lnTo>
                  <a:pt x="3771172" y="786168"/>
                </a:lnTo>
                <a:cubicBezTo>
                  <a:pt x="4228137" y="786168"/>
                  <a:pt x="4600028" y="1158143"/>
                  <a:pt x="4600028" y="1615210"/>
                </a:cubicBezTo>
                <a:cubicBezTo>
                  <a:pt x="4600028" y="2072278"/>
                  <a:pt x="4228137" y="2444254"/>
                  <a:pt x="3771172" y="2444254"/>
                </a:cubicBezTo>
                <a:lnTo>
                  <a:pt x="2433093" y="2444254"/>
                </a:lnTo>
                <a:cubicBezTo>
                  <a:pt x="1133905" y="2444254"/>
                  <a:pt x="77782" y="3500615"/>
                  <a:pt x="77782" y="4800093"/>
                </a:cubicBezTo>
                <a:cubicBezTo>
                  <a:pt x="77782" y="5637650"/>
                  <a:pt x="517022" y="6374209"/>
                  <a:pt x="1176828" y="6792025"/>
                </a:cubicBezTo>
                <a:lnTo>
                  <a:pt x="1289080" y="6858000"/>
                </a:lnTo>
                <a:lnTo>
                  <a:pt x="1277088" y="6858000"/>
                </a:lnTo>
                <a:lnTo>
                  <a:pt x="1173807" y="6797290"/>
                </a:lnTo>
                <a:cubicBezTo>
                  <a:pt x="512665" y="6378558"/>
                  <a:pt x="72920" y="5640432"/>
                  <a:pt x="72920" y="4801308"/>
                </a:cubicBezTo>
                <a:cubicBezTo>
                  <a:pt x="72920" y="3499400"/>
                  <a:pt x="1131473" y="2440606"/>
                  <a:pt x="2433093" y="2440606"/>
                </a:cubicBezTo>
                <a:lnTo>
                  <a:pt x="3771172" y="2440606"/>
                </a:lnTo>
                <a:cubicBezTo>
                  <a:pt x="4225706" y="2440606"/>
                  <a:pt x="4595166" y="2071062"/>
                  <a:pt x="4595166" y="1616426"/>
                </a:cubicBezTo>
                <a:cubicBezTo>
                  <a:pt x="4595166" y="1161789"/>
                  <a:pt x="4225706" y="792245"/>
                  <a:pt x="3771172" y="792245"/>
                </a:cubicBezTo>
                <a:lnTo>
                  <a:pt x="2433093" y="792245"/>
                </a:lnTo>
                <a:cubicBezTo>
                  <a:pt x="1782283" y="792245"/>
                  <a:pt x="1192240" y="527547"/>
                  <a:pt x="764899" y="100110"/>
                </a:cubicBezTo>
                <a:close/>
                <a:moveTo>
                  <a:pt x="574473" y="0"/>
                </a:moveTo>
                <a:lnTo>
                  <a:pt x="581226" y="0"/>
                </a:lnTo>
                <a:lnTo>
                  <a:pt x="717045" y="150408"/>
                </a:lnTo>
                <a:cubicBezTo>
                  <a:pt x="1175226" y="608691"/>
                  <a:pt x="1784107" y="861537"/>
                  <a:pt x="2433093" y="861537"/>
                </a:cubicBezTo>
                <a:lnTo>
                  <a:pt x="3771172" y="861537"/>
                </a:lnTo>
                <a:cubicBezTo>
                  <a:pt x="4188030" y="861537"/>
                  <a:pt x="4527108" y="1200691"/>
                  <a:pt x="4527108" y="1617643"/>
                </a:cubicBezTo>
                <a:cubicBezTo>
                  <a:pt x="4527108" y="2034598"/>
                  <a:pt x="4188030" y="2373750"/>
                  <a:pt x="3771172" y="2373750"/>
                </a:cubicBezTo>
                <a:lnTo>
                  <a:pt x="2433093" y="2373750"/>
                </a:lnTo>
                <a:cubicBezTo>
                  <a:pt x="1785321" y="2373750"/>
                  <a:pt x="1175226" y="2626598"/>
                  <a:pt x="717045" y="3084880"/>
                </a:cubicBezTo>
                <a:cubicBezTo>
                  <a:pt x="258866" y="3543163"/>
                  <a:pt x="6077" y="4152180"/>
                  <a:pt x="6077" y="4801309"/>
                </a:cubicBezTo>
                <a:cubicBezTo>
                  <a:pt x="6077" y="5450442"/>
                  <a:pt x="258866" y="6059460"/>
                  <a:pt x="717045" y="6520175"/>
                </a:cubicBezTo>
                <a:cubicBezTo>
                  <a:pt x="831590" y="6634746"/>
                  <a:pt x="955554" y="6736477"/>
                  <a:pt x="1087209" y="6824627"/>
                </a:cubicBezTo>
                <a:lnTo>
                  <a:pt x="1142774" y="6858000"/>
                </a:lnTo>
                <a:lnTo>
                  <a:pt x="1134686" y="6858000"/>
                </a:lnTo>
                <a:lnTo>
                  <a:pt x="1084664" y="6827951"/>
                </a:lnTo>
                <a:cubicBezTo>
                  <a:pt x="952592" y="6739515"/>
                  <a:pt x="828248" y="6637480"/>
                  <a:pt x="713399" y="6522605"/>
                </a:cubicBezTo>
                <a:cubicBezTo>
                  <a:pt x="252789" y="6063107"/>
                  <a:pt x="0" y="5451657"/>
                  <a:pt x="0" y="4801309"/>
                </a:cubicBezTo>
                <a:cubicBezTo>
                  <a:pt x="0" y="4150965"/>
                  <a:pt x="252789" y="3539517"/>
                  <a:pt x="713399" y="3082449"/>
                </a:cubicBezTo>
                <a:cubicBezTo>
                  <a:pt x="1172794" y="2621735"/>
                  <a:pt x="1784107" y="2368889"/>
                  <a:pt x="2434308" y="2368889"/>
                </a:cubicBezTo>
                <a:lnTo>
                  <a:pt x="3772387" y="2368889"/>
                </a:lnTo>
                <a:cubicBezTo>
                  <a:pt x="4186815" y="2368889"/>
                  <a:pt x="4523462" y="2032166"/>
                  <a:pt x="4523462" y="1617643"/>
                </a:cubicBezTo>
                <a:cubicBezTo>
                  <a:pt x="4523462" y="1203122"/>
                  <a:pt x="4185600" y="866400"/>
                  <a:pt x="3772387" y="866400"/>
                </a:cubicBezTo>
                <a:lnTo>
                  <a:pt x="2434308" y="866400"/>
                </a:lnTo>
                <a:cubicBezTo>
                  <a:pt x="1784107" y="866400"/>
                  <a:pt x="1172794" y="612338"/>
                  <a:pt x="713399" y="152840"/>
                </a:cubicBezTo>
                <a:close/>
              </a:path>
            </a:pathLst>
          </a:custGeom>
          <a:noFill/>
          <a:ln w="6350" cap="flat">
            <a:solidFill>
              <a:schemeClr val="accent1">
                <a:alpha val="20000"/>
              </a:schemeClr>
            </a:solidFill>
            <a:prstDash val="solid"/>
            <a:miter/>
          </a:ln>
        </p:spPr>
        <p:txBody>
          <a:bodyPr rtlCol="0" anchor="ctr"/>
          <a:lstStyle/>
          <a:p>
            <a:endParaRPr lang="en-US"/>
          </a:p>
        </p:txBody>
      </p:sp>
      <p:sp>
        <p:nvSpPr>
          <p:cNvPr id="2" name="Title 1">
            <a:extLst>
              <a:ext uri="{FF2B5EF4-FFF2-40B4-BE49-F238E27FC236}">
                <a16:creationId xmlns:a16="http://schemas.microsoft.com/office/drawing/2014/main" id="{56E523F0-8710-C17D-5E1F-7113655CD055}"/>
              </a:ext>
            </a:extLst>
          </p:cNvPr>
          <p:cNvSpPr>
            <a:spLocks noGrp="1"/>
          </p:cNvSpPr>
          <p:nvPr>
            <p:ph type="title"/>
          </p:nvPr>
        </p:nvSpPr>
        <p:spPr>
          <a:xfrm>
            <a:off x="762000" y="1115961"/>
            <a:ext cx="4446104" cy="1848463"/>
          </a:xfrm>
        </p:spPr>
        <p:txBody>
          <a:bodyPr anchor="b">
            <a:noAutofit/>
          </a:bodyPr>
          <a:lstStyle>
            <a:lvl1pPr>
              <a:defRPr sz="4400">
                <a:solidFill>
                  <a:schemeClr val="accent2"/>
                </a:solidFill>
              </a:defRPr>
            </a:lvl1pPr>
          </a:lstStyle>
          <a:p>
            <a:r>
              <a:rPr lang="en-US"/>
              <a:t>Click to edit Master title style</a:t>
            </a:r>
          </a:p>
        </p:txBody>
      </p:sp>
      <p:sp>
        <p:nvSpPr>
          <p:cNvPr id="3" name="Content Placeholder 2">
            <a:extLst>
              <a:ext uri="{FF2B5EF4-FFF2-40B4-BE49-F238E27FC236}">
                <a16:creationId xmlns:a16="http://schemas.microsoft.com/office/drawing/2014/main" id="{CFA97474-D8AA-E3B1-C98A-08B7FCBD5476}"/>
              </a:ext>
            </a:extLst>
          </p:cNvPr>
          <p:cNvSpPr>
            <a:spLocks noGrp="1"/>
          </p:cNvSpPr>
          <p:nvPr>
            <p:ph idx="1"/>
          </p:nvPr>
        </p:nvSpPr>
        <p:spPr>
          <a:xfrm>
            <a:off x="762000" y="3694226"/>
            <a:ext cx="4446101" cy="1689464"/>
          </a:xfrm>
        </p:spPr>
        <p:txBody>
          <a:bodyPr>
            <a:noAutofit/>
          </a:bodyPr>
          <a:lstStyle>
            <a:lvl1pPr marL="0" indent="0">
              <a:buNone/>
              <a:defRPr lang="en-US" sz="2000" b="0" i="0" kern="1200" dirty="0">
                <a:solidFill>
                  <a:schemeClr val="bg1"/>
                </a:solidFill>
                <a:effectLst/>
                <a:latin typeface="Outfit ExtraLight" pitchFamily="2" charset="0"/>
                <a:ea typeface="+mn-ea"/>
                <a:cs typeface="+mn-cs"/>
              </a:defRPr>
            </a:lvl1pPr>
            <a:lvl2pPr marL="457200" indent="0">
              <a:buNone/>
              <a:defRPr lang="en-US" sz="2000" b="0" i="0" kern="1200" dirty="0">
                <a:solidFill>
                  <a:schemeClr val="bg1"/>
                </a:solidFill>
                <a:effectLst/>
                <a:latin typeface="+mj-lt"/>
                <a:ea typeface="+mn-ea"/>
                <a:cs typeface="+mn-cs"/>
              </a:defRPr>
            </a:lvl2pPr>
            <a:lvl3pPr marL="914400" indent="0">
              <a:buNone/>
              <a:defRPr/>
            </a:lvl3pPr>
            <a:lvl4pPr marL="1371600" indent="0">
              <a:buNone/>
              <a:defRPr/>
            </a:lvl4pPr>
            <a:lvl5pPr marL="1828800" indent="0">
              <a:buNone/>
              <a:defRPr/>
            </a:lvl5pPr>
          </a:lstStyle>
          <a:p>
            <a:pPr lvl="0"/>
            <a:r>
              <a:rPr lang="en-US"/>
              <a:t>Click to edit Master text styles</a:t>
            </a:r>
          </a:p>
        </p:txBody>
      </p:sp>
      <p:sp>
        <p:nvSpPr>
          <p:cNvPr id="17" name="Picture Placeholder 16">
            <a:extLst>
              <a:ext uri="{FF2B5EF4-FFF2-40B4-BE49-F238E27FC236}">
                <a16:creationId xmlns:a16="http://schemas.microsoft.com/office/drawing/2014/main" id="{C300588E-F541-891B-3ECA-3CCE2B707185}"/>
              </a:ext>
            </a:extLst>
          </p:cNvPr>
          <p:cNvSpPr>
            <a:spLocks noGrp="1"/>
          </p:cNvSpPr>
          <p:nvPr>
            <p:ph type="pic" sz="quarter" idx="13"/>
          </p:nvPr>
        </p:nvSpPr>
        <p:spPr>
          <a:xfrm>
            <a:off x="7016043" y="1416756"/>
            <a:ext cx="3553029" cy="3553029"/>
          </a:xfrm>
          <a:prstGeom prst="roundRect">
            <a:avLst>
              <a:gd name="adj" fmla="val 8680"/>
            </a:avLst>
          </a:prstGeom>
          <a:noFill/>
        </p:spPr>
        <p:txBody>
          <a:bodyPr bIns="640080" anchor="ctr"/>
          <a:lstStyle>
            <a:lvl1pPr marL="0" indent="0" algn="ctr">
              <a:buNone/>
              <a:defRPr>
                <a:solidFill>
                  <a:schemeClr val="bg1"/>
                </a:solidFill>
              </a:defRPr>
            </a:lvl1pPr>
          </a:lstStyle>
          <a:p>
            <a:r>
              <a:rPr lang="en-US"/>
              <a:t>Click icon to add picture</a:t>
            </a:r>
          </a:p>
        </p:txBody>
      </p:sp>
      <p:sp>
        <p:nvSpPr>
          <p:cNvPr id="23" name="Text Placeholder 22">
            <a:extLst>
              <a:ext uri="{FF2B5EF4-FFF2-40B4-BE49-F238E27FC236}">
                <a16:creationId xmlns:a16="http://schemas.microsoft.com/office/drawing/2014/main" id="{52EC4AD7-B9CC-0301-98E7-CA29E5597DBC}"/>
              </a:ext>
            </a:extLst>
          </p:cNvPr>
          <p:cNvSpPr>
            <a:spLocks noGrp="1"/>
          </p:cNvSpPr>
          <p:nvPr>
            <p:ph type="body" sz="quarter" idx="14" hasCustomPrompt="1"/>
          </p:nvPr>
        </p:nvSpPr>
        <p:spPr>
          <a:xfrm>
            <a:off x="6797952" y="5192966"/>
            <a:ext cx="3989212" cy="549022"/>
          </a:xfrm>
        </p:spPr>
        <p:txBody>
          <a:bodyPr>
            <a:noAutofit/>
          </a:bodyPr>
          <a:lstStyle>
            <a:lvl1pPr marL="0" indent="0" algn="ctr">
              <a:buNone/>
              <a:defRPr kumimoji="0" lang="en-US" sz="2800" b="1" u="none" strike="noStrike" kern="1200" cap="none" spc="0" normalizeH="0" baseline="0" smtClean="0">
                <a:ln>
                  <a:noFill/>
                </a:ln>
                <a:solidFill>
                  <a:schemeClr val="accent1"/>
                </a:solidFill>
                <a:effectLst/>
                <a:uLnTx/>
                <a:uFillTx/>
                <a:latin typeface="Outfit" pitchFamily="2" charset="0"/>
                <a:ea typeface="+mn-ea"/>
                <a:cs typeface="+mn-cs"/>
              </a:defRPr>
            </a:lvl1pPr>
            <a:lvl2pPr marL="457200" indent="0">
              <a:buNone/>
              <a:defRPr/>
            </a:lvl2pPr>
            <a:lvl3pPr marL="914400" indent="0">
              <a:buNone/>
              <a:defRPr/>
            </a:lvl3pPr>
            <a:lvl4pPr marL="1371600" indent="0">
              <a:buNone/>
              <a:defRPr/>
            </a:lvl4pPr>
            <a:lvl5pPr marL="1828800" indent="0">
              <a:buNone/>
              <a:defRPr/>
            </a:lvl5pPr>
          </a:lstStyle>
          <a:p>
            <a:pPr lvl="0"/>
            <a:r>
              <a:rPr lang="en-US" err="1"/>
              <a:t>Firstname</a:t>
            </a:r>
            <a:r>
              <a:rPr lang="en-US"/>
              <a:t> </a:t>
            </a:r>
            <a:r>
              <a:rPr lang="en-US" err="1"/>
              <a:t>Lastname</a:t>
            </a:r>
            <a:endParaRPr lang="en-US"/>
          </a:p>
        </p:txBody>
      </p:sp>
      <p:sp>
        <p:nvSpPr>
          <p:cNvPr id="25" name="Text Placeholder 24">
            <a:extLst>
              <a:ext uri="{FF2B5EF4-FFF2-40B4-BE49-F238E27FC236}">
                <a16:creationId xmlns:a16="http://schemas.microsoft.com/office/drawing/2014/main" id="{73C5B866-28DF-B82E-FC6C-FC2803233B08}"/>
              </a:ext>
            </a:extLst>
          </p:cNvPr>
          <p:cNvSpPr>
            <a:spLocks noGrp="1"/>
          </p:cNvSpPr>
          <p:nvPr>
            <p:ph type="body" sz="quarter" idx="15" hasCustomPrompt="1"/>
          </p:nvPr>
        </p:nvSpPr>
        <p:spPr>
          <a:xfrm>
            <a:off x="6797952" y="5734265"/>
            <a:ext cx="3989212" cy="341149"/>
          </a:xfrm>
        </p:spPr>
        <p:txBody>
          <a:bodyPr>
            <a:noAutofit/>
          </a:bodyPr>
          <a:lstStyle>
            <a:lvl1pPr marL="0" indent="0" algn="ctr">
              <a:buNone/>
              <a:defRPr kumimoji="0" lang="en-US" sz="1600" b="0" i="0" u="none" strike="noStrike" kern="1200" cap="none" spc="0" normalizeH="0" baseline="0" dirty="0" smtClean="0">
                <a:ln>
                  <a:noFill/>
                </a:ln>
                <a:solidFill>
                  <a:schemeClr val="bg1"/>
                </a:solidFill>
                <a:effectLst/>
                <a:uLnTx/>
                <a:uFillTx/>
                <a:latin typeface="Outfit Light" pitchFamily="2" charset="0"/>
                <a:ea typeface="+mn-ea"/>
                <a:cs typeface="+mn-cs"/>
              </a:defRPr>
            </a:lvl1pPr>
            <a:lvl2pPr marL="457200" indent="0" algn="ctr">
              <a:buNone/>
              <a:defRPr/>
            </a:lvl2pPr>
            <a:lvl3pPr marL="914400" indent="0" algn="ctr">
              <a:buNone/>
              <a:defRPr/>
            </a:lvl3pPr>
            <a:lvl4pPr marL="1371600" indent="0" algn="ctr">
              <a:buNone/>
              <a:defRPr/>
            </a:lvl4pPr>
            <a:lvl5pPr marL="1828800" indent="0" algn="ctr">
              <a:buNone/>
              <a:defRPr/>
            </a:lvl5pPr>
          </a:lstStyle>
          <a:p>
            <a:pPr lvl="0"/>
            <a:r>
              <a:rPr lang="en-US"/>
              <a:t>Job Title</a:t>
            </a:r>
          </a:p>
        </p:txBody>
      </p:sp>
      <p:sp>
        <p:nvSpPr>
          <p:cNvPr id="4" name="Graphic 8">
            <a:extLst>
              <a:ext uri="{FF2B5EF4-FFF2-40B4-BE49-F238E27FC236}">
                <a16:creationId xmlns:a16="http://schemas.microsoft.com/office/drawing/2014/main" id="{BAE975E0-F1EC-582D-A5A5-A6A66D833087}"/>
              </a:ext>
            </a:extLst>
          </p:cNvPr>
          <p:cNvSpPr/>
          <p:nvPr/>
        </p:nvSpPr>
        <p:spPr>
          <a:xfrm>
            <a:off x="704850" y="6096000"/>
            <a:ext cx="1492211" cy="309247"/>
          </a:xfrm>
          <a:custGeom>
            <a:avLst/>
            <a:gdLst>
              <a:gd name="connsiteX0" fmla="*/ 420114 w 1492211"/>
              <a:gd name="connsiteY0" fmla="*/ 50 h 309247"/>
              <a:gd name="connsiteX1" fmla="*/ 570196 w 1492211"/>
              <a:gd name="connsiteY1" fmla="*/ 149310 h 309247"/>
              <a:gd name="connsiteX2" fmla="*/ 420114 w 1492211"/>
              <a:gd name="connsiteY2" fmla="*/ 299376 h 309247"/>
              <a:gd name="connsiteX3" fmla="*/ 270468 w 1492211"/>
              <a:gd name="connsiteY3" fmla="*/ 149310 h 309247"/>
              <a:gd name="connsiteX4" fmla="*/ 420114 w 1492211"/>
              <a:gd name="connsiteY4" fmla="*/ 50 h 309247"/>
              <a:gd name="connsiteX5" fmla="*/ 420114 w 1492211"/>
              <a:gd name="connsiteY5" fmla="*/ 251702 h 309247"/>
              <a:gd name="connsiteX6" fmla="*/ 518241 w 1492211"/>
              <a:gd name="connsiteY6" fmla="*/ 149310 h 309247"/>
              <a:gd name="connsiteX7" fmla="*/ 420114 w 1492211"/>
              <a:gd name="connsiteY7" fmla="*/ 46930 h 309247"/>
              <a:gd name="connsiteX8" fmla="*/ 322000 w 1492211"/>
              <a:gd name="connsiteY8" fmla="*/ 149310 h 309247"/>
              <a:gd name="connsiteX9" fmla="*/ 420114 w 1492211"/>
              <a:gd name="connsiteY9" fmla="*/ 251702 h 309247"/>
              <a:gd name="connsiteX10" fmla="*/ 1058244 w 1492211"/>
              <a:gd name="connsiteY10" fmla="*/ 50 h 309247"/>
              <a:gd name="connsiteX11" fmla="*/ 1208313 w 1492211"/>
              <a:gd name="connsiteY11" fmla="*/ 149310 h 309247"/>
              <a:gd name="connsiteX12" fmla="*/ 1058244 w 1492211"/>
              <a:gd name="connsiteY12" fmla="*/ 299376 h 309247"/>
              <a:gd name="connsiteX13" fmla="*/ 908585 w 1492211"/>
              <a:gd name="connsiteY13" fmla="*/ 149310 h 309247"/>
              <a:gd name="connsiteX14" fmla="*/ 1058244 w 1492211"/>
              <a:gd name="connsiteY14" fmla="*/ 50 h 309247"/>
              <a:gd name="connsiteX15" fmla="*/ 1058244 w 1492211"/>
              <a:gd name="connsiteY15" fmla="*/ 251702 h 309247"/>
              <a:gd name="connsiteX16" fmla="*/ 1156359 w 1492211"/>
              <a:gd name="connsiteY16" fmla="*/ 149310 h 309247"/>
              <a:gd name="connsiteX17" fmla="*/ 1058244 w 1492211"/>
              <a:gd name="connsiteY17" fmla="*/ 46930 h 309247"/>
              <a:gd name="connsiteX18" fmla="*/ 960117 w 1492211"/>
              <a:gd name="connsiteY18" fmla="*/ 149310 h 309247"/>
              <a:gd name="connsiteX19" fmla="*/ 1058244 w 1492211"/>
              <a:gd name="connsiteY19" fmla="*/ 251702 h 309247"/>
              <a:gd name="connsiteX20" fmla="*/ 825704 w 1492211"/>
              <a:gd name="connsiteY20" fmla="*/ 5395 h 309247"/>
              <a:gd name="connsiteX21" fmla="*/ 885157 w 1492211"/>
              <a:gd name="connsiteY21" fmla="*/ 5395 h 309247"/>
              <a:gd name="connsiteX22" fmla="*/ 736294 w 1492211"/>
              <a:gd name="connsiteY22" fmla="*/ 309248 h 309247"/>
              <a:gd name="connsiteX23" fmla="*/ 587866 w 1492211"/>
              <a:gd name="connsiteY23" fmla="*/ 5395 h 309247"/>
              <a:gd name="connsiteX24" fmla="*/ 646884 w 1492211"/>
              <a:gd name="connsiteY24" fmla="*/ 5395 h 309247"/>
              <a:gd name="connsiteX25" fmla="*/ 736294 w 1492211"/>
              <a:gd name="connsiteY25" fmla="*/ 207699 h 309247"/>
              <a:gd name="connsiteX26" fmla="*/ 825704 w 1492211"/>
              <a:gd name="connsiteY26" fmla="*/ 5395 h 309247"/>
              <a:gd name="connsiteX27" fmla="*/ 1319385 w 1492211"/>
              <a:gd name="connsiteY27" fmla="*/ 84384 h 309247"/>
              <a:gd name="connsiteX28" fmla="*/ 1382669 w 1492211"/>
              <a:gd name="connsiteY28" fmla="*/ 44933 h 309247"/>
              <a:gd name="connsiteX29" fmla="*/ 1462938 w 1492211"/>
              <a:gd name="connsiteY29" fmla="*/ 67728 h 309247"/>
              <a:gd name="connsiteX30" fmla="*/ 1462938 w 1492211"/>
              <a:gd name="connsiteY30" fmla="*/ 16594 h 309247"/>
              <a:gd name="connsiteX31" fmla="*/ 1383079 w 1492211"/>
              <a:gd name="connsiteY31" fmla="*/ 87 h 309247"/>
              <a:gd name="connsiteX32" fmla="*/ 1265677 w 1492211"/>
              <a:gd name="connsiteY32" fmla="*/ 86902 h 309247"/>
              <a:gd name="connsiteX33" fmla="*/ 1438876 w 1492211"/>
              <a:gd name="connsiteY33" fmla="*/ 216455 h 309247"/>
              <a:gd name="connsiteX34" fmla="*/ 1374337 w 1492211"/>
              <a:gd name="connsiteY34" fmla="*/ 254244 h 309247"/>
              <a:gd name="connsiteX35" fmla="*/ 1278162 w 1492211"/>
              <a:gd name="connsiteY35" fmla="*/ 222272 h 309247"/>
              <a:gd name="connsiteX36" fmla="*/ 1278162 w 1492211"/>
              <a:gd name="connsiteY36" fmla="*/ 222371 h 309247"/>
              <a:gd name="connsiteX37" fmla="*/ 1278162 w 1492211"/>
              <a:gd name="connsiteY37" fmla="*/ 276754 h 309247"/>
              <a:gd name="connsiteX38" fmla="*/ 1374387 w 1492211"/>
              <a:gd name="connsiteY38" fmla="*/ 299078 h 309247"/>
              <a:gd name="connsiteX39" fmla="*/ 1492211 w 1492211"/>
              <a:gd name="connsiteY39" fmla="*/ 212709 h 309247"/>
              <a:gd name="connsiteX40" fmla="*/ 1319460 w 1492211"/>
              <a:gd name="connsiteY40" fmla="*/ 84384 h 309247"/>
              <a:gd name="connsiteX41" fmla="*/ 1319385 w 1492211"/>
              <a:gd name="connsiteY41" fmla="*/ 84384 h 309247"/>
              <a:gd name="connsiteX42" fmla="*/ 53733 w 1492211"/>
              <a:gd name="connsiteY42" fmla="*/ 84310 h 309247"/>
              <a:gd name="connsiteX43" fmla="*/ 117029 w 1492211"/>
              <a:gd name="connsiteY43" fmla="*/ 44859 h 309247"/>
              <a:gd name="connsiteX44" fmla="*/ 196938 w 1492211"/>
              <a:gd name="connsiteY44" fmla="*/ 67443 h 309247"/>
              <a:gd name="connsiteX45" fmla="*/ 196938 w 1492211"/>
              <a:gd name="connsiteY45" fmla="*/ 16334 h 309247"/>
              <a:gd name="connsiteX46" fmla="*/ 117439 w 1492211"/>
              <a:gd name="connsiteY46" fmla="*/ 0 h 309247"/>
              <a:gd name="connsiteX47" fmla="*/ 0 w 1492211"/>
              <a:gd name="connsiteY47" fmla="*/ 86815 h 309247"/>
              <a:gd name="connsiteX48" fmla="*/ 173249 w 1492211"/>
              <a:gd name="connsiteY48" fmla="*/ 216405 h 309247"/>
              <a:gd name="connsiteX49" fmla="*/ 108697 w 1492211"/>
              <a:gd name="connsiteY49" fmla="*/ 254207 h 309247"/>
              <a:gd name="connsiteX50" fmla="*/ 12497 w 1492211"/>
              <a:gd name="connsiteY50" fmla="*/ 222222 h 309247"/>
              <a:gd name="connsiteX51" fmla="*/ 12497 w 1492211"/>
              <a:gd name="connsiteY51" fmla="*/ 222346 h 309247"/>
              <a:gd name="connsiteX52" fmla="*/ 12497 w 1492211"/>
              <a:gd name="connsiteY52" fmla="*/ 276729 h 309247"/>
              <a:gd name="connsiteX53" fmla="*/ 108759 w 1492211"/>
              <a:gd name="connsiteY53" fmla="*/ 299053 h 309247"/>
              <a:gd name="connsiteX54" fmla="*/ 226621 w 1492211"/>
              <a:gd name="connsiteY54" fmla="*/ 212660 h 309247"/>
              <a:gd name="connsiteX55" fmla="*/ 53733 w 1492211"/>
              <a:gd name="connsiteY55" fmla="*/ 84310 h 3092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Lst>
            <a:rect l="l" t="t" r="r" b="b"/>
            <a:pathLst>
              <a:path w="1492211" h="309247">
                <a:moveTo>
                  <a:pt x="420114" y="50"/>
                </a:moveTo>
                <a:cubicBezTo>
                  <a:pt x="506291" y="50"/>
                  <a:pt x="570196" y="63375"/>
                  <a:pt x="570196" y="149310"/>
                </a:cubicBezTo>
                <a:cubicBezTo>
                  <a:pt x="570196" y="235244"/>
                  <a:pt x="507112" y="299376"/>
                  <a:pt x="420114" y="299376"/>
                </a:cubicBezTo>
                <a:cubicBezTo>
                  <a:pt x="333540" y="299376"/>
                  <a:pt x="270468" y="235232"/>
                  <a:pt x="270468" y="149310"/>
                </a:cubicBezTo>
                <a:cubicBezTo>
                  <a:pt x="270468" y="63387"/>
                  <a:pt x="334771" y="50"/>
                  <a:pt x="420114" y="50"/>
                </a:cubicBezTo>
                <a:close/>
                <a:moveTo>
                  <a:pt x="420114" y="251702"/>
                </a:moveTo>
                <a:cubicBezTo>
                  <a:pt x="477839" y="251702"/>
                  <a:pt x="518241" y="208518"/>
                  <a:pt x="518241" y="149310"/>
                </a:cubicBezTo>
                <a:cubicBezTo>
                  <a:pt x="518241" y="90102"/>
                  <a:pt x="478249" y="46930"/>
                  <a:pt x="420114" y="46930"/>
                </a:cubicBezTo>
                <a:cubicBezTo>
                  <a:pt x="362812" y="46930"/>
                  <a:pt x="322000" y="90102"/>
                  <a:pt x="322000" y="149310"/>
                </a:cubicBezTo>
                <a:cubicBezTo>
                  <a:pt x="322000" y="208518"/>
                  <a:pt x="362812" y="251702"/>
                  <a:pt x="420114" y="251702"/>
                </a:cubicBezTo>
                <a:close/>
                <a:moveTo>
                  <a:pt x="1058244" y="50"/>
                </a:moveTo>
                <a:cubicBezTo>
                  <a:pt x="1144408" y="50"/>
                  <a:pt x="1208313" y="63375"/>
                  <a:pt x="1208313" y="149310"/>
                </a:cubicBezTo>
                <a:cubicBezTo>
                  <a:pt x="1208313" y="235244"/>
                  <a:pt x="1145241" y="299376"/>
                  <a:pt x="1058244" y="299376"/>
                </a:cubicBezTo>
                <a:cubicBezTo>
                  <a:pt x="971657" y="299376"/>
                  <a:pt x="908585" y="235232"/>
                  <a:pt x="908585" y="149310"/>
                </a:cubicBezTo>
                <a:cubicBezTo>
                  <a:pt x="908585" y="63387"/>
                  <a:pt x="972950" y="50"/>
                  <a:pt x="1058244" y="50"/>
                </a:cubicBezTo>
                <a:close/>
                <a:moveTo>
                  <a:pt x="1058244" y="251702"/>
                </a:moveTo>
                <a:cubicBezTo>
                  <a:pt x="1115956" y="251702"/>
                  <a:pt x="1156359" y="208518"/>
                  <a:pt x="1156359" y="149310"/>
                </a:cubicBezTo>
                <a:cubicBezTo>
                  <a:pt x="1156359" y="90102"/>
                  <a:pt x="1116367" y="46930"/>
                  <a:pt x="1058244" y="46930"/>
                </a:cubicBezTo>
                <a:cubicBezTo>
                  <a:pt x="1000930" y="46930"/>
                  <a:pt x="960117" y="90102"/>
                  <a:pt x="960117" y="149310"/>
                </a:cubicBezTo>
                <a:cubicBezTo>
                  <a:pt x="960117" y="208518"/>
                  <a:pt x="1001042" y="251702"/>
                  <a:pt x="1058244" y="251702"/>
                </a:cubicBezTo>
                <a:close/>
                <a:moveTo>
                  <a:pt x="825704" y="5395"/>
                </a:moveTo>
                <a:lnTo>
                  <a:pt x="885157" y="5395"/>
                </a:lnTo>
                <a:lnTo>
                  <a:pt x="736294" y="309248"/>
                </a:lnTo>
                <a:lnTo>
                  <a:pt x="587866" y="5395"/>
                </a:lnTo>
                <a:lnTo>
                  <a:pt x="646884" y="5395"/>
                </a:lnTo>
                <a:lnTo>
                  <a:pt x="736294" y="207699"/>
                </a:lnTo>
                <a:lnTo>
                  <a:pt x="825704" y="5395"/>
                </a:lnTo>
                <a:close/>
                <a:moveTo>
                  <a:pt x="1319385" y="84384"/>
                </a:moveTo>
                <a:cubicBezTo>
                  <a:pt x="1319385" y="62370"/>
                  <a:pt x="1337703" y="44933"/>
                  <a:pt x="1382669" y="44933"/>
                </a:cubicBezTo>
                <a:cubicBezTo>
                  <a:pt x="1408037" y="44933"/>
                  <a:pt x="1436737" y="52374"/>
                  <a:pt x="1462938" y="67728"/>
                </a:cubicBezTo>
                <a:lnTo>
                  <a:pt x="1462938" y="16594"/>
                </a:lnTo>
                <a:cubicBezTo>
                  <a:pt x="1439535" y="5928"/>
                  <a:pt x="1410835" y="87"/>
                  <a:pt x="1383079" y="87"/>
                </a:cubicBezTo>
                <a:cubicBezTo>
                  <a:pt x="1303145" y="87"/>
                  <a:pt x="1265677" y="39947"/>
                  <a:pt x="1265677" y="86902"/>
                </a:cubicBezTo>
                <a:cubicBezTo>
                  <a:pt x="1265677" y="194801"/>
                  <a:pt x="1438876" y="153750"/>
                  <a:pt x="1438876" y="216455"/>
                </a:cubicBezTo>
                <a:cubicBezTo>
                  <a:pt x="1438876" y="238047"/>
                  <a:pt x="1419726" y="254244"/>
                  <a:pt x="1374337" y="254244"/>
                </a:cubicBezTo>
                <a:cubicBezTo>
                  <a:pt x="1338523" y="254244"/>
                  <a:pt x="1301479" y="240949"/>
                  <a:pt x="1278162" y="222272"/>
                </a:cubicBezTo>
                <a:lnTo>
                  <a:pt x="1278162" y="222371"/>
                </a:lnTo>
                <a:lnTo>
                  <a:pt x="1278162" y="276754"/>
                </a:lnTo>
                <a:cubicBezTo>
                  <a:pt x="1303493" y="290397"/>
                  <a:pt x="1338921" y="299078"/>
                  <a:pt x="1374387" y="299078"/>
                </a:cubicBezTo>
                <a:cubicBezTo>
                  <a:pt x="1454321" y="299078"/>
                  <a:pt x="1492211" y="259218"/>
                  <a:pt x="1492211" y="212709"/>
                </a:cubicBezTo>
                <a:cubicBezTo>
                  <a:pt x="1492236" y="105964"/>
                  <a:pt x="1319460" y="146246"/>
                  <a:pt x="1319460" y="84384"/>
                </a:cubicBezTo>
                <a:lnTo>
                  <a:pt x="1319385" y="84384"/>
                </a:lnTo>
                <a:close/>
                <a:moveTo>
                  <a:pt x="53733" y="84310"/>
                </a:moveTo>
                <a:cubicBezTo>
                  <a:pt x="53733" y="62296"/>
                  <a:pt x="72050" y="44859"/>
                  <a:pt x="117029" y="44859"/>
                </a:cubicBezTo>
                <a:cubicBezTo>
                  <a:pt x="142285" y="44859"/>
                  <a:pt x="170836" y="52300"/>
                  <a:pt x="196938" y="67443"/>
                </a:cubicBezTo>
                <a:lnTo>
                  <a:pt x="196938" y="16334"/>
                </a:lnTo>
                <a:cubicBezTo>
                  <a:pt x="173609" y="5804"/>
                  <a:pt x="145045" y="0"/>
                  <a:pt x="117439" y="0"/>
                </a:cubicBezTo>
                <a:cubicBezTo>
                  <a:pt x="37480" y="0"/>
                  <a:pt x="0" y="39873"/>
                  <a:pt x="0" y="86815"/>
                </a:cubicBezTo>
                <a:cubicBezTo>
                  <a:pt x="0" y="194813"/>
                  <a:pt x="173249" y="153688"/>
                  <a:pt x="173249" y="216405"/>
                </a:cubicBezTo>
                <a:cubicBezTo>
                  <a:pt x="173249" y="237997"/>
                  <a:pt x="154098" y="254207"/>
                  <a:pt x="108697" y="254207"/>
                </a:cubicBezTo>
                <a:cubicBezTo>
                  <a:pt x="72883" y="254207"/>
                  <a:pt x="35814" y="240912"/>
                  <a:pt x="12497" y="222222"/>
                </a:cubicBezTo>
                <a:lnTo>
                  <a:pt x="12497" y="222346"/>
                </a:lnTo>
                <a:lnTo>
                  <a:pt x="12497" y="276729"/>
                </a:lnTo>
                <a:cubicBezTo>
                  <a:pt x="37841" y="290372"/>
                  <a:pt x="73281" y="299053"/>
                  <a:pt x="108759" y="299053"/>
                </a:cubicBezTo>
                <a:cubicBezTo>
                  <a:pt x="188718" y="299053"/>
                  <a:pt x="226621" y="259168"/>
                  <a:pt x="226621" y="212660"/>
                </a:cubicBezTo>
                <a:cubicBezTo>
                  <a:pt x="226559" y="105914"/>
                  <a:pt x="53733" y="146197"/>
                  <a:pt x="53733" y="84310"/>
                </a:cubicBezTo>
                <a:close/>
              </a:path>
            </a:pathLst>
          </a:custGeom>
          <a:solidFill>
            <a:schemeClr val="bg1"/>
          </a:solidFill>
          <a:ln w="1238" cap="flat">
            <a:noFill/>
            <a:prstDash val="solid"/>
            <a:miter/>
          </a:ln>
        </p:spPr>
        <p:txBody>
          <a:bodyPr rtlCol="0" anchor="ctr"/>
          <a:lstStyle/>
          <a:p>
            <a:endParaRPr lang="en-US"/>
          </a:p>
        </p:txBody>
      </p:sp>
      <p:grpSp>
        <p:nvGrpSpPr>
          <p:cNvPr id="14" name="Group 13">
            <a:extLst>
              <a:ext uri="{FF2B5EF4-FFF2-40B4-BE49-F238E27FC236}">
                <a16:creationId xmlns:a16="http://schemas.microsoft.com/office/drawing/2014/main" id="{6CB0E7FE-E34D-A4A0-E25A-A5254F218EA0}"/>
              </a:ext>
            </a:extLst>
          </p:cNvPr>
          <p:cNvGrpSpPr/>
          <p:nvPr userDrawn="1"/>
        </p:nvGrpSpPr>
        <p:grpSpPr>
          <a:xfrm>
            <a:off x="762000" y="3443266"/>
            <a:ext cx="5346700" cy="0"/>
            <a:chOff x="4212803" y="3443266"/>
            <a:chExt cx="5346700" cy="0"/>
          </a:xfrm>
        </p:grpSpPr>
        <p:cxnSp>
          <p:nvCxnSpPr>
            <p:cNvPr id="8" name="Straight Connector 7">
              <a:extLst>
                <a:ext uri="{FF2B5EF4-FFF2-40B4-BE49-F238E27FC236}">
                  <a16:creationId xmlns:a16="http://schemas.microsoft.com/office/drawing/2014/main" id="{2D23E5DD-8E23-13A1-7B6B-FFE58BC0C2BA}"/>
                </a:ext>
              </a:extLst>
            </p:cNvPr>
            <p:cNvCxnSpPr>
              <a:cxnSpLocks/>
            </p:cNvCxnSpPr>
            <p:nvPr userDrawn="1"/>
          </p:nvCxnSpPr>
          <p:spPr>
            <a:xfrm>
              <a:off x="4212803" y="3443266"/>
              <a:ext cx="5346700" cy="0"/>
            </a:xfrm>
            <a:prstGeom prst="line">
              <a:avLst/>
            </a:prstGeom>
            <a:ln w="9525" cap="rnd">
              <a:solidFill>
                <a:schemeClr val="accent1">
                  <a:alpha val="25000"/>
                </a:schemeClr>
              </a:solidFill>
            </a:ln>
          </p:spPr>
          <p:style>
            <a:lnRef idx="1">
              <a:schemeClr val="accent1"/>
            </a:lnRef>
            <a:fillRef idx="0">
              <a:schemeClr val="accent1"/>
            </a:fillRef>
            <a:effectRef idx="0">
              <a:schemeClr val="accent1"/>
            </a:effectRef>
            <a:fontRef idx="minor">
              <a:schemeClr val="tx1"/>
            </a:fontRef>
          </p:style>
        </p:cxnSp>
        <p:cxnSp>
          <p:nvCxnSpPr>
            <p:cNvPr id="11" name="Straight Connector 10">
              <a:extLst>
                <a:ext uri="{FF2B5EF4-FFF2-40B4-BE49-F238E27FC236}">
                  <a16:creationId xmlns:a16="http://schemas.microsoft.com/office/drawing/2014/main" id="{63FA723B-A0D8-5A64-7C35-1B037168A118}"/>
                </a:ext>
              </a:extLst>
            </p:cNvPr>
            <p:cNvCxnSpPr>
              <a:cxnSpLocks/>
            </p:cNvCxnSpPr>
            <p:nvPr userDrawn="1"/>
          </p:nvCxnSpPr>
          <p:spPr>
            <a:xfrm>
              <a:off x="4212803" y="3443266"/>
              <a:ext cx="2578474" cy="0"/>
            </a:xfrm>
            <a:prstGeom prst="line">
              <a:avLst/>
            </a:prstGeom>
            <a:ln w="22225" cap="rnd">
              <a:solidFill>
                <a:schemeClr val="accent2"/>
              </a:solidFill>
            </a:ln>
          </p:spPr>
          <p:style>
            <a:lnRef idx="1">
              <a:schemeClr val="accent1"/>
            </a:lnRef>
            <a:fillRef idx="0">
              <a:schemeClr val="accent1"/>
            </a:fillRef>
            <a:effectRef idx="0">
              <a:schemeClr val="accent1"/>
            </a:effectRef>
            <a:fontRef idx="minor">
              <a:schemeClr val="tx1"/>
            </a:fontRef>
          </p:style>
        </p:cxnSp>
      </p:grpSp>
      <p:sp>
        <p:nvSpPr>
          <p:cNvPr id="44" name="Slide Number Placeholder 5">
            <a:extLst>
              <a:ext uri="{FF2B5EF4-FFF2-40B4-BE49-F238E27FC236}">
                <a16:creationId xmlns:a16="http://schemas.microsoft.com/office/drawing/2014/main" id="{C8EDED84-DFC5-91CF-E830-697265C0AF8D}"/>
              </a:ext>
            </a:extLst>
          </p:cNvPr>
          <p:cNvSpPr txBox="1">
            <a:spLocks/>
          </p:cNvSpPr>
          <p:nvPr userDrawn="1"/>
        </p:nvSpPr>
        <p:spPr>
          <a:xfrm>
            <a:off x="11185742" y="6400800"/>
            <a:ext cx="549058" cy="457200"/>
          </a:xfrm>
          <a:prstGeom prst="rect">
            <a:avLst/>
          </a:prstGeom>
        </p:spPr>
        <p:txBody>
          <a:bodyPr vert="horz" lIns="0" tIns="0" rIns="0" bIns="0" rtlCol="0" anchor="ctr"/>
          <a:lstStyle>
            <a:defPPr>
              <a:defRPr lang="en-US"/>
            </a:defPPr>
            <a:lvl1pPr marL="0" algn="r" defTabSz="914400" rtl="0" eaLnBrk="1" latinLnBrk="0" hangingPunct="1">
              <a:defRPr sz="800" kern="1200">
                <a:solidFill>
                  <a:schemeClr val="tx1"/>
                </a:solidFill>
                <a:latin typeface="Outfi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fld id="{DDA6C761-E6C0-8244-BDC1-CA1DC8273777}" type="slidenum">
              <a:rPr lang="en-US" b="0" i="0" smtClean="0">
                <a:solidFill>
                  <a:schemeClr val="bg1"/>
                </a:solidFill>
                <a:latin typeface="Outfit Light" pitchFamily="2" charset="0"/>
              </a:rPr>
              <a:pPr/>
              <a:t>‹#›</a:t>
            </a:fld>
            <a:endParaRPr lang="en-US" b="0" i="0">
              <a:solidFill>
                <a:schemeClr val="bg1"/>
              </a:solidFill>
              <a:latin typeface="Outfit Light" pitchFamily="2" charset="0"/>
            </a:endParaRPr>
          </a:p>
        </p:txBody>
      </p:sp>
      <p:sp>
        <p:nvSpPr>
          <p:cNvPr id="45" name="Slide Number Placeholder 5">
            <a:extLst>
              <a:ext uri="{FF2B5EF4-FFF2-40B4-BE49-F238E27FC236}">
                <a16:creationId xmlns:a16="http://schemas.microsoft.com/office/drawing/2014/main" id="{6390C6B7-620E-5DF0-2291-AF583C1DD4CF}"/>
              </a:ext>
            </a:extLst>
          </p:cNvPr>
          <p:cNvSpPr txBox="1">
            <a:spLocks/>
          </p:cNvSpPr>
          <p:nvPr userDrawn="1"/>
        </p:nvSpPr>
        <p:spPr>
          <a:xfrm>
            <a:off x="9118378" y="6499230"/>
            <a:ext cx="2266709" cy="273040"/>
          </a:xfrm>
          <a:prstGeom prst="rect">
            <a:avLst/>
          </a:prstGeom>
        </p:spPr>
        <p:txBody>
          <a:bodyPr vert="horz" lIns="0" tIns="0" rIns="0" bIns="0" rtlCol="0" anchor="ctr"/>
          <a:lstStyle>
            <a:defPPr>
              <a:defRPr lang="en-US"/>
            </a:defPPr>
            <a:lvl1pPr marL="0" algn="r" defTabSz="914400" rtl="0" eaLnBrk="1" latinLnBrk="0" hangingPunct="1">
              <a:defRPr sz="800" kern="1200">
                <a:solidFill>
                  <a:schemeClr val="bg1"/>
                </a:solidFill>
                <a:latin typeface="Outfi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sz="600" b="0" i="0">
                <a:solidFill>
                  <a:schemeClr val="bg1"/>
                </a:solidFill>
                <a:latin typeface="Outfit Light" pitchFamily="2" charset="0"/>
              </a:rPr>
              <a:t>© Sovos 2025. Proprietary and Confidential</a:t>
            </a:r>
          </a:p>
        </p:txBody>
      </p:sp>
    </p:spTree>
    <p:extLst>
      <p:ext uri="{BB962C8B-B14F-4D97-AF65-F5344CB8AC3E}">
        <p14:creationId xmlns:p14="http://schemas.microsoft.com/office/powerpoint/2010/main" val="457976089"/>
      </p:ext>
    </p:extLst>
  </p:cSld>
  <p:clrMapOvr>
    <a:masterClrMapping/>
  </p:clrMapOvr>
</p:sldLayout>
</file>

<file path=ppt/slideLayouts/slideLayout34.xml><?xml version="1.0" encoding="utf-8"?>
<p:sldLayout xmlns:a="http://schemas.openxmlformats.org/drawingml/2006/main" xmlns:r="http://schemas.openxmlformats.org/officeDocument/2006/relationships" xmlns:p="http://schemas.openxmlformats.org/presentationml/2006/main" preserve="1" userDrawn="1">
  <p:cSld name="Two Speaker - Dark">
    <p:bg>
      <p:bgPr>
        <a:solidFill>
          <a:schemeClr val="tx1"/>
        </a:solidFill>
        <a:effectLst/>
      </p:bgPr>
    </p:bg>
    <p:spTree>
      <p:nvGrpSpPr>
        <p:cNvPr id="1" name=""/>
        <p:cNvGrpSpPr/>
        <p:nvPr/>
      </p:nvGrpSpPr>
      <p:grpSpPr>
        <a:xfrm>
          <a:off x="0" y="0"/>
          <a:ext cx="0" cy="0"/>
          <a:chOff x="0" y="0"/>
          <a:chExt cx="0" cy="0"/>
        </a:xfrm>
      </p:grpSpPr>
      <p:sp>
        <p:nvSpPr>
          <p:cNvPr id="5" name="Freeform 4">
            <a:extLst>
              <a:ext uri="{FF2B5EF4-FFF2-40B4-BE49-F238E27FC236}">
                <a16:creationId xmlns:a16="http://schemas.microsoft.com/office/drawing/2014/main" id="{48249E69-7BB6-C954-4417-3F0DD20366E7}"/>
              </a:ext>
            </a:extLst>
          </p:cNvPr>
          <p:cNvSpPr/>
          <p:nvPr userDrawn="1"/>
        </p:nvSpPr>
        <p:spPr>
          <a:xfrm>
            <a:off x="5175960" y="-1"/>
            <a:ext cx="2821629" cy="6857999"/>
          </a:xfrm>
          <a:custGeom>
            <a:avLst/>
            <a:gdLst>
              <a:gd name="connsiteX0" fmla="*/ 2821629 w 2821629"/>
              <a:gd name="connsiteY0" fmla="*/ 6813590 h 6857999"/>
              <a:gd name="connsiteX1" fmla="*/ 2821629 w 2821629"/>
              <a:gd name="connsiteY1" fmla="*/ 6817780 h 6857999"/>
              <a:gd name="connsiteX2" fmla="*/ 2772932 w 2821629"/>
              <a:gd name="connsiteY2" fmla="*/ 6857999 h 6857999"/>
              <a:gd name="connsiteX3" fmla="*/ 2767840 w 2821629"/>
              <a:gd name="connsiteY3" fmla="*/ 6857999 h 6857999"/>
              <a:gd name="connsiteX4" fmla="*/ 2821629 w 2821629"/>
              <a:gd name="connsiteY4" fmla="*/ 6756171 h 6857999"/>
              <a:gd name="connsiteX5" fmla="*/ 2821629 w 2821629"/>
              <a:gd name="connsiteY5" fmla="*/ 6761130 h 6857999"/>
              <a:gd name="connsiteX6" fmla="*/ 2811684 w 2821629"/>
              <a:gd name="connsiteY6" fmla="*/ 6773181 h 6857999"/>
              <a:gd name="connsiteX7" fmla="*/ 2708955 w 2821629"/>
              <a:gd name="connsiteY7" fmla="*/ 6857999 h 6857999"/>
              <a:gd name="connsiteX8" fmla="*/ 2704135 w 2821629"/>
              <a:gd name="connsiteY8" fmla="*/ 6857999 h 6857999"/>
              <a:gd name="connsiteX9" fmla="*/ 2809136 w 2821629"/>
              <a:gd name="connsiteY9" fmla="*/ 6771311 h 6857999"/>
              <a:gd name="connsiteX10" fmla="*/ 2821629 w 2821629"/>
              <a:gd name="connsiteY10" fmla="*/ 6692452 h 6857999"/>
              <a:gd name="connsiteX11" fmla="*/ 2821629 w 2821629"/>
              <a:gd name="connsiteY11" fmla="*/ 6697414 h 6857999"/>
              <a:gd name="connsiteX12" fmla="*/ 2782879 w 2821629"/>
              <a:gd name="connsiteY12" fmla="*/ 6744369 h 6857999"/>
              <a:gd name="connsiteX13" fmla="*/ 2645250 w 2821629"/>
              <a:gd name="connsiteY13" fmla="*/ 6857999 h 6857999"/>
              <a:gd name="connsiteX14" fmla="*/ 2640428 w 2821629"/>
              <a:gd name="connsiteY14" fmla="*/ 6857999 h 6857999"/>
              <a:gd name="connsiteX15" fmla="*/ 2780331 w 2821629"/>
              <a:gd name="connsiteY15" fmla="*/ 6742500 h 6857999"/>
              <a:gd name="connsiteX16" fmla="*/ 2821629 w 2821629"/>
              <a:gd name="connsiteY16" fmla="*/ 6628731 h 6857999"/>
              <a:gd name="connsiteX17" fmla="*/ 2821629 w 2821629"/>
              <a:gd name="connsiteY17" fmla="*/ 6633695 h 6857999"/>
              <a:gd name="connsiteX18" fmla="*/ 2754074 w 2821629"/>
              <a:gd name="connsiteY18" fmla="*/ 6715557 h 6857999"/>
              <a:gd name="connsiteX19" fmla="*/ 2619013 w 2821629"/>
              <a:gd name="connsiteY19" fmla="*/ 6827064 h 6857999"/>
              <a:gd name="connsiteX20" fmla="*/ 2562104 w 2821629"/>
              <a:gd name="connsiteY20" fmla="*/ 6857999 h 6857999"/>
              <a:gd name="connsiteX21" fmla="*/ 2555874 w 2821629"/>
              <a:gd name="connsiteY21" fmla="*/ 6857999 h 6857999"/>
              <a:gd name="connsiteX22" fmla="*/ 2616876 w 2821629"/>
              <a:gd name="connsiteY22" fmla="*/ 6824847 h 6857999"/>
              <a:gd name="connsiteX23" fmla="*/ 2751525 w 2821629"/>
              <a:gd name="connsiteY23" fmla="*/ 6713688 h 6857999"/>
              <a:gd name="connsiteX24" fmla="*/ 2821629 w 2821629"/>
              <a:gd name="connsiteY24" fmla="*/ 6565831 h 6857999"/>
              <a:gd name="connsiteX25" fmla="*/ 2821629 w 2821629"/>
              <a:gd name="connsiteY25" fmla="*/ 6569295 h 6857999"/>
              <a:gd name="connsiteX26" fmla="*/ 2725269 w 2821629"/>
              <a:gd name="connsiteY26" fmla="*/ 6686066 h 6857999"/>
              <a:gd name="connsiteX27" fmla="*/ 2596251 w 2821629"/>
              <a:gd name="connsiteY27" fmla="*/ 6792581 h 6857999"/>
              <a:gd name="connsiteX28" fmla="*/ 2475894 w 2821629"/>
              <a:gd name="connsiteY28" fmla="*/ 6857999 h 6857999"/>
              <a:gd name="connsiteX29" fmla="*/ 2471579 w 2821629"/>
              <a:gd name="connsiteY29" fmla="*/ 6857999 h 6857999"/>
              <a:gd name="connsiteX30" fmla="*/ 2594793 w 2821629"/>
              <a:gd name="connsiteY30" fmla="*/ 6791044 h 6857999"/>
              <a:gd name="connsiteX31" fmla="*/ 2723400 w 2821629"/>
              <a:gd name="connsiteY31" fmla="*/ 6684877 h 6857999"/>
              <a:gd name="connsiteX32" fmla="*/ 2821629 w 2821629"/>
              <a:gd name="connsiteY32" fmla="*/ 6485815 h 6857999"/>
              <a:gd name="connsiteX33" fmla="*/ 2821629 w 2821629"/>
              <a:gd name="connsiteY33" fmla="*/ 6490687 h 6857999"/>
              <a:gd name="connsiteX34" fmla="*/ 2797964 w 2821629"/>
              <a:gd name="connsiteY34" fmla="*/ 6534250 h 6857999"/>
              <a:gd name="connsiteX35" fmla="*/ 2432396 w 2821629"/>
              <a:gd name="connsiteY35" fmla="*/ 6835457 h 6857999"/>
              <a:gd name="connsiteX36" fmla="*/ 2359922 w 2821629"/>
              <a:gd name="connsiteY36" fmla="*/ 6857999 h 6857999"/>
              <a:gd name="connsiteX37" fmla="*/ 2353086 w 2821629"/>
              <a:gd name="connsiteY37" fmla="*/ 6857999 h 6857999"/>
              <a:gd name="connsiteX38" fmla="*/ 2431398 w 2821629"/>
              <a:gd name="connsiteY38" fmla="*/ 6833651 h 6857999"/>
              <a:gd name="connsiteX39" fmla="*/ 2795747 w 2821629"/>
              <a:gd name="connsiteY39" fmla="*/ 6533472 h 6857999"/>
              <a:gd name="connsiteX40" fmla="*/ 2821629 w 2821629"/>
              <a:gd name="connsiteY40" fmla="*/ 6400805 h 6857999"/>
              <a:gd name="connsiteX41" fmla="*/ 2821629 w 2821629"/>
              <a:gd name="connsiteY41" fmla="*/ 6405693 h 6857999"/>
              <a:gd name="connsiteX42" fmla="*/ 2764168 w 2821629"/>
              <a:gd name="connsiteY42" fmla="*/ 6511482 h 6857999"/>
              <a:gd name="connsiteX43" fmla="*/ 2268358 w 2821629"/>
              <a:gd name="connsiteY43" fmla="*/ 6843968 h 6857999"/>
              <a:gd name="connsiteX44" fmla="*/ 2129513 w 2821629"/>
              <a:gd name="connsiteY44" fmla="*/ 6857999 h 6857999"/>
              <a:gd name="connsiteX45" fmla="*/ 2109331 w 2821629"/>
              <a:gd name="connsiteY45" fmla="*/ 6857999 h 6857999"/>
              <a:gd name="connsiteX46" fmla="*/ 2267851 w 2821629"/>
              <a:gd name="connsiteY46" fmla="*/ 6841989 h 6857999"/>
              <a:gd name="connsiteX47" fmla="*/ 2761951 w 2821629"/>
              <a:gd name="connsiteY47" fmla="*/ 6510704 h 6857999"/>
              <a:gd name="connsiteX48" fmla="*/ 2821629 w 2821629"/>
              <a:gd name="connsiteY48" fmla="*/ 6281858 h 6857999"/>
              <a:gd name="connsiteX49" fmla="*/ 2821629 w 2821629"/>
              <a:gd name="connsiteY49" fmla="*/ 6289970 h 6857999"/>
              <a:gd name="connsiteX50" fmla="*/ 2799491 w 2821629"/>
              <a:gd name="connsiteY50" fmla="*/ 6361160 h 6857999"/>
              <a:gd name="connsiteX51" fmla="*/ 2109315 w 2821629"/>
              <a:gd name="connsiteY51" fmla="*/ 6819245 h 6857999"/>
              <a:gd name="connsiteX52" fmla="*/ 1360893 w 2821629"/>
              <a:gd name="connsiteY52" fmla="*/ 6819245 h 6857999"/>
              <a:gd name="connsiteX53" fmla="*/ 1153199 w 2821629"/>
              <a:gd name="connsiteY53" fmla="*/ 6840253 h 6857999"/>
              <a:gd name="connsiteX54" fmla="*/ 1096166 w 2821629"/>
              <a:gd name="connsiteY54" fmla="*/ 6857999 h 6857999"/>
              <a:gd name="connsiteX55" fmla="*/ 1089097 w 2821629"/>
              <a:gd name="connsiteY55" fmla="*/ 6857999 h 6857999"/>
              <a:gd name="connsiteX56" fmla="*/ 1152497 w 2821629"/>
              <a:gd name="connsiteY56" fmla="*/ 6838274 h 6857999"/>
              <a:gd name="connsiteX57" fmla="*/ 1360893 w 2821629"/>
              <a:gd name="connsiteY57" fmla="*/ 6817206 h 6857999"/>
              <a:gd name="connsiteX58" fmla="*/ 2109315 w 2821629"/>
              <a:gd name="connsiteY58" fmla="*/ 6817206 h 6857999"/>
              <a:gd name="connsiteX59" fmla="*/ 2797006 w 2821629"/>
              <a:gd name="connsiteY59" fmla="*/ 6361128 h 6857999"/>
              <a:gd name="connsiteX60" fmla="*/ 2821629 w 2821629"/>
              <a:gd name="connsiteY60" fmla="*/ 3614374 h 6857999"/>
              <a:gd name="connsiteX61" fmla="*/ 2821629 w 2821629"/>
              <a:gd name="connsiteY61" fmla="*/ 3617894 h 6857999"/>
              <a:gd name="connsiteX62" fmla="*/ 2738094 w 2821629"/>
              <a:gd name="connsiteY62" fmla="*/ 3668703 h 6857999"/>
              <a:gd name="connsiteX63" fmla="*/ 2109315 w 2821629"/>
              <a:gd name="connsiteY63" fmla="*/ 3828279 h 6857999"/>
              <a:gd name="connsiteX64" fmla="*/ 1360893 w 2821629"/>
              <a:gd name="connsiteY64" fmla="*/ 3828279 h 6857999"/>
              <a:gd name="connsiteX65" fmla="*/ 900011 w 2821629"/>
              <a:gd name="connsiteY65" fmla="*/ 4289263 h 6857999"/>
              <a:gd name="connsiteX66" fmla="*/ 1360893 w 2821629"/>
              <a:gd name="connsiteY66" fmla="*/ 4750249 h 6857999"/>
              <a:gd name="connsiteX67" fmla="*/ 2109315 w 2821629"/>
              <a:gd name="connsiteY67" fmla="*/ 4750249 h 6857999"/>
              <a:gd name="connsiteX68" fmla="*/ 2738094 w 2821629"/>
              <a:gd name="connsiteY68" fmla="*/ 4909825 h 6857999"/>
              <a:gd name="connsiteX69" fmla="*/ 2821629 w 2821629"/>
              <a:gd name="connsiteY69" fmla="*/ 4960634 h 6857999"/>
              <a:gd name="connsiteX70" fmla="*/ 2821629 w 2821629"/>
              <a:gd name="connsiteY70" fmla="*/ 4964335 h 6857999"/>
              <a:gd name="connsiteX71" fmla="*/ 2735880 w 2821629"/>
              <a:gd name="connsiteY71" fmla="*/ 4912188 h 6857999"/>
              <a:gd name="connsiteX72" fmla="*/ 2108636 w 2821629"/>
              <a:gd name="connsiteY72" fmla="*/ 4752969 h 6857999"/>
              <a:gd name="connsiteX73" fmla="*/ 1360213 w 2821629"/>
              <a:gd name="connsiteY73" fmla="*/ 4752969 h 6857999"/>
              <a:gd name="connsiteX74" fmla="*/ 896612 w 2821629"/>
              <a:gd name="connsiteY74" fmla="*/ 4289263 h 6857999"/>
              <a:gd name="connsiteX75" fmla="*/ 1360213 w 2821629"/>
              <a:gd name="connsiteY75" fmla="*/ 3825559 h 6857999"/>
              <a:gd name="connsiteX76" fmla="*/ 2108636 w 2821629"/>
              <a:gd name="connsiteY76" fmla="*/ 3825559 h 6857999"/>
              <a:gd name="connsiteX77" fmla="*/ 2736181 w 2821629"/>
              <a:gd name="connsiteY77" fmla="*/ 3666340 h 6857999"/>
              <a:gd name="connsiteX78" fmla="*/ 2821629 w 2821629"/>
              <a:gd name="connsiteY78" fmla="*/ 3566728 h 6857999"/>
              <a:gd name="connsiteX79" fmla="*/ 2821629 w 2821629"/>
              <a:gd name="connsiteY79" fmla="*/ 3570245 h 6857999"/>
              <a:gd name="connsiteX80" fmla="*/ 2718694 w 2821629"/>
              <a:gd name="connsiteY80" fmla="*/ 3632850 h 6857999"/>
              <a:gd name="connsiteX81" fmla="*/ 2109315 w 2821629"/>
              <a:gd name="connsiteY81" fmla="*/ 3787484 h 6857999"/>
              <a:gd name="connsiteX82" fmla="*/ 1360893 w 2821629"/>
              <a:gd name="connsiteY82" fmla="*/ 3787484 h 6857999"/>
              <a:gd name="connsiteX83" fmla="*/ 859225 w 2821629"/>
              <a:gd name="connsiteY83" fmla="*/ 4289263 h 6857999"/>
              <a:gd name="connsiteX84" fmla="*/ 1360893 w 2821629"/>
              <a:gd name="connsiteY84" fmla="*/ 4791044 h 6857999"/>
              <a:gd name="connsiteX85" fmla="*/ 2109315 w 2821629"/>
              <a:gd name="connsiteY85" fmla="*/ 4791044 h 6857999"/>
              <a:gd name="connsiteX86" fmla="*/ 2718694 w 2821629"/>
              <a:gd name="connsiteY86" fmla="*/ 4945678 h 6857999"/>
              <a:gd name="connsiteX87" fmla="*/ 2821629 w 2821629"/>
              <a:gd name="connsiteY87" fmla="*/ 5008283 h 6857999"/>
              <a:gd name="connsiteX88" fmla="*/ 2821629 w 2821629"/>
              <a:gd name="connsiteY88" fmla="*/ 5011982 h 6857999"/>
              <a:gd name="connsiteX89" fmla="*/ 2716480 w 2821629"/>
              <a:gd name="connsiteY89" fmla="*/ 4948041 h 6857999"/>
              <a:gd name="connsiteX90" fmla="*/ 2108636 w 2821629"/>
              <a:gd name="connsiteY90" fmla="*/ 4793764 h 6857999"/>
              <a:gd name="connsiteX91" fmla="*/ 1360213 w 2821629"/>
              <a:gd name="connsiteY91" fmla="*/ 4793764 h 6857999"/>
              <a:gd name="connsiteX92" fmla="*/ 855826 w 2821629"/>
              <a:gd name="connsiteY92" fmla="*/ 4289263 h 6857999"/>
              <a:gd name="connsiteX93" fmla="*/ 1360213 w 2821629"/>
              <a:gd name="connsiteY93" fmla="*/ 3784764 h 6857999"/>
              <a:gd name="connsiteX94" fmla="*/ 2108636 w 2821629"/>
              <a:gd name="connsiteY94" fmla="*/ 3784764 h 6857999"/>
              <a:gd name="connsiteX95" fmla="*/ 2716782 w 2821629"/>
              <a:gd name="connsiteY95" fmla="*/ 3630487 h 6857999"/>
              <a:gd name="connsiteX96" fmla="*/ 2821629 w 2821629"/>
              <a:gd name="connsiteY96" fmla="*/ 3515950 h 6857999"/>
              <a:gd name="connsiteX97" fmla="*/ 2821629 w 2821629"/>
              <a:gd name="connsiteY97" fmla="*/ 3519578 h 6857999"/>
              <a:gd name="connsiteX98" fmla="*/ 2801415 w 2821629"/>
              <a:gd name="connsiteY98" fmla="*/ 3534713 h 6857999"/>
              <a:gd name="connsiteX99" fmla="*/ 2109315 w 2821629"/>
              <a:gd name="connsiteY99" fmla="*/ 3746689 h 6857999"/>
              <a:gd name="connsiteX100" fmla="*/ 1360893 w 2821629"/>
              <a:gd name="connsiteY100" fmla="*/ 3746689 h 6857999"/>
              <a:gd name="connsiteX101" fmla="*/ 818439 w 2821629"/>
              <a:gd name="connsiteY101" fmla="*/ 4289263 h 6857999"/>
              <a:gd name="connsiteX102" fmla="*/ 1360893 w 2821629"/>
              <a:gd name="connsiteY102" fmla="*/ 4831839 h 6857999"/>
              <a:gd name="connsiteX103" fmla="*/ 2109315 w 2821629"/>
              <a:gd name="connsiteY103" fmla="*/ 4831839 h 6857999"/>
              <a:gd name="connsiteX104" fmla="*/ 2801116 w 2821629"/>
              <a:gd name="connsiteY104" fmla="*/ 5043815 h 6857999"/>
              <a:gd name="connsiteX105" fmla="*/ 2821629 w 2821629"/>
              <a:gd name="connsiteY105" fmla="*/ 5059172 h 6857999"/>
              <a:gd name="connsiteX106" fmla="*/ 2821629 w 2821629"/>
              <a:gd name="connsiteY106" fmla="*/ 5062799 h 6857999"/>
              <a:gd name="connsiteX107" fmla="*/ 2798979 w 2821629"/>
              <a:gd name="connsiteY107" fmla="*/ 5045854 h 6857999"/>
              <a:gd name="connsiteX108" fmla="*/ 2108636 w 2821629"/>
              <a:gd name="connsiteY108" fmla="*/ 4834559 h 6857999"/>
              <a:gd name="connsiteX109" fmla="*/ 1360213 w 2821629"/>
              <a:gd name="connsiteY109" fmla="*/ 4834559 h 6857999"/>
              <a:gd name="connsiteX110" fmla="*/ 815040 w 2821629"/>
              <a:gd name="connsiteY110" fmla="*/ 4289263 h 6857999"/>
              <a:gd name="connsiteX111" fmla="*/ 1360213 w 2821629"/>
              <a:gd name="connsiteY111" fmla="*/ 3743969 h 6857999"/>
              <a:gd name="connsiteX112" fmla="*/ 2108636 w 2821629"/>
              <a:gd name="connsiteY112" fmla="*/ 3743969 h 6857999"/>
              <a:gd name="connsiteX113" fmla="*/ 2799277 w 2821629"/>
              <a:gd name="connsiteY113" fmla="*/ 3532675 h 6857999"/>
              <a:gd name="connsiteX114" fmla="*/ 2821629 w 2821629"/>
              <a:gd name="connsiteY114" fmla="*/ 3465114 h 6857999"/>
              <a:gd name="connsiteX115" fmla="*/ 2821629 w 2821629"/>
              <a:gd name="connsiteY115" fmla="*/ 3468730 h 6857999"/>
              <a:gd name="connsiteX116" fmla="*/ 2778652 w 2821629"/>
              <a:gd name="connsiteY116" fmla="*/ 3500909 h 6857999"/>
              <a:gd name="connsiteX117" fmla="*/ 2109315 w 2821629"/>
              <a:gd name="connsiteY117" fmla="*/ 3705893 h 6857999"/>
              <a:gd name="connsiteX118" fmla="*/ 1360893 w 2821629"/>
              <a:gd name="connsiteY118" fmla="*/ 3705893 h 6857999"/>
              <a:gd name="connsiteX119" fmla="*/ 777653 w 2821629"/>
              <a:gd name="connsiteY119" fmla="*/ 4289263 h 6857999"/>
              <a:gd name="connsiteX120" fmla="*/ 1360893 w 2821629"/>
              <a:gd name="connsiteY120" fmla="*/ 4872634 h 6857999"/>
              <a:gd name="connsiteX121" fmla="*/ 2109315 w 2821629"/>
              <a:gd name="connsiteY121" fmla="*/ 4872634 h 6857999"/>
              <a:gd name="connsiteX122" fmla="*/ 2778353 w 2821629"/>
              <a:gd name="connsiteY122" fmla="*/ 5077618 h 6857999"/>
              <a:gd name="connsiteX123" fmla="*/ 2821629 w 2821629"/>
              <a:gd name="connsiteY123" fmla="*/ 5110015 h 6857999"/>
              <a:gd name="connsiteX124" fmla="*/ 2821629 w 2821629"/>
              <a:gd name="connsiteY124" fmla="*/ 5113631 h 6857999"/>
              <a:gd name="connsiteX125" fmla="*/ 2776216 w 2821629"/>
              <a:gd name="connsiteY125" fmla="*/ 5079657 h 6857999"/>
              <a:gd name="connsiteX126" fmla="*/ 2108636 w 2821629"/>
              <a:gd name="connsiteY126" fmla="*/ 4875354 h 6857999"/>
              <a:gd name="connsiteX127" fmla="*/ 1360213 w 2821629"/>
              <a:gd name="connsiteY127" fmla="*/ 4875354 h 6857999"/>
              <a:gd name="connsiteX128" fmla="*/ 774254 w 2821629"/>
              <a:gd name="connsiteY128" fmla="*/ 4289263 h 6857999"/>
              <a:gd name="connsiteX129" fmla="*/ 1360213 w 2821629"/>
              <a:gd name="connsiteY129" fmla="*/ 3703173 h 6857999"/>
              <a:gd name="connsiteX130" fmla="*/ 2108636 w 2821629"/>
              <a:gd name="connsiteY130" fmla="*/ 3703173 h 6857999"/>
              <a:gd name="connsiteX131" fmla="*/ 2776515 w 2821629"/>
              <a:gd name="connsiteY131" fmla="*/ 3498870 h 6857999"/>
              <a:gd name="connsiteX132" fmla="*/ 2821629 w 2821629"/>
              <a:gd name="connsiteY132" fmla="*/ 3409038 h 6857999"/>
              <a:gd name="connsiteX133" fmla="*/ 2821629 w 2821629"/>
              <a:gd name="connsiteY133" fmla="*/ 3412809 h 6857999"/>
              <a:gd name="connsiteX134" fmla="*/ 2755889 w 2821629"/>
              <a:gd name="connsiteY134" fmla="*/ 3467105 h 6857999"/>
              <a:gd name="connsiteX135" fmla="*/ 2109315 w 2821629"/>
              <a:gd name="connsiteY135" fmla="*/ 3665098 h 6857999"/>
              <a:gd name="connsiteX136" fmla="*/ 1360892 w 2821629"/>
              <a:gd name="connsiteY136" fmla="*/ 3665098 h 6857999"/>
              <a:gd name="connsiteX137" fmla="*/ 736867 w 2821629"/>
              <a:gd name="connsiteY137" fmla="*/ 4289263 h 6857999"/>
              <a:gd name="connsiteX138" fmla="*/ 1360892 w 2821629"/>
              <a:gd name="connsiteY138" fmla="*/ 4913430 h 6857999"/>
              <a:gd name="connsiteX139" fmla="*/ 2109315 w 2821629"/>
              <a:gd name="connsiteY139" fmla="*/ 4913430 h 6857999"/>
              <a:gd name="connsiteX140" fmla="*/ 2755590 w 2821629"/>
              <a:gd name="connsiteY140" fmla="*/ 5111422 h 6857999"/>
              <a:gd name="connsiteX141" fmla="*/ 2821629 w 2821629"/>
              <a:gd name="connsiteY141" fmla="*/ 5165952 h 6857999"/>
              <a:gd name="connsiteX142" fmla="*/ 2821629 w 2821629"/>
              <a:gd name="connsiteY142" fmla="*/ 5169722 h 6857999"/>
              <a:gd name="connsiteX143" fmla="*/ 2753453 w 2821629"/>
              <a:gd name="connsiteY143" fmla="*/ 5113460 h 6857999"/>
              <a:gd name="connsiteX144" fmla="*/ 2108636 w 2821629"/>
              <a:gd name="connsiteY144" fmla="*/ 4916149 h 6857999"/>
              <a:gd name="connsiteX145" fmla="*/ 1360213 w 2821629"/>
              <a:gd name="connsiteY145" fmla="*/ 4916149 h 6857999"/>
              <a:gd name="connsiteX146" fmla="*/ 733468 w 2821629"/>
              <a:gd name="connsiteY146" fmla="*/ 4289263 h 6857999"/>
              <a:gd name="connsiteX147" fmla="*/ 1360213 w 2821629"/>
              <a:gd name="connsiteY147" fmla="*/ 3662378 h 6857999"/>
              <a:gd name="connsiteX148" fmla="*/ 2108636 w 2821629"/>
              <a:gd name="connsiteY148" fmla="*/ 3662378 h 6857999"/>
              <a:gd name="connsiteX149" fmla="*/ 2753752 w 2821629"/>
              <a:gd name="connsiteY149" fmla="*/ 3465067 h 6857999"/>
              <a:gd name="connsiteX150" fmla="*/ 2821629 w 2821629"/>
              <a:gd name="connsiteY150" fmla="*/ 3356000 h 6857999"/>
              <a:gd name="connsiteX151" fmla="*/ 2821629 w 2821629"/>
              <a:gd name="connsiteY151" fmla="*/ 3360206 h 6857999"/>
              <a:gd name="connsiteX152" fmla="*/ 2733126 w 2821629"/>
              <a:gd name="connsiteY152" fmla="*/ 3433303 h 6857999"/>
              <a:gd name="connsiteX153" fmla="*/ 2109315 w 2821629"/>
              <a:gd name="connsiteY153" fmla="*/ 3624303 h 6857999"/>
              <a:gd name="connsiteX154" fmla="*/ 1360892 w 2821629"/>
              <a:gd name="connsiteY154" fmla="*/ 3624303 h 6857999"/>
              <a:gd name="connsiteX155" fmla="*/ 696081 w 2821629"/>
              <a:gd name="connsiteY155" fmla="*/ 4289263 h 6857999"/>
              <a:gd name="connsiteX156" fmla="*/ 1360892 w 2821629"/>
              <a:gd name="connsiteY156" fmla="*/ 4954225 h 6857999"/>
              <a:gd name="connsiteX157" fmla="*/ 2109315 w 2821629"/>
              <a:gd name="connsiteY157" fmla="*/ 4954225 h 6857999"/>
              <a:gd name="connsiteX158" fmla="*/ 2732828 w 2821629"/>
              <a:gd name="connsiteY158" fmla="*/ 5145225 h 6857999"/>
              <a:gd name="connsiteX159" fmla="*/ 2821629 w 2821629"/>
              <a:gd name="connsiteY159" fmla="*/ 5218549 h 6857999"/>
              <a:gd name="connsiteX160" fmla="*/ 2821629 w 2821629"/>
              <a:gd name="connsiteY160" fmla="*/ 5222528 h 6857999"/>
              <a:gd name="connsiteX161" fmla="*/ 2730690 w 2821629"/>
              <a:gd name="connsiteY161" fmla="*/ 5147443 h 6857999"/>
              <a:gd name="connsiteX162" fmla="*/ 2108635 w 2821629"/>
              <a:gd name="connsiteY162" fmla="*/ 4956945 h 6857999"/>
              <a:gd name="connsiteX163" fmla="*/ 1360213 w 2821629"/>
              <a:gd name="connsiteY163" fmla="*/ 4956945 h 6857999"/>
              <a:gd name="connsiteX164" fmla="*/ 692682 w 2821629"/>
              <a:gd name="connsiteY164" fmla="*/ 4289263 h 6857999"/>
              <a:gd name="connsiteX165" fmla="*/ 1360213 w 2821629"/>
              <a:gd name="connsiteY165" fmla="*/ 3621583 h 6857999"/>
              <a:gd name="connsiteX166" fmla="*/ 2108635 w 2821629"/>
              <a:gd name="connsiteY166" fmla="*/ 3621583 h 6857999"/>
              <a:gd name="connsiteX167" fmla="*/ 2730690 w 2821629"/>
              <a:gd name="connsiteY167" fmla="*/ 3431085 h 6857999"/>
              <a:gd name="connsiteX168" fmla="*/ 2821629 w 2821629"/>
              <a:gd name="connsiteY168" fmla="*/ 3303406 h 6857999"/>
              <a:gd name="connsiteX169" fmla="*/ 2821629 w 2821629"/>
              <a:gd name="connsiteY169" fmla="*/ 3307604 h 6857999"/>
              <a:gd name="connsiteX170" fmla="*/ 2710363 w 2821629"/>
              <a:gd name="connsiteY170" fmla="*/ 3399501 h 6857999"/>
              <a:gd name="connsiteX171" fmla="*/ 2109315 w 2821629"/>
              <a:gd name="connsiteY171" fmla="*/ 3583509 h 6857999"/>
              <a:gd name="connsiteX172" fmla="*/ 1360892 w 2821629"/>
              <a:gd name="connsiteY172" fmla="*/ 3583509 h 6857999"/>
              <a:gd name="connsiteX173" fmla="*/ 655295 w 2821629"/>
              <a:gd name="connsiteY173" fmla="*/ 4289263 h 6857999"/>
              <a:gd name="connsiteX174" fmla="*/ 1360892 w 2821629"/>
              <a:gd name="connsiteY174" fmla="*/ 4995020 h 6857999"/>
              <a:gd name="connsiteX175" fmla="*/ 2109315 w 2821629"/>
              <a:gd name="connsiteY175" fmla="*/ 4995020 h 6857999"/>
              <a:gd name="connsiteX176" fmla="*/ 2710064 w 2821629"/>
              <a:gd name="connsiteY176" fmla="*/ 5179029 h 6857999"/>
              <a:gd name="connsiteX177" fmla="*/ 2821629 w 2821629"/>
              <a:gd name="connsiteY177" fmla="*/ 5271146 h 6857999"/>
              <a:gd name="connsiteX178" fmla="*/ 2821629 w 2821629"/>
              <a:gd name="connsiteY178" fmla="*/ 5275124 h 6857999"/>
              <a:gd name="connsiteX179" fmla="*/ 2707927 w 2821629"/>
              <a:gd name="connsiteY179" fmla="*/ 5181246 h 6857999"/>
              <a:gd name="connsiteX180" fmla="*/ 2108635 w 2821629"/>
              <a:gd name="connsiteY180" fmla="*/ 4997740 h 6857999"/>
              <a:gd name="connsiteX181" fmla="*/ 1360213 w 2821629"/>
              <a:gd name="connsiteY181" fmla="*/ 4997740 h 6857999"/>
              <a:gd name="connsiteX182" fmla="*/ 651896 w 2821629"/>
              <a:gd name="connsiteY182" fmla="*/ 4289263 h 6857999"/>
              <a:gd name="connsiteX183" fmla="*/ 1360213 w 2821629"/>
              <a:gd name="connsiteY183" fmla="*/ 3580790 h 6857999"/>
              <a:gd name="connsiteX184" fmla="*/ 2108635 w 2821629"/>
              <a:gd name="connsiteY184" fmla="*/ 3580790 h 6857999"/>
              <a:gd name="connsiteX185" fmla="*/ 2707927 w 2821629"/>
              <a:gd name="connsiteY185" fmla="*/ 3397283 h 6857999"/>
              <a:gd name="connsiteX186" fmla="*/ 2821629 w 2821629"/>
              <a:gd name="connsiteY186" fmla="*/ 3250813 h 6857999"/>
              <a:gd name="connsiteX187" fmla="*/ 2821629 w 2821629"/>
              <a:gd name="connsiteY187" fmla="*/ 3255003 h 6857999"/>
              <a:gd name="connsiteX188" fmla="*/ 2687600 w 2821629"/>
              <a:gd name="connsiteY188" fmla="*/ 3365698 h 6857999"/>
              <a:gd name="connsiteX189" fmla="*/ 2109315 w 2821629"/>
              <a:gd name="connsiteY189" fmla="*/ 3542715 h 6857999"/>
              <a:gd name="connsiteX190" fmla="*/ 1360893 w 2821629"/>
              <a:gd name="connsiteY190" fmla="*/ 3542715 h 6857999"/>
              <a:gd name="connsiteX191" fmla="*/ 614510 w 2821629"/>
              <a:gd name="connsiteY191" fmla="*/ 4289263 h 6857999"/>
              <a:gd name="connsiteX192" fmla="*/ 1360893 w 2821629"/>
              <a:gd name="connsiteY192" fmla="*/ 5035816 h 6857999"/>
              <a:gd name="connsiteX193" fmla="*/ 2109315 w 2821629"/>
              <a:gd name="connsiteY193" fmla="*/ 5035816 h 6857999"/>
              <a:gd name="connsiteX194" fmla="*/ 2687302 w 2821629"/>
              <a:gd name="connsiteY194" fmla="*/ 5212832 h 6857999"/>
              <a:gd name="connsiteX195" fmla="*/ 2821629 w 2821629"/>
              <a:gd name="connsiteY195" fmla="*/ 5323743 h 6857999"/>
              <a:gd name="connsiteX196" fmla="*/ 2821629 w 2821629"/>
              <a:gd name="connsiteY196" fmla="*/ 5327718 h 6857999"/>
              <a:gd name="connsiteX197" fmla="*/ 2685164 w 2821629"/>
              <a:gd name="connsiteY197" fmla="*/ 5215050 h 6857999"/>
              <a:gd name="connsiteX198" fmla="*/ 2108636 w 2821629"/>
              <a:gd name="connsiteY198" fmla="*/ 5038535 h 6857999"/>
              <a:gd name="connsiteX199" fmla="*/ 1360213 w 2821629"/>
              <a:gd name="connsiteY199" fmla="*/ 5038535 h 6857999"/>
              <a:gd name="connsiteX200" fmla="*/ 611111 w 2821629"/>
              <a:gd name="connsiteY200" fmla="*/ 4289263 h 6857999"/>
              <a:gd name="connsiteX201" fmla="*/ 1360213 w 2821629"/>
              <a:gd name="connsiteY201" fmla="*/ 3539995 h 6857999"/>
              <a:gd name="connsiteX202" fmla="*/ 2108636 w 2821629"/>
              <a:gd name="connsiteY202" fmla="*/ 3539995 h 6857999"/>
              <a:gd name="connsiteX203" fmla="*/ 2685164 w 2821629"/>
              <a:gd name="connsiteY203" fmla="*/ 3363480 h 6857999"/>
              <a:gd name="connsiteX204" fmla="*/ 2821629 w 2821629"/>
              <a:gd name="connsiteY204" fmla="*/ 3193394 h 6857999"/>
              <a:gd name="connsiteX205" fmla="*/ 2821629 w 2821629"/>
              <a:gd name="connsiteY205" fmla="*/ 3198353 h 6857999"/>
              <a:gd name="connsiteX206" fmla="*/ 2811684 w 2821629"/>
              <a:gd name="connsiteY206" fmla="*/ 3210404 h 6857999"/>
              <a:gd name="connsiteX207" fmla="*/ 2109315 w 2821629"/>
              <a:gd name="connsiteY207" fmla="*/ 3501920 h 6857999"/>
              <a:gd name="connsiteX208" fmla="*/ 1360893 w 2821629"/>
              <a:gd name="connsiteY208" fmla="*/ 3501920 h 6857999"/>
              <a:gd name="connsiteX209" fmla="*/ 573723 w 2821629"/>
              <a:gd name="connsiteY209" fmla="*/ 4289263 h 6857999"/>
              <a:gd name="connsiteX210" fmla="*/ 1360893 w 2821629"/>
              <a:gd name="connsiteY210" fmla="*/ 5076611 h 6857999"/>
              <a:gd name="connsiteX211" fmla="*/ 2109315 w 2821629"/>
              <a:gd name="connsiteY211" fmla="*/ 5076611 h 6857999"/>
              <a:gd name="connsiteX212" fmla="*/ 2811684 w 2821629"/>
              <a:gd name="connsiteY212" fmla="*/ 5368126 h 6857999"/>
              <a:gd name="connsiteX213" fmla="*/ 2821629 w 2821629"/>
              <a:gd name="connsiteY213" fmla="*/ 5380177 h 6857999"/>
              <a:gd name="connsiteX214" fmla="*/ 2821629 w 2821629"/>
              <a:gd name="connsiteY214" fmla="*/ 5385136 h 6857999"/>
              <a:gd name="connsiteX215" fmla="*/ 2809136 w 2821629"/>
              <a:gd name="connsiteY215" fmla="*/ 5369996 h 6857999"/>
              <a:gd name="connsiteX216" fmla="*/ 2108636 w 2821629"/>
              <a:gd name="connsiteY216" fmla="*/ 5079331 h 6857999"/>
              <a:gd name="connsiteX217" fmla="*/ 1360213 w 2821629"/>
              <a:gd name="connsiteY217" fmla="*/ 5079331 h 6857999"/>
              <a:gd name="connsiteX218" fmla="*/ 570324 w 2821629"/>
              <a:gd name="connsiteY218" fmla="*/ 4289263 h 6857999"/>
              <a:gd name="connsiteX219" fmla="*/ 1360213 w 2821629"/>
              <a:gd name="connsiteY219" fmla="*/ 3499200 h 6857999"/>
              <a:gd name="connsiteX220" fmla="*/ 2108636 w 2821629"/>
              <a:gd name="connsiteY220" fmla="*/ 3499200 h 6857999"/>
              <a:gd name="connsiteX221" fmla="*/ 2809136 w 2821629"/>
              <a:gd name="connsiteY221" fmla="*/ 3208534 h 6857999"/>
              <a:gd name="connsiteX222" fmla="*/ 2821629 w 2821629"/>
              <a:gd name="connsiteY222" fmla="*/ 3129674 h 6857999"/>
              <a:gd name="connsiteX223" fmla="*/ 2821629 w 2821629"/>
              <a:gd name="connsiteY223" fmla="*/ 3134636 h 6857999"/>
              <a:gd name="connsiteX224" fmla="*/ 2782879 w 2821629"/>
              <a:gd name="connsiteY224" fmla="*/ 3181591 h 6857999"/>
              <a:gd name="connsiteX225" fmla="*/ 2109315 w 2821629"/>
              <a:gd name="connsiteY225" fmla="*/ 3461123 h 6857999"/>
              <a:gd name="connsiteX226" fmla="*/ 1360893 w 2821629"/>
              <a:gd name="connsiteY226" fmla="*/ 3461123 h 6857999"/>
              <a:gd name="connsiteX227" fmla="*/ 532937 w 2821629"/>
              <a:gd name="connsiteY227" fmla="*/ 4289263 h 6857999"/>
              <a:gd name="connsiteX228" fmla="*/ 1360893 w 2821629"/>
              <a:gd name="connsiteY228" fmla="*/ 5117406 h 6857999"/>
              <a:gd name="connsiteX229" fmla="*/ 2109315 w 2821629"/>
              <a:gd name="connsiteY229" fmla="*/ 5117406 h 6857999"/>
              <a:gd name="connsiteX230" fmla="*/ 2782879 w 2821629"/>
              <a:gd name="connsiteY230" fmla="*/ 5396938 h 6857999"/>
              <a:gd name="connsiteX231" fmla="*/ 2821629 w 2821629"/>
              <a:gd name="connsiteY231" fmla="*/ 5443893 h 6857999"/>
              <a:gd name="connsiteX232" fmla="*/ 2821629 w 2821629"/>
              <a:gd name="connsiteY232" fmla="*/ 5448855 h 6857999"/>
              <a:gd name="connsiteX233" fmla="*/ 2780331 w 2821629"/>
              <a:gd name="connsiteY233" fmla="*/ 5398808 h 6857999"/>
              <a:gd name="connsiteX234" fmla="*/ 2108636 w 2821629"/>
              <a:gd name="connsiteY234" fmla="*/ 5120126 h 6857999"/>
              <a:gd name="connsiteX235" fmla="*/ 1360213 w 2821629"/>
              <a:gd name="connsiteY235" fmla="*/ 5120126 h 6857999"/>
              <a:gd name="connsiteX236" fmla="*/ 529538 w 2821629"/>
              <a:gd name="connsiteY236" fmla="*/ 4289263 h 6857999"/>
              <a:gd name="connsiteX237" fmla="*/ 1360213 w 2821629"/>
              <a:gd name="connsiteY237" fmla="*/ 3458404 h 6857999"/>
              <a:gd name="connsiteX238" fmla="*/ 2108636 w 2821629"/>
              <a:gd name="connsiteY238" fmla="*/ 3458404 h 6857999"/>
              <a:gd name="connsiteX239" fmla="*/ 2780331 w 2821629"/>
              <a:gd name="connsiteY239" fmla="*/ 3179722 h 6857999"/>
              <a:gd name="connsiteX240" fmla="*/ 2821629 w 2821629"/>
              <a:gd name="connsiteY240" fmla="*/ 3065953 h 6857999"/>
              <a:gd name="connsiteX241" fmla="*/ 2821629 w 2821629"/>
              <a:gd name="connsiteY241" fmla="*/ 3070918 h 6857999"/>
              <a:gd name="connsiteX242" fmla="*/ 2754074 w 2821629"/>
              <a:gd name="connsiteY242" fmla="*/ 3152780 h 6857999"/>
              <a:gd name="connsiteX243" fmla="*/ 2109315 w 2821629"/>
              <a:gd name="connsiteY243" fmla="*/ 3420329 h 6857999"/>
              <a:gd name="connsiteX244" fmla="*/ 1360893 w 2821629"/>
              <a:gd name="connsiteY244" fmla="*/ 3420329 h 6857999"/>
              <a:gd name="connsiteX245" fmla="*/ 492151 w 2821629"/>
              <a:gd name="connsiteY245" fmla="*/ 4289263 h 6857999"/>
              <a:gd name="connsiteX246" fmla="*/ 1360893 w 2821629"/>
              <a:gd name="connsiteY246" fmla="*/ 5158201 h 6857999"/>
              <a:gd name="connsiteX247" fmla="*/ 2109315 w 2821629"/>
              <a:gd name="connsiteY247" fmla="*/ 5158201 h 6857999"/>
              <a:gd name="connsiteX248" fmla="*/ 2754074 w 2821629"/>
              <a:gd name="connsiteY248" fmla="*/ 5425750 h 6857999"/>
              <a:gd name="connsiteX249" fmla="*/ 2821629 w 2821629"/>
              <a:gd name="connsiteY249" fmla="*/ 5507612 h 6857999"/>
              <a:gd name="connsiteX250" fmla="*/ 2821629 w 2821629"/>
              <a:gd name="connsiteY250" fmla="*/ 5512576 h 6857999"/>
              <a:gd name="connsiteX251" fmla="*/ 2751525 w 2821629"/>
              <a:gd name="connsiteY251" fmla="*/ 5427619 h 6857999"/>
              <a:gd name="connsiteX252" fmla="*/ 2108636 w 2821629"/>
              <a:gd name="connsiteY252" fmla="*/ 5160921 h 6857999"/>
              <a:gd name="connsiteX253" fmla="*/ 1360213 w 2821629"/>
              <a:gd name="connsiteY253" fmla="*/ 5160921 h 6857999"/>
              <a:gd name="connsiteX254" fmla="*/ 488752 w 2821629"/>
              <a:gd name="connsiteY254" fmla="*/ 4289263 h 6857999"/>
              <a:gd name="connsiteX255" fmla="*/ 1360213 w 2821629"/>
              <a:gd name="connsiteY255" fmla="*/ 3417609 h 6857999"/>
              <a:gd name="connsiteX256" fmla="*/ 2108636 w 2821629"/>
              <a:gd name="connsiteY256" fmla="*/ 3417609 h 6857999"/>
              <a:gd name="connsiteX257" fmla="*/ 2751525 w 2821629"/>
              <a:gd name="connsiteY257" fmla="*/ 3150910 h 6857999"/>
              <a:gd name="connsiteX258" fmla="*/ 2821629 w 2821629"/>
              <a:gd name="connsiteY258" fmla="*/ 3003053 h 6857999"/>
              <a:gd name="connsiteX259" fmla="*/ 2821629 w 2821629"/>
              <a:gd name="connsiteY259" fmla="*/ 3006517 h 6857999"/>
              <a:gd name="connsiteX260" fmla="*/ 2725269 w 2821629"/>
              <a:gd name="connsiteY260" fmla="*/ 3123288 h 6857999"/>
              <a:gd name="connsiteX261" fmla="*/ 2109316 w 2821629"/>
              <a:gd name="connsiteY261" fmla="*/ 3378853 h 6857999"/>
              <a:gd name="connsiteX262" fmla="*/ 1360893 w 2821629"/>
              <a:gd name="connsiteY262" fmla="*/ 3378853 h 6857999"/>
              <a:gd name="connsiteX263" fmla="*/ 451365 w 2821629"/>
              <a:gd name="connsiteY263" fmla="*/ 4288584 h 6857999"/>
              <a:gd name="connsiteX264" fmla="*/ 1360893 w 2821629"/>
              <a:gd name="connsiteY264" fmla="*/ 5198317 h 6857999"/>
              <a:gd name="connsiteX265" fmla="*/ 2109316 w 2821629"/>
              <a:gd name="connsiteY265" fmla="*/ 5198317 h 6857999"/>
              <a:gd name="connsiteX266" fmla="*/ 2725269 w 2821629"/>
              <a:gd name="connsiteY266" fmla="*/ 5453882 h 6857999"/>
              <a:gd name="connsiteX267" fmla="*/ 2821629 w 2821629"/>
              <a:gd name="connsiteY267" fmla="*/ 5570653 h 6857999"/>
              <a:gd name="connsiteX268" fmla="*/ 2821629 w 2821629"/>
              <a:gd name="connsiteY268" fmla="*/ 5575701 h 6857999"/>
              <a:gd name="connsiteX269" fmla="*/ 2723145 w 2821629"/>
              <a:gd name="connsiteY269" fmla="*/ 5456431 h 6857999"/>
              <a:gd name="connsiteX270" fmla="*/ 2109316 w 2821629"/>
              <a:gd name="connsiteY270" fmla="*/ 5201716 h 6857999"/>
              <a:gd name="connsiteX271" fmla="*/ 1360893 w 2821629"/>
              <a:gd name="connsiteY271" fmla="*/ 5201716 h 6857999"/>
              <a:gd name="connsiteX272" fmla="*/ 448646 w 2821629"/>
              <a:gd name="connsiteY272" fmla="*/ 4289264 h 6857999"/>
              <a:gd name="connsiteX273" fmla="*/ 1360893 w 2821629"/>
              <a:gd name="connsiteY273" fmla="*/ 3376814 h 6857999"/>
              <a:gd name="connsiteX274" fmla="*/ 2109316 w 2821629"/>
              <a:gd name="connsiteY274" fmla="*/ 3376814 h 6857999"/>
              <a:gd name="connsiteX275" fmla="*/ 2723400 w 2821629"/>
              <a:gd name="connsiteY275" fmla="*/ 3122099 h 6857999"/>
              <a:gd name="connsiteX276" fmla="*/ 2821629 w 2821629"/>
              <a:gd name="connsiteY276" fmla="*/ 2923037 h 6857999"/>
              <a:gd name="connsiteX277" fmla="*/ 2821629 w 2821629"/>
              <a:gd name="connsiteY277" fmla="*/ 2927908 h 6857999"/>
              <a:gd name="connsiteX278" fmla="*/ 2797964 w 2821629"/>
              <a:gd name="connsiteY278" fmla="*/ 2971472 h 6857999"/>
              <a:gd name="connsiteX279" fmla="*/ 2109315 w 2821629"/>
              <a:gd name="connsiteY279" fmla="*/ 3338057 h 6857999"/>
              <a:gd name="connsiteX280" fmla="*/ 1360893 w 2821629"/>
              <a:gd name="connsiteY280" fmla="*/ 3338057 h 6857999"/>
              <a:gd name="connsiteX281" fmla="*/ 410579 w 2821629"/>
              <a:gd name="connsiteY281" fmla="*/ 4288584 h 6857999"/>
              <a:gd name="connsiteX282" fmla="*/ 1360893 w 2821629"/>
              <a:gd name="connsiteY282" fmla="*/ 5239112 h 6857999"/>
              <a:gd name="connsiteX283" fmla="*/ 2109315 w 2821629"/>
              <a:gd name="connsiteY283" fmla="*/ 5239112 h 6857999"/>
              <a:gd name="connsiteX284" fmla="*/ 2797964 w 2821629"/>
              <a:gd name="connsiteY284" fmla="*/ 5605697 h 6857999"/>
              <a:gd name="connsiteX285" fmla="*/ 2821629 w 2821629"/>
              <a:gd name="connsiteY285" fmla="*/ 5649261 h 6857999"/>
              <a:gd name="connsiteX286" fmla="*/ 2821629 w 2821629"/>
              <a:gd name="connsiteY286" fmla="*/ 5655769 h 6857999"/>
              <a:gd name="connsiteX287" fmla="*/ 2795568 w 2821629"/>
              <a:gd name="connsiteY287" fmla="*/ 5607835 h 6857999"/>
              <a:gd name="connsiteX288" fmla="*/ 2109315 w 2821629"/>
              <a:gd name="connsiteY288" fmla="*/ 5242511 h 6857999"/>
              <a:gd name="connsiteX289" fmla="*/ 1360893 w 2821629"/>
              <a:gd name="connsiteY289" fmla="*/ 5242511 h 6857999"/>
              <a:gd name="connsiteX290" fmla="*/ 407860 w 2821629"/>
              <a:gd name="connsiteY290" fmla="*/ 4289263 h 6857999"/>
              <a:gd name="connsiteX291" fmla="*/ 1360893 w 2821629"/>
              <a:gd name="connsiteY291" fmla="*/ 3336018 h 6857999"/>
              <a:gd name="connsiteX292" fmla="*/ 2109315 w 2821629"/>
              <a:gd name="connsiteY292" fmla="*/ 3336018 h 6857999"/>
              <a:gd name="connsiteX293" fmla="*/ 2795747 w 2821629"/>
              <a:gd name="connsiteY293" fmla="*/ 2970694 h 6857999"/>
              <a:gd name="connsiteX294" fmla="*/ 2821629 w 2821629"/>
              <a:gd name="connsiteY294" fmla="*/ 2838029 h 6857999"/>
              <a:gd name="connsiteX295" fmla="*/ 2821629 w 2821629"/>
              <a:gd name="connsiteY295" fmla="*/ 2842916 h 6857999"/>
              <a:gd name="connsiteX296" fmla="*/ 2764168 w 2821629"/>
              <a:gd name="connsiteY296" fmla="*/ 2948705 h 6857999"/>
              <a:gd name="connsiteX297" fmla="*/ 2109315 w 2821629"/>
              <a:gd name="connsiteY297" fmla="*/ 3297263 h 6857999"/>
              <a:gd name="connsiteX298" fmla="*/ 1360893 w 2821629"/>
              <a:gd name="connsiteY298" fmla="*/ 3297263 h 6857999"/>
              <a:gd name="connsiteX299" fmla="*/ 369793 w 2821629"/>
              <a:gd name="connsiteY299" fmla="*/ 4288584 h 6857999"/>
              <a:gd name="connsiteX300" fmla="*/ 1360893 w 2821629"/>
              <a:gd name="connsiteY300" fmla="*/ 5279907 h 6857999"/>
              <a:gd name="connsiteX301" fmla="*/ 2109315 w 2821629"/>
              <a:gd name="connsiteY301" fmla="*/ 5279907 h 6857999"/>
              <a:gd name="connsiteX302" fmla="*/ 2764168 w 2821629"/>
              <a:gd name="connsiteY302" fmla="*/ 5628465 h 6857999"/>
              <a:gd name="connsiteX303" fmla="*/ 2821629 w 2821629"/>
              <a:gd name="connsiteY303" fmla="*/ 5734254 h 6857999"/>
              <a:gd name="connsiteX304" fmla="*/ 2821629 w 2821629"/>
              <a:gd name="connsiteY304" fmla="*/ 5740705 h 6857999"/>
              <a:gd name="connsiteX305" fmla="*/ 2761772 w 2821629"/>
              <a:gd name="connsiteY305" fmla="*/ 5630603 h 6857999"/>
              <a:gd name="connsiteX306" fmla="*/ 2109315 w 2821629"/>
              <a:gd name="connsiteY306" fmla="*/ 5283306 h 6857999"/>
              <a:gd name="connsiteX307" fmla="*/ 1360893 w 2821629"/>
              <a:gd name="connsiteY307" fmla="*/ 5283306 h 6857999"/>
              <a:gd name="connsiteX308" fmla="*/ 367074 w 2821629"/>
              <a:gd name="connsiteY308" fmla="*/ 4289263 h 6857999"/>
              <a:gd name="connsiteX309" fmla="*/ 1360893 w 2821629"/>
              <a:gd name="connsiteY309" fmla="*/ 3295224 h 6857999"/>
              <a:gd name="connsiteX310" fmla="*/ 2109315 w 2821629"/>
              <a:gd name="connsiteY310" fmla="*/ 3295224 h 6857999"/>
              <a:gd name="connsiteX311" fmla="*/ 2761951 w 2821629"/>
              <a:gd name="connsiteY311" fmla="*/ 2947927 h 6857999"/>
              <a:gd name="connsiteX312" fmla="*/ 2821629 w 2821629"/>
              <a:gd name="connsiteY312" fmla="*/ 2719081 h 6857999"/>
              <a:gd name="connsiteX313" fmla="*/ 2821629 w 2821629"/>
              <a:gd name="connsiteY313" fmla="*/ 2727193 h 6857999"/>
              <a:gd name="connsiteX314" fmla="*/ 2799491 w 2821629"/>
              <a:gd name="connsiteY314" fmla="*/ 2798383 h 6857999"/>
              <a:gd name="connsiteX315" fmla="*/ 2109315 w 2821629"/>
              <a:gd name="connsiteY315" fmla="*/ 3256469 h 6857999"/>
              <a:gd name="connsiteX316" fmla="*/ 1360893 w 2821629"/>
              <a:gd name="connsiteY316" fmla="*/ 3256469 h 6857999"/>
              <a:gd name="connsiteX317" fmla="*/ 329007 w 2821629"/>
              <a:gd name="connsiteY317" fmla="*/ 4288584 h 6857999"/>
              <a:gd name="connsiteX318" fmla="*/ 1360893 w 2821629"/>
              <a:gd name="connsiteY318" fmla="*/ 5320702 h 6857999"/>
              <a:gd name="connsiteX319" fmla="*/ 2109315 w 2821629"/>
              <a:gd name="connsiteY319" fmla="*/ 5320702 h 6857999"/>
              <a:gd name="connsiteX320" fmla="*/ 2799395 w 2821629"/>
              <a:gd name="connsiteY320" fmla="*/ 5778787 h 6857999"/>
              <a:gd name="connsiteX321" fmla="*/ 2821629 w 2821629"/>
              <a:gd name="connsiteY321" fmla="*/ 5850175 h 6857999"/>
              <a:gd name="connsiteX322" fmla="*/ 2821629 w 2821629"/>
              <a:gd name="connsiteY322" fmla="*/ 5859634 h 6857999"/>
              <a:gd name="connsiteX323" fmla="*/ 2796910 w 2821629"/>
              <a:gd name="connsiteY323" fmla="*/ 5780179 h 6857999"/>
              <a:gd name="connsiteX324" fmla="*/ 2109315 w 2821629"/>
              <a:gd name="connsiteY324" fmla="*/ 5324102 h 6857999"/>
              <a:gd name="connsiteX325" fmla="*/ 1360893 w 2821629"/>
              <a:gd name="connsiteY325" fmla="*/ 5324102 h 6857999"/>
              <a:gd name="connsiteX326" fmla="*/ 326288 w 2821629"/>
              <a:gd name="connsiteY326" fmla="*/ 4289263 h 6857999"/>
              <a:gd name="connsiteX327" fmla="*/ 1360893 w 2821629"/>
              <a:gd name="connsiteY327" fmla="*/ 3254429 h 6857999"/>
              <a:gd name="connsiteX328" fmla="*/ 2109315 w 2821629"/>
              <a:gd name="connsiteY328" fmla="*/ 3254429 h 6857999"/>
              <a:gd name="connsiteX329" fmla="*/ 2797006 w 2821629"/>
              <a:gd name="connsiteY329" fmla="*/ 2798351 h 6857999"/>
              <a:gd name="connsiteX330" fmla="*/ 2821629 w 2821629"/>
              <a:gd name="connsiteY330" fmla="*/ 51424 h 6857999"/>
              <a:gd name="connsiteX331" fmla="*/ 2821629 w 2821629"/>
              <a:gd name="connsiteY331" fmla="*/ 55114 h 6857999"/>
              <a:gd name="connsiteX332" fmla="*/ 2738094 w 2821629"/>
              <a:gd name="connsiteY332" fmla="*/ 105922 h 6857999"/>
              <a:gd name="connsiteX333" fmla="*/ 2109315 w 2821629"/>
              <a:gd name="connsiteY333" fmla="*/ 265498 h 6857999"/>
              <a:gd name="connsiteX334" fmla="*/ 1360893 w 2821629"/>
              <a:gd name="connsiteY334" fmla="*/ 265498 h 6857999"/>
              <a:gd name="connsiteX335" fmla="*/ 900011 w 2821629"/>
              <a:gd name="connsiteY335" fmla="*/ 726484 h 6857999"/>
              <a:gd name="connsiteX336" fmla="*/ 1360893 w 2821629"/>
              <a:gd name="connsiteY336" fmla="*/ 1187470 h 6857999"/>
              <a:gd name="connsiteX337" fmla="*/ 2109315 w 2821629"/>
              <a:gd name="connsiteY337" fmla="*/ 1187470 h 6857999"/>
              <a:gd name="connsiteX338" fmla="*/ 2738094 w 2821629"/>
              <a:gd name="connsiteY338" fmla="*/ 1347046 h 6857999"/>
              <a:gd name="connsiteX339" fmla="*/ 2821629 w 2821629"/>
              <a:gd name="connsiteY339" fmla="*/ 1397855 h 6857999"/>
              <a:gd name="connsiteX340" fmla="*/ 2821629 w 2821629"/>
              <a:gd name="connsiteY340" fmla="*/ 1401556 h 6857999"/>
              <a:gd name="connsiteX341" fmla="*/ 2735880 w 2821629"/>
              <a:gd name="connsiteY341" fmla="*/ 1349409 h 6857999"/>
              <a:gd name="connsiteX342" fmla="*/ 2108636 w 2821629"/>
              <a:gd name="connsiteY342" fmla="*/ 1190190 h 6857999"/>
              <a:gd name="connsiteX343" fmla="*/ 1360213 w 2821629"/>
              <a:gd name="connsiteY343" fmla="*/ 1190190 h 6857999"/>
              <a:gd name="connsiteX344" fmla="*/ 896612 w 2821629"/>
              <a:gd name="connsiteY344" fmla="*/ 726484 h 6857999"/>
              <a:gd name="connsiteX345" fmla="*/ 1360213 w 2821629"/>
              <a:gd name="connsiteY345" fmla="*/ 262779 h 6857999"/>
              <a:gd name="connsiteX346" fmla="*/ 2108636 w 2821629"/>
              <a:gd name="connsiteY346" fmla="*/ 262779 h 6857999"/>
              <a:gd name="connsiteX347" fmla="*/ 2736181 w 2821629"/>
              <a:gd name="connsiteY347" fmla="*/ 103422 h 6857999"/>
              <a:gd name="connsiteX348" fmla="*/ 2821629 w 2821629"/>
              <a:gd name="connsiteY348" fmla="*/ 3768 h 6857999"/>
              <a:gd name="connsiteX349" fmla="*/ 2821629 w 2821629"/>
              <a:gd name="connsiteY349" fmla="*/ 7465 h 6857999"/>
              <a:gd name="connsiteX350" fmla="*/ 2718694 w 2821629"/>
              <a:gd name="connsiteY350" fmla="*/ 70069 h 6857999"/>
              <a:gd name="connsiteX351" fmla="*/ 2109315 w 2821629"/>
              <a:gd name="connsiteY351" fmla="*/ 224703 h 6857999"/>
              <a:gd name="connsiteX352" fmla="*/ 1360893 w 2821629"/>
              <a:gd name="connsiteY352" fmla="*/ 224703 h 6857999"/>
              <a:gd name="connsiteX353" fmla="*/ 859225 w 2821629"/>
              <a:gd name="connsiteY353" fmla="*/ 726484 h 6857999"/>
              <a:gd name="connsiteX354" fmla="*/ 1360893 w 2821629"/>
              <a:gd name="connsiteY354" fmla="*/ 1228265 h 6857999"/>
              <a:gd name="connsiteX355" fmla="*/ 2109315 w 2821629"/>
              <a:gd name="connsiteY355" fmla="*/ 1228265 h 6857999"/>
              <a:gd name="connsiteX356" fmla="*/ 2718694 w 2821629"/>
              <a:gd name="connsiteY356" fmla="*/ 1382898 h 6857999"/>
              <a:gd name="connsiteX357" fmla="*/ 2821629 w 2821629"/>
              <a:gd name="connsiteY357" fmla="*/ 1445503 h 6857999"/>
              <a:gd name="connsiteX358" fmla="*/ 2821629 w 2821629"/>
              <a:gd name="connsiteY358" fmla="*/ 1449203 h 6857999"/>
              <a:gd name="connsiteX359" fmla="*/ 2716480 w 2821629"/>
              <a:gd name="connsiteY359" fmla="*/ 1385261 h 6857999"/>
              <a:gd name="connsiteX360" fmla="*/ 2108636 w 2821629"/>
              <a:gd name="connsiteY360" fmla="*/ 1230985 h 6857999"/>
              <a:gd name="connsiteX361" fmla="*/ 1360213 w 2821629"/>
              <a:gd name="connsiteY361" fmla="*/ 1230985 h 6857999"/>
              <a:gd name="connsiteX362" fmla="*/ 855826 w 2821629"/>
              <a:gd name="connsiteY362" fmla="*/ 726484 h 6857999"/>
              <a:gd name="connsiteX363" fmla="*/ 1360213 w 2821629"/>
              <a:gd name="connsiteY363" fmla="*/ 221984 h 6857999"/>
              <a:gd name="connsiteX364" fmla="*/ 2108636 w 2821629"/>
              <a:gd name="connsiteY364" fmla="*/ 221984 h 6857999"/>
              <a:gd name="connsiteX365" fmla="*/ 2716782 w 2821629"/>
              <a:gd name="connsiteY365" fmla="*/ 67570 h 6857999"/>
              <a:gd name="connsiteX366" fmla="*/ 2749507 w 2821629"/>
              <a:gd name="connsiteY366" fmla="*/ 0 h 6857999"/>
              <a:gd name="connsiteX367" fmla="*/ 2755295 w 2821629"/>
              <a:gd name="connsiteY367" fmla="*/ 0 h 6857999"/>
              <a:gd name="connsiteX368" fmla="*/ 2699294 w 2821629"/>
              <a:gd name="connsiteY368" fmla="*/ 34081 h 6857999"/>
              <a:gd name="connsiteX369" fmla="*/ 2109315 w 2821629"/>
              <a:gd name="connsiteY369" fmla="*/ 183909 h 6857999"/>
              <a:gd name="connsiteX370" fmla="*/ 1360893 w 2821629"/>
              <a:gd name="connsiteY370" fmla="*/ 183909 h 6857999"/>
              <a:gd name="connsiteX371" fmla="*/ 818439 w 2821629"/>
              <a:gd name="connsiteY371" fmla="*/ 726485 h 6857999"/>
              <a:gd name="connsiteX372" fmla="*/ 1360893 w 2821629"/>
              <a:gd name="connsiteY372" fmla="*/ 1269061 h 6857999"/>
              <a:gd name="connsiteX373" fmla="*/ 2109315 w 2821629"/>
              <a:gd name="connsiteY373" fmla="*/ 1269061 h 6857999"/>
              <a:gd name="connsiteX374" fmla="*/ 2801116 w 2821629"/>
              <a:gd name="connsiteY374" fmla="*/ 1481037 h 6857999"/>
              <a:gd name="connsiteX375" fmla="*/ 2821629 w 2821629"/>
              <a:gd name="connsiteY375" fmla="*/ 1496393 h 6857999"/>
              <a:gd name="connsiteX376" fmla="*/ 2821629 w 2821629"/>
              <a:gd name="connsiteY376" fmla="*/ 1500021 h 6857999"/>
              <a:gd name="connsiteX377" fmla="*/ 2798979 w 2821629"/>
              <a:gd name="connsiteY377" fmla="*/ 1483075 h 6857999"/>
              <a:gd name="connsiteX378" fmla="*/ 2108636 w 2821629"/>
              <a:gd name="connsiteY378" fmla="*/ 1271781 h 6857999"/>
              <a:gd name="connsiteX379" fmla="*/ 1360213 w 2821629"/>
              <a:gd name="connsiteY379" fmla="*/ 1271781 h 6857999"/>
              <a:gd name="connsiteX380" fmla="*/ 815040 w 2821629"/>
              <a:gd name="connsiteY380" fmla="*/ 726485 h 6857999"/>
              <a:gd name="connsiteX381" fmla="*/ 1360213 w 2821629"/>
              <a:gd name="connsiteY381" fmla="*/ 181189 h 6857999"/>
              <a:gd name="connsiteX382" fmla="*/ 2108636 w 2821629"/>
              <a:gd name="connsiteY382" fmla="*/ 181189 h 6857999"/>
              <a:gd name="connsiteX383" fmla="*/ 2697382 w 2821629"/>
              <a:gd name="connsiteY383" fmla="*/ 31718 h 6857999"/>
              <a:gd name="connsiteX384" fmla="*/ 2658643 w 2821629"/>
              <a:gd name="connsiteY384" fmla="*/ 0 h 6857999"/>
              <a:gd name="connsiteX385" fmla="*/ 2664879 w 2821629"/>
              <a:gd name="connsiteY385" fmla="*/ 0 h 6857999"/>
              <a:gd name="connsiteX386" fmla="*/ 2575211 w 2821629"/>
              <a:gd name="connsiteY386" fmla="*/ 48763 h 6857999"/>
              <a:gd name="connsiteX387" fmla="*/ 2109315 w 2821629"/>
              <a:gd name="connsiteY387" fmla="*/ 143112 h 6857999"/>
              <a:gd name="connsiteX388" fmla="*/ 1360893 w 2821629"/>
              <a:gd name="connsiteY388" fmla="*/ 143112 h 6857999"/>
              <a:gd name="connsiteX389" fmla="*/ 777653 w 2821629"/>
              <a:gd name="connsiteY389" fmla="*/ 726484 h 6857999"/>
              <a:gd name="connsiteX390" fmla="*/ 1360893 w 2821629"/>
              <a:gd name="connsiteY390" fmla="*/ 1309855 h 6857999"/>
              <a:gd name="connsiteX391" fmla="*/ 2109315 w 2821629"/>
              <a:gd name="connsiteY391" fmla="*/ 1309855 h 6857999"/>
              <a:gd name="connsiteX392" fmla="*/ 2778353 w 2821629"/>
              <a:gd name="connsiteY392" fmla="*/ 1514839 h 6857999"/>
              <a:gd name="connsiteX393" fmla="*/ 2821629 w 2821629"/>
              <a:gd name="connsiteY393" fmla="*/ 1547235 h 6857999"/>
              <a:gd name="connsiteX394" fmla="*/ 2821629 w 2821629"/>
              <a:gd name="connsiteY394" fmla="*/ 1550851 h 6857999"/>
              <a:gd name="connsiteX395" fmla="*/ 2776216 w 2821629"/>
              <a:gd name="connsiteY395" fmla="*/ 1516877 h 6857999"/>
              <a:gd name="connsiteX396" fmla="*/ 2108636 w 2821629"/>
              <a:gd name="connsiteY396" fmla="*/ 1312575 h 6857999"/>
              <a:gd name="connsiteX397" fmla="*/ 1360213 w 2821629"/>
              <a:gd name="connsiteY397" fmla="*/ 1312575 h 6857999"/>
              <a:gd name="connsiteX398" fmla="*/ 774254 w 2821629"/>
              <a:gd name="connsiteY398" fmla="*/ 726484 h 6857999"/>
              <a:gd name="connsiteX399" fmla="*/ 1360213 w 2821629"/>
              <a:gd name="connsiteY399" fmla="*/ 140393 h 6857999"/>
              <a:gd name="connsiteX400" fmla="*/ 2108636 w 2821629"/>
              <a:gd name="connsiteY400" fmla="*/ 140393 h 6857999"/>
              <a:gd name="connsiteX401" fmla="*/ 2573533 w 2821629"/>
              <a:gd name="connsiteY401" fmla="*/ 46277 h 6857999"/>
              <a:gd name="connsiteX402" fmla="*/ 2573699 w 2821629"/>
              <a:gd name="connsiteY402" fmla="*/ 0 h 6857999"/>
              <a:gd name="connsiteX403" fmla="*/ 2579945 w 2821629"/>
              <a:gd name="connsiteY403" fmla="*/ 0 h 6857999"/>
              <a:gd name="connsiteX404" fmla="*/ 2559374 w 2821629"/>
              <a:gd name="connsiteY404" fmla="*/ 11186 h 6857999"/>
              <a:gd name="connsiteX405" fmla="*/ 2109315 w 2821629"/>
              <a:gd name="connsiteY405" fmla="*/ 102317 h 6857999"/>
              <a:gd name="connsiteX406" fmla="*/ 1360892 w 2821629"/>
              <a:gd name="connsiteY406" fmla="*/ 102317 h 6857999"/>
              <a:gd name="connsiteX407" fmla="*/ 736867 w 2821629"/>
              <a:gd name="connsiteY407" fmla="*/ 726484 h 6857999"/>
              <a:gd name="connsiteX408" fmla="*/ 1360892 w 2821629"/>
              <a:gd name="connsiteY408" fmla="*/ 1350650 h 6857999"/>
              <a:gd name="connsiteX409" fmla="*/ 2109315 w 2821629"/>
              <a:gd name="connsiteY409" fmla="*/ 1350650 h 6857999"/>
              <a:gd name="connsiteX410" fmla="*/ 2755590 w 2821629"/>
              <a:gd name="connsiteY410" fmla="*/ 1548642 h 6857999"/>
              <a:gd name="connsiteX411" fmla="*/ 2821629 w 2821629"/>
              <a:gd name="connsiteY411" fmla="*/ 1603172 h 6857999"/>
              <a:gd name="connsiteX412" fmla="*/ 2821629 w 2821629"/>
              <a:gd name="connsiteY412" fmla="*/ 1606942 h 6857999"/>
              <a:gd name="connsiteX413" fmla="*/ 2753453 w 2821629"/>
              <a:gd name="connsiteY413" fmla="*/ 1550681 h 6857999"/>
              <a:gd name="connsiteX414" fmla="*/ 2108636 w 2821629"/>
              <a:gd name="connsiteY414" fmla="*/ 1353370 h 6857999"/>
              <a:gd name="connsiteX415" fmla="*/ 1360213 w 2821629"/>
              <a:gd name="connsiteY415" fmla="*/ 1353370 h 6857999"/>
              <a:gd name="connsiteX416" fmla="*/ 733468 w 2821629"/>
              <a:gd name="connsiteY416" fmla="*/ 726484 h 6857999"/>
              <a:gd name="connsiteX417" fmla="*/ 1360213 w 2821629"/>
              <a:gd name="connsiteY417" fmla="*/ 99597 h 6857999"/>
              <a:gd name="connsiteX418" fmla="*/ 2108636 w 2821629"/>
              <a:gd name="connsiteY418" fmla="*/ 99597 h 6857999"/>
              <a:gd name="connsiteX419" fmla="*/ 2557696 w 2821629"/>
              <a:gd name="connsiteY419" fmla="*/ 8701 h 6857999"/>
              <a:gd name="connsiteX420" fmla="*/ 2462869 w 2821629"/>
              <a:gd name="connsiteY420" fmla="*/ 0 h 6857999"/>
              <a:gd name="connsiteX421" fmla="*/ 2471606 w 2821629"/>
              <a:gd name="connsiteY421" fmla="*/ 0 h 6857999"/>
              <a:gd name="connsiteX422" fmla="*/ 2441017 w 2821629"/>
              <a:gd name="connsiteY422" fmla="*/ 11222 h 6857999"/>
              <a:gd name="connsiteX423" fmla="*/ 2109315 w 2821629"/>
              <a:gd name="connsiteY423" fmla="*/ 61522 h 6857999"/>
              <a:gd name="connsiteX424" fmla="*/ 1360892 w 2821629"/>
              <a:gd name="connsiteY424" fmla="*/ 61522 h 6857999"/>
              <a:gd name="connsiteX425" fmla="*/ 696081 w 2821629"/>
              <a:gd name="connsiteY425" fmla="*/ 726484 h 6857999"/>
              <a:gd name="connsiteX426" fmla="*/ 1360892 w 2821629"/>
              <a:gd name="connsiteY426" fmla="*/ 1391445 h 6857999"/>
              <a:gd name="connsiteX427" fmla="*/ 2109315 w 2821629"/>
              <a:gd name="connsiteY427" fmla="*/ 1391445 h 6857999"/>
              <a:gd name="connsiteX428" fmla="*/ 2732828 w 2821629"/>
              <a:gd name="connsiteY428" fmla="*/ 1582446 h 6857999"/>
              <a:gd name="connsiteX429" fmla="*/ 2821629 w 2821629"/>
              <a:gd name="connsiteY429" fmla="*/ 1655770 h 6857999"/>
              <a:gd name="connsiteX430" fmla="*/ 2821629 w 2821629"/>
              <a:gd name="connsiteY430" fmla="*/ 1659748 h 6857999"/>
              <a:gd name="connsiteX431" fmla="*/ 2730690 w 2821629"/>
              <a:gd name="connsiteY431" fmla="*/ 1584664 h 6857999"/>
              <a:gd name="connsiteX432" fmla="*/ 2108635 w 2821629"/>
              <a:gd name="connsiteY432" fmla="*/ 1394165 h 6857999"/>
              <a:gd name="connsiteX433" fmla="*/ 1360213 w 2821629"/>
              <a:gd name="connsiteY433" fmla="*/ 1394165 h 6857999"/>
              <a:gd name="connsiteX434" fmla="*/ 692682 w 2821629"/>
              <a:gd name="connsiteY434" fmla="*/ 726484 h 6857999"/>
              <a:gd name="connsiteX435" fmla="*/ 1360213 w 2821629"/>
              <a:gd name="connsiteY435" fmla="*/ 58802 h 6857999"/>
              <a:gd name="connsiteX436" fmla="*/ 2108635 w 2821629"/>
              <a:gd name="connsiteY436" fmla="*/ 58802 h 6857999"/>
              <a:gd name="connsiteX437" fmla="*/ 2439329 w 2821629"/>
              <a:gd name="connsiteY437" fmla="*/ 8637 h 6857999"/>
              <a:gd name="connsiteX438" fmla="*/ 2299505 w 2821629"/>
              <a:gd name="connsiteY438" fmla="*/ 0 h 6857999"/>
              <a:gd name="connsiteX439" fmla="*/ 2318248 w 2821629"/>
              <a:gd name="connsiteY439" fmla="*/ 0 h 6857999"/>
              <a:gd name="connsiteX440" fmla="*/ 2219188 w 2821629"/>
              <a:gd name="connsiteY440" fmla="*/ 15163 h 6857999"/>
              <a:gd name="connsiteX441" fmla="*/ 2109315 w 2821629"/>
              <a:gd name="connsiteY441" fmla="*/ 20729 h 6857999"/>
              <a:gd name="connsiteX442" fmla="*/ 1360892 w 2821629"/>
              <a:gd name="connsiteY442" fmla="*/ 20729 h 6857999"/>
              <a:gd name="connsiteX443" fmla="*/ 655295 w 2821629"/>
              <a:gd name="connsiteY443" fmla="*/ 726486 h 6857999"/>
              <a:gd name="connsiteX444" fmla="*/ 1360892 w 2821629"/>
              <a:gd name="connsiteY444" fmla="*/ 1432243 h 6857999"/>
              <a:gd name="connsiteX445" fmla="*/ 2109315 w 2821629"/>
              <a:gd name="connsiteY445" fmla="*/ 1432243 h 6857999"/>
              <a:gd name="connsiteX446" fmla="*/ 2710064 w 2821629"/>
              <a:gd name="connsiteY446" fmla="*/ 1616251 h 6857999"/>
              <a:gd name="connsiteX447" fmla="*/ 2821629 w 2821629"/>
              <a:gd name="connsiteY447" fmla="*/ 1708369 h 6857999"/>
              <a:gd name="connsiteX448" fmla="*/ 2821629 w 2821629"/>
              <a:gd name="connsiteY448" fmla="*/ 1712346 h 6857999"/>
              <a:gd name="connsiteX449" fmla="*/ 2707927 w 2821629"/>
              <a:gd name="connsiteY449" fmla="*/ 1618469 h 6857999"/>
              <a:gd name="connsiteX450" fmla="*/ 2108635 w 2821629"/>
              <a:gd name="connsiteY450" fmla="*/ 1434963 h 6857999"/>
              <a:gd name="connsiteX451" fmla="*/ 1360213 w 2821629"/>
              <a:gd name="connsiteY451" fmla="*/ 1434963 h 6857999"/>
              <a:gd name="connsiteX452" fmla="*/ 651896 w 2821629"/>
              <a:gd name="connsiteY452" fmla="*/ 726486 h 6857999"/>
              <a:gd name="connsiteX453" fmla="*/ 1360213 w 2821629"/>
              <a:gd name="connsiteY453" fmla="*/ 18009 h 6857999"/>
              <a:gd name="connsiteX454" fmla="*/ 2108635 w 2821629"/>
              <a:gd name="connsiteY454" fmla="*/ 18009 h 6857999"/>
              <a:gd name="connsiteX455" fmla="*/ 2218141 w 2821629"/>
              <a:gd name="connsiteY455" fmla="*/ 12459 h 6857999"/>
              <a:gd name="connsiteX456" fmla="*/ 1185221 w 2821629"/>
              <a:gd name="connsiteY456" fmla="*/ 0 h 6857999"/>
              <a:gd name="connsiteX457" fmla="*/ 1194824 w 2821629"/>
              <a:gd name="connsiteY457" fmla="*/ 0 h 6857999"/>
              <a:gd name="connsiteX458" fmla="*/ 1070484 w 2821629"/>
              <a:gd name="connsiteY458" fmla="*/ 38641 h 6857999"/>
              <a:gd name="connsiteX459" fmla="*/ 614510 w 2821629"/>
              <a:gd name="connsiteY459" fmla="*/ 726486 h 6857999"/>
              <a:gd name="connsiteX460" fmla="*/ 1360893 w 2821629"/>
              <a:gd name="connsiteY460" fmla="*/ 1473038 h 6857999"/>
              <a:gd name="connsiteX461" fmla="*/ 2109315 w 2821629"/>
              <a:gd name="connsiteY461" fmla="*/ 1473038 h 6857999"/>
              <a:gd name="connsiteX462" fmla="*/ 2687302 w 2821629"/>
              <a:gd name="connsiteY462" fmla="*/ 1650055 h 6857999"/>
              <a:gd name="connsiteX463" fmla="*/ 2821629 w 2821629"/>
              <a:gd name="connsiteY463" fmla="*/ 1760965 h 6857999"/>
              <a:gd name="connsiteX464" fmla="*/ 2821629 w 2821629"/>
              <a:gd name="connsiteY464" fmla="*/ 1764941 h 6857999"/>
              <a:gd name="connsiteX465" fmla="*/ 2685164 w 2821629"/>
              <a:gd name="connsiteY465" fmla="*/ 1652273 h 6857999"/>
              <a:gd name="connsiteX466" fmla="*/ 2108636 w 2821629"/>
              <a:gd name="connsiteY466" fmla="*/ 1475758 h 6857999"/>
              <a:gd name="connsiteX467" fmla="*/ 1360213 w 2821629"/>
              <a:gd name="connsiteY467" fmla="*/ 1475758 h 6857999"/>
              <a:gd name="connsiteX468" fmla="*/ 611111 w 2821629"/>
              <a:gd name="connsiteY468" fmla="*/ 726486 h 6857999"/>
              <a:gd name="connsiteX469" fmla="*/ 1068806 w 2821629"/>
              <a:gd name="connsiteY469" fmla="*/ 36251 h 6857999"/>
              <a:gd name="connsiteX470" fmla="*/ 1050355 w 2821629"/>
              <a:gd name="connsiteY470" fmla="*/ 0 h 6857999"/>
              <a:gd name="connsiteX471" fmla="*/ 1058073 w 2821629"/>
              <a:gd name="connsiteY471" fmla="*/ 0 h 6857999"/>
              <a:gd name="connsiteX472" fmla="*/ 1054648 w 2821629"/>
              <a:gd name="connsiteY472" fmla="*/ 1065 h 6857999"/>
              <a:gd name="connsiteX473" fmla="*/ 573723 w 2821629"/>
              <a:gd name="connsiteY473" fmla="*/ 726486 h 6857999"/>
              <a:gd name="connsiteX474" fmla="*/ 1360893 w 2821629"/>
              <a:gd name="connsiteY474" fmla="*/ 1513833 h 6857999"/>
              <a:gd name="connsiteX475" fmla="*/ 2109315 w 2821629"/>
              <a:gd name="connsiteY475" fmla="*/ 1513833 h 6857999"/>
              <a:gd name="connsiteX476" fmla="*/ 2811684 w 2821629"/>
              <a:gd name="connsiteY476" fmla="*/ 1805349 h 6857999"/>
              <a:gd name="connsiteX477" fmla="*/ 2821629 w 2821629"/>
              <a:gd name="connsiteY477" fmla="*/ 1817400 h 6857999"/>
              <a:gd name="connsiteX478" fmla="*/ 2821629 w 2821629"/>
              <a:gd name="connsiteY478" fmla="*/ 1822359 h 6857999"/>
              <a:gd name="connsiteX479" fmla="*/ 2809136 w 2821629"/>
              <a:gd name="connsiteY479" fmla="*/ 1807219 h 6857999"/>
              <a:gd name="connsiteX480" fmla="*/ 2108636 w 2821629"/>
              <a:gd name="connsiteY480" fmla="*/ 1516553 h 6857999"/>
              <a:gd name="connsiteX481" fmla="*/ 1360213 w 2821629"/>
              <a:gd name="connsiteY481" fmla="*/ 1516553 h 6857999"/>
              <a:gd name="connsiteX482" fmla="*/ 570324 w 2821629"/>
              <a:gd name="connsiteY482" fmla="*/ 726486 h 6857999"/>
              <a:gd name="connsiteX483" fmla="*/ 918804 w 2821629"/>
              <a:gd name="connsiteY483" fmla="*/ 71486 h 6857999"/>
              <a:gd name="connsiteX484" fmla="*/ 965375 w 2821629"/>
              <a:gd name="connsiteY484" fmla="*/ 0 h 6857999"/>
              <a:gd name="connsiteX485" fmla="*/ 971612 w 2821629"/>
              <a:gd name="connsiteY485" fmla="*/ 0 h 6857999"/>
              <a:gd name="connsiteX486" fmla="*/ 898179 w 2821629"/>
              <a:gd name="connsiteY486" fmla="*/ 39899 h 6857999"/>
              <a:gd name="connsiteX487" fmla="*/ 532937 w 2821629"/>
              <a:gd name="connsiteY487" fmla="*/ 726485 h 6857999"/>
              <a:gd name="connsiteX488" fmla="*/ 1360893 w 2821629"/>
              <a:gd name="connsiteY488" fmla="*/ 1554628 h 6857999"/>
              <a:gd name="connsiteX489" fmla="*/ 2109315 w 2821629"/>
              <a:gd name="connsiteY489" fmla="*/ 1554628 h 6857999"/>
              <a:gd name="connsiteX490" fmla="*/ 2782879 w 2821629"/>
              <a:gd name="connsiteY490" fmla="*/ 1834160 h 6857999"/>
              <a:gd name="connsiteX491" fmla="*/ 2821629 w 2821629"/>
              <a:gd name="connsiteY491" fmla="*/ 1881115 h 6857999"/>
              <a:gd name="connsiteX492" fmla="*/ 2821629 w 2821629"/>
              <a:gd name="connsiteY492" fmla="*/ 1886077 h 6857999"/>
              <a:gd name="connsiteX493" fmla="*/ 2780331 w 2821629"/>
              <a:gd name="connsiteY493" fmla="*/ 1836030 h 6857999"/>
              <a:gd name="connsiteX494" fmla="*/ 2108636 w 2821629"/>
              <a:gd name="connsiteY494" fmla="*/ 1557348 h 6857999"/>
              <a:gd name="connsiteX495" fmla="*/ 1360213 w 2821629"/>
              <a:gd name="connsiteY495" fmla="*/ 1557348 h 6857999"/>
              <a:gd name="connsiteX496" fmla="*/ 529538 w 2821629"/>
              <a:gd name="connsiteY496" fmla="*/ 726485 h 6857999"/>
              <a:gd name="connsiteX497" fmla="*/ 896041 w 2821629"/>
              <a:gd name="connsiteY497" fmla="*/ 37681 h 6857999"/>
              <a:gd name="connsiteX498" fmla="*/ 880413 w 2821629"/>
              <a:gd name="connsiteY498" fmla="*/ 0 h 6857999"/>
              <a:gd name="connsiteX499" fmla="*/ 886634 w 2821629"/>
              <a:gd name="connsiteY499" fmla="*/ 0 h 6857999"/>
              <a:gd name="connsiteX500" fmla="*/ 875416 w 2821629"/>
              <a:gd name="connsiteY500" fmla="*/ 6096 h 6857999"/>
              <a:gd name="connsiteX501" fmla="*/ 492151 w 2821629"/>
              <a:gd name="connsiteY501" fmla="*/ 726485 h 6857999"/>
              <a:gd name="connsiteX502" fmla="*/ 1360893 w 2821629"/>
              <a:gd name="connsiteY502" fmla="*/ 1595423 h 6857999"/>
              <a:gd name="connsiteX503" fmla="*/ 2109315 w 2821629"/>
              <a:gd name="connsiteY503" fmla="*/ 1595423 h 6857999"/>
              <a:gd name="connsiteX504" fmla="*/ 2754074 w 2821629"/>
              <a:gd name="connsiteY504" fmla="*/ 1862972 h 6857999"/>
              <a:gd name="connsiteX505" fmla="*/ 2821629 w 2821629"/>
              <a:gd name="connsiteY505" fmla="*/ 1944834 h 6857999"/>
              <a:gd name="connsiteX506" fmla="*/ 2821629 w 2821629"/>
              <a:gd name="connsiteY506" fmla="*/ 1949799 h 6857999"/>
              <a:gd name="connsiteX507" fmla="*/ 2751525 w 2821629"/>
              <a:gd name="connsiteY507" fmla="*/ 1864841 h 6857999"/>
              <a:gd name="connsiteX508" fmla="*/ 2108636 w 2821629"/>
              <a:gd name="connsiteY508" fmla="*/ 1598143 h 6857999"/>
              <a:gd name="connsiteX509" fmla="*/ 1360213 w 2821629"/>
              <a:gd name="connsiteY509" fmla="*/ 1598143 h 6857999"/>
              <a:gd name="connsiteX510" fmla="*/ 488752 w 2821629"/>
              <a:gd name="connsiteY510" fmla="*/ 726485 h 6857999"/>
              <a:gd name="connsiteX511" fmla="*/ 873278 w 2821629"/>
              <a:gd name="connsiteY511" fmla="*/ 3878 h 6857999"/>
              <a:gd name="connsiteX512" fmla="*/ 814949 w 2821629"/>
              <a:gd name="connsiteY512" fmla="*/ 0 h 6857999"/>
              <a:gd name="connsiteX513" fmla="*/ 818267 w 2821629"/>
              <a:gd name="connsiteY513" fmla="*/ 0 h 6857999"/>
              <a:gd name="connsiteX514" fmla="*/ 718004 w 2821629"/>
              <a:gd name="connsiteY514" fmla="*/ 82771 h 6857999"/>
              <a:gd name="connsiteX515" fmla="*/ 451365 w 2821629"/>
              <a:gd name="connsiteY515" fmla="*/ 725806 h 6857999"/>
              <a:gd name="connsiteX516" fmla="*/ 1360893 w 2821629"/>
              <a:gd name="connsiteY516" fmla="*/ 1635539 h 6857999"/>
              <a:gd name="connsiteX517" fmla="*/ 2109316 w 2821629"/>
              <a:gd name="connsiteY517" fmla="*/ 1635539 h 6857999"/>
              <a:gd name="connsiteX518" fmla="*/ 2725269 w 2821629"/>
              <a:gd name="connsiteY518" fmla="*/ 1891104 h 6857999"/>
              <a:gd name="connsiteX519" fmla="*/ 2821629 w 2821629"/>
              <a:gd name="connsiteY519" fmla="*/ 2007875 h 6857999"/>
              <a:gd name="connsiteX520" fmla="*/ 2821629 w 2821629"/>
              <a:gd name="connsiteY520" fmla="*/ 2012923 h 6857999"/>
              <a:gd name="connsiteX521" fmla="*/ 2723145 w 2821629"/>
              <a:gd name="connsiteY521" fmla="*/ 1893653 h 6857999"/>
              <a:gd name="connsiteX522" fmla="*/ 2109316 w 2821629"/>
              <a:gd name="connsiteY522" fmla="*/ 1638938 h 6857999"/>
              <a:gd name="connsiteX523" fmla="*/ 1360893 w 2821629"/>
              <a:gd name="connsiteY523" fmla="*/ 1638938 h 6857999"/>
              <a:gd name="connsiteX524" fmla="*/ 448646 w 2821629"/>
              <a:gd name="connsiteY524" fmla="*/ 726485 h 6857999"/>
              <a:gd name="connsiteX525" fmla="*/ 716135 w 2821629"/>
              <a:gd name="connsiteY525" fmla="*/ 81582 h 6857999"/>
              <a:gd name="connsiteX526" fmla="*/ 751243 w 2821629"/>
              <a:gd name="connsiteY526" fmla="*/ 0 h 6857999"/>
              <a:gd name="connsiteX527" fmla="*/ 755439 w 2821629"/>
              <a:gd name="connsiteY527" fmla="*/ 0 h 6857999"/>
              <a:gd name="connsiteX528" fmla="*/ 689539 w 2821629"/>
              <a:gd name="connsiteY528" fmla="*/ 54299 h 6857999"/>
              <a:gd name="connsiteX529" fmla="*/ 410579 w 2821629"/>
              <a:gd name="connsiteY529" fmla="*/ 725805 h 6857999"/>
              <a:gd name="connsiteX530" fmla="*/ 1360893 w 2821629"/>
              <a:gd name="connsiteY530" fmla="*/ 1676333 h 6857999"/>
              <a:gd name="connsiteX531" fmla="*/ 2109315 w 2821629"/>
              <a:gd name="connsiteY531" fmla="*/ 1676333 h 6857999"/>
              <a:gd name="connsiteX532" fmla="*/ 2797964 w 2821629"/>
              <a:gd name="connsiteY532" fmla="*/ 2042919 h 6857999"/>
              <a:gd name="connsiteX533" fmla="*/ 2821629 w 2821629"/>
              <a:gd name="connsiteY533" fmla="*/ 2086483 h 6857999"/>
              <a:gd name="connsiteX534" fmla="*/ 2821629 w 2821629"/>
              <a:gd name="connsiteY534" fmla="*/ 2092991 h 6857999"/>
              <a:gd name="connsiteX535" fmla="*/ 2795568 w 2821629"/>
              <a:gd name="connsiteY535" fmla="*/ 2045057 h 6857999"/>
              <a:gd name="connsiteX536" fmla="*/ 2109315 w 2821629"/>
              <a:gd name="connsiteY536" fmla="*/ 1679733 h 6857999"/>
              <a:gd name="connsiteX537" fmla="*/ 1360893 w 2821629"/>
              <a:gd name="connsiteY537" fmla="*/ 1679733 h 6857999"/>
              <a:gd name="connsiteX538" fmla="*/ 407860 w 2821629"/>
              <a:gd name="connsiteY538" fmla="*/ 726485 h 6857999"/>
              <a:gd name="connsiteX539" fmla="*/ 687329 w 2821629"/>
              <a:gd name="connsiteY539" fmla="*/ 52769 h 6857999"/>
              <a:gd name="connsiteX540" fmla="*/ 687543 w 2821629"/>
              <a:gd name="connsiteY540" fmla="*/ 0 h 6857999"/>
              <a:gd name="connsiteX541" fmla="*/ 691665 w 2821629"/>
              <a:gd name="connsiteY541" fmla="*/ 0 h 6857999"/>
              <a:gd name="connsiteX542" fmla="*/ 660733 w 2821629"/>
              <a:gd name="connsiteY542" fmla="*/ 25489 h 6857999"/>
              <a:gd name="connsiteX543" fmla="*/ 369793 w 2821629"/>
              <a:gd name="connsiteY543" fmla="*/ 725806 h 6857999"/>
              <a:gd name="connsiteX544" fmla="*/ 1360893 w 2821629"/>
              <a:gd name="connsiteY544" fmla="*/ 1717130 h 6857999"/>
              <a:gd name="connsiteX545" fmla="*/ 2109315 w 2821629"/>
              <a:gd name="connsiteY545" fmla="*/ 1717130 h 6857999"/>
              <a:gd name="connsiteX546" fmla="*/ 2764168 w 2821629"/>
              <a:gd name="connsiteY546" fmla="*/ 2065688 h 6857999"/>
              <a:gd name="connsiteX547" fmla="*/ 2821629 w 2821629"/>
              <a:gd name="connsiteY547" fmla="*/ 2171477 h 6857999"/>
              <a:gd name="connsiteX548" fmla="*/ 2821629 w 2821629"/>
              <a:gd name="connsiteY548" fmla="*/ 2177928 h 6857999"/>
              <a:gd name="connsiteX549" fmla="*/ 2761772 w 2821629"/>
              <a:gd name="connsiteY549" fmla="*/ 2067826 h 6857999"/>
              <a:gd name="connsiteX550" fmla="*/ 2109315 w 2821629"/>
              <a:gd name="connsiteY550" fmla="*/ 1720529 h 6857999"/>
              <a:gd name="connsiteX551" fmla="*/ 1360893 w 2821629"/>
              <a:gd name="connsiteY551" fmla="*/ 1720529 h 6857999"/>
              <a:gd name="connsiteX552" fmla="*/ 367074 w 2821629"/>
              <a:gd name="connsiteY552" fmla="*/ 726486 h 6857999"/>
              <a:gd name="connsiteX553" fmla="*/ 658524 w 2821629"/>
              <a:gd name="connsiteY553" fmla="*/ 23959 h 6857999"/>
              <a:gd name="connsiteX554" fmla="*/ 625057 w 2821629"/>
              <a:gd name="connsiteY554" fmla="*/ 0 h 6857999"/>
              <a:gd name="connsiteX555" fmla="*/ 628903 w 2821629"/>
              <a:gd name="connsiteY555" fmla="*/ 0 h 6857999"/>
              <a:gd name="connsiteX556" fmla="*/ 565217 w 2821629"/>
              <a:gd name="connsiteY556" fmla="*/ 69946 h 6857999"/>
              <a:gd name="connsiteX557" fmla="*/ 329007 w 2821629"/>
              <a:gd name="connsiteY557" fmla="*/ 725806 h 6857999"/>
              <a:gd name="connsiteX558" fmla="*/ 1360893 w 2821629"/>
              <a:gd name="connsiteY558" fmla="*/ 1757925 h 6857999"/>
              <a:gd name="connsiteX559" fmla="*/ 2109315 w 2821629"/>
              <a:gd name="connsiteY559" fmla="*/ 1757925 h 6857999"/>
              <a:gd name="connsiteX560" fmla="*/ 2799395 w 2821629"/>
              <a:gd name="connsiteY560" fmla="*/ 2216011 h 6857999"/>
              <a:gd name="connsiteX561" fmla="*/ 2821629 w 2821629"/>
              <a:gd name="connsiteY561" fmla="*/ 2287398 h 6857999"/>
              <a:gd name="connsiteX562" fmla="*/ 2821629 w 2821629"/>
              <a:gd name="connsiteY562" fmla="*/ 2296857 h 6857999"/>
              <a:gd name="connsiteX563" fmla="*/ 2796910 w 2821629"/>
              <a:gd name="connsiteY563" fmla="*/ 2217402 h 6857999"/>
              <a:gd name="connsiteX564" fmla="*/ 2109315 w 2821629"/>
              <a:gd name="connsiteY564" fmla="*/ 1761324 h 6857999"/>
              <a:gd name="connsiteX565" fmla="*/ 1360893 w 2821629"/>
              <a:gd name="connsiteY565" fmla="*/ 1761324 h 6857999"/>
              <a:gd name="connsiteX566" fmla="*/ 326288 w 2821629"/>
              <a:gd name="connsiteY566" fmla="*/ 726486 h 6857999"/>
              <a:gd name="connsiteX567" fmla="*/ 562669 w 2821629"/>
              <a:gd name="connsiteY567" fmla="*/ 68679 h 6857999"/>
              <a:gd name="connsiteX568" fmla="*/ 570077 w 2821629"/>
              <a:gd name="connsiteY568" fmla="*/ 0 h 6857999"/>
              <a:gd name="connsiteX569" fmla="*/ 573866 w 2821629"/>
              <a:gd name="connsiteY569" fmla="*/ 0 h 6857999"/>
              <a:gd name="connsiteX570" fmla="*/ 533774 w 2821629"/>
              <a:gd name="connsiteY570" fmla="*/ 44035 h 6857999"/>
              <a:gd name="connsiteX571" fmla="*/ 288221 w 2821629"/>
              <a:gd name="connsiteY571" fmla="*/ 725806 h 6857999"/>
              <a:gd name="connsiteX572" fmla="*/ 1360892 w 2821629"/>
              <a:gd name="connsiteY572" fmla="*/ 1798720 h 6857999"/>
              <a:gd name="connsiteX573" fmla="*/ 2109315 w 2821629"/>
              <a:gd name="connsiteY573" fmla="*/ 1798720 h 6857999"/>
              <a:gd name="connsiteX574" fmla="*/ 2817632 w 2821629"/>
              <a:gd name="connsiteY574" fmla="*/ 2507196 h 6857999"/>
              <a:gd name="connsiteX575" fmla="*/ 2109315 w 2821629"/>
              <a:gd name="connsiteY575" fmla="*/ 3215673 h 6857999"/>
              <a:gd name="connsiteX576" fmla="*/ 1360892 w 2821629"/>
              <a:gd name="connsiteY576" fmla="*/ 3215673 h 6857999"/>
              <a:gd name="connsiteX577" fmla="*/ 288221 w 2821629"/>
              <a:gd name="connsiteY577" fmla="*/ 4288584 h 6857999"/>
              <a:gd name="connsiteX578" fmla="*/ 1360892 w 2821629"/>
              <a:gd name="connsiteY578" fmla="*/ 5361497 h 6857999"/>
              <a:gd name="connsiteX579" fmla="*/ 2109315 w 2821629"/>
              <a:gd name="connsiteY579" fmla="*/ 5361497 h 6857999"/>
              <a:gd name="connsiteX580" fmla="*/ 2817632 w 2821629"/>
              <a:gd name="connsiteY580" fmla="*/ 6069974 h 6857999"/>
              <a:gd name="connsiteX581" fmla="*/ 2109315 w 2821629"/>
              <a:gd name="connsiteY581" fmla="*/ 6778450 h 6857999"/>
              <a:gd name="connsiteX582" fmla="*/ 1360892 w 2821629"/>
              <a:gd name="connsiteY582" fmla="*/ 6778450 h 6857999"/>
              <a:gd name="connsiteX583" fmla="*/ 1145006 w 2821629"/>
              <a:gd name="connsiteY583" fmla="*/ 6800290 h 6857999"/>
              <a:gd name="connsiteX584" fmla="*/ 959569 w 2821629"/>
              <a:gd name="connsiteY584" fmla="*/ 6857999 h 6857999"/>
              <a:gd name="connsiteX585" fmla="*/ 952483 w 2821629"/>
              <a:gd name="connsiteY585" fmla="*/ 6857999 h 6857999"/>
              <a:gd name="connsiteX586" fmla="*/ 1144303 w 2821629"/>
              <a:gd name="connsiteY586" fmla="*/ 6798312 h 6857999"/>
              <a:gd name="connsiteX587" fmla="*/ 1360892 w 2821629"/>
              <a:gd name="connsiteY587" fmla="*/ 6776411 h 6857999"/>
              <a:gd name="connsiteX588" fmla="*/ 2109315 w 2821629"/>
              <a:gd name="connsiteY588" fmla="*/ 6776411 h 6857999"/>
              <a:gd name="connsiteX589" fmla="*/ 2814913 w 2821629"/>
              <a:gd name="connsiteY589" fmla="*/ 6070654 h 6857999"/>
              <a:gd name="connsiteX590" fmla="*/ 2109315 w 2821629"/>
              <a:gd name="connsiteY590" fmla="*/ 5364897 h 6857999"/>
              <a:gd name="connsiteX591" fmla="*/ 1360892 w 2821629"/>
              <a:gd name="connsiteY591" fmla="*/ 5364897 h 6857999"/>
              <a:gd name="connsiteX592" fmla="*/ 285502 w 2821629"/>
              <a:gd name="connsiteY592" fmla="*/ 4289263 h 6857999"/>
              <a:gd name="connsiteX593" fmla="*/ 1360892 w 2821629"/>
              <a:gd name="connsiteY593" fmla="*/ 3213633 h 6857999"/>
              <a:gd name="connsiteX594" fmla="*/ 2109315 w 2821629"/>
              <a:gd name="connsiteY594" fmla="*/ 3213633 h 6857999"/>
              <a:gd name="connsiteX595" fmla="*/ 2814913 w 2821629"/>
              <a:gd name="connsiteY595" fmla="*/ 2507876 h 6857999"/>
              <a:gd name="connsiteX596" fmla="*/ 2109315 w 2821629"/>
              <a:gd name="connsiteY596" fmla="*/ 1802119 h 6857999"/>
              <a:gd name="connsiteX597" fmla="*/ 1360892 w 2821629"/>
              <a:gd name="connsiteY597" fmla="*/ 1802119 h 6857999"/>
              <a:gd name="connsiteX598" fmla="*/ 285502 w 2821629"/>
              <a:gd name="connsiteY598" fmla="*/ 726486 h 6857999"/>
              <a:gd name="connsiteX599" fmla="*/ 531226 w 2821629"/>
              <a:gd name="connsiteY599" fmla="*/ 42767 h 6857999"/>
              <a:gd name="connsiteX600" fmla="*/ 515096 w 2821629"/>
              <a:gd name="connsiteY600" fmla="*/ 0 h 6857999"/>
              <a:gd name="connsiteX601" fmla="*/ 518831 w 2821629"/>
              <a:gd name="connsiteY601" fmla="*/ 0 h 6857999"/>
              <a:gd name="connsiteX602" fmla="*/ 502332 w 2821629"/>
              <a:gd name="connsiteY602" fmla="*/ 18123 h 6857999"/>
              <a:gd name="connsiteX603" fmla="*/ 247435 w 2821629"/>
              <a:gd name="connsiteY603" fmla="*/ 725805 h 6857999"/>
              <a:gd name="connsiteX604" fmla="*/ 1360892 w 2821629"/>
              <a:gd name="connsiteY604" fmla="*/ 1839514 h 6857999"/>
              <a:gd name="connsiteX605" fmla="*/ 2109315 w 2821629"/>
              <a:gd name="connsiteY605" fmla="*/ 1839514 h 6857999"/>
              <a:gd name="connsiteX606" fmla="*/ 2776846 w 2821629"/>
              <a:gd name="connsiteY606" fmla="*/ 2507196 h 6857999"/>
              <a:gd name="connsiteX607" fmla="*/ 2109315 w 2821629"/>
              <a:gd name="connsiteY607" fmla="*/ 3174877 h 6857999"/>
              <a:gd name="connsiteX608" fmla="*/ 1360892 w 2821629"/>
              <a:gd name="connsiteY608" fmla="*/ 3174877 h 6857999"/>
              <a:gd name="connsiteX609" fmla="*/ 247435 w 2821629"/>
              <a:gd name="connsiteY609" fmla="*/ 4288584 h 6857999"/>
              <a:gd name="connsiteX610" fmla="*/ 1360892 w 2821629"/>
              <a:gd name="connsiteY610" fmla="*/ 5402292 h 6857999"/>
              <a:gd name="connsiteX611" fmla="*/ 2109315 w 2821629"/>
              <a:gd name="connsiteY611" fmla="*/ 5402292 h 6857999"/>
              <a:gd name="connsiteX612" fmla="*/ 2776846 w 2821629"/>
              <a:gd name="connsiteY612" fmla="*/ 6069974 h 6857999"/>
              <a:gd name="connsiteX613" fmla="*/ 2109315 w 2821629"/>
              <a:gd name="connsiteY613" fmla="*/ 6737655 h 6857999"/>
              <a:gd name="connsiteX614" fmla="*/ 1360892 w 2821629"/>
              <a:gd name="connsiteY614" fmla="*/ 6737655 h 6857999"/>
              <a:gd name="connsiteX615" fmla="*/ 927956 w 2821629"/>
              <a:gd name="connsiteY615" fmla="*/ 6825332 h 6857999"/>
              <a:gd name="connsiteX616" fmla="*/ 867872 w 2821629"/>
              <a:gd name="connsiteY616" fmla="*/ 6857999 h 6857999"/>
              <a:gd name="connsiteX617" fmla="*/ 863274 w 2821629"/>
              <a:gd name="connsiteY617" fmla="*/ 6857999 h 6857999"/>
              <a:gd name="connsiteX618" fmla="*/ 926671 w 2821629"/>
              <a:gd name="connsiteY618" fmla="*/ 6823527 h 6857999"/>
              <a:gd name="connsiteX619" fmla="*/ 1360892 w 2821629"/>
              <a:gd name="connsiteY619" fmla="*/ 6735616 h 6857999"/>
              <a:gd name="connsiteX620" fmla="*/ 2109315 w 2821629"/>
              <a:gd name="connsiteY620" fmla="*/ 6735616 h 6857999"/>
              <a:gd name="connsiteX621" fmla="*/ 2774127 w 2821629"/>
              <a:gd name="connsiteY621" fmla="*/ 6070654 h 6857999"/>
              <a:gd name="connsiteX622" fmla="*/ 2109315 w 2821629"/>
              <a:gd name="connsiteY622" fmla="*/ 5405692 h 6857999"/>
              <a:gd name="connsiteX623" fmla="*/ 1360892 w 2821629"/>
              <a:gd name="connsiteY623" fmla="*/ 5405692 h 6857999"/>
              <a:gd name="connsiteX624" fmla="*/ 244716 w 2821629"/>
              <a:gd name="connsiteY624" fmla="*/ 4289263 h 6857999"/>
              <a:gd name="connsiteX625" fmla="*/ 1360892 w 2821629"/>
              <a:gd name="connsiteY625" fmla="*/ 3172837 h 6857999"/>
              <a:gd name="connsiteX626" fmla="*/ 2109315 w 2821629"/>
              <a:gd name="connsiteY626" fmla="*/ 3172837 h 6857999"/>
              <a:gd name="connsiteX627" fmla="*/ 2774127 w 2821629"/>
              <a:gd name="connsiteY627" fmla="*/ 2507876 h 6857999"/>
              <a:gd name="connsiteX628" fmla="*/ 2109315 w 2821629"/>
              <a:gd name="connsiteY628" fmla="*/ 1842914 h 6857999"/>
              <a:gd name="connsiteX629" fmla="*/ 1360892 w 2821629"/>
              <a:gd name="connsiteY629" fmla="*/ 1842914 h 6857999"/>
              <a:gd name="connsiteX630" fmla="*/ 244716 w 2821629"/>
              <a:gd name="connsiteY630" fmla="*/ 726485 h 6857999"/>
              <a:gd name="connsiteX631" fmla="*/ 499784 w 2821629"/>
              <a:gd name="connsiteY631" fmla="*/ 16856 h 6857999"/>
              <a:gd name="connsiteX632" fmla="*/ 461569 w 2821629"/>
              <a:gd name="connsiteY632" fmla="*/ 0 h 6857999"/>
              <a:gd name="connsiteX633" fmla="*/ 464839 w 2821629"/>
              <a:gd name="connsiteY633" fmla="*/ 0 h 6857999"/>
              <a:gd name="connsiteX634" fmla="*/ 404310 w 2821629"/>
              <a:gd name="connsiteY634" fmla="*/ 80757 h 6857999"/>
              <a:gd name="connsiteX635" fmla="*/ 206649 w 2821629"/>
              <a:gd name="connsiteY635" fmla="*/ 725804 h 6857999"/>
              <a:gd name="connsiteX636" fmla="*/ 1360892 w 2821629"/>
              <a:gd name="connsiteY636" fmla="*/ 1880308 h 6857999"/>
              <a:gd name="connsiteX637" fmla="*/ 2109315 w 2821629"/>
              <a:gd name="connsiteY637" fmla="*/ 1880308 h 6857999"/>
              <a:gd name="connsiteX638" fmla="*/ 2736060 w 2821629"/>
              <a:gd name="connsiteY638" fmla="*/ 2507194 h 6857999"/>
              <a:gd name="connsiteX639" fmla="*/ 2109315 w 2821629"/>
              <a:gd name="connsiteY639" fmla="*/ 3134080 h 6857999"/>
              <a:gd name="connsiteX640" fmla="*/ 1360892 w 2821629"/>
              <a:gd name="connsiteY640" fmla="*/ 3134080 h 6857999"/>
              <a:gd name="connsiteX641" fmla="*/ 206649 w 2821629"/>
              <a:gd name="connsiteY641" fmla="*/ 4288584 h 6857999"/>
              <a:gd name="connsiteX642" fmla="*/ 1360892 w 2821629"/>
              <a:gd name="connsiteY642" fmla="*/ 5443088 h 6857999"/>
              <a:gd name="connsiteX643" fmla="*/ 2109315 w 2821629"/>
              <a:gd name="connsiteY643" fmla="*/ 5443088 h 6857999"/>
              <a:gd name="connsiteX644" fmla="*/ 2736060 w 2821629"/>
              <a:gd name="connsiteY644" fmla="*/ 6069974 h 6857999"/>
              <a:gd name="connsiteX645" fmla="*/ 2109315 w 2821629"/>
              <a:gd name="connsiteY645" fmla="*/ 6696860 h 6857999"/>
              <a:gd name="connsiteX646" fmla="*/ 1360892 w 2821629"/>
              <a:gd name="connsiteY646" fmla="*/ 6696860 h 6857999"/>
              <a:gd name="connsiteX647" fmla="*/ 911832 w 2821629"/>
              <a:gd name="connsiteY647" fmla="*/ 6787661 h 6857999"/>
              <a:gd name="connsiteX648" fmla="*/ 782358 w 2821629"/>
              <a:gd name="connsiteY648" fmla="*/ 6857999 h 6857999"/>
              <a:gd name="connsiteX649" fmla="*/ 778339 w 2821629"/>
              <a:gd name="connsiteY649" fmla="*/ 6857999 h 6857999"/>
              <a:gd name="connsiteX650" fmla="*/ 910834 w 2821629"/>
              <a:gd name="connsiteY650" fmla="*/ 6785951 h 6857999"/>
              <a:gd name="connsiteX651" fmla="*/ 1360892 w 2821629"/>
              <a:gd name="connsiteY651" fmla="*/ 6694820 h 6857999"/>
              <a:gd name="connsiteX652" fmla="*/ 2109315 w 2821629"/>
              <a:gd name="connsiteY652" fmla="*/ 6694820 h 6857999"/>
              <a:gd name="connsiteX653" fmla="*/ 2733341 w 2821629"/>
              <a:gd name="connsiteY653" fmla="*/ 6070654 h 6857999"/>
              <a:gd name="connsiteX654" fmla="*/ 2109315 w 2821629"/>
              <a:gd name="connsiteY654" fmla="*/ 5446487 h 6857999"/>
              <a:gd name="connsiteX655" fmla="*/ 1360892 w 2821629"/>
              <a:gd name="connsiteY655" fmla="*/ 5446487 h 6857999"/>
              <a:gd name="connsiteX656" fmla="*/ 203930 w 2821629"/>
              <a:gd name="connsiteY656" fmla="*/ 4289263 h 6857999"/>
              <a:gd name="connsiteX657" fmla="*/ 1360892 w 2821629"/>
              <a:gd name="connsiteY657" fmla="*/ 3132040 h 6857999"/>
              <a:gd name="connsiteX658" fmla="*/ 2109315 w 2821629"/>
              <a:gd name="connsiteY658" fmla="*/ 3132040 h 6857999"/>
              <a:gd name="connsiteX659" fmla="*/ 2733341 w 2821629"/>
              <a:gd name="connsiteY659" fmla="*/ 2507874 h 6857999"/>
              <a:gd name="connsiteX660" fmla="*/ 2109315 w 2821629"/>
              <a:gd name="connsiteY660" fmla="*/ 1883707 h 6857999"/>
              <a:gd name="connsiteX661" fmla="*/ 1360892 w 2821629"/>
              <a:gd name="connsiteY661" fmla="*/ 1883707 h 6857999"/>
              <a:gd name="connsiteX662" fmla="*/ 203930 w 2821629"/>
              <a:gd name="connsiteY662" fmla="*/ 726484 h 6857999"/>
              <a:gd name="connsiteX663" fmla="*/ 401699 w 2821629"/>
              <a:gd name="connsiteY663" fmla="*/ 80063 h 6857999"/>
              <a:gd name="connsiteX664" fmla="*/ 410750 w 2821629"/>
              <a:gd name="connsiteY664" fmla="*/ 0 h 6857999"/>
              <a:gd name="connsiteX665" fmla="*/ 413977 w 2821629"/>
              <a:gd name="connsiteY665" fmla="*/ 0 h 6857999"/>
              <a:gd name="connsiteX666" fmla="*/ 370514 w 2821629"/>
              <a:gd name="connsiteY666" fmla="*/ 57989 h 6857999"/>
              <a:gd name="connsiteX667" fmla="*/ 165863 w 2821629"/>
              <a:gd name="connsiteY667" fmla="*/ 725803 h 6857999"/>
              <a:gd name="connsiteX668" fmla="*/ 1360893 w 2821629"/>
              <a:gd name="connsiteY668" fmla="*/ 1921103 h 6857999"/>
              <a:gd name="connsiteX669" fmla="*/ 2109316 w 2821629"/>
              <a:gd name="connsiteY669" fmla="*/ 1921103 h 6857999"/>
              <a:gd name="connsiteX670" fmla="*/ 2695275 w 2821629"/>
              <a:gd name="connsiteY670" fmla="*/ 2507193 h 6857999"/>
              <a:gd name="connsiteX671" fmla="*/ 2109316 w 2821629"/>
              <a:gd name="connsiteY671" fmla="*/ 3093285 h 6857999"/>
              <a:gd name="connsiteX672" fmla="*/ 1360893 w 2821629"/>
              <a:gd name="connsiteY672" fmla="*/ 3093285 h 6857999"/>
              <a:gd name="connsiteX673" fmla="*/ 165863 w 2821629"/>
              <a:gd name="connsiteY673" fmla="*/ 4288584 h 6857999"/>
              <a:gd name="connsiteX674" fmla="*/ 1360893 w 2821629"/>
              <a:gd name="connsiteY674" fmla="*/ 5483883 h 6857999"/>
              <a:gd name="connsiteX675" fmla="*/ 2109316 w 2821629"/>
              <a:gd name="connsiteY675" fmla="*/ 5483883 h 6857999"/>
              <a:gd name="connsiteX676" fmla="*/ 2695275 w 2821629"/>
              <a:gd name="connsiteY676" fmla="*/ 6069974 h 6857999"/>
              <a:gd name="connsiteX677" fmla="*/ 2109316 w 2821629"/>
              <a:gd name="connsiteY677" fmla="*/ 6656065 h 6857999"/>
              <a:gd name="connsiteX678" fmla="*/ 1360893 w 2821629"/>
              <a:gd name="connsiteY678" fmla="*/ 6656065 h 6857999"/>
              <a:gd name="connsiteX679" fmla="*/ 895997 w 2821629"/>
              <a:gd name="connsiteY679" fmla="*/ 6750085 h 6857999"/>
              <a:gd name="connsiteX680" fmla="*/ 697373 w 2821629"/>
              <a:gd name="connsiteY680" fmla="*/ 6857999 h 6857999"/>
              <a:gd name="connsiteX681" fmla="*/ 693414 w 2821629"/>
              <a:gd name="connsiteY681" fmla="*/ 6857999 h 6857999"/>
              <a:gd name="connsiteX682" fmla="*/ 894998 w 2821629"/>
              <a:gd name="connsiteY682" fmla="*/ 6748375 h 6857999"/>
              <a:gd name="connsiteX683" fmla="*/ 1360893 w 2821629"/>
              <a:gd name="connsiteY683" fmla="*/ 6654025 h 6857999"/>
              <a:gd name="connsiteX684" fmla="*/ 2109316 w 2821629"/>
              <a:gd name="connsiteY684" fmla="*/ 6654025 h 6857999"/>
              <a:gd name="connsiteX685" fmla="*/ 2692555 w 2821629"/>
              <a:gd name="connsiteY685" fmla="*/ 6070654 h 6857999"/>
              <a:gd name="connsiteX686" fmla="*/ 2109316 w 2821629"/>
              <a:gd name="connsiteY686" fmla="*/ 5487282 h 6857999"/>
              <a:gd name="connsiteX687" fmla="*/ 1360893 w 2821629"/>
              <a:gd name="connsiteY687" fmla="*/ 5487282 h 6857999"/>
              <a:gd name="connsiteX688" fmla="*/ 163145 w 2821629"/>
              <a:gd name="connsiteY688" fmla="*/ 4289263 h 6857999"/>
              <a:gd name="connsiteX689" fmla="*/ 1360893 w 2821629"/>
              <a:gd name="connsiteY689" fmla="*/ 3091245 h 6857999"/>
              <a:gd name="connsiteX690" fmla="*/ 2109316 w 2821629"/>
              <a:gd name="connsiteY690" fmla="*/ 3091245 h 6857999"/>
              <a:gd name="connsiteX691" fmla="*/ 2692555 w 2821629"/>
              <a:gd name="connsiteY691" fmla="*/ 2507874 h 6857999"/>
              <a:gd name="connsiteX692" fmla="*/ 2109316 w 2821629"/>
              <a:gd name="connsiteY692" fmla="*/ 1924502 h 6857999"/>
              <a:gd name="connsiteX693" fmla="*/ 1360893 w 2821629"/>
              <a:gd name="connsiteY693" fmla="*/ 1924502 h 6857999"/>
              <a:gd name="connsiteX694" fmla="*/ 163145 w 2821629"/>
              <a:gd name="connsiteY694" fmla="*/ 726483 h 6857999"/>
              <a:gd name="connsiteX695" fmla="*/ 367903 w 2821629"/>
              <a:gd name="connsiteY695" fmla="*/ 57295 h 6857999"/>
              <a:gd name="connsiteX696" fmla="*/ 359929 w 2821629"/>
              <a:gd name="connsiteY696" fmla="*/ 0 h 6857999"/>
              <a:gd name="connsiteX697" fmla="*/ 362922 w 2821629"/>
              <a:gd name="connsiteY697" fmla="*/ 0 h 6857999"/>
              <a:gd name="connsiteX698" fmla="*/ 336539 w 2821629"/>
              <a:gd name="connsiteY698" fmla="*/ 35222 h 6857999"/>
              <a:gd name="connsiteX699" fmla="*/ 125077 w 2821629"/>
              <a:gd name="connsiteY699" fmla="*/ 725804 h 6857999"/>
              <a:gd name="connsiteX700" fmla="*/ 1360893 w 2821629"/>
              <a:gd name="connsiteY700" fmla="*/ 1961899 h 6857999"/>
              <a:gd name="connsiteX701" fmla="*/ 2109315 w 2821629"/>
              <a:gd name="connsiteY701" fmla="*/ 1961899 h 6857999"/>
              <a:gd name="connsiteX702" fmla="*/ 2654489 w 2821629"/>
              <a:gd name="connsiteY702" fmla="*/ 2507195 h 6857999"/>
              <a:gd name="connsiteX703" fmla="*/ 2109315 w 2821629"/>
              <a:gd name="connsiteY703" fmla="*/ 3052490 h 6857999"/>
              <a:gd name="connsiteX704" fmla="*/ 1360893 w 2821629"/>
              <a:gd name="connsiteY704" fmla="*/ 3052490 h 6857999"/>
              <a:gd name="connsiteX705" fmla="*/ 125077 w 2821629"/>
              <a:gd name="connsiteY705" fmla="*/ 4288584 h 6857999"/>
              <a:gd name="connsiteX706" fmla="*/ 1360893 w 2821629"/>
              <a:gd name="connsiteY706" fmla="*/ 5524678 h 6857999"/>
              <a:gd name="connsiteX707" fmla="*/ 2109315 w 2821629"/>
              <a:gd name="connsiteY707" fmla="*/ 5524678 h 6857999"/>
              <a:gd name="connsiteX708" fmla="*/ 2654489 w 2821629"/>
              <a:gd name="connsiteY708" fmla="*/ 6069974 h 6857999"/>
              <a:gd name="connsiteX709" fmla="*/ 2109315 w 2821629"/>
              <a:gd name="connsiteY709" fmla="*/ 6615270 h 6857999"/>
              <a:gd name="connsiteX710" fmla="*/ 1360893 w 2821629"/>
              <a:gd name="connsiteY710" fmla="*/ 6615270 h 6857999"/>
              <a:gd name="connsiteX711" fmla="*/ 670252 w 2821629"/>
              <a:gd name="connsiteY711" fmla="*/ 6826564 h 6857999"/>
              <a:gd name="connsiteX712" fmla="*/ 628241 w 2821629"/>
              <a:gd name="connsiteY712" fmla="*/ 6857999 h 6857999"/>
              <a:gd name="connsiteX713" fmla="*/ 624996 w 2821629"/>
              <a:gd name="connsiteY713" fmla="*/ 6857999 h 6857999"/>
              <a:gd name="connsiteX714" fmla="*/ 668794 w 2821629"/>
              <a:gd name="connsiteY714" fmla="*/ 6825206 h 6857999"/>
              <a:gd name="connsiteX715" fmla="*/ 1360893 w 2821629"/>
              <a:gd name="connsiteY715" fmla="*/ 6613230 h 6857999"/>
              <a:gd name="connsiteX716" fmla="*/ 2109315 w 2821629"/>
              <a:gd name="connsiteY716" fmla="*/ 6613230 h 6857999"/>
              <a:gd name="connsiteX717" fmla="*/ 2651769 w 2821629"/>
              <a:gd name="connsiteY717" fmla="*/ 6070654 h 6857999"/>
              <a:gd name="connsiteX718" fmla="*/ 2109315 w 2821629"/>
              <a:gd name="connsiteY718" fmla="*/ 5528077 h 6857999"/>
              <a:gd name="connsiteX719" fmla="*/ 1360893 w 2821629"/>
              <a:gd name="connsiteY719" fmla="*/ 5528077 h 6857999"/>
              <a:gd name="connsiteX720" fmla="*/ 122358 w 2821629"/>
              <a:gd name="connsiteY720" fmla="*/ 4289263 h 6857999"/>
              <a:gd name="connsiteX721" fmla="*/ 1360893 w 2821629"/>
              <a:gd name="connsiteY721" fmla="*/ 3050451 h 6857999"/>
              <a:gd name="connsiteX722" fmla="*/ 2109315 w 2821629"/>
              <a:gd name="connsiteY722" fmla="*/ 3050451 h 6857999"/>
              <a:gd name="connsiteX723" fmla="*/ 2651769 w 2821629"/>
              <a:gd name="connsiteY723" fmla="*/ 2507874 h 6857999"/>
              <a:gd name="connsiteX724" fmla="*/ 2109315 w 2821629"/>
              <a:gd name="connsiteY724" fmla="*/ 1965298 h 6857999"/>
              <a:gd name="connsiteX725" fmla="*/ 1360893 w 2821629"/>
              <a:gd name="connsiteY725" fmla="*/ 1965298 h 6857999"/>
              <a:gd name="connsiteX726" fmla="*/ 122358 w 2821629"/>
              <a:gd name="connsiteY726" fmla="*/ 726484 h 6857999"/>
              <a:gd name="connsiteX727" fmla="*/ 334107 w 2821629"/>
              <a:gd name="connsiteY727" fmla="*/ 34528 h 6857999"/>
              <a:gd name="connsiteX728" fmla="*/ 308884 w 2821629"/>
              <a:gd name="connsiteY728" fmla="*/ 0 h 6857999"/>
              <a:gd name="connsiteX729" fmla="*/ 312072 w 2821629"/>
              <a:gd name="connsiteY729" fmla="*/ 0 h 6857999"/>
              <a:gd name="connsiteX730" fmla="*/ 302743 w 2821629"/>
              <a:gd name="connsiteY730" fmla="*/ 12454 h 6857999"/>
              <a:gd name="connsiteX731" fmla="*/ 84291 w 2821629"/>
              <a:gd name="connsiteY731" fmla="*/ 725805 h 6857999"/>
              <a:gd name="connsiteX732" fmla="*/ 1360893 w 2821629"/>
              <a:gd name="connsiteY732" fmla="*/ 2002695 h 6857999"/>
              <a:gd name="connsiteX733" fmla="*/ 2109315 w 2821629"/>
              <a:gd name="connsiteY733" fmla="*/ 2002695 h 6857999"/>
              <a:gd name="connsiteX734" fmla="*/ 2613702 w 2821629"/>
              <a:gd name="connsiteY734" fmla="*/ 2507195 h 6857999"/>
              <a:gd name="connsiteX735" fmla="*/ 2109315 w 2821629"/>
              <a:gd name="connsiteY735" fmla="*/ 3011696 h 6857999"/>
              <a:gd name="connsiteX736" fmla="*/ 1360893 w 2821629"/>
              <a:gd name="connsiteY736" fmla="*/ 3011696 h 6857999"/>
              <a:gd name="connsiteX737" fmla="*/ 84291 w 2821629"/>
              <a:gd name="connsiteY737" fmla="*/ 4288584 h 6857999"/>
              <a:gd name="connsiteX738" fmla="*/ 1360893 w 2821629"/>
              <a:gd name="connsiteY738" fmla="*/ 5565473 h 6857999"/>
              <a:gd name="connsiteX739" fmla="*/ 2109315 w 2821629"/>
              <a:gd name="connsiteY739" fmla="*/ 5565473 h 6857999"/>
              <a:gd name="connsiteX740" fmla="*/ 2613702 w 2821629"/>
              <a:gd name="connsiteY740" fmla="*/ 6069974 h 6857999"/>
              <a:gd name="connsiteX741" fmla="*/ 2109315 w 2821629"/>
              <a:gd name="connsiteY741" fmla="*/ 6574474 h 6857999"/>
              <a:gd name="connsiteX742" fmla="*/ 1360893 w 2821629"/>
              <a:gd name="connsiteY742" fmla="*/ 6574474 h 6857999"/>
              <a:gd name="connsiteX743" fmla="*/ 647489 w 2821629"/>
              <a:gd name="connsiteY743" fmla="*/ 6792760 h 6857999"/>
              <a:gd name="connsiteX744" fmla="*/ 560305 w 2821629"/>
              <a:gd name="connsiteY744" fmla="*/ 6857999 h 6857999"/>
              <a:gd name="connsiteX745" fmla="*/ 556800 w 2821629"/>
              <a:gd name="connsiteY745" fmla="*/ 6857999 h 6857999"/>
              <a:gd name="connsiteX746" fmla="*/ 646031 w 2821629"/>
              <a:gd name="connsiteY746" fmla="*/ 6791223 h 6857999"/>
              <a:gd name="connsiteX747" fmla="*/ 1360893 w 2821629"/>
              <a:gd name="connsiteY747" fmla="*/ 6572435 h 6857999"/>
              <a:gd name="connsiteX748" fmla="*/ 2109315 w 2821629"/>
              <a:gd name="connsiteY748" fmla="*/ 6572435 h 6857999"/>
              <a:gd name="connsiteX749" fmla="*/ 2610983 w 2821629"/>
              <a:gd name="connsiteY749" fmla="*/ 6070654 h 6857999"/>
              <a:gd name="connsiteX750" fmla="*/ 2109315 w 2821629"/>
              <a:gd name="connsiteY750" fmla="*/ 5568872 h 6857999"/>
              <a:gd name="connsiteX751" fmla="*/ 1360893 w 2821629"/>
              <a:gd name="connsiteY751" fmla="*/ 5568872 h 6857999"/>
              <a:gd name="connsiteX752" fmla="*/ 81572 w 2821629"/>
              <a:gd name="connsiteY752" fmla="*/ 4289263 h 6857999"/>
              <a:gd name="connsiteX753" fmla="*/ 1360893 w 2821629"/>
              <a:gd name="connsiteY753" fmla="*/ 3009656 h 6857999"/>
              <a:gd name="connsiteX754" fmla="*/ 2109315 w 2821629"/>
              <a:gd name="connsiteY754" fmla="*/ 3009656 h 6857999"/>
              <a:gd name="connsiteX755" fmla="*/ 2610983 w 2821629"/>
              <a:gd name="connsiteY755" fmla="*/ 2507875 h 6857999"/>
              <a:gd name="connsiteX756" fmla="*/ 2109315 w 2821629"/>
              <a:gd name="connsiteY756" fmla="*/ 2006094 h 6857999"/>
              <a:gd name="connsiteX757" fmla="*/ 1360893 w 2821629"/>
              <a:gd name="connsiteY757" fmla="*/ 2006094 h 6857999"/>
              <a:gd name="connsiteX758" fmla="*/ 81572 w 2821629"/>
              <a:gd name="connsiteY758" fmla="*/ 726485 h 6857999"/>
              <a:gd name="connsiteX759" fmla="*/ 300311 w 2821629"/>
              <a:gd name="connsiteY759" fmla="*/ 11461 h 6857999"/>
              <a:gd name="connsiteX760" fmla="*/ 259816 w 2821629"/>
              <a:gd name="connsiteY760" fmla="*/ 0 h 6857999"/>
              <a:gd name="connsiteX761" fmla="*/ 262669 w 2821629"/>
              <a:gd name="connsiteY761" fmla="*/ 0 h 6857999"/>
              <a:gd name="connsiteX762" fmla="*/ 202846 w 2821629"/>
              <a:gd name="connsiteY762" fmla="*/ 98276 h 6857999"/>
              <a:gd name="connsiteX763" fmla="*/ 43505 w 2821629"/>
              <a:gd name="connsiteY763" fmla="*/ 725805 h 6857999"/>
              <a:gd name="connsiteX764" fmla="*/ 1360893 w 2821629"/>
              <a:gd name="connsiteY764" fmla="*/ 2043490 h 6857999"/>
              <a:gd name="connsiteX765" fmla="*/ 2109315 w 2821629"/>
              <a:gd name="connsiteY765" fmla="*/ 2043490 h 6857999"/>
              <a:gd name="connsiteX766" fmla="*/ 2572916 w 2821629"/>
              <a:gd name="connsiteY766" fmla="*/ 2507195 h 6857999"/>
              <a:gd name="connsiteX767" fmla="*/ 2109315 w 2821629"/>
              <a:gd name="connsiteY767" fmla="*/ 2970901 h 6857999"/>
              <a:gd name="connsiteX768" fmla="*/ 1360893 w 2821629"/>
              <a:gd name="connsiteY768" fmla="*/ 2970901 h 6857999"/>
              <a:gd name="connsiteX769" fmla="*/ 43505 w 2821629"/>
              <a:gd name="connsiteY769" fmla="*/ 4288584 h 6857999"/>
              <a:gd name="connsiteX770" fmla="*/ 1360893 w 2821629"/>
              <a:gd name="connsiteY770" fmla="*/ 5606268 h 6857999"/>
              <a:gd name="connsiteX771" fmla="*/ 2109315 w 2821629"/>
              <a:gd name="connsiteY771" fmla="*/ 5606268 h 6857999"/>
              <a:gd name="connsiteX772" fmla="*/ 2572916 w 2821629"/>
              <a:gd name="connsiteY772" fmla="*/ 6069974 h 6857999"/>
              <a:gd name="connsiteX773" fmla="*/ 2109315 w 2821629"/>
              <a:gd name="connsiteY773" fmla="*/ 6533679 h 6857999"/>
              <a:gd name="connsiteX774" fmla="*/ 1360893 w 2821629"/>
              <a:gd name="connsiteY774" fmla="*/ 6533679 h 6857999"/>
              <a:gd name="connsiteX775" fmla="*/ 523287 w 2821629"/>
              <a:gd name="connsiteY775" fmla="*/ 6834866 h 6857999"/>
              <a:gd name="connsiteX776" fmla="*/ 497844 w 2821629"/>
              <a:gd name="connsiteY776" fmla="*/ 6857999 h 6857999"/>
              <a:gd name="connsiteX777" fmla="*/ 494664 w 2821629"/>
              <a:gd name="connsiteY777" fmla="*/ 6857999 h 6857999"/>
              <a:gd name="connsiteX778" fmla="*/ 521616 w 2821629"/>
              <a:gd name="connsiteY778" fmla="*/ 6833493 h 6857999"/>
              <a:gd name="connsiteX779" fmla="*/ 1360893 w 2821629"/>
              <a:gd name="connsiteY779" fmla="*/ 6531640 h 6857999"/>
              <a:gd name="connsiteX780" fmla="*/ 2109315 w 2821629"/>
              <a:gd name="connsiteY780" fmla="*/ 6531640 h 6857999"/>
              <a:gd name="connsiteX781" fmla="*/ 2570197 w 2821629"/>
              <a:gd name="connsiteY781" fmla="*/ 6070654 h 6857999"/>
              <a:gd name="connsiteX782" fmla="*/ 2109315 w 2821629"/>
              <a:gd name="connsiteY782" fmla="*/ 5609668 h 6857999"/>
              <a:gd name="connsiteX783" fmla="*/ 1360893 w 2821629"/>
              <a:gd name="connsiteY783" fmla="*/ 5609668 h 6857999"/>
              <a:gd name="connsiteX784" fmla="*/ 40786 w 2821629"/>
              <a:gd name="connsiteY784" fmla="*/ 4289263 h 6857999"/>
              <a:gd name="connsiteX785" fmla="*/ 1360893 w 2821629"/>
              <a:gd name="connsiteY785" fmla="*/ 2968861 h 6857999"/>
              <a:gd name="connsiteX786" fmla="*/ 2109315 w 2821629"/>
              <a:gd name="connsiteY786" fmla="*/ 2968861 h 6857999"/>
              <a:gd name="connsiteX787" fmla="*/ 2570197 w 2821629"/>
              <a:gd name="connsiteY787" fmla="*/ 2507875 h 6857999"/>
              <a:gd name="connsiteX788" fmla="*/ 2109315 w 2821629"/>
              <a:gd name="connsiteY788" fmla="*/ 2046889 h 6857999"/>
              <a:gd name="connsiteX789" fmla="*/ 1360893 w 2821629"/>
              <a:gd name="connsiteY789" fmla="*/ 2046889 h 6857999"/>
              <a:gd name="connsiteX790" fmla="*/ 40786 w 2821629"/>
              <a:gd name="connsiteY790" fmla="*/ 726485 h 6857999"/>
              <a:gd name="connsiteX791" fmla="*/ 200464 w 2821629"/>
              <a:gd name="connsiteY791" fmla="*/ 97565 h 6857999"/>
              <a:gd name="connsiteX792" fmla="*/ 210621 w 2821629"/>
              <a:gd name="connsiteY792" fmla="*/ 0 h 6857999"/>
              <a:gd name="connsiteX793" fmla="*/ 214920 w 2821629"/>
              <a:gd name="connsiteY793" fmla="*/ 0 h 6857999"/>
              <a:gd name="connsiteX794" fmla="*/ 162620 w 2821629"/>
              <a:gd name="connsiteY794" fmla="*/ 87116 h 6857999"/>
              <a:gd name="connsiteX795" fmla="*/ 3399 w 2821629"/>
              <a:gd name="connsiteY795" fmla="*/ 726486 h 6857999"/>
              <a:gd name="connsiteX796" fmla="*/ 401062 w 2821629"/>
              <a:gd name="connsiteY796" fmla="*/ 1687893 h 6857999"/>
              <a:gd name="connsiteX797" fmla="*/ 1360893 w 2821629"/>
              <a:gd name="connsiteY797" fmla="*/ 2085646 h 6857999"/>
              <a:gd name="connsiteX798" fmla="*/ 2109315 w 2821629"/>
              <a:gd name="connsiteY798" fmla="*/ 2085646 h 6857999"/>
              <a:gd name="connsiteX799" fmla="*/ 2532130 w 2821629"/>
              <a:gd name="connsiteY799" fmla="*/ 2508556 h 6857999"/>
              <a:gd name="connsiteX800" fmla="*/ 2109315 w 2821629"/>
              <a:gd name="connsiteY800" fmla="*/ 2931466 h 6857999"/>
              <a:gd name="connsiteX801" fmla="*/ 1360893 w 2821629"/>
              <a:gd name="connsiteY801" fmla="*/ 2931466 h 6857999"/>
              <a:gd name="connsiteX802" fmla="*/ 401062 w 2821629"/>
              <a:gd name="connsiteY802" fmla="*/ 3329219 h 6857999"/>
              <a:gd name="connsiteX803" fmla="*/ 3399 w 2821629"/>
              <a:gd name="connsiteY803" fmla="*/ 4289264 h 6857999"/>
              <a:gd name="connsiteX804" fmla="*/ 401062 w 2821629"/>
              <a:gd name="connsiteY804" fmla="*/ 5250671 h 6857999"/>
              <a:gd name="connsiteX805" fmla="*/ 1360893 w 2821629"/>
              <a:gd name="connsiteY805" fmla="*/ 5648424 h 6857999"/>
              <a:gd name="connsiteX806" fmla="*/ 2109315 w 2821629"/>
              <a:gd name="connsiteY806" fmla="*/ 5648424 h 6857999"/>
              <a:gd name="connsiteX807" fmla="*/ 2532130 w 2821629"/>
              <a:gd name="connsiteY807" fmla="*/ 6071334 h 6857999"/>
              <a:gd name="connsiteX808" fmla="*/ 2109315 w 2821629"/>
              <a:gd name="connsiteY808" fmla="*/ 6494244 h 6857999"/>
              <a:gd name="connsiteX809" fmla="*/ 1360893 w 2821629"/>
              <a:gd name="connsiteY809" fmla="*/ 6494244 h 6857999"/>
              <a:gd name="connsiteX810" fmla="*/ 501023 w 2821629"/>
              <a:gd name="connsiteY810" fmla="*/ 6801312 h 6857999"/>
              <a:gd name="connsiteX811" fmla="*/ 438537 w 2821629"/>
              <a:gd name="connsiteY811" fmla="*/ 6857999 h 6857999"/>
              <a:gd name="connsiteX812" fmla="*/ 434914 w 2821629"/>
              <a:gd name="connsiteY812" fmla="*/ 6857999 h 6857999"/>
              <a:gd name="connsiteX813" fmla="*/ 499240 w 2821629"/>
              <a:gd name="connsiteY813" fmla="*/ 6799503 h 6857999"/>
              <a:gd name="connsiteX814" fmla="*/ 1361572 w 2821629"/>
              <a:gd name="connsiteY814" fmla="*/ 6491524 h 6857999"/>
              <a:gd name="connsiteX815" fmla="*/ 2109995 w 2821629"/>
              <a:gd name="connsiteY815" fmla="*/ 6491524 h 6857999"/>
              <a:gd name="connsiteX816" fmla="*/ 2530091 w 2821629"/>
              <a:gd name="connsiteY816" fmla="*/ 6071334 h 6857999"/>
              <a:gd name="connsiteX817" fmla="*/ 2109995 w 2821629"/>
              <a:gd name="connsiteY817" fmla="*/ 5651143 h 6857999"/>
              <a:gd name="connsiteX818" fmla="*/ 1361572 w 2821629"/>
              <a:gd name="connsiteY818" fmla="*/ 5651143 h 6857999"/>
              <a:gd name="connsiteX819" fmla="*/ 399023 w 2821629"/>
              <a:gd name="connsiteY819" fmla="*/ 5252030 h 6857999"/>
              <a:gd name="connsiteX820" fmla="*/ 0 w 2821629"/>
              <a:gd name="connsiteY820" fmla="*/ 4289264 h 6857999"/>
              <a:gd name="connsiteX821" fmla="*/ 399023 w 2821629"/>
              <a:gd name="connsiteY821" fmla="*/ 3327860 h 6857999"/>
              <a:gd name="connsiteX822" fmla="*/ 1361572 w 2821629"/>
              <a:gd name="connsiteY822" fmla="*/ 2928747 h 6857999"/>
              <a:gd name="connsiteX823" fmla="*/ 2109995 w 2821629"/>
              <a:gd name="connsiteY823" fmla="*/ 2928747 h 6857999"/>
              <a:gd name="connsiteX824" fmla="*/ 2530091 w 2821629"/>
              <a:gd name="connsiteY824" fmla="*/ 2508556 h 6857999"/>
              <a:gd name="connsiteX825" fmla="*/ 2109995 w 2821629"/>
              <a:gd name="connsiteY825" fmla="*/ 2088366 h 6857999"/>
              <a:gd name="connsiteX826" fmla="*/ 1361572 w 2821629"/>
              <a:gd name="connsiteY826" fmla="*/ 2088366 h 6857999"/>
              <a:gd name="connsiteX827" fmla="*/ 399023 w 2821629"/>
              <a:gd name="connsiteY827" fmla="*/ 1689253 h 6857999"/>
              <a:gd name="connsiteX828" fmla="*/ 0 w 2821629"/>
              <a:gd name="connsiteY828" fmla="*/ 726486 h 6857999"/>
              <a:gd name="connsiteX829" fmla="*/ 159221 w 2821629"/>
              <a:gd name="connsiteY829" fmla="*/ 85708 h 68579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Lst>
            <a:rect l="l" t="t" r="r" b="b"/>
            <a:pathLst>
              <a:path w="2821629" h="6857999">
                <a:moveTo>
                  <a:pt x="2821629" y="6813590"/>
                </a:moveTo>
                <a:lnTo>
                  <a:pt x="2821629" y="6817780"/>
                </a:lnTo>
                <a:lnTo>
                  <a:pt x="2772932" y="6857999"/>
                </a:lnTo>
                <a:lnTo>
                  <a:pt x="2767840" y="6857999"/>
                </a:lnTo>
                <a:close/>
                <a:moveTo>
                  <a:pt x="2821629" y="6756171"/>
                </a:moveTo>
                <a:lnTo>
                  <a:pt x="2821629" y="6761130"/>
                </a:lnTo>
                <a:lnTo>
                  <a:pt x="2811684" y="6773181"/>
                </a:lnTo>
                <a:lnTo>
                  <a:pt x="2708955" y="6857999"/>
                </a:lnTo>
                <a:lnTo>
                  <a:pt x="2704135" y="6857999"/>
                </a:lnTo>
                <a:lnTo>
                  <a:pt x="2809136" y="6771311"/>
                </a:lnTo>
                <a:close/>
                <a:moveTo>
                  <a:pt x="2821629" y="6692452"/>
                </a:moveTo>
                <a:lnTo>
                  <a:pt x="2821629" y="6697414"/>
                </a:lnTo>
                <a:lnTo>
                  <a:pt x="2782879" y="6744369"/>
                </a:lnTo>
                <a:lnTo>
                  <a:pt x="2645250" y="6857999"/>
                </a:lnTo>
                <a:lnTo>
                  <a:pt x="2640428" y="6857999"/>
                </a:lnTo>
                <a:lnTo>
                  <a:pt x="2780331" y="6742500"/>
                </a:lnTo>
                <a:close/>
                <a:moveTo>
                  <a:pt x="2821629" y="6628731"/>
                </a:moveTo>
                <a:lnTo>
                  <a:pt x="2821629" y="6633695"/>
                </a:lnTo>
                <a:lnTo>
                  <a:pt x="2754074" y="6715557"/>
                </a:lnTo>
                <a:cubicBezTo>
                  <a:pt x="2712778" y="6756863"/>
                  <a:pt x="2667553" y="6794237"/>
                  <a:pt x="2619013" y="6827064"/>
                </a:cubicBezTo>
                <a:lnTo>
                  <a:pt x="2562104" y="6857999"/>
                </a:lnTo>
                <a:lnTo>
                  <a:pt x="2555874" y="6857999"/>
                </a:lnTo>
                <a:lnTo>
                  <a:pt x="2616876" y="6824847"/>
                </a:lnTo>
                <a:cubicBezTo>
                  <a:pt x="2665269" y="6792123"/>
                  <a:pt x="2710357" y="6754866"/>
                  <a:pt x="2751525" y="6713688"/>
                </a:cubicBezTo>
                <a:close/>
                <a:moveTo>
                  <a:pt x="2821629" y="6565831"/>
                </a:moveTo>
                <a:lnTo>
                  <a:pt x="2821629" y="6569295"/>
                </a:lnTo>
                <a:lnTo>
                  <a:pt x="2725269" y="6686066"/>
                </a:lnTo>
                <a:cubicBezTo>
                  <a:pt x="2685822" y="6725523"/>
                  <a:pt x="2642620" y="6761224"/>
                  <a:pt x="2596251" y="6792581"/>
                </a:cubicBezTo>
                <a:lnTo>
                  <a:pt x="2475894" y="6857999"/>
                </a:lnTo>
                <a:lnTo>
                  <a:pt x="2471579" y="6857999"/>
                </a:lnTo>
                <a:lnTo>
                  <a:pt x="2594793" y="6791044"/>
                </a:lnTo>
                <a:cubicBezTo>
                  <a:pt x="2641016" y="6759790"/>
                  <a:pt x="2684080" y="6724206"/>
                  <a:pt x="2723400" y="6684877"/>
                </a:cubicBezTo>
                <a:close/>
                <a:moveTo>
                  <a:pt x="2821629" y="6485815"/>
                </a:moveTo>
                <a:lnTo>
                  <a:pt x="2821629" y="6490687"/>
                </a:lnTo>
                <a:lnTo>
                  <a:pt x="2797964" y="6534250"/>
                </a:lnTo>
                <a:cubicBezTo>
                  <a:pt x="2708323" y="6666874"/>
                  <a:pt x="2581424" y="6772320"/>
                  <a:pt x="2432396" y="6835457"/>
                </a:cubicBezTo>
                <a:lnTo>
                  <a:pt x="2359922" y="6857999"/>
                </a:lnTo>
                <a:lnTo>
                  <a:pt x="2353086" y="6857999"/>
                </a:lnTo>
                <a:lnTo>
                  <a:pt x="2431398" y="6833651"/>
                </a:lnTo>
                <a:cubicBezTo>
                  <a:pt x="2579948" y="6770737"/>
                  <a:pt x="2706416" y="6665658"/>
                  <a:pt x="2795747" y="6533472"/>
                </a:cubicBezTo>
                <a:close/>
                <a:moveTo>
                  <a:pt x="2821629" y="6400805"/>
                </a:moveTo>
                <a:lnTo>
                  <a:pt x="2821629" y="6405693"/>
                </a:lnTo>
                <a:lnTo>
                  <a:pt x="2764168" y="6511482"/>
                </a:lnTo>
                <a:cubicBezTo>
                  <a:pt x="2650525" y="6679629"/>
                  <a:pt x="2473897" y="6801818"/>
                  <a:pt x="2268358" y="6843968"/>
                </a:cubicBezTo>
                <a:lnTo>
                  <a:pt x="2129513" y="6857999"/>
                </a:lnTo>
                <a:lnTo>
                  <a:pt x="2109331" y="6857999"/>
                </a:lnTo>
                <a:lnTo>
                  <a:pt x="2267851" y="6841989"/>
                </a:lnTo>
                <a:cubicBezTo>
                  <a:pt x="2472721" y="6799999"/>
                  <a:pt x="2648722" y="6678267"/>
                  <a:pt x="2761951" y="6510704"/>
                </a:cubicBezTo>
                <a:close/>
                <a:moveTo>
                  <a:pt x="2821629" y="6281858"/>
                </a:moveTo>
                <a:lnTo>
                  <a:pt x="2821629" y="6289970"/>
                </a:lnTo>
                <a:lnTo>
                  <a:pt x="2799491" y="6361160"/>
                </a:lnTo>
                <a:cubicBezTo>
                  <a:pt x="2685673" y="6629930"/>
                  <a:pt x="2419289" y="6819245"/>
                  <a:pt x="2109315" y="6819245"/>
                </a:cubicBezTo>
                <a:lnTo>
                  <a:pt x="1360893" y="6819245"/>
                </a:lnTo>
                <a:cubicBezTo>
                  <a:pt x="1289773" y="6819245"/>
                  <a:pt x="1220309" y="6826480"/>
                  <a:pt x="1153199" y="6840253"/>
                </a:cubicBezTo>
                <a:lnTo>
                  <a:pt x="1096166" y="6857999"/>
                </a:lnTo>
                <a:lnTo>
                  <a:pt x="1089097" y="6857999"/>
                </a:lnTo>
                <a:lnTo>
                  <a:pt x="1152497" y="6838274"/>
                </a:lnTo>
                <a:cubicBezTo>
                  <a:pt x="1219821" y="6824462"/>
                  <a:pt x="1289518" y="6817206"/>
                  <a:pt x="1360893" y="6817206"/>
                </a:cubicBezTo>
                <a:lnTo>
                  <a:pt x="2109315" y="6817206"/>
                </a:lnTo>
                <a:cubicBezTo>
                  <a:pt x="2418270" y="6817206"/>
                  <a:pt x="2683633" y="6629038"/>
                  <a:pt x="2797006" y="6361128"/>
                </a:cubicBezTo>
                <a:close/>
                <a:moveTo>
                  <a:pt x="2821629" y="3614374"/>
                </a:moveTo>
                <a:lnTo>
                  <a:pt x="2821629" y="3617894"/>
                </a:lnTo>
                <a:lnTo>
                  <a:pt x="2738094" y="3668703"/>
                </a:lnTo>
                <a:cubicBezTo>
                  <a:pt x="2551058" y="3770446"/>
                  <a:pt x="2336825" y="3828279"/>
                  <a:pt x="2109315" y="3828279"/>
                </a:cubicBezTo>
                <a:lnTo>
                  <a:pt x="1360893" y="3828279"/>
                </a:lnTo>
                <a:cubicBezTo>
                  <a:pt x="1106660" y="3828279"/>
                  <a:pt x="900011" y="4034975"/>
                  <a:pt x="900011" y="4289263"/>
                </a:cubicBezTo>
                <a:cubicBezTo>
                  <a:pt x="900011" y="4543554"/>
                  <a:pt x="1106660" y="4750249"/>
                  <a:pt x="1360893" y="4750249"/>
                </a:cubicBezTo>
                <a:lnTo>
                  <a:pt x="2109315" y="4750249"/>
                </a:lnTo>
                <a:cubicBezTo>
                  <a:pt x="2336825" y="4750249"/>
                  <a:pt x="2551058" y="4808082"/>
                  <a:pt x="2738094" y="4909825"/>
                </a:cubicBezTo>
                <a:lnTo>
                  <a:pt x="2821629" y="4960634"/>
                </a:lnTo>
                <a:lnTo>
                  <a:pt x="2821629" y="4964335"/>
                </a:lnTo>
                <a:lnTo>
                  <a:pt x="2735880" y="4912188"/>
                </a:lnTo>
                <a:cubicBezTo>
                  <a:pt x="2549237" y="4810669"/>
                  <a:pt x="2335509" y="4752969"/>
                  <a:pt x="2108636" y="4752969"/>
                </a:cubicBezTo>
                <a:lnTo>
                  <a:pt x="1360213" y="4752969"/>
                </a:lnTo>
                <a:cubicBezTo>
                  <a:pt x="1104621" y="4752969"/>
                  <a:pt x="896612" y="4544913"/>
                  <a:pt x="896612" y="4289263"/>
                </a:cubicBezTo>
                <a:cubicBezTo>
                  <a:pt x="896612" y="4033614"/>
                  <a:pt x="1104621" y="3825559"/>
                  <a:pt x="1360213" y="3825559"/>
                </a:cubicBezTo>
                <a:lnTo>
                  <a:pt x="2108636" y="3825559"/>
                </a:lnTo>
                <a:cubicBezTo>
                  <a:pt x="2335721" y="3825559"/>
                  <a:pt x="2549528" y="3767859"/>
                  <a:pt x="2736181" y="3666340"/>
                </a:cubicBezTo>
                <a:close/>
                <a:moveTo>
                  <a:pt x="2821629" y="3566728"/>
                </a:moveTo>
                <a:lnTo>
                  <a:pt x="2821629" y="3570245"/>
                </a:lnTo>
                <a:lnTo>
                  <a:pt x="2718694" y="3632850"/>
                </a:lnTo>
                <a:cubicBezTo>
                  <a:pt x="2537436" y="3731444"/>
                  <a:pt x="2329815" y="3787484"/>
                  <a:pt x="2109315" y="3787484"/>
                </a:cubicBezTo>
                <a:lnTo>
                  <a:pt x="1360893" y="3787484"/>
                </a:lnTo>
                <a:cubicBezTo>
                  <a:pt x="1084228" y="3787484"/>
                  <a:pt x="859225" y="4012537"/>
                  <a:pt x="859225" y="4289263"/>
                </a:cubicBezTo>
                <a:cubicBezTo>
                  <a:pt x="859225" y="4565991"/>
                  <a:pt x="1084228" y="4791044"/>
                  <a:pt x="1360893" y="4791044"/>
                </a:cubicBezTo>
                <a:lnTo>
                  <a:pt x="2109315" y="4791044"/>
                </a:lnTo>
                <a:cubicBezTo>
                  <a:pt x="2329815" y="4791044"/>
                  <a:pt x="2537436" y="4847084"/>
                  <a:pt x="2718694" y="4945678"/>
                </a:cubicBezTo>
                <a:lnTo>
                  <a:pt x="2821629" y="5008283"/>
                </a:lnTo>
                <a:lnTo>
                  <a:pt x="2821629" y="5011982"/>
                </a:lnTo>
                <a:lnTo>
                  <a:pt x="2716480" y="4948041"/>
                </a:lnTo>
                <a:cubicBezTo>
                  <a:pt x="2535614" y="4849672"/>
                  <a:pt x="2328498" y="4793764"/>
                  <a:pt x="2108636" y="4793764"/>
                </a:cubicBezTo>
                <a:lnTo>
                  <a:pt x="1360213" y="4793764"/>
                </a:lnTo>
                <a:cubicBezTo>
                  <a:pt x="1082188" y="4793764"/>
                  <a:pt x="855826" y="4567351"/>
                  <a:pt x="855826" y="4289263"/>
                </a:cubicBezTo>
                <a:cubicBezTo>
                  <a:pt x="855826" y="4011177"/>
                  <a:pt x="1082188" y="3784764"/>
                  <a:pt x="1360213" y="3784764"/>
                </a:cubicBezTo>
                <a:lnTo>
                  <a:pt x="2108636" y="3784764"/>
                </a:lnTo>
                <a:cubicBezTo>
                  <a:pt x="2328711" y="3784764"/>
                  <a:pt x="2535907" y="3728856"/>
                  <a:pt x="2716782" y="3630487"/>
                </a:cubicBezTo>
                <a:close/>
                <a:moveTo>
                  <a:pt x="2821629" y="3515950"/>
                </a:moveTo>
                <a:lnTo>
                  <a:pt x="2821629" y="3519578"/>
                </a:lnTo>
                <a:lnTo>
                  <a:pt x="2801415" y="3534713"/>
                </a:lnTo>
                <a:cubicBezTo>
                  <a:pt x="2603718" y="3668477"/>
                  <a:pt x="2365503" y="3746689"/>
                  <a:pt x="2109315" y="3746689"/>
                </a:cubicBezTo>
                <a:lnTo>
                  <a:pt x="1360893" y="3746689"/>
                </a:lnTo>
                <a:cubicBezTo>
                  <a:pt x="1061795" y="3746689"/>
                  <a:pt x="818439" y="3990099"/>
                  <a:pt x="818439" y="4289263"/>
                </a:cubicBezTo>
                <a:cubicBezTo>
                  <a:pt x="818439" y="4588428"/>
                  <a:pt x="1061795" y="4831839"/>
                  <a:pt x="1360893" y="4831839"/>
                </a:cubicBezTo>
                <a:lnTo>
                  <a:pt x="2109315" y="4831839"/>
                </a:lnTo>
                <a:cubicBezTo>
                  <a:pt x="2365248" y="4831839"/>
                  <a:pt x="2603400" y="4910051"/>
                  <a:pt x="2801116" y="5043815"/>
                </a:cubicBezTo>
                <a:lnTo>
                  <a:pt x="2821629" y="5059172"/>
                </a:lnTo>
                <a:lnTo>
                  <a:pt x="2821629" y="5062799"/>
                </a:lnTo>
                <a:lnTo>
                  <a:pt x="2798979" y="5045854"/>
                </a:lnTo>
                <a:cubicBezTo>
                  <a:pt x="2601701" y="4912484"/>
                  <a:pt x="2364059" y="4834559"/>
                  <a:pt x="2108636" y="4834559"/>
                </a:cubicBezTo>
                <a:lnTo>
                  <a:pt x="1360213" y="4834559"/>
                </a:lnTo>
                <a:cubicBezTo>
                  <a:pt x="1059756" y="4834559"/>
                  <a:pt x="815040" y="4589788"/>
                  <a:pt x="815040" y="4289263"/>
                </a:cubicBezTo>
                <a:cubicBezTo>
                  <a:pt x="815040" y="3988739"/>
                  <a:pt x="1059756" y="3743969"/>
                  <a:pt x="1360213" y="3743969"/>
                </a:cubicBezTo>
                <a:lnTo>
                  <a:pt x="2108636" y="3743969"/>
                </a:lnTo>
                <a:cubicBezTo>
                  <a:pt x="2364313" y="3743969"/>
                  <a:pt x="2602019" y="3666044"/>
                  <a:pt x="2799277" y="3532675"/>
                </a:cubicBezTo>
                <a:close/>
                <a:moveTo>
                  <a:pt x="2821629" y="3465114"/>
                </a:moveTo>
                <a:lnTo>
                  <a:pt x="2821629" y="3468730"/>
                </a:lnTo>
                <a:lnTo>
                  <a:pt x="2778652" y="3500909"/>
                </a:lnTo>
                <a:cubicBezTo>
                  <a:pt x="2587468" y="3630262"/>
                  <a:pt x="2357090" y="3705893"/>
                  <a:pt x="2109315" y="3705893"/>
                </a:cubicBezTo>
                <a:lnTo>
                  <a:pt x="1360893" y="3705893"/>
                </a:lnTo>
                <a:cubicBezTo>
                  <a:pt x="1039363" y="3705893"/>
                  <a:pt x="777653" y="3967662"/>
                  <a:pt x="777653" y="4289263"/>
                </a:cubicBezTo>
                <a:cubicBezTo>
                  <a:pt x="777653" y="4610865"/>
                  <a:pt x="1039363" y="4872634"/>
                  <a:pt x="1360893" y="4872634"/>
                </a:cubicBezTo>
                <a:lnTo>
                  <a:pt x="2109315" y="4872634"/>
                </a:lnTo>
                <a:cubicBezTo>
                  <a:pt x="2356835" y="4872634"/>
                  <a:pt x="2587149" y="4948265"/>
                  <a:pt x="2778353" y="5077618"/>
                </a:cubicBezTo>
                <a:lnTo>
                  <a:pt x="2821629" y="5110015"/>
                </a:lnTo>
                <a:lnTo>
                  <a:pt x="2821629" y="5113631"/>
                </a:lnTo>
                <a:lnTo>
                  <a:pt x="2776216" y="5079657"/>
                </a:lnTo>
                <a:cubicBezTo>
                  <a:pt x="2585450" y="4950698"/>
                  <a:pt x="2355646" y="4875354"/>
                  <a:pt x="2108636" y="4875354"/>
                </a:cubicBezTo>
                <a:lnTo>
                  <a:pt x="1360213" y="4875354"/>
                </a:lnTo>
                <a:cubicBezTo>
                  <a:pt x="1037324" y="4875354"/>
                  <a:pt x="774254" y="4612225"/>
                  <a:pt x="774254" y="4289263"/>
                </a:cubicBezTo>
                <a:cubicBezTo>
                  <a:pt x="774254" y="3966302"/>
                  <a:pt x="1036644" y="3703173"/>
                  <a:pt x="1360213" y="3703173"/>
                </a:cubicBezTo>
                <a:lnTo>
                  <a:pt x="2108636" y="3703173"/>
                </a:lnTo>
                <a:cubicBezTo>
                  <a:pt x="2355901" y="3703173"/>
                  <a:pt x="2585768" y="3627829"/>
                  <a:pt x="2776515" y="3498870"/>
                </a:cubicBezTo>
                <a:close/>
                <a:moveTo>
                  <a:pt x="2821629" y="3409038"/>
                </a:moveTo>
                <a:lnTo>
                  <a:pt x="2821629" y="3412809"/>
                </a:lnTo>
                <a:lnTo>
                  <a:pt x="2755889" y="3467105"/>
                </a:lnTo>
                <a:cubicBezTo>
                  <a:pt x="2571217" y="3592049"/>
                  <a:pt x="2348678" y="3665098"/>
                  <a:pt x="2109315" y="3665098"/>
                </a:cubicBezTo>
                <a:lnTo>
                  <a:pt x="1360892" y="3665098"/>
                </a:lnTo>
                <a:cubicBezTo>
                  <a:pt x="1016931" y="3665098"/>
                  <a:pt x="736867" y="3945224"/>
                  <a:pt x="736867" y="4289263"/>
                </a:cubicBezTo>
                <a:cubicBezTo>
                  <a:pt x="736867" y="4633303"/>
                  <a:pt x="1016931" y="4913430"/>
                  <a:pt x="1360892" y="4913430"/>
                </a:cubicBezTo>
                <a:lnTo>
                  <a:pt x="2109315" y="4913430"/>
                </a:lnTo>
                <a:cubicBezTo>
                  <a:pt x="2348423" y="4913430"/>
                  <a:pt x="2570898" y="4986479"/>
                  <a:pt x="2755590" y="5111422"/>
                </a:cubicBezTo>
                <a:lnTo>
                  <a:pt x="2821629" y="5165952"/>
                </a:lnTo>
                <a:lnTo>
                  <a:pt x="2821629" y="5169722"/>
                </a:lnTo>
                <a:lnTo>
                  <a:pt x="2753453" y="5113460"/>
                </a:lnTo>
                <a:cubicBezTo>
                  <a:pt x="2569199" y="4988911"/>
                  <a:pt x="2347234" y="4916149"/>
                  <a:pt x="2108636" y="4916149"/>
                </a:cubicBezTo>
                <a:lnTo>
                  <a:pt x="1360213" y="4916149"/>
                </a:lnTo>
                <a:cubicBezTo>
                  <a:pt x="1014891" y="4916149"/>
                  <a:pt x="733468" y="4634663"/>
                  <a:pt x="733468" y="4289263"/>
                </a:cubicBezTo>
                <a:cubicBezTo>
                  <a:pt x="733468" y="3943865"/>
                  <a:pt x="1014212" y="3662378"/>
                  <a:pt x="1360213" y="3662378"/>
                </a:cubicBezTo>
                <a:lnTo>
                  <a:pt x="2108636" y="3662378"/>
                </a:lnTo>
                <a:cubicBezTo>
                  <a:pt x="2347489" y="3662378"/>
                  <a:pt x="2569518" y="3589616"/>
                  <a:pt x="2753752" y="3465067"/>
                </a:cubicBezTo>
                <a:close/>
                <a:moveTo>
                  <a:pt x="2821629" y="3356000"/>
                </a:moveTo>
                <a:lnTo>
                  <a:pt x="2821629" y="3360206"/>
                </a:lnTo>
                <a:lnTo>
                  <a:pt x="2733126" y="3433303"/>
                </a:lnTo>
                <a:cubicBezTo>
                  <a:pt x="2554966" y="3553836"/>
                  <a:pt x="2340266" y="3624303"/>
                  <a:pt x="2109315" y="3624303"/>
                </a:cubicBezTo>
                <a:lnTo>
                  <a:pt x="1360892" y="3624303"/>
                </a:lnTo>
                <a:cubicBezTo>
                  <a:pt x="994498" y="3624303"/>
                  <a:pt x="696081" y="3922787"/>
                  <a:pt x="696081" y="4289263"/>
                </a:cubicBezTo>
                <a:cubicBezTo>
                  <a:pt x="696081" y="4655741"/>
                  <a:pt x="994498" y="4954225"/>
                  <a:pt x="1360892" y="4954225"/>
                </a:cubicBezTo>
                <a:lnTo>
                  <a:pt x="2109315" y="4954225"/>
                </a:lnTo>
                <a:cubicBezTo>
                  <a:pt x="2340011" y="4954225"/>
                  <a:pt x="2554648" y="5024692"/>
                  <a:pt x="2732828" y="5145225"/>
                </a:cubicBezTo>
                <a:lnTo>
                  <a:pt x="2821629" y="5218549"/>
                </a:lnTo>
                <a:lnTo>
                  <a:pt x="2821629" y="5222528"/>
                </a:lnTo>
                <a:lnTo>
                  <a:pt x="2730690" y="5147443"/>
                </a:lnTo>
                <a:cubicBezTo>
                  <a:pt x="2552948" y="5027221"/>
                  <a:pt x="2338821" y="4956945"/>
                  <a:pt x="2108635" y="4956945"/>
                </a:cubicBezTo>
                <a:lnTo>
                  <a:pt x="1360213" y="4956945"/>
                </a:lnTo>
                <a:cubicBezTo>
                  <a:pt x="992459" y="4956945"/>
                  <a:pt x="692682" y="4657100"/>
                  <a:pt x="692682" y="4289263"/>
                </a:cubicBezTo>
                <a:cubicBezTo>
                  <a:pt x="692682" y="3921428"/>
                  <a:pt x="991780" y="3621583"/>
                  <a:pt x="1360213" y="3621583"/>
                </a:cubicBezTo>
                <a:lnTo>
                  <a:pt x="2108635" y="3621583"/>
                </a:lnTo>
                <a:cubicBezTo>
                  <a:pt x="2338821" y="3621583"/>
                  <a:pt x="2552948" y="3551307"/>
                  <a:pt x="2730690" y="3431085"/>
                </a:cubicBezTo>
                <a:close/>
                <a:moveTo>
                  <a:pt x="2821629" y="3303406"/>
                </a:moveTo>
                <a:lnTo>
                  <a:pt x="2821629" y="3307604"/>
                </a:lnTo>
                <a:lnTo>
                  <a:pt x="2710363" y="3399501"/>
                </a:lnTo>
                <a:cubicBezTo>
                  <a:pt x="2538715" y="3515624"/>
                  <a:pt x="2331854" y="3583509"/>
                  <a:pt x="2109315" y="3583509"/>
                </a:cubicBezTo>
                <a:lnTo>
                  <a:pt x="1360892" y="3583509"/>
                </a:lnTo>
                <a:cubicBezTo>
                  <a:pt x="971387" y="3583509"/>
                  <a:pt x="655295" y="3899672"/>
                  <a:pt x="655295" y="4289263"/>
                </a:cubicBezTo>
                <a:cubicBezTo>
                  <a:pt x="655295" y="4678857"/>
                  <a:pt x="972066" y="4995020"/>
                  <a:pt x="1360892" y="4995020"/>
                </a:cubicBezTo>
                <a:lnTo>
                  <a:pt x="2109315" y="4995020"/>
                </a:lnTo>
                <a:cubicBezTo>
                  <a:pt x="2331599" y="4995020"/>
                  <a:pt x="2538397" y="5062906"/>
                  <a:pt x="2710064" y="5179029"/>
                </a:cubicBezTo>
                <a:lnTo>
                  <a:pt x="2821629" y="5271146"/>
                </a:lnTo>
                <a:lnTo>
                  <a:pt x="2821629" y="5275124"/>
                </a:lnTo>
                <a:lnTo>
                  <a:pt x="2707927" y="5181246"/>
                </a:lnTo>
                <a:cubicBezTo>
                  <a:pt x="2536697" y="5065434"/>
                  <a:pt x="2330409" y="4997740"/>
                  <a:pt x="2108635" y="4997740"/>
                </a:cubicBezTo>
                <a:lnTo>
                  <a:pt x="1360213" y="4997740"/>
                </a:lnTo>
                <a:cubicBezTo>
                  <a:pt x="970027" y="4997740"/>
                  <a:pt x="651896" y="4679538"/>
                  <a:pt x="651896" y="4289263"/>
                </a:cubicBezTo>
                <a:cubicBezTo>
                  <a:pt x="651896" y="3898992"/>
                  <a:pt x="969347" y="3580790"/>
                  <a:pt x="1360213" y="3580790"/>
                </a:cubicBezTo>
                <a:lnTo>
                  <a:pt x="2108635" y="3580790"/>
                </a:lnTo>
                <a:cubicBezTo>
                  <a:pt x="2330409" y="3580790"/>
                  <a:pt x="2536697" y="3513095"/>
                  <a:pt x="2707927" y="3397283"/>
                </a:cubicBezTo>
                <a:close/>
                <a:moveTo>
                  <a:pt x="2821629" y="3250813"/>
                </a:moveTo>
                <a:lnTo>
                  <a:pt x="2821629" y="3255003"/>
                </a:lnTo>
                <a:lnTo>
                  <a:pt x="2687600" y="3365698"/>
                </a:lnTo>
                <a:cubicBezTo>
                  <a:pt x="2522465" y="3477411"/>
                  <a:pt x="2323442" y="3542715"/>
                  <a:pt x="2109315" y="3542715"/>
                </a:cubicBezTo>
                <a:lnTo>
                  <a:pt x="1360893" y="3542715"/>
                </a:lnTo>
                <a:cubicBezTo>
                  <a:pt x="948955" y="3542715"/>
                  <a:pt x="614510" y="3877236"/>
                  <a:pt x="614510" y="4289263"/>
                </a:cubicBezTo>
                <a:cubicBezTo>
                  <a:pt x="614510" y="4701295"/>
                  <a:pt x="949634" y="5035816"/>
                  <a:pt x="1360893" y="5035816"/>
                </a:cubicBezTo>
                <a:lnTo>
                  <a:pt x="2109315" y="5035816"/>
                </a:lnTo>
                <a:cubicBezTo>
                  <a:pt x="2323187" y="5035816"/>
                  <a:pt x="2522146" y="5101120"/>
                  <a:pt x="2687302" y="5212832"/>
                </a:cubicBezTo>
                <a:lnTo>
                  <a:pt x="2821629" y="5323743"/>
                </a:lnTo>
                <a:lnTo>
                  <a:pt x="2821629" y="5327718"/>
                </a:lnTo>
                <a:lnTo>
                  <a:pt x="2685164" y="5215050"/>
                </a:lnTo>
                <a:cubicBezTo>
                  <a:pt x="2520447" y="5103648"/>
                  <a:pt x="2321998" y="5038535"/>
                  <a:pt x="2108636" y="5038535"/>
                </a:cubicBezTo>
                <a:lnTo>
                  <a:pt x="1360213" y="5038535"/>
                </a:lnTo>
                <a:cubicBezTo>
                  <a:pt x="947595" y="5038535"/>
                  <a:pt x="611111" y="4701975"/>
                  <a:pt x="611111" y="4289263"/>
                </a:cubicBezTo>
                <a:cubicBezTo>
                  <a:pt x="611111" y="3876555"/>
                  <a:pt x="946915" y="3539995"/>
                  <a:pt x="1360213" y="3539995"/>
                </a:cubicBezTo>
                <a:lnTo>
                  <a:pt x="2108636" y="3539995"/>
                </a:lnTo>
                <a:cubicBezTo>
                  <a:pt x="2321998" y="3539995"/>
                  <a:pt x="2520447" y="3474882"/>
                  <a:pt x="2685164" y="3363480"/>
                </a:cubicBezTo>
                <a:close/>
                <a:moveTo>
                  <a:pt x="2821629" y="3193394"/>
                </a:moveTo>
                <a:lnTo>
                  <a:pt x="2821629" y="3198353"/>
                </a:lnTo>
                <a:lnTo>
                  <a:pt x="2811684" y="3210404"/>
                </a:lnTo>
                <a:cubicBezTo>
                  <a:pt x="2631716" y="3390413"/>
                  <a:pt x="2383261" y="3501920"/>
                  <a:pt x="2109315" y="3501920"/>
                </a:cubicBezTo>
                <a:lnTo>
                  <a:pt x="1360893" y="3501920"/>
                </a:lnTo>
                <a:cubicBezTo>
                  <a:pt x="926522" y="3501920"/>
                  <a:pt x="573723" y="3854798"/>
                  <a:pt x="573723" y="4289263"/>
                </a:cubicBezTo>
                <a:cubicBezTo>
                  <a:pt x="573723" y="4723732"/>
                  <a:pt x="927202" y="5076611"/>
                  <a:pt x="1360893" y="5076611"/>
                </a:cubicBezTo>
                <a:lnTo>
                  <a:pt x="2109315" y="5076611"/>
                </a:lnTo>
                <a:cubicBezTo>
                  <a:pt x="2383261" y="5076611"/>
                  <a:pt x="2631716" y="5188118"/>
                  <a:pt x="2811684" y="5368126"/>
                </a:cubicBezTo>
                <a:lnTo>
                  <a:pt x="2821629" y="5380177"/>
                </a:lnTo>
                <a:lnTo>
                  <a:pt x="2821629" y="5385136"/>
                </a:lnTo>
                <a:lnTo>
                  <a:pt x="2809136" y="5369996"/>
                </a:lnTo>
                <a:cubicBezTo>
                  <a:pt x="2629677" y="5190498"/>
                  <a:pt x="2381902" y="5079331"/>
                  <a:pt x="2108636" y="5079331"/>
                </a:cubicBezTo>
                <a:lnTo>
                  <a:pt x="1360213" y="5079331"/>
                </a:lnTo>
                <a:cubicBezTo>
                  <a:pt x="924483" y="5079331"/>
                  <a:pt x="570324" y="4725092"/>
                  <a:pt x="570324" y="4289263"/>
                </a:cubicBezTo>
                <a:cubicBezTo>
                  <a:pt x="570324" y="3853438"/>
                  <a:pt x="924483" y="3499200"/>
                  <a:pt x="1360213" y="3499200"/>
                </a:cubicBezTo>
                <a:lnTo>
                  <a:pt x="2108636" y="3499200"/>
                </a:lnTo>
                <a:cubicBezTo>
                  <a:pt x="2381902" y="3499200"/>
                  <a:pt x="2629677" y="3388033"/>
                  <a:pt x="2809136" y="3208534"/>
                </a:cubicBezTo>
                <a:close/>
                <a:moveTo>
                  <a:pt x="2821629" y="3129674"/>
                </a:moveTo>
                <a:lnTo>
                  <a:pt x="2821629" y="3134636"/>
                </a:lnTo>
                <a:lnTo>
                  <a:pt x="2782879" y="3181591"/>
                </a:lnTo>
                <a:cubicBezTo>
                  <a:pt x="2610304" y="3354206"/>
                  <a:pt x="2372045" y="3461123"/>
                  <a:pt x="2109315" y="3461123"/>
                </a:cubicBezTo>
                <a:lnTo>
                  <a:pt x="1360893" y="3461123"/>
                </a:lnTo>
                <a:cubicBezTo>
                  <a:pt x="904090" y="3461123"/>
                  <a:pt x="532937" y="3832359"/>
                  <a:pt x="532937" y="4289263"/>
                </a:cubicBezTo>
                <a:cubicBezTo>
                  <a:pt x="532937" y="4746170"/>
                  <a:pt x="904770" y="5117406"/>
                  <a:pt x="1360893" y="5117406"/>
                </a:cubicBezTo>
                <a:lnTo>
                  <a:pt x="2109315" y="5117406"/>
                </a:lnTo>
                <a:cubicBezTo>
                  <a:pt x="2372045" y="5117406"/>
                  <a:pt x="2610304" y="5224323"/>
                  <a:pt x="2782879" y="5396938"/>
                </a:cubicBezTo>
                <a:lnTo>
                  <a:pt x="2821629" y="5443893"/>
                </a:lnTo>
                <a:lnTo>
                  <a:pt x="2821629" y="5448855"/>
                </a:lnTo>
                <a:lnTo>
                  <a:pt x="2780331" y="5398808"/>
                </a:lnTo>
                <a:cubicBezTo>
                  <a:pt x="2608265" y="5226703"/>
                  <a:pt x="2370686" y="5120126"/>
                  <a:pt x="2108636" y="5120126"/>
                </a:cubicBezTo>
                <a:lnTo>
                  <a:pt x="1360213" y="5120126"/>
                </a:lnTo>
                <a:cubicBezTo>
                  <a:pt x="902050" y="5120126"/>
                  <a:pt x="529538" y="4747529"/>
                  <a:pt x="529538" y="4289263"/>
                </a:cubicBezTo>
                <a:cubicBezTo>
                  <a:pt x="529538" y="3830999"/>
                  <a:pt x="902050" y="3458404"/>
                  <a:pt x="1360213" y="3458404"/>
                </a:cubicBezTo>
                <a:lnTo>
                  <a:pt x="2108636" y="3458404"/>
                </a:lnTo>
                <a:cubicBezTo>
                  <a:pt x="2370686" y="3458404"/>
                  <a:pt x="2608265" y="3351826"/>
                  <a:pt x="2780331" y="3179722"/>
                </a:cubicBezTo>
                <a:close/>
                <a:moveTo>
                  <a:pt x="2821629" y="3065953"/>
                </a:moveTo>
                <a:lnTo>
                  <a:pt x="2821629" y="3070918"/>
                </a:lnTo>
                <a:lnTo>
                  <a:pt x="2754074" y="3152780"/>
                </a:lnTo>
                <a:cubicBezTo>
                  <a:pt x="2588891" y="3318001"/>
                  <a:pt x="2360829" y="3420329"/>
                  <a:pt x="2109315" y="3420329"/>
                </a:cubicBezTo>
                <a:lnTo>
                  <a:pt x="1360893" y="3420329"/>
                </a:lnTo>
                <a:cubicBezTo>
                  <a:pt x="881657" y="3420329"/>
                  <a:pt x="492151" y="3809923"/>
                  <a:pt x="492151" y="4289263"/>
                </a:cubicBezTo>
                <a:cubicBezTo>
                  <a:pt x="492151" y="4768607"/>
                  <a:pt x="882337" y="5158201"/>
                  <a:pt x="1360893" y="5158201"/>
                </a:cubicBezTo>
                <a:lnTo>
                  <a:pt x="2109315" y="5158201"/>
                </a:lnTo>
                <a:cubicBezTo>
                  <a:pt x="2360829" y="5158201"/>
                  <a:pt x="2588891" y="5260529"/>
                  <a:pt x="2754074" y="5425750"/>
                </a:cubicBezTo>
                <a:lnTo>
                  <a:pt x="2821629" y="5507612"/>
                </a:lnTo>
                <a:lnTo>
                  <a:pt x="2821629" y="5512576"/>
                </a:lnTo>
                <a:lnTo>
                  <a:pt x="2751525" y="5427619"/>
                </a:lnTo>
                <a:cubicBezTo>
                  <a:pt x="2586852" y="5262909"/>
                  <a:pt x="2359470" y="5160921"/>
                  <a:pt x="2108636" y="5160921"/>
                </a:cubicBezTo>
                <a:lnTo>
                  <a:pt x="1360213" y="5160921"/>
                </a:lnTo>
                <a:cubicBezTo>
                  <a:pt x="879618" y="5160921"/>
                  <a:pt x="488752" y="4769967"/>
                  <a:pt x="488752" y="4289263"/>
                </a:cubicBezTo>
                <a:cubicBezTo>
                  <a:pt x="488752" y="3808563"/>
                  <a:pt x="879618" y="3417609"/>
                  <a:pt x="1360213" y="3417609"/>
                </a:cubicBezTo>
                <a:lnTo>
                  <a:pt x="2108636" y="3417609"/>
                </a:lnTo>
                <a:cubicBezTo>
                  <a:pt x="2359470" y="3417609"/>
                  <a:pt x="2586852" y="3315621"/>
                  <a:pt x="2751525" y="3150910"/>
                </a:cubicBezTo>
                <a:close/>
                <a:moveTo>
                  <a:pt x="2821629" y="3003053"/>
                </a:moveTo>
                <a:lnTo>
                  <a:pt x="2821629" y="3006517"/>
                </a:lnTo>
                <a:lnTo>
                  <a:pt x="2725269" y="3123288"/>
                </a:lnTo>
                <a:cubicBezTo>
                  <a:pt x="2567479" y="3281115"/>
                  <a:pt x="2349614" y="3378853"/>
                  <a:pt x="2109316" y="3378853"/>
                </a:cubicBezTo>
                <a:lnTo>
                  <a:pt x="1360893" y="3378853"/>
                </a:lnTo>
                <a:cubicBezTo>
                  <a:pt x="859225" y="3378853"/>
                  <a:pt x="451365" y="3786805"/>
                  <a:pt x="451365" y="4288584"/>
                </a:cubicBezTo>
                <a:cubicBezTo>
                  <a:pt x="451365" y="4790365"/>
                  <a:pt x="859225" y="5198317"/>
                  <a:pt x="1360893" y="5198317"/>
                </a:cubicBezTo>
                <a:lnTo>
                  <a:pt x="2109316" y="5198317"/>
                </a:lnTo>
                <a:cubicBezTo>
                  <a:pt x="2349614" y="5198317"/>
                  <a:pt x="2567479" y="5296055"/>
                  <a:pt x="2725269" y="5453882"/>
                </a:cubicBezTo>
                <a:lnTo>
                  <a:pt x="2821629" y="5570653"/>
                </a:lnTo>
                <a:lnTo>
                  <a:pt x="2821629" y="5575701"/>
                </a:lnTo>
                <a:lnTo>
                  <a:pt x="2723145" y="5456431"/>
                </a:lnTo>
                <a:cubicBezTo>
                  <a:pt x="2565779" y="5299115"/>
                  <a:pt x="2348594" y="5201716"/>
                  <a:pt x="2109316" y="5201716"/>
                </a:cubicBezTo>
                <a:lnTo>
                  <a:pt x="1360893" y="5201716"/>
                </a:lnTo>
                <a:cubicBezTo>
                  <a:pt x="857866" y="5201716"/>
                  <a:pt x="448646" y="4792405"/>
                  <a:pt x="448646" y="4289264"/>
                </a:cubicBezTo>
                <a:cubicBezTo>
                  <a:pt x="448646" y="3786125"/>
                  <a:pt x="857866" y="3376814"/>
                  <a:pt x="1360893" y="3376814"/>
                </a:cubicBezTo>
                <a:lnTo>
                  <a:pt x="2109316" y="3376814"/>
                </a:lnTo>
                <a:cubicBezTo>
                  <a:pt x="2348934" y="3376814"/>
                  <a:pt x="2566119" y="3279415"/>
                  <a:pt x="2723400" y="3122099"/>
                </a:cubicBezTo>
                <a:close/>
                <a:moveTo>
                  <a:pt x="2821629" y="2923037"/>
                </a:moveTo>
                <a:lnTo>
                  <a:pt x="2821629" y="2927908"/>
                </a:lnTo>
                <a:lnTo>
                  <a:pt x="2797964" y="2971472"/>
                </a:lnTo>
                <a:cubicBezTo>
                  <a:pt x="2648562" y="3192512"/>
                  <a:pt x="2395667" y="3338057"/>
                  <a:pt x="2109315" y="3338057"/>
                </a:cubicBezTo>
                <a:lnTo>
                  <a:pt x="1360893" y="3338057"/>
                </a:lnTo>
                <a:cubicBezTo>
                  <a:pt x="836793" y="3338057"/>
                  <a:pt x="410579" y="3764367"/>
                  <a:pt x="410579" y="4288584"/>
                </a:cubicBezTo>
                <a:cubicBezTo>
                  <a:pt x="410579" y="4812802"/>
                  <a:pt x="836793" y="5239112"/>
                  <a:pt x="1360893" y="5239112"/>
                </a:cubicBezTo>
                <a:lnTo>
                  <a:pt x="2109315" y="5239112"/>
                </a:lnTo>
                <a:cubicBezTo>
                  <a:pt x="2395667" y="5239112"/>
                  <a:pt x="2648562" y="5384657"/>
                  <a:pt x="2797964" y="5605697"/>
                </a:cubicBezTo>
                <a:lnTo>
                  <a:pt x="2821629" y="5649261"/>
                </a:lnTo>
                <a:lnTo>
                  <a:pt x="2821629" y="5655769"/>
                </a:lnTo>
                <a:lnTo>
                  <a:pt x="2795568" y="5607835"/>
                </a:lnTo>
                <a:cubicBezTo>
                  <a:pt x="2646544" y="5387525"/>
                  <a:pt x="2394393" y="5242511"/>
                  <a:pt x="2109315" y="5242511"/>
                </a:cubicBezTo>
                <a:lnTo>
                  <a:pt x="1360893" y="5242511"/>
                </a:lnTo>
                <a:cubicBezTo>
                  <a:pt x="835433" y="5242511"/>
                  <a:pt x="407860" y="4814841"/>
                  <a:pt x="407860" y="4289263"/>
                </a:cubicBezTo>
                <a:cubicBezTo>
                  <a:pt x="407860" y="3763687"/>
                  <a:pt x="835433" y="3336018"/>
                  <a:pt x="1360893" y="3336018"/>
                </a:cubicBezTo>
                <a:lnTo>
                  <a:pt x="2109315" y="3336018"/>
                </a:lnTo>
                <a:cubicBezTo>
                  <a:pt x="2394818" y="3336018"/>
                  <a:pt x="2646863" y="3191004"/>
                  <a:pt x="2795747" y="2970694"/>
                </a:cubicBezTo>
                <a:close/>
                <a:moveTo>
                  <a:pt x="2821629" y="2838029"/>
                </a:moveTo>
                <a:lnTo>
                  <a:pt x="2821629" y="2842916"/>
                </a:lnTo>
                <a:lnTo>
                  <a:pt x="2764168" y="2948705"/>
                </a:lnTo>
                <a:cubicBezTo>
                  <a:pt x="2622114" y="3158889"/>
                  <a:pt x="2381647" y="3297263"/>
                  <a:pt x="2109315" y="3297263"/>
                </a:cubicBezTo>
                <a:lnTo>
                  <a:pt x="1360893" y="3297263"/>
                </a:lnTo>
                <a:cubicBezTo>
                  <a:pt x="814361" y="3297263"/>
                  <a:pt x="369793" y="3741931"/>
                  <a:pt x="369793" y="4288584"/>
                </a:cubicBezTo>
                <a:cubicBezTo>
                  <a:pt x="369793" y="4835239"/>
                  <a:pt x="814361" y="5279907"/>
                  <a:pt x="1360893" y="5279907"/>
                </a:cubicBezTo>
                <a:lnTo>
                  <a:pt x="2109315" y="5279907"/>
                </a:lnTo>
                <a:cubicBezTo>
                  <a:pt x="2381647" y="5279907"/>
                  <a:pt x="2622114" y="5418281"/>
                  <a:pt x="2764168" y="5628465"/>
                </a:cubicBezTo>
                <a:lnTo>
                  <a:pt x="2821629" y="5734254"/>
                </a:lnTo>
                <a:lnTo>
                  <a:pt x="2821629" y="5740705"/>
                </a:lnTo>
                <a:lnTo>
                  <a:pt x="2761772" y="5630603"/>
                </a:lnTo>
                <a:cubicBezTo>
                  <a:pt x="2620096" y="5421149"/>
                  <a:pt x="2380372" y="5283306"/>
                  <a:pt x="2109315" y="5283306"/>
                </a:cubicBezTo>
                <a:lnTo>
                  <a:pt x="1360893" y="5283306"/>
                </a:lnTo>
                <a:cubicBezTo>
                  <a:pt x="813001" y="5283306"/>
                  <a:pt x="367074" y="4837279"/>
                  <a:pt x="367074" y="4289263"/>
                </a:cubicBezTo>
                <a:cubicBezTo>
                  <a:pt x="367074" y="3741252"/>
                  <a:pt x="813001" y="3295224"/>
                  <a:pt x="1360893" y="3295224"/>
                </a:cubicBezTo>
                <a:lnTo>
                  <a:pt x="2109315" y="3295224"/>
                </a:lnTo>
                <a:cubicBezTo>
                  <a:pt x="2380798" y="3295224"/>
                  <a:pt x="2620415" y="3157381"/>
                  <a:pt x="2761951" y="2947927"/>
                </a:cubicBezTo>
                <a:close/>
                <a:moveTo>
                  <a:pt x="2821629" y="2719081"/>
                </a:moveTo>
                <a:lnTo>
                  <a:pt x="2821629" y="2727193"/>
                </a:lnTo>
                <a:lnTo>
                  <a:pt x="2799491" y="2798383"/>
                </a:lnTo>
                <a:cubicBezTo>
                  <a:pt x="2685673" y="3067154"/>
                  <a:pt x="2419289" y="3256469"/>
                  <a:pt x="2109315" y="3256469"/>
                </a:cubicBezTo>
                <a:lnTo>
                  <a:pt x="1360893" y="3256469"/>
                </a:lnTo>
                <a:cubicBezTo>
                  <a:pt x="791928" y="3256469"/>
                  <a:pt x="329007" y="3719494"/>
                  <a:pt x="329007" y="4288584"/>
                </a:cubicBezTo>
                <a:cubicBezTo>
                  <a:pt x="329007" y="4857676"/>
                  <a:pt x="791928" y="5320702"/>
                  <a:pt x="1360893" y="5320702"/>
                </a:cubicBezTo>
                <a:lnTo>
                  <a:pt x="2109315" y="5320702"/>
                </a:lnTo>
                <a:cubicBezTo>
                  <a:pt x="2418780" y="5320702"/>
                  <a:pt x="2685418" y="5510017"/>
                  <a:pt x="2799395" y="5778787"/>
                </a:cubicBezTo>
                <a:lnTo>
                  <a:pt x="2821629" y="5850175"/>
                </a:lnTo>
                <a:lnTo>
                  <a:pt x="2821629" y="5859634"/>
                </a:lnTo>
                <a:lnTo>
                  <a:pt x="2796910" y="5780179"/>
                </a:lnTo>
                <a:cubicBezTo>
                  <a:pt x="2683378" y="5512270"/>
                  <a:pt x="2417760" y="5324102"/>
                  <a:pt x="2109315" y="5324102"/>
                </a:cubicBezTo>
                <a:lnTo>
                  <a:pt x="1360893" y="5324102"/>
                </a:lnTo>
                <a:cubicBezTo>
                  <a:pt x="790569" y="5324102"/>
                  <a:pt x="326288" y="4859716"/>
                  <a:pt x="326288" y="4289263"/>
                </a:cubicBezTo>
                <a:cubicBezTo>
                  <a:pt x="326288" y="3718814"/>
                  <a:pt x="789889" y="3254429"/>
                  <a:pt x="1360893" y="3254429"/>
                </a:cubicBezTo>
                <a:lnTo>
                  <a:pt x="2109315" y="3254429"/>
                </a:lnTo>
                <a:cubicBezTo>
                  <a:pt x="2418270" y="3254429"/>
                  <a:pt x="2683633" y="3066261"/>
                  <a:pt x="2797006" y="2798351"/>
                </a:cubicBezTo>
                <a:close/>
                <a:moveTo>
                  <a:pt x="2821629" y="51424"/>
                </a:moveTo>
                <a:lnTo>
                  <a:pt x="2821629" y="55114"/>
                </a:lnTo>
                <a:lnTo>
                  <a:pt x="2738094" y="105922"/>
                </a:lnTo>
                <a:cubicBezTo>
                  <a:pt x="2551058" y="207665"/>
                  <a:pt x="2336825" y="265498"/>
                  <a:pt x="2109315" y="265498"/>
                </a:cubicBezTo>
                <a:lnTo>
                  <a:pt x="1360893" y="265498"/>
                </a:lnTo>
                <a:cubicBezTo>
                  <a:pt x="1106660" y="265498"/>
                  <a:pt x="900011" y="472194"/>
                  <a:pt x="900011" y="726484"/>
                </a:cubicBezTo>
                <a:cubicBezTo>
                  <a:pt x="900011" y="980774"/>
                  <a:pt x="1106660" y="1187470"/>
                  <a:pt x="1360893" y="1187470"/>
                </a:cubicBezTo>
                <a:lnTo>
                  <a:pt x="2109315" y="1187470"/>
                </a:lnTo>
                <a:cubicBezTo>
                  <a:pt x="2336825" y="1187470"/>
                  <a:pt x="2551058" y="1245303"/>
                  <a:pt x="2738094" y="1347046"/>
                </a:cubicBezTo>
                <a:lnTo>
                  <a:pt x="2821629" y="1397855"/>
                </a:lnTo>
                <a:lnTo>
                  <a:pt x="2821629" y="1401556"/>
                </a:lnTo>
                <a:lnTo>
                  <a:pt x="2735880" y="1349409"/>
                </a:lnTo>
                <a:cubicBezTo>
                  <a:pt x="2549237" y="1247890"/>
                  <a:pt x="2335509" y="1190190"/>
                  <a:pt x="2108636" y="1190190"/>
                </a:cubicBezTo>
                <a:lnTo>
                  <a:pt x="1360213" y="1190190"/>
                </a:lnTo>
                <a:cubicBezTo>
                  <a:pt x="1104621" y="1190190"/>
                  <a:pt x="896612" y="982134"/>
                  <a:pt x="896612" y="726484"/>
                </a:cubicBezTo>
                <a:cubicBezTo>
                  <a:pt x="896612" y="470834"/>
                  <a:pt x="1104621" y="262779"/>
                  <a:pt x="1360213" y="262779"/>
                </a:cubicBezTo>
                <a:lnTo>
                  <a:pt x="2108636" y="262779"/>
                </a:lnTo>
                <a:cubicBezTo>
                  <a:pt x="2335721" y="262779"/>
                  <a:pt x="2549528" y="205012"/>
                  <a:pt x="2736181" y="103422"/>
                </a:cubicBezTo>
                <a:close/>
                <a:moveTo>
                  <a:pt x="2821629" y="3768"/>
                </a:moveTo>
                <a:lnTo>
                  <a:pt x="2821629" y="7465"/>
                </a:lnTo>
                <a:lnTo>
                  <a:pt x="2718694" y="70069"/>
                </a:lnTo>
                <a:cubicBezTo>
                  <a:pt x="2537436" y="168663"/>
                  <a:pt x="2329815" y="224703"/>
                  <a:pt x="2109315" y="224703"/>
                </a:cubicBezTo>
                <a:lnTo>
                  <a:pt x="1360893" y="224703"/>
                </a:lnTo>
                <a:cubicBezTo>
                  <a:pt x="1084228" y="224703"/>
                  <a:pt x="859225" y="449757"/>
                  <a:pt x="859225" y="726484"/>
                </a:cubicBezTo>
                <a:cubicBezTo>
                  <a:pt x="859225" y="1003211"/>
                  <a:pt x="1084228" y="1228265"/>
                  <a:pt x="1360893" y="1228265"/>
                </a:cubicBezTo>
                <a:lnTo>
                  <a:pt x="2109315" y="1228265"/>
                </a:lnTo>
                <a:cubicBezTo>
                  <a:pt x="2329815" y="1228265"/>
                  <a:pt x="2537436" y="1284305"/>
                  <a:pt x="2718694" y="1382898"/>
                </a:cubicBezTo>
                <a:lnTo>
                  <a:pt x="2821629" y="1445503"/>
                </a:lnTo>
                <a:lnTo>
                  <a:pt x="2821629" y="1449203"/>
                </a:lnTo>
                <a:lnTo>
                  <a:pt x="2716480" y="1385261"/>
                </a:lnTo>
                <a:cubicBezTo>
                  <a:pt x="2535614" y="1286892"/>
                  <a:pt x="2328498" y="1230985"/>
                  <a:pt x="2108636" y="1230985"/>
                </a:cubicBezTo>
                <a:lnTo>
                  <a:pt x="1360213" y="1230985"/>
                </a:lnTo>
                <a:cubicBezTo>
                  <a:pt x="1082188" y="1230985"/>
                  <a:pt x="855826" y="1004571"/>
                  <a:pt x="855826" y="726484"/>
                </a:cubicBezTo>
                <a:cubicBezTo>
                  <a:pt x="855826" y="448397"/>
                  <a:pt x="1082188" y="221984"/>
                  <a:pt x="1360213" y="221984"/>
                </a:cubicBezTo>
                <a:lnTo>
                  <a:pt x="2108636" y="221984"/>
                </a:lnTo>
                <a:cubicBezTo>
                  <a:pt x="2328711" y="221984"/>
                  <a:pt x="2535907" y="166010"/>
                  <a:pt x="2716782" y="67570"/>
                </a:cubicBezTo>
                <a:close/>
                <a:moveTo>
                  <a:pt x="2749507" y="0"/>
                </a:moveTo>
                <a:lnTo>
                  <a:pt x="2755295" y="0"/>
                </a:lnTo>
                <a:lnTo>
                  <a:pt x="2699294" y="34081"/>
                </a:lnTo>
                <a:cubicBezTo>
                  <a:pt x="2523814" y="129595"/>
                  <a:pt x="2322805" y="183909"/>
                  <a:pt x="2109315" y="183909"/>
                </a:cubicBezTo>
                <a:lnTo>
                  <a:pt x="1360893" y="183909"/>
                </a:lnTo>
                <a:cubicBezTo>
                  <a:pt x="1061795" y="183909"/>
                  <a:pt x="818439" y="427320"/>
                  <a:pt x="818439" y="726485"/>
                </a:cubicBezTo>
                <a:cubicBezTo>
                  <a:pt x="818439" y="1025649"/>
                  <a:pt x="1061795" y="1269061"/>
                  <a:pt x="1360893" y="1269061"/>
                </a:cubicBezTo>
                <a:lnTo>
                  <a:pt x="2109315" y="1269061"/>
                </a:lnTo>
                <a:cubicBezTo>
                  <a:pt x="2365248" y="1269061"/>
                  <a:pt x="2603400" y="1347273"/>
                  <a:pt x="2801116" y="1481037"/>
                </a:cubicBezTo>
                <a:lnTo>
                  <a:pt x="2821629" y="1496393"/>
                </a:lnTo>
                <a:lnTo>
                  <a:pt x="2821629" y="1500021"/>
                </a:lnTo>
                <a:lnTo>
                  <a:pt x="2798979" y="1483075"/>
                </a:lnTo>
                <a:cubicBezTo>
                  <a:pt x="2601701" y="1349706"/>
                  <a:pt x="2364059" y="1271781"/>
                  <a:pt x="2108636" y="1271781"/>
                </a:cubicBezTo>
                <a:lnTo>
                  <a:pt x="1360213" y="1271781"/>
                </a:lnTo>
                <a:cubicBezTo>
                  <a:pt x="1059756" y="1271781"/>
                  <a:pt x="815040" y="1027010"/>
                  <a:pt x="815040" y="726485"/>
                </a:cubicBezTo>
                <a:cubicBezTo>
                  <a:pt x="815040" y="425960"/>
                  <a:pt x="1059756" y="181189"/>
                  <a:pt x="1360213" y="181189"/>
                </a:cubicBezTo>
                <a:lnTo>
                  <a:pt x="2108636" y="181189"/>
                </a:lnTo>
                <a:cubicBezTo>
                  <a:pt x="2321701" y="181189"/>
                  <a:pt x="2522285" y="127008"/>
                  <a:pt x="2697382" y="31718"/>
                </a:cubicBezTo>
                <a:close/>
                <a:moveTo>
                  <a:pt x="2658643" y="0"/>
                </a:moveTo>
                <a:lnTo>
                  <a:pt x="2664879" y="0"/>
                </a:lnTo>
                <a:lnTo>
                  <a:pt x="2575211" y="48763"/>
                </a:lnTo>
                <a:cubicBezTo>
                  <a:pt x="2431950" y="109499"/>
                  <a:pt x="2274499" y="143112"/>
                  <a:pt x="2109315" y="143112"/>
                </a:cubicBezTo>
                <a:lnTo>
                  <a:pt x="1360893" y="143112"/>
                </a:lnTo>
                <a:cubicBezTo>
                  <a:pt x="1039363" y="143112"/>
                  <a:pt x="777653" y="404882"/>
                  <a:pt x="777653" y="726484"/>
                </a:cubicBezTo>
                <a:cubicBezTo>
                  <a:pt x="777653" y="1048085"/>
                  <a:pt x="1039363" y="1309855"/>
                  <a:pt x="1360893" y="1309855"/>
                </a:cubicBezTo>
                <a:lnTo>
                  <a:pt x="2109315" y="1309855"/>
                </a:lnTo>
                <a:cubicBezTo>
                  <a:pt x="2356835" y="1309855"/>
                  <a:pt x="2587149" y="1385485"/>
                  <a:pt x="2778353" y="1514839"/>
                </a:cubicBezTo>
                <a:lnTo>
                  <a:pt x="2821629" y="1547235"/>
                </a:lnTo>
                <a:lnTo>
                  <a:pt x="2821629" y="1550851"/>
                </a:lnTo>
                <a:lnTo>
                  <a:pt x="2776216" y="1516877"/>
                </a:lnTo>
                <a:cubicBezTo>
                  <a:pt x="2585450" y="1387918"/>
                  <a:pt x="2355646" y="1312575"/>
                  <a:pt x="2108636" y="1312575"/>
                </a:cubicBezTo>
                <a:lnTo>
                  <a:pt x="1360213" y="1312575"/>
                </a:lnTo>
                <a:cubicBezTo>
                  <a:pt x="1037324" y="1312575"/>
                  <a:pt x="774254" y="1049445"/>
                  <a:pt x="774254" y="726484"/>
                </a:cubicBezTo>
                <a:cubicBezTo>
                  <a:pt x="774254" y="403521"/>
                  <a:pt x="1036644" y="140393"/>
                  <a:pt x="1360213" y="140393"/>
                </a:cubicBezTo>
                <a:lnTo>
                  <a:pt x="2108636" y="140393"/>
                </a:lnTo>
                <a:cubicBezTo>
                  <a:pt x="2273480" y="140393"/>
                  <a:pt x="2430591" y="106864"/>
                  <a:pt x="2573533" y="46277"/>
                </a:cubicBezTo>
                <a:close/>
                <a:moveTo>
                  <a:pt x="2573699" y="0"/>
                </a:moveTo>
                <a:lnTo>
                  <a:pt x="2579945" y="0"/>
                </a:lnTo>
                <a:lnTo>
                  <a:pt x="2559374" y="11186"/>
                </a:lnTo>
                <a:cubicBezTo>
                  <a:pt x="2420988" y="69851"/>
                  <a:pt x="2268891" y="102317"/>
                  <a:pt x="2109315" y="102317"/>
                </a:cubicBezTo>
                <a:lnTo>
                  <a:pt x="1360892" y="102317"/>
                </a:lnTo>
                <a:cubicBezTo>
                  <a:pt x="1016931" y="102317"/>
                  <a:pt x="736867" y="382444"/>
                  <a:pt x="736867" y="726484"/>
                </a:cubicBezTo>
                <a:cubicBezTo>
                  <a:pt x="736867" y="1070523"/>
                  <a:pt x="1016931" y="1350650"/>
                  <a:pt x="1360892" y="1350650"/>
                </a:cubicBezTo>
                <a:lnTo>
                  <a:pt x="2109315" y="1350650"/>
                </a:lnTo>
                <a:cubicBezTo>
                  <a:pt x="2348423" y="1350650"/>
                  <a:pt x="2570898" y="1423699"/>
                  <a:pt x="2755590" y="1548642"/>
                </a:cubicBezTo>
                <a:lnTo>
                  <a:pt x="2821629" y="1603172"/>
                </a:lnTo>
                <a:lnTo>
                  <a:pt x="2821629" y="1606942"/>
                </a:lnTo>
                <a:lnTo>
                  <a:pt x="2753453" y="1550681"/>
                </a:lnTo>
                <a:cubicBezTo>
                  <a:pt x="2569199" y="1426132"/>
                  <a:pt x="2347234" y="1353370"/>
                  <a:pt x="2108636" y="1353370"/>
                </a:cubicBezTo>
                <a:lnTo>
                  <a:pt x="1360213" y="1353370"/>
                </a:lnTo>
                <a:cubicBezTo>
                  <a:pt x="1014891" y="1353370"/>
                  <a:pt x="733468" y="1071883"/>
                  <a:pt x="733468" y="726484"/>
                </a:cubicBezTo>
                <a:cubicBezTo>
                  <a:pt x="733468" y="381084"/>
                  <a:pt x="1014212" y="99597"/>
                  <a:pt x="1360213" y="99597"/>
                </a:cubicBezTo>
                <a:lnTo>
                  <a:pt x="2108636" y="99597"/>
                </a:lnTo>
                <a:cubicBezTo>
                  <a:pt x="2267872" y="99597"/>
                  <a:pt x="2419629" y="67216"/>
                  <a:pt x="2557696" y="8701"/>
                </a:cubicBezTo>
                <a:close/>
                <a:moveTo>
                  <a:pt x="2462869" y="0"/>
                </a:moveTo>
                <a:lnTo>
                  <a:pt x="2471606" y="0"/>
                </a:lnTo>
                <a:lnTo>
                  <a:pt x="2441017" y="11222"/>
                </a:lnTo>
                <a:cubicBezTo>
                  <a:pt x="2336204" y="43906"/>
                  <a:pt x="2224791" y="61522"/>
                  <a:pt x="2109315" y="61522"/>
                </a:cubicBezTo>
                <a:lnTo>
                  <a:pt x="1360892" y="61522"/>
                </a:lnTo>
                <a:cubicBezTo>
                  <a:pt x="994498" y="61522"/>
                  <a:pt x="696081" y="360008"/>
                  <a:pt x="696081" y="726484"/>
                </a:cubicBezTo>
                <a:cubicBezTo>
                  <a:pt x="696081" y="1092961"/>
                  <a:pt x="994498" y="1391445"/>
                  <a:pt x="1360892" y="1391445"/>
                </a:cubicBezTo>
                <a:lnTo>
                  <a:pt x="2109315" y="1391445"/>
                </a:lnTo>
                <a:cubicBezTo>
                  <a:pt x="2340011" y="1391445"/>
                  <a:pt x="2554648" y="1461913"/>
                  <a:pt x="2732828" y="1582446"/>
                </a:cubicBezTo>
                <a:lnTo>
                  <a:pt x="2821629" y="1655770"/>
                </a:lnTo>
                <a:lnTo>
                  <a:pt x="2821629" y="1659748"/>
                </a:lnTo>
                <a:lnTo>
                  <a:pt x="2730690" y="1584664"/>
                </a:lnTo>
                <a:cubicBezTo>
                  <a:pt x="2552948" y="1464441"/>
                  <a:pt x="2338821" y="1394165"/>
                  <a:pt x="2108635" y="1394165"/>
                </a:cubicBezTo>
                <a:lnTo>
                  <a:pt x="1360213" y="1394165"/>
                </a:lnTo>
                <a:cubicBezTo>
                  <a:pt x="992459" y="1394165"/>
                  <a:pt x="692682" y="1094320"/>
                  <a:pt x="692682" y="726484"/>
                </a:cubicBezTo>
                <a:cubicBezTo>
                  <a:pt x="692682" y="358647"/>
                  <a:pt x="991780" y="58802"/>
                  <a:pt x="1360213" y="58802"/>
                </a:cubicBezTo>
                <a:lnTo>
                  <a:pt x="2108635" y="58802"/>
                </a:lnTo>
                <a:cubicBezTo>
                  <a:pt x="2223728" y="58802"/>
                  <a:pt x="2334807" y="41233"/>
                  <a:pt x="2439329" y="8637"/>
                </a:cubicBezTo>
                <a:close/>
                <a:moveTo>
                  <a:pt x="2299505" y="0"/>
                </a:moveTo>
                <a:lnTo>
                  <a:pt x="2318248" y="0"/>
                </a:lnTo>
                <a:lnTo>
                  <a:pt x="2219188" y="15163"/>
                </a:lnTo>
                <a:cubicBezTo>
                  <a:pt x="2183059" y="18843"/>
                  <a:pt x="2146405" y="20729"/>
                  <a:pt x="2109315" y="20729"/>
                </a:cubicBezTo>
                <a:lnTo>
                  <a:pt x="1360892" y="20729"/>
                </a:lnTo>
                <a:cubicBezTo>
                  <a:pt x="971387" y="20729"/>
                  <a:pt x="655295" y="336892"/>
                  <a:pt x="655295" y="726486"/>
                </a:cubicBezTo>
                <a:cubicBezTo>
                  <a:pt x="655295" y="1116080"/>
                  <a:pt x="972066" y="1432243"/>
                  <a:pt x="1360892" y="1432243"/>
                </a:cubicBezTo>
                <a:lnTo>
                  <a:pt x="2109315" y="1432243"/>
                </a:lnTo>
                <a:cubicBezTo>
                  <a:pt x="2331599" y="1432243"/>
                  <a:pt x="2538397" y="1500129"/>
                  <a:pt x="2710064" y="1616251"/>
                </a:cubicBezTo>
                <a:lnTo>
                  <a:pt x="2821629" y="1708369"/>
                </a:lnTo>
                <a:lnTo>
                  <a:pt x="2821629" y="1712346"/>
                </a:lnTo>
                <a:lnTo>
                  <a:pt x="2707927" y="1618469"/>
                </a:lnTo>
                <a:cubicBezTo>
                  <a:pt x="2536697" y="1502657"/>
                  <a:pt x="2330409" y="1434963"/>
                  <a:pt x="2108635" y="1434963"/>
                </a:cubicBezTo>
                <a:lnTo>
                  <a:pt x="1360213" y="1434963"/>
                </a:lnTo>
                <a:cubicBezTo>
                  <a:pt x="970027" y="1434963"/>
                  <a:pt x="651896" y="1116760"/>
                  <a:pt x="651896" y="726486"/>
                </a:cubicBezTo>
                <a:cubicBezTo>
                  <a:pt x="651896" y="336212"/>
                  <a:pt x="969347" y="18009"/>
                  <a:pt x="1360213" y="18009"/>
                </a:cubicBezTo>
                <a:lnTo>
                  <a:pt x="2108635" y="18009"/>
                </a:lnTo>
                <a:cubicBezTo>
                  <a:pt x="2145598" y="18009"/>
                  <a:pt x="2182130" y="16129"/>
                  <a:pt x="2218141" y="12459"/>
                </a:cubicBezTo>
                <a:close/>
                <a:moveTo>
                  <a:pt x="1185221" y="0"/>
                </a:moveTo>
                <a:lnTo>
                  <a:pt x="1194824" y="0"/>
                </a:lnTo>
                <a:lnTo>
                  <a:pt x="1070484" y="38641"/>
                </a:lnTo>
                <a:cubicBezTo>
                  <a:pt x="802635" y="152039"/>
                  <a:pt x="614510" y="417463"/>
                  <a:pt x="614510" y="726486"/>
                </a:cubicBezTo>
                <a:cubicBezTo>
                  <a:pt x="614510" y="1138518"/>
                  <a:pt x="949634" y="1473038"/>
                  <a:pt x="1360893" y="1473038"/>
                </a:cubicBezTo>
                <a:lnTo>
                  <a:pt x="2109315" y="1473038"/>
                </a:lnTo>
                <a:cubicBezTo>
                  <a:pt x="2323187" y="1473038"/>
                  <a:pt x="2522146" y="1538343"/>
                  <a:pt x="2687302" y="1650055"/>
                </a:cubicBezTo>
                <a:lnTo>
                  <a:pt x="2821629" y="1760965"/>
                </a:lnTo>
                <a:lnTo>
                  <a:pt x="2821629" y="1764941"/>
                </a:lnTo>
                <a:lnTo>
                  <a:pt x="2685164" y="1652273"/>
                </a:lnTo>
                <a:cubicBezTo>
                  <a:pt x="2520447" y="1540871"/>
                  <a:pt x="2321998" y="1475758"/>
                  <a:pt x="2108636" y="1475758"/>
                </a:cubicBezTo>
                <a:lnTo>
                  <a:pt x="1360213" y="1475758"/>
                </a:lnTo>
                <a:cubicBezTo>
                  <a:pt x="947595" y="1475758"/>
                  <a:pt x="611111" y="1139198"/>
                  <a:pt x="611111" y="726486"/>
                </a:cubicBezTo>
                <a:cubicBezTo>
                  <a:pt x="611111" y="416953"/>
                  <a:pt x="800001" y="150255"/>
                  <a:pt x="1068806" y="36251"/>
                </a:cubicBezTo>
                <a:close/>
                <a:moveTo>
                  <a:pt x="1050355" y="0"/>
                </a:moveTo>
                <a:lnTo>
                  <a:pt x="1058073" y="0"/>
                </a:lnTo>
                <a:lnTo>
                  <a:pt x="1054648" y="1065"/>
                </a:lnTo>
                <a:cubicBezTo>
                  <a:pt x="772173" y="120678"/>
                  <a:pt x="573723" y="400635"/>
                  <a:pt x="573723" y="726486"/>
                </a:cubicBezTo>
                <a:cubicBezTo>
                  <a:pt x="573723" y="1160956"/>
                  <a:pt x="927202" y="1513833"/>
                  <a:pt x="1360893" y="1513833"/>
                </a:cubicBezTo>
                <a:lnTo>
                  <a:pt x="2109315" y="1513833"/>
                </a:lnTo>
                <a:cubicBezTo>
                  <a:pt x="2383261" y="1513833"/>
                  <a:pt x="2631716" y="1625340"/>
                  <a:pt x="2811684" y="1805349"/>
                </a:cubicBezTo>
                <a:lnTo>
                  <a:pt x="2821629" y="1817400"/>
                </a:lnTo>
                <a:lnTo>
                  <a:pt x="2821629" y="1822359"/>
                </a:lnTo>
                <a:lnTo>
                  <a:pt x="2809136" y="1807219"/>
                </a:lnTo>
                <a:cubicBezTo>
                  <a:pt x="2629677" y="1627720"/>
                  <a:pt x="2381902" y="1516553"/>
                  <a:pt x="2108636" y="1516553"/>
                </a:cubicBezTo>
                <a:lnTo>
                  <a:pt x="1360213" y="1516553"/>
                </a:lnTo>
                <a:cubicBezTo>
                  <a:pt x="924483" y="1516553"/>
                  <a:pt x="570324" y="1162315"/>
                  <a:pt x="570324" y="726486"/>
                </a:cubicBezTo>
                <a:cubicBezTo>
                  <a:pt x="570324" y="454093"/>
                  <a:pt x="708668" y="213572"/>
                  <a:pt x="918804" y="71486"/>
                </a:cubicBezTo>
                <a:close/>
                <a:moveTo>
                  <a:pt x="965375" y="0"/>
                </a:moveTo>
                <a:lnTo>
                  <a:pt x="971612" y="0"/>
                </a:lnTo>
                <a:lnTo>
                  <a:pt x="898179" y="39899"/>
                </a:lnTo>
                <a:cubicBezTo>
                  <a:pt x="677919" y="188817"/>
                  <a:pt x="532937" y="440919"/>
                  <a:pt x="532937" y="726485"/>
                </a:cubicBezTo>
                <a:cubicBezTo>
                  <a:pt x="532937" y="1183392"/>
                  <a:pt x="904770" y="1554628"/>
                  <a:pt x="1360893" y="1554628"/>
                </a:cubicBezTo>
                <a:lnTo>
                  <a:pt x="2109315" y="1554628"/>
                </a:lnTo>
                <a:cubicBezTo>
                  <a:pt x="2372045" y="1554628"/>
                  <a:pt x="2610304" y="1661545"/>
                  <a:pt x="2782879" y="1834160"/>
                </a:cubicBezTo>
                <a:lnTo>
                  <a:pt x="2821629" y="1881115"/>
                </a:lnTo>
                <a:lnTo>
                  <a:pt x="2821629" y="1886077"/>
                </a:lnTo>
                <a:lnTo>
                  <a:pt x="2780331" y="1836030"/>
                </a:lnTo>
                <a:cubicBezTo>
                  <a:pt x="2608265" y="1663925"/>
                  <a:pt x="2370686" y="1557348"/>
                  <a:pt x="2108636" y="1557348"/>
                </a:cubicBezTo>
                <a:lnTo>
                  <a:pt x="1360213" y="1557348"/>
                </a:lnTo>
                <a:cubicBezTo>
                  <a:pt x="902050" y="1557348"/>
                  <a:pt x="529538" y="1184751"/>
                  <a:pt x="529538" y="726485"/>
                </a:cubicBezTo>
                <a:cubicBezTo>
                  <a:pt x="529538" y="440069"/>
                  <a:pt x="675051" y="187118"/>
                  <a:pt x="896041" y="37681"/>
                </a:cubicBezTo>
                <a:close/>
                <a:moveTo>
                  <a:pt x="880413" y="0"/>
                </a:moveTo>
                <a:lnTo>
                  <a:pt x="886634" y="0"/>
                </a:lnTo>
                <a:lnTo>
                  <a:pt x="875416" y="6096"/>
                </a:lnTo>
                <a:cubicBezTo>
                  <a:pt x="644302" y="162365"/>
                  <a:pt x="492151" y="426896"/>
                  <a:pt x="492151" y="726485"/>
                </a:cubicBezTo>
                <a:cubicBezTo>
                  <a:pt x="492151" y="1205830"/>
                  <a:pt x="882337" y="1595423"/>
                  <a:pt x="1360893" y="1595423"/>
                </a:cubicBezTo>
                <a:lnTo>
                  <a:pt x="2109315" y="1595423"/>
                </a:lnTo>
                <a:cubicBezTo>
                  <a:pt x="2360829" y="1595423"/>
                  <a:pt x="2588891" y="1697751"/>
                  <a:pt x="2754074" y="1862972"/>
                </a:cubicBezTo>
                <a:lnTo>
                  <a:pt x="2821629" y="1944834"/>
                </a:lnTo>
                <a:lnTo>
                  <a:pt x="2821629" y="1949799"/>
                </a:lnTo>
                <a:lnTo>
                  <a:pt x="2751525" y="1864841"/>
                </a:lnTo>
                <a:cubicBezTo>
                  <a:pt x="2586852" y="1700131"/>
                  <a:pt x="2359470" y="1598143"/>
                  <a:pt x="2108636" y="1598143"/>
                </a:cubicBezTo>
                <a:lnTo>
                  <a:pt x="1360213" y="1598143"/>
                </a:lnTo>
                <a:cubicBezTo>
                  <a:pt x="879618" y="1598143"/>
                  <a:pt x="488752" y="1207189"/>
                  <a:pt x="488752" y="726485"/>
                </a:cubicBezTo>
                <a:cubicBezTo>
                  <a:pt x="488752" y="426046"/>
                  <a:pt x="641434" y="160665"/>
                  <a:pt x="873278" y="3878"/>
                </a:cubicBezTo>
                <a:close/>
                <a:moveTo>
                  <a:pt x="814949" y="0"/>
                </a:moveTo>
                <a:lnTo>
                  <a:pt x="818267" y="0"/>
                </a:lnTo>
                <a:lnTo>
                  <a:pt x="718004" y="82771"/>
                </a:lnTo>
                <a:cubicBezTo>
                  <a:pt x="553330" y="247482"/>
                  <a:pt x="451365" y="474915"/>
                  <a:pt x="451365" y="725806"/>
                </a:cubicBezTo>
                <a:cubicBezTo>
                  <a:pt x="451365" y="1227587"/>
                  <a:pt x="859225" y="1635539"/>
                  <a:pt x="1360893" y="1635539"/>
                </a:cubicBezTo>
                <a:lnTo>
                  <a:pt x="2109316" y="1635539"/>
                </a:lnTo>
                <a:cubicBezTo>
                  <a:pt x="2349614" y="1635539"/>
                  <a:pt x="2567479" y="1733277"/>
                  <a:pt x="2725269" y="1891104"/>
                </a:cubicBezTo>
                <a:lnTo>
                  <a:pt x="2821629" y="2007875"/>
                </a:lnTo>
                <a:lnTo>
                  <a:pt x="2821629" y="2012923"/>
                </a:lnTo>
                <a:lnTo>
                  <a:pt x="2723145" y="1893653"/>
                </a:lnTo>
                <a:cubicBezTo>
                  <a:pt x="2565779" y="1736337"/>
                  <a:pt x="2348594" y="1638938"/>
                  <a:pt x="2109316" y="1638938"/>
                </a:cubicBezTo>
                <a:lnTo>
                  <a:pt x="1360893" y="1638938"/>
                </a:lnTo>
                <a:cubicBezTo>
                  <a:pt x="857866" y="1638938"/>
                  <a:pt x="448646" y="1229626"/>
                  <a:pt x="448646" y="726485"/>
                </a:cubicBezTo>
                <a:cubicBezTo>
                  <a:pt x="448646" y="474915"/>
                  <a:pt x="550951" y="246802"/>
                  <a:pt x="716135" y="81582"/>
                </a:cubicBezTo>
                <a:close/>
                <a:moveTo>
                  <a:pt x="751243" y="0"/>
                </a:moveTo>
                <a:lnTo>
                  <a:pt x="755439" y="0"/>
                </a:lnTo>
                <a:lnTo>
                  <a:pt x="689539" y="54299"/>
                </a:lnTo>
                <a:cubicBezTo>
                  <a:pt x="517303" y="226234"/>
                  <a:pt x="410579" y="463696"/>
                  <a:pt x="410579" y="725805"/>
                </a:cubicBezTo>
                <a:cubicBezTo>
                  <a:pt x="410579" y="1250023"/>
                  <a:pt x="836793" y="1676333"/>
                  <a:pt x="1360893" y="1676333"/>
                </a:cubicBezTo>
                <a:lnTo>
                  <a:pt x="2109315" y="1676333"/>
                </a:lnTo>
                <a:cubicBezTo>
                  <a:pt x="2395667" y="1676333"/>
                  <a:pt x="2648562" y="1821878"/>
                  <a:pt x="2797964" y="2042919"/>
                </a:cubicBezTo>
                <a:lnTo>
                  <a:pt x="2821629" y="2086483"/>
                </a:lnTo>
                <a:lnTo>
                  <a:pt x="2821629" y="2092991"/>
                </a:lnTo>
                <a:lnTo>
                  <a:pt x="2795568" y="2045057"/>
                </a:lnTo>
                <a:cubicBezTo>
                  <a:pt x="2646544" y="1824747"/>
                  <a:pt x="2394393" y="1679733"/>
                  <a:pt x="2109315" y="1679733"/>
                </a:cubicBezTo>
                <a:lnTo>
                  <a:pt x="1360893" y="1679733"/>
                </a:lnTo>
                <a:cubicBezTo>
                  <a:pt x="835433" y="1679733"/>
                  <a:pt x="407860" y="1252063"/>
                  <a:pt x="407860" y="726485"/>
                </a:cubicBezTo>
                <a:cubicBezTo>
                  <a:pt x="407860" y="463696"/>
                  <a:pt x="514754" y="225384"/>
                  <a:pt x="687329" y="52769"/>
                </a:cubicBezTo>
                <a:close/>
                <a:moveTo>
                  <a:pt x="687543" y="0"/>
                </a:moveTo>
                <a:lnTo>
                  <a:pt x="691665" y="0"/>
                </a:lnTo>
                <a:lnTo>
                  <a:pt x="660733" y="25489"/>
                </a:lnTo>
                <a:cubicBezTo>
                  <a:pt x="481105" y="204818"/>
                  <a:pt x="369793" y="452479"/>
                  <a:pt x="369793" y="725806"/>
                </a:cubicBezTo>
                <a:cubicBezTo>
                  <a:pt x="369793" y="1272462"/>
                  <a:pt x="814361" y="1717130"/>
                  <a:pt x="1360893" y="1717130"/>
                </a:cubicBezTo>
                <a:lnTo>
                  <a:pt x="2109315" y="1717130"/>
                </a:lnTo>
                <a:cubicBezTo>
                  <a:pt x="2381647" y="1717130"/>
                  <a:pt x="2622114" y="1855504"/>
                  <a:pt x="2764168" y="2065688"/>
                </a:cubicBezTo>
                <a:lnTo>
                  <a:pt x="2821629" y="2171477"/>
                </a:lnTo>
                <a:lnTo>
                  <a:pt x="2821629" y="2177928"/>
                </a:lnTo>
                <a:lnTo>
                  <a:pt x="2761772" y="2067826"/>
                </a:lnTo>
                <a:cubicBezTo>
                  <a:pt x="2620096" y="1858372"/>
                  <a:pt x="2380372" y="1720529"/>
                  <a:pt x="2109315" y="1720529"/>
                </a:cubicBezTo>
                <a:lnTo>
                  <a:pt x="1360893" y="1720529"/>
                </a:lnTo>
                <a:cubicBezTo>
                  <a:pt x="813001" y="1720529"/>
                  <a:pt x="367074" y="1274502"/>
                  <a:pt x="367074" y="726486"/>
                </a:cubicBezTo>
                <a:cubicBezTo>
                  <a:pt x="367074" y="452479"/>
                  <a:pt x="478556" y="203968"/>
                  <a:pt x="658524" y="23959"/>
                </a:cubicBezTo>
                <a:close/>
                <a:moveTo>
                  <a:pt x="625057" y="0"/>
                </a:moveTo>
                <a:lnTo>
                  <a:pt x="628903" y="0"/>
                </a:lnTo>
                <a:lnTo>
                  <a:pt x="565217" y="69946"/>
                </a:lnTo>
                <a:cubicBezTo>
                  <a:pt x="417743" y="248282"/>
                  <a:pt x="329007" y="476828"/>
                  <a:pt x="329007" y="725806"/>
                </a:cubicBezTo>
                <a:cubicBezTo>
                  <a:pt x="329007" y="1294899"/>
                  <a:pt x="791928" y="1757925"/>
                  <a:pt x="1360893" y="1757925"/>
                </a:cubicBezTo>
                <a:lnTo>
                  <a:pt x="2109315" y="1757925"/>
                </a:lnTo>
                <a:cubicBezTo>
                  <a:pt x="2418780" y="1757925"/>
                  <a:pt x="2685418" y="1947240"/>
                  <a:pt x="2799395" y="2216011"/>
                </a:cubicBezTo>
                <a:lnTo>
                  <a:pt x="2821629" y="2287398"/>
                </a:lnTo>
                <a:lnTo>
                  <a:pt x="2821629" y="2296857"/>
                </a:lnTo>
                <a:lnTo>
                  <a:pt x="2796910" y="2217402"/>
                </a:lnTo>
                <a:cubicBezTo>
                  <a:pt x="2683378" y="1949492"/>
                  <a:pt x="2417760" y="1761324"/>
                  <a:pt x="2109315" y="1761324"/>
                </a:cubicBezTo>
                <a:lnTo>
                  <a:pt x="1360893" y="1761324"/>
                </a:lnTo>
                <a:cubicBezTo>
                  <a:pt x="790569" y="1761324"/>
                  <a:pt x="326288" y="1296940"/>
                  <a:pt x="326288" y="726486"/>
                </a:cubicBezTo>
                <a:cubicBezTo>
                  <a:pt x="326288" y="476913"/>
                  <a:pt x="415025" y="247642"/>
                  <a:pt x="562669" y="68679"/>
                </a:cubicBezTo>
                <a:close/>
                <a:moveTo>
                  <a:pt x="570077" y="0"/>
                </a:moveTo>
                <a:lnTo>
                  <a:pt x="573866" y="0"/>
                </a:lnTo>
                <a:lnTo>
                  <a:pt x="533774" y="44035"/>
                </a:lnTo>
                <a:cubicBezTo>
                  <a:pt x="380470" y="229430"/>
                  <a:pt x="288221" y="467011"/>
                  <a:pt x="288221" y="725806"/>
                </a:cubicBezTo>
                <a:cubicBezTo>
                  <a:pt x="288221" y="1317336"/>
                  <a:pt x="769496" y="1798720"/>
                  <a:pt x="1360892" y="1798720"/>
                </a:cubicBezTo>
                <a:lnTo>
                  <a:pt x="2109315" y="1798720"/>
                </a:lnTo>
                <a:cubicBezTo>
                  <a:pt x="2499501" y="1798720"/>
                  <a:pt x="2817632" y="2116922"/>
                  <a:pt x="2817632" y="2507196"/>
                </a:cubicBezTo>
                <a:cubicBezTo>
                  <a:pt x="2817632" y="2897470"/>
                  <a:pt x="2500181" y="3215673"/>
                  <a:pt x="2109315" y="3215673"/>
                </a:cubicBezTo>
                <a:lnTo>
                  <a:pt x="1360892" y="3215673"/>
                </a:lnTo>
                <a:cubicBezTo>
                  <a:pt x="769496" y="3215673"/>
                  <a:pt x="288221" y="3697056"/>
                  <a:pt x="288221" y="4288584"/>
                </a:cubicBezTo>
                <a:cubicBezTo>
                  <a:pt x="288221" y="4880114"/>
                  <a:pt x="769496" y="5361497"/>
                  <a:pt x="1360892" y="5361497"/>
                </a:cubicBezTo>
                <a:lnTo>
                  <a:pt x="2109315" y="5361497"/>
                </a:lnTo>
                <a:cubicBezTo>
                  <a:pt x="2499501" y="5361497"/>
                  <a:pt x="2817632" y="5679700"/>
                  <a:pt x="2817632" y="6069974"/>
                </a:cubicBezTo>
                <a:cubicBezTo>
                  <a:pt x="2817632" y="6460248"/>
                  <a:pt x="2500181" y="6778450"/>
                  <a:pt x="2109315" y="6778450"/>
                </a:cubicBezTo>
                <a:lnTo>
                  <a:pt x="1360892" y="6778450"/>
                </a:lnTo>
                <a:cubicBezTo>
                  <a:pt x="1286968" y="6778450"/>
                  <a:pt x="1214764" y="6785972"/>
                  <a:pt x="1145006" y="6800290"/>
                </a:cubicBezTo>
                <a:lnTo>
                  <a:pt x="959569" y="6857999"/>
                </a:lnTo>
                <a:lnTo>
                  <a:pt x="952483" y="6857999"/>
                </a:lnTo>
                <a:lnTo>
                  <a:pt x="1144303" y="6798312"/>
                </a:lnTo>
                <a:cubicBezTo>
                  <a:pt x="1214275" y="6783954"/>
                  <a:pt x="1286713" y="6776411"/>
                  <a:pt x="1360892" y="6776411"/>
                </a:cubicBezTo>
                <a:lnTo>
                  <a:pt x="2109315" y="6776411"/>
                </a:lnTo>
                <a:cubicBezTo>
                  <a:pt x="2498821" y="6776411"/>
                  <a:pt x="2814913" y="6460248"/>
                  <a:pt x="2814913" y="6070654"/>
                </a:cubicBezTo>
                <a:cubicBezTo>
                  <a:pt x="2814913" y="5681059"/>
                  <a:pt x="2498142" y="5364897"/>
                  <a:pt x="2109315" y="5364897"/>
                </a:cubicBezTo>
                <a:lnTo>
                  <a:pt x="1360892" y="5364897"/>
                </a:lnTo>
                <a:cubicBezTo>
                  <a:pt x="768136" y="5364897"/>
                  <a:pt x="285502" y="4882154"/>
                  <a:pt x="285502" y="4289263"/>
                </a:cubicBezTo>
                <a:cubicBezTo>
                  <a:pt x="285502" y="3696376"/>
                  <a:pt x="767457" y="3213633"/>
                  <a:pt x="1360892" y="3213633"/>
                </a:cubicBezTo>
                <a:lnTo>
                  <a:pt x="2109315" y="3213633"/>
                </a:lnTo>
                <a:cubicBezTo>
                  <a:pt x="2498821" y="3213633"/>
                  <a:pt x="2814913" y="2897470"/>
                  <a:pt x="2814913" y="2507876"/>
                </a:cubicBezTo>
                <a:cubicBezTo>
                  <a:pt x="2814913" y="2118282"/>
                  <a:pt x="2498142" y="1802119"/>
                  <a:pt x="2109315" y="1802119"/>
                </a:cubicBezTo>
                <a:lnTo>
                  <a:pt x="1360892" y="1802119"/>
                </a:lnTo>
                <a:cubicBezTo>
                  <a:pt x="768136" y="1802119"/>
                  <a:pt x="285502" y="1319376"/>
                  <a:pt x="285502" y="726486"/>
                </a:cubicBezTo>
                <a:cubicBezTo>
                  <a:pt x="285502" y="467096"/>
                  <a:pt x="377751" y="228790"/>
                  <a:pt x="531226" y="42767"/>
                </a:cubicBezTo>
                <a:close/>
                <a:moveTo>
                  <a:pt x="515096" y="0"/>
                </a:moveTo>
                <a:lnTo>
                  <a:pt x="518831" y="0"/>
                </a:lnTo>
                <a:lnTo>
                  <a:pt x="502332" y="18123"/>
                </a:lnTo>
                <a:cubicBezTo>
                  <a:pt x="343197" y="210577"/>
                  <a:pt x="247435" y="457195"/>
                  <a:pt x="247435" y="725805"/>
                </a:cubicBezTo>
                <a:cubicBezTo>
                  <a:pt x="247435" y="1339773"/>
                  <a:pt x="747064" y="1839514"/>
                  <a:pt x="1360892" y="1839514"/>
                </a:cubicBezTo>
                <a:lnTo>
                  <a:pt x="2109315" y="1839514"/>
                </a:lnTo>
                <a:cubicBezTo>
                  <a:pt x="2477069" y="1839514"/>
                  <a:pt x="2776846" y="2139359"/>
                  <a:pt x="2776846" y="2507196"/>
                </a:cubicBezTo>
                <a:cubicBezTo>
                  <a:pt x="2776846" y="2875033"/>
                  <a:pt x="2477749" y="3174877"/>
                  <a:pt x="2109315" y="3174877"/>
                </a:cubicBezTo>
                <a:lnTo>
                  <a:pt x="1360892" y="3174877"/>
                </a:lnTo>
                <a:cubicBezTo>
                  <a:pt x="747064" y="3174877"/>
                  <a:pt x="247435" y="3674618"/>
                  <a:pt x="247435" y="4288584"/>
                </a:cubicBezTo>
                <a:cubicBezTo>
                  <a:pt x="247435" y="4902551"/>
                  <a:pt x="747064" y="5402292"/>
                  <a:pt x="1360892" y="5402292"/>
                </a:cubicBezTo>
                <a:lnTo>
                  <a:pt x="2109315" y="5402292"/>
                </a:lnTo>
                <a:cubicBezTo>
                  <a:pt x="2477069" y="5402292"/>
                  <a:pt x="2776846" y="5702137"/>
                  <a:pt x="2776846" y="6069974"/>
                </a:cubicBezTo>
                <a:cubicBezTo>
                  <a:pt x="2776846" y="6437810"/>
                  <a:pt x="2477749" y="6737655"/>
                  <a:pt x="2109315" y="6737655"/>
                </a:cubicBezTo>
                <a:lnTo>
                  <a:pt x="1360892" y="6737655"/>
                </a:lnTo>
                <a:cubicBezTo>
                  <a:pt x="1207435" y="6737655"/>
                  <a:pt x="1061116" y="6768889"/>
                  <a:pt x="927956" y="6825332"/>
                </a:cubicBezTo>
                <a:lnTo>
                  <a:pt x="867872" y="6857999"/>
                </a:lnTo>
                <a:lnTo>
                  <a:pt x="863274" y="6857999"/>
                </a:lnTo>
                <a:lnTo>
                  <a:pt x="926671" y="6823527"/>
                </a:lnTo>
                <a:cubicBezTo>
                  <a:pt x="1060181" y="6766934"/>
                  <a:pt x="1206925" y="6735616"/>
                  <a:pt x="1360892" y="6735616"/>
                </a:cubicBezTo>
                <a:lnTo>
                  <a:pt x="2109315" y="6735616"/>
                </a:lnTo>
                <a:cubicBezTo>
                  <a:pt x="2475709" y="6735616"/>
                  <a:pt x="2774127" y="6437131"/>
                  <a:pt x="2774127" y="6070654"/>
                </a:cubicBezTo>
                <a:cubicBezTo>
                  <a:pt x="2774127" y="5704176"/>
                  <a:pt x="2475709" y="5405692"/>
                  <a:pt x="2109315" y="5405692"/>
                </a:cubicBezTo>
                <a:lnTo>
                  <a:pt x="1360892" y="5405692"/>
                </a:lnTo>
                <a:cubicBezTo>
                  <a:pt x="745704" y="5405692"/>
                  <a:pt x="244716" y="4904591"/>
                  <a:pt x="244716" y="4289263"/>
                </a:cubicBezTo>
                <a:cubicBezTo>
                  <a:pt x="244716" y="3673938"/>
                  <a:pt x="745024" y="3172837"/>
                  <a:pt x="1360892" y="3172837"/>
                </a:cubicBezTo>
                <a:lnTo>
                  <a:pt x="2109315" y="3172837"/>
                </a:lnTo>
                <a:cubicBezTo>
                  <a:pt x="2475709" y="3172837"/>
                  <a:pt x="2774127" y="2874353"/>
                  <a:pt x="2774127" y="2507876"/>
                </a:cubicBezTo>
                <a:cubicBezTo>
                  <a:pt x="2774127" y="2141399"/>
                  <a:pt x="2475709" y="1842914"/>
                  <a:pt x="2109315" y="1842914"/>
                </a:cubicBezTo>
                <a:lnTo>
                  <a:pt x="1360892" y="1842914"/>
                </a:lnTo>
                <a:cubicBezTo>
                  <a:pt x="745704" y="1842914"/>
                  <a:pt x="244716" y="1341813"/>
                  <a:pt x="244716" y="726485"/>
                </a:cubicBezTo>
                <a:cubicBezTo>
                  <a:pt x="244716" y="457280"/>
                  <a:pt x="340479" y="209937"/>
                  <a:pt x="499784" y="16856"/>
                </a:cubicBezTo>
                <a:close/>
                <a:moveTo>
                  <a:pt x="461569" y="0"/>
                </a:moveTo>
                <a:lnTo>
                  <a:pt x="464839" y="0"/>
                </a:lnTo>
                <a:lnTo>
                  <a:pt x="404310" y="80757"/>
                </a:lnTo>
                <a:cubicBezTo>
                  <a:pt x="279586" y="264913"/>
                  <a:pt x="206649" y="486897"/>
                  <a:pt x="206649" y="725804"/>
                </a:cubicBezTo>
                <a:cubicBezTo>
                  <a:pt x="206649" y="1362889"/>
                  <a:pt x="724631" y="1880308"/>
                  <a:pt x="1360892" y="1880308"/>
                </a:cubicBezTo>
                <a:lnTo>
                  <a:pt x="2109315" y="1880308"/>
                </a:lnTo>
                <a:cubicBezTo>
                  <a:pt x="2454637" y="1880308"/>
                  <a:pt x="2736060" y="2161795"/>
                  <a:pt x="2736060" y="2507194"/>
                </a:cubicBezTo>
                <a:cubicBezTo>
                  <a:pt x="2736060" y="2852594"/>
                  <a:pt x="2455316" y="3134080"/>
                  <a:pt x="2109315" y="3134080"/>
                </a:cubicBezTo>
                <a:lnTo>
                  <a:pt x="1360892" y="3134080"/>
                </a:lnTo>
                <a:cubicBezTo>
                  <a:pt x="723951" y="3134080"/>
                  <a:pt x="206649" y="3651499"/>
                  <a:pt x="206649" y="4288584"/>
                </a:cubicBezTo>
                <a:cubicBezTo>
                  <a:pt x="206649" y="4925668"/>
                  <a:pt x="724631" y="5443088"/>
                  <a:pt x="1360892" y="5443088"/>
                </a:cubicBezTo>
                <a:lnTo>
                  <a:pt x="2109315" y="5443088"/>
                </a:lnTo>
                <a:cubicBezTo>
                  <a:pt x="2454637" y="5443088"/>
                  <a:pt x="2736060" y="5724574"/>
                  <a:pt x="2736060" y="6069974"/>
                </a:cubicBezTo>
                <a:cubicBezTo>
                  <a:pt x="2736060" y="6415372"/>
                  <a:pt x="2455316" y="6696860"/>
                  <a:pt x="2109315" y="6696860"/>
                </a:cubicBezTo>
                <a:lnTo>
                  <a:pt x="1360892" y="6696860"/>
                </a:lnTo>
                <a:cubicBezTo>
                  <a:pt x="1201657" y="6696860"/>
                  <a:pt x="1049899" y="6729198"/>
                  <a:pt x="911832" y="6787661"/>
                </a:cubicBezTo>
                <a:lnTo>
                  <a:pt x="782358" y="6857999"/>
                </a:lnTo>
                <a:lnTo>
                  <a:pt x="778339" y="6857999"/>
                </a:lnTo>
                <a:lnTo>
                  <a:pt x="910834" y="6785951"/>
                </a:lnTo>
                <a:cubicBezTo>
                  <a:pt x="1049220" y="6727286"/>
                  <a:pt x="1201317" y="6694820"/>
                  <a:pt x="1360892" y="6694820"/>
                </a:cubicBezTo>
                <a:lnTo>
                  <a:pt x="2109315" y="6694820"/>
                </a:lnTo>
                <a:cubicBezTo>
                  <a:pt x="2453277" y="6694820"/>
                  <a:pt x="2733341" y="6414693"/>
                  <a:pt x="2733341" y="6070654"/>
                </a:cubicBezTo>
                <a:cubicBezTo>
                  <a:pt x="2733341" y="5726614"/>
                  <a:pt x="2453277" y="5446487"/>
                  <a:pt x="2109315" y="5446487"/>
                </a:cubicBezTo>
                <a:lnTo>
                  <a:pt x="1360892" y="5446487"/>
                </a:lnTo>
                <a:cubicBezTo>
                  <a:pt x="723272" y="5446487"/>
                  <a:pt x="203930" y="4927028"/>
                  <a:pt x="203930" y="4289263"/>
                </a:cubicBezTo>
                <a:cubicBezTo>
                  <a:pt x="203930" y="3651499"/>
                  <a:pt x="722592" y="3132040"/>
                  <a:pt x="1360892" y="3132040"/>
                </a:cubicBezTo>
                <a:lnTo>
                  <a:pt x="2109315" y="3132040"/>
                </a:lnTo>
                <a:cubicBezTo>
                  <a:pt x="2453277" y="3132040"/>
                  <a:pt x="2733341" y="2851913"/>
                  <a:pt x="2733341" y="2507874"/>
                </a:cubicBezTo>
                <a:cubicBezTo>
                  <a:pt x="2733341" y="2163834"/>
                  <a:pt x="2453277" y="1883707"/>
                  <a:pt x="2109315" y="1883707"/>
                </a:cubicBezTo>
                <a:lnTo>
                  <a:pt x="1360892" y="1883707"/>
                </a:lnTo>
                <a:cubicBezTo>
                  <a:pt x="723272" y="1883707"/>
                  <a:pt x="203930" y="1364249"/>
                  <a:pt x="203930" y="726484"/>
                </a:cubicBezTo>
                <a:cubicBezTo>
                  <a:pt x="203930" y="487322"/>
                  <a:pt x="276867" y="264797"/>
                  <a:pt x="401699" y="80063"/>
                </a:cubicBezTo>
                <a:close/>
                <a:moveTo>
                  <a:pt x="410750" y="0"/>
                </a:moveTo>
                <a:lnTo>
                  <a:pt x="413977" y="0"/>
                </a:lnTo>
                <a:lnTo>
                  <a:pt x="370514" y="57989"/>
                </a:lnTo>
                <a:cubicBezTo>
                  <a:pt x="241381" y="248659"/>
                  <a:pt x="165863" y="478482"/>
                  <a:pt x="165863" y="725803"/>
                </a:cubicBezTo>
                <a:cubicBezTo>
                  <a:pt x="165863" y="1385325"/>
                  <a:pt x="702199" y="1921103"/>
                  <a:pt x="1360893" y="1921103"/>
                </a:cubicBezTo>
                <a:lnTo>
                  <a:pt x="2109316" y="1921103"/>
                </a:lnTo>
                <a:cubicBezTo>
                  <a:pt x="2432205" y="1921103"/>
                  <a:pt x="2695275" y="2184232"/>
                  <a:pt x="2695275" y="2507193"/>
                </a:cubicBezTo>
                <a:cubicBezTo>
                  <a:pt x="2695275" y="2830156"/>
                  <a:pt x="2432885" y="3093285"/>
                  <a:pt x="2109316" y="3093285"/>
                </a:cubicBezTo>
                <a:lnTo>
                  <a:pt x="1360893" y="3093285"/>
                </a:lnTo>
                <a:cubicBezTo>
                  <a:pt x="701519" y="3093285"/>
                  <a:pt x="165863" y="3629061"/>
                  <a:pt x="165863" y="4288584"/>
                </a:cubicBezTo>
                <a:cubicBezTo>
                  <a:pt x="165863" y="4948106"/>
                  <a:pt x="702199" y="5483883"/>
                  <a:pt x="1360893" y="5483883"/>
                </a:cubicBezTo>
                <a:lnTo>
                  <a:pt x="2109316" y="5483883"/>
                </a:lnTo>
                <a:cubicBezTo>
                  <a:pt x="2432205" y="5483883"/>
                  <a:pt x="2695275" y="5747012"/>
                  <a:pt x="2695275" y="6069974"/>
                </a:cubicBezTo>
                <a:cubicBezTo>
                  <a:pt x="2695275" y="6392936"/>
                  <a:pt x="2432885" y="6656065"/>
                  <a:pt x="2109316" y="6656065"/>
                </a:cubicBezTo>
                <a:lnTo>
                  <a:pt x="1360893" y="6656065"/>
                </a:lnTo>
                <a:cubicBezTo>
                  <a:pt x="1196050" y="6656065"/>
                  <a:pt x="1038939" y="6689551"/>
                  <a:pt x="895997" y="6750085"/>
                </a:cubicBezTo>
                <a:lnTo>
                  <a:pt x="697373" y="6857999"/>
                </a:lnTo>
                <a:lnTo>
                  <a:pt x="693414" y="6857999"/>
                </a:lnTo>
                <a:lnTo>
                  <a:pt x="894998" y="6748375"/>
                </a:lnTo>
                <a:cubicBezTo>
                  <a:pt x="1038259" y="6687639"/>
                  <a:pt x="1195710" y="6654025"/>
                  <a:pt x="1360893" y="6654025"/>
                </a:cubicBezTo>
                <a:lnTo>
                  <a:pt x="2109316" y="6654025"/>
                </a:lnTo>
                <a:cubicBezTo>
                  <a:pt x="2430845" y="6654025"/>
                  <a:pt x="2692555" y="6392256"/>
                  <a:pt x="2692555" y="6070654"/>
                </a:cubicBezTo>
                <a:cubicBezTo>
                  <a:pt x="2692555" y="5749052"/>
                  <a:pt x="2430845" y="5487282"/>
                  <a:pt x="2109316" y="5487282"/>
                </a:cubicBezTo>
                <a:lnTo>
                  <a:pt x="1360893" y="5487282"/>
                </a:lnTo>
                <a:cubicBezTo>
                  <a:pt x="700840" y="5487282"/>
                  <a:pt x="163145" y="4949466"/>
                  <a:pt x="163145" y="4289263"/>
                </a:cubicBezTo>
                <a:cubicBezTo>
                  <a:pt x="163145" y="3629061"/>
                  <a:pt x="700160" y="3091245"/>
                  <a:pt x="1360893" y="3091245"/>
                </a:cubicBezTo>
                <a:lnTo>
                  <a:pt x="2109316" y="3091245"/>
                </a:lnTo>
                <a:cubicBezTo>
                  <a:pt x="2430845" y="3091245"/>
                  <a:pt x="2692555" y="2829475"/>
                  <a:pt x="2692555" y="2507874"/>
                </a:cubicBezTo>
                <a:cubicBezTo>
                  <a:pt x="2692555" y="2186272"/>
                  <a:pt x="2430845" y="1924502"/>
                  <a:pt x="2109316" y="1924502"/>
                </a:cubicBezTo>
                <a:lnTo>
                  <a:pt x="1360893" y="1924502"/>
                </a:lnTo>
                <a:cubicBezTo>
                  <a:pt x="700840" y="1924502"/>
                  <a:pt x="163145" y="1386685"/>
                  <a:pt x="163145" y="726483"/>
                </a:cubicBezTo>
                <a:cubicBezTo>
                  <a:pt x="163145" y="478907"/>
                  <a:pt x="238663" y="248542"/>
                  <a:pt x="367903" y="57295"/>
                </a:cubicBezTo>
                <a:close/>
                <a:moveTo>
                  <a:pt x="359929" y="0"/>
                </a:moveTo>
                <a:lnTo>
                  <a:pt x="362922" y="0"/>
                </a:lnTo>
                <a:lnTo>
                  <a:pt x="336539" y="35222"/>
                </a:lnTo>
                <a:cubicBezTo>
                  <a:pt x="203081" y="232405"/>
                  <a:pt x="125077" y="470069"/>
                  <a:pt x="125077" y="725804"/>
                </a:cubicBezTo>
                <a:cubicBezTo>
                  <a:pt x="125077" y="1407764"/>
                  <a:pt x="679767" y="1961899"/>
                  <a:pt x="1360893" y="1961899"/>
                </a:cubicBezTo>
                <a:lnTo>
                  <a:pt x="2109315" y="1961899"/>
                </a:lnTo>
                <a:cubicBezTo>
                  <a:pt x="2409773" y="1961899"/>
                  <a:pt x="2654489" y="2206670"/>
                  <a:pt x="2654489" y="2507195"/>
                </a:cubicBezTo>
                <a:cubicBezTo>
                  <a:pt x="2654489" y="2807719"/>
                  <a:pt x="2409773" y="3052490"/>
                  <a:pt x="2109315" y="3052490"/>
                </a:cubicBezTo>
                <a:lnTo>
                  <a:pt x="1360893" y="3052490"/>
                </a:lnTo>
                <a:cubicBezTo>
                  <a:pt x="679087" y="3052490"/>
                  <a:pt x="125077" y="3606625"/>
                  <a:pt x="125077" y="4288584"/>
                </a:cubicBezTo>
                <a:cubicBezTo>
                  <a:pt x="125077" y="4970543"/>
                  <a:pt x="679767" y="5524678"/>
                  <a:pt x="1360893" y="5524678"/>
                </a:cubicBezTo>
                <a:lnTo>
                  <a:pt x="2109315" y="5524678"/>
                </a:lnTo>
                <a:cubicBezTo>
                  <a:pt x="2409773" y="5524678"/>
                  <a:pt x="2654489" y="5769449"/>
                  <a:pt x="2654489" y="6069974"/>
                </a:cubicBezTo>
                <a:cubicBezTo>
                  <a:pt x="2654489" y="6370498"/>
                  <a:pt x="2409773" y="6615270"/>
                  <a:pt x="2109315" y="6615270"/>
                </a:cubicBezTo>
                <a:lnTo>
                  <a:pt x="1360893" y="6615270"/>
                </a:lnTo>
                <a:cubicBezTo>
                  <a:pt x="1105216" y="6615270"/>
                  <a:pt x="867510" y="6693195"/>
                  <a:pt x="670252" y="6826564"/>
                </a:cubicBezTo>
                <a:lnTo>
                  <a:pt x="628241" y="6857999"/>
                </a:lnTo>
                <a:lnTo>
                  <a:pt x="624996" y="6857999"/>
                </a:lnTo>
                <a:lnTo>
                  <a:pt x="668794" y="6825206"/>
                </a:lnTo>
                <a:cubicBezTo>
                  <a:pt x="866490" y="6691442"/>
                  <a:pt x="1104706" y="6613230"/>
                  <a:pt x="1360893" y="6613230"/>
                </a:cubicBezTo>
                <a:lnTo>
                  <a:pt x="2109315" y="6613230"/>
                </a:lnTo>
                <a:cubicBezTo>
                  <a:pt x="2408413" y="6613230"/>
                  <a:pt x="2651769" y="6369818"/>
                  <a:pt x="2651769" y="6070654"/>
                </a:cubicBezTo>
                <a:cubicBezTo>
                  <a:pt x="2651769" y="5771489"/>
                  <a:pt x="2408413" y="5528077"/>
                  <a:pt x="2109315" y="5528077"/>
                </a:cubicBezTo>
                <a:lnTo>
                  <a:pt x="1360893" y="5528077"/>
                </a:lnTo>
                <a:cubicBezTo>
                  <a:pt x="678408" y="5528077"/>
                  <a:pt x="122358" y="4971903"/>
                  <a:pt x="122358" y="4289263"/>
                </a:cubicBezTo>
                <a:cubicBezTo>
                  <a:pt x="122358" y="3606625"/>
                  <a:pt x="677727" y="3050451"/>
                  <a:pt x="1360893" y="3050451"/>
                </a:cubicBezTo>
                <a:lnTo>
                  <a:pt x="2109315" y="3050451"/>
                </a:lnTo>
                <a:cubicBezTo>
                  <a:pt x="2408413" y="3050451"/>
                  <a:pt x="2651769" y="2807039"/>
                  <a:pt x="2651769" y="2507874"/>
                </a:cubicBezTo>
                <a:cubicBezTo>
                  <a:pt x="2651769" y="2208710"/>
                  <a:pt x="2408413" y="1965298"/>
                  <a:pt x="2109315" y="1965298"/>
                </a:cubicBezTo>
                <a:lnTo>
                  <a:pt x="1360893" y="1965298"/>
                </a:lnTo>
                <a:cubicBezTo>
                  <a:pt x="678408" y="1965298"/>
                  <a:pt x="122358" y="1409124"/>
                  <a:pt x="122358" y="726484"/>
                </a:cubicBezTo>
                <a:cubicBezTo>
                  <a:pt x="122358" y="470494"/>
                  <a:pt x="200457" y="232289"/>
                  <a:pt x="334107" y="34528"/>
                </a:cubicBezTo>
                <a:close/>
                <a:moveTo>
                  <a:pt x="308884" y="0"/>
                </a:moveTo>
                <a:lnTo>
                  <a:pt x="312072" y="0"/>
                </a:lnTo>
                <a:lnTo>
                  <a:pt x="302743" y="12454"/>
                </a:lnTo>
                <a:cubicBezTo>
                  <a:pt x="164876" y="216152"/>
                  <a:pt x="84291" y="461656"/>
                  <a:pt x="84291" y="725805"/>
                </a:cubicBezTo>
                <a:cubicBezTo>
                  <a:pt x="84291" y="1430202"/>
                  <a:pt x="657334" y="2002695"/>
                  <a:pt x="1360893" y="2002695"/>
                </a:cubicBezTo>
                <a:lnTo>
                  <a:pt x="2109315" y="2002695"/>
                </a:lnTo>
                <a:cubicBezTo>
                  <a:pt x="2387340" y="2002695"/>
                  <a:pt x="2613702" y="2229108"/>
                  <a:pt x="2613702" y="2507195"/>
                </a:cubicBezTo>
                <a:cubicBezTo>
                  <a:pt x="2613702" y="2785283"/>
                  <a:pt x="2387340" y="3011696"/>
                  <a:pt x="2109315" y="3011696"/>
                </a:cubicBezTo>
                <a:lnTo>
                  <a:pt x="1360893" y="3011696"/>
                </a:lnTo>
                <a:cubicBezTo>
                  <a:pt x="656655" y="3011696"/>
                  <a:pt x="84291" y="3584188"/>
                  <a:pt x="84291" y="4288584"/>
                </a:cubicBezTo>
                <a:cubicBezTo>
                  <a:pt x="84291" y="4992981"/>
                  <a:pt x="657334" y="5565473"/>
                  <a:pt x="1360893" y="5565473"/>
                </a:cubicBezTo>
                <a:lnTo>
                  <a:pt x="2109315" y="5565473"/>
                </a:lnTo>
                <a:cubicBezTo>
                  <a:pt x="2387340" y="5565473"/>
                  <a:pt x="2613702" y="5791886"/>
                  <a:pt x="2613702" y="6069974"/>
                </a:cubicBezTo>
                <a:cubicBezTo>
                  <a:pt x="2613702" y="6348061"/>
                  <a:pt x="2387340" y="6574474"/>
                  <a:pt x="2109315" y="6574474"/>
                </a:cubicBezTo>
                <a:lnTo>
                  <a:pt x="1360893" y="6574474"/>
                </a:lnTo>
                <a:cubicBezTo>
                  <a:pt x="1096804" y="6574474"/>
                  <a:pt x="851259" y="6654981"/>
                  <a:pt x="647489" y="6792760"/>
                </a:cubicBezTo>
                <a:lnTo>
                  <a:pt x="560305" y="6857999"/>
                </a:lnTo>
                <a:lnTo>
                  <a:pt x="556800" y="6857999"/>
                </a:lnTo>
                <a:lnTo>
                  <a:pt x="646031" y="6791223"/>
                </a:lnTo>
                <a:cubicBezTo>
                  <a:pt x="850240" y="6653133"/>
                  <a:pt x="1096294" y="6572435"/>
                  <a:pt x="1360893" y="6572435"/>
                </a:cubicBezTo>
                <a:lnTo>
                  <a:pt x="2109315" y="6572435"/>
                </a:lnTo>
                <a:cubicBezTo>
                  <a:pt x="2385981" y="6572435"/>
                  <a:pt x="2610983" y="6347381"/>
                  <a:pt x="2610983" y="6070654"/>
                </a:cubicBezTo>
                <a:cubicBezTo>
                  <a:pt x="2610983" y="5793926"/>
                  <a:pt x="2385981" y="5568872"/>
                  <a:pt x="2109315" y="5568872"/>
                </a:cubicBezTo>
                <a:lnTo>
                  <a:pt x="1360893" y="5568872"/>
                </a:lnTo>
                <a:cubicBezTo>
                  <a:pt x="655295" y="5568872"/>
                  <a:pt x="81572" y="4995020"/>
                  <a:pt x="81572" y="4289263"/>
                </a:cubicBezTo>
                <a:cubicBezTo>
                  <a:pt x="81572" y="3583508"/>
                  <a:pt x="655295" y="3009656"/>
                  <a:pt x="1360893" y="3009656"/>
                </a:cubicBezTo>
                <a:lnTo>
                  <a:pt x="2109315" y="3009656"/>
                </a:lnTo>
                <a:cubicBezTo>
                  <a:pt x="2385981" y="3009656"/>
                  <a:pt x="2610983" y="2784603"/>
                  <a:pt x="2610983" y="2507875"/>
                </a:cubicBezTo>
                <a:cubicBezTo>
                  <a:pt x="2610983" y="2231148"/>
                  <a:pt x="2385981" y="2006094"/>
                  <a:pt x="2109315" y="2006094"/>
                </a:cubicBezTo>
                <a:lnTo>
                  <a:pt x="1360893" y="2006094"/>
                </a:lnTo>
                <a:cubicBezTo>
                  <a:pt x="655295" y="2006094"/>
                  <a:pt x="81572" y="1432242"/>
                  <a:pt x="81572" y="726485"/>
                </a:cubicBezTo>
                <a:cubicBezTo>
                  <a:pt x="81572" y="461826"/>
                  <a:pt x="162252" y="215716"/>
                  <a:pt x="300311" y="11461"/>
                </a:cubicBezTo>
                <a:close/>
                <a:moveTo>
                  <a:pt x="259816" y="0"/>
                </a:moveTo>
                <a:lnTo>
                  <a:pt x="262669" y="0"/>
                </a:lnTo>
                <a:lnTo>
                  <a:pt x="202846" y="98276"/>
                </a:lnTo>
                <a:cubicBezTo>
                  <a:pt x="101259" y="284879"/>
                  <a:pt x="43505" y="498669"/>
                  <a:pt x="43505" y="725805"/>
                </a:cubicBezTo>
                <a:cubicBezTo>
                  <a:pt x="43505" y="1452639"/>
                  <a:pt x="634902" y="2043490"/>
                  <a:pt x="1360893" y="2043490"/>
                </a:cubicBezTo>
                <a:lnTo>
                  <a:pt x="2109315" y="2043490"/>
                </a:lnTo>
                <a:cubicBezTo>
                  <a:pt x="2364908" y="2043490"/>
                  <a:pt x="2572916" y="2251545"/>
                  <a:pt x="2572916" y="2507195"/>
                </a:cubicBezTo>
                <a:cubicBezTo>
                  <a:pt x="2572916" y="2762845"/>
                  <a:pt x="2364908" y="2970901"/>
                  <a:pt x="2109315" y="2970901"/>
                </a:cubicBezTo>
                <a:lnTo>
                  <a:pt x="1360893" y="2970901"/>
                </a:lnTo>
                <a:cubicBezTo>
                  <a:pt x="634222" y="2970901"/>
                  <a:pt x="43505" y="3561751"/>
                  <a:pt x="43505" y="4288584"/>
                </a:cubicBezTo>
                <a:cubicBezTo>
                  <a:pt x="43505" y="5015418"/>
                  <a:pt x="634902" y="5606268"/>
                  <a:pt x="1360893" y="5606268"/>
                </a:cubicBezTo>
                <a:lnTo>
                  <a:pt x="2109315" y="5606268"/>
                </a:lnTo>
                <a:cubicBezTo>
                  <a:pt x="2364908" y="5606268"/>
                  <a:pt x="2572916" y="5814324"/>
                  <a:pt x="2572916" y="6069974"/>
                </a:cubicBezTo>
                <a:cubicBezTo>
                  <a:pt x="2572916" y="6325624"/>
                  <a:pt x="2364908" y="6533679"/>
                  <a:pt x="2109315" y="6533679"/>
                </a:cubicBezTo>
                <a:lnTo>
                  <a:pt x="1360893" y="6533679"/>
                </a:lnTo>
                <a:cubicBezTo>
                  <a:pt x="1042975" y="6533679"/>
                  <a:pt x="751079" y="6646771"/>
                  <a:pt x="523287" y="6834866"/>
                </a:cubicBezTo>
                <a:lnTo>
                  <a:pt x="497844" y="6857999"/>
                </a:lnTo>
                <a:lnTo>
                  <a:pt x="494664" y="6857999"/>
                </a:lnTo>
                <a:lnTo>
                  <a:pt x="521616" y="6833493"/>
                </a:lnTo>
                <a:cubicBezTo>
                  <a:pt x="749889" y="6644992"/>
                  <a:pt x="1042380" y="6531640"/>
                  <a:pt x="1360893" y="6531640"/>
                </a:cubicBezTo>
                <a:lnTo>
                  <a:pt x="2109315" y="6531640"/>
                </a:lnTo>
                <a:cubicBezTo>
                  <a:pt x="2363548" y="6531640"/>
                  <a:pt x="2570197" y="6324944"/>
                  <a:pt x="2570197" y="6070654"/>
                </a:cubicBezTo>
                <a:cubicBezTo>
                  <a:pt x="2570197" y="5816363"/>
                  <a:pt x="2363548" y="5609668"/>
                  <a:pt x="2109315" y="5609668"/>
                </a:cubicBezTo>
                <a:lnTo>
                  <a:pt x="1360893" y="5609668"/>
                </a:lnTo>
                <a:cubicBezTo>
                  <a:pt x="632863" y="5609668"/>
                  <a:pt x="40786" y="5017457"/>
                  <a:pt x="40786" y="4289263"/>
                </a:cubicBezTo>
                <a:cubicBezTo>
                  <a:pt x="40786" y="3561071"/>
                  <a:pt x="632863" y="2968861"/>
                  <a:pt x="1360893" y="2968861"/>
                </a:cubicBezTo>
                <a:lnTo>
                  <a:pt x="2109315" y="2968861"/>
                </a:lnTo>
                <a:cubicBezTo>
                  <a:pt x="2363548" y="2968861"/>
                  <a:pt x="2570197" y="2762165"/>
                  <a:pt x="2570197" y="2507875"/>
                </a:cubicBezTo>
                <a:cubicBezTo>
                  <a:pt x="2570197" y="2253585"/>
                  <a:pt x="2363548" y="2046889"/>
                  <a:pt x="2109315" y="2046889"/>
                </a:cubicBezTo>
                <a:lnTo>
                  <a:pt x="1360893" y="2046889"/>
                </a:lnTo>
                <a:cubicBezTo>
                  <a:pt x="632863" y="2046889"/>
                  <a:pt x="40786" y="1454679"/>
                  <a:pt x="40786" y="726485"/>
                </a:cubicBezTo>
                <a:cubicBezTo>
                  <a:pt x="40786" y="498924"/>
                  <a:pt x="98673" y="284643"/>
                  <a:pt x="200464" y="97565"/>
                </a:cubicBezTo>
                <a:close/>
                <a:moveTo>
                  <a:pt x="210621" y="0"/>
                </a:moveTo>
                <a:lnTo>
                  <a:pt x="214920" y="0"/>
                </a:lnTo>
                <a:lnTo>
                  <a:pt x="162620" y="87116"/>
                </a:lnTo>
                <a:cubicBezTo>
                  <a:pt x="58630" y="281404"/>
                  <a:pt x="3399" y="499563"/>
                  <a:pt x="3399" y="726486"/>
                </a:cubicBezTo>
                <a:cubicBezTo>
                  <a:pt x="3399" y="1089563"/>
                  <a:pt x="144790" y="1430204"/>
                  <a:pt x="401062" y="1687893"/>
                </a:cubicBezTo>
                <a:cubicBezTo>
                  <a:pt x="657334" y="1944223"/>
                  <a:pt x="997897" y="2085646"/>
                  <a:pt x="1360893" y="2085646"/>
                </a:cubicBezTo>
                <a:lnTo>
                  <a:pt x="2109315" y="2085646"/>
                </a:lnTo>
                <a:cubicBezTo>
                  <a:pt x="2342475" y="2085646"/>
                  <a:pt x="2532130" y="2275344"/>
                  <a:pt x="2532130" y="2508556"/>
                </a:cubicBezTo>
                <a:cubicBezTo>
                  <a:pt x="2532130" y="2741769"/>
                  <a:pt x="2342475" y="2931466"/>
                  <a:pt x="2109315" y="2931466"/>
                </a:cubicBezTo>
                <a:lnTo>
                  <a:pt x="1360893" y="2931466"/>
                </a:lnTo>
                <a:cubicBezTo>
                  <a:pt x="998577" y="2931466"/>
                  <a:pt x="657334" y="3072890"/>
                  <a:pt x="401062" y="3329219"/>
                </a:cubicBezTo>
                <a:cubicBezTo>
                  <a:pt x="144790" y="3585550"/>
                  <a:pt x="3399" y="3926189"/>
                  <a:pt x="3399" y="4289264"/>
                </a:cubicBezTo>
                <a:cubicBezTo>
                  <a:pt x="3399" y="4652341"/>
                  <a:pt x="144790" y="4992981"/>
                  <a:pt x="401062" y="5250671"/>
                </a:cubicBezTo>
                <a:cubicBezTo>
                  <a:pt x="657334" y="5507000"/>
                  <a:pt x="997897" y="5648424"/>
                  <a:pt x="1360893" y="5648424"/>
                </a:cubicBezTo>
                <a:lnTo>
                  <a:pt x="2109315" y="5648424"/>
                </a:lnTo>
                <a:cubicBezTo>
                  <a:pt x="2342475" y="5648424"/>
                  <a:pt x="2532130" y="5838121"/>
                  <a:pt x="2532130" y="6071334"/>
                </a:cubicBezTo>
                <a:cubicBezTo>
                  <a:pt x="2532130" y="6304546"/>
                  <a:pt x="2342475" y="6494244"/>
                  <a:pt x="2109315" y="6494244"/>
                </a:cubicBezTo>
                <a:lnTo>
                  <a:pt x="1360893" y="6494244"/>
                </a:lnTo>
                <a:cubicBezTo>
                  <a:pt x="1043867" y="6494244"/>
                  <a:pt x="742974" y="6602521"/>
                  <a:pt x="501023" y="6801312"/>
                </a:cubicBezTo>
                <a:lnTo>
                  <a:pt x="438537" y="6857999"/>
                </a:lnTo>
                <a:lnTo>
                  <a:pt x="434914" y="6857999"/>
                </a:lnTo>
                <a:lnTo>
                  <a:pt x="499240" y="6799503"/>
                </a:lnTo>
                <a:cubicBezTo>
                  <a:pt x="741795" y="6599801"/>
                  <a:pt x="1043357" y="6491524"/>
                  <a:pt x="1361572" y="6491524"/>
                </a:cubicBezTo>
                <a:lnTo>
                  <a:pt x="2109995" y="6491524"/>
                </a:lnTo>
                <a:cubicBezTo>
                  <a:pt x="2341796" y="6491524"/>
                  <a:pt x="2530091" y="6303186"/>
                  <a:pt x="2530091" y="6071334"/>
                </a:cubicBezTo>
                <a:cubicBezTo>
                  <a:pt x="2530091" y="5839481"/>
                  <a:pt x="2341116" y="5651143"/>
                  <a:pt x="2109995" y="5651143"/>
                </a:cubicBezTo>
                <a:lnTo>
                  <a:pt x="1361572" y="5651143"/>
                </a:lnTo>
                <a:cubicBezTo>
                  <a:pt x="997897" y="5651143"/>
                  <a:pt x="655975" y="5509040"/>
                  <a:pt x="399023" y="5252030"/>
                </a:cubicBezTo>
                <a:cubicBezTo>
                  <a:pt x="141392" y="4995021"/>
                  <a:pt x="0" y="4653021"/>
                  <a:pt x="0" y="4289264"/>
                </a:cubicBezTo>
                <a:cubicBezTo>
                  <a:pt x="0" y="3925509"/>
                  <a:pt x="141392" y="3583510"/>
                  <a:pt x="399023" y="3327860"/>
                </a:cubicBezTo>
                <a:cubicBezTo>
                  <a:pt x="655975" y="3070170"/>
                  <a:pt x="997897" y="2928747"/>
                  <a:pt x="1361572" y="2928747"/>
                </a:cubicBezTo>
                <a:lnTo>
                  <a:pt x="2109995" y="2928747"/>
                </a:lnTo>
                <a:cubicBezTo>
                  <a:pt x="2341796" y="2928747"/>
                  <a:pt x="2530091" y="2740409"/>
                  <a:pt x="2530091" y="2508556"/>
                </a:cubicBezTo>
                <a:cubicBezTo>
                  <a:pt x="2530091" y="2276704"/>
                  <a:pt x="2341116" y="2088366"/>
                  <a:pt x="2109995" y="2088366"/>
                </a:cubicBezTo>
                <a:lnTo>
                  <a:pt x="1361572" y="2088366"/>
                </a:lnTo>
                <a:cubicBezTo>
                  <a:pt x="997897" y="2088366"/>
                  <a:pt x="655975" y="1946262"/>
                  <a:pt x="399023" y="1689253"/>
                </a:cubicBezTo>
                <a:cubicBezTo>
                  <a:pt x="141392" y="1432243"/>
                  <a:pt x="0" y="1090244"/>
                  <a:pt x="0" y="726486"/>
                </a:cubicBezTo>
                <a:cubicBezTo>
                  <a:pt x="0" y="499138"/>
                  <a:pt x="55231" y="280288"/>
                  <a:pt x="159221" y="85708"/>
                </a:cubicBezTo>
                <a:close/>
              </a:path>
            </a:pathLst>
          </a:custGeom>
          <a:noFill/>
          <a:ln w="6350" cap="flat">
            <a:solidFill>
              <a:schemeClr val="accent1">
                <a:alpha val="20000"/>
              </a:schemeClr>
            </a:solidFill>
            <a:prstDash val="solid"/>
            <a:miter/>
          </a:ln>
        </p:spPr>
        <p:txBody>
          <a:bodyPr rtlCol="0" anchor="ctr"/>
          <a:lstStyle/>
          <a:p>
            <a:endParaRPr lang="en-US"/>
          </a:p>
        </p:txBody>
      </p:sp>
      <p:sp>
        <p:nvSpPr>
          <p:cNvPr id="9" name="Rectangle 8">
            <a:extLst>
              <a:ext uri="{FF2B5EF4-FFF2-40B4-BE49-F238E27FC236}">
                <a16:creationId xmlns:a16="http://schemas.microsoft.com/office/drawing/2014/main" id="{E0C0318A-5942-545E-0FCC-DFA7180ABC5B}"/>
              </a:ext>
            </a:extLst>
          </p:cNvPr>
          <p:cNvSpPr/>
          <p:nvPr userDrawn="1"/>
        </p:nvSpPr>
        <p:spPr>
          <a:xfrm>
            <a:off x="7997588" y="0"/>
            <a:ext cx="4194412" cy="6858000"/>
          </a:xfrm>
          <a:prstGeom prst="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 name="Title 1">
            <a:extLst>
              <a:ext uri="{FF2B5EF4-FFF2-40B4-BE49-F238E27FC236}">
                <a16:creationId xmlns:a16="http://schemas.microsoft.com/office/drawing/2014/main" id="{56E523F0-8710-C17D-5E1F-7113655CD055}"/>
              </a:ext>
            </a:extLst>
          </p:cNvPr>
          <p:cNvSpPr>
            <a:spLocks noGrp="1"/>
          </p:cNvSpPr>
          <p:nvPr>
            <p:ph type="title"/>
          </p:nvPr>
        </p:nvSpPr>
        <p:spPr>
          <a:xfrm>
            <a:off x="762000" y="1115961"/>
            <a:ext cx="4446101" cy="1848463"/>
          </a:xfrm>
        </p:spPr>
        <p:txBody>
          <a:bodyPr anchor="b">
            <a:noAutofit/>
          </a:bodyPr>
          <a:lstStyle>
            <a:lvl1pPr>
              <a:defRPr sz="4400">
                <a:solidFill>
                  <a:schemeClr val="accent2"/>
                </a:solidFill>
              </a:defRPr>
            </a:lvl1pPr>
          </a:lstStyle>
          <a:p>
            <a:r>
              <a:rPr lang="en-US"/>
              <a:t>Click to edit Master title style</a:t>
            </a:r>
          </a:p>
        </p:txBody>
      </p:sp>
      <p:sp>
        <p:nvSpPr>
          <p:cNvPr id="3" name="Content Placeholder 2">
            <a:extLst>
              <a:ext uri="{FF2B5EF4-FFF2-40B4-BE49-F238E27FC236}">
                <a16:creationId xmlns:a16="http://schemas.microsoft.com/office/drawing/2014/main" id="{CFA97474-D8AA-E3B1-C98A-08B7FCBD5476}"/>
              </a:ext>
            </a:extLst>
          </p:cNvPr>
          <p:cNvSpPr>
            <a:spLocks noGrp="1"/>
          </p:cNvSpPr>
          <p:nvPr>
            <p:ph idx="1"/>
          </p:nvPr>
        </p:nvSpPr>
        <p:spPr>
          <a:xfrm>
            <a:off x="762000" y="3694226"/>
            <a:ext cx="4446098" cy="1689464"/>
          </a:xfrm>
        </p:spPr>
        <p:txBody>
          <a:bodyPr>
            <a:noAutofit/>
          </a:bodyPr>
          <a:lstStyle>
            <a:lvl1pPr marL="0" indent="0">
              <a:buNone/>
              <a:defRPr lang="en-US" sz="2000" b="0" i="0" kern="1200" dirty="0">
                <a:solidFill>
                  <a:schemeClr val="bg1"/>
                </a:solidFill>
                <a:effectLst/>
                <a:latin typeface="Outfit ExtraLight" pitchFamily="2" charset="0"/>
                <a:ea typeface="+mn-ea"/>
                <a:cs typeface="+mn-cs"/>
              </a:defRPr>
            </a:lvl1pPr>
            <a:lvl2pPr marL="457200" indent="0">
              <a:buNone/>
              <a:defRPr lang="en-US" sz="2000" b="0" i="0" kern="1200" dirty="0">
                <a:solidFill>
                  <a:schemeClr val="bg1"/>
                </a:solidFill>
                <a:effectLst/>
                <a:latin typeface="+mj-lt"/>
                <a:ea typeface="+mn-ea"/>
                <a:cs typeface="+mn-cs"/>
              </a:defRPr>
            </a:lvl2pPr>
            <a:lvl3pPr marL="914400" indent="0">
              <a:buNone/>
              <a:defRPr/>
            </a:lvl3pPr>
            <a:lvl4pPr marL="1371600" indent="0">
              <a:buNone/>
              <a:defRPr/>
            </a:lvl4pPr>
            <a:lvl5pPr marL="1828800" indent="0">
              <a:buNone/>
              <a:defRPr/>
            </a:lvl5pPr>
          </a:lstStyle>
          <a:p>
            <a:pPr lvl="0"/>
            <a:r>
              <a:rPr lang="en-US"/>
              <a:t>Click to edit Master text styles</a:t>
            </a:r>
          </a:p>
        </p:txBody>
      </p:sp>
      <p:sp>
        <p:nvSpPr>
          <p:cNvPr id="17" name="Picture Placeholder 16">
            <a:extLst>
              <a:ext uri="{FF2B5EF4-FFF2-40B4-BE49-F238E27FC236}">
                <a16:creationId xmlns:a16="http://schemas.microsoft.com/office/drawing/2014/main" id="{C300588E-F541-891B-3ECA-3CCE2B707185}"/>
              </a:ext>
            </a:extLst>
          </p:cNvPr>
          <p:cNvSpPr>
            <a:spLocks noGrp="1"/>
          </p:cNvSpPr>
          <p:nvPr>
            <p:ph type="pic" sz="quarter" idx="13"/>
          </p:nvPr>
        </p:nvSpPr>
        <p:spPr>
          <a:xfrm>
            <a:off x="7016044" y="1115961"/>
            <a:ext cx="1954264" cy="1954264"/>
          </a:xfrm>
          <a:prstGeom prst="roundRect">
            <a:avLst>
              <a:gd name="adj" fmla="val 10323"/>
            </a:avLst>
          </a:prstGeom>
          <a:noFill/>
        </p:spPr>
        <p:txBody>
          <a:bodyPr lIns="91440" rIns="91440" bIns="822960" anchor="ctr"/>
          <a:lstStyle>
            <a:lvl1pPr marL="0" indent="0" algn="ctr">
              <a:buNone/>
              <a:defRPr/>
            </a:lvl1pPr>
          </a:lstStyle>
          <a:p>
            <a:r>
              <a:rPr lang="en-US"/>
              <a:t>Click icon to add picture</a:t>
            </a:r>
          </a:p>
        </p:txBody>
      </p:sp>
      <p:sp>
        <p:nvSpPr>
          <p:cNvPr id="15" name="Picture Placeholder 16">
            <a:extLst>
              <a:ext uri="{FF2B5EF4-FFF2-40B4-BE49-F238E27FC236}">
                <a16:creationId xmlns:a16="http://schemas.microsoft.com/office/drawing/2014/main" id="{A22F6F87-C6BD-0026-F8BE-5ECC6F2FF086}"/>
              </a:ext>
            </a:extLst>
          </p:cNvPr>
          <p:cNvSpPr>
            <a:spLocks noGrp="1"/>
          </p:cNvSpPr>
          <p:nvPr>
            <p:ph type="pic" sz="quarter" idx="14"/>
          </p:nvPr>
        </p:nvSpPr>
        <p:spPr>
          <a:xfrm>
            <a:off x="7016044" y="3770671"/>
            <a:ext cx="1954264" cy="1954264"/>
          </a:xfrm>
          <a:prstGeom prst="roundRect">
            <a:avLst>
              <a:gd name="adj" fmla="val 14288"/>
            </a:avLst>
          </a:prstGeom>
          <a:noFill/>
        </p:spPr>
        <p:txBody>
          <a:bodyPr lIns="91440" rIns="91440" bIns="822960" anchor="ctr"/>
          <a:lstStyle>
            <a:lvl1pPr marL="0" indent="0" algn="ctr">
              <a:buNone/>
              <a:defRPr/>
            </a:lvl1pPr>
          </a:lstStyle>
          <a:p>
            <a:r>
              <a:rPr lang="en-US"/>
              <a:t>Click icon to add picture</a:t>
            </a:r>
          </a:p>
        </p:txBody>
      </p:sp>
      <p:sp>
        <p:nvSpPr>
          <p:cNvPr id="16" name="Text Placeholder 22">
            <a:extLst>
              <a:ext uri="{FF2B5EF4-FFF2-40B4-BE49-F238E27FC236}">
                <a16:creationId xmlns:a16="http://schemas.microsoft.com/office/drawing/2014/main" id="{E2C511BE-B7D7-6919-6545-BC2EFB624FF8}"/>
              </a:ext>
            </a:extLst>
          </p:cNvPr>
          <p:cNvSpPr>
            <a:spLocks noGrp="1"/>
          </p:cNvSpPr>
          <p:nvPr>
            <p:ph type="body" sz="quarter" idx="15" hasCustomPrompt="1"/>
          </p:nvPr>
        </p:nvSpPr>
        <p:spPr>
          <a:xfrm>
            <a:off x="9163667" y="1115961"/>
            <a:ext cx="2266334" cy="1087806"/>
          </a:xfrm>
        </p:spPr>
        <p:txBody>
          <a:bodyPr anchor="b">
            <a:noAutofit/>
          </a:bodyPr>
          <a:lstStyle>
            <a:lvl1pPr marL="0" indent="0" algn="l">
              <a:lnSpc>
                <a:spcPct val="100000"/>
              </a:lnSpc>
              <a:spcBef>
                <a:spcPts val="0"/>
              </a:spcBef>
              <a:buNone/>
              <a:defRPr kumimoji="0" lang="en-US" sz="2400" b="1" u="none" strike="noStrike" kern="1200" cap="none" spc="0" normalizeH="0" baseline="0" dirty="0" err="1" smtClean="0">
                <a:ln>
                  <a:noFill/>
                </a:ln>
                <a:solidFill>
                  <a:schemeClr val="accent1"/>
                </a:solidFill>
                <a:effectLst/>
                <a:uLnTx/>
                <a:uFillTx/>
                <a:latin typeface="Outfit" pitchFamily="2" charset="0"/>
                <a:ea typeface="+mn-ea"/>
                <a:cs typeface="+mn-cs"/>
              </a:defRPr>
            </a:lvl1pPr>
            <a:lvl2pPr marL="457200" indent="0">
              <a:buNone/>
              <a:defRPr/>
            </a:lvl2pPr>
            <a:lvl3pPr marL="914400" indent="0">
              <a:buNone/>
              <a:defRPr/>
            </a:lvl3pPr>
            <a:lvl4pPr marL="1371600" indent="0">
              <a:buNone/>
              <a:defRPr/>
            </a:lvl4pPr>
            <a:lvl5pPr marL="1828800" indent="0">
              <a:buNone/>
              <a:defRPr/>
            </a:lvl5pPr>
          </a:lstStyle>
          <a:p>
            <a:pPr lvl="0"/>
            <a:r>
              <a:rPr lang="en-US" err="1"/>
              <a:t>Firstname</a:t>
            </a:r>
            <a:endParaRPr lang="en-US"/>
          </a:p>
          <a:p>
            <a:pPr lvl="0"/>
            <a:r>
              <a:rPr lang="en-US" err="1"/>
              <a:t>Lastname</a:t>
            </a:r>
            <a:endParaRPr lang="en-US"/>
          </a:p>
        </p:txBody>
      </p:sp>
      <p:sp>
        <p:nvSpPr>
          <p:cNvPr id="18" name="Text Placeholder 24">
            <a:extLst>
              <a:ext uri="{FF2B5EF4-FFF2-40B4-BE49-F238E27FC236}">
                <a16:creationId xmlns:a16="http://schemas.microsoft.com/office/drawing/2014/main" id="{7B58C379-C726-F54E-9FBB-8CA48A1B528F}"/>
              </a:ext>
            </a:extLst>
          </p:cNvPr>
          <p:cNvSpPr>
            <a:spLocks noGrp="1"/>
          </p:cNvSpPr>
          <p:nvPr>
            <p:ph type="body" sz="quarter" idx="16" hasCustomPrompt="1"/>
          </p:nvPr>
        </p:nvSpPr>
        <p:spPr>
          <a:xfrm>
            <a:off x="9163667" y="2307512"/>
            <a:ext cx="2266334" cy="762713"/>
          </a:xfrm>
        </p:spPr>
        <p:txBody>
          <a:bodyPr>
            <a:noAutofit/>
          </a:bodyPr>
          <a:lstStyle>
            <a:lvl1pPr marL="0" indent="0" algn="l">
              <a:lnSpc>
                <a:spcPct val="100000"/>
              </a:lnSpc>
              <a:spcBef>
                <a:spcPts val="0"/>
              </a:spcBef>
              <a:buNone/>
              <a:defRPr kumimoji="0" lang="en-US" sz="1400" b="0" i="0" u="none" strike="noStrike" kern="1200" cap="none" spc="0" normalizeH="0" baseline="0" dirty="0">
                <a:ln>
                  <a:noFill/>
                </a:ln>
                <a:solidFill>
                  <a:schemeClr val="tx1"/>
                </a:solidFill>
                <a:effectLst/>
                <a:uLnTx/>
                <a:uFillTx/>
                <a:latin typeface="Outfit Light" pitchFamily="2" charset="0"/>
                <a:ea typeface="+mn-ea"/>
                <a:cs typeface="+mn-cs"/>
              </a:defRPr>
            </a:lvl1pPr>
            <a:lvl2pPr marL="457200" indent="0" algn="ctr">
              <a:buNone/>
              <a:defRPr/>
            </a:lvl2pPr>
            <a:lvl3pPr marL="914400" indent="0" algn="ctr">
              <a:buNone/>
              <a:defRPr/>
            </a:lvl3pPr>
            <a:lvl4pPr marL="1371600" indent="0" algn="ctr">
              <a:buNone/>
              <a:defRPr/>
            </a:lvl4pPr>
            <a:lvl5pPr marL="1828800" indent="0" algn="ctr">
              <a:buNone/>
              <a:defRPr/>
            </a:lvl5pPr>
          </a:lstStyle>
          <a:p>
            <a:pPr lvl="0"/>
            <a:r>
              <a:rPr lang="en-US"/>
              <a:t>Job Title</a:t>
            </a:r>
          </a:p>
          <a:p>
            <a:pPr lvl="0"/>
            <a:r>
              <a:rPr lang="en-US"/>
              <a:t>Lorem Ipsum Dolor</a:t>
            </a:r>
          </a:p>
        </p:txBody>
      </p:sp>
      <p:sp>
        <p:nvSpPr>
          <p:cNvPr id="22" name="Text Placeholder 22">
            <a:extLst>
              <a:ext uri="{FF2B5EF4-FFF2-40B4-BE49-F238E27FC236}">
                <a16:creationId xmlns:a16="http://schemas.microsoft.com/office/drawing/2014/main" id="{F3E8A046-F03D-93D0-149A-38B385132A7C}"/>
              </a:ext>
            </a:extLst>
          </p:cNvPr>
          <p:cNvSpPr>
            <a:spLocks noGrp="1"/>
          </p:cNvSpPr>
          <p:nvPr>
            <p:ph type="body" sz="quarter" idx="17" hasCustomPrompt="1"/>
          </p:nvPr>
        </p:nvSpPr>
        <p:spPr>
          <a:xfrm>
            <a:off x="9163667" y="3770671"/>
            <a:ext cx="2266334" cy="1088136"/>
          </a:xfrm>
        </p:spPr>
        <p:txBody>
          <a:bodyPr anchor="b">
            <a:noAutofit/>
          </a:bodyPr>
          <a:lstStyle>
            <a:lvl1pPr marL="0" indent="0" algn="l">
              <a:lnSpc>
                <a:spcPct val="100000"/>
              </a:lnSpc>
              <a:spcBef>
                <a:spcPts val="0"/>
              </a:spcBef>
              <a:buNone/>
              <a:defRPr kumimoji="0" lang="en-US" sz="2400" b="1" u="none" strike="noStrike" kern="1200" cap="none" spc="0" normalizeH="0" baseline="0" dirty="0" err="1" smtClean="0">
                <a:ln>
                  <a:noFill/>
                </a:ln>
                <a:solidFill>
                  <a:schemeClr val="accent1"/>
                </a:solidFill>
                <a:effectLst/>
                <a:uLnTx/>
                <a:uFillTx/>
                <a:latin typeface="Outfit" pitchFamily="2" charset="0"/>
                <a:ea typeface="+mn-ea"/>
                <a:cs typeface="+mn-cs"/>
              </a:defRPr>
            </a:lvl1pPr>
            <a:lvl2pPr marL="457200" indent="0">
              <a:buNone/>
              <a:defRPr/>
            </a:lvl2pPr>
            <a:lvl3pPr marL="914400" indent="0">
              <a:buNone/>
              <a:defRPr/>
            </a:lvl3pPr>
            <a:lvl4pPr marL="1371600" indent="0">
              <a:buNone/>
              <a:defRPr/>
            </a:lvl4pPr>
            <a:lvl5pPr marL="1828800" indent="0">
              <a:buNone/>
              <a:defRPr/>
            </a:lvl5pPr>
          </a:lstStyle>
          <a:p>
            <a:pPr lvl="0"/>
            <a:r>
              <a:rPr lang="en-US" err="1"/>
              <a:t>Firstname</a:t>
            </a:r>
            <a:endParaRPr lang="en-US"/>
          </a:p>
          <a:p>
            <a:pPr lvl="0"/>
            <a:r>
              <a:rPr lang="en-US" err="1"/>
              <a:t>Lastname</a:t>
            </a:r>
            <a:endParaRPr lang="en-US"/>
          </a:p>
        </p:txBody>
      </p:sp>
      <p:sp>
        <p:nvSpPr>
          <p:cNvPr id="24" name="Text Placeholder 24">
            <a:extLst>
              <a:ext uri="{FF2B5EF4-FFF2-40B4-BE49-F238E27FC236}">
                <a16:creationId xmlns:a16="http://schemas.microsoft.com/office/drawing/2014/main" id="{C3041FE7-5858-2F2D-4A09-B923108E3803}"/>
              </a:ext>
            </a:extLst>
          </p:cNvPr>
          <p:cNvSpPr>
            <a:spLocks noGrp="1"/>
          </p:cNvSpPr>
          <p:nvPr>
            <p:ph type="body" sz="quarter" idx="18" hasCustomPrompt="1"/>
          </p:nvPr>
        </p:nvSpPr>
        <p:spPr>
          <a:xfrm>
            <a:off x="9163667" y="4965983"/>
            <a:ext cx="2266334" cy="758952"/>
          </a:xfrm>
        </p:spPr>
        <p:txBody>
          <a:bodyPr>
            <a:noAutofit/>
          </a:bodyPr>
          <a:lstStyle>
            <a:lvl1pPr marL="0" indent="0" algn="l">
              <a:buNone/>
              <a:defRPr kumimoji="0" lang="en-US" sz="1400" b="0" i="0" u="none" strike="noStrike" kern="1200" cap="none" spc="0" normalizeH="0" baseline="0" dirty="0">
                <a:ln>
                  <a:noFill/>
                </a:ln>
                <a:solidFill>
                  <a:schemeClr val="tx1"/>
                </a:solidFill>
                <a:effectLst/>
                <a:uLnTx/>
                <a:uFillTx/>
                <a:latin typeface="Outfit Light" pitchFamily="2" charset="0"/>
                <a:ea typeface="+mn-ea"/>
                <a:cs typeface="+mn-cs"/>
              </a:defRPr>
            </a:lvl1pPr>
            <a:lvl2pPr marL="457200" indent="0" algn="ctr">
              <a:buNone/>
              <a:defRPr/>
            </a:lvl2pPr>
            <a:lvl3pPr marL="914400" indent="0" algn="ctr">
              <a:buNone/>
              <a:defRPr/>
            </a:lvl3pPr>
            <a:lvl4pPr marL="1371600" indent="0" algn="ctr">
              <a:buNone/>
              <a:defRPr/>
            </a:lvl4pPr>
            <a:lvl5pPr marL="1828800" indent="0" algn="ctr">
              <a:buNone/>
              <a:defRPr/>
            </a:lvl5pPr>
          </a:lstStyle>
          <a:p>
            <a:pPr lvl="0"/>
            <a:r>
              <a:rPr lang="en-US"/>
              <a:t>Job Title</a:t>
            </a:r>
          </a:p>
        </p:txBody>
      </p:sp>
      <p:sp>
        <p:nvSpPr>
          <p:cNvPr id="30" name="Slide Number Placeholder 5">
            <a:extLst>
              <a:ext uri="{FF2B5EF4-FFF2-40B4-BE49-F238E27FC236}">
                <a16:creationId xmlns:a16="http://schemas.microsoft.com/office/drawing/2014/main" id="{04308B4A-0B5D-4DC0-D66A-70FA168E1694}"/>
              </a:ext>
            </a:extLst>
          </p:cNvPr>
          <p:cNvSpPr txBox="1">
            <a:spLocks/>
          </p:cNvSpPr>
          <p:nvPr userDrawn="1"/>
        </p:nvSpPr>
        <p:spPr>
          <a:xfrm>
            <a:off x="11185742" y="6400800"/>
            <a:ext cx="549058" cy="457200"/>
          </a:xfrm>
          <a:prstGeom prst="rect">
            <a:avLst/>
          </a:prstGeom>
        </p:spPr>
        <p:txBody>
          <a:bodyPr vert="horz" lIns="0" tIns="0" rIns="0" bIns="0" rtlCol="0" anchor="ctr"/>
          <a:lstStyle>
            <a:defPPr>
              <a:defRPr lang="en-US"/>
            </a:defPPr>
            <a:lvl1pPr marL="0" algn="r" defTabSz="914400" rtl="0" eaLnBrk="1" latinLnBrk="0" hangingPunct="1">
              <a:defRPr sz="800" kern="1200">
                <a:solidFill>
                  <a:schemeClr val="tx1"/>
                </a:solidFill>
                <a:latin typeface="Outfi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fld id="{DDA6C761-E6C0-8244-BDC1-CA1DC8273777}" type="slidenum">
              <a:rPr lang="en-US" b="0" i="0" smtClean="0">
                <a:latin typeface="Outfit Light" pitchFamily="2" charset="0"/>
              </a:rPr>
              <a:pPr/>
              <a:t>‹#›</a:t>
            </a:fld>
            <a:endParaRPr lang="en-US" b="0" i="0">
              <a:latin typeface="Outfit Light" pitchFamily="2" charset="0"/>
            </a:endParaRPr>
          </a:p>
        </p:txBody>
      </p:sp>
      <p:sp>
        <p:nvSpPr>
          <p:cNvPr id="31" name="Slide Number Placeholder 5">
            <a:extLst>
              <a:ext uri="{FF2B5EF4-FFF2-40B4-BE49-F238E27FC236}">
                <a16:creationId xmlns:a16="http://schemas.microsoft.com/office/drawing/2014/main" id="{29C79107-32F9-B6EC-6A4B-49B9E6DAD24B}"/>
              </a:ext>
            </a:extLst>
          </p:cNvPr>
          <p:cNvSpPr txBox="1">
            <a:spLocks/>
          </p:cNvSpPr>
          <p:nvPr userDrawn="1"/>
        </p:nvSpPr>
        <p:spPr>
          <a:xfrm>
            <a:off x="9118378" y="6499230"/>
            <a:ext cx="2266709" cy="273040"/>
          </a:xfrm>
          <a:prstGeom prst="rect">
            <a:avLst/>
          </a:prstGeom>
        </p:spPr>
        <p:txBody>
          <a:bodyPr vert="horz" lIns="0" tIns="0" rIns="0" bIns="0" rtlCol="0" anchor="ctr"/>
          <a:lstStyle>
            <a:defPPr>
              <a:defRPr lang="en-US"/>
            </a:defPPr>
            <a:lvl1pPr marL="0" algn="r" defTabSz="914400" rtl="0" eaLnBrk="1" latinLnBrk="0" hangingPunct="1">
              <a:defRPr sz="800" kern="1200">
                <a:solidFill>
                  <a:schemeClr val="bg1"/>
                </a:solidFill>
                <a:latin typeface="Outfi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sz="600" b="0" i="0">
                <a:solidFill>
                  <a:schemeClr val="tx1"/>
                </a:solidFill>
                <a:latin typeface="Outfit Light" pitchFamily="2" charset="0"/>
              </a:rPr>
              <a:t>© Sovos 2025. Proprietary and Confidential</a:t>
            </a:r>
          </a:p>
        </p:txBody>
      </p:sp>
      <p:grpSp>
        <p:nvGrpSpPr>
          <p:cNvPr id="43" name="Group 42">
            <a:extLst>
              <a:ext uri="{FF2B5EF4-FFF2-40B4-BE49-F238E27FC236}">
                <a16:creationId xmlns:a16="http://schemas.microsoft.com/office/drawing/2014/main" id="{08D2A7DC-2CAF-D800-C57F-576F652C815D}"/>
              </a:ext>
            </a:extLst>
          </p:cNvPr>
          <p:cNvGrpSpPr/>
          <p:nvPr userDrawn="1"/>
        </p:nvGrpSpPr>
        <p:grpSpPr>
          <a:xfrm>
            <a:off x="762000" y="3443266"/>
            <a:ext cx="4707571" cy="0"/>
            <a:chOff x="4212803" y="3443266"/>
            <a:chExt cx="4707571" cy="0"/>
          </a:xfrm>
        </p:grpSpPr>
        <p:cxnSp>
          <p:nvCxnSpPr>
            <p:cNvPr id="44" name="Straight Connector 43">
              <a:extLst>
                <a:ext uri="{FF2B5EF4-FFF2-40B4-BE49-F238E27FC236}">
                  <a16:creationId xmlns:a16="http://schemas.microsoft.com/office/drawing/2014/main" id="{E4741000-D520-7E79-AA49-D78D36D8CE26}"/>
                </a:ext>
              </a:extLst>
            </p:cNvPr>
            <p:cNvCxnSpPr>
              <a:cxnSpLocks/>
            </p:cNvCxnSpPr>
            <p:nvPr userDrawn="1"/>
          </p:nvCxnSpPr>
          <p:spPr>
            <a:xfrm>
              <a:off x="4212803" y="3443266"/>
              <a:ext cx="4707571" cy="0"/>
            </a:xfrm>
            <a:prstGeom prst="line">
              <a:avLst/>
            </a:prstGeom>
            <a:ln w="9525" cap="rnd">
              <a:solidFill>
                <a:schemeClr val="accent1">
                  <a:alpha val="25000"/>
                </a:schemeClr>
              </a:solidFill>
            </a:ln>
          </p:spPr>
          <p:style>
            <a:lnRef idx="1">
              <a:schemeClr val="accent1"/>
            </a:lnRef>
            <a:fillRef idx="0">
              <a:schemeClr val="accent1"/>
            </a:fillRef>
            <a:effectRef idx="0">
              <a:schemeClr val="accent1"/>
            </a:effectRef>
            <a:fontRef idx="minor">
              <a:schemeClr val="tx1"/>
            </a:fontRef>
          </p:style>
        </p:cxnSp>
        <p:cxnSp>
          <p:nvCxnSpPr>
            <p:cNvPr id="45" name="Straight Connector 44">
              <a:extLst>
                <a:ext uri="{FF2B5EF4-FFF2-40B4-BE49-F238E27FC236}">
                  <a16:creationId xmlns:a16="http://schemas.microsoft.com/office/drawing/2014/main" id="{0B7AD607-D384-8CFB-836B-2454984F0009}"/>
                </a:ext>
              </a:extLst>
            </p:cNvPr>
            <p:cNvCxnSpPr>
              <a:cxnSpLocks/>
            </p:cNvCxnSpPr>
            <p:nvPr userDrawn="1"/>
          </p:nvCxnSpPr>
          <p:spPr>
            <a:xfrm>
              <a:off x="4212803" y="3443266"/>
              <a:ext cx="2578474" cy="0"/>
            </a:xfrm>
            <a:prstGeom prst="line">
              <a:avLst/>
            </a:prstGeom>
            <a:ln w="22225" cap="rnd">
              <a:solidFill>
                <a:schemeClr val="accent2"/>
              </a:solidFill>
            </a:ln>
          </p:spPr>
          <p:style>
            <a:lnRef idx="1">
              <a:schemeClr val="accent1"/>
            </a:lnRef>
            <a:fillRef idx="0">
              <a:schemeClr val="accent1"/>
            </a:fillRef>
            <a:effectRef idx="0">
              <a:schemeClr val="accent1"/>
            </a:effectRef>
            <a:fontRef idx="minor">
              <a:schemeClr val="tx1"/>
            </a:fontRef>
          </p:style>
        </p:cxnSp>
      </p:grpSp>
      <p:sp>
        <p:nvSpPr>
          <p:cNvPr id="6" name="Graphic 3">
            <a:extLst>
              <a:ext uri="{FF2B5EF4-FFF2-40B4-BE49-F238E27FC236}">
                <a16:creationId xmlns:a16="http://schemas.microsoft.com/office/drawing/2014/main" id="{DA33A45B-AE52-2786-E524-2B9062FFD7CE}"/>
              </a:ext>
            </a:extLst>
          </p:cNvPr>
          <p:cNvSpPr/>
          <p:nvPr/>
        </p:nvSpPr>
        <p:spPr>
          <a:xfrm>
            <a:off x="704850" y="6096000"/>
            <a:ext cx="1492211" cy="309247"/>
          </a:xfrm>
          <a:custGeom>
            <a:avLst/>
            <a:gdLst>
              <a:gd name="connsiteX0" fmla="*/ 420114 w 1492211"/>
              <a:gd name="connsiteY0" fmla="*/ 50 h 309247"/>
              <a:gd name="connsiteX1" fmla="*/ 570196 w 1492211"/>
              <a:gd name="connsiteY1" fmla="*/ 149310 h 309247"/>
              <a:gd name="connsiteX2" fmla="*/ 420114 w 1492211"/>
              <a:gd name="connsiteY2" fmla="*/ 299376 h 309247"/>
              <a:gd name="connsiteX3" fmla="*/ 270468 w 1492211"/>
              <a:gd name="connsiteY3" fmla="*/ 149310 h 309247"/>
              <a:gd name="connsiteX4" fmla="*/ 420114 w 1492211"/>
              <a:gd name="connsiteY4" fmla="*/ 50 h 309247"/>
              <a:gd name="connsiteX5" fmla="*/ 420114 w 1492211"/>
              <a:gd name="connsiteY5" fmla="*/ 251702 h 309247"/>
              <a:gd name="connsiteX6" fmla="*/ 518241 w 1492211"/>
              <a:gd name="connsiteY6" fmla="*/ 149310 h 309247"/>
              <a:gd name="connsiteX7" fmla="*/ 420114 w 1492211"/>
              <a:gd name="connsiteY7" fmla="*/ 46930 h 309247"/>
              <a:gd name="connsiteX8" fmla="*/ 322000 w 1492211"/>
              <a:gd name="connsiteY8" fmla="*/ 149310 h 309247"/>
              <a:gd name="connsiteX9" fmla="*/ 420114 w 1492211"/>
              <a:gd name="connsiteY9" fmla="*/ 251702 h 309247"/>
              <a:gd name="connsiteX10" fmla="*/ 1058244 w 1492211"/>
              <a:gd name="connsiteY10" fmla="*/ 50 h 309247"/>
              <a:gd name="connsiteX11" fmla="*/ 1208313 w 1492211"/>
              <a:gd name="connsiteY11" fmla="*/ 149310 h 309247"/>
              <a:gd name="connsiteX12" fmla="*/ 1058244 w 1492211"/>
              <a:gd name="connsiteY12" fmla="*/ 299376 h 309247"/>
              <a:gd name="connsiteX13" fmla="*/ 908585 w 1492211"/>
              <a:gd name="connsiteY13" fmla="*/ 149310 h 309247"/>
              <a:gd name="connsiteX14" fmla="*/ 1058244 w 1492211"/>
              <a:gd name="connsiteY14" fmla="*/ 50 h 309247"/>
              <a:gd name="connsiteX15" fmla="*/ 1058244 w 1492211"/>
              <a:gd name="connsiteY15" fmla="*/ 251702 h 309247"/>
              <a:gd name="connsiteX16" fmla="*/ 1156359 w 1492211"/>
              <a:gd name="connsiteY16" fmla="*/ 149310 h 309247"/>
              <a:gd name="connsiteX17" fmla="*/ 1058244 w 1492211"/>
              <a:gd name="connsiteY17" fmla="*/ 46930 h 309247"/>
              <a:gd name="connsiteX18" fmla="*/ 960117 w 1492211"/>
              <a:gd name="connsiteY18" fmla="*/ 149310 h 309247"/>
              <a:gd name="connsiteX19" fmla="*/ 1058244 w 1492211"/>
              <a:gd name="connsiteY19" fmla="*/ 251702 h 309247"/>
              <a:gd name="connsiteX20" fmla="*/ 825704 w 1492211"/>
              <a:gd name="connsiteY20" fmla="*/ 5395 h 309247"/>
              <a:gd name="connsiteX21" fmla="*/ 885157 w 1492211"/>
              <a:gd name="connsiteY21" fmla="*/ 5395 h 309247"/>
              <a:gd name="connsiteX22" fmla="*/ 736294 w 1492211"/>
              <a:gd name="connsiteY22" fmla="*/ 309248 h 309247"/>
              <a:gd name="connsiteX23" fmla="*/ 587866 w 1492211"/>
              <a:gd name="connsiteY23" fmla="*/ 5395 h 309247"/>
              <a:gd name="connsiteX24" fmla="*/ 646884 w 1492211"/>
              <a:gd name="connsiteY24" fmla="*/ 5395 h 309247"/>
              <a:gd name="connsiteX25" fmla="*/ 736294 w 1492211"/>
              <a:gd name="connsiteY25" fmla="*/ 207699 h 309247"/>
              <a:gd name="connsiteX26" fmla="*/ 825704 w 1492211"/>
              <a:gd name="connsiteY26" fmla="*/ 5395 h 309247"/>
              <a:gd name="connsiteX27" fmla="*/ 1319385 w 1492211"/>
              <a:gd name="connsiteY27" fmla="*/ 84384 h 309247"/>
              <a:gd name="connsiteX28" fmla="*/ 1382669 w 1492211"/>
              <a:gd name="connsiteY28" fmla="*/ 44933 h 309247"/>
              <a:gd name="connsiteX29" fmla="*/ 1462938 w 1492211"/>
              <a:gd name="connsiteY29" fmla="*/ 67728 h 309247"/>
              <a:gd name="connsiteX30" fmla="*/ 1462938 w 1492211"/>
              <a:gd name="connsiteY30" fmla="*/ 16594 h 309247"/>
              <a:gd name="connsiteX31" fmla="*/ 1383079 w 1492211"/>
              <a:gd name="connsiteY31" fmla="*/ 87 h 309247"/>
              <a:gd name="connsiteX32" fmla="*/ 1265677 w 1492211"/>
              <a:gd name="connsiteY32" fmla="*/ 86902 h 309247"/>
              <a:gd name="connsiteX33" fmla="*/ 1438876 w 1492211"/>
              <a:gd name="connsiteY33" fmla="*/ 216455 h 309247"/>
              <a:gd name="connsiteX34" fmla="*/ 1374337 w 1492211"/>
              <a:gd name="connsiteY34" fmla="*/ 254244 h 309247"/>
              <a:gd name="connsiteX35" fmla="*/ 1278162 w 1492211"/>
              <a:gd name="connsiteY35" fmla="*/ 222272 h 309247"/>
              <a:gd name="connsiteX36" fmla="*/ 1278162 w 1492211"/>
              <a:gd name="connsiteY36" fmla="*/ 222371 h 309247"/>
              <a:gd name="connsiteX37" fmla="*/ 1278162 w 1492211"/>
              <a:gd name="connsiteY37" fmla="*/ 276754 h 309247"/>
              <a:gd name="connsiteX38" fmla="*/ 1374387 w 1492211"/>
              <a:gd name="connsiteY38" fmla="*/ 299078 h 309247"/>
              <a:gd name="connsiteX39" fmla="*/ 1492211 w 1492211"/>
              <a:gd name="connsiteY39" fmla="*/ 212709 h 309247"/>
              <a:gd name="connsiteX40" fmla="*/ 1319460 w 1492211"/>
              <a:gd name="connsiteY40" fmla="*/ 84384 h 309247"/>
              <a:gd name="connsiteX41" fmla="*/ 1319385 w 1492211"/>
              <a:gd name="connsiteY41" fmla="*/ 84384 h 309247"/>
              <a:gd name="connsiteX42" fmla="*/ 53733 w 1492211"/>
              <a:gd name="connsiteY42" fmla="*/ 84310 h 309247"/>
              <a:gd name="connsiteX43" fmla="*/ 117029 w 1492211"/>
              <a:gd name="connsiteY43" fmla="*/ 44859 h 309247"/>
              <a:gd name="connsiteX44" fmla="*/ 196938 w 1492211"/>
              <a:gd name="connsiteY44" fmla="*/ 67443 h 309247"/>
              <a:gd name="connsiteX45" fmla="*/ 196938 w 1492211"/>
              <a:gd name="connsiteY45" fmla="*/ 16334 h 309247"/>
              <a:gd name="connsiteX46" fmla="*/ 117439 w 1492211"/>
              <a:gd name="connsiteY46" fmla="*/ 0 h 309247"/>
              <a:gd name="connsiteX47" fmla="*/ 0 w 1492211"/>
              <a:gd name="connsiteY47" fmla="*/ 86815 h 309247"/>
              <a:gd name="connsiteX48" fmla="*/ 173249 w 1492211"/>
              <a:gd name="connsiteY48" fmla="*/ 216405 h 309247"/>
              <a:gd name="connsiteX49" fmla="*/ 108697 w 1492211"/>
              <a:gd name="connsiteY49" fmla="*/ 254207 h 309247"/>
              <a:gd name="connsiteX50" fmla="*/ 12497 w 1492211"/>
              <a:gd name="connsiteY50" fmla="*/ 222222 h 309247"/>
              <a:gd name="connsiteX51" fmla="*/ 12497 w 1492211"/>
              <a:gd name="connsiteY51" fmla="*/ 222346 h 309247"/>
              <a:gd name="connsiteX52" fmla="*/ 12497 w 1492211"/>
              <a:gd name="connsiteY52" fmla="*/ 276729 h 309247"/>
              <a:gd name="connsiteX53" fmla="*/ 108759 w 1492211"/>
              <a:gd name="connsiteY53" fmla="*/ 299053 h 309247"/>
              <a:gd name="connsiteX54" fmla="*/ 226621 w 1492211"/>
              <a:gd name="connsiteY54" fmla="*/ 212660 h 309247"/>
              <a:gd name="connsiteX55" fmla="*/ 53733 w 1492211"/>
              <a:gd name="connsiteY55" fmla="*/ 84310 h 3092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Lst>
            <a:rect l="l" t="t" r="r" b="b"/>
            <a:pathLst>
              <a:path w="1492211" h="309247">
                <a:moveTo>
                  <a:pt x="420114" y="50"/>
                </a:moveTo>
                <a:cubicBezTo>
                  <a:pt x="506291" y="50"/>
                  <a:pt x="570196" y="63375"/>
                  <a:pt x="570196" y="149310"/>
                </a:cubicBezTo>
                <a:cubicBezTo>
                  <a:pt x="570196" y="235244"/>
                  <a:pt x="507112" y="299376"/>
                  <a:pt x="420114" y="299376"/>
                </a:cubicBezTo>
                <a:cubicBezTo>
                  <a:pt x="333540" y="299376"/>
                  <a:pt x="270468" y="235232"/>
                  <a:pt x="270468" y="149310"/>
                </a:cubicBezTo>
                <a:cubicBezTo>
                  <a:pt x="270468" y="63387"/>
                  <a:pt x="334771" y="50"/>
                  <a:pt x="420114" y="50"/>
                </a:cubicBezTo>
                <a:close/>
                <a:moveTo>
                  <a:pt x="420114" y="251702"/>
                </a:moveTo>
                <a:cubicBezTo>
                  <a:pt x="477839" y="251702"/>
                  <a:pt x="518241" y="208518"/>
                  <a:pt x="518241" y="149310"/>
                </a:cubicBezTo>
                <a:cubicBezTo>
                  <a:pt x="518241" y="90102"/>
                  <a:pt x="478249" y="46930"/>
                  <a:pt x="420114" y="46930"/>
                </a:cubicBezTo>
                <a:cubicBezTo>
                  <a:pt x="362812" y="46930"/>
                  <a:pt x="322000" y="90102"/>
                  <a:pt x="322000" y="149310"/>
                </a:cubicBezTo>
                <a:cubicBezTo>
                  <a:pt x="322000" y="208518"/>
                  <a:pt x="362812" y="251702"/>
                  <a:pt x="420114" y="251702"/>
                </a:cubicBezTo>
                <a:close/>
                <a:moveTo>
                  <a:pt x="1058244" y="50"/>
                </a:moveTo>
                <a:cubicBezTo>
                  <a:pt x="1144408" y="50"/>
                  <a:pt x="1208313" y="63375"/>
                  <a:pt x="1208313" y="149310"/>
                </a:cubicBezTo>
                <a:cubicBezTo>
                  <a:pt x="1208313" y="235244"/>
                  <a:pt x="1145241" y="299376"/>
                  <a:pt x="1058244" y="299376"/>
                </a:cubicBezTo>
                <a:cubicBezTo>
                  <a:pt x="971657" y="299376"/>
                  <a:pt x="908585" y="235232"/>
                  <a:pt x="908585" y="149310"/>
                </a:cubicBezTo>
                <a:cubicBezTo>
                  <a:pt x="908585" y="63387"/>
                  <a:pt x="972950" y="50"/>
                  <a:pt x="1058244" y="50"/>
                </a:cubicBezTo>
                <a:close/>
                <a:moveTo>
                  <a:pt x="1058244" y="251702"/>
                </a:moveTo>
                <a:cubicBezTo>
                  <a:pt x="1115956" y="251702"/>
                  <a:pt x="1156359" y="208518"/>
                  <a:pt x="1156359" y="149310"/>
                </a:cubicBezTo>
                <a:cubicBezTo>
                  <a:pt x="1156359" y="90102"/>
                  <a:pt x="1116367" y="46930"/>
                  <a:pt x="1058244" y="46930"/>
                </a:cubicBezTo>
                <a:cubicBezTo>
                  <a:pt x="1000930" y="46930"/>
                  <a:pt x="960117" y="90102"/>
                  <a:pt x="960117" y="149310"/>
                </a:cubicBezTo>
                <a:cubicBezTo>
                  <a:pt x="960117" y="208518"/>
                  <a:pt x="1001042" y="251702"/>
                  <a:pt x="1058244" y="251702"/>
                </a:cubicBezTo>
                <a:close/>
                <a:moveTo>
                  <a:pt x="825704" y="5395"/>
                </a:moveTo>
                <a:lnTo>
                  <a:pt x="885157" y="5395"/>
                </a:lnTo>
                <a:lnTo>
                  <a:pt x="736294" y="309248"/>
                </a:lnTo>
                <a:lnTo>
                  <a:pt x="587866" y="5395"/>
                </a:lnTo>
                <a:lnTo>
                  <a:pt x="646884" y="5395"/>
                </a:lnTo>
                <a:lnTo>
                  <a:pt x="736294" y="207699"/>
                </a:lnTo>
                <a:lnTo>
                  <a:pt x="825704" y="5395"/>
                </a:lnTo>
                <a:close/>
                <a:moveTo>
                  <a:pt x="1319385" y="84384"/>
                </a:moveTo>
                <a:cubicBezTo>
                  <a:pt x="1319385" y="62370"/>
                  <a:pt x="1337703" y="44933"/>
                  <a:pt x="1382669" y="44933"/>
                </a:cubicBezTo>
                <a:cubicBezTo>
                  <a:pt x="1408037" y="44933"/>
                  <a:pt x="1436737" y="52374"/>
                  <a:pt x="1462938" y="67728"/>
                </a:cubicBezTo>
                <a:lnTo>
                  <a:pt x="1462938" y="16594"/>
                </a:lnTo>
                <a:cubicBezTo>
                  <a:pt x="1439535" y="5928"/>
                  <a:pt x="1410835" y="87"/>
                  <a:pt x="1383079" y="87"/>
                </a:cubicBezTo>
                <a:cubicBezTo>
                  <a:pt x="1303145" y="87"/>
                  <a:pt x="1265677" y="39947"/>
                  <a:pt x="1265677" y="86902"/>
                </a:cubicBezTo>
                <a:cubicBezTo>
                  <a:pt x="1265677" y="194801"/>
                  <a:pt x="1438876" y="153750"/>
                  <a:pt x="1438876" y="216455"/>
                </a:cubicBezTo>
                <a:cubicBezTo>
                  <a:pt x="1438876" y="238047"/>
                  <a:pt x="1419726" y="254244"/>
                  <a:pt x="1374337" y="254244"/>
                </a:cubicBezTo>
                <a:cubicBezTo>
                  <a:pt x="1338523" y="254244"/>
                  <a:pt x="1301479" y="240949"/>
                  <a:pt x="1278162" y="222272"/>
                </a:cubicBezTo>
                <a:lnTo>
                  <a:pt x="1278162" y="222371"/>
                </a:lnTo>
                <a:lnTo>
                  <a:pt x="1278162" y="276754"/>
                </a:lnTo>
                <a:cubicBezTo>
                  <a:pt x="1303493" y="290397"/>
                  <a:pt x="1338921" y="299078"/>
                  <a:pt x="1374387" y="299078"/>
                </a:cubicBezTo>
                <a:cubicBezTo>
                  <a:pt x="1454321" y="299078"/>
                  <a:pt x="1492211" y="259218"/>
                  <a:pt x="1492211" y="212709"/>
                </a:cubicBezTo>
                <a:cubicBezTo>
                  <a:pt x="1492236" y="105964"/>
                  <a:pt x="1319460" y="146246"/>
                  <a:pt x="1319460" y="84384"/>
                </a:cubicBezTo>
                <a:lnTo>
                  <a:pt x="1319385" y="84384"/>
                </a:lnTo>
                <a:close/>
                <a:moveTo>
                  <a:pt x="53733" y="84310"/>
                </a:moveTo>
                <a:cubicBezTo>
                  <a:pt x="53733" y="62296"/>
                  <a:pt x="72050" y="44859"/>
                  <a:pt x="117029" y="44859"/>
                </a:cubicBezTo>
                <a:cubicBezTo>
                  <a:pt x="142285" y="44859"/>
                  <a:pt x="170836" y="52300"/>
                  <a:pt x="196938" y="67443"/>
                </a:cubicBezTo>
                <a:lnTo>
                  <a:pt x="196938" y="16334"/>
                </a:lnTo>
                <a:cubicBezTo>
                  <a:pt x="173609" y="5804"/>
                  <a:pt x="145045" y="0"/>
                  <a:pt x="117439" y="0"/>
                </a:cubicBezTo>
                <a:cubicBezTo>
                  <a:pt x="37480" y="0"/>
                  <a:pt x="0" y="39873"/>
                  <a:pt x="0" y="86815"/>
                </a:cubicBezTo>
                <a:cubicBezTo>
                  <a:pt x="0" y="194813"/>
                  <a:pt x="173249" y="153688"/>
                  <a:pt x="173249" y="216405"/>
                </a:cubicBezTo>
                <a:cubicBezTo>
                  <a:pt x="173249" y="237997"/>
                  <a:pt x="154098" y="254207"/>
                  <a:pt x="108697" y="254207"/>
                </a:cubicBezTo>
                <a:cubicBezTo>
                  <a:pt x="72883" y="254207"/>
                  <a:pt x="35814" y="240912"/>
                  <a:pt x="12497" y="222222"/>
                </a:cubicBezTo>
                <a:lnTo>
                  <a:pt x="12497" y="222346"/>
                </a:lnTo>
                <a:lnTo>
                  <a:pt x="12497" y="276729"/>
                </a:lnTo>
                <a:cubicBezTo>
                  <a:pt x="37841" y="290372"/>
                  <a:pt x="73281" y="299053"/>
                  <a:pt x="108759" y="299053"/>
                </a:cubicBezTo>
                <a:cubicBezTo>
                  <a:pt x="188718" y="299053"/>
                  <a:pt x="226621" y="259168"/>
                  <a:pt x="226621" y="212660"/>
                </a:cubicBezTo>
                <a:cubicBezTo>
                  <a:pt x="226559" y="105914"/>
                  <a:pt x="53733" y="146197"/>
                  <a:pt x="53733" y="84310"/>
                </a:cubicBezTo>
                <a:close/>
              </a:path>
            </a:pathLst>
          </a:custGeom>
          <a:solidFill>
            <a:schemeClr val="bg1"/>
          </a:solidFill>
          <a:ln w="1238" cap="flat">
            <a:noFill/>
            <a:prstDash val="solid"/>
            <a:miter/>
          </a:ln>
        </p:spPr>
        <p:txBody>
          <a:bodyPr rtlCol="0" anchor="ctr"/>
          <a:lstStyle/>
          <a:p>
            <a:endParaRPr lang="en-US"/>
          </a:p>
        </p:txBody>
      </p:sp>
    </p:spTree>
    <p:extLst>
      <p:ext uri="{BB962C8B-B14F-4D97-AF65-F5344CB8AC3E}">
        <p14:creationId xmlns:p14="http://schemas.microsoft.com/office/powerpoint/2010/main" val="2675082456"/>
      </p:ext>
    </p:extLst>
  </p:cSld>
  <p:clrMapOvr>
    <a:masterClrMapping/>
  </p:clrMapOvr>
</p:sldLayout>
</file>

<file path=ppt/slideLayouts/slideLayout35.xml><?xml version="1.0" encoding="utf-8"?>
<p:sldLayout xmlns:a="http://schemas.openxmlformats.org/drawingml/2006/main" xmlns:r="http://schemas.openxmlformats.org/officeDocument/2006/relationships" xmlns:p="http://schemas.openxmlformats.org/presentationml/2006/main" preserve="1" userDrawn="1">
  <p:cSld name="Three Speakers - Dark">
    <p:bg>
      <p:bgPr>
        <a:solidFill>
          <a:schemeClr val="tx1"/>
        </a:solidFill>
        <a:effectLst/>
      </p:bgPr>
    </p:bg>
    <p:spTree>
      <p:nvGrpSpPr>
        <p:cNvPr id="1" name=""/>
        <p:cNvGrpSpPr/>
        <p:nvPr/>
      </p:nvGrpSpPr>
      <p:grpSpPr>
        <a:xfrm>
          <a:off x="0" y="0"/>
          <a:ext cx="0" cy="0"/>
          <a:chOff x="0" y="0"/>
          <a:chExt cx="0" cy="0"/>
        </a:xfrm>
      </p:grpSpPr>
      <p:sp>
        <p:nvSpPr>
          <p:cNvPr id="4" name="Freeform 3">
            <a:extLst>
              <a:ext uri="{FF2B5EF4-FFF2-40B4-BE49-F238E27FC236}">
                <a16:creationId xmlns:a16="http://schemas.microsoft.com/office/drawing/2014/main" id="{6B6F4A9F-4139-FB8F-5C63-FF2FE353D244}"/>
              </a:ext>
            </a:extLst>
          </p:cNvPr>
          <p:cNvSpPr/>
          <p:nvPr userDrawn="1"/>
        </p:nvSpPr>
        <p:spPr>
          <a:xfrm>
            <a:off x="5175960" y="-1"/>
            <a:ext cx="2821629" cy="6857999"/>
          </a:xfrm>
          <a:custGeom>
            <a:avLst/>
            <a:gdLst>
              <a:gd name="connsiteX0" fmla="*/ 2821629 w 2821629"/>
              <a:gd name="connsiteY0" fmla="*/ 6813590 h 6857999"/>
              <a:gd name="connsiteX1" fmla="*/ 2821629 w 2821629"/>
              <a:gd name="connsiteY1" fmla="*/ 6817780 h 6857999"/>
              <a:gd name="connsiteX2" fmla="*/ 2772932 w 2821629"/>
              <a:gd name="connsiteY2" fmla="*/ 6857999 h 6857999"/>
              <a:gd name="connsiteX3" fmla="*/ 2767840 w 2821629"/>
              <a:gd name="connsiteY3" fmla="*/ 6857999 h 6857999"/>
              <a:gd name="connsiteX4" fmla="*/ 2821629 w 2821629"/>
              <a:gd name="connsiteY4" fmla="*/ 6756171 h 6857999"/>
              <a:gd name="connsiteX5" fmla="*/ 2821629 w 2821629"/>
              <a:gd name="connsiteY5" fmla="*/ 6761130 h 6857999"/>
              <a:gd name="connsiteX6" fmla="*/ 2811684 w 2821629"/>
              <a:gd name="connsiteY6" fmla="*/ 6773181 h 6857999"/>
              <a:gd name="connsiteX7" fmla="*/ 2708955 w 2821629"/>
              <a:gd name="connsiteY7" fmla="*/ 6857999 h 6857999"/>
              <a:gd name="connsiteX8" fmla="*/ 2704135 w 2821629"/>
              <a:gd name="connsiteY8" fmla="*/ 6857999 h 6857999"/>
              <a:gd name="connsiteX9" fmla="*/ 2809136 w 2821629"/>
              <a:gd name="connsiteY9" fmla="*/ 6771311 h 6857999"/>
              <a:gd name="connsiteX10" fmla="*/ 2821629 w 2821629"/>
              <a:gd name="connsiteY10" fmla="*/ 6692452 h 6857999"/>
              <a:gd name="connsiteX11" fmla="*/ 2821629 w 2821629"/>
              <a:gd name="connsiteY11" fmla="*/ 6697414 h 6857999"/>
              <a:gd name="connsiteX12" fmla="*/ 2782879 w 2821629"/>
              <a:gd name="connsiteY12" fmla="*/ 6744369 h 6857999"/>
              <a:gd name="connsiteX13" fmla="*/ 2645250 w 2821629"/>
              <a:gd name="connsiteY13" fmla="*/ 6857999 h 6857999"/>
              <a:gd name="connsiteX14" fmla="*/ 2640428 w 2821629"/>
              <a:gd name="connsiteY14" fmla="*/ 6857999 h 6857999"/>
              <a:gd name="connsiteX15" fmla="*/ 2780331 w 2821629"/>
              <a:gd name="connsiteY15" fmla="*/ 6742500 h 6857999"/>
              <a:gd name="connsiteX16" fmla="*/ 2821629 w 2821629"/>
              <a:gd name="connsiteY16" fmla="*/ 6628731 h 6857999"/>
              <a:gd name="connsiteX17" fmla="*/ 2821629 w 2821629"/>
              <a:gd name="connsiteY17" fmla="*/ 6633695 h 6857999"/>
              <a:gd name="connsiteX18" fmla="*/ 2754074 w 2821629"/>
              <a:gd name="connsiteY18" fmla="*/ 6715557 h 6857999"/>
              <a:gd name="connsiteX19" fmla="*/ 2619013 w 2821629"/>
              <a:gd name="connsiteY19" fmla="*/ 6827064 h 6857999"/>
              <a:gd name="connsiteX20" fmla="*/ 2562104 w 2821629"/>
              <a:gd name="connsiteY20" fmla="*/ 6857999 h 6857999"/>
              <a:gd name="connsiteX21" fmla="*/ 2555874 w 2821629"/>
              <a:gd name="connsiteY21" fmla="*/ 6857999 h 6857999"/>
              <a:gd name="connsiteX22" fmla="*/ 2616876 w 2821629"/>
              <a:gd name="connsiteY22" fmla="*/ 6824847 h 6857999"/>
              <a:gd name="connsiteX23" fmla="*/ 2751525 w 2821629"/>
              <a:gd name="connsiteY23" fmla="*/ 6713688 h 6857999"/>
              <a:gd name="connsiteX24" fmla="*/ 2821629 w 2821629"/>
              <a:gd name="connsiteY24" fmla="*/ 6565831 h 6857999"/>
              <a:gd name="connsiteX25" fmla="*/ 2821629 w 2821629"/>
              <a:gd name="connsiteY25" fmla="*/ 6569295 h 6857999"/>
              <a:gd name="connsiteX26" fmla="*/ 2725269 w 2821629"/>
              <a:gd name="connsiteY26" fmla="*/ 6686066 h 6857999"/>
              <a:gd name="connsiteX27" fmla="*/ 2596251 w 2821629"/>
              <a:gd name="connsiteY27" fmla="*/ 6792581 h 6857999"/>
              <a:gd name="connsiteX28" fmla="*/ 2475894 w 2821629"/>
              <a:gd name="connsiteY28" fmla="*/ 6857999 h 6857999"/>
              <a:gd name="connsiteX29" fmla="*/ 2471579 w 2821629"/>
              <a:gd name="connsiteY29" fmla="*/ 6857999 h 6857999"/>
              <a:gd name="connsiteX30" fmla="*/ 2594793 w 2821629"/>
              <a:gd name="connsiteY30" fmla="*/ 6791044 h 6857999"/>
              <a:gd name="connsiteX31" fmla="*/ 2723400 w 2821629"/>
              <a:gd name="connsiteY31" fmla="*/ 6684877 h 6857999"/>
              <a:gd name="connsiteX32" fmla="*/ 2821629 w 2821629"/>
              <a:gd name="connsiteY32" fmla="*/ 6485815 h 6857999"/>
              <a:gd name="connsiteX33" fmla="*/ 2821629 w 2821629"/>
              <a:gd name="connsiteY33" fmla="*/ 6490687 h 6857999"/>
              <a:gd name="connsiteX34" fmla="*/ 2797964 w 2821629"/>
              <a:gd name="connsiteY34" fmla="*/ 6534250 h 6857999"/>
              <a:gd name="connsiteX35" fmla="*/ 2432396 w 2821629"/>
              <a:gd name="connsiteY35" fmla="*/ 6835457 h 6857999"/>
              <a:gd name="connsiteX36" fmla="*/ 2359922 w 2821629"/>
              <a:gd name="connsiteY36" fmla="*/ 6857999 h 6857999"/>
              <a:gd name="connsiteX37" fmla="*/ 2353086 w 2821629"/>
              <a:gd name="connsiteY37" fmla="*/ 6857999 h 6857999"/>
              <a:gd name="connsiteX38" fmla="*/ 2431398 w 2821629"/>
              <a:gd name="connsiteY38" fmla="*/ 6833651 h 6857999"/>
              <a:gd name="connsiteX39" fmla="*/ 2795747 w 2821629"/>
              <a:gd name="connsiteY39" fmla="*/ 6533472 h 6857999"/>
              <a:gd name="connsiteX40" fmla="*/ 2821629 w 2821629"/>
              <a:gd name="connsiteY40" fmla="*/ 6400805 h 6857999"/>
              <a:gd name="connsiteX41" fmla="*/ 2821629 w 2821629"/>
              <a:gd name="connsiteY41" fmla="*/ 6405693 h 6857999"/>
              <a:gd name="connsiteX42" fmla="*/ 2764168 w 2821629"/>
              <a:gd name="connsiteY42" fmla="*/ 6511482 h 6857999"/>
              <a:gd name="connsiteX43" fmla="*/ 2268358 w 2821629"/>
              <a:gd name="connsiteY43" fmla="*/ 6843968 h 6857999"/>
              <a:gd name="connsiteX44" fmla="*/ 2129513 w 2821629"/>
              <a:gd name="connsiteY44" fmla="*/ 6857999 h 6857999"/>
              <a:gd name="connsiteX45" fmla="*/ 2109331 w 2821629"/>
              <a:gd name="connsiteY45" fmla="*/ 6857999 h 6857999"/>
              <a:gd name="connsiteX46" fmla="*/ 2267851 w 2821629"/>
              <a:gd name="connsiteY46" fmla="*/ 6841989 h 6857999"/>
              <a:gd name="connsiteX47" fmla="*/ 2761951 w 2821629"/>
              <a:gd name="connsiteY47" fmla="*/ 6510704 h 6857999"/>
              <a:gd name="connsiteX48" fmla="*/ 2821629 w 2821629"/>
              <a:gd name="connsiteY48" fmla="*/ 6281858 h 6857999"/>
              <a:gd name="connsiteX49" fmla="*/ 2821629 w 2821629"/>
              <a:gd name="connsiteY49" fmla="*/ 6289970 h 6857999"/>
              <a:gd name="connsiteX50" fmla="*/ 2799491 w 2821629"/>
              <a:gd name="connsiteY50" fmla="*/ 6361160 h 6857999"/>
              <a:gd name="connsiteX51" fmla="*/ 2109315 w 2821629"/>
              <a:gd name="connsiteY51" fmla="*/ 6819245 h 6857999"/>
              <a:gd name="connsiteX52" fmla="*/ 1360893 w 2821629"/>
              <a:gd name="connsiteY52" fmla="*/ 6819245 h 6857999"/>
              <a:gd name="connsiteX53" fmla="*/ 1153199 w 2821629"/>
              <a:gd name="connsiteY53" fmla="*/ 6840253 h 6857999"/>
              <a:gd name="connsiteX54" fmla="*/ 1096166 w 2821629"/>
              <a:gd name="connsiteY54" fmla="*/ 6857999 h 6857999"/>
              <a:gd name="connsiteX55" fmla="*/ 1089097 w 2821629"/>
              <a:gd name="connsiteY55" fmla="*/ 6857999 h 6857999"/>
              <a:gd name="connsiteX56" fmla="*/ 1152497 w 2821629"/>
              <a:gd name="connsiteY56" fmla="*/ 6838274 h 6857999"/>
              <a:gd name="connsiteX57" fmla="*/ 1360893 w 2821629"/>
              <a:gd name="connsiteY57" fmla="*/ 6817206 h 6857999"/>
              <a:gd name="connsiteX58" fmla="*/ 2109315 w 2821629"/>
              <a:gd name="connsiteY58" fmla="*/ 6817206 h 6857999"/>
              <a:gd name="connsiteX59" fmla="*/ 2797006 w 2821629"/>
              <a:gd name="connsiteY59" fmla="*/ 6361128 h 6857999"/>
              <a:gd name="connsiteX60" fmla="*/ 2821629 w 2821629"/>
              <a:gd name="connsiteY60" fmla="*/ 3614374 h 6857999"/>
              <a:gd name="connsiteX61" fmla="*/ 2821629 w 2821629"/>
              <a:gd name="connsiteY61" fmla="*/ 3617894 h 6857999"/>
              <a:gd name="connsiteX62" fmla="*/ 2738094 w 2821629"/>
              <a:gd name="connsiteY62" fmla="*/ 3668703 h 6857999"/>
              <a:gd name="connsiteX63" fmla="*/ 2109315 w 2821629"/>
              <a:gd name="connsiteY63" fmla="*/ 3828279 h 6857999"/>
              <a:gd name="connsiteX64" fmla="*/ 1360893 w 2821629"/>
              <a:gd name="connsiteY64" fmla="*/ 3828279 h 6857999"/>
              <a:gd name="connsiteX65" fmla="*/ 900011 w 2821629"/>
              <a:gd name="connsiteY65" fmla="*/ 4289263 h 6857999"/>
              <a:gd name="connsiteX66" fmla="*/ 1360893 w 2821629"/>
              <a:gd name="connsiteY66" fmla="*/ 4750249 h 6857999"/>
              <a:gd name="connsiteX67" fmla="*/ 2109315 w 2821629"/>
              <a:gd name="connsiteY67" fmla="*/ 4750249 h 6857999"/>
              <a:gd name="connsiteX68" fmla="*/ 2738094 w 2821629"/>
              <a:gd name="connsiteY68" fmla="*/ 4909825 h 6857999"/>
              <a:gd name="connsiteX69" fmla="*/ 2821629 w 2821629"/>
              <a:gd name="connsiteY69" fmla="*/ 4960634 h 6857999"/>
              <a:gd name="connsiteX70" fmla="*/ 2821629 w 2821629"/>
              <a:gd name="connsiteY70" fmla="*/ 4964335 h 6857999"/>
              <a:gd name="connsiteX71" fmla="*/ 2735880 w 2821629"/>
              <a:gd name="connsiteY71" fmla="*/ 4912188 h 6857999"/>
              <a:gd name="connsiteX72" fmla="*/ 2108636 w 2821629"/>
              <a:gd name="connsiteY72" fmla="*/ 4752969 h 6857999"/>
              <a:gd name="connsiteX73" fmla="*/ 1360213 w 2821629"/>
              <a:gd name="connsiteY73" fmla="*/ 4752969 h 6857999"/>
              <a:gd name="connsiteX74" fmla="*/ 896612 w 2821629"/>
              <a:gd name="connsiteY74" fmla="*/ 4289263 h 6857999"/>
              <a:gd name="connsiteX75" fmla="*/ 1360213 w 2821629"/>
              <a:gd name="connsiteY75" fmla="*/ 3825559 h 6857999"/>
              <a:gd name="connsiteX76" fmla="*/ 2108636 w 2821629"/>
              <a:gd name="connsiteY76" fmla="*/ 3825559 h 6857999"/>
              <a:gd name="connsiteX77" fmla="*/ 2736181 w 2821629"/>
              <a:gd name="connsiteY77" fmla="*/ 3666340 h 6857999"/>
              <a:gd name="connsiteX78" fmla="*/ 2821629 w 2821629"/>
              <a:gd name="connsiteY78" fmla="*/ 3566728 h 6857999"/>
              <a:gd name="connsiteX79" fmla="*/ 2821629 w 2821629"/>
              <a:gd name="connsiteY79" fmla="*/ 3570245 h 6857999"/>
              <a:gd name="connsiteX80" fmla="*/ 2718694 w 2821629"/>
              <a:gd name="connsiteY80" fmla="*/ 3632850 h 6857999"/>
              <a:gd name="connsiteX81" fmla="*/ 2109315 w 2821629"/>
              <a:gd name="connsiteY81" fmla="*/ 3787484 h 6857999"/>
              <a:gd name="connsiteX82" fmla="*/ 1360893 w 2821629"/>
              <a:gd name="connsiteY82" fmla="*/ 3787484 h 6857999"/>
              <a:gd name="connsiteX83" fmla="*/ 859225 w 2821629"/>
              <a:gd name="connsiteY83" fmla="*/ 4289263 h 6857999"/>
              <a:gd name="connsiteX84" fmla="*/ 1360893 w 2821629"/>
              <a:gd name="connsiteY84" fmla="*/ 4791044 h 6857999"/>
              <a:gd name="connsiteX85" fmla="*/ 2109315 w 2821629"/>
              <a:gd name="connsiteY85" fmla="*/ 4791044 h 6857999"/>
              <a:gd name="connsiteX86" fmla="*/ 2718694 w 2821629"/>
              <a:gd name="connsiteY86" fmla="*/ 4945678 h 6857999"/>
              <a:gd name="connsiteX87" fmla="*/ 2821629 w 2821629"/>
              <a:gd name="connsiteY87" fmla="*/ 5008283 h 6857999"/>
              <a:gd name="connsiteX88" fmla="*/ 2821629 w 2821629"/>
              <a:gd name="connsiteY88" fmla="*/ 5011982 h 6857999"/>
              <a:gd name="connsiteX89" fmla="*/ 2716480 w 2821629"/>
              <a:gd name="connsiteY89" fmla="*/ 4948041 h 6857999"/>
              <a:gd name="connsiteX90" fmla="*/ 2108636 w 2821629"/>
              <a:gd name="connsiteY90" fmla="*/ 4793764 h 6857999"/>
              <a:gd name="connsiteX91" fmla="*/ 1360213 w 2821629"/>
              <a:gd name="connsiteY91" fmla="*/ 4793764 h 6857999"/>
              <a:gd name="connsiteX92" fmla="*/ 855826 w 2821629"/>
              <a:gd name="connsiteY92" fmla="*/ 4289263 h 6857999"/>
              <a:gd name="connsiteX93" fmla="*/ 1360213 w 2821629"/>
              <a:gd name="connsiteY93" fmla="*/ 3784764 h 6857999"/>
              <a:gd name="connsiteX94" fmla="*/ 2108636 w 2821629"/>
              <a:gd name="connsiteY94" fmla="*/ 3784764 h 6857999"/>
              <a:gd name="connsiteX95" fmla="*/ 2716782 w 2821629"/>
              <a:gd name="connsiteY95" fmla="*/ 3630487 h 6857999"/>
              <a:gd name="connsiteX96" fmla="*/ 2821629 w 2821629"/>
              <a:gd name="connsiteY96" fmla="*/ 3515950 h 6857999"/>
              <a:gd name="connsiteX97" fmla="*/ 2821629 w 2821629"/>
              <a:gd name="connsiteY97" fmla="*/ 3519578 h 6857999"/>
              <a:gd name="connsiteX98" fmla="*/ 2801415 w 2821629"/>
              <a:gd name="connsiteY98" fmla="*/ 3534713 h 6857999"/>
              <a:gd name="connsiteX99" fmla="*/ 2109315 w 2821629"/>
              <a:gd name="connsiteY99" fmla="*/ 3746689 h 6857999"/>
              <a:gd name="connsiteX100" fmla="*/ 1360893 w 2821629"/>
              <a:gd name="connsiteY100" fmla="*/ 3746689 h 6857999"/>
              <a:gd name="connsiteX101" fmla="*/ 818439 w 2821629"/>
              <a:gd name="connsiteY101" fmla="*/ 4289263 h 6857999"/>
              <a:gd name="connsiteX102" fmla="*/ 1360893 w 2821629"/>
              <a:gd name="connsiteY102" fmla="*/ 4831839 h 6857999"/>
              <a:gd name="connsiteX103" fmla="*/ 2109315 w 2821629"/>
              <a:gd name="connsiteY103" fmla="*/ 4831839 h 6857999"/>
              <a:gd name="connsiteX104" fmla="*/ 2801116 w 2821629"/>
              <a:gd name="connsiteY104" fmla="*/ 5043815 h 6857999"/>
              <a:gd name="connsiteX105" fmla="*/ 2821629 w 2821629"/>
              <a:gd name="connsiteY105" fmla="*/ 5059172 h 6857999"/>
              <a:gd name="connsiteX106" fmla="*/ 2821629 w 2821629"/>
              <a:gd name="connsiteY106" fmla="*/ 5062799 h 6857999"/>
              <a:gd name="connsiteX107" fmla="*/ 2798979 w 2821629"/>
              <a:gd name="connsiteY107" fmla="*/ 5045854 h 6857999"/>
              <a:gd name="connsiteX108" fmla="*/ 2108636 w 2821629"/>
              <a:gd name="connsiteY108" fmla="*/ 4834559 h 6857999"/>
              <a:gd name="connsiteX109" fmla="*/ 1360213 w 2821629"/>
              <a:gd name="connsiteY109" fmla="*/ 4834559 h 6857999"/>
              <a:gd name="connsiteX110" fmla="*/ 815040 w 2821629"/>
              <a:gd name="connsiteY110" fmla="*/ 4289263 h 6857999"/>
              <a:gd name="connsiteX111" fmla="*/ 1360213 w 2821629"/>
              <a:gd name="connsiteY111" fmla="*/ 3743969 h 6857999"/>
              <a:gd name="connsiteX112" fmla="*/ 2108636 w 2821629"/>
              <a:gd name="connsiteY112" fmla="*/ 3743969 h 6857999"/>
              <a:gd name="connsiteX113" fmla="*/ 2799277 w 2821629"/>
              <a:gd name="connsiteY113" fmla="*/ 3532675 h 6857999"/>
              <a:gd name="connsiteX114" fmla="*/ 2821629 w 2821629"/>
              <a:gd name="connsiteY114" fmla="*/ 3465114 h 6857999"/>
              <a:gd name="connsiteX115" fmla="*/ 2821629 w 2821629"/>
              <a:gd name="connsiteY115" fmla="*/ 3468730 h 6857999"/>
              <a:gd name="connsiteX116" fmla="*/ 2778652 w 2821629"/>
              <a:gd name="connsiteY116" fmla="*/ 3500909 h 6857999"/>
              <a:gd name="connsiteX117" fmla="*/ 2109315 w 2821629"/>
              <a:gd name="connsiteY117" fmla="*/ 3705893 h 6857999"/>
              <a:gd name="connsiteX118" fmla="*/ 1360893 w 2821629"/>
              <a:gd name="connsiteY118" fmla="*/ 3705893 h 6857999"/>
              <a:gd name="connsiteX119" fmla="*/ 777653 w 2821629"/>
              <a:gd name="connsiteY119" fmla="*/ 4289263 h 6857999"/>
              <a:gd name="connsiteX120" fmla="*/ 1360893 w 2821629"/>
              <a:gd name="connsiteY120" fmla="*/ 4872634 h 6857999"/>
              <a:gd name="connsiteX121" fmla="*/ 2109315 w 2821629"/>
              <a:gd name="connsiteY121" fmla="*/ 4872634 h 6857999"/>
              <a:gd name="connsiteX122" fmla="*/ 2778353 w 2821629"/>
              <a:gd name="connsiteY122" fmla="*/ 5077618 h 6857999"/>
              <a:gd name="connsiteX123" fmla="*/ 2821629 w 2821629"/>
              <a:gd name="connsiteY123" fmla="*/ 5110015 h 6857999"/>
              <a:gd name="connsiteX124" fmla="*/ 2821629 w 2821629"/>
              <a:gd name="connsiteY124" fmla="*/ 5113631 h 6857999"/>
              <a:gd name="connsiteX125" fmla="*/ 2776216 w 2821629"/>
              <a:gd name="connsiteY125" fmla="*/ 5079657 h 6857999"/>
              <a:gd name="connsiteX126" fmla="*/ 2108636 w 2821629"/>
              <a:gd name="connsiteY126" fmla="*/ 4875354 h 6857999"/>
              <a:gd name="connsiteX127" fmla="*/ 1360213 w 2821629"/>
              <a:gd name="connsiteY127" fmla="*/ 4875354 h 6857999"/>
              <a:gd name="connsiteX128" fmla="*/ 774254 w 2821629"/>
              <a:gd name="connsiteY128" fmla="*/ 4289263 h 6857999"/>
              <a:gd name="connsiteX129" fmla="*/ 1360213 w 2821629"/>
              <a:gd name="connsiteY129" fmla="*/ 3703173 h 6857999"/>
              <a:gd name="connsiteX130" fmla="*/ 2108636 w 2821629"/>
              <a:gd name="connsiteY130" fmla="*/ 3703173 h 6857999"/>
              <a:gd name="connsiteX131" fmla="*/ 2776515 w 2821629"/>
              <a:gd name="connsiteY131" fmla="*/ 3498870 h 6857999"/>
              <a:gd name="connsiteX132" fmla="*/ 2821629 w 2821629"/>
              <a:gd name="connsiteY132" fmla="*/ 3409038 h 6857999"/>
              <a:gd name="connsiteX133" fmla="*/ 2821629 w 2821629"/>
              <a:gd name="connsiteY133" fmla="*/ 3412809 h 6857999"/>
              <a:gd name="connsiteX134" fmla="*/ 2755889 w 2821629"/>
              <a:gd name="connsiteY134" fmla="*/ 3467105 h 6857999"/>
              <a:gd name="connsiteX135" fmla="*/ 2109315 w 2821629"/>
              <a:gd name="connsiteY135" fmla="*/ 3665098 h 6857999"/>
              <a:gd name="connsiteX136" fmla="*/ 1360892 w 2821629"/>
              <a:gd name="connsiteY136" fmla="*/ 3665098 h 6857999"/>
              <a:gd name="connsiteX137" fmla="*/ 736867 w 2821629"/>
              <a:gd name="connsiteY137" fmla="*/ 4289263 h 6857999"/>
              <a:gd name="connsiteX138" fmla="*/ 1360892 w 2821629"/>
              <a:gd name="connsiteY138" fmla="*/ 4913430 h 6857999"/>
              <a:gd name="connsiteX139" fmla="*/ 2109315 w 2821629"/>
              <a:gd name="connsiteY139" fmla="*/ 4913430 h 6857999"/>
              <a:gd name="connsiteX140" fmla="*/ 2755590 w 2821629"/>
              <a:gd name="connsiteY140" fmla="*/ 5111422 h 6857999"/>
              <a:gd name="connsiteX141" fmla="*/ 2821629 w 2821629"/>
              <a:gd name="connsiteY141" fmla="*/ 5165952 h 6857999"/>
              <a:gd name="connsiteX142" fmla="*/ 2821629 w 2821629"/>
              <a:gd name="connsiteY142" fmla="*/ 5169722 h 6857999"/>
              <a:gd name="connsiteX143" fmla="*/ 2753453 w 2821629"/>
              <a:gd name="connsiteY143" fmla="*/ 5113460 h 6857999"/>
              <a:gd name="connsiteX144" fmla="*/ 2108636 w 2821629"/>
              <a:gd name="connsiteY144" fmla="*/ 4916149 h 6857999"/>
              <a:gd name="connsiteX145" fmla="*/ 1360213 w 2821629"/>
              <a:gd name="connsiteY145" fmla="*/ 4916149 h 6857999"/>
              <a:gd name="connsiteX146" fmla="*/ 733468 w 2821629"/>
              <a:gd name="connsiteY146" fmla="*/ 4289263 h 6857999"/>
              <a:gd name="connsiteX147" fmla="*/ 1360213 w 2821629"/>
              <a:gd name="connsiteY147" fmla="*/ 3662378 h 6857999"/>
              <a:gd name="connsiteX148" fmla="*/ 2108636 w 2821629"/>
              <a:gd name="connsiteY148" fmla="*/ 3662378 h 6857999"/>
              <a:gd name="connsiteX149" fmla="*/ 2753752 w 2821629"/>
              <a:gd name="connsiteY149" fmla="*/ 3465067 h 6857999"/>
              <a:gd name="connsiteX150" fmla="*/ 2821629 w 2821629"/>
              <a:gd name="connsiteY150" fmla="*/ 3356000 h 6857999"/>
              <a:gd name="connsiteX151" fmla="*/ 2821629 w 2821629"/>
              <a:gd name="connsiteY151" fmla="*/ 3360206 h 6857999"/>
              <a:gd name="connsiteX152" fmla="*/ 2733126 w 2821629"/>
              <a:gd name="connsiteY152" fmla="*/ 3433303 h 6857999"/>
              <a:gd name="connsiteX153" fmla="*/ 2109315 w 2821629"/>
              <a:gd name="connsiteY153" fmla="*/ 3624303 h 6857999"/>
              <a:gd name="connsiteX154" fmla="*/ 1360892 w 2821629"/>
              <a:gd name="connsiteY154" fmla="*/ 3624303 h 6857999"/>
              <a:gd name="connsiteX155" fmla="*/ 696081 w 2821629"/>
              <a:gd name="connsiteY155" fmla="*/ 4289263 h 6857999"/>
              <a:gd name="connsiteX156" fmla="*/ 1360892 w 2821629"/>
              <a:gd name="connsiteY156" fmla="*/ 4954225 h 6857999"/>
              <a:gd name="connsiteX157" fmla="*/ 2109315 w 2821629"/>
              <a:gd name="connsiteY157" fmla="*/ 4954225 h 6857999"/>
              <a:gd name="connsiteX158" fmla="*/ 2732828 w 2821629"/>
              <a:gd name="connsiteY158" fmla="*/ 5145225 h 6857999"/>
              <a:gd name="connsiteX159" fmla="*/ 2821629 w 2821629"/>
              <a:gd name="connsiteY159" fmla="*/ 5218549 h 6857999"/>
              <a:gd name="connsiteX160" fmla="*/ 2821629 w 2821629"/>
              <a:gd name="connsiteY160" fmla="*/ 5222528 h 6857999"/>
              <a:gd name="connsiteX161" fmla="*/ 2730690 w 2821629"/>
              <a:gd name="connsiteY161" fmla="*/ 5147443 h 6857999"/>
              <a:gd name="connsiteX162" fmla="*/ 2108635 w 2821629"/>
              <a:gd name="connsiteY162" fmla="*/ 4956945 h 6857999"/>
              <a:gd name="connsiteX163" fmla="*/ 1360213 w 2821629"/>
              <a:gd name="connsiteY163" fmla="*/ 4956945 h 6857999"/>
              <a:gd name="connsiteX164" fmla="*/ 692682 w 2821629"/>
              <a:gd name="connsiteY164" fmla="*/ 4289263 h 6857999"/>
              <a:gd name="connsiteX165" fmla="*/ 1360213 w 2821629"/>
              <a:gd name="connsiteY165" fmla="*/ 3621583 h 6857999"/>
              <a:gd name="connsiteX166" fmla="*/ 2108635 w 2821629"/>
              <a:gd name="connsiteY166" fmla="*/ 3621583 h 6857999"/>
              <a:gd name="connsiteX167" fmla="*/ 2730690 w 2821629"/>
              <a:gd name="connsiteY167" fmla="*/ 3431085 h 6857999"/>
              <a:gd name="connsiteX168" fmla="*/ 2821629 w 2821629"/>
              <a:gd name="connsiteY168" fmla="*/ 3303406 h 6857999"/>
              <a:gd name="connsiteX169" fmla="*/ 2821629 w 2821629"/>
              <a:gd name="connsiteY169" fmla="*/ 3307604 h 6857999"/>
              <a:gd name="connsiteX170" fmla="*/ 2710363 w 2821629"/>
              <a:gd name="connsiteY170" fmla="*/ 3399501 h 6857999"/>
              <a:gd name="connsiteX171" fmla="*/ 2109315 w 2821629"/>
              <a:gd name="connsiteY171" fmla="*/ 3583509 h 6857999"/>
              <a:gd name="connsiteX172" fmla="*/ 1360892 w 2821629"/>
              <a:gd name="connsiteY172" fmla="*/ 3583509 h 6857999"/>
              <a:gd name="connsiteX173" fmla="*/ 655295 w 2821629"/>
              <a:gd name="connsiteY173" fmla="*/ 4289263 h 6857999"/>
              <a:gd name="connsiteX174" fmla="*/ 1360892 w 2821629"/>
              <a:gd name="connsiteY174" fmla="*/ 4995020 h 6857999"/>
              <a:gd name="connsiteX175" fmla="*/ 2109315 w 2821629"/>
              <a:gd name="connsiteY175" fmla="*/ 4995020 h 6857999"/>
              <a:gd name="connsiteX176" fmla="*/ 2710064 w 2821629"/>
              <a:gd name="connsiteY176" fmla="*/ 5179029 h 6857999"/>
              <a:gd name="connsiteX177" fmla="*/ 2821629 w 2821629"/>
              <a:gd name="connsiteY177" fmla="*/ 5271146 h 6857999"/>
              <a:gd name="connsiteX178" fmla="*/ 2821629 w 2821629"/>
              <a:gd name="connsiteY178" fmla="*/ 5275124 h 6857999"/>
              <a:gd name="connsiteX179" fmla="*/ 2707927 w 2821629"/>
              <a:gd name="connsiteY179" fmla="*/ 5181246 h 6857999"/>
              <a:gd name="connsiteX180" fmla="*/ 2108635 w 2821629"/>
              <a:gd name="connsiteY180" fmla="*/ 4997740 h 6857999"/>
              <a:gd name="connsiteX181" fmla="*/ 1360213 w 2821629"/>
              <a:gd name="connsiteY181" fmla="*/ 4997740 h 6857999"/>
              <a:gd name="connsiteX182" fmla="*/ 651896 w 2821629"/>
              <a:gd name="connsiteY182" fmla="*/ 4289263 h 6857999"/>
              <a:gd name="connsiteX183" fmla="*/ 1360213 w 2821629"/>
              <a:gd name="connsiteY183" fmla="*/ 3580790 h 6857999"/>
              <a:gd name="connsiteX184" fmla="*/ 2108635 w 2821629"/>
              <a:gd name="connsiteY184" fmla="*/ 3580790 h 6857999"/>
              <a:gd name="connsiteX185" fmla="*/ 2707927 w 2821629"/>
              <a:gd name="connsiteY185" fmla="*/ 3397283 h 6857999"/>
              <a:gd name="connsiteX186" fmla="*/ 2821629 w 2821629"/>
              <a:gd name="connsiteY186" fmla="*/ 3250813 h 6857999"/>
              <a:gd name="connsiteX187" fmla="*/ 2821629 w 2821629"/>
              <a:gd name="connsiteY187" fmla="*/ 3255003 h 6857999"/>
              <a:gd name="connsiteX188" fmla="*/ 2687600 w 2821629"/>
              <a:gd name="connsiteY188" fmla="*/ 3365698 h 6857999"/>
              <a:gd name="connsiteX189" fmla="*/ 2109315 w 2821629"/>
              <a:gd name="connsiteY189" fmla="*/ 3542715 h 6857999"/>
              <a:gd name="connsiteX190" fmla="*/ 1360893 w 2821629"/>
              <a:gd name="connsiteY190" fmla="*/ 3542715 h 6857999"/>
              <a:gd name="connsiteX191" fmla="*/ 614510 w 2821629"/>
              <a:gd name="connsiteY191" fmla="*/ 4289263 h 6857999"/>
              <a:gd name="connsiteX192" fmla="*/ 1360893 w 2821629"/>
              <a:gd name="connsiteY192" fmla="*/ 5035816 h 6857999"/>
              <a:gd name="connsiteX193" fmla="*/ 2109315 w 2821629"/>
              <a:gd name="connsiteY193" fmla="*/ 5035816 h 6857999"/>
              <a:gd name="connsiteX194" fmla="*/ 2687302 w 2821629"/>
              <a:gd name="connsiteY194" fmla="*/ 5212832 h 6857999"/>
              <a:gd name="connsiteX195" fmla="*/ 2821629 w 2821629"/>
              <a:gd name="connsiteY195" fmla="*/ 5323743 h 6857999"/>
              <a:gd name="connsiteX196" fmla="*/ 2821629 w 2821629"/>
              <a:gd name="connsiteY196" fmla="*/ 5327718 h 6857999"/>
              <a:gd name="connsiteX197" fmla="*/ 2685164 w 2821629"/>
              <a:gd name="connsiteY197" fmla="*/ 5215050 h 6857999"/>
              <a:gd name="connsiteX198" fmla="*/ 2108636 w 2821629"/>
              <a:gd name="connsiteY198" fmla="*/ 5038535 h 6857999"/>
              <a:gd name="connsiteX199" fmla="*/ 1360213 w 2821629"/>
              <a:gd name="connsiteY199" fmla="*/ 5038535 h 6857999"/>
              <a:gd name="connsiteX200" fmla="*/ 611111 w 2821629"/>
              <a:gd name="connsiteY200" fmla="*/ 4289263 h 6857999"/>
              <a:gd name="connsiteX201" fmla="*/ 1360213 w 2821629"/>
              <a:gd name="connsiteY201" fmla="*/ 3539995 h 6857999"/>
              <a:gd name="connsiteX202" fmla="*/ 2108636 w 2821629"/>
              <a:gd name="connsiteY202" fmla="*/ 3539995 h 6857999"/>
              <a:gd name="connsiteX203" fmla="*/ 2685164 w 2821629"/>
              <a:gd name="connsiteY203" fmla="*/ 3363480 h 6857999"/>
              <a:gd name="connsiteX204" fmla="*/ 2821629 w 2821629"/>
              <a:gd name="connsiteY204" fmla="*/ 3193394 h 6857999"/>
              <a:gd name="connsiteX205" fmla="*/ 2821629 w 2821629"/>
              <a:gd name="connsiteY205" fmla="*/ 3198353 h 6857999"/>
              <a:gd name="connsiteX206" fmla="*/ 2811684 w 2821629"/>
              <a:gd name="connsiteY206" fmla="*/ 3210404 h 6857999"/>
              <a:gd name="connsiteX207" fmla="*/ 2109315 w 2821629"/>
              <a:gd name="connsiteY207" fmla="*/ 3501920 h 6857999"/>
              <a:gd name="connsiteX208" fmla="*/ 1360893 w 2821629"/>
              <a:gd name="connsiteY208" fmla="*/ 3501920 h 6857999"/>
              <a:gd name="connsiteX209" fmla="*/ 573723 w 2821629"/>
              <a:gd name="connsiteY209" fmla="*/ 4289263 h 6857999"/>
              <a:gd name="connsiteX210" fmla="*/ 1360893 w 2821629"/>
              <a:gd name="connsiteY210" fmla="*/ 5076611 h 6857999"/>
              <a:gd name="connsiteX211" fmla="*/ 2109315 w 2821629"/>
              <a:gd name="connsiteY211" fmla="*/ 5076611 h 6857999"/>
              <a:gd name="connsiteX212" fmla="*/ 2811684 w 2821629"/>
              <a:gd name="connsiteY212" fmla="*/ 5368126 h 6857999"/>
              <a:gd name="connsiteX213" fmla="*/ 2821629 w 2821629"/>
              <a:gd name="connsiteY213" fmla="*/ 5380177 h 6857999"/>
              <a:gd name="connsiteX214" fmla="*/ 2821629 w 2821629"/>
              <a:gd name="connsiteY214" fmla="*/ 5385136 h 6857999"/>
              <a:gd name="connsiteX215" fmla="*/ 2809136 w 2821629"/>
              <a:gd name="connsiteY215" fmla="*/ 5369996 h 6857999"/>
              <a:gd name="connsiteX216" fmla="*/ 2108636 w 2821629"/>
              <a:gd name="connsiteY216" fmla="*/ 5079331 h 6857999"/>
              <a:gd name="connsiteX217" fmla="*/ 1360213 w 2821629"/>
              <a:gd name="connsiteY217" fmla="*/ 5079331 h 6857999"/>
              <a:gd name="connsiteX218" fmla="*/ 570324 w 2821629"/>
              <a:gd name="connsiteY218" fmla="*/ 4289263 h 6857999"/>
              <a:gd name="connsiteX219" fmla="*/ 1360213 w 2821629"/>
              <a:gd name="connsiteY219" fmla="*/ 3499200 h 6857999"/>
              <a:gd name="connsiteX220" fmla="*/ 2108636 w 2821629"/>
              <a:gd name="connsiteY220" fmla="*/ 3499200 h 6857999"/>
              <a:gd name="connsiteX221" fmla="*/ 2809136 w 2821629"/>
              <a:gd name="connsiteY221" fmla="*/ 3208534 h 6857999"/>
              <a:gd name="connsiteX222" fmla="*/ 2821629 w 2821629"/>
              <a:gd name="connsiteY222" fmla="*/ 3129674 h 6857999"/>
              <a:gd name="connsiteX223" fmla="*/ 2821629 w 2821629"/>
              <a:gd name="connsiteY223" fmla="*/ 3134636 h 6857999"/>
              <a:gd name="connsiteX224" fmla="*/ 2782879 w 2821629"/>
              <a:gd name="connsiteY224" fmla="*/ 3181591 h 6857999"/>
              <a:gd name="connsiteX225" fmla="*/ 2109315 w 2821629"/>
              <a:gd name="connsiteY225" fmla="*/ 3461123 h 6857999"/>
              <a:gd name="connsiteX226" fmla="*/ 1360893 w 2821629"/>
              <a:gd name="connsiteY226" fmla="*/ 3461123 h 6857999"/>
              <a:gd name="connsiteX227" fmla="*/ 532937 w 2821629"/>
              <a:gd name="connsiteY227" fmla="*/ 4289263 h 6857999"/>
              <a:gd name="connsiteX228" fmla="*/ 1360893 w 2821629"/>
              <a:gd name="connsiteY228" fmla="*/ 5117406 h 6857999"/>
              <a:gd name="connsiteX229" fmla="*/ 2109315 w 2821629"/>
              <a:gd name="connsiteY229" fmla="*/ 5117406 h 6857999"/>
              <a:gd name="connsiteX230" fmla="*/ 2782879 w 2821629"/>
              <a:gd name="connsiteY230" fmla="*/ 5396938 h 6857999"/>
              <a:gd name="connsiteX231" fmla="*/ 2821629 w 2821629"/>
              <a:gd name="connsiteY231" fmla="*/ 5443893 h 6857999"/>
              <a:gd name="connsiteX232" fmla="*/ 2821629 w 2821629"/>
              <a:gd name="connsiteY232" fmla="*/ 5448855 h 6857999"/>
              <a:gd name="connsiteX233" fmla="*/ 2780331 w 2821629"/>
              <a:gd name="connsiteY233" fmla="*/ 5398808 h 6857999"/>
              <a:gd name="connsiteX234" fmla="*/ 2108636 w 2821629"/>
              <a:gd name="connsiteY234" fmla="*/ 5120126 h 6857999"/>
              <a:gd name="connsiteX235" fmla="*/ 1360213 w 2821629"/>
              <a:gd name="connsiteY235" fmla="*/ 5120126 h 6857999"/>
              <a:gd name="connsiteX236" fmla="*/ 529538 w 2821629"/>
              <a:gd name="connsiteY236" fmla="*/ 4289263 h 6857999"/>
              <a:gd name="connsiteX237" fmla="*/ 1360213 w 2821629"/>
              <a:gd name="connsiteY237" fmla="*/ 3458404 h 6857999"/>
              <a:gd name="connsiteX238" fmla="*/ 2108636 w 2821629"/>
              <a:gd name="connsiteY238" fmla="*/ 3458404 h 6857999"/>
              <a:gd name="connsiteX239" fmla="*/ 2780331 w 2821629"/>
              <a:gd name="connsiteY239" fmla="*/ 3179722 h 6857999"/>
              <a:gd name="connsiteX240" fmla="*/ 2821629 w 2821629"/>
              <a:gd name="connsiteY240" fmla="*/ 3065953 h 6857999"/>
              <a:gd name="connsiteX241" fmla="*/ 2821629 w 2821629"/>
              <a:gd name="connsiteY241" fmla="*/ 3070918 h 6857999"/>
              <a:gd name="connsiteX242" fmla="*/ 2754074 w 2821629"/>
              <a:gd name="connsiteY242" fmla="*/ 3152780 h 6857999"/>
              <a:gd name="connsiteX243" fmla="*/ 2109315 w 2821629"/>
              <a:gd name="connsiteY243" fmla="*/ 3420329 h 6857999"/>
              <a:gd name="connsiteX244" fmla="*/ 1360893 w 2821629"/>
              <a:gd name="connsiteY244" fmla="*/ 3420329 h 6857999"/>
              <a:gd name="connsiteX245" fmla="*/ 492151 w 2821629"/>
              <a:gd name="connsiteY245" fmla="*/ 4289263 h 6857999"/>
              <a:gd name="connsiteX246" fmla="*/ 1360893 w 2821629"/>
              <a:gd name="connsiteY246" fmla="*/ 5158201 h 6857999"/>
              <a:gd name="connsiteX247" fmla="*/ 2109315 w 2821629"/>
              <a:gd name="connsiteY247" fmla="*/ 5158201 h 6857999"/>
              <a:gd name="connsiteX248" fmla="*/ 2754074 w 2821629"/>
              <a:gd name="connsiteY248" fmla="*/ 5425750 h 6857999"/>
              <a:gd name="connsiteX249" fmla="*/ 2821629 w 2821629"/>
              <a:gd name="connsiteY249" fmla="*/ 5507612 h 6857999"/>
              <a:gd name="connsiteX250" fmla="*/ 2821629 w 2821629"/>
              <a:gd name="connsiteY250" fmla="*/ 5512576 h 6857999"/>
              <a:gd name="connsiteX251" fmla="*/ 2751525 w 2821629"/>
              <a:gd name="connsiteY251" fmla="*/ 5427619 h 6857999"/>
              <a:gd name="connsiteX252" fmla="*/ 2108636 w 2821629"/>
              <a:gd name="connsiteY252" fmla="*/ 5160921 h 6857999"/>
              <a:gd name="connsiteX253" fmla="*/ 1360213 w 2821629"/>
              <a:gd name="connsiteY253" fmla="*/ 5160921 h 6857999"/>
              <a:gd name="connsiteX254" fmla="*/ 488752 w 2821629"/>
              <a:gd name="connsiteY254" fmla="*/ 4289263 h 6857999"/>
              <a:gd name="connsiteX255" fmla="*/ 1360213 w 2821629"/>
              <a:gd name="connsiteY255" fmla="*/ 3417609 h 6857999"/>
              <a:gd name="connsiteX256" fmla="*/ 2108636 w 2821629"/>
              <a:gd name="connsiteY256" fmla="*/ 3417609 h 6857999"/>
              <a:gd name="connsiteX257" fmla="*/ 2751525 w 2821629"/>
              <a:gd name="connsiteY257" fmla="*/ 3150910 h 6857999"/>
              <a:gd name="connsiteX258" fmla="*/ 2821629 w 2821629"/>
              <a:gd name="connsiteY258" fmla="*/ 3003053 h 6857999"/>
              <a:gd name="connsiteX259" fmla="*/ 2821629 w 2821629"/>
              <a:gd name="connsiteY259" fmla="*/ 3006517 h 6857999"/>
              <a:gd name="connsiteX260" fmla="*/ 2725269 w 2821629"/>
              <a:gd name="connsiteY260" fmla="*/ 3123288 h 6857999"/>
              <a:gd name="connsiteX261" fmla="*/ 2109316 w 2821629"/>
              <a:gd name="connsiteY261" fmla="*/ 3378853 h 6857999"/>
              <a:gd name="connsiteX262" fmla="*/ 1360893 w 2821629"/>
              <a:gd name="connsiteY262" fmla="*/ 3378853 h 6857999"/>
              <a:gd name="connsiteX263" fmla="*/ 451365 w 2821629"/>
              <a:gd name="connsiteY263" fmla="*/ 4288584 h 6857999"/>
              <a:gd name="connsiteX264" fmla="*/ 1360893 w 2821629"/>
              <a:gd name="connsiteY264" fmla="*/ 5198317 h 6857999"/>
              <a:gd name="connsiteX265" fmla="*/ 2109316 w 2821629"/>
              <a:gd name="connsiteY265" fmla="*/ 5198317 h 6857999"/>
              <a:gd name="connsiteX266" fmla="*/ 2725269 w 2821629"/>
              <a:gd name="connsiteY266" fmla="*/ 5453882 h 6857999"/>
              <a:gd name="connsiteX267" fmla="*/ 2821629 w 2821629"/>
              <a:gd name="connsiteY267" fmla="*/ 5570653 h 6857999"/>
              <a:gd name="connsiteX268" fmla="*/ 2821629 w 2821629"/>
              <a:gd name="connsiteY268" fmla="*/ 5575701 h 6857999"/>
              <a:gd name="connsiteX269" fmla="*/ 2723145 w 2821629"/>
              <a:gd name="connsiteY269" fmla="*/ 5456431 h 6857999"/>
              <a:gd name="connsiteX270" fmla="*/ 2109316 w 2821629"/>
              <a:gd name="connsiteY270" fmla="*/ 5201716 h 6857999"/>
              <a:gd name="connsiteX271" fmla="*/ 1360893 w 2821629"/>
              <a:gd name="connsiteY271" fmla="*/ 5201716 h 6857999"/>
              <a:gd name="connsiteX272" fmla="*/ 448646 w 2821629"/>
              <a:gd name="connsiteY272" fmla="*/ 4289264 h 6857999"/>
              <a:gd name="connsiteX273" fmla="*/ 1360893 w 2821629"/>
              <a:gd name="connsiteY273" fmla="*/ 3376814 h 6857999"/>
              <a:gd name="connsiteX274" fmla="*/ 2109316 w 2821629"/>
              <a:gd name="connsiteY274" fmla="*/ 3376814 h 6857999"/>
              <a:gd name="connsiteX275" fmla="*/ 2723400 w 2821629"/>
              <a:gd name="connsiteY275" fmla="*/ 3122099 h 6857999"/>
              <a:gd name="connsiteX276" fmla="*/ 2821629 w 2821629"/>
              <a:gd name="connsiteY276" fmla="*/ 2923037 h 6857999"/>
              <a:gd name="connsiteX277" fmla="*/ 2821629 w 2821629"/>
              <a:gd name="connsiteY277" fmla="*/ 2927908 h 6857999"/>
              <a:gd name="connsiteX278" fmla="*/ 2797964 w 2821629"/>
              <a:gd name="connsiteY278" fmla="*/ 2971472 h 6857999"/>
              <a:gd name="connsiteX279" fmla="*/ 2109315 w 2821629"/>
              <a:gd name="connsiteY279" fmla="*/ 3338057 h 6857999"/>
              <a:gd name="connsiteX280" fmla="*/ 1360893 w 2821629"/>
              <a:gd name="connsiteY280" fmla="*/ 3338057 h 6857999"/>
              <a:gd name="connsiteX281" fmla="*/ 410579 w 2821629"/>
              <a:gd name="connsiteY281" fmla="*/ 4288584 h 6857999"/>
              <a:gd name="connsiteX282" fmla="*/ 1360893 w 2821629"/>
              <a:gd name="connsiteY282" fmla="*/ 5239112 h 6857999"/>
              <a:gd name="connsiteX283" fmla="*/ 2109315 w 2821629"/>
              <a:gd name="connsiteY283" fmla="*/ 5239112 h 6857999"/>
              <a:gd name="connsiteX284" fmla="*/ 2797964 w 2821629"/>
              <a:gd name="connsiteY284" fmla="*/ 5605697 h 6857999"/>
              <a:gd name="connsiteX285" fmla="*/ 2821629 w 2821629"/>
              <a:gd name="connsiteY285" fmla="*/ 5649261 h 6857999"/>
              <a:gd name="connsiteX286" fmla="*/ 2821629 w 2821629"/>
              <a:gd name="connsiteY286" fmla="*/ 5655769 h 6857999"/>
              <a:gd name="connsiteX287" fmla="*/ 2795568 w 2821629"/>
              <a:gd name="connsiteY287" fmla="*/ 5607835 h 6857999"/>
              <a:gd name="connsiteX288" fmla="*/ 2109315 w 2821629"/>
              <a:gd name="connsiteY288" fmla="*/ 5242511 h 6857999"/>
              <a:gd name="connsiteX289" fmla="*/ 1360893 w 2821629"/>
              <a:gd name="connsiteY289" fmla="*/ 5242511 h 6857999"/>
              <a:gd name="connsiteX290" fmla="*/ 407860 w 2821629"/>
              <a:gd name="connsiteY290" fmla="*/ 4289263 h 6857999"/>
              <a:gd name="connsiteX291" fmla="*/ 1360893 w 2821629"/>
              <a:gd name="connsiteY291" fmla="*/ 3336018 h 6857999"/>
              <a:gd name="connsiteX292" fmla="*/ 2109315 w 2821629"/>
              <a:gd name="connsiteY292" fmla="*/ 3336018 h 6857999"/>
              <a:gd name="connsiteX293" fmla="*/ 2795747 w 2821629"/>
              <a:gd name="connsiteY293" fmla="*/ 2970694 h 6857999"/>
              <a:gd name="connsiteX294" fmla="*/ 2821629 w 2821629"/>
              <a:gd name="connsiteY294" fmla="*/ 2838029 h 6857999"/>
              <a:gd name="connsiteX295" fmla="*/ 2821629 w 2821629"/>
              <a:gd name="connsiteY295" fmla="*/ 2842916 h 6857999"/>
              <a:gd name="connsiteX296" fmla="*/ 2764168 w 2821629"/>
              <a:gd name="connsiteY296" fmla="*/ 2948705 h 6857999"/>
              <a:gd name="connsiteX297" fmla="*/ 2109315 w 2821629"/>
              <a:gd name="connsiteY297" fmla="*/ 3297263 h 6857999"/>
              <a:gd name="connsiteX298" fmla="*/ 1360893 w 2821629"/>
              <a:gd name="connsiteY298" fmla="*/ 3297263 h 6857999"/>
              <a:gd name="connsiteX299" fmla="*/ 369793 w 2821629"/>
              <a:gd name="connsiteY299" fmla="*/ 4288584 h 6857999"/>
              <a:gd name="connsiteX300" fmla="*/ 1360893 w 2821629"/>
              <a:gd name="connsiteY300" fmla="*/ 5279907 h 6857999"/>
              <a:gd name="connsiteX301" fmla="*/ 2109315 w 2821629"/>
              <a:gd name="connsiteY301" fmla="*/ 5279907 h 6857999"/>
              <a:gd name="connsiteX302" fmla="*/ 2764168 w 2821629"/>
              <a:gd name="connsiteY302" fmla="*/ 5628465 h 6857999"/>
              <a:gd name="connsiteX303" fmla="*/ 2821629 w 2821629"/>
              <a:gd name="connsiteY303" fmla="*/ 5734254 h 6857999"/>
              <a:gd name="connsiteX304" fmla="*/ 2821629 w 2821629"/>
              <a:gd name="connsiteY304" fmla="*/ 5740705 h 6857999"/>
              <a:gd name="connsiteX305" fmla="*/ 2761772 w 2821629"/>
              <a:gd name="connsiteY305" fmla="*/ 5630603 h 6857999"/>
              <a:gd name="connsiteX306" fmla="*/ 2109315 w 2821629"/>
              <a:gd name="connsiteY306" fmla="*/ 5283306 h 6857999"/>
              <a:gd name="connsiteX307" fmla="*/ 1360893 w 2821629"/>
              <a:gd name="connsiteY307" fmla="*/ 5283306 h 6857999"/>
              <a:gd name="connsiteX308" fmla="*/ 367074 w 2821629"/>
              <a:gd name="connsiteY308" fmla="*/ 4289263 h 6857999"/>
              <a:gd name="connsiteX309" fmla="*/ 1360893 w 2821629"/>
              <a:gd name="connsiteY309" fmla="*/ 3295224 h 6857999"/>
              <a:gd name="connsiteX310" fmla="*/ 2109315 w 2821629"/>
              <a:gd name="connsiteY310" fmla="*/ 3295224 h 6857999"/>
              <a:gd name="connsiteX311" fmla="*/ 2761951 w 2821629"/>
              <a:gd name="connsiteY311" fmla="*/ 2947927 h 6857999"/>
              <a:gd name="connsiteX312" fmla="*/ 2821629 w 2821629"/>
              <a:gd name="connsiteY312" fmla="*/ 2719081 h 6857999"/>
              <a:gd name="connsiteX313" fmla="*/ 2821629 w 2821629"/>
              <a:gd name="connsiteY313" fmla="*/ 2727193 h 6857999"/>
              <a:gd name="connsiteX314" fmla="*/ 2799491 w 2821629"/>
              <a:gd name="connsiteY314" fmla="*/ 2798383 h 6857999"/>
              <a:gd name="connsiteX315" fmla="*/ 2109315 w 2821629"/>
              <a:gd name="connsiteY315" fmla="*/ 3256469 h 6857999"/>
              <a:gd name="connsiteX316" fmla="*/ 1360893 w 2821629"/>
              <a:gd name="connsiteY316" fmla="*/ 3256469 h 6857999"/>
              <a:gd name="connsiteX317" fmla="*/ 329007 w 2821629"/>
              <a:gd name="connsiteY317" fmla="*/ 4288584 h 6857999"/>
              <a:gd name="connsiteX318" fmla="*/ 1360893 w 2821629"/>
              <a:gd name="connsiteY318" fmla="*/ 5320702 h 6857999"/>
              <a:gd name="connsiteX319" fmla="*/ 2109315 w 2821629"/>
              <a:gd name="connsiteY319" fmla="*/ 5320702 h 6857999"/>
              <a:gd name="connsiteX320" fmla="*/ 2799395 w 2821629"/>
              <a:gd name="connsiteY320" fmla="*/ 5778787 h 6857999"/>
              <a:gd name="connsiteX321" fmla="*/ 2821629 w 2821629"/>
              <a:gd name="connsiteY321" fmla="*/ 5850175 h 6857999"/>
              <a:gd name="connsiteX322" fmla="*/ 2821629 w 2821629"/>
              <a:gd name="connsiteY322" fmla="*/ 5859634 h 6857999"/>
              <a:gd name="connsiteX323" fmla="*/ 2796910 w 2821629"/>
              <a:gd name="connsiteY323" fmla="*/ 5780179 h 6857999"/>
              <a:gd name="connsiteX324" fmla="*/ 2109315 w 2821629"/>
              <a:gd name="connsiteY324" fmla="*/ 5324102 h 6857999"/>
              <a:gd name="connsiteX325" fmla="*/ 1360893 w 2821629"/>
              <a:gd name="connsiteY325" fmla="*/ 5324102 h 6857999"/>
              <a:gd name="connsiteX326" fmla="*/ 326288 w 2821629"/>
              <a:gd name="connsiteY326" fmla="*/ 4289263 h 6857999"/>
              <a:gd name="connsiteX327" fmla="*/ 1360893 w 2821629"/>
              <a:gd name="connsiteY327" fmla="*/ 3254429 h 6857999"/>
              <a:gd name="connsiteX328" fmla="*/ 2109315 w 2821629"/>
              <a:gd name="connsiteY328" fmla="*/ 3254429 h 6857999"/>
              <a:gd name="connsiteX329" fmla="*/ 2797006 w 2821629"/>
              <a:gd name="connsiteY329" fmla="*/ 2798351 h 6857999"/>
              <a:gd name="connsiteX330" fmla="*/ 2821629 w 2821629"/>
              <a:gd name="connsiteY330" fmla="*/ 51424 h 6857999"/>
              <a:gd name="connsiteX331" fmla="*/ 2821629 w 2821629"/>
              <a:gd name="connsiteY331" fmla="*/ 55114 h 6857999"/>
              <a:gd name="connsiteX332" fmla="*/ 2738094 w 2821629"/>
              <a:gd name="connsiteY332" fmla="*/ 105922 h 6857999"/>
              <a:gd name="connsiteX333" fmla="*/ 2109315 w 2821629"/>
              <a:gd name="connsiteY333" fmla="*/ 265498 h 6857999"/>
              <a:gd name="connsiteX334" fmla="*/ 1360893 w 2821629"/>
              <a:gd name="connsiteY334" fmla="*/ 265498 h 6857999"/>
              <a:gd name="connsiteX335" fmla="*/ 900011 w 2821629"/>
              <a:gd name="connsiteY335" fmla="*/ 726484 h 6857999"/>
              <a:gd name="connsiteX336" fmla="*/ 1360893 w 2821629"/>
              <a:gd name="connsiteY336" fmla="*/ 1187470 h 6857999"/>
              <a:gd name="connsiteX337" fmla="*/ 2109315 w 2821629"/>
              <a:gd name="connsiteY337" fmla="*/ 1187470 h 6857999"/>
              <a:gd name="connsiteX338" fmla="*/ 2738094 w 2821629"/>
              <a:gd name="connsiteY338" fmla="*/ 1347046 h 6857999"/>
              <a:gd name="connsiteX339" fmla="*/ 2821629 w 2821629"/>
              <a:gd name="connsiteY339" fmla="*/ 1397855 h 6857999"/>
              <a:gd name="connsiteX340" fmla="*/ 2821629 w 2821629"/>
              <a:gd name="connsiteY340" fmla="*/ 1401556 h 6857999"/>
              <a:gd name="connsiteX341" fmla="*/ 2735880 w 2821629"/>
              <a:gd name="connsiteY341" fmla="*/ 1349409 h 6857999"/>
              <a:gd name="connsiteX342" fmla="*/ 2108636 w 2821629"/>
              <a:gd name="connsiteY342" fmla="*/ 1190190 h 6857999"/>
              <a:gd name="connsiteX343" fmla="*/ 1360213 w 2821629"/>
              <a:gd name="connsiteY343" fmla="*/ 1190190 h 6857999"/>
              <a:gd name="connsiteX344" fmla="*/ 896612 w 2821629"/>
              <a:gd name="connsiteY344" fmla="*/ 726484 h 6857999"/>
              <a:gd name="connsiteX345" fmla="*/ 1360213 w 2821629"/>
              <a:gd name="connsiteY345" fmla="*/ 262779 h 6857999"/>
              <a:gd name="connsiteX346" fmla="*/ 2108636 w 2821629"/>
              <a:gd name="connsiteY346" fmla="*/ 262779 h 6857999"/>
              <a:gd name="connsiteX347" fmla="*/ 2736181 w 2821629"/>
              <a:gd name="connsiteY347" fmla="*/ 103422 h 6857999"/>
              <a:gd name="connsiteX348" fmla="*/ 2821629 w 2821629"/>
              <a:gd name="connsiteY348" fmla="*/ 3768 h 6857999"/>
              <a:gd name="connsiteX349" fmla="*/ 2821629 w 2821629"/>
              <a:gd name="connsiteY349" fmla="*/ 7465 h 6857999"/>
              <a:gd name="connsiteX350" fmla="*/ 2718694 w 2821629"/>
              <a:gd name="connsiteY350" fmla="*/ 70069 h 6857999"/>
              <a:gd name="connsiteX351" fmla="*/ 2109315 w 2821629"/>
              <a:gd name="connsiteY351" fmla="*/ 224703 h 6857999"/>
              <a:gd name="connsiteX352" fmla="*/ 1360893 w 2821629"/>
              <a:gd name="connsiteY352" fmla="*/ 224703 h 6857999"/>
              <a:gd name="connsiteX353" fmla="*/ 859225 w 2821629"/>
              <a:gd name="connsiteY353" fmla="*/ 726484 h 6857999"/>
              <a:gd name="connsiteX354" fmla="*/ 1360893 w 2821629"/>
              <a:gd name="connsiteY354" fmla="*/ 1228265 h 6857999"/>
              <a:gd name="connsiteX355" fmla="*/ 2109315 w 2821629"/>
              <a:gd name="connsiteY355" fmla="*/ 1228265 h 6857999"/>
              <a:gd name="connsiteX356" fmla="*/ 2718694 w 2821629"/>
              <a:gd name="connsiteY356" fmla="*/ 1382898 h 6857999"/>
              <a:gd name="connsiteX357" fmla="*/ 2821629 w 2821629"/>
              <a:gd name="connsiteY357" fmla="*/ 1445503 h 6857999"/>
              <a:gd name="connsiteX358" fmla="*/ 2821629 w 2821629"/>
              <a:gd name="connsiteY358" fmla="*/ 1449203 h 6857999"/>
              <a:gd name="connsiteX359" fmla="*/ 2716480 w 2821629"/>
              <a:gd name="connsiteY359" fmla="*/ 1385261 h 6857999"/>
              <a:gd name="connsiteX360" fmla="*/ 2108636 w 2821629"/>
              <a:gd name="connsiteY360" fmla="*/ 1230985 h 6857999"/>
              <a:gd name="connsiteX361" fmla="*/ 1360213 w 2821629"/>
              <a:gd name="connsiteY361" fmla="*/ 1230985 h 6857999"/>
              <a:gd name="connsiteX362" fmla="*/ 855826 w 2821629"/>
              <a:gd name="connsiteY362" fmla="*/ 726484 h 6857999"/>
              <a:gd name="connsiteX363" fmla="*/ 1360213 w 2821629"/>
              <a:gd name="connsiteY363" fmla="*/ 221984 h 6857999"/>
              <a:gd name="connsiteX364" fmla="*/ 2108636 w 2821629"/>
              <a:gd name="connsiteY364" fmla="*/ 221984 h 6857999"/>
              <a:gd name="connsiteX365" fmla="*/ 2716782 w 2821629"/>
              <a:gd name="connsiteY365" fmla="*/ 67570 h 6857999"/>
              <a:gd name="connsiteX366" fmla="*/ 2749507 w 2821629"/>
              <a:gd name="connsiteY366" fmla="*/ 0 h 6857999"/>
              <a:gd name="connsiteX367" fmla="*/ 2755295 w 2821629"/>
              <a:gd name="connsiteY367" fmla="*/ 0 h 6857999"/>
              <a:gd name="connsiteX368" fmla="*/ 2699294 w 2821629"/>
              <a:gd name="connsiteY368" fmla="*/ 34081 h 6857999"/>
              <a:gd name="connsiteX369" fmla="*/ 2109315 w 2821629"/>
              <a:gd name="connsiteY369" fmla="*/ 183909 h 6857999"/>
              <a:gd name="connsiteX370" fmla="*/ 1360893 w 2821629"/>
              <a:gd name="connsiteY370" fmla="*/ 183909 h 6857999"/>
              <a:gd name="connsiteX371" fmla="*/ 818439 w 2821629"/>
              <a:gd name="connsiteY371" fmla="*/ 726485 h 6857999"/>
              <a:gd name="connsiteX372" fmla="*/ 1360893 w 2821629"/>
              <a:gd name="connsiteY372" fmla="*/ 1269061 h 6857999"/>
              <a:gd name="connsiteX373" fmla="*/ 2109315 w 2821629"/>
              <a:gd name="connsiteY373" fmla="*/ 1269061 h 6857999"/>
              <a:gd name="connsiteX374" fmla="*/ 2801116 w 2821629"/>
              <a:gd name="connsiteY374" fmla="*/ 1481037 h 6857999"/>
              <a:gd name="connsiteX375" fmla="*/ 2821629 w 2821629"/>
              <a:gd name="connsiteY375" fmla="*/ 1496393 h 6857999"/>
              <a:gd name="connsiteX376" fmla="*/ 2821629 w 2821629"/>
              <a:gd name="connsiteY376" fmla="*/ 1500021 h 6857999"/>
              <a:gd name="connsiteX377" fmla="*/ 2798979 w 2821629"/>
              <a:gd name="connsiteY377" fmla="*/ 1483075 h 6857999"/>
              <a:gd name="connsiteX378" fmla="*/ 2108636 w 2821629"/>
              <a:gd name="connsiteY378" fmla="*/ 1271781 h 6857999"/>
              <a:gd name="connsiteX379" fmla="*/ 1360213 w 2821629"/>
              <a:gd name="connsiteY379" fmla="*/ 1271781 h 6857999"/>
              <a:gd name="connsiteX380" fmla="*/ 815040 w 2821629"/>
              <a:gd name="connsiteY380" fmla="*/ 726485 h 6857999"/>
              <a:gd name="connsiteX381" fmla="*/ 1360213 w 2821629"/>
              <a:gd name="connsiteY381" fmla="*/ 181189 h 6857999"/>
              <a:gd name="connsiteX382" fmla="*/ 2108636 w 2821629"/>
              <a:gd name="connsiteY382" fmla="*/ 181189 h 6857999"/>
              <a:gd name="connsiteX383" fmla="*/ 2697382 w 2821629"/>
              <a:gd name="connsiteY383" fmla="*/ 31718 h 6857999"/>
              <a:gd name="connsiteX384" fmla="*/ 2658643 w 2821629"/>
              <a:gd name="connsiteY384" fmla="*/ 0 h 6857999"/>
              <a:gd name="connsiteX385" fmla="*/ 2664879 w 2821629"/>
              <a:gd name="connsiteY385" fmla="*/ 0 h 6857999"/>
              <a:gd name="connsiteX386" fmla="*/ 2575211 w 2821629"/>
              <a:gd name="connsiteY386" fmla="*/ 48763 h 6857999"/>
              <a:gd name="connsiteX387" fmla="*/ 2109315 w 2821629"/>
              <a:gd name="connsiteY387" fmla="*/ 143112 h 6857999"/>
              <a:gd name="connsiteX388" fmla="*/ 1360893 w 2821629"/>
              <a:gd name="connsiteY388" fmla="*/ 143112 h 6857999"/>
              <a:gd name="connsiteX389" fmla="*/ 777653 w 2821629"/>
              <a:gd name="connsiteY389" fmla="*/ 726484 h 6857999"/>
              <a:gd name="connsiteX390" fmla="*/ 1360893 w 2821629"/>
              <a:gd name="connsiteY390" fmla="*/ 1309855 h 6857999"/>
              <a:gd name="connsiteX391" fmla="*/ 2109315 w 2821629"/>
              <a:gd name="connsiteY391" fmla="*/ 1309855 h 6857999"/>
              <a:gd name="connsiteX392" fmla="*/ 2778353 w 2821629"/>
              <a:gd name="connsiteY392" fmla="*/ 1514839 h 6857999"/>
              <a:gd name="connsiteX393" fmla="*/ 2821629 w 2821629"/>
              <a:gd name="connsiteY393" fmla="*/ 1547235 h 6857999"/>
              <a:gd name="connsiteX394" fmla="*/ 2821629 w 2821629"/>
              <a:gd name="connsiteY394" fmla="*/ 1550851 h 6857999"/>
              <a:gd name="connsiteX395" fmla="*/ 2776216 w 2821629"/>
              <a:gd name="connsiteY395" fmla="*/ 1516877 h 6857999"/>
              <a:gd name="connsiteX396" fmla="*/ 2108636 w 2821629"/>
              <a:gd name="connsiteY396" fmla="*/ 1312575 h 6857999"/>
              <a:gd name="connsiteX397" fmla="*/ 1360213 w 2821629"/>
              <a:gd name="connsiteY397" fmla="*/ 1312575 h 6857999"/>
              <a:gd name="connsiteX398" fmla="*/ 774254 w 2821629"/>
              <a:gd name="connsiteY398" fmla="*/ 726484 h 6857999"/>
              <a:gd name="connsiteX399" fmla="*/ 1360213 w 2821629"/>
              <a:gd name="connsiteY399" fmla="*/ 140393 h 6857999"/>
              <a:gd name="connsiteX400" fmla="*/ 2108636 w 2821629"/>
              <a:gd name="connsiteY400" fmla="*/ 140393 h 6857999"/>
              <a:gd name="connsiteX401" fmla="*/ 2573533 w 2821629"/>
              <a:gd name="connsiteY401" fmla="*/ 46277 h 6857999"/>
              <a:gd name="connsiteX402" fmla="*/ 2573699 w 2821629"/>
              <a:gd name="connsiteY402" fmla="*/ 0 h 6857999"/>
              <a:gd name="connsiteX403" fmla="*/ 2579945 w 2821629"/>
              <a:gd name="connsiteY403" fmla="*/ 0 h 6857999"/>
              <a:gd name="connsiteX404" fmla="*/ 2559374 w 2821629"/>
              <a:gd name="connsiteY404" fmla="*/ 11186 h 6857999"/>
              <a:gd name="connsiteX405" fmla="*/ 2109315 w 2821629"/>
              <a:gd name="connsiteY405" fmla="*/ 102317 h 6857999"/>
              <a:gd name="connsiteX406" fmla="*/ 1360892 w 2821629"/>
              <a:gd name="connsiteY406" fmla="*/ 102317 h 6857999"/>
              <a:gd name="connsiteX407" fmla="*/ 736867 w 2821629"/>
              <a:gd name="connsiteY407" fmla="*/ 726484 h 6857999"/>
              <a:gd name="connsiteX408" fmla="*/ 1360892 w 2821629"/>
              <a:gd name="connsiteY408" fmla="*/ 1350650 h 6857999"/>
              <a:gd name="connsiteX409" fmla="*/ 2109315 w 2821629"/>
              <a:gd name="connsiteY409" fmla="*/ 1350650 h 6857999"/>
              <a:gd name="connsiteX410" fmla="*/ 2755590 w 2821629"/>
              <a:gd name="connsiteY410" fmla="*/ 1548642 h 6857999"/>
              <a:gd name="connsiteX411" fmla="*/ 2821629 w 2821629"/>
              <a:gd name="connsiteY411" fmla="*/ 1603172 h 6857999"/>
              <a:gd name="connsiteX412" fmla="*/ 2821629 w 2821629"/>
              <a:gd name="connsiteY412" fmla="*/ 1606942 h 6857999"/>
              <a:gd name="connsiteX413" fmla="*/ 2753453 w 2821629"/>
              <a:gd name="connsiteY413" fmla="*/ 1550681 h 6857999"/>
              <a:gd name="connsiteX414" fmla="*/ 2108636 w 2821629"/>
              <a:gd name="connsiteY414" fmla="*/ 1353370 h 6857999"/>
              <a:gd name="connsiteX415" fmla="*/ 1360213 w 2821629"/>
              <a:gd name="connsiteY415" fmla="*/ 1353370 h 6857999"/>
              <a:gd name="connsiteX416" fmla="*/ 733468 w 2821629"/>
              <a:gd name="connsiteY416" fmla="*/ 726484 h 6857999"/>
              <a:gd name="connsiteX417" fmla="*/ 1360213 w 2821629"/>
              <a:gd name="connsiteY417" fmla="*/ 99597 h 6857999"/>
              <a:gd name="connsiteX418" fmla="*/ 2108636 w 2821629"/>
              <a:gd name="connsiteY418" fmla="*/ 99597 h 6857999"/>
              <a:gd name="connsiteX419" fmla="*/ 2557696 w 2821629"/>
              <a:gd name="connsiteY419" fmla="*/ 8701 h 6857999"/>
              <a:gd name="connsiteX420" fmla="*/ 2462869 w 2821629"/>
              <a:gd name="connsiteY420" fmla="*/ 0 h 6857999"/>
              <a:gd name="connsiteX421" fmla="*/ 2471606 w 2821629"/>
              <a:gd name="connsiteY421" fmla="*/ 0 h 6857999"/>
              <a:gd name="connsiteX422" fmla="*/ 2441017 w 2821629"/>
              <a:gd name="connsiteY422" fmla="*/ 11222 h 6857999"/>
              <a:gd name="connsiteX423" fmla="*/ 2109315 w 2821629"/>
              <a:gd name="connsiteY423" fmla="*/ 61522 h 6857999"/>
              <a:gd name="connsiteX424" fmla="*/ 1360892 w 2821629"/>
              <a:gd name="connsiteY424" fmla="*/ 61522 h 6857999"/>
              <a:gd name="connsiteX425" fmla="*/ 696081 w 2821629"/>
              <a:gd name="connsiteY425" fmla="*/ 726484 h 6857999"/>
              <a:gd name="connsiteX426" fmla="*/ 1360892 w 2821629"/>
              <a:gd name="connsiteY426" fmla="*/ 1391445 h 6857999"/>
              <a:gd name="connsiteX427" fmla="*/ 2109315 w 2821629"/>
              <a:gd name="connsiteY427" fmla="*/ 1391445 h 6857999"/>
              <a:gd name="connsiteX428" fmla="*/ 2732828 w 2821629"/>
              <a:gd name="connsiteY428" fmla="*/ 1582446 h 6857999"/>
              <a:gd name="connsiteX429" fmla="*/ 2821629 w 2821629"/>
              <a:gd name="connsiteY429" fmla="*/ 1655770 h 6857999"/>
              <a:gd name="connsiteX430" fmla="*/ 2821629 w 2821629"/>
              <a:gd name="connsiteY430" fmla="*/ 1659748 h 6857999"/>
              <a:gd name="connsiteX431" fmla="*/ 2730690 w 2821629"/>
              <a:gd name="connsiteY431" fmla="*/ 1584664 h 6857999"/>
              <a:gd name="connsiteX432" fmla="*/ 2108635 w 2821629"/>
              <a:gd name="connsiteY432" fmla="*/ 1394165 h 6857999"/>
              <a:gd name="connsiteX433" fmla="*/ 1360213 w 2821629"/>
              <a:gd name="connsiteY433" fmla="*/ 1394165 h 6857999"/>
              <a:gd name="connsiteX434" fmla="*/ 692682 w 2821629"/>
              <a:gd name="connsiteY434" fmla="*/ 726484 h 6857999"/>
              <a:gd name="connsiteX435" fmla="*/ 1360213 w 2821629"/>
              <a:gd name="connsiteY435" fmla="*/ 58802 h 6857999"/>
              <a:gd name="connsiteX436" fmla="*/ 2108635 w 2821629"/>
              <a:gd name="connsiteY436" fmla="*/ 58802 h 6857999"/>
              <a:gd name="connsiteX437" fmla="*/ 2439329 w 2821629"/>
              <a:gd name="connsiteY437" fmla="*/ 8637 h 6857999"/>
              <a:gd name="connsiteX438" fmla="*/ 2299505 w 2821629"/>
              <a:gd name="connsiteY438" fmla="*/ 0 h 6857999"/>
              <a:gd name="connsiteX439" fmla="*/ 2318248 w 2821629"/>
              <a:gd name="connsiteY439" fmla="*/ 0 h 6857999"/>
              <a:gd name="connsiteX440" fmla="*/ 2219188 w 2821629"/>
              <a:gd name="connsiteY440" fmla="*/ 15163 h 6857999"/>
              <a:gd name="connsiteX441" fmla="*/ 2109315 w 2821629"/>
              <a:gd name="connsiteY441" fmla="*/ 20729 h 6857999"/>
              <a:gd name="connsiteX442" fmla="*/ 1360892 w 2821629"/>
              <a:gd name="connsiteY442" fmla="*/ 20729 h 6857999"/>
              <a:gd name="connsiteX443" fmla="*/ 655295 w 2821629"/>
              <a:gd name="connsiteY443" fmla="*/ 726486 h 6857999"/>
              <a:gd name="connsiteX444" fmla="*/ 1360892 w 2821629"/>
              <a:gd name="connsiteY444" fmla="*/ 1432243 h 6857999"/>
              <a:gd name="connsiteX445" fmla="*/ 2109315 w 2821629"/>
              <a:gd name="connsiteY445" fmla="*/ 1432243 h 6857999"/>
              <a:gd name="connsiteX446" fmla="*/ 2710064 w 2821629"/>
              <a:gd name="connsiteY446" fmla="*/ 1616251 h 6857999"/>
              <a:gd name="connsiteX447" fmla="*/ 2821629 w 2821629"/>
              <a:gd name="connsiteY447" fmla="*/ 1708369 h 6857999"/>
              <a:gd name="connsiteX448" fmla="*/ 2821629 w 2821629"/>
              <a:gd name="connsiteY448" fmla="*/ 1712346 h 6857999"/>
              <a:gd name="connsiteX449" fmla="*/ 2707927 w 2821629"/>
              <a:gd name="connsiteY449" fmla="*/ 1618469 h 6857999"/>
              <a:gd name="connsiteX450" fmla="*/ 2108635 w 2821629"/>
              <a:gd name="connsiteY450" fmla="*/ 1434963 h 6857999"/>
              <a:gd name="connsiteX451" fmla="*/ 1360213 w 2821629"/>
              <a:gd name="connsiteY451" fmla="*/ 1434963 h 6857999"/>
              <a:gd name="connsiteX452" fmla="*/ 651896 w 2821629"/>
              <a:gd name="connsiteY452" fmla="*/ 726486 h 6857999"/>
              <a:gd name="connsiteX453" fmla="*/ 1360213 w 2821629"/>
              <a:gd name="connsiteY453" fmla="*/ 18009 h 6857999"/>
              <a:gd name="connsiteX454" fmla="*/ 2108635 w 2821629"/>
              <a:gd name="connsiteY454" fmla="*/ 18009 h 6857999"/>
              <a:gd name="connsiteX455" fmla="*/ 2218141 w 2821629"/>
              <a:gd name="connsiteY455" fmla="*/ 12459 h 6857999"/>
              <a:gd name="connsiteX456" fmla="*/ 1185221 w 2821629"/>
              <a:gd name="connsiteY456" fmla="*/ 0 h 6857999"/>
              <a:gd name="connsiteX457" fmla="*/ 1194824 w 2821629"/>
              <a:gd name="connsiteY457" fmla="*/ 0 h 6857999"/>
              <a:gd name="connsiteX458" fmla="*/ 1070484 w 2821629"/>
              <a:gd name="connsiteY458" fmla="*/ 38641 h 6857999"/>
              <a:gd name="connsiteX459" fmla="*/ 614510 w 2821629"/>
              <a:gd name="connsiteY459" fmla="*/ 726486 h 6857999"/>
              <a:gd name="connsiteX460" fmla="*/ 1360893 w 2821629"/>
              <a:gd name="connsiteY460" fmla="*/ 1473038 h 6857999"/>
              <a:gd name="connsiteX461" fmla="*/ 2109315 w 2821629"/>
              <a:gd name="connsiteY461" fmla="*/ 1473038 h 6857999"/>
              <a:gd name="connsiteX462" fmla="*/ 2687302 w 2821629"/>
              <a:gd name="connsiteY462" fmla="*/ 1650055 h 6857999"/>
              <a:gd name="connsiteX463" fmla="*/ 2821629 w 2821629"/>
              <a:gd name="connsiteY463" fmla="*/ 1760965 h 6857999"/>
              <a:gd name="connsiteX464" fmla="*/ 2821629 w 2821629"/>
              <a:gd name="connsiteY464" fmla="*/ 1764941 h 6857999"/>
              <a:gd name="connsiteX465" fmla="*/ 2685164 w 2821629"/>
              <a:gd name="connsiteY465" fmla="*/ 1652273 h 6857999"/>
              <a:gd name="connsiteX466" fmla="*/ 2108636 w 2821629"/>
              <a:gd name="connsiteY466" fmla="*/ 1475758 h 6857999"/>
              <a:gd name="connsiteX467" fmla="*/ 1360213 w 2821629"/>
              <a:gd name="connsiteY467" fmla="*/ 1475758 h 6857999"/>
              <a:gd name="connsiteX468" fmla="*/ 611111 w 2821629"/>
              <a:gd name="connsiteY468" fmla="*/ 726486 h 6857999"/>
              <a:gd name="connsiteX469" fmla="*/ 1068806 w 2821629"/>
              <a:gd name="connsiteY469" fmla="*/ 36251 h 6857999"/>
              <a:gd name="connsiteX470" fmla="*/ 1050355 w 2821629"/>
              <a:gd name="connsiteY470" fmla="*/ 0 h 6857999"/>
              <a:gd name="connsiteX471" fmla="*/ 1058073 w 2821629"/>
              <a:gd name="connsiteY471" fmla="*/ 0 h 6857999"/>
              <a:gd name="connsiteX472" fmla="*/ 1054648 w 2821629"/>
              <a:gd name="connsiteY472" fmla="*/ 1065 h 6857999"/>
              <a:gd name="connsiteX473" fmla="*/ 573723 w 2821629"/>
              <a:gd name="connsiteY473" fmla="*/ 726486 h 6857999"/>
              <a:gd name="connsiteX474" fmla="*/ 1360893 w 2821629"/>
              <a:gd name="connsiteY474" fmla="*/ 1513833 h 6857999"/>
              <a:gd name="connsiteX475" fmla="*/ 2109315 w 2821629"/>
              <a:gd name="connsiteY475" fmla="*/ 1513833 h 6857999"/>
              <a:gd name="connsiteX476" fmla="*/ 2811684 w 2821629"/>
              <a:gd name="connsiteY476" fmla="*/ 1805349 h 6857999"/>
              <a:gd name="connsiteX477" fmla="*/ 2821629 w 2821629"/>
              <a:gd name="connsiteY477" fmla="*/ 1817400 h 6857999"/>
              <a:gd name="connsiteX478" fmla="*/ 2821629 w 2821629"/>
              <a:gd name="connsiteY478" fmla="*/ 1822359 h 6857999"/>
              <a:gd name="connsiteX479" fmla="*/ 2809136 w 2821629"/>
              <a:gd name="connsiteY479" fmla="*/ 1807219 h 6857999"/>
              <a:gd name="connsiteX480" fmla="*/ 2108636 w 2821629"/>
              <a:gd name="connsiteY480" fmla="*/ 1516553 h 6857999"/>
              <a:gd name="connsiteX481" fmla="*/ 1360213 w 2821629"/>
              <a:gd name="connsiteY481" fmla="*/ 1516553 h 6857999"/>
              <a:gd name="connsiteX482" fmla="*/ 570324 w 2821629"/>
              <a:gd name="connsiteY482" fmla="*/ 726486 h 6857999"/>
              <a:gd name="connsiteX483" fmla="*/ 918804 w 2821629"/>
              <a:gd name="connsiteY483" fmla="*/ 71486 h 6857999"/>
              <a:gd name="connsiteX484" fmla="*/ 965375 w 2821629"/>
              <a:gd name="connsiteY484" fmla="*/ 0 h 6857999"/>
              <a:gd name="connsiteX485" fmla="*/ 971612 w 2821629"/>
              <a:gd name="connsiteY485" fmla="*/ 0 h 6857999"/>
              <a:gd name="connsiteX486" fmla="*/ 898179 w 2821629"/>
              <a:gd name="connsiteY486" fmla="*/ 39899 h 6857999"/>
              <a:gd name="connsiteX487" fmla="*/ 532937 w 2821629"/>
              <a:gd name="connsiteY487" fmla="*/ 726485 h 6857999"/>
              <a:gd name="connsiteX488" fmla="*/ 1360893 w 2821629"/>
              <a:gd name="connsiteY488" fmla="*/ 1554628 h 6857999"/>
              <a:gd name="connsiteX489" fmla="*/ 2109315 w 2821629"/>
              <a:gd name="connsiteY489" fmla="*/ 1554628 h 6857999"/>
              <a:gd name="connsiteX490" fmla="*/ 2782879 w 2821629"/>
              <a:gd name="connsiteY490" fmla="*/ 1834160 h 6857999"/>
              <a:gd name="connsiteX491" fmla="*/ 2821629 w 2821629"/>
              <a:gd name="connsiteY491" fmla="*/ 1881115 h 6857999"/>
              <a:gd name="connsiteX492" fmla="*/ 2821629 w 2821629"/>
              <a:gd name="connsiteY492" fmla="*/ 1886077 h 6857999"/>
              <a:gd name="connsiteX493" fmla="*/ 2780331 w 2821629"/>
              <a:gd name="connsiteY493" fmla="*/ 1836030 h 6857999"/>
              <a:gd name="connsiteX494" fmla="*/ 2108636 w 2821629"/>
              <a:gd name="connsiteY494" fmla="*/ 1557348 h 6857999"/>
              <a:gd name="connsiteX495" fmla="*/ 1360213 w 2821629"/>
              <a:gd name="connsiteY495" fmla="*/ 1557348 h 6857999"/>
              <a:gd name="connsiteX496" fmla="*/ 529538 w 2821629"/>
              <a:gd name="connsiteY496" fmla="*/ 726485 h 6857999"/>
              <a:gd name="connsiteX497" fmla="*/ 896041 w 2821629"/>
              <a:gd name="connsiteY497" fmla="*/ 37681 h 6857999"/>
              <a:gd name="connsiteX498" fmla="*/ 880413 w 2821629"/>
              <a:gd name="connsiteY498" fmla="*/ 0 h 6857999"/>
              <a:gd name="connsiteX499" fmla="*/ 886634 w 2821629"/>
              <a:gd name="connsiteY499" fmla="*/ 0 h 6857999"/>
              <a:gd name="connsiteX500" fmla="*/ 875416 w 2821629"/>
              <a:gd name="connsiteY500" fmla="*/ 6096 h 6857999"/>
              <a:gd name="connsiteX501" fmla="*/ 492151 w 2821629"/>
              <a:gd name="connsiteY501" fmla="*/ 726485 h 6857999"/>
              <a:gd name="connsiteX502" fmla="*/ 1360893 w 2821629"/>
              <a:gd name="connsiteY502" fmla="*/ 1595423 h 6857999"/>
              <a:gd name="connsiteX503" fmla="*/ 2109315 w 2821629"/>
              <a:gd name="connsiteY503" fmla="*/ 1595423 h 6857999"/>
              <a:gd name="connsiteX504" fmla="*/ 2754074 w 2821629"/>
              <a:gd name="connsiteY504" fmla="*/ 1862972 h 6857999"/>
              <a:gd name="connsiteX505" fmla="*/ 2821629 w 2821629"/>
              <a:gd name="connsiteY505" fmla="*/ 1944834 h 6857999"/>
              <a:gd name="connsiteX506" fmla="*/ 2821629 w 2821629"/>
              <a:gd name="connsiteY506" fmla="*/ 1949799 h 6857999"/>
              <a:gd name="connsiteX507" fmla="*/ 2751525 w 2821629"/>
              <a:gd name="connsiteY507" fmla="*/ 1864841 h 6857999"/>
              <a:gd name="connsiteX508" fmla="*/ 2108636 w 2821629"/>
              <a:gd name="connsiteY508" fmla="*/ 1598143 h 6857999"/>
              <a:gd name="connsiteX509" fmla="*/ 1360213 w 2821629"/>
              <a:gd name="connsiteY509" fmla="*/ 1598143 h 6857999"/>
              <a:gd name="connsiteX510" fmla="*/ 488752 w 2821629"/>
              <a:gd name="connsiteY510" fmla="*/ 726485 h 6857999"/>
              <a:gd name="connsiteX511" fmla="*/ 873278 w 2821629"/>
              <a:gd name="connsiteY511" fmla="*/ 3878 h 6857999"/>
              <a:gd name="connsiteX512" fmla="*/ 814949 w 2821629"/>
              <a:gd name="connsiteY512" fmla="*/ 0 h 6857999"/>
              <a:gd name="connsiteX513" fmla="*/ 818267 w 2821629"/>
              <a:gd name="connsiteY513" fmla="*/ 0 h 6857999"/>
              <a:gd name="connsiteX514" fmla="*/ 718004 w 2821629"/>
              <a:gd name="connsiteY514" fmla="*/ 82771 h 6857999"/>
              <a:gd name="connsiteX515" fmla="*/ 451365 w 2821629"/>
              <a:gd name="connsiteY515" fmla="*/ 725806 h 6857999"/>
              <a:gd name="connsiteX516" fmla="*/ 1360893 w 2821629"/>
              <a:gd name="connsiteY516" fmla="*/ 1635539 h 6857999"/>
              <a:gd name="connsiteX517" fmla="*/ 2109316 w 2821629"/>
              <a:gd name="connsiteY517" fmla="*/ 1635539 h 6857999"/>
              <a:gd name="connsiteX518" fmla="*/ 2725269 w 2821629"/>
              <a:gd name="connsiteY518" fmla="*/ 1891104 h 6857999"/>
              <a:gd name="connsiteX519" fmla="*/ 2821629 w 2821629"/>
              <a:gd name="connsiteY519" fmla="*/ 2007875 h 6857999"/>
              <a:gd name="connsiteX520" fmla="*/ 2821629 w 2821629"/>
              <a:gd name="connsiteY520" fmla="*/ 2012923 h 6857999"/>
              <a:gd name="connsiteX521" fmla="*/ 2723145 w 2821629"/>
              <a:gd name="connsiteY521" fmla="*/ 1893653 h 6857999"/>
              <a:gd name="connsiteX522" fmla="*/ 2109316 w 2821629"/>
              <a:gd name="connsiteY522" fmla="*/ 1638938 h 6857999"/>
              <a:gd name="connsiteX523" fmla="*/ 1360893 w 2821629"/>
              <a:gd name="connsiteY523" fmla="*/ 1638938 h 6857999"/>
              <a:gd name="connsiteX524" fmla="*/ 448646 w 2821629"/>
              <a:gd name="connsiteY524" fmla="*/ 726485 h 6857999"/>
              <a:gd name="connsiteX525" fmla="*/ 716135 w 2821629"/>
              <a:gd name="connsiteY525" fmla="*/ 81582 h 6857999"/>
              <a:gd name="connsiteX526" fmla="*/ 751243 w 2821629"/>
              <a:gd name="connsiteY526" fmla="*/ 0 h 6857999"/>
              <a:gd name="connsiteX527" fmla="*/ 755439 w 2821629"/>
              <a:gd name="connsiteY527" fmla="*/ 0 h 6857999"/>
              <a:gd name="connsiteX528" fmla="*/ 689539 w 2821629"/>
              <a:gd name="connsiteY528" fmla="*/ 54299 h 6857999"/>
              <a:gd name="connsiteX529" fmla="*/ 410579 w 2821629"/>
              <a:gd name="connsiteY529" fmla="*/ 725805 h 6857999"/>
              <a:gd name="connsiteX530" fmla="*/ 1360893 w 2821629"/>
              <a:gd name="connsiteY530" fmla="*/ 1676333 h 6857999"/>
              <a:gd name="connsiteX531" fmla="*/ 2109315 w 2821629"/>
              <a:gd name="connsiteY531" fmla="*/ 1676333 h 6857999"/>
              <a:gd name="connsiteX532" fmla="*/ 2797964 w 2821629"/>
              <a:gd name="connsiteY532" fmla="*/ 2042919 h 6857999"/>
              <a:gd name="connsiteX533" fmla="*/ 2821629 w 2821629"/>
              <a:gd name="connsiteY533" fmla="*/ 2086483 h 6857999"/>
              <a:gd name="connsiteX534" fmla="*/ 2821629 w 2821629"/>
              <a:gd name="connsiteY534" fmla="*/ 2092991 h 6857999"/>
              <a:gd name="connsiteX535" fmla="*/ 2795568 w 2821629"/>
              <a:gd name="connsiteY535" fmla="*/ 2045057 h 6857999"/>
              <a:gd name="connsiteX536" fmla="*/ 2109315 w 2821629"/>
              <a:gd name="connsiteY536" fmla="*/ 1679733 h 6857999"/>
              <a:gd name="connsiteX537" fmla="*/ 1360893 w 2821629"/>
              <a:gd name="connsiteY537" fmla="*/ 1679733 h 6857999"/>
              <a:gd name="connsiteX538" fmla="*/ 407860 w 2821629"/>
              <a:gd name="connsiteY538" fmla="*/ 726485 h 6857999"/>
              <a:gd name="connsiteX539" fmla="*/ 687329 w 2821629"/>
              <a:gd name="connsiteY539" fmla="*/ 52769 h 6857999"/>
              <a:gd name="connsiteX540" fmla="*/ 687543 w 2821629"/>
              <a:gd name="connsiteY540" fmla="*/ 0 h 6857999"/>
              <a:gd name="connsiteX541" fmla="*/ 691665 w 2821629"/>
              <a:gd name="connsiteY541" fmla="*/ 0 h 6857999"/>
              <a:gd name="connsiteX542" fmla="*/ 660733 w 2821629"/>
              <a:gd name="connsiteY542" fmla="*/ 25489 h 6857999"/>
              <a:gd name="connsiteX543" fmla="*/ 369793 w 2821629"/>
              <a:gd name="connsiteY543" fmla="*/ 725806 h 6857999"/>
              <a:gd name="connsiteX544" fmla="*/ 1360893 w 2821629"/>
              <a:gd name="connsiteY544" fmla="*/ 1717130 h 6857999"/>
              <a:gd name="connsiteX545" fmla="*/ 2109315 w 2821629"/>
              <a:gd name="connsiteY545" fmla="*/ 1717130 h 6857999"/>
              <a:gd name="connsiteX546" fmla="*/ 2764168 w 2821629"/>
              <a:gd name="connsiteY546" fmla="*/ 2065688 h 6857999"/>
              <a:gd name="connsiteX547" fmla="*/ 2821629 w 2821629"/>
              <a:gd name="connsiteY547" fmla="*/ 2171477 h 6857999"/>
              <a:gd name="connsiteX548" fmla="*/ 2821629 w 2821629"/>
              <a:gd name="connsiteY548" fmla="*/ 2177928 h 6857999"/>
              <a:gd name="connsiteX549" fmla="*/ 2761772 w 2821629"/>
              <a:gd name="connsiteY549" fmla="*/ 2067826 h 6857999"/>
              <a:gd name="connsiteX550" fmla="*/ 2109315 w 2821629"/>
              <a:gd name="connsiteY550" fmla="*/ 1720529 h 6857999"/>
              <a:gd name="connsiteX551" fmla="*/ 1360893 w 2821629"/>
              <a:gd name="connsiteY551" fmla="*/ 1720529 h 6857999"/>
              <a:gd name="connsiteX552" fmla="*/ 367074 w 2821629"/>
              <a:gd name="connsiteY552" fmla="*/ 726486 h 6857999"/>
              <a:gd name="connsiteX553" fmla="*/ 658524 w 2821629"/>
              <a:gd name="connsiteY553" fmla="*/ 23959 h 6857999"/>
              <a:gd name="connsiteX554" fmla="*/ 625057 w 2821629"/>
              <a:gd name="connsiteY554" fmla="*/ 0 h 6857999"/>
              <a:gd name="connsiteX555" fmla="*/ 628903 w 2821629"/>
              <a:gd name="connsiteY555" fmla="*/ 0 h 6857999"/>
              <a:gd name="connsiteX556" fmla="*/ 565217 w 2821629"/>
              <a:gd name="connsiteY556" fmla="*/ 69946 h 6857999"/>
              <a:gd name="connsiteX557" fmla="*/ 329007 w 2821629"/>
              <a:gd name="connsiteY557" fmla="*/ 725806 h 6857999"/>
              <a:gd name="connsiteX558" fmla="*/ 1360893 w 2821629"/>
              <a:gd name="connsiteY558" fmla="*/ 1757925 h 6857999"/>
              <a:gd name="connsiteX559" fmla="*/ 2109315 w 2821629"/>
              <a:gd name="connsiteY559" fmla="*/ 1757925 h 6857999"/>
              <a:gd name="connsiteX560" fmla="*/ 2799395 w 2821629"/>
              <a:gd name="connsiteY560" fmla="*/ 2216011 h 6857999"/>
              <a:gd name="connsiteX561" fmla="*/ 2821629 w 2821629"/>
              <a:gd name="connsiteY561" fmla="*/ 2287398 h 6857999"/>
              <a:gd name="connsiteX562" fmla="*/ 2821629 w 2821629"/>
              <a:gd name="connsiteY562" fmla="*/ 2296857 h 6857999"/>
              <a:gd name="connsiteX563" fmla="*/ 2796910 w 2821629"/>
              <a:gd name="connsiteY563" fmla="*/ 2217402 h 6857999"/>
              <a:gd name="connsiteX564" fmla="*/ 2109315 w 2821629"/>
              <a:gd name="connsiteY564" fmla="*/ 1761324 h 6857999"/>
              <a:gd name="connsiteX565" fmla="*/ 1360893 w 2821629"/>
              <a:gd name="connsiteY565" fmla="*/ 1761324 h 6857999"/>
              <a:gd name="connsiteX566" fmla="*/ 326288 w 2821629"/>
              <a:gd name="connsiteY566" fmla="*/ 726486 h 6857999"/>
              <a:gd name="connsiteX567" fmla="*/ 562669 w 2821629"/>
              <a:gd name="connsiteY567" fmla="*/ 68679 h 6857999"/>
              <a:gd name="connsiteX568" fmla="*/ 570077 w 2821629"/>
              <a:gd name="connsiteY568" fmla="*/ 0 h 6857999"/>
              <a:gd name="connsiteX569" fmla="*/ 573866 w 2821629"/>
              <a:gd name="connsiteY569" fmla="*/ 0 h 6857999"/>
              <a:gd name="connsiteX570" fmla="*/ 533774 w 2821629"/>
              <a:gd name="connsiteY570" fmla="*/ 44035 h 6857999"/>
              <a:gd name="connsiteX571" fmla="*/ 288221 w 2821629"/>
              <a:gd name="connsiteY571" fmla="*/ 725806 h 6857999"/>
              <a:gd name="connsiteX572" fmla="*/ 1360892 w 2821629"/>
              <a:gd name="connsiteY572" fmla="*/ 1798720 h 6857999"/>
              <a:gd name="connsiteX573" fmla="*/ 2109315 w 2821629"/>
              <a:gd name="connsiteY573" fmla="*/ 1798720 h 6857999"/>
              <a:gd name="connsiteX574" fmla="*/ 2817632 w 2821629"/>
              <a:gd name="connsiteY574" fmla="*/ 2507196 h 6857999"/>
              <a:gd name="connsiteX575" fmla="*/ 2109315 w 2821629"/>
              <a:gd name="connsiteY575" fmla="*/ 3215673 h 6857999"/>
              <a:gd name="connsiteX576" fmla="*/ 1360892 w 2821629"/>
              <a:gd name="connsiteY576" fmla="*/ 3215673 h 6857999"/>
              <a:gd name="connsiteX577" fmla="*/ 288221 w 2821629"/>
              <a:gd name="connsiteY577" fmla="*/ 4288584 h 6857999"/>
              <a:gd name="connsiteX578" fmla="*/ 1360892 w 2821629"/>
              <a:gd name="connsiteY578" fmla="*/ 5361497 h 6857999"/>
              <a:gd name="connsiteX579" fmla="*/ 2109315 w 2821629"/>
              <a:gd name="connsiteY579" fmla="*/ 5361497 h 6857999"/>
              <a:gd name="connsiteX580" fmla="*/ 2817632 w 2821629"/>
              <a:gd name="connsiteY580" fmla="*/ 6069974 h 6857999"/>
              <a:gd name="connsiteX581" fmla="*/ 2109315 w 2821629"/>
              <a:gd name="connsiteY581" fmla="*/ 6778450 h 6857999"/>
              <a:gd name="connsiteX582" fmla="*/ 1360892 w 2821629"/>
              <a:gd name="connsiteY582" fmla="*/ 6778450 h 6857999"/>
              <a:gd name="connsiteX583" fmla="*/ 1145006 w 2821629"/>
              <a:gd name="connsiteY583" fmla="*/ 6800290 h 6857999"/>
              <a:gd name="connsiteX584" fmla="*/ 959569 w 2821629"/>
              <a:gd name="connsiteY584" fmla="*/ 6857999 h 6857999"/>
              <a:gd name="connsiteX585" fmla="*/ 952483 w 2821629"/>
              <a:gd name="connsiteY585" fmla="*/ 6857999 h 6857999"/>
              <a:gd name="connsiteX586" fmla="*/ 1144303 w 2821629"/>
              <a:gd name="connsiteY586" fmla="*/ 6798312 h 6857999"/>
              <a:gd name="connsiteX587" fmla="*/ 1360892 w 2821629"/>
              <a:gd name="connsiteY587" fmla="*/ 6776411 h 6857999"/>
              <a:gd name="connsiteX588" fmla="*/ 2109315 w 2821629"/>
              <a:gd name="connsiteY588" fmla="*/ 6776411 h 6857999"/>
              <a:gd name="connsiteX589" fmla="*/ 2814913 w 2821629"/>
              <a:gd name="connsiteY589" fmla="*/ 6070654 h 6857999"/>
              <a:gd name="connsiteX590" fmla="*/ 2109315 w 2821629"/>
              <a:gd name="connsiteY590" fmla="*/ 5364897 h 6857999"/>
              <a:gd name="connsiteX591" fmla="*/ 1360892 w 2821629"/>
              <a:gd name="connsiteY591" fmla="*/ 5364897 h 6857999"/>
              <a:gd name="connsiteX592" fmla="*/ 285502 w 2821629"/>
              <a:gd name="connsiteY592" fmla="*/ 4289263 h 6857999"/>
              <a:gd name="connsiteX593" fmla="*/ 1360892 w 2821629"/>
              <a:gd name="connsiteY593" fmla="*/ 3213633 h 6857999"/>
              <a:gd name="connsiteX594" fmla="*/ 2109315 w 2821629"/>
              <a:gd name="connsiteY594" fmla="*/ 3213633 h 6857999"/>
              <a:gd name="connsiteX595" fmla="*/ 2814913 w 2821629"/>
              <a:gd name="connsiteY595" fmla="*/ 2507876 h 6857999"/>
              <a:gd name="connsiteX596" fmla="*/ 2109315 w 2821629"/>
              <a:gd name="connsiteY596" fmla="*/ 1802119 h 6857999"/>
              <a:gd name="connsiteX597" fmla="*/ 1360892 w 2821629"/>
              <a:gd name="connsiteY597" fmla="*/ 1802119 h 6857999"/>
              <a:gd name="connsiteX598" fmla="*/ 285502 w 2821629"/>
              <a:gd name="connsiteY598" fmla="*/ 726486 h 6857999"/>
              <a:gd name="connsiteX599" fmla="*/ 531226 w 2821629"/>
              <a:gd name="connsiteY599" fmla="*/ 42767 h 6857999"/>
              <a:gd name="connsiteX600" fmla="*/ 515096 w 2821629"/>
              <a:gd name="connsiteY600" fmla="*/ 0 h 6857999"/>
              <a:gd name="connsiteX601" fmla="*/ 518831 w 2821629"/>
              <a:gd name="connsiteY601" fmla="*/ 0 h 6857999"/>
              <a:gd name="connsiteX602" fmla="*/ 502332 w 2821629"/>
              <a:gd name="connsiteY602" fmla="*/ 18123 h 6857999"/>
              <a:gd name="connsiteX603" fmla="*/ 247435 w 2821629"/>
              <a:gd name="connsiteY603" fmla="*/ 725805 h 6857999"/>
              <a:gd name="connsiteX604" fmla="*/ 1360892 w 2821629"/>
              <a:gd name="connsiteY604" fmla="*/ 1839514 h 6857999"/>
              <a:gd name="connsiteX605" fmla="*/ 2109315 w 2821629"/>
              <a:gd name="connsiteY605" fmla="*/ 1839514 h 6857999"/>
              <a:gd name="connsiteX606" fmla="*/ 2776846 w 2821629"/>
              <a:gd name="connsiteY606" fmla="*/ 2507196 h 6857999"/>
              <a:gd name="connsiteX607" fmla="*/ 2109315 w 2821629"/>
              <a:gd name="connsiteY607" fmla="*/ 3174877 h 6857999"/>
              <a:gd name="connsiteX608" fmla="*/ 1360892 w 2821629"/>
              <a:gd name="connsiteY608" fmla="*/ 3174877 h 6857999"/>
              <a:gd name="connsiteX609" fmla="*/ 247435 w 2821629"/>
              <a:gd name="connsiteY609" fmla="*/ 4288584 h 6857999"/>
              <a:gd name="connsiteX610" fmla="*/ 1360892 w 2821629"/>
              <a:gd name="connsiteY610" fmla="*/ 5402292 h 6857999"/>
              <a:gd name="connsiteX611" fmla="*/ 2109315 w 2821629"/>
              <a:gd name="connsiteY611" fmla="*/ 5402292 h 6857999"/>
              <a:gd name="connsiteX612" fmla="*/ 2776846 w 2821629"/>
              <a:gd name="connsiteY612" fmla="*/ 6069974 h 6857999"/>
              <a:gd name="connsiteX613" fmla="*/ 2109315 w 2821629"/>
              <a:gd name="connsiteY613" fmla="*/ 6737655 h 6857999"/>
              <a:gd name="connsiteX614" fmla="*/ 1360892 w 2821629"/>
              <a:gd name="connsiteY614" fmla="*/ 6737655 h 6857999"/>
              <a:gd name="connsiteX615" fmla="*/ 927956 w 2821629"/>
              <a:gd name="connsiteY615" fmla="*/ 6825332 h 6857999"/>
              <a:gd name="connsiteX616" fmla="*/ 867872 w 2821629"/>
              <a:gd name="connsiteY616" fmla="*/ 6857999 h 6857999"/>
              <a:gd name="connsiteX617" fmla="*/ 863274 w 2821629"/>
              <a:gd name="connsiteY617" fmla="*/ 6857999 h 6857999"/>
              <a:gd name="connsiteX618" fmla="*/ 926671 w 2821629"/>
              <a:gd name="connsiteY618" fmla="*/ 6823527 h 6857999"/>
              <a:gd name="connsiteX619" fmla="*/ 1360892 w 2821629"/>
              <a:gd name="connsiteY619" fmla="*/ 6735616 h 6857999"/>
              <a:gd name="connsiteX620" fmla="*/ 2109315 w 2821629"/>
              <a:gd name="connsiteY620" fmla="*/ 6735616 h 6857999"/>
              <a:gd name="connsiteX621" fmla="*/ 2774127 w 2821629"/>
              <a:gd name="connsiteY621" fmla="*/ 6070654 h 6857999"/>
              <a:gd name="connsiteX622" fmla="*/ 2109315 w 2821629"/>
              <a:gd name="connsiteY622" fmla="*/ 5405692 h 6857999"/>
              <a:gd name="connsiteX623" fmla="*/ 1360892 w 2821629"/>
              <a:gd name="connsiteY623" fmla="*/ 5405692 h 6857999"/>
              <a:gd name="connsiteX624" fmla="*/ 244716 w 2821629"/>
              <a:gd name="connsiteY624" fmla="*/ 4289263 h 6857999"/>
              <a:gd name="connsiteX625" fmla="*/ 1360892 w 2821629"/>
              <a:gd name="connsiteY625" fmla="*/ 3172837 h 6857999"/>
              <a:gd name="connsiteX626" fmla="*/ 2109315 w 2821629"/>
              <a:gd name="connsiteY626" fmla="*/ 3172837 h 6857999"/>
              <a:gd name="connsiteX627" fmla="*/ 2774127 w 2821629"/>
              <a:gd name="connsiteY627" fmla="*/ 2507876 h 6857999"/>
              <a:gd name="connsiteX628" fmla="*/ 2109315 w 2821629"/>
              <a:gd name="connsiteY628" fmla="*/ 1842914 h 6857999"/>
              <a:gd name="connsiteX629" fmla="*/ 1360892 w 2821629"/>
              <a:gd name="connsiteY629" fmla="*/ 1842914 h 6857999"/>
              <a:gd name="connsiteX630" fmla="*/ 244716 w 2821629"/>
              <a:gd name="connsiteY630" fmla="*/ 726485 h 6857999"/>
              <a:gd name="connsiteX631" fmla="*/ 499784 w 2821629"/>
              <a:gd name="connsiteY631" fmla="*/ 16856 h 6857999"/>
              <a:gd name="connsiteX632" fmla="*/ 461569 w 2821629"/>
              <a:gd name="connsiteY632" fmla="*/ 0 h 6857999"/>
              <a:gd name="connsiteX633" fmla="*/ 464839 w 2821629"/>
              <a:gd name="connsiteY633" fmla="*/ 0 h 6857999"/>
              <a:gd name="connsiteX634" fmla="*/ 404310 w 2821629"/>
              <a:gd name="connsiteY634" fmla="*/ 80757 h 6857999"/>
              <a:gd name="connsiteX635" fmla="*/ 206649 w 2821629"/>
              <a:gd name="connsiteY635" fmla="*/ 725804 h 6857999"/>
              <a:gd name="connsiteX636" fmla="*/ 1360892 w 2821629"/>
              <a:gd name="connsiteY636" fmla="*/ 1880308 h 6857999"/>
              <a:gd name="connsiteX637" fmla="*/ 2109315 w 2821629"/>
              <a:gd name="connsiteY637" fmla="*/ 1880308 h 6857999"/>
              <a:gd name="connsiteX638" fmla="*/ 2736060 w 2821629"/>
              <a:gd name="connsiteY638" fmla="*/ 2507194 h 6857999"/>
              <a:gd name="connsiteX639" fmla="*/ 2109315 w 2821629"/>
              <a:gd name="connsiteY639" fmla="*/ 3134080 h 6857999"/>
              <a:gd name="connsiteX640" fmla="*/ 1360892 w 2821629"/>
              <a:gd name="connsiteY640" fmla="*/ 3134080 h 6857999"/>
              <a:gd name="connsiteX641" fmla="*/ 206649 w 2821629"/>
              <a:gd name="connsiteY641" fmla="*/ 4288584 h 6857999"/>
              <a:gd name="connsiteX642" fmla="*/ 1360892 w 2821629"/>
              <a:gd name="connsiteY642" fmla="*/ 5443088 h 6857999"/>
              <a:gd name="connsiteX643" fmla="*/ 2109315 w 2821629"/>
              <a:gd name="connsiteY643" fmla="*/ 5443088 h 6857999"/>
              <a:gd name="connsiteX644" fmla="*/ 2736060 w 2821629"/>
              <a:gd name="connsiteY644" fmla="*/ 6069974 h 6857999"/>
              <a:gd name="connsiteX645" fmla="*/ 2109315 w 2821629"/>
              <a:gd name="connsiteY645" fmla="*/ 6696860 h 6857999"/>
              <a:gd name="connsiteX646" fmla="*/ 1360892 w 2821629"/>
              <a:gd name="connsiteY646" fmla="*/ 6696860 h 6857999"/>
              <a:gd name="connsiteX647" fmla="*/ 911832 w 2821629"/>
              <a:gd name="connsiteY647" fmla="*/ 6787661 h 6857999"/>
              <a:gd name="connsiteX648" fmla="*/ 782358 w 2821629"/>
              <a:gd name="connsiteY648" fmla="*/ 6857999 h 6857999"/>
              <a:gd name="connsiteX649" fmla="*/ 778339 w 2821629"/>
              <a:gd name="connsiteY649" fmla="*/ 6857999 h 6857999"/>
              <a:gd name="connsiteX650" fmla="*/ 910834 w 2821629"/>
              <a:gd name="connsiteY650" fmla="*/ 6785951 h 6857999"/>
              <a:gd name="connsiteX651" fmla="*/ 1360892 w 2821629"/>
              <a:gd name="connsiteY651" fmla="*/ 6694820 h 6857999"/>
              <a:gd name="connsiteX652" fmla="*/ 2109315 w 2821629"/>
              <a:gd name="connsiteY652" fmla="*/ 6694820 h 6857999"/>
              <a:gd name="connsiteX653" fmla="*/ 2733341 w 2821629"/>
              <a:gd name="connsiteY653" fmla="*/ 6070654 h 6857999"/>
              <a:gd name="connsiteX654" fmla="*/ 2109315 w 2821629"/>
              <a:gd name="connsiteY654" fmla="*/ 5446487 h 6857999"/>
              <a:gd name="connsiteX655" fmla="*/ 1360892 w 2821629"/>
              <a:gd name="connsiteY655" fmla="*/ 5446487 h 6857999"/>
              <a:gd name="connsiteX656" fmla="*/ 203930 w 2821629"/>
              <a:gd name="connsiteY656" fmla="*/ 4289263 h 6857999"/>
              <a:gd name="connsiteX657" fmla="*/ 1360892 w 2821629"/>
              <a:gd name="connsiteY657" fmla="*/ 3132040 h 6857999"/>
              <a:gd name="connsiteX658" fmla="*/ 2109315 w 2821629"/>
              <a:gd name="connsiteY658" fmla="*/ 3132040 h 6857999"/>
              <a:gd name="connsiteX659" fmla="*/ 2733341 w 2821629"/>
              <a:gd name="connsiteY659" fmla="*/ 2507874 h 6857999"/>
              <a:gd name="connsiteX660" fmla="*/ 2109315 w 2821629"/>
              <a:gd name="connsiteY660" fmla="*/ 1883707 h 6857999"/>
              <a:gd name="connsiteX661" fmla="*/ 1360892 w 2821629"/>
              <a:gd name="connsiteY661" fmla="*/ 1883707 h 6857999"/>
              <a:gd name="connsiteX662" fmla="*/ 203930 w 2821629"/>
              <a:gd name="connsiteY662" fmla="*/ 726484 h 6857999"/>
              <a:gd name="connsiteX663" fmla="*/ 401699 w 2821629"/>
              <a:gd name="connsiteY663" fmla="*/ 80063 h 6857999"/>
              <a:gd name="connsiteX664" fmla="*/ 410750 w 2821629"/>
              <a:gd name="connsiteY664" fmla="*/ 0 h 6857999"/>
              <a:gd name="connsiteX665" fmla="*/ 413977 w 2821629"/>
              <a:gd name="connsiteY665" fmla="*/ 0 h 6857999"/>
              <a:gd name="connsiteX666" fmla="*/ 370514 w 2821629"/>
              <a:gd name="connsiteY666" fmla="*/ 57989 h 6857999"/>
              <a:gd name="connsiteX667" fmla="*/ 165863 w 2821629"/>
              <a:gd name="connsiteY667" fmla="*/ 725803 h 6857999"/>
              <a:gd name="connsiteX668" fmla="*/ 1360893 w 2821629"/>
              <a:gd name="connsiteY668" fmla="*/ 1921103 h 6857999"/>
              <a:gd name="connsiteX669" fmla="*/ 2109316 w 2821629"/>
              <a:gd name="connsiteY669" fmla="*/ 1921103 h 6857999"/>
              <a:gd name="connsiteX670" fmla="*/ 2695275 w 2821629"/>
              <a:gd name="connsiteY670" fmla="*/ 2507193 h 6857999"/>
              <a:gd name="connsiteX671" fmla="*/ 2109316 w 2821629"/>
              <a:gd name="connsiteY671" fmla="*/ 3093285 h 6857999"/>
              <a:gd name="connsiteX672" fmla="*/ 1360893 w 2821629"/>
              <a:gd name="connsiteY672" fmla="*/ 3093285 h 6857999"/>
              <a:gd name="connsiteX673" fmla="*/ 165863 w 2821629"/>
              <a:gd name="connsiteY673" fmla="*/ 4288584 h 6857999"/>
              <a:gd name="connsiteX674" fmla="*/ 1360893 w 2821629"/>
              <a:gd name="connsiteY674" fmla="*/ 5483883 h 6857999"/>
              <a:gd name="connsiteX675" fmla="*/ 2109316 w 2821629"/>
              <a:gd name="connsiteY675" fmla="*/ 5483883 h 6857999"/>
              <a:gd name="connsiteX676" fmla="*/ 2695275 w 2821629"/>
              <a:gd name="connsiteY676" fmla="*/ 6069974 h 6857999"/>
              <a:gd name="connsiteX677" fmla="*/ 2109316 w 2821629"/>
              <a:gd name="connsiteY677" fmla="*/ 6656065 h 6857999"/>
              <a:gd name="connsiteX678" fmla="*/ 1360893 w 2821629"/>
              <a:gd name="connsiteY678" fmla="*/ 6656065 h 6857999"/>
              <a:gd name="connsiteX679" fmla="*/ 895997 w 2821629"/>
              <a:gd name="connsiteY679" fmla="*/ 6750085 h 6857999"/>
              <a:gd name="connsiteX680" fmla="*/ 697373 w 2821629"/>
              <a:gd name="connsiteY680" fmla="*/ 6857999 h 6857999"/>
              <a:gd name="connsiteX681" fmla="*/ 693414 w 2821629"/>
              <a:gd name="connsiteY681" fmla="*/ 6857999 h 6857999"/>
              <a:gd name="connsiteX682" fmla="*/ 894998 w 2821629"/>
              <a:gd name="connsiteY682" fmla="*/ 6748375 h 6857999"/>
              <a:gd name="connsiteX683" fmla="*/ 1360893 w 2821629"/>
              <a:gd name="connsiteY683" fmla="*/ 6654025 h 6857999"/>
              <a:gd name="connsiteX684" fmla="*/ 2109316 w 2821629"/>
              <a:gd name="connsiteY684" fmla="*/ 6654025 h 6857999"/>
              <a:gd name="connsiteX685" fmla="*/ 2692555 w 2821629"/>
              <a:gd name="connsiteY685" fmla="*/ 6070654 h 6857999"/>
              <a:gd name="connsiteX686" fmla="*/ 2109316 w 2821629"/>
              <a:gd name="connsiteY686" fmla="*/ 5487282 h 6857999"/>
              <a:gd name="connsiteX687" fmla="*/ 1360893 w 2821629"/>
              <a:gd name="connsiteY687" fmla="*/ 5487282 h 6857999"/>
              <a:gd name="connsiteX688" fmla="*/ 163145 w 2821629"/>
              <a:gd name="connsiteY688" fmla="*/ 4289263 h 6857999"/>
              <a:gd name="connsiteX689" fmla="*/ 1360893 w 2821629"/>
              <a:gd name="connsiteY689" fmla="*/ 3091245 h 6857999"/>
              <a:gd name="connsiteX690" fmla="*/ 2109316 w 2821629"/>
              <a:gd name="connsiteY690" fmla="*/ 3091245 h 6857999"/>
              <a:gd name="connsiteX691" fmla="*/ 2692555 w 2821629"/>
              <a:gd name="connsiteY691" fmla="*/ 2507874 h 6857999"/>
              <a:gd name="connsiteX692" fmla="*/ 2109316 w 2821629"/>
              <a:gd name="connsiteY692" fmla="*/ 1924502 h 6857999"/>
              <a:gd name="connsiteX693" fmla="*/ 1360893 w 2821629"/>
              <a:gd name="connsiteY693" fmla="*/ 1924502 h 6857999"/>
              <a:gd name="connsiteX694" fmla="*/ 163145 w 2821629"/>
              <a:gd name="connsiteY694" fmla="*/ 726483 h 6857999"/>
              <a:gd name="connsiteX695" fmla="*/ 367903 w 2821629"/>
              <a:gd name="connsiteY695" fmla="*/ 57295 h 6857999"/>
              <a:gd name="connsiteX696" fmla="*/ 359929 w 2821629"/>
              <a:gd name="connsiteY696" fmla="*/ 0 h 6857999"/>
              <a:gd name="connsiteX697" fmla="*/ 362922 w 2821629"/>
              <a:gd name="connsiteY697" fmla="*/ 0 h 6857999"/>
              <a:gd name="connsiteX698" fmla="*/ 336539 w 2821629"/>
              <a:gd name="connsiteY698" fmla="*/ 35222 h 6857999"/>
              <a:gd name="connsiteX699" fmla="*/ 125077 w 2821629"/>
              <a:gd name="connsiteY699" fmla="*/ 725804 h 6857999"/>
              <a:gd name="connsiteX700" fmla="*/ 1360893 w 2821629"/>
              <a:gd name="connsiteY700" fmla="*/ 1961899 h 6857999"/>
              <a:gd name="connsiteX701" fmla="*/ 2109315 w 2821629"/>
              <a:gd name="connsiteY701" fmla="*/ 1961899 h 6857999"/>
              <a:gd name="connsiteX702" fmla="*/ 2654489 w 2821629"/>
              <a:gd name="connsiteY702" fmla="*/ 2507195 h 6857999"/>
              <a:gd name="connsiteX703" fmla="*/ 2109315 w 2821629"/>
              <a:gd name="connsiteY703" fmla="*/ 3052490 h 6857999"/>
              <a:gd name="connsiteX704" fmla="*/ 1360893 w 2821629"/>
              <a:gd name="connsiteY704" fmla="*/ 3052490 h 6857999"/>
              <a:gd name="connsiteX705" fmla="*/ 125077 w 2821629"/>
              <a:gd name="connsiteY705" fmla="*/ 4288584 h 6857999"/>
              <a:gd name="connsiteX706" fmla="*/ 1360893 w 2821629"/>
              <a:gd name="connsiteY706" fmla="*/ 5524678 h 6857999"/>
              <a:gd name="connsiteX707" fmla="*/ 2109315 w 2821629"/>
              <a:gd name="connsiteY707" fmla="*/ 5524678 h 6857999"/>
              <a:gd name="connsiteX708" fmla="*/ 2654489 w 2821629"/>
              <a:gd name="connsiteY708" fmla="*/ 6069974 h 6857999"/>
              <a:gd name="connsiteX709" fmla="*/ 2109315 w 2821629"/>
              <a:gd name="connsiteY709" fmla="*/ 6615270 h 6857999"/>
              <a:gd name="connsiteX710" fmla="*/ 1360893 w 2821629"/>
              <a:gd name="connsiteY710" fmla="*/ 6615270 h 6857999"/>
              <a:gd name="connsiteX711" fmla="*/ 670252 w 2821629"/>
              <a:gd name="connsiteY711" fmla="*/ 6826564 h 6857999"/>
              <a:gd name="connsiteX712" fmla="*/ 628241 w 2821629"/>
              <a:gd name="connsiteY712" fmla="*/ 6857999 h 6857999"/>
              <a:gd name="connsiteX713" fmla="*/ 624996 w 2821629"/>
              <a:gd name="connsiteY713" fmla="*/ 6857999 h 6857999"/>
              <a:gd name="connsiteX714" fmla="*/ 668794 w 2821629"/>
              <a:gd name="connsiteY714" fmla="*/ 6825206 h 6857999"/>
              <a:gd name="connsiteX715" fmla="*/ 1360893 w 2821629"/>
              <a:gd name="connsiteY715" fmla="*/ 6613230 h 6857999"/>
              <a:gd name="connsiteX716" fmla="*/ 2109315 w 2821629"/>
              <a:gd name="connsiteY716" fmla="*/ 6613230 h 6857999"/>
              <a:gd name="connsiteX717" fmla="*/ 2651769 w 2821629"/>
              <a:gd name="connsiteY717" fmla="*/ 6070654 h 6857999"/>
              <a:gd name="connsiteX718" fmla="*/ 2109315 w 2821629"/>
              <a:gd name="connsiteY718" fmla="*/ 5528077 h 6857999"/>
              <a:gd name="connsiteX719" fmla="*/ 1360893 w 2821629"/>
              <a:gd name="connsiteY719" fmla="*/ 5528077 h 6857999"/>
              <a:gd name="connsiteX720" fmla="*/ 122358 w 2821629"/>
              <a:gd name="connsiteY720" fmla="*/ 4289263 h 6857999"/>
              <a:gd name="connsiteX721" fmla="*/ 1360893 w 2821629"/>
              <a:gd name="connsiteY721" fmla="*/ 3050451 h 6857999"/>
              <a:gd name="connsiteX722" fmla="*/ 2109315 w 2821629"/>
              <a:gd name="connsiteY722" fmla="*/ 3050451 h 6857999"/>
              <a:gd name="connsiteX723" fmla="*/ 2651769 w 2821629"/>
              <a:gd name="connsiteY723" fmla="*/ 2507874 h 6857999"/>
              <a:gd name="connsiteX724" fmla="*/ 2109315 w 2821629"/>
              <a:gd name="connsiteY724" fmla="*/ 1965298 h 6857999"/>
              <a:gd name="connsiteX725" fmla="*/ 1360893 w 2821629"/>
              <a:gd name="connsiteY725" fmla="*/ 1965298 h 6857999"/>
              <a:gd name="connsiteX726" fmla="*/ 122358 w 2821629"/>
              <a:gd name="connsiteY726" fmla="*/ 726484 h 6857999"/>
              <a:gd name="connsiteX727" fmla="*/ 334107 w 2821629"/>
              <a:gd name="connsiteY727" fmla="*/ 34528 h 6857999"/>
              <a:gd name="connsiteX728" fmla="*/ 308884 w 2821629"/>
              <a:gd name="connsiteY728" fmla="*/ 0 h 6857999"/>
              <a:gd name="connsiteX729" fmla="*/ 312072 w 2821629"/>
              <a:gd name="connsiteY729" fmla="*/ 0 h 6857999"/>
              <a:gd name="connsiteX730" fmla="*/ 302743 w 2821629"/>
              <a:gd name="connsiteY730" fmla="*/ 12454 h 6857999"/>
              <a:gd name="connsiteX731" fmla="*/ 84291 w 2821629"/>
              <a:gd name="connsiteY731" fmla="*/ 725805 h 6857999"/>
              <a:gd name="connsiteX732" fmla="*/ 1360893 w 2821629"/>
              <a:gd name="connsiteY732" fmla="*/ 2002695 h 6857999"/>
              <a:gd name="connsiteX733" fmla="*/ 2109315 w 2821629"/>
              <a:gd name="connsiteY733" fmla="*/ 2002695 h 6857999"/>
              <a:gd name="connsiteX734" fmla="*/ 2613702 w 2821629"/>
              <a:gd name="connsiteY734" fmla="*/ 2507195 h 6857999"/>
              <a:gd name="connsiteX735" fmla="*/ 2109315 w 2821629"/>
              <a:gd name="connsiteY735" fmla="*/ 3011696 h 6857999"/>
              <a:gd name="connsiteX736" fmla="*/ 1360893 w 2821629"/>
              <a:gd name="connsiteY736" fmla="*/ 3011696 h 6857999"/>
              <a:gd name="connsiteX737" fmla="*/ 84291 w 2821629"/>
              <a:gd name="connsiteY737" fmla="*/ 4288584 h 6857999"/>
              <a:gd name="connsiteX738" fmla="*/ 1360893 w 2821629"/>
              <a:gd name="connsiteY738" fmla="*/ 5565473 h 6857999"/>
              <a:gd name="connsiteX739" fmla="*/ 2109315 w 2821629"/>
              <a:gd name="connsiteY739" fmla="*/ 5565473 h 6857999"/>
              <a:gd name="connsiteX740" fmla="*/ 2613702 w 2821629"/>
              <a:gd name="connsiteY740" fmla="*/ 6069974 h 6857999"/>
              <a:gd name="connsiteX741" fmla="*/ 2109315 w 2821629"/>
              <a:gd name="connsiteY741" fmla="*/ 6574474 h 6857999"/>
              <a:gd name="connsiteX742" fmla="*/ 1360893 w 2821629"/>
              <a:gd name="connsiteY742" fmla="*/ 6574474 h 6857999"/>
              <a:gd name="connsiteX743" fmla="*/ 647489 w 2821629"/>
              <a:gd name="connsiteY743" fmla="*/ 6792760 h 6857999"/>
              <a:gd name="connsiteX744" fmla="*/ 560305 w 2821629"/>
              <a:gd name="connsiteY744" fmla="*/ 6857999 h 6857999"/>
              <a:gd name="connsiteX745" fmla="*/ 556800 w 2821629"/>
              <a:gd name="connsiteY745" fmla="*/ 6857999 h 6857999"/>
              <a:gd name="connsiteX746" fmla="*/ 646031 w 2821629"/>
              <a:gd name="connsiteY746" fmla="*/ 6791223 h 6857999"/>
              <a:gd name="connsiteX747" fmla="*/ 1360893 w 2821629"/>
              <a:gd name="connsiteY747" fmla="*/ 6572435 h 6857999"/>
              <a:gd name="connsiteX748" fmla="*/ 2109315 w 2821629"/>
              <a:gd name="connsiteY748" fmla="*/ 6572435 h 6857999"/>
              <a:gd name="connsiteX749" fmla="*/ 2610983 w 2821629"/>
              <a:gd name="connsiteY749" fmla="*/ 6070654 h 6857999"/>
              <a:gd name="connsiteX750" fmla="*/ 2109315 w 2821629"/>
              <a:gd name="connsiteY750" fmla="*/ 5568872 h 6857999"/>
              <a:gd name="connsiteX751" fmla="*/ 1360893 w 2821629"/>
              <a:gd name="connsiteY751" fmla="*/ 5568872 h 6857999"/>
              <a:gd name="connsiteX752" fmla="*/ 81572 w 2821629"/>
              <a:gd name="connsiteY752" fmla="*/ 4289263 h 6857999"/>
              <a:gd name="connsiteX753" fmla="*/ 1360893 w 2821629"/>
              <a:gd name="connsiteY753" fmla="*/ 3009656 h 6857999"/>
              <a:gd name="connsiteX754" fmla="*/ 2109315 w 2821629"/>
              <a:gd name="connsiteY754" fmla="*/ 3009656 h 6857999"/>
              <a:gd name="connsiteX755" fmla="*/ 2610983 w 2821629"/>
              <a:gd name="connsiteY755" fmla="*/ 2507875 h 6857999"/>
              <a:gd name="connsiteX756" fmla="*/ 2109315 w 2821629"/>
              <a:gd name="connsiteY756" fmla="*/ 2006094 h 6857999"/>
              <a:gd name="connsiteX757" fmla="*/ 1360893 w 2821629"/>
              <a:gd name="connsiteY757" fmla="*/ 2006094 h 6857999"/>
              <a:gd name="connsiteX758" fmla="*/ 81572 w 2821629"/>
              <a:gd name="connsiteY758" fmla="*/ 726485 h 6857999"/>
              <a:gd name="connsiteX759" fmla="*/ 300311 w 2821629"/>
              <a:gd name="connsiteY759" fmla="*/ 11461 h 6857999"/>
              <a:gd name="connsiteX760" fmla="*/ 259816 w 2821629"/>
              <a:gd name="connsiteY760" fmla="*/ 0 h 6857999"/>
              <a:gd name="connsiteX761" fmla="*/ 262669 w 2821629"/>
              <a:gd name="connsiteY761" fmla="*/ 0 h 6857999"/>
              <a:gd name="connsiteX762" fmla="*/ 202846 w 2821629"/>
              <a:gd name="connsiteY762" fmla="*/ 98276 h 6857999"/>
              <a:gd name="connsiteX763" fmla="*/ 43505 w 2821629"/>
              <a:gd name="connsiteY763" fmla="*/ 725805 h 6857999"/>
              <a:gd name="connsiteX764" fmla="*/ 1360893 w 2821629"/>
              <a:gd name="connsiteY764" fmla="*/ 2043490 h 6857999"/>
              <a:gd name="connsiteX765" fmla="*/ 2109315 w 2821629"/>
              <a:gd name="connsiteY765" fmla="*/ 2043490 h 6857999"/>
              <a:gd name="connsiteX766" fmla="*/ 2572916 w 2821629"/>
              <a:gd name="connsiteY766" fmla="*/ 2507195 h 6857999"/>
              <a:gd name="connsiteX767" fmla="*/ 2109315 w 2821629"/>
              <a:gd name="connsiteY767" fmla="*/ 2970901 h 6857999"/>
              <a:gd name="connsiteX768" fmla="*/ 1360893 w 2821629"/>
              <a:gd name="connsiteY768" fmla="*/ 2970901 h 6857999"/>
              <a:gd name="connsiteX769" fmla="*/ 43505 w 2821629"/>
              <a:gd name="connsiteY769" fmla="*/ 4288584 h 6857999"/>
              <a:gd name="connsiteX770" fmla="*/ 1360893 w 2821629"/>
              <a:gd name="connsiteY770" fmla="*/ 5606268 h 6857999"/>
              <a:gd name="connsiteX771" fmla="*/ 2109315 w 2821629"/>
              <a:gd name="connsiteY771" fmla="*/ 5606268 h 6857999"/>
              <a:gd name="connsiteX772" fmla="*/ 2572916 w 2821629"/>
              <a:gd name="connsiteY772" fmla="*/ 6069974 h 6857999"/>
              <a:gd name="connsiteX773" fmla="*/ 2109315 w 2821629"/>
              <a:gd name="connsiteY773" fmla="*/ 6533679 h 6857999"/>
              <a:gd name="connsiteX774" fmla="*/ 1360893 w 2821629"/>
              <a:gd name="connsiteY774" fmla="*/ 6533679 h 6857999"/>
              <a:gd name="connsiteX775" fmla="*/ 523287 w 2821629"/>
              <a:gd name="connsiteY775" fmla="*/ 6834866 h 6857999"/>
              <a:gd name="connsiteX776" fmla="*/ 497844 w 2821629"/>
              <a:gd name="connsiteY776" fmla="*/ 6857999 h 6857999"/>
              <a:gd name="connsiteX777" fmla="*/ 494664 w 2821629"/>
              <a:gd name="connsiteY777" fmla="*/ 6857999 h 6857999"/>
              <a:gd name="connsiteX778" fmla="*/ 521616 w 2821629"/>
              <a:gd name="connsiteY778" fmla="*/ 6833493 h 6857999"/>
              <a:gd name="connsiteX779" fmla="*/ 1360893 w 2821629"/>
              <a:gd name="connsiteY779" fmla="*/ 6531640 h 6857999"/>
              <a:gd name="connsiteX780" fmla="*/ 2109315 w 2821629"/>
              <a:gd name="connsiteY780" fmla="*/ 6531640 h 6857999"/>
              <a:gd name="connsiteX781" fmla="*/ 2570197 w 2821629"/>
              <a:gd name="connsiteY781" fmla="*/ 6070654 h 6857999"/>
              <a:gd name="connsiteX782" fmla="*/ 2109315 w 2821629"/>
              <a:gd name="connsiteY782" fmla="*/ 5609668 h 6857999"/>
              <a:gd name="connsiteX783" fmla="*/ 1360893 w 2821629"/>
              <a:gd name="connsiteY783" fmla="*/ 5609668 h 6857999"/>
              <a:gd name="connsiteX784" fmla="*/ 40786 w 2821629"/>
              <a:gd name="connsiteY784" fmla="*/ 4289263 h 6857999"/>
              <a:gd name="connsiteX785" fmla="*/ 1360893 w 2821629"/>
              <a:gd name="connsiteY785" fmla="*/ 2968861 h 6857999"/>
              <a:gd name="connsiteX786" fmla="*/ 2109315 w 2821629"/>
              <a:gd name="connsiteY786" fmla="*/ 2968861 h 6857999"/>
              <a:gd name="connsiteX787" fmla="*/ 2570197 w 2821629"/>
              <a:gd name="connsiteY787" fmla="*/ 2507875 h 6857999"/>
              <a:gd name="connsiteX788" fmla="*/ 2109315 w 2821629"/>
              <a:gd name="connsiteY788" fmla="*/ 2046889 h 6857999"/>
              <a:gd name="connsiteX789" fmla="*/ 1360893 w 2821629"/>
              <a:gd name="connsiteY789" fmla="*/ 2046889 h 6857999"/>
              <a:gd name="connsiteX790" fmla="*/ 40786 w 2821629"/>
              <a:gd name="connsiteY790" fmla="*/ 726485 h 6857999"/>
              <a:gd name="connsiteX791" fmla="*/ 200464 w 2821629"/>
              <a:gd name="connsiteY791" fmla="*/ 97565 h 6857999"/>
              <a:gd name="connsiteX792" fmla="*/ 210621 w 2821629"/>
              <a:gd name="connsiteY792" fmla="*/ 0 h 6857999"/>
              <a:gd name="connsiteX793" fmla="*/ 214920 w 2821629"/>
              <a:gd name="connsiteY793" fmla="*/ 0 h 6857999"/>
              <a:gd name="connsiteX794" fmla="*/ 162620 w 2821629"/>
              <a:gd name="connsiteY794" fmla="*/ 87116 h 6857999"/>
              <a:gd name="connsiteX795" fmla="*/ 3399 w 2821629"/>
              <a:gd name="connsiteY795" fmla="*/ 726486 h 6857999"/>
              <a:gd name="connsiteX796" fmla="*/ 401062 w 2821629"/>
              <a:gd name="connsiteY796" fmla="*/ 1687893 h 6857999"/>
              <a:gd name="connsiteX797" fmla="*/ 1360893 w 2821629"/>
              <a:gd name="connsiteY797" fmla="*/ 2085646 h 6857999"/>
              <a:gd name="connsiteX798" fmla="*/ 2109315 w 2821629"/>
              <a:gd name="connsiteY798" fmla="*/ 2085646 h 6857999"/>
              <a:gd name="connsiteX799" fmla="*/ 2532130 w 2821629"/>
              <a:gd name="connsiteY799" fmla="*/ 2508556 h 6857999"/>
              <a:gd name="connsiteX800" fmla="*/ 2109315 w 2821629"/>
              <a:gd name="connsiteY800" fmla="*/ 2931466 h 6857999"/>
              <a:gd name="connsiteX801" fmla="*/ 1360893 w 2821629"/>
              <a:gd name="connsiteY801" fmla="*/ 2931466 h 6857999"/>
              <a:gd name="connsiteX802" fmla="*/ 401062 w 2821629"/>
              <a:gd name="connsiteY802" fmla="*/ 3329219 h 6857999"/>
              <a:gd name="connsiteX803" fmla="*/ 3399 w 2821629"/>
              <a:gd name="connsiteY803" fmla="*/ 4289264 h 6857999"/>
              <a:gd name="connsiteX804" fmla="*/ 401062 w 2821629"/>
              <a:gd name="connsiteY804" fmla="*/ 5250671 h 6857999"/>
              <a:gd name="connsiteX805" fmla="*/ 1360893 w 2821629"/>
              <a:gd name="connsiteY805" fmla="*/ 5648424 h 6857999"/>
              <a:gd name="connsiteX806" fmla="*/ 2109315 w 2821629"/>
              <a:gd name="connsiteY806" fmla="*/ 5648424 h 6857999"/>
              <a:gd name="connsiteX807" fmla="*/ 2532130 w 2821629"/>
              <a:gd name="connsiteY807" fmla="*/ 6071334 h 6857999"/>
              <a:gd name="connsiteX808" fmla="*/ 2109315 w 2821629"/>
              <a:gd name="connsiteY808" fmla="*/ 6494244 h 6857999"/>
              <a:gd name="connsiteX809" fmla="*/ 1360893 w 2821629"/>
              <a:gd name="connsiteY809" fmla="*/ 6494244 h 6857999"/>
              <a:gd name="connsiteX810" fmla="*/ 501023 w 2821629"/>
              <a:gd name="connsiteY810" fmla="*/ 6801312 h 6857999"/>
              <a:gd name="connsiteX811" fmla="*/ 438537 w 2821629"/>
              <a:gd name="connsiteY811" fmla="*/ 6857999 h 6857999"/>
              <a:gd name="connsiteX812" fmla="*/ 434914 w 2821629"/>
              <a:gd name="connsiteY812" fmla="*/ 6857999 h 6857999"/>
              <a:gd name="connsiteX813" fmla="*/ 499240 w 2821629"/>
              <a:gd name="connsiteY813" fmla="*/ 6799503 h 6857999"/>
              <a:gd name="connsiteX814" fmla="*/ 1361572 w 2821629"/>
              <a:gd name="connsiteY814" fmla="*/ 6491524 h 6857999"/>
              <a:gd name="connsiteX815" fmla="*/ 2109995 w 2821629"/>
              <a:gd name="connsiteY815" fmla="*/ 6491524 h 6857999"/>
              <a:gd name="connsiteX816" fmla="*/ 2530091 w 2821629"/>
              <a:gd name="connsiteY816" fmla="*/ 6071334 h 6857999"/>
              <a:gd name="connsiteX817" fmla="*/ 2109995 w 2821629"/>
              <a:gd name="connsiteY817" fmla="*/ 5651143 h 6857999"/>
              <a:gd name="connsiteX818" fmla="*/ 1361572 w 2821629"/>
              <a:gd name="connsiteY818" fmla="*/ 5651143 h 6857999"/>
              <a:gd name="connsiteX819" fmla="*/ 399023 w 2821629"/>
              <a:gd name="connsiteY819" fmla="*/ 5252030 h 6857999"/>
              <a:gd name="connsiteX820" fmla="*/ 0 w 2821629"/>
              <a:gd name="connsiteY820" fmla="*/ 4289264 h 6857999"/>
              <a:gd name="connsiteX821" fmla="*/ 399023 w 2821629"/>
              <a:gd name="connsiteY821" fmla="*/ 3327860 h 6857999"/>
              <a:gd name="connsiteX822" fmla="*/ 1361572 w 2821629"/>
              <a:gd name="connsiteY822" fmla="*/ 2928747 h 6857999"/>
              <a:gd name="connsiteX823" fmla="*/ 2109995 w 2821629"/>
              <a:gd name="connsiteY823" fmla="*/ 2928747 h 6857999"/>
              <a:gd name="connsiteX824" fmla="*/ 2530091 w 2821629"/>
              <a:gd name="connsiteY824" fmla="*/ 2508556 h 6857999"/>
              <a:gd name="connsiteX825" fmla="*/ 2109995 w 2821629"/>
              <a:gd name="connsiteY825" fmla="*/ 2088366 h 6857999"/>
              <a:gd name="connsiteX826" fmla="*/ 1361572 w 2821629"/>
              <a:gd name="connsiteY826" fmla="*/ 2088366 h 6857999"/>
              <a:gd name="connsiteX827" fmla="*/ 399023 w 2821629"/>
              <a:gd name="connsiteY827" fmla="*/ 1689253 h 6857999"/>
              <a:gd name="connsiteX828" fmla="*/ 0 w 2821629"/>
              <a:gd name="connsiteY828" fmla="*/ 726486 h 6857999"/>
              <a:gd name="connsiteX829" fmla="*/ 159221 w 2821629"/>
              <a:gd name="connsiteY829" fmla="*/ 85708 h 68579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Lst>
            <a:rect l="l" t="t" r="r" b="b"/>
            <a:pathLst>
              <a:path w="2821629" h="6857999">
                <a:moveTo>
                  <a:pt x="2821629" y="6813590"/>
                </a:moveTo>
                <a:lnTo>
                  <a:pt x="2821629" y="6817780"/>
                </a:lnTo>
                <a:lnTo>
                  <a:pt x="2772932" y="6857999"/>
                </a:lnTo>
                <a:lnTo>
                  <a:pt x="2767840" y="6857999"/>
                </a:lnTo>
                <a:close/>
                <a:moveTo>
                  <a:pt x="2821629" y="6756171"/>
                </a:moveTo>
                <a:lnTo>
                  <a:pt x="2821629" y="6761130"/>
                </a:lnTo>
                <a:lnTo>
                  <a:pt x="2811684" y="6773181"/>
                </a:lnTo>
                <a:lnTo>
                  <a:pt x="2708955" y="6857999"/>
                </a:lnTo>
                <a:lnTo>
                  <a:pt x="2704135" y="6857999"/>
                </a:lnTo>
                <a:lnTo>
                  <a:pt x="2809136" y="6771311"/>
                </a:lnTo>
                <a:close/>
                <a:moveTo>
                  <a:pt x="2821629" y="6692452"/>
                </a:moveTo>
                <a:lnTo>
                  <a:pt x="2821629" y="6697414"/>
                </a:lnTo>
                <a:lnTo>
                  <a:pt x="2782879" y="6744369"/>
                </a:lnTo>
                <a:lnTo>
                  <a:pt x="2645250" y="6857999"/>
                </a:lnTo>
                <a:lnTo>
                  <a:pt x="2640428" y="6857999"/>
                </a:lnTo>
                <a:lnTo>
                  <a:pt x="2780331" y="6742500"/>
                </a:lnTo>
                <a:close/>
                <a:moveTo>
                  <a:pt x="2821629" y="6628731"/>
                </a:moveTo>
                <a:lnTo>
                  <a:pt x="2821629" y="6633695"/>
                </a:lnTo>
                <a:lnTo>
                  <a:pt x="2754074" y="6715557"/>
                </a:lnTo>
                <a:cubicBezTo>
                  <a:pt x="2712778" y="6756863"/>
                  <a:pt x="2667553" y="6794237"/>
                  <a:pt x="2619013" y="6827064"/>
                </a:cubicBezTo>
                <a:lnTo>
                  <a:pt x="2562104" y="6857999"/>
                </a:lnTo>
                <a:lnTo>
                  <a:pt x="2555874" y="6857999"/>
                </a:lnTo>
                <a:lnTo>
                  <a:pt x="2616876" y="6824847"/>
                </a:lnTo>
                <a:cubicBezTo>
                  <a:pt x="2665269" y="6792123"/>
                  <a:pt x="2710357" y="6754866"/>
                  <a:pt x="2751525" y="6713688"/>
                </a:cubicBezTo>
                <a:close/>
                <a:moveTo>
                  <a:pt x="2821629" y="6565831"/>
                </a:moveTo>
                <a:lnTo>
                  <a:pt x="2821629" y="6569295"/>
                </a:lnTo>
                <a:lnTo>
                  <a:pt x="2725269" y="6686066"/>
                </a:lnTo>
                <a:cubicBezTo>
                  <a:pt x="2685822" y="6725523"/>
                  <a:pt x="2642620" y="6761224"/>
                  <a:pt x="2596251" y="6792581"/>
                </a:cubicBezTo>
                <a:lnTo>
                  <a:pt x="2475894" y="6857999"/>
                </a:lnTo>
                <a:lnTo>
                  <a:pt x="2471579" y="6857999"/>
                </a:lnTo>
                <a:lnTo>
                  <a:pt x="2594793" y="6791044"/>
                </a:lnTo>
                <a:cubicBezTo>
                  <a:pt x="2641016" y="6759790"/>
                  <a:pt x="2684080" y="6724206"/>
                  <a:pt x="2723400" y="6684877"/>
                </a:cubicBezTo>
                <a:close/>
                <a:moveTo>
                  <a:pt x="2821629" y="6485815"/>
                </a:moveTo>
                <a:lnTo>
                  <a:pt x="2821629" y="6490687"/>
                </a:lnTo>
                <a:lnTo>
                  <a:pt x="2797964" y="6534250"/>
                </a:lnTo>
                <a:cubicBezTo>
                  <a:pt x="2708323" y="6666874"/>
                  <a:pt x="2581424" y="6772320"/>
                  <a:pt x="2432396" y="6835457"/>
                </a:cubicBezTo>
                <a:lnTo>
                  <a:pt x="2359922" y="6857999"/>
                </a:lnTo>
                <a:lnTo>
                  <a:pt x="2353086" y="6857999"/>
                </a:lnTo>
                <a:lnTo>
                  <a:pt x="2431398" y="6833651"/>
                </a:lnTo>
                <a:cubicBezTo>
                  <a:pt x="2579948" y="6770737"/>
                  <a:pt x="2706416" y="6665658"/>
                  <a:pt x="2795747" y="6533472"/>
                </a:cubicBezTo>
                <a:close/>
                <a:moveTo>
                  <a:pt x="2821629" y="6400805"/>
                </a:moveTo>
                <a:lnTo>
                  <a:pt x="2821629" y="6405693"/>
                </a:lnTo>
                <a:lnTo>
                  <a:pt x="2764168" y="6511482"/>
                </a:lnTo>
                <a:cubicBezTo>
                  <a:pt x="2650525" y="6679629"/>
                  <a:pt x="2473897" y="6801818"/>
                  <a:pt x="2268358" y="6843968"/>
                </a:cubicBezTo>
                <a:lnTo>
                  <a:pt x="2129513" y="6857999"/>
                </a:lnTo>
                <a:lnTo>
                  <a:pt x="2109331" y="6857999"/>
                </a:lnTo>
                <a:lnTo>
                  <a:pt x="2267851" y="6841989"/>
                </a:lnTo>
                <a:cubicBezTo>
                  <a:pt x="2472721" y="6799999"/>
                  <a:pt x="2648722" y="6678267"/>
                  <a:pt x="2761951" y="6510704"/>
                </a:cubicBezTo>
                <a:close/>
                <a:moveTo>
                  <a:pt x="2821629" y="6281858"/>
                </a:moveTo>
                <a:lnTo>
                  <a:pt x="2821629" y="6289970"/>
                </a:lnTo>
                <a:lnTo>
                  <a:pt x="2799491" y="6361160"/>
                </a:lnTo>
                <a:cubicBezTo>
                  <a:pt x="2685673" y="6629930"/>
                  <a:pt x="2419289" y="6819245"/>
                  <a:pt x="2109315" y="6819245"/>
                </a:cubicBezTo>
                <a:lnTo>
                  <a:pt x="1360893" y="6819245"/>
                </a:lnTo>
                <a:cubicBezTo>
                  <a:pt x="1289773" y="6819245"/>
                  <a:pt x="1220309" y="6826480"/>
                  <a:pt x="1153199" y="6840253"/>
                </a:cubicBezTo>
                <a:lnTo>
                  <a:pt x="1096166" y="6857999"/>
                </a:lnTo>
                <a:lnTo>
                  <a:pt x="1089097" y="6857999"/>
                </a:lnTo>
                <a:lnTo>
                  <a:pt x="1152497" y="6838274"/>
                </a:lnTo>
                <a:cubicBezTo>
                  <a:pt x="1219821" y="6824462"/>
                  <a:pt x="1289518" y="6817206"/>
                  <a:pt x="1360893" y="6817206"/>
                </a:cubicBezTo>
                <a:lnTo>
                  <a:pt x="2109315" y="6817206"/>
                </a:lnTo>
                <a:cubicBezTo>
                  <a:pt x="2418270" y="6817206"/>
                  <a:pt x="2683633" y="6629038"/>
                  <a:pt x="2797006" y="6361128"/>
                </a:cubicBezTo>
                <a:close/>
                <a:moveTo>
                  <a:pt x="2821629" y="3614374"/>
                </a:moveTo>
                <a:lnTo>
                  <a:pt x="2821629" y="3617894"/>
                </a:lnTo>
                <a:lnTo>
                  <a:pt x="2738094" y="3668703"/>
                </a:lnTo>
                <a:cubicBezTo>
                  <a:pt x="2551058" y="3770446"/>
                  <a:pt x="2336825" y="3828279"/>
                  <a:pt x="2109315" y="3828279"/>
                </a:cubicBezTo>
                <a:lnTo>
                  <a:pt x="1360893" y="3828279"/>
                </a:lnTo>
                <a:cubicBezTo>
                  <a:pt x="1106660" y="3828279"/>
                  <a:pt x="900011" y="4034975"/>
                  <a:pt x="900011" y="4289263"/>
                </a:cubicBezTo>
                <a:cubicBezTo>
                  <a:pt x="900011" y="4543554"/>
                  <a:pt x="1106660" y="4750249"/>
                  <a:pt x="1360893" y="4750249"/>
                </a:cubicBezTo>
                <a:lnTo>
                  <a:pt x="2109315" y="4750249"/>
                </a:lnTo>
                <a:cubicBezTo>
                  <a:pt x="2336825" y="4750249"/>
                  <a:pt x="2551058" y="4808082"/>
                  <a:pt x="2738094" y="4909825"/>
                </a:cubicBezTo>
                <a:lnTo>
                  <a:pt x="2821629" y="4960634"/>
                </a:lnTo>
                <a:lnTo>
                  <a:pt x="2821629" y="4964335"/>
                </a:lnTo>
                <a:lnTo>
                  <a:pt x="2735880" y="4912188"/>
                </a:lnTo>
                <a:cubicBezTo>
                  <a:pt x="2549237" y="4810669"/>
                  <a:pt x="2335509" y="4752969"/>
                  <a:pt x="2108636" y="4752969"/>
                </a:cubicBezTo>
                <a:lnTo>
                  <a:pt x="1360213" y="4752969"/>
                </a:lnTo>
                <a:cubicBezTo>
                  <a:pt x="1104621" y="4752969"/>
                  <a:pt x="896612" y="4544913"/>
                  <a:pt x="896612" y="4289263"/>
                </a:cubicBezTo>
                <a:cubicBezTo>
                  <a:pt x="896612" y="4033614"/>
                  <a:pt x="1104621" y="3825559"/>
                  <a:pt x="1360213" y="3825559"/>
                </a:cubicBezTo>
                <a:lnTo>
                  <a:pt x="2108636" y="3825559"/>
                </a:lnTo>
                <a:cubicBezTo>
                  <a:pt x="2335721" y="3825559"/>
                  <a:pt x="2549528" y="3767859"/>
                  <a:pt x="2736181" y="3666340"/>
                </a:cubicBezTo>
                <a:close/>
                <a:moveTo>
                  <a:pt x="2821629" y="3566728"/>
                </a:moveTo>
                <a:lnTo>
                  <a:pt x="2821629" y="3570245"/>
                </a:lnTo>
                <a:lnTo>
                  <a:pt x="2718694" y="3632850"/>
                </a:lnTo>
                <a:cubicBezTo>
                  <a:pt x="2537436" y="3731444"/>
                  <a:pt x="2329815" y="3787484"/>
                  <a:pt x="2109315" y="3787484"/>
                </a:cubicBezTo>
                <a:lnTo>
                  <a:pt x="1360893" y="3787484"/>
                </a:lnTo>
                <a:cubicBezTo>
                  <a:pt x="1084228" y="3787484"/>
                  <a:pt x="859225" y="4012537"/>
                  <a:pt x="859225" y="4289263"/>
                </a:cubicBezTo>
                <a:cubicBezTo>
                  <a:pt x="859225" y="4565991"/>
                  <a:pt x="1084228" y="4791044"/>
                  <a:pt x="1360893" y="4791044"/>
                </a:cubicBezTo>
                <a:lnTo>
                  <a:pt x="2109315" y="4791044"/>
                </a:lnTo>
                <a:cubicBezTo>
                  <a:pt x="2329815" y="4791044"/>
                  <a:pt x="2537436" y="4847084"/>
                  <a:pt x="2718694" y="4945678"/>
                </a:cubicBezTo>
                <a:lnTo>
                  <a:pt x="2821629" y="5008283"/>
                </a:lnTo>
                <a:lnTo>
                  <a:pt x="2821629" y="5011982"/>
                </a:lnTo>
                <a:lnTo>
                  <a:pt x="2716480" y="4948041"/>
                </a:lnTo>
                <a:cubicBezTo>
                  <a:pt x="2535614" y="4849672"/>
                  <a:pt x="2328498" y="4793764"/>
                  <a:pt x="2108636" y="4793764"/>
                </a:cubicBezTo>
                <a:lnTo>
                  <a:pt x="1360213" y="4793764"/>
                </a:lnTo>
                <a:cubicBezTo>
                  <a:pt x="1082188" y="4793764"/>
                  <a:pt x="855826" y="4567351"/>
                  <a:pt x="855826" y="4289263"/>
                </a:cubicBezTo>
                <a:cubicBezTo>
                  <a:pt x="855826" y="4011177"/>
                  <a:pt x="1082188" y="3784764"/>
                  <a:pt x="1360213" y="3784764"/>
                </a:cubicBezTo>
                <a:lnTo>
                  <a:pt x="2108636" y="3784764"/>
                </a:lnTo>
                <a:cubicBezTo>
                  <a:pt x="2328711" y="3784764"/>
                  <a:pt x="2535907" y="3728856"/>
                  <a:pt x="2716782" y="3630487"/>
                </a:cubicBezTo>
                <a:close/>
                <a:moveTo>
                  <a:pt x="2821629" y="3515950"/>
                </a:moveTo>
                <a:lnTo>
                  <a:pt x="2821629" y="3519578"/>
                </a:lnTo>
                <a:lnTo>
                  <a:pt x="2801415" y="3534713"/>
                </a:lnTo>
                <a:cubicBezTo>
                  <a:pt x="2603718" y="3668477"/>
                  <a:pt x="2365503" y="3746689"/>
                  <a:pt x="2109315" y="3746689"/>
                </a:cubicBezTo>
                <a:lnTo>
                  <a:pt x="1360893" y="3746689"/>
                </a:lnTo>
                <a:cubicBezTo>
                  <a:pt x="1061795" y="3746689"/>
                  <a:pt x="818439" y="3990099"/>
                  <a:pt x="818439" y="4289263"/>
                </a:cubicBezTo>
                <a:cubicBezTo>
                  <a:pt x="818439" y="4588428"/>
                  <a:pt x="1061795" y="4831839"/>
                  <a:pt x="1360893" y="4831839"/>
                </a:cubicBezTo>
                <a:lnTo>
                  <a:pt x="2109315" y="4831839"/>
                </a:lnTo>
                <a:cubicBezTo>
                  <a:pt x="2365248" y="4831839"/>
                  <a:pt x="2603400" y="4910051"/>
                  <a:pt x="2801116" y="5043815"/>
                </a:cubicBezTo>
                <a:lnTo>
                  <a:pt x="2821629" y="5059172"/>
                </a:lnTo>
                <a:lnTo>
                  <a:pt x="2821629" y="5062799"/>
                </a:lnTo>
                <a:lnTo>
                  <a:pt x="2798979" y="5045854"/>
                </a:lnTo>
                <a:cubicBezTo>
                  <a:pt x="2601701" y="4912484"/>
                  <a:pt x="2364059" y="4834559"/>
                  <a:pt x="2108636" y="4834559"/>
                </a:cubicBezTo>
                <a:lnTo>
                  <a:pt x="1360213" y="4834559"/>
                </a:lnTo>
                <a:cubicBezTo>
                  <a:pt x="1059756" y="4834559"/>
                  <a:pt x="815040" y="4589788"/>
                  <a:pt x="815040" y="4289263"/>
                </a:cubicBezTo>
                <a:cubicBezTo>
                  <a:pt x="815040" y="3988739"/>
                  <a:pt x="1059756" y="3743969"/>
                  <a:pt x="1360213" y="3743969"/>
                </a:cubicBezTo>
                <a:lnTo>
                  <a:pt x="2108636" y="3743969"/>
                </a:lnTo>
                <a:cubicBezTo>
                  <a:pt x="2364313" y="3743969"/>
                  <a:pt x="2602019" y="3666044"/>
                  <a:pt x="2799277" y="3532675"/>
                </a:cubicBezTo>
                <a:close/>
                <a:moveTo>
                  <a:pt x="2821629" y="3465114"/>
                </a:moveTo>
                <a:lnTo>
                  <a:pt x="2821629" y="3468730"/>
                </a:lnTo>
                <a:lnTo>
                  <a:pt x="2778652" y="3500909"/>
                </a:lnTo>
                <a:cubicBezTo>
                  <a:pt x="2587468" y="3630262"/>
                  <a:pt x="2357090" y="3705893"/>
                  <a:pt x="2109315" y="3705893"/>
                </a:cubicBezTo>
                <a:lnTo>
                  <a:pt x="1360893" y="3705893"/>
                </a:lnTo>
                <a:cubicBezTo>
                  <a:pt x="1039363" y="3705893"/>
                  <a:pt x="777653" y="3967662"/>
                  <a:pt x="777653" y="4289263"/>
                </a:cubicBezTo>
                <a:cubicBezTo>
                  <a:pt x="777653" y="4610865"/>
                  <a:pt x="1039363" y="4872634"/>
                  <a:pt x="1360893" y="4872634"/>
                </a:cubicBezTo>
                <a:lnTo>
                  <a:pt x="2109315" y="4872634"/>
                </a:lnTo>
                <a:cubicBezTo>
                  <a:pt x="2356835" y="4872634"/>
                  <a:pt x="2587149" y="4948265"/>
                  <a:pt x="2778353" y="5077618"/>
                </a:cubicBezTo>
                <a:lnTo>
                  <a:pt x="2821629" y="5110015"/>
                </a:lnTo>
                <a:lnTo>
                  <a:pt x="2821629" y="5113631"/>
                </a:lnTo>
                <a:lnTo>
                  <a:pt x="2776216" y="5079657"/>
                </a:lnTo>
                <a:cubicBezTo>
                  <a:pt x="2585450" y="4950698"/>
                  <a:pt x="2355646" y="4875354"/>
                  <a:pt x="2108636" y="4875354"/>
                </a:cubicBezTo>
                <a:lnTo>
                  <a:pt x="1360213" y="4875354"/>
                </a:lnTo>
                <a:cubicBezTo>
                  <a:pt x="1037324" y="4875354"/>
                  <a:pt x="774254" y="4612225"/>
                  <a:pt x="774254" y="4289263"/>
                </a:cubicBezTo>
                <a:cubicBezTo>
                  <a:pt x="774254" y="3966302"/>
                  <a:pt x="1036644" y="3703173"/>
                  <a:pt x="1360213" y="3703173"/>
                </a:cubicBezTo>
                <a:lnTo>
                  <a:pt x="2108636" y="3703173"/>
                </a:lnTo>
                <a:cubicBezTo>
                  <a:pt x="2355901" y="3703173"/>
                  <a:pt x="2585768" y="3627829"/>
                  <a:pt x="2776515" y="3498870"/>
                </a:cubicBezTo>
                <a:close/>
                <a:moveTo>
                  <a:pt x="2821629" y="3409038"/>
                </a:moveTo>
                <a:lnTo>
                  <a:pt x="2821629" y="3412809"/>
                </a:lnTo>
                <a:lnTo>
                  <a:pt x="2755889" y="3467105"/>
                </a:lnTo>
                <a:cubicBezTo>
                  <a:pt x="2571217" y="3592049"/>
                  <a:pt x="2348678" y="3665098"/>
                  <a:pt x="2109315" y="3665098"/>
                </a:cubicBezTo>
                <a:lnTo>
                  <a:pt x="1360892" y="3665098"/>
                </a:lnTo>
                <a:cubicBezTo>
                  <a:pt x="1016931" y="3665098"/>
                  <a:pt x="736867" y="3945224"/>
                  <a:pt x="736867" y="4289263"/>
                </a:cubicBezTo>
                <a:cubicBezTo>
                  <a:pt x="736867" y="4633303"/>
                  <a:pt x="1016931" y="4913430"/>
                  <a:pt x="1360892" y="4913430"/>
                </a:cubicBezTo>
                <a:lnTo>
                  <a:pt x="2109315" y="4913430"/>
                </a:lnTo>
                <a:cubicBezTo>
                  <a:pt x="2348423" y="4913430"/>
                  <a:pt x="2570898" y="4986479"/>
                  <a:pt x="2755590" y="5111422"/>
                </a:cubicBezTo>
                <a:lnTo>
                  <a:pt x="2821629" y="5165952"/>
                </a:lnTo>
                <a:lnTo>
                  <a:pt x="2821629" y="5169722"/>
                </a:lnTo>
                <a:lnTo>
                  <a:pt x="2753453" y="5113460"/>
                </a:lnTo>
                <a:cubicBezTo>
                  <a:pt x="2569199" y="4988911"/>
                  <a:pt x="2347234" y="4916149"/>
                  <a:pt x="2108636" y="4916149"/>
                </a:cubicBezTo>
                <a:lnTo>
                  <a:pt x="1360213" y="4916149"/>
                </a:lnTo>
                <a:cubicBezTo>
                  <a:pt x="1014891" y="4916149"/>
                  <a:pt x="733468" y="4634663"/>
                  <a:pt x="733468" y="4289263"/>
                </a:cubicBezTo>
                <a:cubicBezTo>
                  <a:pt x="733468" y="3943865"/>
                  <a:pt x="1014212" y="3662378"/>
                  <a:pt x="1360213" y="3662378"/>
                </a:cubicBezTo>
                <a:lnTo>
                  <a:pt x="2108636" y="3662378"/>
                </a:lnTo>
                <a:cubicBezTo>
                  <a:pt x="2347489" y="3662378"/>
                  <a:pt x="2569518" y="3589616"/>
                  <a:pt x="2753752" y="3465067"/>
                </a:cubicBezTo>
                <a:close/>
                <a:moveTo>
                  <a:pt x="2821629" y="3356000"/>
                </a:moveTo>
                <a:lnTo>
                  <a:pt x="2821629" y="3360206"/>
                </a:lnTo>
                <a:lnTo>
                  <a:pt x="2733126" y="3433303"/>
                </a:lnTo>
                <a:cubicBezTo>
                  <a:pt x="2554966" y="3553836"/>
                  <a:pt x="2340266" y="3624303"/>
                  <a:pt x="2109315" y="3624303"/>
                </a:cubicBezTo>
                <a:lnTo>
                  <a:pt x="1360892" y="3624303"/>
                </a:lnTo>
                <a:cubicBezTo>
                  <a:pt x="994498" y="3624303"/>
                  <a:pt x="696081" y="3922787"/>
                  <a:pt x="696081" y="4289263"/>
                </a:cubicBezTo>
                <a:cubicBezTo>
                  <a:pt x="696081" y="4655741"/>
                  <a:pt x="994498" y="4954225"/>
                  <a:pt x="1360892" y="4954225"/>
                </a:cubicBezTo>
                <a:lnTo>
                  <a:pt x="2109315" y="4954225"/>
                </a:lnTo>
                <a:cubicBezTo>
                  <a:pt x="2340011" y="4954225"/>
                  <a:pt x="2554648" y="5024692"/>
                  <a:pt x="2732828" y="5145225"/>
                </a:cubicBezTo>
                <a:lnTo>
                  <a:pt x="2821629" y="5218549"/>
                </a:lnTo>
                <a:lnTo>
                  <a:pt x="2821629" y="5222528"/>
                </a:lnTo>
                <a:lnTo>
                  <a:pt x="2730690" y="5147443"/>
                </a:lnTo>
                <a:cubicBezTo>
                  <a:pt x="2552948" y="5027221"/>
                  <a:pt x="2338821" y="4956945"/>
                  <a:pt x="2108635" y="4956945"/>
                </a:cubicBezTo>
                <a:lnTo>
                  <a:pt x="1360213" y="4956945"/>
                </a:lnTo>
                <a:cubicBezTo>
                  <a:pt x="992459" y="4956945"/>
                  <a:pt x="692682" y="4657100"/>
                  <a:pt x="692682" y="4289263"/>
                </a:cubicBezTo>
                <a:cubicBezTo>
                  <a:pt x="692682" y="3921428"/>
                  <a:pt x="991780" y="3621583"/>
                  <a:pt x="1360213" y="3621583"/>
                </a:cubicBezTo>
                <a:lnTo>
                  <a:pt x="2108635" y="3621583"/>
                </a:lnTo>
                <a:cubicBezTo>
                  <a:pt x="2338821" y="3621583"/>
                  <a:pt x="2552948" y="3551307"/>
                  <a:pt x="2730690" y="3431085"/>
                </a:cubicBezTo>
                <a:close/>
                <a:moveTo>
                  <a:pt x="2821629" y="3303406"/>
                </a:moveTo>
                <a:lnTo>
                  <a:pt x="2821629" y="3307604"/>
                </a:lnTo>
                <a:lnTo>
                  <a:pt x="2710363" y="3399501"/>
                </a:lnTo>
                <a:cubicBezTo>
                  <a:pt x="2538715" y="3515624"/>
                  <a:pt x="2331854" y="3583509"/>
                  <a:pt x="2109315" y="3583509"/>
                </a:cubicBezTo>
                <a:lnTo>
                  <a:pt x="1360892" y="3583509"/>
                </a:lnTo>
                <a:cubicBezTo>
                  <a:pt x="971387" y="3583509"/>
                  <a:pt x="655295" y="3899672"/>
                  <a:pt x="655295" y="4289263"/>
                </a:cubicBezTo>
                <a:cubicBezTo>
                  <a:pt x="655295" y="4678857"/>
                  <a:pt x="972066" y="4995020"/>
                  <a:pt x="1360892" y="4995020"/>
                </a:cubicBezTo>
                <a:lnTo>
                  <a:pt x="2109315" y="4995020"/>
                </a:lnTo>
                <a:cubicBezTo>
                  <a:pt x="2331599" y="4995020"/>
                  <a:pt x="2538397" y="5062906"/>
                  <a:pt x="2710064" y="5179029"/>
                </a:cubicBezTo>
                <a:lnTo>
                  <a:pt x="2821629" y="5271146"/>
                </a:lnTo>
                <a:lnTo>
                  <a:pt x="2821629" y="5275124"/>
                </a:lnTo>
                <a:lnTo>
                  <a:pt x="2707927" y="5181246"/>
                </a:lnTo>
                <a:cubicBezTo>
                  <a:pt x="2536697" y="5065434"/>
                  <a:pt x="2330409" y="4997740"/>
                  <a:pt x="2108635" y="4997740"/>
                </a:cubicBezTo>
                <a:lnTo>
                  <a:pt x="1360213" y="4997740"/>
                </a:lnTo>
                <a:cubicBezTo>
                  <a:pt x="970027" y="4997740"/>
                  <a:pt x="651896" y="4679538"/>
                  <a:pt x="651896" y="4289263"/>
                </a:cubicBezTo>
                <a:cubicBezTo>
                  <a:pt x="651896" y="3898992"/>
                  <a:pt x="969347" y="3580790"/>
                  <a:pt x="1360213" y="3580790"/>
                </a:cubicBezTo>
                <a:lnTo>
                  <a:pt x="2108635" y="3580790"/>
                </a:lnTo>
                <a:cubicBezTo>
                  <a:pt x="2330409" y="3580790"/>
                  <a:pt x="2536697" y="3513095"/>
                  <a:pt x="2707927" y="3397283"/>
                </a:cubicBezTo>
                <a:close/>
                <a:moveTo>
                  <a:pt x="2821629" y="3250813"/>
                </a:moveTo>
                <a:lnTo>
                  <a:pt x="2821629" y="3255003"/>
                </a:lnTo>
                <a:lnTo>
                  <a:pt x="2687600" y="3365698"/>
                </a:lnTo>
                <a:cubicBezTo>
                  <a:pt x="2522465" y="3477411"/>
                  <a:pt x="2323442" y="3542715"/>
                  <a:pt x="2109315" y="3542715"/>
                </a:cubicBezTo>
                <a:lnTo>
                  <a:pt x="1360893" y="3542715"/>
                </a:lnTo>
                <a:cubicBezTo>
                  <a:pt x="948955" y="3542715"/>
                  <a:pt x="614510" y="3877236"/>
                  <a:pt x="614510" y="4289263"/>
                </a:cubicBezTo>
                <a:cubicBezTo>
                  <a:pt x="614510" y="4701295"/>
                  <a:pt x="949634" y="5035816"/>
                  <a:pt x="1360893" y="5035816"/>
                </a:cubicBezTo>
                <a:lnTo>
                  <a:pt x="2109315" y="5035816"/>
                </a:lnTo>
                <a:cubicBezTo>
                  <a:pt x="2323187" y="5035816"/>
                  <a:pt x="2522146" y="5101120"/>
                  <a:pt x="2687302" y="5212832"/>
                </a:cubicBezTo>
                <a:lnTo>
                  <a:pt x="2821629" y="5323743"/>
                </a:lnTo>
                <a:lnTo>
                  <a:pt x="2821629" y="5327718"/>
                </a:lnTo>
                <a:lnTo>
                  <a:pt x="2685164" y="5215050"/>
                </a:lnTo>
                <a:cubicBezTo>
                  <a:pt x="2520447" y="5103648"/>
                  <a:pt x="2321998" y="5038535"/>
                  <a:pt x="2108636" y="5038535"/>
                </a:cubicBezTo>
                <a:lnTo>
                  <a:pt x="1360213" y="5038535"/>
                </a:lnTo>
                <a:cubicBezTo>
                  <a:pt x="947595" y="5038535"/>
                  <a:pt x="611111" y="4701975"/>
                  <a:pt x="611111" y="4289263"/>
                </a:cubicBezTo>
                <a:cubicBezTo>
                  <a:pt x="611111" y="3876555"/>
                  <a:pt x="946915" y="3539995"/>
                  <a:pt x="1360213" y="3539995"/>
                </a:cubicBezTo>
                <a:lnTo>
                  <a:pt x="2108636" y="3539995"/>
                </a:lnTo>
                <a:cubicBezTo>
                  <a:pt x="2321998" y="3539995"/>
                  <a:pt x="2520447" y="3474882"/>
                  <a:pt x="2685164" y="3363480"/>
                </a:cubicBezTo>
                <a:close/>
                <a:moveTo>
                  <a:pt x="2821629" y="3193394"/>
                </a:moveTo>
                <a:lnTo>
                  <a:pt x="2821629" y="3198353"/>
                </a:lnTo>
                <a:lnTo>
                  <a:pt x="2811684" y="3210404"/>
                </a:lnTo>
                <a:cubicBezTo>
                  <a:pt x="2631716" y="3390413"/>
                  <a:pt x="2383261" y="3501920"/>
                  <a:pt x="2109315" y="3501920"/>
                </a:cubicBezTo>
                <a:lnTo>
                  <a:pt x="1360893" y="3501920"/>
                </a:lnTo>
                <a:cubicBezTo>
                  <a:pt x="926522" y="3501920"/>
                  <a:pt x="573723" y="3854798"/>
                  <a:pt x="573723" y="4289263"/>
                </a:cubicBezTo>
                <a:cubicBezTo>
                  <a:pt x="573723" y="4723732"/>
                  <a:pt x="927202" y="5076611"/>
                  <a:pt x="1360893" y="5076611"/>
                </a:cubicBezTo>
                <a:lnTo>
                  <a:pt x="2109315" y="5076611"/>
                </a:lnTo>
                <a:cubicBezTo>
                  <a:pt x="2383261" y="5076611"/>
                  <a:pt x="2631716" y="5188118"/>
                  <a:pt x="2811684" y="5368126"/>
                </a:cubicBezTo>
                <a:lnTo>
                  <a:pt x="2821629" y="5380177"/>
                </a:lnTo>
                <a:lnTo>
                  <a:pt x="2821629" y="5385136"/>
                </a:lnTo>
                <a:lnTo>
                  <a:pt x="2809136" y="5369996"/>
                </a:lnTo>
                <a:cubicBezTo>
                  <a:pt x="2629677" y="5190498"/>
                  <a:pt x="2381902" y="5079331"/>
                  <a:pt x="2108636" y="5079331"/>
                </a:cubicBezTo>
                <a:lnTo>
                  <a:pt x="1360213" y="5079331"/>
                </a:lnTo>
                <a:cubicBezTo>
                  <a:pt x="924483" y="5079331"/>
                  <a:pt x="570324" y="4725092"/>
                  <a:pt x="570324" y="4289263"/>
                </a:cubicBezTo>
                <a:cubicBezTo>
                  <a:pt x="570324" y="3853438"/>
                  <a:pt x="924483" y="3499200"/>
                  <a:pt x="1360213" y="3499200"/>
                </a:cubicBezTo>
                <a:lnTo>
                  <a:pt x="2108636" y="3499200"/>
                </a:lnTo>
                <a:cubicBezTo>
                  <a:pt x="2381902" y="3499200"/>
                  <a:pt x="2629677" y="3388033"/>
                  <a:pt x="2809136" y="3208534"/>
                </a:cubicBezTo>
                <a:close/>
                <a:moveTo>
                  <a:pt x="2821629" y="3129674"/>
                </a:moveTo>
                <a:lnTo>
                  <a:pt x="2821629" y="3134636"/>
                </a:lnTo>
                <a:lnTo>
                  <a:pt x="2782879" y="3181591"/>
                </a:lnTo>
                <a:cubicBezTo>
                  <a:pt x="2610304" y="3354206"/>
                  <a:pt x="2372045" y="3461123"/>
                  <a:pt x="2109315" y="3461123"/>
                </a:cubicBezTo>
                <a:lnTo>
                  <a:pt x="1360893" y="3461123"/>
                </a:lnTo>
                <a:cubicBezTo>
                  <a:pt x="904090" y="3461123"/>
                  <a:pt x="532937" y="3832359"/>
                  <a:pt x="532937" y="4289263"/>
                </a:cubicBezTo>
                <a:cubicBezTo>
                  <a:pt x="532937" y="4746170"/>
                  <a:pt x="904770" y="5117406"/>
                  <a:pt x="1360893" y="5117406"/>
                </a:cubicBezTo>
                <a:lnTo>
                  <a:pt x="2109315" y="5117406"/>
                </a:lnTo>
                <a:cubicBezTo>
                  <a:pt x="2372045" y="5117406"/>
                  <a:pt x="2610304" y="5224323"/>
                  <a:pt x="2782879" y="5396938"/>
                </a:cubicBezTo>
                <a:lnTo>
                  <a:pt x="2821629" y="5443893"/>
                </a:lnTo>
                <a:lnTo>
                  <a:pt x="2821629" y="5448855"/>
                </a:lnTo>
                <a:lnTo>
                  <a:pt x="2780331" y="5398808"/>
                </a:lnTo>
                <a:cubicBezTo>
                  <a:pt x="2608265" y="5226703"/>
                  <a:pt x="2370686" y="5120126"/>
                  <a:pt x="2108636" y="5120126"/>
                </a:cubicBezTo>
                <a:lnTo>
                  <a:pt x="1360213" y="5120126"/>
                </a:lnTo>
                <a:cubicBezTo>
                  <a:pt x="902050" y="5120126"/>
                  <a:pt x="529538" y="4747529"/>
                  <a:pt x="529538" y="4289263"/>
                </a:cubicBezTo>
                <a:cubicBezTo>
                  <a:pt x="529538" y="3830999"/>
                  <a:pt x="902050" y="3458404"/>
                  <a:pt x="1360213" y="3458404"/>
                </a:cubicBezTo>
                <a:lnTo>
                  <a:pt x="2108636" y="3458404"/>
                </a:lnTo>
                <a:cubicBezTo>
                  <a:pt x="2370686" y="3458404"/>
                  <a:pt x="2608265" y="3351826"/>
                  <a:pt x="2780331" y="3179722"/>
                </a:cubicBezTo>
                <a:close/>
                <a:moveTo>
                  <a:pt x="2821629" y="3065953"/>
                </a:moveTo>
                <a:lnTo>
                  <a:pt x="2821629" y="3070918"/>
                </a:lnTo>
                <a:lnTo>
                  <a:pt x="2754074" y="3152780"/>
                </a:lnTo>
                <a:cubicBezTo>
                  <a:pt x="2588891" y="3318001"/>
                  <a:pt x="2360829" y="3420329"/>
                  <a:pt x="2109315" y="3420329"/>
                </a:cubicBezTo>
                <a:lnTo>
                  <a:pt x="1360893" y="3420329"/>
                </a:lnTo>
                <a:cubicBezTo>
                  <a:pt x="881657" y="3420329"/>
                  <a:pt x="492151" y="3809923"/>
                  <a:pt x="492151" y="4289263"/>
                </a:cubicBezTo>
                <a:cubicBezTo>
                  <a:pt x="492151" y="4768607"/>
                  <a:pt x="882337" y="5158201"/>
                  <a:pt x="1360893" y="5158201"/>
                </a:cubicBezTo>
                <a:lnTo>
                  <a:pt x="2109315" y="5158201"/>
                </a:lnTo>
                <a:cubicBezTo>
                  <a:pt x="2360829" y="5158201"/>
                  <a:pt x="2588891" y="5260529"/>
                  <a:pt x="2754074" y="5425750"/>
                </a:cubicBezTo>
                <a:lnTo>
                  <a:pt x="2821629" y="5507612"/>
                </a:lnTo>
                <a:lnTo>
                  <a:pt x="2821629" y="5512576"/>
                </a:lnTo>
                <a:lnTo>
                  <a:pt x="2751525" y="5427619"/>
                </a:lnTo>
                <a:cubicBezTo>
                  <a:pt x="2586852" y="5262909"/>
                  <a:pt x="2359470" y="5160921"/>
                  <a:pt x="2108636" y="5160921"/>
                </a:cubicBezTo>
                <a:lnTo>
                  <a:pt x="1360213" y="5160921"/>
                </a:lnTo>
                <a:cubicBezTo>
                  <a:pt x="879618" y="5160921"/>
                  <a:pt x="488752" y="4769967"/>
                  <a:pt x="488752" y="4289263"/>
                </a:cubicBezTo>
                <a:cubicBezTo>
                  <a:pt x="488752" y="3808563"/>
                  <a:pt x="879618" y="3417609"/>
                  <a:pt x="1360213" y="3417609"/>
                </a:cubicBezTo>
                <a:lnTo>
                  <a:pt x="2108636" y="3417609"/>
                </a:lnTo>
                <a:cubicBezTo>
                  <a:pt x="2359470" y="3417609"/>
                  <a:pt x="2586852" y="3315621"/>
                  <a:pt x="2751525" y="3150910"/>
                </a:cubicBezTo>
                <a:close/>
                <a:moveTo>
                  <a:pt x="2821629" y="3003053"/>
                </a:moveTo>
                <a:lnTo>
                  <a:pt x="2821629" y="3006517"/>
                </a:lnTo>
                <a:lnTo>
                  <a:pt x="2725269" y="3123288"/>
                </a:lnTo>
                <a:cubicBezTo>
                  <a:pt x="2567479" y="3281115"/>
                  <a:pt x="2349614" y="3378853"/>
                  <a:pt x="2109316" y="3378853"/>
                </a:cubicBezTo>
                <a:lnTo>
                  <a:pt x="1360893" y="3378853"/>
                </a:lnTo>
                <a:cubicBezTo>
                  <a:pt x="859225" y="3378853"/>
                  <a:pt x="451365" y="3786805"/>
                  <a:pt x="451365" y="4288584"/>
                </a:cubicBezTo>
                <a:cubicBezTo>
                  <a:pt x="451365" y="4790365"/>
                  <a:pt x="859225" y="5198317"/>
                  <a:pt x="1360893" y="5198317"/>
                </a:cubicBezTo>
                <a:lnTo>
                  <a:pt x="2109316" y="5198317"/>
                </a:lnTo>
                <a:cubicBezTo>
                  <a:pt x="2349614" y="5198317"/>
                  <a:pt x="2567479" y="5296055"/>
                  <a:pt x="2725269" y="5453882"/>
                </a:cubicBezTo>
                <a:lnTo>
                  <a:pt x="2821629" y="5570653"/>
                </a:lnTo>
                <a:lnTo>
                  <a:pt x="2821629" y="5575701"/>
                </a:lnTo>
                <a:lnTo>
                  <a:pt x="2723145" y="5456431"/>
                </a:lnTo>
                <a:cubicBezTo>
                  <a:pt x="2565779" y="5299115"/>
                  <a:pt x="2348594" y="5201716"/>
                  <a:pt x="2109316" y="5201716"/>
                </a:cubicBezTo>
                <a:lnTo>
                  <a:pt x="1360893" y="5201716"/>
                </a:lnTo>
                <a:cubicBezTo>
                  <a:pt x="857866" y="5201716"/>
                  <a:pt x="448646" y="4792405"/>
                  <a:pt x="448646" y="4289264"/>
                </a:cubicBezTo>
                <a:cubicBezTo>
                  <a:pt x="448646" y="3786125"/>
                  <a:pt x="857866" y="3376814"/>
                  <a:pt x="1360893" y="3376814"/>
                </a:cubicBezTo>
                <a:lnTo>
                  <a:pt x="2109316" y="3376814"/>
                </a:lnTo>
                <a:cubicBezTo>
                  <a:pt x="2348934" y="3376814"/>
                  <a:pt x="2566119" y="3279415"/>
                  <a:pt x="2723400" y="3122099"/>
                </a:cubicBezTo>
                <a:close/>
                <a:moveTo>
                  <a:pt x="2821629" y="2923037"/>
                </a:moveTo>
                <a:lnTo>
                  <a:pt x="2821629" y="2927908"/>
                </a:lnTo>
                <a:lnTo>
                  <a:pt x="2797964" y="2971472"/>
                </a:lnTo>
                <a:cubicBezTo>
                  <a:pt x="2648562" y="3192512"/>
                  <a:pt x="2395667" y="3338057"/>
                  <a:pt x="2109315" y="3338057"/>
                </a:cubicBezTo>
                <a:lnTo>
                  <a:pt x="1360893" y="3338057"/>
                </a:lnTo>
                <a:cubicBezTo>
                  <a:pt x="836793" y="3338057"/>
                  <a:pt x="410579" y="3764367"/>
                  <a:pt x="410579" y="4288584"/>
                </a:cubicBezTo>
                <a:cubicBezTo>
                  <a:pt x="410579" y="4812802"/>
                  <a:pt x="836793" y="5239112"/>
                  <a:pt x="1360893" y="5239112"/>
                </a:cubicBezTo>
                <a:lnTo>
                  <a:pt x="2109315" y="5239112"/>
                </a:lnTo>
                <a:cubicBezTo>
                  <a:pt x="2395667" y="5239112"/>
                  <a:pt x="2648562" y="5384657"/>
                  <a:pt x="2797964" y="5605697"/>
                </a:cubicBezTo>
                <a:lnTo>
                  <a:pt x="2821629" y="5649261"/>
                </a:lnTo>
                <a:lnTo>
                  <a:pt x="2821629" y="5655769"/>
                </a:lnTo>
                <a:lnTo>
                  <a:pt x="2795568" y="5607835"/>
                </a:lnTo>
                <a:cubicBezTo>
                  <a:pt x="2646544" y="5387525"/>
                  <a:pt x="2394393" y="5242511"/>
                  <a:pt x="2109315" y="5242511"/>
                </a:cubicBezTo>
                <a:lnTo>
                  <a:pt x="1360893" y="5242511"/>
                </a:lnTo>
                <a:cubicBezTo>
                  <a:pt x="835433" y="5242511"/>
                  <a:pt x="407860" y="4814841"/>
                  <a:pt x="407860" y="4289263"/>
                </a:cubicBezTo>
                <a:cubicBezTo>
                  <a:pt x="407860" y="3763687"/>
                  <a:pt x="835433" y="3336018"/>
                  <a:pt x="1360893" y="3336018"/>
                </a:cubicBezTo>
                <a:lnTo>
                  <a:pt x="2109315" y="3336018"/>
                </a:lnTo>
                <a:cubicBezTo>
                  <a:pt x="2394818" y="3336018"/>
                  <a:pt x="2646863" y="3191004"/>
                  <a:pt x="2795747" y="2970694"/>
                </a:cubicBezTo>
                <a:close/>
                <a:moveTo>
                  <a:pt x="2821629" y="2838029"/>
                </a:moveTo>
                <a:lnTo>
                  <a:pt x="2821629" y="2842916"/>
                </a:lnTo>
                <a:lnTo>
                  <a:pt x="2764168" y="2948705"/>
                </a:lnTo>
                <a:cubicBezTo>
                  <a:pt x="2622114" y="3158889"/>
                  <a:pt x="2381647" y="3297263"/>
                  <a:pt x="2109315" y="3297263"/>
                </a:cubicBezTo>
                <a:lnTo>
                  <a:pt x="1360893" y="3297263"/>
                </a:lnTo>
                <a:cubicBezTo>
                  <a:pt x="814361" y="3297263"/>
                  <a:pt x="369793" y="3741931"/>
                  <a:pt x="369793" y="4288584"/>
                </a:cubicBezTo>
                <a:cubicBezTo>
                  <a:pt x="369793" y="4835239"/>
                  <a:pt x="814361" y="5279907"/>
                  <a:pt x="1360893" y="5279907"/>
                </a:cubicBezTo>
                <a:lnTo>
                  <a:pt x="2109315" y="5279907"/>
                </a:lnTo>
                <a:cubicBezTo>
                  <a:pt x="2381647" y="5279907"/>
                  <a:pt x="2622114" y="5418281"/>
                  <a:pt x="2764168" y="5628465"/>
                </a:cubicBezTo>
                <a:lnTo>
                  <a:pt x="2821629" y="5734254"/>
                </a:lnTo>
                <a:lnTo>
                  <a:pt x="2821629" y="5740705"/>
                </a:lnTo>
                <a:lnTo>
                  <a:pt x="2761772" y="5630603"/>
                </a:lnTo>
                <a:cubicBezTo>
                  <a:pt x="2620096" y="5421149"/>
                  <a:pt x="2380372" y="5283306"/>
                  <a:pt x="2109315" y="5283306"/>
                </a:cubicBezTo>
                <a:lnTo>
                  <a:pt x="1360893" y="5283306"/>
                </a:lnTo>
                <a:cubicBezTo>
                  <a:pt x="813001" y="5283306"/>
                  <a:pt x="367074" y="4837279"/>
                  <a:pt x="367074" y="4289263"/>
                </a:cubicBezTo>
                <a:cubicBezTo>
                  <a:pt x="367074" y="3741252"/>
                  <a:pt x="813001" y="3295224"/>
                  <a:pt x="1360893" y="3295224"/>
                </a:cubicBezTo>
                <a:lnTo>
                  <a:pt x="2109315" y="3295224"/>
                </a:lnTo>
                <a:cubicBezTo>
                  <a:pt x="2380798" y="3295224"/>
                  <a:pt x="2620415" y="3157381"/>
                  <a:pt x="2761951" y="2947927"/>
                </a:cubicBezTo>
                <a:close/>
                <a:moveTo>
                  <a:pt x="2821629" y="2719081"/>
                </a:moveTo>
                <a:lnTo>
                  <a:pt x="2821629" y="2727193"/>
                </a:lnTo>
                <a:lnTo>
                  <a:pt x="2799491" y="2798383"/>
                </a:lnTo>
                <a:cubicBezTo>
                  <a:pt x="2685673" y="3067154"/>
                  <a:pt x="2419289" y="3256469"/>
                  <a:pt x="2109315" y="3256469"/>
                </a:cubicBezTo>
                <a:lnTo>
                  <a:pt x="1360893" y="3256469"/>
                </a:lnTo>
                <a:cubicBezTo>
                  <a:pt x="791928" y="3256469"/>
                  <a:pt x="329007" y="3719494"/>
                  <a:pt x="329007" y="4288584"/>
                </a:cubicBezTo>
                <a:cubicBezTo>
                  <a:pt x="329007" y="4857676"/>
                  <a:pt x="791928" y="5320702"/>
                  <a:pt x="1360893" y="5320702"/>
                </a:cubicBezTo>
                <a:lnTo>
                  <a:pt x="2109315" y="5320702"/>
                </a:lnTo>
                <a:cubicBezTo>
                  <a:pt x="2418780" y="5320702"/>
                  <a:pt x="2685418" y="5510017"/>
                  <a:pt x="2799395" y="5778787"/>
                </a:cubicBezTo>
                <a:lnTo>
                  <a:pt x="2821629" y="5850175"/>
                </a:lnTo>
                <a:lnTo>
                  <a:pt x="2821629" y="5859634"/>
                </a:lnTo>
                <a:lnTo>
                  <a:pt x="2796910" y="5780179"/>
                </a:lnTo>
                <a:cubicBezTo>
                  <a:pt x="2683378" y="5512270"/>
                  <a:pt x="2417760" y="5324102"/>
                  <a:pt x="2109315" y="5324102"/>
                </a:cubicBezTo>
                <a:lnTo>
                  <a:pt x="1360893" y="5324102"/>
                </a:lnTo>
                <a:cubicBezTo>
                  <a:pt x="790569" y="5324102"/>
                  <a:pt x="326288" y="4859716"/>
                  <a:pt x="326288" y="4289263"/>
                </a:cubicBezTo>
                <a:cubicBezTo>
                  <a:pt x="326288" y="3718814"/>
                  <a:pt x="789889" y="3254429"/>
                  <a:pt x="1360893" y="3254429"/>
                </a:cubicBezTo>
                <a:lnTo>
                  <a:pt x="2109315" y="3254429"/>
                </a:lnTo>
                <a:cubicBezTo>
                  <a:pt x="2418270" y="3254429"/>
                  <a:pt x="2683633" y="3066261"/>
                  <a:pt x="2797006" y="2798351"/>
                </a:cubicBezTo>
                <a:close/>
                <a:moveTo>
                  <a:pt x="2821629" y="51424"/>
                </a:moveTo>
                <a:lnTo>
                  <a:pt x="2821629" y="55114"/>
                </a:lnTo>
                <a:lnTo>
                  <a:pt x="2738094" y="105922"/>
                </a:lnTo>
                <a:cubicBezTo>
                  <a:pt x="2551058" y="207665"/>
                  <a:pt x="2336825" y="265498"/>
                  <a:pt x="2109315" y="265498"/>
                </a:cubicBezTo>
                <a:lnTo>
                  <a:pt x="1360893" y="265498"/>
                </a:lnTo>
                <a:cubicBezTo>
                  <a:pt x="1106660" y="265498"/>
                  <a:pt x="900011" y="472194"/>
                  <a:pt x="900011" y="726484"/>
                </a:cubicBezTo>
                <a:cubicBezTo>
                  <a:pt x="900011" y="980774"/>
                  <a:pt x="1106660" y="1187470"/>
                  <a:pt x="1360893" y="1187470"/>
                </a:cubicBezTo>
                <a:lnTo>
                  <a:pt x="2109315" y="1187470"/>
                </a:lnTo>
                <a:cubicBezTo>
                  <a:pt x="2336825" y="1187470"/>
                  <a:pt x="2551058" y="1245303"/>
                  <a:pt x="2738094" y="1347046"/>
                </a:cubicBezTo>
                <a:lnTo>
                  <a:pt x="2821629" y="1397855"/>
                </a:lnTo>
                <a:lnTo>
                  <a:pt x="2821629" y="1401556"/>
                </a:lnTo>
                <a:lnTo>
                  <a:pt x="2735880" y="1349409"/>
                </a:lnTo>
                <a:cubicBezTo>
                  <a:pt x="2549237" y="1247890"/>
                  <a:pt x="2335509" y="1190190"/>
                  <a:pt x="2108636" y="1190190"/>
                </a:cubicBezTo>
                <a:lnTo>
                  <a:pt x="1360213" y="1190190"/>
                </a:lnTo>
                <a:cubicBezTo>
                  <a:pt x="1104621" y="1190190"/>
                  <a:pt x="896612" y="982134"/>
                  <a:pt x="896612" y="726484"/>
                </a:cubicBezTo>
                <a:cubicBezTo>
                  <a:pt x="896612" y="470834"/>
                  <a:pt x="1104621" y="262779"/>
                  <a:pt x="1360213" y="262779"/>
                </a:cubicBezTo>
                <a:lnTo>
                  <a:pt x="2108636" y="262779"/>
                </a:lnTo>
                <a:cubicBezTo>
                  <a:pt x="2335721" y="262779"/>
                  <a:pt x="2549528" y="205012"/>
                  <a:pt x="2736181" y="103422"/>
                </a:cubicBezTo>
                <a:close/>
                <a:moveTo>
                  <a:pt x="2821629" y="3768"/>
                </a:moveTo>
                <a:lnTo>
                  <a:pt x="2821629" y="7465"/>
                </a:lnTo>
                <a:lnTo>
                  <a:pt x="2718694" y="70069"/>
                </a:lnTo>
                <a:cubicBezTo>
                  <a:pt x="2537436" y="168663"/>
                  <a:pt x="2329815" y="224703"/>
                  <a:pt x="2109315" y="224703"/>
                </a:cubicBezTo>
                <a:lnTo>
                  <a:pt x="1360893" y="224703"/>
                </a:lnTo>
                <a:cubicBezTo>
                  <a:pt x="1084228" y="224703"/>
                  <a:pt x="859225" y="449757"/>
                  <a:pt x="859225" y="726484"/>
                </a:cubicBezTo>
                <a:cubicBezTo>
                  <a:pt x="859225" y="1003211"/>
                  <a:pt x="1084228" y="1228265"/>
                  <a:pt x="1360893" y="1228265"/>
                </a:cubicBezTo>
                <a:lnTo>
                  <a:pt x="2109315" y="1228265"/>
                </a:lnTo>
                <a:cubicBezTo>
                  <a:pt x="2329815" y="1228265"/>
                  <a:pt x="2537436" y="1284305"/>
                  <a:pt x="2718694" y="1382898"/>
                </a:cubicBezTo>
                <a:lnTo>
                  <a:pt x="2821629" y="1445503"/>
                </a:lnTo>
                <a:lnTo>
                  <a:pt x="2821629" y="1449203"/>
                </a:lnTo>
                <a:lnTo>
                  <a:pt x="2716480" y="1385261"/>
                </a:lnTo>
                <a:cubicBezTo>
                  <a:pt x="2535614" y="1286892"/>
                  <a:pt x="2328498" y="1230985"/>
                  <a:pt x="2108636" y="1230985"/>
                </a:cubicBezTo>
                <a:lnTo>
                  <a:pt x="1360213" y="1230985"/>
                </a:lnTo>
                <a:cubicBezTo>
                  <a:pt x="1082188" y="1230985"/>
                  <a:pt x="855826" y="1004571"/>
                  <a:pt x="855826" y="726484"/>
                </a:cubicBezTo>
                <a:cubicBezTo>
                  <a:pt x="855826" y="448397"/>
                  <a:pt x="1082188" y="221984"/>
                  <a:pt x="1360213" y="221984"/>
                </a:cubicBezTo>
                <a:lnTo>
                  <a:pt x="2108636" y="221984"/>
                </a:lnTo>
                <a:cubicBezTo>
                  <a:pt x="2328711" y="221984"/>
                  <a:pt x="2535907" y="166010"/>
                  <a:pt x="2716782" y="67570"/>
                </a:cubicBezTo>
                <a:close/>
                <a:moveTo>
                  <a:pt x="2749507" y="0"/>
                </a:moveTo>
                <a:lnTo>
                  <a:pt x="2755295" y="0"/>
                </a:lnTo>
                <a:lnTo>
                  <a:pt x="2699294" y="34081"/>
                </a:lnTo>
                <a:cubicBezTo>
                  <a:pt x="2523814" y="129595"/>
                  <a:pt x="2322805" y="183909"/>
                  <a:pt x="2109315" y="183909"/>
                </a:cubicBezTo>
                <a:lnTo>
                  <a:pt x="1360893" y="183909"/>
                </a:lnTo>
                <a:cubicBezTo>
                  <a:pt x="1061795" y="183909"/>
                  <a:pt x="818439" y="427320"/>
                  <a:pt x="818439" y="726485"/>
                </a:cubicBezTo>
                <a:cubicBezTo>
                  <a:pt x="818439" y="1025649"/>
                  <a:pt x="1061795" y="1269061"/>
                  <a:pt x="1360893" y="1269061"/>
                </a:cubicBezTo>
                <a:lnTo>
                  <a:pt x="2109315" y="1269061"/>
                </a:lnTo>
                <a:cubicBezTo>
                  <a:pt x="2365248" y="1269061"/>
                  <a:pt x="2603400" y="1347273"/>
                  <a:pt x="2801116" y="1481037"/>
                </a:cubicBezTo>
                <a:lnTo>
                  <a:pt x="2821629" y="1496393"/>
                </a:lnTo>
                <a:lnTo>
                  <a:pt x="2821629" y="1500021"/>
                </a:lnTo>
                <a:lnTo>
                  <a:pt x="2798979" y="1483075"/>
                </a:lnTo>
                <a:cubicBezTo>
                  <a:pt x="2601701" y="1349706"/>
                  <a:pt x="2364059" y="1271781"/>
                  <a:pt x="2108636" y="1271781"/>
                </a:cubicBezTo>
                <a:lnTo>
                  <a:pt x="1360213" y="1271781"/>
                </a:lnTo>
                <a:cubicBezTo>
                  <a:pt x="1059756" y="1271781"/>
                  <a:pt x="815040" y="1027010"/>
                  <a:pt x="815040" y="726485"/>
                </a:cubicBezTo>
                <a:cubicBezTo>
                  <a:pt x="815040" y="425960"/>
                  <a:pt x="1059756" y="181189"/>
                  <a:pt x="1360213" y="181189"/>
                </a:cubicBezTo>
                <a:lnTo>
                  <a:pt x="2108636" y="181189"/>
                </a:lnTo>
                <a:cubicBezTo>
                  <a:pt x="2321701" y="181189"/>
                  <a:pt x="2522285" y="127008"/>
                  <a:pt x="2697382" y="31718"/>
                </a:cubicBezTo>
                <a:close/>
                <a:moveTo>
                  <a:pt x="2658643" y="0"/>
                </a:moveTo>
                <a:lnTo>
                  <a:pt x="2664879" y="0"/>
                </a:lnTo>
                <a:lnTo>
                  <a:pt x="2575211" y="48763"/>
                </a:lnTo>
                <a:cubicBezTo>
                  <a:pt x="2431950" y="109499"/>
                  <a:pt x="2274499" y="143112"/>
                  <a:pt x="2109315" y="143112"/>
                </a:cubicBezTo>
                <a:lnTo>
                  <a:pt x="1360893" y="143112"/>
                </a:lnTo>
                <a:cubicBezTo>
                  <a:pt x="1039363" y="143112"/>
                  <a:pt x="777653" y="404882"/>
                  <a:pt x="777653" y="726484"/>
                </a:cubicBezTo>
                <a:cubicBezTo>
                  <a:pt x="777653" y="1048085"/>
                  <a:pt x="1039363" y="1309855"/>
                  <a:pt x="1360893" y="1309855"/>
                </a:cubicBezTo>
                <a:lnTo>
                  <a:pt x="2109315" y="1309855"/>
                </a:lnTo>
                <a:cubicBezTo>
                  <a:pt x="2356835" y="1309855"/>
                  <a:pt x="2587149" y="1385485"/>
                  <a:pt x="2778353" y="1514839"/>
                </a:cubicBezTo>
                <a:lnTo>
                  <a:pt x="2821629" y="1547235"/>
                </a:lnTo>
                <a:lnTo>
                  <a:pt x="2821629" y="1550851"/>
                </a:lnTo>
                <a:lnTo>
                  <a:pt x="2776216" y="1516877"/>
                </a:lnTo>
                <a:cubicBezTo>
                  <a:pt x="2585450" y="1387918"/>
                  <a:pt x="2355646" y="1312575"/>
                  <a:pt x="2108636" y="1312575"/>
                </a:cubicBezTo>
                <a:lnTo>
                  <a:pt x="1360213" y="1312575"/>
                </a:lnTo>
                <a:cubicBezTo>
                  <a:pt x="1037324" y="1312575"/>
                  <a:pt x="774254" y="1049445"/>
                  <a:pt x="774254" y="726484"/>
                </a:cubicBezTo>
                <a:cubicBezTo>
                  <a:pt x="774254" y="403521"/>
                  <a:pt x="1036644" y="140393"/>
                  <a:pt x="1360213" y="140393"/>
                </a:cubicBezTo>
                <a:lnTo>
                  <a:pt x="2108636" y="140393"/>
                </a:lnTo>
                <a:cubicBezTo>
                  <a:pt x="2273480" y="140393"/>
                  <a:pt x="2430591" y="106864"/>
                  <a:pt x="2573533" y="46277"/>
                </a:cubicBezTo>
                <a:close/>
                <a:moveTo>
                  <a:pt x="2573699" y="0"/>
                </a:moveTo>
                <a:lnTo>
                  <a:pt x="2579945" y="0"/>
                </a:lnTo>
                <a:lnTo>
                  <a:pt x="2559374" y="11186"/>
                </a:lnTo>
                <a:cubicBezTo>
                  <a:pt x="2420988" y="69851"/>
                  <a:pt x="2268891" y="102317"/>
                  <a:pt x="2109315" y="102317"/>
                </a:cubicBezTo>
                <a:lnTo>
                  <a:pt x="1360892" y="102317"/>
                </a:lnTo>
                <a:cubicBezTo>
                  <a:pt x="1016931" y="102317"/>
                  <a:pt x="736867" y="382444"/>
                  <a:pt x="736867" y="726484"/>
                </a:cubicBezTo>
                <a:cubicBezTo>
                  <a:pt x="736867" y="1070523"/>
                  <a:pt x="1016931" y="1350650"/>
                  <a:pt x="1360892" y="1350650"/>
                </a:cubicBezTo>
                <a:lnTo>
                  <a:pt x="2109315" y="1350650"/>
                </a:lnTo>
                <a:cubicBezTo>
                  <a:pt x="2348423" y="1350650"/>
                  <a:pt x="2570898" y="1423699"/>
                  <a:pt x="2755590" y="1548642"/>
                </a:cubicBezTo>
                <a:lnTo>
                  <a:pt x="2821629" y="1603172"/>
                </a:lnTo>
                <a:lnTo>
                  <a:pt x="2821629" y="1606942"/>
                </a:lnTo>
                <a:lnTo>
                  <a:pt x="2753453" y="1550681"/>
                </a:lnTo>
                <a:cubicBezTo>
                  <a:pt x="2569199" y="1426132"/>
                  <a:pt x="2347234" y="1353370"/>
                  <a:pt x="2108636" y="1353370"/>
                </a:cubicBezTo>
                <a:lnTo>
                  <a:pt x="1360213" y="1353370"/>
                </a:lnTo>
                <a:cubicBezTo>
                  <a:pt x="1014891" y="1353370"/>
                  <a:pt x="733468" y="1071883"/>
                  <a:pt x="733468" y="726484"/>
                </a:cubicBezTo>
                <a:cubicBezTo>
                  <a:pt x="733468" y="381084"/>
                  <a:pt x="1014212" y="99597"/>
                  <a:pt x="1360213" y="99597"/>
                </a:cubicBezTo>
                <a:lnTo>
                  <a:pt x="2108636" y="99597"/>
                </a:lnTo>
                <a:cubicBezTo>
                  <a:pt x="2267872" y="99597"/>
                  <a:pt x="2419629" y="67216"/>
                  <a:pt x="2557696" y="8701"/>
                </a:cubicBezTo>
                <a:close/>
                <a:moveTo>
                  <a:pt x="2462869" y="0"/>
                </a:moveTo>
                <a:lnTo>
                  <a:pt x="2471606" y="0"/>
                </a:lnTo>
                <a:lnTo>
                  <a:pt x="2441017" y="11222"/>
                </a:lnTo>
                <a:cubicBezTo>
                  <a:pt x="2336204" y="43906"/>
                  <a:pt x="2224791" y="61522"/>
                  <a:pt x="2109315" y="61522"/>
                </a:cubicBezTo>
                <a:lnTo>
                  <a:pt x="1360892" y="61522"/>
                </a:lnTo>
                <a:cubicBezTo>
                  <a:pt x="994498" y="61522"/>
                  <a:pt x="696081" y="360008"/>
                  <a:pt x="696081" y="726484"/>
                </a:cubicBezTo>
                <a:cubicBezTo>
                  <a:pt x="696081" y="1092961"/>
                  <a:pt x="994498" y="1391445"/>
                  <a:pt x="1360892" y="1391445"/>
                </a:cubicBezTo>
                <a:lnTo>
                  <a:pt x="2109315" y="1391445"/>
                </a:lnTo>
                <a:cubicBezTo>
                  <a:pt x="2340011" y="1391445"/>
                  <a:pt x="2554648" y="1461913"/>
                  <a:pt x="2732828" y="1582446"/>
                </a:cubicBezTo>
                <a:lnTo>
                  <a:pt x="2821629" y="1655770"/>
                </a:lnTo>
                <a:lnTo>
                  <a:pt x="2821629" y="1659748"/>
                </a:lnTo>
                <a:lnTo>
                  <a:pt x="2730690" y="1584664"/>
                </a:lnTo>
                <a:cubicBezTo>
                  <a:pt x="2552948" y="1464441"/>
                  <a:pt x="2338821" y="1394165"/>
                  <a:pt x="2108635" y="1394165"/>
                </a:cubicBezTo>
                <a:lnTo>
                  <a:pt x="1360213" y="1394165"/>
                </a:lnTo>
                <a:cubicBezTo>
                  <a:pt x="992459" y="1394165"/>
                  <a:pt x="692682" y="1094320"/>
                  <a:pt x="692682" y="726484"/>
                </a:cubicBezTo>
                <a:cubicBezTo>
                  <a:pt x="692682" y="358647"/>
                  <a:pt x="991780" y="58802"/>
                  <a:pt x="1360213" y="58802"/>
                </a:cubicBezTo>
                <a:lnTo>
                  <a:pt x="2108635" y="58802"/>
                </a:lnTo>
                <a:cubicBezTo>
                  <a:pt x="2223728" y="58802"/>
                  <a:pt x="2334807" y="41233"/>
                  <a:pt x="2439329" y="8637"/>
                </a:cubicBezTo>
                <a:close/>
                <a:moveTo>
                  <a:pt x="2299505" y="0"/>
                </a:moveTo>
                <a:lnTo>
                  <a:pt x="2318248" y="0"/>
                </a:lnTo>
                <a:lnTo>
                  <a:pt x="2219188" y="15163"/>
                </a:lnTo>
                <a:cubicBezTo>
                  <a:pt x="2183059" y="18843"/>
                  <a:pt x="2146405" y="20729"/>
                  <a:pt x="2109315" y="20729"/>
                </a:cubicBezTo>
                <a:lnTo>
                  <a:pt x="1360892" y="20729"/>
                </a:lnTo>
                <a:cubicBezTo>
                  <a:pt x="971387" y="20729"/>
                  <a:pt x="655295" y="336892"/>
                  <a:pt x="655295" y="726486"/>
                </a:cubicBezTo>
                <a:cubicBezTo>
                  <a:pt x="655295" y="1116080"/>
                  <a:pt x="972066" y="1432243"/>
                  <a:pt x="1360892" y="1432243"/>
                </a:cubicBezTo>
                <a:lnTo>
                  <a:pt x="2109315" y="1432243"/>
                </a:lnTo>
                <a:cubicBezTo>
                  <a:pt x="2331599" y="1432243"/>
                  <a:pt x="2538397" y="1500129"/>
                  <a:pt x="2710064" y="1616251"/>
                </a:cubicBezTo>
                <a:lnTo>
                  <a:pt x="2821629" y="1708369"/>
                </a:lnTo>
                <a:lnTo>
                  <a:pt x="2821629" y="1712346"/>
                </a:lnTo>
                <a:lnTo>
                  <a:pt x="2707927" y="1618469"/>
                </a:lnTo>
                <a:cubicBezTo>
                  <a:pt x="2536697" y="1502657"/>
                  <a:pt x="2330409" y="1434963"/>
                  <a:pt x="2108635" y="1434963"/>
                </a:cubicBezTo>
                <a:lnTo>
                  <a:pt x="1360213" y="1434963"/>
                </a:lnTo>
                <a:cubicBezTo>
                  <a:pt x="970027" y="1434963"/>
                  <a:pt x="651896" y="1116760"/>
                  <a:pt x="651896" y="726486"/>
                </a:cubicBezTo>
                <a:cubicBezTo>
                  <a:pt x="651896" y="336212"/>
                  <a:pt x="969347" y="18009"/>
                  <a:pt x="1360213" y="18009"/>
                </a:cubicBezTo>
                <a:lnTo>
                  <a:pt x="2108635" y="18009"/>
                </a:lnTo>
                <a:cubicBezTo>
                  <a:pt x="2145598" y="18009"/>
                  <a:pt x="2182130" y="16129"/>
                  <a:pt x="2218141" y="12459"/>
                </a:cubicBezTo>
                <a:close/>
                <a:moveTo>
                  <a:pt x="1185221" y="0"/>
                </a:moveTo>
                <a:lnTo>
                  <a:pt x="1194824" y="0"/>
                </a:lnTo>
                <a:lnTo>
                  <a:pt x="1070484" y="38641"/>
                </a:lnTo>
                <a:cubicBezTo>
                  <a:pt x="802635" y="152039"/>
                  <a:pt x="614510" y="417463"/>
                  <a:pt x="614510" y="726486"/>
                </a:cubicBezTo>
                <a:cubicBezTo>
                  <a:pt x="614510" y="1138518"/>
                  <a:pt x="949634" y="1473038"/>
                  <a:pt x="1360893" y="1473038"/>
                </a:cubicBezTo>
                <a:lnTo>
                  <a:pt x="2109315" y="1473038"/>
                </a:lnTo>
                <a:cubicBezTo>
                  <a:pt x="2323187" y="1473038"/>
                  <a:pt x="2522146" y="1538343"/>
                  <a:pt x="2687302" y="1650055"/>
                </a:cubicBezTo>
                <a:lnTo>
                  <a:pt x="2821629" y="1760965"/>
                </a:lnTo>
                <a:lnTo>
                  <a:pt x="2821629" y="1764941"/>
                </a:lnTo>
                <a:lnTo>
                  <a:pt x="2685164" y="1652273"/>
                </a:lnTo>
                <a:cubicBezTo>
                  <a:pt x="2520447" y="1540871"/>
                  <a:pt x="2321998" y="1475758"/>
                  <a:pt x="2108636" y="1475758"/>
                </a:cubicBezTo>
                <a:lnTo>
                  <a:pt x="1360213" y="1475758"/>
                </a:lnTo>
                <a:cubicBezTo>
                  <a:pt x="947595" y="1475758"/>
                  <a:pt x="611111" y="1139198"/>
                  <a:pt x="611111" y="726486"/>
                </a:cubicBezTo>
                <a:cubicBezTo>
                  <a:pt x="611111" y="416953"/>
                  <a:pt x="800001" y="150255"/>
                  <a:pt x="1068806" y="36251"/>
                </a:cubicBezTo>
                <a:close/>
                <a:moveTo>
                  <a:pt x="1050355" y="0"/>
                </a:moveTo>
                <a:lnTo>
                  <a:pt x="1058073" y="0"/>
                </a:lnTo>
                <a:lnTo>
                  <a:pt x="1054648" y="1065"/>
                </a:lnTo>
                <a:cubicBezTo>
                  <a:pt x="772173" y="120678"/>
                  <a:pt x="573723" y="400635"/>
                  <a:pt x="573723" y="726486"/>
                </a:cubicBezTo>
                <a:cubicBezTo>
                  <a:pt x="573723" y="1160956"/>
                  <a:pt x="927202" y="1513833"/>
                  <a:pt x="1360893" y="1513833"/>
                </a:cubicBezTo>
                <a:lnTo>
                  <a:pt x="2109315" y="1513833"/>
                </a:lnTo>
                <a:cubicBezTo>
                  <a:pt x="2383261" y="1513833"/>
                  <a:pt x="2631716" y="1625340"/>
                  <a:pt x="2811684" y="1805349"/>
                </a:cubicBezTo>
                <a:lnTo>
                  <a:pt x="2821629" y="1817400"/>
                </a:lnTo>
                <a:lnTo>
                  <a:pt x="2821629" y="1822359"/>
                </a:lnTo>
                <a:lnTo>
                  <a:pt x="2809136" y="1807219"/>
                </a:lnTo>
                <a:cubicBezTo>
                  <a:pt x="2629677" y="1627720"/>
                  <a:pt x="2381902" y="1516553"/>
                  <a:pt x="2108636" y="1516553"/>
                </a:cubicBezTo>
                <a:lnTo>
                  <a:pt x="1360213" y="1516553"/>
                </a:lnTo>
                <a:cubicBezTo>
                  <a:pt x="924483" y="1516553"/>
                  <a:pt x="570324" y="1162315"/>
                  <a:pt x="570324" y="726486"/>
                </a:cubicBezTo>
                <a:cubicBezTo>
                  <a:pt x="570324" y="454093"/>
                  <a:pt x="708668" y="213572"/>
                  <a:pt x="918804" y="71486"/>
                </a:cubicBezTo>
                <a:close/>
                <a:moveTo>
                  <a:pt x="965375" y="0"/>
                </a:moveTo>
                <a:lnTo>
                  <a:pt x="971612" y="0"/>
                </a:lnTo>
                <a:lnTo>
                  <a:pt x="898179" y="39899"/>
                </a:lnTo>
                <a:cubicBezTo>
                  <a:pt x="677919" y="188817"/>
                  <a:pt x="532937" y="440919"/>
                  <a:pt x="532937" y="726485"/>
                </a:cubicBezTo>
                <a:cubicBezTo>
                  <a:pt x="532937" y="1183392"/>
                  <a:pt x="904770" y="1554628"/>
                  <a:pt x="1360893" y="1554628"/>
                </a:cubicBezTo>
                <a:lnTo>
                  <a:pt x="2109315" y="1554628"/>
                </a:lnTo>
                <a:cubicBezTo>
                  <a:pt x="2372045" y="1554628"/>
                  <a:pt x="2610304" y="1661545"/>
                  <a:pt x="2782879" y="1834160"/>
                </a:cubicBezTo>
                <a:lnTo>
                  <a:pt x="2821629" y="1881115"/>
                </a:lnTo>
                <a:lnTo>
                  <a:pt x="2821629" y="1886077"/>
                </a:lnTo>
                <a:lnTo>
                  <a:pt x="2780331" y="1836030"/>
                </a:lnTo>
                <a:cubicBezTo>
                  <a:pt x="2608265" y="1663925"/>
                  <a:pt x="2370686" y="1557348"/>
                  <a:pt x="2108636" y="1557348"/>
                </a:cubicBezTo>
                <a:lnTo>
                  <a:pt x="1360213" y="1557348"/>
                </a:lnTo>
                <a:cubicBezTo>
                  <a:pt x="902050" y="1557348"/>
                  <a:pt x="529538" y="1184751"/>
                  <a:pt x="529538" y="726485"/>
                </a:cubicBezTo>
                <a:cubicBezTo>
                  <a:pt x="529538" y="440069"/>
                  <a:pt x="675051" y="187118"/>
                  <a:pt x="896041" y="37681"/>
                </a:cubicBezTo>
                <a:close/>
                <a:moveTo>
                  <a:pt x="880413" y="0"/>
                </a:moveTo>
                <a:lnTo>
                  <a:pt x="886634" y="0"/>
                </a:lnTo>
                <a:lnTo>
                  <a:pt x="875416" y="6096"/>
                </a:lnTo>
                <a:cubicBezTo>
                  <a:pt x="644302" y="162365"/>
                  <a:pt x="492151" y="426896"/>
                  <a:pt x="492151" y="726485"/>
                </a:cubicBezTo>
                <a:cubicBezTo>
                  <a:pt x="492151" y="1205830"/>
                  <a:pt x="882337" y="1595423"/>
                  <a:pt x="1360893" y="1595423"/>
                </a:cubicBezTo>
                <a:lnTo>
                  <a:pt x="2109315" y="1595423"/>
                </a:lnTo>
                <a:cubicBezTo>
                  <a:pt x="2360829" y="1595423"/>
                  <a:pt x="2588891" y="1697751"/>
                  <a:pt x="2754074" y="1862972"/>
                </a:cubicBezTo>
                <a:lnTo>
                  <a:pt x="2821629" y="1944834"/>
                </a:lnTo>
                <a:lnTo>
                  <a:pt x="2821629" y="1949799"/>
                </a:lnTo>
                <a:lnTo>
                  <a:pt x="2751525" y="1864841"/>
                </a:lnTo>
                <a:cubicBezTo>
                  <a:pt x="2586852" y="1700131"/>
                  <a:pt x="2359470" y="1598143"/>
                  <a:pt x="2108636" y="1598143"/>
                </a:cubicBezTo>
                <a:lnTo>
                  <a:pt x="1360213" y="1598143"/>
                </a:lnTo>
                <a:cubicBezTo>
                  <a:pt x="879618" y="1598143"/>
                  <a:pt x="488752" y="1207189"/>
                  <a:pt x="488752" y="726485"/>
                </a:cubicBezTo>
                <a:cubicBezTo>
                  <a:pt x="488752" y="426046"/>
                  <a:pt x="641434" y="160665"/>
                  <a:pt x="873278" y="3878"/>
                </a:cubicBezTo>
                <a:close/>
                <a:moveTo>
                  <a:pt x="814949" y="0"/>
                </a:moveTo>
                <a:lnTo>
                  <a:pt x="818267" y="0"/>
                </a:lnTo>
                <a:lnTo>
                  <a:pt x="718004" y="82771"/>
                </a:lnTo>
                <a:cubicBezTo>
                  <a:pt x="553330" y="247482"/>
                  <a:pt x="451365" y="474915"/>
                  <a:pt x="451365" y="725806"/>
                </a:cubicBezTo>
                <a:cubicBezTo>
                  <a:pt x="451365" y="1227587"/>
                  <a:pt x="859225" y="1635539"/>
                  <a:pt x="1360893" y="1635539"/>
                </a:cubicBezTo>
                <a:lnTo>
                  <a:pt x="2109316" y="1635539"/>
                </a:lnTo>
                <a:cubicBezTo>
                  <a:pt x="2349614" y="1635539"/>
                  <a:pt x="2567479" y="1733277"/>
                  <a:pt x="2725269" y="1891104"/>
                </a:cubicBezTo>
                <a:lnTo>
                  <a:pt x="2821629" y="2007875"/>
                </a:lnTo>
                <a:lnTo>
                  <a:pt x="2821629" y="2012923"/>
                </a:lnTo>
                <a:lnTo>
                  <a:pt x="2723145" y="1893653"/>
                </a:lnTo>
                <a:cubicBezTo>
                  <a:pt x="2565779" y="1736337"/>
                  <a:pt x="2348594" y="1638938"/>
                  <a:pt x="2109316" y="1638938"/>
                </a:cubicBezTo>
                <a:lnTo>
                  <a:pt x="1360893" y="1638938"/>
                </a:lnTo>
                <a:cubicBezTo>
                  <a:pt x="857866" y="1638938"/>
                  <a:pt x="448646" y="1229626"/>
                  <a:pt x="448646" y="726485"/>
                </a:cubicBezTo>
                <a:cubicBezTo>
                  <a:pt x="448646" y="474915"/>
                  <a:pt x="550951" y="246802"/>
                  <a:pt x="716135" y="81582"/>
                </a:cubicBezTo>
                <a:close/>
                <a:moveTo>
                  <a:pt x="751243" y="0"/>
                </a:moveTo>
                <a:lnTo>
                  <a:pt x="755439" y="0"/>
                </a:lnTo>
                <a:lnTo>
                  <a:pt x="689539" y="54299"/>
                </a:lnTo>
                <a:cubicBezTo>
                  <a:pt x="517303" y="226234"/>
                  <a:pt x="410579" y="463696"/>
                  <a:pt x="410579" y="725805"/>
                </a:cubicBezTo>
                <a:cubicBezTo>
                  <a:pt x="410579" y="1250023"/>
                  <a:pt x="836793" y="1676333"/>
                  <a:pt x="1360893" y="1676333"/>
                </a:cubicBezTo>
                <a:lnTo>
                  <a:pt x="2109315" y="1676333"/>
                </a:lnTo>
                <a:cubicBezTo>
                  <a:pt x="2395667" y="1676333"/>
                  <a:pt x="2648562" y="1821878"/>
                  <a:pt x="2797964" y="2042919"/>
                </a:cubicBezTo>
                <a:lnTo>
                  <a:pt x="2821629" y="2086483"/>
                </a:lnTo>
                <a:lnTo>
                  <a:pt x="2821629" y="2092991"/>
                </a:lnTo>
                <a:lnTo>
                  <a:pt x="2795568" y="2045057"/>
                </a:lnTo>
                <a:cubicBezTo>
                  <a:pt x="2646544" y="1824747"/>
                  <a:pt x="2394393" y="1679733"/>
                  <a:pt x="2109315" y="1679733"/>
                </a:cubicBezTo>
                <a:lnTo>
                  <a:pt x="1360893" y="1679733"/>
                </a:lnTo>
                <a:cubicBezTo>
                  <a:pt x="835433" y="1679733"/>
                  <a:pt x="407860" y="1252063"/>
                  <a:pt x="407860" y="726485"/>
                </a:cubicBezTo>
                <a:cubicBezTo>
                  <a:pt x="407860" y="463696"/>
                  <a:pt x="514754" y="225384"/>
                  <a:pt x="687329" y="52769"/>
                </a:cubicBezTo>
                <a:close/>
                <a:moveTo>
                  <a:pt x="687543" y="0"/>
                </a:moveTo>
                <a:lnTo>
                  <a:pt x="691665" y="0"/>
                </a:lnTo>
                <a:lnTo>
                  <a:pt x="660733" y="25489"/>
                </a:lnTo>
                <a:cubicBezTo>
                  <a:pt x="481105" y="204818"/>
                  <a:pt x="369793" y="452479"/>
                  <a:pt x="369793" y="725806"/>
                </a:cubicBezTo>
                <a:cubicBezTo>
                  <a:pt x="369793" y="1272462"/>
                  <a:pt x="814361" y="1717130"/>
                  <a:pt x="1360893" y="1717130"/>
                </a:cubicBezTo>
                <a:lnTo>
                  <a:pt x="2109315" y="1717130"/>
                </a:lnTo>
                <a:cubicBezTo>
                  <a:pt x="2381647" y="1717130"/>
                  <a:pt x="2622114" y="1855504"/>
                  <a:pt x="2764168" y="2065688"/>
                </a:cubicBezTo>
                <a:lnTo>
                  <a:pt x="2821629" y="2171477"/>
                </a:lnTo>
                <a:lnTo>
                  <a:pt x="2821629" y="2177928"/>
                </a:lnTo>
                <a:lnTo>
                  <a:pt x="2761772" y="2067826"/>
                </a:lnTo>
                <a:cubicBezTo>
                  <a:pt x="2620096" y="1858372"/>
                  <a:pt x="2380372" y="1720529"/>
                  <a:pt x="2109315" y="1720529"/>
                </a:cubicBezTo>
                <a:lnTo>
                  <a:pt x="1360893" y="1720529"/>
                </a:lnTo>
                <a:cubicBezTo>
                  <a:pt x="813001" y="1720529"/>
                  <a:pt x="367074" y="1274502"/>
                  <a:pt x="367074" y="726486"/>
                </a:cubicBezTo>
                <a:cubicBezTo>
                  <a:pt x="367074" y="452479"/>
                  <a:pt x="478556" y="203968"/>
                  <a:pt x="658524" y="23959"/>
                </a:cubicBezTo>
                <a:close/>
                <a:moveTo>
                  <a:pt x="625057" y="0"/>
                </a:moveTo>
                <a:lnTo>
                  <a:pt x="628903" y="0"/>
                </a:lnTo>
                <a:lnTo>
                  <a:pt x="565217" y="69946"/>
                </a:lnTo>
                <a:cubicBezTo>
                  <a:pt x="417743" y="248282"/>
                  <a:pt x="329007" y="476828"/>
                  <a:pt x="329007" y="725806"/>
                </a:cubicBezTo>
                <a:cubicBezTo>
                  <a:pt x="329007" y="1294899"/>
                  <a:pt x="791928" y="1757925"/>
                  <a:pt x="1360893" y="1757925"/>
                </a:cubicBezTo>
                <a:lnTo>
                  <a:pt x="2109315" y="1757925"/>
                </a:lnTo>
                <a:cubicBezTo>
                  <a:pt x="2418780" y="1757925"/>
                  <a:pt x="2685418" y="1947240"/>
                  <a:pt x="2799395" y="2216011"/>
                </a:cubicBezTo>
                <a:lnTo>
                  <a:pt x="2821629" y="2287398"/>
                </a:lnTo>
                <a:lnTo>
                  <a:pt x="2821629" y="2296857"/>
                </a:lnTo>
                <a:lnTo>
                  <a:pt x="2796910" y="2217402"/>
                </a:lnTo>
                <a:cubicBezTo>
                  <a:pt x="2683378" y="1949492"/>
                  <a:pt x="2417760" y="1761324"/>
                  <a:pt x="2109315" y="1761324"/>
                </a:cubicBezTo>
                <a:lnTo>
                  <a:pt x="1360893" y="1761324"/>
                </a:lnTo>
                <a:cubicBezTo>
                  <a:pt x="790569" y="1761324"/>
                  <a:pt x="326288" y="1296940"/>
                  <a:pt x="326288" y="726486"/>
                </a:cubicBezTo>
                <a:cubicBezTo>
                  <a:pt x="326288" y="476913"/>
                  <a:pt x="415025" y="247642"/>
                  <a:pt x="562669" y="68679"/>
                </a:cubicBezTo>
                <a:close/>
                <a:moveTo>
                  <a:pt x="570077" y="0"/>
                </a:moveTo>
                <a:lnTo>
                  <a:pt x="573866" y="0"/>
                </a:lnTo>
                <a:lnTo>
                  <a:pt x="533774" y="44035"/>
                </a:lnTo>
                <a:cubicBezTo>
                  <a:pt x="380470" y="229430"/>
                  <a:pt x="288221" y="467011"/>
                  <a:pt x="288221" y="725806"/>
                </a:cubicBezTo>
                <a:cubicBezTo>
                  <a:pt x="288221" y="1317336"/>
                  <a:pt x="769496" y="1798720"/>
                  <a:pt x="1360892" y="1798720"/>
                </a:cubicBezTo>
                <a:lnTo>
                  <a:pt x="2109315" y="1798720"/>
                </a:lnTo>
                <a:cubicBezTo>
                  <a:pt x="2499501" y="1798720"/>
                  <a:pt x="2817632" y="2116922"/>
                  <a:pt x="2817632" y="2507196"/>
                </a:cubicBezTo>
                <a:cubicBezTo>
                  <a:pt x="2817632" y="2897470"/>
                  <a:pt x="2500181" y="3215673"/>
                  <a:pt x="2109315" y="3215673"/>
                </a:cubicBezTo>
                <a:lnTo>
                  <a:pt x="1360892" y="3215673"/>
                </a:lnTo>
                <a:cubicBezTo>
                  <a:pt x="769496" y="3215673"/>
                  <a:pt x="288221" y="3697056"/>
                  <a:pt x="288221" y="4288584"/>
                </a:cubicBezTo>
                <a:cubicBezTo>
                  <a:pt x="288221" y="4880114"/>
                  <a:pt x="769496" y="5361497"/>
                  <a:pt x="1360892" y="5361497"/>
                </a:cubicBezTo>
                <a:lnTo>
                  <a:pt x="2109315" y="5361497"/>
                </a:lnTo>
                <a:cubicBezTo>
                  <a:pt x="2499501" y="5361497"/>
                  <a:pt x="2817632" y="5679700"/>
                  <a:pt x="2817632" y="6069974"/>
                </a:cubicBezTo>
                <a:cubicBezTo>
                  <a:pt x="2817632" y="6460248"/>
                  <a:pt x="2500181" y="6778450"/>
                  <a:pt x="2109315" y="6778450"/>
                </a:cubicBezTo>
                <a:lnTo>
                  <a:pt x="1360892" y="6778450"/>
                </a:lnTo>
                <a:cubicBezTo>
                  <a:pt x="1286968" y="6778450"/>
                  <a:pt x="1214764" y="6785972"/>
                  <a:pt x="1145006" y="6800290"/>
                </a:cubicBezTo>
                <a:lnTo>
                  <a:pt x="959569" y="6857999"/>
                </a:lnTo>
                <a:lnTo>
                  <a:pt x="952483" y="6857999"/>
                </a:lnTo>
                <a:lnTo>
                  <a:pt x="1144303" y="6798312"/>
                </a:lnTo>
                <a:cubicBezTo>
                  <a:pt x="1214275" y="6783954"/>
                  <a:pt x="1286713" y="6776411"/>
                  <a:pt x="1360892" y="6776411"/>
                </a:cubicBezTo>
                <a:lnTo>
                  <a:pt x="2109315" y="6776411"/>
                </a:lnTo>
                <a:cubicBezTo>
                  <a:pt x="2498821" y="6776411"/>
                  <a:pt x="2814913" y="6460248"/>
                  <a:pt x="2814913" y="6070654"/>
                </a:cubicBezTo>
                <a:cubicBezTo>
                  <a:pt x="2814913" y="5681059"/>
                  <a:pt x="2498142" y="5364897"/>
                  <a:pt x="2109315" y="5364897"/>
                </a:cubicBezTo>
                <a:lnTo>
                  <a:pt x="1360892" y="5364897"/>
                </a:lnTo>
                <a:cubicBezTo>
                  <a:pt x="768136" y="5364897"/>
                  <a:pt x="285502" y="4882154"/>
                  <a:pt x="285502" y="4289263"/>
                </a:cubicBezTo>
                <a:cubicBezTo>
                  <a:pt x="285502" y="3696376"/>
                  <a:pt x="767457" y="3213633"/>
                  <a:pt x="1360892" y="3213633"/>
                </a:cubicBezTo>
                <a:lnTo>
                  <a:pt x="2109315" y="3213633"/>
                </a:lnTo>
                <a:cubicBezTo>
                  <a:pt x="2498821" y="3213633"/>
                  <a:pt x="2814913" y="2897470"/>
                  <a:pt x="2814913" y="2507876"/>
                </a:cubicBezTo>
                <a:cubicBezTo>
                  <a:pt x="2814913" y="2118282"/>
                  <a:pt x="2498142" y="1802119"/>
                  <a:pt x="2109315" y="1802119"/>
                </a:cubicBezTo>
                <a:lnTo>
                  <a:pt x="1360892" y="1802119"/>
                </a:lnTo>
                <a:cubicBezTo>
                  <a:pt x="768136" y="1802119"/>
                  <a:pt x="285502" y="1319376"/>
                  <a:pt x="285502" y="726486"/>
                </a:cubicBezTo>
                <a:cubicBezTo>
                  <a:pt x="285502" y="467096"/>
                  <a:pt x="377751" y="228790"/>
                  <a:pt x="531226" y="42767"/>
                </a:cubicBezTo>
                <a:close/>
                <a:moveTo>
                  <a:pt x="515096" y="0"/>
                </a:moveTo>
                <a:lnTo>
                  <a:pt x="518831" y="0"/>
                </a:lnTo>
                <a:lnTo>
                  <a:pt x="502332" y="18123"/>
                </a:lnTo>
                <a:cubicBezTo>
                  <a:pt x="343197" y="210577"/>
                  <a:pt x="247435" y="457195"/>
                  <a:pt x="247435" y="725805"/>
                </a:cubicBezTo>
                <a:cubicBezTo>
                  <a:pt x="247435" y="1339773"/>
                  <a:pt x="747064" y="1839514"/>
                  <a:pt x="1360892" y="1839514"/>
                </a:cubicBezTo>
                <a:lnTo>
                  <a:pt x="2109315" y="1839514"/>
                </a:lnTo>
                <a:cubicBezTo>
                  <a:pt x="2477069" y="1839514"/>
                  <a:pt x="2776846" y="2139359"/>
                  <a:pt x="2776846" y="2507196"/>
                </a:cubicBezTo>
                <a:cubicBezTo>
                  <a:pt x="2776846" y="2875033"/>
                  <a:pt x="2477749" y="3174877"/>
                  <a:pt x="2109315" y="3174877"/>
                </a:cubicBezTo>
                <a:lnTo>
                  <a:pt x="1360892" y="3174877"/>
                </a:lnTo>
                <a:cubicBezTo>
                  <a:pt x="747064" y="3174877"/>
                  <a:pt x="247435" y="3674618"/>
                  <a:pt x="247435" y="4288584"/>
                </a:cubicBezTo>
                <a:cubicBezTo>
                  <a:pt x="247435" y="4902551"/>
                  <a:pt x="747064" y="5402292"/>
                  <a:pt x="1360892" y="5402292"/>
                </a:cubicBezTo>
                <a:lnTo>
                  <a:pt x="2109315" y="5402292"/>
                </a:lnTo>
                <a:cubicBezTo>
                  <a:pt x="2477069" y="5402292"/>
                  <a:pt x="2776846" y="5702137"/>
                  <a:pt x="2776846" y="6069974"/>
                </a:cubicBezTo>
                <a:cubicBezTo>
                  <a:pt x="2776846" y="6437810"/>
                  <a:pt x="2477749" y="6737655"/>
                  <a:pt x="2109315" y="6737655"/>
                </a:cubicBezTo>
                <a:lnTo>
                  <a:pt x="1360892" y="6737655"/>
                </a:lnTo>
                <a:cubicBezTo>
                  <a:pt x="1207435" y="6737655"/>
                  <a:pt x="1061116" y="6768889"/>
                  <a:pt x="927956" y="6825332"/>
                </a:cubicBezTo>
                <a:lnTo>
                  <a:pt x="867872" y="6857999"/>
                </a:lnTo>
                <a:lnTo>
                  <a:pt x="863274" y="6857999"/>
                </a:lnTo>
                <a:lnTo>
                  <a:pt x="926671" y="6823527"/>
                </a:lnTo>
                <a:cubicBezTo>
                  <a:pt x="1060181" y="6766934"/>
                  <a:pt x="1206925" y="6735616"/>
                  <a:pt x="1360892" y="6735616"/>
                </a:cubicBezTo>
                <a:lnTo>
                  <a:pt x="2109315" y="6735616"/>
                </a:lnTo>
                <a:cubicBezTo>
                  <a:pt x="2475709" y="6735616"/>
                  <a:pt x="2774127" y="6437131"/>
                  <a:pt x="2774127" y="6070654"/>
                </a:cubicBezTo>
                <a:cubicBezTo>
                  <a:pt x="2774127" y="5704176"/>
                  <a:pt x="2475709" y="5405692"/>
                  <a:pt x="2109315" y="5405692"/>
                </a:cubicBezTo>
                <a:lnTo>
                  <a:pt x="1360892" y="5405692"/>
                </a:lnTo>
                <a:cubicBezTo>
                  <a:pt x="745704" y="5405692"/>
                  <a:pt x="244716" y="4904591"/>
                  <a:pt x="244716" y="4289263"/>
                </a:cubicBezTo>
                <a:cubicBezTo>
                  <a:pt x="244716" y="3673938"/>
                  <a:pt x="745024" y="3172837"/>
                  <a:pt x="1360892" y="3172837"/>
                </a:cubicBezTo>
                <a:lnTo>
                  <a:pt x="2109315" y="3172837"/>
                </a:lnTo>
                <a:cubicBezTo>
                  <a:pt x="2475709" y="3172837"/>
                  <a:pt x="2774127" y="2874353"/>
                  <a:pt x="2774127" y="2507876"/>
                </a:cubicBezTo>
                <a:cubicBezTo>
                  <a:pt x="2774127" y="2141399"/>
                  <a:pt x="2475709" y="1842914"/>
                  <a:pt x="2109315" y="1842914"/>
                </a:cubicBezTo>
                <a:lnTo>
                  <a:pt x="1360892" y="1842914"/>
                </a:lnTo>
                <a:cubicBezTo>
                  <a:pt x="745704" y="1842914"/>
                  <a:pt x="244716" y="1341813"/>
                  <a:pt x="244716" y="726485"/>
                </a:cubicBezTo>
                <a:cubicBezTo>
                  <a:pt x="244716" y="457280"/>
                  <a:pt x="340479" y="209937"/>
                  <a:pt x="499784" y="16856"/>
                </a:cubicBezTo>
                <a:close/>
                <a:moveTo>
                  <a:pt x="461569" y="0"/>
                </a:moveTo>
                <a:lnTo>
                  <a:pt x="464839" y="0"/>
                </a:lnTo>
                <a:lnTo>
                  <a:pt x="404310" y="80757"/>
                </a:lnTo>
                <a:cubicBezTo>
                  <a:pt x="279586" y="264913"/>
                  <a:pt x="206649" y="486897"/>
                  <a:pt x="206649" y="725804"/>
                </a:cubicBezTo>
                <a:cubicBezTo>
                  <a:pt x="206649" y="1362889"/>
                  <a:pt x="724631" y="1880308"/>
                  <a:pt x="1360892" y="1880308"/>
                </a:cubicBezTo>
                <a:lnTo>
                  <a:pt x="2109315" y="1880308"/>
                </a:lnTo>
                <a:cubicBezTo>
                  <a:pt x="2454637" y="1880308"/>
                  <a:pt x="2736060" y="2161795"/>
                  <a:pt x="2736060" y="2507194"/>
                </a:cubicBezTo>
                <a:cubicBezTo>
                  <a:pt x="2736060" y="2852594"/>
                  <a:pt x="2455316" y="3134080"/>
                  <a:pt x="2109315" y="3134080"/>
                </a:cubicBezTo>
                <a:lnTo>
                  <a:pt x="1360892" y="3134080"/>
                </a:lnTo>
                <a:cubicBezTo>
                  <a:pt x="723951" y="3134080"/>
                  <a:pt x="206649" y="3651499"/>
                  <a:pt x="206649" y="4288584"/>
                </a:cubicBezTo>
                <a:cubicBezTo>
                  <a:pt x="206649" y="4925668"/>
                  <a:pt x="724631" y="5443088"/>
                  <a:pt x="1360892" y="5443088"/>
                </a:cubicBezTo>
                <a:lnTo>
                  <a:pt x="2109315" y="5443088"/>
                </a:lnTo>
                <a:cubicBezTo>
                  <a:pt x="2454637" y="5443088"/>
                  <a:pt x="2736060" y="5724574"/>
                  <a:pt x="2736060" y="6069974"/>
                </a:cubicBezTo>
                <a:cubicBezTo>
                  <a:pt x="2736060" y="6415372"/>
                  <a:pt x="2455316" y="6696860"/>
                  <a:pt x="2109315" y="6696860"/>
                </a:cubicBezTo>
                <a:lnTo>
                  <a:pt x="1360892" y="6696860"/>
                </a:lnTo>
                <a:cubicBezTo>
                  <a:pt x="1201657" y="6696860"/>
                  <a:pt x="1049899" y="6729198"/>
                  <a:pt x="911832" y="6787661"/>
                </a:cubicBezTo>
                <a:lnTo>
                  <a:pt x="782358" y="6857999"/>
                </a:lnTo>
                <a:lnTo>
                  <a:pt x="778339" y="6857999"/>
                </a:lnTo>
                <a:lnTo>
                  <a:pt x="910834" y="6785951"/>
                </a:lnTo>
                <a:cubicBezTo>
                  <a:pt x="1049220" y="6727286"/>
                  <a:pt x="1201317" y="6694820"/>
                  <a:pt x="1360892" y="6694820"/>
                </a:cubicBezTo>
                <a:lnTo>
                  <a:pt x="2109315" y="6694820"/>
                </a:lnTo>
                <a:cubicBezTo>
                  <a:pt x="2453277" y="6694820"/>
                  <a:pt x="2733341" y="6414693"/>
                  <a:pt x="2733341" y="6070654"/>
                </a:cubicBezTo>
                <a:cubicBezTo>
                  <a:pt x="2733341" y="5726614"/>
                  <a:pt x="2453277" y="5446487"/>
                  <a:pt x="2109315" y="5446487"/>
                </a:cubicBezTo>
                <a:lnTo>
                  <a:pt x="1360892" y="5446487"/>
                </a:lnTo>
                <a:cubicBezTo>
                  <a:pt x="723272" y="5446487"/>
                  <a:pt x="203930" y="4927028"/>
                  <a:pt x="203930" y="4289263"/>
                </a:cubicBezTo>
                <a:cubicBezTo>
                  <a:pt x="203930" y="3651499"/>
                  <a:pt x="722592" y="3132040"/>
                  <a:pt x="1360892" y="3132040"/>
                </a:cubicBezTo>
                <a:lnTo>
                  <a:pt x="2109315" y="3132040"/>
                </a:lnTo>
                <a:cubicBezTo>
                  <a:pt x="2453277" y="3132040"/>
                  <a:pt x="2733341" y="2851913"/>
                  <a:pt x="2733341" y="2507874"/>
                </a:cubicBezTo>
                <a:cubicBezTo>
                  <a:pt x="2733341" y="2163834"/>
                  <a:pt x="2453277" y="1883707"/>
                  <a:pt x="2109315" y="1883707"/>
                </a:cubicBezTo>
                <a:lnTo>
                  <a:pt x="1360892" y="1883707"/>
                </a:lnTo>
                <a:cubicBezTo>
                  <a:pt x="723272" y="1883707"/>
                  <a:pt x="203930" y="1364249"/>
                  <a:pt x="203930" y="726484"/>
                </a:cubicBezTo>
                <a:cubicBezTo>
                  <a:pt x="203930" y="487322"/>
                  <a:pt x="276867" y="264797"/>
                  <a:pt x="401699" y="80063"/>
                </a:cubicBezTo>
                <a:close/>
                <a:moveTo>
                  <a:pt x="410750" y="0"/>
                </a:moveTo>
                <a:lnTo>
                  <a:pt x="413977" y="0"/>
                </a:lnTo>
                <a:lnTo>
                  <a:pt x="370514" y="57989"/>
                </a:lnTo>
                <a:cubicBezTo>
                  <a:pt x="241381" y="248659"/>
                  <a:pt x="165863" y="478482"/>
                  <a:pt x="165863" y="725803"/>
                </a:cubicBezTo>
                <a:cubicBezTo>
                  <a:pt x="165863" y="1385325"/>
                  <a:pt x="702199" y="1921103"/>
                  <a:pt x="1360893" y="1921103"/>
                </a:cubicBezTo>
                <a:lnTo>
                  <a:pt x="2109316" y="1921103"/>
                </a:lnTo>
                <a:cubicBezTo>
                  <a:pt x="2432205" y="1921103"/>
                  <a:pt x="2695275" y="2184232"/>
                  <a:pt x="2695275" y="2507193"/>
                </a:cubicBezTo>
                <a:cubicBezTo>
                  <a:pt x="2695275" y="2830156"/>
                  <a:pt x="2432885" y="3093285"/>
                  <a:pt x="2109316" y="3093285"/>
                </a:cubicBezTo>
                <a:lnTo>
                  <a:pt x="1360893" y="3093285"/>
                </a:lnTo>
                <a:cubicBezTo>
                  <a:pt x="701519" y="3093285"/>
                  <a:pt x="165863" y="3629061"/>
                  <a:pt x="165863" y="4288584"/>
                </a:cubicBezTo>
                <a:cubicBezTo>
                  <a:pt x="165863" y="4948106"/>
                  <a:pt x="702199" y="5483883"/>
                  <a:pt x="1360893" y="5483883"/>
                </a:cubicBezTo>
                <a:lnTo>
                  <a:pt x="2109316" y="5483883"/>
                </a:lnTo>
                <a:cubicBezTo>
                  <a:pt x="2432205" y="5483883"/>
                  <a:pt x="2695275" y="5747012"/>
                  <a:pt x="2695275" y="6069974"/>
                </a:cubicBezTo>
                <a:cubicBezTo>
                  <a:pt x="2695275" y="6392936"/>
                  <a:pt x="2432885" y="6656065"/>
                  <a:pt x="2109316" y="6656065"/>
                </a:cubicBezTo>
                <a:lnTo>
                  <a:pt x="1360893" y="6656065"/>
                </a:lnTo>
                <a:cubicBezTo>
                  <a:pt x="1196050" y="6656065"/>
                  <a:pt x="1038939" y="6689551"/>
                  <a:pt x="895997" y="6750085"/>
                </a:cubicBezTo>
                <a:lnTo>
                  <a:pt x="697373" y="6857999"/>
                </a:lnTo>
                <a:lnTo>
                  <a:pt x="693414" y="6857999"/>
                </a:lnTo>
                <a:lnTo>
                  <a:pt x="894998" y="6748375"/>
                </a:lnTo>
                <a:cubicBezTo>
                  <a:pt x="1038259" y="6687639"/>
                  <a:pt x="1195710" y="6654025"/>
                  <a:pt x="1360893" y="6654025"/>
                </a:cubicBezTo>
                <a:lnTo>
                  <a:pt x="2109316" y="6654025"/>
                </a:lnTo>
                <a:cubicBezTo>
                  <a:pt x="2430845" y="6654025"/>
                  <a:pt x="2692555" y="6392256"/>
                  <a:pt x="2692555" y="6070654"/>
                </a:cubicBezTo>
                <a:cubicBezTo>
                  <a:pt x="2692555" y="5749052"/>
                  <a:pt x="2430845" y="5487282"/>
                  <a:pt x="2109316" y="5487282"/>
                </a:cubicBezTo>
                <a:lnTo>
                  <a:pt x="1360893" y="5487282"/>
                </a:lnTo>
                <a:cubicBezTo>
                  <a:pt x="700840" y="5487282"/>
                  <a:pt x="163145" y="4949466"/>
                  <a:pt x="163145" y="4289263"/>
                </a:cubicBezTo>
                <a:cubicBezTo>
                  <a:pt x="163145" y="3629061"/>
                  <a:pt x="700160" y="3091245"/>
                  <a:pt x="1360893" y="3091245"/>
                </a:cubicBezTo>
                <a:lnTo>
                  <a:pt x="2109316" y="3091245"/>
                </a:lnTo>
                <a:cubicBezTo>
                  <a:pt x="2430845" y="3091245"/>
                  <a:pt x="2692555" y="2829475"/>
                  <a:pt x="2692555" y="2507874"/>
                </a:cubicBezTo>
                <a:cubicBezTo>
                  <a:pt x="2692555" y="2186272"/>
                  <a:pt x="2430845" y="1924502"/>
                  <a:pt x="2109316" y="1924502"/>
                </a:cubicBezTo>
                <a:lnTo>
                  <a:pt x="1360893" y="1924502"/>
                </a:lnTo>
                <a:cubicBezTo>
                  <a:pt x="700840" y="1924502"/>
                  <a:pt x="163145" y="1386685"/>
                  <a:pt x="163145" y="726483"/>
                </a:cubicBezTo>
                <a:cubicBezTo>
                  <a:pt x="163145" y="478907"/>
                  <a:pt x="238663" y="248542"/>
                  <a:pt x="367903" y="57295"/>
                </a:cubicBezTo>
                <a:close/>
                <a:moveTo>
                  <a:pt x="359929" y="0"/>
                </a:moveTo>
                <a:lnTo>
                  <a:pt x="362922" y="0"/>
                </a:lnTo>
                <a:lnTo>
                  <a:pt x="336539" y="35222"/>
                </a:lnTo>
                <a:cubicBezTo>
                  <a:pt x="203081" y="232405"/>
                  <a:pt x="125077" y="470069"/>
                  <a:pt x="125077" y="725804"/>
                </a:cubicBezTo>
                <a:cubicBezTo>
                  <a:pt x="125077" y="1407764"/>
                  <a:pt x="679767" y="1961899"/>
                  <a:pt x="1360893" y="1961899"/>
                </a:cubicBezTo>
                <a:lnTo>
                  <a:pt x="2109315" y="1961899"/>
                </a:lnTo>
                <a:cubicBezTo>
                  <a:pt x="2409773" y="1961899"/>
                  <a:pt x="2654489" y="2206670"/>
                  <a:pt x="2654489" y="2507195"/>
                </a:cubicBezTo>
                <a:cubicBezTo>
                  <a:pt x="2654489" y="2807719"/>
                  <a:pt x="2409773" y="3052490"/>
                  <a:pt x="2109315" y="3052490"/>
                </a:cubicBezTo>
                <a:lnTo>
                  <a:pt x="1360893" y="3052490"/>
                </a:lnTo>
                <a:cubicBezTo>
                  <a:pt x="679087" y="3052490"/>
                  <a:pt x="125077" y="3606625"/>
                  <a:pt x="125077" y="4288584"/>
                </a:cubicBezTo>
                <a:cubicBezTo>
                  <a:pt x="125077" y="4970543"/>
                  <a:pt x="679767" y="5524678"/>
                  <a:pt x="1360893" y="5524678"/>
                </a:cubicBezTo>
                <a:lnTo>
                  <a:pt x="2109315" y="5524678"/>
                </a:lnTo>
                <a:cubicBezTo>
                  <a:pt x="2409773" y="5524678"/>
                  <a:pt x="2654489" y="5769449"/>
                  <a:pt x="2654489" y="6069974"/>
                </a:cubicBezTo>
                <a:cubicBezTo>
                  <a:pt x="2654489" y="6370498"/>
                  <a:pt x="2409773" y="6615270"/>
                  <a:pt x="2109315" y="6615270"/>
                </a:cubicBezTo>
                <a:lnTo>
                  <a:pt x="1360893" y="6615270"/>
                </a:lnTo>
                <a:cubicBezTo>
                  <a:pt x="1105216" y="6615270"/>
                  <a:pt x="867510" y="6693195"/>
                  <a:pt x="670252" y="6826564"/>
                </a:cubicBezTo>
                <a:lnTo>
                  <a:pt x="628241" y="6857999"/>
                </a:lnTo>
                <a:lnTo>
                  <a:pt x="624996" y="6857999"/>
                </a:lnTo>
                <a:lnTo>
                  <a:pt x="668794" y="6825206"/>
                </a:lnTo>
                <a:cubicBezTo>
                  <a:pt x="866490" y="6691442"/>
                  <a:pt x="1104706" y="6613230"/>
                  <a:pt x="1360893" y="6613230"/>
                </a:cubicBezTo>
                <a:lnTo>
                  <a:pt x="2109315" y="6613230"/>
                </a:lnTo>
                <a:cubicBezTo>
                  <a:pt x="2408413" y="6613230"/>
                  <a:pt x="2651769" y="6369818"/>
                  <a:pt x="2651769" y="6070654"/>
                </a:cubicBezTo>
                <a:cubicBezTo>
                  <a:pt x="2651769" y="5771489"/>
                  <a:pt x="2408413" y="5528077"/>
                  <a:pt x="2109315" y="5528077"/>
                </a:cubicBezTo>
                <a:lnTo>
                  <a:pt x="1360893" y="5528077"/>
                </a:lnTo>
                <a:cubicBezTo>
                  <a:pt x="678408" y="5528077"/>
                  <a:pt x="122358" y="4971903"/>
                  <a:pt x="122358" y="4289263"/>
                </a:cubicBezTo>
                <a:cubicBezTo>
                  <a:pt x="122358" y="3606625"/>
                  <a:pt x="677727" y="3050451"/>
                  <a:pt x="1360893" y="3050451"/>
                </a:cubicBezTo>
                <a:lnTo>
                  <a:pt x="2109315" y="3050451"/>
                </a:lnTo>
                <a:cubicBezTo>
                  <a:pt x="2408413" y="3050451"/>
                  <a:pt x="2651769" y="2807039"/>
                  <a:pt x="2651769" y="2507874"/>
                </a:cubicBezTo>
                <a:cubicBezTo>
                  <a:pt x="2651769" y="2208710"/>
                  <a:pt x="2408413" y="1965298"/>
                  <a:pt x="2109315" y="1965298"/>
                </a:cubicBezTo>
                <a:lnTo>
                  <a:pt x="1360893" y="1965298"/>
                </a:lnTo>
                <a:cubicBezTo>
                  <a:pt x="678408" y="1965298"/>
                  <a:pt x="122358" y="1409124"/>
                  <a:pt x="122358" y="726484"/>
                </a:cubicBezTo>
                <a:cubicBezTo>
                  <a:pt x="122358" y="470494"/>
                  <a:pt x="200457" y="232289"/>
                  <a:pt x="334107" y="34528"/>
                </a:cubicBezTo>
                <a:close/>
                <a:moveTo>
                  <a:pt x="308884" y="0"/>
                </a:moveTo>
                <a:lnTo>
                  <a:pt x="312072" y="0"/>
                </a:lnTo>
                <a:lnTo>
                  <a:pt x="302743" y="12454"/>
                </a:lnTo>
                <a:cubicBezTo>
                  <a:pt x="164876" y="216152"/>
                  <a:pt x="84291" y="461656"/>
                  <a:pt x="84291" y="725805"/>
                </a:cubicBezTo>
                <a:cubicBezTo>
                  <a:pt x="84291" y="1430202"/>
                  <a:pt x="657334" y="2002695"/>
                  <a:pt x="1360893" y="2002695"/>
                </a:cubicBezTo>
                <a:lnTo>
                  <a:pt x="2109315" y="2002695"/>
                </a:lnTo>
                <a:cubicBezTo>
                  <a:pt x="2387340" y="2002695"/>
                  <a:pt x="2613702" y="2229108"/>
                  <a:pt x="2613702" y="2507195"/>
                </a:cubicBezTo>
                <a:cubicBezTo>
                  <a:pt x="2613702" y="2785283"/>
                  <a:pt x="2387340" y="3011696"/>
                  <a:pt x="2109315" y="3011696"/>
                </a:cubicBezTo>
                <a:lnTo>
                  <a:pt x="1360893" y="3011696"/>
                </a:lnTo>
                <a:cubicBezTo>
                  <a:pt x="656655" y="3011696"/>
                  <a:pt x="84291" y="3584188"/>
                  <a:pt x="84291" y="4288584"/>
                </a:cubicBezTo>
                <a:cubicBezTo>
                  <a:pt x="84291" y="4992981"/>
                  <a:pt x="657334" y="5565473"/>
                  <a:pt x="1360893" y="5565473"/>
                </a:cubicBezTo>
                <a:lnTo>
                  <a:pt x="2109315" y="5565473"/>
                </a:lnTo>
                <a:cubicBezTo>
                  <a:pt x="2387340" y="5565473"/>
                  <a:pt x="2613702" y="5791886"/>
                  <a:pt x="2613702" y="6069974"/>
                </a:cubicBezTo>
                <a:cubicBezTo>
                  <a:pt x="2613702" y="6348061"/>
                  <a:pt x="2387340" y="6574474"/>
                  <a:pt x="2109315" y="6574474"/>
                </a:cubicBezTo>
                <a:lnTo>
                  <a:pt x="1360893" y="6574474"/>
                </a:lnTo>
                <a:cubicBezTo>
                  <a:pt x="1096804" y="6574474"/>
                  <a:pt x="851259" y="6654981"/>
                  <a:pt x="647489" y="6792760"/>
                </a:cubicBezTo>
                <a:lnTo>
                  <a:pt x="560305" y="6857999"/>
                </a:lnTo>
                <a:lnTo>
                  <a:pt x="556800" y="6857999"/>
                </a:lnTo>
                <a:lnTo>
                  <a:pt x="646031" y="6791223"/>
                </a:lnTo>
                <a:cubicBezTo>
                  <a:pt x="850240" y="6653133"/>
                  <a:pt x="1096294" y="6572435"/>
                  <a:pt x="1360893" y="6572435"/>
                </a:cubicBezTo>
                <a:lnTo>
                  <a:pt x="2109315" y="6572435"/>
                </a:lnTo>
                <a:cubicBezTo>
                  <a:pt x="2385981" y="6572435"/>
                  <a:pt x="2610983" y="6347381"/>
                  <a:pt x="2610983" y="6070654"/>
                </a:cubicBezTo>
                <a:cubicBezTo>
                  <a:pt x="2610983" y="5793926"/>
                  <a:pt x="2385981" y="5568872"/>
                  <a:pt x="2109315" y="5568872"/>
                </a:cubicBezTo>
                <a:lnTo>
                  <a:pt x="1360893" y="5568872"/>
                </a:lnTo>
                <a:cubicBezTo>
                  <a:pt x="655295" y="5568872"/>
                  <a:pt x="81572" y="4995020"/>
                  <a:pt x="81572" y="4289263"/>
                </a:cubicBezTo>
                <a:cubicBezTo>
                  <a:pt x="81572" y="3583508"/>
                  <a:pt x="655295" y="3009656"/>
                  <a:pt x="1360893" y="3009656"/>
                </a:cubicBezTo>
                <a:lnTo>
                  <a:pt x="2109315" y="3009656"/>
                </a:lnTo>
                <a:cubicBezTo>
                  <a:pt x="2385981" y="3009656"/>
                  <a:pt x="2610983" y="2784603"/>
                  <a:pt x="2610983" y="2507875"/>
                </a:cubicBezTo>
                <a:cubicBezTo>
                  <a:pt x="2610983" y="2231148"/>
                  <a:pt x="2385981" y="2006094"/>
                  <a:pt x="2109315" y="2006094"/>
                </a:cubicBezTo>
                <a:lnTo>
                  <a:pt x="1360893" y="2006094"/>
                </a:lnTo>
                <a:cubicBezTo>
                  <a:pt x="655295" y="2006094"/>
                  <a:pt x="81572" y="1432242"/>
                  <a:pt x="81572" y="726485"/>
                </a:cubicBezTo>
                <a:cubicBezTo>
                  <a:pt x="81572" y="461826"/>
                  <a:pt x="162252" y="215716"/>
                  <a:pt x="300311" y="11461"/>
                </a:cubicBezTo>
                <a:close/>
                <a:moveTo>
                  <a:pt x="259816" y="0"/>
                </a:moveTo>
                <a:lnTo>
                  <a:pt x="262669" y="0"/>
                </a:lnTo>
                <a:lnTo>
                  <a:pt x="202846" y="98276"/>
                </a:lnTo>
                <a:cubicBezTo>
                  <a:pt x="101259" y="284879"/>
                  <a:pt x="43505" y="498669"/>
                  <a:pt x="43505" y="725805"/>
                </a:cubicBezTo>
                <a:cubicBezTo>
                  <a:pt x="43505" y="1452639"/>
                  <a:pt x="634902" y="2043490"/>
                  <a:pt x="1360893" y="2043490"/>
                </a:cubicBezTo>
                <a:lnTo>
                  <a:pt x="2109315" y="2043490"/>
                </a:lnTo>
                <a:cubicBezTo>
                  <a:pt x="2364908" y="2043490"/>
                  <a:pt x="2572916" y="2251545"/>
                  <a:pt x="2572916" y="2507195"/>
                </a:cubicBezTo>
                <a:cubicBezTo>
                  <a:pt x="2572916" y="2762845"/>
                  <a:pt x="2364908" y="2970901"/>
                  <a:pt x="2109315" y="2970901"/>
                </a:cubicBezTo>
                <a:lnTo>
                  <a:pt x="1360893" y="2970901"/>
                </a:lnTo>
                <a:cubicBezTo>
                  <a:pt x="634222" y="2970901"/>
                  <a:pt x="43505" y="3561751"/>
                  <a:pt x="43505" y="4288584"/>
                </a:cubicBezTo>
                <a:cubicBezTo>
                  <a:pt x="43505" y="5015418"/>
                  <a:pt x="634902" y="5606268"/>
                  <a:pt x="1360893" y="5606268"/>
                </a:cubicBezTo>
                <a:lnTo>
                  <a:pt x="2109315" y="5606268"/>
                </a:lnTo>
                <a:cubicBezTo>
                  <a:pt x="2364908" y="5606268"/>
                  <a:pt x="2572916" y="5814324"/>
                  <a:pt x="2572916" y="6069974"/>
                </a:cubicBezTo>
                <a:cubicBezTo>
                  <a:pt x="2572916" y="6325624"/>
                  <a:pt x="2364908" y="6533679"/>
                  <a:pt x="2109315" y="6533679"/>
                </a:cubicBezTo>
                <a:lnTo>
                  <a:pt x="1360893" y="6533679"/>
                </a:lnTo>
                <a:cubicBezTo>
                  <a:pt x="1042975" y="6533679"/>
                  <a:pt x="751079" y="6646771"/>
                  <a:pt x="523287" y="6834866"/>
                </a:cubicBezTo>
                <a:lnTo>
                  <a:pt x="497844" y="6857999"/>
                </a:lnTo>
                <a:lnTo>
                  <a:pt x="494664" y="6857999"/>
                </a:lnTo>
                <a:lnTo>
                  <a:pt x="521616" y="6833493"/>
                </a:lnTo>
                <a:cubicBezTo>
                  <a:pt x="749889" y="6644992"/>
                  <a:pt x="1042380" y="6531640"/>
                  <a:pt x="1360893" y="6531640"/>
                </a:cubicBezTo>
                <a:lnTo>
                  <a:pt x="2109315" y="6531640"/>
                </a:lnTo>
                <a:cubicBezTo>
                  <a:pt x="2363548" y="6531640"/>
                  <a:pt x="2570197" y="6324944"/>
                  <a:pt x="2570197" y="6070654"/>
                </a:cubicBezTo>
                <a:cubicBezTo>
                  <a:pt x="2570197" y="5816363"/>
                  <a:pt x="2363548" y="5609668"/>
                  <a:pt x="2109315" y="5609668"/>
                </a:cubicBezTo>
                <a:lnTo>
                  <a:pt x="1360893" y="5609668"/>
                </a:lnTo>
                <a:cubicBezTo>
                  <a:pt x="632863" y="5609668"/>
                  <a:pt x="40786" y="5017457"/>
                  <a:pt x="40786" y="4289263"/>
                </a:cubicBezTo>
                <a:cubicBezTo>
                  <a:pt x="40786" y="3561071"/>
                  <a:pt x="632863" y="2968861"/>
                  <a:pt x="1360893" y="2968861"/>
                </a:cubicBezTo>
                <a:lnTo>
                  <a:pt x="2109315" y="2968861"/>
                </a:lnTo>
                <a:cubicBezTo>
                  <a:pt x="2363548" y="2968861"/>
                  <a:pt x="2570197" y="2762165"/>
                  <a:pt x="2570197" y="2507875"/>
                </a:cubicBezTo>
                <a:cubicBezTo>
                  <a:pt x="2570197" y="2253585"/>
                  <a:pt x="2363548" y="2046889"/>
                  <a:pt x="2109315" y="2046889"/>
                </a:cubicBezTo>
                <a:lnTo>
                  <a:pt x="1360893" y="2046889"/>
                </a:lnTo>
                <a:cubicBezTo>
                  <a:pt x="632863" y="2046889"/>
                  <a:pt x="40786" y="1454679"/>
                  <a:pt x="40786" y="726485"/>
                </a:cubicBezTo>
                <a:cubicBezTo>
                  <a:pt x="40786" y="498924"/>
                  <a:pt x="98673" y="284643"/>
                  <a:pt x="200464" y="97565"/>
                </a:cubicBezTo>
                <a:close/>
                <a:moveTo>
                  <a:pt x="210621" y="0"/>
                </a:moveTo>
                <a:lnTo>
                  <a:pt x="214920" y="0"/>
                </a:lnTo>
                <a:lnTo>
                  <a:pt x="162620" y="87116"/>
                </a:lnTo>
                <a:cubicBezTo>
                  <a:pt x="58630" y="281404"/>
                  <a:pt x="3399" y="499563"/>
                  <a:pt x="3399" y="726486"/>
                </a:cubicBezTo>
                <a:cubicBezTo>
                  <a:pt x="3399" y="1089563"/>
                  <a:pt x="144790" y="1430204"/>
                  <a:pt x="401062" y="1687893"/>
                </a:cubicBezTo>
                <a:cubicBezTo>
                  <a:pt x="657334" y="1944223"/>
                  <a:pt x="997897" y="2085646"/>
                  <a:pt x="1360893" y="2085646"/>
                </a:cubicBezTo>
                <a:lnTo>
                  <a:pt x="2109315" y="2085646"/>
                </a:lnTo>
                <a:cubicBezTo>
                  <a:pt x="2342475" y="2085646"/>
                  <a:pt x="2532130" y="2275344"/>
                  <a:pt x="2532130" y="2508556"/>
                </a:cubicBezTo>
                <a:cubicBezTo>
                  <a:pt x="2532130" y="2741769"/>
                  <a:pt x="2342475" y="2931466"/>
                  <a:pt x="2109315" y="2931466"/>
                </a:cubicBezTo>
                <a:lnTo>
                  <a:pt x="1360893" y="2931466"/>
                </a:lnTo>
                <a:cubicBezTo>
                  <a:pt x="998577" y="2931466"/>
                  <a:pt x="657334" y="3072890"/>
                  <a:pt x="401062" y="3329219"/>
                </a:cubicBezTo>
                <a:cubicBezTo>
                  <a:pt x="144790" y="3585550"/>
                  <a:pt x="3399" y="3926189"/>
                  <a:pt x="3399" y="4289264"/>
                </a:cubicBezTo>
                <a:cubicBezTo>
                  <a:pt x="3399" y="4652341"/>
                  <a:pt x="144790" y="4992981"/>
                  <a:pt x="401062" y="5250671"/>
                </a:cubicBezTo>
                <a:cubicBezTo>
                  <a:pt x="657334" y="5507000"/>
                  <a:pt x="997897" y="5648424"/>
                  <a:pt x="1360893" y="5648424"/>
                </a:cubicBezTo>
                <a:lnTo>
                  <a:pt x="2109315" y="5648424"/>
                </a:lnTo>
                <a:cubicBezTo>
                  <a:pt x="2342475" y="5648424"/>
                  <a:pt x="2532130" y="5838121"/>
                  <a:pt x="2532130" y="6071334"/>
                </a:cubicBezTo>
                <a:cubicBezTo>
                  <a:pt x="2532130" y="6304546"/>
                  <a:pt x="2342475" y="6494244"/>
                  <a:pt x="2109315" y="6494244"/>
                </a:cubicBezTo>
                <a:lnTo>
                  <a:pt x="1360893" y="6494244"/>
                </a:lnTo>
                <a:cubicBezTo>
                  <a:pt x="1043867" y="6494244"/>
                  <a:pt x="742974" y="6602521"/>
                  <a:pt x="501023" y="6801312"/>
                </a:cubicBezTo>
                <a:lnTo>
                  <a:pt x="438537" y="6857999"/>
                </a:lnTo>
                <a:lnTo>
                  <a:pt x="434914" y="6857999"/>
                </a:lnTo>
                <a:lnTo>
                  <a:pt x="499240" y="6799503"/>
                </a:lnTo>
                <a:cubicBezTo>
                  <a:pt x="741795" y="6599801"/>
                  <a:pt x="1043357" y="6491524"/>
                  <a:pt x="1361572" y="6491524"/>
                </a:cubicBezTo>
                <a:lnTo>
                  <a:pt x="2109995" y="6491524"/>
                </a:lnTo>
                <a:cubicBezTo>
                  <a:pt x="2341796" y="6491524"/>
                  <a:pt x="2530091" y="6303186"/>
                  <a:pt x="2530091" y="6071334"/>
                </a:cubicBezTo>
                <a:cubicBezTo>
                  <a:pt x="2530091" y="5839481"/>
                  <a:pt x="2341116" y="5651143"/>
                  <a:pt x="2109995" y="5651143"/>
                </a:cubicBezTo>
                <a:lnTo>
                  <a:pt x="1361572" y="5651143"/>
                </a:lnTo>
                <a:cubicBezTo>
                  <a:pt x="997897" y="5651143"/>
                  <a:pt x="655975" y="5509040"/>
                  <a:pt x="399023" y="5252030"/>
                </a:cubicBezTo>
                <a:cubicBezTo>
                  <a:pt x="141392" y="4995021"/>
                  <a:pt x="0" y="4653021"/>
                  <a:pt x="0" y="4289264"/>
                </a:cubicBezTo>
                <a:cubicBezTo>
                  <a:pt x="0" y="3925509"/>
                  <a:pt x="141392" y="3583510"/>
                  <a:pt x="399023" y="3327860"/>
                </a:cubicBezTo>
                <a:cubicBezTo>
                  <a:pt x="655975" y="3070170"/>
                  <a:pt x="997897" y="2928747"/>
                  <a:pt x="1361572" y="2928747"/>
                </a:cubicBezTo>
                <a:lnTo>
                  <a:pt x="2109995" y="2928747"/>
                </a:lnTo>
                <a:cubicBezTo>
                  <a:pt x="2341796" y="2928747"/>
                  <a:pt x="2530091" y="2740409"/>
                  <a:pt x="2530091" y="2508556"/>
                </a:cubicBezTo>
                <a:cubicBezTo>
                  <a:pt x="2530091" y="2276704"/>
                  <a:pt x="2341116" y="2088366"/>
                  <a:pt x="2109995" y="2088366"/>
                </a:cubicBezTo>
                <a:lnTo>
                  <a:pt x="1361572" y="2088366"/>
                </a:lnTo>
                <a:cubicBezTo>
                  <a:pt x="997897" y="2088366"/>
                  <a:pt x="655975" y="1946262"/>
                  <a:pt x="399023" y="1689253"/>
                </a:cubicBezTo>
                <a:cubicBezTo>
                  <a:pt x="141392" y="1432243"/>
                  <a:pt x="0" y="1090244"/>
                  <a:pt x="0" y="726486"/>
                </a:cubicBezTo>
                <a:cubicBezTo>
                  <a:pt x="0" y="499138"/>
                  <a:pt x="55231" y="280288"/>
                  <a:pt x="159221" y="85708"/>
                </a:cubicBezTo>
                <a:close/>
              </a:path>
            </a:pathLst>
          </a:custGeom>
          <a:noFill/>
          <a:ln w="6350" cap="flat">
            <a:solidFill>
              <a:schemeClr val="accent1">
                <a:alpha val="20000"/>
              </a:schemeClr>
            </a:solidFill>
            <a:prstDash val="solid"/>
            <a:miter/>
          </a:ln>
        </p:spPr>
        <p:txBody>
          <a:bodyPr rtlCol="0" anchor="ctr"/>
          <a:lstStyle/>
          <a:p>
            <a:endParaRPr lang="en-US"/>
          </a:p>
        </p:txBody>
      </p:sp>
      <p:sp>
        <p:nvSpPr>
          <p:cNvPr id="9" name="Rectangle 8">
            <a:extLst>
              <a:ext uri="{FF2B5EF4-FFF2-40B4-BE49-F238E27FC236}">
                <a16:creationId xmlns:a16="http://schemas.microsoft.com/office/drawing/2014/main" id="{E0C0318A-5942-545E-0FCC-DFA7180ABC5B}"/>
              </a:ext>
            </a:extLst>
          </p:cNvPr>
          <p:cNvSpPr/>
          <p:nvPr userDrawn="1"/>
        </p:nvSpPr>
        <p:spPr>
          <a:xfrm>
            <a:off x="7997588" y="0"/>
            <a:ext cx="4194412" cy="6858000"/>
          </a:xfrm>
          <a:prstGeom prst="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 name="Title 1">
            <a:extLst>
              <a:ext uri="{FF2B5EF4-FFF2-40B4-BE49-F238E27FC236}">
                <a16:creationId xmlns:a16="http://schemas.microsoft.com/office/drawing/2014/main" id="{56E523F0-8710-C17D-5E1F-7113655CD055}"/>
              </a:ext>
            </a:extLst>
          </p:cNvPr>
          <p:cNvSpPr>
            <a:spLocks noGrp="1"/>
          </p:cNvSpPr>
          <p:nvPr>
            <p:ph type="title"/>
          </p:nvPr>
        </p:nvSpPr>
        <p:spPr>
          <a:xfrm>
            <a:off x="762000" y="1115961"/>
            <a:ext cx="4446097" cy="1848463"/>
          </a:xfrm>
        </p:spPr>
        <p:txBody>
          <a:bodyPr anchor="b">
            <a:noAutofit/>
          </a:bodyPr>
          <a:lstStyle>
            <a:lvl1pPr>
              <a:defRPr sz="4400">
                <a:solidFill>
                  <a:schemeClr val="accent2"/>
                </a:solidFill>
              </a:defRPr>
            </a:lvl1pPr>
          </a:lstStyle>
          <a:p>
            <a:r>
              <a:rPr lang="en-US"/>
              <a:t>Click to edit Master title style</a:t>
            </a:r>
          </a:p>
        </p:txBody>
      </p:sp>
      <p:sp>
        <p:nvSpPr>
          <p:cNvPr id="3" name="Content Placeholder 2">
            <a:extLst>
              <a:ext uri="{FF2B5EF4-FFF2-40B4-BE49-F238E27FC236}">
                <a16:creationId xmlns:a16="http://schemas.microsoft.com/office/drawing/2014/main" id="{CFA97474-D8AA-E3B1-C98A-08B7FCBD5476}"/>
              </a:ext>
            </a:extLst>
          </p:cNvPr>
          <p:cNvSpPr>
            <a:spLocks noGrp="1"/>
          </p:cNvSpPr>
          <p:nvPr>
            <p:ph idx="1"/>
          </p:nvPr>
        </p:nvSpPr>
        <p:spPr>
          <a:xfrm>
            <a:off x="762000" y="3694226"/>
            <a:ext cx="4446095" cy="1689464"/>
          </a:xfrm>
        </p:spPr>
        <p:txBody>
          <a:bodyPr>
            <a:noAutofit/>
          </a:bodyPr>
          <a:lstStyle>
            <a:lvl1pPr marL="0" indent="0">
              <a:buNone/>
              <a:defRPr lang="en-US" sz="2000" b="0" i="0" kern="1200" dirty="0">
                <a:solidFill>
                  <a:schemeClr val="bg1"/>
                </a:solidFill>
                <a:effectLst/>
                <a:latin typeface="Outfit ExtraLight" pitchFamily="2" charset="0"/>
                <a:ea typeface="+mn-ea"/>
                <a:cs typeface="+mn-cs"/>
              </a:defRPr>
            </a:lvl1pPr>
            <a:lvl2pPr marL="457200" indent="0">
              <a:buNone/>
              <a:defRPr lang="en-US" sz="2000" b="0" i="0" kern="1200" dirty="0">
                <a:solidFill>
                  <a:schemeClr val="bg1"/>
                </a:solidFill>
                <a:effectLst/>
                <a:latin typeface="+mj-lt"/>
                <a:ea typeface="+mn-ea"/>
                <a:cs typeface="+mn-cs"/>
              </a:defRPr>
            </a:lvl2pPr>
            <a:lvl3pPr marL="914400" indent="0">
              <a:buNone/>
              <a:defRPr/>
            </a:lvl3pPr>
            <a:lvl4pPr marL="1371600" indent="0">
              <a:buNone/>
              <a:defRPr/>
            </a:lvl4pPr>
            <a:lvl5pPr marL="1828800" indent="0">
              <a:buNone/>
              <a:defRPr/>
            </a:lvl5pPr>
          </a:lstStyle>
          <a:p>
            <a:pPr lvl="0"/>
            <a:r>
              <a:rPr lang="en-US"/>
              <a:t>Click to edit Master text styles</a:t>
            </a:r>
          </a:p>
        </p:txBody>
      </p:sp>
      <p:sp>
        <p:nvSpPr>
          <p:cNvPr id="17" name="Picture Placeholder 16">
            <a:extLst>
              <a:ext uri="{FF2B5EF4-FFF2-40B4-BE49-F238E27FC236}">
                <a16:creationId xmlns:a16="http://schemas.microsoft.com/office/drawing/2014/main" id="{C300588E-F541-891B-3ECA-3CCE2B707185}"/>
              </a:ext>
            </a:extLst>
          </p:cNvPr>
          <p:cNvSpPr>
            <a:spLocks noGrp="1"/>
          </p:cNvSpPr>
          <p:nvPr>
            <p:ph type="pic" sz="quarter" idx="13"/>
          </p:nvPr>
        </p:nvSpPr>
        <p:spPr>
          <a:xfrm>
            <a:off x="7188092" y="631505"/>
            <a:ext cx="1618991" cy="1618991"/>
          </a:xfrm>
          <a:prstGeom prst="roundRect">
            <a:avLst>
              <a:gd name="adj" fmla="val 11960"/>
            </a:avLst>
          </a:prstGeom>
          <a:noFill/>
        </p:spPr>
        <p:txBody>
          <a:bodyPr bIns="822960" anchor="ctr"/>
          <a:lstStyle>
            <a:lvl1pPr marL="0" indent="0" algn="ctr">
              <a:buNone/>
              <a:defRPr/>
            </a:lvl1pPr>
          </a:lstStyle>
          <a:p>
            <a:r>
              <a:rPr lang="en-US"/>
              <a:t>Click icon to add picture</a:t>
            </a:r>
          </a:p>
        </p:txBody>
      </p:sp>
      <p:sp>
        <p:nvSpPr>
          <p:cNvPr id="15" name="Picture Placeholder 16">
            <a:extLst>
              <a:ext uri="{FF2B5EF4-FFF2-40B4-BE49-F238E27FC236}">
                <a16:creationId xmlns:a16="http://schemas.microsoft.com/office/drawing/2014/main" id="{A22F6F87-C6BD-0026-F8BE-5ECC6F2FF086}"/>
              </a:ext>
            </a:extLst>
          </p:cNvPr>
          <p:cNvSpPr>
            <a:spLocks noGrp="1"/>
          </p:cNvSpPr>
          <p:nvPr>
            <p:ph type="pic" sz="quarter" idx="14"/>
          </p:nvPr>
        </p:nvSpPr>
        <p:spPr>
          <a:xfrm>
            <a:off x="7188092" y="2608441"/>
            <a:ext cx="1618991" cy="1618991"/>
          </a:xfrm>
          <a:prstGeom prst="roundRect">
            <a:avLst>
              <a:gd name="adj" fmla="val 12745"/>
            </a:avLst>
          </a:prstGeom>
          <a:noFill/>
        </p:spPr>
        <p:txBody>
          <a:bodyPr bIns="822960" anchor="ctr"/>
          <a:lstStyle>
            <a:lvl1pPr marL="0" indent="0" algn="ctr">
              <a:buNone/>
              <a:defRPr/>
            </a:lvl1pPr>
          </a:lstStyle>
          <a:p>
            <a:r>
              <a:rPr lang="en-US"/>
              <a:t>Click icon to add picture</a:t>
            </a:r>
          </a:p>
        </p:txBody>
      </p:sp>
      <p:sp>
        <p:nvSpPr>
          <p:cNvPr id="16" name="Picture Placeholder 16">
            <a:extLst>
              <a:ext uri="{FF2B5EF4-FFF2-40B4-BE49-F238E27FC236}">
                <a16:creationId xmlns:a16="http://schemas.microsoft.com/office/drawing/2014/main" id="{148A083B-17B4-8692-3B23-558A7BC1A265}"/>
              </a:ext>
            </a:extLst>
          </p:cNvPr>
          <p:cNvSpPr>
            <a:spLocks noGrp="1"/>
          </p:cNvSpPr>
          <p:nvPr>
            <p:ph type="pic" sz="quarter" idx="15"/>
          </p:nvPr>
        </p:nvSpPr>
        <p:spPr>
          <a:xfrm>
            <a:off x="7188092" y="4627990"/>
            <a:ext cx="1618991" cy="1618991"/>
          </a:xfrm>
          <a:prstGeom prst="roundRect">
            <a:avLst>
              <a:gd name="adj" fmla="val 12745"/>
            </a:avLst>
          </a:prstGeom>
          <a:noFill/>
        </p:spPr>
        <p:txBody>
          <a:bodyPr bIns="822960" anchor="ctr"/>
          <a:lstStyle>
            <a:lvl1pPr marL="0" indent="0" algn="ctr">
              <a:buNone/>
              <a:defRPr/>
            </a:lvl1pPr>
          </a:lstStyle>
          <a:p>
            <a:r>
              <a:rPr lang="en-US"/>
              <a:t>Click icon to add picture</a:t>
            </a:r>
          </a:p>
        </p:txBody>
      </p:sp>
      <p:sp>
        <p:nvSpPr>
          <p:cNvPr id="18" name="Text Placeholder 22">
            <a:extLst>
              <a:ext uri="{FF2B5EF4-FFF2-40B4-BE49-F238E27FC236}">
                <a16:creationId xmlns:a16="http://schemas.microsoft.com/office/drawing/2014/main" id="{11853DF8-BDC4-66B7-C8F7-77FDD414B797}"/>
              </a:ext>
            </a:extLst>
          </p:cNvPr>
          <p:cNvSpPr>
            <a:spLocks noGrp="1"/>
          </p:cNvSpPr>
          <p:nvPr>
            <p:ph type="body" sz="quarter" idx="16" hasCustomPrompt="1"/>
          </p:nvPr>
        </p:nvSpPr>
        <p:spPr>
          <a:xfrm>
            <a:off x="9163667" y="631505"/>
            <a:ext cx="2266334" cy="950976"/>
          </a:xfrm>
        </p:spPr>
        <p:txBody>
          <a:bodyPr anchor="b">
            <a:noAutofit/>
          </a:bodyPr>
          <a:lstStyle>
            <a:lvl1pPr marL="0" indent="0" algn="l">
              <a:lnSpc>
                <a:spcPct val="100000"/>
              </a:lnSpc>
              <a:spcBef>
                <a:spcPts val="0"/>
              </a:spcBef>
              <a:buNone/>
              <a:defRPr kumimoji="0" lang="en-US" sz="2400" b="1" u="none" strike="noStrike" kern="1200" cap="none" spc="0" normalizeH="0" baseline="0" dirty="0" err="1" smtClean="0">
                <a:ln>
                  <a:noFill/>
                </a:ln>
                <a:solidFill>
                  <a:schemeClr val="accent1"/>
                </a:solidFill>
                <a:effectLst/>
                <a:uLnTx/>
                <a:uFillTx/>
                <a:latin typeface="Outfit" pitchFamily="2" charset="0"/>
                <a:ea typeface="+mn-ea"/>
                <a:cs typeface="+mn-cs"/>
              </a:defRPr>
            </a:lvl1pPr>
            <a:lvl2pPr marL="457200" indent="0">
              <a:buNone/>
              <a:defRPr/>
            </a:lvl2pPr>
            <a:lvl3pPr marL="914400" indent="0">
              <a:buNone/>
              <a:defRPr/>
            </a:lvl3pPr>
            <a:lvl4pPr marL="1371600" indent="0">
              <a:buNone/>
              <a:defRPr/>
            </a:lvl4pPr>
            <a:lvl5pPr marL="1828800" indent="0">
              <a:buNone/>
              <a:defRPr/>
            </a:lvl5pPr>
          </a:lstStyle>
          <a:p>
            <a:pPr lvl="0"/>
            <a:r>
              <a:rPr lang="en-US" err="1"/>
              <a:t>Firstname</a:t>
            </a:r>
            <a:endParaRPr lang="en-US"/>
          </a:p>
          <a:p>
            <a:pPr lvl="0"/>
            <a:r>
              <a:rPr lang="en-US" err="1"/>
              <a:t>Lastname</a:t>
            </a:r>
            <a:endParaRPr lang="en-US"/>
          </a:p>
        </p:txBody>
      </p:sp>
      <p:sp>
        <p:nvSpPr>
          <p:cNvPr id="19" name="Text Placeholder 24">
            <a:extLst>
              <a:ext uri="{FF2B5EF4-FFF2-40B4-BE49-F238E27FC236}">
                <a16:creationId xmlns:a16="http://schemas.microsoft.com/office/drawing/2014/main" id="{0854C3EA-B7B9-EAC1-99F4-33AA4E2F3D70}"/>
              </a:ext>
            </a:extLst>
          </p:cNvPr>
          <p:cNvSpPr>
            <a:spLocks noGrp="1"/>
          </p:cNvSpPr>
          <p:nvPr>
            <p:ph type="body" sz="quarter" idx="17" hasCustomPrompt="1"/>
          </p:nvPr>
        </p:nvSpPr>
        <p:spPr>
          <a:xfrm>
            <a:off x="9163667" y="1674424"/>
            <a:ext cx="2266334" cy="576072"/>
          </a:xfrm>
        </p:spPr>
        <p:txBody>
          <a:bodyPr>
            <a:noAutofit/>
          </a:bodyPr>
          <a:lstStyle>
            <a:lvl1pPr marL="0" indent="0" algn="l">
              <a:lnSpc>
                <a:spcPct val="100000"/>
              </a:lnSpc>
              <a:spcBef>
                <a:spcPts val="0"/>
              </a:spcBef>
              <a:buNone/>
              <a:defRPr kumimoji="0" lang="en-US" sz="1400" b="0" i="0" u="none" strike="noStrike" kern="1200" cap="none" spc="0" normalizeH="0" baseline="0" dirty="0">
                <a:ln>
                  <a:noFill/>
                </a:ln>
                <a:solidFill>
                  <a:schemeClr val="tx1"/>
                </a:solidFill>
                <a:effectLst/>
                <a:uLnTx/>
                <a:uFillTx/>
                <a:latin typeface="Outfit Light" pitchFamily="2" charset="0"/>
                <a:ea typeface="+mn-ea"/>
                <a:cs typeface="+mn-cs"/>
              </a:defRPr>
            </a:lvl1pPr>
            <a:lvl2pPr marL="457200" indent="0" algn="ctr">
              <a:buNone/>
              <a:defRPr/>
            </a:lvl2pPr>
            <a:lvl3pPr marL="914400" indent="0" algn="ctr">
              <a:buNone/>
              <a:defRPr/>
            </a:lvl3pPr>
            <a:lvl4pPr marL="1371600" indent="0" algn="ctr">
              <a:buNone/>
              <a:defRPr/>
            </a:lvl4pPr>
            <a:lvl5pPr marL="1828800" indent="0" algn="ctr">
              <a:buNone/>
              <a:defRPr/>
            </a:lvl5pPr>
          </a:lstStyle>
          <a:p>
            <a:pPr lvl="0"/>
            <a:r>
              <a:rPr lang="en-US"/>
              <a:t>Job Title</a:t>
            </a:r>
          </a:p>
          <a:p>
            <a:pPr lvl="0"/>
            <a:r>
              <a:rPr lang="en-US"/>
              <a:t>Lorem Ipsum Dolor</a:t>
            </a:r>
          </a:p>
        </p:txBody>
      </p:sp>
      <p:sp>
        <p:nvSpPr>
          <p:cNvPr id="20" name="Text Placeholder 22">
            <a:extLst>
              <a:ext uri="{FF2B5EF4-FFF2-40B4-BE49-F238E27FC236}">
                <a16:creationId xmlns:a16="http://schemas.microsoft.com/office/drawing/2014/main" id="{6D0FEA4F-BA64-87FD-0EBC-3053BC9522B4}"/>
              </a:ext>
            </a:extLst>
          </p:cNvPr>
          <p:cNvSpPr>
            <a:spLocks noGrp="1"/>
          </p:cNvSpPr>
          <p:nvPr>
            <p:ph type="body" sz="quarter" idx="18" hasCustomPrompt="1"/>
          </p:nvPr>
        </p:nvSpPr>
        <p:spPr>
          <a:xfrm>
            <a:off x="9163667" y="2608441"/>
            <a:ext cx="2266334" cy="950976"/>
          </a:xfrm>
        </p:spPr>
        <p:txBody>
          <a:bodyPr anchor="b">
            <a:noAutofit/>
          </a:bodyPr>
          <a:lstStyle>
            <a:lvl1pPr marL="0" indent="0" algn="l">
              <a:lnSpc>
                <a:spcPct val="100000"/>
              </a:lnSpc>
              <a:spcBef>
                <a:spcPts val="0"/>
              </a:spcBef>
              <a:buNone/>
              <a:defRPr kumimoji="0" lang="en-US" sz="2400" b="1" u="none" strike="noStrike" kern="1200" cap="none" spc="0" normalizeH="0" baseline="0" dirty="0" err="1" smtClean="0">
                <a:ln>
                  <a:noFill/>
                </a:ln>
                <a:solidFill>
                  <a:schemeClr val="accent1"/>
                </a:solidFill>
                <a:effectLst/>
                <a:uLnTx/>
                <a:uFillTx/>
                <a:latin typeface="Outfit" pitchFamily="2" charset="0"/>
                <a:ea typeface="+mn-ea"/>
                <a:cs typeface="+mn-cs"/>
              </a:defRPr>
            </a:lvl1pPr>
            <a:lvl2pPr marL="457200" indent="0">
              <a:buNone/>
              <a:defRPr/>
            </a:lvl2pPr>
            <a:lvl3pPr marL="914400" indent="0">
              <a:buNone/>
              <a:defRPr/>
            </a:lvl3pPr>
            <a:lvl4pPr marL="1371600" indent="0">
              <a:buNone/>
              <a:defRPr/>
            </a:lvl4pPr>
            <a:lvl5pPr marL="1828800" indent="0">
              <a:buNone/>
              <a:defRPr/>
            </a:lvl5pPr>
          </a:lstStyle>
          <a:p>
            <a:pPr lvl="0"/>
            <a:r>
              <a:rPr lang="en-US" err="1"/>
              <a:t>Firstname</a:t>
            </a:r>
            <a:endParaRPr lang="en-US"/>
          </a:p>
          <a:p>
            <a:pPr lvl="0"/>
            <a:r>
              <a:rPr lang="en-US" err="1"/>
              <a:t>Lastname</a:t>
            </a:r>
            <a:endParaRPr lang="en-US"/>
          </a:p>
        </p:txBody>
      </p:sp>
      <p:sp>
        <p:nvSpPr>
          <p:cNvPr id="21" name="Text Placeholder 24">
            <a:extLst>
              <a:ext uri="{FF2B5EF4-FFF2-40B4-BE49-F238E27FC236}">
                <a16:creationId xmlns:a16="http://schemas.microsoft.com/office/drawing/2014/main" id="{07F2C8D7-2C59-B57B-2B04-AA27B80EB1E5}"/>
              </a:ext>
            </a:extLst>
          </p:cNvPr>
          <p:cNvSpPr>
            <a:spLocks noGrp="1"/>
          </p:cNvSpPr>
          <p:nvPr>
            <p:ph type="body" sz="quarter" idx="19" hasCustomPrompt="1"/>
          </p:nvPr>
        </p:nvSpPr>
        <p:spPr>
          <a:xfrm>
            <a:off x="9163667" y="3651360"/>
            <a:ext cx="2266334" cy="576072"/>
          </a:xfrm>
        </p:spPr>
        <p:txBody>
          <a:bodyPr>
            <a:noAutofit/>
          </a:bodyPr>
          <a:lstStyle>
            <a:lvl1pPr marL="0" indent="0" algn="l">
              <a:lnSpc>
                <a:spcPct val="100000"/>
              </a:lnSpc>
              <a:spcBef>
                <a:spcPts val="0"/>
              </a:spcBef>
              <a:buNone/>
              <a:defRPr kumimoji="0" lang="en-US" sz="1400" b="0" i="0" u="none" strike="noStrike" kern="1200" cap="none" spc="0" normalizeH="0" baseline="0" dirty="0">
                <a:ln>
                  <a:noFill/>
                </a:ln>
                <a:solidFill>
                  <a:schemeClr val="tx1"/>
                </a:solidFill>
                <a:effectLst/>
                <a:uLnTx/>
                <a:uFillTx/>
                <a:latin typeface="Outfit Light" pitchFamily="2" charset="0"/>
                <a:ea typeface="+mn-ea"/>
                <a:cs typeface="+mn-cs"/>
              </a:defRPr>
            </a:lvl1pPr>
            <a:lvl2pPr marL="457200" indent="0" algn="ctr">
              <a:buNone/>
              <a:defRPr/>
            </a:lvl2pPr>
            <a:lvl3pPr marL="914400" indent="0" algn="ctr">
              <a:buNone/>
              <a:defRPr/>
            </a:lvl3pPr>
            <a:lvl4pPr marL="1371600" indent="0" algn="ctr">
              <a:buNone/>
              <a:defRPr/>
            </a:lvl4pPr>
            <a:lvl5pPr marL="1828800" indent="0" algn="ctr">
              <a:buNone/>
              <a:defRPr/>
            </a:lvl5pPr>
          </a:lstStyle>
          <a:p>
            <a:pPr lvl="0"/>
            <a:r>
              <a:rPr lang="en-US"/>
              <a:t>Job Title</a:t>
            </a:r>
          </a:p>
          <a:p>
            <a:pPr lvl="0"/>
            <a:r>
              <a:rPr lang="en-US"/>
              <a:t>Lorem Ipsum Dolor</a:t>
            </a:r>
          </a:p>
        </p:txBody>
      </p:sp>
      <p:sp>
        <p:nvSpPr>
          <p:cNvPr id="22" name="Text Placeholder 22">
            <a:extLst>
              <a:ext uri="{FF2B5EF4-FFF2-40B4-BE49-F238E27FC236}">
                <a16:creationId xmlns:a16="http://schemas.microsoft.com/office/drawing/2014/main" id="{7498660D-4576-163B-1DD5-1ECE1DBAEA42}"/>
              </a:ext>
            </a:extLst>
          </p:cNvPr>
          <p:cNvSpPr>
            <a:spLocks noGrp="1"/>
          </p:cNvSpPr>
          <p:nvPr>
            <p:ph type="body" sz="quarter" idx="20" hasCustomPrompt="1"/>
          </p:nvPr>
        </p:nvSpPr>
        <p:spPr>
          <a:xfrm>
            <a:off x="9163667" y="4624502"/>
            <a:ext cx="2266334" cy="947300"/>
          </a:xfrm>
        </p:spPr>
        <p:txBody>
          <a:bodyPr anchor="b">
            <a:noAutofit/>
          </a:bodyPr>
          <a:lstStyle>
            <a:lvl1pPr marL="0" indent="0" algn="l">
              <a:lnSpc>
                <a:spcPct val="100000"/>
              </a:lnSpc>
              <a:spcBef>
                <a:spcPts val="0"/>
              </a:spcBef>
              <a:buNone/>
              <a:defRPr kumimoji="0" lang="en-US" sz="2400" b="1" u="none" strike="noStrike" kern="1200" cap="none" spc="0" normalizeH="0" baseline="0" dirty="0" err="1" smtClean="0">
                <a:ln>
                  <a:noFill/>
                </a:ln>
                <a:solidFill>
                  <a:schemeClr val="accent1"/>
                </a:solidFill>
                <a:effectLst/>
                <a:uLnTx/>
                <a:uFillTx/>
                <a:latin typeface="Outfit" pitchFamily="2" charset="0"/>
                <a:ea typeface="+mn-ea"/>
                <a:cs typeface="+mn-cs"/>
              </a:defRPr>
            </a:lvl1pPr>
            <a:lvl2pPr marL="457200" indent="0">
              <a:buNone/>
              <a:defRPr/>
            </a:lvl2pPr>
            <a:lvl3pPr marL="914400" indent="0">
              <a:buNone/>
              <a:defRPr/>
            </a:lvl3pPr>
            <a:lvl4pPr marL="1371600" indent="0">
              <a:buNone/>
              <a:defRPr/>
            </a:lvl4pPr>
            <a:lvl5pPr marL="1828800" indent="0">
              <a:buNone/>
              <a:defRPr/>
            </a:lvl5pPr>
          </a:lstStyle>
          <a:p>
            <a:pPr lvl="0"/>
            <a:r>
              <a:rPr lang="en-US" err="1"/>
              <a:t>Firstname</a:t>
            </a:r>
            <a:endParaRPr lang="en-US"/>
          </a:p>
          <a:p>
            <a:pPr lvl="0"/>
            <a:r>
              <a:rPr lang="en-US" err="1"/>
              <a:t>Lastname</a:t>
            </a:r>
            <a:endParaRPr lang="en-US"/>
          </a:p>
        </p:txBody>
      </p:sp>
      <p:sp>
        <p:nvSpPr>
          <p:cNvPr id="23" name="Text Placeholder 24">
            <a:extLst>
              <a:ext uri="{FF2B5EF4-FFF2-40B4-BE49-F238E27FC236}">
                <a16:creationId xmlns:a16="http://schemas.microsoft.com/office/drawing/2014/main" id="{6C4A006A-D4CD-54FF-8826-BBC23FB28B5E}"/>
              </a:ext>
            </a:extLst>
          </p:cNvPr>
          <p:cNvSpPr>
            <a:spLocks noGrp="1"/>
          </p:cNvSpPr>
          <p:nvPr>
            <p:ph type="body" sz="quarter" idx="21" hasCustomPrompt="1"/>
          </p:nvPr>
        </p:nvSpPr>
        <p:spPr>
          <a:xfrm>
            <a:off x="9163667" y="5674039"/>
            <a:ext cx="2266334" cy="572942"/>
          </a:xfrm>
        </p:spPr>
        <p:txBody>
          <a:bodyPr>
            <a:noAutofit/>
          </a:bodyPr>
          <a:lstStyle>
            <a:lvl1pPr marL="0" indent="0" algn="l">
              <a:lnSpc>
                <a:spcPct val="100000"/>
              </a:lnSpc>
              <a:spcBef>
                <a:spcPts val="0"/>
              </a:spcBef>
              <a:buNone/>
              <a:defRPr kumimoji="0" lang="en-US" sz="1400" b="0" i="0" u="none" strike="noStrike" kern="1200" cap="none" spc="0" normalizeH="0" baseline="0" dirty="0">
                <a:ln>
                  <a:noFill/>
                </a:ln>
                <a:solidFill>
                  <a:schemeClr val="tx1"/>
                </a:solidFill>
                <a:effectLst/>
                <a:uLnTx/>
                <a:uFillTx/>
                <a:latin typeface="Outfit Light" pitchFamily="2" charset="0"/>
                <a:ea typeface="+mn-ea"/>
                <a:cs typeface="+mn-cs"/>
              </a:defRPr>
            </a:lvl1pPr>
            <a:lvl2pPr marL="457200" indent="0" algn="ctr">
              <a:buNone/>
              <a:defRPr/>
            </a:lvl2pPr>
            <a:lvl3pPr marL="914400" indent="0" algn="ctr">
              <a:buNone/>
              <a:defRPr/>
            </a:lvl3pPr>
            <a:lvl4pPr marL="1371600" indent="0" algn="ctr">
              <a:buNone/>
              <a:defRPr/>
            </a:lvl4pPr>
            <a:lvl5pPr marL="1828800" indent="0" algn="ctr">
              <a:buNone/>
              <a:defRPr/>
            </a:lvl5pPr>
          </a:lstStyle>
          <a:p>
            <a:pPr lvl="0"/>
            <a:r>
              <a:rPr lang="en-US"/>
              <a:t>Job Title</a:t>
            </a:r>
          </a:p>
          <a:p>
            <a:pPr lvl="0"/>
            <a:r>
              <a:rPr lang="en-US"/>
              <a:t>Lorem Ipsum Dolor</a:t>
            </a:r>
          </a:p>
        </p:txBody>
      </p:sp>
      <p:grpSp>
        <p:nvGrpSpPr>
          <p:cNvPr id="8" name="Group 7">
            <a:extLst>
              <a:ext uri="{FF2B5EF4-FFF2-40B4-BE49-F238E27FC236}">
                <a16:creationId xmlns:a16="http://schemas.microsoft.com/office/drawing/2014/main" id="{9D27A840-9D29-661E-0F97-113837193A84}"/>
              </a:ext>
            </a:extLst>
          </p:cNvPr>
          <p:cNvGrpSpPr/>
          <p:nvPr userDrawn="1"/>
        </p:nvGrpSpPr>
        <p:grpSpPr>
          <a:xfrm>
            <a:off x="762000" y="3443266"/>
            <a:ext cx="4707571" cy="0"/>
            <a:chOff x="4212803" y="3443266"/>
            <a:chExt cx="4707571" cy="0"/>
          </a:xfrm>
        </p:grpSpPr>
        <p:cxnSp>
          <p:nvCxnSpPr>
            <p:cNvPr id="11" name="Straight Connector 10">
              <a:extLst>
                <a:ext uri="{FF2B5EF4-FFF2-40B4-BE49-F238E27FC236}">
                  <a16:creationId xmlns:a16="http://schemas.microsoft.com/office/drawing/2014/main" id="{14ECAD63-C0C9-7976-2994-EAB01A98A97B}"/>
                </a:ext>
              </a:extLst>
            </p:cNvPr>
            <p:cNvCxnSpPr>
              <a:cxnSpLocks/>
            </p:cNvCxnSpPr>
            <p:nvPr userDrawn="1"/>
          </p:nvCxnSpPr>
          <p:spPr>
            <a:xfrm>
              <a:off x="4212803" y="3443266"/>
              <a:ext cx="4707571" cy="0"/>
            </a:xfrm>
            <a:prstGeom prst="line">
              <a:avLst/>
            </a:prstGeom>
            <a:ln w="9525" cap="rnd">
              <a:solidFill>
                <a:schemeClr val="accent1">
                  <a:alpha val="25000"/>
                </a:schemeClr>
              </a:solidFill>
            </a:ln>
          </p:spPr>
          <p:style>
            <a:lnRef idx="1">
              <a:schemeClr val="accent1"/>
            </a:lnRef>
            <a:fillRef idx="0">
              <a:schemeClr val="accent1"/>
            </a:fillRef>
            <a:effectRef idx="0">
              <a:schemeClr val="accent1"/>
            </a:effectRef>
            <a:fontRef idx="minor">
              <a:schemeClr val="tx1"/>
            </a:fontRef>
          </p:style>
        </p:cxnSp>
        <p:cxnSp>
          <p:nvCxnSpPr>
            <p:cNvPr id="24" name="Straight Connector 23">
              <a:extLst>
                <a:ext uri="{FF2B5EF4-FFF2-40B4-BE49-F238E27FC236}">
                  <a16:creationId xmlns:a16="http://schemas.microsoft.com/office/drawing/2014/main" id="{2F9BD873-65DC-F5D1-EC7D-67C6E78E8FB5}"/>
                </a:ext>
              </a:extLst>
            </p:cNvPr>
            <p:cNvCxnSpPr>
              <a:cxnSpLocks/>
            </p:cNvCxnSpPr>
            <p:nvPr userDrawn="1"/>
          </p:nvCxnSpPr>
          <p:spPr>
            <a:xfrm>
              <a:off x="4212803" y="3443266"/>
              <a:ext cx="2578474" cy="0"/>
            </a:xfrm>
            <a:prstGeom prst="line">
              <a:avLst/>
            </a:prstGeom>
            <a:ln w="22225" cap="rnd">
              <a:solidFill>
                <a:schemeClr val="accent2"/>
              </a:solidFill>
            </a:ln>
          </p:spPr>
          <p:style>
            <a:lnRef idx="1">
              <a:schemeClr val="accent1"/>
            </a:lnRef>
            <a:fillRef idx="0">
              <a:schemeClr val="accent1"/>
            </a:fillRef>
            <a:effectRef idx="0">
              <a:schemeClr val="accent1"/>
            </a:effectRef>
            <a:fontRef idx="minor">
              <a:schemeClr val="tx1"/>
            </a:fontRef>
          </p:style>
        </p:cxnSp>
      </p:grpSp>
      <p:sp>
        <p:nvSpPr>
          <p:cNvPr id="26" name="Slide Number Placeholder 5">
            <a:extLst>
              <a:ext uri="{FF2B5EF4-FFF2-40B4-BE49-F238E27FC236}">
                <a16:creationId xmlns:a16="http://schemas.microsoft.com/office/drawing/2014/main" id="{1FD096C0-8839-EBC0-F7A5-6E1C2044491D}"/>
              </a:ext>
            </a:extLst>
          </p:cNvPr>
          <p:cNvSpPr txBox="1">
            <a:spLocks/>
          </p:cNvSpPr>
          <p:nvPr userDrawn="1"/>
        </p:nvSpPr>
        <p:spPr>
          <a:xfrm>
            <a:off x="11185742" y="6400800"/>
            <a:ext cx="549058" cy="457200"/>
          </a:xfrm>
          <a:prstGeom prst="rect">
            <a:avLst/>
          </a:prstGeom>
        </p:spPr>
        <p:txBody>
          <a:bodyPr vert="horz" lIns="0" tIns="0" rIns="0" bIns="0" rtlCol="0" anchor="ctr"/>
          <a:lstStyle>
            <a:defPPr>
              <a:defRPr lang="en-US"/>
            </a:defPPr>
            <a:lvl1pPr marL="0" algn="r" defTabSz="914400" rtl="0" eaLnBrk="1" latinLnBrk="0" hangingPunct="1">
              <a:defRPr sz="800" kern="1200">
                <a:solidFill>
                  <a:schemeClr val="tx1"/>
                </a:solidFill>
                <a:latin typeface="Outfi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fld id="{DDA6C761-E6C0-8244-BDC1-CA1DC8273777}" type="slidenum">
              <a:rPr lang="en-US" b="0" i="0" smtClean="0">
                <a:latin typeface="Outfit Light" pitchFamily="2" charset="0"/>
              </a:rPr>
              <a:pPr/>
              <a:t>‹#›</a:t>
            </a:fld>
            <a:endParaRPr lang="en-US" b="0" i="0">
              <a:latin typeface="Outfit Light" pitchFamily="2" charset="0"/>
            </a:endParaRPr>
          </a:p>
        </p:txBody>
      </p:sp>
      <p:sp>
        <p:nvSpPr>
          <p:cNvPr id="27" name="Slide Number Placeholder 5">
            <a:extLst>
              <a:ext uri="{FF2B5EF4-FFF2-40B4-BE49-F238E27FC236}">
                <a16:creationId xmlns:a16="http://schemas.microsoft.com/office/drawing/2014/main" id="{EAEDDFA8-F322-EDAF-D037-8345DC17EF3A}"/>
              </a:ext>
            </a:extLst>
          </p:cNvPr>
          <p:cNvSpPr txBox="1">
            <a:spLocks/>
          </p:cNvSpPr>
          <p:nvPr userDrawn="1"/>
        </p:nvSpPr>
        <p:spPr>
          <a:xfrm>
            <a:off x="9118378" y="6499230"/>
            <a:ext cx="2266709" cy="273040"/>
          </a:xfrm>
          <a:prstGeom prst="rect">
            <a:avLst/>
          </a:prstGeom>
        </p:spPr>
        <p:txBody>
          <a:bodyPr vert="horz" lIns="0" tIns="0" rIns="0" bIns="0" rtlCol="0" anchor="ctr"/>
          <a:lstStyle>
            <a:defPPr>
              <a:defRPr lang="en-US"/>
            </a:defPPr>
            <a:lvl1pPr marL="0" algn="r" defTabSz="914400" rtl="0" eaLnBrk="1" latinLnBrk="0" hangingPunct="1">
              <a:defRPr sz="800" kern="1200">
                <a:solidFill>
                  <a:schemeClr val="bg1"/>
                </a:solidFill>
                <a:latin typeface="Outfi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sz="600" b="0" i="0">
                <a:solidFill>
                  <a:schemeClr val="tx1"/>
                </a:solidFill>
                <a:latin typeface="Outfit Light" pitchFamily="2" charset="0"/>
              </a:rPr>
              <a:t>© Sovos 2025. Proprietary and Confidential</a:t>
            </a:r>
          </a:p>
        </p:txBody>
      </p:sp>
      <p:sp>
        <p:nvSpPr>
          <p:cNvPr id="6" name="Graphic 4">
            <a:extLst>
              <a:ext uri="{FF2B5EF4-FFF2-40B4-BE49-F238E27FC236}">
                <a16:creationId xmlns:a16="http://schemas.microsoft.com/office/drawing/2014/main" id="{1BCA8709-13B4-6A61-E51B-20562D25D7FC}"/>
              </a:ext>
            </a:extLst>
          </p:cNvPr>
          <p:cNvSpPr/>
          <p:nvPr/>
        </p:nvSpPr>
        <p:spPr>
          <a:xfrm>
            <a:off x="704850" y="6096000"/>
            <a:ext cx="1492211" cy="309247"/>
          </a:xfrm>
          <a:custGeom>
            <a:avLst/>
            <a:gdLst>
              <a:gd name="connsiteX0" fmla="*/ 420114 w 1492211"/>
              <a:gd name="connsiteY0" fmla="*/ 50 h 309247"/>
              <a:gd name="connsiteX1" fmla="*/ 570196 w 1492211"/>
              <a:gd name="connsiteY1" fmla="*/ 149310 h 309247"/>
              <a:gd name="connsiteX2" fmla="*/ 420114 w 1492211"/>
              <a:gd name="connsiteY2" fmla="*/ 299376 h 309247"/>
              <a:gd name="connsiteX3" fmla="*/ 270468 w 1492211"/>
              <a:gd name="connsiteY3" fmla="*/ 149310 h 309247"/>
              <a:gd name="connsiteX4" fmla="*/ 420114 w 1492211"/>
              <a:gd name="connsiteY4" fmla="*/ 50 h 309247"/>
              <a:gd name="connsiteX5" fmla="*/ 420114 w 1492211"/>
              <a:gd name="connsiteY5" fmla="*/ 251702 h 309247"/>
              <a:gd name="connsiteX6" fmla="*/ 518241 w 1492211"/>
              <a:gd name="connsiteY6" fmla="*/ 149310 h 309247"/>
              <a:gd name="connsiteX7" fmla="*/ 420114 w 1492211"/>
              <a:gd name="connsiteY7" fmla="*/ 46930 h 309247"/>
              <a:gd name="connsiteX8" fmla="*/ 322000 w 1492211"/>
              <a:gd name="connsiteY8" fmla="*/ 149310 h 309247"/>
              <a:gd name="connsiteX9" fmla="*/ 420114 w 1492211"/>
              <a:gd name="connsiteY9" fmla="*/ 251702 h 309247"/>
              <a:gd name="connsiteX10" fmla="*/ 1058244 w 1492211"/>
              <a:gd name="connsiteY10" fmla="*/ 50 h 309247"/>
              <a:gd name="connsiteX11" fmla="*/ 1208313 w 1492211"/>
              <a:gd name="connsiteY11" fmla="*/ 149310 h 309247"/>
              <a:gd name="connsiteX12" fmla="*/ 1058244 w 1492211"/>
              <a:gd name="connsiteY12" fmla="*/ 299376 h 309247"/>
              <a:gd name="connsiteX13" fmla="*/ 908585 w 1492211"/>
              <a:gd name="connsiteY13" fmla="*/ 149310 h 309247"/>
              <a:gd name="connsiteX14" fmla="*/ 1058244 w 1492211"/>
              <a:gd name="connsiteY14" fmla="*/ 50 h 309247"/>
              <a:gd name="connsiteX15" fmla="*/ 1058244 w 1492211"/>
              <a:gd name="connsiteY15" fmla="*/ 251702 h 309247"/>
              <a:gd name="connsiteX16" fmla="*/ 1156359 w 1492211"/>
              <a:gd name="connsiteY16" fmla="*/ 149310 h 309247"/>
              <a:gd name="connsiteX17" fmla="*/ 1058244 w 1492211"/>
              <a:gd name="connsiteY17" fmla="*/ 46930 h 309247"/>
              <a:gd name="connsiteX18" fmla="*/ 960117 w 1492211"/>
              <a:gd name="connsiteY18" fmla="*/ 149310 h 309247"/>
              <a:gd name="connsiteX19" fmla="*/ 1058244 w 1492211"/>
              <a:gd name="connsiteY19" fmla="*/ 251702 h 309247"/>
              <a:gd name="connsiteX20" fmla="*/ 825704 w 1492211"/>
              <a:gd name="connsiteY20" fmla="*/ 5395 h 309247"/>
              <a:gd name="connsiteX21" fmla="*/ 885157 w 1492211"/>
              <a:gd name="connsiteY21" fmla="*/ 5395 h 309247"/>
              <a:gd name="connsiteX22" fmla="*/ 736294 w 1492211"/>
              <a:gd name="connsiteY22" fmla="*/ 309248 h 309247"/>
              <a:gd name="connsiteX23" fmla="*/ 587866 w 1492211"/>
              <a:gd name="connsiteY23" fmla="*/ 5395 h 309247"/>
              <a:gd name="connsiteX24" fmla="*/ 646884 w 1492211"/>
              <a:gd name="connsiteY24" fmla="*/ 5395 h 309247"/>
              <a:gd name="connsiteX25" fmla="*/ 736294 w 1492211"/>
              <a:gd name="connsiteY25" fmla="*/ 207699 h 309247"/>
              <a:gd name="connsiteX26" fmla="*/ 825704 w 1492211"/>
              <a:gd name="connsiteY26" fmla="*/ 5395 h 309247"/>
              <a:gd name="connsiteX27" fmla="*/ 1319385 w 1492211"/>
              <a:gd name="connsiteY27" fmla="*/ 84384 h 309247"/>
              <a:gd name="connsiteX28" fmla="*/ 1382669 w 1492211"/>
              <a:gd name="connsiteY28" fmla="*/ 44933 h 309247"/>
              <a:gd name="connsiteX29" fmla="*/ 1462938 w 1492211"/>
              <a:gd name="connsiteY29" fmla="*/ 67728 h 309247"/>
              <a:gd name="connsiteX30" fmla="*/ 1462938 w 1492211"/>
              <a:gd name="connsiteY30" fmla="*/ 16594 h 309247"/>
              <a:gd name="connsiteX31" fmla="*/ 1383079 w 1492211"/>
              <a:gd name="connsiteY31" fmla="*/ 87 h 309247"/>
              <a:gd name="connsiteX32" fmla="*/ 1265677 w 1492211"/>
              <a:gd name="connsiteY32" fmla="*/ 86902 h 309247"/>
              <a:gd name="connsiteX33" fmla="*/ 1438876 w 1492211"/>
              <a:gd name="connsiteY33" fmla="*/ 216455 h 309247"/>
              <a:gd name="connsiteX34" fmla="*/ 1374337 w 1492211"/>
              <a:gd name="connsiteY34" fmla="*/ 254244 h 309247"/>
              <a:gd name="connsiteX35" fmla="*/ 1278162 w 1492211"/>
              <a:gd name="connsiteY35" fmla="*/ 222272 h 309247"/>
              <a:gd name="connsiteX36" fmla="*/ 1278162 w 1492211"/>
              <a:gd name="connsiteY36" fmla="*/ 222371 h 309247"/>
              <a:gd name="connsiteX37" fmla="*/ 1278162 w 1492211"/>
              <a:gd name="connsiteY37" fmla="*/ 276754 h 309247"/>
              <a:gd name="connsiteX38" fmla="*/ 1374387 w 1492211"/>
              <a:gd name="connsiteY38" fmla="*/ 299078 h 309247"/>
              <a:gd name="connsiteX39" fmla="*/ 1492211 w 1492211"/>
              <a:gd name="connsiteY39" fmla="*/ 212709 h 309247"/>
              <a:gd name="connsiteX40" fmla="*/ 1319460 w 1492211"/>
              <a:gd name="connsiteY40" fmla="*/ 84384 h 309247"/>
              <a:gd name="connsiteX41" fmla="*/ 1319385 w 1492211"/>
              <a:gd name="connsiteY41" fmla="*/ 84384 h 309247"/>
              <a:gd name="connsiteX42" fmla="*/ 53733 w 1492211"/>
              <a:gd name="connsiteY42" fmla="*/ 84310 h 309247"/>
              <a:gd name="connsiteX43" fmla="*/ 117029 w 1492211"/>
              <a:gd name="connsiteY43" fmla="*/ 44859 h 309247"/>
              <a:gd name="connsiteX44" fmla="*/ 196938 w 1492211"/>
              <a:gd name="connsiteY44" fmla="*/ 67443 h 309247"/>
              <a:gd name="connsiteX45" fmla="*/ 196938 w 1492211"/>
              <a:gd name="connsiteY45" fmla="*/ 16334 h 309247"/>
              <a:gd name="connsiteX46" fmla="*/ 117439 w 1492211"/>
              <a:gd name="connsiteY46" fmla="*/ 0 h 309247"/>
              <a:gd name="connsiteX47" fmla="*/ 0 w 1492211"/>
              <a:gd name="connsiteY47" fmla="*/ 86815 h 309247"/>
              <a:gd name="connsiteX48" fmla="*/ 173249 w 1492211"/>
              <a:gd name="connsiteY48" fmla="*/ 216405 h 309247"/>
              <a:gd name="connsiteX49" fmla="*/ 108697 w 1492211"/>
              <a:gd name="connsiteY49" fmla="*/ 254207 h 309247"/>
              <a:gd name="connsiteX50" fmla="*/ 12497 w 1492211"/>
              <a:gd name="connsiteY50" fmla="*/ 222222 h 309247"/>
              <a:gd name="connsiteX51" fmla="*/ 12497 w 1492211"/>
              <a:gd name="connsiteY51" fmla="*/ 222346 h 309247"/>
              <a:gd name="connsiteX52" fmla="*/ 12497 w 1492211"/>
              <a:gd name="connsiteY52" fmla="*/ 276729 h 309247"/>
              <a:gd name="connsiteX53" fmla="*/ 108759 w 1492211"/>
              <a:gd name="connsiteY53" fmla="*/ 299053 h 309247"/>
              <a:gd name="connsiteX54" fmla="*/ 226621 w 1492211"/>
              <a:gd name="connsiteY54" fmla="*/ 212660 h 309247"/>
              <a:gd name="connsiteX55" fmla="*/ 53733 w 1492211"/>
              <a:gd name="connsiteY55" fmla="*/ 84310 h 3092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Lst>
            <a:rect l="l" t="t" r="r" b="b"/>
            <a:pathLst>
              <a:path w="1492211" h="309247">
                <a:moveTo>
                  <a:pt x="420114" y="50"/>
                </a:moveTo>
                <a:cubicBezTo>
                  <a:pt x="506291" y="50"/>
                  <a:pt x="570196" y="63375"/>
                  <a:pt x="570196" y="149310"/>
                </a:cubicBezTo>
                <a:cubicBezTo>
                  <a:pt x="570196" y="235244"/>
                  <a:pt x="507112" y="299376"/>
                  <a:pt x="420114" y="299376"/>
                </a:cubicBezTo>
                <a:cubicBezTo>
                  <a:pt x="333540" y="299376"/>
                  <a:pt x="270468" y="235232"/>
                  <a:pt x="270468" y="149310"/>
                </a:cubicBezTo>
                <a:cubicBezTo>
                  <a:pt x="270468" y="63387"/>
                  <a:pt x="334771" y="50"/>
                  <a:pt x="420114" y="50"/>
                </a:cubicBezTo>
                <a:close/>
                <a:moveTo>
                  <a:pt x="420114" y="251702"/>
                </a:moveTo>
                <a:cubicBezTo>
                  <a:pt x="477839" y="251702"/>
                  <a:pt x="518241" y="208518"/>
                  <a:pt x="518241" y="149310"/>
                </a:cubicBezTo>
                <a:cubicBezTo>
                  <a:pt x="518241" y="90102"/>
                  <a:pt x="478249" y="46930"/>
                  <a:pt x="420114" y="46930"/>
                </a:cubicBezTo>
                <a:cubicBezTo>
                  <a:pt x="362812" y="46930"/>
                  <a:pt x="322000" y="90102"/>
                  <a:pt x="322000" y="149310"/>
                </a:cubicBezTo>
                <a:cubicBezTo>
                  <a:pt x="322000" y="208518"/>
                  <a:pt x="362812" y="251702"/>
                  <a:pt x="420114" y="251702"/>
                </a:cubicBezTo>
                <a:close/>
                <a:moveTo>
                  <a:pt x="1058244" y="50"/>
                </a:moveTo>
                <a:cubicBezTo>
                  <a:pt x="1144408" y="50"/>
                  <a:pt x="1208313" y="63375"/>
                  <a:pt x="1208313" y="149310"/>
                </a:cubicBezTo>
                <a:cubicBezTo>
                  <a:pt x="1208313" y="235244"/>
                  <a:pt x="1145241" y="299376"/>
                  <a:pt x="1058244" y="299376"/>
                </a:cubicBezTo>
                <a:cubicBezTo>
                  <a:pt x="971657" y="299376"/>
                  <a:pt x="908585" y="235232"/>
                  <a:pt x="908585" y="149310"/>
                </a:cubicBezTo>
                <a:cubicBezTo>
                  <a:pt x="908585" y="63387"/>
                  <a:pt x="972950" y="50"/>
                  <a:pt x="1058244" y="50"/>
                </a:cubicBezTo>
                <a:close/>
                <a:moveTo>
                  <a:pt x="1058244" y="251702"/>
                </a:moveTo>
                <a:cubicBezTo>
                  <a:pt x="1115956" y="251702"/>
                  <a:pt x="1156359" y="208518"/>
                  <a:pt x="1156359" y="149310"/>
                </a:cubicBezTo>
                <a:cubicBezTo>
                  <a:pt x="1156359" y="90102"/>
                  <a:pt x="1116367" y="46930"/>
                  <a:pt x="1058244" y="46930"/>
                </a:cubicBezTo>
                <a:cubicBezTo>
                  <a:pt x="1000930" y="46930"/>
                  <a:pt x="960117" y="90102"/>
                  <a:pt x="960117" y="149310"/>
                </a:cubicBezTo>
                <a:cubicBezTo>
                  <a:pt x="960117" y="208518"/>
                  <a:pt x="1001042" y="251702"/>
                  <a:pt x="1058244" y="251702"/>
                </a:cubicBezTo>
                <a:close/>
                <a:moveTo>
                  <a:pt x="825704" y="5395"/>
                </a:moveTo>
                <a:lnTo>
                  <a:pt x="885157" y="5395"/>
                </a:lnTo>
                <a:lnTo>
                  <a:pt x="736294" y="309248"/>
                </a:lnTo>
                <a:lnTo>
                  <a:pt x="587866" y="5395"/>
                </a:lnTo>
                <a:lnTo>
                  <a:pt x="646884" y="5395"/>
                </a:lnTo>
                <a:lnTo>
                  <a:pt x="736294" y="207699"/>
                </a:lnTo>
                <a:lnTo>
                  <a:pt x="825704" y="5395"/>
                </a:lnTo>
                <a:close/>
                <a:moveTo>
                  <a:pt x="1319385" y="84384"/>
                </a:moveTo>
                <a:cubicBezTo>
                  <a:pt x="1319385" y="62370"/>
                  <a:pt x="1337703" y="44933"/>
                  <a:pt x="1382669" y="44933"/>
                </a:cubicBezTo>
                <a:cubicBezTo>
                  <a:pt x="1408037" y="44933"/>
                  <a:pt x="1436737" y="52374"/>
                  <a:pt x="1462938" y="67728"/>
                </a:cubicBezTo>
                <a:lnTo>
                  <a:pt x="1462938" y="16594"/>
                </a:lnTo>
                <a:cubicBezTo>
                  <a:pt x="1439535" y="5928"/>
                  <a:pt x="1410835" y="87"/>
                  <a:pt x="1383079" y="87"/>
                </a:cubicBezTo>
                <a:cubicBezTo>
                  <a:pt x="1303145" y="87"/>
                  <a:pt x="1265677" y="39947"/>
                  <a:pt x="1265677" y="86902"/>
                </a:cubicBezTo>
                <a:cubicBezTo>
                  <a:pt x="1265677" y="194801"/>
                  <a:pt x="1438876" y="153750"/>
                  <a:pt x="1438876" y="216455"/>
                </a:cubicBezTo>
                <a:cubicBezTo>
                  <a:pt x="1438876" y="238047"/>
                  <a:pt x="1419726" y="254244"/>
                  <a:pt x="1374337" y="254244"/>
                </a:cubicBezTo>
                <a:cubicBezTo>
                  <a:pt x="1338523" y="254244"/>
                  <a:pt x="1301479" y="240949"/>
                  <a:pt x="1278162" y="222272"/>
                </a:cubicBezTo>
                <a:lnTo>
                  <a:pt x="1278162" y="222371"/>
                </a:lnTo>
                <a:lnTo>
                  <a:pt x="1278162" y="276754"/>
                </a:lnTo>
                <a:cubicBezTo>
                  <a:pt x="1303493" y="290397"/>
                  <a:pt x="1338921" y="299078"/>
                  <a:pt x="1374387" y="299078"/>
                </a:cubicBezTo>
                <a:cubicBezTo>
                  <a:pt x="1454321" y="299078"/>
                  <a:pt x="1492211" y="259218"/>
                  <a:pt x="1492211" y="212709"/>
                </a:cubicBezTo>
                <a:cubicBezTo>
                  <a:pt x="1492236" y="105964"/>
                  <a:pt x="1319460" y="146246"/>
                  <a:pt x="1319460" y="84384"/>
                </a:cubicBezTo>
                <a:lnTo>
                  <a:pt x="1319385" y="84384"/>
                </a:lnTo>
                <a:close/>
                <a:moveTo>
                  <a:pt x="53733" y="84310"/>
                </a:moveTo>
                <a:cubicBezTo>
                  <a:pt x="53733" y="62296"/>
                  <a:pt x="72050" y="44859"/>
                  <a:pt x="117029" y="44859"/>
                </a:cubicBezTo>
                <a:cubicBezTo>
                  <a:pt x="142285" y="44859"/>
                  <a:pt x="170836" y="52300"/>
                  <a:pt x="196938" y="67443"/>
                </a:cubicBezTo>
                <a:lnTo>
                  <a:pt x="196938" y="16334"/>
                </a:lnTo>
                <a:cubicBezTo>
                  <a:pt x="173609" y="5804"/>
                  <a:pt x="145045" y="0"/>
                  <a:pt x="117439" y="0"/>
                </a:cubicBezTo>
                <a:cubicBezTo>
                  <a:pt x="37480" y="0"/>
                  <a:pt x="0" y="39873"/>
                  <a:pt x="0" y="86815"/>
                </a:cubicBezTo>
                <a:cubicBezTo>
                  <a:pt x="0" y="194813"/>
                  <a:pt x="173249" y="153688"/>
                  <a:pt x="173249" y="216405"/>
                </a:cubicBezTo>
                <a:cubicBezTo>
                  <a:pt x="173249" y="237997"/>
                  <a:pt x="154098" y="254207"/>
                  <a:pt x="108697" y="254207"/>
                </a:cubicBezTo>
                <a:cubicBezTo>
                  <a:pt x="72883" y="254207"/>
                  <a:pt x="35814" y="240912"/>
                  <a:pt x="12497" y="222222"/>
                </a:cubicBezTo>
                <a:lnTo>
                  <a:pt x="12497" y="222346"/>
                </a:lnTo>
                <a:lnTo>
                  <a:pt x="12497" y="276729"/>
                </a:lnTo>
                <a:cubicBezTo>
                  <a:pt x="37841" y="290372"/>
                  <a:pt x="73281" y="299053"/>
                  <a:pt x="108759" y="299053"/>
                </a:cubicBezTo>
                <a:cubicBezTo>
                  <a:pt x="188718" y="299053"/>
                  <a:pt x="226621" y="259168"/>
                  <a:pt x="226621" y="212660"/>
                </a:cubicBezTo>
                <a:cubicBezTo>
                  <a:pt x="226559" y="105914"/>
                  <a:pt x="53733" y="146197"/>
                  <a:pt x="53733" y="84310"/>
                </a:cubicBezTo>
                <a:close/>
              </a:path>
            </a:pathLst>
          </a:custGeom>
          <a:solidFill>
            <a:schemeClr val="bg1"/>
          </a:solidFill>
          <a:ln w="1238" cap="flat">
            <a:noFill/>
            <a:prstDash val="solid"/>
            <a:miter/>
          </a:ln>
        </p:spPr>
        <p:txBody>
          <a:bodyPr rtlCol="0" anchor="ctr"/>
          <a:lstStyle/>
          <a:p>
            <a:endParaRPr lang="en-US"/>
          </a:p>
        </p:txBody>
      </p:sp>
    </p:spTree>
    <p:extLst>
      <p:ext uri="{BB962C8B-B14F-4D97-AF65-F5344CB8AC3E}">
        <p14:creationId xmlns:p14="http://schemas.microsoft.com/office/powerpoint/2010/main" val="4045046966"/>
      </p:ext>
    </p:extLst>
  </p:cSld>
  <p:clrMapOvr>
    <a:masterClrMapping/>
  </p:clrMapOvr>
</p:sldLayout>
</file>

<file path=ppt/slideLayouts/slideLayout36.xml><?xml version="1.0" encoding="utf-8"?>
<p:sldLayout xmlns:a="http://schemas.openxmlformats.org/drawingml/2006/main" xmlns:r="http://schemas.openxmlformats.org/officeDocument/2006/relationships" xmlns:p="http://schemas.openxmlformats.org/presentationml/2006/main" preserve="1" userDrawn="1">
  <p:cSld name="Six Speakers - Dark">
    <p:bg>
      <p:bgPr>
        <a:solidFill>
          <a:schemeClr val="tx1"/>
        </a:solidFill>
        <a:effectLst/>
      </p:bgPr>
    </p:bg>
    <p:spTree>
      <p:nvGrpSpPr>
        <p:cNvPr id="1" name=""/>
        <p:cNvGrpSpPr/>
        <p:nvPr/>
      </p:nvGrpSpPr>
      <p:grpSpPr>
        <a:xfrm>
          <a:off x="0" y="0"/>
          <a:ext cx="0" cy="0"/>
          <a:chOff x="0" y="0"/>
          <a:chExt cx="0" cy="0"/>
        </a:xfrm>
      </p:grpSpPr>
      <p:sp>
        <p:nvSpPr>
          <p:cNvPr id="9" name="Rectangle 8">
            <a:extLst>
              <a:ext uri="{FF2B5EF4-FFF2-40B4-BE49-F238E27FC236}">
                <a16:creationId xmlns:a16="http://schemas.microsoft.com/office/drawing/2014/main" id="{E0C0318A-5942-545E-0FCC-DFA7180ABC5B}"/>
              </a:ext>
            </a:extLst>
          </p:cNvPr>
          <p:cNvSpPr/>
          <p:nvPr userDrawn="1"/>
        </p:nvSpPr>
        <p:spPr>
          <a:xfrm>
            <a:off x="6096000" y="0"/>
            <a:ext cx="6096000" cy="6858000"/>
          </a:xfrm>
          <a:prstGeom prst="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 name="Title 1">
            <a:extLst>
              <a:ext uri="{FF2B5EF4-FFF2-40B4-BE49-F238E27FC236}">
                <a16:creationId xmlns:a16="http://schemas.microsoft.com/office/drawing/2014/main" id="{56E523F0-8710-C17D-5E1F-7113655CD055}"/>
              </a:ext>
            </a:extLst>
          </p:cNvPr>
          <p:cNvSpPr>
            <a:spLocks noGrp="1"/>
          </p:cNvSpPr>
          <p:nvPr>
            <p:ph type="title"/>
          </p:nvPr>
        </p:nvSpPr>
        <p:spPr>
          <a:xfrm>
            <a:off x="762000" y="1115961"/>
            <a:ext cx="4446097" cy="1848463"/>
          </a:xfrm>
        </p:spPr>
        <p:txBody>
          <a:bodyPr anchor="b">
            <a:noAutofit/>
          </a:bodyPr>
          <a:lstStyle>
            <a:lvl1pPr>
              <a:defRPr sz="4400">
                <a:solidFill>
                  <a:schemeClr val="accent2"/>
                </a:solidFill>
              </a:defRPr>
            </a:lvl1pPr>
          </a:lstStyle>
          <a:p>
            <a:r>
              <a:rPr lang="en-US"/>
              <a:t>Click to edit Master title style</a:t>
            </a:r>
          </a:p>
        </p:txBody>
      </p:sp>
      <p:sp>
        <p:nvSpPr>
          <p:cNvPr id="3" name="Content Placeholder 2">
            <a:extLst>
              <a:ext uri="{FF2B5EF4-FFF2-40B4-BE49-F238E27FC236}">
                <a16:creationId xmlns:a16="http://schemas.microsoft.com/office/drawing/2014/main" id="{CFA97474-D8AA-E3B1-C98A-08B7FCBD5476}"/>
              </a:ext>
            </a:extLst>
          </p:cNvPr>
          <p:cNvSpPr>
            <a:spLocks noGrp="1"/>
          </p:cNvSpPr>
          <p:nvPr>
            <p:ph idx="1"/>
          </p:nvPr>
        </p:nvSpPr>
        <p:spPr>
          <a:xfrm>
            <a:off x="762000" y="3694226"/>
            <a:ext cx="4446095" cy="1689464"/>
          </a:xfrm>
        </p:spPr>
        <p:txBody>
          <a:bodyPr>
            <a:noAutofit/>
          </a:bodyPr>
          <a:lstStyle>
            <a:lvl1pPr marL="0" indent="0">
              <a:buNone/>
              <a:defRPr lang="en-US" sz="2000" b="0" i="0" kern="1200" dirty="0">
                <a:solidFill>
                  <a:schemeClr val="bg1"/>
                </a:solidFill>
                <a:effectLst/>
                <a:latin typeface="Outfit ExtraLight" pitchFamily="2" charset="0"/>
                <a:ea typeface="+mn-ea"/>
                <a:cs typeface="+mn-cs"/>
              </a:defRPr>
            </a:lvl1pPr>
            <a:lvl2pPr marL="457200" indent="0">
              <a:buNone/>
              <a:defRPr lang="en-US" sz="2000" b="0" i="0" kern="1200" dirty="0">
                <a:solidFill>
                  <a:schemeClr val="bg1"/>
                </a:solidFill>
                <a:effectLst/>
                <a:latin typeface="+mj-lt"/>
                <a:ea typeface="+mn-ea"/>
                <a:cs typeface="+mn-cs"/>
              </a:defRPr>
            </a:lvl2pPr>
            <a:lvl3pPr marL="914400" indent="0">
              <a:buNone/>
              <a:defRPr/>
            </a:lvl3pPr>
            <a:lvl4pPr marL="1371600" indent="0">
              <a:buNone/>
              <a:defRPr/>
            </a:lvl4pPr>
            <a:lvl5pPr marL="1828800" indent="0">
              <a:buNone/>
              <a:defRPr/>
            </a:lvl5pPr>
          </a:lstStyle>
          <a:p>
            <a:pPr lvl="0"/>
            <a:r>
              <a:rPr lang="en-US"/>
              <a:t>Click to edit Master text styles</a:t>
            </a:r>
          </a:p>
        </p:txBody>
      </p:sp>
      <p:sp>
        <p:nvSpPr>
          <p:cNvPr id="17" name="Picture Placeholder 16">
            <a:extLst>
              <a:ext uri="{FF2B5EF4-FFF2-40B4-BE49-F238E27FC236}">
                <a16:creationId xmlns:a16="http://schemas.microsoft.com/office/drawing/2014/main" id="{C300588E-F541-891B-3ECA-3CCE2B707185}"/>
              </a:ext>
            </a:extLst>
          </p:cNvPr>
          <p:cNvSpPr>
            <a:spLocks noGrp="1"/>
          </p:cNvSpPr>
          <p:nvPr>
            <p:ph type="pic" sz="quarter" idx="13"/>
          </p:nvPr>
        </p:nvSpPr>
        <p:spPr>
          <a:xfrm>
            <a:off x="7333925" y="501697"/>
            <a:ext cx="1091610" cy="1091610"/>
          </a:xfrm>
          <a:prstGeom prst="roundRect">
            <a:avLst>
              <a:gd name="adj" fmla="val 11960"/>
            </a:avLst>
          </a:prstGeom>
          <a:noFill/>
        </p:spPr>
        <p:txBody>
          <a:bodyPr bIns="822960" anchor="t">
            <a:noAutofit/>
          </a:bodyPr>
          <a:lstStyle>
            <a:lvl1pPr marL="0" indent="0" algn="ctr">
              <a:buNone/>
              <a:defRPr sz="600"/>
            </a:lvl1pPr>
          </a:lstStyle>
          <a:p>
            <a:r>
              <a:rPr lang="en-US"/>
              <a:t>Click icon to add picture</a:t>
            </a:r>
          </a:p>
        </p:txBody>
      </p:sp>
      <p:sp>
        <p:nvSpPr>
          <p:cNvPr id="15" name="Picture Placeholder 16">
            <a:extLst>
              <a:ext uri="{FF2B5EF4-FFF2-40B4-BE49-F238E27FC236}">
                <a16:creationId xmlns:a16="http://schemas.microsoft.com/office/drawing/2014/main" id="{A22F6F87-C6BD-0026-F8BE-5ECC6F2FF086}"/>
              </a:ext>
            </a:extLst>
          </p:cNvPr>
          <p:cNvSpPr>
            <a:spLocks noGrp="1"/>
          </p:cNvSpPr>
          <p:nvPr>
            <p:ph type="pic" sz="quarter" idx="14"/>
          </p:nvPr>
        </p:nvSpPr>
        <p:spPr>
          <a:xfrm>
            <a:off x="9878562" y="501696"/>
            <a:ext cx="1091610" cy="1091610"/>
          </a:xfrm>
          <a:prstGeom prst="roundRect">
            <a:avLst>
              <a:gd name="adj" fmla="val 12745"/>
            </a:avLst>
          </a:prstGeom>
          <a:noFill/>
        </p:spPr>
        <p:txBody>
          <a:bodyPr bIns="822960" anchor="t">
            <a:noAutofit/>
          </a:bodyPr>
          <a:lstStyle>
            <a:lvl1pPr marL="0" indent="0" algn="ctr">
              <a:buNone/>
              <a:defRPr sz="600"/>
            </a:lvl1pPr>
          </a:lstStyle>
          <a:p>
            <a:r>
              <a:rPr lang="en-US"/>
              <a:t>Click icon to add picture</a:t>
            </a:r>
          </a:p>
        </p:txBody>
      </p:sp>
      <p:sp>
        <p:nvSpPr>
          <p:cNvPr id="16" name="Picture Placeholder 16">
            <a:extLst>
              <a:ext uri="{FF2B5EF4-FFF2-40B4-BE49-F238E27FC236}">
                <a16:creationId xmlns:a16="http://schemas.microsoft.com/office/drawing/2014/main" id="{148A083B-17B4-8692-3B23-558A7BC1A265}"/>
              </a:ext>
            </a:extLst>
          </p:cNvPr>
          <p:cNvSpPr>
            <a:spLocks noGrp="1"/>
          </p:cNvSpPr>
          <p:nvPr>
            <p:ph type="pic" sz="quarter" idx="15"/>
          </p:nvPr>
        </p:nvSpPr>
        <p:spPr>
          <a:xfrm>
            <a:off x="7333925" y="2472981"/>
            <a:ext cx="1091610" cy="1091610"/>
          </a:xfrm>
          <a:prstGeom prst="roundRect">
            <a:avLst>
              <a:gd name="adj" fmla="val 12745"/>
            </a:avLst>
          </a:prstGeom>
          <a:noFill/>
        </p:spPr>
        <p:txBody>
          <a:bodyPr bIns="822960" anchor="t">
            <a:noAutofit/>
          </a:bodyPr>
          <a:lstStyle>
            <a:lvl1pPr marL="0" indent="0" algn="ctr">
              <a:buNone/>
              <a:defRPr sz="600"/>
            </a:lvl1pPr>
          </a:lstStyle>
          <a:p>
            <a:r>
              <a:rPr lang="en-US"/>
              <a:t>Click icon to add picture</a:t>
            </a:r>
          </a:p>
        </p:txBody>
      </p:sp>
      <p:sp>
        <p:nvSpPr>
          <p:cNvPr id="18" name="Text Placeholder 22">
            <a:extLst>
              <a:ext uri="{FF2B5EF4-FFF2-40B4-BE49-F238E27FC236}">
                <a16:creationId xmlns:a16="http://schemas.microsoft.com/office/drawing/2014/main" id="{11853DF8-BDC4-66B7-C8F7-77FDD414B797}"/>
              </a:ext>
            </a:extLst>
          </p:cNvPr>
          <p:cNvSpPr>
            <a:spLocks noGrp="1"/>
          </p:cNvSpPr>
          <p:nvPr>
            <p:ph type="body" sz="quarter" idx="16" hasCustomPrompt="1"/>
          </p:nvPr>
        </p:nvSpPr>
        <p:spPr>
          <a:xfrm>
            <a:off x="6878695" y="1633622"/>
            <a:ext cx="2002069" cy="258004"/>
          </a:xfrm>
        </p:spPr>
        <p:txBody>
          <a:bodyPr anchor="b">
            <a:noAutofit/>
          </a:bodyPr>
          <a:lstStyle>
            <a:lvl1pPr marL="0" indent="0" algn="ctr">
              <a:lnSpc>
                <a:spcPct val="100000"/>
              </a:lnSpc>
              <a:spcBef>
                <a:spcPts val="0"/>
              </a:spcBef>
              <a:buNone/>
              <a:defRPr kumimoji="0" lang="en-US" sz="1400" b="1" u="none" strike="noStrike" kern="1200" cap="none" spc="0" normalizeH="0" baseline="0" dirty="0" err="1" smtClean="0">
                <a:ln>
                  <a:noFill/>
                </a:ln>
                <a:solidFill>
                  <a:schemeClr val="accent1"/>
                </a:solidFill>
                <a:effectLst/>
                <a:uLnTx/>
                <a:uFillTx/>
                <a:latin typeface="Outfit" pitchFamily="2" charset="0"/>
                <a:ea typeface="+mn-ea"/>
                <a:cs typeface="+mn-cs"/>
              </a:defRPr>
            </a:lvl1pPr>
            <a:lvl2pPr marL="457200" indent="0">
              <a:buNone/>
              <a:defRPr/>
            </a:lvl2pPr>
            <a:lvl3pPr marL="914400" indent="0">
              <a:buNone/>
              <a:defRPr/>
            </a:lvl3pPr>
            <a:lvl4pPr marL="1371600" indent="0">
              <a:buNone/>
              <a:defRPr/>
            </a:lvl4pPr>
            <a:lvl5pPr marL="1828800" indent="0">
              <a:buNone/>
              <a:defRPr/>
            </a:lvl5pPr>
          </a:lstStyle>
          <a:p>
            <a:pPr lvl="0"/>
            <a:r>
              <a:rPr lang="en-US" err="1"/>
              <a:t>Firstname</a:t>
            </a:r>
            <a:r>
              <a:rPr lang="en-US"/>
              <a:t> </a:t>
            </a:r>
            <a:r>
              <a:rPr lang="en-US" err="1"/>
              <a:t>Lastname</a:t>
            </a:r>
            <a:endParaRPr lang="en-US"/>
          </a:p>
        </p:txBody>
      </p:sp>
      <p:sp>
        <p:nvSpPr>
          <p:cNvPr id="19" name="Text Placeholder 24">
            <a:extLst>
              <a:ext uri="{FF2B5EF4-FFF2-40B4-BE49-F238E27FC236}">
                <a16:creationId xmlns:a16="http://schemas.microsoft.com/office/drawing/2014/main" id="{0854C3EA-B7B9-EAC1-99F4-33AA4E2F3D70}"/>
              </a:ext>
            </a:extLst>
          </p:cNvPr>
          <p:cNvSpPr>
            <a:spLocks noGrp="1"/>
          </p:cNvSpPr>
          <p:nvPr>
            <p:ph type="body" sz="quarter" idx="17" hasCustomPrompt="1"/>
          </p:nvPr>
        </p:nvSpPr>
        <p:spPr>
          <a:xfrm>
            <a:off x="6878695" y="1954015"/>
            <a:ext cx="2002069" cy="282603"/>
          </a:xfrm>
        </p:spPr>
        <p:txBody>
          <a:bodyPr>
            <a:noAutofit/>
          </a:bodyPr>
          <a:lstStyle>
            <a:lvl1pPr marL="0" indent="0" algn="ctr">
              <a:lnSpc>
                <a:spcPct val="100000"/>
              </a:lnSpc>
              <a:spcBef>
                <a:spcPts val="0"/>
              </a:spcBef>
              <a:buNone/>
              <a:defRPr kumimoji="0" lang="en-US" sz="1100" b="0" i="0" u="none" strike="noStrike" kern="1200" cap="none" spc="0" normalizeH="0" baseline="0" dirty="0">
                <a:ln>
                  <a:noFill/>
                </a:ln>
                <a:solidFill>
                  <a:schemeClr val="tx1"/>
                </a:solidFill>
                <a:effectLst/>
                <a:uLnTx/>
                <a:uFillTx/>
                <a:latin typeface="Outfit Light" pitchFamily="2" charset="0"/>
                <a:ea typeface="+mn-ea"/>
                <a:cs typeface="+mn-cs"/>
              </a:defRPr>
            </a:lvl1pPr>
            <a:lvl2pPr marL="457200" indent="0" algn="ctr">
              <a:buNone/>
              <a:defRPr/>
            </a:lvl2pPr>
            <a:lvl3pPr marL="914400" indent="0" algn="ctr">
              <a:buNone/>
              <a:defRPr/>
            </a:lvl3pPr>
            <a:lvl4pPr marL="1371600" indent="0" algn="ctr">
              <a:buNone/>
              <a:defRPr/>
            </a:lvl4pPr>
            <a:lvl5pPr marL="1828800" indent="0" algn="ctr">
              <a:buNone/>
              <a:defRPr/>
            </a:lvl5pPr>
          </a:lstStyle>
          <a:p>
            <a:pPr lvl="0"/>
            <a:r>
              <a:rPr lang="en-US"/>
              <a:t>Job Title</a:t>
            </a:r>
          </a:p>
          <a:p>
            <a:pPr lvl="0"/>
            <a:r>
              <a:rPr lang="en-US"/>
              <a:t>Lorem Ipsum Dolor</a:t>
            </a:r>
          </a:p>
        </p:txBody>
      </p:sp>
      <p:sp>
        <p:nvSpPr>
          <p:cNvPr id="20" name="Text Placeholder 22">
            <a:extLst>
              <a:ext uri="{FF2B5EF4-FFF2-40B4-BE49-F238E27FC236}">
                <a16:creationId xmlns:a16="http://schemas.microsoft.com/office/drawing/2014/main" id="{6D0FEA4F-BA64-87FD-0EBC-3053BC9522B4}"/>
              </a:ext>
            </a:extLst>
          </p:cNvPr>
          <p:cNvSpPr>
            <a:spLocks noGrp="1"/>
          </p:cNvSpPr>
          <p:nvPr>
            <p:ph type="body" sz="quarter" idx="18" hasCustomPrompt="1"/>
          </p:nvPr>
        </p:nvSpPr>
        <p:spPr>
          <a:xfrm>
            <a:off x="9423332" y="1633621"/>
            <a:ext cx="2002069" cy="258003"/>
          </a:xfrm>
        </p:spPr>
        <p:txBody>
          <a:bodyPr anchor="b">
            <a:noAutofit/>
          </a:bodyPr>
          <a:lstStyle>
            <a:lvl1pPr marL="0" indent="0" algn="ctr">
              <a:lnSpc>
                <a:spcPct val="100000"/>
              </a:lnSpc>
              <a:spcBef>
                <a:spcPts val="0"/>
              </a:spcBef>
              <a:buNone/>
              <a:defRPr kumimoji="0" lang="en-US" sz="1400" b="1" u="none" strike="noStrike" kern="1200" cap="none" spc="0" normalizeH="0" baseline="0" dirty="0" err="1" smtClean="0">
                <a:ln>
                  <a:noFill/>
                </a:ln>
                <a:solidFill>
                  <a:schemeClr val="accent1"/>
                </a:solidFill>
                <a:effectLst/>
                <a:uLnTx/>
                <a:uFillTx/>
                <a:latin typeface="Outfit" pitchFamily="2" charset="0"/>
                <a:ea typeface="+mn-ea"/>
                <a:cs typeface="+mn-cs"/>
              </a:defRPr>
            </a:lvl1pPr>
            <a:lvl2pPr marL="457200" indent="0">
              <a:buNone/>
              <a:defRPr/>
            </a:lvl2pPr>
            <a:lvl3pPr marL="914400" indent="0">
              <a:buNone/>
              <a:defRPr/>
            </a:lvl3pPr>
            <a:lvl4pPr marL="1371600" indent="0">
              <a:buNone/>
              <a:defRPr/>
            </a:lvl4pPr>
            <a:lvl5pPr marL="1828800" indent="0">
              <a:buNone/>
              <a:defRPr/>
            </a:lvl5pPr>
          </a:lstStyle>
          <a:p>
            <a:pPr lvl="0"/>
            <a:r>
              <a:rPr lang="en-US" err="1"/>
              <a:t>Firstname</a:t>
            </a:r>
            <a:r>
              <a:rPr lang="en-US"/>
              <a:t> </a:t>
            </a:r>
            <a:r>
              <a:rPr lang="en-US" err="1"/>
              <a:t>Lastname</a:t>
            </a:r>
            <a:endParaRPr lang="en-US"/>
          </a:p>
        </p:txBody>
      </p:sp>
      <p:sp>
        <p:nvSpPr>
          <p:cNvPr id="21" name="Text Placeholder 24">
            <a:extLst>
              <a:ext uri="{FF2B5EF4-FFF2-40B4-BE49-F238E27FC236}">
                <a16:creationId xmlns:a16="http://schemas.microsoft.com/office/drawing/2014/main" id="{07F2C8D7-2C59-B57B-2B04-AA27B80EB1E5}"/>
              </a:ext>
            </a:extLst>
          </p:cNvPr>
          <p:cNvSpPr>
            <a:spLocks noGrp="1"/>
          </p:cNvSpPr>
          <p:nvPr>
            <p:ph type="body" sz="quarter" idx="19" hasCustomPrompt="1"/>
          </p:nvPr>
        </p:nvSpPr>
        <p:spPr>
          <a:xfrm>
            <a:off x="9423332" y="1954015"/>
            <a:ext cx="2002069" cy="282602"/>
          </a:xfrm>
        </p:spPr>
        <p:txBody>
          <a:bodyPr>
            <a:noAutofit/>
          </a:bodyPr>
          <a:lstStyle>
            <a:lvl1pPr marL="0" indent="0" algn="ctr">
              <a:lnSpc>
                <a:spcPct val="100000"/>
              </a:lnSpc>
              <a:spcBef>
                <a:spcPts val="0"/>
              </a:spcBef>
              <a:buNone/>
              <a:defRPr kumimoji="0" lang="en-US" sz="1100" b="0" i="0" u="none" strike="noStrike" kern="1200" cap="none" spc="0" normalizeH="0" baseline="0" dirty="0">
                <a:ln>
                  <a:noFill/>
                </a:ln>
                <a:solidFill>
                  <a:schemeClr val="tx1"/>
                </a:solidFill>
                <a:effectLst/>
                <a:uLnTx/>
                <a:uFillTx/>
                <a:latin typeface="Outfit Light" pitchFamily="2" charset="0"/>
                <a:ea typeface="+mn-ea"/>
                <a:cs typeface="+mn-cs"/>
              </a:defRPr>
            </a:lvl1pPr>
            <a:lvl2pPr marL="457200" indent="0" algn="ctr">
              <a:buNone/>
              <a:defRPr/>
            </a:lvl2pPr>
            <a:lvl3pPr marL="914400" indent="0" algn="ctr">
              <a:buNone/>
              <a:defRPr/>
            </a:lvl3pPr>
            <a:lvl4pPr marL="1371600" indent="0" algn="ctr">
              <a:buNone/>
              <a:defRPr/>
            </a:lvl4pPr>
            <a:lvl5pPr marL="1828800" indent="0" algn="ctr">
              <a:buNone/>
              <a:defRPr/>
            </a:lvl5pPr>
          </a:lstStyle>
          <a:p>
            <a:pPr lvl="0"/>
            <a:r>
              <a:rPr lang="en-US"/>
              <a:t>Job Title</a:t>
            </a:r>
          </a:p>
          <a:p>
            <a:pPr lvl="0"/>
            <a:r>
              <a:rPr lang="en-US"/>
              <a:t>Lorem Ipsum Dolor</a:t>
            </a:r>
          </a:p>
        </p:txBody>
      </p:sp>
      <p:sp>
        <p:nvSpPr>
          <p:cNvPr id="22" name="Text Placeholder 22">
            <a:extLst>
              <a:ext uri="{FF2B5EF4-FFF2-40B4-BE49-F238E27FC236}">
                <a16:creationId xmlns:a16="http://schemas.microsoft.com/office/drawing/2014/main" id="{7498660D-4576-163B-1DD5-1ECE1DBAEA42}"/>
              </a:ext>
            </a:extLst>
          </p:cNvPr>
          <p:cNvSpPr>
            <a:spLocks noGrp="1"/>
          </p:cNvSpPr>
          <p:nvPr>
            <p:ph type="body" sz="quarter" idx="20" hasCustomPrompt="1"/>
          </p:nvPr>
        </p:nvSpPr>
        <p:spPr>
          <a:xfrm>
            <a:off x="6878695" y="3608173"/>
            <a:ext cx="2002069" cy="258003"/>
          </a:xfrm>
        </p:spPr>
        <p:txBody>
          <a:bodyPr anchor="b">
            <a:noAutofit/>
          </a:bodyPr>
          <a:lstStyle>
            <a:lvl1pPr marL="0" indent="0" algn="ctr">
              <a:lnSpc>
                <a:spcPct val="100000"/>
              </a:lnSpc>
              <a:spcBef>
                <a:spcPts val="0"/>
              </a:spcBef>
              <a:buNone/>
              <a:defRPr kumimoji="0" lang="en-US" sz="1400" b="1" u="none" strike="noStrike" kern="1200" cap="none" spc="0" normalizeH="0" baseline="0" dirty="0" err="1" smtClean="0">
                <a:ln>
                  <a:noFill/>
                </a:ln>
                <a:solidFill>
                  <a:schemeClr val="accent1"/>
                </a:solidFill>
                <a:effectLst/>
                <a:uLnTx/>
                <a:uFillTx/>
                <a:latin typeface="Outfit" pitchFamily="2" charset="0"/>
                <a:ea typeface="+mn-ea"/>
                <a:cs typeface="+mn-cs"/>
              </a:defRPr>
            </a:lvl1pPr>
            <a:lvl2pPr marL="457200" indent="0">
              <a:buNone/>
              <a:defRPr/>
            </a:lvl2pPr>
            <a:lvl3pPr marL="914400" indent="0">
              <a:buNone/>
              <a:defRPr/>
            </a:lvl3pPr>
            <a:lvl4pPr marL="1371600" indent="0">
              <a:buNone/>
              <a:defRPr/>
            </a:lvl4pPr>
            <a:lvl5pPr marL="1828800" indent="0">
              <a:buNone/>
              <a:defRPr/>
            </a:lvl5pPr>
          </a:lstStyle>
          <a:p>
            <a:pPr lvl="0"/>
            <a:r>
              <a:rPr lang="en-US" err="1"/>
              <a:t>Firstname</a:t>
            </a:r>
            <a:r>
              <a:rPr lang="en-US"/>
              <a:t> </a:t>
            </a:r>
            <a:r>
              <a:rPr lang="en-US" err="1"/>
              <a:t>Lastname</a:t>
            </a:r>
            <a:endParaRPr lang="en-US"/>
          </a:p>
        </p:txBody>
      </p:sp>
      <p:sp>
        <p:nvSpPr>
          <p:cNvPr id="23" name="Text Placeholder 24">
            <a:extLst>
              <a:ext uri="{FF2B5EF4-FFF2-40B4-BE49-F238E27FC236}">
                <a16:creationId xmlns:a16="http://schemas.microsoft.com/office/drawing/2014/main" id="{6C4A006A-D4CD-54FF-8826-BBC23FB28B5E}"/>
              </a:ext>
            </a:extLst>
          </p:cNvPr>
          <p:cNvSpPr>
            <a:spLocks noGrp="1"/>
          </p:cNvSpPr>
          <p:nvPr>
            <p:ph type="body" sz="quarter" idx="21" hasCustomPrompt="1"/>
          </p:nvPr>
        </p:nvSpPr>
        <p:spPr>
          <a:xfrm>
            <a:off x="6878695" y="3928696"/>
            <a:ext cx="2002069" cy="282473"/>
          </a:xfrm>
        </p:spPr>
        <p:txBody>
          <a:bodyPr>
            <a:noAutofit/>
          </a:bodyPr>
          <a:lstStyle>
            <a:lvl1pPr marL="0" indent="0" algn="ctr">
              <a:lnSpc>
                <a:spcPct val="100000"/>
              </a:lnSpc>
              <a:spcBef>
                <a:spcPts val="0"/>
              </a:spcBef>
              <a:buNone/>
              <a:defRPr kumimoji="0" lang="en-US" sz="1100" b="0" i="0" u="none" strike="noStrike" kern="1200" cap="none" spc="0" normalizeH="0" baseline="0" dirty="0">
                <a:ln>
                  <a:noFill/>
                </a:ln>
                <a:solidFill>
                  <a:schemeClr val="tx1"/>
                </a:solidFill>
                <a:effectLst/>
                <a:uLnTx/>
                <a:uFillTx/>
                <a:latin typeface="Outfit Light" pitchFamily="2" charset="0"/>
                <a:ea typeface="+mn-ea"/>
                <a:cs typeface="+mn-cs"/>
              </a:defRPr>
            </a:lvl1pPr>
            <a:lvl2pPr marL="457200" indent="0" algn="ctr">
              <a:buNone/>
              <a:defRPr/>
            </a:lvl2pPr>
            <a:lvl3pPr marL="914400" indent="0" algn="ctr">
              <a:buNone/>
              <a:defRPr/>
            </a:lvl3pPr>
            <a:lvl4pPr marL="1371600" indent="0" algn="ctr">
              <a:buNone/>
              <a:defRPr/>
            </a:lvl4pPr>
            <a:lvl5pPr marL="1828800" indent="0" algn="ctr">
              <a:buNone/>
              <a:defRPr/>
            </a:lvl5pPr>
          </a:lstStyle>
          <a:p>
            <a:pPr lvl="0"/>
            <a:r>
              <a:rPr lang="en-US"/>
              <a:t>Job Title</a:t>
            </a:r>
          </a:p>
          <a:p>
            <a:pPr lvl="0"/>
            <a:r>
              <a:rPr lang="en-US"/>
              <a:t>Lorem Ipsum Dolor</a:t>
            </a:r>
          </a:p>
        </p:txBody>
      </p:sp>
      <p:grpSp>
        <p:nvGrpSpPr>
          <p:cNvPr id="8" name="Group 7">
            <a:extLst>
              <a:ext uri="{FF2B5EF4-FFF2-40B4-BE49-F238E27FC236}">
                <a16:creationId xmlns:a16="http://schemas.microsoft.com/office/drawing/2014/main" id="{9D27A840-9D29-661E-0F97-113837193A84}"/>
              </a:ext>
            </a:extLst>
          </p:cNvPr>
          <p:cNvGrpSpPr/>
          <p:nvPr userDrawn="1"/>
        </p:nvGrpSpPr>
        <p:grpSpPr>
          <a:xfrm>
            <a:off x="762000" y="3443266"/>
            <a:ext cx="4707571" cy="0"/>
            <a:chOff x="4212803" y="3443266"/>
            <a:chExt cx="4707571" cy="0"/>
          </a:xfrm>
        </p:grpSpPr>
        <p:cxnSp>
          <p:nvCxnSpPr>
            <p:cNvPr id="11" name="Straight Connector 10">
              <a:extLst>
                <a:ext uri="{FF2B5EF4-FFF2-40B4-BE49-F238E27FC236}">
                  <a16:creationId xmlns:a16="http://schemas.microsoft.com/office/drawing/2014/main" id="{14ECAD63-C0C9-7976-2994-EAB01A98A97B}"/>
                </a:ext>
              </a:extLst>
            </p:cNvPr>
            <p:cNvCxnSpPr>
              <a:cxnSpLocks/>
            </p:cNvCxnSpPr>
            <p:nvPr userDrawn="1"/>
          </p:nvCxnSpPr>
          <p:spPr>
            <a:xfrm>
              <a:off x="4212803" y="3443266"/>
              <a:ext cx="4707571" cy="0"/>
            </a:xfrm>
            <a:prstGeom prst="line">
              <a:avLst/>
            </a:prstGeom>
            <a:ln w="9525" cap="rnd">
              <a:solidFill>
                <a:schemeClr val="accent1">
                  <a:alpha val="20000"/>
                </a:schemeClr>
              </a:solidFill>
            </a:ln>
          </p:spPr>
          <p:style>
            <a:lnRef idx="1">
              <a:schemeClr val="accent1"/>
            </a:lnRef>
            <a:fillRef idx="0">
              <a:schemeClr val="accent1"/>
            </a:fillRef>
            <a:effectRef idx="0">
              <a:schemeClr val="accent1"/>
            </a:effectRef>
            <a:fontRef idx="minor">
              <a:schemeClr val="tx1"/>
            </a:fontRef>
          </p:style>
        </p:cxnSp>
        <p:cxnSp>
          <p:nvCxnSpPr>
            <p:cNvPr id="24" name="Straight Connector 23">
              <a:extLst>
                <a:ext uri="{FF2B5EF4-FFF2-40B4-BE49-F238E27FC236}">
                  <a16:creationId xmlns:a16="http://schemas.microsoft.com/office/drawing/2014/main" id="{2F9BD873-65DC-F5D1-EC7D-67C6E78E8FB5}"/>
                </a:ext>
              </a:extLst>
            </p:cNvPr>
            <p:cNvCxnSpPr>
              <a:cxnSpLocks/>
            </p:cNvCxnSpPr>
            <p:nvPr userDrawn="1"/>
          </p:nvCxnSpPr>
          <p:spPr>
            <a:xfrm>
              <a:off x="4212803" y="3443266"/>
              <a:ext cx="2578474" cy="0"/>
            </a:xfrm>
            <a:prstGeom prst="line">
              <a:avLst/>
            </a:prstGeom>
            <a:ln w="22225" cap="rnd">
              <a:solidFill>
                <a:schemeClr val="accent2"/>
              </a:solidFill>
            </a:ln>
          </p:spPr>
          <p:style>
            <a:lnRef idx="1">
              <a:schemeClr val="accent1"/>
            </a:lnRef>
            <a:fillRef idx="0">
              <a:schemeClr val="accent1"/>
            </a:fillRef>
            <a:effectRef idx="0">
              <a:schemeClr val="accent1"/>
            </a:effectRef>
            <a:fontRef idx="minor">
              <a:schemeClr val="tx1"/>
            </a:fontRef>
          </p:style>
        </p:cxnSp>
      </p:grpSp>
      <p:sp>
        <p:nvSpPr>
          <p:cNvPr id="26" name="Slide Number Placeholder 5">
            <a:extLst>
              <a:ext uri="{FF2B5EF4-FFF2-40B4-BE49-F238E27FC236}">
                <a16:creationId xmlns:a16="http://schemas.microsoft.com/office/drawing/2014/main" id="{1FD096C0-8839-EBC0-F7A5-6E1C2044491D}"/>
              </a:ext>
            </a:extLst>
          </p:cNvPr>
          <p:cNvSpPr txBox="1">
            <a:spLocks/>
          </p:cNvSpPr>
          <p:nvPr userDrawn="1"/>
        </p:nvSpPr>
        <p:spPr>
          <a:xfrm>
            <a:off x="11185742" y="6400800"/>
            <a:ext cx="549058" cy="457200"/>
          </a:xfrm>
          <a:prstGeom prst="rect">
            <a:avLst/>
          </a:prstGeom>
        </p:spPr>
        <p:txBody>
          <a:bodyPr vert="horz" lIns="0" tIns="0" rIns="0" bIns="0" rtlCol="0" anchor="ctr"/>
          <a:lstStyle>
            <a:defPPr>
              <a:defRPr lang="en-US"/>
            </a:defPPr>
            <a:lvl1pPr marL="0" algn="r" defTabSz="914400" rtl="0" eaLnBrk="1" latinLnBrk="0" hangingPunct="1">
              <a:defRPr sz="800" kern="1200">
                <a:solidFill>
                  <a:schemeClr val="tx1"/>
                </a:solidFill>
                <a:latin typeface="Outfi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fld id="{DDA6C761-E6C0-8244-BDC1-CA1DC8273777}" type="slidenum">
              <a:rPr lang="en-US" b="0" i="0" smtClean="0">
                <a:latin typeface="Outfit Light" pitchFamily="2" charset="0"/>
              </a:rPr>
              <a:pPr/>
              <a:t>‹#›</a:t>
            </a:fld>
            <a:endParaRPr lang="en-US" b="0" i="0">
              <a:latin typeface="Outfit Light" pitchFamily="2" charset="0"/>
            </a:endParaRPr>
          </a:p>
        </p:txBody>
      </p:sp>
      <p:sp>
        <p:nvSpPr>
          <p:cNvPr id="27" name="Slide Number Placeholder 5">
            <a:extLst>
              <a:ext uri="{FF2B5EF4-FFF2-40B4-BE49-F238E27FC236}">
                <a16:creationId xmlns:a16="http://schemas.microsoft.com/office/drawing/2014/main" id="{EAEDDFA8-F322-EDAF-D037-8345DC17EF3A}"/>
              </a:ext>
            </a:extLst>
          </p:cNvPr>
          <p:cNvSpPr txBox="1">
            <a:spLocks/>
          </p:cNvSpPr>
          <p:nvPr userDrawn="1"/>
        </p:nvSpPr>
        <p:spPr>
          <a:xfrm>
            <a:off x="9118378" y="6499230"/>
            <a:ext cx="2266709" cy="273040"/>
          </a:xfrm>
          <a:prstGeom prst="rect">
            <a:avLst/>
          </a:prstGeom>
        </p:spPr>
        <p:txBody>
          <a:bodyPr vert="horz" lIns="0" tIns="0" rIns="0" bIns="0" rtlCol="0" anchor="ctr"/>
          <a:lstStyle>
            <a:defPPr>
              <a:defRPr lang="en-US"/>
            </a:defPPr>
            <a:lvl1pPr marL="0" algn="r" defTabSz="914400" rtl="0" eaLnBrk="1" latinLnBrk="0" hangingPunct="1">
              <a:defRPr sz="800" kern="1200">
                <a:solidFill>
                  <a:schemeClr val="bg1"/>
                </a:solidFill>
                <a:latin typeface="Outfi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sz="600" b="0" i="0">
                <a:solidFill>
                  <a:schemeClr val="tx1"/>
                </a:solidFill>
                <a:latin typeface="Outfit Light" pitchFamily="2" charset="0"/>
              </a:rPr>
              <a:t>© Sovos 2025. Proprietary and Confidential</a:t>
            </a:r>
          </a:p>
        </p:txBody>
      </p:sp>
      <p:sp>
        <p:nvSpPr>
          <p:cNvPr id="5" name="Picture Placeholder 16">
            <a:extLst>
              <a:ext uri="{FF2B5EF4-FFF2-40B4-BE49-F238E27FC236}">
                <a16:creationId xmlns:a16="http://schemas.microsoft.com/office/drawing/2014/main" id="{C95BABB7-7F40-9D66-03E3-2F7152D2933A}"/>
              </a:ext>
            </a:extLst>
          </p:cNvPr>
          <p:cNvSpPr>
            <a:spLocks noGrp="1"/>
          </p:cNvSpPr>
          <p:nvPr>
            <p:ph type="pic" sz="quarter" idx="22"/>
          </p:nvPr>
        </p:nvSpPr>
        <p:spPr>
          <a:xfrm>
            <a:off x="7333925" y="4444266"/>
            <a:ext cx="1091610" cy="1091610"/>
          </a:xfrm>
          <a:prstGeom prst="roundRect">
            <a:avLst>
              <a:gd name="adj" fmla="val 12745"/>
            </a:avLst>
          </a:prstGeom>
          <a:noFill/>
        </p:spPr>
        <p:txBody>
          <a:bodyPr bIns="822960" anchor="t">
            <a:noAutofit/>
          </a:bodyPr>
          <a:lstStyle>
            <a:lvl1pPr marL="0" indent="0" algn="ctr">
              <a:buNone/>
              <a:defRPr sz="600"/>
            </a:lvl1pPr>
          </a:lstStyle>
          <a:p>
            <a:r>
              <a:rPr lang="en-US"/>
              <a:t>Click icon to add picture</a:t>
            </a:r>
          </a:p>
        </p:txBody>
      </p:sp>
      <p:sp>
        <p:nvSpPr>
          <p:cNvPr id="13" name="Picture Placeholder 16">
            <a:extLst>
              <a:ext uri="{FF2B5EF4-FFF2-40B4-BE49-F238E27FC236}">
                <a16:creationId xmlns:a16="http://schemas.microsoft.com/office/drawing/2014/main" id="{973041E0-9FC4-2274-EC8E-87DC80952A49}"/>
              </a:ext>
            </a:extLst>
          </p:cNvPr>
          <p:cNvSpPr>
            <a:spLocks noGrp="1"/>
          </p:cNvSpPr>
          <p:nvPr>
            <p:ph type="pic" sz="quarter" idx="24"/>
          </p:nvPr>
        </p:nvSpPr>
        <p:spPr>
          <a:xfrm>
            <a:off x="9883161" y="2472981"/>
            <a:ext cx="1091610" cy="1091610"/>
          </a:xfrm>
          <a:prstGeom prst="roundRect">
            <a:avLst>
              <a:gd name="adj" fmla="val 12745"/>
            </a:avLst>
          </a:prstGeom>
          <a:noFill/>
        </p:spPr>
        <p:txBody>
          <a:bodyPr bIns="822960" anchor="t">
            <a:noAutofit/>
          </a:bodyPr>
          <a:lstStyle>
            <a:lvl1pPr marL="0" indent="0" algn="ctr">
              <a:buNone/>
              <a:defRPr sz="600"/>
            </a:lvl1pPr>
          </a:lstStyle>
          <a:p>
            <a:r>
              <a:rPr lang="en-US"/>
              <a:t>Click icon to add picture</a:t>
            </a:r>
          </a:p>
        </p:txBody>
      </p:sp>
      <p:sp>
        <p:nvSpPr>
          <p:cNvPr id="14" name="Text Placeholder 22">
            <a:extLst>
              <a:ext uri="{FF2B5EF4-FFF2-40B4-BE49-F238E27FC236}">
                <a16:creationId xmlns:a16="http://schemas.microsoft.com/office/drawing/2014/main" id="{8E9222EF-5A34-5607-1893-5E2553BF625A}"/>
              </a:ext>
            </a:extLst>
          </p:cNvPr>
          <p:cNvSpPr>
            <a:spLocks noGrp="1"/>
          </p:cNvSpPr>
          <p:nvPr>
            <p:ph type="body" sz="quarter" idx="25" hasCustomPrompt="1"/>
          </p:nvPr>
        </p:nvSpPr>
        <p:spPr>
          <a:xfrm>
            <a:off x="9427931" y="3608302"/>
            <a:ext cx="2002069" cy="258003"/>
          </a:xfrm>
        </p:spPr>
        <p:txBody>
          <a:bodyPr anchor="b">
            <a:noAutofit/>
          </a:bodyPr>
          <a:lstStyle>
            <a:lvl1pPr marL="0" indent="0" algn="ctr">
              <a:lnSpc>
                <a:spcPct val="100000"/>
              </a:lnSpc>
              <a:spcBef>
                <a:spcPts val="0"/>
              </a:spcBef>
              <a:buNone/>
              <a:defRPr kumimoji="0" lang="en-US" sz="1400" b="1" u="none" strike="noStrike" kern="1200" cap="none" spc="0" normalizeH="0" baseline="0" dirty="0" err="1" smtClean="0">
                <a:ln>
                  <a:noFill/>
                </a:ln>
                <a:solidFill>
                  <a:schemeClr val="accent1"/>
                </a:solidFill>
                <a:effectLst/>
                <a:uLnTx/>
                <a:uFillTx/>
                <a:latin typeface="Outfit" pitchFamily="2" charset="0"/>
                <a:ea typeface="+mn-ea"/>
                <a:cs typeface="+mn-cs"/>
              </a:defRPr>
            </a:lvl1pPr>
            <a:lvl2pPr marL="457200" indent="0">
              <a:buNone/>
              <a:defRPr/>
            </a:lvl2pPr>
            <a:lvl3pPr marL="914400" indent="0">
              <a:buNone/>
              <a:defRPr/>
            </a:lvl3pPr>
            <a:lvl4pPr marL="1371600" indent="0">
              <a:buNone/>
              <a:defRPr/>
            </a:lvl4pPr>
            <a:lvl5pPr marL="1828800" indent="0">
              <a:buNone/>
              <a:defRPr/>
            </a:lvl5pPr>
          </a:lstStyle>
          <a:p>
            <a:pPr lvl="0"/>
            <a:r>
              <a:rPr lang="en-US" err="1"/>
              <a:t>Firstname</a:t>
            </a:r>
            <a:r>
              <a:rPr lang="en-US"/>
              <a:t> </a:t>
            </a:r>
            <a:r>
              <a:rPr lang="en-US" err="1"/>
              <a:t>Lastname</a:t>
            </a:r>
            <a:endParaRPr lang="en-US"/>
          </a:p>
        </p:txBody>
      </p:sp>
      <p:sp>
        <p:nvSpPr>
          <p:cNvPr id="25" name="Text Placeholder 24">
            <a:extLst>
              <a:ext uri="{FF2B5EF4-FFF2-40B4-BE49-F238E27FC236}">
                <a16:creationId xmlns:a16="http://schemas.microsoft.com/office/drawing/2014/main" id="{A46FAB61-F4C9-2927-D3A0-522E44444BBC}"/>
              </a:ext>
            </a:extLst>
          </p:cNvPr>
          <p:cNvSpPr>
            <a:spLocks noGrp="1"/>
          </p:cNvSpPr>
          <p:nvPr>
            <p:ph type="body" sz="quarter" idx="26" hasCustomPrompt="1"/>
          </p:nvPr>
        </p:nvSpPr>
        <p:spPr>
          <a:xfrm>
            <a:off x="9427931" y="3928696"/>
            <a:ext cx="2002069" cy="282602"/>
          </a:xfrm>
        </p:spPr>
        <p:txBody>
          <a:bodyPr>
            <a:noAutofit/>
          </a:bodyPr>
          <a:lstStyle>
            <a:lvl1pPr marL="0" indent="0" algn="ctr">
              <a:lnSpc>
                <a:spcPct val="100000"/>
              </a:lnSpc>
              <a:spcBef>
                <a:spcPts val="0"/>
              </a:spcBef>
              <a:buNone/>
              <a:defRPr kumimoji="0" lang="en-US" sz="1100" b="0" i="0" u="none" strike="noStrike" kern="1200" cap="none" spc="0" normalizeH="0" baseline="0" dirty="0">
                <a:ln>
                  <a:noFill/>
                </a:ln>
                <a:solidFill>
                  <a:schemeClr val="tx1"/>
                </a:solidFill>
                <a:effectLst/>
                <a:uLnTx/>
                <a:uFillTx/>
                <a:latin typeface="Outfit Light" pitchFamily="2" charset="0"/>
                <a:ea typeface="+mn-ea"/>
                <a:cs typeface="+mn-cs"/>
              </a:defRPr>
            </a:lvl1pPr>
            <a:lvl2pPr marL="457200" indent="0" algn="ctr">
              <a:buNone/>
              <a:defRPr/>
            </a:lvl2pPr>
            <a:lvl3pPr marL="914400" indent="0" algn="ctr">
              <a:buNone/>
              <a:defRPr/>
            </a:lvl3pPr>
            <a:lvl4pPr marL="1371600" indent="0" algn="ctr">
              <a:buNone/>
              <a:defRPr/>
            </a:lvl4pPr>
            <a:lvl5pPr marL="1828800" indent="0" algn="ctr">
              <a:buNone/>
              <a:defRPr/>
            </a:lvl5pPr>
          </a:lstStyle>
          <a:p>
            <a:pPr lvl="0"/>
            <a:r>
              <a:rPr lang="en-US"/>
              <a:t>Job Title</a:t>
            </a:r>
          </a:p>
          <a:p>
            <a:pPr lvl="0"/>
            <a:r>
              <a:rPr lang="en-US"/>
              <a:t>Lorem Ipsum Dolor</a:t>
            </a:r>
          </a:p>
        </p:txBody>
      </p:sp>
      <p:sp>
        <p:nvSpPr>
          <p:cNvPr id="28" name="Picture Placeholder 16">
            <a:extLst>
              <a:ext uri="{FF2B5EF4-FFF2-40B4-BE49-F238E27FC236}">
                <a16:creationId xmlns:a16="http://schemas.microsoft.com/office/drawing/2014/main" id="{8185A987-5480-E844-BA39-B203BA44BA8C}"/>
              </a:ext>
            </a:extLst>
          </p:cNvPr>
          <p:cNvSpPr>
            <a:spLocks noGrp="1"/>
          </p:cNvSpPr>
          <p:nvPr>
            <p:ph type="pic" sz="quarter" idx="27"/>
          </p:nvPr>
        </p:nvSpPr>
        <p:spPr>
          <a:xfrm>
            <a:off x="9883161" y="4444266"/>
            <a:ext cx="1091610" cy="1091610"/>
          </a:xfrm>
          <a:prstGeom prst="roundRect">
            <a:avLst>
              <a:gd name="adj" fmla="val 12745"/>
            </a:avLst>
          </a:prstGeom>
          <a:noFill/>
        </p:spPr>
        <p:txBody>
          <a:bodyPr bIns="822960" anchor="t">
            <a:noAutofit/>
          </a:bodyPr>
          <a:lstStyle>
            <a:lvl1pPr marL="0" indent="0" algn="ctr">
              <a:buNone/>
              <a:defRPr sz="600"/>
            </a:lvl1pPr>
          </a:lstStyle>
          <a:p>
            <a:r>
              <a:rPr lang="en-US"/>
              <a:t>Click icon to add picture</a:t>
            </a:r>
          </a:p>
        </p:txBody>
      </p:sp>
      <p:sp>
        <p:nvSpPr>
          <p:cNvPr id="29" name="Text Placeholder 22">
            <a:extLst>
              <a:ext uri="{FF2B5EF4-FFF2-40B4-BE49-F238E27FC236}">
                <a16:creationId xmlns:a16="http://schemas.microsoft.com/office/drawing/2014/main" id="{6897E78B-493A-02D1-F46D-4D7203DD491A}"/>
              </a:ext>
            </a:extLst>
          </p:cNvPr>
          <p:cNvSpPr>
            <a:spLocks noGrp="1"/>
          </p:cNvSpPr>
          <p:nvPr>
            <p:ph type="body" sz="quarter" idx="28" hasCustomPrompt="1"/>
          </p:nvPr>
        </p:nvSpPr>
        <p:spPr>
          <a:xfrm>
            <a:off x="6878695" y="5574843"/>
            <a:ext cx="2002069" cy="258003"/>
          </a:xfrm>
        </p:spPr>
        <p:txBody>
          <a:bodyPr anchor="b">
            <a:noAutofit/>
          </a:bodyPr>
          <a:lstStyle>
            <a:lvl1pPr marL="0" indent="0" algn="ctr">
              <a:lnSpc>
                <a:spcPct val="100000"/>
              </a:lnSpc>
              <a:spcBef>
                <a:spcPts val="0"/>
              </a:spcBef>
              <a:buNone/>
              <a:defRPr kumimoji="0" lang="en-US" sz="1400" b="1" u="none" strike="noStrike" kern="1200" cap="none" spc="0" normalizeH="0" baseline="0" dirty="0" err="1" smtClean="0">
                <a:ln>
                  <a:noFill/>
                </a:ln>
                <a:solidFill>
                  <a:schemeClr val="accent1"/>
                </a:solidFill>
                <a:effectLst/>
                <a:uLnTx/>
                <a:uFillTx/>
                <a:latin typeface="Outfit" pitchFamily="2" charset="0"/>
                <a:ea typeface="+mn-ea"/>
                <a:cs typeface="+mn-cs"/>
              </a:defRPr>
            </a:lvl1pPr>
            <a:lvl2pPr marL="457200" indent="0">
              <a:buNone/>
              <a:defRPr/>
            </a:lvl2pPr>
            <a:lvl3pPr marL="914400" indent="0">
              <a:buNone/>
              <a:defRPr/>
            </a:lvl3pPr>
            <a:lvl4pPr marL="1371600" indent="0">
              <a:buNone/>
              <a:defRPr/>
            </a:lvl4pPr>
            <a:lvl5pPr marL="1828800" indent="0">
              <a:buNone/>
              <a:defRPr/>
            </a:lvl5pPr>
          </a:lstStyle>
          <a:p>
            <a:pPr lvl="0"/>
            <a:r>
              <a:rPr lang="en-US" err="1"/>
              <a:t>Firstname</a:t>
            </a:r>
            <a:r>
              <a:rPr lang="en-US"/>
              <a:t> </a:t>
            </a:r>
            <a:r>
              <a:rPr lang="en-US" err="1"/>
              <a:t>Lastname</a:t>
            </a:r>
            <a:endParaRPr lang="en-US"/>
          </a:p>
        </p:txBody>
      </p:sp>
      <p:sp>
        <p:nvSpPr>
          <p:cNvPr id="30" name="Text Placeholder 24">
            <a:extLst>
              <a:ext uri="{FF2B5EF4-FFF2-40B4-BE49-F238E27FC236}">
                <a16:creationId xmlns:a16="http://schemas.microsoft.com/office/drawing/2014/main" id="{E6801B17-1140-52E5-519D-9833210C12EA}"/>
              </a:ext>
            </a:extLst>
          </p:cNvPr>
          <p:cNvSpPr>
            <a:spLocks noGrp="1"/>
          </p:cNvSpPr>
          <p:nvPr>
            <p:ph type="body" sz="quarter" idx="29" hasCustomPrompt="1"/>
          </p:nvPr>
        </p:nvSpPr>
        <p:spPr>
          <a:xfrm>
            <a:off x="6878695" y="5895366"/>
            <a:ext cx="2002069" cy="282473"/>
          </a:xfrm>
        </p:spPr>
        <p:txBody>
          <a:bodyPr>
            <a:noAutofit/>
          </a:bodyPr>
          <a:lstStyle>
            <a:lvl1pPr marL="0" indent="0" algn="ctr">
              <a:lnSpc>
                <a:spcPct val="100000"/>
              </a:lnSpc>
              <a:spcBef>
                <a:spcPts val="0"/>
              </a:spcBef>
              <a:buNone/>
              <a:defRPr kumimoji="0" lang="en-US" sz="1100" b="0" i="0" u="none" strike="noStrike" kern="1200" cap="none" spc="0" normalizeH="0" baseline="0" dirty="0">
                <a:ln>
                  <a:noFill/>
                </a:ln>
                <a:solidFill>
                  <a:schemeClr val="tx1"/>
                </a:solidFill>
                <a:effectLst/>
                <a:uLnTx/>
                <a:uFillTx/>
                <a:latin typeface="Outfit Light" pitchFamily="2" charset="0"/>
                <a:ea typeface="+mn-ea"/>
                <a:cs typeface="+mn-cs"/>
              </a:defRPr>
            </a:lvl1pPr>
            <a:lvl2pPr marL="457200" indent="0" algn="ctr">
              <a:buNone/>
              <a:defRPr/>
            </a:lvl2pPr>
            <a:lvl3pPr marL="914400" indent="0" algn="ctr">
              <a:buNone/>
              <a:defRPr/>
            </a:lvl3pPr>
            <a:lvl4pPr marL="1371600" indent="0" algn="ctr">
              <a:buNone/>
              <a:defRPr/>
            </a:lvl4pPr>
            <a:lvl5pPr marL="1828800" indent="0" algn="ctr">
              <a:buNone/>
              <a:defRPr/>
            </a:lvl5pPr>
          </a:lstStyle>
          <a:p>
            <a:pPr lvl="0"/>
            <a:r>
              <a:rPr lang="en-US"/>
              <a:t>Job Title</a:t>
            </a:r>
          </a:p>
          <a:p>
            <a:pPr lvl="0"/>
            <a:r>
              <a:rPr lang="en-US"/>
              <a:t>Lorem Ipsum Dolor</a:t>
            </a:r>
          </a:p>
        </p:txBody>
      </p:sp>
      <p:sp>
        <p:nvSpPr>
          <p:cNvPr id="31" name="Text Placeholder 22">
            <a:extLst>
              <a:ext uri="{FF2B5EF4-FFF2-40B4-BE49-F238E27FC236}">
                <a16:creationId xmlns:a16="http://schemas.microsoft.com/office/drawing/2014/main" id="{21545581-B661-A980-1329-E8C643246E39}"/>
              </a:ext>
            </a:extLst>
          </p:cNvPr>
          <p:cNvSpPr>
            <a:spLocks noGrp="1"/>
          </p:cNvSpPr>
          <p:nvPr>
            <p:ph type="body" sz="quarter" idx="30" hasCustomPrompt="1"/>
          </p:nvPr>
        </p:nvSpPr>
        <p:spPr>
          <a:xfrm>
            <a:off x="9427931" y="5574972"/>
            <a:ext cx="2002069" cy="258003"/>
          </a:xfrm>
        </p:spPr>
        <p:txBody>
          <a:bodyPr anchor="b">
            <a:noAutofit/>
          </a:bodyPr>
          <a:lstStyle>
            <a:lvl1pPr marL="0" indent="0" algn="ctr">
              <a:lnSpc>
                <a:spcPct val="100000"/>
              </a:lnSpc>
              <a:spcBef>
                <a:spcPts val="0"/>
              </a:spcBef>
              <a:buNone/>
              <a:defRPr kumimoji="0" lang="en-US" sz="1400" b="1" u="none" strike="noStrike" kern="1200" cap="none" spc="0" normalizeH="0" baseline="0" dirty="0" err="1" smtClean="0">
                <a:ln>
                  <a:noFill/>
                </a:ln>
                <a:solidFill>
                  <a:schemeClr val="accent1"/>
                </a:solidFill>
                <a:effectLst/>
                <a:uLnTx/>
                <a:uFillTx/>
                <a:latin typeface="Outfit" pitchFamily="2" charset="0"/>
                <a:ea typeface="+mn-ea"/>
                <a:cs typeface="+mn-cs"/>
              </a:defRPr>
            </a:lvl1pPr>
            <a:lvl2pPr marL="457200" indent="0">
              <a:buNone/>
              <a:defRPr/>
            </a:lvl2pPr>
            <a:lvl3pPr marL="914400" indent="0">
              <a:buNone/>
              <a:defRPr/>
            </a:lvl3pPr>
            <a:lvl4pPr marL="1371600" indent="0">
              <a:buNone/>
              <a:defRPr/>
            </a:lvl4pPr>
            <a:lvl5pPr marL="1828800" indent="0">
              <a:buNone/>
              <a:defRPr/>
            </a:lvl5pPr>
          </a:lstStyle>
          <a:p>
            <a:pPr lvl="0"/>
            <a:r>
              <a:rPr lang="en-US" err="1"/>
              <a:t>Firstname</a:t>
            </a:r>
            <a:r>
              <a:rPr lang="en-US"/>
              <a:t> </a:t>
            </a:r>
            <a:r>
              <a:rPr lang="en-US" err="1"/>
              <a:t>Lastname</a:t>
            </a:r>
            <a:endParaRPr lang="en-US"/>
          </a:p>
        </p:txBody>
      </p:sp>
      <p:sp>
        <p:nvSpPr>
          <p:cNvPr id="32" name="Text Placeholder 24">
            <a:extLst>
              <a:ext uri="{FF2B5EF4-FFF2-40B4-BE49-F238E27FC236}">
                <a16:creationId xmlns:a16="http://schemas.microsoft.com/office/drawing/2014/main" id="{1D71E08E-05C6-5BCE-FF67-A3544DB570B2}"/>
              </a:ext>
            </a:extLst>
          </p:cNvPr>
          <p:cNvSpPr>
            <a:spLocks noGrp="1"/>
          </p:cNvSpPr>
          <p:nvPr>
            <p:ph type="body" sz="quarter" idx="31" hasCustomPrompt="1"/>
          </p:nvPr>
        </p:nvSpPr>
        <p:spPr>
          <a:xfrm>
            <a:off x="9427931" y="5895366"/>
            <a:ext cx="2002069" cy="282602"/>
          </a:xfrm>
        </p:spPr>
        <p:txBody>
          <a:bodyPr>
            <a:noAutofit/>
          </a:bodyPr>
          <a:lstStyle>
            <a:lvl1pPr marL="0" indent="0" algn="ctr">
              <a:lnSpc>
                <a:spcPct val="100000"/>
              </a:lnSpc>
              <a:spcBef>
                <a:spcPts val="0"/>
              </a:spcBef>
              <a:buNone/>
              <a:defRPr kumimoji="0" lang="en-US" sz="1100" b="0" i="0" u="none" strike="noStrike" kern="1200" cap="none" spc="0" normalizeH="0" baseline="0" dirty="0">
                <a:ln>
                  <a:noFill/>
                </a:ln>
                <a:solidFill>
                  <a:schemeClr val="tx1"/>
                </a:solidFill>
                <a:effectLst/>
                <a:uLnTx/>
                <a:uFillTx/>
                <a:latin typeface="Outfit Light" pitchFamily="2" charset="0"/>
                <a:ea typeface="+mn-ea"/>
                <a:cs typeface="+mn-cs"/>
              </a:defRPr>
            </a:lvl1pPr>
            <a:lvl2pPr marL="457200" indent="0" algn="ctr">
              <a:buNone/>
              <a:defRPr/>
            </a:lvl2pPr>
            <a:lvl3pPr marL="914400" indent="0" algn="ctr">
              <a:buNone/>
              <a:defRPr/>
            </a:lvl3pPr>
            <a:lvl4pPr marL="1371600" indent="0" algn="ctr">
              <a:buNone/>
              <a:defRPr/>
            </a:lvl4pPr>
            <a:lvl5pPr marL="1828800" indent="0" algn="ctr">
              <a:buNone/>
              <a:defRPr/>
            </a:lvl5pPr>
          </a:lstStyle>
          <a:p>
            <a:pPr lvl="0"/>
            <a:r>
              <a:rPr lang="en-US"/>
              <a:t>Job Title</a:t>
            </a:r>
          </a:p>
          <a:p>
            <a:pPr lvl="0"/>
            <a:r>
              <a:rPr lang="en-US"/>
              <a:t>Lorem Ipsum Dolor</a:t>
            </a:r>
          </a:p>
        </p:txBody>
      </p:sp>
      <p:sp>
        <p:nvSpPr>
          <p:cNvPr id="7" name="Freeform 6">
            <a:extLst>
              <a:ext uri="{FF2B5EF4-FFF2-40B4-BE49-F238E27FC236}">
                <a16:creationId xmlns:a16="http://schemas.microsoft.com/office/drawing/2014/main" id="{572544CA-91D7-2E61-4CD5-127E4A59583C}"/>
              </a:ext>
            </a:extLst>
          </p:cNvPr>
          <p:cNvSpPr/>
          <p:nvPr userDrawn="1"/>
        </p:nvSpPr>
        <p:spPr>
          <a:xfrm>
            <a:off x="3274369" y="-1"/>
            <a:ext cx="2821629" cy="6857999"/>
          </a:xfrm>
          <a:custGeom>
            <a:avLst/>
            <a:gdLst>
              <a:gd name="connsiteX0" fmla="*/ 2821629 w 2821629"/>
              <a:gd name="connsiteY0" fmla="*/ 6813590 h 6857999"/>
              <a:gd name="connsiteX1" fmla="*/ 2821629 w 2821629"/>
              <a:gd name="connsiteY1" fmla="*/ 6817780 h 6857999"/>
              <a:gd name="connsiteX2" fmla="*/ 2772932 w 2821629"/>
              <a:gd name="connsiteY2" fmla="*/ 6857999 h 6857999"/>
              <a:gd name="connsiteX3" fmla="*/ 2767840 w 2821629"/>
              <a:gd name="connsiteY3" fmla="*/ 6857999 h 6857999"/>
              <a:gd name="connsiteX4" fmla="*/ 2821629 w 2821629"/>
              <a:gd name="connsiteY4" fmla="*/ 6756171 h 6857999"/>
              <a:gd name="connsiteX5" fmla="*/ 2821629 w 2821629"/>
              <a:gd name="connsiteY5" fmla="*/ 6761130 h 6857999"/>
              <a:gd name="connsiteX6" fmla="*/ 2811684 w 2821629"/>
              <a:gd name="connsiteY6" fmla="*/ 6773181 h 6857999"/>
              <a:gd name="connsiteX7" fmla="*/ 2708955 w 2821629"/>
              <a:gd name="connsiteY7" fmla="*/ 6857999 h 6857999"/>
              <a:gd name="connsiteX8" fmla="*/ 2704135 w 2821629"/>
              <a:gd name="connsiteY8" fmla="*/ 6857999 h 6857999"/>
              <a:gd name="connsiteX9" fmla="*/ 2809136 w 2821629"/>
              <a:gd name="connsiteY9" fmla="*/ 6771311 h 6857999"/>
              <a:gd name="connsiteX10" fmla="*/ 2821629 w 2821629"/>
              <a:gd name="connsiteY10" fmla="*/ 6692452 h 6857999"/>
              <a:gd name="connsiteX11" fmla="*/ 2821629 w 2821629"/>
              <a:gd name="connsiteY11" fmla="*/ 6697414 h 6857999"/>
              <a:gd name="connsiteX12" fmla="*/ 2782879 w 2821629"/>
              <a:gd name="connsiteY12" fmla="*/ 6744369 h 6857999"/>
              <a:gd name="connsiteX13" fmla="*/ 2645250 w 2821629"/>
              <a:gd name="connsiteY13" fmla="*/ 6857999 h 6857999"/>
              <a:gd name="connsiteX14" fmla="*/ 2640428 w 2821629"/>
              <a:gd name="connsiteY14" fmla="*/ 6857999 h 6857999"/>
              <a:gd name="connsiteX15" fmla="*/ 2780331 w 2821629"/>
              <a:gd name="connsiteY15" fmla="*/ 6742500 h 6857999"/>
              <a:gd name="connsiteX16" fmla="*/ 2821629 w 2821629"/>
              <a:gd name="connsiteY16" fmla="*/ 6628731 h 6857999"/>
              <a:gd name="connsiteX17" fmla="*/ 2821629 w 2821629"/>
              <a:gd name="connsiteY17" fmla="*/ 6633695 h 6857999"/>
              <a:gd name="connsiteX18" fmla="*/ 2754074 w 2821629"/>
              <a:gd name="connsiteY18" fmla="*/ 6715557 h 6857999"/>
              <a:gd name="connsiteX19" fmla="*/ 2619013 w 2821629"/>
              <a:gd name="connsiteY19" fmla="*/ 6827064 h 6857999"/>
              <a:gd name="connsiteX20" fmla="*/ 2562104 w 2821629"/>
              <a:gd name="connsiteY20" fmla="*/ 6857999 h 6857999"/>
              <a:gd name="connsiteX21" fmla="*/ 2555874 w 2821629"/>
              <a:gd name="connsiteY21" fmla="*/ 6857999 h 6857999"/>
              <a:gd name="connsiteX22" fmla="*/ 2616876 w 2821629"/>
              <a:gd name="connsiteY22" fmla="*/ 6824847 h 6857999"/>
              <a:gd name="connsiteX23" fmla="*/ 2751525 w 2821629"/>
              <a:gd name="connsiteY23" fmla="*/ 6713688 h 6857999"/>
              <a:gd name="connsiteX24" fmla="*/ 2821629 w 2821629"/>
              <a:gd name="connsiteY24" fmla="*/ 6565831 h 6857999"/>
              <a:gd name="connsiteX25" fmla="*/ 2821629 w 2821629"/>
              <a:gd name="connsiteY25" fmla="*/ 6569295 h 6857999"/>
              <a:gd name="connsiteX26" fmla="*/ 2725269 w 2821629"/>
              <a:gd name="connsiteY26" fmla="*/ 6686066 h 6857999"/>
              <a:gd name="connsiteX27" fmla="*/ 2596251 w 2821629"/>
              <a:gd name="connsiteY27" fmla="*/ 6792581 h 6857999"/>
              <a:gd name="connsiteX28" fmla="*/ 2475894 w 2821629"/>
              <a:gd name="connsiteY28" fmla="*/ 6857999 h 6857999"/>
              <a:gd name="connsiteX29" fmla="*/ 2471579 w 2821629"/>
              <a:gd name="connsiteY29" fmla="*/ 6857999 h 6857999"/>
              <a:gd name="connsiteX30" fmla="*/ 2594793 w 2821629"/>
              <a:gd name="connsiteY30" fmla="*/ 6791044 h 6857999"/>
              <a:gd name="connsiteX31" fmla="*/ 2723400 w 2821629"/>
              <a:gd name="connsiteY31" fmla="*/ 6684877 h 6857999"/>
              <a:gd name="connsiteX32" fmla="*/ 2821629 w 2821629"/>
              <a:gd name="connsiteY32" fmla="*/ 6485815 h 6857999"/>
              <a:gd name="connsiteX33" fmla="*/ 2821629 w 2821629"/>
              <a:gd name="connsiteY33" fmla="*/ 6490687 h 6857999"/>
              <a:gd name="connsiteX34" fmla="*/ 2797964 w 2821629"/>
              <a:gd name="connsiteY34" fmla="*/ 6534250 h 6857999"/>
              <a:gd name="connsiteX35" fmla="*/ 2432396 w 2821629"/>
              <a:gd name="connsiteY35" fmla="*/ 6835457 h 6857999"/>
              <a:gd name="connsiteX36" fmla="*/ 2359922 w 2821629"/>
              <a:gd name="connsiteY36" fmla="*/ 6857999 h 6857999"/>
              <a:gd name="connsiteX37" fmla="*/ 2353086 w 2821629"/>
              <a:gd name="connsiteY37" fmla="*/ 6857999 h 6857999"/>
              <a:gd name="connsiteX38" fmla="*/ 2431398 w 2821629"/>
              <a:gd name="connsiteY38" fmla="*/ 6833651 h 6857999"/>
              <a:gd name="connsiteX39" fmla="*/ 2795747 w 2821629"/>
              <a:gd name="connsiteY39" fmla="*/ 6533472 h 6857999"/>
              <a:gd name="connsiteX40" fmla="*/ 2821629 w 2821629"/>
              <a:gd name="connsiteY40" fmla="*/ 6400805 h 6857999"/>
              <a:gd name="connsiteX41" fmla="*/ 2821629 w 2821629"/>
              <a:gd name="connsiteY41" fmla="*/ 6405693 h 6857999"/>
              <a:gd name="connsiteX42" fmla="*/ 2764168 w 2821629"/>
              <a:gd name="connsiteY42" fmla="*/ 6511482 h 6857999"/>
              <a:gd name="connsiteX43" fmla="*/ 2268358 w 2821629"/>
              <a:gd name="connsiteY43" fmla="*/ 6843968 h 6857999"/>
              <a:gd name="connsiteX44" fmla="*/ 2129513 w 2821629"/>
              <a:gd name="connsiteY44" fmla="*/ 6857999 h 6857999"/>
              <a:gd name="connsiteX45" fmla="*/ 2109331 w 2821629"/>
              <a:gd name="connsiteY45" fmla="*/ 6857999 h 6857999"/>
              <a:gd name="connsiteX46" fmla="*/ 2267851 w 2821629"/>
              <a:gd name="connsiteY46" fmla="*/ 6841989 h 6857999"/>
              <a:gd name="connsiteX47" fmla="*/ 2761951 w 2821629"/>
              <a:gd name="connsiteY47" fmla="*/ 6510704 h 6857999"/>
              <a:gd name="connsiteX48" fmla="*/ 2821629 w 2821629"/>
              <a:gd name="connsiteY48" fmla="*/ 6281858 h 6857999"/>
              <a:gd name="connsiteX49" fmla="*/ 2821629 w 2821629"/>
              <a:gd name="connsiteY49" fmla="*/ 6289970 h 6857999"/>
              <a:gd name="connsiteX50" fmla="*/ 2799491 w 2821629"/>
              <a:gd name="connsiteY50" fmla="*/ 6361160 h 6857999"/>
              <a:gd name="connsiteX51" fmla="*/ 2109315 w 2821629"/>
              <a:gd name="connsiteY51" fmla="*/ 6819245 h 6857999"/>
              <a:gd name="connsiteX52" fmla="*/ 1360893 w 2821629"/>
              <a:gd name="connsiteY52" fmla="*/ 6819245 h 6857999"/>
              <a:gd name="connsiteX53" fmla="*/ 1153199 w 2821629"/>
              <a:gd name="connsiteY53" fmla="*/ 6840253 h 6857999"/>
              <a:gd name="connsiteX54" fmla="*/ 1096166 w 2821629"/>
              <a:gd name="connsiteY54" fmla="*/ 6857999 h 6857999"/>
              <a:gd name="connsiteX55" fmla="*/ 1089097 w 2821629"/>
              <a:gd name="connsiteY55" fmla="*/ 6857999 h 6857999"/>
              <a:gd name="connsiteX56" fmla="*/ 1152497 w 2821629"/>
              <a:gd name="connsiteY56" fmla="*/ 6838274 h 6857999"/>
              <a:gd name="connsiteX57" fmla="*/ 1360893 w 2821629"/>
              <a:gd name="connsiteY57" fmla="*/ 6817206 h 6857999"/>
              <a:gd name="connsiteX58" fmla="*/ 2109315 w 2821629"/>
              <a:gd name="connsiteY58" fmla="*/ 6817206 h 6857999"/>
              <a:gd name="connsiteX59" fmla="*/ 2797006 w 2821629"/>
              <a:gd name="connsiteY59" fmla="*/ 6361128 h 6857999"/>
              <a:gd name="connsiteX60" fmla="*/ 2821629 w 2821629"/>
              <a:gd name="connsiteY60" fmla="*/ 3614374 h 6857999"/>
              <a:gd name="connsiteX61" fmla="*/ 2821629 w 2821629"/>
              <a:gd name="connsiteY61" fmla="*/ 3617894 h 6857999"/>
              <a:gd name="connsiteX62" fmla="*/ 2738094 w 2821629"/>
              <a:gd name="connsiteY62" fmla="*/ 3668703 h 6857999"/>
              <a:gd name="connsiteX63" fmla="*/ 2109315 w 2821629"/>
              <a:gd name="connsiteY63" fmla="*/ 3828279 h 6857999"/>
              <a:gd name="connsiteX64" fmla="*/ 1360893 w 2821629"/>
              <a:gd name="connsiteY64" fmla="*/ 3828279 h 6857999"/>
              <a:gd name="connsiteX65" fmla="*/ 900011 w 2821629"/>
              <a:gd name="connsiteY65" fmla="*/ 4289263 h 6857999"/>
              <a:gd name="connsiteX66" fmla="*/ 1360893 w 2821629"/>
              <a:gd name="connsiteY66" fmla="*/ 4750249 h 6857999"/>
              <a:gd name="connsiteX67" fmla="*/ 2109315 w 2821629"/>
              <a:gd name="connsiteY67" fmla="*/ 4750249 h 6857999"/>
              <a:gd name="connsiteX68" fmla="*/ 2738094 w 2821629"/>
              <a:gd name="connsiteY68" fmla="*/ 4909825 h 6857999"/>
              <a:gd name="connsiteX69" fmla="*/ 2821629 w 2821629"/>
              <a:gd name="connsiteY69" fmla="*/ 4960634 h 6857999"/>
              <a:gd name="connsiteX70" fmla="*/ 2821629 w 2821629"/>
              <a:gd name="connsiteY70" fmla="*/ 4964335 h 6857999"/>
              <a:gd name="connsiteX71" fmla="*/ 2735880 w 2821629"/>
              <a:gd name="connsiteY71" fmla="*/ 4912188 h 6857999"/>
              <a:gd name="connsiteX72" fmla="*/ 2108636 w 2821629"/>
              <a:gd name="connsiteY72" fmla="*/ 4752969 h 6857999"/>
              <a:gd name="connsiteX73" fmla="*/ 1360213 w 2821629"/>
              <a:gd name="connsiteY73" fmla="*/ 4752969 h 6857999"/>
              <a:gd name="connsiteX74" fmla="*/ 896612 w 2821629"/>
              <a:gd name="connsiteY74" fmla="*/ 4289263 h 6857999"/>
              <a:gd name="connsiteX75" fmla="*/ 1360213 w 2821629"/>
              <a:gd name="connsiteY75" fmla="*/ 3825559 h 6857999"/>
              <a:gd name="connsiteX76" fmla="*/ 2108636 w 2821629"/>
              <a:gd name="connsiteY76" fmla="*/ 3825559 h 6857999"/>
              <a:gd name="connsiteX77" fmla="*/ 2736181 w 2821629"/>
              <a:gd name="connsiteY77" fmla="*/ 3666340 h 6857999"/>
              <a:gd name="connsiteX78" fmla="*/ 2821629 w 2821629"/>
              <a:gd name="connsiteY78" fmla="*/ 3566728 h 6857999"/>
              <a:gd name="connsiteX79" fmla="*/ 2821629 w 2821629"/>
              <a:gd name="connsiteY79" fmla="*/ 3570245 h 6857999"/>
              <a:gd name="connsiteX80" fmla="*/ 2718694 w 2821629"/>
              <a:gd name="connsiteY80" fmla="*/ 3632850 h 6857999"/>
              <a:gd name="connsiteX81" fmla="*/ 2109315 w 2821629"/>
              <a:gd name="connsiteY81" fmla="*/ 3787484 h 6857999"/>
              <a:gd name="connsiteX82" fmla="*/ 1360893 w 2821629"/>
              <a:gd name="connsiteY82" fmla="*/ 3787484 h 6857999"/>
              <a:gd name="connsiteX83" fmla="*/ 859225 w 2821629"/>
              <a:gd name="connsiteY83" fmla="*/ 4289263 h 6857999"/>
              <a:gd name="connsiteX84" fmla="*/ 1360893 w 2821629"/>
              <a:gd name="connsiteY84" fmla="*/ 4791044 h 6857999"/>
              <a:gd name="connsiteX85" fmla="*/ 2109315 w 2821629"/>
              <a:gd name="connsiteY85" fmla="*/ 4791044 h 6857999"/>
              <a:gd name="connsiteX86" fmla="*/ 2718694 w 2821629"/>
              <a:gd name="connsiteY86" fmla="*/ 4945678 h 6857999"/>
              <a:gd name="connsiteX87" fmla="*/ 2821629 w 2821629"/>
              <a:gd name="connsiteY87" fmla="*/ 5008283 h 6857999"/>
              <a:gd name="connsiteX88" fmla="*/ 2821629 w 2821629"/>
              <a:gd name="connsiteY88" fmla="*/ 5011982 h 6857999"/>
              <a:gd name="connsiteX89" fmla="*/ 2716480 w 2821629"/>
              <a:gd name="connsiteY89" fmla="*/ 4948041 h 6857999"/>
              <a:gd name="connsiteX90" fmla="*/ 2108636 w 2821629"/>
              <a:gd name="connsiteY90" fmla="*/ 4793764 h 6857999"/>
              <a:gd name="connsiteX91" fmla="*/ 1360213 w 2821629"/>
              <a:gd name="connsiteY91" fmla="*/ 4793764 h 6857999"/>
              <a:gd name="connsiteX92" fmla="*/ 855826 w 2821629"/>
              <a:gd name="connsiteY92" fmla="*/ 4289263 h 6857999"/>
              <a:gd name="connsiteX93" fmla="*/ 1360213 w 2821629"/>
              <a:gd name="connsiteY93" fmla="*/ 3784764 h 6857999"/>
              <a:gd name="connsiteX94" fmla="*/ 2108636 w 2821629"/>
              <a:gd name="connsiteY94" fmla="*/ 3784764 h 6857999"/>
              <a:gd name="connsiteX95" fmla="*/ 2716782 w 2821629"/>
              <a:gd name="connsiteY95" fmla="*/ 3630487 h 6857999"/>
              <a:gd name="connsiteX96" fmla="*/ 2821629 w 2821629"/>
              <a:gd name="connsiteY96" fmla="*/ 3515950 h 6857999"/>
              <a:gd name="connsiteX97" fmla="*/ 2821629 w 2821629"/>
              <a:gd name="connsiteY97" fmla="*/ 3519578 h 6857999"/>
              <a:gd name="connsiteX98" fmla="*/ 2801415 w 2821629"/>
              <a:gd name="connsiteY98" fmla="*/ 3534713 h 6857999"/>
              <a:gd name="connsiteX99" fmla="*/ 2109315 w 2821629"/>
              <a:gd name="connsiteY99" fmla="*/ 3746689 h 6857999"/>
              <a:gd name="connsiteX100" fmla="*/ 1360893 w 2821629"/>
              <a:gd name="connsiteY100" fmla="*/ 3746689 h 6857999"/>
              <a:gd name="connsiteX101" fmla="*/ 818439 w 2821629"/>
              <a:gd name="connsiteY101" fmla="*/ 4289263 h 6857999"/>
              <a:gd name="connsiteX102" fmla="*/ 1360893 w 2821629"/>
              <a:gd name="connsiteY102" fmla="*/ 4831839 h 6857999"/>
              <a:gd name="connsiteX103" fmla="*/ 2109315 w 2821629"/>
              <a:gd name="connsiteY103" fmla="*/ 4831839 h 6857999"/>
              <a:gd name="connsiteX104" fmla="*/ 2801116 w 2821629"/>
              <a:gd name="connsiteY104" fmla="*/ 5043815 h 6857999"/>
              <a:gd name="connsiteX105" fmla="*/ 2821629 w 2821629"/>
              <a:gd name="connsiteY105" fmla="*/ 5059172 h 6857999"/>
              <a:gd name="connsiteX106" fmla="*/ 2821629 w 2821629"/>
              <a:gd name="connsiteY106" fmla="*/ 5062799 h 6857999"/>
              <a:gd name="connsiteX107" fmla="*/ 2798979 w 2821629"/>
              <a:gd name="connsiteY107" fmla="*/ 5045854 h 6857999"/>
              <a:gd name="connsiteX108" fmla="*/ 2108636 w 2821629"/>
              <a:gd name="connsiteY108" fmla="*/ 4834559 h 6857999"/>
              <a:gd name="connsiteX109" fmla="*/ 1360213 w 2821629"/>
              <a:gd name="connsiteY109" fmla="*/ 4834559 h 6857999"/>
              <a:gd name="connsiteX110" fmla="*/ 815040 w 2821629"/>
              <a:gd name="connsiteY110" fmla="*/ 4289263 h 6857999"/>
              <a:gd name="connsiteX111" fmla="*/ 1360213 w 2821629"/>
              <a:gd name="connsiteY111" fmla="*/ 3743969 h 6857999"/>
              <a:gd name="connsiteX112" fmla="*/ 2108636 w 2821629"/>
              <a:gd name="connsiteY112" fmla="*/ 3743969 h 6857999"/>
              <a:gd name="connsiteX113" fmla="*/ 2799277 w 2821629"/>
              <a:gd name="connsiteY113" fmla="*/ 3532675 h 6857999"/>
              <a:gd name="connsiteX114" fmla="*/ 2821629 w 2821629"/>
              <a:gd name="connsiteY114" fmla="*/ 3465114 h 6857999"/>
              <a:gd name="connsiteX115" fmla="*/ 2821629 w 2821629"/>
              <a:gd name="connsiteY115" fmla="*/ 3468730 h 6857999"/>
              <a:gd name="connsiteX116" fmla="*/ 2778652 w 2821629"/>
              <a:gd name="connsiteY116" fmla="*/ 3500909 h 6857999"/>
              <a:gd name="connsiteX117" fmla="*/ 2109315 w 2821629"/>
              <a:gd name="connsiteY117" fmla="*/ 3705893 h 6857999"/>
              <a:gd name="connsiteX118" fmla="*/ 1360893 w 2821629"/>
              <a:gd name="connsiteY118" fmla="*/ 3705893 h 6857999"/>
              <a:gd name="connsiteX119" fmla="*/ 777653 w 2821629"/>
              <a:gd name="connsiteY119" fmla="*/ 4289263 h 6857999"/>
              <a:gd name="connsiteX120" fmla="*/ 1360893 w 2821629"/>
              <a:gd name="connsiteY120" fmla="*/ 4872634 h 6857999"/>
              <a:gd name="connsiteX121" fmla="*/ 2109315 w 2821629"/>
              <a:gd name="connsiteY121" fmla="*/ 4872634 h 6857999"/>
              <a:gd name="connsiteX122" fmla="*/ 2778353 w 2821629"/>
              <a:gd name="connsiteY122" fmla="*/ 5077618 h 6857999"/>
              <a:gd name="connsiteX123" fmla="*/ 2821629 w 2821629"/>
              <a:gd name="connsiteY123" fmla="*/ 5110015 h 6857999"/>
              <a:gd name="connsiteX124" fmla="*/ 2821629 w 2821629"/>
              <a:gd name="connsiteY124" fmla="*/ 5113631 h 6857999"/>
              <a:gd name="connsiteX125" fmla="*/ 2776216 w 2821629"/>
              <a:gd name="connsiteY125" fmla="*/ 5079657 h 6857999"/>
              <a:gd name="connsiteX126" fmla="*/ 2108636 w 2821629"/>
              <a:gd name="connsiteY126" fmla="*/ 4875354 h 6857999"/>
              <a:gd name="connsiteX127" fmla="*/ 1360213 w 2821629"/>
              <a:gd name="connsiteY127" fmla="*/ 4875354 h 6857999"/>
              <a:gd name="connsiteX128" fmla="*/ 774254 w 2821629"/>
              <a:gd name="connsiteY128" fmla="*/ 4289263 h 6857999"/>
              <a:gd name="connsiteX129" fmla="*/ 1360213 w 2821629"/>
              <a:gd name="connsiteY129" fmla="*/ 3703173 h 6857999"/>
              <a:gd name="connsiteX130" fmla="*/ 2108636 w 2821629"/>
              <a:gd name="connsiteY130" fmla="*/ 3703173 h 6857999"/>
              <a:gd name="connsiteX131" fmla="*/ 2776515 w 2821629"/>
              <a:gd name="connsiteY131" fmla="*/ 3498870 h 6857999"/>
              <a:gd name="connsiteX132" fmla="*/ 2821629 w 2821629"/>
              <a:gd name="connsiteY132" fmla="*/ 3409038 h 6857999"/>
              <a:gd name="connsiteX133" fmla="*/ 2821629 w 2821629"/>
              <a:gd name="connsiteY133" fmla="*/ 3412809 h 6857999"/>
              <a:gd name="connsiteX134" fmla="*/ 2755889 w 2821629"/>
              <a:gd name="connsiteY134" fmla="*/ 3467105 h 6857999"/>
              <a:gd name="connsiteX135" fmla="*/ 2109315 w 2821629"/>
              <a:gd name="connsiteY135" fmla="*/ 3665098 h 6857999"/>
              <a:gd name="connsiteX136" fmla="*/ 1360892 w 2821629"/>
              <a:gd name="connsiteY136" fmla="*/ 3665098 h 6857999"/>
              <a:gd name="connsiteX137" fmla="*/ 736867 w 2821629"/>
              <a:gd name="connsiteY137" fmla="*/ 4289263 h 6857999"/>
              <a:gd name="connsiteX138" fmla="*/ 1360892 w 2821629"/>
              <a:gd name="connsiteY138" fmla="*/ 4913430 h 6857999"/>
              <a:gd name="connsiteX139" fmla="*/ 2109315 w 2821629"/>
              <a:gd name="connsiteY139" fmla="*/ 4913430 h 6857999"/>
              <a:gd name="connsiteX140" fmla="*/ 2755590 w 2821629"/>
              <a:gd name="connsiteY140" fmla="*/ 5111422 h 6857999"/>
              <a:gd name="connsiteX141" fmla="*/ 2821629 w 2821629"/>
              <a:gd name="connsiteY141" fmla="*/ 5165952 h 6857999"/>
              <a:gd name="connsiteX142" fmla="*/ 2821629 w 2821629"/>
              <a:gd name="connsiteY142" fmla="*/ 5169722 h 6857999"/>
              <a:gd name="connsiteX143" fmla="*/ 2753453 w 2821629"/>
              <a:gd name="connsiteY143" fmla="*/ 5113460 h 6857999"/>
              <a:gd name="connsiteX144" fmla="*/ 2108636 w 2821629"/>
              <a:gd name="connsiteY144" fmla="*/ 4916149 h 6857999"/>
              <a:gd name="connsiteX145" fmla="*/ 1360213 w 2821629"/>
              <a:gd name="connsiteY145" fmla="*/ 4916149 h 6857999"/>
              <a:gd name="connsiteX146" fmla="*/ 733468 w 2821629"/>
              <a:gd name="connsiteY146" fmla="*/ 4289263 h 6857999"/>
              <a:gd name="connsiteX147" fmla="*/ 1360213 w 2821629"/>
              <a:gd name="connsiteY147" fmla="*/ 3662378 h 6857999"/>
              <a:gd name="connsiteX148" fmla="*/ 2108636 w 2821629"/>
              <a:gd name="connsiteY148" fmla="*/ 3662378 h 6857999"/>
              <a:gd name="connsiteX149" fmla="*/ 2753752 w 2821629"/>
              <a:gd name="connsiteY149" fmla="*/ 3465067 h 6857999"/>
              <a:gd name="connsiteX150" fmla="*/ 2821629 w 2821629"/>
              <a:gd name="connsiteY150" fmla="*/ 3356000 h 6857999"/>
              <a:gd name="connsiteX151" fmla="*/ 2821629 w 2821629"/>
              <a:gd name="connsiteY151" fmla="*/ 3360206 h 6857999"/>
              <a:gd name="connsiteX152" fmla="*/ 2733126 w 2821629"/>
              <a:gd name="connsiteY152" fmla="*/ 3433303 h 6857999"/>
              <a:gd name="connsiteX153" fmla="*/ 2109315 w 2821629"/>
              <a:gd name="connsiteY153" fmla="*/ 3624303 h 6857999"/>
              <a:gd name="connsiteX154" fmla="*/ 1360892 w 2821629"/>
              <a:gd name="connsiteY154" fmla="*/ 3624303 h 6857999"/>
              <a:gd name="connsiteX155" fmla="*/ 696081 w 2821629"/>
              <a:gd name="connsiteY155" fmla="*/ 4289263 h 6857999"/>
              <a:gd name="connsiteX156" fmla="*/ 1360892 w 2821629"/>
              <a:gd name="connsiteY156" fmla="*/ 4954225 h 6857999"/>
              <a:gd name="connsiteX157" fmla="*/ 2109315 w 2821629"/>
              <a:gd name="connsiteY157" fmla="*/ 4954225 h 6857999"/>
              <a:gd name="connsiteX158" fmla="*/ 2732828 w 2821629"/>
              <a:gd name="connsiteY158" fmla="*/ 5145225 h 6857999"/>
              <a:gd name="connsiteX159" fmla="*/ 2821629 w 2821629"/>
              <a:gd name="connsiteY159" fmla="*/ 5218549 h 6857999"/>
              <a:gd name="connsiteX160" fmla="*/ 2821629 w 2821629"/>
              <a:gd name="connsiteY160" fmla="*/ 5222528 h 6857999"/>
              <a:gd name="connsiteX161" fmla="*/ 2730690 w 2821629"/>
              <a:gd name="connsiteY161" fmla="*/ 5147443 h 6857999"/>
              <a:gd name="connsiteX162" fmla="*/ 2108635 w 2821629"/>
              <a:gd name="connsiteY162" fmla="*/ 4956945 h 6857999"/>
              <a:gd name="connsiteX163" fmla="*/ 1360213 w 2821629"/>
              <a:gd name="connsiteY163" fmla="*/ 4956945 h 6857999"/>
              <a:gd name="connsiteX164" fmla="*/ 692682 w 2821629"/>
              <a:gd name="connsiteY164" fmla="*/ 4289263 h 6857999"/>
              <a:gd name="connsiteX165" fmla="*/ 1360213 w 2821629"/>
              <a:gd name="connsiteY165" fmla="*/ 3621583 h 6857999"/>
              <a:gd name="connsiteX166" fmla="*/ 2108635 w 2821629"/>
              <a:gd name="connsiteY166" fmla="*/ 3621583 h 6857999"/>
              <a:gd name="connsiteX167" fmla="*/ 2730690 w 2821629"/>
              <a:gd name="connsiteY167" fmla="*/ 3431085 h 6857999"/>
              <a:gd name="connsiteX168" fmla="*/ 2821629 w 2821629"/>
              <a:gd name="connsiteY168" fmla="*/ 3303406 h 6857999"/>
              <a:gd name="connsiteX169" fmla="*/ 2821629 w 2821629"/>
              <a:gd name="connsiteY169" fmla="*/ 3307604 h 6857999"/>
              <a:gd name="connsiteX170" fmla="*/ 2710363 w 2821629"/>
              <a:gd name="connsiteY170" fmla="*/ 3399501 h 6857999"/>
              <a:gd name="connsiteX171" fmla="*/ 2109315 w 2821629"/>
              <a:gd name="connsiteY171" fmla="*/ 3583509 h 6857999"/>
              <a:gd name="connsiteX172" fmla="*/ 1360892 w 2821629"/>
              <a:gd name="connsiteY172" fmla="*/ 3583509 h 6857999"/>
              <a:gd name="connsiteX173" fmla="*/ 655295 w 2821629"/>
              <a:gd name="connsiteY173" fmla="*/ 4289263 h 6857999"/>
              <a:gd name="connsiteX174" fmla="*/ 1360892 w 2821629"/>
              <a:gd name="connsiteY174" fmla="*/ 4995020 h 6857999"/>
              <a:gd name="connsiteX175" fmla="*/ 2109315 w 2821629"/>
              <a:gd name="connsiteY175" fmla="*/ 4995020 h 6857999"/>
              <a:gd name="connsiteX176" fmla="*/ 2710064 w 2821629"/>
              <a:gd name="connsiteY176" fmla="*/ 5179029 h 6857999"/>
              <a:gd name="connsiteX177" fmla="*/ 2821629 w 2821629"/>
              <a:gd name="connsiteY177" fmla="*/ 5271146 h 6857999"/>
              <a:gd name="connsiteX178" fmla="*/ 2821629 w 2821629"/>
              <a:gd name="connsiteY178" fmla="*/ 5275124 h 6857999"/>
              <a:gd name="connsiteX179" fmla="*/ 2707927 w 2821629"/>
              <a:gd name="connsiteY179" fmla="*/ 5181246 h 6857999"/>
              <a:gd name="connsiteX180" fmla="*/ 2108635 w 2821629"/>
              <a:gd name="connsiteY180" fmla="*/ 4997740 h 6857999"/>
              <a:gd name="connsiteX181" fmla="*/ 1360213 w 2821629"/>
              <a:gd name="connsiteY181" fmla="*/ 4997740 h 6857999"/>
              <a:gd name="connsiteX182" fmla="*/ 651896 w 2821629"/>
              <a:gd name="connsiteY182" fmla="*/ 4289263 h 6857999"/>
              <a:gd name="connsiteX183" fmla="*/ 1360213 w 2821629"/>
              <a:gd name="connsiteY183" fmla="*/ 3580790 h 6857999"/>
              <a:gd name="connsiteX184" fmla="*/ 2108635 w 2821629"/>
              <a:gd name="connsiteY184" fmla="*/ 3580790 h 6857999"/>
              <a:gd name="connsiteX185" fmla="*/ 2707927 w 2821629"/>
              <a:gd name="connsiteY185" fmla="*/ 3397283 h 6857999"/>
              <a:gd name="connsiteX186" fmla="*/ 2821629 w 2821629"/>
              <a:gd name="connsiteY186" fmla="*/ 3250813 h 6857999"/>
              <a:gd name="connsiteX187" fmla="*/ 2821629 w 2821629"/>
              <a:gd name="connsiteY187" fmla="*/ 3255003 h 6857999"/>
              <a:gd name="connsiteX188" fmla="*/ 2687600 w 2821629"/>
              <a:gd name="connsiteY188" fmla="*/ 3365698 h 6857999"/>
              <a:gd name="connsiteX189" fmla="*/ 2109315 w 2821629"/>
              <a:gd name="connsiteY189" fmla="*/ 3542715 h 6857999"/>
              <a:gd name="connsiteX190" fmla="*/ 1360893 w 2821629"/>
              <a:gd name="connsiteY190" fmla="*/ 3542715 h 6857999"/>
              <a:gd name="connsiteX191" fmla="*/ 614510 w 2821629"/>
              <a:gd name="connsiteY191" fmla="*/ 4289263 h 6857999"/>
              <a:gd name="connsiteX192" fmla="*/ 1360893 w 2821629"/>
              <a:gd name="connsiteY192" fmla="*/ 5035816 h 6857999"/>
              <a:gd name="connsiteX193" fmla="*/ 2109315 w 2821629"/>
              <a:gd name="connsiteY193" fmla="*/ 5035816 h 6857999"/>
              <a:gd name="connsiteX194" fmla="*/ 2687302 w 2821629"/>
              <a:gd name="connsiteY194" fmla="*/ 5212832 h 6857999"/>
              <a:gd name="connsiteX195" fmla="*/ 2821629 w 2821629"/>
              <a:gd name="connsiteY195" fmla="*/ 5323743 h 6857999"/>
              <a:gd name="connsiteX196" fmla="*/ 2821629 w 2821629"/>
              <a:gd name="connsiteY196" fmla="*/ 5327718 h 6857999"/>
              <a:gd name="connsiteX197" fmla="*/ 2685164 w 2821629"/>
              <a:gd name="connsiteY197" fmla="*/ 5215050 h 6857999"/>
              <a:gd name="connsiteX198" fmla="*/ 2108636 w 2821629"/>
              <a:gd name="connsiteY198" fmla="*/ 5038535 h 6857999"/>
              <a:gd name="connsiteX199" fmla="*/ 1360213 w 2821629"/>
              <a:gd name="connsiteY199" fmla="*/ 5038535 h 6857999"/>
              <a:gd name="connsiteX200" fmla="*/ 611111 w 2821629"/>
              <a:gd name="connsiteY200" fmla="*/ 4289263 h 6857999"/>
              <a:gd name="connsiteX201" fmla="*/ 1360213 w 2821629"/>
              <a:gd name="connsiteY201" fmla="*/ 3539995 h 6857999"/>
              <a:gd name="connsiteX202" fmla="*/ 2108636 w 2821629"/>
              <a:gd name="connsiteY202" fmla="*/ 3539995 h 6857999"/>
              <a:gd name="connsiteX203" fmla="*/ 2685164 w 2821629"/>
              <a:gd name="connsiteY203" fmla="*/ 3363480 h 6857999"/>
              <a:gd name="connsiteX204" fmla="*/ 2821629 w 2821629"/>
              <a:gd name="connsiteY204" fmla="*/ 3193394 h 6857999"/>
              <a:gd name="connsiteX205" fmla="*/ 2821629 w 2821629"/>
              <a:gd name="connsiteY205" fmla="*/ 3198353 h 6857999"/>
              <a:gd name="connsiteX206" fmla="*/ 2811684 w 2821629"/>
              <a:gd name="connsiteY206" fmla="*/ 3210404 h 6857999"/>
              <a:gd name="connsiteX207" fmla="*/ 2109315 w 2821629"/>
              <a:gd name="connsiteY207" fmla="*/ 3501920 h 6857999"/>
              <a:gd name="connsiteX208" fmla="*/ 1360893 w 2821629"/>
              <a:gd name="connsiteY208" fmla="*/ 3501920 h 6857999"/>
              <a:gd name="connsiteX209" fmla="*/ 573723 w 2821629"/>
              <a:gd name="connsiteY209" fmla="*/ 4289263 h 6857999"/>
              <a:gd name="connsiteX210" fmla="*/ 1360893 w 2821629"/>
              <a:gd name="connsiteY210" fmla="*/ 5076611 h 6857999"/>
              <a:gd name="connsiteX211" fmla="*/ 2109315 w 2821629"/>
              <a:gd name="connsiteY211" fmla="*/ 5076611 h 6857999"/>
              <a:gd name="connsiteX212" fmla="*/ 2811684 w 2821629"/>
              <a:gd name="connsiteY212" fmla="*/ 5368126 h 6857999"/>
              <a:gd name="connsiteX213" fmla="*/ 2821629 w 2821629"/>
              <a:gd name="connsiteY213" fmla="*/ 5380177 h 6857999"/>
              <a:gd name="connsiteX214" fmla="*/ 2821629 w 2821629"/>
              <a:gd name="connsiteY214" fmla="*/ 5385136 h 6857999"/>
              <a:gd name="connsiteX215" fmla="*/ 2809136 w 2821629"/>
              <a:gd name="connsiteY215" fmla="*/ 5369996 h 6857999"/>
              <a:gd name="connsiteX216" fmla="*/ 2108636 w 2821629"/>
              <a:gd name="connsiteY216" fmla="*/ 5079331 h 6857999"/>
              <a:gd name="connsiteX217" fmla="*/ 1360213 w 2821629"/>
              <a:gd name="connsiteY217" fmla="*/ 5079331 h 6857999"/>
              <a:gd name="connsiteX218" fmla="*/ 570324 w 2821629"/>
              <a:gd name="connsiteY218" fmla="*/ 4289263 h 6857999"/>
              <a:gd name="connsiteX219" fmla="*/ 1360213 w 2821629"/>
              <a:gd name="connsiteY219" fmla="*/ 3499200 h 6857999"/>
              <a:gd name="connsiteX220" fmla="*/ 2108636 w 2821629"/>
              <a:gd name="connsiteY220" fmla="*/ 3499200 h 6857999"/>
              <a:gd name="connsiteX221" fmla="*/ 2809136 w 2821629"/>
              <a:gd name="connsiteY221" fmla="*/ 3208534 h 6857999"/>
              <a:gd name="connsiteX222" fmla="*/ 2821629 w 2821629"/>
              <a:gd name="connsiteY222" fmla="*/ 3129674 h 6857999"/>
              <a:gd name="connsiteX223" fmla="*/ 2821629 w 2821629"/>
              <a:gd name="connsiteY223" fmla="*/ 3134636 h 6857999"/>
              <a:gd name="connsiteX224" fmla="*/ 2782879 w 2821629"/>
              <a:gd name="connsiteY224" fmla="*/ 3181591 h 6857999"/>
              <a:gd name="connsiteX225" fmla="*/ 2109315 w 2821629"/>
              <a:gd name="connsiteY225" fmla="*/ 3461123 h 6857999"/>
              <a:gd name="connsiteX226" fmla="*/ 1360893 w 2821629"/>
              <a:gd name="connsiteY226" fmla="*/ 3461123 h 6857999"/>
              <a:gd name="connsiteX227" fmla="*/ 532937 w 2821629"/>
              <a:gd name="connsiteY227" fmla="*/ 4289263 h 6857999"/>
              <a:gd name="connsiteX228" fmla="*/ 1360893 w 2821629"/>
              <a:gd name="connsiteY228" fmla="*/ 5117406 h 6857999"/>
              <a:gd name="connsiteX229" fmla="*/ 2109315 w 2821629"/>
              <a:gd name="connsiteY229" fmla="*/ 5117406 h 6857999"/>
              <a:gd name="connsiteX230" fmla="*/ 2782879 w 2821629"/>
              <a:gd name="connsiteY230" fmla="*/ 5396938 h 6857999"/>
              <a:gd name="connsiteX231" fmla="*/ 2821629 w 2821629"/>
              <a:gd name="connsiteY231" fmla="*/ 5443893 h 6857999"/>
              <a:gd name="connsiteX232" fmla="*/ 2821629 w 2821629"/>
              <a:gd name="connsiteY232" fmla="*/ 5448855 h 6857999"/>
              <a:gd name="connsiteX233" fmla="*/ 2780331 w 2821629"/>
              <a:gd name="connsiteY233" fmla="*/ 5398808 h 6857999"/>
              <a:gd name="connsiteX234" fmla="*/ 2108636 w 2821629"/>
              <a:gd name="connsiteY234" fmla="*/ 5120126 h 6857999"/>
              <a:gd name="connsiteX235" fmla="*/ 1360213 w 2821629"/>
              <a:gd name="connsiteY235" fmla="*/ 5120126 h 6857999"/>
              <a:gd name="connsiteX236" fmla="*/ 529538 w 2821629"/>
              <a:gd name="connsiteY236" fmla="*/ 4289263 h 6857999"/>
              <a:gd name="connsiteX237" fmla="*/ 1360213 w 2821629"/>
              <a:gd name="connsiteY237" fmla="*/ 3458404 h 6857999"/>
              <a:gd name="connsiteX238" fmla="*/ 2108636 w 2821629"/>
              <a:gd name="connsiteY238" fmla="*/ 3458404 h 6857999"/>
              <a:gd name="connsiteX239" fmla="*/ 2780331 w 2821629"/>
              <a:gd name="connsiteY239" fmla="*/ 3179722 h 6857999"/>
              <a:gd name="connsiteX240" fmla="*/ 2821629 w 2821629"/>
              <a:gd name="connsiteY240" fmla="*/ 3065953 h 6857999"/>
              <a:gd name="connsiteX241" fmla="*/ 2821629 w 2821629"/>
              <a:gd name="connsiteY241" fmla="*/ 3070918 h 6857999"/>
              <a:gd name="connsiteX242" fmla="*/ 2754074 w 2821629"/>
              <a:gd name="connsiteY242" fmla="*/ 3152780 h 6857999"/>
              <a:gd name="connsiteX243" fmla="*/ 2109315 w 2821629"/>
              <a:gd name="connsiteY243" fmla="*/ 3420329 h 6857999"/>
              <a:gd name="connsiteX244" fmla="*/ 1360893 w 2821629"/>
              <a:gd name="connsiteY244" fmla="*/ 3420329 h 6857999"/>
              <a:gd name="connsiteX245" fmla="*/ 492151 w 2821629"/>
              <a:gd name="connsiteY245" fmla="*/ 4289263 h 6857999"/>
              <a:gd name="connsiteX246" fmla="*/ 1360893 w 2821629"/>
              <a:gd name="connsiteY246" fmla="*/ 5158201 h 6857999"/>
              <a:gd name="connsiteX247" fmla="*/ 2109315 w 2821629"/>
              <a:gd name="connsiteY247" fmla="*/ 5158201 h 6857999"/>
              <a:gd name="connsiteX248" fmla="*/ 2754074 w 2821629"/>
              <a:gd name="connsiteY248" fmla="*/ 5425750 h 6857999"/>
              <a:gd name="connsiteX249" fmla="*/ 2821629 w 2821629"/>
              <a:gd name="connsiteY249" fmla="*/ 5507612 h 6857999"/>
              <a:gd name="connsiteX250" fmla="*/ 2821629 w 2821629"/>
              <a:gd name="connsiteY250" fmla="*/ 5512576 h 6857999"/>
              <a:gd name="connsiteX251" fmla="*/ 2751525 w 2821629"/>
              <a:gd name="connsiteY251" fmla="*/ 5427619 h 6857999"/>
              <a:gd name="connsiteX252" fmla="*/ 2108636 w 2821629"/>
              <a:gd name="connsiteY252" fmla="*/ 5160921 h 6857999"/>
              <a:gd name="connsiteX253" fmla="*/ 1360213 w 2821629"/>
              <a:gd name="connsiteY253" fmla="*/ 5160921 h 6857999"/>
              <a:gd name="connsiteX254" fmla="*/ 488752 w 2821629"/>
              <a:gd name="connsiteY254" fmla="*/ 4289263 h 6857999"/>
              <a:gd name="connsiteX255" fmla="*/ 1360213 w 2821629"/>
              <a:gd name="connsiteY255" fmla="*/ 3417609 h 6857999"/>
              <a:gd name="connsiteX256" fmla="*/ 2108636 w 2821629"/>
              <a:gd name="connsiteY256" fmla="*/ 3417609 h 6857999"/>
              <a:gd name="connsiteX257" fmla="*/ 2751525 w 2821629"/>
              <a:gd name="connsiteY257" fmla="*/ 3150910 h 6857999"/>
              <a:gd name="connsiteX258" fmla="*/ 2821629 w 2821629"/>
              <a:gd name="connsiteY258" fmla="*/ 3003053 h 6857999"/>
              <a:gd name="connsiteX259" fmla="*/ 2821629 w 2821629"/>
              <a:gd name="connsiteY259" fmla="*/ 3006517 h 6857999"/>
              <a:gd name="connsiteX260" fmla="*/ 2725269 w 2821629"/>
              <a:gd name="connsiteY260" fmla="*/ 3123288 h 6857999"/>
              <a:gd name="connsiteX261" fmla="*/ 2109316 w 2821629"/>
              <a:gd name="connsiteY261" fmla="*/ 3378853 h 6857999"/>
              <a:gd name="connsiteX262" fmla="*/ 1360893 w 2821629"/>
              <a:gd name="connsiteY262" fmla="*/ 3378853 h 6857999"/>
              <a:gd name="connsiteX263" fmla="*/ 451365 w 2821629"/>
              <a:gd name="connsiteY263" fmla="*/ 4288584 h 6857999"/>
              <a:gd name="connsiteX264" fmla="*/ 1360893 w 2821629"/>
              <a:gd name="connsiteY264" fmla="*/ 5198317 h 6857999"/>
              <a:gd name="connsiteX265" fmla="*/ 2109316 w 2821629"/>
              <a:gd name="connsiteY265" fmla="*/ 5198317 h 6857999"/>
              <a:gd name="connsiteX266" fmla="*/ 2725269 w 2821629"/>
              <a:gd name="connsiteY266" fmla="*/ 5453882 h 6857999"/>
              <a:gd name="connsiteX267" fmla="*/ 2821629 w 2821629"/>
              <a:gd name="connsiteY267" fmla="*/ 5570653 h 6857999"/>
              <a:gd name="connsiteX268" fmla="*/ 2821629 w 2821629"/>
              <a:gd name="connsiteY268" fmla="*/ 5575701 h 6857999"/>
              <a:gd name="connsiteX269" fmla="*/ 2723145 w 2821629"/>
              <a:gd name="connsiteY269" fmla="*/ 5456431 h 6857999"/>
              <a:gd name="connsiteX270" fmla="*/ 2109316 w 2821629"/>
              <a:gd name="connsiteY270" fmla="*/ 5201716 h 6857999"/>
              <a:gd name="connsiteX271" fmla="*/ 1360893 w 2821629"/>
              <a:gd name="connsiteY271" fmla="*/ 5201716 h 6857999"/>
              <a:gd name="connsiteX272" fmla="*/ 448646 w 2821629"/>
              <a:gd name="connsiteY272" fmla="*/ 4289264 h 6857999"/>
              <a:gd name="connsiteX273" fmla="*/ 1360893 w 2821629"/>
              <a:gd name="connsiteY273" fmla="*/ 3376814 h 6857999"/>
              <a:gd name="connsiteX274" fmla="*/ 2109316 w 2821629"/>
              <a:gd name="connsiteY274" fmla="*/ 3376814 h 6857999"/>
              <a:gd name="connsiteX275" fmla="*/ 2723400 w 2821629"/>
              <a:gd name="connsiteY275" fmla="*/ 3122099 h 6857999"/>
              <a:gd name="connsiteX276" fmla="*/ 2821629 w 2821629"/>
              <a:gd name="connsiteY276" fmla="*/ 2923037 h 6857999"/>
              <a:gd name="connsiteX277" fmla="*/ 2821629 w 2821629"/>
              <a:gd name="connsiteY277" fmla="*/ 2927908 h 6857999"/>
              <a:gd name="connsiteX278" fmla="*/ 2797964 w 2821629"/>
              <a:gd name="connsiteY278" fmla="*/ 2971472 h 6857999"/>
              <a:gd name="connsiteX279" fmla="*/ 2109315 w 2821629"/>
              <a:gd name="connsiteY279" fmla="*/ 3338057 h 6857999"/>
              <a:gd name="connsiteX280" fmla="*/ 1360893 w 2821629"/>
              <a:gd name="connsiteY280" fmla="*/ 3338057 h 6857999"/>
              <a:gd name="connsiteX281" fmla="*/ 410579 w 2821629"/>
              <a:gd name="connsiteY281" fmla="*/ 4288584 h 6857999"/>
              <a:gd name="connsiteX282" fmla="*/ 1360893 w 2821629"/>
              <a:gd name="connsiteY282" fmla="*/ 5239112 h 6857999"/>
              <a:gd name="connsiteX283" fmla="*/ 2109315 w 2821629"/>
              <a:gd name="connsiteY283" fmla="*/ 5239112 h 6857999"/>
              <a:gd name="connsiteX284" fmla="*/ 2797964 w 2821629"/>
              <a:gd name="connsiteY284" fmla="*/ 5605697 h 6857999"/>
              <a:gd name="connsiteX285" fmla="*/ 2821629 w 2821629"/>
              <a:gd name="connsiteY285" fmla="*/ 5649261 h 6857999"/>
              <a:gd name="connsiteX286" fmla="*/ 2821629 w 2821629"/>
              <a:gd name="connsiteY286" fmla="*/ 5655769 h 6857999"/>
              <a:gd name="connsiteX287" fmla="*/ 2795568 w 2821629"/>
              <a:gd name="connsiteY287" fmla="*/ 5607835 h 6857999"/>
              <a:gd name="connsiteX288" fmla="*/ 2109315 w 2821629"/>
              <a:gd name="connsiteY288" fmla="*/ 5242511 h 6857999"/>
              <a:gd name="connsiteX289" fmla="*/ 1360893 w 2821629"/>
              <a:gd name="connsiteY289" fmla="*/ 5242511 h 6857999"/>
              <a:gd name="connsiteX290" fmla="*/ 407860 w 2821629"/>
              <a:gd name="connsiteY290" fmla="*/ 4289263 h 6857999"/>
              <a:gd name="connsiteX291" fmla="*/ 1360893 w 2821629"/>
              <a:gd name="connsiteY291" fmla="*/ 3336018 h 6857999"/>
              <a:gd name="connsiteX292" fmla="*/ 2109315 w 2821629"/>
              <a:gd name="connsiteY292" fmla="*/ 3336018 h 6857999"/>
              <a:gd name="connsiteX293" fmla="*/ 2795747 w 2821629"/>
              <a:gd name="connsiteY293" fmla="*/ 2970694 h 6857999"/>
              <a:gd name="connsiteX294" fmla="*/ 2821629 w 2821629"/>
              <a:gd name="connsiteY294" fmla="*/ 2838029 h 6857999"/>
              <a:gd name="connsiteX295" fmla="*/ 2821629 w 2821629"/>
              <a:gd name="connsiteY295" fmla="*/ 2842916 h 6857999"/>
              <a:gd name="connsiteX296" fmla="*/ 2764168 w 2821629"/>
              <a:gd name="connsiteY296" fmla="*/ 2948705 h 6857999"/>
              <a:gd name="connsiteX297" fmla="*/ 2109315 w 2821629"/>
              <a:gd name="connsiteY297" fmla="*/ 3297263 h 6857999"/>
              <a:gd name="connsiteX298" fmla="*/ 1360893 w 2821629"/>
              <a:gd name="connsiteY298" fmla="*/ 3297263 h 6857999"/>
              <a:gd name="connsiteX299" fmla="*/ 369793 w 2821629"/>
              <a:gd name="connsiteY299" fmla="*/ 4288584 h 6857999"/>
              <a:gd name="connsiteX300" fmla="*/ 1360893 w 2821629"/>
              <a:gd name="connsiteY300" fmla="*/ 5279907 h 6857999"/>
              <a:gd name="connsiteX301" fmla="*/ 2109315 w 2821629"/>
              <a:gd name="connsiteY301" fmla="*/ 5279907 h 6857999"/>
              <a:gd name="connsiteX302" fmla="*/ 2764168 w 2821629"/>
              <a:gd name="connsiteY302" fmla="*/ 5628465 h 6857999"/>
              <a:gd name="connsiteX303" fmla="*/ 2821629 w 2821629"/>
              <a:gd name="connsiteY303" fmla="*/ 5734254 h 6857999"/>
              <a:gd name="connsiteX304" fmla="*/ 2821629 w 2821629"/>
              <a:gd name="connsiteY304" fmla="*/ 5740705 h 6857999"/>
              <a:gd name="connsiteX305" fmla="*/ 2761772 w 2821629"/>
              <a:gd name="connsiteY305" fmla="*/ 5630603 h 6857999"/>
              <a:gd name="connsiteX306" fmla="*/ 2109315 w 2821629"/>
              <a:gd name="connsiteY306" fmla="*/ 5283306 h 6857999"/>
              <a:gd name="connsiteX307" fmla="*/ 1360893 w 2821629"/>
              <a:gd name="connsiteY307" fmla="*/ 5283306 h 6857999"/>
              <a:gd name="connsiteX308" fmla="*/ 367074 w 2821629"/>
              <a:gd name="connsiteY308" fmla="*/ 4289263 h 6857999"/>
              <a:gd name="connsiteX309" fmla="*/ 1360893 w 2821629"/>
              <a:gd name="connsiteY309" fmla="*/ 3295224 h 6857999"/>
              <a:gd name="connsiteX310" fmla="*/ 2109315 w 2821629"/>
              <a:gd name="connsiteY310" fmla="*/ 3295224 h 6857999"/>
              <a:gd name="connsiteX311" fmla="*/ 2761951 w 2821629"/>
              <a:gd name="connsiteY311" fmla="*/ 2947927 h 6857999"/>
              <a:gd name="connsiteX312" fmla="*/ 2821629 w 2821629"/>
              <a:gd name="connsiteY312" fmla="*/ 2719081 h 6857999"/>
              <a:gd name="connsiteX313" fmla="*/ 2821629 w 2821629"/>
              <a:gd name="connsiteY313" fmla="*/ 2727193 h 6857999"/>
              <a:gd name="connsiteX314" fmla="*/ 2799491 w 2821629"/>
              <a:gd name="connsiteY314" fmla="*/ 2798383 h 6857999"/>
              <a:gd name="connsiteX315" fmla="*/ 2109315 w 2821629"/>
              <a:gd name="connsiteY315" fmla="*/ 3256469 h 6857999"/>
              <a:gd name="connsiteX316" fmla="*/ 1360893 w 2821629"/>
              <a:gd name="connsiteY316" fmla="*/ 3256469 h 6857999"/>
              <a:gd name="connsiteX317" fmla="*/ 329007 w 2821629"/>
              <a:gd name="connsiteY317" fmla="*/ 4288584 h 6857999"/>
              <a:gd name="connsiteX318" fmla="*/ 1360893 w 2821629"/>
              <a:gd name="connsiteY318" fmla="*/ 5320702 h 6857999"/>
              <a:gd name="connsiteX319" fmla="*/ 2109315 w 2821629"/>
              <a:gd name="connsiteY319" fmla="*/ 5320702 h 6857999"/>
              <a:gd name="connsiteX320" fmla="*/ 2799395 w 2821629"/>
              <a:gd name="connsiteY320" fmla="*/ 5778787 h 6857999"/>
              <a:gd name="connsiteX321" fmla="*/ 2821629 w 2821629"/>
              <a:gd name="connsiteY321" fmla="*/ 5850175 h 6857999"/>
              <a:gd name="connsiteX322" fmla="*/ 2821629 w 2821629"/>
              <a:gd name="connsiteY322" fmla="*/ 5859634 h 6857999"/>
              <a:gd name="connsiteX323" fmla="*/ 2796910 w 2821629"/>
              <a:gd name="connsiteY323" fmla="*/ 5780179 h 6857999"/>
              <a:gd name="connsiteX324" fmla="*/ 2109315 w 2821629"/>
              <a:gd name="connsiteY324" fmla="*/ 5324102 h 6857999"/>
              <a:gd name="connsiteX325" fmla="*/ 1360893 w 2821629"/>
              <a:gd name="connsiteY325" fmla="*/ 5324102 h 6857999"/>
              <a:gd name="connsiteX326" fmla="*/ 326288 w 2821629"/>
              <a:gd name="connsiteY326" fmla="*/ 4289263 h 6857999"/>
              <a:gd name="connsiteX327" fmla="*/ 1360893 w 2821629"/>
              <a:gd name="connsiteY327" fmla="*/ 3254429 h 6857999"/>
              <a:gd name="connsiteX328" fmla="*/ 2109315 w 2821629"/>
              <a:gd name="connsiteY328" fmla="*/ 3254429 h 6857999"/>
              <a:gd name="connsiteX329" fmla="*/ 2797006 w 2821629"/>
              <a:gd name="connsiteY329" fmla="*/ 2798351 h 6857999"/>
              <a:gd name="connsiteX330" fmla="*/ 2821629 w 2821629"/>
              <a:gd name="connsiteY330" fmla="*/ 51424 h 6857999"/>
              <a:gd name="connsiteX331" fmla="*/ 2821629 w 2821629"/>
              <a:gd name="connsiteY331" fmla="*/ 55114 h 6857999"/>
              <a:gd name="connsiteX332" fmla="*/ 2738094 w 2821629"/>
              <a:gd name="connsiteY332" fmla="*/ 105922 h 6857999"/>
              <a:gd name="connsiteX333" fmla="*/ 2109315 w 2821629"/>
              <a:gd name="connsiteY333" fmla="*/ 265498 h 6857999"/>
              <a:gd name="connsiteX334" fmla="*/ 1360893 w 2821629"/>
              <a:gd name="connsiteY334" fmla="*/ 265498 h 6857999"/>
              <a:gd name="connsiteX335" fmla="*/ 900011 w 2821629"/>
              <a:gd name="connsiteY335" fmla="*/ 726484 h 6857999"/>
              <a:gd name="connsiteX336" fmla="*/ 1360893 w 2821629"/>
              <a:gd name="connsiteY336" fmla="*/ 1187470 h 6857999"/>
              <a:gd name="connsiteX337" fmla="*/ 2109315 w 2821629"/>
              <a:gd name="connsiteY337" fmla="*/ 1187470 h 6857999"/>
              <a:gd name="connsiteX338" fmla="*/ 2738094 w 2821629"/>
              <a:gd name="connsiteY338" fmla="*/ 1347046 h 6857999"/>
              <a:gd name="connsiteX339" fmla="*/ 2821629 w 2821629"/>
              <a:gd name="connsiteY339" fmla="*/ 1397855 h 6857999"/>
              <a:gd name="connsiteX340" fmla="*/ 2821629 w 2821629"/>
              <a:gd name="connsiteY340" fmla="*/ 1401556 h 6857999"/>
              <a:gd name="connsiteX341" fmla="*/ 2735880 w 2821629"/>
              <a:gd name="connsiteY341" fmla="*/ 1349409 h 6857999"/>
              <a:gd name="connsiteX342" fmla="*/ 2108636 w 2821629"/>
              <a:gd name="connsiteY342" fmla="*/ 1190190 h 6857999"/>
              <a:gd name="connsiteX343" fmla="*/ 1360213 w 2821629"/>
              <a:gd name="connsiteY343" fmla="*/ 1190190 h 6857999"/>
              <a:gd name="connsiteX344" fmla="*/ 896612 w 2821629"/>
              <a:gd name="connsiteY344" fmla="*/ 726484 h 6857999"/>
              <a:gd name="connsiteX345" fmla="*/ 1360213 w 2821629"/>
              <a:gd name="connsiteY345" fmla="*/ 262779 h 6857999"/>
              <a:gd name="connsiteX346" fmla="*/ 2108636 w 2821629"/>
              <a:gd name="connsiteY346" fmla="*/ 262779 h 6857999"/>
              <a:gd name="connsiteX347" fmla="*/ 2736181 w 2821629"/>
              <a:gd name="connsiteY347" fmla="*/ 103422 h 6857999"/>
              <a:gd name="connsiteX348" fmla="*/ 2821629 w 2821629"/>
              <a:gd name="connsiteY348" fmla="*/ 3768 h 6857999"/>
              <a:gd name="connsiteX349" fmla="*/ 2821629 w 2821629"/>
              <a:gd name="connsiteY349" fmla="*/ 7465 h 6857999"/>
              <a:gd name="connsiteX350" fmla="*/ 2718694 w 2821629"/>
              <a:gd name="connsiteY350" fmla="*/ 70069 h 6857999"/>
              <a:gd name="connsiteX351" fmla="*/ 2109315 w 2821629"/>
              <a:gd name="connsiteY351" fmla="*/ 224703 h 6857999"/>
              <a:gd name="connsiteX352" fmla="*/ 1360893 w 2821629"/>
              <a:gd name="connsiteY352" fmla="*/ 224703 h 6857999"/>
              <a:gd name="connsiteX353" fmla="*/ 859225 w 2821629"/>
              <a:gd name="connsiteY353" fmla="*/ 726484 h 6857999"/>
              <a:gd name="connsiteX354" fmla="*/ 1360893 w 2821629"/>
              <a:gd name="connsiteY354" fmla="*/ 1228265 h 6857999"/>
              <a:gd name="connsiteX355" fmla="*/ 2109315 w 2821629"/>
              <a:gd name="connsiteY355" fmla="*/ 1228265 h 6857999"/>
              <a:gd name="connsiteX356" fmla="*/ 2718694 w 2821629"/>
              <a:gd name="connsiteY356" fmla="*/ 1382898 h 6857999"/>
              <a:gd name="connsiteX357" fmla="*/ 2821629 w 2821629"/>
              <a:gd name="connsiteY357" fmla="*/ 1445503 h 6857999"/>
              <a:gd name="connsiteX358" fmla="*/ 2821629 w 2821629"/>
              <a:gd name="connsiteY358" fmla="*/ 1449203 h 6857999"/>
              <a:gd name="connsiteX359" fmla="*/ 2716480 w 2821629"/>
              <a:gd name="connsiteY359" fmla="*/ 1385261 h 6857999"/>
              <a:gd name="connsiteX360" fmla="*/ 2108636 w 2821629"/>
              <a:gd name="connsiteY360" fmla="*/ 1230985 h 6857999"/>
              <a:gd name="connsiteX361" fmla="*/ 1360213 w 2821629"/>
              <a:gd name="connsiteY361" fmla="*/ 1230985 h 6857999"/>
              <a:gd name="connsiteX362" fmla="*/ 855826 w 2821629"/>
              <a:gd name="connsiteY362" fmla="*/ 726484 h 6857999"/>
              <a:gd name="connsiteX363" fmla="*/ 1360213 w 2821629"/>
              <a:gd name="connsiteY363" fmla="*/ 221984 h 6857999"/>
              <a:gd name="connsiteX364" fmla="*/ 2108636 w 2821629"/>
              <a:gd name="connsiteY364" fmla="*/ 221984 h 6857999"/>
              <a:gd name="connsiteX365" fmla="*/ 2716782 w 2821629"/>
              <a:gd name="connsiteY365" fmla="*/ 67570 h 6857999"/>
              <a:gd name="connsiteX366" fmla="*/ 2749507 w 2821629"/>
              <a:gd name="connsiteY366" fmla="*/ 0 h 6857999"/>
              <a:gd name="connsiteX367" fmla="*/ 2755295 w 2821629"/>
              <a:gd name="connsiteY367" fmla="*/ 0 h 6857999"/>
              <a:gd name="connsiteX368" fmla="*/ 2699294 w 2821629"/>
              <a:gd name="connsiteY368" fmla="*/ 34081 h 6857999"/>
              <a:gd name="connsiteX369" fmla="*/ 2109315 w 2821629"/>
              <a:gd name="connsiteY369" fmla="*/ 183909 h 6857999"/>
              <a:gd name="connsiteX370" fmla="*/ 1360893 w 2821629"/>
              <a:gd name="connsiteY370" fmla="*/ 183909 h 6857999"/>
              <a:gd name="connsiteX371" fmla="*/ 818439 w 2821629"/>
              <a:gd name="connsiteY371" fmla="*/ 726485 h 6857999"/>
              <a:gd name="connsiteX372" fmla="*/ 1360893 w 2821629"/>
              <a:gd name="connsiteY372" fmla="*/ 1269061 h 6857999"/>
              <a:gd name="connsiteX373" fmla="*/ 2109315 w 2821629"/>
              <a:gd name="connsiteY373" fmla="*/ 1269061 h 6857999"/>
              <a:gd name="connsiteX374" fmla="*/ 2801116 w 2821629"/>
              <a:gd name="connsiteY374" fmla="*/ 1481037 h 6857999"/>
              <a:gd name="connsiteX375" fmla="*/ 2821629 w 2821629"/>
              <a:gd name="connsiteY375" fmla="*/ 1496393 h 6857999"/>
              <a:gd name="connsiteX376" fmla="*/ 2821629 w 2821629"/>
              <a:gd name="connsiteY376" fmla="*/ 1500021 h 6857999"/>
              <a:gd name="connsiteX377" fmla="*/ 2798979 w 2821629"/>
              <a:gd name="connsiteY377" fmla="*/ 1483075 h 6857999"/>
              <a:gd name="connsiteX378" fmla="*/ 2108636 w 2821629"/>
              <a:gd name="connsiteY378" fmla="*/ 1271781 h 6857999"/>
              <a:gd name="connsiteX379" fmla="*/ 1360213 w 2821629"/>
              <a:gd name="connsiteY379" fmla="*/ 1271781 h 6857999"/>
              <a:gd name="connsiteX380" fmla="*/ 815040 w 2821629"/>
              <a:gd name="connsiteY380" fmla="*/ 726485 h 6857999"/>
              <a:gd name="connsiteX381" fmla="*/ 1360213 w 2821629"/>
              <a:gd name="connsiteY381" fmla="*/ 181189 h 6857999"/>
              <a:gd name="connsiteX382" fmla="*/ 2108636 w 2821629"/>
              <a:gd name="connsiteY382" fmla="*/ 181189 h 6857999"/>
              <a:gd name="connsiteX383" fmla="*/ 2697382 w 2821629"/>
              <a:gd name="connsiteY383" fmla="*/ 31718 h 6857999"/>
              <a:gd name="connsiteX384" fmla="*/ 2658643 w 2821629"/>
              <a:gd name="connsiteY384" fmla="*/ 0 h 6857999"/>
              <a:gd name="connsiteX385" fmla="*/ 2664879 w 2821629"/>
              <a:gd name="connsiteY385" fmla="*/ 0 h 6857999"/>
              <a:gd name="connsiteX386" fmla="*/ 2575211 w 2821629"/>
              <a:gd name="connsiteY386" fmla="*/ 48763 h 6857999"/>
              <a:gd name="connsiteX387" fmla="*/ 2109315 w 2821629"/>
              <a:gd name="connsiteY387" fmla="*/ 143112 h 6857999"/>
              <a:gd name="connsiteX388" fmla="*/ 1360893 w 2821629"/>
              <a:gd name="connsiteY388" fmla="*/ 143112 h 6857999"/>
              <a:gd name="connsiteX389" fmla="*/ 777653 w 2821629"/>
              <a:gd name="connsiteY389" fmla="*/ 726484 h 6857999"/>
              <a:gd name="connsiteX390" fmla="*/ 1360893 w 2821629"/>
              <a:gd name="connsiteY390" fmla="*/ 1309855 h 6857999"/>
              <a:gd name="connsiteX391" fmla="*/ 2109315 w 2821629"/>
              <a:gd name="connsiteY391" fmla="*/ 1309855 h 6857999"/>
              <a:gd name="connsiteX392" fmla="*/ 2778353 w 2821629"/>
              <a:gd name="connsiteY392" fmla="*/ 1514839 h 6857999"/>
              <a:gd name="connsiteX393" fmla="*/ 2821629 w 2821629"/>
              <a:gd name="connsiteY393" fmla="*/ 1547235 h 6857999"/>
              <a:gd name="connsiteX394" fmla="*/ 2821629 w 2821629"/>
              <a:gd name="connsiteY394" fmla="*/ 1550851 h 6857999"/>
              <a:gd name="connsiteX395" fmla="*/ 2776216 w 2821629"/>
              <a:gd name="connsiteY395" fmla="*/ 1516877 h 6857999"/>
              <a:gd name="connsiteX396" fmla="*/ 2108636 w 2821629"/>
              <a:gd name="connsiteY396" fmla="*/ 1312575 h 6857999"/>
              <a:gd name="connsiteX397" fmla="*/ 1360213 w 2821629"/>
              <a:gd name="connsiteY397" fmla="*/ 1312575 h 6857999"/>
              <a:gd name="connsiteX398" fmla="*/ 774254 w 2821629"/>
              <a:gd name="connsiteY398" fmla="*/ 726484 h 6857999"/>
              <a:gd name="connsiteX399" fmla="*/ 1360213 w 2821629"/>
              <a:gd name="connsiteY399" fmla="*/ 140393 h 6857999"/>
              <a:gd name="connsiteX400" fmla="*/ 2108636 w 2821629"/>
              <a:gd name="connsiteY400" fmla="*/ 140393 h 6857999"/>
              <a:gd name="connsiteX401" fmla="*/ 2573533 w 2821629"/>
              <a:gd name="connsiteY401" fmla="*/ 46277 h 6857999"/>
              <a:gd name="connsiteX402" fmla="*/ 2573699 w 2821629"/>
              <a:gd name="connsiteY402" fmla="*/ 0 h 6857999"/>
              <a:gd name="connsiteX403" fmla="*/ 2579945 w 2821629"/>
              <a:gd name="connsiteY403" fmla="*/ 0 h 6857999"/>
              <a:gd name="connsiteX404" fmla="*/ 2559374 w 2821629"/>
              <a:gd name="connsiteY404" fmla="*/ 11186 h 6857999"/>
              <a:gd name="connsiteX405" fmla="*/ 2109315 w 2821629"/>
              <a:gd name="connsiteY405" fmla="*/ 102317 h 6857999"/>
              <a:gd name="connsiteX406" fmla="*/ 1360892 w 2821629"/>
              <a:gd name="connsiteY406" fmla="*/ 102317 h 6857999"/>
              <a:gd name="connsiteX407" fmla="*/ 736867 w 2821629"/>
              <a:gd name="connsiteY407" fmla="*/ 726484 h 6857999"/>
              <a:gd name="connsiteX408" fmla="*/ 1360892 w 2821629"/>
              <a:gd name="connsiteY408" fmla="*/ 1350650 h 6857999"/>
              <a:gd name="connsiteX409" fmla="*/ 2109315 w 2821629"/>
              <a:gd name="connsiteY409" fmla="*/ 1350650 h 6857999"/>
              <a:gd name="connsiteX410" fmla="*/ 2755590 w 2821629"/>
              <a:gd name="connsiteY410" fmla="*/ 1548642 h 6857999"/>
              <a:gd name="connsiteX411" fmla="*/ 2821629 w 2821629"/>
              <a:gd name="connsiteY411" fmla="*/ 1603172 h 6857999"/>
              <a:gd name="connsiteX412" fmla="*/ 2821629 w 2821629"/>
              <a:gd name="connsiteY412" fmla="*/ 1606942 h 6857999"/>
              <a:gd name="connsiteX413" fmla="*/ 2753453 w 2821629"/>
              <a:gd name="connsiteY413" fmla="*/ 1550681 h 6857999"/>
              <a:gd name="connsiteX414" fmla="*/ 2108636 w 2821629"/>
              <a:gd name="connsiteY414" fmla="*/ 1353370 h 6857999"/>
              <a:gd name="connsiteX415" fmla="*/ 1360213 w 2821629"/>
              <a:gd name="connsiteY415" fmla="*/ 1353370 h 6857999"/>
              <a:gd name="connsiteX416" fmla="*/ 733468 w 2821629"/>
              <a:gd name="connsiteY416" fmla="*/ 726484 h 6857999"/>
              <a:gd name="connsiteX417" fmla="*/ 1360213 w 2821629"/>
              <a:gd name="connsiteY417" fmla="*/ 99597 h 6857999"/>
              <a:gd name="connsiteX418" fmla="*/ 2108636 w 2821629"/>
              <a:gd name="connsiteY418" fmla="*/ 99597 h 6857999"/>
              <a:gd name="connsiteX419" fmla="*/ 2557696 w 2821629"/>
              <a:gd name="connsiteY419" fmla="*/ 8701 h 6857999"/>
              <a:gd name="connsiteX420" fmla="*/ 2462869 w 2821629"/>
              <a:gd name="connsiteY420" fmla="*/ 0 h 6857999"/>
              <a:gd name="connsiteX421" fmla="*/ 2471606 w 2821629"/>
              <a:gd name="connsiteY421" fmla="*/ 0 h 6857999"/>
              <a:gd name="connsiteX422" fmla="*/ 2441017 w 2821629"/>
              <a:gd name="connsiteY422" fmla="*/ 11222 h 6857999"/>
              <a:gd name="connsiteX423" fmla="*/ 2109315 w 2821629"/>
              <a:gd name="connsiteY423" fmla="*/ 61522 h 6857999"/>
              <a:gd name="connsiteX424" fmla="*/ 1360892 w 2821629"/>
              <a:gd name="connsiteY424" fmla="*/ 61522 h 6857999"/>
              <a:gd name="connsiteX425" fmla="*/ 696081 w 2821629"/>
              <a:gd name="connsiteY425" fmla="*/ 726484 h 6857999"/>
              <a:gd name="connsiteX426" fmla="*/ 1360892 w 2821629"/>
              <a:gd name="connsiteY426" fmla="*/ 1391445 h 6857999"/>
              <a:gd name="connsiteX427" fmla="*/ 2109315 w 2821629"/>
              <a:gd name="connsiteY427" fmla="*/ 1391445 h 6857999"/>
              <a:gd name="connsiteX428" fmla="*/ 2732828 w 2821629"/>
              <a:gd name="connsiteY428" fmla="*/ 1582446 h 6857999"/>
              <a:gd name="connsiteX429" fmla="*/ 2821629 w 2821629"/>
              <a:gd name="connsiteY429" fmla="*/ 1655770 h 6857999"/>
              <a:gd name="connsiteX430" fmla="*/ 2821629 w 2821629"/>
              <a:gd name="connsiteY430" fmla="*/ 1659748 h 6857999"/>
              <a:gd name="connsiteX431" fmla="*/ 2730690 w 2821629"/>
              <a:gd name="connsiteY431" fmla="*/ 1584664 h 6857999"/>
              <a:gd name="connsiteX432" fmla="*/ 2108635 w 2821629"/>
              <a:gd name="connsiteY432" fmla="*/ 1394165 h 6857999"/>
              <a:gd name="connsiteX433" fmla="*/ 1360213 w 2821629"/>
              <a:gd name="connsiteY433" fmla="*/ 1394165 h 6857999"/>
              <a:gd name="connsiteX434" fmla="*/ 692682 w 2821629"/>
              <a:gd name="connsiteY434" fmla="*/ 726484 h 6857999"/>
              <a:gd name="connsiteX435" fmla="*/ 1360213 w 2821629"/>
              <a:gd name="connsiteY435" fmla="*/ 58802 h 6857999"/>
              <a:gd name="connsiteX436" fmla="*/ 2108635 w 2821629"/>
              <a:gd name="connsiteY436" fmla="*/ 58802 h 6857999"/>
              <a:gd name="connsiteX437" fmla="*/ 2439329 w 2821629"/>
              <a:gd name="connsiteY437" fmla="*/ 8637 h 6857999"/>
              <a:gd name="connsiteX438" fmla="*/ 2299505 w 2821629"/>
              <a:gd name="connsiteY438" fmla="*/ 0 h 6857999"/>
              <a:gd name="connsiteX439" fmla="*/ 2318248 w 2821629"/>
              <a:gd name="connsiteY439" fmla="*/ 0 h 6857999"/>
              <a:gd name="connsiteX440" fmla="*/ 2219188 w 2821629"/>
              <a:gd name="connsiteY440" fmla="*/ 15163 h 6857999"/>
              <a:gd name="connsiteX441" fmla="*/ 2109315 w 2821629"/>
              <a:gd name="connsiteY441" fmla="*/ 20729 h 6857999"/>
              <a:gd name="connsiteX442" fmla="*/ 1360892 w 2821629"/>
              <a:gd name="connsiteY442" fmla="*/ 20729 h 6857999"/>
              <a:gd name="connsiteX443" fmla="*/ 655295 w 2821629"/>
              <a:gd name="connsiteY443" fmla="*/ 726486 h 6857999"/>
              <a:gd name="connsiteX444" fmla="*/ 1360892 w 2821629"/>
              <a:gd name="connsiteY444" fmla="*/ 1432243 h 6857999"/>
              <a:gd name="connsiteX445" fmla="*/ 2109315 w 2821629"/>
              <a:gd name="connsiteY445" fmla="*/ 1432243 h 6857999"/>
              <a:gd name="connsiteX446" fmla="*/ 2710064 w 2821629"/>
              <a:gd name="connsiteY446" fmla="*/ 1616251 h 6857999"/>
              <a:gd name="connsiteX447" fmla="*/ 2821629 w 2821629"/>
              <a:gd name="connsiteY447" fmla="*/ 1708369 h 6857999"/>
              <a:gd name="connsiteX448" fmla="*/ 2821629 w 2821629"/>
              <a:gd name="connsiteY448" fmla="*/ 1712346 h 6857999"/>
              <a:gd name="connsiteX449" fmla="*/ 2707927 w 2821629"/>
              <a:gd name="connsiteY449" fmla="*/ 1618469 h 6857999"/>
              <a:gd name="connsiteX450" fmla="*/ 2108635 w 2821629"/>
              <a:gd name="connsiteY450" fmla="*/ 1434963 h 6857999"/>
              <a:gd name="connsiteX451" fmla="*/ 1360213 w 2821629"/>
              <a:gd name="connsiteY451" fmla="*/ 1434963 h 6857999"/>
              <a:gd name="connsiteX452" fmla="*/ 651896 w 2821629"/>
              <a:gd name="connsiteY452" fmla="*/ 726486 h 6857999"/>
              <a:gd name="connsiteX453" fmla="*/ 1360213 w 2821629"/>
              <a:gd name="connsiteY453" fmla="*/ 18009 h 6857999"/>
              <a:gd name="connsiteX454" fmla="*/ 2108635 w 2821629"/>
              <a:gd name="connsiteY454" fmla="*/ 18009 h 6857999"/>
              <a:gd name="connsiteX455" fmla="*/ 2218141 w 2821629"/>
              <a:gd name="connsiteY455" fmla="*/ 12459 h 6857999"/>
              <a:gd name="connsiteX456" fmla="*/ 1185221 w 2821629"/>
              <a:gd name="connsiteY456" fmla="*/ 0 h 6857999"/>
              <a:gd name="connsiteX457" fmla="*/ 1194824 w 2821629"/>
              <a:gd name="connsiteY457" fmla="*/ 0 h 6857999"/>
              <a:gd name="connsiteX458" fmla="*/ 1070484 w 2821629"/>
              <a:gd name="connsiteY458" fmla="*/ 38641 h 6857999"/>
              <a:gd name="connsiteX459" fmla="*/ 614510 w 2821629"/>
              <a:gd name="connsiteY459" fmla="*/ 726486 h 6857999"/>
              <a:gd name="connsiteX460" fmla="*/ 1360893 w 2821629"/>
              <a:gd name="connsiteY460" fmla="*/ 1473038 h 6857999"/>
              <a:gd name="connsiteX461" fmla="*/ 2109315 w 2821629"/>
              <a:gd name="connsiteY461" fmla="*/ 1473038 h 6857999"/>
              <a:gd name="connsiteX462" fmla="*/ 2687302 w 2821629"/>
              <a:gd name="connsiteY462" fmla="*/ 1650055 h 6857999"/>
              <a:gd name="connsiteX463" fmla="*/ 2821629 w 2821629"/>
              <a:gd name="connsiteY463" fmla="*/ 1760965 h 6857999"/>
              <a:gd name="connsiteX464" fmla="*/ 2821629 w 2821629"/>
              <a:gd name="connsiteY464" fmla="*/ 1764941 h 6857999"/>
              <a:gd name="connsiteX465" fmla="*/ 2685164 w 2821629"/>
              <a:gd name="connsiteY465" fmla="*/ 1652273 h 6857999"/>
              <a:gd name="connsiteX466" fmla="*/ 2108636 w 2821629"/>
              <a:gd name="connsiteY466" fmla="*/ 1475758 h 6857999"/>
              <a:gd name="connsiteX467" fmla="*/ 1360213 w 2821629"/>
              <a:gd name="connsiteY467" fmla="*/ 1475758 h 6857999"/>
              <a:gd name="connsiteX468" fmla="*/ 611111 w 2821629"/>
              <a:gd name="connsiteY468" fmla="*/ 726486 h 6857999"/>
              <a:gd name="connsiteX469" fmla="*/ 1068806 w 2821629"/>
              <a:gd name="connsiteY469" fmla="*/ 36251 h 6857999"/>
              <a:gd name="connsiteX470" fmla="*/ 1050355 w 2821629"/>
              <a:gd name="connsiteY470" fmla="*/ 0 h 6857999"/>
              <a:gd name="connsiteX471" fmla="*/ 1058073 w 2821629"/>
              <a:gd name="connsiteY471" fmla="*/ 0 h 6857999"/>
              <a:gd name="connsiteX472" fmla="*/ 1054648 w 2821629"/>
              <a:gd name="connsiteY472" fmla="*/ 1065 h 6857999"/>
              <a:gd name="connsiteX473" fmla="*/ 573723 w 2821629"/>
              <a:gd name="connsiteY473" fmla="*/ 726486 h 6857999"/>
              <a:gd name="connsiteX474" fmla="*/ 1360893 w 2821629"/>
              <a:gd name="connsiteY474" fmla="*/ 1513833 h 6857999"/>
              <a:gd name="connsiteX475" fmla="*/ 2109315 w 2821629"/>
              <a:gd name="connsiteY475" fmla="*/ 1513833 h 6857999"/>
              <a:gd name="connsiteX476" fmla="*/ 2811684 w 2821629"/>
              <a:gd name="connsiteY476" fmla="*/ 1805349 h 6857999"/>
              <a:gd name="connsiteX477" fmla="*/ 2821629 w 2821629"/>
              <a:gd name="connsiteY477" fmla="*/ 1817400 h 6857999"/>
              <a:gd name="connsiteX478" fmla="*/ 2821629 w 2821629"/>
              <a:gd name="connsiteY478" fmla="*/ 1822359 h 6857999"/>
              <a:gd name="connsiteX479" fmla="*/ 2809136 w 2821629"/>
              <a:gd name="connsiteY479" fmla="*/ 1807219 h 6857999"/>
              <a:gd name="connsiteX480" fmla="*/ 2108636 w 2821629"/>
              <a:gd name="connsiteY480" fmla="*/ 1516553 h 6857999"/>
              <a:gd name="connsiteX481" fmla="*/ 1360213 w 2821629"/>
              <a:gd name="connsiteY481" fmla="*/ 1516553 h 6857999"/>
              <a:gd name="connsiteX482" fmla="*/ 570324 w 2821629"/>
              <a:gd name="connsiteY482" fmla="*/ 726486 h 6857999"/>
              <a:gd name="connsiteX483" fmla="*/ 918804 w 2821629"/>
              <a:gd name="connsiteY483" fmla="*/ 71486 h 6857999"/>
              <a:gd name="connsiteX484" fmla="*/ 965375 w 2821629"/>
              <a:gd name="connsiteY484" fmla="*/ 0 h 6857999"/>
              <a:gd name="connsiteX485" fmla="*/ 971612 w 2821629"/>
              <a:gd name="connsiteY485" fmla="*/ 0 h 6857999"/>
              <a:gd name="connsiteX486" fmla="*/ 898179 w 2821629"/>
              <a:gd name="connsiteY486" fmla="*/ 39899 h 6857999"/>
              <a:gd name="connsiteX487" fmla="*/ 532937 w 2821629"/>
              <a:gd name="connsiteY487" fmla="*/ 726485 h 6857999"/>
              <a:gd name="connsiteX488" fmla="*/ 1360893 w 2821629"/>
              <a:gd name="connsiteY488" fmla="*/ 1554628 h 6857999"/>
              <a:gd name="connsiteX489" fmla="*/ 2109315 w 2821629"/>
              <a:gd name="connsiteY489" fmla="*/ 1554628 h 6857999"/>
              <a:gd name="connsiteX490" fmla="*/ 2782879 w 2821629"/>
              <a:gd name="connsiteY490" fmla="*/ 1834160 h 6857999"/>
              <a:gd name="connsiteX491" fmla="*/ 2821629 w 2821629"/>
              <a:gd name="connsiteY491" fmla="*/ 1881115 h 6857999"/>
              <a:gd name="connsiteX492" fmla="*/ 2821629 w 2821629"/>
              <a:gd name="connsiteY492" fmla="*/ 1886077 h 6857999"/>
              <a:gd name="connsiteX493" fmla="*/ 2780331 w 2821629"/>
              <a:gd name="connsiteY493" fmla="*/ 1836030 h 6857999"/>
              <a:gd name="connsiteX494" fmla="*/ 2108636 w 2821629"/>
              <a:gd name="connsiteY494" fmla="*/ 1557348 h 6857999"/>
              <a:gd name="connsiteX495" fmla="*/ 1360213 w 2821629"/>
              <a:gd name="connsiteY495" fmla="*/ 1557348 h 6857999"/>
              <a:gd name="connsiteX496" fmla="*/ 529538 w 2821629"/>
              <a:gd name="connsiteY496" fmla="*/ 726485 h 6857999"/>
              <a:gd name="connsiteX497" fmla="*/ 896041 w 2821629"/>
              <a:gd name="connsiteY497" fmla="*/ 37681 h 6857999"/>
              <a:gd name="connsiteX498" fmla="*/ 880413 w 2821629"/>
              <a:gd name="connsiteY498" fmla="*/ 0 h 6857999"/>
              <a:gd name="connsiteX499" fmla="*/ 886634 w 2821629"/>
              <a:gd name="connsiteY499" fmla="*/ 0 h 6857999"/>
              <a:gd name="connsiteX500" fmla="*/ 875416 w 2821629"/>
              <a:gd name="connsiteY500" fmla="*/ 6096 h 6857999"/>
              <a:gd name="connsiteX501" fmla="*/ 492151 w 2821629"/>
              <a:gd name="connsiteY501" fmla="*/ 726485 h 6857999"/>
              <a:gd name="connsiteX502" fmla="*/ 1360893 w 2821629"/>
              <a:gd name="connsiteY502" fmla="*/ 1595423 h 6857999"/>
              <a:gd name="connsiteX503" fmla="*/ 2109315 w 2821629"/>
              <a:gd name="connsiteY503" fmla="*/ 1595423 h 6857999"/>
              <a:gd name="connsiteX504" fmla="*/ 2754074 w 2821629"/>
              <a:gd name="connsiteY504" fmla="*/ 1862972 h 6857999"/>
              <a:gd name="connsiteX505" fmla="*/ 2821629 w 2821629"/>
              <a:gd name="connsiteY505" fmla="*/ 1944834 h 6857999"/>
              <a:gd name="connsiteX506" fmla="*/ 2821629 w 2821629"/>
              <a:gd name="connsiteY506" fmla="*/ 1949799 h 6857999"/>
              <a:gd name="connsiteX507" fmla="*/ 2751525 w 2821629"/>
              <a:gd name="connsiteY507" fmla="*/ 1864841 h 6857999"/>
              <a:gd name="connsiteX508" fmla="*/ 2108636 w 2821629"/>
              <a:gd name="connsiteY508" fmla="*/ 1598143 h 6857999"/>
              <a:gd name="connsiteX509" fmla="*/ 1360213 w 2821629"/>
              <a:gd name="connsiteY509" fmla="*/ 1598143 h 6857999"/>
              <a:gd name="connsiteX510" fmla="*/ 488752 w 2821629"/>
              <a:gd name="connsiteY510" fmla="*/ 726485 h 6857999"/>
              <a:gd name="connsiteX511" fmla="*/ 873278 w 2821629"/>
              <a:gd name="connsiteY511" fmla="*/ 3878 h 6857999"/>
              <a:gd name="connsiteX512" fmla="*/ 814949 w 2821629"/>
              <a:gd name="connsiteY512" fmla="*/ 0 h 6857999"/>
              <a:gd name="connsiteX513" fmla="*/ 818267 w 2821629"/>
              <a:gd name="connsiteY513" fmla="*/ 0 h 6857999"/>
              <a:gd name="connsiteX514" fmla="*/ 718004 w 2821629"/>
              <a:gd name="connsiteY514" fmla="*/ 82771 h 6857999"/>
              <a:gd name="connsiteX515" fmla="*/ 451365 w 2821629"/>
              <a:gd name="connsiteY515" fmla="*/ 725806 h 6857999"/>
              <a:gd name="connsiteX516" fmla="*/ 1360893 w 2821629"/>
              <a:gd name="connsiteY516" fmla="*/ 1635539 h 6857999"/>
              <a:gd name="connsiteX517" fmla="*/ 2109316 w 2821629"/>
              <a:gd name="connsiteY517" fmla="*/ 1635539 h 6857999"/>
              <a:gd name="connsiteX518" fmla="*/ 2725269 w 2821629"/>
              <a:gd name="connsiteY518" fmla="*/ 1891104 h 6857999"/>
              <a:gd name="connsiteX519" fmla="*/ 2821629 w 2821629"/>
              <a:gd name="connsiteY519" fmla="*/ 2007875 h 6857999"/>
              <a:gd name="connsiteX520" fmla="*/ 2821629 w 2821629"/>
              <a:gd name="connsiteY520" fmla="*/ 2012923 h 6857999"/>
              <a:gd name="connsiteX521" fmla="*/ 2723145 w 2821629"/>
              <a:gd name="connsiteY521" fmla="*/ 1893653 h 6857999"/>
              <a:gd name="connsiteX522" fmla="*/ 2109316 w 2821629"/>
              <a:gd name="connsiteY522" fmla="*/ 1638938 h 6857999"/>
              <a:gd name="connsiteX523" fmla="*/ 1360893 w 2821629"/>
              <a:gd name="connsiteY523" fmla="*/ 1638938 h 6857999"/>
              <a:gd name="connsiteX524" fmla="*/ 448646 w 2821629"/>
              <a:gd name="connsiteY524" fmla="*/ 726485 h 6857999"/>
              <a:gd name="connsiteX525" fmla="*/ 716135 w 2821629"/>
              <a:gd name="connsiteY525" fmla="*/ 81582 h 6857999"/>
              <a:gd name="connsiteX526" fmla="*/ 751243 w 2821629"/>
              <a:gd name="connsiteY526" fmla="*/ 0 h 6857999"/>
              <a:gd name="connsiteX527" fmla="*/ 755439 w 2821629"/>
              <a:gd name="connsiteY527" fmla="*/ 0 h 6857999"/>
              <a:gd name="connsiteX528" fmla="*/ 689539 w 2821629"/>
              <a:gd name="connsiteY528" fmla="*/ 54299 h 6857999"/>
              <a:gd name="connsiteX529" fmla="*/ 410579 w 2821629"/>
              <a:gd name="connsiteY529" fmla="*/ 725805 h 6857999"/>
              <a:gd name="connsiteX530" fmla="*/ 1360893 w 2821629"/>
              <a:gd name="connsiteY530" fmla="*/ 1676333 h 6857999"/>
              <a:gd name="connsiteX531" fmla="*/ 2109315 w 2821629"/>
              <a:gd name="connsiteY531" fmla="*/ 1676333 h 6857999"/>
              <a:gd name="connsiteX532" fmla="*/ 2797964 w 2821629"/>
              <a:gd name="connsiteY532" fmla="*/ 2042919 h 6857999"/>
              <a:gd name="connsiteX533" fmla="*/ 2821629 w 2821629"/>
              <a:gd name="connsiteY533" fmla="*/ 2086483 h 6857999"/>
              <a:gd name="connsiteX534" fmla="*/ 2821629 w 2821629"/>
              <a:gd name="connsiteY534" fmla="*/ 2092991 h 6857999"/>
              <a:gd name="connsiteX535" fmla="*/ 2795568 w 2821629"/>
              <a:gd name="connsiteY535" fmla="*/ 2045057 h 6857999"/>
              <a:gd name="connsiteX536" fmla="*/ 2109315 w 2821629"/>
              <a:gd name="connsiteY536" fmla="*/ 1679733 h 6857999"/>
              <a:gd name="connsiteX537" fmla="*/ 1360893 w 2821629"/>
              <a:gd name="connsiteY537" fmla="*/ 1679733 h 6857999"/>
              <a:gd name="connsiteX538" fmla="*/ 407860 w 2821629"/>
              <a:gd name="connsiteY538" fmla="*/ 726485 h 6857999"/>
              <a:gd name="connsiteX539" fmla="*/ 687329 w 2821629"/>
              <a:gd name="connsiteY539" fmla="*/ 52769 h 6857999"/>
              <a:gd name="connsiteX540" fmla="*/ 687543 w 2821629"/>
              <a:gd name="connsiteY540" fmla="*/ 0 h 6857999"/>
              <a:gd name="connsiteX541" fmla="*/ 691665 w 2821629"/>
              <a:gd name="connsiteY541" fmla="*/ 0 h 6857999"/>
              <a:gd name="connsiteX542" fmla="*/ 660733 w 2821629"/>
              <a:gd name="connsiteY542" fmla="*/ 25489 h 6857999"/>
              <a:gd name="connsiteX543" fmla="*/ 369793 w 2821629"/>
              <a:gd name="connsiteY543" fmla="*/ 725806 h 6857999"/>
              <a:gd name="connsiteX544" fmla="*/ 1360893 w 2821629"/>
              <a:gd name="connsiteY544" fmla="*/ 1717130 h 6857999"/>
              <a:gd name="connsiteX545" fmla="*/ 2109315 w 2821629"/>
              <a:gd name="connsiteY545" fmla="*/ 1717130 h 6857999"/>
              <a:gd name="connsiteX546" fmla="*/ 2764168 w 2821629"/>
              <a:gd name="connsiteY546" fmla="*/ 2065688 h 6857999"/>
              <a:gd name="connsiteX547" fmla="*/ 2821629 w 2821629"/>
              <a:gd name="connsiteY547" fmla="*/ 2171477 h 6857999"/>
              <a:gd name="connsiteX548" fmla="*/ 2821629 w 2821629"/>
              <a:gd name="connsiteY548" fmla="*/ 2177928 h 6857999"/>
              <a:gd name="connsiteX549" fmla="*/ 2761772 w 2821629"/>
              <a:gd name="connsiteY549" fmla="*/ 2067826 h 6857999"/>
              <a:gd name="connsiteX550" fmla="*/ 2109315 w 2821629"/>
              <a:gd name="connsiteY550" fmla="*/ 1720529 h 6857999"/>
              <a:gd name="connsiteX551" fmla="*/ 1360893 w 2821629"/>
              <a:gd name="connsiteY551" fmla="*/ 1720529 h 6857999"/>
              <a:gd name="connsiteX552" fmla="*/ 367074 w 2821629"/>
              <a:gd name="connsiteY552" fmla="*/ 726486 h 6857999"/>
              <a:gd name="connsiteX553" fmla="*/ 658524 w 2821629"/>
              <a:gd name="connsiteY553" fmla="*/ 23959 h 6857999"/>
              <a:gd name="connsiteX554" fmla="*/ 625057 w 2821629"/>
              <a:gd name="connsiteY554" fmla="*/ 0 h 6857999"/>
              <a:gd name="connsiteX555" fmla="*/ 628903 w 2821629"/>
              <a:gd name="connsiteY555" fmla="*/ 0 h 6857999"/>
              <a:gd name="connsiteX556" fmla="*/ 565217 w 2821629"/>
              <a:gd name="connsiteY556" fmla="*/ 69946 h 6857999"/>
              <a:gd name="connsiteX557" fmla="*/ 329007 w 2821629"/>
              <a:gd name="connsiteY557" fmla="*/ 725806 h 6857999"/>
              <a:gd name="connsiteX558" fmla="*/ 1360893 w 2821629"/>
              <a:gd name="connsiteY558" fmla="*/ 1757925 h 6857999"/>
              <a:gd name="connsiteX559" fmla="*/ 2109315 w 2821629"/>
              <a:gd name="connsiteY559" fmla="*/ 1757925 h 6857999"/>
              <a:gd name="connsiteX560" fmla="*/ 2799395 w 2821629"/>
              <a:gd name="connsiteY560" fmla="*/ 2216011 h 6857999"/>
              <a:gd name="connsiteX561" fmla="*/ 2821629 w 2821629"/>
              <a:gd name="connsiteY561" fmla="*/ 2287398 h 6857999"/>
              <a:gd name="connsiteX562" fmla="*/ 2821629 w 2821629"/>
              <a:gd name="connsiteY562" fmla="*/ 2296857 h 6857999"/>
              <a:gd name="connsiteX563" fmla="*/ 2796910 w 2821629"/>
              <a:gd name="connsiteY563" fmla="*/ 2217402 h 6857999"/>
              <a:gd name="connsiteX564" fmla="*/ 2109315 w 2821629"/>
              <a:gd name="connsiteY564" fmla="*/ 1761324 h 6857999"/>
              <a:gd name="connsiteX565" fmla="*/ 1360893 w 2821629"/>
              <a:gd name="connsiteY565" fmla="*/ 1761324 h 6857999"/>
              <a:gd name="connsiteX566" fmla="*/ 326288 w 2821629"/>
              <a:gd name="connsiteY566" fmla="*/ 726486 h 6857999"/>
              <a:gd name="connsiteX567" fmla="*/ 562669 w 2821629"/>
              <a:gd name="connsiteY567" fmla="*/ 68679 h 6857999"/>
              <a:gd name="connsiteX568" fmla="*/ 570077 w 2821629"/>
              <a:gd name="connsiteY568" fmla="*/ 0 h 6857999"/>
              <a:gd name="connsiteX569" fmla="*/ 573866 w 2821629"/>
              <a:gd name="connsiteY569" fmla="*/ 0 h 6857999"/>
              <a:gd name="connsiteX570" fmla="*/ 533774 w 2821629"/>
              <a:gd name="connsiteY570" fmla="*/ 44035 h 6857999"/>
              <a:gd name="connsiteX571" fmla="*/ 288221 w 2821629"/>
              <a:gd name="connsiteY571" fmla="*/ 725806 h 6857999"/>
              <a:gd name="connsiteX572" fmla="*/ 1360892 w 2821629"/>
              <a:gd name="connsiteY572" fmla="*/ 1798720 h 6857999"/>
              <a:gd name="connsiteX573" fmla="*/ 2109315 w 2821629"/>
              <a:gd name="connsiteY573" fmla="*/ 1798720 h 6857999"/>
              <a:gd name="connsiteX574" fmla="*/ 2817632 w 2821629"/>
              <a:gd name="connsiteY574" fmla="*/ 2507196 h 6857999"/>
              <a:gd name="connsiteX575" fmla="*/ 2109315 w 2821629"/>
              <a:gd name="connsiteY575" fmla="*/ 3215673 h 6857999"/>
              <a:gd name="connsiteX576" fmla="*/ 1360892 w 2821629"/>
              <a:gd name="connsiteY576" fmla="*/ 3215673 h 6857999"/>
              <a:gd name="connsiteX577" fmla="*/ 288221 w 2821629"/>
              <a:gd name="connsiteY577" fmla="*/ 4288584 h 6857999"/>
              <a:gd name="connsiteX578" fmla="*/ 1360892 w 2821629"/>
              <a:gd name="connsiteY578" fmla="*/ 5361497 h 6857999"/>
              <a:gd name="connsiteX579" fmla="*/ 2109315 w 2821629"/>
              <a:gd name="connsiteY579" fmla="*/ 5361497 h 6857999"/>
              <a:gd name="connsiteX580" fmla="*/ 2817632 w 2821629"/>
              <a:gd name="connsiteY580" fmla="*/ 6069974 h 6857999"/>
              <a:gd name="connsiteX581" fmla="*/ 2109315 w 2821629"/>
              <a:gd name="connsiteY581" fmla="*/ 6778450 h 6857999"/>
              <a:gd name="connsiteX582" fmla="*/ 1360892 w 2821629"/>
              <a:gd name="connsiteY582" fmla="*/ 6778450 h 6857999"/>
              <a:gd name="connsiteX583" fmla="*/ 1145006 w 2821629"/>
              <a:gd name="connsiteY583" fmla="*/ 6800290 h 6857999"/>
              <a:gd name="connsiteX584" fmla="*/ 959569 w 2821629"/>
              <a:gd name="connsiteY584" fmla="*/ 6857999 h 6857999"/>
              <a:gd name="connsiteX585" fmla="*/ 952483 w 2821629"/>
              <a:gd name="connsiteY585" fmla="*/ 6857999 h 6857999"/>
              <a:gd name="connsiteX586" fmla="*/ 1144303 w 2821629"/>
              <a:gd name="connsiteY586" fmla="*/ 6798312 h 6857999"/>
              <a:gd name="connsiteX587" fmla="*/ 1360892 w 2821629"/>
              <a:gd name="connsiteY587" fmla="*/ 6776411 h 6857999"/>
              <a:gd name="connsiteX588" fmla="*/ 2109315 w 2821629"/>
              <a:gd name="connsiteY588" fmla="*/ 6776411 h 6857999"/>
              <a:gd name="connsiteX589" fmla="*/ 2814913 w 2821629"/>
              <a:gd name="connsiteY589" fmla="*/ 6070654 h 6857999"/>
              <a:gd name="connsiteX590" fmla="*/ 2109315 w 2821629"/>
              <a:gd name="connsiteY590" fmla="*/ 5364897 h 6857999"/>
              <a:gd name="connsiteX591" fmla="*/ 1360892 w 2821629"/>
              <a:gd name="connsiteY591" fmla="*/ 5364897 h 6857999"/>
              <a:gd name="connsiteX592" fmla="*/ 285502 w 2821629"/>
              <a:gd name="connsiteY592" fmla="*/ 4289263 h 6857999"/>
              <a:gd name="connsiteX593" fmla="*/ 1360892 w 2821629"/>
              <a:gd name="connsiteY593" fmla="*/ 3213633 h 6857999"/>
              <a:gd name="connsiteX594" fmla="*/ 2109315 w 2821629"/>
              <a:gd name="connsiteY594" fmla="*/ 3213633 h 6857999"/>
              <a:gd name="connsiteX595" fmla="*/ 2814913 w 2821629"/>
              <a:gd name="connsiteY595" fmla="*/ 2507876 h 6857999"/>
              <a:gd name="connsiteX596" fmla="*/ 2109315 w 2821629"/>
              <a:gd name="connsiteY596" fmla="*/ 1802119 h 6857999"/>
              <a:gd name="connsiteX597" fmla="*/ 1360892 w 2821629"/>
              <a:gd name="connsiteY597" fmla="*/ 1802119 h 6857999"/>
              <a:gd name="connsiteX598" fmla="*/ 285502 w 2821629"/>
              <a:gd name="connsiteY598" fmla="*/ 726486 h 6857999"/>
              <a:gd name="connsiteX599" fmla="*/ 531226 w 2821629"/>
              <a:gd name="connsiteY599" fmla="*/ 42767 h 6857999"/>
              <a:gd name="connsiteX600" fmla="*/ 515096 w 2821629"/>
              <a:gd name="connsiteY600" fmla="*/ 0 h 6857999"/>
              <a:gd name="connsiteX601" fmla="*/ 518831 w 2821629"/>
              <a:gd name="connsiteY601" fmla="*/ 0 h 6857999"/>
              <a:gd name="connsiteX602" fmla="*/ 502332 w 2821629"/>
              <a:gd name="connsiteY602" fmla="*/ 18123 h 6857999"/>
              <a:gd name="connsiteX603" fmla="*/ 247435 w 2821629"/>
              <a:gd name="connsiteY603" fmla="*/ 725805 h 6857999"/>
              <a:gd name="connsiteX604" fmla="*/ 1360892 w 2821629"/>
              <a:gd name="connsiteY604" fmla="*/ 1839514 h 6857999"/>
              <a:gd name="connsiteX605" fmla="*/ 2109315 w 2821629"/>
              <a:gd name="connsiteY605" fmla="*/ 1839514 h 6857999"/>
              <a:gd name="connsiteX606" fmla="*/ 2776846 w 2821629"/>
              <a:gd name="connsiteY606" fmla="*/ 2507196 h 6857999"/>
              <a:gd name="connsiteX607" fmla="*/ 2109315 w 2821629"/>
              <a:gd name="connsiteY607" fmla="*/ 3174877 h 6857999"/>
              <a:gd name="connsiteX608" fmla="*/ 1360892 w 2821629"/>
              <a:gd name="connsiteY608" fmla="*/ 3174877 h 6857999"/>
              <a:gd name="connsiteX609" fmla="*/ 247435 w 2821629"/>
              <a:gd name="connsiteY609" fmla="*/ 4288584 h 6857999"/>
              <a:gd name="connsiteX610" fmla="*/ 1360892 w 2821629"/>
              <a:gd name="connsiteY610" fmla="*/ 5402292 h 6857999"/>
              <a:gd name="connsiteX611" fmla="*/ 2109315 w 2821629"/>
              <a:gd name="connsiteY611" fmla="*/ 5402292 h 6857999"/>
              <a:gd name="connsiteX612" fmla="*/ 2776846 w 2821629"/>
              <a:gd name="connsiteY612" fmla="*/ 6069974 h 6857999"/>
              <a:gd name="connsiteX613" fmla="*/ 2109315 w 2821629"/>
              <a:gd name="connsiteY613" fmla="*/ 6737655 h 6857999"/>
              <a:gd name="connsiteX614" fmla="*/ 1360892 w 2821629"/>
              <a:gd name="connsiteY614" fmla="*/ 6737655 h 6857999"/>
              <a:gd name="connsiteX615" fmla="*/ 927956 w 2821629"/>
              <a:gd name="connsiteY615" fmla="*/ 6825332 h 6857999"/>
              <a:gd name="connsiteX616" fmla="*/ 867872 w 2821629"/>
              <a:gd name="connsiteY616" fmla="*/ 6857999 h 6857999"/>
              <a:gd name="connsiteX617" fmla="*/ 863274 w 2821629"/>
              <a:gd name="connsiteY617" fmla="*/ 6857999 h 6857999"/>
              <a:gd name="connsiteX618" fmla="*/ 926671 w 2821629"/>
              <a:gd name="connsiteY618" fmla="*/ 6823527 h 6857999"/>
              <a:gd name="connsiteX619" fmla="*/ 1360892 w 2821629"/>
              <a:gd name="connsiteY619" fmla="*/ 6735616 h 6857999"/>
              <a:gd name="connsiteX620" fmla="*/ 2109315 w 2821629"/>
              <a:gd name="connsiteY620" fmla="*/ 6735616 h 6857999"/>
              <a:gd name="connsiteX621" fmla="*/ 2774127 w 2821629"/>
              <a:gd name="connsiteY621" fmla="*/ 6070654 h 6857999"/>
              <a:gd name="connsiteX622" fmla="*/ 2109315 w 2821629"/>
              <a:gd name="connsiteY622" fmla="*/ 5405692 h 6857999"/>
              <a:gd name="connsiteX623" fmla="*/ 1360892 w 2821629"/>
              <a:gd name="connsiteY623" fmla="*/ 5405692 h 6857999"/>
              <a:gd name="connsiteX624" fmla="*/ 244716 w 2821629"/>
              <a:gd name="connsiteY624" fmla="*/ 4289263 h 6857999"/>
              <a:gd name="connsiteX625" fmla="*/ 1360892 w 2821629"/>
              <a:gd name="connsiteY625" fmla="*/ 3172837 h 6857999"/>
              <a:gd name="connsiteX626" fmla="*/ 2109315 w 2821629"/>
              <a:gd name="connsiteY626" fmla="*/ 3172837 h 6857999"/>
              <a:gd name="connsiteX627" fmla="*/ 2774127 w 2821629"/>
              <a:gd name="connsiteY627" fmla="*/ 2507876 h 6857999"/>
              <a:gd name="connsiteX628" fmla="*/ 2109315 w 2821629"/>
              <a:gd name="connsiteY628" fmla="*/ 1842914 h 6857999"/>
              <a:gd name="connsiteX629" fmla="*/ 1360892 w 2821629"/>
              <a:gd name="connsiteY629" fmla="*/ 1842914 h 6857999"/>
              <a:gd name="connsiteX630" fmla="*/ 244716 w 2821629"/>
              <a:gd name="connsiteY630" fmla="*/ 726485 h 6857999"/>
              <a:gd name="connsiteX631" fmla="*/ 499784 w 2821629"/>
              <a:gd name="connsiteY631" fmla="*/ 16856 h 6857999"/>
              <a:gd name="connsiteX632" fmla="*/ 461569 w 2821629"/>
              <a:gd name="connsiteY632" fmla="*/ 0 h 6857999"/>
              <a:gd name="connsiteX633" fmla="*/ 464839 w 2821629"/>
              <a:gd name="connsiteY633" fmla="*/ 0 h 6857999"/>
              <a:gd name="connsiteX634" fmla="*/ 404310 w 2821629"/>
              <a:gd name="connsiteY634" fmla="*/ 80757 h 6857999"/>
              <a:gd name="connsiteX635" fmla="*/ 206649 w 2821629"/>
              <a:gd name="connsiteY635" fmla="*/ 725804 h 6857999"/>
              <a:gd name="connsiteX636" fmla="*/ 1360892 w 2821629"/>
              <a:gd name="connsiteY636" fmla="*/ 1880308 h 6857999"/>
              <a:gd name="connsiteX637" fmla="*/ 2109315 w 2821629"/>
              <a:gd name="connsiteY637" fmla="*/ 1880308 h 6857999"/>
              <a:gd name="connsiteX638" fmla="*/ 2736060 w 2821629"/>
              <a:gd name="connsiteY638" fmla="*/ 2507194 h 6857999"/>
              <a:gd name="connsiteX639" fmla="*/ 2109315 w 2821629"/>
              <a:gd name="connsiteY639" fmla="*/ 3134080 h 6857999"/>
              <a:gd name="connsiteX640" fmla="*/ 1360892 w 2821629"/>
              <a:gd name="connsiteY640" fmla="*/ 3134080 h 6857999"/>
              <a:gd name="connsiteX641" fmla="*/ 206649 w 2821629"/>
              <a:gd name="connsiteY641" fmla="*/ 4288584 h 6857999"/>
              <a:gd name="connsiteX642" fmla="*/ 1360892 w 2821629"/>
              <a:gd name="connsiteY642" fmla="*/ 5443088 h 6857999"/>
              <a:gd name="connsiteX643" fmla="*/ 2109315 w 2821629"/>
              <a:gd name="connsiteY643" fmla="*/ 5443088 h 6857999"/>
              <a:gd name="connsiteX644" fmla="*/ 2736060 w 2821629"/>
              <a:gd name="connsiteY644" fmla="*/ 6069974 h 6857999"/>
              <a:gd name="connsiteX645" fmla="*/ 2109315 w 2821629"/>
              <a:gd name="connsiteY645" fmla="*/ 6696860 h 6857999"/>
              <a:gd name="connsiteX646" fmla="*/ 1360892 w 2821629"/>
              <a:gd name="connsiteY646" fmla="*/ 6696860 h 6857999"/>
              <a:gd name="connsiteX647" fmla="*/ 911832 w 2821629"/>
              <a:gd name="connsiteY647" fmla="*/ 6787661 h 6857999"/>
              <a:gd name="connsiteX648" fmla="*/ 782358 w 2821629"/>
              <a:gd name="connsiteY648" fmla="*/ 6857999 h 6857999"/>
              <a:gd name="connsiteX649" fmla="*/ 778339 w 2821629"/>
              <a:gd name="connsiteY649" fmla="*/ 6857999 h 6857999"/>
              <a:gd name="connsiteX650" fmla="*/ 910834 w 2821629"/>
              <a:gd name="connsiteY650" fmla="*/ 6785951 h 6857999"/>
              <a:gd name="connsiteX651" fmla="*/ 1360892 w 2821629"/>
              <a:gd name="connsiteY651" fmla="*/ 6694820 h 6857999"/>
              <a:gd name="connsiteX652" fmla="*/ 2109315 w 2821629"/>
              <a:gd name="connsiteY652" fmla="*/ 6694820 h 6857999"/>
              <a:gd name="connsiteX653" fmla="*/ 2733341 w 2821629"/>
              <a:gd name="connsiteY653" fmla="*/ 6070654 h 6857999"/>
              <a:gd name="connsiteX654" fmla="*/ 2109315 w 2821629"/>
              <a:gd name="connsiteY654" fmla="*/ 5446487 h 6857999"/>
              <a:gd name="connsiteX655" fmla="*/ 1360892 w 2821629"/>
              <a:gd name="connsiteY655" fmla="*/ 5446487 h 6857999"/>
              <a:gd name="connsiteX656" fmla="*/ 203930 w 2821629"/>
              <a:gd name="connsiteY656" fmla="*/ 4289263 h 6857999"/>
              <a:gd name="connsiteX657" fmla="*/ 1360892 w 2821629"/>
              <a:gd name="connsiteY657" fmla="*/ 3132040 h 6857999"/>
              <a:gd name="connsiteX658" fmla="*/ 2109315 w 2821629"/>
              <a:gd name="connsiteY658" fmla="*/ 3132040 h 6857999"/>
              <a:gd name="connsiteX659" fmla="*/ 2733341 w 2821629"/>
              <a:gd name="connsiteY659" fmla="*/ 2507874 h 6857999"/>
              <a:gd name="connsiteX660" fmla="*/ 2109315 w 2821629"/>
              <a:gd name="connsiteY660" fmla="*/ 1883707 h 6857999"/>
              <a:gd name="connsiteX661" fmla="*/ 1360892 w 2821629"/>
              <a:gd name="connsiteY661" fmla="*/ 1883707 h 6857999"/>
              <a:gd name="connsiteX662" fmla="*/ 203930 w 2821629"/>
              <a:gd name="connsiteY662" fmla="*/ 726484 h 6857999"/>
              <a:gd name="connsiteX663" fmla="*/ 401699 w 2821629"/>
              <a:gd name="connsiteY663" fmla="*/ 80063 h 6857999"/>
              <a:gd name="connsiteX664" fmla="*/ 410750 w 2821629"/>
              <a:gd name="connsiteY664" fmla="*/ 0 h 6857999"/>
              <a:gd name="connsiteX665" fmla="*/ 413977 w 2821629"/>
              <a:gd name="connsiteY665" fmla="*/ 0 h 6857999"/>
              <a:gd name="connsiteX666" fmla="*/ 370514 w 2821629"/>
              <a:gd name="connsiteY666" fmla="*/ 57989 h 6857999"/>
              <a:gd name="connsiteX667" fmla="*/ 165863 w 2821629"/>
              <a:gd name="connsiteY667" fmla="*/ 725803 h 6857999"/>
              <a:gd name="connsiteX668" fmla="*/ 1360893 w 2821629"/>
              <a:gd name="connsiteY668" fmla="*/ 1921103 h 6857999"/>
              <a:gd name="connsiteX669" fmla="*/ 2109316 w 2821629"/>
              <a:gd name="connsiteY669" fmla="*/ 1921103 h 6857999"/>
              <a:gd name="connsiteX670" fmla="*/ 2695275 w 2821629"/>
              <a:gd name="connsiteY670" fmla="*/ 2507193 h 6857999"/>
              <a:gd name="connsiteX671" fmla="*/ 2109316 w 2821629"/>
              <a:gd name="connsiteY671" fmla="*/ 3093285 h 6857999"/>
              <a:gd name="connsiteX672" fmla="*/ 1360893 w 2821629"/>
              <a:gd name="connsiteY672" fmla="*/ 3093285 h 6857999"/>
              <a:gd name="connsiteX673" fmla="*/ 165863 w 2821629"/>
              <a:gd name="connsiteY673" fmla="*/ 4288584 h 6857999"/>
              <a:gd name="connsiteX674" fmla="*/ 1360893 w 2821629"/>
              <a:gd name="connsiteY674" fmla="*/ 5483883 h 6857999"/>
              <a:gd name="connsiteX675" fmla="*/ 2109316 w 2821629"/>
              <a:gd name="connsiteY675" fmla="*/ 5483883 h 6857999"/>
              <a:gd name="connsiteX676" fmla="*/ 2695275 w 2821629"/>
              <a:gd name="connsiteY676" fmla="*/ 6069974 h 6857999"/>
              <a:gd name="connsiteX677" fmla="*/ 2109316 w 2821629"/>
              <a:gd name="connsiteY677" fmla="*/ 6656065 h 6857999"/>
              <a:gd name="connsiteX678" fmla="*/ 1360893 w 2821629"/>
              <a:gd name="connsiteY678" fmla="*/ 6656065 h 6857999"/>
              <a:gd name="connsiteX679" fmla="*/ 895997 w 2821629"/>
              <a:gd name="connsiteY679" fmla="*/ 6750085 h 6857999"/>
              <a:gd name="connsiteX680" fmla="*/ 697373 w 2821629"/>
              <a:gd name="connsiteY680" fmla="*/ 6857999 h 6857999"/>
              <a:gd name="connsiteX681" fmla="*/ 693414 w 2821629"/>
              <a:gd name="connsiteY681" fmla="*/ 6857999 h 6857999"/>
              <a:gd name="connsiteX682" fmla="*/ 894998 w 2821629"/>
              <a:gd name="connsiteY682" fmla="*/ 6748375 h 6857999"/>
              <a:gd name="connsiteX683" fmla="*/ 1360893 w 2821629"/>
              <a:gd name="connsiteY683" fmla="*/ 6654025 h 6857999"/>
              <a:gd name="connsiteX684" fmla="*/ 2109316 w 2821629"/>
              <a:gd name="connsiteY684" fmla="*/ 6654025 h 6857999"/>
              <a:gd name="connsiteX685" fmla="*/ 2692555 w 2821629"/>
              <a:gd name="connsiteY685" fmla="*/ 6070654 h 6857999"/>
              <a:gd name="connsiteX686" fmla="*/ 2109316 w 2821629"/>
              <a:gd name="connsiteY686" fmla="*/ 5487282 h 6857999"/>
              <a:gd name="connsiteX687" fmla="*/ 1360893 w 2821629"/>
              <a:gd name="connsiteY687" fmla="*/ 5487282 h 6857999"/>
              <a:gd name="connsiteX688" fmla="*/ 163145 w 2821629"/>
              <a:gd name="connsiteY688" fmla="*/ 4289263 h 6857999"/>
              <a:gd name="connsiteX689" fmla="*/ 1360893 w 2821629"/>
              <a:gd name="connsiteY689" fmla="*/ 3091245 h 6857999"/>
              <a:gd name="connsiteX690" fmla="*/ 2109316 w 2821629"/>
              <a:gd name="connsiteY690" fmla="*/ 3091245 h 6857999"/>
              <a:gd name="connsiteX691" fmla="*/ 2692555 w 2821629"/>
              <a:gd name="connsiteY691" fmla="*/ 2507874 h 6857999"/>
              <a:gd name="connsiteX692" fmla="*/ 2109316 w 2821629"/>
              <a:gd name="connsiteY692" fmla="*/ 1924502 h 6857999"/>
              <a:gd name="connsiteX693" fmla="*/ 1360893 w 2821629"/>
              <a:gd name="connsiteY693" fmla="*/ 1924502 h 6857999"/>
              <a:gd name="connsiteX694" fmla="*/ 163145 w 2821629"/>
              <a:gd name="connsiteY694" fmla="*/ 726483 h 6857999"/>
              <a:gd name="connsiteX695" fmla="*/ 367903 w 2821629"/>
              <a:gd name="connsiteY695" fmla="*/ 57295 h 6857999"/>
              <a:gd name="connsiteX696" fmla="*/ 359929 w 2821629"/>
              <a:gd name="connsiteY696" fmla="*/ 0 h 6857999"/>
              <a:gd name="connsiteX697" fmla="*/ 362922 w 2821629"/>
              <a:gd name="connsiteY697" fmla="*/ 0 h 6857999"/>
              <a:gd name="connsiteX698" fmla="*/ 336539 w 2821629"/>
              <a:gd name="connsiteY698" fmla="*/ 35222 h 6857999"/>
              <a:gd name="connsiteX699" fmla="*/ 125077 w 2821629"/>
              <a:gd name="connsiteY699" fmla="*/ 725804 h 6857999"/>
              <a:gd name="connsiteX700" fmla="*/ 1360893 w 2821629"/>
              <a:gd name="connsiteY700" fmla="*/ 1961899 h 6857999"/>
              <a:gd name="connsiteX701" fmla="*/ 2109315 w 2821629"/>
              <a:gd name="connsiteY701" fmla="*/ 1961899 h 6857999"/>
              <a:gd name="connsiteX702" fmla="*/ 2654489 w 2821629"/>
              <a:gd name="connsiteY702" fmla="*/ 2507195 h 6857999"/>
              <a:gd name="connsiteX703" fmla="*/ 2109315 w 2821629"/>
              <a:gd name="connsiteY703" fmla="*/ 3052490 h 6857999"/>
              <a:gd name="connsiteX704" fmla="*/ 1360893 w 2821629"/>
              <a:gd name="connsiteY704" fmla="*/ 3052490 h 6857999"/>
              <a:gd name="connsiteX705" fmla="*/ 125077 w 2821629"/>
              <a:gd name="connsiteY705" fmla="*/ 4288584 h 6857999"/>
              <a:gd name="connsiteX706" fmla="*/ 1360893 w 2821629"/>
              <a:gd name="connsiteY706" fmla="*/ 5524678 h 6857999"/>
              <a:gd name="connsiteX707" fmla="*/ 2109315 w 2821629"/>
              <a:gd name="connsiteY707" fmla="*/ 5524678 h 6857999"/>
              <a:gd name="connsiteX708" fmla="*/ 2654489 w 2821629"/>
              <a:gd name="connsiteY708" fmla="*/ 6069974 h 6857999"/>
              <a:gd name="connsiteX709" fmla="*/ 2109315 w 2821629"/>
              <a:gd name="connsiteY709" fmla="*/ 6615270 h 6857999"/>
              <a:gd name="connsiteX710" fmla="*/ 1360893 w 2821629"/>
              <a:gd name="connsiteY710" fmla="*/ 6615270 h 6857999"/>
              <a:gd name="connsiteX711" fmla="*/ 670252 w 2821629"/>
              <a:gd name="connsiteY711" fmla="*/ 6826564 h 6857999"/>
              <a:gd name="connsiteX712" fmla="*/ 628241 w 2821629"/>
              <a:gd name="connsiteY712" fmla="*/ 6857999 h 6857999"/>
              <a:gd name="connsiteX713" fmla="*/ 624996 w 2821629"/>
              <a:gd name="connsiteY713" fmla="*/ 6857999 h 6857999"/>
              <a:gd name="connsiteX714" fmla="*/ 668794 w 2821629"/>
              <a:gd name="connsiteY714" fmla="*/ 6825206 h 6857999"/>
              <a:gd name="connsiteX715" fmla="*/ 1360893 w 2821629"/>
              <a:gd name="connsiteY715" fmla="*/ 6613230 h 6857999"/>
              <a:gd name="connsiteX716" fmla="*/ 2109315 w 2821629"/>
              <a:gd name="connsiteY716" fmla="*/ 6613230 h 6857999"/>
              <a:gd name="connsiteX717" fmla="*/ 2651769 w 2821629"/>
              <a:gd name="connsiteY717" fmla="*/ 6070654 h 6857999"/>
              <a:gd name="connsiteX718" fmla="*/ 2109315 w 2821629"/>
              <a:gd name="connsiteY718" fmla="*/ 5528077 h 6857999"/>
              <a:gd name="connsiteX719" fmla="*/ 1360893 w 2821629"/>
              <a:gd name="connsiteY719" fmla="*/ 5528077 h 6857999"/>
              <a:gd name="connsiteX720" fmla="*/ 122358 w 2821629"/>
              <a:gd name="connsiteY720" fmla="*/ 4289263 h 6857999"/>
              <a:gd name="connsiteX721" fmla="*/ 1360893 w 2821629"/>
              <a:gd name="connsiteY721" fmla="*/ 3050451 h 6857999"/>
              <a:gd name="connsiteX722" fmla="*/ 2109315 w 2821629"/>
              <a:gd name="connsiteY722" fmla="*/ 3050451 h 6857999"/>
              <a:gd name="connsiteX723" fmla="*/ 2651769 w 2821629"/>
              <a:gd name="connsiteY723" fmla="*/ 2507874 h 6857999"/>
              <a:gd name="connsiteX724" fmla="*/ 2109315 w 2821629"/>
              <a:gd name="connsiteY724" fmla="*/ 1965298 h 6857999"/>
              <a:gd name="connsiteX725" fmla="*/ 1360893 w 2821629"/>
              <a:gd name="connsiteY725" fmla="*/ 1965298 h 6857999"/>
              <a:gd name="connsiteX726" fmla="*/ 122358 w 2821629"/>
              <a:gd name="connsiteY726" fmla="*/ 726484 h 6857999"/>
              <a:gd name="connsiteX727" fmla="*/ 334107 w 2821629"/>
              <a:gd name="connsiteY727" fmla="*/ 34528 h 6857999"/>
              <a:gd name="connsiteX728" fmla="*/ 308884 w 2821629"/>
              <a:gd name="connsiteY728" fmla="*/ 0 h 6857999"/>
              <a:gd name="connsiteX729" fmla="*/ 312072 w 2821629"/>
              <a:gd name="connsiteY729" fmla="*/ 0 h 6857999"/>
              <a:gd name="connsiteX730" fmla="*/ 302743 w 2821629"/>
              <a:gd name="connsiteY730" fmla="*/ 12454 h 6857999"/>
              <a:gd name="connsiteX731" fmla="*/ 84291 w 2821629"/>
              <a:gd name="connsiteY731" fmla="*/ 725805 h 6857999"/>
              <a:gd name="connsiteX732" fmla="*/ 1360893 w 2821629"/>
              <a:gd name="connsiteY732" fmla="*/ 2002695 h 6857999"/>
              <a:gd name="connsiteX733" fmla="*/ 2109315 w 2821629"/>
              <a:gd name="connsiteY733" fmla="*/ 2002695 h 6857999"/>
              <a:gd name="connsiteX734" fmla="*/ 2613702 w 2821629"/>
              <a:gd name="connsiteY734" fmla="*/ 2507195 h 6857999"/>
              <a:gd name="connsiteX735" fmla="*/ 2109315 w 2821629"/>
              <a:gd name="connsiteY735" fmla="*/ 3011696 h 6857999"/>
              <a:gd name="connsiteX736" fmla="*/ 1360893 w 2821629"/>
              <a:gd name="connsiteY736" fmla="*/ 3011696 h 6857999"/>
              <a:gd name="connsiteX737" fmla="*/ 84291 w 2821629"/>
              <a:gd name="connsiteY737" fmla="*/ 4288584 h 6857999"/>
              <a:gd name="connsiteX738" fmla="*/ 1360893 w 2821629"/>
              <a:gd name="connsiteY738" fmla="*/ 5565473 h 6857999"/>
              <a:gd name="connsiteX739" fmla="*/ 2109315 w 2821629"/>
              <a:gd name="connsiteY739" fmla="*/ 5565473 h 6857999"/>
              <a:gd name="connsiteX740" fmla="*/ 2613702 w 2821629"/>
              <a:gd name="connsiteY740" fmla="*/ 6069974 h 6857999"/>
              <a:gd name="connsiteX741" fmla="*/ 2109315 w 2821629"/>
              <a:gd name="connsiteY741" fmla="*/ 6574474 h 6857999"/>
              <a:gd name="connsiteX742" fmla="*/ 1360893 w 2821629"/>
              <a:gd name="connsiteY742" fmla="*/ 6574474 h 6857999"/>
              <a:gd name="connsiteX743" fmla="*/ 647489 w 2821629"/>
              <a:gd name="connsiteY743" fmla="*/ 6792760 h 6857999"/>
              <a:gd name="connsiteX744" fmla="*/ 560305 w 2821629"/>
              <a:gd name="connsiteY744" fmla="*/ 6857999 h 6857999"/>
              <a:gd name="connsiteX745" fmla="*/ 556800 w 2821629"/>
              <a:gd name="connsiteY745" fmla="*/ 6857999 h 6857999"/>
              <a:gd name="connsiteX746" fmla="*/ 646031 w 2821629"/>
              <a:gd name="connsiteY746" fmla="*/ 6791223 h 6857999"/>
              <a:gd name="connsiteX747" fmla="*/ 1360893 w 2821629"/>
              <a:gd name="connsiteY747" fmla="*/ 6572435 h 6857999"/>
              <a:gd name="connsiteX748" fmla="*/ 2109315 w 2821629"/>
              <a:gd name="connsiteY748" fmla="*/ 6572435 h 6857999"/>
              <a:gd name="connsiteX749" fmla="*/ 2610983 w 2821629"/>
              <a:gd name="connsiteY749" fmla="*/ 6070654 h 6857999"/>
              <a:gd name="connsiteX750" fmla="*/ 2109315 w 2821629"/>
              <a:gd name="connsiteY750" fmla="*/ 5568872 h 6857999"/>
              <a:gd name="connsiteX751" fmla="*/ 1360893 w 2821629"/>
              <a:gd name="connsiteY751" fmla="*/ 5568872 h 6857999"/>
              <a:gd name="connsiteX752" fmla="*/ 81572 w 2821629"/>
              <a:gd name="connsiteY752" fmla="*/ 4289263 h 6857999"/>
              <a:gd name="connsiteX753" fmla="*/ 1360893 w 2821629"/>
              <a:gd name="connsiteY753" fmla="*/ 3009656 h 6857999"/>
              <a:gd name="connsiteX754" fmla="*/ 2109315 w 2821629"/>
              <a:gd name="connsiteY754" fmla="*/ 3009656 h 6857999"/>
              <a:gd name="connsiteX755" fmla="*/ 2610983 w 2821629"/>
              <a:gd name="connsiteY755" fmla="*/ 2507875 h 6857999"/>
              <a:gd name="connsiteX756" fmla="*/ 2109315 w 2821629"/>
              <a:gd name="connsiteY756" fmla="*/ 2006094 h 6857999"/>
              <a:gd name="connsiteX757" fmla="*/ 1360893 w 2821629"/>
              <a:gd name="connsiteY757" fmla="*/ 2006094 h 6857999"/>
              <a:gd name="connsiteX758" fmla="*/ 81572 w 2821629"/>
              <a:gd name="connsiteY758" fmla="*/ 726485 h 6857999"/>
              <a:gd name="connsiteX759" fmla="*/ 300311 w 2821629"/>
              <a:gd name="connsiteY759" fmla="*/ 11461 h 6857999"/>
              <a:gd name="connsiteX760" fmla="*/ 259816 w 2821629"/>
              <a:gd name="connsiteY760" fmla="*/ 0 h 6857999"/>
              <a:gd name="connsiteX761" fmla="*/ 262669 w 2821629"/>
              <a:gd name="connsiteY761" fmla="*/ 0 h 6857999"/>
              <a:gd name="connsiteX762" fmla="*/ 202846 w 2821629"/>
              <a:gd name="connsiteY762" fmla="*/ 98276 h 6857999"/>
              <a:gd name="connsiteX763" fmla="*/ 43505 w 2821629"/>
              <a:gd name="connsiteY763" fmla="*/ 725805 h 6857999"/>
              <a:gd name="connsiteX764" fmla="*/ 1360893 w 2821629"/>
              <a:gd name="connsiteY764" fmla="*/ 2043490 h 6857999"/>
              <a:gd name="connsiteX765" fmla="*/ 2109315 w 2821629"/>
              <a:gd name="connsiteY765" fmla="*/ 2043490 h 6857999"/>
              <a:gd name="connsiteX766" fmla="*/ 2572916 w 2821629"/>
              <a:gd name="connsiteY766" fmla="*/ 2507195 h 6857999"/>
              <a:gd name="connsiteX767" fmla="*/ 2109315 w 2821629"/>
              <a:gd name="connsiteY767" fmla="*/ 2970901 h 6857999"/>
              <a:gd name="connsiteX768" fmla="*/ 1360893 w 2821629"/>
              <a:gd name="connsiteY768" fmla="*/ 2970901 h 6857999"/>
              <a:gd name="connsiteX769" fmla="*/ 43505 w 2821629"/>
              <a:gd name="connsiteY769" fmla="*/ 4288584 h 6857999"/>
              <a:gd name="connsiteX770" fmla="*/ 1360893 w 2821629"/>
              <a:gd name="connsiteY770" fmla="*/ 5606268 h 6857999"/>
              <a:gd name="connsiteX771" fmla="*/ 2109315 w 2821629"/>
              <a:gd name="connsiteY771" fmla="*/ 5606268 h 6857999"/>
              <a:gd name="connsiteX772" fmla="*/ 2572916 w 2821629"/>
              <a:gd name="connsiteY772" fmla="*/ 6069974 h 6857999"/>
              <a:gd name="connsiteX773" fmla="*/ 2109315 w 2821629"/>
              <a:gd name="connsiteY773" fmla="*/ 6533679 h 6857999"/>
              <a:gd name="connsiteX774" fmla="*/ 1360893 w 2821629"/>
              <a:gd name="connsiteY774" fmla="*/ 6533679 h 6857999"/>
              <a:gd name="connsiteX775" fmla="*/ 523287 w 2821629"/>
              <a:gd name="connsiteY775" fmla="*/ 6834866 h 6857999"/>
              <a:gd name="connsiteX776" fmla="*/ 497844 w 2821629"/>
              <a:gd name="connsiteY776" fmla="*/ 6857999 h 6857999"/>
              <a:gd name="connsiteX777" fmla="*/ 494664 w 2821629"/>
              <a:gd name="connsiteY777" fmla="*/ 6857999 h 6857999"/>
              <a:gd name="connsiteX778" fmla="*/ 521616 w 2821629"/>
              <a:gd name="connsiteY778" fmla="*/ 6833493 h 6857999"/>
              <a:gd name="connsiteX779" fmla="*/ 1360893 w 2821629"/>
              <a:gd name="connsiteY779" fmla="*/ 6531640 h 6857999"/>
              <a:gd name="connsiteX780" fmla="*/ 2109315 w 2821629"/>
              <a:gd name="connsiteY780" fmla="*/ 6531640 h 6857999"/>
              <a:gd name="connsiteX781" fmla="*/ 2570197 w 2821629"/>
              <a:gd name="connsiteY781" fmla="*/ 6070654 h 6857999"/>
              <a:gd name="connsiteX782" fmla="*/ 2109315 w 2821629"/>
              <a:gd name="connsiteY782" fmla="*/ 5609668 h 6857999"/>
              <a:gd name="connsiteX783" fmla="*/ 1360893 w 2821629"/>
              <a:gd name="connsiteY783" fmla="*/ 5609668 h 6857999"/>
              <a:gd name="connsiteX784" fmla="*/ 40786 w 2821629"/>
              <a:gd name="connsiteY784" fmla="*/ 4289263 h 6857999"/>
              <a:gd name="connsiteX785" fmla="*/ 1360893 w 2821629"/>
              <a:gd name="connsiteY785" fmla="*/ 2968861 h 6857999"/>
              <a:gd name="connsiteX786" fmla="*/ 2109315 w 2821629"/>
              <a:gd name="connsiteY786" fmla="*/ 2968861 h 6857999"/>
              <a:gd name="connsiteX787" fmla="*/ 2570197 w 2821629"/>
              <a:gd name="connsiteY787" fmla="*/ 2507875 h 6857999"/>
              <a:gd name="connsiteX788" fmla="*/ 2109315 w 2821629"/>
              <a:gd name="connsiteY788" fmla="*/ 2046889 h 6857999"/>
              <a:gd name="connsiteX789" fmla="*/ 1360893 w 2821629"/>
              <a:gd name="connsiteY789" fmla="*/ 2046889 h 6857999"/>
              <a:gd name="connsiteX790" fmla="*/ 40786 w 2821629"/>
              <a:gd name="connsiteY790" fmla="*/ 726485 h 6857999"/>
              <a:gd name="connsiteX791" fmla="*/ 200464 w 2821629"/>
              <a:gd name="connsiteY791" fmla="*/ 97565 h 6857999"/>
              <a:gd name="connsiteX792" fmla="*/ 210621 w 2821629"/>
              <a:gd name="connsiteY792" fmla="*/ 0 h 6857999"/>
              <a:gd name="connsiteX793" fmla="*/ 214920 w 2821629"/>
              <a:gd name="connsiteY793" fmla="*/ 0 h 6857999"/>
              <a:gd name="connsiteX794" fmla="*/ 162620 w 2821629"/>
              <a:gd name="connsiteY794" fmla="*/ 87116 h 6857999"/>
              <a:gd name="connsiteX795" fmla="*/ 3399 w 2821629"/>
              <a:gd name="connsiteY795" fmla="*/ 726486 h 6857999"/>
              <a:gd name="connsiteX796" fmla="*/ 401062 w 2821629"/>
              <a:gd name="connsiteY796" fmla="*/ 1687893 h 6857999"/>
              <a:gd name="connsiteX797" fmla="*/ 1360893 w 2821629"/>
              <a:gd name="connsiteY797" fmla="*/ 2085646 h 6857999"/>
              <a:gd name="connsiteX798" fmla="*/ 2109315 w 2821629"/>
              <a:gd name="connsiteY798" fmla="*/ 2085646 h 6857999"/>
              <a:gd name="connsiteX799" fmla="*/ 2532130 w 2821629"/>
              <a:gd name="connsiteY799" fmla="*/ 2508556 h 6857999"/>
              <a:gd name="connsiteX800" fmla="*/ 2109315 w 2821629"/>
              <a:gd name="connsiteY800" fmla="*/ 2931466 h 6857999"/>
              <a:gd name="connsiteX801" fmla="*/ 1360893 w 2821629"/>
              <a:gd name="connsiteY801" fmla="*/ 2931466 h 6857999"/>
              <a:gd name="connsiteX802" fmla="*/ 401062 w 2821629"/>
              <a:gd name="connsiteY802" fmla="*/ 3329219 h 6857999"/>
              <a:gd name="connsiteX803" fmla="*/ 3399 w 2821629"/>
              <a:gd name="connsiteY803" fmla="*/ 4289264 h 6857999"/>
              <a:gd name="connsiteX804" fmla="*/ 401062 w 2821629"/>
              <a:gd name="connsiteY804" fmla="*/ 5250671 h 6857999"/>
              <a:gd name="connsiteX805" fmla="*/ 1360893 w 2821629"/>
              <a:gd name="connsiteY805" fmla="*/ 5648424 h 6857999"/>
              <a:gd name="connsiteX806" fmla="*/ 2109315 w 2821629"/>
              <a:gd name="connsiteY806" fmla="*/ 5648424 h 6857999"/>
              <a:gd name="connsiteX807" fmla="*/ 2532130 w 2821629"/>
              <a:gd name="connsiteY807" fmla="*/ 6071334 h 6857999"/>
              <a:gd name="connsiteX808" fmla="*/ 2109315 w 2821629"/>
              <a:gd name="connsiteY808" fmla="*/ 6494244 h 6857999"/>
              <a:gd name="connsiteX809" fmla="*/ 1360893 w 2821629"/>
              <a:gd name="connsiteY809" fmla="*/ 6494244 h 6857999"/>
              <a:gd name="connsiteX810" fmla="*/ 501023 w 2821629"/>
              <a:gd name="connsiteY810" fmla="*/ 6801312 h 6857999"/>
              <a:gd name="connsiteX811" fmla="*/ 438537 w 2821629"/>
              <a:gd name="connsiteY811" fmla="*/ 6857999 h 6857999"/>
              <a:gd name="connsiteX812" fmla="*/ 434914 w 2821629"/>
              <a:gd name="connsiteY812" fmla="*/ 6857999 h 6857999"/>
              <a:gd name="connsiteX813" fmla="*/ 499240 w 2821629"/>
              <a:gd name="connsiteY813" fmla="*/ 6799503 h 6857999"/>
              <a:gd name="connsiteX814" fmla="*/ 1361572 w 2821629"/>
              <a:gd name="connsiteY814" fmla="*/ 6491524 h 6857999"/>
              <a:gd name="connsiteX815" fmla="*/ 2109995 w 2821629"/>
              <a:gd name="connsiteY815" fmla="*/ 6491524 h 6857999"/>
              <a:gd name="connsiteX816" fmla="*/ 2530091 w 2821629"/>
              <a:gd name="connsiteY816" fmla="*/ 6071334 h 6857999"/>
              <a:gd name="connsiteX817" fmla="*/ 2109995 w 2821629"/>
              <a:gd name="connsiteY817" fmla="*/ 5651143 h 6857999"/>
              <a:gd name="connsiteX818" fmla="*/ 1361572 w 2821629"/>
              <a:gd name="connsiteY818" fmla="*/ 5651143 h 6857999"/>
              <a:gd name="connsiteX819" fmla="*/ 399023 w 2821629"/>
              <a:gd name="connsiteY819" fmla="*/ 5252030 h 6857999"/>
              <a:gd name="connsiteX820" fmla="*/ 0 w 2821629"/>
              <a:gd name="connsiteY820" fmla="*/ 4289264 h 6857999"/>
              <a:gd name="connsiteX821" fmla="*/ 399023 w 2821629"/>
              <a:gd name="connsiteY821" fmla="*/ 3327860 h 6857999"/>
              <a:gd name="connsiteX822" fmla="*/ 1361572 w 2821629"/>
              <a:gd name="connsiteY822" fmla="*/ 2928747 h 6857999"/>
              <a:gd name="connsiteX823" fmla="*/ 2109995 w 2821629"/>
              <a:gd name="connsiteY823" fmla="*/ 2928747 h 6857999"/>
              <a:gd name="connsiteX824" fmla="*/ 2530091 w 2821629"/>
              <a:gd name="connsiteY824" fmla="*/ 2508556 h 6857999"/>
              <a:gd name="connsiteX825" fmla="*/ 2109995 w 2821629"/>
              <a:gd name="connsiteY825" fmla="*/ 2088366 h 6857999"/>
              <a:gd name="connsiteX826" fmla="*/ 1361572 w 2821629"/>
              <a:gd name="connsiteY826" fmla="*/ 2088366 h 6857999"/>
              <a:gd name="connsiteX827" fmla="*/ 399023 w 2821629"/>
              <a:gd name="connsiteY827" fmla="*/ 1689253 h 6857999"/>
              <a:gd name="connsiteX828" fmla="*/ 0 w 2821629"/>
              <a:gd name="connsiteY828" fmla="*/ 726486 h 6857999"/>
              <a:gd name="connsiteX829" fmla="*/ 159221 w 2821629"/>
              <a:gd name="connsiteY829" fmla="*/ 85708 h 68579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Lst>
            <a:rect l="l" t="t" r="r" b="b"/>
            <a:pathLst>
              <a:path w="2821629" h="6857999">
                <a:moveTo>
                  <a:pt x="2821629" y="6813590"/>
                </a:moveTo>
                <a:lnTo>
                  <a:pt x="2821629" y="6817780"/>
                </a:lnTo>
                <a:lnTo>
                  <a:pt x="2772932" y="6857999"/>
                </a:lnTo>
                <a:lnTo>
                  <a:pt x="2767840" y="6857999"/>
                </a:lnTo>
                <a:close/>
                <a:moveTo>
                  <a:pt x="2821629" y="6756171"/>
                </a:moveTo>
                <a:lnTo>
                  <a:pt x="2821629" y="6761130"/>
                </a:lnTo>
                <a:lnTo>
                  <a:pt x="2811684" y="6773181"/>
                </a:lnTo>
                <a:lnTo>
                  <a:pt x="2708955" y="6857999"/>
                </a:lnTo>
                <a:lnTo>
                  <a:pt x="2704135" y="6857999"/>
                </a:lnTo>
                <a:lnTo>
                  <a:pt x="2809136" y="6771311"/>
                </a:lnTo>
                <a:close/>
                <a:moveTo>
                  <a:pt x="2821629" y="6692452"/>
                </a:moveTo>
                <a:lnTo>
                  <a:pt x="2821629" y="6697414"/>
                </a:lnTo>
                <a:lnTo>
                  <a:pt x="2782879" y="6744369"/>
                </a:lnTo>
                <a:lnTo>
                  <a:pt x="2645250" y="6857999"/>
                </a:lnTo>
                <a:lnTo>
                  <a:pt x="2640428" y="6857999"/>
                </a:lnTo>
                <a:lnTo>
                  <a:pt x="2780331" y="6742500"/>
                </a:lnTo>
                <a:close/>
                <a:moveTo>
                  <a:pt x="2821629" y="6628731"/>
                </a:moveTo>
                <a:lnTo>
                  <a:pt x="2821629" y="6633695"/>
                </a:lnTo>
                <a:lnTo>
                  <a:pt x="2754074" y="6715557"/>
                </a:lnTo>
                <a:cubicBezTo>
                  <a:pt x="2712778" y="6756863"/>
                  <a:pt x="2667553" y="6794237"/>
                  <a:pt x="2619013" y="6827064"/>
                </a:cubicBezTo>
                <a:lnTo>
                  <a:pt x="2562104" y="6857999"/>
                </a:lnTo>
                <a:lnTo>
                  <a:pt x="2555874" y="6857999"/>
                </a:lnTo>
                <a:lnTo>
                  <a:pt x="2616876" y="6824847"/>
                </a:lnTo>
                <a:cubicBezTo>
                  <a:pt x="2665269" y="6792123"/>
                  <a:pt x="2710357" y="6754866"/>
                  <a:pt x="2751525" y="6713688"/>
                </a:cubicBezTo>
                <a:close/>
                <a:moveTo>
                  <a:pt x="2821629" y="6565831"/>
                </a:moveTo>
                <a:lnTo>
                  <a:pt x="2821629" y="6569295"/>
                </a:lnTo>
                <a:lnTo>
                  <a:pt x="2725269" y="6686066"/>
                </a:lnTo>
                <a:cubicBezTo>
                  <a:pt x="2685822" y="6725523"/>
                  <a:pt x="2642620" y="6761224"/>
                  <a:pt x="2596251" y="6792581"/>
                </a:cubicBezTo>
                <a:lnTo>
                  <a:pt x="2475894" y="6857999"/>
                </a:lnTo>
                <a:lnTo>
                  <a:pt x="2471579" y="6857999"/>
                </a:lnTo>
                <a:lnTo>
                  <a:pt x="2594793" y="6791044"/>
                </a:lnTo>
                <a:cubicBezTo>
                  <a:pt x="2641016" y="6759790"/>
                  <a:pt x="2684080" y="6724206"/>
                  <a:pt x="2723400" y="6684877"/>
                </a:cubicBezTo>
                <a:close/>
                <a:moveTo>
                  <a:pt x="2821629" y="6485815"/>
                </a:moveTo>
                <a:lnTo>
                  <a:pt x="2821629" y="6490687"/>
                </a:lnTo>
                <a:lnTo>
                  <a:pt x="2797964" y="6534250"/>
                </a:lnTo>
                <a:cubicBezTo>
                  <a:pt x="2708323" y="6666874"/>
                  <a:pt x="2581424" y="6772320"/>
                  <a:pt x="2432396" y="6835457"/>
                </a:cubicBezTo>
                <a:lnTo>
                  <a:pt x="2359922" y="6857999"/>
                </a:lnTo>
                <a:lnTo>
                  <a:pt x="2353086" y="6857999"/>
                </a:lnTo>
                <a:lnTo>
                  <a:pt x="2431398" y="6833651"/>
                </a:lnTo>
                <a:cubicBezTo>
                  <a:pt x="2579948" y="6770737"/>
                  <a:pt x="2706416" y="6665658"/>
                  <a:pt x="2795747" y="6533472"/>
                </a:cubicBezTo>
                <a:close/>
                <a:moveTo>
                  <a:pt x="2821629" y="6400805"/>
                </a:moveTo>
                <a:lnTo>
                  <a:pt x="2821629" y="6405693"/>
                </a:lnTo>
                <a:lnTo>
                  <a:pt x="2764168" y="6511482"/>
                </a:lnTo>
                <a:cubicBezTo>
                  <a:pt x="2650525" y="6679629"/>
                  <a:pt x="2473897" y="6801818"/>
                  <a:pt x="2268358" y="6843968"/>
                </a:cubicBezTo>
                <a:lnTo>
                  <a:pt x="2129513" y="6857999"/>
                </a:lnTo>
                <a:lnTo>
                  <a:pt x="2109331" y="6857999"/>
                </a:lnTo>
                <a:lnTo>
                  <a:pt x="2267851" y="6841989"/>
                </a:lnTo>
                <a:cubicBezTo>
                  <a:pt x="2472721" y="6799999"/>
                  <a:pt x="2648722" y="6678267"/>
                  <a:pt x="2761951" y="6510704"/>
                </a:cubicBezTo>
                <a:close/>
                <a:moveTo>
                  <a:pt x="2821629" y="6281858"/>
                </a:moveTo>
                <a:lnTo>
                  <a:pt x="2821629" y="6289970"/>
                </a:lnTo>
                <a:lnTo>
                  <a:pt x="2799491" y="6361160"/>
                </a:lnTo>
                <a:cubicBezTo>
                  <a:pt x="2685673" y="6629930"/>
                  <a:pt x="2419289" y="6819245"/>
                  <a:pt x="2109315" y="6819245"/>
                </a:cubicBezTo>
                <a:lnTo>
                  <a:pt x="1360893" y="6819245"/>
                </a:lnTo>
                <a:cubicBezTo>
                  <a:pt x="1289773" y="6819245"/>
                  <a:pt x="1220309" y="6826480"/>
                  <a:pt x="1153199" y="6840253"/>
                </a:cubicBezTo>
                <a:lnTo>
                  <a:pt x="1096166" y="6857999"/>
                </a:lnTo>
                <a:lnTo>
                  <a:pt x="1089097" y="6857999"/>
                </a:lnTo>
                <a:lnTo>
                  <a:pt x="1152497" y="6838274"/>
                </a:lnTo>
                <a:cubicBezTo>
                  <a:pt x="1219821" y="6824462"/>
                  <a:pt x="1289518" y="6817206"/>
                  <a:pt x="1360893" y="6817206"/>
                </a:cubicBezTo>
                <a:lnTo>
                  <a:pt x="2109315" y="6817206"/>
                </a:lnTo>
                <a:cubicBezTo>
                  <a:pt x="2418270" y="6817206"/>
                  <a:pt x="2683633" y="6629038"/>
                  <a:pt x="2797006" y="6361128"/>
                </a:cubicBezTo>
                <a:close/>
                <a:moveTo>
                  <a:pt x="2821629" y="3614374"/>
                </a:moveTo>
                <a:lnTo>
                  <a:pt x="2821629" y="3617894"/>
                </a:lnTo>
                <a:lnTo>
                  <a:pt x="2738094" y="3668703"/>
                </a:lnTo>
                <a:cubicBezTo>
                  <a:pt x="2551058" y="3770446"/>
                  <a:pt x="2336825" y="3828279"/>
                  <a:pt x="2109315" y="3828279"/>
                </a:cubicBezTo>
                <a:lnTo>
                  <a:pt x="1360893" y="3828279"/>
                </a:lnTo>
                <a:cubicBezTo>
                  <a:pt x="1106660" y="3828279"/>
                  <a:pt x="900011" y="4034975"/>
                  <a:pt x="900011" y="4289263"/>
                </a:cubicBezTo>
                <a:cubicBezTo>
                  <a:pt x="900011" y="4543554"/>
                  <a:pt x="1106660" y="4750249"/>
                  <a:pt x="1360893" y="4750249"/>
                </a:cubicBezTo>
                <a:lnTo>
                  <a:pt x="2109315" y="4750249"/>
                </a:lnTo>
                <a:cubicBezTo>
                  <a:pt x="2336825" y="4750249"/>
                  <a:pt x="2551058" y="4808082"/>
                  <a:pt x="2738094" y="4909825"/>
                </a:cubicBezTo>
                <a:lnTo>
                  <a:pt x="2821629" y="4960634"/>
                </a:lnTo>
                <a:lnTo>
                  <a:pt x="2821629" y="4964335"/>
                </a:lnTo>
                <a:lnTo>
                  <a:pt x="2735880" y="4912188"/>
                </a:lnTo>
                <a:cubicBezTo>
                  <a:pt x="2549237" y="4810669"/>
                  <a:pt x="2335509" y="4752969"/>
                  <a:pt x="2108636" y="4752969"/>
                </a:cubicBezTo>
                <a:lnTo>
                  <a:pt x="1360213" y="4752969"/>
                </a:lnTo>
                <a:cubicBezTo>
                  <a:pt x="1104621" y="4752969"/>
                  <a:pt x="896612" y="4544913"/>
                  <a:pt x="896612" y="4289263"/>
                </a:cubicBezTo>
                <a:cubicBezTo>
                  <a:pt x="896612" y="4033614"/>
                  <a:pt x="1104621" y="3825559"/>
                  <a:pt x="1360213" y="3825559"/>
                </a:cubicBezTo>
                <a:lnTo>
                  <a:pt x="2108636" y="3825559"/>
                </a:lnTo>
                <a:cubicBezTo>
                  <a:pt x="2335721" y="3825559"/>
                  <a:pt x="2549528" y="3767859"/>
                  <a:pt x="2736181" y="3666340"/>
                </a:cubicBezTo>
                <a:close/>
                <a:moveTo>
                  <a:pt x="2821629" y="3566728"/>
                </a:moveTo>
                <a:lnTo>
                  <a:pt x="2821629" y="3570245"/>
                </a:lnTo>
                <a:lnTo>
                  <a:pt x="2718694" y="3632850"/>
                </a:lnTo>
                <a:cubicBezTo>
                  <a:pt x="2537436" y="3731444"/>
                  <a:pt x="2329815" y="3787484"/>
                  <a:pt x="2109315" y="3787484"/>
                </a:cubicBezTo>
                <a:lnTo>
                  <a:pt x="1360893" y="3787484"/>
                </a:lnTo>
                <a:cubicBezTo>
                  <a:pt x="1084228" y="3787484"/>
                  <a:pt x="859225" y="4012537"/>
                  <a:pt x="859225" y="4289263"/>
                </a:cubicBezTo>
                <a:cubicBezTo>
                  <a:pt x="859225" y="4565991"/>
                  <a:pt x="1084228" y="4791044"/>
                  <a:pt x="1360893" y="4791044"/>
                </a:cubicBezTo>
                <a:lnTo>
                  <a:pt x="2109315" y="4791044"/>
                </a:lnTo>
                <a:cubicBezTo>
                  <a:pt x="2329815" y="4791044"/>
                  <a:pt x="2537436" y="4847084"/>
                  <a:pt x="2718694" y="4945678"/>
                </a:cubicBezTo>
                <a:lnTo>
                  <a:pt x="2821629" y="5008283"/>
                </a:lnTo>
                <a:lnTo>
                  <a:pt x="2821629" y="5011982"/>
                </a:lnTo>
                <a:lnTo>
                  <a:pt x="2716480" y="4948041"/>
                </a:lnTo>
                <a:cubicBezTo>
                  <a:pt x="2535614" y="4849672"/>
                  <a:pt x="2328498" y="4793764"/>
                  <a:pt x="2108636" y="4793764"/>
                </a:cubicBezTo>
                <a:lnTo>
                  <a:pt x="1360213" y="4793764"/>
                </a:lnTo>
                <a:cubicBezTo>
                  <a:pt x="1082188" y="4793764"/>
                  <a:pt x="855826" y="4567351"/>
                  <a:pt x="855826" y="4289263"/>
                </a:cubicBezTo>
                <a:cubicBezTo>
                  <a:pt x="855826" y="4011177"/>
                  <a:pt x="1082188" y="3784764"/>
                  <a:pt x="1360213" y="3784764"/>
                </a:cubicBezTo>
                <a:lnTo>
                  <a:pt x="2108636" y="3784764"/>
                </a:lnTo>
                <a:cubicBezTo>
                  <a:pt x="2328711" y="3784764"/>
                  <a:pt x="2535907" y="3728856"/>
                  <a:pt x="2716782" y="3630487"/>
                </a:cubicBezTo>
                <a:close/>
                <a:moveTo>
                  <a:pt x="2821629" y="3515950"/>
                </a:moveTo>
                <a:lnTo>
                  <a:pt x="2821629" y="3519578"/>
                </a:lnTo>
                <a:lnTo>
                  <a:pt x="2801415" y="3534713"/>
                </a:lnTo>
                <a:cubicBezTo>
                  <a:pt x="2603718" y="3668477"/>
                  <a:pt x="2365503" y="3746689"/>
                  <a:pt x="2109315" y="3746689"/>
                </a:cubicBezTo>
                <a:lnTo>
                  <a:pt x="1360893" y="3746689"/>
                </a:lnTo>
                <a:cubicBezTo>
                  <a:pt x="1061795" y="3746689"/>
                  <a:pt x="818439" y="3990099"/>
                  <a:pt x="818439" y="4289263"/>
                </a:cubicBezTo>
                <a:cubicBezTo>
                  <a:pt x="818439" y="4588428"/>
                  <a:pt x="1061795" y="4831839"/>
                  <a:pt x="1360893" y="4831839"/>
                </a:cubicBezTo>
                <a:lnTo>
                  <a:pt x="2109315" y="4831839"/>
                </a:lnTo>
                <a:cubicBezTo>
                  <a:pt x="2365248" y="4831839"/>
                  <a:pt x="2603400" y="4910051"/>
                  <a:pt x="2801116" y="5043815"/>
                </a:cubicBezTo>
                <a:lnTo>
                  <a:pt x="2821629" y="5059172"/>
                </a:lnTo>
                <a:lnTo>
                  <a:pt x="2821629" y="5062799"/>
                </a:lnTo>
                <a:lnTo>
                  <a:pt x="2798979" y="5045854"/>
                </a:lnTo>
                <a:cubicBezTo>
                  <a:pt x="2601701" y="4912484"/>
                  <a:pt x="2364059" y="4834559"/>
                  <a:pt x="2108636" y="4834559"/>
                </a:cubicBezTo>
                <a:lnTo>
                  <a:pt x="1360213" y="4834559"/>
                </a:lnTo>
                <a:cubicBezTo>
                  <a:pt x="1059756" y="4834559"/>
                  <a:pt x="815040" y="4589788"/>
                  <a:pt x="815040" y="4289263"/>
                </a:cubicBezTo>
                <a:cubicBezTo>
                  <a:pt x="815040" y="3988739"/>
                  <a:pt x="1059756" y="3743969"/>
                  <a:pt x="1360213" y="3743969"/>
                </a:cubicBezTo>
                <a:lnTo>
                  <a:pt x="2108636" y="3743969"/>
                </a:lnTo>
                <a:cubicBezTo>
                  <a:pt x="2364313" y="3743969"/>
                  <a:pt x="2602019" y="3666044"/>
                  <a:pt x="2799277" y="3532675"/>
                </a:cubicBezTo>
                <a:close/>
                <a:moveTo>
                  <a:pt x="2821629" y="3465114"/>
                </a:moveTo>
                <a:lnTo>
                  <a:pt x="2821629" y="3468730"/>
                </a:lnTo>
                <a:lnTo>
                  <a:pt x="2778652" y="3500909"/>
                </a:lnTo>
                <a:cubicBezTo>
                  <a:pt x="2587468" y="3630262"/>
                  <a:pt x="2357090" y="3705893"/>
                  <a:pt x="2109315" y="3705893"/>
                </a:cubicBezTo>
                <a:lnTo>
                  <a:pt x="1360893" y="3705893"/>
                </a:lnTo>
                <a:cubicBezTo>
                  <a:pt x="1039363" y="3705893"/>
                  <a:pt x="777653" y="3967662"/>
                  <a:pt x="777653" y="4289263"/>
                </a:cubicBezTo>
                <a:cubicBezTo>
                  <a:pt x="777653" y="4610865"/>
                  <a:pt x="1039363" y="4872634"/>
                  <a:pt x="1360893" y="4872634"/>
                </a:cubicBezTo>
                <a:lnTo>
                  <a:pt x="2109315" y="4872634"/>
                </a:lnTo>
                <a:cubicBezTo>
                  <a:pt x="2356835" y="4872634"/>
                  <a:pt x="2587149" y="4948265"/>
                  <a:pt x="2778353" y="5077618"/>
                </a:cubicBezTo>
                <a:lnTo>
                  <a:pt x="2821629" y="5110015"/>
                </a:lnTo>
                <a:lnTo>
                  <a:pt x="2821629" y="5113631"/>
                </a:lnTo>
                <a:lnTo>
                  <a:pt x="2776216" y="5079657"/>
                </a:lnTo>
                <a:cubicBezTo>
                  <a:pt x="2585450" y="4950698"/>
                  <a:pt x="2355646" y="4875354"/>
                  <a:pt x="2108636" y="4875354"/>
                </a:cubicBezTo>
                <a:lnTo>
                  <a:pt x="1360213" y="4875354"/>
                </a:lnTo>
                <a:cubicBezTo>
                  <a:pt x="1037324" y="4875354"/>
                  <a:pt x="774254" y="4612225"/>
                  <a:pt x="774254" y="4289263"/>
                </a:cubicBezTo>
                <a:cubicBezTo>
                  <a:pt x="774254" y="3966302"/>
                  <a:pt x="1036644" y="3703173"/>
                  <a:pt x="1360213" y="3703173"/>
                </a:cubicBezTo>
                <a:lnTo>
                  <a:pt x="2108636" y="3703173"/>
                </a:lnTo>
                <a:cubicBezTo>
                  <a:pt x="2355901" y="3703173"/>
                  <a:pt x="2585768" y="3627829"/>
                  <a:pt x="2776515" y="3498870"/>
                </a:cubicBezTo>
                <a:close/>
                <a:moveTo>
                  <a:pt x="2821629" y="3409038"/>
                </a:moveTo>
                <a:lnTo>
                  <a:pt x="2821629" y="3412809"/>
                </a:lnTo>
                <a:lnTo>
                  <a:pt x="2755889" y="3467105"/>
                </a:lnTo>
                <a:cubicBezTo>
                  <a:pt x="2571217" y="3592049"/>
                  <a:pt x="2348678" y="3665098"/>
                  <a:pt x="2109315" y="3665098"/>
                </a:cubicBezTo>
                <a:lnTo>
                  <a:pt x="1360892" y="3665098"/>
                </a:lnTo>
                <a:cubicBezTo>
                  <a:pt x="1016931" y="3665098"/>
                  <a:pt x="736867" y="3945224"/>
                  <a:pt x="736867" y="4289263"/>
                </a:cubicBezTo>
                <a:cubicBezTo>
                  <a:pt x="736867" y="4633303"/>
                  <a:pt x="1016931" y="4913430"/>
                  <a:pt x="1360892" y="4913430"/>
                </a:cubicBezTo>
                <a:lnTo>
                  <a:pt x="2109315" y="4913430"/>
                </a:lnTo>
                <a:cubicBezTo>
                  <a:pt x="2348423" y="4913430"/>
                  <a:pt x="2570898" y="4986479"/>
                  <a:pt x="2755590" y="5111422"/>
                </a:cubicBezTo>
                <a:lnTo>
                  <a:pt x="2821629" y="5165952"/>
                </a:lnTo>
                <a:lnTo>
                  <a:pt x="2821629" y="5169722"/>
                </a:lnTo>
                <a:lnTo>
                  <a:pt x="2753453" y="5113460"/>
                </a:lnTo>
                <a:cubicBezTo>
                  <a:pt x="2569199" y="4988911"/>
                  <a:pt x="2347234" y="4916149"/>
                  <a:pt x="2108636" y="4916149"/>
                </a:cubicBezTo>
                <a:lnTo>
                  <a:pt x="1360213" y="4916149"/>
                </a:lnTo>
                <a:cubicBezTo>
                  <a:pt x="1014891" y="4916149"/>
                  <a:pt x="733468" y="4634663"/>
                  <a:pt x="733468" y="4289263"/>
                </a:cubicBezTo>
                <a:cubicBezTo>
                  <a:pt x="733468" y="3943865"/>
                  <a:pt x="1014212" y="3662378"/>
                  <a:pt x="1360213" y="3662378"/>
                </a:cubicBezTo>
                <a:lnTo>
                  <a:pt x="2108636" y="3662378"/>
                </a:lnTo>
                <a:cubicBezTo>
                  <a:pt x="2347489" y="3662378"/>
                  <a:pt x="2569518" y="3589616"/>
                  <a:pt x="2753752" y="3465067"/>
                </a:cubicBezTo>
                <a:close/>
                <a:moveTo>
                  <a:pt x="2821629" y="3356000"/>
                </a:moveTo>
                <a:lnTo>
                  <a:pt x="2821629" y="3360206"/>
                </a:lnTo>
                <a:lnTo>
                  <a:pt x="2733126" y="3433303"/>
                </a:lnTo>
                <a:cubicBezTo>
                  <a:pt x="2554966" y="3553836"/>
                  <a:pt x="2340266" y="3624303"/>
                  <a:pt x="2109315" y="3624303"/>
                </a:cubicBezTo>
                <a:lnTo>
                  <a:pt x="1360892" y="3624303"/>
                </a:lnTo>
                <a:cubicBezTo>
                  <a:pt x="994498" y="3624303"/>
                  <a:pt x="696081" y="3922787"/>
                  <a:pt x="696081" y="4289263"/>
                </a:cubicBezTo>
                <a:cubicBezTo>
                  <a:pt x="696081" y="4655741"/>
                  <a:pt x="994498" y="4954225"/>
                  <a:pt x="1360892" y="4954225"/>
                </a:cubicBezTo>
                <a:lnTo>
                  <a:pt x="2109315" y="4954225"/>
                </a:lnTo>
                <a:cubicBezTo>
                  <a:pt x="2340011" y="4954225"/>
                  <a:pt x="2554648" y="5024692"/>
                  <a:pt x="2732828" y="5145225"/>
                </a:cubicBezTo>
                <a:lnTo>
                  <a:pt x="2821629" y="5218549"/>
                </a:lnTo>
                <a:lnTo>
                  <a:pt x="2821629" y="5222528"/>
                </a:lnTo>
                <a:lnTo>
                  <a:pt x="2730690" y="5147443"/>
                </a:lnTo>
                <a:cubicBezTo>
                  <a:pt x="2552948" y="5027221"/>
                  <a:pt x="2338821" y="4956945"/>
                  <a:pt x="2108635" y="4956945"/>
                </a:cubicBezTo>
                <a:lnTo>
                  <a:pt x="1360213" y="4956945"/>
                </a:lnTo>
                <a:cubicBezTo>
                  <a:pt x="992459" y="4956945"/>
                  <a:pt x="692682" y="4657100"/>
                  <a:pt x="692682" y="4289263"/>
                </a:cubicBezTo>
                <a:cubicBezTo>
                  <a:pt x="692682" y="3921428"/>
                  <a:pt x="991780" y="3621583"/>
                  <a:pt x="1360213" y="3621583"/>
                </a:cubicBezTo>
                <a:lnTo>
                  <a:pt x="2108635" y="3621583"/>
                </a:lnTo>
                <a:cubicBezTo>
                  <a:pt x="2338821" y="3621583"/>
                  <a:pt x="2552948" y="3551307"/>
                  <a:pt x="2730690" y="3431085"/>
                </a:cubicBezTo>
                <a:close/>
                <a:moveTo>
                  <a:pt x="2821629" y="3303406"/>
                </a:moveTo>
                <a:lnTo>
                  <a:pt x="2821629" y="3307604"/>
                </a:lnTo>
                <a:lnTo>
                  <a:pt x="2710363" y="3399501"/>
                </a:lnTo>
                <a:cubicBezTo>
                  <a:pt x="2538715" y="3515624"/>
                  <a:pt x="2331854" y="3583509"/>
                  <a:pt x="2109315" y="3583509"/>
                </a:cubicBezTo>
                <a:lnTo>
                  <a:pt x="1360892" y="3583509"/>
                </a:lnTo>
                <a:cubicBezTo>
                  <a:pt x="971387" y="3583509"/>
                  <a:pt x="655295" y="3899672"/>
                  <a:pt x="655295" y="4289263"/>
                </a:cubicBezTo>
                <a:cubicBezTo>
                  <a:pt x="655295" y="4678857"/>
                  <a:pt x="972066" y="4995020"/>
                  <a:pt x="1360892" y="4995020"/>
                </a:cubicBezTo>
                <a:lnTo>
                  <a:pt x="2109315" y="4995020"/>
                </a:lnTo>
                <a:cubicBezTo>
                  <a:pt x="2331599" y="4995020"/>
                  <a:pt x="2538397" y="5062906"/>
                  <a:pt x="2710064" y="5179029"/>
                </a:cubicBezTo>
                <a:lnTo>
                  <a:pt x="2821629" y="5271146"/>
                </a:lnTo>
                <a:lnTo>
                  <a:pt x="2821629" y="5275124"/>
                </a:lnTo>
                <a:lnTo>
                  <a:pt x="2707927" y="5181246"/>
                </a:lnTo>
                <a:cubicBezTo>
                  <a:pt x="2536697" y="5065434"/>
                  <a:pt x="2330409" y="4997740"/>
                  <a:pt x="2108635" y="4997740"/>
                </a:cubicBezTo>
                <a:lnTo>
                  <a:pt x="1360213" y="4997740"/>
                </a:lnTo>
                <a:cubicBezTo>
                  <a:pt x="970027" y="4997740"/>
                  <a:pt x="651896" y="4679538"/>
                  <a:pt x="651896" y="4289263"/>
                </a:cubicBezTo>
                <a:cubicBezTo>
                  <a:pt x="651896" y="3898992"/>
                  <a:pt x="969347" y="3580790"/>
                  <a:pt x="1360213" y="3580790"/>
                </a:cubicBezTo>
                <a:lnTo>
                  <a:pt x="2108635" y="3580790"/>
                </a:lnTo>
                <a:cubicBezTo>
                  <a:pt x="2330409" y="3580790"/>
                  <a:pt x="2536697" y="3513095"/>
                  <a:pt x="2707927" y="3397283"/>
                </a:cubicBezTo>
                <a:close/>
                <a:moveTo>
                  <a:pt x="2821629" y="3250813"/>
                </a:moveTo>
                <a:lnTo>
                  <a:pt x="2821629" y="3255003"/>
                </a:lnTo>
                <a:lnTo>
                  <a:pt x="2687600" y="3365698"/>
                </a:lnTo>
                <a:cubicBezTo>
                  <a:pt x="2522465" y="3477411"/>
                  <a:pt x="2323442" y="3542715"/>
                  <a:pt x="2109315" y="3542715"/>
                </a:cubicBezTo>
                <a:lnTo>
                  <a:pt x="1360893" y="3542715"/>
                </a:lnTo>
                <a:cubicBezTo>
                  <a:pt x="948955" y="3542715"/>
                  <a:pt x="614510" y="3877236"/>
                  <a:pt x="614510" y="4289263"/>
                </a:cubicBezTo>
                <a:cubicBezTo>
                  <a:pt x="614510" y="4701295"/>
                  <a:pt x="949634" y="5035816"/>
                  <a:pt x="1360893" y="5035816"/>
                </a:cubicBezTo>
                <a:lnTo>
                  <a:pt x="2109315" y="5035816"/>
                </a:lnTo>
                <a:cubicBezTo>
                  <a:pt x="2323187" y="5035816"/>
                  <a:pt x="2522146" y="5101120"/>
                  <a:pt x="2687302" y="5212832"/>
                </a:cubicBezTo>
                <a:lnTo>
                  <a:pt x="2821629" y="5323743"/>
                </a:lnTo>
                <a:lnTo>
                  <a:pt x="2821629" y="5327718"/>
                </a:lnTo>
                <a:lnTo>
                  <a:pt x="2685164" y="5215050"/>
                </a:lnTo>
                <a:cubicBezTo>
                  <a:pt x="2520447" y="5103648"/>
                  <a:pt x="2321998" y="5038535"/>
                  <a:pt x="2108636" y="5038535"/>
                </a:cubicBezTo>
                <a:lnTo>
                  <a:pt x="1360213" y="5038535"/>
                </a:lnTo>
                <a:cubicBezTo>
                  <a:pt x="947595" y="5038535"/>
                  <a:pt x="611111" y="4701975"/>
                  <a:pt x="611111" y="4289263"/>
                </a:cubicBezTo>
                <a:cubicBezTo>
                  <a:pt x="611111" y="3876555"/>
                  <a:pt x="946915" y="3539995"/>
                  <a:pt x="1360213" y="3539995"/>
                </a:cubicBezTo>
                <a:lnTo>
                  <a:pt x="2108636" y="3539995"/>
                </a:lnTo>
                <a:cubicBezTo>
                  <a:pt x="2321998" y="3539995"/>
                  <a:pt x="2520447" y="3474882"/>
                  <a:pt x="2685164" y="3363480"/>
                </a:cubicBezTo>
                <a:close/>
                <a:moveTo>
                  <a:pt x="2821629" y="3193394"/>
                </a:moveTo>
                <a:lnTo>
                  <a:pt x="2821629" y="3198353"/>
                </a:lnTo>
                <a:lnTo>
                  <a:pt x="2811684" y="3210404"/>
                </a:lnTo>
                <a:cubicBezTo>
                  <a:pt x="2631716" y="3390413"/>
                  <a:pt x="2383261" y="3501920"/>
                  <a:pt x="2109315" y="3501920"/>
                </a:cubicBezTo>
                <a:lnTo>
                  <a:pt x="1360893" y="3501920"/>
                </a:lnTo>
                <a:cubicBezTo>
                  <a:pt x="926522" y="3501920"/>
                  <a:pt x="573723" y="3854798"/>
                  <a:pt x="573723" y="4289263"/>
                </a:cubicBezTo>
                <a:cubicBezTo>
                  <a:pt x="573723" y="4723732"/>
                  <a:pt x="927202" y="5076611"/>
                  <a:pt x="1360893" y="5076611"/>
                </a:cubicBezTo>
                <a:lnTo>
                  <a:pt x="2109315" y="5076611"/>
                </a:lnTo>
                <a:cubicBezTo>
                  <a:pt x="2383261" y="5076611"/>
                  <a:pt x="2631716" y="5188118"/>
                  <a:pt x="2811684" y="5368126"/>
                </a:cubicBezTo>
                <a:lnTo>
                  <a:pt x="2821629" y="5380177"/>
                </a:lnTo>
                <a:lnTo>
                  <a:pt x="2821629" y="5385136"/>
                </a:lnTo>
                <a:lnTo>
                  <a:pt x="2809136" y="5369996"/>
                </a:lnTo>
                <a:cubicBezTo>
                  <a:pt x="2629677" y="5190498"/>
                  <a:pt x="2381902" y="5079331"/>
                  <a:pt x="2108636" y="5079331"/>
                </a:cubicBezTo>
                <a:lnTo>
                  <a:pt x="1360213" y="5079331"/>
                </a:lnTo>
                <a:cubicBezTo>
                  <a:pt x="924483" y="5079331"/>
                  <a:pt x="570324" y="4725092"/>
                  <a:pt x="570324" y="4289263"/>
                </a:cubicBezTo>
                <a:cubicBezTo>
                  <a:pt x="570324" y="3853438"/>
                  <a:pt x="924483" y="3499200"/>
                  <a:pt x="1360213" y="3499200"/>
                </a:cubicBezTo>
                <a:lnTo>
                  <a:pt x="2108636" y="3499200"/>
                </a:lnTo>
                <a:cubicBezTo>
                  <a:pt x="2381902" y="3499200"/>
                  <a:pt x="2629677" y="3388033"/>
                  <a:pt x="2809136" y="3208534"/>
                </a:cubicBezTo>
                <a:close/>
                <a:moveTo>
                  <a:pt x="2821629" y="3129674"/>
                </a:moveTo>
                <a:lnTo>
                  <a:pt x="2821629" y="3134636"/>
                </a:lnTo>
                <a:lnTo>
                  <a:pt x="2782879" y="3181591"/>
                </a:lnTo>
                <a:cubicBezTo>
                  <a:pt x="2610304" y="3354206"/>
                  <a:pt x="2372045" y="3461123"/>
                  <a:pt x="2109315" y="3461123"/>
                </a:cubicBezTo>
                <a:lnTo>
                  <a:pt x="1360893" y="3461123"/>
                </a:lnTo>
                <a:cubicBezTo>
                  <a:pt x="904090" y="3461123"/>
                  <a:pt x="532937" y="3832359"/>
                  <a:pt x="532937" y="4289263"/>
                </a:cubicBezTo>
                <a:cubicBezTo>
                  <a:pt x="532937" y="4746170"/>
                  <a:pt x="904770" y="5117406"/>
                  <a:pt x="1360893" y="5117406"/>
                </a:cubicBezTo>
                <a:lnTo>
                  <a:pt x="2109315" y="5117406"/>
                </a:lnTo>
                <a:cubicBezTo>
                  <a:pt x="2372045" y="5117406"/>
                  <a:pt x="2610304" y="5224323"/>
                  <a:pt x="2782879" y="5396938"/>
                </a:cubicBezTo>
                <a:lnTo>
                  <a:pt x="2821629" y="5443893"/>
                </a:lnTo>
                <a:lnTo>
                  <a:pt x="2821629" y="5448855"/>
                </a:lnTo>
                <a:lnTo>
                  <a:pt x="2780331" y="5398808"/>
                </a:lnTo>
                <a:cubicBezTo>
                  <a:pt x="2608265" y="5226703"/>
                  <a:pt x="2370686" y="5120126"/>
                  <a:pt x="2108636" y="5120126"/>
                </a:cubicBezTo>
                <a:lnTo>
                  <a:pt x="1360213" y="5120126"/>
                </a:lnTo>
                <a:cubicBezTo>
                  <a:pt x="902050" y="5120126"/>
                  <a:pt x="529538" y="4747529"/>
                  <a:pt x="529538" y="4289263"/>
                </a:cubicBezTo>
                <a:cubicBezTo>
                  <a:pt x="529538" y="3830999"/>
                  <a:pt x="902050" y="3458404"/>
                  <a:pt x="1360213" y="3458404"/>
                </a:cubicBezTo>
                <a:lnTo>
                  <a:pt x="2108636" y="3458404"/>
                </a:lnTo>
                <a:cubicBezTo>
                  <a:pt x="2370686" y="3458404"/>
                  <a:pt x="2608265" y="3351826"/>
                  <a:pt x="2780331" y="3179722"/>
                </a:cubicBezTo>
                <a:close/>
                <a:moveTo>
                  <a:pt x="2821629" y="3065953"/>
                </a:moveTo>
                <a:lnTo>
                  <a:pt x="2821629" y="3070918"/>
                </a:lnTo>
                <a:lnTo>
                  <a:pt x="2754074" y="3152780"/>
                </a:lnTo>
                <a:cubicBezTo>
                  <a:pt x="2588891" y="3318001"/>
                  <a:pt x="2360829" y="3420329"/>
                  <a:pt x="2109315" y="3420329"/>
                </a:cubicBezTo>
                <a:lnTo>
                  <a:pt x="1360893" y="3420329"/>
                </a:lnTo>
                <a:cubicBezTo>
                  <a:pt x="881657" y="3420329"/>
                  <a:pt x="492151" y="3809923"/>
                  <a:pt x="492151" y="4289263"/>
                </a:cubicBezTo>
                <a:cubicBezTo>
                  <a:pt x="492151" y="4768607"/>
                  <a:pt x="882337" y="5158201"/>
                  <a:pt x="1360893" y="5158201"/>
                </a:cubicBezTo>
                <a:lnTo>
                  <a:pt x="2109315" y="5158201"/>
                </a:lnTo>
                <a:cubicBezTo>
                  <a:pt x="2360829" y="5158201"/>
                  <a:pt x="2588891" y="5260529"/>
                  <a:pt x="2754074" y="5425750"/>
                </a:cubicBezTo>
                <a:lnTo>
                  <a:pt x="2821629" y="5507612"/>
                </a:lnTo>
                <a:lnTo>
                  <a:pt x="2821629" y="5512576"/>
                </a:lnTo>
                <a:lnTo>
                  <a:pt x="2751525" y="5427619"/>
                </a:lnTo>
                <a:cubicBezTo>
                  <a:pt x="2586852" y="5262909"/>
                  <a:pt x="2359470" y="5160921"/>
                  <a:pt x="2108636" y="5160921"/>
                </a:cubicBezTo>
                <a:lnTo>
                  <a:pt x="1360213" y="5160921"/>
                </a:lnTo>
                <a:cubicBezTo>
                  <a:pt x="879618" y="5160921"/>
                  <a:pt x="488752" y="4769967"/>
                  <a:pt x="488752" y="4289263"/>
                </a:cubicBezTo>
                <a:cubicBezTo>
                  <a:pt x="488752" y="3808563"/>
                  <a:pt x="879618" y="3417609"/>
                  <a:pt x="1360213" y="3417609"/>
                </a:cubicBezTo>
                <a:lnTo>
                  <a:pt x="2108636" y="3417609"/>
                </a:lnTo>
                <a:cubicBezTo>
                  <a:pt x="2359470" y="3417609"/>
                  <a:pt x="2586852" y="3315621"/>
                  <a:pt x="2751525" y="3150910"/>
                </a:cubicBezTo>
                <a:close/>
                <a:moveTo>
                  <a:pt x="2821629" y="3003053"/>
                </a:moveTo>
                <a:lnTo>
                  <a:pt x="2821629" y="3006517"/>
                </a:lnTo>
                <a:lnTo>
                  <a:pt x="2725269" y="3123288"/>
                </a:lnTo>
                <a:cubicBezTo>
                  <a:pt x="2567479" y="3281115"/>
                  <a:pt x="2349614" y="3378853"/>
                  <a:pt x="2109316" y="3378853"/>
                </a:cubicBezTo>
                <a:lnTo>
                  <a:pt x="1360893" y="3378853"/>
                </a:lnTo>
                <a:cubicBezTo>
                  <a:pt x="859225" y="3378853"/>
                  <a:pt x="451365" y="3786805"/>
                  <a:pt x="451365" y="4288584"/>
                </a:cubicBezTo>
                <a:cubicBezTo>
                  <a:pt x="451365" y="4790365"/>
                  <a:pt x="859225" y="5198317"/>
                  <a:pt x="1360893" y="5198317"/>
                </a:cubicBezTo>
                <a:lnTo>
                  <a:pt x="2109316" y="5198317"/>
                </a:lnTo>
                <a:cubicBezTo>
                  <a:pt x="2349614" y="5198317"/>
                  <a:pt x="2567479" y="5296055"/>
                  <a:pt x="2725269" y="5453882"/>
                </a:cubicBezTo>
                <a:lnTo>
                  <a:pt x="2821629" y="5570653"/>
                </a:lnTo>
                <a:lnTo>
                  <a:pt x="2821629" y="5575701"/>
                </a:lnTo>
                <a:lnTo>
                  <a:pt x="2723145" y="5456431"/>
                </a:lnTo>
                <a:cubicBezTo>
                  <a:pt x="2565779" y="5299115"/>
                  <a:pt x="2348594" y="5201716"/>
                  <a:pt x="2109316" y="5201716"/>
                </a:cubicBezTo>
                <a:lnTo>
                  <a:pt x="1360893" y="5201716"/>
                </a:lnTo>
                <a:cubicBezTo>
                  <a:pt x="857866" y="5201716"/>
                  <a:pt x="448646" y="4792405"/>
                  <a:pt x="448646" y="4289264"/>
                </a:cubicBezTo>
                <a:cubicBezTo>
                  <a:pt x="448646" y="3786125"/>
                  <a:pt x="857866" y="3376814"/>
                  <a:pt x="1360893" y="3376814"/>
                </a:cubicBezTo>
                <a:lnTo>
                  <a:pt x="2109316" y="3376814"/>
                </a:lnTo>
                <a:cubicBezTo>
                  <a:pt x="2348934" y="3376814"/>
                  <a:pt x="2566119" y="3279415"/>
                  <a:pt x="2723400" y="3122099"/>
                </a:cubicBezTo>
                <a:close/>
                <a:moveTo>
                  <a:pt x="2821629" y="2923037"/>
                </a:moveTo>
                <a:lnTo>
                  <a:pt x="2821629" y="2927908"/>
                </a:lnTo>
                <a:lnTo>
                  <a:pt x="2797964" y="2971472"/>
                </a:lnTo>
                <a:cubicBezTo>
                  <a:pt x="2648562" y="3192512"/>
                  <a:pt x="2395667" y="3338057"/>
                  <a:pt x="2109315" y="3338057"/>
                </a:cubicBezTo>
                <a:lnTo>
                  <a:pt x="1360893" y="3338057"/>
                </a:lnTo>
                <a:cubicBezTo>
                  <a:pt x="836793" y="3338057"/>
                  <a:pt x="410579" y="3764367"/>
                  <a:pt x="410579" y="4288584"/>
                </a:cubicBezTo>
                <a:cubicBezTo>
                  <a:pt x="410579" y="4812802"/>
                  <a:pt x="836793" y="5239112"/>
                  <a:pt x="1360893" y="5239112"/>
                </a:cubicBezTo>
                <a:lnTo>
                  <a:pt x="2109315" y="5239112"/>
                </a:lnTo>
                <a:cubicBezTo>
                  <a:pt x="2395667" y="5239112"/>
                  <a:pt x="2648562" y="5384657"/>
                  <a:pt x="2797964" y="5605697"/>
                </a:cubicBezTo>
                <a:lnTo>
                  <a:pt x="2821629" y="5649261"/>
                </a:lnTo>
                <a:lnTo>
                  <a:pt x="2821629" y="5655769"/>
                </a:lnTo>
                <a:lnTo>
                  <a:pt x="2795568" y="5607835"/>
                </a:lnTo>
                <a:cubicBezTo>
                  <a:pt x="2646544" y="5387525"/>
                  <a:pt x="2394393" y="5242511"/>
                  <a:pt x="2109315" y="5242511"/>
                </a:cubicBezTo>
                <a:lnTo>
                  <a:pt x="1360893" y="5242511"/>
                </a:lnTo>
                <a:cubicBezTo>
                  <a:pt x="835433" y="5242511"/>
                  <a:pt x="407860" y="4814841"/>
                  <a:pt x="407860" y="4289263"/>
                </a:cubicBezTo>
                <a:cubicBezTo>
                  <a:pt x="407860" y="3763687"/>
                  <a:pt x="835433" y="3336018"/>
                  <a:pt x="1360893" y="3336018"/>
                </a:cubicBezTo>
                <a:lnTo>
                  <a:pt x="2109315" y="3336018"/>
                </a:lnTo>
                <a:cubicBezTo>
                  <a:pt x="2394818" y="3336018"/>
                  <a:pt x="2646863" y="3191004"/>
                  <a:pt x="2795747" y="2970694"/>
                </a:cubicBezTo>
                <a:close/>
                <a:moveTo>
                  <a:pt x="2821629" y="2838029"/>
                </a:moveTo>
                <a:lnTo>
                  <a:pt x="2821629" y="2842916"/>
                </a:lnTo>
                <a:lnTo>
                  <a:pt x="2764168" y="2948705"/>
                </a:lnTo>
                <a:cubicBezTo>
                  <a:pt x="2622114" y="3158889"/>
                  <a:pt x="2381647" y="3297263"/>
                  <a:pt x="2109315" y="3297263"/>
                </a:cubicBezTo>
                <a:lnTo>
                  <a:pt x="1360893" y="3297263"/>
                </a:lnTo>
                <a:cubicBezTo>
                  <a:pt x="814361" y="3297263"/>
                  <a:pt x="369793" y="3741931"/>
                  <a:pt x="369793" y="4288584"/>
                </a:cubicBezTo>
                <a:cubicBezTo>
                  <a:pt x="369793" y="4835239"/>
                  <a:pt x="814361" y="5279907"/>
                  <a:pt x="1360893" y="5279907"/>
                </a:cubicBezTo>
                <a:lnTo>
                  <a:pt x="2109315" y="5279907"/>
                </a:lnTo>
                <a:cubicBezTo>
                  <a:pt x="2381647" y="5279907"/>
                  <a:pt x="2622114" y="5418281"/>
                  <a:pt x="2764168" y="5628465"/>
                </a:cubicBezTo>
                <a:lnTo>
                  <a:pt x="2821629" y="5734254"/>
                </a:lnTo>
                <a:lnTo>
                  <a:pt x="2821629" y="5740705"/>
                </a:lnTo>
                <a:lnTo>
                  <a:pt x="2761772" y="5630603"/>
                </a:lnTo>
                <a:cubicBezTo>
                  <a:pt x="2620096" y="5421149"/>
                  <a:pt x="2380372" y="5283306"/>
                  <a:pt x="2109315" y="5283306"/>
                </a:cubicBezTo>
                <a:lnTo>
                  <a:pt x="1360893" y="5283306"/>
                </a:lnTo>
                <a:cubicBezTo>
                  <a:pt x="813001" y="5283306"/>
                  <a:pt x="367074" y="4837279"/>
                  <a:pt x="367074" y="4289263"/>
                </a:cubicBezTo>
                <a:cubicBezTo>
                  <a:pt x="367074" y="3741252"/>
                  <a:pt x="813001" y="3295224"/>
                  <a:pt x="1360893" y="3295224"/>
                </a:cubicBezTo>
                <a:lnTo>
                  <a:pt x="2109315" y="3295224"/>
                </a:lnTo>
                <a:cubicBezTo>
                  <a:pt x="2380798" y="3295224"/>
                  <a:pt x="2620415" y="3157381"/>
                  <a:pt x="2761951" y="2947927"/>
                </a:cubicBezTo>
                <a:close/>
                <a:moveTo>
                  <a:pt x="2821629" y="2719081"/>
                </a:moveTo>
                <a:lnTo>
                  <a:pt x="2821629" y="2727193"/>
                </a:lnTo>
                <a:lnTo>
                  <a:pt x="2799491" y="2798383"/>
                </a:lnTo>
                <a:cubicBezTo>
                  <a:pt x="2685673" y="3067154"/>
                  <a:pt x="2419289" y="3256469"/>
                  <a:pt x="2109315" y="3256469"/>
                </a:cubicBezTo>
                <a:lnTo>
                  <a:pt x="1360893" y="3256469"/>
                </a:lnTo>
                <a:cubicBezTo>
                  <a:pt x="791928" y="3256469"/>
                  <a:pt x="329007" y="3719494"/>
                  <a:pt x="329007" y="4288584"/>
                </a:cubicBezTo>
                <a:cubicBezTo>
                  <a:pt x="329007" y="4857676"/>
                  <a:pt x="791928" y="5320702"/>
                  <a:pt x="1360893" y="5320702"/>
                </a:cubicBezTo>
                <a:lnTo>
                  <a:pt x="2109315" y="5320702"/>
                </a:lnTo>
                <a:cubicBezTo>
                  <a:pt x="2418780" y="5320702"/>
                  <a:pt x="2685418" y="5510017"/>
                  <a:pt x="2799395" y="5778787"/>
                </a:cubicBezTo>
                <a:lnTo>
                  <a:pt x="2821629" y="5850175"/>
                </a:lnTo>
                <a:lnTo>
                  <a:pt x="2821629" y="5859634"/>
                </a:lnTo>
                <a:lnTo>
                  <a:pt x="2796910" y="5780179"/>
                </a:lnTo>
                <a:cubicBezTo>
                  <a:pt x="2683378" y="5512270"/>
                  <a:pt x="2417760" y="5324102"/>
                  <a:pt x="2109315" y="5324102"/>
                </a:cubicBezTo>
                <a:lnTo>
                  <a:pt x="1360893" y="5324102"/>
                </a:lnTo>
                <a:cubicBezTo>
                  <a:pt x="790569" y="5324102"/>
                  <a:pt x="326288" y="4859716"/>
                  <a:pt x="326288" y="4289263"/>
                </a:cubicBezTo>
                <a:cubicBezTo>
                  <a:pt x="326288" y="3718814"/>
                  <a:pt x="789889" y="3254429"/>
                  <a:pt x="1360893" y="3254429"/>
                </a:cubicBezTo>
                <a:lnTo>
                  <a:pt x="2109315" y="3254429"/>
                </a:lnTo>
                <a:cubicBezTo>
                  <a:pt x="2418270" y="3254429"/>
                  <a:pt x="2683633" y="3066261"/>
                  <a:pt x="2797006" y="2798351"/>
                </a:cubicBezTo>
                <a:close/>
                <a:moveTo>
                  <a:pt x="2821629" y="51424"/>
                </a:moveTo>
                <a:lnTo>
                  <a:pt x="2821629" y="55114"/>
                </a:lnTo>
                <a:lnTo>
                  <a:pt x="2738094" y="105922"/>
                </a:lnTo>
                <a:cubicBezTo>
                  <a:pt x="2551058" y="207665"/>
                  <a:pt x="2336825" y="265498"/>
                  <a:pt x="2109315" y="265498"/>
                </a:cubicBezTo>
                <a:lnTo>
                  <a:pt x="1360893" y="265498"/>
                </a:lnTo>
                <a:cubicBezTo>
                  <a:pt x="1106660" y="265498"/>
                  <a:pt x="900011" y="472194"/>
                  <a:pt x="900011" y="726484"/>
                </a:cubicBezTo>
                <a:cubicBezTo>
                  <a:pt x="900011" y="980774"/>
                  <a:pt x="1106660" y="1187470"/>
                  <a:pt x="1360893" y="1187470"/>
                </a:cubicBezTo>
                <a:lnTo>
                  <a:pt x="2109315" y="1187470"/>
                </a:lnTo>
                <a:cubicBezTo>
                  <a:pt x="2336825" y="1187470"/>
                  <a:pt x="2551058" y="1245303"/>
                  <a:pt x="2738094" y="1347046"/>
                </a:cubicBezTo>
                <a:lnTo>
                  <a:pt x="2821629" y="1397855"/>
                </a:lnTo>
                <a:lnTo>
                  <a:pt x="2821629" y="1401556"/>
                </a:lnTo>
                <a:lnTo>
                  <a:pt x="2735880" y="1349409"/>
                </a:lnTo>
                <a:cubicBezTo>
                  <a:pt x="2549237" y="1247890"/>
                  <a:pt x="2335509" y="1190190"/>
                  <a:pt x="2108636" y="1190190"/>
                </a:cubicBezTo>
                <a:lnTo>
                  <a:pt x="1360213" y="1190190"/>
                </a:lnTo>
                <a:cubicBezTo>
                  <a:pt x="1104621" y="1190190"/>
                  <a:pt x="896612" y="982134"/>
                  <a:pt x="896612" y="726484"/>
                </a:cubicBezTo>
                <a:cubicBezTo>
                  <a:pt x="896612" y="470834"/>
                  <a:pt x="1104621" y="262779"/>
                  <a:pt x="1360213" y="262779"/>
                </a:cubicBezTo>
                <a:lnTo>
                  <a:pt x="2108636" y="262779"/>
                </a:lnTo>
                <a:cubicBezTo>
                  <a:pt x="2335721" y="262779"/>
                  <a:pt x="2549528" y="205012"/>
                  <a:pt x="2736181" y="103422"/>
                </a:cubicBezTo>
                <a:close/>
                <a:moveTo>
                  <a:pt x="2821629" y="3768"/>
                </a:moveTo>
                <a:lnTo>
                  <a:pt x="2821629" y="7465"/>
                </a:lnTo>
                <a:lnTo>
                  <a:pt x="2718694" y="70069"/>
                </a:lnTo>
                <a:cubicBezTo>
                  <a:pt x="2537436" y="168663"/>
                  <a:pt x="2329815" y="224703"/>
                  <a:pt x="2109315" y="224703"/>
                </a:cubicBezTo>
                <a:lnTo>
                  <a:pt x="1360893" y="224703"/>
                </a:lnTo>
                <a:cubicBezTo>
                  <a:pt x="1084228" y="224703"/>
                  <a:pt x="859225" y="449757"/>
                  <a:pt x="859225" y="726484"/>
                </a:cubicBezTo>
                <a:cubicBezTo>
                  <a:pt x="859225" y="1003211"/>
                  <a:pt x="1084228" y="1228265"/>
                  <a:pt x="1360893" y="1228265"/>
                </a:cubicBezTo>
                <a:lnTo>
                  <a:pt x="2109315" y="1228265"/>
                </a:lnTo>
                <a:cubicBezTo>
                  <a:pt x="2329815" y="1228265"/>
                  <a:pt x="2537436" y="1284305"/>
                  <a:pt x="2718694" y="1382898"/>
                </a:cubicBezTo>
                <a:lnTo>
                  <a:pt x="2821629" y="1445503"/>
                </a:lnTo>
                <a:lnTo>
                  <a:pt x="2821629" y="1449203"/>
                </a:lnTo>
                <a:lnTo>
                  <a:pt x="2716480" y="1385261"/>
                </a:lnTo>
                <a:cubicBezTo>
                  <a:pt x="2535614" y="1286892"/>
                  <a:pt x="2328498" y="1230985"/>
                  <a:pt x="2108636" y="1230985"/>
                </a:cubicBezTo>
                <a:lnTo>
                  <a:pt x="1360213" y="1230985"/>
                </a:lnTo>
                <a:cubicBezTo>
                  <a:pt x="1082188" y="1230985"/>
                  <a:pt x="855826" y="1004571"/>
                  <a:pt x="855826" y="726484"/>
                </a:cubicBezTo>
                <a:cubicBezTo>
                  <a:pt x="855826" y="448397"/>
                  <a:pt x="1082188" y="221984"/>
                  <a:pt x="1360213" y="221984"/>
                </a:cubicBezTo>
                <a:lnTo>
                  <a:pt x="2108636" y="221984"/>
                </a:lnTo>
                <a:cubicBezTo>
                  <a:pt x="2328711" y="221984"/>
                  <a:pt x="2535907" y="166010"/>
                  <a:pt x="2716782" y="67570"/>
                </a:cubicBezTo>
                <a:close/>
                <a:moveTo>
                  <a:pt x="2749507" y="0"/>
                </a:moveTo>
                <a:lnTo>
                  <a:pt x="2755295" y="0"/>
                </a:lnTo>
                <a:lnTo>
                  <a:pt x="2699294" y="34081"/>
                </a:lnTo>
                <a:cubicBezTo>
                  <a:pt x="2523814" y="129595"/>
                  <a:pt x="2322805" y="183909"/>
                  <a:pt x="2109315" y="183909"/>
                </a:cubicBezTo>
                <a:lnTo>
                  <a:pt x="1360893" y="183909"/>
                </a:lnTo>
                <a:cubicBezTo>
                  <a:pt x="1061795" y="183909"/>
                  <a:pt x="818439" y="427320"/>
                  <a:pt x="818439" y="726485"/>
                </a:cubicBezTo>
                <a:cubicBezTo>
                  <a:pt x="818439" y="1025649"/>
                  <a:pt x="1061795" y="1269061"/>
                  <a:pt x="1360893" y="1269061"/>
                </a:cubicBezTo>
                <a:lnTo>
                  <a:pt x="2109315" y="1269061"/>
                </a:lnTo>
                <a:cubicBezTo>
                  <a:pt x="2365248" y="1269061"/>
                  <a:pt x="2603400" y="1347273"/>
                  <a:pt x="2801116" y="1481037"/>
                </a:cubicBezTo>
                <a:lnTo>
                  <a:pt x="2821629" y="1496393"/>
                </a:lnTo>
                <a:lnTo>
                  <a:pt x="2821629" y="1500021"/>
                </a:lnTo>
                <a:lnTo>
                  <a:pt x="2798979" y="1483075"/>
                </a:lnTo>
                <a:cubicBezTo>
                  <a:pt x="2601701" y="1349706"/>
                  <a:pt x="2364059" y="1271781"/>
                  <a:pt x="2108636" y="1271781"/>
                </a:cubicBezTo>
                <a:lnTo>
                  <a:pt x="1360213" y="1271781"/>
                </a:lnTo>
                <a:cubicBezTo>
                  <a:pt x="1059756" y="1271781"/>
                  <a:pt x="815040" y="1027010"/>
                  <a:pt x="815040" y="726485"/>
                </a:cubicBezTo>
                <a:cubicBezTo>
                  <a:pt x="815040" y="425960"/>
                  <a:pt x="1059756" y="181189"/>
                  <a:pt x="1360213" y="181189"/>
                </a:cubicBezTo>
                <a:lnTo>
                  <a:pt x="2108636" y="181189"/>
                </a:lnTo>
                <a:cubicBezTo>
                  <a:pt x="2321701" y="181189"/>
                  <a:pt x="2522285" y="127008"/>
                  <a:pt x="2697382" y="31718"/>
                </a:cubicBezTo>
                <a:close/>
                <a:moveTo>
                  <a:pt x="2658643" y="0"/>
                </a:moveTo>
                <a:lnTo>
                  <a:pt x="2664879" y="0"/>
                </a:lnTo>
                <a:lnTo>
                  <a:pt x="2575211" y="48763"/>
                </a:lnTo>
                <a:cubicBezTo>
                  <a:pt x="2431950" y="109499"/>
                  <a:pt x="2274499" y="143112"/>
                  <a:pt x="2109315" y="143112"/>
                </a:cubicBezTo>
                <a:lnTo>
                  <a:pt x="1360893" y="143112"/>
                </a:lnTo>
                <a:cubicBezTo>
                  <a:pt x="1039363" y="143112"/>
                  <a:pt x="777653" y="404882"/>
                  <a:pt x="777653" y="726484"/>
                </a:cubicBezTo>
                <a:cubicBezTo>
                  <a:pt x="777653" y="1048085"/>
                  <a:pt x="1039363" y="1309855"/>
                  <a:pt x="1360893" y="1309855"/>
                </a:cubicBezTo>
                <a:lnTo>
                  <a:pt x="2109315" y="1309855"/>
                </a:lnTo>
                <a:cubicBezTo>
                  <a:pt x="2356835" y="1309855"/>
                  <a:pt x="2587149" y="1385485"/>
                  <a:pt x="2778353" y="1514839"/>
                </a:cubicBezTo>
                <a:lnTo>
                  <a:pt x="2821629" y="1547235"/>
                </a:lnTo>
                <a:lnTo>
                  <a:pt x="2821629" y="1550851"/>
                </a:lnTo>
                <a:lnTo>
                  <a:pt x="2776216" y="1516877"/>
                </a:lnTo>
                <a:cubicBezTo>
                  <a:pt x="2585450" y="1387918"/>
                  <a:pt x="2355646" y="1312575"/>
                  <a:pt x="2108636" y="1312575"/>
                </a:cubicBezTo>
                <a:lnTo>
                  <a:pt x="1360213" y="1312575"/>
                </a:lnTo>
                <a:cubicBezTo>
                  <a:pt x="1037324" y="1312575"/>
                  <a:pt x="774254" y="1049445"/>
                  <a:pt x="774254" y="726484"/>
                </a:cubicBezTo>
                <a:cubicBezTo>
                  <a:pt x="774254" y="403521"/>
                  <a:pt x="1036644" y="140393"/>
                  <a:pt x="1360213" y="140393"/>
                </a:cubicBezTo>
                <a:lnTo>
                  <a:pt x="2108636" y="140393"/>
                </a:lnTo>
                <a:cubicBezTo>
                  <a:pt x="2273480" y="140393"/>
                  <a:pt x="2430591" y="106864"/>
                  <a:pt x="2573533" y="46277"/>
                </a:cubicBezTo>
                <a:close/>
                <a:moveTo>
                  <a:pt x="2573699" y="0"/>
                </a:moveTo>
                <a:lnTo>
                  <a:pt x="2579945" y="0"/>
                </a:lnTo>
                <a:lnTo>
                  <a:pt x="2559374" y="11186"/>
                </a:lnTo>
                <a:cubicBezTo>
                  <a:pt x="2420988" y="69851"/>
                  <a:pt x="2268891" y="102317"/>
                  <a:pt x="2109315" y="102317"/>
                </a:cubicBezTo>
                <a:lnTo>
                  <a:pt x="1360892" y="102317"/>
                </a:lnTo>
                <a:cubicBezTo>
                  <a:pt x="1016931" y="102317"/>
                  <a:pt x="736867" y="382444"/>
                  <a:pt x="736867" y="726484"/>
                </a:cubicBezTo>
                <a:cubicBezTo>
                  <a:pt x="736867" y="1070523"/>
                  <a:pt x="1016931" y="1350650"/>
                  <a:pt x="1360892" y="1350650"/>
                </a:cubicBezTo>
                <a:lnTo>
                  <a:pt x="2109315" y="1350650"/>
                </a:lnTo>
                <a:cubicBezTo>
                  <a:pt x="2348423" y="1350650"/>
                  <a:pt x="2570898" y="1423699"/>
                  <a:pt x="2755590" y="1548642"/>
                </a:cubicBezTo>
                <a:lnTo>
                  <a:pt x="2821629" y="1603172"/>
                </a:lnTo>
                <a:lnTo>
                  <a:pt x="2821629" y="1606942"/>
                </a:lnTo>
                <a:lnTo>
                  <a:pt x="2753453" y="1550681"/>
                </a:lnTo>
                <a:cubicBezTo>
                  <a:pt x="2569199" y="1426132"/>
                  <a:pt x="2347234" y="1353370"/>
                  <a:pt x="2108636" y="1353370"/>
                </a:cubicBezTo>
                <a:lnTo>
                  <a:pt x="1360213" y="1353370"/>
                </a:lnTo>
                <a:cubicBezTo>
                  <a:pt x="1014891" y="1353370"/>
                  <a:pt x="733468" y="1071883"/>
                  <a:pt x="733468" y="726484"/>
                </a:cubicBezTo>
                <a:cubicBezTo>
                  <a:pt x="733468" y="381084"/>
                  <a:pt x="1014212" y="99597"/>
                  <a:pt x="1360213" y="99597"/>
                </a:cubicBezTo>
                <a:lnTo>
                  <a:pt x="2108636" y="99597"/>
                </a:lnTo>
                <a:cubicBezTo>
                  <a:pt x="2267872" y="99597"/>
                  <a:pt x="2419629" y="67216"/>
                  <a:pt x="2557696" y="8701"/>
                </a:cubicBezTo>
                <a:close/>
                <a:moveTo>
                  <a:pt x="2462869" y="0"/>
                </a:moveTo>
                <a:lnTo>
                  <a:pt x="2471606" y="0"/>
                </a:lnTo>
                <a:lnTo>
                  <a:pt x="2441017" y="11222"/>
                </a:lnTo>
                <a:cubicBezTo>
                  <a:pt x="2336204" y="43906"/>
                  <a:pt x="2224791" y="61522"/>
                  <a:pt x="2109315" y="61522"/>
                </a:cubicBezTo>
                <a:lnTo>
                  <a:pt x="1360892" y="61522"/>
                </a:lnTo>
                <a:cubicBezTo>
                  <a:pt x="994498" y="61522"/>
                  <a:pt x="696081" y="360008"/>
                  <a:pt x="696081" y="726484"/>
                </a:cubicBezTo>
                <a:cubicBezTo>
                  <a:pt x="696081" y="1092961"/>
                  <a:pt x="994498" y="1391445"/>
                  <a:pt x="1360892" y="1391445"/>
                </a:cubicBezTo>
                <a:lnTo>
                  <a:pt x="2109315" y="1391445"/>
                </a:lnTo>
                <a:cubicBezTo>
                  <a:pt x="2340011" y="1391445"/>
                  <a:pt x="2554648" y="1461913"/>
                  <a:pt x="2732828" y="1582446"/>
                </a:cubicBezTo>
                <a:lnTo>
                  <a:pt x="2821629" y="1655770"/>
                </a:lnTo>
                <a:lnTo>
                  <a:pt x="2821629" y="1659748"/>
                </a:lnTo>
                <a:lnTo>
                  <a:pt x="2730690" y="1584664"/>
                </a:lnTo>
                <a:cubicBezTo>
                  <a:pt x="2552948" y="1464441"/>
                  <a:pt x="2338821" y="1394165"/>
                  <a:pt x="2108635" y="1394165"/>
                </a:cubicBezTo>
                <a:lnTo>
                  <a:pt x="1360213" y="1394165"/>
                </a:lnTo>
                <a:cubicBezTo>
                  <a:pt x="992459" y="1394165"/>
                  <a:pt x="692682" y="1094320"/>
                  <a:pt x="692682" y="726484"/>
                </a:cubicBezTo>
                <a:cubicBezTo>
                  <a:pt x="692682" y="358647"/>
                  <a:pt x="991780" y="58802"/>
                  <a:pt x="1360213" y="58802"/>
                </a:cubicBezTo>
                <a:lnTo>
                  <a:pt x="2108635" y="58802"/>
                </a:lnTo>
                <a:cubicBezTo>
                  <a:pt x="2223728" y="58802"/>
                  <a:pt x="2334807" y="41233"/>
                  <a:pt x="2439329" y="8637"/>
                </a:cubicBezTo>
                <a:close/>
                <a:moveTo>
                  <a:pt x="2299505" y="0"/>
                </a:moveTo>
                <a:lnTo>
                  <a:pt x="2318248" y="0"/>
                </a:lnTo>
                <a:lnTo>
                  <a:pt x="2219188" y="15163"/>
                </a:lnTo>
                <a:cubicBezTo>
                  <a:pt x="2183059" y="18843"/>
                  <a:pt x="2146405" y="20729"/>
                  <a:pt x="2109315" y="20729"/>
                </a:cubicBezTo>
                <a:lnTo>
                  <a:pt x="1360892" y="20729"/>
                </a:lnTo>
                <a:cubicBezTo>
                  <a:pt x="971387" y="20729"/>
                  <a:pt x="655295" y="336892"/>
                  <a:pt x="655295" y="726486"/>
                </a:cubicBezTo>
                <a:cubicBezTo>
                  <a:pt x="655295" y="1116080"/>
                  <a:pt x="972066" y="1432243"/>
                  <a:pt x="1360892" y="1432243"/>
                </a:cubicBezTo>
                <a:lnTo>
                  <a:pt x="2109315" y="1432243"/>
                </a:lnTo>
                <a:cubicBezTo>
                  <a:pt x="2331599" y="1432243"/>
                  <a:pt x="2538397" y="1500129"/>
                  <a:pt x="2710064" y="1616251"/>
                </a:cubicBezTo>
                <a:lnTo>
                  <a:pt x="2821629" y="1708369"/>
                </a:lnTo>
                <a:lnTo>
                  <a:pt x="2821629" y="1712346"/>
                </a:lnTo>
                <a:lnTo>
                  <a:pt x="2707927" y="1618469"/>
                </a:lnTo>
                <a:cubicBezTo>
                  <a:pt x="2536697" y="1502657"/>
                  <a:pt x="2330409" y="1434963"/>
                  <a:pt x="2108635" y="1434963"/>
                </a:cubicBezTo>
                <a:lnTo>
                  <a:pt x="1360213" y="1434963"/>
                </a:lnTo>
                <a:cubicBezTo>
                  <a:pt x="970027" y="1434963"/>
                  <a:pt x="651896" y="1116760"/>
                  <a:pt x="651896" y="726486"/>
                </a:cubicBezTo>
                <a:cubicBezTo>
                  <a:pt x="651896" y="336212"/>
                  <a:pt x="969347" y="18009"/>
                  <a:pt x="1360213" y="18009"/>
                </a:cubicBezTo>
                <a:lnTo>
                  <a:pt x="2108635" y="18009"/>
                </a:lnTo>
                <a:cubicBezTo>
                  <a:pt x="2145598" y="18009"/>
                  <a:pt x="2182130" y="16129"/>
                  <a:pt x="2218141" y="12459"/>
                </a:cubicBezTo>
                <a:close/>
                <a:moveTo>
                  <a:pt x="1185221" y="0"/>
                </a:moveTo>
                <a:lnTo>
                  <a:pt x="1194824" y="0"/>
                </a:lnTo>
                <a:lnTo>
                  <a:pt x="1070484" y="38641"/>
                </a:lnTo>
                <a:cubicBezTo>
                  <a:pt x="802635" y="152039"/>
                  <a:pt x="614510" y="417463"/>
                  <a:pt x="614510" y="726486"/>
                </a:cubicBezTo>
                <a:cubicBezTo>
                  <a:pt x="614510" y="1138518"/>
                  <a:pt x="949634" y="1473038"/>
                  <a:pt x="1360893" y="1473038"/>
                </a:cubicBezTo>
                <a:lnTo>
                  <a:pt x="2109315" y="1473038"/>
                </a:lnTo>
                <a:cubicBezTo>
                  <a:pt x="2323187" y="1473038"/>
                  <a:pt x="2522146" y="1538343"/>
                  <a:pt x="2687302" y="1650055"/>
                </a:cubicBezTo>
                <a:lnTo>
                  <a:pt x="2821629" y="1760965"/>
                </a:lnTo>
                <a:lnTo>
                  <a:pt x="2821629" y="1764941"/>
                </a:lnTo>
                <a:lnTo>
                  <a:pt x="2685164" y="1652273"/>
                </a:lnTo>
                <a:cubicBezTo>
                  <a:pt x="2520447" y="1540871"/>
                  <a:pt x="2321998" y="1475758"/>
                  <a:pt x="2108636" y="1475758"/>
                </a:cubicBezTo>
                <a:lnTo>
                  <a:pt x="1360213" y="1475758"/>
                </a:lnTo>
                <a:cubicBezTo>
                  <a:pt x="947595" y="1475758"/>
                  <a:pt x="611111" y="1139198"/>
                  <a:pt x="611111" y="726486"/>
                </a:cubicBezTo>
                <a:cubicBezTo>
                  <a:pt x="611111" y="416953"/>
                  <a:pt x="800001" y="150255"/>
                  <a:pt x="1068806" y="36251"/>
                </a:cubicBezTo>
                <a:close/>
                <a:moveTo>
                  <a:pt x="1050355" y="0"/>
                </a:moveTo>
                <a:lnTo>
                  <a:pt x="1058073" y="0"/>
                </a:lnTo>
                <a:lnTo>
                  <a:pt x="1054648" y="1065"/>
                </a:lnTo>
                <a:cubicBezTo>
                  <a:pt x="772173" y="120678"/>
                  <a:pt x="573723" y="400635"/>
                  <a:pt x="573723" y="726486"/>
                </a:cubicBezTo>
                <a:cubicBezTo>
                  <a:pt x="573723" y="1160956"/>
                  <a:pt x="927202" y="1513833"/>
                  <a:pt x="1360893" y="1513833"/>
                </a:cubicBezTo>
                <a:lnTo>
                  <a:pt x="2109315" y="1513833"/>
                </a:lnTo>
                <a:cubicBezTo>
                  <a:pt x="2383261" y="1513833"/>
                  <a:pt x="2631716" y="1625340"/>
                  <a:pt x="2811684" y="1805349"/>
                </a:cubicBezTo>
                <a:lnTo>
                  <a:pt x="2821629" y="1817400"/>
                </a:lnTo>
                <a:lnTo>
                  <a:pt x="2821629" y="1822359"/>
                </a:lnTo>
                <a:lnTo>
                  <a:pt x="2809136" y="1807219"/>
                </a:lnTo>
                <a:cubicBezTo>
                  <a:pt x="2629677" y="1627720"/>
                  <a:pt x="2381902" y="1516553"/>
                  <a:pt x="2108636" y="1516553"/>
                </a:cubicBezTo>
                <a:lnTo>
                  <a:pt x="1360213" y="1516553"/>
                </a:lnTo>
                <a:cubicBezTo>
                  <a:pt x="924483" y="1516553"/>
                  <a:pt x="570324" y="1162315"/>
                  <a:pt x="570324" y="726486"/>
                </a:cubicBezTo>
                <a:cubicBezTo>
                  <a:pt x="570324" y="454093"/>
                  <a:pt x="708668" y="213572"/>
                  <a:pt x="918804" y="71486"/>
                </a:cubicBezTo>
                <a:close/>
                <a:moveTo>
                  <a:pt x="965375" y="0"/>
                </a:moveTo>
                <a:lnTo>
                  <a:pt x="971612" y="0"/>
                </a:lnTo>
                <a:lnTo>
                  <a:pt x="898179" y="39899"/>
                </a:lnTo>
                <a:cubicBezTo>
                  <a:pt x="677919" y="188817"/>
                  <a:pt x="532937" y="440919"/>
                  <a:pt x="532937" y="726485"/>
                </a:cubicBezTo>
                <a:cubicBezTo>
                  <a:pt x="532937" y="1183392"/>
                  <a:pt x="904770" y="1554628"/>
                  <a:pt x="1360893" y="1554628"/>
                </a:cubicBezTo>
                <a:lnTo>
                  <a:pt x="2109315" y="1554628"/>
                </a:lnTo>
                <a:cubicBezTo>
                  <a:pt x="2372045" y="1554628"/>
                  <a:pt x="2610304" y="1661545"/>
                  <a:pt x="2782879" y="1834160"/>
                </a:cubicBezTo>
                <a:lnTo>
                  <a:pt x="2821629" y="1881115"/>
                </a:lnTo>
                <a:lnTo>
                  <a:pt x="2821629" y="1886077"/>
                </a:lnTo>
                <a:lnTo>
                  <a:pt x="2780331" y="1836030"/>
                </a:lnTo>
                <a:cubicBezTo>
                  <a:pt x="2608265" y="1663925"/>
                  <a:pt x="2370686" y="1557348"/>
                  <a:pt x="2108636" y="1557348"/>
                </a:cubicBezTo>
                <a:lnTo>
                  <a:pt x="1360213" y="1557348"/>
                </a:lnTo>
                <a:cubicBezTo>
                  <a:pt x="902050" y="1557348"/>
                  <a:pt x="529538" y="1184751"/>
                  <a:pt x="529538" y="726485"/>
                </a:cubicBezTo>
                <a:cubicBezTo>
                  <a:pt x="529538" y="440069"/>
                  <a:pt x="675051" y="187118"/>
                  <a:pt x="896041" y="37681"/>
                </a:cubicBezTo>
                <a:close/>
                <a:moveTo>
                  <a:pt x="880413" y="0"/>
                </a:moveTo>
                <a:lnTo>
                  <a:pt x="886634" y="0"/>
                </a:lnTo>
                <a:lnTo>
                  <a:pt x="875416" y="6096"/>
                </a:lnTo>
                <a:cubicBezTo>
                  <a:pt x="644302" y="162365"/>
                  <a:pt x="492151" y="426896"/>
                  <a:pt x="492151" y="726485"/>
                </a:cubicBezTo>
                <a:cubicBezTo>
                  <a:pt x="492151" y="1205830"/>
                  <a:pt x="882337" y="1595423"/>
                  <a:pt x="1360893" y="1595423"/>
                </a:cubicBezTo>
                <a:lnTo>
                  <a:pt x="2109315" y="1595423"/>
                </a:lnTo>
                <a:cubicBezTo>
                  <a:pt x="2360829" y="1595423"/>
                  <a:pt x="2588891" y="1697751"/>
                  <a:pt x="2754074" y="1862972"/>
                </a:cubicBezTo>
                <a:lnTo>
                  <a:pt x="2821629" y="1944834"/>
                </a:lnTo>
                <a:lnTo>
                  <a:pt x="2821629" y="1949799"/>
                </a:lnTo>
                <a:lnTo>
                  <a:pt x="2751525" y="1864841"/>
                </a:lnTo>
                <a:cubicBezTo>
                  <a:pt x="2586852" y="1700131"/>
                  <a:pt x="2359470" y="1598143"/>
                  <a:pt x="2108636" y="1598143"/>
                </a:cubicBezTo>
                <a:lnTo>
                  <a:pt x="1360213" y="1598143"/>
                </a:lnTo>
                <a:cubicBezTo>
                  <a:pt x="879618" y="1598143"/>
                  <a:pt x="488752" y="1207189"/>
                  <a:pt x="488752" y="726485"/>
                </a:cubicBezTo>
                <a:cubicBezTo>
                  <a:pt x="488752" y="426046"/>
                  <a:pt x="641434" y="160665"/>
                  <a:pt x="873278" y="3878"/>
                </a:cubicBezTo>
                <a:close/>
                <a:moveTo>
                  <a:pt x="814949" y="0"/>
                </a:moveTo>
                <a:lnTo>
                  <a:pt x="818267" y="0"/>
                </a:lnTo>
                <a:lnTo>
                  <a:pt x="718004" y="82771"/>
                </a:lnTo>
                <a:cubicBezTo>
                  <a:pt x="553330" y="247482"/>
                  <a:pt x="451365" y="474915"/>
                  <a:pt x="451365" y="725806"/>
                </a:cubicBezTo>
                <a:cubicBezTo>
                  <a:pt x="451365" y="1227587"/>
                  <a:pt x="859225" y="1635539"/>
                  <a:pt x="1360893" y="1635539"/>
                </a:cubicBezTo>
                <a:lnTo>
                  <a:pt x="2109316" y="1635539"/>
                </a:lnTo>
                <a:cubicBezTo>
                  <a:pt x="2349614" y="1635539"/>
                  <a:pt x="2567479" y="1733277"/>
                  <a:pt x="2725269" y="1891104"/>
                </a:cubicBezTo>
                <a:lnTo>
                  <a:pt x="2821629" y="2007875"/>
                </a:lnTo>
                <a:lnTo>
                  <a:pt x="2821629" y="2012923"/>
                </a:lnTo>
                <a:lnTo>
                  <a:pt x="2723145" y="1893653"/>
                </a:lnTo>
                <a:cubicBezTo>
                  <a:pt x="2565779" y="1736337"/>
                  <a:pt x="2348594" y="1638938"/>
                  <a:pt x="2109316" y="1638938"/>
                </a:cubicBezTo>
                <a:lnTo>
                  <a:pt x="1360893" y="1638938"/>
                </a:lnTo>
                <a:cubicBezTo>
                  <a:pt x="857866" y="1638938"/>
                  <a:pt x="448646" y="1229626"/>
                  <a:pt x="448646" y="726485"/>
                </a:cubicBezTo>
                <a:cubicBezTo>
                  <a:pt x="448646" y="474915"/>
                  <a:pt x="550951" y="246802"/>
                  <a:pt x="716135" y="81582"/>
                </a:cubicBezTo>
                <a:close/>
                <a:moveTo>
                  <a:pt x="751243" y="0"/>
                </a:moveTo>
                <a:lnTo>
                  <a:pt x="755439" y="0"/>
                </a:lnTo>
                <a:lnTo>
                  <a:pt x="689539" y="54299"/>
                </a:lnTo>
                <a:cubicBezTo>
                  <a:pt x="517303" y="226234"/>
                  <a:pt x="410579" y="463696"/>
                  <a:pt x="410579" y="725805"/>
                </a:cubicBezTo>
                <a:cubicBezTo>
                  <a:pt x="410579" y="1250023"/>
                  <a:pt x="836793" y="1676333"/>
                  <a:pt x="1360893" y="1676333"/>
                </a:cubicBezTo>
                <a:lnTo>
                  <a:pt x="2109315" y="1676333"/>
                </a:lnTo>
                <a:cubicBezTo>
                  <a:pt x="2395667" y="1676333"/>
                  <a:pt x="2648562" y="1821878"/>
                  <a:pt x="2797964" y="2042919"/>
                </a:cubicBezTo>
                <a:lnTo>
                  <a:pt x="2821629" y="2086483"/>
                </a:lnTo>
                <a:lnTo>
                  <a:pt x="2821629" y="2092991"/>
                </a:lnTo>
                <a:lnTo>
                  <a:pt x="2795568" y="2045057"/>
                </a:lnTo>
                <a:cubicBezTo>
                  <a:pt x="2646544" y="1824747"/>
                  <a:pt x="2394393" y="1679733"/>
                  <a:pt x="2109315" y="1679733"/>
                </a:cubicBezTo>
                <a:lnTo>
                  <a:pt x="1360893" y="1679733"/>
                </a:lnTo>
                <a:cubicBezTo>
                  <a:pt x="835433" y="1679733"/>
                  <a:pt x="407860" y="1252063"/>
                  <a:pt x="407860" y="726485"/>
                </a:cubicBezTo>
                <a:cubicBezTo>
                  <a:pt x="407860" y="463696"/>
                  <a:pt x="514754" y="225384"/>
                  <a:pt x="687329" y="52769"/>
                </a:cubicBezTo>
                <a:close/>
                <a:moveTo>
                  <a:pt x="687543" y="0"/>
                </a:moveTo>
                <a:lnTo>
                  <a:pt x="691665" y="0"/>
                </a:lnTo>
                <a:lnTo>
                  <a:pt x="660733" y="25489"/>
                </a:lnTo>
                <a:cubicBezTo>
                  <a:pt x="481105" y="204818"/>
                  <a:pt x="369793" y="452479"/>
                  <a:pt x="369793" y="725806"/>
                </a:cubicBezTo>
                <a:cubicBezTo>
                  <a:pt x="369793" y="1272462"/>
                  <a:pt x="814361" y="1717130"/>
                  <a:pt x="1360893" y="1717130"/>
                </a:cubicBezTo>
                <a:lnTo>
                  <a:pt x="2109315" y="1717130"/>
                </a:lnTo>
                <a:cubicBezTo>
                  <a:pt x="2381647" y="1717130"/>
                  <a:pt x="2622114" y="1855504"/>
                  <a:pt x="2764168" y="2065688"/>
                </a:cubicBezTo>
                <a:lnTo>
                  <a:pt x="2821629" y="2171477"/>
                </a:lnTo>
                <a:lnTo>
                  <a:pt x="2821629" y="2177928"/>
                </a:lnTo>
                <a:lnTo>
                  <a:pt x="2761772" y="2067826"/>
                </a:lnTo>
                <a:cubicBezTo>
                  <a:pt x="2620096" y="1858372"/>
                  <a:pt x="2380372" y="1720529"/>
                  <a:pt x="2109315" y="1720529"/>
                </a:cubicBezTo>
                <a:lnTo>
                  <a:pt x="1360893" y="1720529"/>
                </a:lnTo>
                <a:cubicBezTo>
                  <a:pt x="813001" y="1720529"/>
                  <a:pt x="367074" y="1274502"/>
                  <a:pt x="367074" y="726486"/>
                </a:cubicBezTo>
                <a:cubicBezTo>
                  <a:pt x="367074" y="452479"/>
                  <a:pt x="478556" y="203968"/>
                  <a:pt x="658524" y="23959"/>
                </a:cubicBezTo>
                <a:close/>
                <a:moveTo>
                  <a:pt x="625057" y="0"/>
                </a:moveTo>
                <a:lnTo>
                  <a:pt x="628903" y="0"/>
                </a:lnTo>
                <a:lnTo>
                  <a:pt x="565217" y="69946"/>
                </a:lnTo>
                <a:cubicBezTo>
                  <a:pt x="417743" y="248282"/>
                  <a:pt x="329007" y="476828"/>
                  <a:pt x="329007" y="725806"/>
                </a:cubicBezTo>
                <a:cubicBezTo>
                  <a:pt x="329007" y="1294899"/>
                  <a:pt x="791928" y="1757925"/>
                  <a:pt x="1360893" y="1757925"/>
                </a:cubicBezTo>
                <a:lnTo>
                  <a:pt x="2109315" y="1757925"/>
                </a:lnTo>
                <a:cubicBezTo>
                  <a:pt x="2418780" y="1757925"/>
                  <a:pt x="2685418" y="1947240"/>
                  <a:pt x="2799395" y="2216011"/>
                </a:cubicBezTo>
                <a:lnTo>
                  <a:pt x="2821629" y="2287398"/>
                </a:lnTo>
                <a:lnTo>
                  <a:pt x="2821629" y="2296857"/>
                </a:lnTo>
                <a:lnTo>
                  <a:pt x="2796910" y="2217402"/>
                </a:lnTo>
                <a:cubicBezTo>
                  <a:pt x="2683378" y="1949492"/>
                  <a:pt x="2417760" y="1761324"/>
                  <a:pt x="2109315" y="1761324"/>
                </a:cubicBezTo>
                <a:lnTo>
                  <a:pt x="1360893" y="1761324"/>
                </a:lnTo>
                <a:cubicBezTo>
                  <a:pt x="790569" y="1761324"/>
                  <a:pt x="326288" y="1296940"/>
                  <a:pt x="326288" y="726486"/>
                </a:cubicBezTo>
                <a:cubicBezTo>
                  <a:pt x="326288" y="476913"/>
                  <a:pt x="415025" y="247642"/>
                  <a:pt x="562669" y="68679"/>
                </a:cubicBezTo>
                <a:close/>
                <a:moveTo>
                  <a:pt x="570077" y="0"/>
                </a:moveTo>
                <a:lnTo>
                  <a:pt x="573866" y="0"/>
                </a:lnTo>
                <a:lnTo>
                  <a:pt x="533774" y="44035"/>
                </a:lnTo>
                <a:cubicBezTo>
                  <a:pt x="380470" y="229430"/>
                  <a:pt x="288221" y="467011"/>
                  <a:pt x="288221" y="725806"/>
                </a:cubicBezTo>
                <a:cubicBezTo>
                  <a:pt x="288221" y="1317336"/>
                  <a:pt x="769496" y="1798720"/>
                  <a:pt x="1360892" y="1798720"/>
                </a:cubicBezTo>
                <a:lnTo>
                  <a:pt x="2109315" y="1798720"/>
                </a:lnTo>
                <a:cubicBezTo>
                  <a:pt x="2499501" y="1798720"/>
                  <a:pt x="2817632" y="2116922"/>
                  <a:pt x="2817632" y="2507196"/>
                </a:cubicBezTo>
                <a:cubicBezTo>
                  <a:pt x="2817632" y="2897470"/>
                  <a:pt x="2500181" y="3215673"/>
                  <a:pt x="2109315" y="3215673"/>
                </a:cubicBezTo>
                <a:lnTo>
                  <a:pt x="1360892" y="3215673"/>
                </a:lnTo>
                <a:cubicBezTo>
                  <a:pt x="769496" y="3215673"/>
                  <a:pt x="288221" y="3697056"/>
                  <a:pt x="288221" y="4288584"/>
                </a:cubicBezTo>
                <a:cubicBezTo>
                  <a:pt x="288221" y="4880114"/>
                  <a:pt x="769496" y="5361497"/>
                  <a:pt x="1360892" y="5361497"/>
                </a:cubicBezTo>
                <a:lnTo>
                  <a:pt x="2109315" y="5361497"/>
                </a:lnTo>
                <a:cubicBezTo>
                  <a:pt x="2499501" y="5361497"/>
                  <a:pt x="2817632" y="5679700"/>
                  <a:pt x="2817632" y="6069974"/>
                </a:cubicBezTo>
                <a:cubicBezTo>
                  <a:pt x="2817632" y="6460248"/>
                  <a:pt x="2500181" y="6778450"/>
                  <a:pt x="2109315" y="6778450"/>
                </a:cubicBezTo>
                <a:lnTo>
                  <a:pt x="1360892" y="6778450"/>
                </a:lnTo>
                <a:cubicBezTo>
                  <a:pt x="1286968" y="6778450"/>
                  <a:pt x="1214764" y="6785972"/>
                  <a:pt x="1145006" y="6800290"/>
                </a:cubicBezTo>
                <a:lnTo>
                  <a:pt x="959569" y="6857999"/>
                </a:lnTo>
                <a:lnTo>
                  <a:pt x="952483" y="6857999"/>
                </a:lnTo>
                <a:lnTo>
                  <a:pt x="1144303" y="6798312"/>
                </a:lnTo>
                <a:cubicBezTo>
                  <a:pt x="1214275" y="6783954"/>
                  <a:pt x="1286713" y="6776411"/>
                  <a:pt x="1360892" y="6776411"/>
                </a:cubicBezTo>
                <a:lnTo>
                  <a:pt x="2109315" y="6776411"/>
                </a:lnTo>
                <a:cubicBezTo>
                  <a:pt x="2498821" y="6776411"/>
                  <a:pt x="2814913" y="6460248"/>
                  <a:pt x="2814913" y="6070654"/>
                </a:cubicBezTo>
                <a:cubicBezTo>
                  <a:pt x="2814913" y="5681059"/>
                  <a:pt x="2498142" y="5364897"/>
                  <a:pt x="2109315" y="5364897"/>
                </a:cubicBezTo>
                <a:lnTo>
                  <a:pt x="1360892" y="5364897"/>
                </a:lnTo>
                <a:cubicBezTo>
                  <a:pt x="768136" y="5364897"/>
                  <a:pt x="285502" y="4882154"/>
                  <a:pt x="285502" y="4289263"/>
                </a:cubicBezTo>
                <a:cubicBezTo>
                  <a:pt x="285502" y="3696376"/>
                  <a:pt x="767457" y="3213633"/>
                  <a:pt x="1360892" y="3213633"/>
                </a:cubicBezTo>
                <a:lnTo>
                  <a:pt x="2109315" y="3213633"/>
                </a:lnTo>
                <a:cubicBezTo>
                  <a:pt x="2498821" y="3213633"/>
                  <a:pt x="2814913" y="2897470"/>
                  <a:pt x="2814913" y="2507876"/>
                </a:cubicBezTo>
                <a:cubicBezTo>
                  <a:pt x="2814913" y="2118282"/>
                  <a:pt x="2498142" y="1802119"/>
                  <a:pt x="2109315" y="1802119"/>
                </a:cubicBezTo>
                <a:lnTo>
                  <a:pt x="1360892" y="1802119"/>
                </a:lnTo>
                <a:cubicBezTo>
                  <a:pt x="768136" y="1802119"/>
                  <a:pt x="285502" y="1319376"/>
                  <a:pt x="285502" y="726486"/>
                </a:cubicBezTo>
                <a:cubicBezTo>
                  <a:pt x="285502" y="467096"/>
                  <a:pt x="377751" y="228790"/>
                  <a:pt x="531226" y="42767"/>
                </a:cubicBezTo>
                <a:close/>
                <a:moveTo>
                  <a:pt x="515096" y="0"/>
                </a:moveTo>
                <a:lnTo>
                  <a:pt x="518831" y="0"/>
                </a:lnTo>
                <a:lnTo>
                  <a:pt x="502332" y="18123"/>
                </a:lnTo>
                <a:cubicBezTo>
                  <a:pt x="343197" y="210577"/>
                  <a:pt x="247435" y="457195"/>
                  <a:pt x="247435" y="725805"/>
                </a:cubicBezTo>
                <a:cubicBezTo>
                  <a:pt x="247435" y="1339773"/>
                  <a:pt x="747064" y="1839514"/>
                  <a:pt x="1360892" y="1839514"/>
                </a:cubicBezTo>
                <a:lnTo>
                  <a:pt x="2109315" y="1839514"/>
                </a:lnTo>
                <a:cubicBezTo>
                  <a:pt x="2477069" y="1839514"/>
                  <a:pt x="2776846" y="2139359"/>
                  <a:pt x="2776846" y="2507196"/>
                </a:cubicBezTo>
                <a:cubicBezTo>
                  <a:pt x="2776846" y="2875033"/>
                  <a:pt x="2477749" y="3174877"/>
                  <a:pt x="2109315" y="3174877"/>
                </a:cubicBezTo>
                <a:lnTo>
                  <a:pt x="1360892" y="3174877"/>
                </a:lnTo>
                <a:cubicBezTo>
                  <a:pt x="747064" y="3174877"/>
                  <a:pt x="247435" y="3674618"/>
                  <a:pt x="247435" y="4288584"/>
                </a:cubicBezTo>
                <a:cubicBezTo>
                  <a:pt x="247435" y="4902551"/>
                  <a:pt x="747064" y="5402292"/>
                  <a:pt x="1360892" y="5402292"/>
                </a:cubicBezTo>
                <a:lnTo>
                  <a:pt x="2109315" y="5402292"/>
                </a:lnTo>
                <a:cubicBezTo>
                  <a:pt x="2477069" y="5402292"/>
                  <a:pt x="2776846" y="5702137"/>
                  <a:pt x="2776846" y="6069974"/>
                </a:cubicBezTo>
                <a:cubicBezTo>
                  <a:pt x="2776846" y="6437810"/>
                  <a:pt x="2477749" y="6737655"/>
                  <a:pt x="2109315" y="6737655"/>
                </a:cubicBezTo>
                <a:lnTo>
                  <a:pt x="1360892" y="6737655"/>
                </a:lnTo>
                <a:cubicBezTo>
                  <a:pt x="1207435" y="6737655"/>
                  <a:pt x="1061116" y="6768889"/>
                  <a:pt x="927956" y="6825332"/>
                </a:cubicBezTo>
                <a:lnTo>
                  <a:pt x="867872" y="6857999"/>
                </a:lnTo>
                <a:lnTo>
                  <a:pt x="863274" y="6857999"/>
                </a:lnTo>
                <a:lnTo>
                  <a:pt x="926671" y="6823527"/>
                </a:lnTo>
                <a:cubicBezTo>
                  <a:pt x="1060181" y="6766934"/>
                  <a:pt x="1206925" y="6735616"/>
                  <a:pt x="1360892" y="6735616"/>
                </a:cubicBezTo>
                <a:lnTo>
                  <a:pt x="2109315" y="6735616"/>
                </a:lnTo>
                <a:cubicBezTo>
                  <a:pt x="2475709" y="6735616"/>
                  <a:pt x="2774127" y="6437131"/>
                  <a:pt x="2774127" y="6070654"/>
                </a:cubicBezTo>
                <a:cubicBezTo>
                  <a:pt x="2774127" y="5704176"/>
                  <a:pt x="2475709" y="5405692"/>
                  <a:pt x="2109315" y="5405692"/>
                </a:cubicBezTo>
                <a:lnTo>
                  <a:pt x="1360892" y="5405692"/>
                </a:lnTo>
                <a:cubicBezTo>
                  <a:pt x="745704" y="5405692"/>
                  <a:pt x="244716" y="4904591"/>
                  <a:pt x="244716" y="4289263"/>
                </a:cubicBezTo>
                <a:cubicBezTo>
                  <a:pt x="244716" y="3673938"/>
                  <a:pt x="745024" y="3172837"/>
                  <a:pt x="1360892" y="3172837"/>
                </a:cubicBezTo>
                <a:lnTo>
                  <a:pt x="2109315" y="3172837"/>
                </a:lnTo>
                <a:cubicBezTo>
                  <a:pt x="2475709" y="3172837"/>
                  <a:pt x="2774127" y="2874353"/>
                  <a:pt x="2774127" y="2507876"/>
                </a:cubicBezTo>
                <a:cubicBezTo>
                  <a:pt x="2774127" y="2141399"/>
                  <a:pt x="2475709" y="1842914"/>
                  <a:pt x="2109315" y="1842914"/>
                </a:cubicBezTo>
                <a:lnTo>
                  <a:pt x="1360892" y="1842914"/>
                </a:lnTo>
                <a:cubicBezTo>
                  <a:pt x="745704" y="1842914"/>
                  <a:pt x="244716" y="1341813"/>
                  <a:pt x="244716" y="726485"/>
                </a:cubicBezTo>
                <a:cubicBezTo>
                  <a:pt x="244716" y="457280"/>
                  <a:pt x="340479" y="209937"/>
                  <a:pt x="499784" y="16856"/>
                </a:cubicBezTo>
                <a:close/>
                <a:moveTo>
                  <a:pt x="461569" y="0"/>
                </a:moveTo>
                <a:lnTo>
                  <a:pt x="464839" y="0"/>
                </a:lnTo>
                <a:lnTo>
                  <a:pt x="404310" y="80757"/>
                </a:lnTo>
                <a:cubicBezTo>
                  <a:pt x="279586" y="264913"/>
                  <a:pt x="206649" y="486897"/>
                  <a:pt x="206649" y="725804"/>
                </a:cubicBezTo>
                <a:cubicBezTo>
                  <a:pt x="206649" y="1362889"/>
                  <a:pt x="724631" y="1880308"/>
                  <a:pt x="1360892" y="1880308"/>
                </a:cubicBezTo>
                <a:lnTo>
                  <a:pt x="2109315" y="1880308"/>
                </a:lnTo>
                <a:cubicBezTo>
                  <a:pt x="2454637" y="1880308"/>
                  <a:pt x="2736060" y="2161795"/>
                  <a:pt x="2736060" y="2507194"/>
                </a:cubicBezTo>
                <a:cubicBezTo>
                  <a:pt x="2736060" y="2852594"/>
                  <a:pt x="2455316" y="3134080"/>
                  <a:pt x="2109315" y="3134080"/>
                </a:cubicBezTo>
                <a:lnTo>
                  <a:pt x="1360892" y="3134080"/>
                </a:lnTo>
                <a:cubicBezTo>
                  <a:pt x="723951" y="3134080"/>
                  <a:pt x="206649" y="3651499"/>
                  <a:pt x="206649" y="4288584"/>
                </a:cubicBezTo>
                <a:cubicBezTo>
                  <a:pt x="206649" y="4925668"/>
                  <a:pt x="724631" y="5443088"/>
                  <a:pt x="1360892" y="5443088"/>
                </a:cubicBezTo>
                <a:lnTo>
                  <a:pt x="2109315" y="5443088"/>
                </a:lnTo>
                <a:cubicBezTo>
                  <a:pt x="2454637" y="5443088"/>
                  <a:pt x="2736060" y="5724574"/>
                  <a:pt x="2736060" y="6069974"/>
                </a:cubicBezTo>
                <a:cubicBezTo>
                  <a:pt x="2736060" y="6415372"/>
                  <a:pt x="2455316" y="6696860"/>
                  <a:pt x="2109315" y="6696860"/>
                </a:cubicBezTo>
                <a:lnTo>
                  <a:pt x="1360892" y="6696860"/>
                </a:lnTo>
                <a:cubicBezTo>
                  <a:pt x="1201657" y="6696860"/>
                  <a:pt x="1049899" y="6729198"/>
                  <a:pt x="911832" y="6787661"/>
                </a:cubicBezTo>
                <a:lnTo>
                  <a:pt x="782358" y="6857999"/>
                </a:lnTo>
                <a:lnTo>
                  <a:pt x="778339" y="6857999"/>
                </a:lnTo>
                <a:lnTo>
                  <a:pt x="910834" y="6785951"/>
                </a:lnTo>
                <a:cubicBezTo>
                  <a:pt x="1049220" y="6727286"/>
                  <a:pt x="1201317" y="6694820"/>
                  <a:pt x="1360892" y="6694820"/>
                </a:cubicBezTo>
                <a:lnTo>
                  <a:pt x="2109315" y="6694820"/>
                </a:lnTo>
                <a:cubicBezTo>
                  <a:pt x="2453277" y="6694820"/>
                  <a:pt x="2733341" y="6414693"/>
                  <a:pt x="2733341" y="6070654"/>
                </a:cubicBezTo>
                <a:cubicBezTo>
                  <a:pt x="2733341" y="5726614"/>
                  <a:pt x="2453277" y="5446487"/>
                  <a:pt x="2109315" y="5446487"/>
                </a:cubicBezTo>
                <a:lnTo>
                  <a:pt x="1360892" y="5446487"/>
                </a:lnTo>
                <a:cubicBezTo>
                  <a:pt x="723272" y="5446487"/>
                  <a:pt x="203930" y="4927028"/>
                  <a:pt x="203930" y="4289263"/>
                </a:cubicBezTo>
                <a:cubicBezTo>
                  <a:pt x="203930" y="3651499"/>
                  <a:pt x="722592" y="3132040"/>
                  <a:pt x="1360892" y="3132040"/>
                </a:cubicBezTo>
                <a:lnTo>
                  <a:pt x="2109315" y="3132040"/>
                </a:lnTo>
                <a:cubicBezTo>
                  <a:pt x="2453277" y="3132040"/>
                  <a:pt x="2733341" y="2851913"/>
                  <a:pt x="2733341" y="2507874"/>
                </a:cubicBezTo>
                <a:cubicBezTo>
                  <a:pt x="2733341" y="2163834"/>
                  <a:pt x="2453277" y="1883707"/>
                  <a:pt x="2109315" y="1883707"/>
                </a:cubicBezTo>
                <a:lnTo>
                  <a:pt x="1360892" y="1883707"/>
                </a:lnTo>
                <a:cubicBezTo>
                  <a:pt x="723272" y="1883707"/>
                  <a:pt x="203930" y="1364249"/>
                  <a:pt x="203930" y="726484"/>
                </a:cubicBezTo>
                <a:cubicBezTo>
                  <a:pt x="203930" y="487322"/>
                  <a:pt x="276867" y="264797"/>
                  <a:pt x="401699" y="80063"/>
                </a:cubicBezTo>
                <a:close/>
                <a:moveTo>
                  <a:pt x="410750" y="0"/>
                </a:moveTo>
                <a:lnTo>
                  <a:pt x="413977" y="0"/>
                </a:lnTo>
                <a:lnTo>
                  <a:pt x="370514" y="57989"/>
                </a:lnTo>
                <a:cubicBezTo>
                  <a:pt x="241381" y="248659"/>
                  <a:pt x="165863" y="478482"/>
                  <a:pt x="165863" y="725803"/>
                </a:cubicBezTo>
                <a:cubicBezTo>
                  <a:pt x="165863" y="1385325"/>
                  <a:pt x="702199" y="1921103"/>
                  <a:pt x="1360893" y="1921103"/>
                </a:cubicBezTo>
                <a:lnTo>
                  <a:pt x="2109316" y="1921103"/>
                </a:lnTo>
                <a:cubicBezTo>
                  <a:pt x="2432205" y="1921103"/>
                  <a:pt x="2695275" y="2184232"/>
                  <a:pt x="2695275" y="2507193"/>
                </a:cubicBezTo>
                <a:cubicBezTo>
                  <a:pt x="2695275" y="2830156"/>
                  <a:pt x="2432885" y="3093285"/>
                  <a:pt x="2109316" y="3093285"/>
                </a:cubicBezTo>
                <a:lnTo>
                  <a:pt x="1360893" y="3093285"/>
                </a:lnTo>
                <a:cubicBezTo>
                  <a:pt x="701519" y="3093285"/>
                  <a:pt x="165863" y="3629061"/>
                  <a:pt x="165863" y="4288584"/>
                </a:cubicBezTo>
                <a:cubicBezTo>
                  <a:pt x="165863" y="4948106"/>
                  <a:pt x="702199" y="5483883"/>
                  <a:pt x="1360893" y="5483883"/>
                </a:cubicBezTo>
                <a:lnTo>
                  <a:pt x="2109316" y="5483883"/>
                </a:lnTo>
                <a:cubicBezTo>
                  <a:pt x="2432205" y="5483883"/>
                  <a:pt x="2695275" y="5747012"/>
                  <a:pt x="2695275" y="6069974"/>
                </a:cubicBezTo>
                <a:cubicBezTo>
                  <a:pt x="2695275" y="6392936"/>
                  <a:pt x="2432885" y="6656065"/>
                  <a:pt x="2109316" y="6656065"/>
                </a:cubicBezTo>
                <a:lnTo>
                  <a:pt x="1360893" y="6656065"/>
                </a:lnTo>
                <a:cubicBezTo>
                  <a:pt x="1196050" y="6656065"/>
                  <a:pt x="1038939" y="6689551"/>
                  <a:pt x="895997" y="6750085"/>
                </a:cubicBezTo>
                <a:lnTo>
                  <a:pt x="697373" y="6857999"/>
                </a:lnTo>
                <a:lnTo>
                  <a:pt x="693414" y="6857999"/>
                </a:lnTo>
                <a:lnTo>
                  <a:pt x="894998" y="6748375"/>
                </a:lnTo>
                <a:cubicBezTo>
                  <a:pt x="1038259" y="6687639"/>
                  <a:pt x="1195710" y="6654025"/>
                  <a:pt x="1360893" y="6654025"/>
                </a:cubicBezTo>
                <a:lnTo>
                  <a:pt x="2109316" y="6654025"/>
                </a:lnTo>
                <a:cubicBezTo>
                  <a:pt x="2430845" y="6654025"/>
                  <a:pt x="2692555" y="6392256"/>
                  <a:pt x="2692555" y="6070654"/>
                </a:cubicBezTo>
                <a:cubicBezTo>
                  <a:pt x="2692555" y="5749052"/>
                  <a:pt x="2430845" y="5487282"/>
                  <a:pt x="2109316" y="5487282"/>
                </a:cubicBezTo>
                <a:lnTo>
                  <a:pt x="1360893" y="5487282"/>
                </a:lnTo>
                <a:cubicBezTo>
                  <a:pt x="700840" y="5487282"/>
                  <a:pt x="163145" y="4949466"/>
                  <a:pt x="163145" y="4289263"/>
                </a:cubicBezTo>
                <a:cubicBezTo>
                  <a:pt x="163145" y="3629061"/>
                  <a:pt x="700160" y="3091245"/>
                  <a:pt x="1360893" y="3091245"/>
                </a:cubicBezTo>
                <a:lnTo>
                  <a:pt x="2109316" y="3091245"/>
                </a:lnTo>
                <a:cubicBezTo>
                  <a:pt x="2430845" y="3091245"/>
                  <a:pt x="2692555" y="2829475"/>
                  <a:pt x="2692555" y="2507874"/>
                </a:cubicBezTo>
                <a:cubicBezTo>
                  <a:pt x="2692555" y="2186272"/>
                  <a:pt x="2430845" y="1924502"/>
                  <a:pt x="2109316" y="1924502"/>
                </a:cubicBezTo>
                <a:lnTo>
                  <a:pt x="1360893" y="1924502"/>
                </a:lnTo>
                <a:cubicBezTo>
                  <a:pt x="700840" y="1924502"/>
                  <a:pt x="163145" y="1386685"/>
                  <a:pt x="163145" y="726483"/>
                </a:cubicBezTo>
                <a:cubicBezTo>
                  <a:pt x="163145" y="478907"/>
                  <a:pt x="238663" y="248542"/>
                  <a:pt x="367903" y="57295"/>
                </a:cubicBezTo>
                <a:close/>
                <a:moveTo>
                  <a:pt x="359929" y="0"/>
                </a:moveTo>
                <a:lnTo>
                  <a:pt x="362922" y="0"/>
                </a:lnTo>
                <a:lnTo>
                  <a:pt x="336539" y="35222"/>
                </a:lnTo>
                <a:cubicBezTo>
                  <a:pt x="203081" y="232405"/>
                  <a:pt x="125077" y="470069"/>
                  <a:pt x="125077" y="725804"/>
                </a:cubicBezTo>
                <a:cubicBezTo>
                  <a:pt x="125077" y="1407764"/>
                  <a:pt x="679767" y="1961899"/>
                  <a:pt x="1360893" y="1961899"/>
                </a:cubicBezTo>
                <a:lnTo>
                  <a:pt x="2109315" y="1961899"/>
                </a:lnTo>
                <a:cubicBezTo>
                  <a:pt x="2409773" y="1961899"/>
                  <a:pt x="2654489" y="2206670"/>
                  <a:pt x="2654489" y="2507195"/>
                </a:cubicBezTo>
                <a:cubicBezTo>
                  <a:pt x="2654489" y="2807719"/>
                  <a:pt x="2409773" y="3052490"/>
                  <a:pt x="2109315" y="3052490"/>
                </a:cubicBezTo>
                <a:lnTo>
                  <a:pt x="1360893" y="3052490"/>
                </a:lnTo>
                <a:cubicBezTo>
                  <a:pt x="679087" y="3052490"/>
                  <a:pt x="125077" y="3606625"/>
                  <a:pt x="125077" y="4288584"/>
                </a:cubicBezTo>
                <a:cubicBezTo>
                  <a:pt x="125077" y="4970543"/>
                  <a:pt x="679767" y="5524678"/>
                  <a:pt x="1360893" y="5524678"/>
                </a:cubicBezTo>
                <a:lnTo>
                  <a:pt x="2109315" y="5524678"/>
                </a:lnTo>
                <a:cubicBezTo>
                  <a:pt x="2409773" y="5524678"/>
                  <a:pt x="2654489" y="5769449"/>
                  <a:pt x="2654489" y="6069974"/>
                </a:cubicBezTo>
                <a:cubicBezTo>
                  <a:pt x="2654489" y="6370498"/>
                  <a:pt x="2409773" y="6615270"/>
                  <a:pt x="2109315" y="6615270"/>
                </a:cubicBezTo>
                <a:lnTo>
                  <a:pt x="1360893" y="6615270"/>
                </a:lnTo>
                <a:cubicBezTo>
                  <a:pt x="1105216" y="6615270"/>
                  <a:pt x="867510" y="6693195"/>
                  <a:pt x="670252" y="6826564"/>
                </a:cubicBezTo>
                <a:lnTo>
                  <a:pt x="628241" y="6857999"/>
                </a:lnTo>
                <a:lnTo>
                  <a:pt x="624996" y="6857999"/>
                </a:lnTo>
                <a:lnTo>
                  <a:pt x="668794" y="6825206"/>
                </a:lnTo>
                <a:cubicBezTo>
                  <a:pt x="866490" y="6691442"/>
                  <a:pt x="1104706" y="6613230"/>
                  <a:pt x="1360893" y="6613230"/>
                </a:cubicBezTo>
                <a:lnTo>
                  <a:pt x="2109315" y="6613230"/>
                </a:lnTo>
                <a:cubicBezTo>
                  <a:pt x="2408413" y="6613230"/>
                  <a:pt x="2651769" y="6369818"/>
                  <a:pt x="2651769" y="6070654"/>
                </a:cubicBezTo>
                <a:cubicBezTo>
                  <a:pt x="2651769" y="5771489"/>
                  <a:pt x="2408413" y="5528077"/>
                  <a:pt x="2109315" y="5528077"/>
                </a:cubicBezTo>
                <a:lnTo>
                  <a:pt x="1360893" y="5528077"/>
                </a:lnTo>
                <a:cubicBezTo>
                  <a:pt x="678408" y="5528077"/>
                  <a:pt x="122358" y="4971903"/>
                  <a:pt x="122358" y="4289263"/>
                </a:cubicBezTo>
                <a:cubicBezTo>
                  <a:pt x="122358" y="3606625"/>
                  <a:pt x="677727" y="3050451"/>
                  <a:pt x="1360893" y="3050451"/>
                </a:cubicBezTo>
                <a:lnTo>
                  <a:pt x="2109315" y="3050451"/>
                </a:lnTo>
                <a:cubicBezTo>
                  <a:pt x="2408413" y="3050451"/>
                  <a:pt x="2651769" y="2807039"/>
                  <a:pt x="2651769" y="2507874"/>
                </a:cubicBezTo>
                <a:cubicBezTo>
                  <a:pt x="2651769" y="2208710"/>
                  <a:pt x="2408413" y="1965298"/>
                  <a:pt x="2109315" y="1965298"/>
                </a:cubicBezTo>
                <a:lnTo>
                  <a:pt x="1360893" y="1965298"/>
                </a:lnTo>
                <a:cubicBezTo>
                  <a:pt x="678408" y="1965298"/>
                  <a:pt x="122358" y="1409124"/>
                  <a:pt x="122358" y="726484"/>
                </a:cubicBezTo>
                <a:cubicBezTo>
                  <a:pt x="122358" y="470494"/>
                  <a:pt x="200457" y="232289"/>
                  <a:pt x="334107" y="34528"/>
                </a:cubicBezTo>
                <a:close/>
                <a:moveTo>
                  <a:pt x="308884" y="0"/>
                </a:moveTo>
                <a:lnTo>
                  <a:pt x="312072" y="0"/>
                </a:lnTo>
                <a:lnTo>
                  <a:pt x="302743" y="12454"/>
                </a:lnTo>
                <a:cubicBezTo>
                  <a:pt x="164876" y="216152"/>
                  <a:pt x="84291" y="461656"/>
                  <a:pt x="84291" y="725805"/>
                </a:cubicBezTo>
                <a:cubicBezTo>
                  <a:pt x="84291" y="1430202"/>
                  <a:pt x="657334" y="2002695"/>
                  <a:pt x="1360893" y="2002695"/>
                </a:cubicBezTo>
                <a:lnTo>
                  <a:pt x="2109315" y="2002695"/>
                </a:lnTo>
                <a:cubicBezTo>
                  <a:pt x="2387340" y="2002695"/>
                  <a:pt x="2613702" y="2229108"/>
                  <a:pt x="2613702" y="2507195"/>
                </a:cubicBezTo>
                <a:cubicBezTo>
                  <a:pt x="2613702" y="2785283"/>
                  <a:pt x="2387340" y="3011696"/>
                  <a:pt x="2109315" y="3011696"/>
                </a:cubicBezTo>
                <a:lnTo>
                  <a:pt x="1360893" y="3011696"/>
                </a:lnTo>
                <a:cubicBezTo>
                  <a:pt x="656655" y="3011696"/>
                  <a:pt x="84291" y="3584188"/>
                  <a:pt x="84291" y="4288584"/>
                </a:cubicBezTo>
                <a:cubicBezTo>
                  <a:pt x="84291" y="4992981"/>
                  <a:pt x="657334" y="5565473"/>
                  <a:pt x="1360893" y="5565473"/>
                </a:cubicBezTo>
                <a:lnTo>
                  <a:pt x="2109315" y="5565473"/>
                </a:lnTo>
                <a:cubicBezTo>
                  <a:pt x="2387340" y="5565473"/>
                  <a:pt x="2613702" y="5791886"/>
                  <a:pt x="2613702" y="6069974"/>
                </a:cubicBezTo>
                <a:cubicBezTo>
                  <a:pt x="2613702" y="6348061"/>
                  <a:pt x="2387340" y="6574474"/>
                  <a:pt x="2109315" y="6574474"/>
                </a:cubicBezTo>
                <a:lnTo>
                  <a:pt x="1360893" y="6574474"/>
                </a:lnTo>
                <a:cubicBezTo>
                  <a:pt x="1096804" y="6574474"/>
                  <a:pt x="851259" y="6654981"/>
                  <a:pt x="647489" y="6792760"/>
                </a:cubicBezTo>
                <a:lnTo>
                  <a:pt x="560305" y="6857999"/>
                </a:lnTo>
                <a:lnTo>
                  <a:pt x="556800" y="6857999"/>
                </a:lnTo>
                <a:lnTo>
                  <a:pt x="646031" y="6791223"/>
                </a:lnTo>
                <a:cubicBezTo>
                  <a:pt x="850240" y="6653133"/>
                  <a:pt x="1096294" y="6572435"/>
                  <a:pt x="1360893" y="6572435"/>
                </a:cubicBezTo>
                <a:lnTo>
                  <a:pt x="2109315" y="6572435"/>
                </a:lnTo>
                <a:cubicBezTo>
                  <a:pt x="2385981" y="6572435"/>
                  <a:pt x="2610983" y="6347381"/>
                  <a:pt x="2610983" y="6070654"/>
                </a:cubicBezTo>
                <a:cubicBezTo>
                  <a:pt x="2610983" y="5793926"/>
                  <a:pt x="2385981" y="5568872"/>
                  <a:pt x="2109315" y="5568872"/>
                </a:cubicBezTo>
                <a:lnTo>
                  <a:pt x="1360893" y="5568872"/>
                </a:lnTo>
                <a:cubicBezTo>
                  <a:pt x="655295" y="5568872"/>
                  <a:pt x="81572" y="4995020"/>
                  <a:pt x="81572" y="4289263"/>
                </a:cubicBezTo>
                <a:cubicBezTo>
                  <a:pt x="81572" y="3583508"/>
                  <a:pt x="655295" y="3009656"/>
                  <a:pt x="1360893" y="3009656"/>
                </a:cubicBezTo>
                <a:lnTo>
                  <a:pt x="2109315" y="3009656"/>
                </a:lnTo>
                <a:cubicBezTo>
                  <a:pt x="2385981" y="3009656"/>
                  <a:pt x="2610983" y="2784603"/>
                  <a:pt x="2610983" y="2507875"/>
                </a:cubicBezTo>
                <a:cubicBezTo>
                  <a:pt x="2610983" y="2231148"/>
                  <a:pt x="2385981" y="2006094"/>
                  <a:pt x="2109315" y="2006094"/>
                </a:cubicBezTo>
                <a:lnTo>
                  <a:pt x="1360893" y="2006094"/>
                </a:lnTo>
                <a:cubicBezTo>
                  <a:pt x="655295" y="2006094"/>
                  <a:pt x="81572" y="1432242"/>
                  <a:pt x="81572" y="726485"/>
                </a:cubicBezTo>
                <a:cubicBezTo>
                  <a:pt x="81572" y="461826"/>
                  <a:pt x="162252" y="215716"/>
                  <a:pt x="300311" y="11461"/>
                </a:cubicBezTo>
                <a:close/>
                <a:moveTo>
                  <a:pt x="259816" y="0"/>
                </a:moveTo>
                <a:lnTo>
                  <a:pt x="262669" y="0"/>
                </a:lnTo>
                <a:lnTo>
                  <a:pt x="202846" y="98276"/>
                </a:lnTo>
                <a:cubicBezTo>
                  <a:pt x="101259" y="284879"/>
                  <a:pt x="43505" y="498669"/>
                  <a:pt x="43505" y="725805"/>
                </a:cubicBezTo>
                <a:cubicBezTo>
                  <a:pt x="43505" y="1452639"/>
                  <a:pt x="634902" y="2043490"/>
                  <a:pt x="1360893" y="2043490"/>
                </a:cubicBezTo>
                <a:lnTo>
                  <a:pt x="2109315" y="2043490"/>
                </a:lnTo>
                <a:cubicBezTo>
                  <a:pt x="2364908" y="2043490"/>
                  <a:pt x="2572916" y="2251545"/>
                  <a:pt x="2572916" y="2507195"/>
                </a:cubicBezTo>
                <a:cubicBezTo>
                  <a:pt x="2572916" y="2762845"/>
                  <a:pt x="2364908" y="2970901"/>
                  <a:pt x="2109315" y="2970901"/>
                </a:cubicBezTo>
                <a:lnTo>
                  <a:pt x="1360893" y="2970901"/>
                </a:lnTo>
                <a:cubicBezTo>
                  <a:pt x="634222" y="2970901"/>
                  <a:pt x="43505" y="3561751"/>
                  <a:pt x="43505" y="4288584"/>
                </a:cubicBezTo>
                <a:cubicBezTo>
                  <a:pt x="43505" y="5015418"/>
                  <a:pt x="634902" y="5606268"/>
                  <a:pt x="1360893" y="5606268"/>
                </a:cubicBezTo>
                <a:lnTo>
                  <a:pt x="2109315" y="5606268"/>
                </a:lnTo>
                <a:cubicBezTo>
                  <a:pt x="2364908" y="5606268"/>
                  <a:pt x="2572916" y="5814324"/>
                  <a:pt x="2572916" y="6069974"/>
                </a:cubicBezTo>
                <a:cubicBezTo>
                  <a:pt x="2572916" y="6325624"/>
                  <a:pt x="2364908" y="6533679"/>
                  <a:pt x="2109315" y="6533679"/>
                </a:cubicBezTo>
                <a:lnTo>
                  <a:pt x="1360893" y="6533679"/>
                </a:lnTo>
                <a:cubicBezTo>
                  <a:pt x="1042975" y="6533679"/>
                  <a:pt x="751079" y="6646771"/>
                  <a:pt x="523287" y="6834866"/>
                </a:cubicBezTo>
                <a:lnTo>
                  <a:pt x="497844" y="6857999"/>
                </a:lnTo>
                <a:lnTo>
                  <a:pt x="494664" y="6857999"/>
                </a:lnTo>
                <a:lnTo>
                  <a:pt x="521616" y="6833493"/>
                </a:lnTo>
                <a:cubicBezTo>
                  <a:pt x="749889" y="6644992"/>
                  <a:pt x="1042380" y="6531640"/>
                  <a:pt x="1360893" y="6531640"/>
                </a:cubicBezTo>
                <a:lnTo>
                  <a:pt x="2109315" y="6531640"/>
                </a:lnTo>
                <a:cubicBezTo>
                  <a:pt x="2363548" y="6531640"/>
                  <a:pt x="2570197" y="6324944"/>
                  <a:pt x="2570197" y="6070654"/>
                </a:cubicBezTo>
                <a:cubicBezTo>
                  <a:pt x="2570197" y="5816363"/>
                  <a:pt x="2363548" y="5609668"/>
                  <a:pt x="2109315" y="5609668"/>
                </a:cubicBezTo>
                <a:lnTo>
                  <a:pt x="1360893" y="5609668"/>
                </a:lnTo>
                <a:cubicBezTo>
                  <a:pt x="632863" y="5609668"/>
                  <a:pt x="40786" y="5017457"/>
                  <a:pt x="40786" y="4289263"/>
                </a:cubicBezTo>
                <a:cubicBezTo>
                  <a:pt x="40786" y="3561071"/>
                  <a:pt x="632863" y="2968861"/>
                  <a:pt x="1360893" y="2968861"/>
                </a:cubicBezTo>
                <a:lnTo>
                  <a:pt x="2109315" y="2968861"/>
                </a:lnTo>
                <a:cubicBezTo>
                  <a:pt x="2363548" y="2968861"/>
                  <a:pt x="2570197" y="2762165"/>
                  <a:pt x="2570197" y="2507875"/>
                </a:cubicBezTo>
                <a:cubicBezTo>
                  <a:pt x="2570197" y="2253585"/>
                  <a:pt x="2363548" y="2046889"/>
                  <a:pt x="2109315" y="2046889"/>
                </a:cubicBezTo>
                <a:lnTo>
                  <a:pt x="1360893" y="2046889"/>
                </a:lnTo>
                <a:cubicBezTo>
                  <a:pt x="632863" y="2046889"/>
                  <a:pt x="40786" y="1454679"/>
                  <a:pt x="40786" y="726485"/>
                </a:cubicBezTo>
                <a:cubicBezTo>
                  <a:pt x="40786" y="498924"/>
                  <a:pt x="98673" y="284643"/>
                  <a:pt x="200464" y="97565"/>
                </a:cubicBezTo>
                <a:close/>
                <a:moveTo>
                  <a:pt x="210621" y="0"/>
                </a:moveTo>
                <a:lnTo>
                  <a:pt x="214920" y="0"/>
                </a:lnTo>
                <a:lnTo>
                  <a:pt x="162620" y="87116"/>
                </a:lnTo>
                <a:cubicBezTo>
                  <a:pt x="58630" y="281404"/>
                  <a:pt x="3399" y="499563"/>
                  <a:pt x="3399" y="726486"/>
                </a:cubicBezTo>
                <a:cubicBezTo>
                  <a:pt x="3399" y="1089563"/>
                  <a:pt x="144790" y="1430204"/>
                  <a:pt x="401062" y="1687893"/>
                </a:cubicBezTo>
                <a:cubicBezTo>
                  <a:pt x="657334" y="1944223"/>
                  <a:pt x="997897" y="2085646"/>
                  <a:pt x="1360893" y="2085646"/>
                </a:cubicBezTo>
                <a:lnTo>
                  <a:pt x="2109315" y="2085646"/>
                </a:lnTo>
                <a:cubicBezTo>
                  <a:pt x="2342475" y="2085646"/>
                  <a:pt x="2532130" y="2275344"/>
                  <a:pt x="2532130" y="2508556"/>
                </a:cubicBezTo>
                <a:cubicBezTo>
                  <a:pt x="2532130" y="2741769"/>
                  <a:pt x="2342475" y="2931466"/>
                  <a:pt x="2109315" y="2931466"/>
                </a:cubicBezTo>
                <a:lnTo>
                  <a:pt x="1360893" y="2931466"/>
                </a:lnTo>
                <a:cubicBezTo>
                  <a:pt x="998577" y="2931466"/>
                  <a:pt x="657334" y="3072890"/>
                  <a:pt x="401062" y="3329219"/>
                </a:cubicBezTo>
                <a:cubicBezTo>
                  <a:pt x="144790" y="3585550"/>
                  <a:pt x="3399" y="3926189"/>
                  <a:pt x="3399" y="4289264"/>
                </a:cubicBezTo>
                <a:cubicBezTo>
                  <a:pt x="3399" y="4652341"/>
                  <a:pt x="144790" y="4992981"/>
                  <a:pt x="401062" y="5250671"/>
                </a:cubicBezTo>
                <a:cubicBezTo>
                  <a:pt x="657334" y="5507000"/>
                  <a:pt x="997897" y="5648424"/>
                  <a:pt x="1360893" y="5648424"/>
                </a:cubicBezTo>
                <a:lnTo>
                  <a:pt x="2109315" y="5648424"/>
                </a:lnTo>
                <a:cubicBezTo>
                  <a:pt x="2342475" y="5648424"/>
                  <a:pt x="2532130" y="5838121"/>
                  <a:pt x="2532130" y="6071334"/>
                </a:cubicBezTo>
                <a:cubicBezTo>
                  <a:pt x="2532130" y="6304546"/>
                  <a:pt x="2342475" y="6494244"/>
                  <a:pt x="2109315" y="6494244"/>
                </a:cubicBezTo>
                <a:lnTo>
                  <a:pt x="1360893" y="6494244"/>
                </a:lnTo>
                <a:cubicBezTo>
                  <a:pt x="1043867" y="6494244"/>
                  <a:pt x="742974" y="6602521"/>
                  <a:pt x="501023" y="6801312"/>
                </a:cubicBezTo>
                <a:lnTo>
                  <a:pt x="438537" y="6857999"/>
                </a:lnTo>
                <a:lnTo>
                  <a:pt x="434914" y="6857999"/>
                </a:lnTo>
                <a:lnTo>
                  <a:pt x="499240" y="6799503"/>
                </a:lnTo>
                <a:cubicBezTo>
                  <a:pt x="741795" y="6599801"/>
                  <a:pt x="1043357" y="6491524"/>
                  <a:pt x="1361572" y="6491524"/>
                </a:cubicBezTo>
                <a:lnTo>
                  <a:pt x="2109995" y="6491524"/>
                </a:lnTo>
                <a:cubicBezTo>
                  <a:pt x="2341796" y="6491524"/>
                  <a:pt x="2530091" y="6303186"/>
                  <a:pt x="2530091" y="6071334"/>
                </a:cubicBezTo>
                <a:cubicBezTo>
                  <a:pt x="2530091" y="5839481"/>
                  <a:pt x="2341116" y="5651143"/>
                  <a:pt x="2109995" y="5651143"/>
                </a:cubicBezTo>
                <a:lnTo>
                  <a:pt x="1361572" y="5651143"/>
                </a:lnTo>
                <a:cubicBezTo>
                  <a:pt x="997897" y="5651143"/>
                  <a:pt x="655975" y="5509040"/>
                  <a:pt x="399023" y="5252030"/>
                </a:cubicBezTo>
                <a:cubicBezTo>
                  <a:pt x="141392" y="4995021"/>
                  <a:pt x="0" y="4653021"/>
                  <a:pt x="0" y="4289264"/>
                </a:cubicBezTo>
                <a:cubicBezTo>
                  <a:pt x="0" y="3925509"/>
                  <a:pt x="141392" y="3583510"/>
                  <a:pt x="399023" y="3327860"/>
                </a:cubicBezTo>
                <a:cubicBezTo>
                  <a:pt x="655975" y="3070170"/>
                  <a:pt x="997897" y="2928747"/>
                  <a:pt x="1361572" y="2928747"/>
                </a:cubicBezTo>
                <a:lnTo>
                  <a:pt x="2109995" y="2928747"/>
                </a:lnTo>
                <a:cubicBezTo>
                  <a:pt x="2341796" y="2928747"/>
                  <a:pt x="2530091" y="2740409"/>
                  <a:pt x="2530091" y="2508556"/>
                </a:cubicBezTo>
                <a:cubicBezTo>
                  <a:pt x="2530091" y="2276704"/>
                  <a:pt x="2341116" y="2088366"/>
                  <a:pt x="2109995" y="2088366"/>
                </a:cubicBezTo>
                <a:lnTo>
                  <a:pt x="1361572" y="2088366"/>
                </a:lnTo>
                <a:cubicBezTo>
                  <a:pt x="997897" y="2088366"/>
                  <a:pt x="655975" y="1946262"/>
                  <a:pt x="399023" y="1689253"/>
                </a:cubicBezTo>
                <a:cubicBezTo>
                  <a:pt x="141392" y="1432243"/>
                  <a:pt x="0" y="1090244"/>
                  <a:pt x="0" y="726486"/>
                </a:cubicBezTo>
                <a:cubicBezTo>
                  <a:pt x="0" y="499138"/>
                  <a:pt x="55231" y="280288"/>
                  <a:pt x="159221" y="85708"/>
                </a:cubicBezTo>
                <a:close/>
              </a:path>
            </a:pathLst>
          </a:custGeom>
          <a:noFill/>
          <a:ln w="6350" cap="flat">
            <a:solidFill>
              <a:schemeClr val="accent1">
                <a:alpha val="20000"/>
              </a:schemeClr>
            </a:solidFill>
            <a:prstDash val="solid"/>
            <a:miter/>
          </a:ln>
        </p:spPr>
        <p:txBody>
          <a:bodyPr rtlCol="0" anchor="ctr"/>
          <a:lstStyle/>
          <a:p>
            <a:endParaRPr lang="en-US"/>
          </a:p>
        </p:txBody>
      </p:sp>
      <p:sp>
        <p:nvSpPr>
          <p:cNvPr id="10" name="Graphic 4">
            <a:extLst>
              <a:ext uri="{FF2B5EF4-FFF2-40B4-BE49-F238E27FC236}">
                <a16:creationId xmlns:a16="http://schemas.microsoft.com/office/drawing/2014/main" id="{BEE045AE-5A76-6DCB-ADDE-3DCAACE5FCB1}"/>
              </a:ext>
            </a:extLst>
          </p:cNvPr>
          <p:cNvSpPr/>
          <p:nvPr userDrawn="1"/>
        </p:nvSpPr>
        <p:spPr>
          <a:xfrm>
            <a:off x="704850" y="6096000"/>
            <a:ext cx="1492211" cy="309247"/>
          </a:xfrm>
          <a:custGeom>
            <a:avLst/>
            <a:gdLst>
              <a:gd name="connsiteX0" fmla="*/ 420114 w 1492211"/>
              <a:gd name="connsiteY0" fmla="*/ 50 h 309247"/>
              <a:gd name="connsiteX1" fmla="*/ 570196 w 1492211"/>
              <a:gd name="connsiteY1" fmla="*/ 149310 h 309247"/>
              <a:gd name="connsiteX2" fmla="*/ 420114 w 1492211"/>
              <a:gd name="connsiteY2" fmla="*/ 299376 h 309247"/>
              <a:gd name="connsiteX3" fmla="*/ 270468 w 1492211"/>
              <a:gd name="connsiteY3" fmla="*/ 149310 h 309247"/>
              <a:gd name="connsiteX4" fmla="*/ 420114 w 1492211"/>
              <a:gd name="connsiteY4" fmla="*/ 50 h 309247"/>
              <a:gd name="connsiteX5" fmla="*/ 420114 w 1492211"/>
              <a:gd name="connsiteY5" fmla="*/ 251702 h 309247"/>
              <a:gd name="connsiteX6" fmla="*/ 518241 w 1492211"/>
              <a:gd name="connsiteY6" fmla="*/ 149310 h 309247"/>
              <a:gd name="connsiteX7" fmla="*/ 420114 w 1492211"/>
              <a:gd name="connsiteY7" fmla="*/ 46930 h 309247"/>
              <a:gd name="connsiteX8" fmla="*/ 322000 w 1492211"/>
              <a:gd name="connsiteY8" fmla="*/ 149310 h 309247"/>
              <a:gd name="connsiteX9" fmla="*/ 420114 w 1492211"/>
              <a:gd name="connsiteY9" fmla="*/ 251702 h 309247"/>
              <a:gd name="connsiteX10" fmla="*/ 1058244 w 1492211"/>
              <a:gd name="connsiteY10" fmla="*/ 50 h 309247"/>
              <a:gd name="connsiteX11" fmla="*/ 1208313 w 1492211"/>
              <a:gd name="connsiteY11" fmla="*/ 149310 h 309247"/>
              <a:gd name="connsiteX12" fmla="*/ 1058244 w 1492211"/>
              <a:gd name="connsiteY12" fmla="*/ 299376 h 309247"/>
              <a:gd name="connsiteX13" fmla="*/ 908585 w 1492211"/>
              <a:gd name="connsiteY13" fmla="*/ 149310 h 309247"/>
              <a:gd name="connsiteX14" fmla="*/ 1058244 w 1492211"/>
              <a:gd name="connsiteY14" fmla="*/ 50 h 309247"/>
              <a:gd name="connsiteX15" fmla="*/ 1058244 w 1492211"/>
              <a:gd name="connsiteY15" fmla="*/ 251702 h 309247"/>
              <a:gd name="connsiteX16" fmla="*/ 1156359 w 1492211"/>
              <a:gd name="connsiteY16" fmla="*/ 149310 h 309247"/>
              <a:gd name="connsiteX17" fmla="*/ 1058244 w 1492211"/>
              <a:gd name="connsiteY17" fmla="*/ 46930 h 309247"/>
              <a:gd name="connsiteX18" fmla="*/ 960117 w 1492211"/>
              <a:gd name="connsiteY18" fmla="*/ 149310 h 309247"/>
              <a:gd name="connsiteX19" fmla="*/ 1058244 w 1492211"/>
              <a:gd name="connsiteY19" fmla="*/ 251702 h 309247"/>
              <a:gd name="connsiteX20" fmla="*/ 825704 w 1492211"/>
              <a:gd name="connsiteY20" fmla="*/ 5395 h 309247"/>
              <a:gd name="connsiteX21" fmla="*/ 885157 w 1492211"/>
              <a:gd name="connsiteY21" fmla="*/ 5395 h 309247"/>
              <a:gd name="connsiteX22" fmla="*/ 736294 w 1492211"/>
              <a:gd name="connsiteY22" fmla="*/ 309248 h 309247"/>
              <a:gd name="connsiteX23" fmla="*/ 587866 w 1492211"/>
              <a:gd name="connsiteY23" fmla="*/ 5395 h 309247"/>
              <a:gd name="connsiteX24" fmla="*/ 646884 w 1492211"/>
              <a:gd name="connsiteY24" fmla="*/ 5395 h 309247"/>
              <a:gd name="connsiteX25" fmla="*/ 736294 w 1492211"/>
              <a:gd name="connsiteY25" fmla="*/ 207699 h 309247"/>
              <a:gd name="connsiteX26" fmla="*/ 825704 w 1492211"/>
              <a:gd name="connsiteY26" fmla="*/ 5395 h 309247"/>
              <a:gd name="connsiteX27" fmla="*/ 1319385 w 1492211"/>
              <a:gd name="connsiteY27" fmla="*/ 84384 h 309247"/>
              <a:gd name="connsiteX28" fmla="*/ 1382669 w 1492211"/>
              <a:gd name="connsiteY28" fmla="*/ 44933 h 309247"/>
              <a:gd name="connsiteX29" fmla="*/ 1462938 w 1492211"/>
              <a:gd name="connsiteY29" fmla="*/ 67728 h 309247"/>
              <a:gd name="connsiteX30" fmla="*/ 1462938 w 1492211"/>
              <a:gd name="connsiteY30" fmla="*/ 16594 h 309247"/>
              <a:gd name="connsiteX31" fmla="*/ 1383079 w 1492211"/>
              <a:gd name="connsiteY31" fmla="*/ 87 h 309247"/>
              <a:gd name="connsiteX32" fmla="*/ 1265677 w 1492211"/>
              <a:gd name="connsiteY32" fmla="*/ 86902 h 309247"/>
              <a:gd name="connsiteX33" fmla="*/ 1438876 w 1492211"/>
              <a:gd name="connsiteY33" fmla="*/ 216455 h 309247"/>
              <a:gd name="connsiteX34" fmla="*/ 1374337 w 1492211"/>
              <a:gd name="connsiteY34" fmla="*/ 254244 h 309247"/>
              <a:gd name="connsiteX35" fmla="*/ 1278162 w 1492211"/>
              <a:gd name="connsiteY35" fmla="*/ 222272 h 309247"/>
              <a:gd name="connsiteX36" fmla="*/ 1278162 w 1492211"/>
              <a:gd name="connsiteY36" fmla="*/ 222371 h 309247"/>
              <a:gd name="connsiteX37" fmla="*/ 1278162 w 1492211"/>
              <a:gd name="connsiteY37" fmla="*/ 276754 h 309247"/>
              <a:gd name="connsiteX38" fmla="*/ 1374387 w 1492211"/>
              <a:gd name="connsiteY38" fmla="*/ 299078 h 309247"/>
              <a:gd name="connsiteX39" fmla="*/ 1492211 w 1492211"/>
              <a:gd name="connsiteY39" fmla="*/ 212709 h 309247"/>
              <a:gd name="connsiteX40" fmla="*/ 1319460 w 1492211"/>
              <a:gd name="connsiteY40" fmla="*/ 84384 h 309247"/>
              <a:gd name="connsiteX41" fmla="*/ 1319385 w 1492211"/>
              <a:gd name="connsiteY41" fmla="*/ 84384 h 309247"/>
              <a:gd name="connsiteX42" fmla="*/ 53733 w 1492211"/>
              <a:gd name="connsiteY42" fmla="*/ 84310 h 309247"/>
              <a:gd name="connsiteX43" fmla="*/ 117029 w 1492211"/>
              <a:gd name="connsiteY43" fmla="*/ 44859 h 309247"/>
              <a:gd name="connsiteX44" fmla="*/ 196938 w 1492211"/>
              <a:gd name="connsiteY44" fmla="*/ 67443 h 309247"/>
              <a:gd name="connsiteX45" fmla="*/ 196938 w 1492211"/>
              <a:gd name="connsiteY45" fmla="*/ 16334 h 309247"/>
              <a:gd name="connsiteX46" fmla="*/ 117439 w 1492211"/>
              <a:gd name="connsiteY46" fmla="*/ 0 h 309247"/>
              <a:gd name="connsiteX47" fmla="*/ 0 w 1492211"/>
              <a:gd name="connsiteY47" fmla="*/ 86815 h 309247"/>
              <a:gd name="connsiteX48" fmla="*/ 173249 w 1492211"/>
              <a:gd name="connsiteY48" fmla="*/ 216405 h 309247"/>
              <a:gd name="connsiteX49" fmla="*/ 108697 w 1492211"/>
              <a:gd name="connsiteY49" fmla="*/ 254207 h 309247"/>
              <a:gd name="connsiteX50" fmla="*/ 12497 w 1492211"/>
              <a:gd name="connsiteY50" fmla="*/ 222222 h 309247"/>
              <a:gd name="connsiteX51" fmla="*/ 12497 w 1492211"/>
              <a:gd name="connsiteY51" fmla="*/ 222346 h 309247"/>
              <a:gd name="connsiteX52" fmla="*/ 12497 w 1492211"/>
              <a:gd name="connsiteY52" fmla="*/ 276729 h 309247"/>
              <a:gd name="connsiteX53" fmla="*/ 108759 w 1492211"/>
              <a:gd name="connsiteY53" fmla="*/ 299053 h 309247"/>
              <a:gd name="connsiteX54" fmla="*/ 226621 w 1492211"/>
              <a:gd name="connsiteY54" fmla="*/ 212660 h 309247"/>
              <a:gd name="connsiteX55" fmla="*/ 53733 w 1492211"/>
              <a:gd name="connsiteY55" fmla="*/ 84310 h 3092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Lst>
            <a:rect l="l" t="t" r="r" b="b"/>
            <a:pathLst>
              <a:path w="1492211" h="309247">
                <a:moveTo>
                  <a:pt x="420114" y="50"/>
                </a:moveTo>
                <a:cubicBezTo>
                  <a:pt x="506291" y="50"/>
                  <a:pt x="570196" y="63375"/>
                  <a:pt x="570196" y="149310"/>
                </a:cubicBezTo>
                <a:cubicBezTo>
                  <a:pt x="570196" y="235244"/>
                  <a:pt x="507112" y="299376"/>
                  <a:pt x="420114" y="299376"/>
                </a:cubicBezTo>
                <a:cubicBezTo>
                  <a:pt x="333540" y="299376"/>
                  <a:pt x="270468" y="235232"/>
                  <a:pt x="270468" y="149310"/>
                </a:cubicBezTo>
                <a:cubicBezTo>
                  <a:pt x="270468" y="63387"/>
                  <a:pt x="334771" y="50"/>
                  <a:pt x="420114" y="50"/>
                </a:cubicBezTo>
                <a:close/>
                <a:moveTo>
                  <a:pt x="420114" y="251702"/>
                </a:moveTo>
                <a:cubicBezTo>
                  <a:pt x="477839" y="251702"/>
                  <a:pt x="518241" y="208518"/>
                  <a:pt x="518241" y="149310"/>
                </a:cubicBezTo>
                <a:cubicBezTo>
                  <a:pt x="518241" y="90102"/>
                  <a:pt x="478249" y="46930"/>
                  <a:pt x="420114" y="46930"/>
                </a:cubicBezTo>
                <a:cubicBezTo>
                  <a:pt x="362812" y="46930"/>
                  <a:pt x="322000" y="90102"/>
                  <a:pt x="322000" y="149310"/>
                </a:cubicBezTo>
                <a:cubicBezTo>
                  <a:pt x="322000" y="208518"/>
                  <a:pt x="362812" y="251702"/>
                  <a:pt x="420114" y="251702"/>
                </a:cubicBezTo>
                <a:close/>
                <a:moveTo>
                  <a:pt x="1058244" y="50"/>
                </a:moveTo>
                <a:cubicBezTo>
                  <a:pt x="1144408" y="50"/>
                  <a:pt x="1208313" y="63375"/>
                  <a:pt x="1208313" y="149310"/>
                </a:cubicBezTo>
                <a:cubicBezTo>
                  <a:pt x="1208313" y="235244"/>
                  <a:pt x="1145241" y="299376"/>
                  <a:pt x="1058244" y="299376"/>
                </a:cubicBezTo>
                <a:cubicBezTo>
                  <a:pt x="971657" y="299376"/>
                  <a:pt x="908585" y="235232"/>
                  <a:pt x="908585" y="149310"/>
                </a:cubicBezTo>
                <a:cubicBezTo>
                  <a:pt x="908585" y="63387"/>
                  <a:pt x="972950" y="50"/>
                  <a:pt x="1058244" y="50"/>
                </a:cubicBezTo>
                <a:close/>
                <a:moveTo>
                  <a:pt x="1058244" y="251702"/>
                </a:moveTo>
                <a:cubicBezTo>
                  <a:pt x="1115956" y="251702"/>
                  <a:pt x="1156359" y="208518"/>
                  <a:pt x="1156359" y="149310"/>
                </a:cubicBezTo>
                <a:cubicBezTo>
                  <a:pt x="1156359" y="90102"/>
                  <a:pt x="1116367" y="46930"/>
                  <a:pt x="1058244" y="46930"/>
                </a:cubicBezTo>
                <a:cubicBezTo>
                  <a:pt x="1000930" y="46930"/>
                  <a:pt x="960117" y="90102"/>
                  <a:pt x="960117" y="149310"/>
                </a:cubicBezTo>
                <a:cubicBezTo>
                  <a:pt x="960117" y="208518"/>
                  <a:pt x="1001042" y="251702"/>
                  <a:pt x="1058244" y="251702"/>
                </a:cubicBezTo>
                <a:close/>
                <a:moveTo>
                  <a:pt x="825704" y="5395"/>
                </a:moveTo>
                <a:lnTo>
                  <a:pt x="885157" y="5395"/>
                </a:lnTo>
                <a:lnTo>
                  <a:pt x="736294" y="309248"/>
                </a:lnTo>
                <a:lnTo>
                  <a:pt x="587866" y="5395"/>
                </a:lnTo>
                <a:lnTo>
                  <a:pt x="646884" y="5395"/>
                </a:lnTo>
                <a:lnTo>
                  <a:pt x="736294" y="207699"/>
                </a:lnTo>
                <a:lnTo>
                  <a:pt x="825704" y="5395"/>
                </a:lnTo>
                <a:close/>
                <a:moveTo>
                  <a:pt x="1319385" y="84384"/>
                </a:moveTo>
                <a:cubicBezTo>
                  <a:pt x="1319385" y="62370"/>
                  <a:pt x="1337703" y="44933"/>
                  <a:pt x="1382669" y="44933"/>
                </a:cubicBezTo>
                <a:cubicBezTo>
                  <a:pt x="1408037" y="44933"/>
                  <a:pt x="1436737" y="52374"/>
                  <a:pt x="1462938" y="67728"/>
                </a:cubicBezTo>
                <a:lnTo>
                  <a:pt x="1462938" y="16594"/>
                </a:lnTo>
                <a:cubicBezTo>
                  <a:pt x="1439535" y="5928"/>
                  <a:pt x="1410835" y="87"/>
                  <a:pt x="1383079" y="87"/>
                </a:cubicBezTo>
                <a:cubicBezTo>
                  <a:pt x="1303145" y="87"/>
                  <a:pt x="1265677" y="39947"/>
                  <a:pt x="1265677" y="86902"/>
                </a:cubicBezTo>
                <a:cubicBezTo>
                  <a:pt x="1265677" y="194801"/>
                  <a:pt x="1438876" y="153750"/>
                  <a:pt x="1438876" y="216455"/>
                </a:cubicBezTo>
                <a:cubicBezTo>
                  <a:pt x="1438876" y="238047"/>
                  <a:pt x="1419726" y="254244"/>
                  <a:pt x="1374337" y="254244"/>
                </a:cubicBezTo>
                <a:cubicBezTo>
                  <a:pt x="1338523" y="254244"/>
                  <a:pt x="1301479" y="240949"/>
                  <a:pt x="1278162" y="222272"/>
                </a:cubicBezTo>
                <a:lnTo>
                  <a:pt x="1278162" y="222371"/>
                </a:lnTo>
                <a:lnTo>
                  <a:pt x="1278162" y="276754"/>
                </a:lnTo>
                <a:cubicBezTo>
                  <a:pt x="1303493" y="290397"/>
                  <a:pt x="1338921" y="299078"/>
                  <a:pt x="1374387" y="299078"/>
                </a:cubicBezTo>
                <a:cubicBezTo>
                  <a:pt x="1454321" y="299078"/>
                  <a:pt x="1492211" y="259218"/>
                  <a:pt x="1492211" y="212709"/>
                </a:cubicBezTo>
                <a:cubicBezTo>
                  <a:pt x="1492236" y="105964"/>
                  <a:pt x="1319460" y="146246"/>
                  <a:pt x="1319460" y="84384"/>
                </a:cubicBezTo>
                <a:lnTo>
                  <a:pt x="1319385" y="84384"/>
                </a:lnTo>
                <a:close/>
                <a:moveTo>
                  <a:pt x="53733" y="84310"/>
                </a:moveTo>
                <a:cubicBezTo>
                  <a:pt x="53733" y="62296"/>
                  <a:pt x="72050" y="44859"/>
                  <a:pt x="117029" y="44859"/>
                </a:cubicBezTo>
                <a:cubicBezTo>
                  <a:pt x="142285" y="44859"/>
                  <a:pt x="170836" y="52300"/>
                  <a:pt x="196938" y="67443"/>
                </a:cubicBezTo>
                <a:lnTo>
                  <a:pt x="196938" y="16334"/>
                </a:lnTo>
                <a:cubicBezTo>
                  <a:pt x="173609" y="5804"/>
                  <a:pt x="145045" y="0"/>
                  <a:pt x="117439" y="0"/>
                </a:cubicBezTo>
                <a:cubicBezTo>
                  <a:pt x="37480" y="0"/>
                  <a:pt x="0" y="39873"/>
                  <a:pt x="0" y="86815"/>
                </a:cubicBezTo>
                <a:cubicBezTo>
                  <a:pt x="0" y="194813"/>
                  <a:pt x="173249" y="153688"/>
                  <a:pt x="173249" y="216405"/>
                </a:cubicBezTo>
                <a:cubicBezTo>
                  <a:pt x="173249" y="237997"/>
                  <a:pt x="154098" y="254207"/>
                  <a:pt x="108697" y="254207"/>
                </a:cubicBezTo>
                <a:cubicBezTo>
                  <a:pt x="72883" y="254207"/>
                  <a:pt x="35814" y="240912"/>
                  <a:pt x="12497" y="222222"/>
                </a:cubicBezTo>
                <a:lnTo>
                  <a:pt x="12497" y="222346"/>
                </a:lnTo>
                <a:lnTo>
                  <a:pt x="12497" y="276729"/>
                </a:lnTo>
                <a:cubicBezTo>
                  <a:pt x="37841" y="290372"/>
                  <a:pt x="73281" y="299053"/>
                  <a:pt x="108759" y="299053"/>
                </a:cubicBezTo>
                <a:cubicBezTo>
                  <a:pt x="188718" y="299053"/>
                  <a:pt x="226621" y="259168"/>
                  <a:pt x="226621" y="212660"/>
                </a:cubicBezTo>
                <a:cubicBezTo>
                  <a:pt x="226559" y="105914"/>
                  <a:pt x="53733" y="146197"/>
                  <a:pt x="53733" y="84310"/>
                </a:cubicBezTo>
                <a:close/>
              </a:path>
            </a:pathLst>
          </a:custGeom>
          <a:solidFill>
            <a:schemeClr val="bg1"/>
          </a:solidFill>
          <a:ln w="1238" cap="flat">
            <a:noFill/>
            <a:prstDash val="solid"/>
            <a:miter/>
          </a:ln>
        </p:spPr>
        <p:txBody>
          <a:bodyPr rtlCol="0" anchor="ctr"/>
          <a:lstStyle/>
          <a:p>
            <a:endParaRPr lang="en-US"/>
          </a:p>
        </p:txBody>
      </p:sp>
    </p:spTree>
    <p:extLst>
      <p:ext uri="{BB962C8B-B14F-4D97-AF65-F5344CB8AC3E}">
        <p14:creationId xmlns:p14="http://schemas.microsoft.com/office/powerpoint/2010/main" val="4087825539"/>
      </p:ext>
    </p:extLst>
  </p:cSld>
  <p:clrMapOvr>
    <a:masterClrMapping/>
  </p:clrMapOvr>
</p:sldLayout>
</file>

<file path=ppt/slideLayouts/slideLayout37.xml><?xml version="1.0" encoding="utf-8"?>
<p:sldLayout xmlns:a="http://schemas.openxmlformats.org/drawingml/2006/main" xmlns:r="http://schemas.openxmlformats.org/officeDocument/2006/relationships" xmlns:p="http://schemas.openxmlformats.org/presentationml/2006/main" preserve="1" userDrawn="1">
  <p:cSld name="Title and Conten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56E523F0-8710-C17D-5E1F-7113655CD055}"/>
              </a:ext>
            </a:extLst>
          </p:cNvPr>
          <p:cNvSpPr>
            <a:spLocks noGrp="1"/>
          </p:cNvSpPr>
          <p:nvPr>
            <p:ph type="title"/>
          </p:nvPr>
        </p:nvSpPr>
        <p:spPr>
          <a:xfrm>
            <a:off x="762000" y="724854"/>
            <a:ext cx="10674850" cy="920285"/>
          </a:xfrm>
        </p:spPr>
        <p:txBody>
          <a:bodyPr>
            <a:noAutofit/>
          </a:bodyPr>
          <a:lstStyle/>
          <a:p>
            <a:r>
              <a:rPr lang="en-US"/>
              <a:t>Click to edit Master title style</a:t>
            </a:r>
          </a:p>
        </p:txBody>
      </p:sp>
      <p:sp>
        <p:nvSpPr>
          <p:cNvPr id="3" name="Content Placeholder 2">
            <a:extLst>
              <a:ext uri="{FF2B5EF4-FFF2-40B4-BE49-F238E27FC236}">
                <a16:creationId xmlns:a16="http://schemas.microsoft.com/office/drawing/2014/main" id="{CFA97474-D8AA-E3B1-C98A-08B7FCBD5476}"/>
              </a:ext>
            </a:extLst>
          </p:cNvPr>
          <p:cNvSpPr>
            <a:spLocks noGrp="1"/>
          </p:cNvSpPr>
          <p:nvPr>
            <p:ph idx="1"/>
          </p:nvPr>
        </p:nvSpPr>
        <p:spPr>
          <a:xfrm>
            <a:off x="762000" y="2691688"/>
            <a:ext cx="10667999" cy="3404312"/>
          </a:xfrm>
        </p:spPr>
        <p:txBody>
          <a:bodyPr>
            <a:noAutofit/>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cxnSp>
        <p:nvCxnSpPr>
          <p:cNvPr id="9" name="Straight Connector 8">
            <a:extLst>
              <a:ext uri="{FF2B5EF4-FFF2-40B4-BE49-F238E27FC236}">
                <a16:creationId xmlns:a16="http://schemas.microsoft.com/office/drawing/2014/main" id="{5AEF45F1-4FE2-8739-18FF-B456EB3B66B9}"/>
              </a:ext>
            </a:extLst>
          </p:cNvPr>
          <p:cNvCxnSpPr>
            <a:cxnSpLocks/>
          </p:cNvCxnSpPr>
          <p:nvPr userDrawn="1"/>
        </p:nvCxnSpPr>
        <p:spPr>
          <a:xfrm flipH="1">
            <a:off x="1487277" y="6400800"/>
            <a:ext cx="10704723" cy="0"/>
          </a:xfrm>
          <a:prstGeom prst="line">
            <a:avLst/>
          </a:prstGeom>
          <a:ln w="9525" cap="rnd">
            <a:solidFill>
              <a:schemeClr val="tx1"/>
            </a:solidFill>
          </a:ln>
        </p:spPr>
        <p:style>
          <a:lnRef idx="1">
            <a:schemeClr val="accent1"/>
          </a:lnRef>
          <a:fillRef idx="0">
            <a:schemeClr val="accent1"/>
          </a:fillRef>
          <a:effectRef idx="0">
            <a:schemeClr val="accent1"/>
          </a:effectRef>
          <a:fontRef idx="minor">
            <a:schemeClr val="tx1"/>
          </a:fontRef>
        </p:style>
      </p:cxnSp>
      <p:sp>
        <p:nvSpPr>
          <p:cNvPr id="11" name="Subtitle 2">
            <a:extLst>
              <a:ext uri="{FF2B5EF4-FFF2-40B4-BE49-F238E27FC236}">
                <a16:creationId xmlns:a16="http://schemas.microsoft.com/office/drawing/2014/main" id="{0740B8FE-D58D-6E2B-896D-000F0294ED98}"/>
              </a:ext>
            </a:extLst>
          </p:cNvPr>
          <p:cNvSpPr>
            <a:spLocks noGrp="1"/>
          </p:cNvSpPr>
          <p:nvPr>
            <p:ph type="body" sz="quarter" idx="13" hasCustomPrompt="1"/>
          </p:nvPr>
        </p:nvSpPr>
        <p:spPr>
          <a:xfrm>
            <a:off x="762000" y="1733802"/>
            <a:ext cx="10674350" cy="414149"/>
          </a:xfrm>
        </p:spPr>
        <p:txBody>
          <a:bodyPr>
            <a:noAutofit/>
          </a:bodyPr>
          <a:lstStyle>
            <a:lvl1pPr marL="0" indent="0">
              <a:buNone/>
              <a:defRPr lang="en-US" sz="1600" b="0" i="0" kern="1200" dirty="0">
                <a:solidFill>
                  <a:srgbClr val="0A0E33"/>
                </a:solidFill>
                <a:latin typeface="Outfit Light" pitchFamily="2" charset="0"/>
                <a:ea typeface="Inter"/>
                <a:cs typeface="Inter"/>
              </a:defRPr>
            </a:lvl1pPr>
            <a:lvl2pPr marL="457200" indent="0">
              <a:buNone/>
              <a:defRPr/>
            </a:lvl2pPr>
            <a:lvl3pPr marL="914400" indent="0">
              <a:buNone/>
              <a:defRPr/>
            </a:lvl3pPr>
            <a:lvl4pPr marL="1371600" indent="0">
              <a:buNone/>
              <a:defRPr/>
            </a:lvl4pPr>
            <a:lvl5pPr marL="1828800" indent="0">
              <a:buNone/>
              <a:defRPr/>
            </a:lvl5pPr>
          </a:lstStyle>
          <a:p>
            <a:pPr lvl="0"/>
            <a:r>
              <a:rPr lang="en-US"/>
              <a:t>Subtitle goes here</a:t>
            </a:r>
          </a:p>
        </p:txBody>
      </p:sp>
      <p:sp>
        <p:nvSpPr>
          <p:cNvPr id="18" name="!!subhead1">
            <a:extLst>
              <a:ext uri="{FF2B5EF4-FFF2-40B4-BE49-F238E27FC236}">
                <a16:creationId xmlns:a16="http://schemas.microsoft.com/office/drawing/2014/main" id="{1A93C0F4-1D09-DE35-6E80-27CB807A0E38}"/>
              </a:ext>
            </a:extLst>
          </p:cNvPr>
          <p:cNvSpPr>
            <a:spLocks noGrp="1"/>
          </p:cNvSpPr>
          <p:nvPr>
            <p:ph type="body" sz="quarter" idx="14" hasCustomPrompt="1"/>
          </p:nvPr>
        </p:nvSpPr>
        <p:spPr>
          <a:xfrm>
            <a:off x="762000" y="2317750"/>
            <a:ext cx="10674350" cy="232267"/>
          </a:xfrm>
        </p:spPr>
        <p:txBody>
          <a:bodyPr>
            <a:noAutofit/>
          </a:bodyPr>
          <a:lstStyle>
            <a:lvl1pPr marL="0" indent="0">
              <a:lnSpc>
                <a:spcPct val="100000"/>
              </a:lnSpc>
              <a:spcBef>
                <a:spcPts val="0"/>
              </a:spcBef>
              <a:buNone/>
              <a:defRPr sz="1800" b="1">
                <a:solidFill>
                  <a:schemeClr val="accent1"/>
                </a:solidFill>
              </a:defRPr>
            </a:lvl1pPr>
            <a:lvl2pPr marL="457200" indent="0">
              <a:buNone/>
              <a:defRPr sz="1800" b="1">
                <a:solidFill>
                  <a:schemeClr val="accent1"/>
                </a:solidFill>
              </a:defRPr>
            </a:lvl2pPr>
            <a:lvl3pPr marL="914400" indent="0">
              <a:buNone/>
              <a:defRPr sz="1800" b="1">
                <a:solidFill>
                  <a:schemeClr val="accent1"/>
                </a:solidFill>
              </a:defRPr>
            </a:lvl3pPr>
            <a:lvl4pPr marL="1371600" indent="0">
              <a:buNone/>
              <a:defRPr sz="1800" b="1">
                <a:solidFill>
                  <a:schemeClr val="accent1"/>
                </a:solidFill>
              </a:defRPr>
            </a:lvl4pPr>
            <a:lvl5pPr marL="1828800" indent="0">
              <a:buNone/>
              <a:defRPr sz="1800" b="1">
                <a:solidFill>
                  <a:schemeClr val="accent1"/>
                </a:solidFill>
              </a:defRPr>
            </a:lvl5pPr>
          </a:lstStyle>
          <a:p>
            <a:pPr lvl="0"/>
            <a:r>
              <a:rPr lang="en-US"/>
              <a:t>Subheading goes here</a:t>
            </a:r>
          </a:p>
        </p:txBody>
      </p:sp>
      <p:sp>
        <p:nvSpPr>
          <p:cNvPr id="7" name="Text Placeholder 5">
            <a:extLst>
              <a:ext uri="{FF2B5EF4-FFF2-40B4-BE49-F238E27FC236}">
                <a16:creationId xmlns:a16="http://schemas.microsoft.com/office/drawing/2014/main" id="{97AA42F7-5D29-CCA9-BB20-836565F8EB17}"/>
              </a:ext>
            </a:extLst>
          </p:cNvPr>
          <p:cNvSpPr>
            <a:spLocks noGrp="1"/>
          </p:cNvSpPr>
          <p:nvPr>
            <p:ph type="body" sz="quarter" idx="21" hasCustomPrompt="1"/>
          </p:nvPr>
        </p:nvSpPr>
        <p:spPr>
          <a:xfrm>
            <a:off x="1487277" y="6496059"/>
            <a:ext cx="7173901" cy="285734"/>
          </a:xfrm>
        </p:spPr>
        <p:txBody>
          <a:bodyPr anchor="ctr">
            <a:noAutofit/>
          </a:bodyPr>
          <a:lstStyle>
            <a:lvl1pPr marL="0" indent="0">
              <a:lnSpc>
                <a:spcPct val="90000"/>
              </a:lnSpc>
              <a:spcBef>
                <a:spcPts val="200"/>
              </a:spcBef>
              <a:buNone/>
              <a:defRPr sz="600" b="0" i="0">
                <a:latin typeface="Inter" panose="02000503000000020004" pitchFamily="2" charset="0"/>
                <a:ea typeface="Inter" panose="02000503000000020004" pitchFamily="2" charset="0"/>
              </a:defRPr>
            </a:lvl1pPr>
            <a:lvl2pPr marL="457200" indent="0">
              <a:buNone/>
              <a:defRPr sz="600" b="0" i="0">
                <a:latin typeface="Inter" panose="02000503000000020004" pitchFamily="2" charset="0"/>
                <a:ea typeface="Inter" panose="02000503000000020004" pitchFamily="2" charset="0"/>
              </a:defRPr>
            </a:lvl2pPr>
            <a:lvl3pPr marL="914400" indent="0">
              <a:buNone/>
              <a:defRPr sz="600" b="0" i="0">
                <a:latin typeface="Inter" panose="02000503000000020004" pitchFamily="2" charset="0"/>
                <a:ea typeface="Inter" panose="02000503000000020004" pitchFamily="2" charset="0"/>
              </a:defRPr>
            </a:lvl3pPr>
            <a:lvl4pPr marL="1371600" indent="0">
              <a:buNone/>
              <a:defRPr sz="600" b="0" i="0">
                <a:latin typeface="Inter" panose="02000503000000020004" pitchFamily="2" charset="0"/>
                <a:ea typeface="Inter" panose="02000503000000020004" pitchFamily="2" charset="0"/>
              </a:defRPr>
            </a:lvl4pPr>
            <a:lvl5pPr marL="1828800" indent="0">
              <a:buNone/>
              <a:defRPr sz="600" b="0" i="0">
                <a:latin typeface="Inter" panose="02000503000000020004" pitchFamily="2" charset="0"/>
                <a:ea typeface="Inter" panose="02000503000000020004" pitchFamily="2" charset="0"/>
              </a:defRPr>
            </a:lvl5pPr>
          </a:lstStyle>
          <a:p>
            <a:pPr lvl="0"/>
            <a:r>
              <a:rPr lang="en-US"/>
              <a:t>Source: </a:t>
            </a:r>
          </a:p>
        </p:txBody>
      </p:sp>
      <p:sp>
        <p:nvSpPr>
          <p:cNvPr id="6" name="Slide Number Placeholder 5">
            <a:extLst>
              <a:ext uri="{FF2B5EF4-FFF2-40B4-BE49-F238E27FC236}">
                <a16:creationId xmlns:a16="http://schemas.microsoft.com/office/drawing/2014/main" id="{B0AA6B6D-BABC-9E1B-2A13-C6A08C85BF7C}"/>
              </a:ext>
            </a:extLst>
          </p:cNvPr>
          <p:cNvSpPr txBox="1">
            <a:spLocks/>
          </p:cNvSpPr>
          <p:nvPr userDrawn="1"/>
        </p:nvSpPr>
        <p:spPr>
          <a:xfrm>
            <a:off x="11185742" y="6400800"/>
            <a:ext cx="549058" cy="457200"/>
          </a:xfrm>
          <a:prstGeom prst="rect">
            <a:avLst/>
          </a:prstGeom>
        </p:spPr>
        <p:txBody>
          <a:bodyPr vert="horz" lIns="0" tIns="0" rIns="0" bIns="0" rtlCol="0" anchor="ctr"/>
          <a:lstStyle>
            <a:defPPr>
              <a:defRPr lang="en-US"/>
            </a:defPPr>
            <a:lvl1pPr marL="0" algn="r" defTabSz="914400" rtl="0" eaLnBrk="1" latinLnBrk="0" hangingPunct="1">
              <a:defRPr sz="800" kern="1200">
                <a:solidFill>
                  <a:schemeClr val="tx1"/>
                </a:solidFill>
                <a:latin typeface="Outfi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fld id="{DDA6C761-E6C0-8244-BDC1-CA1DC8273777}" type="slidenum">
              <a:rPr lang="en-US" b="0" i="0" smtClean="0">
                <a:latin typeface="Outfit Light" pitchFamily="2" charset="0"/>
              </a:rPr>
              <a:pPr/>
              <a:t>‹#›</a:t>
            </a:fld>
            <a:endParaRPr lang="en-US" b="0" i="0">
              <a:latin typeface="Outfit Light" pitchFamily="2" charset="0"/>
            </a:endParaRPr>
          </a:p>
        </p:txBody>
      </p:sp>
      <p:sp>
        <p:nvSpPr>
          <p:cNvPr id="4" name="Slide Number Placeholder 5">
            <a:extLst>
              <a:ext uri="{FF2B5EF4-FFF2-40B4-BE49-F238E27FC236}">
                <a16:creationId xmlns:a16="http://schemas.microsoft.com/office/drawing/2014/main" id="{BE7F2BD4-73DA-8B8D-8D66-88F374F1D715}"/>
              </a:ext>
            </a:extLst>
          </p:cNvPr>
          <p:cNvSpPr txBox="1">
            <a:spLocks/>
          </p:cNvSpPr>
          <p:nvPr userDrawn="1"/>
        </p:nvSpPr>
        <p:spPr>
          <a:xfrm>
            <a:off x="9118378" y="6499230"/>
            <a:ext cx="2266709" cy="273040"/>
          </a:xfrm>
          <a:prstGeom prst="rect">
            <a:avLst/>
          </a:prstGeom>
        </p:spPr>
        <p:txBody>
          <a:bodyPr vert="horz" lIns="0" tIns="0" rIns="0" bIns="0" rtlCol="0" anchor="ctr"/>
          <a:lstStyle>
            <a:defPPr>
              <a:defRPr lang="en-US"/>
            </a:defPPr>
            <a:lvl1pPr marL="0" algn="r" defTabSz="914400" rtl="0" eaLnBrk="1" latinLnBrk="0" hangingPunct="1">
              <a:defRPr sz="800" kern="1200">
                <a:solidFill>
                  <a:schemeClr val="bg1"/>
                </a:solidFill>
                <a:latin typeface="Outfi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sz="600" b="0" i="0">
                <a:solidFill>
                  <a:schemeClr val="tx1"/>
                </a:solidFill>
                <a:latin typeface="Outfit Light" pitchFamily="2" charset="0"/>
              </a:rPr>
              <a:t>© Sovos 2025. Proprietary and Confidential</a:t>
            </a:r>
          </a:p>
        </p:txBody>
      </p:sp>
      <p:sp>
        <p:nvSpPr>
          <p:cNvPr id="5" name="Graphic 18">
            <a:extLst>
              <a:ext uri="{FF2B5EF4-FFF2-40B4-BE49-F238E27FC236}">
                <a16:creationId xmlns:a16="http://schemas.microsoft.com/office/drawing/2014/main" id="{487C063E-BC3F-D1B2-2771-1EAAED278E3D}"/>
              </a:ext>
            </a:extLst>
          </p:cNvPr>
          <p:cNvSpPr/>
          <p:nvPr userDrawn="1"/>
        </p:nvSpPr>
        <p:spPr>
          <a:xfrm>
            <a:off x="457200" y="6313452"/>
            <a:ext cx="811355" cy="168145"/>
          </a:xfrm>
          <a:custGeom>
            <a:avLst/>
            <a:gdLst>
              <a:gd name="connsiteX0" fmla="*/ 228427 w 811355"/>
              <a:gd name="connsiteY0" fmla="*/ 27 h 168145"/>
              <a:gd name="connsiteX1" fmla="*/ 310031 w 811355"/>
              <a:gd name="connsiteY1" fmla="*/ 81183 h 168145"/>
              <a:gd name="connsiteX2" fmla="*/ 228427 w 811355"/>
              <a:gd name="connsiteY2" fmla="*/ 162778 h 168145"/>
              <a:gd name="connsiteX3" fmla="*/ 147061 w 811355"/>
              <a:gd name="connsiteY3" fmla="*/ 81183 h 168145"/>
              <a:gd name="connsiteX4" fmla="*/ 228427 w 811355"/>
              <a:gd name="connsiteY4" fmla="*/ 27 h 168145"/>
              <a:gd name="connsiteX5" fmla="*/ 228427 w 811355"/>
              <a:gd name="connsiteY5" fmla="*/ 136856 h 168145"/>
              <a:gd name="connsiteX6" fmla="*/ 281782 w 811355"/>
              <a:gd name="connsiteY6" fmla="*/ 81183 h 168145"/>
              <a:gd name="connsiteX7" fmla="*/ 228427 w 811355"/>
              <a:gd name="connsiteY7" fmla="*/ 25517 h 168145"/>
              <a:gd name="connsiteX8" fmla="*/ 175080 w 811355"/>
              <a:gd name="connsiteY8" fmla="*/ 81183 h 168145"/>
              <a:gd name="connsiteX9" fmla="*/ 228427 w 811355"/>
              <a:gd name="connsiteY9" fmla="*/ 136856 h 168145"/>
              <a:gd name="connsiteX10" fmla="*/ 575396 w 811355"/>
              <a:gd name="connsiteY10" fmla="*/ 27 h 168145"/>
              <a:gd name="connsiteX11" fmla="*/ 656993 w 811355"/>
              <a:gd name="connsiteY11" fmla="*/ 81183 h 168145"/>
              <a:gd name="connsiteX12" fmla="*/ 575396 w 811355"/>
              <a:gd name="connsiteY12" fmla="*/ 162778 h 168145"/>
              <a:gd name="connsiteX13" fmla="*/ 494022 w 811355"/>
              <a:gd name="connsiteY13" fmla="*/ 81183 h 168145"/>
              <a:gd name="connsiteX14" fmla="*/ 575396 w 811355"/>
              <a:gd name="connsiteY14" fmla="*/ 27 h 168145"/>
              <a:gd name="connsiteX15" fmla="*/ 575396 w 811355"/>
              <a:gd name="connsiteY15" fmla="*/ 136856 h 168145"/>
              <a:gd name="connsiteX16" fmla="*/ 628743 w 811355"/>
              <a:gd name="connsiteY16" fmla="*/ 81183 h 168145"/>
              <a:gd name="connsiteX17" fmla="*/ 575396 w 811355"/>
              <a:gd name="connsiteY17" fmla="*/ 25517 h 168145"/>
              <a:gd name="connsiteX18" fmla="*/ 522042 w 811355"/>
              <a:gd name="connsiteY18" fmla="*/ 81183 h 168145"/>
              <a:gd name="connsiteX19" fmla="*/ 575396 w 811355"/>
              <a:gd name="connsiteY19" fmla="*/ 136856 h 168145"/>
              <a:gd name="connsiteX20" fmla="*/ 448958 w 811355"/>
              <a:gd name="connsiteY20" fmla="*/ 2933 h 168145"/>
              <a:gd name="connsiteX21" fmla="*/ 481284 w 811355"/>
              <a:gd name="connsiteY21" fmla="*/ 2933 h 168145"/>
              <a:gd name="connsiteX22" fmla="*/ 400343 w 811355"/>
              <a:gd name="connsiteY22" fmla="*/ 168146 h 168145"/>
              <a:gd name="connsiteX23" fmla="*/ 319639 w 811355"/>
              <a:gd name="connsiteY23" fmla="*/ 2933 h 168145"/>
              <a:gd name="connsiteX24" fmla="*/ 351728 w 811355"/>
              <a:gd name="connsiteY24" fmla="*/ 2933 h 168145"/>
              <a:gd name="connsiteX25" fmla="*/ 400343 w 811355"/>
              <a:gd name="connsiteY25" fmla="*/ 112931 h 168145"/>
              <a:gd name="connsiteX26" fmla="*/ 448958 w 811355"/>
              <a:gd name="connsiteY26" fmla="*/ 2933 h 168145"/>
              <a:gd name="connsiteX27" fmla="*/ 717385 w 811355"/>
              <a:gd name="connsiteY27" fmla="*/ 45882 h 168145"/>
              <a:gd name="connsiteX28" fmla="*/ 751794 w 811355"/>
              <a:gd name="connsiteY28" fmla="*/ 24431 h 168145"/>
              <a:gd name="connsiteX29" fmla="*/ 795439 w 811355"/>
              <a:gd name="connsiteY29" fmla="*/ 36825 h 168145"/>
              <a:gd name="connsiteX30" fmla="*/ 795439 w 811355"/>
              <a:gd name="connsiteY30" fmla="*/ 9023 h 168145"/>
              <a:gd name="connsiteX31" fmla="*/ 752017 w 811355"/>
              <a:gd name="connsiteY31" fmla="*/ 47 h 168145"/>
              <a:gd name="connsiteX32" fmla="*/ 688183 w 811355"/>
              <a:gd name="connsiteY32" fmla="*/ 47251 h 168145"/>
              <a:gd name="connsiteX33" fmla="*/ 782356 w 811355"/>
              <a:gd name="connsiteY33" fmla="*/ 117692 h 168145"/>
              <a:gd name="connsiteX34" fmla="*/ 747264 w 811355"/>
              <a:gd name="connsiteY34" fmla="*/ 138239 h 168145"/>
              <a:gd name="connsiteX35" fmla="*/ 694971 w 811355"/>
              <a:gd name="connsiteY35" fmla="*/ 120855 h 168145"/>
              <a:gd name="connsiteX36" fmla="*/ 694971 w 811355"/>
              <a:gd name="connsiteY36" fmla="*/ 120908 h 168145"/>
              <a:gd name="connsiteX37" fmla="*/ 694971 w 811355"/>
              <a:gd name="connsiteY37" fmla="*/ 150478 h 168145"/>
              <a:gd name="connsiteX38" fmla="*/ 747291 w 811355"/>
              <a:gd name="connsiteY38" fmla="*/ 162616 h 168145"/>
              <a:gd name="connsiteX39" fmla="*/ 811355 w 811355"/>
              <a:gd name="connsiteY39" fmla="*/ 115655 h 168145"/>
              <a:gd name="connsiteX40" fmla="*/ 717426 w 811355"/>
              <a:gd name="connsiteY40" fmla="*/ 45882 h 168145"/>
              <a:gd name="connsiteX41" fmla="*/ 717385 w 811355"/>
              <a:gd name="connsiteY41" fmla="*/ 45882 h 168145"/>
              <a:gd name="connsiteX42" fmla="*/ 29216 w 811355"/>
              <a:gd name="connsiteY42" fmla="*/ 45841 h 168145"/>
              <a:gd name="connsiteX43" fmla="*/ 63632 w 811355"/>
              <a:gd name="connsiteY43" fmla="*/ 24391 h 168145"/>
              <a:gd name="connsiteX44" fmla="*/ 107080 w 811355"/>
              <a:gd name="connsiteY44" fmla="*/ 36670 h 168145"/>
              <a:gd name="connsiteX45" fmla="*/ 107080 w 811355"/>
              <a:gd name="connsiteY45" fmla="*/ 8881 h 168145"/>
              <a:gd name="connsiteX46" fmla="*/ 63855 w 811355"/>
              <a:gd name="connsiteY46" fmla="*/ 0 h 168145"/>
              <a:gd name="connsiteX47" fmla="*/ 0 w 811355"/>
              <a:gd name="connsiteY47" fmla="*/ 47204 h 168145"/>
              <a:gd name="connsiteX48" fmla="*/ 94200 w 811355"/>
              <a:gd name="connsiteY48" fmla="*/ 117665 h 168145"/>
              <a:gd name="connsiteX49" fmla="*/ 59101 w 811355"/>
              <a:gd name="connsiteY49" fmla="*/ 138219 h 168145"/>
              <a:gd name="connsiteX50" fmla="*/ 6795 w 811355"/>
              <a:gd name="connsiteY50" fmla="*/ 120828 h 168145"/>
              <a:gd name="connsiteX51" fmla="*/ 6795 w 811355"/>
              <a:gd name="connsiteY51" fmla="*/ 120895 h 168145"/>
              <a:gd name="connsiteX52" fmla="*/ 6795 w 811355"/>
              <a:gd name="connsiteY52" fmla="*/ 150465 h 168145"/>
              <a:gd name="connsiteX53" fmla="*/ 59135 w 811355"/>
              <a:gd name="connsiteY53" fmla="*/ 162603 h 168145"/>
              <a:gd name="connsiteX54" fmla="*/ 123220 w 811355"/>
              <a:gd name="connsiteY54" fmla="*/ 115628 h 168145"/>
              <a:gd name="connsiteX55" fmla="*/ 29216 w 811355"/>
              <a:gd name="connsiteY55" fmla="*/ 45841 h 1681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Lst>
            <a:rect l="l" t="t" r="r" b="b"/>
            <a:pathLst>
              <a:path w="811355" h="168145">
                <a:moveTo>
                  <a:pt x="228427" y="27"/>
                </a:moveTo>
                <a:cubicBezTo>
                  <a:pt x="275284" y="27"/>
                  <a:pt x="310031" y="34459"/>
                  <a:pt x="310031" y="81183"/>
                </a:cubicBezTo>
                <a:cubicBezTo>
                  <a:pt x="310031" y="127908"/>
                  <a:pt x="275730" y="162778"/>
                  <a:pt x="228427" y="162778"/>
                </a:cubicBezTo>
                <a:cubicBezTo>
                  <a:pt x="181355" y="162778"/>
                  <a:pt x="147061" y="127901"/>
                  <a:pt x="147061" y="81183"/>
                </a:cubicBezTo>
                <a:cubicBezTo>
                  <a:pt x="147061" y="34465"/>
                  <a:pt x="182024" y="27"/>
                  <a:pt x="228427" y="27"/>
                </a:cubicBezTo>
                <a:close/>
                <a:moveTo>
                  <a:pt x="228427" y="136856"/>
                </a:moveTo>
                <a:cubicBezTo>
                  <a:pt x="259814" y="136856"/>
                  <a:pt x="281782" y="113376"/>
                  <a:pt x="281782" y="81183"/>
                </a:cubicBezTo>
                <a:cubicBezTo>
                  <a:pt x="281782" y="48991"/>
                  <a:pt x="260037" y="25517"/>
                  <a:pt x="228427" y="25517"/>
                </a:cubicBezTo>
                <a:cubicBezTo>
                  <a:pt x="197271" y="25517"/>
                  <a:pt x="175080" y="48991"/>
                  <a:pt x="175080" y="81183"/>
                </a:cubicBezTo>
                <a:cubicBezTo>
                  <a:pt x="175080" y="113376"/>
                  <a:pt x="197271" y="136856"/>
                  <a:pt x="228427" y="136856"/>
                </a:cubicBezTo>
                <a:close/>
                <a:moveTo>
                  <a:pt x="575396" y="27"/>
                </a:moveTo>
                <a:cubicBezTo>
                  <a:pt x="622246" y="27"/>
                  <a:pt x="656993" y="34459"/>
                  <a:pt x="656993" y="81183"/>
                </a:cubicBezTo>
                <a:cubicBezTo>
                  <a:pt x="656993" y="127908"/>
                  <a:pt x="622699" y="162778"/>
                  <a:pt x="575396" y="162778"/>
                </a:cubicBezTo>
                <a:cubicBezTo>
                  <a:pt x="528316" y="162778"/>
                  <a:pt x="494022" y="127901"/>
                  <a:pt x="494022" y="81183"/>
                </a:cubicBezTo>
                <a:cubicBezTo>
                  <a:pt x="494022" y="34465"/>
                  <a:pt x="529019" y="27"/>
                  <a:pt x="575396" y="27"/>
                </a:cubicBezTo>
                <a:close/>
                <a:moveTo>
                  <a:pt x="575396" y="136856"/>
                </a:moveTo>
                <a:cubicBezTo>
                  <a:pt x="606776" y="136856"/>
                  <a:pt x="628743" y="113376"/>
                  <a:pt x="628743" y="81183"/>
                </a:cubicBezTo>
                <a:cubicBezTo>
                  <a:pt x="628743" y="48991"/>
                  <a:pt x="606999" y="25517"/>
                  <a:pt x="575396" y="25517"/>
                </a:cubicBezTo>
                <a:cubicBezTo>
                  <a:pt x="544233" y="25517"/>
                  <a:pt x="522042" y="48991"/>
                  <a:pt x="522042" y="81183"/>
                </a:cubicBezTo>
                <a:cubicBezTo>
                  <a:pt x="522042" y="113376"/>
                  <a:pt x="544293" y="136856"/>
                  <a:pt x="575396" y="136856"/>
                </a:cubicBezTo>
                <a:close/>
                <a:moveTo>
                  <a:pt x="448958" y="2933"/>
                </a:moveTo>
                <a:lnTo>
                  <a:pt x="481284" y="2933"/>
                </a:lnTo>
                <a:lnTo>
                  <a:pt x="400343" y="168146"/>
                </a:lnTo>
                <a:lnTo>
                  <a:pt x="319639" y="2933"/>
                </a:lnTo>
                <a:lnTo>
                  <a:pt x="351728" y="2933"/>
                </a:lnTo>
                <a:lnTo>
                  <a:pt x="400343" y="112931"/>
                </a:lnTo>
                <a:lnTo>
                  <a:pt x="448958" y="2933"/>
                </a:lnTo>
                <a:close/>
                <a:moveTo>
                  <a:pt x="717385" y="45882"/>
                </a:moveTo>
                <a:cubicBezTo>
                  <a:pt x="717385" y="33912"/>
                  <a:pt x="727345" y="24431"/>
                  <a:pt x="751794" y="24431"/>
                </a:cubicBezTo>
                <a:cubicBezTo>
                  <a:pt x="765588" y="24431"/>
                  <a:pt x="781193" y="28477"/>
                  <a:pt x="795439" y="36825"/>
                </a:cubicBezTo>
                <a:lnTo>
                  <a:pt x="795439" y="9023"/>
                </a:lnTo>
                <a:cubicBezTo>
                  <a:pt x="782714" y="3223"/>
                  <a:pt x="767109" y="47"/>
                  <a:pt x="752017" y="47"/>
                </a:cubicBezTo>
                <a:cubicBezTo>
                  <a:pt x="708555" y="47"/>
                  <a:pt x="688183" y="21720"/>
                  <a:pt x="688183" y="47251"/>
                </a:cubicBezTo>
                <a:cubicBezTo>
                  <a:pt x="688183" y="105918"/>
                  <a:pt x="782356" y="83597"/>
                  <a:pt x="782356" y="117692"/>
                </a:cubicBezTo>
                <a:cubicBezTo>
                  <a:pt x="782356" y="129432"/>
                  <a:pt x="771943" y="138239"/>
                  <a:pt x="747264" y="138239"/>
                </a:cubicBezTo>
                <a:cubicBezTo>
                  <a:pt x="727791" y="138239"/>
                  <a:pt x="707649" y="131010"/>
                  <a:pt x="694971" y="120855"/>
                </a:cubicBezTo>
                <a:lnTo>
                  <a:pt x="694971" y="120908"/>
                </a:lnTo>
                <a:lnTo>
                  <a:pt x="694971" y="150478"/>
                </a:lnTo>
                <a:cubicBezTo>
                  <a:pt x="708744" y="157896"/>
                  <a:pt x="728008" y="162616"/>
                  <a:pt x="747291" y="162616"/>
                </a:cubicBezTo>
                <a:cubicBezTo>
                  <a:pt x="790754" y="162616"/>
                  <a:pt x="811355" y="140943"/>
                  <a:pt x="811355" y="115655"/>
                </a:cubicBezTo>
                <a:cubicBezTo>
                  <a:pt x="811369" y="57615"/>
                  <a:pt x="717426" y="79518"/>
                  <a:pt x="717426" y="45882"/>
                </a:cubicBezTo>
                <a:lnTo>
                  <a:pt x="717385" y="45882"/>
                </a:lnTo>
                <a:close/>
                <a:moveTo>
                  <a:pt x="29216" y="45841"/>
                </a:moveTo>
                <a:cubicBezTo>
                  <a:pt x="29216" y="33872"/>
                  <a:pt x="39176" y="24391"/>
                  <a:pt x="63632" y="24391"/>
                </a:cubicBezTo>
                <a:cubicBezTo>
                  <a:pt x="77364" y="24391"/>
                  <a:pt x="92888" y="28437"/>
                  <a:pt x="107080" y="36670"/>
                </a:cubicBezTo>
                <a:lnTo>
                  <a:pt x="107080" y="8881"/>
                </a:lnTo>
                <a:cubicBezTo>
                  <a:pt x="94396" y="3156"/>
                  <a:pt x="78865" y="0"/>
                  <a:pt x="63855" y="0"/>
                </a:cubicBezTo>
                <a:cubicBezTo>
                  <a:pt x="20379" y="0"/>
                  <a:pt x="0" y="21680"/>
                  <a:pt x="0" y="47204"/>
                </a:cubicBezTo>
                <a:cubicBezTo>
                  <a:pt x="0" y="105925"/>
                  <a:pt x="94200" y="83564"/>
                  <a:pt x="94200" y="117665"/>
                </a:cubicBezTo>
                <a:cubicBezTo>
                  <a:pt x="94200" y="129405"/>
                  <a:pt x="83787" y="138219"/>
                  <a:pt x="59101" y="138219"/>
                </a:cubicBezTo>
                <a:cubicBezTo>
                  <a:pt x="39629" y="138219"/>
                  <a:pt x="19473" y="130990"/>
                  <a:pt x="6795" y="120828"/>
                </a:cubicBezTo>
                <a:lnTo>
                  <a:pt x="6795" y="120895"/>
                </a:lnTo>
                <a:lnTo>
                  <a:pt x="6795" y="150465"/>
                </a:lnTo>
                <a:cubicBezTo>
                  <a:pt x="20575" y="157882"/>
                  <a:pt x="39845" y="162603"/>
                  <a:pt x="59135" y="162603"/>
                </a:cubicBezTo>
                <a:cubicBezTo>
                  <a:pt x="102611" y="162603"/>
                  <a:pt x="123220" y="140916"/>
                  <a:pt x="123220" y="115628"/>
                </a:cubicBezTo>
                <a:cubicBezTo>
                  <a:pt x="123186" y="57588"/>
                  <a:pt x="29216" y="79491"/>
                  <a:pt x="29216" y="45841"/>
                </a:cubicBezTo>
                <a:close/>
              </a:path>
            </a:pathLst>
          </a:custGeom>
          <a:solidFill>
            <a:schemeClr val="tx1"/>
          </a:solidFill>
          <a:ln w="675" cap="flat">
            <a:noFill/>
            <a:prstDash val="solid"/>
            <a:miter/>
          </a:ln>
        </p:spPr>
        <p:txBody>
          <a:bodyPr rtlCol="0" anchor="ctr"/>
          <a:lstStyle/>
          <a:p>
            <a:endParaRPr lang="en-US"/>
          </a:p>
        </p:txBody>
      </p:sp>
    </p:spTree>
    <p:extLst>
      <p:ext uri="{BB962C8B-B14F-4D97-AF65-F5344CB8AC3E}">
        <p14:creationId xmlns:p14="http://schemas.microsoft.com/office/powerpoint/2010/main" val="2560092237"/>
      </p:ext>
    </p:extLst>
  </p:cSld>
  <p:clrMapOvr>
    <a:masterClrMapping/>
  </p:clrMapOvr>
</p:sldLayout>
</file>

<file path=ppt/slideLayouts/slideLayout38.xml><?xml version="1.0" encoding="utf-8"?>
<p:sldLayout xmlns:a="http://schemas.openxmlformats.org/drawingml/2006/main" xmlns:r="http://schemas.openxmlformats.org/officeDocument/2006/relationships" xmlns:p="http://schemas.openxmlformats.org/presentationml/2006/main" preserve="1" userDrawn="1">
  <p:cSld name="Two Conten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56E523F0-8710-C17D-5E1F-7113655CD055}"/>
              </a:ext>
            </a:extLst>
          </p:cNvPr>
          <p:cNvSpPr>
            <a:spLocks noGrp="1"/>
          </p:cNvSpPr>
          <p:nvPr>
            <p:ph type="title"/>
          </p:nvPr>
        </p:nvSpPr>
        <p:spPr>
          <a:xfrm>
            <a:off x="762000" y="724854"/>
            <a:ext cx="10674850" cy="920285"/>
          </a:xfrm>
        </p:spPr>
        <p:txBody>
          <a:bodyPr>
            <a:noAutofit/>
          </a:bodyPr>
          <a:lstStyle/>
          <a:p>
            <a:r>
              <a:rPr lang="en-US"/>
              <a:t>Click to edit Master title style</a:t>
            </a:r>
          </a:p>
        </p:txBody>
      </p:sp>
      <p:sp>
        <p:nvSpPr>
          <p:cNvPr id="3" name="Content Placeholder 2">
            <a:extLst>
              <a:ext uri="{FF2B5EF4-FFF2-40B4-BE49-F238E27FC236}">
                <a16:creationId xmlns:a16="http://schemas.microsoft.com/office/drawing/2014/main" id="{CFA97474-D8AA-E3B1-C98A-08B7FCBD5476}"/>
              </a:ext>
            </a:extLst>
          </p:cNvPr>
          <p:cNvSpPr>
            <a:spLocks noGrp="1"/>
          </p:cNvSpPr>
          <p:nvPr>
            <p:ph idx="1"/>
          </p:nvPr>
        </p:nvSpPr>
        <p:spPr>
          <a:xfrm>
            <a:off x="1407459" y="3523129"/>
            <a:ext cx="4491896" cy="2572871"/>
          </a:xfrm>
        </p:spPr>
        <p:txBody>
          <a:bodyPr>
            <a:noAutofit/>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cxnSp>
        <p:nvCxnSpPr>
          <p:cNvPr id="9" name="Straight Connector 8">
            <a:extLst>
              <a:ext uri="{FF2B5EF4-FFF2-40B4-BE49-F238E27FC236}">
                <a16:creationId xmlns:a16="http://schemas.microsoft.com/office/drawing/2014/main" id="{5AEF45F1-4FE2-8739-18FF-B456EB3B66B9}"/>
              </a:ext>
            </a:extLst>
          </p:cNvPr>
          <p:cNvCxnSpPr>
            <a:cxnSpLocks/>
          </p:cNvCxnSpPr>
          <p:nvPr userDrawn="1"/>
        </p:nvCxnSpPr>
        <p:spPr>
          <a:xfrm flipH="1">
            <a:off x="1487277" y="6400800"/>
            <a:ext cx="10704723" cy="0"/>
          </a:xfrm>
          <a:prstGeom prst="line">
            <a:avLst/>
          </a:prstGeom>
          <a:ln w="9525" cap="rnd">
            <a:solidFill>
              <a:schemeClr val="tx1"/>
            </a:solidFill>
          </a:ln>
        </p:spPr>
        <p:style>
          <a:lnRef idx="1">
            <a:schemeClr val="accent1"/>
          </a:lnRef>
          <a:fillRef idx="0">
            <a:schemeClr val="accent1"/>
          </a:fillRef>
          <a:effectRef idx="0">
            <a:schemeClr val="accent1"/>
          </a:effectRef>
          <a:fontRef idx="minor">
            <a:schemeClr val="tx1"/>
          </a:fontRef>
        </p:style>
      </p:cxnSp>
      <p:sp>
        <p:nvSpPr>
          <p:cNvPr id="11" name="Subtitle 2">
            <a:extLst>
              <a:ext uri="{FF2B5EF4-FFF2-40B4-BE49-F238E27FC236}">
                <a16:creationId xmlns:a16="http://schemas.microsoft.com/office/drawing/2014/main" id="{0740B8FE-D58D-6E2B-896D-000F0294ED98}"/>
              </a:ext>
            </a:extLst>
          </p:cNvPr>
          <p:cNvSpPr>
            <a:spLocks noGrp="1"/>
          </p:cNvSpPr>
          <p:nvPr>
            <p:ph type="body" sz="quarter" idx="13" hasCustomPrompt="1"/>
          </p:nvPr>
        </p:nvSpPr>
        <p:spPr>
          <a:xfrm>
            <a:off x="762000" y="1733802"/>
            <a:ext cx="10674350" cy="414149"/>
          </a:xfrm>
        </p:spPr>
        <p:txBody>
          <a:bodyPr>
            <a:noAutofit/>
          </a:bodyPr>
          <a:lstStyle>
            <a:lvl1pPr marL="0" indent="0">
              <a:buNone/>
              <a:defRPr lang="en-US" sz="1600" b="0" i="0" kern="1200" dirty="0">
                <a:solidFill>
                  <a:srgbClr val="0A0E33"/>
                </a:solidFill>
                <a:latin typeface="Outfit Light" pitchFamily="2" charset="0"/>
                <a:ea typeface="Inter"/>
                <a:cs typeface="Inter"/>
              </a:defRPr>
            </a:lvl1pPr>
            <a:lvl2pPr marL="457200" indent="0">
              <a:buNone/>
              <a:defRPr/>
            </a:lvl2pPr>
            <a:lvl3pPr marL="914400" indent="0">
              <a:buNone/>
              <a:defRPr/>
            </a:lvl3pPr>
            <a:lvl4pPr marL="1371600" indent="0">
              <a:buNone/>
              <a:defRPr/>
            </a:lvl4pPr>
            <a:lvl5pPr marL="1828800" indent="0">
              <a:buNone/>
              <a:defRPr/>
            </a:lvl5pPr>
          </a:lstStyle>
          <a:p>
            <a:pPr lvl="0"/>
            <a:r>
              <a:rPr lang="en-US"/>
              <a:t>Subtitle goes here</a:t>
            </a:r>
          </a:p>
        </p:txBody>
      </p:sp>
      <p:sp>
        <p:nvSpPr>
          <p:cNvPr id="18" name="!!subhead1">
            <a:extLst>
              <a:ext uri="{FF2B5EF4-FFF2-40B4-BE49-F238E27FC236}">
                <a16:creationId xmlns:a16="http://schemas.microsoft.com/office/drawing/2014/main" id="{1A93C0F4-1D09-DE35-6E80-27CB807A0E38}"/>
              </a:ext>
            </a:extLst>
          </p:cNvPr>
          <p:cNvSpPr>
            <a:spLocks noGrp="1"/>
          </p:cNvSpPr>
          <p:nvPr>
            <p:ph type="body" sz="quarter" idx="14" hasCustomPrompt="1"/>
          </p:nvPr>
        </p:nvSpPr>
        <p:spPr>
          <a:xfrm>
            <a:off x="1407458" y="3172563"/>
            <a:ext cx="4491896" cy="232267"/>
          </a:xfrm>
        </p:spPr>
        <p:txBody>
          <a:bodyPr>
            <a:noAutofit/>
          </a:bodyPr>
          <a:lstStyle>
            <a:lvl1pPr marL="0" indent="0">
              <a:lnSpc>
                <a:spcPct val="100000"/>
              </a:lnSpc>
              <a:spcBef>
                <a:spcPts val="0"/>
              </a:spcBef>
              <a:buNone/>
              <a:defRPr lang="en-US" sz="1800" b="1" kern="1200" dirty="0">
                <a:solidFill>
                  <a:schemeClr val="tx1"/>
                </a:solidFill>
                <a:latin typeface="Inter" panose="020B0502030000000004" pitchFamily="34" charset="0"/>
                <a:ea typeface="Inter" panose="020B0502030000000004" pitchFamily="34" charset="0"/>
                <a:cs typeface="Inter" panose="020B0502030000000004" pitchFamily="34" charset="0"/>
              </a:defRPr>
            </a:lvl1pPr>
            <a:lvl2pPr marL="457200" indent="0">
              <a:buNone/>
              <a:defRPr sz="1800" b="1">
                <a:solidFill>
                  <a:schemeClr val="accent1"/>
                </a:solidFill>
              </a:defRPr>
            </a:lvl2pPr>
            <a:lvl3pPr marL="914400" indent="0">
              <a:buNone/>
              <a:defRPr sz="1800" b="1">
                <a:solidFill>
                  <a:schemeClr val="accent1"/>
                </a:solidFill>
              </a:defRPr>
            </a:lvl3pPr>
            <a:lvl4pPr marL="1371600" indent="0">
              <a:buNone/>
              <a:defRPr sz="1800" b="1">
                <a:solidFill>
                  <a:schemeClr val="accent1"/>
                </a:solidFill>
              </a:defRPr>
            </a:lvl4pPr>
            <a:lvl5pPr marL="1828800" indent="0">
              <a:buNone/>
              <a:defRPr sz="1800" b="1">
                <a:solidFill>
                  <a:schemeClr val="accent1"/>
                </a:solidFill>
              </a:defRPr>
            </a:lvl5pPr>
          </a:lstStyle>
          <a:p>
            <a:pPr marL="0" lvl="0" indent="0" algn="l" defTabSz="914400" rtl="0" eaLnBrk="1" latinLnBrk="0" hangingPunct="1">
              <a:lnSpc>
                <a:spcPct val="100000"/>
              </a:lnSpc>
              <a:spcBef>
                <a:spcPts val="1000"/>
              </a:spcBef>
              <a:buFont typeface="Inter" panose="020B0502030000000004" pitchFamily="34" charset="0"/>
              <a:buNone/>
            </a:pPr>
            <a:r>
              <a:rPr lang="en-US"/>
              <a:t>Subheading goes here</a:t>
            </a:r>
          </a:p>
        </p:txBody>
      </p:sp>
      <p:sp>
        <p:nvSpPr>
          <p:cNvPr id="7" name="Text Placeholder 5">
            <a:extLst>
              <a:ext uri="{FF2B5EF4-FFF2-40B4-BE49-F238E27FC236}">
                <a16:creationId xmlns:a16="http://schemas.microsoft.com/office/drawing/2014/main" id="{97AA42F7-5D29-CCA9-BB20-836565F8EB17}"/>
              </a:ext>
            </a:extLst>
          </p:cNvPr>
          <p:cNvSpPr>
            <a:spLocks noGrp="1"/>
          </p:cNvSpPr>
          <p:nvPr>
            <p:ph type="body" sz="quarter" idx="21" hasCustomPrompt="1"/>
          </p:nvPr>
        </p:nvSpPr>
        <p:spPr>
          <a:xfrm>
            <a:off x="1487277" y="6496059"/>
            <a:ext cx="7173901" cy="285734"/>
          </a:xfrm>
        </p:spPr>
        <p:txBody>
          <a:bodyPr anchor="ctr">
            <a:noAutofit/>
          </a:bodyPr>
          <a:lstStyle>
            <a:lvl1pPr marL="0" indent="0">
              <a:lnSpc>
                <a:spcPct val="90000"/>
              </a:lnSpc>
              <a:spcBef>
                <a:spcPts val="200"/>
              </a:spcBef>
              <a:buNone/>
              <a:defRPr sz="600" b="0" i="0">
                <a:latin typeface="Inter" panose="02000503000000020004" pitchFamily="2" charset="0"/>
                <a:ea typeface="Inter" panose="02000503000000020004" pitchFamily="2" charset="0"/>
              </a:defRPr>
            </a:lvl1pPr>
            <a:lvl2pPr marL="457200" indent="0">
              <a:buNone/>
              <a:defRPr sz="600" b="0" i="0">
                <a:latin typeface="Inter" panose="02000503000000020004" pitchFamily="2" charset="0"/>
                <a:ea typeface="Inter" panose="02000503000000020004" pitchFamily="2" charset="0"/>
              </a:defRPr>
            </a:lvl2pPr>
            <a:lvl3pPr marL="914400" indent="0">
              <a:buNone/>
              <a:defRPr sz="600" b="0" i="0">
                <a:latin typeface="Inter" panose="02000503000000020004" pitchFamily="2" charset="0"/>
                <a:ea typeface="Inter" panose="02000503000000020004" pitchFamily="2" charset="0"/>
              </a:defRPr>
            </a:lvl3pPr>
            <a:lvl4pPr marL="1371600" indent="0">
              <a:buNone/>
              <a:defRPr sz="600" b="0" i="0">
                <a:latin typeface="Inter" panose="02000503000000020004" pitchFamily="2" charset="0"/>
                <a:ea typeface="Inter" panose="02000503000000020004" pitchFamily="2" charset="0"/>
              </a:defRPr>
            </a:lvl4pPr>
            <a:lvl5pPr marL="1828800" indent="0">
              <a:buNone/>
              <a:defRPr sz="600" b="0" i="0">
                <a:latin typeface="Inter" panose="02000503000000020004" pitchFamily="2" charset="0"/>
                <a:ea typeface="Inter" panose="02000503000000020004" pitchFamily="2" charset="0"/>
              </a:defRPr>
            </a:lvl5pPr>
          </a:lstStyle>
          <a:p>
            <a:pPr lvl="0"/>
            <a:r>
              <a:rPr lang="en-US"/>
              <a:t>Source: </a:t>
            </a:r>
          </a:p>
        </p:txBody>
      </p:sp>
      <p:sp>
        <p:nvSpPr>
          <p:cNvPr id="6" name="Slide Number Placeholder 5">
            <a:extLst>
              <a:ext uri="{FF2B5EF4-FFF2-40B4-BE49-F238E27FC236}">
                <a16:creationId xmlns:a16="http://schemas.microsoft.com/office/drawing/2014/main" id="{B0AA6B6D-BABC-9E1B-2A13-C6A08C85BF7C}"/>
              </a:ext>
            </a:extLst>
          </p:cNvPr>
          <p:cNvSpPr txBox="1">
            <a:spLocks/>
          </p:cNvSpPr>
          <p:nvPr userDrawn="1"/>
        </p:nvSpPr>
        <p:spPr>
          <a:xfrm>
            <a:off x="11185742" y="6400800"/>
            <a:ext cx="549058" cy="457200"/>
          </a:xfrm>
          <a:prstGeom prst="rect">
            <a:avLst/>
          </a:prstGeom>
        </p:spPr>
        <p:txBody>
          <a:bodyPr vert="horz" lIns="0" tIns="0" rIns="0" bIns="0" rtlCol="0" anchor="ctr"/>
          <a:lstStyle>
            <a:defPPr>
              <a:defRPr lang="en-US"/>
            </a:defPPr>
            <a:lvl1pPr marL="0" algn="r" defTabSz="914400" rtl="0" eaLnBrk="1" latinLnBrk="0" hangingPunct="1">
              <a:defRPr sz="800" kern="1200">
                <a:solidFill>
                  <a:schemeClr val="tx1"/>
                </a:solidFill>
                <a:latin typeface="Outfi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fld id="{DDA6C761-E6C0-8244-BDC1-CA1DC8273777}" type="slidenum">
              <a:rPr lang="en-US" b="0" i="0" smtClean="0">
                <a:latin typeface="Outfit Light" pitchFamily="2" charset="0"/>
              </a:rPr>
              <a:pPr/>
              <a:t>‹#›</a:t>
            </a:fld>
            <a:endParaRPr lang="en-US" b="0" i="0">
              <a:latin typeface="Outfit Light" pitchFamily="2" charset="0"/>
            </a:endParaRPr>
          </a:p>
        </p:txBody>
      </p:sp>
      <p:sp>
        <p:nvSpPr>
          <p:cNvPr id="4" name="Slide Number Placeholder 5">
            <a:extLst>
              <a:ext uri="{FF2B5EF4-FFF2-40B4-BE49-F238E27FC236}">
                <a16:creationId xmlns:a16="http://schemas.microsoft.com/office/drawing/2014/main" id="{BE7F2BD4-73DA-8B8D-8D66-88F374F1D715}"/>
              </a:ext>
            </a:extLst>
          </p:cNvPr>
          <p:cNvSpPr txBox="1">
            <a:spLocks/>
          </p:cNvSpPr>
          <p:nvPr userDrawn="1"/>
        </p:nvSpPr>
        <p:spPr>
          <a:xfrm>
            <a:off x="9118378" y="6499230"/>
            <a:ext cx="2266709" cy="273040"/>
          </a:xfrm>
          <a:prstGeom prst="rect">
            <a:avLst/>
          </a:prstGeom>
        </p:spPr>
        <p:txBody>
          <a:bodyPr vert="horz" lIns="0" tIns="0" rIns="0" bIns="0" rtlCol="0" anchor="ctr"/>
          <a:lstStyle>
            <a:defPPr>
              <a:defRPr lang="en-US"/>
            </a:defPPr>
            <a:lvl1pPr marL="0" algn="r" defTabSz="914400" rtl="0" eaLnBrk="1" latinLnBrk="0" hangingPunct="1">
              <a:defRPr sz="800" kern="1200">
                <a:solidFill>
                  <a:schemeClr val="bg1"/>
                </a:solidFill>
                <a:latin typeface="Outfi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sz="600" b="0" i="0">
                <a:solidFill>
                  <a:schemeClr val="tx1"/>
                </a:solidFill>
                <a:latin typeface="Outfit Light" pitchFamily="2" charset="0"/>
              </a:rPr>
              <a:t>© Sovos 2025. Proprietary and Confidential</a:t>
            </a:r>
          </a:p>
        </p:txBody>
      </p:sp>
      <p:sp>
        <p:nvSpPr>
          <p:cNvPr id="5" name="Graphic 18">
            <a:extLst>
              <a:ext uri="{FF2B5EF4-FFF2-40B4-BE49-F238E27FC236}">
                <a16:creationId xmlns:a16="http://schemas.microsoft.com/office/drawing/2014/main" id="{487C063E-BC3F-D1B2-2771-1EAAED278E3D}"/>
              </a:ext>
            </a:extLst>
          </p:cNvPr>
          <p:cNvSpPr/>
          <p:nvPr userDrawn="1"/>
        </p:nvSpPr>
        <p:spPr>
          <a:xfrm>
            <a:off x="457200" y="6313452"/>
            <a:ext cx="811355" cy="168145"/>
          </a:xfrm>
          <a:custGeom>
            <a:avLst/>
            <a:gdLst>
              <a:gd name="connsiteX0" fmla="*/ 228427 w 811355"/>
              <a:gd name="connsiteY0" fmla="*/ 27 h 168145"/>
              <a:gd name="connsiteX1" fmla="*/ 310031 w 811355"/>
              <a:gd name="connsiteY1" fmla="*/ 81183 h 168145"/>
              <a:gd name="connsiteX2" fmla="*/ 228427 w 811355"/>
              <a:gd name="connsiteY2" fmla="*/ 162778 h 168145"/>
              <a:gd name="connsiteX3" fmla="*/ 147061 w 811355"/>
              <a:gd name="connsiteY3" fmla="*/ 81183 h 168145"/>
              <a:gd name="connsiteX4" fmla="*/ 228427 w 811355"/>
              <a:gd name="connsiteY4" fmla="*/ 27 h 168145"/>
              <a:gd name="connsiteX5" fmla="*/ 228427 w 811355"/>
              <a:gd name="connsiteY5" fmla="*/ 136856 h 168145"/>
              <a:gd name="connsiteX6" fmla="*/ 281782 w 811355"/>
              <a:gd name="connsiteY6" fmla="*/ 81183 h 168145"/>
              <a:gd name="connsiteX7" fmla="*/ 228427 w 811355"/>
              <a:gd name="connsiteY7" fmla="*/ 25517 h 168145"/>
              <a:gd name="connsiteX8" fmla="*/ 175080 w 811355"/>
              <a:gd name="connsiteY8" fmla="*/ 81183 h 168145"/>
              <a:gd name="connsiteX9" fmla="*/ 228427 w 811355"/>
              <a:gd name="connsiteY9" fmla="*/ 136856 h 168145"/>
              <a:gd name="connsiteX10" fmla="*/ 575396 w 811355"/>
              <a:gd name="connsiteY10" fmla="*/ 27 h 168145"/>
              <a:gd name="connsiteX11" fmla="*/ 656993 w 811355"/>
              <a:gd name="connsiteY11" fmla="*/ 81183 h 168145"/>
              <a:gd name="connsiteX12" fmla="*/ 575396 w 811355"/>
              <a:gd name="connsiteY12" fmla="*/ 162778 h 168145"/>
              <a:gd name="connsiteX13" fmla="*/ 494022 w 811355"/>
              <a:gd name="connsiteY13" fmla="*/ 81183 h 168145"/>
              <a:gd name="connsiteX14" fmla="*/ 575396 w 811355"/>
              <a:gd name="connsiteY14" fmla="*/ 27 h 168145"/>
              <a:gd name="connsiteX15" fmla="*/ 575396 w 811355"/>
              <a:gd name="connsiteY15" fmla="*/ 136856 h 168145"/>
              <a:gd name="connsiteX16" fmla="*/ 628743 w 811355"/>
              <a:gd name="connsiteY16" fmla="*/ 81183 h 168145"/>
              <a:gd name="connsiteX17" fmla="*/ 575396 w 811355"/>
              <a:gd name="connsiteY17" fmla="*/ 25517 h 168145"/>
              <a:gd name="connsiteX18" fmla="*/ 522042 w 811355"/>
              <a:gd name="connsiteY18" fmla="*/ 81183 h 168145"/>
              <a:gd name="connsiteX19" fmla="*/ 575396 w 811355"/>
              <a:gd name="connsiteY19" fmla="*/ 136856 h 168145"/>
              <a:gd name="connsiteX20" fmla="*/ 448958 w 811355"/>
              <a:gd name="connsiteY20" fmla="*/ 2933 h 168145"/>
              <a:gd name="connsiteX21" fmla="*/ 481284 w 811355"/>
              <a:gd name="connsiteY21" fmla="*/ 2933 h 168145"/>
              <a:gd name="connsiteX22" fmla="*/ 400343 w 811355"/>
              <a:gd name="connsiteY22" fmla="*/ 168146 h 168145"/>
              <a:gd name="connsiteX23" fmla="*/ 319639 w 811355"/>
              <a:gd name="connsiteY23" fmla="*/ 2933 h 168145"/>
              <a:gd name="connsiteX24" fmla="*/ 351728 w 811355"/>
              <a:gd name="connsiteY24" fmla="*/ 2933 h 168145"/>
              <a:gd name="connsiteX25" fmla="*/ 400343 w 811355"/>
              <a:gd name="connsiteY25" fmla="*/ 112931 h 168145"/>
              <a:gd name="connsiteX26" fmla="*/ 448958 w 811355"/>
              <a:gd name="connsiteY26" fmla="*/ 2933 h 168145"/>
              <a:gd name="connsiteX27" fmla="*/ 717385 w 811355"/>
              <a:gd name="connsiteY27" fmla="*/ 45882 h 168145"/>
              <a:gd name="connsiteX28" fmla="*/ 751794 w 811355"/>
              <a:gd name="connsiteY28" fmla="*/ 24431 h 168145"/>
              <a:gd name="connsiteX29" fmla="*/ 795439 w 811355"/>
              <a:gd name="connsiteY29" fmla="*/ 36825 h 168145"/>
              <a:gd name="connsiteX30" fmla="*/ 795439 w 811355"/>
              <a:gd name="connsiteY30" fmla="*/ 9023 h 168145"/>
              <a:gd name="connsiteX31" fmla="*/ 752017 w 811355"/>
              <a:gd name="connsiteY31" fmla="*/ 47 h 168145"/>
              <a:gd name="connsiteX32" fmla="*/ 688183 w 811355"/>
              <a:gd name="connsiteY32" fmla="*/ 47251 h 168145"/>
              <a:gd name="connsiteX33" fmla="*/ 782356 w 811355"/>
              <a:gd name="connsiteY33" fmla="*/ 117692 h 168145"/>
              <a:gd name="connsiteX34" fmla="*/ 747264 w 811355"/>
              <a:gd name="connsiteY34" fmla="*/ 138239 h 168145"/>
              <a:gd name="connsiteX35" fmla="*/ 694971 w 811355"/>
              <a:gd name="connsiteY35" fmla="*/ 120855 h 168145"/>
              <a:gd name="connsiteX36" fmla="*/ 694971 w 811355"/>
              <a:gd name="connsiteY36" fmla="*/ 120908 h 168145"/>
              <a:gd name="connsiteX37" fmla="*/ 694971 w 811355"/>
              <a:gd name="connsiteY37" fmla="*/ 150478 h 168145"/>
              <a:gd name="connsiteX38" fmla="*/ 747291 w 811355"/>
              <a:gd name="connsiteY38" fmla="*/ 162616 h 168145"/>
              <a:gd name="connsiteX39" fmla="*/ 811355 w 811355"/>
              <a:gd name="connsiteY39" fmla="*/ 115655 h 168145"/>
              <a:gd name="connsiteX40" fmla="*/ 717426 w 811355"/>
              <a:gd name="connsiteY40" fmla="*/ 45882 h 168145"/>
              <a:gd name="connsiteX41" fmla="*/ 717385 w 811355"/>
              <a:gd name="connsiteY41" fmla="*/ 45882 h 168145"/>
              <a:gd name="connsiteX42" fmla="*/ 29216 w 811355"/>
              <a:gd name="connsiteY42" fmla="*/ 45841 h 168145"/>
              <a:gd name="connsiteX43" fmla="*/ 63632 w 811355"/>
              <a:gd name="connsiteY43" fmla="*/ 24391 h 168145"/>
              <a:gd name="connsiteX44" fmla="*/ 107080 w 811355"/>
              <a:gd name="connsiteY44" fmla="*/ 36670 h 168145"/>
              <a:gd name="connsiteX45" fmla="*/ 107080 w 811355"/>
              <a:gd name="connsiteY45" fmla="*/ 8881 h 168145"/>
              <a:gd name="connsiteX46" fmla="*/ 63855 w 811355"/>
              <a:gd name="connsiteY46" fmla="*/ 0 h 168145"/>
              <a:gd name="connsiteX47" fmla="*/ 0 w 811355"/>
              <a:gd name="connsiteY47" fmla="*/ 47204 h 168145"/>
              <a:gd name="connsiteX48" fmla="*/ 94200 w 811355"/>
              <a:gd name="connsiteY48" fmla="*/ 117665 h 168145"/>
              <a:gd name="connsiteX49" fmla="*/ 59101 w 811355"/>
              <a:gd name="connsiteY49" fmla="*/ 138219 h 168145"/>
              <a:gd name="connsiteX50" fmla="*/ 6795 w 811355"/>
              <a:gd name="connsiteY50" fmla="*/ 120828 h 168145"/>
              <a:gd name="connsiteX51" fmla="*/ 6795 w 811355"/>
              <a:gd name="connsiteY51" fmla="*/ 120895 h 168145"/>
              <a:gd name="connsiteX52" fmla="*/ 6795 w 811355"/>
              <a:gd name="connsiteY52" fmla="*/ 150465 h 168145"/>
              <a:gd name="connsiteX53" fmla="*/ 59135 w 811355"/>
              <a:gd name="connsiteY53" fmla="*/ 162603 h 168145"/>
              <a:gd name="connsiteX54" fmla="*/ 123220 w 811355"/>
              <a:gd name="connsiteY54" fmla="*/ 115628 h 168145"/>
              <a:gd name="connsiteX55" fmla="*/ 29216 w 811355"/>
              <a:gd name="connsiteY55" fmla="*/ 45841 h 1681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Lst>
            <a:rect l="l" t="t" r="r" b="b"/>
            <a:pathLst>
              <a:path w="811355" h="168145">
                <a:moveTo>
                  <a:pt x="228427" y="27"/>
                </a:moveTo>
                <a:cubicBezTo>
                  <a:pt x="275284" y="27"/>
                  <a:pt x="310031" y="34459"/>
                  <a:pt x="310031" y="81183"/>
                </a:cubicBezTo>
                <a:cubicBezTo>
                  <a:pt x="310031" y="127908"/>
                  <a:pt x="275730" y="162778"/>
                  <a:pt x="228427" y="162778"/>
                </a:cubicBezTo>
                <a:cubicBezTo>
                  <a:pt x="181355" y="162778"/>
                  <a:pt x="147061" y="127901"/>
                  <a:pt x="147061" y="81183"/>
                </a:cubicBezTo>
                <a:cubicBezTo>
                  <a:pt x="147061" y="34465"/>
                  <a:pt x="182024" y="27"/>
                  <a:pt x="228427" y="27"/>
                </a:cubicBezTo>
                <a:close/>
                <a:moveTo>
                  <a:pt x="228427" y="136856"/>
                </a:moveTo>
                <a:cubicBezTo>
                  <a:pt x="259814" y="136856"/>
                  <a:pt x="281782" y="113376"/>
                  <a:pt x="281782" y="81183"/>
                </a:cubicBezTo>
                <a:cubicBezTo>
                  <a:pt x="281782" y="48991"/>
                  <a:pt x="260037" y="25517"/>
                  <a:pt x="228427" y="25517"/>
                </a:cubicBezTo>
                <a:cubicBezTo>
                  <a:pt x="197271" y="25517"/>
                  <a:pt x="175080" y="48991"/>
                  <a:pt x="175080" y="81183"/>
                </a:cubicBezTo>
                <a:cubicBezTo>
                  <a:pt x="175080" y="113376"/>
                  <a:pt x="197271" y="136856"/>
                  <a:pt x="228427" y="136856"/>
                </a:cubicBezTo>
                <a:close/>
                <a:moveTo>
                  <a:pt x="575396" y="27"/>
                </a:moveTo>
                <a:cubicBezTo>
                  <a:pt x="622246" y="27"/>
                  <a:pt x="656993" y="34459"/>
                  <a:pt x="656993" y="81183"/>
                </a:cubicBezTo>
                <a:cubicBezTo>
                  <a:pt x="656993" y="127908"/>
                  <a:pt x="622699" y="162778"/>
                  <a:pt x="575396" y="162778"/>
                </a:cubicBezTo>
                <a:cubicBezTo>
                  <a:pt x="528316" y="162778"/>
                  <a:pt x="494022" y="127901"/>
                  <a:pt x="494022" y="81183"/>
                </a:cubicBezTo>
                <a:cubicBezTo>
                  <a:pt x="494022" y="34465"/>
                  <a:pt x="529019" y="27"/>
                  <a:pt x="575396" y="27"/>
                </a:cubicBezTo>
                <a:close/>
                <a:moveTo>
                  <a:pt x="575396" y="136856"/>
                </a:moveTo>
                <a:cubicBezTo>
                  <a:pt x="606776" y="136856"/>
                  <a:pt x="628743" y="113376"/>
                  <a:pt x="628743" y="81183"/>
                </a:cubicBezTo>
                <a:cubicBezTo>
                  <a:pt x="628743" y="48991"/>
                  <a:pt x="606999" y="25517"/>
                  <a:pt x="575396" y="25517"/>
                </a:cubicBezTo>
                <a:cubicBezTo>
                  <a:pt x="544233" y="25517"/>
                  <a:pt x="522042" y="48991"/>
                  <a:pt x="522042" y="81183"/>
                </a:cubicBezTo>
                <a:cubicBezTo>
                  <a:pt x="522042" y="113376"/>
                  <a:pt x="544293" y="136856"/>
                  <a:pt x="575396" y="136856"/>
                </a:cubicBezTo>
                <a:close/>
                <a:moveTo>
                  <a:pt x="448958" y="2933"/>
                </a:moveTo>
                <a:lnTo>
                  <a:pt x="481284" y="2933"/>
                </a:lnTo>
                <a:lnTo>
                  <a:pt x="400343" y="168146"/>
                </a:lnTo>
                <a:lnTo>
                  <a:pt x="319639" y="2933"/>
                </a:lnTo>
                <a:lnTo>
                  <a:pt x="351728" y="2933"/>
                </a:lnTo>
                <a:lnTo>
                  <a:pt x="400343" y="112931"/>
                </a:lnTo>
                <a:lnTo>
                  <a:pt x="448958" y="2933"/>
                </a:lnTo>
                <a:close/>
                <a:moveTo>
                  <a:pt x="717385" y="45882"/>
                </a:moveTo>
                <a:cubicBezTo>
                  <a:pt x="717385" y="33912"/>
                  <a:pt x="727345" y="24431"/>
                  <a:pt x="751794" y="24431"/>
                </a:cubicBezTo>
                <a:cubicBezTo>
                  <a:pt x="765588" y="24431"/>
                  <a:pt x="781193" y="28477"/>
                  <a:pt x="795439" y="36825"/>
                </a:cubicBezTo>
                <a:lnTo>
                  <a:pt x="795439" y="9023"/>
                </a:lnTo>
                <a:cubicBezTo>
                  <a:pt x="782714" y="3223"/>
                  <a:pt x="767109" y="47"/>
                  <a:pt x="752017" y="47"/>
                </a:cubicBezTo>
                <a:cubicBezTo>
                  <a:pt x="708555" y="47"/>
                  <a:pt x="688183" y="21720"/>
                  <a:pt x="688183" y="47251"/>
                </a:cubicBezTo>
                <a:cubicBezTo>
                  <a:pt x="688183" y="105918"/>
                  <a:pt x="782356" y="83597"/>
                  <a:pt x="782356" y="117692"/>
                </a:cubicBezTo>
                <a:cubicBezTo>
                  <a:pt x="782356" y="129432"/>
                  <a:pt x="771943" y="138239"/>
                  <a:pt x="747264" y="138239"/>
                </a:cubicBezTo>
                <a:cubicBezTo>
                  <a:pt x="727791" y="138239"/>
                  <a:pt x="707649" y="131010"/>
                  <a:pt x="694971" y="120855"/>
                </a:cubicBezTo>
                <a:lnTo>
                  <a:pt x="694971" y="120908"/>
                </a:lnTo>
                <a:lnTo>
                  <a:pt x="694971" y="150478"/>
                </a:lnTo>
                <a:cubicBezTo>
                  <a:pt x="708744" y="157896"/>
                  <a:pt x="728008" y="162616"/>
                  <a:pt x="747291" y="162616"/>
                </a:cubicBezTo>
                <a:cubicBezTo>
                  <a:pt x="790754" y="162616"/>
                  <a:pt x="811355" y="140943"/>
                  <a:pt x="811355" y="115655"/>
                </a:cubicBezTo>
                <a:cubicBezTo>
                  <a:pt x="811369" y="57615"/>
                  <a:pt x="717426" y="79518"/>
                  <a:pt x="717426" y="45882"/>
                </a:cubicBezTo>
                <a:lnTo>
                  <a:pt x="717385" y="45882"/>
                </a:lnTo>
                <a:close/>
                <a:moveTo>
                  <a:pt x="29216" y="45841"/>
                </a:moveTo>
                <a:cubicBezTo>
                  <a:pt x="29216" y="33872"/>
                  <a:pt x="39176" y="24391"/>
                  <a:pt x="63632" y="24391"/>
                </a:cubicBezTo>
                <a:cubicBezTo>
                  <a:pt x="77364" y="24391"/>
                  <a:pt x="92888" y="28437"/>
                  <a:pt x="107080" y="36670"/>
                </a:cubicBezTo>
                <a:lnTo>
                  <a:pt x="107080" y="8881"/>
                </a:lnTo>
                <a:cubicBezTo>
                  <a:pt x="94396" y="3156"/>
                  <a:pt x="78865" y="0"/>
                  <a:pt x="63855" y="0"/>
                </a:cubicBezTo>
                <a:cubicBezTo>
                  <a:pt x="20379" y="0"/>
                  <a:pt x="0" y="21680"/>
                  <a:pt x="0" y="47204"/>
                </a:cubicBezTo>
                <a:cubicBezTo>
                  <a:pt x="0" y="105925"/>
                  <a:pt x="94200" y="83564"/>
                  <a:pt x="94200" y="117665"/>
                </a:cubicBezTo>
                <a:cubicBezTo>
                  <a:pt x="94200" y="129405"/>
                  <a:pt x="83787" y="138219"/>
                  <a:pt x="59101" y="138219"/>
                </a:cubicBezTo>
                <a:cubicBezTo>
                  <a:pt x="39629" y="138219"/>
                  <a:pt x="19473" y="130990"/>
                  <a:pt x="6795" y="120828"/>
                </a:cubicBezTo>
                <a:lnTo>
                  <a:pt x="6795" y="120895"/>
                </a:lnTo>
                <a:lnTo>
                  <a:pt x="6795" y="150465"/>
                </a:lnTo>
                <a:cubicBezTo>
                  <a:pt x="20575" y="157882"/>
                  <a:pt x="39845" y="162603"/>
                  <a:pt x="59135" y="162603"/>
                </a:cubicBezTo>
                <a:cubicBezTo>
                  <a:pt x="102611" y="162603"/>
                  <a:pt x="123220" y="140916"/>
                  <a:pt x="123220" y="115628"/>
                </a:cubicBezTo>
                <a:cubicBezTo>
                  <a:pt x="123186" y="57588"/>
                  <a:pt x="29216" y="79491"/>
                  <a:pt x="29216" y="45841"/>
                </a:cubicBezTo>
                <a:close/>
              </a:path>
            </a:pathLst>
          </a:custGeom>
          <a:solidFill>
            <a:schemeClr val="tx1"/>
          </a:solidFill>
          <a:ln w="675" cap="flat">
            <a:noFill/>
            <a:prstDash val="solid"/>
            <a:miter/>
          </a:ln>
        </p:spPr>
        <p:txBody>
          <a:bodyPr rtlCol="0" anchor="ctr"/>
          <a:lstStyle/>
          <a:p>
            <a:endParaRPr lang="en-US"/>
          </a:p>
        </p:txBody>
      </p:sp>
      <p:sp>
        <p:nvSpPr>
          <p:cNvPr id="12" name="Text Placeholder 27">
            <a:extLst>
              <a:ext uri="{FF2B5EF4-FFF2-40B4-BE49-F238E27FC236}">
                <a16:creationId xmlns:a16="http://schemas.microsoft.com/office/drawing/2014/main" id="{6E316FA3-D610-DC98-767C-A47582BD0C54}"/>
              </a:ext>
            </a:extLst>
          </p:cNvPr>
          <p:cNvSpPr>
            <a:spLocks noGrp="1"/>
          </p:cNvSpPr>
          <p:nvPr>
            <p:ph type="body" sz="quarter" idx="19" hasCustomPrompt="1"/>
          </p:nvPr>
        </p:nvSpPr>
        <p:spPr>
          <a:xfrm>
            <a:off x="1407457" y="2889886"/>
            <a:ext cx="4491897" cy="232267"/>
          </a:xfrm>
        </p:spPr>
        <p:txBody>
          <a:bodyPr>
            <a:noAutofit/>
          </a:bodyPr>
          <a:lstStyle>
            <a:lvl1pPr marL="0" indent="0">
              <a:lnSpc>
                <a:spcPct val="100000"/>
              </a:lnSpc>
              <a:spcBef>
                <a:spcPts val="0"/>
              </a:spcBef>
              <a:buNone/>
              <a:defRPr kumimoji="0" lang="en-US" sz="1200" b="1" u="none" strike="noStrike" kern="1200" cap="none" spc="0" normalizeH="0" baseline="0" dirty="0" smtClean="0">
                <a:ln>
                  <a:noFill/>
                </a:ln>
                <a:solidFill>
                  <a:schemeClr val="accent1"/>
                </a:solidFill>
                <a:effectLst/>
                <a:uLnTx/>
                <a:uFillTx/>
                <a:latin typeface="Inter" panose="02000503000000020004" pitchFamily="2" charset="0"/>
                <a:ea typeface="Inter" panose="02000503000000020004" pitchFamily="2" charset="0"/>
                <a:cs typeface="+mn-cs"/>
              </a:defRPr>
            </a:lvl1pPr>
          </a:lstStyle>
          <a:p>
            <a:pPr lvl="0"/>
            <a:r>
              <a:rPr lang="en-US"/>
              <a:t>Eyebrow text</a:t>
            </a:r>
          </a:p>
        </p:txBody>
      </p:sp>
      <p:sp>
        <p:nvSpPr>
          <p:cNvPr id="17" name="Text Placeholder 16">
            <a:extLst>
              <a:ext uri="{FF2B5EF4-FFF2-40B4-BE49-F238E27FC236}">
                <a16:creationId xmlns:a16="http://schemas.microsoft.com/office/drawing/2014/main" id="{4E2641A3-4BD2-D5DB-CC98-29D34D0B0647}"/>
              </a:ext>
            </a:extLst>
          </p:cNvPr>
          <p:cNvSpPr>
            <a:spLocks noGrp="1"/>
          </p:cNvSpPr>
          <p:nvPr>
            <p:ph type="body" sz="quarter" idx="22" hasCustomPrompt="1"/>
          </p:nvPr>
        </p:nvSpPr>
        <p:spPr>
          <a:xfrm>
            <a:off x="6672263" y="2889250"/>
            <a:ext cx="4764087" cy="233363"/>
          </a:xfrm>
        </p:spPr>
        <p:txBody>
          <a:bodyPr>
            <a:noAutofit/>
          </a:bodyPr>
          <a:lstStyle>
            <a:lvl1pPr marL="0" indent="0">
              <a:lnSpc>
                <a:spcPct val="100000"/>
              </a:lnSpc>
              <a:spcBef>
                <a:spcPts val="0"/>
              </a:spcBef>
              <a:buNone/>
              <a:defRPr kumimoji="0" lang="en-US" sz="1200" b="1" u="none" strike="noStrike" kern="1200" cap="none" spc="0" normalizeH="0" baseline="0" dirty="0" smtClean="0">
                <a:ln>
                  <a:noFill/>
                </a:ln>
                <a:solidFill>
                  <a:schemeClr val="accent1"/>
                </a:solidFill>
                <a:effectLst/>
                <a:uLnTx/>
                <a:uFillTx/>
                <a:latin typeface="Inter" panose="02000503000000020004" pitchFamily="2" charset="0"/>
                <a:ea typeface="Inter" panose="02000503000000020004" pitchFamily="2" charset="0"/>
                <a:cs typeface="+mn-cs"/>
              </a:defRPr>
            </a:lvl1pPr>
            <a:lvl2pPr marL="457200" indent="0">
              <a:buNone/>
              <a:defRPr/>
            </a:lvl2pPr>
            <a:lvl3pPr marL="914400" indent="0">
              <a:buNone/>
              <a:defRPr/>
            </a:lvl3pPr>
            <a:lvl4pPr marL="1371600" indent="0">
              <a:buNone/>
              <a:defRPr/>
            </a:lvl4pPr>
            <a:lvl5pPr marL="1828800" indent="0">
              <a:buNone/>
              <a:defRPr/>
            </a:lvl5pPr>
          </a:lstStyle>
          <a:p>
            <a:pPr lvl="0"/>
            <a:r>
              <a:rPr lang="en-US"/>
              <a:t>Eyebrow text</a:t>
            </a:r>
          </a:p>
        </p:txBody>
      </p:sp>
      <p:sp>
        <p:nvSpPr>
          <p:cNvPr id="21" name="Text Placeholder 20">
            <a:extLst>
              <a:ext uri="{FF2B5EF4-FFF2-40B4-BE49-F238E27FC236}">
                <a16:creationId xmlns:a16="http://schemas.microsoft.com/office/drawing/2014/main" id="{2D73F7C5-2BF4-FB8A-D39B-5E7388A4BC26}"/>
              </a:ext>
            </a:extLst>
          </p:cNvPr>
          <p:cNvSpPr>
            <a:spLocks noGrp="1"/>
          </p:cNvSpPr>
          <p:nvPr>
            <p:ph type="body" sz="quarter" idx="23" hasCustomPrompt="1"/>
          </p:nvPr>
        </p:nvSpPr>
        <p:spPr>
          <a:xfrm>
            <a:off x="6672263" y="3172563"/>
            <a:ext cx="4764087" cy="254848"/>
          </a:xfrm>
        </p:spPr>
        <p:txBody>
          <a:bodyPr>
            <a:noAutofit/>
          </a:bodyPr>
          <a:lstStyle>
            <a:lvl1pPr marL="0" indent="0">
              <a:lnSpc>
                <a:spcPct val="100000"/>
              </a:lnSpc>
              <a:spcBef>
                <a:spcPts val="0"/>
              </a:spcBef>
              <a:buNone/>
              <a:defRPr lang="en-US" sz="1800" b="1" kern="1200" dirty="0" smtClean="0">
                <a:solidFill>
                  <a:schemeClr val="tx1"/>
                </a:solidFill>
                <a:latin typeface="Inter" panose="020B0502030000000004" pitchFamily="34" charset="0"/>
                <a:ea typeface="Inter" panose="020B0502030000000004" pitchFamily="34" charset="0"/>
                <a:cs typeface="Inter" panose="020B0502030000000004" pitchFamily="34" charset="0"/>
              </a:defRPr>
            </a:lvl1pPr>
            <a:lvl2pPr marL="457200" indent="0">
              <a:buNone/>
              <a:defRPr/>
            </a:lvl2pPr>
            <a:lvl3pPr marL="914400" indent="0">
              <a:buNone/>
              <a:defRPr/>
            </a:lvl3pPr>
            <a:lvl4pPr marL="1371600" indent="0">
              <a:buNone/>
              <a:defRPr/>
            </a:lvl4pPr>
            <a:lvl5pPr marL="1828800" indent="0">
              <a:buNone/>
              <a:defRPr/>
            </a:lvl5pPr>
          </a:lstStyle>
          <a:p>
            <a:pPr lvl="0"/>
            <a:r>
              <a:rPr lang="en-US"/>
              <a:t>Subheading goes here</a:t>
            </a:r>
          </a:p>
        </p:txBody>
      </p:sp>
      <p:sp>
        <p:nvSpPr>
          <p:cNvPr id="25" name="Content Placeholder 24">
            <a:extLst>
              <a:ext uri="{FF2B5EF4-FFF2-40B4-BE49-F238E27FC236}">
                <a16:creationId xmlns:a16="http://schemas.microsoft.com/office/drawing/2014/main" id="{A903AC49-909E-5627-F85E-05AA2936A5D3}"/>
              </a:ext>
            </a:extLst>
          </p:cNvPr>
          <p:cNvSpPr>
            <a:spLocks noGrp="1"/>
          </p:cNvSpPr>
          <p:nvPr>
            <p:ph sz="quarter" idx="24"/>
          </p:nvPr>
        </p:nvSpPr>
        <p:spPr>
          <a:xfrm>
            <a:off x="6672263" y="3522669"/>
            <a:ext cx="4764087" cy="2573331"/>
          </a:xfrm>
        </p:spPr>
        <p:txBody>
          <a:bodyPr>
            <a:noAutofit/>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Tree>
    <p:extLst>
      <p:ext uri="{BB962C8B-B14F-4D97-AF65-F5344CB8AC3E}">
        <p14:creationId xmlns:p14="http://schemas.microsoft.com/office/powerpoint/2010/main" val="4124097733"/>
      </p:ext>
    </p:extLst>
  </p:cSld>
  <p:clrMapOvr>
    <a:masterClrMapping/>
  </p:clrMapOvr>
</p:sldLayout>
</file>

<file path=ppt/slideLayouts/slideLayout39.xml><?xml version="1.0" encoding="utf-8"?>
<p:sldLayout xmlns:a="http://schemas.openxmlformats.org/drawingml/2006/main" xmlns:r="http://schemas.openxmlformats.org/officeDocument/2006/relationships" xmlns:p="http://schemas.openxmlformats.org/presentationml/2006/main" preserve="1" userDrawn="1">
  <p:cSld name="Two Content - Blue">
    <p:spTree>
      <p:nvGrpSpPr>
        <p:cNvPr id="1" name=""/>
        <p:cNvGrpSpPr/>
        <p:nvPr/>
      </p:nvGrpSpPr>
      <p:grpSpPr>
        <a:xfrm>
          <a:off x="0" y="0"/>
          <a:ext cx="0" cy="0"/>
          <a:chOff x="0" y="0"/>
          <a:chExt cx="0" cy="0"/>
        </a:xfrm>
      </p:grpSpPr>
      <p:grpSp>
        <p:nvGrpSpPr>
          <p:cNvPr id="29" name="Group 28">
            <a:extLst>
              <a:ext uri="{FF2B5EF4-FFF2-40B4-BE49-F238E27FC236}">
                <a16:creationId xmlns:a16="http://schemas.microsoft.com/office/drawing/2014/main" id="{583A4A7B-F4C4-ADDE-3C8F-28E477FE589E}"/>
              </a:ext>
            </a:extLst>
          </p:cNvPr>
          <p:cNvGrpSpPr/>
          <p:nvPr userDrawn="1"/>
        </p:nvGrpSpPr>
        <p:grpSpPr>
          <a:xfrm>
            <a:off x="0" y="2540000"/>
            <a:ext cx="12191999" cy="4318000"/>
            <a:chOff x="152401" y="2692400"/>
            <a:chExt cx="12191999" cy="4318000"/>
          </a:xfrm>
        </p:grpSpPr>
        <p:sp>
          <p:nvSpPr>
            <p:cNvPr id="20" name="Round Single Corner Rectangle 19">
              <a:extLst>
                <a:ext uri="{FF2B5EF4-FFF2-40B4-BE49-F238E27FC236}">
                  <a16:creationId xmlns:a16="http://schemas.microsoft.com/office/drawing/2014/main" id="{A7D7925D-0C10-1510-2A6C-B612E042DE13}"/>
                </a:ext>
              </a:extLst>
            </p:cNvPr>
            <p:cNvSpPr/>
            <p:nvPr userDrawn="1"/>
          </p:nvSpPr>
          <p:spPr>
            <a:xfrm flipH="1">
              <a:off x="152401" y="2692400"/>
              <a:ext cx="6096000" cy="4317999"/>
            </a:xfrm>
            <a:prstGeom prst="round1Rect">
              <a:avLst>
                <a:gd name="adj" fmla="val 9241"/>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2" name="Round Single Corner Rectangle 21">
              <a:extLst>
                <a:ext uri="{FF2B5EF4-FFF2-40B4-BE49-F238E27FC236}">
                  <a16:creationId xmlns:a16="http://schemas.microsoft.com/office/drawing/2014/main" id="{957555C3-0881-9C6B-220C-FBDD89C2430E}"/>
                </a:ext>
              </a:extLst>
            </p:cNvPr>
            <p:cNvSpPr/>
            <p:nvPr userDrawn="1"/>
          </p:nvSpPr>
          <p:spPr>
            <a:xfrm>
              <a:off x="6248400" y="2692400"/>
              <a:ext cx="6096000" cy="4317999"/>
            </a:xfrm>
            <a:prstGeom prst="round1Rect">
              <a:avLst>
                <a:gd name="adj" fmla="val 9259"/>
              </a:avLst>
            </a:prstGeom>
            <a:solidFill>
              <a:schemeClr val="accent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cxnSp>
          <p:nvCxnSpPr>
            <p:cNvPr id="23" name="Straight Connector 22">
              <a:extLst>
                <a:ext uri="{FF2B5EF4-FFF2-40B4-BE49-F238E27FC236}">
                  <a16:creationId xmlns:a16="http://schemas.microsoft.com/office/drawing/2014/main" id="{CBA726F3-E51A-025F-1203-FA9CC98CDC71}"/>
                </a:ext>
              </a:extLst>
            </p:cNvPr>
            <p:cNvCxnSpPr>
              <a:cxnSpLocks/>
            </p:cNvCxnSpPr>
            <p:nvPr userDrawn="1"/>
          </p:nvCxnSpPr>
          <p:spPr>
            <a:xfrm flipH="1">
              <a:off x="1639677" y="6553200"/>
              <a:ext cx="4608723" cy="0"/>
            </a:xfrm>
            <a:prstGeom prst="line">
              <a:avLst/>
            </a:prstGeom>
            <a:ln w="9525" cap="rnd">
              <a:solidFill>
                <a:schemeClr val="bg1"/>
              </a:solidFill>
            </a:ln>
          </p:spPr>
          <p:style>
            <a:lnRef idx="1">
              <a:schemeClr val="accent1"/>
            </a:lnRef>
            <a:fillRef idx="0">
              <a:schemeClr val="accent1"/>
            </a:fillRef>
            <a:effectRef idx="0">
              <a:schemeClr val="accent1"/>
            </a:effectRef>
            <a:fontRef idx="minor">
              <a:schemeClr val="tx1"/>
            </a:fontRef>
          </p:style>
        </p:cxnSp>
        <p:sp>
          <p:nvSpPr>
            <p:cNvPr id="24" name="Slide Number Placeholder 5">
              <a:extLst>
                <a:ext uri="{FF2B5EF4-FFF2-40B4-BE49-F238E27FC236}">
                  <a16:creationId xmlns:a16="http://schemas.microsoft.com/office/drawing/2014/main" id="{BE9F1B37-0EC5-CFC8-21D8-D43EB7BD9846}"/>
                </a:ext>
              </a:extLst>
            </p:cNvPr>
            <p:cNvSpPr txBox="1">
              <a:spLocks/>
            </p:cNvSpPr>
            <p:nvPr userDrawn="1"/>
          </p:nvSpPr>
          <p:spPr>
            <a:xfrm>
              <a:off x="11338142" y="6553200"/>
              <a:ext cx="549058" cy="457200"/>
            </a:xfrm>
            <a:prstGeom prst="rect">
              <a:avLst/>
            </a:prstGeom>
          </p:spPr>
          <p:txBody>
            <a:bodyPr vert="horz" lIns="0" tIns="0" rIns="0" bIns="0" rtlCol="0" anchor="ctr"/>
            <a:lstStyle>
              <a:defPPr>
                <a:defRPr lang="en-US"/>
              </a:defPPr>
              <a:lvl1pPr marL="0" algn="r" defTabSz="914400" rtl="0" eaLnBrk="1" latinLnBrk="0" hangingPunct="1">
                <a:defRPr sz="800" kern="1200">
                  <a:solidFill>
                    <a:schemeClr val="tx1"/>
                  </a:solidFill>
                  <a:latin typeface="Outfi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fld id="{DDA6C761-E6C0-8244-BDC1-CA1DC8273777}" type="slidenum">
                <a:rPr lang="en-US" b="0" i="0" smtClean="0">
                  <a:solidFill>
                    <a:schemeClr val="tx1"/>
                  </a:solidFill>
                  <a:latin typeface="Outfit Light" pitchFamily="2" charset="0"/>
                </a:rPr>
                <a:pPr/>
                <a:t>‹#›</a:t>
              </a:fld>
              <a:endParaRPr lang="en-US" b="0" i="0">
                <a:solidFill>
                  <a:schemeClr val="tx1"/>
                </a:solidFill>
                <a:latin typeface="Outfit Light" pitchFamily="2" charset="0"/>
              </a:endParaRPr>
            </a:p>
          </p:txBody>
        </p:sp>
        <p:sp>
          <p:nvSpPr>
            <p:cNvPr id="26" name="Slide Number Placeholder 5">
              <a:extLst>
                <a:ext uri="{FF2B5EF4-FFF2-40B4-BE49-F238E27FC236}">
                  <a16:creationId xmlns:a16="http://schemas.microsoft.com/office/drawing/2014/main" id="{64636A18-0518-6AC6-205E-B6DE143419D2}"/>
                </a:ext>
              </a:extLst>
            </p:cNvPr>
            <p:cNvSpPr txBox="1">
              <a:spLocks/>
            </p:cNvSpPr>
            <p:nvPr userDrawn="1"/>
          </p:nvSpPr>
          <p:spPr>
            <a:xfrm>
              <a:off x="9270778" y="6651630"/>
              <a:ext cx="2266709" cy="273040"/>
            </a:xfrm>
            <a:prstGeom prst="rect">
              <a:avLst/>
            </a:prstGeom>
          </p:spPr>
          <p:txBody>
            <a:bodyPr vert="horz" lIns="0" tIns="0" rIns="0" bIns="0" rtlCol="0" anchor="ctr"/>
            <a:lstStyle>
              <a:defPPr>
                <a:defRPr lang="en-US"/>
              </a:defPPr>
              <a:lvl1pPr marL="0" algn="r" defTabSz="914400" rtl="0" eaLnBrk="1" latinLnBrk="0" hangingPunct="1">
                <a:defRPr sz="800" kern="1200">
                  <a:solidFill>
                    <a:schemeClr val="bg1"/>
                  </a:solidFill>
                  <a:latin typeface="Outfi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sz="600" b="0" i="0">
                  <a:solidFill>
                    <a:schemeClr val="tx1"/>
                  </a:solidFill>
                  <a:latin typeface="Outfit Light" pitchFamily="2" charset="0"/>
                </a:rPr>
                <a:t>© Sovos 2025. Proprietary and Confidential</a:t>
              </a:r>
            </a:p>
          </p:txBody>
        </p:sp>
        <p:cxnSp>
          <p:nvCxnSpPr>
            <p:cNvPr id="27" name="Straight Connector 26">
              <a:extLst>
                <a:ext uri="{FF2B5EF4-FFF2-40B4-BE49-F238E27FC236}">
                  <a16:creationId xmlns:a16="http://schemas.microsoft.com/office/drawing/2014/main" id="{F5562BBA-5130-2CF3-3F03-A5A9F9A92E0B}"/>
                </a:ext>
              </a:extLst>
            </p:cNvPr>
            <p:cNvCxnSpPr>
              <a:cxnSpLocks/>
            </p:cNvCxnSpPr>
            <p:nvPr userDrawn="1"/>
          </p:nvCxnSpPr>
          <p:spPr>
            <a:xfrm flipH="1">
              <a:off x="6248400" y="6553200"/>
              <a:ext cx="6096000" cy="0"/>
            </a:xfrm>
            <a:prstGeom prst="line">
              <a:avLst/>
            </a:prstGeom>
            <a:ln w="9525" cap="rnd">
              <a:solidFill>
                <a:schemeClr val="tx1"/>
              </a:solidFill>
            </a:ln>
          </p:spPr>
          <p:style>
            <a:lnRef idx="1">
              <a:schemeClr val="accent1"/>
            </a:lnRef>
            <a:fillRef idx="0">
              <a:schemeClr val="accent1"/>
            </a:fillRef>
            <a:effectRef idx="0">
              <a:schemeClr val="accent1"/>
            </a:effectRef>
            <a:fontRef idx="minor">
              <a:schemeClr val="tx1"/>
            </a:fontRef>
          </p:style>
        </p:cxnSp>
        <p:sp>
          <p:nvSpPr>
            <p:cNvPr id="28" name="Graphic 18">
              <a:extLst>
                <a:ext uri="{FF2B5EF4-FFF2-40B4-BE49-F238E27FC236}">
                  <a16:creationId xmlns:a16="http://schemas.microsoft.com/office/drawing/2014/main" id="{390C89D9-A929-A810-3B6C-AB3E0135CD61}"/>
                </a:ext>
              </a:extLst>
            </p:cNvPr>
            <p:cNvSpPr/>
            <p:nvPr userDrawn="1"/>
          </p:nvSpPr>
          <p:spPr>
            <a:xfrm>
              <a:off x="609600" y="6465852"/>
              <a:ext cx="811355" cy="168145"/>
            </a:xfrm>
            <a:custGeom>
              <a:avLst/>
              <a:gdLst>
                <a:gd name="connsiteX0" fmla="*/ 228427 w 811355"/>
                <a:gd name="connsiteY0" fmla="*/ 27 h 168145"/>
                <a:gd name="connsiteX1" fmla="*/ 310031 w 811355"/>
                <a:gd name="connsiteY1" fmla="*/ 81183 h 168145"/>
                <a:gd name="connsiteX2" fmla="*/ 228427 w 811355"/>
                <a:gd name="connsiteY2" fmla="*/ 162778 h 168145"/>
                <a:gd name="connsiteX3" fmla="*/ 147061 w 811355"/>
                <a:gd name="connsiteY3" fmla="*/ 81183 h 168145"/>
                <a:gd name="connsiteX4" fmla="*/ 228427 w 811355"/>
                <a:gd name="connsiteY4" fmla="*/ 27 h 168145"/>
                <a:gd name="connsiteX5" fmla="*/ 228427 w 811355"/>
                <a:gd name="connsiteY5" fmla="*/ 136856 h 168145"/>
                <a:gd name="connsiteX6" fmla="*/ 281782 w 811355"/>
                <a:gd name="connsiteY6" fmla="*/ 81183 h 168145"/>
                <a:gd name="connsiteX7" fmla="*/ 228427 w 811355"/>
                <a:gd name="connsiteY7" fmla="*/ 25517 h 168145"/>
                <a:gd name="connsiteX8" fmla="*/ 175080 w 811355"/>
                <a:gd name="connsiteY8" fmla="*/ 81183 h 168145"/>
                <a:gd name="connsiteX9" fmla="*/ 228427 w 811355"/>
                <a:gd name="connsiteY9" fmla="*/ 136856 h 168145"/>
                <a:gd name="connsiteX10" fmla="*/ 575396 w 811355"/>
                <a:gd name="connsiteY10" fmla="*/ 27 h 168145"/>
                <a:gd name="connsiteX11" fmla="*/ 656993 w 811355"/>
                <a:gd name="connsiteY11" fmla="*/ 81183 h 168145"/>
                <a:gd name="connsiteX12" fmla="*/ 575396 w 811355"/>
                <a:gd name="connsiteY12" fmla="*/ 162778 h 168145"/>
                <a:gd name="connsiteX13" fmla="*/ 494022 w 811355"/>
                <a:gd name="connsiteY13" fmla="*/ 81183 h 168145"/>
                <a:gd name="connsiteX14" fmla="*/ 575396 w 811355"/>
                <a:gd name="connsiteY14" fmla="*/ 27 h 168145"/>
                <a:gd name="connsiteX15" fmla="*/ 575396 w 811355"/>
                <a:gd name="connsiteY15" fmla="*/ 136856 h 168145"/>
                <a:gd name="connsiteX16" fmla="*/ 628743 w 811355"/>
                <a:gd name="connsiteY16" fmla="*/ 81183 h 168145"/>
                <a:gd name="connsiteX17" fmla="*/ 575396 w 811355"/>
                <a:gd name="connsiteY17" fmla="*/ 25517 h 168145"/>
                <a:gd name="connsiteX18" fmla="*/ 522042 w 811355"/>
                <a:gd name="connsiteY18" fmla="*/ 81183 h 168145"/>
                <a:gd name="connsiteX19" fmla="*/ 575396 w 811355"/>
                <a:gd name="connsiteY19" fmla="*/ 136856 h 168145"/>
                <a:gd name="connsiteX20" fmla="*/ 448958 w 811355"/>
                <a:gd name="connsiteY20" fmla="*/ 2933 h 168145"/>
                <a:gd name="connsiteX21" fmla="*/ 481284 w 811355"/>
                <a:gd name="connsiteY21" fmla="*/ 2933 h 168145"/>
                <a:gd name="connsiteX22" fmla="*/ 400343 w 811355"/>
                <a:gd name="connsiteY22" fmla="*/ 168146 h 168145"/>
                <a:gd name="connsiteX23" fmla="*/ 319639 w 811355"/>
                <a:gd name="connsiteY23" fmla="*/ 2933 h 168145"/>
                <a:gd name="connsiteX24" fmla="*/ 351728 w 811355"/>
                <a:gd name="connsiteY24" fmla="*/ 2933 h 168145"/>
                <a:gd name="connsiteX25" fmla="*/ 400343 w 811355"/>
                <a:gd name="connsiteY25" fmla="*/ 112931 h 168145"/>
                <a:gd name="connsiteX26" fmla="*/ 448958 w 811355"/>
                <a:gd name="connsiteY26" fmla="*/ 2933 h 168145"/>
                <a:gd name="connsiteX27" fmla="*/ 717385 w 811355"/>
                <a:gd name="connsiteY27" fmla="*/ 45882 h 168145"/>
                <a:gd name="connsiteX28" fmla="*/ 751794 w 811355"/>
                <a:gd name="connsiteY28" fmla="*/ 24431 h 168145"/>
                <a:gd name="connsiteX29" fmla="*/ 795439 w 811355"/>
                <a:gd name="connsiteY29" fmla="*/ 36825 h 168145"/>
                <a:gd name="connsiteX30" fmla="*/ 795439 w 811355"/>
                <a:gd name="connsiteY30" fmla="*/ 9023 h 168145"/>
                <a:gd name="connsiteX31" fmla="*/ 752017 w 811355"/>
                <a:gd name="connsiteY31" fmla="*/ 47 h 168145"/>
                <a:gd name="connsiteX32" fmla="*/ 688183 w 811355"/>
                <a:gd name="connsiteY32" fmla="*/ 47251 h 168145"/>
                <a:gd name="connsiteX33" fmla="*/ 782356 w 811355"/>
                <a:gd name="connsiteY33" fmla="*/ 117692 h 168145"/>
                <a:gd name="connsiteX34" fmla="*/ 747264 w 811355"/>
                <a:gd name="connsiteY34" fmla="*/ 138239 h 168145"/>
                <a:gd name="connsiteX35" fmla="*/ 694971 w 811355"/>
                <a:gd name="connsiteY35" fmla="*/ 120855 h 168145"/>
                <a:gd name="connsiteX36" fmla="*/ 694971 w 811355"/>
                <a:gd name="connsiteY36" fmla="*/ 120908 h 168145"/>
                <a:gd name="connsiteX37" fmla="*/ 694971 w 811355"/>
                <a:gd name="connsiteY37" fmla="*/ 150478 h 168145"/>
                <a:gd name="connsiteX38" fmla="*/ 747291 w 811355"/>
                <a:gd name="connsiteY38" fmla="*/ 162616 h 168145"/>
                <a:gd name="connsiteX39" fmla="*/ 811355 w 811355"/>
                <a:gd name="connsiteY39" fmla="*/ 115655 h 168145"/>
                <a:gd name="connsiteX40" fmla="*/ 717426 w 811355"/>
                <a:gd name="connsiteY40" fmla="*/ 45882 h 168145"/>
                <a:gd name="connsiteX41" fmla="*/ 717385 w 811355"/>
                <a:gd name="connsiteY41" fmla="*/ 45882 h 168145"/>
                <a:gd name="connsiteX42" fmla="*/ 29216 w 811355"/>
                <a:gd name="connsiteY42" fmla="*/ 45841 h 168145"/>
                <a:gd name="connsiteX43" fmla="*/ 63632 w 811355"/>
                <a:gd name="connsiteY43" fmla="*/ 24391 h 168145"/>
                <a:gd name="connsiteX44" fmla="*/ 107080 w 811355"/>
                <a:gd name="connsiteY44" fmla="*/ 36670 h 168145"/>
                <a:gd name="connsiteX45" fmla="*/ 107080 w 811355"/>
                <a:gd name="connsiteY45" fmla="*/ 8881 h 168145"/>
                <a:gd name="connsiteX46" fmla="*/ 63855 w 811355"/>
                <a:gd name="connsiteY46" fmla="*/ 0 h 168145"/>
                <a:gd name="connsiteX47" fmla="*/ 0 w 811355"/>
                <a:gd name="connsiteY47" fmla="*/ 47204 h 168145"/>
                <a:gd name="connsiteX48" fmla="*/ 94200 w 811355"/>
                <a:gd name="connsiteY48" fmla="*/ 117665 h 168145"/>
                <a:gd name="connsiteX49" fmla="*/ 59101 w 811355"/>
                <a:gd name="connsiteY49" fmla="*/ 138219 h 168145"/>
                <a:gd name="connsiteX50" fmla="*/ 6795 w 811355"/>
                <a:gd name="connsiteY50" fmla="*/ 120828 h 168145"/>
                <a:gd name="connsiteX51" fmla="*/ 6795 w 811355"/>
                <a:gd name="connsiteY51" fmla="*/ 120895 h 168145"/>
                <a:gd name="connsiteX52" fmla="*/ 6795 w 811355"/>
                <a:gd name="connsiteY52" fmla="*/ 150465 h 168145"/>
                <a:gd name="connsiteX53" fmla="*/ 59135 w 811355"/>
                <a:gd name="connsiteY53" fmla="*/ 162603 h 168145"/>
                <a:gd name="connsiteX54" fmla="*/ 123220 w 811355"/>
                <a:gd name="connsiteY54" fmla="*/ 115628 h 168145"/>
                <a:gd name="connsiteX55" fmla="*/ 29216 w 811355"/>
                <a:gd name="connsiteY55" fmla="*/ 45841 h 1681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Lst>
              <a:rect l="l" t="t" r="r" b="b"/>
              <a:pathLst>
                <a:path w="811355" h="168145">
                  <a:moveTo>
                    <a:pt x="228427" y="27"/>
                  </a:moveTo>
                  <a:cubicBezTo>
                    <a:pt x="275284" y="27"/>
                    <a:pt x="310031" y="34459"/>
                    <a:pt x="310031" y="81183"/>
                  </a:cubicBezTo>
                  <a:cubicBezTo>
                    <a:pt x="310031" y="127908"/>
                    <a:pt x="275730" y="162778"/>
                    <a:pt x="228427" y="162778"/>
                  </a:cubicBezTo>
                  <a:cubicBezTo>
                    <a:pt x="181355" y="162778"/>
                    <a:pt x="147061" y="127901"/>
                    <a:pt x="147061" y="81183"/>
                  </a:cubicBezTo>
                  <a:cubicBezTo>
                    <a:pt x="147061" y="34465"/>
                    <a:pt x="182024" y="27"/>
                    <a:pt x="228427" y="27"/>
                  </a:cubicBezTo>
                  <a:close/>
                  <a:moveTo>
                    <a:pt x="228427" y="136856"/>
                  </a:moveTo>
                  <a:cubicBezTo>
                    <a:pt x="259814" y="136856"/>
                    <a:pt x="281782" y="113376"/>
                    <a:pt x="281782" y="81183"/>
                  </a:cubicBezTo>
                  <a:cubicBezTo>
                    <a:pt x="281782" y="48991"/>
                    <a:pt x="260037" y="25517"/>
                    <a:pt x="228427" y="25517"/>
                  </a:cubicBezTo>
                  <a:cubicBezTo>
                    <a:pt x="197271" y="25517"/>
                    <a:pt x="175080" y="48991"/>
                    <a:pt x="175080" y="81183"/>
                  </a:cubicBezTo>
                  <a:cubicBezTo>
                    <a:pt x="175080" y="113376"/>
                    <a:pt x="197271" y="136856"/>
                    <a:pt x="228427" y="136856"/>
                  </a:cubicBezTo>
                  <a:close/>
                  <a:moveTo>
                    <a:pt x="575396" y="27"/>
                  </a:moveTo>
                  <a:cubicBezTo>
                    <a:pt x="622246" y="27"/>
                    <a:pt x="656993" y="34459"/>
                    <a:pt x="656993" y="81183"/>
                  </a:cubicBezTo>
                  <a:cubicBezTo>
                    <a:pt x="656993" y="127908"/>
                    <a:pt x="622699" y="162778"/>
                    <a:pt x="575396" y="162778"/>
                  </a:cubicBezTo>
                  <a:cubicBezTo>
                    <a:pt x="528316" y="162778"/>
                    <a:pt x="494022" y="127901"/>
                    <a:pt x="494022" y="81183"/>
                  </a:cubicBezTo>
                  <a:cubicBezTo>
                    <a:pt x="494022" y="34465"/>
                    <a:pt x="529019" y="27"/>
                    <a:pt x="575396" y="27"/>
                  </a:cubicBezTo>
                  <a:close/>
                  <a:moveTo>
                    <a:pt x="575396" y="136856"/>
                  </a:moveTo>
                  <a:cubicBezTo>
                    <a:pt x="606776" y="136856"/>
                    <a:pt x="628743" y="113376"/>
                    <a:pt x="628743" y="81183"/>
                  </a:cubicBezTo>
                  <a:cubicBezTo>
                    <a:pt x="628743" y="48991"/>
                    <a:pt x="606999" y="25517"/>
                    <a:pt x="575396" y="25517"/>
                  </a:cubicBezTo>
                  <a:cubicBezTo>
                    <a:pt x="544233" y="25517"/>
                    <a:pt x="522042" y="48991"/>
                    <a:pt x="522042" y="81183"/>
                  </a:cubicBezTo>
                  <a:cubicBezTo>
                    <a:pt x="522042" y="113376"/>
                    <a:pt x="544293" y="136856"/>
                    <a:pt x="575396" y="136856"/>
                  </a:cubicBezTo>
                  <a:close/>
                  <a:moveTo>
                    <a:pt x="448958" y="2933"/>
                  </a:moveTo>
                  <a:lnTo>
                    <a:pt x="481284" y="2933"/>
                  </a:lnTo>
                  <a:lnTo>
                    <a:pt x="400343" y="168146"/>
                  </a:lnTo>
                  <a:lnTo>
                    <a:pt x="319639" y="2933"/>
                  </a:lnTo>
                  <a:lnTo>
                    <a:pt x="351728" y="2933"/>
                  </a:lnTo>
                  <a:lnTo>
                    <a:pt x="400343" y="112931"/>
                  </a:lnTo>
                  <a:lnTo>
                    <a:pt x="448958" y="2933"/>
                  </a:lnTo>
                  <a:close/>
                  <a:moveTo>
                    <a:pt x="717385" y="45882"/>
                  </a:moveTo>
                  <a:cubicBezTo>
                    <a:pt x="717385" y="33912"/>
                    <a:pt x="727345" y="24431"/>
                    <a:pt x="751794" y="24431"/>
                  </a:cubicBezTo>
                  <a:cubicBezTo>
                    <a:pt x="765588" y="24431"/>
                    <a:pt x="781193" y="28477"/>
                    <a:pt x="795439" y="36825"/>
                  </a:cubicBezTo>
                  <a:lnTo>
                    <a:pt x="795439" y="9023"/>
                  </a:lnTo>
                  <a:cubicBezTo>
                    <a:pt x="782714" y="3223"/>
                    <a:pt x="767109" y="47"/>
                    <a:pt x="752017" y="47"/>
                  </a:cubicBezTo>
                  <a:cubicBezTo>
                    <a:pt x="708555" y="47"/>
                    <a:pt x="688183" y="21720"/>
                    <a:pt x="688183" y="47251"/>
                  </a:cubicBezTo>
                  <a:cubicBezTo>
                    <a:pt x="688183" y="105918"/>
                    <a:pt x="782356" y="83597"/>
                    <a:pt x="782356" y="117692"/>
                  </a:cubicBezTo>
                  <a:cubicBezTo>
                    <a:pt x="782356" y="129432"/>
                    <a:pt x="771943" y="138239"/>
                    <a:pt x="747264" y="138239"/>
                  </a:cubicBezTo>
                  <a:cubicBezTo>
                    <a:pt x="727791" y="138239"/>
                    <a:pt x="707649" y="131010"/>
                    <a:pt x="694971" y="120855"/>
                  </a:cubicBezTo>
                  <a:lnTo>
                    <a:pt x="694971" y="120908"/>
                  </a:lnTo>
                  <a:lnTo>
                    <a:pt x="694971" y="150478"/>
                  </a:lnTo>
                  <a:cubicBezTo>
                    <a:pt x="708744" y="157896"/>
                    <a:pt x="728008" y="162616"/>
                    <a:pt x="747291" y="162616"/>
                  </a:cubicBezTo>
                  <a:cubicBezTo>
                    <a:pt x="790754" y="162616"/>
                    <a:pt x="811355" y="140943"/>
                    <a:pt x="811355" y="115655"/>
                  </a:cubicBezTo>
                  <a:cubicBezTo>
                    <a:pt x="811369" y="57615"/>
                    <a:pt x="717426" y="79518"/>
                    <a:pt x="717426" y="45882"/>
                  </a:cubicBezTo>
                  <a:lnTo>
                    <a:pt x="717385" y="45882"/>
                  </a:lnTo>
                  <a:close/>
                  <a:moveTo>
                    <a:pt x="29216" y="45841"/>
                  </a:moveTo>
                  <a:cubicBezTo>
                    <a:pt x="29216" y="33872"/>
                    <a:pt x="39176" y="24391"/>
                    <a:pt x="63632" y="24391"/>
                  </a:cubicBezTo>
                  <a:cubicBezTo>
                    <a:pt x="77364" y="24391"/>
                    <a:pt x="92888" y="28437"/>
                    <a:pt x="107080" y="36670"/>
                  </a:cubicBezTo>
                  <a:lnTo>
                    <a:pt x="107080" y="8881"/>
                  </a:lnTo>
                  <a:cubicBezTo>
                    <a:pt x="94396" y="3156"/>
                    <a:pt x="78865" y="0"/>
                    <a:pt x="63855" y="0"/>
                  </a:cubicBezTo>
                  <a:cubicBezTo>
                    <a:pt x="20379" y="0"/>
                    <a:pt x="0" y="21680"/>
                    <a:pt x="0" y="47204"/>
                  </a:cubicBezTo>
                  <a:cubicBezTo>
                    <a:pt x="0" y="105925"/>
                    <a:pt x="94200" y="83564"/>
                    <a:pt x="94200" y="117665"/>
                  </a:cubicBezTo>
                  <a:cubicBezTo>
                    <a:pt x="94200" y="129405"/>
                    <a:pt x="83787" y="138219"/>
                    <a:pt x="59101" y="138219"/>
                  </a:cubicBezTo>
                  <a:cubicBezTo>
                    <a:pt x="39629" y="138219"/>
                    <a:pt x="19473" y="130990"/>
                    <a:pt x="6795" y="120828"/>
                  </a:cubicBezTo>
                  <a:lnTo>
                    <a:pt x="6795" y="120895"/>
                  </a:lnTo>
                  <a:lnTo>
                    <a:pt x="6795" y="150465"/>
                  </a:lnTo>
                  <a:cubicBezTo>
                    <a:pt x="20575" y="157882"/>
                    <a:pt x="39845" y="162603"/>
                    <a:pt x="59135" y="162603"/>
                  </a:cubicBezTo>
                  <a:cubicBezTo>
                    <a:pt x="102611" y="162603"/>
                    <a:pt x="123220" y="140916"/>
                    <a:pt x="123220" y="115628"/>
                  </a:cubicBezTo>
                  <a:cubicBezTo>
                    <a:pt x="123186" y="57588"/>
                    <a:pt x="29216" y="79491"/>
                    <a:pt x="29216" y="45841"/>
                  </a:cubicBezTo>
                  <a:close/>
                </a:path>
              </a:pathLst>
            </a:custGeom>
            <a:solidFill>
              <a:schemeClr val="bg1"/>
            </a:solidFill>
            <a:ln w="675" cap="flat">
              <a:noFill/>
              <a:prstDash val="solid"/>
              <a:miter/>
            </a:ln>
          </p:spPr>
          <p:txBody>
            <a:bodyPr rtlCol="0" anchor="ctr"/>
            <a:lstStyle/>
            <a:p>
              <a:endParaRPr lang="en-US"/>
            </a:p>
          </p:txBody>
        </p:sp>
      </p:grpSp>
      <p:sp>
        <p:nvSpPr>
          <p:cNvPr id="2" name="Title 1">
            <a:extLst>
              <a:ext uri="{FF2B5EF4-FFF2-40B4-BE49-F238E27FC236}">
                <a16:creationId xmlns:a16="http://schemas.microsoft.com/office/drawing/2014/main" id="{56E523F0-8710-C17D-5E1F-7113655CD055}"/>
              </a:ext>
            </a:extLst>
          </p:cNvPr>
          <p:cNvSpPr>
            <a:spLocks noGrp="1"/>
          </p:cNvSpPr>
          <p:nvPr>
            <p:ph type="title"/>
          </p:nvPr>
        </p:nvSpPr>
        <p:spPr>
          <a:xfrm>
            <a:off x="762000" y="724854"/>
            <a:ext cx="10674850" cy="920285"/>
          </a:xfrm>
        </p:spPr>
        <p:txBody>
          <a:bodyPr>
            <a:noAutofit/>
          </a:bodyPr>
          <a:lstStyle/>
          <a:p>
            <a:r>
              <a:rPr lang="en-US"/>
              <a:t>Click to edit Master title style</a:t>
            </a:r>
          </a:p>
        </p:txBody>
      </p:sp>
      <p:sp>
        <p:nvSpPr>
          <p:cNvPr id="3" name="Content Placeholder 2">
            <a:extLst>
              <a:ext uri="{FF2B5EF4-FFF2-40B4-BE49-F238E27FC236}">
                <a16:creationId xmlns:a16="http://schemas.microsoft.com/office/drawing/2014/main" id="{CFA97474-D8AA-E3B1-C98A-08B7FCBD5476}"/>
              </a:ext>
            </a:extLst>
          </p:cNvPr>
          <p:cNvSpPr>
            <a:spLocks noGrp="1"/>
          </p:cNvSpPr>
          <p:nvPr>
            <p:ph idx="1"/>
          </p:nvPr>
        </p:nvSpPr>
        <p:spPr>
          <a:xfrm>
            <a:off x="755651" y="4457470"/>
            <a:ext cx="4584700" cy="1638530"/>
          </a:xfrm>
        </p:spPr>
        <p:txBody>
          <a:bodyPr>
            <a:noAutofit/>
          </a:bodyPr>
          <a:lstStyle>
            <a:lvl1pPr>
              <a:defRPr>
                <a:solidFill>
                  <a:schemeClr val="accent3"/>
                </a:solidFill>
              </a:defRPr>
            </a:lvl1pPr>
            <a:lvl2pPr>
              <a:defRPr>
                <a:solidFill>
                  <a:schemeClr val="accent3"/>
                </a:solidFill>
              </a:defRPr>
            </a:lvl2pPr>
            <a:lvl3pPr>
              <a:defRPr>
                <a:solidFill>
                  <a:schemeClr val="accent3"/>
                </a:solidFill>
              </a:defRPr>
            </a:lvl3pPr>
            <a:lvl4pPr>
              <a:defRPr>
                <a:solidFill>
                  <a:schemeClr val="accent3"/>
                </a:solidFill>
              </a:defRPr>
            </a:lvl4pPr>
            <a:lvl5pPr>
              <a:defRPr>
                <a:solidFill>
                  <a:schemeClr val="accent3"/>
                </a:solidFill>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1" name="Subtitle 2">
            <a:extLst>
              <a:ext uri="{FF2B5EF4-FFF2-40B4-BE49-F238E27FC236}">
                <a16:creationId xmlns:a16="http://schemas.microsoft.com/office/drawing/2014/main" id="{0740B8FE-D58D-6E2B-896D-000F0294ED98}"/>
              </a:ext>
            </a:extLst>
          </p:cNvPr>
          <p:cNvSpPr>
            <a:spLocks noGrp="1"/>
          </p:cNvSpPr>
          <p:nvPr>
            <p:ph type="body" sz="quarter" idx="13" hasCustomPrompt="1"/>
          </p:nvPr>
        </p:nvSpPr>
        <p:spPr>
          <a:xfrm>
            <a:off x="762000" y="1733802"/>
            <a:ext cx="10674350" cy="414149"/>
          </a:xfrm>
        </p:spPr>
        <p:txBody>
          <a:bodyPr>
            <a:noAutofit/>
          </a:bodyPr>
          <a:lstStyle>
            <a:lvl1pPr marL="0" indent="0">
              <a:buNone/>
              <a:defRPr lang="en-US" sz="1600" b="0" i="0" kern="1200" dirty="0">
                <a:solidFill>
                  <a:srgbClr val="0A0E33"/>
                </a:solidFill>
                <a:latin typeface="Outfit Light" pitchFamily="2" charset="0"/>
                <a:ea typeface="Inter"/>
                <a:cs typeface="Inter"/>
              </a:defRPr>
            </a:lvl1pPr>
            <a:lvl2pPr marL="457200" indent="0">
              <a:buNone/>
              <a:defRPr/>
            </a:lvl2pPr>
            <a:lvl3pPr marL="914400" indent="0">
              <a:buNone/>
              <a:defRPr/>
            </a:lvl3pPr>
            <a:lvl4pPr marL="1371600" indent="0">
              <a:buNone/>
              <a:defRPr/>
            </a:lvl4pPr>
            <a:lvl5pPr marL="1828800" indent="0">
              <a:buNone/>
              <a:defRPr/>
            </a:lvl5pPr>
          </a:lstStyle>
          <a:p>
            <a:pPr lvl="0"/>
            <a:r>
              <a:rPr lang="en-US"/>
              <a:t>Subtitle goes here</a:t>
            </a:r>
          </a:p>
        </p:txBody>
      </p:sp>
      <p:sp>
        <p:nvSpPr>
          <p:cNvPr id="18" name="!!subhead1">
            <a:extLst>
              <a:ext uri="{FF2B5EF4-FFF2-40B4-BE49-F238E27FC236}">
                <a16:creationId xmlns:a16="http://schemas.microsoft.com/office/drawing/2014/main" id="{1A93C0F4-1D09-DE35-6E80-27CB807A0E38}"/>
              </a:ext>
            </a:extLst>
          </p:cNvPr>
          <p:cNvSpPr>
            <a:spLocks noGrp="1"/>
          </p:cNvSpPr>
          <p:nvPr>
            <p:ph type="body" sz="quarter" idx="14" hasCustomPrompt="1"/>
          </p:nvPr>
        </p:nvSpPr>
        <p:spPr>
          <a:xfrm>
            <a:off x="755650" y="3989980"/>
            <a:ext cx="4584700" cy="372232"/>
          </a:xfrm>
        </p:spPr>
        <p:txBody>
          <a:bodyPr>
            <a:noAutofit/>
          </a:bodyPr>
          <a:lstStyle>
            <a:lvl1pPr marL="0" indent="0">
              <a:lnSpc>
                <a:spcPct val="100000"/>
              </a:lnSpc>
              <a:spcBef>
                <a:spcPts val="0"/>
              </a:spcBef>
              <a:buNone/>
              <a:defRPr lang="en-US" sz="1800" b="1" kern="1200" dirty="0">
                <a:solidFill>
                  <a:schemeClr val="accent3"/>
                </a:solidFill>
                <a:latin typeface="Inter" panose="020B0502030000000004" pitchFamily="34" charset="0"/>
                <a:ea typeface="Inter" panose="020B0502030000000004" pitchFamily="34" charset="0"/>
                <a:cs typeface="Inter" panose="020B0502030000000004" pitchFamily="34" charset="0"/>
              </a:defRPr>
            </a:lvl1pPr>
            <a:lvl2pPr marL="457200" indent="0">
              <a:buNone/>
              <a:defRPr sz="1800" b="1">
                <a:solidFill>
                  <a:schemeClr val="accent1"/>
                </a:solidFill>
              </a:defRPr>
            </a:lvl2pPr>
            <a:lvl3pPr marL="914400" indent="0">
              <a:buNone/>
              <a:defRPr sz="1800" b="1">
                <a:solidFill>
                  <a:schemeClr val="accent1"/>
                </a:solidFill>
              </a:defRPr>
            </a:lvl3pPr>
            <a:lvl4pPr marL="1371600" indent="0">
              <a:buNone/>
              <a:defRPr sz="1800" b="1">
                <a:solidFill>
                  <a:schemeClr val="accent1"/>
                </a:solidFill>
              </a:defRPr>
            </a:lvl4pPr>
            <a:lvl5pPr marL="1828800" indent="0">
              <a:buNone/>
              <a:defRPr sz="1800" b="1">
                <a:solidFill>
                  <a:schemeClr val="accent1"/>
                </a:solidFill>
              </a:defRPr>
            </a:lvl5pPr>
          </a:lstStyle>
          <a:p>
            <a:pPr marL="0" lvl="0" indent="0" algn="l" defTabSz="914400" rtl="0" eaLnBrk="1" latinLnBrk="0" hangingPunct="1">
              <a:lnSpc>
                <a:spcPct val="100000"/>
              </a:lnSpc>
              <a:spcBef>
                <a:spcPts val="1000"/>
              </a:spcBef>
              <a:buFont typeface="Inter" panose="020B0502030000000004" pitchFamily="34" charset="0"/>
              <a:buNone/>
            </a:pPr>
            <a:r>
              <a:rPr lang="en-US"/>
              <a:t>Subheading goes here</a:t>
            </a:r>
          </a:p>
        </p:txBody>
      </p:sp>
      <p:sp>
        <p:nvSpPr>
          <p:cNvPr id="7" name="Text Placeholder 5">
            <a:extLst>
              <a:ext uri="{FF2B5EF4-FFF2-40B4-BE49-F238E27FC236}">
                <a16:creationId xmlns:a16="http://schemas.microsoft.com/office/drawing/2014/main" id="{97AA42F7-5D29-CCA9-BB20-836565F8EB17}"/>
              </a:ext>
            </a:extLst>
          </p:cNvPr>
          <p:cNvSpPr>
            <a:spLocks noGrp="1"/>
          </p:cNvSpPr>
          <p:nvPr>
            <p:ph type="body" sz="quarter" idx="21" hasCustomPrompt="1"/>
          </p:nvPr>
        </p:nvSpPr>
        <p:spPr>
          <a:xfrm>
            <a:off x="1487277" y="6496059"/>
            <a:ext cx="7173901" cy="285734"/>
          </a:xfrm>
        </p:spPr>
        <p:txBody>
          <a:bodyPr anchor="ctr">
            <a:noAutofit/>
          </a:bodyPr>
          <a:lstStyle>
            <a:lvl1pPr marL="0" indent="0">
              <a:lnSpc>
                <a:spcPct val="90000"/>
              </a:lnSpc>
              <a:spcBef>
                <a:spcPts val="200"/>
              </a:spcBef>
              <a:buNone/>
              <a:defRPr sz="600" b="0" i="0">
                <a:solidFill>
                  <a:schemeClr val="bg1"/>
                </a:solidFill>
                <a:latin typeface="Inter" panose="02000503000000020004" pitchFamily="2" charset="0"/>
                <a:ea typeface="Inter" panose="02000503000000020004" pitchFamily="2" charset="0"/>
              </a:defRPr>
            </a:lvl1pPr>
            <a:lvl2pPr marL="457200" indent="0">
              <a:buNone/>
              <a:defRPr sz="600" b="0" i="0">
                <a:latin typeface="Inter" panose="02000503000000020004" pitchFamily="2" charset="0"/>
                <a:ea typeface="Inter" panose="02000503000000020004" pitchFamily="2" charset="0"/>
              </a:defRPr>
            </a:lvl2pPr>
            <a:lvl3pPr marL="914400" indent="0">
              <a:buNone/>
              <a:defRPr sz="600" b="0" i="0">
                <a:latin typeface="Inter" panose="02000503000000020004" pitchFamily="2" charset="0"/>
                <a:ea typeface="Inter" panose="02000503000000020004" pitchFamily="2" charset="0"/>
              </a:defRPr>
            </a:lvl3pPr>
            <a:lvl4pPr marL="1371600" indent="0">
              <a:buNone/>
              <a:defRPr sz="600" b="0" i="0">
                <a:latin typeface="Inter" panose="02000503000000020004" pitchFamily="2" charset="0"/>
                <a:ea typeface="Inter" panose="02000503000000020004" pitchFamily="2" charset="0"/>
              </a:defRPr>
            </a:lvl4pPr>
            <a:lvl5pPr marL="1828800" indent="0">
              <a:buNone/>
              <a:defRPr sz="600" b="0" i="0">
                <a:latin typeface="Inter" panose="02000503000000020004" pitchFamily="2" charset="0"/>
                <a:ea typeface="Inter" panose="02000503000000020004" pitchFamily="2" charset="0"/>
              </a:defRPr>
            </a:lvl5pPr>
          </a:lstStyle>
          <a:p>
            <a:pPr lvl="0"/>
            <a:r>
              <a:rPr lang="en-US"/>
              <a:t>Source: </a:t>
            </a:r>
          </a:p>
        </p:txBody>
      </p:sp>
      <p:sp>
        <p:nvSpPr>
          <p:cNvPr id="6" name="Slide Number Placeholder 5">
            <a:extLst>
              <a:ext uri="{FF2B5EF4-FFF2-40B4-BE49-F238E27FC236}">
                <a16:creationId xmlns:a16="http://schemas.microsoft.com/office/drawing/2014/main" id="{B0AA6B6D-BABC-9E1B-2A13-C6A08C85BF7C}"/>
              </a:ext>
            </a:extLst>
          </p:cNvPr>
          <p:cNvSpPr txBox="1">
            <a:spLocks/>
          </p:cNvSpPr>
          <p:nvPr userDrawn="1"/>
        </p:nvSpPr>
        <p:spPr>
          <a:xfrm>
            <a:off x="11185742" y="6400800"/>
            <a:ext cx="549058" cy="457200"/>
          </a:xfrm>
          <a:prstGeom prst="rect">
            <a:avLst/>
          </a:prstGeom>
        </p:spPr>
        <p:txBody>
          <a:bodyPr vert="horz" lIns="0" tIns="0" rIns="0" bIns="0" rtlCol="0" anchor="ctr"/>
          <a:lstStyle>
            <a:defPPr>
              <a:defRPr lang="en-US"/>
            </a:defPPr>
            <a:lvl1pPr marL="0" algn="r" defTabSz="914400" rtl="0" eaLnBrk="1" latinLnBrk="0" hangingPunct="1">
              <a:defRPr sz="800" kern="1200">
                <a:solidFill>
                  <a:schemeClr val="tx1"/>
                </a:solidFill>
                <a:latin typeface="Outfi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fld id="{DDA6C761-E6C0-8244-BDC1-CA1DC8273777}" type="slidenum">
              <a:rPr lang="en-US" b="0" i="0" smtClean="0">
                <a:latin typeface="Outfit Light" pitchFamily="2" charset="0"/>
              </a:rPr>
              <a:pPr/>
              <a:t>‹#›</a:t>
            </a:fld>
            <a:endParaRPr lang="en-US" b="0" i="0">
              <a:latin typeface="Outfit Light" pitchFamily="2" charset="0"/>
            </a:endParaRPr>
          </a:p>
        </p:txBody>
      </p:sp>
      <p:sp>
        <p:nvSpPr>
          <p:cNvPr id="4" name="Slide Number Placeholder 5">
            <a:extLst>
              <a:ext uri="{FF2B5EF4-FFF2-40B4-BE49-F238E27FC236}">
                <a16:creationId xmlns:a16="http://schemas.microsoft.com/office/drawing/2014/main" id="{BE7F2BD4-73DA-8B8D-8D66-88F374F1D715}"/>
              </a:ext>
            </a:extLst>
          </p:cNvPr>
          <p:cNvSpPr txBox="1">
            <a:spLocks/>
          </p:cNvSpPr>
          <p:nvPr userDrawn="1"/>
        </p:nvSpPr>
        <p:spPr>
          <a:xfrm>
            <a:off x="9118378" y="6499230"/>
            <a:ext cx="2266709" cy="273040"/>
          </a:xfrm>
          <a:prstGeom prst="rect">
            <a:avLst/>
          </a:prstGeom>
        </p:spPr>
        <p:txBody>
          <a:bodyPr vert="horz" lIns="0" tIns="0" rIns="0" bIns="0" rtlCol="0" anchor="ctr"/>
          <a:lstStyle>
            <a:defPPr>
              <a:defRPr lang="en-US"/>
            </a:defPPr>
            <a:lvl1pPr marL="0" algn="r" defTabSz="914400" rtl="0" eaLnBrk="1" latinLnBrk="0" hangingPunct="1">
              <a:defRPr sz="800" kern="1200">
                <a:solidFill>
                  <a:schemeClr val="bg1"/>
                </a:solidFill>
                <a:latin typeface="Outfi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sz="600" b="0" i="0">
                <a:solidFill>
                  <a:schemeClr val="tx1"/>
                </a:solidFill>
                <a:latin typeface="Outfit Light" pitchFamily="2" charset="0"/>
              </a:rPr>
              <a:t>© Sovos 2025. Proprietary and Confidential</a:t>
            </a:r>
          </a:p>
        </p:txBody>
      </p:sp>
      <p:sp>
        <p:nvSpPr>
          <p:cNvPr id="12" name="Text Placeholder 27">
            <a:extLst>
              <a:ext uri="{FF2B5EF4-FFF2-40B4-BE49-F238E27FC236}">
                <a16:creationId xmlns:a16="http://schemas.microsoft.com/office/drawing/2014/main" id="{6E316FA3-D610-DC98-767C-A47582BD0C54}"/>
              </a:ext>
            </a:extLst>
          </p:cNvPr>
          <p:cNvSpPr>
            <a:spLocks noGrp="1"/>
          </p:cNvSpPr>
          <p:nvPr>
            <p:ph type="body" sz="quarter" idx="19" hasCustomPrompt="1"/>
          </p:nvPr>
        </p:nvSpPr>
        <p:spPr>
          <a:xfrm>
            <a:off x="755649" y="3731160"/>
            <a:ext cx="4584701" cy="232267"/>
          </a:xfrm>
        </p:spPr>
        <p:txBody>
          <a:bodyPr>
            <a:noAutofit/>
          </a:bodyPr>
          <a:lstStyle>
            <a:lvl1pPr marL="0" indent="0">
              <a:lnSpc>
                <a:spcPct val="100000"/>
              </a:lnSpc>
              <a:spcBef>
                <a:spcPts val="0"/>
              </a:spcBef>
              <a:buNone/>
              <a:defRPr kumimoji="0" lang="en-US" sz="1200" b="1" u="none" strike="noStrike" kern="1200" cap="none" spc="0" normalizeH="0" baseline="0" dirty="0" smtClean="0">
                <a:ln>
                  <a:noFill/>
                </a:ln>
                <a:solidFill>
                  <a:schemeClr val="accent3"/>
                </a:solidFill>
                <a:effectLst/>
                <a:uLnTx/>
                <a:uFillTx/>
                <a:latin typeface="Inter" panose="02000503000000020004" pitchFamily="2" charset="0"/>
                <a:ea typeface="Inter" panose="02000503000000020004" pitchFamily="2" charset="0"/>
                <a:cs typeface="+mn-cs"/>
              </a:defRPr>
            </a:lvl1pPr>
          </a:lstStyle>
          <a:p>
            <a:pPr lvl="0"/>
            <a:r>
              <a:rPr lang="en-US"/>
              <a:t>Eyebrow text</a:t>
            </a:r>
          </a:p>
        </p:txBody>
      </p:sp>
      <p:sp>
        <p:nvSpPr>
          <p:cNvPr id="17" name="Text Placeholder 16">
            <a:extLst>
              <a:ext uri="{FF2B5EF4-FFF2-40B4-BE49-F238E27FC236}">
                <a16:creationId xmlns:a16="http://schemas.microsoft.com/office/drawing/2014/main" id="{4E2641A3-4BD2-D5DB-CC98-29D34D0B0647}"/>
              </a:ext>
            </a:extLst>
          </p:cNvPr>
          <p:cNvSpPr>
            <a:spLocks noGrp="1"/>
          </p:cNvSpPr>
          <p:nvPr>
            <p:ph type="body" sz="quarter" idx="22" hasCustomPrompt="1"/>
          </p:nvPr>
        </p:nvSpPr>
        <p:spPr>
          <a:xfrm>
            <a:off x="6851651" y="3731160"/>
            <a:ext cx="4584699" cy="233363"/>
          </a:xfrm>
        </p:spPr>
        <p:txBody>
          <a:bodyPr>
            <a:noAutofit/>
          </a:bodyPr>
          <a:lstStyle>
            <a:lvl1pPr marL="0" indent="0">
              <a:lnSpc>
                <a:spcPct val="100000"/>
              </a:lnSpc>
              <a:spcBef>
                <a:spcPts val="0"/>
              </a:spcBef>
              <a:buNone/>
              <a:defRPr kumimoji="0" lang="en-US" sz="1200" b="1" u="none" strike="noStrike" kern="1200" cap="none" spc="0" normalizeH="0" baseline="0" dirty="0" smtClean="0">
                <a:ln>
                  <a:noFill/>
                </a:ln>
                <a:solidFill>
                  <a:schemeClr val="tx1"/>
                </a:solidFill>
                <a:effectLst/>
                <a:uLnTx/>
                <a:uFillTx/>
                <a:latin typeface="Inter" panose="02000503000000020004" pitchFamily="2" charset="0"/>
                <a:ea typeface="Inter" panose="02000503000000020004" pitchFamily="2" charset="0"/>
                <a:cs typeface="+mn-cs"/>
              </a:defRPr>
            </a:lvl1pPr>
            <a:lvl2pPr marL="457200" indent="0">
              <a:buNone/>
              <a:defRPr/>
            </a:lvl2pPr>
            <a:lvl3pPr marL="914400" indent="0">
              <a:buNone/>
              <a:defRPr/>
            </a:lvl3pPr>
            <a:lvl4pPr marL="1371600" indent="0">
              <a:buNone/>
              <a:defRPr/>
            </a:lvl4pPr>
            <a:lvl5pPr marL="1828800" indent="0">
              <a:buNone/>
              <a:defRPr/>
            </a:lvl5pPr>
          </a:lstStyle>
          <a:p>
            <a:pPr lvl="0"/>
            <a:r>
              <a:rPr lang="en-US"/>
              <a:t>Eyebrow text</a:t>
            </a:r>
          </a:p>
        </p:txBody>
      </p:sp>
      <p:sp>
        <p:nvSpPr>
          <p:cNvPr id="21" name="Text Placeholder 20">
            <a:extLst>
              <a:ext uri="{FF2B5EF4-FFF2-40B4-BE49-F238E27FC236}">
                <a16:creationId xmlns:a16="http://schemas.microsoft.com/office/drawing/2014/main" id="{2D73F7C5-2BF4-FB8A-D39B-5E7388A4BC26}"/>
              </a:ext>
            </a:extLst>
          </p:cNvPr>
          <p:cNvSpPr>
            <a:spLocks noGrp="1"/>
          </p:cNvSpPr>
          <p:nvPr>
            <p:ph type="body" sz="quarter" idx="23" hasCustomPrompt="1"/>
          </p:nvPr>
        </p:nvSpPr>
        <p:spPr>
          <a:xfrm>
            <a:off x="6851651" y="3989980"/>
            <a:ext cx="4584699" cy="369060"/>
          </a:xfrm>
        </p:spPr>
        <p:txBody>
          <a:bodyPr>
            <a:noAutofit/>
          </a:bodyPr>
          <a:lstStyle>
            <a:lvl1pPr marL="0" indent="0">
              <a:lnSpc>
                <a:spcPct val="100000"/>
              </a:lnSpc>
              <a:spcBef>
                <a:spcPts val="0"/>
              </a:spcBef>
              <a:buNone/>
              <a:defRPr lang="en-US" sz="1800" b="1" kern="1200" dirty="0" smtClean="0">
                <a:solidFill>
                  <a:schemeClr val="tx1"/>
                </a:solidFill>
                <a:latin typeface="Inter" panose="020B0502030000000004" pitchFamily="34" charset="0"/>
                <a:ea typeface="Inter" panose="020B0502030000000004" pitchFamily="34" charset="0"/>
                <a:cs typeface="Inter" panose="020B0502030000000004" pitchFamily="34" charset="0"/>
              </a:defRPr>
            </a:lvl1pPr>
            <a:lvl2pPr marL="457200" indent="0">
              <a:buNone/>
              <a:defRPr/>
            </a:lvl2pPr>
            <a:lvl3pPr marL="914400" indent="0">
              <a:buNone/>
              <a:defRPr/>
            </a:lvl3pPr>
            <a:lvl4pPr marL="1371600" indent="0">
              <a:buNone/>
              <a:defRPr/>
            </a:lvl4pPr>
            <a:lvl5pPr marL="1828800" indent="0">
              <a:buNone/>
              <a:defRPr/>
            </a:lvl5pPr>
          </a:lstStyle>
          <a:p>
            <a:pPr lvl="0"/>
            <a:r>
              <a:rPr lang="en-US"/>
              <a:t>Subheading goes here</a:t>
            </a:r>
          </a:p>
        </p:txBody>
      </p:sp>
      <p:sp>
        <p:nvSpPr>
          <p:cNvPr id="25" name="Content Placeholder 24">
            <a:extLst>
              <a:ext uri="{FF2B5EF4-FFF2-40B4-BE49-F238E27FC236}">
                <a16:creationId xmlns:a16="http://schemas.microsoft.com/office/drawing/2014/main" id="{A903AC49-909E-5627-F85E-05AA2936A5D3}"/>
              </a:ext>
            </a:extLst>
          </p:cNvPr>
          <p:cNvSpPr>
            <a:spLocks noGrp="1"/>
          </p:cNvSpPr>
          <p:nvPr>
            <p:ph sz="quarter" idx="24"/>
          </p:nvPr>
        </p:nvSpPr>
        <p:spPr>
          <a:xfrm>
            <a:off x="6851651" y="4457470"/>
            <a:ext cx="4584699" cy="1638530"/>
          </a:xfrm>
        </p:spPr>
        <p:txBody>
          <a:bodyPr>
            <a:noAutofit/>
          </a:bodyPr>
          <a:lstStyle>
            <a:lvl1pPr>
              <a:defRPr>
                <a:solidFill>
                  <a:schemeClr val="tx1"/>
                </a:solidFill>
              </a:defRPr>
            </a:lvl1pPr>
            <a:lvl2pPr>
              <a:defRPr>
                <a:solidFill>
                  <a:schemeClr val="tx1"/>
                </a:solidFill>
              </a:defRPr>
            </a:lvl2pPr>
            <a:lvl3pPr>
              <a:defRPr>
                <a:solidFill>
                  <a:schemeClr val="tx1"/>
                </a:solidFill>
              </a:defRPr>
            </a:lvl3pPr>
            <a:lvl4pPr>
              <a:defRPr>
                <a:solidFill>
                  <a:schemeClr val="tx1"/>
                </a:solidFill>
              </a:defRPr>
            </a:lvl4pPr>
            <a:lvl5pPr>
              <a:defRPr>
                <a:solidFill>
                  <a:schemeClr val="tx1"/>
                </a:solidFill>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Tree>
    <p:extLst>
      <p:ext uri="{BB962C8B-B14F-4D97-AF65-F5344CB8AC3E}">
        <p14:creationId xmlns:p14="http://schemas.microsoft.com/office/powerpoint/2010/main" val="3378811706"/>
      </p:ext>
    </p:extLst>
  </p:cSld>
  <p:clrMapOvr>
    <a:masterClrMapping/>
  </p:clrMapOvr>
</p:sldLayout>
</file>

<file path=ppt/slideLayouts/slideLayout40.xml><?xml version="1.0" encoding="utf-8"?>
<p:sldLayout xmlns:a="http://schemas.openxmlformats.org/drawingml/2006/main" xmlns:r="http://schemas.openxmlformats.org/officeDocument/2006/relationships" xmlns:p="http://schemas.openxmlformats.org/presentationml/2006/main" preserve="1" userDrawn="1">
  <p:cSld name="Two Content - Green">
    <p:spTree>
      <p:nvGrpSpPr>
        <p:cNvPr id="1" name=""/>
        <p:cNvGrpSpPr/>
        <p:nvPr/>
      </p:nvGrpSpPr>
      <p:grpSpPr>
        <a:xfrm>
          <a:off x="0" y="0"/>
          <a:ext cx="0" cy="0"/>
          <a:chOff x="0" y="0"/>
          <a:chExt cx="0" cy="0"/>
        </a:xfrm>
      </p:grpSpPr>
      <p:grpSp>
        <p:nvGrpSpPr>
          <p:cNvPr id="29" name="Group 28">
            <a:extLst>
              <a:ext uri="{FF2B5EF4-FFF2-40B4-BE49-F238E27FC236}">
                <a16:creationId xmlns:a16="http://schemas.microsoft.com/office/drawing/2014/main" id="{583A4A7B-F4C4-ADDE-3C8F-28E477FE589E}"/>
              </a:ext>
            </a:extLst>
          </p:cNvPr>
          <p:cNvGrpSpPr/>
          <p:nvPr userDrawn="1"/>
        </p:nvGrpSpPr>
        <p:grpSpPr>
          <a:xfrm>
            <a:off x="0" y="2540000"/>
            <a:ext cx="12191999" cy="4318000"/>
            <a:chOff x="152401" y="2692400"/>
            <a:chExt cx="12191999" cy="4318000"/>
          </a:xfrm>
        </p:grpSpPr>
        <p:sp>
          <p:nvSpPr>
            <p:cNvPr id="20" name="Round Single Corner Rectangle 19">
              <a:extLst>
                <a:ext uri="{FF2B5EF4-FFF2-40B4-BE49-F238E27FC236}">
                  <a16:creationId xmlns:a16="http://schemas.microsoft.com/office/drawing/2014/main" id="{A7D7925D-0C10-1510-2A6C-B612E042DE13}"/>
                </a:ext>
              </a:extLst>
            </p:cNvPr>
            <p:cNvSpPr/>
            <p:nvPr userDrawn="1"/>
          </p:nvSpPr>
          <p:spPr>
            <a:xfrm flipH="1">
              <a:off x="152401" y="2692400"/>
              <a:ext cx="6096000" cy="4317999"/>
            </a:xfrm>
            <a:prstGeom prst="round1Rect">
              <a:avLst>
                <a:gd name="adj" fmla="val 9241"/>
              </a:avLst>
            </a:prstGeom>
            <a:solidFill>
              <a:srgbClr val="08380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2" name="Round Single Corner Rectangle 21">
              <a:extLst>
                <a:ext uri="{FF2B5EF4-FFF2-40B4-BE49-F238E27FC236}">
                  <a16:creationId xmlns:a16="http://schemas.microsoft.com/office/drawing/2014/main" id="{957555C3-0881-9C6B-220C-FBDD89C2430E}"/>
                </a:ext>
              </a:extLst>
            </p:cNvPr>
            <p:cNvSpPr/>
            <p:nvPr userDrawn="1"/>
          </p:nvSpPr>
          <p:spPr>
            <a:xfrm>
              <a:off x="6248400" y="2692400"/>
              <a:ext cx="6096000" cy="4317999"/>
            </a:xfrm>
            <a:prstGeom prst="round1Rect">
              <a:avLst>
                <a:gd name="adj" fmla="val 9259"/>
              </a:avLst>
            </a:prstGeom>
            <a:solidFill>
              <a:schemeClr val="accent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cxnSp>
          <p:nvCxnSpPr>
            <p:cNvPr id="23" name="Straight Connector 22">
              <a:extLst>
                <a:ext uri="{FF2B5EF4-FFF2-40B4-BE49-F238E27FC236}">
                  <a16:creationId xmlns:a16="http://schemas.microsoft.com/office/drawing/2014/main" id="{CBA726F3-E51A-025F-1203-FA9CC98CDC71}"/>
                </a:ext>
              </a:extLst>
            </p:cNvPr>
            <p:cNvCxnSpPr>
              <a:cxnSpLocks/>
            </p:cNvCxnSpPr>
            <p:nvPr userDrawn="1"/>
          </p:nvCxnSpPr>
          <p:spPr>
            <a:xfrm flipH="1">
              <a:off x="1639677" y="6553200"/>
              <a:ext cx="4608723" cy="0"/>
            </a:xfrm>
            <a:prstGeom prst="line">
              <a:avLst/>
            </a:prstGeom>
            <a:ln w="9525" cap="rnd">
              <a:solidFill>
                <a:schemeClr val="bg1"/>
              </a:solidFill>
            </a:ln>
          </p:spPr>
          <p:style>
            <a:lnRef idx="1">
              <a:schemeClr val="accent1"/>
            </a:lnRef>
            <a:fillRef idx="0">
              <a:schemeClr val="accent1"/>
            </a:fillRef>
            <a:effectRef idx="0">
              <a:schemeClr val="accent1"/>
            </a:effectRef>
            <a:fontRef idx="minor">
              <a:schemeClr val="tx1"/>
            </a:fontRef>
          </p:style>
        </p:cxnSp>
        <p:sp>
          <p:nvSpPr>
            <p:cNvPr id="24" name="Slide Number Placeholder 5">
              <a:extLst>
                <a:ext uri="{FF2B5EF4-FFF2-40B4-BE49-F238E27FC236}">
                  <a16:creationId xmlns:a16="http://schemas.microsoft.com/office/drawing/2014/main" id="{BE9F1B37-0EC5-CFC8-21D8-D43EB7BD9846}"/>
                </a:ext>
              </a:extLst>
            </p:cNvPr>
            <p:cNvSpPr txBox="1">
              <a:spLocks/>
            </p:cNvSpPr>
            <p:nvPr userDrawn="1"/>
          </p:nvSpPr>
          <p:spPr>
            <a:xfrm>
              <a:off x="11338142" y="6553200"/>
              <a:ext cx="549058" cy="457200"/>
            </a:xfrm>
            <a:prstGeom prst="rect">
              <a:avLst/>
            </a:prstGeom>
          </p:spPr>
          <p:txBody>
            <a:bodyPr vert="horz" lIns="0" tIns="0" rIns="0" bIns="0" rtlCol="0" anchor="ctr"/>
            <a:lstStyle>
              <a:defPPr>
                <a:defRPr lang="en-US"/>
              </a:defPPr>
              <a:lvl1pPr marL="0" algn="r" defTabSz="914400" rtl="0" eaLnBrk="1" latinLnBrk="0" hangingPunct="1">
                <a:defRPr sz="800" kern="1200">
                  <a:solidFill>
                    <a:schemeClr val="tx1"/>
                  </a:solidFill>
                  <a:latin typeface="Outfi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fld id="{DDA6C761-E6C0-8244-BDC1-CA1DC8273777}" type="slidenum">
                <a:rPr lang="en-US" b="0" i="0" smtClean="0">
                  <a:solidFill>
                    <a:schemeClr val="tx1"/>
                  </a:solidFill>
                  <a:latin typeface="Outfit Light" pitchFamily="2" charset="0"/>
                </a:rPr>
                <a:pPr/>
                <a:t>‹#›</a:t>
              </a:fld>
              <a:endParaRPr lang="en-US" b="0" i="0">
                <a:solidFill>
                  <a:schemeClr val="tx1"/>
                </a:solidFill>
                <a:latin typeface="Outfit Light" pitchFamily="2" charset="0"/>
              </a:endParaRPr>
            </a:p>
          </p:txBody>
        </p:sp>
        <p:sp>
          <p:nvSpPr>
            <p:cNvPr id="26" name="Slide Number Placeholder 5">
              <a:extLst>
                <a:ext uri="{FF2B5EF4-FFF2-40B4-BE49-F238E27FC236}">
                  <a16:creationId xmlns:a16="http://schemas.microsoft.com/office/drawing/2014/main" id="{64636A18-0518-6AC6-205E-B6DE143419D2}"/>
                </a:ext>
              </a:extLst>
            </p:cNvPr>
            <p:cNvSpPr txBox="1">
              <a:spLocks/>
            </p:cNvSpPr>
            <p:nvPr userDrawn="1"/>
          </p:nvSpPr>
          <p:spPr>
            <a:xfrm>
              <a:off x="9270778" y="6651630"/>
              <a:ext cx="2266709" cy="273040"/>
            </a:xfrm>
            <a:prstGeom prst="rect">
              <a:avLst/>
            </a:prstGeom>
          </p:spPr>
          <p:txBody>
            <a:bodyPr vert="horz" lIns="0" tIns="0" rIns="0" bIns="0" rtlCol="0" anchor="ctr"/>
            <a:lstStyle>
              <a:defPPr>
                <a:defRPr lang="en-US"/>
              </a:defPPr>
              <a:lvl1pPr marL="0" algn="r" defTabSz="914400" rtl="0" eaLnBrk="1" latinLnBrk="0" hangingPunct="1">
                <a:defRPr sz="800" kern="1200">
                  <a:solidFill>
                    <a:schemeClr val="bg1"/>
                  </a:solidFill>
                  <a:latin typeface="Outfi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sz="600" b="0" i="0">
                  <a:solidFill>
                    <a:schemeClr val="tx1"/>
                  </a:solidFill>
                  <a:latin typeface="Outfit Light" pitchFamily="2" charset="0"/>
                </a:rPr>
                <a:t>© Sovos 2025. Proprietary and Confidential</a:t>
              </a:r>
            </a:p>
          </p:txBody>
        </p:sp>
        <p:cxnSp>
          <p:nvCxnSpPr>
            <p:cNvPr id="27" name="Straight Connector 26">
              <a:extLst>
                <a:ext uri="{FF2B5EF4-FFF2-40B4-BE49-F238E27FC236}">
                  <a16:creationId xmlns:a16="http://schemas.microsoft.com/office/drawing/2014/main" id="{F5562BBA-5130-2CF3-3F03-A5A9F9A92E0B}"/>
                </a:ext>
              </a:extLst>
            </p:cNvPr>
            <p:cNvCxnSpPr>
              <a:cxnSpLocks/>
            </p:cNvCxnSpPr>
            <p:nvPr userDrawn="1"/>
          </p:nvCxnSpPr>
          <p:spPr>
            <a:xfrm flipH="1">
              <a:off x="6248400" y="6553200"/>
              <a:ext cx="6096000" cy="0"/>
            </a:xfrm>
            <a:prstGeom prst="line">
              <a:avLst/>
            </a:prstGeom>
            <a:ln w="9525" cap="rnd">
              <a:solidFill>
                <a:schemeClr val="tx1"/>
              </a:solidFill>
            </a:ln>
          </p:spPr>
          <p:style>
            <a:lnRef idx="1">
              <a:schemeClr val="accent1"/>
            </a:lnRef>
            <a:fillRef idx="0">
              <a:schemeClr val="accent1"/>
            </a:fillRef>
            <a:effectRef idx="0">
              <a:schemeClr val="accent1"/>
            </a:effectRef>
            <a:fontRef idx="minor">
              <a:schemeClr val="tx1"/>
            </a:fontRef>
          </p:style>
        </p:cxnSp>
        <p:sp>
          <p:nvSpPr>
            <p:cNvPr id="28" name="Graphic 18">
              <a:extLst>
                <a:ext uri="{FF2B5EF4-FFF2-40B4-BE49-F238E27FC236}">
                  <a16:creationId xmlns:a16="http://schemas.microsoft.com/office/drawing/2014/main" id="{390C89D9-A929-A810-3B6C-AB3E0135CD61}"/>
                </a:ext>
              </a:extLst>
            </p:cNvPr>
            <p:cNvSpPr/>
            <p:nvPr userDrawn="1"/>
          </p:nvSpPr>
          <p:spPr>
            <a:xfrm>
              <a:off x="609600" y="6465852"/>
              <a:ext cx="811355" cy="168145"/>
            </a:xfrm>
            <a:custGeom>
              <a:avLst/>
              <a:gdLst>
                <a:gd name="connsiteX0" fmla="*/ 228427 w 811355"/>
                <a:gd name="connsiteY0" fmla="*/ 27 h 168145"/>
                <a:gd name="connsiteX1" fmla="*/ 310031 w 811355"/>
                <a:gd name="connsiteY1" fmla="*/ 81183 h 168145"/>
                <a:gd name="connsiteX2" fmla="*/ 228427 w 811355"/>
                <a:gd name="connsiteY2" fmla="*/ 162778 h 168145"/>
                <a:gd name="connsiteX3" fmla="*/ 147061 w 811355"/>
                <a:gd name="connsiteY3" fmla="*/ 81183 h 168145"/>
                <a:gd name="connsiteX4" fmla="*/ 228427 w 811355"/>
                <a:gd name="connsiteY4" fmla="*/ 27 h 168145"/>
                <a:gd name="connsiteX5" fmla="*/ 228427 w 811355"/>
                <a:gd name="connsiteY5" fmla="*/ 136856 h 168145"/>
                <a:gd name="connsiteX6" fmla="*/ 281782 w 811355"/>
                <a:gd name="connsiteY6" fmla="*/ 81183 h 168145"/>
                <a:gd name="connsiteX7" fmla="*/ 228427 w 811355"/>
                <a:gd name="connsiteY7" fmla="*/ 25517 h 168145"/>
                <a:gd name="connsiteX8" fmla="*/ 175080 w 811355"/>
                <a:gd name="connsiteY8" fmla="*/ 81183 h 168145"/>
                <a:gd name="connsiteX9" fmla="*/ 228427 w 811355"/>
                <a:gd name="connsiteY9" fmla="*/ 136856 h 168145"/>
                <a:gd name="connsiteX10" fmla="*/ 575396 w 811355"/>
                <a:gd name="connsiteY10" fmla="*/ 27 h 168145"/>
                <a:gd name="connsiteX11" fmla="*/ 656993 w 811355"/>
                <a:gd name="connsiteY11" fmla="*/ 81183 h 168145"/>
                <a:gd name="connsiteX12" fmla="*/ 575396 w 811355"/>
                <a:gd name="connsiteY12" fmla="*/ 162778 h 168145"/>
                <a:gd name="connsiteX13" fmla="*/ 494022 w 811355"/>
                <a:gd name="connsiteY13" fmla="*/ 81183 h 168145"/>
                <a:gd name="connsiteX14" fmla="*/ 575396 w 811355"/>
                <a:gd name="connsiteY14" fmla="*/ 27 h 168145"/>
                <a:gd name="connsiteX15" fmla="*/ 575396 w 811355"/>
                <a:gd name="connsiteY15" fmla="*/ 136856 h 168145"/>
                <a:gd name="connsiteX16" fmla="*/ 628743 w 811355"/>
                <a:gd name="connsiteY16" fmla="*/ 81183 h 168145"/>
                <a:gd name="connsiteX17" fmla="*/ 575396 w 811355"/>
                <a:gd name="connsiteY17" fmla="*/ 25517 h 168145"/>
                <a:gd name="connsiteX18" fmla="*/ 522042 w 811355"/>
                <a:gd name="connsiteY18" fmla="*/ 81183 h 168145"/>
                <a:gd name="connsiteX19" fmla="*/ 575396 w 811355"/>
                <a:gd name="connsiteY19" fmla="*/ 136856 h 168145"/>
                <a:gd name="connsiteX20" fmla="*/ 448958 w 811355"/>
                <a:gd name="connsiteY20" fmla="*/ 2933 h 168145"/>
                <a:gd name="connsiteX21" fmla="*/ 481284 w 811355"/>
                <a:gd name="connsiteY21" fmla="*/ 2933 h 168145"/>
                <a:gd name="connsiteX22" fmla="*/ 400343 w 811355"/>
                <a:gd name="connsiteY22" fmla="*/ 168146 h 168145"/>
                <a:gd name="connsiteX23" fmla="*/ 319639 w 811355"/>
                <a:gd name="connsiteY23" fmla="*/ 2933 h 168145"/>
                <a:gd name="connsiteX24" fmla="*/ 351728 w 811355"/>
                <a:gd name="connsiteY24" fmla="*/ 2933 h 168145"/>
                <a:gd name="connsiteX25" fmla="*/ 400343 w 811355"/>
                <a:gd name="connsiteY25" fmla="*/ 112931 h 168145"/>
                <a:gd name="connsiteX26" fmla="*/ 448958 w 811355"/>
                <a:gd name="connsiteY26" fmla="*/ 2933 h 168145"/>
                <a:gd name="connsiteX27" fmla="*/ 717385 w 811355"/>
                <a:gd name="connsiteY27" fmla="*/ 45882 h 168145"/>
                <a:gd name="connsiteX28" fmla="*/ 751794 w 811355"/>
                <a:gd name="connsiteY28" fmla="*/ 24431 h 168145"/>
                <a:gd name="connsiteX29" fmla="*/ 795439 w 811355"/>
                <a:gd name="connsiteY29" fmla="*/ 36825 h 168145"/>
                <a:gd name="connsiteX30" fmla="*/ 795439 w 811355"/>
                <a:gd name="connsiteY30" fmla="*/ 9023 h 168145"/>
                <a:gd name="connsiteX31" fmla="*/ 752017 w 811355"/>
                <a:gd name="connsiteY31" fmla="*/ 47 h 168145"/>
                <a:gd name="connsiteX32" fmla="*/ 688183 w 811355"/>
                <a:gd name="connsiteY32" fmla="*/ 47251 h 168145"/>
                <a:gd name="connsiteX33" fmla="*/ 782356 w 811355"/>
                <a:gd name="connsiteY33" fmla="*/ 117692 h 168145"/>
                <a:gd name="connsiteX34" fmla="*/ 747264 w 811355"/>
                <a:gd name="connsiteY34" fmla="*/ 138239 h 168145"/>
                <a:gd name="connsiteX35" fmla="*/ 694971 w 811355"/>
                <a:gd name="connsiteY35" fmla="*/ 120855 h 168145"/>
                <a:gd name="connsiteX36" fmla="*/ 694971 w 811355"/>
                <a:gd name="connsiteY36" fmla="*/ 120908 h 168145"/>
                <a:gd name="connsiteX37" fmla="*/ 694971 w 811355"/>
                <a:gd name="connsiteY37" fmla="*/ 150478 h 168145"/>
                <a:gd name="connsiteX38" fmla="*/ 747291 w 811355"/>
                <a:gd name="connsiteY38" fmla="*/ 162616 h 168145"/>
                <a:gd name="connsiteX39" fmla="*/ 811355 w 811355"/>
                <a:gd name="connsiteY39" fmla="*/ 115655 h 168145"/>
                <a:gd name="connsiteX40" fmla="*/ 717426 w 811355"/>
                <a:gd name="connsiteY40" fmla="*/ 45882 h 168145"/>
                <a:gd name="connsiteX41" fmla="*/ 717385 w 811355"/>
                <a:gd name="connsiteY41" fmla="*/ 45882 h 168145"/>
                <a:gd name="connsiteX42" fmla="*/ 29216 w 811355"/>
                <a:gd name="connsiteY42" fmla="*/ 45841 h 168145"/>
                <a:gd name="connsiteX43" fmla="*/ 63632 w 811355"/>
                <a:gd name="connsiteY43" fmla="*/ 24391 h 168145"/>
                <a:gd name="connsiteX44" fmla="*/ 107080 w 811355"/>
                <a:gd name="connsiteY44" fmla="*/ 36670 h 168145"/>
                <a:gd name="connsiteX45" fmla="*/ 107080 w 811355"/>
                <a:gd name="connsiteY45" fmla="*/ 8881 h 168145"/>
                <a:gd name="connsiteX46" fmla="*/ 63855 w 811355"/>
                <a:gd name="connsiteY46" fmla="*/ 0 h 168145"/>
                <a:gd name="connsiteX47" fmla="*/ 0 w 811355"/>
                <a:gd name="connsiteY47" fmla="*/ 47204 h 168145"/>
                <a:gd name="connsiteX48" fmla="*/ 94200 w 811355"/>
                <a:gd name="connsiteY48" fmla="*/ 117665 h 168145"/>
                <a:gd name="connsiteX49" fmla="*/ 59101 w 811355"/>
                <a:gd name="connsiteY49" fmla="*/ 138219 h 168145"/>
                <a:gd name="connsiteX50" fmla="*/ 6795 w 811355"/>
                <a:gd name="connsiteY50" fmla="*/ 120828 h 168145"/>
                <a:gd name="connsiteX51" fmla="*/ 6795 w 811355"/>
                <a:gd name="connsiteY51" fmla="*/ 120895 h 168145"/>
                <a:gd name="connsiteX52" fmla="*/ 6795 w 811355"/>
                <a:gd name="connsiteY52" fmla="*/ 150465 h 168145"/>
                <a:gd name="connsiteX53" fmla="*/ 59135 w 811355"/>
                <a:gd name="connsiteY53" fmla="*/ 162603 h 168145"/>
                <a:gd name="connsiteX54" fmla="*/ 123220 w 811355"/>
                <a:gd name="connsiteY54" fmla="*/ 115628 h 168145"/>
                <a:gd name="connsiteX55" fmla="*/ 29216 w 811355"/>
                <a:gd name="connsiteY55" fmla="*/ 45841 h 1681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Lst>
              <a:rect l="l" t="t" r="r" b="b"/>
              <a:pathLst>
                <a:path w="811355" h="168145">
                  <a:moveTo>
                    <a:pt x="228427" y="27"/>
                  </a:moveTo>
                  <a:cubicBezTo>
                    <a:pt x="275284" y="27"/>
                    <a:pt x="310031" y="34459"/>
                    <a:pt x="310031" y="81183"/>
                  </a:cubicBezTo>
                  <a:cubicBezTo>
                    <a:pt x="310031" y="127908"/>
                    <a:pt x="275730" y="162778"/>
                    <a:pt x="228427" y="162778"/>
                  </a:cubicBezTo>
                  <a:cubicBezTo>
                    <a:pt x="181355" y="162778"/>
                    <a:pt x="147061" y="127901"/>
                    <a:pt x="147061" y="81183"/>
                  </a:cubicBezTo>
                  <a:cubicBezTo>
                    <a:pt x="147061" y="34465"/>
                    <a:pt x="182024" y="27"/>
                    <a:pt x="228427" y="27"/>
                  </a:cubicBezTo>
                  <a:close/>
                  <a:moveTo>
                    <a:pt x="228427" y="136856"/>
                  </a:moveTo>
                  <a:cubicBezTo>
                    <a:pt x="259814" y="136856"/>
                    <a:pt x="281782" y="113376"/>
                    <a:pt x="281782" y="81183"/>
                  </a:cubicBezTo>
                  <a:cubicBezTo>
                    <a:pt x="281782" y="48991"/>
                    <a:pt x="260037" y="25517"/>
                    <a:pt x="228427" y="25517"/>
                  </a:cubicBezTo>
                  <a:cubicBezTo>
                    <a:pt x="197271" y="25517"/>
                    <a:pt x="175080" y="48991"/>
                    <a:pt x="175080" y="81183"/>
                  </a:cubicBezTo>
                  <a:cubicBezTo>
                    <a:pt x="175080" y="113376"/>
                    <a:pt x="197271" y="136856"/>
                    <a:pt x="228427" y="136856"/>
                  </a:cubicBezTo>
                  <a:close/>
                  <a:moveTo>
                    <a:pt x="575396" y="27"/>
                  </a:moveTo>
                  <a:cubicBezTo>
                    <a:pt x="622246" y="27"/>
                    <a:pt x="656993" y="34459"/>
                    <a:pt x="656993" y="81183"/>
                  </a:cubicBezTo>
                  <a:cubicBezTo>
                    <a:pt x="656993" y="127908"/>
                    <a:pt x="622699" y="162778"/>
                    <a:pt x="575396" y="162778"/>
                  </a:cubicBezTo>
                  <a:cubicBezTo>
                    <a:pt x="528316" y="162778"/>
                    <a:pt x="494022" y="127901"/>
                    <a:pt x="494022" y="81183"/>
                  </a:cubicBezTo>
                  <a:cubicBezTo>
                    <a:pt x="494022" y="34465"/>
                    <a:pt x="529019" y="27"/>
                    <a:pt x="575396" y="27"/>
                  </a:cubicBezTo>
                  <a:close/>
                  <a:moveTo>
                    <a:pt x="575396" y="136856"/>
                  </a:moveTo>
                  <a:cubicBezTo>
                    <a:pt x="606776" y="136856"/>
                    <a:pt x="628743" y="113376"/>
                    <a:pt x="628743" y="81183"/>
                  </a:cubicBezTo>
                  <a:cubicBezTo>
                    <a:pt x="628743" y="48991"/>
                    <a:pt x="606999" y="25517"/>
                    <a:pt x="575396" y="25517"/>
                  </a:cubicBezTo>
                  <a:cubicBezTo>
                    <a:pt x="544233" y="25517"/>
                    <a:pt x="522042" y="48991"/>
                    <a:pt x="522042" y="81183"/>
                  </a:cubicBezTo>
                  <a:cubicBezTo>
                    <a:pt x="522042" y="113376"/>
                    <a:pt x="544293" y="136856"/>
                    <a:pt x="575396" y="136856"/>
                  </a:cubicBezTo>
                  <a:close/>
                  <a:moveTo>
                    <a:pt x="448958" y="2933"/>
                  </a:moveTo>
                  <a:lnTo>
                    <a:pt x="481284" y="2933"/>
                  </a:lnTo>
                  <a:lnTo>
                    <a:pt x="400343" y="168146"/>
                  </a:lnTo>
                  <a:lnTo>
                    <a:pt x="319639" y="2933"/>
                  </a:lnTo>
                  <a:lnTo>
                    <a:pt x="351728" y="2933"/>
                  </a:lnTo>
                  <a:lnTo>
                    <a:pt x="400343" y="112931"/>
                  </a:lnTo>
                  <a:lnTo>
                    <a:pt x="448958" y="2933"/>
                  </a:lnTo>
                  <a:close/>
                  <a:moveTo>
                    <a:pt x="717385" y="45882"/>
                  </a:moveTo>
                  <a:cubicBezTo>
                    <a:pt x="717385" y="33912"/>
                    <a:pt x="727345" y="24431"/>
                    <a:pt x="751794" y="24431"/>
                  </a:cubicBezTo>
                  <a:cubicBezTo>
                    <a:pt x="765588" y="24431"/>
                    <a:pt x="781193" y="28477"/>
                    <a:pt x="795439" y="36825"/>
                  </a:cubicBezTo>
                  <a:lnTo>
                    <a:pt x="795439" y="9023"/>
                  </a:lnTo>
                  <a:cubicBezTo>
                    <a:pt x="782714" y="3223"/>
                    <a:pt x="767109" y="47"/>
                    <a:pt x="752017" y="47"/>
                  </a:cubicBezTo>
                  <a:cubicBezTo>
                    <a:pt x="708555" y="47"/>
                    <a:pt x="688183" y="21720"/>
                    <a:pt x="688183" y="47251"/>
                  </a:cubicBezTo>
                  <a:cubicBezTo>
                    <a:pt x="688183" y="105918"/>
                    <a:pt x="782356" y="83597"/>
                    <a:pt x="782356" y="117692"/>
                  </a:cubicBezTo>
                  <a:cubicBezTo>
                    <a:pt x="782356" y="129432"/>
                    <a:pt x="771943" y="138239"/>
                    <a:pt x="747264" y="138239"/>
                  </a:cubicBezTo>
                  <a:cubicBezTo>
                    <a:pt x="727791" y="138239"/>
                    <a:pt x="707649" y="131010"/>
                    <a:pt x="694971" y="120855"/>
                  </a:cubicBezTo>
                  <a:lnTo>
                    <a:pt x="694971" y="120908"/>
                  </a:lnTo>
                  <a:lnTo>
                    <a:pt x="694971" y="150478"/>
                  </a:lnTo>
                  <a:cubicBezTo>
                    <a:pt x="708744" y="157896"/>
                    <a:pt x="728008" y="162616"/>
                    <a:pt x="747291" y="162616"/>
                  </a:cubicBezTo>
                  <a:cubicBezTo>
                    <a:pt x="790754" y="162616"/>
                    <a:pt x="811355" y="140943"/>
                    <a:pt x="811355" y="115655"/>
                  </a:cubicBezTo>
                  <a:cubicBezTo>
                    <a:pt x="811369" y="57615"/>
                    <a:pt x="717426" y="79518"/>
                    <a:pt x="717426" y="45882"/>
                  </a:cubicBezTo>
                  <a:lnTo>
                    <a:pt x="717385" y="45882"/>
                  </a:lnTo>
                  <a:close/>
                  <a:moveTo>
                    <a:pt x="29216" y="45841"/>
                  </a:moveTo>
                  <a:cubicBezTo>
                    <a:pt x="29216" y="33872"/>
                    <a:pt x="39176" y="24391"/>
                    <a:pt x="63632" y="24391"/>
                  </a:cubicBezTo>
                  <a:cubicBezTo>
                    <a:pt x="77364" y="24391"/>
                    <a:pt x="92888" y="28437"/>
                    <a:pt x="107080" y="36670"/>
                  </a:cubicBezTo>
                  <a:lnTo>
                    <a:pt x="107080" y="8881"/>
                  </a:lnTo>
                  <a:cubicBezTo>
                    <a:pt x="94396" y="3156"/>
                    <a:pt x="78865" y="0"/>
                    <a:pt x="63855" y="0"/>
                  </a:cubicBezTo>
                  <a:cubicBezTo>
                    <a:pt x="20379" y="0"/>
                    <a:pt x="0" y="21680"/>
                    <a:pt x="0" y="47204"/>
                  </a:cubicBezTo>
                  <a:cubicBezTo>
                    <a:pt x="0" y="105925"/>
                    <a:pt x="94200" y="83564"/>
                    <a:pt x="94200" y="117665"/>
                  </a:cubicBezTo>
                  <a:cubicBezTo>
                    <a:pt x="94200" y="129405"/>
                    <a:pt x="83787" y="138219"/>
                    <a:pt x="59101" y="138219"/>
                  </a:cubicBezTo>
                  <a:cubicBezTo>
                    <a:pt x="39629" y="138219"/>
                    <a:pt x="19473" y="130990"/>
                    <a:pt x="6795" y="120828"/>
                  </a:cubicBezTo>
                  <a:lnTo>
                    <a:pt x="6795" y="120895"/>
                  </a:lnTo>
                  <a:lnTo>
                    <a:pt x="6795" y="150465"/>
                  </a:lnTo>
                  <a:cubicBezTo>
                    <a:pt x="20575" y="157882"/>
                    <a:pt x="39845" y="162603"/>
                    <a:pt x="59135" y="162603"/>
                  </a:cubicBezTo>
                  <a:cubicBezTo>
                    <a:pt x="102611" y="162603"/>
                    <a:pt x="123220" y="140916"/>
                    <a:pt x="123220" y="115628"/>
                  </a:cubicBezTo>
                  <a:cubicBezTo>
                    <a:pt x="123186" y="57588"/>
                    <a:pt x="29216" y="79491"/>
                    <a:pt x="29216" y="45841"/>
                  </a:cubicBezTo>
                  <a:close/>
                </a:path>
              </a:pathLst>
            </a:custGeom>
            <a:solidFill>
              <a:schemeClr val="bg1"/>
            </a:solidFill>
            <a:ln w="675" cap="flat">
              <a:noFill/>
              <a:prstDash val="solid"/>
              <a:miter/>
            </a:ln>
          </p:spPr>
          <p:txBody>
            <a:bodyPr rtlCol="0" anchor="ctr"/>
            <a:lstStyle/>
            <a:p>
              <a:endParaRPr lang="en-US"/>
            </a:p>
          </p:txBody>
        </p:sp>
      </p:grpSp>
      <p:sp>
        <p:nvSpPr>
          <p:cNvPr id="2" name="Title 1">
            <a:extLst>
              <a:ext uri="{FF2B5EF4-FFF2-40B4-BE49-F238E27FC236}">
                <a16:creationId xmlns:a16="http://schemas.microsoft.com/office/drawing/2014/main" id="{56E523F0-8710-C17D-5E1F-7113655CD055}"/>
              </a:ext>
            </a:extLst>
          </p:cNvPr>
          <p:cNvSpPr>
            <a:spLocks noGrp="1"/>
          </p:cNvSpPr>
          <p:nvPr>
            <p:ph type="title"/>
          </p:nvPr>
        </p:nvSpPr>
        <p:spPr>
          <a:xfrm>
            <a:off x="762000" y="724854"/>
            <a:ext cx="10674850" cy="920285"/>
          </a:xfrm>
        </p:spPr>
        <p:txBody>
          <a:bodyPr>
            <a:noAutofit/>
          </a:bodyPr>
          <a:lstStyle>
            <a:lvl1pPr>
              <a:defRPr>
                <a:solidFill>
                  <a:srgbClr val="083806"/>
                </a:solidFill>
              </a:defRPr>
            </a:lvl1pPr>
          </a:lstStyle>
          <a:p>
            <a:r>
              <a:rPr lang="en-US"/>
              <a:t>Click to edit Master title style</a:t>
            </a:r>
          </a:p>
        </p:txBody>
      </p:sp>
      <p:sp>
        <p:nvSpPr>
          <p:cNvPr id="3" name="Content Placeholder 2">
            <a:extLst>
              <a:ext uri="{FF2B5EF4-FFF2-40B4-BE49-F238E27FC236}">
                <a16:creationId xmlns:a16="http://schemas.microsoft.com/office/drawing/2014/main" id="{CFA97474-D8AA-E3B1-C98A-08B7FCBD5476}"/>
              </a:ext>
            </a:extLst>
          </p:cNvPr>
          <p:cNvSpPr>
            <a:spLocks noGrp="1"/>
          </p:cNvSpPr>
          <p:nvPr>
            <p:ph idx="1"/>
          </p:nvPr>
        </p:nvSpPr>
        <p:spPr>
          <a:xfrm>
            <a:off x="755651" y="4457470"/>
            <a:ext cx="4584700" cy="1638530"/>
          </a:xfrm>
        </p:spPr>
        <p:txBody>
          <a:bodyPr>
            <a:noAutofit/>
          </a:bodyPr>
          <a:lstStyle>
            <a:lvl1pPr>
              <a:defRPr>
                <a:solidFill>
                  <a:schemeClr val="accent6"/>
                </a:solidFill>
              </a:defRPr>
            </a:lvl1pPr>
            <a:lvl2pPr>
              <a:defRPr>
                <a:solidFill>
                  <a:schemeClr val="accent6"/>
                </a:solidFill>
              </a:defRPr>
            </a:lvl2pPr>
            <a:lvl3pPr>
              <a:defRPr>
                <a:solidFill>
                  <a:schemeClr val="accent6"/>
                </a:solidFill>
              </a:defRPr>
            </a:lvl3pPr>
            <a:lvl4pPr>
              <a:defRPr>
                <a:solidFill>
                  <a:schemeClr val="accent6"/>
                </a:solidFill>
              </a:defRPr>
            </a:lvl4pPr>
            <a:lvl5pPr>
              <a:defRPr>
                <a:solidFill>
                  <a:schemeClr val="accent6"/>
                </a:solidFill>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1" name="Subtitle 2">
            <a:extLst>
              <a:ext uri="{FF2B5EF4-FFF2-40B4-BE49-F238E27FC236}">
                <a16:creationId xmlns:a16="http://schemas.microsoft.com/office/drawing/2014/main" id="{0740B8FE-D58D-6E2B-896D-000F0294ED98}"/>
              </a:ext>
            </a:extLst>
          </p:cNvPr>
          <p:cNvSpPr>
            <a:spLocks noGrp="1"/>
          </p:cNvSpPr>
          <p:nvPr>
            <p:ph type="body" sz="quarter" idx="13" hasCustomPrompt="1"/>
          </p:nvPr>
        </p:nvSpPr>
        <p:spPr>
          <a:xfrm>
            <a:off x="762000" y="1733802"/>
            <a:ext cx="10674350" cy="414149"/>
          </a:xfrm>
        </p:spPr>
        <p:txBody>
          <a:bodyPr>
            <a:noAutofit/>
          </a:bodyPr>
          <a:lstStyle>
            <a:lvl1pPr marL="0" indent="0">
              <a:buNone/>
              <a:defRPr lang="en-US" sz="1600" b="0" i="0" kern="1200" dirty="0">
                <a:solidFill>
                  <a:srgbClr val="083806"/>
                </a:solidFill>
                <a:latin typeface="Outfit Light" pitchFamily="2" charset="0"/>
                <a:ea typeface="Inter"/>
                <a:cs typeface="Inter"/>
              </a:defRPr>
            </a:lvl1pPr>
            <a:lvl2pPr marL="457200" indent="0">
              <a:buNone/>
              <a:defRPr/>
            </a:lvl2pPr>
            <a:lvl3pPr marL="914400" indent="0">
              <a:buNone/>
              <a:defRPr/>
            </a:lvl3pPr>
            <a:lvl4pPr marL="1371600" indent="0">
              <a:buNone/>
              <a:defRPr/>
            </a:lvl4pPr>
            <a:lvl5pPr marL="1828800" indent="0">
              <a:buNone/>
              <a:defRPr/>
            </a:lvl5pPr>
          </a:lstStyle>
          <a:p>
            <a:pPr lvl="0"/>
            <a:r>
              <a:rPr lang="en-US"/>
              <a:t>Subtitle goes here</a:t>
            </a:r>
          </a:p>
        </p:txBody>
      </p:sp>
      <p:sp>
        <p:nvSpPr>
          <p:cNvPr id="18" name="!!subhead1">
            <a:extLst>
              <a:ext uri="{FF2B5EF4-FFF2-40B4-BE49-F238E27FC236}">
                <a16:creationId xmlns:a16="http://schemas.microsoft.com/office/drawing/2014/main" id="{1A93C0F4-1D09-DE35-6E80-27CB807A0E38}"/>
              </a:ext>
            </a:extLst>
          </p:cNvPr>
          <p:cNvSpPr>
            <a:spLocks noGrp="1"/>
          </p:cNvSpPr>
          <p:nvPr>
            <p:ph type="body" sz="quarter" idx="14" hasCustomPrompt="1"/>
          </p:nvPr>
        </p:nvSpPr>
        <p:spPr>
          <a:xfrm>
            <a:off x="755650" y="3989980"/>
            <a:ext cx="4584700" cy="372232"/>
          </a:xfrm>
        </p:spPr>
        <p:txBody>
          <a:bodyPr>
            <a:noAutofit/>
          </a:bodyPr>
          <a:lstStyle>
            <a:lvl1pPr marL="0" indent="0" algn="ctr">
              <a:lnSpc>
                <a:spcPct val="100000"/>
              </a:lnSpc>
              <a:spcBef>
                <a:spcPts val="0"/>
              </a:spcBef>
              <a:buNone/>
              <a:defRPr lang="en-US" sz="1800" b="1" kern="1200" dirty="0">
                <a:solidFill>
                  <a:schemeClr val="accent6"/>
                </a:solidFill>
                <a:latin typeface="Inter" panose="020B0502030000000004" pitchFamily="34" charset="0"/>
                <a:ea typeface="Inter" panose="020B0502030000000004" pitchFamily="34" charset="0"/>
                <a:cs typeface="Inter" panose="020B0502030000000004" pitchFamily="34" charset="0"/>
              </a:defRPr>
            </a:lvl1pPr>
            <a:lvl2pPr marL="457200" indent="0">
              <a:buNone/>
              <a:defRPr sz="1800" b="1">
                <a:solidFill>
                  <a:schemeClr val="accent1"/>
                </a:solidFill>
              </a:defRPr>
            </a:lvl2pPr>
            <a:lvl3pPr marL="914400" indent="0">
              <a:buNone/>
              <a:defRPr sz="1800" b="1">
                <a:solidFill>
                  <a:schemeClr val="accent1"/>
                </a:solidFill>
              </a:defRPr>
            </a:lvl3pPr>
            <a:lvl4pPr marL="1371600" indent="0">
              <a:buNone/>
              <a:defRPr sz="1800" b="1">
                <a:solidFill>
                  <a:schemeClr val="accent1"/>
                </a:solidFill>
              </a:defRPr>
            </a:lvl4pPr>
            <a:lvl5pPr marL="1828800" indent="0">
              <a:buNone/>
              <a:defRPr sz="1800" b="1">
                <a:solidFill>
                  <a:schemeClr val="accent1"/>
                </a:solidFill>
              </a:defRPr>
            </a:lvl5pPr>
          </a:lstStyle>
          <a:p>
            <a:pPr marL="0" lvl="0" indent="0" algn="l" defTabSz="914400" rtl="0" eaLnBrk="1" latinLnBrk="0" hangingPunct="1">
              <a:lnSpc>
                <a:spcPct val="100000"/>
              </a:lnSpc>
              <a:spcBef>
                <a:spcPts val="1000"/>
              </a:spcBef>
              <a:buFont typeface="Inter" panose="020B0502030000000004" pitchFamily="34" charset="0"/>
              <a:buNone/>
            </a:pPr>
            <a:r>
              <a:rPr lang="en-US"/>
              <a:t>Subheading goes here</a:t>
            </a:r>
          </a:p>
        </p:txBody>
      </p:sp>
      <p:sp>
        <p:nvSpPr>
          <p:cNvPr id="7" name="Text Placeholder 5">
            <a:extLst>
              <a:ext uri="{FF2B5EF4-FFF2-40B4-BE49-F238E27FC236}">
                <a16:creationId xmlns:a16="http://schemas.microsoft.com/office/drawing/2014/main" id="{97AA42F7-5D29-CCA9-BB20-836565F8EB17}"/>
              </a:ext>
            </a:extLst>
          </p:cNvPr>
          <p:cNvSpPr>
            <a:spLocks noGrp="1"/>
          </p:cNvSpPr>
          <p:nvPr>
            <p:ph type="body" sz="quarter" idx="21" hasCustomPrompt="1"/>
          </p:nvPr>
        </p:nvSpPr>
        <p:spPr>
          <a:xfrm>
            <a:off x="1487277" y="6496059"/>
            <a:ext cx="7173901" cy="285734"/>
          </a:xfrm>
        </p:spPr>
        <p:txBody>
          <a:bodyPr anchor="ctr">
            <a:noAutofit/>
          </a:bodyPr>
          <a:lstStyle>
            <a:lvl1pPr marL="0" indent="0">
              <a:lnSpc>
                <a:spcPct val="90000"/>
              </a:lnSpc>
              <a:spcBef>
                <a:spcPts val="200"/>
              </a:spcBef>
              <a:buNone/>
              <a:defRPr sz="600" b="0" i="0">
                <a:solidFill>
                  <a:schemeClr val="bg1"/>
                </a:solidFill>
                <a:latin typeface="Inter" panose="02000503000000020004" pitchFamily="2" charset="0"/>
                <a:ea typeface="Inter" panose="02000503000000020004" pitchFamily="2" charset="0"/>
              </a:defRPr>
            </a:lvl1pPr>
            <a:lvl2pPr marL="457200" indent="0">
              <a:buNone/>
              <a:defRPr sz="600" b="0" i="0">
                <a:latin typeface="Inter" panose="02000503000000020004" pitchFamily="2" charset="0"/>
                <a:ea typeface="Inter" panose="02000503000000020004" pitchFamily="2" charset="0"/>
              </a:defRPr>
            </a:lvl2pPr>
            <a:lvl3pPr marL="914400" indent="0">
              <a:buNone/>
              <a:defRPr sz="600" b="0" i="0">
                <a:latin typeface="Inter" panose="02000503000000020004" pitchFamily="2" charset="0"/>
                <a:ea typeface="Inter" panose="02000503000000020004" pitchFamily="2" charset="0"/>
              </a:defRPr>
            </a:lvl3pPr>
            <a:lvl4pPr marL="1371600" indent="0">
              <a:buNone/>
              <a:defRPr sz="600" b="0" i="0">
                <a:latin typeface="Inter" panose="02000503000000020004" pitchFamily="2" charset="0"/>
                <a:ea typeface="Inter" panose="02000503000000020004" pitchFamily="2" charset="0"/>
              </a:defRPr>
            </a:lvl4pPr>
            <a:lvl5pPr marL="1828800" indent="0">
              <a:buNone/>
              <a:defRPr sz="600" b="0" i="0">
                <a:latin typeface="Inter" panose="02000503000000020004" pitchFamily="2" charset="0"/>
                <a:ea typeface="Inter" panose="02000503000000020004" pitchFamily="2" charset="0"/>
              </a:defRPr>
            </a:lvl5pPr>
          </a:lstStyle>
          <a:p>
            <a:pPr lvl="0"/>
            <a:r>
              <a:rPr lang="en-US"/>
              <a:t>Source: </a:t>
            </a:r>
          </a:p>
        </p:txBody>
      </p:sp>
      <p:sp>
        <p:nvSpPr>
          <p:cNvPr id="6" name="Slide Number Placeholder 5">
            <a:extLst>
              <a:ext uri="{FF2B5EF4-FFF2-40B4-BE49-F238E27FC236}">
                <a16:creationId xmlns:a16="http://schemas.microsoft.com/office/drawing/2014/main" id="{B0AA6B6D-BABC-9E1B-2A13-C6A08C85BF7C}"/>
              </a:ext>
            </a:extLst>
          </p:cNvPr>
          <p:cNvSpPr txBox="1">
            <a:spLocks/>
          </p:cNvSpPr>
          <p:nvPr userDrawn="1"/>
        </p:nvSpPr>
        <p:spPr>
          <a:xfrm>
            <a:off x="11185742" y="6400800"/>
            <a:ext cx="549058" cy="457200"/>
          </a:xfrm>
          <a:prstGeom prst="rect">
            <a:avLst/>
          </a:prstGeom>
        </p:spPr>
        <p:txBody>
          <a:bodyPr vert="horz" lIns="0" tIns="0" rIns="0" bIns="0" rtlCol="0" anchor="ctr"/>
          <a:lstStyle>
            <a:defPPr>
              <a:defRPr lang="en-US"/>
            </a:defPPr>
            <a:lvl1pPr marL="0" algn="r" defTabSz="914400" rtl="0" eaLnBrk="1" latinLnBrk="0" hangingPunct="1">
              <a:defRPr sz="800" kern="1200">
                <a:solidFill>
                  <a:schemeClr val="tx1"/>
                </a:solidFill>
                <a:latin typeface="Outfi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fld id="{DDA6C761-E6C0-8244-BDC1-CA1DC8273777}" type="slidenum">
              <a:rPr lang="en-US" b="0" i="0" smtClean="0">
                <a:latin typeface="Outfit Light" pitchFamily="2" charset="0"/>
              </a:rPr>
              <a:pPr/>
              <a:t>‹#›</a:t>
            </a:fld>
            <a:endParaRPr lang="en-US" b="0" i="0">
              <a:latin typeface="Outfit Light" pitchFamily="2" charset="0"/>
            </a:endParaRPr>
          </a:p>
        </p:txBody>
      </p:sp>
      <p:sp>
        <p:nvSpPr>
          <p:cNvPr id="4" name="Slide Number Placeholder 5">
            <a:extLst>
              <a:ext uri="{FF2B5EF4-FFF2-40B4-BE49-F238E27FC236}">
                <a16:creationId xmlns:a16="http://schemas.microsoft.com/office/drawing/2014/main" id="{BE7F2BD4-73DA-8B8D-8D66-88F374F1D715}"/>
              </a:ext>
            </a:extLst>
          </p:cNvPr>
          <p:cNvSpPr txBox="1">
            <a:spLocks/>
          </p:cNvSpPr>
          <p:nvPr userDrawn="1"/>
        </p:nvSpPr>
        <p:spPr>
          <a:xfrm>
            <a:off x="9118378" y="6499230"/>
            <a:ext cx="2266709" cy="273040"/>
          </a:xfrm>
          <a:prstGeom prst="rect">
            <a:avLst/>
          </a:prstGeom>
        </p:spPr>
        <p:txBody>
          <a:bodyPr vert="horz" lIns="0" tIns="0" rIns="0" bIns="0" rtlCol="0" anchor="ctr"/>
          <a:lstStyle>
            <a:defPPr>
              <a:defRPr lang="en-US"/>
            </a:defPPr>
            <a:lvl1pPr marL="0" algn="r" defTabSz="914400" rtl="0" eaLnBrk="1" latinLnBrk="0" hangingPunct="1">
              <a:defRPr sz="800" kern="1200">
                <a:solidFill>
                  <a:schemeClr val="bg1"/>
                </a:solidFill>
                <a:latin typeface="Outfi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sz="600" b="0" i="0">
                <a:solidFill>
                  <a:schemeClr val="tx1"/>
                </a:solidFill>
                <a:latin typeface="Outfit Light" pitchFamily="2" charset="0"/>
              </a:rPr>
              <a:t>© Sovos 2025. Proprietary and Confidential</a:t>
            </a:r>
          </a:p>
        </p:txBody>
      </p:sp>
      <p:sp>
        <p:nvSpPr>
          <p:cNvPr id="12" name="Text Placeholder 27">
            <a:extLst>
              <a:ext uri="{FF2B5EF4-FFF2-40B4-BE49-F238E27FC236}">
                <a16:creationId xmlns:a16="http://schemas.microsoft.com/office/drawing/2014/main" id="{6E316FA3-D610-DC98-767C-A47582BD0C54}"/>
              </a:ext>
            </a:extLst>
          </p:cNvPr>
          <p:cNvSpPr>
            <a:spLocks noGrp="1"/>
          </p:cNvSpPr>
          <p:nvPr>
            <p:ph type="body" sz="quarter" idx="19" hasCustomPrompt="1"/>
          </p:nvPr>
        </p:nvSpPr>
        <p:spPr>
          <a:xfrm>
            <a:off x="755649" y="3731160"/>
            <a:ext cx="4584701" cy="232267"/>
          </a:xfrm>
        </p:spPr>
        <p:txBody>
          <a:bodyPr>
            <a:noAutofit/>
          </a:bodyPr>
          <a:lstStyle>
            <a:lvl1pPr marL="0" indent="0">
              <a:lnSpc>
                <a:spcPct val="100000"/>
              </a:lnSpc>
              <a:spcBef>
                <a:spcPts val="0"/>
              </a:spcBef>
              <a:buNone/>
              <a:defRPr kumimoji="0" lang="en-US" sz="1200" b="1" u="none" strike="noStrike" kern="1200" cap="none" spc="0" normalizeH="0" baseline="0" dirty="0" smtClean="0">
                <a:ln>
                  <a:noFill/>
                </a:ln>
                <a:solidFill>
                  <a:schemeClr val="accent6"/>
                </a:solidFill>
                <a:effectLst/>
                <a:uLnTx/>
                <a:uFillTx/>
                <a:latin typeface="Inter" panose="02000503000000020004" pitchFamily="2" charset="0"/>
                <a:ea typeface="Inter" panose="02000503000000020004" pitchFamily="2" charset="0"/>
                <a:cs typeface="+mn-cs"/>
              </a:defRPr>
            </a:lvl1pPr>
          </a:lstStyle>
          <a:p>
            <a:pPr lvl="0"/>
            <a:r>
              <a:rPr lang="en-US"/>
              <a:t>Eyebrow text</a:t>
            </a:r>
          </a:p>
        </p:txBody>
      </p:sp>
      <p:sp>
        <p:nvSpPr>
          <p:cNvPr id="17" name="Text Placeholder 16">
            <a:extLst>
              <a:ext uri="{FF2B5EF4-FFF2-40B4-BE49-F238E27FC236}">
                <a16:creationId xmlns:a16="http://schemas.microsoft.com/office/drawing/2014/main" id="{4E2641A3-4BD2-D5DB-CC98-29D34D0B0647}"/>
              </a:ext>
            </a:extLst>
          </p:cNvPr>
          <p:cNvSpPr>
            <a:spLocks noGrp="1"/>
          </p:cNvSpPr>
          <p:nvPr>
            <p:ph type="body" sz="quarter" idx="22" hasCustomPrompt="1"/>
          </p:nvPr>
        </p:nvSpPr>
        <p:spPr>
          <a:xfrm>
            <a:off x="6851651" y="3731160"/>
            <a:ext cx="4584699" cy="233363"/>
          </a:xfrm>
        </p:spPr>
        <p:txBody>
          <a:bodyPr>
            <a:noAutofit/>
          </a:bodyPr>
          <a:lstStyle>
            <a:lvl1pPr marL="0" indent="0">
              <a:lnSpc>
                <a:spcPct val="100000"/>
              </a:lnSpc>
              <a:spcBef>
                <a:spcPts val="0"/>
              </a:spcBef>
              <a:buNone/>
              <a:defRPr kumimoji="0" lang="en-US" sz="1200" b="1" u="none" strike="noStrike" kern="1200" cap="none" spc="0" normalizeH="0" baseline="0" dirty="0" smtClean="0">
                <a:ln>
                  <a:noFill/>
                </a:ln>
                <a:solidFill>
                  <a:srgbClr val="083806"/>
                </a:solidFill>
                <a:effectLst/>
                <a:uLnTx/>
                <a:uFillTx/>
                <a:latin typeface="Inter" panose="02000503000000020004" pitchFamily="2" charset="0"/>
                <a:ea typeface="Inter" panose="02000503000000020004" pitchFamily="2" charset="0"/>
                <a:cs typeface="+mn-cs"/>
              </a:defRPr>
            </a:lvl1pPr>
            <a:lvl2pPr marL="457200" indent="0">
              <a:buNone/>
              <a:defRPr/>
            </a:lvl2pPr>
            <a:lvl3pPr marL="914400" indent="0">
              <a:buNone/>
              <a:defRPr/>
            </a:lvl3pPr>
            <a:lvl4pPr marL="1371600" indent="0">
              <a:buNone/>
              <a:defRPr/>
            </a:lvl4pPr>
            <a:lvl5pPr marL="1828800" indent="0">
              <a:buNone/>
              <a:defRPr/>
            </a:lvl5pPr>
          </a:lstStyle>
          <a:p>
            <a:pPr lvl="0"/>
            <a:r>
              <a:rPr lang="en-US"/>
              <a:t>Eyebrow text</a:t>
            </a:r>
          </a:p>
        </p:txBody>
      </p:sp>
      <p:sp>
        <p:nvSpPr>
          <p:cNvPr id="21" name="Text Placeholder 20">
            <a:extLst>
              <a:ext uri="{FF2B5EF4-FFF2-40B4-BE49-F238E27FC236}">
                <a16:creationId xmlns:a16="http://schemas.microsoft.com/office/drawing/2014/main" id="{2D73F7C5-2BF4-FB8A-D39B-5E7388A4BC26}"/>
              </a:ext>
            </a:extLst>
          </p:cNvPr>
          <p:cNvSpPr>
            <a:spLocks noGrp="1"/>
          </p:cNvSpPr>
          <p:nvPr>
            <p:ph type="body" sz="quarter" idx="23" hasCustomPrompt="1"/>
          </p:nvPr>
        </p:nvSpPr>
        <p:spPr>
          <a:xfrm>
            <a:off x="6851651" y="3989980"/>
            <a:ext cx="4584699" cy="369060"/>
          </a:xfrm>
        </p:spPr>
        <p:txBody>
          <a:bodyPr>
            <a:noAutofit/>
          </a:bodyPr>
          <a:lstStyle>
            <a:lvl1pPr marL="0" indent="0">
              <a:lnSpc>
                <a:spcPct val="100000"/>
              </a:lnSpc>
              <a:spcBef>
                <a:spcPts val="0"/>
              </a:spcBef>
              <a:buNone/>
              <a:defRPr lang="en-US" sz="1800" b="1" kern="1200" dirty="0" smtClean="0">
                <a:solidFill>
                  <a:srgbClr val="083806"/>
                </a:solidFill>
                <a:latin typeface="Inter" panose="020B0502030000000004" pitchFamily="34" charset="0"/>
                <a:ea typeface="Inter" panose="020B0502030000000004" pitchFamily="34" charset="0"/>
                <a:cs typeface="Inter" panose="020B0502030000000004" pitchFamily="34" charset="0"/>
              </a:defRPr>
            </a:lvl1pPr>
            <a:lvl2pPr marL="457200" indent="0">
              <a:buNone/>
              <a:defRPr/>
            </a:lvl2pPr>
            <a:lvl3pPr marL="914400" indent="0">
              <a:buNone/>
              <a:defRPr/>
            </a:lvl3pPr>
            <a:lvl4pPr marL="1371600" indent="0">
              <a:buNone/>
              <a:defRPr/>
            </a:lvl4pPr>
            <a:lvl5pPr marL="1828800" indent="0">
              <a:buNone/>
              <a:defRPr/>
            </a:lvl5pPr>
          </a:lstStyle>
          <a:p>
            <a:pPr lvl="0"/>
            <a:r>
              <a:rPr lang="en-US"/>
              <a:t>Subheading goes here</a:t>
            </a:r>
          </a:p>
        </p:txBody>
      </p:sp>
      <p:sp>
        <p:nvSpPr>
          <p:cNvPr id="25" name="Content Placeholder 24">
            <a:extLst>
              <a:ext uri="{FF2B5EF4-FFF2-40B4-BE49-F238E27FC236}">
                <a16:creationId xmlns:a16="http://schemas.microsoft.com/office/drawing/2014/main" id="{A903AC49-909E-5627-F85E-05AA2936A5D3}"/>
              </a:ext>
            </a:extLst>
          </p:cNvPr>
          <p:cNvSpPr>
            <a:spLocks noGrp="1"/>
          </p:cNvSpPr>
          <p:nvPr>
            <p:ph sz="quarter" idx="24"/>
          </p:nvPr>
        </p:nvSpPr>
        <p:spPr>
          <a:xfrm>
            <a:off x="6851651" y="4457470"/>
            <a:ext cx="4584699" cy="1638530"/>
          </a:xfrm>
        </p:spPr>
        <p:txBody>
          <a:bodyPr>
            <a:noAutofit/>
          </a:bodyPr>
          <a:lstStyle>
            <a:lvl1pPr>
              <a:defRPr>
                <a:solidFill>
                  <a:srgbClr val="083806"/>
                </a:solidFill>
              </a:defRPr>
            </a:lvl1pPr>
            <a:lvl2pPr>
              <a:defRPr>
                <a:solidFill>
                  <a:srgbClr val="083806"/>
                </a:solidFill>
              </a:defRPr>
            </a:lvl2pPr>
            <a:lvl3pPr>
              <a:defRPr>
                <a:solidFill>
                  <a:srgbClr val="083806"/>
                </a:solidFill>
              </a:defRPr>
            </a:lvl3pPr>
            <a:lvl4pPr>
              <a:defRPr>
                <a:solidFill>
                  <a:srgbClr val="083806"/>
                </a:solidFill>
              </a:defRPr>
            </a:lvl4pPr>
            <a:lvl5pPr>
              <a:defRPr>
                <a:solidFill>
                  <a:srgbClr val="083806"/>
                </a:solidFill>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Tree>
    <p:extLst>
      <p:ext uri="{BB962C8B-B14F-4D97-AF65-F5344CB8AC3E}">
        <p14:creationId xmlns:p14="http://schemas.microsoft.com/office/powerpoint/2010/main" val="2180487600"/>
      </p:ext>
    </p:extLst>
  </p:cSld>
  <p:clrMapOvr>
    <a:masterClrMapping/>
  </p:clrMapOvr>
</p:sldLayout>
</file>

<file path=ppt/slideLayouts/slideLayout41.xml><?xml version="1.0" encoding="utf-8"?>
<p:sldLayout xmlns:a="http://schemas.openxmlformats.org/drawingml/2006/main" xmlns:r="http://schemas.openxmlformats.org/officeDocument/2006/relationships" xmlns:p="http://schemas.openxmlformats.org/presentationml/2006/main" preserve="1" userDrawn="1">
  <p:cSld name="Two Content - Purple">
    <p:spTree>
      <p:nvGrpSpPr>
        <p:cNvPr id="1" name=""/>
        <p:cNvGrpSpPr/>
        <p:nvPr/>
      </p:nvGrpSpPr>
      <p:grpSpPr>
        <a:xfrm>
          <a:off x="0" y="0"/>
          <a:ext cx="0" cy="0"/>
          <a:chOff x="0" y="0"/>
          <a:chExt cx="0" cy="0"/>
        </a:xfrm>
      </p:grpSpPr>
      <p:grpSp>
        <p:nvGrpSpPr>
          <p:cNvPr id="29" name="Group 28">
            <a:extLst>
              <a:ext uri="{FF2B5EF4-FFF2-40B4-BE49-F238E27FC236}">
                <a16:creationId xmlns:a16="http://schemas.microsoft.com/office/drawing/2014/main" id="{583A4A7B-F4C4-ADDE-3C8F-28E477FE589E}"/>
              </a:ext>
            </a:extLst>
          </p:cNvPr>
          <p:cNvGrpSpPr/>
          <p:nvPr userDrawn="1"/>
        </p:nvGrpSpPr>
        <p:grpSpPr>
          <a:xfrm>
            <a:off x="0" y="2540000"/>
            <a:ext cx="12191999" cy="4318000"/>
            <a:chOff x="152401" y="2692400"/>
            <a:chExt cx="12191999" cy="4318000"/>
          </a:xfrm>
        </p:grpSpPr>
        <p:sp>
          <p:nvSpPr>
            <p:cNvPr id="20" name="Round Single Corner Rectangle 19">
              <a:extLst>
                <a:ext uri="{FF2B5EF4-FFF2-40B4-BE49-F238E27FC236}">
                  <a16:creationId xmlns:a16="http://schemas.microsoft.com/office/drawing/2014/main" id="{A7D7925D-0C10-1510-2A6C-B612E042DE13}"/>
                </a:ext>
              </a:extLst>
            </p:cNvPr>
            <p:cNvSpPr/>
            <p:nvPr userDrawn="1"/>
          </p:nvSpPr>
          <p:spPr>
            <a:xfrm flipH="1">
              <a:off x="152401" y="2692400"/>
              <a:ext cx="6096000" cy="4317999"/>
            </a:xfrm>
            <a:prstGeom prst="round1Rect">
              <a:avLst>
                <a:gd name="adj" fmla="val 9241"/>
              </a:avLst>
            </a:prstGeom>
            <a:solidFill>
              <a:srgbClr val="3C003E"/>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2" name="Round Single Corner Rectangle 21">
              <a:extLst>
                <a:ext uri="{FF2B5EF4-FFF2-40B4-BE49-F238E27FC236}">
                  <a16:creationId xmlns:a16="http://schemas.microsoft.com/office/drawing/2014/main" id="{957555C3-0881-9C6B-220C-FBDD89C2430E}"/>
                </a:ext>
              </a:extLst>
            </p:cNvPr>
            <p:cNvSpPr/>
            <p:nvPr userDrawn="1"/>
          </p:nvSpPr>
          <p:spPr>
            <a:xfrm>
              <a:off x="6248400" y="2692400"/>
              <a:ext cx="6096000" cy="4317999"/>
            </a:xfrm>
            <a:prstGeom prst="round1Rect">
              <a:avLst>
                <a:gd name="adj" fmla="val 9259"/>
              </a:avLst>
            </a:prstGeom>
            <a:solidFill>
              <a:schemeClr val="accent4"/>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cxnSp>
          <p:nvCxnSpPr>
            <p:cNvPr id="23" name="Straight Connector 22">
              <a:extLst>
                <a:ext uri="{FF2B5EF4-FFF2-40B4-BE49-F238E27FC236}">
                  <a16:creationId xmlns:a16="http://schemas.microsoft.com/office/drawing/2014/main" id="{CBA726F3-E51A-025F-1203-FA9CC98CDC71}"/>
                </a:ext>
              </a:extLst>
            </p:cNvPr>
            <p:cNvCxnSpPr>
              <a:cxnSpLocks/>
            </p:cNvCxnSpPr>
            <p:nvPr userDrawn="1"/>
          </p:nvCxnSpPr>
          <p:spPr>
            <a:xfrm flipH="1">
              <a:off x="1639677" y="6553200"/>
              <a:ext cx="4608723" cy="0"/>
            </a:xfrm>
            <a:prstGeom prst="line">
              <a:avLst/>
            </a:prstGeom>
            <a:ln w="9525" cap="rnd">
              <a:solidFill>
                <a:schemeClr val="bg1"/>
              </a:solidFill>
            </a:ln>
          </p:spPr>
          <p:style>
            <a:lnRef idx="1">
              <a:schemeClr val="accent1"/>
            </a:lnRef>
            <a:fillRef idx="0">
              <a:schemeClr val="accent1"/>
            </a:fillRef>
            <a:effectRef idx="0">
              <a:schemeClr val="accent1"/>
            </a:effectRef>
            <a:fontRef idx="minor">
              <a:schemeClr val="tx1"/>
            </a:fontRef>
          </p:style>
        </p:cxnSp>
        <p:sp>
          <p:nvSpPr>
            <p:cNvPr id="24" name="Slide Number Placeholder 5">
              <a:extLst>
                <a:ext uri="{FF2B5EF4-FFF2-40B4-BE49-F238E27FC236}">
                  <a16:creationId xmlns:a16="http://schemas.microsoft.com/office/drawing/2014/main" id="{BE9F1B37-0EC5-CFC8-21D8-D43EB7BD9846}"/>
                </a:ext>
              </a:extLst>
            </p:cNvPr>
            <p:cNvSpPr txBox="1">
              <a:spLocks/>
            </p:cNvSpPr>
            <p:nvPr userDrawn="1"/>
          </p:nvSpPr>
          <p:spPr>
            <a:xfrm>
              <a:off x="11338142" y="6553200"/>
              <a:ext cx="549058" cy="457200"/>
            </a:xfrm>
            <a:prstGeom prst="rect">
              <a:avLst/>
            </a:prstGeom>
          </p:spPr>
          <p:txBody>
            <a:bodyPr vert="horz" lIns="0" tIns="0" rIns="0" bIns="0" rtlCol="0" anchor="ctr"/>
            <a:lstStyle>
              <a:defPPr>
                <a:defRPr lang="en-US"/>
              </a:defPPr>
              <a:lvl1pPr marL="0" algn="r" defTabSz="914400" rtl="0" eaLnBrk="1" latinLnBrk="0" hangingPunct="1">
                <a:defRPr sz="800" kern="1200">
                  <a:solidFill>
                    <a:schemeClr val="tx1"/>
                  </a:solidFill>
                  <a:latin typeface="Outfi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fld id="{DDA6C761-E6C0-8244-BDC1-CA1DC8273777}" type="slidenum">
                <a:rPr lang="en-US" b="0" i="0" smtClean="0">
                  <a:solidFill>
                    <a:schemeClr val="tx1"/>
                  </a:solidFill>
                  <a:latin typeface="Outfit Light" pitchFamily="2" charset="0"/>
                </a:rPr>
                <a:pPr/>
                <a:t>‹#›</a:t>
              </a:fld>
              <a:endParaRPr lang="en-US" b="0" i="0">
                <a:solidFill>
                  <a:schemeClr val="tx1"/>
                </a:solidFill>
                <a:latin typeface="Outfit Light" pitchFamily="2" charset="0"/>
              </a:endParaRPr>
            </a:p>
          </p:txBody>
        </p:sp>
        <p:sp>
          <p:nvSpPr>
            <p:cNvPr id="26" name="Slide Number Placeholder 5">
              <a:extLst>
                <a:ext uri="{FF2B5EF4-FFF2-40B4-BE49-F238E27FC236}">
                  <a16:creationId xmlns:a16="http://schemas.microsoft.com/office/drawing/2014/main" id="{64636A18-0518-6AC6-205E-B6DE143419D2}"/>
                </a:ext>
              </a:extLst>
            </p:cNvPr>
            <p:cNvSpPr txBox="1">
              <a:spLocks/>
            </p:cNvSpPr>
            <p:nvPr userDrawn="1"/>
          </p:nvSpPr>
          <p:spPr>
            <a:xfrm>
              <a:off x="9270778" y="6651630"/>
              <a:ext cx="2266709" cy="273040"/>
            </a:xfrm>
            <a:prstGeom prst="rect">
              <a:avLst/>
            </a:prstGeom>
          </p:spPr>
          <p:txBody>
            <a:bodyPr vert="horz" lIns="0" tIns="0" rIns="0" bIns="0" rtlCol="0" anchor="ctr"/>
            <a:lstStyle>
              <a:defPPr>
                <a:defRPr lang="en-US"/>
              </a:defPPr>
              <a:lvl1pPr marL="0" algn="r" defTabSz="914400" rtl="0" eaLnBrk="1" latinLnBrk="0" hangingPunct="1">
                <a:defRPr sz="800" kern="1200">
                  <a:solidFill>
                    <a:schemeClr val="bg1"/>
                  </a:solidFill>
                  <a:latin typeface="Outfi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sz="600" b="0" i="0">
                  <a:solidFill>
                    <a:schemeClr val="tx1"/>
                  </a:solidFill>
                  <a:latin typeface="Outfit Light" pitchFamily="2" charset="0"/>
                </a:rPr>
                <a:t>© Sovos 2025. Proprietary and Confidential</a:t>
              </a:r>
            </a:p>
          </p:txBody>
        </p:sp>
        <p:cxnSp>
          <p:nvCxnSpPr>
            <p:cNvPr id="27" name="Straight Connector 26">
              <a:extLst>
                <a:ext uri="{FF2B5EF4-FFF2-40B4-BE49-F238E27FC236}">
                  <a16:creationId xmlns:a16="http://schemas.microsoft.com/office/drawing/2014/main" id="{F5562BBA-5130-2CF3-3F03-A5A9F9A92E0B}"/>
                </a:ext>
              </a:extLst>
            </p:cNvPr>
            <p:cNvCxnSpPr>
              <a:cxnSpLocks/>
            </p:cNvCxnSpPr>
            <p:nvPr userDrawn="1"/>
          </p:nvCxnSpPr>
          <p:spPr>
            <a:xfrm flipH="1">
              <a:off x="6248400" y="6553200"/>
              <a:ext cx="6096000" cy="0"/>
            </a:xfrm>
            <a:prstGeom prst="line">
              <a:avLst/>
            </a:prstGeom>
            <a:ln w="9525" cap="rnd">
              <a:solidFill>
                <a:schemeClr val="tx1"/>
              </a:solidFill>
            </a:ln>
          </p:spPr>
          <p:style>
            <a:lnRef idx="1">
              <a:schemeClr val="accent1"/>
            </a:lnRef>
            <a:fillRef idx="0">
              <a:schemeClr val="accent1"/>
            </a:fillRef>
            <a:effectRef idx="0">
              <a:schemeClr val="accent1"/>
            </a:effectRef>
            <a:fontRef idx="minor">
              <a:schemeClr val="tx1"/>
            </a:fontRef>
          </p:style>
        </p:cxnSp>
        <p:sp>
          <p:nvSpPr>
            <p:cNvPr id="28" name="Graphic 18">
              <a:extLst>
                <a:ext uri="{FF2B5EF4-FFF2-40B4-BE49-F238E27FC236}">
                  <a16:creationId xmlns:a16="http://schemas.microsoft.com/office/drawing/2014/main" id="{390C89D9-A929-A810-3B6C-AB3E0135CD61}"/>
                </a:ext>
              </a:extLst>
            </p:cNvPr>
            <p:cNvSpPr/>
            <p:nvPr userDrawn="1"/>
          </p:nvSpPr>
          <p:spPr>
            <a:xfrm>
              <a:off x="609600" y="6465852"/>
              <a:ext cx="811355" cy="168145"/>
            </a:xfrm>
            <a:custGeom>
              <a:avLst/>
              <a:gdLst>
                <a:gd name="connsiteX0" fmla="*/ 228427 w 811355"/>
                <a:gd name="connsiteY0" fmla="*/ 27 h 168145"/>
                <a:gd name="connsiteX1" fmla="*/ 310031 w 811355"/>
                <a:gd name="connsiteY1" fmla="*/ 81183 h 168145"/>
                <a:gd name="connsiteX2" fmla="*/ 228427 w 811355"/>
                <a:gd name="connsiteY2" fmla="*/ 162778 h 168145"/>
                <a:gd name="connsiteX3" fmla="*/ 147061 w 811355"/>
                <a:gd name="connsiteY3" fmla="*/ 81183 h 168145"/>
                <a:gd name="connsiteX4" fmla="*/ 228427 w 811355"/>
                <a:gd name="connsiteY4" fmla="*/ 27 h 168145"/>
                <a:gd name="connsiteX5" fmla="*/ 228427 w 811355"/>
                <a:gd name="connsiteY5" fmla="*/ 136856 h 168145"/>
                <a:gd name="connsiteX6" fmla="*/ 281782 w 811355"/>
                <a:gd name="connsiteY6" fmla="*/ 81183 h 168145"/>
                <a:gd name="connsiteX7" fmla="*/ 228427 w 811355"/>
                <a:gd name="connsiteY7" fmla="*/ 25517 h 168145"/>
                <a:gd name="connsiteX8" fmla="*/ 175080 w 811355"/>
                <a:gd name="connsiteY8" fmla="*/ 81183 h 168145"/>
                <a:gd name="connsiteX9" fmla="*/ 228427 w 811355"/>
                <a:gd name="connsiteY9" fmla="*/ 136856 h 168145"/>
                <a:gd name="connsiteX10" fmla="*/ 575396 w 811355"/>
                <a:gd name="connsiteY10" fmla="*/ 27 h 168145"/>
                <a:gd name="connsiteX11" fmla="*/ 656993 w 811355"/>
                <a:gd name="connsiteY11" fmla="*/ 81183 h 168145"/>
                <a:gd name="connsiteX12" fmla="*/ 575396 w 811355"/>
                <a:gd name="connsiteY12" fmla="*/ 162778 h 168145"/>
                <a:gd name="connsiteX13" fmla="*/ 494022 w 811355"/>
                <a:gd name="connsiteY13" fmla="*/ 81183 h 168145"/>
                <a:gd name="connsiteX14" fmla="*/ 575396 w 811355"/>
                <a:gd name="connsiteY14" fmla="*/ 27 h 168145"/>
                <a:gd name="connsiteX15" fmla="*/ 575396 w 811355"/>
                <a:gd name="connsiteY15" fmla="*/ 136856 h 168145"/>
                <a:gd name="connsiteX16" fmla="*/ 628743 w 811355"/>
                <a:gd name="connsiteY16" fmla="*/ 81183 h 168145"/>
                <a:gd name="connsiteX17" fmla="*/ 575396 w 811355"/>
                <a:gd name="connsiteY17" fmla="*/ 25517 h 168145"/>
                <a:gd name="connsiteX18" fmla="*/ 522042 w 811355"/>
                <a:gd name="connsiteY18" fmla="*/ 81183 h 168145"/>
                <a:gd name="connsiteX19" fmla="*/ 575396 w 811355"/>
                <a:gd name="connsiteY19" fmla="*/ 136856 h 168145"/>
                <a:gd name="connsiteX20" fmla="*/ 448958 w 811355"/>
                <a:gd name="connsiteY20" fmla="*/ 2933 h 168145"/>
                <a:gd name="connsiteX21" fmla="*/ 481284 w 811355"/>
                <a:gd name="connsiteY21" fmla="*/ 2933 h 168145"/>
                <a:gd name="connsiteX22" fmla="*/ 400343 w 811355"/>
                <a:gd name="connsiteY22" fmla="*/ 168146 h 168145"/>
                <a:gd name="connsiteX23" fmla="*/ 319639 w 811355"/>
                <a:gd name="connsiteY23" fmla="*/ 2933 h 168145"/>
                <a:gd name="connsiteX24" fmla="*/ 351728 w 811355"/>
                <a:gd name="connsiteY24" fmla="*/ 2933 h 168145"/>
                <a:gd name="connsiteX25" fmla="*/ 400343 w 811355"/>
                <a:gd name="connsiteY25" fmla="*/ 112931 h 168145"/>
                <a:gd name="connsiteX26" fmla="*/ 448958 w 811355"/>
                <a:gd name="connsiteY26" fmla="*/ 2933 h 168145"/>
                <a:gd name="connsiteX27" fmla="*/ 717385 w 811355"/>
                <a:gd name="connsiteY27" fmla="*/ 45882 h 168145"/>
                <a:gd name="connsiteX28" fmla="*/ 751794 w 811355"/>
                <a:gd name="connsiteY28" fmla="*/ 24431 h 168145"/>
                <a:gd name="connsiteX29" fmla="*/ 795439 w 811355"/>
                <a:gd name="connsiteY29" fmla="*/ 36825 h 168145"/>
                <a:gd name="connsiteX30" fmla="*/ 795439 w 811355"/>
                <a:gd name="connsiteY30" fmla="*/ 9023 h 168145"/>
                <a:gd name="connsiteX31" fmla="*/ 752017 w 811355"/>
                <a:gd name="connsiteY31" fmla="*/ 47 h 168145"/>
                <a:gd name="connsiteX32" fmla="*/ 688183 w 811355"/>
                <a:gd name="connsiteY32" fmla="*/ 47251 h 168145"/>
                <a:gd name="connsiteX33" fmla="*/ 782356 w 811355"/>
                <a:gd name="connsiteY33" fmla="*/ 117692 h 168145"/>
                <a:gd name="connsiteX34" fmla="*/ 747264 w 811355"/>
                <a:gd name="connsiteY34" fmla="*/ 138239 h 168145"/>
                <a:gd name="connsiteX35" fmla="*/ 694971 w 811355"/>
                <a:gd name="connsiteY35" fmla="*/ 120855 h 168145"/>
                <a:gd name="connsiteX36" fmla="*/ 694971 w 811355"/>
                <a:gd name="connsiteY36" fmla="*/ 120908 h 168145"/>
                <a:gd name="connsiteX37" fmla="*/ 694971 w 811355"/>
                <a:gd name="connsiteY37" fmla="*/ 150478 h 168145"/>
                <a:gd name="connsiteX38" fmla="*/ 747291 w 811355"/>
                <a:gd name="connsiteY38" fmla="*/ 162616 h 168145"/>
                <a:gd name="connsiteX39" fmla="*/ 811355 w 811355"/>
                <a:gd name="connsiteY39" fmla="*/ 115655 h 168145"/>
                <a:gd name="connsiteX40" fmla="*/ 717426 w 811355"/>
                <a:gd name="connsiteY40" fmla="*/ 45882 h 168145"/>
                <a:gd name="connsiteX41" fmla="*/ 717385 w 811355"/>
                <a:gd name="connsiteY41" fmla="*/ 45882 h 168145"/>
                <a:gd name="connsiteX42" fmla="*/ 29216 w 811355"/>
                <a:gd name="connsiteY42" fmla="*/ 45841 h 168145"/>
                <a:gd name="connsiteX43" fmla="*/ 63632 w 811355"/>
                <a:gd name="connsiteY43" fmla="*/ 24391 h 168145"/>
                <a:gd name="connsiteX44" fmla="*/ 107080 w 811355"/>
                <a:gd name="connsiteY44" fmla="*/ 36670 h 168145"/>
                <a:gd name="connsiteX45" fmla="*/ 107080 w 811355"/>
                <a:gd name="connsiteY45" fmla="*/ 8881 h 168145"/>
                <a:gd name="connsiteX46" fmla="*/ 63855 w 811355"/>
                <a:gd name="connsiteY46" fmla="*/ 0 h 168145"/>
                <a:gd name="connsiteX47" fmla="*/ 0 w 811355"/>
                <a:gd name="connsiteY47" fmla="*/ 47204 h 168145"/>
                <a:gd name="connsiteX48" fmla="*/ 94200 w 811355"/>
                <a:gd name="connsiteY48" fmla="*/ 117665 h 168145"/>
                <a:gd name="connsiteX49" fmla="*/ 59101 w 811355"/>
                <a:gd name="connsiteY49" fmla="*/ 138219 h 168145"/>
                <a:gd name="connsiteX50" fmla="*/ 6795 w 811355"/>
                <a:gd name="connsiteY50" fmla="*/ 120828 h 168145"/>
                <a:gd name="connsiteX51" fmla="*/ 6795 w 811355"/>
                <a:gd name="connsiteY51" fmla="*/ 120895 h 168145"/>
                <a:gd name="connsiteX52" fmla="*/ 6795 w 811355"/>
                <a:gd name="connsiteY52" fmla="*/ 150465 h 168145"/>
                <a:gd name="connsiteX53" fmla="*/ 59135 w 811355"/>
                <a:gd name="connsiteY53" fmla="*/ 162603 h 168145"/>
                <a:gd name="connsiteX54" fmla="*/ 123220 w 811355"/>
                <a:gd name="connsiteY54" fmla="*/ 115628 h 168145"/>
                <a:gd name="connsiteX55" fmla="*/ 29216 w 811355"/>
                <a:gd name="connsiteY55" fmla="*/ 45841 h 1681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Lst>
              <a:rect l="l" t="t" r="r" b="b"/>
              <a:pathLst>
                <a:path w="811355" h="168145">
                  <a:moveTo>
                    <a:pt x="228427" y="27"/>
                  </a:moveTo>
                  <a:cubicBezTo>
                    <a:pt x="275284" y="27"/>
                    <a:pt x="310031" y="34459"/>
                    <a:pt x="310031" y="81183"/>
                  </a:cubicBezTo>
                  <a:cubicBezTo>
                    <a:pt x="310031" y="127908"/>
                    <a:pt x="275730" y="162778"/>
                    <a:pt x="228427" y="162778"/>
                  </a:cubicBezTo>
                  <a:cubicBezTo>
                    <a:pt x="181355" y="162778"/>
                    <a:pt x="147061" y="127901"/>
                    <a:pt x="147061" y="81183"/>
                  </a:cubicBezTo>
                  <a:cubicBezTo>
                    <a:pt x="147061" y="34465"/>
                    <a:pt x="182024" y="27"/>
                    <a:pt x="228427" y="27"/>
                  </a:cubicBezTo>
                  <a:close/>
                  <a:moveTo>
                    <a:pt x="228427" y="136856"/>
                  </a:moveTo>
                  <a:cubicBezTo>
                    <a:pt x="259814" y="136856"/>
                    <a:pt x="281782" y="113376"/>
                    <a:pt x="281782" y="81183"/>
                  </a:cubicBezTo>
                  <a:cubicBezTo>
                    <a:pt x="281782" y="48991"/>
                    <a:pt x="260037" y="25517"/>
                    <a:pt x="228427" y="25517"/>
                  </a:cubicBezTo>
                  <a:cubicBezTo>
                    <a:pt x="197271" y="25517"/>
                    <a:pt x="175080" y="48991"/>
                    <a:pt x="175080" y="81183"/>
                  </a:cubicBezTo>
                  <a:cubicBezTo>
                    <a:pt x="175080" y="113376"/>
                    <a:pt x="197271" y="136856"/>
                    <a:pt x="228427" y="136856"/>
                  </a:cubicBezTo>
                  <a:close/>
                  <a:moveTo>
                    <a:pt x="575396" y="27"/>
                  </a:moveTo>
                  <a:cubicBezTo>
                    <a:pt x="622246" y="27"/>
                    <a:pt x="656993" y="34459"/>
                    <a:pt x="656993" y="81183"/>
                  </a:cubicBezTo>
                  <a:cubicBezTo>
                    <a:pt x="656993" y="127908"/>
                    <a:pt x="622699" y="162778"/>
                    <a:pt x="575396" y="162778"/>
                  </a:cubicBezTo>
                  <a:cubicBezTo>
                    <a:pt x="528316" y="162778"/>
                    <a:pt x="494022" y="127901"/>
                    <a:pt x="494022" y="81183"/>
                  </a:cubicBezTo>
                  <a:cubicBezTo>
                    <a:pt x="494022" y="34465"/>
                    <a:pt x="529019" y="27"/>
                    <a:pt x="575396" y="27"/>
                  </a:cubicBezTo>
                  <a:close/>
                  <a:moveTo>
                    <a:pt x="575396" y="136856"/>
                  </a:moveTo>
                  <a:cubicBezTo>
                    <a:pt x="606776" y="136856"/>
                    <a:pt x="628743" y="113376"/>
                    <a:pt x="628743" y="81183"/>
                  </a:cubicBezTo>
                  <a:cubicBezTo>
                    <a:pt x="628743" y="48991"/>
                    <a:pt x="606999" y="25517"/>
                    <a:pt x="575396" y="25517"/>
                  </a:cubicBezTo>
                  <a:cubicBezTo>
                    <a:pt x="544233" y="25517"/>
                    <a:pt x="522042" y="48991"/>
                    <a:pt x="522042" y="81183"/>
                  </a:cubicBezTo>
                  <a:cubicBezTo>
                    <a:pt x="522042" y="113376"/>
                    <a:pt x="544293" y="136856"/>
                    <a:pt x="575396" y="136856"/>
                  </a:cubicBezTo>
                  <a:close/>
                  <a:moveTo>
                    <a:pt x="448958" y="2933"/>
                  </a:moveTo>
                  <a:lnTo>
                    <a:pt x="481284" y="2933"/>
                  </a:lnTo>
                  <a:lnTo>
                    <a:pt x="400343" y="168146"/>
                  </a:lnTo>
                  <a:lnTo>
                    <a:pt x="319639" y="2933"/>
                  </a:lnTo>
                  <a:lnTo>
                    <a:pt x="351728" y="2933"/>
                  </a:lnTo>
                  <a:lnTo>
                    <a:pt x="400343" y="112931"/>
                  </a:lnTo>
                  <a:lnTo>
                    <a:pt x="448958" y="2933"/>
                  </a:lnTo>
                  <a:close/>
                  <a:moveTo>
                    <a:pt x="717385" y="45882"/>
                  </a:moveTo>
                  <a:cubicBezTo>
                    <a:pt x="717385" y="33912"/>
                    <a:pt x="727345" y="24431"/>
                    <a:pt x="751794" y="24431"/>
                  </a:cubicBezTo>
                  <a:cubicBezTo>
                    <a:pt x="765588" y="24431"/>
                    <a:pt x="781193" y="28477"/>
                    <a:pt x="795439" y="36825"/>
                  </a:cubicBezTo>
                  <a:lnTo>
                    <a:pt x="795439" y="9023"/>
                  </a:lnTo>
                  <a:cubicBezTo>
                    <a:pt x="782714" y="3223"/>
                    <a:pt x="767109" y="47"/>
                    <a:pt x="752017" y="47"/>
                  </a:cubicBezTo>
                  <a:cubicBezTo>
                    <a:pt x="708555" y="47"/>
                    <a:pt x="688183" y="21720"/>
                    <a:pt x="688183" y="47251"/>
                  </a:cubicBezTo>
                  <a:cubicBezTo>
                    <a:pt x="688183" y="105918"/>
                    <a:pt x="782356" y="83597"/>
                    <a:pt x="782356" y="117692"/>
                  </a:cubicBezTo>
                  <a:cubicBezTo>
                    <a:pt x="782356" y="129432"/>
                    <a:pt x="771943" y="138239"/>
                    <a:pt x="747264" y="138239"/>
                  </a:cubicBezTo>
                  <a:cubicBezTo>
                    <a:pt x="727791" y="138239"/>
                    <a:pt x="707649" y="131010"/>
                    <a:pt x="694971" y="120855"/>
                  </a:cubicBezTo>
                  <a:lnTo>
                    <a:pt x="694971" y="120908"/>
                  </a:lnTo>
                  <a:lnTo>
                    <a:pt x="694971" y="150478"/>
                  </a:lnTo>
                  <a:cubicBezTo>
                    <a:pt x="708744" y="157896"/>
                    <a:pt x="728008" y="162616"/>
                    <a:pt x="747291" y="162616"/>
                  </a:cubicBezTo>
                  <a:cubicBezTo>
                    <a:pt x="790754" y="162616"/>
                    <a:pt x="811355" y="140943"/>
                    <a:pt x="811355" y="115655"/>
                  </a:cubicBezTo>
                  <a:cubicBezTo>
                    <a:pt x="811369" y="57615"/>
                    <a:pt x="717426" y="79518"/>
                    <a:pt x="717426" y="45882"/>
                  </a:cubicBezTo>
                  <a:lnTo>
                    <a:pt x="717385" y="45882"/>
                  </a:lnTo>
                  <a:close/>
                  <a:moveTo>
                    <a:pt x="29216" y="45841"/>
                  </a:moveTo>
                  <a:cubicBezTo>
                    <a:pt x="29216" y="33872"/>
                    <a:pt x="39176" y="24391"/>
                    <a:pt x="63632" y="24391"/>
                  </a:cubicBezTo>
                  <a:cubicBezTo>
                    <a:pt x="77364" y="24391"/>
                    <a:pt x="92888" y="28437"/>
                    <a:pt x="107080" y="36670"/>
                  </a:cubicBezTo>
                  <a:lnTo>
                    <a:pt x="107080" y="8881"/>
                  </a:lnTo>
                  <a:cubicBezTo>
                    <a:pt x="94396" y="3156"/>
                    <a:pt x="78865" y="0"/>
                    <a:pt x="63855" y="0"/>
                  </a:cubicBezTo>
                  <a:cubicBezTo>
                    <a:pt x="20379" y="0"/>
                    <a:pt x="0" y="21680"/>
                    <a:pt x="0" y="47204"/>
                  </a:cubicBezTo>
                  <a:cubicBezTo>
                    <a:pt x="0" y="105925"/>
                    <a:pt x="94200" y="83564"/>
                    <a:pt x="94200" y="117665"/>
                  </a:cubicBezTo>
                  <a:cubicBezTo>
                    <a:pt x="94200" y="129405"/>
                    <a:pt x="83787" y="138219"/>
                    <a:pt x="59101" y="138219"/>
                  </a:cubicBezTo>
                  <a:cubicBezTo>
                    <a:pt x="39629" y="138219"/>
                    <a:pt x="19473" y="130990"/>
                    <a:pt x="6795" y="120828"/>
                  </a:cubicBezTo>
                  <a:lnTo>
                    <a:pt x="6795" y="120895"/>
                  </a:lnTo>
                  <a:lnTo>
                    <a:pt x="6795" y="150465"/>
                  </a:lnTo>
                  <a:cubicBezTo>
                    <a:pt x="20575" y="157882"/>
                    <a:pt x="39845" y="162603"/>
                    <a:pt x="59135" y="162603"/>
                  </a:cubicBezTo>
                  <a:cubicBezTo>
                    <a:pt x="102611" y="162603"/>
                    <a:pt x="123220" y="140916"/>
                    <a:pt x="123220" y="115628"/>
                  </a:cubicBezTo>
                  <a:cubicBezTo>
                    <a:pt x="123186" y="57588"/>
                    <a:pt x="29216" y="79491"/>
                    <a:pt x="29216" y="45841"/>
                  </a:cubicBezTo>
                  <a:close/>
                </a:path>
              </a:pathLst>
            </a:custGeom>
            <a:solidFill>
              <a:schemeClr val="bg1"/>
            </a:solidFill>
            <a:ln w="675" cap="flat">
              <a:noFill/>
              <a:prstDash val="solid"/>
              <a:miter/>
            </a:ln>
          </p:spPr>
          <p:txBody>
            <a:bodyPr rtlCol="0" anchor="ctr"/>
            <a:lstStyle/>
            <a:p>
              <a:endParaRPr lang="en-US"/>
            </a:p>
          </p:txBody>
        </p:sp>
      </p:grpSp>
      <p:sp>
        <p:nvSpPr>
          <p:cNvPr id="2" name="Title 1">
            <a:extLst>
              <a:ext uri="{FF2B5EF4-FFF2-40B4-BE49-F238E27FC236}">
                <a16:creationId xmlns:a16="http://schemas.microsoft.com/office/drawing/2014/main" id="{56E523F0-8710-C17D-5E1F-7113655CD055}"/>
              </a:ext>
            </a:extLst>
          </p:cNvPr>
          <p:cNvSpPr>
            <a:spLocks noGrp="1"/>
          </p:cNvSpPr>
          <p:nvPr>
            <p:ph type="title"/>
          </p:nvPr>
        </p:nvSpPr>
        <p:spPr>
          <a:xfrm>
            <a:off x="762000" y="724854"/>
            <a:ext cx="10674850" cy="920285"/>
          </a:xfrm>
        </p:spPr>
        <p:txBody>
          <a:bodyPr>
            <a:noAutofit/>
          </a:bodyPr>
          <a:lstStyle>
            <a:lvl1pPr>
              <a:defRPr>
                <a:solidFill>
                  <a:srgbClr val="3C003E"/>
                </a:solidFill>
              </a:defRPr>
            </a:lvl1pPr>
          </a:lstStyle>
          <a:p>
            <a:r>
              <a:rPr lang="en-US"/>
              <a:t>Click to edit Master title style</a:t>
            </a:r>
          </a:p>
        </p:txBody>
      </p:sp>
      <p:sp>
        <p:nvSpPr>
          <p:cNvPr id="3" name="Content Placeholder 2">
            <a:extLst>
              <a:ext uri="{FF2B5EF4-FFF2-40B4-BE49-F238E27FC236}">
                <a16:creationId xmlns:a16="http://schemas.microsoft.com/office/drawing/2014/main" id="{CFA97474-D8AA-E3B1-C98A-08B7FCBD5476}"/>
              </a:ext>
            </a:extLst>
          </p:cNvPr>
          <p:cNvSpPr>
            <a:spLocks noGrp="1"/>
          </p:cNvSpPr>
          <p:nvPr>
            <p:ph idx="1"/>
          </p:nvPr>
        </p:nvSpPr>
        <p:spPr>
          <a:xfrm>
            <a:off x="755651" y="4457470"/>
            <a:ext cx="4584700" cy="1638530"/>
          </a:xfrm>
        </p:spPr>
        <p:txBody>
          <a:bodyPr>
            <a:noAutofit/>
          </a:bodyPr>
          <a:lstStyle>
            <a:lvl1pPr>
              <a:defRPr>
                <a:solidFill>
                  <a:schemeClr val="accent4"/>
                </a:solidFill>
              </a:defRPr>
            </a:lvl1pPr>
            <a:lvl2pPr>
              <a:defRPr>
                <a:solidFill>
                  <a:schemeClr val="accent4"/>
                </a:solidFill>
              </a:defRPr>
            </a:lvl2pPr>
            <a:lvl3pPr>
              <a:defRPr>
                <a:solidFill>
                  <a:schemeClr val="accent4"/>
                </a:solidFill>
              </a:defRPr>
            </a:lvl3pPr>
            <a:lvl4pPr>
              <a:defRPr>
                <a:solidFill>
                  <a:schemeClr val="accent4"/>
                </a:solidFill>
              </a:defRPr>
            </a:lvl4pPr>
            <a:lvl5pPr>
              <a:defRPr>
                <a:solidFill>
                  <a:schemeClr val="accent4"/>
                </a:solidFill>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1" name="Subtitle 2">
            <a:extLst>
              <a:ext uri="{FF2B5EF4-FFF2-40B4-BE49-F238E27FC236}">
                <a16:creationId xmlns:a16="http://schemas.microsoft.com/office/drawing/2014/main" id="{0740B8FE-D58D-6E2B-896D-000F0294ED98}"/>
              </a:ext>
            </a:extLst>
          </p:cNvPr>
          <p:cNvSpPr>
            <a:spLocks noGrp="1"/>
          </p:cNvSpPr>
          <p:nvPr>
            <p:ph type="body" sz="quarter" idx="13" hasCustomPrompt="1"/>
          </p:nvPr>
        </p:nvSpPr>
        <p:spPr>
          <a:xfrm>
            <a:off x="762000" y="1733802"/>
            <a:ext cx="10674350" cy="414149"/>
          </a:xfrm>
        </p:spPr>
        <p:txBody>
          <a:bodyPr>
            <a:noAutofit/>
          </a:bodyPr>
          <a:lstStyle>
            <a:lvl1pPr marL="0" indent="0">
              <a:buNone/>
              <a:defRPr lang="en-US" sz="1600" b="0" i="0" kern="1200" dirty="0">
                <a:solidFill>
                  <a:srgbClr val="3C003E"/>
                </a:solidFill>
                <a:latin typeface="Outfit Light" pitchFamily="2" charset="0"/>
                <a:ea typeface="Inter"/>
                <a:cs typeface="Inter"/>
              </a:defRPr>
            </a:lvl1pPr>
            <a:lvl2pPr marL="457200" indent="0">
              <a:buNone/>
              <a:defRPr/>
            </a:lvl2pPr>
            <a:lvl3pPr marL="914400" indent="0">
              <a:buNone/>
              <a:defRPr/>
            </a:lvl3pPr>
            <a:lvl4pPr marL="1371600" indent="0">
              <a:buNone/>
              <a:defRPr/>
            </a:lvl4pPr>
            <a:lvl5pPr marL="1828800" indent="0">
              <a:buNone/>
              <a:defRPr/>
            </a:lvl5pPr>
          </a:lstStyle>
          <a:p>
            <a:pPr lvl="0"/>
            <a:r>
              <a:rPr lang="en-US"/>
              <a:t>Subtitle goes here</a:t>
            </a:r>
          </a:p>
        </p:txBody>
      </p:sp>
      <p:sp>
        <p:nvSpPr>
          <p:cNvPr id="18" name="!!subhead1">
            <a:extLst>
              <a:ext uri="{FF2B5EF4-FFF2-40B4-BE49-F238E27FC236}">
                <a16:creationId xmlns:a16="http://schemas.microsoft.com/office/drawing/2014/main" id="{1A93C0F4-1D09-DE35-6E80-27CB807A0E38}"/>
              </a:ext>
            </a:extLst>
          </p:cNvPr>
          <p:cNvSpPr>
            <a:spLocks noGrp="1"/>
          </p:cNvSpPr>
          <p:nvPr>
            <p:ph type="body" sz="quarter" idx="14" hasCustomPrompt="1"/>
          </p:nvPr>
        </p:nvSpPr>
        <p:spPr>
          <a:xfrm>
            <a:off x="755650" y="3989980"/>
            <a:ext cx="4584700" cy="372232"/>
          </a:xfrm>
        </p:spPr>
        <p:txBody>
          <a:bodyPr>
            <a:noAutofit/>
          </a:bodyPr>
          <a:lstStyle>
            <a:lvl1pPr marL="0" indent="0">
              <a:lnSpc>
                <a:spcPct val="100000"/>
              </a:lnSpc>
              <a:spcBef>
                <a:spcPts val="0"/>
              </a:spcBef>
              <a:buNone/>
              <a:defRPr lang="en-US" sz="1800" b="1" kern="1200" dirty="0">
                <a:solidFill>
                  <a:schemeClr val="accent4"/>
                </a:solidFill>
                <a:latin typeface="Inter" panose="020B0502030000000004" pitchFamily="34" charset="0"/>
                <a:ea typeface="Inter" panose="020B0502030000000004" pitchFamily="34" charset="0"/>
                <a:cs typeface="Inter" panose="020B0502030000000004" pitchFamily="34" charset="0"/>
              </a:defRPr>
            </a:lvl1pPr>
            <a:lvl2pPr marL="457200" indent="0">
              <a:buNone/>
              <a:defRPr sz="1800" b="1">
                <a:solidFill>
                  <a:schemeClr val="accent1"/>
                </a:solidFill>
              </a:defRPr>
            </a:lvl2pPr>
            <a:lvl3pPr marL="914400" indent="0">
              <a:buNone/>
              <a:defRPr sz="1800" b="1">
                <a:solidFill>
                  <a:schemeClr val="accent1"/>
                </a:solidFill>
              </a:defRPr>
            </a:lvl3pPr>
            <a:lvl4pPr marL="1371600" indent="0">
              <a:buNone/>
              <a:defRPr sz="1800" b="1">
                <a:solidFill>
                  <a:schemeClr val="accent1"/>
                </a:solidFill>
              </a:defRPr>
            </a:lvl4pPr>
            <a:lvl5pPr marL="1828800" indent="0">
              <a:buNone/>
              <a:defRPr sz="1800" b="1">
                <a:solidFill>
                  <a:schemeClr val="accent1"/>
                </a:solidFill>
              </a:defRPr>
            </a:lvl5pPr>
          </a:lstStyle>
          <a:p>
            <a:pPr marL="0" lvl="0" indent="0" algn="l" defTabSz="914400" rtl="0" eaLnBrk="1" latinLnBrk="0" hangingPunct="1">
              <a:lnSpc>
                <a:spcPct val="100000"/>
              </a:lnSpc>
              <a:spcBef>
                <a:spcPts val="1000"/>
              </a:spcBef>
              <a:buFont typeface="Inter" panose="020B0502030000000004" pitchFamily="34" charset="0"/>
              <a:buNone/>
            </a:pPr>
            <a:r>
              <a:rPr lang="en-US"/>
              <a:t>Subheading goes here</a:t>
            </a:r>
          </a:p>
        </p:txBody>
      </p:sp>
      <p:sp>
        <p:nvSpPr>
          <p:cNvPr id="7" name="Text Placeholder 5">
            <a:extLst>
              <a:ext uri="{FF2B5EF4-FFF2-40B4-BE49-F238E27FC236}">
                <a16:creationId xmlns:a16="http://schemas.microsoft.com/office/drawing/2014/main" id="{97AA42F7-5D29-CCA9-BB20-836565F8EB17}"/>
              </a:ext>
            </a:extLst>
          </p:cNvPr>
          <p:cNvSpPr>
            <a:spLocks noGrp="1"/>
          </p:cNvSpPr>
          <p:nvPr>
            <p:ph type="body" sz="quarter" idx="21" hasCustomPrompt="1"/>
          </p:nvPr>
        </p:nvSpPr>
        <p:spPr>
          <a:xfrm>
            <a:off x="1487277" y="6496059"/>
            <a:ext cx="7173901" cy="285734"/>
          </a:xfrm>
        </p:spPr>
        <p:txBody>
          <a:bodyPr anchor="ctr">
            <a:noAutofit/>
          </a:bodyPr>
          <a:lstStyle>
            <a:lvl1pPr marL="0" indent="0">
              <a:lnSpc>
                <a:spcPct val="90000"/>
              </a:lnSpc>
              <a:spcBef>
                <a:spcPts val="200"/>
              </a:spcBef>
              <a:buNone/>
              <a:defRPr sz="600" b="0" i="0">
                <a:solidFill>
                  <a:schemeClr val="bg1"/>
                </a:solidFill>
                <a:latin typeface="Inter" panose="02000503000000020004" pitchFamily="2" charset="0"/>
                <a:ea typeface="Inter" panose="02000503000000020004" pitchFamily="2" charset="0"/>
              </a:defRPr>
            </a:lvl1pPr>
            <a:lvl2pPr marL="457200" indent="0">
              <a:buNone/>
              <a:defRPr sz="600" b="0" i="0">
                <a:latin typeface="Inter" panose="02000503000000020004" pitchFamily="2" charset="0"/>
                <a:ea typeface="Inter" panose="02000503000000020004" pitchFamily="2" charset="0"/>
              </a:defRPr>
            </a:lvl2pPr>
            <a:lvl3pPr marL="914400" indent="0">
              <a:buNone/>
              <a:defRPr sz="600" b="0" i="0">
                <a:latin typeface="Inter" panose="02000503000000020004" pitchFamily="2" charset="0"/>
                <a:ea typeface="Inter" panose="02000503000000020004" pitchFamily="2" charset="0"/>
              </a:defRPr>
            </a:lvl3pPr>
            <a:lvl4pPr marL="1371600" indent="0">
              <a:buNone/>
              <a:defRPr sz="600" b="0" i="0">
                <a:latin typeface="Inter" panose="02000503000000020004" pitchFamily="2" charset="0"/>
                <a:ea typeface="Inter" panose="02000503000000020004" pitchFamily="2" charset="0"/>
              </a:defRPr>
            </a:lvl4pPr>
            <a:lvl5pPr marL="1828800" indent="0">
              <a:buNone/>
              <a:defRPr sz="600" b="0" i="0">
                <a:latin typeface="Inter" panose="02000503000000020004" pitchFamily="2" charset="0"/>
                <a:ea typeface="Inter" panose="02000503000000020004" pitchFamily="2" charset="0"/>
              </a:defRPr>
            </a:lvl5pPr>
          </a:lstStyle>
          <a:p>
            <a:pPr lvl="0"/>
            <a:r>
              <a:rPr lang="en-US"/>
              <a:t>Source: </a:t>
            </a:r>
          </a:p>
        </p:txBody>
      </p:sp>
      <p:sp>
        <p:nvSpPr>
          <p:cNvPr id="6" name="Slide Number Placeholder 5">
            <a:extLst>
              <a:ext uri="{FF2B5EF4-FFF2-40B4-BE49-F238E27FC236}">
                <a16:creationId xmlns:a16="http://schemas.microsoft.com/office/drawing/2014/main" id="{B0AA6B6D-BABC-9E1B-2A13-C6A08C85BF7C}"/>
              </a:ext>
            </a:extLst>
          </p:cNvPr>
          <p:cNvSpPr txBox="1">
            <a:spLocks/>
          </p:cNvSpPr>
          <p:nvPr userDrawn="1"/>
        </p:nvSpPr>
        <p:spPr>
          <a:xfrm>
            <a:off x="11185742" y="6400800"/>
            <a:ext cx="549058" cy="457200"/>
          </a:xfrm>
          <a:prstGeom prst="rect">
            <a:avLst/>
          </a:prstGeom>
        </p:spPr>
        <p:txBody>
          <a:bodyPr vert="horz" lIns="0" tIns="0" rIns="0" bIns="0" rtlCol="0" anchor="ctr"/>
          <a:lstStyle>
            <a:defPPr>
              <a:defRPr lang="en-US"/>
            </a:defPPr>
            <a:lvl1pPr marL="0" algn="r" defTabSz="914400" rtl="0" eaLnBrk="1" latinLnBrk="0" hangingPunct="1">
              <a:defRPr sz="800" kern="1200">
                <a:solidFill>
                  <a:schemeClr val="tx1"/>
                </a:solidFill>
                <a:latin typeface="Outfi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fld id="{DDA6C761-E6C0-8244-BDC1-CA1DC8273777}" type="slidenum">
              <a:rPr lang="en-US" b="0" i="0" smtClean="0">
                <a:latin typeface="Outfit Light" pitchFamily="2" charset="0"/>
              </a:rPr>
              <a:pPr/>
              <a:t>‹#›</a:t>
            </a:fld>
            <a:endParaRPr lang="en-US" b="0" i="0">
              <a:latin typeface="Outfit Light" pitchFamily="2" charset="0"/>
            </a:endParaRPr>
          </a:p>
        </p:txBody>
      </p:sp>
      <p:sp>
        <p:nvSpPr>
          <p:cNvPr id="4" name="Slide Number Placeholder 5">
            <a:extLst>
              <a:ext uri="{FF2B5EF4-FFF2-40B4-BE49-F238E27FC236}">
                <a16:creationId xmlns:a16="http://schemas.microsoft.com/office/drawing/2014/main" id="{BE7F2BD4-73DA-8B8D-8D66-88F374F1D715}"/>
              </a:ext>
            </a:extLst>
          </p:cNvPr>
          <p:cNvSpPr txBox="1">
            <a:spLocks/>
          </p:cNvSpPr>
          <p:nvPr userDrawn="1"/>
        </p:nvSpPr>
        <p:spPr>
          <a:xfrm>
            <a:off x="9118378" y="6499230"/>
            <a:ext cx="2266709" cy="273040"/>
          </a:xfrm>
          <a:prstGeom prst="rect">
            <a:avLst/>
          </a:prstGeom>
        </p:spPr>
        <p:txBody>
          <a:bodyPr vert="horz" lIns="0" tIns="0" rIns="0" bIns="0" rtlCol="0" anchor="ctr"/>
          <a:lstStyle>
            <a:defPPr>
              <a:defRPr lang="en-US"/>
            </a:defPPr>
            <a:lvl1pPr marL="0" algn="r" defTabSz="914400" rtl="0" eaLnBrk="1" latinLnBrk="0" hangingPunct="1">
              <a:defRPr sz="800" kern="1200">
                <a:solidFill>
                  <a:schemeClr val="bg1"/>
                </a:solidFill>
                <a:latin typeface="Outfi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sz="600" b="0" i="0">
                <a:solidFill>
                  <a:schemeClr val="tx1"/>
                </a:solidFill>
                <a:latin typeface="Outfit Light" pitchFamily="2" charset="0"/>
              </a:rPr>
              <a:t>© Sovos 2025. Proprietary and Confidential</a:t>
            </a:r>
          </a:p>
        </p:txBody>
      </p:sp>
      <p:sp>
        <p:nvSpPr>
          <p:cNvPr id="12" name="Text Placeholder 27">
            <a:extLst>
              <a:ext uri="{FF2B5EF4-FFF2-40B4-BE49-F238E27FC236}">
                <a16:creationId xmlns:a16="http://schemas.microsoft.com/office/drawing/2014/main" id="{6E316FA3-D610-DC98-767C-A47582BD0C54}"/>
              </a:ext>
            </a:extLst>
          </p:cNvPr>
          <p:cNvSpPr>
            <a:spLocks noGrp="1"/>
          </p:cNvSpPr>
          <p:nvPr>
            <p:ph type="body" sz="quarter" idx="19" hasCustomPrompt="1"/>
          </p:nvPr>
        </p:nvSpPr>
        <p:spPr>
          <a:xfrm>
            <a:off x="755649" y="3731160"/>
            <a:ext cx="4584701" cy="232267"/>
          </a:xfrm>
        </p:spPr>
        <p:txBody>
          <a:bodyPr>
            <a:noAutofit/>
          </a:bodyPr>
          <a:lstStyle>
            <a:lvl1pPr marL="0" indent="0">
              <a:lnSpc>
                <a:spcPct val="100000"/>
              </a:lnSpc>
              <a:spcBef>
                <a:spcPts val="0"/>
              </a:spcBef>
              <a:buNone/>
              <a:defRPr kumimoji="0" lang="en-US" sz="1200" b="1" u="none" strike="noStrike" kern="1200" cap="none" spc="0" normalizeH="0" baseline="0" dirty="0" smtClean="0">
                <a:ln>
                  <a:noFill/>
                </a:ln>
                <a:solidFill>
                  <a:schemeClr val="accent4"/>
                </a:solidFill>
                <a:effectLst/>
                <a:uLnTx/>
                <a:uFillTx/>
                <a:latin typeface="Inter" panose="02000503000000020004" pitchFamily="2" charset="0"/>
                <a:ea typeface="Inter" panose="02000503000000020004" pitchFamily="2" charset="0"/>
                <a:cs typeface="+mn-cs"/>
              </a:defRPr>
            </a:lvl1pPr>
          </a:lstStyle>
          <a:p>
            <a:pPr lvl="0"/>
            <a:r>
              <a:rPr lang="en-US"/>
              <a:t>Eyebrow text</a:t>
            </a:r>
          </a:p>
        </p:txBody>
      </p:sp>
      <p:sp>
        <p:nvSpPr>
          <p:cNvPr id="17" name="Text Placeholder 16">
            <a:extLst>
              <a:ext uri="{FF2B5EF4-FFF2-40B4-BE49-F238E27FC236}">
                <a16:creationId xmlns:a16="http://schemas.microsoft.com/office/drawing/2014/main" id="{4E2641A3-4BD2-D5DB-CC98-29D34D0B0647}"/>
              </a:ext>
            </a:extLst>
          </p:cNvPr>
          <p:cNvSpPr>
            <a:spLocks noGrp="1"/>
          </p:cNvSpPr>
          <p:nvPr>
            <p:ph type="body" sz="quarter" idx="22" hasCustomPrompt="1"/>
          </p:nvPr>
        </p:nvSpPr>
        <p:spPr>
          <a:xfrm>
            <a:off x="6851651" y="3731160"/>
            <a:ext cx="4584699" cy="233363"/>
          </a:xfrm>
        </p:spPr>
        <p:txBody>
          <a:bodyPr>
            <a:noAutofit/>
          </a:bodyPr>
          <a:lstStyle>
            <a:lvl1pPr marL="0" indent="0">
              <a:lnSpc>
                <a:spcPct val="100000"/>
              </a:lnSpc>
              <a:spcBef>
                <a:spcPts val="0"/>
              </a:spcBef>
              <a:buNone/>
              <a:defRPr kumimoji="0" lang="en-US" sz="1200" b="1" u="none" strike="noStrike" kern="1200" cap="none" spc="0" normalizeH="0" baseline="0" dirty="0" smtClean="0">
                <a:ln>
                  <a:noFill/>
                </a:ln>
                <a:solidFill>
                  <a:srgbClr val="3C003E"/>
                </a:solidFill>
                <a:effectLst/>
                <a:uLnTx/>
                <a:uFillTx/>
                <a:latin typeface="Inter" panose="02000503000000020004" pitchFamily="2" charset="0"/>
                <a:ea typeface="Inter" panose="02000503000000020004" pitchFamily="2" charset="0"/>
                <a:cs typeface="+mn-cs"/>
              </a:defRPr>
            </a:lvl1pPr>
            <a:lvl2pPr marL="457200" indent="0">
              <a:buNone/>
              <a:defRPr/>
            </a:lvl2pPr>
            <a:lvl3pPr marL="914400" indent="0">
              <a:buNone/>
              <a:defRPr/>
            </a:lvl3pPr>
            <a:lvl4pPr marL="1371600" indent="0">
              <a:buNone/>
              <a:defRPr/>
            </a:lvl4pPr>
            <a:lvl5pPr marL="1828800" indent="0">
              <a:buNone/>
              <a:defRPr/>
            </a:lvl5pPr>
          </a:lstStyle>
          <a:p>
            <a:pPr lvl="0"/>
            <a:r>
              <a:rPr lang="en-US"/>
              <a:t>Eyebrow text</a:t>
            </a:r>
          </a:p>
        </p:txBody>
      </p:sp>
      <p:sp>
        <p:nvSpPr>
          <p:cNvPr id="21" name="Text Placeholder 20">
            <a:extLst>
              <a:ext uri="{FF2B5EF4-FFF2-40B4-BE49-F238E27FC236}">
                <a16:creationId xmlns:a16="http://schemas.microsoft.com/office/drawing/2014/main" id="{2D73F7C5-2BF4-FB8A-D39B-5E7388A4BC26}"/>
              </a:ext>
            </a:extLst>
          </p:cNvPr>
          <p:cNvSpPr>
            <a:spLocks noGrp="1"/>
          </p:cNvSpPr>
          <p:nvPr>
            <p:ph type="body" sz="quarter" idx="23" hasCustomPrompt="1"/>
          </p:nvPr>
        </p:nvSpPr>
        <p:spPr>
          <a:xfrm>
            <a:off x="6851651" y="3989980"/>
            <a:ext cx="4584699" cy="369060"/>
          </a:xfrm>
        </p:spPr>
        <p:txBody>
          <a:bodyPr>
            <a:noAutofit/>
          </a:bodyPr>
          <a:lstStyle>
            <a:lvl1pPr marL="0" indent="0">
              <a:lnSpc>
                <a:spcPct val="100000"/>
              </a:lnSpc>
              <a:spcBef>
                <a:spcPts val="0"/>
              </a:spcBef>
              <a:buNone/>
              <a:defRPr lang="en-US" sz="1800" b="1" kern="1200" dirty="0" smtClean="0">
                <a:solidFill>
                  <a:srgbClr val="3C003E"/>
                </a:solidFill>
                <a:latin typeface="Inter" panose="020B0502030000000004" pitchFamily="34" charset="0"/>
                <a:ea typeface="Inter" panose="020B0502030000000004" pitchFamily="34" charset="0"/>
                <a:cs typeface="Inter" panose="020B0502030000000004" pitchFamily="34" charset="0"/>
              </a:defRPr>
            </a:lvl1pPr>
            <a:lvl2pPr marL="457200" indent="0">
              <a:buNone/>
              <a:defRPr/>
            </a:lvl2pPr>
            <a:lvl3pPr marL="914400" indent="0">
              <a:buNone/>
              <a:defRPr/>
            </a:lvl3pPr>
            <a:lvl4pPr marL="1371600" indent="0">
              <a:buNone/>
              <a:defRPr/>
            </a:lvl4pPr>
            <a:lvl5pPr marL="1828800" indent="0">
              <a:buNone/>
              <a:defRPr/>
            </a:lvl5pPr>
          </a:lstStyle>
          <a:p>
            <a:pPr lvl="0"/>
            <a:r>
              <a:rPr lang="en-US"/>
              <a:t>Subheading goes here</a:t>
            </a:r>
          </a:p>
        </p:txBody>
      </p:sp>
      <p:sp>
        <p:nvSpPr>
          <p:cNvPr id="25" name="Content Placeholder 24">
            <a:extLst>
              <a:ext uri="{FF2B5EF4-FFF2-40B4-BE49-F238E27FC236}">
                <a16:creationId xmlns:a16="http://schemas.microsoft.com/office/drawing/2014/main" id="{A903AC49-909E-5627-F85E-05AA2936A5D3}"/>
              </a:ext>
            </a:extLst>
          </p:cNvPr>
          <p:cNvSpPr>
            <a:spLocks noGrp="1"/>
          </p:cNvSpPr>
          <p:nvPr>
            <p:ph sz="quarter" idx="24"/>
          </p:nvPr>
        </p:nvSpPr>
        <p:spPr>
          <a:xfrm>
            <a:off x="6851651" y="4457470"/>
            <a:ext cx="4584699" cy="1638530"/>
          </a:xfrm>
        </p:spPr>
        <p:txBody>
          <a:bodyPr>
            <a:noAutofit/>
          </a:bodyPr>
          <a:lstStyle>
            <a:lvl1pPr>
              <a:defRPr>
                <a:solidFill>
                  <a:srgbClr val="3C003E"/>
                </a:solidFill>
              </a:defRPr>
            </a:lvl1pPr>
            <a:lvl2pPr>
              <a:defRPr>
                <a:solidFill>
                  <a:srgbClr val="3C003E"/>
                </a:solidFill>
              </a:defRPr>
            </a:lvl2pPr>
            <a:lvl3pPr>
              <a:defRPr>
                <a:solidFill>
                  <a:srgbClr val="3C003E"/>
                </a:solidFill>
              </a:defRPr>
            </a:lvl3pPr>
            <a:lvl4pPr>
              <a:defRPr>
                <a:solidFill>
                  <a:srgbClr val="3C003E"/>
                </a:solidFill>
              </a:defRPr>
            </a:lvl4pPr>
            <a:lvl5pPr>
              <a:defRPr>
                <a:solidFill>
                  <a:srgbClr val="3C003E"/>
                </a:solidFill>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Tree>
    <p:extLst>
      <p:ext uri="{BB962C8B-B14F-4D97-AF65-F5344CB8AC3E}">
        <p14:creationId xmlns:p14="http://schemas.microsoft.com/office/powerpoint/2010/main" val="672785482"/>
      </p:ext>
    </p:extLst>
  </p:cSld>
  <p:clrMapOvr>
    <a:masterClrMapping/>
  </p:clrMapOvr>
</p:sldLayout>
</file>

<file path=ppt/slideLayouts/slideLayout42.xml><?xml version="1.0" encoding="utf-8"?>
<p:sldLayout xmlns:a="http://schemas.openxmlformats.org/drawingml/2006/main" xmlns:r="http://schemas.openxmlformats.org/officeDocument/2006/relationships" xmlns:p="http://schemas.openxmlformats.org/presentationml/2006/main" preserve="1" userDrawn="1">
  <p:cSld name="Two Content - Orange">
    <p:spTree>
      <p:nvGrpSpPr>
        <p:cNvPr id="1" name=""/>
        <p:cNvGrpSpPr/>
        <p:nvPr/>
      </p:nvGrpSpPr>
      <p:grpSpPr>
        <a:xfrm>
          <a:off x="0" y="0"/>
          <a:ext cx="0" cy="0"/>
          <a:chOff x="0" y="0"/>
          <a:chExt cx="0" cy="0"/>
        </a:xfrm>
      </p:grpSpPr>
      <p:grpSp>
        <p:nvGrpSpPr>
          <p:cNvPr id="29" name="Group 28">
            <a:extLst>
              <a:ext uri="{FF2B5EF4-FFF2-40B4-BE49-F238E27FC236}">
                <a16:creationId xmlns:a16="http://schemas.microsoft.com/office/drawing/2014/main" id="{583A4A7B-F4C4-ADDE-3C8F-28E477FE589E}"/>
              </a:ext>
            </a:extLst>
          </p:cNvPr>
          <p:cNvGrpSpPr/>
          <p:nvPr userDrawn="1"/>
        </p:nvGrpSpPr>
        <p:grpSpPr>
          <a:xfrm>
            <a:off x="0" y="2540000"/>
            <a:ext cx="12191999" cy="4318000"/>
            <a:chOff x="152401" y="2692400"/>
            <a:chExt cx="12191999" cy="4318000"/>
          </a:xfrm>
        </p:grpSpPr>
        <p:sp>
          <p:nvSpPr>
            <p:cNvPr id="20" name="Round Single Corner Rectangle 19">
              <a:extLst>
                <a:ext uri="{FF2B5EF4-FFF2-40B4-BE49-F238E27FC236}">
                  <a16:creationId xmlns:a16="http://schemas.microsoft.com/office/drawing/2014/main" id="{A7D7925D-0C10-1510-2A6C-B612E042DE13}"/>
                </a:ext>
              </a:extLst>
            </p:cNvPr>
            <p:cNvSpPr/>
            <p:nvPr userDrawn="1"/>
          </p:nvSpPr>
          <p:spPr>
            <a:xfrm flipH="1">
              <a:off x="152401" y="2692400"/>
              <a:ext cx="6096000" cy="4317999"/>
            </a:xfrm>
            <a:prstGeom prst="round1Rect">
              <a:avLst>
                <a:gd name="adj" fmla="val 9241"/>
              </a:avLst>
            </a:prstGeom>
            <a:solidFill>
              <a:srgbClr val="41040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2" name="Round Single Corner Rectangle 21">
              <a:extLst>
                <a:ext uri="{FF2B5EF4-FFF2-40B4-BE49-F238E27FC236}">
                  <a16:creationId xmlns:a16="http://schemas.microsoft.com/office/drawing/2014/main" id="{957555C3-0881-9C6B-220C-FBDD89C2430E}"/>
                </a:ext>
              </a:extLst>
            </p:cNvPr>
            <p:cNvSpPr/>
            <p:nvPr userDrawn="1"/>
          </p:nvSpPr>
          <p:spPr>
            <a:xfrm>
              <a:off x="6248400" y="2692400"/>
              <a:ext cx="6096000" cy="4317999"/>
            </a:xfrm>
            <a:prstGeom prst="round1Rect">
              <a:avLst>
                <a:gd name="adj" fmla="val 9259"/>
              </a:avLst>
            </a:prstGeom>
            <a:solidFill>
              <a:schemeClr val="accent5"/>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cxnSp>
          <p:nvCxnSpPr>
            <p:cNvPr id="23" name="Straight Connector 22">
              <a:extLst>
                <a:ext uri="{FF2B5EF4-FFF2-40B4-BE49-F238E27FC236}">
                  <a16:creationId xmlns:a16="http://schemas.microsoft.com/office/drawing/2014/main" id="{CBA726F3-E51A-025F-1203-FA9CC98CDC71}"/>
                </a:ext>
              </a:extLst>
            </p:cNvPr>
            <p:cNvCxnSpPr>
              <a:cxnSpLocks/>
            </p:cNvCxnSpPr>
            <p:nvPr userDrawn="1"/>
          </p:nvCxnSpPr>
          <p:spPr>
            <a:xfrm flipH="1">
              <a:off x="1639677" y="6553200"/>
              <a:ext cx="4608723" cy="0"/>
            </a:xfrm>
            <a:prstGeom prst="line">
              <a:avLst/>
            </a:prstGeom>
            <a:ln w="9525" cap="rnd">
              <a:solidFill>
                <a:schemeClr val="bg1"/>
              </a:solidFill>
            </a:ln>
          </p:spPr>
          <p:style>
            <a:lnRef idx="1">
              <a:schemeClr val="accent1"/>
            </a:lnRef>
            <a:fillRef idx="0">
              <a:schemeClr val="accent1"/>
            </a:fillRef>
            <a:effectRef idx="0">
              <a:schemeClr val="accent1"/>
            </a:effectRef>
            <a:fontRef idx="minor">
              <a:schemeClr val="tx1"/>
            </a:fontRef>
          </p:style>
        </p:cxnSp>
        <p:sp>
          <p:nvSpPr>
            <p:cNvPr id="24" name="Slide Number Placeholder 5">
              <a:extLst>
                <a:ext uri="{FF2B5EF4-FFF2-40B4-BE49-F238E27FC236}">
                  <a16:creationId xmlns:a16="http://schemas.microsoft.com/office/drawing/2014/main" id="{BE9F1B37-0EC5-CFC8-21D8-D43EB7BD9846}"/>
                </a:ext>
              </a:extLst>
            </p:cNvPr>
            <p:cNvSpPr txBox="1">
              <a:spLocks/>
            </p:cNvSpPr>
            <p:nvPr userDrawn="1"/>
          </p:nvSpPr>
          <p:spPr>
            <a:xfrm>
              <a:off x="11338142" y="6553200"/>
              <a:ext cx="549058" cy="457200"/>
            </a:xfrm>
            <a:prstGeom prst="rect">
              <a:avLst/>
            </a:prstGeom>
          </p:spPr>
          <p:txBody>
            <a:bodyPr vert="horz" lIns="0" tIns="0" rIns="0" bIns="0" rtlCol="0" anchor="ctr"/>
            <a:lstStyle>
              <a:defPPr>
                <a:defRPr lang="en-US"/>
              </a:defPPr>
              <a:lvl1pPr marL="0" algn="r" defTabSz="914400" rtl="0" eaLnBrk="1" latinLnBrk="0" hangingPunct="1">
                <a:defRPr sz="800" kern="1200">
                  <a:solidFill>
                    <a:schemeClr val="tx1"/>
                  </a:solidFill>
                  <a:latin typeface="Outfi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fld id="{DDA6C761-E6C0-8244-BDC1-CA1DC8273777}" type="slidenum">
                <a:rPr lang="en-US" b="0" i="0" smtClean="0">
                  <a:solidFill>
                    <a:schemeClr val="tx1"/>
                  </a:solidFill>
                  <a:latin typeface="Outfit Light" pitchFamily="2" charset="0"/>
                </a:rPr>
                <a:pPr/>
                <a:t>‹#›</a:t>
              </a:fld>
              <a:endParaRPr lang="en-US" b="0" i="0">
                <a:solidFill>
                  <a:schemeClr val="tx1"/>
                </a:solidFill>
                <a:latin typeface="Outfit Light" pitchFamily="2" charset="0"/>
              </a:endParaRPr>
            </a:p>
          </p:txBody>
        </p:sp>
        <p:sp>
          <p:nvSpPr>
            <p:cNvPr id="26" name="Slide Number Placeholder 5">
              <a:extLst>
                <a:ext uri="{FF2B5EF4-FFF2-40B4-BE49-F238E27FC236}">
                  <a16:creationId xmlns:a16="http://schemas.microsoft.com/office/drawing/2014/main" id="{64636A18-0518-6AC6-205E-B6DE143419D2}"/>
                </a:ext>
              </a:extLst>
            </p:cNvPr>
            <p:cNvSpPr txBox="1">
              <a:spLocks/>
            </p:cNvSpPr>
            <p:nvPr userDrawn="1"/>
          </p:nvSpPr>
          <p:spPr>
            <a:xfrm>
              <a:off x="9270778" y="6651630"/>
              <a:ext cx="2266709" cy="273040"/>
            </a:xfrm>
            <a:prstGeom prst="rect">
              <a:avLst/>
            </a:prstGeom>
          </p:spPr>
          <p:txBody>
            <a:bodyPr vert="horz" lIns="0" tIns="0" rIns="0" bIns="0" rtlCol="0" anchor="ctr"/>
            <a:lstStyle>
              <a:defPPr>
                <a:defRPr lang="en-US"/>
              </a:defPPr>
              <a:lvl1pPr marL="0" algn="r" defTabSz="914400" rtl="0" eaLnBrk="1" latinLnBrk="0" hangingPunct="1">
                <a:defRPr sz="800" kern="1200">
                  <a:solidFill>
                    <a:schemeClr val="bg1"/>
                  </a:solidFill>
                  <a:latin typeface="Outfi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sz="600" b="0" i="0">
                  <a:solidFill>
                    <a:schemeClr val="tx1"/>
                  </a:solidFill>
                  <a:latin typeface="Outfit Light" pitchFamily="2" charset="0"/>
                </a:rPr>
                <a:t>© Sovos 2025. Proprietary and Confidential</a:t>
              </a:r>
            </a:p>
          </p:txBody>
        </p:sp>
        <p:cxnSp>
          <p:nvCxnSpPr>
            <p:cNvPr id="27" name="Straight Connector 26">
              <a:extLst>
                <a:ext uri="{FF2B5EF4-FFF2-40B4-BE49-F238E27FC236}">
                  <a16:creationId xmlns:a16="http://schemas.microsoft.com/office/drawing/2014/main" id="{F5562BBA-5130-2CF3-3F03-A5A9F9A92E0B}"/>
                </a:ext>
              </a:extLst>
            </p:cNvPr>
            <p:cNvCxnSpPr>
              <a:cxnSpLocks/>
            </p:cNvCxnSpPr>
            <p:nvPr userDrawn="1"/>
          </p:nvCxnSpPr>
          <p:spPr>
            <a:xfrm flipH="1">
              <a:off x="6248400" y="6553200"/>
              <a:ext cx="6096000" cy="0"/>
            </a:xfrm>
            <a:prstGeom prst="line">
              <a:avLst/>
            </a:prstGeom>
            <a:ln w="9525" cap="rnd">
              <a:solidFill>
                <a:schemeClr val="tx1"/>
              </a:solidFill>
            </a:ln>
          </p:spPr>
          <p:style>
            <a:lnRef idx="1">
              <a:schemeClr val="accent1"/>
            </a:lnRef>
            <a:fillRef idx="0">
              <a:schemeClr val="accent1"/>
            </a:fillRef>
            <a:effectRef idx="0">
              <a:schemeClr val="accent1"/>
            </a:effectRef>
            <a:fontRef idx="minor">
              <a:schemeClr val="tx1"/>
            </a:fontRef>
          </p:style>
        </p:cxnSp>
        <p:sp>
          <p:nvSpPr>
            <p:cNvPr id="28" name="Graphic 18">
              <a:extLst>
                <a:ext uri="{FF2B5EF4-FFF2-40B4-BE49-F238E27FC236}">
                  <a16:creationId xmlns:a16="http://schemas.microsoft.com/office/drawing/2014/main" id="{390C89D9-A929-A810-3B6C-AB3E0135CD61}"/>
                </a:ext>
              </a:extLst>
            </p:cNvPr>
            <p:cNvSpPr/>
            <p:nvPr userDrawn="1"/>
          </p:nvSpPr>
          <p:spPr>
            <a:xfrm>
              <a:off x="609600" y="6465852"/>
              <a:ext cx="811355" cy="168145"/>
            </a:xfrm>
            <a:custGeom>
              <a:avLst/>
              <a:gdLst>
                <a:gd name="connsiteX0" fmla="*/ 228427 w 811355"/>
                <a:gd name="connsiteY0" fmla="*/ 27 h 168145"/>
                <a:gd name="connsiteX1" fmla="*/ 310031 w 811355"/>
                <a:gd name="connsiteY1" fmla="*/ 81183 h 168145"/>
                <a:gd name="connsiteX2" fmla="*/ 228427 w 811355"/>
                <a:gd name="connsiteY2" fmla="*/ 162778 h 168145"/>
                <a:gd name="connsiteX3" fmla="*/ 147061 w 811355"/>
                <a:gd name="connsiteY3" fmla="*/ 81183 h 168145"/>
                <a:gd name="connsiteX4" fmla="*/ 228427 w 811355"/>
                <a:gd name="connsiteY4" fmla="*/ 27 h 168145"/>
                <a:gd name="connsiteX5" fmla="*/ 228427 w 811355"/>
                <a:gd name="connsiteY5" fmla="*/ 136856 h 168145"/>
                <a:gd name="connsiteX6" fmla="*/ 281782 w 811355"/>
                <a:gd name="connsiteY6" fmla="*/ 81183 h 168145"/>
                <a:gd name="connsiteX7" fmla="*/ 228427 w 811355"/>
                <a:gd name="connsiteY7" fmla="*/ 25517 h 168145"/>
                <a:gd name="connsiteX8" fmla="*/ 175080 w 811355"/>
                <a:gd name="connsiteY8" fmla="*/ 81183 h 168145"/>
                <a:gd name="connsiteX9" fmla="*/ 228427 w 811355"/>
                <a:gd name="connsiteY9" fmla="*/ 136856 h 168145"/>
                <a:gd name="connsiteX10" fmla="*/ 575396 w 811355"/>
                <a:gd name="connsiteY10" fmla="*/ 27 h 168145"/>
                <a:gd name="connsiteX11" fmla="*/ 656993 w 811355"/>
                <a:gd name="connsiteY11" fmla="*/ 81183 h 168145"/>
                <a:gd name="connsiteX12" fmla="*/ 575396 w 811355"/>
                <a:gd name="connsiteY12" fmla="*/ 162778 h 168145"/>
                <a:gd name="connsiteX13" fmla="*/ 494022 w 811355"/>
                <a:gd name="connsiteY13" fmla="*/ 81183 h 168145"/>
                <a:gd name="connsiteX14" fmla="*/ 575396 w 811355"/>
                <a:gd name="connsiteY14" fmla="*/ 27 h 168145"/>
                <a:gd name="connsiteX15" fmla="*/ 575396 w 811355"/>
                <a:gd name="connsiteY15" fmla="*/ 136856 h 168145"/>
                <a:gd name="connsiteX16" fmla="*/ 628743 w 811355"/>
                <a:gd name="connsiteY16" fmla="*/ 81183 h 168145"/>
                <a:gd name="connsiteX17" fmla="*/ 575396 w 811355"/>
                <a:gd name="connsiteY17" fmla="*/ 25517 h 168145"/>
                <a:gd name="connsiteX18" fmla="*/ 522042 w 811355"/>
                <a:gd name="connsiteY18" fmla="*/ 81183 h 168145"/>
                <a:gd name="connsiteX19" fmla="*/ 575396 w 811355"/>
                <a:gd name="connsiteY19" fmla="*/ 136856 h 168145"/>
                <a:gd name="connsiteX20" fmla="*/ 448958 w 811355"/>
                <a:gd name="connsiteY20" fmla="*/ 2933 h 168145"/>
                <a:gd name="connsiteX21" fmla="*/ 481284 w 811355"/>
                <a:gd name="connsiteY21" fmla="*/ 2933 h 168145"/>
                <a:gd name="connsiteX22" fmla="*/ 400343 w 811355"/>
                <a:gd name="connsiteY22" fmla="*/ 168146 h 168145"/>
                <a:gd name="connsiteX23" fmla="*/ 319639 w 811355"/>
                <a:gd name="connsiteY23" fmla="*/ 2933 h 168145"/>
                <a:gd name="connsiteX24" fmla="*/ 351728 w 811355"/>
                <a:gd name="connsiteY24" fmla="*/ 2933 h 168145"/>
                <a:gd name="connsiteX25" fmla="*/ 400343 w 811355"/>
                <a:gd name="connsiteY25" fmla="*/ 112931 h 168145"/>
                <a:gd name="connsiteX26" fmla="*/ 448958 w 811355"/>
                <a:gd name="connsiteY26" fmla="*/ 2933 h 168145"/>
                <a:gd name="connsiteX27" fmla="*/ 717385 w 811355"/>
                <a:gd name="connsiteY27" fmla="*/ 45882 h 168145"/>
                <a:gd name="connsiteX28" fmla="*/ 751794 w 811355"/>
                <a:gd name="connsiteY28" fmla="*/ 24431 h 168145"/>
                <a:gd name="connsiteX29" fmla="*/ 795439 w 811355"/>
                <a:gd name="connsiteY29" fmla="*/ 36825 h 168145"/>
                <a:gd name="connsiteX30" fmla="*/ 795439 w 811355"/>
                <a:gd name="connsiteY30" fmla="*/ 9023 h 168145"/>
                <a:gd name="connsiteX31" fmla="*/ 752017 w 811355"/>
                <a:gd name="connsiteY31" fmla="*/ 47 h 168145"/>
                <a:gd name="connsiteX32" fmla="*/ 688183 w 811355"/>
                <a:gd name="connsiteY32" fmla="*/ 47251 h 168145"/>
                <a:gd name="connsiteX33" fmla="*/ 782356 w 811355"/>
                <a:gd name="connsiteY33" fmla="*/ 117692 h 168145"/>
                <a:gd name="connsiteX34" fmla="*/ 747264 w 811355"/>
                <a:gd name="connsiteY34" fmla="*/ 138239 h 168145"/>
                <a:gd name="connsiteX35" fmla="*/ 694971 w 811355"/>
                <a:gd name="connsiteY35" fmla="*/ 120855 h 168145"/>
                <a:gd name="connsiteX36" fmla="*/ 694971 w 811355"/>
                <a:gd name="connsiteY36" fmla="*/ 120908 h 168145"/>
                <a:gd name="connsiteX37" fmla="*/ 694971 w 811355"/>
                <a:gd name="connsiteY37" fmla="*/ 150478 h 168145"/>
                <a:gd name="connsiteX38" fmla="*/ 747291 w 811355"/>
                <a:gd name="connsiteY38" fmla="*/ 162616 h 168145"/>
                <a:gd name="connsiteX39" fmla="*/ 811355 w 811355"/>
                <a:gd name="connsiteY39" fmla="*/ 115655 h 168145"/>
                <a:gd name="connsiteX40" fmla="*/ 717426 w 811355"/>
                <a:gd name="connsiteY40" fmla="*/ 45882 h 168145"/>
                <a:gd name="connsiteX41" fmla="*/ 717385 w 811355"/>
                <a:gd name="connsiteY41" fmla="*/ 45882 h 168145"/>
                <a:gd name="connsiteX42" fmla="*/ 29216 w 811355"/>
                <a:gd name="connsiteY42" fmla="*/ 45841 h 168145"/>
                <a:gd name="connsiteX43" fmla="*/ 63632 w 811355"/>
                <a:gd name="connsiteY43" fmla="*/ 24391 h 168145"/>
                <a:gd name="connsiteX44" fmla="*/ 107080 w 811355"/>
                <a:gd name="connsiteY44" fmla="*/ 36670 h 168145"/>
                <a:gd name="connsiteX45" fmla="*/ 107080 w 811355"/>
                <a:gd name="connsiteY45" fmla="*/ 8881 h 168145"/>
                <a:gd name="connsiteX46" fmla="*/ 63855 w 811355"/>
                <a:gd name="connsiteY46" fmla="*/ 0 h 168145"/>
                <a:gd name="connsiteX47" fmla="*/ 0 w 811355"/>
                <a:gd name="connsiteY47" fmla="*/ 47204 h 168145"/>
                <a:gd name="connsiteX48" fmla="*/ 94200 w 811355"/>
                <a:gd name="connsiteY48" fmla="*/ 117665 h 168145"/>
                <a:gd name="connsiteX49" fmla="*/ 59101 w 811355"/>
                <a:gd name="connsiteY49" fmla="*/ 138219 h 168145"/>
                <a:gd name="connsiteX50" fmla="*/ 6795 w 811355"/>
                <a:gd name="connsiteY50" fmla="*/ 120828 h 168145"/>
                <a:gd name="connsiteX51" fmla="*/ 6795 w 811355"/>
                <a:gd name="connsiteY51" fmla="*/ 120895 h 168145"/>
                <a:gd name="connsiteX52" fmla="*/ 6795 w 811355"/>
                <a:gd name="connsiteY52" fmla="*/ 150465 h 168145"/>
                <a:gd name="connsiteX53" fmla="*/ 59135 w 811355"/>
                <a:gd name="connsiteY53" fmla="*/ 162603 h 168145"/>
                <a:gd name="connsiteX54" fmla="*/ 123220 w 811355"/>
                <a:gd name="connsiteY54" fmla="*/ 115628 h 168145"/>
                <a:gd name="connsiteX55" fmla="*/ 29216 w 811355"/>
                <a:gd name="connsiteY55" fmla="*/ 45841 h 1681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Lst>
              <a:rect l="l" t="t" r="r" b="b"/>
              <a:pathLst>
                <a:path w="811355" h="168145">
                  <a:moveTo>
                    <a:pt x="228427" y="27"/>
                  </a:moveTo>
                  <a:cubicBezTo>
                    <a:pt x="275284" y="27"/>
                    <a:pt x="310031" y="34459"/>
                    <a:pt x="310031" y="81183"/>
                  </a:cubicBezTo>
                  <a:cubicBezTo>
                    <a:pt x="310031" y="127908"/>
                    <a:pt x="275730" y="162778"/>
                    <a:pt x="228427" y="162778"/>
                  </a:cubicBezTo>
                  <a:cubicBezTo>
                    <a:pt x="181355" y="162778"/>
                    <a:pt x="147061" y="127901"/>
                    <a:pt x="147061" y="81183"/>
                  </a:cubicBezTo>
                  <a:cubicBezTo>
                    <a:pt x="147061" y="34465"/>
                    <a:pt x="182024" y="27"/>
                    <a:pt x="228427" y="27"/>
                  </a:cubicBezTo>
                  <a:close/>
                  <a:moveTo>
                    <a:pt x="228427" y="136856"/>
                  </a:moveTo>
                  <a:cubicBezTo>
                    <a:pt x="259814" y="136856"/>
                    <a:pt x="281782" y="113376"/>
                    <a:pt x="281782" y="81183"/>
                  </a:cubicBezTo>
                  <a:cubicBezTo>
                    <a:pt x="281782" y="48991"/>
                    <a:pt x="260037" y="25517"/>
                    <a:pt x="228427" y="25517"/>
                  </a:cubicBezTo>
                  <a:cubicBezTo>
                    <a:pt x="197271" y="25517"/>
                    <a:pt x="175080" y="48991"/>
                    <a:pt x="175080" y="81183"/>
                  </a:cubicBezTo>
                  <a:cubicBezTo>
                    <a:pt x="175080" y="113376"/>
                    <a:pt x="197271" y="136856"/>
                    <a:pt x="228427" y="136856"/>
                  </a:cubicBezTo>
                  <a:close/>
                  <a:moveTo>
                    <a:pt x="575396" y="27"/>
                  </a:moveTo>
                  <a:cubicBezTo>
                    <a:pt x="622246" y="27"/>
                    <a:pt x="656993" y="34459"/>
                    <a:pt x="656993" y="81183"/>
                  </a:cubicBezTo>
                  <a:cubicBezTo>
                    <a:pt x="656993" y="127908"/>
                    <a:pt x="622699" y="162778"/>
                    <a:pt x="575396" y="162778"/>
                  </a:cubicBezTo>
                  <a:cubicBezTo>
                    <a:pt x="528316" y="162778"/>
                    <a:pt x="494022" y="127901"/>
                    <a:pt x="494022" y="81183"/>
                  </a:cubicBezTo>
                  <a:cubicBezTo>
                    <a:pt x="494022" y="34465"/>
                    <a:pt x="529019" y="27"/>
                    <a:pt x="575396" y="27"/>
                  </a:cubicBezTo>
                  <a:close/>
                  <a:moveTo>
                    <a:pt x="575396" y="136856"/>
                  </a:moveTo>
                  <a:cubicBezTo>
                    <a:pt x="606776" y="136856"/>
                    <a:pt x="628743" y="113376"/>
                    <a:pt x="628743" y="81183"/>
                  </a:cubicBezTo>
                  <a:cubicBezTo>
                    <a:pt x="628743" y="48991"/>
                    <a:pt x="606999" y="25517"/>
                    <a:pt x="575396" y="25517"/>
                  </a:cubicBezTo>
                  <a:cubicBezTo>
                    <a:pt x="544233" y="25517"/>
                    <a:pt x="522042" y="48991"/>
                    <a:pt x="522042" y="81183"/>
                  </a:cubicBezTo>
                  <a:cubicBezTo>
                    <a:pt x="522042" y="113376"/>
                    <a:pt x="544293" y="136856"/>
                    <a:pt x="575396" y="136856"/>
                  </a:cubicBezTo>
                  <a:close/>
                  <a:moveTo>
                    <a:pt x="448958" y="2933"/>
                  </a:moveTo>
                  <a:lnTo>
                    <a:pt x="481284" y="2933"/>
                  </a:lnTo>
                  <a:lnTo>
                    <a:pt x="400343" y="168146"/>
                  </a:lnTo>
                  <a:lnTo>
                    <a:pt x="319639" y="2933"/>
                  </a:lnTo>
                  <a:lnTo>
                    <a:pt x="351728" y="2933"/>
                  </a:lnTo>
                  <a:lnTo>
                    <a:pt x="400343" y="112931"/>
                  </a:lnTo>
                  <a:lnTo>
                    <a:pt x="448958" y="2933"/>
                  </a:lnTo>
                  <a:close/>
                  <a:moveTo>
                    <a:pt x="717385" y="45882"/>
                  </a:moveTo>
                  <a:cubicBezTo>
                    <a:pt x="717385" y="33912"/>
                    <a:pt x="727345" y="24431"/>
                    <a:pt x="751794" y="24431"/>
                  </a:cubicBezTo>
                  <a:cubicBezTo>
                    <a:pt x="765588" y="24431"/>
                    <a:pt x="781193" y="28477"/>
                    <a:pt x="795439" y="36825"/>
                  </a:cubicBezTo>
                  <a:lnTo>
                    <a:pt x="795439" y="9023"/>
                  </a:lnTo>
                  <a:cubicBezTo>
                    <a:pt x="782714" y="3223"/>
                    <a:pt x="767109" y="47"/>
                    <a:pt x="752017" y="47"/>
                  </a:cubicBezTo>
                  <a:cubicBezTo>
                    <a:pt x="708555" y="47"/>
                    <a:pt x="688183" y="21720"/>
                    <a:pt x="688183" y="47251"/>
                  </a:cubicBezTo>
                  <a:cubicBezTo>
                    <a:pt x="688183" y="105918"/>
                    <a:pt x="782356" y="83597"/>
                    <a:pt x="782356" y="117692"/>
                  </a:cubicBezTo>
                  <a:cubicBezTo>
                    <a:pt x="782356" y="129432"/>
                    <a:pt x="771943" y="138239"/>
                    <a:pt x="747264" y="138239"/>
                  </a:cubicBezTo>
                  <a:cubicBezTo>
                    <a:pt x="727791" y="138239"/>
                    <a:pt x="707649" y="131010"/>
                    <a:pt x="694971" y="120855"/>
                  </a:cubicBezTo>
                  <a:lnTo>
                    <a:pt x="694971" y="120908"/>
                  </a:lnTo>
                  <a:lnTo>
                    <a:pt x="694971" y="150478"/>
                  </a:lnTo>
                  <a:cubicBezTo>
                    <a:pt x="708744" y="157896"/>
                    <a:pt x="728008" y="162616"/>
                    <a:pt x="747291" y="162616"/>
                  </a:cubicBezTo>
                  <a:cubicBezTo>
                    <a:pt x="790754" y="162616"/>
                    <a:pt x="811355" y="140943"/>
                    <a:pt x="811355" y="115655"/>
                  </a:cubicBezTo>
                  <a:cubicBezTo>
                    <a:pt x="811369" y="57615"/>
                    <a:pt x="717426" y="79518"/>
                    <a:pt x="717426" y="45882"/>
                  </a:cubicBezTo>
                  <a:lnTo>
                    <a:pt x="717385" y="45882"/>
                  </a:lnTo>
                  <a:close/>
                  <a:moveTo>
                    <a:pt x="29216" y="45841"/>
                  </a:moveTo>
                  <a:cubicBezTo>
                    <a:pt x="29216" y="33872"/>
                    <a:pt x="39176" y="24391"/>
                    <a:pt x="63632" y="24391"/>
                  </a:cubicBezTo>
                  <a:cubicBezTo>
                    <a:pt x="77364" y="24391"/>
                    <a:pt x="92888" y="28437"/>
                    <a:pt x="107080" y="36670"/>
                  </a:cubicBezTo>
                  <a:lnTo>
                    <a:pt x="107080" y="8881"/>
                  </a:lnTo>
                  <a:cubicBezTo>
                    <a:pt x="94396" y="3156"/>
                    <a:pt x="78865" y="0"/>
                    <a:pt x="63855" y="0"/>
                  </a:cubicBezTo>
                  <a:cubicBezTo>
                    <a:pt x="20379" y="0"/>
                    <a:pt x="0" y="21680"/>
                    <a:pt x="0" y="47204"/>
                  </a:cubicBezTo>
                  <a:cubicBezTo>
                    <a:pt x="0" y="105925"/>
                    <a:pt x="94200" y="83564"/>
                    <a:pt x="94200" y="117665"/>
                  </a:cubicBezTo>
                  <a:cubicBezTo>
                    <a:pt x="94200" y="129405"/>
                    <a:pt x="83787" y="138219"/>
                    <a:pt x="59101" y="138219"/>
                  </a:cubicBezTo>
                  <a:cubicBezTo>
                    <a:pt x="39629" y="138219"/>
                    <a:pt x="19473" y="130990"/>
                    <a:pt x="6795" y="120828"/>
                  </a:cubicBezTo>
                  <a:lnTo>
                    <a:pt x="6795" y="120895"/>
                  </a:lnTo>
                  <a:lnTo>
                    <a:pt x="6795" y="150465"/>
                  </a:lnTo>
                  <a:cubicBezTo>
                    <a:pt x="20575" y="157882"/>
                    <a:pt x="39845" y="162603"/>
                    <a:pt x="59135" y="162603"/>
                  </a:cubicBezTo>
                  <a:cubicBezTo>
                    <a:pt x="102611" y="162603"/>
                    <a:pt x="123220" y="140916"/>
                    <a:pt x="123220" y="115628"/>
                  </a:cubicBezTo>
                  <a:cubicBezTo>
                    <a:pt x="123186" y="57588"/>
                    <a:pt x="29216" y="79491"/>
                    <a:pt x="29216" y="45841"/>
                  </a:cubicBezTo>
                  <a:close/>
                </a:path>
              </a:pathLst>
            </a:custGeom>
            <a:solidFill>
              <a:schemeClr val="bg1"/>
            </a:solidFill>
            <a:ln w="675" cap="flat">
              <a:noFill/>
              <a:prstDash val="solid"/>
              <a:miter/>
            </a:ln>
          </p:spPr>
          <p:txBody>
            <a:bodyPr rtlCol="0" anchor="ctr"/>
            <a:lstStyle/>
            <a:p>
              <a:endParaRPr lang="en-US"/>
            </a:p>
          </p:txBody>
        </p:sp>
      </p:grpSp>
      <p:sp>
        <p:nvSpPr>
          <p:cNvPr id="2" name="Title 1">
            <a:extLst>
              <a:ext uri="{FF2B5EF4-FFF2-40B4-BE49-F238E27FC236}">
                <a16:creationId xmlns:a16="http://schemas.microsoft.com/office/drawing/2014/main" id="{56E523F0-8710-C17D-5E1F-7113655CD055}"/>
              </a:ext>
            </a:extLst>
          </p:cNvPr>
          <p:cNvSpPr>
            <a:spLocks noGrp="1"/>
          </p:cNvSpPr>
          <p:nvPr>
            <p:ph type="title"/>
          </p:nvPr>
        </p:nvSpPr>
        <p:spPr>
          <a:xfrm>
            <a:off x="762000" y="724854"/>
            <a:ext cx="10674850" cy="920285"/>
          </a:xfrm>
        </p:spPr>
        <p:txBody>
          <a:bodyPr>
            <a:noAutofit/>
          </a:bodyPr>
          <a:lstStyle>
            <a:lvl1pPr>
              <a:defRPr>
                <a:solidFill>
                  <a:srgbClr val="410400"/>
                </a:solidFill>
              </a:defRPr>
            </a:lvl1pPr>
          </a:lstStyle>
          <a:p>
            <a:r>
              <a:rPr lang="en-US"/>
              <a:t>Click to edit Master title style</a:t>
            </a:r>
          </a:p>
        </p:txBody>
      </p:sp>
      <p:sp>
        <p:nvSpPr>
          <p:cNvPr id="3" name="Content Placeholder 2">
            <a:extLst>
              <a:ext uri="{FF2B5EF4-FFF2-40B4-BE49-F238E27FC236}">
                <a16:creationId xmlns:a16="http://schemas.microsoft.com/office/drawing/2014/main" id="{CFA97474-D8AA-E3B1-C98A-08B7FCBD5476}"/>
              </a:ext>
            </a:extLst>
          </p:cNvPr>
          <p:cNvSpPr>
            <a:spLocks noGrp="1"/>
          </p:cNvSpPr>
          <p:nvPr>
            <p:ph idx="1"/>
          </p:nvPr>
        </p:nvSpPr>
        <p:spPr>
          <a:xfrm>
            <a:off x="755651" y="4457470"/>
            <a:ext cx="4584700" cy="1638530"/>
          </a:xfrm>
        </p:spPr>
        <p:txBody>
          <a:bodyPr>
            <a:noAutofit/>
          </a:bodyPr>
          <a:lstStyle>
            <a:lvl1pPr>
              <a:defRPr>
                <a:solidFill>
                  <a:schemeClr val="accent5"/>
                </a:solidFill>
              </a:defRPr>
            </a:lvl1pPr>
            <a:lvl2pPr>
              <a:defRPr>
                <a:solidFill>
                  <a:schemeClr val="accent5"/>
                </a:solidFill>
              </a:defRPr>
            </a:lvl2pPr>
            <a:lvl3pPr>
              <a:defRPr>
                <a:solidFill>
                  <a:schemeClr val="accent5"/>
                </a:solidFill>
              </a:defRPr>
            </a:lvl3pPr>
            <a:lvl4pPr>
              <a:defRPr>
                <a:solidFill>
                  <a:schemeClr val="accent5"/>
                </a:solidFill>
              </a:defRPr>
            </a:lvl4pPr>
            <a:lvl5pPr>
              <a:defRPr>
                <a:solidFill>
                  <a:schemeClr val="accent5"/>
                </a:solidFill>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1" name="Subtitle 2">
            <a:extLst>
              <a:ext uri="{FF2B5EF4-FFF2-40B4-BE49-F238E27FC236}">
                <a16:creationId xmlns:a16="http://schemas.microsoft.com/office/drawing/2014/main" id="{0740B8FE-D58D-6E2B-896D-000F0294ED98}"/>
              </a:ext>
            </a:extLst>
          </p:cNvPr>
          <p:cNvSpPr>
            <a:spLocks noGrp="1"/>
          </p:cNvSpPr>
          <p:nvPr>
            <p:ph type="body" sz="quarter" idx="13" hasCustomPrompt="1"/>
          </p:nvPr>
        </p:nvSpPr>
        <p:spPr>
          <a:xfrm>
            <a:off x="762000" y="1733802"/>
            <a:ext cx="10674350" cy="414149"/>
          </a:xfrm>
        </p:spPr>
        <p:txBody>
          <a:bodyPr>
            <a:noAutofit/>
          </a:bodyPr>
          <a:lstStyle>
            <a:lvl1pPr marL="0" indent="0">
              <a:buNone/>
              <a:defRPr lang="en-US" sz="1600" b="0" i="0" kern="1200" dirty="0">
                <a:solidFill>
                  <a:srgbClr val="410400"/>
                </a:solidFill>
                <a:latin typeface="Outfit Light" pitchFamily="2" charset="0"/>
                <a:ea typeface="Inter"/>
                <a:cs typeface="Inter"/>
              </a:defRPr>
            </a:lvl1pPr>
            <a:lvl2pPr marL="457200" indent="0">
              <a:buNone/>
              <a:defRPr/>
            </a:lvl2pPr>
            <a:lvl3pPr marL="914400" indent="0">
              <a:buNone/>
              <a:defRPr/>
            </a:lvl3pPr>
            <a:lvl4pPr marL="1371600" indent="0">
              <a:buNone/>
              <a:defRPr/>
            </a:lvl4pPr>
            <a:lvl5pPr marL="1828800" indent="0">
              <a:buNone/>
              <a:defRPr/>
            </a:lvl5pPr>
          </a:lstStyle>
          <a:p>
            <a:pPr lvl="0"/>
            <a:r>
              <a:rPr lang="en-US"/>
              <a:t>Subtitle goes here</a:t>
            </a:r>
          </a:p>
        </p:txBody>
      </p:sp>
      <p:sp>
        <p:nvSpPr>
          <p:cNvPr id="18" name="Text Placeholder">
            <a:extLst>
              <a:ext uri="{FF2B5EF4-FFF2-40B4-BE49-F238E27FC236}">
                <a16:creationId xmlns:a16="http://schemas.microsoft.com/office/drawing/2014/main" id="{1A93C0F4-1D09-DE35-6E80-27CB807A0E38}"/>
              </a:ext>
            </a:extLst>
          </p:cNvPr>
          <p:cNvSpPr>
            <a:spLocks noGrp="1"/>
          </p:cNvSpPr>
          <p:nvPr>
            <p:ph type="body" sz="quarter" idx="14" hasCustomPrompt="1"/>
          </p:nvPr>
        </p:nvSpPr>
        <p:spPr>
          <a:xfrm>
            <a:off x="755650" y="3989980"/>
            <a:ext cx="4584700" cy="372232"/>
          </a:xfrm>
        </p:spPr>
        <p:txBody>
          <a:bodyPr>
            <a:noAutofit/>
          </a:bodyPr>
          <a:lstStyle>
            <a:lvl1pPr marL="0" indent="0">
              <a:lnSpc>
                <a:spcPct val="100000"/>
              </a:lnSpc>
              <a:spcBef>
                <a:spcPts val="0"/>
              </a:spcBef>
              <a:buNone/>
              <a:defRPr lang="en-US" sz="1800" b="1" kern="1200" dirty="0">
                <a:solidFill>
                  <a:schemeClr val="accent5"/>
                </a:solidFill>
                <a:latin typeface="Inter" panose="020B0502030000000004" pitchFamily="34" charset="0"/>
                <a:ea typeface="Inter" panose="020B0502030000000004" pitchFamily="34" charset="0"/>
                <a:cs typeface="Inter" panose="020B0502030000000004" pitchFamily="34" charset="0"/>
              </a:defRPr>
            </a:lvl1pPr>
            <a:lvl2pPr marL="457200" indent="0">
              <a:buNone/>
              <a:defRPr sz="1800" b="1">
                <a:solidFill>
                  <a:schemeClr val="accent1"/>
                </a:solidFill>
              </a:defRPr>
            </a:lvl2pPr>
            <a:lvl3pPr marL="914400" indent="0">
              <a:buNone/>
              <a:defRPr sz="1800" b="1">
                <a:solidFill>
                  <a:schemeClr val="accent1"/>
                </a:solidFill>
              </a:defRPr>
            </a:lvl3pPr>
            <a:lvl4pPr marL="1371600" indent="0">
              <a:buNone/>
              <a:defRPr sz="1800" b="1">
                <a:solidFill>
                  <a:schemeClr val="accent1"/>
                </a:solidFill>
              </a:defRPr>
            </a:lvl4pPr>
            <a:lvl5pPr marL="1828800" indent="0">
              <a:buNone/>
              <a:defRPr sz="1800" b="1">
                <a:solidFill>
                  <a:schemeClr val="accent1"/>
                </a:solidFill>
              </a:defRPr>
            </a:lvl5pPr>
          </a:lstStyle>
          <a:p>
            <a:pPr marL="0" lvl="0" indent="0" algn="l" defTabSz="914400" rtl="0" eaLnBrk="1" latinLnBrk="0" hangingPunct="1">
              <a:lnSpc>
                <a:spcPct val="100000"/>
              </a:lnSpc>
              <a:spcBef>
                <a:spcPts val="1000"/>
              </a:spcBef>
              <a:buFont typeface="Inter" panose="020B0502030000000004" pitchFamily="34" charset="0"/>
              <a:buNone/>
            </a:pPr>
            <a:r>
              <a:rPr lang="en-US"/>
              <a:t>Subheading goes here</a:t>
            </a:r>
          </a:p>
        </p:txBody>
      </p:sp>
      <p:sp>
        <p:nvSpPr>
          <p:cNvPr id="7" name="Text Placeholder 5">
            <a:extLst>
              <a:ext uri="{FF2B5EF4-FFF2-40B4-BE49-F238E27FC236}">
                <a16:creationId xmlns:a16="http://schemas.microsoft.com/office/drawing/2014/main" id="{97AA42F7-5D29-CCA9-BB20-836565F8EB17}"/>
              </a:ext>
            </a:extLst>
          </p:cNvPr>
          <p:cNvSpPr>
            <a:spLocks noGrp="1"/>
          </p:cNvSpPr>
          <p:nvPr>
            <p:ph type="body" sz="quarter" idx="21" hasCustomPrompt="1"/>
          </p:nvPr>
        </p:nvSpPr>
        <p:spPr>
          <a:xfrm>
            <a:off x="1487277" y="6496059"/>
            <a:ext cx="7173901" cy="285734"/>
          </a:xfrm>
        </p:spPr>
        <p:txBody>
          <a:bodyPr anchor="ctr">
            <a:noAutofit/>
          </a:bodyPr>
          <a:lstStyle>
            <a:lvl1pPr marL="0" indent="0">
              <a:lnSpc>
                <a:spcPct val="90000"/>
              </a:lnSpc>
              <a:spcBef>
                <a:spcPts val="200"/>
              </a:spcBef>
              <a:buNone/>
              <a:defRPr sz="600" b="0" i="0">
                <a:solidFill>
                  <a:schemeClr val="bg1"/>
                </a:solidFill>
                <a:latin typeface="Inter" panose="02000503000000020004" pitchFamily="2" charset="0"/>
                <a:ea typeface="Inter" panose="02000503000000020004" pitchFamily="2" charset="0"/>
              </a:defRPr>
            </a:lvl1pPr>
            <a:lvl2pPr marL="457200" indent="0">
              <a:buNone/>
              <a:defRPr sz="600" b="0" i="0">
                <a:latin typeface="Inter" panose="02000503000000020004" pitchFamily="2" charset="0"/>
                <a:ea typeface="Inter" panose="02000503000000020004" pitchFamily="2" charset="0"/>
              </a:defRPr>
            </a:lvl2pPr>
            <a:lvl3pPr marL="914400" indent="0">
              <a:buNone/>
              <a:defRPr sz="600" b="0" i="0">
                <a:latin typeface="Inter" panose="02000503000000020004" pitchFamily="2" charset="0"/>
                <a:ea typeface="Inter" panose="02000503000000020004" pitchFamily="2" charset="0"/>
              </a:defRPr>
            </a:lvl3pPr>
            <a:lvl4pPr marL="1371600" indent="0">
              <a:buNone/>
              <a:defRPr sz="600" b="0" i="0">
                <a:latin typeface="Inter" panose="02000503000000020004" pitchFamily="2" charset="0"/>
                <a:ea typeface="Inter" panose="02000503000000020004" pitchFamily="2" charset="0"/>
              </a:defRPr>
            </a:lvl4pPr>
            <a:lvl5pPr marL="1828800" indent="0">
              <a:buNone/>
              <a:defRPr sz="600" b="0" i="0">
                <a:latin typeface="Inter" panose="02000503000000020004" pitchFamily="2" charset="0"/>
                <a:ea typeface="Inter" panose="02000503000000020004" pitchFamily="2" charset="0"/>
              </a:defRPr>
            </a:lvl5pPr>
          </a:lstStyle>
          <a:p>
            <a:pPr lvl="0"/>
            <a:r>
              <a:rPr lang="en-US"/>
              <a:t>Source: </a:t>
            </a:r>
          </a:p>
        </p:txBody>
      </p:sp>
      <p:sp>
        <p:nvSpPr>
          <p:cNvPr id="6" name="Slide Number Placeholder 5">
            <a:extLst>
              <a:ext uri="{FF2B5EF4-FFF2-40B4-BE49-F238E27FC236}">
                <a16:creationId xmlns:a16="http://schemas.microsoft.com/office/drawing/2014/main" id="{B0AA6B6D-BABC-9E1B-2A13-C6A08C85BF7C}"/>
              </a:ext>
            </a:extLst>
          </p:cNvPr>
          <p:cNvSpPr txBox="1">
            <a:spLocks/>
          </p:cNvSpPr>
          <p:nvPr userDrawn="1"/>
        </p:nvSpPr>
        <p:spPr>
          <a:xfrm>
            <a:off x="11185742" y="6400800"/>
            <a:ext cx="549058" cy="457200"/>
          </a:xfrm>
          <a:prstGeom prst="rect">
            <a:avLst/>
          </a:prstGeom>
        </p:spPr>
        <p:txBody>
          <a:bodyPr vert="horz" lIns="0" tIns="0" rIns="0" bIns="0" rtlCol="0" anchor="ctr"/>
          <a:lstStyle>
            <a:defPPr>
              <a:defRPr lang="en-US"/>
            </a:defPPr>
            <a:lvl1pPr marL="0" algn="r" defTabSz="914400" rtl="0" eaLnBrk="1" latinLnBrk="0" hangingPunct="1">
              <a:defRPr sz="800" kern="1200">
                <a:solidFill>
                  <a:schemeClr val="tx1"/>
                </a:solidFill>
                <a:latin typeface="Outfi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fld id="{DDA6C761-E6C0-8244-BDC1-CA1DC8273777}" type="slidenum">
              <a:rPr lang="en-US" b="0" i="0" smtClean="0">
                <a:latin typeface="Outfit Light" pitchFamily="2" charset="0"/>
              </a:rPr>
              <a:pPr/>
              <a:t>‹#›</a:t>
            </a:fld>
            <a:endParaRPr lang="en-US" b="0" i="0">
              <a:latin typeface="Outfit Light" pitchFamily="2" charset="0"/>
            </a:endParaRPr>
          </a:p>
        </p:txBody>
      </p:sp>
      <p:sp>
        <p:nvSpPr>
          <p:cNvPr id="4" name="Slide Number Placeholder 5">
            <a:extLst>
              <a:ext uri="{FF2B5EF4-FFF2-40B4-BE49-F238E27FC236}">
                <a16:creationId xmlns:a16="http://schemas.microsoft.com/office/drawing/2014/main" id="{BE7F2BD4-73DA-8B8D-8D66-88F374F1D715}"/>
              </a:ext>
            </a:extLst>
          </p:cNvPr>
          <p:cNvSpPr txBox="1">
            <a:spLocks/>
          </p:cNvSpPr>
          <p:nvPr userDrawn="1"/>
        </p:nvSpPr>
        <p:spPr>
          <a:xfrm>
            <a:off x="9118378" y="6499230"/>
            <a:ext cx="2266709" cy="273040"/>
          </a:xfrm>
          <a:prstGeom prst="rect">
            <a:avLst/>
          </a:prstGeom>
        </p:spPr>
        <p:txBody>
          <a:bodyPr vert="horz" lIns="0" tIns="0" rIns="0" bIns="0" rtlCol="0" anchor="ctr"/>
          <a:lstStyle>
            <a:defPPr>
              <a:defRPr lang="en-US"/>
            </a:defPPr>
            <a:lvl1pPr marL="0" algn="r" defTabSz="914400" rtl="0" eaLnBrk="1" latinLnBrk="0" hangingPunct="1">
              <a:defRPr sz="800" kern="1200">
                <a:solidFill>
                  <a:schemeClr val="bg1"/>
                </a:solidFill>
                <a:latin typeface="Outfi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sz="600" b="0" i="0">
                <a:solidFill>
                  <a:schemeClr val="tx1"/>
                </a:solidFill>
                <a:latin typeface="Outfit Light" pitchFamily="2" charset="0"/>
              </a:rPr>
              <a:t>© Sovos 2025. Proprietary and Confidential</a:t>
            </a:r>
          </a:p>
        </p:txBody>
      </p:sp>
      <p:sp>
        <p:nvSpPr>
          <p:cNvPr id="12" name="Text Placeholder 27">
            <a:extLst>
              <a:ext uri="{FF2B5EF4-FFF2-40B4-BE49-F238E27FC236}">
                <a16:creationId xmlns:a16="http://schemas.microsoft.com/office/drawing/2014/main" id="{6E316FA3-D610-DC98-767C-A47582BD0C54}"/>
              </a:ext>
            </a:extLst>
          </p:cNvPr>
          <p:cNvSpPr>
            <a:spLocks noGrp="1"/>
          </p:cNvSpPr>
          <p:nvPr>
            <p:ph type="body" sz="quarter" idx="19" hasCustomPrompt="1"/>
          </p:nvPr>
        </p:nvSpPr>
        <p:spPr>
          <a:xfrm>
            <a:off x="755649" y="3731160"/>
            <a:ext cx="4584701" cy="232267"/>
          </a:xfrm>
        </p:spPr>
        <p:txBody>
          <a:bodyPr>
            <a:noAutofit/>
          </a:bodyPr>
          <a:lstStyle>
            <a:lvl1pPr marL="0" indent="0">
              <a:lnSpc>
                <a:spcPct val="100000"/>
              </a:lnSpc>
              <a:spcBef>
                <a:spcPts val="0"/>
              </a:spcBef>
              <a:buNone/>
              <a:defRPr kumimoji="0" lang="en-US" sz="1200" b="1" u="none" strike="noStrike" kern="1200" cap="none" spc="0" normalizeH="0" baseline="0" dirty="0" smtClean="0">
                <a:ln>
                  <a:noFill/>
                </a:ln>
                <a:solidFill>
                  <a:schemeClr val="accent5"/>
                </a:solidFill>
                <a:effectLst/>
                <a:uLnTx/>
                <a:uFillTx/>
                <a:latin typeface="Inter" panose="02000503000000020004" pitchFamily="2" charset="0"/>
                <a:ea typeface="Inter" panose="02000503000000020004" pitchFamily="2" charset="0"/>
                <a:cs typeface="+mn-cs"/>
              </a:defRPr>
            </a:lvl1pPr>
          </a:lstStyle>
          <a:p>
            <a:pPr lvl="0"/>
            <a:r>
              <a:rPr lang="en-US"/>
              <a:t>Eyebrow text</a:t>
            </a:r>
          </a:p>
        </p:txBody>
      </p:sp>
      <p:sp>
        <p:nvSpPr>
          <p:cNvPr id="17" name="Text Placeholder 16">
            <a:extLst>
              <a:ext uri="{FF2B5EF4-FFF2-40B4-BE49-F238E27FC236}">
                <a16:creationId xmlns:a16="http://schemas.microsoft.com/office/drawing/2014/main" id="{4E2641A3-4BD2-D5DB-CC98-29D34D0B0647}"/>
              </a:ext>
            </a:extLst>
          </p:cNvPr>
          <p:cNvSpPr>
            <a:spLocks noGrp="1"/>
          </p:cNvSpPr>
          <p:nvPr>
            <p:ph type="body" sz="quarter" idx="22" hasCustomPrompt="1"/>
          </p:nvPr>
        </p:nvSpPr>
        <p:spPr>
          <a:xfrm>
            <a:off x="6851651" y="3731160"/>
            <a:ext cx="4584699" cy="233363"/>
          </a:xfrm>
        </p:spPr>
        <p:txBody>
          <a:bodyPr>
            <a:noAutofit/>
          </a:bodyPr>
          <a:lstStyle>
            <a:lvl1pPr marL="0" indent="0">
              <a:lnSpc>
                <a:spcPct val="100000"/>
              </a:lnSpc>
              <a:spcBef>
                <a:spcPts val="0"/>
              </a:spcBef>
              <a:buNone/>
              <a:defRPr kumimoji="0" lang="en-US" sz="1200" b="1" u="none" strike="noStrike" kern="1200" cap="none" spc="0" normalizeH="0" baseline="0" dirty="0" smtClean="0">
                <a:ln>
                  <a:noFill/>
                </a:ln>
                <a:solidFill>
                  <a:srgbClr val="410400"/>
                </a:solidFill>
                <a:effectLst/>
                <a:uLnTx/>
                <a:uFillTx/>
                <a:latin typeface="Inter" panose="02000503000000020004" pitchFamily="2" charset="0"/>
                <a:ea typeface="Inter" panose="02000503000000020004" pitchFamily="2" charset="0"/>
                <a:cs typeface="+mn-cs"/>
              </a:defRPr>
            </a:lvl1pPr>
            <a:lvl2pPr marL="457200" indent="0">
              <a:buNone/>
              <a:defRPr/>
            </a:lvl2pPr>
            <a:lvl3pPr marL="914400" indent="0">
              <a:buNone/>
              <a:defRPr/>
            </a:lvl3pPr>
            <a:lvl4pPr marL="1371600" indent="0">
              <a:buNone/>
              <a:defRPr/>
            </a:lvl4pPr>
            <a:lvl5pPr marL="1828800" indent="0">
              <a:buNone/>
              <a:defRPr/>
            </a:lvl5pPr>
          </a:lstStyle>
          <a:p>
            <a:pPr lvl="0"/>
            <a:r>
              <a:rPr lang="en-US"/>
              <a:t>Eyebrow text</a:t>
            </a:r>
          </a:p>
        </p:txBody>
      </p:sp>
      <p:sp>
        <p:nvSpPr>
          <p:cNvPr id="21" name="Text Placeholder 20">
            <a:extLst>
              <a:ext uri="{FF2B5EF4-FFF2-40B4-BE49-F238E27FC236}">
                <a16:creationId xmlns:a16="http://schemas.microsoft.com/office/drawing/2014/main" id="{2D73F7C5-2BF4-FB8A-D39B-5E7388A4BC26}"/>
              </a:ext>
            </a:extLst>
          </p:cNvPr>
          <p:cNvSpPr>
            <a:spLocks noGrp="1"/>
          </p:cNvSpPr>
          <p:nvPr>
            <p:ph type="body" sz="quarter" idx="23" hasCustomPrompt="1"/>
          </p:nvPr>
        </p:nvSpPr>
        <p:spPr>
          <a:xfrm>
            <a:off x="6851651" y="3989980"/>
            <a:ext cx="4584699" cy="369060"/>
          </a:xfrm>
        </p:spPr>
        <p:txBody>
          <a:bodyPr>
            <a:noAutofit/>
          </a:bodyPr>
          <a:lstStyle>
            <a:lvl1pPr marL="0" indent="0">
              <a:lnSpc>
                <a:spcPct val="100000"/>
              </a:lnSpc>
              <a:spcBef>
                <a:spcPts val="0"/>
              </a:spcBef>
              <a:buNone/>
              <a:defRPr lang="en-US" sz="1800" b="1" kern="1200" dirty="0" smtClean="0">
                <a:solidFill>
                  <a:srgbClr val="410400"/>
                </a:solidFill>
                <a:latin typeface="Inter" panose="020B0502030000000004" pitchFamily="34" charset="0"/>
                <a:ea typeface="Inter" panose="020B0502030000000004" pitchFamily="34" charset="0"/>
                <a:cs typeface="Inter" panose="020B0502030000000004" pitchFamily="34" charset="0"/>
              </a:defRPr>
            </a:lvl1pPr>
            <a:lvl2pPr marL="457200" indent="0">
              <a:buNone/>
              <a:defRPr/>
            </a:lvl2pPr>
            <a:lvl3pPr marL="914400" indent="0">
              <a:buNone/>
              <a:defRPr/>
            </a:lvl3pPr>
            <a:lvl4pPr marL="1371600" indent="0">
              <a:buNone/>
              <a:defRPr/>
            </a:lvl4pPr>
            <a:lvl5pPr marL="1828800" indent="0">
              <a:buNone/>
              <a:defRPr/>
            </a:lvl5pPr>
          </a:lstStyle>
          <a:p>
            <a:pPr lvl="0"/>
            <a:r>
              <a:rPr lang="en-US"/>
              <a:t>Subheading goes here</a:t>
            </a:r>
          </a:p>
        </p:txBody>
      </p:sp>
      <p:sp>
        <p:nvSpPr>
          <p:cNvPr id="25" name="Content Placeholder 24">
            <a:extLst>
              <a:ext uri="{FF2B5EF4-FFF2-40B4-BE49-F238E27FC236}">
                <a16:creationId xmlns:a16="http://schemas.microsoft.com/office/drawing/2014/main" id="{A903AC49-909E-5627-F85E-05AA2936A5D3}"/>
              </a:ext>
            </a:extLst>
          </p:cNvPr>
          <p:cNvSpPr>
            <a:spLocks noGrp="1"/>
          </p:cNvSpPr>
          <p:nvPr>
            <p:ph sz="quarter" idx="24"/>
          </p:nvPr>
        </p:nvSpPr>
        <p:spPr>
          <a:xfrm>
            <a:off x="6851651" y="4457470"/>
            <a:ext cx="4584699" cy="1638530"/>
          </a:xfrm>
        </p:spPr>
        <p:txBody>
          <a:bodyPr>
            <a:noAutofit/>
          </a:bodyPr>
          <a:lstStyle>
            <a:lvl1pPr>
              <a:defRPr>
                <a:solidFill>
                  <a:srgbClr val="410400"/>
                </a:solidFill>
              </a:defRPr>
            </a:lvl1pPr>
            <a:lvl2pPr>
              <a:defRPr>
                <a:solidFill>
                  <a:srgbClr val="410400"/>
                </a:solidFill>
              </a:defRPr>
            </a:lvl2pPr>
            <a:lvl3pPr>
              <a:defRPr>
                <a:solidFill>
                  <a:srgbClr val="410400"/>
                </a:solidFill>
              </a:defRPr>
            </a:lvl3pPr>
            <a:lvl4pPr>
              <a:defRPr>
                <a:solidFill>
                  <a:srgbClr val="410400"/>
                </a:solidFill>
              </a:defRPr>
            </a:lvl4pPr>
            <a:lvl5pPr>
              <a:defRPr>
                <a:solidFill>
                  <a:srgbClr val="410400"/>
                </a:solidFill>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Tree>
    <p:extLst>
      <p:ext uri="{BB962C8B-B14F-4D97-AF65-F5344CB8AC3E}">
        <p14:creationId xmlns:p14="http://schemas.microsoft.com/office/powerpoint/2010/main" val="62610578"/>
      </p:ext>
    </p:extLst>
  </p:cSld>
  <p:clrMapOvr>
    <a:masterClrMapping/>
  </p:clrMapOvr>
</p:sldLayout>
</file>

<file path=ppt/slideLayouts/slideLayout43.xml><?xml version="1.0" encoding="utf-8"?>
<p:sldLayout xmlns:a="http://schemas.openxmlformats.org/drawingml/2006/main" xmlns:r="http://schemas.openxmlformats.org/officeDocument/2006/relationships" xmlns:p="http://schemas.openxmlformats.org/presentationml/2006/main" preserve="1" userDrawn="1">
  <p:cSld name="Three Conten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56E523F0-8710-C17D-5E1F-7113655CD055}"/>
              </a:ext>
            </a:extLst>
          </p:cNvPr>
          <p:cNvSpPr>
            <a:spLocks noGrp="1"/>
          </p:cNvSpPr>
          <p:nvPr>
            <p:ph type="title"/>
          </p:nvPr>
        </p:nvSpPr>
        <p:spPr>
          <a:xfrm>
            <a:off x="762000" y="724854"/>
            <a:ext cx="10674850" cy="920285"/>
          </a:xfrm>
        </p:spPr>
        <p:txBody>
          <a:bodyPr>
            <a:noAutofit/>
          </a:bodyPr>
          <a:lstStyle/>
          <a:p>
            <a:r>
              <a:rPr lang="en-US"/>
              <a:t>Click to edit Master title style</a:t>
            </a:r>
          </a:p>
        </p:txBody>
      </p:sp>
      <p:sp>
        <p:nvSpPr>
          <p:cNvPr id="3" name="Content Placeholder 2">
            <a:extLst>
              <a:ext uri="{FF2B5EF4-FFF2-40B4-BE49-F238E27FC236}">
                <a16:creationId xmlns:a16="http://schemas.microsoft.com/office/drawing/2014/main" id="{CFA97474-D8AA-E3B1-C98A-08B7FCBD5476}"/>
              </a:ext>
            </a:extLst>
          </p:cNvPr>
          <p:cNvSpPr>
            <a:spLocks noGrp="1"/>
          </p:cNvSpPr>
          <p:nvPr>
            <p:ph idx="1"/>
          </p:nvPr>
        </p:nvSpPr>
        <p:spPr>
          <a:xfrm>
            <a:off x="762001" y="3853802"/>
            <a:ext cx="3332764" cy="2242198"/>
          </a:xfrm>
        </p:spPr>
        <p:txBody>
          <a:bodyPr>
            <a:noAutofit/>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cxnSp>
        <p:nvCxnSpPr>
          <p:cNvPr id="9" name="Straight Connector 8">
            <a:extLst>
              <a:ext uri="{FF2B5EF4-FFF2-40B4-BE49-F238E27FC236}">
                <a16:creationId xmlns:a16="http://schemas.microsoft.com/office/drawing/2014/main" id="{5AEF45F1-4FE2-8739-18FF-B456EB3B66B9}"/>
              </a:ext>
            </a:extLst>
          </p:cNvPr>
          <p:cNvCxnSpPr>
            <a:cxnSpLocks/>
          </p:cNvCxnSpPr>
          <p:nvPr userDrawn="1"/>
        </p:nvCxnSpPr>
        <p:spPr>
          <a:xfrm flipH="1">
            <a:off x="1487277" y="6400800"/>
            <a:ext cx="10704723" cy="0"/>
          </a:xfrm>
          <a:prstGeom prst="line">
            <a:avLst/>
          </a:prstGeom>
          <a:ln w="9525" cap="rnd">
            <a:solidFill>
              <a:schemeClr val="tx1"/>
            </a:solidFill>
          </a:ln>
        </p:spPr>
        <p:style>
          <a:lnRef idx="1">
            <a:schemeClr val="accent1"/>
          </a:lnRef>
          <a:fillRef idx="0">
            <a:schemeClr val="accent1"/>
          </a:fillRef>
          <a:effectRef idx="0">
            <a:schemeClr val="accent1"/>
          </a:effectRef>
          <a:fontRef idx="minor">
            <a:schemeClr val="tx1"/>
          </a:fontRef>
        </p:style>
      </p:cxnSp>
      <p:sp>
        <p:nvSpPr>
          <p:cNvPr id="11" name="Subtitle 2">
            <a:extLst>
              <a:ext uri="{FF2B5EF4-FFF2-40B4-BE49-F238E27FC236}">
                <a16:creationId xmlns:a16="http://schemas.microsoft.com/office/drawing/2014/main" id="{0740B8FE-D58D-6E2B-896D-000F0294ED98}"/>
              </a:ext>
            </a:extLst>
          </p:cNvPr>
          <p:cNvSpPr>
            <a:spLocks noGrp="1"/>
          </p:cNvSpPr>
          <p:nvPr>
            <p:ph type="body" sz="quarter" idx="13" hasCustomPrompt="1"/>
          </p:nvPr>
        </p:nvSpPr>
        <p:spPr>
          <a:xfrm>
            <a:off x="762000" y="1733802"/>
            <a:ext cx="10674350" cy="414149"/>
          </a:xfrm>
        </p:spPr>
        <p:txBody>
          <a:bodyPr>
            <a:noAutofit/>
          </a:bodyPr>
          <a:lstStyle>
            <a:lvl1pPr marL="0" indent="0">
              <a:buNone/>
              <a:defRPr lang="en-US" sz="1600" b="0" i="0" kern="1200" dirty="0">
                <a:solidFill>
                  <a:srgbClr val="0A0E33"/>
                </a:solidFill>
                <a:latin typeface="Outfit Light" pitchFamily="2" charset="0"/>
                <a:ea typeface="Inter"/>
                <a:cs typeface="Inter"/>
              </a:defRPr>
            </a:lvl1pPr>
            <a:lvl2pPr marL="457200" indent="0">
              <a:buNone/>
              <a:defRPr/>
            </a:lvl2pPr>
            <a:lvl3pPr marL="914400" indent="0">
              <a:buNone/>
              <a:defRPr/>
            </a:lvl3pPr>
            <a:lvl4pPr marL="1371600" indent="0">
              <a:buNone/>
              <a:defRPr/>
            </a:lvl4pPr>
            <a:lvl5pPr marL="1828800" indent="0">
              <a:buNone/>
              <a:defRPr/>
            </a:lvl5pPr>
          </a:lstStyle>
          <a:p>
            <a:pPr lvl="0"/>
            <a:r>
              <a:rPr lang="en-US"/>
              <a:t>Subtitle goes here</a:t>
            </a:r>
          </a:p>
        </p:txBody>
      </p:sp>
      <p:sp>
        <p:nvSpPr>
          <p:cNvPr id="18" name="!!subhead1">
            <a:extLst>
              <a:ext uri="{FF2B5EF4-FFF2-40B4-BE49-F238E27FC236}">
                <a16:creationId xmlns:a16="http://schemas.microsoft.com/office/drawing/2014/main" id="{1A93C0F4-1D09-DE35-6E80-27CB807A0E38}"/>
              </a:ext>
            </a:extLst>
          </p:cNvPr>
          <p:cNvSpPr>
            <a:spLocks noGrp="1"/>
          </p:cNvSpPr>
          <p:nvPr>
            <p:ph type="body" sz="quarter" idx="14" hasCustomPrompt="1"/>
          </p:nvPr>
        </p:nvSpPr>
        <p:spPr>
          <a:xfrm>
            <a:off x="762000" y="3504332"/>
            <a:ext cx="3332764" cy="250117"/>
          </a:xfrm>
        </p:spPr>
        <p:txBody>
          <a:bodyPr>
            <a:noAutofit/>
          </a:bodyPr>
          <a:lstStyle>
            <a:lvl1pPr marL="0" indent="0">
              <a:lnSpc>
                <a:spcPct val="100000"/>
              </a:lnSpc>
              <a:spcBef>
                <a:spcPts val="0"/>
              </a:spcBef>
              <a:buNone/>
              <a:defRPr lang="en-US" sz="1800" b="1" kern="1200" dirty="0">
                <a:solidFill>
                  <a:schemeClr val="tx1"/>
                </a:solidFill>
                <a:latin typeface="Inter" panose="020B0502030000000004" pitchFamily="34" charset="0"/>
                <a:ea typeface="Inter" panose="020B0502030000000004" pitchFamily="34" charset="0"/>
                <a:cs typeface="Inter" panose="020B0502030000000004" pitchFamily="34" charset="0"/>
              </a:defRPr>
            </a:lvl1pPr>
            <a:lvl2pPr marL="457200" indent="0">
              <a:buNone/>
              <a:defRPr sz="1800" b="1">
                <a:solidFill>
                  <a:schemeClr val="accent1"/>
                </a:solidFill>
              </a:defRPr>
            </a:lvl2pPr>
            <a:lvl3pPr marL="914400" indent="0">
              <a:buNone/>
              <a:defRPr sz="1800" b="1">
                <a:solidFill>
                  <a:schemeClr val="accent1"/>
                </a:solidFill>
              </a:defRPr>
            </a:lvl3pPr>
            <a:lvl4pPr marL="1371600" indent="0">
              <a:buNone/>
              <a:defRPr sz="1800" b="1">
                <a:solidFill>
                  <a:schemeClr val="accent1"/>
                </a:solidFill>
              </a:defRPr>
            </a:lvl4pPr>
            <a:lvl5pPr marL="1828800" indent="0">
              <a:buNone/>
              <a:defRPr sz="1800" b="1">
                <a:solidFill>
                  <a:schemeClr val="accent1"/>
                </a:solidFill>
              </a:defRPr>
            </a:lvl5pPr>
          </a:lstStyle>
          <a:p>
            <a:pPr marL="0" lvl="0" indent="0" algn="l" defTabSz="914400" rtl="0" eaLnBrk="1" latinLnBrk="0" hangingPunct="1">
              <a:lnSpc>
                <a:spcPct val="100000"/>
              </a:lnSpc>
              <a:spcBef>
                <a:spcPts val="1000"/>
              </a:spcBef>
              <a:buFont typeface="Inter" panose="020B0502030000000004" pitchFamily="34" charset="0"/>
              <a:buNone/>
            </a:pPr>
            <a:r>
              <a:rPr lang="en-US"/>
              <a:t>Subheading goes here</a:t>
            </a:r>
          </a:p>
        </p:txBody>
      </p:sp>
      <p:sp>
        <p:nvSpPr>
          <p:cNvPr id="7" name="Text Placeholder 5">
            <a:extLst>
              <a:ext uri="{FF2B5EF4-FFF2-40B4-BE49-F238E27FC236}">
                <a16:creationId xmlns:a16="http://schemas.microsoft.com/office/drawing/2014/main" id="{97AA42F7-5D29-CCA9-BB20-836565F8EB17}"/>
              </a:ext>
            </a:extLst>
          </p:cNvPr>
          <p:cNvSpPr>
            <a:spLocks noGrp="1"/>
          </p:cNvSpPr>
          <p:nvPr>
            <p:ph type="body" sz="quarter" idx="21" hasCustomPrompt="1"/>
          </p:nvPr>
        </p:nvSpPr>
        <p:spPr>
          <a:xfrm>
            <a:off x="1487277" y="6496059"/>
            <a:ext cx="7173901" cy="285734"/>
          </a:xfrm>
        </p:spPr>
        <p:txBody>
          <a:bodyPr anchor="ctr">
            <a:noAutofit/>
          </a:bodyPr>
          <a:lstStyle>
            <a:lvl1pPr marL="0" indent="0">
              <a:lnSpc>
                <a:spcPct val="90000"/>
              </a:lnSpc>
              <a:spcBef>
                <a:spcPts val="200"/>
              </a:spcBef>
              <a:buNone/>
              <a:defRPr sz="600" b="0" i="0">
                <a:latin typeface="Inter" panose="02000503000000020004" pitchFamily="2" charset="0"/>
                <a:ea typeface="Inter" panose="02000503000000020004" pitchFamily="2" charset="0"/>
              </a:defRPr>
            </a:lvl1pPr>
            <a:lvl2pPr marL="457200" indent="0">
              <a:buNone/>
              <a:defRPr sz="600" b="0" i="0">
                <a:latin typeface="Inter" panose="02000503000000020004" pitchFamily="2" charset="0"/>
                <a:ea typeface="Inter" panose="02000503000000020004" pitchFamily="2" charset="0"/>
              </a:defRPr>
            </a:lvl2pPr>
            <a:lvl3pPr marL="914400" indent="0">
              <a:buNone/>
              <a:defRPr sz="600" b="0" i="0">
                <a:latin typeface="Inter" panose="02000503000000020004" pitchFamily="2" charset="0"/>
                <a:ea typeface="Inter" panose="02000503000000020004" pitchFamily="2" charset="0"/>
              </a:defRPr>
            </a:lvl3pPr>
            <a:lvl4pPr marL="1371600" indent="0">
              <a:buNone/>
              <a:defRPr sz="600" b="0" i="0">
                <a:latin typeface="Inter" panose="02000503000000020004" pitchFamily="2" charset="0"/>
                <a:ea typeface="Inter" panose="02000503000000020004" pitchFamily="2" charset="0"/>
              </a:defRPr>
            </a:lvl4pPr>
            <a:lvl5pPr marL="1828800" indent="0">
              <a:buNone/>
              <a:defRPr sz="600" b="0" i="0">
                <a:latin typeface="Inter" panose="02000503000000020004" pitchFamily="2" charset="0"/>
                <a:ea typeface="Inter" panose="02000503000000020004" pitchFamily="2" charset="0"/>
              </a:defRPr>
            </a:lvl5pPr>
          </a:lstStyle>
          <a:p>
            <a:pPr lvl="0"/>
            <a:r>
              <a:rPr lang="en-US"/>
              <a:t>Source: </a:t>
            </a:r>
          </a:p>
        </p:txBody>
      </p:sp>
      <p:sp>
        <p:nvSpPr>
          <p:cNvPr id="6" name="Slide Number Placeholder 5">
            <a:extLst>
              <a:ext uri="{FF2B5EF4-FFF2-40B4-BE49-F238E27FC236}">
                <a16:creationId xmlns:a16="http://schemas.microsoft.com/office/drawing/2014/main" id="{B0AA6B6D-BABC-9E1B-2A13-C6A08C85BF7C}"/>
              </a:ext>
            </a:extLst>
          </p:cNvPr>
          <p:cNvSpPr txBox="1">
            <a:spLocks/>
          </p:cNvSpPr>
          <p:nvPr userDrawn="1"/>
        </p:nvSpPr>
        <p:spPr>
          <a:xfrm>
            <a:off x="11185742" y="6400800"/>
            <a:ext cx="549058" cy="457200"/>
          </a:xfrm>
          <a:prstGeom prst="rect">
            <a:avLst/>
          </a:prstGeom>
        </p:spPr>
        <p:txBody>
          <a:bodyPr vert="horz" lIns="0" tIns="0" rIns="0" bIns="0" rtlCol="0" anchor="ctr"/>
          <a:lstStyle>
            <a:defPPr>
              <a:defRPr lang="en-US"/>
            </a:defPPr>
            <a:lvl1pPr marL="0" algn="r" defTabSz="914400" rtl="0" eaLnBrk="1" latinLnBrk="0" hangingPunct="1">
              <a:defRPr sz="800" kern="1200">
                <a:solidFill>
                  <a:schemeClr val="tx1"/>
                </a:solidFill>
                <a:latin typeface="Outfi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fld id="{DDA6C761-E6C0-8244-BDC1-CA1DC8273777}" type="slidenum">
              <a:rPr lang="en-US" b="0" i="0" smtClean="0">
                <a:latin typeface="Outfit Light" pitchFamily="2" charset="0"/>
              </a:rPr>
              <a:pPr/>
              <a:t>‹#›</a:t>
            </a:fld>
            <a:endParaRPr lang="en-US" b="0" i="0">
              <a:latin typeface="Outfit Light" pitchFamily="2" charset="0"/>
            </a:endParaRPr>
          </a:p>
        </p:txBody>
      </p:sp>
      <p:sp>
        <p:nvSpPr>
          <p:cNvPr id="4" name="Slide Number Placeholder 5">
            <a:extLst>
              <a:ext uri="{FF2B5EF4-FFF2-40B4-BE49-F238E27FC236}">
                <a16:creationId xmlns:a16="http://schemas.microsoft.com/office/drawing/2014/main" id="{BE7F2BD4-73DA-8B8D-8D66-88F374F1D715}"/>
              </a:ext>
            </a:extLst>
          </p:cNvPr>
          <p:cNvSpPr txBox="1">
            <a:spLocks/>
          </p:cNvSpPr>
          <p:nvPr userDrawn="1"/>
        </p:nvSpPr>
        <p:spPr>
          <a:xfrm>
            <a:off x="9118378" y="6499230"/>
            <a:ext cx="2266709" cy="273040"/>
          </a:xfrm>
          <a:prstGeom prst="rect">
            <a:avLst/>
          </a:prstGeom>
        </p:spPr>
        <p:txBody>
          <a:bodyPr vert="horz" lIns="0" tIns="0" rIns="0" bIns="0" rtlCol="0" anchor="ctr"/>
          <a:lstStyle>
            <a:defPPr>
              <a:defRPr lang="en-US"/>
            </a:defPPr>
            <a:lvl1pPr marL="0" algn="r" defTabSz="914400" rtl="0" eaLnBrk="1" latinLnBrk="0" hangingPunct="1">
              <a:defRPr sz="800" kern="1200">
                <a:solidFill>
                  <a:schemeClr val="bg1"/>
                </a:solidFill>
                <a:latin typeface="Outfi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sz="600" b="0" i="0">
                <a:solidFill>
                  <a:schemeClr val="tx1"/>
                </a:solidFill>
                <a:latin typeface="Outfit Light" pitchFamily="2" charset="0"/>
              </a:rPr>
              <a:t>© Sovos 2025. Proprietary and Confidential</a:t>
            </a:r>
          </a:p>
        </p:txBody>
      </p:sp>
      <p:sp>
        <p:nvSpPr>
          <p:cNvPr id="5" name="Graphic 18">
            <a:extLst>
              <a:ext uri="{FF2B5EF4-FFF2-40B4-BE49-F238E27FC236}">
                <a16:creationId xmlns:a16="http://schemas.microsoft.com/office/drawing/2014/main" id="{487C063E-BC3F-D1B2-2771-1EAAED278E3D}"/>
              </a:ext>
            </a:extLst>
          </p:cNvPr>
          <p:cNvSpPr/>
          <p:nvPr userDrawn="1"/>
        </p:nvSpPr>
        <p:spPr>
          <a:xfrm>
            <a:off x="457200" y="6313452"/>
            <a:ext cx="811355" cy="168145"/>
          </a:xfrm>
          <a:custGeom>
            <a:avLst/>
            <a:gdLst>
              <a:gd name="connsiteX0" fmla="*/ 228427 w 811355"/>
              <a:gd name="connsiteY0" fmla="*/ 27 h 168145"/>
              <a:gd name="connsiteX1" fmla="*/ 310031 w 811355"/>
              <a:gd name="connsiteY1" fmla="*/ 81183 h 168145"/>
              <a:gd name="connsiteX2" fmla="*/ 228427 w 811355"/>
              <a:gd name="connsiteY2" fmla="*/ 162778 h 168145"/>
              <a:gd name="connsiteX3" fmla="*/ 147061 w 811355"/>
              <a:gd name="connsiteY3" fmla="*/ 81183 h 168145"/>
              <a:gd name="connsiteX4" fmla="*/ 228427 w 811355"/>
              <a:gd name="connsiteY4" fmla="*/ 27 h 168145"/>
              <a:gd name="connsiteX5" fmla="*/ 228427 w 811355"/>
              <a:gd name="connsiteY5" fmla="*/ 136856 h 168145"/>
              <a:gd name="connsiteX6" fmla="*/ 281782 w 811355"/>
              <a:gd name="connsiteY6" fmla="*/ 81183 h 168145"/>
              <a:gd name="connsiteX7" fmla="*/ 228427 w 811355"/>
              <a:gd name="connsiteY7" fmla="*/ 25517 h 168145"/>
              <a:gd name="connsiteX8" fmla="*/ 175080 w 811355"/>
              <a:gd name="connsiteY8" fmla="*/ 81183 h 168145"/>
              <a:gd name="connsiteX9" fmla="*/ 228427 w 811355"/>
              <a:gd name="connsiteY9" fmla="*/ 136856 h 168145"/>
              <a:gd name="connsiteX10" fmla="*/ 575396 w 811355"/>
              <a:gd name="connsiteY10" fmla="*/ 27 h 168145"/>
              <a:gd name="connsiteX11" fmla="*/ 656993 w 811355"/>
              <a:gd name="connsiteY11" fmla="*/ 81183 h 168145"/>
              <a:gd name="connsiteX12" fmla="*/ 575396 w 811355"/>
              <a:gd name="connsiteY12" fmla="*/ 162778 h 168145"/>
              <a:gd name="connsiteX13" fmla="*/ 494022 w 811355"/>
              <a:gd name="connsiteY13" fmla="*/ 81183 h 168145"/>
              <a:gd name="connsiteX14" fmla="*/ 575396 w 811355"/>
              <a:gd name="connsiteY14" fmla="*/ 27 h 168145"/>
              <a:gd name="connsiteX15" fmla="*/ 575396 w 811355"/>
              <a:gd name="connsiteY15" fmla="*/ 136856 h 168145"/>
              <a:gd name="connsiteX16" fmla="*/ 628743 w 811355"/>
              <a:gd name="connsiteY16" fmla="*/ 81183 h 168145"/>
              <a:gd name="connsiteX17" fmla="*/ 575396 w 811355"/>
              <a:gd name="connsiteY17" fmla="*/ 25517 h 168145"/>
              <a:gd name="connsiteX18" fmla="*/ 522042 w 811355"/>
              <a:gd name="connsiteY18" fmla="*/ 81183 h 168145"/>
              <a:gd name="connsiteX19" fmla="*/ 575396 w 811355"/>
              <a:gd name="connsiteY19" fmla="*/ 136856 h 168145"/>
              <a:gd name="connsiteX20" fmla="*/ 448958 w 811355"/>
              <a:gd name="connsiteY20" fmla="*/ 2933 h 168145"/>
              <a:gd name="connsiteX21" fmla="*/ 481284 w 811355"/>
              <a:gd name="connsiteY21" fmla="*/ 2933 h 168145"/>
              <a:gd name="connsiteX22" fmla="*/ 400343 w 811355"/>
              <a:gd name="connsiteY22" fmla="*/ 168146 h 168145"/>
              <a:gd name="connsiteX23" fmla="*/ 319639 w 811355"/>
              <a:gd name="connsiteY23" fmla="*/ 2933 h 168145"/>
              <a:gd name="connsiteX24" fmla="*/ 351728 w 811355"/>
              <a:gd name="connsiteY24" fmla="*/ 2933 h 168145"/>
              <a:gd name="connsiteX25" fmla="*/ 400343 w 811355"/>
              <a:gd name="connsiteY25" fmla="*/ 112931 h 168145"/>
              <a:gd name="connsiteX26" fmla="*/ 448958 w 811355"/>
              <a:gd name="connsiteY26" fmla="*/ 2933 h 168145"/>
              <a:gd name="connsiteX27" fmla="*/ 717385 w 811355"/>
              <a:gd name="connsiteY27" fmla="*/ 45882 h 168145"/>
              <a:gd name="connsiteX28" fmla="*/ 751794 w 811355"/>
              <a:gd name="connsiteY28" fmla="*/ 24431 h 168145"/>
              <a:gd name="connsiteX29" fmla="*/ 795439 w 811355"/>
              <a:gd name="connsiteY29" fmla="*/ 36825 h 168145"/>
              <a:gd name="connsiteX30" fmla="*/ 795439 w 811355"/>
              <a:gd name="connsiteY30" fmla="*/ 9023 h 168145"/>
              <a:gd name="connsiteX31" fmla="*/ 752017 w 811355"/>
              <a:gd name="connsiteY31" fmla="*/ 47 h 168145"/>
              <a:gd name="connsiteX32" fmla="*/ 688183 w 811355"/>
              <a:gd name="connsiteY32" fmla="*/ 47251 h 168145"/>
              <a:gd name="connsiteX33" fmla="*/ 782356 w 811355"/>
              <a:gd name="connsiteY33" fmla="*/ 117692 h 168145"/>
              <a:gd name="connsiteX34" fmla="*/ 747264 w 811355"/>
              <a:gd name="connsiteY34" fmla="*/ 138239 h 168145"/>
              <a:gd name="connsiteX35" fmla="*/ 694971 w 811355"/>
              <a:gd name="connsiteY35" fmla="*/ 120855 h 168145"/>
              <a:gd name="connsiteX36" fmla="*/ 694971 w 811355"/>
              <a:gd name="connsiteY36" fmla="*/ 120908 h 168145"/>
              <a:gd name="connsiteX37" fmla="*/ 694971 w 811355"/>
              <a:gd name="connsiteY37" fmla="*/ 150478 h 168145"/>
              <a:gd name="connsiteX38" fmla="*/ 747291 w 811355"/>
              <a:gd name="connsiteY38" fmla="*/ 162616 h 168145"/>
              <a:gd name="connsiteX39" fmla="*/ 811355 w 811355"/>
              <a:gd name="connsiteY39" fmla="*/ 115655 h 168145"/>
              <a:gd name="connsiteX40" fmla="*/ 717426 w 811355"/>
              <a:gd name="connsiteY40" fmla="*/ 45882 h 168145"/>
              <a:gd name="connsiteX41" fmla="*/ 717385 w 811355"/>
              <a:gd name="connsiteY41" fmla="*/ 45882 h 168145"/>
              <a:gd name="connsiteX42" fmla="*/ 29216 w 811355"/>
              <a:gd name="connsiteY42" fmla="*/ 45841 h 168145"/>
              <a:gd name="connsiteX43" fmla="*/ 63632 w 811355"/>
              <a:gd name="connsiteY43" fmla="*/ 24391 h 168145"/>
              <a:gd name="connsiteX44" fmla="*/ 107080 w 811355"/>
              <a:gd name="connsiteY44" fmla="*/ 36670 h 168145"/>
              <a:gd name="connsiteX45" fmla="*/ 107080 w 811355"/>
              <a:gd name="connsiteY45" fmla="*/ 8881 h 168145"/>
              <a:gd name="connsiteX46" fmla="*/ 63855 w 811355"/>
              <a:gd name="connsiteY46" fmla="*/ 0 h 168145"/>
              <a:gd name="connsiteX47" fmla="*/ 0 w 811355"/>
              <a:gd name="connsiteY47" fmla="*/ 47204 h 168145"/>
              <a:gd name="connsiteX48" fmla="*/ 94200 w 811355"/>
              <a:gd name="connsiteY48" fmla="*/ 117665 h 168145"/>
              <a:gd name="connsiteX49" fmla="*/ 59101 w 811355"/>
              <a:gd name="connsiteY49" fmla="*/ 138219 h 168145"/>
              <a:gd name="connsiteX50" fmla="*/ 6795 w 811355"/>
              <a:gd name="connsiteY50" fmla="*/ 120828 h 168145"/>
              <a:gd name="connsiteX51" fmla="*/ 6795 w 811355"/>
              <a:gd name="connsiteY51" fmla="*/ 120895 h 168145"/>
              <a:gd name="connsiteX52" fmla="*/ 6795 w 811355"/>
              <a:gd name="connsiteY52" fmla="*/ 150465 h 168145"/>
              <a:gd name="connsiteX53" fmla="*/ 59135 w 811355"/>
              <a:gd name="connsiteY53" fmla="*/ 162603 h 168145"/>
              <a:gd name="connsiteX54" fmla="*/ 123220 w 811355"/>
              <a:gd name="connsiteY54" fmla="*/ 115628 h 168145"/>
              <a:gd name="connsiteX55" fmla="*/ 29216 w 811355"/>
              <a:gd name="connsiteY55" fmla="*/ 45841 h 1681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Lst>
            <a:rect l="l" t="t" r="r" b="b"/>
            <a:pathLst>
              <a:path w="811355" h="168145">
                <a:moveTo>
                  <a:pt x="228427" y="27"/>
                </a:moveTo>
                <a:cubicBezTo>
                  <a:pt x="275284" y="27"/>
                  <a:pt x="310031" y="34459"/>
                  <a:pt x="310031" y="81183"/>
                </a:cubicBezTo>
                <a:cubicBezTo>
                  <a:pt x="310031" y="127908"/>
                  <a:pt x="275730" y="162778"/>
                  <a:pt x="228427" y="162778"/>
                </a:cubicBezTo>
                <a:cubicBezTo>
                  <a:pt x="181355" y="162778"/>
                  <a:pt x="147061" y="127901"/>
                  <a:pt x="147061" y="81183"/>
                </a:cubicBezTo>
                <a:cubicBezTo>
                  <a:pt x="147061" y="34465"/>
                  <a:pt x="182024" y="27"/>
                  <a:pt x="228427" y="27"/>
                </a:cubicBezTo>
                <a:close/>
                <a:moveTo>
                  <a:pt x="228427" y="136856"/>
                </a:moveTo>
                <a:cubicBezTo>
                  <a:pt x="259814" y="136856"/>
                  <a:pt x="281782" y="113376"/>
                  <a:pt x="281782" y="81183"/>
                </a:cubicBezTo>
                <a:cubicBezTo>
                  <a:pt x="281782" y="48991"/>
                  <a:pt x="260037" y="25517"/>
                  <a:pt x="228427" y="25517"/>
                </a:cubicBezTo>
                <a:cubicBezTo>
                  <a:pt x="197271" y="25517"/>
                  <a:pt x="175080" y="48991"/>
                  <a:pt x="175080" y="81183"/>
                </a:cubicBezTo>
                <a:cubicBezTo>
                  <a:pt x="175080" y="113376"/>
                  <a:pt x="197271" y="136856"/>
                  <a:pt x="228427" y="136856"/>
                </a:cubicBezTo>
                <a:close/>
                <a:moveTo>
                  <a:pt x="575396" y="27"/>
                </a:moveTo>
                <a:cubicBezTo>
                  <a:pt x="622246" y="27"/>
                  <a:pt x="656993" y="34459"/>
                  <a:pt x="656993" y="81183"/>
                </a:cubicBezTo>
                <a:cubicBezTo>
                  <a:pt x="656993" y="127908"/>
                  <a:pt x="622699" y="162778"/>
                  <a:pt x="575396" y="162778"/>
                </a:cubicBezTo>
                <a:cubicBezTo>
                  <a:pt x="528316" y="162778"/>
                  <a:pt x="494022" y="127901"/>
                  <a:pt x="494022" y="81183"/>
                </a:cubicBezTo>
                <a:cubicBezTo>
                  <a:pt x="494022" y="34465"/>
                  <a:pt x="529019" y="27"/>
                  <a:pt x="575396" y="27"/>
                </a:cubicBezTo>
                <a:close/>
                <a:moveTo>
                  <a:pt x="575396" y="136856"/>
                </a:moveTo>
                <a:cubicBezTo>
                  <a:pt x="606776" y="136856"/>
                  <a:pt x="628743" y="113376"/>
                  <a:pt x="628743" y="81183"/>
                </a:cubicBezTo>
                <a:cubicBezTo>
                  <a:pt x="628743" y="48991"/>
                  <a:pt x="606999" y="25517"/>
                  <a:pt x="575396" y="25517"/>
                </a:cubicBezTo>
                <a:cubicBezTo>
                  <a:pt x="544233" y="25517"/>
                  <a:pt x="522042" y="48991"/>
                  <a:pt x="522042" y="81183"/>
                </a:cubicBezTo>
                <a:cubicBezTo>
                  <a:pt x="522042" y="113376"/>
                  <a:pt x="544293" y="136856"/>
                  <a:pt x="575396" y="136856"/>
                </a:cubicBezTo>
                <a:close/>
                <a:moveTo>
                  <a:pt x="448958" y="2933"/>
                </a:moveTo>
                <a:lnTo>
                  <a:pt x="481284" y="2933"/>
                </a:lnTo>
                <a:lnTo>
                  <a:pt x="400343" y="168146"/>
                </a:lnTo>
                <a:lnTo>
                  <a:pt x="319639" y="2933"/>
                </a:lnTo>
                <a:lnTo>
                  <a:pt x="351728" y="2933"/>
                </a:lnTo>
                <a:lnTo>
                  <a:pt x="400343" y="112931"/>
                </a:lnTo>
                <a:lnTo>
                  <a:pt x="448958" y="2933"/>
                </a:lnTo>
                <a:close/>
                <a:moveTo>
                  <a:pt x="717385" y="45882"/>
                </a:moveTo>
                <a:cubicBezTo>
                  <a:pt x="717385" y="33912"/>
                  <a:pt x="727345" y="24431"/>
                  <a:pt x="751794" y="24431"/>
                </a:cubicBezTo>
                <a:cubicBezTo>
                  <a:pt x="765588" y="24431"/>
                  <a:pt x="781193" y="28477"/>
                  <a:pt x="795439" y="36825"/>
                </a:cubicBezTo>
                <a:lnTo>
                  <a:pt x="795439" y="9023"/>
                </a:lnTo>
                <a:cubicBezTo>
                  <a:pt x="782714" y="3223"/>
                  <a:pt x="767109" y="47"/>
                  <a:pt x="752017" y="47"/>
                </a:cubicBezTo>
                <a:cubicBezTo>
                  <a:pt x="708555" y="47"/>
                  <a:pt x="688183" y="21720"/>
                  <a:pt x="688183" y="47251"/>
                </a:cubicBezTo>
                <a:cubicBezTo>
                  <a:pt x="688183" y="105918"/>
                  <a:pt x="782356" y="83597"/>
                  <a:pt x="782356" y="117692"/>
                </a:cubicBezTo>
                <a:cubicBezTo>
                  <a:pt x="782356" y="129432"/>
                  <a:pt x="771943" y="138239"/>
                  <a:pt x="747264" y="138239"/>
                </a:cubicBezTo>
                <a:cubicBezTo>
                  <a:pt x="727791" y="138239"/>
                  <a:pt x="707649" y="131010"/>
                  <a:pt x="694971" y="120855"/>
                </a:cubicBezTo>
                <a:lnTo>
                  <a:pt x="694971" y="120908"/>
                </a:lnTo>
                <a:lnTo>
                  <a:pt x="694971" y="150478"/>
                </a:lnTo>
                <a:cubicBezTo>
                  <a:pt x="708744" y="157896"/>
                  <a:pt x="728008" y="162616"/>
                  <a:pt x="747291" y="162616"/>
                </a:cubicBezTo>
                <a:cubicBezTo>
                  <a:pt x="790754" y="162616"/>
                  <a:pt x="811355" y="140943"/>
                  <a:pt x="811355" y="115655"/>
                </a:cubicBezTo>
                <a:cubicBezTo>
                  <a:pt x="811369" y="57615"/>
                  <a:pt x="717426" y="79518"/>
                  <a:pt x="717426" y="45882"/>
                </a:cubicBezTo>
                <a:lnTo>
                  <a:pt x="717385" y="45882"/>
                </a:lnTo>
                <a:close/>
                <a:moveTo>
                  <a:pt x="29216" y="45841"/>
                </a:moveTo>
                <a:cubicBezTo>
                  <a:pt x="29216" y="33872"/>
                  <a:pt x="39176" y="24391"/>
                  <a:pt x="63632" y="24391"/>
                </a:cubicBezTo>
                <a:cubicBezTo>
                  <a:pt x="77364" y="24391"/>
                  <a:pt x="92888" y="28437"/>
                  <a:pt x="107080" y="36670"/>
                </a:cubicBezTo>
                <a:lnTo>
                  <a:pt x="107080" y="8881"/>
                </a:lnTo>
                <a:cubicBezTo>
                  <a:pt x="94396" y="3156"/>
                  <a:pt x="78865" y="0"/>
                  <a:pt x="63855" y="0"/>
                </a:cubicBezTo>
                <a:cubicBezTo>
                  <a:pt x="20379" y="0"/>
                  <a:pt x="0" y="21680"/>
                  <a:pt x="0" y="47204"/>
                </a:cubicBezTo>
                <a:cubicBezTo>
                  <a:pt x="0" y="105925"/>
                  <a:pt x="94200" y="83564"/>
                  <a:pt x="94200" y="117665"/>
                </a:cubicBezTo>
                <a:cubicBezTo>
                  <a:pt x="94200" y="129405"/>
                  <a:pt x="83787" y="138219"/>
                  <a:pt x="59101" y="138219"/>
                </a:cubicBezTo>
                <a:cubicBezTo>
                  <a:pt x="39629" y="138219"/>
                  <a:pt x="19473" y="130990"/>
                  <a:pt x="6795" y="120828"/>
                </a:cubicBezTo>
                <a:lnTo>
                  <a:pt x="6795" y="120895"/>
                </a:lnTo>
                <a:lnTo>
                  <a:pt x="6795" y="150465"/>
                </a:lnTo>
                <a:cubicBezTo>
                  <a:pt x="20575" y="157882"/>
                  <a:pt x="39845" y="162603"/>
                  <a:pt x="59135" y="162603"/>
                </a:cubicBezTo>
                <a:cubicBezTo>
                  <a:pt x="102611" y="162603"/>
                  <a:pt x="123220" y="140916"/>
                  <a:pt x="123220" y="115628"/>
                </a:cubicBezTo>
                <a:cubicBezTo>
                  <a:pt x="123186" y="57588"/>
                  <a:pt x="29216" y="79491"/>
                  <a:pt x="29216" y="45841"/>
                </a:cubicBezTo>
                <a:close/>
              </a:path>
            </a:pathLst>
          </a:custGeom>
          <a:solidFill>
            <a:schemeClr val="tx1"/>
          </a:solidFill>
          <a:ln w="675" cap="flat">
            <a:noFill/>
            <a:prstDash val="solid"/>
            <a:miter/>
          </a:ln>
        </p:spPr>
        <p:txBody>
          <a:bodyPr rtlCol="0" anchor="ctr"/>
          <a:lstStyle/>
          <a:p>
            <a:endParaRPr lang="en-US"/>
          </a:p>
        </p:txBody>
      </p:sp>
      <p:sp>
        <p:nvSpPr>
          <p:cNvPr id="12" name="Text Placeholder 27">
            <a:extLst>
              <a:ext uri="{FF2B5EF4-FFF2-40B4-BE49-F238E27FC236}">
                <a16:creationId xmlns:a16="http://schemas.microsoft.com/office/drawing/2014/main" id="{6E316FA3-D610-DC98-767C-A47582BD0C54}"/>
              </a:ext>
            </a:extLst>
          </p:cNvPr>
          <p:cNvSpPr>
            <a:spLocks noGrp="1"/>
          </p:cNvSpPr>
          <p:nvPr>
            <p:ph type="body" sz="quarter" idx="19" hasCustomPrompt="1"/>
          </p:nvPr>
        </p:nvSpPr>
        <p:spPr>
          <a:xfrm>
            <a:off x="761999" y="3220558"/>
            <a:ext cx="3332765" cy="232267"/>
          </a:xfrm>
        </p:spPr>
        <p:txBody>
          <a:bodyPr>
            <a:noAutofit/>
          </a:bodyPr>
          <a:lstStyle>
            <a:lvl1pPr marL="0" indent="0">
              <a:lnSpc>
                <a:spcPct val="100000"/>
              </a:lnSpc>
              <a:spcBef>
                <a:spcPts val="0"/>
              </a:spcBef>
              <a:buNone/>
              <a:defRPr kumimoji="0" lang="en-US" sz="1200" b="1" u="none" strike="noStrike" kern="1200" cap="none" spc="0" normalizeH="0" baseline="0" dirty="0" smtClean="0">
                <a:ln>
                  <a:noFill/>
                </a:ln>
                <a:solidFill>
                  <a:schemeClr val="accent1"/>
                </a:solidFill>
                <a:effectLst/>
                <a:uLnTx/>
                <a:uFillTx/>
                <a:latin typeface="Inter" panose="02000503000000020004" pitchFamily="2" charset="0"/>
                <a:ea typeface="Inter" panose="02000503000000020004" pitchFamily="2" charset="0"/>
                <a:cs typeface="+mn-cs"/>
              </a:defRPr>
            </a:lvl1pPr>
          </a:lstStyle>
          <a:p>
            <a:pPr lvl="0"/>
            <a:r>
              <a:rPr lang="en-US"/>
              <a:t>Eyebrow text</a:t>
            </a:r>
          </a:p>
        </p:txBody>
      </p:sp>
      <p:sp>
        <p:nvSpPr>
          <p:cNvPr id="17" name="Text Placeholder 16">
            <a:extLst>
              <a:ext uri="{FF2B5EF4-FFF2-40B4-BE49-F238E27FC236}">
                <a16:creationId xmlns:a16="http://schemas.microsoft.com/office/drawing/2014/main" id="{4E2641A3-4BD2-D5DB-CC98-29D34D0B0647}"/>
              </a:ext>
            </a:extLst>
          </p:cNvPr>
          <p:cNvSpPr>
            <a:spLocks noGrp="1"/>
          </p:cNvSpPr>
          <p:nvPr>
            <p:ph type="body" sz="quarter" idx="22" hasCustomPrompt="1"/>
          </p:nvPr>
        </p:nvSpPr>
        <p:spPr>
          <a:xfrm>
            <a:off x="4429118" y="3220558"/>
            <a:ext cx="3328490" cy="233363"/>
          </a:xfrm>
        </p:spPr>
        <p:txBody>
          <a:bodyPr>
            <a:noAutofit/>
          </a:bodyPr>
          <a:lstStyle>
            <a:lvl1pPr marL="0" indent="0">
              <a:lnSpc>
                <a:spcPct val="100000"/>
              </a:lnSpc>
              <a:spcBef>
                <a:spcPts val="0"/>
              </a:spcBef>
              <a:buNone/>
              <a:defRPr kumimoji="0" lang="en-US" sz="1200" b="1" u="none" strike="noStrike" kern="1200" cap="none" spc="0" normalizeH="0" baseline="0" dirty="0" smtClean="0">
                <a:ln>
                  <a:noFill/>
                </a:ln>
                <a:solidFill>
                  <a:schemeClr val="accent1"/>
                </a:solidFill>
                <a:effectLst/>
                <a:uLnTx/>
                <a:uFillTx/>
                <a:latin typeface="Inter" panose="02000503000000020004" pitchFamily="2" charset="0"/>
                <a:ea typeface="Inter" panose="02000503000000020004" pitchFamily="2" charset="0"/>
                <a:cs typeface="+mn-cs"/>
              </a:defRPr>
            </a:lvl1pPr>
            <a:lvl2pPr marL="457200" indent="0">
              <a:buNone/>
              <a:defRPr/>
            </a:lvl2pPr>
            <a:lvl3pPr marL="914400" indent="0">
              <a:buNone/>
              <a:defRPr/>
            </a:lvl3pPr>
            <a:lvl4pPr marL="1371600" indent="0">
              <a:buNone/>
              <a:defRPr/>
            </a:lvl4pPr>
            <a:lvl5pPr marL="1828800" indent="0">
              <a:buNone/>
              <a:defRPr/>
            </a:lvl5pPr>
          </a:lstStyle>
          <a:p>
            <a:pPr lvl="0"/>
            <a:r>
              <a:rPr lang="en-US"/>
              <a:t>Eyebrow text</a:t>
            </a:r>
          </a:p>
        </p:txBody>
      </p:sp>
      <p:sp>
        <p:nvSpPr>
          <p:cNvPr id="21" name="Text Placeholder 20">
            <a:extLst>
              <a:ext uri="{FF2B5EF4-FFF2-40B4-BE49-F238E27FC236}">
                <a16:creationId xmlns:a16="http://schemas.microsoft.com/office/drawing/2014/main" id="{2D73F7C5-2BF4-FB8A-D39B-5E7388A4BC26}"/>
              </a:ext>
            </a:extLst>
          </p:cNvPr>
          <p:cNvSpPr>
            <a:spLocks noGrp="1"/>
          </p:cNvSpPr>
          <p:nvPr>
            <p:ph type="body" sz="quarter" idx="23" hasCustomPrompt="1"/>
          </p:nvPr>
        </p:nvSpPr>
        <p:spPr>
          <a:xfrm>
            <a:off x="4429118" y="3504332"/>
            <a:ext cx="3328490" cy="254848"/>
          </a:xfrm>
        </p:spPr>
        <p:txBody>
          <a:bodyPr>
            <a:noAutofit/>
          </a:bodyPr>
          <a:lstStyle>
            <a:lvl1pPr marL="0" indent="0">
              <a:lnSpc>
                <a:spcPct val="100000"/>
              </a:lnSpc>
              <a:spcBef>
                <a:spcPts val="0"/>
              </a:spcBef>
              <a:buNone/>
              <a:defRPr lang="en-US" sz="1800" b="1" kern="1200" dirty="0" smtClean="0">
                <a:solidFill>
                  <a:schemeClr val="tx1"/>
                </a:solidFill>
                <a:latin typeface="Inter" panose="020B0502030000000004" pitchFamily="34" charset="0"/>
                <a:ea typeface="Inter" panose="020B0502030000000004" pitchFamily="34" charset="0"/>
                <a:cs typeface="Inter" panose="020B0502030000000004" pitchFamily="34" charset="0"/>
              </a:defRPr>
            </a:lvl1pPr>
            <a:lvl2pPr marL="457200" indent="0">
              <a:buNone/>
              <a:defRPr/>
            </a:lvl2pPr>
            <a:lvl3pPr marL="914400" indent="0">
              <a:buNone/>
              <a:defRPr/>
            </a:lvl3pPr>
            <a:lvl4pPr marL="1371600" indent="0">
              <a:buNone/>
              <a:defRPr/>
            </a:lvl4pPr>
            <a:lvl5pPr marL="1828800" indent="0">
              <a:buNone/>
              <a:defRPr/>
            </a:lvl5pPr>
          </a:lstStyle>
          <a:p>
            <a:pPr lvl="0"/>
            <a:r>
              <a:rPr lang="en-US"/>
              <a:t>Subheading goes here</a:t>
            </a:r>
          </a:p>
        </p:txBody>
      </p:sp>
      <p:sp>
        <p:nvSpPr>
          <p:cNvPr id="25" name="Content Placeholder 24">
            <a:extLst>
              <a:ext uri="{FF2B5EF4-FFF2-40B4-BE49-F238E27FC236}">
                <a16:creationId xmlns:a16="http://schemas.microsoft.com/office/drawing/2014/main" id="{A903AC49-909E-5627-F85E-05AA2936A5D3}"/>
              </a:ext>
            </a:extLst>
          </p:cNvPr>
          <p:cNvSpPr>
            <a:spLocks noGrp="1"/>
          </p:cNvSpPr>
          <p:nvPr>
            <p:ph sz="quarter" idx="24"/>
          </p:nvPr>
        </p:nvSpPr>
        <p:spPr>
          <a:xfrm>
            <a:off x="4429118" y="3853802"/>
            <a:ext cx="3328490" cy="2242198"/>
          </a:xfrm>
        </p:spPr>
        <p:txBody>
          <a:bodyPr>
            <a:noAutofit/>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28" name="Text Placeholder 27">
            <a:extLst>
              <a:ext uri="{FF2B5EF4-FFF2-40B4-BE49-F238E27FC236}">
                <a16:creationId xmlns:a16="http://schemas.microsoft.com/office/drawing/2014/main" id="{789E9626-56BD-CA70-6288-14B558BF4E15}"/>
              </a:ext>
            </a:extLst>
          </p:cNvPr>
          <p:cNvSpPr>
            <a:spLocks noGrp="1"/>
          </p:cNvSpPr>
          <p:nvPr>
            <p:ph type="body" sz="quarter" idx="33" hasCustomPrompt="1"/>
          </p:nvPr>
        </p:nvSpPr>
        <p:spPr>
          <a:xfrm>
            <a:off x="8103584" y="3219459"/>
            <a:ext cx="3332764" cy="233363"/>
          </a:xfrm>
        </p:spPr>
        <p:txBody>
          <a:bodyPr/>
          <a:lstStyle>
            <a:lvl1pPr marL="0" indent="0">
              <a:lnSpc>
                <a:spcPct val="100000"/>
              </a:lnSpc>
              <a:spcBef>
                <a:spcPts val="0"/>
              </a:spcBef>
              <a:buNone/>
              <a:defRPr kumimoji="0" lang="en-US" sz="1200" b="1" u="none" strike="noStrike" kern="1200" cap="none" spc="0" normalizeH="0" baseline="0" dirty="0" smtClean="0">
                <a:ln>
                  <a:noFill/>
                </a:ln>
                <a:solidFill>
                  <a:schemeClr val="accent1"/>
                </a:solidFill>
                <a:effectLst/>
                <a:uLnTx/>
                <a:uFillTx/>
                <a:latin typeface="Inter" panose="02000503000000020004" pitchFamily="2" charset="0"/>
                <a:ea typeface="Inter" panose="02000503000000020004" pitchFamily="2" charset="0"/>
                <a:cs typeface="+mn-cs"/>
              </a:defRPr>
            </a:lvl1pPr>
            <a:lvl2pPr marL="457200" indent="0">
              <a:buNone/>
              <a:defRPr/>
            </a:lvl2pPr>
            <a:lvl3pPr marL="914400" indent="0">
              <a:buNone/>
              <a:defRPr/>
            </a:lvl3pPr>
            <a:lvl4pPr marL="1371600" indent="0">
              <a:buNone/>
              <a:defRPr/>
            </a:lvl4pPr>
            <a:lvl5pPr marL="1828800" indent="0">
              <a:buNone/>
              <a:defRPr/>
            </a:lvl5pPr>
          </a:lstStyle>
          <a:p>
            <a:pPr lvl="0"/>
            <a:r>
              <a:rPr lang="en-US"/>
              <a:t>Eyebrow text</a:t>
            </a:r>
          </a:p>
        </p:txBody>
      </p:sp>
      <p:sp>
        <p:nvSpPr>
          <p:cNvPr id="30" name="Text Placeholder 29">
            <a:extLst>
              <a:ext uri="{FF2B5EF4-FFF2-40B4-BE49-F238E27FC236}">
                <a16:creationId xmlns:a16="http://schemas.microsoft.com/office/drawing/2014/main" id="{F2D6EAF1-0692-50BE-5433-C25A68FEFD66}"/>
              </a:ext>
            </a:extLst>
          </p:cNvPr>
          <p:cNvSpPr>
            <a:spLocks noGrp="1"/>
          </p:cNvSpPr>
          <p:nvPr>
            <p:ph type="body" sz="quarter" idx="34" hasCustomPrompt="1"/>
          </p:nvPr>
        </p:nvSpPr>
        <p:spPr>
          <a:xfrm>
            <a:off x="8103584" y="3504333"/>
            <a:ext cx="3332764" cy="250116"/>
          </a:xfrm>
        </p:spPr>
        <p:txBody>
          <a:bodyPr/>
          <a:lstStyle>
            <a:lvl1pPr marL="0" indent="0">
              <a:lnSpc>
                <a:spcPct val="100000"/>
              </a:lnSpc>
              <a:spcBef>
                <a:spcPts val="0"/>
              </a:spcBef>
              <a:buNone/>
              <a:defRPr lang="en-US" sz="1800" b="1" kern="1200" smtClean="0">
                <a:solidFill>
                  <a:schemeClr val="tx1"/>
                </a:solidFill>
                <a:latin typeface="Inter" panose="020B0502030000000004" pitchFamily="34" charset="0"/>
                <a:ea typeface="Inter" panose="020B0502030000000004" pitchFamily="34" charset="0"/>
                <a:cs typeface="Inter" panose="020B0502030000000004" pitchFamily="34" charset="0"/>
              </a:defRPr>
            </a:lvl1pPr>
            <a:lvl2pPr marL="457200" indent="0">
              <a:buNone/>
              <a:defRPr/>
            </a:lvl2pPr>
            <a:lvl3pPr marL="914400" indent="0">
              <a:buNone/>
              <a:defRPr/>
            </a:lvl3pPr>
            <a:lvl4pPr marL="1371600" indent="0">
              <a:buNone/>
              <a:defRPr/>
            </a:lvl4pPr>
            <a:lvl5pPr marL="1828800" indent="0">
              <a:buNone/>
              <a:defRPr/>
            </a:lvl5pPr>
          </a:lstStyle>
          <a:p>
            <a:pPr lvl="0"/>
            <a:r>
              <a:rPr lang="en-US"/>
              <a:t>Subheading goes here</a:t>
            </a:r>
          </a:p>
        </p:txBody>
      </p:sp>
      <p:sp>
        <p:nvSpPr>
          <p:cNvPr id="32" name="Content Placeholder 31">
            <a:extLst>
              <a:ext uri="{FF2B5EF4-FFF2-40B4-BE49-F238E27FC236}">
                <a16:creationId xmlns:a16="http://schemas.microsoft.com/office/drawing/2014/main" id="{C8305F90-46C4-DA12-257A-5AB2F6DA0090}"/>
              </a:ext>
            </a:extLst>
          </p:cNvPr>
          <p:cNvSpPr>
            <a:spLocks noGrp="1"/>
          </p:cNvSpPr>
          <p:nvPr>
            <p:ph sz="quarter" idx="35"/>
          </p:nvPr>
        </p:nvSpPr>
        <p:spPr>
          <a:xfrm>
            <a:off x="8103584" y="3852878"/>
            <a:ext cx="3332766" cy="2243122"/>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Tree>
    <p:extLst>
      <p:ext uri="{BB962C8B-B14F-4D97-AF65-F5344CB8AC3E}">
        <p14:creationId xmlns:p14="http://schemas.microsoft.com/office/powerpoint/2010/main" val="9487397"/>
      </p:ext>
    </p:extLst>
  </p:cSld>
  <p:clrMapOvr>
    <a:masterClrMapping/>
  </p:clrMapOvr>
</p:sldLayout>
</file>

<file path=ppt/slideLayouts/slideLayout44.xml><?xml version="1.0" encoding="utf-8"?>
<p:sldLayout xmlns:a="http://schemas.openxmlformats.org/drawingml/2006/main" xmlns:r="http://schemas.openxmlformats.org/officeDocument/2006/relationships" xmlns:p="http://schemas.openxmlformats.org/presentationml/2006/main" preserve="1" userDrawn="1">
  <p:cSld name="Three Content - Blue">
    <p:spTree>
      <p:nvGrpSpPr>
        <p:cNvPr id="1" name=""/>
        <p:cNvGrpSpPr/>
        <p:nvPr/>
      </p:nvGrpSpPr>
      <p:grpSpPr>
        <a:xfrm>
          <a:off x="0" y="0"/>
          <a:ext cx="0" cy="0"/>
          <a:chOff x="0" y="0"/>
          <a:chExt cx="0" cy="0"/>
        </a:xfrm>
      </p:grpSpPr>
      <p:sp>
        <p:nvSpPr>
          <p:cNvPr id="8" name="Rectangle 7">
            <a:extLst>
              <a:ext uri="{FF2B5EF4-FFF2-40B4-BE49-F238E27FC236}">
                <a16:creationId xmlns:a16="http://schemas.microsoft.com/office/drawing/2014/main" id="{C7F74887-6AEB-CD97-8D01-E5304290D44A}"/>
              </a:ext>
            </a:extLst>
          </p:cNvPr>
          <p:cNvSpPr/>
          <p:nvPr userDrawn="1"/>
        </p:nvSpPr>
        <p:spPr>
          <a:xfrm>
            <a:off x="4058360" y="2539999"/>
            <a:ext cx="4071051" cy="4318000"/>
          </a:xfrm>
          <a:prstGeom prst="rect">
            <a:avLst/>
          </a:prstGeom>
          <a:solidFill>
            <a:schemeClr val="accent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 name="Round Single Corner Rectangle 9">
            <a:extLst>
              <a:ext uri="{FF2B5EF4-FFF2-40B4-BE49-F238E27FC236}">
                <a16:creationId xmlns:a16="http://schemas.microsoft.com/office/drawing/2014/main" id="{77491C91-9DAD-49D3-4D1A-E346817BBD5D}"/>
              </a:ext>
            </a:extLst>
          </p:cNvPr>
          <p:cNvSpPr/>
          <p:nvPr userDrawn="1"/>
        </p:nvSpPr>
        <p:spPr>
          <a:xfrm flipH="1">
            <a:off x="1" y="2539999"/>
            <a:ext cx="4062589" cy="4318000"/>
          </a:xfrm>
          <a:prstGeom prst="round1Rect">
            <a:avLst>
              <a:gd name="adj" fmla="val 9419"/>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3" name="Round Single Corner Rectangle 12">
            <a:extLst>
              <a:ext uri="{FF2B5EF4-FFF2-40B4-BE49-F238E27FC236}">
                <a16:creationId xmlns:a16="http://schemas.microsoft.com/office/drawing/2014/main" id="{C12253EE-A671-1ACD-561B-DC303E73BC87}"/>
              </a:ext>
            </a:extLst>
          </p:cNvPr>
          <p:cNvSpPr/>
          <p:nvPr userDrawn="1"/>
        </p:nvSpPr>
        <p:spPr>
          <a:xfrm>
            <a:off x="8129411" y="2539999"/>
            <a:ext cx="4062589" cy="4318000"/>
          </a:xfrm>
          <a:prstGeom prst="round1Rect">
            <a:avLst>
              <a:gd name="adj" fmla="val 9787"/>
            </a:avLst>
          </a:prstGeom>
          <a:solidFill>
            <a:schemeClr val="accent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cxnSp>
        <p:nvCxnSpPr>
          <p:cNvPr id="14" name="Straight Connector 13">
            <a:extLst>
              <a:ext uri="{FF2B5EF4-FFF2-40B4-BE49-F238E27FC236}">
                <a16:creationId xmlns:a16="http://schemas.microsoft.com/office/drawing/2014/main" id="{8DCB4BC0-DC3D-6FBA-3746-178871B54EA6}"/>
              </a:ext>
            </a:extLst>
          </p:cNvPr>
          <p:cNvCxnSpPr>
            <a:cxnSpLocks/>
          </p:cNvCxnSpPr>
          <p:nvPr userDrawn="1"/>
        </p:nvCxnSpPr>
        <p:spPr>
          <a:xfrm flipH="1">
            <a:off x="1487277" y="6400800"/>
            <a:ext cx="10704723" cy="0"/>
          </a:xfrm>
          <a:prstGeom prst="line">
            <a:avLst/>
          </a:prstGeom>
          <a:ln w="9525" cap="rnd">
            <a:solidFill>
              <a:schemeClr val="bg1"/>
            </a:solidFill>
          </a:ln>
        </p:spPr>
        <p:style>
          <a:lnRef idx="1">
            <a:schemeClr val="accent1"/>
          </a:lnRef>
          <a:fillRef idx="0">
            <a:schemeClr val="accent1"/>
          </a:fillRef>
          <a:effectRef idx="0">
            <a:schemeClr val="accent1"/>
          </a:effectRef>
          <a:fontRef idx="minor">
            <a:schemeClr val="tx1"/>
          </a:fontRef>
        </p:style>
      </p:cxnSp>
      <p:sp>
        <p:nvSpPr>
          <p:cNvPr id="15" name="Graphic 18">
            <a:extLst>
              <a:ext uri="{FF2B5EF4-FFF2-40B4-BE49-F238E27FC236}">
                <a16:creationId xmlns:a16="http://schemas.microsoft.com/office/drawing/2014/main" id="{857A86D5-E894-3FB1-49EC-111676F213CF}"/>
              </a:ext>
            </a:extLst>
          </p:cNvPr>
          <p:cNvSpPr/>
          <p:nvPr userDrawn="1"/>
        </p:nvSpPr>
        <p:spPr>
          <a:xfrm>
            <a:off x="457200" y="6313452"/>
            <a:ext cx="811355" cy="168145"/>
          </a:xfrm>
          <a:custGeom>
            <a:avLst/>
            <a:gdLst>
              <a:gd name="connsiteX0" fmla="*/ 228427 w 811355"/>
              <a:gd name="connsiteY0" fmla="*/ 27 h 168145"/>
              <a:gd name="connsiteX1" fmla="*/ 310031 w 811355"/>
              <a:gd name="connsiteY1" fmla="*/ 81183 h 168145"/>
              <a:gd name="connsiteX2" fmla="*/ 228427 w 811355"/>
              <a:gd name="connsiteY2" fmla="*/ 162778 h 168145"/>
              <a:gd name="connsiteX3" fmla="*/ 147061 w 811355"/>
              <a:gd name="connsiteY3" fmla="*/ 81183 h 168145"/>
              <a:gd name="connsiteX4" fmla="*/ 228427 w 811355"/>
              <a:gd name="connsiteY4" fmla="*/ 27 h 168145"/>
              <a:gd name="connsiteX5" fmla="*/ 228427 w 811355"/>
              <a:gd name="connsiteY5" fmla="*/ 136856 h 168145"/>
              <a:gd name="connsiteX6" fmla="*/ 281782 w 811355"/>
              <a:gd name="connsiteY6" fmla="*/ 81183 h 168145"/>
              <a:gd name="connsiteX7" fmla="*/ 228427 w 811355"/>
              <a:gd name="connsiteY7" fmla="*/ 25517 h 168145"/>
              <a:gd name="connsiteX8" fmla="*/ 175080 w 811355"/>
              <a:gd name="connsiteY8" fmla="*/ 81183 h 168145"/>
              <a:gd name="connsiteX9" fmla="*/ 228427 w 811355"/>
              <a:gd name="connsiteY9" fmla="*/ 136856 h 168145"/>
              <a:gd name="connsiteX10" fmla="*/ 575396 w 811355"/>
              <a:gd name="connsiteY10" fmla="*/ 27 h 168145"/>
              <a:gd name="connsiteX11" fmla="*/ 656993 w 811355"/>
              <a:gd name="connsiteY11" fmla="*/ 81183 h 168145"/>
              <a:gd name="connsiteX12" fmla="*/ 575396 w 811355"/>
              <a:gd name="connsiteY12" fmla="*/ 162778 h 168145"/>
              <a:gd name="connsiteX13" fmla="*/ 494022 w 811355"/>
              <a:gd name="connsiteY13" fmla="*/ 81183 h 168145"/>
              <a:gd name="connsiteX14" fmla="*/ 575396 w 811355"/>
              <a:gd name="connsiteY14" fmla="*/ 27 h 168145"/>
              <a:gd name="connsiteX15" fmla="*/ 575396 w 811355"/>
              <a:gd name="connsiteY15" fmla="*/ 136856 h 168145"/>
              <a:gd name="connsiteX16" fmla="*/ 628743 w 811355"/>
              <a:gd name="connsiteY16" fmla="*/ 81183 h 168145"/>
              <a:gd name="connsiteX17" fmla="*/ 575396 w 811355"/>
              <a:gd name="connsiteY17" fmla="*/ 25517 h 168145"/>
              <a:gd name="connsiteX18" fmla="*/ 522042 w 811355"/>
              <a:gd name="connsiteY18" fmla="*/ 81183 h 168145"/>
              <a:gd name="connsiteX19" fmla="*/ 575396 w 811355"/>
              <a:gd name="connsiteY19" fmla="*/ 136856 h 168145"/>
              <a:gd name="connsiteX20" fmla="*/ 448958 w 811355"/>
              <a:gd name="connsiteY20" fmla="*/ 2933 h 168145"/>
              <a:gd name="connsiteX21" fmla="*/ 481284 w 811355"/>
              <a:gd name="connsiteY21" fmla="*/ 2933 h 168145"/>
              <a:gd name="connsiteX22" fmla="*/ 400343 w 811355"/>
              <a:gd name="connsiteY22" fmla="*/ 168146 h 168145"/>
              <a:gd name="connsiteX23" fmla="*/ 319639 w 811355"/>
              <a:gd name="connsiteY23" fmla="*/ 2933 h 168145"/>
              <a:gd name="connsiteX24" fmla="*/ 351728 w 811355"/>
              <a:gd name="connsiteY24" fmla="*/ 2933 h 168145"/>
              <a:gd name="connsiteX25" fmla="*/ 400343 w 811355"/>
              <a:gd name="connsiteY25" fmla="*/ 112931 h 168145"/>
              <a:gd name="connsiteX26" fmla="*/ 448958 w 811355"/>
              <a:gd name="connsiteY26" fmla="*/ 2933 h 168145"/>
              <a:gd name="connsiteX27" fmla="*/ 717385 w 811355"/>
              <a:gd name="connsiteY27" fmla="*/ 45882 h 168145"/>
              <a:gd name="connsiteX28" fmla="*/ 751794 w 811355"/>
              <a:gd name="connsiteY28" fmla="*/ 24431 h 168145"/>
              <a:gd name="connsiteX29" fmla="*/ 795439 w 811355"/>
              <a:gd name="connsiteY29" fmla="*/ 36825 h 168145"/>
              <a:gd name="connsiteX30" fmla="*/ 795439 w 811355"/>
              <a:gd name="connsiteY30" fmla="*/ 9023 h 168145"/>
              <a:gd name="connsiteX31" fmla="*/ 752017 w 811355"/>
              <a:gd name="connsiteY31" fmla="*/ 47 h 168145"/>
              <a:gd name="connsiteX32" fmla="*/ 688183 w 811355"/>
              <a:gd name="connsiteY32" fmla="*/ 47251 h 168145"/>
              <a:gd name="connsiteX33" fmla="*/ 782356 w 811355"/>
              <a:gd name="connsiteY33" fmla="*/ 117692 h 168145"/>
              <a:gd name="connsiteX34" fmla="*/ 747264 w 811355"/>
              <a:gd name="connsiteY34" fmla="*/ 138239 h 168145"/>
              <a:gd name="connsiteX35" fmla="*/ 694971 w 811355"/>
              <a:gd name="connsiteY35" fmla="*/ 120855 h 168145"/>
              <a:gd name="connsiteX36" fmla="*/ 694971 w 811355"/>
              <a:gd name="connsiteY36" fmla="*/ 120908 h 168145"/>
              <a:gd name="connsiteX37" fmla="*/ 694971 w 811355"/>
              <a:gd name="connsiteY37" fmla="*/ 150478 h 168145"/>
              <a:gd name="connsiteX38" fmla="*/ 747291 w 811355"/>
              <a:gd name="connsiteY38" fmla="*/ 162616 h 168145"/>
              <a:gd name="connsiteX39" fmla="*/ 811355 w 811355"/>
              <a:gd name="connsiteY39" fmla="*/ 115655 h 168145"/>
              <a:gd name="connsiteX40" fmla="*/ 717426 w 811355"/>
              <a:gd name="connsiteY40" fmla="*/ 45882 h 168145"/>
              <a:gd name="connsiteX41" fmla="*/ 717385 w 811355"/>
              <a:gd name="connsiteY41" fmla="*/ 45882 h 168145"/>
              <a:gd name="connsiteX42" fmla="*/ 29216 w 811355"/>
              <a:gd name="connsiteY42" fmla="*/ 45841 h 168145"/>
              <a:gd name="connsiteX43" fmla="*/ 63632 w 811355"/>
              <a:gd name="connsiteY43" fmla="*/ 24391 h 168145"/>
              <a:gd name="connsiteX44" fmla="*/ 107080 w 811355"/>
              <a:gd name="connsiteY44" fmla="*/ 36670 h 168145"/>
              <a:gd name="connsiteX45" fmla="*/ 107080 w 811355"/>
              <a:gd name="connsiteY45" fmla="*/ 8881 h 168145"/>
              <a:gd name="connsiteX46" fmla="*/ 63855 w 811355"/>
              <a:gd name="connsiteY46" fmla="*/ 0 h 168145"/>
              <a:gd name="connsiteX47" fmla="*/ 0 w 811355"/>
              <a:gd name="connsiteY47" fmla="*/ 47204 h 168145"/>
              <a:gd name="connsiteX48" fmla="*/ 94200 w 811355"/>
              <a:gd name="connsiteY48" fmla="*/ 117665 h 168145"/>
              <a:gd name="connsiteX49" fmla="*/ 59101 w 811355"/>
              <a:gd name="connsiteY49" fmla="*/ 138219 h 168145"/>
              <a:gd name="connsiteX50" fmla="*/ 6795 w 811355"/>
              <a:gd name="connsiteY50" fmla="*/ 120828 h 168145"/>
              <a:gd name="connsiteX51" fmla="*/ 6795 w 811355"/>
              <a:gd name="connsiteY51" fmla="*/ 120895 h 168145"/>
              <a:gd name="connsiteX52" fmla="*/ 6795 w 811355"/>
              <a:gd name="connsiteY52" fmla="*/ 150465 h 168145"/>
              <a:gd name="connsiteX53" fmla="*/ 59135 w 811355"/>
              <a:gd name="connsiteY53" fmla="*/ 162603 h 168145"/>
              <a:gd name="connsiteX54" fmla="*/ 123220 w 811355"/>
              <a:gd name="connsiteY54" fmla="*/ 115628 h 168145"/>
              <a:gd name="connsiteX55" fmla="*/ 29216 w 811355"/>
              <a:gd name="connsiteY55" fmla="*/ 45841 h 1681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Lst>
            <a:rect l="l" t="t" r="r" b="b"/>
            <a:pathLst>
              <a:path w="811355" h="168145">
                <a:moveTo>
                  <a:pt x="228427" y="27"/>
                </a:moveTo>
                <a:cubicBezTo>
                  <a:pt x="275284" y="27"/>
                  <a:pt x="310031" y="34459"/>
                  <a:pt x="310031" y="81183"/>
                </a:cubicBezTo>
                <a:cubicBezTo>
                  <a:pt x="310031" y="127908"/>
                  <a:pt x="275730" y="162778"/>
                  <a:pt x="228427" y="162778"/>
                </a:cubicBezTo>
                <a:cubicBezTo>
                  <a:pt x="181355" y="162778"/>
                  <a:pt x="147061" y="127901"/>
                  <a:pt x="147061" y="81183"/>
                </a:cubicBezTo>
                <a:cubicBezTo>
                  <a:pt x="147061" y="34465"/>
                  <a:pt x="182024" y="27"/>
                  <a:pt x="228427" y="27"/>
                </a:cubicBezTo>
                <a:close/>
                <a:moveTo>
                  <a:pt x="228427" y="136856"/>
                </a:moveTo>
                <a:cubicBezTo>
                  <a:pt x="259814" y="136856"/>
                  <a:pt x="281782" y="113376"/>
                  <a:pt x="281782" y="81183"/>
                </a:cubicBezTo>
                <a:cubicBezTo>
                  <a:pt x="281782" y="48991"/>
                  <a:pt x="260037" y="25517"/>
                  <a:pt x="228427" y="25517"/>
                </a:cubicBezTo>
                <a:cubicBezTo>
                  <a:pt x="197271" y="25517"/>
                  <a:pt x="175080" y="48991"/>
                  <a:pt x="175080" y="81183"/>
                </a:cubicBezTo>
                <a:cubicBezTo>
                  <a:pt x="175080" y="113376"/>
                  <a:pt x="197271" y="136856"/>
                  <a:pt x="228427" y="136856"/>
                </a:cubicBezTo>
                <a:close/>
                <a:moveTo>
                  <a:pt x="575396" y="27"/>
                </a:moveTo>
                <a:cubicBezTo>
                  <a:pt x="622246" y="27"/>
                  <a:pt x="656993" y="34459"/>
                  <a:pt x="656993" y="81183"/>
                </a:cubicBezTo>
                <a:cubicBezTo>
                  <a:pt x="656993" y="127908"/>
                  <a:pt x="622699" y="162778"/>
                  <a:pt x="575396" y="162778"/>
                </a:cubicBezTo>
                <a:cubicBezTo>
                  <a:pt x="528316" y="162778"/>
                  <a:pt x="494022" y="127901"/>
                  <a:pt x="494022" y="81183"/>
                </a:cubicBezTo>
                <a:cubicBezTo>
                  <a:pt x="494022" y="34465"/>
                  <a:pt x="529019" y="27"/>
                  <a:pt x="575396" y="27"/>
                </a:cubicBezTo>
                <a:close/>
                <a:moveTo>
                  <a:pt x="575396" y="136856"/>
                </a:moveTo>
                <a:cubicBezTo>
                  <a:pt x="606776" y="136856"/>
                  <a:pt x="628743" y="113376"/>
                  <a:pt x="628743" y="81183"/>
                </a:cubicBezTo>
                <a:cubicBezTo>
                  <a:pt x="628743" y="48991"/>
                  <a:pt x="606999" y="25517"/>
                  <a:pt x="575396" y="25517"/>
                </a:cubicBezTo>
                <a:cubicBezTo>
                  <a:pt x="544233" y="25517"/>
                  <a:pt x="522042" y="48991"/>
                  <a:pt x="522042" y="81183"/>
                </a:cubicBezTo>
                <a:cubicBezTo>
                  <a:pt x="522042" y="113376"/>
                  <a:pt x="544293" y="136856"/>
                  <a:pt x="575396" y="136856"/>
                </a:cubicBezTo>
                <a:close/>
                <a:moveTo>
                  <a:pt x="448958" y="2933"/>
                </a:moveTo>
                <a:lnTo>
                  <a:pt x="481284" y="2933"/>
                </a:lnTo>
                <a:lnTo>
                  <a:pt x="400343" y="168146"/>
                </a:lnTo>
                <a:lnTo>
                  <a:pt x="319639" y="2933"/>
                </a:lnTo>
                <a:lnTo>
                  <a:pt x="351728" y="2933"/>
                </a:lnTo>
                <a:lnTo>
                  <a:pt x="400343" y="112931"/>
                </a:lnTo>
                <a:lnTo>
                  <a:pt x="448958" y="2933"/>
                </a:lnTo>
                <a:close/>
                <a:moveTo>
                  <a:pt x="717385" y="45882"/>
                </a:moveTo>
                <a:cubicBezTo>
                  <a:pt x="717385" y="33912"/>
                  <a:pt x="727345" y="24431"/>
                  <a:pt x="751794" y="24431"/>
                </a:cubicBezTo>
                <a:cubicBezTo>
                  <a:pt x="765588" y="24431"/>
                  <a:pt x="781193" y="28477"/>
                  <a:pt x="795439" y="36825"/>
                </a:cubicBezTo>
                <a:lnTo>
                  <a:pt x="795439" y="9023"/>
                </a:lnTo>
                <a:cubicBezTo>
                  <a:pt x="782714" y="3223"/>
                  <a:pt x="767109" y="47"/>
                  <a:pt x="752017" y="47"/>
                </a:cubicBezTo>
                <a:cubicBezTo>
                  <a:pt x="708555" y="47"/>
                  <a:pt x="688183" y="21720"/>
                  <a:pt x="688183" y="47251"/>
                </a:cubicBezTo>
                <a:cubicBezTo>
                  <a:pt x="688183" y="105918"/>
                  <a:pt x="782356" y="83597"/>
                  <a:pt x="782356" y="117692"/>
                </a:cubicBezTo>
                <a:cubicBezTo>
                  <a:pt x="782356" y="129432"/>
                  <a:pt x="771943" y="138239"/>
                  <a:pt x="747264" y="138239"/>
                </a:cubicBezTo>
                <a:cubicBezTo>
                  <a:pt x="727791" y="138239"/>
                  <a:pt x="707649" y="131010"/>
                  <a:pt x="694971" y="120855"/>
                </a:cubicBezTo>
                <a:lnTo>
                  <a:pt x="694971" y="120908"/>
                </a:lnTo>
                <a:lnTo>
                  <a:pt x="694971" y="150478"/>
                </a:lnTo>
                <a:cubicBezTo>
                  <a:pt x="708744" y="157896"/>
                  <a:pt x="728008" y="162616"/>
                  <a:pt x="747291" y="162616"/>
                </a:cubicBezTo>
                <a:cubicBezTo>
                  <a:pt x="790754" y="162616"/>
                  <a:pt x="811355" y="140943"/>
                  <a:pt x="811355" y="115655"/>
                </a:cubicBezTo>
                <a:cubicBezTo>
                  <a:pt x="811369" y="57615"/>
                  <a:pt x="717426" y="79518"/>
                  <a:pt x="717426" y="45882"/>
                </a:cubicBezTo>
                <a:lnTo>
                  <a:pt x="717385" y="45882"/>
                </a:lnTo>
                <a:close/>
                <a:moveTo>
                  <a:pt x="29216" y="45841"/>
                </a:moveTo>
                <a:cubicBezTo>
                  <a:pt x="29216" y="33872"/>
                  <a:pt x="39176" y="24391"/>
                  <a:pt x="63632" y="24391"/>
                </a:cubicBezTo>
                <a:cubicBezTo>
                  <a:pt x="77364" y="24391"/>
                  <a:pt x="92888" y="28437"/>
                  <a:pt x="107080" y="36670"/>
                </a:cubicBezTo>
                <a:lnTo>
                  <a:pt x="107080" y="8881"/>
                </a:lnTo>
                <a:cubicBezTo>
                  <a:pt x="94396" y="3156"/>
                  <a:pt x="78865" y="0"/>
                  <a:pt x="63855" y="0"/>
                </a:cubicBezTo>
                <a:cubicBezTo>
                  <a:pt x="20379" y="0"/>
                  <a:pt x="0" y="21680"/>
                  <a:pt x="0" y="47204"/>
                </a:cubicBezTo>
                <a:cubicBezTo>
                  <a:pt x="0" y="105925"/>
                  <a:pt x="94200" y="83564"/>
                  <a:pt x="94200" y="117665"/>
                </a:cubicBezTo>
                <a:cubicBezTo>
                  <a:pt x="94200" y="129405"/>
                  <a:pt x="83787" y="138219"/>
                  <a:pt x="59101" y="138219"/>
                </a:cubicBezTo>
                <a:cubicBezTo>
                  <a:pt x="39629" y="138219"/>
                  <a:pt x="19473" y="130990"/>
                  <a:pt x="6795" y="120828"/>
                </a:cubicBezTo>
                <a:lnTo>
                  <a:pt x="6795" y="120895"/>
                </a:lnTo>
                <a:lnTo>
                  <a:pt x="6795" y="150465"/>
                </a:lnTo>
                <a:cubicBezTo>
                  <a:pt x="20575" y="157882"/>
                  <a:pt x="39845" y="162603"/>
                  <a:pt x="59135" y="162603"/>
                </a:cubicBezTo>
                <a:cubicBezTo>
                  <a:pt x="102611" y="162603"/>
                  <a:pt x="123220" y="140916"/>
                  <a:pt x="123220" y="115628"/>
                </a:cubicBezTo>
                <a:cubicBezTo>
                  <a:pt x="123186" y="57588"/>
                  <a:pt x="29216" y="79491"/>
                  <a:pt x="29216" y="45841"/>
                </a:cubicBezTo>
                <a:close/>
              </a:path>
            </a:pathLst>
          </a:custGeom>
          <a:solidFill>
            <a:schemeClr val="bg1"/>
          </a:solidFill>
          <a:ln w="675" cap="flat">
            <a:noFill/>
            <a:prstDash val="solid"/>
            <a:miter/>
          </a:ln>
        </p:spPr>
        <p:txBody>
          <a:bodyPr rtlCol="0" anchor="ctr"/>
          <a:lstStyle/>
          <a:p>
            <a:endParaRPr lang="en-US"/>
          </a:p>
        </p:txBody>
      </p:sp>
      <p:sp>
        <p:nvSpPr>
          <p:cNvPr id="2" name="Title 1">
            <a:extLst>
              <a:ext uri="{FF2B5EF4-FFF2-40B4-BE49-F238E27FC236}">
                <a16:creationId xmlns:a16="http://schemas.microsoft.com/office/drawing/2014/main" id="{56E523F0-8710-C17D-5E1F-7113655CD055}"/>
              </a:ext>
            </a:extLst>
          </p:cNvPr>
          <p:cNvSpPr>
            <a:spLocks noGrp="1"/>
          </p:cNvSpPr>
          <p:nvPr>
            <p:ph type="title"/>
          </p:nvPr>
        </p:nvSpPr>
        <p:spPr>
          <a:xfrm>
            <a:off x="762000" y="724854"/>
            <a:ext cx="10674850" cy="920285"/>
          </a:xfrm>
        </p:spPr>
        <p:txBody>
          <a:bodyPr>
            <a:noAutofit/>
          </a:bodyPr>
          <a:lstStyle/>
          <a:p>
            <a:r>
              <a:rPr lang="en-US"/>
              <a:t>Click to edit Master title style</a:t>
            </a:r>
          </a:p>
        </p:txBody>
      </p:sp>
      <p:sp>
        <p:nvSpPr>
          <p:cNvPr id="3" name="Content Placeholder 2">
            <a:extLst>
              <a:ext uri="{FF2B5EF4-FFF2-40B4-BE49-F238E27FC236}">
                <a16:creationId xmlns:a16="http://schemas.microsoft.com/office/drawing/2014/main" id="{CFA97474-D8AA-E3B1-C98A-08B7FCBD5476}"/>
              </a:ext>
            </a:extLst>
          </p:cNvPr>
          <p:cNvSpPr>
            <a:spLocks noGrp="1"/>
          </p:cNvSpPr>
          <p:nvPr>
            <p:ph idx="1"/>
          </p:nvPr>
        </p:nvSpPr>
        <p:spPr>
          <a:xfrm>
            <a:off x="461738" y="4106050"/>
            <a:ext cx="3139422" cy="1989950"/>
          </a:xfrm>
        </p:spPr>
        <p:txBody>
          <a:bodyPr>
            <a:noAutofit/>
          </a:bodyPr>
          <a:lstStyle>
            <a:lvl1pPr>
              <a:defRPr>
                <a:solidFill>
                  <a:schemeClr val="accent3"/>
                </a:solidFill>
              </a:defRPr>
            </a:lvl1pPr>
            <a:lvl2pPr>
              <a:defRPr>
                <a:solidFill>
                  <a:schemeClr val="accent3"/>
                </a:solidFill>
              </a:defRPr>
            </a:lvl2pPr>
            <a:lvl3pPr>
              <a:defRPr>
                <a:solidFill>
                  <a:schemeClr val="accent3"/>
                </a:solidFill>
              </a:defRPr>
            </a:lvl3pPr>
            <a:lvl4pPr>
              <a:defRPr>
                <a:solidFill>
                  <a:schemeClr val="accent3"/>
                </a:solidFill>
              </a:defRPr>
            </a:lvl4pPr>
            <a:lvl5pPr>
              <a:defRPr>
                <a:solidFill>
                  <a:schemeClr val="accent3"/>
                </a:solidFill>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cxnSp>
        <p:nvCxnSpPr>
          <p:cNvPr id="9" name="Straight Connector 8">
            <a:extLst>
              <a:ext uri="{FF2B5EF4-FFF2-40B4-BE49-F238E27FC236}">
                <a16:creationId xmlns:a16="http://schemas.microsoft.com/office/drawing/2014/main" id="{5AEF45F1-4FE2-8739-18FF-B456EB3B66B9}"/>
              </a:ext>
            </a:extLst>
          </p:cNvPr>
          <p:cNvCxnSpPr>
            <a:cxnSpLocks/>
          </p:cNvCxnSpPr>
          <p:nvPr userDrawn="1"/>
        </p:nvCxnSpPr>
        <p:spPr>
          <a:xfrm flipH="1">
            <a:off x="4058360" y="6400800"/>
            <a:ext cx="4071051" cy="0"/>
          </a:xfrm>
          <a:prstGeom prst="line">
            <a:avLst/>
          </a:prstGeom>
          <a:ln w="9525" cap="rnd">
            <a:solidFill>
              <a:schemeClr val="tx1"/>
            </a:solidFill>
          </a:ln>
        </p:spPr>
        <p:style>
          <a:lnRef idx="1">
            <a:schemeClr val="accent1"/>
          </a:lnRef>
          <a:fillRef idx="0">
            <a:schemeClr val="accent1"/>
          </a:fillRef>
          <a:effectRef idx="0">
            <a:schemeClr val="accent1"/>
          </a:effectRef>
          <a:fontRef idx="minor">
            <a:schemeClr val="tx1"/>
          </a:fontRef>
        </p:style>
      </p:cxnSp>
      <p:sp>
        <p:nvSpPr>
          <p:cNvPr id="11" name="Subtitle 2">
            <a:extLst>
              <a:ext uri="{FF2B5EF4-FFF2-40B4-BE49-F238E27FC236}">
                <a16:creationId xmlns:a16="http://schemas.microsoft.com/office/drawing/2014/main" id="{0740B8FE-D58D-6E2B-896D-000F0294ED98}"/>
              </a:ext>
            </a:extLst>
          </p:cNvPr>
          <p:cNvSpPr>
            <a:spLocks noGrp="1"/>
          </p:cNvSpPr>
          <p:nvPr>
            <p:ph type="body" sz="quarter" idx="13" hasCustomPrompt="1"/>
          </p:nvPr>
        </p:nvSpPr>
        <p:spPr>
          <a:xfrm>
            <a:off x="762000" y="1733802"/>
            <a:ext cx="10674350" cy="414149"/>
          </a:xfrm>
        </p:spPr>
        <p:txBody>
          <a:bodyPr>
            <a:noAutofit/>
          </a:bodyPr>
          <a:lstStyle>
            <a:lvl1pPr marL="0" indent="0">
              <a:buNone/>
              <a:defRPr lang="en-US" sz="1600" b="0" i="0" kern="1200" dirty="0">
                <a:solidFill>
                  <a:srgbClr val="0A0E33"/>
                </a:solidFill>
                <a:latin typeface="Outfit Light" pitchFamily="2" charset="0"/>
                <a:ea typeface="Inter"/>
                <a:cs typeface="Inter"/>
              </a:defRPr>
            </a:lvl1pPr>
            <a:lvl2pPr marL="457200" indent="0">
              <a:buNone/>
              <a:defRPr/>
            </a:lvl2pPr>
            <a:lvl3pPr marL="914400" indent="0">
              <a:buNone/>
              <a:defRPr/>
            </a:lvl3pPr>
            <a:lvl4pPr marL="1371600" indent="0">
              <a:buNone/>
              <a:defRPr/>
            </a:lvl4pPr>
            <a:lvl5pPr marL="1828800" indent="0">
              <a:buNone/>
              <a:defRPr/>
            </a:lvl5pPr>
          </a:lstStyle>
          <a:p>
            <a:pPr lvl="0"/>
            <a:r>
              <a:rPr lang="en-US"/>
              <a:t>Subtitle goes here</a:t>
            </a:r>
          </a:p>
        </p:txBody>
      </p:sp>
      <p:sp>
        <p:nvSpPr>
          <p:cNvPr id="18" name="!!subhead1">
            <a:extLst>
              <a:ext uri="{FF2B5EF4-FFF2-40B4-BE49-F238E27FC236}">
                <a16:creationId xmlns:a16="http://schemas.microsoft.com/office/drawing/2014/main" id="{1A93C0F4-1D09-DE35-6E80-27CB807A0E38}"/>
              </a:ext>
            </a:extLst>
          </p:cNvPr>
          <p:cNvSpPr>
            <a:spLocks noGrp="1"/>
          </p:cNvSpPr>
          <p:nvPr>
            <p:ph type="body" sz="quarter" idx="14" hasCustomPrompt="1"/>
          </p:nvPr>
        </p:nvSpPr>
        <p:spPr>
          <a:xfrm>
            <a:off x="461737" y="3756580"/>
            <a:ext cx="3139422" cy="232267"/>
          </a:xfrm>
        </p:spPr>
        <p:txBody>
          <a:bodyPr>
            <a:noAutofit/>
          </a:bodyPr>
          <a:lstStyle>
            <a:lvl1pPr marL="0" indent="0">
              <a:lnSpc>
                <a:spcPct val="100000"/>
              </a:lnSpc>
              <a:spcBef>
                <a:spcPts val="0"/>
              </a:spcBef>
              <a:buNone/>
              <a:defRPr lang="en-US" sz="1800" b="1" kern="1200" dirty="0">
                <a:solidFill>
                  <a:schemeClr val="accent3"/>
                </a:solidFill>
                <a:latin typeface="Inter" panose="020B0502030000000004" pitchFamily="34" charset="0"/>
                <a:ea typeface="Inter" panose="020B0502030000000004" pitchFamily="34" charset="0"/>
                <a:cs typeface="Inter" panose="020B0502030000000004" pitchFamily="34" charset="0"/>
              </a:defRPr>
            </a:lvl1pPr>
            <a:lvl2pPr marL="457200" indent="0">
              <a:buNone/>
              <a:defRPr sz="1800" b="1">
                <a:solidFill>
                  <a:schemeClr val="accent1"/>
                </a:solidFill>
              </a:defRPr>
            </a:lvl2pPr>
            <a:lvl3pPr marL="914400" indent="0">
              <a:buNone/>
              <a:defRPr sz="1800" b="1">
                <a:solidFill>
                  <a:schemeClr val="accent1"/>
                </a:solidFill>
              </a:defRPr>
            </a:lvl3pPr>
            <a:lvl4pPr marL="1371600" indent="0">
              <a:buNone/>
              <a:defRPr sz="1800" b="1">
                <a:solidFill>
                  <a:schemeClr val="accent1"/>
                </a:solidFill>
              </a:defRPr>
            </a:lvl4pPr>
            <a:lvl5pPr marL="1828800" indent="0">
              <a:buNone/>
              <a:defRPr sz="1800" b="1">
                <a:solidFill>
                  <a:schemeClr val="accent1"/>
                </a:solidFill>
              </a:defRPr>
            </a:lvl5pPr>
          </a:lstStyle>
          <a:p>
            <a:pPr marL="0" lvl="0" indent="0" algn="l" defTabSz="914400" rtl="0" eaLnBrk="1" latinLnBrk="0" hangingPunct="1">
              <a:lnSpc>
                <a:spcPct val="100000"/>
              </a:lnSpc>
              <a:spcBef>
                <a:spcPts val="1000"/>
              </a:spcBef>
              <a:buFont typeface="Inter" panose="020B0502030000000004" pitchFamily="34" charset="0"/>
              <a:buNone/>
            </a:pPr>
            <a:r>
              <a:rPr lang="en-US"/>
              <a:t>Subheading goes here</a:t>
            </a:r>
          </a:p>
        </p:txBody>
      </p:sp>
      <p:sp>
        <p:nvSpPr>
          <p:cNvPr id="7" name="Text Placeholder 5">
            <a:extLst>
              <a:ext uri="{FF2B5EF4-FFF2-40B4-BE49-F238E27FC236}">
                <a16:creationId xmlns:a16="http://schemas.microsoft.com/office/drawing/2014/main" id="{97AA42F7-5D29-CCA9-BB20-836565F8EB17}"/>
              </a:ext>
            </a:extLst>
          </p:cNvPr>
          <p:cNvSpPr>
            <a:spLocks noGrp="1"/>
          </p:cNvSpPr>
          <p:nvPr>
            <p:ph type="body" sz="quarter" idx="21" hasCustomPrompt="1"/>
          </p:nvPr>
        </p:nvSpPr>
        <p:spPr>
          <a:xfrm>
            <a:off x="1487277" y="6496059"/>
            <a:ext cx="7173901" cy="285734"/>
          </a:xfrm>
        </p:spPr>
        <p:txBody>
          <a:bodyPr anchor="ctr">
            <a:noAutofit/>
          </a:bodyPr>
          <a:lstStyle>
            <a:lvl1pPr marL="0" indent="0">
              <a:lnSpc>
                <a:spcPct val="90000"/>
              </a:lnSpc>
              <a:spcBef>
                <a:spcPts val="200"/>
              </a:spcBef>
              <a:buNone/>
              <a:defRPr sz="600" b="0" i="0">
                <a:solidFill>
                  <a:schemeClr val="bg1"/>
                </a:solidFill>
                <a:latin typeface="Inter" panose="02000503000000020004" pitchFamily="2" charset="0"/>
                <a:ea typeface="Inter" panose="02000503000000020004" pitchFamily="2" charset="0"/>
              </a:defRPr>
            </a:lvl1pPr>
            <a:lvl2pPr marL="457200" indent="0">
              <a:buNone/>
              <a:defRPr sz="600" b="0" i="0">
                <a:latin typeface="Inter" panose="02000503000000020004" pitchFamily="2" charset="0"/>
                <a:ea typeface="Inter" panose="02000503000000020004" pitchFamily="2" charset="0"/>
              </a:defRPr>
            </a:lvl2pPr>
            <a:lvl3pPr marL="914400" indent="0">
              <a:buNone/>
              <a:defRPr sz="600" b="0" i="0">
                <a:latin typeface="Inter" panose="02000503000000020004" pitchFamily="2" charset="0"/>
                <a:ea typeface="Inter" panose="02000503000000020004" pitchFamily="2" charset="0"/>
              </a:defRPr>
            </a:lvl3pPr>
            <a:lvl4pPr marL="1371600" indent="0">
              <a:buNone/>
              <a:defRPr sz="600" b="0" i="0">
                <a:latin typeface="Inter" panose="02000503000000020004" pitchFamily="2" charset="0"/>
                <a:ea typeface="Inter" panose="02000503000000020004" pitchFamily="2" charset="0"/>
              </a:defRPr>
            </a:lvl4pPr>
            <a:lvl5pPr marL="1828800" indent="0">
              <a:buNone/>
              <a:defRPr sz="600" b="0" i="0">
                <a:latin typeface="Inter" panose="02000503000000020004" pitchFamily="2" charset="0"/>
                <a:ea typeface="Inter" panose="02000503000000020004" pitchFamily="2" charset="0"/>
              </a:defRPr>
            </a:lvl5pPr>
          </a:lstStyle>
          <a:p>
            <a:pPr lvl="0"/>
            <a:r>
              <a:rPr lang="en-US"/>
              <a:t>Source: </a:t>
            </a:r>
          </a:p>
        </p:txBody>
      </p:sp>
      <p:sp>
        <p:nvSpPr>
          <p:cNvPr id="6" name="Slide Number Placeholder 5">
            <a:extLst>
              <a:ext uri="{FF2B5EF4-FFF2-40B4-BE49-F238E27FC236}">
                <a16:creationId xmlns:a16="http://schemas.microsoft.com/office/drawing/2014/main" id="{B0AA6B6D-BABC-9E1B-2A13-C6A08C85BF7C}"/>
              </a:ext>
            </a:extLst>
          </p:cNvPr>
          <p:cNvSpPr txBox="1">
            <a:spLocks/>
          </p:cNvSpPr>
          <p:nvPr userDrawn="1"/>
        </p:nvSpPr>
        <p:spPr>
          <a:xfrm>
            <a:off x="11185742" y="6400800"/>
            <a:ext cx="549058" cy="457200"/>
          </a:xfrm>
          <a:prstGeom prst="rect">
            <a:avLst/>
          </a:prstGeom>
        </p:spPr>
        <p:txBody>
          <a:bodyPr vert="horz" lIns="0" tIns="0" rIns="0" bIns="0" rtlCol="0" anchor="ctr"/>
          <a:lstStyle>
            <a:defPPr>
              <a:defRPr lang="en-US"/>
            </a:defPPr>
            <a:lvl1pPr marL="0" algn="r" defTabSz="914400" rtl="0" eaLnBrk="1" latinLnBrk="0" hangingPunct="1">
              <a:defRPr sz="800" kern="1200">
                <a:solidFill>
                  <a:schemeClr val="tx1"/>
                </a:solidFill>
                <a:latin typeface="Outfi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fld id="{DDA6C761-E6C0-8244-BDC1-CA1DC8273777}" type="slidenum">
              <a:rPr lang="en-US" b="0" i="0" smtClean="0">
                <a:solidFill>
                  <a:schemeClr val="bg1"/>
                </a:solidFill>
                <a:latin typeface="Outfit Light" pitchFamily="2" charset="0"/>
              </a:rPr>
              <a:pPr/>
              <a:t>‹#›</a:t>
            </a:fld>
            <a:endParaRPr lang="en-US" b="0" i="0">
              <a:solidFill>
                <a:schemeClr val="bg1"/>
              </a:solidFill>
              <a:latin typeface="Outfit Light" pitchFamily="2" charset="0"/>
            </a:endParaRPr>
          </a:p>
        </p:txBody>
      </p:sp>
      <p:sp>
        <p:nvSpPr>
          <p:cNvPr id="4" name="Slide Number Placeholder 5">
            <a:extLst>
              <a:ext uri="{FF2B5EF4-FFF2-40B4-BE49-F238E27FC236}">
                <a16:creationId xmlns:a16="http://schemas.microsoft.com/office/drawing/2014/main" id="{BE7F2BD4-73DA-8B8D-8D66-88F374F1D715}"/>
              </a:ext>
            </a:extLst>
          </p:cNvPr>
          <p:cNvSpPr txBox="1">
            <a:spLocks/>
          </p:cNvSpPr>
          <p:nvPr userDrawn="1"/>
        </p:nvSpPr>
        <p:spPr>
          <a:xfrm>
            <a:off x="9118378" y="6499230"/>
            <a:ext cx="2266709" cy="273040"/>
          </a:xfrm>
          <a:prstGeom prst="rect">
            <a:avLst/>
          </a:prstGeom>
        </p:spPr>
        <p:txBody>
          <a:bodyPr vert="horz" lIns="0" tIns="0" rIns="0" bIns="0" rtlCol="0" anchor="ctr"/>
          <a:lstStyle>
            <a:defPPr>
              <a:defRPr lang="en-US"/>
            </a:defPPr>
            <a:lvl1pPr marL="0" algn="r" defTabSz="914400" rtl="0" eaLnBrk="1" latinLnBrk="0" hangingPunct="1">
              <a:defRPr sz="800" kern="1200">
                <a:solidFill>
                  <a:schemeClr val="bg1"/>
                </a:solidFill>
                <a:latin typeface="Outfi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sz="600" b="0" i="0">
                <a:solidFill>
                  <a:schemeClr val="bg1"/>
                </a:solidFill>
                <a:latin typeface="Outfit Light" pitchFamily="2" charset="0"/>
              </a:rPr>
              <a:t>© Sovos 2025. Proprietary and Confidential</a:t>
            </a:r>
          </a:p>
        </p:txBody>
      </p:sp>
      <p:sp>
        <p:nvSpPr>
          <p:cNvPr id="12" name="Text Placeholder 27">
            <a:extLst>
              <a:ext uri="{FF2B5EF4-FFF2-40B4-BE49-F238E27FC236}">
                <a16:creationId xmlns:a16="http://schemas.microsoft.com/office/drawing/2014/main" id="{6E316FA3-D610-DC98-767C-A47582BD0C54}"/>
              </a:ext>
            </a:extLst>
          </p:cNvPr>
          <p:cNvSpPr>
            <a:spLocks noGrp="1"/>
          </p:cNvSpPr>
          <p:nvPr>
            <p:ph type="body" sz="quarter" idx="19" hasCustomPrompt="1"/>
          </p:nvPr>
        </p:nvSpPr>
        <p:spPr>
          <a:xfrm>
            <a:off x="461736" y="3472806"/>
            <a:ext cx="3139423" cy="232267"/>
          </a:xfrm>
        </p:spPr>
        <p:txBody>
          <a:bodyPr>
            <a:noAutofit/>
          </a:bodyPr>
          <a:lstStyle>
            <a:lvl1pPr marL="0" indent="0">
              <a:lnSpc>
                <a:spcPct val="100000"/>
              </a:lnSpc>
              <a:spcBef>
                <a:spcPts val="0"/>
              </a:spcBef>
              <a:buNone/>
              <a:defRPr kumimoji="0" lang="en-US" sz="1200" b="1" u="none" strike="noStrike" kern="1200" cap="none" spc="0" normalizeH="0" baseline="0" dirty="0" smtClean="0">
                <a:ln>
                  <a:noFill/>
                </a:ln>
                <a:solidFill>
                  <a:schemeClr val="accent3"/>
                </a:solidFill>
                <a:effectLst/>
                <a:uLnTx/>
                <a:uFillTx/>
                <a:latin typeface="Inter" panose="02000503000000020004" pitchFamily="2" charset="0"/>
                <a:ea typeface="Inter" panose="02000503000000020004" pitchFamily="2" charset="0"/>
                <a:cs typeface="+mn-cs"/>
              </a:defRPr>
            </a:lvl1pPr>
          </a:lstStyle>
          <a:p>
            <a:pPr lvl="0"/>
            <a:r>
              <a:rPr lang="en-US"/>
              <a:t>Eyebrow text</a:t>
            </a:r>
          </a:p>
        </p:txBody>
      </p:sp>
      <p:sp>
        <p:nvSpPr>
          <p:cNvPr id="17" name="Text Placeholder 16">
            <a:extLst>
              <a:ext uri="{FF2B5EF4-FFF2-40B4-BE49-F238E27FC236}">
                <a16:creationId xmlns:a16="http://schemas.microsoft.com/office/drawing/2014/main" id="{4E2641A3-4BD2-D5DB-CC98-29D34D0B0647}"/>
              </a:ext>
            </a:extLst>
          </p:cNvPr>
          <p:cNvSpPr>
            <a:spLocks noGrp="1"/>
          </p:cNvSpPr>
          <p:nvPr>
            <p:ph type="body" sz="quarter" idx="22" hasCustomPrompt="1"/>
          </p:nvPr>
        </p:nvSpPr>
        <p:spPr>
          <a:xfrm>
            <a:off x="4519789" y="3472806"/>
            <a:ext cx="3141948" cy="233363"/>
          </a:xfrm>
        </p:spPr>
        <p:txBody>
          <a:bodyPr>
            <a:noAutofit/>
          </a:bodyPr>
          <a:lstStyle>
            <a:lvl1pPr marL="0" indent="0">
              <a:lnSpc>
                <a:spcPct val="100000"/>
              </a:lnSpc>
              <a:spcBef>
                <a:spcPts val="0"/>
              </a:spcBef>
              <a:buNone/>
              <a:defRPr kumimoji="0" lang="en-US" sz="1200" b="1" u="none" strike="noStrike" kern="1200" cap="none" spc="0" normalizeH="0" baseline="0" dirty="0" smtClean="0">
                <a:ln>
                  <a:noFill/>
                </a:ln>
                <a:solidFill>
                  <a:schemeClr val="tx1"/>
                </a:solidFill>
                <a:effectLst/>
                <a:uLnTx/>
                <a:uFillTx/>
                <a:latin typeface="Inter" panose="02000503000000020004" pitchFamily="2" charset="0"/>
                <a:ea typeface="Inter" panose="02000503000000020004" pitchFamily="2" charset="0"/>
                <a:cs typeface="+mn-cs"/>
              </a:defRPr>
            </a:lvl1pPr>
            <a:lvl2pPr marL="457200" indent="0">
              <a:buNone/>
              <a:defRPr/>
            </a:lvl2pPr>
            <a:lvl3pPr marL="914400" indent="0">
              <a:buNone/>
              <a:defRPr/>
            </a:lvl3pPr>
            <a:lvl4pPr marL="1371600" indent="0">
              <a:buNone/>
              <a:defRPr/>
            </a:lvl4pPr>
            <a:lvl5pPr marL="1828800" indent="0">
              <a:buNone/>
              <a:defRPr/>
            </a:lvl5pPr>
          </a:lstStyle>
          <a:p>
            <a:pPr lvl="0"/>
            <a:r>
              <a:rPr lang="en-US"/>
              <a:t>Eyebrow text</a:t>
            </a:r>
          </a:p>
        </p:txBody>
      </p:sp>
      <p:sp>
        <p:nvSpPr>
          <p:cNvPr id="21" name="Text Placeholder 20">
            <a:extLst>
              <a:ext uri="{FF2B5EF4-FFF2-40B4-BE49-F238E27FC236}">
                <a16:creationId xmlns:a16="http://schemas.microsoft.com/office/drawing/2014/main" id="{2D73F7C5-2BF4-FB8A-D39B-5E7388A4BC26}"/>
              </a:ext>
            </a:extLst>
          </p:cNvPr>
          <p:cNvSpPr>
            <a:spLocks noGrp="1"/>
          </p:cNvSpPr>
          <p:nvPr>
            <p:ph type="body" sz="quarter" idx="23" hasCustomPrompt="1"/>
          </p:nvPr>
        </p:nvSpPr>
        <p:spPr>
          <a:xfrm>
            <a:off x="4519789" y="3756580"/>
            <a:ext cx="3141948" cy="254848"/>
          </a:xfrm>
        </p:spPr>
        <p:txBody>
          <a:bodyPr>
            <a:noAutofit/>
          </a:bodyPr>
          <a:lstStyle>
            <a:lvl1pPr marL="0" indent="0">
              <a:lnSpc>
                <a:spcPct val="100000"/>
              </a:lnSpc>
              <a:spcBef>
                <a:spcPts val="0"/>
              </a:spcBef>
              <a:buNone/>
              <a:defRPr lang="en-US" sz="1800" b="1" kern="1200" dirty="0" smtClean="0">
                <a:solidFill>
                  <a:schemeClr val="tx1"/>
                </a:solidFill>
                <a:latin typeface="Inter" panose="020B0502030000000004" pitchFamily="34" charset="0"/>
                <a:ea typeface="Inter" panose="020B0502030000000004" pitchFamily="34" charset="0"/>
                <a:cs typeface="Inter" panose="020B0502030000000004" pitchFamily="34" charset="0"/>
              </a:defRPr>
            </a:lvl1pPr>
            <a:lvl2pPr marL="457200" indent="0">
              <a:buNone/>
              <a:defRPr/>
            </a:lvl2pPr>
            <a:lvl3pPr marL="914400" indent="0">
              <a:buNone/>
              <a:defRPr/>
            </a:lvl3pPr>
            <a:lvl4pPr marL="1371600" indent="0">
              <a:buNone/>
              <a:defRPr/>
            </a:lvl4pPr>
            <a:lvl5pPr marL="1828800" indent="0">
              <a:buNone/>
              <a:defRPr/>
            </a:lvl5pPr>
          </a:lstStyle>
          <a:p>
            <a:pPr lvl="0"/>
            <a:r>
              <a:rPr lang="en-US"/>
              <a:t>Subheading goes here</a:t>
            </a:r>
          </a:p>
        </p:txBody>
      </p:sp>
      <p:sp>
        <p:nvSpPr>
          <p:cNvPr id="25" name="Content Placeholder 24">
            <a:extLst>
              <a:ext uri="{FF2B5EF4-FFF2-40B4-BE49-F238E27FC236}">
                <a16:creationId xmlns:a16="http://schemas.microsoft.com/office/drawing/2014/main" id="{A903AC49-909E-5627-F85E-05AA2936A5D3}"/>
              </a:ext>
            </a:extLst>
          </p:cNvPr>
          <p:cNvSpPr>
            <a:spLocks noGrp="1"/>
          </p:cNvSpPr>
          <p:nvPr>
            <p:ph sz="quarter" idx="24"/>
          </p:nvPr>
        </p:nvSpPr>
        <p:spPr>
          <a:xfrm>
            <a:off x="4519789" y="4106050"/>
            <a:ext cx="3141948" cy="1989950"/>
          </a:xfrm>
        </p:spPr>
        <p:txBody>
          <a:bodyPr>
            <a:noAutofit/>
          </a:bodyPr>
          <a:lstStyle>
            <a:lvl1pPr>
              <a:defRPr>
                <a:solidFill>
                  <a:schemeClr val="tx1"/>
                </a:solidFill>
              </a:defRPr>
            </a:lvl1pPr>
            <a:lvl2pPr>
              <a:defRPr>
                <a:solidFill>
                  <a:schemeClr val="tx1"/>
                </a:solidFill>
              </a:defRPr>
            </a:lvl2pPr>
            <a:lvl3pPr>
              <a:defRPr>
                <a:solidFill>
                  <a:schemeClr val="tx1"/>
                </a:solidFill>
              </a:defRPr>
            </a:lvl3pPr>
            <a:lvl4pPr>
              <a:defRPr>
                <a:solidFill>
                  <a:schemeClr val="tx1"/>
                </a:solidFill>
              </a:defRPr>
            </a:lvl4pPr>
            <a:lvl5pPr>
              <a:defRPr>
                <a:solidFill>
                  <a:schemeClr val="tx1"/>
                </a:solidFill>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28" name="Text Placeholder 27">
            <a:extLst>
              <a:ext uri="{FF2B5EF4-FFF2-40B4-BE49-F238E27FC236}">
                <a16:creationId xmlns:a16="http://schemas.microsoft.com/office/drawing/2014/main" id="{789E9626-56BD-CA70-6288-14B558BF4E15}"/>
              </a:ext>
            </a:extLst>
          </p:cNvPr>
          <p:cNvSpPr>
            <a:spLocks noGrp="1"/>
          </p:cNvSpPr>
          <p:nvPr>
            <p:ph type="body" sz="quarter" idx="33" hasCustomPrompt="1"/>
          </p:nvPr>
        </p:nvSpPr>
        <p:spPr>
          <a:xfrm>
            <a:off x="8586611" y="3472806"/>
            <a:ext cx="3143648" cy="233363"/>
          </a:xfrm>
        </p:spPr>
        <p:txBody>
          <a:bodyPr/>
          <a:lstStyle>
            <a:lvl1pPr marL="0" indent="0">
              <a:lnSpc>
                <a:spcPct val="100000"/>
              </a:lnSpc>
              <a:spcBef>
                <a:spcPts val="0"/>
              </a:spcBef>
              <a:buNone/>
              <a:defRPr kumimoji="0" lang="en-US" sz="1200" b="1" u="none" strike="noStrike" kern="1200" cap="none" spc="0" normalizeH="0" baseline="0" dirty="0" smtClean="0">
                <a:ln>
                  <a:noFill/>
                </a:ln>
                <a:solidFill>
                  <a:schemeClr val="bg1"/>
                </a:solidFill>
                <a:effectLst/>
                <a:uLnTx/>
                <a:uFillTx/>
                <a:latin typeface="Inter" panose="02000503000000020004" pitchFamily="2" charset="0"/>
                <a:ea typeface="Inter" panose="02000503000000020004" pitchFamily="2" charset="0"/>
                <a:cs typeface="+mn-cs"/>
              </a:defRPr>
            </a:lvl1pPr>
            <a:lvl2pPr marL="457200" indent="0">
              <a:buNone/>
              <a:defRPr/>
            </a:lvl2pPr>
            <a:lvl3pPr marL="914400" indent="0">
              <a:buNone/>
              <a:defRPr/>
            </a:lvl3pPr>
            <a:lvl4pPr marL="1371600" indent="0">
              <a:buNone/>
              <a:defRPr/>
            </a:lvl4pPr>
            <a:lvl5pPr marL="1828800" indent="0">
              <a:buNone/>
              <a:defRPr/>
            </a:lvl5pPr>
          </a:lstStyle>
          <a:p>
            <a:pPr lvl="0"/>
            <a:r>
              <a:rPr lang="en-US"/>
              <a:t>Eyebrow text</a:t>
            </a:r>
          </a:p>
        </p:txBody>
      </p:sp>
      <p:sp>
        <p:nvSpPr>
          <p:cNvPr id="30" name="Text Placeholder 29">
            <a:extLst>
              <a:ext uri="{FF2B5EF4-FFF2-40B4-BE49-F238E27FC236}">
                <a16:creationId xmlns:a16="http://schemas.microsoft.com/office/drawing/2014/main" id="{F2D6EAF1-0692-50BE-5433-C25A68FEFD66}"/>
              </a:ext>
            </a:extLst>
          </p:cNvPr>
          <p:cNvSpPr>
            <a:spLocks noGrp="1"/>
          </p:cNvSpPr>
          <p:nvPr>
            <p:ph type="body" sz="quarter" idx="34" hasCustomPrompt="1"/>
          </p:nvPr>
        </p:nvSpPr>
        <p:spPr>
          <a:xfrm>
            <a:off x="8586611" y="3756580"/>
            <a:ext cx="3143648" cy="304797"/>
          </a:xfrm>
        </p:spPr>
        <p:txBody>
          <a:bodyPr/>
          <a:lstStyle>
            <a:lvl1pPr marL="0" indent="0">
              <a:lnSpc>
                <a:spcPct val="100000"/>
              </a:lnSpc>
              <a:spcBef>
                <a:spcPts val="0"/>
              </a:spcBef>
              <a:buNone/>
              <a:defRPr lang="en-US" sz="1800" b="1" kern="1200" smtClean="0">
                <a:solidFill>
                  <a:schemeClr val="bg1"/>
                </a:solidFill>
                <a:latin typeface="Inter" panose="020B0502030000000004" pitchFamily="34" charset="0"/>
                <a:ea typeface="Inter" panose="020B0502030000000004" pitchFamily="34" charset="0"/>
                <a:cs typeface="Inter" panose="020B0502030000000004" pitchFamily="34" charset="0"/>
              </a:defRPr>
            </a:lvl1pPr>
            <a:lvl2pPr marL="457200" indent="0">
              <a:buNone/>
              <a:defRPr/>
            </a:lvl2pPr>
            <a:lvl3pPr marL="914400" indent="0">
              <a:buNone/>
              <a:defRPr/>
            </a:lvl3pPr>
            <a:lvl4pPr marL="1371600" indent="0">
              <a:buNone/>
              <a:defRPr/>
            </a:lvl4pPr>
            <a:lvl5pPr marL="1828800" indent="0">
              <a:buNone/>
              <a:defRPr/>
            </a:lvl5pPr>
          </a:lstStyle>
          <a:p>
            <a:pPr lvl="0"/>
            <a:r>
              <a:rPr lang="en-US"/>
              <a:t>Subheading goes here</a:t>
            </a:r>
          </a:p>
        </p:txBody>
      </p:sp>
      <p:sp>
        <p:nvSpPr>
          <p:cNvPr id="32" name="Content Placeholder 31">
            <a:extLst>
              <a:ext uri="{FF2B5EF4-FFF2-40B4-BE49-F238E27FC236}">
                <a16:creationId xmlns:a16="http://schemas.microsoft.com/office/drawing/2014/main" id="{C8305F90-46C4-DA12-257A-5AB2F6DA0090}"/>
              </a:ext>
            </a:extLst>
          </p:cNvPr>
          <p:cNvSpPr>
            <a:spLocks noGrp="1"/>
          </p:cNvSpPr>
          <p:nvPr>
            <p:ph sz="quarter" idx="35"/>
          </p:nvPr>
        </p:nvSpPr>
        <p:spPr>
          <a:xfrm>
            <a:off x="8586611" y="4105230"/>
            <a:ext cx="3143650" cy="1990770"/>
          </a:xfrm>
        </p:spPr>
        <p:txBody>
          <a:bodyPr/>
          <a:lstStyle>
            <a:lvl1pPr>
              <a:defRPr>
                <a:solidFill>
                  <a:schemeClr val="bg1"/>
                </a:solidFill>
              </a:defRPr>
            </a:lvl1pPr>
            <a:lvl2pPr>
              <a:defRPr>
                <a:solidFill>
                  <a:schemeClr val="bg1"/>
                </a:solidFill>
              </a:defRPr>
            </a:lvl2pPr>
            <a:lvl3pPr>
              <a:defRPr>
                <a:solidFill>
                  <a:schemeClr val="bg1"/>
                </a:solidFill>
              </a:defRPr>
            </a:lvl3pPr>
            <a:lvl4pPr>
              <a:defRPr>
                <a:solidFill>
                  <a:schemeClr val="bg1"/>
                </a:solidFill>
              </a:defRPr>
            </a:lvl4pPr>
            <a:lvl5pPr>
              <a:defRPr>
                <a:solidFill>
                  <a:schemeClr val="bg1"/>
                </a:solidFill>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Tree>
    <p:extLst>
      <p:ext uri="{BB962C8B-B14F-4D97-AF65-F5344CB8AC3E}">
        <p14:creationId xmlns:p14="http://schemas.microsoft.com/office/powerpoint/2010/main" val="1806384947"/>
      </p:ext>
    </p:extLst>
  </p:cSld>
  <p:clrMapOvr>
    <a:masterClrMapping/>
  </p:clrMapOvr>
</p:sldLayout>
</file>

<file path=ppt/slideLayouts/slideLayout45.xml><?xml version="1.0" encoding="utf-8"?>
<p:sldLayout xmlns:a="http://schemas.openxmlformats.org/drawingml/2006/main" xmlns:r="http://schemas.openxmlformats.org/officeDocument/2006/relationships" xmlns:p="http://schemas.openxmlformats.org/presentationml/2006/main" preserve="1" userDrawn="1">
  <p:cSld name="Three Content - Green">
    <p:spTree>
      <p:nvGrpSpPr>
        <p:cNvPr id="1" name=""/>
        <p:cNvGrpSpPr/>
        <p:nvPr/>
      </p:nvGrpSpPr>
      <p:grpSpPr>
        <a:xfrm>
          <a:off x="0" y="0"/>
          <a:ext cx="0" cy="0"/>
          <a:chOff x="0" y="0"/>
          <a:chExt cx="0" cy="0"/>
        </a:xfrm>
      </p:grpSpPr>
      <p:sp>
        <p:nvSpPr>
          <p:cNvPr id="8" name="Rectangle 7">
            <a:extLst>
              <a:ext uri="{FF2B5EF4-FFF2-40B4-BE49-F238E27FC236}">
                <a16:creationId xmlns:a16="http://schemas.microsoft.com/office/drawing/2014/main" id="{C7F74887-6AEB-CD97-8D01-E5304290D44A}"/>
              </a:ext>
            </a:extLst>
          </p:cNvPr>
          <p:cNvSpPr/>
          <p:nvPr userDrawn="1"/>
        </p:nvSpPr>
        <p:spPr>
          <a:xfrm>
            <a:off x="4058360" y="2539999"/>
            <a:ext cx="4071051" cy="4318000"/>
          </a:xfrm>
          <a:prstGeom prst="rect">
            <a:avLst/>
          </a:prstGeom>
          <a:solidFill>
            <a:schemeClr val="accent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 name="Round Single Corner Rectangle 9">
            <a:extLst>
              <a:ext uri="{FF2B5EF4-FFF2-40B4-BE49-F238E27FC236}">
                <a16:creationId xmlns:a16="http://schemas.microsoft.com/office/drawing/2014/main" id="{77491C91-9DAD-49D3-4D1A-E346817BBD5D}"/>
              </a:ext>
            </a:extLst>
          </p:cNvPr>
          <p:cNvSpPr/>
          <p:nvPr userDrawn="1"/>
        </p:nvSpPr>
        <p:spPr>
          <a:xfrm flipH="1">
            <a:off x="1" y="2539999"/>
            <a:ext cx="4062589" cy="4318000"/>
          </a:xfrm>
          <a:prstGeom prst="round1Rect">
            <a:avLst>
              <a:gd name="adj" fmla="val 9419"/>
            </a:avLst>
          </a:prstGeom>
          <a:solidFill>
            <a:srgbClr val="08380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3" name="Round Single Corner Rectangle 12">
            <a:extLst>
              <a:ext uri="{FF2B5EF4-FFF2-40B4-BE49-F238E27FC236}">
                <a16:creationId xmlns:a16="http://schemas.microsoft.com/office/drawing/2014/main" id="{C12253EE-A671-1ACD-561B-DC303E73BC87}"/>
              </a:ext>
            </a:extLst>
          </p:cNvPr>
          <p:cNvSpPr/>
          <p:nvPr userDrawn="1"/>
        </p:nvSpPr>
        <p:spPr>
          <a:xfrm>
            <a:off x="8129411" y="2539999"/>
            <a:ext cx="4062589" cy="4318000"/>
          </a:xfrm>
          <a:prstGeom prst="round1Rect">
            <a:avLst>
              <a:gd name="adj" fmla="val 9787"/>
            </a:avLst>
          </a:prstGeom>
          <a:solidFill>
            <a:srgbClr val="00861E"/>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cxnSp>
        <p:nvCxnSpPr>
          <p:cNvPr id="14" name="Straight Connector 13">
            <a:extLst>
              <a:ext uri="{FF2B5EF4-FFF2-40B4-BE49-F238E27FC236}">
                <a16:creationId xmlns:a16="http://schemas.microsoft.com/office/drawing/2014/main" id="{8DCB4BC0-DC3D-6FBA-3746-178871B54EA6}"/>
              </a:ext>
            </a:extLst>
          </p:cNvPr>
          <p:cNvCxnSpPr>
            <a:cxnSpLocks/>
          </p:cNvCxnSpPr>
          <p:nvPr userDrawn="1"/>
        </p:nvCxnSpPr>
        <p:spPr>
          <a:xfrm flipH="1">
            <a:off x="1487277" y="6400800"/>
            <a:ext cx="10704723" cy="0"/>
          </a:xfrm>
          <a:prstGeom prst="line">
            <a:avLst/>
          </a:prstGeom>
          <a:ln w="9525" cap="rnd">
            <a:solidFill>
              <a:schemeClr val="bg1"/>
            </a:solidFill>
          </a:ln>
        </p:spPr>
        <p:style>
          <a:lnRef idx="1">
            <a:schemeClr val="accent1"/>
          </a:lnRef>
          <a:fillRef idx="0">
            <a:schemeClr val="accent1"/>
          </a:fillRef>
          <a:effectRef idx="0">
            <a:schemeClr val="accent1"/>
          </a:effectRef>
          <a:fontRef idx="minor">
            <a:schemeClr val="tx1"/>
          </a:fontRef>
        </p:style>
      </p:cxnSp>
      <p:sp>
        <p:nvSpPr>
          <p:cNvPr id="15" name="Graphic 18">
            <a:extLst>
              <a:ext uri="{FF2B5EF4-FFF2-40B4-BE49-F238E27FC236}">
                <a16:creationId xmlns:a16="http://schemas.microsoft.com/office/drawing/2014/main" id="{857A86D5-E894-3FB1-49EC-111676F213CF}"/>
              </a:ext>
            </a:extLst>
          </p:cNvPr>
          <p:cNvSpPr/>
          <p:nvPr userDrawn="1"/>
        </p:nvSpPr>
        <p:spPr>
          <a:xfrm>
            <a:off x="457200" y="6313452"/>
            <a:ext cx="811355" cy="168145"/>
          </a:xfrm>
          <a:custGeom>
            <a:avLst/>
            <a:gdLst>
              <a:gd name="connsiteX0" fmla="*/ 228427 w 811355"/>
              <a:gd name="connsiteY0" fmla="*/ 27 h 168145"/>
              <a:gd name="connsiteX1" fmla="*/ 310031 w 811355"/>
              <a:gd name="connsiteY1" fmla="*/ 81183 h 168145"/>
              <a:gd name="connsiteX2" fmla="*/ 228427 w 811355"/>
              <a:gd name="connsiteY2" fmla="*/ 162778 h 168145"/>
              <a:gd name="connsiteX3" fmla="*/ 147061 w 811355"/>
              <a:gd name="connsiteY3" fmla="*/ 81183 h 168145"/>
              <a:gd name="connsiteX4" fmla="*/ 228427 w 811355"/>
              <a:gd name="connsiteY4" fmla="*/ 27 h 168145"/>
              <a:gd name="connsiteX5" fmla="*/ 228427 w 811355"/>
              <a:gd name="connsiteY5" fmla="*/ 136856 h 168145"/>
              <a:gd name="connsiteX6" fmla="*/ 281782 w 811355"/>
              <a:gd name="connsiteY6" fmla="*/ 81183 h 168145"/>
              <a:gd name="connsiteX7" fmla="*/ 228427 w 811355"/>
              <a:gd name="connsiteY7" fmla="*/ 25517 h 168145"/>
              <a:gd name="connsiteX8" fmla="*/ 175080 w 811355"/>
              <a:gd name="connsiteY8" fmla="*/ 81183 h 168145"/>
              <a:gd name="connsiteX9" fmla="*/ 228427 w 811355"/>
              <a:gd name="connsiteY9" fmla="*/ 136856 h 168145"/>
              <a:gd name="connsiteX10" fmla="*/ 575396 w 811355"/>
              <a:gd name="connsiteY10" fmla="*/ 27 h 168145"/>
              <a:gd name="connsiteX11" fmla="*/ 656993 w 811355"/>
              <a:gd name="connsiteY11" fmla="*/ 81183 h 168145"/>
              <a:gd name="connsiteX12" fmla="*/ 575396 w 811355"/>
              <a:gd name="connsiteY12" fmla="*/ 162778 h 168145"/>
              <a:gd name="connsiteX13" fmla="*/ 494022 w 811355"/>
              <a:gd name="connsiteY13" fmla="*/ 81183 h 168145"/>
              <a:gd name="connsiteX14" fmla="*/ 575396 w 811355"/>
              <a:gd name="connsiteY14" fmla="*/ 27 h 168145"/>
              <a:gd name="connsiteX15" fmla="*/ 575396 w 811355"/>
              <a:gd name="connsiteY15" fmla="*/ 136856 h 168145"/>
              <a:gd name="connsiteX16" fmla="*/ 628743 w 811355"/>
              <a:gd name="connsiteY16" fmla="*/ 81183 h 168145"/>
              <a:gd name="connsiteX17" fmla="*/ 575396 w 811355"/>
              <a:gd name="connsiteY17" fmla="*/ 25517 h 168145"/>
              <a:gd name="connsiteX18" fmla="*/ 522042 w 811355"/>
              <a:gd name="connsiteY18" fmla="*/ 81183 h 168145"/>
              <a:gd name="connsiteX19" fmla="*/ 575396 w 811355"/>
              <a:gd name="connsiteY19" fmla="*/ 136856 h 168145"/>
              <a:gd name="connsiteX20" fmla="*/ 448958 w 811355"/>
              <a:gd name="connsiteY20" fmla="*/ 2933 h 168145"/>
              <a:gd name="connsiteX21" fmla="*/ 481284 w 811355"/>
              <a:gd name="connsiteY21" fmla="*/ 2933 h 168145"/>
              <a:gd name="connsiteX22" fmla="*/ 400343 w 811355"/>
              <a:gd name="connsiteY22" fmla="*/ 168146 h 168145"/>
              <a:gd name="connsiteX23" fmla="*/ 319639 w 811355"/>
              <a:gd name="connsiteY23" fmla="*/ 2933 h 168145"/>
              <a:gd name="connsiteX24" fmla="*/ 351728 w 811355"/>
              <a:gd name="connsiteY24" fmla="*/ 2933 h 168145"/>
              <a:gd name="connsiteX25" fmla="*/ 400343 w 811355"/>
              <a:gd name="connsiteY25" fmla="*/ 112931 h 168145"/>
              <a:gd name="connsiteX26" fmla="*/ 448958 w 811355"/>
              <a:gd name="connsiteY26" fmla="*/ 2933 h 168145"/>
              <a:gd name="connsiteX27" fmla="*/ 717385 w 811355"/>
              <a:gd name="connsiteY27" fmla="*/ 45882 h 168145"/>
              <a:gd name="connsiteX28" fmla="*/ 751794 w 811355"/>
              <a:gd name="connsiteY28" fmla="*/ 24431 h 168145"/>
              <a:gd name="connsiteX29" fmla="*/ 795439 w 811355"/>
              <a:gd name="connsiteY29" fmla="*/ 36825 h 168145"/>
              <a:gd name="connsiteX30" fmla="*/ 795439 w 811355"/>
              <a:gd name="connsiteY30" fmla="*/ 9023 h 168145"/>
              <a:gd name="connsiteX31" fmla="*/ 752017 w 811355"/>
              <a:gd name="connsiteY31" fmla="*/ 47 h 168145"/>
              <a:gd name="connsiteX32" fmla="*/ 688183 w 811355"/>
              <a:gd name="connsiteY32" fmla="*/ 47251 h 168145"/>
              <a:gd name="connsiteX33" fmla="*/ 782356 w 811355"/>
              <a:gd name="connsiteY33" fmla="*/ 117692 h 168145"/>
              <a:gd name="connsiteX34" fmla="*/ 747264 w 811355"/>
              <a:gd name="connsiteY34" fmla="*/ 138239 h 168145"/>
              <a:gd name="connsiteX35" fmla="*/ 694971 w 811355"/>
              <a:gd name="connsiteY35" fmla="*/ 120855 h 168145"/>
              <a:gd name="connsiteX36" fmla="*/ 694971 w 811355"/>
              <a:gd name="connsiteY36" fmla="*/ 120908 h 168145"/>
              <a:gd name="connsiteX37" fmla="*/ 694971 w 811355"/>
              <a:gd name="connsiteY37" fmla="*/ 150478 h 168145"/>
              <a:gd name="connsiteX38" fmla="*/ 747291 w 811355"/>
              <a:gd name="connsiteY38" fmla="*/ 162616 h 168145"/>
              <a:gd name="connsiteX39" fmla="*/ 811355 w 811355"/>
              <a:gd name="connsiteY39" fmla="*/ 115655 h 168145"/>
              <a:gd name="connsiteX40" fmla="*/ 717426 w 811355"/>
              <a:gd name="connsiteY40" fmla="*/ 45882 h 168145"/>
              <a:gd name="connsiteX41" fmla="*/ 717385 w 811355"/>
              <a:gd name="connsiteY41" fmla="*/ 45882 h 168145"/>
              <a:gd name="connsiteX42" fmla="*/ 29216 w 811355"/>
              <a:gd name="connsiteY42" fmla="*/ 45841 h 168145"/>
              <a:gd name="connsiteX43" fmla="*/ 63632 w 811355"/>
              <a:gd name="connsiteY43" fmla="*/ 24391 h 168145"/>
              <a:gd name="connsiteX44" fmla="*/ 107080 w 811355"/>
              <a:gd name="connsiteY44" fmla="*/ 36670 h 168145"/>
              <a:gd name="connsiteX45" fmla="*/ 107080 w 811355"/>
              <a:gd name="connsiteY45" fmla="*/ 8881 h 168145"/>
              <a:gd name="connsiteX46" fmla="*/ 63855 w 811355"/>
              <a:gd name="connsiteY46" fmla="*/ 0 h 168145"/>
              <a:gd name="connsiteX47" fmla="*/ 0 w 811355"/>
              <a:gd name="connsiteY47" fmla="*/ 47204 h 168145"/>
              <a:gd name="connsiteX48" fmla="*/ 94200 w 811355"/>
              <a:gd name="connsiteY48" fmla="*/ 117665 h 168145"/>
              <a:gd name="connsiteX49" fmla="*/ 59101 w 811355"/>
              <a:gd name="connsiteY49" fmla="*/ 138219 h 168145"/>
              <a:gd name="connsiteX50" fmla="*/ 6795 w 811355"/>
              <a:gd name="connsiteY50" fmla="*/ 120828 h 168145"/>
              <a:gd name="connsiteX51" fmla="*/ 6795 w 811355"/>
              <a:gd name="connsiteY51" fmla="*/ 120895 h 168145"/>
              <a:gd name="connsiteX52" fmla="*/ 6795 w 811355"/>
              <a:gd name="connsiteY52" fmla="*/ 150465 h 168145"/>
              <a:gd name="connsiteX53" fmla="*/ 59135 w 811355"/>
              <a:gd name="connsiteY53" fmla="*/ 162603 h 168145"/>
              <a:gd name="connsiteX54" fmla="*/ 123220 w 811355"/>
              <a:gd name="connsiteY54" fmla="*/ 115628 h 168145"/>
              <a:gd name="connsiteX55" fmla="*/ 29216 w 811355"/>
              <a:gd name="connsiteY55" fmla="*/ 45841 h 1681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Lst>
            <a:rect l="l" t="t" r="r" b="b"/>
            <a:pathLst>
              <a:path w="811355" h="168145">
                <a:moveTo>
                  <a:pt x="228427" y="27"/>
                </a:moveTo>
                <a:cubicBezTo>
                  <a:pt x="275284" y="27"/>
                  <a:pt x="310031" y="34459"/>
                  <a:pt x="310031" y="81183"/>
                </a:cubicBezTo>
                <a:cubicBezTo>
                  <a:pt x="310031" y="127908"/>
                  <a:pt x="275730" y="162778"/>
                  <a:pt x="228427" y="162778"/>
                </a:cubicBezTo>
                <a:cubicBezTo>
                  <a:pt x="181355" y="162778"/>
                  <a:pt x="147061" y="127901"/>
                  <a:pt x="147061" y="81183"/>
                </a:cubicBezTo>
                <a:cubicBezTo>
                  <a:pt x="147061" y="34465"/>
                  <a:pt x="182024" y="27"/>
                  <a:pt x="228427" y="27"/>
                </a:cubicBezTo>
                <a:close/>
                <a:moveTo>
                  <a:pt x="228427" y="136856"/>
                </a:moveTo>
                <a:cubicBezTo>
                  <a:pt x="259814" y="136856"/>
                  <a:pt x="281782" y="113376"/>
                  <a:pt x="281782" y="81183"/>
                </a:cubicBezTo>
                <a:cubicBezTo>
                  <a:pt x="281782" y="48991"/>
                  <a:pt x="260037" y="25517"/>
                  <a:pt x="228427" y="25517"/>
                </a:cubicBezTo>
                <a:cubicBezTo>
                  <a:pt x="197271" y="25517"/>
                  <a:pt x="175080" y="48991"/>
                  <a:pt x="175080" y="81183"/>
                </a:cubicBezTo>
                <a:cubicBezTo>
                  <a:pt x="175080" y="113376"/>
                  <a:pt x="197271" y="136856"/>
                  <a:pt x="228427" y="136856"/>
                </a:cubicBezTo>
                <a:close/>
                <a:moveTo>
                  <a:pt x="575396" y="27"/>
                </a:moveTo>
                <a:cubicBezTo>
                  <a:pt x="622246" y="27"/>
                  <a:pt x="656993" y="34459"/>
                  <a:pt x="656993" y="81183"/>
                </a:cubicBezTo>
                <a:cubicBezTo>
                  <a:pt x="656993" y="127908"/>
                  <a:pt x="622699" y="162778"/>
                  <a:pt x="575396" y="162778"/>
                </a:cubicBezTo>
                <a:cubicBezTo>
                  <a:pt x="528316" y="162778"/>
                  <a:pt x="494022" y="127901"/>
                  <a:pt x="494022" y="81183"/>
                </a:cubicBezTo>
                <a:cubicBezTo>
                  <a:pt x="494022" y="34465"/>
                  <a:pt x="529019" y="27"/>
                  <a:pt x="575396" y="27"/>
                </a:cubicBezTo>
                <a:close/>
                <a:moveTo>
                  <a:pt x="575396" y="136856"/>
                </a:moveTo>
                <a:cubicBezTo>
                  <a:pt x="606776" y="136856"/>
                  <a:pt x="628743" y="113376"/>
                  <a:pt x="628743" y="81183"/>
                </a:cubicBezTo>
                <a:cubicBezTo>
                  <a:pt x="628743" y="48991"/>
                  <a:pt x="606999" y="25517"/>
                  <a:pt x="575396" y="25517"/>
                </a:cubicBezTo>
                <a:cubicBezTo>
                  <a:pt x="544233" y="25517"/>
                  <a:pt x="522042" y="48991"/>
                  <a:pt x="522042" y="81183"/>
                </a:cubicBezTo>
                <a:cubicBezTo>
                  <a:pt x="522042" y="113376"/>
                  <a:pt x="544293" y="136856"/>
                  <a:pt x="575396" y="136856"/>
                </a:cubicBezTo>
                <a:close/>
                <a:moveTo>
                  <a:pt x="448958" y="2933"/>
                </a:moveTo>
                <a:lnTo>
                  <a:pt x="481284" y="2933"/>
                </a:lnTo>
                <a:lnTo>
                  <a:pt x="400343" y="168146"/>
                </a:lnTo>
                <a:lnTo>
                  <a:pt x="319639" y="2933"/>
                </a:lnTo>
                <a:lnTo>
                  <a:pt x="351728" y="2933"/>
                </a:lnTo>
                <a:lnTo>
                  <a:pt x="400343" y="112931"/>
                </a:lnTo>
                <a:lnTo>
                  <a:pt x="448958" y="2933"/>
                </a:lnTo>
                <a:close/>
                <a:moveTo>
                  <a:pt x="717385" y="45882"/>
                </a:moveTo>
                <a:cubicBezTo>
                  <a:pt x="717385" y="33912"/>
                  <a:pt x="727345" y="24431"/>
                  <a:pt x="751794" y="24431"/>
                </a:cubicBezTo>
                <a:cubicBezTo>
                  <a:pt x="765588" y="24431"/>
                  <a:pt x="781193" y="28477"/>
                  <a:pt x="795439" y="36825"/>
                </a:cubicBezTo>
                <a:lnTo>
                  <a:pt x="795439" y="9023"/>
                </a:lnTo>
                <a:cubicBezTo>
                  <a:pt x="782714" y="3223"/>
                  <a:pt x="767109" y="47"/>
                  <a:pt x="752017" y="47"/>
                </a:cubicBezTo>
                <a:cubicBezTo>
                  <a:pt x="708555" y="47"/>
                  <a:pt x="688183" y="21720"/>
                  <a:pt x="688183" y="47251"/>
                </a:cubicBezTo>
                <a:cubicBezTo>
                  <a:pt x="688183" y="105918"/>
                  <a:pt x="782356" y="83597"/>
                  <a:pt x="782356" y="117692"/>
                </a:cubicBezTo>
                <a:cubicBezTo>
                  <a:pt x="782356" y="129432"/>
                  <a:pt x="771943" y="138239"/>
                  <a:pt x="747264" y="138239"/>
                </a:cubicBezTo>
                <a:cubicBezTo>
                  <a:pt x="727791" y="138239"/>
                  <a:pt x="707649" y="131010"/>
                  <a:pt x="694971" y="120855"/>
                </a:cubicBezTo>
                <a:lnTo>
                  <a:pt x="694971" y="120908"/>
                </a:lnTo>
                <a:lnTo>
                  <a:pt x="694971" y="150478"/>
                </a:lnTo>
                <a:cubicBezTo>
                  <a:pt x="708744" y="157896"/>
                  <a:pt x="728008" y="162616"/>
                  <a:pt x="747291" y="162616"/>
                </a:cubicBezTo>
                <a:cubicBezTo>
                  <a:pt x="790754" y="162616"/>
                  <a:pt x="811355" y="140943"/>
                  <a:pt x="811355" y="115655"/>
                </a:cubicBezTo>
                <a:cubicBezTo>
                  <a:pt x="811369" y="57615"/>
                  <a:pt x="717426" y="79518"/>
                  <a:pt x="717426" y="45882"/>
                </a:cubicBezTo>
                <a:lnTo>
                  <a:pt x="717385" y="45882"/>
                </a:lnTo>
                <a:close/>
                <a:moveTo>
                  <a:pt x="29216" y="45841"/>
                </a:moveTo>
                <a:cubicBezTo>
                  <a:pt x="29216" y="33872"/>
                  <a:pt x="39176" y="24391"/>
                  <a:pt x="63632" y="24391"/>
                </a:cubicBezTo>
                <a:cubicBezTo>
                  <a:pt x="77364" y="24391"/>
                  <a:pt x="92888" y="28437"/>
                  <a:pt x="107080" y="36670"/>
                </a:cubicBezTo>
                <a:lnTo>
                  <a:pt x="107080" y="8881"/>
                </a:lnTo>
                <a:cubicBezTo>
                  <a:pt x="94396" y="3156"/>
                  <a:pt x="78865" y="0"/>
                  <a:pt x="63855" y="0"/>
                </a:cubicBezTo>
                <a:cubicBezTo>
                  <a:pt x="20379" y="0"/>
                  <a:pt x="0" y="21680"/>
                  <a:pt x="0" y="47204"/>
                </a:cubicBezTo>
                <a:cubicBezTo>
                  <a:pt x="0" y="105925"/>
                  <a:pt x="94200" y="83564"/>
                  <a:pt x="94200" y="117665"/>
                </a:cubicBezTo>
                <a:cubicBezTo>
                  <a:pt x="94200" y="129405"/>
                  <a:pt x="83787" y="138219"/>
                  <a:pt x="59101" y="138219"/>
                </a:cubicBezTo>
                <a:cubicBezTo>
                  <a:pt x="39629" y="138219"/>
                  <a:pt x="19473" y="130990"/>
                  <a:pt x="6795" y="120828"/>
                </a:cubicBezTo>
                <a:lnTo>
                  <a:pt x="6795" y="120895"/>
                </a:lnTo>
                <a:lnTo>
                  <a:pt x="6795" y="150465"/>
                </a:lnTo>
                <a:cubicBezTo>
                  <a:pt x="20575" y="157882"/>
                  <a:pt x="39845" y="162603"/>
                  <a:pt x="59135" y="162603"/>
                </a:cubicBezTo>
                <a:cubicBezTo>
                  <a:pt x="102611" y="162603"/>
                  <a:pt x="123220" y="140916"/>
                  <a:pt x="123220" y="115628"/>
                </a:cubicBezTo>
                <a:cubicBezTo>
                  <a:pt x="123186" y="57588"/>
                  <a:pt x="29216" y="79491"/>
                  <a:pt x="29216" y="45841"/>
                </a:cubicBezTo>
                <a:close/>
              </a:path>
            </a:pathLst>
          </a:custGeom>
          <a:solidFill>
            <a:schemeClr val="bg1"/>
          </a:solidFill>
          <a:ln w="675" cap="flat">
            <a:noFill/>
            <a:prstDash val="solid"/>
            <a:miter/>
          </a:ln>
        </p:spPr>
        <p:txBody>
          <a:bodyPr rtlCol="0" anchor="ctr"/>
          <a:lstStyle/>
          <a:p>
            <a:endParaRPr lang="en-US"/>
          </a:p>
        </p:txBody>
      </p:sp>
      <p:sp>
        <p:nvSpPr>
          <p:cNvPr id="2" name="Title 1">
            <a:extLst>
              <a:ext uri="{FF2B5EF4-FFF2-40B4-BE49-F238E27FC236}">
                <a16:creationId xmlns:a16="http://schemas.microsoft.com/office/drawing/2014/main" id="{56E523F0-8710-C17D-5E1F-7113655CD055}"/>
              </a:ext>
            </a:extLst>
          </p:cNvPr>
          <p:cNvSpPr>
            <a:spLocks noGrp="1"/>
          </p:cNvSpPr>
          <p:nvPr>
            <p:ph type="title"/>
          </p:nvPr>
        </p:nvSpPr>
        <p:spPr>
          <a:xfrm>
            <a:off x="762000" y="724854"/>
            <a:ext cx="10674850" cy="920285"/>
          </a:xfrm>
        </p:spPr>
        <p:txBody>
          <a:bodyPr>
            <a:noAutofit/>
          </a:bodyPr>
          <a:lstStyle>
            <a:lvl1pPr>
              <a:defRPr>
                <a:solidFill>
                  <a:srgbClr val="083806"/>
                </a:solidFill>
              </a:defRPr>
            </a:lvl1pPr>
          </a:lstStyle>
          <a:p>
            <a:r>
              <a:rPr lang="en-US"/>
              <a:t>Click to edit Master title style</a:t>
            </a:r>
          </a:p>
        </p:txBody>
      </p:sp>
      <p:sp>
        <p:nvSpPr>
          <p:cNvPr id="3" name="Content Placeholder 2">
            <a:extLst>
              <a:ext uri="{FF2B5EF4-FFF2-40B4-BE49-F238E27FC236}">
                <a16:creationId xmlns:a16="http://schemas.microsoft.com/office/drawing/2014/main" id="{CFA97474-D8AA-E3B1-C98A-08B7FCBD5476}"/>
              </a:ext>
            </a:extLst>
          </p:cNvPr>
          <p:cNvSpPr>
            <a:spLocks noGrp="1"/>
          </p:cNvSpPr>
          <p:nvPr>
            <p:ph idx="1"/>
          </p:nvPr>
        </p:nvSpPr>
        <p:spPr>
          <a:xfrm>
            <a:off x="461738" y="4106050"/>
            <a:ext cx="3139422" cy="1989950"/>
          </a:xfrm>
        </p:spPr>
        <p:txBody>
          <a:bodyPr>
            <a:noAutofit/>
          </a:bodyPr>
          <a:lstStyle>
            <a:lvl1pPr>
              <a:defRPr>
                <a:solidFill>
                  <a:schemeClr val="accent6"/>
                </a:solidFill>
              </a:defRPr>
            </a:lvl1pPr>
            <a:lvl2pPr>
              <a:defRPr>
                <a:solidFill>
                  <a:schemeClr val="accent6"/>
                </a:solidFill>
              </a:defRPr>
            </a:lvl2pPr>
            <a:lvl3pPr>
              <a:defRPr>
                <a:solidFill>
                  <a:schemeClr val="accent6"/>
                </a:solidFill>
              </a:defRPr>
            </a:lvl3pPr>
            <a:lvl4pPr>
              <a:defRPr>
                <a:solidFill>
                  <a:schemeClr val="accent6"/>
                </a:solidFill>
              </a:defRPr>
            </a:lvl4pPr>
            <a:lvl5pPr>
              <a:defRPr>
                <a:solidFill>
                  <a:schemeClr val="accent6"/>
                </a:solidFill>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cxnSp>
        <p:nvCxnSpPr>
          <p:cNvPr id="9" name="Straight Connector 8">
            <a:extLst>
              <a:ext uri="{FF2B5EF4-FFF2-40B4-BE49-F238E27FC236}">
                <a16:creationId xmlns:a16="http://schemas.microsoft.com/office/drawing/2014/main" id="{5AEF45F1-4FE2-8739-18FF-B456EB3B66B9}"/>
              </a:ext>
            </a:extLst>
          </p:cNvPr>
          <p:cNvCxnSpPr>
            <a:cxnSpLocks/>
          </p:cNvCxnSpPr>
          <p:nvPr userDrawn="1"/>
        </p:nvCxnSpPr>
        <p:spPr>
          <a:xfrm flipH="1">
            <a:off x="4058360" y="6400800"/>
            <a:ext cx="4071051" cy="0"/>
          </a:xfrm>
          <a:prstGeom prst="line">
            <a:avLst/>
          </a:prstGeom>
          <a:ln w="9525" cap="rnd">
            <a:solidFill>
              <a:schemeClr val="tx1"/>
            </a:solidFill>
          </a:ln>
        </p:spPr>
        <p:style>
          <a:lnRef idx="1">
            <a:schemeClr val="accent1"/>
          </a:lnRef>
          <a:fillRef idx="0">
            <a:schemeClr val="accent1"/>
          </a:fillRef>
          <a:effectRef idx="0">
            <a:schemeClr val="accent1"/>
          </a:effectRef>
          <a:fontRef idx="minor">
            <a:schemeClr val="tx1"/>
          </a:fontRef>
        </p:style>
      </p:cxnSp>
      <p:sp>
        <p:nvSpPr>
          <p:cNvPr id="11" name="Subtitle 2">
            <a:extLst>
              <a:ext uri="{FF2B5EF4-FFF2-40B4-BE49-F238E27FC236}">
                <a16:creationId xmlns:a16="http://schemas.microsoft.com/office/drawing/2014/main" id="{0740B8FE-D58D-6E2B-896D-000F0294ED98}"/>
              </a:ext>
            </a:extLst>
          </p:cNvPr>
          <p:cNvSpPr>
            <a:spLocks noGrp="1"/>
          </p:cNvSpPr>
          <p:nvPr>
            <p:ph type="body" sz="quarter" idx="13" hasCustomPrompt="1"/>
          </p:nvPr>
        </p:nvSpPr>
        <p:spPr>
          <a:xfrm>
            <a:off x="762000" y="1733802"/>
            <a:ext cx="10674350" cy="414149"/>
          </a:xfrm>
        </p:spPr>
        <p:txBody>
          <a:bodyPr>
            <a:noAutofit/>
          </a:bodyPr>
          <a:lstStyle>
            <a:lvl1pPr marL="0" indent="0">
              <a:buNone/>
              <a:defRPr lang="en-US" sz="1600" b="0" i="0" kern="1200" dirty="0">
                <a:solidFill>
                  <a:srgbClr val="083806"/>
                </a:solidFill>
                <a:latin typeface="Outfit Light" pitchFamily="2" charset="0"/>
                <a:ea typeface="Inter"/>
                <a:cs typeface="Inter"/>
              </a:defRPr>
            </a:lvl1pPr>
            <a:lvl2pPr marL="457200" indent="0">
              <a:buNone/>
              <a:defRPr/>
            </a:lvl2pPr>
            <a:lvl3pPr marL="914400" indent="0">
              <a:buNone/>
              <a:defRPr/>
            </a:lvl3pPr>
            <a:lvl4pPr marL="1371600" indent="0">
              <a:buNone/>
              <a:defRPr/>
            </a:lvl4pPr>
            <a:lvl5pPr marL="1828800" indent="0">
              <a:buNone/>
              <a:defRPr/>
            </a:lvl5pPr>
          </a:lstStyle>
          <a:p>
            <a:pPr lvl="0"/>
            <a:r>
              <a:rPr lang="en-US"/>
              <a:t>Subtitle goes here</a:t>
            </a:r>
          </a:p>
        </p:txBody>
      </p:sp>
      <p:sp>
        <p:nvSpPr>
          <p:cNvPr id="18" name="!!subhead1">
            <a:extLst>
              <a:ext uri="{FF2B5EF4-FFF2-40B4-BE49-F238E27FC236}">
                <a16:creationId xmlns:a16="http://schemas.microsoft.com/office/drawing/2014/main" id="{1A93C0F4-1D09-DE35-6E80-27CB807A0E38}"/>
              </a:ext>
            </a:extLst>
          </p:cNvPr>
          <p:cNvSpPr>
            <a:spLocks noGrp="1"/>
          </p:cNvSpPr>
          <p:nvPr>
            <p:ph type="body" sz="quarter" idx="14" hasCustomPrompt="1"/>
          </p:nvPr>
        </p:nvSpPr>
        <p:spPr>
          <a:xfrm>
            <a:off x="461737" y="3756580"/>
            <a:ext cx="3139422" cy="232267"/>
          </a:xfrm>
        </p:spPr>
        <p:txBody>
          <a:bodyPr>
            <a:noAutofit/>
          </a:bodyPr>
          <a:lstStyle>
            <a:lvl1pPr marL="0" indent="0">
              <a:lnSpc>
                <a:spcPct val="100000"/>
              </a:lnSpc>
              <a:spcBef>
                <a:spcPts val="0"/>
              </a:spcBef>
              <a:buNone/>
              <a:defRPr lang="en-US" sz="1800" b="1" kern="1200" dirty="0">
                <a:solidFill>
                  <a:schemeClr val="accent6"/>
                </a:solidFill>
                <a:latin typeface="Inter" panose="020B0502030000000004" pitchFamily="34" charset="0"/>
                <a:ea typeface="Inter" panose="020B0502030000000004" pitchFamily="34" charset="0"/>
                <a:cs typeface="Inter" panose="020B0502030000000004" pitchFamily="34" charset="0"/>
              </a:defRPr>
            </a:lvl1pPr>
            <a:lvl2pPr marL="457200" indent="0">
              <a:buNone/>
              <a:defRPr sz="1800" b="1">
                <a:solidFill>
                  <a:schemeClr val="accent1"/>
                </a:solidFill>
              </a:defRPr>
            </a:lvl2pPr>
            <a:lvl3pPr marL="914400" indent="0">
              <a:buNone/>
              <a:defRPr sz="1800" b="1">
                <a:solidFill>
                  <a:schemeClr val="accent1"/>
                </a:solidFill>
              </a:defRPr>
            </a:lvl3pPr>
            <a:lvl4pPr marL="1371600" indent="0">
              <a:buNone/>
              <a:defRPr sz="1800" b="1">
                <a:solidFill>
                  <a:schemeClr val="accent1"/>
                </a:solidFill>
              </a:defRPr>
            </a:lvl4pPr>
            <a:lvl5pPr marL="1828800" indent="0">
              <a:buNone/>
              <a:defRPr sz="1800" b="1">
                <a:solidFill>
                  <a:schemeClr val="accent1"/>
                </a:solidFill>
              </a:defRPr>
            </a:lvl5pPr>
          </a:lstStyle>
          <a:p>
            <a:pPr marL="0" lvl="0" indent="0" algn="l" defTabSz="914400" rtl="0" eaLnBrk="1" latinLnBrk="0" hangingPunct="1">
              <a:lnSpc>
                <a:spcPct val="100000"/>
              </a:lnSpc>
              <a:spcBef>
                <a:spcPts val="1000"/>
              </a:spcBef>
              <a:buFont typeface="Inter" panose="020B0502030000000004" pitchFamily="34" charset="0"/>
              <a:buNone/>
            </a:pPr>
            <a:r>
              <a:rPr lang="en-US"/>
              <a:t>Subheading goes here</a:t>
            </a:r>
          </a:p>
        </p:txBody>
      </p:sp>
      <p:sp>
        <p:nvSpPr>
          <p:cNvPr id="7" name="Text Placeholder 5">
            <a:extLst>
              <a:ext uri="{FF2B5EF4-FFF2-40B4-BE49-F238E27FC236}">
                <a16:creationId xmlns:a16="http://schemas.microsoft.com/office/drawing/2014/main" id="{97AA42F7-5D29-CCA9-BB20-836565F8EB17}"/>
              </a:ext>
            </a:extLst>
          </p:cNvPr>
          <p:cNvSpPr>
            <a:spLocks noGrp="1"/>
          </p:cNvSpPr>
          <p:nvPr>
            <p:ph type="body" sz="quarter" idx="21" hasCustomPrompt="1"/>
          </p:nvPr>
        </p:nvSpPr>
        <p:spPr>
          <a:xfrm>
            <a:off x="1487277" y="6496059"/>
            <a:ext cx="7173901" cy="285734"/>
          </a:xfrm>
        </p:spPr>
        <p:txBody>
          <a:bodyPr anchor="ctr">
            <a:noAutofit/>
          </a:bodyPr>
          <a:lstStyle>
            <a:lvl1pPr marL="0" indent="0">
              <a:lnSpc>
                <a:spcPct val="90000"/>
              </a:lnSpc>
              <a:spcBef>
                <a:spcPts val="200"/>
              </a:spcBef>
              <a:buNone/>
              <a:defRPr sz="600" b="0" i="0">
                <a:solidFill>
                  <a:schemeClr val="bg1"/>
                </a:solidFill>
                <a:latin typeface="Inter" panose="02000503000000020004" pitchFamily="2" charset="0"/>
                <a:ea typeface="Inter" panose="02000503000000020004" pitchFamily="2" charset="0"/>
              </a:defRPr>
            </a:lvl1pPr>
            <a:lvl2pPr marL="457200" indent="0">
              <a:buNone/>
              <a:defRPr sz="600" b="0" i="0">
                <a:latin typeface="Inter" panose="02000503000000020004" pitchFamily="2" charset="0"/>
                <a:ea typeface="Inter" panose="02000503000000020004" pitchFamily="2" charset="0"/>
              </a:defRPr>
            </a:lvl2pPr>
            <a:lvl3pPr marL="914400" indent="0">
              <a:buNone/>
              <a:defRPr sz="600" b="0" i="0">
                <a:latin typeface="Inter" panose="02000503000000020004" pitchFamily="2" charset="0"/>
                <a:ea typeface="Inter" panose="02000503000000020004" pitchFamily="2" charset="0"/>
              </a:defRPr>
            </a:lvl3pPr>
            <a:lvl4pPr marL="1371600" indent="0">
              <a:buNone/>
              <a:defRPr sz="600" b="0" i="0">
                <a:latin typeface="Inter" panose="02000503000000020004" pitchFamily="2" charset="0"/>
                <a:ea typeface="Inter" panose="02000503000000020004" pitchFamily="2" charset="0"/>
              </a:defRPr>
            </a:lvl4pPr>
            <a:lvl5pPr marL="1828800" indent="0">
              <a:buNone/>
              <a:defRPr sz="600" b="0" i="0">
                <a:latin typeface="Inter" panose="02000503000000020004" pitchFamily="2" charset="0"/>
                <a:ea typeface="Inter" panose="02000503000000020004" pitchFamily="2" charset="0"/>
              </a:defRPr>
            </a:lvl5pPr>
          </a:lstStyle>
          <a:p>
            <a:pPr lvl="0"/>
            <a:r>
              <a:rPr lang="en-US"/>
              <a:t>Source: </a:t>
            </a:r>
          </a:p>
        </p:txBody>
      </p:sp>
      <p:sp>
        <p:nvSpPr>
          <p:cNvPr id="6" name="Slide Number Placeholder 5">
            <a:extLst>
              <a:ext uri="{FF2B5EF4-FFF2-40B4-BE49-F238E27FC236}">
                <a16:creationId xmlns:a16="http://schemas.microsoft.com/office/drawing/2014/main" id="{B0AA6B6D-BABC-9E1B-2A13-C6A08C85BF7C}"/>
              </a:ext>
            </a:extLst>
          </p:cNvPr>
          <p:cNvSpPr txBox="1">
            <a:spLocks/>
          </p:cNvSpPr>
          <p:nvPr userDrawn="1"/>
        </p:nvSpPr>
        <p:spPr>
          <a:xfrm>
            <a:off x="11185742" y="6400800"/>
            <a:ext cx="549058" cy="457200"/>
          </a:xfrm>
          <a:prstGeom prst="rect">
            <a:avLst/>
          </a:prstGeom>
        </p:spPr>
        <p:txBody>
          <a:bodyPr vert="horz" lIns="0" tIns="0" rIns="0" bIns="0" rtlCol="0" anchor="ctr"/>
          <a:lstStyle>
            <a:defPPr>
              <a:defRPr lang="en-US"/>
            </a:defPPr>
            <a:lvl1pPr marL="0" algn="r" defTabSz="914400" rtl="0" eaLnBrk="1" latinLnBrk="0" hangingPunct="1">
              <a:defRPr sz="800" kern="1200">
                <a:solidFill>
                  <a:schemeClr val="tx1"/>
                </a:solidFill>
                <a:latin typeface="Outfi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fld id="{DDA6C761-E6C0-8244-BDC1-CA1DC8273777}" type="slidenum">
              <a:rPr lang="en-US" b="0" i="0" smtClean="0">
                <a:solidFill>
                  <a:schemeClr val="bg1"/>
                </a:solidFill>
                <a:latin typeface="Outfit Light" pitchFamily="2" charset="0"/>
              </a:rPr>
              <a:pPr/>
              <a:t>‹#›</a:t>
            </a:fld>
            <a:endParaRPr lang="en-US" b="0" i="0">
              <a:solidFill>
                <a:schemeClr val="bg1"/>
              </a:solidFill>
              <a:latin typeface="Outfit Light" pitchFamily="2" charset="0"/>
            </a:endParaRPr>
          </a:p>
        </p:txBody>
      </p:sp>
      <p:sp>
        <p:nvSpPr>
          <p:cNvPr id="4" name="Slide Number Placeholder 5">
            <a:extLst>
              <a:ext uri="{FF2B5EF4-FFF2-40B4-BE49-F238E27FC236}">
                <a16:creationId xmlns:a16="http://schemas.microsoft.com/office/drawing/2014/main" id="{BE7F2BD4-73DA-8B8D-8D66-88F374F1D715}"/>
              </a:ext>
            </a:extLst>
          </p:cNvPr>
          <p:cNvSpPr txBox="1">
            <a:spLocks/>
          </p:cNvSpPr>
          <p:nvPr userDrawn="1"/>
        </p:nvSpPr>
        <p:spPr>
          <a:xfrm>
            <a:off x="9118378" y="6499230"/>
            <a:ext cx="2266709" cy="273040"/>
          </a:xfrm>
          <a:prstGeom prst="rect">
            <a:avLst/>
          </a:prstGeom>
        </p:spPr>
        <p:txBody>
          <a:bodyPr vert="horz" lIns="0" tIns="0" rIns="0" bIns="0" rtlCol="0" anchor="ctr"/>
          <a:lstStyle>
            <a:defPPr>
              <a:defRPr lang="en-US"/>
            </a:defPPr>
            <a:lvl1pPr marL="0" algn="r" defTabSz="914400" rtl="0" eaLnBrk="1" latinLnBrk="0" hangingPunct="1">
              <a:defRPr sz="800" kern="1200">
                <a:solidFill>
                  <a:schemeClr val="bg1"/>
                </a:solidFill>
                <a:latin typeface="Outfi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sz="600" b="0" i="0">
                <a:solidFill>
                  <a:schemeClr val="bg1"/>
                </a:solidFill>
                <a:latin typeface="Outfit Light" pitchFamily="2" charset="0"/>
              </a:rPr>
              <a:t>© Sovos 2025. Proprietary and Confidential</a:t>
            </a:r>
          </a:p>
        </p:txBody>
      </p:sp>
      <p:sp>
        <p:nvSpPr>
          <p:cNvPr id="12" name="Text Placeholder 27">
            <a:extLst>
              <a:ext uri="{FF2B5EF4-FFF2-40B4-BE49-F238E27FC236}">
                <a16:creationId xmlns:a16="http://schemas.microsoft.com/office/drawing/2014/main" id="{6E316FA3-D610-DC98-767C-A47582BD0C54}"/>
              </a:ext>
            </a:extLst>
          </p:cNvPr>
          <p:cNvSpPr>
            <a:spLocks noGrp="1"/>
          </p:cNvSpPr>
          <p:nvPr>
            <p:ph type="body" sz="quarter" idx="19" hasCustomPrompt="1"/>
          </p:nvPr>
        </p:nvSpPr>
        <p:spPr>
          <a:xfrm>
            <a:off x="461736" y="3472806"/>
            <a:ext cx="3139423" cy="232267"/>
          </a:xfrm>
        </p:spPr>
        <p:txBody>
          <a:bodyPr>
            <a:noAutofit/>
          </a:bodyPr>
          <a:lstStyle>
            <a:lvl1pPr marL="0" indent="0">
              <a:lnSpc>
                <a:spcPct val="100000"/>
              </a:lnSpc>
              <a:spcBef>
                <a:spcPts val="0"/>
              </a:spcBef>
              <a:buNone/>
              <a:defRPr kumimoji="0" lang="en-US" sz="1200" b="1" u="none" strike="noStrike" kern="1200" cap="none" spc="0" normalizeH="0" baseline="0" dirty="0" smtClean="0">
                <a:ln>
                  <a:noFill/>
                </a:ln>
                <a:solidFill>
                  <a:schemeClr val="accent6"/>
                </a:solidFill>
                <a:effectLst/>
                <a:uLnTx/>
                <a:uFillTx/>
                <a:latin typeface="Inter" panose="02000503000000020004" pitchFamily="2" charset="0"/>
                <a:ea typeface="Inter" panose="02000503000000020004" pitchFamily="2" charset="0"/>
                <a:cs typeface="+mn-cs"/>
              </a:defRPr>
            </a:lvl1pPr>
          </a:lstStyle>
          <a:p>
            <a:pPr lvl="0"/>
            <a:r>
              <a:rPr lang="en-US"/>
              <a:t>Eyebrow text</a:t>
            </a:r>
          </a:p>
        </p:txBody>
      </p:sp>
      <p:sp>
        <p:nvSpPr>
          <p:cNvPr id="17" name="Text Placeholder 16">
            <a:extLst>
              <a:ext uri="{FF2B5EF4-FFF2-40B4-BE49-F238E27FC236}">
                <a16:creationId xmlns:a16="http://schemas.microsoft.com/office/drawing/2014/main" id="{4E2641A3-4BD2-D5DB-CC98-29D34D0B0647}"/>
              </a:ext>
            </a:extLst>
          </p:cNvPr>
          <p:cNvSpPr>
            <a:spLocks noGrp="1"/>
          </p:cNvSpPr>
          <p:nvPr>
            <p:ph type="body" sz="quarter" idx="22" hasCustomPrompt="1"/>
          </p:nvPr>
        </p:nvSpPr>
        <p:spPr>
          <a:xfrm>
            <a:off x="4519789" y="3472806"/>
            <a:ext cx="3141948" cy="233363"/>
          </a:xfrm>
        </p:spPr>
        <p:txBody>
          <a:bodyPr>
            <a:noAutofit/>
          </a:bodyPr>
          <a:lstStyle>
            <a:lvl1pPr marL="0" indent="0">
              <a:lnSpc>
                <a:spcPct val="100000"/>
              </a:lnSpc>
              <a:spcBef>
                <a:spcPts val="0"/>
              </a:spcBef>
              <a:buNone/>
              <a:defRPr kumimoji="0" lang="en-US" sz="1200" b="1" u="none" strike="noStrike" kern="1200" cap="none" spc="0" normalizeH="0" baseline="0" dirty="0" smtClean="0">
                <a:ln>
                  <a:noFill/>
                </a:ln>
                <a:solidFill>
                  <a:srgbClr val="083806"/>
                </a:solidFill>
                <a:effectLst/>
                <a:uLnTx/>
                <a:uFillTx/>
                <a:latin typeface="Inter" panose="02000503000000020004" pitchFamily="2" charset="0"/>
                <a:ea typeface="Inter" panose="02000503000000020004" pitchFamily="2" charset="0"/>
                <a:cs typeface="+mn-cs"/>
              </a:defRPr>
            </a:lvl1pPr>
            <a:lvl2pPr marL="457200" indent="0">
              <a:buNone/>
              <a:defRPr/>
            </a:lvl2pPr>
            <a:lvl3pPr marL="914400" indent="0">
              <a:buNone/>
              <a:defRPr/>
            </a:lvl3pPr>
            <a:lvl4pPr marL="1371600" indent="0">
              <a:buNone/>
              <a:defRPr/>
            </a:lvl4pPr>
            <a:lvl5pPr marL="1828800" indent="0">
              <a:buNone/>
              <a:defRPr/>
            </a:lvl5pPr>
          </a:lstStyle>
          <a:p>
            <a:pPr lvl="0"/>
            <a:r>
              <a:rPr lang="en-US"/>
              <a:t>Eyebrow text</a:t>
            </a:r>
          </a:p>
        </p:txBody>
      </p:sp>
      <p:sp>
        <p:nvSpPr>
          <p:cNvPr id="21" name="Text Placeholder 20">
            <a:extLst>
              <a:ext uri="{FF2B5EF4-FFF2-40B4-BE49-F238E27FC236}">
                <a16:creationId xmlns:a16="http://schemas.microsoft.com/office/drawing/2014/main" id="{2D73F7C5-2BF4-FB8A-D39B-5E7388A4BC26}"/>
              </a:ext>
            </a:extLst>
          </p:cNvPr>
          <p:cNvSpPr>
            <a:spLocks noGrp="1"/>
          </p:cNvSpPr>
          <p:nvPr>
            <p:ph type="body" sz="quarter" idx="23" hasCustomPrompt="1"/>
          </p:nvPr>
        </p:nvSpPr>
        <p:spPr>
          <a:xfrm>
            <a:off x="4519789" y="3756580"/>
            <a:ext cx="3141948" cy="254848"/>
          </a:xfrm>
        </p:spPr>
        <p:txBody>
          <a:bodyPr>
            <a:noAutofit/>
          </a:bodyPr>
          <a:lstStyle>
            <a:lvl1pPr marL="0" indent="0">
              <a:lnSpc>
                <a:spcPct val="100000"/>
              </a:lnSpc>
              <a:spcBef>
                <a:spcPts val="0"/>
              </a:spcBef>
              <a:buNone/>
              <a:defRPr lang="en-US" sz="1800" b="1" kern="1200" dirty="0" smtClean="0">
                <a:solidFill>
                  <a:srgbClr val="083806"/>
                </a:solidFill>
                <a:latin typeface="Inter" panose="020B0502030000000004" pitchFamily="34" charset="0"/>
                <a:ea typeface="Inter" panose="020B0502030000000004" pitchFamily="34" charset="0"/>
                <a:cs typeface="Inter" panose="020B0502030000000004" pitchFamily="34" charset="0"/>
              </a:defRPr>
            </a:lvl1pPr>
            <a:lvl2pPr marL="457200" indent="0">
              <a:buNone/>
              <a:defRPr/>
            </a:lvl2pPr>
            <a:lvl3pPr marL="914400" indent="0">
              <a:buNone/>
              <a:defRPr/>
            </a:lvl3pPr>
            <a:lvl4pPr marL="1371600" indent="0">
              <a:buNone/>
              <a:defRPr/>
            </a:lvl4pPr>
            <a:lvl5pPr marL="1828800" indent="0">
              <a:buNone/>
              <a:defRPr/>
            </a:lvl5pPr>
          </a:lstStyle>
          <a:p>
            <a:pPr lvl="0"/>
            <a:r>
              <a:rPr lang="en-US"/>
              <a:t>Subheading goes here</a:t>
            </a:r>
          </a:p>
        </p:txBody>
      </p:sp>
      <p:sp>
        <p:nvSpPr>
          <p:cNvPr id="25" name="Content Placeholder 24">
            <a:extLst>
              <a:ext uri="{FF2B5EF4-FFF2-40B4-BE49-F238E27FC236}">
                <a16:creationId xmlns:a16="http://schemas.microsoft.com/office/drawing/2014/main" id="{A903AC49-909E-5627-F85E-05AA2936A5D3}"/>
              </a:ext>
            </a:extLst>
          </p:cNvPr>
          <p:cNvSpPr>
            <a:spLocks noGrp="1"/>
          </p:cNvSpPr>
          <p:nvPr>
            <p:ph sz="quarter" idx="24"/>
          </p:nvPr>
        </p:nvSpPr>
        <p:spPr>
          <a:xfrm>
            <a:off x="4519789" y="4106050"/>
            <a:ext cx="3141948" cy="1989950"/>
          </a:xfrm>
        </p:spPr>
        <p:txBody>
          <a:bodyPr>
            <a:noAutofit/>
          </a:bodyPr>
          <a:lstStyle>
            <a:lvl1pPr>
              <a:defRPr>
                <a:solidFill>
                  <a:srgbClr val="083806"/>
                </a:solidFill>
              </a:defRPr>
            </a:lvl1pPr>
            <a:lvl2pPr>
              <a:defRPr>
                <a:solidFill>
                  <a:srgbClr val="083806"/>
                </a:solidFill>
              </a:defRPr>
            </a:lvl2pPr>
            <a:lvl3pPr>
              <a:defRPr>
                <a:solidFill>
                  <a:srgbClr val="083806"/>
                </a:solidFill>
              </a:defRPr>
            </a:lvl3pPr>
            <a:lvl4pPr>
              <a:defRPr>
                <a:solidFill>
                  <a:srgbClr val="083806"/>
                </a:solidFill>
              </a:defRPr>
            </a:lvl4pPr>
            <a:lvl5pPr>
              <a:defRPr>
                <a:solidFill>
                  <a:srgbClr val="083806"/>
                </a:solidFill>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28" name="Text Placeholder 27">
            <a:extLst>
              <a:ext uri="{FF2B5EF4-FFF2-40B4-BE49-F238E27FC236}">
                <a16:creationId xmlns:a16="http://schemas.microsoft.com/office/drawing/2014/main" id="{789E9626-56BD-CA70-6288-14B558BF4E15}"/>
              </a:ext>
            </a:extLst>
          </p:cNvPr>
          <p:cNvSpPr>
            <a:spLocks noGrp="1"/>
          </p:cNvSpPr>
          <p:nvPr>
            <p:ph type="body" sz="quarter" idx="33" hasCustomPrompt="1"/>
          </p:nvPr>
        </p:nvSpPr>
        <p:spPr>
          <a:xfrm>
            <a:off x="8586611" y="3472806"/>
            <a:ext cx="3143648" cy="233363"/>
          </a:xfrm>
        </p:spPr>
        <p:txBody>
          <a:bodyPr/>
          <a:lstStyle>
            <a:lvl1pPr marL="0" indent="0">
              <a:lnSpc>
                <a:spcPct val="100000"/>
              </a:lnSpc>
              <a:spcBef>
                <a:spcPts val="0"/>
              </a:spcBef>
              <a:buNone/>
              <a:defRPr kumimoji="0" lang="en-US" sz="1200" b="1" u="none" strike="noStrike" kern="1200" cap="none" spc="0" normalizeH="0" baseline="0" dirty="0" smtClean="0">
                <a:ln>
                  <a:noFill/>
                </a:ln>
                <a:solidFill>
                  <a:schemeClr val="bg1"/>
                </a:solidFill>
                <a:effectLst/>
                <a:uLnTx/>
                <a:uFillTx/>
                <a:latin typeface="Inter" panose="02000503000000020004" pitchFamily="2" charset="0"/>
                <a:ea typeface="Inter" panose="02000503000000020004" pitchFamily="2" charset="0"/>
                <a:cs typeface="+mn-cs"/>
              </a:defRPr>
            </a:lvl1pPr>
            <a:lvl2pPr marL="457200" indent="0">
              <a:buNone/>
              <a:defRPr/>
            </a:lvl2pPr>
            <a:lvl3pPr marL="914400" indent="0">
              <a:buNone/>
              <a:defRPr/>
            </a:lvl3pPr>
            <a:lvl4pPr marL="1371600" indent="0">
              <a:buNone/>
              <a:defRPr/>
            </a:lvl4pPr>
            <a:lvl5pPr marL="1828800" indent="0">
              <a:buNone/>
              <a:defRPr/>
            </a:lvl5pPr>
          </a:lstStyle>
          <a:p>
            <a:pPr lvl="0"/>
            <a:r>
              <a:rPr lang="en-US"/>
              <a:t>Eyebrow text</a:t>
            </a:r>
          </a:p>
        </p:txBody>
      </p:sp>
      <p:sp>
        <p:nvSpPr>
          <p:cNvPr id="30" name="Text Placeholder 29">
            <a:extLst>
              <a:ext uri="{FF2B5EF4-FFF2-40B4-BE49-F238E27FC236}">
                <a16:creationId xmlns:a16="http://schemas.microsoft.com/office/drawing/2014/main" id="{F2D6EAF1-0692-50BE-5433-C25A68FEFD66}"/>
              </a:ext>
            </a:extLst>
          </p:cNvPr>
          <p:cNvSpPr>
            <a:spLocks noGrp="1"/>
          </p:cNvSpPr>
          <p:nvPr>
            <p:ph type="body" sz="quarter" idx="34" hasCustomPrompt="1"/>
          </p:nvPr>
        </p:nvSpPr>
        <p:spPr>
          <a:xfrm>
            <a:off x="8586611" y="3756580"/>
            <a:ext cx="3143648" cy="304797"/>
          </a:xfrm>
        </p:spPr>
        <p:txBody>
          <a:bodyPr/>
          <a:lstStyle>
            <a:lvl1pPr marL="0" indent="0">
              <a:lnSpc>
                <a:spcPct val="100000"/>
              </a:lnSpc>
              <a:spcBef>
                <a:spcPts val="0"/>
              </a:spcBef>
              <a:buNone/>
              <a:defRPr lang="en-US" sz="1800" b="1" kern="1200" smtClean="0">
                <a:solidFill>
                  <a:schemeClr val="bg1"/>
                </a:solidFill>
                <a:latin typeface="Inter" panose="020B0502030000000004" pitchFamily="34" charset="0"/>
                <a:ea typeface="Inter" panose="020B0502030000000004" pitchFamily="34" charset="0"/>
                <a:cs typeface="Inter" panose="020B0502030000000004" pitchFamily="34" charset="0"/>
              </a:defRPr>
            </a:lvl1pPr>
            <a:lvl2pPr marL="457200" indent="0">
              <a:buNone/>
              <a:defRPr/>
            </a:lvl2pPr>
            <a:lvl3pPr marL="914400" indent="0">
              <a:buNone/>
              <a:defRPr/>
            </a:lvl3pPr>
            <a:lvl4pPr marL="1371600" indent="0">
              <a:buNone/>
              <a:defRPr/>
            </a:lvl4pPr>
            <a:lvl5pPr marL="1828800" indent="0">
              <a:buNone/>
              <a:defRPr/>
            </a:lvl5pPr>
          </a:lstStyle>
          <a:p>
            <a:pPr lvl="0"/>
            <a:r>
              <a:rPr lang="en-US"/>
              <a:t>Subheading goes here</a:t>
            </a:r>
          </a:p>
        </p:txBody>
      </p:sp>
      <p:sp>
        <p:nvSpPr>
          <p:cNvPr id="32" name="Content Placeholder 31">
            <a:extLst>
              <a:ext uri="{FF2B5EF4-FFF2-40B4-BE49-F238E27FC236}">
                <a16:creationId xmlns:a16="http://schemas.microsoft.com/office/drawing/2014/main" id="{C8305F90-46C4-DA12-257A-5AB2F6DA0090}"/>
              </a:ext>
            </a:extLst>
          </p:cNvPr>
          <p:cNvSpPr>
            <a:spLocks noGrp="1"/>
          </p:cNvSpPr>
          <p:nvPr>
            <p:ph sz="quarter" idx="35"/>
          </p:nvPr>
        </p:nvSpPr>
        <p:spPr>
          <a:xfrm>
            <a:off x="8586611" y="4105230"/>
            <a:ext cx="3143650" cy="1990770"/>
          </a:xfrm>
        </p:spPr>
        <p:txBody>
          <a:bodyPr/>
          <a:lstStyle>
            <a:lvl1pPr>
              <a:defRPr>
                <a:solidFill>
                  <a:schemeClr val="bg1"/>
                </a:solidFill>
              </a:defRPr>
            </a:lvl1pPr>
            <a:lvl2pPr>
              <a:defRPr>
                <a:solidFill>
                  <a:schemeClr val="bg1"/>
                </a:solidFill>
              </a:defRPr>
            </a:lvl2pPr>
            <a:lvl3pPr>
              <a:defRPr>
                <a:solidFill>
                  <a:schemeClr val="bg1"/>
                </a:solidFill>
              </a:defRPr>
            </a:lvl3pPr>
            <a:lvl4pPr>
              <a:defRPr>
                <a:solidFill>
                  <a:schemeClr val="bg1"/>
                </a:solidFill>
              </a:defRPr>
            </a:lvl4pPr>
            <a:lvl5pPr>
              <a:defRPr>
                <a:solidFill>
                  <a:schemeClr val="bg1"/>
                </a:solidFill>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Tree>
    <p:extLst>
      <p:ext uri="{BB962C8B-B14F-4D97-AF65-F5344CB8AC3E}">
        <p14:creationId xmlns:p14="http://schemas.microsoft.com/office/powerpoint/2010/main" val="2530458288"/>
      </p:ext>
    </p:extLst>
  </p:cSld>
  <p:clrMapOvr>
    <a:masterClrMapping/>
  </p:clrMapOvr>
</p:sldLayout>
</file>

<file path=ppt/slideLayouts/slideLayout46.xml><?xml version="1.0" encoding="utf-8"?>
<p:sldLayout xmlns:a="http://schemas.openxmlformats.org/drawingml/2006/main" xmlns:r="http://schemas.openxmlformats.org/officeDocument/2006/relationships" xmlns:p="http://schemas.openxmlformats.org/presentationml/2006/main" preserve="1" userDrawn="1">
  <p:cSld name="Three Content - Purple">
    <p:spTree>
      <p:nvGrpSpPr>
        <p:cNvPr id="1" name=""/>
        <p:cNvGrpSpPr/>
        <p:nvPr/>
      </p:nvGrpSpPr>
      <p:grpSpPr>
        <a:xfrm>
          <a:off x="0" y="0"/>
          <a:ext cx="0" cy="0"/>
          <a:chOff x="0" y="0"/>
          <a:chExt cx="0" cy="0"/>
        </a:xfrm>
      </p:grpSpPr>
      <p:sp>
        <p:nvSpPr>
          <p:cNvPr id="8" name="Rectangle 7">
            <a:extLst>
              <a:ext uri="{FF2B5EF4-FFF2-40B4-BE49-F238E27FC236}">
                <a16:creationId xmlns:a16="http://schemas.microsoft.com/office/drawing/2014/main" id="{C7F74887-6AEB-CD97-8D01-E5304290D44A}"/>
              </a:ext>
            </a:extLst>
          </p:cNvPr>
          <p:cNvSpPr/>
          <p:nvPr userDrawn="1"/>
        </p:nvSpPr>
        <p:spPr>
          <a:xfrm>
            <a:off x="4058360" y="2539999"/>
            <a:ext cx="4071051" cy="4318000"/>
          </a:xfrm>
          <a:prstGeom prst="rect">
            <a:avLst/>
          </a:prstGeom>
          <a:solidFill>
            <a:schemeClr val="accent4"/>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 name="Round Single Corner Rectangle 9">
            <a:extLst>
              <a:ext uri="{FF2B5EF4-FFF2-40B4-BE49-F238E27FC236}">
                <a16:creationId xmlns:a16="http://schemas.microsoft.com/office/drawing/2014/main" id="{77491C91-9DAD-49D3-4D1A-E346817BBD5D}"/>
              </a:ext>
            </a:extLst>
          </p:cNvPr>
          <p:cNvSpPr/>
          <p:nvPr userDrawn="1"/>
        </p:nvSpPr>
        <p:spPr>
          <a:xfrm flipH="1">
            <a:off x="1" y="2539999"/>
            <a:ext cx="4062589" cy="4318000"/>
          </a:xfrm>
          <a:prstGeom prst="round1Rect">
            <a:avLst>
              <a:gd name="adj" fmla="val 9419"/>
            </a:avLst>
          </a:prstGeom>
          <a:solidFill>
            <a:srgbClr val="3C003E"/>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3" name="Round Single Corner Rectangle 12">
            <a:extLst>
              <a:ext uri="{FF2B5EF4-FFF2-40B4-BE49-F238E27FC236}">
                <a16:creationId xmlns:a16="http://schemas.microsoft.com/office/drawing/2014/main" id="{C12253EE-A671-1ACD-561B-DC303E73BC87}"/>
              </a:ext>
            </a:extLst>
          </p:cNvPr>
          <p:cNvSpPr/>
          <p:nvPr userDrawn="1"/>
        </p:nvSpPr>
        <p:spPr>
          <a:xfrm>
            <a:off x="8129411" y="2539999"/>
            <a:ext cx="4062589" cy="4318000"/>
          </a:xfrm>
          <a:prstGeom prst="round1Rect">
            <a:avLst>
              <a:gd name="adj" fmla="val 9787"/>
            </a:avLst>
          </a:prstGeom>
          <a:solidFill>
            <a:srgbClr val="AE28D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cxnSp>
        <p:nvCxnSpPr>
          <p:cNvPr id="14" name="Straight Connector 13">
            <a:extLst>
              <a:ext uri="{FF2B5EF4-FFF2-40B4-BE49-F238E27FC236}">
                <a16:creationId xmlns:a16="http://schemas.microsoft.com/office/drawing/2014/main" id="{8DCB4BC0-DC3D-6FBA-3746-178871B54EA6}"/>
              </a:ext>
            </a:extLst>
          </p:cNvPr>
          <p:cNvCxnSpPr>
            <a:cxnSpLocks/>
          </p:cNvCxnSpPr>
          <p:nvPr userDrawn="1"/>
        </p:nvCxnSpPr>
        <p:spPr>
          <a:xfrm flipH="1">
            <a:off x="1487277" y="6400800"/>
            <a:ext cx="10704723" cy="0"/>
          </a:xfrm>
          <a:prstGeom prst="line">
            <a:avLst/>
          </a:prstGeom>
          <a:ln w="9525" cap="rnd">
            <a:solidFill>
              <a:schemeClr val="bg1"/>
            </a:solidFill>
          </a:ln>
        </p:spPr>
        <p:style>
          <a:lnRef idx="1">
            <a:schemeClr val="accent1"/>
          </a:lnRef>
          <a:fillRef idx="0">
            <a:schemeClr val="accent1"/>
          </a:fillRef>
          <a:effectRef idx="0">
            <a:schemeClr val="accent1"/>
          </a:effectRef>
          <a:fontRef idx="minor">
            <a:schemeClr val="tx1"/>
          </a:fontRef>
        </p:style>
      </p:cxnSp>
      <p:sp>
        <p:nvSpPr>
          <p:cNvPr id="15" name="Graphic 18">
            <a:extLst>
              <a:ext uri="{FF2B5EF4-FFF2-40B4-BE49-F238E27FC236}">
                <a16:creationId xmlns:a16="http://schemas.microsoft.com/office/drawing/2014/main" id="{857A86D5-E894-3FB1-49EC-111676F213CF}"/>
              </a:ext>
            </a:extLst>
          </p:cNvPr>
          <p:cNvSpPr/>
          <p:nvPr userDrawn="1"/>
        </p:nvSpPr>
        <p:spPr>
          <a:xfrm>
            <a:off x="457200" y="6313452"/>
            <a:ext cx="811355" cy="168145"/>
          </a:xfrm>
          <a:custGeom>
            <a:avLst/>
            <a:gdLst>
              <a:gd name="connsiteX0" fmla="*/ 228427 w 811355"/>
              <a:gd name="connsiteY0" fmla="*/ 27 h 168145"/>
              <a:gd name="connsiteX1" fmla="*/ 310031 w 811355"/>
              <a:gd name="connsiteY1" fmla="*/ 81183 h 168145"/>
              <a:gd name="connsiteX2" fmla="*/ 228427 w 811355"/>
              <a:gd name="connsiteY2" fmla="*/ 162778 h 168145"/>
              <a:gd name="connsiteX3" fmla="*/ 147061 w 811355"/>
              <a:gd name="connsiteY3" fmla="*/ 81183 h 168145"/>
              <a:gd name="connsiteX4" fmla="*/ 228427 w 811355"/>
              <a:gd name="connsiteY4" fmla="*/ 27 h 168145"/>
              <a:gd name="connsiteX5" fmla="*/ 228427 w 811355"/>
              <a:gd name="connsiteY5" fmla="*/ 136856 h 168145"/>
              <a:gd name="connsiteX6" fmla="*/ 281782 w 811355"/>
              <a:gd name="connsiteY6" fmla="*/ 81183 h 168145"/>
              <a:gd name="connsiteX7" fmla="*/ 228427 w 811355"/>
              <a:gd name="connsiteY7" fmla="*/ 25517 h 168145"/>
              <a:gd name="connsiteX8" fmla="*/ 175080 w 811355"/>
              <a:gd name="connsiteY8" fmla="*/ 81183 h 168145"/>
              <a:gd name="connsiteX9" fmla="*/ 228427 w 811355"/>
              <a:gd name="connsiteY9" fmla="*/ 136856 h 168145"/>
              <a:gd name="connsiteX10" fmla="*/ 575396 w 811355"/>
              <a:gd name="connsiteY10" fmla="*/ 27 h 168145"/>
              <a:gd name="connsiteX11" fmla="*/ 656993 w 811355"/>
              <a:gd name="connsiteY11" fmla="*/ 81183 h 168145"/>
              <a:gd name="connsiteX12" fmla="*/ 575396 w 811355"/>
              <a:gd name="connsiteY12" fmla="*/ 162778 h 168145"/>
              <a:gd name="connsiteX13" fmla="*/ 494022 w 811355"/>
              <a:gd name="connsiteY13" fmla="*/ 81183 h 168145"/>
              <a:gd name="connsiteX14" fmla="*/ 575396 w 811355"/>
              <a:gd name="connsiteY14" fmla="*/ 27 h 168145"/>
              <a:gd name="connsiteX15" fmla="*/ 575396 w 811355"/>
              <a:gd name="connsiteY15" fmla="*/ 136856 h 168145"/>
              <a:gd name="connsiteX16" fmla="*/ 628743 w 811355"/>
              <a:gd name="connsiteY16" fmla="*/ 81183 h 168145"/>
              <a:gd name="connsiteX17" fmla="*/ 575396 w 811355"/>
              <a:gd name="connsiteY17" fmla="*/ 25517 h 168145"/>
              <a:gd name="connsiteX18" fmla="*/ 522042 w 811355"/>
              <a:gd name="connsiteY18" fmla="*/ 81183 h 168145"/>
              <a:gd name="connsiteX19" fmla="*/ 575396 w 811355"/>
              <a:gd name="connsiteY19" fmla="*/ 136856 h 168145"/>
              <a:gd name="connsiteX20" fmla="*/ 448958 w 811355"/>
              <a:gd name="connsiteY20" fmla="*/ 2933 h 168145"/>
              <a:gd name="connsiteX21" fmla="*/ 481284 w 811355"/>
              <a:gd name="connsiteY21" fmla="*/ 2933 h 168145"/>
              <a:gd name="connsiteX22" fmla="*/ 400343 w 811355"/>
              <a:gd name="connsiteY22" fmla="*/ 168146 h 168145"/>
              <a:gd name="connsiteX23" fmla="*/ 319639 w 811355"/>
              <a:gd name="connsiteY23" fmla="*/ 2933 h 168145"/>
              <a:gd name="connsiteX24" fmla="*/ 351728 w 811355"/>
              <a:gd name="connsiteY24" fmla="*/ 2933 h 168145"/>
              <a:gd name="connsiteX25" fmla="*/ 400343 w 811355"/>
              <a:gd name="connsiteY25" fmla="*/ 112931 h 168145"/>
              <a:gd name="connsiteX26" fmla="*/ 448958 w 811355"/>
              <a:gd name="connsiteY26" fmla="*/ 2933 h 168145"/>
              <a:gd name="connsiteX27" fmla="*/ 717385 w 811355"/>
              <a:gd name="connsiteY27" fmla="*/ 45882 h 168145"/>
              <a:gd name="connsiteX28" fmla="*/ 751794 w 811355"/>
              <a:gd name="connsiteY28" fmla="*/ 24431 h 168145"/>
              <a:gd name="connsiteX29" fmla="*/ 795439 w 811355"/>
              <a:gd name="connsiteY29" fmla="*/ 36825 h 168145"/>
              <a:gd name="connsiteX30" fmla="*/ 795439 w 811355"/>
              <a:gd name="connsiteY30" fmla="*/ 9023 h 168145"/>
              <a:gd name="connsiteX31" fmla="*/ 752017 w 811355"/>
              <a:gd name="connsiteY31" fmla="*/ 47 h 168145"/>
              <a:gd name="connsiteX32" fmla="*/ 688183 w 811355"/>
              <a:gd name="connsiteY32" fmla="*/ 47251 h 168145"/>
              <a:gd name="connsiteX33" fmla="*/ 782356 w 811355"/>
              <a:gd name="connsiteY33" fmla="*/ 117692 h 168145"/>
              <a:gd name="connsiteX34" fmla="*/ 747264 w 811355"/>
              <a:gd name="connsiteY34" fmla="*/ 138239 h 168145"/>
              <a:gd name="connsiteX35" fmla="*/ 694971 w 811355"/>
              <a:gd name="connsiteY35" fmla="*/ 120855 h 168145"/>
              <a:gd name="connsiteX36" fmla="*/ 694971 w 811355"/>
              <a:gd name="connsiteY36" fmla="*/ 120908 h 168145"/>
              <a:gd name="connsiteX37" fmla="*/ 694971 w 811355"/>
              <a:gd name="connsiteY37" fmla="*/ 150478 h 168145"/>
              <a:gd name="connsiteX38" fmla="*/ 747291 w 811355"/>
              <a:gd name="connsiteY38" fmla="*/ 162616 h 168145"/>
              <a:gd name="connsiteX39" fmla="*/ 811355 w 811355"/>
              <a:gd name="connsiteY39" fmla="*/ 115655 h 168145"/>
              <a:gd name="connsiteX40" fmla="*/ 717426 w 811355"/>
              <a:gd name="connsiteY40" fmla="*/ 45882 h 168145"/>
              <a:gd name="connsiteX41" fmla="*/ 717385 w 811355"/>
              <a:gd name="connsiteY41" fmla="*/ 45882 h 168145"/>
              <a:gd name="connsiteX42" fmla="*/ 29216 w 811355"/>
              <a:gd name="connsiteY42" fmla="*/ 45841 h 168145"/>
              <a:gd name="connsiteX43" fmla="*/ 63632 w 811355"/>
              <a:gd name="connsiteY43" fmla="*/ 24391 h 168145"/>
              <a:gd name="connsiteX44" fmla="*/ 107080 w 811355"/>
              <a:gd name="connsiteY44" fmla="*/ 36670 h 168145"/>
              <a:gd name="connsiteX45" fmla="*/ 107080 w 811355"/>
              <a:gd name="connsiteY45" fmla="*/ 8881 h 168145"/>
              <a:gd name="connsiteX46" fmla="*/ 63855 w 811355"/>
              <a:gd name="connsiteY46" fmla="*/ 0 h 168145"/>
              <a:gd name="connsiteX47" fmla="*/ 0 w 811355"/>
              <a:gd name="connsiteY47" fmla="*/ 47204 h 168145"/>
              <a:gd name="connsiteX48" fmla="*/ 94200 w 811355"/>
              <a:gd name="connsiteY48" fmla="*/ 117665 h 168145"/>
              <a:gd name="connsiteX49" fmla="*/ 59101 w 811355"/>
              <a:gd name="connsiteY49" fmla="*/ 138219 h 168145"/>
              <a:gd name="connsiteX50" fmla="*/ 6795 w 811355"/>
              <a:gd name="connsiteY50" fmla="*/ 120828 h 168145"/>
              <a:gd name="connsiteX51" fmla="*/ 6795 w 811355"/>
              <a:gd name="connsiteY51" fmla="*/ 120895 h 168145"/>
              <a:gd name="connsiteX52" fmla="*/ 6795 w 811355"/>
              <a:gd name="connsiteY52" fmla="*/ 150465 h 168145"/>
              <a:gd name="connsiteX53" fmla="*/ 59135 w 811355"/>
              <a:gd name="connsiteY53" fmla="*/ 162603 h 168145"/>
              <a:gd name="connsiteX54" fmla="*/ 123220 w 811355"/>
              <a:gd name="connsiteY54" fmla="*/ 115628 h 168145"/>
              <a:gd name="connsiteX55" fmla="*/ 29216 w 811355"/>
              <a:gd name="connsiteY55" fmla="*/ 45841 h 1681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Lst>
            <a:rect l="l" t="t" r="r" b="b"/>
            <a:pathLst>
              <a:path w="811355" h="168145">
                <a:moveTo>
                  <a:pt x="228427" y="27"/>
                </a:moveTo>
                <a:cubicBezTo>
                  <a:pt x="275284" y="27"/>
                  <a:pt x="310031" y="34459"/>
                  <a:pt x="310031" y="81183"/>
                </a:cubicBezTo>
                <a:cubicBezTo>
                  <a:pt x="310031" y="127908"/>
                  <a:pt x="275730" y="162778"/>
                  <a:pt x="228427" y="162778"/>
                </a:cubicBezTo>
                <a:cubicBezTo>
                  <a:pt x="181355" y="162778"/>
                  <a:pt x="147061" y="127901"/>
                  <a:pt x="147061" y="81183"/>
                </a:cubicBezTo>
                <a:cubicBezTo>
                  <a:pt x="147061" y="34465"/>
                  <a:pt x="182024" y="27"/>
                  <a:pt x="228427" y="27"/>
                </a:cubicBezTo>
                <a:close/>
                <a:moveTo>
                  <a:pt x="228427" y="136856"/>
                </a:moveTo>
                <a:cubicBezTo>
                  <a:pt x="259814" y="136856"/>
                  <a:pt x="281782" y="113376"/>
                  <a:pt x="281782" y="81183"/>
                </a:cubicBezTo>
                <a:cubicBezTo>
                  <a:pt x="281782" y="48991"/>
                  <a:pt x="260037" y="25517"/>
                  <a:pt x="228427" y="25517"/>
                </a:cubicBezTo>
                <a:cubicBezTo>
                  <a:pt x="197271" y="25517"/>
                  <a:pt x="175080" y="48991"/>
                  <a:pt x="175080" y="81183"/>
                </a:cubicBezTo>
                <a:cubicBezTo>
                  <a:pt x="175080" y="113376"/>
                  <a:pt x="197271" y="136856"/>
                  <a:pt x="228427" y="136856"/>
                </a:cubicBezTo>
                <a:close/>
                <a:moveTo>
                  <a:pt x="575396" y="27"/>
                </a:moveTo>
                <a:cubicBezTo>
                  <a:pt x="622246" y="27"/>
                  <a:pt x="656993" y="34459"/>
                  <a:pt x="656993" y="81183"/>
                </a:cubicBezTo>
                <a:cubicBezTo>
                  <a:pt x="656993" y="127908"/>
                  <a:pt x="622699" y="162778"/>
                  <a:pt x="575396" y="162778"/>
                </a:cubicBezTo>
                <a:cubicBezTo>
                  <a:pt x="528316" y="162778"/>
                  <a:pt x="494022" y="127901"/>
                  <a:pt x="494022" y="81183"/>
                </a:cubicBezTo>
                <a:cubicBezTo>
                  <a:pt x="494022" y="34465"/>
                  <a:pt x="529019" y="27"/>
                  <a:pt x="575396" y="27"/>
                </a:cubicBezTo>
                <a:close/>
                <a:moveTo>
                  <a:pt x="575396" y="136856"/>
                </a:moveTo>
                <a:cubicBezTo>
                  <a:pt x="606776" y="136856"/>
                  <a:pt x="628743" y="113376"/>
                  <a:pt x="628743" y="81183"/>
                </a:cubicBezTo>
                <a:cubicBezTo>
                  <a:pt x="628743" y="48991"/>
                  <a:pt x="606999" y="25517"/>
                  <a:pt x="575396" y="25517"/>
                </a:cubicBezTo>
                <a:cubicBezTo>
                  <a:pt x="544233" y="25517"/>
                  <a:pt x="522042" y="48991"/>
                  <a:pt x="522042" y="81183"/>
                </a:cubicBezTo>
                <a:cubicBezTo>
                  <a:pt x="522042" y="113376"/>
                  <a:pt x="544293" y="136856"/>
                  <a:pt x="575396" y="136856"/>
                </a:cubicBezTo>
                <a:close/>
                <a:moveTo>
                  <a:pt x="448958" y="2933"/>
                </a:moveTo>
                <a:lnTo>
                  <a:pt x="481284" y="2933"/>
                </a:lnTo>
                <a:lnTo>
                  <a:pt x="400343" y="168146"/>
                </a:lnTo>
                <a:lnTo>
                  <a:pt x="319639" y="2933"/>
                </a:lnTo>
                <a:lnTo>
                  <a:pt x="351728" y="2933"/>
                </a:lnTo>
                <a:lnTo>
                  <a:pt x="400343" y="112931"/>
                </a:lnTo>
                <a:lnTo>
                  <a:pt x="448958" y="2933"/>
                </a:lnTo>
                <a:close/>
                <a:moveTo>
                  <a:pt x="717385" y="45882"/>
                </a:moveTo>
                <a:cubicBezTo>
                  <a:pt x="717385" y="33912"/>
                  <a:pt x="727345" y="24431"/>
                  <a:pt x="751794" y="24431"/>
                </a:cubicBezTo>
                <a:cubicBezTo>
                  <a:pt x="765588" y="24431"/>
                  <a:pt x="781193" y="28477"/>
                  <a:pt x="795439" y="36825"/>
                </a:cubicBezTo>
                <a:lnTo>
                  <a:pt x="795439" y="9023"/>
                </a:lnTo>
                <a:cubicBezTo>
                  <a:pt x="782714" y="3223"/>
                  <a:pt x="767109" y="47"/>
                  <a:pt x="752017" y="47"/>
                </a:cubicBezTo>
                <a:cubicBezTo>
                  <a:pt x="708555" y="47"/>
                  <a:pt x="688183" y="21720"/>
                  <a:pt x="688183" y="47251"/>
                </a:cubicBezTo>
                <a:cubicBezTo>
                  <a:pt x="688183" y="105918"/>
                  <a:pt x="782356" y="83597"/>
                  <a:pt x="782356" y="117692"/>
                </a:cubicBezTo>
                <a:cubicBezTo>
                  <a:pt x="782356" y="129432"/>
                  <a:pt x="771943" y="138239"/>
                  <a:pt x="747264" y="138239"/>
                </a:cubicBezTo>
                <a:cubicBezTo>
                  <a:pt x="727791" y="138239"/>
                  <a:pt x="707649" y="131010"/>
                  <a:pt x="694971" y="120855"/>
                </a:cubicBezTo>
                <a:lnTo>
                  <a:pt x="694971" y="120908"/>
                </a:lnTo>
                <a:lnTo>
                  <a:pt x="694971" y="150478"/>
                </a:lnTo>
                <a:cubicBezTo>
                  <a:pt x="708744" y="157896"/>
                  <a:pt x="728008" y="162616"/>
                  <a:pt x="747291" y="162616"/>
                </a:cubicBezTo>
                <a:cubicBezTo>
                  <a:pt x="790754" y="162616"/>
                  <a:pt x="811355" y="140943"/>
                  <a:pt x="811355" y="115655"/>
                </a:cubicBezTo>
                <a:cubicBezTo>
                  <a:pt x="811369" y="57615"/>
                  <a:pt x="717426" y="79518"/>
                  <a:pt x="717426" y="45882"/>
                </a:cubicBezTo>
                <a:lnTo>
                  <a:pt x="717385" y="45882"/>
                </a:lnTo>
                <a:close/>
                <a:moveTo>
                  <a:pt x="29216" y="45841"/>
                </a:moveTo>
                <a:cubicBezTo>
                  <a:pt x="29216" y="33872"/>
                  <a:pt x="39176" y="24391"/>
                  <a:pt x="63632" y="24391"/>
                </a:cubicBezTo>
                <a:cubicBezTo>
                  <a:pt x="77364" y="24391"/>
                  <a:pt x="92888" y="28437"/>
                  <a:pt x="107080" y="36670"/>
                </a:cubicBezTo>
                <a:lnTo>
                  <a:pt x="107080" y="8881"/>
                </a:lnTo>
                <a:cubicBezTo>
                  <a:pt x="94396" y="3156"/>
                  <a:pt x="78865" y="0"/>
                  <a:pt x="63855" y="0"/>
                </a:cubicBezTo>
                <a:cubicBezTo>
                  <a:pt x="20379" y="0"/>
                  <a:pt x="0" y="21680"/>
                  <a:pt x="0" y="47204"/>
                </a:cubicBezTo>
                <a:cubicBezTo>
                  <a:pt x="0" y="105925"/>
                  <a:pt x="94200" y="83564"/>
                  <a:pt x="94200" y="117665"/>
                </a:cubicBezTo>
                <a:cubicBezTo>
                  <a:pt x="94200" y="129405"/>
                  <a:pt x="83787" y="138219"/>
                  <a:pt x="59101" y="138219"/>
                </a:cubicBezTo>
                <a:cubicBezTo>
                  <a:pt x="39629" y="138219"/>
                  <a:pt x="19473" y="130990"/>
                  <a:pt x="6795" y="120828"/>
                </a:cubicBezTo>
                <a:lnTo>
                  <a:pt x="6795" y="120895"/>
                </a:lnTo>
                <a:lnTo>
                  <a:pt x="6795" y="150465"/>
                </a:lnTo>
                <a:cubicBezTo>
                  <a:pt x="20575" y="157882"/>
                  <a:pt x="39845" y="162603"/>
                  <a:pt x="59135" y="162603"/>
                </a:cubicBezTo>
                <a:cubicBezTo>
                  <a:pt x="102611" y="162603"/>
                  <a:pt x="123220" y="140916"/>
                  <a:pt x="123220" y="115628"/>
                </a:cubicBezTo>
                <a:cubicBezTo>
                  <a:pt x="123186" y="57588"/>
                  <a:pt x="29216" y="79491"/>
                  <a:pt x="29216" y="45841"/>
                </a:cubicBezTo>
                <a:close/>
              </a:path>
            </a:pathLst>
          </a:custGeom>
          <a:solidFill>
            <a:schemeClr val="bg1"/>
          </a:solidFill>
          <a:ln w="675" cap="flat">
            <a:noFill/>
            <a:prstDash val="solid"/>
            <a:miter/>
          </a:ln>
        </p:spPr>
        <p:txBody>
          <a:bodyPr rtlCol="0" anchor="ctr"/>
          <a:lstStyle/>
          <a:p>
            <a:endParaRPr lang="en-US"/>
          </a:p>
        </p:txBody>
      </p:sp>
      <p:sp>
        <p:nvSpPr>
          <p:cNvPr id="2" name="Title 1">
            <a:extLst>
              <a:ext uri="{FF2B5EF4-FFF2-40B4-BE49-F238E27FC236}">
                <a16:creationId xmlns:a16="http://schemas.microsoft.com/office/drawing/2014/main" id="{56E523F0-8710-C17D-5E1F-7113655CD055}"/>
              </a:ext>
            </a:extLst>
          </p:cNvPr>
          <p:cNvSpPr>
            <a:spLocks noGrp="1"/>
          </p:cNvSpPr>
          <p:nvPr>
            <p:ph type="title"/>
          </p:nvPr>
        </p:nvSpPr>
        <p:spPr>
          <a:xfrm>
            <a:off x="762000" y="724854"/>
            <a:ext cx="10674850" cy="920285"/>
          </a:xfrm>
        </p:spPr>
        <p:txBody>
          <a:bodyPr>
            <a:noAutofit/>
          </a:bodyPr>
          <a:lstStyle>
            <a:lvl1pPr>
              <a:defRPr>
                <a:solidFill>
                  <a:srgbClr val="3C003E"/>
                </a:solidFill>
              </a:defRPr>
            </a:lvl1pPr>
          </a:lstStyle>
          <a:p>
            <a:r>
              <a:rPr lang="en-US"/>
              <a:t>Click to edit Master title style</a:t>
            </a:r>
          </a:p>
        </p:txBody>
      </p:sp>
      <p:sp>
        <p:nvSpPr>
          <p:cNvPr id="3" name="Content Placeholder 2">
            <a:extLst>
              <a:ext uri="{FF2B5EF4-FFF2-40B4-BE49-F238E27FC236}">
                <a16:creationId xmlns:a16="http://schemas.microsoft.com/office/drawing/2014/main" id="{CFA97474-D8AA-E3B1-C98A-08B7FCBD5476}"/>
              </a:ext>
            </a:extLst>
          </p:cNvPr>
          <p:cNvSpPr>
            <a:spLocks noGrp="1"/>
          </p:cNvSpPr>
          <p:nvPr>
            <p:ph idx="1"/>
          </p:nvPr>
        </p:nvSpPr>
        <p:spPr>
          <a:xfrm>
            <a:off x="461738" y="4106050"/>
            <a:ext cx="3139422" cy="1989950"/>
          </a:xfrm>
        </p:spPr>
        <p:txBody>
          <a:bodyPr>
            <a:noAutofit/>
          </a:bodyPr>
          <a:lstStyle>
            <a:lvl1pPr>
              <a:defRPr>
                <a:solidFill>
                  <a:schemeClr val="accent4"/>
                </a:solidFill>
              </a:defRPr>
            </a:lvl1pPr>
            <a:lvl2pPr>
              <a:defRPr>
                <a:solidFill>
                  <a:schemeClr val="accent4"/>
                </a:solidFill>
              </a:defRPr>
            </a:lvl2pPr>
            <a:lvl3pPr>
              <a:defRPr>
                <a:solidFill>
                  <a:schemeClr val="accent4"/>
                </a:solidFill>
              </a:defRPr>
            </a:lvl3pPr>
            <a:lvl4pPr>
              <a:defRPr>
                <a:solidFill>
                  <a:schemeClr val="accent4"/>
                </a:solidFill>
              </a:defRPr>
            </a:lvl4pPr>
            <a:lvl5pPr>
              <a:defRPr>
                <a:solidFill>
                  <a:schemeClr val="accent4"/>
                </a:solidFill>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cxnSp>
        <p:nvCxnSpPr>
          <p:cNvPr id="9" name="Straight Connector 8">
            <a:extLst>
              <a:ext uri="{FF2B5EF4-FFF2-40B4-BE49-F238E27FC236}">
                <a16:creationId xmlns:a16="http://schemas.microsoft.com/office/drawing/2014/main" id="{5AEF45F1-4FE2-8739-18FF-B456EB3B66B9}"/>
              </a:ext>
            </a:extLst>
          </p:cNvPr>
          <p:cNvCxnSpPr>
            <a:cxnSpLocks/>
          </p:cNvCxnSpPr>
          <p:nvPr userDrawn="1"/>
        </p:nvCxnSpPr>
        <p:spPr>
          <a:xfrm flipH="1">
            <a:off x="4058360" y="6400800"/>
            <a:ext cx="4071051" cy="0"/>
          </a:xfrm>
          <a:prstGeom prst="line">
            <a:avLst/>
          </a:prstGeom>
          <a:ln w="9525" cap="rnd">
            <a:solidFill>
              <a:schemeClr val="tx1"/>
            </a:solidFill>
          </a:ln>
        </p:spPr>
        <p:style>
          <a:lnRef idx="1">
            <a:schemeClr val="accent1"/>
          </a:lnRef>
          <a:fillRef idx="0">
            <a:schemeClr val="accent1"/>
          </a:fillRef>
          <a:effectRef idx="0">
            <a:schemeClr val="accent1"/>
          </a:effectRef>
          <a:fontRef idx="minor">
            <a:schemeClr val="tx1"/>
          </a:fontRef>
        </p:style>
      </p:cxnSp>
      <p:sp>
        <p:nvSpPr>
          <p:cNvPr id="11" name="Subtitle 2">
            <a:extLst>
              <a:ext uri="{FF2B5EF4-FFF2-40B4-BE49-F238E27FC236}">
                <a16:creationId xmlns:a16="http://schemas.microsoft.com/office/drawing/2014/main" id="{0740B8FE-D58D-6E2B-896D-000F0294ED98}"/>
              </a:ext>
            </a:extLst>
          </p:cNvPr>
          <p:cNvSpPr>
            <a:spLocks noGrp="1"/>
          </p:cNvSpPr>
          <p:nvPr>
            <p:ph type="body" sz="quarter" idx="13" hasCustomPrompt="1"/>
          </p:nvPr>
        </p:nvSpPr>
        <p:spPr>
          <a:xfrm>
            <a:off x="762000" y="1733802"/>
            <a:ext cx="10674350" cy="414149"/>
          </a:xfrm>
        </p:spPr>
        <p:txBody>
          <a:bodyPr>
            <a:noAutofit/>
          </a:bodyPr>
          <a:lstStyle>
            <a:lvl1pPr marL="0" indent="0">
              <a:buNone/>
              <a:defRPr lang="en-US" sz="1600" b="0" i="0" kern="1200" dirty="0">
                <a:solidFill>
                  <a:srgbClr val="3C003E"/>
                </a:solidFill>
                <a:latin typeface="Outfit Light" pitchFamily="2" charset="0"/>
                <a:ea typeface="Inter"/>
                <a:cs typeface="Inter"/>
              </a:defRPr>
            </a:lvl1pPr>
            <a:lvl2pPr marL="457200" indent="0">
              <a:buNone/>
              <a:defRPr/>
            </a:lvl2pPr>
            <a:lvl3pPr marL="914400" indent="0">
              <a:buNone/>
              <a:defRPr/>
            </a:lvl3pPr>
            <a:lvl4pPr marL="1371600" indent="0">
              <a:buNone/>
              <a:defRPr/>
            </a:lvl4pPr>
            <a:lvl5pPr marL="1828800" indent="0">
              <a:buNone/>
              <a:defRPr/>
            </a:lvl5pPr>
          </a:lstStyle>
          <a:p>
            <a:pPr lvl="0"/>
            <a:r>
              <a:rPr lang="en-US"/>
              <a:t>Subtitle goes here</a:t>
            </a:r>
          </a:p>
        </p:txBody>
      </p:sp>
      <p:sp>
        <p:nvSpPr>
          <p:cNvPr id="18" name="!!subhead1">
            <a:extLst>
              <a:ext uri="{FF2B5EF4-FFF2-40B4-BE49-F238E27FC236}">
                <a16:creationId xmlns:a16="http://schemas.microsoft.com/office/drawing/2014/main" id="{1A93C0F4-1D09-DE35-6E80-27CB807A0E38}"/>
              </a:ext>
            </a:extLst>
          </p:cNvPr>
          <p:cNvSpPr>
            <a:spLocks noGrp="1"/>
          </p:cNvSpPr>
          <p:nvPr>
            <p:ph type="body" sz="quarter" idx="14" hasCustomPrompt="1"/>
          </p:nvPr>
        </p:nvSpPr>
        <p:spPr>
          <a:xfrm>
            <a:off x="461737" y="3756580"/>
            <a:ext cx="3139422" cy="232267"/>
          </a:xfrm>
        </p:spPr>
        <p:txBody>
          <a:bodyPr>
            <a:noAutofit/>
          </a:bodyPr>
          <a:lstStyle>
            <a:lvl1pPr marL="0" indent="0">
              <a:lnSpc>
                <a:spcPct val="100000"/>
              </a:lnSpc>
              <a:spcBef>
                <a:spcPts val="0"/>
              </a:spcBef>
              <a:buNone/>
              <a:defRPr lang="en-US" sz="1800" b="1" kern="1200" dirty="0">
                <a:solidFill>
                  <a:schemeClr val="accent4"/>
                </a:solidFill>
                <a:latin typeface="Inter" panose="020B0502030000000004" pitchFamily="34" charset="0"/>
                <a:ea typeface="Inter" panose="020B0502030000000004" pitchFamily="34" charset="0"/>
                <a:cs typeface="Inter" panose="020B0502030000000004" pitchFamily="34" charset="0"/>
              </a:defRPr>
            </a:lvl1pPr>
            <a:lvl2pPr marL="457200" indent="0">
              <a:buNone/>
              <a:defRPr sz="1800" b="1">
                <a:solidFill>
                  <a:schemeClr val="accent1"/>
                </a:solidFill>
              </a:defRPr>
            </a:lvl2pPr>
            <a:lvl3pPr marL="914400" indent="0">
              <a:buNone/>
              <a:defRPr sz="1800" b="1">
                <a:solidFill>
                  <a:schemeClr val="accent1"/>
                </a:solidFill>
              </a:defRPr>
            </a:lvl3pPr>
            <a:lvl4pPr marL="1371600" indent="0">
              <a:buNone/>
              <a:defRPr sz="1800" b="1">
                <a:solidFill>
                  <a:schemeClr val="accent1"/>
                </a:solidFill>
              </a:defRPr>
            </a:lvl4pPr>
            <a:lvl5pPr marL="1828800" indent="0">
              <a:buNone/>
              <a:defRPr sz="1800" b="1">
                <a:solidFill>
                  <a:schemeClr val="accent1"/>
                </a:solidFill>
              </a:defRPr>
            </a:lvl5pPr>
          </a:lstStyle>
          <a:p>
            <a:pPr marL="0" lvl="0" indent="0" algn="l" defTabSz="914400" rtl="0" eaLnBrk="1" latinLnBrk="0" hangingPunct="1">
              <a:lnSpc>
                <a:spcPct val="100000"/>
              </a:lnSpc>
              <a:spcBef>
                <a:spcPts val="1000"/>
              </a:spcBef>
              <a:buFont typeface="Inter" panose="020B0502030000000004" pitchFamily="34" charset="0"/>
              <a:buNone/>
            </a:pPr>
            <a:r>
              <a:rPr lang="en-US"/>
              <a:t>Subheading goes here</a:t>
            </a:r>
          </a:p>
        </p:txBody>
      </p:sp>
      <p:sp>
        <p:nvSpPr>
          <p:cNvPr id="7" name="Text Placeholder 5">
            <a:extLst>
              <a:ext uri="{FF2B5EF4-FFF2-40B4-BE49-F238E27FC236}">
                <a16:creationId xmlns:a16="http://schemas.microsoft.com/office/drawing/2014/main" id="{97AA42F7-5D29-CCA9-BB20-836565F8EB17}"/>
              </a:ext>
            </a:extLst>
          </p:cNvPr>
          <p:cNvSpPr>
            <a:spLocks noGrp="1"/>
          </p:cNvSpPr>
          <p:nvPr>
            <p:ph type="body" sz="quarter" idx="21" hasCustomPrompt="1"/>
          </p:nvPr>
        </p:nvSpPr>
        <p:spPr>
          <a:xfrm>
            <a:off x="1487277" y="6496059"/>
            <a:ext cx="7173901" cy="285734"/>
          </a:xfrm>
        </p:spPr>
        <p:txBody>
          <a:bodyPr anchor="ctr">
            <a:noAutofit/>
          </a:bodyPr>
          <a:lstStyle>
            <a:lvl1pPr marL="0" indent="0">
              <a:lnSpc>
                <a:spcPct val="90000"/>
              </a:lnSpc>
              <a:spcBef>
                <a:spcPts val="200"/>
              </a:spcBef>
              <a:buNone/>
              <a:defRPr sz="600" b="0" i="0">
                <a:solidFill>
                  <a:schemeClr val="bg1"/>
                </a:solidFill>
                <a:latin typeface="Inter" panose="02000503000000020004" pitchFamily="2" charset="0"/>
                <a:ea typeface="Inter" panose="02000503000000020004" pitchFamily="2" charset="0"/>
              </a:defRPr>
            </a:lvl1pPr>
            <a:lvl2pPr marL="457200" indent="0">
              <a:buNone/>
              <a:defRPr sz="600" b="0" i="0">
                <a:latin typeface="Inter" panose="02000503000000020004" pitchFamily="2" charset="0"/>
                <a:ea typeface="Inter" panose="02000503000000020004" pitchFamily="2" charset="0"/>
              </a:defRPr>
            </a:lvl2pPr>
            <a:lvl3pPr marL="914400" indent="0">
              <a:buNone/>
              <a:defRPr sz="600" b="0" i="0">
                <a:latin typeface="Inter" panose="02000503000000020004" pitchFamily="2" charset="0"/>
                <a:ea typeface="Inter" panose="02000503000000020004" pitchFamily="2" charset="0"/>
              </a:defRPr>
            </a:lvl3pPr>
            <a:lvl4pPr marL="1371600" indent="0">
              <a:buNone/>
              <a:defRPr sz="600" b="0" i="0">
                <a:latin typeface="Inter" panose="02000503000000020004" pitchFamily="2" charset="0"/>
                <a:ea typeface="Inter" panose="02000503000000020004" pitchFamily="2" charset="0"/>
              </a:defRPr>
            </a:lvl4pPr>
            <a:lvl5pPr marL="1828800" indent="0">
              <a:buNone/>
              <a:defRPr sz="600" b="0" i="0">
                <a:latin typeface="Inter" panose="02000503000000020004" pitchFamily="2" charset="0"/>
                <a:ea typeface="Inter" panose="02000503000000020004" pitchFamily="2" charset="0"/>
              </a:defRPr>
            </a:lvl5pPr>
          </a:lstStyle>
          <a:p>
            <a:pPr lvl="0"/>
            <a:r>
              <a:rPr lang="en-US"/>
              <a:t>Source: </a:t>
            </a:r>
          </a:p>
        </p:txBody>
      </p:sp>
      <p:sp>
        <p:nvSpPr>
          <p:cNvPr id="6" name="Slide Number Placeholder 5">
            <a:extLst>
              <a:ext uri="{FF2B5EF4-FFF2-40B4-BE49-F238E27FC236}">
                <a16:creationId xmlns:a16="http://schemas.microsoft.com/office/drawing/2014/main" id="{B0AA6B6D-BABC-9E1B-2A13-C6A08C85BF7C}"/>
              </a:ext>
            </a:extLst>
          </p:cNvPr>
          <p:cNvSpPr txBox="1">
            <a:spLocks/>
          </p:cNvSpPr>
          <p:nvPr userDrawn="1"/>
        </p:nvSpPr>
        <p:spPr>
          <a:xfrm>
            <a:off x="11185742" y="6400800"/>
            <a:ext cx="549058" cy="457200"/>
          </a:xfrm>
          <a:prstGeom prst="rect">
            <a:avLst/>
          </a:prstGeom>
        </p:spPr>
        <p:txBody>
          <a:bodyPr vert="horz" lIns="0" tIns="0" rIns="0" bIns="0" rtlCol="0" anchor="ctr"/>
          <a:lstStyle>
            <a:defPPr>
              <a:defRPr lang="en-US"/>
            </a:defPPr>
            <a:lvl1pPr marL="0" algn="r" defTabSz="914400" rtl="0" eaLnBrk="1" latinLnBrk="0" hangingPunct="1">
              <a:defRPr sz="800" kern="1200">
                <a:solidFill>
                  <a:schemeClr val="tx1"/>
                </a:solidFill>
                <a:latin typeface="Outfi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fld id="{DDA6C761-E6C0-8244-BDC1-CA1DC8273777}" type="slidenum">
              <a:rPr lang="en-US" b="0" i="0" smtClean="0">
                <a:solidFill>
                  <a:schemeClr val="bg1"/>
                </a:solidFill>
                <a:latin typeface="Outfit Light" pitchFamily="2" charset="0"/>
              </a:rPr>
              <a:pPr/>
              <a:t>‹#›</a:t>
            </a:fld>
            <a:endParaRPr lang="en-US" b="0" i="0">
              <a:solidFill>
                <a:schemeClr val="bg1"/>
              </a:solidFill>
              <a:latin typeface="Outfit Light" pitchFamily="2" charset="0"/>
            </a:endParaRPr>
          </a:p>
        </p:txBody>
      </p:sp>
      <p:sp>
        <p:nvSpPr>
          <p:cNvPr id="4" name="Slide Number Placeholder 5">
            <a:extLst>
              <a:ext uri="{FF2B5EF4-FFF2-40B4-BE49-F238E27FC236}">
                <a16:creationId xmlns:a16="http://schemas.microsoft.com/office/drawing/2014/main" id="{BE7F2BD4-73DA-8B8D-8D66-88F374F1D715}"/>
              </a:ext>
            </a:extLst>
          </p:cNvPr>
          <p:cNvSpPr txBox="1">
            <a:spLocks/>
          </p:cNvSpPr>
          <p:nvPr userDrawn="1"/>
        </p:nvSpPr>
        <p:spPr>
          <a:xfrm>
            <a:off x="9118378" y="6499230"/>
            <a:ext cx="2266709" cy="273040"/>
          </a:xfrm>
          <a:prstGeom prst="rect">
            <a:avLst/>
          </a:prstGeom>
        </p:spPr>
        <p:txBody>
          <a:bodyPr vert="horz" lIns="0" tIns="0" rIns="0" bIns="0" rtlCol="0" anchor="ctr"/>
          <a:lstStyle>
            <a:defPPr>
              <a:defRPr lang="en-US"/>
            </a:defPPr>
            <a:lvl1pPr marL="0" algn="r" defTabSz="914400" rtl="0" eaLnBrk="1" latinLnBrk="0" hangingPunct="1">
              <a:defRPr sz="800" kern="1200">
                <a:solidFill>
                  <a:schemeClr val="bg1"/>
                </a:solidFill>
                <a:latin typeface="Outfi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sz="600" b="0" i="0">
                <a:solidFill>
                  <a:schemeClr val="bg1"/>
                </a:solidFill>
                <a:latin typeface="Outfit Light" pitchFamily="2" charset="0"/>
              </a:rPr>
              <a:t>© Sovos 2025. Proprietary and Confidential</a:t>
            </a:r>
          </a:p>
        </p:txBody>
      </p:sp>
      <p:sp>
        <p:nvSpPr>
          <p:cNvPr id="12" name="Text Placeholder 27">
            <a:extLst>
              <a:ext uri="{FF2B5EF4-FFF2-40B4-BE49-F238E27FC236}">
                <a16:creationId xmlns:a16="http://schemas.microsoft.com/office/drawing/2014/main" id="{6E316FA3-D610-DC98-767C-A47582BD0C54}"/>
              </a:ext>
            </a:extLst>
          </p:cNvPr>
          <p:cNvSpPr>
            <a:spLocks noGrp="1"/>
          </p:cNvSpPr>
          <p:nvPr>
            <p:ph type="body" sz="quarter" idx="19" hasCustomPrompt="1"/>
          </p:nvPr>
        </p:nvSpPr>
        <p:spPr>
          <a:xfrm>
            <a:off x="461736" y="3472806"/>
            <a:ext cx="3139423" cy="232267"/>
          </a:xfrm>
        </p:spPr>
        <p:txBody>
          <a:bodyPr>
            <a:noAutofit/>
          </a:bodyPr>
          <a:lstStyle>
            <a:lvl1pPr marL="0" indent="0">
              <a:lnSpc>
                <a:spcPct val="100000"/>
              </a:lnSpc>
              <a:spcBef>
                <a:spcPts val="0"/>
              </a:spcBef>
              <a:buNone/>
              <a:defRPr kumimoji="0" lang="en-US" sz="1200" b="1" u="none" strike="noStrike" kern="1200" cap="none" spc="0" normalizeH="0" baseline="0" dirty="0" smtClean="0">
                <a:ln>
                  <a:noFill/>
                </a:ln>
                <a:solidFill>
                  <a:schemeClr val="accent4"/>
                </a:solidFill>
                <a:effectLst/>
                <a:uLnTx/>
                <a:uFillTx/>
                <a:latin typeface="Inter" panose="02000503000000020004" pitchFamily="2" charset="0"/>
                <a:ea typeface="Inter" panose="02000503000000020004" pitchFamily="2" charset="0"/>
                <a:cs typeface="+mn-cs"/>
              </a:defRPr>
            </a:lvl1pPr>
          </a:lstStyle>
          <a:p>
            <a:pPr lvl="0"/>
            <a:r>
              <a:rPr lang="en-US"/>
              <a:t>Eyebrow text</a:t>
            </a:r>
          </a:p>
        </p:txBody>
      </p:sp>
      <p:sp>
        <p:nvSpPr>
          <p:cNvPr id="17" name="Text Placeholder 16">
            <a:extLst>
              <a:ext uri="{FF2B5EF4-FFF2-40B4-BE49-F238E27FC236}">
                <a16:creationId xmlns:a16="http://schemas.microsoft.com/office/drawing/2014/main" id="{4E2641A3-4BD2-D5DB-CC98-29D34D0B0647}"/>
              </a:ext>
            </a:extLst>
          </p:cNvPr>
          <p:cNvSpPr>
            <a:spLocks noGrp="1"/>
          </p:cNvSpPr>
          <p:nvPr>
            <p:ph type="body" sz="quarter" idx="22" hasCustomPrompt="1"/>
          </p:nvPr>
        </p:nvSpPr>
        <p:spPr>
          <a:xfrm>
            <a:off x="4519789" y="3472806"/>
            <a:ext cx="3141948" cy="233363"/>
          </a:xfrm>
        </p:spPr>
        <p:txBody>
          <a:bodyPr>
            <a:noAutofit/>
          </a:bodyPr>
          <a:lstStyle>
            <a:lvl1pPr marL="0" indent="0">
              <a:lnSpc>
                <a:spcPct val="100000"/>
              </a:lnSpc>
              <a:spcBef>
                <a:spcPts val="0"/>
              </a:spcBef>
              <a:buNone/>
              <a:defRPr kumimoji="0" lang="en-US" sz="1200" b="1" u="none" strike="noStrike" kern="1200" cap="none" spc="0" normalizeH="0" baseline="0" dirty="0" smtClean="0">
                <a:ln>
                  <a:noFill/>
                </a:ln>
                <a:solidFill>
                  <a:srgbClr val="3C003E"/>
                </a:solidFill>
                <a:effectLst/>
                <a:uLnTx/>
                <a:uFillTx/>
                <a:latin typeface="Inter" panose="02000503000000020004" pitchFamily="2" charset="0"/>
                <a:ea typeface="Inter" panose="02000503000000020004" pitchFamily="2" charset="0"/>
                <a:cs typeface="+mn-cs"/>
              </a:defRPr>
            </a:lvl1pPr>
            <a:lvl2pPr marL="457200" indent="0">
              <a:buNone/>
              <a:defRPr/>
            </a:lvl2pPr>
            <a:lvl3pPr marL="914400" indent="0">
              <a:buNone/>
              <a:defRPr/>
            </a:lvl3pPr>
            <a:lvl4pPr marL="1371600" indent="0">
              <a:buNone/>
              <a:defRPr/>
            </a:lvl4pPr>
            <a:lvl5pPr marL="1828800" indent="0">
              <a:buNone/>
              <a:defRPr/>
            </a:lvl5pPr>
          </a:lstStyle>
          <a:p>
            <a:pPr lvl="0"/>
            <a:r>
              <a:rPr lang="en-US"/>
              <a:t>Eyebrow text</a:t>
            </a:r>
          </a:p>
        </p:txBody>
      </p:sp>
      <p:sp>
        <p:nvSpPr>
          <p:cNvPr id="21" name="Text Placeholder 20">
            <a:extLst>
              <a:ext uri="{FF2B5EF4-FFF2-40B4-BE49-F238E27FC236}">
                <a16:creationId xmlns:a16="http://schemas.microsoft.com/office/drawing/2014/main" id="{2D73F7C5-2BF4-FB8A-D39B-5E7388A4BC26}"/>
              </a:ext>
            </a:extLst>
          </p:cNvPr>
          <p:cNvSpPr>
            <a:spLocks noGrp="1"/>
          </p:cNvSpPr>
          <p:nvPr>
            <p:ph type="body" sz="quarter" idx="23" hasCustomPrompt="1"/>
          </p:nvPr>
        </p:nvSpPr>
        <p:spPr>
          <a:xfrm>
            <a:off x="4519789" y="3756580"/>
            <a:ext cx="3141948" cy="254848"/>
          </a:xfrm>
        </p:spPr>
        <p:txBody>
          <a:bodyPr>
            <a:noAutofit/>
          </a:bodyPr>
          <a:lstStyle>
            <a:lvl1pPr marL="0" indent="0">
              <a:lnSpc>
                <a:spcPct val="100000"/>
              </a:lnSpc>
              <a:spcBef>
                <a:spcPts val="0"/>
              </a:spcBef>
              <a:buNone/>
              <a:defRPr lang="en-US" sz="1800" b="1" kern="1200" dirty="0" smtClean="0">
                <a:solidFill>
                  <a:srgbClr val="3C003E"/>
                </a:solidFill>
                <a:latin typeface="Inter" panose="020B0502030000000004" pitchFamily="34" charset="0"/>
                <a:ea typeface="Inter" panose="020B0502030000000004" pitchFamily="34" charset="0"/>
                <a:cs typeface="Inter" panose="020B0502030000000004" pitchFamily="34" charset="0"/>
              </a:defRPr>
            </a:lvl1pPr>
            <a:lvl2pPr marL="457200" indent="0">
              <a:buNone/>
              <a:defRPr/>
            </a:lvl2pPr>
            <a:lvl3pPr marL="914400" indent="0">
              <a:buNone/>
              <a:defRPr/>
            </a:lvl3pPr>
            <a:lvl4pPr marL="1371600" indent="0">
              <a:buNone/>
              <a:defRPr/>
            </a:lvl4pPr>
            <a:lvl5pPr marL="1828800" indent="0">
              <a:buNone/>
              <a:defRPr/>
            </a:lvl5pPr>
          </a:lstStyle>
          <a:p>
            <a:pPr lvl="0"/>
            <a:r>
              <a:rPr lang="en-US"/>
              <a:t>Subheading goes here</a:t>
            </a:r>
          </a:p>
        </p:txBody>
      </p:sp>
      <p:sp>
        <p:nvSpPr>
          <p:cNvPr id="25" name="Content Placeholder 24">
            <a:extLst>
              <a:ext uri="{FF2B5EF4-FFF2-40B4-BE49-F238E27FC236}">
                <a16:creationId xmlns:a16="http://schemas.microsoft.com/office/drawing/2014/main" id="{A903AC49-909E-5627-F85E-05AA2936A5D3}"/>
              </a:ext>
            </a:extLst>
          </p:cNvPr>
          <p:cNvSpPr>
            <a:spLocks noGrp="1"/>
          </p:cNvSpPr>
          <p:nvPr>
            <p:ph sz="quarter" idx="24"/>
          </p:nvPr>
        </p:nvSpPr>
        <p:spPr>
          <a:xfrm>
            <a:off x="4519789" y="4106050"/>
            <a:ext cx="3141948" cy="1989950"/>
          </a:xfrm>
        </p:spPr>
        <p:txBody>
          <a:bodyPr>
            <a:noAutofit/>
          </a:bodyPr>
          <a:lstStyle>
            <a:lvl1pPr>
              <a:defRPr>
                <a:solidFill>
                  <a:srgbClr val="3C003E"/>
                </a:solidFill>
              </a:defRPr>
            </a:lvl1pPr>
            <a:lvl2pPr>
              <a:defRPr>
                <a:solidFill>
                  <a:srgbClr val="3C003E"/>
                </a:solidFill>
              </a:defRPr>
            </a:lvl2pPr>
            <a:lvl3pPr>
              <a:defRPr>
                <a:solidFill>
                  <a:srgbClr val="3C003E"/>
                </a:solidFill>
              </a:defRPr>
            </a:lvl3pPr>
            <a:lvl4pPr>
              <a:defRPr>
                <a:solidFill>
                  <a:srgbClr val="3C003E"/>
                </a:solidFill>
              </a:defRPr>
            </a:lvl4pPr>
            <a:lvl5pPr>
              <a:defRPr>
                <a:solidFill>
                  <a:srgbClr val="3C003E"/>
                </a:solidFill>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28" name="Text Placeholder 27">
            <a:extLst>
              <a:ext uri="{FF2B5EF4-FFF2-40B4-BE49-F238E27FC236}">
                <a16:creationId xmlns:a16="http://schemas.microsoft.com/office/drawing/2014/main" id="{789E9626-56BD-CA70-6288-14B558BF4E15}"/>
              </a:ext>
            </a:extLst>
          </p:cNvPr>
          <p:cNvSpPr>
            <a:spLocks noGrp="1"/>
          </p:cNvSpPr>
          <p:nvPr>
            <p:ph type="body" sz="quarter" idx="33" hasCustomPrompt="1"/>
          </p:nvPr>
        </p:nvSpPr>
        <p:spPr>
          <a:xfrm>
            <a:off x="8586611" y="3472806"/>
            <a:ext cx="3143648" cy="233363"/>
          </a:xfrm>
        </p:spPr>
        <p:txBody>
          <a:bodyPr/>
          <a:lstStyle>
            <a:lvl1pPr marL="0" indent="0">
              <a:lnSpc>
                <a:spcPct val="100000"/>
              </a:lnSpc>
              <a:spcBef>
                <a:spcPts val="0"/>
              </a:spcBef>
              <a:buNone/>
              <a:defRPr kumimoji="0" lang="en-US" sz="1200" b="1" u="none" strike="noStrike" kern="1200" cap="none" spc="0" normalizeH="0" baseline="0" dirty="0" smtClean="0">
                <a:ln>
                  <a:noFill/>
                </a:ln>
                <a:solidFill>
                  <a:schemeClr val="bg1"/>
                </a:solidFill>
                <a:effectLst/>
                <a:uLnTx/>
                <a:uFillTx/>
                <a:latin typeface="Inter" panose="02000503000000020004" pitchFamily="2" charset="0"/>
                <a:ea typeface="Inter" panose="02000503000000020004" pitchFamily="2" charset="0"/>
                <a:cs typeface="+mn-cs"/>
              </a:defRPr>
            </a:lvl1pPr>
            <a:lvl2pPr marL="457200" indent="0">
              <a:buNone/>
              <a:defRPr/>
            </a:lvl2pPr>
            <a:lvl3pPr marL="914400" indent="0">
              <a:buNone/>
              <a:defRPr/>
            </a:lvl3pPr>
            <a:lvl4pPr marL="1371600" indent="0">
              <a:buNone/>
              <a:defRPr/>
            </a:lvl4pPr>
            <a:lvl5pPr marL="1828800" indent="0">
              <a:buNone/>
              <a:defRPr/>
            </a:lvl5pPr>
          </a:lstStyle>
          <a:p>
            <a:pPr lvl="0"/>
            <a:r>
              <a:rPr lang="en-US"/>
              <a:t>Eyebrow text</a:t>
            </a:r>
          </a:p>
        </p:txBody>
      </p:sp>
      <p:sp>
        <p:nvSpPr>
          <p:cNvPr id="30" name="Text Placeholder 29">
            <a:extLst>
              <a:ext uri="{FF2B5EF4-FFF2-40B4-BE49-F238E27FC236}">
                <a16:creationId xmlns:a16="http://schemas.microsoft.com/office/drawing/2014/main" id="{F2D6EAF1-0692-50BE-5433-C25A68FEFD66}"/>
              </a:ext>
            </a:extLst>
          </p:cNvPr>
          <p:cNvSpPr>
            <a:spLocks noGrp="1"/>
          </p:cNvSpPr>
          <p:nvPr>
            <p:ph type="body" sz="quarter" idx="34" hasCustomPrompt="1"/>
          </p:nvPr>
        </p:nvSpPr>
        <p:spPr>
          <a:xfrm>
            <a:off x="8586611" y="3756580"/>
            <a:ext cx="3143648" cy="304797"/>
          </a:xfrm>
        </p:spPr>
        <p:txBody>
          <a:bodyPr/>
          <a:lstStyle>
            <a:lvl1pPr marL="0" indent="0">
              <a:lnSpc>
                <a:spcPct val="100000"/>
              </a:lnSpc>
              <a:spcBef>
                <a:spcPts val="0"/>
              </a:spcBef>
              <a:buNone/>
              <a:defRPr lang="en-US" sz="1800" b="1" kern="1200" smtClean="0">
                <a:solidFill>
                  <a:schemeClr val="bg1"/>
                </a:solidFill>
                <a:latin typeface="Inter" panose="020B0502030000000004" pitchFamily="34" charset="0"/>
                <a:ea typeface="Inter" panose="020B0502030000000004" pitchFamily="34" charset="0"/>
                <a:cs typeface="Inter" panose="020B0502030000000004" pitchFamily="34" charset="0"/>
              </a:defRPr>
            </a:lvl1pPr>
            <a:lvl2pPr marL="457200" indent="0">
              <a:buNone/>
              <a:defRPr/>
            </a:lvl2pPr>
            <a:lvl3pPr marL="914400" indent="0">
              <a:buNone/>
              <a:defRPr/>
            </a:lvl3pPr>
            <a:lvl4pPr marL="1371600" indent="0">
              <a:buNone/>
              <a:defRPr/>
            </a:lvl4pPr>
            <a:lvl5pPr marL="1828800" indent="0">
              <a:buNone/>
              <a:defRPr/>
            </a:lvl5pPr>
          </a:lstStyle>
          <a:p>
            <a:pPr lvl="0"/>
            <a:r>
              <a:rPr lang="en-US"/>
              <a:t>Subheading goes here</a:t>
            </a:r>
          </a:p>
        </p:txBody>
      </p:sp>
      <p:sp>
        <p:nvSpPr>
          <p:cNvPr id="32" name="Content Placeholder 31">
            <a:extLst>
              <a:ext uri="{FF2B5EF4-FFF2-40B4-BE49-F238E27FC236}">
                <a16:creationId xmlns:a16="http://schemas.microsoft.com/office/drawing/2014/main" id="{C8305F90-46C4-DA12-257A-5AB2F6DA0090}"/>
              </a:ext>
            </a:extLst>
          </p:cNvPr>
          <p:cNvSpPr>
            <a:spLocks noGrp="1"/>
          </p:cNvSpPr>
          <p:nvPr>
            <p:ph sz="quarter" idx="35"/>
          </p:nvPr>
        </p:nvSpPr>
        <p:spPr>
          <a:xfrm>
            <a:off x="8586611" y="4105230"/>
            <a:ext cx="3143650" cy="1990770"/>
          </a:xfrm>
        </p:spPr>
        <p:txBody>
          <a:bodyPr/>
          <a:lstStyle>
            <a:lvl1pPr>
              <a:defRPr>
                <a:solidFill>
                  <a:schemeClr val="bg1"/>
                </a:solidFill>
              </a:defRPr>
            </a:lvl1pPr>
            <a:lvl2pPr>
              <a:defRPr>
                <a:solidFill>
                  <a:schemeClr val="bg1"/>
                </a:solidFill>
              </a:defRPr>
            </a:lvl2pPr>
            <a:lvl3pPr>
              <a:defRPr>
                <a:solidFill>
                  <a:schemeClr val="bg1"/>
                </a:solidFill>
              </a:defRPr>
            </a:lvl3pPr>
            <a:lvl4pPr>
              <a:defRPr>
                <a:solidFill>
                  <a:schemeClr val="bg1"/>
                </a:solidFill>
              </a:defRPr>
            </a:lvl4pPr>
            <a:lvl5pPr>
              <a:defRPr>
                <a:solidFill>
                  <a:schemeClr val="bg1"/>
                </a:solidFill>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Tree>
    <p:extLst>
      <p:ext uri="{BB962C8B-B14F-4D97-AF65-F5344CB8AC3E}">
        <p14:creationId xmlns:p14="http://schemas.microsoft.com/office/powerpoint/2010/main" val="2050054911"/>
      </p:ext>
    </p:extLst>
  </p:cSld>
  <p:clrMapOvr>
    <a:masterClrMapping/>
  </p:clrMapOvr>
</p:sldLayout>
</file>

<file path=ppt/slideLayouts/slideLayout47.xml><?xml version="1.0" encoding="utf-8"?>
<p:sldLayout xmlns:a="http://schemas.openxmlformats.org/drawingml/2006/main" xmlns:r="http://schemas.openxmlformats.org/officeDocument/2006/relationships" xmlns:p="http://schemas.openxmlformats.org/presentationml/2006/main" preserve="1" userDrawn="1">
  <p:cSld name="Three Content - Orange">
    <p:spTree>
      <p:nvGrpSpPr>
        <p:cNvPr id="1" name=""/>
        <p:cNvGrpSpPr/>
        <p:nvPr/>
      </p:nvGrpSpPr>
      <p:grpSpPr>
        <a:xfrm>
          <a:off x="0" y="0"/>
          <a:ext cx="0" cy="0"/>
          <a:chOff x="0" y="0"/>
          <a:chExt cx="0" cy="0"/>
        </a:xfrm>
      </p:grpSpPr>
      <p:sp>
        <p:nvSpPr>
          <p:cNvPr id="8" name="Rectangle 7">
            <a:extLst>
              <a:ext uri="{FF2B5EF4-FFF2-40B4-BE49-F238E27FC236}">
                <a16:creationId xmlns:a16="http://schemas.microsoft.com/office/drawing/2014/main" id="{C7F74887-6AEB-CD97-8D01-E5304290D44A}"/>
              </a:ext>
            </a:extLst>
          </p:cNvPr>
          <p:cNvSpPr/>
          <p:nvPr userDrawn="1"/>
        </p:nvSpPr>
        <p:spPr>
          <a:xfrm>
            <a:off x="4058360" y="2539999"/>
            <a:ext cx="4071051" cy="4318000"/>
          </a:xfrm>
          <a:prstGeom prst="rect">
            <a:avLst/>
          </a:prstGeom>
          <a:solidFill>
            <a:schemeClr val="accent5"/>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 name="Round Single Corner Rectangle 9">
            <a:extLst>
              <a:ext uri="{FF2B5EF4-FFF2-40B4-BE49-F238E27FC236}">
                <a16:creationId xmlns:a16="http://schemas.microsoft.com/office/drawing/2014/main" id="{77491C91-9DAD-49D3-4D1A-E346817BBD5D}"/>
              </a:ext>
            </a:extLst>
          </p:cNvPr>
          <p:cNvSpPr/>
          <p:nvPr userDrawn="1"/>
        </p:nvSpPr>
        <p:spPr>
          <a:xfrm flipH="1">
            <a:off x="1" y="2539999"/>
            <a:ext cx="4062589" cy="4318000"/>
          </a:xfrm>
          <a:prstGeom prst="round1Rect">
            <a:avLst>
              <a:gd name="adj" fmla="val 9419"/>
            </a:avLst>
          </a:prstGeom>
          <a:solidFill>
            <a:srgbClr val="41040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3" name="Round Single Corner Rectangle 12">
            <a:extLst>
              <a:ext uri="{FF2B5EF4-FFF2-40B4-BE49-F238E27FC236}">
                <a16:creationId xmlns:a16="http://schemas.microsoft.com/office/drawing/2014/main" id="{C12253EE-A671-1ACD-561B-DC303E73BC87}"/>
              </a:ext>
            </a:extLst>
          </p:cNvPr>
          <p:cNvSpPr/>
          <p:nvPr userDrawn="1"/>
        </p:nvSpPr>
        <p:spPr>
          <a:xfrm>
            <a:off x="8129411" y="2539999"/>
            <a:ext cx="4062589" cy="4318000"/>
          </a:xfrm>
          <a:prstGeom prst="round1Rect">
            <a:avLst>
              <a:gd name="adj" fmla="val 9787"/>
            </a:avLst>
          </a:prstGeom>
          <a:solidFill>
            <a:srgbClr val="FA8F2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cxnSp>
        <p:nvCxnSpPr>
          <p:cNvPr id="14" name="Straight Connector 13">
            <a:extLst>
              <a:ext uri="{FF2B5EF4-FFF2-40B4-BE49-F238E27FC236}">
                <a16:creationId xmlns:a16="http://schemas.microsoft.com/office/drawing/2014/main" id="{8DCB4BC0-DC3D-6FBA-3746-178871B54EA6}"/>
              </a:ext>
            </a:extLst>
          </p:cNvPr>
          <p:cNvCxnSpPr>
            <a:cxnSpLocks/>
          </p:cNvCxnSpPr>
          <p:nvPr userDrawn="1"/>
        </p:nvCxnSpPr>
        <p:spPr>
          <a:xfrm flipH="1">
            <a:off x="1487277" y="6400800"/>
            <a:ext cx="10704723" cy="0"/>
          </a:xfrm>
          <a:prstGeom prst="line">
            <a:avLst/>
          </a:prstGeom>
          <a:ln w="9525" cap="rnd">
            <a:solidFill>
              <a:schemeClr val="bg1"/>
            </a:solidFill>
          </a:ln>
        </p:spPr>
        <p:style>
          <a:lnRef idx="1">
            <a:schemeClr val="accent1"/>
          </a:lnRef>
          <a:fillRef idx="0">
            <a:schemeClr val="accent1"/>
          </a:fillRef>
          <a:effectRef idx="0">
            <a:schemeClr val="accent1"/>
          </a:effectRef>
          <a:fontRef idx="minor">
            <a:schemeClr val="tx1"/>
          </a:fontRef>
        </p:style>
      </p:cxnSp>
      <p:sp>
        <p:nvSpPr>
          <p:cNvPr id="15" name="Graphic 18">
            <a:extLst>
              <a:ext uri="{FF2B5EF4-FFF2-40B4-BE49-F238E27FC236}">
                <a16:creationId xmlns:a16="http://schemas.microsoft.com/office/drawing/2014/main" id="{857A86D5-E894-3FB1-49EC-111676F213CF}"/>
              </a:ext>
            </a:extLst>
          </p:cNvPr>
          <p:cNvSpPr/>
          <p:nvPr userDrawn="1"/>
        </p:nvSpPr>
        <p:spPr>
          <a:xfrm>
            <a:off x="457200" y="6313452"/>
            <a:ext cx="811355" cy="168145"/>
          </a:xfrm>
          <a:custGeom>
            <a:avLst/>
            <a:gdLst>
              <a:gd name="connsiteX0" fmla="*/ 228427 w 811355"/>
              <a:gd name="connsiteY0" fmla="*/ 27 h 168145"/>
              <a:gd name="connsiteX1" fmla="*/ 310031 w 811355"/>
              <a:gd name="connsiteY1" fmla="*/ 81183 h 168145"/>
              <a:gd name="connsiteX2" fmla="*/ 228427 w 811355"/>
              <a:gd name="connsiteY2" fmla="*/ 162778 h 168145"/>
              <a:gd name="connsiteX3" fmla="*/ 147061 w 811355"/>
              <a:gd name="connsiteY3" fmla="*/ 81183 h 168145"/>
              <a:gd name="connsiteX4" fmla="*/ 228427 w 811355"/>
              <a:gd name="connsiteY4" fmla="*/ 27 h 168145"/>
              <a:gd name="connsiteX5" fmla="*/ 228427 w 811355"/>
              <a:gd name="connsiteY5" fmla="*/ 136856 h 168145"/>
              <a:gd name="connsiteX6" fmla="*/ 281782 w 811355"/>
              <a:gd name="connsiteY6" fmla="*/ 81183 h 168145"/>
              <a:gd name="connsiteX7" fmla="*/ 228427 w 811355"/>
              <a:gd name="connsiteY7" fmla="*/ 25517 h 168145"/>
              <a:gd name="connsiteX8" fmla="*/ 175080 w 811355"/>
              <a:gd name="connsiteY8" fmla="*/ 81183 h 168145"/>
              <a:gd name="connsiteX9" fmla="*/ 228427 w 811355"/>
              <a:gd name="connsiteY9" fmla="*/ 136856 h 168145"/>
              <a:gd name="connsiteX10" fmla="*/ 575396 w 811355"/>
              <a:gd name="connsiteY10" fmla="*/ 27 h 168145"/>
              <a:gd name="connsiteX11" fmla="*/ 656993 w 811355"/>
              <a:gd name="connsiteY11" fmla="*/ 81183 h 168145"/>
              <a:gd name="connsiteX12" fmla="*/ 575396 w 811355"/>
              <a:gd name="connsiteY12" fmla="*/ 162778 h 168145"/>
              <a:gd name="connsiteX13" fmla="*/ 494022 w 811355"/>
              <a:gd name="connsiteY13" fmla="*/ 81183 h 168145"/>
              <a:gd name="connsiteX14" fmla="*/ 575396 w 811355"/>
              <a:gd name="connsiteY14" fmla="*/ 27 h 168145"/>
              <a:gd name="connsiteX15" fmla="*/ 575396 w 811355"/>
              <a:gd name="connsiteY15" fmla="*/ 136856 h 168145"/>
              <a:gd name="connsiteX16" fmla="*/ 628743 w 811355"/>
              <a:gd name="connsiteY16" fmla="*/ 81183 h 168145"/>
              <a:gd name="connsiteX17" fmla="*/ 575396 w 811355"/>
              <a:gd name="connsiteY17" fmla="*/ 25517 h 168145"/>
              <a:gd name="connsiteX18" fmla="*/ 522042 w 811355"/>
              <a:gd name="connsiteY18" fmla="*/ 81183 h 168145"/>
              <a:gd name="connsiteX19" fmla="*/ 575396 w 811355"/>
              <a:gd name="connsiteY19" fmla="*/ 136856 h 168145"/>
              <a:gd name="connsiteX20" fmla="*/ 448958 w 811355"/>
              <a:gd name="connsiteY20" fmla="*/ 2933 h 168145"/>
              <a:gd name="connsiteX21" fmla="*/ 481284 w 811355"/>
              <a:gd name="connsiteY21" fmla="*/ 2933 h 168145"/>
              <a:gd name="connsiteX22" fmla="*/ 400343 w 811355"/>
              <a:gd name="connsiteY22" fmla="*/ 168146 h 168145"/>
              <a:gd name="connsiteX23" fmla="*/ 319639 w 811355"/>
              <a:gd name="connsiteY23" fmla="*/ 2933 h 168145"/>
              <a:gd name="connsiteX24" fmla="*/ 351728 w 811355"/>
              <a:gd name="connsiteY24" fmla="*/ 2933 h 168145"/>
              <a:gd name="connsiteX25" fmla="*/ 400343 w 811355"/>
              <a:gd name="connsiteY25" fmla="*/ 112931 h 168145"/>
              <a:gd name="connsiteX26" fmla="*/ 448958 w 811355"/>
              <a:gd name="connsiteY26" fmla="*/ 2933 h 168145"/>
              <a:gd name="connsiteX27" fmla="*/ 717385 w 811355"/>
              <a:gd name="connsiteY27" fmla="*/ 45882 h 168145"/>
              <a:gd name="connsiteX28" fmla="*/ 751794 w 811355"/>
              <a:gd name="connsiteY28" fmla="*/ 24431 h 168145"/>
              <a:gd name="connsiteX29" fmla="*/ 795439 w 811355"/>
              <a:gd name="connsiteY29" fmla="*/ 36825 h 168145"/>
              <a:gd name="connsiteX30" fmla="*/ 795439 w 811355"/>
              <a:gd name="connsiteY30" fmla="*/ 9023 h 168145"/>
              <a:gd name="connsiteX31" fmla="*/ 752017 w 811355"/>
              <a:gd name="connsiteY31" fmla="*/ 47 h 168145"/>
              <a:gd name="connsiteX32" fmla="*/ 688183 w 811355"/>
              <a:gd name="connsiteY32" fmla="*/ 47251 h 168145"/>
              <a:gd name="connsiteX33" fmla="*/ 782356 w 811355"/>
              <a:gd name="connsiteY33" fmla="*/ 117692 h 168145"/>
              <a:gd name="connsiteX34" fmla="*/ 747264 w 811355"/>
              <a:gd name="connsiteY34" fmla="*/ 138239 h 168145"/>
              <a:gd name="connsiteX35" fmla="*/ 694971 w 811355"/>
              <a:gd name="connsiteY35" fmla="*/ 120855 h 168145"/>
              <a:gd name="connsiteX36" fmla="*/ 694971 w 811355"/>
              <a:gd name="connsiteY36" fmla="*/ 120908 h 168145"/>
              <a:gd name="connsiteX37" fmla="*/ 694971 w 811355"/>
              <a:gd name="connsiteY37" fmla="*/ 150478 h 168145"/>
              <a:gd name="connsiteX38" fmla="*/ 747291 w 811355"/>
              <a:gd name="connsiteY38" fmla="*/ 162616 h 168145"/>
              <a:gd name="connsiteX39" fmla="*/ 811355 w 811355"/>
              <a:gd name="connsiteY39" fmla="*/ 115655 h 168145"/>
              <a:gd name="connsiteX40" fmla="*/ 717426 w 811355"/>
              <a:gd name="connsiteY40" fmla="*/ 45882 h 168145"/>
              <a:gd name="connsiteX41" fmla="*/ 717385 w 811355"/>
              <a:gd name="connsiteY41" fmla="*/ 45882 h 168145"/>
              <a:gd name="connsiteX42" fmla="*/ 29216 w 811355"/>
              <a:gd name="connsiteY42" fmla="*/ 45841 h 168145"/>
              <a:gd name="connsiteX43" fmla="*/ 63632 w 811355"/>
              <a:gd name="connsiteY43" fmla="*/ 24391 h 168145"/>
              <a:gd name="connsiteX44" fmla="*/ 107080 w 811355"/>
              <a:gd name="connsiteY44" fmla="*/ 36670 h 168145"/>
              <a:gd name="connsiteX45" fmla="*/ 107080 w 811355"/>
              <a:gd name="connsiteY45" fmla="*/ 8881 h 168145"/>
              <a:gd name="connsiteX46" fmla="*/ 63855 w 811355"/>
              <a:gd name="connsiteY46" fmla="*/ 0 h 168145"/>
              <a:gd name="connsiteX47" fmla="*/ 0 w 811355"/>
              <a:gd name="connsiteY47" fmla="*/ 47204 h 168145"/>
              <a:gd name="connsiteX48" fmla="*/ 94200 w 811355"/>
              <a:gd name="connsiteY48" fmla="*/ 117665 h 168145"/>
              <a:gd name="connsiteX49" fmla="*/ 59101 w 811355"/>
              <a:gd name="connsiteY49" fmla="*/ 138219 h 168145"/>
              <a:gd name="connsiteX50" fmla="*/ 6795 w 811355"/>
              <a:gd name="connsiteY50" fmla="*/ 120828 h 168145"/>
              <a:gd name="connsiteX51" fmla="*/ 6795 w 811355"/>
              <a:gd name="connsiteY51" fmla="*/ 120895 h 168145"/>
              <a:gd name="connsiteX52" fmla="*/ 6795 w 811355"/>
              <a:gd name="connsiteY52" fmla="*/ 150465 h 168145"/>
              <a:gd name="connsiteX53" fmla="*/ 59135 w 811355"/>
              <a:gd name="connsiteY53" fmla="*/ 162603 h 168145"/>
              <a:gd name="connsiteX54" fmla="*/ 123220 w 811355"/>
              <a:gd name="connsiteY54" fmla="*/ 115628 h 168145"/>
              <a:gd name="connsiteX55" fmla="*/ 29216 w 811355"/>
              <a:gd name="connsiteY55" fmla="*/ 45841 h 1681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Lst>
            <a:rect l="l" t="t" r="r" b="b"/>
            <a:pathLst>
              <a:path w="811355" h="168145">
                <a:moveTo>
                  <a:pt x="228427" y="27"/>
                </a:moveTo>
                <a:cubicBezTo>
                  <a:pt x="275284" y="27"/>
                  <a:pt x="310031" y="34459"/>
                  <a:pt x="310031" y="81183"/>
                </a:cubicBezTo>
                <a:cubicBezTo>
                  <a:pt x="310031" y="127908"/>
                  <a:pt x="275730" y="162778"/>
                  <a:pt x="228427" y="162778"/>
                </a:cubicBezTo>
                <a:cubicBezTo>
                  <a:pt x="181355" y="162778"/>
                  <a:pt x="147061" y="127901"/>
                  <a:pt x="147061" y="81183"/>
                </a:cubicBezTo>
                <a:cubicBezTo>
                  <a:pt x="147061" y="34465"/>
                  <a:pt x="182024" y="27"/>
                  <a:pt x="228427" y="27"/>
                </a:cubicBezTo>
                <a:close/>
                <a:moveTo>
                  <a:pt x="228427" y="136856"/>
                </a:moveTo>
                <a:cubicBezTo>
                  <a:pt x="259814" y="136856"/>
                  <a:pt x="281782" y="113376"/>
                  <a:pt x="281782" y="81183"/>
                </a:cubicBezTo>
                <a:cubicBezTo>
                  <a:pt x="281782" y="48991"/>
                  <a:pt x="260037" y="25517"/>
                  <a:pt x="228427" y="25517"/>
                </a:cubicBezTo>
                <a:cubicBezTo>
                  <a:pt x="197271" y="25517"/>
                  <a:pt x="175080" y="48991"/>
                  <a:pt x="175080" y="81183"/>
                </a:cubicBezTo>
                <a:cubicBezTo>
                  <a:pt x="175080" y="113376"/>
                  <a:pt x="197271" y="136856"/>
                  <a:pt x="228427" y="136856"/>
                </a:cubicBezTo>
                <a:close/>
                <a:moveTo>
                  <a:pt x="575396" y="27"/>
                </a:moveTo>
                <a:cubicBezTo>
                  <a:pt x="622246" y="27"/>
                  <a:pt x="656993" y="34459"/>
                  <a:pt x="656993" y="81183"/>
                </a:cubicBezTo>
                <a:cubicBezTo>
                  <a:pt x="656993" y="127908"/>
                  <a:pt x="622699" y="162778"/>
                  <a:pt x="575396" y="162778"/>
                </a:cubicBezTo>
                <a:cubicBezTo>
                  <a:pt x="528316" y="162778"/>
                  <a:pt x="494022" y="127901"/>
                  <a:pt x="494022" y="81183"/>
                </a:cubicBezTo>
                <a:cubicBezTo>
                  <a:pt x="494022" y="34465"/>
                  <a:pt x="529019" y="27"/>
                  <a:pt x="575396" y="27"/>
                </a:cubicBezTo>
                <a:close/>
                <a:moveTo>
                  <a:pt x="575396" y="136856"/>
                </a:moveTo>
                <a:cubicBezTo>
                  <a:pt x="606776" y="136856"/>
                  <a:pt x="628743" y="113376"/>
                  <a:pt x="628743" y="81183"/>
                </a:cubicBezTo>
                <a:cubicBezTo>
                  <a:pt x="628743" y="48991"/>
                  <a:pt x="606999" y="25517"/>
                  <a:pt x="575396" y="25517"/>
                </a:cubicBezTo>
                <a:cubicBezTo>
                  <a:pt x="544233" y="25517"/>
                  <a:pt x="522042" y="48991"/>
                  <a:pt x="522042" y="81183"/>
                </a:cubicBezTo>
                <a:cubicBezTo>
                  <a:pt x="522042" y="113376"/>
                  <a:pt x="544293" y="136856"/>
                  <a:pt x="575396" y="136856"/>
                </a:cubicBezTo>
                <a:close/>
                <a:moveTo>
                  <a:pt x="448958" y="2933"/>
                </a:moveTo>
                <a:lnTo>
                  <a:pt x="481284" y="2933"/>
                </a:lnTo>
                <a:lnTo>
                  <a:pt x="400343" y="168146"/>
                </a:lnTo>
                <a:lnTo>
                  <a:pt x="319639" y="2933"/>
                </a:lnTo>
                <a:lnTo>
                  <a:pt x="351728" y="2933"/>
                </a:lnTo>
                <a:lnTo>
                  <a:pt x="400343" y="112931"/>
                </a:lnTo>
                <a:lnTo>
                  <a:pt x="448958" y="2933"/>
                </a:lnTo>
                <a:close/>
                <a:moveTo>
                  <a:pt x="717385" y="45882"/>
                </a:moveTo>
                <a:cubicBezTo>
                  <a:pt x="717385" y="33912"/>
                  <a:pt x="727345" y="24431"/>
                  <a:pt x="751794" y="24431"/>
                </a:cubicBezTo>
                <a:cubicBezTo>
                  <a:pt x="765588" y="24431"/>
                  <a:pt x="781193" y="28477"/>
                  <a:pt x="795439" y="36825"/>
                </a:cubicBezTo>
                <a:lnTo>
                  <a:pt x="795439" y="9023"/>
                </a:lnTo>
                <a:cubicBezTo>
                  <a:pt x="782714" y="3223"/>
                  <a:pt x="767109" y="47"/>
                  <a:pt x="752017" y="47"/>
                </a:cubicBezTo>
                <a:cubicBezTo>
                  <a:pt x="708555" y="47"/>
                  <a:pt x="688183" y="21720"/>
                  <a:pt x="688183" y="47251"/>
                </a:cubicBezTo>
                <a:cubicBezTo>
                  <a:pt x="688183" y="105918"/>
                  <a:pt x="782356" y="83597"/>
                  <a:pt x="782356" y="117692"/>
                </a:cubicBezTo>
                <a:cubicBezTo>
                  <a:pt x="782356" y="129432"/>
                  <a:pt x="771943" y="138239"/>
                  <a:pt x="747264" y="138239"/>
                </a:cubicBezTo>
                <a:cubicBezTo>
                  <a:pt x="727791" y="138239"/>
                  <a:pt x="707649" y="131010"/>
                  <a:pt x="694971" y="120855"/>
                </a:cubicBezTo>
                <a:lnTo>
                  <a:pt x="694971" y="120908"/>
                </a:lnTo>
                <a:lnTo>
                  <a:pt x="694971" y="150478"/>
                </a:lnTo>
                <a:cubicBezTo>
                  <a:pt x="708744" y="157896"/>
                  <a:pt x="728008" y="162616"/>
                  <a:pt x="747291" y="162616"/>
                </a:cubicBezTo>
                <a:cubicBezTo>
                  <a:pt x="790754" y="162616"/>
                  <a:pt x="811355" y="140943"/>
                  <a:pt x="811355" y="115655"/>
                </a:cubicBezTo>
                <a:cubicBezTo>
                  <a:pt x="811369" y="57615"/>
                  <a:pt x="717426" y="79518"/>
                  <a:pt x="717426" y="45882"/>
                </a:cubicBezTo>
                <a:lnTo>
                  <a:pt x="717385" y="45882"/>
                </a:lnTo>
                <a:close/>
                <a:moveTo>
                  <a:pt x="29216" y="45841"/>
                </a:moveTo>
                <a:cubicBezTo>
                  <a:pt x="29216" y="33872"/>
                  <a:pt x="39176" y="24391"/>
                  <a:pt x="63632" y="24391"/>
                </a:cubicBezTo>
                <a:cubicBezTo>
                  <a:pt x="77364" y="24391"/>
                  <a:pt x="92888" y="28437"/>
                  <a:pt x="107080" y="36670"/>
                </a:cubicBezTo>
                <a:lnTo>
                  <a:pt x="107080" y="8881"/>
                </a:lnTo>
                <a:cubicBezTo>
                  <a:pt x="94396" y="3156"/>
                  <a:pt x="78865" y="0"/>
                  <a:pt x="63855" y="0"/>
                </a:cubicBezTo>
                <a:cubicBezTo>
                  <a:pt x="20379" y="0"/>
                  <a:pt x="0" y="21680"/>
                  <a:pt x="0" y="47204"/>
                </a:cubicBezTo>
                <a:cubicBezTo>
                  <a:pt x="0" y="105925"/>
                  <a:pt x="94200" y="83564"/>
                  <a:pt x="94200" y="117665"/>
                </a:cubicBezTo>
                <a:cubicBezTo>
                  <a:pt x="94200" y="129405"/>
                  <a:pt x="83787" y="138219"/>
                  <a:pt x="59101" y="138219"/>
                </a:cubicBezTo>
                <a:cubicBezTo>
                  <a:pt x="39629" y="138219"/>
                  <a:pt x="19473" y="130990"/>
                  <a:pt x="6795" y="120828"/>
                </a:cubicBezTo>
                <a:lnTo>
                  <a:pt x="6795" y="120895"/>
                </a:lnTo>
                <a:lnTo>
                  <a:pt x="6795" y="150465"/>
                </a:lnTo>
                <a:cubicBezTo>
                  <a:pt x="20575" y="157882"/>
                  <a:pt x="39845" y="162603"/>
                  <a:pt x="59135" y="162603"/>
                </a:cubicBezTo>
                <a:cubicBezTo>
                  <a:pt x="102611" y="162603"/>
                  <a:pt x="123220" y="140916"/>
                  <a:pt x="123220" y="115628"/>
                </a:cubicBezTo>
                <a:cubicBezTo>
                  <a:pt x="123186" y="57588"/>
                  <a:pt x="29216" y="79491"/>
                  <a:pt x="29216" y="45841"/>
                </a:cubicBezTo>
                <a:close/>
              </a:path>
            </a:pathLst>
          </a:custGeom>
          <a:solidFill>
            <a:schemeClr val="bg1"/>
          </a:solidFill>
          <a:ln w="675" cap="flat">
            <a:noFill/>
            <a:prstDash val="solid"/>
            <a:miter/>
          </a:ln>
        </p:spPr>
        <p:txBody>
          <a:bodyPr rtlCol="0" anchor="ctr"/>
          <a:lstStyle/>
          <a:p>
            <a:endParaRPr lang="en-US"/>
          </a:p>
        </p:txBody>
      </p:sp>
      <p:sp>
        <p:nvSpPr>
          <p:cNvPr id="2" name="Title 1">
            <a:extLst>
              <a:ext uri="{FF2B5EF4-FFF2-40B4-BE49-F238E27FC236}">
                <a16:creationId xmlns:a16="http://schemas.microsoft.com/office/drawing/2014/main" id="{56E523F0-8710-C17D-5E1F-7113655CD055}"/>
              </a:ext>
            </a:extLst>
          </p:cNvPr>
          <p:cNvSpPr>
            <a:spLocks noGrp="1"/>
          </p:cNvSpPr>
          <p:nvPr>
            <p:ph type="title"/>
          </p:nvPr>
        </p:nvSpPr>
        <p:spPr>
          <a:xfrm>
            <a:off x="762000" y="724854"/>
            <a:ext cx="10674850" cy="920285"/>
          </a:xfrm>
        </p:spPr>
        <p:txBody>
          <a:bodyPr>
            <a:noAutofit/>
          </a:bodyPr>
          <a:lstStyle>
            <a:lvl1pPr>
              <a:defRPr>
                <a:solidFill>
                  <a:srgbClr val="410400"/>
                </a:solidFill>
              </a:defRPr>
            </a:lvl1pPr>
          </a:lstStyle>
          <a:p>
            <a:r>
              <a:rPr lang="en-US"/>
              <a:t>Click to edit Master title style</a:t>
            </a:r>
          </a:p>
        </p:txBody>
      </p:sp>
      <p:sp>
        <p:nvSpPr>
          <p:cNvPr id="3" name="Content Placeholder 2">
            <a:extLst>
              <a:ext uri="{FF2B5EF4-FFF2-40B4-BE49-F238E27FC236}">
                <a16:creationId xmlns:a16="http://schemas.microsoft.com/office/drawing/2014/main" id="{CFA97474-D8AA-E3B1-C98A-08B7FCBD5476}"/>
              </a:ext>
            </a:extLst>
          </p:cNvPr>
          <p:cNvSpPr>
            <a:spLocks noGrp="1"/>
          </p:cNvSpPr>
          <p:nvPr>
            <p:ph idx="1"/>
          </p:nvPr>
        </p:nvSpPr>
        <p:spPr>
          <a:xfrm>
            <a:off x="461738" y="4106050"/>
            <a:ext cx="3139422" cy="1989950"/>
          </a:xfrm>
        </p:spPr>
        <p:txBody>
          <a:bodyPr>
            <a:noAutofit/>
          </a:bodyPr>
          <a:lstStyle>
            <a:lvl1pPr>
              <a:defRPr>
                <a:solidFill>
                  <a:schemeClr val="accent5"/>
                </a:solidFill>
              </a:defRPr>
            </a:lvl1pPr>
            <a:lvl2pPr>
              <a:defRPr>
                <a:solidFill>
                  <a:schemeClr val="accent5"/>
                </a:solidFill>
              </a:defRPr>
            </a:lvl2pPr>
            <a:lvl3pPr>
              <a:defRPr>
                <a:solidFill>
                  <a:schemeClr val="accent5"/>
                </a:solidFill>
              </a:defRPr>
            </a:lvl3pPr>
            <a:lvl4pPr>
              <a:defRPr>
                <a:solidFill>
                  <a:schemeClr val="accent5"/>
                </a:solidFill>
              </a:defRPr>
            </a:lvl4pPr>
            <a:lvl5pPr>
              <a:defRPr>
                <a:solidFill>
                  <a:schemeClr val="accent5"/>
                </a:solidFill>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cxnSp>
        <p:nvCxnSpPr>
          <p:cNvPr id="9" name="Straight Connector 8">
            <a:extLst>
              <a:ext uri="{FF2B5EF4-FFF2-40B4-BE49-F238E27FC236}">
                <a16:creationId xmlns:a16="http://schemas.microsoft.com/office/drawing/2014/main" id="{5AEF45F1-4FE2-8739-18FF-B456EB3B66B9}"/>
              </a:ext>
            </a:extLst>
          </p:cNvPr>
          <p:cNvCxnSpPr>
            <a:cxnSpLocks/>
          </p:cNvCxnSpPr>
          <p:nvPr userDrawn="1"/>
        </p:nvCxnSpPr>
        <p:spPr>
          <a:xfrm flipH="1">
            <a:off x="4058360" y="6400800"/>
            <a:ext cx="8133640" cy="0"/>
          </a:xfrm>
          <a:prstGeom prst="line">
            <a:avLst/>
          </a:prstGeom>
          <a:ln w="9525" cap="rnd">
            <a:solidFill>
              <a:schemeClr val="tx1"/>
            </a:solidFill>
          </a:ln>
        </p:spPr>
        <p:style>
          <a:lnRef idx="1">
            <a:schemeClr val="accent1"/>
          </a:lnRef>
          <a:fillRef idx="0">
            <a:schemeClr val="accent1"/>
          </a:fillRef>
          <a:effectRef idx="0">
            <a:schemeClr val="accent1"/>
          </a:effectRef>
          <a:fontRef idx="minor">
            <a:schemeClr val="tx1"/>
          </a:fontRef>
        </p:style>
      </p:cxnSp>
      <p:sp>
        <p:nvSpPr>
          <p:cNvPr id="11" name="Subtitle 2">
            <a:extLst>
              <a:ext uri="{FF2B5EF4-FFF2-40B4-BE49-F238E27FC236}">
                <a16:creationId xmlns:a16="http://schemas.microsoft.com/office/drawing/2014/main" id="{0740B8FE-D58D-6E2B-896D-000F0294ED98}"/>
              </a:ext>
            </a:extLst>
          </p:cNvPr>
          <p:cNvSpPr>
            <a:spLocks noGrp="1"/>
          </p:cNvSpPr>
          <p:nvPr>
            <p:ph type="body" sz="quarter" idx="13" hasCustomPrompt="1"/>
          </p:nvPr>
        </p:nvSpPr>
        <p:spPr>
          <a:xfrm>
            <a:off x="762000" y="1733802"/>
            <a:ext cx="10674350" cy="414149"/>
          </a:xfrm>
        </p:spPr>
        <p:txBody>
          <a:bodyPr>
            <a:noAutofit/>
          </a:bodyPr>
          <a:lstStyle>
            <a:lvl1pPr marL="0" indent="0">
              <a:buNone/>
              <a:defRPr lang="en-US" sz="1600" b="0" i="0" kern="1200" dirty="0">
                <a:solidFill>
                  <a:srgbClr val="410400"/>
                </a:solidFill>
                <a:latin typeface="Outfit Light" pitchFamily="2" charset="0"/>
                <a:ea typeface="Inter"/>
                <a:cs typeface="Inter"/>
              </a:defRPr>
            </a:lvl1pPr>
            <a:lvl2pPr marL="457200" indent="0">
              <a:buNone/>
              <a:defRPr/>
            </a:lvl2pPr>
            <a:lvl3pPr marL="914400" indent="0">
              <a:buNone/>
              <a:defRPr/>
            </a:lvl3pPr>
            <a:lvl4pPr marL="1371600" indent="0">
              <a:buNone/>
              <a:defRPr/>
            </a:lvl4pPr>
            <a:lvl5pPr marL="1828800" indent="0">
              <a:buNone/>
              <a:defRPr/>
            </a:lvl5pPr>
          </a:lstStyle>
          <a:p>
            <a:pPr lvl="0"/>
            <a:r>
              <a:rPr lang="en-US"/>
              <a:t>Subtitle goes here</a:t>
            </a:r>
          </a:p>
        </p:txBody>
      </p:sp>
      <p:sp>
        <p:nvSpPr>
          <p:cNvPr id="18" name="!!subhead1">
            <a:extLst>
              <a:ext uri="{FF2B5EF4-FFF2-40B4-BE49-F238E27FC236}">
                <a16:creationId xmlns:a16="http://schemas.microsoft.com/office/drawing/2014/main" id="{1A93C0F4-1D09-DE35-6E80-27CB807A0E38}"/>
              </a:ext>
            </a:extLst>
          </p:cNvPr>
          <p:cNvSpPr>
            <a:spLocks noGrp="1"/>
          </p:cNvSpPr>
          <p:nvPr>
            <p:ph type="body" sz="quarter" idx="14" hasCustomPrompt="1"/>
          </p:nvPr>
        </p:nvSpPr>
        <p:spPr>
          <a:xfrm>
            <a:off x="461737" y="3756580"/>
            <a:ext cx="3139422" cy="232267"/>
          </a:xfrm>
        </p:spPr>
        <p:txBody>
          <a:bodyPr>
            <a:noAutofit/>
          </a:bodyPr>
          <a:lstStyle>
            <a:lvl1pPr marL="0" indent="0">
              <a:lnSpc>
                <a:spcPct val="100000"/>
              </a:lnSpc>
              <a:spcBef>
                <a:spcPts val="0"/>
              </a:spcBef>
              <a:buNone/>
              <a:defRPr lang="en-US" sz="1800" b="1" kern="1200" dirty="0">
                <a:solidFill>
                  <a:schemeClr val="accent5"/>
                </a:solidFill>
                <a:latin typeface="Inter" panose="020B0502030000000004" pitchFamily="34" charset="0"/>
                <a:ea typeface="Inter" panose="020B0502030000000004" pitchFamily="34" charset="0"/>
                <a:cs typeface="Inter" panose="020B0502030000000004" pitchFamily="34" charset="0"/>
              </a:defRPr>
            </a:lvl1pPr>
            <a:lvl2pPr marL="457200" indent="0">
              <a:buNone/>
              <a:defRPr sz="1800" b="1">
                <a:solidFill>
                  <a:schemeClr val="accent1"/>
                </a:solidFill>
              </a:defRPr>
            </a:lvl2pPr>
            <a:lvl3pPr marL="914400" indent="0">
              <a:buNone/>
              <a:defRPr sz="1800" b="1">
                <a:solidFill>
                  <a:schemeClr val="accent1"/>
                </a:solidFill>
              </a:defRPr>
            </a:lvl3pPr>
            <a:lvl4pPr marL="1371600" indent="0">
              <a:buNone/>
              <a:defRPr sz="1800" b="1">
                <a:solidFill>
                  <a:schemeClr val="accent1"/>
                </a:solidFill>
              </a:defRPr>
            </a:lvl4pPr>
            <a:lvl5pPr marL="1828800" indent="0">
              <a:buNone/>
              <a:defRPr sz="1800" b="1">
                <a:solidFill>
                  <a:schemeClr val="accent1"/>
                </a:solidFill>
              </a:defRPr>
            </a:lvl5pPr>
          </a:lstStyle>
          <a:p>
            <a:pPr marL="0" lvl="0" indent="0" algn="l" defTabSz="914400" rtl="0" eaLnBrk="1" latinLnBrk="0" hangingPunct="1">
              <a:lnSpc>
                <a:spcPct val="100000"/>
              </a:lnSpc>
              <a:spcBef>
                <a:spcPts val="1000"/>
              </a:spcBef>
              <a:buFont typeface="Inter" panose="020B0502030000000004" pitchFamily="34" charset="0"/>
              <a:buNone/>
            </a:pPr>
            <a:r>
              <a:rPr lang="en-US"/>
              <a:t>Subheading goes here</a:t>
            </a:r>
          </a:p>
        </p:txBody>
      </p:sp>
      <p:sp>
        <p:nvSpPr>
          <p:cNvPr id="7" name="Text Placeholder 5">
            <a:extLst>
              <a:ext uri="{FF2B5EF4-FFF2-40B4-BE49-F238E27FC236}">
                <a16:creationId xmlns:a16="http://schemas.microsoft.com/office/drawing/2014/main" id="{97AA42F7-5D29-CCA9-BB20-836565F8EB17}"/>
              </a:ext>
            </a:extLst>
          </p:cNvPr>
          <p:cNvSpPr>
            <a:spLocks noGrp="1"/>
          </p:cNvSpPr>
          <p:nvPr>
            <p:ph type="body" sz="quarter" idx="21" hasCustomPrompt="1"/>
          </p:nvPr>
        </p:nvSpPr>
        <p:spPr>
          <a:xfrm>
            <a:off x="1487277" y="6496059"/>
            <a:ext cx="7173901" cy="285734"/>
          </a:xfrm>
        </p:spPr>
        <p:txBody>
          <a:bodyPr anchor="ctr">
            <a:noAutofit/>
          </a:bodyPr>
          <a:lstStyle>
            <a:lvl1pPr marL="0" indent="0">
              <a:lnSpc>
                <a:spcPct val="90000"/>
              </a:lnSpc>
              <a:spcBef>
                <a:spcPts val="200"/>
              </a:spcBef>
              <a:buNone/>
              <a:defRPr sz="600" b="0" i="0">
                <a:solidFill>
                  <a:schemeClr val="bg1"/>
                </a:solidFill>
                <a:latin typeface="Inter" panose="02000503000000020004" pitchFamily="2" charset="0"/>
                <a:ea typeface="Inter" panose="02000503000000020004" pitchFamily="2" charset="0"/>
              </a:defRPr>
            </a:lvl1pPr>
            <a:lvl2pPr marL="457200" indent="0">
              <a:buNone/>
              <a:defRPr sz="600" b="0" i="0">
                <a:latin typeface="Inter" panose="02000503000000020004" pitchFamily="2" charset="0"/>
                <a:ea typeface="Inter" panose="02000503000000020004" pitchFamily="2" charset="0"/>
              </a:defRPr>
            </a:lvl2pPr>
            <a:lvl3pPr marL="914400" indent="0">
              <a:buNone/>
              <a:defRPr sz="600" b="0" i="0">
                <a:latin typeface="Inter" panose="02000503000000020004" pitchFamily="2" charset="0"/>
                <a:ea typeface="Inter" panose="02000503000000020004" pitchFamily="2" charset="0"/>
              </a:defRPr>
            </a:lvl3pPr>
            <a:lvl4pPr marL="1371600" indent="0">
              <a:buNone/>
              <a:defRPr sz="600" b="0" i="0">
                <a:latin typeface="Inter" panose="02000503000000020004" pitchFamily="2" charset="0"/>
                <a:ea typeface="Inter" panose="02000503000000020004" pitchFamily="2" charset="0"/>
              </a:defRPr>
            </a:lvl4pPr>
            <a:lvl5pPr marL="1828800" indent="0">
              <a:buNone/>
              <a:defRPr sz="600" b="0" i="0">
                <a:latin typeface="Inter" panose="02000503000000020004" pitchFamily="2" charset="0"/>
                <a:ea typeface="Inter" panose="02000503000000020004" pitchFamily="2" charset="0"/>
              </a:defRPr>
            </a:lvl5pPr>
          </a:lstStyle>
          <a:p>
            <a:pPr lvl="0"/>
            <a:r>
              <a:rPr lang="en-US"/>
              <a:t>Source: </a:t>
            </a:r>
          </a:p>
        </p:txBody>
      </p:sp>
      <p:sp>
        <p:nvSpPr>
          <p:cNvPr id="6" name="Slide Number Placeholder 5">
            <a:extLst>
              <a:ext uri="{FF2B5EF4-FFF2-40B4-BE49-F238E27FC236}">
                <a16:creationId xmlns:a16="http://schemas.microsoft.com/office/drawing/2014/main" id="{B0AA6B6D-BABC-9E1B-2A13-C6A08C85BF7C}"/>
              </a:ext>
            </a:extLst>
          </p:cNvPr>
          <p:cNvSpPr txBox="1">
            <a:spLocks/>
          </p:cNvSpPr>
          <p:nvPr userDrawn="1"/>
        </p:nvSpPr>
        <p:spPr>
          <a:xfrm>
            <a:off x="11185742" y="6400800"/>
            <a:ext cx="549058" cy="457200"/>
          </a:xfrm>
          <a:prstGeom prst="rect">
            <a:avLst/>
          </a:prstGeom>
        </p:spPr>
        <p:txBody>
          <a:bodyPr vert="horz" lIns="0" tIns="0" rIns="0" bIns="0" rtlCol="0" anchor="ctr"/>
          <a:lstStyle>
            <a:defPPr>
              <a:defRPr lang="en-US"/>
            </a:defPPr>
            <a:lvl1pPr marL="0" algn="r" defTabSz="914400" rtl="0" eaLnBrk="1" latinLnBrk="0" hangingPunct="1">
              <a:defRPr sz="800" kern="1200">
                <a:solidFill>
                  <a:schemeClr val="tx1"/>
                </a:solidFill>
                <a:latin typeface="Outfi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fld id="{DDA6C761-E6C0-8244-BDC1-CA1DC8273777}" type="slidenum">
              <a:rPr lang="en-US" b="0" i="0" smtClean="0">
                <a:solidFill>
                  <a:srgbClr val="410400"/>
                </a:solidFill>
                <a:latin typeface="Outfit Light" pitchFamily="2" charset="0"/>
              </a:rPr>
              <a:pPr/>
              <a:t>‹#›</a:t>
            </a:fld>
            <a:endParaRPr lang="en-US" b="0" i="0">
              <a:solidFill>
                <a:srgbClr val="410400"/>
              </a:solidFill>
              <a:latin typeface="Outfit Light" pitchFamily="2" charset="0"/>
            </a:endParaRPr>
          </a:p>
        </p:txBody>
      </p:sp>
      <p:sp>
        <p:nvSpPr>
          <p:cNvPr id="4" name="Slide Number Placeholder 5">
            <a:extLst>
              <a:ext uri="{FF2B5EF4-FFF2-40B4-BE49-F238E27FC236}">
                <a16:creationId xmlns:a16="http://schemas.microsoft.com/office/drawing/2014/main" id="{BE7F2BD4-73DA-8B8D-8D66-88F374F1D715}"/>
              </a:ext>
            </a:extLst>
          </p:cNvPr>
          <p:cNvSpPr txBox="1">
            <a:spLocks/>
          </p:cNvSpPr>
          <p:nvPr userDrawn="1"/>
        </p:nvSpPr>
        <p:spPr>
          <a:xfrm>
            <a:off x="9118378" y="6499230"/>
            <a:ext cx="2266709" cy="273040"/>
          </a:xfrm>
          <a:prstGeom prst="rect">
            <a:avLst/>
          </a:prstGeom>
        </p:spPr>
        <p:txBody>
          <a:bodyPr vert="horz" lIns="0" tIns="0" rIns="0" bIns="0" rtlCol="0" anchor="ctr"/>
          <a:lstStyle>
            <a:defPPr>
              <a:defRPr lang="en-US"/>
            </a:defPPr>
            <a:lvl1pPr marL="0" algn="r" defTabSz="914400" rtl="0" eaLnBrk="1" latinLnBrk="0" hangingPunct="1">
              <a:defRPr sz="800" kern="1200">
                <a:solidFill>
                  <a:schemeClr val="bg1"/>
                </a:solidFill>
                <a:latin typeface="Outfi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sz="600" b="0" i="0">
                <a:solidFill>
                  <a:srgbClr val="410400"/>
                </a:solidFill>
                <a:latin typeface="Outfit Light" pitchFamily="2" charset="0"/>
              </a:rPr>
              <a:t>© Sovos 2025. Proprietary and Confidential</a:t>
            </a:r>
          </a:p>
        </p:txBody>
      </p:sp>
      <p:sp>
        <p:nvSpPr>
          <p:cNvPr id="12" name="Text Placeholder 27">
            <a:extLst>
              <a:ext uri="{FF2B5EF4-FFF2-40B4-BE49-F238E27FC236}">
                <a16:creationId xmlns:a16="http://schemas.microsoft.com/office/drawing/2014/main" id="{6E316FA3-D610-DC98-767C-A47582BD0C54}"/>
              </a:ext>
            </a:extLst>
          </p:cNvPr>
          <p:cNvSpPr>
            <a:spLocks noGrp="1"/>
          </p:cNvSpPr>
          <p:nvPr>
            <p:ph type="body" sz="quarter" idx="19" hasCustomPrompt="1"/>
          </p:nvPr>
        </p:nvSpPr>
        <p:spPr>
          <a:xfrm>
            <a:off x="461736" y="3472806"/>
            <a:ext cx="3139423" cy="232267"/>
          </a:xfrm>
        </p:spPr>
        <p:txBody>
          <a:bodyPr>
            <a:noAutofit/>
          </a:bodyPr>
          <a:lstStyle>
            <a:lvl1pPr marL="0" indent="0">
              <a:lnSpc>
                <a:spcPct val="100000"/>
              </a:lnSpc>
              <a:spcBef>
                <a:spcPts val="0"/>
              </a:spcBef>
              <a:buNone/>
              <a:defRPr kumimoji="0" lang="en-US" sz="1200" b="1" u="none" strike="noStrike" kern="1200" cap="none" spc="0" normalizeH="0" baseline="0" dirty="0" smtClean="0">
                <a:ln>
                  <a:noFill/>
                </a:ln>
                <a:solidFill>
                  <a:schemeClr val="accent5"/>
                </a:solidFill>
                <a:effectLst/>
                <a:uLnTx/>
                <a:uFillTx/>
                <a:latin typeface="Inter" panose="02000503000000020004" pitchFamily="2" charset="0"/>
                <a:ea typeface="Inter" panose="02000503000000020004" pitchFamily="2" charset="0"/>
                <a:cs typeface="+mn-cs"/>
              </a:defRPr>
            </a:lvl1pPr>
          </a:lstStyle>
          <a:p>
            <a:pPr lvl="0"/>
            <a:r>
              <a:rPr lang="en-US"/>
              <a:t>Eyebrow text</a:t>
            </a:r>
          </a:p>
        </p:txBody>
      </p:sp>
      <p:sp>
        <p:nvSpPr>
          <p:cNvPr id="17" name="Text Placeholder 16">
            <a:extLst>
              <a:ext uri="{FF2B5EF4-FFF2-40B4-BE49-F238E27FC236}">
                <a16:creationId xmlns:a16="http://schemas.microsoft.com/office/drawing/2014/main" id="{4E2641A3-4BD2-D5DB-CC98-29D34D0B0647}"/>
              </a:ext>
            </a:extLst>
          </p:cNvPr>
          <p:cNvSpPr>
            <a:spLocks noGrp="1"/>
          </p:cNvSpPr>
          <p:nvPr>
            <p:ph type="body" sz="quarter" idx="22" hasCustomPrompt="1"/>
          </p:nvPr>
        </p:nvSpPr>
        <p:spPr>
          <a:xfrm>
            <a:off x="4519789" y="3472806"/>
            <a:ext cx="3141948" cy="233363"/>
          </a:xfrm>
        </p:spPr>
        <p:txBody>
          <a:bodyPr>
            <a:noAutofit/>
          </a:bodyPr>
          <a:lstStyle>
            <a:lvl1pPr marL="0" indent="0">
              <a:lnSpc>
                <a:spcPct val="100000"/>
              </a:lnSpc>
              <a:spcBef>
                <a:spcPts val="0"/>
              </a:spcBef>
              <a:buNone/>
              <a:defRPr kumimoji="0" lang="en-US" sz="1200" b="1" u="none" strike="noStrike" kern="1200" cap="none" spc="0" normalizeH="0" baseline="0" dirty="0" smtClean="0">
                <a:ln>
                  <a:noFill/>
                </a:ln>
                <a:solidFill>
                  <a:srgbClr val="410400"/>
                </a:solidFill>
                <a:effectLst/>
                <a:uLnTx/>
                <a:uFillTx/>
                <a:latin typeface="Inter" panose="02000503000000020004" pitchFamily="2" charset="0"/>
                <a:ea typeface="Inter" panose="02000503000000020004" pitchFamily="2" charset="0"/>
                <a:cs typeface="+mn-cs"/>
              </a:defRPr>
            </a:lvl1pPr>
            <a:lvl2pPr marL="457200" indent="0">
              <a:buNone/>
              <a:defRPr/>
            </a:lvl2pPr>
            <a:lvl3pPr marL="914400" indent="0">
              <a:buNone/>
              <a:defRPr/>
            </a:lvl3pPr>
            <a:lvl4pPr marL="1371600" indent="0">
              <a:buNone/>
              <a:defRPr/>
            </a:lvl4pPr>
            <a:lvl5pPr marL="1828800" indent="0">
              <a:buNone/>
              <a:defRPr/>
            </a:lvl5pPr>
          </a:lstStyle>
          <a:p>
            <a:pPr lvl="0"/>
            <a:r>
              <a:rPr lang="en-US"/>
              <a:t>Eyebrow text</a:t>
            </a:r>
          </a:p>
        </p:txBody>
      </p:sp>
      <p:sp>
        <p:nvSpPr>
          <p:cNvPr id="21" name="Text Placeholder 20">
            <a:extLst>
              <a:ext uri="{FF2B5EF4-FFF2-40B4-BE49-F238E27FC236}">
                <a16:creationId xmlns:a16="http://schemas.microsoft.com/office/drawing/2014/main" id="{2D73F7C5-2BF4-FB8A-D39B-5E7388A4BC26}"/>
              </a:ext>
            </a:extLst>
          </p:cNvPr>
          <p:cNvSpPr>
            <a:spLocks noGrp="1"/>
          </p:cNvSpPr>
          <p:nvPr>
            <p:ph type="body" sz="quarter" idx="23" hasCustomPrompt="1"/>
          </p:nvPr>
        </p:nvSpPr>
        <p:spPr>
          <a:xfrm>
            <a:off x="4519789" y="3756580"/>
            <a:ext cx="3141948" cy="254848"/>
          </a:xfrm>
        </p:spPr>
        <p:txBody>
          <a:bodyPr>
            <a:noAutofit/>
          </a:bodyPr>
          <a:lstStyle>
            <a:lvl1pPr marL="0" indent="0">
              <a:lnSpc>
                <a:spcPct val="100000"/>
              </a:lnSpc>
              <a:spcBef>
                <a:spcPts val="0"/>
              </a:spcBef>
              <a:buNone/>
              <a:defRPr lang="en-US" sz="1800" b="1" kern="1200" dirty="0" smtClean="0">
                <a:solidFill>
                  <a:srgbClr val="410400"/>
                </a:solidFill>
                <a:latin typeface="Inter" panose="020B0502030000000004" pitchFamily="34" charset="0"/>
                <a:ea typeface="Inter" panose="020B0502030000000004" pitchFamily="34" charset="0"/>
                <a:cs typeface="Inter" panose="020B0502030000000004" pitchFamily="34" charset="0"/>
              </a:defRPr>
            </a:lvl1pPr>
            <a:lvl2pPr marL="457200" indent="0">
              <a:buNone/>
              <a:defRPr/>
            </a:lvl2pPr>
            <a:lvl3pPr marL="914400" indent="0">
              <a:buNone/>
              <a:defRPr/>
            </a:lvl3pPr>
            <a:lvl4pPr marL="1371600" indent="0">
              <a:buNone/>
              <a:defRPr/>
            </a:lvl4pPr>
            <a:lvl5pPr marL="1828800" indent="0">
              <a:buNone/>
              <a:defRPr/>
            </a:lvl5pPr>
          </a:lstStyle>
          <a:p>
            <a:pPr lvl="0"/>
            <a:r>
              <a:rPr lang="en-US"/>
              <a:t>Subheading goes here</a:t>
            </a:r>
          </a:p>
        </p:txBody>
      </p:sp>
      <p:sp>
        <p:nvSpPr>
          <p:cNvPr id="25" name="Content Placeholder 24">
            <a:extLst>
              <a:ext uri="{FF2B5EF4-FFF2-40B4-BE49-F238E27FC236}">
                <a16:creationId xmlns:a16="http://schemas.microsoft.com/office/drawing/2014/main" id="{A903AC49-909E-5627-F85E-05AA2936A5D3}"/>
              </a:ext>
            </a:extLst>
          </p:cNvPr>
          <p:cNvSpPr>
            <a:spLocks noGrp="1"/>
          </p:cNvSpPr>
          <p:nvPr>
            <p:ph sz="quarter" idx="24"/>
          </p:nvPr>
        </p:nvSpPr>
        <p:spPr>
          <a:xfrm>
            <a:off x="4519789" y="4106050"/>
            <a:ext cx="3141948" cy="1989950"/>
          </a:xfrm>
        </p:spPr>
        <p:txBody>
          <a:bodyPr>
            <a:noAutofit/>
          </a:bodyPr>
          <a:lstStyle>
            <a:lvl1pPr>
              <a:defRPr>
                <a:solidFill>
                  <a:srgbClr val="410400"/>
                </a:solidFill>
              </a:defRPr>
            </a:lvl1pPr>
            <a:lvl2pPr>
              <a:defRPr>
                <a:solidFill>
                  <a:srgbClr val="410400"/>
                </a:solidFill>
              </a:defRPr>
            </a:lvl2pPr>
            <a:lvl3pPr>
              <a:defRPr>
                <a:solidFill>
                  <a:srgbClr val="410400"/>
                </a:solidFill>
              </a:defRPr>
            </a:lvl3pPr>
            <a:lvl4pPr>
              <a:defRPr>
                <a:solidFill>
                  <a:srgbClr val="410400"/>
                </a:solidFill>
              </a:defRPr>
            </a:lvl4pPr>
            <a:lvl5pPr>
              <a:defRPr>
                <a:solidFill>
                  <a:srgbClr val="410400"/>
                </a:solidFill>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28" name="Text Placeholder 27">
            <a:extLst>
              <a:ext uri="{FF2B5EF4-FFF2-40B4-BE49-F238E27FC236}">
                <a16:creationId xmlns:a16="http://schemas.microsoft.com/office/drawing/2014/main" id="{789E9626-56BD-CA70-6288-14B558BF4E15}"/>
              </a:ext>
            </a:extLst>
          </p:cNvPr>
          <p:cNvSpPr>
            <a:spLocks noGrp="1"/>
          </p:cNvSpPr>
          <p:nvPr>
            <p:ph type="body" sz="quarter" idx="33" hasCustomPrompt="1"/>
          </p:nvPr>
        </p:nvSpPr>
        <p:spPr>
          <a:xfrm>
            <a:off x="8586611" y="3472806"/>
            <a:ext cx="3143648" cy="233363"/>
          </a:xfrm>
        </p:spPr>
        <p:txBody>
          <a:bodyPr/>
          <a:lstStyle>
            <a:lvl1pPr marL="0" indent="0">
              <a:lnSpc>
                <a:spcPct val="100000"/>
              </a:lnSpc>
              <a:spcBef>
                <a:spcPts val="0"/>
              </a:spcBef>
              <a:buNone/>
              <a:defRPr kumimoji="0" lang="en-US" sz="1200" b="1" u="none" strike="noStrike" kern="1200" cap="none" spc="0" normalizeH="0" baseline="0" dirty="0" smtClean="0">
                <a:ln>
                  <a:noFill/>
                </a:ln>
                <a:solidFill>
                  <a:srgbClr val="410400"/>
                </a:solidFill>
                <a:effectLst/>
                <a:uLnTx/>
                <a:uFillTx/>
                <a:latin typeface="Inter" panose="02000503000000020004" pitchFamily="2" charset="0"/>
                <a:ea typeface="Inter" panose="02000503000000020004" pitchFamily="2" charset="0"/>
                <a:cs typeface="+mn-cs"/>
              </a:defRPr>
            </a:lvl1pPr>
            <a:lvl2pPr marL="457200" indent="0">
              <a:buNone/>
              <a:defRPr/>
            </a:lvl2pPr>
            <a:lvl3pPr marL="914400" indent="0">
              <a:buNone/>
              <a:defRPr/>
            </a:lvl3pPr>
            <a:lvl4pPr marL="1371600" indent="0">
              <a:buNone/>
              <a:defRPr/>
            </a:lvl4pPr>
            <a:lvl5pPr marL="1828800" indent="0">
              <a:buNone/>
              <a:defRPr/>
            </a:lvl5pPr>
          </a:lstStyle>
          <a:p>
            <a:pPr lvl="0"/>
            <a:r>
              <a:rPr lang="en-US"/>
              <a:t>Eyebrow text</a:t>
            </a:r>
          </a:p>
        </p:txBody>
      </p:sp>
      <p:sp>
        <p:nvSpPr>
          <p:cNvPr id="30" name="Text Placeholder 29">
            <a:extLst>
              <a:ext uri="{FF2B5EF4-FFF2-40B4-BE49-F238E27FC236}">
                <a16:creationId xmlns:a16="http://schemas.microsoft.com/office/drawing/2014/main" id="{F2D6EAF1-0692-50BE-5433-C25A68FEFD66}"/>
              </a:ext>
            </a:extLst>
          </p:cNvPr>
          <p:cNvSpPr>
            <a:spLocks noGrp="1"/>
          </p:cNvSpPr>
          <p:nvPr>
            <p:ph type="body" sz="quarter" idx="34" hasCustomPrompt="1"/>
          </p:nvPr>
        </p:nvSpPr>
        <p:spPr>
          <a:xfrm>
            <a:off x="8586611" y="3756580"/>
            <a:ext cx="3143648" cy="304797"/>
          </a:xfrm>
        </p:spPr>
        <p:txBody>
          <a:bodyPr/>
          <a:lstStyle>
            <a:lvl1pPr marL="0" indent="0">
              <a:lnSpc>
                <a:spcPct val="100000"/>
              </a:lnSpc>
              <a:spcBef>
                <a:spcPts val="0"/>
              </a:spcBef>
              <a:buNone/>
              <a:defRPr lang="en-US" sz="1800" b="1" kern="1200" smtClean="0">
                <a:solidFill>
                  <a:srgbClr val="410400"/>
                </a:solidFill>
                <a:latin typeface="Inter" panose="020B0502030000000004" pitchFamily="34" charset="0"/>
                <a:ea typeface="Inter" panose="020B0502030000000004" pitchFamily="34" charset="0"/>
                <a:cs typeface="Inter" panose="020B0502030000000004" pitchFamily="34" charset="0"/>
              </a:defRPr>
            </a:lvl1pPr>
            <a:lvl2pPr marL="457200" indent="0">
              <a:buNone/>
              <a:defRPr/>
            </a:lvl2pPr>
            <a:lvl3pPr marL="914400" indent="0">
              <a:buNone/>
              <a:defRPr/>
            </a:lvl3pPr>
            <a:lvl4pPr marL="1371600" indent="0">
              <a:buNone/>
              <a:defRPr/>
            </a:lvl4pPr>
            <a:lvl5pPr marL="1828800" indent="0">
              <a:buNone/>
              <a:defRPr/>
            </a:lvl5pPr>
          </a:lstStyle>
          <a:p>
            <a:pPr lvl="0"/>
            <a:r>
              <a:rPr lang="en-US"/>
              <a:t>Subheading goes here</a:t>
            </a:r>
          </a:p>
        </p:txBody>
      </p:sp>
      <p:sp>
        <p:nvSpPr>
          <p:cNvPr id="32" name="Content Placeholder 31">
            <a:extLst>
              <a:ext uri="{FF2B5EF4-FFF2-40B4-BE49-F238E27FC236}">
                <a16:creationId xmlns:a16="http://schemas.microsoft.com/office/drawing/2014/main" id="{C8305F90-46C4-DA12-257A-5AB2F6DA0090}"/>
              </a:ext>
            </a:extLst>
          </p:cNvPr>
          <p:cNvSpPr>
            <a:spLocks noGrp="1"/>
          </p:cNvSpPr>
          <p:nvPr>
            <p:ph sz="quarter" idx="35"/>
          </p:nvPr>
        </p:nvSpPr>
        <p:spPr>
          <a:xfrm>
            <a:off x="8586611" y="4105230"/>
            <a:ext cx="3143650" cy="1990770"/>
          </a:xfrm>
        </p:spPr>
        <p:txBody>
          <a:bodyPr/>
          <a:lstStyle>
            <a:lvl1pPr>
              <a:defRPr>
                <a:solidFill>
                  <a:srgbClr val="410400"/>
                </a:solidFill>
              </a:defRPr>
            </a:lvl1pPr>
            <a:lvl2pPr>
              <a:defRPr>
                <a:solidFill>
                  <a:srgbClr val="410400"/>
                </a:solidFill>
              </a:defRPr>
            </a:lvl2pPr>
            <a:lvl3pPr>
              <a:defRPr>
                <a:solidFill>
                  <a:srgbClr val="410400"/>
                </a:solidFill>
              </a:defRPr>
            </a:lvl3pPr>
            <a:lvl4pPr>
              <a:defRPr>
                <a:solidFill>
                  <a:srgbClr val="410400"/>
                </a:solidFill>
              </a:defRPr>
            </a:lvl4pPr>
            <a:lvl5pPr>
              <a:defRPr>
                <a:solidFill>
                  <a:srgbClr val="410400"/>
                </a:solidFill>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Tree>
    <p:extLst>
      <p:ext uri="{BB962C8B-B14F-4D97-AF65-F5344CB8AC3E}">
        <p14:creationId xmlns:p14="http://schemas.microsoft.com/office/powerpoint/2010/main" val="1680543748"/>
      </p:ext>
    </p:extLst>
  </p:cSld>
  <p:clrMapOvr>
    <a:masterClrMapping/>
  </p:clrMapOvr>
</p:sldLayout>
</file>

<file path=ppt/slideLayouts/slideLayout48.xml><?xml version="1.0" encoding="utf-8"?>
<p:sldLayout xmlns:a="http://schemas.openxmlformats.org/drawingml/2006/main" xmlns:r="http://schemas.openxmlformats.org/officeDocument/2006/relationships" xmlns:p="http://schemas.openxmlformats.org/presentationml/2006/main" preserve="1" userDrawn="1">
  <p:cSld name="Four Conten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56E523F0-8710-C17D-5E1F-7113655CD055}"/>
              </a:ext>
            </a:extLst>
          </p:cNvPr>
          <p:cNvSpPr>
            <a:spLocks noGrp="1"/>
          </p:cNvSpPr>
          <p:nvPr>
            <p:ph type="title"/>
          </p:nvPr>
        </p:nvSpPr>
        <p:spPr>
          <a:xfrm>
            <a:off x="762000" y="724854"/>
            <a:ext cx="10674850" cy="920285"/>
          </a:xfrm>
        </p:spPr>
        <p:txBody>
          <a:bodyPr>
            <a:noAutofit/>
          </a:bodyPr>
          <a:lstStyle/>
          <a:p>
            <a:r>
              <a:rPr lang="en-US"/>
              <a:t>Click to edit Master title style</a:t>
            </a:r>
          </a:p>
        </p:txBody>
      </p:sp>
      <p:sp>
        <p:nvSpPr>
          <p:cNvPr id="3" name="Content Placeholder 2">
            <a:extLst>
              <a:ext uri="{FF2B5EF4-FFF2-40B4-BE49-F238E27FC236}">
                <a16:creationId xmlns:a16="http://schemas.microsoft.com/office/drawing/2014/main" id="{CFA97474-D8AA-E3B1-C98A-08B7FCBD5476}"/>
              </a:ext>
            </a:extLst>
          </p:cNvPr>
          <p:cNvSpPr>
            <a:spLocks noGrp="1"/>
          </p:cNvSpPr>
          <p:nvPr>
            <p:ph idx="1"/>
          </p:nvPr>
        </p:nvSpPr>
        <p:spPr>
          <a:xfrm>
            <a:off x="762001" y="4153859"/>
            <a:ext cx="2197694" cy="1940585"/>
          </a:xfrm>
        </p:spPr>
        <p:txBody>
          <a:bodyPr>
            <a:noAutofit/>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cxnSp>
        <p:nvCxnSpPr>
          <p:cNvPr id="9" name="Straight Connector 8">
            <a:extLst>
              <a:ext uri="{FF2B5EF4-FFF2-40B4-BE49-F238E27FC236}">
                <a16:creationId xmlns:a16="http://schemas.microsoft.com/office/drawing/2014/main" id="{5AEF45F1-4FE2-8739-18FF-B456EB3B66B9}"/>
              </a:ext>
            </a:extLst>
          </p:cNvPr>
          <p:cNvCxnSpPr>
            <a:cxnSpLocks/>
          </p:cNvCxnSpPr>
          <p:nvPr userDrawn="1"/>
        </p:nvCxnSpPr>
        <p:spPr>
          <a:xfrm flipH="1">
            <a:off x="1487277" y="6400800"/>
            <a:ext cx="10704723" cy="0"/>
          </a:xfrm>
          <a:prstGeom prst="line">
            <a:avLst/>
          </a:prstGeom>
          <a:ln w="9525" cap="rnd">
            <a:solidFill>
              <a:schemeClr val="tx1"/>
            </a:solidFill>
          </a:ln>
        </p:spPr>
        <p:style>
          <a:lnRef idx="1">
            <a:schemeClr val="accent1"/>
          </a:lnRef>
          <a:fillRef idx="0">
            <a:schemeClr val="accent1"/>
          </a:fillRef>
          <a:effectRef idx="0">
            <a:schemeClr val="accent1"/>
          </a:effectRef>
          <a:fontRef idx="minor">
            <a:schemeClr val="tx1"/>
          </a:fontRef>
        </p:style>
      </p:cxnSp>
      <p:sp>
        <p:nvSpPr>
          <p:cNvPr id="11" name="Subtitle 2">
            <a:extLst>
              <a:ext uri="{FF2B5EF4-FFF2-40B4-BE49-F238E27FC236}">
                <a16:creationId xmlns:a16="http://schemas.microsoft.com/office/drawing/2014/main" id="{0740B8FE-D58D-6E2B-896D-000F0294ED98}"/>
              </a:ext>
            </a:extLst>
          </p:cNvPr>
          <p:cNvSpPr>
            <a:spLocks noGrp="1"/>
          </p:cNvSpPr>
          <p:nvPr>
            <p:ph type="body" sz="quarter" idx="13" hasCustomPrompt="1"/>
          </p:nvPr>
        </p:nvSpPr>
        <p:spPr>
          <a:xfrm>
            <a:off x="762000" y="1733802"/>
            <a:ext cx="10674350" cy="414149"/>
          </a:xfrm>
        </p:spPr>
        <p:txBody>
          <a:bodyPr>
            <a:noAutofit/>
          </a:bodyPr>
          <a:lstStyle>
            <a:lvl1pPr marL="0" indent="0">
              <a:buNone/>
              <a:defRPr lang="en-US" sz="1600" b="0" i="0" kern="1200" dirty="0">
                <a:solidFill>
                  <a:srgbClr val="0A0E33"/>
                </a:solidFill>
                <a:latin typeface="Outfit Light" pitchFamily="2" charset="0"/>
                <a:ea typeface="Inter"/>
                <a:cs typeface="Inter"/>
              </a:defRPr>
            </a:lvl1pPr>
            <a:lvl2pPr marL="457200" indent="0">
              <a:buNone/>
              <a:defRPr/>
            </a:lvl2pPr>
            <a:lvl3pPr marL="914400" indent="0">
              <a:buNone/>
              <a:defRPr/>
            </a:lvl3pPr>
            <a:lvl4pPr marL="1371600" indent="0">
              <a:buNone/>
              <a:defRPr/>
            </a:lvl4pPr>
            <a:lvl5pPr marL="1828800" indent="0">
              <a:buNone/>
              <a:defRPr/>
            </a:lvl5pPr>
          </a:lstStyle>
          <a:p>
            <a:pPr lvl="0"/>
            <a:r>
              <a:rPr lang="en-US"/>
              <a:t>Subtitle goes here</a:t>
            </a:r>
          </a:p>
        </p:txBody>
      </p:sp>
      <p:sp>
        <p:nvSpPr>
          <p:cNvPr id="18" name="!!subhead1">
            <a:extLst>
              <a:ext uri="{FF2B5EF4-FFF2-40B4-BE49-F238E27FC236}">
                <a16:creationId xmlns:a16="http://schemas.microsoft.com/office/drawing/2014/main" id="{1A93C0F4-1D09-DE35-6E80-27CB807A0E38}"/>
              </a:ext>
            </a:extLst>
          </p:cNvPr>
          <p:cNvSpPr>
            <a:spLocks noGrp="1"/>
          </p:cNvSpPr>
          <p:nvPr>
            <p:ph type="body" sz="quarter" idx="14" hasCustomPrompt="1"/>
          </p:nvPr>
        </p:nvSpPr>
        <p:spPr>
          <a:xfrm>
            <a:off x="762000" y="3504333"/>
            <a:ext cx="2197694" cy="534772"/>
          </a:xfrm>
        </p:spPr>
        <p:txBody>
          <a:bodyPr>
            <a:noAutofit/>
          </a:bodyPr>
          <a:lstStyle>
            <a:lvl1pPr marL="0" indent="0">
              <a:lnSpc>
                <a:spcPct val="100000"/>
              </a:lnSpc>
              <a:spcBef>
                <a:spcPts val="0"/>
              </a:spcBef>
              <a:buNone/>
              <a:defRPr lang="en-US" sz="1800" b="1" kern="1200" dirty="0">
                <a:solidFill>
                  <a:schemeClr val="tx1"/>
                </a:solidFill>
                <a:latin typeface="Inter" panose="020B0502030000000004" pitchFamily="34" charset="0"/>
                <a:ea typeface="Inter" panose="020B0502030000000004" pitchFamily="34" charset="0"/>
                <a:cs typeface="Inter" panose="020B0502030000000004" pitchFamily="34" charset="0"/>
              </a:defRPr>
            </a:lvl1pPr>
            <a:lvl2pPr marL="457200" indent="0">
              <a:buNone/>
              <a:defRPr sz="1800" b="1">
                <a:solidFill>
                  <a:schemeClr val="accent1"/>
                </a:solidFill>
              </a:defRPr>
            </a:lvl2pPr>
            <a:lvl3pPr marL="914400" indent="0">
              <a:buNone/>
              <a:defRPr sz="1800" b="1">
                <a:solidFill>
                  <a:schemeClr val="accent1"/>
                </a:solidFill>
              </a:defRPr>
            </a:lvl3pPr>
            <a:lvl4pPr marL="1371600" indent="0">
              <a:buNone/>
              <a:defRPr sz="1800" b="1">
                <a:solidFill>
                  <a:schemeClr val="accent1"/>
                </a:solidFill>
              </a:defRPr>
            </a:lvl4pPr>
            <a:lvl5pPr marL="1828800" indent="0">
              <a:buNone/>
              <a:defRPr sz="1800" b="1">
                <a:solidFill>
                  <a:schemeClr val="accent1"/>
                </a:solidFill>
              </a:defRPr>
            </a:lvl5pPr>
          </a:lstStyle>
          <a:p>
            <a:pPr marL="0" lvl="0" indent="0" algn="l" defTabSz="914400" rtl="0" eaLnBrk="1" latinLnBrk="0" hangingPunct="1">
              <a:lnSpc>
                <a:spcPct val="100000"/>
              </a:lnSpc>
              <a:spcBef>
                <a:spcPts val="1000"/>
              </a:spcBef>
              <a:buFont typeface="Inter" panose="020B0502030000000004" pitchFamily="34" charset="0"/>
              <a:buNone/>
            </a:pPr>
            <a:r>
              <a:rPr lang="en-US"/>
              <a:t>Subheading</a:t>
            </a:r>
          </a:p>
        </p:txBody>
      </p:sp>
      <p:sp>
        <p:nvSpPr>
          <p:cNvPr id="7" name="Text Placeholder 5">
            <a:extLst>
              <a:ext uri="{FF2B5EF4-FFF2-40B4-BE49-F238E27FC236}">
                <a16:creationId xmlns:a16="http://schemas.microsoft.com/office/drawing/2014/main" id="{97AA42F7-5D29-CCA9-BB20-836565F8EB17}"/>
              </a:ext>
            </a:extLst>
          </p:cNvPr>
          <p:cNvSpPr>
            <a:spLocks noGrp="1"/>
          </p:cNvSpPr>
          <p:nvPr>
            <p:ph type="body" sz="quarter" idx="21" hasCustomPrompt="1"/>
          </p:nvPr>
        </p:nvSpPr>
        <p:spPr>
          <a:xfrm>
            <a:off x="1487277" y="6496059"/>
            <a:ext cx="7173901" cy="285734"/>
          </a:xfrm>
        </p:spPr>
        <p:txBody>
          <a:bodyPr anchor="ctr">
            <a:noAutofit/>
          </a:bodyPr>
          <a:lstStyle>
            <a:lvl1pPr marL="0" indent="0">
              <a:lnSpc>
                <a:spcPct val="90000"/>
              </a:lnSpc>
              <a:spcBef>
                <a:spcPts val="200"/>
              </a:spcBef>
              <a:buNone/>
              <a:defRPr sz="600" b="0" i="0">
                <a:latin typeface="Inter" panose="02000503000000020004" pitchFamily="2" charset="0"/>
                <a:ea typeface="Inter" panose="02000503000000020004" pitchFamily="2" charset="0"/>
              </a:defRPr>
            </a:lvl1pPr>
            <a:lvl2pPr marL="457200" indent="0">
              <a:buNone/>
              <a:defRPr sz="600" b="0" i="0">
                <a:latin typeface="Inter" panose="02000503000000020004" pitchFamily="2" charset="0"/>
                <a:ea typeface="Inter" panose="02000503000000020004" pitchFamily="2" charset="0"/>
              </a:defRPr>
            </a:lvl2pPr>
            <a:lvl3pPr marL="914400" indent="0">
              <a:buNone/>
              <a:defRPr sz="600" b="0" i="0">
                <a:latin typeface="Inter" panose="02000503000000020004" pitchFamily="2" charset="0"/>
                <a:ea typeface="Inter" panose="02000503000000020004" pitchFamily="2" charset="0"/>
              </a:defRPr>
            </a:lvl3pPr>
            <a:lvl4pPr marL="1371600" indent="0">
              <a:buNone/>
              <a:defRPr sz="600" b="0" i="0">
                <a:latin typeface="Inter" panose="02000503000000020004" pitchFamily="2" charset="0"/>
                <a:ea typeface="Inter" panose="02000503000000020004" pitchFamily="2" charset="0"/>
              </a:defRPr>
            </a:lvl4pPr>
            <a:lvl5pPr marL="1828800" indent="0">
              <a:buNone/>
              <a:defRPr sz="600" b="0" i="0">
                <a:latin typeface="Inter" panose="02000503000000020004" pitchFamily="2" charset="0"/>
                <a:ea typeface="Inter" panose="02000503000000020004" pitchFamily="2" charset="0"/>
              </a:defRPr>
            </a:lvl5pPr>
          </a:lstStyle>
          <a:p>
            <a:pPr lvl="0"/>
            <a:r>
              <a:rPr lang="en-US"/>
              <a:t>Source: </a:t>
            </a:r>
          </a:p>
        </p:txBody>
      </p:sp>
      <p:sp>
        <p:nvSpPr>
          <p:cNvPr id="6" name="Slide Number Placeholder 5">
            <a:extLst>
              <a:ext uri="{FF2B5EF4-FFF2-40B4-BE49-F238E27FC236}">
                <a16:creationId xmlns:a16="http://schemas.microsoft.com/office/drawing/2014/main" id="{B0AA6B6D-BABC-9E1B-2A13-C6A08C85BF7C}"/>
              </a:ext>
            </a:extLst>
          </p:cNvPr>
          <p:cNvSpPr txBox="1">
            <a:spLocks/>
          </p:cNvSpPr>
          <p:nvPr userDrawn="1"/>
        </p:nvSpPr>
        <p:spPr>
          <a:xfrm>
            <a:off x="11185742" y="6400800"/>
            <a:ext cx="549058" cy="457200"/>
          </a:xfrm>
          <a:prstGeom prst="rect">
            <a:avLst/>
          </a:prstGeom>
        </p:spPr>
        <p:txBody>
          <a:bodyPr vert="horz" lIns="0" tIns="0" rIns="0" bIns="0" rtlCol="0" anchor="ctr"/>
          <a:lstStyle>
            <a:defPPr>
              <a:defRPr lang="en-US"/>
            </a:defPPr>
            <a:lvl1pPr marL="0" algn="r" defTabSz="914400" rtl="0" eaLnBrk="1" latinLnBrk="0" hangingPunct="1">
              <a:defRPr sz="800" kern="1200">
                <a:solidFill>
                  <a:schemeClr val="tx1"/>
                </a:solidFill>
                <a:latin typeface="Outfi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fld id="{DDA6C761-E6C0-8244-BDC1-CA1DC8273777}" type="slidenum">
              <a:rPr lang="en-US" b="0" i="0" smtClean="0">
                <a:latin typeface="Outfit Light" pitchFamily="2" charset="0"/>
              </a:rPr>
              <a:pPr/>
              <a:t>‹#›</a:t>
            </a:fld>
            <a:endParaRPr lang="en-US" b="0" i="0">
              <a:latin typeface="Outfit Light" pitchFamily="2" charset="0"/>
            </a:endParaRPr>
          </a:p>
        </p:txBody>
      </p:sp>
      <p:sp>
        <p:nvSpPr>
          <p:cNvPr id="4" name="Slide Number Placeholder 5">
            <a:extLst>
              <a:ext uri="{FF2B5EF4-FFF2-40B4-BE49-F238E27FC236}">
                <a16:creationId xmlns:a16="http://schemas.microsoft.com/office/drawing/2014/main" id="{BE7F2BD4-73DA-8B8D-8D66-88F374F1D715}"/>
              </a:ext>
            </a:extLst>
          </p:cNvPr>
          <p:cNvSpPr txBox="1">
            <a:spLocks/>
          </p:cNvSpPr>
          <p:nvPr userDrawn="1"/>
        </p:nvSpPr>
        <p:spPr>
          <a:xfrm>
            <a:off x="9118378" y="6499230"/>
            <a:ext cx="2266709" cy="273040"/>
          </a:xfrm>
          <a:prstGeom prst="rect">
            <a:avLst/>
          </a:prstGeom>
        </p:spPr>
        <p:txBody>
          <a:bodyPr vert="horz" lIns="0" tIns="0" rIns="0" bIns="0" rtlCol="0" anchor="ctr"/>
          <a:lstStyle>
            <a:defPPr>
              <a:defRPr lang="en-US"/>
            </a:defPPr>
            <a:lvl1pPr marL="0" algn="r" defTabSz="914400" rtl="0" eaLnBrk="1" latinLnBrk="0" hangingPunct="1">
              <a:defRPr sz="800" kern="1200">
                <a:solidFill>
                  <a:schemeClr val="bg1"/>
                </a:solidFill>
                <a:latin typeface="Outfi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sz="600" b="0" i="0">
                <a:solidFill>
                  <a:schemeClr val="tx1"/>
                </a:solidFill>
                <a:latin typeface="Outfit Light" pitchFamily="2" charset="0"/>
              </a:rPr>
              <a:t>© Sovos 2025. Proprietary and Confidential</a:t>
            </a:r>
          </a:p>
        </p:txBody>
      </p:sp>
      <p:sp>
        <p:nvSpPr>
          <p:cNvPr id="5" name="Graphic 18">
            <a:extLst>
              <a:ext uri="{FF2B5EF4-FFF2-40B4-BE49-F238E27FC236}">
                <a16:creationId xmlns:a16="http://schemas.microsoft.com/office/drawing/2014/main" id="{487C063E-BC3F-D1B2-2771-1EAAED278E3D}"/>
              </a:ext>
            </a:extLst>
          </p:cNvPr>
          <p:cNvSpPr/>
          <p:nvPr userDrawn="1"/>
        </p:nvSpPr>
        <p:spPr>
          <a:xfrm>
            <a:off x="457200" y="6313452"/>
            <a:ext cx="811355" cy="168145"/>
          </a:xfrm>
          <a:custGeom>
            <a:avLst/>
            <a:gdLst>
              <a:gd name="connsiteX0" fmla="*/ 228427 w 811355"/>
              <a:gd name="connsiteY0" fmla="*/ 27 h 168145"/>
              <a:gd name="connsiteX1" fmla="*/ 310031 w 811355"/>
              <a:gd name="connsiteY1" fmla="*/ 81183 h 168145"/>
              <a:gd name="connsiteX2" fmla="*/ 228427 w 811355"/>
              <a:gd name="connsiteY2" fmla="*/ 162778 h 168145"/>
              <a:gd name="connsiteX3" fmla="*/ 147061 w 811355"/>
              <a:gd name="connsiteY3" fmla="*/ 81183 h 168145"/>
              <a:gd name="connsiteX4" fmla="*/ 228427 w 811355"/>
              <a:gd name="connsiteY4" fmla="*/ 27 h 168145"/>
              <a:gd name="connsiteX5" fmla="*/ 228427 w 811355"/>
              <a:gd name="connsiteY5" fmla="*/ 136856 h 168145"/>
              <a:gd name="connsiteX6" fmla="*/ 281782 w 811355"/>
              <a:gd name="connsiteY6" fmla="*/ 81183 h 168145"/>
              <a:gd name="connsiteX7" fmla="*/ 228427 w 811355"/>
              <a:gd name="connsiteY7" fmla="*/ 25517 h 168145"/>
              <a:gd name="connsiteX8" fmla="*/ 175080 w 811355"/>
              <a:gd name="connsiteY8" fmla="*/ 81183 h 168145"/>
              <a:gd name="connsiteX9" fmla="*/ 228427 w 811355"/>
              <a:gd name="connsiteY9" fmla="*/ 136856 h 168145"/>
              <a:gd name="connsiteX10" fmla="*/ 575396 w 811355"/>
              <a:gd name="connsiteY10" fmla="*/ 27 h 168145"/>
              <a:gd name="connsiteX11" fmla="*/ 656993 w 811355"/>
              <a:gd name="connsiteY11" fmla="*/ 81183 h 168145"/>
              <a:gd name="connsiteX12" fmla="*/ 575396 w 811355"/>
              <a:gd name="connsiteY12" fmla="*/ 162778 h 168145"/>
              <a:gd name="connsiteX13" fmla="*/ 494022 w 811355"/>
              <a:gd name="connsiteY13" fmla="*/ 81183 h 168145"/>
              <a:gd name="connsiteX14" fmla="*/ 575396 w 811355"/>
              <a:gd name="connsiteY14" fmla="*/ 27 h 168145"/>
              <a:gd name="connsiteX15" fmla="*/ 575396 w 811355"/>
              <a:gd name="connsiteY15" fmla="*/ 136856 h 168145"/>
              <a:gd name="connsiteX16" fmla="*/ 628743 w 811355"/>
              <a:gd name="connsiteY16" fmla="*/ 81183 h 168145"/>
              <a:gd name="connsiteX17" fmla="*/ 575396 w 811355"/>
              <a:gd name="connsiteY17" fmla="*/ 25517 h 168145"/>
              <a:gd name="connsiteX18" fmla="*/ 522042 w 811355"/>
              <a:gd name="connsiteY18" fmla="*/ 81183 h 168145"/>
              <a:gd name="connsiteX19" fmla="*/ 575396 w 811355"/>
              <a:gd name="connsiteY19" fmla="*/ 136856 h 168145"/>
              <a:gd name="connsiteX20" fmla="*/ 448958 w 811355"/>
              <a:gd name="connsiteY20" fmla="*/ 2933 h 168145"/>
              <a:gd name="connsiteX21" fmla="*/ 481284 w 811355"/>
              <a:gd name="connsiteY21" fmla="*/ 2933 h 168145"/>
              <a:gd name="connsiteX22" fmla="*/ 400343 w 811355"/>
              <a:gd name="connsiteY22" fmla="*/ 168146 h 168145"/>
              <a:gd name="connsiteX23" fmla="*/ 319639 w 811355"/>
              <a:gd name="connsiteY23" fmla="*/ 2933 h 168145"/>
              <a:gd name="connsiteX24" fmla="*/ 351728 w 811355"/>
              <a:gd name="connsiteY24" fmla="*/ 2933 h 168145"/>
              <a:gd name="connsiteX25" fmla="*/ 400343 w 811355"/>
              <a:gd name="connsiteY25" fmla="*/ 112931 h 168145"/>
              <a:gd name="connsiteX26" fmla="*/ 448958 w 811355"/>
              <a:gd name="connsiteY26" fmla="*/ 2933 h 168145"/>
              <a:gd name="connsiteX27" fmla="*/ 717385 w 811355"/>
              <a:gd name="connsiteY27" fmla="*/ 45882 h 168145"/>
              <a:gd name="connsiteX28" fmla="*/ 751794 w 811355"/>
              <a:gd name="connsiteY28" fmla="*/ 24431 h 168145"/>
              <a:gd name="connsiteX29" fmla="*/ 795439 w 811355"/>
              <a:gd name="connsiteY29" fmla="*/ 36825 h 168145"/>
              <a:gd name="connsiteX30" fmla="*/ 795439 w 811355"/>
              <a:gd name="connsiteY30" fmla="*/ 9023 h 168145"/>
              <a:gd name="connsiteX31" fmla="*/ 752017 w 811355"/>
              <a:gd name="connsiteY31" fmla="*/ 47 h 168145"/>
              <a:gd name="connsiteX32" fmla="*/ 688183 w 811355"/>
              <a:gd name="connsiteY32" fmla="*/ 47251 h 168145"/>
              <a:gd name="connsiteX33" fmla="*/ 782356 w 811355"/>
              <a:gd name="connsiteY33" fmla="*/ 117692 h 168145"/>
              <a:gd name="connsiteX34" fmla="*/ 747264 w 811355"/>
              <a:gd name="connsiteY34" fmla="*/ 138239 h 168145"/>
              <a:gd name="connsiteX35" fmla="*/ 694971 w 811355"/>
              <a:gd name="connsiteY35" fmla="*/ 120855 h 168145"/>
              <a:gd name="connsiteX36" fmla="*/ 694971 w 811355"/>
              <a:gd name="connsiteY36" fmla="*/ 120908 h 168145"/>
              <a:gd name="connsiteX37" fmla="*/ 694971 w 811355"/>
              <a:gd name="connsiteY37" fmla="*/ 150478 h 168145"/>
              <a:gd name="connsiteX38" fmla="*/ 747291 w 811355"/>
              <a:gd name="connsiteY38" fmla="*/ 162616 h 168145"/>
              <a:gd name="connsiteX39" fmla="*/ 811355 w 811355"/>
              <a:gd name="connsiteY39" fmla="*/ 115655 h 168145"/>
              <a:gd name="connsiteX40" fmla="*/ 717426 w 811355"/>
              <a:gd name="connsiteY40" fmla="*/ 45882 h 168145"/>
              <a:gd name="connsiteX41" fmla="*/ 717385 w 811355"/>
              <a:gd name="connsiteY41" fmla="*/ 45882 h 168145"/>
              <a:gd name="connsiteX42" fmla="*/ 29216 w 811355"/>
              <a:gd name="connsiteY42" fmla="*/ 45841 h 168145"/>
              <a:gd name="connsiteX43" fmla="*/ 63632 w 811355"/>
              <a:gd name="connsiteY43" fmla="*/ 24391 h 168145"/>
              <a:gd name="connsiteX44" fmla="*/ 107080 w 811355"/>
              <a:gd name="connsiteY44" fmla="*/ 36670 h 168145"/>
              <a:gd name="connsiteX45" fmla="*/ 107080 w 811355"/>
              <a:gd name="connsiteY45" fmla="*/ 8881 h 168145"/>
              <a:gd name="connsiteX46" fmla="*/ 63855 w 811355"/>
              <a:gd name="connsiteY46" fmla="*/ 0 h 168145"/>
              <a:gd name="connsiteX47" fmla="*/ 0 w 811355"/>
              <a:gd name="connsiteY47" fmla="*/ 47204 h 168145"/>
              <a:gd name="connsiteX48" fmla="*/ 94200 w 811355"/>
              <a:gd name="connsiteY48" fmla="*/ 117665 h 168145"/>
              <a:gd name="connsiteX49" fmla="*/ 59101 w 811355"/>
              <a:gd name="connsiteY49" fmla="*/ 138219 h 168145"/>
              <a:gd name="connsiteX50" fmla="*/ 6795 w 811355"/>
              <a:gd name="connsiteY50" fmla="*/ 120828 h 168145"/>
              <a:gd name="connsiteX51" fmla="*/ 6795 w 811355"/>
              <a:gd name="connsiteY51" fmla="*/ 120895 h 168145"/>
              <a:gd name="connsiteX52" fmla="*/ 6795 w 811355"/>
              <a:gd name="connsiteY52" fmla="*/ 150465 h 168145"/>
              <a:gd name="connsiteX53" fmla="*/ 59135 w 811355"/>
              <a:gd name="connsiteY53" fmla="*/ 162603 h 168145"/>
              <a:gd name="connsiteX54" fmla="*/ 123220 w 811355"/>
              <a:gd name="connsiteY54" fmla="*/ 115628 h 168145"/>
              <a:gd name="connsiteX55" fmla="*/ 29216 w 811355"/>
              <a:gd name="connsiteY55" fmla="*/ 45841 h 1681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Lst>
            <a:rect l="l" t="t" r="r" b="b"/>
            <a:pathLst>
              <a:path w="811355" h="168145">
                <a:moveTo>
                  <a:pt x="228427" y="27"/>
                </a:moveTo>
                <a:cubicBezTo>
                  <a:pt x="275284" y="27"/>
                  <a:pt x="310031" y="34459"/>
                  <a:pt x="310031" y="81183"/>
                </a:cubicBezTo>
                <a:cubicBezTo>
                  <a:pt x="310031" y="127908"/>
                  <a:pt x="275730" y="162778"/>
                  <a:pt x="228427" y="162778"/>
                </a:cubicBezTo>
                <a:cubicBezTo>
                  <a:pt x="181355" y="162778"/>
                  <a:pt x="147061" y="127901"/>
                  <a:pt x="147061" y="81183"/>
                </a:cubicBezTo>
                <a:cubicBezTo>
                  <a:pt x="147061" y="34465"/>
                  <a:pt x="182024" y="27"/>
                  <a:pt x="228427" y="27"/>
                </a:cubicBezTo>
                <a:close/>
                <a:moveTo>
                  <a:pt x="228427" y="136856"/>
                </a:moveTo>
                <a:cubicBezTo>
                  <a:pt x="259814" y="136856"/>
                  <a:pt x="281782" y="113376"/>
                  <a:pt x="281782" y="81183"/>
                </a:cubicBezTo>
                <a:cubicBezTo>
                  <a:pt x="281782" y="48991"/>
                  <a:pt x="260037" y="25517"/>
                  <a:pt x="228427" y="25517"/>
                </a:cubicBezTo>
                <a:cubicBezTo>
                  <a:pt x="197271" y="25517"/>
                  <a:pt x="175080" y="48991"/>
                  <a:pt x="175080" y="81183"/>
                </a:cubicBezTo>
                <a:cubicBezTo>
                  <a:pt x="175080" y="113376"/>
                  <a:pt x="197271" y="136856"/>
                  <a:pt x="228427" y="136856"/>
                </a:cubicBezTo>
                <a:close/>
                <a:moveTo>
                  <a:pt x="575396" y="27"/>
                </a:moveTo>
                <a:cubicBezTo>
                  <a:pt x="622246" y="27"/>
                  <a:pt x="656993" y="34459"/>
                  <a:pt x="656993" y="81183"/>
                </a:cubicBezTo>
                <a:cubicBezTo>
                  <a:pt x="656993" y="127908"/>
                  <a:pt x="622699" y="162778"/>
                  <a:pt x="575396" y="162778"/>
                </a:cubicBezTo>
                <a:cubicBezTo>
                  <a:pt x="528316" y="162778"/>
                  <a:pt x="494022" y="127901"/>
                  <a:pt x="494022" y="81183"/>
                </a:cubicBezTo>
                <a:cubicBezTo>
                  <a:pt x="494022" y="34465"/>
                  <a:pt x="529019" y="27"/>
                  <a:pt x="575396" y="27"/>
                </a:cubicBezTo>
                <a:close/>
                <a:moveTo>
                  <a:pt x="575396" y="136856"/>
                </a:moveTo>
                <a:cubicBezTo>
                  <a:pt x="606776" y="136856"/>
                  <a:pt x="628743" y="113376"/>
                  <a:pt x="628743" y="81183"/>
                </a:cubicBezTo>
                <a:cubicBezTo>
                  <a:pt x="628743" y="48991"/>
                  <a:pt x="606999" y="25517"/>
                  <a:pt x="575396" y="25517"/>
                </a:cubicBezTo>
                <a:cubicBezTo>
                  <a:pt x="544233" y="25517"/>
                  <a:pt x="522042" y="48991"/>
                  <a:pt x="522042" y="81183"/>
                </a:cubicBezTo>
                <a:cubicBezTo>
                  <a:pt x="522042" y="113376"/>
                  <a:pt x="544293" y="136856"/>
                  <a:pt x="575396" y="136856"/>
                </a:cubicBezTo>
                <a:close/>
                <a:moveTo>
                  <a:pt x="448958" y="2933"/>
                </a:moveTo>
                <a:lnTo>
                  <a:pt x="481284" y="2933"/>
                </a:lnTo>
                <a:lnTo>
                  <a:pt x="400343" y="168146"/>
                </a:lnTo>
                <a:lnTo>
                  <a:pt x="319639" y="2933"/>
                </a:lnTo>
                <a:lnTo>
                  <a:pt x="351728" y="2933"/>
                </a:lnTo>
                <a:lnTo>
                  <a:pt x="400343" y="112931"/>
                </a:lnTo>
                <a:lnTo>
                  <a:pt x="448958" y="2933"/>
                </a:lnTo>
                <a:close/>
                <a:moveTo>
                  <a:pt x="717385" y="45882"/>
                </a:moveTo>
                <a:cubicBezTo>
                  <a:pt x="717385" y="33912"/>
                  <a:pt x="727345" y="24431"/>
                  <a:pt x="751794" y="24431"/>
                </a:cubicBezTo>
                <a:cubicBezTo>
                  <a:pt x="765588" y="24431"/>
                  <a:pt x="781193" y="28477"/>
                  <a:pt x="795439" y="36825"/>
                </a:cubicBezTo>
                <a:lnTo>
                  <a:pt x="795439" y="9023"/>
                </a:lnTo>
                <a:cubicBezTo>
                  <a:pt x="782714" y="3223"/>
                  <a:pt x="767109" y="47"/>
                  <a:pt x="752017" y="47"/>
                </a:cubicBezTo>
                <a:cubicBezTo>
                  <a:pt x="708555" y="47"/>
                  <a:pt x="688183" y="21720"/>
                  <a:pt x="688183" y="47251"/>
                </a:cubicBezTo>
                <a:cubicBezTo>
                  <a:pt x="688183" y="105918"/>
                  <a:pt x="782356" y="83597"/>
                  <a:pt x="782356" y="117692"/>
                </a:cubicBezTo>
                <a:cubicBezTo>
                  <a:pt x="782356" y="129432"/>
                  <a:pt x="771943" y="138239"/>
                  <a:pt x="747264" y="138239"/>
                </a:cubicBezTo>
                <a:cubicBezTo>
                  <a:pt x="727791" y="138239"/>
                  <a:pt x="707649" y="131010"/>
                  <a:pt x="694971" y="120855"/>
                </a:cubicBezTo>
                <a:lnTo>
                  <a:pt x="694971" y="120908"/>
                </a:lnTo>
                <a:lnTo>
                  <a:pt x="694971" y="150478"/>
                </a:lnTo>
                <a:cubicBezTo>
                  <a:pt x="708744" y="157896"/>
                  <a:pt x="728008" y="162616"/>
                  <a:pt x="747291" y="162616"/>
                </a:cubicBezTo>
                <a:cubicBezTo>
                  <a:pt x="790754" y="162616"/>
                  <a:pt x="811355" y="140943"/>
                  <a:pt x="811355" y="115655"/>
                </a:cubicBezTo>
                <a:cubicBezTo>
                  <a:pt x="811369" y="57615"/>
                  <a:pt x="717426" y="79518"/>
                  <a:pt x="717426" y="45882"/>
                </a:cubicBezTo>
                <a:lnTo>
                  <a:pt x="717385" y="45882"/>
                </a:lnTo>
                <a:close/>
                <a:moveTo>
                  <a:pt x="29216" y="45841"/>
                </a:moveTo>
                <a:cubicBezTo>
                  <a:pt x="29216" y="33872"/>
                  <a:pt x="39176" y="24391"/>
                  <a:pt x="63632" y="24391"/>
                </a:cubicBezTo>
                <a:cubicBezTo>
                  <a:pt x="77364" y="24391"/>
                  <a:pt x="92888" y="28437"/>
                  <a:pt x="107080" y="36670"/>
                </a:cubicBezTo>
                <a:lnTo>
                  <a:pt x="107080" y="8881"/>
                </a:lnTo>
                <a:cubicBezTo>
                  <a:pt x="94396" y="3156"/>
                  <a:pt x="78865" y="0"/>
                  <a:pt x="63855" y="0"/>
                </a:cubicBezTo>
                <a:cubicBezTo>
                  <a:pt x="20379" y="0"/>
                  <a:pt x="0" y="21680"/>
                  <a:pt x="0" y="47204"/>
                </a:cubicBezTo>
                <a:cubicBezTo>
                  <a:pt x="0" y="105925"/>
                  <a:pt x="94200" y="83564"/>
                  <a:pt x="94200" y="117665"/>
                </a:cubicBezTo>
                <a:cubicBezTo>
                  <a:pt x="94200" y="129405"/>
                  <a:pt x="83787" y="138219"/>
                  <a:pt x="59101" y="138219"/>
                </a:cubicBezTo>
                <a:cubicBezTo>
                  <a:pt x="39629" y="138219"/>
                  <a:pt x="19473" y="130990"/>
                  <a:pt x="6795" y="120828"/>
                </a:cubicBezTo>
                <a:lnTo>
                  <a:pt x="6795" y="120895"/>
                </a:lnTo>
                <a:lnTo>
                  <a:pt x="6795" y="150465"/>
                </a:lnTo>
                <a:cubicBezTo>
                  <a:pt x="20575" y="157882"/>
                  <a:pt x="39845" y="162603"/>
                  <a:pt x="59135" y="162603"/>
                </a:cubicBezTo>
                <a:cubicBezTo>
                  <a:pt x="102611" y="162603"/>
                  <a:pt x="123220" y="140916"/>
                  <a:pt x="123220" y="115628"/>
                </a:cubicBezTo>
                <a:cubicBezTo>
                  <a:pt x="123186" y="57588"/>
                  <a:pt x="29216" y="79491"/>
                  <a:pt x="29216" y="45841"/>
                </a:cubicBezTo>
                <a:close/>
              </a:path>
            </a:pathLst>
          </a:custGeom>
          <a:solidFill>
            <a:schemeClr val="tx1"/>
          </a:solidFill>
          <a:ln w="675" cap="flat">
            <a:noFill/>
            <a:prstDash val="solid"/>
            <a:miter/>
          </a:ln>
        </p:spPr>
        <p:txBody>
          <a:bodyPr rtlCol="0" anchor="ctr"/>
          <a:lstStyle/>
          <a:p>
            <a:endParaRPr lang="en-US"/>
          </a:p>
        </p:txBody>
      </p:sp>
      <p:sp>
        <p:nvSpPr>
          <p:cNvPr id="12" name="Text Placeholder 27">
            <a:extLst>
              <a:ext uri="{FF2B5EF4-FFF2-40B4-BE49-F238E27FC236}">
                <a16:creationId xmlns:a16="http://schemas.microsoft.com/office/drawing/2014/main" id="{6E316FA3-D610-DC98-767C-A47582BD0C54}"/>
              </a:ext>
            </a:extLst>
          </p:cNvPr>
          <p:cNvSpPr>
            <a:spLocks noGrp="1"/>
          </p:cNvSpPr>
          <p:nvPr>
            <p:ph type="body" sz="quarter" idx="19" hasCustomPrompt="1"/>
          </p:nvPr>
        </p:nvSpPr>
        <p:spPr>
          <a:xfrm>
            <a:off x="761999" y="3220558"/>
            <a:ext cx="2197695" cy="232267"/>
          </a:xfrm>
        </p:spPr>
        <p:txBody>
          <a:bodyPr>
            <a:noAutofit/>
          </a:bodyPr>
          <a:lstStyle>
            <a:lvl1pPr marL="0" indent="0">
              <a:lnSpc>
                <a:spcPct val="100000"/>
              </a:lnSpc>
              <a:spcBef>
                <a:spcPts val="0"/>
              </a:spcBef>
              <a:buNone/>
              <a:defRPr kumimoji="0" lang="en-US" sz="1200" b="1" u="none" strike="noStrike" kern="1200" cap="none" spc="0" normalizeH="0" baseline="0" dirty="0" smtClean="0">
                <a:ln>
                  <a:noFill/>
                </a:ln>
                <a:solidFill>
                  <a:schemeClr val="accent1"/>
                </a:solidFill>
                <a:effectLst/>
                <a:uLnTx/>
                <a:uFillTx/>
                <a:latin typeface="Inter" panose="02000503000000020004" pitchFamily="2" charset="0"/>
                <a:ea typeface="Inter" panose="02000503000000020004" pitchFamily="2" charset="0"/>
                <a:cs typeface="+mn-cs"/>
              </a:defRPr>
            </a:lvl1pPr>
          </a:lstStyle>
          <a:p>
            <a:pPr lvl="0"/>
            <a:r>
              <a:rPr lang="en-US"/>
              <a:t>Eyebrow text</a:t>
            </a:r>
          </a:p>
        </p:txBody>
      </p:sp>
      <p:sp>
        <p:nvSpPr>
          <p:cNvPr id="17" name="Text Placeholder 16">
            <a:extLst>
              <a:ext uri="{FF2B5EF4-FFF2-40B4-BE49-F238E27FC236}">
                <a16:creationId xmlns:a16="http://schemas.microsoft.com/office/drawing/2014/main" id="{4E2641A3-4BD2-D5DB-CC98-29D34D0B0647}"/>
              </a:ext>
            </a:extLst>
          </p:cNvPr>
          <p:cNvSpPr>
            <a:spLocks noGrp="1"/>
          </p:cNvSpPr>
          <p:nvPr>
            <p:ph type="body" sz="quarter" idx="22" hasCustomPrompt="1"/>
          </p:nvPr>
        </p:nvSpPr>
        <p:spPr>
          <a:xfrm>
            <a:off x="3588300" y="3220558"/>
            <a:ext cx="2197694" cy="233363"/>
          </a:xfrm>
        </p:spPr>
        <p:txBody>
          <a:bodyPr>
            <a:noAutofit/>
          </a:bodyPr>
          <a:lstStyle>
            <a:lvl1pPr marL="0" indent="0">
              <a:lnSpc>
                <a:spcPct val="100000"/>
              </a:lnSpc>
              <a:spcBef>
                <a:spcPts val="0"/>
              </a:spcBef>
              <a:buNone/>
              <a:defRPr kumimoji="0" lang="en-US" sz="1200" b="1" u="none" strike="noStrike" kern="1200" cap="none" spc="0" normalizeH="0" baseline="0" dirty="0" smtClean="0">
                <a:ln>
                  <a:noFill/>
                </a:ln>
                <a:solidFill>
                  <a:schemeClr val="accent1"/>
                </a:solidFill>
                <a:effectLst/>
                <a:uLnTx/>
                <a:uFillTx/>
                <a:latin typeface="Inter" panose="02000503000000020004" pitchFamily="2" charset="0"/>
                <a:ea typeface="Inter" panose="02000503000000020004" pitchFamily="2" charset="0"/>
                <a:cs typeface="+mn-cs"/>
              </a:defRPr>
            </a:lvl1pPr>
            <a:lvl2pPr marL="457200" indent="0">
              <a:buNone/>
              <a:defRPr/>
            </a:lvl2pPr>
            <a:lvl3pPr marL="914400" indent="0">
              <a:buNone/>
              <a:defRPr/>
            </a:lvl3pPr>
            <a:lvl4pPr marL="1371600" indent="0">
              <a:buNone/>
              <a:defRPr/>
            </a:lvl4pPr>
            <a:lvl5pPr marL="1828800" indent="0">
              <a:buNone/>
              <a:defRPr/>
            </a:lvl5pPr>
          </a:lstStyle>
          <a:p>
            <a:pPr lvl="0"/>
            <a:r>
              <a:rPr lang="en-US"/>
              <a:t>Eyebrow text</a:t>
            </a:r>
          </a:p>
        </p:txBody>
      </p:sp>
      <p:sp>
        <p:nvSpPr>
          <p:cNvPr id="21" name="Text Placeholder 20">
            <a:extLst>
              <a:ext uri="{FF2B5EF4-FFF2-40B4-BE49-F238E27FC236}">
                <a16:creationId xmlns:a16="http://schemas.microsoft.com/office/drawing/2014/main" id="{2D73F7C5-2BF4-FB8A-D39B-5E7388A4BC26}"/>
              </a:ext>
            </a:extLst>
          </p:cNvPr>
          <p:cNvSpPr>
            <a:spLocks noGrp="1"/>
          </p:cNvSpPr>
          <p:nvPr>
            <p:ph type="body" sz="quarter" idx="23" hasCustomPrompt="1"/>
          </p:nvPr>
        </p:nvSpPr>
        <p:spPr>
          <a:xfrm>
            <a:off x="3588300" y="3504332"/>
            <a:ext cx="2197694" cy="534772"/>
          </a:xfrm>
        </p:spPr>
        <p:txBody>
          <a:bodyPr>
            <a:noAutofit/>
          </a:bodyPr>
          <a:lstStyle>
            <a:lvl1pPr marL="0" indent="0">
              <a:lnSpc>
                <a:spcPct val="100000"/>
              </a:lnSpc>
              <a:spcBef>
                <a:spcPts val="0"/>
              </a:spcBef>
              <a:buNone/>
              <a:defRPr lang="en-US" sz="1800" b="1" kern="1200" dirty="0" smtClean="0">
                <a:solidFill>
                  <a:schemeClr val="tx1"/>
                </a:solidFill>
                <a:latin typeface="Inter" panose="020B0502030000000004" pitchFamily="34" charset="0"/>
                <a:ea typeface="Inter" panose="020B0502030000000004" pitchFamily="34" charset="0"/>
                <a:cs typeface="Inter" panose="020B0502030000000004" pitchFamily="34" charset="0"/>
              </a:defRPr>
            </a:lvl1pPr>
            <a:lvl2pPr marL="457200" indent="0">
              <a:buNone/>
              <a:defRPr/>
            </a:lvl2pPr>
            <a:lvl3pPr marL="914400" indent="0">
              <a:buNone/>
              <a:defRPr/>
            </a:lvl3pPr>
            <a:lvl4pPr marL="1371600" indent="0">
              <a:buNone/>
              <a:defRPr/>
            </a:lvl4pPr>
            <a:lvl5pPr marL="1828800" indent="0">
              <a:buNone/>
              <a:defRPr/>
            </a:lvl5pPr>
          </a:lstStyle>
          <a:p>
            <a:pPr marL="0" lvl="0" indent="0" algn="l" defTabSz="914400" rtl="0" eaLnBrk="1" latinLnBrk="0" hangingPunct="1">
              <a:lnSpc>
                <a:spcPct val="100000"/>
              </a:lnSpc>
              <a:spcBef>
                <a:spcPts val="1000"/>
              </a:spcBef>
              <a:buFont typeface="Inter" panose="020B0502030000000004" pitchFamily="34" charset="0"/>
              <a:buNone/>
            </a:pPr>
            <a:r>
              <a:rPr lang="en-US"/>
              <a:t>Subheading</a:t>
            </a:r>
          </a:p>
        </p:txBody>
      </p:sp>
      <p:sp>
        <p:nvSpPr>
          <p:cNvPr id="25" name="Content Placeholder 24">
            <a:extLst>
              <a:ext uri="{FF2B5EF4-FFF2-40B4-BE49-F238E27FC236}">
                <a16:creationId xmlns:a16="http://schemas.microsoft.com/office/drawing/2014/main" id="{A903AC49-909E-5627-F85E-05AA2936A5D3}"/>
              </a:ext>
            </a:extLst>
          </p:cNvPr>
          <p:cNvSpPr>
            <a:spLocks noGrp="1"/>
          </p:cNvSpPr>
          <p:nvPr>
            <p:ph sz="quarter" idx="24"/>
          </p:nvPr>
        </p:nvSpPr>
        <p:spPr>
          <a:xfrm>
            <a:off x="3588300" y="4153859"/>
            <a:ext cx="2197694" cy="1940585"/>
          </a:xfrm>
        </p:spPr>
        <p:txBody>
          <a:bodyPr>
            <a:noAutofit/>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28" name="Text Placeholder 27">
            <a:extLst>
              <a:ext uri="{FF2B5EF4-FFF2-40B4-BE49-F238E27FC236}">
                <a16:creationId xmlns:a16="http://schemas.microsoft.com/office/drawing/2014/main" id="{789E9626-56BD-CA70-6288-14B558BF4E15}"/>
              </a:ext>
            </a:extLst>
          </p:cNvPr>
          <p:cNvSpPr>
            <a:spLocks noGrp="1"/>
          </p:cNvSpPr>
          <p:nvPr>
            <p:ph type="body" sz="quarter" idx="33" hasCustomPrompt="1"/>
          </p:nvPr>
        </p:nvSpPr>
        <p:spPr>
          <a:xfrm>
            <a:off x="6414599" y="3219459"/>
            <a:ext cx="2197693" cy="233363"/>
          </a:xfrm>
        </p:spPr>
        <p:txBody>
          <a:bodyPr/>
          <a:lstStyle>
            <a:lvl1pPr marL="0" indent="0">
              <a:lnSpc>
                <a:spcPct val="100000"/>
              </a:lnSpc>
              <a:spcBef>
                <a:spcPts val="0"/>
              </a:spcBef>
              <a:buNone/>
              <a:defRPr kumimoji="0" lang="en-US" sz="1200" b="1" u="none" strike="noStrike" kern="1200" cap="none" spc="0" normalizeH="0" baseline="0" dirty="0" smtClean="0">
                <a:ln>
                  <a:noFill/>
                </a:ln>
                <a:solidFill>
                  <a:schemeClr val="accent1"/>
                </a:solidFill>
                <a:effectLst/>
                <a:uLnTx/>
                <a:uFillTx/>
                <a:latin typeface="Inter" panose="02000503000000020004" pitchFamily="2" charset="0"/>
                <a:ea typeface="Inter" panose="02000503000000020004" pitchFamily="2" charset="0"/>
                <a:cs typeface="+mn-cs"/>
              </a:defRPr>
            </a:lvl1pPr>
            <a:lvl2pPr marL="457200" indent="0">
              <a:buNone/>
              <a:defRPr/>
            </a:lvl2pPr>
            <a:lvl3pPr marL="914400" indent="0">
              <a:buNone/>
              <a:defRPr/>
            </a:lvl3pPr>
            <a:lvl4pPr marL="1371600" indent="0">
              <a:buNone/>
              <a:defRPr/>
            </a:lvl4pPr>
            <a:lvl5pPr marL="1828800" indent="0">
              <a:buNone/>
              <a:defRPr/>
            </a:lvl5pPr>
          </a:lstStyle>
          <a:p>
            <a:pPr lvl="0"/>
            <a:r>
              <a:rPr lang="en-US"/>
              <a:t>Eyebrow text</a:t>
            </a:r>
          </a:p>
        </p:txBody>
      </p:sp>
      <p:sp>
        <p:nvSpPr>
          <p:cNvPr id="30" name="Text Placeholder 29">
            <a:extLst>
              <a:ext uri="{FF2B5EF4-FFF2-40B4-BE49-F238E27FC236}">
                <a16:creationId xmlns:a16="http://schemas.microsoft.com/office/drawing/2014/main" id="{F2D6EAF1-0692-50BE-5433-C25A68FEFD66}"/>
              </a:ext>
            </a:extLst>
          </p:cNvPr>
          <p:cNvSpPr>
            <a:spLocks noGrp="1"/>
          </p:cNvSpPr>
          <p:nvPr>
            <p:ph type="body" sz="quarter" idx="34" hasCustomPrompt="1"/>
          </p:nvPr>
        </p:nvSpPr>
        <p:spPr>
          <a:xfrm>
            <a:off x="6414599" y="3452823"/>
            <a:ext cx="2197693" cy="583141"/>
          </a:xfrm>
        </p:spPr>
        <p:txBody>
          <a:bodyPr/>
          <a:lstStyle>
            <a:lvl1pPr marL="0" indent="0">
              <a:spcBef>
                <a:spcPts val="0"/>
              </a:spcBef>
              <a:buNone/>
              <a:defRPr lang="en-US" sz="1800" b="1" kern="1200" smtClean="0">
                <a:solidFill>
                  <a:schemeClr val="tx1"/>
                </a:solidFill>
                <a:latin typeface="Inter" panose="020B0502030000000004" pitchFamily="34" charset="0"/>
                <a:ea typeface="Inter" panose="020B0502030000000004" pitchFamily="34" charset="0"/>
                <a:cs typeface="Inter" panose="020B0502030000000004" pitchFamily="34" charset="0"/>
              </a:defRPr>
            </a:lvl1pPr>
            <a:lvl2pPr marL="457200" indent="0">
              <a:buNone/>
              <a:defRPr/>
            </a:lvl2pPr>
            <a:lvl3pPr marL="914400" indent="0">
              <a:buNone/>
              <a:defRPr/>
            </a:lvl3pPr>
            <a:lvl4pPr marL="1371600" indent="0">
              <a:buNone/>
              <a:defRPr/>
            </a:lvl4pPr>
            <a:lvl5pPr marL="1828800" indent="0">
              <a:buNone/>
              <a:defRPr/>
            </a:lvl5pPr>
          </a:lstStyle>
          <a:p>
            <a:pPr marL="0" lvl="0" indent="0" algn="l" defTabSz="914400" rtl="0" eaLnBrk="1" latinLnBrk="0" hangingPunct="1">
              <a:lnSpc>
                <a:spcPct val="100000"/>
              </a:lnSpc>
              <a:spcBef>
                <a:spcPts val="1000"/>
              </a:spcBef>
              <a:buFont typeface="Inter" panose="020B0502030000000004" pitchFamily="34" charset="0"/>
              <a:buNone/>
            </a:pPr>
            <a:r>
              <a:rPr lang="en-US"/>
              <a:t>Subheading</a:t>
            </a:r>
          </a:p>
        </p:txBody>
      </p:sp>
      <p:sp>
        <p:nvSpPr>
          <p:cNvPr id="32" name="Content Placeholder 31">
            <a:extLst>
              <a:ext uri="{FF2B5EF4-FFF2-40B4-BE49-F238E27FC236}">
                <a16:creationId xmlns:a16="http://schemas.microsoft.com/office/drawing/2014/main" id="{C8305F90-46C4-DA12-257A-5AB2F6DA0090}"/>
              </a:ext>
            </a:extLst>
          </p:cNvPr>
          <p:cNvSpPr>
            <a:spLocks noGrp="1"/>
          </p:cNvSpPr>
          <p:nvPr>
            <p:ph sz="quarter" idx="35"/>
          </p:nvPr>
        </p:nvSpPr>
        <p:spPr>
          <a:xfrm>
            <a:off x="6414599" y="4153859"/>
            <a:ext cx="2197694" cy="1941385"/>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29" name="Text Placeholder 28">
            <a:extLst>
              <a:ext uri="{FF2B5EF4-FFF2-40B4-BE49-F238E27FC236}">
                <a16:creationId xmlns:a16="http://schemas.microsoft.com/office/drawing/2014/main" id="{C689FC2D-C7BC-F575-225A-EB7EF9641EE0}"/>
              </a:ext>
            </a:extLst>
          </p:cNvPr>
          <p:cNvSpPr>
            <a:spLocks noGrp="1"/>
          </p:cNvSpPr>
          <p:nvPr>
            <p:ph type="body" sz="quarter" idx="42" hasCustomPrompt="1"/>
          </p:nvPr>
        </p:nvSpPr>
        <p:spPr>
          <a:xfrm>
            <a:off x="9238654" y="3219451"/>
            <a:ext cx="2191347" cy="209550"/>
          </a:xfrm>
        </p:spPr>
        <p:txBody>
          <a:bodyPr/>
          <a:lstStyle>
            <a:lvl1pPr marL="0" indent="0">
              <a:buFont typeface="Arial" panose="020B0604020202020204" pitchFamily="34" charset="0"/>
              <a:buNone/>
              <a:defRPr kumimoji="0" lang="en-US" sz="1200" b="1" u="none" strike="noStrike" kern="1200" cap="none" spc="0" normalizeH="0" baseline="0" dirty="0" smtClean="0">
                <a:ln>
                  <a:noFill/>
                </a:ln>
                <a:solidFill>
                  <a:schemeClr val="accent1"/>
                </a:solidFill>
                <a:effectLst/>
                <a:uLnTx/>
                <a:uFillTx/>
                <a:latin typeface="Inter" panose="02000503000000020004" pitchFamily="2" charset="0"/>
                <a:ea typeface="Inter" panose="02000503000000020004" pitchFamily="2" charset="0"/>
                <a:cs typeface="+mn-cs"/>
              </a:defRPr>
            </a:lvl1pPr>
            <a:lvl2pPr marL="457200" indent="0">
              <a:buNone/>
              <a:defRPr/>
            </a:lvl2pPr>
            <a:lvl3pPr marL="914400" indent="0">
              <a:buNone/>
              <a:defRPr/>
            </a:lvl3pPr>
            <a:lvl4pPr marL="1371600" indent="0">
              <a:buNone/>
              <a:defRPr/>
            </a:lvl4pPr>
            <a:lvl5pPr marL="1828800" indent="0">
              <a:buNone/>
              <a:defRPr/>
            </a:lvl5pPr>
          </a:lstStyle>
          <a:p>
            <a:pPr lvl="0"/>
            <a:r>
              <a:rPr lang="en-US"/>
              <a:t>Eyebrow text</a:t>
            </a:r>
          </a:p>
        </p:txBody>
      </p:sp>
      <p:sp>
        <p:nvSpPr>
          <p:cNvPr id="33" name="Text Placeholder 32">
            <a:extLst>
              <a:ext uri="{FF2B5EF4-FFF2-40B4-BE49-F238E27FC236}">
                <a16:creationId xmlns:a16="http://schemas.microsoft.com/office/drawing/2014/main" id="{F381136C-7152-E6FB-A0F4-9F2EECF82E2A}"/>
              </a:ext>
            </a:extLst>
          </p:cNvPr>
          <p:cNvSpPr>
            <a:spLocks noGrp="1"/>
          </p:cNvSpPr>
          <p:nvPr>
            <p:ph type="body" sz="quarter" idx="43" hasCustomPrompt="1"/>
          </p:nvPr>
        </p:nvSpPr>
        <p:spPr>
          <a:xfrm>
            <a:off x="9239250" y="3504332"/>
            <a:ext cx="2197100" cy="531632"/>
          </a:xfrm>
        </p:spPr>
        <p:txBody>
          <a:bodyPr/>
          <a:lstStyle>
            <a:lvl1pPr marL="0" indent="0">
              <a:lnSpc>
                <a:spcPct val="100000"/>
              </a:lnSpc>
              <a:spcBef>
                <a:spcPts val="0"/>
              </a:spcBef>
              <a:buNone/>
              <a:defRPr lang="en-US" sz="1800" b="1" kern="1200" smtClean="0">
                <a:solidFill>
                  <a:schemeClr val="tx1"/>
                </a:solidFill>
                <a:latin typeface="Inter" panose="020B0502030000000004" pitchFamily="34" charset="0"/>
                <a:ea typeface="Inter" panose="020B0502030000000004" pitchFamily="34" charset="0"/>
                <a:cs typeface="Inter" panose="020B0502030000000004" pitchFamily="34" charset="0"/>
              </a:defRPr>
            </a:lvl1pPr>
            <a:lvl2pPr marL="457200" indent="0">
              <a:buNone/>
              <a:defRPr/>
            </a:lvl2pPr>
            <a:lvl3pPr marL="914400" indent="0">
              <a:buNone/>
              <a:defRPr/>
            </a:lvl3pPr>
            <a:lvl4pPr marL="1371600" indent="0">
              <a:buNone/>
              <a:defRPr/>
            </a:lvl4pPr>
            <a:lvl5pPr marL="1828800" indent="0">
              <a:buNone/>
              <a:defRPr/>
            </a:lvl5pPr>
          </a:lstStyle>
          <a:p>
            <a:pPr lvl="0"/>
            <a:r>
              <a:rPr lang="en-US"/>
              <a:t>Subheading</a:t>
            </a:r>
          </a:p>
        </p:txBody>
      </p:sp>
      <p:sp>
        <p:nvSpPr>
          <p:cNvPr id="35" name="Text Placeholder 34">
            <a:extLst>
              <a:ext uri="{FF2B5EF4-FFF2-40B4-BE49-F238E27FC236}">
                <a16:creationId xmlns:a16="http://schemas.microsoft.com/office/drawing/2014/main" id="{C431FE09-80DF-732B-2493-7093FBD23E33}"/>
              </a:ext>
            </a:extLst>
          </p:cNvPr>
          <p:cNvSpPr>
            <a:spLocks noGrp="1"/>
          </p:cNvSpPr>
          <p:nvPr>
            <p:ph type="body" sz="quarter" idx="44"/>
          </p:nvPr>
        </p:nvSpPr>
        <p:spPr>
          <a:xfrm>
            <a:off x="9238654" y="4153860"/>
            <a:ext cx="2197695" cy="194139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Tree>
    <p:extLst>
      <p:ext uri="{BB962C8B-B14F-4D97-AF65-F5344CB8AC3E}">
        <p14:creationId xmlns:p14="http://schemas.microsoft.com/office/powerpoint/2010/main" val="2635102940"/>
      </p:ext>
    </p:extLst>
  </p:cSld>
  <p:clrMapOvr>
    <a:masterClrMapping/>
  </p:clrMapOvr>
</p:sldLayout>
</file>

<file path=ppt/slideLayouts/slideLayout49.xml><?xml version="1.0" encoding="utf-8"?>
<p:sldLayout xmlns:a="http://schemas.openxmlformats.org/drawingml/2006/main" xmlns:r="http://schemas.openxmlformats.org/officeDocument/2006/relationships" xmlns:p="http://schemas.openxmlformats.org/presentationml/2006/main" preserve="1" userDrawn="1">
  <p:cSld name="Four Content - Blue">
    <p:spTree>
      <p:nvGrpSpPr>
        <p:cNvPr id="1" name=""/>
        <p:cNvGrpSpPr/>
        <p:nvPr/>
      </p:nvGrpSpPr>
      <p:grpSpPr>
        <a:xfrm>
          <a:off x="0" y="0"/>
          <a:ext cx="0" cy="0"/>
          <a:chOff x="0" y="0"/>
          <a:chExt cx="0" cy="0"/>
        </a:xfrm>
      </p:grpSpPr>
      <p:sp>
        <p:nvSpPr>
          <p:cNvPr id="8" name="Rectangle 7">
            <a:extLst>
              <a:ext uri="{FF2B5EF4-FFF2-40B4-BE49-F238E27FC236}">
                <a16:creationId xmlns:a16="http://schemas.microsoft.com/office/drawing/2014/main" id="{70BFE63F-B64D-5892-D8D8-309DD755F4CB}"/>
              </a:ext>
            </a:extLst>
          </p:cNvPr>
          <p:cNvSpPr/>
          <p:nvPr userDrawn="1"/>
        </p:nvSpPr>
        <p:spPr>
          <a:xfrm>
            <a:off x="3047997" y="2540000"/>
            <a:ext cx="3039673" cy="4317999"/>
          </a:xfrm>
          <a:prstGeom prst="rect">
            <a:avLst/>
          </a:prstGeom>
          <a:solidFill>
            <a:schemeClr val="accent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 name="Round Single Corner Rectangle 9">
            <a:extLst>
              <a:ext uri="{FF2B5EF4-FFF2-40B4-BE49-F238E27FC236}">
                <a16:creationId xmlns:a16="http://schemas.microsoft.com/office/drawing/2014/main" id="{CF1E2681-39AD-AA6A-3091-5B6F1429DA37}"/>
              </a:ext>
            </a:extLst>
          </p:cNvPr>
          <p:cNvSpPr/>
          <p:nvPr userDrawn="1"/>
        </p:nvSpPr>
        <p:spPr>
          <a:xfrm flipH="1">
            <a:off x="1" y="2540000"/>
            <a:ext cx="3048000" cy="4317999"/>
          </a:xfrm>
          <a:prstGeom prst="round1Rect">
            <a:avLst>
              <a:gd name="adj" fmla="val 13067"/>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3" name="Rectangle 12">
            <a:extLst>
              <a:ext uri="{FF2B5EF4-FFF2-40B4-BE49-F238E27FC236}">
                <a16:creationId xmlns:a16="http://schemas.microsoft.com/office/drawing/2014/main" id="{93A892FD-553F-E9BE-A3E6-9A22CD5BE2B5}"/>
              </a:ext>
            </a:extLst>
          </p:cNvPr>
          <p:cNvSpPr/>
          <p:nvPr userDrawn="1"/>
        </p:nvSpPr>
        <p:spPr>
          <a:xfrm>
            <a:off x="6087670" y="2540000"/>
            <a:ext cx="3056331" cy="4317999"/>
          </a:xfrm>
          <a:prstGeom prst="rect">
            <a:avLst/>
          </a:prstGeom>
          <a:solidFill>
            <a:schemeClr val="accent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 name="Round Single Corner Rectangle 13">
            <a:extLst>
              <a:ext uri="{FF2B5EF4-FFF2-40B4-BE49-F238E27FC236}">
                <a16:creationId xmlns:a16="http://schemas.microsoft.com/office/drawing/2014/main" id="{626F6A9F-94DE-6145-B9D6-1311284AEFA7}"/>
              </a:ext>
            </a:extLst>
          </p:cNvPr>
          <p:cNvSpPr/>
          <p:nvPr userDrawn="1"/>
        </p:nvSpPr>
        <p:spPr>
          <a:xfrm>
            <a:off x="9144000" y="2540000"/>
            <a:ext cx="3048000" cy="4317999"/>
          </a:xfrm>
          <a:prstGeom prst="round1Rect">
            <a:avLst>
              <a:gd name="adj" fmla="val 13272"/>
            </a:avLst>
          </a:prstGeom>
          <a:solidFill>
            <a:srgbClr val="E8F9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 name="Title 1">
            <a:extLst>
              <a:ext uri="{FF2B5EF4-FFF2-40B4-BE49-F238E27FC236}">
                <a16:creationId xmlns:a16="http://schemas.microsoft.com/office/drawing/2014/main" id="{56E523F0-8710-C17D-5E1F-7113655CD055}"/>
              </a:ext>
            </a:extLst>
          </p:cNvPr>
          <p:cNvSpPr>
            <a:spLocks noGrp="1"/>
          </p:cNvSpPr>
          <p:nvPr>
            <p:ph type="title"/>
          </p:nvPr>
        </p:nvSpPr>
        <p:spPr>
          <a:xfrm>
            <a:off x="762000" y="724854"/>
            <a:ext cx="10674850" cy="920285"/>
          </a:xfrm>
        </p:spPr>
        <p:txBody>
          <a:bodyPr>
            <a:noAutofit/>
          </a:bodyPr>
          <a:lstStyle/>
          <a:p>
            <a:r>
              <a:rPr lang="en-US"/>
              <a:t>Click to edit Master title style</a:t>
            </a:r>
          </a:p>
        </p:txBody>
      </p:sp>
      <p:sp>
        <p:nvSpPr>
          <p:cNvPr id="3" name="Content Placeholder 2">
            <a:extLst>
              <a:ext uri="{FF2B5EF4-FFF2-40B4-BE49-F238E27FC236}">
                <a16:creationId xmlns:a16="http://schemas.microsoft.com/office/drawing/2014/main" id="{CFA97474-D8AA-E3B1-C98A-08B7FCBD5476}"/>
              </a:ext>
            </a:extLst>
          </p:cNvPr>
          <p:cNvSpPr>
            <a:spLocks noGrp="1"/>
          </p:cNvSpPr>
          <p:nvPr>
            <p:ph idx="1"/>
          </p:nvPr>
        </p:nvSpPr>
        <p:spPr>
          <a:xfrm>
            <a:off x="457201" y="4375533"/>
            <a:ext cx="2133596" cy="1720468"/>
          </a:xfrm>
        </p:spPr>
        <p:txBody>
          <a:bodyPr>
            <a:noAutofit/>
          </a:bodyPr>
          <a:lstStyle>
            <a:lvl1pPr>
              <a:defRPr>
                <a:solidFill>
                  <a:schemeClr val="accent3"/>
                </a:solidFill>
              </a:defRPr>
            </a:lvl1pPr>
            <a:lvl2pPr>
              <a:defRPr>
                <a:solidFill>
                  <a:schemeClr val="accent3"/>
                </a:solidFill>
              </a:defRPr>
            </a:lvl2pPr>
            <a:lvl3pPr>
              <a:defRPr>
                <a:solidFill>
                  <a:schemeClr val="accent3"/>
                </a:solidFill>
              </a:defRPr>
            </a:lvl3pPr>
            <a:lvl4pPr>
              <a:defRPr>
                <a:solidFill>
                  <a:schemeClr val="accent3"/>
                </a:solidFill>
              </a:defRPr>
            </a:lvl4pPr>
            <a:lvl5pPr>
              <a:defRPr>
                <a:solidFill>
                  <a:schemeClr val="accent3"/>
                </a:solidFill>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cxnSp>
        <p:nvCxnSpPr>
          <p:cNvPr id="9" name="Straight Connector 8">
            <a:extLst>
              <a:ext uri="{FF2B5EF4-FFF2-40B4-BE49-F238E27FC236}">
                <a16:creationId xmlns:a16="http://schemas.microsoft.com/office/drawing/2014/main" id="{5AEF45F1-4FE2-8739-18FF-B456EB3B66B9}"/>
              </a:ext>
            </a:extLst>
          </p:cNvPr>
          <p:cNvCxnSpPr>
            <a:cxnSpLocks/>
          </p:cNvCxnSpPr>
          <p:nvPr userDrawn="1"/>
        </p:nvCxnSpPr>
        <p:spPr>
          <a:xfrm flipH="1">
            <a:off x="1487277" y="6400800"/>
            <a:ext cx="1560720" cy="0"/>
          </a:xfrm>
          <a:prstGeom prst="line">
            <a:avLst/>
          </a:prstGeom>
          <a:ln w="9525" cap="rnd">
            <a:solidFill>
              <a:schemeClr val="bg1"/>
            </a:solidFill>
          </a:ln>
        </p:spPr>
        <p:style>
          <a:lnRef idx="1">
            <a:schemeClr val="accent1"/>
          </a:lnRef>
          <a:fillRef idx="0">
            <a:schemeClr val="accent1"/>
          </a:fillRef>
          <a:effectRef idx="0">
            <a:schemeClr val="accent1"/>
          </a:effectRef>
          <a:fontRef idx="minor">
            <a:schemeClr val="tx1"/>
          </a:fontRef>
        </p:style>
      </p:cxnSp>
      <p:sp>
        <p:nvSpPr>
          <p:cNvPr id="11" name="Subtitle 2">
            <a:extLst>
              <a:ext uri="{FF2B5EF4-FFF2-40B4-BE49-F238E27FC236}">
                <a16:creationId xmlns:a16="http://schemas.microsoft.com/office/drawing/2014/main" id="{0740B8FE-D58D-6E2B-896D-000F0294ED98}"/>
              </a:ext>
            </a:extLst>
          </p:cNvPr>
          <p:cNvSpPr>
            <a:spLocks noGrp="1"/>
          </p:cNvSpPr>
          <p:nvPr>
            <p:ph type="body" sz="quarter" idx="13" hasCustomPrompt="1"/>
          </p:nvPr>
        </p:nvSpPr>
        <p:spPr>
          <a:xfrm>
            <a:off x="762000" y="1733802"/>
            <a:ext cx="10674350" cy="414149"/>
          </a:xfrm>
        </p:spPr>
        <p:txBody>
          <a:bodyPr>
            <a:noAutofit/>
          </a:bodyPr>
          <a:lstStyle>
            <a:lvl1pPr marL="0" indent="0">
              <a:buNone/>
              <a:defRPr lang="en-US" sz="1600" b="0" i="0" kern="1200" dirty="0">
                <a:solidFill>
                  <a:srgbClr val="0A0E33"/>
                </a:solidFill>
                <a:latin typeface="Outfit Light" pitchFamily="2" charset="0"/>
                <a:ea typeface="Inter"/>
                <a:cs typeface="Inter"/>
              </a:defRPr>
            </a:lvl1pPr>
            <a:lvl2pPr marL="457200" indent="0">
              <a:buNone/>
              <a:defRPr/>
            </a:lvl2pPr>
            <a:lvl3pPr marL="914400" indent="0">
              <a:buNone/>
              <a:defRPr/>
            </a:lvl3pPr>
            <a:lvl4pPr marL="1371600" indent="0">
              <a:buNone/>
              <a:defRPr/>
            </a:lvl4pPr>
            <a:lvl5pPr marL="1828800" indent="0">
              <a:buNone/>
              <a:defRPr/>
            </a:lvl5pPr>
          </a:lstStyle>
          <a:p>
            <a:pPr lvl="0"/>
            <a:r>
              <a:rPr lang="en-US"/>
              <a:t>Subtitle goes here</a:t>
            </a:r>
          </a:p>
        </p:txBody>
      </p:sp>
      <p:sp>
        <p:nvSpPr>
          <p:cNvPr id="18" name="!!subhead1">
            <a:extLst>
              <a:ext uri="{FF2B5EF4-FFF2-40B4-BE49-F238E27FC236}">
                <a16:creationId xmlns:a16="http://schemas.microsoft.com/office/drawing/2014/main" id="{1A93C0F4-1D09-DE35-6E80-27CB807A0E38}"/>
              </a:ext>
            </a:extLst>
          </p:cNvPr>
          <p:cNvSpPr>
            <a:spLocks noGrp="1"/>
          </p:cNvSpPr>
          <p:nvPr>
            <p:ph type="body" sz="quarter" idx="14" hasCustomPrompt="1"/>
          </p:nvPr>
        </p:nvSpPr>
        <p:spPr>
          <a:xfrm>
            <a:off x="457201" y="3717907"/>
            <a:ext cx="2133596" cy="534772"/>
          </a:xfrm>
        </p:spPr>
        <p:txBody>
          <a:bodyPr>
            <a:noAutofit/>
          </a:bodyPr>
          <a:lstStyle>
            <a:lvl1pPr marL="0" indent="0">
              <a:lnSpc>
                <a:spcPct val="100000"/>
              </a:lnSpc>
              <a:spcBef>
                <a:spcPts val="0"/>
              </a:spcBef>
              <a:buNone/>
              <a:defRPr lang="en-US" sz="1800" b="1" kern="1200" dirty="0">
                <a:solidFill>
                  <a:schemeClr val="accent3"/>
                </a:solidFill>
                <a:latin typeface="Inter" panose="020B0502030000000004" pitchFamily="34" charset="0"/>
                <a:ea typeface="Inter" panose="020B0502030000000004" pitchFamily="34" charset="0"/>
                <a:cs typeface="Inter" panose="020B0502030000000004" pitchFamily="34" charset="0"/>
              </a:defRPr>
            </a:lvl1pPr>
            <a:lvl2pPr marL="457200" indent="0">
              <a:buNone/>
              <a:defRPr sz="1800" b="1">
                <a:solidFill>
                  <a:schemeClr val="accent1"/>
                </a:solidFill>
              </a:defRPr>
            </a:lvl2pPr>
            <a:lvl3pPr marL="914400" indent="0">
              <a:buNone/>
              <a:defRPr sz="1800" b="1">
                <a:solidFill>
                  <a:schemeClr val="accent1"/>
                </a:solidFill>
              </a:defRPr>
            </a:lvl3pPr>
            <a:lvl4pPr marL="1371600" indent="0">
              <a:buNone/>
              <a:defRPr sz="1800" b="1">
                <a:solidFill>
                  <a:schemeClr val="accent1"/>
                </a:solidFill>
              </a:defRPr>
            </a:lvl4pPr>
            <a:lvl5pPr marL="1828800" indent="0">
              <a:buNone/>
              <a:defRPr sz="1800" b="1">
                <a:solidFill>
                  <a:schemeClr val="accent1"/>
                </a:solidFill>
              </a:defRPr>
            </a:lvl5pPr>
          </a:lstStyle>
          <a:p>
            <a:pPr marL="0" lvl="0" indent="0" algn="l" defTabSz="914400" rtl="0" eaLnBrk="1" latinLnBrk="0" hangingPunct="1">
              <a:lnSpc>
                <a:spcPct val="100000"/>
              </a:lnSpc>
              <a:spcBef>
                <a:spcPts val="1000"/>
              </a:spcBef>
              <a:buFont typeface="Inter" panose="020B0502030000000004" pitchFamily="34" charset="0"/>
              <a:buNone/>
            </a:pPr>
            <a:r>
              <a:rPr lang="en-US"/>
              <a:t>Subheading</a:t>
            </a:r>
          </a:p>
        </p:txBody>
      </p:sp>
      <p:sp>
        <p:nvSpPr>
          <p:cNvPr id="7" name="Text Placeholder 5">
            <a:extLst>
              <a:ext uri="{FF2B5EF4-FFF2-40B4-BE49-F238E27FC236}">
                <a16:creationId xmlns:a16="http://schemas.microsoft.com/office/drawing/2014/main" id="{97AA42F7-5D29-CCA9-BB20-836565F8EB17}"/>
              </a:ext>
            </a:extLst>
          </p:cNvPr>
          <p:cNvSpPr>
            <a:spLocks noGrp="1"/>
          </p:cNvSpPr>
          <p:nvPr>
            <p:ph type="body" sz="quarter" idx="21" hasCustomPrompt="1"/>
          </p:nvPr>
        </p:nvSpPr>
        <p:spPr>
          <a:xfrm>
            <a:off x="1487277" y="6496059"/>
            <a:ext cx="7173901" cy="285734"/>
          </a:xfrm>
        </p:spPr>
        <p:txBody>
          <a:bodyPr anchor="ctr">
            <a:noAutofit/>
          </a:bodyPr>
          <a:lstStyle>
            <a:lvl1pPr marL="0" indent="0">
              <a:lnSpc>
                <a:spcPct val="90000"/>
              </a:lnSpc>
              <a:spcBef>
                <a:spcPts val="200"/>
              </a:spcBef>
              <a:buNone/>
              <a:defRPr sz="600" b="0" i="0">
                <a:solidFill>
                  <a:schemeClr val="bg1"/>
                </a:solidFill>
                <a:latin typeface="Inter" panose="02000503000000020004" pitchFamily="2" charset="0"/>
                <a:ea typeface="Inter" panose="02000503000000020004" pitchFamily="2" charset="0"/>
              </a:defRPr>
            </a:lvl1pPr>
            <a:lvl2pPr marL="457200" indent="0">
              <a:buNone/>
              <a:defRPr sz="600" b="0" i="0">
                <a:latin typeface="Inter" panose="02000503000000020004" pitchFamily="2" charset="0"/>
                <a:ea typeface="Inter" panose="02000503000000020004" pitchFamily="2" charset="0"/>
              </a:defRPr>
            </a:lvl2pPr>
            <a:lvl3pPr marL="914400" indent="0">
              <a:buNone/>
              <a:defRPr sz="600" b="0" i="0">
                <a:latin typeface="Inter" panose="02000503000000020004" pitchFamily="2" charset="0"/>
                <a:ea typeface="Inter" panose="02000503000000020004" pitchFamily="2" charset="0"/>
              </a:defRPr>
            </a:lvl3pPr>
            <a:lvl4pPr marL="1371600" indent="0">
              <a:buNone/>
              <a:defRPr sz="600" b="0" i="0">
                <a:latin typeface="Inter" panose="02000503000000020004" pitchFamily="2" charset="0"/>
                <a:ea typeface="Inter" panose="02000503000000020004" pitchFamily="2" charset="0"/>
              </a:defRPr>
            </a:lvl4pPr>
            <a:lvl5pPr marL="1828800" indent="0">
              <a:buNone/>
              <a:defRPr sz="600" b="0" i="0">
                <a:latin typeface="Inter" panose="02000503000000020004" pitchFamily="2" charset="0"/>
                <a:ea typeface="Inter" panose="02000503000000020004" pitchFamily="2" charset="0"/>
              </a:defRPr>
            </a:lvl5pPr>
          </a:lstStyle>
          <a:p>
            <a:pPr lvl="0"/>
            <a:r>
              <a:rPr lang="en-US"/>
              <a:t>Source: </a:t>
            </a:r>
          </a:p>
        </p:txBody>
      </p:sp>
      <p:sp>
        <p:nvSpPr>
          <p:cNvPr id="6" name="Slide Number Placeholder 5">
            <a:extLst>
              <a:ext uri="{FF2B5EF4-FFF2-40B4-BE49-F238E27FC236}">
                <a16:creationId xmlns:a16="http://schemas.microsoft.com/office/drawing/2014/main" id="{B0AA6B6D-BABC-9E1B-2A13-C6A08C85BF7C}"/>
              </a:ext>
            </a:extLst>
          </p:cNvPr>
          <p:cNvSpPr txBox="1">
            <a:spLocks/>
          </p:cNvSpPr>
          <p:nvPr userDrawn="1"/>
        </p:nvSpPr>
        <p:spPr>
          <a:xfrm>
            <a:off x="11185742" y="6400800"/>
            <a:ext cx="549058" cy="457200"/>
          </a:xfrm>
          <a:prstGeom prst="rect">
            <a:avLst/>
          </a:prstGeom>
        </p:spPr>
        <p:txBody>
          <a:bodyPr vert="horz" lIns="0" tIns="0" rIns="0" bIns="0" rtlCol="0" anchor="ctr"/>
          <a:lstStyle>
            <a:defPPr>
              <a:defRPr lang="en-US"/>
            </a:defPPr>
            <a:lvl1pPr marL="0" algn="r" defTabSz="914400" rtl="0" eaLnBrk="1" latinLnBrk="0" hangingPunct="1">
              <a:defRPr sz="800" kern="1200">
                <a:solidFill>
                  <a:schemeClr val="tx1"/>
                </a:solidFill>
                <a:latin typeface="Outfi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fld id="{DDA6C761-E6C0-8244-BDC1-CA1DC8273777}" type="slidenum">
              <a:rPr lang="en-US" b="0" i="0" smtClean="0">
                <a:latin typeface="Outfit Light" pitchFamily="2" charset="0"/>
              </a:rPr>
              <a:pPr/>
              <a:t>‹#›</a:t>
            </a:fld>
            <a:endParaRPr lang="en-US" b="0" i="0">
              <a:latin typeface="Outfit Light" pitchFamily="2" charset="0"/>
            </a:endParaRPr>
          </a:p>
        </p:txBody>
      </p:sp>
      <p:sp>
        <p:nvSpPr>
          <p:cNvPr id="4" name="Slide Number Placeholder 5">
            <a:extLst>
              <a:ext uri="{FF2B5EF4-FFF2-40B4-BE49-F238E27FC236}">
                <a16:creationId xmlns:a16="http://schemas.microsoft.com/office/drawing/2014/main" id="{BE7F2BD4-73DA-8B8D-8D66-88F374F1D715}"/>
              </a:ext>
            </a:extLst>
          </p:cNvPr>
          <p:cNvSpPr txBox="1">
            <a:spLocks/>
          </p:cNvSpPr>
          <p:nvPr userDrawn="1"/>
        </p:nvSpPr>
        <p:spPr>
          <a:xfrm>
            <a:off x="9118378" y="6499230"/>
            <a:ext cx="2266709" cy="273040"/>
          </a:xfrm>
          <a:prstGeom prst="rect">
            <a:avLst/>
          </a:prstGeom>
        </p:spPr>
        <p:txBody>
          <a:bodyPr vert="horz" lIns="0" tIns="0" rIns="0" bIns="0" rtlCol="0" anchor="ctr"/>
          <a:lstStyle>
            <a:defPPr>
              <a:defRPr lang="en-US"/>
            </a:defPPr>
            <a:lvl1pPr marL="0" algn="r" defTabSz="914400" rtl="0" eaLnBrk="1" latinLnBrk="0" hangingPunct="1">
              <a:defRPr sz="800" kern="1200">
                <a:solidFill>
                  <a:schemeClr val="bg1"/>
                </a:solidFill>
                <a:latin typeface="Outfi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sz="600" b="0" i="0">
                <a:solidFill>
                  <a:schemeClr val="tx1"/>
                </a:solidFill>
                <a:latin typeface="Outfit Light" pitchFamily="2" charset="0"/>
              </a:rPr>
              <a:t>© Sovos 2025. Proprietary and Confidential</a:t>
            </a:r>
          </a:p>
        </p:txBody>
      </p:sp>
      <p:sp>
        <p:nvSpPr>
          <p:cNvPr id="5" name="Graphic 18">
            <a:extLst>
              <a:ext uri="{FF2B5EF4-FFF2-40B4-BE49-F238E27FC236}">
                <a16:creationId xmlns:a16="http://schemas.microsoft.com/office/drawing/2014/main" id="{487C063E-BC3F-D1B2-2771-1EAAED278E3D}"/>
              </a:ext>
            </a:extLst>
          </p:cNvPr>
          <p:cNvSpPr/>
          <p:nvPr userDrawn="1"/>
        </p:nvSpPr>
        <p:spPr>
          <a:xfrm>
            <a:off x="457200" y="6313452"/>
            <a:ext cx="811355" cy="168145"/>
          </a:xfrm>
          <a:custGeom>
            <a:avLst/>
            <a:gdLst>
              <a:gd name="connsiteX0" fmla="*/ 228427 w 811355"/>
              <a:gd name="connsiteY0" fmla="*/ 27 h 168145"/>
              <a:gd name="connsiteX1" fmla="*/ 310031 w 811355"/>
              <a:gd name="connsiteY1" fmla="*/ 81183 h 168145"/>
              <a:gd name="connsiteX2" fmla="*/ 228427 w 811355"/>
              <a:gd name="connsiteY2" fmla="*/ 162778 h 168145"/>
              <a:gd name="connsiteX3" fmla="*/ 147061 w 811355"/>
              <a:gd name="connsiteY3" fmla="*/ 81183 h 168145"/>
              <a:gd name="connsiteX4" fmla="*/ 228427 w 811355"/>
              <a:gd name="connsiteY4" fmla="*/ 27 h 168145"/>
              <a:gd name="connsiteX5" fmla="*/ 228427 w 811355"/>
              <a:gd name="connsiteY5" fmla="*/ 136856 h 168145"/>
              <a:gd name="connsiteX6" fmla="*/ 281782 w 811355"/>
              <a:gd name="connsiteY6" fmla="*/ 81183 h 168145"/>
              <a:gd name="connsiteX7" fmla="*/ 228427 w 811355"/>
              <a:gd name="connsiteY7" fmla="*/ 25517 h 168145"/>
              <a:gd name="connsiteX8" fmla="*/ 175080 w 811355"/>
              <a:gd name="connsiteY8" fmla="*/ 81183 h 168145"/>
              <a:gd name="connsiteX9" fmla="*/ 228427 w 811355"/>
              <a:gd name="connsiteY9" fmla="*/ 136856 h 168145"/>
              <a:gd name="connsiteX10" fmla="*/ 575396 w 811355"/>
              <a:gd name="connsiteY10" fmla="*/ 27 h 168145"/>
              <a:gd name="connsiteX11" fmla="*/ 656993 w 811355"/>
              <a:gd name="connsiteY11" fmla="*/ 81183 h 168145"/>
              <a:gd name="connsiteX12" fmla="*/ 575396 w 811355"/>
              <a:gd name="connsiteY12" fmla="*/ 162778 h 168145"/>
              <a:gd name="connsiteX13" fmla="*/ 494022 w 811355"/>
              <a:gd name="connsiteY13" fmla="*/ 81183 h 168145"/>
              <a:gd name="connsiteX14" fmla="*/ 575396 w 811355"/>
              <a:gd name="connsiteY14" fmla="*/ 27 h 168145"/>
              <a:gd name="connsiteX15" fmla="*/ 575396 w 811355"/>
              <a:gd name="connsiteY15" fmla="*/ 136856 h 168145"/>
              <a:gd name="connsiteX16" fmla="*/ 628743 w 811355"/>
              <a:gd name="connsiteY16" fmla="*/ 81183 h 168145"/>
              <a:gd name="connsiteX17" fmla="*/ 575396 w 811355"/>
              <a:gd name="connsiteY17" fmla="*/ 25517 h 168145"/>
              <a:gd name="connsiteX18" fmla="*/ 522042 w 811355"/>
              <a:gd name="connsiteY18" fmla="*/ 81183 h 168145"/>
              <a:gd name="connsiteX19" fmla="*/ 575396 w 811355"/>
              <a:gd name="connsiteY19" fmla="*/ 136856 h 168145"/>
              <a:gd name="connsiteX20" fmla="*/ 448958 w 811355"/>
              <a:gd name="connsiteY20" fmla="*/ 2933 h 168145"/>
              <a:gd name="connsiteX21" fmla="*/ 481284 w 811355"/>
              <a:gd name="connsiteY21" fmla="*/ 2933 h 168145"/>
              <a:gd name="connsiteX22" fmla="*/ 400343 w 811355"/>
              <a:gd name="connsiteY22" fmla="*/ 168146 h 168145"/>
              <a:gd name="connsiteX23" fmla="*/ 319639 w 811355"/>
              <a:gd name="connsiteY23" fmla="*/ 2933 h 168145"/>
              <a:gd name="connsiteX24" fmla="*/ 351728 w 811355"/>
              <a:gd name="connsiteY24" fmla="*/ 2933 h 168145"/>
              <a:gd name="connsiteX25" fmla="*/ 400343 w 811355"/>
              <a:gd name="connsiteY25" fmla="*/ 112931 h 168145"/>
              <a:gd name="connsiteX26" fmla="*/ 448958 w 811355"/>
              <a:gd name="connsiteY26" fmla="*/ 2933 h 168145"/>
              <a:gd name="connsiteX27" fmla="*/ 717385 w 811355"/>
              <a:gd name="connsiteY27" fmla="*/ 45882 h 168145"/>
              <a:gd name="connsiteX28" fmla="*/ 751794 w 811355"/>
              <a:gd name="connsiteY28" fmla="*/ 24431 h 168145"/>
              <a:gd name="connsiteX29" fmla="*/ 795439 w 811355"/>
              <a:gd name="connsiteY29" fmla="*/ 36825 h 168145"/>
              <a:gd name="connsiteX30" fmla="*/ 795439 w 811355"/>
              <a:gd name="connsiteY30" fmla="*/ 9023 h 168145"/>
              <a:gd name="connsiteX31" fmla="*/ 752017 w 811355"/>
              <a:gd name="connsiteY31" fmla="*/ 47 h 168145"/>
              <a:gd name="connsiteX32" fmla="*/ 688183 w 811355"/>
              <a:gd name="connsiteY32" fmla="*/ 47251 h 168145"/>
              <a:gd name="connsiteX33" fmla="*/ 782356 w 811355"/>
              <a:gd name="connsiteY33" fmla="*/ 117692 h 168145"/>
              <a:gd name="connsiteX34" fmla="*/ 747264 w 811355"/>
              <a:gd name="connsiteY34" fmla="*/ 138239 h 168145"/>
              <a:gd name="connsiteX35" fmla="*/ 694971 w 811355"/>
              <a:gd name="connsiteY35" fmla="*/ 120855 h 168145"/>
              <a:gd name="connsiteX36" fmla="*/ 694971 w 811355"/>
              <a:gd name="connsiteY36" fmla="*/ 120908 h 168145"/>
              <a:gd name="connsiteX37" fmla="*/ 694971 w 811355"/>
              <a:gd name="connsiteY37" fmla="*/ 150478 h 168145"/>
              <a:gd name="connsiteX38" fmla="*/ 747291 w 811355"/>
              <a:gd name="connsiteY38" fmla="*/ 162616 h 168145"/>
              <a:gd name="connsiteX39" fmla="*/ 811355 w 811355"/>
              <a:gd name="connsiteY39" fmla="*/ 115655 h 168145"/>
              <a:gd name="connsiteX40" fmla="*/ 717426 w 811355"/>
              <a:gd name="connsiteY40" fmla="*/ 45882 h 168145"/>
              <a:gd name="connsiteX41" fmla="*/ 717385 w 811355"/>
              <a:gd name="connsiteY41" fmla="*/ 45882 h 168145"/>
              <a:gd name="connsiteX42" fmla="*/ 29216 w 811355"/>
              <a:gd name="connsiteY42" fmla="*/ 45841 h 168145"/>
              <a:gd name="connsiteX43" fmla="*/ 63632 w 811355"/>
              <a:gd name="connsiteY43" fmla="*/ 24391 h 168145"/>
              <a:gd name="connsiteX44" fmla="*/ 107080 w 811355"/>
              <a:gd name="connsiteY44" fmla="*/ 36670 h 168145"/>
              <a:gd name="connsiteX45" fmla="*/ 107080 w 811355"/>
              <a:gd name="connsiteY45" fmla="*/ 8881 h 168145"/>
              <a:gd name="connsiteX46" fmla="*/ 63855 w 811355"/>
              <a:gd name="connsiteY46" fmla="*/ 0 h 168145"/>
              <a:gd name="connsiteX47" fmla="*/ 0 w 811355"/>
              <a:gd name="connsiteY47" fmla="*/ 47204 h 168145"/>
              <a:gd name="connsiteX48" fmla="*/ 94200 w 811355"/>
              <a:gd name="connsiteY48" fmla="*/ 117665 h 168145"/>
              <a:gd name="connsiteX49" fmla="*/ 59101 w 811355"/>
              <a:gd name="connsiteY49" fmla="*/ 138219 h 168145"/>
              <a:gd name="connsiteX50" fmla="*/ 6795 w 811355"/>
              <a:gd name="connsiteY50" fmla="*/ 120828 h 168145"/>
              <a:gd name="connsiteX51" fmla="*/ 6795 w 811355"/>
              <a:gd name="connsiteY51" fmla="*/ 120895 h 168145"/>
              <a:gd name="connsiteX52" fmla="*/ 6795 w 811355"/>
              <a:gd name="connsiteY52" fmla="*/ 150465 h 168145"/>
              <a:gd name="connsiteX53" fmla="*/ 59135 w 811355"/>
              <a:gd name="connsiteY53" fmla="*/ 162603 h 168145"/>
              <a:gd name="connsiteX54" fmla="*/ 123220 w 811355"/>
              <a:gd name="connsiteY54" fmla="*/ 115628 h 168145"/>
              <a:gd name="connsiteX55" fmla="*/ 29216 w 811355"/>
              <a:gd name="connsiteY55" fmla="*/ 45841 h 1681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Lst>
            <a:rect l="l" t="t" r="r" b="b"/>
            <a:pathLst>
              <a:path w="811355" h="168145">
                <a:moveTo>
                  <a:pt x="228427" y="27"/>
                </a:moveTo>
                <a:cubicBezTo>
                  <a:pt x="275284" y="27"/>
                  <a:pt x="310031" y="34459"/>
                  <a:pt x="310031" y="81183"/>
                </a:cubicBezTo>
                <a:cubicBezTo>
                  <a:pt x="310031" y="127908"/>
                  <a:pt x="275730" y="162778"/>
                  <a:pt x="228427" y="162778"/>
                </a:cubicBezTo>
                <a:cubicBezTo>
                  <a:pt x="181355" y="162778"/>
                  <a:pt x="147061" y="127901"/>
                  <a:pt x="147061" y="81183"/>
                </a:cubicBezTo>
                <a:cubicBezTo>
                  <a:pt x="147061" y="34465"/>
                  <a:pt x="182024" y="27"/>
                  <a:pt x="228427" y="27"/>
                </a:cubicBezTo>
                <a:close/>
                <a:moveTo>
                  <a:pt x="228427" y="136856"/>
                </a:moveTo>
                <a:cubicBezTo>
                  <a:pt x="259814" y="136856"/>
                  <a:pt x="281782" y="113376"/>
                  <a:pt x="281782" y="81183"/>
                </a:cubicBezTo>
                <a:cubicBezTo>
                  <a:pt x="281782" y="48991"/>
                  <a:pt x="260037" y="25517"/>
                  <a:pt x="228427" y="25517"/>
                </a:cubicBezTo>
                <a:cubicBezTo>
                  <a:pt x="197271" y="25517"/>
                  <a:pt x="175080" y="48991"/>
                  <a:pt x="175080" y="81183"/>
                </a:cubicBezTo>
                <a:cubicBezTo>
                  <a:pt x="175080" y="113376"/>
                  <a:pt x="197271" y="136856"/>
                  <a:pt x="228427" y="136856"/>
                </a:cubicBezTo>
                <a:close/>
                <a:moveTo>
                  <a:pt x="575396" y="27"/>
                </a:moveTo>
                <a:cubicBezTo>
                  <a:pt x="622246" y="27"/>
                  <a:pt x="656993" y="34459"/>
                  <a:pt x="656993" y="81183"/>
                </a:cubicBezTo>
                <a:cubicBezTo>
                  <a:pt x="656993" y="127908"/>
                  <a:pt x="622699" y="162778"/>
                  <a:pt x="575396" y="162778"/>
                </a:cubicBezTo>
                <a:cubicBezTo>
                  <a:pt x="528316" y="162778"/>
                  <a:pt x="494022" y="127901"/>
                  <a:pt x="494022" y="81183"/>
                </a:cubicBezTo>
                <a:cubicBezTo>
                  <a:pt x="494022" y="34465"/>
                  <a:pt x="529019" y="27"/>
                  <a:pt x="575396" y="27"/>
                </a:cubicBezTo>
                <a:close/>
                <a:moveTo>
                  <a:pt x="575396" y="136856"/>
                </a:moveTo>
                <a:cubicBezTo>
                  <a:pt x="606776" y="136856"/>
                  <a:pt x="628743" y="113376"/>
                  <a:pt x="628743" y="81183"/>
                </a:cubicBezTo>
                <a:cubicBezTo>
                  <a:pt x="628743" y="48991"/>
                  <a:pt x="606999" y="25517"/>
                  <a:pt x="575396" y="25517"/>
                </a:cubicBezTo>
                <a:cubicBezTo>
                  <a:pt x="544233" y="25517"/>
                  <a:pt x="522042" y="48991"/>
                  <a:pt x="522042" y="81183"/>
                </a:cubicBezTo>
                <a:cubicBezTo>
                  <a:pt x="522042" y="113376"/>
                  <a:pt x="544293" y="136856"/>
                  <a:pt x="575396" y="136856"/>
                </a:cubicBezTo>
                <a:close/>
                <a:moveTo>
                  <a:pt x="448958" y="2933"/>
                </a:moveTo>
                <a:lnTo>
                  <a:pt x="481284" y="2933"/>
                </a:lnTo>
                <a:lnTo>
                  <a:pt x="400343" y="168146"/>
                </a:lnTo>
                <a:lnTo>
                  <a:pt x="319639" y="2933"/>
                </a:lnTo>
                <a:lnTo>
                  <a:pt x="351728" y="2933"/>
                </a:lnTo>
                <a:lnTo>
                  <a:pt x="400343" y="112931"/>
                </a:lnTo>
                <a:lnTo>
                  <a:pt x="448958" y="2933"/>
                </a:lnTo>
                <a:close/>
                <a:moveTo>
                  <a:pt x="717385" y="45882"/>
                </a:moveTo>
                <a:cubicBezTo>
                  <a:pt x="717385" y="33912"/>
                  <a:pt x="727345" y="24431"/>
                  <a:pt x="751794" y="24431"/>
                </a:cubicBezTo>
                <a:cubicBezTo>
                  <a:pt x="765588" y="24431"/>
                  <a:pt x="781193" y="28477"/>
                  <a:pt x="795439" y="36825"/>
                </a:cubicBezTo>
                <a:lnTo>
                  <a:pt x="795439" y="9023"/>
                </a:lnTo>
                <a:cubicBezTo>
                  <a:pt x="782714" y="3223"/>
                  <a:pt x="767109" y="47"/>
                  <a:pt x="752017" y="47"/>
                </a:cubicBezTo>
                <a:cubicBezTo>
                  <a:pt x="708555" y="47"/>
                  <a:pt x="688183" y="21720"/>
                  <a:pt x="688183" y="47251"/>
                </a:cubicBezTo>
                <a:cubicBezTo>
                  <a:pt x="688183" y="105918"/>
                  <a:pt x="782356" y="83597"/>
                  <a:pt x="782356" y="117692"/>
                </a:cubicBezTo>
                <a:cubicBezTo>
                  <a:pt x="782356" y="129432"/>
                  <a:pt x="771943" y="138239"/>
                  <a:pt x="747264" y="138239"/>
                </a:cubicBezTo>
                <a:cubicBezTo>
                  <a:pt x="727791" y="138239"/>
                  <a:pt x="707649" y="131010"/>
                  <a:pt x="694971" y="120855"/>
                </a:cubicBezTo>
                <a:lnTo>
                  <a:pt x="694971" y="120908"/>
                </a:lnTo>
                <a:lnTo>
                  <a:pt x="694971" y="150478"/>
                </a:lnTo>
                <a:cubicBezTo>
                  <a:pt x="708744" y="157896"/>
                  <a:pt x="728008" y="162616"/>
                  <a:pt x="747291" y="162616"/>
                </a:cubicBezTo>
                <a:cubicBezTo>
                  <a:pt x="790754" y="162616"/>
                  <a:pt x="811355" y="140943"/>
                  <a:pt x="811355" y="115655"/>
                </a:cubicBezTo>
                <a:cubicBezTo>
                  <a:pt x="811369" y="57615"/>
                  <a:pt x="717426" y="79518"/>
                  <a:pt x="717426" y="45882"/>
                </a:cubicBezTo>
                <a:lnTo>
                  <a:pt x="717385" y="45882"/>
                </a:lnTo>
                <a:close/>
                <a:moveTo>
                  <a:pt x="29216" y="45841"/>
                </a:moveTo>
                <a:cubicBezTo>
                  <a:pt x="29216" y="33872"/>
                  <a:pt x="39176" y="24391"/>
                  <a:pt x="63632" y="24391"/>
                </a:cubicBezTo>
                <a:cubicBezTo>
                  <a:pt x="77364" y="24391"/>
                  <a:pt x="92888" y="28437"/>
                  <a:pt x="107080" y="36670"/>
                </a:cubicBezTo>
                <a:lnTo>
                  <a:pt x="107080" y="8881"/>
                </a:lnTo>
                <a:cubicBezTo>
                  <a:pt x="94396" y="3156"/>
                  <a:pt x="78865" y="0"/>
                  <a:pt x="63855" y="0"/>
                </a:cubicBezTo>
                <a:cubicBezTo>
                  <a:pt x="20379" y="0"/>
                  <a:pt x="0" y="21680"/>
                  <a:pt x="0" y="47204"/>
                </a:cubicBezTo>
                <a:cubicBezTo>
                  <a:pt x="0" y="105925"/>
                  <a:pt x="94200" y="83564"/>
                  <a:pt x="94200" y="117665"/>
                </a:cubicBezTo>
                <a:cubicBezTo>
                  <a:pt x="94200" y="129405"/>
                  <a:pt x="83787" y="138219"/>
                  <a:pt x="59101" y="138219"/>
                </a:cubicBezTo>
                <a:cubicBezTo>
                  <a:pt x="39629" y="138219"/>
                  <a:pt x="19473" y="130990"/>
                  <a:pt x="6795" y="120828"/>
                </a:cubicBezTo>
                <a:lnTo>
                  <a:pt x="6795" y="120895"/>
                </a:lnTo>
                <a:lnTo>
                  <a:pt x="6795" y="150465"/>
                </a:lnTo>
                <a:cubicBezTo>
                  <a:pt x="20575" y="157882"/>
                  <a:pt x="39845" y="162603"/>
                  <a:pt x="59135" y="162603"/>
                </a:cubicBezTo>
                <a:cubicBezTo>
                  <a:pt x="102611" y="162603"/>
                  <a:pt x="123220" y="140916"/>
                  <a:pt x="123220" y="115628"/>
                </a:cubicBezTo>
                <a:cubicBezTo>
                  <a:pt x="123186" y="57588"/>
                  <a:pt x="29216" y="79491"/>
                  <a:pt x="29216" y="45841"/>
                </a:cubicBezTo>
                <a:close/>
              </a:path>
            </a:pathLst>
          </a:custGeom>
          <a:solidFill>
            <a:schemeClr val="bg1"/>
          </a:solidFill>
          <a:ln w="675" cap="flat">
            <a:noFill/>
            <a:prstDash val="solid"/>
            <a:miter/>
          </a:ln>
        </p:spPr>
        <p:txBody>
          <a:bodyPr rtlCol="0" anchor="ctr"/>
          <a:lstStyle/>
          <a:p>
            <a:endParaRPr lang="en-US"/>
          </a:p>
        </p:txBody>
      </p:sp>
      <p:sp>
        <p:nvSpPr>
          <p:cNvPr id="12" name="Text Placeholder 27">
            <a:extLst>
              <a:ext uri="{FF2B5EF4-FFF2-40B4-BE49-F238E27FC236}">
                <a16:creationId xmlns:a16="http://schemas.microsoft.com/office/drawing/2014/main" id="{6E316FA3-D610-DC98-767C-A47582BD0C54}"/>
              </a:ext>
            </a:extLst>
          </p:cNvPr>
          <p:cNvSpPr>
            <a:spLocks noGrp="1"/>
          </p:cNvSpPr>
          <p:nvPr>
            <p:ph type="body" sz="quarter" idx="19" hasCustomPrompt="1"/>
          </p:nvPr>
        </p:nvSpPr>
        <p:spPr>
          <a:xfrm>
            <a:off x="457201" y="3442230"/>
            <a:ext cx="2133597" cy="232267"/>
          </a:xfrm>
        </p:spPr>
        <p:txBody>
          <a:bodyPr>
            <a:noAutofit/>
          </a:bodyPr>
          <a:lstStyle>
            <a:lvl1pPr marL="0" indent="0">
              <a:lnSpc>
                <a:spcPct val="100000"/>
              </a:lnSpc>
              <a:spcBef>
                <a:spcPts val="0"/>
              </a:spcBef>
              <a:buNone/>
              <a:defRPr kumimoji="0" lang="en-US" sz="1200" b="1" u="none" strike="noStrike" kern="1200" cap="none" spc="0" normalizeH="0" baseline="0" dirty="0" smtClean="0">
                <a:ln>
                  <a:noFill/>
                </a:ln>
                <a:solidFill>
                  <a:schemeClr val="accent3"/>
                </a:solidFill>
                <a:effectLst/>
                <a:uLnTx/>
                <a:uFillTx/>
                <a:latin typeface="Inter" panose="02000503000000020004" pitchFamily="2" charset="0"/>
                <a:ea typeface="Inter" panose="02000503000000020004" pitchFamily="2" charset="0"/>
                <a:cs typeface="+mn-cs"/>
              </a:defRPr>
            </a:lvl1pPr>
          </a:lstStyle>
          <a:p>
            <a:pPr lvl="0"/>
            <a:r>
              <a:rPr lang="en-US"/>
              <a:t>Eyebrow text</a:t>
            </a:r>
          </a:p>
        </p:txBody>
      </p:sp>
      <p:sp>
        <p:nvSpPr>
          <p:cNvPr id="17" name="Text Placeholder 16">
            <a:extLst>
              <a:ext uri="{FF2B5EF4-FFF2-40B4-BE49-F238E27FC236}">
                <a16:creationId xmlns:a16="http://schemas.microsoft.com/office/drawing/2014/main" id="{4E2641A3-4BD2-D5DB-CC98-29D34D0B0647}"/>
              </a:ext>
            </a:extLst>
          </p:cNvPr>
          <p:cNvSpPr>
            <a:spLocks noGrp="1"/>
          </p:cNvSpPr>
          <p:nvPr>
            <p:ph type="body" sz="quarter" idx="22" hasCustomPrompt="1"/>
          </p:nvPr>
        </p:nvSpPr>
        <p:spPr>
          <a:xfrm>
            <a:off x="3505199" y="3442230"/>
            <a:ext cx="2133594" cy="233363"/>
          </a:xfrm>
        </p:spPr>
        <p:txBody>
          <a:bodyPr>
            <a:noAutofit/>
          </a:bodyPr>
          <a:lstStyle>
            <a:lvl1pPr marL="0" indent="0">
              <a:lnSpc>
                <a:spcPct val="100000"/>
              </a:lnSpc>
              <a:spcBef>
                <a:spcPts val="0"/>
              </a:spcBef>
              <a:buNone/>
              <a:defRPr kumimoji="0" lang="en-US" sz="1200" b="1" u="none" strike="noStrike" kern="1200" cap="none" spc="0" normalizeH="0" baseline="0" dirty="0" smtClean="0">
                <a:ln>
                  <a:noFill/>
                </a:ln>
                <a:solidFill>
                  <a:schemeClr val="tx1"/>
                </a:solidFill>
                <a:effectLst/>
                <a:uLnTx/>
                <a:uFillTx/>
                <a:latin typeface="Inter" panose="02000503000000020004" pitchFamily="2" charset="0"/>
                <a:ea typeface="Inter" panose="02000503000000020004" pitchFamily="2" charset="0"/>
                <a:cs typeface="+mn-cs"/>
              </a:defRPr>
            </a:lvl1pPr>
            <a:lvl2pPr marL="457200" indent="0">
              <a:buNone/>
              <a:defRPr/>
            </a:lvl2pPr>
            <a:lvl3pPr marL="914400" indent="0">
              <a:buNone/>
              <a:defRPr/>
            </a:lvl3pPr>
            <a:lvl4pPr marL="1371600" indent="0">
              <a:buNone/>
              <a:defRPr/>
            </a:lvl4pPr>
            <a:lvl5pPr marL="1828800" indent="0">
              <a:buNone/>
              <a:defRPr/>
            </a:lvl5pPr>
          </a:lstStyle>
          <a:p>
            <a:pPr lvl="0"/>
            <a:r>
              <a:rPr lang="en-US"/>
              <a:t>Eyebrow text</a:t>
            </a:r>
          </a:p>
        </p:txBody>
      </p:sp>
      <p:sp>
        <p:nvSpPr>
          <p:cNvPr id="21" name="Text Placeholder 20">
            <a:extLst>
              <a:ext uri="{FF2B5EF4-FFF2-40B4-BE49-F238E27FC236}">
                <a16:creationId xmlns:a16="http://schemas.microsoft.com/office/drawing/2014/main" id="{2D73F7C5-2BF4-FB8A-D39B-5E7388A4BC26}"/>
              </a:ext>
            </a:extLst>
          </p:cNvPr>
          <p:cNvSpPr>
            <a:spLocks noGrp="1"/>
          </p:cNvSpPr>
          <p:nvPr>
            <p:ph type="body" sz="quarter" idx="23" hasCustomPrompt="1"/>
          </p:nvPr>
        </p:nvSpPr>
        <p:spPr>
          <a:xfrm>
            <a:off x="3505199" y="3717907"/>
            <a:ext cx="2133594" cy="534772"/>
          </a:xfrm>
        </p:spPr>
        <p:txBody>
          <a:bodyPr>
            <a:noAutofit/>
          </a:bodyPr>
          <a:lstStyle>
            <a:lvl1pPr marL="0" indent="0">
              <a:lnSpc>
                <a:spcPct val="100000"/>
              </a:lnSpc>
              <a:spcBef>
                <a:spcPts val="0"/>
              </a:spcBef>
              <a:buNone/>
              <a:defRPr lang="en-US" sz="1800" b="1" kern="1200" dirty="0" smtClean="0">
                <a:solidFill>
                  <a:schemeClr val="tx1"/>
                </a:solidFill>
                <a:latin typeface="Inter" panose="020B0502030000000004" pitchFamily="34" charset="0"/>
                <a:ea typeface="Inter" panose="020B0502030000000004" pitchFamily="34" charset="0"/>
                <a:cs typeface="Inter" panose="020B0502030000000004" pitchFamily="34" charset="0"/>
              </a:defRPr>
            </a:lvl1pPr>
            <a:lvl2pPr marL="457200" indent="0">
              <a:buNone/>
              <a:defRPr/>
            </a:lvl2pPr>
            <a:lvl3pPr marL="914400" indent="0">
              <a:buNone/>
              <a:defRPr/>
            </a:lvl3pPr>
            <a:lvl4pPr marL="1371600" indent="0">
              <a:buNone/>
              <a:defRPr/>
            </a:lvl4pPr>
            <a:lvl5pPr marL="1828800" indent="0">
              <a:buNone/>
              <a:defRPr/>
            </a:lvl5pPr>
          </a:lstStyle>
          <a:p>
            <a:pPr marL="0" lvl="0" indent="0" algn="l" defTabSz="914400" rtl="0" eaLnBrk="1" latinLnBrk="0" hangingPunct="1">
              <a:lnSpc>
                <a:spcPct val="100000"/>
              </a:lnSpc>
              <a:spcBef>
                <a:spcPts val="1000"/>
              </a:spcBef>
              <a:buFont typeface="Inter" panose="020B0502030000000004" pitchFamily="34" charset="0"/>
              <a:buNone/>
            </a:pPr>
            <a:r>
              <a:rPr lang="en-US"/>
              <a:t>Subheading</a:t>
            </a:r>
          </a:p>
        </p:txBody>
      </p:sp>
      <p:sp>
        <p:nvSpPr>
          <p:cNvPr id="25" name="Content Placeholder 24">
            <a:extLst>
              <a:ext uri="{FF2B5EF4-FFF2-40B4-BE49-F238E27FC236}">
                <a16:creationId xmlns:a16="http://schemas.microsoft.com/office/drawing/2014/main" id="{A903AC49-909E-5627-F85E-05AA2936A5D3}"/>
              </a:ext>
            </a:extLst>
          </p:cNvPr>
          <p:cNvSpPr>
            <a:spLocks noGrp="1"/>
          </p:cNvSpPr>
          <p:nvPr>
            <p:ph sz="quarter" idx="24"/>
          </p:nvPr>
        </p:nvSpPr>
        <p:spPr>
          <a:xfrm>
            <a:off x="3505199" y="4375533"/>
            <a:ext cx="2133594" cy="1720468"/>
          </a:xfrm>
        </p:spPr>
        <p:txBody>
          <a:bodyPr>
            <a:noAutofit/>
          </a:bodyPr>
          <a:lstStyle>
            <a:lvl1pPr>
              <a:defRPr>
                <a:solidFill>
                  <a:schemeClr val="tx1"/>
                </a:solidFill>
              </a:defRPr>
            </a:lvl1pPr>
            <a:lvl2pPr>
              <a:defRPr>
                <a:solidFill>
                  <a:schemeClr val="tx1"/>
                </a:solidFill>
              </a:defRPr>
            </a:lvl2pPr>
            <a:lvl3pPr>
              <a:defRPr>
                <a:solidFill>
                  <a:schemeClr val="tx1"/>
                </a:solidFill>
              </a:defRPr>
            </a:lvl3pPr>
            <a:lvl4pPr>
              <a:defRPr>
                <a:solidFill>
                  <a:schemeClr val="tx1"/>
                </a:solidFill>
              </a:defRPr>
            </a:lvl4pPr>
            <a:lvl5pPr>
              <a:defRPr>
                <a:solidFill>
                  <a:schemeClr val="tx1"/>
                </a:solidFill>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28" name="Text Placeholder 27">
            <a:extLst>
              <a:ext uri="{FF2B5EF4-FFF2-40B4-BE49-F238E27FC236}">
                <a16:creationId xmlns:a16="http://schemas.microsoft.com/office/drawing/2014/main" id="{789E9626-56BD-CA70-6288-14B558BF4E15}"/>
              </a:ext>
            </a:extLst>
          </p:cNvPr>
          <p:cNvSpPr>
            <a:spLocks noGrp="1"/>
          </p:cNvSpPr>
          <p:nvPr>
            <p:ph type="body" sz="quarter" idx="33" hasCustomPrompt="1"/>
          </p:nvPr>
        </p:nvSpPr>
        <p:spPr>
          <a:xfrm>
            <a:off x="6553200" y="3442230"/>
            <a:ext cx="2133595" cy="233363"/>
          </a:xfrm>
        </p:spPr>
        <p:txBody>
          <a:bodyPr>
            <a:noAutofit/>
          </a:bodyPr>
          <a:lstStyle>
            <a:lvl1pPr marL="0" indent="0">
              <a:lnSpc>
                <a:spcPct val="100000"/>
              </a:lnSpc>
              <a:spcBef>
                <a:spcPts val="0"/>
              </a:spcBef>
              <a:buNone/>
              <a:defRPr kumimoji="0" lang="en-US" sz="1200" b="1" u="none" strike="noStrike" kern="1200" cap="none" spc="0" normalizeH="0" baseline="0" dirty="0" smtClean="0">
                <a:ln>
                  <a:noFill/>
                </a:ln>
                <a:solidFill>
                  <a:schemeClr val="bg1"/>
                </a:solidFill>
                <a:effectLst/>
                <a:uLnTx/>
                <a:uFillTx/>
                <a:latin typeface="Inter" panose="02000503000000020004" pitchFamily="2" charset="0"/>
                <a:ea typeface="Inter" panose="02000503000000020004" pitchFamily="2" charset="0"/>
                <a:cs typeface="+mn-cs"/>
              </a:defRPr>
            </a:lvl1pPr>
            <a:lvl2pPr marL="457200" indent="0">
              <a:buNone/>
              <a:defRPr/>
            </a:lvl2pPr>
            <a:lvl3pPr marL="914400" indent="0">
              <a:buNone/>
              <a:defRPr/>
            </a:lvl3pPr>
            <a:lvl4pPr marL="1371600" indent="0">
              <a:buNone/>
              <a:defRPr/>
            </a:lvl4pPr>
            <a:lvl5pPr marL="1828800" indent="0">
              <a:buNone/>
              <a:defRPr/>
            </a:lvl5pPr>
          </a:lstStyle>
          <a:p>
            <a:pPr lvl="0"/>
            <a:r>
              <a:rPr lang="en-US"/>
              <a:t>Eyebrow text</a:t>
            </a:r>
          </a:p>
        </p:txBody>
      </p:sp>
      <p:sp>
        <p:nvSpPr>
          <p:cNvPr id="30" name="Text Placeholder 29">
            <a:extLst>
              <a:ext uri="{FF2B5EF4-FFF2-40B4-BE49-F238E27FC236}">
                <a16:creationId xmlns:a16="http://schemas.microsoft.com/office/drawing/2014/main" id="{F2D6EAF1-0692-50BE-5433-C25A68FEFD66}"/>
              </a:ext>
            </a:extLst>
          </p:cNvPr>
          <p:cNvSpPr>
            <a:spLocks noGrp="1"/>
          </p:cNvSpPr>
          <p:nvPr>
            <p:ph type="body" sz="quarter" idx="34" hasCustomPrompt="1"/>
          </p:nvPr>
        </p:nvSpPr>
        <p:spPr>
          <a:xfrm>
            <a:off x="6553200" y="3717907"/>
            <a:ext cx="2133595" cy="583141"/>
          </a:xfrm>
        </p:spPr>
        <p:txBody>
          <a:bodyPr>
            <a:noAutofit/>
          </a:bodyPr>
          <a:lstStyle>
            <a:lvl1pPr marL="0" indent="0">
              <a:spcBef>
                <a:spcPts val="0"/>
              </a:spcBef>
              <a:buNone/>
              <a:defRPr lang="en-US" sz="1800" b="1" kern="1200" smtClean="0">
                <a:solidFill>
                  <a:schemeClr val="bg1"/>
                </a:solidFill>
                <a:latin typeface="Inter" panose="020B0502030000000004" pitchFamily="34" charset="0"/>
                <a:ea typeface="Inter" panose="020B0502030000000004" pitchFamily="34" charset="0"/>
                <a:cs typeface="Inter" panose="020B0502030000000004" pitchFamily="34" charset="0"/>
              </a:defRPr>
            </a:lvl1pPr>
            <a:lvl2pPr marL="457200" indent="0">
              <a:buNone/>
              <a:defRPr/>
            </a:lvl2pPr>
            <a:lvl3pPr marL="914400" indent="0">
              <a:buNone/>
              <a:defRPr/>
            </a:lvl3pPr>
            <a:lvl4pPr marL="1371600" indent="0">
              <a:buNone/>
              <a:defRPr/>
            </a:lvl4pPr>
            <a:lvl5pPr marL="1828800" indent="0">
              <a:buNone/>
              <a:defRPr/>
            </a:lvl5pPr>
          </a:lstStyle>
          <a:p>
            <a:pPr marL="0" lvl="0" indent="0" algn="l" defTabSz="914400" rtl="0" eaLnBrk="1" latinLnBrk="0" hangingPunct="1">
              <a:lnSpc>
                <a:spcPct val="100000"/>
              </a:lnSpc>
              <a:spcBef>
                <a:spcPts val="1000"/>
              </a:spcBef>
              <a:buFont typeface="Inter" panose="020B0502030000000004" pitchFamily="34" charset="0"/>
              <a:buNone/>
            </a:pPr>
            <a:r>
              <a:rPr lang="en-US"/>
              <a:t>Subheading</a:t>
            </a:r>
          </a:p>
        </p:txBody>
      </p:sp>
      <p:sp>
        <p:nvSpPr>
          <p:cNvPr id="32" name="Content Placeholder 31">
            <a:extLst>
              <a:ext uri="{FF2B5EF4-FFF2-40B4-BE49-F238E27FC236}">
                <a16:creationId xmlns:a16="http://schemas.microsoft.com/office/drawing/2014/main" id="{C8305F90-46C4-DA12-257A-5AB2F6DA0090}"/>
              </a:ext>
            </a:extLst>
          </p:cNvPr>
          <p:cNvSpPr>
            <a:spLocks noGrp="1"/>
          </p:cNvSpPr>
          <p:nvPr>
            <p:ph sz="quarter" idx="35"/>
          </p:nvPr>
        </p:nvSpPr>
        <p:spPr>
          <a:xfrm>
            <a:off x="6553200" y="4375532"/>
            <a:ext cx="2133596" cy="1721177"/>
          </a:xfrm>
        </p:spPr>
        <p:txBody>
          <a:bodyPr>
            <a:noAutofit/>
          </a:bodyPr>
          <a:lstStyle>
            <a:lvl1pPr>
              <a:defRPr>
                <a:solidFill>
                  <a:schemeClr val="bg1"/>
                </a:solidFill>
              </a:defRPr>
            </a:lvl1pPr>
            <a:lvl2pPr>
              <a:defRPr>
                <a:solidFill>
                  <a:schemeClr val="bg1"/>
                </a:solidFill>
              </a:defRPr>
            </a:lvl2pPr>
            <a:lvl3pPr>
              <a:defRPr>
                <a:solidFill>
                  <a:schemeClr val="bg1"/>
                </a:solidFill>
              </a:defRPr>
            </a:lvl3pPr>
            <a:lvl4pPr>
              <a:defRPr>
                <a:solidFill>
                  <a:schemeClr val="bg1"/>
                </a:solidFill>
              </a:defRPr>
            </a:lvl4pPr>
            <a:lvl5pPr>
              <a:defRPr>
                <a:solidFill>
                  <a:schemeClr val="bg1"/>
                </a:solidFill>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29" name="Text Placeholder 28">
            <a:extLst>
              <a:ext uri="{FF2B5EF4-FFF2-40B4-BE49-F238E27FC236}">
                <a16:creationId xmlns:a16="http://schemas.microsoft.com/office/drawing/2014/main" id="{C689FC2D-C7BC-F575-225A-EB7EF9641EE0}"/>
              </a:ext>
            </a:extLst>
          </p:cNvPr>
          <p:cNvSpPr>
            <a:spLocks noGrp="1"/>
          </p:cNvSpPr>
          <p:nvPr>
            <p:ph type="body" sz="quarter" idx="42" hasCustomPrompt="1"/>
          </p:nvPr>
        </p:nvSpPr>
        <p:spPr>
          <a:xfrm>
            <a:off x="9601197" y="3442230"/>
            <a:ext cx="2127433" cy="209550"/>
          </a:xfrm>
        </p:spPr>
        <p:txBody>
          <a:bodyPr>
            <a:noAutofit/>
          </a:bodyPr>
          <a:lstStyle>
            <a:lvl1pPr marL="0" indent="0">
              <a:buFont typeface="Arial" panose="020B0604020202020204" pitchFamily="34" charset="0"/>
              <a:buNone/>
              <a:defRPr kumimoji="0" lang="en-US" sz="1200" b="1" u="none" strike="noStrike" kern="1200" cap="none" spc="0" normalizeH="0" baseline="0" dirty="0" smtClean="0">
                <a:ln>
                  <a:noFill/>
                </a:ln>
                <a:solidFill>
                  <a:schemeClr val="accent1"/>
                </a:solidFill>
                <a:effectLst/>
                <a:uLnTx/>
                <a:uFillTx/>
                <a:latin typeface="Inter" panose="02000503000000020004" pitchFamily="2" charset="0"/>
                <a:ea typeface="Inter" panose="02000503000000020004" pitchFamily="2" charset="0"/>
                <a:cs typeface="+mn-cs"/>
              </a:defRPr>
            </a:lvl1pPr>
            <a:lvl2pPr marL="457200" indent="0">
              <a:buNone/>
              <a:defRPr/>
            </a:lvl2pPr>
            <a:lvl3pPr marL="914400" indent="0">
              <a:buNone/>
              <a:defRPr/>
            </a:lvl3pPr>
            <a:lvl4pPr marL="1371600" indent="0">
              <a:buNone/>
              <a:defRPr/>
            </a:lvl4pPr>
            <a:lvl5pPr marL="1828800" indent="0">
              <a:buNone/>
              <a:defRPr/>
            </a:lvl5pPr>
          </a:lstStyle>
          <a:p>
            <a:pPr lvl="0"/>
            <a:r>
              <a:rPr lang="en-US"/>
              <a:t>Eyebrow text</a:t>
            </a:r>
          </a:p>
        </p:txBody>
      </p:sp>
      <p:sp>
        <p:nvSpPr>
          <p:cNvPr id="33" name="Text Placeholder 32">
            <a:extLst>
              <a:ext uri="{FF2B5EF4-FFF2-40B4-BE49-F238E27FC236}">
                <a16:creationId xmlns:a16="http://schemas.microsoft.com/office/drawing/2014/main" id="{F381136C-7152-E6FB-A0F4-9F2EECF82E2A}"/>
              </a:ext>
            </a:extLst>
          </p:cNvPr>
          <p:cNvSpPr>
            <a:spLocks noGrp="1"/>
          </p:cNvSpPr>
          <p:nvPr>
            <p:ph type="body" sz="quarter" idx="43" hasCustomPrompt="1"/>
          </p:nvPr>
        </p:nvSpPr>
        <p:spPr>
          <a:xfrm>
            <a:off x="9601197" y="3717907"/>
            <a:ext cx="2133018" cy="531632"/>
          </a:xfrm>
        </p:spPr>
        <p:txBody>
          <a:bodyPr>
            <a:noAutofit/>
          </a:bodyPr>
          <a:lstStyle>
            <a:lvl1pPr marL="0" indent="0">
              <a:lnSpc>
                <a:spcPct val="100000"/>
              </a:lnSpc>
              <a:spcBef>
                <a:spcPts val="0"/>
              </a:spcBef>
              <a:buNone/>
              <a:defRPr lang="en-US" sz="1800" b="1" kern="1200" smtClean="0">
                <a:solidFill>
                  <a:schemeClr val="accent1"/>
                </a:solidFill>
                <a:latin typeface="Inter" panose="020B0502030000000004" pitchFamily="34" charset="0"/>
                <a:ea typeface="Inter" panose="020B0502030000000004" pitchFamily="34" charset="0"/>
                <a:cs typeface="Inter" panose="020B0502030000000004" pitchFamily="34" charset="0"/>
              </a:defRPr>
            </a:lvl1pPr>
            <a:lvl2pPr marL="457200" indent="0">
              <a:buNone/>
              <a:defRPr/>
            </a:lvl2pPr>
            <a:lvl3pPr marL="914400" indent="0">
              <a:buNone/>
              <a:defRPr/>
            </a:lvl3pPr>
            <a:lvl4pPr marL="1371600" indent="0">
              <a:buNone/>
              <a:defRPr/>
            </a:lvl4pPr>
            <a:lvl5pPr marL="1828800" indent="0">
              <a:buNone/>
              <a:defRPr/>
            </a:lvl5pPr>
          </a:lstStyle>
          <a:p>
            <a:pPr lvl="0"/>
            <a:r>
              <a:rPr lang="en-US"/>
              <a:t>Subheading</a:t>
            </a:r>
          </a:p>
        </p:txBody>
      </p:sp>
      <p:sp>
        <p:nvSpPr>
          <p:cNvPr id="35" name="Text Placeholder 34">
            <a:extLst>
              <a:ext uri="{FF2B5EF4-FFF2-40B4-BE49-F238E27FC236}">
                <a16:creationId xmlns:a16="http://schemas.microsoft.com/office/drawing/2014/main" id="{C431FE09-80DF-732B-2493-7093FBD23E33}"/>
              </a:ext>
            </a:extLst>
          </p:cNvPr>
          <p:cNvSpPr>
            <a:spLocks noGrp="1"/>
          </p:cNvSpPr>
          <p:nvPr>
            <p:ph type="body" sz="quarter" idx="44"/>
          </p:nvPr>
        </p:nvSpPr>
        <p:spPr>
          <a:xfrm>
            <a:off x="9601198" y="4375532"/>
            <a:ext cx="2133596" cy="1721189"/>
          </a:xfrm>
        </p:spPr>
        <p:txBody>
          <a:bodyPr>
            <a:noAutofit/>
          </a:bodyPr>
          <a:lstStyle>
            <a:lvl1pPr>
              <a:defRPr>
                <a:solidFill>
                  <a:schemeClr val="accent1"/>
                </a:solidFill>
              </a:defRPr>
            </a:lvl1pPr>
            <a:lvl2pPr>
              <a:defRPr>
                <a:solidFill>
                  <a:schemeClr val="accent1"/>
                </a:solidFill>
              </a:defRPr>
            </a:lvl2pPr>
            <a:lvl3pPr>
              <a:defRPr>
                <a:solidFill>
                  <a:schemeClr val="accent1"/>
                </a:solidFill>
              </a:defRPr>
            </a:lvl3pPr>
            <a:lvl4pPr>
              <a:defRPr>
                <a:solidFill>
                  <a:schemeClr val="accent1"/>
                </a:solidFill>
              </a:defRPr>
            </a:lvl4pPr>
            <a:lvl5pPr>
              <a:defRPr>
                <a:solidFill>
                  <a:schemeClr val="accent1"/>
                </a:solidFill>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cxnSp>
        <p:nvCxnSpPr>
          <p:cNvPr id="20" name="Straight Connector 19">
            <a:extLst>
              <a:ext uri="{FF2B5EF4-FFF2-40B4-BE49-F238E27FC236}">
                <a16:creationId xmlns:a16="http://schemas.microsoft.com/office/drawing/2014/main" id="{EB88663C-7D44-B97A-ACF5-B45261D7E5E3}"/>
              </a:ext>
            </a:extLst>
          </p:cNvPr>
          <p:cNvCxnSpPr>
            <a:cxnSpLocks/>
          </p:cNvCxnSpPr>
          <p:nvPr userDrawn="1"/>
        </p:nvCxnSpPr>
        <p:spPr>
          <a:xfrm flipH="1">
            <a:off x="3047997" y="6400800"/>
            <a:ext cx="3039673" cy="0"/>
          </a:xfrm>
          <a:prstGeom prst="line">
            <a:avLst/>
          </a:prstGeom>
          <a:ln w="9525" cap="rnd">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4" name="Straight Connector 23">
            <a:extLst>
              <a:ext uri="{FF2B5EF4-FFF2-40B4-BE49-F238E27FC236}">
                <a16:creationId xmlns:a16="http://schemas.microsoft.com/office/drawing/2014/main" id="{50A0D019-CDF9-9573-FD74-B26734F05610}"/>
              </a:ext>
            </a:extLst>
          </p:cNvPr>
          <p:cNvCxnSpPr>
            <a:cxnSpLocks/>
          </p:cNvCxnSpPr>
          <p:nvPr userDrawn="1"/>
        </p:nvCxnSpPr>
        <p:spPr>
          <a:xfrm flipH="1">
            <a:off x="6087670" y="6400800"/>
            <a:ext cx="3056330" cy="0"/>
          </a:xfrm>
          <a:prstGeom prst="line">
            <a:avLst/>
          </a:prstGeom>
          <a:ln w="9525"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27" name="Straight Connector 26">
            <a:extLst>
              <a:ext uri="{FF2B5EF4-FFF2-40B4-BE49-F238E27FC236}">
                <a16:creationId xmlns:a16="http://schemas.microsoft.com/office/drawing/2014/main" id="{E7A4B970-A5B7-2A74-FF3D-485FB6338367}"/>
              </a:ext>
            </a:extLst>
          </p:cNvPr>
          <p:cNvCxnSpPr>
            <a:cxnSpLocks/>
          </p:cNvCxnSpPr>
          <p:nvPr userDrawn="1"/>
        </p:nvCxnSpPr>
        <p:spPr>
          <a:xfrm flipH="1">
            <a:off x="9144000" y="6400800"/>
            <a:ext cx="3048000" cy="0"/>
          </a:xfrm>
          <a:prstGeom prst="line">
            <a:avLst/>
          </a:prstGeom>
          <a:ln w="9525" cap="rnd">
            <a:solidFill>
              <a:schemeClr val="tx1"/>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685877605"/>
      </p:ext>
    </p:extLst>
  </p:cSld>
  <p:clrMapOvr>
    <a:masterClrMapping/>
  </p:clrMapOvr>
</p:sldLayout>
</file>

<file path=ppt/slideLayouts/slideLayout50.xml><?xml version="1.0" encoding="utf-8"?>
<p:sldLayout xmlns:a="http://schemas.openxmlformats.org/drawingml/2006/main" xmlns:r="http://schemas.openxmlformats.org/officeDocument/2006/relationships" xmlns:p="http://schemas.openxmlformats.org/presentationml/2006/main" preserve="1" userDrawn="1">
  <p:cSld name="Four Content - Green">
    <p:spTree>
      <p:nvGrpSpPr>
        <p:cNvPr id="1" name=""/>
        <p:cNvGrpSpPr/>
        <p:nvPr/>
      </p:nvGrpSpPr>
      <p:grpSpPr>
        <a:xfrm>
          <a:off x="0" y="0"/>
          <a:ext cx="0" cy="0"/>
          <a:chOff x="0" y="0"/>
          <a:chExt cx="0" cy="0"/>
        </a:xfrm>
      </p:grpSpPr>
      <p:sp>
        <p:nvSpPr>
          <p:cNvPr id="8" name="Rectangle 7">
            <a:extLst>
              <a:ext uri="{FF2B5EF4-FFF2-40B4-BE49-F238E27FC236}">
                <a16:creationId xmlns:a16="http://schemas.microsoft.com/office/drawing/2014/main" id="{70BFE63F-B64D-5892-D8D8-309DD755F4CB}"/>
              </a:ext>
            </a:extLst>
          </p:cNvPr>
          <p:cNvSpPr/>
          <p:nvPr userDrawn="1"/>
        </p:nvSpPr>
        <p:spPr>
          <a:xfrm>
            <a:off x="3047997" y="2540000"/>
            <a:ext cx="3039673" cy="4317999"/>
          </a:xfrm>
          <a:prstGeom prst="rect">
            <a:avLst/>
          </a:prstGeom>
          <a:solidFill>
            <a:schemeClr val="accent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 name="Round Single Corner Rectangle 9">
            <a:extLst>
              <a:ext uri="{FF2B5EF4-FFF2-40B4-BE49-F238E27FC236}">
                <a16:creationId xmlns:a16="http://schemas.microsoft.com/office/drawing/2014/main" id="{CF1E2681-39AD-AA6A-3091-5B6F1429DA37}"/>
              </a:ext>
            </a:extLst>
          </p:cNvPr>
          <p:cNvSpPr/>
          <p:nvPr userDrawn="1"/>
        </p:nvSpPr>
        <p:spPr>
          <a:xfrm flipH="1">
            <a:off x="1" y="2540000"/>
            <a:ext cx="3048000" cy="4317999"/>
          </a:xfrm>
          <a:prstGeom prst="round1Rect">
            <a:avLst>
              <a:gd name="adj" fmla="val 13067"/>
            </a:avLst>
          </a:prstGeom>
          <a:solidFill>
            <a:srgbClr val="08380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3" name="Rectangle 12">
            <a:extLst>
              <a:ext uri="{FF2B5EF4-FFF2-40B4-BE49-F238E27FC236}">
                <a16:creationId xmlns:a16="http://schemas.microsoft.com/office/drawing/2014/main" id="{93A892FD-553F-E9BE-A3E6-9A22CD5BE2B5}"/>
              </a:ext>
            </a:extLst>
          </p:cNvPr>
          <p:cNvSpPr/>
          <p:nvPr userDrawn="1"/>
        </p:nvSpPr>
        <p:spPr>
          <a:xfrm>
            <a:off x="6087670" y="2540000"/>
            <a:ext cx="3056331" cy="4317999"/>
          </a:xfrm>
          <a:prstGeom prst="rect">
            <a:avLst/>
          </a:prstGeom>
          <a:solidFill>
            <a:srgbClr val="00861E"/>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 name="Round Single Corner Rectangle 13">
            <a:extLst>
              <a:ext uri="{FF2B5EF4-FFF2-40B4-BE49-F238E27FC236}">
                <a16:creationId xmlns:a16="http://schemas.microsoft.com/office/drawing/2014/main" id="{626F6A9F-94DE-6145-B9D6-1311284AEFA7}"/>
              </a:ext>
            </a:extLst>
          </p:cNvPr>
          <p:cNvSpPr/>
          <p:nvPr userDrawn="1"/>
        </p:nvSpPr>
        <p:spPr>
          <a:xfrm>
            <a:off x="9144000" y="2540000"/>
            <a:ext cx="3048000" cy="4317999"/>
          </a:xfrm>
          <a:prstGeom prst="round1Rect">
            <a:avLst>
              <a:gd name="adj" fmla="val 13272"/>
            </a:avLst>
          </a:prstGeom>
          <a:solidFill>
            <a:srgbClr val="ECFFE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 name="Title 1">
            <a:extLst>
              <a:ext uri="{FF2B5EF4-FFF2-40B4-BE49-F238E27FC236}">
                <a16:creationId xmlns:a16="http://schemas.microsoft.com/office/drawing/2014/main" id="{56E523F0-8710-C17D-5E1F-7113655CD055}"/>
              </a:ext>
            </a:extLst>
          </p:cNvPr>
          <p:cNvSpPr>
            <a:spLocks noGrp="1"/>
          </p:cNvSpPr>
          <p:nvPr>
            <p:ph type="title"/>
          </p:nvPr>
        </p:nvSpPr>
        <p:spPr>
          <a:xfrm>
            <a:off x="762000" y="724854"/>
            <a:ext cx="10674850" cy="920285"/>
          </a:xfrm>
        </p:spPr>
        <p:txBody>
          <a:bodyPr>
            <a:noAutofit/>
          </a:bodyPr>
          <a:lstStyle>
            <a:lvl1pPr>
              <a:defRPr>
                <a:solidFill>
                  <a:srgbClr val="083806"/>
                </a:solidFill>
              </a:defRPr>
            </a:lvl1pPr>
          </a:lstStyle>
          <a:p>
            <a:r>
              <a:rPr lang="en-US"/>
              <a:t>Click to edit Master title style</a:t>
            </a:r>
          </a:p>
        </p:txBody>
      </p:sp>
      <p:sp>
        <p:nvSpPr>
          <p:cNvPr id="3" name="Content Placeholder 2">
            <a:extLst>
              <a:ext uri="{FF2B5EF4-FFF2-40B4-BE49-F238E27FC236}">
                <a16:creationId xmlns:a16="http://schemas.microsoft.com/office/drawing/2014/main" id="{CFA97474-D8AA-E3B1-C98A-08B7FCBD5476}"/>
              </a:ext>
            </a:extLst>
          </p:cNvPr>
          <p:cNvSpPr>
            <a:spLocks noGrp="1"/>
          </p:cNvSpPr>
          <p:nvPr>
            <p:ph idx="1"/>
          </p:nvPr>
        </p:nvSpPr>
        <p:spPr>
          <a:xfrm>
            <a:off x="457201" y="4375533"/>
            <a:ext cx="2133596" cy="1720468"/>
          </a:xfrm>
        </p:spPr>
        <p:txBody>
          <a:bodyPr>
            <a:noAutofit/>
          </a:bodyPr>
          <a:lstStyle>
            <a:lvl1pPr>
              <a:defRPr>
                <a:solidFill>
                  <a:schemeClr val="accent6"/>
                </a:solidFill>
              </a:defRPr>
            </a:lvl1pPr>
            <a:lvl2pPr>
              <a:defRPr>
                <a:solidFill>
                  <a:schemeClr val="accent6"/>
                </a:solidFill>
              </a:defRPr>
            </a:lvl2pPr>
            <a:lvl3pPr>
              <a:defRPr>
                <a:solidFill>
                  <a:schemeClr val="accent6"/>
                </a:solidFill>
              </a:defRPr>
            </a:lvl3pPr>
            <a:lvl4pPr>
              <a:defRPr>
                <a:solidFill>
                  <a:schemeClr val="accent6"/>
                </a:solidFill>
              </a:defRPr>
            </a:lvl4pPr>
            <a:lvl5pPr>
              <a:defRPr>
                <a:solidFill>
                  <a:schemeClr val="accent6"/>
                </a:solidFill>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cxnSp>
        <p:nvCxnSpPr>
          <p:cNvPr id="9" name="Straight Connector 8">
            <a:extLst>
              <a:ext uri="{FF2B5EF4-FFF2-40B4-BE49-F238E27FC236}">
                <a16:creationId xmlns:a16="http://schemas.microsoft.com/office/drawing/2014/main" id="{5AEF45F1-4FE2-8739-18FF-B456EB3B66B9}"/>
              </a:ext>
            </a:extLst>
          </p:cNvPr>
          <p:cNvCxnSpPr>
            <a:cxnSpLocks/>
          </p:cNvCxnSpPr>
          <p:nvPr userDrawn="1"/>
        </p:nvCxnSpPr>
        <p:spPr>
          <a:xfrm flipH="1">
            <a:off x="1487277" y="6400800"/>
            <a:ext cx="1560720" cy="0"/>
          </a:xfrm>
          <a:prstGeom prst="line">
            <a:avLst/>
          </a:prstGeom>
          <a:ln w="9525" cap="rnd">
            <a:solidFill>
              <a:schemeClr val="bg1"/>
            </a:solidFill>
          </a:ln>
        </p:spPr>
        <p:style>
          <a:lnRef idx="1">
            <a:schemeClr val="accent1"/>
          </a:lnRef>
          <a:fillRef idx="0">
            <a:schemeClr val="accent1"/>
          </a:fillRef>
          <a:effectRef idx="0">
            <a:schemeClr val="accent1"/>
          </a:effectRef>
          <a:fontRef idx="minor">
            <a:schemeClr val="tx1"/>
          </a:fontRef>
        </p:style>
      </p:cxnSp>
      <p:sp>
        <p:nvSpPr>
          <p:cNvPr id="11" name="Subtitle 2">
            <a:extLst>
              <a:ext uri="{FF2B5EF4-FFF2-40B4-BE49-F238E27FC236}">
                <a16:creationId xmlns:a16="http://schemas.microsoft.com/office/drawing/2014/main" id="{0740B8FE-D58D-6E2B-896D-000F0294ED98}"/>
              </a:ext>
            </a:extLst>
          </p:cNvPr>
          <p:cNvSpPr>
            <a:spLocks noGrp="1"/>
          </p:cNvSpPr>
          <p:nvPr>
            <p:ph type="body" sz="quarter" idx="13" hasCustomPrompt="1"/>
          </p:nvPr>
        </p:nvSpPr>
        <p:spPr>
          <a:xfrm>
            <a:off x="762000" y="1733802"/>
            <a:ext cx="10674350" cy="414149"/>
          </a:xfrm>
        </p:spPr>
        <p:txBody>
          <a:bodyPr>
            <a:noAutofit/>
          </a:bodyPr>
          <a:lstStyle>
            <a:lvl1pPr marL="0" indent="0">
              <a:buNone/>
              <a:defRPr lang="en-US" sz="1600" b="0" i="0" kern="1200" dirty="0">
                <a:solidFill>
                  <a:srgbClr val="083806"/>
                </a:solidFill>
                <a:latin typeface="Outfit Light" pitchFamily="2" charset="0"/>
                <a:ea typeface="Inter"/>
                <a:cs typeface="Inter"/>
              </a:defRPr>
            </a:lvl1pPr>
            <a:lvl2pPr marL="457200" indent="0">
              <a:buNone/>
              <a:defRPr/>
            </a:lvl2pPr>
            <a:lvl3pPr marL="914400" indent="0">
              <a:buNone/>
              <a:defRPr/>
            </a:lvl3pPr>
            <a:lvl4pPr marL="1371600" indent="0">
              <a:buNone/>
              <a:defRPr/>
            </a:lvl4pPr>
            <a:lvl5pPr marL="1828800" indent="0">
              <a:buNone/>
              <a:defRPr/>
            </a:lvl5pPr>
          </a:lstStyle>
          <a:p>
            <a:pPr lvl="0"/>
            <a:r>
              <a:rPr lang="en-US"/>
              <a:t>Subtitle goes here</a:t>
            </a:r>
          </a:p>
        </p:txBody>
      </p:sp>
      <p:sp>
        <p:nvSpPr>
          <p:cNvPr id="18" name="!!subhead1">
            <a:extLst>
              <a:ext uri="{FF2B5EF4-FFF2-40B4-BE49-F238E27FC236}">
                <a16:creationId xmlns:a16="http://schemas.microsoft.com/office/drawing/2014/main" id="{1A93C0F4-1D09-DE35-6E80-27CB807A0E38}"/>
              </a:ext>
            </a:extLst>
          </p:cNvPr>
          <p:cNvSpPr>
            <a:spLocks noGrp="1"/>
          </p:cNvSpPr>
          <p:nvPr>
            <p:ph type="body" sz="quarter" idx="14" hasCustomPrompt="1"/>
          </p:nvPr>
        </p:nvSpPr>
        <p:spPr>
          <a:xfrm>
            <a:off x="457201" y="3717907"/>
            <a:ext cx="2133596" cy="534772"/>
          </a:xfrm>
        </p:spPr>
        <p:txBody>
          <a:bodyPr>
            <a:noAutofit/>
          </a:bodyPr>
          <a:lstStyle>
            <a:lvl1pPr marL="0" indent="0">
              <a:lnSpc>
                <a:spcPct val="100000"/>
              </a:lnSpc>
              <a:spcBef>
                <a:spcPts val="0"/>
              </a:spcBef>
              <a:buNone/>
              <a:defRPr lang="en-US" sz="1800" b="1" kern="1200" dirty="0">
                <a:solidFill>
                  <a:schemeClr val="accent6"/>
                </a:solidFill>
                <a:latin typeface="Inter" panose="020B0502030000000004" pitchFamily="34" charset="0"/>
                <a:ea typeface="Inter" panose="020B0502030000000004" pitchFamily="34" charset="0"/>
                <a:cs typeface="Inter" panose="020B0502030000000004" pitchFamily="34" charset="0"/>
              </a:defRPr>
            </a:lvl1pPr>
            <a:lvl2pPr marL="457200" indent="0">
              <a:buNone/>
              <a:defRPr sz="1800" b="1">
                <a:solidFill>
                  <a:schemeClr val="accent1"/>
                </a:solidFill>
              </a:defRPr>
            </a:lvl2pPr>
            <a:lvl3pPr marL="914400" indent="0">
              <a:buNone/>
              <a:defRPr sz="1800" b="1">
                <a:solidFill>
                  <a:schemeClr val="accent1"/>
                </a:solidFill>
              </a:defRPr>
            </a:lvl3pPr>
            <a:lvl4pPr marL="1371600" indent="0">
              <a:buNone/>
              <a:defRPr sz="1800" b="1">
                <a:solidFill>
                  <a:schemeClr val="accent1"/>
                </a:solidFill>
              </a:defRPr>
            </a:lvl4pPr>
            <a:lvl5pPr marL="1828800" indent="0">
              <a:buNone/>
              <a:defRPr sz="1800" b="1">
                <a:solidFill>
                  <a:schemeClr val="accent1"/>
                </a:solidFill>
              </a:defRPr>
            </a:lvl5pPr>
          </a:lstStyle>
          <a:p>
            <a:pPr marL="0" lvl="0" indent="0" algn="l" defTabSz="914400" rtl="0" eaLnBrk="1" latinLnBrk="0" hangingPunct="1">
              <a:lnSpc>
                <a:spcPct val="100000"/>
              </a:lnSpc>
              <a:spcBef>
                <a:spcPts val="1000"/>
              </a:spcBef>
              <a:buFont typeface="Inter" panose="020B0502030000000004" pitchFamily="34" charset="0"/>
              <a:buNone/>
            </a:pPr>
            <a:r>
              <a:rPr lang="en-US"/>
              <a:t>Subheading</a:t>
            </a:r>
          </a:p>
        </p:txBody>
      </p:sp>
      <p:sp>
        <p:nvSpPr>
          <p:cNvPr id="7" name="Text Placeholder 5">
            <a:extLst>
              <a:ext uri="{FF2B5EF4-FFF2-40B4-BE49-F238E27FC236}">
                <a16:creationId xmlns:a16="http://schemas.microsoft.com/office/drawing/2014/main" id="{97AA42F7-5D29-CCA9-BB20-836565F8EB17}"/>
              </a:ext>
            </a:extLst>
          </p:cNvPr>
          <p:cNvSpPr>
            <a:spLocks noGrp="1"/>
          </p:cNvSpPr>
          <p:nvPr>
            <p:ph type="body" sz="quarter" idx="21" hasCustomPrompt="1"/>
          </p:nvPr>
        </p:nvSpPr>
        <p:spPr>
          <a:xfrm>
            <a:off x="1487277" y="6496059"/>
            <a:ext cx="7173901" cy="285734"/>
          </a:xfrm>
        </p:spPr>
        <p:txBody>
          <a:bodyPr anchor="ctr">
            <a:noAutofit/>
          </a:bodyPr>
          <a:lstStyle>
            <a:lvl1pPr marL="0" indent="0">
              <a:lnSpc>
                <a:spcPct val="90000"/>
              </a:lnSpc>
              <a:spcBef>
                <a:spcPts val="200"/>
              </a:spcBef>
              <a:buNone/>
              <a:defRPr sz="600" b="0" i="0">
                <a:solidFill>
                  <a:schemeClr val="bg1"/>
                </a:solidFill>
                <a:latin typeface="Inter" panose="02000503000000020004" pitchFamily="2" charset="0"/>
                <a:ea typeface="Inter" panose="02000503000000020004" pitchFamily="2" charset="0"/>
              </a:defRPr>
            </a:lvl1pPr>
            <a:lvl2pPr marL="457200" indent="0">
              <a:buNone/>
              <a:defRPr sz="600" b="0" i="0">
                <a:latin typeface="Inter" panose="02000503000000020004" pitchFamily="2" charset="0"/>
                <a:ea typeface="Inter" panose="02000503000000020004" pitchFamily="2" charset="0"/>
              </a:defRPr>
            </a:lvl2pPr>
            <a:lvl3pPr marL="914400" indent="0">
              <a:buNone/>
              <a:defRPr sz="600" b="0" i="0">
                <a:latin typeface="Inter" panose="02000503000000020004" pitchFamily="2" charset="0"/>
                <a:ea typeface="Inter" panose="02000503000000020004" pitchFamily="2" charset="0"/>
              </a:defRPr>
            </a:lvl3pPr>
            <a:lvl4pPr marL="1371600" indent="0">
              <a:buNone/>
              <a:defRPr sz="600" b="0" i="0">
                <a:latin typeface="Inter" panose="02000503000000020004" pitchFamily="2" charset="0"/>
                <a:ea typeface="Inter" panose="02000503000000020004" pitchFamily="2" charset="0"/>
              </a:defRPr>
            </a:lvl4pPr>
            <a:lvl5pPr marL="1828800" indent="0">
              <a:buNone/>
              <a:defRPr sz="600" b="0" i="0">
                <a:latin typeface="Inter" panose="02000503000000020004" pitchFamily="2" charset="0"/>
                <a:ea typeface="Inter" panose="02000503000000020004" pitchFamily="2" charset="0"/>
              </a:defRPr>
            </a:lvl5pPr>
          </a:lstStyle>
          <a:p>
            <a:pPr lvl="0"/>
            <a:r>
              <a:rPr lang="en-US"/>
              <a:t>Source: </a:t>
            </a:r>
          </a:p>
        </p:txBody>
      </p:sp>
      <p:sp>
        <p:nvSpPr>
          <p:cNvPr id="6" name="Slide Number Placeholder 5">
            <a:extLst>
              <a:ext uri="{FF2B5EF4-FFF2-40B4-BE49-F238E27FC236}">
                <a16:creationId xmlns:a16="http://schemas.microsoft.com/office/drawing/2014/main" id="{B0AA6B6D-BABC-9E1B-2A13-C6A08C85BF7C}"/>
              </a:ext>
            </a:extLst>
          </p:cNvPr>
          <p:cNvSpPr txBox="1">
            <a:spLocks/>
          </p:cNvSpPr>
          <p:nvPr userDrawn="1"/>
        </p:nvSpPr>
        <p:spPr>
          <a:xfrm>
            <a:off x="11185742" y="6400800"/>
            <a:ext cx="549058" cy="457200"/>
          </a:xfrm>
          <a:prstGeom prst="rect">
            <a:avLst/>
          </a:prstGeom>
        </p:spPr>
        <p:txBody>
          <a:bodyPr vert="horz" lIns="0" tIns="0" rIns="0" bIns="0" rtlCol="0" anchor="ctr"/>
          <a:lstStyle>
            <a:defPPr>
              <a:defRPr lang="en-US"/>
            </a:defPPr>
            <a:lvl1pPr marL="0" algn="r" defTabSz="914400" rtl="0" eaLnBrk="1" latinLnBrk="0" hangingPunct="1">
              <a:defRPr sz="800" kern="1200">
                <a:solidFill>
                  <a:schemeClr val="tx1"/>
                </a:solidFill>
                <a:latin typeface="Outfi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fld id="{DDA6C761-E6C0-8244-BDC1-CA1DC8273777}" type="slidenum">
              <a:rPr lang="en-US" b="0" i="0" smtClean="0">
                <a:latin typeface="Outfit Light" pitchFamily="2" charset="0"/>
              </a:rPr>
              <a:pPr/>
              <a:t>‹#›</a:t>
            </a:fld>
            <a:endParaRPr lang="en-US" b="0" i="0">
              <a:latin typeface="Outfit Light" pitchFamily="2" charset="0"/>
            </a:endParaRPr>
          </a:p>
        </p:txBody>
      </p:sp>
      <p:sp>
        <p:nvSpPr>
          <p:cNvPr id="4" name="Slide Number Placeholder 5">
            <a:extLst>
              <a:ext uri="{FF2B5EF4-FFF2-40B4-BE49-F238E27FC236}">
                <a16:creationId xmlns:a16="http://schemas.microsoft.com/office/drawing/2014/main" id="{BE7F2BD4-73DA-8B8D-8D66-88F374F1D715}"/>
              </a:ext>
            </a:extLst>
          </p:cNvPr>
          <p:cNvSpPr txBox="1">
            <a:spLocks/>
          </p:cNvSpPr>
          <p:nvPr userDrawn="1"/>
        </p:nvSpPr>
        <p:spPr>
          <a:xfrm>
            <a:off x="9118378" y="6499230"/>
            <a:ext cx="2266709" cy="273040"/>
          </a:xfrm>
          <a:prstGeom prst="rect">
            <a:avLst/>
          </a:prstGeom>
        </p:spPr>
        <p:txBody>
          <a:bodyPr vert="horz" lIns="0" tIns="0" rIns="0" bIns="0" rtlCol="0" anchor="ctr"/>
          <a:lstStyle>
            <a:defPPr>
              <a:defRPr lang="en-US"/>
            </a:defPPr>
            <a:lvl1pPr marL="0" algn="r" defTabSz="914400" rtl="0" eaLnBrk="1" latinLnBrk="0" hangingPunct="1">
              <a:defRPr sz="800" kern="1200">
                <a:solidFill>
                  <a:schemeClr val="bg1"/>
                </a:solidFill>
                <a:latin typeface="Outfi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sz="600" b="0" i="0">
                <a:solidFill>
                  <a:schemeClr val="tx1"/>
                </a:solidFill>
                <a:latin typeface="Outfit Light" pitchFamily="2" charset="0"/>
              </a:rPr>
              <a:t>© Sovos 2025. Proprietary and Confidential</a:t>
            </a:r>
          </a:p>
        </p:txBody>
      </p:sp>
      <p:sp>
        <p:nvSpPr>
          <p:cNvPr id="5" name="Graphic 18">
            <a:extLst>
              <a:ext uri="{FF2B5EF4-FFF2-40B4-BE49-F238E27FC236}">
                <a16:creationId xmlns:a16="http://schemas.microsoft.com/office/drawing/2014/main" id="{487C063E-BC3F-D1B2-2771-1EAAED278E3D}"/>
              </a:ext>
            </a:extLst>
          </p:cNvPr>
          <p:cNvSpPr/>
          <p:nvPr userDrawn="1"/>
        </p:nvSpPr>
        <p:spPr>
          <a:xfrm>
            <a:off x="457200" y="6313452"/>
            <a:ext cx="811355" cy="168145"/>
          </a:xfrm>
          <a:custGeom>
            <a:avLst/>
            <a:gdLst>
              <a:gd name="connsiteX0" fmla="*/ 228427 w 811355"/>
              <a:gd name="connsiteY0" fmla="*/ 27 h 168145"/>
              <a:gd name="connsiteX1" fmla="*/ 310031 w 811355"/>
              <a:gd name="connsiteY1" fmla="*/ 81183 h 168145"/>
              <a:gd name="connsiteX2" fmla="*/ 228427 w 811355"/>
              <a:gd name="connsiteY2" fmla="*/ 162778 h 168145"/>
              <a:gd name="connsiteX3" fmla="*/ 147061 w 811355"/>
              <a:gd name="connsiteY3" fmla="*/ 81183 h 168145"/>
              <a:gd name="connsiteX4" fmla="*/ 228427 w 811355"/>
              <a:gd name="connsiteY4" fmla="*/ 27 h 168145"/>
              <a:gd name="connsiteX5" fmla="*/ 228427 w 811355"/>
              <a:gd name="connsiteY5" fmla="*/ 136856 h 168145"/>
              <a:gd name="connsiteX6" fmla="*/ 281782 w 811355"/>
              <a:gd name="connsiteY6" fmla="*/ 81183 h 168145"/>
              <a:gd name="connsiteX7" fmla="*/ 228427 w 811355"/>
              <a:gd name="connsiteY7" fmla="*/ 25517 h 168145"/>
              <a:gd name="connsiteX8" fmla="*/ 175080 w 811355"/>
              <a:gd name="connsiteY8" fmla="*/ 81183 h 168145"/>
              <a:gd name="connsiteX9" fmla="*/ 228427 w 811355"/>
              <a:gd name="connsiteY9" fmla="*/ 136856 h 168145"/>
              <a:gd name="connsiteX10" fmla="*/ 575396 w 811355"/>
              <a:gd name="connsiteY10" fmla="*/ 27 h 168145"/>
              <a:gd name="connsiteX11" fmla="*/ 656993 w 811355"/>
              <a:gd name="connsiteY11" fmla="*/ 81183 h 168145"/>
              <a:gd name="connsiteX12" fmla="*/ 575396 w 811355"/>
              <a:gd name="connsiteY12" fmla="*/ 162778 h 168145"/>
              <a:gd name="connsiteX13" fmla="*/ 494022 w 811355"/>
              <a:gd name="connsiteY13" fmla="*/ 81183 h 168145"/>
              <a:gd name="connsiteX14" fmla="*/ 575396 w 811355"/>
              <a:gd name="connsiteY14" fmla="*/ 27 h 168145"/>
              <a:gd name="connsiteX15" fmla="*/ 575396 w 811355"/>
              <a:gd name="connsiteY15" fmla="*/ 136856 h 168145"/>
              <a:gd name="connsiteX16" fmla="*/ 628743 w 811355"/>
              <a:gd name="connsiteY16" fmla="*/ 81183 h 168145"/>
              <a:gd name="connsiteX17" fmla="*/ 575396 w 811355"/>
              <a:gd name="connsiteY17" fmla="*/ 25517 h 168145"/>
              <a:gd name="connsiteX18" fmla="*/ 522042 w 811355"/>
              <a:gd name="connsiteY18" fmla="*/ 81183 h 168145"/>
              <a:gd name="connsiteX19" fmla="*/ 575396 w 811355"/>
              <a:gd name="connsiteY19" fmla="*/ 136856 h 168145"/>
              <a:gd name="connsiteX20" fmla="*/ 448958 w 811355"/>
              <a:gd name="connsiteY20" fmla="*/ 2933 h 168145"/>
              <a:gd name="connsiteX21" fmla="*/ 481284 w 811355"/>
              <a:gd name="connsiteY21" fmla="*/ 2933 h 168145"/>
              <a:gd name="connsiteX22" fmla="*/ 400343 w 811355"/>
              <a:gd name="connsiteY22" fmla="*/ 168146 h 168145"/>
              <a:gd name="connsiteX23" fmla="*/ 319639 w 811355"/>
              <a:gd name="connsiteY23" fmla="*/ 2933 h 168145"/>
              <a:gd name="connsiteX24" fmla="*/ 351728 w 811355"/>
              <a:gd name="connsiteY24" fmla="*/ 2933 h 168145"/>
              <a:gd name="connsiteX25" fmla="*/ 400343 w 811355"/>
              <a:gd name="connsiteY25" fmla="*/ 112931 h 168145"/>
              <a:gd name="connsiteX26" fmla="*/ 448958 w 811355"/>
              <a:gd name="connsiteY26" fmla="*/ 2933 h 168145"/>
              <a:gd name="connsiteX27" fmla="*/ 717385 w 811355"/>
              <a:gd name="connsiteY27" fmla="*/ 45882 h 168145"/>
              <a:gd name="connsiteX28" fmla="*/ 751794 w 811355"/>
              <a:gd name="connsiteY28" fmla="*/ 24431 h 168145"/>
              <a:gd name="connsiteX29" fmla="*/ 795439 w 811355"/>
              <a:gd name="connsiteY29" fmla="*/ 36825 h 168145"/>
              <a:gd name="connsiteX30" fmla="*/ 795439 w 811355"/>
              <a:gd name="connsiteY30" fmla="*/ 9023 h 168145"/>
              <a:gd name="connsiteX31" fmla="*/ 752017 w 811355"/>
              <a:gd name="connsiteY31" fmla="*/ 47 h 168145"/>
              <a:gd name="connsiteX32" fmla="*/ 688183 w 811355"/>
              <a:gd name="connsiteY32" fmla="*/ 47251 h 168145"/>
              <a:gd name="connsiteX33" fmla="*/ 782356 w 811355"/>
              <a:gd name="connsiteY33" fmla="*/ 117692 h 168145"/>
              <a:gd name="connsiteX34" fmla="*/ 747264 w 811355"/>
              <a:gd name="connsiteY34" fmla="*/ 138239 h 168145"/>
              <a:gd name="connsiteX35" fmla="*/ 694971 w 811355"/>
              <a:gd name="connsiteY35" fmla="*/ 120855 h 168145"/>
              <a:gd name="connsiteX36" fmla="*/ 694971 w 811355"/>
              <a:gd name="connsiteY36" fmla="*/ 120908 h 168145"/>
              <a:gd name="connsiteX37" fmla="*/ 694971 w 811355"/>
              <a:gd name="connsiteY37" fmla="*/ 150478 h 168145"/>
              <a:gd name="connsiteX38" fmla="*/ 747291 w 811355"/>
              <a:gd name="connsiteY38" fmla="*/ 162616 h 168145"/>
              <a:gd name="connsiteX39" fmla="*/ 811355 w 811355"/>
              <a:gd name="connsiteY39" fmla="*/ 115655 h 168145"/>
              <a:gd name="connsiteX40" fmla="*/ 717426 w 811355"/>
              <a:gd name="connsiteY40" fmla="*/ 45882 h 168145"/>
              <a:gd name="connsiteX41" fmla="*/ 717385 w 811355"/>
              <a:gd name="connsiteY41" fmla="*/ 45882 h 168145"/>
              <a:gd name="connsiteX42" fmla="*/ 29216 w 811355"/>
              <a:gd name="connsiteY42" fmla="*/ 45841 h 168145"/>
              <a:gd name="connsiteX43" fmla="*/ 63632 w 811355"/>
              <a:gd name="connsiteY43" fmla="*/ 24391 h 168145"/>
              <a:gd name="connsiteX44" fmla="*/ 107080 w 811355"/>
              <a:gd name="connsiteY44" fmla="*/ 36670 h 168145"/>
              <a:gd name="connsiteX45" fmla="*/ 107080 w 811355"/>
              <a:gd name="connsiteY45" fmla="*/ 8881 h 168145"/>
              <a:gd name="connsiteX46" fmla="*/ 63855 w 811355"/>
              <a:gd name="connsiteY46" fmla="*/ 0 h 168145"/>
              <a:gd name="connsiteX47" fmla="*/ 0 w 811355"/>
              <a:gd name="connsiteY47" fmla="*/ 47204 h 168145"/>
              <a:gd name="connsiteX48" fmla="*/ 94200 w 811355"/>
              <a:gd name="connsiteY48" fmla="*/ 117665 h 168145"/>
              <a:gd name="connsiteX49" fmla="*/ 59101 w 811355"/>
              <a:gd name="connsiteY49" fmla="*/ 138219 h 168145"/>
              <a:gd name="connsiteX50" fmla="*/ 6795 w 811355"/>
              <a:gd name="connsiteY50" fmla="*/ 120828 h 168145"/>
              <a:gd name="connsiteX51" fmla="*/ 6795 w 811355"/>
              <a:gd name="connsiteY51" fmla="*/ 120895 h 168145"/>
              <a:gd name="connsiteX52" fmla="*/ 6795 w 811355"/>
              <a:gd name="connsiteY52" fmla="*/ 150465 h 168145"/>
              <a:gd name="connsiteX53" fmla="*/ 59135 w 811355"/>
              <a:gd name="connsiteY53" fmla="*/ 162603 h 168145"/>
              <a:gd name="connsiteX54" fmla="*/ 123220 w 811355"/>
              <a:gd name="connsiteY54" fmla="*/ 115628 h 168145"/>
              <a:gd name="connsiteX55" fmla="*/ 29216 w 811355"/>
              <a:gd name="connsiteY55" fmla="*/ 45841 h 1681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Lst>
            <a:rect l="l" t="t" r="r" b="b"/>
            <a:pathLst>
              <a:path w="811355" h="168145">
                <a:moveTo>
                  <a:pt x="228427" y="27"/>
                </a:moveTo>
                <a:cubicBezTo>
                  <a:pt x="275284" y="27"/>
                  <a:pt x="310031" y="34459"/>
                  <a:pt x="310031" y="81183"/>
                </a:cubicBezTo>
                <a:cubicBezTo>
                  <a:pt x="310031" y="127908"/>
                  <a:pt x="275730" y="162778"/>
                  <a:pt x="228427" y="162778"/>
                </a:cubicBezTo>
                <a:cubicBezTo>
                  <a:pt x="181355" y="162778"/>
                  <a:pt x="147061" y="127901"/>
                  <a:pt x="147061" y="81183"/>
                </a:cubicBezTo>
                <a:cubicBezTo>
                  <a:pt x="147061" y="34465"/>
                  <a:pt x="182024" y="27"/>
                  <a:pt x="228427" y="27"/>
                </a:cubicBezTo>
                <a:close/>
                <a:moveTo>
                  <a:pt x="228427" y="136856"/>
                </a:moveTo>
                <a:cubicBezTo>
                  <a:pt x="259814" y="136856"/>
                  <a:pt x="281782" y="113376"/>
                  <a:pt x="281782" y="81183"/>
                </a:cubicBezTo>
                <a:cubicBezTo>
                  <a:pt x="281782" y="48991"/>
                  <a:pt x="260037" y="25517"/>
                  <a:pt x="228427" y="25517"/>
                </a:cubicBezTo>
                <a:cubicBezTo>
                  <a:pt x="197271" y="25517"/>
                  <a:pt x="175080" y="48991"/>
                  <a:pt x="175080" y="81183"/>
                </a:cubicBezTo>
                <a:cubicBezTo>
                  <a:pt x="175080" y="113376"/>
                  <a:pt x="197271" y="136856"/>
                  <a:pt x="228427" y="136856"/>
                </a:cubicBezTo>
                <a:close/>
                <a:moveTo>
                  <a:pt x="575396" y="27"/>
                </a:moveTo>
                <a:cubicBezTo>
                  <a:pt x="622246" y="27"/>
                  <a:pt x="656993" y="34459"/>
                  <a:pt x="656993" y="81183"/>
                </a:cubicBezTo>
                <a:cubicBezTo>
                  <a:pt x="656993" y="127908"/>
                  <a:pt x="622699" y="162778"/>
                  <a:pt x="575396" y="162778"/>
                </a:cubicBezTo>
                <a:cubicBezTo>
                  <a:pt x="528316" y="162778"/>
                  <a:pt x="494022" y="127901"/>
                  <a:pt x="494022" y="81183"/>
                </a:cubicBezTo>
                <a:cubicBezTo>
                  <a:pt x="494022" y="34465"/>
                  <a:pt x="529019" y="27"/>
                  <a:pt x="575396" y="27"/>
                </a:cubicBezTo>
                <a:close/>
                <a:moveTo>
                  <a:pt x="575396" y="136856"/>
                </a:moveTo>
                <a:cubicBezTo>
                  <a:pt x="606776" y="136856"/>
                  <a:pt x="628743" y="113376"/>
                  <a:pt x="628743" y="81183"/>
                </a:cubicBezTo>
                <a:cubicBezTo>
                  <a:pt x="628743" y="48991"/>
                  <a:pt x="606999" y="25517"/>
                  <a:pt x="575396" y="25517"/>
                </a:cubicBezTo>
                <a:cubicBezTo>
                  <a:pt x="544233" y="25517"/>
                  <a:pt x="522042" y="48991"/>
                  <a:pt x="522042" y="81183"/>
                </a:cubicBezTo>
                <a:cubicBezTo>
                  <a:pt x="522042" y="113376"/>
                  <a:pt x="544293" y="136856"/>
                  <a:pt x="575396" y="136856"/>
                </a:cubicBezTo>
                <a:close/>
                <a:moveTo>
                  <a:pt x="448958" y="2933"/>
                </a:moveTo>
                <a:lnTo>
                  <a:pt x="481284" y="2933"/>
                </a:lnTo>
                <a:lnTo>
                  <a:pt x="400343" y="168146"/>
                </a:lnTo>
                <a:lnTo>
                  <a:pt x="319639" y="2933"/>
                </a:lnTo>
                <a:lnTo>
                  <a:pt x="351728" y="2933"/>
                </a:lnTo>
                <a:lnTo>
                  <a:pt x="400343" y="112931"/>
                </a:lnTo>
                <a:lnTo>
                  <a:pt x="448958" y="2933"/>
                </a:lnTo>
                <a:close/>
                <a:moveTo>
                  <a:pt x="717385" y="45882"/>
                </a:moveTo>
                <a:cubicBezTo>
                  <a:pt x="717385" y="33912"/>
                  <a:pt x="727345" y="24431"/>
                  <a:pt x="751794" y="24431"/>
                </a:cubicBezTo>
                <a:cubicBezTo>
                  <a:pt x="765588" y="24431"/>
                  <a:pt x="781193" y="28477"/>
                  <a:pt x="795439" y="36825"/>
                </a:cubicBezTo>
                <a:lnTo>
                  <a:pt x="795439" y="9023"/>
                </a:lnTo>
                <a:cubicBezTo>
                  <a:pt x="782714" y="3223"/>
                  <a:pt x="767109" y="47"/>
                  <a:pt x="752017" y="47"/>
                </a:cubicBezTo>
                <a:cubicBezTo>
                  <a:pt x="708555" y="47"/>
                  <a:pt x="688183" y="21720"/>
                  <a:pt x="688183" y="47251"/>
                </a:cubicBezTo>
                <a:cubicBezTo>
                  <a:pt x="688183" y="105918"/>
                  <a:pt x="782356" y="83597"/>
                  <a:pt x="782356" y="117692"/>
                </a:cubicBezTo>
                <a:cubicBezTo>
                  <a:pt x="782356" y="129432"/>
                  <a:pt x="771943" y="138239"/>
                  <a:pt x="747264" y="138239"/>
                </a:cubicBezTo>
                <a:cubicBezTo>
                  <a:pt x="727791" y="138239"/>
                  <a:pt x="707649" y="131010"/>
                  <a:pt x="694971" y="120855"/>
                </a:cubicBezTo>
                <a:lnTo>
                  <a:pt x="694971" y="120908"/>
                </a:lnTo>
                <a:lnTo>
                  <a:pt x="694971" y="150478"/>
                </a:lnTo>
                <a:cubicBezTo>
                  <a:pt x="708744" y="157896"/>
                  <a:pt x="728008" y="162616"/>
                  <a:pt x="747291" y="162616"/>
                </a:cubicBezTo>
                <a:cubicBezTo>
                  <a:pt x="790754" y="162616"/>
                  <a:pt x="811355" y="140943"/>
                  <a:pt x="811355" y="115655"/>
                </a:cubicBezTo>
                <a:cubicBezTo>
                  <a:pt x="811369" y="57615"/>
                  <a:pt x="717426" y="79518"/>
                  <a:pt x="717426" y="45882"/>
                </a:cubicBezTo>
                <a:lnTo>
                  <a:pt x="717385" y="45882"/>
                </a:lnTo>
                <a:close/>
                <a:moveTo>
                  <a:pt x="29216" y="45841"/>
                </a:moveTo>
                <a:cubicBezTo>
                  <a:pt x="29216" y="33872"/>
                  <a:pt x="39176" y="24391"/>
                  <a:pt x="63632" y="24391"/>
                </a:cubicBezTo>
                <a:cubicBezTo>
                  <a:pt x="77364" y="24391"/>
                  <a:pt x="92888" y="28437"/>
                  <a:pt x="107080" y="36670"/>
                </a:cubicBezTo>
                <a:lnTo>
                  <a:pt x="107080" y="8881"/>
                </a:lnTo>
                <a:cubicBezTo>
                  <a:pt x="94396" y="3156"/>
                  <a:pt x="78865" y="0"/>
                  <a:pt x="63855" y="0"/>
                </a:cubicBezTo>
                <a:cubicBezTo>
                  <a:pt x="20379" y="0"/>
                  <a:pt x="0" y="21680"/>
                  <a:pt x="0" y="47204"/>
                </a:cubicBezTo>
                <a:cubicBezTo>
                  <a:pt x="0" y="105925"/>
                  <a:pt x="94200" y="83564"/>
                  <a:pt x="94200" y="117665"/>
                </a:cubicBezTo>
                <a:cubicBezTo>
                  <a:pt x="94200" y="129405"/>
                  <a:pt x="83787" y="138219"/>
                  <a:pt x="59101" y="138219"/>
                </a:cubicBezTo>
                <a:cubicBezTo>
                  <a:pt x="39629" y="138219"/>
                  <a:pt x="19473" y="130990"/>
                  <a:pt x="6795" y="120828"/>
                </a:cubicBezTo>
                <a:lnTo>
                  <a:pt x="6795" y="120895"/>
                </a:lnTo>
                <a:lnTo>
                  <a:pt x="6795" y="150465"/>
                </a:lnTo>
                <a:cubicBezTo>
                  <a:pt x="20575" y="157882"/>
                  <a:pt x="39845" y="162603"/>
                  <a:pt x="59135" y="162603"/>
                </a:cubicBezTo>
                <a:cubicBezTo>
                  <a:pt x="102611" y="162603"/>
                  <a:pt x="123220" y="140916"/>
                  <a:pt x="123220" y="115628"/>
                </a:cubicBezTo>
                <a:cubicBezTo>
                  <a:pt x="123186" y="57588"/>
                  <a:pt x="29216" y="79491"/>
                  <a:pt x="29216" y="45841"/>
                </a:cubicBezTo>
                <a:close/>
              </a:path>
            </a:pathLst>
          </a:custGeom>
          <a:solidFill>
            <a:schemeClr val="bg1"/>
          </a:solidFill>
          <a:ln w="675" cap="flat">
            <a:noFill/>
            <a:prstDash val="solid"/>
            <a:miter/>
          </a:ln>
        </p:spPr>
        <p:txBody>
          <a:bodyPr rtlCol="0" anchor="ctr"/>
          <a:lstStyle/>
          <a:p>
            <a:endParaRPr lang="en-US"/>
          </a:p>
        </p:txBody>
      </p:sp>
      <p:sp>
        <p:nvSpPr>
          <p:cNvPr id="12" name="Text Placeholder 27">
            <a:extLst>
              <a:ext uri="{FF2B5EF4-FFF2-40B4-BE49-F238E27FC236}">
                <a16:creationId xmlns:a16="http://schemas.microsoft.com/office/drawing/2014/main" id="{6E316FA3-D610-DC98-767C-A47582BD0C54}"/>
              </a:ext>
            </a:extLst>
          </p:cNvPr>
          <p:cNvSpPr>
            <a:spLocks noGrp="1"/>
          </p:cNvSpPr>
          <p:nvPr>
            <p:ph type="body" sz="quarter" idx="19" hasCustomPrompt="1"/>
          </p:nvPr>
        </p:nvSpPr>
        <p:spPr>
          <a:xfrm>
            <a:off x="457201" y="3442230"/>
            <a:ext cx="2133597" cy="232267"/>
          </a:xfrm>
        </p:spPr>
        <p:txBody>
          <a:bodyPr>
            <a:noAutofit/>
          </a:bodyPr>
          <a:lstStyle>
            <a:lvl1pPr marL="0" indent="0">
              <a:lnSpc>
                <a:spcPct val="100000"/>
              </a:lnSpc>
              <a:spcBef>
                <a:spcPts val="0"/>
              </a:spcBef>
              <a:buNone/>
              <a:defRPr kumimoji="0" lang="en-US" sz="1200" b="1" u="none" strike="noStrike" kern="1200" cap="none" spc="0" normalizeH="0" baseline="0" dirty="0" smtClean="0">
                <a:ln>
                  <a:noFill/>
                </a:ln>
                <a:solidFill>
                  <a:schemeClr val="accent6"/>
                </a:solidFill>
                <a:effectLst/>
                <a:uLnTx/>
                <a:uFillTx/>
                <a:latin typeface="Inter" panose="02000503000000020004" pitchFamily="2" charset="0"/>
                <a:ea typeface="Inter" panose="02000503000000020004" pitchFamily="2" charset="0"/>
                <a:cs typeface="+mn-cs"/>
              </a:defRPr>
            </a:lvl1pPr>
          </a:lstStyle>
          <a:p>
            <a:pPr lvl="0"/>
            <a:r>
              <a:rPr lang="en-US"/>
              <a:t>Eyebrow text</a:t>
            </a:r>
          </a:p>
        </p:txBody>
      </p:sp>
      <p:sp>
        <p:nvSpPr>
          <p:cNvPr id="17" name="Text Placeholder 16">
            <a:extLst>
              <a:ext uri="{FF2B5EF4-FFF2-40B4-BE49-F238E27FC236}">
                <a16:creationId xmlns:a16="http://schemas.microsoft.com/office/drawing/2014/main" id="{4E2641A3-4BD2-D5DB-CC98-29D34D0B0647}"/>
              </a:ext>
            </a:extLst>
          </p:cNvPr>
          <p:cNvSpPr>
            <a:spLocks noGrp="1"/>
          </p:cNvSpPr>
          <p:nvPr>
            <p:ph type="body" sz="quarter" idx="22" hasCustomPrompt="1"/>
          </p:nvPr>
        </p:nvSpPr>
        <p:spPr>
          <a:xfrm>
            <a:off x="3505199" y="3442230"/>
            <a:ext cx="2133594" cy="233363"/>
          </a:xfrm>
        </p:spPr>
        <p:txBody>
          <a:bodyPr>
            <a:noAutofit/>
          </a:bodyPr>
          <a:lstStyle>
            <a:lvl1pPr marL="0" indent="0">
              <a:lnSpc>
                <a:spcPct val="100000"/>
              </a:lnSpc>
              <a:spcBef>
                <a:spcPts val="0"/>
              </a:spcBef>
              <a:buNone/>
              <a:defRPr kumimoji="0" lang="en-US" sz="1200" b="1" u="none" strike="noStrike" kern="1200" cap="none" spc="0" normalizeH="0" baseline="0" dirty="0" smtClean="0">
                <a:ln>
                  <a:noFill/>
                </a:ln>
                <a:solidFill>
                  <a:srgbClr val="083806"/>
                </a:solidFill>
                <a:effectLst/>
                <a:uLnTx/>
                <a:uFillTx/>
                <a:latin typeface="Inter" panose="02000503000000020004" pitchFamily="2" charset="0"/>
                <a:ea typeface="Inter" panose="02000503000000020004" pitchFamily="2" charset="0"/>
                <a:cs typeface="+mn-cs"/>
              </a:defRPr>
            </a:lvl1pPr>
            <a:lvl2pPr marL="457200" indent="0">
              <a:buNone/>
              <a:defRPr/>
            </a:lvl2pPr>
            <a:lvl3pPr marL="914400" indent="0">
              <a:buNone/>
              <a:defRPr/>
            </a:lvl3pPr>
            <a:lvl4pPr marL="1371600" indent="0">
              <a:buNone/>
              <a:defRPr/>
            </a:lvl4pPr>
            <a:lvl5pPr marL="1828800" indent="0">
              <a:buNone/>
              <a:defRPr/>
            </a:lvl5pPr>
          </a:lstStyle>
          <a:p>
            <a:pPr lvl="0"/>
            <a:r>
              <a:rPr lang="en-US"/>
              <a:t>Eyebrow text</a:t>
            </a:r>
          </a:p>
        </p:txBody>
      </p:sp>
      <p:sp>
        <p:nvSpPr>
          <p:cNvPr id="21" name="Text Placeholder 20">
            <a:extLst>
              <a:ext uri="{FF2B5EF4-FFF2-40B4-BE49-F238E27FC236}">
                <a16:creationId xmlns:a16="http://schemas.microsoft.com/office/drawing/2014/main" id="{2D73F7C5-2BF4-FB8A-D39B-5E7388A4BC26}"/>
              </a:ext>
            </a:extLst>
          </p:cNvPr>
          <p:cNvSpPr>
            <a:spLocks noGrp="1"/>
          </p:cNvSpPr>
          <p:nvPr>
            <p:ph type="body" sz="quarter" idx="23" hasCustomPrompt="1"/>
          </p:nvPr>
        </p:nvSpPr>
        <p:spPr>
          <a:xfrm>
            <a:off x="3505199" y="3717907"/>
            <a:ext cx="2133594" cy="534772"/>
          </a:xfrm>
        </p:spPr>
        <p:txBody>
          <a:bodyPr>
            <a:noAutofit/>
          </a:bodyPr>
          <a:lstStyle>
            <a:lvl1pPr marL="0" indent="0">
              <a:lnSpc>
                <a:spcPct val="100000"/>
              </a:lnSpc>
              <a:spcBef>
                <a:spcPts val="0"/>
              </a:spcBef>
              <a:buNone/>
              <a:defRPr lang="en-US" sz="1800" b="1" kern="1200" dirty="0" smtClean="0">
                <a:solidFill>
                  <a:srgbClr val="083806"/>
                </a:solidFill>
                <a:latin typeface="Inter" panose="020B0502030000000004" pitchFamily="34" charset="0"/>
                <a:ea typeface="Inter" panose="020B0502030000000004" pitchFamily="34" charset="0"/>
                <a:cs typeface="Inter" panose="020B0502030000000004" pitchFamily="34" charset="0"/>
              </a:defRPr>
            </a:lvl1pPr>
            <a:lvl2pPr marL="457200" indent="0">
              <a:buNone/>
              <a:defRPr/>
            </a:lvl2pPr>
            <a:lvl3pPr marL="914400" indent="0">
              <a:buNone/>
              <a:defRPr/>
            </a:lvl3pPr>
            <a:lvl4pPr marL="1371600" indent="0">
              <a:buNone/>
              <a:defRPr/>
            </a:lvl4pPr>
            <a:lvl5pPr marL="1828800" indent="0">
              <a:buNone/>
              <a:defRPr/>
            </a:lvl5pPr>
          </a:lstStyle>
          <a:p>
            <a:pPr marL="0" lvl="0" indent="0" algn="l" defTabSz="914400" rtl="0" eaLnBrk="1" latinLnBrk="0" hangingPunct="1">
              <a:lnSpc>
                <a:spcPct val="100000"/>
              </a:lnSpc>
              <a:spcBef>
                <a:spcPts val="1000"/>
              </a:spcBef>
              <a:buFont typeface="Inter" panose="020B0502030000000004" pitchFamily="34" charset="0"/>
              <a:buNone/>
            </a:pPr>
            <a:r>
              <a:rPr lang="en-US"/>
              <a:t>Subheading</a:t>
            </a:r>
          </a:p>
        </p:txBody>
      </p:sp>
      <p:sp>
        <p:nvSpPr>
          <p:cNvPr id="25" name="Content Placeholder 24">
            <a:extLst>
              <a:ext uri="{FF2B5EF4-FFF2-40B4-BE49-F238E27FC236}">
                <a16:creationId xmlns:a16="http://schemas.microsoft.com/office/drawing/2014/main" id="{A903AC49-909E-5627-F85E-05AA2936A5D3}"/>
              </a:ext>
            </a:extLst>
          </p:cNvPr>
          <p:cNvSpPr>
            <a:spLocks noGrp="1"/>
          </p:cNvSpPr>
          <p:nvPr>
            <p:ph sz="quarter" idx="24"/>
          </p:nvPr>
        </p:nvSpPr>
        <p:spPr>
          <a:xfrm>
            <a:off x="3505199" y="4375533"/>
            <a:ext cx="2133594" cy="1720468"/>
          </a:xfrm>
        </p:spPr>
        <p:txBody>
          <a:bodyPr>
            <a:noAutofit/>
          </a:bodyPr>
          <a:lstStyle>
            <a:lvl1pPr>
              <a:defRPr>
                <a:solidFill>
                  <a:srgbClr val="083806"/>
                </a:solidFill>
              </a:defRPr>
            </a:lvl1pPr>
            <a:lvl2pPr>
              <a:defRPr>
                <a:solidFill>
                  <a:srgbClr val="083806"/>
                </a:solidFill>
              </a:defRPr>
            </a:lvl2pPr>
            <a:lvl3pPr>
              <a:defRPr>
                <a:solidFill>
                  <a:srgbClr val="083806"/>
                </a:solidFill>
              </a:defRPr>
            </a:lvl3pPr>
            <a:lvl4pPr>
              <a:defRPr>
                <a:solidFill>
                  <a:srgbClr val="083806"/>
                </a:solidFill>
              </a:defRPr>
            </a:lvl4pPr>
            <a:lvl5pPr>
              <a:defRPr>
                <a:solidFill>
                  <a:srgbClr val="083806"/>
                </a:solidFill>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28" name="Text Placeholder 27">
            <a:extLst>
              <a:ext uri="{FF2B5EF4-FFF2-40B4-BE49-F238E27FC236}">
                <a16:creationId xmlns:a16="http://schemas.microsoft.com/office/drawing/2014/main" id="{789E9626-56BD-CA70-6288-14B558BF4E15}"/>
              </a:ext>
            </a:extLst>
          </p:cNvPr>
          <p:cNvSpPr>
            <a:spLocks noGrp="1"/>
          </p:cNvSpPr>
          <p:nvPr>
            <p:ph type="body" sz="quarter" idx="33" hasCustomPrompt="1"/>
          </p:nvPr>
        </p:nvSpPr>
        <p:spPr>
          <a:xfrm>
            <a:off x="6553200" y="3442230"/>
            <a:ext cx="2133595" cy="233363"/>
          </a:xfrm>
        </p:spPr>
        <p:txBody>
          <a:bodyPr>
            <a:noAutofit/>
          </a:bodyPr>
          <a:lstStyle>
            <a:lvl1pPr marL="0" indent="0">
              <a:lnSpc>
                <a:spcPct val="100000"/>
              </a:lnSpc>
              <a:spcBef>
                <a:spcPts val="0"/>
              </a:spcBef>
              <a:buNone/>
              <a:defRPr kumimoji="0" lang="en-US" sz="1200" b="1" u="none" strike="noStrike" kern="1200" cap="none" spc="0" normalizeH="0" baseline="0" dirty="0" smtClean="0">
                <a:ln>
                  <a:noFill/>
                </a:ln>
                <a:solidFill>
                  <a:schemeClr val="bg1"/>
                </a:solidFill>
                <a:effectLst/>
                <a:uLnTx/>
                <a:uFillTx/>
                <a:latin typeface="Inter" panose="02000503000000020004" pitchFamily="2" charset="0"/>
                <a:ea typeface="Inter" panose="02000503000000020004" pitchFamily="2" charset="0"/>
                <a:cs typeface="+mn-cs"/>
              </a:defRPr>
            </a:lvl1pPr>
            <a:lvl2pPr marL="457200" indent="0">
              <a:buNone/>
              <a:defRPr/>
            </a:lvl2pPr>
            <a:lvl3pPr marL="914400" indent="0">
              <a:buNone/>
              <a:defRPr/>
            </a:lvl3pPr>
            <a:lvl4pPr marL="1371600" indent="0">
              <a:buNone/>
              <a:defRPr/>
            </a:lvl4pPr>
            <a:lvl5pPr marL="1828800" indent="0">
              <a:buNone/>
              <a:defRPr/>
            </a:lvl5pPr>
          </a:lstStyle>
          <a:p>
            <a:pPr lvl="0"/>
            <a:r>
              <a:rPr lang="en-US"/>
              <a:t>Eyebrow text</a:t>
            </a:r>
          </a:p>
        </p:txBody>
      </p:sp>
      <p:sp>
        <p:nvSpPr>
          <p:cNvPr id="30" name="Text Placeholder 29">
            <a:extLst>
              <a:ext uri="{FF2B5EF4-FFF2-40B4-BE49-F238E27FC236}">
                <a16:creationId xmlns:a16="http://schemas.microsoft.com/office/drawing/2014/main" id="{F2D6EAF1-0692-50BE-5433-C25A68FEFD66}"/>
              </a:ext>
            </a:extLst>
          </p:cNvPr>
          <p:cNvSpPr>
            <a:spLocks noGrp="1"/>
          </p:cNvSpPr>
          <p:nvPr>
            <p:ph type="body" sz="quarter" idx="34" hasCustomPrompt="1"/>
          </p:nvPr>
        </p:nvSpPr>
        <p:spPr>
          <a:xfrm>
            <a:off x="6553200" y="3717907"/>
            <a:ext cx="2133595" cy="583141"/>
          </a:xfrm>
        </p:spPr>
        <p:txBody>
          <a:bodyPr>
            <a:noAutofit/>
          </a:bodyPr>
          <a:lstStyle>
            <a:lvl1pPr marL="0" indent="0">
              <a:spcBef>
                <a:spcPts val="0"/>
              </a:spcBef>
              <a:buNone/>
              <a:defRPr lang="en-US" sz="1800" b="1" kern="1200" smtClean="0">
                <a:solidFill>
                  <a:schemeClr val="bg1"/>
                </a:solidFill>
                <a:latin typeface="Inter" panose="020B0502030000000004" pitchFamily="34" charset="0"/>
                <a:ea typeface="Inter" panose="020B0502030000000004" pitchFamily="34" charset="0"/>
                <a:cs typeface="Inter" panose="020B0502030000000004" pitchFamily="34" charset="0"/>
              </a:defRPr>
            </a:lvl1pPr>
            <a:lvl2pPr marL="457200" indent="0">
              <a:buNone/>
              <a:defRPr/>
            </a:lvl2pPr>
            <a:lvl3pPr marL="914400" indent="0">
              <a:buNone/>
              <a:defRPr/>
            </a:lvl3pPr>
            <a:lvl4pPr marL="1371600" indent="0">
              <a:buNone/>
              <a:defRPr/>
            </a:lvl4pPr>
            <a:lvl5pPr marL="1828800" indent="0">
              <a:buNone/>
              <a:defRPr/>
            </a:lvl5pPr>
          </a:lstStyle>
          <a:p>
            <a:pPr marL="0" lvl="0" indent="0" algn="l" defTabSz="914400" rtl="0" eaLnBrk="1" latinLnBrk="0" hangingPunct="1">
              <a:lnSpc>
                <a:spcPct val="100000"/>
              </a:lnSpc>
              <a:spcBef>
                <a:spcPts val="1000"/>
              </a:spcBef>
              <a:buFont typeface="Inter" panose="020B0502030000000004" pitchFamily="34" charset="0"/>
              <a:buNone/>
            </a:pPr>
            <a:r>
              <a:rPr lang="en-US"/>
              <a:t>Subheading</a:t>
            </a:r>
          </a:p>
        </p:txBody>
      </p:sp>
      <p:sp>
        <p:nvSpPr>
          <p:cNvPr id="32" name="Content Placeholder 31">
            <a:extLst>
              <a:ext uri="{FF2B5EF4-FFF2-40B4-BE49-F238E27FC236}">
                <a16:creationId xmlns:a16="http://schemas.microsoft.com/office/drawing/2014/main" id="{C8305F90-46C4-DA12-257A-5AB2F6DA0090}"/>
              </a:ext>
            </a:extLst>
          </p:cNvPr>
          <p:cNvSpPr>
            <a:spLocks noGrp="1"/>
          </p:cNvSpPr>
          <p:nvPr>
            <p:ph sz="quarter" idx="35"/>
          </p:nvPr>
        </p:nvSpPr>
        <p:spPr>
          <a:xfrm>
            <a:off x="6553200" y="4375532"/>
            <a:ext cx="2133596" cy="1721177"/>
          </a:xfrm>
        </p:spPr>
        <p:txBody>
          <a:bodyPr>
            <a:noAutofit/>
          </a:bodyPr>
          <a:lstStyle>
            <a:lvl1pPr>
              <a:defRPr>
                <a:solidFill>
                  <a:schemeClr val="bg1"/>
                </a:solidFill>
              </a:defRPr>
            </a:lvl1pPr>
            <a:lvl2pPr>
              <a:defRPr>
                <a:solidFill>
                  <a:schemeClr val="bg1"/>
                </a:solidFill>
              </a:defRPr>
            </a:lvl2pPr>
            <a:lvl3pPr>
              <a:defRPr>
                <a:solidFill>
                  <a:schemeClr val="bg1"/>
                </a:solidFill>
              </a:defRPr>
            </a:lvl3pPr>
            <a:lvl4pPr>
              <a:defRPr>
                <a:solidFill>
                  <a:schemeClr val="bg1"/>
                </a:solidFill>
              </a:defRPr>
            </a:lvl4pPr>
            <a:lvl5pPr>
              <a:defRPr>
                <a:solidFill>
                  <a:schemeClr val="bg1"/>
                </a:solidFill>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29" name="Text Placeholder 28">
            <a:extLst>
              <a:ext uri="{FF2B5EF4-FFF2-40B4-BE49-F238E27FC236}">
                <a16:creationId xmlns:a16="http://schemas.microsoft.com/office/drawing/2014/main" id="{C689FC2D-C7BC-F575-225A-EB7EF9641EE0}"/>
              </a:ext>
            </a:extLst>
          </p:cNvPr>
          <p:cNvSpPr>
            <a:spLocks noGrp="1"/>
          </p:cNvSpPr>
          <p:nvPr>
            <p:ph type="body" sz="quarter" idx="42" hasCustomPrompt="1"/>
          </p:nvPr>
        </p:nvSpPr>
        <p:spPr>
          <a:xfrm>
            <a:off x="9601197" y="3442230"/>
            <a:ext cx="2127433" cy="209550"/>
          </a:xfrm>
        </p:spPr>
        <p:txBody>
          <a:bodyPr>
            <a:noAutofit/>
          </a:bodyPr>
          <a:lstStyle>
            <a:lvl1pPr marL="0" indent="0">
              <a:buFont typeface="Arial" panose="020B0604020202020204" pitchFamily="34" charset="0"/>
              <a:buNone/>
              <a:defRPr kumimoji="0" lang="en-US" sz="1200" b="1" u="none" strike="noStrike" kern="1200" cap="none" spc="0" normalizeH="0" baseline="0" dirty="0" smtClean="0">
                <a:ln>
                  <a:noFill/>
                </a:ln>
                <a:solidFill>
                  <a:srgbClr val="00861E"/>
                </a:solidFill>
                <a:effectLst/>
                <a:uLnTx/>
                <a:uFillTx/>
                <a:latin typeface="Inter" panose="02000503000000020004" pitchFamily="2" charset="0"/>
                <a:ea typeface="Inter" panose="02000503000000020004" pitchFamily="2" charset="0"/>
                <a:cs typeface="+mn-cs"/>
              </a:defRPr>
            </a:lvl1pPr>
            <a:lvl2pPr marL="457200" indent="0">
              <a:buNone/>
              <a:defRPr/>
            </a:lvl2pPr>
            <a:lvl3pPr marL="914400" indent="0">
              <a:buNone/>
              <a:defRPr/>
            </a:lvl3pPr>
            <a:lvl4pPr marL="1371600" indent="0">
              <a:buNone/>
              <a:defRPr/>
            </a:lvl4pPr>
            <a:lvl5pPr marL="1828800" indent="0">
              <a:buNone/>
              <a:defRPr/>
            </a:lvl5pPr>
          </a:lstStyle>
          <a:p>
            <a:pPr lvl="0"/>
            <a:r>
              <a:rPr lang="en-US"/>
              <a:t>Eyebrow text</a:t>
            </a:r>
          </a:p>
        </p:txBody>
      </p:sp>
      <p:sp>
        <p:nvSpPr>
          <p:cNvPr id="33" name="Text Placeholder 32">
            <a:extLst>
              <a:ext uri="{FF2B5EF4-FFF2-40B4-BE49-F238E27FC236}">
                <a16:creationId xmlns:a16="http://schemas.microsoft.com/office/drawing/2014/main" id="{F381136C-7152-E6FB-A0F4-9F2EECF82E2A}"/>
              </a:ext>
            </a:extLst>
          </p:cNvPr>
          <p:cNvSpPr>
            <a:spLocks noGrp="1"/>
          </p:cNvSpPr>
          <p:nvPr>
            <p:ph type="body" sz="quarter" idx="43" hasCustomPrompt="1"/>
          </p:nvPr>
        </p:nvSpPr>
        <p:spPr>
          <a:xfrm>
            <a:off x="9601197" y="3717907"/>
            <a:ext cx="2133018" cy="531632"/>
          </a:xfrm>
        </p:spPr>
        <p:txBody>
          <a:bodyPr>
            <a:noAutofit/>
          </a:bodyPr>
          <a:lstStyle>
            <a:lvl1pPr marL="0" indent="0">
              <a:lnSpc>
                <a:spcPct val="100000"/>
              </a:lnSpc>
              <a:spcBef>
                <a:spcPts val="0"/>
              </a:spcBef>
              <a:buNone/>
              <a:defRPr lang="en-US" sz="1800" b="1" kern="1200" smtClean="0">
                <a:solidFill>
                  <a:srgbClr val="00861E"/>
                </a:solidFill>
                <a:latin typeface="Inter" panose="020B0502030000000004" pitchFamily="34" charset="0"/>
                <a:ea typeface="Inter" panose="020B0502030000000004" pitchFamily="34" charset="0"/>
                <a:cs typeface="Inter" panose="020B0502030000000004" pitchFamily="34" charset="0"/>
              </a:defRPr>
            </a:lvl1pPr>
            <a:lvl2pPr marL="457200" indent="0">
              <a:buNone/>
              <a:defRPr/>
            </a:lvl2pPr>
            <a:lvl3pPr marL="914400" indent="0">
              <a:buNone/>
              <a:defRPr/>
            </a:lvl3pPr>
            <a:lvl4pPr marL="1371600" indent="0">
              <a:buNone/>
              <a:defRPr/>
            </a:lvl4pPr>
            <a:lvl5pPr marL="1828800" indent="0">
              <a:buNone/>
              <a:defRPr/>
            </a:lvl5pPr>
          </a:lstStyle>
          <a:p>
            <a:pPr lvl="0"/>
            <a:r>
              <a:rPr lang="en-US"/>
              <a:t>Subheading</a:t>
            </a:r>
          </a:p>
        </p:txBody>
      </p:sp>
      <p:sp>
        <p:nvSpPr>
          <p:cNvPr id="35" name="Text Placeholder 34">
            <a:extLst>
              <a:ext uri="{FF2B5EF4-FFF2-40B4-BE49-F238E27FC236}">
                <a16:creationId xmlns:a16="http://schemas.microsoft.com/office/drawing/2014/main" id="{C431FE09-80DF-732B-2493-7093FBD23E33}"/>
              </a:ext>
            </a:extLst>
          </p:cNvPr>
          <p:cNvSpPr>
            <a:spLocks noGrp="1"/>
          </p:cNvSpPr>
          <p:nvPr>
            <p:ph type="body" sz="quarter" idx="44"/>
          </p:nvPr>
        </p:nvSpPr>
        <p:spPr>
          <a:xfrm>
            <a:off x="9601198" y="4375532"/>
            <a:ext cx="2133596" cy="1721189"/>
          </a:xfrm>
        </p:spPr>
        <p:txBody>
          <a:bodyPr>
            <a:noAutofit/>
          </a:bodyPr>
          <a:lstStyle>
            <a:lvl1pPr>
              <a:defRPr>
                <a:solidFill>
                  <a:srgbClr val="00861E"/>
                </a:solidFill>
              </a:defRPr>
            </a:lvl1pPr>
            <a:lvl2pPr>
              <a:defRPr>
                <a:solidFill>
                  <a:srgbClr val="00861E"/>
                </a:solidFill>
              </a:defRPr>
            </a:lvl2pPr>
            <a:lvl3pPr>
              <a:defRPr>
                <a:solidFill>
                  <a:srgbClr val="00861E"/>
                </a:solidFill>
              </a:defRPr>
            </a:lvl3pPr>
            <a:lvl4pPr>
              <a:defRPr>
                <a:solidFill>
                  <a:srgbClr val="00861E"/>
                </a:solidFill>
              </a:defRPr>
            </a:lvl4pPr>
            <a:lvl5pPr>
              <a:defRPr>
                <a:solidFill>
                  <a:srgbClr val="00861E"/>
                </a:solidFill>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cxnSp>
        <p:nvCxnSpPr>
          <p:cNvPr id="20" name="Straight Connector 19">
            <a:extLst>
              <a:ext uri="{FF2B5EF4-FFF2-40B4-BE49-F238E27FC236}">
                <a16:creationId xmlns:a16="http://schemas.microsoft.com/office/drawing/2014/main" id="{EB88663C-7D44-B97A-ACF5-B45261D7E5E3}"/>
              </a:ext>
            </a:extLst>
          </p:cNvPr>
          <p:cNvCxnSpPr>
            <a:cxnSpLocks/>
          </p:cNvCxnSpPr>
          <p:nvPr userDrawn="1"/>
        </p:nvCxnSpPr>
        <p:spPr>
          <a:xfrm flipH="1">
            <a:off x="3047997" y="6400800"/>
            <a:ext cx="3039673" cy="0"/>
          </a:xfrm>
          <a:prstGeom prst="line">
            <a:avLst/>
          </a:prstGeom>
          <a:ln w="9525" cap="rnd">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4" name="Straight Connector 23">
            <a:extLst>
              <a:ext uri="{FF2B5EF4-FFF2-40B4-BE49-F238E27FC236}">
                <a16:creationId xmlns:a16="http://schemas.microsoft.com/office/drawing/2014/main" id="{50A0D019-CDF9-9573-FD74-B26734F05610}"/>
              </a:ext>
            </a:extLst>
          </p:cNvPr>
          <p:cNvCxnSpPr>
            <a:cxnSpLocks/>
          </p:cNvCxnSpPr>
          <p:nvPr userDrawn="1"/>
        </p:nvCxnSpPr>
        <p:spPr>
          <a:xfrm flipH="1">
            <a:off x="6087670" y="6400800"/>
            <a:ext cx="3056330" cy="0"/>
          </a:xfrm>
          <a:prstGeom prst="line">
            <a:avLst/>
          </a:prstGeom>
          <a:ln w="9525"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27" name="Straight Connector 26">
            <a:extLst>
              <a:ext uri="{FF2B5EF4-FFF2-40B4-BE49-F238E27FC236}">
                <a16:creationId xmlns:a16="http://schemas.microsoft.com/office/drawing/2014/main" id="{E7A4B970-A5B7-2A74-FF3D-485FB6338367}"/>
              </a:ext>
            </a:extLst>
          </p:cNvPr>
          <p:cNvCxnSpPr>
            <a:cxnSpLocks/>
          </p:cNvCxnSpPr>
          <p:nvPr userDrawn="1"/>
        </p:nvCxnSpPr>
        <p:spPr>
          <a:xfrm flipH="1">
            <a:off x="9144000" y="6400800"/>
            <a:ext cx="3048000" cy="0"/>
          </a:xfrm>
          <a:prstGeom prst="line">
            <a:avLst/>
          </a:prstGeom>
          <a:ln w="9525" cap="rnd">
            <a:solidFill>
              <a:schemeClr val="tx1"/>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747447413"/>
      </p:ext>
    </p:extLst>
  </p:cSld>
  <p:clrMapOvr>
    <a:masterClrMapping/>
  </p:clrMapOvr>
</p:sldLayout>
</file>

<file path=ppt/slideLayouts/slideLayout51.xml><?xml version="1.0" encoding="utf-8"?>
<p:sldLayout xmlns:a="http://schemas.openxmlformats.org/drawingml/2006/main" xmlns:r="http://schemas.openxmlformats.org/officeDocument/2006/relationships" xmlns:p="http://schemas.openxmlformats.org/presentationml/2006/main" preserve="1" userDrawn="1">
  <p:cSld name="Four Content - Purple">
    <p:spTree>
      <p:nvGrpSpPr>
        <p:cNvPr id="1" name=""/>
        <p:cNvGrpSpPr/>
        <p:nvPr/>
      </p:nvGrpSpPr>
      <p:grpSpPr>
        <a:xfrm>
          <a:off x="0" y="0"/>
          <a:ext cx="0" cy="0"/>
          <a:chOff x="0" y="0"/>
          <a:chExt cx="0" cy="0"/>
        </a:xfrm>
      </p:grpSpPr>
      <p:sp>
        <p:nvSpPr>
          <p:cNvPr id="8" name="Rectangle 7">
            <a:extLst>
              <a:ext uri="{FF2B5EF4-FFF2-40B4-BE49-F238E27FC236}">
                <a16:creationId xmlns:a16="http://schemas.microsoft.com/office/drawing/2014/main" id="{70BFE63F-B64D-5892-D8D8-309DD755F4CB}"/>
              </a:ext>
            </a:extLst>
          </p:cNvPr>
          <p:cNvSpPr/>
          <p:nvPr userDrawn="1"/>
        </p:nvSpPr>
        <p:spPr>
          <a:xfrm>
            <a:off x="3047997" y="2540000"/>
            <a:ext cx="3039673" cy="4317999"/>
          </a:xfrm>
          <a:prstGeom prst="rect">
            <a:avLst/>
          </a:prstGeom>
          <a:solidFill>
            <a:schemeClr val="accent4"/>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 name="Round Single Corner Rectangle 9">
            <a:extLst>
              <a:ext uri="{FF2B5EF4-FFF2-40B4-BE49-F238E27FC236}">
                <a16:creationId xmlns:a16="http://schemas.microsoft.com/office/drawing/2014/main" id="{CF1E2681-39AD-AA6A-3091-5B6F1429DA37}"/>
              </a:ext>
            </a:extLst>
          </p:cNvPr>
          <p:cNvSpPr/>
          <p:nvPr userDrawn="1"/>
        </p:nvSpPr>
        <p:spPr>
          <a:xfrm flipH="1">
            <a:off x="1" y="2540000"/>
            <a:ext cx="3048000" cy="4317999"/>
          </a:xfrm>
          <a:prstGeom prst="round1Rect">
            <a:avLst>
              <a:gd name="adj" fmla="val 13067"/>
            </a:avLst>
          </a:prstGeom>
          <a:solidFill>
            <a:srgbClr val="3C003E"/>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3" name="Rectangle 12">
            <a:extLst>
              <a:ext uri="{FF2B5EF4-FFF2-40B4-BE49-F238E27FC236}">
                <a16:creationId xmlns:a16="http://schemas.microsoft.com/office/drawing/2014/main" id="{93A892FD-553F-E9BE-A3E6-9A22CD5BE2B5}"/>
              </a:ext>
            </a:extLst>
          </p:cNvPr>
          <p:cNvSpPr/>
          <p:nvPr userDrawn="1"/>
        </p:nvSpPr>
        <p:spPr>
          <a:xfrm>
            <a:off x="6087670" y="2540000"/>
            <a:ext cx="3056331" cy="4317999"/>
          </a:xfrm>
          <a:prstGeom prst="rect">
            <a:avLst/>
          </a:prstGeom>
          <a:solidFill>
            <a:srgbClr val="AE28D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 name="Round Single Corner Rectangle 13">
            <a:extLst>
              <a:ext uri="{FF2B5EF4-FFF2-40B4-BE49-F238E27FC236}">
                <a16:creationId xmlns:a16="http://schemas.microsoft.com/office/drawing/2014/main" id="{626F6A9F-94DE-6145-B9D6-1311284AEFA7}"/>
              </a:ext>
            </a:extLst>
          </p:cNvPr>
          <p:cNvSpPr/>
          <p:nvPr userDrawn="1"/>
        </p:nvSpPr>
        <p:spPr>
          <a:xfrm>
            <a:off x="9144000" y="2540000"/>
            <a:ext cx="3048000" cy="4317999"/>
          </a:xfrm>
          <a:prstGeom prst="round1Rect">
            <a:avLst>
              <a:gd name="adj" fmla="val 13272"/>
            </a:avLst>
          </a:prstGeom>
          <a:solidFill>
            <a:srgbClr val="FEF1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 name="Title 1">
            <a:extLst>
              <a:ext uri="{FF2B5EF4-FFF2-40B4-BE49-F238E27FC236}">
                <a16:creationId xmlns:a16="http://schemas.microsoft.com/office/drawing/2014/main" id="{56E523F0-8710-C17D-5E1F-7113655CD055}"/>
              </a:ext>
            </a:extLst>
          </p:cNvPr>
          <p:cNvSpPr>
            <a:spLocks noGrp="1"/>
          </p:cNvSpPr>
          <p:nvPr>
            <p:ph type="title"/>
          </p:nvPr>
        </p:nvSpPr>
        <p:spPr>
          <a:xfrm>
            <a:off x="762000" y="724854"/>
            <a:ext cx="10674850" cy="920285"/>
          </a:xfrm>
        </p:spPr>
        <p:txBody>
          <a:bodyPr>
            <a:noAutofit/>
          </a:bodyPr>
          <a:lstStyle>
            <a:lvl1pPr>
              <a:defRPr>
                <a:solidFill>
                  <a:srgbClr val="3C003E"/>
                </a:solidFill>
              </a:defRPr>
            </a:lvl1pPr>
          </a:lstStyle>
          <a:p>
            <a:r>
              <a:rPr lang="en-US"/>
              <a:t>Click to edit Master title style</a:t>
            </a:r>
          </a:p>
        </p:txBody>
      </p:sp>
      <p:sp>
        <p:nvSpPr>
          <p:cNvPr id="3" name="Content Placeholder 2">
            <a:extLst>
              <a:ext uri="{FF2B5EF4-FFF2-40B4-BE49-F238E27FC236}">
                <a16:creationId xmlns:a16="http://schemas.microsoft.com/office/drawing/2014/main" id="{CFA97474-D8AA-E3B1-C98A-08B7FCBD5476}"/>
              </a:ext>
            </a:extLst>
          </p:cNvPr>
          <p:cNvSpPr>
            <a:spLocks noGrp="1"/>
          </p:cNvSpPr>
          <p:nvPr>
            <p:ph idx="1"/>
          </p:nvPr>
        </p:nvSpPr>
        <p:spPr>
          <a:xfrm>
            <a:off x="457201" y="4375533"/>
            <a:ext cx="2133596" cy="1720468"/>
          </a:xfrm>
        </p:spPr>
        <p:txBody>
          <a:bodyPr>
            <a:noAutofit/>
          </a:bodyPr>
          <a:lstStyle>
            <a:lvl1pPr>
              <a:defRPr>
                <a:solidFill>
                  <a:schemeClr val="accent4"/>
                </a:solidFill>
              </a:defRPr>
            </a:lvl1pPr>
            <a:lvl2pPr>
              <a:defRPr>
                <a:solidFill>
                  <a:schemeClr val="accent4"/>
                </a:solidFill>
              </a:defRPr>
            </a:lvl2pPr>
            <a:lvl3pPr>
              <a:defRPr>
                <a:solidFill>
                  <a:schemeClr val="accent4"/>
                </a:solidFill>
              </a:defRPr>
            </a:lvl3pPr>
            <a:lvl4pPr>
              <a:defRPr>
                <a:solidFill>
                  <a:schemeClr val="accent4"/>
                </a:solidFill>
              </a:defRPr>
            </a:lvl4pPr>
            <a:lvl5pPr>
              <a:defRPr>
                <a:solidFill>
                  <a:schemeClr val="accent4"/>
                </a:solidFill>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cxnSp>
        <p:nvCxnSpPr>
          <p:cNvPr id="9" name="Straight Connector 8">
            <a:extLst>
              <a:ext uri="{FF2B5EF4-FFF2-40B4-BE49-F238E27FC236}">
                <a16:creationId xmlns:a16="http://schemas.microsoft.com/office/drawing/2014/main" id="{5AEF45F1-4FE2-8739-18FF-B456EB3B66B9}"/>
              </a:ext>
            </a:extLst>
          </p:cNvPr>
          <p:cNvCxnSpPr>
            <a:cxnSpLocks/>
          </p:cNvCxnSpPr>
          <p:nvPr userDrawn="1"/>
        </p:nvCxnSpPr>
        <p:spPr>
          <a:xfrm flipH="1">
            <a:off x="1487277" y="6400800"/>
            <a:ext cx="1560720" cy="0"/>
          </a:xfrm>
          <a:prstGeom prst="line">
            <a:avLst/>
          </a:prstGeom>
          <a:ln w="9525" cap="rnd">
            <a:solidFill>
              <a:schemeClr val="bg1"/>
            </a:solidFill>
          </a:ln>
        </p:spPr>
        <p:style>
          <a:lnRef idx="1">
            <a:schemeClr val="accent1"/>
          </a:lnRef>
          <a:fillRef idx="0">
            <a:schemeClr val="accent1"/>
          </a:fillRef>
          <a:effectRef idx="0">
            <a:schemeClr val="accent1"/>
          </a:effectRef>
          <a:fontRef idx="minor">
            <a:schemeClr val="tx1"/>
          </a:fontRef>
        </p:style>
      </p:cxnSp>
      <p:sp>
        <p:nvSpPr>
          <p:cNvPr id="11" name="Subtitle 2">
            <a:extLst>
              <a:ext uri="{FF2B5EF4-FFF2-40B4-BE49-F238E27FC236}">
                <a16:creationId xmlns:a16="http://schemas.microsoft.com/office/drawing/2014/main" id="{0740B8FE-D58D-6E2B-896D-000F0294ED98}"/>
              </a:ext>
            </a:extLst>
          </p:cNvPr>
          <p:cNvSpPr>
            <a:spLocks noGrp="1"/>
          </p:cNvSpPr>
          <p:nvPr>
            <p:ph type="body" sz="quarter" idx="13" hasCustomPrompt="1"/>
          </p:nvPr>
        </p:nvSpPr>
        <p:spPr>
          <a:xfrm>
            <a:off x="762000" y="1733802"/>
            <a:ext cx="10674350" cy="414149"/>
          </a:xfrm>
        </p:spPr>
        <p:txBody>
          <a:bodyPr>
            <a:noAutofit/>
          </a:bodyPr>
          <a:lstStyle>
            <a:lvl1pPr marL="0" indent="0">
              <a:buNone/>
              <a:defRPr lang="en-US" sz="1600" b="0" i="0" kern="1200" dirty="0">
                <a:solidFill>
                  <a:srgbClr val="3C003E"/>
                </a:solidFill>
                <a:latin typeface="Outfit Light" pitchFamily="2" charset="0"/>
                <a:ea typeface="Inter"/>
                <a:cs typeface="Inter"/>
              </a:defRPr>
            </a:lvl1pPr>
            <a:lvl2pPr marL="457200" indent="0">
              <a:buNone/>
              <a:defRPr/>
            </a:lvl2pPr>
            <a:lvl3pPr marL="914400" indent="0">
              <a:buNone/>
              <a:defRPr/>
            </a:lvl3pPr>
            <a:lvl4pPr marL="1371600" indent="0">
              <a:buNone/>
              <a:defRPr/>
            </a:lvl4pPr>
            <a:lvl5pPr marL="1828800" indent="0">
              <a:buNone/>
              <a:defRPr/>
            </a:lvl5pPr>
          </a:lstStyle>
          <a:p>
            <a:pPr lvl="0"/>
            <a:r>
              <a:rPr lang="en-US"/>
              <a:t>Subtitle goes here</a:t>
            </a:r>
          </a:p>
        </p:txBody>
      </p:sp>
      <p:sp>
        <p:nvSpPr>
          <p:cNvPr id="18" name="!!subhead1">
            <a:extLst>
              <a:ext uri="{FF2B5EF4-FFF2-40B4-BE49-F238E27FC236}">
                <a16:creationId xmlns:a16="http://schemas.microsoft.com/office/drawing/2014/main" id="{1A93C0F4-1D09-DE35-6E80-27CB807A0E38}"/>
              </a:ext>
            </a:extLst>
          </p:cNvPr>
          <p:cNvSpPr>
            <a:spLocks noGrp="1"/>
          </p:cNvSpPr>
          <p:nvPr>
            <p:ph type="body" sz="quarter" idx="14" hasCustomPrompt="1"/>
          </p:nvPr>
        </p:nvSpPr>
        <p:spPr>
          <a:xfrm>
            <a:off x="457201" y="3717907"/>
            <a:ext cx="2133596" cy="534772"/>
          </a:xfrm>
        </p:spPr>
        <p:txBody>
          <a:bodyPr>
            <a:noAutofit/>
          </a:bodyPr>
          <a:lstStyle>
            <a:lvl1pPr marL="0" indent="0">
              <a:lnSpc>
                <a:spcPct val="100000"/>
              </a:lnSpc>
              <a:spcBef>
                <a:spcPts val="0"/>
              </a:spcBef>
              <a:buNone/>
              <a:defRPr lang="en-US" sz="1800" b="1" kern="1200" dirty="0">
                <a:solidFill>
                  <a:schemeClr val="accent4"/>
                </a:solidFill>
                <a:latin typeface="Inter" panose="020B0502030000000004" pitchFamily="34" charset="0"/>
                <a:ea typeface="Inter" panose="020B0502030000000004" pitchFamily="34" charset="0"/>
                <a:cs typeface="Inter" panose="020B0502030000000004" pitchFamily="34" charset="0"/>
              </a:defRPr>
            </a:lvl1pPr>
            <a:lvl2pPr marL="457200" indent="0">
              <a:buNone/>
              <a:defRPr sz="1800" b="1">
                <a:solidFill>
                  <a:schemeClr val="accent1"/>
                </a:solidFill>
              </a:defRPr>
            </a:lvl2pPr>
            <a:lvl3pPr marL="914400" indent="0">
              <a:buNone/>
              <a:defRPr sz="1800" b="1">
                <a:solidFill>
                  <a:schemeClr val="accent1"/>
                </a:solidFill>
              </a:defRPr>
            </a:lvl3pPr>
            <a:lvl4pPr marL="1371600" indent="0">
              <a:buNone/>
              <a:defRPr sz="1800" b="1">
                <a:solidFill>
                  <a:schemeClr val="accent1"/>
                </a:solidFill>
              </a:defRPr>
            </a:lvl4pPr>
            <a:lvl5pPr marL="1828800" indent="0">
              <a:buNone/>
              <a:defRPr sz="1800" b="1">
                <a:solidFill>
                  <a:schemeClr val="accent1"/>
                </a:solidFill>
              </a:defRPr>
            </a:lvl5pPr>
          </a:lstStyle>
          <a:p>
            <a:pPr marL="0" lvl="0" indent="0" algn="l" defTabSz="914400" rtl="0" eaLnBrk="1" latinLnBrk="0" hangingPunct="1">
              <a:lnSpc>
                <a:spcPct val="100000"/>
              </a:lnSpc>
              <a:spcBef>
                <a:spcPts val="1000"/>
              </a:spcBef>
              <a:buFont typeface="Inter" panose="020B0502030000000004" pitchFamily="34" charset="0"/>
              <a:buNone/>
            </a:pPr>
            <a:r>
              <a:rPr lang="en-US"/>
              <a:t>Subheading</a:t>
            </a:r>
          </a:p>
        </p:txBody>
      </p:sp>
      <p:sp>
        <p:nvSpPr>
          <p:cNvPr id="7" name="Text Placeholder 5">
            <a:extLst>
              <a:ext uri="{FF2B5EF4-FFF2-40B4-BE49-F238E27FC236}">
                <a16:creationId xmlns:a16="http://schemas.microsoft.com/office/drawing/2014/main" id="{97AA42F7-5D29-CCA9-BB20-836565F8EB17}"/>
              </a:ext>
            </a:extLst>
          </p:cNvPr>
          <p:cNvSpPr>
            <a:spLocks noGrp="1"/>
          </p:cNvSpPr>
          <p:nvPr>
            <p:ph type="body" sz="quarter" idx="21" hasCustomPrompt="1"/>
          </p:nvPr>
        </p:nvSpPr>
        <p:spPr>
          <a:xfrm>
            <a:off x="1487277" y="6496059"/>
            <a:ext cx="7173901" cy="285734"/>
          </a:xfrm>
        </p:spPr>
        <p:txBody>
          <a:bodyPr anchor="ctr">
            <a:noAutofit/>
          </a:bodyPr>
          <a:lstStyle>
            <a:lvl1pPr marL="0" indent="0">
              <a:lnSpc>
                <a:spcPct val="90000"/>
              </a:lnSpc>
              <a:spcBef>
                <a:spcPts val="200"/>
              </a:spcBef>
              <a:buNone/>
              <a:defRPr sz="600" b="0" i="0">
                <a:solidFill>
                  <a:schemeClr val="bg1"/>
                </a:solidFill>
                <a:latin typeface="Inter" panose="02000503000000020004" pitchFamily="2" charset="0"/>
                <a:ea typeface="Inter" panose="02000503000000020004" pitchFamily="2" charset="0"/>
              </a:defRPr>
            </a:lvl1pPr>
            <a:lvl2pPr marL="457200" indent="0">
              <a:buNone/>
              <a:defRPr sz="600" b="0" i="0">
                <a:latin typeface="Inter" panose="02000503000000020004" pitchFamily="2" charset="0"/>
                <a:ea typeface="Inter" panose="02000503000000020004" pitchFamily="2" charset="0"/>
              </a:defRPr>
            </a:lvl2pPr>
            <a:lvl3pPr marL="914400" indent="0">
              <a:buNone/>
              <a:defRPr sz="600" b="0" i="0">
                <a:latin typeface="Inter" panose="02000503000000020004" pitchFamily="2" charset="0"/>
                <a:ea typeface="Inter" panose="02000503000000020004" pitchFamily="2" charset="0"/>
              </a:defRPr>
            </a:lvl3pPr>
            <a:lvl4pPr marL="1371600" indent="0">
              <a:buNone/>
              <a:defRPr sz="600" b="0" i="0">
                <a:latin typeface="Inter" panose="02000503000000020004" pitchFamily="2" charset="0"/>
                <a:ea typeface="Inter" panose="02000503000000020004" pitchFamily="2" charset="0"/>
              </a:defRPr>
            </a:lvl4pPr>
            <a:lvl5pPr marL="1828800" indent="0">
              <a:buNone/>
              <a:defRPr sz="600" b="0" i="0">
                <a:latin typeface="Inter" panose="02000503000000020004" pitchFamily="2" charset="0"/>
                <a:ea typeface="Inter" panose="02000503000000020004" pitchFamily="2" charset="0"/>
              </a:defRPr>
            </a:lvl5pPr>
          </a:lstStyle>
          <a:p>
            <a:pPr lvl="0"/>
            <a:r>
              <a:rPr lang="en-US"/>
              <a:t>Source: </a:t>
            </a:r>
          </a:p>
        </p:txBody>
      </p:sp>
      <p:sp>
        <p:nvSpPr>
          <p:cNvPr id="6" name="Slide Number Placeholder 5">
            <a:extLst>
              <a:ext uri="{FF2B5EF4-FFF2-40B4-BE49-F238E27FC236}">
                <a16:creationId xmlns:a16="http://schemas.microsoft.com/office/drawing/2014/main" id="{B0AA6B6D-BABC-9E1B-2A13-C6A08C85BF7C}"/>
              </a:ext>
            </a:extLst>
          </p:cNvPr>
          <p:cNvSpPr txBox="1">
            <a:spLocks/>
          </p:cNvSpPr>
          <p:nvPr userDrawn="1"/>
        </p:nvSpPr>
        <p:spPr>
          <a:xfrm>
            <a:off x="11185742" y="6400800"/>
            <a:ext cx="549058" cy="457200"/>
          </a:xfrm>
          <a:prstGeom prst="rect">
            <a:avLst/>
          </a:prstGeom>
        </p:spPr>
        <p:txBody>
          <a:bodyPr vert="horz" lIns="0" tIns="0" rIns="0" bIns="0" rtlCol="0" anchor="ctr"/>
          <a:lstStyle>
            <a:defPPr>
              <a:defRPr lang="en-US"/>
            </a:defPPr>
            <a:lvl1pPr marL="0" algn="r" defTabSz="914400" rtl="0" eaLnBrk="1" latinLnBrk="0" hangingPunct="1">
              <a:defRPr sz="800" kern="1200">
                <a:solidFill>
                  <a:schemeClr val="tx1"/>
                </a:solidFill>
                <a:latin typeface="Outfi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fld id="{DDA6C761-E6C0-8244-BDC1-CA1DC8273777}" type="slidenum">
              <a:rPr lang="en-US" b="0" i="0" smtClean="0">
                <a:latin typeface="Outfit Light" pitchFamily="2" charset="0"/>
              </a:rPr>
              <a:pPr/>
              <a:t>‹#›</a:t>
            </a:fld>
            <a:endParaRPr lang="en-US" b="0" i="0">
              <a:latin typeface="Outfit Light" pitchFamily="2" charset="0"/>
            </a:endParaRPr>
          </a:p>
        </p:txBody>
      </p:sp>
      <p:sp>
        <p:nvSpPr>
          <p:cNvPr id="4" name="Slide Number Placeholder 5">
            <a:extLst>
              <a:ext uri="{FF2B5EF4-FFF2-40B4-BE49-F238E27FC236}">
                <a16:creationId xmlns:a16="http://schemas.microsoft.com/office/drawing/2014/main" id="{BE7F2BD4-73DA-8B8D-8D66-88F374F1D715}"/>
              </a:ext>
            </a:extLst>
          </p:cNvPr>
          <p:cNvSpPr txBox="1">
            <a:spLocks/>
          </p:cNvSpPr>
          <p:nvPr userDrawn="1"/>
        </p:nvSpPr>
        <p:spPr>
          <a:xfrm>
            <a:off x="9118378" y="6499230"/>
            <a:ext cx="2266709" cy="273040"/>
          </a:xfrm>
          <a:prstGeom prst="rect">
            <a:avLst/>
          </a:prstGeom>
        </p:spPr>
        <p:txBody>
          <a:bodyPr vert="horz" lIns="0" tIns="0" rIns="0" bIns="0" rtlCol="0" anchor="ctr"/>
          <a:lstStyle>
            <a:defPPr>
              <a:defRPr lang="en-US"/>
            </a:defPPr>
            <a:lvl1pPr marL="0" algn="r" defTabSz="914400" rtl="0" eaLnBrk="1" latinLnBrk="0" hangingPunct="1">
              <a:defRPr sz="800" kern="1200">
                <a:solidFill>
                  <a:schemeClr val="bg1"/>
                </a:solidFill>
                <a:latin typeface="Outfi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sz="600" b="0" i="0">
                <a:solidFill>
                  <a:schemeClr val="tx1"/>
                </a:solidFill>
                <a:latin typeface="Outfit Light" pitchFamily="2" charset="0"/>
              </a:rPr>
              <a:t>© Sovos 2025. Proprietary and Confidential</a:t>
            </a:r>
          </a:p>
        </p:txBody>
      </p:sp>
      <p:sp>
        <p:nvSpPr>
          <p:cNvPr id="5" name="Graphic 18">
            <a:extLst>
              <a:ext uri="{FF2B5EF4-FFF2-40B4-BE49-F238E27FC236}">
                <a16:creationId xmlns:a16="http://schemas.microsoft.com/office/drawing/2014/main" id="{487C063E-BC3F-D1B2-2771-1EAAED278E3D}"/>
              </a:ext>
            </a:extLst>
          </p:cNvPr>
          <p:cNvSpPr/>
          <p:nvPr userDrawn="1"/>
        </p:nvSpPr>
        <p:spPr>
          <a:xfrm>
            <a:off x="457200" y="6313452"/>
            <a:ext cx="811355" cy="168145"/>
          </a:xfrm>
          <a:custGeom>
            <a:avLst/>
            <a:gdLst>
              <a:gd name="connsiteX0" fmla="*/ 228427 w 811355"/>
              <a:gd name="connsiteY0" fmla="*/ 27 h 168145"/>
              <a:gd name="connsiteX1" fmla="*/ 310031 w 811355"/>
              <a:gd name="connsiteY1" fmla="*/ 81183 h 168145"/>
              <a:gd name="connsiteX2" fmla="*/ 228427 w 811355"/>
              <a:gd name="connsiteY2" fmla="*/ 162778 h 168145"/>
              <a:gd name="connsiteX3" fmla="*/ 147061 w 811355"/>
              <a:gd name="connsiteY3" fmla="*/ 81183 h 168145"/>
              <a:gd name="connsiteX4" fmla="*/ 228427 w 811355"/>
              <a:gd name="connsiteY4" fmla="*/ 27 h 168145"/>
              <a:gd name="connsiteX5" fmla="*/ 228427 w 811355"/>
              <a:gd name="connsiteY5" fmla="*/ 136856 h 168145"/>
              <a:gd name="connsiteX6" fmla="*/ 281782 w 811355"/>
              <a:gd name="connsiteY6" fmla="*/ 81183 h 168145"/>
              <a:gd name="connsiteX7" fmla="*/ 228427 w 811355"/>
              <a:gd name="connsiteY7" fmla="*/ 25517 h 168145"/>
              <a:gd name="connsiteX8" fmla="*/ 175080 w 811355"/>
              <a:gd name="connsiteY8" fmla="*/ 81183 h 168145"/>
              <a:gd name="connsiteX9" fmla="*/ 228427 w 811355"/>
              <a:gd name="connsiteY9" fmla="*/ 136856 h 168145"/>
              <a:gd name="connsiteX10" fmla="*/ 575396 w 811355"/>
              <a:gd name="connsiteY10" fmla="*/ 27 h 168145"/>
              <a:gd name="connsiteX11" fmla="*/ 656993 w 811355"/>
              <a:gd name="connsiteY11" fmla="*/ 81183 h 168145"/>
              <a:gd name="connsiteX12" fmla="*/ 575396 w 811355"/>
              <a:gd name="connsiteY12" fmla="*/ 162778 h 168145"/>
              <a:gd name="connsiteX13" fmla="*/ 494022 w 811355"/>
              <a:gd name="connsiteY13" fmla="*/ 81183 h 168145"/>
              <a:gd name="connsiteX14" fmla="*/ 575396 w 811355"/>
              <a:gd name="connsiteY14" fmla="*/ 27 h 168145"/>
              <a:gd name="connsiteX15" fmla="*/ 575396 w 811355"/>
              <a:gd name="connsiteY15" fmla="*/ 136856 h 168145"/>
              <a:gd name="connsiteX16" fmla="*/ 628743 w 811355"/>
              <a:gd name="connsiteY16" fmla="*/ 81183 h 168145"/>
              <a:gd name="connsiteX17" fmla="*/ 575396 w 811355"/>
              <a:gd name="connsiteY17" fmla="*/ 25517 h 168145"/>
              <a:gd name="connsiteX18" fmla="*/ 522042 w 811355"/>
              <a:gd name="connsiteY18" fmla="*/ 81183 h 168145"/>
              <a:gd name="connsiteX19" fmla="*/ 575396 w 811355"/>
              <a:gd name="connsiteY19" fmla="*/ 136856 h 168145"/>
              <a:gd name="connsiteX20" fmla="*/ 448958 w 811355"/>
              <a:gd name="connsiteY20" fmla="*/ 2933 h 168145"/>
              <a:gd name="connsiteX21" fmla="*/ 481284 w 811355"/>
              <a:gd name="connsiteY21" fmla="*/ 2933 h 168145"/>
              <a:gd name="connsiteX22" fmla="*/ 400343 w 811355"/>
              <a:gd name="connsiteY22" fmla="*/ 168146 h 168145"/>
              <a:gd name="connsiteX23" fmla="*/ 319639 w 811355"/>
              <a:gd name="connsiteY23" fmla="*/ 2933 h 168145"/>
              <a:gd name="connsiteX24" fmla="*/ 351728 w 811355"/>
              <a:gd name="connsiteY24" fmla="*/ 2933 h 168145"/>
              <a:gd name="connsiteX25" fmla="*/ 400343 w 811355"/>
              <a:gd name="connsiteY25" fmla="*/ 112931 h 168145"/>
              <a:gd name="connsiteX26" fmla="*/ 448958 w 811355"/>
              <a:gd name="connsiteY26" fmla="*/ 2933 h 168145"/>
              <a:gd name="connsiteX27" fmla="*/ 717385 w 811355"/>
              <a:gd name="connsiteY27" fmla="*/ 45882 h 168145"/>
              <a:gd name="connsiteX28" fmla="*/ 751794 w 811355"/>
              <a:gd name="connsiteY28" fmla="*/ 24431 h 168145"/>
              <a:gd name="connsiteX29" fmla="*/ 795439 w 811355"/>
              <a:gd name="connsiteY29" fmla="*/ 36825 h 168145"/>
              <a:gd name="connsiteX30" fmla="*/ 795439 w 811355"/>
              <a:gd name="connsiteY30" fmla="*/ 9023 h 168145"/>
              <a:gd name="connsiteX31" fmla="*/ 752017 w 811355"/>
              <a:gd name="connsiteY31" fmla="*/ 47 h 168145"/>
              <a:gd name="connsiteX32" fmla="*/ 688183 w 811355"/>
              <a:gd name="connsiteY32" fmla="*/ 47251 h 168145"/>
              <a:gd name="connsiteX33" fmla="*/ 782356 w 811355"/>
              <a:gd name="connsiteY33" fmla="*/ 117692 h 168145"/>
              <a:gd name="connsiteX34" fmla="*/ 747264 w 811355"/>
              <a:gd name="connsiteY34" fmla="*/ 138239 h 168145"/>
              <a:gd name="connsiteX35" fmla="*/ 694971 w 811355"/>
              <a:gd name="connsiteY35" fmla="*/ 120855 h 168145"/>
              <a:gd name="connsiteX36" fmla="*/ 694971 w 811355"/>
              <a:gd name="connsiteY36" fmla="*/ 120908 h 168145"/>
              <a:gd name="connsiteX37" fmla="*/ 694971 w 811355"/>
              <a:gd name="connsiteY37" fmla="*/ 150478 h 168145"/>
              <a:gd name="connsiteX38" fmla="*/ 747291 w 811355"/>
              <a:gd name="connsiteY38" fmla="*/ 162616 h 168145"/>
              <a:gd name="connsiteX39" fmla="*/ 811355 w 811355"/>
              <a:gd name="connsiteY39" fmla="*/ 115655 h 168145"/>
              <a:gd name="connsiteX40" fmla="*/ 717426 w 811355"/>
              <a:gd name="connsiteY40" fmla="*/ 45882 h 168145"/>
              <a:gd name="connsiteX41" fmla="*/ 717385 w 811355"/>
              <a:gd name="connsiteY41" fmla="*/ 45882 h 168145"/>
              <a:gd name="connsiteX42" fmla="*/ 29216 w 811355"/>
              <a:gd name="connsiteY42" fmla="*/ 45841 h 168145"/>
              <a:gd name="connsiteX43" fmla="*/ 63632 w 811355"/>
              <a:gd name="connsiteY43" fmla="*/ 24391 h 168145"/>
              <a:gd name="connsiteX44" fmla="*/ 107080 w 811355"/>
              <a:gd name="connsiteY44" fmla="*/ 36670 h 168145"/>
              <a:gd name="connsiteX45" fmla="*/ 107080 w 811355"/>
              <a:gd name="connsiteY45" fmla="*/ 8881 h 168145"/>
              <a:gd name="connsiteX46" fmla="*/ 63855 w 811355"/>
              <a:gd name="connsiteY46" fmla="*/ 0 h 168145"/>
              <a:gd name="connsiteX47" fmla="*/ 0 w 811355"/>
              <a:gd name="connsiteY47" fmla="*/ 47204 h 168145"/>
              <a:gd name="connsiteX48" fmla="*/ 94200 w 811355"/>
              <a:gd name="connsiteY48" fmla="*/ 117665 h 168145"/>
              <a:gd name="connsiteX49" fmla="*/ 59101 w 811355"/>
              <a:gd name="connsiteY49" fmla="*/ 138219 h 168145"/>
              <a:gd name="connsiteX50" fmla="*/ 6795 w 811355"/>
              <a:gd name="connsiteY50" fmla="*/ 120828 h 168145"/>
              <a:gd name="connsiteX51" fmla="*/ 6795 w 811355"/>
              <a:gd name="connsiteY51" fmla="*/ 120895 h 168145"/>
              <a:gd name="connsiteX52" fmla="*/ 6795 w 811355"/>
              <a:gd name="connsiteY52" fmla="*/ 150465 h 168145"/>
              <a:gd name="connsiteX53" fmla="*/ 59135 w 811355"/>
              <a:gd name="connsiteY53" fmla="*/ 162603 h 168145"/>
              <a:gd name="connsiteX54" fmla="*/ 123220 w 811355"/>
              <a:gd name="connsiteY54" fmla="*/ 115628 h 168145"/>
              <a:gd name="connsiteX55" fmla="*/ 29216 w 811355"/>
              <a:gd name="connsiteY55" fmla="*/ 45841 h 1681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Lst>
            <a:rect l="l" t="t" r="r" b="b"/>
            <a:pathLst>
              <a:path w="811355" h="168145">
                <a:moveTo>
                  <a:pt x="228427" y="27"/>
                </a:moveTo>
                <a:cubicBezTo>
                  <a:pt x="275284" y="27"/>
                  <a:pt x="310031" y="34459"/>
                  <a:pt x="310031" y="81183"/>
                </a:cubicBezTo>
                <a:cubicBezTo>
                  <a:pt x="310031" y="127908"/>
                  <a:pt x="275730" y="162778"/>
                  <a:pt x="228427" y="162778"/>
                </a:cubicBezTo>
                <a:cubicBezTo>
                  <a:pt x="181355" y="162778"/>
                  <a:pt x="147061" y="127901"/>
                  <a:pt x="147061" y="81183"/>
                </a:cubicBezTo>
                <a:cubicBezTo>
                  <a:pt x="147061" y="34465"/>
                  <a:pt x="182024" y="27"/>
                  <a:pt x="228427" y="27"/>
                </a:cubicBezTo>
                <a:close/>
                <a:moveTo>
                  <a:pt x="228427" y="136856"/>
                </a:moveTo>
                <a:cubicBezTo>
                  <a:pt x="259814" y="136856"/>
                  <a:pt x="281782" y="113376"/>
                  <a:pt x="281782" y="81183"/>
                </a:cubicBezTo>
                <a:cubicBezTo>
                  <a:pt x="281782" y="48991"/>
                  <a:pt x="260037" y="25517"/>
                  <a:pt x="228427" y="25517"/>
                </a:cubicBezTo>
                <a:cubicBezTo>
                  <a:pt x="197271" y="25517"/>
                  <a:pt x="175080" y="48991"/>
                  <a:pt x="175080" y="81183"/>
                </a:cubicBezTo>
                <a:cubicBezTo>
                  <a:pt x="175080" y="113376"/>
                  <a:pt x="197271" y="136856"/>
                  <a:pt x="228427" y="136856"/>
                </a:cubicBezTo>
                <a:close/>
                <a:moveTo>
                  <a:pt x="575396" y="27"/>
                </a:moveTo>
                <a:cubicBezTo>
                  <a:pt x="622246" y="27"/>
                  <a:pt x="656993" y="34459"/>
                  <a:pt x="656993" y="81183"/>
                </a:cubicBezTo>
                <a:cubicBezTo>
                  <a:pt x="656993" y="127908"/>
                  <a:pt x="622699" y="162778"/>
                  <a:pt x="575396" y="162778"/>
                </a:cubicBezTo>
                <a:cubicBezTo>
                  <a:pt x="528316" y="162778"/>
                  <a:pt x="494022" y="127901"/>
                  <a:pt x="494022" y="81183"/>
                </a:cubicBezTo>
                <a:cubicBezTo>
                  <a:pt x="494022" y="34465"/>
                  <a:pt x="529019" y="27"/>
                  <a:pt x="575396" y="27"/>
                </a:cubicBezTo>
                <a:close/>
                <a:moveTo>
                  <a:pt x="575396" y="136856"/>
                </a:moveTo>
                <a:cubicBezTo>
                  <a:pt x="606776" y="136856"/>
                  <a:pt x="628743" y="113376"/>
                  <a:pt x="628743" y="81183"/>
                </a:cubicBezTo>
                <a:cubicBezTo>
                  <a:pt x="628743" y="48991"/>
                  <a:pt x="606999" y="25517"/>
                  <a:pt x="575396" y="25517"/>
                </a:cubicBezTo>
                <a:cubicBezTo>
                  <a:pt x="544233" y="25517"/>
                  <a:pt x="522042" y="48991"/>
                  <a:pt x="522042" y="81183"/>
                </a:cubicBezTo>
                <a:cubicBezTo>
                  <a:pt x="522042" y="113376"/>
                  <a:pt x="544293" y="136856"/>
                  <a:pt x="575396" y="136856"/>
                </a:cubicBezTo>
                <a:close/>
                <a:moveTo>
                  <a:pt x="448958" y="2933"/>
                </a:moveTo>
                <a:lnTo>
                  <a:pt x="481284" y="2933"/>
                </a:lnTo>
                <a:lnTo>
                  <a:pt x="400343" y="168146"/>
                </a:lnTo>
                <a:lnTo>
                  <a:pt x="319639" y="2933"/>
                </a:lnTo>
                <a:lnTo>
                  <a:pt x="351728" y="2933"/>
                </a:lnTo>
                <a:lnTo>
                  <a:pt x="400343" y="112931"/>
                </a:lnTo>
                <a:lnTo>
                  <a:pt x="448958" y="2933"/>
                </a:lnTo>
                <a:close/>
                <a:moveTo>
                  <a:pt x="717385" y="45882"/>
                </a:moveTo>
                <a:cubicBezTo>
                  <a:pt x="717385" y="33912"/>
                  <a:pt x="727345" y="24431"/>
                  <a:pt x="751794" y="24431"/>
                </a:cubicBezTo>
                <a:cubicBezTo>
                  <a:pt x="765588" y="24431"/>
                  <a:pt x="781193" y="28477"/>
                  <a:pt x="795439" y="36825"/>
                </a:cubicBezTo>
                <a:lnTo>
                  <a:pt x="795439" y="9023"/>
                </a:lnTo>
                <a:cubicBezTo>
                  <a:pt x="782714" y="3223"/>
                  <a:pt x="767109" y="47"/>
                  <a:pt x="752017" y="47"/>
                </a:cubicBezTo>
                <a:cubicBezTo>
                  <a:pt x="708555" y="47"/>
                  <a:pt x="688183" y="21720"/>
                  <a:pt x="688183" y="47251"/>
                </a:cubicBezTo>
                <a:cubicBezTo>
                  <a:pt x="688183" y="105918"/>
                  <a:pt x="782356" y="83597"/>
                  <a:pt x="782356" y="117692"/>
                </a:cubicBezTo>
                <a:cubicBezTo>
                  <a:pt x="782356" y="129432"/>
                  <a:pt x="771943" y="138239"/>
                  <a:pt x="747264" y="138239"/>
                </a:cubicBezTo>
                <a:cubicBezTo>
                  <a:pt x="727791" y="138239"/>
                  <a:pt x="707649" y="131010"/>
                  <a:pt x="694971" y="120855"/>
                </a:cubicBezTo>
                <a:lnTo>
                  <a:pt x="694971" y="120908"/>
                </a:lnTo>
                <a:lnTo>
                  <a:pt x="694971" y="150478"/>
                </a:lnTo>
                <a:cubicBezTo>
                  <a:pt x="708744" y="157896"/>
                  <a:pt x="728008" y="162616"/>
                  <a:pt x="747291" y="162616"/>
                </a:cubicBezTo>
                <a:cubicBezTo>
                  <a:pt x="790754" y="162616"/>
                  <a:pt x="811355" y="140943"/>
                  <a:pt x="811355" y="115655"/>
                </a:cubicBezTo>
                <a:cubicBezTo>
                  <a:pt x="811369" y="57615"/>
                  <a:pt x="717426" y="79518"/>
                  <a:pt x="717426" y="45882"/>
                </a:cubicBezTo>
                <a:lnTo>
                  <a:pt x="717385" y="45882"/>
                </a:lnTo>
                <a:close/>
                <a:moveTo>
                  <a:pt x="29216" y="45841"/>
                </a:moveTo>
                <a:cubicBezTo>
                  <a:pt x="29216" y="33872"/>
                  <a:pt x="39176" y="24391"/>
                  <a:pt x="63632" y="24391"/>
                </a:cubicBezTo>
                <a:cubicBezTo>
                  <a:pt x="77364" y="24391"/>
                  <a:pt x="92888" y="28437"/>
                  <a:pt x="107080" y="36670"/>
                </a:cubicBezTo>
                <a:lnTo>
                  <a:pt x="107080" y="8881"/>
                </a:lnTo>
                <a:cubicBezTo>
                  <a:pt x="94396" y="3156"/>
                  <a:pt x="78865" y="0"/>
                  <a:pt x="63855" y="0"/>
                </a:cubicBezTo>
                <a:cubicBezTo>
                  <a:pt x="20379" y="0"/>
                  <a:pt x="0" y="21680"/>
                  <a:pt x="0" y="47204"/>
                </a:cubicBezTo>
                <a:cubicBezTo>
                  <a:pt x="0" y="105925"/>
                  <a:pt x="94200" y="83564"/>
                  <a:pt x="94200" y="117665"/>
                </a:cubicBezTo>
                <a:cubicBezTo>
                  <a:pt x="94200" y="129405"/>
                  <a:pt x="83787" y="138219"/>
                  <a:pt x="59101" y="138219"/>
                </a:cubicBezTo>
                <a:cubicBezTo>
                  <a:pt x="39629" y="138219"/>
                  <a:pt x="19473" y="130990"/>
                  <a:pt x="6795" y="120828"/>
                </a:cubicBezTo>
                <a:lnTo>
                  <a:pt x="6795" y="120895"/>
                </a:lnTo>
                <a:lnTo>
                  <a:pt x="6795" y="150465"/>
                </a:lnTo>
                <a:cubicBezTo>
                  <a:pt x="20575" y="157882"/>
                  <a:pt x="39845" y="162603"/>
                  <a:pt x="59135" y="162603"/>
                </a:cubicBezTo>
                <a:cubicBezTo>
                  <a:pt x="102611" y="162603"/>
                  <a:pt x="123220" y="140916"/>
                  <a:pt x="123220" y="115628"/>
                </a:cubicBezTo>
                <a:cubicBezTo>
                  <a:pt x="123186" y="57588"/>
                  <a:pt x="29216" y="79491"/>
                  <a:pt x="29216" y="45841"/>
                </a:cubicBezTo>
                <a:close/>
              </a:path>
            </a:pathLst>
          </a:custGeom>
          <a:solidFill>
            <a:schemeClr val="bg1"/>
          </a:solidFill>
          <a:ln w="675" cap="flat">
            <a:noFill/>
            <a:prstDash val="solid"/>
            <a:miter/>
          </a:ln>
        </p:spPr>
        <p:txBody>
          <a:bodyPr rtlCol="0" anchor="ctr"/>
          <a:lstStyle/>
          <a:p>
            <a:endParaRPr lang="en-US"/>
          </a:p>
        </p:txBody>
      </p:sp>
      <p:sp>
        <p:nvSpPr>
          <p:cNvPr id="12" name="Text Placeholder 27">
            <a:extLst>
              <a:ext uri="{FF2B5EF4-FFF2-40B4-BE49-F238E27FC236}">
                <a16:creationId xmlns:a16="http://schemas.microsoft.com/office/drawing/2014/main" id="{6E316FA3-D610-DC98-767C-A47582BD0C54}"/>
              </a:ext>
            </a:extLst>
          </p:cNvPr>
          <p:cNvSpPr>
            <a:spLocks noGrp="1"/>
          </p:cNvSpPr>
          <p:nvPr>
            <p:ph type="body" sz="quarter" idx="19" hasCustomPrompt="1"/>
          </p:nvPr>
        </p:nvSpPr>
        <p:spPr>
          <a:xfrm>
            <a:off x="457201" y="3442230"/>
            <a:ext cx="2133597" cy="232267"/>
          </a:xfrm>
        </p:spPr>
        <p:txBody>
          <a:bodyPr>
            <a:noAutofit/>
          </a:bodyPr>
          <a:lstStyle>
            <a:lvl1pPr marL="0" indent="0">
              <a:lnSpc>
                <a:spcPct val="100000"/>
              </a:lnSpc>
              <a:spcBef>
                <a:spcPts val="0"/>
              </a:spcBef>
              <a:buNone/>
              <a:defRPr kumimoji="0" lang="en-US" sz="1200" b="1" u="none" strike="noStrike" kern="1200" cap="none" spc="0" normalizeH="0" baseline="0" dirty="0" smtClean="0">
                <a:ln>
                  <a:noFill/>
                </a:ln>
                <a:solidFill>
                  <a:schemeClr val="accent4"/>
                </a:solidFill>
                <a:effectLst/>
                <a:uLnTx/>
                <a:uFillTx/>
                <a:latin typeface="Inter" panose="02000503000000020004" pitchFamily="2" charset="0"/>
                <a:ea typeface="Inter" panose="02000503000000020004" pitchFamily="2" charset="0"/>
                <a:cs typeface="+mn-cs"/>
              </a:defRPr>
            </a:lvl1pPr>
          </a:lstStyle>
          <a:p>
            <a:pPr lvl="0"/>
            <a:r>
              <a:rPr lang="en-US"/>
              <a:t>Eyebrow text</a:t>
            </a:r>
          </a:p>
        </p:txBody>
      </p:sp>
      <p:sp>
        <p:nvSpPr>
          <p:cNvPr id="17" name="Text Placeholder 16">
            <a:extLst>
              <a:ext uri="{FF2B5EF4-FFF2-40B4-BE49-F238E27FC236}">
                <a16:creationId xmlns:a16="http://schemas.microsoft.com/office/drawing/2014/main" id="{4E2641A3-4BD2-D5DB-CC98-29D34D0B0647}"/>
              </a:ext>
            </a:extLst>
          </p:cNvPr>
          <p:cNvSpPr>
            <a:spLocks noGrp="1"/>
          </p:cNvSpPr>
          <p:nvPr>
            <p:ph type="body" sz="quarter" idx="22" hasCustomPrompt="1"/>
          </p:nvPr>
        </p:nvSpPr>
        <p:spPr>
          <a:xfrm>
            <a:off x="3505199" y="3442230"/>
            <a:ext cx="2133594" cy="233363"/>
          </a:xfrm>
        </p:spPr>
        <p:txBody>
          <a:bodyPr>
            <a:noAutofit/>
          </a:bodyPr>
          <a:lstStyle>
            <a:lvl1pPr marL="0" indent="0">
              <a:lnSpc>
                <a:spcPct val="100000"/>
              </a:lnSpc>
              <a:spcBef>
                <a:spcPts val="0"/>
              </a:spcBef>
              <a:buNone/>
              <a:defRPr kumimoji="0" lang="en-US" sz="1200" b="1" u="none" strike="noStrike" kern="1200" cap="none" spc="0" normalizeH="0" baseline="0" dirty="0" smtClean="0">
                <a:ln>
                  <a:noFill/>
                </a:ln>
                <a:solidFill>
                  <a:srgbClr val="3C003E"/>
                </a:solidFill>
                <a:effectLst/>
                <a:uLnTx/>
                <a:uFillTx/>
                <a:latin typeface="Inter" panose="02000503000000020004" pitchFamily="2" charset="0"/>
                <a:ea typeface="Inter" panose="02000503000000020004" pitchFamily="2" charset="0"/>
                <a:cs typeface="+mn-cs"/>
              </a:defRPr>
            </a:lvl1pPr>
            <a:lvl2pPr marL="457200" indent="0">
              <a:buNone/>
              <a:defRPr/>
            </a:lvl2pPr>
            <a:lvl3pPr marL="914400" indent="0">
              <a:buNone/>
              <a:defRPr/>
            </a:lvl3pPr>
            <a:lvl4pPr marL="1371600" indent="0">
              <a:buNone/>
              <a:defRPr/>
            </a:lvl4pPr>
            <a:lvl5pPr marL="1828800" indent="0">
              <a:buNone/>
              <a:defRPr/>
            </a:lvl5pPr>
          </a:lstStyle>
          <a:p>
            <a:pPr lvl="0"/>
            <a:r>
              <a:rPr lang="en-US"/>
              <a:t>Eyebrow text</a:t>
            </a:r>
          </a:p>
        </p:txBody>
      </p:sp>
      <p:sp>
        <p:nvSpPr>
          <p:cNvPr id="21" name="Text Placeholder 20">
            <a:extLst>
              <a:ext uri="{FF2B5EF4-FFF2-40B4-BE49-F238E27FC236}">
                <a16:creationId xmlns:a16="http://schemas.microsoft.com/office/drawing/2014/main" id="{2D73F7C5-2BF4-FB8A-D39B-5E7388A4BC26}"/>
              </a:ext>
            </a:extLst>
          </p:cNvPr>
          <p:cNvSpPr>
            <a:spLocks noGrp="1"/>
          </p:cNvSpPr>
          <p:nvPr>
            <p:ph type="body" sz="quarter" idx="23" hasCustomPrompt="1"/>
          </p:nvPr>
        </p:nvSpPr>
        <p:spPr>
          <a:xfrm>
            <a:off x="3505199" y="3717907"/>
            <a:ext cx="2133594" cy="534772"/>
          </a:xfrm>
        </p:spPr>
        <p:txBody>
          <a:bodyPr>
            <a:noAutofit/>
          </a:bodyPr>
          <a:lstStyle>
            <a:lvl1pPr marL="0" indent="0">
              <a:lnSpc>
                <a:spcPct val="100000"/>
              </a:lnSpc>
              <a:spcBef>
                <a:spcPts val="0"/>
              </a:spcBef>
              <a:buNone/>
              <a:defRPr lang="en-US" sz="1800" b="1" kern="1200" dirty="0" smtClean="0">
                <a:solidFill>
                  <a:srgbClr val="3C003E"/>
                </a:solidFill>
                <a:latin typeface="Inter" panose="020B0502030000000004" pitchFamily="34" charset="0"/>
                <a:ea typeface="Inter" panose="020B0502030000000004" pitchFamily="34" charset="0"/>
                <a:cs typeface="Inter" panose="020B0502030000000004" pitchFamily="34" charset="0"/>
              </a:defRPr>
            </a:lvl1pPr>
            <a:lvl2pPr marL="457200" indent="0">
              <a:buNone/>
              <a:defRPr/>
            </a:lvl2pPr>
            <a:lvl3pPr marL="914400" indent="0">
              <a:buNone/>
              <a:defRPr/>
            </a:lvl3pPr>
            <a:lvl4pPr marL="1371600" indent="0">
              <a:buNone/>
              <a:defRPr/>
            </a:lvl4pPr>
            <a:lvl5pPr marL="1828800" indent="0">
              <a:buNone/>
              <a:defRPr/>
            </a:lvl5pPr>
          </a:lstStyle>
          <a:p>
            <a:pPr marL="0" lvl="0" indent="0" algn="l" defTabSz="914400" rtl="0" eaLnBrk="1" latinLnBrk="0" hangingPunct="1">
              <a:lnSpc>
                <a:spcPct val="100000"/>
              </a:lnSpc>
              <a:spcBef>
                <a:spcPts val="1000"/>
              </a:spcBef>
              <a:buFont typeface="Inter" panose="020B0502030000000004" pitchFamily="34" charset="0"/>
              <a:buNone/>
            </a:pPr>
            <a:r>
              <a:rPr lang="en-US"/>
              <a:t>Subheading</a:t>
            </a:r>
          </a:p>
        </p:txBody>
      </p:sp>
      <p:sp>
        <p:nvSpPr>
          <p:cNvPr id="25" name="Content Placeholder 24">
            <a:extLst>
              <a:ext uri="{FF2B5EF4-FFF2-40B4-BE49-F238E27FC236}">
                <a16:creationId xmlns:a16="http://schemas.microsoft.com/office/drawing/2014/main" id="{A903AC49-909E-5627-F85E-05AA2936A5D3}"/>
              </a:ext>
            </a:extLst>
          </p:cNvPr>
          <p:cNvSpPr>
            <a:spLocks noGrp="1"/>
          </p:cNvSpPr>
          <p:nvPr>
            <p:ph sz="quarter" idx="24"/>
          </p:nvPr>
        </p:nvSpPr>
        <p:spPr>
          <a:xfrm>
            <a:off x="3505199" y="4375533"/>
            <a:ext cx="2133594" cy="1720468"/>
          </a:xfrm>
        </p:spPr>
        <p:txBody>
          <a:bodyPr>
            <a:noAutofit/>
          </a:bodyPr>
          <a:lstStyle>
            <a:lvl1pPr>
              <a:defRPr>
                <a:solidFill>
                  <a:srgbClr val="3C003E"/>
                </a:solidFill>
              </a:defRPr>
            </a:lvl1pPr>
            <a:lvl2pPr>
              <a:defRPr>
                <a:solidFill>
                  <a:srgbClr val="3C003E"/>
                </a:solidFill>
              </a:defRPr>
            </a:lvl2pPr>
            <a:lvl3pPr>
              <a:defRPr>
                <a:solidFill>
                  <a:srgbClr val="3C003E"/>
                </a:solidFill>
              </a:defRPr>
            </a:lvl3pPr>
            <a:lvl4pPr>
              <a:defRPr>
                <a:solidFill>
                  <a:srgbClr val="3C003E"/>
                </a:solidFill>
              </a:defRPr>
            </a:lvl4pPr>
            <a:lvl5pPr>
              <a:defRPr>
                <a:solidFill>
                  <a:srgbClr val="3C003E"/>
                </a:solidFill>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28" name="Text Placeholder 27">
            <a:extLst>
              <a:ext uri="{FF2B5EF4-FFF2-40B4-BE49-F238E27FC236}">
                <a16:creationId xmlns:a16="http://schemas.microsoft.com/office/drawing/2014/main" id="{789E9626-56BD-CA70-6288-14B558BF4E15}"/>
              </a:ext>
            </a:extLst>
          </p:cNvPr>
          <p:cNvSpPr>
            <a:spLocks noGrp="1"/>
          </p:cNvSpPr>
          <p:nvPr>
            <p:ph type="body" sz="quarter" idx="33" hasCustomPrompt="1"/>
          </p:nvPr>
        </p:nvSpPr>
        <p:spPr>
          <a:xfrm>
            <a:off x="6553200" y="3442230"/>
            <a:ext cx="2133595" cy="233363"/>
          </a:xfrm>
        </p:spPr>
        <p:txBody>
          <a:bodyPr>
            <a:noAutofit/>
          </a:bodyPr>
          <a:lstStyle>
            <a:lvl1pPr marL="0" indent="0">
              <a:lnSpc>
                <a:spcPct val="100000"/>
              </a:lnSpc>
              <a:spcBef>
                <a:spcPts val="0"/>
              </a:spcBef>
              <a:buNone/>
              <a:defRPr kumimoji="0" lang="en-US" sz="1200" b="1" u="none" strike="noStrike" kern="1200" cap="none" spc="0" normalizeH="0" baseline="0" dirty="0" smtClean="0">
                <a:ln>
                  <a:noFill/>
                </a:ln>
                <a:solidFill>
                  <a:schemeClr val="bg1"/>
                </a:solidFill>
                <a:effectLst/>
                <a:uLnTx/>
                <a:uFillTx/>
                <a:latin typeface="Inter" panose="02000503000000020004" pitchFamily="2" charset="0"/>
                <a:ea typeface="Inter" panose="02000503000000020004" pitchFamily="2" charset="0"/>
                <a:cs typeface="+mn-cs"/>
              </a:defRPr>
            </a:lvl1pPr>
            <a:lvl2pPr marL="457200" indent="0">
              <a:buNone/>
              <a:defRPr/>
            </a:lvl2pPr>
            <a:lvl3pPr marL="914400" indent="0">
              <a:buNone/>
              <a:defRPr/>
            </a:lvl3pPr>
            <a:lvl4pPr marL="1371600" indent="0">
              <a:buNone/>
              <a:defRPr/>
            </a:lvl4pPr>
            <a:lvl5pPr marL="1828800" indent="0">
              <a:buNone/>
              <a:defRPr/>
            </a:lvl5pPr>
          </a:lstStyle>
          <a:p>
            <a:pPr lvl="0"/>
            <a:r>
              <a:rPr lang="en-US"/>
              <a:t>Eyebrow text</a:t>
            </a:r>
          </a:p>
        </p:txBody>
      </p:sp>
      <p:sp>
        <p:nvSpPr>
          <p:cNvPr id="30" name="Text Placeholder 29">
            <a:extLst>
              <a:ext uri="{FF2B5EF4-FFF2-40B4-BE49-F238E27FC236}">
                <a16:creationId xmlns:a16="http://schemas.microsoft.com/office/drawing/2014/main" id="{F2D6EAF1-0692-50BE-5433-C25A68FEFD66}"/>
              </a:ext>
            </a:extLst>
          </p:cNvPr>
          <p:cNvSpPr>
            <a:spLocks noGrp="1"/>
          </p:cNvSpPr>
          <p:nvPr>
            <p:ph type="body" sz="quarter" idx="34" hasCustomPrompt="1"/>
          </p:nvPr>
        </p:nvSpPr>
        <p:spPr>
          <a:xfrm>
            <a:off x="6553200" y="3717907"/>
            <a:ext cx="2133595" cy="583141"/>
          </a:xfrm>
        </p:spPr>
        <p:txBody>
          <a:bodyPr>
            <a:noAutofit/>
          </a:bodyPr>
          <a:lstStyle>
            <a:lvl1pPr marL="0" indent="0">
              <a:spcBef>
                <a:spcPts val="0"/>
              </a:spcBef>
              <a:buNone/>
              <a:defRPr lang="en-US" sz="1800" b="1" kern="1200" smtClean="0">
                <a:solidFill>
                  <a:schemeClr val="bg1"/>
                </a:solidFill>
                <a:latin typeface="Inter" panose="020B0502030000000004" pitchFamily="34" charset="0"/>
                <a:ea typeface="Inter" panose="020B0502030000000004" pitchFamily="34" charset="0"/>
                <a:cs typeface="Inter" panose="020B0502030000000004" pitchFamily="34" charset="0"/>
              </a:defRPr>
            </a:lvl1pPr>
            <a:lvl2pPr marL="457200" indent="0">
              <a:buNone/>
              <a:defRPr/>
            </a:lvl2pPr>
            <a:lvl3pPr marL="914400" indent="0">
              <a:buNone/>
              <a:defRPr/>
            </a:lvl3pPr>
            <a:lvl4pPr marL="1371600" indent="0">
              <a:buNone/>
              <a:defRPr/>
            </a:lvl4pPr>
            <a:lvl5pPr marL="1828800" indent="0">
              <a:buNone/>
              <a:defRPr/>
            </a:lvl5pPr>
          </a:lstStyle>
          <a:p>
            <a:pPr marL="0" lvl="0" indent="0" algn="l" defTabSz="914400" rtl="0" eaLnBrk="1" latinLnBrk="0" hangingPunct="1">
              <a:lnSpc>
                <a:spcPct val="100000"/>
              </a:lnSpc>
              <a:spcBef>
                <a:spcPts val="1000"/>
              </a:spcBef>
              <a:buFont typeface="Inter" panose="020B0502030000000004" pitchFamily="34" charset="0"/>
              <a:buNone/>
            </a:pPr>
            <a:r>
              <a:rPr lang="en-US"/>
              <a:t>Subheading</a:t>
            </a:r>
          </a:p>
        </p:txBody>
      </p:sp>
      <p:sp>
        <p:nvSpPr>
          <p:cNvPr id="32" name="Content Placeholder 31">
            <a:extLst>
              <a:ext uri="{FF2B5EF4-FFF2-40B4-BE49-F238E27FC236}">
                <a16:creationId xmlns:a16="http://schemas.microsoft.com/office/drawing/2014/main" id="{C8305F90-46C4-DA12-257A-5AB2F6DA0090}"/>
              </a:ext>
            </a:extLst>
          </p:cNvPr>
          <p:cNvSpPr>
            <a:spLocks noGrp="1"/>
          </p:cNvSpPr>
          <p:nvPr>
            <p:ph sz="quarter" idx="35"/>
          </p:nvPr>
        </p:nvSpPr>
        <p:spPr>
          <a:xfrm>
            <a:off x="6553200" y="4375532"/>
            <a:ext cx="2133596" cy="1721177"/>
          </a:xfrm>
        </p:spPr>
        <p:txBody>
          <a:bodyPr>
            <a:noAutofit/>
          </a:bodyPr>
          <a:lstStyle>
            <a:lvl1pPr>
              <a:defRPr>
                <a:solidFill>
                  <a:schemeClr val="bg1"/>
                </a:solidFill>
              </a:defRPr>
            </a:lvl1pPr>
            <a:lvl2pPr>
              <a:defRPr>
                <a:solidFill>
                  <a:schemeClr val="bg1"/>
                </a:solidFill>
              </a:defRPr>
            </a:lvl2pPr>
            <a:lvl3pPr>
              <a:defRPr>
                <a:solidFill>
                  <a:schemeClr val="bg1"/>
                </a:solidFill>
              </a:defRPr>
            </a:lvl3pPr>
            <a:lvl4pPr>
              <a:defRPr>
                <a:solidFill>
                  <a:schemeClr val="bg1"/>
                </a:solidFill>
              </a:defRPr>
            </a:lvl4pPr>
            <a:lvl5pPr>
              <a:defRPr>
                <a:solidFill>
                  <a:schemeClr val="bg1"/>
                </a:solidFill>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29" name="Text Placeholder 28">
            <a:extLst>
              <a:ext uri="{FF2B5EF4-FFF2-40B4-BE49-F238E27FC236}">
                <a16:creationId xmlns:a16="http://schemas.microsoft.com/office/drawing/2014/main" id="{C689FC2D-C7BC-F575-225A-EB7EF9641EE0}"/>
              </a:ext>
            </a:extLst>
          </p:cNvPr>
          <p:cNvSpPr>
            <a:spLocks noGrp="1"/>
          </p:cNvSpPr>
          <p:nvPr>
            <p:ph type="body" sz="quarter" idx="42" hasCustomPrompt="1"/>
          </p:nvPr>
        </p:nvSpPr>
        <p:spPr>
          <a:xfrm>
            <a:off x="9601197" y="3442230"/>
            <a:ext cx="2127433" cy="209550"/>
          </a:xfrm>
        </p:spPr>
        <p:txBody>
          <a:bodyPr>
            <a:noAutofit/>
          </a:bodyPr>
          <a:lstStyle>
            <a:lvl1pPr marL="0" indent="0">
              <a:buFont typeface="Arial" panose="020B0604020202020204" pitchFamily="34" charset="0"/>
              <a:buNone/>
              <a:defRPr kumimoji="0" lang="en-US" sz="1200" b="1" u="none" strike="noStrike" kern="1200" cap="none" spc="0" normalizeH="0" baseline="0" dirty="0" smtClean="0">
                <a:ln>
                  <a:noFill/>
                </a:ln>
                <a:solidFill>
                  <a:srgbClr val="AE28DC"/>
                </a:solidFill>
                <a:effectLst/>
                <a:uLnTx/>
                <a:uFillTx/>
                <a:latin typeface="Inter" panose="02000503000000020004" pitchFamily="2" charset="0"/>
                <a:ea typeface="Inter" panose="02000503000000020004" pitchFamily="2" charset="0"/>
                <a:cs typeface="+mn-cs"/>
              </a:defRPr>
            </a:lvl1pPr>
            <a:lvl2pPr marL="457200" indent="0">
              <a:buNone/>
              <a:defRPr/>
            </a:lvl2pPr>
            <a:lvl3pPr marL="914400" indent="0">
              <a:buNone/>
              <a:defRPr/>
            </a:lvl3pPr>
            <a:lvl4pPr marL="1371600" indent="0">
              <a:buNone/>
              <a:defRPr/>
            </a:lvl4pPr>
            <a:lvl5pPr marL="1828800" indent="0">
              <a:buNone/>
              <a:defRPr/>
            </a:lvl5pPr>
          </a:lstStyle>
          <a:p>
            <a:pPr lvl="0"/>
            <a:r>
              <a:rPr lang="en-US"/>
              <a:t>Eyebrow text</a:t>
            </a:r>
          </a:p>
        </p:txBody>
      </p:sp>
      <p:sp>
        <p:nvSpPr>
          <p:cNvPr id="33" name="Text Placeholder 32">
            <a:extLst>
              <a:ext uri="{FF2B5EF4-FFF2-40B4-BE49-F238E27FC236}">
                <a16:creationId xmlns:a16="http://schemas.microsoft.com/office/drawing/2014/main" id="{F381136C-7152-E6FB-A0F4-9F2EECF82E2A}"/>
              </a:ext>
            </a:extLst>
          </p:cNvPr>
          <p:cNvSpPr>
            <a:spLocks noGrp="1"/>
          </p:cNvSpPr>
          <p:nvPr>
            <p:ph type="body" sz="quarter" idx="43" hasCustomPrompt="1"/>
          </p:nvPr>
        </p:nvSpPr>
        <p:spPr>
          <a:xfrm>
            <a:off x="9601197" y="3717907"/>
            <a:ext cx="2133018" cy="531632"/>
          </a:xfrm>
        </p:spPr>
        <p:txBody>
          <a:bodyPr>
            <a:noAutofit/>
          </a:bodyPr>
          <a:lstStyle>
            <a:lvl1pPr marL="0" indent="0">
              <a:lnSpc>
                <a:spcPct val="100000"/>
              </a:lnSpc>
              <a:spcBef>
                <a:spcPts val="0"/>
              </a:spcBef>
              <a:buNone/>
              <a:defRPr lang="en-US" sz="1800" b="1" kern="1200" smtClean="0">
                <a:solidFill>
                  <a:srgbClr val="AE28DC"/>
                </a:solidFill>
                <a:latin typeface="Inter" panose="020B0502030000000004" pitchFamily="34" charset="0"/>
                <a:ea typeface="Inter" panose="020B0502030000000004" pitchFamily="34" charset="0"/>
                <a:cs typeface="Inter" panose="020B0502030000000004" pitchFamily="34" charset="0"/>
              </a:defRPr>
            </a:lvl1pPr>
            <a:lvl2pPr marL="457200" indent="0">
              <a:buNone/>
              <a:defRPr/>
            </a:lvl2pPr>
            <a:lvl3pPr marL="914400" indent="0">
              <a:buNone/>
              <a:defRPr/>
            </a:lvl3pPr>
            <a:lvl4pPr marL="1371600" indent="0">
              <a:buNone/>
              <a:defRPr/>
            </a:lvl4pPr>
            <a:lvl5pPr marL="1828800" indent="0">
              <a:buNone/>
              <a:defRPr/>
            </a:lvl5pPr>
          </a:lstStyle>
          <a:p>
            <a:pPr lvl="0"/>
            <a:r>
              <a:rPr lang="en-US"/>
              <a:t>Subheading</a:t>
            </a:r>
          </a:p>
        </p:txBody>
      </p:sp>
      <p:sp>
        <p:nvSpPr>
          <p:cNvPr id="35" name="Text Placeholder 34">
            <a:extLst>
              <a:ext uri="{FF2B5EF4-FFF2-40B4-BE49-F238E27FC236}">
                <a16:creationId xmlns:a16="http://schemas.microsoft.com/office/drawing/2014/main" id="{C431FE09-80DF-732B-2493-7093FBD23E33}"/>
              </a:ext>
            </a:extLst>
          </p:cNvPr>
          <p:cNvSpPr>
            <a:spLocks noGrp="1"/>
          </p:cNvSpPr>
          <p:nvPr>
            <p:ph type="body" sz="quarter" idx="44"/>
          </p:nvPr>
        </p:nvSpPr>
        <p:spPr>
          <a:xfrm>
            <a:off x="9601198" y="4375532"/>
            <a:ext cx="2133596" cy="1721189"/>
          </a:xfrm>
        </p:spPr>
        <p:txBody>
          <a:bodyPr>
            <a:noAutofit/>
          </a:bodyPr>
          <a:lstStyle>
            <a:lvl1pPr>
              <a:defRPr>
                <a:solidFill>
                  <a:srgbClr val="AE28DC"/>
                </a:solidFill>
              </a:defRPr>
            </a:lvl1pPr>
            <a:lvl2pPr>
              <a:defRPr>
                <a:solidFill>
                  <a:srgbClr val="AE28DC"/>
                </a:solidFill>
              </a:defRPr>
            </a:lvl2pPr>
            <a:lvl3pPr>
              <a:defRPr>
                <a:solidFill>
                  <a:srgbClr val="AE28DC"/>
                </a:solidFill>
              </a:defRPr>
            </a:lvl3pPr>
            <a:lvl4pPr>
              <a:defRPr>
                <a:solidFill>
                  <a:srgbClr val="AE28DC"/>
                </a:solidFill>
              </a:defRPr>
            </a:lvl4pPr>
            <a:lvl5pPr>
              <a:defRPr>
                <a:solidFill>
                  <a:srgbClr val="AE28DC"/>
                </a:solidFill>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cxnSp>
        <p:nvCxnSpPr>
          <p:cNvPr id="20" name="Straight Connector 19">
            <a:extLst>
              <a:ext uri="{FF2B5EF4-FFF2-40B4-BE49-F238E27FC236}">
                <a16:creationId xmlns:a16="http://schemas.microsoft.com/office/drawing/2014/main" id="{EB88663C-7D44-B97A-ACF5-B45261D7E5E3}"/>
              </a:ext>
            </a:extLst>
          </p:cNvPr>
          <p:cNvCxnSpPr>
            <a:cxnSpLocks/>
          </p:cNvCxnSpPr>
          <p:nvPr userDrawn="1"/>
        </p:nvCxnSpPr>
        <p:spPr>
          <a:xfrm flipH="1">
            <a:off x="3047997" y="6400800"/>
            <a:ext cx="3039673" cy="0"/>
          </a:xfrm>
          <a:prstGeom prst="line">
            <a:avLst/>
          </a:prstGeom>
          <a:ln w="9525" cap="rnd">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4" name="Straight Connector 23">
            <a:extLst>
              <a:ext uri="{FF2B5EF4-FFF2-40B4-BE49-F238E27FC236}">
                <a16:creationId xmlns:a16="http://schemas.microsoft.com/office/drawing/2014/main" id="{50A0D019-CDF9-9573-FD74-B26734F05610}"/>
              </a:ext>
            </a:extLst>
          </p:cNvPr>
          <p:cNvCxnSpPr>
            <a:cxnSpLocks/>
          </p:cNvCxnSpPr>
          <p:nvPr userDrawn="1"/>
        </p:nvCxnSpPr>
        <p:spPr>
          <a:xfrm flipH="1">
            <a:off x="6087670" y="6400800"/>
            <a:ext cx="3056330" cy="0"/>
          </a:xfrm>
          <a:prstGeom prst="line">
            <a:avLst/>
          </a:prstGeom>
          <a:ln w="9525"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27" name="Straight Connector 26">
            <a:extLst>
              <a:ext uri="{FF2B5EF4-FFF2-40B4-BE49-F238E27FC236}">
                <a16:creationId xmlns:a16="http://schemas.microsoft.com/office/drawing/2014/main" id="{E7A4B970-A5B7-2A74-FF3D-485FB6338367}"/>
              </a:ext>
            </a:extLst>
          </p:cNvPr>
          <p:cNvCxnSpPr>
            <a:cxnSpLocks/>
          </p:cNvCxnSpPr>
          <p:nvPr userDrawn="1"/>
        </p:nvCxnSpPr>
        <p:spPr>
          <a:xfrm flipH="1">
            <a:off x="9144000" y="6400800"/>
            <a:ext cx="3048000" cy="0"/>
          </a:xfrm>
          <a:prstGeom prst="line">
            <a:avLst/>
          </a:prstGeom>
          <a:ln w="9525" cap="rnd">
            <a:solidFill>
              <a:schemeClr val="tx1"/>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471811426"/>
      </p:ext>
    </p:extLst>
  </p:cSld>
  <p:clrMapOvr>
    <a:masterClrMapping/>
  </p:clrMapOvr>
</p:sldLayout>
</file>

<file path=ppt/slideLayouts/slideLayout52.xml><?xml version="1.0" encoding="utf-8"?>
<p:sldLayout xmlns:a="http://schemas.openxmlformats.org/drawingml/2006/main" xmlns:r="http://schemas.openxmlformats.org/officeDocument/2006/relationships" xmlns:p="http://schemas.openxmlformats.org/presentationml/2006/main" preserve="1" userDrawn="1">
  <p:cSld name="Four Content - Orange">
    <p:spTree>
      <p:nvGrpSpPr>
        <p:cNvPr id="1" name=""/>
        <p:cNvGrpSpPr/>
        <p:nvPr/>
      </p:nvGrpSpPr>
      <p:grpSpPr>
        <a:xfrm>
          <a:off x="0" y="0"/>
          <a:ext cx="0" cy="0"/>
          <a:chOff x="0" y="0"/>
          <a:chExt cx="0" cy="0"/>
        </a:xfrm>
      </p:grpSpPr>
      <p:sp>
        <p:nvSpPr>
          <p:cNvPr id="8" name="Rectangle 7">
            <a:extLst>
              <a:ext uri="{FF2B5EF4-FFF2-40B4-BE49-F238E27FC236}">
                <a16:creationId xmlns:a16="http://schemas.microsoft.com/office/drawing/2014/main" id="{70BFE63F-B64D-5892-D8D8-309DD755F4CB}"/>
              </a:ext>
            </a:extLst>
          </p:cNvPr>
          <p:cNvSpPr/>
          <p:nvPr userDrawn="1"/>
        </p:nvSpPr>
        <p:spPr>
          <a:xfrm>
            <a:off x="3047997" y="2540000"/>
            <a:ext cx="3039673" cy="4317999"/>
          </a:xfrm>
          <a:prstGeom prst="rect">
            <a:avLst/>
          </a:prstGeom>
          <a:solidFill>
            <a:schemeClr val="accent5"/>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 name="Round Single Corner Rectangle 9">
            <a:extLst>
              <a:ext uri="{FF2B5EF4-FFF2-40B4-BE49-F238E27FC236}">
                <a16:creationId xmlns:a16="http://schemas.microsoft.com/office/drawing/2014/main" id="{CF1E2681-39AD-AA6A-3091-5B6F1429DA37}"/>
              </a:ext>
            </a:extLst>
          </p:cNvPr>
          <p:cNvSpPr/>
          <p:nvPr userDrawn="1"/>
        </p:nvSpPr>
        <p:spPr>
          <a:xfrm flipH="1">
            <a:off x="1" y="2540000"/>
            <a:ext cx="3048000" cy="4317999"/>
          </a:xfrm>
          <a:prstGeom prst="round1Rect">
            <a:avLst>
              <a:gd name="adj" fmla="val 13067"/>
            </a:avLst>
          </a:prstGeom>
          <a:solidFill>
            <a:srgbClr val="41040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3" name="Rectangle 12">
            <a:extLst>
              <a:ext uri="{FF2B5EF4-FFF2-40B4-BE49-F238E27FC236}">
                <a16:creationId xmlns:a16="http://schemas.microsoft.com/office/drawing/2014/main" id="{93A892FD-553F-E9BE-A3E6-9A22CD5BE2B5}"/>
              </a:ext>
            </a:extLst>
          </p:cNvPr>
          <p:cNvSpPr/>
          <p:nvPr userDrawn="1"/>
        </p:nvSpPr>
        <p:spPr>
          <a:xfrm>
            <a:off x="6087670" y="2540000"/>
            <a:ext cx="3056331" cy="4317999"/>
          </a:xfrm>
          <a:prstGeom prst="rect">
            <a:avLst/>
          </a:prstGeom>
          <a:solidFill>
            <a:srgbClr val="FA8F2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 name="Round Single Corner Rectangle 13">
            <a:extLst>
              <a:ext uri="{FF2B5EF4-FFF2-40B4-BE49-F238E27FC236}">
                <a16:creationId xmlns:a16="http://schemas.microsoft.com/office/drawing/2014/main" id="{626F6A9F-94DE-6145-B9D6-1311284AEFA7}"/>
              </a:ext>
            </a:extLst>
          </p:cNvPr>
          <p:cNvSpPr/>
          <p:nvPr userDrawn="1"/>
        </p:nvSpPr>
        <p:spPr>
          <a:xfrm>
            <a:off x="9144000" y="2540000"/>
            <a:ext cx="3048000" cy="4317999"/>
          </a:xfrm>
          <a:prstGeom prst="round1Rect">
            <a:avLst>
              <a:gd name="adj" fmla="val 13272"/>
            </a:avLst>
          </a:prstGeom>
          <a:solidFill>
            <a:srgbClr val="FFF5E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 name="Title 1">
            <a:extLst>
              <a:ext uri="{FF2B5EF4-FFF2-40B4-BE49-F238E27FC236}">
                <a16:creationId xmlns:a16="http://schemas.microsoft.com/office/drawing/2014/main" id="{56E523F0-8710-C17D-5E1F-7113655CD055}"/>
              </a:ext>
            </a:extLst>
          </p:cNvPr>
          <p:cNvSpPr>
            <a:spLocks noGrp="1"/>
          </p:cNvSpPr>
          <p:nvPr>
            <p:ph type="title"/>
          </p:nvPr>
        </p:nvSpPr>
        <p:spPr>
          <a:xfrm>
            <a:off x="762000" y="724854"/>
            <a:ext cx="10674850" cy="920285"/>
          </a:xfrm>
        </p:spPr>
        <p:txBody>
          <a:bodyPr>
            <a:noAutofit/>
          </a:bodyPr>
          <a:lstStyle>
            <a:lvl1pPr>
              <a:defRPr>
                <a:solidFill>
                  <a:srgbClr val="410400"/>
                </a:solidFill>
              </a:defRPr>
            </a:lvl1pPr>
          </a:lstStyle>
          <a:p>
            <a:r>
              <a:rPr lang="en-US"/>
              <a:t>Click to edit Master title style</a:t>
            </a:r>
          </a:p>
        </p:txBody>
      </p:sp>
      <p:sp>
        <p:nvSpPr>
          <p:cNvPr id="3" name="Content Placeholder 2">
            <a:extLst>
              <a:ext uri="{FF2B5EF4-FFF2-40B4-BE49-F238E27FC236}">
                <a16:creationId xmlns:a16="http://schemas.microsoft.com/office/drawing/2014/main" id="{CFA97474-D8AA-E3B1-C98A-08B7FCBD5476}"/>
              </a:ext>
            </a:extLst>
          </p:cNvPr>
          <p:cNvSpPr>
            <a:spLocks noGrp="1"/>
          </p:cNvSpPr>
          <p:nvPr>
            <p:ph idx="1"/>
          </p:nvPr>
        </p:nvSpPr>
        <p:spPr>
          <a:xfrm>
            <a:off x="457201" y="4375533"/>
            <a:ext cx="2133596" cy="1720468"/>
          </a:xfrm>
        </p:spPr>
        <p:txBody>
          <a:bodyPr>
            <a:noAutofit/>
          </a:bodyPr>
          <a:lstStyle>
            <a:lvl1pPr>
              <a:defRPr>
                <a:solidFill>
                  <a:schemeClr val="accent5"/>
                </a:solidFill>
              </a:defRPr>
            </a:lvl1pPr>
            <a:lvl2pPr>
              <a:defRPr>
                <a:solidFill>
                  <a:schemeClr val="accent5"/>
                </a:solidFill>
              </a:defRPr>
            </a:lvl2pPr>
            <a:lvl3pPr>
              <a:defRPr>
                <a:solidFill>
                  <a:schemeClr val="accent5"/>
                </a:solidFill>
              </a:defRPr>
            </a:lvl3pPr>
            <a:lvl4pPr>
              <a:defRPr>
                <a:solidFill>
                  <a:schemeClr val="accent5"/>
                </a:solidFill>
              </a:defRPr>
            </a:lvl4pPr>
            <a:lvl5pPr>
              <a:defRPr>
                <a:solidFill>
                  <a:schemeClr val="accent5"/>
                </a:solidFill>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cxnSp>
        <p:nvCxnSpPr>
          <p:cNvPr id="9" name="Straight Connector 8">
            <a:extLst>
              <a:ext uri="{FF2B5EF4-FFF2-40B4-BE49-F238E27FC236}">
                <a16:creationId xmlns:a16="http://schemas.microsoft.com/office/drawing/2014/main" id="{5AEF45F1-4FE2-8739-18FF-B456EB3B66B9}"/>
              </a:ext>
            </a:extLst>
          </p:cNvPr>
          <p:cNvCxnSpPr>
            <a:cxnSpLocks/>
          </p:cNvCxnSpPr>
          <p:nvPr userDrawn="1"/>
        </p:nvCxnSpPr>
        <p:spPr>
          <a:xfrm flipH="1">
            <a:off x="1487277" y="6400800"/>
            <a:ext cx="1560720" cy="0"/>
          </a:xfrm>
          <a:prstGeom prst="line">
            <a:avLst/>
          </a:prstGeom>
          <a:ln w="9525" cap="rnd">
            <a:solidFill>
              <a:schemeClr val="bg1"/>
            </a:solidFill>
          </a:ln>
        </p:spPr>
        <p:style>
          <a:lnRef idx="1">
            <a:schemeClr val="accent1"/>
          </a:lnRef>
          <a:fillRef idx="0">
            <a:schemeClr val="accent1"/>
          </a:fillRef>
          <a:effectRef idx="0">
            <a:schemeClr val="accent1"/>
          </a:effectRef>
          <a:fontRef idx="minor">
            <a:schemeClr val="tx1"/>
          </a:fontRef>
        </p:style>
      </p:cxnSp>
      <p:sp>
        <p:nvSpPr>
          <p:cNvPr id="11" name="Subtitle 2">
            <a:extLst>
              <a:ext uri="{FF2B5EF4-FFF2-40B4-BE49-F238E27FC236}">
                <a16:creationId xmlns:a16="http://schemas.microsoft.com/office/drawing/2014/main" id="{0740B8FE-D58D-6E2B-896D-000F0294ED98}"/>
              </a:ext>
            </a:extLst>
          </p:cNvPr>
          <p:cNvSpPr>
            <a:spLocks noGrp="1"/>
          </p:cNvSpPr>
          <p:nvPr>
            <p:ph type="body" sz="quarter" idx="13" hasCustomPrompt="1"/>
          </p:nvPr>
        </p:nvSpPr>
        <p:spPr>
          <a:xfrm>
            <a:off x="762000" y="1733802"/>
            <a:ext cx="10674350" cy="414149"/>
          </a:xfrm>
        </p:spPr>
        <p:txBody>
          <a:bodyPr>
            <a:noAutofit/>
          </a:bodyPr>
          <a:lstStyle>
            <a:lvl1pPr marL="0" indent="0">
              <a:buNone/>
              <a:defRPr lang="en-US" sz="1600" b="0" i="0" kern="1200" dirty="0">
                <a:solidFill>
                  <a:srgbClr val="410400"/>
                </a:solidFill>
                <a:latin typeface="Outfit Light" pitchFamily="2" charset="0"/>
                <a:ea typeface="Inter"/>
                <a:cs typeface="Inter"/>
              </a:defRPr>
            </a:lvl1pPr>
            <a:lvl2pPr marL="457200" indent="0">
              <a:buNone/>
              <a:defRPr/>
            </a:lvl2pPr>
            <a:lvl3pPr marL="914400" indent="0">
              <a:buNone/>
              <a:defRPr/>
            </a:lvl3pPr>
            <a:lvl4pPr marL="1371600" indent="0">
              <a:buNone/>
              <a:defRPr/>
            </a:lvl4pPr>
            <a:lvl5pPr marL="1828800" indent="0">
              <a:buNone/>
              <a:defRPr/>
            </a:lvl5pPr>
          </a:lstStyle>
          <a:p>
            <a:pPr lvl="0"/>
            <a:r>
              <a:rPr lang="en-US"/>
              <a:t>Subtitle goes here</a:t>
            </a:r>
          </a:p>
        </p:txBody>
      </p:sp>
      <p:sp>
        <p:nvSpPr>
          <p:cNvPr id="18" name="!!subhead1">
            <a:extLst>
              <a:ext uri="{FF2B5EF4-FFF2-40B4-BE49-F238E27FC236}">
                <a16:creationId xmlns:a16="http://schemas.microsoft.com/office/drawing/2014/main" id="{1A93C0F4-1D09-DE35-6E80-27CB807A0E38}"/>
              </a:ext>
            </a:extLst>
          </p:cNvPr>
          <p:cNvSpPr>
            <a:spLocks noGrp="1"/>
          </p:cNvSpPr>
          <p:nvPr>
            <p:ph type="body" sz="quarter" idx="14" hasCustomPrompt="1"/>
          </p:nvPr>
        </p:nvSpPr>
        <p:spPr>
          <a:xfrm>
            <a:off x="457201" y="3717907"/>
            <a:ext cx="2133596" cy="534772"/>
          </a:xfrm>
        </p:spPr>
        <p:txBody>
          <a:bodyPr>
            <a:noAutofit/>
          </a:bodyPr>
          <a:lstStyle>
            <a:lvl1pPr marL="0" indent="0">
              <a:lnSpc>
                <a:spcPct val="100000"/>
              </a:lnSpc>
              <a:spcBef>
                <a:spcPts val="0"/>
              </a:spcBef>
              <a:buNone/>
              <a:defRPr lang="en-US" sz="1800" b="1" kern="1200" dirty="0">
                <a:solidFill>
                  <a:schemeClr val="accent5"/>
                </a:solidFill>
                <a:latin typeface="Inter" panose="020B0502030000000004" pitchFamily="34" charset="0"/>
                <a:ea typeface="Inter" panose="020B0502030000000004" pitchFamily="34" charset="0"/>
                <a:cs typeface="Inter" panose="020B0502030000000004" pitchFamily="34" charset="0"/>
              </a:defRPr>
            </a:lvl1pPr>
            <a:lvl2pPr marL="457200" indent="0">
              <a:buNone/>
              <a:defRPr sz="1800" b="1">
                <a:solidFill>
                  <a:schemeClr val="accent1"/>
                </a:solidFill>
              </a:defRPr>
            </a:lvl2pPr>
            <a:lvl3pPr marL="914400" indent="0">
              <a:buNone/>
              <a:defRPr sz="1800" b="1">
                <a:solidFill>
                  <a:schemeClr val="accent1"/>
                </a:solidFill>
              </a:defRPr>
            </a:lvl3pPr>
            <a:lvl4pPr marL="1371600" indent="0">
              <a:buNone/>
              <a:defRPr sz="1800" b="1">
                <a:solidFill>
                  <a:schemeClr val="accent1"/>
                </a:solidFill>
              </a:defRPr>
            </a:lvl4pPr>
            <a:lvl5pPr marL="1828800" indent="0">
              <a:buNone/>
              <a:defRPr sz="1800" b="1">
                <a:solidFill>
                  <a:schemeClr val="accent1"/>
                </a:solidFill>
              </a:defRPr>
            </a:lvl5pPr>
          </a:lstStyle>
          <a:p>
            <a:pPr marL="0" lvl="0" indent="0" algn="l" defTabSz="914400" rtl="0" eaLnBrk="1" latinLnBrk="0" hangingPunct="1">
              <a:lnSpc>
                <a:spcPct val="100000"/>
              </a:lnSpc>
              <a:spcBef>
                <a:spcPts val="1000"/>
              </a:spcBef>
              <a:buFont typeface="Inter" panose="020B0502030000000004" pitchFamily="34" charset="0"/>
              <a:buNone/>
            </a:pPr>
            <a:r>
              <a:rPr lang="en-US"/>
              <a:t>Subheading</a:t>
            </a:r>
          </a:p>
        </p:txBody>
      </p:sp>
      <p:sp>
        <p:nvSpPr>
          <p:cNvPr id="7" name="Text Placeholder 5">
            <a:extLst>
              <a:ext uri="{FF2B5EF4-FFF2-40B4-BE49-F238E27FC236}">
                <a16:creationId xmlns:a16="http://schemas.microsoft.com/office/drawing/2014/main" id="{97AA42F7-5D29-CCA9-BB20-836565F8EB17}"/>
              </a:ext>
            </a:extLst>
          </p:cNvPr>
          <p:cNvSpPr>
            <a:spLocks noGrp="1"/>
          </p:cNvSpPr>
          <p:nvPr>
            <p:ph type="body" sz="quarter" idx="21" hasCustomPrompt="1"/>
          </p:nvPr>
        </p:nvSpPr>
        <p:spPr>
          <a:xfrm>
            <a:off x="1487277" y="6496059"/>
            <a:ext cx="7173901" cy="285734"/>
          </a:xfrm>
        </p:spPr>
        <p:txBody>
          <a:bodyPr anchor="ctr">
            <a:noAutofit/>
          </a:bodyPr>
          <a:lstStyle>
            <a:lvl1pPr marL="0" indent="0">
              <a:lnSpc>
                <a:spcPct val="90000"/>
              </a:lnSpc>
              <a:spcBef>
                <a:spcPts val="200"/>
              </a:spcBef>
              <a:buNone/>
              <a:defRPr sz="600" b="0" i="0">
                <a:solidFill>
                  <a:schemeClr val="bg1"/>
                </a:solidFill>
                <a:latin typeface="Inter" panose="02000503000000020004" pitchFamily="2" charset="0"/>
                <a:ea typeface="Inter" panose="02000503000000020004" pitchFamily="2" charset="0"/>
              </a:defRPr>
            </a:lvl1pPr>
            <a:lvl2pPr marL="457200" indent="0">
              <a:buNone/>
              <a:defRPr sz="600" b="0" i="0">
                <a:latin typeface="Inter" panose="02000503000000020004" pitchFamily="2" charset="0"/>
                <a:ea typeface="Inter" panose="02000503000000020004" pitchFamily="2" charset="0"/>
              </a:defRPr>
            </a:lvl2pPr>
            <a:lvl3pPr marL="914400" indent="0">
              <a:buNone/>
              <a:defRPr sz="600" b="0" i="0">
                <a:latin typeface="Inter" panose="02000503000000020004" pitchFamily="2" charset="0"/>
                <a:ea typeface="Inter" panose="02000503000000020004" pitchFamily="2" charset="0"/>
              </a:defRPr>
            </a:lvl3pPr>
            <a:lvl4pPr marL="1371600" indent="0">
              <a:buNone/>
              <a:defRPr sz="600" b="0" i="0">
                <a:latin typeface="Inter" panose="02000503000000020004" pitchFamily="2" charset="0"/>
                <a:ea typeface="Inter" panose="02000503000000020004" pitchFamily="2" charset="0"/>
              </a:defRPr>
            </a:lvl4pPr>
            <a:lvl5pPr marL="1828800" indent="0">
              <a:buNone/>
              <a:defRPr sz="600" b="0" i="0">
                <a:latin typeface="Inter" panose="02000503000000020004" pitchFamily="2" charset="0"/>
                <a:ea typeface="Inter" panose="02000503000000020004" pitchFamily="2" charset="0"/>
              </a:defRPr>
            </a:lvl5pPr>
          </a:lstStyle>
          <a:p>
            <a:pPr lvl="0"/>
            <a:r>
              <a:rPr lang="en-US"/>
              <a:t>Source: </a:t>
            </a:r>
          </a:p>
        </p:txBody>
      </p:sp>
      <p:sp>
        <p:nvSpPr>
          <p:cNvPr id="6" name="Slide Number Placeholder 5">
            <a:extLst>
              <a:ext uri="{FF2B5EF4-FFF2-40B4-BE49-F238E27FC236}">
                <a16:creationId xmlns:a16="http://schemas.microsoft.com/office/drawing/2014/main" id="{B0AA6B6D-BABC-9E1B-2A13-C6A08C85BF7C}"/>
              </a:ext>
            </a:extLst>
          </p:cNvPr>
          <p:cNvSpPr txBox="1">
            <a:spLocks/>
          </p:cNvSpPr>
          <p:nvPr userDrawn="1"/>
        </p:nvSpPr>
        <p:spPr>
          <a:xfrm>
            <a:off x="11185742" y="6400800"/>
            <a:ext cx="549058" cy="457200"/>
          </a:xfrm>
          <a:prstGeom prst="rect">
            <a:avLst/>
          </a:prstGeom>
        </p:spPr>
        <p:txBody>
          <a:bodyPr vert="horz" lIns="0" tIns="0" rIns="0" bIns="0" rtlCol="0" anchor="ctr"/>
          <a:lstStyle>
            <a:defPPr>
              <a:defRPr lang="en-US"/>
            </a:defPPr>
            <a:lvl1pPr marL="0" algn="r" defTabSz="914400" rtl="0" eaLnBrk="1" latinLnBrk="0" hangingPunct="1">
              <a:defRPr sz="800" kern="1200">
                <a:solidFill>
                  <a:schemeClr val="tx1"/>
                </a:solidFill>
                <a:latin typeface="Outfi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fld id="{DDA6C761-E6C0-8244-BDC1-CA1DC8273777}" type="slidenum">
              <a:rPr lang="en-US" b="0" i="0" smtClean="0">
                <a:latin typeface="Outfit Light" pitchFamily="2" charset="0"/>
              </a:rPr>
              <a:pPr/>
              <a:t>‹#›</a:t>
            </a:fld>
            <a:endParaRPr lang="en-US" b="0" i="0">
              <a:latin typeface="Outfit Light" pitchFamily="2" charset="0"/>
            </a:endParaRPr>
          </a:p>
        </p:txBody>
      </p:sp>
      <p:sp>
        <p:nvSpPr>
          <p:cNvPr id="4" name="Slide Number Placeholder 5">
            <a:extLst>
              <a:ext uri="{FF2B5EF4-FFF2-40B4-BE49-F238E27FC236}">
                <a16:creationId xmlns:a16="http://schemas.microsoft.com/office/drawing/2014/main" id="{BE7F2BD4-73DA-8B8D-8D66-88F374F1D715}"/>
              </a:ext>
            </a:extLst>
          </p:cNvPr>
          <p:cNvSpPr txBox="1">
            <a:spLocks/>
          </p:cNvSpPr>
          <p:nvPr userDrawn="1"/>
        </p:nvSpPr>
        <p:spPr>
          <a:xfrm>
            <a:off x="9118378" y="6499230"/>
            <a:ext cx="2266709" cy="273040"/>
          </a:xfrm>
          <a:prstGeom prst="rect">
            <a:avLst/>
          </a:prstGeom>
        </p:spPr>
        <p:txBody>
          <a:bodyPr vert="horz" lIns="0" tIns="0" rIns="0" bIns="0" rtlCol="0" anchor="ctr"/>
          <a:lstStyle>
            <a:defPPr>
              <a:defRPr lang="en-US"/>
            </a:defPPr>
            <a:lvl1pPr marL="0" algn="r" defTabSz="914400" rtl="0" eaLnBrk="1" latinLnBrk="0" hangingPunct="1">
              <a:defRPr sz="800" kern="1200">
                <a:solidFill>
                  <a:schemeClr val="bg1"/>
                </a:solidFill>
                <a:latin typeface="Outfi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sz="600" b="0" i="0">
                <a:solidFill>
                  <a:schemeClr val="tx1"/>
                </a:solidFill>
                <a:latin typeface="Outfit Light" pitchFamily="2" charset="0"/>
              </a:rPr>
              <a:t>© Sovos 2025. Proprietary and Confidential</a:t>
            </a:r>
          </a:p>
        </p:txBody>
      </p:sp>
      <p:sp>
        <p:nvSpPr>
          <p:cNvPr id="5" name="Graphic 18">
            <a:extLst>
              <a:ext uri="{FF2B5EF4-FFF2-40B4-BE49-F238E27FC236}">
                <a16:creationId xmlns:a16="http://schemas.microsoft.com/office/drawing/2014/main" id="{487C063E-BC3F-D1B2-2771-1EAAED278E3D}"/>
              </a:ext>
            </a:extLst>
          </p:cNvPr>
          <p:cNvSpPr/>
          <p:nvPr userDrawn="1"/>
        </p:nvSpPr>
        <p:spPr>
          <a:xfrm>
            <a:off x="457200" y="6313452"/>
            <a:ext cx="811355" cy="168145"/>
          </a:xfrm>
          <a:custGeom>
            <a:avLst/>
            <a:gdLst>
              <a:gd name="connsiteX0" fmla="*/ 228427 w 811355"/>
              <a:gd name="connsiteY0" fmla="*/ 27 h 168145"/>
              <a:gd name="connsiteX1" fmla="*/ 310031 w 811355"/>
              <a:gd name="connsiteY1" fmla="*/ 81183 h 168145"/>
              <a:gd name="connsiteX2" fmla="*/ 228427 w 811355"/>
              <a:gd name="connsiteY2" fmla="*/ 162778 h 168145"/>
              <a:gd name="connsiteX3" fmla="*/ 147061 w 811355"/>
              <a:gd name="connsiteY3" fmla="*/ 81183 h 168145"/>
              <a:gd name="connsiteX4" fmla="*/ 228427 w 811355"/>
              <a:gd name="connsiteY4" fmla="*/ 27 h 168145"/>
              <a:gd name="connsiteX5" fmla="*/ 228427 w 811355"/>
              <a:gd name="connsiteY5" fmla="*/ 136856 h 168145"/>
              <a:gd name="connsiteX6" fmla="*/ 281782 w 811355"/>
              <a:gd name="connsiteY6" fmla="*/ 81183 h 168145"/>
              <a:gd name="connsiteX7" fmla="*/ 228427 w 811355"/>
              <a:gd name="connsiteY7" fmla="*/ 25517 h 168145"/>
              <a:gd name="connsiteX8" fmla="*/ 175080 w 811355"/>
              <a:gd name="connsiteY8" fmla="*/ 81183 h 168145"/>
              <a:gd name="connsiteX9" fmla="*/ 228427 w 811355"/>
              <a:gd name="connsiteY9" fmla="*/ 136856 h 168145"/>
              <a:gd name="connsiteX10" fmla="*/ 575396 w 811355"/>
              <a:gd name="connsiteY10" fmla="*/ 27 h 168145"/>
              <a:gd name="connsiteX11" fmla="*/ 656993 w 811355"/>
              <a:gd name="connsiteY11" fmla="*/ 81183 h 168145"/>
              <a:gd name="connsiteX12" fmla="*/ 575396 w 811355"/>
              <a:gd name="connsiteY12" fmla="*/ 162778 h 168145"/>
              <a:gd name="connsiteX13" fmla="*/ 494022 w 811355"/>
              <a:gd name="connsiteY13" fmla="*/ 81183 h 168145"/>
              <a:gd name="connsiteX14" fmla="*/ 575396 w 811355"/>
              <a:gd name="connsiteY14" fmla="*/ 27 h 168145"/>
              <a:gd name="connsiteX15" fmla="*/ 575396 w 811355"/>
              <a:gd name="connsiteY15" fmla="*/ 136856 h 168145"/>
              <a:gd name="connsiteX16" fmla="*/ 628743 w 811355"/>
              <a:gd name="connsiteY16" fmla="*/ 81183 h 168145"/>
              <a:gd name="connsiteX17" fmla="*/ 575396 w 811355"/>
              <a:gd name="connsiteY17" fmla="*/ 25517 h 168145"/>
              <a:gd name="connsiteX18" fmla="*/ 522042 w 811355"/>
              <a:gd name="connsiteY18" fmla="*/ 81183 h 168145"/>
              <a:gd name="connsiteX19" fmla="*/ 575396 w 811355"/>
              <a:gd name="connsiteY19" fmla="*/ 136856 h 168145"/>
              <a:gd name="connsiteX20" fmla="*/ 448958 w 811355"/>
              <a:gd name="connsiteY20" fmla="*/ 2933 h 168145"/>
              <a:gd name="connsiteX21" fmla="*/ 481284 w 811355"/>
              <a:gd name="connsiteY21" fmla="*/ 2933 h 168145"/>
              <a:gd name="connsiteX22" fmla="*/ 400343 w 811355"/>
              <a:gd name="connsiteY22" fmla="*/ 168146 h 168145"/>
              <a:gd name="connsiteX23" fmla="*/ 319639 w 811355"/>
              <a:gd name="connsiteY23" fmla="*/ 2933 h 168145"/>
              <a:gd name="connsiteX24" fmla="*/ 351728 w 811355"/>
              <a:gd name="connsiteY24" fmla="*/ 2933 h 168145"/>
              <a:gd name="connsiteX25" fmla="*/ 400343 w 811355"/>
              <a:gd name="connsiteY25" fmla="*/ 112931 h 168145"/>
              <a:gd name="connsiteX26" fmla="*/ 448958 w 811355"/>
              <a:gd name="connsiteY26" fmla="*/ 2933 h 168145"/>
              <a:gd name="connsiteX27" fmla="*/ 717385 w 811355"/>
              <a:gd name="connsiteY27" fmla="*/ 45882 h 168145"/>
              <a:gd name="connsiteX28" fmla="*/ 751794 w 811355"/>
              <a:gd name="connsiteY28" fmla="*/ 24431 h 168145"/>
              <a:gd name="connsiteX29" fmla="*/ 795439 w 811355"/>
              <a:gd name="connsiteY29" fmla="*/ 36825 h 168145"/>
              <a:gd name="connsiteX30" fmla="*/ 795439 w 811355"/>
              <a:gd name="connsiteY30" fmla="*/ 9023 h 168145"/>
              <a:gd name="connsiteX31" fmla="*/ 752017 w 811355"/>
              <a:gd name="connsiteY31" fmla="*/ 47 h 168145"/>
              <a:gd name="connsiteX32" fmla="*/ 688183 w 811355"/>
              <a:gd name="connsiteY32" fmla="*/ 47251 h 168145"/>
              <a:gd name="connsiteX33" fmla="*/ 782356 w 811355"/>
              <a:gd name="connsiteY33" fmla="*/ 117692 h 168145"/>
              <a:gd name="connsiteX34" fmla="*/ 747264 w 811355"/>
              <a:gd name="connsiteY34" fmla="*/ 138239 h 168145"/>
              <a:gd name="connsiteX35" fmla="*/ 694971 w 811355"/>
              <a:gd name="connsiteY35" fmla="*/ 120855 h 168145"/>
              <a:gd name="connsiteX36" fmla="*/ 694971 w 811355"/>
              <a:gd name="connsiteY36" fmla="*/ 120908 h 168145"/>
              <a:gd name="connsiteX37" fmla="*/ 694971 w 811355"/>
              <a:gd name="connsiteY37" fmla="*/ 150478 h 168145"/>
              <a:gd name="connsiteX38" fmla="*/ 747291 w 811355"/>
              <a:gd name="connsiteY38" fmla="*/ 162616 h 168145"/>
              <a:gd name="connsiteX39" fmla="*/ 811355 w 811355"/>
              <a:gd name="connsiteY39" fmla="*/ 115655 h 168145"/>
              <a:gd name="connsiteX40" fmla="*/ 717426 w 811355"/>
              <a:gd name="connsiteY40" fmla="*/ 45882 h 168145"/>
              <a:gd name="connsiteX41" fmla="*/ 717385 w 811355"/>
              <a:gd name="connsiteY41" fmla="*/ 45882 h 168145"/>
              <a:gd name="connsiteX42" fmla="*/ 29216 w 811355"/>
              <a:gd name="connsiteY42" fmla="*/ 45841 h 168145"/>
              <a:gd name="connsiteX43" fmla="*/ 63632 w 811355"/>
              <a:gd name="connsiteY43" fmla="*/ 24391 h 168145"/>
              <a:gd name="connsiteX44" fmla="*/ 107080 w 811355"/>
              <a:gd name="connsiteY44" fmla="*/ 36670 h 168145"/>
              <a:gd name="connsiteX45" fmla="*/ 107080 w 811355"/>
              <a:gd name="connsiteY45" fmla="*/ 8881 h 168145"/>
              <a:gd name="connsiteX46" fmla="*/ 63855 w 811355"/>
              <a:gd name="connsiteY46" fmla="*/ 0 h 168145"/>
              <a:gd name="connsiteX47" fmla="*/ 0 w 811355"/>
              <a:gd name="connsiteY47" fmla="*/ 47204 h 168145"/>
              <a:gd name="connsiteX48" fmla="*/ 94200 w 811355"/>
              <a:gd name="connsiteY48" fmla="*/ 117665 h 168145"/>
              <a:gd name="connsiteX49" fmla="*/ 59101 w 811355"/>
              <a:gd name="connsiteY49" fmla="*/ 138219 h 168145"/>
              <a:gd name="connsiteX50" fmla="*/ 6795 w 811355"/>
              <a:gd name="connsiteY50" fmla="*/ 120828 h 168145"/>
              <a:gd name="connsiteX51" fmla="*/ 6795 w 811355"/>
              <a:gd name="connsiteY51" fmla="*/ 120895 h 168145"/>
              <a:gd name="connsiteX52" fmla="*/ 6795 w 811355"/>
              <a:gd name="connsiteY52" fmla="*/ 150465 h 168145"/>
              <a:gd name="connsiteX53" fmla="*/ 59135 w 811355"/>
              <a:gd name="connsiteY53" fmla="*/ 162603 h 168145"/>
              <a:gd name="connsiteX54" fmla="*/ 123220 w 811355"/>
              <a:gd name="connsiteY54" fmla="*/ 115628 h 168145"/>
              <a:gd name="connsiteX55" fmla="*/ 29216 w 811355"/>
              <a:gd name="connsiteY55" fmla="*/ 45841 h 1681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Lst>
            <a:rect l="l" t="t" r="r" b="b"/>
            <a:pathLst>
              <a:path w="811355" h="168145">
                <a:moveTo>
                  <a:pt x="228427" y="27"/>
                </a:moveTo>
                <a:cubicBezTo>
                  <a:pt x="275284" y="27"/>
                  <a:pt x="310031" y="34459"/>
                  <a:pt x="310031" y="81183"/>
                </a:cubicBezTo>
                <a:cubicBezTo>
                  <a:pt x="310031" y="127908"/>
                  <a:pt x="275730" y="162778"/>
                  <a:pt x="228427" y="162778"/>
                </a:cubicBezTo>
                <a:cubicBezTo>
                  <a:pt x="181355" y="162778"/>
                  <a:pt x="147061" y="127901"/>
                  <a:pt x="147061" y="81183"/>
                </a:cubicBezTo>
                <a:cubicBezTo>
                  <a:pt x="147061" y="34465"/>
                  <a:pt x="182024" y="27"/>
                  <a:pt x="228427" y="27"/>
                </a:cubicBezTo>
                <a:close/>
                <a:moveTo>
                  <a:pt x="228427" y="136856"/>
                </a:moveTo>
                <a:cubicBezTo>
                  <a:pt x="259814" y="136856"/>
                  <a:pt x="281782" y="113376"/>
                  <a:pt x="281782" y="81183"/>
                </a:cubicBezTo>
                <a:cubicBezTo>
                  <a:pt x="281782" y="48991"/>
                  <a:pt x="260037" y="25517"/>
                  <a:pt x="228427" y="25517"/>
                </a:cubicBezTo>
                <a:cubicBezTo>
                  <a:pt x="197271" y="25517"/>
                  <a:pt x="175080" y="48991"/>
                  <a:pt x="175080" y="81183"/>
                </a:cubicBezTo>
                <a:cubicBezTo>
                  <a:pt x="175080" y="113376"/>
                  <a:pt x="197271" y="136856"/>
                  <a:pt x="228427" y="136856"/>
                </a:cubicBezTo>
                <a:close/>
                <a:moveTo>
                  <a:pt x="575396" y="27"/>
                </a:moveTo>
                <a:cubicBezTo>
                  <a:pt x="622246" y="27"/>
                  <a:pt x="656993" y="34459"/>
                  <a:pt x="656993" y="81183"/>
                </a:cubicBezTo>
                <a:cubicBezTo>
                  <a:pt x="656993" y="127908"/>
                  <a:pt x="622699" y="162778"/>
                  <a:pt x="575396" y="162778"/>
                </a:cubicBezTo>
                <a:cubicBezTo>
                  <a:pt x="528316" y="162778"/>
                  <a:pt x="494022" y="127901"/>
                  <a:pt x="494022" y="81183"/>
                </a:cubicBezTo>
                <a:cubicBezTo>
                  <a:pt x="494022" y="34465"/>
                  <a:pt x="529019" y="27"/>
                  <a:pt x="575396" y="27"/>
                </a:cubicBezTo>
                <a:close/>
                <a:moveTo>
                  <a:pt x="575396" y="136856"/>
                </a:moveTo>
                <a:cubicBezTo>
                  <a:pt x="606776" y="136856"/>
                  <a:pt x="628743" y="113376"/>
                  <a:pt x="628743" y="81183"/>
                </a:cubicBezTo>
                <a:cubicBezTo>
                  <a:pt x="628743" y="48991"/>
                  <a:pt x="606999" y="25517"/>
                  <a:pt x="575396" y="25517"/>
                </a:cubicBezTo>
                <a:cubicBezTo>
                  <a:pt x="544233" y="25517"/>
                  <a:pt x="522042" y="48991"/>
                  <a:pt x="522042" y="81183"/>
                </a:cubicBezTo>
                <a:cubicBezTo>
                  <a:pt x="522042" y="113376"/>
                  <a:pt x="544293" y="136856"/>
                  <a:pt x="575396" y="136856"/>
                </a:cubicBezTo>
                <a:close/>
                <a:moveTo>
                  <a:pt x="448958" y="2933"/>
                </a:moveTo>
                <a:lnTo>
                  <a:pt x="481284" y="2933"/>
                </a:lnTo>
                <a:lnTo>
                  <a:pt x="400343" y="168146"/>
                </a:lnTo>
                <a:lnTo>
                  <a:pt x="319639" y="2933"/>
                </a:lnTo>
                <a:lnTo>
                  <a:pt x="351728" y="2933"/>
                </a:lnTo>
                <a:lnTo>
                  <a:pt x="400343" y="112931"/>
                </a:lnTo>
                <a:lnTo>
                  <a:pt x="448958" y="2933"/>
                </a:lnTo>
                <a:close/>
                <a:moveTo>
                  <a:pt x="717385" y="45882"/>
                </a:moveTo>
                <a:cubicBezTo>
                  <a:pt x="717385" y="33912"/>
                  <a:pt x="727345" y="24431"/>
                  <a:pt x="751794" y="24431"/>
                </a:cubicBezTo>
                <a:cubicBezTo>
                  <a:pt x="765588" y="24431"/>
                  <a:pt x="781193" y="28477"/>
                  <a:pt x="795439" y="36825"/>
                </a:cubicBezTo>
                <a:lnTo>
                  <a:pt x="795439" y="9023"/>
                </a:lnTo>
                <a:cubicBezTo>
                  <a:pt x="782714" y="3223"/>
                  <a:pt x="767109" y="47"/>
                  <a:pt x="752017" y="47"/>
                </a:cubicBezTo>
                <a:cubicBezTo>
                  <a:pt x="708555" y="47"/>
                  <a:pt x="688183" y="21720"/>
                  <a:pt x="688183" y="47251"/>
                </a:cubicBezTo>
                <a:cubicBezTo>
                  <a:pt x="688183" y="105918"/>
                  <a:pt x="782356" y="83597"/>
                  <a:pt x="782356" y="117692"/>
                </a:cubicBezTo>
                <a:cubicBezTo>
                  <a:pt x="782356" y="129432"/>
                  <a:pt x="771943" y="138239"/>
                  <a:pt x="747264" y="138239"/>
                </a:cubicBezTo>
                <a:cubicBezTo>
                  <a:pt x="727791" y="138239"/>
                  <a:pt x="707649" y="131010"/>
                  <a:pt x="694971" y="120855"/>
                </a:cubicBezTo>
                <a:lnTo>
                  <a:pt x="694971" y="120908"/>
                </a:lnTo>
                <a:lnTo>
                  <a:pt x="694971" y="150478"/>
                </a:lnTo>
                <a:cubicBezTo>
                  <a:pt x="708744" y="157896"/>
                  <a:pt x="728008" y="162616"/>
                  <a:pt x="747291" y="162616"/>
                </a:cubicBezTo>
                <a:cubicBezTo>
                  <a:pt x="790754" y="162616"/>
                  <a:pt x="811355" y="140943"/>
                  <a:pt x="811355" y="115655"/>
                </a:cubicBezTo>
                <a:cubicBezTo>
                  <a:pt x="811369" y="57615"/>
                  <a:pt x="717426" y="79518"/>
                  <a:pt x="717426" y="45882"/>
                </a:cubicBezTo>
                <a:lnTo>
                  <a:pt x="717385" y="45882"/>
                </a:lnTo>
                <a:close/>
                <a:moveTo>
                  <a:pt x="29216" y="45841"/>
                </a:moveTo>
                <a:cubicBezTo>
                  <a:pt x="29216" y="33872"/>
                  <a:pt x="39176" y="24391"/>
                  <a:pt x="63632" y="24391"/>
                </a:cubicBezTo>
                <a:cubicBezTo>
                  <a:pt x="77364" y="24391"/>
                  <a:pt x="92888" y="28437"/>
                  <a:pt x="107080" y="36670"/>
                </a:cubicBezTo>
                <a:lnTo>
                  <a:pt x="107080" y="8881"/>
                </a:lnTo>
                <a:cubicBezTo>
                  <a:pt x="94396" y="3156"/>
                  <a:pt x="78865" y="0"/>
                  <a:pt x="63855" y="0"/>
                </a:cubicBezTo>
                <a:cubicBezTo>
                  <a:pt x="20379" y="0"/>
                  <a:pt x="0" y="21680"/>
                  <a:pt x="0" y="47204"/>
                </a:cubicBezTo>
                <a:cubicBezTo>
                  <a:pt x="0" y="105925"/>
                  <a:pt x="94200" y="83564"/>
                  <a:pt x="94200" y="117665"/>
                </a:cubicBezTo>
                <a:cubicBezTo>
                  <a:pt x="94200" y="129405"/>
                  <a:pt x="83787" y="138219"/>
                  <a:pt x="59101" y="138219"/>
                </a:cubicBezTo>
                <a:cubicBezTo>
                  <a:pt x="39629" y="138219"/>
                  <a:pt x="19473" y="130990"/>
                  <a:pt x="6795" y="120828"/>
                </a:cubicBezTo>
                <a:lnTo>
                  <a:pt x="6795" y="120895"/>
                </a:lnTo>
                <a:lnTo>
                  <a:pt x="6795" y="150465"/>
                </a:lnTo>
                <a:cubicBezTo>
                  <a:pt x="20575" y="157882"/>
                  <a:pt x="39845" y="162603"/>
                  <a:pt x="59135" y="162603"/>
                </a:cubicBezTo>
                <a:cubicBezTo>
                  <a:pt x="102611" y="162603"/>
                  <a:pt x="123220" y="140916"/>
                  <a:pt x="123220" y="115628"/>
                </a:cubicBezTo>
                <a:cubicBezTo>
                  <a:pt x="123186" y="57588"/>
                  <a:pt x="29216" y="79491"/>
                  <a:pt x="29216" y="45841"/>
                </a:cubicBezTo>
                <a:close/>
              </a:path>
            </a:pathLst>
          </a:custGeom>
          <a:solidFill>
            <a:schemeClr val="bg1"/>
          </a:solidFill>
          <a:ln w="675" cap="flat">
            <a:noFill/>
            <a:prstDash val="solid"/>
            <a:miter/>
          </a:ln>
        </p:spPr>
        <p:txBody>
          <a:bodyPr rtlCol="0" anchor="ctr"/>
          <a:lstStyle/>
          <a:p>
            <a:endParaRPr lang="en-US"/>
          </a:p>
        </p:txBody>
      </p:sp>
      <p:sp>
        <p:nvSpPr>
          <p:cNvPr id="12" name="Text Placeholder 27">
            <a:extLst>
              <a:ext uri="{FF2B5EF4-FFF2-40B4-BE49-F238E27FC236}">
                <a16:creationId xmlns:a16="http://schemas.microsoft.com/office/drawing/2014/main" id="{6E316FA3-D610-DC98-767C-A47582BD0C54}"/>
              </a:ext>
            </a:extLst>
          </p:cNvPr>
          <p:cNvSpPr>
            <a:spLocks noGrp="1"/>
          </p:cNvSpPr>
          <p:nvPr>
            <p:ph type="body" sz="quarter" idx="19" hasCustomPrompt="1"/>
          </p:nvPr>
        </p:nvSpPr>
        <p:spPr>
          <a:xfrm>
            <a:off x="457201" y="3442230"/>
            <a:ext cx="2133597" cy="232267"/>
          </a:xfrm>
        </p:spPr>
        <p:txBody>
          <a:bodyPr>
            <a:noAutofit/>
          </a:bodyPr>
          <a:lstStyle>
            <a:lvl1pPr marL="0" indent="0">
              <a:lnSpc>
                <a:spcPct val="100000"/>
              </a:lnSpc>
              <a:spcBef>
                <a:spcPts val="0"/>
              </a:spcBef>
              <a:buNone/>
              <a:defRPr kumimoji="0" lang="en-US" sz="1200" b="1" u="none" strike="noStrike" kern="1200" cap="none" spc="0" normalizeH="0" baseline="0" dirty="0" smtClean="0">
                <a:ln>
                  <a:noFill/>
                </a:ln>
                <a:solidFill>
                  <a:schemeClr val="accent5"/>
                </a:solidFill>
                <a:effectLst/>
                <a:uLnTx/>
                <a:uFillTx/>
                <a:latin typeface="Inter" panose="02000503000000020004" pitchFamily="2" charset="0"/>
                <a:ea typeface="Inter" panose="02000503000000020004" pitchFamily="2" charset="0"/>
                <a:cs typeface="+mn-cs"/>
              </a:defRPr>
            </a:lvl1pPr>
          </a:lstStyle>
          <a:p>
            <a:pPr lvl="0"/>
            <a:r>
              <a:rPr lang="en-US"/>
              <a:t>Eyebrow text</a:t>
            </a:r>
          </a:p>
        </p:txBody>
      </p:sp>
      <p:sp>
        <p:nvSpPr>
          <p:cNvPr id="17" name="Text Placeholder 16">
            <a:extLst>
              <a:ext uri="{FF2B5EF4-FFF2-40B4-BE49-F238E27FC236}">
                <a16:creationId xmlns:a16="http://schemas.microsoft.com/office/drawing/2014/main" id="{4E2641A3-4BD2-D5DB-CC98-29D34D0B0647}"/>
              </a:ext>
            </a:extLst>
          </p:cNvPr>
          <p:cNvSpPr>
            <a:spLocks noGrp="1"/>
          </p:cNvSpPr>
          <p:nvPr>
            <p:ph type="body" sz="quarter" idx="22" hasCustomPrompt="1"/>
          </p:nvPr>
        </p:nvSpPr>
        <p:spPr>
          <a:xfrm>
            <a:off x="3505199" y="3442230"/>
            <a:ext cx="2133594" cy="233363"/>
          </a:xfrm>
        </p:spPr>
        <p:txBody>
          <a:bodyPr>
            <a:noAutofit/>
          </a:bodyPr>
          <a:lstStyle>
            <a:lvl1pPr marL="0" indent="0">
              <a:lnSpc>
                <a:spcPct val="100000"/>
              </a:lnSpc>
              <a:spcBef>
                <a:spcPts val="0"/>
              </a:spcBef>
              <a:buNone/>
              <a:defRPr kumimoji="0" lang="en-US" sz="1200" b="1" u="none" strike="noStrike" kern="1200" cap="none" spc="0" normalizeH="0" baseline="0" dirty="0" smtClean="0">
                <a:ln>
                  <a:noFill/>
                </a:ln>
                <a:solidFill>
                  <a:srgbClr val="410400"/>
                </a:solidFill>
                <a:effectLst/>
                <a:uLnTx/>
                <a:uFillTx/>
                <a:latin typeface="Inter" panose="02000503000000020004" pitchFamily="2" charset="0"/>
                <a:ea typeface="Inter" panose="02000503000000020004" pitchFamily="2" charset="0"/>
                <a:cs typeface="+mn-cs"/>
              </a:defRPr>
            </a:lvl1pPr>
            <a:lvl2pPr marL="457200" indent="0">
              <a:buNone/>
              <a:defRPr/>
            </a:lvl2pPr>
            <a:lvl3pPr marL="914400" indent="0">
              <a:buNone/>
              <a:defRPr/>
            </a:lvl3pPr>
            <a:lvl4pPr marL="1371600" indent="0">
              <a:buNone/>
              <a:defRPr/>
            </a:lvl4pPr>
            <a:lvl5pPr marL="1828800" indent="0">
              <a:buNone/>
              <a:defRPr/>
            </a:lvl5pPr>
          </a:lstStyle>
          <a:p>
            <a:pPr lvl="0"/>
            <a:r>
              <a:rPr lang="en-US"/>
              <a:t>Eyebrow text</a:t>
            </a:r>
          </a:p>
        </p:txBody>
      </p:sp>
      <p:sp>
        <p:nvSpPr>
          <p:cNvPr id="21" name="Text Placeholder 20">
            <a:extLst>
              <a:ext uri="{FF2B5EF4-FFF2-40B4-BE49-F238E27FC236}">
                <a16:creationId xmlns:a16="http://schemas.microsoft.com/office/drawing/2014/main" id="{2D73F7C5-2BF4-FB8A-D39B-5E7388A4BC26}"/>
              </a:ext>
            </a:extLst>
          </p:cNvPr>
          <p:cNvSpPr>
            <a:spLocks noGrp="1"/>
          </p:cNvSpPr>
          <p:nvPr>
            <p:ph type="body" sz="quarter" idx="23" hasCustomPrompt="1"/>
          </p:nvPr>
        </p:nvSpPr>
        <p:spPr>
          <a:xfrm>
            <a:off x="3505199" y="3717907"/>
            <a:ext cx="2133594" cy="534772"/>
          </a:xfrm>
        </p:spPr>
        <p:txBody>
          <a:bodyPr>
            <a:noAutofit/>
          </a:bodyPr>
          <a:lstStyle>
            <a:lvl1pPr marL="0" indent="0">
              <a:lnSpc>
                <a:spcPct val="100000"/>
              </a:lnSpc>
              <a:spcBef>
                <a:spcPts val="0"/>
              </a:spcBef>
              <a:buNone/>
              <a:defRPr lang="en-US" sz="1800" b="1" kern="1200" dirty="0" smtClean="0">
                <a:solidFill>
                  <a:srgbClr val="410400"/>
                </a:solidFill>
                <a:latin typeface="Inter" panose="020B0502030000000004" pitchFamily="34" charset="0"/>
                <a:ea typeface="Inter" panose="020B0502030000000004" pitchFamily="34" charset="0"/>
                <a:cs typeface="Inter" panose="020B0502030000000004" pitchFamily="34" charset="0"/>
              </a:defRPr>
            </a:lvl1pPr>
            <a:lvl2pPr marL="457200" indent="0">
              <a:buNone/>
              <a:defRPr/>
            </a:lvl2pPr>
            <a:lvl3pPr marL="914400" indent="0">
              <a:buNone/>
              <a:defRPr/>
            </a:lvl3pPr>
            <a:lvl4pPr marL="1371600" indent="0">
              <a:buNone/>
              <a:defRPr/>
            </a:lvl4pPr>
            <a:lvl5pPr marL="1828800" indent="0">
              <a:buNone/>
              <a:defRPr/>
            </a:lvl5pPr>
          </a:lstStyle>
          <a:p>
            <a:pPr marL="0" lvl="0" indent="0" algn="l" defTabSz="914400" rtl="0" eaLnBrk="1" latinLnBrk="0" hangingPunct="1">
              <a:lnSpc>
                <a:spcPct val="100000"/>
              </a:lnSpc>
              <a:spcBef>
                <a:spcPts val="1000"/>
              </a:spcBef>
              <a:buFont typeface="Inter" panose="020B0502030000000004" pitchFamily="34" charset="0"/>
              <a:buNone/>
            </a:pPr>
            <a:r>
              <a:rPr lang="en-US"/>
              <a:t>Subheading</a:t>
            </a:r>
          </a:p>
        </p:txBody>
      </p:sp>
      <p:sp>
        <p:nvSpPr>
          <p:cNvPr id="25" name="Content Placeholder 24">
            <a:extLst>
              <a:ext uri="{FF2B5EF4-FFF2-40B4-BE49-F238E27FC236}">
                <a16:creationId xmlns:a16="http://schemas.microsoft.com/office/drawing/2014/main" id="{A903AC49-909E-5627-F85E-05AA2936A5D3}"/>
              </a:ext>
            </a:extLst>
          </p:cNvPr>
          <p:cNvSpPr>
            <a:spLocks noGrp="1"/>
          </p:cNvSpPr>
          <p:nvPr>
            <p:ph sz="quarter" idx="24"/>
          </p:nvPr>
        </p:nvSpPr>
        <p:spPr>
          <a:xfrm>
            <a:off x="3505199" y="4375533"/>
            <a:ext cx="2133594" cy="1720468"/>
          </a:xfrm>
        </p:spPr>
        <p:txBody>
          <a:bodyPr>
            <a:noAutofit/>
          </a:bodyPr>
          <a:lstStyle>
            <a:lvl1pPr>
              <a:defRPr>
                <a:solidFill>
                  <a:srgbClr val="410400"/>
                </a:solidFill>
              </a:defRPr>
            </a:lvl1pPr>
            <a:lvl2pPr>
              <a:defRPr>
                <a:solidFill>
                  <a:srgbClr val="410400"/>
                </a:solidFill>
              </a:defRPr>
            </a:lvl2pPr>
            <a:lvl3pPr>
              <a:defRPr>
                <a:solidFill>
                  <a:srgbClr val="410400"/>
                </a:solidFill>
              </a:defRPr>
            </a:lvl3pPr>
            <a:lvl4pPr>
              <a:defRPr>
                <a:solidFill>
                  <a:srgbClr val="410400"/>
                </a:solidFill>
              </a:defRPr>
            </a:lvl4pPr>
            <a:lvl5pPr>
              <a:defRPr>
                <a:solidFill>
                  <a:srgbClr val="410400"/>
                </a:solidFill>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28" name="Text Placeholder 27">
            <a:extLst>
              <a:ext uri="{FF2B5EF4-FFF2-40B4-BE49-F238E27FC236}">
                <a16:creationId xmlns:a16="http://schemas.microsoft.com/office/drawing/2014/main" id="{789E9626-56BD-CA70-6288-14B558BF4E15}"/>
              </a:ext>
            </a:extLst>
          </p:cNvPr>
          <p:cNvSpPr>
            <a:spLocks noGrp="1"/>
          </p:cNvSpPr>
          <p:nvPr>
            <p:ph type="body" sz="quarter" idx="33" hasCustomPrompt="1"/>
          </p:nvPr>
        </p:nvSpPr>
        <p:spPr>
          <a:xfrm>
            <a:off x="6553200" y="3442230"/>
            <a:ext cx="2133595" cy="233363"/>
          </a:xfrm>
        </p:spPr>
        <p:txBody>
          <a:bodyPr>
            <a:noAutofit/>
          </a:bodyPr>
          <a:lstStyle>
            <a:lvl1pPr marL="0" indent="0">
              <a:lnSpc>
                <a:spcPct val="100000"/>
              </a:lnSpc>
              <a:spcBef>
                <a:spcPts val="0"/>
              </a:spcBef>
              <a:buNone/>
              <a:defRPr kumimoji="0" lang="en-US" sz="1200" b="1" u="none" strike="noStrike" kern="1200" cap="none" spc="0" normalizeH="0" baseline="0" dirty="0" smtClean="0">
                <a:ln>
                  <a:noFill/>
                </a:ln>
                <a:solidFill>
                  <a:srgbClr val="410400"/>
                </a:solidFill>
                <a:effectLst/>
                <a:uLnTx/>
                <a:uFillTx/>
                <a:latin typeface="Inter" panose="02000503000000020004" pitchFamily="2" charset="0"/>
                <a:ea typeface="Inter" panose="02000503000000020004" pitchFamily="2" charset="0"/>
                <a:cs typeface="+mn-cs"/>
              </a:defRPr>
            </a:lvl1pPr>
            <a:lvl2pPr marL="457200" indent="0">
              <a:buNone/>
              <a:defRPr/>
            </a:lvl2pPr>
            <a:lvl3pPr marL="914400" indent="0">
              <a:buNone/>
              <a:defRPr/>
            </a:lvl3pPr>
            <a:lvl4pPr marL="1371600" indent="0">
              <a:buNone/>
              <a:defRPr/>
            </a:lvl4pPr>
            <a:lvl5pPr marL="1828800" indent="0">
              <a:buNone/>
              <a:defRPr/>
            </a:lvl5pPr>
          </a:lstStyle>
          <a:p>
            <a:pPr lvl="0"/>
            <a:r>
              <a:rPr lang="en-US"/>
              <a:t>Eyebrow text</a:t>
            </a:r>
          </a:p>
        </p:txBody>
      </p:sp>
      <p:sp>
        <p:nvSpPr>
          <p:cNvPr id="30" name="Text Placeholder 29">
            <a:extLst>
              <a:ext uri="{FF2B5EF4-FFF2-40B4-BE49-F238E27FC236}">
                <a16:creationId xmlns:a16="http://schemas.microsoft.com/office/drawing/2014/main" id="{F2D6EAF1-0692-50BE-5433-C25A68FEFD66}"/>
              </a:ext>
            </a:extLst>
          </p:cNvPr>
          <p:cNvSpPr>
            <a:spLocks noGrp="1"/>
          </p:cNvSpPr>
          <p:nvPr>
            <p:ph type="body" sz="quarter" idx="34" hasCustomPrompt="1"/>
          </p:nvPr>
        </p:nvSpPr>
        <p:spPr>
          <a:xfrm>
            <a:off x="6553200" y="3717907"/>
            <a:ext cx="2133595" cy="583141"/>
          </a:xfrm>
        </p:spPr>
        <p:txBody>
          <a:bodyPr>
            <a:noAutofit/>
          </a:bodyPr>
          <a:lstStyle>
            <a:lvl1pPr marL="0" indent="0">
              <a:spcBef>
                <a:spcPts val="0"/>
              </a:spcBef>
              <a:buNone/>
              <a:defRPr lang="en-US" sz="1800" b="1" kern="1200" smtClean="0">
                <a:solidFill>
                  <a:srgbClr val="410400"/>
                </a:solidFill>
                <a:latin typeface="Inter" panose="020B0502030000000004" pitchFamily="34" charset="0"/>
                <a:ea typeface="Inter" panose="020B0502030000000004" pitchFamily="34" charset="0"/>
                <a:cs typeface="Inter" panose="020B0502030000000004" pitchFamily="34" charset="0"/>
              </a:defRPr>
            </a:lvl1pPr>
            <a:lvl2pPr marL="457200" indent="0">
              <a:buNone/>
              <a:defRPr/>
            </a:lvl2pPr>
            <a:lvl3pPr marL="914400" indent="0">
              <a:buNone/>
              <a:defRPr/>
            </a:lvl3pPr>
            <a:lvl4pPr marL="1371600" indent="0">
              <a:buNone/>
              <a:defRPr/>
            </a:lvl4pPr>
            <a:lvl5pPr marL="1828800" indent="0">
              <a:buNone/>
              <a:defRPr/>
            </a:lvl5pPr>
          </a:lstStyle>
          <a:p>
            <a:pPr marL="0" lvl="0" indent="0" algn="l" defTabSz="914400" rtl="0" eaLnBrk="1" latinLnBrk="0" hangingPunct="1">
              <a:lnSpc>
                <a:spcPct val="100000"/>
              </a:lnSpc>
              <a:spcBef>
                <a:spcPts val="1000"/>
              </a:spcBef>
              <a:buFont typeface="Inter" panose="020B0502030000000004" pitchFamily="34" charset="0"/>
              <a:buNone/>
            </a:pPr>
            <a:r>
              <a:rPr lang="en-US"/>
              <a:t>Subheading</a:t>
            </a:r>
          </a:p>
        </p:txBody>
      </p:sp>
      <p:sp>
        <p:nvSpPr>
          <p:cNvPr id="32" name="Content Placeholder 31">
            <a:extLst>
              <a:ext uri="{FF2B5EF4-FFF2-40B4-BE49-F238E27FC236}">
                <a16:creationId xmlns:a16="http://schemas.microsoft.com/office/drawing/2014/main" id="{C8305F90-46C4-DA12-257A-5AB2F6DA0090}"/>
              </a:ext>
            </a:extLst>
          </p:cNvPr>
          <p:cNvSpPr>
            <a:spLocks noGrp="1"/>
          </p:cNvSpPr>
          <p:nvPr>
            <p:ph sz="quarter" idx="35"/>
          </p:nvPr>
        </p:nvSpPr>
        <p:spPr>
          <a:xfrm>
            <a:off x="6553200" y="4375532"/>
            <a:ext cx="2133596" cy="1721177"/>
          </a:xfrm>
        </p:spPr>
        <p:txBody>
          <a:bodyPr>
            <a:noAutofit/>
          </a:bodyPr>
          <a:lstStyle>
            <a:lvl1pPr>
              <a:defRPr>
                <a:solidFill>
                  <a:srgbClr val="410400"/>
                </a:solidFill>
              </a:defRPr>
            </a:lvl1pPr>
            <a:lvl2pPr>
              <a:defRPr>
                <a:solidFill>
                  <a:srgbClr val="410400"/>
                </a:solidFill>
              </a:defRPr>
            </a:lvl2pPr>
            <a:lvl3pPr>
              <a:defRPr>
                <a:solidFill>
                  <a:srgbClr val="410400"/>
                </a:solidFill>
              </a:defRPr>
            </a:lvl3pPr>
            <a:lvl4pPr>
              <a:defRPr>
                <a:solidFill>
                  <a:srgbClr val="410400"/>
                </a:solidFill>
              </a:defRPr>
            </a:lvl4pPr>
            <a:lvl5pPr>
              <a:defRPr>
                <a:solidFill>
                  <a:srgbClr val="410400"/>
                </a:solidFill>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29" name="Text Placeholder 28">
            <a:extLst>
              <a:ext uri="{FF2B5EF4-FFF2-40B4-BE49-F238E27FC236}">
                <a16:creationId xmlns:a16="http://schemas.microsoft.com/office/drawing/2014/main" id="{C689FC2D-C7BC-F575-225A-EB7EF9641EE0}"/>
              </a:ext>
            </a:extLst>
          </p:cNvPr>
          <p:cNvSpPr>
            <a:spLocks noGrp="1"/>
          </p:cNvSpPr>
          <p:nvPr>
            <p:ph type="body" sz="quarter" idx="42" hasCustomPrompt="1"/>
          </p:nvPr>
        </p:nvSpPr>
        <p:spPr>
          <a:xfrm>
            <a:off x="9601197" y="3442230"/>
            <a:ext cx="2127433" cy="209550"/>
          </a:xfrm>
        </p:spPr>
        <p:txBody>
          <a:bodyPr>
            <a:noAutofit/>
          </a:bodyPr>
          <a:lstStyle>
            <a:lvl1pPr marL="0" indent="0">
              <a:buFont typeface="Arial" panose="020B0604020202020204" pitchFamily="34" charset="0"/>
              <a:buNone/>
              <a:defRPr kumimoji="0" lang="en-US" sz="1200" b="1" u="none" strike="noStrike" kern="1200" cap="none" spc="0" normalizeH="0" baseline="0" dirty="0" smtClean="0">
                <a:ln>
                  <a:noFill/>
                </a:ln>
                <a:solidFill>
                  <a:srgbClr val="C35513"/>
                </a:solidFill>
                <a:effectLst/>
                <a:uLnTx/>
                <a:uFillTx/>
                <a:latin typeface="Inter" panose="02000503000000020004" pitchFamily="2" charset="0"/>
                <a:ea typeface="Inter" panose="02000503000000020004" pitchFamily="2" charset="0"/>
                <a:cs typeface="+mn-cs"/>
              </a:defRPr>
            </a:lvl1pPr>
            <a:lvl2pPr marL="457200" indent="0">
              <a:buNone/>
              <a:defRPr/>
            </a:lvl2pPr>
            <a:lvl3pPr marL="914400" indent="0">
              <a:buNone/>
              <a:defRPr/>
            </a:lvl3pPr>
            <a:lvl4pPr marL="1371600" indent="0">
              <a:buNone/>
              <a:defRPr/>
            </a:lvl4pPr>
            <a:lvl5pPr marL="1828800" indent="0">
              <a:buNone/>
              <a:defRPr/>
            </a:lvl5pPr>
          </a:lstStyle>
          <a:p>
            <a:pPr lvl="0"/>
            <a:r>
              <a:rPr lang="en-US"/>
              <a:t>Eyebrow text</a:t>
            </a:r>
          </a:p>
        </p:txBody>
      </p:sp>
      <p:sp>
        <p:nvSpPr>
          <p:cNvPr id="33" name="Text Placeholder 32">
            <a:extLst>
              <a:ext uri="{FF2B5EF4-FFF2-40B4-BE49-F238E27FC236}">
                <a16:creationId xmlns:a16="http://schemas.microsoft.com/office/drawing/2014/main" id="{F381136C-7152-E6FB-A0F4-9F2EECF82E2A}"/>
              </a:ext>
            </a:extLst>
          </p:cNvPr>
          <p:cNvSpPr>
            <a:spLocks noGrp="1"/>
          </p:cNvSpPr>
          <p:nvPr>
            <p:ph type="body" sz="quarter" idx="43" hasCustomPrompt="1"/>
          </p:nvPr>
        </p:nvSpPr>
        <p:spPr>
          <a:xfrm>
            <a:off x="9601197" y="3717907"/>
            <a:ext cx="2133018" cy="531632"/>
          </a:xfrm>
        </p:spPr>
        <p:txBody>
          <a:bodyPr>
            <a:noAutofit/>
          </a:bodyPr>
          <a:lstStyle>
            <a:lvl1pPr marL="0" indent="0">
              <a:lnSpc>
                <a:spcPct val="100000"/>
              </a:lnSpc>
              <a:spcBef>
                <a:spcPts val="0"/>
              </a:spcBef>
              <a:buNone/>
              <a:defRPr lang="en-US" sz="1800" b="1" kern="1200" smtClean="0">
                <a:solidFill>
                  <a:srgbClr val="C35513"/>
                </a:solidFill>
                <a:latin typeface="Inter" panose="020B0502030000000004" pitchFamily="34" charset="0"/>
                <a:ea typeface="Inter" panose="020B0502030000000004" pitchFamily="34" charset="0"/>
                <a:cs typeface="Inter" panose="020B0502030000000004" pitchFamily="34" charset="0"/>
              </a:defRPr>
            </a:lvl1pPr>
            <a:lvl2pPr marL="457200" indent="0">
              <a:buNone/>
              <a:defRPr/>
            </a:lvl2pPr>
            <a:lvl3pPr marL="914400" indent="0">
              <a:buNone/>
              <a:defRPr/>
            </a:lvl3pPr>
            <a:lvl4pPr marL="1371600" indent="0">
              <a:buNone/>
              <a:defRPr/>
            </a:lvl4pPr>
            <a:lvl5pPr marL="1828800" indent="0">
              <a:buNone/>
              <a:defRPr/>
            </a:lvl5pPr>
          </a:lstStyle>
          <a:p>
            <a:pPr lvl="0"/>
            <a:r>
              <a:rPr lang="en-US"/>
              <a:t>Subheading</a:t>
            </a:r>
          </a:p>
        </p:txBody>
      </p:sp>
      <p:sp>
        <p:nvSpPr>
          <p:cNvPr id="35" name="Text Placeholder 34">
            <a:extLst>
              <a:ext uri="{FF2B5EF4-FFF2-40B4-BE49-F238E27FC236}">
                <a16:creationId xmlns:a16="http://schemas.microsoft.com/office/drawing/2014/main" id="{C431FE09-80DF-732B-2493-7093FBD23E33}"/>
              </a:ext>
            </a:extLst>
          </p:cNvPr>
          <p:cNvSpPr>
            <a:spLocks noGrp="1"/>
          </p:cNvSpPr>
          <p:nvPr>
            <p:ph type="body" sz="quarter" idx="44"/>
          </p:nvPr>
        </p:nvSpPr>
        <p:spPr>
          <a:xfrm>
            <a:off x="9601198" y="4375532"/>
            <a:ext cx="2133596" cy="1721189"/>
          </a:xfrm>
        </p:spPr>
        <p:txBody>
          <a:bodyPr>
            <a:noAutofit/>
          </a:bodyPr>
          <a:lstStyle>
            <a:lvl1pPr>
              <a:defRPr>
                <a:solidFill>
                  <a:srgbClr val="C35513"/>
                </a:solidFill>
              </a:defRPr>
            </a:lvl1pPr>
            <a:lvl2pPr>
              <a:defRPr>
                <a:solidFill>
                  <a:srgbClr val="C35513"/>
                </a:solidFill>
              </a:defRPr>
            </a:lvl2pPr>
            <a:lvl3pPr>
              <a:defRPr>
                <a:solidFill>
                  <a:srgbClr val="C35513"/>
                </a:solidFill>
              </a:defRPr>
            </a:lvl3pPr>
            <a:lvl4pPr>
              <a:defRPr>
                <a:solidFill>
                  <a:srgbClr val="C35513"/>
                </a:solidFill>
              </a:defRPr>
            </a:lvl4pPr>
            <a:lvl5pPr>
              <a:defRPr>
                <a:solidFill>
                  <a:srgbClr val="C35513"/>
                </a:solidFill>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cxnSp>
        <p:nvCxnSpPr>
          <p:cNvPr id="20" name="Straight Connector 19">
            <a:extLst>
              <a:ext uri="{FF2B5EF4-FFF2-40B4-BE49-F238E27FC236}">
                <a16:creationId xmlns:a16="http://schemas.microsoft.com/office/drawing/2014/main" id="{EB88663C-7D44-B97A-ACF5-B45261D7E5E3}"/>
              </a:ext>
            </a:extLst>
          </p:cNvPr>
          <p:cNvCxnSpPr>
            <a:cxnSpLocks/>
          </p:cNvCxnSpPr>
          <p:nvPr userDrawn="1"/>
        </p:nvCxnSpPr>
        <p:spPr>
          <a:xfrm flipH="1">
            <a:off x="3047997" y="6400800"/>
            <a:ext cx="9144003" cy="0"/>
          </a:xfrm>
          <a:prstGeom prst="line">
            <a:avLst/>
          </a:prstGeom>
          <a:ln w="9525" cap="rnd">
            <a:solidFill>
              <a:schemeClr val="tx1"/>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030971783"/>
      </p:ext>
    </p:extLst>
  </p:cSld>
  <p:clrMapOvr>
    <a:masterClrMapping/>
  </p:clrMapOvr>
</p:sldLayout>
</file>

<file path=ppt/slideLayouts/slideLayout53.xml><?xml version="1.0" encoding="utf-8"?>
<p:sldLayout xmlns:a="http://schemas.openxmlformats.org/drawingml/2006/main" xmlns:r="http://schemas.openxmlformats.org/officeDocument/2006/relationships" xmlns:p="http://schemas.openxmlformats.org/presentationml/2006/main" preserve="1" userDrawn="1">
  <p:cSld name="Contrast 1">
    <p:spTree>
      <p:nvGrpSpPr>
        <p:cNvPr id="1" name=""/>
        <p:cNvGrpSpPr/>
        <p:nvPr/>
      </p:nvGrpSpPr>
      <p:grpSpPr>
        <a:xfrm>
          <a:off x="0" y="0"/>
          <a:ext cx="0" cy="0"/>
          <a:chOff x="0" y="0"/>
          <a:chExt cx="0" cy="0"/>
        </a:xfrm>
      </p:grpSpPr>
      <p:grpSp>
        <p:nvGrpSpPr>
          <p:cNvPr id="5" name="Group 4">
            <a:extLst>
              <a:ext uri="{FF2B5EF4-FFF2-40B4-BE49-F238E27FC236}">
                <a16:creationId xmlns:a16="http://schemas.microsoft.com/office/drawing/2014/main" id="{99675F5F-88AB-841F-A4D7-DCAF8BD3AEEA}"/>
              </a:ext>
            </a:extLst>
          </p:cNvPr>
          <p:cNvGrpSpPr/>
          <p:nvPr userDrawn="1"/>
        </p:nvGrpSpPr>
        <p:grpSpPr>
          <a:xfrm flipH="1">
            <a:off x="0" y="2147888"/>
            <a:ext cx="12191999" cy="4710111"/>
            <a:chOff x="1" y="2540000"/>
            <a:chExt cx="12191999" cy="4317999"/>
          </a:xfrm>
        </p:grpSpPr>
        <p:sp>
          <p:nvSpPr>
            <p:cNvPr id="8" name="Round Single Corner Rectangle 7">
              <a:extLst>
                <a:ext uri="{FF2B5EF4-FFF2-40B4-BE49-F238E27FC236}">
                  <a16:creationId xmlns:a16="http://schemas.microsoft.com/office/drawing/2014/main" id="{0B7EA6A5-A401-27FA-3350-33080E02810E}"/>
                </a:ext>
              </a:extLst>
            </p:cNvPr>
            <p:cNvSpPr/>
            <p:nvPr userDrawn="1"/>
          </p:nvSpPr>
          <p:spPr>
            <a:xfrm flipH="1">
              <a:off x="1" y="2540000"/>
              <a:ext cx="6096000" cy="4317999"/>
            </a:xfrm>
            <a:prstGeom prst="round1Rect">
              <a:avLst>
                <a:gd name="adj" fmla="val 8572"/>
              </a:avLst>
            </a:prstGeom>
            <a:solidFill>
              <a:schemeClr val="accent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9" name="Round Single Corner Rectangle 8">
              <a:extLst>
                <a:ext uri="{FF2B5EF4-FFF2-40B4-BE49-F238E27FC236}">
                  <a16:creationId xmlns:a16="http://schemas.microsoft.com/office/drawing/2014/main" id="{D2BABF6E-18EF-20D4-EE68-81345B2C60EE}"/>
                </a:ext>
              </a:extLst>
            </p:cNvPr>
            <p:cNvSpPr/>
            <p:nvPr userDrawn="1"/>
          </p:nvSpPr>
          <p:spPr>
            <a:xfrm>
              <a:off x="6096000" y="2540000"/>
              <a:ext cx="6096000" cy="4317999"/>
            </a:xfrm>
            <a:prstGeom prst="round1Rect">
              <a:avLst>
                <a:gd name="adj" fmla="val 8294"/>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2" name="Title 1">
            <a:extLst>
              <a:ext uri="{FF2B5EF4-FFF2-40B4-BE49-F238E27FC236}">
                <a16:creationId xmlns:a16="http://schemas.microsoft.com/office/drawing/2014/main" id="{56E523F0-8710-C17D-5E1F-7113655CD055}"/>
              </a:ext>
            </a:extLst>
          </p:cNvPr>
          <p:cNvSpPr>
            <a:spLocks noGrp="1"/>
          </p:cNvSpPr>
          <p:nvPr>
            <p:ph type="title"/>
          </p:nvPr>
        </p:nvSpPr>
        <p:spPr>
          <a:xfrm>
            <a:off x="762000" y="724854"/>
            <a:ext cx="10674850" cy="774975"/>
          </a:xfrm>
        </p:spPr>
        <p:txBody>
          <a:bodyPr>
            <a:noAutofit/>
          </a:bodyPr>
          <a:lstStyle>
            <a:lvl1pPr>
              <a:defRPr sz="2800"/>
            </a:lvl1pPr>
          </a:lstStyle>
          <a:p>
            <a:r>
              <a:rPr lang="en-US"/>
              <a:t>Click to edit Master title style</a:t>
            </a:r>
          </a:p>
        </p:txBody>
      </p:sp>
      <p:sp>
        <p:nvSpPr>
          <p:cNvPr id="3" name="Content Placeholder 2">
            <a:extLst>
              <a:ext uri="{FF2B5EF4-FFF2-40B4-BE49-F238E27FC236}">
                <a16:creationId xmlns:a16="http://schemas.microsoft.com/office/drawing/2014/main" id="{CFA97474-D8AA-E3B1-C98A-08B7FCBD5476}"/>
              </a:ext>
            </a:extLst>
          </p:cNvPr>
          <p:cNvSpPr>
            <a:spLocks noGrp="1"/>
          </p:cNvSpPr>
          <p:nvPr>
            <p:ph idx="1"/>
          </p:nvPr>
        </p:nvSpPr>
        <p:spPr>
          <a:xfrm>
            <a:off x="755651" y="3376681"/>
            <a:ext cx="4584700" cy="1638530"/>
          </a:xfrm>
        </p:spPr>
        <p:txBody>
          <a:bodyPr>
            <a:noAutofit/>
          </a:bodyPr>
          <a:lstStyle>
            <a:lvl1pPr>
              <a:defRPr>
                <a:solidFill>
                  <a:schemeClr val="accent3"/>
                </a:solidFill>
              </a:defRPr>
            </a:lvl1pPr>
            <a:lvl2pPr>
              <a:defRPr>
                <a:solidFill>
                  <a:schemeClr val="accent3"/>
                </a:solidFill>
              </a:defRPr>
            </a:lvl2pPr>
            <a:lvl3pPr>
              <a:defRPr>
                <a:solidFill>
                  <a:schemeClr val="accent3"/>
                </a:solidFill>
              </a:defRPr>
            </a:lvl3pPr>
            <a:lvl4pPr>
              <a:defRPr>
                <a:solidFill>
                  <a:schemeClr val="accent3"/>
                </a:solidFill>
              </a:defRPr>
            </a:lvl4pPr>
            <a:lvl5pPr>
              <a:defRPr>
                <a:solidFill>
                  <a:schemeClr val="accent3"/>
                </a:solidFill>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1" name="Subtitle 2">
            <a:extLst>
              <a:ext uri="{FF2B5EF4-FFF2-40B4-BE49-F238E27FC236}">
                <a16:creationId xmlns:a16="http://schemas.microsoft.com/office/drawing/2014/main" id="{0740B8FE-D58D-6E2B-896D-000F0294ED98}"/>
              </a:ext>
            </a:extLst>
          </p:cNvPr>
          <p:cNvSpPr>
            <a:spLocks noGrp="1"/>
          </p:cNvSpPr>
          <p:nvPr>
            <p:ph type="body" sz="quarter" idx="13" hasCustomPrompt="1"/>
          </p:nvPr>
        </p:nvSpPr>
        <p:spPr>
          <a:xfrm>
            <a:off x="762000" y="1526382"/>
            <a:ext cx="10674350" cy="414149"/>
          </a:xfrm>
        </p:spPr>
        <p:txBody>
          <a:bodyPr>
            <a:noAutofit/>
          </a:bodyPr>
          <a:lstStyle>
            <a:lvl1pPr marL="0" indent="0">
              <a:buNone/>
              <a:defRPr lang="en-US" sz="1400" b="0" i="0" kern="1200" dirty="0">
                <a:solidFill>
                  <a:srgbClr val="0A0E33"/>
                </a:solidFill>
                <a:latin typeface="Outfit Light" pitchFamily="2" charset="0"/>
                <a:ea typeface="Inter"/>
                <a:cs typeface="Inter"/>
              </a:defRPr>
            </a:lvl1pPr>
            <a:lvl2pPr marL="457200" indent="0">
              <a:buNone/>
              <a:defRPr/>
            </a:lvl2pPr>
            <a:lvl3pPr marL="914400" indent="0">
              <a:buNone/>
              <a:defRPr/>
            </a:lvl3pPr>
            <a:lvl4pPr marL="1371600" indent="0">
              <a:buNone/>
              <a:defRPr/>
            </a:lvl4pPr>
            <a:lvl5pPr marL="1828800" indent="0">
              <a:buNone/>
              <a:defRPr/>
            </a:lvl5pPr>
          </a:lstStyle>
          <a:p>
            <a:pPr lvl="0"/>
            <a:r>
              <a:rPr lang="en-US"/>
              <a:t>Subtitle goes here</a:t>
            </a:r>
          </a:p>
        </p:txBody>
      </p:sp>
      <p:sp>
        <p:nvSpPr>
          <p:cNvPr id="18" name="!!subhead1">
            <a:extLst>
              <a:ext uri="{FF2B5EF4-FFF2-40B4-BE49-F238E27FC236}">
                <a16:creationId xmlns:a16="http://schemas.microsoft.com/office/drawing/2014/main" id="{1A93C0F4-1D09-DE35-6E80-27CB807A0E38}"/>
              </a:ext>
            </a:extLst>
          </p:cNvPr>
          <p:cNvSpPr>
            <a:spLocks noGrp="1"/>
          </p:cNvSpPr>
          <p:nvPr>
            <p:ph type="body" sz="quarter" idx="14" hasCustomPrompt="1"/>
          </p:nvPr>
        </p:nvSpPr>
        <p:spPr>
          <a:xfrm>
            <a:off x="755650" y="2909191"/>
            <a:ext cx="4584700" cy="372232"/>
          </a:xfrm>
        </p:spPr>
        <p:txBody>
          <a:bodyPr>
            <a:noAutofit/>
          </a:bodyPr>
          <a:lstStyle>
            <a:lvl1pPr marL="0" indent="0">
              <a:lnSpc>
                <a:spcPct val="100000"/>
              </a:lnSpc>
              <a:spcBef>
                <a:spcPts val="0"/>
              </a:spcBef>
              <a:buNone/>
              <a:defRPr lang="en-US" sz="1800" b="1" kern="1200" dirty="0">
                <a:solidFill>
                  <a:schemeClr val="accent3"/>
                </a:solidFill>
                <a:latin typeface="Inter" panose="020B0502030000000004" pitchFamily="34" charset="0"/>
                <a:ea typeface="Inter" panose="020B0502030000000004" pitchFamily="34" charset="0"/>
                <a:cs typeface="Inter" panose="020B0502030000000004" pitchFamily="34" charset="0"/>
              </a:defRPr>
            </a:lvl1pPr>
            <a:lvl2pPr marL="457200" indent="0">
              <a:buNone/>
              <a:defRPr sz="1800" b="1">
                <a:solidFill>
                  <a:schemeClr val="accent1"/>
                </a:solidFill>
              </a:defRPr>
            </a:lvl2pPr>
            <a:lvl3pPr marL="914400" indent="0">
              <a:buNone/>
              <a:defRPr sz="1800" b="1">
                <a:solidFill>
                  <a:schemeClr val="accent1"/>
                </a:solidFill>
              </a:defRPr>
            </a:lvl3pPr>
            <a:lvl4pPr marL="1371600" indent="0">
              <a:buNone/>
              <a:defRPr sz="1800" b="1">
                <a:solidFill>
                  <a:schemeClr val="accent1"/>
                </a:solidFill>
              </a:defRPr>
            </a:lvl4pPr>
            <a:lvl5pPr marL="1828800" indent="0">
              <a:buNone/>
              <a:defRPr sz="1800" b="1">
                <a:solidFill>
                  <a:schemeClr val="accent1"/>
                </a:solidFill>
              </a:defRPr>
            </a:lvl5pPr>
          </a:lstStyle>
          <a:p>
            <a:pPr marL="0" lvl="0" indent="0" algn="l" defTabSz="914400" rtl="0" eaLnBrk="1" latinLnBrk="0" hangingPunct="1">
              <a:lnSpc>
                <a:spcPct val="100000"/>
              </a:lnSpc>
              <a:spcBef>
                <a:spcPts val="1000"/>
              </a:spcBef>
              <a:buFont typeface="Inter" panose="020B0502030000000004" pitchFamily="34" charset="0"/>
              <a:buNone/>
            </a:pPr>
            <a:r>
              <a:rPr lang="en-US"/>
              <a:t>Subheading goes here</a:t>
            </a:r>
          </a:p>
        </p:txBody>
      </p:sp>
      <p:sp>
        <p:nvSpPr>
          <p:cNvPr id="7" name="Text Placeholder 5">
            <a:extLst>
              <a:ext uri="{FF2B5EF4-FFF2-40B4-BE49-F238E27FC236}">
                <a16:creationId xmlns:a16="http://schemas.microsoft.com/office/drawing/2014/main" id="{97AA42F7-5D29-CCA9-BB20-836565F8EB17}"/>
              </a:ext>
            </a:extLst>
          </p:cNvPr>
          <p:cNvSpPr>
            <a:spLocks noGrp="1"/>
          </p:cNvSpPr>
          <p:nvPr>
            <p:ph type="body" sz="quarter" idx="21" hasCustomPrompt="1"/>
          </p:nvPr>
        </p:nvSpPr>
        <p:spPr>
          <a:xfrm>
            <a:off x="1487277" y="6496059"/>
            <a:ext cx="7173901" cy="285734"/>
          </a:xfrm>
        </p:spPr>
        <p:txBody>
          <a:bodyPr anchor="ctr">
            <a:noAutofit/>
          </a:bodyPr>
          <a:lstStyle>
            <a:lvl1pPr marL="0" indent="0">
              <a:lnSpc>
                <a:spcPct val="90000"/>
              </a:lnSpc>
              <a:spcBef>
                <a:spcPts val="200"/>
              </a:spcBef>
              <a:buNone/>
              <a:defRPr sz="600" b="0" i="0">
                <a:solidFill>
                  <a:schemeClr val="bg1"/>
                </a:solidFill>
                <a:latin typeface="Inter" panose="02000503000000020004" pitchFamily="2" charset="0"/>
                <a:ea typeface="Inter" panose="02000503000000020004" pitchFamily="2" charset="0"/>
              </a:defRPr>
            </a:lvl1pPr>
            <a:lvl2pPr marL="457200" indent="0">
              <a:buNone/>
              <a:defRPr sz="600" b="0" i="0">
                <a:latin typeface="Inter" panose="02000503000000020004" pitchFamily="2" charset="0"/>
                <a:ea typeface="Inter" panose="02000503000000020004" pitchFamily="2" charset="0"/>
              </a:defRPr>
            </a:lvl2pPr>
            <a:lvl3pPr marL="914400" indent="0">
              <a:buNone/>
              <a:defRPr sz="600" b="0" i="0">
                <a:latin typeface="Inter" panose="02000503000000020004" pitchFamily="2" charset="0"/>
                <a:ea typeface="Inter" panose="02000503000000020004" pitchFamily="2" charset="0"/>
              </a:defRPr>
            </a:lvl3pPr>
            <a:lvl4pPr marL="1371600" indent="0">
              <a:buNone/>
              <a:defRPr sz="600" b="0" i="0">
                <a:latin typeface="Inter" panose="02000503000000020004" pitchFamily="2" charset="0"/>
                <a:ea typeface="Inter" panose="02000503000000020004" pitchFamily="2" charset="0"/>
              </a:defRPr>
            </a:lvl4pPr>
            <a:lvl5pPr marL="1828800" indent="0">
              <a:buNone/>
              <a:defRPr sz="600" b="0" i="0">
                <a:latin typeface="Inter" panose="02000503000000020004" pitchFamily="2" charset="0"/>
                <a:ea typeface="Inter" panose="02000503000000020004" pitchFamily="2" charset="0"/>
              </a:defRPr>
            </a:lvl5pPr>
          </a:lstStyle>
          <a:p>
            <a:pPr lvl="0"/>
            <a:r>
              <a:rPr lang="en-US"/>
              <a:t>Source: </a:t>
            </a:r>
          </a:p>
        </p:txBody>
      </p:sp>
      <p:sp>
        <p:nvSpPr>
          <p:cNvPr id="6" name="Slide Number Placeholder 5">
            <a:extLst>
              <a:ext uri="{FF2B5EF4-FFF2-40B4-BE49-F238E27FC236}">
                <a16:creationId xmlns:a16="http://schemas.microsoft.com/office/drawing/2014/main" id="{B0AA6B6D-BABC-9E1B-2A13-C6A08C85BF7C}"/>
              </a:ext>
            </a:extLst>
          </p:cNvPr>
          <p:cNvSpPr txBox="1">
            <a:spLocks/>
          </p:cNvSpPr>
          <p:nvPr userDrawn="1"/>
        </p:nvSpPr>
        <p:spPr>
          <a:xfrm>
            <a:off x="11185742" y="6400800"/>
            <a:ext cx="549058" cy="457200"/>
          </a:xfrm>
          <a:prstGeom prst="rect">
            <a:avLst/>
          </a:prstGeom>
        </p:spPr>
        <p:txBody>
          <a:bodyPr vert="horz" lIns="0" tIns="0" rIns="0" bIns="0" rtlCol="0" anchor="ctr"/>
          <a:lstStyle>
            <a:defPPr>
              <a:defRPr lang="en-US"/>
            </a:defPPr>
            <a:lvl1pPr marL="0" algn="r" defTabSz="914400" rtl="0" eaLnBrk="1" latinLnBrk="0" hangingPunct="1">
              <a:defRPr sz="800" kern="1200">
                <a:solidFill>
                  <a:schemeClr val="tx1"/>
                </a:solidFill>
                <a:latin typeface="Outfi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fld id="{DDA6C761-E6C0-8244-BDC1-CA1DC8273777}" type="slidenum">
              <a:rPr lang="en-US" b="0" i="0" smtClean="0">
                <a:solidFill>
                  <a:schemeClr val="bg1"/>
                </a:solidFill>
                <a:latin typeface="Outfit Light" pitchFamily="2" charset="0"/>
              </a:rPr>
              <a:pPr/>
              <a:t>‹#›</a:t>
            </a:fld>
            <a:endParaRPr lang="en-US" b="0" i="0">
              <a:solidFill>
                <a:schemeClr val="bg1"/>
              </a:solidFill>
              <a:latin typeface="Outfit Light" pitchFamily="2" charset="0"/>
            </a:endParaRPr>
          </a:p>
        </p:txBody>
      </p:sp>
      <p:sp>
        <p:nvSpPr>
          <p:cNvPr id="4" name="Slide Number Placeholder 5">
            <a:extLst>
              <a:ext uri="{FF2B5EF4-FFF2-40B4-BE49-F238E27FC236}">
                <a16:creationId xmlns:a16="http://schemas.microsoft.com/office/drawing/2014/main" id="{BE7F2BD4-73DA-8B8D-8D66-88F374F1D715}"/>
              </a:ext>
            </a:extLst>
          </p:cNvPr>
          <p:cNvSpPr txBox="1">
            <a:spLocks/>
          </p:cNvSpPr>
          <p:nvPr userDrawn="1"/>
        </p:nvSpPr>
        <p:spPr>
          <a:xfrm>
            <a:off x="9118378" y="6499230"/>
            <a:ext cx="2266709" cy="273040"/>
          </a:xfrm>
          <a:prstGeom prst="rect">
            <a:avLst/>
          </a:prstGeom>
        </p:spPr>
        <p:txBody>
          <a:bodyPr vert="horz" lIns="0" tIns="0" rIns="0" bIns="0" rtlCol="0" anchor="ctr"/>
          <a:lstStyle>
            <a:defPPr>
              <a:defRPr lang="en-US"/>
            </a:defPPr>
            <a:lvl1pPr marL="0" algn="r" defTabSz="914400" rtl="0" eaLnBrk="1" latinLnBrk="0" hangingPunct="1">
              <a:defRPr sz="800" kern="1200">
                <a:solidFill>
                  <a:schemeClr val="bg1"/>
                </a:solidFill>
                <a:latin typeface="Outfi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sz="600" b="0" i="0">
                <a:solidFill>
                  <a:schemeClr val="bg1"/>
                </a:solidFill>
                <a:latin typeface="Outfit Light" pitchFamily="2" charset="0"/>
              </a:rPr>
              <a:t>© Sovos 2025. Proprietary and Confidential</a:t>
            </a:r>
          </a:p>
        </p:txBody>
      </p:sp>
      <p:sp>
        <p:nvSpPr>
          <p:cNvPr id="12" name="Text Placeholder 27">
            <a:extLst>
              <a:ext uri="{FF2B5EF4-FFF2-40B4-BE49-F238E27FC236}">
                <a16:creationId xmlns:a16="http://schemas.microsoft.com/office/drawing/2014/main" id="{6E316FA3-D610-DC98-767C-A47582BD0C54}"/>
              </a:ext>
            </a:extLst>
          </p:cNvPr>
          <p:cNvSpPr>
            <a:spLocks noGrp="1"/>
          </p:cNvSpPr>
          <p:nvPr>
            <p:ph type="body" sz="quarter" idx="19" hasCustomPrompt="1"/>
          </p:nvPr>
        </p:nvSpPr>
        <p:spPr>
          <a:xfrm>
            <a:off x="755649" y="2650371"/>
            <a:ext cx="4584701" cy="232267"/>
          </a:xfrm>
        </p:spPr>
        <p:txBody>
          <a:bodyPr>
            <a:noAutofit/>
          </a:bodyPr>
          <a:lstStyle>
            <a:lvl1pPr marL="0" indent="0">
              <a:lnSpc>
                <a:spcPct val="100000"/>
              </a:lnSpc>
              <a:spcBef>
                <a:spcPts val="0"/>
              </a:spcBef>
              <a:buNone/>
              <a:defRPr kumimoji="0" lang="en-US" sz="1200" b="1" u="none" strike="noStrike" kern="1200" cap="none" spc="0" normalizeH="0" baseline="0" dirty="0" smtClean="0">
                <a:ln>
                  <a:noFill/>
                </a:ln>
                <a:solidFill>
                  <a:schemeClr val="accent3"/>
                </a:solidFill>
                <a:effectLst/>
                <a:uLnTx/>
                <a:uFillTx/>
                <a:latin typeface="Inter" panose="02000503000000020004" pitchFamily="2" charset="0"/>
                <a:ea typeface="Inter" panose="02000503000000020004" pitchFamily="2" charset="0"/>
                <a:cs typeface="+mn-cs"/>
              </a:defRPr>
            </a:lvl1pPr>
          </a:lstStyle>
          <a:p>
            <a:pPr lvl="0"/>
            <a:r>
              <a:rPr lang="en-US"/>
              <a:t>Eyebrow text</a:t>
            </a:r>
          </a:p>
        </p:txBody>
      </p:sp>
      <p:sp>
        <p:nvSpPr>
          <p:cNvPr id="17" name="Text Placeholder 16">
            <a:extLst>
              <a:ext uri="{FF2B5EF4-FFF2-40B4-BE49-F238E27FC236}">
                <a16:creationId xmlns:a16="http://schemas.microsoft.com/office/drawing/2014/main" id="{4E2641A3-4BD2-D5DB-CC98-29D34D0B0647}"/>
              </a:ext>
            </a:extLst>
          </p:cNvPr>
          <p:cNvSpPr>
            <a:spLocks noGrp="1"/>
          </p:cNvSpPr>
          <p:nvPr>
            <p:ph type="body" sz="quarter" idx="22" hasCustomPrompt="1"/>
          </p:nvPr>
        </p:nvSpPr>
        <p:spPr>
          <a:xfrm>
            <a:off x="6851651" y="2650371"/>
            <a:ext cx="4584699" cy="233363"/>
          </a:xfrm>
        </p:spPr>
        <p:txBody>
          <a:bodyPr>
            <a:noAutofit/>
          </a:bodyPr>
          <a:lstStyle>
            <a:lvl1pPr marL="0" indent="0">
              <a:lnSpc>
                <a:spcPct val="100000"/>
              </a:lnSpc>
              <a:spcBef>
                <a:spcPts val="0"/>
              </a:spcBef>
              <a:buNone/>
              <a:defRPr kumimoji="0" lang="en-US" sz="1200" b="1" u="none" strike="noStrike" kern="1200" cap="none" spc="0" normalizeH="0" baseline="0" dirty="0" smtClean="0">
                <a:ln>
                  <a:noFill/>
                </a:ln>
                <a:solidFill>
                  <a:schemeClr val="bg1"/>
                </a:solidFill>
                <a:effectLst/>
                <a:uLnTx/>
                <a:uFillTx/>
                <a:latin typeface="Inter" panose="02000503000000020004" pitchFamily="2" charset="0"/>
                <a:ea typeface="Inter" panose="02000503000000020004" pitchFamily="2" charset="0"/>
                <a:cs typeface="+mn-cs"/>
              </a:defRPr>
            </a:lvl1pPr>
            <a:lvl2pPr marL="457200" indent="0">
              <a:buNone/>
              <a:defRPr/>
            </a:lvl2pPr>
            <a:lvl3pPr marL="914400" indent="0">
              <a:buNone/>
              <a:defRPr/>
            </a:lvl3pPr>
            <a:lvl4pPr marL="1371600" indent="0">
              <a:buNone/>
              <a:defRPr/>
            </a:lvl4pPr>
            <a:lvl5pPr marL="1828800" indent="0">
              <a:buNone/>
              <a:defRPr/>
            </a:lvl5pPr>
          </a:lstStyle>
          <a:p>
            <a:pPr lvl="0"/>
            <a:r>
              <a:rPr lang="en-US"/>
              <a:t>Eyebrow text</a:t>
            </a:r>
          </a:p>
        </p:txBody>
      </p:sp>
      <p:sp>
        <p:nvSpPr>
          <p:cNvPr id="21" name="Text Placeholder 20">
            <a:extLst>
              <a:ext uri="{FF2B5EF4-FFF2-40B4-BE49-F238E27FC236}">
                <a16:creationId xmlns:a16="http://schemas.microsoft.com/office/drawing/2014/main" id="{2D73F7C5-2BF4-FB8A-D39B-5E7388A4BC26}"/>
              </a:ext>
            </a:extLst>
          </p:cNvPr>
          <p:cNvSpPr>
            <a:spLocks noGrp="1"/>
          </p:cNvSpPr>
          <p:nvPr>
            <p:ph type="body" sz="quarter" idx="23" hasCustomPrompt="1"/>
          </p:nvPr>
        </p:nvSpPr>
        <p:spPr>
          <a:xfrm>
            <a:off x="6851651" y="2909191"/>
            <a:ext cx="4584699" cy="369060"/>
          </a:xfrm>
        </p:spPr>
        <p:txBody>
          <a:bodyPr>
            <a:noAutofit/>
          </a:bodyPr>
          <a:lstStyle>
            <a:lvl1pPr marL="0" indent="0">
              <a:lnSpc>
                <a:spcPct val="100000"/>
              </a:lnSpc>
              <a:spcBef>
                <a:spcPts val="0"/>
              </a:spcBef>
              <a:buNone/>
              <a:defRPr lang="en-US" sz="1800" b="1" kern="1200" dirty="0" smtClean="0">
                <a:solidFill>
                  <a:schemeClr val="bg1"/>
                </a:solidFill>
                <a:latin typeface="Inter" panose="020B0502030000000004" pitchFamily="34" charset="0"/>
                <a:ea typeface="Inter" panose="020B0502030000000004" pitchFamily="34" charset="0"/>
                <a:cs typeface="Inter" panose="020B0502030000000004" pitchFamily="34" charset="0"/>
              </a:defRPr>
            </a:lvl1pPr>
            <a:lvl2pPr marL="457200" indent="0">
              <a:buNone/>
              <a:defRPr/>
            </a:lvl2pPr>
            <a:lvl3pPr marL="914400" indent="0">
              <a:buNone/>
              <a:defRPr/>
            </a:lvl3pPr>
            <a:lvl4pPr marL="1371600" indent="0">
              <a:buNone/>
              <a:defRPr/>
            </a:lvl4pPr>
            <a:lvl5pPr marL="1828800" indent="0">
              <a:buNone/>
              <a:defRPr/>
            </a:lvl5pPr>
          </a:lstStyle>
          <a:p>
            <a:pPr lvl="0"/>
            <a:r>
              <a:rPr lang="en-US"/>
              <a:t>Subheading goes here</a:t>
            </a:r>
          </a:p>
        </p:txBody>
      </p:sp>
      <p:sp>
        <p:nvSpPr>
          <p:cNvPr id="25" name="Content Placeholder 24">
            <a:extLst>
              <a:ext uri="{FF2B5EF4-FFF2-40B4-BE49-F238E27FC236}">
                <a16:creationId xmlns:a16="http://schemas.microsoft.com/office/drawing/2014/main" id="{A903AC49-909E-5627-F85E-05AA2936A5D3}"/>
              </a:ext>
            </a:extLst>
          </p:cNvPr>
          <p:cNvSpPr>
            <a:spLocks noGrp="1"/>
          </p:cNvSpPr>
          <p:nvPr>
            <p:ph sz="quarter" idx="24"/>
          </p:nvPr>
        </p:nvSpPr>
        <p:spPr>
          <a:xfrm>
            <a:off x="6851651" y="3376681"/>
            <a:ext cx="4584699" cy="1638530"/>
          </a:xfrm>
        </p:spPr>
        <p:txBody>
          <a:bodyPr>
            <a:noAutofit/>
          </a:bodyPr>
          <a:lstStyle>
            <a:lvl1pPr>
              <a:defRPr>
                <a:solidFill>
                  <a:schemeClr val="bg1"/>
                </a:solidFill>
              </a:defRPr>
            </a:lvl1pPr>
            <a:lvl2pPr>
              <a:defRPr>
                <a:solidFill>
                  <a:schemeClr val="bg1"/>
                </a:solidFill>
              </a:defRPr>
            </a:lvl2pPr>
            <a:lvl3pPr>
              <a:defRPr>
                <a:solidFill>
                  <a:schemeClr val="bg1"/>
                </a:solidFill>
              </a:defRPr>
            </a:lvl3pPr>
            <a:lvl4pPr>
              <a:defRPr>
                <a:solidFill>
                  <a:schemeClr val="bg1"/>
                </a:solidFill>
              </a:defRPr>
            </a:lvl4pPr>
            <a:lvl5pPr>
              <a:defRPr>
                <a:solidFill>
                  <a:schemeClr val="bg1"/>
                </a:solidFill>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cxnSp>
        <p:nvCxnSpPr>
          <p:cNvPr id="10" name="Straight Connector 9">
            <a:extLst>
              <a:ext uri="{FF2B5EF4-FFF2-40B4-BE49-F238E27FC236}">
                <a16:creationId xmlns:a16="http://schemas.microsoft.com/office/drawing/2014/main" id="{746C1031-5E4F-F8DD-82A7-BE97D8B054AA}"/>
              </a:ext>
            </a:extLst>
          </p:cNvPr>
          <p:cNvCxnSpPr>
            <a:cxnSpLocks/>
          </p:cNvCxnSpPr>
          <p:nvPr userDrawn="1"/>
        </p:nvCxnSpPr>
        <p:spPr>
          <a:xfrm flipH="1">
            <a:off x="1487277" y="6400800"/>
            <a:ext cx="10704723" cy="0"/>
          </a:xfrm>
          <a:prstGeom prst="line">
            <a:avLst/>
          </a:prstGeom>
          <a:ln w="9525" cap="rnd">
            <a:solidFill>
              <a:schemeClr val="bg1"/>
            </a:solidFill>
          </a:ln>
        </p:spPr>
        <p:style>
          <a:lnRef idx="1">
            <a:schemeClr val="accent1"/>
          </a:lnRef>
          <a:fillRef idx="0">
            <a:schemeClr val="accent1"/>
          </a:fillRef>
          <a:effectRef idx="0">
            <a:schemeClr val="accent1"/>
          </a:effectRef>
          <a:fontRef idx="minor">
            <a:schemeClr val="tx1"/>
          </a:fontRef>
        </p:style>
      </p:cxnSp>
      <p:sp>
        <p:nvSpPr>
          <p:cNvPr id="13" name="Graphic 18">
            <a:extLst>
              <a:ext uri="{FF2B5EF4-FFF2-40B4-BE49-F238E27FC236}">
                <a16:creationId xmlns:a16="http://schemas.microsoft.com/office/drawing/2014/main" id="{F88E3CAD-6446-42EC-DA4B-F11F2B5B04D0}"/>
              </a:ext>
            </a:extLst>
          </p:cNvPr>
          <p:cNvSpPr/>
          <p:nvPr userDrawn="1"/>
        </p:nvSpPr>
        <p:spPr>
          <a:xfrm>
            <a:off x="457200" y="6313452"/>
            <a:ext cx="811355" cy="168145"/>
          </a:xfrm>
          <a:custGeom>
            <a:avLst/>
            <a:gdLst>
              <a:gd name="connsiteX0" fmla="*/ 228427 w 811355"/>
              <a:gd name="connsiteY0" fmla="*/ 27 h 168145"/>
              <a:gd name="connsiteX1" fmla="*/ 310031 w 811355"/>
              <a:gd name="connsiteY1" fmla="*/ 81183 h 168145"/>
              <a:gd name="connsiteX2" fmla="*/ 228427 w 811355"/>
              <a:gd name="connsiteY2" fmla="*/ 162778 h 168145"/>
              <a:gd name="connsiteX3" fmla="*/ 147061 w 811355"/>
              <a:gd name="connsiteY3" fmla="*/ 81183 h 168145"/>
              <a:gd name="connsiteX4" fmla="*/ 228427 w 811355"/>
              <a:gd name="connsiteY4" fmla="*/ 27 h 168145"/>
              <a:gd name="connsiteX5" fmla="*/ 228427 w 811355"/>
              <a:gd name="connsiteY5" fmla="*/ 136856 h 168145"/>
              <a:gd name="connsiteX6" fmla="*/ 281782 w 811355"/>
              <a:gd name="connsiteY6" fmla="*/ 81183 h 168145"/>
              <a:gd name="connsiteX7" fmla="*/ 228427 w 811355"/>
              <a:gd name="connsiteY7" fmla="*/ 25517 h 168145"/>
              <a:gd name="connsiteX8" fmla="*/ 175080 w 811355"/>
              <a:gd name="connsiteY8" fmla="*/ 81183 h 168145"/>
              <a:gd name="connsiteX9" fmla="*/ 228427 w 811355"/>
              <a:gd name="connsiteY9" fmla="*/ 136856 h 168145"/>
              <a:gd name="connsiteX10" fmla="*/ 575396 w 811355"/>
              <a:gd name="connsiteY10" fmla="*/ 27 h 168145"/>
              <a:gd name="connsiteX11" fmla="*/ 656993 w 811355"/>
              <a:gd name="connsiteY11" fmla="*/ 81183 h 168145"/>
              <a:gd name="connsiteX12" fmla="*/ 575396 w 811355"/>
              <a:gd name="connsiteY12" fmla="*/ 162778 h 168145"/>
              <a:gd name="connsiteX13" fmla="*/ 494022 w 811355"/>
              <a:gd name="connsiteY13" fmla="*/ 81183 h 168145"/>
              <a:gd name="connsiteX14" fmla="*/ 575396 w 811355"/>
              <a:gd name="connsiteY14" fmla="*/ 27 h 168145"/>
              <a:gd name="connsiteX15" fmla="*/ 575396 w 811355"/>
              <a:gd name="connsiteY15" fmla="*/ 136856 h 168145"/>
              <a:gd name="connsiteX16" fmla="*/ 628743 w 811355"/>
              <a:gd name="connsiteY16" fmla="*/ 81183 h 168145"/>
              <a:gd name="connsiteX17" fmla="*/ 575396 w 811355"/>
              <a:gd name="connsiteY17" fmla="*/ 25517 h 168145"/>
              <a:gd name="connsiteX18" fmla="*/ 522042 w 811355"/>
              <a:gd name="connsiteY18" fmla="*/ 81183 h 168145"/>
              <a:gd name="connsiteX19" fmla="*/ 575396 w 811355"/>
              <a:gd name="connsiteY19" fmla="*/ 136856 h 168145"/>
              <a:gd name="connsiteX20" fmla="*/ 448958 w 811355"/>
              <a:gd name="connsiteY20" fmla="*/ 2933 h 168145"/>
              <a:gd name="connsiteX21" fmla="*/ 481284 w 811355"/>
              <a:gd name="connsiteY21" fmla="*/ 2933 h 168145"/>
              <a:gd name="connsiteX22" fmla="*/ 400343 w 811355"/>
              <a:gd name="connsiteY22" fmla="*/ 168146 h 168145"/>
              <a:gd name="connsiteX23" fmla="*/ 319639 w 811355"/>
              <a:gd name="connsiteY23" fmla="*/ 2933 h 168145"/>
              <a:gd name="connsiteX24" fmla="*/ 351728 w 811355"/>
              <a:gd name="connsiteY24" fmla="*/ 2933 h 168145"/>
              <a:gd name="connsiteX25" fmla="*/ 400343 w 811355"/>
              <a:gd name="connsiteY25" fmla="*/ 112931 h 168145"/>
              <a:gd name="connsiteX26" fmla="*/ 448958 w 811355"/>
              <a:gd name="connsiteY26" fmla="*/ 2933 h 168145"/>
              <a:gd name="connsiteX27" fmla="*/ 717385 w 811355"/>
              <a:gd name="connsiteY27" fmla="*/ 45882 h 168145"/>
              <a:gd name="connsiteX28" fmla="*/ 751794 w 811355"/>
              <a:gd name="connsiteY28" fmla="*/ 24431 h 168145"/>
              <a:gd name="connsiteX29" fmla="*/ 795439 w 811355"/>
              <a:gd name="connsiteY29" fmla="*/ 36825 h 168145"/>
              <a:gd name="connsiteX30" fmla="*/ 795439 w 811355"/>
              <a:gd name="connsiteY30" fmla="*/ 9023 h 168145"/>
              <a:gd name="connsiteX31" fmla="*/ 752017 w 811355"/>
              <a:gd name="connsiteY31" fmla="*/ 47 h 168145"/>
              <a:gd name="connsiteX32" fmla="*/ 688183 w 811355"/>
              <a:gd name="connsiteY32" fmla="*/ 47251 h 168145"/>
              <a:gd name="connsiteX33" fmla="*/ 782356 w 811355"/>
              <a:gd name="connsiteY33" fmla="*/ 117692 h 168145"/>
              <a:gd name="connsiteX34" fmla="*/ 747264 w 811355"/>
              <a:gd name="connsiteY34" fmla="*/ 138239 h 168145"/>
              <a:gd name="connsiteX35" fmla="*/ 694971 w 811355"/>
              <a:gd name="connsiteY35" fmla="*/ 120855 h 168145"/>
              <a:gd name="connsiteX36" fmla="*/ 694971 w 811355"/>
              <a:gd name="connsiteY36" fmla="*/ 120908 h 168145"/>
              <a:gd name="connsiteX37" fmla="*/ 694971 w 811355"/>
              <a:gd name="connsiteY37" fmla="*/ 150478 h 168145"/>
              <a:gd name="connsiteX38" fmla="*/ 747291 w 811355"/>
              <a:gd name="connsiteY38" fmla="*/ 162616 h 168145"/>
              <a:gd name="connsiteX39" fmla="*/ 811355 w 811355"/>
              <a:gd name="connsiteY39" fmla="*/ 115655 h 168145"/>
              <a:gd name="connsiteX40" fmla="*/ 717426 w 811355"/>
              <a:gd name="connsiteY40" fmla="*/ 45882 h 168145"/>
              <a:gd name="connsiteX41" fmla="*/ 717385 w 811355"/>
              <a:gd name="connsiteY41" fmla="*/ 45882 h 168145"/>
              <a:gd name="connsiteX42" fmla="*/ 29216 w 811355"/>
              <a:gd name="connsiteY42" fmla="*/ 45841 h 168145"/>
              <a:gd name="connsiteX43" fmla="*/ 63632 w 811355"/>
              <a:gd name="connsiteY43" fmla="*/ 24391 h 168145"/>
              <a:gd name="connsiteX44" fmla="*/ 107080 w 811355"/>
              <a:gd name="connsiteY44" fmla="*/ 36670 h 168145"/>
              <a:gd name="connsiteX45" fmla="*/ 107080 w 811355"/>
              <a:gd name="connsiteY45" fmla="*/ 8881 h 168145"/>
              <a:gd name="connsiteX46" fmla="*/ 63855 w 811355"/>
              <a:gd name="connsiteY46" fmla="*/ 0 h 168145"/>
              <a:gd name="connsiteX47" fmla="*/ 0 w 811355"/>
              <a:gd name="connsiteY47" fmla="*/ 47204 h 168145"/>
              <a:gd name="connsiteX48" fmla="*/ 94200 w 811355"/>
              <a:gd name="connsiteY48" fmla="*/ 117665 h 168145"/>
              <a:gd name="connsiteX49" fmla="*/ 59101 w 811355"/>
              <a:gd name="connsiteY49" fmla="*/ 138219 h 168145"/>
              <a:gd name="connsiteX50" fmla="*/ 6795 w 811355"/>
              <a:gd name="connsiteY50" fmla="*/ 120828 h 168145"/>
              <a:gd name="connsiteX51" fmla="*/ 6795 w 811355"/>
              <a:gd name="connsiteY51" fmla="*/ 120895 h 168145"/>
              <a:gd name="connsiteX52" fmla="*/ 6795 w 811355"/>
              <a:gd name="connsiteY52" fmla="*/ 150465 h 168145"/>
              <a:gd name="connsiteX53" fmla="*/ 59135 w 811355"/>
              <a:gd name="connsiteY53" fmla="*/ 162603 h 168145"/>
              <a:gd name="connsiteX54" fmla="*/ 123220 w 811355"/>
              <a:gd name="connsiteY54" fmla="*/ 115628 h 168145"/>
              <a:gd name="connsiteX55" fmla="*/ 29216 w 811355"/>
              <a:gd name="connsiteY55" fmla="*/ 45841 h 1681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Lst>
            <a:rect l="l" t="t" r="r" b="b"/>
            <a:pathLst>
              <a:path w="811355" h="168145">
                <a:moveTo>
                  <a:pt x="228427" y="27"/>
                </a:moveTo>
                <a:cubicBezTo>
                  <a:pt x="275284" y="27"/>
                  <a:pt x="310031" y="34459"/>
                  <a:pt x="310031" y="81183"/>
                </a:cubicBezTo>
                <a:cubicBezTo>
                  <a:pt x="310031" y="127908"/>
                  <a:pt x="275730" y="162778"/>
                  <a:pt x="228427" y="162778"/>
                </a:cubicBezTo>
                <a:cubicBezTo>
                  <a:pt x="181355" y="162778"/>
                  <a:pt x="147061" y="127901"/>
                  <a:pt x="147061" y="81183"/>
                </a:cubicBezTo>
                <a:cubicBezTo>
                  <a:pt x="147061" y="34465"/>
                  <a:pt x="182024" y="27"/>
                  <a:pt x="228427" y="27"/>
                </a:cubicBezTo>
                <a:close/>
                <a:moveTo>
                  <a:pt x="228427" y="136856"/>
                </a:moveTo>
                <a:cubicBezTo>
                  <a:pt x="259814" y="136856"/>
                  <a:pt x="281782" y="113376"/>
                  <a:pt x="281782" y="81183"/>
                </a:cubicBezTo>
                <a:cubicBezTo>
                  <a:pt x="281782" y="48991"/>
                  <a:pt x="260037" y="25517"/>
                  <a:pt x="228427" y="25517"/>
                </a:cubicBezTo>
                <a:cubicBezTo>
                  <a:pt x="197271" y="25517"/>
                  <a:pt x="175080" y="48991"/>
                  <a:pt x="175080" y="81183"/>
                </a:cubicBezTo>
                <a:cubicBezTo>
                  <a:pt x="175080" y="113376"/>
                  <a:pt x="197271" y="136856"/>
                  <a:pt x="228427" y="136856"/>
                </a:cubicBezTo>
                <a:close/>
                <a:moveTo>
                  <a:pt x="575396" y="27"/>
                </a:moveTo>
                <a:cubicBezTo>
                  <a:pt x="622246" y="27"/>
                  <a:pt x="656993" y="34459"/>
                  <a:pt x="656993" y="81183"/>
                </a:cubicBezTo>
                <a:cubicBezTo>
                  <a:pt x="656993" y="127908"/>
                  <a:pt x="622699" y="162778"/>
                  <a:pt x="575396" y="162778"/>
                </a:cubicBezTo>
                <a:cubicBezTo>
                  <a:pt x="528316" y="162778"/>
                  <a:pt x="494022" y="127901"/>
                  <a:pt x="494022" y="81183"/>
                </a:cubicBezTo>
                <a:cubicBezTo>
                  <a:pt x="494022" y="34465"/>
                  <a:pt x="529019" y="27"/>
                  <a:pt x="575396" y="27"/>
                </a:cubicBezTo>
                <a:close/>
                <a:moveTo>
                  <a:pt x="575396" y="136856"/>
                </a:moveTo>
                <a:cubicBezTo>
                  <a:pt x="606776" y="136856"/>
                  <a:pt x="628743" y="113376"/>
                  <a:pt x="628743" y="81183"/>
                </a:cubicBezTo>
                <a:cubicBezTo>
                  <a:pt x="628743" y="48991"/>
                  <a:pt x="606999" y="25517"/>
                  <a:pt x="575396" y="25517"/>
                </a:cubicBezTo>
                <a:cubicBezTo>
                  <a:pt x="544233" y="25517"/>
                  <a:pt x="522042" y="48991"/>
                  <a:pt x="522042" y="81183"/>
                </a:cubicBezTo>
                <a:cubicBezTo>
                  <a:pt x="522042" y="113376"/>
                  <a:pt x="544293" y="136856"/>
                  <a:pt x="575396" y="136856"/>
                </a:cubicBezTo>
                <a:close/>
                <a:moveTo>
                  <a:pt x="448958" y="2933"/>
                </a:moveTo>
                <a:lnTo>
                  <a:pt x="481284" y="2933"/>
                </a:lnTo>
                <a:lnTo>
                  <a:pt x="400343" y="168146"/>
                </a:lnTo>
                <a:lnTo>
                  <a:pt x="319639" y="2933"/>
                </a:lnTo>
                <a:lnTo>
                  <a:pt x="351728" y="2933"/>
                </a:lnTo>
                <a:lnTo>
                  <a:pt x="400343" y="112931"/>
                </a:lnTo>
                <a:lnTo>
                  <a:pt x="448958" y="2933"/>
                </a:lnTo>
                <a:close/>
                <a:moveTo>
                  <a:pt x="717385" y="45882"/>
                </a:moveTo>
                <a:cubicBezTo>
                  <a:pt x="717385" y="33912"/>
                  <a:pt x="727345" y="24431"/>
                  <a:pt x="751794" y="24431"/>
                </a:cubicBezTo>
                <a:cubicBezTo>
                  <a:pt x="765588" y="24431"/>
                  <a:pt x="781193" y="28477"/>
                  <a:pt x="795439" y="36825"/>
                </a:cubicBezTo>
                <a:lnTo>
                  <a:pt x="795439" y="9023"/>
                </a:lnTo>
                <a:cubicBezTo>
                  <a:pt x="782714" y="3223"/>
                  <a:pt x="767109" y="47"/>
                  <a:pt x="752017" y="47"/>
                </a:cubicBezTo>
                <a:cubicBezTo>
                  <a:pt x="708555" y="47"/>
                  <a:pt x="688183" y="21720"/>
                  <a:pt x="688183" y="47251"/>
                </a:cubicBezTo>
                <a:cubicBezTo>
                  <a:pt x="688183" y="105918"/>
                  <a:pt x="782356" y="83597"/>
                  <a:pt x="782356" y="117692"/>
                </a:cubicBezTo>
                <a:cubicBezTo>
                  <a:pt x="782356" y="129432"/>
                  <a:pt x="771943" y="138239"/>
                  <a:pt x="747264" y="138239"/>
                </a:cubicBezTo>
                <a:cubicBezTo>
                  <a:pt x="727791" y="138239"/>
                  <a:pt x="707649" y="131010"/>
                  <a:pt x="694971" y="120855"/>
                </a:cubicBezTo>
                <a:lnTo>
                  <a:pt x="694971" y="120908"/>
                </a:lnTo>
                <a:lnTo>
                  <a:pt x="694971" y="150478"/>
                </a:lnTo>
                <a:cubicBezTo>
                  <a:pt x="708744" y="157896"/>
                  <a:pt x="728008" y="162616"/>
                  <a:pt x="747291" y="162616"/>
                </a:cubicBezTo>
                <a:cubicBezTo>
                  <a:pt x="790754" y="162616"/>
                  <a:pt x="811355" y="140943"/>
                  <a:pt x="811355" y="115655"/>
                </a:cubicBezTo>
                <a:cubicBezTo>
                  <a:pt x="811369" y="57615"/>
                  <a:pt x="717426" y="79518"/>
                  <a:pt x="717426" y="45882"/>
                </a:cubicBezTo>
                <a:lnTo>
                  <a:pt x="717385" y="45882"/>
                </a:lnTo>
                <a:close/>
                <a:moveTo>
                  <a:pt x="29216" y="45841"/>
                </a:moveTo>
                <a:cubicBezTo>
                  <a:pt x="29216" y="33872"/>
                  <a:pt x="39176" y="24391"/>
                  <a:pt x="63632" y="24391"/>
                </a:cubicBezTo>
                <a:cubicBezTo>
                  <a:pt x="77364" y="24391"/>
                  <a:pt x="92888" y="28437"/>
                  <a:pt x="107080" y="36670"/>
                </a:cubicBezTo>
                <a:lnTo>
                  <a:pt x="107080" y="8881"/>
                </a:lnTo>
                <a:cubicBezTo>
                  <a:pt x="94396" y="3156"/>
                  <a:pt x="78865" y="0"/>
                  <a:pt x="63855" y="0"/>
                </a:cubicBezTo>
                <a:cubicBezTo>
                  <a:pt x="20379" y="0"/>
                  <a:pt x="0" y="21680"/>
                  <a:pt x="0" y="47204"/>
                </a:cubicBezTo>
                <a:cubicBezTo>
                  <a:pt x="0" y="105925"/>
                  <a:pt x="94200" y="83564"/>
                  <a:pt x="94200" y="117665"/>
                </a:cubicBezTo>
                <a:cubicBezTo>
                  <a:pt x="94200" y="129405"/>
                  <a:pt x="83787" y="138219"/>
                  <a:pt x="59101" y="138219"/>
                </a:cubicBezTo>
                <a:cubicBezTo>
                  <a:pt x="39629" y="138219"/>
                  <a:pt x="19473" y="130990"/>
                  <a:pt x="6795" y="120828"/>
                </a:cubicBezTo>
                <a:lnTo>
                  <a:pt x="6795" y="120895"/>
                </a:lnTo>
                <a:lnTo>
                  <a:pt x="6795" y="150465"/>
                </a:lnTo>
                <a:cubicBezTo>
                  <a:pt x="20575" y="157882"/>
                  <a:pt x="39845" y="162603"/>
                  <a:pt x="59135" y="162603"/>
                </a:cubicBezTo>
                <a:cubicBezTo>
                  <a:pt x="102611" y="162603"/>
                  <a:pt x="123220" y="140916"/>
                  <a:pt x="123220" y="115628"/>
                </a:cubicBezTo>
                <a:cubicBezTo>
                  <a:pt x="123186" y="57588"/>
                  <a:pt x="29216" y="79491"/>
                  <a:pt x="29216" y="45841"/>
                </a:cubicBezTo>
                <a:close/>
              </a:path>
            </a:pathLst>
          </a:custGeom>
          <a:solidFill>
            <a:schemeClr val="bg1"/>
          </a:solidFill>
          <a:ln w="675" cap="flat">
            <a:noFill/>
            <a:prstDash val="solid"/>
            <a:miter/>
          </a:ln>
        </p:spPr>
        <p:txBody>
          <a:bodyPr rtlCol="0" anchor="ctr"/>
          <a:lstStyle/>
          <a:p>
            <a:endParaRPr lang="en-US"/>
          </a:p>
        </p:txBody>
      </p:sp>
    </p:spTree>
    <p:extLst>
      <p:ext uri="{BB962C8B-B14F-4D97-AF65-F5344CB8AC3E}">
        <p14:creationId xmlns:p14="http://schemas.microsoft.com/office/powerpoint/2010/main" val="930022354"/>
      </p:ext>
    </p:extLst>
  </p:cSld>
  <p:clrMapOvr>
    <a:masterClrMapping/>
  </p:clrMapOvr>
</p:sldLayout>
</file>

<file path=ppt/slideLayouts/slideLayout54.xml><?xml version="1.0" encoding="utf-8"?>
<p:sldLayout xmlns:a="http://schemas.openxmlformats.org/drawingml/2006/main" xmlns:r="http://schemas.openxmlformats.org/officeDocument/2006/relationships" xmlns:p="http://schemas.openxmlformats.org/presentationml/2006/main" preserve="1" userDrawn="1">
  <p:cSld name="Contrast 1 - Green">
    <p:spTree>
      <p:nvGrpSpPr>
        <p:cNvPr id="1" name=""/>
        <p:cNvGrpSpPr/>
        <p:nvPr/>
      </p:nvGrpSpPr>
      <p:grpSpPr>
        <a:xfrm>
          <a:off x="0" y="0"/>
          <a:ext cx="0" cy="0"/>
          <a:chOff x="0" y="0"/>
          <a:chExt cx="0" cy="0"/>
        </a:xfrm>
      </p:grpSpPr>
      <p:grpSp>
        <p:nvGrpSpPr>
          <p:cNvPr id="5" name="Group 4">
            <a:extLst>
              <a:ext uri="{FF2B5EF4-FFF2-40B4-BE49-F238E27FC236}">
                <a16:creationId xmlns:a16="http://schemas.microsoft.com/office/drawing/2014/main" id="{99675F5F-88AB-841F-A4D7-DCAF8BD3AEEA}"/>
              </a:ext>
            </a:extLst>
          </p:cNvPr>
          <p:cNvGrpSpPr/>
          <p:nvPr userDrawn="1"/>
        </p:nvGrpSpPr>
        <p:grpSpPr>
          <a:xfrm flipH="1">
            <a:off x="0" y="2147888"/>
            <a:ext cx="12191999" cy="4710111"/>
            <a:chOff x="1" y="2540000"/>
            <a:chExt cx="12191999" cy="4317999"/>
          </a:xfrm>
        </p:grpSpPr>
        <p:sp>
          <p:nvSpPr>
            <p:cNvPr id="8" name="Round Single Corner Rectangle 7">
              <a:extLst>
                <a:ext uri="{FF2B5EF4-FFF2-40B4-BE49-F238E27FC236}">
                  <a16:creationId xmlns:a16="http://schemas.microsoft.com/office/drawing/2014/main" id="{0B7EA6A5-A401-27FA-3350-33080E02810E}"/>
                </a:ext>
              </a:extLst>
            </p:cNvPr>
            <p:cNvSpPr/>
            <p:nvPr userDrawn="1"/>
          </p:nvSpPr>
          <p:spPr>
            <a:xfrm flipH="1">
              <a:off x="1" y="2540000"/>
              <a:ext cx="6096000" cy="4317999"/>
            </a:xfrm>
            <a:prstGeom prst="round1Rect">
              <a:avLst>
                <a:gd name="adj" fmla="val 8572"/>
              </a:avLst>
            </a:prstGeom>
            <a:solidFill>
              <a:schemeClr val="accent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9" name="Round Single Corner Rectangle 8">
              <a:extLst>
                <a:ext uri="{FF2B5EF4-FFF2-40B4-BE49-F238E27FC236}">
                  <a16:creationId xmlns:a16="http://schemas.microsoft.com/office/drawing/2014/main" id="{D2BABF6E-18EF-20D4-EE68-81345B2C60EE}"/>
                </a:ext>
              </a:extLst>
            </p:cNvPr>
            <p:cNvSpPr/>
            <p:nvPr userDrawn="1"/>
          </p:nvSpPr>
          <p:spPr>
            <a:xfrm>
              <a:off x="6096000" y="2540000"/>
              <a:ext cx="6096000" cy="4317999"/>
            </a:xfrm>
            <a:prstGeom prst="round1Rect">
              <a:avLst>
                <a:gd name="adj" fmla="val 8294"/>
              </a:avLst>
            </a:prstGeom>
            <a:solidFill>
              <a:srgbClr val="08380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2" name="Title 1">
            <a:extLst>
              <a:ext uri="{FF2B5EF4-FFF2-40B4-BE49-F238E27FC236}">
                <a16:creationId xmlns:a16="http://schemas.microsoft.com/office/drawing/2014/main" id="{56E523F0-8710-C17D-5E1F-7113655CD055}"/>
              </a:ext>
            </a:extLst>
          </p:cNvPr>
          <p:cNvSpPr>
            <a:spLocks noGrp="1"/>
          </p:cNvSpPr>
          <p:nvPr>
            <p:ph type="title"/>
          </p:nvPr>
        </p:nvSpPr>
        <p:spPr>
          <a:xfrm>
            <a:off x="762000" y="724854"/>
            <a:ext cx="10674850" cy="774975"/>
          </a:xfrm>
        </p:spPr>
        <p:txBody>
          <a:bodyPr>
            <a:noAutofit/>
          </a:bodyPr>
          <a:lstStyle>
            <a:lvl1pPr>
              <a:defRPr sz="2800">
                <a:solidFill>
                  <a:srgbClr val="083806"/>
                </a:solidFill>
              </a:defRPr>
            </a:lvl1pPr>
          </a:lstStyle>
          <a:p>
            <a:r>
              <a:rPr lang="en-US"/>
              <a:t>Click to edit Master title style</a:t>
            </a:r>
          </a:p>
        </p:txBody>
      </p:sp>
      <p:sp>
        <p:nvSpPr>
          <p:cNvPr id="3" name="Content Placeholder 2">
            <a:extLst>
              <a:ext uri="{FF2B5EF4-FFF2-40B4-BE49-F238E27FC236}">
                <a16:creationId xmlns:a16="http://schemas.microsoft.com/office/drawing/2014/main" id="{CFA97474-D8AA-E3B1-C98A-08B7FCBD5476}"/>
              </a:ext>
            </a:extLst>
          </p:cNvPr>
          <p:cNvSpPr>
            <a:spLocks noGrp="1"/>
          </p:cNvSpPr>
          <p:nvPr>
            <p:ph idx="1"/>
          </p:nvPr>
        </p:nvSpPr>
        <p:spPr>
          <a:xfrm>
            <a:off x="755651" y="3376681"/>
            <a:ext cx="4584700" cy="1638530"/>
          </a:xfrm>
        </p:spPr>
        <p:txBody>
          <a:bodyPr>
            <a:noAutofit/>
          </a:bodyPr>
          <a:lstStyle>
            <a:lvl1pPr>
              <a:defRPr>
                <a:solidFill>
                  <a:schemeClr val="accent6"/>
                </a:solidFill>
              </a:defRPr>
            </a:lvl1pPr>
            <a:lvl2pPr>
              <a:defRPr>
                <a:solidFill>
                  <a:schemeClr val="accent6"/>
                </a:solidFill>
              </a:defRPr>
            </a:lvl2pPr>
            <a:lvl3pPr>
              <a:defRPr>
                <a:solidFill>
                  <a:schemeClr val="accent6"/>
                </a:solidFill>
              </a:defRPr>
            </a:lvl3pPr>
            <a:lvl4pPr>
              <a:defRPr>
                <a:solidFill>
                  <a:schemeClr val="accent6"/>
                </a:solidFill>
              </a:defRPr>
            </a:lvl4pPr>
            <a:lvl5pPr>
              <a:defRPr>
                <a:solidFill>
                  <a:schemeClr val="accent6"/>
                </a:solidFill>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1" name="Subtitle 2">
            <a:extLst>
              <a:ext uri="{FF2B5EF4-FFF2-40B4-BE49-F238E27FC236}">
                <a16:creationId xmlns:a16="http://schemas.microsoft.com/office/drawing/2014/main" id="{0740B8FE-D58D-6E2B-896D-000F0294ED98}"/>
              </a:ext>
            </a:extLst>
          </p:cNvPr>
          <p:cNvSpPr>
            <a:spLocks noGrp="1"/>
          </p:cNvSpPr>
          <p:nvPr>
            <p:ph type="body" sz="quarter" idx="13" hasCustomPrompt="1"/>
          </p:nvPr>
        </p:nvSpPr>
        <p:spPr>
          <a:xfrm>
            <a:off x="762000" y="1526382"/>
            <a:ext cx="10674350" cy="414149"/>
          </a:xfrm>
        </p:spPr>
        <p:txBody>
          <a:bodyPr>
            <a:noAutofit/>
          </a:bodyPr>
          <a:lstStyle>
            <a:lvl1pPr marL="0" indent="0">
              <a:buNone/>
              <a:defRPr lang="en-US" sz="1400" b="0" i="0" kern="1200" dirty="0">
                <a:solidFill>
                  <a:srgbClr val="083806"/>
                </a:solidFill>
                <a:latin typeface="Outfit Light" pitchFamily="2" charset="0"/>
                <a:ea typeface="Inter"/>
                <a:cs typeface="Inter"/>
              </a:defRPr>
            </a:lvl1pPr>
            <a:lvl2pPr marL="457200" indent="0">
              <a:buNone/>
              <a:defRPr/>
            </a:lvl2pPr>
            <a:lvl3pPr marL="914400" indent="0">
              <a:buNone/>
              <a:defRPr/>
            </a:lvl3pPr>
            <a:lvl4pPr marL="1371600" indent="0">
              <a:buNone/>
              <a:defRPr/>
            </a:lvl4pPr>
            <a:lvl5pPr marL="1828800" indent="0">
              <a:buNone/>
              <a:defRPr/>
            </a:lvl5pPr>
          </a:lstStyle>
          <a:p>
            <a:pPr lvl="0"/>
            <a:r>
              <a:rPr lang="en-US"/>
              <a:t>Subtitle goes here</a:t>
            </a:r>
          </a:p>
        </p:txBody>
      </p:sp>
      <p:sp>
        <p:nvSpPr>
          <p:cNvPr id="18" name="!!subhead1">
            <a:extLst>
              <a:ext uri="{FF2B5EF4-FFF2-40B4-BE49-F238E27FC236}">
                <a16:creationId xmlns:a16="http://schemas.microsoft.com/office/drawing/2014/main" id="{1A93C0F4-1D09-DE35-6E80-27CB807A0E38}"/>
              </a:ext>
            </a:extLst>
          </p:cNvPr>
          <p:cNvSpPr>
            <a:spLocks noGrp="1"/>
          </p:cNvSpPr>
          <p:nvPr>
            <p:ph type="body" sz="quarter" idx="14" hasCustomPrompt="1"/>
          </p:nvPr>
        </p:nvSpPr>
        <p:spPr>
          <a:xfrm>
            <a:off x="755650" y="2909191"/>
            <a:ext cx="4584700" cy="372232"/>
          </a:xfrm>
        </p:spPr>
        <p:txBody>
          <a:bodyPr>
            <a:noAutofit/>
          </a:bodyPr>
          <a:lstStyle>
            <a:lvl1pPr marL="0" indent="0">
              <a:lnSpc>
                <a:spcPct val="100000"/>
              </a:lnSpc>
              <a:spcBef>
                <a:spcPts val="0"/>
              </a:spcBef>
              <a:buNone/>
              <a:defRPr lang="en-US" sz="1800" b="1" kern="1200" dirty="0">
                <a:solidFill>
                  <a:schemeClr val="accent6"/>
                </a:solidFill>
                <a:latin typeface="Inter" panose="020B0502030000000004" pitchFamily="34" charset="0"/>
                <a:ea typeface="Inter" panose="020B0502030000000004" pitchFamily="34" charset="0"/>
                <a:cs typeface="Inter" panose="020B0502030000000004" pitchFamily="34" charset="0"/>
              </a:defRPr>
            </a:lvl1pPr>
            <a:lvl2pPr marL="457200" indent="0">
              <a:buNone/>
              <a:defRPr sz="1800" b="1">
                <a:solidFill>
                  <a:schemeClr val="accent1"/>
                </a:solidFill>
              </a:defRPr>
            </a:lvl2pPr>
            <a:lvl3pPr marL="914400" indent="0">
              <a:buNone/>
              <a:defRPr sz="1800" b="1">
                <a:solidFill>
                  <a:schemeClr val="accent1"/>
                </a:solidFill>
              </a:defRPr>
            </a:lvl3pPr>
            <a:lvl4pPr marL="1371600" indent="0">
              <a:buNone/>
              <a:defRPr sz="1800" b="1">
                <a:solidFill>
                  <a:schemeClr val="accent1"/>
                </a:solidFill>
              </a:defRPr>
            </a:lvl4pPr>
            <a:lvl5pPr marL="1828800" indent="0">
              <a:buNone/>
              <a:defRPr sz="1800" b="1">
                <a:solidFill>
                  <a:schemeClr val="accent1"/>
                </a:solidFill>
              </a:defRPr>
            </a:lvl5pPr>
          </a:lstStyle>
          <a:p>
            <a:pPr marL="0" lvl="0" indent="0" algn="l" defTabSz="914400" rtl="0" eaLnBrk="1" latinLnBrk="0" hangingPunct="1">
              <a:lnSpc>
                <a:spcPct val="100000"/>
              </a:lnSpc>
              <a:spcBef>
                <a:spcPts val="1000"/>
              </a:spcBef>
              <a:buFont typeface="Inter" panose="020B0502030000000004" pitchFamily="34" charset="0"/>
              <a:buNone/>
            </a:pPr>
            <a:r>
              <a:rPr lang="en-US"/>
              <a:t>Subheading goes here</a:t>
            </a:r>
          </a:p>
        </p:txBody>
      </p:sp>
      <p:sp>
        <p:nvSpPr>
          <p:cNvPr id="7" name="Text Placeholder 5">
            <a:extLst>
              <a:ext uri="{FF2B5EF4-FFF2-40B4-BE49-F238E27FC236}">
                <a16:creationId xmlns:a16="http://schemas.microsoft.com/office/drawing/2014/main" id="{97AA42F7-5D29-CCA9-BB20-836565F8EB17}"/>
              </a:ext>
            </a:extLst>
          </p:cNvPr>
          <p:cNvSpPr>
            <a:spLocks noGrp="1"/>
          </p:cNvSpPr>
          <p:nvPr>
            <p:ph type="body" sz="quarter" idx="21" hasCustomPrompt="1"/>
          </p:nvPr>
        </p:nvSpPr>
        <p:spPr>
          <a:xfrm>
            <a:off x="1487277" y="6496059"/>
            <a:ext cx="7173901" cy="285734"/>
          </a:xfrm>
        </p:spPr>
        <p:txBody>
          <a:bodyPr anchor="ctr">
            <a:noAutofit/>
          </a:bodyPr>
          <a:lstStyle>
            <a:lvl1pPr marL="0" indent="0">
              <a:lnSpc>
                <a:spcPct val="90000"/>
              </a:lnSpc>
              <a:spcBef>
                <a:spcPts val="200"/>
              </a:spcBef>
              <a:buNone/>
              <a:defRPr sz="600" b="0" i="0">
                <a:solidFill>
                  <a:schemeClr val="bg1"/>
                </a:solidFill>
                <a:latin typeface="Inter" panose="02000503000000020004" pitchFamily="2" charset="0"/>
                <a:ea typeface="Inter" panose="02000503000000020004" pitchFamily="2" charset="0"/>
              </a:defRPr>
            </a:lvl1pPr>
            <a:lvl2pPr marL="457200" indent="0">
              <a:buNone/>
              <a:defRPr sz="600" b="0" i="0">
                <a:latin typeface="Inter" panose="02000503000000020004" pitchFamily="2" charset="0"/>
                <a:ea typeface="Inter" panose="02000503000000020004" pitchFamily="2" charset="0"/>
              </a:defRPr>
            </a:lvl2pPr>
            <a:lvl3pPr marL="914400" indent="0">
              <a:buNone/>
              <a:defRPr sz="600" b="0" i="0">
                <a:latin typeface="Inter" panose="02000503000000020004" pitchFamily="2" charset="0"/>
                <a:ea typeface="Inter" panose="02000503000000020004" pitchFamily="2" charset="0"/>
              </a:defRPr>
            </a:lvl3pPr>
            <a:lvl4pPr marL="1371600" indent="0">
              <a:buNone/>
              <a:defRPr sz="600" b="0" i="0">
                <a:latin typeface="Inter" panose="02000503000000020004" pitchFamily="2" charset="0"/>
                <a:ea typeface="Inter" panose="02000503000000020004" pitchFamily="2" charset="0"/>
              </a:defRPr>
            </a:lvl4pPr>
            <a:lvl5pPr marL="1828800" indent="0">
              <a:buNone/>
              <a:defRPr sz="600" b="0" i="0">
                <a:latin typeface="Inter" panose="02000503000000020004" pitchFamily="2" charset="0"/>
                <a:ea typeface="Inter" panose="02000503000000020004" pitchFamily="2" charset="0"/>
              </a:defRPr>
            </a:lvl5pPr>
          </a:lstStyle>
          <a:p>
            <a:pPr lvl="0"/>
            <a:r>
              <a:rPr lang="en-US"/>
              <a:t>Source: </a:t>
            </a:r>
          </a:p>
        </p:txBody>
      </p:sp>
      <p:sp>
        <p:nvSpPr>
          <p:cNvPr id="6" name="Slide Number Placeholder 5">
            <a:extLst>
              <a:ext uri="{FF2B5EF4-FFF2-40B4-BE49-F238E27FC236}">
                <a16:creationId xmlns:a16="http://schemas.microsoft.com/office/drawing/2014/main" id="{B0AA6B6D-BABC-9E1B-2A13-C6A08C85BF7C}"/>
              </a:ext>
            </a:extLst>
          </p:cNvPr>
          <p:cNvSpPr txBox="1">
            <a:spLocks/>
          </p:cNvSpPr>
          <p:nvPr userDrawn="1"/>
        </p:nvSpPr>
        <p:spPr>
          <a:xfrm>
            <a:off x="11185742" y="6400800"/>
            <a:ext cx="549058" cy="457200"/>
          </a:xfrm>
          <a:prstGeom prst="rect">
            <a:avLst/>
          </a:prstGeom>
        </p:spPr>
        <p:txBody>
          <a:bodyPr vert="horz" lIns="0" tIns="0" rIns="0" bIns="0" rtlCol="0" anchor="ctr"/>
          <a:lstStyle>
            <a:defPPr>
              <a:defRPr lang="en-US"/>
            </a:defPPr>
            <a:lvl1pPr marL="0" algn="r" defTabSz="914400" rtl="0" eaLnBrk="1" latinLnBrk="0" hangingPunct="1">
              <a:defRPr sz="800" kern="1200">
                <a:solidFill>
                  <a:schemeClr val="tx1"/>
                </a:solidFill>
                <a:latin typeface="Outfi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fld id="{DDA6C761-E6C0-8244-BDC1-CA1DC8273777}" type="slidenum">
              <a:rPr lang="en-US" b="0" i="0" smtClean="0">
                <a:solidFill>
                  <a:schemeClr val="tx1"/>
                </a:solidFill>
                <a:latin typeface="Outfit Light" pitchFamily="2" charset="0"/>
              </a:rPr>
              <a:pPr/>
              <a:t>‹#›</a:t>
            </a:fld>
            <a:endParaRPr lang="en-US" b="0" i="0">
              <a:solidFill>
                <a:schemeClr val="tx1"/>
              </a:solidFill>
              <a:latin typeface="Outfit Light" pitchFamily="2" charset="0"/>
            </a:endParaRPr>
          </a:p>
        </p:txBody>
      </p:sp>
      <p:sp>
        <p:nvSpPr>
          <p:cNvPr id="4" name="Slide Number Placeholder 5">
            <a:extLst>
              <a:ext uri="{FF2B5EF4-FFF2-40B4-BE49-F238E27FC236}">
                <a16:creationId xmlns:a16="http://schemas.microsoft.com/office/drawing/2014/main" id="{BE7F2BD4-73DA-8B8D-8D66-88F374F1D715}"/>
              </a:ext>
            </a:extLst>
          </p:cNvPr>
          <p:cNvSpPr txBox="1">
            <a:spLocks/>
          </p:cNvSpPr>
          <p:nvPr userDrawn="1"/>
        </p:nvSpPr>
        <p:spPr>
          <a:xfrm>
            <a:off x="9118378" y="6499230"/>
            <a:ext cx="2266709" cy="273040"/>
          </a:xfrm>
          <a:prstGeom prst="rect">
            <a:avLst/>
          </a:prstGeom>
        </p:spPr>
        <p:txBody>
          <a:bodyPr vert="horz" lIns="0" tIns="0" rIns="0" bIns="0" rtlCol="0" anchor="ctr"/>
          <a:lstStyle>
            <a:defPPr>
              <a:defRPr lang="en-US"/>
            </a:defPPr>
            <a:lvl1pPr marL="0" algn="r" defTabSz="914400" rtl="0" eaLnBrk="1" latinLnBrk="0" hangingPunct="1">
              <a:defRPr sz="800" kern="1200">
                <a:solidFill>
                  <a:schemeClr val="bg1"/>
                </a:solidFill>
                <a:latin typeface="Outfi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sz="600" b="0" i="0">
                <a:solidFill>
                  <a:schemeClr val="tx1"/>
                </a:solidFill>
                <a:latin typeface="Outfit Light" pitchFamily="2" charset="0"/>
              </a:rPr>
              <a:t>© Sovos 2025. Proprietary and Confidential</a:t>
            </a:r>
          </a:p>
        </p:txBody>
      </p:sp>
      <p:sp>
        <p:nvSpPr>
          <p:cNvPr id="12" name="Text Placeholder 27">
            <a:extLst>
              <a:ext uri="{FF2B5EF4-FFF2-40B4-BE49-F238E27FC236}">
                <a16:creationId xmlns:a16="http://schemas.microsoft.com/office/drawing/2014/main" id="{6E316FA3-D610-DC98-767C-A47582BD0C54}"/>
              </a:ext>
            </a:extLst>
          </p:cNvPr>
          <p:cNvSpPr>
            <a:spLocks noGrp="1"/>
          </p:cNvSpPr>
          <p:nvPr>
            <p:ph type="body" sz="quarter" idx="19" hasCustomPrompt="1"/>
          </p:nvPr>
        </p:nvSpPr>
        <p:spPr>
          <a:xfrm>
            <a:off x="755649" y="2650371"/>
            <a:ext cx="4584701" cy="232267"/>
          </a:xfrm>
        </p:spPr>
        <p:txBody>
          <a:bodyPr>
            <a:noAutofit/>
          </a:bodyPr>
          <a:lstStyle>
            <a:lvl1pPr marL="0" indent="0">
              <a:lnSpc>
                <a:spcPct val="100000"/>
              </a:lnSpc>
              <a:spcBef>
                <a:spcPts val="0"/>
              </a:spcBef>
              <a:buNone/>
              <a:defRPr kumimoji="0" lang="en-US" sz="1200" b="1" u="none" strike="noStrike" kern="1200" cap="none" spc="0" normalizeH="0" baseline="0" dirty="0" smtClean="0">
                <a:ln>
                  <a:noFill/>
                </a:ln>
                <a:solidFill>
                  <a:schemeClr val="accent6"/>
                </a:solidFill>
                <a:effectLst/>
                <a:uLnTx/>
                <a:uFillTx/>
                <a:latin typeface="Inter" panose="02000503000000020004" pitchFamily="2" charset="0"/>
                <a:ea typeface="Inter" panose="02000503000000020004" pitchFamily="2" charset="0"/>
                <a:cs typeface="+mn-cs"/>
              </a:defRPr>
            </a:lvl1pPr>
          </a:lstStyle>
          <a:p>
            <a:pPr lvl="0"/>
            <a:r>
              <a:rPr lang="en-US"/>
              <a:t>Eyebrow text</a:t>
            </a:r>
          </a:p>
        </p:txBody>
      </p:sp>
      <p:sp>
        <p:nvSpPr>
          <p:cNvPr id="17" name="Text Placeholder 16">
            <a:extLst>
              <a:ext uri="{FF2B5EF4-FFF2-40B4-BE49-F238E27FC236}">
                <a16:creationId xmlns:a16="http://schemas.microsoft.com/office/drawing/2014/main" id="{4E2641A3-4BD2-D5DB-CC98-29D34D0B0647}"/>
              </a:ext>
            </a:extLst>
          </p:cNvPr>
          <p:cNvSpPr>
            <a:spLocks noGrp="1"/>
          </p:cNvSpPr>
          <p:nvPr>
            <p:ph type="body" sz="quarter" idx="22" hasCustomPrompt="1"/>
          </p:nvPr>
        </p:nvSpPr>
        <p:spPr>
          <a:xfrm>
            <a:off x="6851651" y="2650371"/>
            <a:ext cx="4584699" cy="233363"/>
          </a:xfrm>
        </p:spPr>
        <p:txBody>
          <a:bodyPr>
            <a:noAutofit/>
          </a:bodyPr>
          <a:lstStyle>
            <a:lvl1pPr marL="0" indent="0">
              <a:lnSpc>
                <a:spcPct val="100000"/>
              </a:lnSpc>
              <a:spcBef>
                <a:spcPts val="0"/>
              </a:spcBef>
              <a:buNone/>
              <a:defRPr kumimoji="0" lang="en-US" sz="1200" b="1" u="none" strike="noStrike" kern="1200" cap="none" spc="0" normalizeH="0" baseline="0" dirty="0" smtClean="0">
                <a:ln>
                  <a:noFill/>
                </a:ln>
                <a:solidFill>
                  <a:srgbClr val="083806"/>
                </a:solidFill>
                <a:effectLst/>
                <a:uLnTx/>
                <a:uFillTx/>
                <a:latin typeface="Inter" panose="02000503000000020004" pitchFamily="2" charset="0"/>
                <a:ea typeface="Inter" panose="02000503000000020004" pitchFamily="2" charset="0"/>
                <a:cs typeface="+mn-cs"/>
              </a:defRPr>
            </a:lvl1pPr>
            <a:lvl2pPr marL="457200" indent="0">
              <a:buNone/>
              <a:defRPr/>
            </a:lvl2pPr>
            <a:lvl3pPr marL="914400" indent="0">
              <a:buNone/>
              <a:defRPr/>
            </a:lvl3pPr>
            <a:lvl4pPr marL="1371600" indent="0">
              <a:buNone/>
              <a:defRPr/>
            </a:lvl4pPr>
            <a:lvl5pPr marL="1828800" indent="0">
              <a:buNone/>
              <a:defRPr/>
            </a:lvl5pPr>
          </a:lstStyle>
          <a:p>
            <a:pPr lvl="0"/>
            <a:r>
              <a:rPr lang="en-US"/>
              <a:t>Eyebrow text</a:t>
            </a:r>
          </a:p>
        </p:txBody>
      </p:sp>
      <p:sp>
        <p:nvSpPr>
          <p:cNvPr id="21" name="Text Placeholder 20">
            <a:extLst>
              <a:ext uri="{FF2B5EF4-FFF2-40B4-BE49-F238E27FC236}">
                <a16:creationId xmlns:a16="http://schemas.microsoft.com/office/drawing/2014/main" id="{2D73F7C5-2BF4-FB8A-D39B-5E7388A4BC26}"/>
              </a:ext>
            </a:extLst>
          </p:cNvPr>
          <p:cNvSpPr>
            <a:spLocks noGrp="1"/>
          </p:cNvSpPr>
          <p:nvPr>
            <p:ph type="body" sz="quarter" idx="23" hasCustomPrompt="1"/>
          </p:nvPr>
        </p:nvSpPr>
        <p:spPr>
          <a:xfrm>
            <a:off x="6851651" y="2909191"/>
            <a:ext cx="4584699" cy="369060"/>
          </a:xfrm>
        </p:spPr>
        <p:txBody>
          <a:bodyPr>
            <a:noAutofit/>
          </a:bodyPr>
          <a:lstStyle>
            <a:lvl1pPr marL="0" indent="0">
              <a:lnSpc>
                <a:spcPct val="100000"/>
              </a:lnSpc>
              <a:spcBef>
                <a:spcPts val="0"/>
              </a:spcBef>
              <a:buNone/>
              <a:defRPr lang="en-US" sz="1800" b="1" kern="1200" dirty="0" smtClean="0">
                <a:solidFill>
                  <a:srgbClr val="083806"/>
                </a:solidFill>
                <a:latin typeface="Inter" panose="020B0502030000000004" pitchFamily="34" charset="0"/>
                <a:ea typeface="Inter" panose="020B0502030000000004" pitchFamily="34" charset="0"/>
                <a:cs typeface="Inter" panose="020B0502030000000004" pitchFamily="34" charset="0"/>
              </a:defRPr>
            </a:lvl1pPr>
            <a:lvl2pPr marL="457200" indent="0">
              <a:buNone/>
              <a:defRPr/>
            </a:lvl2pPr>
            <a:lvl3pPr marL="914400" indent="0">
              <a:buNone/>
              <a:defRPr/>
            </a:lvl3pPr>
            <a:lvl4pPr marL="1371600" indent="0">
              <a:buNone/>
              <a:defRPr/>
            </a:lvl4pPr>
            <a:lvl5pPr marL="1828800" indent="0">
              <a:buNone/>
              <a:defRPr/>
            </a:lvl5pPr>
          </a:lstStyle>
          <a:p>
            <a:pPr lvl="0"/>
            <a:r>
              <a:rPr lang="en-US"/>
              <a:t>Subheading goes here</a:t>
            </a:r>
          </a:p>
        </p:txBody>
      </p:sp>
      <p:sp>
        <p:nvSpPr>
          <p:cNvPr id="25" name="Content Placeholder 24">
            <a:extLst>
              <a:ext uri="{FF2B5EF4-FFF2-40B4-BE49-F238E27FC236}">
                <a16:creationId xmlns:a16="http://schemas.microsoft.com/office/drawing/2014/main" id="{A903AC49-909E-5627-F85E-05AA2936A5D3}"/>
              </a:ext>
            </a:extLst>
          </p:cNvPr>
          <p:cNvSpPr>
            <a:spLocks noGrp="1"/>
          </p:cNvSpPr>
          <p:nvPr>
            <p:ph sz="quarter" idx="24"/>
          </p:nvPr>
        </p:nvSpPr>
        <p:spPr>
          <a:xfrm>
            <a:off x="6851651" y="3376681"/>
            <a:ext cx="4584699" cy="1638530"/>
          </a:xfrm>
        </p:spPr>
        <p:txBody>
          <a:bodyPr>
            <a:noAutofit/>
          </a:bodyPr>
          <a:lstStyle>
            <a:lvl1pPr>
              <a:defRPr>
                <a:solidFill>
                  <a:srgbClr val="083806"/>
                </a:solidFill>
              </a:defRPr>
            </a:lvl1pPr>
            <a:lvl2pPr>
              <a:defRPr>
                <a:solidFill>
                  <a:srgbClr val="083806"/>
                </a:solidFill>
              </a:defRPr>
            </a:lvl2pPr>
            <a:lvl3pPr>
              <a:defRPr>
                <a:solidFill>
                  <a:srgbClr val="083806"/>
                </a:solidFill>
              </a:defRPr>
            </a:lvl3pPr>
            <a:lvl4pPr>
              <a:defRPr>
                <a:solidFill>
                  <a:srgbClr val="083806"/>
                </a:solidFill>
              </a:defRPr>
            </a:lvl4pPr>
            <a:lvl5pPr>
              <a:defRPr>
                <a:solidFill>
                  <a:srgbClr val="083806"/>
                </a:solidFill>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cxnSp>
        <p:nvCxnSpPr>
          <p:cNvPr id="10" name="Straight Connector 9">
            <a:extLst>
              <a:ext uri="{FF2B5EF4-FFF2-40B4-BE49-F238E27FC236}">
                <a16:creationId xmlns:a16="http://schemas.microsoft.com/office/drawing/2014/main" id="{746C1031-5E4F-F8DD-82A7-BE97D8B054AA}"/>
              </a:ext>
            </a:extLst>
          </p:cNvPr>
          <p:cNvCxnSpPr>
            <a:cxnSpLocks/>
          </p:cNvCxnSpPr>
          <p:nvPr userDrawn="1"/>
        </p:nvCxnSpPr>
        <p:spPr>
          <a:xfrm flipH="1">
            <a:off x="1487277" y="6400800"/>
            <a:ext cx="4608722" cy="0"/>
          </a:xfrm>
          <a:prstGeom prst="line">
            <a:avLst/>
          </a:prstGeom>
          <a:ln w="9525" cap="rnd">
            <a:solidFill>
              <a:schemeClr val="bg1"/>
            </a:solidFill>
          </a:ln>
        </p:spPr>
        <p:style>
          <a:lnRef idx="1">
            <a:schemeClr val="accent1"/>
          </a:lnRef>
          <a:fillRef idx="0">
            <a:schemeClr val="accent1"/>
          </a:fillRef>
          <a:effectRef idx="0">
            <a:schemeClr val="accent1"/>
          </a:effectRef>
          <a:fontRef idx="minor">
            <a:schemeClr val="tx1"/>
          </a:fontRef>
        </p:style>
      </p:cxnSp>
      <p:sp>
        <p:nvSpPr>
          <p:cNvPr id="13" name="Graphic 18">
            <a:extLst>
              <a:ext uri="{FF2B5EF4-FFF2-40B4-BE49-F238E27FC236}">
                <a16:creationId xmlns:a16="http://schemas.microsoft.com/office/drawing/2014/main" id="{F88E3CAD-6446-42EC-DA4B-F11F2B5B04D0}"/>
              </a:ext>
            </a:extLst>
          </p:cNvPr>
          <p:cNvSpPr/>
          <p:nvPr userDrawn="1"/>
        </p:nvSpPr>
        <p:spPr>
          <a:xfrm>
            <a:off x="457200" y="6313452"/>
            <a:ext cx="811355" cy="168145"/>
          </a:xfrm>
          <a:custGeom>
            <a:avLst/>
            <a:gdLst>
              <a:gd name="connsiteX0" fmla="*/ 228427 w 811355"/>
              <a:gd name="connsiteY0" fmla="*/ 27 h 168145"/>
              <a:gd name="connsiteX1" fmla="*/ 310031 w 811355"/>
              <a:gd name="connsiteY1" fmla="*/ 81183 h 168145"/>
              <a:gd name="connsiteX2" fmla="*/ 228427 w 811355"/>
              <a:gd name="connsiteY2" fmla="*/ 162778 h 168145"/>
              <a:gd name="connsiteX3" fmla="*/ 147061 w 811355"/>
              <a:gd name="connsiteY3" fmla="*/ 81183 h 168145"/>
              <a:gd name="connsiteX4" fmla="*/ 228427 w 811355"/>
              <a:gd name="connsiteY4" fmla="*/ 27 h 168145"/>
              <a:gd name="connsiteX5" fmla="*/ 228427 w 811355"/>
              <a:gd name="connsiteY5" fmla="*/ 136856 h 168145"/>
              <a:gd name="connsiteX6" fmla="*/ 281782 w 811355"/>
              <a:gd name="connsiteY6" fmla="*/ 81183 h 168145"/>
              <a:gd name="connsiteX7" fmla="*/ 228427 w 811355"/>
              <a:gd name="connsiteY7" fmla="*/ 25517 h 168145"/>
              <a:gd name="connsiteX8" fmla="*/ 175080 w 811355"/>
              <a:gd name="connsiteY8" fmla="*/ 81183 h 168145"/>
              <a:gd name="connsiteX9" fmla="*/ 228427 w 811355"/>
              <a:gd name="connsiteY9" fmla="*/ 136856 h 168145"/>
              <a:gd name="connsiteX10" fmla="*/ 575396 w 811355"/>
              <a:gd name="connsiteY10" fmla="*/ 27 h 168145"/>
              <a:gd name="connsiteX11" fmla="*/ 656993 w 811355"/>
              <a:gd name="connsiteY11" fmla="*/ 81183 h 168145"/>
              <a:gd name="connsiteX12" fmla="*/ 575396 w 811355"/>
              <a:gd name="connsiteY12" fmla="*/ 162778 h 168145"/>
              <a:gd name="connsiteX13" fmla="*/ 494022 w 811355"/>
              <a:gd name="connsiteY13" fmla="*/ 81183 h 168145"/>
              <a:gd name="connsiteX14" fmla="*/ 575396 w 811355"/>
              <a:gd name="connsiteY14" fmla="*/ 27 h 168145"/>
              <a:gd name="connsiteX15" fmla="*/ 575396 w 811355"/>
              <a:gd name="connsiteY15" fmla="*/ 136856 h 168145"/>
              <a:gd name="connsiteX16" fmla="*/ 628743 w 811355"/>
              <a:gd name="connsiteY16" fmla="*/ 81183 h 168145"/>
              <a:gd name="connsiteX17" fmla="*/ 575396 w 811355"/>
              <a:gd name="connsiteY17" fmla="*/ 25517 h 168145"/>
              <a:gd name="connsiteX18" fmla="*/ 522042 w 811355"/>
              <a:gd name="connsiteY18" fmla="*/ 81183 h 168145"/>
              <a:gd name="connsiteX19" fmla="*/ 575396 w 811355"/>
              <a:gd name="connsiteY19" fmla="*/ 136856 h 168145"/>
              <a:gd name="connsiteX20" fmla="*/ 448958 w 811355"/>
              <a:gd name="connsiteY20" fmla="*/ 2933 h 168145"/>
              <a:gd name="connsiteX21" fmla="*/ 481284 w 811355"/>
              <a:gd name="connsiteY21" fmla="*/ 2933 h 168145"/>
              <a:gd name="connsiteX22" fmla="*/ 400343 w 811355"/>
              <a:gd name="connsiteY22" fmla="*/ 168146 h 168145"/>
              <a:gd name="connsiteX23" fmla="*/ 319639 w 811355"/>
              <a:gd name="connsiteY23" fmla="*/ 2933 h 168145"/>
              <a:gd name="connsiteX24" fmla="*/ 351728 w 811355"/>
              <a:gd name="connsiteY24" fmla="*/ 2933 h 168145"/>
              <a:gd name="connsiteX25" fmla="*/ 400343 w 811355"/>
              <a:gd name="connsiteY25" fmla="*/ 112931 h 168145"/>
              <a:gd name="connsiteX26" fmla="*/ 448958 w 811355"/>
              <a:gd name="connsiteY26" fmla="*/ 2933 h 168145"/>
              <a:gd name="connsiteX27" fmla="*/ 717385 w 811355"/>
              <a:gd name="connsiteY27" fmla="*/ 45882 h 168145"/>
              <a:gd name="connsiteX28" fmla="*/ 751794 w 811355"/>
              <a:gd name="connsiteY28" fmla="*/ 24431 h 168145"/>
              <a:gd name="connsiteX29" fmla="*/ 795439 w 811355"/>
              <a:gd name="connsiteY29" fmla="*/ 36825 h 168145"/>
              <a:gd name="connsiteX30" fmla="*/ 795439 w 811355"/>
              <a:gd name="connsiteY30" fmla="*/ 9023 h 168145"/>
              <a:gd name="connsiteX31" fmla="*/ 752017 w 811355"/>
              <a:gd name="connsiteY31" fmla="*/ 47 h 168145"/>
              <a:gd name="connsiteX32" fmla="*/ 688183 w 811355"/>
              <a:gd name="connsiteY32" fmla="*/ 47251 h 168145"/>
              <a:gd name="connsiteX33" fmla="*/ 782356 w 811355"/>
              <a:gd name="connsiteY33" fmla="*/ 117692 h 168145"/>
              <a:gd name="connsiteX34" fmla="*/ 747264 w 811355"/>
              <a:gd name="connsiteY34" fmla="*/ 138239 h 168145"/>
              <a:gd name="connsiteX35" fmla="*/ 694971 w 811355"/>
              <a:gd name="connsiteY35" fmla="*/ 120855 h 168145"/>
              <a:gd name="connsiteX36" fmla="*/ 694971 w 811355"/>
              <a:gd name="connsiteY36" fmla="*/ 120908 h 168145"/>
              <a:gd name="connsiteX37" fmla="*/ 694971 w 811355"/>
              <a:gd name="connsiteY37" fmla="*/ 150478 h 168145"/>
              <a:gd name="connsiteX38" fmla="*/ 747291 w 811355"/>
              <a:gd name="connsiteY38" fmla="*/ 162616 h 168145"/>
              <a:gd name="connsiteX39" fmla="*/ 811355 w 811355"/>
              <a:gd name="connsiteY39" fmla="*/ 115655 h 168145"/>
              <a:gd name="connsiteX40" fmla="*/ 717426 w 811355"/>
              <a:gd name="connsiteY40" fmla="*/ 45882 h 168145"/>
              <a:gd name="connsiteX41" fmla="*/ 717385 w 811355"/>
              <a:gd name="connsiteY41" fmla="*/ 45882 h 168145"/>
              <a:gd name="connsiteX42" fmla="*/ 29216 w 811355"/>
              <a:gd name="connsiteY42" fmla="*/ 45841 h 168145"/>
              <a:gd name="connsiteX43" fmla="*/ 63632 w 811355"/>
              <a:gd name="connsiteY43" fmla="*/ 24391 h 168145"/>
              <a:gd name="connsiteX44" fmla="*/ 107080 w 811355"/>
              <a:gd name="connsiteY44" fmla="*/ 36670 h 168145"/>
              <a:gd name="connsiteX45" fmla="*/ 107080 w 811355"/>
              <a:gd name="connsiteY45" fmla="*/ 8881 h 168145"/>
              <a:gd name="connsiteX46" fmla="*/ 63855 w 811355"/>
              <a:gd name="connsiteY46" fmla="*/ 0 h 168145"/>
              <a:gd name="connsiteX47" fmla="*/ 0 w 811355"/>
              <a:gd name="connsiteY47" fmla="*/ 47204 h 168145"/>
              <a:gd name="connsiteX48" fmla="*/ 94200 w 811355"/>
              <a:gd name="connsiteY48" fmla="*/ 117665 h 168145"/>
              <a:gd name="connsiteX49" fmla="*/ 59101 w 811355"/>
              <a:gd name="connsiteY49" fmla="*/ 138219 h 168145"/>
              <a:gd name="connsiteX50" fmla="*/ 6795 w 811355"/>
              <a:gd name="connsiteY50" fmla="*/ 120828 h 168145"/>
              <a:gd name="connsiteX51" fmla="*/ 6795 w 811355"/>
              <a:gd name="connsiteY51" fmla="*/ 120895 h 168145"/>
              <a:gd name="connsiteX52" fmla="*/ 6795 w 811355"/>
              <a:gd name="connsiteY52" fmla="*/ 150465 h 168145"/>
              <a:gd name="connsiteX53" fmla="*/ 59135 w 811355"/>
              <a:gd name="connsiteY53" fmla="*/ 162603 h 168145"/>
              <a:gd name="connsiteX54" fmla="*/ 123220 w 811355"/>
              <a:gd name="connsiteY54" fmla="*/ 115628 h 168145"/>
              <a:gd name="connsiteX55" fmla="*/ 29216 w 811355"/>
              <a:gd name="connsiteY55" fmla="*/ 45841 h 1681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Lst>
            <a:rect l="l" t="t" r="r" b="b"/>
            <a:pathLst>
              <a:path w="811355" h="168145">
                <a:moveTo>
                  <a:pt x="228427" y="27"/>
                </a:moveTo>
                <a:cubicBezTo>
                  <a:pt x="275284" y="27"/>
                  <a:pt x="310031" y="34459"/>
                  <a:pt x="310031" y="81183"/>
                </a:cubicBezTo>
                <a:cubicBezTo>
                  <a:pt x="310031" y="127908"/>
                  <a:pt x="275730" y="162778"/>
                  <a:pt x="228427" y="162778"/>
                </a:cubicBezTo>
                <a:cubicBezTo>
                  <a:pt x="181355" y="162778"/>
                  <a:pt x="147061" y="127901"/>
                  <a:pt x="147061" y="81183"/>
                </a:cubicBezTo>
                <a:cubicBezTo>
                  <a:pt x="147061" y="34465"/>
                  <a:pt x="182024" y="27"/>
                  <a:pt x="228427" y="27"/>
                </a:cubicBezTo>
                <a:close/>
                <a:moveTo>
                  <a:pt x="228427" y="136856"/>
                </a:moveTo>
                <a:cubicBezTo>
                  <a:pt x="259814" y="136856"/>
                  <a:pt x="281782" y="113376"/>
                  <a:pt x="281782" y="81183"/>
                </a:cubicBezTo>
                <a:cubicBezTo>
                  <a:pt x="281782" y="48991"/>
                  <a:pt x="260037" y="25517"/>
                  <a:pt x="228427" y="25517"/>
                </a:cubicBezTo>
                <a:cubicBezTo>
                  <a:pt x="197271" y="25517"/>
                  <a:pt x="175080" y="48991"/>
                  <a:pt x="175080" y="81183"/>
                </a:cubicBezTo>
                <a:cubicBezTo>
                  <a:pt x="175080" y="113376"/>
                  <a:pt x="197271" y="136856"/>
                  <a:pt x="228427" y="136856"/>
                </a:cubicBezTo>
                <a:close/>
                <a:moveTo>
                  <a:pt x="575396" y="27"/>
                </a:moveTo>
                <a:cubicBezTo>
                  <a:pt x="622246" y="27"/>
                  <a:pt x="656993" y="34459"/>
                  <a:pt x="656993" y="81183"/>
                </a:cubicBezTo>
                <a:cubicBezTo>
                  <a:pt x="656993" y="127908"/>
                  <a:pt x="622699" y="162778"/>
                  <a:pt x="575396" y="162778"/>
                </a:cubicBezTo>
                <a:cubicBezTo>
                  <a:pt x="528316" y="162778"/>
                  <a:pt x="494022" y="127901"/>
                  <a:pt x="494022" y="81183"/>
                </a:cubicBezTo>
                <a:cubicBezTo>
                  <a:pt x="494022" y="34465"/>
                  <a:pt x="529019" y="27"/>
                  <a:pt x="575396" y="27"/>
                </a:cubicBezTo>
                <a:close/>
                <a:moveTo>
                  <a:pt x="575396" y="136856"/>
                </a:moveTo>
                <a:cubicBezTo>
                  <a:pt x="606776" y="136856"/>
                  <a:pt x="628743" y="113376"/>
                  <a:pt x="628743" y="81183"/>
                </a:cubicBezTo>
                <a:cubicBezTo>
                  <a:pt x="628743" y="48991"/>
                  <a:pt x="606999" y="25517"/>
                  <a:pt x="575396" y="25517"/>
                </a:cubicBezTo>
                <a:cubicBezTo>
                  <a:pt x="544233" y="25517"/>
                  <a:pt x="522042" y="48991"/>
                  <a:pt x="522042" y="81183"/>
                </a:cubicBezTo>
                <a:cubicBezTo>
                  <a:pt x="522042" y="113376"/>
                  <a:pt x="544293" y="136856"/>
                  <a:pt x="575396" y="136856"/>
                </a:cubicBezTo>
                <a:close/>
                <a:moveTo>
                  <a:pt x="448958" y="2933"/>
                </a:moveTo>
                <a:lnTo>
                  <a:pt x="481284" y="2933"/>
                </a:lnTo>
                <a:lnTo>
                  <a:pt x="400343" y="168146"/>
                </a:lnTo>
                <a:lnTo>
                  <a:pt x="319639" y="2933"/>
                </a:lnTo>
                <a:lnTo>
                  <a:pt x="351728" y="2933"/>
                </a:lnTo>
                <a:lnTo>
                  <a:pt x="400343" y="112931"/>
                </a:lnTo>
                <a:lnTo>
                  <a:pt x="448958" y="2933"/>
                </a:lnTo>
                <a:close/>
                <a:moveTo>
                  <a:pt x="717385" y="45882"/>
                </a:moveTo>
                <a:cubicBezTo>
                  <a:pt x="717385" y="33912"/>
                  <a:pt x="727345" y="24431"/>
                  <a:pt x="751794" y="24431"/>
                </a:cubicBezTo>
                <a:cubicBezTo>
                  <a:pt x="765588" y="24431"/>
                  <a:pt x="781193" y="28477"/>
                  <a:pt x="795439" y="36825"/>
                </a:cubicBezTo>
                <a:lnTo>
                  <a:pt x="795439" y="9023"/>
                </a:lnTo>
                <a:cubicBezTo>
                  <a:pt x="782714" y="3223"/>
                  <a:pt x="767109" y="47"/>
                  <a:pt x="752017" y="47"/>
                </a:cubicBezTo>
                <a:cubicBezTo>
                  <a:pt x="708555" y="47"/>
                  <a:pt x="688183" y="21720"/>
                  <a:pt x="688183" y="47251"/>
                </a:cubicBezTo>
                <a:cubicBezTo>
                  <a:pt x="688183" y="105918"/>
                  <a:pt x="782356" y="83597"/>
                  <a:pt x="782356" y="117692"/>
                </a:cubicBezTo>
                <a:cubicBezTo>
                  <a:pt x="782356" y="129432"/>
                  <a:pt x="771943" y="138239"/>
                  <a:pt x="747264" y="138239"/>
                </a:cubicBezTo>
                <a:cubicBezTo>
                  <a:pt x="727791" y="138239"/>
                  <a:pt x="707649" y="131010"/>
                  <a:pt x="694971" y="120855"/>
                </a:cubicBezTo>
                <a:lnTo>
                  <a:pt x="694971" y="120908"/>
                </a:lnTo>
                <a:lnTo>
                  <a:pt x="694971" y="150478"/>
                </a:lnTo>
                <a:cubicBezTo>
                  <a:pt x="708744" y="157896"/>
                  <a:pt x="728008" y="162616"/>
                  <a:pt x="747291" y="162616"/>
                </a:cubicBezTo>
                <a:cubicBezTo>
                  <a:pt x="790754" y="162616"/>
                  <a:pt x="811355" y="140943"/>
                  <a:pt x="811355" y="115655"/>
                </a:cubicBezTo>
                <a:cubicBezTo>
                  <a:pt x="811369" y="57615"/>
                  <a:pt x="717426" y="79518"/>
                  <a:pt x="717426" y="45882"/>
                </a:cubicBezTo>
                <a:lnTo>
                  <a:pt x="717385" y="45882"/>
                </a:lnTo>
                <a:close/>
                <a:moveTo>
                  <a:pt x="29216" y="45841"/>
                </a:moveTo>
                <a:cubicBezTo>
                  <a:pt x="29216" y="33872"/>
                  <a:pt x="39176" y="24391"/>
                  <a:pt x="63632" y="24391"/>
                </a:cubicBezTo>
                <a:cubicBezTo>
                  <a:pt x="77364" y="24391"/>
                  <a:pt x="92888" y="28437"/>
                  <a:pt x="107080" y="36670"/>
                </a:cubicBezTo>
                <a:lnTo>
                  <a:pt x="107080" y="8881"/>
                </a:lnTo>
                <a:cubicBezTo>
                  <a:pt x="94396" y="3156"/>
                  <a:pt x="78865" y="0"/>
                  <a:pt x="63855" y="0"/>
                </a:cubicBezTo>
                <a:cubicBezTo>
                  <a:pt x="20379" y="0"/>
                  <a:pt x="0" y="21680"/>
                  <a:pt x="0" y="47204"/>
                </a:cubicBezTo>
                <a:cubicBezTo>
                  <a:pt x="0" y="105925"/>
                  <a:pt x="94200" y="83564"/>
                  <a:pt x="94200" y="117665"/>
                </a:cubicBezTo>
                <a:cubicBezTo>
                  <a:pt x="94200" y="129405"/>
                  <a:pt x="83787" y="138219"/>
                  <a:pt x="59101" y="138219"/>
                </a:cubicBezTo>
                <a:cubicBezTo>
                  <a:pt x="39629" y="138219"/>
                  <a:pt x="19473" y="130990"/>
                  <a:pt x="6795" y="120828"/>
                </a:cubicBezTo>
                <a:lnTo>
                  <a:pt x="6795" y="120895"/>
                </a:lnTo>
                <a:lnTo>
                  <a:pt x="6795" y="150465"/>
                </a:lnTo>
                <a:cubicBezTo>
                  <a:pt x="20575" y="157882"/>
                  <a:pt x="39845" y="162603"/>
                  <a:pt x="59135" y="162603"/>
                </a:cubicBezTo>
                <a:cubicBezTo>
                  <a:pt x="102611" y="162603"/>
                  <a:pt x="123220" y="140916"/>
                  <a:pt x="123220" y="115628"/>
                </a:cubicBezTo>
                <a:cubicBezTo>
                  <a:pt x="123186" y="57588"/>
                  <a:pt x="29216" y="79491"/>
                  <a:pt x="29216" y="45841"/>
                </a:cubicBezTo>
                <a:close/>
              </a:path>
            </a:pathLst>
          </a:custGeom>
          <a:solidFill>
            <a:schemeClr val="bg1"/>
          </a:solidFill>
          <a:ln w="675" cap="flat">
            <a:noFill/>
            <a:prstDash val="solid"/>
            <a:miter/>
          </a:ln>
        </p:spPr>
        <p:txBody>
          <a:bodyPr rtlCol="0" anchor="ctr"/>
          <a:lstStyle/>
          <a:p>
            <a:endParaRPr lang="en-US"/>
          </a:p>
        </p:txBody>
      </p:sp>
      <p:cxnSp>
        <p:nvCxnSpPr>
          <p:cNvPr id="15" name="Straight Connector 14">
            <a:extLst>
              <a:ext uri="{FF2B5EF4-FFF2-40B4-BE49-F238E27FC236}">
                <a16:creationId xmlns:a16="http://schemas.microsoft.com/office/drawing/2014/main" id="{2E30B04A-2E59-1AEC-973B-7AB9BCAD78BD}"/>
              </a:ext>
            </a:extLst>
          </p:cNvPr>
          <p:cNvCxnSpPr>
            <a:cxnSpLocks/>
          </p:cNvCxnSpPr>
          <p:nvPr userDrawn="1"/>
        </p:nvCxnSpPr>
        <p:spPr>
          <a:xfrm flipH="1">
            <a:off x="6095999" y="6400800"/>
            <a:ext cx="6096001" cy="0"/>
          </a:xfrm>
          <a:prstGeom prst="line">
            <a:avLst/>
          </a:prstGeom>
          <a:ln w="9525" cap="rnd">
            <a:solidFill>
              <a:srgbClr val="083806"/>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553780732"/>
      </p:ext>
    </p:extLst>
  </p:cSld>
  <p:clrMapOvr>
    <a:masterClrMapping/>
  </p:clrMapOvr>
</p:sldLayout>
</file>

<file path=ppt/slideLayouts/slideLayout55.xml><?xml version="1.0" encoding="utf-8"?>
<p:sldLayout xmlns:a="http://schemas.openxmlformats.org/drawingml/2006/main" xmlns:r="http://schemas.openxmlformats.org/officeDocument/2006/relationships" xmlns:p="http://schemas.openxmlformats.org/presentationml/2006/main" preserve="1" userDrawn="1">
  <p:cSld name="Contrast 1 - Purple">
    <p:spTree>
      <p:nvGrpSpPr>
        <p:cNvPr id="1" name=""/>
        <p:cNvGrpSpPr/>
        <p:nvPr/>
      </p:nvGrpSpPr>
      <p:grpSpPr>
        <a:xfrm>
          <a:off x="0" y="0"/>
          <a:ext cx="0" cy="0"/>
          <a:chOff x="0" y="0"/>
          <a:chExt cx="0" cy="0"/>
        </a:xfrm>
      </p:grpSpPr>
      <p:grpSp>
        <p:nvGrpSpPr>
          <p:cNvPr id="5" name="Group 4">
            <a:extLst>
              <a:ext uri="{FF2B5EF4-FFF2-40B4-BE49-F238E27FC236}">
                <a16:creationId xmlns:a16="http://schemas.microsoft.com/office/drawing/2014/main" id="{99675F5F-88AB-841F-A4D7-DCAF8BD3AEEA}"/>
              </a:ext>
            </a:extLst>
          </p:cNvPr>
          <p:cNvGrpSpPr/>
          <p:nvPr userDrawn="1"/>
        </p:nvGrpSpPr>
        <p:grpSpPr>
          <a:xfrm flipH="1">
            <a:off x="0" y="2147888"/>
            <a:ext cx="12191999" cy="4710111"/>
            <a:chOff x="1" y="2540000"/>
            <a:chExt cx="12191999" cy="4317999"/>
          </a:xfrm>
        </p:grpSpPr>
        <p:sp>
          <p:nvSpPr>
            <p:cNvPr id="8" name="Round Single Corner Rectangle 7">
              <a:extLst>
                <a:ext uri="{FF2B5EF4-FFF2-40B4-BE49-F238E27FC236}">
                  <a16:creationId xmlns:a16="http://schemas.microsoft.com/office/drawing/2014/main" id="{0B7EA6A5-A401-27FA-3350-33080E02810E}"/>
                </a:ext>
              </a:extLst>
            </p:cNvPr>
            <p:cNvSpPr/>
            <p:nvPr userDrawn="1"/>
          </p:nvSpPr>
          <p:spPr>
            <a:xfrm flipH="1">
              <a:off x="1" y="2540000"/>
              <a:ext cx="6096000" cy="4317999"/>
            </a:xfrm>
            <a:prstGeom prst="round1Rect">
              <a:avLst>
                <a:gd name="adj" fmla="val 8572"/>
              </a:avLst>
            </a:prstGeom>
            <a:solidFill>
              <a:schemeClr val="accent4"/>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9" name="Round Single Corner Rectangle 8">
              <a:extLst>
                <a:ext uri="{FF2B5EF4-FFF2-40B4-BE49-F238E27FC236}">
                  <a16:creationId xmlns:a16="http://schemas.microsoft.com/office/drawing/2014/main" id="{D2BABF6E-18EF-20D4-EE68-81345B2C60EE}"/>
                </a:ext>
              </a:extLst>
            </p:cNvPr>
            <p:cNvSpPr/>
            <p:nvPr userDrawn="1"/>
          </p:nvSpPr>
          <p:spPr>
            <a:xfrm>
              <a:off x="6096000" y="2540000"/>
              <a:ext cx="6096000" cy="4317999"/>
            </a:xfrm>
            <a:prstGeom prst="round1Rect">
              <a:avLst>
                <a:gd name="adj" fmla="val 8294"/>
              </a:avLst>
            </a:prstGeom>
            <a:solidFill>
              <a:srgbClr val="3C003E"/>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2" name="Title 1">
            <a:extLst>
              <a:ext uri="{FF2B5EF4-FFF2-40B4-BE49-F238E27FC236}">
                <a16:creationId xmlns:a16="http://schemas.microsoft.com/office/drawing/2014/main" id="{56E523F0-8710-C17D-5E1F-7113655CD055}"/>
              </a:ext>
            </a:extLst>
          </p:cNvPr>
          <p:cNvSpPr>
            <a:spLocks noGrp="1"/>
          </p:cNvSpPr>
          <p:nvPr>
            <p:ph type="title"/>
          </p:nvPr>
        </p:nvSpPr>
        <p:spPr>
          <a:xfrm>
            <a:off x="762000" y="724854"/>
            <a:ext cx="10674850" cy="774975"/>
          </a:xfrm>
        </p:spPr>
        <p:txBody>
          <a:bodyPr>
            <a:noAutofit/>
          </a:bodyPr>
          <a:lstStyle>
            <a:lvl1pPr>
              <a:defRPr sz="2800">
                <a:solidFill>
                  <a:srgbClr val="3C003E"/>
                </a:solidFill>
              </a:defRPr>
            </a:lvl1pPr>
          </a:lstStyle>
          <a:p>
            <a:r>
              <a:rPr lang="en-US"/>
              <a:t>Click to edit Master title style</a:t>
            </a:r>
          </a:p>
        </p:txBody>
      </p:sp>
      <p:sp>
        <p:nvSpPr>
          <p:cNvPr id="3" name="Content Placeholder 2">
            <a:extLst>
              <a:ext uri="{FF2B5EF4-FFF2-40B4-BE49-F238E27FC236}">
                <a16:creationId xmlns:a16="http://schemas.microsoft.com/office/drawing/2014/main" id="{CFA97474-D8AA-E3B1-C98A-08B7FCBD5476}"/>
              </a:ext>
            </a:extLst>
          </p:cNvPr>
          <p:cNvSpPr>
            <a:spLocks noGrp="1"/>
          </p:cNvSpPr>
          <p:nvPr>
            <p:ph idx="1"/>
          </p:nvPr>
        </p:nvSpPr>
        <p:spPr>
          <a:xfrm>
            <a:off x="755651" y="3376681"/>
            <a:ext cx="4584700" cy="1638530"/>
          </a:xfrm>
        </p:spPr>
        <p:txBody>
          <a:bodyPr>
            <a:noAutofit/>
          </a:bodyPr>
          <a:lstStyle>
            <a:lvl1pPr>
              <a:defRPr>
                <a:solidFill>
                  <a:schemeClr val="accent4"/>
                </a:solidFill>
              </a:defRPr>
            </a:lvl1pPr>
            <a:lvl2pPr>
              <a:defRPr>
                <a:solidFill>
                  <a:schemeClr val="accent4"/>
                </a:solidFill>
              </a:defRPr>
            </a:lvl2pPr>
            <a:lvl3pPr>
              <a:defRPr>
                <a:solidFill>
                  <a:schemeClr val="accent4"/>
                </a:solidFill>
              </a:defRPr>
            </a:lvl3pPr>
            <a:lvl4pPr>
              <a:defRPr>
                <a:solidFill>
                  <a:schemeClr val="accent4"/>
                </a:solidFill>
              </a:defRPr>
            </a:lvl4pPr>
            <a:lvl5pPr>
              <a:defRPr>
                <a:solidFill>
                  <a:schemeClr val="accent4"/>
                </a:solidFill>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1" name="Subtitle 2">
            <a:extLst>
              <a:ext uri="{FF2B5EF4-FFF2-40B4-BE49-F238E27FC236}">
                <a16:creationId xmlns:a16="http://schemas.microsoft.com/office/drawing/2014/main" id="{0740B8FE-D58D-6E2B-896D-000F0294ED98}"/>
              </a:ext>
            </a:extLst>
          </p:cNvPr>
          <p:cNvSpPr>
            <a:spLocks noGrp="1"/>
          </p:cNvSpPr>
          <p:nvPr>
            <p:ph type="body" sz="quarter" idx="13" hasCustomPrompt="1"/>
          </p:nvPr>
        </p:nvSpPr>
        <p:spPr>
          <a:xfrm>
            <a:off x="762000" y="1526382"/>
            <a:ext cx="10674350" cy="414149"/>
          </a:xfrm>
        </p:spPr>
        <p:txBody>
          <a:bodyPr>
            <a:noAutofit/>
          </a:bodyPr>
          <a:lstStyle>
            <a:lvl1pPr marL="0" indent="0">
              <a:buNone/>
              <a:defRPr lang="en-US" sz="1400" b="0" i="0" kern="1200" dirty="0">
                <a:solidFill>
                  <a:srgbClr val="3C003E"/>
                </a:solidFill>
                <a:latin typeface="Outfit Light" pitchFamily="2" charset="0"/>
                <a:ea typeface="Inter"/>
                <a:cs typeface="Inter"/>
              </a:defRPr>
            </a:lvl1pPr>
            <a:lvl2pPr marL="457200" indent="0">
              <a:buNone/>
              <a:defRPr/>
            </a:lvl2pPr>
            <a:lvl3pPr marL="914400" indent="0">
              <a:buNone/>
              <a:defRPr/>
            </a:lvl3pPr>
            <a:lvl4pPr marL="1371600" indent="0">
              <a:buNone/>
              <a:defRPr/>
            </a:lvl4pPr>
            <a:lvl5pPr marL="1828800" indent="0">
              <a:buNone/>
              <a:defRPr/>
            </a:lvl5pPr>
          </a:lstStyle>
          <a:p>
            <a:pPr lvl="0"/>
            <a:r>
              <a:rPr lang="en-US"/>
              <a:t>Subtitle goes here</a:t>
            </a:r>
          </a:p>
        </p:txBody>
      </p:sp>
      <p:sp>
        <p:nvSpPr>
          <p:cNvPr id="18" name="!!subhead1">
            <a:extLst>
              <a:ext uri="{FF2B5EF4-FFF2-40B4-BE49-F238E27FC236}">
                <a16:creationId xmlns:a16="http://schemas.microsoft.com/office/drawing/2014/main" id="{1A93C0F4-1D09-DE35-6E80-27CB807A0E38}"/>
              </a:ext>
            </a:extLst>
          </p:cNvPr>
          <p:cNvSpPr>
            <a:spLocks noGrp="1"/>
          </p:cNvSpPr>
          <p:nvPr>
            <p:ph type="body" sz="quarter" idx="14" hasCustomPrompt="1"/>
          </p:nvPr>
        </p:nvSpPr>
        <p:spPr>
          <a:xfrm>
            <a:off x="755650" y="2909191"/>
            <a:ext cx="4584700" cy="372232"/>
          </a:xfrm>
        </p:spPr>
        <p:txBody>
          <a:bodyPr>
            <a:noAutofit/>
          </a:bodyPr>
          <a:lstStyle>
            <a:lvl1pPr marL="0" indent="0">
              <a:lnSpc>
                <a:spcPct val="100000"/>
              </a:lnSpc>
              <a:spcBef>
                <a:spcPts val="0"/>
              </a:spcBef>
              <a:buNone/>
              <a:defRPr lang="en-US" sz="1800" b="1" kern="1200" dirty="0">
                <a:solidFill>
                  <a:schemeClr val="accent4"/>
                </a:solidFill>
                <a:latin typeface="Inter" panose="020B0502030000000004" pitchFamily="34" charset="0"/>
                <a:ea typeface="Inter" panose="020B0502030000000004" pitchFamily="34" charset="0"/>
                <a:cs typeface="Inter" panose="020B0502030000000004" pitchFamily="34" charset="0"/>
              </a:defRPr>
            </a:lvl1pPr>
            <a:lvl2pPr marL="457200" indent="0">
              <a:buNone/>
              <a:defRPr sz="1800" b="1">
                <a:solidFill>
                  <a:schemeClr val="accent1"/>
                </a:solidFill>
              </a:defRPr>
            </a:lvl2pPr>
            <a:lvl3pPr marL="914400" indent="0">
              <a:buNone/>
              <a:defRPr sz="1800" b="1">
                <a:solidFill>
                  <a:schemeClr val="accent1"/>
                </a:solidFill>
              </a:defRPr>
            </a:lvl3pPr>
            <a:lvl4pPr marL="1371600" indent="0">
              <a:buNone/>
              <a:defRPr sz="1800" b="1">
                <a:solidFill>
                  <a:schemeClr val="accent1"/>
                </a:solidFill>
              </a:defRPr>
            </a:lvl4pPr>
            <a:lvl5pPr marL="1828800" indent="0">
              <a:buNone/>
              <a:defRPr sz="1800" b="1">
                <a:solidFill>
                  <a:schemeClr val="accent1"/>
                </a:solidFill>
              </a:defRPr>
            </a:lvl5pPr>
          </a:lstStyle>
          <a:p>
            <a:pPr marL="0" lvl="0" indent="0" algn="l" defTabSz="914400" rtl="0" eaLnBrk="1" latinLnBrk="0" hangingPunct="1">
              <a:lnSpc>
                <a:spcPct val="100000"/>
              </a:lnSpc>
              <a:spcBef>
                <a:spcPts val="1000"/>
              </a:spcBef>
              <a:buFont typeface="Inter" panose="020B0502030000000004" pitchFamily="34" charset="0"/>
              <a:buNone/>
            </a:pPr>
            <a:r>
              <a:rPr lang="en-US"/>
              <a:t>Subheading goes here</a:t>
            </a:r>
          </a:p>
        </p:txBody>
      </p:sp>
      <p:sp>
        <p:nvSpPr>
          <p:cNvPr id="7" name="Text Placeholder 5">
            <a:extLst>
              <a:ext uri="{FF2B5EF4-FFF2-40B4-BE49-F238E27FC236}">
                <a16:creationId xmlns:a16="http://schemas.microsoft.com/office/drawing/2014/main" id="{97AA42F7-5D29-CCA9-BB20-836565F8EB17}"/>
              </a:ext>
            </a:extLst>
          </p:cNvPr>
          <p:cNvSpPr>
            <a:spLocks noGrp="1"/>
          </p:cNvSpPr>
          <p:nvPr>
            <p:ph type="body" sz="quarter" idx="21" hasCustomPrompt="1"/>
          </p:nvPr>
        </p:nvSpPr>
        <p:spPr>
          <a:xfrm>
            <a:off x="1487277" y="6496059"/>
            <a:ext cx="7173901" cy="285734"/>
          </a:xfrm>
        </p:spPr>
        <p:txBody>
          <a:bodyPr anchor="ctr">
            <a:noAutofit/>
          </a:bodyPr>
          <a:lstStyle>
            <a:lvl1pPr marL="0" indent="0">
              <a:lnSpc>
                <a:spcPct val="90000"/>
              </a:lnSpc>
              <a:spcBef>
                <a:spcPts val="200"/>
              </a:spcBef>
              <a:buNone/>
              <a:defRPr sz="600" b="0" i="0">
                <a:solidFill>
                  <a:schemeClr val="bg1"/>
                </a:solidFill>
                <a:latin typeface="Inter" panose="02000503000000020004" pitchFamily="2" charset="0"/>
                <a:ea typeface="Inter" panose="02000503000000020004" pitchFamily="2" charset="0"/>
              </a:defRPr>
            </a:lvl1pPr>
            <a:lvl2pPr marL="457200" indent="0">
              <a:buNone/>
              <a:defRPr sz="600" b="0" i="0">
                <a:latin typeface="Inter" panose="02000503000000020004" pitchFamily="2" charset="0"/>
                <a:ea typeface="Inter" panose="02000503000000020004" pitchFamily="2" charset="0"/>
              </a:defRPr>
            </a:lvl2pPr>
            <a:lvl3pPr marL="914400" indent="0">
              <a:buNone/>
              <a:defRPr sz="600" b="0" i="0">
                <a:latin typeface="Inter" panose="02000503000000020004" pitchFamily="2" charset="0"/>
                <a:ea typeface="Inter" panose="02000503000000020004" pitchFamily="2" charset="0"/>
              </a:defRPr>
            </a:lvl3pPr>
            <a:lvl4pPr marL="1371600" indent="0">
              <a:buNone/>
              <a:defRPr sz="600" b="0" i="0">
                <a:latin typeface="Inter" panose="02000503000000020004" pitchFamily="2" charset="0"/>
                <a:ea typeface="Inter" panose="02000503000000020004" pitchFamily="2" charset="0"/>
              </a:defRPr>
            </a:lvl4pPr>
            <a:lvl5pPr marL="1828800" indent="0">
              <a:buNone/>
              <a:defRPr sz="600" b="0" i="0">
                <a:latin typeface="Inter" panose="02000503000000020004" pitchFamily="2" charset="0"/>
                <a:ea typeface="Inter" panose="02000503000000020004" pitchFamily="2" charset="0"/>
              </a:defRPr>
            </a:lvl5pPr>
          </a:lstStyle>
          <a:p>
            <a:pPr lvl="0"/>
            <a:r>
              <a:rPr lang="en-US"/>
              <a:t>Source: </a:t>
            </a:r>
          </a:p>
        </p:txBody>
      </p:sp>
      <p:sp>
        <p:nvSpPr>
          <p:cNvPr id="6" name="Slide Number Placeholder 5">
            <a:extLst>
              <a:ext uri="{FF2B5EF4-FFF2-40B4-BE49-F238E27FC236}">
                <a16:creationId xmlns:a16="http://schemas.microsoft.com/office/drawing/2014/main" id="{B0AA6B6D-BABC-9E1B-2A13-C6A08C85BF7C}"/>
              </a:ext>
            </a:extLst>
          </p:cNvPr>
          <p:cNvSpPr txBox="1">
            <a:spLocks/>
          </p:cNvSpPr>
          <p:nvPr userDrawn="1"/>
        </p:nvSpPr>
        <p:spPr>
          <a:xfrm>
            <a:off x="11185742" y="6400800"/>
            <a:ext cx="549058" cy="457200"/>
          </a:xfrm>
          <a:prstGeom prst="rect">
            <a:avLst/>
          </a:prstGeom>
        </p:spPr>
        <p:txBody>
          <a:bodyPr vert="horz" lIns="0" tIns="0" rIns="0" bIns="0" rtlCol="0" anchor="ctr"/>
          <a:lstStyle>
            <a:defPPr>
              <a:defRPr lang="en-US"/>
            </a:defPPr>
            <a:lvl1pPr marL="0" algn="r" defTabSz="914400" rtl="0" eaLnBrk="1" latinLnBrk="0" hangingPunct="1">
              <a:defRPr sz="800" kern="1200">
                <a:solidFill>
                  <a:schemeClr val="tx1"/>
                </a:solidFill>
                <a:latin typeface="Outfi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fld id="{DDA6C761-E6C0-8244-BDC1-CA1DC8273777}" type="slidenum">
              <a:rPr lang="en-US" b="0" i="0" smtClean="0">
                <a:solidFill>
                  <a:schemeClr val="tx1"/>
                </a:solidFill>
                <a:latin typeface="Outfit Light" pitchFamily="2" charset="0"/>
              </a:rPr>
              <a:pPr/>
              <a:t>‹#›</a:t>
            </a:fld>
            <a:endParaRPr lang="en-US" b="0" i="0">
              <a:solidFill>
                <a:schemeClr val="tx1"/>
              </a:solidFill>
              <a:latin typeface="Outfit Light" pitchFamily="2" charset="0"/>
            </a:endParaRPr>
          </a:p>
        </p:txBody>
      </p:sp>
      <p:sp>
        <p:nvSpPr>
          <p:cNvPr id="4" name="Slide Number Placeholder 5">
            <a:extLst>
              <a:ext uri="{FF2B5EF4-FFF2-40B4-BE49-F238E27FC236}">
                <a16:creationId xmlns:a16="http://schemas.microsoft.com/office/drawing/2014/main" id="{BE7F2BD4-73DA-8B8D-8D66-88F374F1D715}"/>
              </a:ext>
            </a:extLst>
          </p:cNvPr>
          <p:cNvSpPr txBox="1">
            <a:spLocks/>
          </p:cNvSpPr>
          <p:nvPr userDrawn="1"/>
        </p:nvSpPr>
        <p:spPr>
          <a:xfrm>
            <a:off x="9118378" y="6499230"/>
            <a:ext cx="2266709" cy="273040"/>
          </a:xfrm>
          <a:prstGeom prst="rect">
            <a:avLst/>
          </a:prstGeom>
        </p:spPr>
        <p:txBody>
          <a:bodyPr vert="horz" lIns="0" tIns="0" rIns="0" bIns="0" rtlCol="0" anchor="ctr"/>
          <a:lstStyle>
            <a:defPPr>
              <a:defRPr lang="en-US"/>
            </a:defPPr>
            <a:lvl1pPr marL="0" algn="r" defTabSz="914400" rtl="0" eaLnBrk="1" latinLnBrk="0" hangingPunct="1">
              <a:defRPr sz="800" kern="1200">
                <a:solidFill>
                  <a:schemeClr val="bg1"/>
                </a:solidFill>
                <a:latin typeface="Outfi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sz="600" b="0" i="0">
                <a:solidFill>
                  <a:schemeClr val="tx1"/>
                </a:solidFill>
                <a:latin typeface="Outfit Light" pitchFamily="2" charset="0"/>
              </a:rPr>
              <a:t>© Sovos 2025. Proprietary and Confidential</a:t>
            </a:r>
          </a:p>
        </p:txBody>
      </p:sp>
      <p:sp>
        <p:nvSpPr>
          <p:cNvPr id="12" name="Text Placeholder 27">
            <a:extLst>
              <a:ext uri="{FF2B5EF4-FFF2-40B4-BE49-F238E27FC236}">
                <a16:creationId xmlns:a16="http://schemas.microsoft.com/office/drawing/2014/main" id="{6E316FA3-D610-DC98-767C-A47582BD0C54}"/>
              </a:ext>
            </a:extLst>
          </p:cNvPr>
          <p:cNvSpPr>
            <a:spLocks noGrp="1"/>
          </p:cNvSpPr>
          <p:nvPr>
            <p:ph type="body" sz="quarter" idx="19" hasCustomPrompt="1"/>
          </p:nvPr>
        </p:nvSpPr>
        <p:spPr>
          <a:xfrm>
            <a:off x="755649" y="2650371"/>
            <a:ext cx="4584701" cy="232267"/>
          </a:xfrm>
        </p:spPr>
        <p:txBody>
          <a:bodyPr>
            <a:noAutofit/>
          </a:bodyPr>
          <a:lstStyle>
            <a:lvl1pPr marL="0" indent="0">
              <a:lnSpc>
                <a:spcPct val="100000"/>
              </a:lnSpc>
              <a:spcBef>
                <a:spcPts val="0"/>
              </a:spcBef>
              <a:buNone/>
              <a:defRPr kumimoji="0" lang="en-US" sz="1200" b="1" u="none" strike="noStrike" kern="1200" cap="none" spc="0" normalizeH="0" baseline="0" dirty="0" smtClean="0">
                <a:ln>
                  <a:noFill/>
                </a:ln>
                <a:solidFill>
                  <a:schemeClr val="accent4"/>
                </a:solidFill>
                <a:effectLst/>
                <a:uLnTx/>
                <a:uFillTx/>
                <a:latin typeface="Inter" panose="02000503000000020004" pitchFamily="2" charset="0"/>
                <a:ea typeface="Inter" panose="02000503000000020004" pitchFamily="2" charset="0"/>
                <a:cs typeface="+mn-cs"/>
              </a:defRPr>
            </a:lvl1pPr>
          </a:lstStyle>
          <a:p>
            <a:pPr lvl="0"/>
            <a:r>
              <a:rPr lang="en-US"/>
              <a:t>Eyebrow text</a:t>
            </a:r>
          </a:p>
        </p:txBody>
      </p:sp>
      <p:sp>
        <p:nvSpPr>
          <p:cNvPr id="17" name="Text Placeholder 16">
            <a:extLst>
              <a:ext uri="{FF2B5EF4-FFF2-40B4-BE49-F238E27FC236}">
                <a16:creationId xmlns:a16="http://schemas.microsoft.com/office/drawing/2014/main" id="{4E2641A3-4BD2-D5DB-CC98-29D34D0B0647}"/>
              </a:ext>
            </a:extLst>
          </p:cNvPr>
          <p:cNvSpPr>
            <a:spLocks noGrp="1"/>
          </p:cNvSpPr>
          <p:nvPr>
            <p:ph type="body" sz="quarter" idx="22" hasCustomPrompt="1"/>
          </p:nvPr>
        </p:nvSpPr>
        <p:spPr>
          <a:xfrm>
            <a:off x="6851651" y="2650371"/>
            <a:ext cx="4584699" cy="233363"/>
          </a:xfrm>
        </p:spPr>
        <p:txBody>
          <a:bodyPr>
            <a:noAutofit/>
          </a:bodyPr>
          <a:lstStyle>
            <a:lvl1pPr marL="0" indent="0">
              <a:lnSpc>
                <a:spcPct val="100000"/>
              </a:lnSpc>
              <a:spcBef>
                <a:spcPts val="0"/>
              </a:spcBef>
              <a:buNone/>
              <a:defRPr kumimoji="0" lang="en-US" sz="1200" b="1" u="none" strike="noStrike" kern="1200" cap="none" spc="0" normalizeH="0" baseline="0" dirty="0" smtClean="0">
                <a:ln>
                  <a:noFill/>
                </a:ln>
                <a:solidFill>
                  <a:srgbClr val="3C003E"/>
                </a:solidFill>
                <a:effectLst/>
                <a:uLnTx/>
                <a:uFillTx/>
                <a:latin typeface="Inter" panose="02000503000000020004" pitchFamily="2" charset="0"/>
                <a:ea typeface="Inter" panose="02000503000000020004" pitchFamily="2" charset="0"/>
                <a:cs typeface="+mn-cs"/>
              </a:defRPr>
            </a:lvl1pPr>
            <a:lvl2pPr marL="457200" indent="0">
              <a:buNone/>
              <a:defRPr/>
            </a:lvl2pPr>
            <a:lvl3pPr marL="914400" indent="0">
              <a:buNone/>
              <a:defRPr/>
            </a:lvl3pPr>
            <a:lvl4pPr marL="1371600" indent="0">
              <a:buNone/>
              <a:defRPr/>
            </a:lvl4pPr>
            <a:lvl5pPr marL="1828800" indent="0">
              <a:buNone/>
              <a:defRPr/>
            </a:lvl5pPr>
          </a:lstStyle>
          <a:p>
            <a:pPr lvl="0"/>
            <a:r>
              <a:rPr lang="en-US"/>
              <a:t>Eyebrow text</a:t>
            </a:r>
          </a:p>
        </p:txBody>
      </p:sp>
      <p:sp>
        <p:nvSpPr>
          <p:cNvPr id="21" name="Text Placeholder 20">
            <a:extLst>
              <a:ext uri="{FF2B5EF4-FFF2-40B4-BE49-F238E27FC236}">
                <a16:creationId xmlns:a16="http://schemas.microsoft.com/office/drawing/2014/main" id="{2D73F7C5-2BF4-FB8A-D39B-5E7388A4BC26}"/>
              </a:ext>
            </a:extLst>
          </p:cNvPr>
          <p:cNvSpPr>
            <a:spLocks noGrp="1"/>
          </p:cNvSpPr>
          <p:nvPr>
            <p:ph type="body" sz="quarter" idx="23" hasCustomPrompt="1"/>
          </p:nvPr>
        </p:nvSpPr>
        <p:spPr>
          <a:xfrm>
            <a:off x="6851651" y="2909191"/>
            <a:ext cx="4584699" cy="369060"/>
          </a:xfrm>
        </p:spPr>
        <p:txBody>
          <a:bodyPr>
            <a:noAutofit/>
          </a:bodyPr>
          <a:lstStyle>
            <a:lvl1pPr marL="0" indent="0">
              <a:lnSpc>
                <a:spcPct val="100000"/>
              </a:lnSpc>
              <a:spcBef>
                <a:spcPts val="0"/>
              </a:spcBef>
              <a:buNone/>
              <a:defRPr lang="en-US" sz="1800" b="1" kern="1200" dirty="0" smtClean="0">
                <a:solidFill>
                  <a:srgbClr val="3C003E"/>
                </a:solidFill>
                <a:latin typeface="Inter" panose="020B0502030000000004" pitchFamily="34" charset="0"/>
                <a:ea typeface="Inter" panose="020B0502030000000004" pitchFamily="34" charset="0"/>
                <a:cs typeface="Inter" panose="020B0502030000000004" pitchFamily="34" charset="0"/>
              </a:defRPr>
            </a:lvl1pPr>
            <a:lvl2pPr marL="457200" indent="0">
              <a:buNone/>
              <a:defRPr/>
            </a:lvl2pPr>
            <a:lvl3pPr marL="914400" indent="0">
              <a:buNone/>
              <a:defRPr/>
            </a:lvl3pPr>
            <a:lvl4pPr marL="1371600" indent="0">
              <a:buNone/>
              <a:defRPr/>
            </a:lvl4pPr>
            <a:lvl5pPr marL="1828800" indent="0">
              <a:buNone/>
              <a:defRPr/>
            </a:lvl5pPr>
          </a:lstStyle>
          <a:p>
            <a:pPr lvl="0"/>
            <a:r>
              <a:rPr lang="en-US"/>
              <a:t>Subheading goes here</a:t>
            </a:r>
          </a:p>
        </p:txBody>
      </p:sp>
      <p:sp>
        <p:nvSpPr>
          <p:cNvPr id="25" name="Content Placeholder 24">
            <a:extLst>
              <a:ext uri="{FF2B5EF4-FFF2-40B4-BE49-F238E27FC236}">
                <a16:creationId xmlns:a16="http://schemas.microsoft.com/office/drawing/2014/main" id="{A903AC49-909E-5627-F85E-05AA2936A5D3}"/>
              </a:ext>
            </a:extLst>
          </p:cNvPr>
          <p:cNvSpPr>
            <a:spLocks noGrp="1"/>
          </p:cNvSpPr>
          <p:nvPr>
            <p:ph sz="quarter" idx="24"/>
          </p:nvPr>
        </p:nvSpPr>
        <p:spPr>
          <a:xfrm>
            <a:off x="6851651" y="3376681"/>
            <a:ext cx="4584699" cy="1638530"/>
          </a:xfrm>
        </p:spPr>
        <p:txBody>
          <a:bodyPr>
            <a:noAutofit/>
          </a:bodyPr>
          <a:lstStyle>
            <a:lvl1pPr>
              <a:defRPr>
                <a:solidFill>
                  <a:srgbClr val="3C003E"/>
                </a:solidFill>
              </a:defRPr>
            </a:lvl1pPr>
            <a:lvl2pPr>
              <a:defRPr>
                <a:solidFill>
                  <a:srgbClr val="3C003E"/>
                </a:solidFill>
              </a:defRPr>
            </a:lvl2pPr>
            <a:lvl3pPr>
              <a:defRPr>
                <a:solidFill>
                  <a:srgbClr val="3C003E"/>
                </a:solidFill>
              </a:defRPr>
            </a:lvl3pPr>
            <a:lvl4pPr>
              <a:defRPr>
                <a:solidFill>
                  <a:srgbClr val="3C003E"/>
                </a:solidFill>
              </a:defRPr>
            </a:lvl4pPr>
            <a:lvl5pPr>
              <a:defRPr>
                <a:solidFill>
                  <a:srgbClr val="3C003E"/>
                </a:solidFill>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cxnSp>
        <p:nvCxnSpPr>
          <p:cNvPr id="10" name="Straight Connector 9">
            <a:extLst>
              <a:ext uri="{FF2B5EF4-FFF2-40B4-BE49-F238E27FC236}">
                <a16:creationId xmlns:a16="http://schemas.microsoft.com/office/drawing/2014/main" id="{746C1031-5E4F-F8DD-82A7-BE97D8B054AA}"/>
              </a:ext>
            </a:extLst>
          </p:cNvPr>
          <p:cNvCxnSpPr>
            <a:cxnSpLocks/>
          </p:cNvCxnSpPr>
          <p:nvPr userDrawn="1"/>
        </p:nvCxnSpPr>
        <p:spPr>
          <a:xfrm flipH="1">
            <a:off x="1487277" y="6400800"/>
            <a:ext cx="4608722" cy="0"/>
          </a:xfrm>
          <a:prstGeom prst="line">
            <a:avLst/>
          </a:prstGeom>
          <a:ln w="9525" cap="rnd">
            <a:solidFill>
              <a:schemeClr val="bg1"/>
            </a:solidFill>
          </a:ln>
        </p:spPr>
        <p:style>
          <a:lnRef idx="1">
            <a:schemeClr val="accent1"/>
          </a:lnRef>
          <a:fillRef idx="0">
            <a:schemeClr val="accent1"/>
          </a:fillRef>
          <a:effectRef idx="0">
            <a:schemeClr val="accent1"/>
          </a:effectRef>
          <a:fontRef idx="minor">
            <a:schemeClr val="tx1"/>
          </a:fontRef>
        </p:style>
      </p:cxnSp>
      <p:sp>
        <p:nvSpPr>
          <p:cNvPr id="13" name="Graphic 18">
            <a:extLst>
              <a:ext uri="{FF2B5EF4-FFF2-40B4-BE49-F238E27FC236}">
                <a16:creationId xmlns:a16="http://schemas.microsoft.com/office/drawing/2014/main" id="{F88E3CAD-6446-42EC-DA4B-F11F2B5B04D0}"/>
              </a:ext>
            </a:extLst>
          </p:cNvPr>
          <p:cNvSpPr/>
          <p:nvPr userDrawn="1"/>
        </p:nvSpPr>
        <p:spPr>
          <a:xfrm>
            <a:off x="457200" y="6313452"/>
            <a:ext cx="811355" cy="168145"/>
          </a:xfrm>
          <a:custGeom>
            <a:avLst/>
            <a:gdLst>
              <a:gd name="connsiteX0" fmla="*/ 228427 w 811355"/>
              <a:gd name="connsiteY0" fmla="*/ 27 h 168145"/>
              <a:gd name="connsiteX1" fmla="*/ 310031 w 811355"/>
              <a:gd name="connsiteY1" fmla="*/ 81183 h 168145"/>
              <a:gd name="connsiteX2" fmla="*/ 228427 w 811355"/>
              <a:gd name="connsiteY2" fmla="*/ 162778 h 168145"/>
              <a:gd name="connsiteX3" fmla="*/ 147061 w 811355"/>
              <a:gd name="connsiteY3" fmla="*/ 81183 h 168145"/>
              <a:gd name="connsiteX4" fmla="*/ 228427 w 811355"/>
              <a:gd name="connsiteY4" fmla="*/ 27 h 168145"/>
              <a:gd name="connsiteX5" fmla="*/ 228427 w 811355"/>
              <a:gd name="connsiteY5" fmla="*/ 136856 h 168145"/>
              <a:gd name="connsiteX6" fmla="*/ 281782 w 811355"/>
              <a:gd name="connsiteY6" fmla="*/ 81183 h 168145"/>
              <a:gd name="connsiteX7" fmla="*/ 228427 w 811355"/>
              <a:gd name="connsiteY7" fmla="*/ 25517 h 168145"/>
              <a:gd name="connsiteX8" fmla="*/ 175080 w 811355"/>
              <a:gd name="connsiteY8" fmla="*/ 81183 h 168145"/>
              <a:gd name="connsiteX9" fmla="*/ 228427 w 811355"/>
              <a:gd name="connsiteY9" fmla="*/ 136856 h 168145"/>
              <a:gd name="connsiteX10" fmla="*/ 575396 w 811355"/>
              <a:gd name="connsiteY10" fmla="*/ 27 h 168145"/>
              <a:gd name="connsiteX11" fmla="*/ 656993 w 811355"/>
              <a:gd name="connsiteY11" fmla="*/ 81183 h 168145"/>
              <a:gd name="connsiteX12" fmla="*/ 575396 w 811355"/>
              <a:gd name="connsiteY12" fmla="*/ 162778 h 168145"/>
              <a:gd name="connsiteX13" fmla="*/ 494022 w 811355"/>
              <a:gd name="connsiteY13" fmla="*/ 81183 h 168145"/>
              <a:gd name="connsiteX14" fmla="*/ 575396 w 811355"/>
              <a:gd name="connsiteY14" fmla="*/ 27 h 168145"/>
              <a:gd name="connsiteX15" fmla="*/ 575396 w 811355"/>
              <a:gd name="connsiteY15" fmla="*/ 136856 h 168145"/>
              <a:gd name="connsiteX16" fmla="*/ 628743 w 811355"/>
              <a:gd name="connsiteY16" fmla="*/ 81183 h 168145"/>
              <a:gd name="connsiteX17" fmla="*/ 575396 w 811355"/>
              <a:gd name="connsiteY17" fmla="*/ 25517 h 168145"/>
              <a:gd name="connsiteX18" fmla="*/ 522042 w 811355"/>
              <a:gd name="connsiteY18" fmla="*/ 81183 h 168145"/>
              <a:gd name="connsiteX19" fmla="*/ 575396 w 811355"/>
              <a:gd name="connsiteY19" fmla="*/ 136856 h 168145"/>
              <a:gd name="connsiteX20" fmla="*/ 448958 w 811355"/>
              <a:gd name="connsiteY20" fmla="*/ 2933 h 168145"/>
              <a:gd name="connsiteX21" fmla="*/ 481284 w 811355"/>
              <a:gd name="connsiteY21" fmla="*/ 2933 h 168145"/>
              <a:gd name="connsiteX22" fmla="*/ 400343 w 811355"/>
              <a:gd name="connsiteY22" fmla="*/ 168146 h 168145"/>
              <a:gd name="connsiteX23" fmla="*/ 319639 w 811355"/>
              <a:gd name="connsiteY23" fmla="*/ 2933 h 168145"/>
              <a:gd name="connsiteX24" fmla="*/ 351728 w 811355"/>
              <a:gd name="connsiteY24" fmla="*/ 2933 h 168145"/>
              <a:gd name="connsiteX25" fmla="*/ 400343 w 811355"/>
              <a:gd name="connsiteY25" fmla="*/ 112931 h 168145"/>
              <a:gd name="connsiteX26" fmla="*/ 448958 w 811355"/>
              <a:gd name="connsiteY26" fmla="*/ 2933 h 168145"/>
              <a:gd name="connsiteX27" fmla="*/ 717385 w 811355"/>
              <a:gd name="connsiteY27" fmla="*/ 45882 h 168145"/>
              <a:gd name="connsiteX28" fmla="*/ 751794 w 811355"/>
              <a:gd name="connsiteY28" fmla="*/ 24431 h 168145"/>
              <a:gd name="connsiteX29" fmla="*/ 795439 w 811355"/>
              <a:gd name="connsiteY29" fmla="*/ 36825 h 168145"/>
              <a:gd name="connsiteX30" fmla="*/ 795439 w 811355"/>
              <a:gd name="connsiteY30" fmla="*/ 9023 h 168145"/>
              <a:gd name="connsiteX31" fmla="*/ 752017 w 811355"/>
              <a:gd name="connsiteY31" fmla="*/ 47 h 168145"/>
              <a:gd name="connsiteX32" fmla="*/ 688183 w 811355"/>
              <a:gd name="connsiteY32" fmla="*/ 47251 h 168145"/>
              <a:gd name="connsiteX33" fmla="*/ 782356 w 811355"/>
              <a:gd name="connsiteY33" fmla="*/ 117692 h 168145"/>
              <a:gd name="connsiteX34" fmla="*/ 747264 w 811355"/>
              <a:gd name="connsiteY34" fmla="*/ 138239 h 168145"/>
              <a:gd name="connsiteX35" fmla="*/ 694971 w 811355"/>
              <a:gd name="connsiteY35" fmla="*/ 120855 h 168145"/>
              <a:gd name="connsiteX36" fmla="*/ 694971 w 811355"/>
              <a:gd name="connsiteY36" fmla="*/ 120908 h 168145"/>
              <a:gd name="connsiteX37" fmla="*/ 694971 w 811355"/>
              <a:gd name="connsiteY37" fmla="*/ 150478 h 168145"/>
              <a:gd name="connsiteX38" fmla="*/ 747291 w 811355"/>
              <a:gd name="connsiteY38" fmla="*/ 162616 h 168145"/>
              <a:gd name="connsiteX39" fmla="*/ 811355 w 811355"/>
              <a:gd name="connsiteY39" fmla="*/ 115655 h 168145"/>
              <a:gd name="connsiteX40" fmla="*/ 717426 w 811355"/>
              <a:gd name="connsiteY40" fmla="*/ 45882 h 168145"/>
              <a:gd name="connsiteX41" fmla="*/ 717385 w 811355"/>
              <a:gd name="connsiteY41" fmla="*/ 45882 h 168145"/>
              <a:gd name="connsiteX42" fmla="*/ 29216 w 811355"/>
              <a:gd name="connsiteY42" fmla="*/ 45841 h 168145"/>
              <a:gd name="connsiteX43" fmla="*/ 63632 w 811355"/>
              <a:gd name="connsiteY43" fmla="*/ 24391 h 168145"/>
              <a:gd name="connsiteX44" fmla="*/ 107080 w 811355"/>
              <a:gd name="connsiteY44" fmla="*/ 36670 h 168145"/>
              <a:gd name="connsiteX45" fmla="*/ 107080 w 811355"/>
              <a:gd name="connsiteY45" fmla="*/ 8881 h 168145"/>
              <a:gd name="connsiteX46" fmla="*/ 63855 w 811355"/>
              <a:gd name="connsiteY46" fmla="*/ 0 h 168145"/>
              <a:gd name="connsiteX47" fmla="*/ 0 w 811355"/>
              <a:gd name="connsiteY47" fmla="*/ 47204 h 168145"/>
              <a:gd name="connsiteX48" fmla="*/ 94200 w 811355"/>
              <a:gd name="connsiteY48" fmla="*/ 117665 h 168145"/>
              <a:gd name="connsiteX49" fmla="*/ 59101 w 811355"/>
              <a:gd name="connsiteY49" fmla="*/ 138219 h 168145"/>
              <a:gd name="connsiteX50" fmla="*/ 6795 w 811355"/>
              <a:gd name="connsiteY50" fmla="*/ 120828 h 168145"/>
              <a:gd name="connsiteX51" fmla="*/ 6795 w 811355"/>
              <a:gd name="connsiteY51" fmla="*/ 120895 h 168145"/>
              <a:gd name="connsiteX52" fmla="*/ 6795 w 811355"/>
              <a:gd name="connsiteY52" fmla="*/ 150465 h 168145"/>
              <a:gd name="connsiteX53" fmla="*/ 59135 w 811355"/>
              <a:gd name="connsiteY53" fmla="*/ 162603 h 168145"/>
              <a:gd name="connsiteX54" fmla="*/ 123220 w 811355"/>
              <a:gd name="connsiteY54" fmla="*/ 115628 h 168145"/>
              <a:gd name="connsiteX55" fmla="*/ 29216 w 811355"/>
              <a:gd name="connsiteY55" fmla="*/ 45841 h 1681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Lst>
            <a:rect l="l" t="t" r="r" b="b"/>
            <a:pathLst>
              <a:path w="811355" h="168145">
                <a:moveTo>
                  <a:pt x="228427" y="27"/>
                </a:moveTo>
                <a:cubicBezTo>
                  <a:pt x="275284" y="27"/>
                  <a:pt x="310031" y="34459"/>
                  <a:pt x="310031" y="81183"/>
                </a:cubicBezTo>
                <a:cubicBezTo>
                  <a:pt x="310031" y="127908"/>
                  <a:pt x="275730" y="162778"/>
                  <a:pt x="228427" y="162778"/>
                </a:cubicBezTo>
                <a:cubicBezTo>
                  <a:pt x="181355" y="162778"/>
                  <a:pt x="147061" y="127901"/>
                  <a:pt x="147061" y="81183"/>
                </a:cubicBezTo>
                <a:cubicBezTo>
                  <a:pt x="147061" y="34465"/>
                  <a:pt x="182024" y="27"/>
                  <a:pt x="228427" y="27"/>
                </a:cubicBezTo>
                <a:close/>
                <a:moveTo>
                  <a:pt x="228427" y="136856"/>
                </a:moveTo>
                <a:cubicBezTo>
                  <a:pt x="259814" y="136856"/>
                  <a:pt x="281782" y="113376"/>
                  <a:pt x="281782" y="81183"/>
                </a:cubicBezTo>
                <a:cubicBezTo>
                  <a:pt x="281782" y="48991"/>
                  <a:pt x="260037" y="25517"/>
                  <a:pt x="228427" y="25517"/>
                </a:cubicBezTo>
                <a:cubicBezTo>
                  <a:pt x="197271" y="25517"/>
                  <a:pt x="175080" y="48991"/>
                  <a:pt x="175080" y="81183"/>
                </a:cubicBezTo>
                <a:cubicBezTo>
                  <a:pt x="175080" y="113376"/>
                  <a:pt x="197271" y="136856"/>
                  <a:pt x="228427" y="136856"/>
                </a:cubicBezTo>
                <a:close/>
                <a:moveTo>
                  <a:pt x="575396" y="27"/>
                </a:moveTo>
                <a:cubicBezTo>
                  <a:pt x="622246" y="27"/>
                  <a:pt x="656993" y="34459"/>
                  <a:pt x="656993" y="81183"/>
                </a:cubicBezTo>
                <a:cubicBezTo>
                  <a:pt x="656993" y="127908"/>
                  <a:pt x="622699" y="162778"/>
                  <a:pt x="575396" y="162778"/>
                </a:cubicBezTo>
                <a:cubicBezTo>
                  <a:pt x="528316" y="162778"/>
                  <a:pt x="494022" y="127901"/>
                  <a:pt x="494022" y="81183"/>
                </a:cubicBezTo>
                <a:cubicBezTo>
                  <a:pt x="494022" y="34465"/>
                  <a:pt x="529019" y="27"/>
                  <a:pt x="575396" y="27"/>
                </a:cubicBezTo>
                <a:close/>
                <a:moveTo>
                  <a:pt x="575396" y="136856"/>
                </a:moveTo>
                <a:cubicBezTo>
                  <a:pt x="606776" y="136856"/>
                  <a:pt x="628743" y="113376"/>
                  <a:pt x="628743" y="81183"/>
                </a:cubicBezTo>
                <a:cubicBezTo>
                  <a:pt x="628743" y="48991"/>
                  <a:pt x="606999" y="25517"/>
                  <a:pt x="575396" y="25517"/>
                </a:cubicBezTo>
                <a:cubicBezTo>
                  <a:pt x="544233" y="25517"/>
                  <a:pt x="522042" y="48991"/>
                  <a:pt x="522042" y="81183"/>
                </a:cubicBezTo>
                <a:cubicBezTo>
                  <a:pt x="522042" y="113376"/>
                  <a:pt x="544293" y="136856"/>
                  <a:pt x="575396" y="136856"/>
                </a:cubicBezTo>
                <a:close/>
                <a:moveTo>
                  <a:pt x="448958" y="2933"/>
                </a:moveTo>
                <a:lnTo>
                  <a:pt x="481284" y="2933"/>
                </a:lnTo>
                <a:lnTo>
                  <a:pt x="400343" y="168146"/>
                </a:lnTo>
                <a:lnTo>
                  <a:pt x="319639" y="2933"/>
                </a:lnTo>
                <a:lnTo>
                  <a:pt x="351728" y="2933"/>
                </a:lnTo>
                <a:lnTo>
                  <a:pt x="400343" y="112931"/>
                </a:lnTo>
                <a:lnTo>
                  <a:pt x="448958" y="2933"/>
                </a:lnTo>
                <a:close/>
                <a:moveTo>
                  <a:pt x="717385" y="45882"/>
                </a:moveTo>
                <a:cubicBezTo>
                  <a:pt x="717385" y="33912"/>
                  <a:pt x="727345" y="24431"/>
                  <a:pt x="751794" y="24431"/>
                </a:cubicBezTo>
                <a:cubicBezTo>
                  <a:pt x="765588" y="24431"/>
                  <a:pt x="781193" y="28477"/>
                  <a:pt x="795439" y="36825"/>
                </a:cubicBezTo>
                <a:lnTo>
                  <a:pt x="795439" y="9023"/>
                </a:lnTo>
                <a:cubicBezTo>
                  <a:pt x="782714" y="3223"/>
                  <a:pt x="767109" y="47"/>
                  <a:pt x="752017" y="47"/>
                </a:cubicBezTo>
                <a:cubicBezTo>
                  <a:pt x="708555" y="47"/>
                  <a:pt x="688183" y="21720"/>
                  <a:pt x="688183" y="47251"/>
                </a:cubicBezTo>
                <a:cubicBezTo>
                  <a:pt x="688183" y="105918"/>
                  <a:pt x="782356" y="83597"/>
                  <a:pt x="782356" y="117692"/>
                </a:cubicBezTo>
                <a:cubicBezTo>
                  <a:pt x="782356" y="129432"/>
                  <a:pt x="771943" y="138239"/>
                  <a:pt x="747264" y="138239"/>
                </a:cubicBezTo>
                <a:cubicBezTo>
                  <a:pt x="727791" y="138239"/>
                  <a:pt x="707649" y="131010"/>
                  <a:pt x="694971" y="120855"/>
                </a:cubicBezTo>
                <a:lnTo>
                  <a:pt x="694971" y="120908"/>
                </a:lnTo>
                <a:lnTo>
                  <a:pt x="694971" y="150478"/>
                </a:lnTo>
                <a:cubicBezTo>
                  <a:pt x="708744" y="157896"/>
                  <a:pt x="728008" y="162616"/>
                  <a:pt x="747291" y="162616"/>
                </a:cubicBezTo>
                <a:cubicBezTo>
                  <a:pt x="790754" y="162616"/>
                  <a:pt x="811355" y="140943"/>
                  <a:pt x="811355" y="115655"/>
                </a:cubicBezTo>
                <a:cubicBezTo>
                  <a:pt x="811369" y="57615"/>
                  <a:pt x="717426" y="79518"/>
                  <a:pt x="717426" y="45882"/>
                </a:cubicBezTo>
                <a:lnTo>
                  <a:pt x="717385" y="45882"/>
                </a:lnTo>
                <a:close/>
                <a:moveTo>
                  <a:pt x="29216" y="45841"/>
                </a:moveTo>
                <a:cubicBezTo>
                  <a:pt x="29216" y="33872"/>
                  <a:pt x="39176" y="24391"/>
                  <a:pt x="63632" y="24391"/>
                </a:cubicBezTo>
                <a:cubicBezTo>
                  <a:pt x="77364" y="24391"/>
                  <a:pt x="92888" y="28437"/>
                  <a:pt x="107080" y="36670"/>
                </a:cubicBezTo>
                <a:lnTo>
                  <a:pt x="107080" y="8881"/>
                </a:lnTo>
                <a:cubicBezTo>
                  <a:pt x="94396" y="3156"/>
                  <a:pt x="78865" y="0"/>
                  <a:pt x="63855" y="0"/>
                </a:cubicBezTo>
                <a:cubicBezTo>
                  <a:pt x="20379" y="0"/>
                  <a:pt x="0" y="21680"/>
                  <a:pt x="0" y="47204"/>
                </a:cubicBezTo>
                <a:cubicBezTo>
                  <a:pt x="0" y="105925"/>
                  <a:pt x="94200" y="83564"/>
                  <a:pt x="94200" y="117665"/>
                </a:cubicBezTo>
                <a:cubicBezTo>
                  <a:pt x="94200" y="129405"/>
                  <a:pt x="83787" y="138219"/>
                  <a:pt x="59101" y="138219"/>
                </a:cubicBezTo>
                <a:cubicBezTo>
                  <a:pt x="39629" y="138219"/>
                  <a:pt x="19473" y="130990"/>
                  <a:pt x="6795" y="120828"/>
                </a:cubicBezTo>
                <a:lnTo>
                  <a:pt x="6795" y="120895"/>
                </a:lnTo>
                <a:lnTo>
                  <a:pt x="6795" y="150465"/>
                </a:lnTo>
                <a:cubicBezTo>
                  <a:pt x="20575" y="157882"/>
                  <a:pt x="39845" y="162603"/>
                  <a:pt x="59135" y="162603"/>
                </a:cubicBezTo>
                <a:cubicBezTo>
                  <a:pt x="102611" y="162603"/>
                  <a:pt x="123220" y="140916"/>
                  <a:pt x="123220" y="115628"/>
                </a:cubicBezTo>
                <a:cubicBezTo>
                  <a:pt x="123186" y="57588"/>
                  <a:pt x="29216" y="79491"/>
                  <a:pt x="29216" y="45841"/>
                </a:cubicBezTo>
                <a:close/>
              </a:path>
            </a:pathLst>
          </a:custGeom>
          <a:solidFill>
            <a:schemeClr val="bg1"/>
          </a:solidFill>
          <a:ln w="675" cap="flat">
            <a:noFill/>
            <a:prstDash val="solid"/>
            <a:miter/>
          </a:ln>
        </p:spPr>
        <p:txBody>
          <a:bodyPr rtlCol="0" anchor="ctr"/>
          <a:lstStyle/>
          <a:p>
            <a:endParaRPr lang="en-US"/>
          </a:p>
        </p:txBody>
      </p:sp>
      <p:cxnSp>
        <p:nvCxnSpPr>
          <p:cNvPr id="15" name="Straight Connector 14">
            <a:extLst>
              <a:ext uri="{FF2B5EF4-FFF2-40B4-BE49-F238E27FC236}">
                <a16:creationId xmlns:a16="http://schemas.microsoft.com/office/drawing/2014/main" id="{2E30B04A-2E59-1AEC-973B-7AB9BCAD78BD}"/>
              </a:ext>
            </a:extLst>
          </p:cNvPr>
          <p:cNvCxnSpPr>
            <a:cxnSpLocks/>
          </p:cNvCxnSpPr>
          <p:nvPr userDrawn="1"/>
        </p:nvCxnSpPr>
        <p:spPr>
          <a:xfrm flipH="1">
            <a:off x="6095999" y="6400800"/>
            <a:ext cx="6096001" cy="0"/>
          </a:xfrm>
          <a:prstGeom prst="line">
            <a:avLst/>
          </a:prstGeom>
          <a:ln w="9525" cap="rnd">
            <a:solidFill>
              <a:srgbClr val="083806"/>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225765304"/>
      </p:ext>
    </p:extLst>
  </p:cSld>
  <p:clrMapOvr>
    <a:masterClrMapping/>
  </p:clrMapOvr>
</p:sldLayout>
</file>

<file path=ppt/slideLayouts/slideLayout56.xml><?xml version="1.0" encoding="utf-8"?>
<p:sldLayout xmlns:a="http://schemas.openxmlformats.org/drawingml/2006/main" xmlns:r="http://schemas.openxmlformats.org/officeDocument/2006/relationships" xmlns:p="http://schemas.openxmlformats.org/presentationml/2006/main" preserve="1" userDrawn="1">
  <p:cSld name="Contrast 1 - Orange">
    <p:spTree>
      <p:nvGrpSpPr>
        <p:cNvPr id="1" name=""/>
        <p:cNvGrpSpPr/>
        <p:nvPr/>
      </p:nvGrpSpPr>
      <p:grpSpPr>
        <a:xfrm>
          <a:off x="0" y="0"/>
          <a:ext cx="0" cy="0"/>
          <a:chOff x="0" y="0"/>
          <a:chExt cx="0" cy="0"/>
        </a:xfrm>
      </p:grpSpPr>
      <p:grpSp>
        <p:nvGrpSpPr>
          <p:cNvPr id="5" name="Group 4">
            <a:extLst>
              <a:ext uri="{FF2B5EF4-FFF2-40B4-BE49-F238E27FC236}">
                <a16:creationId xmlns:a16="http://schemas.microsoft.com/office/drawing/2014/main" id="{99675F5F-88AB-841F-A4D7-DCAF8BD3AEEA}"/>
              </a:ext>
            </a:extLst>
          </p:cNvPr>
          <p:cNvGrpSpPr/>
          <p:nvPr userDrawn="1"/>
        </p:nvGrpSpPr>
        <p:grpSpPr>
          <a:xfrm flipH="1">
            <a:off x="0" y="2147888"/>
            <a:ext cx="12191999" cy="4710111"/>
            <a:chOff x="1" y="2540000"/>
            <a:chExt cx="12191999" cy="4317999"/>
          </a:xfrm>
        </p:grpSpPr>
        <p:sp>
          <p:nvSpPr>
            <p:cNvPr id="8" name="Round Single Corner Rectangle 7">
              <a:extLst>
                <a:ext uri="{FF2B5EF4-FFF2-40B4-BE49-F238E27FC236}">
                  <a16:creationId xmlns:a16="http://schemas.microsoft.com/office/drawing/2014/main" id="{0B7EA6A5-A401-27FA-3350-33080E02810E}"/>
                </a:ext>
              </a:extLst>
            </p:cNvPr>
            <p:cNvSpPr/>
            <p:nvPr userDrawn="1"/>
          </p:nvSpPr>
          <p:spPr>
            <a:xfrm flipH="1">
              <a:off x="1" y="2540000"/>
              <a:ext cx="6096000" cy="4317999"/>
            </a:xfrm>
            <a:prstGeom prst="round1Rect">
              <a:avLst>
                <a:gd name="adj" fmla="val 8572"/>
              </a:avLst>
            </a:prstGeom>
            <a:solidFill>
              <a:schemeClr val="accent5"/>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9" name="Round Single Corner Rectangle 8">
              <a:extLst>
                <a:ext uri="{FF2B5EF4-FFF2-40B4-BE49-F238E27FC236}">
                  <a16:creationId xmlns:a16="http://schemas.microsoft.com/office/drawing/2014/main" id="{D2BABF6E-18EF-20D4-EE68-81345B2C60EE}"/>
                </a:ext>
              </a:extLst>
            </p:cNvPr>
            <p:cNvSpPr/>
            <p:nvPr userDrawn="1"/>
          </p:nvSpPr>
          <p:spPr>
            <a:xfrm>
              <a:off x="6096000" y="2540000"/>
              <a:ext cx="6096000" cy="4317999"/>
            </a:xfrm>
            <a:prstGeom prst="round1Rect">
              <a:avLst>
                <a:gd name="adj" fmla="val 8294"/>
              </a:avLst>
            </a:prstGeom>
            <a:solidFill>
              <a:srgbClr val="41040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2" name="Title 1">
            <a:extLst>
              <a:ext uri="{FF2B5EF4-FFF2-40B4-BE49-F238E27FC236}">
                <a16:creationId xmlns:a16="http://schemas.microsoft.com/office/drawing/2014/main" id="{56E523F0-8710-C17D-5E1F-7113655CD055}"/>
              </a:ext>
            </a:extLst>
          </p:cNvPr>
          <p:cNvSpPr>
            <a:spLocks noGrp="1"/>
          </p:cNvSpPr>
          <p:nvPr>
            <p:ph type="title"/>
          </p:nvPr>
        </p:nvSpPr>
        <p:spPr>
          <a:xfrm>
            <a:off x="762000" y="724854"/>
            <a:ext cx="10674850" cy="774975"/>
          </a:xfrm>
        </p:spPr>
        <p:txBody>
          <a:bodyPr>
            <a:noAutofit/>
          </a:bodyPr>
          <a:lstStyle>
            <a:lvl1pPr>
              <a:defRPr sz="2800">
                <a:solidFill>
                  <a:srgbClr val="410400"/>
                </a:solidFill>
              </a:defRPr>
            </a:lvl1pPr>
          </a:lstStyle>
          <a:p>
            <a:r>
              <a:rPr lang="en-US"/>
              <a:t>Click to edit Master title style</a:t>
            </a:r>
          </a:p>
        </p:txBody>
      </p:sp>
      <p:sp>
        <p:nvSpPr>
          <p:cNvPr id="3" name="Content Placeholder 2">
            <a:extLst>
              <a:ext uri="{FF2B5EF4-FFF2-40B4-BE49-F238E27FC236}">
                <a16:creationId xmlns:a16="http://schemas.microsoft.com/office/drawing/2014/main" id="{CFA97474-D8AA-E3B1-C98A-08B7FCBD5476}"/>
              </a:ext>
            </a:extLst>
          </p:cNvPr>
          <p:cNvSpPr>
            <a:spLocks noGrp="1"/>
          </p:cNvSpPr>
          <p:nvPr>
            <p:ph idx="1"/>
          </p:nvPr>
        </p:nvSpPr>
        <p:spPr>
          <a:xfrm>
            <a:off x="755651" y="3376681"/>
            <a:ext cx="4584700" cy="1638530"/>
          </a:xfrm>
        </p:spPr>
        <p:txBody>
          <a:bodyPr>
            <a:noAutofit/>
          </a:bodyPr>
          <a:lstStyle>
            <a:lvl1pPr>
              <a:defRPr>
                <a:solidFill>
                  <a:schemeClr val="accent5"/>
                </a:solidFill>
              </a:defRPr>
            </a:lvl1pPr>
            <a:lvl2pPr>
              <a:defRPr>
                <a:solidFill>
                  <a:schemeClr val="accent5"/>
                </a:solidFill>
              </a:defRPr>
            </a:lvl2pPr>
            <a:lvl3pPr>
              <a:defRPr>
                <a:solidFill>
                  <a:schemeClr val="accent5"/>
                </a:solidFill>
              </a:defRPr>
            </a:lvl3pPr>
            <a:lvl4pPr>
              <a:defRPr>
                <a:solidFill>
                  <a:schemeClr val="accent5"/>
                </a:solidFill>
              </a:defRPr>
            </a:lvl4pPr>
            <a:lvl5pPr>
              <a:defRPr>
                <a:solidFill>
                  <a:schemeClr val="accent5"/>
                </a:solidFill>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1" name="Subtitle 2">
            <a:extLst>
              <a:ext uri="{FF2B5EF4-FFF2-40B4-BE49-F238E27FC236}">
                <a16:creationId xmlns:a16="http://schemas.microsoft.com/office/drawing/2014/main" id="{0740B8FE-D58D-6E2B-896D-000F0294ED98}"/>
              </a:ext>
            </a:extLst>
          </p:cNvPr>
          <p:cNvSpPr>
            <a:spLocks noGrp="1"/>
          </p:cNvSpPr>
          <p:nvPr>
            <p:ph type="body" sz="quarter" idx="13" hasCustomPrompt="1"/>
          </p:nvPr>
        </p:nvSpPr>
        <p:spPr>
          <a:xfrm>
            <a:off x="762000" y="1526382"/>
            <a:ext cx="10674350" cy="414149"/>
          </a:xfrm>
        </p:spPr>
        <p:txBody>
          <a:bodyPr>
            <a:noAutofit/>
          </a:bodyPr>
          <a:lstStyle>
            <a:lvl1pPr marL="0" indent="0">
              <a:buNone/>
              <a:defRPr lang="en-US" sz="1400" b="0" i="0" kern="1200" dirty="0">
                <a:solidFill>
                  <a:srgbClr val="410400"/>
                </a:solidFill>
                <a:latin typeface="Outfit Light" pitchFamily="2" charset="0"/>
                <a:ea typeface="Inter"/>
                <a:cs typeface="Inter"/>
              </a:defRPr>
            </a:lvl1pPr>
            <a:lvl2pPr marL="457200" indent="0">
              <a:buNone/>
              <a:defRPr/>
            </a:lvl2pPr>
            <a:lvl3pPr marL="914400" indent="0">
              <a:buNone/>
              <a:defRPr/>
            </a:lvl3pPr>
            <a:lvl4pPr marL="1371600" indent="0">
              <a:buNone/>
              <a:defRPr/>
            </a:lvl4pPr>
            <a:lvl5pPr marL="1828800" indent="0">
              <a:buNone/>
              <a:defRPr/>
            </a:lvl5pPr>
          </a:lstStyle>
          <a:p>
            <a:pPr lvl="0"/>
            <a:r>
              <a:rPr lang="en-US"/>
              <a:t>Subtitle goes here</a:t>
            </a:r>
          </a:p>
        </p:txBody>
      </p:sp>
      <p:sp>
        <p:nvSpPr>
          <p:cNvPr id="18" name="!!subhead1">
            <a:extLst>
              <a:ext uri="{FF2B5EF4-FFF2-40B4-BE49-F238E27FC236}">
                <a16:creationId xmlns:a16="http://schemas.microsoft.com/office/drawing/2014/main" id="{1A93C0F4-1D09-DE35-6E80-27CB807A0E38}"/>
              </a:ext>
            </a:extLst>
          </p:cNvPr>
          <p:cNvSpPr>
            <a:spLocks noGrp="1"/>
          </p:cNvSpPr>
          <p:nvPr>
            <p:ph type="body" sz="quarter" idx="14" hasCustomPrompt="1"/>
          </p:nvPr>
        </p:nvSpPr>
        <p:spPr>
          <a:xfrm>
            <a:off x="755650" y="2909191"/>
            <a:ext cx="4584700" cy="372232"/>
          </a:xfrm>
        </p:spPr>
        <p:txBody>
          <a:bodyPr>
            <a:noAutofit/>
          </a:bodyPr>
          <a:lstStyle>
            <a:lvl1pPr marL="0" indent="0">
              <a:lnSpc>
                <a:spcPct val="100000"/>
              </a:lnSpc>
              <a:spcBef>
                <a:spcPts val="0"/>
              </a:spcBef>
              <a:buNone/>
              <a:defRPr lang="en-US" sz="1800" b="1" kern="1200" dirty="0">
                <a:solidFill>
                  <a:schemeClr val="accent5"/>
                </a:solidFill>
                <a:latin typeface="Inter" panose="020B0502030000000004" pitchFamily="34" charset="0"/>
                <a:ea typeface="Inter" panose="020B0502030000000004" pitchFamily="34" charset="0"/>
                <a:cs typeface="Inter" panose="020B0502030000000004" pitchFamily="34" charset="0"/>
              </a:defRPr>
            </a:lvl1pPr>
            <a:lvl2pPr marL="457200" indent="0">
              <a:buNone/>
              <a:defRPr sz="1800" b="1">
                <a:solidFill>
                  <a:schemeClr val="accent1"/>
                </a:solidFill>
              </a:defRPr>
            </a:lvl2pPr>
            <a:lvl3pPr marL="914400" indent="0">
              <a:buNone/>
              <a:defRPr sz="1800" b="1">
                <a:solidFill>
                  <a:schemeClr val="accent1"/>
                </a:solidFill>
              </a:defRPr>
            </a:lvl3pPr>
            <a:lvl4pPr marL="1371600" indent="0">
              <a:buNone/>
              <a:defRPr sz="1800" b="1">
                <a:solidFill>
                  <a:schemeClr val="accent1"/>
                </a:solidFill>
              </a:defRPr>
            </a:lvl4pPr>
            <a:lvl5pPr marL="1828800" indent="0">
              <a:buNone/>
              <a:defRPr sz="1800" b="1">
                <a:solidFill>
                  <a:schemeClr val="accent1"/>
                </a:solidFill>
              </a:defRPr>
            </a:lvl5pPr>
          </a:lstStyle>
          <a:p>
            <a:pPr marL="0" lvl="0" indent="0" algn="l" defTabSz="914400" rtl="0" eaLnBrk="1" latinLnBrk="0" hangingPunct="1">
              <a:lnSpc>
                <a:spcPct val="100000"/>
              </a:lnSpc>
              <a:spcBef>
                <a:spcPts val="1000"/>
              </a:spcBef>
              <a:buFont typeface="Inter" panose="020B0502030000000004" pitchFamily="34" charset="0"/>
              <a:buNone/>
            </a:pPr>
            <a:r>
              <a:rPr lang="en-US"/>
              <a:t>Subheading goes here</a:t>
            </a:r>
          </a:p>
        </p:txBody>
      </p:sp>
      <p:sp>
        <p:nvSpPr>
          <p:cNvPr id="7" name="Text Placeholder 5">
            <a:extLst>
              <a:ext uri="{FF2B5EF4-FFF2-40B4-BE49-F238E27FC236}">
                <a16:creationId xmlns:a16="http://schemas.microsoft.com/office/drawing/2014/main" id="{97AA42F7-5D29-CCA9-BB20-836565F8EB17}"/>
              </a:ext>
            </a:extLst>
          </p:cNvPr>
          <p:cNvSpPr>
            <a:spLocks noGrp="1"/>
          </p:cNvSpPr>
          <p:nvPr>
            <p:ph type="body" sz="quarter" idx="21" hasCustomPrompt="1"/>
          </p:nvPr>
        </p:nvSpPr>
        <p:spPr>
          <a:xfrm>
            <a:off x="1487277" y="6496059"/>
            <a:ext cx="7173901" cy="285734"/>
          </a:xfrm>
        </p:spPr>
        <p:txBody>
          <a:bodyPr anchor="ctr">
            <a:noAutofit/>
          </a:bodyPr>
          <a:lstStyle>
            <a:lvl1pPr marL="0" indent="0">
              <a:lnSpc>
                <a:spcPct val="90000"/>
              </a:lnSpc>
              <a:spcBef>
                <a:spcPts val="200"/>
              </a:spcBef>
              <a:buNone/>
              <a:defRPr sz="600" b="0" i="0">
                <a:solidFill>
                  <a:schemeClr val="bg1"/>
                </a:solidFill>
                <a:latin typeface="Inter" panose="02000503000000020004" pitchFamily="2" charset="0"/>
                <a:ea typeface="Inter" panose="02000503000000020004" pitchFamily="2" charset="0"/>
              </a:defRPr>
            </a:lvl1pPr>
            <a:lvl2pPr marL="457200" indent="0">
              <a:buNone/>
              <a:defRPr sz="600" b="0" i="0">
                <a:latin typeface="Inter" panose="02000503000000020004" pitchFamily="2" charset="0"/>
                <a:ea typeface="Inter" panose="02000503000000020004" pitchFamily="2" charset="0"/>
              </a:defRPr>
            </a:lvl2pPr>
            <a:lvl3pPr marL="914400" indent="0">
              <a:buNone/>
              <a:defRPr sz="600" b="0" i="0">
                <a:latin typeface="Inter" panose="02000503000000020004" pitchFamily="2" charset="0"/>
                <a:ea typeface="Inter" panose="02000503000000020004" pitchFamily="2" charset="0"/>
              </a:defRPr>
            </a:lvl3pPr>
            <a:lvl4pPr marL="1371600" indent="0">
              <a:buNone/>
              <a:defRPr sz="600" b="0" i="0">
                <a:latin typeface="Inter" panose="02000503000000020004" pitchFamily="2" charset="0"/>
                <a:ea typeface="Inter" panose="02000503000000020004" pitchFamily="2" charset="0"/>
              </a:defRPr>
            </a:lvl4pPr>
            <a:lvl5pPr marL="1828800" indent="0">
              <a:buNone/>
              <a:defRPr sz="600" b="0" i="0">
                <a:latin typeface="Inter" panose="02000503000000020004" pitchFamily="2" charset="0"/>
                <a:ea typeface="Inter" panose="02000503000000020004" pitchFamily="2" charset="0"/>
              </a:defRPr>
            </a:lvl5pPr>
          </a:lstStyle>
          <a:p>
            <a:pPr lvl="0"/>
            <a:r>
              <a:rPr lang="en-US"/>
              <a:t>Source: </a:t>
            </a:r>
          </a:p>
        </p:txBody>
      </p:sp>
      <p:sp>
        <p:nvSpPr>
          <p:cNvPr id="6" name="Slide Number Placeholder 5">
            <a:extLst>
              <a:ext uri="{FF2B5EF4-FFF2-40B4-BE49-F238E27FC236}">
                <a16:creationId xmlns:a16="http://schemas.microsoft.com/office/drawing/2014/main" id="{B0AA6B6D-BABC-9E1B-2A13-C6A08C85BF7C}"/>
              </a:ext>
            </a:extLst>
          </p:cNvPr>
          <p:cNvSpPr txBox="1">
            <a:spLocks/>
          </p:cNvSpPr>
          <p:nvPr userDrawn="1"/>
        </p:nvSpPr>
        <p:spPr>
          <a:xfrm>
            <a:off x="11185742" y="6400800"/>
            <a:ext cx="549058" cy="457200"/>
          </a:xfrm>
          <a:prstGeom prst="rect">
            <a:avLst/>
          </a:prstGeom>
        </p:spPr>
        <p:txBody>
          <a:bodyPr vert="horz" lIns="0" tIns="0" rIns="0" bIns="0" rtlCol="0" anchor="ctr"/>
          <a:lstStyle>
            <a:defPPr>
              <a:defRPr lang="en-US"/>
            </a:defPPr>
            <a:lvl1pPr marL="0" algn="r" defTabSz="914400" rtl="0" eaLnBrk="1" latinLnBrk="0" hangingPunct="1">
              <a:defRPr sz="800" kern="1200">
                <a:solidFill>
                  <a:schemeClr val="tx1"/>
                </a:solidFill>
                <a:latin typeface="Outfi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fld id="{DDA6C761-E6C0-8244-BDC1-CA1DC8273777}" type="slidenum">
              <a:rPr lang="en-US" b="0" i="0" smtClean="0">
                <a:solidFill>
                  <a:schemeClr val="tx1"/>
                </a:solidFill>
                <a:latin typeface="Outfit Light" pitchFamily="2" charset="0"/>
              </a:rPr>
              <a:pPr/>
              <a:t>‹#›</a:t>
            </a:fld>
            <a:endParaRPr lang="en-US" b="0" i="0">
              <a:solidFill>
                <a:schemeClr val="tx1"/>
              </a:solidFill>
              <a:latin typeface="Outfit Light" pitchFamily="2" charset="0"/>
            </a:endParaRPr>
          </a:p>
        </p:txBody>
      </p:sp>
      <p:sp>
        <p:nvSpPr>
          <p:cNvPr id="4" name="Slide Number Placeholder 5">
            <a:extLst>
              <a:ext uri="{FF2B5EF4-FFF2-40B4-BE49-F238E27FC236}">
                <a16:creationId xmlns:a16="http://schemas.microsoft.com/office/drawing/2014/main" id="{BE7F2BD4-73DA-8B8D-8D66-88F374F1D715}"/>
              </a:ext>
            </a:extLst>
          </p:cNvPr>
          <p:cNvSpPr txBox="1">
            <a:spLocks/>
          </p:cNvSpPr>
          <p:nvPr userDrawn="1"/>
        </p:nvSpPr>
        <p:spPr>
          <a:xfrm>
            <a:off x="9118378" y="6499230"/>
            <a:ext cx="2266709" cy="273040"/>
          </a:xfrm>
          <a:prstGeom prst="rect">
            <a:avLst/>
          </a:prstGeom>
        </p:spPr>
        <p:txBody>
          <a:bodyPr vert="horz" lIns="0" tIns="0" rIns="0" bIns="0" rtlCol="0" anchor="ctr"/>
          <a:lstStyle>
            <a:defPPr>
              <a:defRPr lang="en-US"/>
            </a:defPPr>
            <a:lvl1pPr marL="0" algn="r" defTabSz="914400" rtl="0" eaLnBrk="1" latinLnBrk="0" hangingPunct="1">
              <a:defRPr sz="800" kern="1200">
                <a:solidFill>
                  <a:schemeClr val="bg1"/>
                </a:solidFill>
                <a:latin typeface="Outfi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sz="600" b="0" i="0">
                <a:solidFill>
                  <a:schemeClr val="tx1"/>
                </a:solidFill>
                <a:latin typeface="Outfit Light" pitchFamily="2" charset="0"/>
              </a:rPr>
              <a:t>© Sovos 2025. Proprietary and Confidential</a:t>
            </a:r>
          </a:p>
        </p:txBody>
      </p:sp>
      <p:sp>
        <p:nvSpPr>
          <p:cNvPr id="12" name="Text Placeholder 27">
            <a:extLst>
              <a:ext uri="{FF2B5EF4-FFF2-40B4-BE49-F238E27FC236}">
                <a16:creationId xmlns:a16="http://schemas.microsoft.com/office/drawing/2014/main" id="{6E316FA3-D610-DC98-767C-A47582BD0C54}"/>
              </a:ext>
            </a:extLst>
          </p:cNvPr>
          <p:cNvSpPr>
            <a:spLocks noGrp="1"/>
          </p:cNvSpPr>
          <p:nvPr>
            <p:ph type="body" sz="quarter" idx="19" hasCustomPrompt="1"/>
          </p:nvPr>
        </p:nvSpPr>
        <p:spPr>
          <a:xfrm>
            <a:off x="755649" y="2650371"/>
            <a:ext cx="4584701" cy="232267"/>
          </a:xfrm>
        </p:spPr>
        <p:txBody>
          <a:bodyPr>
            <a:noAutofit/>
          </a:bodyPr>
          <a:lstStyle>
            <a:lvl1pPr marL="0" indent="0">
              <a:lnSpc>
                <a:spcPct val="100000"/>
              </a:lnSpc>
              <a:spcBef>
                <a:spcPts val="0"/>
              </a:spcBef>
              <a:buNone/>
              <a:defRPr kumimoji="0" lang="en-US" sz="1200" b="1" u="none" strike="noStrike" kern="1200" cap="none" spc="0" normalizeH="0" baseline="0" dirty="0" smtClean="0">
                <a:ln>
                  <a:noFill/>
                </a:ln>
                <a:solidFill>
                  <a:schemeClr val="accent5"/>
                </a:solidFill>
                <a:effectLst/>
                <a:uLnTx/>
                <a:uFillTx/>
                <a:latin typeface="Inter" panose="02000503000000020004" pitchFamily="2" charset="0"/>
                <a:ea typeface="Inter" panose="02000503000000020004" pitchFamily="2" charset="0"/>
                <a:cs typeface="+mn-cs"/>
              </a:defRPr>
            </a:lvl1pPr>
          </a:lstStyle>
          <a:p>
            <a:pPr lvl="0"/>
            <a:r>
              <a:rPr lang="en-US"/>
              <a:t>Eyebrow text</a:t>
            </a:r>
          </a:p>
        </p:txBody>
      </p:sp>
      <p:sp>
        <p:nvSpPr>
          <p:cNvPr id="17" name="Text Placeholder 16">
            <a:extLst>
              <a:ext uri="{FF2B5EF4-FFF2-40B4-BE49-F238E27FC236}">
                <a16:creationId xmlns:a16="http://schemas.microsoft.com/office/drawing/2014/main" id="{4E2641A3-4BD2-D5DB-CC98-29D34D0B0647}"/>
              </a:ext>
            </a:extLst>
          </p:cNvPr>
          <p:cNvSpPr>
            <a:spLocks noGrp="1"/>
          </p:cNvSpPr>
          <p:nvPr>
            <p:ph type="body" sz="quarter" idx="22" hasCustomPrompt="1"/>
          </p:nvPr>
        </p:nvSpPr>
        <p:spPr>
          <a:xfrm>
            <a:off x="6851651" y="2650371"/>
            <a:ext cx="4584699" cy="233363"/>
          </a:xfrm>
        </p:spPr>
        <p:txBody>
          <a:bodyPr>
            <a:noAutofit/>
          </a:bodyPr>
          <a:lstStyle>
            <a:lvl1pPr marL="0" indent="0">
              <a:lnSpc>
                <a:spcPct val="100000"/>
              </a:lnSpc>
              <a:spcBef>
                <a:spcPts val="0"/>
              </a:spcBef>
              <a:buNone/>
              <a:defRPr kumimoji="0" lang="en-US" sz="1200" b="1" u="none" strike="noStrike" kern="1200" cap="none" spc="0" normalizeH="0" baseline="0" dirty="0" smtClean="0">
                <a:ln>
                  <a:noFill/>
                </a:ln>
                <a:solidFill>
                  <a:srgbClr val="410400"/>
                </a:solidFill>
                <a:effectLst/>
                <a:uLnTx/>
                <a:uFillTx/>
                <a:latin typeface="Inter" panose="02000503000000020004" pitchFamily="2" charset="0"/>
                <a:ea typeface="Inter" panose="02000503000000020004" pitchFamily="2" charset="0"/>
                <a:cs typeface="+mn-cs"/>
              </a:defRPr>
            </a:lvl1pPr>
            <a:lvl2pPr marL="457200" indent="0">
              <a:buNone/>
              <a:defRPr/>
            </a:lvl2pPr>
            <a:lvl3pPr marL="914400" indent="0">
              <a:buNone/>
              <a:defRPr/>
            </a:lvl3pPr>
            <a:lvl4pPr marL="1371600" indent="0">
              <a:buNone/>
              <a:defRPr/>
            </a:lvl4pPr>
            <a:lvl5pPr marL="1828800" indent="0">
              <a:buNone/>
              <a:defRPr/>
            </a:lvl5pPr>
          </a:lstStyle>
          <a:p>
            <a:pPr lvl="0"/>
            <a:r>
              <a:rPr lang="en-US"/>
              <a:t>Eyebrow text</a:t>
            </a:r>
          </a:p>
        </p:txBody>
      </p:sp>
      <p:sp>
        <p:nvSpPr>
          <p:cNvPr id="21" name="Text Placeholder 20">
            <a:extLst>
              <a:ext uri="{FF2B5EF4-FFF2-40B4-BE49-F238E27FC236}">
                <a16:creationId xmlns:a16="http://schemas.microsoft.com/office/drawing/2014/main" id="{2D73F7C5-2BF4-FB8A-D39B-5E7388A4BC26}"/>
              </a:ext>
            </a:extLst>
          </p:cNvPr>
          <p:cNvSpPr>
            <a:spLocks noGrp="1"/>
          </p:cNvSpPr>
          <p:nvPr>
            <p:ph type="body" sz="quarter" idx="23" hasCustomPrompt="1"/>
          </p:nvPr>
        </p:nvSpPr>
        <p:spPr>
          <a:xfrm>
            <a:off x="6851651" y="2909191"/>
            <a:ext cx="4584699" cy="369060"/>
          </a:xfrm>
        </p:spPr>
        <p:txBody>
          <a:bodyPr>
            <a:noAutofit/>
          </a:bodyPr>
          <a:lstStyle>
            <a:lvl1pPr marL="0" indent="0">
              <a:lnSpc>
                <a:spcPct val="100000"/>
              </a:lnSpc>
              <a:spcBef>
                <a:spcPts val="0"/>
              </a:spcBef>
              <a:buNone/>
              <a:defRPr lang="en-US" sz="1800" b="1" kern="1200" dirty="0" smtClean="0">
                <a:solidFill>
                  <a:srgbClr val="410400"/>
                </a:solidFill>
                <a:latin typeface="Inter" panose="020B0502030000000004" pitchFamily="34" charset="0"/>
                <a:ea typeface="Inter" panose="020B0502030000000004" pitchFamily="34" charset="0"/>
                <a:cs typeface="Inter" panose="020B0502030000000004" pitchFamily="34" charset="0"/>
              </a:defRPr>
            </a:lvl1pPr>
            <a:lvl2pPr marL="457200" indent="0">
              <a:buNone/>
              <a:defRPr/>
            </a:lvl2pPr>
            <a:lvl3pPr marL="914400" indent="0">
              <a:buNone/>
              <a:defRPr/>
            </a:lvl3pPr>
            <a:lvl4pPr marL="1371600" indent="0">
              <a:buNone/>
              <a:defRPr/>
            </a:lvl4pPr>
            <a:lvl5pPr marL="1828800" indent="0">
              <a:buNone/>
              <a:defRPr/>
            </a:lvl5pPr>
          </a:lstStyle>
          <a:p>
            <a:pPr lvl="0"/>
            <a:r>
              <a:rPr lang="en-US"/>
              <a:t>Subheading goes here</a:t>
            </a:r>
          </a:p>
        </p:txBody>
      </p:sp>
      <p:sp>
        <p:nvSpPr>
          <p:cNvPr id="25" name="Content Placeholder 24">
            <a:extLst>
              <a:ext uri="{FF2B5EF4-FFF2-40B4-BE49-F238E27FC236}">
                <a16:creationId xmlns:a16="http://schemas.microsoft.com/office/drawing/2014/main" id="{A903AC49-909E-5627-F85E-05AA2936A5D3}"/>
              </a:ext>
            </a:extLst>
          </p:cNvPr>
          <p:cNvSpPr>
            <a:spLocks noGrp="1"/>
          </p:cNvSpPr>
          <p:nvPr>
            <p:ph sz="quarter" idx="24"/>
          </p:nvPr>
        </p:nvSpPr>
        <p:spPr>
          <a:xfrm>
            <a:off x="6851651" y="3376681"/>
            <a:ext cx="4584699" cy="1638530"/>
          </a:xfrm>
        </p:spPr>
        <p:txBody>
          <a:bodyPr>
            <a:noAutofit/>
          </a:bodyPr>
          <a:lstStyle>
            <a:lvl1pPr>
              <a:defRPr>
                <a:solidFill>
                  <a:srgbClr val="410400"/>
                </a:solidFill>
              </a:defRPr>
            </a:lvl1pPr>
            <a:lvl2pPr>
              <a:defRPr>
                <a:solidFill>
                  <a:srgbClr val="410400"/>
                </a:solidFill>
              </a:defRPr>
            </a:lvl2pPr>
            <a:lvl3pPr>
              <a:defRPr>
                <a:solidFill>
                  <a:srgbClr val="410400"/>
                </a:solidFill>
              </a:defRPr>
            </a:lvl3pPr>
            <a:lvl4pPr>
              <a:defRPr>
                <a:solidFill>
                  <a:srgbClr val="410400"/>
                </a:solidFill>
              </a:defRPr>
            </a:lvl4pPr>
            <a:lvl5pPr>
              <a:defRPr>
                <a:solidFill>
                  <a:srgbClr val="410400"/>
                </a:solidFill>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cxnSp>
        <p:nvCxnSpPr>
          <p:cNvPr id="10" name="Straight Connector 9">
            <a:extLst>
              <a:ext uri="{FF2B5EF4-FFF2-40B4-BE49-F238E27FC236}">
                <a16:creationId xmlns:a16="http://schemas.microsoft.com/office/drawing/2014/main" id="{746C1031-5E4F-F8DD-82A7-BE97D8B054AA}"/>
              </a:ext>
            </a:extLst>
          </p:cNvPr>
          <p:cNvCxnSpPr>
            <a:cxnSpLocks/>
          </p:cNvCxnSpPr>
          <p:nvPr userDrawn="1"/>
        </p:nvCxnSpPr>
        <p:spPr>
          <a:xfrm flipH="1">
            <a:off x="1487277" y="6400800"/>
            <a:ext cx="4608722" cy="0"/>
          </a:xfrm>
          <a:prstGeom prst="line">
            <a:avLst/>
          </a:prstGeom>
          <a:ln w="9525" cap="rnd">
            <a:solidFill>
              <a:schemeClr val="bg1"/>
            </a:solidFill>
          </a:ln>
        </p:spPr>
        <p:style>
          <a:lnRef idx="1">
            <a:schemeClr val="accent1"/>
          </a:lnRef>
          <a:fillRef idx="0">
            <a:schemeClr val="accent1"/>
          </a:fillRef>
          <a:effectRef idx="0">
            <a:schemeClr val="accent1"/>
          </a:effectRef>
          <a:fontRef idx="minor">
            <a:schemeClr val="tx1"/>
          </a:fontRef>
        </p:style>
      </p:cxnSp>
      <p:sp>
        <p:nvSpPr>
          <p:cNvPr id="13" name="Graphic 18">
            <a:extLst>
              <a:ext uri="{FF2B5EF4-FFF2-40B4-BE49-F238E27FC236}">
                <a16:creationId xmlns:a16="http://schemas.microsoft.com/office/drawing/2014/main" id="{F88E3CAD-6446-42EC-DA4B-F11F2B5B04D0}"/>
              </a:ext>
            </a:extLst>
          </p:cNvPr>
          <p:cNvSpPr/>
          <p:nvPr userDrawn="1"/>
        </p:nvSpPr>
        <p:spPr>
          <a:xfrm>
            <a:off x="457200" y="6313452"/>
            <a:ext cx="811355" cy="168145"/>
          </a:xfrm>
          <a:custGeom>
            <a:avLst/>
            <a:gdLst>
              <a:gd name="connsiteX0" fmla="*/ 228427 w 811355"/>
              <a:gd name="connsiteY0" fmla="*/ 27 h 168145"/>
              <a:gd name="connsiteX1" fmla="*/ 310031 w 811355"/>
              <a:gd name="connsiteY1" fmla="*/ 81183 h 168145"/>
              <a:gd name="connsiteX2" fmla="*/ 228427 w 811355"/>
              <a:gd name="connsiteY2" fmla="*/ 162778 h 168145"/>
              <a:gd name="connsiteX3" fmla="*/ 147061 w 811355"/>
              <a:gd name="connsiteY3" fmla="*/ 81183 h 168145"/>
              <a:gd name="connsiteX4" fmla="*/ 228427 w 811355"/>
              <a:gd name="connsiteY4" fmla="*/ 27 h 168145"/>
              <a:gd name="connsiteX5" fmla="*/ 228427 w 811355"/>
              <a:gd name="connsiteY5" fmla="*/ 136856 h 168145"/>
              <a:gd name="connsiteX6" fmla="*/ 281782 w 811355"/>
              <a:gd name="connsiteY6" fmla="*/ 81183 h 168145"/>
              <a:gd name="connsiteX7" fmla="*/ 228427 w 811355"/>
              <a:gd name="connsiteY7" fmla="*/ 25517 h 168145"/>
              <a:gd name="connsiteX8" fmla="*/ 175080 w 811355"/>
              <a:gd name="connsiteY8" fmla="*/ 81183 h 168145"/>
              <a:gd name="connsiteX9" fmla="*/ 228427 w 811355"/>
              <a:gd name="connsiteY9" fmla="*/ 136856 h 168145"/>
              <a:gd name="connsiteX10" fmla="*/ 575396 w 811355"/>
              <a:gd name="connsiteY10" fmla="*/ 27 h 168145"/>
              <a:gd name="connsiteX11" fmla="*/ 656993 w 811355"/>
              <a:gd name="connsiteY11" fmla="*/ 81183 h 168145"/>
              <a:gd name="connsiteX12" fmla="*/ 575396 w 811355"/>
              <a:gd name="connsiteY12" fmla="*/ 162778 h 168145"/>
              <a:gd name="connsiteX13" fmla="*/ 494022 w 811355"/>
              <a:gd name="connsiteY13" fmla="*/ 81183 h 168145"/>
              <a:gd name="connsiteX14" fmla="*/ 575396 w 811355"/>
              <a:gd name="connsiteY14" fmla="*/ 27 h 168145"/>
              <a:gd name="connsiteX15" fmla="*/ 575396 w 811355"/>
              <a:gd name="connsiteY15" fmla="*/ 136856 h 168145"/>
              <a:gd name="connsiteX16" fmla="*/ 628743 w 811355"/>
              <a:gd name="connsiteY16" fmla="*/ 81183 h 168145"/>
              <a:gd name="connsiteX17" fmla="*/ 575396 w 811355"/>
              <a:gd name="connsiteY17" fmla="*/ 25517 h 168145"/>
              <a:gd name="connsiteX18" fmla="*/ 522042 w 811355"/>
              <a:gd name="connsiteY18" fmla="*/ 81183 h 168145"/>
              <a:gd name="connsiteX19" fmla="*/ 575396 w 811355"/>
              <a:gd name="connsiteY19" fmla="*/ 136856 h 168145"/>
              <a:gd name="connsiteX20" fmla="*/ 448958 w 811355"/>
              <a:gd name="connsiteY20" fmla="*/ 2933 h 168145"/>
              <a:gd name="connsiteX21" fmla="*/ 481284 w 811355"/>
              <a:gd name="connsiteY21" fmla="*/ 2933 h 168145"/>
              <a:gd name="connsiteX22" fmla="*/ 400343 w 811355"/>
              <a:gd name="connsiteY22" fmla="*/ 168146 h 168145"/>
              <a:gd name="connsiteX23" fmla="*/ 319639 w 811355"/>
              <a:gd name="connsiteY23" fmla="*/ 2933 h 168145"/>
              <a:gd name="connsiteX24" fmla="*/ 351728 w 811355"/>
              <a:gd name="connsiteY24" fmla="*/ 2933 h 168145"/>
              <a:gd name="connsiteX25" fmla="*/ 400343 w 811355"/>
              <a:gd name="connsiteY25" fmla="*/ 112931 h 168145"/>
              <a:gd name="connsiteX26" fmla="*/ 448958 w 811355"/>
              <a:gd name="connsiteY26" fmla="*/ 2933 h 168145"/>
              <a:gd name="connsiteX27" fmla="*/ 717385 w 811355"/>
              <a:gd name="connsiteY27" fmla="*/ 45882 h 168145"/>
              <a:gd name="connsiteX28" fmla="*/ 751794 w 811355"/>
              <a:gd name="connsiteY28" fmla="*/ 24431 h 168145"/>
              <a:gd name="connsiteX29" fmla="*/ 795439 w 811355"/>
              <a:gd name="connsiteY29" fmla="*/ 36825 h 168145"/>
              <a:gd name="connsiteX30" fmla="*/ 795439 w 811355"/>
              <a:gd name="connsiteY30" fmla="*/ 9023 h 168145"/>
              <a:gd name="connsiteX31" fmla="*/ 752017 w 811355"/>
              <a:gd name="connsiteY31" fmla="*/ 47 h 168145"/>
              <a:gd name="connsiteX32" fmla="*/ 688183 w 811355"/>
              <a:gd name="connsiteY32" fmla="*/ 47251 h 168145"/>
              <a:gd name="connsiteX33" fmla="*/ 782356 w 811355"/>
              <a:gd name="connsiteY33" fmla="*/ 117692 h 168145"/>
              <a:gd name="connsiteX34" fmla="*/ 747264 w 811355"/>
              <a:gd name="connsiteY34" fmla="*/ 138239 h 168145"/>
              <a:gd name="connsiteX35" fmla="*/ 694971 w 811355"/>
              <a:gd name="connsiteY35" fmla="*/ 120855 h 168145"/>
              <a:gd name="connsiteX36" fmla="*/ 694971 w 811355"/>
              <a:gd name="connsiteY36" fmla="*/ 120908 h 168145"/>
              <a:gd name="connsiteX37" fmla="*/ 694971 w 811355"/>
              <a:gd name="connsiteY37" fmla="*/ 150478 h 168145"/>
              <a:gd name="connsiteX38" fmla="*/ 747291 w 811355"/>
              <a:gd name="connsiteY38" fmla="*/ 162616 h 168145"/>
              <a:gd name="connsiteX39" fmla="*/ 811355 w 811355"/>
              <a:gd name="connsiteY39" fmla="*/ 115655 h 168145"/>
              <a:gd name="connsiteX40" fmla="*/ 717426 w 811355"/>
              <a:gd name="connsiteY40" fmla="*/ 45882 h 168145"/>
              <a:gd name="connsiteX41" fmla="*/ 717385 w 811355"/>
              <a:gd name="connsiteY41" fmla="*/ 45882 h 168145"/>
              <a:gd name="connsiteX42" fmla="*/ 29216 w 811355"/>
              <a:gd name="connsiteY42" fmla="*/ 45841 h 168145"/>
              <a:gd name="connsiteX43" fmla="*/ 63632 w 811355"/>
              <a:gd name="connsiteY43" fmla="*/ 24391 h 168145"/>
              <a:gd name="connsiteX44" fmla="*/ 107080 w 811355"/>
              <a:gd name="connsiteY44" fmla="*/ 36670 h 168145"/>
              <a:gd name="connsiteX45" fmla="*/ 107080 w 811355"/>
              <a:gd name="connsiteY45" fmla="*/ 8881 h 168145"/>
              <a:gd name="connsiteX46" fmla="*/ 63855 w 811355"/>
              <a:gd name="connsiteY46" fmla="*/ 0 h 168145"/>
              <a:gd name="connsiteX47" fmla="*/ 0 w 811355"/>
              <a:gd name="connsiteY47" fmla="*/ 47204 h 168145"/>
              <a:gd name="connsiteX48" fmla="*/ 94200 w 811355"/>
              <a:gd name="connsiteY48" fmla="*/ 117665 h 168145"/>
              <a:gd name="connsiteX49" fmla="*/ 59101 w 811355"/>
              <a:gd name="connsiteY49" fmla="*/ 138219 h 168145"/>
              <a:gd name="connsiteX50" fmla="*/ 6795 w 811355"/>
              <a:gd name="connsiteY50" fmla="*/ 120828 h 168145"/>
              <a:gd name="connsiteX51" fmla="*/ 6795 w 811355"/>
              <a:gd name="connsiteY51" fmla="*/ 120895 h 168145"/>
              <a:gd name="connsiteX52" fmla="*/ 6795 w 811355"/>
              <a:gd name="connsiteY52" fmla="*/ 150465 h 168145"/>
              <a:gd name="connsiteX53" fmla="*/ 59135 w 811355"/>
              <a:gd name="connsiteY53" fmla="*/ 162603 h 168145"/>
              <a:gd name="connsiteX54" fmla="*/ 123220 w 811355"/>
              <a:gd name="connsiteY54" fmla="*/ 115628 h 168145"/>
              <a:gd name="connsiteX55" fmla="*/ 29216 w 811355"/>
              <a:gd name="connsiteY55" fmla="*/ 45841 h 1681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Lst>
            <a:rect l="l" t="t" r="r" b="b"/>
            <a:pathLst>
              <a:path w="811355" h="168145">
                <a:moveTo>
                  <a:pt x="228427" y="27"/>
                </a:moveTo>
                <a:cubicBezTo>
                  <a:pt x="275284" y="27"/>
                  <a:pt x="310031" y="34459"/>
                  <a:pt x="310031" y="81183"/>
                </a:cubicBezTo>
                <a:cubicBezTo>
                  <a:pt x="310031" y="127908"/>
                  <a:pt x="275730" y="162778"/>
                  <a:pt x="228427" y="162778"/>
                </a:cubicBezTo>
                <a:cubicBezTo>
                  <a:pt x="181355" y="162778"/>
                  <a:pt x="147061" y="127901"/>
                  <a:pt x="147061" y="81183"/>
                </a:cubicBezTo>
                <a:cubicBezTo>
                  <a:pt x="147061" y="34465"/>
                  <a:pt x="182024" y="27"/>
                  <a:pt x="228427" y="27"/>
                </a:cubicBezTo>
                <a:close/>
                <a:moveTo>
                  <a:pt x="228427" y="136856"/>
                </a:moveTo>
                <a:cubicBezTo>
                  <a:pt x="259814" y="136856"/>
                  <a:pt x="281782" y="113376"/>
                  <a:pt x="281782" y="81183"/>
                </a:cubicBezTo>
                <a:cubicBezTo>
                  <a:pt x="281782" y="48991"/>
                  <a:pt x="260037" y="25517"/>
                  <a:pt x="228427" y="25517"/>
                </a:cubicBezTo>
                <a:cubicBezTo>
                  <a:pt x="197271" y="25517"/>
                  <a:pt x="175080" y="48991"/>
                  <a:pt x="175080" y="81183"/>
                </a:cubicBezTo>
                <a:cubicBezTo>
                  <a:pt x="175080" y="113376"/>
                  <a:pt x="197271" y="136856"/>
                  <a:pt x="228427" y="136856"/>
                </a:cubicBezTo>
                <a:close/>
                <a:moveTo>
                  <a:pt x="575396" y="27"/>
                </a:moveTo>
                <a:cubicBezTo>
                  <a:pt x="622246" y="27"/>
                  <a:pt x="656993" y="34459"/>
                  <a:pt x="656993" y="81183"/>
                </a:cubicBezTo>
                <a:cubicBezTo>
                  <a:pt x="656993" y="127908"/>
                  <a:pt x="622699" y="162778"/>
                  <a:pt x="575396" y="162778"/>
                </a:cubicBezTo>
                <a:cubicBezTo>
                  <a:pt x="528316" y="162778"/>
                  <a:pt x="494022" y="127901"/>
                  <a:pt x="494022" y="81183"/>
                </a:cubicBezTo>
                <a:cubicBezTo>
                  <a:pt x="494022" y="34465"/>
                  <a:pt x="529019" y="27"/>
                  <a:pt x="575396" y="27"/>
                </a:cubicBezTo>
                <a:close/>
                <a:moveTo>
                  <a:pt x="575396" y="136856"/>
                </a:moveTo>
                <a:cubicBezTo>
                  <a:pt x="606776" y="136856"/>
                  <a:pt x="628743" y="113376"/>
                  <a:pt x="628743" y="81183"/>
                </a:cubicBezTo>
                <a:cubicBezTo>
                  <a:pt x="628743" y="48991"/>
                  <a:pt x="606999" y="25517"/>
                  <a:pt x="575396" y="25517"/>
                </a:cubicBezTo>
                <a:cubicBezTo>
                  <a:pt x="544233" y="25517"/>
                  <a:pt x="522042" y="48991"/>
                  <a:pt x="522042" y="81183"/>
                </a:cubicBezTo>
                <a:cubicBezTo>
                  <a:pt x="522042" y="113376"/>
                  <a:pt x="544293" y="136856"/>
                  <a:pt x="575396" y="136856"/>
                </a:cubicBezTo>
                <a:close/>
                <a:moveTo>
                  <a:pt x="448958" y="2933"/>
                </a:moveTo>
                <a:lnTo>
                  <a:pt x="481284" y="2933"/>
                </a:lnTo>
                <a:lnTo>
                  <a:pt x="400343" y="168146"/>
                </a:lnTo>
                <a:lnTo>
                  <a:pt x="319639" y="2933"/>
                </a:lnTo>
                <a:lnTo>
                  <a:pt x="351728" y="2933"/>
                </a:lnTo>
                <a:lnTo>
                  <a:pt x="400343" y="112931"/>
                </a:lnTo>
                <a:lnTo>
                  <a:pt x="448958" y="2933"/>
                </a:lnTo>
                <a:close/>
                <a:moveTo>
                  <a:pt x="717385" y="45882"/>
                </a:moveTo>
                <a:cubicBezTo>
                  <a:pt x="717385" y="33912"/>
                  <a:pt x="727345" y="24431"/>
                  <a:pt x="751794" y="24431"/>
                </a:cubicBezTo>
                <a:cubicBezTo>
                  <a:pt x="765588" y="24431"/>
                  <a:pt x="781193" y="28477"/>
                  <a:pt x="795439" y="36825"/>
                </a:cubicBezTo>
                <a:lnTo>
                  <a:pt x="795439" y="9023"/>
                </a:lnTo>
                <a:cubicBezTo>
                  <a:pt x="782714" y="3223"/>
                  <a:pt x="767109" y="47"/>
                  <a:pt x="752017" y="47"/>
                </a:cubicBezTo>
                <a:cubicBezTo>
                  <a:pt x="708555" y="47"/>
                  <a:pt x="688183" y="21720"/>
                  <a:pt x="688183" y="47251"/>
                </a:cubicBezTo>
                <a:cubicBezTo>
                  <a:pt x="688183" y="105918"/>
                  <a:pt x="782356" y="83597"/>
                  <a:pt x="782356" y="117692"/>
                </a:cubicBezTo>
                <a:cubicBezTo>
                  <a:pt x="782356" y="129432"/>
                  <a:pt x="771943" y="138239"/>
                  <a:pt x="747264" y="138239"/>
                </a:cubicBezTo>
                <a:cubicBezTo>
                  <a:pt x="727791" y="138239"/>
                  <a:pt x="707649" y="131010"/>
                  <a:pt x="694971" y="120855"/>
                </a:cubicBezTo>
                <a:lnTo>
                  <a:pt x="694971" y="120908"/>
                </a:lnTo>
                <a:lnTo>
                  <a:pt x="694971" y="150478"/>
                </a:lnTo>
                <a:cubicBezTo>
                  <a:pt x="708744" y="157896"/>
                  <a:pt x="728008" y="162616"/>
                  <a:pt x="747291" y="162616"/>
                </a:cubicBezTo>
                <a:cubicBezTo>
                  <a:pt x="790754" y="162616"/>
                  <a:pt x="811355" y="140943"/>
                  <a:pt x="811355" y="115655"/>
                </a:cubicBezTo>
                <a:cubicBezTo>
                  <a:pt x="811369" y="57615"/>
                  <a:pt x="717426" y="79518"/>
                  <a:pt x="717426" y="45882"/>
                </a:cubicBezTo>
                <a:lnTo>
                  <a:pt x="717385" y="45882"/>
                </a:lnTo>
                <a:close/>
                <a:moveTo>
                  <a:pt x="29216" y="45841"/>
                </a:moveTo>
                <a:cubicBezTo>
                  <a:pt x="29216" y="33872"/>
                  <a:pt x="39176" y="24391"/>
                  <a:pt x="63632" y="24391"/>
                </a:cubicBezTo>
                <a:cubicBezTo>
                  <a:pt x="77364" y="24391"/>
                  <a:pt x="92888" y="28437"/>
                  <a:pt x="107080" y="36670"/>
                </a:cubicBezTo>
                <a:lnTo>
                  <a:pt x="107080" y="8881"/>
                </a:lnTo>
                <a:cubicBezTo>
                  <a:pt x="94396" y="3156"/>
                  <a:pt x="78865" y="0"/>
                  <a:pt x="63855" y="0"/>
                </a:cubicBezTo>
                <a:cubicBezTo>
                  <a:pt x="20379" y="0"/>
                  <a:pt x="0" y="21680"/>
                  <a:pt x="0" y="47204"/>
                </a:cubicBezTo>
                <a:cubicBezTo>
                  <a:pt x="0" y="105925"/>
                  <a:pt x="94200" y="83564"/>
                  <a:pt x="94200" y="117665"/>
                </a:cubicBezTo>
                <a:cubicBezTo>
                  <a:pt x="94200" y="129405"/>
                  <a:pt x="83787" y="138219"/>
                  <a:pt x="59101" y="138219"/>
                </a:cubicBezTo>
                <a:cubicBezTo>
                  <a:pt x="39629" y="138219"/>
                  <a:pt x="19473" y="130990"/>
                  <a:pt x="6795" y="120828"/>
                </a:cubicBezTo>
                <a:lnTo>
                  <a:pt x="6795" y="120895"/>
                </a:lnTo>
                <a:lnTo>
                  <a:pt x="6795" y="150465"/>
                </a:lnTo>
                <a:cubicBezTo>
                  <a:pt x="20575" y="157882"/>
                  <a:pt x="39845" y="162603"/>
                  <a:pt x="59135" y="162603"/>
                </a:cubicBezTo>
                <a:cubicBezTo>
                  <a:pt x="102611" y="162603"/>
                  <a:pt x="123220" y="140916"/>
                  <a:pt x="123220" y="115628"/>
                </a:cubicBezTo>
                <a:cubicBezTo>
                  <a:pt x="123186" y="57588"/>
                  <a:pt x="29216" y="79491"/>
                  <a:pt x="29216" y="45841"/>
                </a:cubicBezTo>
                <a:close/>
              </a:path>
            </a:pathLst>
          </a:custGeom>
          <a:solidFill>
            <a:schemeClr val="bg1"/>
          </a:solidFill>
          <a:ln w="675" cap="flat">
            <a:noFill/>
            <a:prstDash val="solid"/>
            <a:miter/>
          </a:ln>
        </p:spPr>
        <p:txBody>
          <a:bodyPr rtlCol="0" anchor="ctr"/>
          <a:lstStyle/>
          <a:p>
            <a:endParaRPr lang="en-US"/>
          </a:p>
        </p:txBody>
      </p:sp>
      <p:cxnSp>
        <p:nvCxnSpPr>
          <p:cNvPr id="15" name="Straight Connector 14">
            <a:extLst>
              <a:ext uri="{FF2B5EF4-FFF2-40B4-BE49-F238E27FC236}">
                <a16:creationId xmlns:a16="http://schemas.microsoft.com/office/drawing/2014/main" id="{2E30B04A-2E59-1AEC-973B-7AB9BCAD78BD}"/>
              </a:ext>
            </a:extLst>
          </p:cNvPr>
          <p:cNvCxnSpPr>
            <a:cxnSpLocks/>
          </p:cNvCxnSpPr>
          <p:nvPr userDrawn="1"/>
        </p:nvCxnSpPr>
        <p:spPr>
          <a:xfrm flipH="1">
            <a:off x="6095999" y="6400800"/>
            <a:ext cx="6096001" cy="0"/>
          </a:xfrm>
          <a:prstGeom prst="line">
            <a:avLst/>
          </a:prstGeom>
          <a:ln w="9525" cap="rnd">
            <a:solidFill>
              <a:srgbClr val="083806"/>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061345598"/>
      </p:ext>
    </p:extLst>
  </p:cSld>
  <p:clrMapOvr>
    <a:masterClrMapping/>
  </p:clrMapOvr>
</p:sldLayout>
</file>

<file path=ppt/slideLayouts/slideLayout57.xml><?xml version="1.0" encoding="utf-8"?>
<p:sldLayout xmlns:a="http://schemas.openxmlformats.org/drawingml/2006/main" xmlns:r="http://schemas.openxmlformats.org/officeDocument/2006/relationships" xmlns:p="http://schemas.openxmlformats.org/presentationml/2006/main" preserve="1" userDrawn="1">
  <p:cSld name="Contrast 2 - Blue">
    <p:spTree>
      <p:nvGrpSpPr>
        <p:cNvPr id="1" name=""/>
        <p:cNvGrpSpPr/>
        <p:nvPr/>
      </p:nvGrpSpPr>
      <p:grpSpPr>
        <a:xfrm>
          <a:off x="0" y="0"/>
          <a:ext cx="0" cy="0"/>
          <a:chOff x="0" y="0"/>
          <a:chExt cx="0" cy="0"/>
        </a:xfrm>
      </p:grpSpPr>
      <p:sp>
        <p:nvSpPr>
          <p:cNvPr id="24" name="Round Single Corner Rectangle 23">
            <a:extLst>
              <a:ext uri="{FF2B5EF4-FFF2-40B4-BE49-F238E27FC236}">
                <a16:creationId xmlns:a16="http://schemas.microsoft.com/office/drawing/2014/main" id="{A7A46853-EC36-7998-CAAE-83694A933F37}"/>
              </a:ext>
            </a:extLst>
          </p:cNvPr>
          <p:cNvSpPr/>
          <p:nvPr userDrawn="1"/>
        </p:nvSpPr>
        <p:spPr>
          <a:xfrm flipH="1">
            <a:off x="6096000" y="0"/>
            <a:ext cx="6096000" cy="6400799"/>
          </a:xfrm>
          <a:prstGeom prst="round1Rect">
            <a:avLst>
              <a:gd name="adj" fmla="val 6540"/>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6" name="Round Single Corner Rectangle 25">
            <a:extLst>
              <a:ext uri="{FF2B5EF4-FFF2-40B4-BE49-F238E27FC236}">
                <a16:creationId xmlns:a16="http://schemas.microsoft.com/office/drawing/2014/main" id="{3807419C-A7B8-9AE8-CDF7-907DFD1EFDF3}"/>
              </a:ext>
            </a:extLst>
          </p:cNvPr>
          <p:cNvSpPr/>
          <p:nvPr userDrawn="1"/>
        </p:nvSpPr>
        <p:spPr>
          <a:xfrm flipH="1" flipV="1">
            <a:off x="6096000" y="3429000"/>
            <a:ext cx="6096000" cy="3428999"/>
          </a:xfrm>
          <a:prstGeom prst="round1Rect">
            <a:avLst>
              <a:gd name="adj" fmla="val 11808"/>
            </a:avLst>
          </a:prstGeom>
          <a:solidFill>
            <a:schemeClr val="accent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 name="Title 1">
            <a:extLst>
              <a:ext uri="{FF2B5EF4-FFF2-40B4-BE49-F238E27FC236}">
                <a16:creationId xmlns:a16="http://schemas.microsoft.com/office/drawing/2014/main" id="{56E523F0-8710-C17D-5E1F-7113655CD055}"/>
              </a:ext>
            </a:extLst>
          </p:cNvPr>
          <p:cNvSpPr>
            <a:spLocks noGrp="1"/>
          </p:cNvSpPr>
          <p:nvPr>
            <p:ph type="title"/>
          </p:nvPr>
        </p:nvSpPr>
        <p:spPr>
          <a:xfrm>
            <a:off x="762000" y="1720845"/>
            <a:ext cx="4163961" cy="1704195"/>
          </a:xfrm>
        </p:spPr>
        <p:txBody>
          <a:bodyPr anchor="b">
            <a:noAutofit/>
          </a:bodyPr>
          <a:lstStyle>
            <a:lvl1pPr>
              <a:defRPr sz="3200"/>
            </a:lvl1pPr>
          </a:lstStyle>
          <a:p>
            <a:r>
              <a:rPr lang="en-US"/>
              <a:t>Click to edit Master title style</a:t>
            </a:r>
          </a:p>
        </p:txBody>
      </p:sp>
      <p:sp>
        <p:nvSpPr>
          <p:cNvPr id="3" name="Content Placeholder 2">
            <a:extLst>
              <a:ext uri="{FF2B5EF4-FFF2-40B4-BE49-F238E27FC236}">
                <a16:creationId xmlns:a16="http://schemas.microsoft.com/office/drawing/2014/main" id="{CFA97474-D8AA-E3B1-C98A-08B7FCBD5476}"/>
              </a:ext>
            </a:extLst>
          </p:cNvPr>
          <p:cNvSpPr>
            <a:spLocks noGrp="1"/>
          </p:cNvSpPr>
          <p:nvPr>
            <p:ph idx="1"/>
          </p:nvPr>
        </p:nvSpPr>
        <p:spPr>
          <a:xfrm>
            <a:off x="6851653" y="1486128"/>
            <a:ext cx="4584700" cy="1444728"/>
          </a:xfrm>
        </p:spPr>
        <p:txBody>
          <a:bodyPr>
            <a:noAutofit/>
          </a:bodyPr>
          <a:lstStyle>
            <a:lvl1pPr>
              <a:defRPr>
                <a:solidFill>
                  <a:schemeClr val="accent3"/>
                </a:solidFill>
              </a:defRPr>
            </a:lvl1pPr>
            <a:lvl2pPr>
              <a:defRPr>
                <a:solidFill>
                  <a:schemeClr val="accent3"/>
                </a:solidFill>
              </a:defRPr>
            </a:lvl2pPr>
            <a:lvl3pPr>
              <a:defRPr>
                <a:solidFill>
                  <a:schemeClr val="accent3"/>
                </a:solidFill>
              </a:defRPr>
            </a:lvl3pPr>
            <a:lvl4pPr>
              <a:defRPr>
                <a:solidFill>
                  <a:schemeClr val="accent3"/>
                </a:solidFill>
              </a:defRPr>
            </a:lvl4pPr>
            <a:lvl5pPr>
              <a:defRPr>
                <a:solidFill>
                  <a:schemeClr val="accent3"/>
                </a:solidFill>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1" name="Subtitle 2">
            <a:extLst>
              <a:ext uri="{FF2B5EF4-FFF2-40B4-BE49-F238E27FC236}">
                <a16:creationId xmlns:a16="http://schemas.microsoft.com/office/drawing/2014/main" id="{0740B8FE-D58D-6E2B-896D-000F0294ED98}"/>
              </a:ext>
            </a:extLst>
          </p:cNvPr>
          <p:cNvSpPr>
            <a:spLocks noGrp="1"/>
          </p:cNvSpPr>
          <p:nvPr>
            <p:ph type="body" sz="quarter" idx="13" hasCustomPrompt="1"/>
          </p:nvPr>
        </p:nvSpPr>
        <p:spPr>
          <a:xfrm>
            <a:off x="762000" y="3523470"/>
            <a:ext cx="4163766" cy="1288720"/>
          </a:xfrm>
        </p:spPr>
        <p:txBody>
          <a:bodyPr>
            <a:noAutofit/>
          </a:bodyPr>
          <a:lstStyle>
            <a:lvl1pPr marL="0" indent="0">
              <a:buNone/>
              <a:defRPr lang="en-US" sz="1600" b="0" i="0" kern="1200" dirty="0">
                <a:solidFill>
                  <a:srgbClr val="0A0E33"/>
                </a:solidFill>
                <a:latin typeface="Outfit Light" pitchFamily="2" charset="0"/>
                <a:ea typeface="Inter"/>
                <a:cs typeface="Inter"/>
              </a:defRPr>
            </a:lvl1pPr>
            <a:lvl2pPr marL="457200" indent="0">
              <a:buNone/>
              <a:defRPr/>
            </a:lvl2pPr>
            <a:lvl3pPr marL="914400" indent="0">
              <a:buNone/>
              <a:defRPr/>
            </a:lvl3pPr>
            <a:lvl4pPr marL="1371600" indent="0">
              <a:buNone/>
              <a:defRPr/>
            </a:lvl4pPr>
            <a:lvl5pPr marL="1828800" indent="0">
              <a:buNone/>
              <a:defRPr/>
            </a:lvl5pPr>
          </a:lstStyle>
          <a:p>
            <a:pPr lvl="0"/>
            <a:r>
              <a:rPr lang="en-US"/>
              <a:t>Subtitle goes here</a:t>
            </a:r>
          </a:p>
        </p:txBody>
      </p:sp>
      <p:sp>
        <p:nvSpPr>
          <p:cNvPr id="18" name="!!subhead1">
            <a:extLst>
              <a:ext uri="{FF2B5EF4-FFF2-40B4-BE49-F238E27FC236}">
                <a16:creationId xmlns:a16="http://schemas.microsoft.com/office/drawing/2014/main" id="{1A93C0F4-1D09-DE35-6E80-27CB807A0E38}"/>
              </a:ext>
            </a:extLst>
          </p:cNvPr>
          <p:cNvSpPr>
            <a:spLocks noGrp="1"/>
          </p:cNvSpPr>
          <p:nvPr>
            <p:ph type="body" sz="quarter" idx="14" hasCustomPrompt="1"/>
          </p:nvPr>
        </p:nvSpPr>
        <p:spPr>
          <a:xfrm>
            <a:off x="6851652" y="1018638"/>
            <a:ext cx="4584700" cy="372232"/>
          </a:xfrm>
        </p:spPr>
        <p:txBody>
          <a:bodyPr>
            <a:noAutofit/>
          </a:bodyPr>
          <a:lstStyle>
            <a:lvl1pPr marL="0" indent="0">
              <a:lnSpc>
                <a:spcPct val="100000"/>
              </a:lnSpc>
              <a:spcBef>
                <a:spcPts val="0"/>
              </a:spcBef>
              <a:buNone/>
              <a:defRPr lang="en-US" sz="1800" b="1" kern="1200" dirty="0">
                <a:solidFill>
                  <a:schemeClr val="accent3"/>
                </a:solidFill>
                <a:latin typeface="Inter" panose="020B0502030000000004" pitchFamily="34" charset="0"/>
                <a:ea typeface="Inter" panose="020B0502030000000004" pitchFamily="34" charset="0"/>
                <a:cs typeface="Inter" panose="020B0502030000000004" pitchFamily="34" charset="0"/>
              </a:defRPr>
            </a:lvl1pPr>
            <a:lvl2pPr marL="457200" indent="0">
              <a:buNone/>
              <a:defRPr sz="1800" b="1">
                <a:solidFill>
                  <a:schemeClr val="accent1"/>
                </a:solidFill>
              </a:defRPr>
            </a:lvl2pPr>
            <a:lvl3pPr marL="914400" indent="0">
              <a:buNone/>
              <a:defRPr sz="1800" b="1">
                <a:solidFill>
                  <a:schemeClr val="accent1"/>
                </a:solidFill>
              </a:defRPr>
            </a:lvl3pPr>
            <a:lvl4pPr marL="1371600" indent="0">
              <a:buNone/>
              <a:defRPr sz="1800" b="1">
                <a:solidFill>
                  <a:schemeClr val="accent1"/>
                </a:solidFill>
              </a:defRPr>
            </a:lvl4pPr>
            <a:lvl5pPr marL="1828800" indent="0">
              <a:buNone/>
              <a:defRPr sz="1800" b="1">
                <a:solidFill>
                  <a:schemeClr val="accent1"/>
                </a:solidFill>
              </a:defRPr>
            </a:lvl5pPr>
          </a:lstStyle>
          <a:p>
            <a:pPr marL="0" lvl="0" indent="0" algn="l" defTabSz="914400" rtl="0" eaLnBrk="1" latinLnBrk="0" hangingPunct="1">
              <a:lnSpc>
                <a:spcPct val="100000"/>
              </a:lnSpc>
              <a:spcBef>
                <a:spcPts val="1000"/>
              </a:spcBef>
              <a:buFont typeface="Inter" panose="020B0502030000000004" pitchFamily="34" charset="0"/>
              <a:buNone/>
            </a:pPr>
            <a:r>
              <a:rPr lang="en-US"/>
              <a:t>Subheading goes here</a:t>
            </a:r>
          </a:p>
        </p:txBody>
      </p:sp>
      <p:sp>
        <p:nvSpPr>
          <p:cNvPr id="12" name="Text Placeholder 27">
            <a:extLst>
              <a:ext uri="{FF2B5EF4-FFF2-40B4-BE49-F238E27FC236}">
                <a16:creationId xmlns:a16="http://schemas.microsoft.com/office/drawing/2014/main" id="{6E316FA3-D610-DC98-767C-A47582BD0C54}"/>
              </a:ext>
            </a:extLst>
          </p:cNvPr>
          <p:cNvSpPr>
            <a:spLocks noGrp="1"/>
          </p:cNvSpPr>
          <p:nvPr>
            <p:ph type="body" sz="quarter" idx="19" hasCustomPrompt="1"/>
          </p:nvPr>
        </p:nvSpPr>
        <p:spPr>
          <a:xfrm>
            <a:off x="6851651" y="759818"/>
            <a:ext cx="4584701" cy="232267"/>
          </a:xfrm>
        </p:spPr>
        <p:txBody>
          <a:bodyPr>
            <a:noAutofit/>
          </a:bodyPr>
          <a:lstStyle>
            <a:lvl1pPr marL="0" indent="0">
              <a:lnSpc>
                <a:spcPct val="100000"/>
              </a:lnSpc>
              <a:spcBef>
                <a:spcPts val="0"/>
              </a:spcBef>
              <a:buNone/>
              <a:defRPr kumimoji="0" lang="en-US" sz="1200" b="1" u="none" strike="noStrike" kern="1200" cap="none" spc="0" normalizeH="0" baseline="0" dirty="0" smtClean="0">
                <a:ln>
                  <a:noFill/>
                </a:ln>
                <a:solidFill>
                  <a:schemeClr val="accent3"/>
                </a:solidFill>
                <a:effectLst/>
                <a:uLnTx/>
                <a:uFillTx/>
                <a:latin typeface="Inter" panose="02000503000000020004" pitchFamily="2" charset="0"/>
                <a:ea typeface="Inter" panose="02000503000000020004" pitchFamily="2" charset="0"/>
                <a:cs typeface="+mn-cs"/>
              </a:defRPr>
            </a:lvl1pPr>
          </a:lstStyle>
          <a:p>
            <a:pPr lvl="0"/>
            <a:r>
              <a:rPr lang="en-US"/>
              <a:t>Eyebrow text</a:t>
            </a:r>
          </a:p>
        </p:txBody>
      </p:sp>
      <p:sp>
        <p:nvSpPr>
          <p:cNvPr id="17" name="Text Placeholder 16">
            <a:extLst>
              <a:ext uri="{FF2B5EF4-FFF2-40B4-BE49-F238E27FC236}">
                <a16:creationId xmlns:a16="http://schemas.microsoft.com/office/drawing/2014/main" id="{4E2641A3-4BD2-D5DB-CC98-29D34D0B0647}"/>
              </a:ext>
            </a:extLst>
          </p:cNvPr>
          <p:cNvSpPr>
            <a:spLocks noGrp="1"/>
          </p:cNvSpPr>
          <p:nvPr>
            <p:ph type="body" sz="quarter" idx="22" hasCustomPrompt="1"/>
          </p:nvPr>
        </p:nvSpPr>
        <p:spPr>
          <a:xfrm>
            <a:off x="6851651" y="3974937"/>
            <a:ext cx="4584699" cy="233363"/>
          </a:xfrm>
        </p:spPr>
        <p:txBody>
          <a:bodyPr>
            <a:noAutofit/>
          </a:bodyPr>
          <a:lstStyle>
            <a:lvl1pPr marL="0" indent="0">
              <a:lnSpc>
                <a:spcPct val="100000"/>
              </a:lnSpc>
              <a:spcBef>
                <a:spcPts val="0"/>
              </a:spcBef>
              <a:buNone/>
              <a:defRPr kumimoji="0" lang="en-US" sz="1200" b="1" u="none" strike="noStrike" kern="1200" cap="none" spc="0" normalizeH="0" baseline="0" dirty="0" smtClean="0">
                <a:ln>
                  <a:noFill/>
                </a:ln>
                <a:solidFill>
                  <a:schemeClr val="tx1"/>
                </a:solidFill>
                <a:effectLst/>
                <a:uLnTx/>
                <a:uFillTx/>
                <a:latin typeface="Inter" panose="02000503000000020004" pitchFamily="2" charset="0"/>
                <a:ea typeface="Inter" panose="02000503000000020004" pitchFamily="2" charset="0"/>
                <a:cs typeface="+mn-cs"/>
              </a:defRPr>
            </a:lvl1pPr>
            <a:lvl2pPr marL="457200" indent="0">
              <a:buNone/>
              <a:defRPr/>
            </a:lvl2pPr>
            <a:lvl3pPr marL="914400" indent="0">
              <a:buNone/>
              <a:defRPr/>
            </a:lvl3pPr>
            <a:lvl4pPr marL="1371600" indent="0">
              <a:buNone/>
              <a:defRPr/>
            </a:lvl4pPr>
            <a:lvl5pPr marL="1828800" indent="0">
              <a:buNone/>
              <a:defRPr/>
            </a:lvl5pPr>
          </a:lstStyle>
          <a:p>
            <a:pPr lvl="0"/>
            <a:r>
              <a:rPr lang="en-US"/>
              <a:t>Eyebrow text</a:t>
            </a:r>
          </a:p>
        </p:txBody>
      </p:sp>
      <p:sp>
        <p:nvSpPr>
          <p:cNvPr id="21" name="Text Placeholder 20">
            <a:extLst>
              <a:ext uri="{FF2B5EF4-FFF2-40B4-BE49-F238E27FC236}">
                <a16:creationId xmlns:a16="http://schemas.microsoft.com/office/drawing/2014/main" id="{2D73F7C5-2BF4-FB8A-D39B-5E7388A4BC26}"/>
              </a:ext>
            </a:extLst>
          </p:cNvPr>
          <p:cNvSpPr>
            <a:spLocks noGrp="1"/>
          </p:cNvSpPr>
          <p:nvPr>
            <p:ph type="body" sz="quarter" idx="23" hasCustomPrompt="1"/>
          </p:nvPr>
        </p:nvSpPr>
        <p:spPr>
          <a:xfrm>
            <a:off x="6851651" y="4233757"/>
            <a:ext cx="4584699" cy="369060"/>
          </a:xfrm>
        </p:spPr>
        <p:txBody>
          <a:bodyPr>
            <a:noAutofit/>
          </a:bodyPr>
          <a:lstStyle>
            <a:lvl1pPr marL="0" indent="0">
              <a:lnSpc>
                <a:spcPct val="100000"/>
              </a:lnSpc>
              <a:spcBef>
                <a:spcPts val="0"/>
              </a:spcBef>
              <a:buNone/>
              <a:defRPr lang="en-US" sz="1800" b="1" kern="1200" dirty="0" smtClean="0">
                <a:solidFill>
                  <a:schemeClr val="tx1"/>
                </a:solidFill>
                <a:latin typeface="Inter" panose="020B0502030000000004" pitchFamily="34" charset="0"/>
                <a:ea typeface="Inter" panose="020B0502030000000004" pitchFamily="34" charset="0"/>
                <a:cs typeface="Inter" panose="020B0502030000000004" pitchFamily="34" charset="0"/>
              </a:defRPr>
            </a:lvl1pPr>
            <a:lvl2pPr marL="457200" indent="0">
              <a:buNone/>
              <a:defRPr/>
            </a:lvl2pPr>
            <a:lvl3pPr marL="914400" indent="0">
              <a:buNone/>
              <a:defRPr/>
            </a:lvl3pPr>
            <a:lvl4pPr marL="1371600" indent="0">
              <a:buNone/>
              <a:defRPr/>
            </a:lvl4pPr>
            <a:lvl5pPr marL="1828800" indent="0">
              <a:buNone/>
              <a:defRPr/>
            </a:lvl5pPr>
          </a:lstStyle>
          <a:p>
            <a:pPr lvl="0"/>
            <a:r>
              <a:rPr lang="en-US"/>
              <a:t>Subheading goes here</a:t>
            </a:r>
          </a:p>
        </p:txBody>
      </p:sp>
      <p:sp>
        <p:nvSpPr>
          <p:cNvPr id="25" name="Content Placeholder 24">
            <a:extLst>
              <a:ext uri="{FF2B5EF4-FFF2-40B4-BE49-F238E27FC236}">
                <a16:creationId xmlns:a16="http://schemas.microsoft.com/office/drawing/2014/main" id="{A903AC49-909E-5627-F85E-05AA2936A5D3}"/>
              </a:ext>
            </a:extLst>
          </p:cNvPr>
          <p:cNvSpPr>
            <a:spLocks noGrp="1"/>
          </p:cNvSpPr>
          <p:nvPr>
            <p:ph sz="quarter" idx="24"/>
          </p:nvPr>
        </p:nvSpPr>
        <p:spPr>
          <a:xfrm>
            <a:off x="6851651" y="4701247"/>
            <a:ext cx="4584699" cy="1444728"/>
          </a:xfrm>
        </p:spPr>
        <p:txBody>
          <a:bodyPr>
            <a:noAutofit/>
          </a:bodyPr>
          <a:lstStyle>
            <a:lvl1pPr>
              <a:defRPr>
                <a:solidFill>
                  <a:schemeClr val="tx1"/>
                </a:solidFill>
              </a:defRPr>
            </a:lvl1pPr>
            <a:lvl2pPr>
              <a:defRPr>
                <a:solidFill>
                  <a:schemeClr val="tx1"/>
                </a:solidFill>
              </a:defRPr>
            </a:lvl2pPr>
            <a:lvl3pPr>
              <a:defRPr>
                <a:solidFill>
                  <a:schemeClr val="tx1"/>
                </a:solidFill>
              </a:defRPr>
            </a:lvl3pPr>
            <a:lvl4pPr>
              <a:defRPr>
                <a:solidFill>
                  <a:schemeClr val="tx1"/>
                </a:solidFill>
              </a:defRPr>
            </a:lvl4pPr>
            <a:lvl5pPr>
              <a:defRPr>
                <a:solidFill>
                  <a:schemeClr val="tx1"/>
                </a:solidFill>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cxnSp>
        <p:nvCxnSpPr>
          <p:cNvPr id="16" name="Straight Connector 15">
            <a:extLst>
              <a:ext uri="{FF2B5EF4-FFF2-40B4-BE49-F238E27FC236}">
                <a16:creationId xmlns:a16="http://schemas.microsoft.com/office/drawing/2014/main" id="{39842823-1DF7-D516-5672-6D867CCA5B8B}"/>
              </a:ext>
            </a:extLst>
          </p:cNvPr>
          <p:cNvCxnSpPr>
            <a:cxnSpLocks/>
          </p:cNvCxnSpPr>
          <p:nvPr userDrawn="1"/>
        </p:nvCxnSpPr>
        <p:spPr>
          <a:xfrm flipH="1">
            <a:off x="1487277" y="6400800"/>
            <a:ext cx="10704723" cy="0"/>
          </a:xfrm>
          <a:prstGeom prst="line">
            <a:avLst/>
          </a:prstGeom>
          <a:ln w="9525" cap="rnd">
            <a:solidFill>
              <a:schemeClr val="tx1"/>
            </a:solidFill>
          </a:ln>
        </p:spPr>
        <p:style>
          <a:lnRef idx="1">
            <a:schemeClr val="accent1"/>
          </a:lnRef>
          <a:fillRef idx="0">
            <a:schemeClr val="accent1"/>
          </a:fillRef>
          <a:effectRef idx="0">
            <a:schemeClr val="accent1"/>
          </a:effectRef>
          <a:fontRef idx="minor">
            <a:schemeClr val="tx1"/>
          </a:fontRef>
        </p:style>
      </p:cxnSp>
      <p:sp>
        <p:nvSpPr>
          <p:cNvPr id="19" name="Text Placeholder 5">
            <a:extLst>
              <a:ext uri="{FF2B5EF4-FFF2-40B4-BE49-F238E27FC236}">
                <a16:creationId xmlns:a16="http://schemas.microsoft.com/office/drawing/2014/main" id="{2623FA84-34F1-BCAA-617D-A488CAB09375}"/>
              </a:ext>
            </a:extLst>
          </p:cNvPr>
          <p:cNvSpPr>
            <a:spLocks noGrp="1"/>
          </p:cNvSpPr>
          <p:nvPr>
            <p:ph type="body" sz="quarter" idx="21" hasCustomPrompt="1"/>
          </p:nvPr>
        </p:nvSpPr>
        <p:spPr>
          <a:xfrm>
            <a:off x="1487278" y="6496059"/>
            <a:ext cx="4380122" cy="285734"/>
          </a:xfrm>
        </p:spPr>
        <p:txBody>
          <a:bodyPr anchor="ctr">
            <a:noAutofit/>
          </a:bodyPr>
          <a:lstStyle>
            <a:lvl1pPr marL="0" indent="0">
              <a:lnSpc>
                <a:spcPct val="90000"/>
              </a:lnSpc>
              <a:spcBef>
                <a:spcPts val="200"/>
              </a:spcBef>
              <a:buNone/>
              <a:defRPr sz="600" b="0" i="0">
                <a:latin typeface="Inter" panose="02000503000000020004" pitchFamily="2" charset="0"/>
                <a:ea typeface="Inter" panose="02000503000000020004" pitchFamily="2" charset="0"/>
              </a:defRPr>
            </a:lvl1pPr>
            <a:lvl2pPr marL="457200" indent="0">
              <a:buNone/>
              <a:defRPr sz="600" b="0" i="0">
                <a:latin typeface="Inter" panose="02000503000000020004" pitchFamily="2" charset="0"/>
                <a:ea typeface="Inter" panose="02000503000000020004" pitchFamily="2" charset="0"/>
              </a:defRPr>
            </a:lvl2pPr>
            <a:lvl3pPr marL="914400" indent="0">
              <a:buNone/>
              <a:defRPr sz="600" b="0" i="0">
                <a:latin typeface="Inter" panose="02000503000000020004" pitchFamily="2" charset="0"/>
                <a:ea typeface="Inter" panose="02000503000000020004" pitchFamily="2" charset="0"/>
              </a:defRPr>
            </a:lvl3pPr>
            <a:lvl4pPr marL="1371600" indent="0">
              <a:buNone/>
              <a:defRPr sz="600" b="0" i="0">
                <a:latin typeface="Inter" panose="02000503000000020004" pitchFamily="2" charset="0"/>
                <a:ea typeface="Inter" panose="02000503000000020004" pitchFamily="2" charset="0"/>
              </a:defRPr>
            </a:lvl4pPr>
            <a:lvl5pPr marL="1828800" indent="0">
              <a:buNone/>
              <a:defRPr sz="600" b="0" i="0">
                <a:latin typeface="Inter" panose="02000503000000020004" pitchFamily="2" charset="0"/>
                <a:ea typeface="Inter" panose="02000503000000020004" pitchFamily="2" charset="0"/>
              </a:defRPr>
            </a:lvl5pPr>
          </a:lstStyle>
          <a:p>
            <a:pPr lvl="0"/>
            <a:r>
              <a:rPr lang="en-US"/>
              <a:t>Source: </a:t>
            </a:r>
          </a:p>
        </p:txBody>
      </p:sp>
      <p:sp>
        <p:nvSpPr>
          <p:cNvPr id="20" name="Slide Number Placeholder 5">
            <a:extLst>
              <a:ext uri="{FF2B5EF4-FFF2-40B4-BE49-F238E27FC236}">
                <a16:creationId xmlns:a16="http://schemas.microsoft.com/office/drawing/2014/main" id="{A5667ADD-8ADE-B6F1-EDAF-A3FBEE08D226}"/>
              </a:ext>
            </a:extLst>
          </p:cNvPr>
          <p:cNvSpPr txBox="1">
            <a:spLocks/>
          </p:cNvSpPr>
          <p:nvPr userDrawn="1"/>
        </p:nvSpPr>
        <p:spPr>
          <a:xfrm>
            <a:off x="11185742" y="6400800"/>
            <a:ext cx="549058" cy="457200"/>
          </a:xfrm>
          <a:prstGeom prst="rect">
            <a:avLst/>
          </a:prstGeom>
        </p:spPr>
        <p:txBody>
          <a:bodyPr vert="horz" lIns="0" tIns="0" rIns="0" bIns="0" rtlCol="0" anchor="ctr"/>
          <a:lstStyle>
            <a:defPPr>
              <a:defRPr lang="en-US"/>
            </a:defPPr>
            <a:lvl1pPr marL="0" algn="r" defTabSz="914400" rtl="0" eaLnBrk="1" latinLnBrk="0" hangingPunct="1">
              <a:defRPr sz="800" kern="1200">
                <a:solidFill>
                  <a:schemeClr val="tx1"/>
                </a:solidFill>
                <a:latin typeface="Outfi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fld id="{DDA6C761-E6C0-8244-BDC1-CA1DC8273777}" type="slidenum">
              <a:rPr lang="en-US" b="0" i="0" smtClean="0">
                <a:latin typeface="Outfit Light" pitchFamily="2" charset="0"/>
              </a:rPr>
              <a:pPr/>
              <a:t>‹#›</a:t>
            </a:fld>
            <a:endParaRPr lang="en-US" b="0" i="0">
              <a:latin typeface="Outfit Light" pitchFamily="2" charset="0"/>
            </a:endParaRPr>
          </a:p>
        </p:txBody>
      </p:sp>
      <p:sp>
        <p:nvSpPr>
          <p:cNvPr id="22" name="Slide Number Placeholder 5">
            <a:extLst>
              <a:ext uri="{FF2B5EF4-FFF2-40B4-BE49-F238E27FC236}">
                <a16:creationId xmlns:a16="http://schemas.microsoft.com/office/drawing/2014/main" id="{4AF7655E-46DA-C590-7F42-B9F03749856E}"/>
              </a:ext>
            </a:extLst>
          </p:cNvPr>
          <p:cNvSpPr txBox="1">
            <a:spLocks/>
          </p:cNvSpPr>
          <p:nvPr userDrawn="1"/>
        </p:nvSpPr>
        <p:spPr>
          <a:xfrm>
            <a:off x="9118378" y="6499230"/>
            <a:ext cx="2266709" cy="273040"/>
          </a:xfrm>
          <a:prstGeom prst="rect">
            <a:avLst/>
          </a:prstGeom>
        </p:spPr>
        <p:txBody>
          <a:bodyPr vert="horz" lIns="0" tIns="0" rIns="0" bIns="0" rtlCol="0" anchor="ctr"/>
          <a:lstStyle>
            <a:defPPr>
              <a:defRPr lang="en-US"/>
            </a:defPPr>
            <a:lvl1pPr marL="0" algn="r" defTabSz="914400" rtl="0" eaLnBrk="1" latinLnBrk="0" hangingPunct="1">
              <a:defRPr sz="800" kern="1200">
                <a:solidFill>
                  <a:schemeClr val="bg1"/>
                </a:solidFill>
                <a:latin typeface="Outfi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sz="600" b="0" i="0">
                <a:solidFill>
                  <a:schemeClr val="tx1"/>
                </a:solidFill>
                <a:latin typeface="Outfit Light" pitchFamily="2" charset="0"/>
              </a:rPr>
              <a:t>© Sovos 2025. Proprietary and Confidential</a:t>
            </a:r>
          </a:p>
        </p:txBody>
      </p:sp>
      <p:sp>
        <p:nvSpPr>
          <p:cNvPr id="23" name="Graphic 18">
            <a:extLst>
              <a:ext uri="{FF2B5EF4-FFF2-40B4-BE49-F238E27FC236}">
                <a16:creationId xmlns:a16="http://schemas.microsoft.com/office/drawing/2014/main" id="{17FC16AC-D858-6A26-9691-9FB0B19EBBBE}"/>
              </a:ext>
            </a:extLst>
          </p:cNvPr>
          <p:cNvSpPr/>
          <p:nvPr userDrawn="1"/>
        </p:nvSpPr>
        <p:spPr>
          <a:xfrm>
            <a:off x="457200" y="6313452"/>
            <a:ext cx="811355" cy="168145"/>
          </a:xfrm>
          <a:custGeom>
            <a:avLst/>
            <a:gdLst>
              <a:gd name="connsiteX0" fmla="*/ 228427 w 811355"/>
              <a:gd name="connsiteY0" fmla="*/ 27 h 168145"/>
              <a:gd name="connsiteX1" fmla="*/ 310031 w 811355"/>
              <a:gd name="connsiteY1" fmla="*/ 81183 h 168145"/>
              <a:gd name="connsiteX2" fmla="*/ 228427 w 811355"/>
              <a:gd name="connsiteY2" fmla="*/ 162778 h 168145"/>
              <a:gd name="connsiteX3" fmla="*/ 147061 w 811355"/>
              <a:gd name="connsiteY3" fmla="*/ 81183 h 168145"/>
              <a:gd name="connsiteX4" fmla="*/ 228427 w 811355"/>
              <a:gd name="connsiteY4" fmla="*/ 27 h 168145"/>
              <a:gd name="connsiteX5" fmla="*/ 228427 w 811355"/>
              <a:gd name="connsiteY5" fmla="*/ 136856 h 168145"/>
              <a:gd name="connsiteX6" fmla="*/ 281782 w 811355"/>
              <a:gd name="connsiteY6" fmla="*/ 81183 h 168145"/>
              <a:gd name="connsiteX7" fmla="*/ 228427 w 811355"/>
              <a:gd name="connsiteY7" fmla="*/ 25517 h 168145"/>
              <a:gd name="connsiteX8" fmla="*/ 175080 w 811355"/>
              <a:gd name="connsiteY8" fmla="*/ 81183 h 168145"/>
              <a:gd name="connsiteX9" fmla="*/ 228427 w 811355"/>
              <a:gd name="connsiteY9" fmla="*/ 136856 h 168145"/>
              <a:gd name="connsiteX10" fmla="*/ 575396 w 811355"/>
              <a:gd name="connsiteY10" fmla="*/ 27 h 168145"/>
              <a:gd name="connsiteX11" fmla="*/ 656993 w 811355"/>
              <a:gd name="connsiteY11" fmla="*/ 81183 h 168145"/>
              <a:gd name="connsiteX12" fmla="*/ 575396 w 811355"/>
              <a:gd name="connsiteY12" fmla="*/ 162778 h 168145"/>
              <a:gd name="connsiteX13" fmla="*/ 494022 w 811355"/>
              <a:gd name="connsiteY13" fmla="*/ 81183 h 168145"/>
              <a:gd name="connsiteX14" fmla="*/ 575396 w 811355"/>
              <a:gd name="connsiteY14" fmla="*/ 27 h 168145"/>
              <a:gd name="connsiteX15" fmla="*/ 575396 w 811355"/>
              <a:gd name="connsiteY15" fmla="*/ 136856 h 168145"/>
              <a:gd name="connsiteX16" fmla="*/ 628743 w 811355"/>
              <a:gd name="connsiteY16" fmla="*/ 81183 h 168145"/>
              <a:gd name="connsiteX17" fmla="*/ 575396 w 811355"/>
              <a:gd name="connsiteY17" fmla="*/ 25517 h 168145"/>
              <a:gd name="connsiteX18" fmla="*/ 522042 w 811355"/>
              <a:gd name="connsiteY18" fmla="*/ 81183 h 168145"/>
              <a:gd name="connsiteX19" fmla="*/ 575396 w 811355"/>
              <a:gd name="connsiteY19" fmla="*/ 136856 h 168145"/>
              <a:gd name="connsiteX20" fmla="*/ 448958 w 811355"/>
              <a:gd name="connsiteY20" fmla="*/ 2933 h 168145"/>
              <a:gd name="connsiteX21" fmla="*/ 481284 w 811355"/>
              <a:gd name="connsiteY21" fmla="*/ 2933 h 168145"/>
              <a:gd name="connsiteX22" fmla="*/ 400343 w 811355"/>
              <a:gd name="connsiteY22" fmla="*/ 168146 h 168145"/>
              <a:gd name="connsiteX23" fmla="*/ 319639 w 811355"/>
              <a:gd name="connsiteY23" fmla="*/ 2933 h 168145"/>
              <a:gd name="connsiteX24" fmla="*/ 351728 w 811355"/>
              <a:gd name="connsiteY24" fmla="*/ 2933 h 168145"/>
              <a:gd name="connsiteX25" fmla="*/ 400343 w 811355"/>
              <a:gd name="connsiteY25" fmla="*/ 112931 h 168145"/>
              <a:gd name="connsiteX26" fmla="*/ 448958 w 811355"/>
              <a:gd name="connsiteY26" fmla="*/ 2933 h 168145"/>
              <a:gd name="connsiteX27" fmla="*/ 717385 w 811355"/>
              <a:gd name="connsiteY27" fmla="*/ 45882 h 168145"/>
              <a:gd name="connsiteX28" fmla="*/ 751794 w 811355"/>
              <a:gd name="connsiteY28" fmla="*/ 24431 h 168145"/>
              <a:gd name="connsiteX29" fmla="*/ 795439 w 811355"/>
              <a:gd name="connsiteY29" fmla="*/ 36825 h 168145"/>
              <a:gd name="connsiteX30" fmla="*/ 795439 w 811355"/>
              <a:gd name="connsiteY30" fmla="*/ 9023 h 168145"/>
              <a:gd name="connsiteX31" fmla="*/ 752017 w 811355"/>
              <a:gd name="connsiteY31" fmla="*/ 47 h 168145"/>
              <a:gd name="connsiteX32" fmla="*/ 688183 w 811355"/>
              <a:gd name="connsiteY32" fmla="*/ 47251 h 168145"/>
              <a:gd name="connsiteX33" fmla="*/ 782356 w 811355"/>
              <a:gd name="connsiteY33" fmla="*/ 117692 h 168145"/>
              <a:gd name="connsiteX34" fmla="*/ 747264 w 811355"/>
              <a:gd name="connsiteY34" fmla="*/ 138239 h 168145"/>
              <a:gd name="connsiteX35" fmla="*/ 694971 w 811355"/>
              <a:gd name="connsiteY35" fmla="*/ 120855 h 168145"/>
              <a:gd name="connsiteX36" fmla="*/ 694971 w 811355"/>
              <a:gd name="connsiteY36" fmla="*/ 120908 h 168145"/>
              <a:gd name="connsiteX37" fmla="*/ 694971 w 811355"/>
              <a:gd name="connsiteY37" fmla="*/ 150478 h 168145"/>
              <a:gd name="connsiteX38" fmla="*/ 747291 w 811355"/>
              <a:gd name="connsiteY38" fmla="*/ 162616 h 168145"/>
              <a:gd name="connsiteX39" fmla="*/ 811355 w 811355"/>
              <a:gd name="connsiteY39" fmla="*/ 115655 h 168145"/>
              <a:gd name="connsiteX40" fmla="*/ 717426 w 811355"/>
              <a:gd name="connsiteY40" fmla="*/ 45882 h 168145"/>
              <a:gd name="connsiteX41" fmla="*/ 717385 w 811355"/>
              <a:gd name="connsiteY41" fmla="*/ 45882 h 168145"/>
              <a:gd name="connsiteX42" fmla="*/ 29216 w 811355"/>
              <a:gd name="connsiteY42" fmla="*/ 45841 h 168145"/>
              <a:gd name="connsiteX43" fmla="*/ 63632 w 811355"/>
              <a:gd name="connsiteY43" fmla="*/ 24391 h 168145"/>
              <a:gd name="connsiteX44" fmla="*/ 107080 w 811355"/>
              <a:gd name="connsiteY44" fmla="*/ 36670 h 168145"/>
              <a:gd name="connsiteX45" fmla="*/ 107080 w 811355"/>
              <a:gd name="connsiteY45" fmla="*/ 8881 h 168145"/>
              <a:gd name="connsiteX46" fmla="*/ 63855 w 811355"/>
              <a:gd name="connsiteY46" fmla="*/ 0 h 168145"/>
              <a:gd name="connsiteX47" fmla="*/ 0 w 811355"/>
              <a:gd name="connsiteY47" fmla="*/ 47204 h 168145"/>
              <a:gd name="connsiteX48" fmla="*/ 94200 w 811355"/>
              <a:gd name="connsiteY48" fmla="*/ 117665 h 168145"/>
              <a:gd name="connsiteX49" fmla="*/ 59101 w 811355"/>
              <a:gd name="connsiteY49" fmla="*/ 138219 h 168145"/>
              <a:gd name="connsiteX50" fmla="*/ 6795 w 811355"/>
              <a:gd name="connsiteY50" fmla="*/ 120828 h 168145"/>
              <a:gd name="connsiteX51" fmla="*/ 6795 w 811355"/>
              <a:gd name="connsiteY51" fmla="*/ 120895 h 168145"/>
              <a:gd name="connsiteX52" fmla="*/ 6795 w 811355"/>
              <a:gd name="connsiteY52" fmla="*/ 150465 h 168145"/>
              <a:gd name="connsiteX53" fmla="*/ 59135 w 811355"/>
              <a:gd name="connsiteY53" fmla="*/ 162603 h 168145"/>
              <a:gd name="connsiteX54" fmla="*/ 123220 w 811355"/>
              <a:gd name="connsiteY54" fmla="*/ 115628 h 168145"/>
              <a:gd name="connsiteX55" fmla="*/ 29216 w 811355"/>
              <a:gd name="connsiteY55" fmla="*/ 45841 h 1681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Lst>
            <a:rect l="l" t="t" r="r" b="b"/>
            <a:pathLst>
              <a:path w="811355" h="168145">
                <a:moveTo>
                  <a:pt x="228427" y="27"/>
                </a:moveTo>
                <a:cubicBezTo>
                  <a:pt x="275284" y="27"/>
                  <a:pt x="310031" y="34459"/>
                  <a:pt x="310031" y="81183"/>
                </a:cubicBezTo>
                <a:cubicBezTo>
                  <a:pt x="310031" y="127908"/>
                  <a:pt x="275730" y="162778"/>
                  <a:pt x="228427" y="162778"/>
                </a:cubicBezTo>
                <a:cubicBezTo>
                  <a:pt x="181355" y="162778"/>
                  <a:pt x="147061" y="127901"/>
                  <a:pt x="147061" y="81183"/>
                </a:cubicBezTo>
                <a:cubicBezTo>
                  <a:pt x="147061" y="34465"/>
                  <a:pt x="182024" y="27"/>
                  <a:pt x="228427" y="27"/>
                </a:cubicBezTo>
                <a:close/>
                <a:moveTo>
                  <a:pt x="228427" y="136856"/>
                </a:moveTo>
                <a:cubicBezTo>
                  <a:pt x="259814" y="136856"/>
                  <a:pt x="281782" y="113376"/>
                  <a:pt x="281782" y="81183"/>
                </a:cubicBezTo>
                <a:cubicBezTo>
                  <a:pt x="281782" y="48991"/>
                  <a:pt x="260037" y="25517"/>
                  <a:pt x="228427" y="25517"/>
                </a:cubicBezTo>
                <a:cubicBezTo>
                  <a:pt x="197271" y="25517"/>
                  <a:pt x="175080" y="48991"/>
                  <a:pt x="175080" y="81183"/>
                </a:cubicBezTo>
                <a:cubicBezTo>
                  <a:pt x="175080" y="113376"/>
                  <a:pt x="197271" y="136856"/>
                  <a:pt x="228427" y="136856"/>
                </a:cubicBezTo>
                <a:close/>
                <a:moveTo>
                  <a:pt x="575396" y="27"/>
                </a:moveTo>
                <a:cubicBezTo>
                  <a:pt x="622246" y="27"/>
                  <a:pt x="656993" y="34459"/>
                  <a:pt x="656993" y="81183"/>
                </a:cubicBezTo>
                <a:cubicBezTo>
                  <a:pt x="656993" y="127908"/>
                  <a:pt x="622699" y="162778"/>
                  <a:pt x="575396" y="162778"/>
                </a:cubicBezTo>
                <a:cubicBezTo>
                  <a:pt x="528316" y="162778"/>
                  <a:pt x="494022" y="127901"/>
                  <a:pt x="494022" y="81183"/>
                </a:cubicBezTo>
                <a:cubicBezTo>
                  <a:pt x="494022" y="34465"/>
                  <a:pt x="529019" y="27"/>
                  <a:pt x="575396" y="27"/>
                </a:cubicBezTo>
                <a:close/>
                <a:moveTo>
                  <a:pt x="575396" y="136856"/>
                </a:moveTo>
                <a:cubicBezTo>
                  <a:pt x="606776" y="136856"/>
                  <a:pt x="628743" y="113376"/>
                  <a:pt x="628743" y="81183"/>
                </a:cubicBezTo>
                <a:cubicBezTo>
                  <a:pt x="628743" y="48991"/>
                  <a:pt x="606999" y="25517"/>
                  <a:pt x="575396" y="25517"/>
                </a:cubicBezTo>
                <a:cubicBezTo>
                  <a:pt x="544233" y="25517"/>
                  <a:pt x="522042" y="48991"/>
                  <a:pt x="522042" y="81183"/>
                </a:cubicBezTo>
                <a:cubicBezTo>
                  <a:pt x="522042" y="113376"/>
                  <a:pt x="544293" y="136856"/>
                  <a:pt x="575396" y="136856"/>
                </a:cubicBezTo>
                <a:close/>
                <a:moveTo>
                  <a:pt x="448958" y="2933"/>
                </a:moveTo>
                <a:lnTo>
                  <a:pt x="481284" y="2933"/>
                </a:lnTo>
                <a:lnTo>
                  <a:pt x="400343" y="168146"/>
                </a:lnTo>
                <a:lnTo>
                  <a:pt x="319639" y="2933"/>
                </a:lnTo>
                <a:lnTo>
                  <a:pt x="351728" y="2933"/>
                </a:lnTo>
                <a:lnTo>
                  <a:pt x="400343" y="112931"/>
                </a:lnTo>
                <a:lnTo>
                  <a:pt x="448958" y="2933"/>
                </a:lnTo>
                <a:close/>
                <a:moveTo>
                  <a:pt x="717385" y="45882"/>
                </a:moveTo>
                <a:cubicBezTo>
                  <a:pt x="717385" y="33912"/>
                  <a:pt x="727345" y="24431"/>
                  <a:pt x="751794" y="24431"/>
                </a:cubicBezTo>
                <a:cubicBezTo>
                  <a:pt x="765588" y="24431"/>
                  <a:pt x="781193" y="28477"/>
                  <a:pt x="795439" y="36825"/>
                </a:cubicBezTo>
                <a:lnTo>
                  <a:pt x="795439" y="9023"/>
                </a:lnTo>
                <a:cubicBezTo>
                  <a:pt x="782714" y="3223"/>
                  <a:pt x="767109" y="47"/>
                  <a:pt x="752017" y="47"/>
                </a:cubicBezTo>
                <a:cubicBezTo>
                  <a:pt x="708555" y="47"/>
                  <a:pt x="688183" y="21720"/>
                  <a:pt x="688183" y="47251"/>
                </a:cubicBezTo>
                <a:cubicBezTo>
                  <a:pt x="688183" y="105918"/>
                  <a:pt x="782356" y="83597"/>
                  <a:pt x="782356" y="117692"/>
                </a:cubicBezTo>
                <a:cubicBezTo>
                  <a:pt x="782356" y="129432"/>
                  <a:pt x="771943" y="138239"/>
                  <a:pt x="747264" y="138239"/>
                </a:cubicBezTo>
                <a:cubicBezTo>
                  <a:pt x="727791" y="138239"/>
                  <a:pt x="707649" y="131010"/>
                  <a:pt x="694971" y="120855"/>
                </a:cubicBezTo>
                <a:lnTo>
                  <a:pt x="694971" y="120908"/>
                </a:lnTo>
                <a:lnTo>
                  <a:pt x="694971" y="150478"/>
                </a:lnTo>
                <a:cubicBezTo>
                  <a:pt x="708744" y="157896"/>
                  <a:pt x="728008" y="162616"/>
                  <a:pt x="747291" y="162616"/>
                </a:cubicBezTo>
                <a:cubicBezTo>
                  <a:pt x="790754" y="162616"/>
                  <a:pt x="811355" y="140943"/>
                  <a:pt x="811355" y="115655"/>
                </a:cubicBezTo>
                <a:cubicBezTo>
                  <a:pt x="811369" y="57615"/>
                  <a:pt x="717426" y="79518"/>
                  <a:pt x="717426" y="45882"/>
                </a:cubicBezTo>
                <a:lnTo>
                  <a:pt x="717385" y="45882"/>
                </a:lnTo>
                <a:close/>
                <a:moveTo>
                  <a:pt x="29216" y="45841"/>
                </a:moveTo>
                <a:cubicBezTo>
                  <a:pt x="29216" y="33872"/>
                  <a:pt x="39176" y="24391"/>
                  <a:pt x="63632" y="24391"/>
                </a:cubicBezTo>
                <a:cubicBezTo>
                  <a:pt x="77364" y="24391"/>
                  <a:pt x="92888" y="28437"/>
                  <a:pt x="107080" y="36670"/>
                </a:cubicBezTo>
                <a:lnTo>
                  <a:pt x="107080" y="8881"/>
                </a:lnTo>
                <a:cubicBezTo>
                  <a:pt x="94396" y="3156"/>
                  <a:pt x="78865" y="0"/>
                  <a:pt x="63855" y="0"/>
                </a:cubicBezTo>
                <a:cubicBezTo>
                  <a:pt x="20379" y="0"/>
                  <a:pt x="0" y="21680"/>
                  <a:pt x="0" y="47204"/>
                </a:cubicBezTo>
                <a:cubicBezTo>
                  <a:pt x="0" y="105925"/>
                  <a:pt x="94200" y="83564"/>
                  <a:pt x="94200" y="117665"/>
                </a:cubicBezTo>
                <a:cubicBezTo>
                  <a:pt x="94200" y="129405"/>
                  <a:pt x="83787" y="138219"/>
                  <a:pt x="59101" y="138219"/>
                </a:cubicBezTo>
                <a:cubicBezTo>
                  <a:pt x="39629" y="138219"/>
                  <a:pt x="19473" y="130990"/>
                  <a:pt x="6795" y="120828"/>
                </a:cubicBezTo>
                <a:lnTo>
                  <a:pt x="6795" y="120895"/>
                </a:lnTo>
                <a:lnTo>
                  <a:pt x="6795" y="150465"/>
                </a:lnTo>
                <a:cubicBezTo>
                  <a:pt x="20575" y="157882"/>
                  <a:pt x="39845" y="162603"/>
                  <a:pt x="59135" y="162603"/>
                </a:cubicBezTo>
                <a:cubicBezTo>
                  <a:pt x="102611" y="162603"/>
                  <a:pt x="123220" y="140916"/>
                  <a:pt x="123220" y="115628"/>
                </a:cubicBezTo>
                <a:cubicBezTo>
                  <a:pt x="123186" y="57588"/>
                  <a:pt x="29216" y="79491"/>
                  <a:pt x="29216" y="45841"/>
                </a:cubicBezTo>
                <a:close/>
              </a:path>
            </a:pathLst>
          </a:custGeom>
          <a:solidFill>
            <a:schemeClr val="tx1"/>
          </a:solidFill>
          <a:ln w="675" cap="flat">
            <a:noFill/>
            <a:prstDash val="solid"/>
            <a:miter/>
          </a:ln>
        </p:spPr>
        <p:txBody>
          <a:bodyPr rtlCol="0" anchor="ctr"/>
          <a:lstStyle/>
          <a:p>
            <a:endParaRPr lang="en-US"/>
          </a:p>
        </p:txBody>
      </p:sp>
    </p:spTree>
    <p:extLst>
      <p:ext uri="{BB962C8B-B14F-4D97-AF65-F5344CB8AC3E}">
        <p14:creationId xmlns:p14="http://schemas.microsoft.com/office/powerpoint/2010/main" val="3391520793"/>
      </p:ext>
    </p:extLst>
  </p:cSld>
  <p:clrMapOvr>
    <a:masterClrMapping/>
  </p:clrMapOvr>
</p:sldLayout>
</file>

<file path=ppt/slideLayouts/slideLayout58.xml><?xml version="1.0" encoding="utf-8"?>
<p:sldLayout xmlns:a="http://schemas.openxmlformats.org/drawingml/2006/main" xmlns:r="http://schemas.openxmlformats.org/officeDocument/2006/relationships" xmlns:p="http://schemas.openxmlformats.org/presentationml/2006/main" preserve="1" userDrawn="1">
  <p:cSld name="Contrast 2 - Green">
    <p:spTree>
      <p:nvGrpSpPr>
        <p:cNvPr id="1" name=""/>
        <p:cNvGrpSpPr/>
        <p:nvPr/>
      </p:nvGrpSpPr>
      <p:grpSpPr>
        <a:xfrm>
          <a:off x="0" y="0"/>
          <a:ext cx="0" cy="0"/>
          <a:chOff x="0" y="0"/>
          <a:chExt cx="0" cy="0"/>
        </a:xfrm>
      </p:grpSpPr>
      <p:grpSp>
        <p:nvGrpSpPr>
          <p:cNvPr id="4" name="Group 3">
            <a:extLst>
              <a:ext uri="{FF2B5EF4-FFF2-40B4-BE49-F238E27FC236}">
                <a16:creationId xmlns:a16="http://schemas.microsoft.com/office/drawing/2014/main" id="{2B1408EA-2BEF-E63E-0897-C8F316DFC0C2}"/>
              </a:ext>
            </a:extLst>
          </p:cNvPr>
          <p:cNvGrpSpPr/>
          <p:nvPr userDrawn="1"/>
        </p:nvGrpSpPr>
        <p:grpSpPr>
          <a:xfrm>
            <a:off x="6096000" y="0"/>
            <a:ext cx="6096000" cy="6857999"/>
            <a:chOff x="6096000" y="0"/>
            <a:chExt cx="6096000" cy="6857999"/>
          </a:xfrm>
        </p:grpSpPr>
        <p:sp>
          <p:nvSpPr>
            <p:cNvPr id="5" name="Round Single Corner Rectangle 4">
              <a:extLst>
                <a:ext uri="{FF2B5EF4-FFF2-40B4-BE49-F238E27FC236}">
                  <a16:creationId xmlns:a16="http://schemas.microsoft.com/office/drawing/2014/main" id="{4E7EFC80-044B-38BE-8344-E8AEB56F9360}"/>
                </a:ext>
              </a:extLst>
            </p:cNvPr>
            <p:cNvSpPr/>
            <p:nvPr userDrawn="1"/>
          </p:nvSpPr>
          <p:spPr>
            <a:xfrm flipH="1">
              <a:off x="6096000" y="0"/>
              <a:ext cx="6096000" cy="6400799"/>
            </a:xfrm>
            <a:prstGeom prst="round1Rect">
              <a:avLst>
                <a:gd name="adj" fmla="val 6540"/>
              </a:avLst>
            </a:prstGeom>
            <a:solidFill>
              <a:srgbClr val="08380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 name="Round Single Corner Rectangle 5">
              <a:extLst>
                <a:ext uri="{FF2B5EF4-FFF2-40B4-BE49-F238E27FC236}">
                  <a16:creationId xmlns:a16="http://schemas.microsoft.com/office/drawing/2014/main" id="{840D9287-039B-F51B-16EB-429597DE589A}"/>
                </a:ext>
              </a:extLst>
            </p:cNvPr>
            <p:cNvSpPr/>
            <p:nvPr userDrawn="1"/>
          </p:nvSpPr>
          <p:spPr>
            <a:xfrm flipH="1" flipV="1">
              <a:off x="6096000" y="3429000"/>
              <a:ext cx="6096000" cy="3428999"/>
            </a:xfrm>
            <a:prstGeom prst="round1Rect">
              <a:avLst>
                <a:gd name="adj" fmla="val 11808"/>
              </a:avLst>
            </a:prstGeom>
            <a:solidFill>
              <a:schemeClr val="accent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2" name="Title 1">
            <a:extLst>
              <a:ext uri="{FF2B5EF4-FFF2-40B4-BE49-F238E27FC236}">
                <a16:creationId xmlns:a16="http://schemas.microsoft.com/office/drawing/2014/main" id="{56E523F0-8710-C17D-5E1F-7113655CD055}"/>
              </a:ext>
            </a:extLst>
          </p:cNvPr>
          <p:cNvSpPr>
            <a:spLocks noGrp="1"/>
          </p:cNvSpPr>
          <p:nvPr>
            <p:ph type="title"/>
          </p:nvPr>
        </p:nvSpPr>
        <p:spPr>
          <a:xfrm>
            <a:off x="762000" y="1720845"/>
            <a:ext cx="4163961" cy="1704195"/>
          </a:xfrm>
        </p:spPr>
        <p:txBody>
          <a:bodyPr anchor="b">
            <a:noAutofit/>
          </a:bodyPr>
          <a:lstStyle>
            <a:lvl1pPr>
              <a:defRPr sz="3200">
                <a:solidFill>
                  <a:srgbClr val="083806"/>
                </a:solidFill>
              </a:defRPr>
            </a:lvl1pPr>
          </a:lstStyle>
          <a:p>
            <a:r>
              <a:rPr lang="en-US"/>
              <a:t>Click to edit Master title style</a:t>
            </a:r>
          </a:p>
        </p:txBody>
      </p:sp>
      <p:sp>
        <p:nvSpPr>
          <p:cNvPr id="3" name="Content Placeholder 2">
            <a:extLst>
              <a:ext uri="{FF2B5EF4-FFF2-40B4-BE49-F238E27FC236}">
                <a16:creationId xmlns:a16="http://schemas.microsoft.com/office/drawing/2014/main" id="{CFA97474-D8AA-E3B1-C98A-08B7FCBD5476}"/>
              </a:ext>
            </a:extLst>
          </p:cNvPr>
          <p:cNvSpPr>
            <a:spLocks noGrp="1"/>
          </p:cNvSpPr>
          <p:nvPr>
            <p:ph idx="1"/>
          </p:nvPr>
        </p:nvSpPr>
        <p:spPr>
          <a:xfrm>
            <a:off x="6851653" y="1486128"/>
            <a:ext cx="4584700" cy="1444728"/>
          </a:xfrm>
        </p:spPr>
        <p:txBody>
          <a:bodyPr>
            <a:noAutofit/>
          </a:bodyPr>
          <a:lstStyle>
            <a:lvl1pPr>
              <a:defRPr>
                <a:solidFill>
                  <a:schemeClr val="accent6"/>
                </a:solidFill>
              </a:defRPr>
            </a:lvl1pPr>
            <a:lvl2pPr>
              <a:defRPr>
                <a:solidFill>
                  <a:schemeClr val="accent6"/>
                </a:solidFill>
              </a:defRPr>
            </a:lvl2pPr>
            <a:lvl3pPr>
              <a:defRPr>
                <a:solidFill>
                  <a:schemeClr val="accent6"/>
                </a:solidFill>
              </a:defRPr>
            </a:lvl3pPr>
            <a:lvl4pPr>
              <a:defRPr>
                <a:solidFill>
                  <a:schemeClr val="accent6"/>
                </a:solidFill>
              </a:defRPr>
            </a:lvl4pPr>
            <a:lvl5pPr>
              <a:defRPr>
                <a:solidFill>
                  <a:schemeClr val="accent6"/>
                </a:solidFill>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1" name="Subtitle 2">
            <a:extLst>
              <a:ext uri="{FF2B5EF4-FFF2-40B4-BE49-F238E27FC236}">
                <a16:creationId xmlns:a16="http://schemas.microsoft.com/office/drawing/2014/main" id="{0740B8FE-D58D-6E2B-896D-000F0294ED98}"/>
              </a:ext>
            </a:extLst>
          </p:cNvPr>
          <p:cNvSpPr>
            <a:spLocks noGrp="1"/>
          </p:cNvSpPr>
          <p:nvPr>
            <p:ph type="body" sz="quarter" idx="13" hasCustomPrompt="1"/>
          </p:nvPr>
        </p:nvSpPr>
        <p:spPr>
          <a:xfrm>
            <a:off x="762000" y="3523470"/>
            <a:ext cx="4163766" cy="1288720"/>
          </a:xfrm>
        </p:spPr>
        <p:txBody>
          <a:bodyPr>
            <a:noAutofit/>
          </a:bodyPr>
          <a:lstStyle>
            <a:lvl1pPr marL="0" indent="0">
              <a:buNone/>
              <a:defRPr lang="en-US" sz="1600" b="0" i="0" kern="1200" dirty="0">
                <a:solidFill>
                  <a:srgbClr val="083806"/>
                </a:solidFill>
                <a:latin typeface="Outfit Light" pitchFamily="2" charset="0"/>
                <a:ea typeface="Inter"/>
                <a:cs typeface="Inter"/>
              </a:defRPr>
            </a:lvl1pPr>
            <a:lvl2pPr marL="457200" indent="0">
              <a:buNone/>
              <a:defRPr/>
            </a:lvl2pPr>
            <a:lvl3pPr marL="914400" indent="0">
              <a:buNone/>
              <a:defRPr/>
            </a:lvl3pPr>
            <a:lvl4pPr marL="1371600" indent="0">
              <a:buNone/>
              <a:defRPr/>
            </a:lvl4pPr>
            <a:lvl5pPr marL="1828800" indent="0">
              <a:buNone/>
              <a:defRPr/>
            </a:lvl5pPr>
          </a:lstStyle>
          <a:p>
            <a:pPr lvl="0"/>
            <a:r>
              <a:rPr lang="en-US"/>
              <a:t>Subtitle goes here</a:t>
            </a:r>
          </a:p>
        </p:txBody>
      </p:sp>
      <p:sp>
        <p:nvSpPr>
          <p:cNvPr id="18" name="!!subhead1">
            <a:extLst>
              <a:ext uri="{FF2B5EF4-FFF2-40B4-BE49-F238E27FC236}">
                <a16:creationId xmlns:a16="http://schemas.microsoft.com/office/drawing/2014/main" id="{1A93C0F4-1D09-DE35-6E80-27CB807A0E38}"/>
              </a:ext>
            </a:extLst>
          </p:cNvPr>
          <p:cNvSpPr>
            <a:spLocks noGrp="1"/>
          </p:cNvSpPr>
          <p:nvPr>
            <p:ph type="body" sz="quarter" idx="14" hasCustomPrompt="1"/>
          </p:nvPr>
        </p:nvSpPr>
        <p:spPr>
          <a:xfrm>
            <a:off x="6851652" y="1018638"/>
            <a:ext cx="4584700" cy="372232"/>
          </a:xfrm>
        </p:spPr>
        <p:txBody>
          <a:bodyPr>
            <a:noAutofit/>
          </a:bodyPr>
          <a:lstStyle>
            <a:lvl1pPr marL="0" indent="0">
              <a:lnSpc>
                <a:spcPct val="100000"/>
              </a:lnSpc>
              <a:spcBef>
                <a:spcPts val="0"/>
              </a:spcBef>
              <a:buNone/>
              <a:defRPr lang="en-US" sz="1800" b="1" kern="1200" dirty="0">
                <a:solidFill>
                  <a:schemeClr val="accent6"/>
                </a:solidFill>
                <a:latin typeface="Inter" panose="020B0502030000000004" pitchFamily="34" charset="0"/>
                <a:ea typeface="Inter" panose="020B0502030000000004" pitchFamily="34" charset="0"/>
                <a:cs typeface="Inter" panose="020B0502030000000004" pitchFamily="34" charset="0"/>
              </a:defRPr>
            </a:lvl1pPr>
            <a:lvl2pPr marL="457200" indent="0">
              <a:buNone/>
              <a:defRPr sz="1800" b="1">
                <a:solidFill>
                  <a:schemeClr val="accent1"/>
                </a:solidFill>
              </a:defRPr>
            </a:lvl2pPr>
            <a:lvl3pPr marL="914400" indent="0">
              <a:buNone/>
              <a:defRPr sz="1800" b="1">
                <a:solidFill>
                  <a:schemeClr val="accent1"/>
                </a:solidFill>
              </a:defRPr>
            </a:lvl3pPr>
            <a:lvl4pPr marL="1371600" indent="0">
              <a:buNone/>
              <a:defRPr sz="1800" b="1">
                <a:solidFill>
                  <a:schemeClr val="accent1"/>
                </a:solidFill>
              </a:defRPr>
            </a:lvl4pPr>
            <a:lvl5pPr marL="1828800" indent="0">
              <a:buNone/>
              <a:defRPr sz="1800" b="1">
                <a:solidFill>
                  <a:schemeClr val="accent1"/>
                </a:solidFill>
              </a:defRPr>
            </a:lvl5pPr>
          </a:lstStyle>
          <a:p>
            <a:pPr marL="0" lvl="0" indent="0" algn="l" defTabSz="914400" rtl="0" eaLnBrk="1" latinLnBrk="0" hangingPunct="1">
              <a:lnSpc>
                <a:spcPct val="100000"/>
              </a:lnSpc>
              <a:spcBef>
                <a:spcPts val="1000"/>
              </a:spcBef>
              <a:buFont typeface="Inter" panose="020B0502030000000004" pitchFamily="34" charset="0"/>
              <a:buNone/>
            </a:pPr>
            <a:r>
              <a:rPr lang="en-US"/>
              <a:t>Subheading goes here</a:t>
            </a:r>
          </a:p>
        </p:txBody>
      </p:sp>
      <p:sp>
        <p:nvSpPr>
          <p:cNvPr id="12" name="Text Placeholder 27">
            <a:extLst>
              <a:ext uri="{FF2B5EF4-FFF2-40B4-BE49-F238E27FC236}">
                <a16:creationId xmlns:a16="http://schemas.microsoft.com/office/drawing/2014/main" id="{6E316FA3-D610-DC98-767C-A47582BD0C54}"/>
              </a:ext>
            </a:extLst>
          </p:cNvPr>
          <p:cNvSpPr>
            <a:spLocks noGrp="1"/>
          </p:cNvSpPr>
          <p:nvPr>
            <p:ph type="body" sz="quarter" idx="19" hasCustomPrompt="1"/>
          </p:nvPr>
        </p:nvSpPr>
        <p:spPr>
          <a:xfrm>
            <a:off x="6851651" y="759818"/>
            <a:ext cx="4584701" cy="232267"/>
          </a:xfrm>
        </p:spPr>
        <p:txBody>
          <a:bodyPr>
            <a:noAutofit/>
          </a:bodyPr>
          <a:lstStyle>
            <a:lvl1pPr marL="0" indent="0">
              <a:lnSpc>
                <a:spcPct val="100000"/>
              </a:lnSpc>
              <a:spcBef>
                <a:spcPts val="0"/>
              </a:spcBef>
              <a:buNone/>
              <a:defRPr kumimoji="0" lang="en-US" sz="1200" b="1" u="none" strike="noStrike" kern="1200" cap="none" spc="0" normalizeH="0" baseline="0" dirty="0" smtClean="0">
                <a:ln>
                  <a:noFill/>
                </a:ln>
                <a:solidFill>
                  <a:schemeClr val="accent6"/>
                </a:solidFill>
                <a:effectLst/>
                <a:uLnTx/>
                <a:uFillTx/>
                <a:latin typeface="Inter" panose="02000503000000020004" pitchFamily="2" charset="0"/>
                <a:ea typeface="Inter" panose="02000503000000020004" pitchFamily="2" charset="0"/>
                <a:cs typeface="+mn-cs"/>
              </a:defRPr>
            </a:lvl1pPr>
          </a:lstStyle>
          <a:p>
            <a:pPr lvl="0"/>
            <a:r>
              <a:rPr lang="en-US"/>
              <a:t>Eyebrow text</a:t>
            </a:r>
          </a:p>
        </p:txBody>
      </p:sp>
      <p:sp>
        <p:nvSpPr>
          <p:cNvPr id="17" name="Text Placeholder 16">
            <a:extLst>
              <a:ext uri="{FF2B5EF4-FFF2-40B4-BE49-F238E27FC236}">
                <a16:creationId xmlns:a16="http://schemas.microsoft.com/office/drawing/2014/main" id="{4E2641A3-4BD2-D5DB-CC98-29D34D0B0647}"/>
              </a:ext>
            </a:extLst>
          </p:cNvPr>
          <p:cNvSpPr>
            <a:spLocks noGrp="1"/>
          </p:cNvSpPr>
          <p:nvPr>
            <p:ph type="body" sz="quarter" idx="22" hasCustomPrompt="1"/>
          </p:nvPr>
        </p:nvSpPr>
        <p:spPr>
          <a:xfrm>
            <a:off x="6851651" y="3974937"/>
            <a:ext cx="4584699" cy="233363"/>
          </a:xfrm>
        </p:spPr>
        <p:txBody>
          <a:bodyPr>
            <a:noAutofit/>
          </a:bodyPr>
          <a:lstStyle>
            <a:lvl1pPr marL="0" indent="0">
              <a:lnSpc>
                <a:spcPct val="100000"/>
              </a:lnSpc>
              <a:spcBef>
                <a:spcPts val="0"/>
              </a:spcBef>
              <a:buNone/>
              <a:defRPr kumimoji="0" lang="en-US" sz="1200" b="1" u="none" strike="noStrike" kern="1200" cap="none" spc="0" normalizeH="0" baseline="0" dirty="0" smtClean="0">
                <a:ln>
                  <a:noFill/>
                </a:ln>
                <a:solidFill>
                  <a:srgbClr val="083806"/>
                </a:solidFill>
                <a:effectLst/>
                <a:uLnTx/>
                <a:uFillTx/>
                <a:latin typeface="Inter" panose="02000503000000020004" pitchFamily="2" charset="0"/>
                <a:ea typeface="Inter" panose="02000503000000020004" pitchFamily="2" charset="0"/>
                <a:cs typeface="+mn-cs"/>
              </a:defRPr>
            </a:lvl1pPr>
            <a:lvl2pPr marL="457200" indent="0">
              <a:buNone/>
              <a:defRPr/>
            </a:lvl2pPr>
            <a:lvl3pPr marL="914400" indent="0">
              <a:buNone/>
              <a:defRPr/>
            </a:lvl3pPr>
            <a:lvl4pPr marL="1371600" indent="0">
              <a:buNone/>
              <a:defRPr/>
            </a:lvl4pPr>
            <a:lvl5pPr marL="1828800" indent="0">
              <a:buNone/>
              <a:defRPr/>
            </a:lvl5pPr>
          </a:lstStyle>
          <a:p>
            <a:pPr lvl="0"/>
            <a:r>
              <a:rPr lang="en-US"/>
              <a:t>Eyebrow text</a:t>
            </a:r>
          </a:p>
        </p:txBody>
      </p:sp>
      <p:sp>
        <p:nvSpPr>
          <p:cNvPr id="21" name="Text Placeholder 20">
            <a:extLst>
              <a:ext uri="{FF2B5EF4-FFF2-40B4-BE49-F238E27FC236}">
                <a16:creationId xmlns:a16="http://schemas.microsoft.com/office/drawing/2014/main" id="{2D73F7C5-2BF4-FB8A-D39B-5E7388A4BC26}"/>
              </a:ext>
            </a:extLst>
          </p:cNvPr>
          <p:cNvSpPr>
            <a:spLocks noGrp="1"/>
          </p:cNvSpPr>
          <p:nvPr>
            <p:ph type="body" sz="quarter" idx="23" hasCustomPrompt="1"/>
          </p:nvPr>
        </p:nvSpPr>
        <p:spPr>
          <a:xfrm>
            <a:off x="6851651" y="4233757"/>
            <a:ext cx="4584699" cy="369060"/>
          </a:xfrm>
        </p:spPr>
        <p:txBody>
          <a:bodyPr>
            <a:noAutofit/>
          </a:bodyPr>
          <a:lstStyle>
            <a:lvl1pPr marL="0" indent="0">
              <a:lnSpc>
                <a:spcPct val="100000"/>
              </a:lnSpc>
              <a:spcBef>
                <a:spcPts val="0"/>
              </a:spcBef>
              <a:buNone/>
              <a:defRPr lang="en-US" sz="1800" b="1" kern="1200" dirty="0" smtClean="0">
                <a:solidFill>
                  <a:srgbClr val="083806"/>
                </a:solidFill>
                <a:latin typeface="Inter" panose="020B0502030000000004" pitchFamily="34" charset="0"/>
                <a:ea typeface="Inter" panose="020B0502030000000004" pitchFamily="34" charset="0"/>
                <a:cs typeface="Inter" panose="020B0502030000000004" pitchFamily="34" charset="0"/>
              </a:defRPr>
            </a:lvl1pPr>
            <a:lvl2pPr marL="457200" indent="0">
              <a:buNone/>
              <a:defRPr/>
            </a:lvl2pPr>
            <a:lvl3pPr marL="914400" indent="0">
              <a:buNone/>
              <a:defRPr/>
            </a:lvl3pPr>
            <a:lvl4pPr marL="1371600" indent="0">
              <a:buNone/>
              <a:defRPr/>
            </a:lvl4pPr>
            <a:lvl5pPr marL="1828800" indent="0">
              <a:buNone/>
              <a:defRPr/>
            </a:lvl5pPr>
          </a:lstStyle>
          <a:p>
            <a:pPr lvl="0"/>
            <a:r>
              <a:rPr lang="en-US"/>
              <a:t>Subheading goes here</a:t>
            </a:r>
          </a:p>
        </p:txBody>
      </p:sp>
      <p:sp>
        <p:nvSpPr>
          <p:cNvPr id="25" name="Content Placeholder 24">
            <a:extLst>
              <a:ext uri="{FF2B5EF4-FFF2-40B4-BE49-F238E27FC236}">
                <a16:creationId xmlns:a16="http://schemas.microsoft.com/office/drawing/2014/main" id="{A903AC49-909E-5627-F85E-05AA2936A5D3}"/>
              </a:ext>
            </a:extLst>
          </p:cNvPr>
          <p:cNvSpPr>
            <a:spLocks noGrp="1"/>
          </p:cNvSpPr>
          <p:nvPr>
            <p:ph sz="quarter" idx="24"/>
          </p:nvPr>
        </p:nvSpPr>
        <p:spPr>
          <a:xfrm>
            <a:off x="6851651" y="4701247"/>
            <a:ext cx="4584699" cy="1444728"/>
          </a:xfrm>
        </p:spPr>
        <p:txBody>
          <a:bodyPr>
            <a:noAutofit/>
          </a:bodyPr>
          <a:lstStyle>
            <a:lvl1pPr>
              <a:defRPr>
                <a:solidFill>
                  <a:srgbClr val="083806"/>
                </a:solidFill>
              </a:defRPr>
            </a:lvl1pPr>
            <a:lvl2pPr>
              <a:defRPr>
                <a:solidFill>
                  <a:srgbClr val="083806"/>
                </a:solidFill>
              </a:defRPr>
            </a:lvl2pPr>
            <a:lvl3pPr>
              <a:defRPr>
                <a:solidFill>
                  <a:srgbClr val="083806"/>
                </a:solidFill>
              </a:defRPr>
            </a:lvl3pPr>
            <a:lvl4pPr>
              <a:defRPr>
                <a:solidFill>
                  <a:srgbClr val="083806"/>
                </a:solidFill>
              </a:defRPr>
            </a:lvl4pPr>
            <a:lvl5pPr>
              <a:defRPr>
                <a:solidFill>
                  <a:srgbClr val="083806"/>
                </a:solidFill>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cxnSp>
        <p:nvCxnSpPr>
          <p:cNvPr id="16" name="Straight Connector 15">
            <a:extLst>
              <a:ext uri="{FF2B5EF4-FFF2-40B4-BE49-F238E27FC236}">
                <a16:creationId xmlns:a16="http://schemas.microsoft.com/office/drawing/2014/main" id="{39842823-1DF7-D516-5672-6D867CCA5B8B}"/>
              </a:ext>
            </a:extLst>
          </p:cNvPr>
          <p:cNvCxnSpPr>
            <a:cxnSpLocks/>
          </p:cNvCxnSpPr>
          <p:nvPr userDrawn="1"/>
        </p:nvCxnSpPr>
        <p:spPr>
          <a:xfrm flipH="1">
            <a:off x="1487277" y="6400800"/>
            <a:ext cx="10704723" cy="0"/>
          </a:xfrm>
          <a:prstGeom prst="line">
            <a:avLst/>
          </a:prstGeom>
          <a:ln w="9525" cap="rnd">
            <a:solidFill>
              <a:schemeClr val="tx1"/>
            </a:solidFill>
          </a:ln>
        </p:spPr>
        <p:style>
          <a:lnRef idx="1">
            <a:schemeClr val="accent1"/>
          </a:lnRef>
          <a:fillRef idx="0">
            <a:schemeClr val="accent1"/>
          </a:fillRef>
          <a:effectRef idx="0">
            <a:schemeClr val="accent1"/>
          </a:effectRef>
          <a:fontRef idx="minor">
            <a:schemeClr val="tx1"/>
          </a:fontRef>
        </p:style>
      </p:cxnSp>
      <p:sp>
        <p:nvSpPr>
          <p:cNvPr id="19" name="Text Placeholder 5">
            <a:extLst>
              <a:ext uri="{FF2B5EF4-FFF2-40B4-BE49-F238E27FC236}">
                <a16:creationId xmlns:a16="http://schemas.microsoft.com/office/drawing/2014/main" id="{2623FA84-34F1-BCAA-617D-A488CAB09375}"/>
              </a:ext>
            </a:extLst>
          </p:cNvPr>
          <p:cNvSpPr>
            <a:spLocks noGrp="1"/>
          </p:cNvSpPr>
          <p:nvPr>
            <p:ph type="body" sz="quarter" idx="21" hasCustomPrompt="1"/>
          </p:nvPr>
        </p:nvSpPr>
        <p:spPr>
          <a:xfrm>
            <a:off x="1487278" y="6496059"/>
            <a:ext cx="4380122" cy="285734"/>
          </a:xfrm>
        </p:spPr>
        <p:txBody>
          <a:bodyPr anchor="ctr">
            <a:noAutofit/>
          </a:bodyPr>
          <a:lstStyle>
            <a:lvl1pPr marL="0" indent="0">
              <a:lnSpc>
                <a:spcPct val="90000"/>
              </a:lnSpc>
              <a:spcBef>
                <a:spcPts val="200"/>
              </a:spcBef>
              <a:buNone/>
              <a:defRPr sz="600" b="0" i="0">
                <a:latin typeface="Inter" panose="02000503000000020004" pitchFamily="2" charset="0"/>
                <a:ea typeface="Inter" panose="02000503000000020004" pitchFamily="2" charset="0"/>
              </a:defRPr>
            </a:lvl1pPr>
            <a:lvl2pPr marL="457200" indent="0">
              <a:buNone/>
              <a:defRPr sz="600" b="0" i="0">
                <a:latin typeface="Inter" panose="02000503000000020004" pitchFamily="2" charset="0"/>
                <a:ea typeface="Inter" panose="02000503000000020004" pitchFamily="2" charset="0"/>
              </a:defRPr>
            </a:lvl2pPr>
            <a:lvl3pPr marL="914400" indent="0">
              <a:buNone/>
              <a:defRPr sz="600" b="0" i="0">
                <a:latin typeface="Inter" panose="02000503000000020004" pitchFamily="2" charset="0"/>
                <a:ea typeface="Inter" panose="02000503000000020004" pitchFamily="2" charset="0"/>
              </a:defRPr>
            </a:lvl3pPr>
            <a:lvl4pPr marL="1371600" indent="0">
              <a:buNone/>
              <a:defRPr sz="600" b="0" i="0">
                <a:latin typeface="Inter" panose="02000503000000020004" pitchFamily="2" charset="0"/>
                <a:ea typeface="Inter" panose="02000503000000020004" pitchFamily="2" charset="0"/>
              </a:defRPr>
            </a:lvl4pPr>
            <a:lvl5pPr marL="1828800" indent="0">
              <a:buNone/>
              <a:defRPr sz="600" b="0" i="0">
                <a:latin typeface="Inter" panose="02000503000000020004" pitchFamily="2" charset="0"/>
                <a:ea typeface="Inter" panose="02000503000000020004" pitchFamily="2" charset="0"/>
              </a:defRPr>
            </a:lvl5pPr>
          </a:lstStyle>
          <a:p>
            <a:pPr lvl="0"/>
            <a:r>
              <a:rPr lang="en-US"/>
              <a:t>Source: </a:t>
            </a:r>
          </a:p>
        </p:txBody>
      </p:sp>
      <p:sp>
        <p:nvSpPr>
          <p:cNvPr id="20" name="Slide Number Placeholder 5">
            <a:extLst>
              <a:ext uri="{FF2B5EF4-FFF2-40B4-BE49-F238E27FC236}">
                <a16:creationId xmlns:a16="http://schemas.microsoft.com/office/drawing/2014/main" id="{A5667ADD-8ADE-B6F1-EDAF-A3FBEE08D226}"/>
              </a:ext>
            </a:extLst>
          </p:cNvPr>
          <p:cNvSpPr txBox="1">
            <a:spLocks/>
          </p:cNvSpPr>
          <p:nvPr userDrawn="1"/>
        </p:nvSpPr>
        <p:spPr>
          <a:xfrm>
            <a:off x="11185742" y="6400800"/>
            <a:ext cx="549058" cy="457200"/>
          </a:xfrm>
          <a:prstGeom prst="rect">
            <a:avLst/>
          </a:prstGeom>
        </p:spPr>
        <p:txBody>
          <a:bodyPr vert="horz" lIns="0" tIns="0" rIns="0" bIns="0" rtlCol="0" anchor="ctr"/>
          <a:lstStyle>
            <a:defPPr>
              <a:defRPr lang="en-US"/>
            </a:defPPr>
            <a:lvl1pPr marL="0" algn="r" defTabSz="914400" rtl="0" eaLnBrk="1" latinLnBrk="0" hangingPunct="1">
              <a:defRPr sz="800" kern="1200">
                <a:solidFill>
                  <a:schemeClr val="tx1"/>
                </a:solidFill>
                <a:latin typeface="Outfi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fld id="{DDA6C761-E6C0-8244-BDC1-CA1DC8273777}" type="slidenum">
              <a:rPr lang="en-US" b="0" i="0" smtClean="0">
                <a:latin typeface="Outfit Light" pitchFamily="2" charset="0"/>
              </a:rPr>
              <a:pPr/>
              <a:t>‹#›</a:t>
            </a:fld>
            <a:endParaRPr lang="en-US" b="0" i="0">
              <a:latin typeface="Outfit Light" pitchFamily="2" charset="0"/>
            </a:endParaRPr>
          </a:p>
        </p:txBody>
      </p:sp>
      <p:sp>
        <p:nvSpPr>
          <p:cNvPr id="22" name="Slide Number Placeholder 5">
            <a:extLst>
              <a:ext uri="{FF2B5EF4-FFF2-40B4-BE49-F238E27FC236}">
                <a16:creationId xmlns:a16="http://schemas.microsoft.com/office/drawing/2014/main" id="{4AF7655E-46DA-C590-7F42-B9F03749856E}"/>
              </a:ext>
            </a:extLst>
          </p:cNvPr>
          <p:cNvSpPr txBox="1">
            <a:spLocks/>
          </p:cNvSpPr>
          <p:nvPr userDrawn="1"/>
        </p:nvSpPr>
        <p:spPr>
          <a:xfrm>
            <a:off x="9118378" y="6499230"/>
            <a:ext cx="2266709" cy="273040"/>
          </a:xfrm>
          <a:prstGeom prst="rect">
            <a:avLst/>
          </a:prstGeom>
        </p:spPr>
        <p:txBody>
          <a:bodyPr vert="horz" lIns="0" tIns="0" rIns="0" bIns="0" rtlCol="0" anchor="ctr"/>
          <a:lstStyle>
            <a:defPPr>
              <a:defRPr lang="en-US"/>
            </a:defPPr>
            <a:lvl1pPr marL="0" algn="r" defTabSz="914400" rtl="0" eaLnBrk="1" latinLnBrk="0" hangingPunct="1">
              <a:defRPr sz="800" kern="1200">
                <a:solidFill>
                  <a:schemeClr val="bg1"/>
                </a:solidFill>
                <a:latin typeface="Outfi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sz="600" b="0" i="0">
                <a:solidFill>
                  <a:schemeClr val="tx1"/>
                </a:solidFill>
                <a:latin typeface="Outfit Light" pitchFamily="2" charset="0"/>
              </a:rPr>
              <a:t>© Sovos 2025. Proprietary and Confidential</a:t>
            </a:r>
          </a:p>
        </p:txBody>
      </p:sp>
      <p:sp>
        <p:nvSpPr>
          <p:cNvPr id="23" name="Graphic 18">
            <a:extLst>
              <a:ext uri="{FF2B5EF4-FFF2-40B4-BE49-F238E27FC236}">
                <a16:creationId xmlns:a16="http://schemas.microsoft.com/office/drawing/2014/main" id="{17FC16AC-D858-6A26-9691-9FB0B19EBBBE}"/>
              </a:ext>
            </a:extLst>
          </p:cNvPr>
          <p:cNvSpPr/>
          <p:nvPr userDrawn="1"/>
        </p:nvSpPr>
        <p:spPr>
          <a:xfrm>
            <a:off x="457200" y="6313452"/>
            <a:ext cx="811355" cy="168145"/>
          </a:xfrm>
          <a:custGeom>
            <a:avLst/>
            <a:gdLst>
              <a:gd name="connsiteX0" fmla="*/ 228427 w 811355"/>
              <a:gd name="connsiteY0" fmla="*/ 27 h 168145"/>
              <a:gd name="connsiteX1" fmla="*/ 310031 w 811355"/>
              <a:gd name="connsiteY1" fmla="*/ 81183 h 168145"/>
              <a:gd name="connsiteX2" fmla="*/ 228427 w 811355"/>
              <a:gd name="connsiteY2" fmla="*/ 162778 h 168145"/>
              <a:gd name="connsiteX3" fmla="*/ 147061 w 811355"/>
              <a:gd name="connsiteY3" fmla="*/ 81183 h 168145"/>
              <a:gd name="connsiteX4" fmla="*/ 228427 w 811355"/>
              <a:gd name="connsiteY4" fmla="*/ 27 h 168145"/>
              <a:gd name="connsiteX5" fmla="*/ 228427 w 811355"/>
              <a:gd name="connsiteY5" fmla="*/ 136856 h 168145"/>
              <a:gd name="connsiteX6" fmla="*/ 281782 w 811355"/>
              <a:gd name="connsiteY6" fmla="*/ 81183 h 168145"/>
              <a:gd name="connsiteX7" fmla="*/ 228427 w 811355"/>
              <a:gd name="connsiteY7" fmla="*/ 25517 h 168145"/>
              <a:gd name="connsiteX8" fmla="*/ 175080 w 811355"/>
              <a:gd name="connsiteY8" fmla="*/ 81183 h 168145"/>
              <a:gd name="connsiteX9" fmla="*/ 228427 w 811355"/>
              <a:gd name="connsiteY9" fmla="*/ 136856 h 168145"/>
              <a:gd name="connsiteX10" fmla="*/ 575396 w 811355"/>
              <a:gd name="connsiteY10" fmla="*/ 27 h 168145"/>
              <a:gd name="connsiteX11" fmla="*/ 656993 w 811355"/>
              <a:gd name="connsiteY11" fmla="*/ 81183 h 168145"/>
              <a:gd name="connsiteX12" fmla="*/ 575396 w 811355"/>
              <a:gd name="connsiteY12" fmla="*/ 162778 h 168145"/>
              <a:gd name="connsiteX13" fmla="*/ 494022 w 811355"/>
              <a:gd name="connsiteY13" fmla="*/ 81183 h 168145"/>
              <a:gd name="connsiteX14" fmla="*/ 575396 w 811355"/>
              <a:gd name="connsiteY14" fmla="*/ 27 h 168145"/>
              <a:gd name="connsiteX15" fmla="*/ 575396 w 811355"/>
              <a:gd name="connsiteY15" fmla="*/ 136856 h 168145"/>
              <a:gd name="connsiteX16" fmla="*/ 628743 w 811355"/>
              <a:gd name="connsiteY16" fmla="*/ 81183 h 168145"/>
              <a:gd name="connsiteX17" fmla="*/ 575396 w 811355"/>
              <a:gd name="connsiteY17" fmla="*/ 25517 h 168145"/>
              <a:gd name="connsiteX18" fmla="*/ 522042 w 811355"/>
              <a:gd name="connsiteY18" fmla="*/ 81183 h 168145"/>
              <a:gd name="connsiteX19" fmla="*/ 575396 w 811355"/>
              <a:gd name="connsiteY19" fmla="*/ 136856 h 168145"/>
              <a:gd name="connsiteX20" fmla="*/ 448958 w 811355"/>
              <a:gd name="connsiteY20" fmla="*/ 2933 h 168145"/>
              <a:gd name="connsiteX21" fmla="*/ 481284 w 811355"/>
              <a:gd name="connsiteY21" fmla="*/ 2933 h 168145"/>
              <a:gd name="connsiteX22" fmla="*/ 400343 w 811355"/>
              <a:gd name="connsiteY22" fmla="*/ 168146 h 168145"/>
              <a:gd name="connsiteX23" fmla="*/ 319639 w 811355"/>
              <a:gd name="connsiteY23" fmla="*/ 2933 h 168145"/>
              <a:gd name="connsiteX24" fmla="*/ 351728 w 811355"/>
              <a:gd name="connsiteY24" fmla="*/ 2933 h 168145"/>
              <a:gd name="connsiteX25" fmla="*/ 400343 w 811355"/>
              <a:gd name="connsiteY25" fmla="*/ 112931 h 168145"/>
              <a:gd name="connsiteX26" fmla="*/ 448958 w 811355"/>
              <a:gd name="connsiteY26" fmla="*/ 2933 h 168145"/>
              <a:gd name="connsiteX27" fmla="*/ 717385 w 811355"/>
              <a:gd name="connsiteY27" fmla="*/ 45882 h 168145"/>
              <a:gd name="connsiteX28" fmla="*/ 751794 w 811355"/>
              <a:gd name="connsiteY28" fmla="*/ 24431 h 168145"/>
              <a:gd name="connsiteX29" fmla="*/ 795439 w 811355"/>
              <a:gd name="connsiteY29" fmla="*/ 36825 h 168145"/>
              <a:gd name="connsiteX30" fmla="*/ 795439 w 811355"/>
              <a:gd name="connsiteY30" fmla="*/ 9023 h 168145"/>
              <a:gd name="connsiteX31" fmla="*/ 752017 w 811355"/>
              <a:gd name="connsiteY31" fmla="*/ 47 h 168145"/>
              <a:gd name="connsiteX32" fmla="*/ 688183 w 811355"/>
              <a:gd name="connsiteY32" fmla="*/ 47251 h 168145"/>
              <a:gd name="connsiteX33" fmla="*/ 782356 w 811355"/>
              <a:gd name="connsiteY33" fmla="*/ 117692 h 168145"/>
              <a:gd name="connsiteX34" fmla="*/ 747264 w 811355"/>
              <a:gd name="connsiteY34" fmla="*/ 138239 h 168145"/>
              <a:gd name="connsiteX35" fmla="*/ 694971 w 811355"/>
              <a:gd name="connsiteY35" fmla="*/ 120855 h 168145"/>
              <a:gd name="connsiteX36" fmla="*/ 694971 w 811355"/>
              <a:gd name="connsiteY36" fmla="*/ 120908 h 168145"/>
              <a:gd name="connsiteX37" fmla="*/ 694971 w 811355"/>
              <a:gd name="connsiteY37" fmla="*/ 150478 h 168145"/>
              <a:gd name="connsiteX38" fmla="*/ 747291 w 811355"/>
              <a:gd name="connsiteY38" fmla="*/ 162616 h 168145"/>
              <a:gd name="connsiteX39" fmla="*/ 811355 w 811355"/>
              <a:gd name="connsiteY39" fmla="*/ 115655 h 168145"/>
              <a:gd name="connsiteX40" fmla="*/ 717426 w 811355"/>
              <a:gd name="connsiteY40" fmla="*/ 45882 h 168145"/>
              <a:gd name="connsiteX41" fmla="*/ 717385 w 811355"/>
              <a:gd name="connsiteY41" fmla="*/ 45882 h 168145"/>
              <a:gd name="connsiteX42" fmla="*/ 29216 w 811355"/>
              <a:gd name="connsiteY42" fmla="*/ 45841 h 168145"/>
              <a:gd name="connsiteX43" fmla="*/ 63632 w 811355"/>
              <a:gd name="connsiteY43" fmla="*/ 24391 h 168145"/>
              <a:gd name="connsiteX44" fmla="*/ 107080 w 811355"/>
              <a:gd name="connsiteY44" fmla="*/ 36670 h 168145"/>
              <a:gd name="connsiteX45" fmla="*/ 107080 w 811355"/>
              <a:gd name="connsiteY45" fmla="*/ 8881 h 168145"/>
              <a:gd name="connsiteX46" fmla="*/ 63855 w 811355"/>
              <a:gd name="connsiteY46" fmla="*/ 0 h 168145"/>
              <a:gd name="connsiteX47" fmla="*/ 0 w 811355"/>
              <a:gd name="connsiteY47" fmla="*/ 47204 h 168145"/>
              <a:gd name="connsiteX48" fmla="*/ 94200 w 811355"/>
              <a:gd name="connsiteY48" fmla="*/ 117665 h 168145"/>
              <a:gd name="connsiteX49" fmla="*/ 59101 w 811355"/>
              <a:gd name="connsiteY49" fmla="*/ 138219 h 168145"/>
              <a:gd name="connsiteX50" fmla="*/ 6795 w 811355"/>
              <a:gd name="connsiteY50" fmla="*/ 120828 h 168145"/>
              <a:gd name="connsiteX51" fmla="*/ 6795 w 811355"/>
              <a:gd name="connsiteY51" fmla="*/ 120895 h 168145"/>
              <a:gd name="connsiteX52" fmla="*/ 6795 w 811355"/>
              <a:gd name="connsiteY52" fmla="*/ 150465 h 168145"/>
              <a:gd name="connsiteX53" fmla="*/ 59135 w 811355"/>
              <a:gd name="connsiteY53" fmla="*/ 162603 h 168145"/>
              <a:gd name="connsiteX54" fmla="*/ 123220 w 811355"/>
              <a:gd name="connsiteY54" fmla="*/ 115628 h 168145"/>
              <a:gd name="connsiteX55" fmla="*/ 29216 w 811355"/>
              <a:gd name="connsiteY55" fmla="*/ 45841 h 1681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Lst>
            <a:rect l="l" t="t" r="r" b="b"/>
            <a:pathLst>
              <a:path w="811355" h="168145">
                <a:moveTo>
                  <a:pt x="228427" y="27"/>
                </a:moveTo>
                <a:cubicBezTo>
                  <a:pt x="275284" y="27"/>
                  <a:pt x="310031" y="34459"/>
                  <a:pt x="310031" y="81183"/>
                </a:cubicBezTo>
                <a:cubicBezTo>
                  <a:pt x="310031" y="127908"/>
                  <a:pt x="275730" y="162778"/>
                  <a:pt x="228427" y="162778"/>
                </a:cubicBezTo>
                <a:cubicBezTo>
                  <a:pt x="181355" y="162778"/>
                  <a:pt x="147061" y="127901"/>
                  <a:pt x="147061" y="81183"/>
                </a:cubicBezTo>
                <a:cubicBezTo>
                  <a:pt x="147061" y="34465"/>
                  <a:pt x="182024" y="27"/>
                  <a:pt x="228427" y="27"/>
                </a:cubicBezTo>
                <a:close/>
                <a:moveTo>
                  <a:pt x="228427" y="136856"/>
                </a:moveTo>
                <a:cubicBezTo>
                  <a:pt x="259814" y="136856"/>
                  <a:pt x="281782" y="113376"/>
                  <a:pt x="281782" y="81183"/>
                </a:cubicBezTo>
                <a:cubicBezTo>
                  <a:pt x="281782" y="48991"/>
                  <a:pt x="260037" y="25517"/>
                  <a:pt x="228427" y="25517"/>
                </a:cubicBezTo>
                <a:cubicBezTo>
                  <a:pt x="197271" y="25517"/>
                  <a:pt x="175080" y="48991"/>
                  <a:pt x="175080" y="81183"/>
                </a:cubicBezTo>
                <a:cubicBezTo>
                  <a:pt x="175080" y="113376"/>
                  <a:pt x="197271" y="136856"/>
                  <a:pt x="228427" y="136856"/>
                </a:cubicBezTo>
                <a:close/>
                <a:moveTo>
                  <a:pt x="575396" y="27"/>
                </a:moveTo>
                <a:cubicBezTo>
                  <a:pt x="622246" y="27"/>
                  <a:pt x="656993" y="34459"/>
                  <a:pt x="656993" y="81183"/>
                </a:cubicBezTo>
                <a:cubicBezTo>
                  <a:pt x="656993" y="127908"/>
                  <a:pt x="622699" y="162778"/>
                  <a:pt x="575396" y="162778"/>
                </a:cubicBezTo>
                <a:cubicBezTo>
                  <a:pt x="528316" y="162778"/>
                  <a:pt x="494022" y="127901"/>
                  <a:pt x="494022" y="81183"/>
                </a:cubicBezTo>
                <a:cubicBezTo>
                  <a:pt x="494022" y="34465"/>
                  <a:pt x="529019" y="27"/>
                  <a:pt x="575396" y="27"/>
                </a:cubicBezTo>
                <a:close/>
                <a:moveTo>
                  <a:pt x="575396" y="136856"/>
                </a:moveTo>
                <a:cubicBezTo>
                  <a:pt x="606776" y="136856"/>
                  <a:pt x="628743" y="113376"/>
                  <a:pt x="628743" y="81183"/>
                </a:cubicBezTo>
                <a:cubicBezTo>
                  <a:pt x="628743" y="48991"/>
                  <a:pt x="606999" y="25517"/>
                  <a:pt x="575396" y="25517"/>
                </a:cubicBezTo>
                <a:cubicBezTo>
                  <a:pt x="544233" y="25517"/>
                  <a:pt x="522042" y="48991"/>
                  <a:pt x="522042" y="81183"/>
                </a:cubicBezTo>
                <a:cubicBezTo>
                  <a:pt x="522042" y="113376"/>
                  <a:pt x="544293" y="136856"/>
                  <a:pt x="575396" y="136856"/>
                </a:cubicBezTo>
                <a:close/>
                <a:moveTo>
                  <a:pt x="448958" y="2933"/>
                </a:moveTo>
                <a:lnTo>
                  <a:pt x="481284" y="2933"/>
                </a:lnTo>
                <a:lnTo>
                  <a:pt x="400343" y="168146"/>
                </a:lnTo>
                <a:lnTo>
                  <a:pt x="319639" y="2933"/>
                </a:lnTo>
                <a:lnTo>
                  <a:pt x="351728" y="2933"/>
                </a:lnTo>
                <a:lnTo>
                  <a:pt x="400343" y="112931"/>
                </a:lnTo>
                <a:lnTo>
                  <a:pt x="448958" y="2933"/>
                </a:lnTo>
                <a:close/>
                <a:moveTo>
                  <a:pt x="717385" y="45882"/>
                </a:moveTo>
                <a:cubicBezTo>
                  <a:pt x="717385" y="33912"/>
                  <a:pt x="727345" y="24431"/>
                  <a:pt x="751794" y="24431"/>
                </a:cubicBezTo>
                <a:cubicBezTo>
                  <a:pt x="765588" y="24431"/>
                  <a:pt x="781193" y="28477"/>
                  <a:pt x="795439" y="36825"/>
                </a:cubicBezTo>
                <a:lnTo>
                  <a:pt x="795439" y="9023"/>
                </a:lnTo>
                <a:cubicBezTo>
                  <a:pt x="782714" y="3223"/>
                  <a:pt x="767109" y="47"/>
                  <a:pt x="752017" y="47"/>
                </a:cubicBezTo>
                <a:cubicBezTo>
                  <a:pt x="708555" y="47"/>
                  <a:pt x="688183" y="21720"/>
                  <a:pt x="688183" y="47251"/>
                </a:cubicBezTo>
                <a:cubicBezTo>
                  <a:pt x="688183" y="105918"/>
                  <a:pt x="782356" y="83597"/>
                  <a:pt x="782356" y="117692"/>
                </a:cubicBezTo>
                <a:cubicBezTo>
                  <a:pt x="782356" y="129432"/>
                  <a:pt x="771943" y="138239"/>
                  <a:pt x="747264" y="138239"/>
                </a:cubicBezTo>
                <a:cubicBezTo>
                  <a:pt x="727791" y="138239"/>
                  <a:pt x="707649" y="131010"/>
                  <a:pt x="694971" y="120855"/>
                </a:cubicBezTo>
                <a:lnTo>
                  <a:pt x="694971" y="120908"/>
                </a:lnTo>
                <a:lnTo>
                  <a:pt x="694971" y="150478"/>
                </a:lnTo>
                <a:cubicBezTo>
                  <a:pt x="708744" y="157896"/>
                  <a:pt x="728008" y="162616"/>
                  <a:pt x="747291" y="162616"/>
                </a:cubicBezTo>
                <a:cubicBezTo>
                  <a:pt x="790754" y="162616"/>
                  <a:pt x="811355" y="140943"/>
                  <a:pt x="811355" y="115655"/>
                </a:cubicBezTo>
                <a:cubicBezTo>
                  <a:pt x="811369" y="57615"/>
                  <a:pt x="717426" y="79518"/>
                  <a:pt x="717426" y="45882"/>
                </a:cubicBezTo>
                <a:lnTo>
                  <a:pt x="717385" y="45882"/>
                </a:lnTo>
                <a:close/>
                <a:moveTo>
                  <a:pt x="29216" y="45841"/>
                </a:moveTo>
                <a:cubicBezTo>
                  <a:pt x="29216" y="33872"/>
                  <a:pt x="39176" y="24391"/>
                  <a:pt x="63632" y="24391"/>
                </a:cubicBezTo>
                <a:cubicBezTo>
                  <a:pt x="77364" y="24391"/>
                  <a:pt x="92888" y="28437"/>
                  <a:pt x="107080" y="36670"/>
                </a:cubicBezTo>
                <a:lnTo>
                  <a:pt x="107080" y="8881"/>
                </a:lnTo>
                <a:cubicBezTo>
                  <a:pt x="94396" y="3156"/>
                  <a:pt x="78865" y="0"/>
                  <a:pt x="63855" y="0"/>
                </a:cubicBezTo>
                <a:cubicBezTo>
                  <a:pt x="20379" y="0"/>
                  <a:pt x="0" y="21680"/>
                  <a:pt x="0" y="47204"/>
                </a:cubicBezTo>
                <a:cubicBezTo>
                  <a:pt x="0" y="105925"/>
                  <a:pt x="94200" y="83564"/>
                  <a:pt x="94200" y="117665"/>
                </a:cubicBezTo>
                <a:cubicBezTo>
                  <a:pt x="94200" y="129405"/>
                  <a:pt x="83787" y="138219"/>
                  <a:pt x="59101" y="138219"/>
                </a:cubicBezTo>
                <a:cubicBezTo>
                  <a:pt x="39629" y="138219"/>
                  <a:pt x="19473" y="130990"/>
                  <a:pt x="6795" y="120828"/>
                </a:cubicBezTo>
                <a:lnTo>
                  <a:pt x="6795" y="120895"/>
                </a:lnTo>
                <a:lnTo>
                  <a:pt x="6795" y="150465"/>
                </a:lnTo>
                <a:cubicBezTo>
                  <a:pt x="20575" y="157882"/>
                  <a:pt x="39845" y="162603"/>
                  <a:pt x="59135" y="162603"/>
                </a:cubicBezTo>
                <a:cubicBezTo>
                  <a:pt x="102611" y="162603"/>
                  <a:pt x="123220" y="140916"/>
                  <a:pt x="123220" y="115628"/>
                </a:cubicBezTo>
                <a:cubicBezTo>
                  <a:pt x="123186" y="57588"/>
                  <a:pt x="29216" y="79491"/>
                  <a:pt x="29216" y="45841"/>
                </a:cubicBezTo>
                <a:close/>
              </a:path>
            </a:pathLst>
          </a:custGeom>
          <a:solidFill>
            <a:schemeClr val="tx1"/>
          </a:solidFill>
          <a:ln w="675" cap="flat">
            <a:noFill/>
            <a:prstDash val="solid"/>
            <a:miter/>
          </a:ln>
        </p:spPr>
        <p:txBody>
          <a:bodyPr rtlCol="0" anchor="ctr"/>
          <a:lstStyle/>
          <a:p>
            <a:endParaRPr lang="en-US"/>
          </a:p>
        </p:txBody>
      </p:sp>
    </p:spTree>
    <p:extLst>
      <p:ext uri="{BB962C8B-B14F-4D97-AF65-F5344CB8AC3E}">
        <p14:creationId xmlns:p14="http://schemas.microsoft.com/office/powerpoint/2010/main" val="1350983796"/>
      </p:ext>
    </p:extLst>
  </p:cSld>
  <p:clrMapOvr>
    <a:masterClrMapping/>
  </p:clrMapOvr>
</p:sldLayout>
</file>

<file path=ppt/slideLayouts/slideLayout59.xml><?xml version="1.0" encoding="utf-8"?>
<p:sldLayout xmlns:a="http://schemas.openxmlformats.org/drawingml/2006/main" xmlns:r="http://schemas.openxmlformats.org/officeDocument/2006/relationships" xmlns:p="http://schemas.openxmlformats.org/presentationml/2006/main" preserve="1" userDrawn="1">
  <p:cSld name="Contrast 2 - Purple">
    <p:spTree>
      <p:nvGrpSpPr>
        <p:cNvPr id="1" name=""/>
        <p:cNvGrpSpPr/>
        <p:nvPr/>
      </p:nvGrpSpPr>
      <p:grpSpPr>
        <a:xfrm>
          <a:off x="0" y="0"/>
          <a:ext cx="0" cy="0"/>
          <a:chOff x="0" y="0"/>
          <a:chExt cx="0" cy="0"/>
        </a:xfrm>
      </p:grpSpPr>
      <p:grpSp>
        <p:nvGrpSpPr>
          <p:cNvPr id="7" name="Group 6">
            <a:extLst>
              <a:ext uri="{FF2B5EF4-FFF2-40B4-BE49-F238E27FC236}">
                <a16:creationId xmlns:a16="http://schemas.microsoft.com/office/drawing/2014/main" id="{25477210-3D51-B602-CD04-2FF2049CB768}"/>
              </a:ext>
            </a:extLst>
          </p:cNvPr>
          <p:cNvGrpSpPr/>
          <p:nvPr userDrawn="1"/>
        </p:nvGrpSpPr>
        <p:grpSpPr>
          <a:xfrm>
            <a:off x="6096000" y="0"/>
            <a:ext cx="6096000" cy="6857999"/>
            <a:chOff x="6096000" y="0"/>
            <a:chExt cx="6096000" cy="6857999"/>
          </a:xfrm>
        </p:grpSpPr>
        <p:sp>
          <p:nvSpPr>
            <p:cNvPr id="8" name="Round Single Corner Rectangle 7">
              <a:extLst>
                <a:ext uri="{FF2B5EF4-FFF2-40B4-BE49-F238E27FC236}">
                  <a16:creationId xmlns:a16="http://schemas.microsoft.com/office/drawing/2014/main" id="{8BFBF761-F66F-796E-FC34-B1B9A87EAEC9}"/>
                </a:ext>
              </a:extLst>
            </p:cNvPr>
            <p:cNvSpPr/>
            <p:nvPr userDrawn="1"/>
          </p:nvSpPr>
          <p:spPr>
            <a:xfrm flipH="1">
              <a:off x="6096000" y="0"/>
              <a:ext cx="6096000" cy="6400799"/>
            </a:xfrm>
            <a:prstGeom prst="round1Rect">
              <a:avLst>
                <a:gd name="adj" fmla="val 6540"/>
              </a:avLst>
            </a:prstGeom>
            <a:solidFill>
              <a:srgbClr val="3C003E"/>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9" name="Round Single Corner Rectangle 8">
              <a:extLst>
                <a:ext uri="{FF2B5EF4-FFF2-40B4-BE49-F238E27FC236}">
                  <a16:creationId xmlns:a16="http://schemas.microsoft.com/office/drawing/2014/main" id="{70B9EBBF-2642-C072-1E0E-22F2F1235CD1}"/>
                </a:ext>
              </a:extLst>
            </p:cNvPr>
            <p:cNvSpPr/>
            <p:nvPr userDrawn="1"/>
          </p:nvSpPr>
          <p:spPr>
            <a:xfrm flipH="1" flipV="1">
              <a:off x="6096000" y="3429000"/>
              <a:ext cx="6096000" cy="3428999"/>
            </a:xfrm>
            <a:prstGeom prst="round1Rect">
              <a:avLst>
                <a:gd name="adj" fmla="val 11808"/>
              </a:avLst>
            </a:prstGeom>
            <a:solidFill>
              <a:schemeClr val="accent4"/>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2" name="Title 1">
            <a:extLst>
              <a:ext uri="{FF2B5EF4-FFF2-40B4-BE49-F238E27FC236}">
                <a16:creationId xmlns:a16="http://schemas.microsoft.com/office/drawing/2014/main" id="{56E523F0-8710-C17D-5E1F-7113655CD055}"/>
              </a:ext>
            </a:extLst>
          </p:cNvPr>
          <p:cNvSpPr>
            <a:spLocks noGrp="1"/>
          </p:cNvSpPr>
          <p:nvPr>
            <p:ph type="title"/>
          </p:nvPr>
        </p:nvSpPr>
        <p:spPr>
          <a:xfrm>
            <a:off x="762000" y="1720845"/>
            <a:ext cx="4163961" cy="1704195"/>
          </a:xfrm>
        </p:spPr>
        <p:txBody>
          <a:bodyPr anchor="b">
            <a:noAutofit/>
          </a:bodyPr>
          <a:lstStyle>
            <a:lvl1pPr>
              <a:defRPr sz="3200">
                <a:solidFill>
                  <a:srgbClr val="3C003E"/>
                </a:solidFill>
              </a:defRPr>
            </a:lvl1pPr>
          </a:lstStyle>
          <a:p>
            <a:r>
              <a:rPr lang="en-US"/>
              <a:t>Click to edit Master title style</a:t>
            </a:r>
          </a:p>
        </p:txBody>
      </p:sp>
      <p:sp>
        <p:nvSpPr>
          <p:cNvPr id="3" name="Content Placeholder 2">
            <a:extLst>
              <a:ext uri="{FF2B5EF4-FFF2-40B4-BE49-F238E27FC236}">
                <a16:creationId xmlns:a16="http://schemas.microsoft.com/office/drawing/2014/main" id="{CFA97474-D8AA-E3B1-C98A-08B7FCBD5476}"/>
              </a:ext>
            </a:extLst>
          </p:cNvPr>
          <p:cNvSpPr>
            <a:spLocks noGrp="1"/>
          </p:cNvSpPr>
          <p:nvPr>
            <p:ph idx="1"/>
          </p:nvPr>
        </p:nvSpPr>
        <p:spPr>
          <a:xfrm>
            <a:off x="6851653" y="1486128"/>
            <a:ext cx="4584700" cy="1444728"/>
          </a:xfrm>
        </p:spPr>
        <p:txBody>
          <a:bodyPr>
            <a:noAutofit/>
          </a:bodyPr>
          <a:lstStyle>
            <a:lvl1pPr>
              <a:defRPr>
                <a:solidFill>
                  <a:schemeClr val="accent4"/>
                </a:solidFill>
              </a:defRPr>
            </a:lvl1pPr>
            <a:lvl2pPr>
              <a:defRPr>
                <a:solidFill>
                  <a:schemeClr val="accent4"/>
                </a:solidFill>
              </a:defRPr>
            </a:lvl2pPr>
            <a:lvl3pPr>
              <a:defRPr>
                <a:solidFill>
                  <a:schemeClr val="accent4"/>
                </a:solidFill>
              </a:defRPr>
            </a:lvl3pPr>
            <a:lvl4pPr>
              <a:defRPr>
                <a:solidFill>
                  <a:schemeClr val="accent4"/>
                </a:solidFill>
              </a:defRPr>
            </a:lvl4pPr>
            <a:lvl5pPr>
              <a:defRPr>
                <a:solidFill>
                  <a:schemeClr val="accent4"/>
                </a:solidFill>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1" name="Subtitle 2">
            <a:extLst>
              <a:ext uri="{FF2B5EF4-FFF2-40B4-BE49-F238E27FC236}">
                <a16:creationId xmlns:a16="http://schemas.microsoft.com/office/drawing/2014/main" id="{0740B8FE-D58D-6E2B-896D-000F0294ED98}"/>
              </a:ext>
            </a:extLst>
          </p:cNvPr>
          <p:cNvSpPr>
            <a:spLocks noGrp="1"/>
          </p:cNvSpPr>
          <p:nvPr>
            <p:ph type="body" sz="quarter" idx="13" hasCustomPrompt="1"/>
          </p:nvPr>
        </p:nvSpPr>
        <p:spPr>
          <a:xfrm>
            <a:off x="762000" y="3523470"/>
            <a:ext cx="4163766" cy="1288720"/>
          </a:xfrm>
        </p:spPr>
        <p:txBody>
          <a:bodyPr>
            <a:noAutofit/>
          </a:bodyPr>
          <a:lstStyle>
            <a:lvl1pPr marL="0" indent="0">
              <a:buNone/>
              <a:defRPr lang="en-US" sz="1600" b="0" i="0" kern="1200" dirty="0">
                <a:solidFill>
                  <a:srgbClr val="3C003E"/>
                </a:solidFill>
                <a:latin typeface="Outfit Light" pitchFamily="2" charset="0"/>
                <a:ea typeface="Inter"/>
                <a:cs typeface="Inter"/>
              </a:defRPr>
            </a:lvl1pPr>
            <a:lvl2pPr marL="457200" indent="0">
              <a:buNone/>
              <a:defRPr/>
            </a:lvl2pPr>
            <a:lvl3pPr marL="914400" indent="0">
              <a:buNone/>
              <a:defRPr/>
            </a:lvl3pPr>
            <a:lvl4pPr marL="1371600" indent="0">
              <a:buNone/>
              <a:defRPr/>
            </a:lvl4pPr>
            <a:lvl5pPr marL="1828800" indent="0">
              <a:buNone/>
              <a:defRPr/>
            </a:lvl5pPr>
          </a:lstStyle>
          <a:p>
            <a:pPr lvl="0"/>
            <a:r>
              <a:rPr lang="en-US"/>
              <a:t>Subtitle goes here</a:t>
            </a:r>
          </a:p>
        </p:txBody>
      </p:sp>
      <p:sp>
        <p:nvSpPr>
          <p:cNvPr id="18" name="!!subhead1">
            <a:extLst>
              <a:ext uri="{FF2B5EF4-FFF2-40B4-BE49-F238E27FC236}">
                <a16:creationId xmlns:a16="http://schemas.microsoft.com/office/drawing/2014/main" id="{1A93C0F4-1D09-DE35-6E80-27CB807A0E38}"/>
              </a:ext>
            </a:extLst>
          </p:cNvPr>
          <p:cNvSpPr>
            <a:spLocks noGrp="1"/>
          </p:cNvSpPr>
          <p:nvPr>
            <p:ph type="body" sz="quarter" idx="14" hasCustomPrompt="1"/>
          </p:nvPr>
        </p:nvSpPr>
        <p:spPr>
          <a:xfrm>
            <a:off x="6851652" y="1018638"/>
            <a:ext cx="4584700" cy="372232"/>
          </a:xfrm>
        </p:spPr>
        <p:txBody>
          <a:bodyPr>
            <a:noAutofit/>
          </a:bodyPr>
          <a:lstStyle>
            <a:lvl1pPr marL="0" indent="0">
              <a:lnSpc>
                <a:spcPct val="100000"/>
              </a:lnSpc>
              <a:spcBef>
                <a:spcPts val="0"/>
              </a:spcBef>
              <a:buNone/>
              <a:defRPr lang="en-US" sz="1800" b="1" kern="1200" dirty="0">
                <a:solidFill>
                  <a:schemeClr val="accent4"/>
                </a:solidFill>
                <a:latin typeface="Inter" panose="020B0502030000000004" pitchFamily="34" charset="0"/>
                <a:ea typeface="Inter" panose="020B0502030000000004" pitchFamily="34" charset="0"/>
                <a:cs typeface="Inter" panose="020B0502030000000004" pitchFamily="34" charset="0"/>
              </a:defRPr>
            </a:lvl1pPr>
            <a:lvl2pPr marL="457200" indent="0">
              <a:buNone/>
              <a:defRPr sz="1800" b="1">
                <a:solidFill>
                  <a:schemeClr val="accent1"/>
                </a:solidFill>
              </a:defRPr>
            </a:lvl2pPr>
            <a:lvl3pPr marL="914400" indent="0">
              <a:buNone/>
              <a:defRPr sz="1800" b="1">
                <a:solidFill>
                  <a:schemeClr val="accent1"/>
                </a:solidFill>
              </a:defRPr>
            </a:lvl3pPr>
            <a:lvl4pPr marL="1371600" indent="0">
              <a:buNone/>
              <a:defRPr sz="1800" b="1">
                <a:solidFill>
                  <a:schemeClr val="accent1"/>
                </a:solidFill>
              </a:defRPr>
            </a:lvl4pPr>
            <a:lvl5pPr marL="1828800" indent="0">
              <a:buNone/>
              <a:defRPr sz="1800" b="1">
                <a:solidFill>
                  <a:schemeClr val="accent1"/>
                </a:solidFill>
              </a:defRPr>
            </a:lvl5pPr>
          </a:lstStyle>
          <a:p>
            <a:pPr marL="0" lvl="0" indent="0" algn="l" defTabSz="914400" rtl="0" eaLnBrk="1" latinLnBrk="0" hangingPunct="1">
              <a:lnSpc>
                <a:spcPct val="100000"/>
              </a:lnSpc>
              <a:spcBef>
                <a:spcPts val="1000"/>
              </a:spcBef>
              <a:buFont typeface="Inter" panose="020B0502030000000004" pitchFamily="34" charset="0"/>
              <a:buNone/>
            </a:pPr>
            <a:r>
              <a:rPr lang="en-US"/>
              <a:t>Subheading goes here</a:t>
            </a:r>
          </a:p>
        </p:txBody>
      </p:sp>
      <p:sp>
        <p:nvSpPr>
          <p:cNvPr id="12" name="Text Placeholder 27">
            <a:extLst>
              <a:ext uri="{FF2B5EF4-FFF2-40B4-BE49-F238E27FC236}">
                <a16:creationId xmlns:a16="http://schemas.microsoft.com/office/drawing/2014/main" id="{6E316FA3-D610-DC98-767C-A47582BD0C54}"/>
              </a:ext>
            </a:extLst>
          </p:cNvPr>
          <p:cNvSpPr>
            <a:spLocks noGrp="1"/>
          </p:cNvSpPr>
          <p:nvPr>
            <p:ph type="body" sz="quarter" idx="19" hasCustomPrompt="1"/>
          </p:nvPr>
        </p:nvSpPr>
        <p:spPr>
          <a:xfrm>
            <a:off x="6851651" y="759818"/>
            <a:ext cx="4584701" cy="232267"/>
          </a:xfrm>
        </p:spPr>
        <p:txBody>
          <a:bodyPr>
            <a:noAutofit/>
          </a:bodyPr>
          <a:lstStyle>
            <a:lvl1pPr marL="0" indent="0">
              <a:lnSpc>
                <a:spcPct val="100000"/>
              </a:lnSpc>
              <a:spcBef>
                <a:spcPts val="0"/>
              </a:spcBef>
              <a:buNone/>
              <a:defRPr kumimoji="0" lang="en-US" sz="1200" b="1" u="none" strike="noStrike" kern="1200" cap="none" spc="0" normalizeH="0" baseline="0" dirty="0" smtClean="0">
                <a:ln>
                  <a:noFill/>
                </a:ln>
                <a:solidFill>
                  <a:schemeClr val="accent4"/>
                </a:solidFill>
                <a:effectLst/>
                <a:uLnTx/>
                <a:uFillTx/>
                <a:latin typeface="Inter" panose="02000503000000020004" pitchFamily="2" charset="0"/>
                <a:ea typeface="Inter" panose="02000503000000020004" pitchFamily="2" charset="0"/>
                <a:cs typeface="+mn-cs"/>
              </a:defRPr>
            </a:lvl1pPr>
          </a:lstStyle>
          <a:p>
            <a:pPr lvl="0"/>
            <a:r>
              <a:rPr lang="en-US"/>
              <a:t>Eyebrow text</a:t>
            </a:r>
          </a:p>
        </p:txBody>
      </p:sp>
      <p:sp>
        <p:nvSpPr>
          <p:cNvPr id="17" name="Text Placeholder 16">
            <a:extLst>
              <a:ext uri="{FF2B5EF4-FFF2-40B4-BE49-F238E27FC236}">
                <a16:creationId xmlns:a16="http://schemas.microsoft.com/office/drawing/2014/main" id="{4E2641A3-4BD2-D5DB-CC98-29D34D0B0647}"/>
              </a:ext>
            </a:extLst>
          </p:cNvPr>
          <p:cNvSpPr>
            <a:spLocks noGrp="1"/>
          </p:cNvSpPr>
          <p:nvPr>
            <p:ph type="body" sz="quarter" idx="22" hasCustomPrompt="1"/>
          </p:nvPr>
        </p:nvSpPr>
        <p:spPr>
          <a:xfrm>
            <a:off x="6851651" y="3974937"/>
            <a:ext cx="4584699" cy="233363"/>
          </a:xfrm>
        </p:spPr>
        <p:txBody>
          <a:bodyPr>
            <a:noAutofit/>
          </a:bodyPr>
          <a:lstStyle>
            <a:lvl1pPr marL="0" indent="0">
              <a:lnSpc>
                <a:spcPct val="100000"/>
              </a:lnSpc>
              <a:spcBef>
                <a:spcPts val="0"/>
              </a:spcBef>
              <a:buNone/>
              <a:defRPr kumimoji="0" lang="en-US" sz="1200" b="1" u="none" strike="noStrike" kern="1200" cap="none" spc="0" normalizeH="0" baseline="0" dirty="0" smtClean="0">
                <a:ln>
                  <a:noFill/>
                </a:ln>
                <a:solidFill>
                  <a:srgbClr val="3C003E"/>
                </a:solidFill>
                <a:effectLst/>
                <a:uLnTx/>
                <a:uFillTx/>
                <a:latin typeface="Inter" panose="02000503000000020004" pitchFamily="2" charset="0"/>
                <a:ea typeface="Inter" panose="02000503000000020004" pitchFamily="2" charset="0"/>
                <a:cs typeface="+mn-cs"/>
              </a:defRPr>
            </a:lvl1pPr>
            <a:lvl2pPr marL="457200" indent="0">
              <a:buNone/>
              <a:defRPr/>
            </a:lvl2pPr>
            <a:lvl3pPr marL="914400" indent="0">
              <a:buNone/>
              <a:defRPr/>
            </a:lvl3pPr>
            <a:lvl4pPr marL="1371600" indent="0">
              <a:buNone/>
              <a:defRPr/>
            </a:lvl4pPr>
            <a:lvl5pPr marL="1828800" indent="0">
              <a:buNone/>
              <a:defRPr/>
            </a:lvl5pPr>
          </a:lstStyle>
          <a:p>
            <a:pPr lvl="0"/>
            <a:r>
              <a:rPr lang="en-US"/>
              <a:t>Eyebrow text</a:t>
            </a:r>
          </a:p>
        </p:txBody>
      </p:sp>
      <p:sp>
        <p:nvSpPr>
          <p:cNvPr id="21" name="Text Placeholder 20">
            <a:extLst>
              <a:ext uri="{FF2B5EF4-FFF2-40B4-BE49-F238E27FC236}">
                <a16:creationId xmlns:a16="http://schemas.microsoft.com/office/drawing/2014/main" id="{2D73F7C5-2BF4-FB8A-D39B-5E7388A4BC26}"/>
              </a:ext>
            </a:extLst>
          </p:cNvPr>
          <p:cNvSpPr>
            <a:spLocks noGrp="1"/>
          </p:cNvSpPr>
          <p:nvPr>
            <p:ph type="body" sz="quarter" idx="23" hasCustomPrompt="1"/>
          </p:nvPr>
        </p:nvSpPr>
        <p:spPr>
          <a:xfrm>
            <a:off x="6851651" y="4233757"/>
            <a:ext cx="4584699" cy="369060"/>
          </a:xfrm>
        </p:spPr>
        <p:txBody>
          <a:bodyPr>
            <a:noAutofit/>
          </a:bodyPr>
          <a:lstStyle>
            <a:lvl1pPr marL="0" indent="0">
              <a:lnSpc>
                <a:spcPct val="100000"/>
              </a:lnSpc>
              <a:spcBef>
                <a:spcPts val="0"/>
              </a:spcBef>
              <a:buNone/>
              <a:defRPr lang="en-US" sz="1800" b="1" kern="1200" dirty="0" smtClean="0">
                <a:solidFill>
                  <a:srgbClr val="3C003E"/>
                </a:solidFill>
                <a:latin typeface="Inter" panose="020B0502030000000004" pitchFamily="34" charset="0"/>
                <a:ea typeface="Inter" panose="020B0502030000000004" pitchFamily="34" charset="0"/>
                <a:cs typeface="Inter" panose="020B0502030000000004" pitchFamily="34" charset="0"/>
              </a:defRPr>
            </a:lvl1pPr>
            <a:lvl2pPr marL="457200" indent="0">
              <a:buNone/>
              <a:defRPr/>
            </a:lvl2pPr>
            <a:lvl3pPr marL="914400" indent="0">
              <a:buNone/>
              <a:defRPr/>
            </a:lvl3pPr>
            <a:lvl4pPr marL="1371600" indent="0">
              <a:buNone/>
              <a:defRPr/>
            </a:lvl4pPr>
            <a:lvl5pPr marL="1828800" indent="0">
              <a:buNone/>
              <a:defRPr/>
            </a:lvl5pPr>
          </a:lstStyle>
          <a:p>
            <a:pPr lvl="0"/>
            <a:r>
              <a:rPr lang="en-US"/>
              <a:t>Subheading goes here</a:t>
            </a:r>
          </a:p>
        </p:txBody>
      </p:sp>
      <p:sp>
        <p:nvSpPr>
          <p:cNvPr id="25" name="Content Placeholder 24">
            <a:extLst>
              <a:ext uri="{FF2B5EF4-FFF2-40B4-BE49-F238E27FC236}">
                <a16:creationId xmlns:a16="http://schemas.microsoft.com/office/drawing/2014/main" id="{A903AC49-909E-5627-F85E-05AA2936A5D3}"/>
              </a:ext>
            </a:extLst>
          </p:cNvPr>
          <p:cNvSpPr>
            <a:spLocks noGrp="1"/>
          </p:cNvSpPr>
          <p:nvPr>
            <p:ph sz="quarter" idx="24"/>
          </p:nvPr>
        </p:nvSpPr>
        <p:spPr>
          <a:xfrm>
            <a:off x="6851651" y="4701247"/>
            <a:ext cx="4584699" cy="1444728"/>
          </a:xfrm>
        </p:spPr>
        <p:txBody>
          <a:bodyPr>
            <a:noAutofit/>
          </a:bodyPr>
          <a:lstStyle>
            <a:lvl1pPr>
              <a:defRPr>
                <a:solidFill>
                  <a:srgbClr val="3C003E"/>
                </a:solidFill>
              </a:defRPr>
            </a:lvl1pPr>
            <a:lvl2pPr>
              <a:defRPr>
                <a:solidFill>
                  <a:srgbClr val="3C003E"/>
                </a:solidFill>
              </a:defRPr>
            </a:lvl2pPr>
            <a:lvl3pPr>
              <a:defRPr>
                <a:solidFill>
                  <a:srgbClr val="3C003E"/>
                </a:solidFill>
              </a:defRPr>
            </a:lvl3pPr>
            <a:lvl4pPr>
              <a:defRPr>
                <a:solidFill>
                  <a:srgbClr val="3C003E"/>
                </a:solidFill>
              </a:defRPr>
            </a:lvl4pPr>
            <a:lvl5pPr>
              <a:defRPr>
                <a:solidFill>
                  <a:srgbClr val="3C003E"/>
                </a:solidFill>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cxnSp>
        <p:nvCxnSpPr>
          <p:cNvPr id="16" name="Straight Connector 15">
            <a:extLst>
              <a:ext uri="{FF2B5EF4-FFF2-40B4-BE49-F238E27FC236}">
                <a16:creationId xmlns:a16="http://schemas.microsoft.com/office/drawing/2014/main" id="{39842823-1DF7-D516-5672-6D867CCA5B8B}"/>
              </a:ext>
            </a:extLst>
          </p:cNvPr>
          <p:cNvCxnSpPr>
            <a:cxnSpLocks/>
          </p:cNvCxnSpPr>
          <p:nvPr userDrawn="1"/>
        </p:nvCxnSpPr>
        <p:spPr>
          <a:xfrm flipH="1">
            <a:off x="1487277" y="6400800"/>
            <a:ext cx="10704723" cy="0"/>
          </a:xfrm>
          <a:prstGeom prst="line">
            <a:avLst/>
          </a:prstGeom>
          <a:ln w="9525" cap="rnd">
            <a:solidFill>
              <a:schemeClr val="tx1"/>
            </a:solidFill>
          </a:ln>
        </p:spPr>
        <p:style>
          <a:lnRef idx="1">
            <a:schemeClr val="accent1"/>
          </a:lnRef>
          <a:fillRef idx="0">
            <a:schemeClr val="accent1"/>
          </a:fillRef>
          <a:effectRef idx="0">
            <a:schemeClr val="accent1"/>
          </a:effectRef>
          <a:fontRef idx="minor">
            <a:schemeClr val="tx1"/>
          </a:fontRef>
        </p:style>
      </p:cxnSp>
      <p:sp>
        <p:nvSpPr>
          <p:cNvPr id="19" name="Text Placeholder 5">
            <a:extLst>
              <a:ext uri="{FF2B5EF4-FFF2-40B4-BE49-F238E27FC236}">
                <a16:creationId xmlns:a16="http://schemas.microsoft.com/office/drawing/2014/main" id="{2623FA84-34F1-BCAA-617D-A488CAB09375}"/>
              </a:ext>
            </a:extLst>
          </p:cNvPr>
          <p:cNvSpPr>
            <a:spLocks noGrp="1"/>
          </p:cNvSpPr>
          <p:nvPr>
            <p:ph type="body" sz="quarter" idx="21" hasCustomPrompt="1"/>
          </p:nvPr>
        </p:nvSpPr>
        <p:spPr>
          <a:xfrm>
            <a:off x="1487278" y="6496059"/>
            <a:ext cx="4380122" cy="285734"/>
          </a:xfrm>
        </p:spPr>
        <p:txBody>
          <a:bodyPr anchor="ctr">
            <a:noAutofit/>
          </a:bodyPr>
          <a:lstStyle>
            <a:lvl1pPr marL="0" indent="0">
              <a:lnSpc>
                <a:spcPct val="90000"/>
              </a:lnSpc>
              <a:spcBef>
                <a:spcPts val="200"/>
              </a:spcBef>
              <a:buNone/>
              <a:defRPr sz="600" b="0" i="0">
                <a:latin typeface="Inter" panose="02000503000000020004" pitchFamily="2" charset="0"/>
                <a:ea typeface="Inter" panose="02000503000000020004" pitchFamily="2" charset="0"/>
              </a:defRPr>
            </a:lvl1pPr>
            <a:lvl2pPr marL="457200" indent="0">
              <a:buNone/>
              <a:defRPr sz="600" b="0" i="0">
                <a:latin typeface="Inter" panose="02000503000000020004" pitchFamily="2" charset="0"/>
                <a:ea typeface="Inter" panose="02000503000000020004" pitchFamily="2" charset="0"/>
              </a:defRPr>
            </a:lvl2pPr>
            <a:lvl3pPr marL="914400" indent="0">
              <a:buNone/>
              <a:defRPr sz="600" b="0" i="0">
                <a:latin typeface="Inter" panose="02000503000000020004" pitchFamily="2" charset="0"/>
                <a:ea typeface="Inter" panose="02000503000000020004" pitchFamily="2" charset="0"/>
              </a:defRPr>
            </a:lvl3pPr>
            <a:lvl4pPr marL="1371600" indent="0">
              <a:buNone/>
              <a:defRPr sz="600" b="0" i="0">
                <a:latin typeface="Inter" panose="02000503000000020004" pitchFamily="2" charset="0"/>
                <a:ea typeface="Inter" panose="02000503000000020004" pitchFamily="2" charset="0"/>
              </a:defRPr>
            </a:lvl4pPr>
            <a:lvl5pPr marL="1828800" indent="0">
              <a:buNone/>
              <a:defRPr sz="600" b="0" i="0">
                <a:latin typeface="Inter" panose="02000503000000020004" pitchFamily="2" charset="0"/>
                <a:ea typeface="Inter" panose="02000503000000020004" pitchFamily="2" charset="0"/>
              </a:defRPr>
            </a:lvl5pPr>
          </a:lstStyle>
          <a:p>
            <a:pPr lvl="0"/>
            <a:r>
              <a:rPr lang="en-US"/>
              <a:t>Source: </a:t>
            </a:r>
          </a:p>
        </p:txBody>
      </p:sp>
      <p:sp>
        <p:nvSpPr>
          <p:cNvPr id="20" name="Slide Number Placeholder 5">
            <a:extLst>
              <a:ext uri="{FF2B5EF4-FFF2-40B4-BE49-F238E27FC236}">
                <a16:creationId xmlns:a16="http://schemas.microsoft.com/office/drawing/2014/main" id="{A5667ADD-8ADE-B6F1-EDAF-A3FBEE08D226}"/>
              </a:ext>
            </a:extLst>
          </p:cNvPr>
          <p:cNvSpPr txBox="1">
            <a:spLocks/>
          </p:cNvSpPr>
          <p:nvPr userDrawn="1"/>
        </p:nvSpPr>
        <p:spPr>
          <a:xfrm>
            <a:off x="11185742" y="6400800"/>
            <a:ext cx="549058" cy="457200"/>
          </a:xfrm>
          <a:prstGeom prst="rect">
            <a:avLst/>
          </a:prstGeom>
        </p:spPr>
        <p:txBody>
          <a:bodyPr vert="horz" lIns="0" tIns="0" rIns="0" bIns="0" rtlCol="0" anchor="ctr"/>
          <a:lstStyle>
            <a:defPPr>
              <a:defRPr lang="en-US"/>
            </a:defPPr>
            <a:lvl1pPr marL="0" algn="r" defTabSz="914400" rtl="0" eaLnBrk="1" latinLnBrk="0" hangingPunct="1">
              <a:defRPr sz="800" kern="1200">
                <a:solidFill>
                  <a:schemeClr val="tx1"/>
                </a:solidFill>
                <a:latin typeface="Outfi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fld id="{DDA6C761-E6C0-8244-BDC1-CA1DC8273777}" type="slidenum">
              <a:rPr lang="en-US" b="0" i="0" smtClean="0">
                <a:latin typeface="Outfit Light" pitchFamily="2" charset="0"/>
              </a:rPr>
              <a:pPr/>
              <a:t>‹#›</a:t>
            </a:fld>
            <a:endParaRPr lang="en-US" b="0" i="0">
              <a:latin typeface="Outfit Light" pitchFamily="2" charset="0"/>
            </a:endParaRPr>
          </a:p>
        </p:txBody>
      </p:sp>
      <p:sp>
        <p:nvSpPr>
          <p:cNvPr id="22" name="Slide Number Placeholder 5">
            <a:extLst>
              <a:ext uri="{FF2B5EF4-FFF2-40B4-BE49-F238E27FC236}">
                <a16:creationId xmlns:a16="http://schemas.microsoft.com/office/drawing/2014/main" id="{4AF7655E-46DA-C590-7F42-B9F03749856E}"/>
              </a:ext>
            </a:extLst>
          </p:cNvPr>
          <p:cNvSpPr txBox="1">
            <a:spLocks/>
          </p:cNvSpPr>
          <p:nvPr userDrawn="1"/>
        </p:nvSpPr>
        <p:spPr>
          <a:xfrm>
            <a:off x="9118378" y="6499230"/>
            <a:ext cx="2266709" cy="273040"/>
          </a:xfrm>
          <a:prstGeom prst="rect">
            <a:avLst/>
          </a:prstGeom>
        </p:spPr>
        <p:txBody>
          <a:bodyPr vert="horz" lIns="0" tIns="0" rIns="0" bIns="0" rtlCol="0" anchor="ctr"/>
          <a:lstStyle>
            <a:defPPr>
              <a:defRPr lang="en-US"/>
            </a:defPPr>
            <a:lvl1pPr marL="0" algn="r" defTabSz="914400" rtl="0" eaLnBrk="1" latinLnBrk="0" hangingPunct="1">
              <a:defRPr sz="800" kern="1200">
                <a:solidFill>
                  <a:schemeClr val="bg1"/>
                </a:solidFill>
                <a:latin typeface="Outfi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sz="600" b="0" i="0">
                <a:solidFill>
                  <a:schemeClr val="tx1"/>
                </a:solidFill>
                <a:latin typeface="Outfit Light" pitchFamily="2" charset="0"/>
              </a:rPr>
              <a:t>© Sovos 2025. Proprietary and Confidential</a:t>
            </a:r>
          </a:p>
        </p:txBody>
      </p:sp>
      <p:sp>
        <p:nvSpPr>
          <p:cNvPr id="23" name="Graphic 18">
            <a:extLst>
              <a:ext uri="{FF2B5EF4-FFF2-40B4-BE49-F238E27FC236}">
                <a16:creationId xmlns:a16="http://schemas.microsoft.com/office/drawing/2014/main" id="{17FC16AC-D858-6A26-9691-9FB0B19EBBBE}"/>
              </a:ext>
            </a:extLst>
          </p:cNvPr>
          <p:cNvSpPr/>
          <p:nvPr userDrawn="1"/>
        </p:nvSpPr>
        <p:spPr>
          <a:xfrm>
            <a:off x="457200" y="6313452"/>
            <a:ext cx="811355" cy="168145"/>
          </a:xfrm>
          <a:custGeom>
            <a:avLst/>
            <a:gdLst>
              <a:gd name="connsiteX0" fmla="*/ 228427 w 811355"/>
              <a:gd name="connsiteY0" fmla="*/ 27 h 168145"/>
              <a:gd name="connsiteX1" fmla="*/ 310031 w 811355"/>
              <a:gd name="connsiteY1" fmla="*/ 81183 h 168145"/>
              <a:gd name="connsiteX2" fmla="*/ 228427 w 811355"/>
              <a:gd name="connsiteY2" fmla="*/ 162778 h 168145"/>
              <a:gd name="connsiteX3" fmla="*/ 147061 w 811355"/>
              <a:gd name="connsiteY3" fmla="*/ 81183 h 168145"/>
              <a:gd name="connsiteX4" fmla="*/ 228427 w 811355"/>
              <a:gd name="connsiteY4" fmla="*/ 27 h 168145"/>
              <a:gd name="connsiteX5" fmla="*/ 228427 w 811355"/>
              <a:gd name="connsiteY5" fmla="*/ 136856 h 168145"/>
              <a:gd name="connsiteX6" fmla="*/ 281782 w 811355"/>
              <a:gd name="connsiteY6" fmla="*/ 81183 h 168145"/>
              <a:gd name="connsiteX7" fmla="*/ 228427 w 811355"/>
              <a:gd name="connsiteY7" fmla="*/ 25517 h 168145"/>
              <a:gd name="connsiteX8" fmla="*/ 175080 w 811355"/>
              <a:gd name="connsiteY8" fmla="*/ 81183 h 168145"/>
              <a:gd name="connsiteX9" fmla="*/ 228427 w 811355"/>
              <a:gd name="connsiteY9" fmla="*/ 136856 h 168145"/>
              <a:gd name="connsiteX10" fmla="*/ 575396 w 811355"/>
              <a:gd name="connsiteY10" fmla="*/ 27 h 168145"/>
              <a:gd name="connsiteX11" fmla="*/ 656993 w 811355"/>
              <a:gd name="connsiteY11" fmla="*/ 81183 h 168145"/>
              <a:gd name="connsiteX12" fmla="*/ 575396 w 811355"/>
              <a:gd name="connsiteY12" fmla="*/ 162778 h 168145"/>
              <a:gd name="connsiteX13" fmla="*/ 494022 w 811355"/>
              <a:gd name="connsiteY13" fmla="*/ 81183 h 168145"/>
              <a:gd name="connsiteX14" fmla="*/ 575396 w 811355"/>
              <a:gd name="connsiteY14" fmla="*/ 27 h 168145"/>
              <a:gd name="connsiteX15" fmla="*/ 575396 w 811355"/>
              <a:gd name="connsiteY15" fmla="*/ 136856 h 168145"/>
              <a:gd name="connsiteX16" fmla="*/ 628743 w 811355"/>
              <a:gd name="connsiteY16" fmla="*/ 81183 h 168145"/>
              <a:gd name="connsiteX17" fmla="*/ 575396 w 811355"/>
              <a:gd name="connsiteY17" fmla="*/ 25517 h 168145"/>
              <a:gd name="connsiteX18" fmla="*/ 522042 w 811355"/>
              <a:gd name="connsiteY18" fmla="*/ 81183 h 168145"/>
              <a:gd name="connsiteX19" fmla="*/ 575396 w 811355"/>
              <a:gd name="connsiteY19" fmla="*/ 136856 h 168145"/>
              <a:gd name="connsiteX20" fmla="*/ 448958 w 811355"/>
              <a:gd name="connsiteY20" fmla="*/ 2933 h 168145"/>
              <a:gd name="connsiteX21" fmla="*/ 481284 w 811355"/>
              <a:gd name="connsiteY21" fmla="*/ 2933 h 168145"/>
              <a:gd name="connsiteX22" fmla="*/ 400343 w 811355"/>
              <a:gd name="connsiteY22" fmla="*/ 168146 h 168145"/>
              <a:gd name="connsiteX23" fmla="*/ 319639 w 811355"/>
              <a:gd name="connsiteY23" fmla="*/ 2933 h 168145"/>
              <a:gd name="connsiteX24" fmla="*/ 351728 w 811355"/>
              <a:gd name="connsiteY24" fmla="*/ 2933 h 168145"/>
              <a:gd name="connsiteX25" fmla="*/ 400343 w 811355"/>
              <a:gd name="connsiteY25" fmla="*/ 112931 h 168145"/>
              <a:gd name="connsiteX26" fmla="*/ 448958 w 811355"/>
              <a:gd name="connsiteY26" fmla="*/ 2933 h 168145"/>
              <a:gd name="connsiteX27" fmla="*/ 717385 w 811355"/>
              <a:gd name="connsiteY27" fmla="*/ 45882 h 168145"/>
              <a:gd name="connsiteX28" fmla="*/ 751794 w 811355"/>
              <a:gd name="connsiteY28" fmla="*/ 24431 h 168145"/>
              <a:gd name="connsiteX29" fmla="*/ 795439 w 811355"/>
              <a:gd name="connsiteY29" fmla="*/ 36825 h 168145"/>
              <a:gd name="connsiteX30" fmla="*/ 795439 w 811355"/>
              <a:gd name="connsiteY30" fmla="*/ 9023 h 168145"/>
              <a:gd name="connsiteX31" fmla="*/ 752017 w 811355"/>
              <a:gd name="connsiteY31" fmla="*/ 47 h 168145"/>
              <a:gd name="connsiteX32" fmla="*/ 688183 w 811355"/>
              <a:gd name="connsiteY32" fmla="*/ 47251 h 168145"/>
              <a:gd name="connsiteX33" fmla="*/ 782356 w 811355"/>
              <a:gd name="connsiteY33" fmla="*/ 117692 h 168145"/>
              <a:gd name="connsiteX34" fmla="*/ 747264 w 811355"/>
              <a:gd name="connsiteY34" fmla="*/ 138239 h 168145"/>
              <a:gd name="connsiteX35" fmla="*/ 694971 w 811355"/>
              <a:gd name="connsiteY35" fmla="*/ 120855 h 168145"/>
              <a:gd name="connsiteX36" fmla="*/ 694971 w 811355"/>
              <a:gd name="connsiteY36" fmla="*/ 120908 h 168145"/>
              <a:gd name="connsiteX37" fmla="*/ 694971 w 811355"/>
              <a:gd name="connsiteY37" fmla="*/ 150478 h 168145"/>
              <a:gd name="connsiteX38" fmla="*/ 747291 w 811355"/>
              <a:gd name="connsiteY38" fmla="*/ 162616 h 168145"/>
              <a:gd name="connsiteX39" fmla="*/ 811355 w 811355"/>
              <a:gd name="connsiteY39" fmla="*/ 115655 h 168145"/>
              <a:gd name="connsiteX40" fmla="*/ 717426 w 811355"/>
              <a:gd name="connsiteY40" fmla="*/ 45882 h 168145"/>
              <a:gd name="connsiteX41" fmla="*/ 717385 w 811355"/>
              <a:gd name="connsiteY41" fmla="*/ 45882 h 168145"/>
              <a:gd name="connsiteX42" fmla="*/ 29216 w 811355"/>
              <a:gd name="connsiteY42" fmla="*/ 45841 h 168145"/>
              <a:gd name="connsiteX43" fmla="*/ 63632 w 811355"/>
              <a:gd name="connsiteY43" fmla="*/ 24391 h 168145"/>
              <a:gd name="connsiteX44" fmla="*/ 107080 w 811355"/>
              <a:gd name="connsiteY44" fmla="*/ 36670 h 168145"/>
              <a:gd name="connsiteX45" fmla="*/ 107080 w 811355"/>
              <a:gd name="connsiteY45" fmla="*/ 8881 h 168145"/>
              <a:gd name="connsiteX46" fmla="*/ 63855 w 811355"/>
              <a:gd name="connsiteY46" fmla="*/ 0 h 168145"/>
              <a:gd name="connsiteX47" fmla="*/ 0 w 811355"/>
              <a:gd name="connsiteY47" fmla="*/ 47204 h 168145"/>
              <a:gd name="connsiteX48" fmla="*/ 94200 w 811355"/>
              <a:gd name="connsiteY48" fmla="*/ 117665 h 168145"/>
              <a:gd name="connsiteX49" fmla="*/ 59101 w 811355"/>
              <a:gd name="connsiteY49" fmla="*/ 138219 h 168145"/>
              <a:gd name="connsiteX50" fmla="*/ 6795 w 811355"/>
              <a:gd name="connsiteY50" fmla="*/ 120828 h 168145"/>
              <a:gd name="connsiteX51" fmla="*/ 6795 w 811355"/>
              <a:gd name="connsiteY51" fmla="*/ 120895 h 168145"/>
              <a:gd name="connsiteX52" fmla="*/ 6795 w 811355"/>
              <a:gd name="connsiteY52" fmla="*/ 150465 h 168145"/>
              <a:gd name="connsiteX53" fmla="*/ 59135 w 811355"/>
              <a:gd name="connsiteY53" fmla="*/ 162603 h 168145"/>
              <a:gd name="connsiteX54" fmla="*/ 123220 w 811355"/>
              <a:gd name="connsiteY54" fmla="*/ 115628 h 168145"/>
              <a:gd name="connsiteX55" fmla="*/ 29216 w 811355"/>
              <a:gd name="connsiteY55" fmla="*/ 45841 h 1681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Lst>
            <a:rect l="l" t="t" r="r" b="b"/>
            <a:pathLst>
              <a:path w="811355" h="168145">
                <a:moveTo>
                  <a:pt x="228427" y="27"/>
                </a:moveTo>
                <a:cubicBezTo>
                  <a:pt x="275284" y="27"/>
                  <a:pt x="310031" y="34459"/>
                  <a:pt x="310031" y="81183"/>
                </a:cubicBezTo>
                <a:cubicBezTo>
                  <a:pt x="310031" y="127908"/>
                  <a:pt x="275730" y="162778"/>
                  <a:pt x="228427" y="162778"/>
                </a:cubicBezTo>
                <a:cubicBezTo>
                  <a:pt x="181355" y="162778"/>
                  <a:pt x="147061" y="127901"/>
                  <a:pt x="147061" y="81183"/>
                </a:cubicBezTo>
                <a:cubicBezTo>
                  <a:pt x="147061" y="34465"/>
                  <a:pt x="182024" y="27"/>
                  <a:pt x="228427" y="27"/>
                </a:cubicBezTo>
                <a:close/>
                <a:moveTo>
                  <a:pt x="228427" y="136856"/>
                </a:moveTo>
                <a:cubicBezTo>
                  <a:pt x="259814" y="136856"/>
                  <a:pt x="281782" y="113376"/>
                  <a:pt x="281782" y="81183"/>
                </a:cubicBezTo>
                <a:cubicBezTo>
                  <a:pt x="281782" y="48991"/>
                  <a:pt x="260037" y="25517"/>
                  <a:pt x="228427" y="25517"/>
                </a:cubicBezTo>
                <a:cubicBezTo>
                  <a:pt x="197271" y="25517"/>
                  <a:pt x="175080" y="48991"/>
                  <a:pt x="175080" y="81183"/>
                </a:cubicBezTo>
                <a:cubicBezTo>
                  <a:pt x="175080" y="113376"/>
                  <a:pt x="197271" y="136856"/>
                  <a:pt x="228427" y="136856"/>
                </a:cubicBezTo>
                <a:close/>
                <a:moveTo>
                  <a:pt x="575396" y="27"/>
                </a:moveTo>
                <a:cubicBezTo>
                  <a:pt x="622246" y="27"/>
                  <a:pt x="656993" y="34459"/>
                  <a:pt x="656993" y="81183"/>
                </a:cubicBezTo>
                <a:cubicBezTo>
                  <a:pt x="656993" y="127908"/>
                  <a:pt x="622699" y="162778"/>
                  <a:pt x="575396" y="162778"/>
                </a:cubicBezTo>
                <a:cubicBezTo>
                  <a:pt x="528316" y="162778"/>
                  <a:pt x="494022" y="127901"/>
                  <a:pt x="494022" y="81183"/>
                </a:cubicBezTo>
                <a:cubicBezTo>
                  <a:pt x="494022" y="34465"/>
                  <a:pt x="529019" y="27"/>
                  <a:pt x="575396" y="27"/>
                </a:cubicBezTo>
                <a:close/>
                <a:moveTo>
                  <a:pt x="575396" y="136856"/>
                </a:moveTo>
                <a:cubicBezTo>
                  <a:pt x="606776" y="136856"/>
                  <a:pt x="628743" y="113376"/>
                  <a:pt x="628743" y="81183"/>
                </a:cubicBezTo>
                <a:cubicBezTo>
                  <a:pt x="628743" y="48991"/>
                  <a:pt x="606999" y="25517"/>
                  <a:pt x="575396" y="25517"/>
                </a:cubicBezTo>
                <a:cubicBezTo>
                  <a:pt x="544233" y="25517"/>
                  <a:pt x="522042" y="48991"/>
                  <a:pt x="522042" y="81183"/>
                </a:cubicBezTo>
                <a:cubicBezTo>
                  <a:pt x="522042" y="113376"/>
                  <a:pt x="544293" y="136856"/>
                  <a:pt x="575396" y="136856"/>
                </a:cubicBezTo>
                <a:close/>
                <a:moveTo>
                  <a:pt x="448958" y="2933"/>
                </a:moveTo>
                <a:lnTo>
                  <a:pt x="481284" y="2933"/>
                </a:lnTo>
                <a:lnTo>
                  <a:pt x="400343" y="168146"/>
                </a:lnTo>
                <a:lnTo>
                  <a:pt x="319639" y="2933"/>
                </a:lnTo>
                <a:lnTo>
                  <a:pt x="351728" y="2933"/>
                </a:lnTo>
                <a:lnTo>
                  <a:pt x="400343" y="112931"/>
                </a:lnTo>
                <a:lnTo>
                  <a:pt x="448958" y="2933"/>
                </a:lnTo>
                <a:close/>
                <a:moveTo>
                  <a:pt x="717385" y="45882"/>
                </a:moveTo>
                <a:cubicBezTo>
                  <a:pt x="717385" y="33912"/>
                  <a:pt x="727345" y="24431"/>
                  <a:pt x="751794" y="24431"/>
                </a:cubicBezTo>
                <a:cubicBezTo>
                  <a:pt x="765588" y="24431"/>
                  <a:pt x="781193" y="28477"/>
                  <a:pt x="795439" y="36825"/>
                </a:cubicBezTo>
                <a:lnTo>
                  <a:pt x="795439" y="9023"/>
                </a:lnTo>
                <a:cubicBezTo>
                  <a:pt x="782714" y="3223"/>
                  <a:pt x="767109" y="47"/>
                  <a:pt x="752017" y="47"/>
                </a:cubicBezTo>
                <a:cubicBezTo>
                  <a:pt x="708555" y="47"/>
                  <a:pt x="688183" y="21720"/>
                  <a:pt x="688183" y="47251"/>
                </a:cubicBezTo>
                <a:cubicBezTo>
                  <a:pt x="688183" y="105918"/>
                  <a:pt x="782356" y="83597"/>
                  <a:pt x="782356" y="117692"/>
                </a:cubicBezTo>
                <a:cubicBezTo>
                  <a:pt x="782356" y="129432"/>
                  <a:pt x="771943" y="138239"/>
                  <a:pt x="747264" y="138239"/>
                </a:cubicBezTo>
                <a:cubicBezTo>
                  <a:pt x="727791" y="138239"/>
                  <a:pt x="707649" y="131010"/>
                  <a:pt x="694971" y="120855"/>
                </a:cubicBezTo>
                <a:lnTo>
                  <a:pt x="694971" y="120908"/>
                </a:lnTo>
                <a:lnTo>
                  <a:pt x="694971" y="150478"/>
                </a:lnTo>
                <a:cubicBezTo>
                  <a:pt x="708744" y="157896"/>
                  <a:pt x="728008" y="162616"/>
                  <a:pt x="747291" y="162616"/>
                </a:cubicBezTo>
                <a:cubicBezTo>
                  <a:pt x="790754" y="162616"/>
                  <a:pt x="811355" y="140943"/>
                  <a:pt x="811355" y="115655"/>
                </a:cubicBezTo>
                <a:cubicBezTo>
                  <a:pt x="811369" y="57615"/>
                  <a:pt x="717426" y="79518"/>
                  <a:pt x="717426" y="45882"/>
                </a:cubicBezTo>
                <a:lnTo>
                  <a:pt x="717385" y="45882"/>
                </a:lnTo>
                <a:close/>
                <a:moveTo>
                  <a:pt x="29216" y="45841"/>
                </a:moveTo>
                <a:cubicBezTo>
                  <a:pt x="29216" y="33872"/>
                  <a:pt x="39176" y="24391"/>
                  <a:pt x="63632" y="24391"/>
                </a:cubicBezTo>
                <a:cubicBezTo>
                  <a:pt x="77364" y="24391"/>
                  <a:pt x="92888" y="28437"/>
                  <a:pt x="107080" y="36670"/>
                </a:cubicBezTo>
                <a:lnTo>
                  <a:pt x="107080" y="8881"/>
                </a:lnTo>
                <a:cubicBezTo>
                  <a:pt x="94396" y="3156"/>
                  <a:pt x="78865" y="0"/>
                  <a:pt x="63855" y="0"/>
                </a:cubicBezTo>
                <a:cubicBezTo>
                  <a:pt x="20379" y="0"/>
                  <a:pt x="0" y="21680"/>
                  <a:pt x="0" y="47204"/>
                </a:cubicBezTo>
                <a:cubicBezTo>
                  <a:pt x="0" y="105925"/>
                  <a:pt x="94200" y="83564"/>
                  <a:pt x="94200" y="117665"/>
                </a:cubicBezTo>
                <a:cubicBezTo>
                  <a:pt x="94200" y="129405"/>
                  <a:pt x="83787" y="138219"/>
                  <a:pt x="59101" y="138219"/>
                </a:cubicBezTo>
                <a:cubicBezTo>
                  <a:pt x="39629" y="138219"/>
                  <a:pt x="19473" y="130990"/>
                  <a:pt x="6795" y="120828"/>
                </a:cubicBezTo>
                <a:lnTo>
                  <a:pt x="6795" y="120895"/>
                </a:lnTo>
                <a:lnTo>
                  <a:pt x="6795" y="150465"/>
                </a:lnTo>
                <a:cubicBezTo>
                  <a:pt x="20575" y="157882"/>
                  <a:pt x="39845" y="162603"/>
                  <a:pt x="59135" y="162603"/>
                </a:cubicBezTo>
                <a:cubicBezTo>
                  <a:pt x="102611" y="162603"/>
                  <a:pt x="123220" y="140916"/>
                  <a:pt x="123220" y="115628"/>
                </a:cubicBezTo>
                <a:cubicBezTo>
                  <a:pt x="123186" y="57588"/>
                  <a:pt x="29216" y="79491"/>
                  <a:pt x="29216" y="45841"/>
                </a:cubicBezTo>
                <a:close/>
              </a:path>
            </a:pathLst>
          </a:custGeom>
          <a:solidFill>
            <a:schemeClr val="tx1"/>
          </a:solidFill>
          <a:ln w="675" cap="flat">
            <a:noFill/>
            <a:prstDash val="solid"/>
            <a:miter/>
          </a:ln>
        </p:spPr>
        <p:txBody>
          <a:bodyPr rtlCol="0" anchor="ctr"/>
          <a:lstStyle/>
          <a:p>
            <a:endParaRPr lang="en-US"/>
          </a:p>
        </p:txBody>
      </p:sp>
    </p:spTree>
    <p:extLst>
      <p:ext uri="{BB962C8B-B14F-4D97-AF65-F5344CB8AC3E}">
        <p14:creationId xmlns:p14="http://schemas.microsoft.com/office/powerpoint/2010/main" val="1982079849"/>
      </p:ext>
    </p:extLst>
  </p:cSld>
  <p:clrMapOvr>
    <a:masterClrMapping/>
  </p:clrMapOvr>
</p:sldLayout>
</file>

<file path=ppt/slideLayouts/slideLayout60.xml><?xml version="1.0" encoding="utf-8"?>
<p:sldLayout xmlns:a="http://schemas.openxmlformats.org/drawingml/2006/main" xmlns:r="http://schemas.openxmlformats.org/officeDocument/2006/relationships" xmlns:p="http://schemas.openxmlformats.org/presentationml/2006/main" preserve="1" userDrawn="1">
  <p:cSld name="Contrast 2 - Orange">
    <p:spTree>
      <p:nvGrpSpPr>
        <p:cNvPr id="1" name=""/>
        <p:cNvGrpSpPr/>
        <p:nvPr/>
      </p:nvGrpSpPr>
      <p:grpSpPr>
        <a:xfrm>
          <a:off x="0" y="0"/>
          <a:ext cx="0" cy="0"/>
          <a:chOff x="0" y="0"/>
          <a:chExt cx="0" cy="0"/>
        </a:xfrm>
      </p:grpSpPr>
      <p:grpSp>
        <p:nvGrpSpPr>
          <p:cNvPr id="4" name="Group 3">
            <a:extLst>
              <a:ext uri="{FF2B5EF4-FFF2-40B4-BE49-F238E27FC236}">
                <a16:creationId xmlns:a16="http://schemas.microsoft.com/office/drawing/2014/main" id="{DC8CC544-F605-694F-3D30-98FB5FF2E91A}"/>
              </a:ext>
            </a:extLst>
          </p:cNvPr>
          <p:cNvGrpSpPr/>
          <p:nvPr userDrawn="1"/>
        </p:nvGrpSpPr>
        <p:grpSpPr>
          <a:xfrm>
            <a:off x="6096000" y="0"/>
            <a:ext cx="6096000" cy="6857999"/>
            <a:chOff x="6096000" y="0"/>
            <a:chExt cx="6096000" cy="6857999"/>
          </a:xfrm>
        </p:grpSpPr>
        <p:sp>
          <p:nvSpPr>
            <p:cNvPr id="5" name="Round Single Corner Rectangle 4">
              <a:extLst>
                <a:ext uri="{FF2B5EF4-FFF2-40B4-BE49-F238E27FC236}">
                  <a16:creationId xmlns:a16="http://schemas.microsoft.com/office/drawing/2014/main" id="{F7CC9A00-7AAD-2E62-A0E0-6C9B02FEA236}"/>
                </a:ext>
              </a:extLst>
            </p:cNvPr>
            <p:cNvSpPr/>
            <p:nvPr userDrawn="1"/>
          </p:nvSpPr>
          <p:spPr>
            <a:xfrm flipH="1">
              <a:off x="6096000" y="0"/>
              <a:ext cx="6096000" cy="6400799"/>
            </a:xfrm>
            <a:prstGeom prst="round1Rect">
              <a:avLst>
                <a:gd name="adj" fmla="val 6540"/>
              </a:avLst>
            </a:prstGeom>
            <a:solidFill>
              <a:srgbClr val="41040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 name="Round Single Corner Rectangle 5">
              <a:extLst>
                <a:ext uri="{FF2B5EF4-FFF2-40B4-BE49-F238E27FC236}">
                  <a16:creationId xmlns:a16="http://schemas.microsoft.com/office/drawing/2014/main" id="{24A6C9B3-02F8-9BC0-B5BC-3254E11B4EB1}"/>
                </a:ext>
              </a:extLst>
            </p:cNvPr>
            <p:cNvSpPr/>
            <p:nvPr userDrawn="1"/>
          </p:nvSpPr>
          <p:spPr>
            <a:xfrm flipH="1" flipV="1">
              <a:off x="6096000" y="3429000"/>
              <a:ext cx="6096000" cy="3428999"/>
            </a:xfrm>
            <a:prstGeom prst="round1Rect">
              <a:avLst>
                <a:gd name="adj" fmla="val 11808"/>
              </a:avLst>
            </a:prstGeom>
            <a:solidFill>
              <a:schemeClr val="accent5"/>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2" name="Title 1">
            <a:extLst>
              <a:ext uri="{FF2B5EF4-FFF2-40B4-BE49-F238E27FC236}">
                <a16:creationId xmlns:a16="http://schemas.microsoft.com/office/drawing/2014/main" id="{56E523F0-8710-C17D-5E1F-7113655CD055}"/>
              </a:ext>
            </a:extLst>
          </p:cNvPr>
          <p:cNvSpPr>
            <a:spLocks noGrp="1"/>
          </p:cNvSpPr>
          <p:nvPr>
            <p:ph type="title"/>
          </p:nvPr>
        </p:nvSpPr>
        <p:spPr>
          <a:xfrm>
            <a:off x="762000" y="1720845"/>
            <a:ext cx="4163961" cy="1704195"/>
          </a:xfrm>
        </p:spPr>
        <p:txBody>
          <a:bodyPr anchor="b">
            <a:noAutofit/>
          </a:bodyPr>
          <a:lstStyle>
            <a:lvl1pPr>
              <a:defRPr sz="3200">
                <a:solidFill>
                  <a:srgbClr val="410400"/>
                </a:solidFill>
              </a:defRPr>
            </a:lvl1pPr>
          </a:lstStyle>
          <a:p>
            <a:r>
              <a:rPr lang="en-US"/>
              <a:t>Click to edit Master title style</a:t>
            </a:r>
          </a:p>
        </p:txBody>
      </p:sp>
      <p:sp>
        <p:nvSpPr>
          <p:cNvPr id="3" name="Content Placeholder 2">
            <a:extLst>
              <a:ext uri="{FF2B5EF4-FFF2-40B4-BE49-F238E27FC236}">
                <a16:creationId xmlns:a16="http://schemas.microsoft.com/office/drawing/2014/main" id="{CFA97474-D8AA-E3B1-C98A-08B7FCBD5476}"/>
              </a:ext>
            </a:extLst>
          </p:cNvPr>
          <p:cNvSpPr>
            <a:spLocks noGrp="1"/>
          </p:cNvSpPr>
          <p:nvPr>
            <p:ph idx="1"/>
          </p:nvPr>
        </p:nvSpPr>
        <p:spPr>
          <a:xfrm>
            <a:off x="6851653" y="1486128"/>
            <a:ext cx="4584700" cy="1444728"/>
          </a:xfrm>
        </p:spPr>
        <p:txBody>
          <a:bodyPr>
            <a:noAutofit/>
          </a:bodyPr>
          <a:lstStyle>
            <a:lvl1pPr>
              <a:defRPr>
                <a:solidFill>
                  <a:schemeClr val="accent5"/>
                </a:solidFill>
              </a:defRPr>
            </a:lvl1pPr>
            <a:lvl2pPr>
              <a:defRPr>
                <a:solidFill>
                  <a:schemeClr val="accent5"/>
                </a:solidFill>
              </a:defRPr>
            </a:lvl2pPr>
            <a:lvl3pPr>
              <a:defRPr>
                <a:solidFill>
                  <a:schemeClr val="accent5"/>
                </a:solidFill>
              </a:defRPr>
            </a:lvl3pPr>
            <a:lvl4pPr>
              <a:defRPr>
                <a:solidFill>
                  <a:schemeClr val="accent5"/>
                </a:solidFill>
              </a:defRPr>
            </a:lvl4pPr>
            <a:lvl5pPr>
              <a:defRPr>
                <a:solidFill>
                  <a:schemeClr val="accent5"/>
                </a:solidFill>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1" name="Subtitle 2">
            <a:extLst>
              <a:ext uri="{FF2B5EF4-FFF2-40B4-BE49-F238E27FC236}">
                <a16:creationId xmlns:a16="http://schemas.microsoft.com/office/drawing/2014/main" id="{0740B8FE-D58D-6E2B-896D-000F0294ED98}"/>
              </a:ext>
            </a:extLst>
          </p:cNvPr>
          <p:cNvSpPr>
            <a:spLocks noGrp="1"/>
          </p:cNvSpPr>
          <p:nvPr>
            <p:ph type="body" sz="quarter" idx="13" hasCustomPrompt="1"/>
          </p:nvPr>
        </p:nvSpPr>
        <p:spPr>
          <a:xfrm>
            <a:off x="762000" y="3523470"/>
            <a:ext cx="4163766" cy="1288720"/>
          </a:xfrm>
        </p:spPr>
        <p:txBody>
          <a:bodyPr>
            <a:noAutofit/>
          </a:bodyPr>
          <a:lstStyle>
            <a:lvl1pPr marL="0" indent="0">
              <a:buNone/>
              <a:defRPr lang="en-US" sz="1600" b="0" i="0" kern="1200" dirty="0">
                <a:solidFill>
                  <a:srgbClr val="410400"/>
                </a:solidFill>
                <a:latin typeface="Outfit Light" pitchFamily="2" charset="0"/>
                <a:ea typeface="Inter"/>
                <a:cs typeface="Inter"/>
              </a:defRPr>
            </a:lvl1pPr>
            <a:lvl2pPr marL="457200" indent="0">
              <a:buNone/>
              <a:defRPr/>
            </a:lvl2pPr>
            <a:lvl3pPr marL="914400" indent="0">
              <a:buNone/>
              <a:defRPr/>
            </a:lvl3pPr>
            <a:lvl4pPr marL="1371600" indent="0">
              <a:buNone/>
              <a:defRPr/>
            </a:lvl4pPr>
            <a:lvl5pPr marL="1828800" indent="0">
              <a:buNone/>
              <a:defRPr/>
            </a:lvl5pPr>
          </a:lstStyle>
          <a:p>
            <a:pPr lvl="0"/>
            <a:r>
              <a:rPr lang="en-US"/>
              <a:t>Subtitle goes here</a:t>
            </a:r>
          </a:p>
        </p:txBody>
      </p:sp>
      <p:sp>
        <p:nvSpPr>
          <p:cNvPr id="18" name="!!subhead1">
            <a:extLst>
              <a:ext uri="{FF2B5EF4-FFF2-40B4-BE49-F238E27FC236}">
                <a16:creationId xmlns:a16="http://schemas.microsoft.com/office/drawing/2014/main" id="{1A93C0F4-1D09-DE35-6E80-27CB807A0E38}"/>
              </a:ext>
            </a:extLst>
          </p:cNvPr>
          <p:cNvSpPr>
            <a:spLocks noGrp="1"/>
          </p:cNvSpPr>
          <p:nvPr>
            <p:ph type="body" sz="quarter" idx="14" hasCustomPrompt="1"/>
          </p:nvPr>
        </p:nvSpPr>
        <p:spPr>
          <a:xfrm>
            <a:off x="6851652" y="1018638"/>
            <a:ext cx="4584700" cy="372232"/>
          </a:xfrm>
        </p:spPr>
        <p:txBody>
          <a:bodyPr>
            <a:noAutofit/>
          </a:bodyPr>
          <a:lstStyle>
            <a:lvl1pPr marL="0" indent="0">
              <a:lnSpc>
                <a:spcPct val="100000"/>
              </a:lnSpc>
              <a:spcBef>
                <a:spcPts val="0"/>
              </a:spcBef>
              <a:buNone/>
              <a:defRPr lang="en-US" sz="1800" b="1" kern="1200" dirty="0">
                <a:solidFill>
                  <a:schemeClr val="accent5"/>
                </a:solidFill>
                <a:latin typeface="Inter" panose="020B0502030000000004" pitchFamily="34" charset="0"/>
                <a:ea typeface="Inter" panose="020B0502030000000004" pitchFamily="34" charset="0"/>
                <a:cs typeface="Inter" panose="020B0502030000000004" pitchFamily="34" charset="0"/>
              </a:defRPr>
            </a:lvl1pPr>
            <a:lvl2pPr marL="457200" indent="0">
              <a:buNone/>
              <a:defRPr sz="1800" b="1">
                <a:solidFill>
                  <a:schemeClr val="accent1"/>
                </a:solidFill>
              </a:defRPr>
            </a:lvl2pPr>
            <a:lvl3pPr marL="914400" indent="0">
              <a:buNone/>
              <a:defRPr sz="1800" b="1">
                <a:solidFill>
                  <a:schemeClr val="accent1"/>
                </a:solidFill>
              </a:defRPr>
            </a:lvl3pPr>
            <a:lvl4pPr marL="1371600" indent="0">
              <a:buNone/>
              <a:defRPr sz="1800" b="1">
                <a:solidFill>
                  <a:schemeClr val="accent1"/>
                </a:solidFill>
              </a:defRPr>
            </a:lvl4pPr>
            <a:lvl5pPr marL="1828800" indent="0">
              <a:buNone/>
              <a:defRPr sz="1800" b="1">
                <a:solidFill>
                  <a:schemeClr val="accent1"/>
                </a:solidFill>
              </a:defRPr>
            </a:lvl5pPr>
          </a:lstStyle>
          <a:p>
            <a:pPr marL="0" lvl="0" indent="0" algn="l" defTabSz="914400" rtl="0" eaLnBrk="1" latinLnBrk="0" hangingPunct="1">
              <a:lnSpc>
                <a:spcPct val="100000"/>
              </a:lnSpc>
              <a:spcBef>
                <a:spcPts val="1000"/>
              </a:spcBef>
              <a:buFont typeface="Inter" panose="020B0502030000000004" pitchFamily="34" charset="0"/>
              <a:buNone/>
            </a:pPr>
            <a:r>
              <a:rPr lang="en-US"/>
              <a:t>Subheading goes here</a:t>
            </a:r>
          </a:p>
        </p:txBody>
      </p:sp>
      <p:sp>
        <p:nvSpPr>
          <p:cNvPr id="12" name="Text Placeholder 27">
            <a:extLst>
              <a:ext uri="{FF2B5EF4-FFF2-40B4-BE49-F238E27FC236}">
                <a16:creationId xmlns:a16="http://schemas.microsoft.com/office/drawing/2014/main" id="{6E316FA3-D610-DC98-767C-A47582BD0C54}"/>
              </a:ext>
            </a:extLst>
          </p:cNvPr>
          <p:cNvSpPr>
            <a:spLocks noGrp="1"/>
          </p:cNvSpPr>
          <p:nvPr>
            <p:ph type="body" sz="quarter" idx="19" hasCustomPrompt="1"/>
          </p:nvPr>
        </p:nvSpPr>
        <p:spPr>
          <a:xfrm>
            <a:off x="6851651" y="759818"/>
            <a:ext cx="4584701" cy="232267"/>
          </a:xfrm>
        </p:spPr>
        <p:txBody>
          <a:bodyPr>
            <a:noAutofit/>
          </a:bodyPr>
          <a:lstStyle>
            <a:lvl1pPr marL="0" indent="0">
              <a:lnSpc>
                <a:spcPct val="100000"/>
              </a:lnSpc>
              <a:spcBef>
                <a:spcPts val="0"/>
              </a:spcBef>
              <a:buNone/>
              <a:defRPr kumimoji="0" lang="en-US" sz="1200" b="1" u="none" strike="noStrike" kern="1200" cap="none" spc="0" normalizeH="0" baseline="0" dirty="0" smtClean="0">
                <a:ln>
                  <a:noFill/>
                </a:ln>
                <a:solidFill>
                  <a:schemeClr val="accent5"/>
                </a:solidFill>
                <a:effectLst/>
                <a:uLnTx/>
                <a:uFillTx/>
                <a:latin typeface="Inter" panose="02000503000000020004" pitchFamily="2" charset="0"/>
                <a:ea typeface="Inter" panose="02000503000000020004" pitchFamily="2" charset="0"/>
                <a:cs typeface="+mn-cs"/>
              </a:defRPr>
            </a:lvl1pPr>
          </a:lstStyle>
          <a:p>
            <a:pPr lvl="0"/>
            <a:r>
              <a:rPr lang="en-US"/>
              <a:t>Eyebrow text</a:t>
            </a:r>
          </a:p>
        </p:txBody>
      </p:sp>
      <p:sp>
        <p:nvSpPr>
          <p:cNvPr id="17" name="Text Placeholder 16">
            <a:extLst>
              <a:ext uri="{FF2B5EF4-FFF2-40B4-BE49-F238E27FC236}">
                <a16:creationId xmlns:a16="http://schemas.microsoft.com/office/drawing/2014/main" id="{4E2641A3-4BD2-D5DB-CC98-29D34D0B0647}"/>
              </a:ext>
            </a:extLst>
          </p:cNvPr>
          <p:cNvSpPr>
            <a:spLocks noGrp="1"/>
          </p:cNvSpPr>
          <p:nvPr>
            <p:ph type="body" sz="quarter" idx="22" hasCustomPrompt="1"/>
          </p:nvPr>
        </p:nvSpPr>
        <p:spPr>
          <a:xfrm>
            <a:off x="6851651" y="3974937"/>
            <a:ext cx="4584699" cy="233363"/>
          </a:xfrm>
        </p:spPr>
        <p:txBody>
          <a:bodyPr>
            <a:noAutofit/>
          </a:bodyPr>
          <a:lstStyle>
            <a:lvl1pPr marL="0" indent="0">
              <a:lnSpc>
                <a:spcPct val="100000"/>
              </a:lnSpc>
              <a:spcBef>
                <a:spcPts val="0"/>
              </a:spcBef>
              <a:buNone/>
              <a:defRPr kumimoji="0" lang="en-US" sz="1200" b="1" u="none" strike="noStrike" kern="1200" cap="none" spc="0" normalizeH="0" baseline="0" dirty="0" smtClean="0">
                <a:ln>
                  <a:noFill/>
                </a:ln>
                <a:solidFill>
                  <a:srgbClr val="410400"/>
                </a:solidFill>
                <a:effectLst/>
                <a:uLnTx/>
                <a:uFillTx/>
                <a:latin typeface="Inter" panose="02000503000000020004" pitchFamily="2" charset="0"/>
                <a:ea typeface="Inter" panose="02000503000000020004" pitchFamily="2" charset="0"/>
                <a:cs typeface="+mn-cs"/>
              </a:defRPr>
            </a:lvl1pPr>
            <a:lvl2pPr marL="457200" indent="0">
              <a:buNone/>
              <a:defRPr/>
            </a:lvl2pPr>
            <a:lvl3pPr marL="914400" indent="0">
              <a:buNone/>
              <a:defRPr/>
            </a:lvl3pPr>
            <a:lvl4pPr marL="1371600" indent="0">
              <a:buNone/>
              <a:defRPr/>
            </a:lvl4pPr>
            <a:lvl5pPr marL="1828800" indent="0">
              <a:buNone/>
              <a:defRPr/>
            </a:lvl5pPr>
          </a:lstStyle>
          <a:p>
            <a:pPr lvl="0"/>
            <a:r>
              <a:rPr lang="en-US"/>
              <a:t>Eyebrow text</a:t>
            </a:r>
          </a:p>
        </p:txBody>
      </p:sp>
      <p:sp>
        <p:nvSpPr>
          <p:cNvPr id="21" name="Text Placeholder 20">
            <a:extLst>
              <a:ext uri="{FF2B5EF4-FFF2-40B4-BE49-F238E27FC236}">
                <a16:creationId xmlns:a16="http://schemas.microsoft.com/office/drawing/2014/main" id="{2D73F7C5-2BF4-FB8A-D39B-5E7388A4BC26}"/>
              </a:ext>
            </a:extLst>
          </p:cNvPr>
          <p:cNvSpPr>
            <a:spLocks noGrp="1"/>
          </p:cNvSpPr>
          <p:nvPr>
            <p:ph type="body" sz="quarter" idx="23" hasCustomPrompt="1"/>
          </p:nvPr>
        </p:nvSpPr>
        <p:spPr>
          <a:xfrm>
            <a:off x="6851651" y="4233757"/>
            <a:ext cx="4584699" cy="369060"/>
          </a:xfrm>
        </p:spPr>
        <p:txBody>
          <a:bodyPr>
            <a:noAutofit/>
          </a:bodyPr>
          <a:lstStyle>
            <a:lvl1pPr marL="0" indent="0">
              <a:lnSpc>
                <a:spcPct val="100000"/>
              </a:lnSpc>
              <a:spcBef>
                <a:spcPts val="0"/>
              </a:spcBef>
              <a:buNone/>
              <a:defRPr lang="en-US" sz="1800" b="1" kern="1200" dirty="0" smtClean="0">
                <a:solidFill>
                  <a:srgbClr val="410400"/>
                </a:solidFill>
                <a:latin typeface="Inter" panose="020B0502030000000004" pitchFamily="34" charset="0"/>
                <a:ea typeface="Inter" panose="020B0502030000000004" pitchFamily="34" charset="0"/>
                <a:cs typeface="Inter" panose="020B0502030000000004" pitchFamily="34" charset="0"/>
              </a:defRPr>
            </a:lvl1pPr>
            <a:lvl2pPr marL="457200" indent="0">
              <a:buNone/>
              <a:defRPr/>
            </a:lvl2pPr>
            <a:lvl3pPr marL="914400" indent="0">
              <a:buNone/>
              <a:defRPr/>
            </a:lvl3pPr>
            <a:lvl4pPr marL="1371600" indent="0">
              <a:buNone/>
              <a:defRPr/>
            </a:lvl4pPr>
            <a:lvl5pPr marL="1828800" indent="0">
              <a:buNone/>
              <a:defRPr/>
            </a:lvl5pPr>
          </a:lstStyle>
          <a:p>
            <a:pPr lvl="0"/>
            <a:r>
              <a:rPr lang="en-US"/>
              <a:t>Subheading goes here</a:t>
            </a:r>
          </a:p>
        </p:txBody>
      </p:sp>
      <p:sp>
        <p:nvSpPr>
          <p:cNvPr id="25" name="Content Placeholder 24">
            <a:extLst>
              <a:ext uri="{FF2B5EF4-FFF2-40B4-BE49-F238E27FC236}">
                <a16:creationId xmlns:a16="http://schemas.microsoft.com/office/drawing/2014/main" id="{A903AC49-909E-5627-F85E-05AA2936A5D3}"/>
              </a:ext>
            </a:extLst>
          </p:cNvPr>
          <p:cNvSpPr>
            <a:spLocks noGrp="1"/>
          </p:cNvSpPr>
          <p:nvPr>
            <p:ph sz="quarter" idx="24"/>
          </p:nvPr>
        </p:nvSpPr>
        <p:spPr>
          <a:xfrm>
            <a:off x="6851651" y="4701247"/>
            <a:ext cx="4584699" cy="1444728"/>
          </a:xfrm>
        </p:spPr>
        <p:txBody>
          <a:bodyPr>
            <a:noAutofit/>
          </a:bodyPr>
          <a:lstStyle>
            <a:lvl1pPr>
              <a:defRPr>
                <a:solidFill>
                  <a:srgbClr val="410400"/>
                </a:solidFill>
              </a:defRPr>
            </a:lvl1pPr>
            <a:lvl2pPr>
              <a:defRPr>
                <a:solidFill>
                  <a:srgbClr val="410400"/>
                </a:solidFill>
              </a:defRPr>
            </a:lvl2pPr>
            <a:lvl3pPr>
              <a:defRPr>
                <a:solidFill>
                  <a:srgbClr val="410400"/>
                </a:solidFill>
              </a:defRPr>
            </a:lvl3pPr>
            <a:lvl4pPr>
              <a:defRPr>
                <a:solidFill>
                  <a:srgbClr val="410400"/>
                </a:solidFill>
              </a:defRPr>
            </a:lvl4pPr>
            <a:lvl5pPr>
              <a:defRPr>
                <a:solidFill>
                  <a:srgbClr val="410400"/>
                </a:solidFill>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cxnSp>
        <p:nvCxnSpPr>
          <p:cNvPr id="16" name="Straight Connector 15">
            <a:extLst>
              <a:ext uri="{FF2B5EF4-FFF2-40B4-BE49-F238E27FC236}">
                <a16:creationId xmlns:a16="http://schemas.microsoft.com/office/drawing/2014/main" id="{39842823-1DF7-D516-5672-6D867CCA5B8B}"/>
              </a:ext>
            </a:extLst>
          </p:cNvPr>
          <p:cNvCxnSpPr>
            <a:cxnSpLocks/>
          </p:cNvCxnSpPr>
          <p:nvPr userDrawn="1"/>
        </p:nvCxnSpPr>
        <p:spPr>
          <a:xfrm flipH="1">
            <a:off x="1487277" y="6400800"/>
            <a:ext cx="10704723" cy="0"/>
          </a:xfrm>
          <a:prstGeom prst="line">
            <a:avLst/>
          </a:prstGeom>
          <a:ln w="9525" cap="rnd">
            <a:solidFill>
              <a:schemeClr val="tx1"/>
            </a:solidFill>
          </a:ln>
        </p:spPr>
        <p:style>
          <a:lnRef idx="1">
            <a:schemeClr val="accent1"/>
          </a:lnRef>
          <a:fillRef idx="0">
            <a:schemeClr val="accent1"/>
          </a:fillRef>
          <a:effectRef idx="0">
            <a:schemeClr val="accent1"/>
          </a:effectRef>
          <a:fontRef idx="minor">
            <a:schemeClr val="tx1"/>
          </a:fontRef>
        </p:style>
      </p:cxnSp>
      <p:sp>
        <p:nvSpPr>
          <p:cNvPr id="19" name="Text Placeholder 5">
            <a:extLst>
              <a:ext uri="{FF2B5EF4-FFF2-40B4-BE49-F238E27FC236}">
                <a16:creationId xmlns:a16="http://schemas.microsoft.com/office/drawing/2014/main" id="{2623FA84-34F1-BCAA-617D-A488CAB09375}"/>
              </a:ext>
            </a:extLst>
          </p:cNvPr>
          <p:cNvSpPr>
            <a:spLocks noGrp="1"/>
          </p:cNvSpPr>
          <p:nvPr>
            <p:ph type="body" sz="quarter" idx="21" hasCustomPrompt="1"/>
          </p:nvPr>
        </p:nvSpPr>
        <p:spPr>
          <a:xfrm>
            <a:off x="1487278" y="6496059"/>
            <a:ext cx="4380122" cy="285734"/>
          </a:xfrm>
        </p:spPr>
        <p:txBody>
          <a:bodyPr anchor="ctr">
            <a:noAutofit/>
          </a:bodyPr>
          <a:lstStyle>
            <a:lvl1pPr marL="0" indent="0">
              <a:lnSpc>
                <a:spcPct val="90000"/>
              </a:lnSpc>
              <a:spcBef>
                <a:spcPts val="200"/>
              </a:spcBef>
              <a:buNone/>
              <a:defRPr sz="600" b="0" i="0">
                <a:latin typeface="Inter" panose="02000503000000020004" pitchFamily="2" charset="0"/>
                <a:ea typeface="Inter" panose="02000503000000020004" pitchFamily="2" charset="0"/>
              </a:defRPr>
            </a:lvl1pPr>
            <a:lvl2pPr marL="457200" indent="0">
              <a:buNone/>
              <a:defRPr sz="600" b="0" i="0">
                <a:latin typeface="Inter" panose="02000503000000020004" pitchFamily="2" charset="0"/>
                <a:ea typeface="Inter" panose="02000503000000020004" pitchFamily="2" charset="0"/>
              </a:defRPr>
            </a:lvl2pPr>
            <a:lvl3pPr marL="914400" indent="0">
              <a:buNone/>
              <a:defRPr sz="600" b="0" i="0">
                <a:latin typeface="Inter" panose="02000503000000020004" pitchFamily="2" charset="0"/>
                <a:ea typeface="Inter" panose="02000503000000020004" pitchFamily="2" charset="0"/>
              </a:defRPr>
            </a:lvl3pPr>
            <a:lvl4pPr marL="1371600" indent="0">
              <a:buNone/>
              <a:defRPr sz="600" b="0" i="0">
                <a:latin typeface="Inter" panose="02000503000000020004" pitchFamily="2" charset="0"/>
                <a:ea typeface="Inter" panose="02000503000000020004" pitchFamily="2" charset="0"/>
              </a:defRPr>
            </a:lvl4pPr>
            <a:lvl5pPr marL="1828800" indent="0">
              <a:buNone/>
              <a:defRPr sz="600" b="0" i="0">
                <a:latin typeface="Inter" panose="02000503000000020004" pitchFamily="2" charset="0"/>
                <a:ea typeface="Inter" panose="02000503000000020004" pitchFamily="2" charset="0"/>
              </a:defRPr>
            </a:lvl5pPr>
          </a:lstStyle>
          <a:p>
            <a:pPr lvl="0"/>
            <a:r>
              <a:rPr lang="en-US"/>
              <a:t>Source: </a:t>
            </a:r>
          </a:p>
        </p:txBody>
      </p:sp>
      <p:sp>
        <p:nvSpPr>
          <p:cNvPr id="20" name="Slide Number Placeholder 5">
            <a:extLst>
              <a:ext uri="{FF2B5EF4-FFF2-40B4-BE49-F238E27FC236}">
                <a16:creationId xmlns:a16="http://schemas.microsoft.com/office/drawing/2014/main" id="{A5667ADD-8ADE-B6F1-EDAF-A3FBEE08D226}"/>
              </a:ext>
            </a:extLst>
          </p:cNvPr>
          <p:cNvSpPr txBox="1">
            <a:spLocks/>
          </p:cNvSpPr>
          <p:nvPr userDrawn="1"/>
        </p:nvSpPr>
        <p:spPr>
          <a:xfrm>
            <a:off x="11185742" y="6400800"/>
            <a:ext cx="549058" cy="457200"/>
          </a:xfrm>
          <a:prstGeom prst="rect">
            <a:avLst/>
          </a:prstGeom>
        </p:spPr>
        <p:txBody>
          <a:bodyPr vert="horz" lIns="0" tIns="0" rIns="0" bIns="0" rtlCol="0" anchor="ctr"/>
          <a:lstStyle>
            <a:defPPr>
              <a:defRPr lang="en-US"/>
            </a:defPPr>
            <a:lvl1pPr marL="0" algn="r" defTabSz="914400" rtl="0" eaLnBrk="1" latinLnBrk="0" hangingPunct="1">
              <a:defRPr sz="800" kern="1200">
                <a:solidFill>
                  <a:schemeClr val="tx1"/>
                </a:solidFill>
                <a:latin typeface="Outfi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fld id="{DDA6C761-E6C0-8244-BDC1-CA1DC8273777}" type="slidenum">
              <a:rPr lang="en-US" b="0" i="0" smtClean="0">
                <a:latin typeface="Outfit Light" pitchFamily="2" charset="0"/>
              </a:rPr>
              <a:pPr/>
              <a:t>‹#›</a:t>
            </a:fld>
            <a:endParaRPr lang="en-US" b="0" i="0">
              <a:latin typeface="Outfit Light" pitchFamily="2" charset="0"/>
            </a:endParaRPr>
          </a:p>
        </p:txBody>
      </p:sp>
      <p:sp>
        <p:nvSpPr>
          <p:cNvPr id="22" name="Slide Number Placeholder 5">
            <a:extLst>
              <a:ext uri="{FF2B5EF4-FFF2-40B4-BE49-F238E27FC236}">
                <a16:creationId xmlns:a16="http://schemas.microsoft.com/office/drawing/2014/main" id="{4AF7655E-46DA-C590-7F42-B9F03749856E}"/>
              </a:ext>
            </a:extLst>
          </p:cNvPr>
          <p:cNvSpPr txBox="1">
            <a:spLocks/>
          </p:cNvSpPr>
          <p:nvPr userDrawn="1"/>
        </p:nvSpPr>
        <p:spPr>
          <a:xfrm>
            <a:off x="9118378" y="6499230"/>
            <a:ext cx="2266709" cy="273040"/>
          </a:xfrm>
          <a:prstGeom prst="rect">
            <a:avLst/>
          </a:prstGeom>
        </p:spPr>
        <p:txBody>
          <a:bodyPr vert="horz" lIns="0" tIns="0" rIns="0" bIns="0" rtlCol="0" anchor="ctr"/>
          <a:lstStyle>
            <a:defPPr>
              <a:defRPr lang="en-US"/>
            </a:defPPr>
            <a:lvl1pPr marL="0" algn="r" defTabSz="914400" rtl="0" eaLnBrk="1" latinLnBrk="0" hangingPunct="1">
              <a:defRPr sz="800" kern="1200">
                <a:solidFill>
                  <a:schemeClr val="bg1"/>
                </a:solidFill>
                <a:latin typeface="Outfi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sz="600" b="0" i="0">
                <a:solidFill>
                  <a:schemeClr val="tx1"/>
                </a:solidFill>
                <a:latin typeface="Outfit Light" pitchFamily="2" charset="0"/>
              </a:rPr>
              <a:t>© Sovos 2025. Proprietary and Confidential</a:t>
            </a:r>
          </a:p>
        </p:txBody>
      </p:sp>
      <p:sp>
        <p:nvSpPr>
          <p:cNvPr id="23" name="Graphic 18">
            <a:extLst>
              <a:ext uri="{FF2B5EF4-FFF2-40B4-BE49-F238E27FC236}">
                <a16:creationId xmlns:a16="http://schemas.microsoft.com/office/drawing/2014/main" id="{17FC16AC-D858-6A26-9691-9FB0B19EBBBE}"/>
              </a:ext>
            </a:extLst>
          </p:cNvPr>
          <p:cNvSpPr/>
          <p:nvPr userDrawn="1"/>
        </p:nvSpPr>
        <p:spPr>
          <a:xfrm>
            <a:off x="457200" y="6313452"/>
            <a:ext cx="811355" cy="168145"/>
          </a:xfrm>
          <a:custGeom>
            <a:avLst/>
            <a:gdLst>
              <a:gd name="connsiteX0" fmla="*/ 228427 w 811355"/>
              <a:gd name="connsiteY0" fmla="*/ 27 h 168145"/>
              <a:gd name="connsiteX1" fmla="*/ 310031 w 811355"/>
              <a:gd name="connsiteY1" fmla="*/ 81183 h 168145"/>
              <a:gd name="connsiteX2" fmla="*/ 228427 w 811355"/>
              <a:gd name="connsiteY2" fmla="*/ 162778 h 168145"/>
              <a:gd name="connsiteX3" fmla="*/ 147061 w 811355"/>
              <a:gd name="connsiteY3" fmla="*/ 81183 h 168145"/>
              <a:gd name="connsiteX4" fmla="*/ 228427 w 811355"/>
              <a:gd name="connsiteY4" fmla="*/ 27 h 168145"/>
              <a:gd name="connsiteX5" fmla="*/ 228427 w 811355"/>
              <a:gd name="connsiteY5" fmla="*/ 136856 h 168145"/>
              <a:gd name="connsiteX6" fmla="*/ 281782 w 811355"/>
              <a:gd name="connsiteY6" fmla="*/ 81183 h 168145"/>
              <a:gd name="connsiteX7" fmla="*/ 228427 w 811355"/>
              <a:gd name="connsiteY7" fmla="*/ 25517 h 168145"/>
              <a:gd name="connsiteX8" fmla="*/ 175080 w 811355"/>
              <a:gd name="connsiteY8" fmla="*/ 81183 h 168145"/>
              <a:gd name="connsiteX9" fmla="*/ 228427 w 811355"/>
              <a:gd name="connsiteY9" fmla="*/ 136856 h 168145"/>
              <a:gd name="connsiteX10" fmla="*/ 575396 w 811355"/>
              <a:gd name="connsiteY10" fmla="*/ 27 h 168145"/>
              <a:gd name="connsiteX11" fmla="*/ 656993 w 811355"/>
              <a:gd name="connsiteY11" fmla="*/ 81183 h 168145"/>
              <a:gd name="connsiteX12" fmla="*/ 575396 w 811355"/>
              <a:gd name="connsiteY12" fmla="*/ 162778 h 168145"/>
              <a:gd name="connsiteX13" fmla="*/ 494022 w 811355"/>
              <a:gd name="connsiteY13" fmla="*/ 81183 h 168145"/>
              <a:gd name="connsiteX14" fmla="*/ 575396 w 811355"/>
              <a:gd name="connsiteY14" fmla="*/ 27 h 168145"/>
              <a:gd name="connsiteX15" fmla="*/ 575396 w 811355"/>
              <a:gd name="connsiteY15" fmla="*/ 136856 h 168145"/>
              <a:gd name="connsiteX16" fmla="*/ 628743 w 811355"/>
              <a:gd name="connsiteY16" fmla="*/ 81183 h 168145"/>
              <a:gd name="connsiteX17" fmla="*/ 575396 w 811355"/>
              <a:gd name="connsiteY17" fmla="*/ 25517 h 168145"/>
              <a:gd name="connsiteX18" fmla="*/ 522042 w 811355"/>
              <a:gd name="connsiteY18" fmla="*/ 81183 h 168145"/>
              <a:gd name="connsiteX19" fmla="*/ 575396 w 811355"/>
              <a:gd name="connsiteY19" fmla="*/ 136856 h 168145"/>
              <a:gd name="connsiteX20" fmla="*/ 448958 w 811355"/>
              <a:gd name="connsiteY20" fmla="*/ 2933 h 168145"/>
              <a:gd name="connsiteX21" fmla="*/ 481284 w 811355"/>
              <a:gd name="connsiteY21" fmla="*/ 2933 h 168145"/>
              <a:gd name="connsiteX22" fmla="*/ 400343 w 811355"/>
              <a:gd name="connsiteY22" fmla="*/ 168146 h 168145"/>
              <a:gd name="connsiteX23" fmla="*/ 319639 w 811355"/>
              <a:gd name="connsiteY23" fmla="*/ 2933 h 168145"/>
              <a:gd name="connsiteX24" fmla="*/ 351728 w 811355"/>
              <a:gd name="connsiteY24" fmla="*/ 2933 h 168145"/>
              <a:gd name="connsiteX25" fmla="*/ 400343 w 811355"/>
              <a:gd name="connsiteY25" fmla="*/ 112931 h 168145"/>
              <a:gd name="connsiteX26" fmla="*/ 448958 w 811355"/>
              <a:gd name="connsiteY26" fmla="*/ 2933 h 168145"/>
              <a:gd name="connsiteX27" fmla="*/ 717385 w 811355"/>
              <a:gd name="connsiteY27" fmla="*/ 45882 h 168145"/>
              <a:gd name="connsiteX28" fmla="*/ 751794 w 811355"/>
              <a:gd name="connsiteY28" fmla="*/ 24431 h 168145"/>
              <a:gd name="connsiteX29" fmla="*/ 795439 w 811355"/>
              <a:gd name="connsiteY29" fmla="*/ 36825 h 168145"/>
              <a:gd name="connsiteX30" fmla="*/ 795439 w 811355"/>
              <a:gd name="connsiteY30" fmla="*/ 9023 h 168145"/>
              <a:gd name="connsiteX31" fmla="*/ 752017 w 811355"/>
              <a:gd name="connsiteY31" fmla="*/ 47 h 168145"/>
              <a:gd name="connsiteX32" fmla="*/ 688183 w 811355"/>
              <a:gd name="connsiteY32" fmla="*/ 47251 h 168145"/>
              <a:gd name="connsiteX33" fmla="*/ 782356 w 811355"/>
              <a:gd name="connsiteY33" fmla="*/ 117692 h 168145"/>
              <a:gd name="connsiteX34" fmla="*/ 747264 w 811355"/>
              <a:gd name="connsiteY34" fmla="*/ 138239 h 168145"/>
              <a:gd name="connsiteX35" fmla="*/ 694971 w 811355"/>
              <a:gd name="connsiteY35" fmla="*/ 120855 h 168145"/>
              <a:gd name="connsiteX36" fmla="*/ 694971 w 811355"/>
              <a:gd name="connsiteY36" fmla="*/ 120908 h 168145"/>
              <a:gd name="connsiteX37" fmla="*/ 694971 w 811355"/>
              <a:gd name="connsiteY37" fmla="*/ 150478 h 168145"/>
              <a:gd name="connsiteX38" fmla="*/ 747291 w 811355"/>
              <a:gd name="connsiteY38" fmla="*/ 162616 h 168145"/>
              <a:gd name="connsiteX39" fmla="*/ 811355 w 811355"/>
              <a:gd name="connsiteY39" fmla="*/ 115655 h 168145"/>
              <a:gd name="connsiteX40" fmla="*/ 717426 w 811355"/>
              <a:gd name="connsiteY40" fmla="*/ 45882 h 168145"/>
              <a:gd name="connsiteX41" fmla="*/ 717385 w 811355"/>
              <a:gd name="connsiteY41" fmla="*/ 45882 h 168145"/>
              <a:gd name="connsiteX42" fmla="*/ 29216 w 811355"/>
              <a:gd name="connsiteY42" fmla="*/ 45841 h 168145"/>
              <a:gd name="connsiteX43" fmla="*/ 63632 w 811355"/>
              <a:gd name="connsiteY43" fmla="*/ 24391 h 168145"/>
              <a:gd name="connsiteX44" fmla="*/ 107080 w 811355"/>
              <a:gd name="connsiteY44" fmla="*/ 36670 h 168145"/>
              <a:gd name="connsiteX45" fmla="*/ 107080 w 811355"/>
              <a:gd name="connsiteY45" fmla="*/ 8881 h 168145"/>
              <a:gd name="connsiteX46" fmla="*/ 63855 w 811355"/>
              <a:gd name="connsiteY46" fmla="*/ 0 h 168145"/>
              <a:gd name="connsiteX47" fmla="*/ 0 w 811355"/>
              <a:gd name="connsiteY47" fmla="*/ 47204 h 168145"/>
              <a:gd name="connsiteX48" fmla="*/ 94200 w 811355"/>
              <a:gd name="connsiteY48" fmla="*/ 117665 h 168145"/>
              <a:gd name="connsiteX49" fmla="*/ 59101 w 811355"/>
              <a:gd name="connsiteY49" fmla="*/ 138219 h 168145"/>
              <a:gd name="connsiteX50" fmla="*/ 6795 w 811355"/>
              <a:gd name="connsiteY50" fmla="*/ 120828 h 168145"/>
              <a:gd name="connsiteX51" fmla="*/ 6795 w 811355"/>
              <a:gd name="connsiteY51" fmla="*/ 120895 h 168145"/>
              <a:gd name="connsiteX52" fmla="*/ 6795 w 811355"/>
              <a:gd name="connsiteY52" fmla="*/ 150465 h 168145"/>
              <a:gd name="connsiteX53" fmla="*/ 59135 w 811355"/>
              <a:gd name="connsiteY53" fmla="*/ 162603 h 168145"/>
              <a:gd name="connsiteX54" fmla="*/ 123220 w 811355"/>
              <a:gd name="connsiteY54" fmla="*/ 115628 h 168145"/>
              <a:gd name="connsiteX55" fmla="*/ 29216 w 811355"/>
              <a:gd name="connsiteY55" fmla="*/ 45841 h 1681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Lst>
            <a:rect l="l" t="t" r="r" b="b"/>
            <a:pathLst>
              <a:path w="811355" h="168145">
                <a:moveTo>
                  <a:pt x="228427" y="27"/>
                </a:moveTo>
                <a:cubicBezTo>
                  <a:pt x="275284" y="27"/>
                  <a:pt x="310031" y="34459"/>
                  <a:pt x="310031" y="81183"/>
                </a:cubicBezTo>
                <a:cubicBezTo>
                  <a:pt x="310031" y="127908"/>
                  <a:pt x="275730" y="162778"/>
                  <a:pt x="228427" y="162778"/>
                </a:cubicBezTo>
                <a:cubicBezTo>
                  <a:pt x="181355" y="162778"/>
                  <a:pt x="147061" y="127901"/>
                  <a:pt x="147061" y="81183"/>
                </a:cubicBezTo>
                <a:cubicBezTo>
                  <a:pt x="147061" y="34465"/>
                  <a:pt x="182024" y="27"/>
                  <a:pt x="228427" y="27"/>
                </a:cubicBezTo>
                <a:close/>
                <a:moveTo>
                  <a:pt x="228427" y="136856"/>
                </a:moveTo>
                <a:cubicBezTo>
                  <a:pt x="259814" y="136856"/>
                  <a:pt x="281782" y="113376"/>
                  <a:pt x="281782" y="81183"/>
                </a:cubicBezTo>
                <a:cubicBezTo>
                  <a:pt x="281782" y="48991"/>
                  <a:pt x="260037" y="25517"/>
                  <a:pt x="228427" y="25517"/>
                </a:cubicBezTo>
                <a:cubicBezTo>
                  <a:pt x="197271" y="25517"/>
                  <a:pt x="175080" y="48991"/>
                  <a:pt x="175080" y="81183"/>
                </a:cubicBezTo>
                <a:cubicBezTo>
                  <a:pt x="175080" y="113376"/>
                  <a:pt x="197271" y="136856"/>
                  <a:pt x="228427" y="136856"/>
                </a:cubicBezTo>
                <a:close/>
                <a:moveTo>
                  <a:pt x="575396" y="27"/>
                </a:moveTo>
                <a:cubicBezTo>
                  <a:pt x="622246" y="27"/>
                  <a:pt x="656993" y="34459"/>
                  <a:pt x="656993" y="81183"/>
                </a:cubicBezTo>
                <a:cubicBezTo>
                  <a:pt x="656993" y="127908"/>
                  <a:pt x="622699" y="162778"/>
                  <a:pt x="575396" y="162778"/>
                </a:cubicBezTo>
                <a:cubicBezTo>
                  <a:pt x="528316" y="162778"/>
                  <a:pt x="494022" y="127901"/>
                  <a:pt x="494022" y="81183"/>
                </a:cubicBezTo>
                <a:cubicBezTo>
                  <a:pt x="494022" y="34465"/>
                  <a:pt x="529019" y="27"/>
                  <a:pt x="575396" y="27"/>
                </a:cubicBezTo>
                <a:close/>
                <a:moveTo>
                  <a:pt x="575396" y="136856"/>
                </a:moveTo>
                <a:cubicBezTo>
                  <a:pt x="606776" y="136856"/>
                  <a:pt x="628743" y="113376"/>
                  <a:pt x="628743" y="81183"/>
                </a:cubicBezTo>
                <a:cubicBezTo>
                  <a:pt x="628743" y="48991"/>
                  <a:pt x="606999" y="25517"/>
                  <a:pt x="575396" y="25517"/>
                </a:cubicBezTo>
                <a:cubicBezTo>
                  <a:pt x="544233" y="25517"/>
                  <a:pt x="522042" y="48991"/>
                  <a:pt x="522042" y="81183"/>
                </a:cubicBezTo>
                <a:cubicBezTo>
                  <a:pt x="522042" y="113376"/>
                  <a:pt x="544293" y="136856"/>
                  <a:pt x="575396" y="136856"/>
                </a:cubicBezTo>
                <a:close/>
                <a:moveTo>
                  <a:pt x="448958" y="2933"/>
                </a:moveTo>
                <a:lnTo>
                  <a:pt x="481284" y="2933"/>
                </a:lnTo>
                <a:lnTo>
                  <a:pt x="400343" y="168146"/>
                </a:lnTo>
                <a:lnTo>
                  <a:pt x="319639" y="2933"/>
                </a:lnTo>
                <a:lnTo>
                  <a:pt x="351728" y="2933"/>
                </a:lnTo>
                <a:lnTo>
                  <a:pt x="400343" y="112931"/>
                </a:lnTo>
                <a:lnTo>
                  <a:pt x="448958" y="2933"/>
                </a:lnTo>
                <a:close/>
                <a:moveTo>
                  <a:pt x="717385" y="45882"/>
                </a:moveTo>
                <a:cubicBezTo>
                  <a:pt x="717385" y="33912"/>
                  <a:pt x="727345" y="24431"/>
                  <a:pt x="751794" y="24431"/>
                </a:cubicBezTo>
                <a:cubicBezTo>
                  <a:pt x="765588" y="24431"/>
                  <a:pt x="781193" y="28477"/>
                  <a:pt x="795439" y="36825"/>
                </a:cubicBezTo>
                <a:lnTo>
                  <a:pt x="795439" y="9023"/>
                </a:lnTo>
                <a:cubicBezTo>
                  <a:pt x="782714" y="3223"/>
                  <a:pt x="767109" y="47"/>
                  <a:pt x="752017" y="47"/>
                </a:cubicBezTo>
                <a:cubicBezTo>
                  <a:pt x="708555" y="47"/>
                  <a:pt x="688183" y="21720"/>
                  <a:pt x="688183" y="47251"/>
                </a:cubicBezTo>
                <a:cubicBezTo>
                  <a:pt x="688183" y="105918"/>
                  <a:pt x="782356" y="83597"/>
                  <a:pt x="782356" y="117692"/>
                </a:cubicBezTo>
                <a:cubicBezTo>
                  <a:pt x="782356" y="129432"/>
                  <a:pt x="771943" y="138239"/>
                  <a:pt x="747264" y="138239"/>
                </a:cubicBezTo>
                <a:cubicBezTo>
                  <a:pt x="727791" y="138239"/>
                  <a:pt x="707649" y="131010"/>
                  <a:pt x="694971" y="120855"/>
                </a:cubicBezTo>
                <a:lnTo>
                  <a:pt x="694971" y="120908"/>
                </a:lnTo>
                <a:lnTo>
                  <a:pt x="694971" y="150478"/>
                </a:lnTo>
                <a:cubicBezTo>
                  <a:pt x="708744" y="157896"/>
                  <a:pt x="728008" y="162616"/>
                  <a:pt x="747291" y="162616"/>
                </a:cubicBezTo>
                <a:cubicBezTo>
                  <a:pt x="790754" y="162616"/>
                  <a:pt x="811355" y="140943"/>
                  <a:pt x="811355" y="115655"/>
                </a:cubicBezTo>
                <a:cubicBezTo>
                  <a:pt x="811369" y="57615"/>
                  <a:pt x="717426" y="79518"/>
                  <a:pt x="717426" y="45882"/>
                </a:cubicBezTo>
                <a:lnTo>
                  <a:pt x="717385" y="45882"/>
                </a:lnTo>
                <a:close/>
                <a:moveTo>
                  <a:pt x="29216" y="45841"/>
                </a:moveTo>
                <a:cubicBezTo>
                  <a:pt x="29216" y="33872"/>
                  <a:pt x="39176" y="24391"/>
                  <a:pt x="63632" y="24391"/>
                </a:cubicBezTo>
                <a:cubicBezTo>
                  <a:pt x="77364" y="24391"/>
                  <a:pt x="92888" y="28437"/>
                  <a:pt x="107080" y="36670"/>
                </a:cubicBezTo>
                <a:lnTo>
                  <a:pt x="107080" y="8881"/>
                </a:lnTo>
                <a:cubicBezTo>
                  <a:pt x="94396" y="3156"/>
                  <a:pt x="78865" y="0"/>
                  <a:pt x="63855" y="0"/>
                </a:cubicBezTo>
                <a:cubicBezTo>
                  <a:pt x="20379" y="0"/>
                  <a:pt x="0" y="21680"/>
                  <a:pt x="0" y="47204"/>
                </a:cubicBezTo>
                <a:cubicBezTo>
                  <a:pt x="0" y="105925"/>
                  <a:pt x="94200" y="83564"/>
                  <a:pt x="94200" y="117665"/>
                </a:cubicBezTo>
                <a:cubicBezTo>
                  <a:pt x="94200" y="129405"/>
                  <a:pt x="83787" y="138219"/>
                  <a:pt x="59101" y="138219"/>
                </a:cubicBezTo>
                <a:cubicBezTo>
                  <a:pt x="39629" y="138219"/>
                  <a:pt x="19473" y="130990"/>
                  <a:pt x="6795" y="120828"/>
                </a:cubicBezTo>
                <a:lnTo>
                  <a:pt x="6795" y="120895"/>
                </a:lnTo>
                <a:lnTo>
                  <a:pt x="6795" y="150465"/>
                </a:lnTo>
                <a:cubicBezTo>
                  <a:pt x="20575" y="157882"/>
                  <a:pt x="39845" y="162603"/>
                  <a:pt x="59135" y="162603"/>
                </a:cubicBezTo>
                <a:cubicBezTo>
                  <a:pt x="102611" y="162603"/>
                  <a:pt x="123220" y="140916"/>
                  <a:pt x="123220" y="115628"/>
                </a:cubicBezTo>
                <a:cubicBezTo>
                  <a:pt x="123186" y="57588"/>
                  <a:pt x="29216" y="79491"/>
                  <a:pt x="29216" y="45841"/>
                </a:cubicBezTo>
                <a:close/>
              </a:path>
            </a:pathLst>
          </a:custGeom>
          <a:solidFill>
            <a:schemeClr val="tx1"/>
          </a:solidFill>
          <a:ln w="675" cap="flat">
            <a:noFill/>
            <a:prstDash val="solid"/>
            <a:miter/>
          </a:ln>
        </p:spPr>
        <p:txBody>
          <a:bodyPr rtlCol="0" anchor="ctr"/>
          <a:lstStyle/>
          <a:p>
            <a:endParaRPr lang="en-US"/>
          </a:p>
        </p:txBody>
      </p:sp>
    </p:spTree>
    <p:extLst>
      <p:ext uri="{BB962C8B-B14F-4D97-AF65-F5344CB8AC3E}">
        <p14:creationId xmlns:p14="http://schemas.microsoft.com/office/powerpoint/2010/main" val="2365682559"/>
      </p:ext>
    </p:extLst>
  </p:cSld>
  <p:clrMapOvr>
    <a:masterClrMapping/>
  </p:clrMapOvr>
</p:sldLayout>
</file>

<file path=ppt/slideLayouts/slideLayout61.xml><?xml version="1.0" encoding="utf-8"?>
<p:sldLayout xmlns:a="http://schemas.openxmlformats.org/drawingml/2006/main" xmlns:r="http://schemas.openxmlformats.org/officeDocument/2006/relationships" xmlns:p="http://schemas.openxmlformats.org/presentationml/2006/main" preserve="1" userDrawn="1">
  <p:cSld name="Title Only">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14651D2C-176B-EF1E-9A8D-963ABA4A0AF9}"/>
              </a:ext>
            </a:extLst>
          </p:cNvPr>
          <p:cNvSpPr>
            <a:spLocks noGrp="1"/>
          </p:cNvSpPr>
          <p:nvPr>
            <p:ph type="title"/>
          </p:nvPr>
        </p:nvSpPr>
        <p:spPr>
          <a:xfrm>
            <a:off x="762000" y="724853"/>
            <a:ext cx="10674850" cy="903518"/>
          </a:xfrm>
        </p:spPr>
        <p:txBody>
          <a:bodyPr>
            <a:noAutofit/>
          </a:bodyPr>
          <a:lstStyle/>
          <a:p>
            <a:r>
              <a:rPr lang="en-US"/>
              <a:t>Click to edit Master title style</a:t>
            </a:r>
          </a:p>
        </p:txBody>
      </p:sp>
      <p:sp>
        <p:nvSpPr>
          <p:cNvPr id="10" name="Subtitle 2">
            <a:extLst>
              <a:ext uri="{FF2B5EF4-FFF2-40B4-BE49-F238E27FC236}">
                <a16:creationId xmlns:a16="http://schemas.microsoft.com/office/drawing/2014/main" id="{A70E45DE-294B-01C3-D7AC-F08BD14DDF3F}"/>
              </a:ext>
            </a:extLst>
          </p:cNvPr>
          <p:cNvSpPr>
            <a:spLocks noGrp="1"/>
          </p:cNvSpPr>
          <p:nvPr>
            <p:ph type="body" sz="quarter" idx="18" hasCustomPrompt="1"/>
          </p:nvPr>
        </p:nvSpPr>
        <p:spPr>
          <a:xfrm>
            <a:off x="762000" y="1733550"/>
            <a:ext cx="10674350" cy="414338"/>
          </a:xfrm>
        </p:spPr>
        <p:txBody>
          <a:bodyPr>
            <a:noAutofit/>
          </a:bodyPr>
          <a:lstStyle>
            <a:lvl1pPr marL="0" indent="0">
              <a:buNone/>
              <a:defRPr lang="en-US" sz="1600" b="0" i="0" kern="1200" dirty="0" smtClean="0">
                <a:solidFill>
                  <a:srgbClr val="0A0E33"/>
                </a:solidFill>
                <a:latin typeface="Outfit Light" pitchFamily="2" charset="0"/>
                <a:ea typeface="Inter"/>
                <a:cs typeface="Inter"/>
              </a:defRPr>
            </a:lvl1pPr>
          </a:lstStyle>
          <a:p>
            <a:pPr lvl="0"/>
            <a:r>
              <a:rPr lang="en-US"/>
              <a:t>Subtitle goes here</a:t>
            </a:r>
          </a:p>
        </p:txBody>
      </p:sp>
      <p:cxnSp>
        <p:nvCxnSpPr>
          <p:cNvPr id="3" name="Straight Connector 2">
            <a:extLst>
              <a:ext uri="{FF2B5EF4-FFF2-40B4-BE49-F238E27FC236}">
                <a16:creationId xmlns:a16="http://schemas.microsoft.com/office/drawing/2014/main" id="{2CE8BD43-D2EB-29E6-F278-F6F4DE0C2319}"/>
              </a:ext>
            </a:extLst>
          </p:cNvPr>
          <p:cNvCxnSpPr>
            <a:cxnSpLocks/>
          </p:cNvCxnSpPr>
          <p:nvPr userDrawn="1"/>
        </p:nvCxnSpPr>
        <p:spPr>
          <a:xfrm flipH="1">
            <a:off x="1487277" y="6400800"/>
            <a:ext cx="10704723" cy="0"/>
          </a:xfrm>
          <a:prstGeom prst="line">
            <a:avLst/>
          </a:prstGeom>
          <a:ln w="9525" cap="rnd">
            <a:solidFill>
              <a:schemeClr val="tx1"/>
            </a:solidFill>
          </a:ln>
        </p:spPr>
        <p:style>
          <a:lnRef idx="1">
            <a:schemeClr val="accent1"/>
          </a:lnRef>
          <a:fillRef idx="0">
            <a:schemeClr val="accent1"/>
          </a:fillRef>
          <a:effectRef idx="0">
            <a:schemeClr val="accent1"/>
          </a:effectRef>
          <a:fontRef idx="minor">
            <a:schemeClr val="tx1"/>
          </a:fontRef>
        </p:style>
      </p:cxnSp>
      <p:sp>
        <p:nvSpPr>
          <p:cNvPr id="5" name="Text Placeholder 5">
            <a:extLst>
              <a:ext uri="{FF2B5EF4-FFF2-40B4-BE49-F238E27FC236}">
                <a16:creationId xmlns:a16="http://schemas.microsoft.com/office/drawing/2014/main" id="{08B72737-8558-97CE-4703-C579107572DD}"/>
              </a:ext>
            </a:extLst>
          </p:cNvPr>
          <p:cNvSpPr>
            <a:spLocks noGrp="1"/>
          </p:cNvSpPr>
          <p:nvPr>
            <p:ph type="body" sz="quarter" idx="21" hasCustomPrompt="1"/>
          </p:nvPr>
        </p:nvSpPr>
        <p:spPr>
          <a:xfrm>
            <a:off x="1487277" y="6496059"/>
            <a:ext cx="7173901" cy="285734"/>
          </a:xfrm>
        </p:spPr>
        <p:txBody>
          <a:bodyPr anchor="ctr">
            <a:noAutofit/>
          </a:bodyPr>
          <a:lstStyle>
            <a:lvl1pPr marL="0" indent="0">
              <a:lnSpc>
                <a:spcPct val="90000"/>
              </a:lnSpc>
              <a:spcBef>
                <a:spcPts val="200"/>
              </a:spcBef>
              <a:buNone/>
              <a:defRPr sz="600" b="0" i="0">
                <a:latin typeface="Inter" panose="02000503000000020004" pitchFamily="2" charset="0"/>
                <a:ea typeface="Inter" panose="02000503000000020004" pitchFamily="2" charset="0"/>
              </a:defRPr>
            </a:lvl1pPr>
            <a:lvl2pPr marL="457200" indent="0">
              <a:buNone/>
              <a:defRPr sz="600" b="0" i="0">
                <a:latin typeface="Inter" panose="02000503000000020004" pitchFamily="2" charset="0"/>
                <a:ea typeface="Inter" panose="02000503000000020004" pitchFamily="2" charset="0"/>
              </a:defRPr>
            </a:lvl2pPr>
            <a:lvl3pPr marL="914400" indent="0">
              <a:buNone/>
              <a:defRPr sz="600" b="0" i="0">
                <a:latin typeface="Inter" panose="02000503000000020004" pitchFamily="2" charset="0"/>
                <a:ea typeface="Inter" panose="02000503000000020004" pitchFamily="2" charset="0"/>
              </a:defRPr>
            </a:lvl3pPr>
            <a:lvl4pPr marL="1371600" indent="0">
              <a:buNone/>
              <a:defRPr sz="600" b="0" i="0">
                <a:latin typeface="Inter" panose="02000503000000020004" pitchFamily="2" charset="0"/>
                <a:ea typeface="Inter" panose="02000503000000020004" pitchFamily="2" charset="0"/>
              </a:defRPr>
            </a:lvl4pPr>
            <a:lvl5pPr marL="1828800" indent="0">
              <a:buNone/>
              <a:defRPr sz="600" b="0" i="0">
                <a:latin typeface="Inter" panose="02000503000000020004" pitchFamily="2" charset="0"/>
                <a:ea typeface="Inter" panose="02000503000000020004" pitchFamily="2" charset="0"/>
              </a:defRPr>
            </a:lvl5pPr>
          </a:lstStyle>
          <a:p>
            <a:pPr lvl="0"/>
            <a:r>
              <a:rPr lang="en-US"/>
              <a:t>Source: </a:t>
            </a:r>
          </a:p>
        </p:txBody>
      </p:sp>
      <p:sp>
        <p:nvSpPr>
          <p:cNvPr id="7" name="Slide Number Placeholder 5">
            <a:extLst>
              <a:ext uri="{FF2B5EF4-FFF2-40B4-BE49-F238E27FC236}">
                <a16:creationId xmlns:a16="http://schemas.microsoft.com/office/drawing/2014/main" id="{E88B7610-749D-D9CB-B4DE-7F5E1200878D}"/>
              </a:ext>
            </a:extLst>
          </p:cNvPr>
          <p:cNvSpPr txBox="1">
            <a:spLocks/>
          </p:cNvSpPr>
          <p:nvPr userDrawn="1"/>
        </p:nvSpPr>
        <p:spPr>
          <a:xfrm>
            <a:off x="9118378" y="6499230"/>
            <a:ext cx="2266709" cy="273040"/>
          </a:xfrm>
          <a:prstGeom prst="rect">
            <a:avLst/>
          </a:prstGeom>
        </p:spPr>
        <p:txBody>
          <a:bodyPr vert="horz" lIns="0" tIns="0" rIns="0" bIns="0" rtlCol="0" anchor="ctr"/>
          <a:lstStyle>
            <a:defPPr>
              <a:defRPr lang="en-US"/>
            </a:defPPr>
            <a:lvl1pPr marL="0" algn="r" defTabSz="914400" rtl="0" eaLnBrk="1" latinLnBrk="0" hangingPunct="1">
              <a:defRPr sz="800" kern="1200">
                <a:solidFill>
                  <a:schemeClr val="bg1"/>
                </a:solidFill>
                <a:latin typeface="Outfi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sz="600" b="0" i="0">
                <a:solidFill>
                  <a:schemeClr val="tx1"/>
                </a:solidFill>
                <a:latin typeface="Outfit Light" pitchFamily="2" charset="0"/>
              </a:rPr>
              <a:t>© Sovos 2025. Proprietary and Confidential</a:t>
            </a:r>
          </a:p>
        </p:txBody>
      </p:sp>
      <p:sp>
        <p:nvSpPr>
          <p:cNvPr id="8" name="Slide Number Placeholder 5">
            <a:extLst>
              <a:ext uri="{FF2B5EF4-FFF2-40B4-BE49-F238E27FC236}">
                <a16:creationId xmlns:a16="http://schemas.microsoft.com/office/drawing/2014/main" id="{B18B7941-D1AD-B238-32BD-361C245CA905}"/>
              </a:ext>
            </a:extLst>
          </p:cNvPr>
          <p:cNvSpPr txBox="1">
            <a:spLocks/>
          </p:cNvSpPr>
          <p:nvPr userDrawn="1"/>
        </p:nvSpPr>
        <p:spPr>
          <a:xfrm>
            <a:off x="11185742" y="6400800"/>
            <a:ext cx="549058" cy="457200"/>
          </a:xfrm>
          <a:prstGeom prst="rect">
            <a:avLst/>
          </a:prstGeom>
        </p:spPr>
        <p:txBody>
          <a:bodyPr vert="horz" lIns="0" tIns="0" rIns="0" bIns="0" rtlCol="0" anchor="ctr"/>
          <a:lstStyle>
            <a:defPPr>
              <a:defRPr lang="en-US"/>
            </a:defPPr>
            <a:lvl1pPr marL="0" algn="r" defTabSz="914400" rtl="0" eaLnBrk="1" latinLnBrk="0" hangingPunct="1">
              <a:defRPr sz="800" kern="1200">
                <a:solidFill>
                  <a:schemeClr val="tx1"/>
                </a:solidFill>
                <a:latin typeface="Outfi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fld id="{DDA6C761-E6C0-8244-BDC1-CA1DC8273777}" type="slidenum">
              <a:rPr lang="en-US" b="0" i="0" smtClean="0">
                <a:latin typeface="Outfit Light" pitchFamily="2" charset="0"/>
              </a:rPr>
              <a:pPr/>
              <a:t>‹#›</a:t>
            </a:fld>
            <a:endParaRPr lang="en-US" b="0" i="0">
              <a:latin typeface="Outfit Light" pitchFamily="2" charset="0"/>
            </a:endParaRPr>
          </a:p>
        </p:txBody>
      </p:sp>
      <p:sp>
        <p:nvSpPr>
          <p:cNvPr id="4" name="Graphic 18">
            <a:extLst>
              <a:ext uri="{FF2B5EF4-FFF2-40B4-BE49-F238E27FC236}">
                <a16:creationId xmlns:a16="http://schemas.microsoft.com/office/drawing/2014/main" id="{873398EB-2030-A1F0-7A6E-109B4BF8DFC2}"/>
              </a:ext>
            </a:extLst>
          </p:cNvPr>
          <p:cNvSpPr/>
          <p:nvPr userDrawn="1"/>
        </p:nvSpPr>
        <p:spPr>
          <a:xfrm>
            <a:off x="457200" y="6313452"/>
            <a:ext cx="811355" cy="168145"/>
          </a:xfrm>
          <a:custGeom>
            <a:avLst/>
            <a:gdLst>
              <a:gd name="connsiteX0" fmla="*/ 228427 w 811355"/>
              <a:gd name="connsiteY0" fmla="*/ 27 h 168145"/>
              <a:gd name="connsiteX1" fmla="*/ 310031 w 811355"/>
              <a:gd name="connsiteY1" fmla="*/ 81183 h 168145"/>
              <a:gd name="connsiteX2" fmla="*/ 228427 w 811355"/>
              <a:gd name="connsiteY2" fmla="*/ 162778 h 168145"/>
              <a:gd name="connsiteX3" fmla="*/ 147061 w 811355"/>
              <a:gd name="connsiteY3" fmla="*/ 81183 h 168145"/>
              <a:gd name="connsiteX4" fmla="*/ 228427 w 811355"/>
              <a:gd name="connsiteY4" fmla="*/ 27 h 168145"/>
              <a:gd name="connsiteX5" fmla="*/ 228427 w 811355"/>
              <a:gd name="connsiteY5" fmla="*/ 136856 h 168145"/>
              <a:gd name="connsiteX6" fmla="*/ 281782 w 811355"/>
              <a:gd name="connsiteY6" fmla="*/ 81183 h 168145"/>
              <a:gd name="connsiteX7" fmla="*/ 228427 w 811355"/>
              <a:gd name="connsiteY7" fmla="*/ 25517 h 168145"/>
              <a:gd name="connsiteX8" fmla="*/ 175080 w 811355"/>
              <a:gd name="connsiteY8" fmla="*/ 81183 h 168145"/>
              <a:gd name="connsiteX9" fmla="*/ 228427 w 811355"/>
              <a:gd name="connsiteY9" fmla="*/ 136856 h 168145"/>
              <a:gd name="connsiteX10" fmla="*/ 575396 w 811355"/>
              <a:gd name="connsiteY10" fmla="*/ 27 h 168145"/>
              <a:gd name="connsiteX11" fmla="*/ 656993 w 811355"/>
              <a:gd name="connsiteY11" fmla="*/ 81183 h 168145"/>
              <a:gd name="connsiteX12" fmla="*/ 575396 w 811355"/>
              <a:gd name="connsiteY12" fmla="*/ 162778 h 168145"/>
              <a:gd name="connsiteX13" fmla="*/ 494022 w 811355"/>
              <a:gd name="connsiteY13" fmla="*/ 81183 h 168145"/>
              <a:gd name="connsiteX14" fmla="*/ 575396 w 811355"/>
              <a:gd name="connsiteY14" fmla="*/ 27 h 168145"/>
              <a:gd name="connsiteX15" fmla="*/ 575396 w 811355"/>
              <a:gd name="connsiteY15" fmla="*/ 136856 h 168145"/>
              <a:gd name="connsiteX16" fmla="*/ 628743 w 811355"/>
              <a:gd name="connsiteY16" fmla="*/ 81183 h 168145"/>
              <a:gd name="connsiteX17" fmla="*/ 575396 w 811355"/>
              <a:gd name="connsiteY17" fmla="*/ 25517 h 168145"/>
              <a:gd name="connsiteX18" fmla="*/ 522042 w 811355"/>
              <a:gd name="connsiteY18" fmla="*/ 81183 h 168145"/>
              <a:gd name="connsiteX19" fmla="*/ 575396 w 811355"/>
              <a:gd name="connsiteY19" fmla="*/ 136856 h 168145"/>
              <a:gd name="connsiteX20" fmla="*/ 448958 w 811355"/>
              <a:gd name="connsiteY20" fmla="*/ 2933 h 168145"/>
              <a:gd name="connsiteX21" fmla="*/ 481284 w 811355"/>
              <a:gd name="connsiteY21" fmla="*/ 2933 h 168145"/>
              <a:gd name="connsiteX22" fmla="*/ 400343 w 811355"/>
              <a:gd name="connsiteY22" fmla="*/ 168146 h 168145"/>
              <a:gd name="connsiteX23" fmla="*/ 319639 w 811355"/>
              <a:gd name="connsiteY23" fmla="*/ 2933 h 168145"/>
              <a:gd name="connsiteX24" fmla="*/ 351728 w 811355"/>
              <a:gd name="connsiteY24" fmla="*/ 2933 h 168145"/>
              <a:gd name="connsiteX25" fmla="*/ 400343 w 811355"/>
              <a:gd name="connsiteY25" fmla="*/ 112931 h 168145"/>
              <a:gd name="connsiteX26" fmla="*/ 448958 w 811355"/>
              <a:gd name="connsiteY26" fmla="*/ 2933 h 168145"/>
              <a:gd name="connsiteX27" fmla="*/ 717385 w 811355"/>
              <a:gd name="connsiteY27" fmla="*/ 45882 h 168145"/>
              <a:gd name="connsiteX28" fmla="*/ 751794 w 811355"/>
              <a:gd name="connsiteY28" fmla="*/ 24431 h 168145"/>
              <a:gd name="connsiteX29" fmla="*/ 795439 w 811355"/>
              <a:gd name="connsiteY29" fmla="*/ 36825 h 168145"/>
              <a:gd name="connsiteX30" fmla="*/ 795439 w 811355"/>
              <a:gd name="connsiteY30" fmla="*/ 9023 h 168145"/>
              <a:gd name="connsiteX31" fmla="*/ 752017 w 811355"/>
              <a:gd name="connsiteY31" fmla="*/ 47 h 168145"/>
              <a:gd name="connsiteX32" fmla="*/ 688183 w 811355"/>
              <a:gd name="connsiteY32" fmla="*/ 47251 h 168145"/>
              <a:gd name="connsiteX33" fmla="*/ 782356 w 811355"/>
              <a:gd name="connsiteY33" fmla="*/ 117692 h 168145"/>
              <a:gd name="connsiteX34" fmla="*/ 747264 w 811355"/>
              <a:gd name="connsiteY34" fmla="*/ 138239 h 168145"/>
              <a:gd name="connsiteX35" fmla="*/ 694971 w 811355"/>
              <a:gd name="connsiteY35" fmla="*/ 120855 h 168145"/>
              <a:gd name="connsiteX36" fmla="*/ 694971 w 811355"/>
              <a:gd name="connsiteY36" fmla="*/ 120908 h 168145"/>
              <a:gd name="connsiteX37" fmla="*/ 694971 w 811355"/>
              <a:gd name="connsiteY37" fmla="*/ 150478 h 168145"/>
              <a:gd name="connsiteX38" fmla="*/ 747291 w 811355"/>
              <a:gd name="connsiteY38" fmla="*/ 162616 h 168145"/>
              <a:gd name="connsiteX39" fmla="*/ 811355 w 811355"/>
              <a:gd name="connsiteY39" fmla="*/ 115655 h 168145"/>
              <a:gd name="connsiteX40" fmla="*/ 717426 w 811355"/>
              <a:gd name="connsiteY40" fmla="*/ 45882 h 168145"/>
              <a:gd name="connsiteX41" fmla="*/ 717385 w 811355"/>
              <a:gd name="connsiteY41" fmla="*/ 45882 h 168145"/>
              <a:gd name="connsiteX42" fmla="*/ 29216 w 811355"/>
              <a:gd name="connsiteY42" fmla="*/ 45841 h 168145"/>
              <a:gd name="connsiteX43" fmla="*/ 63632 w 811355"/>
              <a:gd name="connsiteY43" fmla="*/ 24391 h 168145"/>
              <a:gd name="connsiteX44" fmla="*/ 107080 w 811355"/>
              <a:gd name="connsiteY44" fmla="*/ 36670 h 168145"/>
              <a:gd name="connsiteX45" fmla="*/ 107080 w 811355"/>
              <a:gd name="connsiteY45" fmla="*/ 8881 h 168145"/>
              <a:gd name="connsiteX46" fmla="*/ 63855 w 811355"/>
              <a:gd name="connsiteY46" fmla="*/ 0 h 168145"/>
              <a:gd name="connsiteX47" fmla="*/ 0 w 811355"/>
              <a:gd name="connsiteY47" fmla="*/ 47204 h 168145"/>
              <a:gd name="connsiteX48" fmla="*/ 94200 w 811355"/>
              <a:gd name="connsiteY48" fmla="*/ 117665 h 168145"/>
              <a:gd name="connsiteX49" fmla="*/ 59101 w 811355"/>
              <a:gd name="connsiteY49" fmla="*/ 138219 h 168145"/>
              <a:gd name="connsiteX50" fmla="*/ 6795 w 811355"/>
              <a:gd name="connsiteY50" fmla="*/ 120828 h 168145"/>
              <a:gd name="connsiteX51" fmla="*/ 6795 w 811355"/>
              <a:gd name="connsiteY51" fmla="*/ 120895 h 168145"/>
              <a:gd name="connsiteX52" fmla="*/ 6795 w 811355"/>
              <a:gd name="connsiteY52" fmla="*/ 150465 h 168145"/>
              <a:gd name="connsiteX53" fmla="*/ 59135 w 811355"/>
              <a:gd name="connsiteY53" fmla="*/ 162603 h 168145"/>
              <a:gd name="connsiteX54" fmla="*/ 123220 w 811355"/>
              <a:gd name="connsiteY54" fmla="*/ 115628 h 168145"/>
              <a:gd name="connsiteX55" fmla="*/ 29216 w 811355"/>
              <a:gd name="connsiteY55" fmla="*/ 45841 h 1681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Lst>
            <a:rect l="l" t="t" r="r" b="b"/>
            <a:pathLst>
              <a:path w="811355" h="168145">
                <a:moveTo>
                  <a:pt x="228427" y="27"/>
                </a:moveTo>
                <a:cubicBezTo>
                  <a:pt x="275284" y="27"/>
                  <a:pt x="310031" y="34459"/>
                  <a:pt x="310031" y="81183"/>
                </a:cubicBezTo>
                <a:cubicBezTo>
                  <a:pt x="310031" y="127908"/>
                  <a:pt x="275730" y="162778"/>
                  <a:pt x="228427" y="162778"/>
                </a:cubicBezTo>
                <a:cubicBezTo>
                  <a:pt x="181355" y="162778"/>
                  <a:pt x="147061" y="127901"/>
                  <a:pt x="147061" y="81183"/>
                </a:cubicBezTo>
                <a:cubicBezTo>
                  <a:pt x="147061" y="34465"/>
                  <a:pt x="182024" y="27"/>
                  <a:pt x="228427" y="27"/>
                </a:cubicBezTo>
                <a:close/>
                <a:moveTo>
                  <a:pt x="228427" y="136856"/>
                </a:moveTo>
                <a:cubicBezTo>
                  <a:pt x="259814" y="136856"/>
                  <a:pt x="281782" y="113376"/>
                  <a:pt x="281782" y="81183"/>
                </a:cubicBezTo>
                <a:cubicBezTo>
                  <a:pt x="281782" y="48991"/>
                  <a:pt x="260037" y="25517"/>
                  <a:pt x="228427" y="25517"/>
                </a:cubicBezTo>
                <a:cubicBezTo>
                  <a:pt x="197271" y="25517"/>
                  <a:pt x="175080" y="48991"/>
                  <a:pt x="175080" y="81183"/>
                </a:cubicBezTo>
                <a:cubicBezTo>
                  <a:pt x="175080" y="113376"/>
                  <a:pt x="197271" y="136856"/>
                  <a:pt x="228427" y="136856"/>
                </a:cubicBezTo>
                <a:close/>
                <a:moveTo>
                  <a:pt x="575396" y="27"/>
                </a:moveTo>
                <a:cubicBezTo>
                  <a:pt x="622246" y="27"/>
                  <a:pt x="656993" y="34459"/>
                  <a:pt x="656993" y="81183"/>
                </a:cubicBezTo>
                <a:cubicBezTo>
                  <a:pt x="656993" y="127908"/>
                  <a:pt x="622699" y="162778"/>
                  <a:pt x="575396" y="162778"/>
                </a:cubicBezTo>
                <a:cubicBezTo>
                  <a:pt x="528316" y="162778"/>
                  <a:pt x="494022" y="127901"/>
                  <a:pt x="494022" y="81183"/>
                </a:cubicBezTo>
                <a:cubicBezTo>
                  <a:pt x="494022" y="34465"/>
                  <a:pt x="529019" y="27"/>
                  <a:pt x="575396" y="27"/>
                </a:cubicBezTo>
                <a:close/>
                <a:moveTo>
                  <a:pt x="575396" y="136856"/>
                </a:moveTo>
                <a:cubicBezTo>
                  <a:pt x="606776" y="136856"/>
                  <a:pt x="628743" y="113376"/>
                  <a:pt x="628743" y="81183"/>
                </a:cubicBezTo>
                <a:cubicBezTo>
                  <a:pt x="628743" y="48991"/>
                  <a:pt x="606999" y="25517"/>
                  <a:pt x="575396" y="25517"/>
                </a:cubicBezTo>
                <a:cubicBezTo>
                  <a:pt x="544233" y="25517"/>
                  <a:pt x="522042" y="48991"/>
                  <a:pt x="522042" y="81183"/>
                </a:cubicBezTo>
                <a:cubicBezTo>
                  <a:pt x="522042" y="113376"/>
                  <a:pt x="544293" y="136856"/>
                  <a:pt x="575396" y="136856"/>
                </a:cubicBezTo>
                <a:close/>
                <a:moveTo>
                  <a:pt x="448958" y="2933"/>
                </a:moveTo>
                <a:lnTo>
                  <a:pt x="481284" y="2933"/>
                </a:lnTo>
                <a:lnTo>
                  <a:pt x="400343" y="168146"/>
                </a:lnTo>
                <a:lnTo>
                  <a:pt x="319639" y="2933"/>
                </a:lnTo>
                <a:lnTo>
                  <a:pt x="351728" y="2933"/>
                </a:lnTo>
                <a:lnTo>
                  <a:pt x="400343" y="112931"/>
                </a:lnTo>
                <a:lnTo>
                  <a:pt x="448958" y="2933"/>
                </a:lnTo>
                <a:close/>
                <a:moveTo>
                  <a:pt x="717385" y="45882"/>
                </a:moveTo>
                <a:cubicBezTo>
                  <a:pt x="717385" y="33912"/>
                  <a:pt x="727345" y="24431"/>
                  <a:pt x="751794" y="24431"/>
                </a:cubicBezTo>
                <a:cubicBezTo>
                  <a:pt x="765588" y="24431"/>
                  <a:pt x="781193" y="28477"/>
                  <a:pt x="795439" y="36825"/>
                </a:cubicBezTo>
                <a:lnTo>
                  <a:pt x="795439" y="9023"/>
                </a:lnTo>
                <a:cubicBezTo>
                  <a:pt x="782714" y="3223"/>
                  <a:pt x="767109" y="47"/>
                  <a:pt x="752017" y="47"/>
                </a:cubicBezTo>
                <a:cubicBezTo>
                  <a:pt x="708555" y="47"/>
                  <a:pt x="688183" y="21720"/>
                  <a:pt x="688183" y="47251"/>
                </a:cubicBezTo>
                <a:cubicBezTo>
                  <a:pt x="688183" y="105918"/>
                  <a:pt x="782356" y="83597"/>
                  <a:pt x="782356" y="117692"/>
                </a:cubicBezTo>
                <a:cubicBezTo>
                  <a:pt x="782356" y="129432"/>
                  <a:pt x="771943" y="138239"/>
                  <a:pt x="747264" y="138239"/>
                </a:cubicBezTo>
                <a:cubicBezTo>
                  <a:pt x="727791" y="138239"/>
                  <a:pt x="707649" y="131010"/>
                  <a:pt x="694971" y="120855"/>
                </a:cubicBezTo>
                <a:lnTo>
                  <a:pt x="694971" y="120908"/>
                </a:lnTo>
                <a:lnTo>
                  <a:pt x="694971" y="150478"/>
                </a:lnTo>
                <a:cubicBezTo>
                  <a:pt x="708744" y="157896"/>
                  <a:pt x="728008" y="162616"/>
                  <a:pt x="747291" y="162616"/>
                </a:cubicBezTo>
                <a:cubicBezTo>
                  <a:pt x="790754" y="162616"/>
                  <a:pt x="811355" y="140943"/>
                  <a:pt x="811355" y="115655"/>
                </a:cubicBezTo>
                <a:cubicBezTo>
                  <a:pt x="811369" y="57615"/>
                  <a:pt x="717426" y="79518"/>
                  <a:pt x="717426" y="45882"/>
                </a:cubicBezTo>
                <a:lnTo>
                  <a:pt x="717385" y="45882"/>
                </a:lnTo>
                <a:close/>
                <a:moveTo>
                  <a:pt x="29216" y="45841"/>
                </a:moveTo>
                <a:cubicBezTo>
                  <a:pt x="29216" y="33872"/>
                  <a:pt x="39176" y="24391"/>
                  <a:pt x="63632" y="24391"/>
                </a:cubicBezTo>
                <a:cubicBezTo>
                  <a:pt x="77364" y="24391"/>
                  <a:pt x="92888" y="28437"/>
                  <a:pt x="107080" y="36670"/>
                </a:cubicBezTo>
                <a:lnTo>
                  <a:pt x="107080" y="8881"/>
                </a:lnTo>
                <a:cubicBezTo>
                  <a:pt x="94396" y="3156"/>
                  <a:pt x="78865" y="0"/>
                  <a:pt x="63855" y="0"/>
                </a:cubicBezTo>
                <a:cubicBezTo>
                  <a:pt x="20379" y="0"/>
                  <a:pt x="0" y="21680"/>
                  <a:pt x="0" y="47204"/>
                </a:cubicBezTo>
                <a:cubicBezTo>
                  <a:pt x="0" y="105925"/>
                  <a:pt x="94200" y="83564"/>
                  <a:pt x="94200" y="117665"/>
                </a:cubicBezTo>
                <a:cubicBezTo>
                  <a:pt x="94200" y="129405"/>
                  <a:pt x="83787" y="138219"/>
                  <a:pt x="59101" y="138219"/>
                </a:cubicBezTo>
                <a:cubicBezTo>
                  <a:pt x="39629" y="138219"/>
                  <a:pt x="19473" y="130990"/>
                  <a:pt x="6795" y="120828"/>
                </a:cubicBezTo>
                <a:lnTo>
                  <a:pt x="6795" y="120895"/>
                </a:lnTo>
                <a:lnTo>
                  <a:pt x="6795" y="150465"/>
                </a:lnTo>
                <a:cubicBezTo>
                  <a:pt x="20575" y="157882"/>
                  <a:pt x="39845" y="162603"/>
                  <a:pt x="59135" y="162603"/>
                </a:cubicBezTo>
                <a:cubicBezTo>
                  <a:pt x="102611" y="162603"/>
                  <a:pt x="123220" y="140916"/>
                  <a:pt x="123220" y="115628"/>
                </a:cubicBezTo>
                <a:cubicBezTo>
                  <a:pt x="123186" y="57588"/>
                  <a:pt x="29216" y="79491"/>
                  <a:pt x="29216" y="45841"/>
                </a:cubicBezTo>
                <a:close/>
              </a:path>
            </a:pathLst>
          </a:custGeom>
          <a:solidFill>
            <a:schemeClr val="tx1"/>
          </a:solidFill>
          <a:ln w="675" cap="flat">
            <a:noFill/>
            <a:prstDash val="solid"/>
            <a:miter/>
          </a:ln>
        </p:spPr>
        <p:txBody>
          <a:bodyPr rtlCol="0" anchor="ctr"/>
          <a:lstStyle/>
          <a:p>
            <a:endParaRPr lang="en-US"/>
          </a:p>
        </p:txBody>
      </p:sp>
    </p:spTree>
    <p:extLst>
      <p:ext uri="{BB962C8B-B14F-4D97-AF65-F5344CB8AC3E}">
        <p14:creationId xmlns:p14="http://schemas.microsoft.com/office/powerpoint/2010/main" val="648959475"/>
      </p:ext>
    </p:extLst>
  </p:cSld>
  <p:clrMapOvr>
    <a:masterClrMapping/>
  </p:clrMapOvr>
</p:sldLayout>
</file>

<file path=ppt/slideLayouts/slideLayout62.xml><?xml version="1.0" encoding="utf-8"?>
<p:sldLayout xmlns:a="http://schemas.openxmlformats.org/drawingml/2006/main" xmlns:r="http://schemas.openxmlformats.org/officeDocument/2006/relationships" xmlns:p="http://schemas.openxmlformats.org/presentationml/2006/main" preserve="1" userDrawn="1">
  <p:cSld name="Blank - White">
    <p:spTree>
      <p:nvGrpSpPr>
        <p:cNvPr id="1" name=""/>
        <p:cNvGrpSpPr/>
        <p:nvPr/>
      </p:nvGrpSpPr>
      <p:grpSpPr>
        <a:xfrm>
          <a:off x="0" y="0"/>
          <a:ext cx="0" cy="0"/>
          <a:chOff x="0" y="0"/>
          <a:chExt cx="0" cy="0"/>
        </a:xfrm>
      </p:grpSpPr>
      <p:cxnSp>
        <p:nvCxnSpPr>
          <p:cNvPr id="2" name="Straight Connector 1">
            <a:extLst>
              <a:ext uri="{FF2B5EF4-FFF2-40B4-BE49-F238E27FC236}">
                <a16:creationId xmlns:a16="http://schemas.microsoft.com/office/drawing/2014/main" id="{B8815413-34A4-57D4-8F90-96F02E244273}"/>
              </a:ext>
            </a:extLst>
          </p:cNvPr>
          <p:cNvCxnSpPr>
            <a:cxnSpLocks/>
          </p:cNvCxnSpPr>
          <p:nvPr userDrawn="1"/>
        </p:nvCxnSpPr>
        <p:spPr>
          <a:xfrm flipH="1">
            <a:off x="1487277" y="6400800"/>
            <a:ext cx="10704723" cy="0"/>
          </a:xfrm>
          <a:prstGeom prst="line">
            <a:avLst/>
          </a:prstGeom>
          <a:ln w="9525" cap="rnd">
            <a:solidFill>
              <a:schemeClr val="tx1"/>
            </a:solidFill>
          </a:ln>
        </p:spPr>
        <p:style>
          <a:lnRef idx="1">
            <a:schemeClr val="accent1"/>
          </a:lnRef>
          <a:fillRef idx="0">
            <a:schemeClr val="accent1"/>
          </a:fillRef>
          <a:effectRef idx="0">
            <a:schemeClr val="accent1"/>
          </a:effectRef>
          <a:fontRef idx="minor">
            <a:schemeClr val="tx1"/>
          </a:fontRef>
        </p:style>
      </p:cxnSp>
      <p:sp>
        <p:nvSpPr>
          <p:cNvPr id="4" name="Text Placeholder 5">
            <a:extLst>
              <a:ext uri="{FF2B5EF4-FFF2-40B4-BE49-F238E27FC236}">
                <a16:creationId xmlns:a16="http://schemas.microsoft.com/office/drawing/2014/main" id="{AF16EB98-708A-5EAE-3A7F-265788549E07}"/>
              </a:ext>
            </a:extLst>
          </p:cNvPr>
          <p:cNvSpPr>
            <a:spLocks noGrp="1"/>
          </p:cNvSpPr>
          <p:nvPr>
            <p:ph type="body" sz="quarter" idx="21" hasCustomPrompt="1"/>
          </p:nvPr>
        </p:nvSpPr>
        <p:spPr>
          <a:xfrm>
            <a:off x="1487277" y="6496059"/>
            <a:ext cx="7173901" cy="285734"/>
          </a:xfrm>
        </p:spPr>
        <p:txBody>
          <a:bodyPr anchor="ctr">
            <a:noAutofit/>
          </a:bodyPr>
          <a:lstStyle>
            <a:lvl1pPr marL="0" indent="0">
              <a:lnSpc>
                <a:spcPct val="90000"/>
              </a:lnSpc>
              <a:spcBef>
                <a:spcPts val="200"/>
              </a:spcBef>
              <a:buNone/>
              <a:defRPr sz="600" b="0" i="0">
                <a:latin typeface="Inter" panose="02000503000000020004" pitchFamily="2" charset="0"/>
                <a:ea typeface="Inter" panose="02000503000000020004" pitchFamily="2" charset="0"/>
              </a:defRPr>
            </a:lvl1pPr>
            <a:lvl2pPr marL="457200" indent="0">
              <a:buNone/>
              <a:defRPr sz="600" b="0" i="0">
                <a:latin typeface="Inter" panose="02000503000000020004" pitchFamily="2" charset="0"/>
                <a:ea typeface="Inter" panose="02000503000000020004" pitchFamily="2" charset="0"/>
              </a:defRPr>
            </a:lvl2pPr>
            <a:lvl3pPr marL="914400" indent="0">
              <a:buNone/>
              <a:defRPr sz="600" b="0" i="0">
                <a:latin typeface="Inter" panose="02000503000000020004" pitchFamily="2" charset="0"/>
                <a:ea typeface="Inter" panose="02000503000000020004" pitchFamily="2" charset="0"/>
              </a:defRPr>
            </a:lvl3pPr>
            <a:lvl4pPr marL="1371600" indent="0">
              <a:buNone/>
              <a:defRPr sz="600" b="0" i="0">
                <a:latin typeface="Inter" panose="02000503000000020004" pitchFamily="2" charset="0"/>
                <a:ea typeface="Inter" panose="02000503000000020004" pitchFamily="2" charset="0"/>
              </a:defRPr>
            </a:lvl4pPr>
            <a:lvl5pPr marL="1828800" indent="0">
              <a:buNone/>
              <a:defRPr sz="600" b="0" i="0">
                <a:latin typeface="Inter" panose="02000503000000020004" pitchFamily="2" charset="0"/>
                <a:ea typeface="Inter" panose="02000503000000020004" pitchFamily="2" charset="0"/>
              </a:defRPr>
            </a:lvl5pPr>
          </a:lstStyle>
          <a:p>
            <a:pPr lvl="0"/>
            <a:r>
              <a:rPr lang="en-US"/>
              <a:t>Source: </a:t>
            </a:r>
          </a:p>
        </p:txBody>
      </p:sp>
      <p:sp>
        <p:nvSpPr>
          <p:cNvPr id="7" name="Slide Number Placeholder 5">
            <a:extLst>
              <a:ext uri="{FF2B5EF4-FFF2-40B4-BE49-F238E27FC236}">
                <a16:creationId xmlns:a16="http://schemas.microsoft.com/office/drawing/2014/main" id="{00D4D8BA-4886-301A-9FE4-9DAF64F685DC}"/>
              </a:ext>
            </a:extLst>
          </p:cNvPr>
          <p:cNvSpPr txBox="1">
            <a:spLocks/>
          </p:cNvSpPr>
          <p:nvPr userDrawn="1"/>
        </p:nvSpPr>
        <p:spPr>
          <a:xfrm>
            <a:off x="11185742" y="6400800"/>
            <a:ext cx="549058" cy="457200"/>
          </a:xfrm>
          <a:prstGeom prst="rect">
            <a:avLst/>
          </a:prstGeom>
        </p:spPr>
        <p:txBody>
          <a:bodyPr vert="horz" lIns="0" tIns="0" rIns="0" bIns="0" rtlCol="0" anchor="ctr"/>
          <a:lstStyle>
            <a:defPPr>
              <a:defRPr lang="en-US"/>
            </a:defPPr>
            <a:lvl1pPr marL="0" algn="r" defTabSz="914400" rtl="0" eaLnBrk="1" latinLnBrk="0" hangingPunct="1">
              <a:defRPr sz="800" kern="1200">
                <a:solidFill>
                  <a:schemeClr val="tx1"/>
                </a:solidFill>
                <a:latin typeface="Outfi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fld id="{DDA6C761-E6C0-8244-BDC1-CA1DC8273777}" type="slidenum">
              <a:rPr lang="en-US" b="0" i="0" smtClean="0">
                <a:latin typeface="Outfit Light" pitchFamily="2" charset="0"/>
              </a:rPr>
              <a:pPr/>
              <a:t>‹#›</a:t>
            </a:fld>
            <a:endParaRPr lang="en-US" b="0" i="0">
              <a:latin typeface="Outfit Light" pitchFamily="2" charset="0"/>
            </a:endParaRPr>
          </a:p>
        </p:txBody>
      </p:sp>
      <p:sp>
        <p:nvSpPr>
          <p:cNvPr id="3" name="Slide Number Placeholder 5">
            <a:extLst>
              <a:ext uri="{FF2B5EF4-FFF2-40B4-BE49-F238E27FC236}">
                <a16:creationId xmlns:a16="http://schemas.microsoft.com/office/drawing/2014/main" id="{743834CF-DFBF-912C-1A6B-7EFFD78B6E97}"/>
              </a:ext>
            </a:extLst>
          </p:cNvPr>
          <p:cNvSpPr txBox="1">
            <a:spLocks/>
          </p:cNvSpPr>
          <p:nvPr userDrawn="1"/>
        </p:nvSpPr>
        <p:spPr>
          <a:xfrm>
            <a:off x="9118378" y="6499230"/>
            <a:ext cx="2266709" cy="273040"/>
          </a:xfrm>
          <a:prstGeom prst="rect">
            <a:avLst/>
          </a:prstGeom>
        </p:spPr>
        <p:txBody>
          <a:bodyPr vert="horz" lIns="0" tIns="0" rIns="0" bIns="0" rtlCol="0" anchor="ctr"/>
          <a:lstStyle>
            <a:defPPr>
              <a:defRPr lang="en-US"/>
            </a:defPPr>
            <a:lvl1pPr marL="0" algn="r" defTabSz="914400" rtl="0" eaLnBrk="1" latinLnBrk="0" hangingPunct="1">
              <a:defRPr sz="800" kern="1200">
                <a:solidFill>
                  <a:schemeClr val="bg1"/>
                </a:solidFill>
                <a:latin typeface="Outfi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sz="600" b="0" i="0">
                <a:solidFill>
                  <a:schemeClr val="tx1"/>
                </a:solidFill>
                <a:latin typeface="Outfit Light" pitchFamily="2" charset="0"/>
              </a:rPr>
              <a:t>© Sovos 2025. Proprietary and Confidential</a:t>
            </a:r>
          </a:p>
        </p:txBody>
      </p:sp>
      <p:sp>
        <p:nvSpPr>
          <p:cNvPr id="5" name="Graphic 18">
            <a:extLst>
              <a:ext uri="{FF2B5EF4-FFF2-40B4-BE49-F238E27FC236}">
                <a16:creationId xmlns:a16="http://schemas.microsoft.com/office/drawing/2014/main" id="{EA58518E-DD51-5505-6956-9B328422250A}"/>
              </a:ext>
            </a:extLst>
          </p:cNvPr>
          <p:cNvSpPr/>
          <p:nvPr userDrawn="1"/>
        </p:nvSpPr>
        <p:spPr>
          <a:xfrm>
            <a:off x="457200" y="6313452"/>
            <a:ext cx="811355" cy="168145"/>
          </a:xfrm>
          <a:custGeom>
            <a:avLst/>
            <a:gdLst>
              <a:gd name="connsiteX0" fmla="*/ 228427 w 811355"/>
              <a:gd name="connsiteY0" fmla="*/ 27 h 168145"/>
              <a:gd name="connsiteX1" fmla="*/ 310031 w 811355"/>
              <a:gd name="connsiteY1" fmla="*/ 81183 h 168145"/>
              <a:gd name="connsiteX2" fmla="*/ 228427 w 811355"/>
              <a:gd name="connsiteY2" fmla="*/ 162778 h 168145"/>
              <a:gd name="connsiteX3" fmla="*/ 147061 w 811355"/>
              <a:gd name="connsiteY3" fmla="*/ 81183 h 168145"/>
              <a:gd name="connsiteX4" fmla="*/ 228427 w 811355"/>
              <a:gd name="connsiteY4" fmla="*/ 27 h 168145"/>
              <a:gd name="connsiteX5" fmla="*/ 228427 w 811355"/>
              <a:gd name="connsiteY5" fmla="*/ 136856 h 168145"/>
              <a:gd name="connsiteX6" fmla="*/ 281782 w 811355"/>
              <a:gd name="connsiteY6" fmla="*/ 81183 h 168145"/>
              <a:gd name="connsiteX7" fmla="*/ 228427 w 811355"/>
              <a:gd name="connsiteY7" fmla="*/ 25517 h 168145"/>
              <a:gd name="connsiteX8" fmla="*/ 175080 w 811355"/>
              <a:gd name="connsiteY8" fmla="*/ 81183 h 168145"/>
              <a:gd name="connsiteX9" fmla="*/ 228427 w 811355"/>
              <a:gd name="connsiteY9" fmla="*/ 136856 h 168145"/>
              <a:gd name="connsiteX10" fmla="*/ 575396 w 811355"/>
              <a:gd name="connsiteY10" fmla="*/ 27 h 168145"/>
              <a:gd name="connsiteX11" fmla="*/ 656993 w 811355"/>
              <a:gd name="connsiteY11" fmla="*/ 81183 h 168145"/>
              <a:gd name="connsiteX12" fmla="*/ 575396 w 811355"/>
              <a:gd name="connsiteY12" fmla="*/ 162778 h 168145"/>
              <a:gd name="connsiteX13" fmla="*/ 494022 w 811355"/>
              <a:gd name="connsiteY13" fmla="*/ 81183 h 168145"/>
              <a:gd name="connsiteX14" fmla="*/ 575396 w 811355"/>
              <a:gd name="connsiteY14" fmla="*/ 27 h 168145"/>
              <a:gd name="connsiteX15" fmla="*/ 575396 w 811355"/>
              <a:gd name="connsiteY15" fmla="*/ 136856 h 168145"/>
              <a:gd name="connsiteX16" fmla="*/ 628743 w 811355"/>
              <a:gd name="connsiteY16" fmla="*/ 81183 h 168145"/>
              <a:gd name="connsiteX17" fmla="*/ 575396 w 811355"/>
              <a:gd name="connsiteY17" fmla="*/ 25517 h 168145"/>
              <a:gd name="connsiteX18" fmla="*/ 522042 w 811355"/>
              <a:gd name="connsiteY18" fmla="*/ 81183 h 168145"/>
              <a:gd name="connsiteX19" fmla="*/ 575396 w 811355"/>
              <a:gd name="connsiteY19" fmla="*/ 136856 h 168145"/>
              <a:gd name="connsiteX20" fmla="*/ 448958 w 811355"/>
              <a:gd name="connsiteY20" fmla="*/ 2933 h 168145"/>
              <a:gd name="connsiteX21" fmla="*/ 481284 w 811355"/>
              <a:gd name="connsiteY21" fmla="*/ 2933 h 168145"/>
              <a:gd name="connsiteX22" fmla="*/ 400343 w 811355"/>
              <a:gd name="connsiteY22" fmla="*/ 168146 h 168145"/>
              <a:gd name="connsiteX23" fmla="*/ 319639 w 811355"/>
              <a:gd name="connsiteY23" fmla="*/ 2933 h 168145"/>
              <a:gd name="connsiteX24" fmla="*/ 351728 w 811355"/>
              <a:gd name="connsiteY24" fmla="*/ 2933 h 168145"/>
              <a:gd name="connsiteX25" fmla="*/ 400343 w 811355"/>
              <a:gd name="connsiteY25" fmla="*/ 112931 h 168145"/>
              <a:gd name="connsiteX26" fmla="*/ 448958 w 811355"/>
              <a:gd name="connsiteY26" fmla="*/ 2933 h 168145"/>
              <a:gd name="connsiteX27" fmla="*/ 717385 w 811355"/>
              <a:gd name="connsiteY27" fmla="*/ 45882 h 168145"/>
              <a:gd name="connsiteX28" fmla="*/ 751794 w 811355"/>
              <a:gd name="connsiteY28" fmla="*/ 24431 h 168145"/>
              <a:gd name="connsiteX29" fmla="*/ 795439 w 811355"/>
              <a:gd name="connsiteY29" fmla="*/ 36825 h 168145"/>
              <a:gd name="connsiteX30" fmla="*/ 795439 w 811355"/>
              <a:gd name="connsiteY30" fmla="*/ 9023 h 168145"/>
              <a:gd name="connsiteX31" fmla="*/ 752017 w 811355"/>
              <a:gd name="connsiteY31" fmla="*/ 47 h 168145"/>
              <a:gd name="connsiteX32" fmla="*/ 688183 w 811355"/>
              <a:gd name="connsiteY32" fmla="*/ 47251 h 168145"/>
              <a:gd name="connsiteX33" fmla="*/ 782356 w 811355"/>
              <a:gd name="connsiteY33" fmla="*/ 117692 h 168145"/>
              <a:gd name="connsiteX34" fmla="*/ 747264 w 811355"/>
              <a:gd name="connsiteY34" fmla="*/ 138239 h 168145"/>
              <a:gd name="connsiteX35" fmla="*/ 694971 w 811355"/>
              <a:gd name="connsiteY35" fmla="*/ 120855 h 168145"/>
              <a:gd name="connsiteX36" fmla="*/ 694971 w 811355"/>
              <a:gd name="connsiteY36" fmla="*/ 120908 h 168145"/>
              <a:gd name="connsiteX37" fmla="*/ 694971 w 811355"/>
              <a:gd name="connsiteY37" fmla="*/ 150478 h 168145"/>
              <a:gd name="connsiteX38" fmla="*/ 747291 w 811355"/>
              <a:gd name="connsiteY38" fmla="*/ 162616 h 168145"/>
              <a:gd name="connsiteX39" fmla="*/ 811355 w 811355"/>
              <a:gd name="connsiteY39" fmla="*/ 115655 h 168145"/>
              <a:gd name="connsiteX40" fmla="*/ 717426 w 811355"/>
              <a:gd name="connsiteY40" fmla="*/ 45882 h 168145"/>
              <a:gd name="connsiteX41" fmla="*/ 717385 w 811355"/>
              <a:gd name="connsiteY41" fmla="*/ 45882 h 168145"/>
              <a:gd name="connsiteX42" fmla="*/ 29216 w 811355"/>
              <a:gd name="connsiteY42" fmla="*/ 45841 h 168145"/>
              <a:gd name="connsiteX43" fmla="*/ 63632 w 811355"/>
              <a:gd name="connsiteY43" fmla="*/ 24391 h 168145"/>
              <a:gd name="connsiteX44" fmla="*/ 107080 w 811355"/>
              <a:gd name="connsiteY44" fmla="*/ 36670 h 168145"/>
              <a:gd name="connsiteX45" fmla="*/ 107080 w 811355"/>
              <a:gd name="connsiteY45" fmla="*/ 8881 h 168145"/>
              <a:gd name="connsiteX46" fmla="*/ 63855 w 811355"/>
              <a:gd name="connsiteY46" fmla="*/ 0 h 168145"/>
              <a:gd name="connsiteX47" fmla="*/ 0 w 811355"/>
              <a:gd name="connsiteY47" fmla="*/ 47204 h 168145"/>
              <a:gd name="connsiteX48" fmla="*/ 94200 w 811355"/>
              <a:gd name="connsiteY48" fmla="*/ 117665 h 168145"/>
              <a:gd name="connsiteX49" fmla="*/ 59101 w 811355"/>
              <a:gd name="connsiteY49" fmla="*/ 138219 h 168145"/>
              <a:gd name="connsiteX50" fmla="*/ 6795 w 811355"/>
              <a:gd name="connsiteY50" fmla="*/ 120828 h 168145"/>
              <a:gd name="connsiteX51" fmla="*/ 6795 w 811355"/>
              <a:gd name="connsiteY51" fmla="*/ 120895 h 168145"/>
              <a:gd name="connsiteX52" fmla="*/ 6795 w 811355"/>
              <a:gd name="connsiteY52" fmla="*/ 150465 h 168145"/>
              <a:gd name="connsiteX53" fmla="*/ 59135 w 811355"/>
              <a:gd name="connsiteY53" fmla="*/ 162603 h 168145"/>
              <a:gd name="connsiteX54" fmla="*/ 123220 w 811355"/>
              <a:gd name="connsiteY54" fmla="*/ 115628 h 168145"/>
              <a:gd name="connsiteX55" fmla="*/ 29216 w 811355"/>
              <a:gd name="connsiteY55" fmla="*/ 45841 h 1681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Lst>
            <a:rect l="l" t="t" r="r" b="b"/>
            <a:pathLst>
              <a:path w="811355" h="168145">
                <a:moveTo>
                  <a:pt x="228427" y="27"/>
                </a:moveTo>
                <a:cubicBezTo>
                  <a:pt x="275284" y="27"/>
                  <a:pt x="310031" y="34459"/>
                  <a:pt x="310031" y="81183"/>
                </a:cubicBezTo>
                <a:cubicBezTo>
                  <a:pt x="310031" y="127908"/>
                  <a:pt x="275730" y="162778"/>
                  <a:pt x="228427" y="162778"/>
                </a:cubicBezTo>
                <a:cubicBezTo>
                  <a:pt x="181355" y="162778"/>
                  <a:pt x="147061" y="127901"/>
                  <a:pt x="147061" y="81183"/>
                </a:cubicBezTo>
                <a:cubicBezTo>
                  <a:pt x="147061" y="34465"/>
                  <a:pt x="182024" y="27"/>
                  <a:pt x="228427" y="27"/>
                </a:cubicBezTo>
                <a:close/>
                <a:moveTo>
                  <a:pt x="228427" y="136856"/>
                </a:moveTo>
                <a:cubicBezTo>
                  <a:pt x="259814" y="136856"/>
                  <a:pt x="281782" y="113376"/>
                  <a:pt x="281782" y="81183"/>
                </a:cubicBezTo>
                <a:cubicBezTo>
                  <a:pt x="281782" y="48991"/>
                  <a:pt x="260037" y="25517"/>
                  <a:pt x="228427" y="25517"/>
                </a:cubicBezTo>
                <a:cubicBezTo>
                  <a:pt x="197271" y="25517"/>
                  <a:pt x="175080" y="48991"/>
                  <a:pt x="175080" y="81183"/>
                </a:cubicBezTo>
                <a:cubicBezTo>
                  <a:pt x="175080" y="113376"/>
                  <a:pt x="197271" y="136856"/>
                  <a:pt x="228427" y="136856"/>
                </a:cubicBezTo>
                <a:close/>
                <a:moveTo>
                  <a:pt x="575396" y="27"/>
                </a:moveTo>
                <a:cubicBezTo>
                  <a:pt x="622246" y="27"/>
                  <a:pt x="656993" y="34459"/>
                  <a:pt x="656993" y="81183"/>
                </a:cubicBezTo>
                <a:cubicBezTo>
                  <a:pt x="656993" y="127908"/>
                  <a:pt x="622699" y="162778"/>
                  <a:pt x="575396" y="162778"/>
                </a:cubicBezTo>
                <a:cubicBezTo>
                  <a:pt x="528316" y="162778"/>
                  <a:pt x="494022" y="127901"/>
                  <a:pt x="494022" y="81183"/>
                </a:cubicBezTo>
                <a:cubicBezTo>
                  <a:pt x="494022" y="34465"/>
                  <a:pt x="529019" y="27"/>
                  <a:pt x="575396" y="27"/>
                </a:cubicBezTo>
                <a:close/>
                <a:moveTo>
                  <a:pt x="575396" y="136856"/>
                </a:moveTo>
                <a:cubicBezTo>
                  <a:pt x="606776" y="136856"/>
                  <a:pt x="628743" y="113376"/>
                  <a:pt x="628743" y="81183"/>
                </a:cubicBezTo>
                <a:cubicBezTo>
                  <a:pt x="628743" y="48991"/>
                  <a:pt x="606999" y="25517"/>
                  <a:pt x="575396" y="25517"/>
                </a:cubicBezTo>
                <a:cubicBezTo>
                  <a:pt x="544233" y="25517"/>
                  <a:pt x="522042" y="48991"/>
                  <a:pt x="522042" y="81183"/>
                </a:cubicBezTo>
                <a:cubicBezTo>
                  <a:pt x="522042" y="113376"/>
                  <a:pt x="544293" y="136856"/>
                  <a:pt x="575396" y="136856"/>
                </a:cubicBezTo>
                <a:close/>
                <a:moveTo>
                  <a:pt x="448958" y="2933"/>
                </a:moveTo>
                <a:lnTo>
                  <a:pt x="481284" y="2933"/>
                </a:lnTo>
                <a:lnTo>
                  <a:pt x="400343" y="168146"/>
                </a:lnTo>
                <a:lnTo>
                  <a:pt x="319639" y="2933"/>
                </a:lnTo>
                <a:lnTo>
                  <a:pt x="351728" y="2933"/>
                </a:lnTo>
                <a:lnTo>
                  <a:pt x="400343" y="112931"/>
                </a:lnTo>
                <a:lnTo>
                  <a:pt x="448958" y="2933"/>
                </a:lnTo>
                <a:close/>
                <a:moveTo>
                  <a:pt x="717385" y="45882"/>
                </a:moveTo>
                <a:cubicBezTo>
                  <a:pt x="717385" y="33912"/>
                  <a:pt x="727345" y="24431"/>
                  <a:pt x="751794" y="24431"/>
                </a:cubicBezTo>
                <a:cubicBezTo>
                  <a:pt x="765588" y="24431"/>
                  <a:pt x="781193" y="28477"/>
                  <a:pt x="795439" y="36825"/>
                </a:cubicBezTo>
                <a:lnTo>
                  <a:pt x="795439" y="9023"/>
                </a:lnTo>
                <a:cubicBezTo>
                  <a:pt x="782714" y="3223"/>
                  <a:pt x="767109" y="47"/>
                  <a:pt x="752017" y="47"/>
                </a:cubicBezTo>
                <a:cubicBezTo>
                  <a:pt x="708555" y="47"/>
                  <a:pt x="688183" y="21720"/>
                  <a:pt x="688183" y="47251"/>
                </a:cubicBezTo>
                <a:cubicBezTo>
                  <a:pt x="688183" y="105918"/>
                  <a:pt x="782356" y="83597"/>
                  <a:pt x="782356" y="117692"/>
                </a:cubicBezTo>
                <a:cubicBezTo>
                  <a:pt x="782356" y="129432"/>
                  <a:pt x="771943" y="138239"/>
                  <a:pt x="747264" y="138239"/>
                </a:cubicBezTo>
                <a:cubicBezTo>
                  <a:pt x="727791" y="138239"/>
                  <a:pt x="707649" y="131010"/>
                  <a:pt x="694971" y="120855"/>
                </a:cubicBezTo>
                <a:lnTo>
                  <a:pt x="694971" y="120908"/>
                </a:lnTo>
                <a:lnTo>
                  <a:pt x="694971" y="150478"/>
                </a:lnTo>
                <a:cubicBezTo>
                  <a:pt x="708744" y="157896"/>
                  <a:pt x="728008" y="162616"/>
                  <a:pt x="747291" y="162616"/>
                </a:cubicBezTo>
                <a:cubicBezTo>
                  <a:pt x="790754" y="162616"/>
                  <a:pt x="811355" y="140943"/>
                  <a:pt x="811355" y="115655"/>
                </a:cubicBezTo>
                <a:cubicBezTo>
                  <a:pt x="811369" y="57615"/>
                  <a:pt x="717426" y="79518"/>
                  <a:pt x="717426" y="45882"/>
                </a:cubicBezTo>
                <a:lnTo>
                  <a:pt x="717385" y="45882"/>
                </a:lnTo>
                <a:close/>
                <a:moveTo>
                  <a:pt x="29216" y="45841"/>
                </a:moveTo>
                <a:cubicBezTo>
                  <a:pt x="29216" y="33872"/>
                  <a:pt x="39176" y="24391"/>
                  <a:pt x="63632" y="24391"/>
                </a:cubicBezTo>
                <a:cubicBezTo>
                  <a:pt x="77364" y="24391"/>
                  <a:pt x="92888" y="28437"/>
                  <a:pt x="107080" y="36670"/>
                </a:cubicBezTo>
                <a:lnTo>
                  <a:pt x="107080" y="8881"/>
                </a:lnTo>
                <a:cubicBezTo>
                  <a:pt x="94396" y="3156"/>
                  <a:pt x="78865" y="0"/>
                  <a:pt x="63855" y="0"/>
                </a:cubicBezTo>
                <a:cubicBezTo>
                  <a:pt x="20379" y="0"/>
                  <a:pt x="0" y="21680"/>
                  <a:pt x="0" y="47204"/>
                </a:cubicBezTo>
                <a:cubicBezTo>
                  <a:pt x="0" y="105925"/>
                  <a:pt x="94200" y="83564"/>
                  <a:pt x="94200" y="117665"/>
                </a:cubicBezTo>
                <a:cubicBezTo>
                  <a:pt x="94200" y="129405"/>
                  <a:pt x="83787" y="138219"/>
                  <a:pt x="59101" y="138219"/>
                </a:cubicBezTo>
                <a:cubicBezTo>
                  <a:pt x="39629" y="138219"/>
                  <a:pt x="19473" y="130990"/>
                  <a:pt x="6795" y="120828"/>
                </a:cubicBezTo>
                <a:lnTo>
                  <a:pt x="6795" y="120895"/>
                </a:lnTo>
                <a:lnTo>
                  <a:pt x="6795" y="150465"/>
                </a:lnTo>
                <a:cubicBezTo>
                  <a:pt x="20575" y="157882"/>
                  <a:pt x="39845" y="162603"/>
                  <a:pt x="59135" y="162603"/>
                </a:cubicBezTo>
                <a:cubicBezTo>
                  <a:pt x="102611" y="162603"/>
                  <a:pt x="123220" y="140916"/>
                  <a:pt x="123220" y="115628"/>
                </a:cubicBezTo>
                <a:cubicBezTo>
                  <a:pt x="123186" y="57588"/>
                  <a:pt x="29216" y="79491"/>
                  <a:pt x="29216" y="45841"/>
                </a:cubicBezTo>
                <a:close/>
              </a:path>
            </a:pathLst>
          </a:custGeom>
          <a:solidFill>
            <a:schemeClr val="tx1"/>
          </a:solidFill>
          <a:ln w="675" cap="flat">
            <a:noFill/>
            <a:prstDash val="solid"/>
            <a:miter/>
          </a:ln>
        </p:spPr>
        <p:txBody>
          <a:bodyPr rtlCol="0" anchor="ctr"/>
          <a:lstStyle/>
          <a:p>
            <a:endParaRPr lang="en-US"/>
          </a:p>
        </p:txBody>
      </p:sp>
    </p:spTree>
    <p:extLst>
      <p:ext uri="{BB962C8B-B14F-4D97-AF65-F5344CB8AC3E}">
        <p14:creationId xmlns:p14="http://schemas.microsoft.com/office/powerpoint/2010/main" val="2403218027"/>
      </p:ext>
    </p:extLst>
  </p:cSld>
  <p:clrMapOvr>
    <a:masterClrMapping/>
  </p:clrMapOvr>
</p:sldLayout>
</file>

<file path=ppt/slideLayouts/slideLayout63.xml><?xml version="1.0" encoding="utf-8"?>
<p:sldLayout xmlns:a="http://schemas.openxmlformats.org/drawingml/2006/main" xmlns:r="http://schemas.openxmlformats.org/officeDocument/2006/relationships" xmlns:p="http://schemas.openxmlformats.org/presentationml/2006/main" preserve="1" userDrawn="1">
  <p:cSld name="Blank - Light - Blue">
    <p:bg>
      <p:bgPr>
        <a:solidFill>
          <a:srgbClr val="E9F9FF"/>
        </a:solidFill>
        <a:effectLst/>
      </p:bgPr>
    </p:bg>
    <p:spTree>
      <p:nvGrpSpPr>
        <p:cNvPr id="1" name=""/>
        <p:cNvGrpSpPr/>
        <p:nvPr/>
      </p:nvGrpSpPr>
      <p:grpSpPr>
        <a:xfrm>
          <a:off x="0" y="0"/>
          <a:ext cx="0" cy="0"/>
          <a:chOff x="0" y="0"/>
          <a:chExt cx="0" cy="0"/>
        </a:xfrm>
      </p:grpSpPr>
      <p:cxnSp>
        <p:nvCxnSpPr>
          <p:cNvPr id="2" name="Straight Connector 1">
            <a:extLst>
              <a:ext uri="{FF2B5EF4-FFF2-40B4-BE49-F238E27FC236}">
                <a16:creationId xmlns:a16="http://schemas.microsoft.com/office/drawing/2014/main" id="{B8815413-34A4-57D4-8F90-96F02E244273}"/>
              </a:ext>
            </a:extLst>
          </p:cNvPr>
          <p:cNvCxnSpPr>
            <a:cxnSpLocks/>
          </p:cNvCxnSpPr>
          <p:nvPr userDrawn="1"/>
        </p:nvCxnSpPr>
        <p:spPr>
          <a:xfrm flipH="1">
            <a:off x="1487277" y="6400800"/>
            <a:ext cx="10704723" cy="0"/>
          </a:xfrm>
          <a:prstGeom prst="line">
            <a:avLst/>
          </a:prstGeom>
          <a:ln w="9525" cap="rnd">
            <a:solidFill>
              <a:schemeClr val="tx1"/>
            </a:solidFill>
          </a:ln>
        </p:spPr>
        <p:style>
          <a:lnRef idx="1">
            <a:schemeClr val="accent1"/>
          </a:lnRef>
          <a:fillRef idx="0">
            <a:schemeClr val="accent1"/>
          </a:fillRef>
          <a:effectRef idx="0">
            <a:schemeClr val="accent1"/>
          </a:effectRef>
          <a:fontRef idx="minor">
            <a:schemeClr val="tx1"/>
          </a:fontRef>
        </p:style>
      </p:cxnSp>
      <p:sp>
        <p:nvSpPr>
          <p:cNvPr id="4" name="Text Placeholder 5">
            <a:extLst>
              <a:ext uri="{FF2B5EF4-FFF2-40B4-BE49-F238E27FC236}">
                <a16:creationId xmlns:a16="http://schemas.microsoft.com/office/drawing/2014/main" id="{AF16EB98-708A-5EAE-3A7F-265788549E07}"/>
              </a:ext>
            </a:extLst>
          </p:cNvPr>
          <p:cNvSpPr>
            <a:spLocks noGrp="1"/>
          </p:cNvSpPr>
          <p:nvPr>
            <p:ph type="body" sz="quarter" idx="21" hasCustomPrompt="1"/>
          </p:nvPr>
        </p:nvSpPr>
        <p:spPr>
          <a:xfrm>
            <a:off x="1487277" y="6496059"/>
            <a:ext cx="7173901" cy="285734"/>
          </a:xfrm>
        </p:spPr>
        <p:txBody>
          <a:bodyPr anchor="ctr">
            <a:noAutofit/>
          </a:bodyPr>
          <a:lstStyle>
            <a:lvl1pPr marL="0" indent="0">
              <a:lnSpc>
                <a:spcPct val="90000"/>
              </a:lnSpc>
              <a:spcBef>
                <a:spcPts val="200"/>
              </a:spcBef>
              <a:buNone/>
              <a:defRPr sz="600" b="0" i="0">
                <a:latin typeface="Inter" panose="02000503000000020004" pitchFamily="2" charset="0"/>
                <a:ea typeface="Inter" panose="02000503000000020004" pitchFamily="2" charset="0"/>
              </a:defRPr>
            </a:lvl1pPr>
            <a:lvl2pPr marL="457200" indent="0">
              <a:buNone/>
              <a:defRPr sz="600" b="0" i="0">
                <a:latin typeface="Inter" panose="02000503000000020004" pitchFamily="2" charset="0"/>
                <a:ea typeface="Inter" panose="02000503000000020004" pitchFamily="2" charset="0"/>
              </a:defRPr>
            </a:lvl2pPr>
            <a:lvl3pPr marL="914400" indent="0">
              <a:buNone/>
              <a:defRPr sz="600" b="0" i="0">
                <a:latin typeface="Inter" panose="02000503000000020004" pitchFamily="2" charset="0"/>
                <a:ea typeface="Inter" panose="02000503000000020004" pitchFamily="2" charset="0"/>
              </a:defRPr>
            </a:lvl3pPr>
            <a:lvl4pPr marL="1371600" indent="0">
              <a:buNone/>
              <a:defRPr sz="600" b="0" i="0">
                <a:latin typeface="Inter" panose="02000503000000020004" pitchFamily="2" charset="0"/>
                <a:ea typeface="Inter" panose="02000503000000020004" pitchFamily="2" charset="0"/>
              </a:defRPr>
            </a:lvl4pPr>
            <a:lvl5pPr marL="1828800" indent="0">
              <a:buNone/>
              <a:defRPr sz="600" b="0" i="0">
                <a:latin typeface="Inter" panose="02000503000000020004" pitchFamily="2" charset="0"/>
                <a:ea typeface="Inter" panose="02000503000000020004" pitchFamily="2" charset="0"/>
              </a:defRPr>
            </a:lvl5pPr>
          </a:lstStyle>
          <a:p>
            <a:pPr lvl="0"/>
            <a:r>
              <a:rPr lang="en-US"/>
              <a:t>Source: </a:t>
            </a:r>
          </a:p>
        </p:txBody>
      </p:sp>
      <p:sp>
        <p:nvSpPr>
          <p:cNvPr id="7" name="Slide Number Placeholder 5">
            <a:extLst>
              <a:ext uri="{FF2B5EF4-FFF2-40B4-BE49-F238E27FC236}">
                <a16:creationId xmlns:a16="http://schemas.microsoft.com/office/drawing/2014/main" id="{6312B3FC-669A-BD0E-6DAE-C4E73D17BDF2}"/>
              </a:ext>
            </a:extLst>
          </p:cNvPr>
          <p:cNvSpPr txBox="1">
            <a:spLocks/>
          </p:cNvSpPr>
          <p:nvPr userDrawn="1"/>
        </p:nvSpPr>
        <p:spPr>
          <a:xfrm>
            <a:off x="11185742" y="6400800"/>
            <a:ext cx="549058" cy="457200"/>
          </a:xfrm>
          <a:prstGeom prst="rect">
            <a:avLst/>
          </a:prstGeom>
        </p:spPr>
        <p:txBody>
          <a:bodyPr vert="horz" lIns="0" tIns="0" rIns="0" bIns="0" rtlCol="0" anchor="ctr"/>
          <a:lstStyle>
            <a:defPPr>
              <a:defRPr lang="en-US"/>
            </a:defPPr>
            <a:lvl1pPr marL="0" algn="r" defTabSz="914400" rtl="0" eaLnBrk="1" latinLnBrk="0" hangingPunct="1">
              <a:defRPr sz="800" kern="1200">
                <a:solidFill>
                  <a:schemeClr val="tx1"/>
                </a:solidFill>
                <a:latin typeface="Outfi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fld id="{DDA6C761-E6C0-8244-BDC1-CA1DC8273777}" type="slidenum">
              <a:rPr lang="en-US" b="0" i="0" smtClean="0">
                <a:latin typeface="Outfit Light" pitchFamily="2" charset="0"/>
              </a:rPr>
              <a:pPr/>
              <a:t>‹#›</a:t>
            </a:fld>
            <a:endParaRPr lang="en-US" b="0" i="0">
              <a:latin typeface="Outfit Light" pitchFamily="2" charset="0"/>
            </a:endParaRPr>
          </a:p>
        </p:txBody>
      </p:sp>
      <p:sp>
        <p:nvSpPr>
          <p:cNvPr id="3" name="Slide Number Placeholder 5">
            <a:extLst>
              <a:ext uri="{FF2B5EF4-FFF2-40B4-BE49-F238E27FC236}">
                <a16:creationId xmlns:a16="http://schemas.microsoft.com/office/drawing/2014/main" id="{6A837380-17E9-2442-4C9B-731BB3A1C7D8}"/>
              </a:ext>
            </a:extLst>
          </p:cNvPr>
          <p:cNvSpPr txBox="1">
            <a:spLocks/>
          </p:cNvSpPr>
          <p:nvPr userDrawn="1"/>
        </p:nvSpPr>
        <p:spPr>
          <a:xfrm>
            <a:off x="9118378" y="6499230"/>
            <a:ext cx="2266709" cy="273040"/>
          </a:xfrm>
          <a:prstGeom prst="rect">
            <a:avLst/>
          </a:prstGeom>
        </p:spPr>
        <p:txBody>
          <a:bodyPr vert="horz" lIns="0" tIns="0" rIns="0" bIns="0" rtlCol="0" anchor="ctr"/>
          <a:lstStyle>
            <a:defPPr>
              <a:defRPr lang="en-US"/>
            </a:defPPr>
            <a:lvl1pPr marL="0" algn="r" defTabSz="914400" rtl="0" eaLnBrk="1" latinLnBrk="0" hangingPunct="1">
              <a:defRPr sz="800" kern="1200">
                <a:solidFill>
                  <a:schemeClr val="bg1"/>
                </a:solidFill>
                <a:latin typeface="Outfi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sz="600" b="0" i="0">
                <a:solidFill>
                  <a:schemeClr val="tx1"/>
                </a:solidFill>
                <a:latin typeface="Outfit Light" pitchFamily="2" charset="0"/>
              </a:rPr>
              <a:t>© Sovos 2025. Proprietary and Confidential</a:t>
            </a:r>
          </a:p>
        </p:txBody>
      </p:sp>
      <p:sp>
        <p:nvSpPr>
          <p:cNvPr id="5" name="Graphic 18">
            <a:extLst>
              <a:ext uri="{FF2B5EF4-FFF2-40B4-BE49-F238E27FC236}">
                <a16:creationId xmlns:a16="http://schemas.microsoft.com/office/drawing/2014/main" id="{B1D5772D-0D0D-63A6-CA8A-80158C67D41C}"/>
              </a:ext>
            </a:extLst>
          </p:cNvPr>
          <p:cNvSpPr/>
          <p:nvPr userDrawn="1"/>
        </p:nvSpPr>
        <p:spPr>
          <a:xfrm>
            <a:off x="457200" y="6313452"/>
            <a:ext cx="811355" cy="168145"/>
          </a:xfrm>
          <a:custGeom>
            <a:avLst/>
            <a:gdLst>
              <a:gd name="connsiteX0" fmla="*/ 228427 w 811355"/>
              <a:gd name="connsiteY0" fmla="*/ 27 h 168145"/>
              <a:gd name="connsiteX1" fmla="*/ 310031 w 811355"/>
              <a:gd name="connsiteY1" fmla="*/ 81183 h 168145"/>
              <a:gd name="connsiteX2" fmla="*/ 228427 w 811355"/>
              <a:gd name="connsiteY2" fmla="*/ 162778 h 168145"/>
              <a:gd name="connsiteX3" fmla="*/ 147061 w 811355"/>
              <a:gd name="connsiteY3" fmla="*/ 81183 h 168145"/>
              <a:gd name="connsiteX4" fmla="*/ 228427 w 811355"/>
              <a:gd name="connsiteY4" fmla="*/ 27 h 168145"/>
              <a:gd name="connsiteX5" fmla="*/ 228427 w 811355"/>
              <a:gd name="connsiteY5" fmla="*/ 136856 h 168145"/>
              <a:gd name="connsiteX6" fmla="*/ 281782 w 811355"/>
              <a:gd name="connsiteY6" fmla="*/ 81183 h 168145"/>
              <a:gd name="connsiteX7" fmla="*/ 228427 w 811355"/>
              <a:gd name="connsiteY7" fmla="*/ 25517 h 168145"/>
              <a:gd name="connsiteX8" fmla="*/ 175080 w 811355"/>
              <a:gd name="connsiteY8" fmla="*/ 81183 h 168145"/>
              <a:gd name="connsiteX9" fmla="*/ 228427 w 811355"/>
              <a:gd name="connsiteY9" fmla="*/ 136856 h 168145"/>
              <a:gd name="connsiteX10" fmla="*/ 575396 w 811355"/>
              <a:gd name="connsiteY10" fmla="*/ 27 h 168145"/>
              <a:gd name="connsiteX11" fmla="*/ 656993 w 811355"/>
              <a:gd name="connsiteY11" fmla="*/ 81183 h 168145"/>
              <a:gd name="connsiteX12" fmla="*/ 575396 w 811355"/>
              <a:gd name="connsiteY12" fmla="*/ 162778 h 168145"/>
              <a:gd name="connsiteX13" fmla="*/ 494022 w 811355"/>
              <a:gd name="connsiteY13" fmla="*/ 81183 h 168145"/>
              <a:gd name="connsiteX14" fmla="*/ 575396 w 811355"/>
              <a:gd name="connsiteY14" fmla="*/ 27 h 168145"/>
              <a:gd name="connsiteX15" fmla="*/ 575396 w 811355"/>
              <a:gd name="connsiteY15" fmla="*/ 136856 h 168145"/>
              <a:gd name="connsiteX16" fmla="*/ 628743 w 811355"/>
              <a:gd name="connsiteY16" fmla="*/ 81183 h 168145"/>
              <a:gd name="connsiteX17" fmla="*/ 575396 w 811355"/>
              <a:gd name="connsiteY17" fmla="*/ 25517 h 168145"/>
              <a:gd name="connsiteX18" fmla="*/ 522042 w 811355"/>
              <a:gd name="connsiteY18" fmla="*/ 81183 h 168145"/>
              <a:gd name="connsiteX19" fmla="*/ 575396 w 811355"/>
              <a:gd name="connsiteY19" fmla="*/ 136856 h 168145"/>
              <a:gd name="connsiteX20" fmla="*/ 448958 w 811355"/>
              <a:gd name="connsiteY20" fmla="*/ 2933 h 168145"/>
              <a:gd name="connsiteX21" fmla="*/ 481284 w 811355"/>
              <a:gd name="connsiteY21" fmla="*/ 2933 h 168145"/>
              <a:gd name="connsiteX22" fmla="*/ 400343 w 811355"/>
              <a:gd name="connsiteY22" fmla="*/ 168146 h 168145"/>
              <a:gd name="connsiteX23" fmla="*/ 319639 w 811355"/>
              <a:gd name="connsiteY23" fmla="*/ 2933 h 168145"/>
              <a:gd name="connsiteX24" fmla="*/ 351728 w 811355"/>
              <a:gd name="connsiteY24" fmla="*/ 2933 h 168145"/>
              <a:gd name="connsiteX25" fmla="*/ 400343 w 811355"/>
              <a:gd name="connsiteY25" fmla="*/ 112931 h 168145"/>
              <a:gd name="connsiteX26" fmla="*/ 448958 w 811355"/>
              <a:gd name="connsiteY26" fmla="*/ 2933 h 168145"/>
              <a:gd name="connsiteX27" fmla="*/ 717385 w 811355"/>
              <a:gd name="connsiteY27" fmla="*/ 45882 h 168145"/>
              <a:gd name="connsiteX28" fmla="*/ 751794 w 811355"/>
              <a:gd name="connsiteY28" fmla="*/ 24431 h 168145"/>
              <a:gd name="connsiteX29" fmla="*/ 795439 w 811355"/>
              <a:gd name="connsiteY29" fmla="*/ 36825 h 168145"/>
              <a:gd name="connsiteX30" fmla="*/ 795439 w 811355"/>
              <a:gd name="connsiteY30" fmla="*/ 9023 h 168145"/>
              <a:gd name="connsiteX31" fmla="*/ 752017 w 811355"/>
              <a:gd name="connsiteY31" fmla="*/ 47 h 168145"/>
              <a:gd name="connsiteX32" fmla="*/ 688183 w 811355"/>
              <a:gd name="connsiteY32" fmla="*/ 47251 h 168145"/>
              <a:gd name="connsiteX33" fmla="*/ 782356 w 811355"/>
              <a:gd name="connsiteY33" fmla="*/ 117692 h 168145"/>
              <a:gd name="connsiteX34" fmla="*/ 747264 w 811355"/>
              <a:gd name="connsiteY34" fmla="*/ 138239 h 168145"/>
              <a:gd name="connsiteX35" fmla="*/ 694971 w 811355"/>
              <a:gd name="connsiteY35" fmla="*/ 120855 h 168145"/>
              <a:gd name="connsiteX36" fmla="*/ 694971 w 811355"/>
              <a:gd name="connsiteY36" fmla="*/ 120908 h 168145"/>
              <a:gd name="connsiteX37" fmla="*/ 694971 w 811355"/>
              <a:gd name="connsiteY37" fmla="*/ 150478 h 168145"/>
              <a:gd name="connsiteX38" fmla="*/ 747291 w 811355"/>
              <a:gd name="connsiteY38" fmla="*/ 162616 h 168145"/>
              <a:gd name="connsiteX39" fmla="*/ 811355 w 811355"/>
              <a:gd name="connsiteY39" fmla="*/ 115655 h 168145"/>
              <a:gd name="connsiteX40" fmla="*/ 717426 w 811355"/>
              <a:gd name="connsiteY40" fmla="*/ 45882 h 168145"/>
              <a:gd name="connsiteX41" fmla="*/ 717385 w 811355"/>
              <a:gd name="connsiteY41" fmla="*/ 45882 h 168145"/>
              <a:gd name="connsiteX42" fmla="*/ 29216 w 811355"/>
              <a:gd name="connsiteY42" fmla="*/ 45841 h 168145"/>
              <a:gd name="connsiteX43" fmla="*/ 63632 w 811355"/>
              <a:gd name="connsiteY43" fmla="*/ 24391 h 168145"/>
              <a:gd name="connsiteX44" fmla="*/ 107080 w 811355"/>
              <a:gd name="connsiteY44" fmla="*/ 36670 h 168145"/>
              <a:gd name="connsiteX45" fmla="*/ 107080 w 811355"/>
              <a:gd name="connsiteY45" fmla="*/ 8881 h 168145"/>
              <a:gd name="connsiteX46" fmla="*/ 63855 w 811355"/>
              <a:gd name="connsiteY46" fmla="*/ 0 h 168145"/>
              <a:gd name="connsiteX47" fmla="*/ 0 w 811355"/>
              <a:gd name="connsiteY47" fmla="*/ 47204 h 168145"/>
              <a:gd name="connsiteX48" fmla="*/ 94200 w 811355"/>
              <a:gd name="connsiteY48" fmla="*/ 117665 h 168145"/>
              <a:gd name="connsiteX49" fmla="*/ 59101 w 811355"/>
              <a:gd name="connsiteY49" fmla="*/ 138219 h 168145"/>
              <a:gd name="connsiteX50" fmla="*/ 6795 w 811355"/>
              <a:gd name="connsiteY50" fmla="*/ 120828 h 168145"/>
              <a:gd name="connsiteX51" fmla="*/ 6795 w 811355"/>
              <a:gd name="connsiteY51" fmla="*/ 120895 h 168145"/>
              <a:gd name="connsiteX52" fmla="*/ 6795 w 811355"/>
              <a:gd name="connsiteY52" fmla="*/ 150465 h 168145"/>
              <a:gd name="connsiteX53" fmla="*/ 59135 w 811355"/>
              <a:gd name="connsiteY53" fmla="*/ 162603 h 168145"/>
              <a:gd name="connsiteX54" fmla="*/ 123220 w 811355"/>
              <a:gd name="connsiteY54" fmla="*/ 115628 h 168145"/>
              <a:gd name="connsiteX55" fmla="*/ 29216 w 811355"/>
              <a:gd name="connsiteY55" fmla="*/ 45841 h 1681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Lst>
            <a:rect l="l" t="t" r="r" b="b"/>
            <a:pathLst>
              <a:path w="811355" h="168145">
                <a:moveTo>
                  <a:pt x="228427" y="27"/>
                </a:moveTo>
                <a:cubicBezTo>
                  <a:pt x="275284" y="27"/>
                  <a:pt x="310031" y="34459"/>
                  <a:pt x="310031" y="81183"/>
                </a:cubicBezTo>
                <a:cubicBezTo>
                  <a:pt x="310031" y="127908"/>
                  <a:pt x="275730" y="162778"/>
                  <a:pt x="228427" y="162778"/>
                </a:cubicBezTo>
                <a:cubicBezTo>
                  <a:pt x="181355" y="162778"/>
                  <a:pt x="147061" y="127901"/>
                  <a:pt x="147061" y="81183"/>
                </a:cubicBezTo>
                <a:cubicBezTo>
                  <a:pt x="147061" y="34465"/>
                  <a:pt x="182024" y="27"/>
                  <a:pt x="228427" y="27"/>
                </a:cubicBezTo>
                <a:close/>
                <a:moveTo>
                  <a:pt x="228427" y="136856"/>
                </a:moveTo>
                <a:cubicBezTo>
                  <a:pt x="259814" y="136856"/>
                  <a:pt x="281782" y="113376"/>
                  <a:pt x="281782" y="81183"/>
                </a:cubicBezTo>
                <a:cubicBezTo>
                  <a:pt x="281782" y="48991"/>
                  <a:pt x="260037" y="25517"/>
                  <a:pt x="228427" y="25517"/>
                </a:cubicBezTo>
                <a:cubicBezTo>
                  <a:pt x="197271" y="25517"/>
                  <a:pt x="175080" y="48991"/>
                  <a:pt x="175080" y="81183"/>
                </a:cubicBezTo>
                <a:cubicBezTo>
                  <a:pt x="175080" y="113376"/>
                  <a:pt x="197271" y="136856"/>
                  <a:pt x="228427" y="136856"/>
                </a:cubicBezTo>
                <a:close/>
                <a:moveTo>
                  <a:pt x="575396" y="27"/>
                </a:moveTo>
                <a:cubicBezTo>
                  <a:pt x="622246" y="27"/>
                  <a:pt x="656993" y="34459"/>
                  <a:pt x="656993" y="81183"/>
                </a:cubicBezTo>
                <a:cubicBezTo>
                  <a:pt x="656993" y="127908"/>
                  <a:pt x="622699" y="162778"/>
                  <a:pt x="575396" y="162778"/>
                </a:cubicBezTo>
                <a:cubicBezTo>
                  <a:pt x="528316" y="162778"/>
                  <a:pt x="494022" y="127901"/>
                  <a:pt x="494022" y="81183"/>
                </a:cubicBezTo>
                <a:cubicBezTo>
                  <a:pt x="494022" y="34465"/>
                  <a:pt x="529019" y="27"/>
                  <a:pt x="575396" y="27"/>
                </a:cubicBezTo>
                <a:close/>
                <a:moveTo>
                  <a:pt x="575396" y="136856"/>
                </a:moveTo>
                <a:cubicBezTo>
                  <a:pt x="606776" y="136856"/>
                  <a:pt x="628743" y="113376"/>
                  <a:pt x="628743" y="81183"/>
                </a:cubicBezTo>
                <a:cubicBezTo>
                  <a:pt x="628743" y="48991"/>
                  <a:pt x="606999" y="25517"/>
                  <a:pt x="575396" y="25517"/>
                </a:cubicBezTo>
                <a:cubicBezTo>
                  <a:pt x="544233" y="25517"/>
                  <a:pt x="522042" y="48991"/>
                  <a:pt x="522042" y="81183"/>
                </a:cubicBezTo>
                <a:cubicBezTo>
                  <a:pt x="522042" y="113376"/>
                  <a:pt x="544293" y="136856"/>
                  <a:pt x="575396" y="136856"/>
                </a:cubicBezTo>
                <a:close/>
                <a:moveTo>
                  <a:pt x="448958" y="2933"/>
                </a:moveTo>
                <a:lnTo>
                  <a:pt x="481284" y="2933"/>
                </a:lnTo>
                <a:lnTo>
                  <a:pt x="400343" y="168146"/>
                </a:lnTo>
                <a:lnTo>
                  <a:pt x="319639" y="2933"/>
                </a:lnTo>
                <a:lnTo>
                  <a:pt x="351728" y="2933"/>
                </a:lnTo>
                <a:lnTo>
                  <a:pt x="400343" y="112931"/>
                </a:lnTo>
                <a:lnTo>
                  <a:pt x="448958" y="2933"/>
                </a:lnTo>
                <a:close/>
                <a:moveTo>
                  <a:pt x="717385" y="45882"/>
                </a:moveTo>
                <a:cubicBezTo>
                  <a:pt x="717385" y="33912"/>
                  <a:pt x="727345" y="24431"/>
                  <a:pt x="751794" y="24431"/>
                </a:cubicBezTo>
                <a:cubicBezTo>
                  <a:pt x="765588" y="24431"/>
                  <a:pt x="781193" y="28477"/>
                  <a:pt x="795439" y="36825"/>
                </a:cubicBezTo>
                <a:lnTo>
                  <a:pt x="795439" y="9023"/>
                </a:lnTo>
                <a:cubicBezTo>
                  <a:pt x="782714" y="3223"/>
                  <a:pt x="767109" y="47"/>
                  <a:pt x="752017" y="47"/>
                </a:cubicBezTo>
                <a:cubicBezTo>
                  <a:pt x="708555" y="47"/>
                  <a:pt x="688183" y="21720"/>
                  <a:pt x="688183" y="47251"/>
                </a:cubicBezTo>
                <a:cubicBezTo>
                  <a:pt x="688183" y="105918"/>
                  <a:pt x="782356" y="83597"/>
                  <a:pt x="782356" y="117692"/>
                </a:cubicBezTo>
                <a:cubicBezTo>
                  <a:pt x="782356" y="129432"/>
                  <a:pt x="771943" y="138239"/>
                  <a:pt x="747264" y="138239"/>
                </a:cubicBezTo>
                <a:cubicBezTo>
                  <a:pt x="727791" y="138239"/>
                  <a:pt x="707649" y="131010"/>
                  <a:pt x="694971" y="120855"/>
                </a:cubicBezTo>
                <a:lnTo>
                  <a:pt x="694971" y="120908"/>
                </a:lnTo>
                <a:lnTo>
                  <a:pt x="694971" y="150478"/>
                </a:lnTo>
                <a:cubicBezTo>
                  <a:pt x="708744" y="157896"/>
                  <a:pt x="728008" y="162616"/>
                  <a:pt x="747291" y="162616"/>
                </a:cubicBezTo>
                <a:cubicBezTo>
                  <a:pt x="790754" y="162616"/>
                  <a:pt x="811355" y="140943"/>
                  <a:pt x="811355" y="115655"/>
                </a:cubicBezTo>
                <a:cubicBezTo>
                  <a:pt x="811369" y="57615"/>
                  <a:pt x="717426" y="79518"/>
                  <a:pt x="717426" y="45882"/>
                </a:cubicBezTo>
                <a:lnTo>
                  <a:pt x="717385" y="45882"/>
                </a:lnTo>
                <a:close/>
                <a:moveTo>
                  <a:pt x="29216" y="45841"/>
                </a:moveTo>
                <a:cubicBezTo>
                  <a:pt x="29216" y="33872"/>
                  <a:pt x="39176" y="24391"/>
                  <a:pt x="63632" y="24391"/>
                </a:cubicBezTo>
                <a:cubicBezTo>
                  <a:pt x="77364" y="24391"/>
                  <a:pt x="92888" y="28437"/>
                  <a:pt x="107080" y="36670"/>
                </a:cubicBezTo>
                <a:lnTo>
                  <a:pt x="107080" y="8881"/>
                </a:lnTo>
                <a:cubicBezTo>
                  <a:pt x="94396" y="3156"/>
                  <a:pt x="78865" y="0"/>
                  <a:pt x="63855" y="0"/>
                </a:cubicBezTo>
                <a:cubicBezTo>
                  <a:pt x="20379" y="0"/>
                  <a:pt x="0" y="21680"/>
                  <a:pt x="0" y="47204"/>
                </a:cubicBezTo>
                <a:cubicBezTo>
                  <a:pt x="0" y="105925"/>
                  <a:pt x="94200" y="83564"/>
                  <a:pt x="94200" y="117665"/>
                </a:cubicBezTo>
                <a:cubicBezTo>
                  <a:pt x="94200" y="129405"/>
                  <a:pt x="83787" y="138219"/>
                  <a:pt x="59101" y="138219"/>
                </a:cubicBezTo>
                <a:cubicBezTo>
                  <a:pt x="39629" y="138219"/>
                  <a:pt x="19473" y="130990"/>
                  <a:pt x="6795" y="120828"/>
                </a:cubicBezTo>
                <a:lnTo>
                  <a:pt x="6795" y="120895"/>
                </a:lnTo>
                <a:lnTo>
                  <a:pt x="6795" y="150465"/>
                </a:lnTo>
                <a:cubicBezTo>
                  <a:pt x="20575" y="157882"/>
                  <a:pt x="39845" y="162603"/>
                  <a:pt x="59135" y="162603"/>
                </a:cubicBezTo>
                <a:cubicBezTo>
                  <a:pt x="102611" y="162603"/>
                  <a:pt x="123220" y="140916"/>
                  <a:pt x="123220" y="115628"/>
                </a:cubicBezTo>
                <a:cubicBezTo>
                  <a:pt x="123186" y="57588"/>
                  <a:pt x="29216" y="79491"/>
                  <a:pt x="29216" y="45841"/>
                </a:cubicBezTo>
                <a:close/>
              </a:path>
            </a:pathLst>
          </a:custGeom>
          <a:solidFill>
            <a:schemeClr val="tx1"/>
          </a:solidFill>
          <a:ln w="675" cap="flat">
            <a:noFill/>
            <a:prstDash val="solid"/>
            <a:miter/>
          </a:ln>
        </p:spPr>
        <p:txBody>
          <a:bodyPr rtlCol="0" anchor="ctr"/>
          <a:lstStyle/>
          <a:p>
            <a:endParaRPr lang="en-US"/>
          </a:p>
        </p:txBody>
      </p:sp>
    </p:spTree>
    <p:extLst>
      <p:ext uri="{BB962C8B-B14F-4D97-AF65-F5344CB8AC3E}">
        <p14:creationId xmlns:p14="http://schemas.microsoft.com/office/powerpoint/2010/main" val="321903062"/>
      </p:ext>
    </p:extLst>
  </p:cSld>
  <p:clrMapOvr>
    <a:masterClrMapping/>
  </p:clrMapOvr>
</p:sldLayout>
</file>

<file path=ppt/slideLayouts/slideLayout64.xml><?xml version="1.0" encoding="utf-8"?>
<p:sldLayout xmlns:a="http://schemas.openxmlformats.org/drawingml/2006/main" xmlns:r="http://schemas.openxmlformats.org/officeDocument/2006/relationships" xmlns:p="http://schemas.openxmlformats.org/presentationml/2006/main" preserve="1" userDrawn="1">
  <p:cSld name="Blank - Dark - Blue">
    <p:bg>
      <p:bgPr>
        <a:solidFill>
          <a:schemeClr val="tx1"/>
        </a:solidFill>
        <a:effectLst/>
      </p:bgPr>
    </p:bg>
    <p:spTree>
      <p:nvGrpSpPr>
        <p:cNvPr id="1" name=""/>
        <p:cNvGrpSpPr/>
        <p:nvPr/>
      </p:nvGrpSpPr>
      <p:grpSpPr>
        <a:xfrm>
          <a:off x="0" y="0"/>
          <a:ext cx="0" cy="0"/>
          <a:chOff x="0" y="0"/>
          <a:chExt cx="0" cy="0"/>
        </a:xfrm>
      </p:grpSpPr>
      <p:cxnSp>
        <p:nvCxnSpPr>
          <p:cNvPr id="2" name="Straight Connector 1">
            <a:extLst>
              <a:ext uri="{FF2B5EF4-FFF2-40B4-BE49-F238E27FC236}">
                <a16:creationId xmlns:a16="http://schemas.microsoft.com/office/drawing/2014/main" id="{B8815413-34A4-57D4-8F90-96F02E244273}"/>
              </a:ext>
            </a:extLst>
          </p:cNvPr>
          <p:cNvCxnSpPr>
            <a:cxnSpLocks/>
          </p:cNvCxnSpPr>
          <p:nvPr userDrawn="1"/>
        </p:nvCxnSpPr>
        <p:spPr>
          <a:xfrm flipH="1">
            <a:off x="1487277" y="6400800"/>
            <a:ext cx="10704723" cy="0"/>
          </a:xfrm>
          <a:prstGeom prst="line">
            <a:avLst/>
          </a:prstGeom>
          <a:ln w="9525" cap="rnd">
            <a:solidFill>
              <a:schemeClr val="bg1"/>
            </a:solidFill>
          </a:ln>
        </p:spPr>
        <p:style>
          <a:lnRef idx="1">
            <a:schemeClr val="accent1"/>
          </a:lnRef>
          <a:fillRef idx="0">
            <a:schemeClr val="accent1"/>
          </a:fillRef>
          <a:effectRef idx="0">
            <a:schemeClr val="accent1"/>
          </a:effectRef>
          <a:fontRef idx="minor">
            <a:schemeClr val="tx1"/>
          </a:fontRef>
        </p:style>
      </p:cxnSp>
      <p:sp>
        <p:nvSpPr>
          <p:cNvPr id="4" name="Text Placeholder 5">
            <a:extLst>
              <a:ext uri="{FF2B5EF4-FFF2-40B4-BE49-F238E27FC236}">
                <a16:creationId xmlns:a16="http://schemas.microsoft.com/office/drawing/2014/main" id="{AF16EB98-708A-5EAE-3A7F-265788549E07}"/>
              </a:ext>
            </a:extLst>
          </p:cNvPr>
          <p:cNvSpPr>
            <a:spLocks noGrp="1"/>
          </p:cNvSpPr>
          <p:nvPr>
            <p:ph type="body" sz="quarter" idx="21" hasCustomPrompt="1"/>
          </p:nvPr>
        </p:nvSpPr>
        <p:spPr>
          <a:xfrm>
            <a:off x="1487277" y="6496059"/>
            <a:ext cx="7173901" cy="285734"/>
          </a:xfrm>
        </p:spPr>
        <p:txBody>
          <a:bodyPr anchor="ctr">
            <a:noAutofit/>
          </a:bodyPr>
          <a:lstStyle>
            <a:lvl1pPr marL="0" indent="0">
              <a:lnSpc>
                <a:spcPct val="90000"/>
              </a:lnSpc>
              <a:spcBef>
                <a:spcPts val="200"/>
              </a:spcBef>
              <a:buNone/>
              <a:defRPr sz="600" b="0" i="0">
                <a:solidFill>
                  <a:schemeClr val="bg1"/>
                </a:solidFill>
                <a:latin typeface="Inter" panose="02000503000000020004" pitchFamily="2" charset="0"/>
                <a:ea typeface="Inter" panose="02000503000000020004" pitchFamily="2" charset="0"/>
              </a:defRPr>
            </a:lvl1pPr>
            <a:lvl2pPr marL="457200" indent="0">
              <a:buNone/>
              <a:defRPr sz="600" b="0" i="0">
                <a:latin typeface="Inter" panose="02000503000000020004" pitchFamily="2" charset="0"/>
                <a:ea typeface="Inter" panose="02000503000000020004" pitchFamily="2" charset="0"/>
              </a:defRPr>
            </a:lvl2pPr>
            <a:lvl3pPr marL="914400" indent="0">
              <a:buNone/>
              <a:defRPr sz="600" b="0" i="0">
                <a:latin typeface="Inter" panose="02000503000000020004" pitchFamily="2" charset="0"/>
                <a:ea typeface="Inter" panose="02000503000000020004" pitchFamily="2" charset="0"/>
              </a:defRPr>
            </a:lvl3pPr>
            <a:lvl4pPr marL="1371600" indent="0">
              <a:buNone/>
              <a:defRPr sz="600" b="0" i="0">
                <a:latin typeface="Inter" panose="02000503000000020004" pitchFamily="2" charset="0"/>
                <a:ea typeface="Inter" panose="02000503000000020004" pitchFamily="2" charset="0"/>
              </a:defRPr>
            </a:lvl4pPr>
            <a:lvl5pPr marL="1828800" indent="0">
              <a:buNone/>
              <a:defRPr sz="600" b="0" i="0">
                <a:latin typeface="Inter" panose="02000503000000020004" pitchFamily="2" charset="0"/>
                <a:ea typeface="Inter" panose="02000503000000020004" pitchFamily="2" charset="0"/>
              </a:defRPr>
            </a:lvl5pPr>
          </a:lstStyle>
          <a:p>
            <a:pPr lvl="0"/>
            <a:r>
              <a:rPr lang="en-US"/>
              <a:t>Source: </a:t>
            </a:r>
          </a:p>
        </p:txBody>
      </p:sp>
      <p:sp>
        <p:nvSpPr>
          <p:cNvPr id="7" name="Slide Number Placeholder 5">
            <a:extLst>
              <a:ext uri="{FF2B5EF4-FFF2-40B4-BE49-F238E27FC236}">
                <a16:creationId xmlns:a16="http://schemas.microsoft.com/office/drawing/2014/main" id="{C86AE237-6697-6147-100A-3D0EB2D59C04}"/>
              </a:ext>
            </a:extLst>
          </p:cNvPr>
          <p:cNvSpPr txBox="1">
            <a:spLocks/>
          </p:cNvSpPr>
          <p:nvPr userDrawn="1"/>
        </p:nvSpPr>
        <p:spPr>
          <a:xfrm>
            <a:off x="11185742" y="6400800"/>
            <a:ext cx="549058" cy="457200"/>
          </a:xfrm>
          <a:prstGeom prst="rect">
            <a:avLst/>
          </a:prstGeom>
        </p:spPr>
        <p:txBody>
          <a:bodyPr vert="horz" lIns="0" tIns="0" rIns="0" bIns="0" rtlCol="0" anchor="ctr"/>
          <a:lstStyle>
            <a:defPPr>
              <a:defRPr lang="en-US"/>
            </a:defPPr>
            <a:lvl1pPr marL="0" algn="r" defTabSz="914400" rtl="0" eaLnBrk="1" latinLnBrk="0" hangingPunct="1">
              <a:defRPr sz="800" kern="1200">
                <a:solidFill>
                  <a:schemeClr val="tx1"/>
                </a:solidFill>
                <a:latin typeface="Outfi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fld id="{DDA6C761-E6C0-8244-BDC1-CA1DC8273777}" type="slidenum">
              <a:rPr lang="en-US" b="0" i="0" smtClean="0">
                <a:solidFill>
                  <a:schemeClr val="bg1"/>
                </a:solidFill>
                <a:latin typeface="Outfit Light" pitchFamily="2" charset="0"/>
              </a:rPr>
              <a:pPr/>
              <a:t>‹#›</a:t>
            </a:fld>
            <a:endParaRPr lang="en-US" b="0" i="0">
              <a:solidFill>
                <a:schemeClr val="bg1"/>
              </a:solidFill>
              <a:latin typeface="Outfit Light" pitchFamily="2" charset="0"/>
            </a:endParaRPr>
          </a:p>
        </p:txBody>
      </p:sp>
      <p:sp>
        <p:nvSpPr>
          <p:cNvPr id="5" name="Slide Number Placeholder 5">
            <a:extLst>
              <a:ext uri="{FF2B5EF4-FFF2-40B4-BE49-F238E27FC236}">
                <a16:creationId xmlns:a16="http://schemas.microsoft.com/office/drawing/2014/main" id="{E24BFC77-3FC5-51DF-D2AF-BB023CF36472}"/>
              </a:ext>
            </a:extLst>
          </p:cNvPr>
          <p:cNvSpPr txBox="1">
            <a:spLocks/>
          </p:cNvSpPr>
          <p:nvPr userDrawn="1"/>
        </p:nvSpPr>
        <p:spPr>
          <a:xfrm>
            <a:off x="9118378" y="6499230"/>
            <a:ext cx="2266709" cy="273040"/>
          </a:xfrm>
          <a:prstGeom prst="rect">
            <a:avLst/>
          </a:prstGeom>
        </p:spPr>
        <p:txBody>
          <a:bodyPr vert="horz" lIns="0" tIns="0" rIns="0" bIns="0" rtlCol="0" anchor="ctr"/>
          <a:lstStyle>
            <a:defPPr>
              <a:defRPr lang="en-US"/>
            </a:defPPr>
            <a:lvl1pPr marL="0" algn="r" defTabSz="914400" rtl="0" eaLnBrk="1" latinLnBrk="0" hangingPunct="1">
              <a:defRPr sz="800" kern="1200">
                <a:solidFill>
                  <a:schemeClr val="bg1"/>
                </a:solidFill>
                <a:latin typeface="Outfi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sz="600" b="0" i="0">
                <a:solidFill>
                  <a:schemeClr val="bg1"/>
                </a:solidFill>
                <a:latin typeface="Outfit Light" pitchFamily="2" charset="0"/>
              </a:rPr>
              <a:t>© Sovos 2025. Proprietary and Confidential</a:t>
            </a:r>
          </a:p>
        </p:txBody>
      </p:sp>
      <p:sp>
        <p:nvSpPr>
          <p:cNvPr id="6" name="Graphic 18">
            <a:extLst>
              <a:ext uri="{FF2B5EF4-FFF2-40B4-BE49-F238E27FC236}">
                <a16:creationId xmlns:a16="http://schemas.microsoft.com/office/drawing/2014/main" id="{3CB5333D-DCAE-4CA8-E2CF-592CC05D33DA}"/>
              </a:ext>
            </a:extLst>
          </p:cNvPr>
          <p:cNvSpPr/>
          <p:nvPr userDrawn="1"/>
        </p:nvSpPr>
        <p:spPr>
          <a:xfrm>
            <a:off x="457200" y="6313452"/>
            <a:ext cx="811355" cy="168145"/>
          </a:xfrm>
          <a:custGeom>
            <a:avLst/>
            <a:gdLst>
              <a:gd name="connsiteX0" fmla="*/ 228427 w 811355"/>
              <a:gd name="connsiteY0" fmla="*/ 27 h 168145"/>
              <a:gd name="connsiteX1" fmla="*/ 310031 w 811355"/>
              <a:gd name="connsiteY1" fmla="*/ 81183 h 168145"/>
              <a:gd name="connsiteX2" fmla="*/ 228427 w 811355"/>
              <a:gd name="connsiteY2" fmla="*/ 162778 h 168145"/>
              <a:gd name="connsiteX3" fmla="*/ 147061 w 811355"/>
              <a:gd name="connsiteY3" fmla="*/ 81183 h 168145"/>
              <a:gd name="connsiteX4" fmla="*/ 228427 w 811355"/>
              <a:gd name="connsiteY4" fmla="*/ 27 h 168145"/>
              <a:gd name="connsiteX5" fmla="*/ 228427 w 811355"/>
              <a:gd name="connsiteY5" fmla="*/ 136856 h 168145"/>
              <a:gd name="connsiteX6" fmla="*/ 281782 w 811355"/>
              <a:gd name="connsiteY6" fmla="*/ 81183 h 168145"/>
              <a:gd name="connsiteX7" fmla="*/ 228427 w 811355"/>
              <a:gd name="connsiteY7" fmla="*/ 25517 h 168145"/>
              <a:gd name="connsiteX8" fmla="*/ 175080 w 811355"/>
              <a:gd name="connsiteY8" fmla="*/ 81183 h 168145"/>
              <a:gd name="connsiteX9" fmla="*/ 228427 w 811355"/>
              <a:gd name="connsiteY9" fmla="*/ 136856 h 168145"/>
              <a:gd name="connsiteX10" fmla="*/ 575396 w 811355"/>
              <a:gd name="connsiteY10" fmla="*/ 27 h 168145"/>
              <a:gd name="connsiteX11" fmla="*/ 656993 w 811355"/>
              <a:gd name="connsiteY11" fmla="*/ 81183 h 168145"/>
              <a:gd name="connsiteX12" fmla="*/ 575396 w 811355"/>
              <a:gd name="connsiteY12" fmla="*/ 162778 h 168145"/>
              <a:gd name="connsiteX13" fmla="*/ 494022 w 811355"/>
              <a:gd name="connsiteY13" fmla="*/ 81183 h 168145"/>
              <a:gd name="connsiteX14" fmla="*/ 575396 w 811355"/>
              <a:gd name="connsiteY14" fmla="*/ 27 h 168145"/>
              <a:gd name="connsiteX15" fmla="*/ 575396 w 811355"/>
              <a:gd name="connsiteY15" fmla="*/ 136856 h 168145"/>
              <a:gd name="connsiteX16" fmla="*/ 628743 w 811355"/>
              <a:gd name="connsiteY16" fmla="*/ 81183 h 168145"/>
              <a:gd name="connsiteX17" fmla="*/ 575396 w 811355"/>
              <a:gd name="connsiteY17" fmla="*/ 25517 h 168145"/>
              <a:gd name="connsiteX18" fmla="*/ 522042 w 811355"/>
              <a:gd name="connsiteY18" fmla="*/ 81183 h 168145"/>
              <a:gd name="connsiteX19" fmla="*/ 575396 w 811355"/>
              <a:gd name="connsiteY19" fmla="*/ 136856 h 168145"/>
              <a:gd name="connsiteX20" fmla="*/ 448958 w 811355"/>
              <a:gd name="connsiteY20" fmla="*/ 2933 h 168145"/>
              <a:gd name="connsiteX21" fmla="*/ 481284 w 811355"/>
              <a:gd name="connsiteY21" fmla="*/ 2933 h 168145"/>
              <a:gd name="connsiteX22" fmla="*/ 400343 w 811355"/>
              <a:gd name="connsiteY22" fmla="*/ 168146 h 168145"/>
              <a:gd name="connsiteX23" fmla="*/ 319639 w 811355"/>
              <a:gd name="connsiteY23" fmla="*/ 2933 h 168145"/>
              <a:gd name="connsiteX24" fmla="*/ 351728 w 811355"/>
              <a:gd name="connsiteY24" fmla="*/ 2933 h 168145"/>
              <a:gd name="connsiteX25" fmla="*/ 400343 w 811355"/>
              <a:gd name="connsiteY25" fmla="*/ 112931 h 168145"/>
              <a:gd name="connsiteX26" fmla="*/ 448958 w 811355"/>
              <a:gd name="connsiteY26" fmla="*/ 2933 h 168145"/>
              <a:gd name="connsiteX27" fmla="*/ 717385 w 811355"/>
              <a:gd name="connsiteY27" fmla="*/ 45882 h 168145"/>
              <a:gd name="connsiteX28" fmla="*/ 751794 w 811355"/>
              <a:gd name="connsiteY28" fmla="*/ 24431 h 168145"/>
              <a:gd name="connsiteX29" fmla="*/ 795439 w 811355"/>
              <a:gd name="connsiteY29" fmla="*/ 36825 h 168145"/>
              <a:gd name="connsiteX30" fmla="*/ 795439 w 811355"/>
              <a:gd name="connsiteY30" fmla="*/ 9023 h 168145"/>
              <a:gd name="connsiteX31" fmla="*/ 752017 w 811355"/>
              <a:gd name="connsiteY31" fmla="*/ 47 h 168145"/>
              <a:gd name="connsiteX32" fmla="*/ 688183 w 811355"/>
              <a:gd name="connsiteY32" fmla="*/ 47251 h 168145"/>
              <a:gd name="connsiteX33" fmla="*/ 782356 w 811355"/>
              <a:gd name="connsiteY33" fmla="*/ 117692 h 168145"/>
              <a:gd name="connsiteX34" fmla="*/ 747264 w 811355"/>
              <a:gd name="connsiteY34" fmla="*/ 138239 h 168145"/>
              <a:gd name="connsiteX35" fmla="*/ 694971 w 811355"/>
              <a:gd name="connsiteY35" fmla="*/ 120855 h 168145"/>
              <a:gd name="connsiteX36" fmla="*/ 694971 w 811355"/>
              <a:gd name="connsiteY36" fmla="*/ 120908 h 168145"/>
              <a:gd name="connsiteX37" fmla="*/ 694971 w 811355"/>
              <a:gd name="connsiteY37" fmla="*/ 150478 h 168145"/>
              <a:gd name="connsiteX38" fmla="*/ 747291 w 811355"/>
              <a:gd name="connsiteY38" fmla="*/ 162616 h 168145"/>
              <a:gd name="connsiteX39" fmla="*/ 811355 w 811355"/>
              <a:gd name="connsiteY39" fmla="*/ 115655 h 168145"/>
              <a:gd name="connsiteX40" fmla="*/ 717426 w 811355"/>
              <a:gd name="connsiteY40" fmla="*/ 45882 h 168145"/>
              <a:gd name="connsiteX41" fmla="*/ 717385 w 811355"/>
              <a:gd name="connsiteY41" fmla="*/ 45882 h 168145"/>
              <a:gd name="connsiteX42" fmla="*/ 29216 w 811355"/>
              <a:gd name="connsiteY42" fmla="*/ 45841 h 168145"/>
              <a:gd name="connsiteX43" fmla="*/ 63632 w 811355"/>
              <a:gd name="connsiteY43" fmla="*/ 24391 h 168145"/>
              <a:gd name="connsiteX44" fmla="*/ 107080 w 811355"/>
              <a:gd name="connsiteY44" fmla="*/ 36670 h 168145"/>
              <a:gd name="connsiteX45" fmla="*/ 107080 w 811355"/>
              <a:gd name="connsiteY45" fmla="*/ 8881 h 168145"/>
              <a:gd name="connsiteX46" fmla="*/ 63855 w 811355"/>
              <a:gd name="connsiteY46" fmla="*/ 0 h 168145"/>
              <a:gd name="connsiteX47" fmla="*/ 0 w 811355"/>
              <a:gd name="connsiteY47" fmla="*/ 47204 h 168145"/>
              <a:gd name="connsiteX48" fmla="*/ 94200 w 811355"/>
              <a:gd name="connsiteY48" fmla="*/ 117665 h 168145"/>
              <a:gd name="connsiteX49" fmla="*/ 59101 w 811355"/>
              <a:gd name="connsiteY49" fmla="*/ 138219 h 168145"/>
              <a:gd name="connsiteX50" fmla="*/ 6795 w 811355"/>
              <a:gd name="connsiteY50" fmla="*/ 120828 h 168145"/>
              <a:gd name="connsiteX51" fmla="*/ 6795 w 811355"/>
              <a:gd name="connsiteY51" fmla="*/ 120895 h 168145"/>
              <a:gd name="connsiteX52" fmla="*/ 6795 w 811355"/>
              <a:gd name="connsiteY52" fmla="*/ 150465 h 168145"/>
              <a:gd name="connsiteX53" fmla="*/ 59135 w 811355"/>
              <a:gd name="connsiteY53" fmla="*/ 162603 h 168145"/>
              <a:gd name="connsiteX54" fmla="*/ 123220 w 811355"/>
              <a:gd name="connsiteY54" fmla="*/ 115628 h 168145"/>
              <a:gd name="connsiteX55" fmla="*/ 29216 w 811355"/>
              <a:gd name="connsiteY55" fmla="*/ 45841 h 1681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Lst>
            <a:rect l="l" t="t" r="r" b="b"/>
            <a:pathLst>
              <a:path w="811355" h="168145">
                <a:moveTo>
                  <a:pt x="228427" y="27"/>
                </a:moveTo>
                <a:cubicBezTo>
                  <a:pt x="275284" y="27"/>
                  <a:pt x="310031" y="34459"/>
                  <a:pt x="310031" y="81183"/>
                </a:cubicBezTo>
                <a:cubicBezTo>
                  <a:pt x="310031" y="127908"/>
                  <a:pt x="275730" y="162778"/>
                  <a:pt x="228427" y="162778"/>
                </a:cubicBezTo>
                <a:cubicBezTo>
                  <a:pt x="181355" y="162778"/>
                  <a:pt x="147061" y="127901"/>
                  <a:pt x="147061" y="81183"/>
                </a:cubicBezTo>
                <a:cubicBezTo>
                  <a:pt x="147061" y="34465"/>
                  <a:pt x="182024" y="27"/>
                  <a:pt x="228427" y="27"/>
                </a:cubicBezTo>
                <a:close/>
                <a:moveTo>
                  <a:pt x="228427" y="136856"/>
                </a:moveTo>
                <a:cubicBezTo>
                  <a:pt x="259814" y="136856"/>
                  <a:pt x="281782" y="113376"/>
                  <a:pt x="281782" y="81183"/>
                </a:cubicBezTo>
                <a:cubicBezTo>
                  <a:pt x="281782" y="48991"/>
                  <a:pt x="260037" y="25517"/>
                  <a:pt x="228427" y="25517"/>
                </a:cubicBezTo>
                <a:cubicBezTo>
                  <a:pt x="197271" y="25517"/>
                  <a:pt x="175080" y="48991"/>
                  <a:pt x="175080" y="81183"/>
                </a:cubicBezTo>
                <a:cubicBezTo>
                  <a:pt x="175080" y="113376"/>
                  <a:pt x="197271" y="136856"/>
                  <a:pt x="228427" y="136856"/>
                </a:cubicBezTo>
                <a:close/>
                <a:moveTo>
                  <a:pt x="575396" y="27"/>
                </a:moveTo>
                <a:cubicBezTo>
                  <a:pt x="622246" y="27"/>
                  <a:pt x="656993" y="34459"/>
                  <a:pt x="656993" y="81183"/>
                </a:cubicBezTo>
                <a:cubicBezTo>
                  <a:pt x="656993" y="127908"/>
                  <a:pt x="622699" y="162778"/>
                  <a:pt x="575396" y="162778"/>
                </a:cubicBezTo>
                <a:cubicBezTo>
                  <a:pt x="528316" y="162778"/>
                  <a:pt x="494022" y="127901"/>
                  <a:pt x="494022" y="81183"/>
                </a:cubicBezTo>
                <a:cubicBezTo>
                  <a:pt x="494022" y="34465"/>
                  <a:pt x="529019" y="27"/>
                  <a:pt x="575396" y="27"/>
                </a:cubicBezTo>
                <a:close/>
                <a:moveTo>
                  <a:pt x="575396" y="136856"/>
                </a:moveTo>
                <a:cubicBezTo>
                  <a:pt x="606776" y="136856"/>
                  <a:pt x="628743" y="113376"/>
                  <a:pt x="628743" y="81183"/>
                </a:cubicBezTo>
                <a:cubicBezTo>
                  <a:pt x="628743" y="48991"/>
                  <a:pt x="606999" y="25517"/>
                  <a:pt x="575396" y="25517"/>
                </a:cubicBezTo>
                <a:cubicBezTo>
                  <a:pt x="544233" y="25517"/>
                  <a:pt x="522042" y="48991"/>
                  <a:pt x="522042" y="81183"/>
                </a:cubicBezTo>
                <a:cubicBezTo>
                  <a:pt x="522042" y="113376"/>
                  <a:pt x="544293" y="136856"/>
                  <a:pt x="575396" y="136856"/>
                </a:cubicBezTo>
                <a:close/>
                <a:moveTo>
                  <a:pt x="448958" y="2933"/>
                </a:moveTo>
                <a:lnTo>
                  <a:pt x="481284" y="2933"/>
                </a:lnTo>
                <a:lnTo>
                  <a:pt x="400343" y="168146"/>
                </a:lnTo>
                <a:lnTo>
                  <a:pt x="319639" y="2933"/>
                </a:lnTo>
                <a:lnTo>
                  <a:pt x="351728" y="2933"/>
                </a:lnTo>
                <a:lnTo>
                  <a:pt x="400343" y="112931"/>
                </a:lnTo>
                <a:lnTo>
                  <a:pt x="448958" y="2933"/>
                </a:lnTo>
                <a:close/>
                <a:moveTo>
                  <a:pt x="717385" y="45882"/>
                </a:moveTo>
                <a:cubicBezTo>
                  <a:pt x="717385" y="33912"/>
                  <a:pt x="727345" y="24431"/>
                  <a:pt x="751794" y="24431"/>
                </a:cubicBezTo>
                <a:cubicBezTo>
                  <a:pt x="765588" y="24431"/>
                  <a:pt x="781193" y="28477"/>
                  <a:pt x="795439" y="36825"/>
                </a:cubicBezTo>
                <a:lnTo>
                  <a:pt x="795439" y="9023"/>
                </a:lnTo>
                <a:cubicBezTo>
                  <a:pt x="782714" y="3223"/>
                  <a:pt x="767109" y="47"/>
                  <a:pt x="752017" y="47"/>
                </a:cubicBezTo>
                <a:cubicBezTo>
                  <a:pt x="708555" y="47"/>
                  <a:pt x="688183" y="21720"/>
                  <a:pt x="688183" y="47251"/>
                </a:cubicBezTo>
                <a:cubicBezTo>
                  <a:pt x="688183" y="105918"/>
                  <a:pt x="782356" y="83597"/>
                  <a:pt x="782356" y="117692"/>
                </a:cubicBezTo>
                <a:cubicBezTo>
                  <a:pt x="782356" y="129432"/>
                  <a:pt x="771943" y="138239"/>
                  <a:pt x="747264" y="138239"/>
                </a:cubicBezTo>
                <a:cubicBezTo>
                  <a:pt x="727791" y="138239"/>
                  <a:pt x="707649" y="131010"/>
                  <a:pt x="694971" y="120855"/>
                </a:cubicBezTo>
                <a:lnTo>
                  <a:pt x="694971" y="120908"/>
                </a:lnTo>
                <a:lnTo>
                  <a:pt x="694971" y="150478"/>
                </a:lnTo>
                <a:cubicBezTo>
                  <a:pt x="708744" y="157896"/>
                  <a:pt x="728008" y="162616"/>
                  <a:pt x="747291" y="162616"/>
                </a:cubicBezTo>
                <a:cubicBezTo>
                  <a:pt x="790754" y="162616"/>
                  <a:pt x="811355" y="140943"/>
                  <a:pt x="811355" y="115655"/>
                </a:cubicBezTo>
                <a:cubicBezTo>
                  <a:pt x="811369" y="57615"/>
                  <a:pt x="717426" y="79518"/>
                  <a:pt x="717426" y="45882"/>
                </a:cubicBezTo>
                <a:lnTo>
                  <a:pt x="717385" y="45882"/>
                </a:lnTo>
                <a:close/>
                <a:moveTo>
                  <a:pt x="29216" y="45841"/>
                </a:moveTo>
                <a:cubicBezTo>
                  <a:pt x="29216" y="33872"/>
                  <a:pt x="39176" y="24391"/>
                  <a:pt x="63632" y="24391"/>
                </a:cubicBezTo>
                <a:cubicBezTo>
                  <a:pt x="77364" y="24391"/>
                  <a:pt x="92888" y="28437"/>
                  <a:pt x="107080" y="36670"/>
                </a:cubicBezTo>
                <a:lnTo>
                  <a:pt x="107080" y="8881"/>
                </a:lnTo>
                <a:cubicBezTo>
                  <a:pt x="94396" y="3156"/>
                  <a:pt x="78865" y="0"/>
                  <a:pt x="63855" y="0"/>
                </a:cubicBezTo>
                <a:cubicBezTo>
                  <a:pt x="20379" y="0"/>
                  <a:pt x="0" y="21680"/>
                  <a:pt x="0" y="47204"/>
                </a:cubicBezTo>
                <a:cubicBezTo>
                  <a:pt x="0" y="105925"/>
                  <a:pt x="94200" y="83564"/>
                  <a:pt x="94200" y="117665"/>
                </a:cubicBezTo>
                <a:cubicBezTo>
                  <a:pt x="94200" y="129405"/>
                  <a:pt x="83787" y="138219"/>
                  <a:pt x="59101" y="138219"/>
                </a:cubicBezTo>
                <a:cubicBezTo>
                  <a:pt x="39629" y="138219"/>
                  <a:pt x="19473" y="130990"/>
                  <a:pt x="6795" y="120828"/>
                </a:cubicBezTo>
                <a:lnTo>
                  <a:pt x="6795" y="120895"/>
                </a:lnTo>
                <a:lnTo>
                  <a:pt x="6795" y="150465"/>
                </a:lnTo>
                <a:cubicBezTo>
                  <a:pt x="20575" y="157882"/>
                  <a:pt x="39845" y="162603"/>
                  <a:pt x="59135" y="162603"/>
                </a:cubicBezTo>
                <a:cubicBezTo>
                  <a:pt x="102611" y="162603"/>
                  <a:pt x="123220" y="140916"/>
                  <a:pt x="123220" y="115628"/>
                </a:cubicBezTo>
                <a:cubicBezTo>
                  <a:pt x="123186" y="57588"/>
                  <a:pt x="29216" y="79491"/>
                  <a:pt x="29216" y="45841"/>
                </a:cubicBezTo>
                <a:close/>
              </a:path>
            </a:pathLst>
          </a:custGeom>
          <a:solidFill>
            <a:schemeClr val="bg1"/>
          </a:solidFill>
          <a:ln w="675" cap="flat">
            <a:noFill/>
            <a:prstDash val="solid"/>
            <a:miter/>
          </a:ln>
        </p:spPr>
        <p:txBody>
          <a:bodyPr rtlCol="0" anchor="ctr"/>
          <a:lstStyle/>
          <a:p>
            <a:endParaRPr lang="en-US"/>
          </a:p>
        </p:txBody>
      </p:sp>
    </p:spTree>
    <p:extLst>
      <p:ext uri="{BB962C8B-B14F-4D97-AF65-F5344CB8AC3E}">
        <p14:creationId xmlns:p14="http://schemas.microsoft.com/office/powerpoint/2010/main" val="1063961511"/>
      </p:ext>
    </p:extLst>
  </p:cSld>
  <p:clrMapOvr>
    <a:masterClrMapping/>
  </p:clrMapOvr>
</p:sldLayout>
</file>

<file path=ppt/slideLayouts/slideLayout65.xml><?xml version="1.0" encoding="utf-8"?>
<p:sldLayout xmlns:a="http://schemas.openxmlformats.org/drawingml/2006/main" xmlns:r="http://schemas.openxmlformats.org/officeDocument/2006/relationships" xmlns:p="http://schemas.openxmlformats.org/presentationml/2006/main" preserve="1" userDrawn="1">
  <p:cSld name="Content Right with Caption Lef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6F0DD77B-81CE-75D9-6EB4-C19909403F89}"/>
              </a:ext>
            </a:extLst>
          </p:cNvPr>
          <p:cNvSpPr>
            <a:spLocks noGrp="1"/>
          </p:cNvSpPr>
          <p:nvPr>
            <p:ph type="title"/>
          </p:nvPr>
        </p:nvSpPr>
        <p:spPr>
          <a:xfrm>
            <a:off x="762000" y="724853"/>
            <a:ext cx="4483100" cy="903518"/>
          </a:xfrm>
        </p:spPr>
        <p:txBody>
          <a:bodyPr anchor="t">
            <a:noAutofit/>
          </a:bodyPr>
          <a:lstStyle>
            <a:lvl1pPr>
              <a:defRPr sz="3200"/>
            </a:lvl1pPr>
          </a:lstStyle>
          <a:p>
            <a:r>
              <a:rPr lang="en-US"/>
              <a:t>Click to edit Master title style</a:t>
            </a:r>
          </a:p>
        </p:txBody>
      </p:sp>
      <p:sp>
        <p:nvSpPr>
          <p:cNvPr id="3" name="Content Placeholder 2">
            <a:extLst>
              <a:ext uri="{FF2B5EF4-FFF2-40B4-BE49-F238E27FC236}">
                <a16:creationId xmlns:a16="http://schemas.microsoft.com/office/drawing/2014/main" id="{33B6071F-EBBC-6912-1689-7D7B60FE90B0}"/>
              </a:ext>
            </a:extLst>
          </p:cNvPr>
          <p:cNvSpPr>
            <a:spLocks noGrp="1"/>
          </p:cNvSpPr>
          <p:nvPr>
            <p:ph idx="1" hasCustomPrompt="1"/>
          </p:nvPr>
        </p:nvSpPr>
        <p:spPr>
          <a:xfrm>
            <a:off x="5610386" y="724853"/>
            <a:ext cx="5819614" cy="5381533"/>
          </a:xfrm>
        </p:spPr>
        <p:txBody>
          <a:bodyPr>
            <a:noAutofit/>
          </a:bodyPr>
          <a:lstStyle>
            <a:lvl1pPr marL="0" indent="0" algn="ctr">
              <a:buNone/>
              <a:defRPr sz="1600"/>
            </a:lvl1pPr>
            <a:lvl2pPr marL="457200" indent="0" algn="ctr">
              <a:buNone/>
              <a:defRPr sz="1600"/>
            </a:lvl2pPr>
            <a:lvl3pPr marL="914400" indent="0" algn="ctr">
              <a:buNone/>
              <a:defRPr sz="1600"/>
            </a:lvl3pPr>
            <a:lvl4pPr marL="1371600" indent="0" algn="ctr">
              <a:buNone/>
              <a:defRPr sz="1600"/>
            </a:lvl4pPr>
            <a:lvl5pPr marL="1828800" indent="0" algn="ctr">
              <a:buNone/>
              <a:defRPr sz="1600"/>
            </a:lvl5pPr>
            <a:lvl6pPr>
              <a:defRPr sz="2000"/>
            </a:lvl6pPr>
            <a:lvl7pPr>
              <a:defRPr sz="2000"/>
            </a:lvl7pPr>
            <a:lvl8pPr>
              <a:defRPr sz="2000"/>
            </a:lvl8pPr>
            <a:lvl9pPr>
              <a:defRPr sz="2000"/>
            </a:lvl9pPr>
          </a:lstStyle>
          <a:p>
            <a:pPr lvl="0"/>
            <a:r>
              <a:rPr lang="en-US"/>
              <a:t>Click one of the icons below to fill in this placeholder with your desired content.</a:t>
            </a:r>
          </a:p>
        </p:txBody>
      </p:sp>
      <p:sp>
        <p:nvSpPr>
          <p:cNvPr id="12" name="Subtitle 2">
            <a:extLst>
              <a:ext uri="{FF2B5EF4-FFF2-40B4-BE49-F238E27FC236}">
                <a16:creationId xmlns:a16="http://schemas.microsoft.com/office/drawing/2014/main" id="{902CC26F-DF31-D28B-C515-444A4C888A32}"/>
              </a:ext>
            </a:extLst>
          </p:cNvPr>
          <p:cNvSpPr>
            <a:spLocks noGrp="1"/>
          </p:cNvSpPr>
          <p:nvPr>
            <p:ph type="body" sz="quarter" idx="18" hasCustomPrompt="1"/>
          </p:nvPr>
        </p:nvSpPr>
        <p:spPr>
          <a:xfrm>
            <a:off x="761999" y="1733550"/>
            <a:ext cx="4483099" cy="414338"/>
          </a:xfrm>
        </p:spPr>
        <p:txBody>
          <a:bodyPr>
            <a:noAutofit/>
          </a:bodyPr>
          <a:lstStyle>
            <a:lvl1pPr marL="0" indent="0">
              <a:buNone/>
              <a:defRPr lang="en-US" sz="1600" b="0" i="0" kern="1200" dirty="0" smtClean="0">
                <a:solidFill>
                  <a:srgbClr val="0A0E33"/>
                </a:solidFill>
                <a:latin typeface="Outfit Light" pitchFamily="2" charset="0"/>
                <a:ea typeface="Inter"/>
                <a:cs typeface="Inter"/>
              </a:defRPr>
            </a:lvl1pPr>
          </a:lstStyle>
          <a:p>
            <a:pPr lvl="0"/>
            <a:r>
              <a:rPr lang="en-US"/>
              <a:t>Subtitle goes here</a:t>
            </a:r>
          </a:p>
        </p:txBody>
      </p:sp>
      <p:sp>
        <p:nvSpPr>
          <p:cNvPr id="13" name="Content Placeholder 2">
            <a:extLst>
              <a:ext uri="{FF2B5EF4-FFF2-40B4-BE49-F238E27FC236}">
                <a16:creationId xmlns:a16="http://schemas.microsoft.com/office/drawing/2014/main" id="{6444B798-03BB-7C39-B799-FD5908F6DC6B}"/>
              </a:ext>
            </a:extLst>
          </p:cNvPr>
          <p:cNvSpPr>
            <a:spLocks noGrp="1"/>
          </p:cNvSpPr>
          <p:nvPr>
            <p:ph idx="19"/>
          </p:nvPr>
        </p:nvSpPr>
        <p:spPr>
          <a:xfrm>
            <a:off x="762000" y="2691688"/>
            <a:ext cx="4483099" cy="3404312"/>
          </a:xfrm>
        </p:spPr>
        <p:txBody>
          <a:bodyPr>
            <a:noAutofit/>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4" name="Text Placeholder 17">
            <a:extLst>
              <a:ext uri="{FF2B5EF4-FFF2-40B4-BE49-F238E27FC236}">
                <a16:creationId xmlns:a16="http://schemas.microsoft.com/office/drawing/2014/main" id="{84D209B8-13F7-9FF7-836C-8030DBBEE76B}"/>
              </a:ext>
            </a:extLst>
          </p:cNvPr>
          <p:cNvSpPr>
            <a:spLocks noGrp="1"/>
          </p:cNvSpPr>
          <p:nvPr>
            <p:ph type="body" sz="quarter" idx="14" hasCustomPrompt="1"/>
          </p:nvPr>
        </p:nvSpPr>
        <p:spPr>
          <a:xfrm>
            <a:off x="762000" y="2317750"/>
            <a:ext cx="4485768" cy="232267"/>
          </a:xfrm>
        </p:spPr>
        <p:txBody>
          <a:bodyPr>
            <a:noAutofit/>
          </a:bodyPr>
          <a:lstStyle>
            <a:lvl1pPr marL="0" indent="0">
              <a:lnSpc>
                <a:spcPct val="100000"/>
              </a:lnSpc>
              <a:buNone/>
              <a:defRPr sz="1800" b="1">
                <a:solidFill>
                  <a:schemeClr val="accent1"/>
                </a:solidFill>
              </a:defRPr>
            </a:lvl1pPr>
            <a:lvl2pPr marL="457200" indent="0">
              <a:buNone/>
              <a:defRPr sz="1800" b="1">
                <a:solidFill>
                  <a:schemeClr val="accent1"/>
                </a:solidFill>
              </a:defRPr>
            </a:lvl2pPr>
            <a:lvl3pPr marL="914400" indent="0">
              <a:buNone/>
              <a:defRPr sz="1800" b="1">
                <a:solidFill>
                  <a:schemeClr val="accent1"/>
                </a:solidFill>
              </a:defRPr>
            </a:lvl3pPr>
            <a:lvl4pPr marL="1371600" indent="0">
              <a:buNone/>
              <a:defRPr sz="1800" b="1">
                <a:solidFill>
                  <a:schemeClr val="accent1"/>
                </a:solidFill>
              </a:defRPr>
            </a:lvl4pPr>
            <a:lvl5pPr marL="1828800" indent="0">
              <a:buNone/>
              <a:defRPr sz="1800" b="1">
                <a:solidFill>
                  <a:schemeClr val="accent1"/>
                </a:solidFill>
              </a:defRPr>
            </a:lvl5pPr>
          </a:lstStyle>
          <a:p>
            <a:pPr lvl="0"/>
            <a:r>
              <a:rPr lang="en-US"/>
              <a:t>Subheading goes here</a:t>
            </a:r>
          </a:p>
        </p:txBody>
      </p:sp>
      <p:cxnSp>
        <p:nvCxnSpPr>
          <p:cNvPr id="4" name="Straight Connector 3">
            <a:extLst>
              <a:ext uri="{FF2B5EF4-FFF2-40B4-BE49-F238E27FC236}">
                <a16:creationId xmlns:a16="http://schemas.microsoft.com/office/drawing/2014/main" id="{763FAA25-86E4-26CD-5930-A7445D781F7F}"/>
              </a:ext>
            </a:extLst>
          </p:cNvPr>
          <p:cNvCxnSpPr>
            <a:cxnSpLocks/>
          </p:cNvCxnSpPr>
          <p:nvPr userDrawn="1"/>
        </p:nvCxnSpPr>
        <p:spPr>
          <a:xfrm flipH="1">
            <a:off x="1487277" y="6400800"/>
            <a:ext cx="10704723" cy="0"/>
          </a:xfrm>
          <a:prstGeom prst="line">
            <a:avLst/>
          </a:prstGeom>
          <a:ln w="9525" cap="rnd">
            <a:solidFill>
              <a:schemeClr val="tx1"/>
            </a:solidFill>
          </a:ln>
        </p:spPr>
        <p:style>
          <a:lnRef idx="1">
            <a:schemeClr val="accent1"/>
          </a:lnRef>
          <a:fillRef idx="0">
            <a:schemeClr val="accent1"/>
          </a:fillRef>
          <a:effectRef idx="0">
            <a:schemeClr val="accent1"/>
          </a:effectRef>
          <a:fontRef idx="minor">
            <a:schemeClr val="tx1"/>
          </a:fontRef>
        </p:style>
      </p:cxnSp>
      <p:sp>
        <p:nvSpPr>
          <p:cNvPr id="7" name="Text Placeholder 5">
            <a:extLst>
              <a:ext uri="{FF2B5EF4-FFF2-40B4-BE49-F238E27FC236}">
                <a16:creationId xmlns:a16="http://schemas.microsoft.com/office/drawing/2014/main" id="{266CF73F-3309-5024-3C83-72D139375667}"/>
              </a:ext>
            </a:extLst>
          </p:cNvPr>
          <p:cNvSpPr>
            <a:spLocks noGrp="1"/>
          </p:cNvSpPr>
          <p:nvPr>
            <p:ph type="body" sz="quarter" idx="21" hasCustomPrompt="1"/>
          </p:nvPr>
        </p:nvSpPr>
        <p:spPr>
          <a:xfrm>
            <a:off x="1487277" y="6496059"/>
            <a:ext cx="7173901" cy="285734"/>
          </a:xfrm>
        </p:spPr>
        <p:txBody>
          <a:bodyPr anchor="ctr">
            <a:noAutofit/>
          </a:bodyPr>
          <a:lstStyle>
            <a:lvl1pPr marL="0" indent="0">
              <a:lnSpc>
                <a:spcPct val="90000"/>
              </a:lnSpc>
              <a:spcBef>
                <a:spcPts val="200"/>
              </a:spcBef>
              <a:buNone/>
              <a:defRPr sz="600" b="0" i="0">
                <a:latin typeface="Inter" panose="02000503000000020004" pitchFamily="2" charset="0"/>
                <a:ea typeface="Inter" panose="02000503000000020004" pitchFamily="2" charset="0"/>
              </a:defRPr>
            </a:lvl1pPr>
            <a:lvl2pPr marL="457200" indent="0">
              <a:buNone/>
              <a:defRPr sz="600" b="0" i="0">
                <a:latin typeface="Inter" panose="02000503000000020004" pitchFamily="2" charset="0"/>
                <a:ea typeface="Inter" panose="02000503000000020004" pitchFamily="2" charset="0"/>
              </a:defRPr>
            </a:lvl2pPr>
            <a:lvl3pPr marL="914400" indent="0">
              <a:buNone/>
              <a:defRPr sz="600" b="0" i="0">
                <a:latin typeface="Inter" panose="02000503000000020004" pitchFamily="2" charset="0"/>
                <a:ea typeface="Inter" panose="02000503000000020004" pitchFamily="2" charset="0"/>
              </a:defRPr>
            </a:lvl3pPr>
            <a:lvl4pPr marL="1371600" indent="0">
              <a:buNone/>
              <a:defRPr sz="600" b="0" i="0">
                <a:latin typeface="Inter" panose="02000503000000020004" pitchFamily="2" charset="0"/>
                <a:ea typeface="Inter" panose="02000503000000020004" pitchFamily="2" charset="0"/>
              </a:defRPr>
            </a:lvl4pPr>
            <a:lvl5pPr marL="1828800" indent="0">
              <a:buNone/>
              <a:defRPr sz="600" b="0" i="0">
                <a:latin typeface="Inter" panose="02000503000000020004" pitchFamily="2" charset="0"/>
                <a:ea typeface="Inter" panose="02000503000000020004" pitchFamily="2" charset="0"/>
              </a:defRPr>
            </a:lvl5pPr>
          </a:lstStyle>
          <a:p>
            <a:pPr lvl="0"/>
            <a:r>
              <a:rPr lang="en-US"/>
              <a:t>Source: </a:t>
            </a:r>
          </a:p>
        </p:txBody>
      </p:sp>
      <p:sp>
        <p:nvSpPr>
          <p:cNvPr id="9" name="Slide Number Placeholder 5">
            <a:extLst>
              <a:ext uri="{FF2B5EF4-FFF2-40B4-BE49-F238E27FC236}">
                <a16:creationId xmlns:a16="http://schemas.microsoft.com/office/drawing/2014/main" id="{73D676AF-0783-6CC8-381C-5F954190F6F3}"/>
              </a:ext>
            </a:extLst>
          </p:cNvPr>
          <p:cNvSpPr txBox="1">
            <a:spLocks/>
          </p:cNvSpPr>
          <p:nvPr userDrawn="1"/>
        </p:nvSpPr>
        <p:spPr>
          <a:xfrm>
            <a:off x="11185742" y="6400800"/>
            <a:ext cx="549058" cy="457200"/>
          </a:xfrm>
          <a:prstGeom prst="rect">
            <a:avLst/>
          </a:prstGeom>
        </p:spPr>
        <p:txBody>
          <a:bodyPr vert="horz" lIns="0" tIns="0" rIns="0" bIns="0" rtlCol="0" anchor="ctr"/>
          <a:lstStyle>
            <a:defPPr>
              <a:defRPr lang="en-US"/>
            </a:defPPr>
            <a:lvl1pPr marL="0" algn="r" defTabSz="914400" rtl="0" eaLnBrk="1" latinLnBrk="0" hangingPunct="1">
              <a:defRPr sz="800" kern="1200">
                <a:solidFill>
                  <a:schemeClr val="tx1"/>
                </a:solidFill>
                <a:latin typeface="Outfi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fld id="{DDA6C761-E6C0-8244-BDC1-CA1DC8273777}" type="slidenum">
              <a:rPr lang="en-US" b="0" i="0" smtClean="0">
                <a:latin typeface="Outfit Light" pitchFamily="2" charset="0"/>
              </a:rPr>
              <a:pPr/>
              <a:t>‹#›</a:t>
            </a:fld>
            <a:endParaRPr lang="en-US" b="0" i="0">
              <a:latin typeface="Outfit Light" pitchFamily="2" charset="0"/>
            </a:endParaRPr>
          </a:p>
        </p:txBody>
      </p:sp>
      <p:sp>
        <p:nvSpPr>
          <p:cNvPr id="5" name="Slide Number Placeholder 5">
            <a:extLst>
              <a:ext uri="{FF2B5EF4-FFF2-40B4-BE49-F238E27FC236}">
                <a16:creationId xmlns:a16="http://schemas.microsoft.com/office/drawing/2014/main" id="{7324A614-1756-7930-20F2-B3408DC89A85}"/>
              </a:ext>
            </a:extLst>
          </p:cNvPr>
          <p:cNvSpPr txBox="1">
            <a:spLocks/>
          </p:cNvSpPr>
          <p:nvPr userDrawn="1"/>
        </p:nvSpPr>
        <p:spPr>
          <a:xfrm>
            <a:off x="9118378" y="6499230"/>
            <a:ext cx="2266709" cy="273040"/>
          </a:xfrm>
          <a:prstGeom prst="rect">
            <a:avLst/>
          </a:prstGeom>
        </p:spPr>
        <p:txBody>
          <a:bodyPr vert="horz" lIns="0" tIns="0" rIns="0" bIns="0" rtlCol="0" anchor="ctr"/>
          <a:lstStyle>
            <a:defPPr>
              <a:defRPr lang="en-US"/>
            </a:defPPr>
            <a:lvl1pPr marL="0" algn="r" defTabSz="914400" rtl="0" eaLnBrk="1" latinLnBrk="0" hangingPunct="1">
              <a:defRPr sz="800" kern="1200">
                <a:solidFill>
                  <a:schemeClr val="bg1"/>
                </a:solidFill>
                <a:latin typeface="Outfi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sz="600" b="0" i="0">
                <a:solidFill>
                  <a:schemeClr val="tx1"/>
                </a:solidFill>
                <a:latin typeface="Outfit Light" pitchFamily="2" charset="0"/>
              </a:rPr>
              <a:t>© Sovos 2025. Proprietary and Confidential</a:t>
            </a:r>
          </a:p>
        </p:txBody>
      </p:sp>
      <p:sp>
        <p:nvSpPr>
          <p:cNvPr id="6" name="Graphic 18">
            <a:extLst>
              <a:ext uri="{FF2B5EF4-FFF2-40B4-BE49-F238E27FC236}">
                <a16:creationId xmlns:a16="http://schemas.microsoft.com/office/drawing/2014/main" id="{2EF204F3-6C7E-29A9-BFD8-F41B27246AB2}"/>
              </a:ext>
            </a:extLst>
          </p:cNvPr>
          <p:cNvSpPr/>
          <p:nvPr userDrawn="1"/>
        </p:nvSpPr>
        <p:spPr>
          <a:xfrm>
            <a:off x="457200" y="6313452"/>
            <a:ext cx="811355" cy="168145"/>
          </a:xfrm>
          <a:custGeom>
            <a:avLst/>
            <a:gdLst>
              <a:gd name="connsiteX0" fmla="*/ 228427 w 811355"/>
              <a:gd name="connsiteY0" fmla="*/ 27 h 168145"/>
              <a:gd name="connsiteX1" fmla="*/ 310031 w 811355"/>
              <a:gd name="connsiteY1" fmla="*/ 81183 h 168145"/>
              <a:gd name="connsiteX2" fmla="*/ 228427 w 811355"/>
              <a:gd name="connsiteY2" fmla="*/ 162778 h 168145"/>
              <a:gd name="connsiteX3" fmla="*/ 147061 w 811355"/>
              <a:gd name="connsiteY3" fmla="*/ 81183 h 168145"/>
              <a:gd name="connsiteX4" fmla="*/ 228427 w 811355"/>
              <a:gd name="connsiteY4" fmla="*/ 27 h 168145"/>
              <a:gd name="connsiteX5" fmla="*/ 228427 w 811355"/>
              <a:gd name="connsiteY5" fmla="*/ 136856 h 168145"/>
              <a:gd name="connsiteX6" fmla="*/ 281782 w 811355"/>
              <a:gd name="connsiteY6" fmla="*/ 81183 h 168145"/>
              <a:gd name="connsiteX7" fmla="*/ 228427 w 811355"/>
              <a:gd name="connsiteY7" fmla="*/ 25517 h 168145"/>
              <a:gd name="connsiteX8" fmla="*/ 175080 w 811355"/>
              <a:gd name="connsiteY8" fmla="*/ 81183 h 168145"/>
              <a:gd name="connsiteX9" fmla="*/ 228427 w 811355"/>
              <a:gd name="connsiteY9" fmla="*/ 136856 h 168145"/>
              <a:gd name="connsiteX10" fmla="*/ 575396 w 811355"/>
              <a:gd name="connsiteY10" fmla="*/ 27 h 168145"/>
              <a:gd name="connsiteX11" fmla="*/ 656993 w 811355"/>
              <a:gd name="connsiteY11" fmla="*/ 81183 h 168145"/>
              <a:gd name="connsiteX12" fmla="*/ 575396 w 811355"/>
              <a:gd name="connsiteY12" fmla="*/ 162778 h 168145"/>
              <a:gd name="connsiteX13" fmla="*/ 494022 w 811355"/>
              <a:gd name="connsiteY13" fmla="*/ 81183 h 168145"/>
              <a:gd name="connsiteX14" fmla="*/ 575396 w 811355"/>
              <a:gd name="connsiteY14" fmla="*/ 27 h 168145"/>
              <a:gd name="connsiteX15" fmla="*/ 575396 w 811355"/>
              <a:gd name="connsiteY15" fmla="*/ 136856 h 168145"/>
              <a:gd name="connsiteX16" fmla="*/ 628743 w 811355"/>
              <a:gd name="connsiteY16" fmla="*/ 81183 h 168145"/>
              <a:gd name="connsiteX17" fmla="*/ 575396 w 811355"/>
              <a:gd name="connsiteY17" fmla="*/ 25517 h 168145"/>
              <a:gd name="connsiteX18" fmla="*/ 522042 w 811355"/>
              <a:gd name="connsiteY18" fmla="*/ 81183 h 168145"/>
              <a:gd name="connsiteX19" fmla="*/ 575396 w 811355"/>
              <a:gd name="connsiteY19" fmla="*/ 136856 h 168145"/>
              <a:gd name="connsiteX20" fmla="*/ 448958 w 811355"/>
              <a:gd name="connsiteY20" fmla="*/ 2933 h 168145"/>
              <a:gd name="connsiteX21" fmla="*/ 481284 w 811355"/>
              <a:gd name="connsiteY21" fmla="*/ 2933 h 168145"/>
              <a:gd name="connsiteX22" fmla="*/ 400343 w 811355"/>
              <a:gd name="connsiteY22" fmla="*/ 168146 h 168145"/>
              <a:gd name="connsiteX23" fmla="*/ 319639 w 811355"/>
              <a:gd name="connsiteY23" fmla="*/ 2933 h 168145"/>
              <a:gd name="connsiteX24" fmla="*/ 351728 w 811355"/>
              <a:gd name="connsiteY24" fmla="*/ 2933 h 168145"/>
              <a:gd name="connsiteX25" fmla="*/ 400343 w 811355"/>
              <a:gd name="connsiteY25" fmla="*/ 112931 h 168145"/>
              <a:gd name="connsiteX26" fmla="*/ 448958 w 811355"/>
              <a:gd name="connsiteY26" fmla="*/ 2933 h 168145"/>
              <a:gd name="connsiteX27" fmla="*/ 717385 w 811355"/>
              <a:gd name="connsiteY27" fmla="*/ 45882 h 168145"/>
              <a:gd name="connsiteX28" fmla="*/ 751794 w 811355"/>
              <a:gd name="connsiteY28" fmla="*/ 24431 h 168145"/>
              <a:gd name="connsiteX29" fmla="*/ 795439 w 811355"/>
              <a:gd name="connsiteY29" fmla="*/ 36825 h 168145"/>
              <a:gd name="connsiteX30" fmla="*/ 795439 w 811355"/>
              <a:gd name="connsiteY30" fmla="*/ 9023 h 168145"/>
              <a:gd name="connsiteX31" fmla="*/ 752017 w 811355"/>
              <a:gd name="connsiteY31" fmla="*/ 47 h 168145"/>
              <a:gd name="connsiteX32" fmla="*/ 688183 w 811355"/>
              <a:gd name="connsiteY32" fmla="*/ 47251 h 168145"/>
              <a:gd name="connsiteX33" fmla="*/ 782356 w 811355"/>
              <a:gd name="connsiteY33" fmla="*/ 117692 h 168145"/>
              <a:gd name="connsiteX34" fmla="*/ 747264 w 811355"/>
              <a:gd name="connsiteY34" fmla="*/ 138239 h 168145"/>
              <a:gd name="connsiteX35" fmla="*/ 694971 w 811355"/>
              <a:gd name="connsiteY35" fmla="*/ 120855 h 168145"/>
              <a:gd name="connsiteX36" fmla="*/ 694971 w 811355"/>
              <a:gd name="connsiteY36" fmla="*/ 120908 h 168145"/>
              <a:gd name="connsiteX37" fmla="*/ 694971 w 811355"/>
              <a:gd name="connsiteY37" fmla="*/ 150478 h 168145"/>
              <a:gd name="connsiteX38" fmla="*/ 747291 w 811355"/>
              <a:gd name="connsiteY38" fmla="*/ 162616 h 168145"/>
              <a:gd name="connsiteX39" fmla="*/ 811355 w 811355"/>
              <a:gd name="connsiteY39" fmla="*/ 115655 h 168145"/>
              <a:gd name="connsiteX40" fmla="*/ 717426 w 811355"/>
              <a:gd name="connsiteY40" fmla="*/ 45882 h 168145"/>
              <a:gd name="connsiteX41" fmla="*/ 717385 w 811355"/>
              <a:gd name="connsiteY41" fmla="*/ 45882 h 168145"/>
              <a:gd name="connsiteX42" fmla="*/ 29216 w 811355"/>
              <a:gd name="connsiteY42" fmla="*/ 45841 h 168145"/>
              <a:gd name="connsiteX43" fmla="*/ 63632 w 811355"/>
              <a:gd name="connsiteY43" fmla="*/ 24391 h 168145"/>
              <a:gd name="connsiteX44" fmla="*/ 107080 w 811355"/>
              <a:gd name="connsiteY44" fmla="*/ 36670 h 168145"/>
              <a:gd name="connsiteX45" fmla="*/ 107080 w 811355"/>
              <a:gd name="connsiteY45" fmla="*/ 8881 h 168145"/>
              <a:gd name="connsiteX46" fmla="*/ 63855 w 811355"/>
              <a:gd name="connsiteY46" fmla="*/ 0 h 168145"/>
              <a:gd name="connsiteX47" fmla="*/ 0 w 811355"/>
              <a:gd name="connsiteY47" fmla="*/ 47204 h 168145"/>
              <a:gd name="connsiteX48" fmla="*/ 94200 w 811355"/>
              <a:gd name="connsiteY48" fmla="*/ 117665 h 168145"/>
              <a:gd name="connsiteX49" fmla="*/ 59101 w 811355"/>
              <a:gd name="connsiteY49" fmla="*/ 138219 h 168145"/>
              <a:gd name="connsiteX50" fmla="*/ 6795 w 811355"/>
              <a:gd name="connsiteY50" fmla="*/ 120828 h 168145"/>
              <a:gd name="connsiteX51" fmla="*/ 6795 w 811355"/>
              <a:gd name="connsiteY51" fmla="*/ 120895 h 168145"/>
              <a:gd name="connsiteX52" fmla="*/ 6795 w 811355"/>
              <a:gd name="connsiteY52" fmla="*/ 150465 h 168145"/>
              <a:gd name="connsiteX53" fmla="*/ 59135 w 811355"/>
              <a:gd name="connsiteY53" fmla="*/ 162603 h 168145"/>
              <a:gd name="connsiteX54" fmla="*/ 123220 w 811355"/>
              <a:gd name="connsiteY54" fmla="*/ 115628 h 168145"/>
              <a:gd name="connsiteX55" fmla="*/ 29216 w 811355"/>
              <a:gd name="connsiteY55" fmla="*/ 45841 h 1681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Lst>
            <a:rect l="l" t="t" r="r" b="b"/>
            <a:pathLst>
              <a:path w="811355" h="168145">
                <a:moveTo>
                  <a:pt x="228427" y="27"/>
                </a:moveTo>
                <a:cubicBezTo>
                  <a:pt x="275284" y="27"/>
                  <a:pt x="310031" y="34459"/>
                  <a:pt x="310031" y="81183"/>
                </a:cubicBezTo>
                <a:cubicBezTo>
                  <a:pt x="310031" y="127908"/>
                  <a:pt x="275730" y="162778"/>
                  <a:pt x="228427" y="162778"/>
                </a:cubicBezTo>
                <a:cubicBezTo>
                  <a:pt x="181355" y="162778"/>
                  <a:pt x="147061" y="127901"/>
                  <a:pt x="147061" y="81183"/>
                </a:cubicBezTo>
                <a:cubicBezTo>
                  <a:pt x="147061" y="34465"/>
                  <a:pt x="182024" y="27"/>
                  <a:pt x="228427" y="27"/>
                </a:cubicBezTo>
                <a:close/>
                <a:moveTo>
                  <a:pt x="228427" y="136856"/>
                </a:moveTo>
                <a:cubicBezTo>
                  <a:pt x="259814" y="136856"/>
                  <a:pt x="281782" y="113376"/>
                  <a:pt x="281782" y="81183"/>
                </a:cubicBezTo>
                <a:cubicBezTo>
                  <a:pt x="281782" y="48991"/>
                  <a:pt x="260037" y="25517"/>
                  <a:pt x="228427" y="25517"/>
                </a:cubicBezTo>
                <a:cubicBezTo>
                  <a:pt x="197271" y="25517"/>
                  <a:pt x="175080" y="48991"/>
                  <a:pt x="175080" y="81183"/>
                </a:cubicBezTo>
                <a:cubicBezTo>
                  <a:pt x="175080" y="113376"/>
                  <a:pt x="197271" y="136856"/>
                  <a:pt x="228427" y="136856"/>
                </a:cubicBezTo>
                <a:close/>
                <a:moveTo>
                  <a:pt x="575396" y="27"/>
                </a:moveTo>
                <a:cubicBezTo>
                  <a:pt x="622246" y="27"/>
                  <a:pt x="656993" y="34459"/>
                  <a:pt x="656993" y="81183"/>
                </a:cubicBezTo>
                <a:cubicBezTo>
                  <a:pt x="656993" y="127908"/>
                  <a:pt x="622699" y="162778"/>
                  <a:pt x="575396" y="162778"/>
                </a:cubicBezTo>
                <a:cubicBezTo>
                  <a:pt x="528316" y="162778"/>
                  <a:pt x="494022" y="127901"/>
                  <a:pt x="494022" y="81183"/>
                </a:cubicBezTo>
                <a:cubicBezTo>
                  <a:pt x="494022" y="34465"/>
                  <a:pt x="529019" y="27"/>
                  <a:pt x="575396" y="27"/>
                </a:cubicBezTo>
                <a:close/>
                <a:moveTo>
                  <a:pt x="575396" y="136856"/>
                </a:moveTo>
                <a:cubicBezTo>
                  <a:pt x="606776" y="136856"/>
                  <a:pt x="628743" y="113376"/>
                  <a:pt x="628743" y="81183"/>
                </a:cubicBezTo>
                <a:cubicBezTo>
                  <a:pt x="628743" y="48991"/>
                  <a:pt x="606999" y="25517"/>
                  <a:pt x="575396" y="25517"/>
                </a:cubicBezTo>
                <a:cubicBezTo>
                  <a:pt x="544233" y="25517"/>
                  <a:pt x="522042" y="48991"/>
                  <a:pt x="522042" y="81183"/>
                </a:cubicBezTo>
                <a:cubicBezTo>
                  <a:pt x="522042" y="113376"/>
                  <a:pt x="544293" y="136856"/>
                  <a:pt x="575396" y="136856"/>
                </a:cubicBezTo>
                <a:close/>
                <a:moveTo>
                  <a:pt x="448958" y="2933"/>
                </a:moveTo>
                <a:lnTo>
                  <a:pt x="481284" y="2933"/>
                </a:lnTo>
                <a:lnTo>
                  <a:pt x="400343" y="168146"/>
                </a:lnTo>
                <a:lnTo>
                  <a:pt x="319639" y="2933"/>
                </a:lnTo>
                <a:lnTo>
                  <a:pt x="351728" y="2933"/>
                </a:lnTo>
                <a:lnTo>
                  <a:pt x="400343" y="112931"/>
                </a:lnTo>
                <a:lnTo>
                  <a:pt x="448958" y="2933"/>
                </a:lnTo>
                <a:close/>
                <a:moveTo>
                  <a:pt x="717385" y="45882"/>
                </a:moveTo>
                <a:cubicBezTo>
                  <a:pt x="717385" y="33912"/>
                  <a:pt x="727345" y="24431"/>
                  <a:pt x="751794" y="24431"/>
                </a:cubicBezTo>
                <a:cubicBezTo>
                  <a:pt x="765588" y="24431"/>
                  <a:pt x="781193" y="28477"/>
                  <a:pt x="795439" y="36825"/>
                </a:cubicBezTo>
                <a:lnTo>
                  <a:pt x="795439" y="9023"/>
                </a:lnTo>
                <a:cubicBezTo>
                  <a:pt x="782714" y="3223"/>
                  <a:pt x="767109" y="47"/>
                  <a:pt x="752017" y="47"/>
                </a:cubicBezTo>
                <a:cubicBezTo>
                  <a:pt x="708555" y="47"/>
                  <a:pt x="688183" y="21720"/>
                  <a:pt x="688183" y="47251"/>
                </a:cubicBezTo>
                <a:cubicBezTo>
                  <a:pt x="688183" y="105918"/>
                  <a:pt x="782356" y="83597"/>
                  <a:pt x="782356" y="117692"/>
                </a:cubicBezTo>
                <a:cubicBezTo>
                  <a:pt x="782356" y="129432"/>
                  <a:pt x="771943" y="138239"/>
                  <a:pt x="747264" y="138239"/>
                </a:cubicBezTo>
                <a:cubicBezTo>
                  <a:pt x="727791" y="138239"/>
                  <a:pt x="707649" y="131010"/>
                  <a:pt x="694971" y="120855"/>
                </a:cubicBezTo>
                <a:lnTo>
                  <a:pt x="694971" y="120908"/>
                </a:lnTo>
                <a:lnTo>
                  <a:pt x="694971" y="150478"/>
                </a:lnTo>
                <a:cubicBezTo>
                  <a:pt x="708744" y="157896"/>
                  <a:pt x="728008" y="162616"/>
                  <a:pt x="747291" y="162616"/>
                </a:cubicBezTo>
                <a:cubicBezTo>
                  <a:pt x="790754" y="162616"/>
                  <a:pt x="811355" y="140943"/>
                  <a:pt x="811355" y="115655"/>
                </a:cubicBezTo>
                <a:cubicBezTo>
                  <a:pt x="811369" y="57615"/>
                  <a:pt x="717426" y="79518"/>
                  <a:pt x="717426" y="45882"/>
                </a:cubicBezTo>
                <a:lnTo>
                  <a:pt x="717385" y="45882"/>
                </a:lnTo>
                <a:close/>
                <a:moveTo>
                  <a:pt x="29216" y="45841"/>
                </a:moveTo>
                <a:cubicBezTo>
                  <a:pt x="29216" y="33872"/>
                  <a:pt x="39176" y="24391"/>
                  <a:pt x="63632" y="24391"/>
                </a:cubicBezTo>
                <a:cubicBezTo>
                  <a:pt x="77364" y="24391"/>
                  <a:pt x="92888" y="28437"/>
                  <a:pt x="107080" y="36670"/>
                </a:cubicBezTo>
                <a:lnTo>
                  <a:pt x="107080" y="8881"/>
                </a:lnTo>
                <a:cubicBezTo>
                  <a:pt x="94396" y="3156"/>
                  <a:pt x="78865" y="0"/>
                  <a:pt x="63855" y="0"/>
                </a:cubicBezTo>
                <a:cubicBezTo>
                  <a:pt x="20379" y="0"/>
                  <a:pt x="0" y="21680"/>
                  <a:pt x="0" y="47204"/>
                </a:cubicBezTo>
                <a:cubicBezTo>
                  <a:pt x="0" y="105925"/>
                  <a:pt x="94200" y="83564"/>
                  <a:pt x="94200" y="117665"/>
                </a:cubicBezTo>
                <a:cubicBezTo>
                  <a:pt x="94200" y="129405"/>
                  <a:pt x="83787" y="138219"/>
                  <a:pt x="59101" y="138219"/>
                </a:cubicBezTo>
                <a:cubicBezTo>
                  <a:pt x="39629" y="138219"/>
                  <a:pt x="19473" y="130990"/>
                  <a:pt x="6795" y="120828"/>
                </a:cubicBezTo>
                <a:lnTo>
                  <a:pt x="6795" y="120895"/>
                </a:lnTo>
                <a:lnTo>
                  <a:pt x="6795" y="150465"/>
                </a:lnTo>
                <a:cubicBezTo>
                  <a:pt x="20575" y="157882"/>
                  <a:pt x="39845" y="162603"/>
                  <a:pt x="59135" y="162603"/>
                </a:cubicBezTo>
                <a:cubicBezTo>
                  <a:pt x="102611" y="162603"/>
                  <a:pt x="123220" y="140916"/>
                  <a:pt x="123220" y="115628"/>
                </a:cubicBezTo>
                <a:cubicBezTo>
                  <a:pt x="123186" y="57588"/>
                  <a:pt x="29216" y="79491"/>
                  <a:pt x="29216" y="45841"/>
                </a:cubicBezTo>
                <a:close/>
              </a:path>
            </a:pathLst>
          </a:custGeom>
          <a:solidFill>
            <a:schemeClr val="tx1"/>
          </a:solidFill>
          <a:ln w="675" cap="flat">
            <a:noFill/>
            <a:prstDash val="solid"/>
            <a:miter/>
          </a:ln>
        </p:spPr>
        <p:txBody>
          <a:bodyPr rtlCol="0" anchor="ctr"/>
          <a:lstStyle/>
          <a:p>
            <a:endParaRPr lang="en-US"/>
          </a:p>
        </p:txBody>
      </p:sp>
    </p:spTree>
    <p:extLst>
      <p:ext uri="{BB962C8B-B14F-4D97-AF65-F5344CB8AC3E}">
        <p14:creationId xmlns:p14="http://schemas.microsoft.com/office/powerpoint/2010/main" val="418470286"/>
      </p:ext>
    </p:extLst>
  </p:cSld>
  <p:clrMapOvr>
    <a:masterClrMapping/>
  </p:clrMapOvr>
</p:sldLayout>
</file>

<file path=ppt/slideLayouts/slideLayout66.xml><?xml version="1.0" encoding="utf-8"?>
<p:sldLayout xmlns:a="http://schemas.openxmlformats.org/drawingml/2006/main" xmlns:r="http://schemas.openxmlformats.org/officeDocument/2006/relationships" xmlns:p="http://schemas.openxmlformats.org/presentationml/2006/main" preserve="1" userDrawn="1">
  <p:cSld name="Content Left with Caption Righ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6F0DD77B-81CE-75D9-6EB4-C19909403F89}"/>
              </a:ext>
            </a:extLst>
          </p:cNvPr>
          <p:cNvSpPr>
            <a:spLocks noGrp="1"/>
          </p:cNvSpPr>
          <p:nvPr>
            <p:ph type="title"/>
          </p:nvPr>
        </p:nvSpPr>
        <p:spPr>
          <a:xfrm>
            <a:off x="6946899" y="724853"/>
            <a:ext cx="4483102" cy="903518"/>
          </a:xfrm>
        </p:spPr>
        <p:txBody>
          <a:bodyPr anchor="t">
            <a:noAutofit/>
          </a:bodyPr>
          <a:lstStyle>
            <a:lvl1pPr>
              <a:defRPr sz="3200"/>
            </a:lvl1pPr>
          </a:lstStyle>
          <a:p>
            <a:r>
              <a:rPr lang="en-US"/>
              <a:t>Click to edit Master title style</a:t>
            </a:r>
          </a:p>
        </p:txBody>
      </p:sp>
      <p:sp>
        <p:nvSpPr>
          <p:cNvPr id="3" name="Content Placeholder 2">
            <a:extLst>
              <a:ext uri="{FF2B5EF4-FFF2-40B4-BE49-F238E27FC236}">
                <a16:creationId xmlns:a16="http://schemas.microsoft.com/office/drawing/2014/main" id="{33B6071F-EBBC-6912-1689-7D7B60FE90B0}"/>
              </a:ext>
            </a:extLst>
          </p:cNvPr>
          <p:cNvSpPr>
            <a:spLocks noGrp="1"/>
          </p:cNvSpPr>
          <p:nvPr>
            <p:ph idx="1"/>
          </p:nvPr>
        </p:nvSpPr>
        <p:spPr>
          <a:xfrm>
            <a:off x="762000" y="724853"/>
            <a:ext cx="5817227" cy="5381533"/>
          </a:xfrm>
        </p:spPr>
        <p:txBody>
          <a:bodyPr>
            <a:noAutofit/>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2" name="Subtitle 2">
            <a:extLst>
              <a:ext uri="{FF2B5EF4-FFF2-40B4-BE49-F238E27FC236}">
                <a16:creationId xmlns:a16="http://schemas.microsoft.com/office/drawing/2014/main" id="{902CC26F-DF31-D28B-C515-444A4C888A32}"/>
              </a:ext>
            </a:extLst>
          </p:cNvPr>
          <p:cNvSpPr>
            <a:spLocks noGrp="1"/>
          </p:cNvSpPr>
          <p:nvPr>
            <p:ph type="body" sz="quarter" idx="18" hasCustomPrompt="1"/>
          </p:nvPr>
        </p:nvSpPr>
        <p:spPr>
          <a:xfrm>
            <a:off x="6946898" y="1733550"/>
            <a:ext cx="4483101" cy="414338"/>
          </a:xfrm>
        </p:spPr>
        <p:txBody>
          <a:bodyPr>
            <a:noAutofit/>
          </a:bodyPr>
          <a:lstStyle>
            <a:lvl1pPr marL="0" indent="0">
              <a:buNone/>
              <a:defRPr lang="en-US" sz="1600" b="0" i="0" kern="1200" dirty="0" smtClean="0">
                <a:solidFill>
                  <a:srgbClr val="0A0E33"/>
                </a:solidFill>
                <a:latin typeface="Outfit Light" pitchFamily="2" charset="0"/>
                <a:ea typeface="Inter"/>
                <a:cs typeface="Inter"/>
              </a:defRPr>
            </a:lvl1pPr>
          </a:lstStyle>
          <a:p>
            <a:pPr lvl="0"/>
            <a:r>
              <a:rPr lang="en-US"/>
              <a:t>Subtitle goes here</a:t>
            </a:r>
          </a:p>
        </p:txBody>
      </p:sp>
      <p:sp>
        <p:nvSpPr>
          <p:cNvPr id="13" name="Content Placeholder 2">
            <a:extLst>
              <a:ext uri="{FF2B5EF4-FFF2-40B4-BE49-F238E27FC236}">
                <a16:creationId xmlns:a16="http://schemas.microsoft.com/office/drawing/2014/main" id="{6444B798-03BB-7C39-B799-FD5908F6DC6B}"/>
              </a:ext>
            </a:extLst>
          </p:cNvPr>
          <p:cNvSpPr>
            <a:spLocks noGrp="1"/>
          </p:cNvSpPr>
          <p:nvPr>
            <p:ph idx="19"/>
          </p:nvPr>
        </p:nvSpPr>
        <p:spPr>
          <a:xfrm>
            <a:off x="6946899" y="2691688"/>
            <a:ext cx="4483101" cy="3404312"/>
          </a:xfrm>
        </p:spPr>
        <p:txBody>
          <a:bodyPr>
            <a:noAutofit/>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4" name="Text Placeholder 17">
            <a:extLst>
              <a:ext uri="{FF2B5EF4-FFF2-40B4-BE49-F238E27FC236}">
                <a16:creationId xmlns:a16="http://schemas.microsoft.com/office/drawing/2014/main" id="{84D209B8-13F7-9FF7-836C-8030DBBEE76B}"/>
              </a:ext>
            </a:extLst>
          </p:cNvPr>
          <p:cNvSpPr>
            <a:spLocks noGrp="1"/>
          </p:cNvSpPr>
          <p:nvPr>
            <p:ph type="body" sz="quarter" idx="14" hasCustomPrompt="1"/>
          </p:nvPr>
        </p:nvSpPr>
        <p:spPr>
          <a:xfrm>
            <a:off x="6946617" y="2317750"/>
            <a:ext cx="4485769" cy="232267"/>
          </a:xfrm>
        </p:spPr>
        <p:txBody>
          <a:bodyPr>
            <a:noAutofit/>
          </a:bodyPr>
          <a:lstStyle>
            <a:lvl1pPr marL="0" indent="0">
              <a:lnSpc>
                <a:spcPct val="100000"/>
              </a:lnSpc>
              <a:buNone/>
              <a:defRPr sz="1800" b="1">
                <a:solidFill>
                  <a:schemeClr val="accent1"/>
                </a:solidFill>
              </a:defRPr>
            </a:lvl1pPr>
            <a:lvl2pPr marL="457200" indent="0">
              <a:buNone/>
              <a:defRPr sz="1800" b="1">
                <a:solidFill>
                  <a:schemeClr val="accent1"/>
                </a:solidFill>
              </a:defRPr>
            </a:lvl2pPr>
            <a:lvl3pPr marL="914400" indent="0">
              <a:buNone/>
              <a:defRPr sz="1800" b="1">
                <a:solidFill>
                  <a:schemeClr val="accent1"/>
                </a:solidFill>
              </a:defRPr>
            </a:lvl3pPr>
            <a:lvl4pPr marL="1371600" indent="0">
              <a:buNone/>
              <a:defRPr sz="1800" b="1">
                <a:solidFill>
                  <a:schemeClr val="accent1"/>
                </a:solidFill>
              </a:defRPr>
            </a:lvl4pPr>
            <a:lvl5pPr marL="1828800" indent="0">
              <a:buNone/>
              <a:defRPr sz="1800" b="1">
                <a:solidFill>
                  <a:schemeClr val="accent1"/>
                </a:solidFill>
              </a:defRPr>
            </a:lvl5pPr>
          </a:lstStyle>
          <a:p>
            <a:pPr lvl="0"/>
            <a:r>
              <a:rPr lang="en-US"/>
              <a:t>Subheading goes here</a:t>
            </a:r>
          </a:p>
        </p:txBody>
      </p:sp>
      <p:cxnSp>
        <p:nvCxnSpPr>
          <p:cNvPr id="4" name="Straight Connector 3">
            <a:extLst>
              <a:ext uri="{FF2B5EF4-FFF2-40B4-BE49-F238E27FC236}">
                <a16:creationId xmlns:a16="http://schemas.microsoft.com/office/drawing/2014/main" id="{E4F46B5F-1034-6BE5-7638-F1C3F61865CA}"/>
              </a:ext>
            </a:extLst>
          </p:cNvPr>
          <p:cNvCxnSpPr>
            <a:cxnSpLocks/>
          </p:cNvCxnSpPr>
          <p:nvPr userDrawn="1"/>
        </p:nvCxnSpPr>
        <p:spPr>
          <a:xfrm flipH="1">
            <a:off x="1487277" y="6400800"/>
            <a:ext cx="10704723" cy="0"/>
          </a:xfrm>
          <a:prstGeom prst="line">
            <a:avLst/>
          </a:prstGeom>
          <a:ln w="9525" cap="rnd">
            <a:solidFill>
              <a:schemeClr val="tx1"/>
            </a:solidFill>
          </a:ln>
        </p:spPr>
        <p:style>
          <a:lnRef idx="1">
            <a:schemeClr val="accent1"/>
          </a:lnRef>
          <a:fillRef idx="0">
            <a:schemeClr val="accent1"/>
          </a:fillRef>
          <a:effectRef idx="0">
            <a:schemeClr val="accent1"/>
          </a:effectRef>
          <a:fontRef idx="minor">
            <a:schemeClr val="tx1"/>
          </a:fontRef>
        </p:style>
      </p:cxnSp>
      <p:sp>
        <p:nvSpPr>
          <p:cNvPr id="7" name="Text Placeholder 5">
            <a:extLst>
              <a:ext uri="{FF2B5EF4-FFF2-40B4-BE49-F238E27FC236}">
                <a16:creationId xmlns:a16="http://schemas.microsoft.com/office/drawing/2014/main" id="{4604E8E7-5177-53F6-310E-045A7AD35D63}"/>
              </a:ext>
            </a:extLst>
          </p:cNvPr>
          <p:cNvSpPr>
            <a:spLocks noGrp="1"/>
          </p:cNvSpPr>
          <p:nvPr>
            <p:ph type="body" sz="quarter" idx="21" hasCustomPrompt="1"/>
          </p:nvPr>
        </p:nvSpPr>
        <p:spPr>
          <a:xfrm>
            <a:off x="1487277" y="6496059"/>
            <a:ext cx="7173901" cy="285734"/>
          </a:xfrm>
        </p:spPr>
        <p:txBody>
          <a:bodyPr anchor="ctr">
            <a:noAutofit/>
          </a:bodyPr>
          <a:lstStyle>
            <a:lvl1pPr marL="0" indent="0">
              <a:lnSpc>
                <a:spcPct val="90000"/>
              </a:lnSpc>
              <a:spcBef>
                <a:spcPts val="200"/>
              </a:spcBef>
              <a:buNone/>
              <a:defRPr sz="600" b="0" i="0">
                <a:latin typeface="Inter" panose="02000503000000020004" pitchFamily="2" charset="0"/>
                <a:ea typeface="Inter" panose="02000503000000020004" pitchFamily="2" charset="0"/>
              </a:defRPr>
            </a:lvl1pPr>
            <a:lvl2pPr marL="457200" indent="0">
              <a:buNone/>
              <a:defRPr sz="600" b="0" i="0">
                <a:latin typeface="Inter" panose="02000503000000020004" pitchFamily="2" charset="0"/>
                <a:ea typeface="Inter" panose="02000503000000020004" pitchFamily="2" charset="0"/>
              </a:defRPr>
            </a:lvl2pPr>
            <a:lvl3pPr marL="914400" indent="0">
              <a:buNone/>
              <a:defRPr sz="600" b="0" i="0">
                <a:latin typeface="Inter" panose="02000503000000020004" pitchFamily="2" charset="0"/>
                <a:ea typeface="Inter" panose="02000503000000020004" pitchFamily="2" charset="0"/>
              </a:defRPr>
            </a:lvl3pPr>
            <a:lvl4pPr marL="1371600" indent="0">
              <a:buNone/>
              <a:defRPr sz="600" b="0" i="0">
                <a:latin typeface="Inter" panose="02000503000000020004" pitchFamily="2" charset="0"/>
                <a:ea typeface="Inter" panose="02000503000000020004" pitchFamily="2" charset="0"/>
              </a:defRPr>
            </a:lvl4pPr>
            <a:lvl5pPr marL="1828800" indent="0">
              <a:buNone/>
              <a:defRPr sz="600" b="0" i="0">
                <a:latin typeface="Inter" panose="02000503000000020004" pitchFamily="2" charset="0"/>
                <a:ea typeface="Inter" panose="02000503000000020004" pitchFamily="2" charset="0"/>
              </a:defRPr>
            </a:lvl5pPr>
          </a:lstStyle>
          <a:p>
            <a:pPr lvl="0"/>
            <a:r>
              <a:rPr lang="en-US"/>
              <a:t>Source: </a:t>
            </a:r>
          </a:p>
        </p:txBody>
      </p:sp>
      <p:sp>
        <p:nvSpPr>
          <p:cNvPr id="10" name="Slide Number Placeholder 5">
            <a:extLst>
              <a:ext uri="{FF2B5EF4-FFF2-40B4-BE49-F238E27FC236}">
                <a16:creationId xmlns:a16="http://schemas.microsoft.com/office/drawing/2014/main" id="{93202C99-D228-40C4-0ED3-956C86231523}"/>
              </a:ext>
            </a:extLst>
          </p:cNvPr>
          <p:cNvSpPr txBox="1">
            <a:spLocks/>
          </p:cNvSpPr>
          <p:nvPr userDrawn="1"/>
        </p:nvSpPr>
        <p:spPr>
          <a:xfrm>
            <a:off x="11185742" y="6400800"/>
            <a:ext cx="549058" cy="457200"/>
          </a:xfrm>
          <a:prstGeom prst="rect">
            <a:avLst/>
          </a:prstGeom>
        </p:spPr>
        <p:txBody>
          <a:bodyPr vert="horz" lIns="0" tIns="0" rIns="0" bIns="0" rtlCol="0" anchor="ctr"/>
          <a:lstStyle>
            <a:defPPr>
              <a:defRPr lang="en-US"/>
            </a:defPPr>
            <a:lvl1pPr marL="0" algn="r" defTabSz="914400" rtl="0" eaLnBrk="1" latinLnBrk="0" hangingPunct="1">
              <a:defRPr sz="800" kern="1200">
                <a:solidFill>
                  <a:schemeClr val="tx1"/>
                </a:solidFill>
                <a:latin typeface="Outfi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fld id="{DDA6C761-E6C0-8244-BDC1-CA1DC8273777}" type="slidenum">
              <a:rPr lang="en-US" b="0" i="0" smtClean="0">
                <a:latin typeface="Outfit Light" pitchFamily="2" charset="0"/>
              </a:rPr>
              <a:pPr/>
              <a:t>‹#›</a:t>
            </a:fld>
            <a:endParaRPr lang="en-US" b="0" i="0">
              <a:latin typeface="Outfit Light" pitchFamily="2" charset="0"/>
            </a:endParaRPr>
          </a:p>
        </p:txBody>
      </p:sp>
      <p:sp>
        <p:nvSpPr>
          <p:cNvPr id="5" name="Slide Number Placeholder 5">
            <a:extLst>
              <a:ext uri="{FF2B5EF4-FFF2-40B4-BE49-F238E27FC236}">
                <a16:creationId xmlns:a16="http://schemas.microsoft.com/office/drawing/2014/main" id="{3D3D259F-DF5E-98D1-0A0D-941A03ED2F80}"/>
              </a:ext>
            </a:extLst>
          </p:cNvPr>
          <p:cNvSpPr txBox="1">
            <a:spLocks/>
          </p:cNvSpPr>
          <p:nvPr userDrawn="1"/>
        </p:nvSpPr>
        <p:spPr>
          <a:xfrm>
            <a:off x="9118378" y="6499230"/>
            <a:ext cx="2266709" cy="273040"/>
          </a:xfrm>
          <a:prstGeom prst="rect">
            <a:avLst/>
          </a:prstGeom>
        </p:spPr>
        <p:txBody>
          <a:bodyPr vert="horz" lIns="0" tIns="0" rIns="0" bIns="0" rtlCol="0" anchor="ctr"/>
          <a:lstStyle>
            <a:defPPr>
              <a:defRPr lang="en-US"/>
            </a:defPPr>
            <a:lvl1pPr marL="0" algn="r" defTabSz="914400" rtl="0" eaLnBrk="1" latinLnBrk="0" hangingPunct="1">
              <a:defRPr sz="800" kern="1200">
                <a:solidFill>
                  <a:schemeClr val="bg1"/>
                </a:solidFill>
                <a:latin typeface="Outfi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sz="600" b="0" i="0">
                <a:solidFill>
                  <a:schemeClr val="tx1"/>
                </a:solidFill>
                <a:latin typeface="Outfit Light" pitchFamily="2" charset="0"/>
              </a:rPr>
              <a:t>© Sovos 2025. Proprietary and Confidential</a:t>
            </a:r>
          </a:p>
        </p:txBody>
      </p:sp>
      <p:sp>
        <p:nvSpPr>
          <p:cNvPr id="6" name="Graphic 18">
            <a:extLst>
              <a:ext uri="{FF2B5EF4-FFF2-40B4-BE49-F238E27FC236}">
                <a16:creationId xmlns:a16="http://schemas.microsoft.com/office/drawing/2014/main" id="{0B1F11F5-EA78-749B-A312-6F1F3AFDE10D}"/>
              </a:ext>
            </a:extLst>
          </p:cNvPr>
          <p:cNvSpPr/>
          <p:nvPr userDrawn="1"/>
        </p:nvSpPr>
        <p:spPr>
          <a:xfrm>
            <a:off x="457200" y="6313452"/>
            <a:ext cx="811355" cy="168145"/>
          </a:xfrm>
          <a:custGeom>
            <a:avLst/>
            <a:gdLst>
              <a:gd name="connsiteX0" fmla="*/ 228427 w 811355"/>
              <a:gd name="connsiteY0" fmla="*/ 27 h 168145"/>
              <a:gd name="connsiteX1" fmla="*/ 310031 w 811355"/>
              <a:gd name="connsiteY1" fmla="*/ 81183 h 168145"/>
              <a:gd name="connsiteX2" fmla="*/ 228427 w 811355"/>
              <a:gd name="connsiteY2" fmla="*/ 162778 h 168145"/>
              <a:gd name="connsiteX3" fmla="*/ 147061 w 811355"/>
              <a:gd name="connsiteY3" fmla="*/ 81183 h 168145"/>
              <a:gd name="connsiteX4" fmla="*/ 228427 w 811355"/>
              <a:gd name="connsiteY4" fmla="*/ 27 h 168145"/>
              <a:gd name="connsiteX5" fmla="*/ 228427 w 811355"/>
              <a:gd name="connsiteY5" fmla="*/ 136856 h 168145"/>
              <a:gd name="connsiteX6" fmla="*/ 281782 w 811355"/>
              <a:gd name="connsiteY6" fmla="*/ 81183 h 168145"/>
              <a:gd name="connsiteX7" fmla="*/ 228427 w 811355"/>
              <a:gd name="connsiteY7" fmla="*/ 25517 h 168145"/>
              <a:gd name="connsiteX8" fmla="*/ 175080 w 811355"/>
              <a:gd name="connsiteY8" fmla="*/ 81183 h 168145"/>
              <a:gd name="connsiteX9" fmla="*/ 228427 w 811355"/>
              <a:gd name="connsiteY9" fmla="*/ 136856 h 168145"/>
              <a:gd name="connsiteX10" fmla="*/ 575396 w 811355"/>
              <a:gd name="connsiteY10" fmla="*/ 27 h 168145"/>
              <a:gd name="connsiteX11" fmla="*/ 656993 w 811355"/>
              <a:gd name="connsiteY11" fmla="*/ 81183 h 168145"/>
              <a:gd name="connsiteX12" fmla="*/ 575396 w 811355"/>
              <a:gd name="connsiteY12" fmla="*/ 162778 h 168145"/>
              <a:gd name="connsiteX13" fmla="*/ 494022 w 811355"/>
              <a:gd name="connsiteY13" fmla="*/ 81183 h 168145"/>
              <a:gd name="connsiteX14" fmla="*/ 575396 w 811355"/>
              <a:gd name="connsiteY14" fmla="*/ 27 h 168145"/>
              <a:gd name="connsiteX15" fmla="*/ 575396 w 811355"/>
              <a:gd name="connsiteY15" fmla="*/ 136856 h 168145"/>
              <a:gd name="connsiteX16" fmla="*/ 628743 w 811355"/>
              <a:gd name="connsiteY16" fmla="*/ 81183 h 168145"/>
              <a:gd name="connsiteX17" fmla="*/ 575396 w 811355"/>
              <a:gd name="connsiteY17" fmla="*/ 25517 h 168145"/>
              <a:gd name="connsiteX18" fmla="*/ 522042 w 811355"/>
              <a:gd name="connsiteY18" fmla="*/ 81183 h 168145"/>
              <a:gd name="connsiteX19" fmla="*/ 575396 w 811355"/>
              <a:gd name="connsiteY19" fmla="*/ 136856 h 168145"/>
              <a:gd name="connsiteX20" fmla="*/ 448958 w 811355"/>
              <a:gd name="connsiteY20" fmla="*/ 2933 h 168145"/>
              <a:gd name="connsiteX21" fmla="*/ 481284 w 811355"/>
              <a:gd name="connsiteY21" fmla="*/ 2933 h 168145"/>
              <a:gd name="connsiteX22" fmla="*/ 400343 w 811355"/>
              <a:gd name="connsiteY22" fmla="*/ 168146 h 168145"/>
              <a:gd name="connsiteX23" fmla="*/ 319639 w 811355"/>
              <a:gd name="connsiteY23" fmla="*/ 2933 h 168145"/>
              <a:gd name="connsiteX24" fmla="*/ 351728 w 811355"/>
              <a:gd name="connsiteY24" fmla="*/ 2933 h 168145"/>
              <a:gd name="connsiteX25" fmla="*/ 400343 w 811355"/>
              <a:gd name="connsiteY25" fmla="*/ 112931 h 168145"/>
              <a:gd name="connsiteX26" fmla="*/ 448958 w 811355"/>
              <a:gd name="connsiteY26" fmla="*/ 2933 h 168145"/>
              <a:gd name="connsiteX27" fmla="*/ 717385 w 811355"/>
              <a:gd name="connsiteY27" fmla="*/ 45882 h 168145"/>
              <a:gd name="connsiteX28" fmla="*/ 751794 w 811355"/>
              <a:gd name="connsiteY28" fmla="*/ 24431 h 168145"/>
              <a:gd name="connsiteX29" fmla="*/ 795439 w 811355"/>
              <a:gd name="connsiteY29" fmla="*/ 36825 h 168145"/>
              <a:gd name="connsiteX30" fmla="*/ 795439 w 811355"/>
              <a:gd name="connsiteY30" fmla="*/ 9023 h 168145"/>
              <a:gd name="connsiteX31" fmla="*/ 752017 w 811355"/>
              <a:gd name="connsiteY31" fmla="*/ 47 h 168145"/>
              <a:gd name="connsiteX32" fmla="*/ 688183 w 811355"/>
              <a:gd name="connsiteY32" fmla="*/ 47251 h 168145"/>
              <a:gd name="connsiteX33" fmla="*/ 782356 w 811355"/>
              <a:gd name="connsiteY33" fmla="*/ 117692 h 168145"/>
              <a:gd name="connsiteX34" fmla="*/ 747264 w 811355"/>
              <a:gd name="connsiteY34" fmla="*/ 138239 h 168145"/>
              <a:gd name="connsiteX35" fmla="*/ 694971 w 811355"/>
              <a:gd name="connsiteY35" fmla="*/ 120855 h 168145"/>
              <a:gd name="connsiteX36" fmla="*/ 694971 w 811355"/>
              <a:gd name="connsiteY36" fmla="*/ 120908 h 168145"/>
              <a:gd name="connsiteX37" fmla="*/ 694971 w 811355"/>
              <a:gd name="connsiteY37" fmla="*/ 150478 h 168145"/>
              <a:gd name="connsiteX38" fmla="*/ 747291 w 811355"/>
              <a:gd name="connsiteY38" fmla="*/ 162616 h 168145"/>
              <a:gd name="connsiteX39" fmla="*/ 811355 w 811355"/>
              <a:gd name="connsiteY39" fmla="*/ 115655 h 168145"/>
              <a:gd name="connsiteX40" fmla="*/ 717426 w 811355"/>
              <a:gd name="connsiteY40" fmla="*/ 45882 h 168145"/>
              <a:gd name="connsiteX41" fmla="*/ 717385 w 811355"/>
              <a:gd name="connsiteY41" fmla="*/ 45882 h 168145"/>
              <a:gd name="connsiteX42" fmla="*/ 29216 w 811355"/>
              <a:gd name="connsiteY42" fmla="*/ 45841 h 168145"/>
              <a:gd name="connsiteX43" fmla="*/ 63632 w 811355"/>
              <a:gd name="connsiteY43" fmla="*/ 24391 h 168145"/>
              <a:gd name="connsiteX44" fmla="*/ 107080 w 811355"/>
              <a:gd name="connsiteY44" fmla="*/ 36670 h 168145"/>
              <a:gd name="connsiteX45" fmla="*/ 107080 w 811355"/>
              <a:gd name="connsiteY45" fmla="*/ 8881 h 168145"/>
              <a:gd name="connsiteX46" fmla="*/ 63855 w 811355"/>
              <a:gd name="connsiteY46" fmla="*/ 0 h 168145"/>
              <a:gd name="connsiteX47" fmla="*/ 0 w 811355"/>
              <a:gd name="connsiteY47" fmla="*/ 47204 h 168145"/>
              <a:gd name="connsiteX48" fmla="*/ 94200 w 811355"/>
              <a:gd name="connsiteY48" fmla="*/ 117665 h 168145"/>
              <a:gd name="connsiteX49" fmla="*/ 59101 w 811355"/>
              <a:gd name="connsiteY49" fmla="*/ 138219 h 168145"/>
              <a:gd name="connsiteX50" fmla="*/ 6795 w 811355"/>
              <a:gd name="connsiteY50" fmla="*/ 120828 h 168145"/>
              <a:gd name="connsiteX51" fmla="*/ 6795 w 811355"/>
              <a:gd name="connsiteY51" fmla="*/ 120895 h 168145"/>
              <a:gd name="connsiteX52" fmla="*/ 6795 w 811355"/>
              <a:gd name="connsiteY52" fmla="*/ 150465 h 168145"/>
              <a:gd name="connsiteX53" fmla="*/ 59135 w 811355"/>
              <a:gd name="connsiteY53" fmla="*/ 162603 h 168145"/>
              <a:gd name="connsiteX54" fmla="*/ 123220 w 811355"/>
              <a:gd name="connsiteY54" fmla="*/ 115628 h 168145"/>
              <a:gd name="connsiteX55" fmla="*/ 29216 w 811355"/>
              <a:gd name="connsiteY55" fmla="*/ 45841 h 1681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Lst>
            <a:rect l="l" t="t" r="r" b="b"/>
            <a:pathLst>
              <a:path w="811355" h="168145">
                <a:moveTo>
                  <a:pt x="228427" y="27"/>
                </a:moveTo>
                <a:cubicBezTo>
                  <a:pt x="275284" y="27"/>
                  <a:pt x="310031" y="34459"/>
                  <a:pt x="310031" y="81183"/>
                </a:cubicBezTo>
                <a:cubicBezTo>
                  <a:pt x="310031" y="127908"/>
                  <a:pt x="275730" y="162778"/>
                  <a:pt x="228427" y="162778"/>
                </a:cubicBezTo>
                <a:cubicBezTo>
                  <a:pt x="181355" y="162778"/>
                  <a:pt x="147061" y="127901"/>
                  <a:pt x="147061" y="81183"/>
                </a:cubicBezTo>
                <a:cubicBezTo>
                  <a:pt x="147061" y="34465"/>
                  <a:pt x="182024" y="27"/>
                  <a:pt x="228427" y="27"/>
                </a:cubicBezTo>
                <a:close/>
                <a:moveTo>
                  <a:pt x="228427" y="136856"/>
                </a:moveTo>
                <a:cubicBezTo>
                  <a:pt x="259814" y="136856"/>
                  <a:pt x="281782" y="113376"/>
                  <a:pt x="281782" y="81183"/>
                </a:cubicBezTo>
                <a:cubicBezTo>
                  <a:pt x="281782" y="48991"/>
                  <a:pt x="260037" y="25517"/>
                  <a:pt x="228427" y="25517"/>
                </a:cubicBezTo>
                <a:cubicBezTo>
                  <a:pt x="197271" y="25517"/>
                  <a:pt x="175080" y="48991"/>
                  <a:pt x="175080" y="81183"/>
                </a:cubicBezTo>
                <a:cubicBezTo>
                  <a:pt x="175080" y="113376"/>
                  <a:pt x="197271" y="136856"/>
                  <a:pt x="228427" y="136856"/>
                </a:cubicBezTo>
                <a:close/>
                <a:moveTo>
                  <a:pt x="575396" y="27"/>
                </a:moveTo>
                <a:cubicBezTo>
                  <a:pt x="622246" y="27"/>
                  <a:pt x="656993" y="34459"/>
                  <a:pt x="656993" y="81183"/>
                </a:cubicBezTo>
                <a:cubicBezTo>
                  <a:pt x="656993" y="127908"/>
                  <a:pt x="622699" y="162778"/>
                  <a:pt x="575396" y="162778"/>
                </a:cubicBezTo>
                <a:cubicBezTo>
                  <a:pt x="528316" y="162778"/>
                  <a:pt x="494022" y="127901"/>
                  <a:pt x="494022" y="81183"/>
                </a:cubicBezTo>
                <a:cubicBezTo>
                  <a:pt x="494022" y="34465"/>
                  <a:pt x="529019" y="27"/>
                  <a:pt x="575396" y="27"/>
                </a:cubicBezTo>
                <a:close/>
                <a:moveTo>
                  <a:pt x="575396" y="136856"/>
                </a:moveTo>
                <a:cubicBezTo>
                  <a:pt x="606776" y="136856"/>
                  <a:pt x="628743" y="113376"/>
                  <a:pt x="628743" y="81183"/>
                </a:cubicBezTo>
                <a:cubicBezTo>
                  <a:pt x="628743" y="48991"/>
                  <a:pt x="606999" y="25517"/>
                  <a:pt x="575396" y="25517"/>
                </a:cubicBezTo>
                <a:cubicBezTo>
                  <a:pt x="544233" y="25517"/>
                  <a:pt x="522042" y="48991"/>
                  <a:pt x="522042" y="81183"/>
                </a:cubicBezTo>
                <a:cubicBezTo>
                  <a:pt x="522042" y="113376"/>
                  <a:pt x="544293" y="136856"/>
                  <a:pt x="575396" y="136856"/>
                </a:cubicBezTo>
                <a:close/>
                <a:moveTo>
                  <a:pt x="448958" y="2933"/>
                </a:moveTo>
                <a:lnTo>
                  <a:pt x="481284" y="2933"/>
                </a:lnTo>
                <a:lnTo>
                  <a:pt x="400343" y="168146"/>
                </a:lnTo>
                <a:lnTo>
                  <a:pt x="319639" y="2933"/>
                </a:lnTo>
                <a:lnTo>
                  <a:pt x="351728" y="2933"/>
                </a:lnTo>
                <a:lnTo>
                  <a:pt x="400343" y="112931"/>
                </a:lnTo>
                <a:lnTo>
                  <a:pt x="448958" y="2933"/>
                </a:lnTo>
                <a:close/>
                <a:moveTo>
                  <a:pt x="717385" y="45882"/>
                </a:moveTo>
                <a:cubicBezTo>
                  <a:pt x="717385" y="33912"/>
                  <a:pt x="727345" y="24431"/>
                  <a:pt x="751794" y="24431"/>
                </a:cubicBezTo>
                <a:cubicBezTo>
                  <a:pt x="765588" y="24431"/>
                  <a:pt x="781193" y="28477"/>
                  <a:pt x="795439" y="36825"/>
                </a:cubicBezTo>
                <a:lnTo>
                  <a:pt x="795439" y="9023"/>
                </a:lnTo>
                <a:cubicBezTo>
                  <a:pt x="782714" y="3223"/>
                  <a:pt x="767109" y="47"/>
                  <a:pt x="752017" y="47"/>
                </a:cubicBezTo>
                <a:cubicBezTo>
                  <a:pt x="708555" y="47"/>
                  <a:pt x="688183" y="21720"/>
                  <a:pt x="688183" y="47251"/>
                </a:cubicBezTo>
                <a:cubicBezTo>
                  <a:pt x="688183" y="105918"/>
                  <a:pt x="782356" y="83597"/>
                  <a:pt x="782356" y="117692"/>
                </a:cubicBezTo>
                <a:cubicBezTo>
                  <a:pt x="782356" y="129432"/>
                  <a:pt x="771943" y="138239"/>
                  <a:pt x="747264" y="138239"/>
                </a:cubicBezTo>
                <a:cubicBezTo>
                  <a:pt x="727791" y="138239"/>
                  <a:pt x="707649" y="131010"/>
                  <a:pt x="694971" y="120855"/>
                </a:cubicBezTo>
                <a:lnTo>
                  <a:pt x="694971" y="120908"/>
                </a:lnTo>
                <a:lnTo>
                  <a:pt x="694971" y="150478"/>
                </a:lnTo>
                <a:cubicBezTo>
                  <a:pt x="708744" y="157896"/>
                  <a:pt x="728008" y="162616"/>
                  <a:pt x="747291" y="162616"/>
                </a:cubicBezTo>
                <a:cubicBezTo>
                  <a:pt x="790754" y="162616"/>
                  <a:pt x="811355" y="140943"/>
                  <a:pt x="811355" y="115655"/>
                </a:cubicBezTo>
                <a:cubicBezTo>
                  <a:pt x="811369" y="57615"/>
                  <a:pt x="717426" y="79518"/>
                  <a:pt x="717426" y="45882"/>
                </a:cubicBezTo>
                <a:lnTo>
                  <a:pt x="717385" y="45882"/>
                </a:lnTo>
                <a:close/>
                <a:moveTo>
                  <a:pt x="29216" y="45841"/>
                </a:moveTo>
                <a:cubicBezTo>
                  <a:pt x="29216" y="33872"/>
                  <a:pt x="39176" y="24391"/>
                  <a:pt x="63632" y="24391"/>
                </a:cubicBezTo>
                <a:cubicBezTo>
                  <a:pt x="77364" y="24391"/>
                  <a:pt x="92888" y="28437"/>
                  <a:pt x="107080" y="36670"/>
                </a:cubicBezTo>
                <a:lnTo>
                  <a:pt x="107080" y="8881"/>
                </a:lnTo>
                <a:cubicBezTo>
                  <a:pt x="94396" y="3156"/>
                  <a:pt x="78865" y="0"/>
                  <a:pt x="63855" y="0"/>
                </a:cubicBezTo>
                <a:cubicBezTo>
                  <a:pt x="20379" y="0"/>
                  <a:pt x="0" y="21680"/>
                  <a:pt x="0" y="47204"/>
                </a:cubicBezTo>
                <a:cubicBezTo>
                  <a:pt x="0" y="105925"/>
                  <a:pt x="94200" y="83564"/>
                  <a:pt x="94200" y="117665"/>
                </a:cubicBezTo>
                <a:cubicBezTo>
                  <a:pt x="94200" y="129405"/>
                  <a:pt x="83787" y="138219"/>
                  <a:pt x="59101" y="138219"/>
                </a:cubicBezTo>
                <a:cubicBezTo>
                  <a:pt x="39629" y="138219"/>
                  <a:pt x="19473" y="130990"/>
                  <a:pt x="6795" y="120828"/>
                </a:cubicBezTo>
                <a:lnTo>
                  <a:pt x="6795" y="120895"/>
                </a:lnTo>
                <a:lnTo>
                  <a:pt x="6795" y="150465"/>
                </a:lnTo>
                <a:cubicBezTo>
                  <a:pt x="20575" y="157882"/>
                  <a:pt x="39845" y="162603"/>
                  <a:pt x="59135" y="162603"/>
                </a:cubicBezTo>
                <a:cubicBezTo>
                  <a:pt x="102611" y="162603"/>
                  <a:pt x="123220" y="140916"/>
                  <a:pt x="123220" y="115628"/>
                </a:cubicBezTo>
                <a:cubicBezTo>
                  <a:pt x="123186" y="57588"/>
                  <a:pt x="29216" y="79491"/>
                  <a:pt x="29216" y="45841"/>
                </a:cubicBezTo>
                <a:close/>
              </a:path>
            </a:pathLst>
          </a:custGeom>
          <a:solidFill>
            <a:schemeClr val="tx1"/>
          </a:solidFill>
          <a:ln w="675" cap="flat">
            <a:noFill/>
            <a:prstDash val="solid"/>
            <a:miter/>
          </a:ln>
        </p:spPr>
        <p:txBody>
          <a:bodyPr rtlCol="0" anchor="ctr"/>
          <a:lstStyle/>
          <a:p>
            <a:endParaRPr lang="en-US"/>
          </a:p>
        </p:txBody>
      </p:sp>
    </p:spTree>
    <p:extLst>
      <p:ext uri="{BB962C8B-B14F-4D97-AF65-F5344CB8AC3E}">
        <p14:creationId xmlns:p14="http://schemas.microsoft.com/office/powerpoint/2010/main" val="1890260179"/>
      </p:ext>
    </p:extLst>
  </p:cSld>
  <p:clrMapOvr>
    <a:masterClrMapping/>
  </p:clrMapOvr>
</p:sldLayout>
</file>

<file path=ppt/slideLayouts/slideLayout67.xml><?xml version="1.0" encoding="utf-8"?>
<p:sldLayout xmlns:a="http://schemas.openxmlformats.org/drawingml/2006/main" xmlns:r="http://schemas.openxmlformats.org/officeDocument/2006/relationships" xmlns:p="http://schemas.openxmlformats.org/presentationml/2006/main" preserve="1" userDrawn="1">
  <p:cSld name="Photo Right with Caption Left - Blue">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56E523F0-8710-C17D-5E1F-7113655CD055}"/>
              </a:ext>
            </a:extLst>
          </p:cNvPr>
          <p:cNvSpPr>
            <a:spLocks noGrp="1"/>
          </p:cNvSpPr>
          <p:nvPr>
            <p:ph type="title"/>
          </p:nvPr>
        </p:nvSpPr>
        <p:spPr>
          <a:xfrm>
            <a:off x="762000" y="724854"/>
            <a:ext cx="4485978" cy="920285"/>
          </a:xfrm>
        </p:spPr>
        <p:txBody>
          <a:bodyPr>
            <a:noAutofit/>
          </a:bodyPr>
          <a:lstStyle/>
          <a:p>
            <a:r>
              <a:rPr lang="en-US"/>
              <a:t>Click to edit Master title style</a:t>
            </a:r>
          </a:p>
        </p:txBody>
      </p:sp>
      <p:sp>
        <p:nvSpPr>
          <p:cNvPr id="3" name="Content Placeholder 2">
            <a:extLst>
              <a:ext uri="{FF2B5EF4-FFF2-40B4-BE49-F238E27FC236}">
                <a16:creationId xmlns:a16="http://schemas.microsoft.com/office/drawing/2014/main" id="{CFA97474-D8AA-E3B1-C98A-08B7FCBD5476}"/>
              </a:ext>
            </a:extLst>
          </p:cNvPr>
          <p:cNvSpPr>
            <a:spLocks noGrp="1"/>
          </p:cNvSpPr>
          <p:nvPr>
            <p:ph idx="1"/>
          </p:nvPr>
        </p:nvSpPr>
        <p:spPr>
          <a:xfrm>
            <a:off x="762000" y="2691688"/>
            <a:ext cx="4483099" cy="3404312"/>
          </a:xfrm>
        </p:spPr>
        <p:txBody>
          <a:bodyPr>
            <a:noAutofit/>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cxnSp>
        <p:nvCxnSpPr>
          <p:cNvPr id="9" name="Straight Connector 8">
            <a:extLst>
              <a:ext uri="{FF2B5EF4-FFF2-40B4-BE49-F238E27FC236}">
                <a16:creationId xmlns:a16="http://schemas.microsoft.com/office/drawing/2014/main" id="{5AEF45F1-4FE2-8739-18FF-B456EB3B66B9}"/>
              </a:ext>
            </a:extLst>
          </p:cNvPr>
          <p:cNvCxnSpPr>
            <a:cxnSpLocks/>
          </p:cNvCxnSpPr>
          <p:nvPr userDrawn="1"/>
        </p:nvCxnSpPr>
        <p:spPr>
          <a:xfrm flipH="1">
            <a:off x="1487277" y="6400800"/>
            <a:ext cx="10704723" cy="0"/>
          </a:xfrm>
          <a:prstGeom prst="line">
            <a:avLst/>
          </a:prstGeom>
          <a:ln w="9525" cap="rnd">
            <a:solidFill>
              <a:schemeClr val="tx1"/>
            </a:solidFill>
          </a:ln>
        </p:spPr>
        <p:style>
          <a:lnRef idx="1">
            <a:schemeClr val="accent1"/>
          </a:lnRef>
          <a:fillRef idx="0">
            <a:schemeClr val="accent1"/>
          </a:fillRef>
          <a:effectRef idx="0">
            <a:schemeClr val="accent1"/>
          </a:effectRef>
          <a:fontRef idx="minor">
            <a:schemeClr val="tx1"/>
          </a:fontRef>
        </p:style>
      </p:cxnSp>
      <p:sp>
        <p:nvSpPr>
          <p:cNvPr id="11" name="Subtitle 2">
            <a:extLst>
              <a:ext uri="{FF2B5EF4-FFF2-40B4-BE49-F238E27FC236}">
                <a16:creationId xmlns:a16="http://schemas.microsoft.com/office/drawing/2014/main" id="{0740B8FE-D58D-6E2B-896D-000F0294ED98}"/>
              </a:ext>
            </a:extLst>
          </p:cNvPr>
          <p:cNvSpPr>
            <a:spLocks noGrp="1"/>
          </p:cNvSpPr>
          <p:nvPr>
            <p:ph type="body" sz="quarter" idx="13" hasCustomPrompt="1"/>
          </p:nvPr>
        </p:nvSpPr>
        <p:spPr>
          <a:xfrm>
            <a:off x="762000" y="1733802"/>
            <a:ext cx="4485768" cy="414149"/>
          </a:xfrm>
        </p:spPr>
        <p:txBody>
          <a:bodyPr>
            <a:noAutofit/>
          </a:bodyPr>
          <a:lstStyle>
            <a:lvl1pPr marL="0" indent="0">
              <a:buNone/>
              <a:defRPr lang="en-US" sz="1600" b="0" i="0" kern="1200" dirty="0">
                <a:solidFill>
                  <a:srgbClr val="0A0E33"/>
                </a:solidFill>
                <a:latin typeface="Outfit Light" pitchFamily="2" charset="0"/>
                <a:ea typeface="Inter"/>
                <a:cs typeface="Inter"/>
              </a:defRPr>
            </a:lvl1pPr>
            <a:lvl2pPr marL="457200" indent="0">
              <a:buNone/>
              <a:defRPr/>
            </a:lvl2pPr>
            <a:lvl3pPr marL="914400" indent="0">
              <a:buNone/>
              <a:defRPr/>
            </a:lvl3pPr>
            <a:lvl4pPr marL="1371600" indent="0">
              <a:buNone/>
              <a:defRPr/>
            </a:lvl4pPr>
            <a:lvl5pPr marL="1828800" indent="0">
              <a:buNone/>
              <a:defRPr/>
            </a:lvl5pPr>
          </a:lstStyle>
          <a:p>
            <a:pPr lvl="0"/>
            <a:r>
              <a:rPr lang="en-US"/>
              <a:t>Subtitle goes here</a:t>
            </a:r>
          </a:p>
        </p:txBody>
      </p:sp>
      <p:sp>
        <p:nvSpPr>
          <p:cNvPr id="18" name="!!subhead1">
            <a:extLst>
              <a:ext uri="{FF2B5EF4-FFF2-40B4-BE49-F238E27FC236}">
                <a16:creationId xmlns:a16="http://schemas.microsoft.com/office/drawing/2014/main" id="{1A93C0F4-1D09-DE35-6E80-27CB807A0E38}"/>
              </a:ext>
            </a:extLst>
          </p:cNvPr>
          <p:cNvSpPr>
            <a:spLocks noGrp="1"/>
          </p:cNvSpPr>
          <p:nvPr>
            <p:ph type="body" sz="quarter" idx="14" hasCustomPrompt="1"/>
          </p:nvPr>
        </p:nvSpPr>
        <p:spPr>
          <a:xfrm>
            <a:off x="762000" y="2317750"/>
            <a:ext cx="4485768" cy="232267"/>
          </a:xfrm>
        </p:spPr>
        <p:txBody>
          <a:bodyPr>
            <a:noAutofit/>
          </a:bodyPr>
          <a:lstStyle>
            <a:lvl1pPr marL="0" indent="0">
              <a:lnSpc>
                <a:spcPct val="100000"/>
              </a:lnSpc>
              <a:spcBef>
                <a:spcPts val="0"/>
              </a:spcBef>
              <a:buNone/>
              <a:defRPr sz="1800" b="1">
                <a:solidFill>
                  <a:schemeClr val="accent1"/>
                </a:solidFill>
              </a:defRPr>
            </a:lvl1pPr>
            <a:lvl2pPr marL="457200" indent="0">
              <a:buNone/>
              <a:defRPr sz="1800" b="1">
                <a:solidFill>
                  <a:schemeClr val="accent1"/>
                </a:solidFill>
              </a:defRPr>
            </a:lvl2pPr>
            <a:lvl3pPr marL="914400" indent="0">
              <a:buNone/>
              <a:defRPr sz="1800" b="1">
                <a:solidFill>
                  <a:schemeClr val="accent1"/>
                </a:solidFill>
              </a:defRPr>
            </a:lvl3pPr>
            <a:lvl4pPr marL="1371600" indent="0">
              <a:buNone/>
              <a:defRPr sz="1800" b="1">
                <a:solidFill>
                  <a:schemeClr val="accent1"/>
                </a:solidFill>
              </a:defRPr>
            </a:lvl4pPr>
            <a:lvl5pPr marL="1828800" indent="0">
              <a:buNone/>
              <a:defRPr sz="1800" b="1">
                <a:solidFill>
                  <a:schemeClr val="accent1"/>
                </a:solidFill>
              </a:defRPr>
            </a:lvl5pPr>
          </a:lstStyle>
          <a:p>
            <a:pPr lvl="0"/>
            <a:r>
              <a:rPr lang="en-US"/>
              <a:t>Subheading goes here</a:t>
            </a:r>
          </a:p>
        </p:txBody>
      </p:sp>
      <p:sp>
        <p:nvSpPr>
          <p:cNvPr id="7" name="Text Placeholder 5">
            <a:extLst>
              <a:ext uri="{FF2B5EF4-FFF2-40B4-BE49-F238E27FC236}">
                <a16:creationId xmlns:a16="http://schemas.microsoft.com/office/drawing/2014/main" id="{97AA42F7-5D29-CCA9-BB20-836565F8EB17}"/>
              </a:ext>
            </a:extLst>
          </p:cNvPr>
          <p:cNvSpPr>
            <a:spLocks noGrp="1"/>
          </p:cNvSpPr>
          <p:nvPr>
            <p:ph type="body" sz="quarter" idx="21" hasCustomPrompt="1"/>
          </p:nvPr>
        </p:nvSpPr>
        <p:spPr>
          <a:xfrm>
            <a:off x="1487277" y="6496059"/>
            <a:ext cx="7173901" cy="285734"/>
          </a:xfrm>
        </p:spPr>
        <p:txBody>
          <a:bodyPr anchor="ctr">
            <a:noAutofit/>
          </a:bodyPr>
          <a:lstStyle>
            <a:lvl1pPr marL="0" indent="0">
              <a:lnSpc>
                <a:spcPct val="90000"/>
              </a:lnSpc>
              <a:spcBef>
                <a:spcPts val="200"/>
              </a:spcBef>
              <a:buNone/>
              <a:defRPr sz="600" b="0" i="0">
                <a:latin typeface="Inter" panose="02000503000000020004" pitchFamily="2" charset="0"/>
                <a:ea typeface="Inter" panose="02000503000000020004" pitchFamily="2" charset="0"/>
              </a:defRPr>
            </a:lvl1pPr>
            <a:lvl2pPr marL="457200" indent="0">
              <a:buNone/>
              <a:defRPr sz="600" b="0" i="0">
                <a:latin typeface="Inter" panose="02000503000000020004" pitchFamily="2" charset="0"/>
                <a:ea typeface="Inter" panose="02000503000000020004" pitchFamily="2" charset="0"/>
              </a:defRPr>
            </a:lvl2pPr>
            <a:lvl3pPr marL="914400" indent="0">
              <a:buNone/>
              <a:defRPr sz="600" b="0" i="0">
                <a:latin typeface="Inter" panose="02000503000000020004" pitchFamily="2" charset="0"/>
                <a:ea typeface="Inter" panose="02000503000000020004" pitchFamily="2" charset="0"/>
              </a:defRPr>
            </a:lvl3pPr>
            <a:lvl4pPr marL="1371600" indent="0">
              <a:buNone/>
              <a:defRPr sz="600" b="0" i="0">
                <a:latin typeface="Inter" panose="02000503000000020004" pitchFamily="2" charset="0"/>
                <a:ea typeface="Inter" panose="02000503000000020004" pitchFamily="2" charset="0"/>
              </a:defRPr>
            </a:lvl4pPr>
            <a:lvl5pPr marL="1828800" indent="0">
              <a:buNone/>
              <a:defRPr sz="600" b="0" i="0">
                <a:latin typeface="Inter" panose="02000503000000020004" pitchFamily="2" charset="0"/>
                <a:ea typeface="Inter" panose="02000503000000020004" pitchFamily="2" charset="0"/>
              </a:defRPr>
            </a:lvl5pPr>
          </a:lstStyle>
          <a:p>
            <a:pPr lvl="0"/>
            <a:r>
              <a:rPr lang="en-US"/>
              <a:t>Source: </a:t>
            </a:r>
          </a:p>
        </p:txBody>
      </p:sp>
      <p:sp>
        <p:nvSpPr>
          <p:cNvPr id="6" name="Slide Number Placeholder 5">
            <a:extLst>
              <a:ext uri="{FF2B5EF4-FFF2-40B4-BE49-F238E27FC236}">
                <a16:creationId xmlns:a16="http://schemas.microsoft.com/office/drawing/2014/main" id="{B0AA6B6D-BABC-9E1B-2A13-C6A08C85BF7C}"/>
              </a:ext>
            </a:extLst>
          </p:cNvPr>
          <p:cNvSpPr txBox="1">
            <a:spLocks/>
          </p:cNvSpPr>
          <p:nvPr userDrawn="1"/>
        </p:nvSpPr>
        <p:spPr>
          <a:xfrm>
            <a:off x="11185742" y="6400800"/>
            <a:ext cx="549058" cy="457200"/>
          </a:xfrm>
          <a:prstGeom prst="rect">
            <a:avLst/>
          </a:prstGeom>
        </p:spPr>
        <p:txBody>
          <a:bodyPr vert="horz" lIns="0" tIns="0" rIns="0" bIns="0" rtlCol="0" anchor="ctr"/>
          <a:lstStyle>
            <a:defPPr>
              <a:defRPr lang="en-US"/>
            </a:defPPr>
            <a:lvl1pPr marL="0" algn="r" defTabSz="914400" rtl="0" eaLnBrk="1" latinLnBrk="0" hangingPunct="1">
              <a:defRPr sz="800" kern="1200">
                <a:solidFill>
                  <a:schemeClr val="tx1"/>
                </a:solidFill>
                <a:latin typeface="Outfi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fld id="{DDA6C761-E6C0-8244-BDC1-CA1DC8273777}" type="slidenum">
              <a:rPr lang="en-US" b="0" i="0" smtClean="0">
                <a:latin typeface="Outfit Light" pitchFamily="2" charset="0"/>
              </a:rPr>
              <a:pPr/>
              <a:t>‹#›</a:t>
            </a:fld>
            <a:endParaRPr lang="en-US" b="0" i="0">
              <a:latin typeface="Outfit Light" pitchFamily="2" charset="0"/>
            </a:endParaRPr>
          </a:p>
        </p:txBody>
      </p:sp>
      <p:sp>
        <p:nvSpPr>
          <p:cNvPr id="4" name="Slide Number Placeholder 5">
            <a:extLst>
              <a:ext uri="{FF2B5EF4-FFF2-40B4-BE49-F238E27FC236}">
                <a16:creationId xmlns:a16="http://schemas.microsoft.com/office/drawing/2014/main" id="{BE7F2BD4-73DA-8B8D-8D66-88F374F1D715}"/>
              </a:ext>
            </a:extLst>
          </p:cNvPr>
          <p:cNvSpPr txBox="1">
            <a:spLocks/>
          </p:cNvSpPr>
          <p:nvPr userDrawn="1"/>
        </p:nvSpPr>
        <p:spPr>
          <a:xfrm>
            <a:off x="9118378" y="6499230"/>
            <a:ext cx="2266709" cy="273040"/>
          </a:xfrm>
          <a:prstGeom prst="rect">
            <a:avLst/>
          </a:prstGeom>
        </p:spPr>
        <p:txBody>
          <a:bodyPr vert="horz" lIns="0" tIns="0" rIns="0" bIns="0" rtlCol="0" anchor="ctr"/>
          <a:lstStyle>
            <a:defPPr>
              <a:defRPr lang="en-US"/>
            </a:defPPr>
            <a:lvl1pPr marL="0" algn="r" defTabSz="914400" rtl="0" eaLnBrk="1" latinLnBrk="0" hangingPunct="1">
              <a:defRPr sz="800" kern="1200">
                <a:solidFill>
                  <a:schemeClr val="bg1"/>
                </a:solidFill>
                <a:latin typeface="Outfi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sz="600" b="0" i="0">
                <a:solidFill>
                  <a:schemeClr val="tx1"/>
                </a:solidFill>
                <a:latin typeface="Outfit Light" pitchFamily="2" charset="0"/>
              </a:rPr>
              <a:t>© Sovos 2025. Proprietary and Confidential</a:t>
            </a:r>
          </a:p>
        </p:txBody>
      </p:sp>
      <p:sp>
        <p:nvSpPr>
          <p:cNvPr id="5" name="Graphic 18">
            <a:extLst>
              <a:ext uri="{FF2B5EF4-FFF2-40B4-BE49-F238E27FC236}">
                <a16:creationId xmlns:a16="http://schemas.microsoft.com/office/drawing/2014/main" id="{487C063E-BC3F-D1B2-2771-1EAAED278E3D}"/>
              </a:ext>
            </a:extLst>
          </p:cNvPr>
          <p:cNvSpPr/>
          <p:nvPr userDrawn="1"/>
        </p:nvSpPr>
        <p:spPr>
          <a:xfrm>
            <a:off x="457200" y="6313452"/>
            <a:ext cx="811355" cy="168145"/>
          </a:xfrm>
          <a:custGeom>
            <a:avLst/>
            <a:gdLst>
              <a:gd name="connsiteX0" fmla="*/ 228427 w 811355"/>
              <a:gd name="connsiteY0" fmla="*/ 27 h 168145"/>
              <a:gd name="connsiteX1" fmla="*/ 310031 w 811355"/>
              <a:gd name="connsiteY1" fmla="*/ 81183 h 168145"/>
              <a:gd name="connsiteX2" fmla="*/ 228427 w 811355"/>
              <a:gd name="connsiteY2" fmla="*/ 162778 h 168145"/>
              <a:gd name="connsiteX3" fmla="*/ 147061 w 811355"/>
              <a:gd name="connsiteY3" fmla="*/ 81183 h 168145"/>
              <a:gd name="connsiteX4" fmla="*/ 228427 w 811355"/>
              <a:gd name="connsiteY4" fmla="*/ 27 h 168145"/>
              <a:gd name="connsiteX5" fmla="*/ 228427 w 811355"/>
              <a:gd name="connsiteY5" fmla="*/ 136856 h 168145"/>
              <a:gd name="connsiteX6" fmla="*/ 281782 w 811355"/>
              <a:gd name="connsiteY6" fmla="*/ 81183 h 168145"/>
              <a:gd name="connsiteX7" fmla="*/ 228427 w 811355"/>
              <a:gd name="connsiteY7" fmla="*/ 25517 h 168145"/>
              <a:gd name="connsiteX8" fmla="*/ 175080 w 811355"/>
              <a:gd name="connsiteY8" fmla="*/ 81183 h 168145"/>
              <a:gd name="connsiteX9" fmla="*/ 228427 w 811355"/>
              <a:gd name="connsiteY9" fmla="*/ 136856 h 168145"/>
              <a:gd name="connsiteX10" fmla="*/ 575396 w 811355"/>
              <a:gd name="connsiteY10" fmla="*/ 27 h 168145"/>
              <a:gd name="connsiteX11" fmla="*/ 656993 w 811355"/>
              <a:gd name="connsiteY11" fmla="*/ 81183 h 168145"/>
              <a:gd name="connsiteX12" fmla="*/ 575396 w 811355"/>
              <a:gd name="connsiteY12" fmla="*/ 162778 h 168145"/>
              <a:gd name="connsiteX13" fmla="*/ 494022 w 811355"/>
              <a:gd name="connsiteY13" fmla="*/ 81183 h 168145"/>
              <a:gd name="connsiteX14" fmla="*/ 575396 w 811355"/>
              <a:gd name="connsiteY14" fmla="*/ 27 h 168145"/>
              <a:gd name="connsiteX15" fmla="*/ 575396 w 811355"/>
              <a:gd name="connsiteY15" fmla="*/ 136856 h 168145"/>
              <a:gd name="connsiteX16" fmla="*/ 628743 w 811355"/>
              <a:gd name="connsiteY16" fmla="*/ 81183 h 168145"/>
              <a:gd name="connsiteX17" fmla="*/ 575396 w 811355"/>
              <a:gd name="connsiteY17" fmla="*/ 25517 h 168145"/>
              <a:gd name="connsiteX18" fmla="*/ 522042 w 811355"/>
              <a:gd name="connsiteY18" fmla="*/ 81183 h 168145"/>
              <a:gd name="connsiteX19" fmla="*/ 575396 w 811355"/>
              <a:gd name="connsiteY19" fmla="*/ 136856 h 168145"/>
              <a:gd name="connsiteX20" fmla="*/ 448958 w 811355"/>
              <a:gd name="connsiteY20" fmla="*/ 2933 h 168145"/>
              <a:gd name="connsiteX21" fmla="*/ 481284 w 811355"/>
              <a:gd name="connsiteY21" fmla="*/ 2933 h 168145"/>
              <a:gd name="connsiteX22" fmla="*/ 400343 w 811355"/>
              <a:gd name="connsiteY22" fmla="*/ 168146 h 168145"/>
              <a:gd name="connsiteX23" fmla="*/ 319639 w 811355"/>
              <a:gd name="connsiteY23" fmla="*/ 2933 h 168145"/>
              <a:gd name="connsiteX24" fmla="*/ 351728 w 811355"/>
              <a:gd name="connsiteY24" fmla="*/ 2933 h 168145"/>
              <a:gd name="connsiteX25" fmla="*/ 400343 w 811355"/>
              <a:gd name="connsiteY25" fmla="*/ 112931 h 168145"/>
              <a:gd name="connsiteX26" fmla="*/ 448958 w 811355"/>
              <a:gd name="connsiteY26" fmla="*/ 2933 h 168145"/>
              <a:gd name="connsiteX27" fmla="*/ 717385 w 811355"/>
              <a:gd name="connsiteY27" fmla="*/ 45882 h 168145"/>
              <a:gd name="connsiteX28" fmla="*/ 751794 w 811355"/>
              <a:gd name="connsiteY28" fmla="*/ 24431 h 168145"/>
              <a:gd name="connsiteX29" fmla="*/ 795439 w 811355"/>
              <a:gd name="connsiteY29" fmla="*/ 36825 h 168145"/>
              <a:gd name="connsiteX30" fmla="*/ 795439 w 811355"/>
              <a:gd name="connsiteY30" fmla="*/ 9023 h 168145"/>
              <a:gd name="connsiteX31" fmla="*/ 752017 w 811355"/>
              <a:gd name="connsiteY31" fmla="*/ 47 h 168145"/>
              <a:gd name="connsiteX32" fmla="*/ 688183 w 811355"/>
              <a:gd name="connsiteY32" fmla="*/ 47251 h 168145"/>
              <a:gd name="connsiteX33" fmla="*/ 782356 w 811355"/>
              <a:gd name="connsiteY33" fmla="*/ 117692 h 168145"/>
              <a:gd name="connsiteX34" fmla="*/ 747264 w 811355"/>
              <a:gd name="connsiteY34" fmla="*/ 138239 h 168145"/>
              <a:gd name="connsiteX35" fmla="*/ 694971 w 811355"/>
              <a:gd name="connsiteY35" fmla="*/ 120855 h 168145"/>
              <a:gd name="connsiteX36" fmla="*/ 694971 w 811355"/>
              <a:gd name="connsiteY36" fmla="*/ 120908 h 168145"/>
              <a:gd name="connsiteX37" fmla="*/ 694971 w 811355"/>
              <a:gd name="connsiteY37" fmla="*/ 150478 h 168145"/>
              <a:gd name="connsiteX38" fmla="*/ 747291 w 811355"/>
              <a:gd name="connsiteY38" fmla="*/ 162616 h 168145"/>
              <a:gd name="connsiteX39" fmla="*/ 811355 w 811355"/>
              <a:gd name="connsiteY39" fmla="*/ 115655 h 168145"/>
              <a:gd name="connsiteX40" fmla="*/ 717426 w 811355"/>
              <a:gd name="connsiteY40" fmla="*/ 45882 h 168145"/>
              <a:gd name="connsiteX41" fmla="*/ 717385 w 811355"/>
              <a:gd name="connsiteY41" fmla="*/ 45882 h 168145"/>
              <a:gd name="connsiteX42" fmla="*/ 29216 w 811355"/>
              <a:gd name="connsiteY42" fmla="*/ 45841 h 168145"/>
              <a:gd name="connsiteX43" fmla="*/ 63632 w 811355"/>
              <a:gd name="connsiteY43" fmla="*/ 24391 h 168145"/>
              <a:gd name="connsiteX44" fmla="*/ 107080 w 811355"/>
              <a:gd name="connsiteY44" fmla="*/ 36670 h 168145"/>
              <a:gd name="connsiteX45" fmla="*/ 107080 w 811355"/>
              <a:gd name="connsiteY45" fmla="*/ 8881 h 168145"/>
              <a:gd name="connsiteX46" fmla="*/ 63855 w 811355"/>
              <a:gd name="connsiteY46" fmla="*/ 0 h 168145"/>
              <a:gd name="connsiteX47" fmla="*/ 0 w 811355"/>
              <a:gd name="connsiteY47" fmla="*/ 47204 h 168145"/>
              <a:gd name="connsiteX48" fmla="*/ 94200 w 811355"/>
              <a:gd name="connsiteY48" fmla="*/ 117665 h 168145"/>
              <a:gd name="connsiteX49" fmla="*/ 59101 w 811355"/>
              <a:gd name="connsiteY49" fmla="*/ 138219 h 168145"/>
              <a:gd name="connsiteX50" fmla="*/ 6795 w 811355"/>
              <a:gd name="connsiteY50" fmla="*/ 120828 h 168145"/>
              <a:gd name="connsiteX51" fmla="*/ 6795 w 811355"/>
              <a:gd name="connsiteY51" fmla="*/ 120895 h 168145"/>
              <a:gd name="connsiteX52" fmla="*/ 6795 w 811355"/>
              <a:gd name="connsiteY52" fmla="*/ 150465 h 168145"/>
              <a:gd name="connsiteX53" fmla="*/ 59135 w 811355"/>
              <a:gd name="connsiteY53" fmla="*/ 162603 h 168145"/>
              <a:gd name="connsiteX54" fmla="*/ 123220 w 811355"/>
              <a:gd name="connsiteY54" fmla="*/ 115628 h 168145"/>
              <a:gd name="connsiteX55" fmla="*/ 29216 w 811355"/>
              <a:gd name="connsiteY55" fmla="*/ 45841 h 1681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Lst>
            <a:rect l="l" t="t" r="r" b="b"/>
            <a:pathLst>
              <a:path w="811355" h="168145">
                <a:moveTo>
                  <a:pt x="228427" y="27"/>
                </a:moveTo>
                <a:cubicBezTo>
                  <a:pt x="275284" y="27"/>
                  <a:pt x="310031" y="34459"/>
                  <a:pt x="310031" y="81183"/>
                </a:cubicBezTo>
                <a:cubicBezTo>
                  <a:pt x="310031" y="127908"/>
                  <a:pt x="275730" y="162778"/>
                  <a:pt x="228427" y="162778"/>
                </a:cubicBezTo>
                <a:cubicBezTo>
                  <a:pt x="181355" y="162778"/>
                  <a:pt x="147061" y="127901"/>
                  <a:pt x="147061" y="81183"/>
                </a:cubicBezTo>
                <a:cubicBezTo>
                  <a:pt x="147061" y="34465"/>
                  <a:pt x="182024" y="27"/>
                  <a:pt x="228427" y="27"/>
                </a:cubicBezTo>
                <a:close/>
                <a:moveTo>
                  <a:pt x="228427" y="136856"/>
                </a:moveTo>
                <a:cubicBezTo>
                  <a:pt x="259814" y="136856"/>
                  <a:pt x="281782" y="113376"/>
                  <a:pt x="281782" y="81183"/>
                </a:cubicBezTo>
                <a:cubicBezTo>
                  <a:pt x="281782" y="48991"/>
                  <a:pt x="260037" y="25517"/>
                  <a:pt x="228427" y="25517"/>
                </a:cubicBezTo>
                <a:cubicBezTo>
                  <a:pt x="197271" y="25517"/>
                  <a:pt x="175080" y="48991"/>
                  <a:pt x="175080" y="81183"/>
                </a:cubicBezTo>
                <a:cubicBezTo>
                  <a:pt x="175080" y="113376"/>
                  <a:pt x="197271" y="136856"/>
                  <a:pt x="228427" y="136856"/>
                </a:cubicBezTo>
                <a:close/>
                <a:moveTo>
                  <a:pt x="575396" y="27"/>
                </a:moveTo>
                <a:cubicBezTo>
                  <a:pt x="622246" y="27"/>
                  <a:pt x="656993" y="34459"/>
                  <a:pt x="656993" y="81183"/>
                </a:cubicBezTo>
                <a:cubicBezTo>
                  <a:pt x="656993" y="127908"/>
                  <a:pt x="622699" y="162778"/>
                  <a:pt x="575396" y="162778"/>
                </a:cubicBezTo>
                <a:cubicBezTo>
                  <a:pt x="528316" y="162778"/>
                  <a:pt x="494022" y="127901"/>
                  <a:pt x="494022" y="81183"/>
                </a:cubicBezTo>
                <a:cubicBezTo>
                  <a:pt x="494022" y="34465"/>
                  <a:pt x="529019" y="27"/>
                  <a:pt x="575396" y="27"/>
                </a:cubicBezTo>
                <a:close/>
                <a:moveTo>
                  <a:pt x="575396" y="136856"/>
                </a:moveTo>
                <a:cubicBezTo>
                  <a:pt x="606776" y="136856"/>
                  <a:pt x="628743" y="113376"/>
                  <a:pt x="628743" y="81183"/>
                </a:cubicBezTo>
                <a:cubicBezTo>
                  <a:pt x="628743" y="48991"/>
                  <a:pt x="606999" y="25517"/>
                  <a:pt x="575396" y="25517"/>
                </a:cubicBezTo>
                <a:cubicBezTo>
                  <a:pt x="544233" y="25517"/>
                  <a:pt x="522042" y="48991"/>
                  <a:pt x="522042" y="81183"/>
                </a:cubicBezTo>
                <a:cubicBezTo>
                  <a:pt x="522042" y="113376"/>
                  <a:pt x="544293" y="136856"/>
                  <a:pt x="575396" y="136856"/>
                </a:cubicBezTo>
                <a:close/>
                <a:moveTo>
                  <a:pt x="448958" y="2933"/>
                </a:moveTo>
                <a:lnTo>
                  <a:pt x="481284" y="2933"/>
                </a:lnTo>
                <a:lnTo>
                  <a:pt x="400343" y="168146"/>
                </a:lnTo>
                <a:lnTo>
                  <a:pt x="319639" y="2933"/>
                </a:lnTo>
                <a:lnTo>
                  <a:pt x="351728" y="2933"/>
                </a:lnTo>
                <a:lnTo>
                  <a:pt x="400343" y="112931"/>
                </a:lnTo>
                <a:lnTo>
                  <a:pt x="448958" y="2933"/>
                </a:lnTo>
                <a:close/>
                <a:moveTo>
                  <a:pt x="717385" y="45882"/>
                </a:moveTo>
                <a:cubicBezTo>
                  <a:pt x="717385" y="33912"/>
                  <a:pt x="727345" y="24431"/>
                  <a:pt x="751794" y="24431"/>
                </a:cubicBezTo>
                <a:cubicBezTo>
                  <a:pt x="765588" y="24431"/>
                  <a:pt x="781193" y="28477"/>
                  <a:pt x="795439" y="36825"/>
                </a:cubicBezTo>
                <a:lnTo>
                  <a:pt x="795439" y="9023"/>
                </a:lnTo>
                <a:cubicBezTo>
                  <a:pt x="782714" y="3223"/>
                  <a:pt x="767109" y="47"/>
                  <a:pt x="752017" y="47"/>
                </a:cubicBezTo>
                <a:cubicBezTo>
                  <a:pt x="708555" y="47"/>
                  <a:pt x="688183" y="21720"/>
                  <a:pt x="688183" y="47251"/>
                </a:cubicBezTo>
                <a:cubicBezTo>
                  <a:pt x="688183" y="105918"/>
                  <a:pt x="782356" y="83597"/>
                  <a:pt x="782356" y="117692"/>
                </a:cubicBezTo>
                <a:cubicBezTo>
                  <a:pt x="782356" y="129432"/>
                  <a:pt x="771943" y="138239"/>
                  <a:pt x="747264" y="138239"/>
                </a:cubicBezTo>
                <a:cubicBezTo>
                  <a:pt x="727791" y="138239"/>
                  <a:pt x="707649" y="131010"/>
                  <a:pt x="694971" y="120855"/>
                </a:cubicBezTo>
                <a:lnTo>
                  <a:pt x="694971" y="120908"/>
                </a:lnTo>
                <a:lnTo>
                  <a:pt x="694971" y="150478"/>
                </a:lnTo>
                <a:cubicBezTo>
                  <a:pt x="708744" y="157896"/>
                  <a:pt x="728008" y="162616"/>
                  <a:pt x="747291" y="162616"/>
                </a:cubicBezTo>
                <a:cubicBezTo>
                  <a:pt x="790754" y="162616"/>
                  <a:pt x="811355" y="140943"/>
                  <a:pt x="811355" y="115655"/>
                </a:cubicBezTo>
                <a:cubicBezTo>
                  <a:pt x="811369" y="57615"/>
                  <a:pt x="717426" y="79518"/>
                  <a:pt x="717426" y="45882"/>
                </a:cubicBezTo>
                <a:lnTo>
                  <a:pt x="717385" y="45882"/>
                </a:lnTo>
                <a:close/>
                <a:moveTo>
                  <a:pt x="29216" y="45841"/>
                </a:moveTo>
                <a:cubicBezTo>
                  <a:pt x="29216" y="33872"/>
                  <a:pt x="39176" y="24391"/>
                  <a:pt x="63632" y="24391"/>
                </a:cubicBezTo>
                <a:cubicBezTo>
                  <a:pt x="77364" y="24391"/>
                  <a:pt x="92888" y="28437"/>
                  <a:pt x="107080" y="36670"/>
                </a:cubicBezTo>
                <a:lnTo>
                  <a:pt x="107080" y="8881"/>
                </a:lnTo>
                <a:cubicBezTo>
                  <a:pt x="94396" y="3156"/>
                  <a:pt x="78865" y="0"/>
                  <a:pt x="63855" y="0"/>
                </a:cubicBezTo>
                <a:cubicBezTo>
                  <a:pt x="20379" y="0"/>
                  <a:pt x="0" y="21680"/>
                  <a:pt x="0" y="47204"/>
                </a:cubicBezTo>
                <a:cubicBezTo>
                  <a:pt x="0" y="105925"/>
                  <a:pt x="94200" y="83564"/>
                  <a:pt x="94200" y="117665"/>
                </a:cubicBezTo>
                <a:cubicBezTo>
                  <a:pt x="94200" y="129405"/>
                  <a:pt x="83787" y="138219"/>
                  <a:pt x="59101" y="138219"/>
                </a:cubicBezTo>
                <a:cubicBezTo>
                  <a:pt x="39629" y="138219"/>
                  <a:pt x="19473" y="130990"/>
                  <a:pt x="6795" y="120828"/>
                </a:cubicBezTo>
                <a:lnTo>
                  <a:pt x="6795" y="120895"/>
                </a:lnTo>
                <a:lnTo>
                  <a:pt x="6795" y="150465"/>
                </a:lnTo>
                <a:cubicBezTo>
                  <a:pt x="20575" y="157882"/>
                  <a:pt x="39845" y="162603"/>
                  <a:pt x="59135" y="162603"/>
                </a:cubicBezTo>
                <a:cubicBezTo>
                  <a:pt x="102611" y="162603"/>
                  <a:pt x="123220" y="140916"/>
                  <a:pt x="123220" y="115628"/>
                </a:cubicBezTo>
                <a:cubicBezTo>
                  <a:pt x="123186" y="57588"/>
                  <a:pt x="29216" y="79491"/>
                  <a:pt x="29216" y="45841"/>
                </a:cubicBezTo>
                <a:close/>
              </a:path>
            </a:pathLst>
          </a:custGeom>
          <a:solidFill>
            <a:schemeClr val="tx1"/>
          </a:solidFill>
          <a:ln w="675" cap="flat">
            <a:noFill/>
            <a:prstDash val="solid"/>
            <a:miter/>
          </a:ln>
        </p:spPr>
        <p:txBody>
          <a:bodyPr rtlCol="0" anchor="ctr"/>
          <a:lstStyle/>
          <a:p>
            <a:endParaRPr lang="en-US"/>
          </a:p>
        </p:txBody>
      </p:sp>
      <p:sp>
        <p:nvSpPr>
          <p:cNvPr id="8" name="Picture Placeholder 32">
            <a:extLst>
              <a:ext uri="{FF2B5EF4-FFF2-40B4-BE49-F238E27FC236}">
                <a16:creationId xmlns:a16="http://schemas.microsoft.com/office/drawing/2014/main" id="{D22355E9-49F9-D9FC-A00B-20F3033E5883}"/>
              </a:ext>
            </a:extLst>
          </p:cNvPr>
          <p:cNvSpPr>
            <a:spLocks noGrp="1"/>
          </p:cNvSpPr>
          <p:nvPr>
            <p:ph type="pic" sz="quarter" idx="20" hasCustomPrompt="1"/>
          </p:nvPr>
        </p:nvSpPr>
        <p:spPr>
          <a:xfrm>
            <a:off x="5607715" y="762004"/>
            <a:ext cx="6584285" cy="5333996"/>
          </a:xfrm>
          <a:custGeom>
            <a:avLst/>
            <a:gdLst>
              <a:gd name="connsiteX0" fmla="*/ 6583828 w 6584285"/>
              <a:gd name="connsiteY0" fmla="*/ 4384348 h 5333996"/>
              <a:gd name="connsiteX1" fmla="*/ 6584285 w 6584285"/>
              <a:gd name="connsiteY1" fmla="*/ 4384372 h 5333996"/>
              <a:gd name="connsiteX2" fmla="*/ 6584285 w 6584285"/>
              <a:gd name="connsiteY2" fmla="*/ 5333996 h 5333996"/>
              <a:gd name="connsiteX3" fmla="*/ 5052795 w 6584285"/>
              <a:gd name="connsiteY3" fmla="*/ 5333996 h 5333996"/>
              <a:gd name="connsiteX4" fmla="*/ 5078190 w 6584285"/>
              <a:gd name="connsiteY4" fmla="*/ 5281362 h 5333996"/>
              <a:gd name="connsiteX5" fmla="*/ 6583828 w 6584285"/>
              <a:gd name="connsiteY5" fmla="*/ 4384348 h 5333996"/>
              <a:gd name="connsiteX6" fmla="*/ 6583828 w 6584285"/>
              <a:gd name="connsiteY6" fmla="*/ 4303749 h 5333996"/>
              <a:gd name="connsiteX7" fmla="*/ 6584285 w 6584285"/>
              <a:gd name="connsiteY7" fmla="*/ 4303773 h 5333996"/>
              <a:gd name="connsiteX8" fmla="*/ 6584285 w 6584285"/>
              <a:gd name="connsiteY8" fmla="*/ 4377617 h 5333996"/>
              <a:gd name="connsiteX9" fmla="*/ 6583828 w 6584285"/>
              <a:gd name="connsiteY9" fmla="*/ 4377593 h 5333996"/>
              <a:gd name="connsiteX10" fmla="*/ 5072228 w 6584285"/>
              <a:gd name="connsiteY10" fmla="*/ 5278095 h 5333996"/>
              <a:gd name="connsiteX11" fmla="*/ 5045261 w 6584285"/>
              <a:gd name="connsiteY11" fmla="*/ 5333996 h 5333996"/>
              <a:gd name="connsiteX12" fmla="*/ 4963389 w 6584285"/>
              <a:gd name="connsiteY12" fmla="*/ 5333996 h 5333996"/>
              <a:gd name="connsiteX13" fmla="*/ 5007318 w 6584285"/>
              <a:gd name="connsiteY13" fmla="*/ 5242940 h 5333996"/>
              <a:gd name="connsiteX14" fmla="*/ 6583828 w 6584285"/>
              <a:gd name="connsiteY14" fmla="*/ 4303749 h 5333996"/>
              <a:gd name="connsiteX15" fmla="*/ 6583828 w 6584285"/>
              <a:gd name="connsiteY15" fmla="*/ 4223151 h 5333996"/>
              <a:gd name="connsiteX16" fmla="*/ 6584285 w 6584285"/>
              <a:gd name="connsiteY16" fmla="*/ 4223175 h 5333996"/>
              <a:gd name="connsiteX17" fmla="*/ 6584285 w 6584285"/>
              <a:gd name="connsiteY17" fmla="*/ 4297018 h 5333996"/>
              <a:gd name="connsiteX18" fmla="*/ 6583828 w 6584285"/>
              <a:gd name="connsiteY18" fmla="*/ 4296994 h 5333996"/>
              <a:gd name="connsiteX19" fmla="*/ 5001388 w 6584285"/>
              <a:gd name="connsiteY19" fmla="*/ 5239741 h 5333996"/>
              <a:gd name="connsiteX20" fmla="*/ 4955914 w 6584285"/>
              <a:gd name="connsiteY20" fmla="*/ 5333996 h 5333996"/>
              <a:gd name="connsiteX21" fmla="*/ 4874041 w 6584285"/>
              <a:gd name="connsiteY21" fmla="*/ 5333996 h 5333996"/>
              <a:gd name="connsiteX22" fmla="*/ 4936477 w 6584285"/>
              <a:gd name="connsiteY22" fmla="*/ 5204587 h 5333996"/>
              <a:gd name="connsiteX23" fmla="*/ 6583828 w 6584285"/>
              <a:gd name="connsiteY23" fmla="*/ 4223151 h 5333996"/>
              <a:gd name="connsiteX24" fmla="*/ 6583828 w 6584285"/>
              <a:gd name="connsiteY24" fmla="*/ 4142552 h 5333996"/>
              <a:gd name="connsiteX25" fmla="*/ 6584285 w 6584285"/>
              <a:gd name="connsiteY25" fmla="*/ 4142576 h 5333996"/>
              <a:gd name="connsiteX26" fmla="*/ 6584285 w 6584285"/>
              <a:gd name="connsiteY26" fmla="*/ 4216419 h 5333996"/>
              <a:gd name="connsiteX27" fmla="*/ 6583828 w 6584285"/>
              <a:gd name="connsiteY27" fmla="*/ 4216396 h 5333996"/>
              <a:gd name="connsiteX28" fmla="*/ 4930516 w 6584285"/>
              <a:gd name="connsiteY28" fmla="*/ 5201320 h 5333996"/>
              <a:gd name="connsiteX29" fmla="*/ 4866510 w 6584285"/>
              <a:gd name="connsiteY29" fmla="*/ 5333996 h 5333996"/>
              <a:gd name="connsiteX30" fmla="*/ 4784638 w 6584285"/>
              <a:gd name="connsiteY30" fmla="*/ 5333996 h 5333996"/>
              <a:gd name="connsiteX31" fmla="*/ 4865605 w 6584285"/>
              <a:gd name="connsiteY31" fmla="*/ 5166166 h 5333996"/>
              <a:gd name="connsiteX32" fmla="*/ 6583828 w 6584285"/>
              <a:gd name="connsiteY32" fmla="*/ 4142552 h 5333996"/>
              <a:gd name="connsiteX33" fmla="*/ 6583827 w 6584285"/>
              <a:gd name="connsiteY33" fmla="*/ 4061954 h 5333996"/>
              <a:gd name="connsiteX34" fmla="*/ 6584285 w 6584285"/>
              <a:gd name="connsiteY34" fmla="*/ 4061978 h 5333996"/>
              <a:gd name="connsiteX35" fmla="*/ 6584285 w 6584285"/>
              <a:gd name="connsiteY35" fmla="*/ 4135821 h 5333996"/>
              <a:gd name="connsiteX36" fmla="*/ 6583828 w 6584285"/>
              <a:gd name="connsiteY36" fmla="*/ 4135797 h 5333996"/>
              <a:gd name="connsiteX37" fmla="*/ 4859675 w 6584285"/>
              <a:gd name="connsiteY37" fmla="*/ 5162966 h 5333996"/>
              <a:gd name="connsiteX38" fmla="*/ 4777161 w 6584285"/>
              <a:gd name="connsiteY38" fmla="*/ 5333996 h 5333996"/>
              <a:gd name="connsiteX39" fmla="*/ 4698523 w 6584285"/>
              <a:gd name="connsiteY39" fmla="*/ 5333996 h 5333996"/>
              <a:gd name="connsiteX40" fmla="*/ 4708934 w 6584285"/>
              <a:gd name="connsiteY40" fmla="*/ 5305602 h 5333996"/>
              <a:gd name="connsiteX41" fmla="*/ 6583827 w 6584285"/>
              <a:gd name="connsiteY41" fmla="*/ 4061954 h 5333996"/>
              <a:gd name="connsiteX42" fmla="*/ 6583828 w 6584285"/>
              <a:gd name="connsiteY42" fmla="*/ 3981356 h 5333996"/>
              <a:gd name="connsiteX43" fmla="*/ 6584285 w 6584285"/>
              <a:gd name="connsiteY43" fmla="*/ 3981380 h 5333996"/>
              <a:gd name="connsiteX44" fmla="*/ 6584285 w 6584285"/>
              <a:gd name="connsiteY44" fmla="*/ 4055223 h 5333996"/>
              <a:gd name="connsiteX45" fmla="*/ 6583827 w 6584285"/>
              <a:gd name="connsiteY45" fmla="*/ 4055199 h 5333996"/>
              <a:gd name="connsiteX46" fmla="*/ 4702717 w 6584285"/>
              <a:gd name="connsiteY46" fmla="*/ 5302992 h 5333996"/>
              <a:gd name="connsiteX47" fmla="*/ 4691348 w 6584285"/>
              <a:gd name="connsiteY47" fmla="*/ 5333996 h 5333996"/>
              <a:gd name="connsiteX48" fmla="*/ 4612798 w 6584285"/>
              <a:gd name="connsiteY48" fmla="*/ 5333996 h 5333996"/>
              <a:gd name="connsiteX49" fmla="*/ 4634692 w 6584285"/>
              <a:gd name="connsiteY49" fmla="*/ 5274292 h 5333996"/>
              <a:gd name="connsiteX50" fmla="*/ 6583828 w 6584285"/>
              <a:gd name="connsiteY50" fmla="*/ 3981356 h 5333996"/>
              <a:gd name="connsiteX51" fmla="*/ 6583828 w 6584285"/>
              <a:gd name="connsiteY51" fmla="*/ 3900757 h 5333996"/>
              <a:gd name="connsiteX52" fmla="*/ 6584285 w 6584285"/>
              <a:gd name="connsiteY52" fmla="*/ 3900780 h 5333996"/>
              <a:gd name="connsiteX53" fmla="*/ 6584285 w 6584285"/>
              <a:gd name="connsiteY53" fmla="*/ 3974625 h 5333996"/>
              <a:gd name="connsiteX54" fmla="*/ 6583828 w 6584285"/>
              <a:gd name="connsiteY54" fmla="*/ 3974601 h 5333996"/>
              <a:gd name="connsiteX55" fmla="*/ 4628474 w 6584285"/>
              <a:gd name="connsiteY55" fmla="*/ 5271682 h 5333996"/>
              <a:gd name="connsiteX56" fmla="*/ 4605622 w 6584285"/>
              <a:gd name="connsiteY56" fmla="*/ 5333996 h 5333996"/>
              <a:gd name="connsiteX57" fmla="*/ 4527030 w 6584285"/>
              <a:gd name="connsiteY57" fmla="*/ 5333996 h 5333996"/>
              <a:gd name="connsiteX58" fmla="*/ 4560426 w 6584285"/>
              <a:gd name="connsiteY58" fmla="*/ 5242915 h 5333996"/>
              <a:gd name="connsiteX59" fmla="*/ 6583828 w 6584285"/>
              <a:gd name="connsiteY59" fmla="*/ 3900757 h 5333996"/>
              <a:gd name="connsiteX60" fmla="*/ 6583828 w 6584285"/>
              <a:gd name="connsiteY60" fmla="*/ 3820159 h 5333996"/>
              <a:gd name="connsiteX61" fmla="*/ 6584285 w 6584285"/>
              <a:gd name="connsiteY61" fmla="*/ 3820183 h 5333996"/>
              <a:gd name="connsiteX62" fmla="*/ 6584285 w 6584285"/>
              <a:gd name="connsiteY62" fmla="*/ 3894026 h 5333996"/>
              <a:gd name="connsiteX63" fmla="*/ 6583828 w 6584285"/>
              <a:gd name="connsiteY63" fmla="*/ 3894002 h 5333996"/>
              <a:gd name="connsiteX64" fmla="*/ 4554209 w 6584285"/>
              <a:gd name="connsiteY64" fmla="*/ 5240306 h 5333996"/>
              <a:gd name="connsiteX65" fmla="*/ 4519854 w 6584285"/>
              <a:gd name="connsiteY65" fmla="*/ 5333996 h 5333996"/>
              <a:gd name="connsiteX66" fmla="*/ 4441302 w 6584285"/>
              <a:gd name="connsiteY66" fmla="*/ 5333996 h 5333996"/>
              <a:gd name="connsiteX67" fmla="*/ 4486183 w 6584285"/>
              <a:gd name="connsiteY67" fmla="*/ 5211605 h 5333996"/>
              <a:gd name="connsiteX68" fmla="*/ 6583828 w 6584285"/>
              <a:gd name="connsiteY68" fmla="*/ 3820159 h 5333996"/>
              <a:gd name="connsiteX69" fmla="*/ 6583828 w 6584285"/>
              <a:gd name="connsiteY69" fmla="*/ 3739560 h 5333996"/>
              <a:gd name="connsiteX70" fmla="*/ 6584285 w 6584285"/>
              <a:gd name="connsiteY70" fmla="*/ 3739583 h 5333996"/>
              <a:gd name="connsiteX71" fmla="*/ 6584285 w 6584285"/>
              <a:gd name="connsiteY71" fmla="*/ 3813428 h 5333996"/>
              <a:gd name="connsiteX72" fmla="*/ 6583828 w 6584285"/>
              <a:gd name="connsiteY72" fmla="*/ 3813404 h 5333996"/>
              <a:gd name="connsiteX73" fmla="*/ 4479965 w 6584285"/>
              <a:gd name="connsiteY73" fmla="*/ 5208995 h 5333996"/>
              <a:gd name="connsiteX74" fmla="*/ 4434125 w 6584285"/>
              <a:gd name="connsiteY74" fmla="*/ 5333996 h 5333996"/>
              <a:gd name="connsiteX75" fmla="*/ 4355572 w 6584285"/>
              <a:gd name="connsiteY75" fmla="*/ 5333996 h 5333996"/>
              <a:gd name="connsiteX76" fmla="*/ 4411939 w 6584285"/>
              <a:gd name="connsiteY76" fmla="*/ 5180293 h 5333996"/>
              <a:gd name="connsiteX77" fmla="*/ 6583828 w 6584285"/>
              <a:gd name="connsiteY77" fmla="*/ 3739560 h 5333996"/>
              <a:gd name="connsiteX78" fmla="*/ 6583828 w 6584285"/>
              <a:gd name="connsiteY78" fmla="*/ 3658962 h 5333996"/>
              <a:gd name="connsiteX79" fmla="*/ 6584285 w 6584285"/>
              <a:gd name="connsiteY79" fmla="*/ 3658986 h 5333996"/>
              <a:gd name="connsiteX80" fmla="*/ 6584285 w 6584285"/>
              <a:gd name="connsiteY80" fmla="*/ 3732829 h 5333996"/>
              <a:gd name="connsiteX81" fmla="*/ 6583828 w 6584285"/>
              <a:gd name="connsiteY81" fmla="*/ 3732805 h 5333996"/>
              <a:gd name="connsiteX82" fmla="*/ 4405700 w 6584285"/>
              <a:gd name="connsiteY82" fmla="*/ 5177619 h 5333996"/>
              <a:gd name="connsiteX83" fmla="*/ 4348358 w 6584285"/>
              <a:gd name="connsiteY83" fmla="*/ 5333996 h 5333996"/>
              <a:gd name="connsiteX84" fmla="*/ 4269806 w 6584285"/>
              <a:gd name="connsiteY84" fmla="*/ 5333996 h 5333996"/>
              <a:gd name="connsiteX85" fmla="*/ 4337673 w 6584285"/>
              <a:gd name="connsiteY85" fmla="*/ 5148918 h 5333996"/>
              <a:gd name="connsiteX86" fmla="*/ 6583828 w 6584285"/>
              <a:gd name="connsiteY86" fmla="*/ 3658962 h 5333996"/>
              <a:gd name="connsiteX87" fmla="*/ 6583828 w 6584285"/>
              <a:gd name="connsiteY87" fmla="*/ 3578363 h 5333996"/>
              <a:gd name="connsiteX88" fmla="*/ 6584285 w 6584285"/>
              <a:gd name="connsiteY88" fmla="*/ 3578387 h 5333996"/>
              <a:gd name="connsiteX89" fmla="*/ 6584285 w 6584285"/>
              <a:gd name="connsiteY89" fmla="*/ 3652230 h 5333996"/>
              <a:gd name="connsiteX90" fmla="*/ 6583828 w 6584285"/>
              <a:gd name="connsiteY90" fmla="*/ 3652207 h 5333996"/>
              <a:gd name="connsiteX91" fmla="*/ 4331456 w 6584285"/>
              <a:gd name="connsiteY91" fmla="*/ 5146308 h 5333996"/>
              <a:gd name="connsiteX92" fmla="*/ 4262629 w 6584285"/>
              <a:gd name="connsiteY92" fmla="*/ 5333996 h 5333996"/>
              <a:gd name="connsiteX93" fmla="*/ 4184075 w 6584285"/>
              <a:gd name="connsiteY93" fmla="*/ 5333996 h 5333996"/>
              <a:gd name="connsiteX94" fmla="*/ 4263430 w 6584285"/>
              <a:gd name="connsiteY94" fmla="*/ 5117606 h 5333996"/>
              <a:gd name="connsiteX95" fmla="*/ 6583828 w 6584285"/>
              <a:gd name="connsiteY95" fmla="*/ 3578363 h 5333996"/>
              <a:gd name="connsiteX96" fmla="*/ 6583828 w 6584285"/>
              <a:gd name="connsiteY96" fmla="*/ 3497765 h 5333996"/>
              <a:gd name="connsiteX97" fmla="*/ 6584285 w 6584285"/>
              <a:gd name="connsiteY97" fmla="*/ 3497789 h 5333996"/>
              <a:gd name="connsiteX98" fmla="*/ 6584285 w 6584285"/>
              <a:gd name="connsiteY98" fmla="*/ 3571632 h 5333996"/>
              <a:gd name="connsiteX99" fmla="*/ 6583828 w 6584285"/>
              <a:gd name="connsiteY99" fmla="*/ 3571608 h 5333996"/>
              <a:gd name="connsiteX100" fmla="*/ 4257191 w 6584285"/>
              <a:gd name="connsiteY100" fmla="*/ 5114932 h 5333996"/>
              <a:gd name="connsiteX101" fmla="*/ 4176863 w 6584285"/>
              <a:gd name="connsiteY101" fmla="*/ 5333996 h 5333996"/>
              <a:gd name="connsiteX102" fmla="*/ 4099298 w 6584285"/>
              <a:gd name="connsiteY102" fmla="*/ 5333996 h 5333996"/>
              <a:gd name="connsiteX103" fmla="*/ 4101636 w 6584285"/>
              <a:gd name="connsiteY103" fmla="*/ 5324926 h 5333996"/>
              <a:gd name="connsiteX104" fmla="*/ 6583828 w 6584285"/>
              <a:gd name="connsiteY104" fmla="*/ 3497765 h 5333996"/>
              <a:gd name="connsiteX105" fmla="*/ 6583828 w 6584285"/>
              <a:gd name="connsiteY105" fmla="*/ 3417167 h 5333996"/>
              <a:gd name="connsiteX106" fmla="*/ 6584285 w 6584285"/>
              <a:gd name="connsiteY106" fmla="*/ 3417189 h 5333996"/>
              <a:gd name="connsiteX107" fmla="*/ 6584285 w 6584285"/>
              <a:gd name="connsiteY107" fmla="*/ 3491033 h 5333996"/>
              <a:gd name="connsiteX108" fmla="*/ 6583828 w 6584285"/>
              <a:gd name="connsiteY108" fmla="*/ 3491010 h 5333996"/>
              <a:gd name="connsiteX109" fmla="*/ 4095188 w 6584285"/>
              <a:gd name="connsiteY109" fmla="*/ 5322934 h 5333996"/>
              <a:gd name="connsiteX110" fmla="*/ 4092337 w 6584285"/>
              <a:gd name="connsiteY110" fmla="*/ 5333996 h 5333996"/>
              <a:gd name="connsiteX111" fmla="*/ 4014477 w 6584285"/>
              <a:gd name="connsiteY111" fmla="*/ 5333996 h 5333996"/>
              <a:gd name="connsiteX112" fmla="*/ 4018891 w 6584285"/>
              <a:gd name="connsiteY112" fmla="*/ 5316336 h 5333996"/>
              <a:gd name="connsiteX113" fmla="*/ 4688934 w 6584285"/>
              <a:gd name="connsiteY113" fmla="*/ 4202119 h 5333996"/>
              <a:gd name="connsiteX114" fmla="*/ 6583828 w 6584285"/>
              <a:gd name="connsiteY114" fmla="*/ 3417167 h 5333996"/>
              <a:gd name="connsiteX115" fmla="*/ 380047 w 6584285"/>
              <a:gd name="connsiteY115" fmla="*/ 0 h 5333996"/>
              <a:gd name="connsiteX116" fmla="*/ 6584285 w 6584285"/>
              <a:gd name="connsiteY116" fmla="*/ 0 h 5333996"/>
              <a:gd name="connsiteX117" fmla="*/ 6584285 w 6584285"/>
              <a:gd name="connsiteY117" fmla="*/ 3410435 h 5333996"/>
              <a:gd name="connsiteX118" fmla="*/ 6583828 w 6584285"/>
              <a:gd name="connsiteY118" fmla="*/ 3410412 h 5333996"/>
              <a:gd name="connsiteX119" fmla="*/ 4018017 w 6584285"/>
              <a:gd name="connsiteY119" fmla="*/ 5298109 h 5333996"/>
              <a:gd name="connsiteX120" fmla="*/ 4008790 w 6584285"/>
              <a:gd name="connsiteY120" fmla="*/ 5333996 h 5333996"/>
              <a:gd name="connsiteX121" fmla="*/ 380047 w 6584285"/>
              <a:gd name="connsiteY121" fmla="*/ 5333996 h 5333996"/>
              <a:gd name="connsiteX122" fmla="*/ 0 w 6584285"/>
              <a:gd name="connsiteY122" fmla="*/ 4953949 h 5333996"/>
              <a:gd name="connsiteX123" fmla="*/ 0 w 6584285"/>
              <a:gd name="connsiteY123" fmla="*/ 380047 h 5333996"/>
              <a:gd name="connsiteX124" fmla="*/ 380047 w 6584285"/>
              <a:gd name="connsiteY124" fmla="*/ 0 h 53339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Lst>
            <a:rect l="l" t="t" r="r" b="b"/>
            <a:pathLst>
              <a:path w="6584285" h="5333996">
                <a:moveTo>
                  <a:pt x="6583828" y="4384348"/>
                </a:moveTo>
                <a:lnTo>
                  <a:pt x="6584285" y="4384372"/>
                </a:lnTo>
                <a:lnTo>
                  <a:pt x="6584285" y="5333996"/>
                </a:lnTo>
                <a:lnTo>
                  <a:pt x="5052795" y="5333996"/>
                </a:lnTo>
                <a:lnTo>
                  <a:pt x="5078190" y="5281362"/>
                </a:lnTo>
                <a:cubicBezTo>
                  <a:pt x="5368572" y="4747524"/>
                  <a:pt x="5934622" y="4384348"/>
                  <a:pt x="6583828" y="4384348"/>
                </a:cubicBezTo>
                <a:close/>
                <a:moveTo>
                  <a:pt x="6583828" y="4303749"/>
                </a:moveTo>
                <a:lnTo>
                  <a:pt x="6584285" y="4303773"/>
                </a:lnTo>
                <a:lnTo>
                  <a:pt x="6584285" y="4377617"/>
                </a:lnTo>
                <a:lnTo>
                  <a:pt x="6583828" y="4377593"/>
                </a:lnTo>
                <a:cubicBezTo>
                  <a:pt x="5931983" y="4377593"/>
                  <a:pt x="5363730" y="4742148"/>
                  <a:pt x="5072228" y="5278095"/>
                </a:cubicBezTo>
                <a:lnTo>
                  <a:pt x="5045261" y="5333996"/>
                </a:lnTo>
                <a:lnTo>
                  <a:pt x="4963389" y="5333996"/>
                </a:lnTo>
                <a:lnTo>
                  <a:pt x="5007318" y="5242940"/>
                </a:lnTo>
                <a:cubicBezTo>
                  <a:pt x="5311347" y="4683977"/>
                  <a:pt x="5904014" y="4303749"/>
                  <a:pt x="6583828" y="4303749"/>
                </a:cubicBezTo>
                <a:close/>
                <a:moveTo>
                  <a:pt x="6583828" y="4223151"/>
                </a:moveTo>
                <a:lnTo>
                  <a:pt x="6584285" y="4223175"/>
                </a:lnTo>
                <a:lnTo>
                  <a:pt x="6584285" y="4297018"/>
                </a:lnTo>
                <a:lnTo>
                  <a:pt x="6583828" y="4296994"/>
                </a:lnTo>
                <a:cubicBezTo>
                  <a:pt x="5901481" y="4296994"/>
                  <a:pt x="5306571" y="4678674"/>
                  <a:pt x="5001388" y="5239741"/>
                </a:cubicBezTo>
                <a:lnTo>
                  <a:pt x="4955914" y="5333996"/>
                </a:lnTo>
                <a:lnTo>
                  <a:pt x="4874041" y="5333996"/>
                </a:lnTo>
                <a:lnTo>
                  <a:pt x="4936477" y="5204587"/>
                </a:lnTo>
                <a:cubicBezTo>
                  <a:pt x="5254187" y="4620504"/>
                  <a:pt x="5873511" y="4223151"/>
                  <a:pt x="6583828" y="4223151"/>
                </a:cubicBezTo>
                <a:close/>
                <a:moveTo>
                  <a:pt x="6583828" y="4142552"/>
                </a:moveTo>
                <a:lnTo>
                  <a:pt x="6584285" y="4142576"/>
                </a:lnTo>
                <a:lnTo>
                  <a:pt x="6584285" y="4216419"/>
                </a:lnTo>
                <a:lnTo>
                  <a:pt x="6583828" y="4216396"/>
                </a:lnTo>
                <a:cubicBezTo>
                  <a:pt x="5870873" y="4216396"/>
                  <a:pt x="5249346" y="4615128"/>
                  <a:pt x="4930516" y="5201320"/>
                </a:cubicBezTo>
                <a:lnTo>
                  <a:pt x="4866510" y="5333996"/>
                </a:lnTo>
                <a:lnTo>
                  <a:pt x="4784638" y="5333996"/>
                </a:lnTo>
                <a:lnTo>
                  <a:pt x="4865605" y="5166166"/>
                </a:lnTo>
                <a:cubicBezTo>
                  <a:pt x="5196962" y="4556957"/>
                  <a:pt x="5842903" y="4142552"/>
                  <a:pt x="6583828" y="4142552"/>
                </a:cubicBezTo>
                <a:close/>
                <a:moveTo>
                  <a:pt x="6583827" y="4061954"/>
                </a:moveTo>
                <a:lnTo>
                  <a:pt x="6584285" y="4061978"/>
                </a:lnTo>
                <a:lnTo>
                  <a:pt x="6584285" y="4135821"/>
                </a:lnTo>
                <a:lnTo>
                  <a:pt x="6583828" y="4135797"/>
                </a:lnTo>
                <a:cubicBezTo>
                  <a:pt x="5840370" y="4135797"/>
                  <a:pt x="5192186" y="4551653"/>
                  <a:pt x="4859675" y="5162966"/>
                </a:cubicBezTo>
                <a:lnTo>
                  <a:pt x="4777161" y="5333996"/>
                </a:lnTo>
                <a:lnTo>
                  <a:pt x="4698523" y="5333996"/>
                </a:lnTo>
                <a:lnTo>
                  <a:pt x="4708934" y="5305602"/>
                </a:lnTo>
                <a:cubicBezTo>
                  <a:pt x="5018272" y="4575424"/>
                  <a:pt x="5742155" y="4061954"/>
                  <a:pt x="6583827" y="4061954"/>
                </a:cubicBezTo>
                <a:close/>
                <a:moveTo>
                  <a:pt x="6583828" y="3981356"/>
                </a:moveTo>
                <a:lnTo>
                  <a:pt x="6584285" y="3981380"/>
                </a:lnTo>
                <a:lnTo>
                  <a:pt x="6584285" y="4055223"/>
                </a:lnTo>
                <a:lnTo>
                  <a:pt x="6583827" y="4055199"/>
                </a:lnTo>
                <a:cubicBezTo>
                  <a:pt x="5739392" y="4055199"/>
                  <a:pt x="5013090" y="4570396"/>
                  <a:pt x="4702717" y="5302992"/>
                </a:cubicBezTo>
                <a:lnTo>
                  <a:pt x="4691348" y="5333996"/>
                </a:lnTo>
                <a:lnTo>
                  <a:pt x="4612798" y="5333996"/>
                </a:lnTo>
                <a:lnTo>
                  <a:pt x="4634692" y="5274292"/>
                </a:lnTo>
                <a:cubicBezTo>
                  <a:pt x="4956299" y="4515206"/>
                  <a:pt x="5708881" y="3981356"/>
                  <a:pt x="6583828" y="3981356"/>
                </a:cubicBezTo>
                <a:close/>
                <a:moveTo>
                  <a:pt x="6583828" y="3900757"/>
                </a:moveTo>
                <a:lnTo>
                  <a:pt x="6584285" y="3900780"/>
                </a:lnTo>
                <a:lnTo>
                  <a:pt x="6584285" y="3974625"/>
                </a:lnTo>
                <a:lnTo>
                  <a:pt x="6583828" y="3974601"/>
                </a:lnTo>
                <a:cubicBezTo>
                  <a:pt x="5706117" y="3974601"/>
                  <a:pt x="4951117" y="4510178"/>
                  <a:pt x="4628474" y="5271682"/>
                </a:cubicBezTo>
                <a:lnTo>
                  <a:pt x="4605622" y="5333996"/>
                </a:lnTo>
                <a:lnTo>
                  <a:pt x="4527030" y="5333996"/>
                </a:lnTo>
                <a:lnTo>
                  <a:pt x="4560426" y="5242915"/>
                </a:lnTo>
                <a:cubicBezTo>
                  <a:pt x="4894267" y="4454900"/>
                  <a:pt x="5675490" y="3900757"/>
                  <a:pt x="6583828" y="3900757"/>
                </a:cubicBezTo>
                <a:close/>
                <a:moveTo>
                  <a:pt x="6583828" y="3820159"/>
                </a:moveTo>
                <a:lnTo>
                  <a:pt x="6584285" y="3820183"/>
                </a:lnTo>
                <a:lnTo>
                  <a:pt x="6584285" y="3894026"/>
                </a:lnTo>
                <a:lnTo>
                  <a:pt x="6583828" y="3894002"/>
                </a:lnTo>
                <a:cubicBezTo>
                  <a:pt x="5672727" y="3894002"/>
                  <a:pt x="4889086" y="4449873"/>
                  <a:pt x="4554209" y="5240306"/>
                </a:cubicBezTo>
                <a:lnTo>
                  <a:pt x="4519854" y="5333996"/>
                </a:lnTo>
                <a:lnTo>
                  <a:pt x="4441302" y="5333996"/>
                </a:lnTo>
                <a:lnTo>
                  <a:pt x="4486183" y="5211605"/>
                </a:lnTo>
                <a:cubicBezTo>
                  <a:pt x="4832293" y="4394682"/>
                  <a:pt x="5642215" y="3820159"/>
                  <a:pt x="6583828" y="3820159"/>
                </a:cubicBezTo>
                <a:close/>
                <a:moveTo>
                  <a:pt x="6583828" y="3739560"/>
                </a:moveTo>
                <a:lnTo>
                  <a:pt x="6584285" y="3739583"/>
                </a:lnTo>
                <a:lnTo>
                  <a:pt x="6584285" y="3813428"/>
                </a:lnTo>
                <a:lnTo>
                  <a:pt x="6583828" y="3813404"/>
                </a:lnTo>
                <a:cubicBezTo>
                  <a:pt x="5639451" y="3813404"/>
                  <a:pt x="4827111" y="4389655"/>
                  <a:pt x="4479965" y="5208995"/>
                </a:cubicBezTo>
                <a:lnTo>
                  <a:pt x="4434125" y="5333996"/>
                </a:lnTo>
                <a:lnTo>
                  <a:pt x="4355572" y="5333996"/>
                </a:lnTo>
                <a:lnTo>
                  <a:pt x="4411939" y="5180293"/>
                </a:lnTo>
                <a:cubicBezTo>
                  <a:pt x="4770318" y="4334463"/>
                  <a:pt x="5608939" y="3739560"/>
                  <a:pt x="6583828" y="3739560"/>
                </a:cubicBezTo>
                <a:close/>
                <a:moveTo>
                  <a:pt x="6583828" y="3658962"/>
                </a:moveTo>
                <a:lnTo>
                  <a:pt x="6584285" y="3658986"/>
                </a:lnTo>
                <a:lnTo>
                  <a:pt x="6584285" y="3732829"/>
                </a:lnTo>
                <a:lnTo>
                  <a:pt x="6583828" y="3732805"/>
                </a:lnTo>
                <a:cubicBezTo>
                  <a:pt x="5606061" y="3732805"/>
                  <a:pt x="4765080" y="4329349"/>
                  <a:pt x="4405700" y="5177619"/>
                </a:cubicBezTo>
                <a:lnTo>
                  <a:pt x="4348358" y="5333996"/>
                </a:lnTo>
                <a:lnTo>
                  <a:pt x="4269806" y="5333996"/>
                </a:lnTo>
                <a:lnTo>
                  <a:pt x="4337673" y="5148918"/>
                </a:lnTo>
                <a:cubicBezTo>
                  <a:pt x="4708287" y="4274158"/>
                  <a:pt x="5575548" y="3658962"/>
                  <a:pt x="6583828" y="3658962"/>
                </a:cubicBezTo>
                <a:close/>
                <a:moveTo>
                  <a:pt x="6583828" y="3578363"/>
                </a:moveTo>
                <a:lnTo>
                  <a:pt x="6584285" y="3578387"/>
                </a:lnTo>
                <a:lnTo>
                  <a:pt x="6584285" y="3652230"/>
                </a:lnTo>
                <a:lnTo>
                  <a:pt x="6583828" y="3652207"/>
                </a:lnTo>
                <a:cubicBezTo>
                  <a:pt x="5572785" y="3652207"/>
                  <a:pt x="4703106" y="4269131"/>
                  <a:pt x="4331456" y="5146308"/>
                </a:cubicBezTo>
                <a:lnTo>
                  <a:pt x="4262629" y="5333996"/>
                </a:lnTo>
                <a:lnTo>
                  <a:pt x="4184075" y="5333996"/>
                </a:lnTo>
                <a:lnTo>
                  <a:pt x="4263430" y="5117606"/>
                </a:lnTo>
                <a:cubicBezTo>
                  <a:pt x="4646313" y="4213939"/>
                  <a:pt x="5542273" y="3578363"/>
                  <a:pt x="6583828" y="3578363"/>
                </a:cubicBezTo>
                <a:close/>
                <a:moveTo>
                  <a:pt x="6583828" y="3497765"/>
                </a:moveTo>
                <a:lnTo>
                  <a:pt x="6584285" y="3497789"/>
                </a:lnTo>
                <a:lnTo>
                  <a:pt x="6584285" y="3571632"/>
                </a:lnTo>
                <a:lnTo>
                  <a:pt x="6583828" y="3571608"/>
                </a:lnTo>
                <a:cubicBezTo>
                  <a:pt x="5539395" y="3571608"/>
                  <a:pt x="4641074" y="4208825"/>
                  <a:pt x="4257191" y="5114932"/>
                </a:cubicBezTo>
                <a:lnTo>
                  <a:pt x="4176863" y="5333996"/>
                </a:lnTo>
                <a:lnTo>
                  <a:pt x="4099298" y="5333996"/>
                </a:lnTo>
                <a:lnTo>
                  <a:pt x="4101636" y="5324926"/>
                </a:lnTo>
                <a:cubicBezTo>
                  <a:pt x="4431225" y="4267501"/>
                  <a:pt x="5419303" y="3497765"/>
                  <a:pt x="6583828" y="3497765"/>
                </a:cubicBezTo>
                <a:close/>
                <a:moveTo>
                  <a:pt x="6583828" y="3417167"/>
                </a:moveTo>
                <a:lnTo>
                  <a:pt x="6584285" y="3417189"/>
                </a:lnTo>
                <a:lnTo>
                  <a:pt x="6584285" y="3491033"/>
                </a:lnTo>
                <a:lnTo>
                  <a:pt x="6583828" y="3491010"/>
                </a:lnTo>
                <a:cubicBezTo>
                  <a:pt x="5416310" y="3491010"/>
                  <a:pt x="4425643" y="4262773"/>
                  <a:pt x="4095188" y="5322934"/>
                </a:cubicBezTo>
                <a:lnTo>
                  <a:pt x="4092337" y="5333996"/>
                </a:lnTo>
                <a:lnTo>
                  <a:pt x="4014477" y="5333996"/>
                </a:lnTo>
                <a:lnTo>
                  <a:pt x="4018891" y="5316336"/>
                </a:lnTo>
                <a:cubicBezTo>
                  <a:pt x="4145055" y="4899943"/>
                  <a:pt x="4372588" y="4518468"/>
                  <a:pt x="4688934" y="4202119"/>
                </a:cubicBezTo>
                <a:cubicBezTo>
                  <a:pt x="5195089" y="3695961"/>
                  <a:pt x="5867966" y="3417167"/>
                  <a:pt x="6583828" y="3417167"/>
                </a:cubicBezTo>
                <a:close/>
                <a:moveTo>
                  <a:pt x="380047" y="0"/>
                </a:moveTo>
                <a:lnTo>
                  <a:pt x="6584285" y="0"/>
                </a:lnTo>
                <a:lnTo>
                  <a:pt x="6584285" y="3410435"/>
                </a:lnTo>
                <a:lnTo>
                  <a:pt x="6583828" y="3410412"/>
                </a:lnTo>
                <a:cubicBezTo>
                  <a:pt x="5378267" y="3410412"/>
                  <a:pt x="4358170" y="4204472"/>
                  <a:pt x="4018017" y="5298109"/>
                </a:cubicBezTo>
                <a:lnTo>
                  <a:pt x="4008790" y="5333996"/>
                </a:lnTo>
                <a:lnTo>
                  <a:pt x="380047" y="5333996"/>
                </a:lnTo>
                <a:cubicBezTo>
                  <a:pt x="170153" y="5333996"/>
                  <a:pt x="0" y="5163843"/>
                  <a:pt x="0" y="4953949"/>
                </a:cubicBezTo>
                <a:lnTo>
                  <a:pt x="0" y="380047"/>
                </a:lnTo>
                <a:cubicBezTo>
                  <a:pt x="0" y="170153"/>
                  <a:pt x="170153" y="0"/>
                  <a:pt x="380047" y="0"/>
                </a:cubicBezTo>
                <a:close/>
              </a:path>
            </a:pathLst>
          </a:custGeom>
          <a:solidFill>
            <a:schemeClr val="accent2"/>
          </a:solidFill>
        </p:spPr>
        <p:txBody>
          <a:bodyPr wrap="square" bIns="914400" anchor="ctr">
            <a:noAutofit/>
          </a:bodyPr>
          <a:lstStyle>
            <a:lvl1pPr marL="0" indent="0" algn="ctr">
              <a:lnSpc>
                <a:spcPct val="100000"/>
              </a:lnSpc>
              <a:spcBef>
                <a:spcPts val="0"/>
              </a:spcBef>
              <a:buNone/>
              <a:defRPr/>
            </a:lvl1pPr>
          </a:lstStyle>
          <a:p>
            <a:r>
              <a:rPr lang="en-US"/>
              <a:t>Click the icon to select an image.</a:t>
            </a:r>
            <a:br>
              <a:rPr lang="en-US"/>
            </a:br>
            <a:r>
              <a:rPr lang="en-US"/>
              <a:t>Please also copy / paste the appropriate footer group from</a:t>
            </a:r>
            <a:br>
              <a:rPr lang="en-US"/>
            </a:br>
            <a:r>
              <a:rPr lang="en-US"/>
              <a:t>the template Guide so it appears on top of the image. </a:t>
            </a:r>
          </a:p>
        </p:txBody>
      </p:sp>
    </p:spTree>
    <p:extLst>
      <p:ext uri="{BB962C8B-B14F-4D97-AF65-F5344CB8AC3E}">
        <p14:creationId xmlns:p14="http://schemas.microsoft.com/office/powerpoint/2010/main" val="1903939016"/>
      </p:ext>
    </p:extLst>
  </p:cSld>
  <p:clrMapOvr>
    <a:masterClrMapping/>
  </p:clrMapOvr>
</p:sldLayout>
</file>

<file path=ppt/slideLayouts/slideLayout68.xml><?xml version="1.0" encoding="utf-8"?>
<p:sldLayout xmlns:a="http://schemas.openxmlformats.org/drawingml/2006/main" xmlns:r="http://schemas.openxmlformats.org/officeDocument/2006/relationships" xmlns:p="http://schemas.openxmlformats.org/presentationml/2006/main" preserve="1" userDrawn="1">
  <p:cSld name="Photo Right with Caption Left - Green">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56E523F0-8710-C17D-5E1F-7113655CD055}"/>
              </a:ext>
            </a:extLst>
          </p:cNvPr>
          <p:cNvSpPr>
            <a:spLocks noGrp="1"/>
          </p:cNvSpPr>
          <p:nvPr>
            <p:ph type="title"/>
          </p:nvPr>
        </p:nvSpPr>
        <p:spPr>
          <a:xfrm>
            <a:off x="762000" y="724854"/>
            <a:ext cx="4485978" cy="920285"/>
          </a:xfrm>
        </p:spPr>
        <p:txBody>
          <a:bodyPr>
            <a:noAutofit/>
          </a:bodyPr>
          <a:lstStyle>
            <a:lvl1pPr>
              <a:defRPr>
                <a:solidFill>
                  <a:srgbClr val="083806"/>
                </a:solidFill>
              </a:defRPr>
            </a:lvl1pPr>
          </a:lstStyle>
          <a:p>
            <a:r>
              <a:rPr lang="en-US"/>
              <a:t>Click to edit Master title style</a:t>
            </a:r>
          </a:p>
        </p:txBody>
      </p:sp>
      <p:sp>
        <p:nvSpPr>
          <p:cNvPr id="3" name="Content Placeholder 2">
            <a:extLst>
              <a:ext uri="{FF2B5EF4-FFF2-40B4-BE49-F238E27FC236}">
                <a16:creationId xmlns:a16="http://schemas.microsoft.com/office/drawing/2014/main" id="{CFA97474-D8AA-E3B1-C98A-08B7FCBD5476}"/>
              </a:ext>
            </a:extLst>
          </p:cNvPr>
          <p:cNvSpPr>
            <a:spLocks noGrp="1"/>
          </p:cNvSpPr>
          <p:nvPr>
            <p:ph idx="1"/>
          </p:nvPr>
        </p:nvSpPr>
        <p:spPr>
          <a:xfrm>
            <a:off x="762000" y="2691688"/>
            <a:ext cx="4483099" cy="3404312"/>
          </a:xfrm>
        </p:spPr>
        <p:txBody>
          <a:bodyPr>
            <a:noAutofit/>
          </a:bodyPr>
          <a:lstStyle>
            <a:lvl1pPr>
              <a:defRPr>
                <a:solidFill>
                  <a:srgbClr val="083806"/>
                </a:solidFill>
              </a:defRPr>
            </a:lvl1pPr>
            <a:lvl2pPr>
              <a:defRPr>
                <a:solidFill>
                  <a:srgbClr val="083806"/>
                </a:solidFill>
              </a:defRPr>
            </a:lvl2pPr>
            <a:lvl3pPr>
              <a:defRPr>
                <a:solidFill>
                  <a:srgbClr val="083806"/>
                </a:solidFill>
              </a:defRPr>
            </a:lvl3pPr>
            <a:lvl4pPr>
              <a:defRPr>
                <a:solidFill>
                  <a:srgbClr val="083806"/>
                </a:solidFill>
              </a:defRPr>
            </a:lvl4pPr>
            <a:lvl5pPr>
              <a:defRPr>
                <a:solidFill>
                  <a:srgbClr val="083806"/>
                </a:solidFill>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cxnSp>
        <p:nvCxnSpPr>
          <p:cNvPr id="9" name="Straight Connector 8">
            <a:extLst>
              <a:ext uri="{FF2B5EF4-FFF2-40B4-BE49-F238E27FC236}">
                <a16:creationId xmlns:a16="http://schemas.microsoft.com/office/drawing/2014/main" id="{5AEF45F1-4FE2-8739-18FF-B456EB3B66B9}"/>
              </a:ext>
            </a:extLst>
          </p:cNvPr>
          <p:cNvCxnSpPr>
            <a:cxnSpLocks/>
          </p:cNvCxnSpPr>
          <p:nvPr userDrawn="1"/>
        </p:nvCxnSpPr>
        <p:spPr>
          <a:xfrm flipH="1">
            <a:off x="1487277" y="6400800"/>
            <a:ext cx="10704723" cy="0"/>
          </a:xfrm>
          <a:prstGeom prst="line">
            <a:avLst/>
          </a:prstGeom>
          <a:ln w="9525" cap="rnd">
            <a:solidFill>
              <a:schemeClr val="tx1"/>
            </a:solidFill>
          </a:ln>
        </p:spPr>
        <p:style>
          <a:lnRef idx="1">
            <a:schemeClr val="accent1"/>
          </a:lnRef>
          <a:fillRef idx="0">
            <a:schemeClr val="accent1"/>
          </a:fillRef>
          <a:effectRef idx="0">
            <a:schemeClr val="accent1"/>
          </a:effectRef>
          <a:fontRef idx="minor">
            <a:schemeClr val="tx1"/>
          </a:fontRef>
        </p:style>
      </p:cxnSp>
      <p:sp>
        <p:nvSpPr>
          <p:cNvPr id="11" name="Subtitle 2">
            <a:extLst>
              <a:ext uri="{FF2B5EF4-FFF2-40B4-BE49-F238E27FC236}">
                <a16:creationId xmlns:a16="http://schemas.microsoft.com/office/drawing/2014/main" id="{0740B8FE-D58D-6E2B-896D-000F0294ED98}"/>
              </a:ext>
            </a:extLst>
          </p:cNvPr>
          <p:cNvSpPr>
            <a:spLocks noGrp="1"/>
          </p:cNvSpPr>
          <p:nvPr>
            <p:ph type="body" sz="quarter" idx="13" hasCustomPrompt="1"/>
          </p:nvPr>
        </p:nvSpPr>
        <p:spPr>
          <a:xfrm>
            <a:off x="762000" y="1733802"/>
            <a:ext cx="4485768" cy="414149"/>
          </a:xfrm>
        </p:spPr>
        <p:txBody>
          <a:bodyPr>
            <a:noAutofit/>
          </a:bodyPr>
          <a:lstStyle>
            <a:lvl1pPr marL="0" indent="0">
              <a:buNone/>
              <a:defRPr lang="en-US" sz="1600" b="0" i="0" kern="1200" dirty="0">
                <a:solidFill>
                  <a:srgbClr val="083806"/>
                </a:solidFill>
                <a:latin typeface="Outfit Light" pitchFamily="2" charset="0"/>
                <a:ea typeface="Inter"/>
                <a:cs typeface="Inter"/>
              </a:defRPr>
            </a:lvl1pPr>
            <a:lvl2pPr marL="457200" indent="0">
              <a:buNone/>
              <a:defRPr/>
            </a:lvl2pPr>
            <a:lvl3pPr marL="914400" indent="0">
              <a:buNone/>
              <a:defRPr/>
            </a:lvl3pPr>
            <a:lvl4pPr marL="1371600" indent="0">
              <a:buNone/>
              <a:defRPr/>
            </a:lvl4pPr>
            <a:lvl5pPr marL="1828800" indent="0">
              <a:buNone/>
              <a:defRPr/>
            </a:lvl5pPr>
          </a:lstStyle>
          <a:p>
            <a:pPr lvl="0"/>
            <a:r>
              <a:rPr lang="en-US"/>
              <a:t>Subtitle goes here</a:t>
            </a:r>
          </a:p>
        </p:txBody>
      </p:sp>
      <p:sp>
        <p:nvSpPr>
          <p:cNvPr id="18" name="!!subhead1">
            <a:extLst>
              <a:ext uri="{FF2B5EF4-FFF2-40B4-BE49-F238E27FC236}">
                <a16:creationId xmlns:a16="http://schemas.microsoft.com/office/drawing/2014/main" id="{1A93C0F4-1D09-DE35-6E80-27CB807A0E38}"/>
              </a:ext>
            </a:extLst>
          </p:cNvPr>
          <p:cNvSpPr>
            <a:spLocks noGrp="1"/>
          </p:cNvSpPr>
          <p:nvPr>
            <p:ph type="body" sz="quarter" idx="14" hasCustomPrompt="1"/>
          </p:nvPr>
        </p:nvSpPr>
        <p:spPr>
          <a:xfrm>
            <a:off x="762000" y="2317750"/>
            <a:ext cx="4485768" cy="232267"/>
          </a:xfrm>
        </p:spPr>
        <p:txBody>
          <a:bodyPr>
            <a:noAutofit/>
          </a:bodyPr>
          <a:lstStyle>
            <a:lvl1pPr marL="0" indent="0">
              <a:lnSpc>
                <a:spcPct val="100000"/>
              </a:lnSpc>
              <a:spcBef>
                <a:spcPts val="0"/>
              </a:spcBef>
              <a:buNone/>
              <a:defRPr sz="1800" b="1">
                <a:solidFill>
                  <a:srgbClr val="00861E"/>
                </a:solidFill>
              </a:defRPr>
            </a:lvl1pPr>
            <a:lvl2pPr marL="457200" indent="0">
              <a:buNone/>
              <a:defRPr sz="1800" b="1">
                <a:solidFill>
                  <a:schemeClr val="accent1"/>
                </a:solidFill>
              </a:defRPr>
            </a:lvl2pPr>
            <a:lvl3pPr marL="914400" indent="0">
              <a:buNone/>
              <a:defRPr sz="1800" b="1">
                <a:solidFill>
                  <a:schemeClr val="accent1"/>
                </a:solidFill>
              </a:defRPr>
            </a:lvl3pPr>
            <a:lvl4pPr marL="1371600" indent="0">
              <a:buNone/>
              <a:defRPr sz="1800" b="1">
                <a:solidFill>
                  <a:schemeClr val="accent1"/>
                </a:solidFill>
              </a:defRPr>
            </a:lvl4pPr>
            <a:lvl5pPr marL="1828800" indent="0">
              <a:buNone/>
              <a:defRPr sz="1800" b="1">
                <a:solidFill>
                  <a:schemeClr val="accent1"/>
                </a:solidFill>
              </a:defRPr>
            </a:lvl5pPr>
          </a:lstStyle>
          <a:p>
            <a:pPr lvl="0"/>
            <a:r>
              <a:rPr lang="en-US"/>
              <a:t>Subheading goes here</a:t>
            </a:r>
          </a:p>
        </p:txBody>
      </p:sp>
      <p:sp>
        <p:nvSpPr>
          <p:cNvPr id="7" name="Text Placeholder 5">
            <a:extLst>
              <a:ext uri="{FF2B5EF4-FFF2-40B4-BE49-F238E27FC236}">
                <a16:creationId xmlns:a16="http://schemas.microsoft.com/office/drawing/2014/main" id="{97AA42F7-5D29-CCA9-BB20-836565F8EB17}"/>
              </a:ext>
            </a:extLst>
          </p:cNvPr>
          <p:cNvSpPr>
            <a:spLocks noGrp="1"/>
          </p:cNvSpPr>
          <p:nvPr>
            <p:ph type="body" sz="quarter" idx="21" hasCustomPrompt="1"/>
          </p:nvPr>
        </p:nvSpPr>
        <p:spPr>
          <a:xfrm>
            <a:off x="1487277" y="6496059"/>
            <a:ext cx="7173901" cy="285734"/>
          </a:xfrm>
        </p:spPr>
        <p:txBody>
          <a:bodyPr anchor="ctr">
            <a:noAutofit/>
          </a:bodyPr>
          <a:lstStyle>
            <a:lvl1pPr marL="0" indent="0">
              <a:lnSpc>
                <a:spcPct val="90000"/>
              </a:lnSpc>
              <a:spcBef>
                <a:spcPts val="200"/>
              </a:spcBef>
              <a:buNone/>
              <a:defRPr sz="600" b="0" i="0">
                <a:latin typeface="Inter" panose="02000503000000020004" pitchFamily="2" charset="0"/>
                <a:ea typeface="Inter" panose="02000503000000020004" pitchFamily="2" charset="0"/>
              </a:defRPr>
            </a:lvl1pPr>
            <a:lvl2pPr marL="457200" indent="0">
              <a:buNone/>
              <a:defRPr sz="600" b="0" i="0">
                <a:latin typeface="Inter" panose="02000503000000020004" pitchFamily="2" charset="0"/>
                <a:ea typeface="Inter" panose="02000503000000020004" pitchFamily="2" charset="0"/>
              </a:defRPr>
            </a:lvl2pPr>
            <a:lvl3pPr marL="914400" indent="0">
              <a:buNone/>
              <a:defRPr sz="600" b="0" i="0">
                <a:latin typeface="Inter" panose="02000503000000020004" pitchFamily="2" charset="0"/>
                <a:ea typeface="Inter" panose="02000503000000020004" pitchFamily="2" charset="0"/>
              </a:defRPr>
            </a:lvl3pPr>
            <a:lvl4pPr marL="1371600" indent="0">
              <a:buNone/>
              <a:defRPr sz="600" b="0" i="0">
                <a:latin typeface="Inter" panose="02000503000000020004" pitchFamily="2" charset="0"/>
                <a:ea typeface="Inter" panose="02000503000000020004" pitchFamily="2" charset="0"/>
              </a:defRPr>
            </a:lvl4pPr>
            <a:lvl5pPr marL="1828800" indent="0">
              <a:buNone/>
              <a:defRPr sz="600" b="0" i="0">
                <a:latin typeface="Inter" panose="02000503000000020004" pitchFamily="2" charset="0"/>
                <a:ea typeface="Inter" panose="02000503000000020004" pitchFamily="2" charset="0"/>
              </a:defRPr>
            </a:lvl5pPr>
          </a:lstStyle>
          <a:p>
            <a:pPr lvl="0"/>
            <a:r>
              <a:rPr lang="en-US"/>
              <a:t>Source: </a:t>
            </a:r>
          </a:p>
        </p:txBody>
      </p:sp>
      <p:sp>
        <p:nvSpPr>
          <p:cNvPr id="6" name="Slide Number Placeholder 5">
            <a:extLst>
              <a:ext uri="{FF2B5EF4-FFF2-40B4-BE49-F238E27FC236}">
                <a16:creationId xmlns:a16="http://schemas.microsoft.com/office/drawing/2014/main" id="{B0AA6B6D-BABC-9E1B-2A13-C6A08C85BF7C}"/>
              </a:ext>
            </a:extLst>
          </p:cNvPr>
          <p:cNvSpPr txBox="1">
            <a:spLocks/>
          </p:cNvSpPr>
          <p:nvPr userDrawn="1"/>
        </p:nvSpPr>
        <p:spPr>
          <a:xfrm>
            <a:off x="11185742" y="6400800"/>
            <a:ext cx="549058" cy="457200"/>
          </a:xfrm>
          <a:prstGeom prst="rect">
            <a:avLst/>
          </a:prstGeom>
        </p:spPr>
        <p:txBody>
          <a:bodyPr vert="horz" lIns="0" tIns="0" rIns="0" bIns="0" rtlCol="0" anchor="ctr"/>
          <a:lstStyle>
            <a:defPPr>
              <a:defRPr lang="en-US"/>
            </a:defPPr>
            <a:lvl1pPr marL="0" algn="r" defTabSz="914400" rtl="0" eaLnBrk="1" latinLnBrk="0" hangingPunct="1">
              <a:defRPr sz="800" kern="1200">
                <a:solidFill>
                  <a:schemeClr val="tx1"/>
                </a:solidFill>
                <a:latin typeface="Outfi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fld id="{DDA6C761-E6C0-8244-BDC1-CA1DC8273777}" type="slidenum">
              <a:rPr lang="en-US" b="0" i="0" smtClean="0">
                <a:latin typeface="Outfit Light" pitchFamily="2" charset="0"/>
              </a:rPr>
              <a:pPr/>
              <a:t>‹#›</a:t>
            </a:fld>
            <a:endParaRPr lang="en-US" b="0" i="0">
              <a:latin typeface="Outfit Light" pitchFamily="2" charset="0"/>
            </a:endParaRPr>
          </a:p>
        </p:txBody>
      </p:sp>
      <p:sp>
        <p:nvSpPr>
          <p:cNvPr id="4" name="Slide Number Placeholder 5">
            <a:extLst>
              <a:ext uri="{FF2B5EF4-FFF2-40B4-BE49-F238E27FC236}">
                <a16:creationId xmlns:a16="http://schemas.microsoft.com/office/drawing/2014/main" id="{BE7F2BD4-73DA-8B8D-8D66-88F374F1D715}"/>
              </a:ext>
            </a:extLst>
          </p:cNvPr>
          <p:cNvSpPr txBox="1">
            <a:spLocks/>
          </p:cNvSpPr>
          <p:nvPr userDrawn="1"/>
        </p:nvSpPr>
        <p:spPr>
          <a:xfrm>
            <a:off x="9118378" y="6499230"/>
            <a:ext cx="2266709" cy="273040"/>
          </a:xfrm>
          <a:prstGeom prst="rect">
            <a:avLst/>
          </a:prstGeom>
        </p:spPr>
        <p:txBody>
          <a:bodyPr vert="horz" lIns="0" tIns="0" rIns="0" bIns="0" rtlCol="0" anchor="ctr"/>
          <a:lstStyle>
            <a:defPPr>
              <a:defRPr lang="en-US"/>
            </a:defPPr>
            <a:lvl1pPr marL="0" algn="r" defTabSz="914400" rtl="0" eaLnBrk="1" latinLnBrk="0" hangingPunct="1">
              <a:defRPr sz="800" kern="1200">
                <a:solidFill>
                  <a:schemeClr val="bg1"/>
                </a:solidFill>
                <a:latin typeface="Outfi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sz="600" b="0" i="0">
                <a:solidFill>
                  <a:schemeClr val="tx1"/>
                </a:solidFill>
                <a:latin typeface="Outfit Light" pitchFamily="2" charset="0"/>
              </a:rPr>
              <a:t>© Sovos 2025. Proprietary and Confidential</a:t>
            </a:r>
          </a:p>
        </p:txBody>
      </p:sp>
      <p:sp>
        <p:nvSpPr>
          <p:cNvPr id="5" name="Graphic 18">
            <a:extLst>
              <a:ext uri="{FF2B5EF4-FFF2-40B4-BE49-F238E27FC236}">
                <a16:creationId xmlns:a16="http://schemas.microsoft.com/office/drawing/2014/main" id="{487C063E-BC3F-D1B2-2771-1EAAED278E3D}"/>
              </a:ext>
            </a:extLst>
          </p:cNvPr>
          <p:cNvSpPr/>
          <p:nvPr userDrawn="1"/>
        </p:nvSpPr>
        <p:spPr>
          <a:xfrm>
            <a:off x="457200" y="6313452"/>
            <a:ext cx="811355" cy="168145"/>
          </a:xfrm>
          <a:custGeom>
            <a:avLst/>
            <a:gdLst>
              <a:gd name="connsiteX0" fmla="*/ 228427 w 811355"/>
              <a:gd name="connsiteY0" fmla="*/ 27 h 168145"/>
              <a:gd name="connsiteX1" fmla="*/ 310031 w 811355"/>
              <a:gd name="connsiteY1" fmla="*/ 81183 h 168145"/>
              <a:gd name="connsiteX2" fmla="*/ 228427 w 811355"/>
              <a:gd name="connsiteY2" fmla="*/ 162778 h 168145"/>
              <a:gd name="connsiteX3" fmla="*/ 147061 w 811355"/>
              <a:gd name="connsiteY3" fmla="*/ 81183 h 168145"/>
              <a:gd name="connsiteX4" fmla="*/ 228427 w 811355"/>
              <a:gd name="connsiteY4" fmla="*/ 27 h 168145"/>
              <a:gd name="connsiteX5" fmla="*/ 228427 w 811355"/>
              <a:gd name="connsiteY5" fmla="*/ 136856 h 168145"/>
              <a:gd name="connsiteX6" fmla="*/ 281782 w 811355"/>
              <a:gd name="connsiteY6" fmla="*/ 81183 h 168145"/>
              <a:gd name="connsiteX7" fmla="*/ 228427 w 811355"/>
              <a:gd name="connsiteY7" fmla="*/ 25517 h 168145"/>
              <a:gd name="connsiteX8" fmla="*/ 175080 w 811355"/>
              <a:gd name="connsiteY8" fmla="*/ 81183 h 168145"/>
              <a:gd name="connsiteX9" fmla="*/ 228427 w 811355"/>
              <a:gd name="connsiteY9" fmla="*/ 136856 h 168145"/>
              <a:gd name="connsiteX10" fmla="*/ 575396 w 811355"/>
              <a:gd name="connsiteY10" fmla="*/ 27 h 168145"/>
              <a:gd name="connsiteX11" fmla="*/ 656993 w 811355"/>
              <a:gd name="connsiteY11" fmla="*/ 81183 h 168145"/>
              <a:gd name="connsiteX12" fmla="*/ 575396 w 811355"/>
              <a:gd name="connsiteY12" fmla="*/ 162778 h 168145"/>
              <a:gd name="connsiteX13" fmla="*/ 494022 w 811355"/>
              <a:gd name="connsiteY13" fmla="*/ 81183 h 168145"/>
              <a:gd name="connsiteX14" fmla="*/ 575396 w 811355"/>
              <a:gd name="connsiteY14" fmla="*/ 27 h 168145"/>
              <a:gd name="connsiteX15" fmla="*/ 575396 w 811355"/>
              <a:gd name="connsiteY15" fmla="*/ 136856 h 168145"/>
              <a:gd name="connsiteX16" fmla="*/ 628743 w 811355"/>
              <a:gd name="connsiteY16" fmla="*/ 81183 h 168145"/>
              <a:gd name="connsiteX17" fmla="*/ 575396 w 811355"/>
              <a:gd name="connsiteY17" fmla="*/ 25517 h 168145"/>
              <a:gd name="connsiteX18" fmla="*/ 522042 w 811355"/>
              <a:gd name="connsiteY18" fmla="*/ 81183 h 168145"/>
              <a:gd name="connsiteX19" fmla="*/ 575396 w 811355"/>
              <a:gd name="connsiteY19" fmla="*/ 136856 h 168145"/>
              <a:gd name="connsiteX20" fmla="*/ 448958 w 811355"/>
              <a:gd name="connsiteY20" fmla="*/ 2933 h 168145"/>
              <a:gd name="connsiteX21" fmla="*/ 481284 w 811355"/>
              <a:gd name="connsiteY21" fmla="*/ 2933 h 168145"/>
              <a:gd name="connsiteX22" fmla="*/ 400343 w 811355"/>
              <a:gd name="connsiteY22" fmla="*/ 168146 h 168145"/>
              <a:gd name="connsiteX23" fmla="*/ 319639 w 811355"/>
              <a:gd name="connsiteY23" fmla="*/ 2933 h 168145"/>
              <a:gd name="connsiteX24" fmla="*/ 351728 w 811355"/>
              <a:gd name="connsiteY24" fmla="*/ 2933 h 168145"/>
              <a:gd name="connsiteX25" fmla="*/ 400343 w 811355"/>
              <a:gd name="connsiteY25" fmla="*/ 112931 h 168145"/>
              <a:gd name="connsiteX26" fmla="*/ 448958 w 811355"/>
              <a:gd name="connsiteY26" fmla="*/ 2933 h 168145"/>
              <a:gd name="connsiteX27" fmla="*/ 717385 w 811355"/>
              <a:gd name="connsiteY27" fmla="*/ 45882 h 168145"/>
              <a:gd name="connsiteX28" fmla="*/ 751794 w 811355"/>
              <a:gd name="connsiteY28" fmla="*/ 24431 h 168145"/>
              <a:gd name="connsiteX29" fmla="*/ 795439 w 811355"/>
              <a:gd name="connsiteY29" fmla="*/ 36825 h 168145"/>
              <a:gd name="connsiteX30" fmla="*/ 795439 w 811355"/>
              <a:gd name="connsiteY30" fmla="*/ 9023 h 168145"/>
              <a:gd name="connsiteX31" fmla="*/ 752017 w 811355"/>
              <a:gd name="connsiteY31" fmla="*/ 47 h 168145"/>
              <a:gd name="connsiteX32" fmla="*/ 688183 w 811355"/>
              <a:gd name="connsiteY32" fmla="*/ 47251 h 168145"/>
              <a:gd name="connsiteX33" fmla="*/ 782356 w 811355"/>
              <a:gd name="connsiteY33" fmla="*/ 117692 h 168145"/>
              <a:gd name="connsiteX34" fmla="*/ 747264 w 811355"/>
              <a:gd name="connsiteY34" fmla="*/ 138239 h 168145"/>
              <a:gd name="connsiteX35" fmla="*/ 694971 w 811355"/>
              <a:gd name="connsiteY35" fmla="*/ 120855 h 168145"/>
              <a:gd name="connsiteX36" fmla="*/ 694971 w 811355"/>
              <a:gd name="connsiteY36" fmla="*/ 120908 h 168145"/>
              <a:gd name="connsiteX37" fmla="*/ 694971 w 811355"/>
              <a:gd name="connsiteY37" fmla="*/ 150478 h 168145"/>
              <a:gd name="connsiteX38" fmla="*/ 747291 w 811355"/>
              <a:gd name="connsiteY38" fmla="*/ 162616 h 168145"/>
              <a:gd name="connsiteX39" fmla="*/ 811355 w 811355"/>
              <a:gd name="connsiteY39" fmla="*/ 115655 h 168145"/>
              <a:gd name="connsiteX40" fmla="*/ 717426 w 811355"/>
              <a:gd name="connsiteY40" fmla="*/ 45882 h 168145"/>
              <a:gd name="connsiteX41" fmla="*/ 717385 w 811355"/>
              <a:gd name="connsiteY41" fmla="*/ 45882 h 168145"/>
              <a:gd name="connsiteX42" fmla="*/ 29216 w 811355"/>
              <a:gd name="connsiteY42" fmla="*/ 45841 h 168145"/>
              <a:gd name="connsiteX43" fmla="*/ 63632 w 811355"/>
              <a:gd name="connsiteY43" fmla="*/ 24391 h 168145"/>
              <a:gd name="connsiteX44" fmla="*/ 107080 w 811355"/>
              <a:gd name="connsiteY44" fmla="*/ 36670 h 168145"/>
              <a:gd name="connsiteX45" fmla="*/ 107080 w 811355"/>
              <a:gd name="connsiteY45" fmla="*/ 8881 h 168145"/>
              <a:gd name="connsiteX46" fmla="*/ 63855 w 811355"/>
              <a:gd name="connsiteY46" fmla="*/ 0 h 168145"/>
              <a:gd name="connsiteX47" fmla="*/ 0 w 811355"/>
              <a:gd name="connsiteY47" fmla="*/ 47204 h 168145"/>
              <a:gd name="connsiteX48" fmla="*/ 94200 w 811355"/>
              <a:gd name="connsiteY48" fmla="*/ 117665 h 168145"/>
              <a:gd name="connsiteX49" fmla="*/ 59101 w 811355"/>
              <a:gd name="connsiteY49" fmla="*/ 138219 h 168145"/>
              <a:gd name="connsiteX50" fmla="*/ 6795 w 811355"/>
              <a:gd name="connsiteY50" fmla="*/ 120828 h 168145"/>
              <a:gd name="connsiteX51" fmla="*/ 6795 w 811355"/>
              <a:gd name="connsiteY51" fmla="*/ 120895 h 168145"/>
              <a:gd name="connsiteX52" fmla="*/ 6795 w 811355"/>
              <a:gd name="connsiteY52" fmla="*/ 150465 h 168145"/>
              <a:gd name="connsiteX53" fmla="*/ 59135 w 811355"/>
              <a:gd name="connsiteY53" fmla="*/ 162603 h 168145"/>
              <a:gd name="connsiteX54" fmla="*/ 123220 w 811355"/>
              <a:gd name="connsiteY54" fmla="*/ 115628 h 168145"/>
              <a:gd name="connsiteX55" fmla="*/ 29216 w 811355"/>
              <a:gd name="connsiteY55" fmla="*/ 45841 h 1681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Lst>
            <a:rect l="l" t="t" r="r" b="b"/>
            <a:pathLst>
              <a:path w="811355" h="168145">
                <a:moveTo>
                  <a:pt x="228427" y="27"/>
                </a:moveTo>
                <a:cubicBezTo>
                  <a:pt x="275284" y="27"/>
                  <a:pt x="310031" y="34459"/>
                  <a:pt x="310031" y="81183"/>
                </a:cubicBezTo>
                <a:cubicBezTo>
                  <a:pt x="310031" y="127908"/>
                  <a:pt x="275730" y="162778"/>
                  <a:pt x="228427" y="162778"/>
                </a:cubicBezTo>
                <a:cubicBezTo>
                  <a:pt x="181355" y="162778"/>
                  <a:pt x="147061" y="127901"/>
                  <a:pt x="147061" y="81183"/>
                </a:cubicBezTo>
                <a:cubicBezTo>
                  <a:pt x="147061" y="34465"/>
                  <a:pt x="182024" y="27"/>
                  <a:pt x="228427" y="27"/>
                </a:cubicBezTo>
                <a:close/>
                <a:moveTo>
                  <a:pt x="228427" y="136856"/>
                </a:moveTo>
                <a:cubicBezTo>
                  <a:pt x="259814" y="136856"/>
                  <a:pt x="281782" y="113376"/>
                  <a:pt x="281782" y="81183"/>
                </a:cubicBezTo>
                <a:cubicBezTo>
                  <a:pt x="281782" y="48991"/>
                  <a:pt x="260037" y="25517"/>
                  <a:pt x="228427" y="25517"/>
                </a:cubicBezTo>
                <a:cubicBezTo>
                  <a:pt x="197271" y="25517"/>
                  <a:pt x="175080" y="48991"/>
                  <a:pt x="175080" y="81183"/>
                </a:cubicBezTo>
                <a:cubicBezTo>
                  <a:pt x="175080" y="113376"/>
                  <a:pt x="197271" y="136856"/>
                  <a:pt x="228427" y="136856"/>
                </a:cubicBezTo>
                <a:close/>
                <a:moveTo>
                  <a:pt x="575396" y="27"/>
                </a:moveTo>
                <a:cubicBezTo>
                  <a:pt x="622246" y="27"/>
                  <a:pt x="656993" y="34459"/>
                  <a:pt x="656993" y="81183"/>
                </a:cubicBezTo>
                <a:cubicBezTo>
                  <a:pt x="656993" y="127908"/>
                  <a:pt x="622699" y="162778"/>
                  <a:pt x="575396" y="162778"/>
                </a:cubicBezTo>
                <a:cubicBezTo>
                  <a:pt x="528316" y="162778"/>
                  <a:pt x="494022" y="127901"/>
                  <a:pt x="494022" y="81183"/>
                </a:cubicBezTo>
                <a:cubicBezTo>
                  <a:pt x="494022" y="34465"/>
                  <a:pt x="529019" y="27"/>
                  <a:pt x="575396" y="27"/>
                </a:cubicBezTo>
                <a:close/>
                <a:moveTo>
                  <a:pt x="575396" y="136856"/>
                </a:moveTo>
                <a:cubicBezTo>
                  <a:pt x="606776" y="136856"/>
                  <a:pt x="628743" y="113376"/>
                  <a:pt x="628743" y="81183"/>
                </a:cubicBezTo>
                <a:cubicBezTo>
                  <a:pt x="628743" y="48991"/>
                  <a:pt x="606999" y="25517"/>
                  <a:pt x="575396" y="25517"/>
                </a:cubicBezTo>
                <a:cubicBezTo>
                  <a:pt x="544233" y="25517"/>
                  <a:pt x="522042" y="48991"/>
                  <a:pt x="522042" y="81183"/>
                </a:cubicBezTo>
                <a:cubicBezTo>
                  <a:pt x="522042" y="113376"/>
                  <a:pt x="544293" y="136856"/>
                  <a:pt x="575396" y="136856"/>
                </a:cubicBezTo>
                <a:close/>
                <a:moveTo>
                  <a:pt x="448958" y="2933"/>
                </a:moveTo>
                <a:lnTo>
                  <a:pt x="481284" y="2933"/>
                </a:lnTo>
                <a:lnTo>
                  <a:pt x="400343" y="168146"/>
                </a:lnTo>
                <a:lnTo>
                  <a:pt x="319639" y="2933"/>
                </a:lnTo>
                <a:lnTo>
                  <a:pt x="351728" y="2933"/>
                </a:lnTo>
                <a:lnTo>
                  <a:pt x="400343" y="112931"/>
                </a:lnTo>
                <a:lnTo>
                  <a:pt x="448958" y="2933"/>
                </a:lnTo>
                <a:close/>
                <a:moveTo>
                  <a:pt x="717385" y="45882"/>
                </a:moveTo>
                <a:cubicBezTo>
                  <a:pt x="717385" y="33912"/>
                  <a:pt x="727345" y="24431"/>
                  <a:pt x="751794" y="24431"/>
                </a:cubicBezTo>
                <a:cubicBezTo>
                  <a:pt x="765588" y="24431"/>
                  <a:pt x="781193" y="28477"/>
                  <a:pt x="795439" y="36825"/>
                </a:cubicBezTo>
                <a:lnTo>
                  <a:pt x="795439" y="9023"/>
                </a:lnTo>
                <a:cubicBezTo>
                  <a:pt x="782714" y="3223"/>
                  <a:pt x="767109" y="47"/>
                  <a:pt x="752017" y="47"/>
                </a:cubicBezTo>
                <a:cubicBezTo>
                  <a:pt x="708555" y="47"/>
                  <a:pt x="688183" y="21720"/>
                  <a:pt x="688183" y="47251"/>
                </a:cubicBezTo>
                <a:cubicBezTo>
                  <a:pt x="688183" y="105918"/>
                  <a:pt x="782356" y="83597"/>
                  <a:pt x="782356" y="117692"/>
                </a:cubicBezTo>
                <a:cubicBezTo>
                  <a:pt x="782356" y="129432"/>
                  <a:pt x="771943" y="138239"/>
                  <a:pt x="747264" y="138239"/>
                </a:cubicBezTo>
                <a:cubicBezTo>
                  <a:pt x="727791" y="138239"/>
                  <a:pt x="707649" y="131010"/>
                  <a:pt x="694971" y="120855"/>
                </a:cubicBezTo>
                <a:lnTo>
                  <a:pt x="694971" y="120908"/>
                </a:lnTo>
                <a:lnTo>
                  <a:pt x="694971" y="150478"/>
                </a:lnTo>
                <a:cubicBezTo>
                  <a:pt x="708744" y="157896"/>
                  <a:pt x="728008" y="162616"/>
                  <a:pt x="747291" y="162616"/>
                </a:cubicBezTo>
                <a:cubicBezTo>
                  <a:pt x="790754" y="162616"/>
                  <a:pt x="811355" y="140943"/>
                  <a:pt x="811355" y="115655"/>
                </a:cubicBezTo>
                <a:cubicBezTo>
                  <a:pt x="811369" y="57615"/>
                  <a:pt x="717426" y="79518"/>
                  <a:pt x="717426" y="45882"/>
                </a:cubicBezTo>
                <a:lnTo>
                  <a:pt x="717385" y="45882"/>
                </a:lnTo>
                <a:close/>
                <a:moveTo>
                  <a:pt x="29216" y="45841"/>
                </a:moveTo>
                <a:cubicBezTo>
                  <a:pt x="29216" y="33872"/>
                  <a:pt x="39176" y="24391"/>
                  <a:pt x="63632" y="24391"/>
                </a:cubicBezTo>
                <a:cubicBezTo>
                  <a:pt x="77364" y="24391"/>
                  <a:pt x="92888" y="28437"/>
                  <a:pt x="107080" y="36670"/>
                </a:cubicBezTo>
                <a:lnTo>
                  <a:pt x="107080" y="8881"/>
                </a:lnTo>
                <a:cubicBezTo>
                  <a:pt x="94396" y="3156"/>
                  <a:pt x="78865" y="0"/>
                  <a:pt x="63855" y="0"/>
                </a:cubicBezTo>
                <a:cubicBezTo>
                  <a:pt x="20379" y="0"/>
                  <a:pt x="0" y="21680"/>
                  <a:pt x="0" y="47204"/>
                </a:cubicBezTo>
                <a:cubicBezTo>
                  <a:pt x="0" y="105925"/>
                  <a:pt x="94200" y="83564"/>
                  <a:pt x="94200" y="117665"/>
                </a:cubicBezTo>
                <a:cubicBezTo>
                  <a:pt x="94200" y="129405"/>
                  <a:pt x="83787" y="138219"/>
                  <a:pt x="59101" y="138219"/>
                </a:cubicBezTo>
                <a:cubicBezTo>
                  <a:pt x="39629" y="138219"/>
                  <a:pt x="19473" y="130990"/>
                  <a:pt x="6795" y="120828"/>
                </a:cubicBezTo>
                <a:lnTo>
                  <a:pt x="6795" y="120895"/>
                </a:lnTo>
                <a:lnTo>
                  <a:pt x="6795" y="150465"/>
                </a:lnTo>
                <a:cubicBezTo>
                  <a:pt x="20575" y="157882"/>
                  <a:pt x="39845" y="162603"/>
                  <a:pt x="59135" y="162603"/>
                </a:cubicBezTo>
                <a:cubicBezTo>
                  <a:pt x="102611" y="162603"/>
                  <a:pt x="123220" y="140916"/>
                  <a:pt x="123220" y="115628"/>
                </a:cubicBezTo>
                <a:cubicBezTo>
                  <a:pt x="123186" y="57588"/>
                  <a:pt x="29216" y="79491"/>
                  <a:pt x="29216" y="45841"/>
                </a:cubicBezTo>
                <a:close/>
              </a:path>
            </a:pathLst>
          </a:custGeom>
          <a:solidFill>
            <a:schemeClr val="tx1"/>
          </a:solidFill>
          <a:ln w="675" cap="flat">
            <a:noFill/>
            <a:prstDash val="solid"/>
            <a:miter/>
          </a:ln>
        </p:spPr>
        <p:txBody>
          <a:bodyPr rtlCol="0" anchor="ctr"/>
          <a:lstStyle/>
          <a:p>
            <a:endParaRPr lang="en-US"/>
          </a:p>
        </p:txBody>
      </p:sp>
      <p:sp>
        <p:nvSpPr>
          <p:cNvPr id="10" name="Picture Placeholder 32">
            <a:extLst>
              <a:ext uri="{FF2B5EF4-FFF2-40B4-BE49-F238E27FC236}">
                <a16:creationId xmlns:a16="http://schemas.microsoft.com/office/drawing/2014/main" id="{909CB1CA-D618-0CCE-C7BB-1A4473BDAACF}"/>
              </a:ext>
            </a:extLst>
          </p:cNvPr>
          <p:cNvSpPr>
            <a:spLocks noGrp="1"/>
          </p:cNvSpPr>
          <p:nvPr>
            <p:ph type="pic" sz="quarter" idx="20" hasCustomPrompt="1"/>
          </p:nvPr>
        </p:nvSpPr>
        <p:spPr>
          <a:xfrm>
            <a:off x="5607715" y="762004"/>
            <a:ext cx="6584285" cy="5333996"/>
          </a:xfrm>
          <a:custGeom>
            <a:avLst/>
            <a:gdLst>
              <a:gd name="connsiteX0" fmla="*/ 6583828 w 6584285"/>
              <a:gd name="connsiteY0" fmla="*/ 4384348 h 5333996"/>
              <a:gd name="connsiteX1" fmla="*/ 6584285 w 6584285"/>
              <a:gd name="connsiteY1" fmla="*/ 4384372 h 5333996"/>
              <a:gd name="connsiteX2" fmla="*/ 6584285 w 6584285"/>
              <a:gd name="connsiteY2" fmla="*/ 5333996 h 5333996"/>
              <a:gd name="connsiteX3" fmla="*/ 5052795 w 6584285"/>
              <a:gd name="connsiteY3" fmla="*/ 5333996 h 5333996"/>
              <a:gd name="connsiteX4" fmla="*/ 5078190 w 6584285"/>
              <a:gd name="connsiteY4" fmla="*/ 5281362 h 5333996"/>
              <a:gd name="connsiteX5" fmla="*/ 6583828 w 6584285"/>
              <a:gd name="connsiteY5" fmla="*/ 4384348 h 5333996"/>
              <a:gd name="connsiteX6" fmla="*/ 6583828 w 6584285"/>
              <a:gd name="connsiteY6" fmla="*/ 4303749 h 5333996"/>
              <a:gd name="connsiteX7" fmla="*/ 6584285 w 6584285"/>
              <a:gd name="connsiteY7" fmla="*/ 4303773 h 5333996"/>
              <a:gd name="connsiteX8" fmla="*/ 6584285 w 6584285"/>
              <a:gd name="connsiteY8" fmla="*/ 4377617 h 5333996"/>
              <a:gd name="connsiteX9" fmla="*/ 6583828 w 6584285"/>
              <a:gd name="connsiteY9" fmla="*/ 4377593 h 5333996"/>
              <a:gd name="connsiteX10" fmla="*/ 5072228 w 6584285"/>
              <a:gd name="connsiteY10" fmla="*/ 5278095 h 5333996"/>
              <a:gd name="connsiteX11" fmla="*/ 5045261 w 6584285"/>
              <a:gd name="connsiteY11" fmla="*/ 5333996 h 5333996"/>
              <a:gd name="connsiteX12" fmla="*/ 4963389 w 6584285"/>
              <a:gd name="connsiteY12" fmla="*/ 5333996 h 5333996"/>
              <a:gd name="connsiteX13" fmla="*/ 5007318 w 6584285"/>
              <a:gd name="connsiteY13" fmla="*/ 5242940 h 5333996"/>
              <a:gd name="connsiteX14" fmla="*/ 6583828 w 6584285"/>
              <a:gd name="connsiteY14" fmla="*/ 4303749 h 5333996"/>
              <a:gd name="connsiteX15" fmla="*/ 6583828 w 6584285"/>
              <a:gd name="connsiteY15" fmla="*/ 4223151 h 5333996"/>
              <a:gd name="connsiteX16" fmla="*/ 6584285 w 6584285"/>
              <a:gd name="connsiteY16" fmla="*/ 4223175 h 5333996"/>
              <a:gd name="connsiteX17" fmla="*/ 6584285 w 6584285"/>
              <a:gd name="connsiteY17" fmla="*/ 4297018 h 5333996"/>
              <a:gd name="connsiteX18" fmla="*/ 6583828 w 6584285"/>
              <a:gd name="connsiteY18" fmla="*/ 4296994 h 5333996"/>
              <a:gd name="connsiteX19" fmla="*/ 5001388 w 6584285"/>
              <a:gd name="connsiteY19" fmla="*/ 5239741 h 5333996"/>
              <a:gd name="connsiteX20" fmla="*/ 4955914 w 6584285"/>
              <a:gd name="connsiteY20" fmla="*/ 5333996 h 5333996"/>
              <a:gd name="connsiteX21" fmla="*/ 4874041 w 6584285"/>
              <a:gd name="connsiteY21" fmla="*/ 5333996 h 5333996"/>
              <a:gd name="connsiteX22" fmla="*/ 4936477 w 6584285"/>
              <a:gd name="connsiteY22" fmla="*/ 5204587 h 5333996"/>
              <a:gd name="connsiteX23" fmla="*/ 6583828 w 6584285"/>
              <a:gd name="connsiteY23" fmla="*/ 4223151 h 5333996"/>
              <a:gd name="connsiteX24" fmla="*/ 6583828 w 6584285"/>
              <a:gd name="connsiteY24" fmla="*/ 4142552 h 5333996"/>
              <a:gd name="connsiteX25" fmla="*/ 6584285 w 6584285"/>
              <a:gd name="connsiteY25" fmla="*/ 4142576 h 5333996"/>
              <a:gd name="connsiteX26" fmla="*/ 6584285 w 6584285"/>
              <a:gd name="connsiteY26" fmla="*/ 4216419 h 5333996"/>
              <a:gd name="connsiteX27" fmla="*/ 6583828 w 6584285"/>
              <a:gd name="connsiteY27" fmla="*/ 4216396 h 5333996"/>
              <a:gd name="connsiteX28" fmla="*/ 4930516 w 6584285"/>
              <a:gd name="connsiteY28" fmla="*/ 5201320 h 5333996"/>
              <a:gd name="connsiteX29" fmla="*/ 4866510 w 6584285"/>
              <a:gd name="connsiteY29" fmla="*/ 5333996 h 5333996"/>
              <a:gd name="connsiteX30" fmla="*/ 4784638 w 6584285"/>
              <a:gd name="connsiteY30" fmla="*/ 5333996 h 5333996"/>
              <a:gd name="connsiteX31" fmla="*/ 4865605 w 6584285"/>
              <a:gd name="connsiteY31" fmla="*/ 5166166 h 5333996"/>
              <a:gd name="connsiteX32" fmla="*/ 6583828 w 6584285"/>
              <a:gd name="connsiteY32" fmla="*/ 4142552 h 5333996"/>
              <a:gd name="connsiteX33" fmla="*/ 6583827 w 6584285"/>
              <a:gd name="connsiteY33" fmla="*/ 4061954 h 5333996"/>
              <a:gd name="connsiteX34" fmla="*/ 6584285 w 6584285"/>
              <a:gd name="connsiteY34" fmla="*/ 4061978 h 5333996"/>
              <a:gd name="connsiteX35" fmla="*/ 6584285 w 6584285"/>
              <a:gd name="connsiteY35" fmla="*/ 4135821 h 5333996"/>
              <a:gd name="connsiteX36" fmla="*/ 6583828 w 6584285"/>
              <a:gd name="connsiteY36" fmla="*/ 4135797 h 5333996"/>
              <a:gd name="connsiteX37" fmla="*/ 4859675 w 6584285"/>
              <a:gd name="connsiteY37" fmla="*/ 5162966 h 5333996"/>
              <a:gd name="connsiteX38" fmla="*/ 4777161 w 6584285"/>
              <a:gd name="connsiteY38" fmla="*/ 5333996 h 5333996"/>
              <a:gd name="connsiteX39" fmla="*/ 4698523 w 6584285"/>
              <a:gd name="connsiteY39" fmla="*/ 5333996 h 5333996"/>
              <a:gd name="connsiteX40" fmla="*/ 4708934 w 6584285"/>
              <a:gd name="connsiteY40" fmla="*/ 5305602 h 5333996"/>
              <a:gd name="connsiteX41" fmla="*/ 6583827 w 6584285"/>
              <a:gd name="connsiteY41" fmla="*/ 4061954 h 5333996"/>
              <a:gd name="connsiteX42" fmla="*/ 6583828 w 6584285"/>
              <a:gd name="connsiteY42" fmla="*/ 3981356 h 5333996"/>
              <a:gd name="connsiteX43" fmla="*/ 6584285 w 6584285"/>
              <a:gd name="connsiteY43" fmla="*/ 3981380 h 5333996"/>
              <a:gd name="connsiteX44" fmla="*/ 6584285 w 6584285"/>
              <a:gd name="connsiteY44" fmla="*/ 4055223 h 5333996"/>
              <a:gd name="connsiteX45" fmla="*/ 6583827 w 6584285"/>
              <a:gd name="connsiteY45" fmla="*/ 4055199 h 5333996"/>
              <a:gd name="connsiteX46" fmla="*/ 4702717 w 6584285"/>
              <a:gd name="connsiteY46" fmla="*/ 5302992 h 5333996"/>
              <a:gd name="connsiteX47" fmla="*/ 4691348 w 6584285"/>
              <a:gd name="connsiteY47" fmla="*/ 5333996 h 5333996"/>
              <a:gd name="connsiteX48" fmla="*/ 4612798 w 6584285"/>
              <a:gd name="connsiteY48" fmla="*/ 5333996 h 5333996"/>
              <a:gd name="connsiteX49" fmla="*/ 4634692 w 6584285"/>
              <a:gd name="connsiteY49" fmla="*/ 5274292 h 5333996"/>
              <a:gd name="connsiteX50" fmla="*/ 6583828 w 6584285"/>
              <a:gd name="connsiteY50" fmla="*/ 3981356 h 5333996"/>
              <a:gd name="connsiteX51" fmla="*/ 6583828 w 6584285"/>
              <a:gd name="connsiteY51" fmla="*/ 3900757 h 5333996"/>
              <a:gd name="connsiteX52" fmla="*/ 6584285 w 6584285"/>
              <a:gd name="connsiteY52" fmla="*/ 3900780 h 5333996"/>
              <a:gd name="connsiteX53" fmla="*/ 6584285 w 6584285"/>
              <a:gd name="connsiteY53" fmla="*/ 3974625 h 5333996"/>
              <a:gd name="connsiteX54" fmla="*/ 6583828 w 6584285"/>
              <a:gd name="connsiteY54" fmla="*/ 3974601 h 5333996"/>
              <a:gd name="connsiteX55" fmla="*/ 4628474 w 6584285"/>
              <a:gd name="connsiteY55" fmla="*/ 5271682 h 5333996"/>
              <a:gd name="connsiteX56" fmla="*/ 4605622 w 6584285"/>
              <a:gd name="connsiteY56" fmla="*/ 5333996 h 5333996"/>
              <a:gd name="connsiteX57" fmla="*/ 4527030 w 6584285"/>
              <a:gd name="connsiteY57" fmla="*/ 5333996 h 5333996"/>
              <a:gd name="connsiteX58" fmla="*/ 4560426 w 6584285"/>
              <a:gd name="connsiteY58" fmla="*/ 5242915 h 5333996"/>
              <a:gd name="connsiteX59" fmla="*/ 6583828 w 6584285"/>
              <a:gd name="connsiteY59" fmla="*/ 3900757 h 5333996"/>
              <a:gd name="connsiteX60" fmla="*/ 6583828 w 6584285"/>
              <a:gd name="connsiteY60" fmla="*/ 3820159 h 5333996"/>
              <a:gd name="connsiteX61" fmla="*/ 6584285 w 6584285"/>
              <a:gd name="connsiteY61" fmla="*/ 3820183 h 5333996"/>
              <a:gd name="connsiteX62" fmla="*/ 6584285 w 6584285"/>
              <a:gd name="connsiteY62" fmla="*/ 3894026 h 5333996"/>
              <a:gd name="connsiteX63" fmla="*/ 6583828 w 6584285"/>
              <a:gd name="connsiteY63" fmla="*/ 3894002 h 5333996"/>
              <a:gd name="connsiteX64" fmla="*/ 4554209 w 6584285"/>
              <a:gd name="connsiteY64" fmla="*/ 5240306 h 5333996"/>
              <a:gd name="connsiteX65" fmla="*/ 4519854 w 6584285"/>
              <a:gd name="connsiteY65" fmla="*/ 5333996 h 5333996"/>
              <a:gd name="connsiteX66" fmla="*/ 4441302 w 6584285"/>
              <a:gd name="connsiteY66" fmla="*/ 5333996 h 5333996"/>
              <a:gd name="connsiteX67" fmla="*/ 4486183 w 6584285"/>
              <a:gd name="connsiteY67" fmla="*/ 5211605 h 5333996"/>
              <a:gd name="connsiteX68" fmla="*/ 6583828 w 6584285"/>
              <a:gd name="connsiteY68" fmla="*/ 3820159 h 5333996"/>
              <a:gd name="connsiteX69" fmla="*/ 6583828 w 6584285"/>
              <a:gd name="connsiteY69" fmla="*/ 3739560 h 5333996"/>
              <a:gd name="connsiteX70" fmla="*/ 6584285 w 6584285"/>
              <a:gd name="connsiteY70" fmla="*/ 3739583 h 5333996"/>
              <a:gd name="connsiteX71" fmla="*/ 6584285 w 6584285"/>
              <a:gd name="connsiteY71" fmla="*/ 3813428 h 5333996"/>
              <a:gd name="connsiteX72" fmla="*/ 6583828 w 6584285"/>
              <a:gd name="connsiteY72" fmla="*/ 3813404 h 5333996"/>
              <a:gd name="connsiteX73" fmla="*/ 4479965 w 6584285"/>
              <a:gd name="connsiteY73" fmla="*/ 5208995 h 5333996"/>
              <a:gd name="connsiteX74" fmla="*/ 4434125 w 6584285"/>
              <a:gd name="connsiteY74" fmla="*/ 5333996 h 5333996"/>
              <a:gd name="connsiteX75" fmla="*/ 4355572 w 6584285"/>
              <a:gd name="connsiteY75" fmla="*/ 5333996 h 5333996"/>
              <a:gd name="connsiteX76" fmla="*/ 4411939 w 6584285"/>
              <a:gd name="connsiteY76" fmla="*/ 5180293 h 5333996"/>
              <a:gd name="connsiteX77" fmla="*/ 6583828 w 6584285"/>
              <a:gd name="connsiteY77" fmla="*/ 3739560 h 5333996"/>
              <a:gd name="connsiteX78" fmla="*/ 6583828 w 6584285"/>
              <a:gd name="connsiteY78" fmla="*/ 3658962 h 5333996"/>
              <a:gd name="connsiteX79" fmla="*/ 6584285 w 6584285"/>
              <a:gd name="connsiteY79" fmla="*/ 3658986 h 5333996"/>
              <a:gd name="connsiteX80" fmla="*/ 6584285 w 6584285"/>
              <a:gd name="connsiteY80" fmla="*/ 3732829 h 5333996"/>
              <a:gd name="connsiteX81" fmla="*/ 6583828 w 6584285"/>
              <a:gd name="connsiteY81" fmla="*/ 3732805 h 5333996"/>
              <a:gd name="connsiteX82" fmla="*/ 4405700 w 6584285"/>
              <a:gd name="connsiteY82" fmla="*/ 5177619 h 5333996"/>
              <a:gd name="connsiteX83" fmla="*/ 4348358 w 6584285"/>
              <a:gd name="connsiteY83" fmla="*/ 5333996 h 5333996"/>
              <a:gd name="connsiteX84" fmla="*/ 4269806 w 6584285"/>
              <a:gd name="connsiteY84" fmla="*/ 5333996 h 5333996"/>
              <a:gd name="connsiteX85" fmla="*/ 4337673 w 6584285"/>
              <a:gd name="connsiteY85" fmla="*/ 5148918 h 5333996"/>
              <a:gd name="connsiteX86" fmla="*/ 6583828 w 6584285"/>
              <a:gd name="connsiteY86" fmla="*/ 3658962 h 5333996"/>
              <a:gd name="connsiteX87" fmla="*/ 6583828 w 6584285"/>
              <a:gd name="connsiteY87" fmla="*/ 3578363 h 5333996"/>
              <a:gd name="connsiteX88" fmla="*/ 6584285 w 6584285"/>
              <a:gd name="connsiteY88" fmla="*/ 3578387 h 5333996"/>
              <a:gd name="connsiteX89" fmla="*/ 6584285 w 6584285"/>
              <a:gd name="connsiteY89" fmla="*/ 3652230 h 5333996"/>
              <a:gd name="connsiteX90" fmla="*/ 6583828 w 6584285"/>
              <a:gd name="connsiteY90" fmla="*/ 3652207 h 5333996"/>
              <a:gd name="connsiteX91" fmla="*/ 4331456 w 6584285"/>
              <a:gd name="connsiteY91" fmla="*/ 5146308 h 5333996"/>
              <a:gd name="connsiteX92" fmla="*/ 4262629 w 6584285"/>
              <a:gd name="connsiteY92" fmla="*/ 5333996 h 5333996"/>
              <a:gd name="connsiteX93" fmla="*/ 4184075 w 6584285"/>
              <a:gd name="connsiteY93" fmla="*/ 5333996 h 5333996"/>
              <a:gd name="connsiteX94" fmla="*/ 4263430 w 6584285"/>
              <a:gd name="connsiteY94" fmla="*/ 5117606 h 5333996"/>
              <a:gd name="connsiteX95" fmla="*/ 6583828 w 6584285"/>
              <a:gd name="connsiteY95" fmla="*/ 3578363 h 5333996"/>
              <a:gd name="connsiteX96" fmla="*/ 6583828 w 6584285"/>
              <a:gd name="connsiteY96" fmla="*/ 3497765 h 5333996"/>
              <a:gd name="connsiteX97" fmla="*/ 6584285 w 6584285"/>
              <a:gd name="connsiteY97" fmla="*/ 3497789 h 5333996"/>
              <a:gd name="connsiteX98" fmla="*/ 6584285 w 6584285"/>
              <a:gd name="connsiteY98" fmla="*/ 3571632 h 5333996"/>
              <a:gd name="connsiteX99" fmla="*/ 6583828 w 6584285"/>
              <a:gd name="connsiteY99" fmla="*/ 3571608 h 5333996"/>
              <a:gd name="connsiteX100" fmla="*/ 4257191 w 6584285"/>
              <a:gd name="connsiteY100" fmla="*/ 5114932 h 5333996"/>
              <a:gd name="connsiteX101" fmla="*/ 4176863 w 6584285"/>
              <a:gd name="connsiteY101" fmla="*/ 5333996 h 5333996"/>
              <a:gd name="connsiteX102" fmla="*/ 4099298 w 6584285"/>
              <a:gd name="connsiteY102" fmla="*/ 5333996 h 5333996"/>
              <a:gd name="connsiteX103" fmla="*/ 4101636 w 6584285"/>
              <a:gd name="connsiteY103" fmla="*/ 5324926 h 5333996"/>
              <a:gd name="connsiteX104" fmla="*/ 6583828 w 6584285"/>
              <a:gd name="connsiteY104" fmla="*/ 3497765 h 5333996"/>
              <a:gd name="connsiteX105" fmla="*/ 6583828 w 6584285"/>
              <a:gd name="connsiteY105" fmla="*/ 3417167 h 5333996"/>
              <a:gd name="connsiteX106" fmla="*/ 6584285 w 6584285"/>
              <a:gd name="connsiteY106" fmla="*/ 3417189 h 5333996"/>
              <a:gd name="connsiteX107" fmla="*/ 6584285 w 6584285"/>
              <a:gd name="connsiteY107" fmla="*/ 3491033 h 5333996"/>
              <a:gd name="connsiteX108" fmla="*/ 6583828 w 6584285"/>
              <a:gd name="connsiteY108" fmla="*/ 3491010 h 5333996"/>
              <a:gd name="connsiteX109" fmla="*/ 4095188 w 6584285"/>
              <a:gd name="connsiteY109" fmla="*/ 5322934 h 5333996"/>
              <a:gd name="connsiteX110" fmla="*/ 4092337 w 6584285"/>
              <a:gd name="connsiteY110" fmla="*/ 5333996 h 5333996"/>
              <a:gd name="connsiteX111" fmla="*/ 4014477 w 6584285"/>
              <a:gd name="connsiteY111" fmla="*/ 5333996 h 5333996"/>
              <a:gd name="connsiteX112" fmla="*/ 4018891 w 6584285"/>
              <a:gd name="connsiteY112" fmla="*/ 5316336 h 5333996"/>
              <a:gd name="connsiteX113" fmla="*/ 4688934 w 6584285"/>
              <a:gd name="connsiteY113" fmla="*/ 4202119 h 5333996"/>
              <a:gd name="connsiteX114" fmla="*/ 6583828 w 6584285"/>
              <a:gd name="connsiteY114" fmla="*/ 3417167 h 5333996"/>
              <a:gd name="connsiteX115" fmla="*/ 380047 w 6584285"/>
              <a:gd name="connsiteY115" fmla="*/ 0 h 5333996"/>
              <a:gd name="connsiteX116" fmla="*/ 6584285 w 6584285"/>
              <a:gd name="connsiteY116" fmla="*/ 0 h 5333996"/>
              <a:gd name="connsiteX117" fmla="*/ 6584285 w 6584285"/>
              <a:gd name="connsiteY117" fmla="*/ 3410435 h 5333996"/>
              <a:gd name="connsiteX118" fmla="*/ 6583828 w 6584285"/>
              <a:gd name="connsiteY118" fmla="*/ 3410412 h 5333996"/>
              <a:gd name="connsiteX119" fmla="*/ 4018017 w 6584285"/>
              <a:gd name="connsiteY119" fmla="*/ 5298109 h 5333996"/>
              <a:gd name="connsiteX120" fmla="*/ 4008790 w 6584285"/>
              <a:gd name="connsiteY120" fmla="*/ 5333996 h 5333996"/>
              <a:gd name="connsiteX121" fmla="*/ 380047 w 6584285"/>
              <a:gd name="connsiteY121" fmla="*/ 5333996 h 5333996"/>
              <a:gd name="connsiteX122" fmla="*/ 0 w 6584285"/>
              <a:gd name="connsiteY122" fmla="*/ 4953949 h 5333996"/>
              <a:gd name="connsiteX123" fmla="*/ 0 w 6584285"/>
              <a:gd name="connsiteY123" fmla="*/ 380047 h 5333996"/>
              <a:gd name="connsiteX124" fmla="*/ 380047 w 6584285"/>
              <a:gd name="connsiteY124" fmla="*/ 0 h 53339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Lst>
            <a:rect l="l" t="t" r="r" b="b"/>
            <a:pathLst>
              <a:path w="6584285" h="5333996">
                <a:moveTo>
                  <a:pt x="6583828" y="4384348"/>
                </a:moveTo>
                <a:lnTo>
                  <a:pt x="6584285" y="4384372"/>
                </a:lnTo>
                <a:lnTo>
                  <a:pt x="6584285" y="5333996"/>
                </a:lnTo>
                <a:lnTo>
                  <a:pt x="5052795" y="5333996"/>
                </a:lnTo>
                <a:lnTo>
                  <a:pt x="5078190" y="5281362"/>
                </a:lnTo>
                <a:cubicBezTo>
                  <a:pt x="5368572" y="4747524"/>
                  <a:pt x="5934622" y="4384348"/>
                  <a:pt x="6583828" y="4384348"/>
                </a:cubicBezTo>
                <a:close/>
                <a:moveTo>
                  <a:pt x="6583828" y="4303749"/>
                </a:moveTo>
                <a:lnTo>
                  <a:pt x="6584285" y="4303773"/>
                </a:lnTo>
                <a:lnTo>
                  <a:pt x="6584285" y="4377617"/>
                </a:lnTo>
                <a:lnTo>
                  <a:pt x="6583828" y="4377593"/>
                </a:lnTo>
                <a:cubicBezTo>
                  <a:pt x="5931983" y="4377593"/>
                  <a:pt x="5363730" y="4742148"/>
                  <a:pt x="5072228" y="5278095"/>
                </a:cubicBezTo>
                <a:lnTo>
                  <a:pt x="5045261" y="5333996"/>
                </a:lnTo>
                <a:lnTo>
                  <a:pt x="4963389" y="5333996"/>
                </a:lnTo>
                <a:lnTo>
                  <a:pt x="5007318" y="5242940"/>
                </a:lnTo>
                <a:cubicBezTo>
                  <a:pt x="5311347" y="4683977"/>
                  <a:pt x="5904014" y="4303749"/>
                  <a:pt x="6583828" y="4303749"/>
                </a:cubicBezTo>
                <a:close/>
                <a:moveTo>
                  <a:pt x="6583828" y="4223151"/>
                </a:moveTo>
                <a:lnTo>
                  <a:pt x="6584285" y="4223175"/>
                </a:lnTo>
                <a:lnTo>
                  <a:pt x="6584285" y="4297018"/>
                </a:lnTo>
                <a:lnTo>
                  <a:pt x="6583828" y="4296994"/>
                </a:lnTo>
                <a:cubicBezTo>
                  <a:pt x="5901481" y="4296994"/>
                  <a:pt x="5306571" y="4678674"/>
                  <a:pt x="5001388" y="5239741"/>
                </a:cubicBezTo>
                <a:lnTo>
                  <a:pt x="4955914" y="5333996"/>
                </a:lnTo>
                <a:lnTo>
                  <a:pt x="4874041" y="5333996"/>
                </a:lnTo>
                <a:lnTo>
                  <a:pt x="4936477" y="5204587"/>
                </a:lnTo>
                <a:cubicBezTo>
                  <a:pt x="5254187" y="4620504"/>
                  <a:pt x="5873511" y="4223151"/>
                  <a:pt x="6583828" y="4223151"/>
                </a:cubicBezTo>
                <a:close/>
                <a:moveTo>
                  <a:pt x="6583828" y="4142552"/>
                </a:moveTo>
                <a:lnTo>
                  <a:pt x="6584285" y="4142576"/>
                </a:lnTo>
                <a:lnTo>
                  <a:pt x="6584285" y="4216419"/>
                </a:lnTo>
                <a:lnTo>
                  <a:pt x="6583828" y="4216396"/>
                </a:lnTo>
                <a:cubicBezTo>
                  <a:pt x="5870873" y="4216396"/>
                  <a:pt x="5249346" y="4615128"/>
                  <a:pt x="4930516" y="5201320"/>
                </a:cubicBezTo>
                <a:lnTo>
                  <a:pt x="4866510" y="5333996"/>
                </a:lnTo>
                <a:lnTo>
                  <a:pt x="4784638" y="5333996"/>
                </a:lnTo>
                <a:lnTo>
                  <a:pt x="4865605" y="5166166"/>
                </a:lnTo>
                <a:cubicBezTo>
                  <a:pt x="5196962" y="4556957"/>
                  <a:pt x="5842903" y="4142552"/>
                  <a:pt x="6583828" y="4142552"/>
                </a:cubicBezTo>
                <a:close/>
                <a:moveTo>
                  <a:pt x="6583827" y="4061954"/>
                </a:moveTo>
                <a:lnTo>
                  <a:pt x="6584285" y="4061978"/>
                </a:lnTo>
                <a:lnTo>
                  <a:pt x="6584285" y="4135821"/>
                </a:lnTo>
                <a:lnTo>
                  <a:pt x="6583828" y="4135797"/>
                </a:lnTo>
                <a:cubicBezTo>
                  <a:pt x="5840370" y="4135797"/>
                  <a:pt x="5192186" y="4551653"/>
                  <a:pt x="4859675" y="5162966"/>
                </a:cubicBezTo>
                <a:lnTo>
                  <a:pt x="4777161" y="5333996"/>
                </a:lnTo>
                <a:lnTo>
                  <a:pt x="4698523" y="5333996"/>
                </a:lnTo>
                <a:lnTo>
                  <a:pt x="4708934" y="5305602"/>
                </a:lnTo>
                <a:cubicBezTo>
                  <a:pt x="5018272" y="4575424"/>
                  <a:pt x="5742155" y="4061954"/>
                  <a:pt x="6583827" y="4061954"/>
                </a:cubicBezTo>
                <a:close/>
                <a:moveTo>
                  <a:pt x="6583828" y="3981356"/>
                </a:moveTo>
                <a:lnTo>
                  <a:pt x="6584285" y="3981380"/>
                </a:lnTo>
                <a:lnTo>
                  <a:pt x="6584285" y="4055223"/>
                </a:lnTo>
                <a:lnTo>
                  <a:pt x="6583827" y="4055199"/>
                </a:lnTo>
                <a:cubicBezTo>
                  <a:pt x="5739392" y="4055199"/>
                  <a:pt x="5013090" y="4570396"/>
                  <a:pt x="4702717" y="5302992"/>
                </a:cubicBezTo>
                <a:lnTo>
                  <a:pt x="4691348" y="5333996"/>
                </a:lnTo>
                <a:lnTo>
                  <a:pt x="4612798" y="5333996"/>
                </a:lnTo>
                <a:lnTo>
                  <a:pt x="4634692" y="5274292"/>
                </a:lnTo>
                <a:cubicBezTo>
                  <a:pt x="4956299" y="4515206"/>
                  <a:pt x="5708881" y="3981356"/>
                  <a:pt x="6583828" y="3981356"/>
                </a:cubicBezTo>
                <a:close/>
                <a:moveTo>
                  <a:pt x="6583828" y="3900757"/>
                </a:moveTo>
                <a:lnTo>
                  <a:pt x="6584285" y="3900780"/>
                </a:lnTo>
                <a:lnTo>
                  <a:pt x="6584285" y="3974625"/>
                </a:lnTo>
                <a:lnTo>
                  <a:pt x="6583828" y="3974601"/>
                </a:lnTo>
                <a:cubicBezTo>
                  <a:pt x="5706117" y="3974601"/>
                  <a:pt x="4951117" y="4510178"/>
                  <a:pt x="4628474" y="5271682"/>
                </a:cubicBezTo>
                <a:lnTo>
                  <a:pt x="4605622" y="5333996"/>
                </a:lnTo>
                <a:lnTo>
                  <a:pt x="4527030" y="5333996"/>
                </a:lnTo>
                <a:lnTo>
                  <a:pt x="4560426" y="5242915"/>
                </a:lnTo>
                <a:cubicBezTo>
                  <a:pt x="4894267" y="4454900"/>
                  <a:pt x="5675490" y="3900757"/>
                  <a:pt x="6583828" y="3900757"/>
                </a:cubicBezTo>
                <a:close/>
                <a:moveTo>
                  <a:pt x="6583828" y="3820159"/>
                </a:moveTo>
                <a:lnTo>
                  <a:pt x="6584285" y="3820183"/>
                </a:lnTo>
                <a:lnTo>
                  <a:pt x="6584285" y="3894026"/>
                </a:lnTo>
                <a:lnTo>
                  <a:pt x="6583828" y="3894002"/>
                </a:lnTo>
                <a:cubicBezTo>
                  <a:pt x="5672727" y="3894002"/>
                  <a:pt x="4889086" y="4449873"/>
                  <a:pt x="4554209" y="5240306"/>
                </a:cubicBezTo>
                <a:lnTo>
                  <a:pt x="4519854" y="5333996"/>
                </a:lnTo>
                <a:lnTo>
                  <a:pt x="4441302" y="5333996"/>
                </a:lnTo>
                <a:lnTo>
                  <a:pt x="4486183" y="5211605"/>
                </a:lnTo>
                <a:cubicBezTo>
                  <a:pt x="4832293" y="4394682"/>
                  <a:pt x="5642215" y="3820159"/>
                  <a:pt x="6583828" y="3820159"/>
                </a:cubicBezTo>
                <a:close/>
                <a:moveTo>
                  <a:pt x="6583828" y="3739560"/>
                </a:moveTo>
                <a:lnTo>
                  <a:pt x="6584285" y="3739583"/>
                </a:lnTo>
                <a:lnTo>
                  <a:pt x="6584285" y="3813428"/>
                </a:lnTo>
                <a:lnTo>
                  <a:pt x="6583828" y="3813404"/>
                </a:lnTo>
                <a:cubicBezTo>
                  <a:pt x="5639451" y="3813404"/>
                  <a:pt x="4827111" y="4389655"/>
                  <a:pt x="4479965" y="5208995"/>
                </a:cubicBezTo>
                <a:lnTo>
                  <a:pt x="4434125" y="5333996"/>
                </a:lnTo>
                <a:lnTo>
                  <a:pt x="4355572" y="5333996"/>
                </a:lnTo>
                <a:lnTo>
                  <a:pt x="4411939" y="5180293"/>
                </a:lnTo>
                <a:cubicBezTo>
                  <a:pt x="4770318" y="4334463"/>
                  <a:pt x="5608939" y="3739560"/>
                  <a:pt x="6583828" y="3739560"/>
                </a:cubicBezTo>
                <a:close/>
                <a:moveTo>
                  <a:pt x="6583828" y="3658962"/>
                </a:moveTo>
                <a:lnTo>
                  <a:pt x="6584285" y="3658986"/>
                </a:lnTo>
                <a:lnTo>
                  <a:pt x="6584285" y="3732829"/>
                </a:lnTo>
                <a:lnTo>
                  <a:pt x="6583828" y="3732805"/>
                </a:lnTo>
                <a:cubicBezTo>
                  <a:pt x="5606061" y="3732805"/>
                  <a:pt x="4765080" y="4329349"/>
                  <a:pt x="4405700" y="5177619"/>
                </a:cubicBezTo>
                <a:lnTo>
                  <a:pt x="4348358" y="5333996"/>
                </a:lnTo>
                <a:lnTo>
                  <a:pt x="4269806" y="5333996"/>
                </a:lnTo>
                <a:lnTo>
                  <a:pt x="4337673" y="5148918"/>
                </a:lnTo>
                <a:cubicBezTo>
                  <a:pt x="4708287" y="4274158"/>
                  <a:pt x="5575548" y="3658962"/>
                  <a:pt x="6583828" y="3658962"/>
                </a:cubicBezTo>
                <a:close/>
                <a:moveTo>
                  <a:pt x="6583828" y="3578363"/>
                </a:moveTo>
                <a:lnTo>
                  <a:pt x="6584285" y="3578387"/>
                </a:lnTo>
                <a:lnTo>
                  <a:pt x="6584285" y="3652230"/>
                </a:lnTo>
                <a:lnTo>
                  <a:pt x="6583828" y="3652207"/>
                </a:lnTo>
                <a:cubicBezTo>
                  <a:pt x="5572785" y="3652207"/>
                  <a:pt x="4703106" y="4269131"/>
                  <a:pt x="4331456" y="5146308"/>
                </a:cubicBezTo>
                <a:lnTo>
                  <a:pt x="4262629" y="5333996"/>
                </a:lnTo>
                <a:lnTo>
                  <a:pt x="4184075" y="5333996"/>
                </a:lnTo>
                <a:lnTo>
                  <a:pt x="4263430" y="5117606"/>
                </a:lnTo>
                <a:cubicBezTo>
                  <a:pt x="4646313" y="4213939"/>
                  <a:pt x="5542273" y="3578363"/>
                  <a:pt x="6583828" y="3578363"/>
                </a:cubicBezTo>
                <a:close/>
                <a:moveTo>
                  <a:pt x="6583828" y="3497765"/>
                </a:moveTo>
                <a:lnTo>
                  <a:pt x="6584285" y="3497789"/>
                </a:lnTo>
                <a:lnTo>
                  <a:pt x="6584285" y="3571632"/>
                </a:lnTo>
                <a:lnTo>
                  <a:pt x="6583828" y="3571608"/>
                </a:lnTo>
                <a:cubicBezTo>
                  <a:pt x="5539395" y="3571608"/>
                  <a:pt x="4641074" y="4208825"/>
                  <a:pt x="4257191" y="5114932"/>
                </a:cubicBezTo>
                <a:lnTo>
                  <a:pt x="4176863" y="5333996"/>
                </a:lnTo>
                <a:lnTo>
                  <a:pt x="4099298" y="5333996"/>
                </a:lnTo>
                <a:lnTo>
                  <a:pt x="4101636" y="5324926"/>
                </a:lnTo>
                <a:cubicBezTo>
                  <a:pt x="4431225" y="4267501"/>
                  <a:pt x="5419303" y="3497765"/>
                  <a:pt x="6583828" y="3497765"/>
                </a:cubicBezTo>
                <a:close/>
                <a:moveTo>
                  <a:pt x="6583828" y="3417167"/>
                </a:moveTo>
                <a:lnTo>
                  <a:pt x="6584285" y="3417189"/>
                </a:lnTo>
                <a:lnTo>
                  <a:pt x="6584285" y="3491033"/>
                </a:lnTo>
                <a:lnTo>
                  <a:pt x="6583828" y="3491010"/>
                </a:lnTo>
                <a:cubicBezTo>
                  <a:pt x="5416310" y="3491010"/>
                  <a:pt x="4425643" y="4262773"/>
                  <a:pt x="4095188" y="5322934"/>
                </a:cubicBezTo>
                <a:lnTo>
                  <a:pt x="4092337" y="5333996"/>
                </a:lnTo>
                <a:lnTo>
                  <a:pt x="4014477" y="5333996"/>
                </a:lnTo>
                <a:lnTo>
                  <a:pt x="4018891" y="5316336"/>
                </a:lnTo>
                <a:cubicBezTo>
                  <a:pt x="4145055" y="4899943"/>
                  <a:pt x="4372588" y="4518468"/>
                  <a:pt x="4688934" y="4202119"/>
                </a:cubicBezTo>
                <a:cubicBezTo>
                  <a:pt x="5195089" y="3695961"/>
                  <a:pt x="5867966" y="3417167"/>
                  <a:pt x="6583828" y="3417167"/>
                </a:cubicBezTo>
                <a:close/>
                <a:moveTo>
                  <a:pt x="380047" y="0"/>
                </a:moveTo>
                <a:lnTo>
                  <a:pt x="6584285" y="0"/>
                </a:lnTo>
                <a:lnTo>
                  <a:pt x="6584285" y="3410435"/>
                </a:lnTo>
                <a:lnTo>
                  <a:pt x="6583828" y="3410412"/>
                </a:lnTo>
                <a:cubicBezTo>
                  <a:pt x="5378267" y="3410412"/>
                  <a:pt x="4358170" y="4204472"/>
                  <a:pt x="4018017" y="5298109"/>
                </a:cubicBezTo>
                <a:lnTo>
                  <a:pt x="4008790" y="5333996"/>
                </a:lnTo>
                <a:lnTo>
                  <a:pt x="380047" y="5333996"/>
                </a:lnTo>
                <a:cubicBezTo>
                  <a:pt x="170153" y="5333996"/>
                  <a:pt x="0" y="5163843"/>
                  <a:pt x="0" y="4953949"/>
                </a:cubicBezTo>
                <a:lnTo>
                  <a:pt x="0" y="380047"/>
                </a:lnTo>
                <a:cubicBezTo>
                  <a:pt x="0" y="170153"/>
                  <a:pt x="170153" y="0"/>
                  <a:pt x="380047" y="0"/>
                </a:cubicBezTo>
                <a:close/>
              </a:path>
            </a:pathLst>
          </a:custGeom>
          <a:solidFill>
            <a:schemeClr val="accent6"/>
          </a:solidFill>
        </p:spPr>
        <p:txBody>
          <a:bodyPr wrap="square" bIns="914400" anchor="ctr">
            <a:noAutofit/>
          </a:bodyPr>
          <a:lstStyle>
            <a:lvl1pPr marL="0" indent="0" algn="ctr">
              <a:lnSpc>
                <a:spcPct val="100000"/>
              </a:lnSpc>
              <a:spcBef>
                <a:spcPts val="0"/>
              </a:spcBef>
              <a:buNone/>
              <a:defRPr>
                <a:solidFill>
                  <a:schemeClr val="tx1"/>
                </a:solidFill>
              </a:defRPr>
            </a:lvl1pPr>
          </a:lstStyle>
          <a:p>
            <a:r>
              <a:rPr lang="en-US"/>
              <a:t>Click the icon to select an image.</a:t>
            </a:r>
            <a:br>
              <a:rPr lang="en-US"/>
            </a:br>
            <a:r>
              <a:rPr lang="en-US"/>
              <a:t>Please also copy / paste the appropriate footer group from</a:t>
            </a:r>
            <a:br>
              <a:rPr lang="en-US"/>
            </a:br>
            <a:r>
              <a:rPr lang="en-US"/>
              <a:t>the template Guide so it appears on top of the image. </a:t>
            </a:r>
          </a:p>
        </p:txBody>
      </p:sp>
    </p:spTree>
    <p:extLst>
      <p:ext uri="{BB962C8B-B14F-4D97-AF65-F5344CB8AC3E}">
        <p14:creationId xmlns:p14="http://schemas.microsoft.com/office/powerpoint/2010/main" val="17871596"/>
      </p:ext>
    </p:extLst>
  </p:cSld>
  <p:clrMapOvr>
    <a:masterClrMapping/>
  </p:clrMapOvr>
</p:sldLayout>
</file>

<file path=ppt/slideLayouts/slideLayout69.xml><?xml version="1.0" encoding="utf-8"?>
<p:sldLayout xmlns:a="http://schemas.openxmlformats.org/drawingml/2006/main" xmlns:r="http://schemas.openxmlformats.org/officeDocument/2006/relationships" xmlns:p="http://schemas.openxmlformats.org/presentationml/2006/main" preserve="1" userDrawn="1">
  <p:cSld name="Photo Right with Caption Left - Purple">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56E523F0-8710-C17D-5E1F-7113655CD055}"/>
              </a:ext>
            </a:extLst>
          </p:cNvPr>
          <p:cNvSpPr>
            <a:spLocks noGrp="1"/>
          </p:cNvSpPr>
          <p:nvPr>
            <p:ph type="title"/>
          </p:nvPr>
        </p:nvSpPr>
        <p:spPr>
          <a:xfrm>
            <a:off x="762000" y="724854"/>
            <a:ext cx="4485978" cy="920285"/>
          </a:xfrm>
        </p:spPr>
        <p:txBody>
          <a:bodyPr>
            <a:noAutofit/>
          </a:bodyPr>
          <a:lstStyle>
            <a:lvl1pPr>
              <a:defRPr>
                <a:solidFill>
                  <a:srgbClr val="3C003E"/>
                </a:solidFill>
              </a:defRPr>
            </a:lvl1pPr>
          </a:lstStyle>
          <a:p>
            <a:r>
              <a:rPr lang="en-US"/>
              <a:t>Click to edit Master title style</a:t>
            </a:r>
          </a:p>
        </p:txBody>
      </p:sp>
      <p:sp>
        <p:nvSpPr>
          <p:cNvPr id="3" name="Content Placeholder 2">
            <a:extLst>
              <a:ext uri="{FF2B5EF4-FFF2-40B4-BE49-F238E27FC236}">
                <a16:creationId xmlns:a16="http://schemas.microsoft.com/office/drawing/2014/main" id="{CFA97474-D8AA-E3B1-C98A-08B7FCBD5476}"/>
              </a:ext>
            </a:extLst>
          </p:cNvPr>
          <p:cNvSpPr>
            <a:spLocks noGrp="1"/>
          </p:cNvSpPr>
          <p:nvPr>
            <p:ph idx="1"/>
          </p:nvPr>
        </p:nvSpPr>
        <p:spPr>
          <a:xfrm>
            <a:off x="762000" y="2691688"/>
            <a:ext cx="4483099" cy="3404312"/>
          </a:xfrm>
        </p:spPr>
        <p:txBody>
          <a:bodyPr>
            <a:noAutofit/>
          </a:bodyPr>
          <a:lstStyle>
            <a:lvl1pPr>
              <a:defRPr>
                <a:solidFill>
                  <a:srgbClr val="3C003E"/>
                </a:solidFill>
              </a:defRPr>
            </a:lvl1pPr>
            <a:lvl2pPr>
              <a:defRPr>
                <a:solidFill>
                  <a:srgbClr val="3C003E"/>
                </a:solidFill>
              </a:defRPr>
            </a:lvl2pPr>
            <a:lvl3pPr>
              <a:defRPr>
                <a:solidFill>
                  <a:srgbClr val="3C003E"/>
                </a:solidFill>
              </a:defRPr>
            </a:lvl3pPr>
            <a:lvl4pPr>
              <a:defRPr>
                <a:solidFill>
                  <a:srgbClr val="3C003E"/>
                </a:solidFill>
              </a:defRPr>
            </a:lvl4pPr>
            <a:lvl5pPr>
              <a:defRPr>
                <a:solidFill>
                  <a:srgbClr val="3C003E"/>
                </a:solidFill>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cxnSp>
        <p:nvCxnSpPr>
          <p:cNvPr id="9" name="Straight Connector 8">
            <a:extLst>
              <a:ext uri="{FF2B5EF4-FFF2-40B4-BE49-F238E27FC236}">
                <a16:creationId xmlns:a16="http://schemas.microsoft.com/office/drawing/2014/main" id="{5AEF45F1-4FE2-8739-18FF-B456EB3B66B9}"/>
              </a:ext>
            </a:extLst>
          </p:cNvPr>
          <p:cNvCxnSpPr>
            <a:cxnSpLocks/>
          </p:cNvCxnSpPr>
          <p:nvPr userDrawn="1"/>
        </p:nvCxnSpPr>
        <p:spPr>
          <a:xfrm flipH="1">
            <a:off x="1487277" y="6400800"/>
            <a:ext cx="10704723" cy="0"/>
          </a:xfrm>
          <a:prstGeom prst="line">
            <a:avLst/>
          </a:prstGeom>
          <a:ln w="9525" cap="rnd">
            <a:solidFill>
              <a:schemeClr val="tx1"/>
            </a:solidFill>
          </a:ln>
        </p:spPr>
        <p:style>
          <a:lnRef idx="1">
            <a:schemeClr val="accent1"/>
          </a:lnRef>
          <a:fillRef idx="0">
            <a:schemeClr val="accent1"/>
          </a:fillRef>
          <a:effectRef idx="0">
            <a:schemeClr val="accent1"/>
          </a:effectRef>
          <a:fontRef idx="minor">
            <a:schemeClr val="tx1"/>
          </a:fontRef>
        </p:style>
      </p:cxnSp>
      <p:sp>
        <p:nvSpPr>
          <p:cNvPr id="11" name="Subtitle 2">
            <a:extLst>
              <a:ext uri="{FF2B5EF4-FFF2-40B4-BE49-F238E27FC236}">
                <a16:creationId xmlns:a16="http://schemas.microsoft.com/office/drawing/2014/main" id="{0740B8FE-D58D-6E2B-896D-000F0294ED98}"/>
              </a:ext>
            </a:extLst>
          </p:cNvPr>
          <p:cNvSpPr>
            <a:spLocks noGrp="1"/>
          </p:cNvSpPr>
          <p:nvPr>
            <p:ph type="body" sz="quarter" idx="13" hasCustomPrompt="1"/>
          </p:nvPr>
        </p:nvSpPr>
        <p:spPr>
          <a:xfrm>
            <a:off x="762000" y="1733802"/>
            <a:ext cx="4485768" cy="414149"/>
          </a:xfrm>
        </p:spPr>
        <p:txBody>
          <a:bodyPr>
            <a:noAutofit/>
          </a:bodyPr>
          <a:lstStyle>
            <a:lvl1pPr marL="0" indent="0">
              <a:buNone/>
              <a:defRPr lang="en-US" sz="1600" b="0" i="0" kern="1200" dirty="0">
                <a:solidFill>
                  <a:srgbClr val="3C003E"/>
                </a:solidFill>
                <a:latin typeface="Outfit Light" pitchFamily="2" charset="0"/>
                <a:ea typeface="Inter"/>
                <a:cs typeface="Inter"/>
              </a:defRPr>
            </a:lvl1pPr>
            <a:lvl2pPr marL="457200" indent="0">
              <a:buNone/>
              <a:defRPr/>
            </a:lvl2pPr>
            <a:lvl3pPr marL="914400" indent="0">
              <a:buNone/>
              <a:defRPr/>
            </a:lvl3pPr>
            <a:lvl4pPr marL="1371600" indent="0">
              <a:buNone/>
              <a:defRPr/>
            </a:lvl4pPr>
            <a:lvl5pPr marL="1828800" indent="0">
              <a:buNone/>
              <a:defRPr/>
            </a:lvl5pPr>
          </a:lstStyle>
          <a:p>
            <a:pPr lvl="0"/>
            <a:r>
              <a:rPr lang="en-US"/>
              <a:t>Subtitle goes here</a:t>
            </a:r>
          </a:p>
        </p:txBody>
      </p:sp>
      <p:sp>
        <p:nvSpPr>
          <p:cNvPr id="18" name="!!subhead1">
            <a:extLst>
              <a:ext uri="{FF2B5EF4-FFF2-40B4-BE49-F238E27FC236}">
                <a16:creationId xmlns:a16="http://schemas.microsoft.com/office/drawing/2014/main" id="{1A93C0F4-1D09-DE35-6E80-27CB807A0E38}"/>
              </a:ext>
            </a:extLst>
          </p:cNvPr>
          <p:cNvSpPr>
            <a:spLocks noGrp="1"/>
          </p:cNvSpPr>
          <p:nvPr>
            <p:ph type="body" sz="quarter" idx="14" hasCustomPrompt="1"/>
          </p:nvPr>
        </p:nvSpPr>
        <p:spPr>
          <a:xfrm>
            <a:off x="762000" y="2317750"/>
            <a:ext cx="4485768" cy="232267"/>
          </a:xfrm>
        </p:spPr>
        <p:txBody>
          <a:bodyPr>
            <a:noAutofit/>
          </a:bodyPr>
          <a:lstStyle>
            <a:lvl1pPr marL="0" indent="0">
              <a:lnSpc>
                <a:spcPct val="100000"/>
              </a:lnSpc>
              <a:spcBef>
                <a:spcPts val="0"/>
              </a:spcBef>
              <a:buNone/>
              <a:defRPr sz="1800" b="1">
                <a:solidFill>
                  <a:srgbClr val="AE28DC"/>
                </a:solidFill>
              </a:defRPr>
            </a:lvl1pPr>
            <a:lvl2pPr marL="457200" indent="0">
              <a:buNone/>
              <a:defRPr sz="1800" b="1">
                <a:solidFill>
                  <a:schemeClr val="accent1"/>
                </a:solidFill>
              </a:defRPr>
            </a:lvl2pPr>
            <a:lvl3pPr marL="914400" indent="0">
              <a:buNone/>
              <a:defRPr sz="1800" b="1">
                <a:solidFill>
                  <a:schemeClr val="accent1"/>
                </a:solidFill>
              </a:defRPr>
            </a:lvl3pPr>
            <a:lvl4pPr marL="1371600" indent="0">
              <a:buNone/>
              <a:defRPr sz="1800" b="1">
                <a:solidFill>
                  <a:schemeClr val="accent1"/>
                </a:solidFill>
              </a:defRPr>
            </a:lvl4pPr>
            <a:lvl5pPr marL="1828800" indent="0">
              <a:buNone/>
              <a:defRPr sz="1800" b="1">
                <a:solidFill>
                  <a:schemeClr val="accent1"/>
                </a:solidFill>
              </a:defRPr>
            </a:lvl5pPr>
          </a:lstStyle>
          <a:p>
            <a:pPr lvl="0"/>
            <a:r>
              <a:rPr lang="en-US"/>
              <a:t>Subheading goes here</a:t>
            </a:r>
          </a:p>
        </p:txBody>
      </p:sp>
      <p:sp>
        <p:nvSpPr>
          <p:cNvPr id="7" name="Text Placeholder 5">
            <a:extLst>
              <a:ext uri="{FF2B5EF4-FFF2-40B4-BE49-F238E27FC236}">
                <a16:creationId xmlns:a16="http://schemas.microsoft.com/office/drawing/2014/main" id="{97AA42F7-5D29-CCA9-BB20-836565F8EB17}"/>
              </a:ext>
            </a:extLst>
          </p:cNvPr>
          <p:cNvSpPr>
            <a:spLocks noGrp="1"/>
          </p:cNvSpPr>
          <p:nvPr>
            <p:ph type="body" sz="quarter" idx="21" hasCustomPrompt="1"/>
          </p:nvPr>
        </p:nvSpPr>
        <p:spPr>
          <a:xfrm>
            <a:off x="1487277" y="6496059"/>
            <a:ext cx="7173901" cy="285734"/>
          </a:xfrm>
        </p:spPr>
        <p:txBody>
          <a:bodyPr anchor="ctr">
            <a:noAutofit/>
          </a:bodyPr>
          <a:lstStyle>
            <a:lvl1pPr marL="0" indent="0">
              <a:lnSpc>
                <a:spcPct val="90000"/>
              </a:lnSpc>
              <a:spcBef>
                <a:spcPts val="200"/>
              </a:spcBef>
              <a:buNone/>
              <a:defRPr sz="600" b="0" i="0">
                <a:latin typeface="Inter" panose="02000503000000020004" pitchFamily="2" charset="0"/>
                <a:ea typeface="Inter" panose="02000503000000020004" pitchFamily="2" charset="0"/>
              </a:defRPr>
            </a:lvl1pPr>
            <a:lvl2pPr marL="457200" indent="0">
              <a:buNone/>
              <a:defRPr sz="600" b="0" i="0">
                <a:latin typeface="Inter" panose="02000503000000020004" pitchFamily="2" charset="0"/>
                <a:ea typeface="Inter" panose="02000503000000020004" pitchFamily="2" charset="0"/>
              </a:defRPr>
            </a:lvl2pPr>
            <a:lvl3pPr marL="914400" indent="0">
              <a:buNone/>
              <a:defRPr sz="600" b="0" i="0">
                <a:latin typeface="Inter" panose="02000503000000020004" pitchFamily="2" charset="0"/>
                <a:ea typeface="Inter" panose="02000503000000020004" pitchFamily="2" charset="0"/>
              </a:defRPr>
            </a:lvl3pPr>
            <a:lvl4pPr marL="1371600" indent="0">
              <a:buNone/>
              <a:defRPr sz="600" b="0" i="0">
                <a:latin typeface="Inter" panose="02000503000000020004" pitchFamily="2" charset="0"/>
                <a:ea typeface="Inter" panose="02000503000000020004" pitchFamily="2" charset="0"/>
              </a:defRPr>
            </a:lvl4pPr>
            <a:lvl5pPr marL="1828800" indent="0">
              <a:buNone/>
              <a:defRPr sz="600" b="0" i="0">
                <a:latin typeface="Inter" panose="02000503000000020004" pitchFamily="2" charset="0"/>
                <a:ea typeface="Inter" panose="02000503000000020004" pitchFamily="2" charset="0"/>
              </a:defRPr>
            </a:lvl5pPr>
          </a:lstStyle>
          <a:p>
            <a:pPr lvl="0"/>
            <a:r>
              <a:rPr lang="en-US"/>
              <a:t>Source: </a:t>
            </a:r>
          </a:p>
        </p:txBody>
      </p:sp>
      <p:sp>
        <p:nvSpPr>
          <p:cNvPr id="6" name="Slide Number Placeholder 5">
            <a:extLst>
              <a:ext uri="{FF2B5EF4-FFF2-40B4-BE49-F238E27FC236}">
                <a16:creationId xmlns:a16="http://schemas.microsoft.com/office/drawing/2014/main" id="{B0AA6B6D-BABC-9E1B-2A13-C6A08C85BF7C}"/>
              </a:ext>
            </a:extLst>
          </p:cNvPr>
          <p:cNvSpPr txBox="1">
            <a:spLocks/>
          </p:cNvSpPr>
          <p:nvPr userDrawn="1"/>
        </p:nvSpPr>
        <p:spPr>
          <a:xfrm>
            <a:off x="11185742" y="6400800"/>
            <a:ext cx="549058" cy="457200"/>
          </a:xfrm>
          <a:prstGeom prst="rect">
            <a:avLst/>
          </a:prstGeom>
        </p:spPr>
        <p:txBody>
          <a:bodyPr vert="horz" lIns="0" tIns="0" rIns="0" bIns="0" rtlCol="0" anchor="ctr"/>
          <a:lstStyle>
            <a:defPPr>
              <a:defRPr lang="en-US"/>
            </a:defPPr>
            <a:lvl1pPr marL="0" algn="r" defTabSz="914400" rtl="0" eaLnBrk="1" latinLnBrk="0" hangingPunct="1">
              <a:defRPr sz="800" kern="1200">
                <a:solidFill>
                  <a:schemeClr val="tx1"/>
                </a:solidFill>
                <a:latin typeface="Outfi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fld id="{DDA6C761-E6C0-8244-BDC1-CA1DC8273777}" type="slidenum">
              <a:rPr lang="en-US" b="0" i="0" smtClean="0">
                <a:latin typeface="Outfit Light" pitchFamily="2" charset="0"/>
              </a:rPr>
              <a:pPr/>
              <a:t>‹#›</a:t>
            </a:fld>
            <a:endParaRPr lang="en-US" b="0" i="0">
              <a:latin typeface="Outfit Light" pitchFamily="2" charset="0"/>
            </a:endParaRPr>
          </a:p>
        </p:txBody>
      </p:sp>
      <p:sp>
        <p:nvSpPr>
          <p:cNvPr id="4" name="Slide Number Placeholder 5">
            <a:extLst>
              <a:ext uri="{FF2B5EF4-FFF2-40B4-BE49-F238E27FC236}">
                <a16:creationId xmlns:a16="http://schemas.microsoft.com/office/drawing/2014/main" id="{BE7F2BD4-73DA-8B8D-8D66-88F374F1D715}"/>
              </a:ext>
            </a:extLst>
          </p:cNvPr>
          <p:cNvSpPr txBox="1">
            <a:spLocks/>
          </p:cNvSpPr>
          <p:nvPr userDrawn="1"/>
        </p:nvSpPr>
        <p:spPr>
          <a:xfrm>
            <a:off x="9118378" y="6499230"/>
            <a:ext cx="2266709" cy="273040"/>
          </a:xfrm>
          <a:prstGeom prst="rect">
            <a:avLst/>
          </a:prstGeom>
        </p:spPr>
        <p:txBody>
          <a:bodyPr vert="horz" lIns="0" tIns="0" rIns="0" bIns="0" rtlCol="0" anchor="ctr"/>
          <a:lstStyle>
            <a:defPPr>
              <a:defRPr lang="en-US"/>
            </a:defPPr>
            <a:lvl1pPr marL="0" algn="r" defTabSz="914400" rtl="0" eaLnBrk="1" latinLnBrk="0" hangingPunct="1">
              <a:defRPr sz="800" kern="1200">
                <a:solidFill>
                  <a:schemeClr val="bg1"/>
                </a:solidFill>
                <a:latin typeface="Outfi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sz="600" b="0" i="0">
                <a:solidFill>
                  <a:schemeClr val="tx1"/>
                </a:solidFill>
                <a:latin typeface="Outfit Light" pitchFamily="2" charset="0"/>
              </a:rPr>
              <a:t>© Sovos 2025. Proprietary and Confidential</a:t>
            </a:r>
          </a:p>
        </p:txBody>
      </p:sp>
      <p:sp>
        <p:nvSpPr>
          <p:cNvPr id="5" name="Graphic 18">
            <a:extLst>
              <a:ext uri="{FF2B5EF4-FFF2-40B4-BE49-F238E27FC236}">
                <a16:creationId xmlns:a16="http://schemas.microsoft.com/office/drawing/2014/main" id="{487C063E-BC3F-D1B2-2771-1EAAED278E3D}"/>
              </a:ext>
            </a:extLst>
          </p:cNvPr>
          <p:cNvSpPr/>
          <p:nvPr userDrawn="1"/>
        </p:nvSpPr>
        <p:spPr>
          <a:xfrm>
            <a:off x="457200" y="6313452"/>
            <a:ext cx="811355" cy="168145"/>
          </a:xfrm>
          <a:custGeom>
            <a:avLst/>
            <a:gdLst>
              <a:gd name="connsiteX0" fmla="*/ 228427 w 811355"/>
              <a:gd name="connsiteY0" fmla="*/ 27 h 168145"/>
              <a:gd name="connsiteX1" fmla="*/ 310031 w 811355"/>
              <a:gd name="connsiteY1" fmla="*/ 81183 h 168145"/>
              <a:gd name="connsiteX2" fmla="*/ 228427 w 811355"/>
              <a:gd name="connsiteY2" fmla="*/ 162778 h 168145"/>
              <a:gd name="connsiteX3" fmla="*/ 147061 w 811355"/>
              <a:gd name="connsiteY3" fmla="*/ 81183 h 168145"/>
              <a:gd name="connsiteX4" fmla="*/ 228427 w 811355"/>
              <a:gd name="connsiteY4" fmla="*/ 27 h 168145"/>
              <a:gd name="connsiteX5" fmla="*/ 228427 w 811355"/>
              <a:gd name="connsiteY5" fmla="*/ 136856 h 168145"/>
              <a:gd name="connsiteX6" fmla="*/ 281782 w 811355"/>
              <a:gd name="connsiteY6" fmla="*/ 81183 h 168145"/>
              <a:gd name="connsiteX7" fmla="*/ 228427 w 811355"/>
              <a:gd name="connsiteY7" fmla="*/ 25517 h 168145"/>
              <a:gd name="connsiteX8" fmla="*/ 175080 w 811355"/>
              <a:gd name="connsiteY8" fmla="*/ 81183 h 168145"/>
              <a:gd name="connsiteX9" fmla="*/ 228427 w 811355"/>
              <a:gd name="connsiteY9" fmla="*/ 136856 h 168145"/>
              <a:gd name="connsiteX10" fmla="*/ 575396 w 811355"/>
              <a:gd name="connsiteY10" fmla="*/ 27 h 168145"/>
              <a:gd name="connsiteX11" fmla="*/ 656993 w 811355"/>
              <a:gd name="connsiteY11" fmla="*/ 81183 h 168145"/>
              <a:gd name="connsiteX12" fmla="*/ 575396 w 811355"/>
              <a:gd name="connsiteY12" fmla="*/ 162778 h 168145"/>
              <a:gd name="connsiteX13" fmla="*/ 494022 w 811355"/>
              <a:gd name="connsiteY13" fmla="*/ 81183 h 168145"/>
              <a:gd name="connsiteX14" fmla="*/ 575396 w 811355"/>
              <a:gd name="connsiteY14" fmla="*/ 27 h 168145"/>
              <a:gd name="connsiteX15" fmla="*/ 575396 w 811355"/>
              <a:gd name="connsiteY15" fmla="*/ 136856 h 168145"/>
              <a:gd name="connsiteX16" fmla="*/ 628743 w 811355"/>
              <a:gd name="connsiteY16" fmla="*/ 81183 h 168145"/>
              <a:gd name="connsiteX17" fmla="*/ 575396 w 811355"/>
              <a:gd name="connsiteY17" fmla="*/ 25517 h 168145"/>
              <a:gd name="connsiteX18" fmla="*/ 522042 w 811355"/>
              <a:gd name="connsiteY18" fmla="*/ 81183 h 168145"/>
              <a:gd name="connsiteX19" fmla="*/ 575396 w 811355"/>
              <a:gd name="connsiteY19" fmla="*/ 136856 h 168145"/>
              <a:gd name="connsiteX20" fmla="*/ 448958 w 811355"/>
              <a:gd name="connsiteY20" fmla="*/ 2933 h 168145"/>
              <a:gd name="connsiteX21" fmla="*/ 481284 w 811355"/>
              <a:gd name="connsiteY21" fmla="*/ 2933 h 168145"/>
              <a:gd name="connsiteX22" fmla="*/ 400343 w 811355"/>
              <a:gd name="connsiteY22" fmla="*/ 168146 h 168145"/>
              <a:gd name="connsiteX23" fmla="*/ 319639 w 811355"/>
              <a:gd name="connsiteY23" fmla="*/ 2933 h 168145"/>
              <a:gd name="connsiteX24" fmla="*/ 351728 w 811355"/>
              <a:gd name="connsiteY24" fmla="*/ 2933 h 168145"/>
              <a:gd name="connsiteX25" fmla="*/ 400343 w 811355"/>
              <a:gd name="connsiteY25" fmla="*/ 112931 h 168145"/>
              <a:gd name="connsiteX26" fmla="*/ 448958 w 811355"/>
              <a:gd name="connsiteY26" fmla="*/ 2933 h 168145"/>
              <a:gd name="connsiteX27" fmla="*/ 717385 w 811355"/>
              <a:gd name="connsiteY27" fmla="*/ 45882 h 168145"/>
              <a:gd name="connsiteX28" fmla="*/ 751794 w 811355"/>
              <a:gd name="connsiteY28" fmla="*/ 24431 h 168145"/>
              <a:gd name="connsiteX29" fmla="*/ 795439 w 811355"/>
              <a:gd name="connsiteY29" fmla="*/ 36825 h 168145"/>
              <a:gd name="connsiteX30" fmla="*/ 795439 w 811355"/>
              <a:gd name="connsiteY30" fmla="*/ 9023 h 168145"/>
              <a:gd name="connsiteX31" fmla="*/ 752017 w 811355"/>
              <a:gd name="connsiteY31" fmla="*/ 47 h 168145"/>
              <a:gd name="connsiteX32" fmla="*/ 688183 w 811355"/>
              <a:gd name="connsiteY32" fmla="*/ 47251 h 168145"/>
              <a:gd name="connsiteX33" fmla="*/ 782356 w 811355"/>
              <a:gd name="connsiteY33" fmla="*/ 117692 h 168145"/>
              <a:gd name="connsiteX34" fmla="*/ 747264 w 811355"/>
              <a:gd name="connsiteY34" fmla="*/ 138239 h 168145"/>
              <a:gd name="connsiteX35" fmla="*/ 694971 w 811355"/>
              <a:gd name="connsiteY35" fmla="*/ 120855 h 168145"/>
              <a:gd name="connsiteX36" fmla="*/ 694971 w 811355"/>
              <a:gd name="connsiteY36" fmla="*/ 120908 h 168145"/>
              <a:gd name="connsiteX37" fmla="*/ 694971 w 811355"/>
              <a:gd name="connsiteY37" fmla="*/ 150478 h 168145"/>
              <a:gd name="connsiteX38" fmla="*/ 747291 w 811355"/>
              <a:gd name="connsiteY38" fmla="*/ 162616 h 168145"/>
              <a:gd name="connsiteX39" fmla="*/ 811355 w 811355"/>
              <a:gd name="connsiteY39" fmla="*/ 115655 h 168145"/>
              <a:gd name="connsiteX40" fmla="*/ 717426 w 811355"/>
              <a:gd name="connsiteY40" fmla="*/ 45882 h 168145"/>
              <a:gd name="connsiteX41" fmla="*/ 717385 w 811355"/>
              <a:gd name="connsiteY41" fmla="*/ 45882 h 168145"/>
              <a:gd name="connsiteX42" fmla="*/ 29216 w 811355"/>
              <a:gd name="connsiteY42" fmla="*/ 45841 h 168145"/>
              <a:gd name="connsiteX43" fmla="*/ 63632 w 811355"/>
              <a:gd name="connsiteY43" fmla="*/ 24391 h 168145"/>
              <a:gd name="connsiteX44" fmla="*/ 107080 w 811355"/>
              <a:gd name="connsiteY44" fmla="*/ 36670 h 168145"/>
              <a:gd name="connsiteX45" fmla="*/ 107080 w 811355"/>
              <a:gd name="connsiteY45" fmla="*/ 8881 h 168145"/>
              <a:gd name="connsiteX46" fmla="*/ 63855 w 811355"/>
              <a:gd name="connsiteY46" fmla="*/ 0 h 168145"/>
              <a:gd name="connsiteX47" fmla="*/ 0 w 811355"/>
              <a:gd name="connsiteY47" fmla="*/ 47204 h 168145"/>
              <a:gd name="connsiteX48" fmla="*/ 94200 w 811355"/>
              <a:gd name="connsiteY48" fmla="*/ 117665 h 168145"/>
              <a:gd name="connsiteX49" fmla="*/ 59101 w 811355"/>
              <a:gd name="connsiteY49" fmla="*/ 138219 h 168145"/>
              <a:gd name="connsiteX50" fmla="*/ 6795 w 811355"/>
              <a:gd name="connsiteY50" fmla="*/ 120828 h 168145"/>
              <a:gd name="connsiteX51" fmla="*/ 6795 w 811355"/>
              <a:gd name="connsiteY51" fmla="*/ 120895 h 168145"/>
              <a:gd name="connsiteX52" fmla="*/ 6795 w 811355"/>
              <a:gd name="connsiteY52" fmla="*/ 150465 h 168145"/>
              <a:gd name="connsiteX53" fmla="*/ 59135 w 811355"/>
              <a:gd name="connsiteY53" fmla="*/ 162603 h 168145"/>
              <a:gd name="connsiteX54" fmla="*/ 123220 w 811355"/>
              <a:gd name="connsiteY54" fmla="*/ 115628 h 168145"/>
              <a:gd name="connsiteX55" fmla="*/ 29216 w 811355"/>
              <a:gd name="connsiteY55" fmla="*/ 45841 h 1681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Lst>
            <a:rect l="l" t="t" r="r" b="b"/>
            <a:pathLst>
              <a:path w="811355" h="168145">
                <a:moveTo>
                  <a:pt x="228427" y="27"/>
                </a:moveTo>
                <a:cubicBezTo>
                  <a:pt x="275284" y="27"/>
                  <a:pt x="310031" y="34459"/>
                  <a:pt x="310031" y="81183"/>
                </a:cubicBezTo>
                <a:cubicBezTo>
                  <a:pt x="310031" y="127908"/>
                  <a:pt x="275730" y="162778"/>
                  <a:pt x="228427" y="162778"/>
                </a:cubicBezTo>
                <a:cubicBezTo>
                  <a:pt x="181355" y="162778"/>
                  <a:pt x="147061" y="127901"/>
                  <a:pt x="147061" y="81183"/>
                </a:cubicBezTo>
                <a:cubicBezTo>
                  <a:pt x="147061" y="34465"/>
                  <a:pt x="182024" y="27"/>
                  <a:pt x="228427" y="27"/>
                </a:cubicBezTo>
                <a:close/>
                <a:moveTo>
                  <a:pt x="228427" y="136856"/>
                </a:moveTo>
                <a:cubicBezTo>
                  <a:pt x="259814" y="136856"/>
                  <a:pt x="281782" y="113376"/>
                  <a:pt x="281782" y="81183"/>
                </a:cubicBezTo>
                <a:cubicBezTo>
                  <a:pt x="281782" y="48991"/>
                  <a:pt x="260037" y="25517"/>
                  <a:pt x="228427" y="25517"/>
                </a:cubicBezTo>
                <a:cubicBezTo>
                  <a:pt x="197271" y="25517"/>
                  <a:pt x="175080" y="48991"/>
                  <a:pt x="175080" y="81183"/>
                </a:cubicBezTo>
                <a:cubicBezTo>
                  <a:pt x="175080" y="113376"/>
                  <a:pt x="197271" y="136856"/>
                  <a:pt x="228427" y="136856"/>
                </a:cubicBezTo>
                <a:close/>
                <a:moveTo>
                  <a:pt x="575396" y="27"/>
                </a:moveTo>
                <a:cubicBezTo>
                  <a:pt x="622246" y="27"/>
                  <a:pt x="656993" y="34459"/>
                  <a:pt x="656993" y="81183"/>
                </a:cubicBezTo>
                <a:cubicBezTo>
                  <a:pt x="656993" y="127908"/>
                  <a:pt x="622699" y="162778"/>
                  <a:pt x="575396" y="162778"/>
                </a:cubicBezTo>
                <a:cubicBezTo>
                  <a:pt x="528316" y="162778"/>
                  <a:pt x="494022" y="127901"/>
                  <a:pt x="494022" y="81183"/>
                </a:cubicBezTo>
                <a:cubicBezTo>
                  <a:pt x="494022" y="34465"/>
                  <a:pt x="529019" y="27"/>
                  <a:pt x="575396" y="27"/>
                </a:cubicBezTo>
                <a:close/>
                <a:moveTo>
                  <a:pt x="575396" y="136856"/>
                </a:moveTo>
                <a:cubicBezTo>
                  <a:pt x="606776" y="136856"/>
                  <a:pt x="628743" y="113376"/>
                  <a:pt x="628743" y="81183"/>
                </a:cubicBezTo>
                <a:cubicBezTo>
                  <a:pt x="628743" y="48991"/>
                  <a:pt x="606999" y="25517"/>
                  <a:pt x="575396" y="25517"/>
                </a:cubicBezTo>
                <a:cubicBezTo>
                  <a:pt x="544233" y="25517"/>
                  <a:pt x="522042" y="48991"/>
                  <a:pt x="522042" y="81183"/>
                </a:cubicBezTo>
                <a:cubicBezTo>
                  <a:pt x="522042" y="113376"/>
                  <a:pt x="544293" y="136856"/>
                  <a:pt x="575396" y="136856"/>
                </a:cubicBezTo>
                <a:close/>
                <a:moveTo>
                  <a:pt x="448958" y="2933"/>
                </a:moveTo>
                <a:lnTo>
                  <a:pt x="481284" y="2933"/>
                </a:lnTo>
                <a:lnTo>
                  <a:pt x="400343" y="168146"/>
                </a:lnTo>
                <a:lnTo>
                  <a:pt x="319639" y="2933"/>
                </a:lnTo>
                <a:lnTo>
                  <a:pt x="351728" y="2933"/>
                </a:lnTo>
                <a:lnTo>
                  <a:pt x="400343" y="112931"/>
                </a:lnTo>
                <a:lnTo>
                  <a:pt x="448958" y="2933"/>
                </a:lnTo>
                <a:close/>
                <a:moveTo>
                  <a:pt x="717385" y="45882"/>
                </a:moveTo>
                <a:cubicBezTo>
                  <a:pt x="717385" y="33912"/>
                  <a:pt x="727345" y="24431"/>
                  <a:pt x="751794" y="24431"/>
                </a:cubicBezTo>
                <a:cubicBezTo>
                  <a:pt x="765588" y="24431"/>
                  <a:pt x="781193" y="28477"/>
                  <a:pt x="795439" y="36825"/>
                </a:cubicBezTo>
                <a:lnTo>
                  <a:pt x="795439" y="9023"/>
                </a:lnTo>
                <a:cubicBezTo>
                  <a:pt x="782714" y="3223"/>
                  <a:pt x="767109" y="47"/>
                  <a:pt x="752017" y="47"/>
                </a:cubicBezTo>
                <a:cubicBezTo>
                  <a:pt x="708555" y="47"/>
                  <a:pt x="688183" y="21720"/>
                  <a:pt x="688183" y="47251"/>
                </a:cubicBezTo>
                <a:cubicBezTo>
                  <a:pt x="688183" y="105918"/>
                  <a:pt x="782356" y="83597"/>
                  <a:pt x="782356" y="117692"/>
                </a:cubicBezTo>
                <a:cubicBezTo>
                  <a:pt x="782356" y="129432"/>
                  <a:pt x="771943" y="138239"/>
                  <a:pt x="747264" y="138239"/>
                </a:cubicBezTo>
                <a:cubicBezTo>
                  <a:pt x="727791" y="138239"/>
                  <a:pt x="707649" y="131010"/>
                  <a:pt x="694971" y="120855"/>
                </a:cubicBezTo>
                <a:lnTo>
                  <a:pt x="694971" y="120908"/>
                </a:lnTo>
                <a:lnTo>
                  <a:pt x="694971" y="150478"/>
                </a:lnTo>
                <a:cubicBezTo>
                  <a:pt x="708744" y="157896"/>
                  <a:pt x="728008" y="162616"/>
                  <a:pt x="747291" y="162616"/>
                </a:cubicBezTo>
                <a:cubicBezTo>
                  <a:pt x="790754" y="162616"/>
                  <a:pt x="811355" y="140943"/>
                  <a:pt x="811355" y="115655"/>
                </a:cubicBezTo>
                <a:cubicBezTo>
                  <a:pt x="811369" y="57615"/>
                  <a:pt x="717426" y="79518"/>
                  <a:pt x="717426" y="45882"/>
                </a:cubicBezTo>
                <a:lnTo>
                  <a:pt x="717385" y="45882"/>
                </a:lnTo>
                <a:close/>
                <a:moveTo>
                  <a:pt x="29216" y="45841"/>
                </a:moveTo>
                <a:cubicBezTo>
                  <a:pt x="29216" y="33872"/>
                  <a:pt x="39176" y="24391"/>
                  <a:pt x="63632" y="24391"/>
                </a:cubicBezTo>
                <a:cubicBezTo>
                  <a:pt x="77364" y="24391"/>
                  <a:pt x="92888" y="28437"/>
                  <a:pt x="107080" y="36670"/>
                </a:cubicBezTo>
                <a:lnTo>
                  <a:pt x="107080" y="8881"/>
                </a:lnTo>
                <a:cubicBezTo>
                  <a:pt x="94396" y="3156"/>
                  <a:pt x="78865" y="0"/>
                  <a:pt x="63855" y="0"/>
                </a:cubicBezTo>
                <a:cubicBezTo>
                  <a:pt x="20379" y="0"/>
                  <a:pt x="0" y="21680"/>
                  <a:pt x="0" y="47204"/>
                </a:cubicBezTo>
                <a:cubicBezTo>
                  <a:pt x="0" y="105925"/>
                  <a:pt x="94200" y="83564"/>
                  <a:pt x="94200" y="117665"/>
                </a:cubicBezTo>
                <a:cubicBezTo>
                  <a:pt x="94200" y="129405"/>
                  <a:pt x="83787" y="138219"/>
                  <a:pt x="59101" y="138219"/>
                </a:cubicBezTo>
                <a:cubicBezTo>
                  <a:pt x="39629" y="138219"/>
                  <a:pt x="19473" y="130990"/>
                  <a:pt x="6795" y="120828"/>
                </a:cubicBezTo>
                <a:lnTo>
                  <a:pt x="6795" y="120895"/>
                </a:lnTo>
                <a:lnTo>
                  <a:pt x="6795" y="150465"/>
                </a:lnTo>
                <a:cubicBezTo>
                  <a:pt x="20575" y="157882"/>
                  <a:pt x="39845" y="162603"/>
                  <a:pt x="59135" y="162603"/>
                </a:cubicBezTo>
                <a:cubicBezTo>
                  <a:pt x="102611" y="162603"/>
                  <a:pt x="123220" y="140916"/>
                  <a:pt x="123220" y="115628"/>
                </a:cubicBezTo>
                <a:cubicBezTo>
                  <a:pt x="123186" y="57588"/>
                  <a:pt x="29216" y="79491"/>
                  <a:pt x="29216" y="45841"/>
                </a:cubicBezTo>
                <a:close/>
              </a:path>
            </a:pathLst>
          </a:custGeom>
          <a:solidFill>
            <a:schemeClr val="tx1"/>
          </a:solidFill>
          <a:ln w="675" cap="flat">
            <a:noFill/>
            <a:prstDash val="solid"/>
            <a:miter/>
          </a:ln>
        </p:spPr>
        <p:txBody>
          <a:bodyPr rtlCol="0" anchor="ctr"/>
          <a:lstStyle/>
          <a:p>
            <a:endParaRPr lang="en-US"/>
          </a:p>
        </p:txBody>
      </p:sp>
      <p:sp>
        <p:nvSpPr>
          <p:cNvPr id="8" name="Picture Placeholder 32">
            <a:extLst>
              <a:ext uri="{FF2B5EF4-FFF2-40B4-BE49-F238E27FC236}">
                <a16:creationId xmlns:a16="http://schemas.microsoft.com/office/drawing/2014/main" id="{2240983F-D46C-022E-05F5-6D5AC8BB2842}"/>
              </a:ext>
            </a:extLst>
          </p:cNvPr>
          <p:cNvSpPr>
            <a:spLocks noGrp="1"/>
          </p:cNvSpPr>
          <p:nvPr>
            <p:ph type="pic" sz="quarter" idx="20" hasCustomPrompt="1"/>
          </p:nvPr>
        </p:nvSpPr>
        <p:spPr>
          <a:xfrm>
            <a:off x="5607715" y="762004"/>
            <a:ext cx="6584285" cy="5333996"/>
          </a:xfrm>
          <a:custGeom>
            <a:avLst/>
            <a:gdLst>
              <a:gd name="connsiteX0" fmla="*/ 6583828 w 6584285"/>
              <a:gd name="connsiteY0" fmla="*/ 4384348 h 5333996"/>
              <a:gd name="connsiteX1" fmla="*/ 6584285 w 6584285"/>
              <a:gd name="connsiteY1" fmla="*/ 4384372 h 5333996"/>
              <a:gd name="connsiteX2" fmla="*/ 6584285 w 6584285"/>
              <a:gd name="connsiteY2" fmla="*/ 5333996 h 5333996"/>
              <a:gd name="connsiteX3" fmla="*/ 5052795 w 6584285"/>
              <a:gd name="connsiteY3" fmla="*/ 5333996 h 5333996"/>
              <a:gd name="connsiteX4" fmla="*/ 5078190 w 6584285"/>
              <a:gd name="connsiteY4" fmla="*/ 5281362 h 5333996"/>
              <a:gd name="connsiteX5" fmla="*/ 6583828 w 6584285"/>
              <a:gd name="connsiteY5" fmla="*/ 4384348 h 5333996"/>
              <a:gd name="connsiteX6" fmla="*/ 6583828 w 6584285"/>
              <a:gd name="connsiteY6" fmla="*/ 4303749 h 5333996"/>
              <a:gd name="connsiteX7" fmla="*/ 6584285 w 6584285"/>
              <a:gd name="connsiteY7" fmla="*/ 4303773 h 5333996"/>
              <a:gd name="connsiteX8" fmla="*/ 6584285 w 6584285"/>
              <a:gd name="connsiteY8" fmla="*/ 4377617 h 5333996"/>
              <a:gd name="connsiteX9" fmla="*/ 6583828 w 6584285"/>
              <a:gd name="connsiteY9" fmla="*/ 4377593 h 5333996"/>
              <a:gd name="connsiteX10" fmla="*/ 5072228 w 6584285"/>
              <a:gd name="connsiteY10" fmla="*/ 5278095 h 5333996"/>
              <a:gd name="connsiteX11" fmla="*/ 5045261 w 6584285"/>
              <a:gd name="connsiteY11" fmla="*/ 5333996 h 5333996"/>
              <a:gd name="connsiteX12" fmla="*/ 4963389 w 6584285"/>
              <a:gd name="connsiteY12" fmla="*/ 5333996 h 5333996"/>
              <a:gd name="connsiteX13" fmla="*/ 5007318 w 6584285"/>
              <a:gd name="connsiteY13" fmla="*/ 5242940 h 5333996"/>
              <a:gd name="connsiteX14" fmla="*/ 6583828 w 6584285"/>
              <a:gd name="connsiteY14" fmla="*/ 4303749 h 5333996"/>
              <a:gd name="connsiteX15" fmla="*/ 6583828 w 6584285"/>
              <a:gd name="connsiteY15" fmla="*/ 4223151 h 5333996"/>
              <a:gd name="connsiteX16" fmla="*/ 6584285 w 6584285"/>
              <a:gd name="connsiteY16" fmla="*/ 4223175 h 5333996"/>
              <a:gd name="connsiteX17" fmla="*/ 6584285 w 6584285"/>
              <a:gd name="connsiteY17" fmla="*/ 4297018 h 5333996"/>
              <a:gd name="connsiteX18" fmla="*/ 6583828 w 6584285"/>
              <a:gd name="connsiteY18" fmla="*/ 4296994 h 5333996"/>
              <a:gd name="connsiteX19" fmla="*/ 5001388 w 6584285"/>
              <a:gd name="connsiteY19" fmla="*/ 5239741 h 5333996"/>
              <a:gd name="connsiteX20" fmla="*/ 4955914 w 6584285"/>
              <a:gd name="connsiteY20" fmla="*/ 5333996 h 5333996"/>
              <a:gd name="connsiteX21" fmla="*/ 4874041 w 6584285"/>
              <a:gd name="connsiteY21" fmla="*/ 5333996 h 5333996"/>
              <a:gd name="connsiteX22" fmla="*/ 4936477 w 6584285"/>
              <a:gd name="connsiteY22" fmla="*/ 5204587 h 5333996"/>
              <a:gd name="connsiteX23" fmla="*/ 6583828 w 6584285"/>
              <a:gd name="connsiteY23" fmla="*/ 4223151 h 5333996"/>
              <a:gd name="connsiteX24" fmla="*/ 6583828 w 6584285"/>
              <a:gd name="connsiteY24" fmla="*/ 4142552 h 5333996"/>
              <a:gd name="connsiteX25" fmla="*/ 6584285 w 6584285"/>
              <a:gd name="connsiteY25" fmla="*/ 4142576 h 5333996"/>
              <a:gd name="connsiteX26" fmla="*/ 6584285 w 6584285"/>
              <a:gd name="connsiteY26" fmla="*/ 4216419 h 5333996"/>
              <a:gd name="connsiteX27" fmla="*/ 6583828 w 6584285"/>
              <a:gd name="connsiteY27" fmla="*/ 4216396 h 5333996"/>
              <a:gd name="connsiteX28" fmla="*/ 4930516 w 6584285"/>
              <a:gd name="connsiteY28" fmla="*/ 5201320 h 5333996"/>
              <a:gd name="connsiteX29" fmla="*/ 4866510 w 6584285"/>
              <a:gd name="connsiteY29" fmla="*/ 5333996 h 5333996"/>
              <a:gd name="connsiteX30" fmla="*/ 4784638 w 6584285"/>
              <a:gd name="connsiteY30" fmla="*/ 5333996 h 5333996"/>
              <a:gd name="connsiteX31" fmla="*/ 4865605 w 6584285"/>
              <a:gd name="connsiteY31" fmla="*/ 5166166 h 5333996"/>
              <a:gd name="connsiteX32" fmla="*/ 6583828 w 6584285"/>
              <a:gd name="connsiteY32" fmla="*/ 4142552 h 5333996"/>
              <a:gd name="connsiteX33" fmla="*/ 6583827 w 6584285"/>
              <a:gd name="connsiteY33" fmla="*/ 4061954 h 5333996"/>
              <a:gd name="connsiteX34" fmla="*/ 6584285 w 6584285"/>
              <a:gd name="connsiteY34" fmla="*/ 4061978 h 5333996"/>
              <a:gd name="connsiteX35" fmla="*/ 6584285 w 6584285"/>
              <a:gd name="connsiteY35" fmla="*/ 4135821 h 5333996"/>
              <a:gd name="connsiteX36" fmla="*/ 6583828 w 6584285"/>
              <a:gd name="connsiteY36" fmla="*/ 4135797 h 5333996"/>
              <a:gd name="connsiteX37" fmla="*/ 4859675 w 6584285"/>
              <a:gd name="connsiteY37" fmla="*/ 5162966 h 5333996"/>
              <a:gd name="connsiteX38" fmla="*/ 4777161 w 6584285"/>
              <a:gd name="connsiteY38" fmla="*/ 5333996 h 5333996"/>
              <a:gd name="connsiteX39" fmla="*/ 4698523 w 6584285"/>
              <a:gd name="connsiteY39" fmla="*/ 5333996 h 5333996"/>
              <a:gd name="connsiteX40" fmla="*/ 4708934 w 6584285"/>
              <a:gd name="connsiteY40" fmla="*/ 5305602 h 5333996"/>
              <a:gd name="connsiteX41" fmla="*/ 6583827 w 6584285"/>
              <a:gd name="connsiteY41" fmla="*/ 4061954 h 5333996"/>
              <a:gd name="connsiteX42" fmla="*/ 6583828 w 6584285"/>
              <a:gd name="connsiteY42" fmla="*/ 3981356 h 5333996"/>
              <a:gd name="connsiteX43" fmla="*/ 6584285 w 6584285"/>
              <a:gd name="connsiteY43" fmla="*/ 3981380 h 5333996"/>
              <a:gd name="connsiteX44" fmla="*/ 6584285 w 6584285"/>
              <a:gd name="connsiteY44" fmla="*/ 4055223 h 5333996"/>
              <a:gd name="connsiteX45" fmla="*/ 6583827 w 6584285"/>
              <a:gd name="connsiteY45" fmla="*/ 4055199 h 5333996"/>
              <a:gd name="connsiteX46" fmla="*/ 4702717 w 6584285"/>
              <a:gd name="connsiteY46" fmla="*/ 5302992 h 5333996"/>
              <a:gd name="connsiteX47" fmla="*/ 4691348 w 6584285"/>
              <a:gd name="connsiteY47" fmla="*/ 5333996 h 5333996"/>
              <a:gd name="connsiteX48" fmla="*/ 4612798 w 6584285"/>
              <a:gd name="connsiteY48" fmla="*/ 5333996 h 5333996"/>
              <a:gd name="connsiteX49" fmla="*/ 4634692 w 6584285"/>
              <a:gd name="connsiteY49" fmla="*/ 5274292 h 5333996"/>
              <a:gd name="connsiteX50" fmla="*/ 6583828 w 6584285"/>
              <a:gd name="connsiteY50" fmla="*/ 3981356 h 5333996"/>
              <a:gd name="connsiteX51" fmla="*/ 6583828 w 6584285"/>
              <a:gd name="connsiteY51" fmla="*/ 3900757 h 5333996"/>
              <a:gd name="connsiteX52" fmla="*/ 6584285 w 6584285"/>
              <a:gd name="connsiteY52" fmla="*/ 3900780 h 5333996"/>
              <a:gd name="connsiteX53" fmla="*/ 6584285 w 6584285"/>
              <a:gd name="connsiteY53" fmla="*/ 3974625 h 5333996"/>
              <a:gd name="connsiteX54" fmla="*/ 6583828 w 6584285"/>
              <a:gd name="connsiteY54" fmla="*/ 3974601 h 5333996"/>
              <a:gd name="connsiteX55" fmla="*/ 4628474 w 6584285"/>
              <a:gd name="connsiteY55" fmla="*/ 5271682 h 5333996"/>
              <a:gd name="connsiteX56" fmla="*/ 4605622 w 6584285"/>
              <a:gd name="connsiteY56" fmla="*/ 5333996 h 5333996"/>
              <a:gd name="connsiteX57" fmla="*/ 4527030 w 6584285"/>
              <a:gd name="connsiteY57" fmla="*/ 5333996 h 5333996"/>
              <a:gd name="connsiteX58" fmla="*/ 4560426 w 6584285"/>
              <a:gd name="connsiteY58" fmla="*/ 5242915 h 5333996"/>
              <a:gd name="connsiteX59" fmla="*/ 6583828 w 6584285"/>
              <a:gd name="connsiteY59" fmla="*/ 3900757 h 5333996"/>
              <a:gd name="connsiteX60" fmla="*/ 6583828 w 6584285"/>
              <a:gd name="connsiteY60" fmla="*/ 3820159 h 5333996"/>
              <a:gd name="connsiteX61" fmla="*/ 6584285 w 6584285"/>
              <a:gd name="connsiteY61" fmla="*/ 3820183 h 5333996"/>
              <a:gd name="connsiteX62" fmla="*/ 6584285 w 6584285"/>
              <a:gd name="connsiteY62" fmla="*/ 3894026 h 5333996"/>
              <a:gd name="connsiteX63" fmla="*/ 6583828 w 6584285"/>
              <a:gd name="connsiteY63" fmla="*/ 3894002 h 5333996"/>
              <a:gd name="connsiteX64" fmla="*/ 4554209 w 6584285"/>
              <a:gd name="connsiteY64" fmla="*/ 5240306 h 5333996"/>
              <a:gd name="connsiteX65" fmla="*/ 4519854 w 6584285"/>
              <a:gd name="connsiteY65" fmla="*/ 5333996 h 5333996"/>
              <a:gd name="connsiteX66" fmla="*/ 4441302 w 6584285"/>
              <a:gd name="connsiteY66" fmla="*/ 5333996 h 5333996"/>
              <a:gd name="connsiteX67" fmla="*/ 4486183 w 6584285"/>
              <a:gd name="connsiteY67" fmla="*/ 5211605 h 5333996"/>
              <a:gd name="connsiteX68" fmla="*/ 6583828 w 6584285"/>
              <a:gd name="connsiteY68" fmla="*/ 3820159 h 5333996"/>
              <a:gd name="connsiteX69" fmla="*/ 6583828 w 6584285"/>
              <a:gd name="connsiteY69" fmla="*/ 3739560 h 5333996"/>
              <a:gd name="connsiteX70" fmla="*/ 6584285 w 6584285"/>
              <a:gd name="connsiteY70" fmla="*/ 3739583 h 5333996"/>
              <a:gd name="connsiteX71" fmla="*/ 6584285 w 6584285"/>
              <a:gd name="connsiteY71" fmla="*/ 3813428 h 5333996"/>
              <a:gd name="connsiteX72" fmla="*/ 6583828 w 6584285"/>
              <a:gd name="connsiteY72" fmla="*/ 3813404 h 5333996"/>
              <a:gd name="connsiteX73" fmla="*/ 4479965 w 6584285"/>
              <a:gd name="connsiteY73" fmla="*/ 5208995 h 5333996"/>
              <a:gd name="connsiteX74" fmla="*/ 4434125 w 6584285"/>
              <a:gd name="connsiteY74" fmla="*/ 5333996 h 5333996"/>
              <a:gd name="connsiteX75" fmla="*/ 4355572 w 6584285"/>
              <a:gd name="connsiteY75" fmla="*/ 5333996 h 5333996"/>
              <a:gd name="connsiteX76" fmla="*/ 4411939 w 6584285"/>
              <a:gd name="connsiteY76" fmla="*/ 5180293 h 5333996"/>
              <a:gd name="connsiteX77" fmla="*/ 6583828 w 6584285"/>
              <a:gd name="connsiteY77" fmla="*/ 3739560 h 5333996"/>
              <a:gd name="connsiteX78" fmla="*/ 6583828 w 6584285"/>
              <a:gd name="connsiteY78" fmla="*/ 3658962 h 5333996"/>
              <a:gd name="connsiteX79" fmla="*/ 6584285 w 6584285"/>
              <a:gd name="connsiteY79" fmla="*/ 3658986 h 5333996"/>
              <a:gd name="connsiteX80" fmla="*/ 6584285 w 6584285"/>
              <a:gd name="connsiteY80" fmla="*/ 3732829 h 5333996"/>
              <a:gd name="connsiteX81" fmla="*/ 6583828 w 6584285"/>
              <a:gd name="connsiteY81" fmla="*/ 3732805 h 5333996"/>
              <a:gd name="connsiteX82" fmla="*/ 4405700 w 6584285"/>
              <a:gd name="connsiteY82" fmla="*/ 5177619 h 5333996"/>
              <a:gd name="connsiteX83" fmla="*/ 4348358 w 6584285"/>
              <a:gd name="connsiteY83" fmla="*/ 5333996 h 5333996"/>
              <a:gd name="connsiteX84" fmla="*/ 4269806 w 6584285"/>
              <a:gd name="connsiteY84" fmla="*/ 5333996 h 5333996"/>
              <a:gd name="connsiteX85" fmla="*/ 4337673 w 6584285"/>
              <a:gd name="connsiteY85" fmla="*/ 5148918 h 5333996"/>
              <a:gd name="connsiteX86" fmla="*/ 6583828 w 6584285"/>
              <a:gd name="connsiteY86" fmla="*/ 3658962 h 5333996"/>
              <a:gd name="connsiteX87" fmla="*/ 6583828 w 6584285"/>
              <a:gd name="connsiteY87" fmla="*/ 3578363 h 5333996"/>
              <a:gd name="connsiteX88" fmla="*/ 6584285 w 6584285"/>
              <a:gd name="connsiteY88" fmla="*/ 3578387 h 5333996"/>
              <a:gd name="connsiteX89" fmla="*/ 6584285 w 6584285"/>
              <a:gd name="connsiteY89" fmla="*/ 3652230 h 5333996"/>
              <a:gd name="connsiteX90" fmla="*/ 6583828 w 6584285"/>
              <a:gd name="connsiteY90" fmla="*/ 3652207 h 5333996"/>
              <a:gd name="connsiteX91" fmla="*/ 4331456 w 6584285"/>
              <a:gd name="connsiteY91" fmla="*/ 5146308 h 5333996"/>
              <a:gd name="connsiteX92" fmla="*/ 4262629 w 6584285"/>
              <a:gd name="connsiteY92" fmla="*/ 5333996 h 5333996"/>
              <a:gd name="connsiteX93" fmla="*/ 4184075 w 6584285"/>
              <a:gd name="connsiteY93" fmla="*/ 5333996 h 5333996"/>
              <a:gd name="connsiteX94" fmla="*/ 4263430 w 6584285"/>
              <a:gd name="connsiteY94" fmla="*/ 5117606 h 5333996"/>
              <a:gd name="connsiteX95" fmla="*/ 6583828 w 6584285"/>
              <a:gd name="connsiteY95" fmla="*/ 3578363 h 5333996"/>
              <a:gd name="connsiteX96" fmla="*/ 6583828 w 6584285"/>
              <a:gd name="connsiteY96" fmla="*/ 3497765 h 5333996"/>
              <a:gd name="connsiteX97" fmla="*/ 6584285 w 6584285"/>
              <a:gd name="connsiteY97" fmla="*/ 3497789 h 5333996"/>
              <a:gd name="connsiteX98" fmla="*/ 6584285 w 6584285"/>
              <a:gd name="connsiteY98" fmla="*/ 3571632 h 5333996"/>
              <a:gd name="connsiteX99" fmla="*/ 6583828 w 6584285"/>
              <a:gd name="connsiteY99" fmla="*/ 3571608 h 5333996"/>
              <a:gd name="connsiteX100" fmla="*/ 4257191 w 6584285"/>
              <a:gd name="connsiteY100" fmla="*/ 5114932 h 5333996"/>
              <a:gd name="connsiteX101" fmla="*/ 4176863 w 6584285"/>
              <a:gd name="connsiteY101" fmla="*/ 5333996 h 5333996"/>
              <a:gd name="connsiteX102" fmla="*/ 4099298 w 6584285"/>
              <a:gd name="connsiteY102" fmla="*/ 5333996 h 5333996"/>
              <a:gd name="connsiteX103" fmla="*/ 4101636 w 6584285"/>
              <a:gd name="connsiteY103" fmla="*/ 5324926 h 5333996"/>
              <a:gd name="connsiteX104" fmla="*/ 6583828 w 6584285"/>
              <a:gd name="connsiteY104" fmla="*/ 3497765 h 5333996"/>
              <a:gd name="connsiteX105" fmla="*/ 6583828 w 6584285"/>
              <a:gd name="connsiteY105" fmla="*/ 3417167 h 5333996"/>
              <a:gd name="connsiteX106" fmla="*/ 6584285 w 6584285"/>
              <a:gd name="connsiteY106" fmla="*/ 3417189 h 5333996"/>
              <a:gd name="connsiteX107" fmla="*/ 6584285 w 6584285"/>
              <a:gd name="connsiteY107" fmla="*/ 3491033 h 5333996"/>
              <a:gd name="connsiteX108" fmla="*/ 6583828 w 6584285"/>
              <a:gd name="connsiteY108" fmla="*/ 3491010 h 5333996"/>
              <a:gd name="connsiteX109" fmla="*/ 4095188 w 6584285"/>
              <a:gd name="connsiteY109" fmla="*/ 5322934 h 5333996"/>
              <a:gd name="connsiteX110" fmla="*/ 4092337 w 6584285"/>
              <a:gd name="connsiteY110" fmla="*/ 5333996 h 5333996"/>
              <a:gd name="connsiteX111" fmla="*/ 4014477 w 6584285"/>
              <a:gd name="connsiteY111" fmla="*/ 5333996 h 5333996"/>
              <a:gd name="connsiteX112" fmla="*/ 4018891 w 6584285"/>
              <a:gd name="connsiteY112" fmla="*/ 5316336 h 5333996"/>
              <a:gd name="connsiteX113" fmla="*/ 4688934 w 6584285"/>
              <a:gd name="connsiteY113" fmla="*/ 4202119 h 5333996"/>
              <a:gd name="connsiteX114" fmla="*/ 6583828 w 6584285"/>
              <a:gd name="connsiteY114" fmla="*/ 3417167 h 5333996"/>
              <a:gd name="connsiteX115" fmla="*/ 380047 w 6584285"/>
              <a:gd name="connsiteY115" fmla="*/ 0 h 5333996"/>
              <a:gd name="connsiteX116" fmla="*/ 6584285 w 6584285"/>
              <a:gd name="connsiteY116" fmla="*/ 0 h 5333996"/>
              <a:gd name="connsiteX117" fmla="*/ 6584285 w 6584285"/>
              <a:gd name="connsiteY117" fmla="*/ 3410435 h 5333996"/>
              <a:gd name="connsiteX118" fmla="*/ 6583828 w 6584285"/>
              <a:gd name="connsiteY118" fmla="*/ 3410412 h 5333996"/>
              <a:gd name="connsiteX119" fmla="*/ 4018017 w 6584285"/>
              <a:gd name="connsiteY119" fmla="*/ 5298109 h 5333996"/>
              <a:gd name="connsiteX120" fmla="*/ 4008790 w 6584285"/>
              <a:gd name="connsiteY120" fmla="*/ 5333996 h 5333996"/>
              <a:gd name="connsiteX121" fmla="*/ 380047 w 6584285"/>
              <a:gd name="connsiteY121" fmla="*/ 5333996 h 5333996"/>
              <a:gd name="connsiteX122" fmla="*/ 0 w 6584285"/>
              <a:gd name="connsiteY122" fmla="*/ 4953949 h 5333996"/>
              <a:gd name="connsiteX123" fmla="*/ 0 w 6584285"/>
              <a:gd name="connsiteY123" fmla="*/ 380047 h 5333996"/>
              <a:gd name="connsiteX124" fmla="*/ 380047 w 6584285"/>
              <a:gd name="connsiteY124" fmla="*/ 0 h 53339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Lst>
            <a:rect l="l" t="t" r="r" b="b"/>
            <a:pathLst>
              <a:path w="6584285" h="5333996">
                <a:moveTo>
                  <a:pt x="6583828" y="4384348"/>
                </a:moveTo>
                <a:lnTo>
                  <a:pt x="6584285" y="4384372"/>
                </a:lnTo>
                <a:lnTo>
                  <a:pt x="6584285" y="5333996"/>
                </a:lnTo>
                <a:lnTo>
                  <a:pt x="5052795" y="5333996"/>
                </a:lnTo>
                <a:lnTo>
                  <a:pt x="5078190" y="5281362"/>
                </a:lnTo>
                <a:cubicBezTo>
                  <a:pt x="5368572" y="4747524"/>
                  <a:pt x="5934622" y="4384348"/>
                  <a:pt x="6583828" y="4384348"/>
                </a:cubicBezTo>
                <a:close/>
                <a:moveTo>
                  <a:pt x="6583828" y="4303749"/>
                </a:moveTo>
                <a:lnTo>
                  <a:pt x="6584285" y="4303773"/>
                </a:lnTo>
                <a:lnTo>
                  <a:pt x="6584285" y="4377617"/>
                </a:lnTo>
                <a:lnTo>
                  <a:pt x="6583828" y="4377593"/>
                </a:lnTo>
                <a:cubicBezTo>
                  <a:pt x="5931983" y="4377593"/>
                  <a:pt x="5363730" y="4742148"/>
                  <a:pt x="5072228" y="5278095"/>
                </a:cubicBezTo>
                <a:lnTo>
                  <a:pt x="5045261" y="5333996"/>
                </a:lnTo>
                <a:lnTo>
                  <a:pt x="4963389" y="5333996"/>
                </a:lnTo>
                <a:lnTo>
                  <a:pt x="5007318" y="5242940"/>
                </a:lnTo>
                <a:cubicBezTo>
                  <a:pt x="5311347" y="4683977"/>
                  <a:pt x="5904014" y="4303749"/>
                  <a:pt x="6583828" y="4303749"/>
                </a:cubicBezTo>
                <a:close/>
                <a:moveTo>
                  <a:pt x="6583828" y="4223151"/>
                </a:moveTo>
                <a:lnTo>
                  <a:pt x="6584285" y="4223175"/>
                </a:lnTo>
                <a:lnTo>
                  <a:pt x="6584285" y="4297018"/>
                </a:lnTo>
                <a:lnTo>
                  <a:pt x="6583828" y="4296994"/>
                </a:lnTo>
                <a:cubicBezTo>
                  <a:pt x="5901481" y="4296994"/>
                  <a:pt x="5306571" y="4678674"/>
                  <a:pt x="5001388" y="5239741"/>
                </a:cubicBezTo>
                <a:lnTo>
                  <a:pt x="4955914" y="5333996"/>
                </a:lnTo>
                <a:lnTo>
                  <a:pt x="4874041" y="5333996"/>
                </a:lnTo>
                <a:lnTo>
                  <a:pt x="4936477" y="5204587"/>
                </a:lnTo>
                <a:cubicBezTo>
                  <a:pt x="5254187" y="4620504"/>
                  <a:pt x="5873511" y="4223151"/>
                  <a:pt x="6583828" y="4223151"/>
                </a:cubicBezTo>
                <a:close/>
                <a:moveTo>
                  <a:pt x="6583828" y="4142552"/>
                </a:moveTo>
                <a:lnTo>
                  <a:pt x="6584285" y="4142576"/>
                </a:lnTo>
                <a:lnTo>
                  <a:pt x="6584285" y="4216419"/>
                </a:lnTo>
                <a:lnTo>
                  <a:pt x="6583828" y="4216396"/>
                </a:lnTo>
                <a:cubicBezTo>
                  <a:pt x="5870873" y="4216396"/>
                  <a:pt x="5249346" y="4615128"/>
                  <a:pt x="4930516" y="5201320"/>
                </a:cubicBezTo>
                <a:lnTo>
                  <a:pt x="4866510" y="5333996"/>
                </a:lnTo>
                <a:lnTo>
                  <a:pt x="4784638" y="5333996"/>
                </a:lnTo>
                <a:lnTo>
                  <a:pt x="4865605" y="5166166"/>
                </a:lnTo>
                <a:cubicBezTo>
                  <a:pt x="5196962" y="4556957"/>
                  <a:pt x="5842903" y="4142552"/>
                  <a:pt x="6583828" y="4142552"/>
                </a:cubicBezTo>
                <a:close/>
                <a:moveTo>
                  <a:pt x="6583827" y="4061954"/>
                </a:moveTo>
                <a:lnTo>
                  <a:pt x="6584285" y="4061978"/>
                </a:lnTo>
                <a:lnTo>
                  <a:pt x="6584285" y="4135821"/>
                </a:lnTo>
                <a:lnTo>
                  <a:pt x="6583828" y="4135797"/>
                </a:lnTo>
                <a:cubicBezTo>
                  <a:pt x="5840370" y="4135797"/>
                  <a:pt x="5192186" y="4551653"/>
                  <a:pt x="4859675" y="5162966"/>
                </a:cubicBezTo>
                <a:lnTo>
                  <a:pt x="4777161" y="5333996"/>
                </a:lnTo>
                <a:lnTo>
                  <a:pt x="4698523" y="5333996"/>
                </a:lnTo>
                <a:lnTo>
                  <a:pt x="4708934" y="5305602"/>
                </a:lnTo>
                <a:cubicBezTo>
                  <a:pt x="5018272" y="4575424"/>
                  <a:pt x="5742155" y="4061954"/>
                  <a:pt x="6583827" y="4061954"/>
                </a:cubicBezTo>
                <a:close/>
                <a:moveTo>
                  <a:pt x="6583828" y="3981356"/>
                </a:moveTo>
                <a:lnTo>
                  <a:pt x="6584285" y="3981380"/>
                </a:lnTo>
                <a:lnTo>
                  <a:pt x="6584285" y="4055223"/>
                </a:lnTo>
                <a:lnTo>
                  <a:pt x="6583827" y="4055199"/>
                </a:lnTo>
                <a:cubicBezTo>
                  <a:pt x="5739392" y="4055199"/>
                  <a:pt x="5013090" y="4570396"/>
                  <a:pt x="4702717" y="5302992"/>
                </a:cubicBezTo>
                <a:lnTo>
                  <a:pt x="4691348" y="5333996"/>
                </a:lnTo>
                <a:lnTo>
                  <a:pt x="4612798" y="5333996"/>
                </a:lnTo>
                <a:lnTo>
                  <a:pt x="4634692" y="5274292"/>
                </a:lnTo>
                <a:cubicBezTo>
                  <a:pt x="4956299" y="4515206"/>
                  <a:pt x="5708881" y="3981356"/>
                  <a:pt x="6583828" y="3981356"/>
                </a:cubicBezTo>
                <a:close/>
                <a:moveTo>
                  <a:pt x="6583828" y="3900757"/>
                </a:moveTo>
                <a:lnTo>
                  <a:pt x="6584285" y="3900780"/>
                </a:lnTo>
                <a:lnTo>
                  <a:pt x="6584285" y="3974625"/>
                </a:lnTo>
                <a:lnTo>
                  <a:pt x="6583828" y="3974601"/>
                </a:lnTo>
                <a:cubicBezTo>
                  <a:pt x="5706117" y="3974601"/>
                  <a:pt x="4951117" y="4510178"/>
                  <a:pt x="4628474" y="5271682"/>
                </a:cubicBezTo>
                <a:lnTo>
                  <a:pt x="4605622" y="5333996"/>
                </a:lnTo>
                <a:lnTo>
                  <a:pt x="4527030" y="5333996"/>
                </a:lnTo>
                <a:lnTo>
                  <a:pt x="4560426" y="5242915"/>
                </a:lnTo>
                <a:cubicBezTo>
                  <a:pt x="4894267" y="4454900"/>
                  <a:pt x="5675490" y="3900757"/>
                  <a:pt x="6583828" y="3900757"/>
                </a:cubicBezTo>
                <a:close/>
                <a:moveTo>
                  <a:pt x="6583828" y="3820159"/>
                </a:moveTo>
                <a:lnTo>
                  <a:pt x="6584285" y="3820183"/>
                </a:lnTo>
                <a:lnTo>
                  <a:pt x="6584285" y="3894026"/>
                </a:lnTo>
                <a:lnTo>
                  <a:pt x="6583828" y="3894002"/>
                </a:lnTo>
                <a:cubicBezTo>
                  <a:pt x="5672727" y="3894002"/>
                  <a:pt x="4889086" y="4449873"/>
                  <a:pt x="4554209" y="5240306"/>
                </a:cubicBezTo>
                <a:lnTo>
                  <a:pt x="4519854" y="5333996"/>
                </a:lnTo>
                <a:lnTo>
                  <a:pt x="4441302" y="5333996"/>
                </a:lnTo>
                <a:lnTo>
                  <a:pt x="4486183" y="5211605"/>
                </a:lnTo>
                <a:cubicBezTo>
                  <a:pt x="4832293" y="4394682"/>
                  <a:pt x="5642215" y="3820159"/>
                  <a:pt x="6583828" y="3820159"/>
                </a:cubicBezTo>
                <a:close/>
                <a:moveTo>
                  <a:pt x="6583828" y="3739560"/>
                </a:moveTo>
                <a:lnTo>
                  <a:pt x="6584285" y="3739583"/>
                </a:lnTo>
                <a:lnTo>
                  <a:pt x="6584285" y="3813428"/>
                </a:lnTo>
                <a:lnTo>
                  <a:pt x="6583828" y="3813404"/>
                </a:lnTo>
                <a:cubicBezTo>
                  <a:pt x="5639451" y="3813404"/>
                  <a:pt x="4827111" y="4389655"/>
                  <a:pt x="4479965" y="5208995"/>
                </a:cubicBezTo>
                <a:lnTo>
                  <a:pt x="4434125" y="5333996"/>
                </a:lnTo>
                <a:lnTo>
                  <a:pt x="4355572" y="5333996"/>
                </a:lnTo>
                <a:lnTo>
                  <a:pt x="4411939" y="5180293"/>
                </a:lnTo>
                <a:cubicBezTo>
                  <a:pt x="4770318" y="4334463"/>
                  <a:pt x="5608939" y="3739560"/>
                  <a:pt x="6583828" y="3739560"/>
                </a:cubicBezTo>
                <a:close/>
                <a:moveTo>
                  <a:pt x="6583828" y="3658962"/>
                </a:moveTo>
                <a:lnTo>
                  <a:pt x="6584285" y="3658986"/>
                </a:lnTo>
                <a:lnTo>
                  <a:pt x="6584285" y="3732829"/>
                </a:lnTo>
                <a:lnTo>
                  <a:pt x="6583828" y="3732805"/>
                </a:lnTo>
                <a:cubicBezTo>
                  <a:pt x="5606061" y="3732805"/>
                  <a:pt x="4765080" y="4329349"/>
                  <a:pt x="4405700" y="5177619"/>
                </a:cubicBezTo>
                <a:lnTo>
                  <a:pt x="4348358" y="5333996"/>
                </a:lnTo>
                <a:lnTo>
                  <a:pt x="4269806" y="5333996"/>
                </a:lnTo>
                <a:lnTo>
                  <a:pt x="4337673" y="5148918"/>
                </a:lnTo>
                <a:cubicBezTo>
                  <a:pt x="4708287" y="4274158"/>
                  <a:pt x="5575548" y="3658962"/>
                  <a:pt x="6583828" y="3658962"/>
                </a:cubicBezTo>
                <a:close/>
                <a:moveTo>
                  <a:pt x="6583828" y="3578363"/>
                </a:moveTo>
                <a:lnTo>
                  <a:pt x="6584285" y="3578387"/>
                </a:lnTo>
                <a:lnTo>
                  <a:pt x="6584285" y="3652230"/>
                </a:lnTo>
                <a:lnTo>
                  <a:pt x="6583828" y="3652207"/>
                </a:lnTo>
                <a:cubicBezTo>
                  <a:pt x="5572785" y="3652207"/>
                  <a:pt x="4703106" y="4269131"/>
                  <a:pt x="4331456" y="5146308"/>
                </a:cubicBezTo>
                <a:lnTo>
                  <a:pt x="4262629" y="5333996"/>
                </a:lnTo>
                <a:lnTo>
                  <a:pt x="4184075" y="5333996"/>
                </a:lnTo>
                <a:lnTo>
                  <a:pt x="4263430" y="5117606"/>
                </a:lnTo>
                <a:cubicBezTo>
                  <a:pt x="4646313" y="4213939"/>
                  <a:pt x="5542273" y="3578363"/>
                  <a:pt x="6583828" y="3578363"/>
                </a:cubicBezTo>
                <a:close/>
                <a:moveTo>
                  <a:pt x="6583828" y="3497765"/>
                </a:moveTo>
                <a:lnTo>
                  <a:pt x="6584285" y="3497789"/>
                </a:lnTo>
                <a:lnTo>
                  <a:pt x="6584285" y="3571632"/>
                </a:lnTo>
                <a:lnTo>
                  <a:pt x="6583828" y="3571608"/>
                </a:lnTo>
                <a:cubicBezTo>
                  <a:pt x="5539395" y="3571608"/>
                  <a:pt x="4641074" y="4208825"/>
                  <a:pt x="4257191" y="5114932"/>
                </a:cubicBezTo>
                <a:lnTo>
                  <a:pt x="4176863" y="5333996"/>
                </a:lnTo>
                <a:lnTo>
                  <a:pt x="4099298" y="5333996"/>
                </a:lnTo>
                <a:lnTo>
                  <a:pt x="4101636" y="5324926"/>
                </a:lnTo>
                <a:cubicBezTo>
                  <a:pt x="4431225" y="4267501"/>
                  <a:pt x="5419303" y="3497765"/>
                  <a:pt x="6583828" y="3497765"/>
                </a:cubicBezTo>
                <a:close/>
                <a:moveTo>
                  <a:pt x="6583828" y="3417167"/>
                </a:moveTo>
                <a:lnTo>
                  <a:pt x="6584285" y="3417189"/>
                </a:lnTo>
                <a:lnTo>
                  <a:pt x="6584285" y="3491033"/>
                </a:lnTo>
                <a:lnTo>
                  <a:pt x="6583828" y="3491010"/>
                </a:lnTo>
                <a:cubicBezTo>
                  <a:pt x="5416310" y="3491010"/>
                  <a:pt x="4425643" y="4262773"/>
                  <a:pt x="4095188" y="5322934"/>
                </a:cubicBezTo>
                <a:lnTo>
                  <a:pt x="4092337" y="5333996"/>
                </a:lnTo>
                <a:lnTo>
                  <a:pt x="4014477" y="5333996"/>
                </a:lnTo>
                <a:lnTo>
                  <a:pt x="4018891" y="5316336"/>
                </a:lnTo>
                <a:cubicBezTo>
                  <a:pt x="4145055" y="4899943"/>
                  <a:pt x="4372588" y="4518468"/>
                  <a:pt x="4688934" y="4202119"/>
                </a:cubicBezTo>
                <a:cubicBezTo>
                  <a:pt x="5195089" y="3695961"/>
                  <a:pt x="5867966" y="3417167"/>
                  <a:pt x="6583828" y="3417167"/>
                </a:cubicBezTo>
                <a:close/>
                <a:moveTo>
                  <a:pt x="380047" y="0"/>
                </a:moveTo>
                <a:lnTo>
                  <a:pt x="6584285" y="0"/>
                </a:lnTo>
                <a:lnTo>
                  <a:pt x="6584285" y="3410435"/>
                </a:lnTo>
                <a:lnTo>
                  <a:pt x="6583828" y="3410412"/>
                </a:lnTo>
                <a:cubicBezTo>
                  <a:pt x="5378267" y="3410412"/>
                  <a:pt x="4358170" y="4204472"/>
                  <a:pt x="4018017" y="5298109"/>
                </a:cubicBezTo>
                <a:lnTo>
                  <a:pt x="4008790" y="5333996"/>
                </a:lnTo>
                <a:lnTo>
                  <a:pt x="380047" y="5333996"/>
                </a:lnTo>
                <a:cubicBezTo>
                  <a:pt x="170153" y="5333996"/>
                  <a:pt x="0" y="5163843"/>
                  <a:pt x="0" y="4953949"/>
                </a:cubicBezTo>
                <a:lnTo>
                  <a:pt x="0" y="380047"/>
                </a:lnTo>
                <a:cubicBezTo>
                  <a:pt x="0" y="170153"/>
                  <a:pt x="170153" y="0"/>
                  <a:pt x="380047" y="0"/>
                </a:cubicBezTo>
                <a:close/>
              </a:path>
            </a:pathLst>
          </a:custGeom>
          <a:solidFill>
            <a:schemeClr val="accent4"/>
          </a:solidFill>
        </p:spPr>
        <p:txBody>
          <a:bodyPr wrap="square" bIns="914400" anchor="ctr">
            <a:noAutofit/>
          </a:bodyPr>
          <a:lstStyle>
            <a:lvl1pPr marL="0" indent="0" algn="ctr">
              <a:lnSpc>
                <a:spcPct val="100000"/>
              </a:lnSpc>
              <a:spcBef>
                <a:spcPts val="0"/>
              </a:spcBef>
              <a:buNone/>
              <a:defRPr>
                <a:solidFill>
                  <a:schemeClr val="tx1"/>
                </a:solidFill>
              </a:defRPr>
            </a:lvl1pPr>
          </a:lstStyle>
          <a:p>
            <a:r>
              <a:rPr lang="en-US"/>
              <a:t>Click the icon to select an image.</a:t>
            </a:r>
            <a:br>
              <a:rPr lang="en-US"/>
            </a:br>
            <a:r>
              <a:rPr lang="en-US"/>
              <a:t>Please also copy / paste the appropriate footer group from</a:t>
            </a:r>
            <a:br>
              <a:rPr lang="en-US"/>
            </a:br>
            <a:r>
              <a:rPr lang="en-US"/>
              <a:t>the template Guide so it appears on top of the image. </a:t>
            </a:r>
          </a:p>
        </p:txBody>
      </p:sp>
    </p:spTree>
    <p:extLst>
      <p:ext uri="{BB962C8B-B14F-4D97-AF65-F5344CB8AC3E}">
        <p14:creationId xmlns:p14="http://schemas.microsoft.com/office/powerpoint/2010/main" val="3809133209"/>
      </p:ext>
    </p:extLst>
  </p:cSld>
  <p:clrMapOvr>
    <a:masterClrMapping/>
  </p:clrMapOvr>
</p:sldLayout>
</file>

<file path=ppt/slideLayouts/slideLayout70.xml><?xml version="1.0" encoding="utf-8"?>
<p:sldLayout xmlns:a="http://schemas.openxmlformats.org/drawingml/2006/main" xmlns:r="http://schemas.openxmlformats.org/officeDocument/2006/relationships" xmlns:p="http://schemas.openxmlformats.org/presentationml/2006/main" preserve="1" userDrawn="1">
  <p:cSld name="Photo Right with Caption Left - Orange">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56E523F0-8710-C17D-5E1F-7113655CD055}"/>
              </a:ext>
            </a:extLst>
          </p:cNvPr>
          <p:cNvSpPr>
            <a:spLocks noGrp="1"/>
          </p:cNvSpPr>
          <p:nvPr>
            <p:ph type="title"/>
          </p:nvPr>
        </p:nvSpPr>
        <p:spPr>
          <a:xfrm>
            <a:off x="762000" y="724854"/>
            <a:ext cx="4485978" cy="920285"/>
          </a:xfrm>
        </p:spPr>
        <p:txBody>
          <a:bodyPr>
            <a:noAutofit/>
          </a:bodyPr>
          <a:lstStyle>
            <a:lvl1pPr>
              <a:defRPr>
                <a:solidFill>
                  <a:srgbClr val="410400"/>
                </a:solidFill>
              </a:defRPr>
            </a:lvl1pPr>
          </a:lstStyle>
          <a:p>
            <a:r>
              <a:rPr lang="en-US"/>
              <a:t>Click to edit Master title style</a:t>
            </a:r>
          </a:p>
        </p:txBody>
      </p:sp>
      <p:sp>
        <p:nvSpPr>
          <p:cNvPr id="3" name="Content Placeholder 2">
            <a:extLst>
              <a:ext uri="{FF2B5EF4-FFF2-40B4-BE49-F238E27FC236}">
                <a16:creationId xmlns:a16="http://schemas.microsoft.com/office/drawing/2014/main" id="{CFA97474-D8AA-E3B1-C98A-08B7FCBD5476}"/>
              </a:ext>
            </a:extLst>
          </p:cNvPr>
          <p:cNvSpPr>
            <a:spLocks noGrp="1"/>
          </p:cNvSpPr>
          <p:nvPr>
            <p:ph idx="1"/>
          </p:nvPr>
        </p:nvSpPr>
        <p:spPr>
          <a:xfrm>
            <a:off x="762000" y="2691688"/>
            <a:ext cx="4483099" cy="3404312"/>
          </a:xfrm>
        </p:spPr>
        <p:txBody>
          <a:bodyPr>
            <a:noAutofit/>
          </a:bodyPr>
          <a:lstStyle>
            <a:lvl1pPr>
              <a:defRPr>
                <a:solidFill>
                  <a:srgbClr val="410400"/>
                </a:solidFill>
              </a:defRPr>
            </a:lvl1pPr>
            <a:lvl2pPr>
              <a:defRPr>
                <a:solidFill>
                  <a:srgbClr val="410400"/>
                </a:solidFill>
              </a:defRPr>
            </a:lvl2pPr>
            <a:lvl3pPr>
              <a:defRPr>
                <a:solidFill>
                  <a:srgbClr val="410400"/>
                </a:solidFill>
              </a:defRPr>
            </a:lvl3pPr>
            <a:lvl4pPr>
              <a:defRPr>
                <a:solidFill>
                  <a:srgbClr val="410400"/>
                </a:solidFill>
              </a:defRPr>
            </a:lvl4pPr>
            <a:lvl5pPr>
              <a:defRPr>
                <a:solidFill>
                  <a:srgbClr val="410400"/>
                </a:solidFill>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cxnSp>
        <p:nvCxnSpPr>
          <p:cNvPr id="9" name="Straight Connector 8">
            <a:extLst>
              <a:ext uri="{FF2B5EF4-FFF2-40B4-BE49-F238E27FC236}">
                <a16:creationId xmlns:a16="http://schemas.microsoft.com/office/drawing/2014/main" id="{5AEF45F1-4FE2-8739-18FF-B456EB3B66B9}"/>
              </a:ext>
            </a:extLst>
          </p:cNvPr>
          <p:cNvCxnSpPr>
            <a:cxnSpLocks/>
          </p:cNvCxnSpPr>
          <p:nvPr userDrawn="1"/>
        </p:nvCxnSpPr>
        <p:spPr>
          <a:xfrm flipH="1">
            <a:off x="1487277" y="6400800"/>
            <a:ext cx="10704723" cy="0"/>
          </a:xfrm>
          <a:prstGeom prst="line">
            <a:avLst/>
          </a:prstGeom>
          <a:ln w="9525" cap="rnd">
            <a:solidFill>
              <a:schemeClr val="tx1"/>
            </a:solidFill>
          </a:ln>
        </p:spPr>
        <p:style>
          <a:lnRef idx="1">
            <a:schemeClr val="accent1"/>
          </a:lnRef>
          <a:fillRef idx="0">
            <a:schemeClr val="accent1"/>
          </a:fillRef>
          <a:effectRef idx="0">
            <a:schemeClr val="accent1"/>
          </a:effectRef>
          <a:fontRef idx="minor">
            <a:schemeClr val="tx1"/>
          </a:fontRef>
        </p:style>
      </p:cxnSp>
      <p:sp>
        <p:nvSpPr>
          <p:cNvPr id="11" name="Subtitle 2">
            <a:extLst>
              <a:ext uri="{FF2B5EF4-FFF2-40B4-BE49-F238E27FC236}">
                <a16:creationId xmlns:a16="http://schemas.microsoft.com/office/drawing/2014/main" id="{0740B8FE-D58D-6E2B-896D-000F0294ED98}"/>
              </a:ext>
            </a:extLst>
          </p:cNvPr>
          <p:cNvSpPr>
            <a:spLocks noGrp="1"/>
          </p:cNvSpPr>
          <p:nvPr>
            <p:ph type="body" sz="quarter" idx="13" hasCustomPrompt="1"/>
          </p:nvPr>
        </p:nvSpPr>
        <p:spPr>
          <a:xfrm>
            <a:off x="762000" y="1733802"/>
            <a:ext cx="4485768" cy="414149"/>
          </a:xfrm>
        </p:spPr>
        <p:txBody>
          <a:bodyPr>
            <a:noAutofit/>
          </a:bodyPr>
          <a:lstStyle>
            <a:lvl1pPr marL="0" indent="0">
              <a:buNone/>
              <a:defRPr lang="en-US" sz="1600" b="0" i="0" kern="1200" dirty="0">
                <a:solidFill>
                  <a:srgbClr val="410400"/>
                </a:solidFill>
                <a:latin typeface="Outfit Light" pitchFamily="2" charset="0"/>
                <a:ea typeface="Inter"/>
                <a:cs typeface="Inter"/>
              </a:defRPr>
            </a:lvl1pPr>
            <a:lvl2pPr marL="457200" indent="0">
              <a:buNone/>
              <a:defRPr/>
            </a:lvl2pPr>
            <a:lvl3pPr marL="914400" indent="0">
              <a:buNone/>
              <a:defRPr/>
            </a:lvl3pPr>
            <a:lvl4pPr marL="1371600" indent="0">
              <a:buNone/>
              <a:defRPr/>
            </a:lvl4pPr>
            <a:lvl5pPr marL="1828800" indent="0">
              <a:buNone/>
              <a:defRPr/>
            </a:lvl5pPr>
          </a:lstStyle>
          <a:p>
            <a:pPr lvl="0"/>
            <a:r>
              <a:rPr lang="en-US"/>
              <a:t>Subtitle goes here</a:t>
            </a:r>
          </a:p>
        </p:txBody>
      </p:sp>
      <p:sp>
        <p:nvSpPr>
          <p:cNvPr id="18" name="!!subhead1">
            <a:extLst>
              <a:ext uri="{FF2B5EF4-FFF2-40B4-BE49-F238E27FC236}">
                <a16:creationId xmlns:a16="http://schemas.microsoft.com/office/drawing/2014/main" id="{1A93C0F4-1D09-DE35-6E80-27CB807A0E38}"/>
              </a:ext>
            </a:extLst>
          </p:cNvPr>
          <p:cNvSpPr>
            <a:spLocks noGrp="1"/>
          </p:cNvSpPr>
          <p:nvPr>
            <p:ph type="body" sz="quarter" idx="14" hasCustomPrompt="1"/>
          </p:nvPr>
        </p:nvSpPr>
        <p:spPr>
          <a:xfrm>
            <a:off x="762000" y="2317750"/>
            <a:ext cx="4485768" cy="232267"/>
          </a:xfrm>
        </p:spPr>
        <p:txBody>
          <a:bodyPr>
            <a:noAutofit/>
          </a:bodyPr>
          <a:lstStyle>
            <a:lvl1pPr marL="0" indent="0">
              <a:lnSpc>
                <a:spcPct val="100000"/>
              </a:lnSpc>
              <a:spcBef>
                <a:spcPts val="0"/>
              </a:spcBef>
              <a:buNone/>
              <a:defRPr sz="1800" b="1">
                <a:solidFill>
                  <a:srgbClr val="FA8F2C"/>
                </a:solidFill>
              </a:defRPr>
            </a:lvl1pPr>
            <a:lvl2pPr marL="457200" indent="0">
              <a:buNone/>
              <a:defRPr sz="1800" b="1">
                <a:solidFill>
                  <a:schemeClr val="accent1"/>
                </a:solidFill>
              </a:defRPr>
            </a:lvl2pPr>
            <a:lvl3pPr marL="914400" indent="0">
              <a:buNone/>
              <a:defRPr sz="1800" b="1">
                <a:solidFill>
                  <a:schemeClr val="accent1"/>
                </a:solidFill>
              </a:defRPr>
            </a:lvl3pPr>
            <a:lvl4pPr marL="1371600" indent="0">
              <a:buNone/>
              <a:defRPr sz="1800" b="1">
                <a:solidFill>
                  <a:schemeClr val="accent1"/>
                </a:solidFill>
              </a:defRPr>
            </a:lvl4pPr>
            <a:lvl5pPr marL="1828800" indent="0">
              <a:buNone/>
              <a:defRPr sz="1800" b="1">
                <a:solidFill>
                  <a:schemeClr val="accent1"/>
                </a:solidFill>
              </a:defRPr>
            </a:lvl5pPr>
          </a:lstStyle>
          <a:p>
            <a:pPr lvl="0"/>
            <a:r>
              <a:rPr lang="en-US"/>
              <a:t>Subheading goes here</a:t>
            </a:r>
          </a:p>
        </p:txBody>
      </p:sp>
      <p:sp>
        <p:nvSpPr>
          <p:cNvPr id="7" name="Text Placeholder 5">
            <a:extLst>
              <a:ext uri="{FF2B5EF4-FFF2-40B4-BE49-F238E27FC236}">
                <a16:creationId xmlns:a16="http://schemas.microsoft.com/office/drawing/2014/main" id="{97AA42F7-5D29-CCA9-BB20-836565F8EB17}"/>
              </a:ext>
            </a:extLst>
          </p:cNvPr>
          <p:cNvSpPr>
            <a:spLocks noGrp="1"/>
          </p:cNvSpPr>
          <p:nvPr>
            <p:ph type="body" sz="quarter" idx="21" hasCustomPrompt="1"/>
          </p:nvPr>
        </p:nvSpPr>
        <p:spPr>
          <a:xfrm>
            <a:off x="1487277" y="6496059"/>
            <a:ext cx="7173901" cy="285734"/>
          </a:xfrm>
        </p:spPr>
        <p:txBody>
          <a:bodyPr anchor="ctr">
            <a:noAutofit/>
          </a:bodyPr>
          <a:lstStyle>
            <a:lvl1pPr marL="0" indent="0">
              <a:lnSpc>
                <a:spcPct val="90000"/>
              </a:lnSpc>
              <a:spcBef>
                <a:spcPts val="200"/>
              </a:spcBef>
              <a:buNone/>
              <a:defRPr sz="600" b="0" i="0">
                <a:latin typeface="Inter" panose="02000503000000020004" pitchFamily="2" charset="0"/>
                <a:ea typeface="Inter" panose="02000503000000020004" pitchFamily="2" charset="0"/>
              </a:defRPr>
            </a:lvl1pPr>
            <a:lvl2pPr marL="457200" indent="0">
              <a:buNone/>
              <a:defRPr sz="600" b="0" i="0">
                <a:latin typeface="Inter" panose="02000503000000020004" pitchFamily="2" charset="0"/>
                <a:ea typeface="Inter" panose="02000503000000020004" pitchFamily="2" charset="0"/>
              </a:defRPr>
            </a:lvl2pPr>
            <a:lvl3pPr marL="914400" indent="0">
              <a:buNone/>
              <a:defRPr sz="600" b="0" i="0">
                <a:latin typeface="Inter" panose="02000503000000020004" pitchFamily="2" charset="0"/>
                <a:ea typeface="Inter" panose="02000503000000020004" pitchFamily="2" charset="0"/>
              </a:defRPr>
            </a:lvl3pPr>
            <a:lvl4pPr marL="1371600" indent="0">
              <a:buNone/>
              <a:defRPr sz="600" b="0" i="0">
                <a:latin typeface="Inter" panose="02000503000000020004" pitchFamily="2" charset="0"/>
                <a:ea typeface="Inter" panose="02000503000000020004" pitchFamily="2" charset="0"/>
              </a:defRPr>
            </a:lvl4pPr>
            <a:lvl5pPr marL="1828800" indent="0">
              <a:buNone/>
              <a:defRPr sz="600" b="0" i="0">
                <a:latin typeface="Inter" panose="02000503000000020004" pitchFamily="2" charset="0"/>
                <a:ea typeface="Inter" panose="02000503000000020004" pitchFamily="2" charset="0"/>
              </a:defRPr>
            </a:lvl5pPr>
          </a:lstStyle>
          <a:p>
            <a:pPr lvl="0"/>
            <a:r>
              <a:rPr lang="en-US"/>
              <a:t>Source: </a:t>
            </a:r>
          </a:p>
        </p:txBody>
      </p:sp>
      <p:sp>
        <p:nvSpPr>
          <p:cNvPr id="6" name="Slide Number Placeholder 5">
            <a:extLst>
              <a:ext uri="{FF2B5EF4-FFF2-40B4-BE49-F238E27FC236}">
                <a16:creationId xmlns:a16="http://schemas.microsoft.com/office/drawing/2014/main" id="{B0AA6B6D-BABC-9E1B-2A13-C6A08C85BF7C}"/>
              </a:ext>
            </a:extLst>
          </p:cNvPr>
          <p:cNvSpPr txBox="1">
            <a:spLocks/>
          </p:cNvSpPr>
          <p:nvPr userDrawn="1"/>
        </p:nvSpPr>
        <p:spPr>
          <a:xfrm>
            <a:off x="11185742" y="6400800"/>
            <a:ext cx="549058" cy="457200"/>
          </a:xfrm>
          <a:prstGeom prst="rect">
            <a:avLst/>
          </a:prstGeom>
        </p:spPr>
        <p:txBody>
          <a:bodyPr vert="horz" lIns="0" tIns="0" rIns="0" bIns="0" rtlCol="0" anchor="ctr"/>
          <a:lstStyle>
            <a:defPPr>
              <a:defRPr lang="en-US"/>
            </a:defPPr>
            <a:lvl1pPr marL="0" algn="r" defTabSz="914400" rtl="0" eaLnBrk="1" latinLnBrk="0" hangingPunct="1">
              <a:defRPr sz="800" kern="1200">
                <a:solidFill>
                  <a:schemeClr val="tx1"/>
                </a:solidFill>
                <a:latin typeface="Outfi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fld id="{DDA6C761-E6C0-8244-BDC1-CA1DC8273777}" type="slidenum">
              <a:rPr lang="en-US" b="0" i="0" smtClean="0">
                <a:latin typeface="Outfit Light" pitchFamily="2" charset="0"/>
              </a:rPr>
              <a:pPr/>
              <a:t>‹#›</a:t>
            </a:fld>
            <a:endParaRPr lang="en-US" b="0" i="0">
              <a:latin typeface="Outfit Light" pitchFamily="2" charset="0"/>
            </a:endParaRPr>
          </a:p>
        </p:txBody>
      </p:sp>
      <p:sp>
        <p:nvSpPr>
          <p:cNvPr id="4" name="Slide Number Placeholder 5">
            <a:extLst>
              <a:ext uri="{FF2B5EF4-FFF2-40B4-BE49-F238E27FC236}">
                <a16:creationId xmlns:a16="http://schemas.microsoft.com/office/drawing/2014/main" id="{BE7F2BD4-73DA-8B8D-8D66-88F374F1D715}"/>
              </a:ext>
            </a:extLst>
          </p:cNvPr>
          <p:cNvSpPr txBox="1">
            <a:spLocks/>
          </p:cNvSpPr>
          <p:nvPr userDrawn="1"/>
        </p:nvSpPr>
        <p:spPr>
          <a:xfrm>
            <a:off x="9118378" y="6499230"/>
            <a:ext cx="2266709" cy="273040"/>
          </a:xfrm>
          <a:prstGeom prst="rect">
            <a:avLst/>
          </a:prstGeom>
        </p:spPr>
        <p:txBody>
          <a:bodyPr vert="horz" lIns="0" tIns="0" rIns="0" bIns="0" rtlCol="0" anchor="ctr"/>
          <a:lstStyle>
            <a:defPPr>
              <a:defRPr lang="en-US"/>
            </a:defPPr>
            <a:lvl1pPr marL="0" algn="r" defTabSz="914400" rtl="0" eaLnBrk="1" latinLnBrk="0" hangingPunct="1">
              <a:defRPr sz="800" kern="1200">
                <a:solidFill>
                  <a:schemeClr val="bg1"/>
                </a:solidFill>
                <a:latin typeface="Outfi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sz="600" b="0" i="0">
                <a:solidFill>
                  <a:schemeClr val="tx1"/>
                </a:solidFill>
                <a:latin typeface="Outfit Light" pitchFamily="2" charset="0"/>
              </a:rPr>
              <a:t>© Sovos 2025. Proprietary and Confidential</a:t>
            </a:r>
          </a:p>
        </p:txBody>
      </p:sp>
      <p:sp>
        <p:nvSpPr>
          <p:cNvPr id="5" name="Graphic 18">
            <a:extLst>
              <a:ext uri="{FF2B5EF4-FFF2-40B4-BE49-F238E27FC236}">
                <a16:creationId xmlns:a16="http://schemas.microsoft.com/office/drawing/2014/main" id="{487C063E-BC3F-D1B2-2771-1EAAED278E3D}"/>
              </a:ext>
            </a:extLst>
          </p:cNvPr>
          <p:cNvSpPr/>
          <p:nvPr userDrawn="1"/>
        </p:nvSpPr>
        <p:spPr>
          <a:xfrm>
            <a:off x="457200" y="6313452"/>
            <a:ext cx="811355" cy="168145"/>
          </a:xfrm>
          <a:custGeom>
            <a:avLst/>
            <a:gdLst>
              <a:gd name="connsiteX0" fmla="*/ 228427 w 811355"/>
              <a:gd name="connsiteY0" fmla="*/ 27 h 168145"/>
              <a:gd name="connsiteX1" fmla="*/ 310031 w 811355"/>
              <a:gd name="connsiteY1" fmla="*/ 81183 h 168145"/>
              <a:gd name="connsiteX2" fmla="*/ 228427 w 811355"/>
              <a:gd name="connsiteY2" fmla="*/ 162778 h 168145"/>
              <a:gd name="connsiteX3" fmla="*/ 147061 w 811355"/>
              <a:gd name="connsiteY3" fmla="*/ 81183 h 168145"/>
              <a:gd name="connsiteX4" fmla="*/ 228427 w 811355"/>
              <a:gd name="connsiteY4" fmla="*/ 27 h 168145"/>
              <a:gd name="connsiteX5" fmla="*/ 228427 w 811355"/>
              <a:gd name="connsiteY5" fmla="*/ 136856 h 168145"/>
              <a:gd name="connsiteX6" fmla="*/ 281782 w 811355"/>
              <a:gd name="connsiteY6" fmla="*/ 81183 h 168145"/>
              <a:gd name="connsiteX7" fmla="*/ 228427 w 811355"/>
              <a:gd name="connsiteY7" fmla="*/ 25517 h 168145"/>
              <a:gd name="connsiteX8" fmla="*/ 175080 w 811355"/>
              <a:gd name="connsiteY8" fmla="*/ 81183 h 168145"/>
              <a:gd name="connsiteX9" fmla="*/ 228427 w 811355"/>
              <a:gd name="connsiteY9" fmla="*/ 136856 h 168145"/>
              <a:gd name="connsiteX10" fmla="*/ 575396 w 811355"/>
              <a:gd name="connsiteY10" fmla="*/ 27 h 168145"/>
              <a:gd name="connsiteX11" fmla="*/ 656993 w 811355"/>
              <a:gd name="connsiteY11" fmla="*/ 81183 h 168145"/>
              <a:gd name="connsiteX12" fmla="*/ 575396 w 811355"/>
              <a:gd name="connsiteY12" fmla="*/ 162778 h 168145"/>
              <a:gd name="connsiteX13" fmla="*/ 494022 w 811355"/>
              <a:gd name="connsiteY13" fmla="*/ 81183 h 168145"/>
              <a:gd name="connsiteX14" fmla="*/ 575396 w 811355"/>
              <a:gd name="connsiteY14" fmla="*/ 27 h 168145"/>
              <a:gd name="connsiteX15" fmla="*/ 575396 w 811355"/>
              <a:gd name="connsiteY15" fmla="*/ 136856 h 168145"/>
              <a:gd name="connsiteX16" fmla="*/ 628743 w 811355"/>
              <a:gd name="connsiteY16" fmla="*/ 81183 h 168145"/>
              <a:gd name="connsiteX17" fmla="*/ 575396 w 811355"/>
              <a:gd name="connsiteY17" fmla="*/ 25517 h 168145"/>
              <a:gd name="connsiteX18" fmla="*/ 522042 w 811355"/>
              <a:gd name="connsiteY18" fmla="*/ 81183 h 168145"/>
              <a:gd name="connsiteX19" fmla="*/ 575396 w 811355"/>
              <a:gd name="connsiteY19" fmla="*/ 136856 h 168145"/>
              <a:gd name="connsiteX20" fmla="*/ 448958 w 811355"/>
              <a:gd name="connsiteY20" fmla="*/ 2933 h 168145"/>
              <a:gd name="connsiteX21" fmla="*/ 481284 w 811355"/>
              <a:gd name="connsiteY21" fmla="*/ 2933 h 168145"/>
              <a:gd name="connsiteX22" fmla="*/ 400343 w 811355"/>
              <a:gd name="connsiteY22" fmla="*/ 168146 h 168145"/>
              <a:gd name="connsiteX23" fmla="*/ 319639 w 811355"/>
              <a:gd name="connsiteY23" fmla="*/ 2933 h 168145"/>
              <a:gd name="connsiteX24" fmla="*/ 351728 w 811355"/>
              <a:gd name="connsiteY24" fmla="*/ 2933 h 168145"/>
              <a:gd name="connsiteX25" fmla="*/ 400343 w 811355"/>
              <a:gd name="connsiteY25" fmla="*/ 112931 h 168145"/>
              <a:gd name="connsiteX26" fmla="*/ 448958 w 811355"/>
              <a:gd name="connsiteY26" fmla="*/ 2933 h 168145"/>
              <a:gd name="connsiteX27" fmla="*/ 717385 w 811355"/>
              <a:gd name="connsiteY27" fmla="*/ 45882 h 168145"/>
              <a:gd name="connsiteX28" fmla="*/ 751794 w 811355"/>
              <a:gd name="connsiteY28" fmla="*/ 24431 h 168145"/>
              <a:gd name="connsiteX29" fmla="*/ 795439 w 811355"/>
              <a:gd name="connsiteY29" fmla="*/ 36825 h 168145"/>
              <a:gd name="connsiteX30" fmla="*/ 795439 w 811355"/>
              <a:gd name="connsiteY30" fmla="*/ 9023 h 168145"/>
              <a:gd name="connsiteX31" fmla="*/ 752017 w 811355"/>
              <a:gd name="connsiteY31" fmla="*/ 47 h 168145"/>
              <a:gd name="connsiteX32" fmla="*/ 688183 w 811355"/>
              <a:gd name="connsiteY32" fmla="*/ 47251 h 168145"/>
              <a:gd name="connsiteX33" fmla="*/ 782356 w 811355"/>
              <a:gd name="connsiteY33" fmla="*/ 117692 h 168145"/>
              <a:gd name="connsiteX34" fmla="*/ 747264 w 811355"/>
              <a:gd name="connsiteY34" fmla="*/ 138239 h 168145"/>
              <a:gd name="connsiteX35" fmla="*/ 694971 w 811355"/>
              <a:gd name="connsiteY35" fmla="*/ 120855 h 168145"/>
              <a:gd name="connsiteX36" fmla="*/ 694971 w 811355"/>
              <a:gd name="connsiteY36" fmla="*/ 120908 h 168145"/>
              <a:gd name="connsiteX37" fmla="*/ 694971 w 811355"/>
              <a:gd name="connsiteY37" fmla="*/ 150478 h 168145"/>
              <a:gd name="connsiteX38" fmla="*/ 747291 w 811355"/>
              <a:gd name="connsiteY38" fmla="*/ 162616 h 168145"/>
              <a:gd name="connsiteX39" fmla="*/ 811355 w 811355"/>
              <a:gd name="connsiteY39" fmla="*/ 115655 h 168145"/>
              <a:gd name="connsiteX40" fmla="*/ 717426 w 811355"/>
              <a:gd name="connsiteY40" fmla="*/ 45882 h 168145"/>
              <a:gd name="connsiteX41" fmla="*/ 717385 w 811355"/>
              <a:gd name="connsiteY41" fmla="*/ 45882 h 168145"/>
              <a:gd name="connsiteX42" fmla="*/ 29216 w 811355"/>
              <a:gd name="connsiteY42" fmla="*/ 45841 h 168145"/>
              <a:gd name="connsiteX43" fmla="*/ 63632 w 811355"/>
              <a:gd name="connsiteY43" fmla="*/ 24391 h 168145"/>
              <a:gd name="connsiteX44" fmla="*/ 107080 w 811355"/>
              <a:gd name="connsiteY44" fmla="*/ 36670 h 168145"/>
              <a:gd name="connsiteX45" fmla="*/ 107080 w 811355"/>
              <a:gd name="connsiteY45" fmla="*/ 8881 h 168145"/>
              <a:gd name="connsiteX46" fmla="*/ 63855 w 811355"/>
              <a:gd name="connsiteY46" fmla="*/ 0 h 168145"/>
              <a:gd name="connsiteX47" fmla="*/ 0 w 811355"/>
              <a:gd name="connsiteY47" fmla="*/ 47204 h 168145"/>
              <a:gd name="connsiteX48" fmla="*/ 94200 w 811355"/>
              <a:gd name="connsiteY48" fmla="*/ 117665 h 168145"/>
              <a:gd name="connsiteX49" fmla="*/ 59101 w 811355"/>
              <a:gd name="connsiteY49" fmla="*/ 138219 h 168145"/>
              <a:gd name="connsiteX50" fmla="*/ 6795 w 811355"/>
              <a:gd name="connsiteY50" fmla="*/ 120828 h 168145"/>
              <a:gd name="connsiteX51" fmla="*/ 6795 w 811355"/>
              <a:gd name="connsiteY51" fmla="*/ 120895 h 168145"/>
              <a:gd name="connsiteX52" fmla="*/ 6795 w 811355"/>
              <a:gd name="connsiteY52" fmla="*/ 150465 h 168145"/>
              <a:gd name="connsiteX53" fmla="*/ 59135 w 811355"/>
              <a:gd name="connsiteY53" fmla="*/ 162603 h 168145"/>
              <a:gd name="connsiteX54" fmla="*/ 123220 w 811355"/>
              <a:gd name="connsiteY54" fmla="*/ 115628 h 168145"/>
              <a:gd name="connsiteX55" fmla="*/ 29216 w 811355"/>
              <a:gd name="connsiteY55" fmla="*/ 45841 h 1681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Lst>
            <a:rect l="l" t="t" r="r" b="b"/>
            <a:pathLst>
              <a:path w="811355" h="168145">
                <a:moveTo>
                  <a:pt x="228427" y="27"/>
                </a:moveTo>
                <a:cubicBezTo>
                  <a:pt x="275284" y="27"/>
                  <a:pt x="310031" y="34459"/>
                  <a:pt x="310031" y="81183"/>
                </a:cubicBezTo>
                <a:cubicBezTo>
                  <a:pt x="310031" y="127908"/>
                  <a:pt x="275730" y="162778"/>
                  <a:pt x="228427" y="162778"/>
                </a:cubicBezTo>
                <a:cubicBezTo>
                  <a:pt x="181355" y="162778"/>
                  <a:pt x="147061" y="127901"/>
                  <a:pt x="147061" y="81183"/>
                </a:cubicBezTo>
                <a:cubicBezTo>
                  <a:pt x="147061" y="34465"/>
                  <a:pt x="182024" y="27"/>
                  <a:pt x="228427" y="27"/>
                </a:cubicBezTo>
                <a:close/>
                <a:moveTo>
                  <a:pt x="228427" y="136856"/>
                </a:moveTo>
                <a:cubicBezTo>
                  <a:pt x="259814" y="136856"/>
                  <a:pt x="281782" y="113376"/>
                  <a:pt x="281782" y="81183"/>
                </a:cubicBezTo>
                <a:cubicBezTo>
                  <a:pt x="281782" y="48991"/>
                  <a:pt x="260037" y="25517"/>
                  <a:pt x="228427" y="25517"/>
                </a:cubicBezTo>
                <a:cubicBezTo>
                  <a:pt x="197271" y="25517"/>
                  <a:pt x="175080" y="48991"/>
                  <a:pt x="175080" y="81183"/>
                </a:cubicBezTo>
                <a:cubicBezTo>
                  <a:pt x="175080" y="113376"/>
                  <a:pt x="197271" y="136856"/>
                  <a:pt x="228427" y="136856"/>
                </a:cubicBezTo>
                <a:close/>
                <a:moveTo>
                  <a:pt x="575396" y="27"/>
                </a:moveTo>
                <a:cubicBezTo>
                  <a:pt x="622246" y="27"/>
                  <a:pt x="656993" y="34459"/>
                  <a:pt x="656993" y="81183"/>
                </a:cubicBezTo>
                <a:cubicBezTo>
                  <a:pt x="656993" y="127908"/>
                  <a:pt x="622699" y="162778"/>
                  <a:pt x="575396" y="162778"/>
                </a:cubicBezTo>
                <a:cubicBezTo>
                  <a:pt x="528316" y="162778"/>
                  <a:pt x="494022" y="127901"/>
                  <a:pt x="494022" y="81183"/>
                </a:cubicBezTo>
                <a:cubicBezTo>
                  <a:pt x="494022" y="34465"/>
                  <a:pt x="529019" y="27"/>
                  <a:pt x="575396" y="27"/>
                </a:cubicBezTo>
                <a:close/>
                <a:moveTo>
                  <a:pt x="575396" y="136856"/>
                </a:moveTo>
                <a:cubicBezTo>
                  <a:pt x="606776" y="136856"/>
                  <a:pt x="628743" y="113376"/>
                  <a:pt x="628743" y="81183"/>
                </a:cubicBezTo>
                <a:cubicBezTo>
                  <a:pt x="628743" y="48991"/>
                  <a:pt x="606999" y="25517"/>
                  <a:pt x="575396" y="25517"/>
                </a:cubicBezTo>
                <a:cubicBezTo>
                  <a:pt x="544233" y="25517"/>
                  <a:pt x="522042" y="48991"/>
                  <a:pt x="522042" y="81183"/>
                </a:cubicBezTo>
                <a:cubicBezTo>
                  <a:pt x="522042" y="113376"/>
                  <a:pt x="544293" y="136856"/>
                  <a:pt x="575396" y="136856"/>
                </a:cubicBezTo>
                <a:close/>
                <a:moveTo>
                  <a:pt x="448958" y="2933"/>
                </a:moveTo>
                <a:lnTo>
                  <a:pt x="481284" y="2933"/>
                </a:lnTo>
                <a:lnTo>
                  <a:pt x="400343" y="168146"/>
                </a:lnTo>
                <a:lnTo>
                  <a:pt x="319639" y="2933"/>
                </a:lnTo>
                <a:lnTo>
                  <a:pt x="351728" y="2933"/>
                </a:lnTo>
                <a:lnTo>
                  <a:pt x="400343" y="112931"/>
                </a:lnTo>
                <a:lnTo>
                  <a:pt x="448958" y="2933"/>
                </a:lnTo>
                <a:close/>
                <a:moveTo>
                  <a:pt x="717385" y="45882"/>
                </a:moveTo>
                <a:cubicBezTo>
                  <a:pt x="717385" y="33912"/>
                  <a:pt x="727345" y="24431"/>
                  <a:pt x="751794" y="24431"/>
                </a:cubicBezTo>
                <a:cubicBezTo>
                  <a:pt x="765588" y="24431"/>
                  <a:pt x="781193" y="28477"/>
                  <a:pt x="795439" y="36825"/>
                </a:cubicBezTo>
                <a:lnTo>
                  <a:pt x="795439" y="9023"/>
                </a:lnTo>
                <a:cubicBezTo>
                  <a:pt x="782714" y="3223"/>
                  <a:pt x="767109" y="47"/>
                  <a:pt x="752017" y="47"/>
                </a:cubicBezTo>
                <a:cubicBezTo>
                  <a:pt x="708555" y="47"/>
                  <a:pt x="688183" y="21720"/>
                  <a:pt x="688183" y="47251"/>
                </a:cubicBezTo>
                <a:cubicBezTo>
                  <a:pt x="688183" y="105918"/>
                  <a:pt x="782356" y="83597"/>
                  <a:pt x="782356" y="117692"/>
                </a:cubicBezTo>
                <a:cubicBezTo>
                  <a:pt x="782356" y="129432"/>
                  <a:pt x="771943" y="138239"/>
                  <a:pt x="747264" y="138239"/>
                </a:cubicBezTo>
                <a:cubicBezTo>
                  <a:pt x="727791" y="138239"/>
                  <a:pt x="707649" y="131010"/>
                  <a:pt x="694971" y="120855"/>
                </a:cubicBezTo>
                <a:lnTo>
                  <a:pt x="694971" y="120908"/>
                </a:lnTo>
                <a:lnTo>
                  <a:pt x="694971" y="150478"/>
                </a:lnTo>
                <a:cubicBezTo>
                  <a:pt x="708744" y="157896"/>
                  <a:pt x="728008" y="162616"/>
                  <a:pt x="747291" y="162616"/>
                </a:cubicBezTo>
                <a:cubicBezTo>
                  <a:pt x="790754" y="162616"/>
                  <a:pt x="811355" y="140943"/>
                  <a:pt x="811355" y="115655"/>
                </a:cubicBezTo>
                <a:cubicBezTo>
                  <a:pt x="811369" y="57615"/>
                  <a:pt x="717426" y="79518"/>
                  <a:pt x="717426" y="45882"/>
                </a:cubicBezTo>
                <a:lnTo>
                  <a:pt x="717385" y="45882"/>
                </a:lnTo>
                <a:close/>
                <a:moveTo>
                  <a:pt x="29216" y="45841"/>
                </a:moveTo>
                <a:cubicBezTo>
                  <a:pt x="29216" y="33872"/>
                  <a:pt x="39176" y="24391"/>
                  <a:pt x="63632" y="24391"/>
                </a:cubicBezTo>
                <a:cubicBezTo>
                  <a:pt x="77364" y="24391"/>
                  <a:pt x="92888" y="28437"/>
                  <a:pt x="107080" y="36670"/>
                </a:cubicBezTo>
                <a:lnTo>
                  <a:pt x="107080" y="8881"/>
                </a:lnTo>
                <a:cubicBezTo>
                  <a:pt x="94396" y="3156"/>
                  <a:pt x="78865" y="0"/>
                  <a:pt x="63855" y="0"/>
                </a:cubicBezTo>
                <a:cubicBezTo>
                  <a:pt x="20379" y="0"/>
                  <a:pt x="0" y="21680"/>
                  <a:pt x="0" y="47204"/>
                </a:cubicBezTo>
                <a:cubicBezTo>
                  <a:pt x="0" y="105925"/>
                  <a:pt x="94200" y="83564"/>
                  <a:pt x="94200" y="117665"/>
                </a:cubicBezTo>
                <a:cubicBezTo>
                  <a:pt x="94200" y="129405"/>
                  <a:pt x="83787" y="138219"/>
                  <a:pt x="59101" y="138219"/>
                </a:cubicBezTo>
                <a:cubicBezTo>
                  <a:pt x="39629" y="138219"/>
                  <a:pt x="19473" y="130990"/>
                  <a:pt x="6795" y="120828"/>
                </a:cubicBezTo>
                <a:lnTo>
                  <a:pt x="6795" y="120895"/>
                </a:lnTo>
                <a:lnTo>
                  <a:pt x="6795" y="150465"/>
                </a:lnTo>
                <a:cubicBezTo>
                  <a:pt x="20575" y="157882"/>
                  <a:pt x="39845" y="162603"/>
                  <a:pt x="59135" y="162603"/>
                </a:cubicBezTo>
                <a:cubicBezTo>
                  <a:pt x="102611" y="162603"/>
                  <a:pt x="123220" y="140916"/>
                  <a:pt x="123220" y="115628"/>
                </a:cubicBezTo>
                <a:cubicBezTo>
                  <a:pt x="123186" y="57588"/>
                  <a:pt x="29216" y="79491"/>
                  <a:pt x="29216" y="45841"/>
                </a:cubicBezTo>
                <a:close/>
              </a:path>
            </a:pathLst>
          </a:custGeom>
          <a:solidFill>
            <a:schemeClr val="tx1"/>
          </a:solidFill>
          <a:ln w="675" cap="flat">
            <a:noFill/>
            <a:prstDash val="solid"/>
            <a:miter/>
          </a:ln>
        </p:spPr>
        <p:txBody>
          <a:bodyPr rtlCol="0" anchor="ctr"/>
          <a:lstStyle/>
          <a:p>
            <a:endParaRPr lang="en-US"/>
          </a:p>
        </p:txBody>
      </p:sp>
      <p:sp>
        <p:nvSpPr>
          <p:cNvPr id="10" name="Picture Placeholder 32">
            <a:extLst>
              <a:ext uri="{FF2B5EF4-FFF2-40B4-BE49-F238E27FC236}">
                <a16:creationId xmlns:a16="http://schemas.microsoft.com/office/drawing/2014/main" id="{08CA8B88-7C3A-FD04-4A1B-0FF6D528CDD8}"/>
              </a:ext>
            </a:extLst>
          </p:cNvPr>
          <p:cNvSpPr>
            <a:spLocks noGrp="1"/>
          </p:cNvSpPr>
          <p:nvPr>
            <p:ph type="pic" sz="quarter" idx="20" hasCustomPrompt="1"/>
          </p:nvPr>
        </p:nvSpPr>
        <p:spPr>
          <a:xfrm>
            <a:off x="5607715" y="762004"/>
            <a:ext cx="6584285" cy="5333996"/>
          </a:xfrm>
          <a:custGeom>
            <a:avLst/>
            <a:gdLst>
              <a:gd name="connsiteX0" fmla="*/ 6583828 w 6584285"/>
              <a:gd name="connsiteY0" fmla="*/ 4384348 h 5333996"/>
              <a:gd name="connsiteX1" fmla="*/ 6584285 w 6584285"/>
              <a:gd name="connsiteY1" fmla="*/ 4384372 h 5333996"/>
              <a:gd name="connsiteX2" fmla="*/ 6584285 w 6584285"/>
              <a:gd name="connsiteY2" fmla="*/ 5333996 h 5333996"/>
              <a:gd name="connsiteX3" fmla="*/ 5052795 w 6584285"/>
              <a:gd name="connsiteY3" fmla="*/ 5333996 h 5333996"/>
              <a:gd name="connsiteX4" fmla="*/ 5078190 w 6584285"/>
              <a:gd name="connsiteY4" fmla="*/ 5281362 h 5333996"/>
              <a:gd name="connsiteX5" fmla="*/ 6583828 w 6584285"/>
              <a:gd name="connsiteY5" fmla="*/ 4384348 h 5333996"/>
              <a:gd name="connsiteX6" fmla="*/ 6583828 w 6584285"/>
              <a:gd name="connsiteY6" fmla="*/ 4303749 h 5333996"/>
              <a:gd name="connsiteX7" fmla="*/ 6584285 w 6584285"/>
              <a:gd name="connsiteY7" fmla="*/ 4303773 h 5333996"/>
              <a:gd name="connsiteX8" fmla="*/ 6584285 w 6584285"/>
              <a:gd name="connsiteY8" fmla="*/ 4377617 h 5333996"/>
              <a:gd name="connsiteX9" fmla="*/ 6583828 w 6584285"/>
              <a:gd name="connsiteY9" fmla="*/ 4377593 h 5333996"/>
              <a:gd name="connsiteX10" fmla="*/ 5072228 w 6584285"/>
              <a:gd name="connsiteY10" fmla="*/ 5278095 h 5333996"/>
              <a:gd name="connsiteX11" fmla="*/ 5045261 w 6584285"/>
              <a:gd name="connsiteY11" fmla="*/ 5333996 h 5333996"/>
              <a:gd name="connsiteX12" fmla="*/ 4963389 w 6584285"/>
              <a:gd name="connsiteY12" fmla="*/ 5333996 h 5333996"/>
              <a:gd name="connsiteX13" fmla="*/ 5007318 w 6584285"/>
              <a:gd name="connsiteY13" fmla="*/ 5242940 h 5333996"/>
              <a:gd name="connsiteX14" fmla="*/ 6583828 w 6584285"/>
              <a:gd name="connsiteY14" fmla="*/ 4303749 h 5333996"/>
              <a:gd name="connsiteX15" fmla="*/ 6583828 w 6584285"/>
              <a:gd name="connsiteY15" fmla="*/ 4223151 h 5333996"/>
              <a:gd name="connsiteX16" fmla="*/ 6584285 w 6584285"/>
              <a:gd name="connsiteY16" fmla="*/ 4223175 h 5333996"/>
              <a:gd name="connsiteX17" fmla="*/ 6584285 w 6584285"/>
              <a:gd name="connsiteY17" fmla="*/ 4297018 h 5333996"/>
              <a:gd name="connsiteX18" fmla="*/ 6583828 w 6584285"/>
              <a:gd name="connsiteY18" fmla="*/ 4296994 h 5333996"/>
              <a:gd name="connsiteX19" fmla="*/ 5001388 w 6584285"/>
              <a:gd name="connsiteY19" fmla="*/ 5239741 h 5333996"/>
              <a:gd name="connsiteX20" fmla="*/ 4955914 w 6584285"/>
              <a:gd name="connsiteY20" fmla="*/ 5333996 h 5333996"/>
              <a:gd name="connsiteX21" fmla="*/ 4874041 w 6584285"/>
              <a:gd name="connsiteY21" fmla="*/ 5333996 h 5333996"/>
              <a:gd name="connsiteX22" fmla="*/ 4936477 w 6584285"/>
              <a:gd name="connsiteY22" fmla="*/ 5204587 h 5333996"/>
              <a:gd name="connsiteX23" fmla="*/ 6583828 w 6584285"/>
              <a:gd name="connsiteY23" fmla="*/ 4223151 h 5333996"/>
              <a:gd name="connsiteX24" fmla="*/ 6583828 w 6584285"/>
              <a:gd name="connsiteY24" fmla="*/ 4142552 h 5333996"/>
              <a:gd name="connsiteX25" fmla="*/ 6584285 w 6584285"/>
              <a:gd name="connsiteY25" fmla="*/ 4142576 h 5333996"/>
              <a:gd name="connsiteX26" fmla="*/ 6584285 w 6584285"/>
              <a:gd name="connsiteY26" fmla="*/ 4216419 h 5333996"/>
              <a:gd name="connsiteX27" fmla="*/ 6583828 w 6584285"/>
              <a:gd name="connsiteY27" fmla="*/ 4216396 h 5333996"/>
              <a:gd name="connsiteX28" fmla="*/ 4930516 w 6584285"/>
              <a:gd name="connsiteY28" fmla="*/ 5201320 h 5333996"/>
              <a:gd name="connsiteX29" fmla="*/ 4866510 w 6584285"/>
              <a:gd name="connsiteY29" fmla="*/ 5333996 h 5333996"/>
              <a:gd name="connsiteX30" fmla="*/ 4784638 w 6584285"/>
              <a:gd name="connsiteY30" fmla="*/ 5333996 h 5333996"/>
              <a:gd name="connsiteX31" fmla="*/ 4865605 w 6584285"/>
              <a:gd name="connsiteY31" fmla="*/ 5166166 h 5333996"/>
              <a:gd name="connsiteX32" fmla="*/ 6583828 w 6584285"/>
              <a:gd name="connsiteY32" fmla="*/ 4142552 h 5333996"/>
              <a:gd name="connsiteX33" fmla="*/ 6583827 w 6584285"/>
              <a:gd name="connsiteY33" fmla="*/ 4061954 h 5333996"/>
              <a:gd name="connsiteX34" fmla="*/ 6584285 w 6584285"/>
              <a:gd name="connsiteY34" fmla="*/ 4061978 h 5333996"/>
              <a:gd name="connsiteX35" fmla="*/ 6584285 w 6584285"/>
              <a:gd name="connsiteY35" fmla="*/ 4135821 h 5333996"/>
              <a:gd name="connsiteX36" fmla="*/ 6583828 w 6584285"/>
              <a:gd name="connsiteY36" fmla="*/ 4135797 h 5333996"/>
              <a:gd name="connsiteX37" fmla="*/ 4859675 w 6584285"/>
              <a:gd name="connsiteY37" fmla="*/ 5162966 h 5333996"/>
              <a:gd name="connsiteX38" fmla="*/ 4777161 w 6584285"/>
              <a:gd name="connsiteY38" fmla="*/ 5333996 h 5333996"/>
              <a:gd name="connsiteX39" fmla="*/ 4698523 w 6584285"/>
              <a:gd name="connsiteY39" fmla="*/ 5333996 h 5333996"/>
              <a:gd name="connsiteX40" fmla="*/ 4708934 w 6584285"/>
              <a:gd name="connsiteY40" fmla="*/ 5305602 h 5333996"/>
              <a:gd name="connsiteX41" fmla="*/ 6583827 w 6584285"/>
              <a:gd name="connsiteY41" fmla="*/ 4061954 h 5333996"/>
              <a:gd name="connsiteX42" fmla="*/ 6583828 w 6584285"/>
              <a:gd name="connsiteY42" fmla="*/ 3981356 h 5333996"/>
              <a:gd name="connsiteX43" fmla="*/ 6584285 w 6584285"/>
              <a:gd name="connsiteY43" fmla="*/ 3981380 h 5333996"/>
              <a:gd name="connsiteX44" fmla="*/ 6584285 w 6584285"/>
              <a:gd name="connsiteY44" fmla="*/ 4055223 h 5333996"/>
              <a:gd name="connsiteX45" fmla="*/ 6583827 w 6584285"/>
              <a:gd name="connsiteY45" fmla="*/ 4055199 h 5333996"/>
              <a:gd name="connsiteX46" fmla="*/ 4702717 w 6584285"/>
              <a:gd name="connsiteY46" fmla="*/ 5302992 h 5333996"/>
              <a:gd name="connsiteX47" fmla="*/ 4691348 w 6584285"/>
              <a:gd name="connsiteY47" fmla="*/ 5333996 h 5333996"/>
              <a:gd name="connsiteX48" fmla="*/ 4612798 w 6584285"/>
              <a:gd name="connsiteY48" fmla="*/ 5333996 h 5333996"/>
              <a:gd name="connsiteX49" fmla="*/ 4634692 w 6584285"/>
              <a:gd name="connsiteY49" fmla="*/ 5274292 h 5333996"/>
              <a:gd name="connsiteX50" fmla="*/ 6583828 w 6584285"/>
              <a:gd name="connsiteY50" fmla="*/ 3981356 h 5333996"/>
              <a:gd name="connsiteX51" fmla="*/ 6583828 w 6584285"/>
              <a:gd name="connsiteY51" fmla="*/ 3900757 h 5333996"/>
              <a:gd name="connsiteX52" fmla="*/ 6584285 w 6584285"/>
              <a:gd name="connsiteY52" fmla="*/ 3900780 h 5333996"/>
              <a:gd name="connsiteX53" fmla="*/ 6584285 w 6584285"/>
              <a:gd name="connsiteY53" fmla="*/ 3974625 h 5333996"/>
              <a:gd name="connsiteX54" fmla="*/ 6583828 w 6584285"/>
              <a:gd name="connsiteY54" fmla="*/ 3974601 h 5333996"/>
              <a:gd name="connsiteX55" fmla="*/ 4628474 w 6584285"/>
              <a:gd name="connsiteY55" fmla="*/ 5271682 h 5333996"/>
              <a:gd name="connsiteX56" fmla="*/ 4605622 w 6584285"/>
              <a:gd name="connsiteY56" fmla="*/ 5333996 h 5333996"/>
              <a:gd name="connsiteX57" fmla="*/ 4527030 w 6584285"/>
              <a:gd name="connsiteY57" fmla="*/ 5333996 h 5333996"/>
              <a:gd name="connsiteX58" fmla="*/ 4560426 w 6584285"/>
              <a:gd name="connsiteY58" fmla="*/ 5242915 h 5333996"/>
              <a:gd name="connsiteX59" fmla="*/ 6583828 w 6584285"/>
              <a:gd name="connsiteY59" fmla="*/ 3900757 h 5333996"/>
              <a:gd name="connsiteX60" fmla="*/ 6583828 w 6584285"/>
              <a:gd name="connsiteY60" fmla="*/ 3820159 h 5333996"/>
              <a:gd name="connsiteX61" fmla="*/ 6584285 w 6584285"/>
              <a:gd name="connsiteY61" fmla="*/ 3820183 h 5333996"/>
              <a:gd name="connsiteX62" fmla="*/ 6584285 w 6584285"/>
              <a:gd name="connsiteY62" fmla="*/ 3894026 h 5333996"/>
              <a:gd name="connsiteX63" fmla="*/ 6583828 w 6584285"/>
              <a:gd name="connsiteY63" fmla="*/ 3894002 h 5333996"/>
              <a:gd name="connsiteX64" fmla="*/ 4554209 w 6584285"/>
              <a:gd name="connsiteY64" fmla="*/ 5240306 h 5333996"/>
              <a:gd name="connsiteX65" fmla="*/ 4519854 w 6584285"/>
              <a:gd name="connsiteY65" fmla="*/ 5333996 h 5333996"/>
              <a:gd name="connsiteX66" fmla="*/ 4441302 w 6584285"/>
              <a:gd name="connsiteY66" fmla="*/ 5333996 h 5333996"/>
              <a:gd name="connsiteX67" fmla="*/ 4486183 w 6584285"/>
              <a:gd name="connsiteY67" fmla="*/ 5211605 h 5333996"/>
              <a:gd name="connsiteX68" fmla="*/ 6583828 w 6584285"/>
              <a:gd name="connsiteY68" fmla="*/ 3820159 h 5333996"/>
              <a:gd name="connsiteX69" fmla="*/ 6583828 w 6584285"/>
              <a:gd name="connsiteY69" fmla="*/ 3739560 h 5333996"/>
              <a:gd name="connsiteX70" fmla="*/ 6584285 w 6584285"/>
              <a:gd name="connsiteY70" fmla="*/ 3739583 h 5333996"/>
              <a:gd name="connsiteX71" fmla="*/ 6584285 w 6584285"/>
              <a:gd name="connsiteY71" fmla="*/ 3813428 h 5333996"/>
              <a:gd name="connsiteX72" fmla="*/ 6583828 w 6584285"/>
              <a:gd name="connsiteY72" fmla="*/ 3813404 h 5333996"/>
              <a:gd name="connsiteX73" fmla="*/ 4479965 w 6584285"/>
              <a:gd name="connsiteY73" fmla="*/ 5208995 h 5333996"/>
              <a:gd name="connsiteX74" fmla="*/ 4434125 w 6584285"/>
              <a:gd name="connsiteY74" fmla="*/ 5333996 h 5333996"/>
              <a:gd name="connsiteX75" fmla="*/ 4355572 w 6584285"/>
              <a:gd name="connsiteY75" fmla="*/ 5333996 h 5333996"/>
              <a:gd name="connsiteX76" fmla="*/ 4411939 w 6584285"/>
              <a:gd name="connsiteY76" fmla="*/ 5180293 h 5333996"/>
              <a:gd name="connsiteX77" fmla="*/ 6583828 w 6584285"/>
              <a:gd name="connsiteY77" fmla="*/ 3739560 h 5333996"/>
              <a:gd name="connsiteX78" fmla="*/ 6583828 w 6584285"/>
              <a:gd name="connsiteY78" fmla="*/ 3658962 h 5333996"/>
              <a:gd name="connsiteX79" fmla="*/ 6584285 w 6584285"/>
              <a:gd name="connsiteY79" fmla="*/ 3658986 h 5333996"/>
              <a:gd name="connsiteX80" fmla="*/ 6584285 w 6584285"/>
              <a:gd name="connsiteY80" fmla="*/ 3732829 h 5333996"/>
              <a:gd name="connsiteX81" fmla="*/ 6583828 w 6584285"/>
              <a:gd name="connsiteY81" fmla="*/ 3732805 h 5333996"/>
              <a:gd name="connsiteX82" fmla="*/ 4405700 w 6584285"/>
              <a:gd name="connsiteY82" fmla="*/ 5177619 h 5333996"/>
              <a:gd name="connsiteX83" fmla="*/ 4348358 w 6584285"/>
              <a:gd name="connsiteY83" fmla="*/ 5333996 h 5333996"/>
              <a:gd name="connsiteX84" fmla="*/ 4269806 w 6584285"/>
              <a:gd name="connsiteY84" fmla="*/ 5333996 h 5333996"/>
              <a:gd name="connsiteX85" fmla="*/ 4337673 w 6584285"/>
              <a:gd name="connsiteY85" fmla="*/ 5148918 h 5333996"/>
              <a:gd name="connsiteX86" fmla="*/ 6583828 w 6584285"/>
              <a:gd name="connsiteY86" fmla="*/ 3658962 h 5333996"/>
              <a:gd name="connsiteX87" fmla="*/ 6583828 w 6584285"/>
              <a:gd name="connsiteY87" fmla="*/ 3578363 h 5333996"/>
              <a:gd name="connsiteX88" fmla="*/ 6584285 w 6584285"/>
              <a:gd name="connsiteY88" fmla="*/ 3578387 h 5333996"/>
              <a:gd name="connsiteX89" fmla="*/ 6584285 w 6584285"/>
              <a:gd name="connsiteY89" fmla="*/ 3652230 h 5333996"/>
              <a:gd name="connsiteX90" fmla="*/ 6583828 w 6584285"/>
              <a:gd name="connsiteY90" fmla="*/ 3652207 h 5333996"/>
              <a:gd name="connsiteX91" fmla="*/ 4331456 w 6584285"/>
              <a:gd name="connsiteY91" fmla="*/ 5146308 h 5333996"/>
              <a:gd name="connsiteX92" fmla="*/ 4262629 w 6584285"/>
              <a:gd name="connsiteY92" fmla="*/ 5333996 h 5333996"/>
              <a:gd name="connsiteX93" fmla="*/ 4184075 w 6584285"/>
              <a:gd name="connsiteY93" fmla="*/ 5333996 h 5333996"/>
              <a:gd name="connsiteX94" fmla="*/ 4263430 w 6584285"/>
              <a:gd name="connsiteY94" fmla="*/ 5117606 h 5333996"/>
              <a:gd name="connsiteX95" fmla="*/ 6583828 w 6584285"/>
              <a:gd name="connsiteY95" fmla="*/ 3578363 h 5333996"/>
              <a:gd name="connsiteX96" fmla="*/ 6583828 w 6584285"/>
              <a:gd name="connsiteY96" fmla="*/ 3497765 h 5333996"/>
              <a:gd name="connsiteX97" fmla="*/ 6584285 w 6584285"/>
              <a:gd name="connsiteY97" fmla="*/ 3497789 h 5333996"/>
              <a:gd name="connsiteX98" fmla="*/ 6584285 w 6584285"/>
              <a:gd name="connsiteY98" fmla="*/ 3571632 h 5333996"/>
              <a:gd name="connsiteX99" fmla="*/ 6583828 w 6584285"/>
              <a:gd name="connsiteY99" fmla="*/ 3571608 h 5333996"/>
              <a:gd name="connsiteX100" fmla="*/ 4257191 w 6584285"/>
              <a:gd name="connsiteY100" fmla="*/ 5114932 h 5333996"/>
              <a:gd name="connsiteX101" fmla="*/ 4176863 w 6584285"/>
              <a:gd name="connsiteY101" fmla="*/ 5333996 h 5333996"/>
              <a:gd name="connsiteX102" fmla="*/ 4099298 w 6584285"/>
              <a:gd name="connsiteY102" fmla="*/ 5333996 h 5333996"/>
              <a:gd name="connsiteX103" fmla="*/ 4101636 w 6584285"/>
              <a:gd name="connsiteY103" fmla="*/ 5324926 h 5333996"/>
              <a:gd name="connsiteX104" fmla="*/ 6583828 w 6584285"/>
              <a:gd name="connsiteY104" fmla="*/ 3497765 h 5333996"/>
              <a:gd name="connsiteX105" fmla="*/ 6583828 w 6584285"/>
              <a:gd name="connsiteY105" fmla="*/ 3417167 h 5333996"/>
              <a:gd name="connsiteX106" fmla="*/ 6584285 w 6584285"/>
              <a:gd name="connsiteY106" fmla="*/ 3417189 h 5333996"/>
              <a:gd name="connsiteX107" fmla="*/ 6584285 w 6584285"/>
              <a:gd name="connsiteY107" fmla="*/ 3491033 h 5333996"/>
              <a:gd name="connsiteX108" fmla="*/ 6583828 w 6584285"/>
              <a:gd name="connsiteY108" fmla="*/ 3491010 h 5333996"/>
              <a:gd name="connsiteX109" fmla="*/ 4095188 w 6584285"/>
              <a:gd name="connsiteY109" fmla="*/ 5322934 h 5333996"/>
              <a:gd name="connsiteX110" fmla="*/ 4092337 w 6584285"/>
              <a:gd name="connsiteY110" fmla="*/ 5333996 h 5333996"/>
              <a:gd name="connsiteX111" fmla="*/ 4014477 w 6584285"/>
              <a:gd name="connsiteY111" fmla="*/ 5333996 h 5333996"/>
              <a:gd name="connsiteX112" fmla="*/ 4018891 w 6584285"/>
              <a:gd name="connsiteY112" fmla="*/ 5316336 h 5333996"/>
              <a:gd name="connsiteX113" fmla="*/ 4688934 w 6584285"/>
              <a:gd name="connsiteY113" fmla="*/ 4202119 h 5333996"/>
              <a:gd name="connsiteX114" fmla="*/ 6583828 w 6584285"/>
              <a:gd name="connsiteY114" fmla="*/ 3417167 h 5333996"/>
              <a:gd name="connsiteX115" fmla="*/ 380047 w 6584285"/>
              <a:gd name="connsiteY115" fmla="*/ 0 h 5333996"/>
              <a:gd name="connsiteX116" fmla="*/ 6584285 w 6584285"/>
              <a:gd name="connsiteY116" fmla="*/ 0 h 5333996"/>
              <a:gd name="connsiteX117" fmla="*/ 6584285 w 6584285"/>
              <a:gd name="connsiteY117" fmla="*/ 3410435 h 5333996"/>
              <a:gd name="connsiteX118" fmla="*/ 6583828 w 6584285"/>
              <a:gd name="connsiteY118" fmla="*/ 3410412 h 5333996"/>
              <a:gd name="connsiteX119" fmla="*/ 4018017 w 6584285"/>
              <a:gd name="connsiteY119" fmla="*/ 5298109 h 5333996"/>
              <a:gd name="connsiteX120" fmla="*/ 4008790 w 6584285"/>
              <a:gd name="connsiteY120" fmla="*/ 5333996 h 5333996"/>
              <a:gd name="connsiteX121" fmla="*/ 380047 w 6584285"/>
              <a:gd name="connsiteY121" fmla="*/ 5333996 h 5333996"/>
              <a:gd name="connsiteX122" fmla="*/ 0 w 6584285"/>
              <a:gd name="connsiteY122" fmla="*/ 4953949 h 5333996"/>
              <a:gd name="connsiteX123" fmla="*/ 0 w 6584285"/>
              <a:gd name="connsiteY123" fmla="*/ 380047 h 5333996"/>
              <a:gd name="connsiteX124" fmla="*/ 380047 w 6584285"/>
              <a:gd name="connsiteY124" fmla="*/ 0 h 53339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Lst>
            <a:rect l="l" t="t" r="r" b="b"/>
            <a:pathLst>
              <a:path w="6584285" h="5333996">
                <a:moveTo>
                  <a:pt x="6583828" y="4384348"/>
                </a:moveTo>
                <a:lnTo>
                  <a:pt x="6584285" y="4384372"/>
                </a:lnTo>
                <a:lnTo>
                  <a:pt x="6584285" y="5333996"/>
                </a:lnTo>
                <a:lnTo>
                  <a:pt x="5052795" y="5333996"/>
                </a:lnTo>
                <a:lnTo>
                  <a:pt x="5078190" y="5281362"/>
                </a:lnTo>
                <a:cubicBezTo>
                  <a:pt x="5368572" y="4747524"/>
                  <a:pt x="5934622" y="4384348"/>
                  <a:pt x="6583828" y="4384348"/>
                </a:cubicBezTo>
                <a:close/>
                <a:moveTo>
                  <a:pt x="6583828" y="4303749"/>
                </a:moveTo>
                <a:lnTo>
                  <a:pt x="6584285" y="4303773"/>
                </a:lnTo>
                <a:lnTo>
                  <a:pt x="6584285" y="4377617"/>
                </a:lnTo>
                <a:lnTo>
                  <a:pt x="6583828" y="4377593"/>
                </a:lnTo>
                <a:cubicBezTo>
                  <a:pt x="5931983" y="4377593"/>
                  <a:pt x="5363730" y="4742148"/>
                  <a:pt x="5072228" y="5278095"/>
                </a:cubicBezTo>
                <a:lnTo>
                  <a:pt x="5045261" y="5333996"/>
                </a:lnTo>
                <a:lnTo>
                  <a:pt x="4963389" y="5333996"/>
                </a:lnTo>
                <a:lnTo>
                  <a:pt x="5007318" y="5242940"/>
                </a:lnTo>
                <a:cubicBezTo>
                  <a:pt x="5311347" y="4683977"/>
                  <a:pt x="5904014" y="4303749"/>
                  <a:pt x="6583828" y="4303749"/>
                </a:cubicBezTo>
                <a:close/>
                <a:moveTo>
                  <a:pt x="6583828" y="4223151"/>
                </a:moveTo>
                <a:lnTo>
                  <a:pt x="6584285" y="4223175"/>
                </a:lnTo>
                <a:lnTo>
                  <a:pt x="6584285" y="4297018"/>
                </a:lnTo>
                <a:lnTo>
                  <a:pt x="6583828" y="4296994"/>
                </a:lnTo>
                <a:cubicBezTo>
                  <a:pt x="5901481" y="4296994"/>
                  <a:pt x="5306571" y="4678674"/>
                  <a:pt x="5001388" y="5239741"/>
                </a:cubicBezTo>
                <a:lnTo>
                  <a:pt x="4955914" y="5333996"/>
                </a:lnTo>
                <a:lnTo>
                  <a:pt x="4874041" y="5333996"/>
                </a:lnTo>
                <a:lnTo>
                  <a:pt x="4936477" y="5204587"/>
                </a:lnTo>
                <a:cubicBezTo>
                  <a:pt x="5254187" y="4620504"/>
                  <a:pt x="5873511" y="4223151"/>
                  <a:pt x="6583828" y="4223151"/>
                </a:cubicBezTo>
                <a:close/>
                <a:moveTo>
                  <a:pt x="6583828" y="4142552"/>
                </a:moveTo>
                <a:lnTo>
                  <a:pt x="6584285" y="4142576"/>
                </a:lnTo>
                <a:lnTo>
                  <a:pt x="6584285" y="4216419"/>
                </a:lnTo>
                <a:lnTo>
                  <a:pt x="6583828" y="4216396"/>
                </a:lnTo>
                <a:cubicBezTo>
                  <a:pt x="5870873" y="4216396"/>
                  <a:pt x="5249346" y="4615128"/>
                  <a:pt x="4930516" y="5201320"/>
                </a:cubicBezTo>
                <a:lnTo>
                  <a:pt x="4866510" y="5333996"/>
                </a:lnTo>
                <a:lnTo>
                  <a:pt x="4784638" y="5333996"/>
                </a:lnTo>
                <a:lnTo>
                  <a:pt x="4865605" y="5166166"/>
                </a:lnTo>
                <a:cubicBezTo>
                  <a:pt x="5196962" y="4556957"/>
                  <a:pt x="5842903" y="4142552"/>
                  <a:pt x="6583828" y="4142552"/>
                </a:cubicBezTo>
                <a:close/>
                <a:moveTo>
                  <a:pt x="6583827" y="4061954"/>
                </a:moveTo>
                <a:lnTo>
                  <a:pt x="6584285" y="4061978"/>
                </a:lnTo>
                <a:lnTo>
                  <a:pt x="6584285" y="4135821"/>
                </a:lnTo>
                <a:lnTo>
                  <a:pt x="6583828" y="4135797"/>
                </a:lnTo>
                <a:cubicBezTo>
                  <a:pt x="5840370" y="4135797"/>
                  <a:pt x="5192186" y="4551653"/>
                  <a:pt x="4859675" y="5162966"/>
                </a:cubicBezTo>
                <a:lnTo>
                  <a:pt x="4777161" y="5333996"/>
                </a:lnTo>
                <a:lnTo>
                  <a:pt x="4698523" y="5333996"/>
                </a:lnTo>
                <a:lnTo>
                  <a:pt x="4708934" y="5305602"/>
                </a:lnTo>
                <a:cubicBezTo>
                  <a:pt x="5018272" y="4575424"/>
                  <a:pt x="5742155" y="4061954"/>
                  <a:pt x="6583827" y="4061954"/>
                </a:cubicBezTo>
                <a:close/>
                <a:moveTo>
                  <a:pt x="6583828" y="3981356"/>
                </a:moveTo>
                <a:lnTo>
                  <a:pt x="6584285" y="3981380"/>
                </a:lnTo>
                <a:lnTo>
                  <a:pt x="6584285" y="4055223"/>
                </a:lnTo>
                <a:lnTo>
                  <a:pt x="6583827" y="4055199"/>
                </a:lnTo>
                <a:cubicBezTo>
                  <a:pt x="5739392" y="4055199"/>
                  <a:pt x="5013090" y="4570396"/>
                  <a:pt x="4702717" y="5302992"/>
                </a:cubicBezTo>
                <a:lnTo>
                  <a:pt x="4691348" y="5333996"/>
                </a:lnTo>
                <a:lnTo>
                  <a:pt x="4612798" y="5333996"/>
                </a:lnTo>
                <a:lnTo>
                  <a:pt x="4634692" y="5274292"/>
                </a:lnTo>
                <a:cubicBezTo>
                  <a:pt x="4956299" y="4515206"/>
                  <a:pt x="5708881" y="3981356"/>
                  <a:pt x="6583828" y="3981356"/>
                </a:cubicBezTo>
                <a:close/>
                <a:moveTo>
                  <a:pt x="6583828" y="3900757"/>
                </a:moveTo>
                <a:lnTo>
                  <a:pt x="6584285" y="3900780"/>
                </a:lnTo>
                <a:lnTo>
                  <a:pt x="6584285" y="3974625"/>
                </a:lnTo>
                <a:lnTo>
                  <a:pt x="6583828" y="3974601"/>
                </a:lnTo>
                <a:cubicBezTo>
                  <a:pt x="5706117" y="3974601"/>
                  <a:pt x="4951117" y="4510178"/>
                  <a:pt x="4628474" y="5271682"/>
                </a:cubicBezTo>
                <a:lnTo>
                  <a:pt x="4605622" y="5333996"/>
                </a:lnTo>
                <a:lnTo>
                  <a:pt x="4527030" y="5333996"/>
                </a:lnTo>
                <a:lnTo>
                  <a:pt x="4560426" y="5242915"/>
                </a:lnTo>
                <a:cubicBezTo>
                  <a:pt x="4894267" y="4454900"/>
                  <a:pt x="5675490" y="3900757"/>
                  <a:pt x="6583828" y="3900757"/>
                </a:cubicBezTo>
                <a:close/>
                <a:moveTo>
                  <a:pt x="6583828" y="3820159"/>
                </a:moveTo>
                <a:lnTo>
                  <a:pt x="6584285" y="3820183"/>
                </a:lnTo>
                <a:lnTo>
                  <a:pt x="6584285" y="3894026"/>
                </a:lnTo>
                <a:lnTo>
                  <a:pt x="6583828" y="3894002"/>
                </a:lnTo>
                <a:cubicBezTo>
                  <a:pt x="5672727" y="3894002"/>
                  <a:pt x="4889086" y="4449873"/>
                  <a:pt x="4554209" y="5240306"/>
                </a:cubicBezTo>
                <a:lnTo>
                  <a:pt x="4519854" y="5333996"/>
                </a:lnTo>
                <a:lnTo>
                  <a:pt x="4441302" y="5333996"/>
                </a:lnTo>
                <a:lnTo>
                  <a:pt x="4486183" y="5211605"/>
                </a:lnTo>
                <a:cubicBezTo>
                  <a:pt x="4832293" y="4394682"/>
                  <a:pt x="5642215" y="3820159"/>
                  <a:pt x="6583828" y="3820159"/>
                </a:cubicBezTo>
                <a:close/>
                <a:moveTo>
                  <a:pt x="6583828" y="3739560"/>
                </a:moveTo>
                <a:lnTo>
                  <a:pt x="6584285" y="3739583"/>
                </a:lnTo>
                <a:lnTo>
                  <a:pt x="6584285" y="3813428"/>
                </a:lnTo>
                <a:lnTo>
                  <a:pt x="6583828" y="3813404"/>
                </a:lnTo>
                <a:cubicBezTo>
                  <a:pt x="5639451" y="3813404"/>
                  <a:pt x="4827111" y="4389655"/>
                  <a:pt x="4479965" y="5208995"/>
                </a:cubicBezTo>
                <a:lnTo>
                  <a:pt x="4434125" y="5333996"/>
                </a:lnTo>
                <a:lnTo>
                  <a:pt x="4355572" y="5333996"/>
                </a:lnTo>
                <a:lnTo>
                  <a:pt x="4411939" y="5180293"/>
                </a:lnTo>
                <a:cubicBezTo>
                  <a:pt x="4770318" y="4334463"/>
                  <a:pt x="5608939" y="3739560"/>
                  <a:pt x="6583828" y="3739560"/>
                </a:cubicBezTo>
                <a:close/>
                <a:moveTo>
                  <a:pt x="6583828" y="3658962"/>
                </a:moveTo>
                <a:lnTo>
                  <a:pt x="6584285" y="3658986"/>
                </a:lnTo>
                <a:lnTo>
                  <a:pt x="6584285" y="3732829"/>
                </a:lnTo>
                <a:lnTo>
                  <a:pt x="6583828" y="3732805"/>
                </a:lnTo>
                <a:cubicBezTo>
                  <a:pt x="5606061" y="3732805"/>
                  <a:pt x="4765080" y="4329349"/>
                  <a:pt x="4405700" y="5177619"/>
                </a:cubicBezTo>
                <a:lnTo>
                  <a:pt x="4348358" y="5333996"/>
                </a:lnTo>
                <a:lnTo>
                  <a:pt x="4269806" y="5333996"/>
                </a:lnTo>
                <a:lnTo>
                  <a:pt x="4337673" y="5148918"/>
                </a:lnTo>
                <a:cubicBezTo>
                  <a:pt x="4708287" y="4274158"/>
                  <a:pt x="5575548" y="3658962"/>
                  <a:pt x="6583828" y="3658962"/>
                </a:cubicBezTo>
                <a:close/>
                <a:moveTo>
                  <a:pt x="6583828" y="3578363"/>
                </a:moveTo>
                <a:lnTo>
                  <a:pt x="6584285" y="3578387"/>
                </a:lnTo>
                <a:lnTo>
                  <a:pt x="6584285" y="3652230"/>
                </a:lnTo>
                <a:lnTo>
                  <a:pt x="6583828" y="3652207"/>
                </a:lnTo>
                <a:cubicBezTo>
                  <a:pt x="5572785" y="3652207"/>
                  <a:pt x="4703106" y="4269131"/>
                  <a:pt x="4331456" y="5146308"/>
                </a:cubicBezTo>
                <a:lnTo>
                  <a:pt x="4262629" y="5333996"/>
                </a:lnTo>
                <a:lnTo>
                  <a:pt x="4184075" y="5333996"/>
                </a:lnTo>
                <a:lnTo>
                  <a:pt x="4263430" y="5117606"/>
                </a:lnTo>
                <a:cubicBezTo>
                  <a:pt x="4646313" y="4213939"/>
                  <a:pt x="5542273" y="3578363"/>
                  <a:pt x="6583828" y="3578363"/>
                </a:cubicBezTo>
                <a:close/>
                <a:moveTo>
                  <a:pt x="6583828" y="3497765"/>
                </a:moveTo>
                <a:lnTo>
                  <a:pt x="6584285" y="3497789"/>
                </a:lnTo>
                <a:lnTo>
                  <a:pt x="6584285" y="3571632"/>
                </a:lnTo>
                <a:lnTo>
                  <a:pt x="6583828" y="3571608"/>
                </a:lnTo>
                <a:cubicBezTo>
                  <a:pt x="5539395" y="3571608"/>
                  <a:pt x="4641074" y="4208825"/>
                  <a:pt x="4257191" y="5114932"/>
                </a:cubicBezTo>
                <a:lnTo>
                  <a:pt x="4176863" y="5333996"/>
                </a:lnTo>
                <a:lnTo>
                  <a:pt x="4099298" y="5333996"/>
                </a:lnTo>
                <a:lnTo>
                  <a:pt x="4101636" y="5324926"/>
                </a:lnTo>
                <a:cubicBezTo>
                  <a:pt x="4431225" y="4267501"/>
                  <a:pt x="5419303" y="3497765"/>
                  <a:pt x="6583828" y="3497765"/>
                </a:cubicBezTo>
                <a:close/>
                <a:moveTo>
                  <a:pt x="6583828" y="3417167"/>
                </a:moveTo>
                <a:lnTo>
                  <a:pt x="6584285" y="3417189"/>
                </a:lnTo>
                <a:lnTo>
                  <a:pt x="6584285" y="3491033"/>
                </a:lnTo>
                <a:lnTo>
                  <a:pt x="6583828" y="3491010"/>
                </a:lnTo>
                <a:cubicBezTo>
                  <a:pt x="5416310" y="3491010"/>
                  <a:pt x="4425643" y="4262773"/>
                  <a:pt x="4095188" y="5322934"/>
                </a:cubicBezTo>
                <a:lnTo>
                  <a:pt x="4092337" y="5333996"/>
                </a:lnTo>
                <a:lnTo>
                  <a:pt x="4014477" y="5333996"/>
                </a:lnTo>
                <a:lnTo>
                  <a:pt x="4018891" y="5316336"/>
                </a:lnTo>
                <a:cubicBezTo>
                  <a:pt x="4145055" y="4899943"/>
                  <a:pt x="4372588" y="4518468"/>
                  <a:pt x="4688934" y="4202119"/>
                </a:cubicBezTo>
                <a:cubicBezTo>
                  <a:pt x="5195089" y="3695961"/>
                  <a:pt x="5867966" y="3417167"/>
                  <a:pt x="6583828" y="3417167"/>
                </a:cubicBezTo>
                <a:close/>
                <a:moveTo>
                  <a:pt x="380047" y="0"/>
                </a:moveTo>
                <a:lnTo>
                  <a:pt x="6584285" y="0"/>
                </a:lnTo>
                <a:lnTo>
                  <a:pt x="6584285" y="3410435"/>
                </a:lnTo>
                <a:lnTo>
                  <a:pt x="6583828" y="3410412"/>
                </a:lnTo>
                <a:cubicBezTo>
                  <a:pt x="5378267" y="3410412"/>
                  <a:pt x="4358170" y="4204472"/>
                  <a:pt x="4018017" y="5298109"/>
                </a:cubicBezTo>
                <a:lnTo>
                  <a:pt x="4008790" y="5333996"/>
                </a:lnTo>
                <a:lnTo>
                  <a:pt x="380047" y="5333996"/>
                </a:lnTo>
                <a:cubicBezTo>
                  <a:pt x="170153" y="5333996"/>
                  <a:pt x="0" y="5163843"/>
                  <a:pt x="0" y="4953949"/>
                </a:cubicBezTo>
                <a:lnTo>
                  <a:pt x="0" y="380047"/>
                </a:lnTo>
                <a:cubicBezTo>
                  <a:pt x="0" y="170153"/>
                  <a:pt x="170153" y="0"/>
                  <a:pt x="380047" y="0"/>
                </a:cubicBezTo>
                <a:close/>
              </a:path>
            </a:pathLst>
          </a:custGeom>
          <a:solidFill>
            <a:schemeClr val="accent5"/>
          </a:solidFill>
        </p:spPr>
        <p:txBody>
          <a:bodyPr wrap="square" bIns="914400" anchor="ctr">
            <a:noAutofit/>
          </a:bodyPr>
          <a:lstStyle>
            <a:lvl1pPr marL="0" indent="0" algn="ctr">
              <a:lnSpc>
                <a:spcPct val="100000"/>
              </a:lnSpc>
              <a:spcBef>
                <a:spcPts val="0"/>
              </a:spcBef>
              <a:buNone/>
              <a:defRPr>
                <a:solidFill>
                  <a:schemeClr val="tx1"/>
                </a:solidFill>
              </a:defRPr>
            </a:lvl1pPr>
          </a:lstStyle>
          <a:p>
            <a:r>
              <a:rPr lang="en-US"/>
              <a:t>Click the icon to select an image.</a:t>
            </a:r>
            <a:br>
              <a:rPr lang="en-US"/>
            </a:br>
            <a:r>
              <a:rPr lang="en-US"/>
              <a:t>Please also copy / paste the appropriate footer group from</a:t>
            </a:r>
            <a:br>
              <a:rPr lang="en-US"/>
            </a:br>
            <a:r>
              <a:rPr lang="en-US"/>
              <a:t>the template Guide so it appears on top of the image. </a:t>
            </a:r>
          </a:p>
        </p:txBody>
      </p:sp>
    </p:spTree>
    <p:extLst>
      <p:ext uri="{BB962C8B-B14F-4D97-AF65-F5344CB8AC3E}">
        <p14:creationId xmlns:p14="http://schemas.microsoft.com/office/powerpoint/2010/main" val="1267672906"/>
      </p:ext>
    </p:extLst>
  </p:cSld>
  <p:clrMapOvr>
    <a:masterClrMapping/>
  </p:clrMapOvr>
</p:sldLayout>
</file>

<file path=ppt/slideLayouts/slideLayout71.xml><?xml version="1.0" encoding="utf-8"?>
<p:sldLayout xmlns:a="http://schemas.openxmlformats.org/drawingml/2006/main" xmlns:r="http://schemas.openxmlformats.org/officeDocument/2006/relationships" xmlns:p="http://schemas.openxmlformats.org/presentationml/2006/main" preserve="1" userDrawn="1">
  <p:cSld name="Photo Left with Caption Right - Blue">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56E523F0-8710-C17D-5E1F-7113655CD055}"/>
              </a:ext>
            </a:extLst>
          </p:cNvPr>
          <p:cNvSpPr>
            <a:spLocks noGrp="1"/>
          </p:cNvSpPr>
          <p:nvPr>
            <p:ph type="title"/>
          </p:nvPr>
        </p:nvSpPr>
        <p:spPr>
          <a:xfrm>
            <a:off x="6946899" y="724854"/>
            <a:ext cx="4485978" cy="920285"/>
          </a:xfrm>
        </p:spPr>
        <p:txBody>
          <a:bodyPr>
            <a:noAutofit/>
          </a:bodyPr>
          <a:lstStyle/>
          <a:p>
            <a:r>
              <a:rPr lang="en-US"/>
              <a:t>Click to edit Master title style</a:t>
            </a:r>
          </a:p>
        </p:txBody>
      </p:sp>
      <p:sp>
        <p:nvSpPr>
          <p:cNvPr id="3" name="Content Placeholder 2">
            <a:extLst>
              <a:ext uri="{FF2B5EF4-FFF2-40B4-BE49-F238E27FC236}">
                <a16:creationId xmlns:a16="http://schemas.microsoft.com/office/drawing/2014/main" id="{CFA97474-D8AA-E3B1-C98A-08B7FCBD5476}"/>
              </a:ext>
            </a:extLst>
          </p:cNvPr>
          <p:cNvSpPr>
            <a:spLocks noGrp="1"/>
          </p:cNvSpPr>
          <p:nvPr>
            <p:ph idx="1"/>
          </p:nvPr>
        </p:nvSpPr>
        <p:spPr>
          <a:xfrm>
            <a:off x="6946899" y="2691688"/>
            <a:ext cx="4483099" cy="3404312"/>
          </a:xfrm>
        </p:spPr>
        <p:txBody>
          <a:bodyPr>
            <a:noAutofit/>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cxnSp>
        <p:nvCxnSpPr>
          <p:cNvPr id="9" name="Straight Connector 8">
            <a:extLst>
              <a:ext uri="{FF2B5EF4-FFF2-40B4-BE49-F238E27FC236}">
                <a16:creationId xmlns:a16="http://schemas.microsoft.com/office/drawing/2014/main" id="{5AEF45F1-4FE2-8739-18FF-B456EB3B66B9}"/>
              </a:ext>
            </a:extLst>
          </p:cNvPr>
          <p:cNvCxnSpPr>
            <a:cxnSpLocks/>
          </p:cNvCxnSpPr>
          <p:nvPr userDrawn="1"/>
        </p:nvCxnSpPr>
        <p:spPr>
          <a:xfrm flipH="1">
            <a:off x="1487277" y="6400800"/>
            <a:ext cx="10704723" cy="0"/>
          </a:xfrm>
          <a:prstGeom prst="line">
            <a:avLst/>
          </a:prstGeom>
          <a:ln w="9525" cap="rnd">
            <a:solidFill>
              <a:schemeClr val="tx1"/>
            </a:solidFill>
          </a:ln>
        </p:spPr>
        <p:style>
          <a:lnRef idx="1">
            <a:schemeClr val="accent1"/>
          </a:lnRef>
          <a:fillRef idx="0">
            <a:schemeClr val="accent1"/>
          </a:fillRef>
          <a:effectRef idx="0">
            <a:schemeClr val="accent1"/>
          </a:effectRef>
          <a:fontRef idx="minor">
            <a:schemeClr val="tx1"/>
          </a:fontRef>
        </p:style>
      </p:cxnSp>
      <p:sp>
        <p:nvSpPr>
          <p:cNvPr id="11" name="Subtitle 2">
            <a:extLst>
              <a:ext uri="{FF2B5EF4-FFF2-40B4-BE49-F238E27FC236}">
                <a16:creationId xmlns:a16="http://schemas.microsoft.com/office/drawing/2014/main" id="{0740B8FE-D58D-6E2B-896D-000F0294ED98}"/>
              </a:ext>
            </a:extLst>
          </p:cNvPr>
          <p:cNvSpPr>
            <a:spLocks noGrp="1"/>
          </p:cNvSpPr>
          <p:nvPr>
            <p:ph type="body" sz="quarter" idx="13" hasCustomPrompt="1"/>
          </p:nvPr>
        </p:nvSpPr>
        <p:spPr>
          <a:xfrm>
            <a:off x="6946899" y="1733802"/>
            <a:ext cx="4485768" cy="414149"/>
          </a:xfrm>
        </p:spPr>
        <p:txBody>
          <a:bodyPr>
            <a:noAutofit/>
          </a:bodyPr>
          <a:lstStyle>
            <a:lvl1pPr marL="0" indent="0">
              <a:buNone/>
              <a:defRPr lang="en-US" sz="1600" b="0" i="0" kern="1200" dirty="0">
                <a:solidFill>
                  <a:srgbClr val="0A0E33"/>
                </a:solidFill>
                <a:latin typeface="Outfit Light" pitchFamily="2" charset="0"/>
                <a:ea typeface="Inter"/>
                <a:cs typeface="Inter"/>
              </a:defRPr>
            </a:lvl1pPr>
            <a:lvl2pPr marL="457200" indent="0">
              <a:buNone/>
              <a:defRPr/>
            </a:lvl2pPr>
            <a:lvl3pPr marL="914400" indent="0">
              <a:buNone/>
              <a:defRPr/>
            </a:lvl3pPr>
            <a:lvl4pPr marL="1371600" indent="0">
              <a:buNone/>
              <a:defRPr/>
            </a:lvl4pPr>
            <a:lvl5pPr marL="1828800" indent="0">
              <a:buNone/>
              <a:defRPr/>
            </a:lvl5pPr>
          </a:lstStyle>
          <a:p>
            <a:pPr lvl="0"/>
            <a:r>
              <a:rPr lang="en-US"/>
              <a:t>Subtitle goes here</a:t>
            </a:r>
          </a:p>
        </p:txBody>
      </p:sp>
      <p:sp>
        <p:nvSpPr>
          <p:cNvPr id="18" name="!!subhead1">
            <a:extLst>
              <a:ext uri="{FF2B5EF4-FFF2-40B4-BE49-F238E27FC236}">
                <a16:creationId xmlns:a16="http://schemas.microsoft.com/office/drawing/2014/main" id="{1A93C0F4-1D09-DE35-6E80-27CB807A0E38}"/>
              </a:ext>
            </a:extLst>
          </p:cNvPr>
          <p:cNvSpPr>
            <a:spLocks noGrp="1"/>
          </p:cNvSpPr>
          <p:nvPr>
            <p:ph type="body" sz="quarter" idx="14" hasCustomPrompt="1"/>
          </p:nvPr>
        </p:nvSpPr>
        <p:spPr>
          <a:xfrm>
            <a:off x="6946899" y="2317750"/>
            <a:ext cx="4485768" cy="232267"/>
          </a:xfrm>
        </p:spPr>
        <p:txBody>
          <a:bodyPr>
            <a:noAutofit/>
          </a:bodyPr>
          <a:lstStyle>
            <a:lvl1pPr marL="0" indent="0">
              <a:lnSpc>
                <a:spcPct val="100000"/>
              </a:lnSpc>
              <a:spcBef>
                <a:spcPts val="0"/>
              </a:spcBef>
              <a:buNone/>
              <a:defRPr sz="1800" b="1">
                <a:solidFill>
                  <a:schemeClr val="accent1"/>
                </a:solidFill>
              </a:defRPr>
            </a:lvl1pPr>
            <a:lvl2pPr marL="457200" indent="0">
              <a:buNone/>
              <a:defRPr sz="1800" b="1">
                <a:solidFill>
                  <a:schemeClr val="accent1"/>
                </a:solidFill>
              </a:defRPr>
            </a:lvl2pPr>
            <a:lvl3pPr marL="914400" indent="0">
              <a:buNone/>
              <a:defRPr sz="1800" b="1">
                <a:solidFill>
                  <a:schemeClr val="accent1"/>
                </a:solidFill>
              </a:defRPr>
            </a:lvl3pPr>
            <a:lvl4pPr marL="1371600" indent="0">
              <a:buNone/>
              <a:defRPr sz="1800" b="1">
                <a:solidFill>
                  <a:schemeClr val="accent1"/>
                </a:solidFill>
              </a:defRPr>
            </a:lvl4pPr>
            <a:lvl5pPr marL="1828800" indent="0">
              <a:buNone/>
              <a:defRPr sz="1800" b="1">
                <a:solidFill>
                  <a:schemeClr val="accent1"/>
                </a:solidFill>
              </a:defRPr>
            </a:lvl5pPr>
          </a:lstStyle>
          <a:p>
            <a:pPr lvl="0"/>
            <a:r>
              <a:rPr lang="en-US"/>
              <a:t>Subheading goes here</a:t>
            </a:r>
          </a:p>
        </p:txBody>
      </p:sp>
      <p:sp>
        <p:nvSpPr>
          <p:cNvPr id="7" name="Text Placeholder 5">
            <a:extLst>
              <a:ext uri="{FF2B5EF4-FFF2-40B4-BE49-F238E27FC236}">
                <a16:creationId xmlns:a16="http://schemas.microsoft.com/office/drawing/2014/main" id="{97AA42F7-5D29-CCA9-BB20-836565F8EB17}"/>
              </a:ext>
            </a:extLst>
          </p:cNvPr>
          <p:cNvSpPr>
            <a:spLocks noGrp="1"/>
          </p:cNvSpPr>
          <p:nvPr>
            <p:ph type="body" sz="quarter" idx="21" hasCustomPrompt="1"/>
          </p:nvPr>
        </p:nvSpPr>
        <p:spPr>
          <a:xfrm>
            <a:off x="1487277" y="6496059"/>
            <a:ext cx="7173901" cy="285734"/>
          </a:xfrm>
        </p:spPr>
        <p:txBody>
          <a:bodyPr anchor="ctr">
            <a:noAutofit/>
          </a:bodyPr>
          <a:lstStyle>
            <a:lvl1pPr marL="0" indent="0">
              <a:lnSpc>
                <a:spcPct val="90000"/>
              </a:lnSpc>
              <a:spcBef>
                <a:spcPts val="200"/>
              </a:spcBef>
              <a:buNone/>
              <a:defRPr sz="600" b="0" i="0">
                <a:latin typeface="Inter" panose="02000503000000020004" pitchFamily="2" charset="0"/>
                <a:ea typeface="Inter" panose="02000503000000020004" pitchFamily="2" charset="0"/>
              </a:defRPr>
            </a:lvl1pPr>
            <a:lvl2pPr marL="457200" indent="0">
              <a:buNone/>
              <a:defRPr sz="600" b="0" i="0">
                <a:latin typeface="Inter" panose="02000503000000020004" pitchFamily="2" charset="0"/>
                <a:ea typeface="Inter" panose="02000503000000020004" pitchFamily="2" charset="0"/>
              </a:defRPr>
            </a:lvl2pPr>
            <a:lvl3pPr marL="914400" indent="0">
              <a:buNone/>
              <a:defRPr sz="600" b="0" i="0">
                <a:latin typeface="Inter" panose="02000503000000020004" pitchFamily="2" charset="0"/>
                <a:ea typeface="Inter" panose="02000503000000020004" pitchFamily="2" charset="0"/>
              </a:defRPr>
            </a:lvl3pPr>
            <a:lvl4pPr marL="1371600" indent="0">
              <a:buNone/>
              <a:defRPr sz="600" b="0" i="0">
                <a:latin typeface="Inter" panose="02000503000000020004" pitchFamily="2" charset="0"/>
                <a:ea typeface="Inter" panose="02000503000000020004" pitchFamily="2" charset="0"/>
              </a:defRPr>
            </a:lvl4pPr>
            <a:lvl5pPr marL="1828800" indent="0">
              <a:buNone/>
              <a:defRPr sz="600" b="0" i="0">
                <a:latin typeface="Inter" panose="02000503000000020004" pitchFamily="2" charset="0"/>
                <a:ea typeface="Inter" panose="02000503000000020004" pitchFamily="2" charset="0"/>
              </a:defRPr>
            </a:lvl5pPr>
          </a:lstStyle>
          <a:p>
            <a:pPr lvl="0"/>
            <a:r>
              <a:rPr lang="en-US"/>
              <a:t>Source: </a:t>
            </a:r>
          </a:p>
        </p:txBody>
      </p:sp>
      <p:sp>
        <p:nvSpPr>
          <p:cNvPr id="6" name="Slide Number Placeholder 5">
            <a:extLst>
              <a:ext uri="{FF2B5EF4-FFF2-40B4-BE49-F238E27FC236}">
                <a16:creationId xmlns:a16="http://schemas.microsoft.com/office/drawing/2014/main" id="{B0AA6B6D-BABC-9E1B-2A13-C6A08C85BF7C}"/>
              </a:ext>
            </a:extLst>
          </p:cNvPr>
          <p:cNvSpPr txBox="1">
            <a:spLocks/>
          </p:cNvSpPr>
          <p:nvPr userDrawn="1"/>
        </p:nvSpPr>
        <p:spPr>
          <a:xfrm>
            <a:off x="11185742" y="6400800"/>
            <a:ext cx="549058" cy="457200"/>
          </a:xfrm>
          <a:prstGeom prst="rect">
            <a:avLst/>
          </a:prstGeom>
        </p:spPr>
        <p:txBody>
          <a:bodyPr vert="horz" lIns="0" tIns="0" rIns="0" bIns="0" rtlCol="0" anchor="ctr"/>
          <a:lstStyle>
            <a:defPPr>
              <a:defRPr lang="en-US"/>
            </a:defPPr>
            <a:lvl1pPr marL="0" algn="r" defTabSz="914400" rtl="0" eaLnBrk="1" latinLnBrk="0" hangingPunct="1">
              <a:defRPr sz="800" kern="1200">
                <a:solidFill>
                  <a:schemeClr val="tx1"/>
                </a:solidFill>
                <a:latin typeface="Outfi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fld id="{DDA6C761-E6C0-8244-BDC1-CA1DC8273777}" type="slidenum">
              <a:rPr lang="en-US" b="0" i="0" smtClean="0">
                <a:latin typeface="Outfit Light" pitchFamily="2" charset="0"/>
              </a:rPr>
              <a:pPr/>
              <a:t>‹#›</a:t>
            </a:fld>
            <a:endParaRPr lang="en-US" b="0" i="0">
              <a:latin typeface="Outfit Light" pitchFamily="2" charset="0"/>
            </a:endParaRPr>
          </a:p>
        </p:txBody>
      </p:sp>
      <p:sp>
        <p:nvSpPr>
          <p:cNvPr id="4" name="Slide Number Placeholder 5">
            <a:extLst>
              <a:ext uri="{FF2B5EF4-FFF2-40B4-BE49-F238E27FC236}">
                <a16:creationId xmlns:a16="http://schemas.microsoft.com/office/drawing/2014/main" id="{BE7F2BD4-73DA-8B8D-8D66-88F374F1D715}"/>
              </a:ext>
            </a:extLst>
          </p:cNvPr>
          <p:cNvSpPr txBox="1">
            <a:spLocks/>
          </p:cNvSpPr>
          <p:nvPr userDrawn="1"/>
        </p:nvSpPr>
        <p:spPr>
          <a:xfrm>
            <a:off x="9118378" y="6499230"/>
            <a:ext cx="2266709" cy="273040"/>
          </a:xfrm>
          <a:prstGeom prst="rect">
            <a:avLst/>
          </a:prstGeom>
        </p:spPr>
        <p:txBody>
          <a:bodyPr vert="horz" lIns="0" tIns="0" rIns="0" bIns="0" rtlCol="0" anchor="ctr"/>
          <a:lstStyle>
            <a:defPPr>
              <a:defRPr lang="en-US"/>
            </a:defPPr>
            <a:lvl1pPr marL="0" algn="r" defTabSz="914400" rtl="0" eaLnBrk="1" latinLnBrk="0" hangingPunct="1">
              <a:defRPr sz="800" kern="1200">
                <a:solidFill>
                  <a:schemeClr val="bg1"/>
                </a:solidFill>
                <a:latin typeface="Outfi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sz="600" b="0" i="0">
                <a:solidFill>
                  <a:schemeClr val="tx1"/>
                </a:solidFill>
                <a:latin typeface="Outfit Light" pitchFamily="2" charset="0"/>
              </a:rPr>
              <a:t>© Sovos 2025. Proprietary and Confidential</a:t>
            </a:r>
          </a:p>
        </p:txBody>
      </p:sp>
      <p:sp>
        <p:nvSpPr>
          <p:cNvPr id="5" name="Graphic 18">
            <a:extLst>
              <a:ext uri="{FF2B5EF4-FFF2-40B4-BE49-F238E27FC236}">
                <a16:creationId xmlns:a16="http://schemas.microsoft.com/office/drawing/2014/main" id="{487C063E-BC3F-D1B2-2771-1EAAED278E3D}"/>
              </a:ext>
            </a:extLst>
          </p:cNvPr>
          <p:cNvSpPr/>
          <p:nvPr userDrawn="1"/>
        </p:nvSpPr>
        <p:spPr>
          <a:xfrm>
            <a:off x="457200" y="6313452"/>
            <a:ext cx="811355" cy="168145"/>
          </a:xfrm>
          <a:custGeom>
            <a:avLst/>
            <a:gdLst>
              <a:gd name="connsiteX0" fmla="*/ 228427 w 811355"/>
              <a:gd name="connsiteY0" fmla="*/ 27 h 168145"/>
              <a:gd name="connsiteX1" fmla="*/ 310031 w 811355"/>
              <a:gd name="connsiteY1" fmla="*/ 81183 h 168145"/>
              <a:gd name="connsiteX2" fmla="*/ 228427 w 811355"/>
              <a:gd name="connsiteY2" fmla="*/ 162778 h 168145"/>
              <a:gd name="connsiteX3" fmla="*/ 147061 w 811355"/>
              <a:gd name="connsiteY3" fmla="*/ 81183 h 168145"/>
              <a:gd name="connsiteX4" fmla="*/ 228427 w 811355"/>
              <a:gd name="connsiteY4" fmla="*/ 27 h 168145"/>
              <a:gd name="connsiteX5" fmla="*/ 228427 w 811355"/>
              <a:gd name="connsiteY5" fmla="*/ 136856 h 168145"/>
              <a:gd name="connsiteX6" fmla="*/ 281782 w 811355"/>
              <a:gd name="connsiteY6" fmla="*/ 81183 h 168145"/>
              <a:gd name="connsiteX7" fmla="*/ 228427 w 811355"/>
              <a:gd name="connsiteY7" fmla="*/ 25517 h 168145"/>
              <a:gd name="connsiteX8" fmla="*/ 175080 w 811355"/>
              <a:gd name="connsiteY8" fmla="*/ 81183 h 168145"/>
              <a:gd name="connsiteX9" fmla="*/ 228427 w 811355"/>
              <a:gd name="connsiteY9" fmla="*/ 136856 h 168145"/>
              <a:gd name="connsiteX10" fmla="*/ 575396 w 811355"/>
              <a:gd name="connsiteY10" fmla="*/ 27 h 168145"/>
              <a:gd name="connsiteX11" fmla="*/ 656993 w 811355"/>
              <a:gd name="connsiteY11" fmla="*/ 81183 h 168145"/>
              <a:gd name="connsiteX12" fmla="*/ 575396 w 811355"/>
              <a:gd name="connsiteY12" fmla="*/ 162778 h 168145"/>
              <a:gd name="connsiteX13" fmla="*/ 494022 w 811355"/>
              <a:gd name="connsiteY13" fmla="*/ 81183 h 168145"/>
              <a:gd name="connsiteX14" fmla="*/ 575396 w 811355"/>
              <a:gd name="connsiteY14" fmla="*/ 27 h 168145"/>
              <a:gd name="connsiteX15" fmla="*/ 575396 w 811355"/>
              <a:gd name="connsiteY15" fmla="*/ 136856 h 168145"/>
              <a:gd name="connsiteX16" fmla="*/ 628743 w 811355"/>
              <a:gd name="connsiteY16" fmla="*/ 81183 h 168145"/>
              <a:gd name="connsiteX17" fmla="*/ 575396 w 811355"/>
              <a:gd name="connsiteY17" fmla="*/ 25517 h 168145"/>
              <a:gd name="connsiteX18" fmla="*/ 522042 w 811355"/>
              <a:gd name="connsiteY18" fmla="*/ 81183 h 168145"/>
              <a:gd name="connsiteX19" fmla="*/ 575396 w 811355"/>
              <a:gd name="connsiteY19" fmla="*/ 136856 h 168145"/>
              <a:gd name="connsiteX20" fmla="*/ 448958 w 811355"/>
              <a:gd name="connsiteY20" fmla="*/ 2933 h 168145"/>
              <a:gd name="connsiteX21" fmla="*/ 481284 w 811355"/>
              <a:gd name="connsiteY21" fmla="*/ 2933 h 168145"/>
              <a:gd name="connsiteX22" fmla="*/ 400343 w 811355"/>
              <a:gd name="connsiteY22" fmla="*/ 168146 h 168145"/>
              <a:gd name="connsiteX23" fmla="*/ 319639 w 811355"/>
              <a:gd name="connsiteY23" fmla="*/ 2933 h 168145"/>
              <a:gd name="connsiteX24" fmla="*/ 351728 w 811355"/>
              <a:gd name="connsiteY24" fmla="*/ 2933 h 168145"/>
              <a:gd name="connsiteX25" fmla="*/ 400343 w 811355"/>
              <a:gd name="connsiteY25" fmla="*/ 112931 h 168145"/>
              <a:gd name="connsiteX26" fmla="*/ 448958 w 811355"/>
              <a:gd name="connsiteY26" fmla="*/ 2933 h 168145"/>
              <a:gd name="connsiteX27" fmla="*/ 717385 w 811355"/>
              <a:gd name="connsiteY27" fmla="*/ 45882 h 168145"/>
              <a:gd name="connsiteX28" fmla="*/ 751794 w 811355"/>
              <a:gd name="connsiteY28" fmla="*/ 24431 h 168145"/>
              <a:gd name="connsiteX29" fmla="*/ 795439 w 811355"/>
              <a:gd name="connsiteY29" fmla="*/ 36825 h 168145"/>
              <a:gd name="connsiteX30" fmla="*/ 795439 w 811355"/>
              <a:gd name="connsiteY30" fmla="*/ 9023 h 168145"/>
              <a:gd name="connsiteX31" fmla="*/ 752017 w 811355"/>
              <a:gd name="connsiteY31" fmla="*/ 47 h 168145"/>
              <a:gd name="connsiteX32" fmla="*/ 688183 w 811355"/>
              <a:gd name="connsiteY32" fmla="*/ 47251 h 168145"/>
              <a:gd name="connsiteX33" fmla="*/ 782356 w 811355"/>
              <a:gd name="connsiteY33" fmla="*/ 117692 h 168145"/>
              <a:gd name="connsiteX34" fmla="*/ 747264 w 811355"/>
              <a:gd name="connsiteY34" fmla="*/ 138239 h 168145"/>
              <a:gd name="connsiteX35" fmla="*/ 694971 w 811355"/>
              <a:gd name="connsiteY35" fmla="*/ 120855 h 168145"/>
              <a:gd name="connsiteX36" fmla="*/ 694971 w 811355"/>
              <a:gd name="connsiteY36" fmla="*/ 120908 h 168145"/>
              <a:gd name="connsiteX37" fmla="*/ 694971 w 811355"/>
              <a:gd name="connsiteY37" fmla="*/ 150478 h 168145"/>
              <a:gd name="connsiteX38" fmla="*/ 747291 w 811355"/>
              <a:gd name="connsiteY38" fmla="*/ 162616 h 168145"/>
              <a:gd name="connsiteX39" fmla="*/ 811355 w 811355"/>
              <a:gd name="connsiteY39" fmla="*/ 115655 h 168145"/>
              <a:gd name="connsiteX40" fmla="*/ 717426 w 811355"/>
              <a:gd name="connsiteY40" fmla="*/ 45882 h 168145"/>
              <a:gd name="connsiteX41" fmla="*/ 717385 w 811355"/>
              <a:gd name="connsiteY41" fmla="*/ 45882 h 168145"/>
              <a:gd name="connsiteX42" fmla="*/ 29216 w 811355"/>
              <a:gd name="connsiteY42" fmla="*/ 45841 h 168145"/>
              <a:gd name="connsiteX43" fmla="*/ 63632 w 811355"/>
              <a:gd name="connsiteY43" fmla="*/ 24391 h 168145"/>
              <a:gd name="connsiteX44" fmla="*/ 107080 w 811355"/>
              <a:gd name="connsiteY44" fmla="*/ 36670 h 168145"/>
              <a:gd name="connsiteX45" fmla="*/ 107080 w 811355"/>
              <a:gd name="connsiteY45" fmla="*/ 8881 h 168145"/>
              <a:gd name="connsiteX46" fmla="*/ 63855 w 811355"/>
              <a:gd name="connsiteY46" fmla="*/ 0 h 168145"/>
              <a:gd name="connsiteX47" fmla="*/ 0 w 811355"/>
              <a:gd name="connsiteY47" fmla="*/ 47204 h 168145"/>
              <a:gd name="connsiteX48" fmla="*/ 94200 w 811355"/>
              <a:gd name="connsiteY48" fmla="*/ 117665 h 168145"/>
              <a:gd name="connsiteX49" fmla="*/ 59101 w 811355"/>
              <a:gd name="connsiteY49" fmla="*/ 138219 h 168145"/>
              <a:gd name="connsiteX50" fmla="*/ 6795 w 811355"/>
              <a:gd name="connsiteY50" fmla="*/ 120828 h 168145"/>
              <a:gd name="connsiteX51" fmla="*/ 6795 w 811355"/>
              <a:gd name="connsiteY51" fmla="*/ 120895 h 168145"/>
              <a:gd name="connsiteX52" fmla="*/ 6795 w 811355"/>
              <a:gd name="connsiteY52" fmla="*/ 150465 h 168145"/>
              <a:gd name="connsiteX53" fmla="*/ 59135 w 811355"/>
              <a:gd name="connsiteY53" fmla="*/ 162603 h 168145"/>
              <a:gd name="connsiteX54" fmla="*/ 123220 w 811355"/>
              <a:gd name="connsiteY54" fmla="*/ 115628 h 168145"/>
              <a:gd name="connsiteX55" fmla="*/ 29216 w 811355"/>
              <a:gd name="connsiteY55" fmla="*/ 45841 h 1681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Lst>
            <a:rect l="l" t="t" r="r" b="b"/>
            <a:pathLst>
              <a:path w="811355" h="168145">
                <a:moveTo>
                  <a:pt x="228427" y="27"/>
                </a:moveTo>
                <a:cubicBezTo>
                  <a:pt x="275284" y="27"/>
                  <a:pt x="310031" y="34459"/>
                  <a:pt x="310031" y="81183"/>
                </a:cubicBezTo>
                <a:cubicBezTo>
                  <a:pt x="310031" y="127908"/>
                  <a:pt x="275730" y="162778"/>
                  <a:pt x="228427" y="162778"/>
                </a:cubicBezTo>
                <a:cubicBezTo>
                  <a:pt x="181355" y="162778"/>
                  <a:pt x="147061" y="127901"/>
                  <a:pt x="147061" y="81183"/>
                </a:cubicBezTo>
                <a:cubicBezTo>
                  <a:pt x="147061" y="34465"/>
                  <a:pt x="182024" y="27"/>
                  <a:pt x="228427" y="27"/>
                </a:cubicBezTo>
                <a:close/>
                <a:moveTo>
                  <a:pt x="228427" y="136856"/>
                </a:moveTo>
                <a:cubicBezTo>
                  <a:pt x="259814" y="136856"/>
                  <a:pt x="281782" y="113376"/>
                  <a:pt x="281782" y="81183"/>
                </a:cubicBezTo>
                <a:cubicBezTo>
                  <a:pt x="281782" y="48991"/>
                  <a:pt x="260037" y="25517"/>
                  <a:pt x="228427" y="25517"/>
                </a:cubicBezTo>
                <a:cubicBezTo>
                  <a:pt x="197271" y="25517"/>
                  <a:pt x="175080" y="48991"/>
                  <a:pt x="175080" y="81183"/>
                </a:cubicBezTo>
                <a:cubicBezTo>
                  <a:pt x="175080" y="113376"/>
                  <a:pt x="197271" y="136856"/>
                  <a:pt x="228427" y="136856"/>
                </a:cubicBezTo>
                <a:close/>
                <a:moveTo>
                  <a:pt x="575396" y="27"/>
                </a:moveTo>
                <a:cubicBezTo>
                  <a:pt x="622246" y="27"/>
                  <a:pt x="656993" y="34459"/>
                  <a:pt x="656993" y="81183"/>
                </a:cubicBezTo>
                <a:cubicBezTo>
                  <a:pt x="656993" y="127908"/>
                  <a:pt x="622699" y="162778"/>
                  <a:pt x="575396" y="162778"/>
                </a:cubicBezTo>
                <a:cubicBezTo>
                  <a:pt x="528316" y="162778"/>
                  <a:pt x="494022" y="127901"/>
                  <a:pt x="494022" y="81183"/>
                </a:cubicBezTo>
                <a:cubicBezTo>
                  <a:pt x="494022" y="34465"/>
                  <a:pt x="529019" y="27"/>
                  <a:pt x="575396" y="27"/>
                </a:cubicBezTo>
                <a:close/>
                <a:moveTo>
                  <a:pt x="575396" y="136856"/>
                </a:moveTo>
                <a:cubicBezTo>
                  <a:pt x="606776" y="136856"/>
                  <a:pt x="628743" y="113376"/>
                  <a:pt x="628743" y="81183"/>
                </a:cubicBezTo>
                <a:cubicBezTo>
                  <a:pt x="628743" y="48991"/>
                  <a:pt x="606999" y="25517"/>
                  <a:pt x="575396" y="25517"/>
                </a:cubicBezTo>
                <a:cubicBezTo>
                  <a:pt x="544233" y="25517"/>
                  <a:pt x="522042" y="48991"/>
                  <a:pt x="522042" y="81183"/>
                </a:cubicBezTo>
                <a:cubicBezTo>
                  <a:pt x="522042" y="113376"/>
                  <a:pt x="544293" y="136856"/>
                  <a:pt x="575396" y="136856"/>
                </a:cubicBezTo>
                <a:close/>
                <a:moveTo>
                  <a:pt x="448958" y="2933"/>
                </a:moveTo>
                <a:lnTo>
                  <a:pt x="481284" y="2933"/>
                </a:lnTo>
                <a:lnTo>
                  <a:pt x="400343" y="168146"/>
                </a:lnTo>
                <a:lnTo>
                  <a:pt x="319639" y="2933"/>
                </a:lnTo>
                <a:lnTo>
                  <a:pt x="351728" y="2933"/>
                </a:lnTo>
                <a:lnTo>
                  <a:pt x="400343" y="112931"/>
                </a:lnTo>
                <a:lnTo>
                  <a:pt x="448958" y="2933"/>
                </a:lnTo>
                <a:close/>
                <a:moveTo>
                  <a:pt x="717385" y="45882"/>
                </a:moveTo>
                <a:cubicBezTo>
                  <a:pt x="717385" y="33912"/>
                  <a:pt x="727345" y="24431"/>
                  <a:pt x="751794" y="24431"/>
                </a:cubicBezTo>
                <a:cubicBezTo>
                  <a:pt x="765588" y="24431"/>
                  <a:pt x="781193" y="28477"/>
                  <a:pt x="795439" y="36825"/>
                </a:cubicBezTo>
                <a:lnTo>
                  <a:pt x="795439" y="9023"/>
                </a:lnTo>
                <a:cubicBezTo>
                  <a:pt x="782714" y="3223"/>
                  <a:pt x="767109" y="47"/>
                  <a:pt x="752017" y="47"/>
                </a:cubicBezTo>
                <a:cubicBezTo>
                  <a:pt x="708555" y="47"/>
                  <a:pt x="688183" y="21720"/>
                  <a:pt x="688183" y="47251"/>
                </a:cubicBezTo>
                <a:cubicBezTo>
                  <a:pt x="688183" y="105918"/>
                  <a:pt x="782356" y="83597"/>
                  <a:pt x="782356" y="117692"/>
                </a:cubicBezTo>
                <a:cubicBezTo>
                  <a:pt x="782356" y="129432"/>
                  <a:pt x="771943" y="138239"/>
                  <a:pt x="747264" y="138239"/>
                </a:cubicBezTo>
                <a:cubicBezTo>
                  <a:pt x="727791" y="138239"/>
                  <a:pt x="707649" y="131010"/>
                  <a:pt x="694971" y="120855"/>
                </a:cubicBezTo>
                <a:lnTo>
                  <a:pt x="694971" y="120908"/>
                </a:lnTo>
                <a:lnTo>
                  <a:pt x="694971" y="150478"/>
                </a:lnTo>
                <a:cubicBezTo>
                  <a:pt x="708744" y="157896"/>
                  <a:pt x="728008" y="162616"/>
                  <a:pt x="747291" y="162616"/>
                </a:cubicBezTo>
                <a:cubicBezTo>
                  <a:pt x="790754" y="162616"/>
                  <a:pt x="811355" y="140943"/>
                  <a:pt x="811355" y="115655"/>
                </a:cubicBezTo>
                <a:cubicBezTo>
                  <a:pt x="811369" y="57615"/>
                  <a:pt x="717426" y="79518"/>
                  <a:pt x="717426" y="45882"/>
                </a:cubicBezTo>
                <a:lnTo>
                  <a:pt x="717385" y="45882"/>
                </a:lnTo>
                <a:close/>
                <a:moveTo>
                  <a:pt x="29216" y="45841"/>
                </a:moveTo>
                <a:cubicBezTo>
                  <a:pt x="29216" y="33872"/>
                  <a:pt x="39176" y="24391"/>
                  <a:pt x="63632" y="24391"/>
                </a:cubicBezTo>
                <a:cubicBezTo>
                  <a:pt x="77364" y="24391"/>
                  <a:pt x="92888" y="28437"/>
                  <a:pt x="107080" y="36670"/>
                </a:cubicBezTo>
                <a:lnTo>
                  <a:pt x="107080" y="8881"/>
                </a:lnTo>
                <a:cubicBezTo>
                  <a:pt x="94396" y="3156"/>
                  <a:pt x="78865" y="0"/>
                  <a:pt x="63855" y="0"/>
                </a:cubicBezTo>
                <a:cubicBezTo>
                  <a:pt x="20379" y="0"/>
                  <a:pt x="0" y="21680"/>
                  <a:pt x="0" y="47204"/>
                </a:cubicBezTo>
                <a:cubicBezTo>
                  <a:pt x="0" y="105925"/>
                  <a:pt x="94200" y="83564"/>
                  <a:pt x="94200" y="117665"/>
                </a:cubicBezTo>
                <a:cubicBezTo>
                  <a:pt x="94200" y="129405"/>
                  <a:pt x="83787" y="138219"/>
                  <a:pt x="59101" y="138219"/>
                </a:cubicBezTo>
                <a:cubicBezTo>
                  <a:pt x="39629" y="138219"/>
                  <a:pt x="19473" y="130990"/>
                  <a:pt x="6795" y="120828"/>
                </a:cubicBezTo>
                <a:lnTo>
                  <a:pt x="6795" y="120895"/>
                </a:lnTo>
                <a:lnTo>
                  <a:pt x="6795" y="150465"/>
                </a:lnTo>
                <a:cubicBezTo>
                  <a:pt x="20575" y="157882"/>
                  <a:pt x="39845" y="162603"/>
                  <a:pt x="59135" y="162603"/>
                </a:cubicBezTo>
                <a:cubicBezTo>
                  <a:pt x="102611" y="162603"/>
                  <a:pt x="123220" y="140916"/>
                  <a:pt x="123220" y="115628"/>
                </a:cubicBezTo>
                <a:cubicBezTo>
                  <a:pt x="123186" y="57588"/>
                  <a:pt x="29216" y="79491"/>
                  <a:pt x="29216" y="45841"/>
                </a:cubicBezTo>
                <a:close/>
              </a:path>
            </a:pathLst>
          </a:custGeom>
          <a:solidFill>
            <a:schemeClr val="tx1"/>
          </a:solidFill>
          <a:ln w="675" cap="flat">
            <a:noFill/>
            <a:prstDash val="solid"/>
            <a:miter/>
          </a:ln>
        </p:spPr>
        <p:txBody>
          <a:bodyPr rtlCol="0" anchor="ctr"/>
          <a:lstStyle/>
          <a:p>
            <a:endParaRPr lang="en-US"/>
          </a:p>
        </p:txBody>
      </p:sp>
      <p:sp>
        <p:nvSpPr>
          <p:cNvPr id="12" name="Picture Placeholder 32">
            <a:extLst>
              <a:ext uri="{FF2B5EF4-FFF2-40B4-BE49-F238E27FC236}">
                <a16:creationId xmlns:a16="http://schemas.microsoft.com/office/drawing/2014/main" id="{ED69DCD0-CB08-AC4D-FC93-7D61BFF6318A}"/>
              </a:ext>
            </a:extLst>
          </p:cNvPr>
          <p:cNvSpPr>
            <a:spLocks noGrp="1"/>
          </p:cNvSpPr>
          <p:nvPr>
            <p:ph type="pic" sz="quarter" idx="22" hasCustomPrompt="1"/>
          </p:nvPr>
        </p:nvSpPr>
        <p:spPr>
          <a:xfrm>
            <a:off x="0" y="762004"/>
            <a:ext cx="6584284" cy="5333996"/>
          </a:xfrm>
          <a:custGeom>
            <a:avLst/>
            <a:gdLst>
              <a:gd name="connsiteX0" fmla="*/ 0 w 6584284"/>
              <a:gd name="connsiteY0" fmla="*/ 4384372 h 5333996"/>
              <a:gd name="connsiteX1" fmla="*/ 174419 w 6584284"/>
              <a:gd name="connsiteY1" fmla="*/ 4393208 h 5333996"/>
              <a:gd name="connsiteX2" fmla="*/ 1505214 w 6584284"/>
              <a:gd name="connsiteY2" fmla="*/ 5281362 h 5333996"/>
              <a:gd name="connsiteX3" fmla="*/ 1530605 w 6584284"/>
              <a:gd name="connsiteY3" fmla="*/ 5333996 h 5333996"/>
              <a:gd name="connsiteX4" fmla="*/ 0 w 6584284"/>
              <a:gd name="connsiteY4" fmla="*/ 5333996 h 5333996"/>
              <a:gd name="connsiteX5" fmla="*/ 0 w 6584284"/>
              <a:gd name="connsiteY5" fmla="*/ 4303773 h 5333996"/>
              <a:gd name="connsiteX6" fmla="*/ 182636 w 6584284"/>
              <a:gd name="connsiteY6" fmla="*/ 4313025 h 5333996"/>
              <a:gd name="connsiteX7" fmla="*/ 1576055 w 6584284"/>
              <a:gd name="connsiteY7" fmla="*/ 5242940 h 5333996"/>
              <a:gd name="connsiteX8" fmla="*/ 1619983 w 6584284"/>
              <a:gd name="connsiteY8" fmla="*/ 5333996 h 5333996"/>
              <a:gd name="connsiteX9" fmla="*/ 1538112 w 6584284"/>
              <a:gd name="connsiteY9" fmla="*/ 5333996 h 5333996"/>
              <a:gd name="connsiteX10" fmla="*/ 1511144 w 6584284"/>
              <a:gd name="connsiteY10" fmla="*/ 5278095 h 5333996"/>
              <a:gd name="connsiteX11" fmla="*/ 175102 w 6584284"/>
              <a:gd name="connsiteY11" fmla="*/ 4386487 h 5333996"/>
              <a:gd name="connsiteX12" fmla="*/ 0 w 6584284"/>
              <a:gd name="connsiteY12" fmla="*/ 4377616 h 5333996"/>
              <a:gd name="connsiteX13" fmla="*/ 0 w 6584284"/>
              <a:gd name="connsiteY13" fmla="*/ 4223174 h 5333996"/>
              <a:gd name="connsiteX14" fmla="*/ 190878 w 6584284"/>
              <a:gd name="connsiteY14" fmla="*/ 4232845 h 5333996"/>
              <a:gd name="connsiteX15" fmla="*/ 1646926 w 6584284"/>
              <a:gd name="connsiteY15" fmla="*/ 5204587 h 5333996"/>
              <a:gd name="connsiteX16" fmla="*/ 1709354 w 6584284"/>
              <a:gd name="connsiteY16" fmla="*/ 5333996 h 5333996"/>
              <a:gd name="connsiteX17" fmla="*/ 1627458 w 6584284"/>
              <a:gd name="connsiteY17" fmla="*/ 5333996 h 5333996"/>
              <a:gd name="connsiteX18" fmla="*/ 1581985 w 6584284"/>
              <a:gd name="connsiteY18" fmla="*/ 5239741 h 5333996"/>
              <a:gd name="connsiteX19" fmla="*/ 183319 w 6584284"/>
              <a:gd name="connsiteY19" fmla="*/ 4306306 h 5333996"/>
              <a:gd name="connsiteX20" fmla="*/ 0 w 6584284"/>
              <a:gd name="connsiteY20" fmla="*/ 4297017 h 5333996"/>
              <a:gd name="connsiteX21" fmla="*/ 0 w 6584284"/>
              <a:gd name="connsiteY21" fmla="*/ 4142576 h 5333996"/>
              <a:gd name="connsiteX22" fmla="*/ 199094 w 6584284"/>
              <a:gd name="connsiteY22" fmla="*/ 4152662 h 5333996"/>
              <a:gd name="connsiteX23" fmla="*/ 1717766 w 6584284"/>
              <a:gd name="connsiteY23" fmla="*/ 5166166 h 5333996"/>
              <a:gd name="connsiteX24" fmla="*/ 1798733 w 6584284"/>
              <a:gd name="connsiteY24" fmla="*/ 5333996 h 5333996"/>
              <a:gd name="connsiteX25" fmla="*/ 1716862 w 6584284"/>
              <a:gd name="connsiteY25" fmla="*/ 5333996 h 5333996"/>
              <a:gd name="connsiteX26" fmla="*/ 1652857 w 6584284"/>
              <a:gd name="connsiteY26" fmla="*/ 5201320 h 5333996"/>
              <a:gd name="connsiteX27" fmla="*/ 191561 w 6584284"/>
              <a:gd name="connsiteY27" fmla="*/ 4226124 h 5333996"/>
              <a:gd name="connsiteX28" fmla="*/ 0 w 6584284"/>
              <a:gd name="connsiteY28" fmla="*/ 4216419 h 5333996"/>
              <a:gd name="connsiteX29" fmla="*/ 0 w 6584284"/>
              <a:gd name="connsiteY29" fmla="*/ 4061978 h 5333996"/>
              <a:gd name="connsiteX30" fmla="*/ 207336 w 6584284"/>
              <a:gd name="connsiteY30" fmla="*/ 4072482 h 5333996"/>
              <a:gd name="connsiteX31" fmla="*/ 1874437 w 6584284"/>
              <a:gd name="connsiteY31" fmla="*/ 5305667 h 5333996"/>
              <a:gd name="connsiteX32" fmla="*/ 1884825 w 6584284"/>
              <a:gd name="connsiteY32" fmla="*/ 5333996 h 5333996"/>
              <a:gd name="connsiteX33" fmla="*/ 1806210 w 6584284"/>
              <a:gd name="connsiteY33" fmla="*/ 5333996 h 5333996"/>
              <a:gd name="connsiteX34" fmla="*/ 1723697 w 6584284"/>
              <a:gd name="connsiteY34" fmla="*/ 5162966 h 5333996"/>
              <a:gd name="connsiteX35" fmla="*/ 199778 w 6584284"/>
              <a:gd name="connsiteY35" fmla="*/ 4145942 h 5333996"/>
              <a:gd name="connsiteX36" fmla="*/ 0 w 6584284"/>
              <a:gd name="connsiteY36" fmla="*/ 4135820 h 5333996"/>
              <a:gd name="connsiteX37" fmla="*/ 0 w 6584284"/>
              <a:gd name="connsiteY37" fmla="*/ 3981380 h 5333996"/>
              <a:gd name="connsiteX38" fmla="*/ 215553 w 6584284"/>
              <a:gd name="connsiteY38" fmla="*/ 3992300 h 5333996"/>
              <a:gd name="connsiteX39" fmla="*/ 1948682 w 6584284"/>
              <a:gd name="connsiteY39" fmla="*/ 5274292 h 5333996"/>
              <a:gd name="connsiteX40" fmla="*/ 1970575 w 6584284"/>
              <a:gd name="connsiteY40" fmla="*/ 5333996 h 5333996"/>
              <a:gd name="connsiteX41" fmla="*/ 1892023 w 6584284"/>
              <a:gd name="connsiteY41" fmla="*/ 5333996 h 5333996"/>
              <a:gd name="connsiteX42" fmla="*/ 1880655 w 6584284"/>
              <a:gd name="connsiteY42" fmla="*/ 5302992 h 5333996"/>
              <a:gd name="connsiteX43" fmla="*/ 208019 w 6584284"/>
              <a:gd name="connsiteY43" fmla="*/ 4065760 h 5333996"/>
              <a:gd name="connsiteX44" fmla="*/ 0 w 6584284"/>
              <a:gd name="connsiteY44" fmla="*/ 4055223 h 5333996"/>
              <a:gd name="connsiteX45" fmla="*/ 0 w 6584284"/>
              <a:gd name="connsiteY45" fmla="*/ 3900780 h 5333996"/>
              <a:gd name="connsiteX46" fmla="*/ 223795 w 6584284"/>
              <a:gd name="connsiteY46" fmla="*/ 3912118 h 5333996"/>
              <a:gd name="connsiteX47" fmla="*/ 2022947 w 6584284"/>
              <a:gd name="connsiteY47" fmla="*/ 5242980 h 5333996"/>
              <a:gd name="connsiteX48" fmla="*/ 2056321 w 6584284"/>
              <a:gd name="connsiteY48" fmla="*/ 5333996 h 5333996"/>
              <a:gd name="connsiteX49" fmla="*/ 1977751 w 6584284"/>
              <a:gd name="connsiteY49" fmla="*/ 5333996 h 5333996"/>
              <a:gd name="connsiteX50" fmla="*/ 1954899 w 6584284"/>
              <a:gd name="connsiteY50" fmla="*/ 5271682 h 5333996"/>
              <a:gd name="connsiteX51" fmla="*/ 216236 w 6584284"/>
              <a:gd name="connsiteY51" fmla="*/ 3985580 h 5333996"/>
              <a:gd name="connsiteX52" fmla="*/ 0 w 6584284"/>
              <a:gd name="connsiteY52" fmla="*/ 3974624 h 5333996"/>
              <a:gd name="connsiteX53" fmla="*/ 0 w 6584284"/>
              <a:gd name="connsiteY53" fmla="*/ 3820183 h 5333996"/>
              <a:gd name="connsiteX54" fmla="*/ 232012 w 6584284"/>
              <a:gd name="connsiteY54" fmla="*/ 3831936 h 5333996"/>
              <a:gd name="connsiteX55" fmla="*/ 2097190 w 6584284"/>
              <a:gd name="connsiteY55" fmla="*/ 5211605 h 5333996"/>
              <a:gd name="connsiteX56" fmla="*/ 2142070 w 6584284"/>
              <a:gd name="connsiteY56" fmla="*/ 5333996 h 5333996"/>
              <a:gd name="connsiteX57" fmla="*/ 2063520 w 6584284"/>
              <a:gd name="connsiteY57" fmla="*/ 5333996 h 5333996"/>
              <a:gd name="connsiteX58" fmla="*/ 2029164 w 6584284"/>
              <a:gd name="connsiteY58" fmla="*/ 5240306 h 5333996"/>
              <a:gd name="connsiteX59" fmla="*/ 224478 w 6584284"/>
              <a:gd name="connsiteY59" fmla="*/ 3905397 h 5333996"/>
              <a:gd name="connsiteX60" fmla="*/ 0 w 6584284"/>
              <a:gd name="connsiteY60" fmla="*/ 3894026 h 5333996"/>
              <a:gd name="connsiteX61" fmla="*/ 0 w 6584284"/>
              <a:gd name="connsiteY61" fmla="*/ 3739583 h 5333996"/>
              <a:gd name="connsiteX62" fmla="*/ 240228 w 6584284"/>
              <a:gd name="connsiteY62" fmla="*/ 3751755 h 5333996"/>
              <a:gd name="connsiteX63" fmla="*/ 2171433 w 6584284"/>
              <a:gd name="connsiteY63" fmla="*/ 5180293 h 5333996"/>
              <a:gd name="connsiteX64" fmla="*/ 2227800 w 6584284"/>
              <a:gd name="connsiteY64" fmla="*/ 5333996 h 5333996"/>
              <a:gd name="connsiteX65" fmla="*/ 2149247 w 6584284"/>
              <a:gd name="connsiteY65" fmla="*/ 5333996 h 5333996"/>
              <a:gd name="connsiteX66" fmla="*/ 2103407 w 6584284"/>
              <a:gd name="connsiteY66" fmla="*/ 5208995 h 5333996"/>
              <a:gd name="connsiteX67" fmla="*/ 232695 w 6584284"/>
              <a:gd name="connsiteY67" fmla="*/ 3825217 h 5333996"/>
              <a:gd name="connsiteX68" fmla="*/ 0 w 6584284"/>
              <a:gd name="connsiteY68" fmla="*/ 3813427 h 5333996"/>
              <a:gd name="connsiteX69" fmla="*/ 0 w 6584284"/>
              <a:gd name="connsiteY69" fmla="*/ 3658985 h 5333996"/>
              <a:gd name="connsiteX70" fmla="*/ 248470 w 6584284"/>
              <a:gd name="connsiteY70" fmla="*/ 3671573 h 5333996"/>
              <a:gd name="connsiteX71" fmla="*/ 2245699 w 6584284"/>
              <a:gd name="connsiteY71" fmla="*/ 5148918 h 5333996"/>
              <a:gd name="connsiteX72" fmla="*/ 2313566 w 6584284"/>
              <a:gd name="connsiteY72" fmla="*/ 5333996 h 5333996"/>
              <a:gd name="connsiteX73" fmla="*/ 2235014 w 6584284"/>
              <a:gd name="connsiteY73" fmla="*/ 5333996 h 5333996"/>
              <a:gd name="connsiteX74" fmla="*/ 2177673 w 6584284"/>
              <a:gd name="connsiteY74" fmla="*/ 5177619 h 5333996"/>
              <a:gd name="connsiteX75" fmla="*/ 240937 w 6584284"/>
              <a:gd name="connsiteY75" fmla="*/ 3745034 h 5333996"/>
              <a:gd name="connsiteX76" fmla="*/ 0 w 6584284"/>
              <a:gd name="connsiteY76" fmla="*/ 3732828 h 5333996"/>
              <a:gd name="connsiteX77" fmla="*/ 0 w 6584284"/>
              <a:gd name="connsiteY77" fmla="*/ 3578387 h 5333996"/>
              <a:gd name="connsiteX78" fmla="*/ 256687 w 6584284"/>
              <a:gd name="connsiteY78" fmla="*/ 3591392 h 5333996"/>
              <a:gd name="connsiteX79" fmla="*/ 2319942 w 6584284"/>
              <a:gd name="connsiteY79" fmla="*/ 5117606 h 5333996"/>
              <a:gd name="connsiteX80" fmla="*/ 2399297 w 6584284"/>
              <a:gd name="connsiteY80" fmla="*/ 5333996 h 5333996"/>
              <a:gd name="connsiteX81" fmla="*/ 2320744 w 6584284"/>
              <a:gd name="connsiteY81" fmla="*/ 5333996 h 5333996"/>
              <a:gd name="connsiteX82" fmla="*/ 2251916 w 6584284"/>
              <a:gd name="connsiteY82" fmla="*/ 5146308 h 5333996"/>
              <a:gd name="connsiteX83" fmla="*/ 249153 w 6584284"/>
              <a:gd name="connsiteY83" fmla="*/ 3664853 h 5333996"/>
              <a:gd name="connsiteX84" fmla="*/ 0 w 6584284"/>
              <a:gd name="connsiteY84" fmla="*/ 3652230 h 5333996"/>
              <a:gd name="connsiteX85" fmla="*/ 0 w 6584284"/>
              <a:gd name="connsiteY85" fmla="*/ 3497788 h 5333996"/>
              <a:gd name="connsiteX86" fmla="*/ 264929 w 6584284"/>
              <a:gd name="connsiteY86" fmla="*/ 3511210 h 5333996"/>
              <a:gd name="connsiteX87" fmla="*/ 2481735 w 6584284"/>
              <a:gd name="connsiteY87" fmla="*/ 5324926 h 5333996"/>
              <a:gd name="connsiteX88" fmla="*/ 2484073 w 6584284"/>
              <a:gd name="connsiteY88" fmla="*/ 5333996 h 5333996"/>
              <a:gd name="connsiteX89" fmla="*/ 2406509 w 6584284"/>
              <a:gd name="connsiteY89" fmla="*/ 5333996 h 5333996"/>
              <a:gd name="connsiteX90" fmla="*/ 2326181 w 6584284"/>
              <a:gd name="connsiteY90" fmla="*/ 5114932 h 5333996"/>
              <a:gd name="connsiteX91" fmla="*/ 257395 w 6584284"/>
              <a:gd name="connsiteY91" fmla="*/ 3584671 h 5333996"/>
              <a:gd name="connsiteX92" fmla="*/ 0 w 6584284"/>
              <a:gd name="connsiteY92" fmla="*/ 3571631 h 5333996"/>
              <a:gd name="connsiteX93" fmla="*/ 0 w 6584284"/>
              <a:gd name="connsiteY93" fmla="*/ 3417189 h 5333996"/>
              <a:gd name="connsiteX94" fmla="*/ 265736 w 6584284"/>
              <a:gd name="connsiteY94" fmla="*/ 3430135 h 5333996"/>
              <a:gd name="connsiteX95" fmla="*/ 1894437 w 6584284"/>
              <a:gd name="connsiteY95" fmla="*/ 4202119 h 5333996"/>
              <a:gd name="connsiteX96" fmla="*/ 2564481 w 6584284"/>
              <a:gd name="connsiteY96" fmla="*/ 5316403 h 5333996"/>
              <a:gd name="connsiteX97" fmla="*/ 2568878 w 6584284"/>
              <a:gd name="connsiteY97" fmla="*/ 5333996 h 5333996"/>
              <a:gd name="connsiteX98" fmla="*/ 2491034 w 6584284"/>
              <a:gd name="connsiteY98" fmla="*/ 5333996 h 5333996"/>
              <a:gd name="connsiteX99" fmla="*/ 2488183 w 6584284"/>
              <a:gd name="connsiteY99" fmla="*/ 5322934 h 5333996"/>
              <a:gd name="connsiteX100" fmla="*/ 265612 w 6584284"/>
              <a:gd name="connsiteY100" fmla="*/ 3504490 h 5333996"/>
              <a:gd name="connsiteX101" fmla="*/ 0 w 6584284"/>
              <a:gd name="connsiteY101" fmla="*/ 3491033 h 5333996"/>
              <a:gd name="connsiteX102" fmla="*/ 0 w 6584284"/>
              <a:gd name="connsiteY102" fmla="*/ 0 h 5333996"/>
              <a:gd name="connsiteX103" fmla="*/ 6204290 w 6584284"/>
              <a:gd name="connsiteY103" fmla="*/ 0 h 5333996"/>
              <a:gd name="connsiteX104" fmla="*/ 6584284 w 6584284"/>
              <a:gd name="connsiteY104" fmla="*/ 379994 h 5333996"/>
              <a:gd name="connsiteX105" fmla="*/ 6584284 w 6584284"/>
              <a:gd name="connsiteY105" fmla="*/ 4954002 h 5333996"/>
              <a:gd name="connsiteX106" fmla="*/ 6204290 w 6584284"/>
              <a:gd name="connsiteY106" fmla="*/ 5333996 h 5333996"/>
              <a:gd name="connsiteX107" fmla="*/ 2574583 w 6584284"/>
              <a:gd name="connsiteY107" fmla="*/ 5333996 h 5333996"/>
              <a:gd name="connsiteX108" fmla="*/ 2565355 w 6584284"/>
              <a:gd name="connsiteY108" fmla="*/ 5298109 h 5333996"/>
              <a:gd name="connsiteX109" fmla="*/ 274233 w 6584284"/>
              <a:gd name="connsiteY109" fmla="*/ 3424283 h 5333996"/>
              <a:gd name="connsiteX110" fmla="*/ 0 w 6584284"/>
              <a:gd name="connsiteY110" fmla="*/ 3410435 h 53339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Lst>
            <a:rect l="l" t="t" r="r" b="b"/>
            <a:pathLst>
              <a:path w="6584284" h="5333996">
                <a:moveTo>
                  <a:pt x="0" y="4384372"/>
                </a:moveTo>
                <a:lnTo>
                  <a:pt x="174419" y="4393208"/>
                </a:lnTo>
                <a:cubicBezTo>
                  <a:pt x="749489" y="4451791"/>
                  <a:pt x="1241262" y="4796055"/>
                  <a:pt x="1505214" y="5281362"/>
                </a:cubicBezTo>
                <a:lnTo>
                  <a:pt x="1530605" y="5333996"/>
                </a:lnTo>
                <a:lnTo>
                  <a:pt x="0" y="5333996"/>
                </a:lnTo>
                <a:close/>
                <a:moveTo>
                  <a:pt x="0" y="4303773"/>
                </a:moveTo>
                <a:lnTo>
                  <a:pt x="182636" y="4313025"/>
                </a:lnTo>
                <a:cubicBezTo>
                  <a:pt x="784731" y="4374359"/>
                  <a:pt x="1299665" y="4734792"/>
                  <a:pt x="1576055" y="5242940"/>
                </a:cubicBezTo>
                <a:lnTo>
                  <a:pt x="1619983" y="5333996"/>
                </a:lnTo>
                <a:lnTo>
                  <a:pt x="1538112" y="5333996"/>
                </a:lnTo>
                <a:lnTo>
                  <a:pt x="1511144" y="5278095"/>
                </a:lnTo>
                <a:cubicBezTo>
                  <a:pt x="1246142" y="4790870"/>
                  <a:pt x="752421" y="4445292"/>
                  <a:pt x="175102" y="4386487"/>
                </a:cubicBezTo>
                <a:lnTo>
                  <a:pt x="0" y="4377616"/>
                </a:lnTo>
                <a:close/>
                <a:moveTo>
                  <a:pt x="0" y="4223174"/>
                </a:moveTo>
                <a:lnTo>
                  <a:pt x="190878" y="4232845"/>
                </a:lnTo>
                <a:cubicBezTo>
                  <a:pt x="820071" y="4296941"/>
                  <a:pt x="1358130" y="4673602"/>
                  <a:pt x="1646926" y="5204587"/>
                </a:cubicBezTo>
                <a:lnTo>
                  <a:pt x="1709354" y="5333996"/>
                </a:lnTo>
                <a:lnTo>
                  <a:pt x="1627458" y="5333996"/>
                </a:lnTo>
                <a:lnTo>
                  <a:pt x="1581985" y="5239741"/>
                </a:lnTo>
                <a:cubicBezTo>
                  <a:pt x="1304545" y="4729680"/>
                  <a:pt x="787662" y="4367873"/>
                  <a:pt x="183319" y="4306306"/>
                </a:cubicBezTo>
                <a:lnTo>
                  <a:pt x="0" y="4297017"/>
                </a:lnTo>
                <a:close/>
                <a:moveTo>
                  <a:pt x="0" y="4142576"/>
                </a:moveTo>
                <a:lnTo>
                  <a:pt x="199094" y="4152662"/>
                </a:lnTo>
                <a:cubicBezTo>
                  <a:pt x="855312" y="4219509"/>
                  <a:pt x="1416532" y="4612340"/>
                  <a:pt x="1717766" y="5166166"/>
                </a:cubicBezTo>
                <a:lnTo>
                  <a:pt x="1798733" y="5333996"/>
                </a:lnTo>
                <a:lnTo>
                  <a:pt x="1716862" y="5333996"/>
                </a:lnTo>
                <a:lnTo>
                  <a:pt x="1652857" y="5201320"/>
                </a:lnTo>
                <a:cubicBezTo>
                  <a:pt x="1363011" y="4668418"/>
                  <a:pt x="823003" y="4290442"/>
                  <a:pt x="191561" y="4226124"/>
                </a:cubicBezTo>
                <a:lnTo>
                  <a:pt x="0" y="4216419"/>
                </a:lnTo>
                <a:close/>
                <a:moveTo>
                  <a:pt x="0" y="4061978"/>
                </a:moveTo>
                <a:lnTo>
                  <a:pt x="207336" y="4072482"/>
                </a:lnTo>
                <a:cubicBezTo>
                  <a:pt x="958984" y="4149051"/>
                  <a:pt x="1590878" y="4636356"/>
                  <a:pt x="1874437" y="5305667"/>
                </a:cubicBezTo>
                <a:lnTo>
                  <a:pt x="1884825" y="5333996"/>
                </a:lnTo>
                <a:lnTo>
                  <a:pt x="1806210" y="5333996"/>
                </a:lnTo>
                <a:lnTo>
                  <a:pt x="1723697" y="5162966"/>
                </a:lnTo>
                <a:cubicBezTo>
                  <a:pt x="1421414" y="4607227"/>
                  <a:pt x="858244" y="4213023"/>
                  <a:pt x="199778" y="4145942"/>
                </a:cubicBezTo>
                <a:lnTo>
                  <a:pt x="0" y="4135820"/>
                </a:lnTo>
                <a:close/>
                <a:moveTo>
                  <a:pt x="0" y="3981380"/>
                </a:moveTo>
                <a:lnTo>
                  <a:pt x="215553" y="3992300"/>
                </a:lnTo>
                <a:cubicBezTo>
                  <a:pt x="996929" y="4071896"/>
                  <a:pt x="1653875" y="4578463"/>
                  <a:pt x="1948682" y="5274292"/>
                </a:cubicBezTo>
                <a:lnTo>
                  <a:pt x="1970575" y="5333996"/>
                </a:lnTo>
                <a:lnTo>
                  <a:pt x="1892023" y="5333996"/>
                </a:lnTo>
                <a:lnTo>
                  <a:pt x="1880655" y="5302992"/>
                </a:lnTo>
                <a:cubicBezTo>
                  <a:pt x="1596145" y="4631446"/>
                  <a:pt x="962141" y="4142575"/>
                  <a:pt x="208019" y="4065760"/>
                </a:cubicBezTo>
                <a:lnTo>
                  <a:pt x="0" y="4055223"/>
                </a:lnTo>
                <a:close/>
                <a:moveTo>
                  <a:pt x="0" y="3900780"/>
                </a:moveTo>
                <a:lnTo>
                  <a:pt x="223795" y="3912118"/>
                </a:lnTo>
                <a:cubicBezTo>
                  <a:pt x="1034979" y="3994752"/>
                  <a:pt x="1716926" y="4520653"/>
                  <a:pt x="2022947" y="5242980"/>
                </a:cubicBezTo>
                <a:lnTo>
                  <a:pt x="2056321" y="5333996"/>
                </a:lnTo>
                <a:lnTo>
                  <a:pt x="1977751" y="5333996"/>
                </a:lnTo>
                <a:lnTo>
                  <a:pt x="1954899" y="5271682"/>
                </a:lnTo>
                <a:cubicBezTo>
                  <a:pt x="1659143" y="4573636"/>
                  <a:pt x="1000086" y="4065433"/>
                  <a:pt x="216236" y="3985580"/>
                </a:cubicBezTo>
                <a:lnTo>
                  <a:pt x="0" y="3974624"/>
                </a:lnTo>
                <a:close/>
                <a:moveTo>
                  <a:pt x="0" y="3820183"/>
                </a:moveTo>
                <a:lnTo>
                  <a:pt x="232012" y="3831936"/>
                </a:lnTo>
                <a:cubicBezTo>
                  <a:pt x="1072923" y="3917597"/>
                  <a:pt x="1779922" y="4462759"/>
                  <a:pt x="2097190" y="5211605"/>
                </a:cubicBezTo>
                <a:lnTo>
                  <a:pt x="2142070" y="5333996"/>
                </a:lnTo>
                <a:lnTo>
                  <a:pt x="2063520" y="5333996"/>
                </a:lnTo>
                <a:lnTo>
                  <a:pt x="2029164" y="5240306"/>
                </a:lnTo>
                <a:cubicBezTo>
                  <a:pt x="1722194" y="4515742"/>
                  <a:pt x="1038136" y="3988276"/>
                  <a:pt x="224478" y="3905397"/>
                </a:cubicBezTo>
                <a:lnTo>
                  <a:pt x="0" y="3894026"/>
                </a:lnTo>
                <a:close/>
                <a:moveTo>
                  <a:pt x="0" y="3739583"/>
                </a:moveTo>
                <a:lnTo>
                  <a:pt x="240228" y="3751755"/>
                </a:lnTo>
                <a:cubicBezTo>
                  <a:pt x="1110868" y="3840453"/>
                  <a:pt x="1842919" y="4404949"/>
                  <a:pt x="2171433" y="5180293"/>
                </a:cubicBezTo>
                <a:lnTo>
                  <a:pt x="2227800" y="5333996"/>
                </a:lnTo>
                <a:lnTo>
                  <a:pt x="2149247" y="5333996"/>
                </a:lnTo>
                <a:lnTo>
                  <a:pt x="2103407" y="5208995"/>
                </a:lnTo>
                <a:cubicBezTo>
                  <a:pt x="1785190" y="4457933"/>
                  <a:pt x="1076080" y="3911134"/>
                  <a:pt x="232695" y="3825217"/>
                </a:cubicBezTo>
                <a:lnTo>
                  <a:pt x="0" y="3813427"/>
                </a:lnTo>
                <a:close/>
                <a:moveTo>
                  <a:pt x="0" y="3658985"/>
                </a:moveTo>
                <a:lnTo>
                  <a:pt x="248470" y="3671573"/>
                </a:lnTo>
                <a:cubicBezTo>
                  <a:pt x="1148918" y="3763298"/>
                  <a:pt x="1905969" y="4347055"/>
                  <a:pt x="2245699" y="5148918"/>
                </a:cubicBezTo>
                <a:lnTo>
                  <a:pt x="2313566" y="5333996"/>
                </a:lnTo>
                <a:lnTo>
                  <a:pt x="2235014" y="5333996"/>
                </a:lnTo>
                <a:lnTo>
                  <a:pt x="2177673" y="5177619"/>
                </a:lnTo>
                <a:cubicBezTo>
                  <a:pt x="1848241" y="4400038"/>
                  <a:pt x="1114131" y="3833977"/>
                  <a:pt x="240937" y="3745034"/>
                </a:cubicBezTo>
                <a:lnTo>
                  <a:pt x="0" y="3732828"/>
                </a:lnTo>
                <a:close/>
                <a:moveTo>
                  <a:pt x="0" y="3578387"/>
                </a:moveTo>
                <a:lnTo>
                  <a:pt x="256687" y="3591392"/>
                </a:lnTo>
                <a:cubicBezTo>
                  <a:pt x="1186862" y="3686154"/>
                  <a:pt x="1968965" y="4289245"/>
                  <a:pt x="2319942" y="5117606"/>
                </a:cubicBezTo>
                <a:lnTo>
                  <a:pt x="2399297" y="5333996"/>
                </a:lnTo>
                <a:lnTo>
                  <a:pt x="2320744" y="5333996"/>
                </a:lnTo>
                <a:lnTo>
                  <a:pt x="2251916" y="5146308"/>
                </a:lnTo>
                <a:cubicBezTo>
                  <a:pt x="1911237" y="4342229"/>
                  <a:pt x="1152075" y="3756835"/>
                  <a:pt x="249153" y="3664853"/>
                </a:cubicBezTo>
                <a:lnTo>
                  <a:pt x="0" y="3652230"/>
                </a:lnTo>
                <a:close/>
                <a:moveTo>
                  <a:pt x="0" y="3497788"/>
                </a:moveTo>
                <a:lnTo>
                  <a:pt x="264929" y="3511210"/>
                </a:lnTo>
                <a:cubicBezTo>
                  <a:pt x="1312184" y="3617889"/>
                  <a:pt x="2177499" y="4348842"/>
                  <a:pt x="2481735" y="5324926"/>
                </a:cubicBezTo>
                <a:lnTo>
                  <a:pt x="2484073" y="5333996"/>
                </a:lnTo>
                <a:lnTo>
                  <a:pt x="2406509" y="5333996"/>
                </a:lnTo>
                <a:lnTo>
                  <a:pt x="2326181" y="5114932"/>
                </a:lnTo>
                <a:cubicBezTo>
                  <a:pt x="1974288" y="4284334"/>
                  <a:pt x="1190125" y="3679678"/>
                  <a:pt x="257395" y="3584671"/>
                </a:cubicBezTo>
                <a:lnTo>
                  <a:pt x="0" y="3571631"/>
                </a:lnTo>
                <a:close/>
                <a:moveTo>
                  <a:pt x="0" y="3417189"/>
                </a:moveTo>
                <a:lnTo>
                  <a:pt x="265736" y="3430135"/>
                </a:lnTo>
                <a:cubicBezTo>
                  <a:pt x="881020" y="3490418"/>
                  <a:pt x="1451552" y="3759231"/>
                  <a:pt x="1894437" y="4202119"/>
                </a:cubicBezTo>
                <a:cubicBezTo>
                  <a:pt x="2210784" y="4518468"/>
                  <a:pt x="2438317" y="4900003"/>
                  <a:pt x="2564481" y="5316403"/>
                </a:cubicBezTo>
                <a:lnTo>
                  <a:pt x="2568878" y="5333996"/>
                </a:lnTo>
                <a:lnTo>
                  <a:pt x="2491034" y="5333996"/>
                </a:lnTo>
                <a:lnTo>
                  <a:pt x="2488183" y="5322934"/>
                </a:lnTo>
                <a:cubicBezTo>
                  <a:pt x="2183148" y="4344324"/>
                  <a:pt x="1315565" y="3611450"/>
                  <a:pt x="265612" y="3504490"/>
                </a:cubicBezTo>
                <a:lnTo>
                  <a:pt x="0" y="3491033"/>
                </a:lnTo>
                <a:close/>
                <a:moveTo>
                  <a:pt x="0" y="0"/>
                </a:moveTo>
                <a:lnTo>
                  <a:pt x="6204290" y="0"/>
                </a:lnTo>
                <a:cubicBezTo>
                  <a:pt x="6414155" y="0"/>
                  <a:pt x="6584284" y="170129"/>
                  <a:pt x="6584284" y="379994"/>
                </a:cubicBezTo>
                <a:lnTo>
                  <a:pt x="6584284" y="4954002"/>
                </a:lnTo>
                <a:cubicBezTo>
                  <a:pt x="6584284" y="5163867"/>
                  <a:pt x="6414155" y="5333996"/>
                  <a:pt x="6204290" y="5333996"/>
                </a:cubicBezTo>
                <a:lnTo>
                  <a:pt x="2574583" y="5333996"/>
                </a:lnTo>
                <a:lnTo>
                  <a:pt x="2565355" y="5298109"/>
                </a:lnTo>
                <a:cubicBezTo>
                  <a:pt x="2251368" y="4288598"/>
                  <a:pt x="1358020" y="3534348"/>
                  <a:pt x="274233" y="3424283"/>
                </a:cubicBezTo>
                <a:lnTo>
                  <a:pt x="0" y="3410435"/>
                </a:lnTo>
                <a:close/>
              </a:path>
            </a:pathLst>
          </a:custGeom>
          <a:solidFill>
            <a:schemeClr val="accent2"/>
          </a:solidFill>
        </p:spPr>
        <p:txBody>
          <a:bodyPr wrap="square" bIns="914400" anchor="ctr">
            <a:noAutofit/>
          </a:bodyPr>
          <a:lstStyle>
            <a:lvl1pPr marL="0" indent="0" algn="ctr">
              <a:lnSpc>
                <a:spcPct val="100000"/>
              </a:lnSpc>
              <a:spcBef>
                <a:spcPts val="0"/>
              </a:spcBef>
              <a:buNone/>
              <a:defRPr/>
            </a:lvl1pPr>
          </a:lstStyle>
          <a:p>
            <a:r>
              <a:rPr lang="en-US"/>
              <a:t>Click the icon to select an image.</a:t>
            </a:r>
            <a:br>
              <a:rPr lang="en-US"/>
            </a:br>
            <a:r>
              <a:rPr lang="en-US"/>
              <a:t>Please also copy / paste the appropriate footer group from</a:t>
            </a:r>
            <a:br>
              <a:rPr lang="en-US"/>
            </a:br>
            <a:r>
              <a:rPr lang="en-US"/>
              <a:t>the template Guide so it appears on top of the image. </a:t>
            </a:r>
          </a:p>
        </p:txBody>
      </p:sp>
    </p:spTree>
    <p:extLst>
      <p:ext uri="{BB962C8B-B14F-4D97-AF65-F5344CB8AC3E}">
        <p14:creationId xmlns:p14="http://schemas.microsoft.com/office/powerpoint/2010/main" val="2371280435"/>
      </p:ext>
    </p:extLst>
  </p:cSld>
  <p:clrMapOvr>
    <a:masterClrMapping/>
  </p:clrMapOvr>
</p:sldLayout>
</file>

<file path=ppt/slideLayouts/slideLayout72.xml><?xml version="1.0" encoding="utf-8"?>
<p:sldLayout xmlns:a="http://schemas.openxmlformats.org/drawingml/2006/main" xmlns:r="http://schemas.openxmlformats.org/officeDocument/2006/relationships" xmlns:p="http://schemas.openxmlformats.org/presentationml/2006/main" preserve="1" userDrawn="1">
  <p:cSld name="Photo Left with Caption Right - Green">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56E523F0-8710-C17D-5E1F-7113655CD055}"/>
              </a:ext>
            </a:extLst>
          </p:cNvPr>
          <p:cNvSpPr>
            <a:spLocks noGrp="1"/>
          </p:cNvSpPr>
          <p:nvPr>
            <p:ph type="title"/>
          </p:nvPr>
        </p:nvSpPr>
        <p:spPr>
          <a:xfrm>
            <a:off x="6946899" y="724854"/>
            <a:ext cx="4485978" cy="920285"/>
          </a:xfrm>
        </p:spPr>
        <p:txBody>
          <a:bodyPr>
            <a:noAutofit/>
          </a:bodyPr>
          <a:lstStyle>
            <a:lvl1pPr>
              <a:defRPr>
                <a:solidFill>
                  <a:srgbClr val="083806"/>
                </a:solidFill>
              </a:defRPr>
            </a:lvl1pPr>
          </a:lstStyle>
          <a:p>
            <a:r>
              <a:rPr lang="en-US"/>
              <a:t>Click to edit Master title style</a:t>
            </a:r>
          </a:p>
        </p:txBody>
      </p:sp>
      <p:sp>
        <p:nvSpPr>
          <p:cNvPr id="3" name="Content Placeholder 2">
            <a:extLst>
              <a:ext uri="{FF2B5EF4-FFF2-40B4-BE49-F238E27FC236}">
                <a16:creationId xmlns:a16="http://schemas.microsoft.com/office/drawing/2014/main" id="{CFA97474-D8AA-E3B1-C98A-08B7FCBD5476}"/>
              </a:ext>
            </a:extLst>
          </p:cNvPr>
          <p:cNvSpPr>
            <a:spLocks noGrp="1"/>
          </p:cNvSpPr>
          <p:nvPr>
            <p:ph idx="1"/>
          </p:nvPr>
        </p:nvSpPr>
        <p:spPr>
          <a:xfrm>
            <a:off x="6946899" y="2691688"/>
            <a:ext cx="4483099" cy="3404312"/>
          </a:xfrm>
        </p:spPr>
        <p:txBody>
          <a:bodyPr>
            <a:noAutofit/>
          </a:bodyPr>
          <a:lstStyle>
            <a:lvl1pPr>
              <a:defRPr>
                <a:solidFill>
                  <a:srgbClr val="083806"/>
                </a:solidFill>
              </a:defRPr>
            </a:lvl1pPr>
            <a:lvl2pPr>
              <a:defRPr>
                <a:solidFill>
                  <a:srgbClr val="083806"/>
                </a:solidFill>
              </a:defRPr>
            </a:lvl2pPr>
            <a:lvl3pPr>
              <a:defRPr>
                <a:solidFill>
                  <a:srgbClr val="083806"/>
                </a:solidFill>
              </a:defRPr>
            </a:lvl3pPr>
            <a:lvl4pPr>
              <a:defRPr>
                <a:solidFill>
                  <a:srgbClr val="083806"/>
                </a:solidFill>
              </a:defRPr>
            </a:lvl4pPr>
            <a:lvl5pPr>
              <a:defRPr>
                <a:solidFill>
                  <a:srgbClr val="083806"/>
                </a:solidFill>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cxnSp>
        <p:nvCxnSpPr>
          <p:cNvPr id="9" name="Straight Connector 8">
            <a:extLst>
              <a:ext uri="{FF2B5EF4-FFF2-40B4-BE49-F238E27FC236}">
                <a16:creationId xmlns:a16="http://schemas.microsoft.com/office/drawing/2014/main" id="{5AEF45F1-4FE2-8739-18FF-B456EB3B66B9}"/>
              </a:ext>
            </a:extLst>
          </p:cNvPr>
          <p:cNvCxnSpPr>
            <a:cxnSpLocks/>
          </p:cNvCxnSpPr>
          <p:nvPr userDrawn="1"/>
        </p:nvCxnSpPr>
        <p:spPr>
          <a:xfrm flipH="1">
            <a:off x="1487277" y="6400800"/>
            <a:ext cx="10704723" cy="0"/>
          </a:xfrm>
          <a:prstGeom prst="line">
            <a:avLst/>
          </a:prstGeom>
          <a:ln w="9525" cap="rnd">
            <a:solidFill>
              <a:schemeClr val="tx1"/>
            </a:solidFill>
          </a:ln>
        </p:spPr>
        <p:style>
          <a:lnRef idx="1">
            <a:schemeClr val="accent1"/>
          </a:lnRef>
          <a:fillRef idx="0">
            <a:schemeClr val="accent1"/>
          </a:fillRef>
          <a:effectRef idx="0">
            <a:schemeClr val="accent1"/>
          </a:effectRef>
          <a:fontRef idx="minor">
            <a:schemeClr val="tx1"/>
          </a:fontRef>
        </p:style>
      </p:cxnSp>
      <p:sp>
        <p:nvSpPr>
          <p:cNvPr id="11" name="Subtitle 2">
            <a:extLst>
              <a:ext uri="{FF2B5EF4-FFF2-40B4-BE49-F238E27FC236}">
                <a16:creationId xmlns:a16="http://schemas.microsoft.com/office/drawing/2014/main" id="{0740B8FE-D58D-6E2B-896D-000F0294ED98}"/>
              </a:ext>
            </a:extLst>
          </p:cNvPr>
          <p:cNvSpPr>
            <a:spLocks noGrp="1"/>
          </p:cNvSpPr>
          <p:nvPr>
            <p:ph type="body" sz="quarter" idx="13" hasCustomPrompt="1"/>
          </p:nvPr>
        </p:nvSpPr>
        <p:spPr>
          <a:xfrm>
            <a:off x="6946899" y="1733802"/>
            <a:ext cx="4485768" cy="414149"/>
          </a:xfrm>
        </p:spPr>
        <p:txBody>
          <a:bodyPr>
            <a:noAutofit/>
          </a:bodyPr>
          <a:lstStyle>
            <a:lvl1pPr marL="0" indent="0">
              <a:buNone/>
              <a:defRPr lang="en-US" sz="1600" b="0" i="0" kern="1200" dirty="0">
                <a:solidFill>
                  <a:srgbClr val="083806"/>
                </a:solidFill>
                <a:latin typeface="Outfit Light" pitchFamily="2" charset="0"/>
                <a:ea typeface="Inter"/>
                <a:cs typeface="Inter"/>
              </a:defRPr>
            </a:lvl1pPr>
            <a:lvl2pPr marL="457200" indent="0">
              <a:buNone/>
              <a:defRPr/>
            </a:lvl2pPr>
            <a:lvl3pPr marL="914400" indent="0">
              <a:buNone/>
              <a:defRPr/>
            </a:lvl3pPr>
            <a:lvl4pPr marL="1371600" indent="0">
              <a:buNone/>
              <a:defRPr/>
            </a:lvl4pPr>
            <a:lvl5pPr marL="1828800" indent="0">
              <a:buNone/>
              <a:defRPr/>
            </a:lvl5pPr>
          </a:lstStyle>
          <a:p>
            <a:pPr lvl="0"/>
            <a:r>
              <a:rPr lang="en-US"/>
              <a:t>Subtitle goes here</a:t>
            </a:r>
          </a:p>
        </p:txBody>
      </p:sp>
      <p:sp>
        <p:nvSpPr>
          <p:cNvPr id="18" name="!!subhead1">
            <a:extLst>
              <a:ext uri="{FF2B5EF4-FFF2-40B4-BE49-F238E27FC236}">
                <a16:creationId xmlns:a16="http://schemas.microsoft.com/office/drawing/2014/main" id="{1A93C0F4-1D09-DE35-6E80-27CB807A0E38}"/>
              </a:ext>
            </a:extLst>
          </p:cNvPr>
          <p:cNvSpPr>
            <a:spLocks noGrp="1"/>
          </p:cNvSpPr>
          <p:nvPr>
            <p:ph type="body" sz="quarter" idx="14" hasCustomPrompt="1"/>
          </p:nvPr>
        </p:nvSpPr>
        <p:spPr>
          <a:xfrm>
            <a:off x="6946899" y="2317750"/>
            <a:ext cx="4485768" cy="232267"/>
          </a:xfrm>
        </p:spPr>
        <p:txBody>
          <a:bodyPr>
            <a:noAutofit/>
          </a:bodyPr>
          <a:lstStyle>
            <a:lvl1pPr marL="0" indent="0">
              <a:lnSpc>
                <a:spcPct val="100000"/>
              </a:lnSpc>
              <a:spcBef>
                <a:spcPts val="0"/>
              </a:spcBef>
              <a:buNone/>
              <a:defRPr sz="1800" b="1">
                <a:solidFill>
                  <a:srgbClr val="00861E"/>
                </a:solidFill>
              </a:defRPr>
            </a:lvl1pPr>
            <a:lvl2pPr marL="457200" indent="0">
              <a:buNone/>
              <a:defRPr sz="1800" b="1">
                <a:solidFill>
                  <a:schemeClr val="accent1"/>
                </a:solidFill>
              </a:defRPr>
            </a:lvl2pPr>
            <a:lvl3pPr marL="914400" indent="0">
              <a:buNone/>
              <a:defRPr sz="1800" b="1">
                <a:solidFill>
                  <a:schemeClr val="accent1"/>
                </a:solidFill>
              </a:defRPr>
            </a:lvl3pPr>
            <a:lvl4pPr marL="1371600" indent="0">
              <a:buNone/>
              <a:defRPr sz="1800" b="1">
                <a:solidFill>
                  <a:schemeClr val="accent1"/>
                </a:solidFill>
              </a:defRPr>
            </a:lvl4pPr>
            <a:lvl5pPr marL="1828800" indent="0">
              <a:buNone/>
              <a:defRPr sz="1800" b="1">
                <a:solidFill>
                  <a:schemeClr val="accent1"/>
                </a:solidFill>
              </a:defRPr>
            </a:lvl5pPr>
          </a:lstStyle>
          <a:p>
            <a:pPr lvl="0"/>
            <a:r>
              <a:rPr lang="en-US"/>
              <a:t>Subheading goes here</a:t>
            </a:r>
          </a:p>
        </p:txBody>
      </p:sp>
      <p:sp>
        <p:nvSpPr>
          <p:cNvPr id="7" name="Text Placeholder 5">
            <a:extLst>
              <a:ext uri="{FF2B5EF4-FFF2-40B4-BE49-F238E27FC236}">
                <a16:creationId xmlns:a16="http://schemas.microsoft.com/office/drawing/2014/main" id="{97AA42F7-5D29-CCA9-BB20-836565F8EB17}"/>
              </a:ext>
            </a:extLst>
          </p:cNvPr>
          <p:cNvSpPr>
            <a:spLocks noGrp="1"/>
          </p:cNvSpPr>
          <p:nvPr>
            <p:ph type="body" sz="quarter" idx="21" hasCustomPrompt="1"/>
          </p:nvPr>
        </p:nvSpPr>
        <p:spPr>
          <a:xfrm>
            <a:off x="1487277" y="6496059"/>
            <a:ext cx="7173901" cy="285734"/>
          </a:xfrm>
        </p:spPr>
        <p:txBody>
          <a:bodyPr anchor="ctr">
            <a:noAutofit/>
          </a:bodyPr>
          <a:lstStyle>
            <a:lvl1pPr marL="0" indent="0">
              <a:lnSpc>
                <a:spcPct val="90000"/>
              </a:lnSpc>
              <a:spcBef>
                <a:spcPts val="200"/>
              </a:spcBef>
              <a:buNone/>
              <a:defRPr sz="600" b="0" i="0">
                <a:latin typeface="Inter" panose="02000503000000020004" pitchFamily="2" charset="0"/>
                <a:ea typeface="Inter" panose="02000503000000020004" pitchFamily="2" charset="0"/>
              </a:defRPr>
            </a:lvl1pPr>
            <a:lvl2pPr marL="457200" indent="0">
              <a:buNone/>
              <a:defRPr sz="600" b="0" i="0">
                <a:latin typeface="Inter" panose="02000503000000020004" pitchFamily="2" charset="0"/>
                <a:ea typeface="Inter" panose="02000503000000020004" pitchFamily="2" charset="0"/>
              </a:defRPr>
            </a:lvl2pPr>
            <a:lvl3pPr marL="914400" indent="0">
              <a:buNone/>
              <a:defRPr sz="600" b="0" i="0">
                <a:latin typeface="Inter" panose="02000503000000020004" pitchFamily="2" charset="0"/>
                <a:ea typeface="Inter" panose="02000503000000020004" pitchFamily="2" charset="0"/>
              </a:defRPr>
            </a:lvl3pPr>
            <a:lvl4pPr marL="1371600" indent="0">
              <a:buNone/>
              <a:defRPr sz="600" b="0" i="0">
                <a:latin typeface="Inter" panose="02000503000000020004" pitchFamily="2" charset="0"/>
                <a:ea typeface="Inter" panose="02000503000000020004" pitchFamily="2" charset="0"/>
              </a:defRPr>
            </a:lvl4pPr>
            <a:lvl5pPr marL="1828800" indent="0">
              <a:buNone/>
              <a:defRPr sz="600" b="0" i="0">
                <a:latin typeface="Inter" panose="02000503000000020004" pitchFamily="2" charset="0"/>
                <a:ea typeface="Inter" panose="02000503000000020004" pitchFamily="2" charset="0"/>
              </a:defRPr>
            </a:lvl5pPr>
          </a:lstStyle>
          <a:p>
            <a:pPr lvl="0"/>
            <a:r>
              <a:rPr lang="en-US"/>
              <a:t>Source: </a:t>
            </a:r>
          </a:p>
        </p:txBody>
      </p:sp>
      <p:sp>
        <p:nvSpPr>
          <p:cNvPr id="6" name="Slide Number Placeholder 5">
            <a:extLst>
              <a:ext uri="{FF2B5EF4-FFF2-40B4-BE49-F238E27FC236}">
                <a16:creationId xmlns:a16="http://schemas.microsoft.com/office/drawing/2014/main" id="{B0AA6B6D-BABC-9E1B-2A13-C6A08C85BF7C}"/>
              </a:ext>
            </a:extLst>
          </p:cNvPr>
          <p:cNvSpPr txBox="1">
            <a:spLocks/>
          </p:cNvSpPr>
          <p:nvPr userDrawn="1"/>
        </p:nvSpPr>
        <p:spPr>
          <a:xfrm>
            <a:off x="11185742" y="6400800"/>
            <a:ext cx="549058" cy="457200"/>
          </a:xfrm>
          <a:prstGeom prst="rect">
            <a:avLst/>
          </a:prstGeom>
        </p:spPr>
        <p:txBody>
          <a:bodyPr vert="horz" lIns="0" tIns="0" rIns="0" bIns="0" rtlCol="0" anchor="ctr"/>
          <a:lstStyle>
            <a:defPPr>
              <a:defRPr lang="en-US"/>
            </a:defPPr>
            <a:lvl1pPr marL="0" algn="r" defTabSz="914400" rtl="0" eaLnBrk="1" latinLnBrk="0" hangingPunct="1">
              <a:defRPr sz="800" kern="1200">
                <a:solidFill>
                  <a:schemeClr val="tx1"/>
                </a:solidFill>
                <a:latin typeface="Outfi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fld id="{DDA6C761-E6C0-8244-BDC1-CA1DC8273777}" type="slidenum">
              <a:rPr lang="en-US" b="0" i="0" smtClean="0">
                <a:latin typeface="Outfit Light" pitchFamily="2" charset="0"/>
              </a:rPr>
              <a:pPr/>
              <a:t>‹#›</a:t>
            </a:fld>
            <a:endParaRPr lang="en-US" b="0" i="0">
              <a:latin typeface="Outfit Light" pitchFamily="2" charset="0"/>
            </a:endParaRPr>
          </a:p>
        </p:txBody>
      </p:sp>
      <p:sp>
        <p:nvSpPr>
          <p:cNvPr id="4" name="Slide Number Placeholder 5">
            <a:extLst>
              <a:ext uri="{FF2B5EF4-FFF2-40B4-BE49-F238E27FC236}">
                <a16:creationId xmlns:a16="http://schemas.microsoft.com/office/drawing/2014/main" id="{BE7F2BD4-73DA-8B8D-8D66-88F374F1D715}"/>
              </a:ext>
            </a:extLst>
          </p:cNvPr>
          <p:cNvSpPr txBox="1">
            <a:spLocks/>
          </p:cNvSpPr>
          <p:nvPr userDrawn="1"/>
        </p:nvSpPr>
        <p:spPr>
          <a:xfrm>
            <a:off x="9118378" y="6499230"/>
            <a:ext cx="2266709" cy="273040"/>
          </a:xfrm>
          <a:prstGeom prst="rect">
            <a:avLst/>
          </a:prstGeom>
        </p:spPr>
        <p:txBody>
          <a:bodyPr vert="horz" lIns="0" tIns="0" rIns="0" bIns="0" rtlCol="0" anchor="ctr"/>
          <a:lstStyle>
            <a:defPPr>
              <a:defRPr lang="en-US"/>
            </a:defPPr>
            <a:lvl1pPr marL="0" algn="r" defTabSz="914400" rtl="0" eaLnBrk="1" latinLnBrk="0" hangingPunct="1">
              <a:defRPr sz="800" kern="1200">
                <a:solidFill>
                  <a:schemeClr val="bg1"/>
                </a:solidFill>
                <a:latin typeface="Outfi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sz="600" b="0" i="0">
                <a:solidFill>
                  <a:schemeClr val="tx1"/>
                </a:solidFill>
                <a:latin typeface="Outfit Light" pitchFamily="2" charset="0"/>
              </a:rPr>
              <a:t>© Sovos 2025. Proprietary and Confidential</a:t>
            </a:r>
          </a:p>
        </p:txBody>
      </p:sp>
      <p:sp>
        <p:nvSpPr>
          <p:cNvPr id="5" name="Graphic 18">
            <a:extLst>
              <a:ext uri="{FF2B5EF4-FFF2-40B4-BE49-F238E27FC236}">
                <a16:creationId xmlns:a16="http://schemas.microsoft.com/office/drawing/2014/main" id="{487C063E-BC3F-D1B2-2771-1EAAED278E3D}"/>
              </a:ext>
            </a:extLst>
          </p:cNvPr>
          <p:cNvSpPr/>
          <p:nvPr userDrawn="1"/>
        </p:nvSpPr>
        <p:spPr>
          <a:xfrm>
            <a:off x="457200" y="6313452"/>
            <a:ext cx="811355" cy="168145"/>
          </a:xfrm>
          <a:custGeom>
            <a:avLst/>
            <a:gdLst>
              <a:gd name="connsiteX0" fmla="*/ 228427 w 811355"/>
              <a:gd name="connsiteY0" fmla="*/ 27 h 168145"/>
              <a:gd name="connsiteX1" fmla="*/ 310031 w 811355"/>
              <a:gd name="connsiteY1" fmla="*/ 81183 h 168145"/>
              <a:gd name="connsiteX2" fmla="*/ 228427 w 811355"/>
              <a:gd name="connsiteY2" fmla="*/ 162778 h 168145"/>
              <a:gd name="connsiteX3" fmla="*/ 147061 w 811355"/>
              <a:gd name="connsiteY3" fmla="*/ 81183 h 168145"/>
              <a:gd name="connsiteX4" fmla="*/ 228427 w 811355"/>
              <a:gd name="connsiteY4" fmla="*/ 27 h 168145"/>
              <a:gd name="connsiteX5" fmla="*/ 228427 w 811355"/>
              <a:gd name="connsiteY5" fmla="*/ 136856 h 168145"/>
              <a:gd name="connsiteX6" fmla="*/ 281782 w 811355"/>
              <a:gd name="connsiteY6" fmla="*/ 81183 h 168145"/>
              <a:gd name="connsiteX7" fmla="*/ 228427 w 811355"/>
              <a:gd name="connsiteY7" fmla="*/ 25517 h 168145"/>
              <a:gd name="connsiteX8" fmla="*/ 175080 w 811355"/>
              <a:gd name="connsiteY8" fmla="*/ 81183 h 168145"/>
              <a:gd name="connsiteX9" fmla="*/ 228427 w 811355"/>
              <a:gd name="connsiteY9" fmla="*/ 136856 h 168145"/>
              <a:gd name="connsiteX10" fmla="*/ 575396 w 811355"/>
              <a:gd name="connsiteY10" fmla="*/ 27 h 168145"/>
              <a:gd name="connsiteX11" fmla="*/ 656993 w 811355"/>
              <a:gd name="connsiteY11" fmla="*/ 81183 h 168145"/>
              <a:gd name="connsiteX12" fmla="*/ 575396 w 811355"/>
              <a:gd name="connsiteY12" fmla="*/ 162778 h 168145"/>
              <a:gd name="connsiteX13" fmla="*/ 494022 w 811355"/>
              <a:gd name="connsiteY13" fmla="*/ 81183 h 168145"/>
              <a:gd name="connsiteX14" fmla="*/ 575396 w 811355"/>
              <a:gd name="connsiteY14" fmla="*/ 27 h 168145"/>
              <a:gd name="connsiteX15" fmla="*/ 575396 w 811355"/>
              <a:gd name="connsiteY15" fmla="*/ 136856 h 168145"/>
              <a:gd name="connsiteX16" fmla="*/ 628743 w 811355"/>
              <a:gd name="connsiteY16" fmla="*/ 81183 h 168145"/>
              <a:gd name="connsiteX17" fmla="*/ 575396 w 811355"/>
              <a:gd name="connsiteY17" fmla="*/ 25517 h 168145"/>
              <a:gd name="connsiteX18" fmla="*/ 522042 w 811355"/>
              <a:gd name="connsiteY18" fmla="*/ 81183 h 168145"/>
              <a:gd name="connsiteX19" fmla="*/ 575396 w 811355"/>
              <a:gd name="connsiteY19" fmla="*/ 136856 h 168145"/>
              <a:gd name="connsiteX20" fmla="*/ 448958 w 811355"/>
              <a:gd name="connsiteY20" fmla="*/ 2933 h 168145"/>
              <a:gd name="connsiteX21" fmla="*/ 481284 w 811355"/>
              <a:gd name="connsiteY21" fmla="*/ 2933 h 168145"/>
              <a:gd name="connsiteX22" fmla="*/ 400343 w 811355"/>
              <a:gd name="connsiteY22" fmla="*/ 168146 h 168145"/>
              <a:gd name="connsiteX23" fmla="*/ 319639 w 811355"/>
              <a:gd name="connsiteY23" fmla="*/ 2933 h 168145"/>
              <a:gd name="connsiteX24" fmla="*/ 351728 w 811355"/>
              <a:gd name="connsiteY24" fmla="*/ 2933 h 168145"/>
              <a:gd name="connsiteX25" fmla="*/ 400343 w 811355"/>
              <a:gd name="connsiteY25" fmla="*/ 112931 h 168145"/>
              <a:gd name="connsiteX26" fmla="*/ 448958 w 811355"/>
              <a:gd name="connsiteY26" fmla="*/ 2933 h 168145"/>
              <a:gd name="connsiteX27" fmla="*/ 717385 w 811355"/>
              <a:gd name="connsiteY27" fmla="*/ 45882 h 168145"/>
              <a:gd name="connsiteX28" fmla="*/ 751794 w 811355"/>
              <a:gd name="connsiteY28" fmla="*/ 24431 h 168145"/>
              <a:gd name="connsiteX29" fmla="*/ 795439 w 811355"/>
              <a:gd name="connsiteY29" fmla="*/ 36825 h 168145"/>
              <a:gd name="connsiteX30" fmla="*/ 795439 w 811355"/>
              <a:gd name="connsiteY30" fmla="*/ 9023 h 168145"/>
              <a:gd name="connsiteX31" fmla="*/ 752017 w 811355"/>
              <a:gd name="connsiteY31" fmla="*/ 47 h 168145"/>
              <a:gd name="connsiteX32" fmla="*/ 688183 w 811355"/>
              <a:gd name="connsiteY32" fmla="*/ 47251 h 168145"/>
              <a:gd name="connsiteX33" fmla="*/ 782356 w 811355"/>
              <a:gd name="connsiteY33" fmla="*/ 117692 h 168145"/>
              <a:gd name="connsiteX34" fmla="*/ 747264 w 811355"/>
              <a:gd name="connsiteY34" fmla="*/ 138239 h 168145"/>
              <a:gd name="connsiteX35" fmla="*/ 694971 w 811355"/>
              <a:gd name="connsiteY35" fmla="*/ 120855 h 168145"/>
              <a:gd name="connsiteX36" fmla="*/ 694971 w 811355"/>
              <a:gd name="connsiteY36" fmla="*/ 120908 h 168145"/>
              <a:gd name="connsiteX37" fmla="*/ 694971 w 811355"/>
              <a:gd name="connsiteY37" fmla="*/ 150478 h 168145"/>
              <a:gd name="connsiteX38" fmla="*/ 747291 w 811355"/>
              <a:gd name="connsiteY38" fmla="*/ 162616 h 168145"/>
              <a:gd name="connsiteX39" fmla="*/ 811355 w 811355"/>
              <a:gd name="connsiteY39" fmla="*/ 115655 h 168145"/>
              <a:gd name="connsiteX40" fmla="*/ 717426 w 811355"/>
              <a:gd name="connsiteY40" fmla="*/ 45882 h 168145"/>
              <a:gd name="connsiteX41" fmla="*/ 717385 w 811355"/>
              <a:gd name="connsiteY41" fmla="*/ 45882 h 168145"/>
              <a:gd name="connsiteX42" fmla="*/ 29216 w 811355"/>
              <a:gd name="connsiteY42" fmla="*/ 45841 h 168145"/>
              <a:gd name="connsiteX43" fmla="*/ 63632 w 811355"/>
              <a:gd name="connsiteY43" fmla="*/ 24391 h 168145"/>
              <a:gd name="connsiteX44" fmla="*/ 107080 w 811355"/>
              <a:gd name="connsiteY44" fmla="*/ 36670 h 168145"/>
              <a:gd name="connsiteX45" fmla="*/ 107080 w 811355"/>
              <a:gd name="connsiteY45" fmla="*/ 8881 h 168145"/>
              <a:gd name="connsiteX46" fmla="*/ 63855 w 811355"/>
              <a:gd name="connsiteY46" fmla="*/ 0 h 168145"/>
              <a:gd name="connsiteX47" fmla="*/ 0 w 811355"/>
              <a:gd name="connsiteY47" fmla="*/ 47204 h 168145"/>
              <a:gd name="connsiteX48" fmla="*/ 94200 w 811355"/>
              <a:gd name="connsiteY48" fmla="*/ 117665 h 168145"/>
              <a:gd name="connsiteX49" fmla="*/ 59101 w 811355"/>
              <a:gd name="connsiteY49" fmla="*/ 138219 h 168145"/>
              <a:gd name="connsiteX50" fmla="*/ 6795 w 811355"/>
              <a:gd name="connsiteY50" fmla="*/ 120828 h 168145"/>
              <a:gd name="connsiteX51" fmla="*/ 6795 w 811355"/>
              <a:gd name="connsiteY51" fmla="*/ 120895 h 168145"/>
              <a:gd name="connsiteX52" fmla="*/ 6795 w 811355"/>
              <a:gd name="connsiteY52" fmla="*/ 150465 h 168145"/>
              <a:gd name="connsiteX53" fmla="*/ 59135 w 811355"/>
              <a:gd name="connsiteY53" fmla="*/ 162603 h 168145"/>
              <a:gd name="connsiteX54" fmla="*/ 123220 w 811355"/>
              <a:gd name="connsiteY54" fmla="*/ 115628 h 168145"/>
              <a:gd name="connsiteX55" fmla="*/ 29216 w 811355"/>
              <a:gd name="connsiteY55" fmla="*/ 45841 h 1681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Lst>
            <a:rect l="l" t="t" r="r" b="b"/>
            <a:pathLst>
              <a:path w="811355" h="168145">
                <a:moveTo>
                  <a:pt x="228427" y="27"/>
                </a:moveTo>
                <a:cubicBezTo>
                  <a:pt x="275284" y="27"/>
                  <a:pt x="310031" y="34459"/>
                  <a:pt x="310031" y="81183"/>
                </a:cubicBezTo>
                <a:cubicBezTo>
                  <a:pt x="310031" y="127908"/>
                  <a:pt x="275730" y="162778"/>
                  <a:pt x="228427" y="162778"/>
                </a:cubicBezTo>
                <a:cubicBezTo>
                  <a:pt x="181355" y="162778"/>
                  <a:pt x="147061" y="127901"/>
                  <a:pt x="147061" y="81183"/>
                </a:cubicBezTo>
                <a:cubicBezTo>
                  <a:pt x="147061" y="34465"/>
                  <a:pt x="182024" y="27"/>
                  <a:pt x="228427" y="27"/>
                </a:cubicBezTo>
                <a:close/>
                <a:moveTo>
                  <a:pt x="228427" y="136856"/>
                </a:moveTo>
                <a:cubicBezTo>
                  <a:pt x="259814" y="136856"/>
                  <a:pt x="281782" y="113376"/>
                  <a:pt x="281782" y="81183"/>
                </a:cubicBezTo>
                <a:cubicBezTo>
                  <a:pt x="281782" y="48991"/>
                  <a:pt x="260037" y="25517"/>
                  <a:pt x="228427" y="25517"/>
                </a:cubicBezTo>
                <a:cubicBezTo>
                  <a:pt x="197271" y="25517"/>
                  <a:pt x="175080" y="48991"/>
                  <a:pt x="175080" y="81183"/>
                </a:cubicBezTo>
                <a:cubicBezTo>
                  <a:pt x="175080" y="113376"/>
                  <a:pt x="197271" y="136856"/>
                  <a:pt x="228427" y="136856"/>
                </a:cubicBezTo>
                <a:close/>
                <a:moveTo>
                  <a:pt x="575396" y="27"/>
                </a:moveTo>
                <a:cubicBezTo>
                  <a:pt x="622246" y="27"/>
                  <a:pt x="656993" y="34459"/>
                  <a:pt x="656993" y="81183"/>
                </a:cubicBezTo>
                <a:cubicBezTo>
                  <a:pt x="656993" y="127908"/>
                  <a:pt x="622699" y="162778"/>
                  <a:pt x="575396" y="162778"/>
                </a:cubicBezTo>
                <a:cubicBezTo>
                  <a:pt x="528316" y="162778"/>
                  <a:pt x="494022" y="127901"/>
                  <a:pt x="494022" y="81183"/>
                </a:cubicBezTo>
                <a:cubicBezTo>
                  <a:pt x="494022" y="34465"/>
                  <a:pt x="529019" y="27"/>
                  <a:pt x="575396" y="27"/>
                </a:cubicBezTo>
                <a:close/>
                <a:moveTo>
                  <a:pt x="575396" y="136856"/>
                </a:moveTo>
                <a:cubicBezTo>
                  <a:pt x="606776" y="136856"/>
                  <a:pt x="628743" y="113376"/>
                  <a:pt x="628743" y="81183"/>
                </a:cubicBezTo>
                <a:cubicBezTo>
                  <a:pt x="628743" y="48991"/>
                  <a:pt x="606999" y="25517"/>
                  <a:pt x="575396" y="25517"/>
                </a:cubicBezTo>
                <a:cubicBezTo>
                  <a:pt x="544233" y="25517"/>
                  <a:pt x="522042" y="48991"/>
                  <a:pt x="522042" y="81183"/>
                </a:cubicBezTo>
                <a:cubicBezTo>
                  <a:pt x="522042" y="113376"/>
                  <a:pt x="544293" y="136856"/>
                  <a:pt x="575396" y="136856"/>
                </a:cubicBezTo>
                <a:close/>
                <a:moveTo>
                  <a:pt x="448958" y="2933"/>
                </a:moveTo>
                <a:lnTo>
                  <a:pt x="481284" y="2933"/>
                </a:lnTo>
                <a:lnTo>
                  <a:pt x="400343" y="168146"/>
                </a:lnTo>
                <a:lnTo>
                  <a:pt x="319639" y="2933"/>
                </a:lnTo>
                <a:lnTo>
                  <a:pt x="351728" y="2933"/>
                </a:lnTo>
                <a:lnTo>
                  <a:pt x="400343" y="112931"/>
                </a:lnTo>
                <a:lnTo>
                  <a:pt x="448958" y="2933"/>
                </a:lnTo>
                <a:close/>
                <a:moveTo>
                  <a:pt x="717385" y="45882"/>
                </a:moveTo>
                <a:cubicBezTo>
                  <a:pt x="717385" y="33912"/>
                  <a:pt x="727345" y="24431"/>
                  <a:pt x="751794" y="24431"/>
                </a:cubicBezTo>
                <a:cubicBezTo>
                  <a:pt x="765588" y="24431"/>
                  <a:pt x="781193" y="28477"/>
                  <a:pt x="795439" y="36825"/>
                </a:cubicBezTo>
                <a:lnTo>
                  <a:pt x="795439" y="9023"/>
                </a:lnTo>
                <a:cubicBezTo>
                  <a:pt x="782714" y="3223"/>
                  <a:pt x="767109" y="47"/>
                  <a:pt x="752017" y="47"/>
                </a:cubicBezTo>
                <a:cubicBezTo>
                  <a:pt x="708555" y="47"/>
                  <a:pt x="688183" y="21720"/>
                  <a:pt x="688183" y="47251"/>
                </a:cubicBezTo>
                <a:cubicBezTo>
                  <a:pt x="688183" y="105918"/>
                  <a:pt x="782356" y="83597"/>
                  <a:pt x="782356" y="117692"/>
                </a:cubicBezTo>
                <a:cubicBezTo>
                  <a:pt x="782356" y="129432"/>
                  <a:pt x="771943" y="138239"/>
                  <a:pt x="747264" y="138239"/>
                </a:cubicBezTo>
                <a:cubicBezTo>
                  <a:pt x="727791" y="138239"/>
                  <a:pt x="707649" y="131010"/>
                  <a:pt x="694971" y="120855"/>
                </a:cubicBezTo>
                <a:lnTo>
                  <a:pt x="694971" y="120908"/>
                </a:lnTo>
                <a:lnTo>
                  <a:pt x="694971" y="150478"/>
                </a:lnTo>
                <a:cubicBezTo>
                  <a:pt x="708744" y="157896"/>
                  <a:pt x="728008" y="162616"/>
                  <a:pt x="747291" y="162616"/>
                </a:cubicBezTo>
                <a:cubicBezTo>
                  <a:pt x="790754" y="162616"/>
                  <a:pt x="811355" y="140943"/>
                  <a:pt x="811355" y="115655"/>
                </a:cubicBezTo>
                <a:cubicBezTo>
                  <a:pt x="811369" y="57615"/>
                  <a:pt x="717426" y="79518"/>
                  <a:pt x="717426" y="45882"/>
                </a:cubicBezTo>
                <a:lnTo>
                  <a:pt x="717385" y="45882"/>
                </a:lnTo>
                <a:close/>
                <a:moveTo>
                  <a:pt x="29216" y="45841"/>
                </a:moveTo>
                <a:cubicBezTo>
                  <a:pt x="29216" y="33872"/>
                  <a:pt x="39176" y="24391"/>
                  <a:pt x="63632" y="24391"/>
                </a:cubicBezTo>
                <a:cubicBezTo>
                  <a:pt x="77364" y="24391"/>
                  <a:pt x="92888" y="28437"/>
                  <a:pt x="107080" y="36670"/>
                </a:cubicBezTo>
                <a:lnTo>
                  <a:pt x="107080" y="8881"/>
                </a:lnTo>
                <a:cubicBezTo>
                  <a:pt x="94396" y="3156"/>
                  <a:pt x="78865" y="0"/>
                  <a:pt x="63855" y="0"/>
                </a:cubicBezTo>
                <a:cubicBezTo>
                  <a:pt x="20379" y="0"/>
                  <a:pt x="0" y="21680"/>
                  <a:pt x="0" y="47204"/>
                </a:cubicBezTo>
                <a:cubicBezTo>
                  <a:pt x="0" y="105925"/>
                  <a:pt x="94200" y="83564"/>
                  <a:pt x="94200" y="117665"/>
                </a:cubicBezTo>
                <a:cubicBezTo>
                  <a:pt x="94200" y="129405"/>
                  <a:pt x="83787" y="138219"/>
                  <a:pt x="59101" y="138219"/>
                </a:cubicBezTo>
                <a:cubicBezTo>
                  <a:pt x="39629" y="138219"/>
                  <a:pt x="19473" y="130990"/>
                  <a:pt x="6795" y="120828"/>
                </a:cubicBezTo>
                <a:lnTo>
                  <a:pt x="6795" y="120895"/>
                </a:lnTo>
                <a:lnTo>
                  <a:pt x="6795" y="150465"/>
                </a:lnTo>
                <a:cubicBezTo>
                  <a:pt x="20575" y="157882"/>
                  <a:pt x="39845" y="162603"/>
                  <a:pt x="59135" y="162603"/>
                </a:cubicBezTo>
                <a:cubicBezTo>
                  <a:pt x="102611" y="162603"/>
                  <a:pt x="123220" y="140916"/>
                  <a:pt x="123220" y="115628"/>
                </a:cubicBezTo>
                <a:cubicBezTo>
                  <a:pt x="123186" y="57588"/>
                  <a:pt x="29216" y="79491"/>
                  <a:pt x="29216" y="45841"/>
                </a:cubicBezTo>
                <a:close/>
              </a:path>
            </a:pathLst>
          </a:custGeom>
          <a:solidFill>
            <a:schemeClr val="tx1"/>
          </a:solidFill>
          <a:ln w="675" cap="flat">
            <a:noFill/>
            <a:prstDash val="solid"/>
            <a:miter/>
          </a:ln>
        </p:spPr>
        <p:txBody>
          <a:bodyPr rtlCol="0" anchor="ctr"/>
          <a:lstStyle/>
          <a:p>
            <a:endParaRPr lang="en-US"/>
          </a:p>
        </p:txBody>
      </p:sp>
      <p:sp>
        <p:nvSpPr>
          <p:cNvPr id="8" name="Picture Placeholder 32">
            <a:extLst>
              <a:ext uri="{FF2B5EF4-FFF2-40B4-BE49-F238E27FC236}">
                <a16:creationId xmlns:a16="http://schemas.microsoft.com/office/drawing/2014/main" id="{A5CD79F8-6C02-CCEC-B9FA-B778F5FF5382}"/>
              </a:ext>
            </a:extLst>
          </p:cNvPr>
          <p:cNvSpPr>
            <a:spLocks noGrp="1"/>
          </p:cNvSpPr>
          <p:nvPr>
            <p:ph type="pic" sz="quarter" idx="22" hasCustomPrompt="1"/>
          </p:nvPr>
        </p:nvSpPr>
        <p:spPr>
          <a:xfrm>
            <a:off x="0" y="762004"/>
            <a:ext cx="6584284" cy="5333996"/>
          </a:xfrm>
          <a:custGeom>
            <a:avLst/>
            <a:gdLst>
              <a:gd name="connsiteX0" fmla="*/ 0 w 6584284"/>
              <a:gd name="connsiteY0" fmla="*/ 4384372 h 5333996"/>
              <a:gd name="connsiteX1" fmla="*/ 174419 w 6584284"/>
              <a:gd name="connsiteY1" fmla="*/ 4393208 h 5333996"/>
              <a:gd name="connsiteX2" fmla="*/ 1505214 w 6584284"/>
              <a:gd name="connsiteY2" fmla="*/ 5281362 h 5333996"/>
              <a:gd name="connsiteX3" fmla="*/ 1530605 w 6584284"/>
              <a:gd name="connsiteY3" fmla="*/ 5333996 h 5333996"/>
              <a:gd name="connsiteX4" fmla="*/ 0 w 6584284"/>
              <a:gd name="connsiteY4" fmla="*/ 5333996 h 5333996"/>
              <a:gd name="connsiteX5" fmla="*/ 0 w 6584284"/>
              <a:gd name="connsiteY5" fmla="*/ 4303773 h 5333996"/>
              <a:gd name="connsiteX6" fmla="*/ 182636 w 6584284"/>
              <a:gd name="connsiteY6" fmla="*/ 4313025 h 5333996"/>
              <a:gd name="connsiteX7" fmla="*/ 1576055 w 6584284"/>
              <a:gd name="connsiteY7" fmla="*/ 5242940 h 5333996"/>
              <a:gd name="connsiteX8" fmla="*/ 1619983 w 6584284"/>
              <a:gd name="connsiteY8" fmla="*/ 5333996 h 5333996"/>
              <a:gd name="connsiteX9" fmla="*/ 1538112 w 6584284"/>
              <a:gd name="connsiteY9" fmla="*/ 5333996 h 5333996"/>
              <a:gd name="connsiteX10" fmla="*/ 1511144 w 6584284"/>
              <a:gd name="connsiteY10" fmla="*/ 5278095 h 5333996"/>
              <a:gd name="connsiteX11" fmla="*/ 175102 w 6584284"/>
              <a:gd name="connsiteY11" fmla="*/ 4386487 h 5333996"/>
              <a:gd name="connsiteX12" fmla="*/ 0 w 6584284"/>
              <a:gd name="connsiteY12" fmla="*/ 4377616 h 5333996"/>
              <a:gd name="connsiteX13" fmla="*/ 0 w 6584284"/>
              <a:gd name="connsiteY13" fmla="*/ 4223174 h 5333996"/>
              <a:gd name="connsiteX14" fmla="*/ 190878 w 6584284"/>
              <a:gd name="connsiteY14" fmla="*/ 4232845 h 5333996"/>
              <a:gd name="connsiteX15" fmla="*/ 1646926 w 6584284"/>
              <a:gd name="connsiteY15" fmla="*/ 5204587 h 5333996"/>
              <a:gd name="connsiteX16" fmla="*/ 1709354 w 6584284"/>
              <a:gd name="connsiteY16" fmla="*/ 5333996 h 5333996"/>
              <a:gd name="connsiteX17" fmla="*/ 1627458 w 6584284"/>
              <a:gd name="connsiteY17" fmla="*/ 5333996 h 5333996"/>
              <a:gd name="connsiteX18" fmla="*/ 1581985 w 6584284"/>
              <a:gd name="connsiteY18" fmla="*/ 5239741 h 5333996"/>
              <a:gd name="connsiteX19" fmla="*/ 183319 w 6584284"/>
              <a:gd name="connsiteY19" fmla="*/ 4306306 h 5333996"/>
              <a:gd name="connsiteX20" fmla="*/ 0 w 6584284"/>
              <a:gd name="connsiteY20" fmla="*/ 4297017 h 5333996"/>
              <a:gd name="connsiteX21" fmla="*/ 0 w 6584284"/>
              <a:gd name="connsiteY21" fmla="*/ 4142576 h 5333996"/>
              <a:gd name="connsiteX22" fmla="*/ 199094 w 6584284"/>
              <a:gd name="connsiteY22" fmla="*/ 4152662 h 5333996"/>
              <a:gd name="connsiteX23" fmla="*/ 1717766 w 6584284"/>
              <a:gd name="connsiteY23" fmla="*/ 5166166 h 5333996"/>
              <a:gd name="connsiteX24" fmla="*/ 1798733 w 6584284"/>
              <a:gd name="connsiteY24" fmla="*/ 5333996 h 5333996"/>
              <a:gd name="connsiteX25" fmla="*/ 1716862 w 6584284"/>
              <a:gd name="connsiteY25" fmla="*/ 5333996 h 5333996"/>
              <a:gd name="connsiteX26" fmla="*/ 1652857 w 6584284"/>
              <a:gd name="connsiteY26" fmla="*/ 5201320 h 5333996"/>
              <a:gd name="connsiteX27" fmla="*/ 191561 w 6584284"/>
              <a:gd name="connsiteY27" fmla="*/ 4226124 h 5333996"/>
              <a:gd name="connsiteX28" fmla="*/ 0 w 6584284"/>
              <a:gd name="connsiteY28" fmla="*/ 4216419 h 5333996"/>
              <a:gd name="connsiteX29" fmla="*/ 0 w 6584284"/>
              <a:gd name="connsiteY29" fmla="*/ 4061978 h 5333996"/>
              <a:gd name="connsiteX30" fmla="*/ 207336 w 6584284"/>
              <a:gd name="connsiteY30" fmla="*/ 4072482 h 5333996"/>
              <a:gd name="connsiteX31" fmla="*/ 1874437 w 6584284"/>
              <a:gd name="connsiteY31" fmla="*/ 5305667 h 5333996"/>
              <a:gd name="connsiteX32" fmla="*/ 1884825 w 6584284"/>
              <a:gd name="connsiteY32" fmla="*/ 5333996 h 5333996"/>
              <a:gd name="connsiteX33" fmla="*/ 1806210 w 6584284"/>
              <a:gd name="connsiteY33" fmla="*/ 5333996 h 5333996"/>
              <a:gd name="connsiteX34" fmla="*/ 1723697 w 6584284"/>
              <a:gd name="connsiteY34" fmla="*/ 5162966 h 5333996"/>
              <a:gd name="connsiteX35" fmla="*/ 199778 w 6584284"/>
              <a:gd name="connsiteY35" fmla="*/ 4145942 h 5333996"/>
              <a:gd name="connsiteX36" fmla="*/ 0 w 6584284"/>
              <a:gd name="connsiteY36" fmla="*/ 4135820 h 5333996"/>
              <a:gd name="connsiteX37" fmla="*/ 0 w 6584284"/>
              <a:gd name="connsiteY37" fmla="*/ 3981380 h 5333996"/>
              <a:gd name="connsiteX38" fmla="*/ 215553 w 6584284"/>
              <a:gd name="connsiteY38" fmla="*/ 3992300 h 5333996"/>
              <a:gd name="connsiteX39" fmla="*/ 1948682 w 6584284"/>
              <a:gd name="connsiteY39" fmla="*/ 5274292 h 5333996"/>
              <a:gd name="connsiteX40" fmla="*/ 1970575 w 6584284"/>
              <a:gd name="connsiteY40" fmla="*/ 5333996 h 5333996"/>
              <a:gd name="connsiteX41" fmla="*/ 1892023 w 6584284"/>
              <a:gd name="connsiteY41" fmla="*/ 5333996 h 5333996"/>
              <a:gd name="connsiteX42" fmla="*/ 1880655 w 6584284"/>
              <a:gd name="connsiteY42" fmla="*/ 5302992 h 5333996"/>
              <a:gd name="connsiteX43" fmla="*/ 208019 w 6584284"/>
              <a:gd name="connsiteY43" fmla="*/ 4065760 h 5333996"/>
              <a:gd name="connsiteX44" fmla="*/ 0 w 6584284"/>
              <a:gd name="connsiteY44" fmla="*/ 4055223 h 5333996"/>
              <a:gd name="connsiteX45" fmla="*/ 0 w 6584284"/>
              <a:gd name="connsiteY45" fmla="*/ 3900780 h 5333996"/>
              <a:gd name="connsiteX46" fmla="*/ 223795 w 6584284"/>
              <a:gd name="connsiteY46" fmla="*/ 3912118 h 5333996"/>
              <a:gd name="connsiteX47" fmla="*/ 2022947 w 6584284"/>
              <a:gd name="connsiteY47" fmla="*/ 5242980 h 5333996"/>
              <a:gd name="connsiteX48" fmla="*/ 2056321 w 6584284"/>
              <a:gd name="connsiteY48" fmla="*/ 5333996 h 5333996"/>
              <a:gd name="connsiteX49" fmla="*/ 1977751 w 6584284"/>
              <a:gd name="connsiteY49" fmla="*/ 5333996 h 5333996"/>
              <a:gd name="connsiteX50" fmla="*/ 1954899 w 6584284"/>
              <a:gd name="connsiteY50" fmla="*/ 5271682 h 5333996"/>
              <a:gd name="connsiteX51" fmla="*/ 216236 w 6584284"/>
              <a:gd name="connsiteY51" fmla="*/ 3985580 h 5333996"/>
              <a:gd name="connsiteX52" fmla="*/ 0 w 6584284"/>
              <a:gd name="connsiteY52" fmla="*/ 3974624 h 5333996"/>
              <a:gd name="connsiteX53" fmla="*/ 0 w 6584284"/>
              <a:gd name="connsiteY53" fmla="*/ 3820183 h 5333996"/>
              <a:gd name="connsiteX54" fmla="*/ 232012 w 6584284"/>
              <a:gd name="connsiteY54" fmla="*/ 3831936 h 5333996"/>
              <a:gd name="connsiteX55" fmla="*/ 2097190 w 6584284"/>
              <a:gd name="connsiteY55" fmla="*/ 5211605 h 5333996"/>
              <a:gd name="connsiteX56" fmla="*/ 2142070 w 6584284"/>
              <a:gd name="connsiteY56" fmla="*/ 5333996 h 5333996"/>
              <a:gd name="connsiteX57" fmla="*/ 2063520 w 6584284"/>
              <a:gd name="connsiteY57" fmla="*/ 5333996 h 5333996"/>
              <a:gd name="connsiteX58" fmla="*/ 2029164 w 6584284"/>
              <a:gd name="connsiteY58" fmla="*/ 5240306 h 5333996"/>
              <a:gd name="connsiteX59" fmla="*/ 224478 w 6584284"/>
              <a:gd name="connsiteY59" fmla="*/ 3905397 h 5333996"/>
              <a:gd name="connsiteX60" fmla="*/ 0 w 6584284"/>
              <a:gd name="connsiteY60" fmla="*/ 3894026 h 5333996"/>
              <a:gd name="connsiteX61" fmla="*/ 0 w 6584284"/>
              <a:gd name="connsiteY61" fmla="*/ 3739583 h 5333996"/>
              <a:gd name="connsiteX62" fmla="*/ 240228 w 6584284"/>
              <a:gd name="connsiteY62" fmla="*/ 3751755 h 5333996"/>
              <a:gd name="connsiteX63" fmla="*/ 2171433 w 6584284"/>
              <a:gd name="connsiteY63" fmla="*/ 5180293 h 5333996"/>
              <a:gd name="connsiteX64" fmla="*/ 2227800 w 6584284"/>
              <a:gd name="connsiteY64" fmla="*/ 5333996 h 5333996"/>
              <a:gd name="connsiteX65" fmla="*/ 2149247 w 6584284"/>
              <a:gd name="connsiteY65" fmla="*/ 5333996 h 5333996"/>
              <a:gd name="connsiteX66" fmla="*/ 2103407 w 6584284"/>
              <a:gd name="connsiteY66" fmla="*/ 5208995 h 5333996"/>
              <a:gd name="connsiteX67" fmla="*/ 232695 w 6584284"/>
              <a:gd name="connsiteY67" fmla="*/ 3825217 h 5333996"/>
              <a:gd name="connsiteX68" fmla="*/ 0 w 6584284"/>
              <a:gd name="connsiteY68" fmla="*/ 3813427 h 5333996"/>
              <a:gd name="connsiteX69" fmla="*/ 0 w 6584284"/>
              <a:gd name="connsiteY69" fmla="*/ 3658985 h 5333996"/>
              <a:gd name="connsiteX70" fmla="*/ 248470 w 6584284"/>
              <a:gd name="connsiteY70" fmla="*/ 3671573 h 5333996"/>
              <a:gd name="connsiteX71" fmla="*/ 2245699 w 6584284"/>
              <a:gd name="connsiteY71" fmla="*/ 5148918 h 5333996"/>
              <a:gd name="connsiteX72" fmla="*/ 2313566 w 6584284"/>
              <a:gd name="connsiteY72" fmla="*/ 5333996 h 5333996"/>
              <a:gd name="connsiteX73" fmla="*/ 2235014 w 6584284"/>
              <a:gd name="connsiteY73" fmla="*/ 5333996 h 5333996"/>
              <a:gd name="connsiteX74" fmla="*/ 2177673 w 6584284"/>
              <a:gd name="connsiteY74" fmla="*/ 5177619 h 5333996"/>
              <a:gd name="connsiteX75" fmla="*/ 240937 w 6584284"/>
              <a:gd name="connsiteY75" fmla="*/ 3745034 h 5333996"/>
              <a:gd name="connsiteX76" fmla="*/ 0 w 6584284"/>
              <a:gd name="connsiteY76" fmla="*/ 3732828 h 5333996"/>
              <a:gd name="connsiteX77" fmla="*/ 0 w 6584284"/>
              <a:gd name="connsiteY77" fmla="*/ 3578387 h 5333996"/>
              <a:gd name="connsiteX78" fmla="*/ 256687 w 6584284"/>
              <a:gd name="connsiteY78" fmla="*/ 3591392 h 5333996"/>
              <a:gd name="connsiteX79" fmla="*/ 2319942 w 6584284"/>
              <a:gd name="connsiteY79" fmla="*/ 5117606 h 5333996"/>
              <a:gd name="connsiteX80" fmla="*/ 2399297 w 6584284"/>
              <a:gd name="connsiteY80" fmla="*/ 5333996 h 5333996"/>
              <a:gd name="connsiteX81" fmla="*/ 2320744 w 6584284"/>
              <a:gd name="connsiteY81" fmla="*/ 5333996 h 5333996"/>
              <a:gd name="connsiteX82" fmla="*/ 2251916 w 6584284"/>
              <a:gd name="connsiteY82" fmla="*/ 5146308 h 5333996"/>
              <a:gd name="connsiteX83" fmla="*/ 249153 w 6584284"/>
              <a:gd name="connsiteY83" fmla="*/ 3664853 h 5333996"/>
              <a:gd name="connsiteX84" fmla="*/ 0 w 6584284"/>
              <a:gd name="connsiteY84" fmla="*/ 3652230 h 5333996"/>
              <a:gd name="connsiteX85" fmla="*/ 0 w 6584284"/>
              <a:gd name="connsiteY85" fmla="*/ 3497788 h 5333996"/>
              <a:gd name="connsiteX86" fmla="*/ 264929 w 6584284"/>
              <a:gd name="connsiteY86" fmla="*/ 3511210 h 5333996"/>
              <a:gd name="connsiteX87" fmla="*/ 2481735 w 6584284"/>
              <a:gd name="connsiteY87" fmla="*/ 5324926 h 5333996"/>
              <a:gd name="connsiteX88" fmla="*/ 2484073 w 6584284"/>
              <a:gd name="connsiteY88" fmla="*/ 5333996 h 5333996"/>
              <a:gd name="connsiteX89" fmla="*/ 2406509 w 6584284"/>
              <a:gd name="connsiteY89" fmla="*/ 5333996 h 5333996"/>
              <a:gd name="connsiteX90" fmla="*/ 2326181 w 6584284"/>
              <a:gd name="connsiteY90" fmla="*/ 5114932 h 5333996"/>
              <a:gd name="connsiteX91" fmla="*/ 257395 w 6584284"/>
              <a:gd name="connsiteY91" fmla="*/ 3584671 h 5333996"/>
              <a:gd name="connsiteX92" fmla="*/ 0 w 6584284"/>
              <a:gd name="connsiteY92" fmla="*/ 3571631 h 5333996"/>
              <a:gd name="connsiteX93" fmla="*/ 0 w 6584284"/>
              <a:gd name="connsiteY93" fmla="*/ 3417189 h 5333996"/>
              <a:gd name="connsiteX94" fmla="*/ 265736 w 6584284"/>
              <a:gd name="connsiteY94" fmla="*/ 3430135 h 5333996"/>
              <a:gd name="connsiteX95" fmla="*/ 1894437 w 6584284"/>
              <a:gd name="connsiteY95" fmla="*/ 4202119 h 5333996"/>
              <a:gd name="connsiteX96" fmla="*/ 2564481 w 6584284"/>
              <a:gd name="connsiteY96" fmla="*/ 5316403 h 5333996"/>
              <a:gd name="connsiteX97" fmla="*/ 2568878 w 6584284"/>
              <a:gd name="connsiteY97" fmla="*/ 5333996 h 5333996"/>
              <a:gd name="connsiteX98" fmla="*/ 2491034 w 6584284"/>
              <a:gd name="connsiteY98" fmla="*/ 5333996 h 5333996"/>
              <a:gd name="connsiteX99" fmla="*/ 2488183 w 6584284"/>
              <a:gd name="connsiteY99" fmla="*/ 5322934 h 5333996"/>
              <a:gd name="connsiteX100" fmla="*/ 265612 w 6584284"/>
              <a:gd name="connsiteY100" fmla="*/ 3504490 h 5333996"/>
              <a:gd name="connsiteX101" fmla="*/ 0 w 6584284"/>
              <a:gd name="connsiteY101" fmla="*/ 3491033 h 5333996"/>
              <a:gd name="connsiteX102" fmla="*/ 0 w 6584284"/>
              <a:gd name="connsiteY102" fmla="*/ 0 h 5333996"/>
              <a:gd name="connsiteX103" fmla="*/ 6204290 w 6584284"/>
              <a:gd name="connsiteY103" fmla="*/ 0 h 5333996"/>
              <a:gd name="connsiteX104" fmla="*/ 6584284 w 6584284"/>
              <a:gd name="connsiteY104" fmla="*/ 379994 h 5333996"/>
              <a:gd name="connsiteX105" fmla="*/ 6584284 w 6584284"/>
              <a:gd name="connsiteY105" fmla="*/ 4954002 h 5333996"/>
              <a:gd name="connsiteX106" fmla="*/ 6204290 w 6584284"/>
              <a:gd name="connsiteY106" fmla="*/ 5333996 h 5333996"/>
              <a:gd name="connsiteX107" fmla="*/ 2574583 w 6584284"/>
              <a:gd name="connsiteY107" fmla="*/ 5333996 h 5333996"/>
              <a:gd name="connsiteX108" fmla="*/ 2565355 w 6584284"/>
              <a:gd name="connsiteY108" fmla="*/ 5298109 h 5333996"/>
              <a:gd name="connsiteX109" fmla="*/ 274233 w 6584284"/>
              <a:gd name="connsiteY109" fmla="*/ 3424283 h 5333996"/>
              <a:gd name="connsiteX110" fmla="*/ 0 w 6584284"/>
              <a:gd name="connsiteY110" fmla="*/ 3410435 h 53339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Lst>
            <a:rect l="l" t="t" r="r" b="b"/>
            <a:pathLst>
              <a:path w="6584284" h="5333996">
                <a:moveTo>
                  <a:pt x="0" y="4384372"/>
                </a:moveTo>
                <a:lnTo>
                  <a:pt x="174419" y="4393208"/>
                </a:lnTo>
                <a:cubicBezTo>
                  <a:pt x="749489" y="4451791"/>
                  <a:pt x="1241262" y="4796055"/>
                  <a:pt x="1505214" y="5281362"/>
                </a:cubicBezTo>
                <a:lnTo>
                  <a:pt x="1530605" y="5333996"/>
                </a:lnTo>
                <a:lnTo>
                  <a:pt x="0" y="5333996"/>
                </a:lnTo>
                <a:close/>
                <a:moveTo>
                  <a:pt x="0" y="4303773"/>
                </a:moveTo>
                <a:lnTo>
                  <a:pt x="182636" y="4313025"/>
                </a:lnTo>
                <a:cubicBezTo>
                  <a:pt x="784731" y="4374359"/>
                  <a:pt x="1299665" y="4734792"/>
                  <a:pt x="1576055" y="5242940"/>
                </a:cubicBezTo>
                <a:lnTo>
                  <a:pt x="1619983" y="5333996"/>
                </a:lnTo>
                <a:lnTo>
                  <a:pt x="1538112" y="5333996"/>
                </a:lnTo>
                <a:lnTo>
                  <a:pt x="1511144" y="5278095"/>
                </a:lnTo>
                <a:cubicBezTo>
                  <a:pt x="1246142" y="4790870"/>
                  <a:pt x="752421" y="4445292"/>
                  <a:pt x="175102" y="4386487"/>
                </a:cubicBezTo>
                <a:lnTo>
                  <a:pt x="0" y="4377616"/>
                </a:lnTo>
                <a:close/>
                <a:moveTo>
                  <a:pt x="0" y="4223174"/>
                </a:moveTo>
                <a:lnTo>
                  <a:pt x="190878" y="4232845"/>
                </a:lnTo>
                <a:cubicBezTo>
                  <a:pt x="820071" y="4296941"/>
                  <a:pt x="1358130" y="4673602"/>
                  <a:pt x="1646926" y="5204587"/>
                </a:cubicBezTo>
                <a:lnTo>
                  <a:pt x="1709354" y="5333996"/>
                </a:lnTo>
                <a:lnTo>
                  <a:pt x="1627458" y="5333996"/>
                </a:lnTo>
                <a:lnTo>
                  <a:pt x="1581985" y="5239741"/>
                </a:lnTo>
                <a:cubicBezTo>
                  <a:pt x="1304545" y="4729680"/>
                  <a:pt x="787662" y="4367873"/>
                  <a:pt x="183319" y="4306306"/>
                </a:cubicBezTo>
                <a:lnTo>
                  <a:pt x="0" y="4297017"/>
                </a:lnTo>
                <a:close/>
                <a:moveTo>
                  <a:pt x="0" y="4142576"/>
                </a:moveTo>
                <a:lnTo>
                  <a:pt x="199094" y="4152662"/>
                </a:lnTo>
                <a:cubicBezTo>
                  <a:pt x="855312" y="4219509"/>
                  <a:pt x="1416532" y="4612340"/>
                  <a:pt x="1717766" y="5166166"/>
                </a:cubicBezTo>
                <a:lnTo>
                  <a:pt x="1798733" y="5333996"/>
                </a:lnTo>
                <a:lnTo>
                  <a:pt x="1716862" y="5333996"/>
                </a:lnTo>
                <a:lnTo>
                  <a:pt x="1652857" y="5201320"/>
                </a:lnTo>
                <a:cubicBezTo>
                  <a:pt x="1363011" y="4668418"/>
                  <a:pt x="823003" y="4290442"/>
                  <a:pt x="191561" y="4226124"/>
                </a:cubicBezTo>
                <a:lnTo>
                  <a:pt x="0" y="4216419"/>
                </a:lnTo>
                <a:close/>
                <a:moveTo>
                  <a:pt x="0" y="4061978"/>
                </a:moveTo>
                <a:lnTo>
                  <a:pt x="207336" y="4072482"/>
                </a:lnTo>
                <a:cubicBezTo>
                  <a:pt x="958984" y="4149051"/>
                  <a:pt x="1590878" y="4636356"/>
                  <a:pt x="1874437" y="5305667"/>
                </a:cubicBezTo>
                <a:lnTo>
                  <a:pt x="1884825" y="5333996"/>
                </a:lnTo>
                <a:lnTo>
                  <a:pt x="1806210" y="5333996"/>
                </a:lnTo>
                <a:lnTo>
                  <a:pt x="1723697" y="5162966"/>
                </a:lnTo>
                <a:cubicBezTo>
                  <a:pt x="1421414" y="4607227"/>
                  <a:pt x="858244" y="4213023"/>
                  <a:pt x="199778" y="4145942"/>
                </a:cubicBezTo>
                <a:lnTo>
                  <a:pt x="0" y="4135820"/>
                </a:lnTo>
                <a:close/>
                <a:moveTo>
                  <a:pt x="0" y="3981380"/>
                </a:moveTo>
                <a:lnTo>
                  <a:pt x="215553" y="3992300"/>
                </a:lnTo>
                <a:cubicBezTo>
                  <a:pt x="996929" y="4071896"/>
                  <a:pt x="1653875" y="4578463"/>
                  <a:pt x="1948682" y="5274292"/>
                </a:cubicBezTo>
                <a:lnTo>
                  <a:pt x="1970575" y="5333996"/>
                </a:lnTo>
                <a:lnTo>
                  <a:pt x="1892023" y="5333996"/>
                </a:lnTo>
                <a:lnTo>
                  <a:pt x="1880655" y="5302992"/>
                </a:lnTo>
                <a:cubicBezTo>
                  <a:pt x="1596145" y="4631446"/>
                  <a:pt x="962141" y="4142575"/>
                  <a:pt x="208019" y="4065760"/>
                </a:cubicBezTo>
                <a:lnTo>
                  <a:pt x="0" y="4055223"/>
                </a:lnTo>
                <a:close/>
                <a:moveTo>
                  <a:pt x="0" y="3900780"/>
                </a:moveTo>
                <a:lnTo>
                  <a:pt x="223795" y="3912118"/>
                </a:lnTo>
                <a:cubicBezTo>
                  <a:pt x="1034979" y="3994752"/>
                  <a:pt x="1716926" y="4520653"/>
                  <a:pt x="2022947" y="5242980"/>
                </a:cubicBezTo>
                <a:lnTo>
                  <a:pt x="2056321" y="5333996"/>
                </a:lnTo>
                <a:lnTo>
                  <a:pt x="1977751" y="5333996"/>
                </a:lnTo>
                <a:lnTo>
                  <a:pt x="1954899" y="5271682"/>
                </a:lnTo>
                <a:cubicBezTo>
                  <a:pt x="1659143" y="4573636"/>
                  <a:pt x="1000086" y="4065433"/>
                  <a:pt x="216236" y="3985580"/>
                </a:cubicBezTo>
                <a:lnTo>
                  <a:pt x="0" y="3974624"/>
                </a:lnTo>
                <a:close/>
                <a:moveTo>
                  <a:pt x="0" y="3820183"/>
                </a:moveTo>
                <a:lnTo>
                  <a:pt x="232012" y="3831936"/>
                </a:lnTo>
                <a:cubicBezTo>
                  <a:pt x="1072923" y="3917597"/>
                  <a:pt x="1779922" y="4462759"/>
                  <a:pt x="2097190" y="5211605"/>
                </a:cubicBezTo>
                <a:lnTo>
                  <a:pt x="2142070" y="5333996"/>
                </a:lnTo>
                <a:lnTo>
                  <a:pt x="2063520" y="5333996"/>
                </a:lnTo>
                <a:lnTo>
                  <a:pt x="2029164" y="5240306"/>
                </a:lnTo>
                <a:cubicBezTo>
                  <a:pt x="1722194" y="4515742"/>
                  <a:pt x="1038136" y="3988276"/>
                  <a:pt x="224478" y="3905397"/>
                </a:cubicBezTo>
                <a:lnTo>
                  <a:pt x="0" y="3894026"/>
                </a:lnTo>
                <a:close/>
                <a:moveTo>
                  <a:pt x="0" y="3739583"/>
                </a:moveTo>
                <a:lnTo>
                  <a:pt x="240228" y="3751755"/>
                </a:lnTo>
                <a:cubicBezTo>
                  <a:pt x="1110868" y="3840453"/>
                  <a:pt x="1842919" y="4404949"/>
                  <a:pt x="2171433" y="5180293"/>
                </a:cubicBezTo>
                <a:lnTo>
                  <a:pt x="2227800" y="5333996"/>
                </a:lnTo>
                <a:lnTo>
                  <a:pt x="2149247" y="5333996"/>
                </a:lnTo>
                <a:lnTo>
                  <a:pt x="2103407" y="5208995"/>
                </a:lnTo>
                <a:cubicBezTo>
                  <a:pt x="1785190" y="4457933"/>
                  <a:pt x="1076080" y="3911134"/>
                  <a:pt x="232695" y="3825217"/>
                </a:cubicBezTo>
                <a:lnTo>
                  <a:pt x="0" y="3813427"/>
                </a:lnTo>
                <a:close/>
                <a:moveTo>
                  <a:pt x="0" y="3658985"/>
                </a:moveTo>
                <a:lnTo>
                  <a:pt x="248470" y="3671573"/>
                </a:lnTo>
                <a:cubicBezTo>
                  <a:pt x="1148918" y="3763298"/>
                  <a:pt x="1905969" y="4347055"/>
                  <a:pt x="2245699" y="5148918"/>
                </a:cubicBezTo>
                <a:lnTo>
                  <a:pt x="2313566" y="5333996"/>
                </a:lnTo>
                <a:lnTo>
                  <a:pt x="2235014" y="5333996"/>
                </a:lnTo>
                <a:lnTo>
                  <a:pt x="2177673" y="5177619"/>
                </a:lnTo>
                <a:cubicBezTo>
                  <a:pt x="1848241" y="4400038"/>
                  <a:pt x="1114131" y="3833977"/>
                  <a:pt x="240937" y="3745034"/>
                </a:cubicBezTo>
                <a:lnTo>
                  <a:pt x="0" y="3732828"/>
                </a:lnTo>
                <a:close/>
                <a:moveTo>
                  <a:pt x="0" y="3578387"/>
                </a:moveTo>
                <a:lnTo>
                  <a:pt x="256687" y="3591392"/>
                </a:lnTo>
                <a:cubicBezTo>
                  <a:pt x="1186862" y="3686154"/>
                  <a:pt x="1968965" y="4289245"/>
                  <a:pt x="2319942" y="5117606"/>
                </a:cubicBezTo>
                <a:lnTo>
                  <a:pt x="2399297" y="5333996"/>
                </a:lnTo>
                <a:lnTo>
                  <a:pt x="2320744" y="5333996"/>
                </a:lnTo>
                <a:lnTo>
                  <a:pt x="2251916" y="5146308"/>
                </a:lnTo>
                <a:cubicBezTo>
                  <a:pt x="1911237" y="4342229"/>
                  <a:pt x="1152075" y="3756835"/>
                  <a:pt x="249153" y="3664853"/>
                </a:cubicBezTo>
                <a:lnTo>
                  <a:pt x="0" y="3652230"/>
                </a:lnTo>
                <a:close/>
                <a:moveTo>
                  <a:pt x="0" y="3497788"/>
                </a:moveTo>
                <a:lnTo>
                  <a:pt x="264929" y="3511210"/>
                </a:lnTo>
                <a:cubicBezTo>
                  <a:pt x="1312184" y="3617889"/>
                  <a:pt x="2177499" y="4348842"/>
                  <a:pt x="2481735" y="5324926"/>
                </a:cubicBezTo>
                <a:lnTo>
                  <a:pt x="2484073" y="5333996"/>
                </a:lnTo>
                <a:lnTo>
                  <a:pt x="2406509" y="5333996"/>
                </a:lnTo>
                <a:lnTo>
                  <a:pt x="2326181" y="5114932"/>
                </a:lnTo>
                <a:cubicBezTo>
                  <a:pt x="1974288" y="4284334"/>
                  <a:pt x="1190125" y="3679678"/>
                  <a:pt x="257395" y="3584671"/>
                </a:cubicBezTo>
                <a:lnTo>
                  <a:pt x="0" y="3571631"/>
                </a:lnTo>
                <a:close/>
                <a:moveTo>
                  <a:pt x="0" y="3417189"/>
                </a:moveTo>
                <a:lnTo>
                  <a:pt x="265736" y="3430135"/>
                </a:lnTo>
                <a:cubicBezTo>
                  <a:pt x="881020" y="3490418"/>
                  <a:pt x="1451552" y="3759231"/>
                  <a:pt x="1894437" y="4202119"/>
                </a:cubicBezTo>
                <a:cubicBezTo>
                  <a:pt x="2210784" y="4518468"/>
                  <a:pt x="2438317" y="4900003"/>
                  <a:pt x="2564481" y="5316403"/>
                </a:cubicBezTo>
                <a:lnTo>
                  <a:pt x="2568878" y="5333996"/>
                </a:lnTo>
                <a:lnTo>
                  <a:pt x="2491034" y="5333996"/>
                </a:lnTo>
                <a:lnTo>
                  <a:pt x="2488183" y="5322934"/>
                </a:lnTo>
                <a:cubicBezTo>
                  <a:pt x="2183148" y="4344324"/>
                  <a:pt x="1315565" y="3611450"/>
                  <a:pt x="265612" y="3504490"/>
                </a:cubicBezTo>
                <a:lnTo>
                  <a:pt x="0" y="3491033"/>
                </a:lnTo>
                <a:close/>
                <a:moveTo>
                  <a:pt x="0" y="0"/>
                </a:moveTo>
                <a:lnTo>
                  <a:pt x="6204290" y="0"/>
                </a:lnTo>
                <a:cubicBezTo>
                  <a:pt x="6414155" y="0"/>
                  <a:pt x="6584284" y="170129"/>
                  <a:pt x="6584284" y="379994"/>
                </a:cubicBezTo>
                <a:lnTo>
                  <a:pt x="6584284" y="4954002"/>
                </a:lnTo>
                <a:cubicBezTo>
                  <a:pt x="6584284" y="5163867"/>
                  <a:pt x="6414155" y="5333996"/>
                  <a:pt x="6204290" y="5333996"/>
                </a:cubicBezTo>
                <a:lnTo>
                  <a:pt x="2574583" y="5333996"/>
                </a:lnTo>
                <a:lnTo>
                  <a:pt x="2565355" y="5298109"/>
                </a:lnTo>
                <a:cubicBezTo>
                  <a:pt x="2251368" y="4288598"/>
                  <a:pt x="1358020" y="3534348"/>
                  <a:pt x="274233" y="3424283"/>
                </a:cubicBezTo>
                <a:lnTo>
                  <a:pt x="0" y="3410435"/>
                </a:lnTo>
                <a:close/>
              </a:path>
            </a:pathLst>
          </a:custGeom>
          <a:solidFill>
            <a:schemeClr val="accent6"/>
          </a:solidFill>
        </p:spPr>
        <p:txBody>
          <a:bodyPr wrap="square" bIns="914400" anchor="ctr">
            <a:noAutofit/>
          </a:bodyPr>
          <a:lstStyle>
            <a:lvl1pPr marL="0" indent="0" algn="ctr">
              <a:lnSpc>
                <a:spcPct val="100000"/>
              </a:lnSpc>
              <a:spcBef>
                <a:spcPts val="0"/>
              </a:spcBef>
              <a:buNone/>
              <a:defRPr/>
            </a:lvl1pPr>
          </a:lstStyle>
          <a:p>
            <a:r>
              <a:rPr lang="en-US"/>
              <a:t>Click the icon to select an image.</a:t>
            </a:r>
            <a:br>
              <a:rPr lang="en-US"/>
            </a:br>
            <a:r>
              <a:rPr lang="en-US"/>
              <a:t>Please also copy / paste the appropriate footer group from</a:t>
            </a:r>
            <a:br>
              <a:rPr lang="en-US"/>
            </a:br>
            <a:r>
              <a:rPr lang="en-US"/>
              <a:t>the template Guide so it appears on top of the image. </a:t>
            </a:r>
          </a:p>
        </p:txBody>
      </p:sp>
    </p:spTree>
    <p:extLst>
      <p:ext uri="{BB962C8B-B14F-4D97-AF65-F5344CB8AC3E}">
        <p14:creationId xmlns:p14="http://schemas.microsoft.com/office/powerpoint/2010/main" val="2068475802"/>
      </p:ext>
    </p:extLst>
  </p:cSld>
  <p:clrMapOvr>
    <a:masterClrMapping/>
  </p:clrMapOvr>
</p:sldLayout>
</file>

<file path=ppt/slideLayouts/slideLayout73.xml><?xml version="1.0" encoding="utf-8"?>
<p:sldLayout xmlns:a="http://schemas.openxmlformats.org/drawingml/2006/main" xmlns:r="http://schemas.openxmlformats.org/officeDocument/2006/relationships" xmlns:p="http://schemas.openxmlformats.org/presentationml/2006/main" preserve="1" userDrawn="1">
  <p:cSld name="Photo Left with Caption Right - Purple">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56E523F0-8710-C17D-5E1F-7113655CD055}"/>
              </a:ext>
            </a:extLst>
          </p:cNvPr>
          <p:cNvSpPr>
            <a:spLocks noGrp="1"/>
          </p:cNvSpPr>
          <p:nvPr>
            <p:ph type="title"/>
          </p:nvPr>
        </p:nvSpPr>
        <p:spPr>
          <a:xfrm>
            <a:off x="6946899" y="724854"/>
            <a:ext cx="4485978" cy="920285"/>
          </a:xfrm>
        </p:spPr>
        <p:txBody>
          <a:bodyPr>
            <a:noAutofit/>
          </a:bodyPr>
          <a:lstStyle>
            <a:lvl1pPr>
              <a:defRPr>
                <a:solidFill>
                  <a:srgbClr val="3C003E"/>
                </a:solidFill>
              </a:defRPr>
            </a:lvl1pPr>
          </a:lstStyle>
          <a:p>
            <a:r>
              <a:rPr lang="en-US"/>
              <a:t>Click to edit Master title style</a:t>
            </a:r>
          </a:p>
        </p:txBody>
      </p:sp>
      <p:sp>
        <p:nvSpPr>
          <p:cNvPr id="3" name="Content Placeholder 2">
            <a:extLst>
              <a:ext uri="{FF2B5EF4-FFF2-40B4-BE49-F238E27FC236}">
                <a16:creationId xmlns:a16="http://schemas.microsoft.com/office/drawing/2014/main" id="{CFA97474-D8AA-E3B1-C98A-08B7FCBD5476}"/>
              </a:ext>
            </a:extLst>
          </p:cNvPr>
          <p:cNvSpPr>
            <a:spLocks noGrp="1"/>
          </p:cNvSpPr>
          <p:nvPr>
            <p:ph idx="1"/>
          </p:nvPr>
        </p:nvSpPr>
        <p:spPr>
          <a:xfrm>
            <a:off x="6946899" y="2691688"/>
            <a:ext cx="4483099" cy="3404312"/>
          </a:xfrm>
        </p:spPr>
        <p:txBody>
          <a:bodyPr>
            <a:noAutofit/>
          </a:bodyPr>
          <a:lstStyle>
            <a:lvl1pPr>
              <a:defRPr>
                <a:solidFill>
                  <a:srgbClr val="3C003E"/>
                </a:solidFill>
              </a:defRPr>
            </a:lvl1pPr>
            <a:lvl2pPr>
              <a:defRPr>
                <a:solidFill>
                  <a:srgbClr val="3C003E"/>
                </a:solidFill>
              </a:defRPr>
            </a:lvl2pPr>
            <a:lvl3pPr>
              <a:defRPr>
                <a:solidFill>
                  <a:srgbClr val="3C003E"/>
                </a:solidFill>
              </a:defRPr>
            </a:lvl3pPr>
            <a:lvl4pPr>
              <a:defRPr>
                <a:solidFill>
                  <a:srgbClr val="3C003E"/>
                </a:solidFill>
              </a:defRPr>
            </a:lvl4pPr>
            <a:lvl5pPr>
              <a:defRPr>
                <a:solidFill>
                  <a:srgbClr val="3C003E"/>
                </a:solidFill>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cxnSp>
        <p:nvCxnSpPr>
          <p:cNvPr id="9" name="Straight Connector 8">
            <a:extLst>
              <a:ext uri="{FF2B5EF4-FFF2-40B4-BE49-F238E27FC236}">
                <a16:creationId xmlns:a16="http://schemas.microsoft.com/office/drawing/2014/main" id="{5AEF45F1-4FE2-8739-18FF-B456EB3B66B9}"/>
              </a:ext>
            </a:extLst>
          </p:cNvPr>
          <p:cNvCxnSpPr>
            <a:cxnSpLocks/>
          </p:cNvCxnSpPr>
          <p:nvPr userDrawn="1"/>
        </p:nvCxnSpPr>
        <p:spPr>
          <a:xfrm flipH="1">
            <a:off x="1487277" y="6400800"/>
            <a:ext cx="10704723" cy="0"/>
          </a:xfrm>
          <a:prstGeom prst="line">
            <a:avLst/>
          </a:prstGeom>
          <a:ln w="9525" cap="rnd">
            <a:solidFill>
              <a:schemeClr val="tx1"/>
            </a:solidFill>
          </a:ln>
        </p:spPr>
        <p:style>
          <a:lnRef idx="1">
            <a:schemeClr val="accent1"/>
          </a:lnRef>
          <a:fillRef idx="0">
            <a:schemeClr val="accent1"/>
          </a:fillRef>
          <a:effectRef idx="0">
            <a:schemeClr val="accent1"/>
          </a:effectRef>
          <a:fontRef idx="minor">
            <a:schemeClr val="tx1"/>
          </a:fontRef>
        </p:style>
      </p:cxnSp>
      <p:sp>
        <p:nvSpPr>
          <p:cNvPr id="11" name="Subtitle 2">
            <a:extLst>
              <a:ext uri="{FF2B5EF4-FFF2-40B4-BE49-F238E27FC236}">
                <a16:creationId xmlns:a16="http://schemas.microsoft.com/office/drawing/2014/main" id="{0740B8FE-D58D-6E2B-896D-000F0294ED98}"/>
              </a:ext>
            </a:extLst>
          </p:cNvPr>
          <p:cNvSpPr>
            <a:spLocks noGrp="1"/>
          </p:cNvSpPr>
          <p:nvPr>
            <p:ph type="body" sz="quarter" idx="13" hasCustomPrompt="1"/>
          </p:nvPr>
        </p:nvSpPr>
        <p:spPr>
          <a:xfrm>
            <a:off x="6946899" y="1733802"/>
            <a:ext cx="4485768" cy="414149"/>
          </a:xfrm>
        </p:spPr>
        <p:txBody>
          <a:bodyPr>
            <a:noAutofit/>
          </a:bodyPr>
          <a:lstStyle>
            <a:lvl1pPr marL="0" indent="0">
              <a:buNone/>
              <a:defRPr lang="en-US" sz="1600" b="0" i="0" kern="1200" dirty="0">
                <a:solidFill>
                  <a:srgbClr val="3C003E"/>
                </a:solidFill>
                <a:latin typeface="Outfit Light" pitchFamily="2" charset="0"/>
                <a:ea typeface="Inter"/>
                <a:cs typeface="Inter"/>
              </a:defRPr>
            </a:lvl1pPr>
            <a:lvl2pPr marL="457200" indent="0">
              <a:buNone/>
              <a:defRPr/>
            </a:lvl2pPr>
            <a:lvl3pPr marL="914400" indent="0">
              <a:buNone/>
              <a:defRPr/>
            </a:lvl3pPr>
            <a:lvl4pPr marL="1371600" indent="0">
              <a:buNone/>
              <a:defRPr/>
            </a:lvl4pPr>
            <a:lvl5pPr marL="1828800" indent="0">
              <a:buNone/>
              <a:defRPr/>
            </a:lvl5pPr>
          </a:lstStyle>
          <a:p>
            <a:pPr lvl="0"/>
            <a:r>
              <a:rPr lang="en-US"/>
              <a:t>Subtitle goes here</a:t>
            </a:r>
          </a:p>
        </p:txBody>
      </p:sp>
      <p:sp>
        <p:nvSpPr>
          <p:cNvPr id="18" name="!!subhead1">
            <a:extLst>
              <a:ext uri="{FF2B5EF4-FFF2-40B4-BE49-F238E27FC236}">
                <a16:creationId xmlns:a16="http://schemas.microsoft.com/office/drawing/2014/main" id="{1A93C0F4-1D09-DE35-6E80-27CB807A0E38}"/>
              </a:ext>
            </a:extLst>
          </p:cNvPr>
          <p:cNvSpPr>
            <a:spLocks noGrp="1"/>
          </p:cNvSpPr>
          <p:nvPr>
            <p:ph type="body" sz="quarter" idx="14" hasCustomPrompt="1"/>
          </p:nvPr>
        </p:nvSpPr>
        <p:spPr>
          <a:xfrm>
            <a:off x="6946899" y="2317750"/>
            <a:ext cx="4485768" cy="232267"/>
          </a:xfrm>
        </p:spPr>
        <p:txBody>
          <a:bodyPr>
            <a:noAutofit/>
          </a:bodyPr>
          <a:lstStyle>
            <a:lvl1pPr marL="0" indent="0">
              <a:lnSpc>
                <a:spcPct val="100000"/>
              </a:lnSpc>
              <a:spcBef>
                <a:spcPts val="0"/>
              </a:spcBef>
              <a:buNone/>
              <a:defRPr sz="1800" b="1">
                <a:solidFill>
                  <a:srgbClr val="AE28DC"/>
                </a:solidFill>
              </a:defRPr>
            </a:lvl1pPr>
            <a:lvl2pPr marL="457200" indent="0">
              <a:buNone/>
              <a:defRPr sz="1800" b="1">
                <a:solidFill>
                  <a:schemeClr val="accent1"/>
                </a:solidFill>
              </a:defRPr>
            </a:lvl2pPr>
            <a:lvl3pPr marL="914400" indent="0">
              <a:buNone/>
              <a:defRPr sz="1800" b="1">
                <a:solidFill>
                  <a:schemeClr val="accent1"/>
                </a:solidFill>
              </a:defRPr>
            </a:lvl3pPr>
            <a:lvl4pPr marL="1371600" indent="0">
              <a:buNone/>
              <a:defRPr sz="1800" b="1">
                <a:solidFill>
                  <a:schemeClr val="accent1"/>
                </a:solidFill>
              </a:defRPr>
            </a:lvl4pPr>
            <a:lvl5pPr marL="1828800" indent="0">
              <a:buNone/>
              <a:defRPr sz="1800" b="1">
                <a:solidFill>
                  <a:schemeClr val="accent1"/>
                </a:solidFill>
              </a:defRPr>
            </a:lvl5pPr>
          </a:lstStyle>
          <a:p>
            <a:pPr lvl="0"/>
            <a:r>
              <a:rPr lang="en-US"/>
              <a:t>Subheading goes here</a:t>
            </a:r>
          </a:p>
        </p:txBody>
      </p:sp>
      <p:sp>
        <p:nvSpPr>
          <p:cNvPr id="7" name="Text Placeholder 5">
            <a:extLst>
              <a:ext uri="{FF2B5EF4-FFF2-40B4-BE49-F238E27FC236}">
                <a16:creationId xmlns:a16="http://schemas.microsoft.com/office/drawing/2014/main" id="{97AA42F7-5D29-CCA9-BB20-836565F8EB17}"/>
              </a:ext>
            </a:extLst>
          </p:cNvPr>
          <p:cNvSpPr>
            <a:spLocks noGrp="1"/>
          </p:cNvSpPr>
          <p:nvPr>
            <p:ph type="body" sz="quarter" idx="21" hasCustomPrompt="1"/>
          </p:nvPr>
        </p:nvSpPr>
        <p:spPr>
          <a:xfrm>
            <a:off x="1487277" y="6496059"/>
            <a:ext cx="7173901" cy="285734"/>
          </a:xfrm>
        </p:spPr>
        <p:txBody>
          <a:bodyPr anchor="ctr">
            <a:noAutofit/>
          </a:bodyPr>
          <a:lstStyle>
            <a:lvl1pPr marL="0" indent="0">
              <a:lnSpc>
                <a:spcPct val="90000"/>
              </a:lnSpc>
              <a:spcBef>
                <a:spcPts val="200"/>
              </a:spcBef>
              <a:buNone/>
              <a:defRPr sz="600" b="0" i="0">
                <a:latin typeface="Inter" panose="02000503000000020004" pitchFamily="2" charset="0"/>
                <a:ea typeface="Inter" panose="02000503000000020004" pitchFamily="2" charset="0"/>
              </a:defRPr>
            </a:lvl1pPr>
            <a:lvl2pPr marL="457200" indent="0">
              <a:buNone/>
              <a:defRPr sz="600" b="0" i="0">
                <a:latin typeface="Inter" panose="02000503000000020004" pitchFamily="2" charset="0"/>
                <a:ea typeface="Inter" panose="02000503000000020004" pitchFamily="2" charset="0"/>
              </a:defRPr>
            </a:lvl2pPr>
            <a:lvl3pPr marL="914400" indent="0">
              <a:buNone/>
              <a:defRPr sz="600" b="0" i="0">
                <a:latin typeface="Inter" panose="02000503000000020004" pitchFamily="2" charset="0"/>
                <a:ea typeface="Inter" panose="02000503000000020004" pitchFamily="2" charset="0"/>
              </a:defRPr>
            </a:lvl3pPr>
            <a:lvl4pPr marL="1371600" indent="0">
              <a:buNone/>
              <a:defRPr sz="600" b="0" i="0">
                <a:latin typeface="Inter" panose="02000503000000020004" pitchFamily="2" charset="0"/>
                <a:ea typeface="Inter" panose="02000503000000020004" pitchFamily="2" charset="0"/>
              </a:defRPr>
            </a:lvl4pPr>
            <a:lvl5pPr marL="1828800" indent="0">
              <a:buNone/>
              <a:defRPr sz="600" b="0" i="0">
                <a:latin typeface="Inter" panose="02000503000000020004" pitchFamily="2" charset="0"/>
                <a:ea typeface="Inter" panose="02000503000000020004" pitchFamily="2" charset="0"/>
              </a:defRPr>
            </a:lvl5pPr>
          </a:lstStyle>
          <a:p>
            <a:pPr lvl="0"/>
            <a:r>
              <a:rPr lang="en-US"/>
              <a:t>Source: </a:t>
            </a:r>
          </a:p>
        </p:txBody>
      </p:sp>
      <p:sp>
        <p:nvSpPr>
          <p:cNvPr id="6" name="Slide Number Placeholder 5">
            <a:extLst>
              <a:ext uri="{FF2B5EF4-FFF2-40B4-BE49-F238E27FC236}">
                <a16:creationId xmlns:a16="http://schemas.microsoft.com/office/drawing/2014/main" id="{B0AA6B6D-BABC-9E1B-2A13-C6A08C85BF7C}"/>
              </a:ext>
            </a:extLst>
          </p:cNvPr>
          <p:cNvSpPr txBox="1">
            <a:spLocks/>
          </p:cNvSpPr>
          <p:nvPr userDrawn="1"/>
        </p:nvSpPr>
        <p:spPr>
          <a:xfrm>
            <a:off x="11185742" y="6400800"/>
            <a:ext cx="549058" cy="457200"/>
          </a:xfrm>
          <a:prstGeom prst="rect">
            <a:avLst/>
          </a:prstGeom>
        </p:spPr>
        <p:txBody>
          <a:bodyPr vert="horz" lIns="0" tIns="0" rIns="0" bIns="0" rtlCol="0" anchor="ctr"/>
          <a:lstStyle>
            <a:defPPr>
              <a:defRPr lang="en-US"/>
            </a:defPPr>
            <a:lvl1pPr marL="0" algn="r" defTabSz="914400" rtl="0" eaLnBrk="1" latinLnBrk="0" hangingPunct="1">
              <a:defRPr sz="800" kern="1200">
                <a:solidFill>
                  <a:schemeClr val="tx1"/>
                </a:solidFill>
                <a:latin typeface="Outfi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fld id="{DDA6C761-E6C0-8244-BDC1-CA1DC8273777}" type="slidenum">
              <a:rPr lang="en-US" b="0" i="0" smtClean="0">
                <a:latin typeface="Outfit Light" pitchFamily="2" charset="0"/>
              </a:rPr>
              <a:pPr/>
              <a:t>‹#›</a:t>
            </a:fld>
            <a:endParaRPr lang="en-US" b="0" i="0">
              <a:latin typeface="Outfit Light" pitchFamily="2" charset="0"/>
            </a:endParaRPr>
          </a:p>
        </p:txBody>
      </p:sp>
      <p:sp>
        <p:nvSpPr>
          <p:cNvPr id="4" name="Slide Number Placeholder 5">
            <a:extLst>
              <a:ext uri="{FF2B5EF4-FFF2-40B4-BE49-F238E27FC236}">
                <a16:creationId xmlns:a16="http://schemas.microsoft.com/office/drawing/2014/main" id="{BE7F2BD4-73DA-8B8D-8D66-88F374F1D715}"/>
              </a:ext>
            </a:extLst>
          </p:cNvPr>
          <p:cNvSpPr txBox="1">
            <a:spLocks/>
          </p:cNvSpPr>
          <p:nvPr userDrawn="1"/>
        </p:nvSpPr>
        <p:spPr>
          <a:xfrm>
            <a:off x="9118378" y="6499230"/>
            <a:ext cx="2266709" cy="273040"/>
          </a:xfrm>
          <a:prstGeom prst="rect">
            <a:avLst/>
          </a:prstGeom>
        </p:spPr>
        <p:txBody>
          <a:bodyPr vert="horz" lIns="0" tIns="0" rIns="0" bIns="0" rtlCol="0" anchor="ctr"/>
          <a:lstStyle>
            <a:defPPr>
              <a:defRPr lang="en-US"/>
            </a:defPPr>
            <a:lvl1pPr marL="0" algn="r" defTabSz="914400" rtl="0" eaLnBrk="1" latinLnBrk="0" hangingPunct="1">
              <a:defRPr sz="800" kern="1200">
                <a:solidFill>
                  <a:schemeClr val="bg1"/>
                </a:solidFill>
                <a:latin typeface="Outfi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sz="600" b="0" i="0">
                <a:solidFill>
                  <a:schemeClr val="tx1"/>
                </a:solidFill>
                <a:latin typeface="Outfit Light" pitchFamily="2" charset="0"/>
              </a:rPr>
              <a:t>© Sovos 2025. Proprietary and Confidential</a:t>
            </a:r>
          </a:p>
        </p:txBody>
      </p:sp>
      <p:sp>
        <p:nvSpPr>
          <p:cNvPr id="5" name="Graphic 18">
            <a:extLst>
              <a:ext uri="{FF2B5EF4-FFF2-40B4-BE49-F238E27FC236}">
                <a16:creationId xmlns:a16="http://schemas.microsoft.com/office/drawing/2014/main" id="{487C063E-BC3F-D1B2-2771-1EAAED278E3D}"/>
              </a:ext>
            </a:extLst>
          </p:cNvPr>
          <p:cNvSpPr/>
          <p:nvPr userDrawn="1"/>
        </p:nvSpPr>
        <p:spPr>
          <a:xfrm>
            <a:off x="457200" y="6313452"/>
            <a:ext cx="811355" cy="168145"/>
          </a:xfrm>
          <a:custGeom>
            <a:avLst/>
            <a:gdLst>
              <a:gd name="connsiteX0" fmla="*/ 228427 w 811355"/>
              <a:gd name="connsiteY0" fmla="*/ 27 h 168145"/>
              <a:gd name="connsiteX1" fmla="*/ 310031 w 811355"/>
              <a:gd name="connsiteY1" fmla="*/ 81183 h 168145"/>
              <a:gd name="connsiteX2" fmla="*/ 228427 w 811355"/>
              <a:gd name="connsiteY2" fmla="*/ 162778 h 168145"/>
              <a:gd name="connsiteX3" fmla="*/ 147061 w 811355"/>
              <a:gd name="connsiteY3" fmla="*/ 81183 h 168145"/>
              <a:gd name="connsiteX4" fmla="*/ 228427 w 811355"/>
              <a:gd name="connsiteY4" fmla="*/ 27 h 168145"/>
              <a:gd name="connsiteX5" fmla="*/ 228427 w 811355"/>
              <a:gd name="connsiteY5" fmla="*/ 136856 h 168145"/>
              <a:gd name="connsiteX6" fmla="*/ 281782 w 811355"/>
              <a:gd name="connsiteY6" fmla="*/ 81183 h 168145"/>
              <a:gd name="connsiteX7" fmla="*/ 228427 w 811355"/>
              <a:gd name="connsiteY7" fmla="*/ 25517 h 168145"/>
              <a:gd name="connsiteX8" fmla="*/ 175080 w 811355"/>
              <a:gd name="connsiteY8" fmla="*/ 81183 h 168145"/>
              <a:gd name="connsiteX9" fmla="*/ 228427 w 811355"/>
              <a:gd name="connsiteY9" fmla="*/ 136856 h 168145"/>
              <a:gd name="connsiteX10" fmla="*/ 575396 w 811355"/>
              <a:gd name="connsiteY10" fmla="*/ 27 h 168145"/>
              <a:gd name="connsiteX11" fmla="*/ 656993 w 811355"/>
              <a:gd name="connsiteY11" fmla="*/ 81183 h 168145"/>
              <a:gd name="connsiteX12" fmla="*/ 575396 w 811355"/>
              <a:gd name="connsiteY12" fmla="*/ 162778 h 168145"/>
              <a:gd name="connsiteX13" fmla="*/ 494022 w 811355"/>
              <a:gd name="connsiteY13" fmla="*/ 81183 h 168145"/>
              <a:gd name="connsiteX14" fmla="*/ 575396 w 811355"/>
              <a:gd name="connsiteY14" fmla="*/ 27 h 168145"/>
              <a:gd name="connsiteX15" fmla="*/ 575396 w 811355"/>
              <a:gd name="connsiteY15" fmla="*/ 136856 h 168145"/>
              <a:gd name="connsiteX16" fmla="*/ 628743 w 811355"/>
              <a:gd name="connsiteY16" fmla="*/ 81183 h 168145"/>
              <a:gd name="connsiteX17" fmla="*/ 575396 w 811355"/>
              <a:gd name="connsiteY17" fmla="*/ 25517 h 168145"/>
              <a:gd name="connsiteX18" fmla="*/ 522042 w 811355"/>
              <a:gd name="connsiteY18" fmla="*/ 81183 h 168145"/>
              <a:gd name="connsiteX19" fmla="*/ 575396 w 811355"/>
              <a:gd name="connsiteY19" fmla="*/ 136856 h 168145"/>
              <a:gd name="connsiteX20" fmla="*/ 448958 w 811355"/>
              <a:gd name="connsiteY20" fmla="*/ 2933 h 168145"/>
              <a:gd name="connsiteX21" fmla="*/ 481284 w 811355"/>
              <a:gd name="connsiteY21" fmla="*/ 2933 h 168145"/>
              <a:gd name="connsiteX22" fmla="*/ 400343 w 811355"/>
              <a:gd name="connsiteY22" fmla="*/ 168146 h 168145"/>
              <a:gd name="connsiteX23" fmla="*/ 319639 w 811355"/>
              <a:gd name="connsiteY23" fmla="*/ 2933 h 168145"/>
              <a:gd name="connsiteX24" fmla="*/ 351728 w 811355"/>
              <a:gd name="connsiteY24" fmla="*/ 2933 h 168145"/>
              <a:gd name="connsiteX25" fmla="*/ 400343 w 811355"/>
              <a:gd name="connsiteY25" fmla="*/ 112931 h 168145"/>
              <a:gd name="connsiteX26" fmla="*/ 448958 w 811355"/>
              <a:gd name="connsiteY26" fmla="*/ 2933 h 168145"/>
              <a:gd name="connsiteX27" fmla="*/ 717385 w 811355"/>
              <a:gd name="connsiteY27" fmla="*/ 45882 h 168145"/>
              <a:gd name="connsiteX28" fmla="*/ 751794 w 811355"/>
              <a:gd name="connsiteY28" fmla="*/ 24431 h 168145"/>
              <a:gd name="connsiteX29" fmla="*/ 795439 w 811355"/>
              <a:gd name="connsiteY29" fmla="*/ 36825 h 168145"/>
              <a:gd name="connsiteX30" fmla="*/ 795439 w 811355"/>
              <a:gd name="connsiteY30" fmla="*/ 9023 h 168145"/>
              <a:gd name="connsiteX31" fmla="*/ 752017 w 811355"/>
              <a:gd name="connsiteY31" fmla="*/ 47 h 168145"/>
              <a:gd name="connsiteX32" fmla="*/ 688183 w 811355"/>
              <a:gd name="connsiteY32" fmla="*/ 47251 h 168145"/>
              <a:gd name="connsiteX33" fmla="*/ 782356 w 811355"/>
              <a:gd name="connsiteY33" fmla="*/ 117692 h 168145"/>
              <a:gd name="connsiteX34" fmla="*/ 747264 w 811355"/>
              <a:gd name="connsiteY34" fmla="*/ 138239 h 168145"/>
              <a:gd name="connsiteX35" fmla="*/ 694971 w 811355"/>
              <a:gd name="connsiteY35" fmla="*/ 120855 h 168145"/>
              <a:gd name="connsiteX36" fmla="*/ 694971 w 811355"/>
              <a:gd name="connsiteY36" fmla="*/ 120908 h 168145"/>
              <a:gd name="connsiteX37" fmla="*/ 694971 w 811355"/>
              <a:gd name="connsiteY37" fmla="*/ 150478 h 168145"/>
              <a:gd name="connsiteX38" fmla="*/ 747291 w 811355"/>
              <a:gd name="connsiteY38" fmla="*/ 162616 h 168145"/>
              <a:gd name="connsiteX39" fmla="*/ 811355 w 811355"/>
              <a:gd name="connsiteY39" fmla="*/ 115655 h 168145"/>
              <a:gd name="connsiteX40" fmla="*/ 717426 w 811355"/>
              <a:gd name="connsiteY40" fmla="*/ 45882 h 168145"/>
              <a:gd name="connsiteX41" fmla="*/ 717385 w 811355"/>
              <a:gd name="connsiteY41" fmla="*/ 45882 h 168145"/>
              <a:gd name="connsiteX42" fmla="*/ 29216 w 811355"/>
              <a:gd name="connsiteY42" fmla="*/ 45841 h 168145"/>
              <a:gd name="connsiteX43" fmla="*/ 63632 w 811355"/>
              <a:gd name="connsiteY43" fmla="*/ 24391 h 168145"/>
              <a:gd name="connsiteX44" fmla="*/ 107080 w 811355"/>
              <a:gd name="connsiteY44" fmla="*/ 36670 h 168145"/>
              <a:gd name="connsiteX45" fmla="*/ 107080 w 811355"/>
              <a:gd name="connsiteY45" fmla="*/ 8881 h 168145"/>
              <a:gd name="connsiteX46" fmla="*/ 63855 w 811355"/>
              <a:gd name="connsiteY46" fmla="*/ 0 h 168145"/>
              <a:gd name="connsiteX47" fmla="*/ 0 w 811355"/>
              <a:gd name="connsiteY47" fmla="*/ 47204 h 168145"/>
              <a:gd name="connsiteX48" fmla="*/ 94200 w 811355"/>
              <a:gd name="connsiteY48" fmla="*/ 117665 h 168145"/>
              <a:gd name="connsiteX49" fmla="*/ 59101 w 811355"/>
              <a:gd name="connsiteY49" fmla="*/ 138219 h 168145"/>
              <a:gd name="connsiteX50" fmla="*/ 6795 w 811355"/>
              <a:gd name="connsiteY50" fmla="*/ 120828 h 168145"/>
              <a:gd name="connsiteX51" fmla="*/ 6795 w 811355"/>
              <a:gd name="connsiteY51" fmla="*/ 120895 h 168145"/>
              <a:gd name="connsiteX52" fmla="*/ 6795 w 811355"/>
              <a:gd name="connsiteY52" fmla="*/ 150465 h 168145"/>
              <a:gd name="connsiteX53" fmla="*/ 59135 w 811355"/>
              <a:gd name="connsiteY53" fmla="*/ 162603 h 168145"/>
              <a:gd name="connsiteX54" fmla="*/ 123220 w 811355"/>
              <a:gd name="connsiteY54" fmla="*/ 115628 h 168145"/>
              <a:gd name="connsiteX55" fmla="*/ 29216 w 811355"/>
              <a:gd name="connsiteY55" fmla="*/ 45841 h 1681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Lst>
            <a:rect l="l" t="t" r="r" b="b"/>
            <a:pathLst>
              <a:path w="811355" h="168145">
                <a:moveTo>
                  <a:pt x="228427" y="27"/>
                </a:moveTo>
                <a:cubicBezTo>
                  <a:pt x="275284" y="27"/>
                  <a:pt x="310031" y="34459"/>
                  <a:pt x="310031" y="81183"/>
                </a:cubicBezTo>
                <a:cubicBezTo>
                  <a:pt x="310031" y="127908"/>
                  <a:pt x="275730" y="162778"/>
                  <a:pt x="228427" y="162778"/>
                </a:cubicBezTo>
                <a:cubicBezTo>
                  <a:pt x="181355" y="162778"/>
                  <a:pt x="147061" y="127901"/>
                  <a:pt x="147061" y="81183"/>
                </a:cubicBezTo>
                <a:cubicBezTo>
                  <a:pt x="147061" y="34465"/>
                  <a:pt x="182024" y="27"/>
                  <a:pt x="228427" y="27"/>
                </a:cubicBezTo>
                <a:close/>
                <a:moveTo>
                  <a:pt x="228427" y="136856"/>
                </a:moveTo>
                <a:cubicBezTo>
                  <a:pt x="259814" y="136856"/>
                  <a:pt x="281782" y="113376"/>
                  <a:pt x="281782" y="81183"/>
                </a:cubicBezTo>
                <a:cubicBezTo>
                  <a:pt x="281782" y="48991"/>
                  <a:pt x="260037" y="25517"/>
                  <a:pt x="228427" y="25517"/>
                </a:cubicBezTo>
                <a:cubicBezTo>
                  <a:pt x="197271" y="25517"/>
                  <a:pt x="175080" y="48991"/>
                  <a:pt x="175080" y="81183"/>
                </a:cubicBezTo>
                <a:cubicBezTo>
                  <a:pt x="175080" y="113376"/>
                  <a:pt x="197271" y="136856"/>
                  <a:pt x="228427" y="136856"/>
                </a:cubicBezTo>
                <a:close/>
                <a:moveTo>
                  <a:pt x="575396" y="27"/>
                </a:moveTo>
                <a:cubicBezTo>
                  <a:pt x="622246" y="27"/>
                  <a:pt x="656993" y="34459"/>
                  <a:pt x="656993" y="81183"/>
                </a:cubicBezTo>
                <a:cubicBezTo>
                  <a:pt x="656993" y="127908"/>
                  <a:pt x="622699" y="162778"/>
                  <a:pt x="575396" y="162778"/>
                </a:cubicBezTo>
                <a:cubicBezTo>
                  <a:pt x="528316" y="162778"/>
                  <a:pt x="494022" y="127901"/>
                  <a:pt x="494022" y="81183"/>
                </a:cubicBezTo>
                <a:cubicBezTo>
                  <a:pt x="494022" y="34465"/>
                  <a:pt x="529019" y="27"/>
                  <a:pt x="575396" y="27"/>
                </a:cubicBezTo>
                <a:close/>
                <a:moveTo>
                  <a:pt x="575396" y="136856"/>
                </a:moveTo>
                <a:cubicBezTo>
                  <a:pt x="606776" y="136856"/>
                  <a:pt x="628743" y="113376"/>
                  <a:pt x="628743" y="81183"/>
                </a:cubicBezTo>
                <a:cubicBezTo>
                  <a:pt x="628743" y="48991"/>
                  <a:pt x="606999" y="25517"/>
                  <a:pt x="575396" y="25517"/>
                </a:cubicBezTo>
                <a:cubicBezTo>
                  <a:pt x="544233" y="25517"/>
                  <a:pt x="522042" y="48991"/>
                  <a:pt x="522042" y="81183"/>
                </a:cubicBezTo>
                <a:cubicBezTo>
                  <a:pt x="522042" y="113376"/>
                  <a:pt x="544293" y="136856"/>
                  <a:pt x="575396" y="136856"/>
                </a:cubicBezTo>
                <a:close/>
                <a:moveTo>
                  <a:pt x="448958" y="2933"/>
                </a:moveTo>
                <a:lnTo>
                  <a:pt x="481284" y="2933"/>
                </a:lnTo>
                <a:lnTo>
                  <a:pt x="400343" y="168146"/>
                </a:lnTo>
                <a:lnTo>
                  <a:pt x="319639" y="2933"/>
                </a:lnTo>
                <a:lnTo>
                  <a:pt x="351728" y="2933"/>
                </a:lnTo>
                <a:lnTo>
                  <a:pt x="400343" y="112931"/>
                </a:lnTo>
                <a:lnTo>
                  <a:pt x="448958" y="2933"/>
                </a:lnTo>
                <a:close/>
                <a:moveTo>
                  <a:pt x="717385" y="45882"/>
                </a:moveTo>
                <a:cubicBezTo>
                  <a:pt x="717385" y="33912"/>
                  <a:pt x="727345" y="24431"/>
                  <a:pt x="751794" y="24431"/>
                </a:cubicBezTo>
                <a:cubicBezTo>
                  <a:pt x="765588" y="24431"/>
                  <a:pt x="781193" y="28477"/>
                  <a:pt x="795439" y="36825"/>
                </a:cubicBezTo>
                <a:lnTo>
                  <a:pt x="795439" y="9023"/>
                </a:lnTo>
                <a:cubicBezTo>
                  <a:pt x="782714" y="3223"/>
                  <a:pt x="767109" y="47"/>
                  <a:pt x="752017" y="47"/>
                </a:cubicBezTo>
                <a:cubicBezTo>
                  <a:pt x="708555" y="47"/>
                  <a:pt x="688183" y="21720"/>
                  <a:pt x="688183" y="47251"/>
                </a:cubicBezTo>
                <a:cubicBezTo>
                  <a:pt x="688183" y="105918"/>
                  <a:pt x="782356" y="83597"/>
                  <a:pt x="782356" y="117692"/>
                </a:cubicBezTo>
                <a:cubicBezTo>
                  <a:pt x="782356" y="129432"/>
                  <a:pt x="771943" y="138239"/>
                  <a:pt x="747264" y="138239"/>
                </a:cubicBezTo>
                <a:cubicBezTo>
                  <a:pt x="727791" y="138239"/>
                  <a:pt x="707649" y="131010"/>
                  <a:pt x="694971" y="120855"/>
                </a:cubicBezTo>
                <a:lnTo>
                  <a:pt x="694971" y="120908"/>
                </a:lnTo>
                <a:lnTo>
                  <a:pt x="694971" y="150478"/>
                </a:lnTo>
                <a:cubicBezTo>
                  <a:pt x="708744" y="157896"/>
                  <a:pt x="728008" y="162616"/>
                  <a:pt x="747291" y="162616"/>
                </a:cubicBezTo>
                <a:cubicBezTo>
                  <a:pt x="790754" y="162616"/>
                  <a:pt x="811355" y="140943"/>
                  <a:pt x="811355" y="115655"/>
                </a:cubicBezTo>
                <a:cubicBezTo>
                  <a:pt x="811369" y="57615"/>
                  <a:pt x="717426" y="79518"/>
                  <a:pt x="717426" y="45882"/>
                </a:cubicBezTo>
                <a:lnTo>
                  <a:pt x="717385" y="45882"/>
                </a:lnTo>
                <a:close/>
                <a:moveTo>
                  <a:pt x="29216" y="45841"/>
                </a:moveTo>
                <a:cubicBezTo>
                  <a:pt x="29216" y="33872"/>
                  <a:pt x="39176" y="24391"/>
                  <a:pt x="63632" y="24391"/>
                </a:cubicBezTo>
                <a:cubicBezTo>
                  <a:pt x="77364" y="24391"/>
                  <a:pt x="92888" y="28437"/>
                  <a:pt x="107080" y="36670"/>
                </a:cubicBezTo>
                <a:lnTo>
                  <a:pt x="107080" y="8881"/>
                </a:lnTo>
                <a:cubicBezTo>
                  <a:pt x="94396" y="3156"/>
                  <a:pt x="78865" y="0"/>
                  <a:pt x="63855" y="0"/>
                </a:cubicBezTo>
                <a:cubicBezTo>
                  <a:pt x="20379" y="0"/>
                  <a:pt x="0" y="21680"/>
                  <a:pt x="0" y="47204"/>
                </a:cubicBezTo>
                <a:cubicBezTo>
                  <a:pt x="0" y="105925"/>
                  <a:pt x="94200" y="83564"/>
                  <a:pt x="94200" y="117665"/>
                </a:cubicBezTo>
                <a:cubicBezTo>
                  <a:pt x="94200" y="129405"/>
                  <a:pt x="83787" y="138219"/>
                  <a:pt x="59101" y="138219"/>
                </a:cubicBezTo>
                <a:cubicBezTo>
                  <a:pt x="39629" y="138219"/>
                  <a:pt x="19473" y="130990"/>
                  <a:pt x="6795" y="120828"/>
                </a:cubicBezTo>
                <a:lnTo>
                  <a:pt x="6795" y="120895"/>
                </a:lnTo>
                <a:lnTo>
                  <a:pt x="6795" y="150465"/>
                </a:lnTo>
                <a:cubicBezTo>
                  <a:pt x="20575" y="157882"/>
                  <a:pt x="39845" y="162603"/>
                  <a:pt x="59135" y="162603"/>
                </a:cubicBezTo>
                <a:cubicBezTo>
                  <a:pt x="102611" y="162603"/>
                  <a:pt x="123220" y="140916"/>
                  <a:pt x="123220" y="115628"/>
                </a:cubicBezTo>
                <a:cubicBezTo>
                  <a:pt x="123186" y="57588"/>
                  <a:pt x="29216" y="79491"/>
                  <a:pt x="29216" y="45841"/>
                </a:cubicBezTo>
                <a:close/>
              </a:path>
            </a:pathLst>
          </a:custGeom>
          <a:solidFill>
            <a:schemeClr val="tx1"/>
          </a:solidFill>
          <a:ln w="675" cap="flat">
            <a:noFill/>
            <a:prstDash val="solid"/>
            <a:miter/>
          </a:ln>
        </p:spPr>
        <p:txBody>
          <a:bodyPr rtlCol="0" anchor="ctr"/>
          <a:lstStyle/>
          <a:p>
            <a:endParaRPr lang="en-US"/>
          </a:p>
        </p:txBody>
      </p:sp>
      <p:sp>
        <p:nvSpPr>
          <p:cNvPr id="10" name="Picture Placeholder 32">
            <a:extLst>
              <a:ext uri="{FF2B5EF4-FFF2-40B4-BE49-F238E27FC236}">
                <a16:creationId xmlns:a16="http://schemas.microsoft.com/office/drawing/2014/main" id="{26146A3B-3B23-D4B8-2643-E9E9566EFCE8}"/>
              </a:ext>
            </a:extLst>
          </p:cNvPr>
          <p:cNvSpPr>
            <a:spLocks noGrp="1"/>
          </p:cNvSpPr>
          <p:nvPr>
            <p:ph type="pic" sz="quarter" idx="22" hasCustomPrompt="1"/>
          </p:nvPr>
        </p:nvSpPr>
        <p:spPr>
          <a:xfrm>
            <a:off x="0" y="762004"/>
            <a:ext cx="6584284" cy="5333996"/>
          </a:xfrm>
          <a:custGeom>
            <a:avLst/>
            <a:gdLst>
              <a:gd name="connsiteX0" fmla="*/ 0 w 6584284"/>
              <a:gd name="connsiteY0" fmla="*/ 4384372 h 5333996"/>
              <a:gd name="connsiteX1" fmla="*/ 174419 w 6584284"/>
              <a:gd name="connsiteY1" fmla="*/ 4393208 h 5333996"/>
              <a:gd name="connsiteX2" fmla="*/ 1505214 w 6584284"/>
              <a:gd name="connsiteY2" fmla="*/ 5281362 h 5333996"/>
              <a:gd name="connsiteX3" fmla="*/ 1530605 w 6584284"/>
              <a:gd name="connsiteY3" fmla="*/ 5333996 h 5333996"/>
              <a:gd name="connsiteX4" fmla="*/ 0 w 6584284"/>
              <a:gd name="connsiteY4" fmla="*/ 5333996 h 5333996"/>
              <a:gd name="connsiteX5" fmla="*/ 0 w 6584284"/>
              <a:gd name="connsiteY5" fmla="*/ 4303773 h 5333996"/>
              <a:gd name="connsiteX6" fmla="*/ 182636 w 6584284"/>
              <a:gd name="connsiteY6" fmla="*/ 4313025 h 5333996"/>
              <a:gd name="connsiteX7" fmla="*/ 1576055 w 6584284"/>
              <a:gd name="connsiteY7" fmla="*/ 5242940 h 5333996"/>
              <a:gd name="connsiteX8" fmla="*/ 1619983 w 6584284"/>
              <a:gd name="connsiteY8" fmla="*/ 5333996 h 5333996"/>
              <a:gd name="connsiteX9" fmla="*/ 1538112 w 6584284"/>
              <a:gd name="connsiteY9" fmla="*/ 5333996 h 5333996"/>
              <a:gd name="connsiteX10" fmla="*/ 1511144 w 6584284"/>
              <a:gd name="connsiteY10" fmla="*/ 5278095 h 5333996"/>
              <a:gd name="connsiteX11" fmla="*/ 175102 w 6584284"/>
              <a:gd name="connsiteY11" fmla="*/ 4386487 h 5333996"/>
              <a:gd name="connsiteX12" fmla="*/ 0 w 6584284"/>
              <a:gd name="connsiteY12" fmla="*/ 4377616 h 5333996"/>
              <a:gd name="connsiteX13" fmla="*/ 0 w 6584284"/>
              <a:gd name="connsiteY13" fmla="*/ 4223174 h 5333996"/>
              <a:gd name="connsiteX14" fmla="*/ 190878 w 6584284"/>
              <a:gd name="connsiteY14" fmla="*/ 4232845 h 5333996"/>
              <a:gd name="connsiteX15" fmla="*/ 1646926 w 6584284"/>
              <a:gd name="connsiteY15" fmla="*/ 5204587 h 5333996"/>
              <a:gd name="connsiteX16" fmla="*/ 1709354 w 6584284"/>
              <a:gd name="connsiteY16" fmla="*/ 5333996 h 5333996"/>
              <a:gd name="connsiteX17" fmla="*/ 1627458 w 6584284"/>
              <a:gd name="connsiteY17" fmla="*/ 5333996 h 5333996"/>
              <a:gd name="connsiteX18" fmla="*/ 1581985 w 6584284"/>
              <a:gd name="connsiteY18" fmla="*/ 5239741 h 5333996"/>
              <a:gd name="connsiteX19" fmla="*/ 183319 w 6584284"/>
              <a:gd name="connsiteY19" fmla="*/ 4306306 h 5333996"/>
              <a:gd name="connsiteX20" fmla="*/ 0 w 6584284"/>
              <a:gd name="connsiteY20" fmla="*/ 4297017 h 5333996"/>
              <a:gd name="connsiteX21" fmla="*/ 0 w 6584284"/>
              <a:gd name="connsiteY21" fmla="*/ 4142576 h 5333996"/>
              <a:gd name="connsiteX22" fmla="*/ 199094 w 6584284"/>
              <a:gd name="connsiteY22" fmla="*/ 4152662 h 5333996"/>
              <a:gd name="connsiteX23" fmla="*/ 1717766 w 6584284"/>
              <a:gd name="connsiteY23" fmla="*/ 5166166 h 5333996"/>
              <a:gd name="connsiteX24" fmla="*/ 1798733 w 6584284"/>
              <a:gd name="connsiteY24" fmla="*/ 5333996 h 5333996"/>
              <a:gd name="connsiteX25" fmla="*/ 1716862 w 6584284"/>
              <a:gd name="connsiteY25" fmla="*/ 5333996 h 5333996"/>
              <a:gd name="connsiteX26" fmla="*/ 1652857 w 6584284"/>
              <a:gd name="connsiteY26" fmla="*/ 5201320 h 5333996"/>
              <a:gd name="connsiteX27" fmla="*/ 191561 w 6584284"/>
              <a:gd name="connsiteY27" fmla="*/ 4226124 h 5333996"/>
              <a:gd name="connsiteX28" fmla="*/ 0 w 6584284"/>
              <a:gd name="connsiteY28" fmla="*/ 4216419 h 5333996"/>
              <a:gd name="connsiteX29" fmla="*/ 0 w 6584284"/>
              <a:gd name="connsiteY29" fmla="*/ 4061978 h 5333996"/>
              <a:gd name="connsiteX30" fmla="*/ 207336 w 6584284"/>
              <a:gd name="connsiteY30" fmla="*/ 4072482 h 5333996"/>
              <a:gd name="connsiteX31" fmla="*/ 1874437 w 6584284"/>
              <a:gd name="connsiteY31" fmla="*/ 5305667 h 5333996"/>
              <a:gd name="connsiteX32" fmla="*/ 1884825 w 6584284"/>
              <a:gd name="connsiteY32" fmla="*/ 5333996 h 5333996"/>
              <a:gd name="connsiteX33" fmla="*/ 1806210 w 6584284"/>
              <a:gd name="connsiteY33" fmla="*/ 5333996 h 5333996"/>
              <a:gd name="connsiteX34" fmla="*/ 1723697 w 6584284"/>
              <a:gd name="connsiteY34" fmla="*/ 5162966 h 5333996"/>
              <a:gd name="connsiteX35" fmla="*/ 199778 w 6584284"/>
              <a:gd name="connsiteY35" fmla="*/ 4145942 h 5333996"/>
              <a:gd name="connsiteX36" fmla="*/ 0 w 6584284"/>
              <a:gd name="connsiteY36" fmla="*/ 4135820 h 5333996"/>
              <a:gd name="connsiteX37" fmla="*/ 0 w 6584284"/>
              <a:gd name="connsiteY37" fmla="*/ 3981380 h 5333996"/>
              <a:gd name="connsiteX38" fmla="*/ 215553 w 6584284"/>
              <a:gd name="connsiteY38" fmla="*/ 3992300 h 5333996"/>
              <a:gd name="connsiteX39" fmla="*/ 1948682 w 6584284"/>
              <a:gd name="connsiteY39" fmla="*/ 5274292 h 5333996"/>
              <a:gd name="connsiteX40" fmla="*/ 1970575 w 6584284"/>
              <a:gd name="connsiteY40" fmla="*/ 5333996 h 5333996"/>
              <a:gd name="connsiteX41" fmla="*/ 1892023 w 6584284"/>
              <a:gd name="connsiteY41" fmla="*/ 5333996 h 5333996"/>
              <a:gd name="connsiteX42" fmla="*/ 1880655 w 6584284"/>
              <a:gd name="connsiteY42" fmla="*/ 5302992 h 5333996"/>
              <a:gd name="connsiteX43" fmla="*/ 208019 w 6584284"/>
              <a:gd name="connsiteY43" fmla="*/ 4065760 h 5333996"/>
              <a:gd name="connsiteX44" fmla="*/ 0 w 6584284"/>
              <a:gd name="connsiteY44" fmla="*/ 4055223 h 5333996"/>
              <a:gd name="connsiteX45" fmla="*/ 0 w 6584284"/>
              <a:gd name="connsiteY45" fmla="*/ 3900780 h 5333996"/>
              <a:gd name="connsiteX46" fmla="*/ 223795 w 6584284"/>
              <a:gd name="connsiteY46" fmla="*/ 3912118 h 5333996"/>
              <a:gd name="connsiteX47" fmla="*/ 2022947 w 6584284"/>
              <a:gd name="connsiteY47" fmla="*/ 5242980 h 5333996"/>
              <a:gd name="connsiteX48" fmla="*/ 2056321 w 6584284"/>
              <a:gd name="connsiteY48" fmla="*/ 5333996 h 5333996"/>
              <a:gd name="connsiteX49" fmla="*/ 1977751 w 6584284"/>
              <a:gd name="connsiteY49" fmla="*/ 5333996 h 5333996"/>
              <a:gd name="connsiteX50" fmla="*/ 1954899 w 6584284"/>
              <a:gd name="connsiteY50" fmla="*/ 5271682 h 5333996"/>
              <a:gd name="connsiteX51" fmla="*/ 216236 w 6584284"/>
              <a:gd name="connsiteY51" fmla="*/ 3985580 h 5333996"/>
              <a:gd name="connsiteX52" fmla="*/ 0 w 6584284"/>
              <a:gd name="connsiteY52" fmla="*/ 3974624 h 5333996"/>
              <a:gd name="connsiteX53" fmla="*/ 0 w 6584284"/>
              <a:gd name="connsiteY53" fmla="*/ 3820183 h 5333996"/>
              <a:gd name="connsiteX54" fmla="*/ 232012 w 6584284"/>
              <a:gd name="connsiteY54" fmla="*/ 3831936 h 5333996"/>
              <a:gd name="connsiteX55" fmla="*/ 2097190 w 6584284"/>
              <a:gd name="connsiteY55" fmla="*/ 5211605 h 5333996"/>
              <a:gd name="connsiteX56" fmla="*/ 2142070 w 6584284"/>
              <a:gd name="connsiteY56" fmla="*/ 5333996 h 5333996"/>
              <a:gd name="connsiteX57" fmla="*/ 2063520 w 6584284"/>
              <a:gd name="connsiteY57" fmla="*/ 5333996 h 5333996"/>
              <a:gd name="connsiteX58" fmla="*/ 2029164 w 6584284"/>
              <a:gd name="connsiteY58" fmla="*/ 5240306 h 5333996"/>
              <a:gd name="connsiteX59" fmla="*/ 224478 w 6584284"/>
              <a:gd name="connsiteY59" fmla="*/ 3905397 h 5333996"/>
              <a:gd name="connsiteX60" fmla="*/ 0 w 6584284"/>
              <a:gd name="connsiteY60" fmla="*/ 3894026 h 5333996"/>
              <a:gd name="connsiteX61" fmla="*/ 0 w 6584284"/>
              <a:gd name="connsiteY61" fmla="*/ 3739583 h 5333996"/>
              <a:gd name="connsiteX62" fmla="*/ 240228 w 6584284"/>
              <a:gd name="connsiteY62" fmla="*/ 3751755 h 5333996"/>
              <a:gd name="connsiteX63" fmla="*/ 2171433 w 6584284"/>
              <a:gd name="connsiteY63" fmla="*/ 5180293 h 5333996"/>
              <a:gd name="connsiteX64" fmla="*/ 2227800 w 6584284"/>
              <a:gd name="connsiteY64" fmla="*/ 5333996 h 5333996"/>
              <a:gd name="connsiteX65" fmla="*/ 2149247 w 6584284"/>
              <a:gd name="connsiteY65" fmla="*/ 5333996 h 5333996"/>
              <a:gd name="connsiteX66" fmla="*/ 2103407 w 6584284"/>
              <a:gd name="connsiteY66" fmla="*/ 5208995 h 5333996"/>
              <a:gd name="connsiteX67" fmla="*/ 232695 w 6584284"/>
              <a:gd name="connsiteY67" fmla="*/ 3825217 h 5333996"/>
              <a:gd name="connsiteX68" fmla="*/ 0 w 6584284"/>
              <a:gd name="connsiteY68" fmla="*/ 3813427 h 5333996"/>
              <a:gd name="connsiteX69" fmla="*/ 0 w 6584284"/>
              <a:gd name="connsiteY69" fmla="*/ 3658985 h 5333996"/>
              <a:gd name="connsiteX70" fmla="*/ 248470 w 6584284"/>
              <a:gd name="connsiteY70" fmla="*/ 3671573 h 5333996"/>
              <a:gd name="connsiteX71" fmla="*/ 2245699 w 6584284"/>
              <a:gd name="connsiteY71" fmla="*/ 5148918 h 5333996"/>
              <a:gd name="connsiteX72" fmla="*/ 2313566 w 6584284"/>
              <a:gd name="connsiteY72" fmla="*/ 5333996 h 5333996"/>
              <a:gd name="connsiteX73" fmla="*/ 2235014 w 6584284"/>
              <a:gd name="connsiteY73" fmla="*/ 5333996 h 5333996"/>
              <a:gd name="connsiteX74" fmla="*/ 2177673 w 6584284"/>
              <a:gd name="connsiteY74" fmla="*/ 5177619 h 5333996"/>
              <a:gd name="connsiteX75" fmla="*/ 240937 w 6584284"/>
              <a:gd name="connsiteY75" fmla="*/ 3745034 h 5333996"/>
              <a:gd name="connsiteX76" fmla="*/ 0 w 6584284"/>
              <a:gd name="connsiteY76" fmla="*/ 3732828 h 5333996"/>
              <a:gd name="connsiteX77" fmla="*/ 0 w 6584284"/>
              <a:gd name="connsiteY77" fmla="*/ 3578387 h 5333996"/>
              <a:gd name="connsiteX78" fmla="*/ 256687 w 6584284"/>
              <a:gd name="connsiteY78" fmla="*/ 3591392 h 5333996"/>
              <a:gd name="connsiteX79" fmla="*/ 2319942 w 6584284"/>
              <a:gd name="connsiteY79" fmla="*/ 5117606 h 5333996"/>
              <a:gd name="connsiteX80" fmla="*/ 2399297 w 6584284"/>
              <a:gd name="connsiteY80" fmla="*/ 5333996 h 5333996"/>
              <a:gd name="connsiteX81" fmla="*/ 2320744 w 6584284"/>
              <a:gd name="connsiteY81" fmla="*/ 5333996 h 5333996"/>
              <a:gd name="connsiteX82" fmla="*/ 2251916 w 6584284"/>
              <a:gd name="connsiteY82" fmla="*/ 5146308 h 5333996"/>
              <a:gd name="connsiteX83" fmla="*/ 249153 w 6584284"/>
              <a:gd name="connsiteY83" fmla="*/ 3664853 h 5333996"/>
              <a:gd name="connsiteX84" fmla="*/ 0 w 6584284"/>
              <a:gd name="connsiteY84" fmla="*/ 3652230 h 5333996"/>
              <a:gd name="connsiteX85" fmla="*/ 0 w 6584284"/>
              <a:gd name="connsiteY85" fmla="*/ 3497788 h 5333996"/>
              <a:gd name="connsiteX86" fmla="*/ 264929 w 6584284"/>
              <a:gd name="connsiteY86" fmla="*/ 3511210 h 5333996"/>
              <a:gd name="connsiteX87" fmla="*/ 2481735 w 6584284"/>
              <a:gd name="connsiteY87" fmla="*/ 5324926 h 5333996"/>
              <a:gd name="connsiteX88" fmla="*/ 2484073 w 6584284"/>
              <a:gd name="connsiteY88" fmla="*/ 5333996 h 5333996"/>
              <a:gd name="connsiteX89" fmla="*/ 2406509 w 6584284"/>
              <a:gd name="connsiteY89" fmla="*/ 5333996 h 5333996"/>
              <a:gd name="connsiteX90" fmla="*/ 2326181 w 6584284"/>
              <a:gd name="connsiteY90" fmla="*/ 5114932 h 5333996"/>
              <a:gd name="connsiteX91" fmla="*/ 257395 w 6584284"/>
              <a:gd name="connsiteY91" fmla="*/ 3584671 h 5333996"/>
              <a:gd name="connsiteX92" fmla="*/ 0 w 6584284"/>
              <a:gd name="connsiteY92" fmla="*/ 3571631 h 5333996"/>
              <a:gd name="connsiteX93" fmla="*/ 0 w 6584284"/>
              <a:gd name="connsiteY93" fmla="*/ 3417189 h 5333996"/>
              <a:gd name="connsiteX94" fmla="*/ 265736 w 6584284"/>
              <a:gd name="connsiteY94" fmla="*/ 3430135 h 5333996"/>
              <a:gd name="connsiteX95" fmla="*/ 1894437 w 6584284"/>
              <a:gd name="connsiteY95" fmla="*/ 4202119 h 5333996"/>
              <a:gd name="connsiteX96" fmla="*/ 2564481 w 6584284"/>
              <a:gd name="connsiteY96" fmla="*/ 5316403 h 5333996"/>
              <a:gd name="connsiteX97" fmla="*/ 2568878 w 6584284"/>
              <a:gd name="connsiteY97" fmla="*/ 5333996 h 5333996"/>
              <a:gd name="connsiteX98" fmla="*/ 2491034 w 6584284"/>
              <a:gd name="connsiteY98" fmla="*/ 5333996 h 5333996"/>
              <a:gd name="connsiteX99" fmla="*/ 2488183 w 6584284"/>
              <a:gd name="connsiteY99" fmla="*/ 5322934 h 5333996"/>
              <a:gd name="connsiteX100" fmla="*/ 265612 w 6584284"/>
              <a:gd name="connsiteY100" fmla="*/ 3504490 h 5333996"/>
              <a:gd name="connsiteX101" fmla="*/ 0 w 6584284"/>
              <a:gd name="connsiteY101" fmla="*/ 3491033 h 5333996"/>
              <a:gd name="connsiteX102" fmla="*/ 0 w 6584284"/>
              <a:gd name="connsiteY102" fmla="*/ 0 h 5333996"/>
              <a:gd name="connsiteX103" fmla="*/ 6204290 w 6584284"/>
              <a:gd name="connsiteY103" fmla="*/ 0 h 5333996"/>
              <a:gd name="connsiteX104" fmla="*/ 6584284 w 6584284"/>
              <a:gd name="connsiteY104" fmla="*/ 379994 h 5333996"/>
              <a:gd name="connsiteX105" fmla="*/ 6584284 w 6584284"/>
              <a:gd name="connsiteY105" fmla="*/ 4954002 h 5333996"/>
              <a:gd name="connsiteX106" fmla="*/ 6204290 w 6584284"/>
              <a:gd name="connsiteY106" fmla="*/ 5333996 h 5333996"/>
              <a:gd name="connsiteX107" fmla="*/ 2574583 w 6584284"/>
              <a:gd name="connsiteY107" fmla="*/ 5333996 h 5333996"/>
              <a:gd name="connsiteX108" fmla="*/ 2565355 w 6584284"/>
              <a:gd name="connsiteY108" fmla="*/ 5298109 h 5333996"/>
              <a:gd name="connsiteX109" fmla="*/ 274233 w 6584284"/>
              <a:gd name="connsiteY109" fmla="*/ 3424283 h 5333996"/>
              <a:gd name="connsiteX110" fmla="*/ 0 w 6584284"/>
              <a:gd name="connsiteY110" fmla="*/ 3410435 h 53339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Lst>
            <a:rect l="l" t="t" r="r" b="b"/>
            <a:pathLst>
              <a:path w="6584284" h="5333996">
                <a:moveTo>
                  <a:pt x="0" y="4384372"/>
                </a:moveTo>
                <a:lnTo>
                  <a:pt x="174419" y="4393208"/>
                </a:lnTo>
                <a:cubicBezTo>
                  <a:pt x="749489" y="4451791"/>
                  <a:pt x="1241262" y="4796055"/>
                  <a:pt x="1505214" y="5281362"/>
                </a:cubicBezTo>
                <a:lnTo>
                  <a:pt x="1530605" y="5333996"/>
                </a:lnTo>
                <a:lnTo>
                  <a:pt x="0" y="5333996"/>
                </a:lnTo>
                <a:close/>
                <a:moveTo>
                  <a:pt x="0" y="4303773"/>
                </a:moveTo>
                <a:lnTo>
                  <a:pt x="182636" y="4313025"/>
                </a:lnTo>
                <a:cubicBezTo>
                  <a:pt x="784731" y="4374359"/>
                  <a:pt x="1299665" y="4734792"/>
                  <a:pt x="1576055" y="5242940"/>
                </a:cubicBezTo>
                <a:lnTo>
                  <a:pt x="1619983" y="5333996"/>
                </a:lnTo>
                <a:lnTo>
                  <a:pt x="1538112" y="5333996"/>
                </a:lnTo>
                <a:lnTo>
                  <a:pt x="1511144" y="5278095"/>
                </a:lnTo>
                <a:cubicBezTo>
                  <a:pt x="1246142" y="4790870"/>
                  <a:pt x="752421" y="4445292"/>
                  <a:pt x="175102" y="4386487"/>
                </a:cubicBezTo>
                <a:lnTo>
                  <a:pt x="0" y="4377616"/>
                </a:lnTo>
                <a:close/>
                <a:moveTo>
                  <a:pt x="0" y="4223174"/>
                </a:moveTo>
                <a:lnTo>
                  <a:pt x="190878" y="4232845"/>
                </a:lnTo>
                <a:cubicBezTo>
                  <a:pt x="820071" y="4296941"/>
                  <a:pt x="1358130" y="4673602"/>
                  <a:pt x="1646926" y="5204587"/>
                </a:cubicBezTo>
                <a:lnTo>
                  <a:pt x="1709354" y="5333996"/>
                </a:lnTo>
                <a:lnTo>
                  <a:pt x="1627458" y="5333996"/>
                </a:lnTo>
                <a:lnTo>
                  <a:pt x="1581985" y="5239741"/>
                </a:lnTo>
                <a:cubicBezTo>
                  <a:pt x="1304545" y="4729680"/>
                  <a:pt x="787662" y="4367873"/>
                  <a:pt x="183319" y="4306306"/>
                </a:cubicBezTo>
                <a:lnTo>
                  <a:pt x="0" y="4297017"/>
                </a:lnTo>
                <a:close/>
                <a:moveTo>
                  <a:pt x="0" y="4142576"/>
                </a:moveTo>
                <a:lnTo>
                  <a:pt x="199094" y="4152662"/>
                </a:lnTo>
                <a:cubicBezTo>
                  <a:pt x="855312" y="4219509"/>
                  <a:pt x="1416532" y="4612340"/>
                  <a:pt x="1717766" y="5166166"/>
                </a:cubicBezTo>
                <a:lnTo>
                  <a:pt x="1798733" y="5333996"/>
                </a:lnTo>
                <a:lnTo>
                  <a:pt x="1716862" y="5333996"/>
                </a:lnTo>
                <a:lnTo>
                  <a:pt x="1652857" y="5201320"/>
                </a:lnTo>
                <a:cubicBezTo>
                  <a:pt x="1363011" y="4668418"/>
                  <a:pt x="823003" y="4290442"/>
                  <a:pt x="191561" y="4226124"/>
                </a:cubicBezTo>
                <a:lnTo>
                  <a:pt x="0" y="4216419"/>
                </a:lnTo>
                <a:close/>
                <a:moveTo>
                  <a:pt x="0" y="4061978"/>
                </a:moveTo>
                <a:lnTo>
                  <a:pt x="207336" y="4072482"/>
                </a:lnTo>
                <a:cubicBezTo>
                  <a:pt x="958984" y="4149051"/>
                  <a:pt x="1590878" y="4636356"/>
                  <a:pt x="1874437" y="5305667"/>
                </a:cubicBezTo>
                <a:lnTo>
                  <a:pt x="1884825" y="5333996"/>
                </a:lnTo>
                <a:lnTo>
                  <a:pt x="1806210" y="5333996"/>
                </a:lnTo>
                <a:lnTo>
                  <a:pt x="1723697" y="5162966"/>
                </a:lnTo>
                <a:cubicBezTo>
                  <a:pt x="1421414" y="4607227"/>
                  <a:pt x="858244" y="4213023"/>
                  <a:pt x="199778" y="4145942"/>
                </a:cubicBezTo>
                <a:lnTo>
                  <a:pt x="0" y="4135820"/>
                </a:lnTo>
                <a:close/>
                <a:moveTo>
                  <a:pt x="0" y="3981380"/>
                </a:moveTo>
                <a:lnTo>
                  <a:pt x="215553" y="3992300"/>
                </a:lnTo>
                <a:cubicBezTo>
                  <a:pt x="996929" y="4071896"/>
                  <a:pt x="1653875" y="4578463"/>
                  <a:pt x="1948682" y="5274292"/>
                </a:cubicBezTo>
                <a:lnTo>
                  <a:pt x="1970575" y="5333996"/>
                </a:lnTo>
                <a:lnTo>
                  <a:pt x="1892023" y="5333996"/>
                </a:lnTo>
                <a:lnTo>
                  <a:pt x="1880655" y="5302992"/>
                </a:lnTo>
                <a:cubicBezTo>
                  <a:pt x="1596145" y="4631446"/>
                  <a:pt x="962141" y="4142575"/>
                  <a:pt x="208019" y="4065760"/>
                </a:cubicBezTo>
                <a:lnTo>
                  <a:pt x="0" y="4055223"/>
                </a:lnTo>
                <a:close/>
                <a:moveTo>
                  <a:pt x="0" y="3900780"/>
                </a:moveTo>
                <a:lnTo>
                  <a:pt x="223795" y="3912118"/>
                </a:lnTo>
                <a:cubicBezTo>
                  <a:pt x="1034979" y="3994752"/>
                  <a:pt x="1716926" y="4520653"/>
                  <a:pt x="2022947" y="5242980"/>
                </a:cubicBezTo>
                <a:lnTo>
                  <a:pt x="2056321" y="5333996"/>
                </a:lnTo>
                <a:lnTo>
                  <a:pt x="1977751" y="5333996"/>
                </a:lnTo>
                <a:lnTo>
                  <a:pt x="1954899" y="5271682"/>
                </a:lnTo>
                <a:cubicBezTo>
                  <a:pt x="1659143" y="4573636"/>
                  <a:pt x="1000086" y="4065433"/>
                  <a:pt x="216236" y="3985580"/>
                </a:cubicBezTo>
                <a:lnTo>
                  <a:pt x="0" y="3974624"/>
                </a:lnTo>
                <a:close/>
                <a:moveTo>
                  <a:pt x="0" y="3820183"/>
                </a:moveTo>
                <a:lnTo>
                  <a:pt x="232012" y="3831936"/>
                </a:lnTo>
                <a:cubicBezTo>
                  <a:pt x="1072923" y="3917597"/>
                  <a:pt x="1779922" y="4462759"/>
                  <a:pt x="2097190" y="5211605"/>
                </a:cubicBezTo>
                <a:lnTo>
                  <a:pt x="2142070" y="5333996"/>
                </a:lnTo>
                <a:lnTo>
                  <a:pt x="2063520" y="5333996"/>
                </a:lnTo>
                <a:lnTo>
                  <a:pt x="2029164" y="5240306"/>
                </a:lnTo>
                <a:cubicBezTo>
                  <a:pt x="1722194" y="4515742"/>
                  <a:pt x="1038136" y="3988276"/>
                  <a:pt x="224478" y="3905397"/>
                </a:cubicBezTo>
                <a:lnTo>
                  <a:pt x="0" y="3894026"/>
                </a:lnTo>
                <a:close/>
                <a:moveTo>
                  <a:pt x="0" y="3739583"/>
                </a:moveTo>
                <a:lnTo>
                  <a:pt x="240228" y="3751755"/>
                </a:lnTo>
                <a:cubicBezTo>
                  <a:pt x="1110868" y="3840453"/>
                  <a:pt x="1842919" y="4404949"/>
                  <a:pt x="2171433" y="5180293"/>
                </a:cubicBezTo>
                <a:lnTo>
                  <a:pt x="2227800" y="5333996"/>
                </a:lnTo>
                <a:lnTo>
                  <a:pt x="2149247" y="5333996"/>
                </a:lnTo>
                <a:lnTo>
                  <a:pt x="2103407" y="5208995"/>
                </a:lnTo>
                <a:cubicBezTo>
                  <a:pt x="1785190" y="4457933"/>
                  <a:pt x="1076080" y="3911134"/>
                  <a:pt x="232695" y="3825217"/>
                </a:cubicBezTo>
                <a:lnTo>
                  <a:pt x="0" y="3813427"/>
                </a:lnTo>
                <a:close/>
                <a:moveTo>
                  <a:pt x="0" y="3658985"/>
                </a:moveTo>
                <a:lnTo>
                  <a:pt x="248470" y="3671573"/>
                </a:lnTo>
                <a:cubicBezTo>
                  <a:pt x="1148918" y="3763298"/>
                  <a:pt x="1905969" y="4347055"/>
                  <a:pt x="2245699" y="5148918"/>
                </a:cubicBezTo>
                <a:lnTo>
                  <a:pt x="2313566" y="5333996"/>
                </a:lnTo>
                <a:lnTo>
                  <a:pt x="2235014" y="5333996"/>
                </a:lnTo>
                <a:lnTo>
                  <a:pt x="2177673" y="5177619"/>
                </a:lnTo>
                <a:cubicBezTo>
                  <a:pt x="1848241" y="4400038"/>
                  <a:pt x="1114131" y="3833977"/>
                  <a:pt x="240937" y="3745034"/>
                </a:cubicBezTo>
                <a:lnTo>
                  <a:pt x="0" y="3732828"/>
                </a:lnTo>
                <a:close/>
                <a:moveTo>
                  <a:pt x="0" y="3578387"/>
                </a:moveTo>
                <a:lnTo>
                  <a:pt x="256687" y="3591392"/>
                </a:lnTo>
                <a:cubicBezTo>
                  <a:pt x="1186862" y="3686154"/>
                  <a:pt x="1968965" y="4289245"/>
                  <a:pt x="2319942" y="5117606"/>
                </a:cubicBezTo>
                <a:lnTo>
                  <a:pt x="2399297" y="5333996"/>
                </a:lnTo>
                <a:lnTo>
                  <a:pt x="2320744" y="5333996"/>
                </a:lnTo>
                <a:lnTo>
                  <a:pt x="2251916" y="5146308"/>
                </a:lnTo>
                <a:cubicBezTo>
                  <a:pt x="1911237" y="4342229"/>
                  <a:pt x="1152075" y="3756835"/>
                  <a:pt x="249153" y="3664853"/>
                </a:cubicBezTo>
                <a:lnTo>
                  <a:pt x="0" y="3652230"/>
                </a:lnTo>
                <a:close/>
                <a:moveTo>
                  <a:pt x="0" y="3497788"/>
                </a:moveTo>
                <a:lnTo>
                  <a:pt x="264929" y="3511210"/>
                </a:lnTo>
                <a:cubicBezTo>
                  <a:pt x="1312184" y="3617889"/>
                  <a:pt x="2177499" y="4348842"/>
                  <a:pt x="2481735" y="5324926"/>
                </a:cubicBezTo>
                <a:lnTo>
                  <a:pt x="2484073" y="5333996"/>
                </a:lnTo>
                <a:lnTo>
                  <a:pt x="2406509" y="5333996"/>
                </a:lnTo>
                <a:lnTo>
                  <a:pt x="2326181" y="5114932"/>
                </a:lnTo>
                <a:cubicBezTo>
                  <a:pt x="1974288" y="4284334"/>
                  <a:pt x="1190125" y="3679678"/>
                  <a:pt x="257395" y="3584671"/>
                </a:cubicBezTo>
                <a:lnTo>
                  <a:pt x="0" y="3571631"/>
                </a:lnTo>
                <a:close/>
                <a:moveTo>
                  <a:pt x="0" y="3417189"/>
                </a:moveTo>
                <a:lnTo>
                  <a:pt x="265736" y="3430135"/>
                </a:lnTo>
                <a:cubicBezTo>
                  <a:pt x="881020" y="3490418"/>
                  <a:pt x="1451552" y="3759231"/>
                  <a:pt x="1894437" y="4202119"/>
                </a:cubicBezTo>
                <a:cubicBezTo>
                  <a:pt x="2210784" y="4518468"/>
                  <a:pt x="2438317" y="4900003"/>
                  <a:pt x="2564481" y="5316403"/>
                </a:cubicBezTo>
                <a:lnTo>
                  <a:pt x="2568878" y="5333996"/>
                </a:lnTo>
                <a:lnTo>
                  <a:pt x="2491034" y="5333996"/>
                </a:lnTo>
                <a:lnTo>
                  <a:pt x="2488183" y="5322934"/>
                </a:lnTo>
                <a:cubicBezTo>
                  <a:pt x="2183148" y="4344324"/>
                  <a:pt x="1315565" y="3611450"/>
                  <a:pt x="265612" y="3504490"/>
                </a:cubicBezTo>
                <a:lnTo>
                  <a:pt x="0" y="3491033"/>
                </a:lnTo>
                <a:close/>
                <a:moveTo>
                  <a:pt x="0" y="0"/>
                </a:moveTo>
                <a:lnTo>
                  <a:pt x="6204290" y="0"/>
                </a:lnTo>
                <a:cubicBezTo>
                  <a:pt x="6414155" y="0"/>
                  <a:pt x="6584284" y="170129"/>
                  <a:pt x="6584284" y="379994"/>
                </a:cubicBezTo>
                <a:lnTo>
                  <a:pt x="6584284" y="4954002"/>
                </a:lnTo>
                <a:cubicBezTo>
                  <a:pt x="6584284" y="5163867"/>
                  <a:pt x="6414155" y="5333996"/>
                  <a:pt x="6204290" y="5333996"/>
                </a:cubicBezTo>
                <a:lnTo>
                  <a:pt x="2574583" y="5333996"/>
                </a:lnTo>
                <a:lnTo>
                  <a:pt x="2565355" y="5298109"/>
                </a:lnTo>
                <a:cubicBezTo>
                  <a:pt x="2251368" y="4288598"/>
                  <a:pt x="1358020" y="3534348"/>
                  <a:pt x="274233" y="3424283"/>
                </a:cubicBezTo>
                <a:lnTo>
                  <a:pt x="0" y="3410435"/>
                </a:lnTo>
                <a:close/>
              </a:path>
            </a:pathLst>
          </a:custGeom>
          <a:solidFill>
            <a:schemeClr val="accent4"/>
          </a:solidFill>
        </p:spPr>
        <p:txBody>
          <a:bodyPr wrap="square" bIns="914400" anchor="ctr">
            <a:noAutofit/>
          </a:bodyPr>
          <a:lstStyle>
            <a:lvl1pPr marL="0" indent="0" algn="ctr">
              <a:lnSpc>
                <a:spcPct val="100000"/>
              </a:lnSpc>
              <a:spcBef>
                <a:spcPts val="0"/>
              </a:spcBef>
              <a:buNone/>
              <a:defRPr/>
            </a:lvl1pPr>
          </a:lstStyle>
          <a:p>
            <a:r>
              <a:rPr lang="en-US"/>
              <a:t>Click the icon to select an image.</a:t>
            </a:r>
            <a:br>
              <a:rPr lang="en-US"/>
            </a:br>
            <a:r>
              <a:rPr lang="en-US"/>
              <a:t>Please also copy / paste the appropriate footer group from</a:t>
            </a:r>
            <a:br>
              <a:rPr lang="en-US"/>
            </a:br>
            <a:r>
              <a:rPr lang="en-US"/>
              <a:t>the template Guide so it appears on top of the image. </a:t>
            </a:r>
          </a:p>
        </p:txBody>
      </p:sp>
    </p:spTree>
    <p:extLst>
      <p:ext uri="{BB962C8B-B14F-4D97-AF65-F5344CB8AC3E}">
        <p14:creationId xmlns:p14="http://schemas.microsoft.com/office/powerpoint/2010/main" val="3502548029"/>
      </p:ext>
    </p:extLst>
  </p:cSld>
  <p:clrMapOvr>
    <a:masterClrMapping/>
  </p:clrMapOvr>
</p:sldLayout>
</file>

<file path=ppt/slideLayouts/slideLayout74.xml><?xml version="1.0" encoding="utf-8"?>
<p:sldLayout xmlns:a="http://schemas.openxmlformats.org/drawingml/2006/main" xmlns:r="http://schemas.openxmlformats.org/officeDocument/2006/relationships" xmlns:p="http://schemas.openxmlformats.org/presentationml/2006/main" preserve="1" userDrawn="1">
  <p:cSld name="Photo Left with Caption Right - Orange">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56E523F0-8710-C17D-5E1F-7113655CD055}"/>
              </a:ext>
            </a:extLst>
          </p:cNvPr>
          <p:cNvSpPr>
            <a:spLocks noGrp="1"/>
          </p:cNvSpPr>
          <p:nvPr>
            <p:ph type="title"/>
          </p:nvPr>
        </p:nvSpPr>
        <p:spPr>
          <a:xfrm>
            <a:off x="6946899" y="724854"/>
            <a:ext cx="4485978" cy="920285"/>
          </a:xfrm>
        </p:spPr>
        <p:txBody>
          <a:bodyPr>
            <a:noAutofit/>
          </a:bodyPr>
          <a:lstStyle>
            <a:lvl1pPr>
              <a:defRPr>
                <a:solidFill>
                  <a:srgbClr val="410400"/>
                </a:solidFill>
              </a:defRPr>
            </a:lvl1pPr>
          </a:lstStyle>
          <a:p>
            <a:r>
              <a:rPr lang="en-US"/>
              <a:t>Click to edit Master title style</a:t>
            </a:r>
          </a:p>
        </p:txBody>
      </p:sp>
      <p:sp>
        <p:nvSpPr>
          <p:cNvPr id="3" name="Content Placeholder 2">
            <a:extLst>
              <a:ext uri="{FF2B5EF4-FFF2-40B4-BE49-F238E27FC236}">
                <a16:creationId xmlns:a16="http://schemas.microsoft.com/office/drawing/2014/main" id="{CFA97474-D8AA-E3B1-C98A-08B7FCBD5476}"/>
              </a:ext>
            </a:extLst>
          </p:cNvPr>
          <p:cNvSpPr>
            <a:spLocks noGrp="1"/>
          </p:cNvSpPr>
          <p:nvPr>
            <p:ph idx="1"/>
          </p:nvPr>
        </p:nvSpPr>
        <p:spPr>
          <a:xfrm>
            <a:off x="6946899" y="2691688"/>
            <a:ext cx="4483099" cy="3404312"/>
          </a:xfrm>
        </p:spPr>
        <p:txBody>
          <a:bodyPr>
            <a:noAutofit/>
          </a:bodyPr>
          <a:lstStyle>
            <a:lvl1pPr>
              <a:defRPr>
                <a:solidFill>
                  <a:srgbClr val="410400"/>
                </a:solidFill>
              </a:defRPr>
            </a:lvl1pPr>
            <a:lvl2pPr>
              <a:defRPr>
                <a:solidFill>
                  <a:srgbClr val="410400"/>
                </a:solidFill>
              </a:defRPr>
            </a:lvl2pPr>
            <a:lvl3pPr>
              <a:defRPr>
                <a:solidFill>
                  <a:srgbClr val="410400"/>
                </a:solidFill>
              </a:defRPr>
            </a:lvl3pPr>
            <a:lvl4pPr>
              <a:defRPr>
                <a:solidFill>
                  <a:srgbClr val="410400"/>
                </a:solidFill>
              </a:defRPr>
            </a:lvl4pPr>
            <a:lvl5pPr>
              <a:defRPr>
                <a:solidFill>
                  <a:srgbClr val="410400"/>
                </a:solidFill>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cxnSp>
        <p:nvCxnSpPr>
          <p:cNvPr id="9" name="Straight Connector 8">
            <a:extLst>
              <a:ext uri="{FF2B5EF4-FFF2-40B4-BE49-F238E27FC236}">
                <a16:creationId xmlns:a16="http://schemas.microsoft.com/office/drawing/2014/main" id="{5AEF45F1-4FE2-8739-18FF-B456EB3B66B9}"/>
              </a:ext>
            </a:extLst>
          </p:cNvPr>
          <p:cNvCxnSpPr>
            <a:cxnSpLocks/>
          </p:cNvCxnSpPr>
          <p:nvPr userDrawn="1"/>
        </p:nvCxnSpPr>
        <p:spPr>
          <a:xfrm flipH="1">
            <a:off x="1487277" y="6400800"/>
            <a:ext cx="10704723" cy="0"/>
          </a:xfrm>
          <a:prstGeom prst="line">
            <a:avLst/>
          </a:prstGeom>
          <a:ln w="9525" cap="rnd">
            <a:solidFill>
              <a:schemeClr val="tx1"/>
            </a:solidFill>
          </a:ln>
        </p:spPr>
        <p:style>
          <a:lnRef idx="1">
            <a:schemeClr val="accent1"/>
          </a:lnRef>
          <a:fillRef idx="0">
            <a:schemeClr val="accent1"/>
          </a:fillRef>
          <a:effectRef idx="0">
            <a:schemeClr val="accent1"/>
          </a:effectRef>
          <a:fontRef idx="minor">
            <a:schemeClr val="tx1"/>
          </a:fontRef>
        </p:style>
      </p:cxnSp>
      <p:sp>
        <p:nvSpPr>
          <p:cNvPr id="11" name="Subtitle 2">
            <a:extLst>
              <a:ext uri="{FF2B5EF4-FFF2-40B4-BE49-F238E27FC236}">
                <a16:creationId xmlns:a16="http://schemas.microsoft.com/office/drawing/2014/main" id="{0740B8FE-D58D-6E2B-896D-000F0294ED98}"/>
              </a:ext>
            </a:extLst>
          </p:cNvPr>
          <p:cNvSpPr>
            <a:spLocks noGrp="1"/>
          </p:cNvSpPr>
          <p:nvPr>
            <p:ph type="body" sz="quarter" idx="13" hasCustomPrompt="1"/>
          </p:nvPr>
        </p:nvSpPr>
        <p:spPr>
          <a:xfrm>
            <a:off x="6946899" y="1733802"/>
            <a:ext cx="4485768" cy="414149"/>
          </a:xfrm>
        </p:spPr>
        <p:txBody>
          <a:bodyPr>
            <a:noAutofit/>
          </a:bodyPr>
          <a:lstStyle>
            <a:lvl1pPr marL="0" indent="0">
              <a:buNone/>
              <a:defRPr lang="en-US" sz="1600" b="0" i="0" kern="1200" dirty="0">
                <a:solidFill>
                  <a:srgbClr val="410400"/>
                </a:solidFill>
                <a:latin typeface="Outfit Light" pitchFamily="2" charset="0"/>
                <a:ea typeface="Inter"/>
                <a:cs typeface="Inter"/>
              </a:defRPr>
            </a:lvl1pPr>
            <a:lvl2pPr marL="457200" indent="0">
              <a:buNone/>
              <a:defRPr/>
            </a:lvl2pPr>
            <a:lvl3pPr marL="914400" indent="0">
              <a:buNone/>
              <a:defRPr/>
            </a:lvl3pPr>
            <a:lvl4pPr marL="1371600" indent="0">
              <a:buNone/>
              <a:defRPr/>
            </a:lvl4pPr>
            <a:lvl5pPr marL="1828800" indent="0">
              <a:buNone/>
              <a:defRPr/>
            </a:lvl5pPr>
          </a:lstStyle>
          <a:p>
            <a:pPr lvl="0"/>
            <a:r>
              <a:rPr lang="en-US"/>
              <a:t>Subtitle goes here</a:t>
            </a:r>
          </a:p>
        </p:txBody>
      </p:sp>
      <p:sp>
        <p:nvSpPr>
          <p:cNvPr id="18" name="!!subhead1">
            <a:extLst>
              <a:ext uri="{FF2B5EF4-FFF2-40B4-BE49-F238E27FC236}">
                <a16:creationId xmlns:a16="http://schemas.microsoft.com/office/drawing/2014/main" id="{1A93C0F4-1D09-DE35-6E80-27CB807A0E38}"/>
              </a:ext>
            </a:extLst>
          </p:cNvPr>
          <p:cNvSpPr>
            <a:spLocks noGrp="1"/>
          </p:cNvSpPr>
          <p:nvPr>
            <p:ph type="body" sz="quarter" idx="14" hasCustomPrompt="1"/>
          </p:nvPr>
        </p:nvSpPr>
        <p:spPr>
          <a:xfrm>
            <a:off x="6946899" y="2317750"/>
            <a:ext cx="4485768" cy="232267"/>
          </a:xfrm>
        </p:spPr>
        <p:txBody>
          <a:bodyPr>
            <a:noAutofit/>
          </a:bodyPr>
          <a:lstStyle>
            <a:lvl1pPr marL="0" indent="0">
              <a:lnSpc>
                <a:spcPct val="100000"/>
              </a:lnSpc>
              <a:spcBef>
                <a:spcPts val="0"/>
              </a:spcBef>
              <a:buNone/>
              <a:defRPr sz="1800" b="1">
                <a:solidFill>
                  <a:srgbClr val="FA8F2C"/>
                </a:solidFill>
              </a:defRPr>
            </a:lvl1pPr>
            <a:lvl2pPr marL="457200" indent="0">
              <a:buNone/>
              <a:defRPr sz="1800" b="1">
                <a:solidFill>
                  <a:schemeClr val="accent1"/>
                </a:solidFill>
              </a:defRPr>
            </a:lvl2pPr>
            <a:lvl3pPr marL="914400" indent="0">
              <a:buNone/>
              <a:defRPr sz="1800" b="1">
                <a:solidFill>
                  <a:schemeClr val="accent1"/>
                </a:solidFill>
              </a:defRPr>
            </a:lvl3pPr>
            <a:lvl4pPr marL="1371600" indent="0">
              <a:buNone/>
              <a:defRPr sz="1800" b="1">
                <a:solidFill>
                  <a:schemeClr val="accent1"/>
                </a:solidFill>
              </a:defRPr>
            </a:lvl4pPr>
            <a:lvl5pPr marL="1828800" indent="0">
              <a:buNone/>
              <a:defRPr sz="1800" b="1">
                <a:solidFill>
                  <a:schemeClr val="accent1"/>
                </a:solidFill>
              </a:defRPr>
            </a:lvl5pPr>
          </a:lstStyle>
          <a:p>
            <a:pPr lvl="0"/>
            <a:r>
              <a:rPr lang="en-US"/>
              <a:t>Subheading goes here</a:t>
            </a:r>
          </a:p>
        </p:txBody>
      </p:sp>
      <p:sp>
        <p:nvSpPr>
          <p:cNvPr id="7" name="Text Placeholder 5">
            <a:extLst>
              <a:ext uri="{FF2B5EF4-FFF2-40B4-BE49-F238E27FC236}">
                <a16:creationId xmlns:a16="http://schemas.microsoft.com/office/drawing/2014/main" id="{97AA42F7-5D29-CCA9-BB20-836565F8EB17}"/>
              </a:ext>
            </a:extLst>
          </p:cNvPr>
          <p:cNvSpPr>
            <a:spLocks noGrp="1"/>
          </p:cNvSpPr>
          <p:nvPr>
            <p:ph type="body" sz="quarter" idx="21" hasCustomPrompt="1"/>
          </p:nvPr>
        </p:nvSpPr>
        <p:spPr>
          <a:xfrm>
            <a:off x="1487277" y="6496059"/>
            <a:ext cx="7173901" cy="285734"/>
          </a:xfrm>
        </p:spPr>
        <p:txBody>
          <a:bodyPr anchor="ctr">
            <a:noAutofit/>
          </a:bodyPr>
          <a:lstStyle>
            <a:lvl1pPr marL="0" indent="0">
              <a:lnSpc>
                <a:spcPct val="90000"/>
              </a:lnSpc>
              <a:spcBef>
                <a:spcPts val="200"/>
              </a:spcBef>
              <a:buNone/>
              <a:defRPr sz="600" b="0" i="0">
                <a:latin typeface="Inter" panose="02000503000000020004" pitchFamily="2" charset="0"/>
                <a:ea typeface="Inter" panose="02000503000000020004" pitchFamily="2" charset="0"/>
              </a:defRPr>
            </a:lvl1pPr>
            <a:lvl2pPr marL="457200" indent="0">
              <a:buNone/>
              <a:defRPr sz="600" b="0" i="0">
                <a:latin typeface="Inter" panose="02000503000000020004" pitchFamily="2" charset="0"/>
                <a:ea typeface="Inter" panose="02000503000000020004" pitchFamily="2" charset="0"/>
              </a:defRPr>
            </a:lvl2pPr>
            <a:lvl3pPr marL="914400" indent="0">
              <a:buNone/>
              <a:defRPr sz="600" b="0" i="0">
                <a:latin typeface="Inter" panose="02000503000000020004" pitchFamily="2" charset="0"/>
                <a:ea typeface="Inter" panose="02000503000000020004" pitchFamily="2" charset="0"/>
              </a:defRPr>
            </a:lvl3pPr>
            <a:lvl4pPr marL="1371600" indent="0">
              <a:buNone/>
              <a:defRPr sz="600" b="0" i="0">
                <a:latin typeface="Inter" panose="02000503000000020004" pitchFamily="2" charset="0"/>
                <a:ea typeface="Inter" panose="02000503000000020004" pitchFamily="2" charset="0"/>
              </a:defRPr>
            </a:lvl4pPr>
            <a:lvl5pPr marL="1828800" indent="0">
              <a:buNone/>
              <a:defRPr sz="600" b="0" i="0">
                <a:latin typeface="Inter" panose="02000503000000020004" pitchFamily="2" charset="0"/>
                <a:ea typeface="Inter" panose="02000503000000020004" pitchFamily="2" charset="0"/>
              </a:defRPr>
            </a:lvl5pPr>
          </a:lstStyle>
          <a:p>
            <a:pPr lvl="0"/>
            <a:r>
              <a:rPr lang="en-US"/>
              <a:t>Source: </a:t>
            </a:r>
          </a:p>
        </p:txBody>
      </p:sp>
      <p:sp>
        <p:nvSpPr>
          <p:cNvPr id="6" name="Slide Number Placeholder 5">
            <a:extLst>
              <a:ext uri="{FF2B5EF4-FFF2-40B4-BE49-F238E27FC236}">
                <a16:creationId xmlns:a16="http://schemas.microsoft.com/office/drawing/2014/main" id="{B0AA6B6D-BABC-9E1B-2A13-C6A08C85BF7C}"/>
              </a:ext>
            </a:extLst>
          </p:cNvPr>
          <p:cNvSpPr txBox="1">
            <a:spLocks/>
          </p:cNvSpPr>
          <p:nvPr userDrawn="1"/>
        </p:nvSpPr>
        <p:spPr>
          <a:xfrm>
            <a:off x="11185742" y="6400800"/>
            <a:ext cx="549058" cy="457200"/>
          </a:xfrm>
          <a:prstGeom prst="rect">
            <a:avLst/>
          </a:prstGeom>
        </p:spPr>
        <p:txBody>
          <a:bodyPr vert="horz" lIns="0" tIns="0" rIns="0" bIns="0" rtlCol="0" anchor="ctr"/>
          <a:lstStyle>
            <a:defPPr>
              <a:defRPr lang="en-US"/>
            </a:defPPr>
            <a:lvl1pPr marL="0" algn="r" defTabSz="914400" rtl="0" eaLnBrk="1" latinLnBrk="0" hangingPunct="1">
              <a:defRPr sz="800" kern="1200">
                <a:solidFill>
                  <a:schemeClr val="tx1"/>
                </a:solidFill>
                <a:latin typeface="Outfi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fld id="{DDA6C761-E6C0-8244-BDC1-CA1DC8273777}" type="slidenum">
              <a:rPr lang="en-US" b="0" i="0" smtClean="0">
                <a:latin typeface="Outfit Light" pitchFamily="2" charset="0"/>
              </a:rPr>
              <a:pPr/>
              <a:t>‹#›</a:t>
            </a:fld>
            <a:endParaRPr lang="en-US" b="0" i="0">
              <a:latin typeface="Outfit Light" pitchFamily="2" charset="0"/>
            </a:endParaRPr>
          </a:p>
        </p:txBody>
      </p:sp>
      <p:sp>
        <p:nvSpPr>
          <p:cNvPr id="4" name="Slide Number Placeholder 5">
            <a:extLst>
              <a:ext uri="{FF2B5EF4-FFF2-40B4-BE49-F238E27FC236}">
                <a16:creationId xmlns:a16="http://schemas.microsoft.com/office/drawing/2014/main" id="{BE7F2BD4-73DA-8B8D-8D66-88F374F1D715}"/>
              </a:ext>
            </a:extLst>
          </p:cNvPr>
          <p:cNvSpPr txBox="1">
            <a:spLocks/>
          </p:cNvSpPr>
          <p:nvPr userDrawn="1"/>
        </p:nvSpPr>
        <p:spPr>
          <a:xfrm>
            <a:off x="9118378" y="6499230"/>
            <a:ext cx="2266709" cy="273040"/>
          </a:xfrm>
          <a:prstGeom prst="rect">
            <a:avLst/>
          </a:prstGeom>
        </p:spPr>
        <p:txBody>
          <a:bodyPr vert="horz" lIns="0" tIns="0" rIns="0" bIns="0" rtlCol="0" anchor="ctr"/>
          <a:lstStyle>
            <a:defPPr>
              <a:defRPr lang="en-US"/>
            </a:defPPr>
            <a:lvl1pPr marL="0" algn="r" defTabSz="914400" rtl="0" eaLnBrk="1" latinLnBrk="0" hangingPunct="1">
              <a:defRPr sz="800" kern="1200">
                <a:solidFill>
                  <a:schemeClr val="bg1"/>
                </a:solidFill>
                <a:latin typeface="Outfi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sz="600" b="0" i="0">
                <a:solidFill>
                  <a:schemeClr val="tx1"/>
                </a:solidFill>
                <a:latin typeface="Outfit Light" pitchFamily="2" charset="0"/>
              </a:rPr>
              <a:t>© Sovos 2025. Proprietary and Confidential</a:t>
            </a:r>
          </a:p>
        </p:txBody>
      </p:sp>
      <p:sp>
        <p:nvSpPr>
          <p:cNvPr id="5" name="Graphic 18">
            <a:extLst>
              <a:ext uri="{FF2B5EF4-FFF2-40B4-BE49-F238E27FC236}">
                <a16:creationId xmlns:a16="http://schemas.microsoft.com/office/drawing/2014/main" id="{487C063E-BC3F-D1B2-2771-1EAAED278E3D}"/>
              </a:ext>
            </a:extLst>
          </p:cNvPr>
          <p:cNvSpPr/>
          <p:nvPr userDrawn="1"/>
        </p:nvSpPr>
        <p:spPr>
          <a:xfrm>
            <a:off x="457200" y="6313452"/>
            <a:ext cx="811355" cy="168145"/>
          </a:xfrm>
          <a:custGeom>
            <a:avLst/>
            <a:gdLst>
              <a:gd name="connsiteX0" fmla="*/ 228427 w 811355"/>
              <a:gd name="connsiteY0" fmla="*/ 27 h 168145"/>
              <a:gd name="connsiteX1" fmla="*/ 310031 w 811355"/>
              <a:gd name="connsiteY1" fmla="*/ 81183 h 168145"/>
              <a:gd name="connsiteX2" fmla="*/ 228427 w 811355"/>
              <a:gd name="connsiteY2" fmla="*/ 162778 h 168145"/>
              <a:gd name="connsiteX3" fmla="*/ 147061 w 811355"/>
              <a:gd name="connsiteY3" fmla="*/ 81183 h 168145"/>
              <a:gd name="connsiteX4" fmla="*/ 228427 w 811355"/>
              <a:gd name="connsiteY4" fmla="*/ 27 h 168145"/>
              <a:gd name="connsiteX5" fmla="*/ 228427 w 811355"/>
              <a:gd name="connsiteY5" fmla="*/ 136856 h 168145"/>
              <a:gd name="connsiteX6" fmla="*/ 281782 w 811355"/>
              <a:gd name="connsiteY6" fmla="*/ 81183 h 168145"/>
              <a:gd name="connsiteX7" fmla="*/ 228427 w 811355"/>
              <a:gd name="connsiteY7" fmla="*/ 25517 h 168145"/>
              <a:gd name="connsiteX8" fmla="*/ 175080 w 811355"/>
              <a:gd name="connsiteY8" fmla="*/ 81183 h 168145"/>
              <a:gd name="connsiteX9" fmla="*/ 228427 w 811355"/>
              <a:gd name="connsiteY9" fmla="*/ 136856 h 168145"/>
              <a:gd name="connsiteX10" fmla="*/ 575396 w 811355"/>
              <a:gd name="connsiteY10" fmla="*/ 27 h 168145"/>
              <a:gd name="connsiteX11" fmla="*/ 656993 w 811355"/>
              <a:gd name="connsiteY11" fmla="*/ 81183 h 168145"/>
              <a:gd name="connsiteX12" fmla="*/ 575396 w 811355"/>
              <a:gd name="connsiteY12" fmla="*/ 162778 h 168145"/>
              <a:gd name="connsiteX13" fmla="*/ 494022 w 811355"/>
              <a:gd name="connsiteY13" fmla="*/ 81183 h 168145"/>
              <a:gd name="connsiteX14" fmla="*/ 575396 w 811355"/>
              <a:gd name="connsiteY14" fmla="*/ 27 h 168145"/>
              <a:gd name="connsiteX15" fmla="*/ 575396 w 811355"/>
              <a:gd name="connsiteY15" fmla="*/ 136856 h 168145"/>
              <a:gd name="connsiteX16" fmla="*/ 628743 w 811355"/>
              <a:gd name="connsiteY16" fmla="*/ 81183 h 168145"/>
              <a:gd name="connsiteX17" fmla="*/ 575396 w 811355"/>
              <a:gd name="connsiteY17" fmla="*/ 25517 h 168145"/>
              <a:gd name="connsiteX18" fmla="*/ 522042 w 811355"/>
              <a:gd name="connsiteY18" fmla="*/ 81183 h 168145"/>
              <a:gd name="connsiteX19" fmla="*/ 575396 w 811355"/>
              <a:gd name="connsiteY19" fmla="*/ 136856 h 168145"/>
              <a:gd name="connsiteX20" fmla="*/ 448958 w 811355"/>
              <a:gd name="connsiteY20" fmla="*/ 2933 h 168145"/>
              <a:gd name="connsiteX21" fmla="*/ 481284 w 811355"/>
              <a:gd name="connsiteY21" fmla="*/ 2933 h 168145"/>
              <a:gd name="connsiteX22" fmla="*/ 400343 w 811355"/>
              <a:gd name="connsiteY22" fmla="*/ 168146 h 168145"/>
              <a:gd name="connsiteX23" fmla="*/ 319639 w 811355"/>
              <a:gd name="connsiteY23" fmla="*/ 2933 h 168145"/>
              <a:gd name="connsiteX24" fmla="*/ 351728 w 811355"/>
              <a:gd name="connsiteY24" fmla="*/ 2933 h 168145"/>
              <a:gd name="connsiteX25" fmla="*/ 400343 w 811355"/>
              <a:gd name="connsiteY25" fmla="*/ 112931 h 168145"/>
              <a:gd name="connsiteX26" fmla="*/ 448958 w 811355"/>
              <a:gd name="connsiteY26" fmla="*/ 2933 h 168145"/>
              <a:gd name="connsiteX27" fmla="*/ 717385 w 811355"/>
              <a:gd name="connsiteY27" fmla="*/ 45882 h 168145"/>
              <a:gd name="connsiteX28" fmla="*/ 751794 w 811355"/>
              <a:gd name="connsiteY28" fmla="*/ 24431 h 168145"/>
              <a:gd name="connsiteX29" fmla="*/ 795439 w 811355"/>
              <a:gd name="connsiteY29" fmla="*/ 36825 h 168145"/>
              <a:gd name="connsiteX30" fmla="*/ 795439 w 811355"/>
              <a:gd name="connsiteY30" fmla="*/ 9023 h 168145"/>
              <a:gd name="connsiteX31" fmla="*/ 752017 w 811355"/>
              <a:gd name="connsiteY31" fmla="*/ 47 h 168145"/>
              <a:gd name="connsiteX32" fmla="*/ 688183 w 811355"/>
              <a:gd name="connsiteY32" fmla="*/ 47251 h 168145"/>
              <a:gd name="connsiteX33" fmla="*/ 782356 w 811355"/>
              <a:gd name="connsiteY33" fmla="*/ 117692 h 168145"/>
              <a:gd name="connsiteX34" fmla="*/ 747264 w 811355"/>
              <a:gd name="connsiteY34" fmla="*/ 138239 h 168145"/>
              <a:gd name="connsiteX35" fmla="*/ 694971 w 811355"/>
              <a:gd name="connsiteY35" fmla="*/ 120855 h 168145"/>
              <a:gd name="connsiteX36" fmla="*/ 694971 w 811355"/>
              <a:gd name="connsiteY36" fmla="*/ 120908 h 168145"/>
              <a:gd name="connsiteX37" fmla="*/ 694971 w 811355"/>
              <a:gd name="connsiteY37" fmla="*/ 150478 h 168145"/>
              <a:gd name="connsiteX38" fmla="*/ 747291 w 811355"/>
              <a:gd name="connsiteY38" fmla="*/ 162616 h 168145"/>
              <a:gd name="connsiteX39" fmla="*/ 811355 w 811355"/>
              <a:gd name="connsiteY39" fmla="*/ 115655 h 168145"/>
              <a:gd name="connsiteX40" fmla="*/ 717426 w 811355"/>
              <a:gd name="connsiteY40" fmla="*/ 45882 h 168145"/>
              <a:gd name="connsiteX41" fmla="*/ 717385 w 811355"/>
              <a:gd name="connsiteY41" fmla="*/ 45882 h 168145"/>
              <a:gd name="connsiteX42" fmla="*/ 29216 w 811355"/>
              <a:gd name="connsiteY42" fmla="*/ 45841 h 168145"/>
              <a:gd name="connsiteX43" fmla="*/ 63632 w 811355"/>
              <a:gd name="connsiteY43" fmla="*/ 24391 h 168145"/>
              <a:gd name="connsiteX44" fmla="*/ 107080 w 811355"/>
              <a:gd name="connsiteY44" fmla="*/ 36670 h 168145"/>
              <a:gd name="connsiteX45" fmla="*/ 107080 w 811355"/>
              <a:gd name="connsiteY45" fmla="*/ 8881 h 168145"/>
              <a:gd name="connsiteX46" fmla="*/ 63855 w 811355"/>
              <a:gd name="connsiteY46" fmla="*/ 0 h 168145"/>
              <a:gd name="connsiteX47" fmla="*/ 0 w 811355"/>
              <a:gd name="connsiteY47" fmla="*/ 47204 h 168145"/>
              <a:gd name="connsiteX48" fmla="*/ 94200 w 811355"/>
              <a:gd name="connsiteY48" fmla="*/ 117665 h 168145"/>
              <a:gd name="connsiteX49" fmla="*/ 59101 w 811355"/>
              <a:gd name="connsiteY49" fmla="*/ 138219 h 168145"/>
              <a:gd name="connsiteX50" fmla="*/ 6795 w 811355"/>
              <a:gd name="connsiteY50" fmla="*/ 120828 h 168145"/>
              <a:gd name="connsiteX51" fmla="*/ 6795 w 811355"/>
              <a:gd name="connsiteY51" fmla="*/ 120895 h 168145"/>
              <a:gd name="connsiteX52" fmla="*/ 6795 w 811355"/>
              <a:gd name="connsiteY52" fmla="*/ 150465 h 168145"/>
              <a:gd name="connsiteX53" fmla="*/ 59135 w 811355"/>
              <a:gd name="connsiteY53" fmla="*/ 162603 h 168145"/>
              <a:gd name="connsiteX54" fmla="*/ 123220 w 811355"/>
              <a:gd name="connsiteY54" fmla="*/ 115628 h 168145"/>
              <a:gd name="connsiteX55" fmla="*/ 29216 w 811355"/>
              <a:gd name="connsiteY55" fmla="*/ 45841 h 1681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Lst>
            <a:rect l="l" t="t" r="r" b="b"/>
            <a:pathLst>
              <a:path w="811355" h="168145">
                <a:moveTo>
                  <a:pt x="228427" y="27"/>
                </a:moveTo>
                <a:cubicBezTo>
                  <a:pt x="275284" y="27"/>
                  <a:pt x="310031" y="34459"/>
                  <a:pt x="310031" y="81183"/>
                </a:cubicBezTo>
                <a:cubicBezTo>
                  <a:pt x="310031" y="127908"/>
                  <a:pt x="275730" y="162778"/>
                  <a:pt x="228427" y="162778"/>
                </a:cubicBezTo>
                <a:cubicBezTo>
                  <a:pt x="181355" y="162778"/>
                  <a:pt x="147061" y="127901"/>
                  <a:pt x="147061" y="81183"/>
                </a:cubicBezTo>
                <a:cubicBezTo>
                  <a:pt x="147061" y="34465"/>
                  <a:pt x="182024" y="27"/>
                  <a:pt x="228427" y="27"/>
                </a:cubicBezTo>
                <a:close/>
                <a:moveTo>
                  <a:pt x="228427" y="136856"/>
                </a:moveTo>
                <a:cubicBezTo>
                  <a:pt x="259814" y="136856"/>
                  <a:pt x="281782" y="113376"/>
                  <a:pt x="281782" y="81183"/>
                </a:cubicBezTo>
                <a:cubicBezTo>
                  <a:pt x="281782" y="48991"/>
                  <a:pt x="260037" y="25517"/>
                  <a:pt x="228427" y="25517"/>
                </a:cubicBezTo>
                <a:cubicBezTo>
                  <a:pt x="197271" y="25517"/>
                  <a:pt x="175080" y="48991"/>
                  <a:pt x="175080" y="81183"/>
                </a:cubicBezTo>
                <a:cubicBezTo>
                  <a:pt x="175080" y="113376"/>
                  <a:pt x="197271" y="136856"/>
                  <a:pt x="228427" y="136856"/>
                </a:cubicBezTo>
                <a:close/>
                <a:moveTo>
                  <a:pt x="575396" y="27"/>
                </a:moveTo>
                <a:cubicBezTo>
                  <a:pt x="622246" y="27"/>
                  <a:pt x="656993" y="34459"/>
                  <a:pt x="656993" y="81183"/>
                </a:cubicBezTo>
                <a:cubicBezTo>
                  <a:pt x="656993" y="127908"/>
                  <a:pt x="622699" y="162778"/>
                  <a:pt x="575396" y="162778"/>
                </a:cubicBezTo>
                <a:cubicBezTo>
                  <a:pt x="528316" y="162778"/>
                  <a:pt x="494022" y="127901"/>
                  <a:pt x="494022" y="81183"/>
                </a:cubicBezTo>
                <a:cubicBezTo>
                  <a:pt x="494022" y="34465"/>
                  <a:pt x="529019" y="27"/>
                  <a:pt x="575396" y="27"/>
                </a:cubicBezTo>
                <a:close/>
                <a:moveTo>
                  <a:pt x="575396" y="136856"/>
                </a:moveTo>
                <a:cubicBezTo>
                  <a:pt x="606776" y="136856"/>
                  <a:pt x="628743" y="113376"/>
                  <a:pt x="628743" y="81183"/>
                </a:cubicBezTo>
                <a:cubicBezTo>
                  <a:pt x="628743" y="48991"/>
                  <a:pt x="606999" y="25517"/>
                  <a:pt x="575396" y="25517"/>
                </a:cubicBezTo>
                <a:cubicBezTo>
                  <a:pt x="544233" y="25517"/>
                  <a:pt x="522042" y="48991"/>
                  <a:pt x="522042" y="81183"/>
                </a:cubicBezTo>
                <a:cubicBezTo>
                  <a:pt x="522042" y="113376"/>
                  <a:pt x="544293" y="136856"/>
                  <a:pt x="575396" y="136856"/>
                </a:cubicBezTo>
                <a:close/>
                <a:moveTo>
                  <a:pt x="448958" y="2933"/>
                </a:moveTo>
                <a:lnTo>
                  <a:pt x="481284" y="2933"/>
                </a:lnTo>
                <a:lnTo>
                  <a:pt x="400343" y="168146"/>
                </a:lnTo>
                <a:lnTo>
                  <a:pt x="319639" y="2933"/>
                </a:lnTo>
                <a:lnTo>
                  <a:pt x="351728" y="2933"/>
                </a:lnTo>
                <a:lnTo>
                  <a:pt x="400343" y="112931"/>
                </a:lnTo>
                <a:lnTo>
                  <a:pt x="448958" y="2933"/>
                </a:lnTo>
                <a:close/>
                <a:moveTo>
                  <a:pt x="717385" y="45882"/>
                </a:moveTo>
                <a:cubicBezTo>
                  <a:pt x="717385" y="33912"/>
                  <a:pt x="727345" y="24431"/>
                  <a:pt x="751794" y="24431"/>
                </a:cubicBezTo>
                <a:cubicBezTo>
                  <a:pt x="765588" y="24431"/>
                  <a:pt x="781193" y="28477"/>
                  <a:pt x="795439" y="36825"/>
                </a:cubicBezTo>
                <a:lnTo>
                  <a:pt x="795439" y="9023"/>
                </a:lnTo>
                <a:cubicBezTo>
                  <a:pt x="782714" y="3223"/>
                  <a:pt x="767109" y="47"/>
                  <a:pt x="752017" y="47"/>
                </a:cubicBezTo>
                <a:cubicBezTo>
                  <a:pt x="708555" y="47"/>
                  <a:pt x="688183" y="21720"/>
                  <a:pt x="688183" y="47251"/>
                </a:cubicBezTo>
                <a:cubicBezTo>
                  <a:pt x="688183" y="105918"/>
                  <a:pt x="782356" y="83597"/>
                  <a:pt x="782356" y="117692"/>
                </a:cubicBezTo>
                <a:cubicBezTo>
                  <a:pt x="782356" y="129432"/>
                  <a:pt x="771943" y="138239"/>
                  <a:pt x="747264" y="138239"/>
                </a:cubicBezTo>
                <a:cubicBezTo>
                  <a:pt x="727791" y="138239"/>
                  <a:pt x="707649" y="131010"/>
                  <a:pt x="694971" y="120855"/>
                </a:cubicBezTo>
                <a:lnTo>
                  <a:pt x="694971" y="120908"/>
                </a:lnTo>
                <a:lnTo>
                  <a:pt x="694971" y="150478"/>
                </a:lnTo>
                <a:cubicBezTo>
                  <a:pt x="708744" y="157896"/>
                  <a:pt x="728008" y="162616"/>
                  <a:pt x="747291" y="162616"/>
                </a:cubicBezTo>
                <a:cubicBezTo>
                  <a:pt x="790754" y="162616"/>
                  <a:pt x="811355" y="140943"/>
                  <a:pt x="811355" y="115655"/>
                </a:cubicBezTo>
                <a:cubicBezTo>
                  <a:pt x="811369" y="57615"/>
                  <a:pt x="717426" y="79518"/>
                  <a:pt x="717426" y="45882"/>
                </a:cubicBezTo>
                <a:lnTo>
                  <a:pt x="717385" y="45882"/>
                </a:lnTo>
                <a:close/>
                <a:moveTo>
                  <a:pt x="29216" y="45841"/>
                </a:moveTo>
                <a:cubicBezTo>
                  <a:pt x="29216" y="33872"/>
                  <a:pt x="39176" y="24391"/>
                  <a:pt x="63632" y="24391"/>
                </a:cubicBezTo>
                <a:cubicBezTo>
                  <a:pt x="77364" y="24391"/>
                  <a:pt x="92888" y="28437"/>
                  <a:pt x="107080" y="36670"/>
                </a:cubicBezTo>
                <a:lnTo>
                  <a:pt x="107080" y="8881"/>
                </a:lnTo>
                <a:cubicBezTo>
                  <a:pt x="94396" y="3156"/>
                  <a:pt x="78865" y="0"/>
                  <a:pt x="63855" y="0"/>
                </a:cubicBezTo>
                <a:cubicBezTo>
                  <a:pt x="20379" y="0"/>
                  <a:pt x="0" y="21680"/>
                  <a:pt x="0" y="47204"/>
                </a:cubicBezTo>
                <a:cubicBezTo>
                  <a:pt x="0" y="105925"/>
                  <a:pt x="94200" y="83564"/>
                  <a:pt x="94200" y="117665"/>
                </a:cubicBezTo>
                <a:cubicBezTo>
                  <a:pt x="94200" y="129405"/>
                  <a:pt x="83787" y="138219"/>
                  <a:pt x="59101" y="138219"/>
                </a:cubicBezTo>
                <a:cubicBezTo>
                  <a:pt x="39629" y="138219"/>
                  <a:pt x="19473" y="130990"/>
                  <a:pt x="6795" y="120828"/>
                </a:cubicBezTo>
                <a:lnTo>
                  <a:pt x="6795" y="120895"/>
                </a:lnTo>
                <a:lnTo>
                  <a:pt x="6795" y="150465"/>
                </a:lnTo>
                <a:cubicBezTo>
                  <a:pt x="20575" y="157882"/>
                  <a:pt x="39845" y="162603"/>
                  <a:pt x="59135" y="162603"/>
                </a:cubicBezTo>
                <a:cubicBezTo>
                  <a:pt x="102611" y="162603"/>
                  <a:pt x="123220" y="140916"/>
                  <a:pt x="123220" y="115628"/>
                </a:cubicBezTo>
                <a:cubicBezTo>
                  <a:pt x="123186" y="57588"/>
                  <a:pt x="29216" y="79491"/>
                  <a:pt x="29216" y="45841"/>
                </a:cubicBezTo>
                <a:close/>
              </a:path>
            </a:pathLst>
          </a:custGeom>
          <a:solidFill>
            <a:schemeClr val="tx1"/>
          </a:solidFill>
          <a:ln w="675" cap="flat">
            <a:noFill/>
            <a:prstDash val="solid"/>
            <a:miter/>
          </a:ln>
        </p:spPr>
        <p:txBody>
          <a:bodyPr rtlCol="0" anchor="ctr"/>
          <a:lstStyle/>
          <a:p>
            <a:endParaRPr lang="en-US"/>
          </a:p>
        </p:txBody>
      </p:sp>
      <p:sp>
        <p:nvSpPr>
          <p:cNvPr id="8" name="Picture Placeholder 32">
            <a:extLst>
              <a:ext uri="{FF2B5EF4-FFF2-40B4-BE49-F238E27FC236}">
                <a16:creationId xmlns:a16="http://schemas.microsoft.com/office/drawing/2014/main" id="{4FD482E2-6E3E-78DF-53A6-50DF51217CE3}"/>
              </a:ext>
            </a:extLst>
          </p:cNvPr>
          <p:cNvSpPr>
            <a:spLocks noGrp="1"/>
          </p:cNvSpPr>
          <p:nvPr>
            <p:ph type="pic" sz="quarter" idx="22" hasCustomPrompt="1"/>
          </p:nvPr>
        </p:nvSpPr>
        <p:spPr>
          <a:xfrm>
            <a:off x="0" y="762004"/>
            <a:ext cx="6584284" cy="5333996"/>
          </a:xfrm>
          <a:custGeom>
            <a:avLst/>
            <a:gdLst>
              <a:gd name="connsiteX0" fmla="*/ 0 w 6584284"/>
              <a:gd name="connsiteY0" fmla="*/ 4384372 h 5333996"/>
              <a:gd name="connsiteX1" fmla="*/ 174419 w 6584284"/>
              <a:gd name="connsiteY1" fmla="*/ 4393208 h 5333996"/>
              <a:gd name="connsiteX2" fmla="*/ 1505214 w 6584284"/>
              <a:gd name="connsiteY2" fmla="*/ 5281362 h 5333996"/>
              <a:gd name="connsiteX3" fmla="*/ 1530605 w 6584284"/>
              <a:gd name="connsiteY3" fmla="*/ 5333996 h 5333996"/>
              <a:gd name="connsiteX4" fmla="*/ 0 w 6584284"/>
              <a:gd name="connsiteY4" fmla="*/ 5333996 h 5333996"/>
              <a:gd name="connsiteX5" fmla="*/ 0 w 6584284"/>
              <a:gd name="connsiteY5" fmla="*/ 4303773 h 5333996"/>
              <a:gd name="connsiteX6" fmla="*/ 182636 w 6584284"/>
              <a:gd name="connsiteY6" fmla="*/ 4313025 h 5333996"/>
              <a:gd name="connsiteX7" fmla="*/ 1576055 w 6584284"/>
              <a:gd name="connsiteY7" fmla="*/ 5242940 h 5333996"/>
              <a:gd name="connsiteX8" fmla="*/ 1619983 w 6584284"/>
              <a:gd name="connsiteY8" fmla="*/ 5333996 h 5333996"/>
              <a:gd name="connsiteX9" fmla="*/ 1538112 w 6584284"/>
              <a:gd name="connsiteY9" fmla="*/ 5333996 h 5333996"/>
              <a:gd name="connsiteX10" fmla="*/ 1511144 w 6584284"/>
              <a:gd name="connsiteY10" fmla="*/ 5278095 h 5333996"/>
              <a:gd name="connsiteX11" fmla="*/ 175102 w 6584284"/>
              <a:gd name="connsiteY11" fmla="*/ 4386487 h 5333996"/>
              <a:gd name="connsiteX12" fmla="*/ 0 w 6584284"/>
              <a:gd name="connsiteY12" fmla="*/ 4377616 h 5333996"/>
              <a:gd name="connsiteX13" fmla="*/ 0 w 6584284"/>
              <a:gd name="connsiteY13" fmla="*/ 4223174 h 5333996"/>
              <a:gd name="connsiteX14" fmla="*/ 190878 w 6584284"/>
              <a:gd name="connsiteY14" fmla="*/ 4232845 h 5333996"/>
              <a:gd name="connsiteX15" fmla="*/ 1646926 w 6584284"/>
              <a:gd name="connsiteY15" fmla="*/ 5204587 h 5333996"/>
              <a:gd name="connsiteX16" fmla="*/ 1709354 w 6584284"/>
              <a:gd name="connsiteY16" fmla="*/ 5333996 h 5333996"/>
              <a:gd name="connsiteX17" fmla="*/ 1627458 w 6584284"/>
              <a:gd name="connsiteY17" fmla="*/ 5333996 h 5333996"/>
              <a:gd name="connsiteX18" fmla="*/ 1581985 w 6584284"/>
              <a:gd name="connsiteY18" fmla="*/ 5239741 h 5333996"/>
              <a:gd name="connsiteX19" fmla="*/ 183319 w 6584284"/>
              <a:gd name="connsiteY19" fmla="*/ 4306306 h 5333996"/>
              <a:gd name="connsiteX20" fmla="*/ 0 w 6584284"/>
              <a:gd name="connsiteY20" fmla="*/ 4297017 h 5333996"/>
              <a:gd name="connsiteX21" fmla="*/ 0 w 6584284"/>
              <a:gd name="connsiteY21" fmla="*/ 4142576 h 5333996"/>
              <a:gd name="connsiteX22" fmla="*/ 199094 w 6584284"/>
              <a:gd name="connsiteY22" fmla="*/ 4152662 h 5333996"/>
              <a:gd name="connsiteX23" fmla="*/ 1717766 w 6584284"/>
              <a:gd name="connsiteY23" fmla="*/ 5166166 h 5333996"/>
              <a:gd name="connsiteX24" fmla="*/ 1798733 w 6584284"/>
              <a:gd name="connsiteY24" fmla="*/ 5333996 h 5333996"/>
              <a:gd name="connsiteX25" fmla="*/ 1716862 w 6584284"/>
              <a:gd name="connsiteY25" fmla="*/ 5333996 h 5333996"/>
              <a:gd name="connsiteX26" fmla="*/ 1652857 w 6584284"/>
              <a:gd name="connsiteY26" fmla="*/ 5201320 h 5333996"/>
              <a:gd name="connsiteX27" fmla="*/ 191561 w 6584284"/>
              <a:gd name="connsiteY27" fmla="*/ 4226124 h 5333996"/>
              <a:gd name="connsiteX28" fmla="*/ 0 w 6584284"/>
              <a:gd name="connsiteY28" fmla="*/ 4216419 h 5333996"/>
              <a:gd name="connsiteX29" fmla="*/ 0 w 6584284"/>
              <a:gd name="connsiteY29" fmla="*/ 4061978 h 5333996"/>
              <a:gd name="connsiteX30" fmla="*/ 207336 w 6584284"/>
              <a:gd name="connsiteY30" fmla="*/ 4072482 h 5333996"/>
              <a:gd name="connsiteX31" fmla="*/ 1874437 w 6584284"/>
              <a:gd name="connsiteY31" fmla="*/ 5305667 h 5333996"/>
              <a:gd name="connsiteX32" fmla="*/ 1884825 w 6584284"/>
              <a:gd name="connsiteY32" fmla="*/ 5333996 h 5333996"/>
              <a:gd name="connsiteX33" fmla="*/ 1806210 w 6584284"/>
              <a:gd name="connsiteY33" fmla="*/ 5333996 h 5333996"/>
              <a:gd name="connsiteX34" fmla="*/ 1723697 w 6584284"/>
              <a:gd name="connsiteY34" fmla="*/ 5162966 h 5333996"/>
              <a:gd name="connsiteX35" fmla="*/ 199778 w 6584284"/>
              <a:gd name="connsiteY35" fmla="*/ 4145942 h 5333996"/>
              <a:gd name="connsiteX36" fmla="*/ 0 w 6584284"/>
              <a:gd name="connsiteY36" fmla="*/ 4135820 h 5333996"/>
              <a:gd name="connsiteX37" fmla="*/ 0 w 6584284"/>
              <a:gd name="connsiteY37" fmla="*/ 3981380 h 5333996"/>
              <a:gd name="connsiteX38" fmla="*/ 215553 w 6584284"/>
              <a:gd name="connsiteY38" fmla="*/ 3992300 h 5333996"/>
              <a:gd name="connsiteX39" fmla="*/ 1948682 w 6584284"/>
              <a:gd name="connsiteY39" fmla="*/ 5274292 h 5333996"/>
              <a:gd name="connsiteX40" fmla="*/ 1970575 w 6584284"/>
              <a:gd name="connsiteY40" fmla="*/ 5333996 h 5333996"/>
              <a:gd name="connsiteX41" fmla="*/ 1892023 w 6584284"/>
              <a:gd name="connsiteY41" fmla="*/ 5333996 h 5333996"/>
              <a:gd name="connsiteX42" fmla="*/ 1880655 w 6584284"/>
              <a:gd name="connsiteY42" fmla="*/ 5302992 h 5333996"/>
              <a:gd name="connsiteX43" fmla="*/ 208019 w 6584284"/>
              <a:gd name="connsiteY43" fmla="*/ 4065760 h 5333996"/>
              <a:gd name="connsiteX44" fmla="*/ 0 w 6584284"/>
              <a:gd name="connsiteY44" fmla="*/ 4055223 h 5333996"/>
              <a:gd name="connsiteX45" fmla="*/ 0 w 6584284"/>
              <a:gd name="connsiteY45" fmla="*/ 3900780 h 5333996"/>
              <a:gd name="connsiteX46" fmla="*/ 223795 w 6584284"/>
              <a:gd name="connsiteY46" fmla="*/ 3912118 h 5333996"/>
              <a:gd name="connsiteX47" fmla="*/ 2022947 w 6584284"/>
              <a:gd name="connsiteY47" fmla="*/ 5242980 h 5333996"/>
              <a:gd name="connsiteX48" fmla="*/ 2056321 w 6584284"/>
              <a:gd name="connsiteY48" fmla="*/ 5333996 h 5333996"/>
              <a:gd name="connsiteX49" fmla="*/ 1977751 w 6584284"/>
              <a:gd name="connsiteY49" fmla="*/ 5333996 h 5333996"/>
              <a:gd name="connsiteX50" fmla="*/ 1954899 w 6584284"/>
              <a:gd name="connsiteY50" fmla="*/ 5271682 h 5333996"/>
              <a:gd name="connsiteX51" fmla="*/ 216236 w 6584284"/>
              <a:gd name="connsiteY51" fmla="*/ 3985580 h 5333996"/>
              <a:gd name="connsiteX52" fmla="*/ 0 w 6584284"/>
              <a:gd name="connsiteY52" fmla="*/ 3974624 h 5333996"/>
              <a:gd name="connsiteX53" fmla="*/ 0 w 6584284"/>
              <a:gd name="connsiteY53" fmla="*/ 3820183 h 5333996"/>
              <a:gd name="connsiteX54" fmla="*/ 232012 w 6584284"/>
              <a:gd name="connsiteY54" fmla="*/ 3831936 h 5333996"/>
              <a:gd name="connsiteX55" fmla="*/ 2097190 w 6584284"/>
              <a:gd name="connsiteY55" fmla="*/ 5211605 h 5333996"/>
              <a:gd name="connsiteX56" fmla="*/ 2142070 w 6584284"/>
              <a:gd name="connsiteY56" fmla="*/ 5333996 h 5333996"/>
              <a:gd name="connsiteX57" fmla="*/ 2063520 w 6584284"/>
              <a:gd name="connsiteY57" fmla="*/ 5333996 h 5333996"/>
              <a:gd name="connsiteX58" fmla="*/ 2029164 w 6584284"/>
              <a:gd name="connsiteY58" fmla="*/ 5240306 h 5333996"/>
              <a:gd name="connsiteX59" fmla="*/ 224478 w 6584284"/>
              <a:gd name="connsiteY59" fmla="*/ 3905397 h 5333996"/>
              <a:gd name="connsiteX60" fmla="*/ 0 w 6584284"/>
              <a:gd name="connsiteY60" fmla="*/ 3894026 h 5333996"/>
              <a:gd name="connsiteX61" fmla="*/ 0 w 6584284"/>
              <a:gd name="connsiteY61" fmla="*/ 3739583 h 5333996"/>
              <a:gd name="connsiteX62" fmla="*/ 240228 w 6584284"/>
              <a:gd name="connsiteY62" fmla="*/ 3751755 h 5333996"/>
              <a:gd name="connsiteX63" fmla="*/ 2171433 w 6584284"/>
              <a:gd name="connsiteY63" fmla="*/ 5180293 h 5333996"/>
              <a:gd name="connsiteX64" fmla="*/ 2227800 w 6584284"/>
              <a:gd name="connsiteY64" fmla="*/ 5333996 h 5333996"/>
              <a:gd name="connsiteX65" fmla="*/ 2149247 w 6584284"/>
              <a:gd name="connsiteY65" fmla="*/ 5333996 h 5333996"/>
              <a:gd name="connsiteX66" fmla="*/ 2103407 w 6584284"/>
              <a:gd name="connsiteY66" fmla="*/ 5208995 h 5333996"/>
              <a:gd name="connsiteX67" fmla="*/ 232695 w 6584284"/>
              <a:gd name="connsiteY67" fmla="*/ 3825217 h 5333996"/>
              <a:gd name="connsiteX68" fmla="*/ 0 w 6584284"/>
              <a:gd name="connsiteY68" fmla="*/ 3813427 h 5333996"/>
              <a:gd name="connsiteX69" fmla="*/ 0 w 6584284"/>
              <a:gd name="connsiteY69" fmla="*/ 3658985 h 5333996"/>
              <a:gd name="connsiteX70" fmla="*/ 248470 w 6584284"/>
              <a:gd name="connsiteY70" fmla="*/ 3671573 h 5333996"/>
              <a:gd name="connsiteX71" fmla="*/ 2245699 w 6584284"/>
              <a:gd name="connsiteY71" fmla="*/ 5148918 h 5333996"/>
              <a:gd name="connsiteX72" fmla="*/ 2313566 w 6584284"/>
              <a:gd name="connsiteY72" fmla="*/ 5333996 h 5333996"/>
              <a:gd name="connsiteX73" fmla="*/ 2235014 w 6584284"/>
              <a:gd name="connsiteY73" fmla="*/ 5333996 h 5333996"/>
              <a:gd name="connsiteX74" fmla="*/ 2177673 w 6584284"/>
              <a:gd name="connsiteY74" fmla="*/ 5177619 h 5333996"/>
              <a:gd name="connsiteX75" fmla="*/ 240937 w 6584284"/>
              <a:gd name="connsiteY75" fmla="*/ 3745034 h 5333996"/>
              <a:gd name="connsiteX76" fmla="*/ 0 w 6584284"/>
              <a:gd name="connsiteY76" fmla="*/ 3732828 h 5333996"/>
              <a:gd name="connsiteX77" fmla="*/ 0 w 6584284"/>
              <a:gd name="connsiteY77" fmla="*/ 3578387 h 5333996"/>
              <a:gd name="connsiteX78" fmla="*/ 256687 w 6584284"/>
              <a:gd name="connsiteY78" fmla="*/ 3591392 h 5333996"/>
              <a:gd name="connsiteX79" fmla="*/ 2319942 w 6584284"/>
              <a:gd name="connsiteY79" fmla="*/ 5117606 h 5333996"/>
              <a:gd name="connsiteX80" fmla="*/ 2399297 w 6584284"/>
              <a:gd name="connsiteY80" fmla="*/ 5333996 h 5333996"/>
              <a:gd name="connsiteX81" fmla="*/ 2320744 w 6584284"/>
              <a:gd name="connsiteY81" fmla="*/ 5333996 h 5333996"/>
              <a:gd name="connsiteX82" fmla="*/ 2251916 w 6584284"/>
              <a:gd name="connsiteY82" fmla="*/ 5146308 h 5333996"/>
              <a:gd name="connsiteX83" fmla="*/ 249153 w 6584284"/>
              <a:gd name="connsiteY83" fmla="*/ 3664853 h 5333996"/>
              <a:gd name="connsiteX84" fmla="*/ 0 w 6584284"/>
              <a:gd name="connsiteY84" fmla="*/ 3652230 h 5333996"/>
              <a:gd name="connsiteX85" fmla="*/ 0 w 6584284"/>
              <a:gd name="connsiteY85" fmla="*/ 3497788 h 5333996"/>
              <a:gd name="connsiteX86" fmla="*/ 264929 w 6584284"/>
              <a:gd name="connsiteY86" fmla="*/ 3511210 h 5333996"/>
              <a:gd name="connsiteX87" fmla="*/ 2481735 w 6584284"/>
              <a:gd name="connsiteY87" fmla="*/ 5324926 h 5333996"/>
              <a:gd name="connsiteX88" fmla="*/ 2484073 w 6584284"/>
              <a:gd name="connsiteY88" fmla="*/ 5333996 h 5333996"/>
              <a:gd name="connsiteX89" fmla="*/ 2406509 w 6584284"/>
              <a:gd name="connsiteY89" fmla="*/ 5333996 h 5333996"/>
              <a:gd name="connsiteX90" fmla="*/ 2326181 w 6584284"/>
              <a:gd name="connsiteY90" fmla="*/ 5114932 h 5333996"/>
              <a:gd name="connsiteX91" fmla="*/ 257395 w 6584284"/>
              <a:gd name="connsiteY91" fmla="*/ 3584671 h 5333996"/>
              <a:gd name="connsiteX92" fmla="*/ 0 w 6584284"/>
              <a:gd name="connsiteY92" fmla="*/ 3571631 h 5333996"/>
              <a:gd name="connsiteX93" fmla="*/ 0 w 6584284"/>
              <a:gd name="connsiteY93" fmla="*/ 3417189 h 5333996"/>
              <a:gd name="connsiteX94" fmla="*/ 265736 w 6584284"/>
              <a:gd name="connsiteY94" fmla="*/ 3430135 h 5333996"/>
              <a:gd name="connsiteX95" fmla="*/ 1894437 w 6584284"/>
              <a:gd name="connsiteY95" fmla="*/ 4202119 h 5333996"/>
              <a:gd name="connsiteX96" fmla="*/ 2564481 w 6584284"/>
              <a:gd name="connsiteY96" fmla="*/ 5316403 h 5333996"/>
              <a:gd name="connsiteX97" fmla="*/ 2568878 w 6584284"/>
              <a:gd name="connsiteY97" fmla="*/ 5333996 h 5333996"/>
              <a:gd name="connsiteX98" fmla="*/ 2491034 w 6584284"/>
              <a:gd name="connsiteY98" fmla="*/ 5333996 h 5333996"/>
              <a:gd name="connsiteX99" fmla="*/ 2488183 w 6584284"/>
              <a:gd name="connsiteY99" fmla="*/ 5322934 h 5333996"/>
              <a:gd name="connsiteX100" fmla="*/ 265612 w 6584284"/>
              <a:gd name="connsiteY100" fmla="*/ 3504490 h 5333996"/>
              <a:gd name="connsiteX101" fmla="*/ 0 w 6584284"/>
              <a:gd name="connsiteY101" fmla="*/ 3491033 h 5333996"/>
              <a:gd name="connsiteX102" fmla="*/ 0 w 6584284"/>
              <a:gd name="connsiteY102" fmla="*/ 0 h 5333996"/>
              <a:gd name="connsiteX103" fmla="*/ 6204290 w 6584284"/>
              <a:gd name="connsiteY103" fmla="*/ 0 h 5333996"/>
              <a:gd name="connsiteX104" fmla="*/ 6584284 w 6584284"/>
              <a:gd name="connsiteY104" fmla="*/ 379994 h 5333996"/>
              <a:gd name="connsiteX105" fmla="*/ 6584284 w 6584284"/>
              <a:gd name="connsiteY105" fmla="*/ 4954002 h 5333996"/>
              <a:gd name="connsiteX106" fmla="*/ 6204290 w 6584284"/>
              <a:gd name="connsiteY106" fmla="*/ 5333996 h 5333996"/>
              <a:gd name="connsiteX107" fmla="*/ 2574583 w 6584284"/>
              <a:gd name="connsiteY107" fmla="*/ 5333996 h 5333996"/>
              <a:gd name="connsiteX108" fmla="*/ 2565355 w 6584284"/>
              <a:gd name="connsiteY108" fmla="*/ 5298109 h 5333996"/>
              <a:gd name="connsiteX109" fmla="*/ 274233 w 6584284"/>
              <a:gd name="connsiteY109" fmla="*/ 3424283 h 5333996"/>
              <a:gd name="connsiteX110" fmla="*/ 0 w 6584284"/>
              <a:gd name="connsiteY110" fmla="*/ 3410435 h 53339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Lst>
            <a:rect l="l" t="t" r="r" b="b"/>
            <a:pathLst>
              <a:path w="6584284" h="5333996">
                <a:moveTo>
                  <a:pt x="0" y="4384372"/>
                </a:moveTo>
                <a:lnTo>
                  <a:pt x="174419" y="4393208"/>
                </a:lnTo>
                <a:cubicBezTo>
                  <a:pt x="749489" y="4451791"/>
                  <a:pt x="1241262" y="4796055"/>
                  <a:pt x="1505214" y="5281362"/>
                </a:cubicBezTo>
                <a:lnTo>
                  <a:pt x="1530605" y="5333996"/>
                </a:lnTo>
                <a:lnTo>
                  <a:pt x="0" y="5333996"/>
                </a:lnTo>
                <a:close/>
                <a:moveTo>
                  <a:pt x="0" y="4303773"/>
                </a:moveTo>
                <a:lnTo>
                  <a:pt x="182636" y="4313025"/>
                </a:lnTo>
                <a:cubicBezTo>
                  <a:pt x="784731" y="4374359"/>
                  <a:pt x="1299665" y="4734792"/>
                  <a:pt x="1576055" y="5242940"/>
                </a:cubicBezTo>
                <a:lnTo>
                  <a:pt x="1619983" y="5333996"/>
                </a:lnTo>
                <a:lnTo>
                  <a:pt x="1538112" y="5333996"/>
                </a:lnTo>
                <a:lnTo>
                  <a:pt x="1511144" y="5278095"/>
                </a:lnTo>
                <a:cubicBezTo>
                  <a:pt x="1246142" y="4790870"/>
                  <a:pt x="752421" y="4445292"/>
                  <a:pt x="175102" y="4386487"/>
                </a:cubicBezTo>
                <a:lnTo>
                  <a:pt x="0" y="4377616"/>
                </a:lnTo>
                <a:close/>
                <a:moveTo>
                  <a:pt x="0" y="4223174"/>
                </a:moveTo>
                <a:lnTo>
                  <a:pt x="190878" y="4232845"/>
                </a:lnTo>
                <a:cubicBezTo>
                  <a:pt x="820071" y="4296941"/>
                  <a:pt x="1358130" y="4673602"/>
                  <a:pt x="1646926" y="5204587"/>
                </a:cubicBezTo>
                <a:lnTo>
                  <a:pt x="1709354" y="5333996"/>
                </a:lnTo>
                <a:lnTo>
                  <a:pt x="1627458" y="5333996"/>
                </a:lnTo>
                <a:lnTo>
                  <a:pt x="1581985" y="5239741"/>
                </a:lnTo>
                <a:cubicBezTo>
                  <a:pt x="1304545" y="4729680"/>
                  <a:pt x="787662" y="4367873"/>
                  <a:pt x="183319" y="4306306"/>
                </a:cubicBezTo>
                <a:lnTo>
                  <a:pt x="0" y="4297017"/>
                </a:lnTo>
                <a:close/>
                <a:moveTo>
                  <a:pt x="0" y="4142576"/>
                </a:moveTo>
                <a:lnTo>
                  <a:pt x="199094" y="4152662"/>
                </a:lnTo>
                <a:cubicBezTo>
                  <a:pt x="855312" y="4219509"/>
                  <a:pt x="1416532" y="4612340"/>
                  <a:pt x="1717766" y="5166166"/>
                </a:cubicBezTo>
                <a:lnTo>
                  <a:pt x="1798733" y="5333996"/>
                </a:lnTo>
                <a:lnTo>
                  <a:pt x="1716862" y="5333996"/>
                </a:lnTo>
                <a:lnTo>
                  <a:pt x="1652857" y="5201320"/>
                </a:lnTo>
                <a:cubicBezTo>
                  <a:pt x="1363011" y="4668418"/>
                  <a:pt x="823003" y="4290442"/>
                  <a:pt x="191561" y="4226124"/>
                </a:cubicBezTo>
                <a:lnTo>
                  <a:pt x="0" y="4216419"/>
                </a:lnTo>
                <a:close/>
                <a:moveTo>
                  <a:pt x="0" y="4061978"/>
                </a:moveTo>
                <a:lnTo>
                  <a:pt x="207336" y="4072482"/>
                </a:lnTo>
                <a:cubicBezTo>
                  <a:pt x="958984" y="4149051"/>
                  <a:pt x="1590878" y="4636356"/>
                  <a:pt x="1874437" y="5305667"/>
                </a:cubicBezTo>
                <a:lnTo>
                  <a:pt x="1884825" y="5333996"/>
                </a:lnTo>
                <a:lnTo>
                  <a:pt x="1806210" y="5333996"/>
                </a:lnTo>
                <a:lnTo>
                  <a:pt x="1723697" y="5162966"/>
                </a:lnTo>
                <a:cubicBezTo>
                  <a:pt x="1421414" y="4607227"/>
                  <a:pt x="858244" y="4213023"/>
                  <a:pt x="199778" y="4145942"/>
                </a:cubicBezTo>
                <a:lnTo>
                  <a:pt x="0" y="4135820"/>
                </a:lnTo>
                <a:close/>
                <a:moveTo>
                  <a:pt x="0" y="3981380"/>
                </a:moveTo>
                <a:lnTo>
                  <a:pt x="215553" y="3992300"/>
                </a:lnTo>
                <a:cubicBezTo>
                  <a:pt x="996929" y="4071896"/>
                  <a:pt x="1653875" y="4578463"/>
                  <a:pt x="1948682" y="5274292"/>
                </a:cubicBezTo>
                <a:lnTo>
                  <a:pt x="1970575" y="5333996"/>
                </a:lnTo>
                <a:lnTo>
                  <a:pt x="1892023" y="5333996"/>
                </a:lnTo>
                <a:lnTo>
                  <a:pt x="1880655" y="5302992"/>
                </a:lnTo>
                <a:cubicBezTo>
                  <a:pt x="1596145" y="4631446"/>
                  <a:pt x="962141" y="4142575"/>
                  <a:pt x="208019" y="4065760"/>
                </a:cubicBezTo>
                <a:lnTo>
                  <a:pt x="0" y="4055223"/>
                </a:lnTo>
                <a:close/>
                <a:moveTo>
                  <a:pt x="0" y="3900780"/>
                </a:moveTo>
                <a:lnTo>
                  <a:pt x="223795" y="3912118"/>
                </a:lnTo>
                <a:cubicBezTo>
                  <a:pt x="1034979" y="3994752"/>
                  <a:pt x="1716926" y="4520653"/>
                  <a:pt x="2022947" y="5242980"/>
                </a:cubicBezTo>
                <a:lnTo>
                  <a:pt x="2056321" y="5333996"/>
                </a:lnTo>
                <a:lnTo>
                  <a:pt x="1977751" y="5333996"/>
                </a:lnTo>
                <a:lnTo>
                  <a:pt x="1954899" y="5271682"/>
                </a:lnTo>
                <a:cubicBezTo>
                  <a:pt x="1659143" y="4573636"/>
                  <a:pt x="1000086" y="4065433"/>
                  <a:pt x="216236" y="3985580"/>
                </a:cubicBezTo>
                <a:lnTo>
                  <a:pt x="0" y="3974624"/>
                </a:lnTo>
                <a:close/>
                <a:moveTo>
                  <a:pt x="0" y="3820183"/>
                </a:moveTo>
                <a:lnTo>
                  <a:pt x="232012" y="3831936"/>
                </a:lnTo>
                <a:cubicBezTo>
                  <a:pt x="1072923" y="3917597"/>
                  <a:pt x="1779922" y="4462759"/>
                  <a:pt x="2097190" y="5211605"/>
                </a:cubicBezTo>
                <a:lnTo>
                  <a:pt x="2142070" y="5333996"/>
                </a:lnTo>
                <a:lnTo>
                  <a:pt x="2063520" y="5333996"/>
                </a:lnTo>
                <a:lnTo>
                  <a:pt x="2029164" y="5240306"/>
                </a:lnTo>
                <a:cubicBezTo>
                  <a:pt x="1722194" y="4515742"/>
                  <a:pt x="1038136" y="3988276"/>
                  <a:pt x="224478" y="3905397"/>
                </a:cubicBezTo>
                <a:lnTo>
                  <a:pt x="0" y="3894026"/>
                </a:lnTo>
                <a:close/>
                <a:moveTo>
                  <a:pt x="0" y="3739583"/>
                </a:moveTo>
                <a:lnTo>
                  <a:pt x="240228" y="3751755"/>
                </a:lnTo>
                <a:cubicBezTo>
                  <a:pt x="1110868" y="3840453"/>
                  <a:pt x="1842919" y="4404949"/>
                  <a:pt x="2171433" y="5180293"/>
                </a:cubicBezTo>
                <a:lnTo>
                  <a:pt x="2227800" y="5333996"/>
                </a:lnTo>
                <a:lnTo>
                  <a:pt x="2149247" y="5333996"/>
                </a:lnTo>
                <a:lnTo>
                  <a:pt x="2103407" y="5208995"/>
                </a:lnTo>
                <a:cubicBezTo>
                  <a:pt x="1785190" y="4457933"/>
                  <a:pt x="1076080" y="3911134"/>
                  <a:pt x="232695" y="3825217"/>
                </a:cubicBezTo>
                <a:lnTo>
                  <a:pt x="0" y="3813427"/>
                </a:lnTo>
                <a:close/>
                <a:moveTo>
                  <a:pt x="0" y="3658985"/>
                </a:moveTo>
                <a:lnTo>
                  <a:pt x="248470" y="3671573"/>
                </a:lnTo>
                <a:cubicBezTo>
                  <a:pt x="1148918" y="3763298"/>
                  <a:pt x="1905969" y="4347055"/>
                  <a:pt x="2245699" y="5148918"/>
                </a:cubicBezTo>
                <a:lnTo>
                  <a:pt x="2313566" y="5333996"/>
                </a:lnTo>
                <a:lnTo>
                  <a:pt x="2235014" y="5333996"/>
                </a:lnTo>
                <a:lnTo>
                  <a:pt x="2177673" y="5177619"/>
                </a:lnTo>
                <a:cubicBezTo>
                  <a:pt x="1848241" y="4400038"/>
                  <a:pt x="1114131" y="3833977"/>
                  <a:pt x="240937" y="3745034"/>
                </a:cubicBezTo>
                <a:lnTo>
                  <a:pt x="0" y="3732828"/>
                </a:lnTo>
                <a:close/>
                <a:moveTo>
                  <a:pt x="0" y="3578387"/>
                </a:moveTo>
                <a:lnTo>
                  <a:pt x="256687" y="3591392"/>
                </a:lnTo>
                <a:cubicBezTo>
                  <a:pt x="1186862" y="3686154"/>
                  <a:pt x="1968965" y="4289245"/>
                  <a:pt x="2319942" y="5117606"/>
                </a:cubicBezTo>
                <a:lnTo>
                  <a:pt x="2399297" y="5333996"/>
                </a:lnTo>
                <a:lnTo>
                  <a:pt x="2320744" y="5333996"/>
                </a:lnTo>
                <a:lnTo>
                  <a:pt x="2251916" y="5146308"/>
                </a:lnTo>
                <a:cubicBezTo>
                  <a:pt x="1911237" y="4342229"/>
                  <a:pt x="1152075" y="3756835"/>
                  <a:pt x="249153" y="3664853"/>
                </a:cubicBezTo>
                <a:lnTo>
                  <a:pt x="0" y="3652230"/>
                </a:lnTo>
                <a:close/>
                <a:moveTo>
                  <a:pt x="0" y="3497788"/>
                </a:moveTo>
                <a:lnTo>
                  <a:pt x="264929" y="3511210"/>
                </a:lnTo>
                <a:cubicBezTo>
                  <a:pt x="1312184" y="3617889"/>
                  <a:pt x="2177499" y="4348842"/>
                  <a:pt x="2481735" y="5324926"/>
                </a:cubicBezTo>
                <a:lnTo>
                  <a:pt x="2484073" y="5333996"/>
                </a:lnTo>
                <a:lnTo>
                  <a:pt x="2406509" y="5333996"/>
                </a:lnTo>
                <a:lnTo>
                  <a:pt x="2326181" y="5114932"/>
                </a:lnTo>
                <a:cubicBezTo>
                  <a:pt x="1974288" y="4284334"/>
                  <a:pt x="1190125" y="3679678"/>
                  <a:pt x="257395" y="3584671"/>
                </a:cubicBezTo>
                <a:lnTo>
                  <a:pt x="0" y="3571631"/>
                </a:lnTo>
                <a:close/>
                <a:moveTo>
                  <a:pt x="0" y="3417189"/>
                </a:moveTo>
                <a:lnTo>
                  <a:pt x="265736" y="3430135"/>
                </a:lnTo>
                <a:cubicBezTo>
                  <a:pt x="881020" y="3490418"/>
                  <a:pt x="1451552" y="3759231"/>
                  <a:pt x="1894437" y="4202119"/>
                </a:cubicBezTo>
                <a:cubicBezTo>
                  <a:pt x="2210784" y="4518468"/>
                  <a:pt x="2438317" y="4900003"/>
                  <a:pt x="2564481" y="5316403"/>
                </a:cubicBezTo>
                <a:lnTo>
                  <a:pt x="2568878" y="5333996"/>
                </a:lnTo>
                <a:lnTo>
                  <a:pt x="2491034" y="5333996"/>
                </a:lnTo>
                <a:lnTo>
                  <a:pt x="2488183" y="5322934"/>
                </a:lnTo>
                <a:cubicBezTo>
                  <a:pt x="2183148" y="4344324"/>
                  <a:pt x="1315565" y="3611450"/>
                  <a:pt x="265612" y="3504490"/>
                </a:cubicBezTo>
                <a:lnTo>
                  <a:pt x="0" y="3491033"/>
                </a:lnTo>
                <a:close/>
                <a:moveTo>
                  <a:pt x="0" y="0"/>
                </a:moveTo>
                <a:lnTo>
                  <a:pt x="6204290" y="0"/>
                </a:lnTo>
                <a:cubicBezTo>
                  <a:pt x="6414155" y="0"/>
                  <a:pt x="6584284" y="170129"/>
                  <a:pt x="6584284" y="379994"/>
                </a:cubicBezTo>
                <a:lnTo>
                  <a:pt x="6584284" y="4954002"/>
                </a:lnTo>
                <a:cubicBezTo>
                  <a:pt x="6584284" y="5163867"/>
                  <a:pt x="6414155" y="5333996"/>
                  <a:pt x="6204290" y="5333996"/>
                </a:cubicBezTo>
                <a:lnTo>
                  <a:pt x="2574583" y="5333996"/>
                </a:lnTo>
                <a:lnTo>
                  <a:pt x="2565355" y="5298109"/>
                </a:lnTo>
                <a:cubicBezTo>
                  <a:pt x="2251368" y="4288598"/>
                  <a:pt x="1358020" y="3534348"/>
                  <a:pt x="274233" y="3424283"/>
                </a:cubicBezTo>
                <a:lnTo>
                  <a:pt x="0" y="3410435"/>
                </a:lnTo>
                <a:close/>
              </a:path>
            </a:pathLst>
          </a:custGeom>
          <a:solidFill>
            <a:schemeClr val="accent5"/>
          </a:solidFill>
        </p:spPr>
        <p:txBody>
          <a:bodyPr wrap="square" bIns="914400" anchor="ctr">
            <a:noAutofit/>
          </a:bodyPr>
          <a:lstStyle>
            <a:lvl1pPr marL="0" indent="0" algn="ctr">
              <a:lnSpc>
                <a:spcPct val="100000"/>
              </a:lnSpc>
              <a:spcBef>
                <a:spcPts val="0"/>
              </a:spcBef>
              <a:buNone/>
              <a:defRPr/>
            </a:lvl1pPr>
          </a:lstStyle>
          <a:p>
            <a:r>
              <a:rPr lang="en-US"/>
              <a:t>Click the icon to select an image.</a:t>
            </a:r>
            <a:br>
              <a:rPr lang="en-US"/>
            </a:br>
            <a:r>
              <a:rPr lang="en-US"/>
              <a:t>Please also copy / paste the appropriate footer group from</a:t>
            </a:r>
            <a:br>
              <a:rPr lang="en-US"/>
            </a:br>
            <a:r>
              <a:rPr lang="en-US"/>
              <a:t>the template Guide so it appears on top of the image. </a:t>
            </a:r>
          </a:p>
        </p:txBody>
      </p:sp>
    </p:spTree>
    <p:extLst>
      <p:ext uri="{BB962C8B-B14F-4D97-AF65-F5344CB8AC3E}">
        <p14:creationId xmlns:p14="http://schemas.microsoft.com/office/powerpoint/2010/main" val="1445465128"/>
      </p:ext>
    </p:extLst>
  </p:cSld>
  <p:clrMapOvr>
    <a:masterClrMapping/>
  </p:clrMapOvr>
</p:sldLayout>
</file>

<file path=ppt/slideLayouts/slideLayout75.xml><?xml version="1.0" encoding="utf-8"?>
<p:sldLayout xmlns:a="http://schemas.openxmlformats.org/drawingml/2006/main" xmlns:r="http://schemas.openxmlformats.org/officeDocument/2006/relationships" xmlns:p="http://schemas.openxmlformats.org/presentationml/2006/main" preserve="1" userDrawn="1">
  <p:cSld name="Content with Photo - Blue">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56E523F0-8710-C17D-5E1F-7113655CD055}"/>
              </a:ext>
            </a:extLst>
          </p:cNvPr>
          <p:cNvSpPr>
            <a:spLocks noGrp="1"/>
          </p:cNvSpPr>
          <p:nvPr>
            <p:ph type="title"/>
          </p:nvPr>
        </p:nvSpPr>
        <p:spPr>
          <a:xfrm>
            <a:off x="762000" y="724854"/>
            <a:ext cx="4485978" cy="920285"/>
          </a:xfrm>
        </p:spPr>
        <p:txBody>
          <a:bodyPr>
            <a:noAutofit/>
          </a:bodyPr>
          <a:lstStyle/>
          <a:p>
            <a:r>
              <a:rPr lang="en-US"/>
              <a:t>Click to edit Master title style</a:t>
            </a:r>
          </a:p>
        </p:txBody>
      </p:sp>
      <p:sp>
        <p:nvSpPr>
          <p:cNvPr id="3" name="Content Placeholder 2">
            <a:extLst>
              <a:ext uri="{FF2B5EF4-FFF2-40B4-BE49-F238E27FC236}">
                <a16:creationId xmlns:a16="http://schemas.microsoft.com/office/drawing/2014/main" id="{CFA97474-D8AA-E3B1-C98A-08B7FCBD5476}"/>
              </a:ext>
            </a:extLst>
          </p:cNvPr>
          <p:cNvSpPr>
            <a:spLocks noGrp="1"/>
          </p:cNvSpPr>
          <p:nvPr>
            <p:ph idx="1"/>
          </p:nvPr>
        </p:nvSpPr>
        <p:spPr>
          <a:xfrm>
            <a:off x="762000" y="2691688"/>
            <a:ext cx="4483099" cy="3404312"/>
          </a:xfrm>
        </p:spPr>
        <p:txBody>
          <a:bodyPr>
            <a:noAutofit/>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cxnSp>
        <p:nvCxnSpPr>
          <p:cNvPr id="9" name="Straight Connector 8">
            <a:extLst>
              <a:ext uri="{FF2B5EF4-FFF2-40B4-BE49-F238E27FC236}">
                <a16:creationId xmlns:a16="http://schemas.microsoft.com/office/drawing/2014/main" id="{5AEF45F1-4FE2-8739-18FF-B456EB3B66B9}"/>
              </a:ext>
            </a:extLst>
          </p:cNvPr>
          <p:cNvCxnSpPr>
            <a:cxnSpLocks/>
          </p:cNvCxnSpPr>
          <p:nvPr userDrawn="1"/>
        </p:nvCxnSpPr>
        <p:spPr>
          <a:xfrm flipH="1">
            <a:off x="1487277" y="6400800"/>
            <a:ext cx="10704723" cy="0"/>
          </a:xfrm>
          <a:prstGeom prst="line">
            <a:avLst/>
          </a:prstGeom>
          <a:ln w="9525" cap="rnd">
            <a:solidFill>
              <a:schemeClr val="tx1"/>
            </a:solidFill>
          </a:ln>
        </p:spPr>
        <p:style>
          <a:lnRef idx="1">
            <a:schemeClr val="accent1"/>
          </a:lnRef>
          <a:fillRef idx="0">
            <a:schemeClr val="accent1"/>
          </a:fillRef>
          <a:effectRef idx="0">
            <a:schemeClr val="accent1"/>
          </a:effectRef>
          <a:fontRef idx="minor">
            <a:schemeClr val="tx1"/>
          </a:fontRef>
        </p:style>
      </p:cxnSp>
      <p:sp>
        <p:nvSpPr>
          <p:cNvPr id="11" name="Subtitle 2">
            <a:extLst>
              <a:ext uri="{FF2B5EF4-FFF2-40B4-BE49-F238E27FC236}">
                <a16:creationId xmlns:a16="http://schemas.microsoft.com/office/drawing/2014/main" id="{0740B8FE-D58D-6E2B-896D-000F0294ED98}"/>
              </a:ext>
            </a:extLst>
          </p:cNvPr>
          <p:cNvSpPr>
            <a:spLocks noGrp="1"/>
          </p:cNvSpPr>
          <p:nvPr>
            <p:ph type="body" sz="quarter" idx="13" hasCustomPrompt="1"/>
          </p:nvPr>
        </p:nvSpPr>
        <p:spPr>
          <a:xfrm>
            <a:off x="762000" y="1733802"/>
            <a:ext cx="4485768" cy="414149"/>
          </a:xfrm>
        </p:spPr>
        <p:txBody>
          <a:bodyPr>
            <a:noAutofit/>
          </a:bodyPr>
          <a:lstStyle>
            <a:lvl1pPr marL="0" indent="0">
              <a:buNone/>
              <a:defRPr lang="en-US" sz="1600" b="0" i="0" kern="1200" dirty="0">
                <a:solidFill>
                  <a:srgbClr val="0A0E33"/>
                </a:solidFill>
                <a:latin typeface="Outfit Light" pitchFamily="2" charset="0"/>
                <a:ea typeface="Inter"/>
                <a:cs typeface="Inter"/>
              </a:defRPr>
            </a:lvl1pPr>
            <a:lvl2pPr marL="457200" indent="0">
              <a:buNone/>
              <a:defRPr/>
            </a:lvl2pPr>
            <a:lvl3pPr marL="914400" indent="0">
              <a:buNone/>
              <a:defRPr/>
            </a:lvl3pPr>
            <a:lvl4pPr marL="1371600" indent="0">
              <a:buNone/>
              <a:defRPr/>
            </a:lvl4pPr>
            <a:lvl5pPr marL="1828800" indent="0">
              <a:buNone/>
              <a:defRPr/>
            </a:lvl5pPr>
          </a:lstStyle>
          <a:p>
            <a:pPr lvl="0"/>
            <a:r>
              <a:rPr lang="en-US"/>
              <a:t>Subtitle goes here</a:t>
            </a:r>
          </a:p>
        </p:txBody>
      </p:sp>
      <p:sp>
        <p:nvSpPr>
          <p:cNvPr id="18" name="!!subhead1">
            <a:extLst>
              <a:ext uri="{FF2B5EF4-FFF2-40B4-BE49-F238E27FC236}">
                <a16:creationId xmlns:a16="http://schemas.microsoft.com/office/drawing/2014/main" id="{1A93C0F4-1D09-DE35-6E80-27CB807A0E38}"/>
              </a:ext>
            </a:extLst>
          </p:cNvPr>
          <p:cNvSpPr>
            <a:spLocks noGrp="1"/>
          </p:cNvSpPr>
          <p:nvPr>
            <p:ph type="body" sz="quarter" idx="14" hasCustomPrompt="1"/>
          </p:nvPr>
        </p:nvSpPr>
        <p:spPr>
          <a:xfrm>
            <a:off x="762000" y="2317750"/>
            <a:ext cx="4485768" cy="232267"/>
          </a:xfrm>
        </p:spPr>
        <p:txBody>
          <a:bodyPr>
            <a:noAutofit/>
          </a:bodyPr>
          <a:lstStyle>
            <a:lvl1pPr marL="0" indent="0">
              <a:lnSpc>
                <a:spcPct val="100000"/>
              </a:lnSpc>
              <a:spcBef>
                <a:spcPts val="0"/>
              </a:spcBef>
              <a:buNone/>
              <a:defRPr sz="1800" b="1">
                <a:solidFill>
                  <a:schemeClr val="accent1"/>
                </a:solidFill>
              </a:defRPr>
            </a:lvl1pPr>
            <a:lvl2pPr marL="457200" indent="0">
              <a:buNone/>
              <a:defRPr sz="1800" b="1">
                <a:solidFill>
                  <a:schemeClr val="accent1"/>
                </a:solidFill>
              </a:defRPr>
            </a:lvl2pPr>
            <a:lvl3pPr marL="914400" indent="0">
              <a:buNone/>
              <a:defRPr sz="1800" b="1">
                <a:solidFill>
                  <a:schemeClr val="accent1"/>
                </a:solidFill>
              </a:defRPr>
            </a:lvl3pPr>
            <a:lvl4pPr marL="1371600" indent="0">
              <a:buNone/>
              <a:defRPr sz="1800" b="1">
                <a:solidFill>
                  <a:schemeClr val="accent1"/>
                </a:solidFill>
              </a:defRPr>
            </a:lvl4pPr>
            <a:lvl5pPr marL="1828800" indent="0">
              <a:buNone/>
              <a:defRPr sz="1800" b="1">
                <a:solidFill>
                  <a:schemeClr val="accent1"/>
                </a:solidFill>
              </a:defRPr>
            </a:lvl5pPr>
          </a:lstStyle>
          <a:p>
            <a:pPr lvl="0"/>
            <a:r>
              <a:rPr lang="en-US"/>
              <a:t>Subheading goes here</a:t>
            </a:r>
          </a:p>
        </p:txBody>
      </p:sp>
      <p:sp>
        <p:nvSpPr>
          <p:cNvPr id="7" name="Text Placeholder 5">
            <a:extLst>
              <a:ext uri="{FF2B5EF4-FFF2-40B4-BE49-F238E27FC236}">
                <a16:creationId xmlns:a16="http://schemas.microsoft.com/office/drawing/2014/main" id="{97AA42F7-5D29-CCA9-BB20-836565F8EB17}"/>
              </a:ext>
            </a:extLst>
          </p:cNvPr>
          <p:cNvSpPr>
            <a:spLocks noGrp="1"/>
          </p:cNvSpPr>
          <p:nvPr>
            <p:ph type="body" sz="quarter" idx="21" hasCustomPrompt="1"/>
          </p:nvPr>
        </p:nvSpPr>
        <p:spPr>
          <a:xfrm>
            <a:off x="1487277" y="6496059"/>
            <a:ext cx="4442743" cy="285734"/>
          </a:xfrm>
        </p:spPr>
        <p:txBody>
          <a:bodyPr anchor="ctr">
            <a:noAutofit/>
          </a:bodyPr>
          <a:lstStyle>
            <a:lvl1pPr marL="0" indent="0">
              <a:lnSpc>
                <a:spcPct val="90000"/>
              </a:lnSpc>
              <a:spcBef>
                <a:spcPts val="200"/>
              </a:spcBef>
              <a:buNone/>
              <a:defRPr sz="600" b="0" i="0">
                <a:latin typeface="Inter" panose="02000503000000020004" pitchFamily="2" charset="0"/>
                <a:ea typeface="Inter" panose="02000503000000020004" pitchFamily="2" charset="0"/>
              </a:defRPr>
            </a:lvl1pPr>
            <a:lvl2pPr marL="457200" indent="0">
              <a:buNone/>
              <a:defRPr sz="600" b="0" i="0">
                <a:latin typeface="Inter" panose="02000503000000020004" pitchFamily="2" charset="0"/>
                <a:ea typeface="Inter" panose="02000503000000020004" pitchFamily="2" charset="0"/>
              </a:defRPr>
            </a:lvl2pPr>
            <a:lvl3pPr marL="914400" indent="0">
              <a:buNone/>
              <a:defRPr sz="600" b="0" i="0">
                <a:latin typeface="Inter" panose="02000503000000020004" pitchFamily="2" charset="0"/>
                <a:ea typeface="Inter" panose="02000503000000020004" pitchFamily="2" charset="0"/>
              </a:defRPr>
            </a:lvl3pPr>
            <a:lvl4pPr marL="1371600" indent="0">
              <a:buNone/>
              <a:defRPr sz="600" b="0" i="0">
                <a:latin typeface="Inter" panose="02000503000000020004" pitchFamily="2" charset="0"/>
                <a:ea typeface="Inter" panose="02000503000000020004" pitchFamily="2" charset="0"/>
              </a:defRPr>
            </a:lvl4pPr>
            <a:lvl5pPr marL="1828800" indent="0">
              <a:buNone/>
              <a:defRPr sz="600" b="0" i="0">
                <a:latin typeface="Inter" panose="02000503000000020004" pitchFamily="2" charset="0"/>
                <a:ea typeface="Inter" panose="02000503000000020004" pitchFamily="2" charset="0"/>
              </a:defRPr>
            </a:lvl5pPr>
          </a:lstStyle>
          <a:p>
            <a:pPr lvl="0"/>
            <a:r>
              <a:rPr lang="en-US"/>
              <a:t>Source: </a:t>
            </a:r>
          </a:p>
        </p:txBody>
      </p:sp>
      <p:sp>
        <p:nvSpPr>
          <p:cNvPr id="5" name="Graphic 18">
            <a:extLst>
              <a:ext uri="{FF2B5EF4-FFF2-40B4-BE49-F238E27FC236}">
                <a16:creationId xmlns:a16="http://schemas.microsoft.com/office/drawing/2014/main" id="{487C063E-BC3F-D1B2-2771-1EAAED278E3D}"/>
              </a:ext>
            </a:extLst>
          </p:cNvPr>
          <p:cNvSpPr/>
          <p:nvPr userDrawn="1"/>
        </p:nvSpPr>
        <p:spPr>
          <a:xfrm>
            <a:off x="457200" y="6313452"/>
            <a:ext cx="811355" cy="168145"/>
          </a:xfrm>
          <a:custGeom>
            <a:avLst/>
            <a:gdLst>
              <a:gd name="connsiteX0" fmla="*/ 228427 w 811355"/>
              <a:gd name="connsiteY0" fmla="*/ 27 h 168145"/>
              <a:gd name="connsiteX1" fmla="*/ 310031 w 811355"/>
              <a:gd name="connsiteY1" fmla="*/ 81183 h 168145"/>
              <a:gd name="connsiteX2" fmla="*/ 228427 w 811355"/>
              <a:gd name="connsiteY2" fmla="*/ 162778 h 168145"/>
              <a:gd name="connsiteX3" fmla="*/ 147061 w 811355"/>
              <a:gd name="connsiteY3" fmla="*/ 81183 h 168145"/>
              <a:gd name="connsiteX4" fmla="*/ 228427 w 811355"/>
              <a:gd name="connsiteY4" fmla="*/ 27 h 168145"/>
              <a:gd name="connsiteX5" fmla="*/ 228427 w 811355"/>
              <a:gd name="connsiteY5" fmla="*/ 136856 h 168145"/>
              <a:gd name="connsiteX6" fmla="*/ 281782 w 811355"/>
              <a:gd name="connsiteY6" fmla="*/ 81183 h 168145"/>
              <a:gd name="connsiteX7" fmla="*/ 228427 w 811355"/>
              <a:gd name="connsiteY7" fmla="*/ 25517 h 168145"/>
              <a:gd name="connsiteX8" fmla="*/ 175080 w 811355"/>
              <a:gd name="connsiteY8" fmla="*/ 81183 h 168145"/>
              <a:gd name="connsiteX9" fmla="*/ 228427 w 811355"/>
              <a:gd name="connsiteY9" fmla="*/ 136856 h 168145"/>
              <a:gd name="connsiteX10" fmla="*/ 575396 w 811355"/>
              <a:gd name="connsiteY10" fmla="*/ 27 h 168145"/>
              <a:gd name="connsiteX11" fmla="*/ 656993 w 811355"/>
              <a:gd name="connsiteY11" fmla="*/ 81183 h 168145"/>
              <a:gd name="connsiteX12" fmla="*/ 575396 w 811355"/>
              <a:gd name="connsiteY12" fmla="*/ 162778 h 168145"/>
              <a:gd name="connsiteX13" fmla="*/ 494022 w 811355"/>
              <a:gd name="connsiteY13" fmla="*/ 81183 h 168145"/>
              <a:gd name="connsiteX14" fmla="*/ 575396 w 811355"/>
              <a:gd name="connsiteY14" fmla="*/ 27 h 168145"/>
              <a:gd name="connsiteX15" fmla="*/ 575396 w 811355"/>
              <a:gd name="connsiteY15" fmla="*/ 136856 h 168145"/>
              <a:gd name="connsiteX16" fmla="*/ 628743 w 811355"/>
              <a:gd name="connsiteY16" fmla="*/ 81183 h 168145"/>
              <a:gd name="connsiteX17" fmla="*/ 575396 w 811355"/>
              <a:gd name="connsiteY17" fmla="*/ 25517 h 168145"/>
              <a:gd name="connsiteX18" fmla="*/ 522042 w 811355"/>
              <a:gd name="connsiteY18" fmla="*/ 81183 h 168145"/>
              <a:gd name="connsiteX19" fmla="*/ 575396 w 811355"/>
              <a:gd name="connsiteY19" fmla="*/ 136856 h 168145"/>
              <a:gd name="connsiteX20" fmla="*/ 448958 w 811355"/>
              <a:gd name="connsiteY20" fmla="*/ 2933 h 168145"/>
              <a:gd name="connsiteX21" fmla="*/ 481284 w 811355"/>
              <a:gd name="connsiteY21" fmla="*/ 2933 h 168145"/>
              <a:gd name="connsiteX22" fmla="*/ 400343 w 811355"/>
              <a:gd name="connsiteY22" fmla="*/ 168146 h 168145"/>
              <a:gd name="connsiteX23" fmla="*/ 319639 w 811355"/>
              <a:gd name="connsiteY23" fmla="*/ 2933 h 168145"/>
              <a:gd name="connsiteX24" fmla="*/ 351728 w 811355"/>
              <a:gd name="connsiteY24" fmla="*/ 2933 h 168145"/>
              <a:gd name="connsiteX25" fmla="*/ 400343 w 811355"/>
              <a:gd name="connsiteY25" fmla="*/ 112931 h 168145"/>
              <a:gd name="connsiteX26" fmla="*/ 448958 w 811355"/>
              <a:gd name="connsiteY26" fmla="*/ 2933 h 168145"/>
              <a:gd name="connsiteX27" fmla="*/ 717385 w 811355"/>
              <a:gd name="connsiteY27" fmla="*/ 45882 h 168145"/>
              <a:gd name="connsiteX28" fmla="*/ 751794 w 811355"/>
              <a:gd name="connsiteY28" fmla="*/ 24431 h 168145"/>
              <a:gd name="connsiteX29" fmla="*/ 795439 w 811355"/>
              <a:gd name="connsiteY29" fmla="*/ 36825 h 168145"/>
              <a:gd name="connsiteX30" fmla="*/ 795439 w 811355"/>
              <a:gd name="connsiteY30" fmla="*/ 9023 h 168145"/>
              <a:gd name="connsiteX31" fmla="*/ 752017 w 811355"/>
              <a:gd name="connsiteY31" fmla="*/ 47 h 168145"/>
              <a:gd name="connsiteX32" fmla="*/ 688183 w 811355"/>
              <a:gd name="connsiteY32" fmla="*/ 47251 h 168145"/>
              <a:gd name="connsiteX33" fmla="*/ 782356 w 811355"/>
              <a:gd name="connsiteY33" fmla="*/ 117692 h 168145"/>
              <a:gd name="connsiteX34" fmla="*/ 747264 w 811355"/>
              <a:gd name="connsiteY34" fmla="*/ 138239 h 168145"/>
              <a:gd name="connsiteX35" fmla="*/ 694971 w 811355"/>
              <a:gd name="connsiteY35" fmla="*/ 120855 h 168145"/>
              <a:gd name="connsiteX36" fmla="*/ 694971 w 811355"/>
              <a:gd name="connsiteY36" fmla="*/ 120908 h 168145"/>
              <a:gd name="connsiteX37" fmla="*/ 694971 w 811355"/>
              <a:gd name="connsiteY37" fmla="*/ 150478 h 168145"/>
              <a:gd name="connsiteX38" fmla="*/ 747291 w 811355"/>
              <a:gd name="connsiteY38" fmla="*/ 162616 h 168145"/>
              <a:gd name="connsiteX39" fmla="*/ 811355 w 811355"/>
              <a:gd name="connsiteY39" fmla="*/ 115655 h 168145"/>
              <a:gd name="connsiteX40" fmla="*/ 717426 w 811355"/>
              <a:gd name="connsiteY40" fmla="*/ 45882 h 168145"/>
              <a:gd name="connsiteX41" fmla="*/ 717385 w 811355"/>
              <a:gd name="connsiteY41" fmla="*/ 45882 h 168145"/>
              <a:gd name="connsiteX42" fmla="*/ 29216 w 811355"/>
              <a:gd name="connsiteY42" fmla="*/ 45841 h 168145"/>
              <a:gd name="connsiteX43" fmla="*/ 63632 w 811355"/>
              <a:gd name="connsiteY43" fmla="*/ 24391 h 168145"/>
              <a:gd name="connsiteX44" fmla="*/ 107080 w 811355"/>
              <a:gd name="connsiteY44" fmla="*/ 36670 h 168145"/>
              <a:gd name="connsiteX45" fmla="*/ 107080 w 811355"/>
              <a:gd name="connsiteY45" fmla="*/ 8881 h 168145"/>
              <a:gd name="connsiteX46" fmla="*/ 63855 w 811355"/>
              <a:gd name="connsiteY46" fmla="*/ 0 h 168145"/>
              <a:gd name="connsiteX47" fmla="*/ 0 w 811355"/>
              <a:gd name="connsiteY47" fmla="*/ 47204 h 168145"/>
              <a:gd name="connsiteX48" fmla="*/ 94200 w 811355"/>
              <a:gd name="connsiteY48" fmla="*/ 117665 h 168145"/>
              <a:gd name="connsiteX49" fmla="*/ 59101 w 811355"/>
              <a:gd name="connsiteY49" fmla="*/ 138219 h 168145"/>
              <a:gd name="connsiteX50" fmla="*/ 6795 w 811355"/>
              <a:gd name="connsiteY50" fmla="*/ 120828 h 168145"/>
              <a:gd name="connsiteX51" fmla="*/ 6795 w 811355"/>
              <a:gd name="connsiteY51" fmla="*/ 120895 h 168145"/>
              <a:gd name="connsiteX52" fmla="*/ 6795 w 811355"/>
              <a:gd name="connsiteY52" fmla="*/ 150465 h 168145"/>
              <a:gd name="connsiteX53" fmla="*/ 59135 w 811355"/>
              <a:gd name="connsiteY53" fmla="*/ 162603 h 168145"/>
              <a:gd name="connsiteX54" fmla="*/ 123220 w 811355"/>
              <a:gd name="connsiteY54" fmla="*/ 115628 h 168145"/>
              <a:gd name="connsiteX55" fmla="*/ 29216 w 811355"/>
              <a:gd name="connsiteY55" fmla="*/ 45841 h 1681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Lst>
            <a:rect l="l" t="t" r="r" b="b"/>
            <a:pathLst>
              <a:path w="811355" h="168145">
                <a:moveTo>
                  <a:pt x="228427" y="27"/>
                </a:moveTo>
                <a:cubicBezTo>
                  <a:pt x="275284" y="27"/>
                  <a:pt x="310031" y="34459"/>
                  <a:pt x="310031" y="81183"/>
                </a:cubicBezTo>
                <a:cubicBezTo>
                  <a:pt x="310031" y="127908"/>
                  <a:pt x="275730" y="162778"/>
                  <a:pt x="228427" y="162778"/>
                </a:cubicBezTo>
                <a:cubicBezTo>
                  <a:pt x="181355" y="162778"/>
                  <a:pt x="147061" y="127901"/>
                  <a:pt x="147061" y="81183"/>
                </a:cubicBezTo>
                <a:cubicBezTo>
                  <a:pt x="147061" y="34465"/>
                  <a:pt x="182024" y="27"/>
                  <a:pt x="228427" y="27"/>
                </a:cubicBezTo>
                <a:close/>
                <a:moveTo>
                  <a:pt x="228427" y="136856"/>
                </a:moveTo>
                <a:cubicBezTo>
                  <a:pt x="259814" y="136856"/>
                  <a:pt x="281782" y="113376"/>
                  <a:pt x="281782" y="81183"/>
                </a:cubicBezTo>
                <a:cubicBezTo>
                  <a:pt x="281782" y="48991"/>
                  <a:pt x="260037" y="25517"/>
                  <a:pt x="228427" y="25517"/>
                </a:cubicBezTo>
                <a:cubicBezTo>
                  <a:pt x="197271" y="25517"/>
                  <a:pt x="175080" y="48991"/>
                  <a:pt x="175080" y="81183"/>
                </a:cubicBezTo>
                <a:cubicBezTo>
                  <a:pt x="175080" y="113376"/>
                  <a:pt x="197271" y="136856"/>
                  <a:pt x="228427" y="136856"/>
                </a:cubicBezTo>
                <a:close/>
                <a:moveTo>
                  <a:pt x="575396" y="27"/>
                </a:moveTo>
                <a:cubicBezTo>
                  <a:pt x="622246" y="27"/>
                  <a:pt x="656993" y="34459"/>
                  <a:pt x="656993" y="81183"/>
                </a:cubicBezTo>
                <a:cubicBezTo>
                  <a:pt x="656993" y="127908"/>
                  <a:pt x="622699" y="162778"/>
                  <a:pt x="575396" y="162778"/>
                </a:cubicBezTo>
                <a:cubicBezTo>
                  <a:pt x="528316" y="162778"/>
                  <a:pt x="494022" y="127901"/>
                  <a:pt x="494022" y="81183"/>
                </a:cubicBezTo>
                <a:cubicBezTo>
                  <a:pt x="494022" y="34465"/>
                  <a:pt x="529019" y="27"/>
                  <a:pt x="575396" y="27"/>
                </a:cubicBezTo>
                <a:close/>
                <a:moveTo>
                  <a:pt x="575396" y="136856"/>
                </a:moveTo>
                <a:cubicBezTo>
                  <a:pt x="606776" y="136856"/>
                  <a:pt x="628743" y="113376"/>
                  <a:pt x="628743" y="81183"/>
                </a:cubicBezTo>
                <a:cubicBezTo>
                  <a:pt x="628743" y="48991"/>
                  <a:pt x="606999" y="25517"/>
                  <a:pt x="575396" y="25517"/>
                </a:cubicBezTo>
                <a:cubicBezTo>
                  <a:pt x="544233" y="25517"/>
                  <a:pt x="522042" y="48991"/>
                  <a:pt x="522042" y="81183"/>
                </a:cubicBezTo>
                <a:cubicBezTo>
                  <a:pt x="522042" y="113376"/>
                  <a:pt x="544293" y="136856"/>
                  <a:pt x="575396" y="136856"/>
                </a:cubicBezTo>
                <a:close/>
                <a:moveTo>
                  <a:pt x="448958" y="2933"/>
                </a:moveTo>
                <a:lnTo>
                  <a:pt x="481284" y="2933"/>
                </a:lnTo>
                <a:lnTo>
                  <a:pt x="400343" y="168146"/>
                </a:lnTo>
                <a:lnTo>
                  <a:pt x="319639" y="2933"/>
                </a:lnTo>
                <a:lnTo>
                  <a:pt x="351728" y="2933"/>
                </a:lnTo>
                <a:lnTo>
                  <a:pt x="400343" y="112931"/>
                </a:lnTo>
                <a:lnTo>
                  <a:pt x="448958" y="2933"/>
                </a:lnTo>
                <a:close/>
                <a:moveTo>
                  <a:pt x="717385" y="45882"/>
                </a:moveTo>
                <a:cubicBezTo>
                  <a:pt x="717385" y="33912"/>
                  <a:pt x="727345" y="24431"/>
                  <a:pt x="751794" y="24431"/>
                </a:cubicBezTo>
                <a:cubicBezTo>
                  <a:pt x="765588" y="24431"/>
                  <a:pt x="781193" y="28477"/>
                  <a:pt x="795439" y="36825"/>
                </a:cubicBezTo>
                <a:lnTo>
                  <a:pt x="795439" y="9023"/>
                </a:lnTo>
                <a:cubicBezTo>
                  <a:pt x="782714" y="3223"/>
                  <a:pt x="767109" y="47"/>
                  <a:pt x="752017" y="47"/>
                </a:cubicBezTo>
                <a:cubicBezTo>
                  <a:pt x="708555" y="47"/>
                  <a:pt x="688183" y="21720"/>
                  <a:pt x="688183" y="47251"/>
                </a:cubicBezTo>
                <a:cubicBezTo>
                  <a:pt x="688183" y="105918"/>
                  <a:pt x="782356" y="83597"/>
                  <a:pt x="782356" y="117692"/>
                </a:cubicBezTo>
                <a:cubicBezTo>
                  <a:pt x="782356" y="129432"/>
                  <a:pt x="771943" y="138239"/>
                  <a:pt x="747264" y="138239"/>
                </a:cubicBezTo>
                <a:cubicBezTo>
                  <a:pt x="727791" y="138239"/>
                  <a:pt x="707649" y="131010"/>
                  <a:pt x="694971" y="120855"/>
                </a:cubicBezTo>
                <a:lnTo>
                  <a:pt x="694971" y="120908"/>
                </a:lnTo>
                <a:lnTo>
                  <a:pt x="694971" y="150478"/>
                </a:lnTo>
                <a:cubicBezTo>
                  <a:pt x="708744" y="157896"/>
                  <a:pt x="728008" y="162616"/>
                  <a:pt x="747291" y="162616"/>
                </a:cubicBezTo>
                <a:cubicBezTo>
                  <a:pt x="790754" y="162616"/>
                  <a:pt x="811355" y="140943"/>
                  <a:pt x="811355" y="115655"/>
                </a:cubicBezTo>
                <a:cubicBezTo>
                  <a:pt x="811369" y="57615"/>
                  <a:pt x="717426" y="79518"/>
                  <a:pt x="717426" y="45882"/>
                </a:cubicBezTo>
                <a:lnTo>
                  <a:pt x="717385" y="45882"/>
                </a:lnTo>
                <a:close/>
                <a:moveTo>
                  <a:pt x="29216" y="45841"/>
                </a:moveTo>
                <a:cubicBezTo>
                  <a:pt x="29216" y="33872"/>
                  <a:pt x="39176" y="24391"/>
                  <a:pt x="63632" y="24391"/>
                </a:cubicBezTo>
                <a:cubicBezTo>
                  <a:pt x="77364" y="24391"/>
                  <a:pt x="92888" y="28437"/>
                  <a:pt x="107080" y="36670"/>
                </a:cubicBezTo>
                <a:lnTo>
                  <a:pt x="107080" y="8881"/>
                </a:lnTo>
                <a:cubicBezTo>
                  <a:pt x="94396" y="3156"/>
                  <a:pt x="78865" y="0"/>
                  <a:pt x="63855" y="0"/>
                </a:cubicBezTo>
                <a:cubicBezTo>
                  <a:pt x="20379" y="0"/>
                  <a:pt x="0" y="21680"/>
                  <a:pt x="0" y="47204"/>
                </a:cubicBezTo>
                <a:cubicBezTo>
                  <a:pt x="0" y="105925"/>
                  <a:pt x="94200" y="83564"/>
                  <a:pt x="94200" y="117665"/>
                </a:cubicBezTo>
                <a:cubicBezTo>
                  <a:pt x="94200" y="129405"/>
                  <a:pt x="83787" y="138219"/>
                  <a:pt x="59101" y="138219"/>
                </a:cubicBezTo>
                <a:cubicBezTo>
                  <a:pt x="39629" y="138219"/>
                  <a:pt x="19473" y="130990"/>
                  <a:pt x="6795" y="120828"/>
                </a:cubicBezTo>
                <a:lnTo>
                  <a:pt x="6795" y="120895"/>
                </a:lnTo>
                <a:lnTo>
                  <a:pt x="6795" y="150465"/>
                </a:lnTo>
                <a:cubicBezTo>
                  <a:pt x="20575" y="157882"/>
                  <a:pt x="39845" y="162603"/>
                  <a:pt x="59135" y="162603"/>
                </a:cubicBezTo>
                <a:cubicBezTo>
                  <a:pt x="102611" y="162603"/>
                  <a:pt x="123220" y="140916"/>
                  <a:pt x="123220" y="115628"/>
                </a:cubicBezTo>
                <a:cubicBezTo>
                  <a:pt x="123186" y="57588"/>
                  <a:pt x="29216" y="79491"/>
                  <a:pt x="29216" y="45841"/>
                </a:cubicBezTo>
                <a:close/>
              </a:path>
            </a:pathLst>
          </a:custGeom>
          <a:solidFill>
            <a:schemeClr val="tx1"/>
          </a:solidFill>
          <a:ln w="675" cap="flat">
            <a:noFill/>
            <a:prstDash val="solid"/>
            <a:miter/>
          </a:ln>
        </p:spPr>
        <p:txBody>
          <a:bodyPr rtlCol="0" anchor="ctr"/>
          <a:lstStyle/>
          <a:p>
            <a:endParaRPr lang="en-US"/>
          </a:p>
        </p:txBody>
      </p:sp>
      <p:sp>
        <p:nvSpPr>
          <p:cNvPr id="10" name="Picture Placeholder 7">
            <a:extLst>
              <a:ext uri="{FF2B5EF4-FFF2-40B4-BE49-F238E27FC236}">
                <a16:creationId xmlns:a16="http://schemas.microsoft.com/office/drawing/2014/main" id="{A50054C1-B42C-35A2-3186-5045670098D1}"/>
              </a:ext>
            </a:extLst>
          </p:cNvPr>
          <p:cNvSpPr>
            <a:spLocks noGrp="1"/>
          </p:cNvSpPr>
          <p:nvPr>
            <p:ph type="pic" sz="quarter" idx="20" hasCustomPrompt="1"/>
          </p:nvPr>
        </p:nvSpPr>
        <p:spPr>
          <a:xfrm>
            <a:off x="6096000" y="0"/>
            <a:ext cx="6096008" cy="6858001"/>
          </a:xfrm>
          <a:custGeom>
            <a:avLst/>
            <a:gdLst>
              <a:gd name="connsiteX0" fmla="*/ 0 w 6096008"/>
              <a:gd name="connsiteY0" fmla="*/ 4675162 h 6858001"/>
              <a:gd name="connsiteX1" fmla="*/ 222076 w 6096008"/>
              <a:gd name="connsiteY1" fmla="*/ 4686413 h 6858001"/>
              <a:gd name="connsiteX2" fmla="*/ 2182050 w 6096008"/>
              <a:gd name="connsiteY2" fmla="*/ 6857997 h 6858001"/>
              <a:gd name="connsiteX3" fmla="*/ 2182050 w 6096008"/>
              <a:gd name="connsiteY3" fmla="*/ 6858001 h 6858001"/>
              <a:gd name="connsiteX4" fmla="*/ 396050 w 6096008"/>
              <a:gd name="connsiteY4" fmla="*/ 6858001 h 6858001"/>
              <a:gd name="connsiteX5" fmla="*/ 0 w 6096008"/>
              <a:gd name="connsiteY5" fmla="*/ 6461951 h 6858001"/>
              <a:gd name="connsiteX6" fmla="*/ 0 w 6096008"/>
              <a:gd name="connsiteY6" fmla="*/ 4572436 h 6858001"/>
              <a:gd name="connsiteX7" fmla="*/ 232548 w 6096008"/>
              <a:gd name="connsiteY7" fmla="*/ 4584218 h 6858001"/>
              <a:gd name="connsiteX8" fmla="*/ 2284776 w 6096008"/>
              <a:gd name="connsiteY8" fmla="*/ 6857997 h 6858001"/>
              <a:gd name="connsiteX9" fmla="*/ 2284776 w 6096008"/>
              <a:gd name="connsiteY9" fmla="*/ 6858001 h 6858001"/>
              <a:gd name="connsiteX10" fmla="*/ 2190660 w 6096008"/>
              <a:gd name="connsiteY10" fmla="*/ 6858001 h 6858001"/>
              <a:gd name="connsiteX11" fmla="*/ 2190660 w 6096008"/>
              <a:gd name="connsiteY11" fmla="*/ 6857997 h 6858001"/>
              <a:gd name="connsiteX12" fmla="*/ 222946 w 6096008"/>
              <a:gd name="connsiteY12" fmla="*/ 4677847 h 6858001"/>
              <a:gd name="connsiteX13" fmla="*/ 0 w 6096008"/>
              <a:gd name="connsiteY13" fmla="*/ 4666553 h 6858001"/>
              <a:gd name="connsiteX14" fmla="*/ 0 w 6096008"/>
              <a:gd name="connsiteY14" fmla="*/ 4469710 h 6858001"/>
              <a:gd name="connsiteX15" fmla="*/ 243053 w 6096008"/>
              <a:gd name="connsiteY15" fmla="*/ 4482024 h 6858001"/>
              <a:gd name="connsiteX16" fmla="*/ 2387501 w 6096008"/>
              <a:gd name="connsiteY16" fmla="*/ 6857997 h 6858001"/>
              <a:gd name="connsiteX17" fmla="*/ 2387501 w 6096008"/>
              <a:gd name="connsiteY17" fmla="*/ 6858001 h 6858001"/>
              <a:gd name="connsiteX18" fmla="*/ 2293385 w 6096008"/>
              <a:gd name="connsiteY18" fmla="*/ 6858001 h 6858001"/>
              <a:gd name="connsiteX19" fmla="*/ 2293385 w 6096008"/>
              <a:gd name="connsiteY19" fmla="*/ 6857997 h 6858001"/>
              <a:gd name="connsiteX20" fmla="*/ 233419 w 6096008"/>
              <a:gd name="connsiteY20" fmla="*/ 4575654 h 6858001"/>
              <a:gd name="connsiteX21" fmla="*/ 0 w 6096008"/>
              <a:gd name="connsiteY21" fmla="*/ 4563827 h 6858001"/>
              <a:gd name="connsiteX22" fmla="*/ 0 w 6096008"/>
              <a:gd name="connsiteY22" fmla="*/ 4366984 h 6858001"/>
              <a:gd name="connsiteX23" fmla="*/ 253525 w 6096008"/>
              <a:gd name="connsiteY23" fmla="*/ 4379828 h 6858001"/>
              <a:gd name="connsiteX24" fmla="*/ 2490226 w 6096008"/>
              <a:gd name="connsiteY24" fmla="*/ 6857997 h 6858001"/>
              <a:gd name="connsiteX25" fmla="*/ 2490226 w 6096008"/>
              <a:gd name="connsiteY25" fmla="*/ 6858001 h 6858001"/>
              <a:gd name="connsiteX26" fmla="*/ 2396110 w 6096008"/>
              <a:gd name="connsiteY26" fmla="*/ 6858001 h 6858001"/>
              <a:gd name="connsiteX27" fmla="*/ 2396110 w 6096008"/>
              <a:gd name="connsiteY27" fmla="*/ 6857997 h 6858001"/>
              <a:gd name="connsiteX28" fmla="*/ 243923 w 6096008"/>
              <a:gd name="connsiteY28" fmla="*/ 4473458 h 6858001"/>
              <a:gd name="connsiteX29" fmla="*/ 0 w 6096008"/>
              <a:gd name="connsiteY29" fmla="*/ 4461101 h 6858001"/>
              <a:gd name="connsiteX30" fmla="*/ 0 w 6096008"/>
              <a:gd name="connsiteY30" fmla="*/ 4264258 h 6858001"/>
              <a:gd name="connsiteX31" fmla="*/ 264030 w 6096008"/>
              <a:gd name="connsiteY31" fmla="*/ 4277635 h 6858001"/>
              <a:gd name="connsiteX32" fmla="*/ 2592951 w 6096008"/>
              <a:gd name="connsiteY32" fmla="*/ 6857997 h 6858001"/>
              <a:gd name="connsiteX33" fmla="*/ 2592951 w 6096008"/>
              <a:gd name="connsiteY33" fmla="*/ 6858001 h 6858001"/>
              <a:gd name="connsiteX34" fmla="*/ 2498835 w 6096008"/>
              <a:gd name="connsiteY34" fmla="*/ 6858001 h 6858001"/>
              <a:gd name="connsiteX35" fmla="*/ 2498835 w 6096008"/>
              <a:gd name="connsiteY35" fmla="*/ 6857997 h 6858001"/>
              <a:gd name="connsiteX36" fmla="*/ 254396 w 6096008"/>
              <a:gd name="connsiteY36" fmla="*/ 4371264 h 6858001"/>
              <a:gd name="connsiteX37" fmla="*/ 0 w 6096008"/>
              <a:gd name="connsiteY37" fmla="*/ 4358375 h 6858001"/>
              <a:gd name="connsiteX38" fmla="*/ 0 w 6096008"/>
              <a:gd name="connsiteY38" fmla="*/ 4161533 h 6858001"/>
              <a:gd name="connsiteX39" fmla="*/ 274502 w 6096008"/>
              <a:gd name="connsiteY39" fmla="*/ 4175440 h 6858001"/>
              <a:gd name="connsiteX40" fmla="*/ 2695676 w 6096008"/>
              <a:gd name="connsiteY40" fmla="*/ 6857998 h 6858001"/>
              <a:gd name="connsiteX41" fmla="*/ 2695676 w 6096008"/>
              <a:gd name="connsiteY41" fmla="*/ 6858001 h 6858001"/>
              <a:gd name="connsiteX42" fmla="*/ 2601561 w 6096008"/>
              <a:gd name="connsiteY42" fmla="*/ 6858001 h 6858001"/>
              <a:gd name="connsiteX43" fmla="*/ 2601561 w 6096008"/>
              <a:gd name="connsiteY43" fmla="*/ 6857997 h 6858001"/>
              <a:gd name="connsiteX44" fmla="*/ 264901 w 6096008"/>
              <a:gd name="connsiteY44" fmla="*/ 4269069 h 6858001"/>
              <a:gd name="connsiteX45" fmla="*/ 0 w 6096008"/>
              <a:gd name="connsiteY45" fmla="*/ 4255649 h 6858001"/>
              <a:gd name="connsiteX46" fmla="*/ 0 w 6096008"/>
              <a:gd name="connsiteY46" fmla="*/ 4058807 h 6858001"/>
              <a:gd name="connsiteX47" fmla="*/ 285007 w 6096008"/>
              <a:gd name="connsiteY47" fmla="*/ 4073246 h 6858001"/>
              <a:gd name="connsiteX48" fmla="*/ 2798401 w 6096008"/>
              <a:gd name="connsiteY48" fmla="*/ 6857998 h 6858001"/>
              <a:gd name="connsiteX49" fmla="*/ 2798401 w 6096008"/>
              <a:gd name="connsiteY49" fmla="*/ 6858001 h 6858001"/>
              <a:gd name="connsiteX50" fmla="*/ 2704285 w 6096008"/>
              <a:gd name="connsiteY50" fmla="*/ 6858001 h 6858001"/>
              <a:gd name="connsiteX51" fmla="*/ 2704285 w 6096008"/>
              <a:gd name="connsiteY51" fmla="*/ 6857998 h 6858001"/>
              <a:gd name="connsiteX52" fmla="*/ 275373 w 6096008"/>
              <a:gd name="connsiteY52" fmla="*/ 4166876 h 6858001"/>
              <a:gd name="connsiteX53" fmla="*/ 0 w 6096008"/>
              <a:gd name="connsiteY53" fmla="*/ 4152924 h 6858001"/>
              <a:gd name="connsiteX54" fmla="*/ 0 w 6096008"/>
              <a:gd name="connsiteY54" fmla="*/ 3956081 h 6858001"/>
              <a:gd name="connsiteX55" fmla="*/ 295479 w 6096008"/>
              <a:gd name="connsiteY55" fmla="*/ 3971051 h 6858001"/>
              <a:gd name="connsiteX56" fmla="*/ 2901126 w 6096008"/>
              <a:gd name="connsiteY56" fmla="*/ 6857997 h 6858001"/>
              <a:gd name="connsiteX57" fmla="*/ 2901126 w 6096008"/>
              <a:gd name="connsiteY57" fmla="*/ 6858001 h 6858001"/>
              <a:gd name="connsiteX58" fmla="*/ 2807010 w 6096008"/>
              <a:gd name="connsiteY58" fmla="*/ 6858001 h 6858001"/>
              <a:gd name="connsiteX59" fmla="*/ 2807010 w 6096008"/>
              <a:gd name="connsiteY59" fmla="*/ 6857998 h 6858001"/>
              <a:gd name="connsiteX60" fmla="*/ 285877 w 6096008"/>
              <a:gd name="connsiteY60" fmla="*/ 4064680 h 6858001"/>
              <a:gd name="connsiteX61" fmla="*/ 0 w 6096008"/>
              <a:gd name="connsiteY61" fmla="*/ 4050198 h 6858001"/>
              <a:gd name="connsiteX62" fmla="*/ 0 w 6096008"/>
              <a:gd name="connsiteY62" fmla="*/ 3853355 h 6858001"/>
              <a:gd name="connsiteX63" fmla="*/ 305952 w 6096008"/>
              <a:gd name="connsiteY63" fmla="*/ 3868857 h 6858001"/>
              <a:gd name="connsiteX64" fmla="*/ 3003852 w 6096008"/>
              <a:gd name="connsiteY64" fmla="*/ 6857997 h 6858001"/>
              <a:gd name="connsiteX65" fmla="*/ 3003852 w 6096008"/>
              <a:gd name="connsiteY65" fmla="*/ 6858001 h 6858001"/>
              <a:gd name="connsiteX66" fmla="*/ 2909736 w 6096008"/>
              <a:gd name="connsiteY66" fmla="*/ 6858001 h 6858001"/>
              <a:gd name="connsiteX67" fmla="*/ 2909736 w 6096008"/>
              <a:gd name="connsiteY67" fmla="*/ 6857997 h 6858001"/>
              <a:gd name="connsiteX68" fmla="*/ 296350 w 6096008"/>
              <a:gd name="connsiteY68" fmla="*/ 3962487 h 6858001"/>
              <a:gd name="connsiteX69" fmla="*/ 0 w 6096008"/>
              <a:gd name="connsiteY69" fmla="*/ 3947472 h 6858001"/>
              <a:gd name="connsiteX70" fmla="*/ 0 w 6096008"/>
              <a:gd name="connsiteY70" fmla="*/ 3750609 h 6858001"/>
              <a:gd name="connsiteX71" fmla="*/ 158858 w 6096008"/>
              <a:gd name="connsiteY71" fmla="*/ 3754639 h 6858001"/>
              <a:gd name="connsiteX72" fmla="*/ 3106577 w 6096008"/>
              <a:gd name="connsiteY72" fmla="*/ 6857997 h 6858001"/>
              <a:gd name="connsiteX73" fmla="*/ 3106577 w 6096008"/>
              <a:gd name="connsiteY73" fmla="*/ 6858001 h 6858001"/>
              <a:gd name="connsiteX74" fmla="*/ 3012461 w 6096008"/>
              <a:gd name="connsiteY74" fmla="*/ 6858001 h 6858001"/>
              <a:gd name="connsiteX75" fmla="*/ 3012461 w 6096008"/>
              <a:gd name="connsiteY75" fmla="*/ 6857997 h 6858001"/>
              <a:gd name="connsiteX76" fmla="*/ 306855 w 6096008"/>
              <a:gd name="connsiteY76" fmla="*/ 3860291 h 6858001"/>
              <a:gd name="connsiteX77" fmla="*/ 0 w 6096008"/>
              <a:gd name="connsiteY77" fmla="*/ 3844746 h 6858001"/>
              <a:gd name="connsiteX78" fmla="*/ 0 w 6096008"/>
              <a:gd name="connsiteY78" fmla="*/ 3647883 h 6858001"/>
              <a:gd name="connsiteX79" fmla="*/ 164128 w 6096008"/>
              <a:gd name="connsiteY79" fmla="*/ 3652048 h 6858001"/>
              <a:gd name="connsiteX80" fmla="*/ 3209302 w 6096008"/>
              <a:gd name="connsiteY80" fmla="*/ 6857997 h 6858001"/>
              <a:gd name="connsiteX81" fmla="*/ 3209302 w 6096008"/>
              <a:gd name="connsiteY81" fmla="*/ 6858001 h 6858001"/>
              <a:gd name="connsiteX82" fmla="*/ 3115186 w 6096008"/>
              <a:gd name="connsiteY82" fmla="*/ 6858001 h 6858001"/>
              <a:gd name="connsiteX83" fmla="*/ 3115186 w 6096008"/>
              <a:gd name="connsiteY83" fmla="*/ 6857997 h 6858001"/>
              <a:gd name="connsiteX84" fmla="*/ 159296 w 6096008"/>
              <a:gd name="connsiteY84" fmla="*/ 3746042 h 6858001"/>
              <a:gd name="connsiteX85" fmla="*/ 0 w 6096008"/>
              <a:gd name="connsiteY85" fmla="*/ 3742000 h 6858001"/>
              <a:gd name="connsiteX86" fmla="*/ 0 w 6096008"/>
              <a:gd name="connsiteY86" fmla="*/ 3545157 h 6858001"/>
              <a:gd name="connsiteX87" fmla="*/ 169415 w 6096008"/>
              <a:gd name="connsiteY87" fmla="*/ 3549455 h 6858001"/>
              <a:gd name="connsiteX88" fmla="*/ 3312027 w 6096008"/>
              <a:gd name="connsiteY88" fmla="*/ 6857997 h 6858001"/>
              <a:gd name="connsiteX89" fmla="*/ 3312027 w 6096008"/>
              <a:gd name="connsiteY89" fmla="*/ 6858001 h 6858001"/>
              <a:gd name="connsiteX90" fmla="*/ 3217911 w 6096008"/>
              <a:gd name="connsiteY90" fmla="*/ 6858001 h 6858001"/>
              <a:gd name="connsiteX91" fmla="*/ 3217911 w 6096008"/>
              <a:gd name="connsiteY91" fmla="*/ 6857997 h 6858001"/>
              <a:gd name="connsiteX92" fmla="*/ 164583 w 6096008"/>
              <a:gd name="connsiteY92" fmla="*/ 3643449 h 6858001"/>
              <a:gd name="connsiteX93" fmla="*/ 0 w 6096008"/>
              <a:gd name="connsiteY93" fmla="*/ 3639274 h 6858001"/>
              <a:gd name="connsiteX94" fmla="*/ 0 w 6096008"/>
              <a:gd name="connsiteY94" fmla="*/ 3442431 h 6858001"/>
              <a:gd name="connsiteX95" fmla="*/ 169585 w 6096008"/>
              <a:gd name="connsiteY95" fmla="*/ 3446559 h 6858001"/>
              <a:gd name="connsiteX96" fmla="*/ 2414307 w 6096008"/>
              <a:gd name="connsiteY96" fmla="*/ 4442864 h 6858001"/>
              <a:gd name="connsiteX97" fmla="*/ 3414753 w 6096008"/>
              <a:gd name="connsiteY97" fmla="*/ 6857998 h 6858001"/>
              <a:gd name="connsiteX98" fmla="*/ 3414753 w 6096008"/>
              <a:gd name="connsiteY98" fmla="*/ 6858001 h 6858001"/>
              <a:gd name="connsiteX99" fmla="*/ 3320637 w 6096008"/>
              <a:gd name="connsiteY99" fmla="*/ 6858001 h 6858001"/>
              <a:gd name="connsiteX100" fmla="*/ 3320637 w 6096008"/>
              <a:gd name="connsiteY100" fmla="*/ 6857997 h 6858001"/>
              <a:gd name="connsiteX101" fmla="*/ 169853 w 6096008"/>
              <a:gd name="connsiteY101" fmla="*/ 3540858 h 6858001"/>
              <a:gd name="connsiteX102" fmla="*/ 0 w 6096008"/>
              <a:gd name="connsiteY102" fmla="*/ 3536548 h 6858001"/>
              <a:gd name="connsiteX103" fmla="*/ 5089750 w 6096008"/>
              <a:gd name="connsiteY103" fmla="*/ 0 h 6858001"/>
              <a:gd name="connsiteX104" fmla="*/ 6096008 w 6096008"/>
              <a:gd name="connsiteY104" fmla="*/ 0 h 6858001"/>
              <a:gd name="connsiteX105" fmla="*/ 6096008 w 6096008"/>
              <a:gd name="connsiteY105" fmla="*/ 8217 h 6858001"/>
              <a:gd name="connsiteX106" fmla="*/ 6096008 w 6096008"/>
              <a:gd name="connsiteY106" fmla="*/ 6849785 h 6858001"/>
              <a:gd name="connsiteX107" fmla="*/ 6096008 w 6096008"/>
              <a:gd name="connsiteY107" fmla="*/ 6858000 h 6858001"/>
              <a:gd name="connsiteX108" fmla="*/ 6015654 w 6096008"/>
              <a:gd name="connsiteY108" fmla="*/ 6858000 h 6858001"/>
              <a:gd name="connsiteX109" fmla="*/ 6015644 w 6096008"/>
              <a:gd name="connsiteY109" fmla="*/ 6858001 h 6858001"/>
              <a:gd name="connsiteX110" fmla="*/ 3423362 w 6096008"/>
              <a:gd name="connsiteY110" fmla="*/ 6858001 h 6858001"/>
              <a:gd name="connsiteX111" fmla="*/ 3423362 w 6096008"/>
              <a:gd name="connsiteY111" fmla="*/ 6857998 h 6858001"/>
              <a:gd name="connsiteX112" fmla="*/ 175399 w 6096008"/>
              <a:gd name="connsiteY112" fmla="*/ 3438258 h 6858001"/>
              <a:gd name="connsiteX113" fmla="*/ 0 w 6096008"/>
              <a:gd name="connsiteY113" fmla="*/ 3433823 h 6858001"/>
              <a:gd name="connsiteX114" fmla="*/ 0 w 6096008"/>
              <a:gd name="connsiteY114" fmla="*/ 396051 h 6858001"/>
              <a:gd name="connsiteX115" fmla="*/ 396050 w 6096008"/>
              <a:gd name="connsiteY115" fmla="*/ 1 h 6858001"/>
              <a:gd name="connsiteX116" fmla="*/ 5089750 w 6096008"/>
              <a:gd name="connsiteY116" fmla="*/ 1 h 68580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Lst>
            <a:rect l="l" t="t" r="r" b="b"/>
            <a:pathLst>
              <a:path w="6096008" h="6858001">
                <a:moveTo>
                  <a:pt x="0" y="4675162"/>
                </a:moveTo>
                <a:lnTo>
                  <a:pt x="222076" y="4686413"/>
                </a:lnTo>
                <a:cubicBezTo>
                  <a:pt x="1321498" y="4798412"/>
                  <a:pt x="2182050" y="5729663"/>
                  <a:pt x="2182050" y="6857997"/>
                </a:cubicBezTo>
                <a:lnTo>
                  <a:pt x="2182050" y="6858001"/>
                </a:lnTo>
                <a:lnTo>
                  <a:pt x="396050" y="6858001"/>
                </a:lnTo>
                <a:cubicBezTo>
                  <a:pt x="177318" y="6858001"/>
                  <a:pt x="0" y="6680683"/>
                  <a:pt x="0" y="6461951"/>
                </a:cubicBezTo>
                <a:close/>
                <a:moveTo>
                  <a:pt x="0" y="4572436"/>
                </a:moveTo>
                <a:lnTo>
                  <a:pt x="232548" y="4584218"/>
                </a:lnTo>
                <a:cubicBezTo>
                  <a:pt x="1383638" y="4701476"/>
                  <a:pt x="2284776" y="5676466"/>
                  <a:pt x="2284776" y="6857997"/>
                </a:cubicBezTo>
                <a:lnTo>
                  <a:pt x="2284776" y="6858001"/>
                </a:lnTo>
                <a:lnTo>
                  <a:pt x="2190660" y="6858001"/>
                </a:lnTo>
                <a:lnTo>
                  <a:pt x="2190660" y="6857997"/>
                </a:lnTo>
                <a:cubicBezTo>
                  <a:pt x="2190660" y="5725078"/>
                  <a:pt x="1326668" y="4790273"/>
                  <a:pt x="222946" y="4677847"/>
                </a:cubicBezTo>
                <a:lnTo>
                  <a:pt x="0" y="4666553"/>
                </a:lnTo>
                <a:close/>
                <a:moveTo>
                  <a:pt x="0" y="4469710"/>
                </a:moveTo>
                <a:lnTo>
                  <a:pt x="243053" y="4482024"/>
                </a:lnTo>
                <a:cubicBezTo>
                  <a:pt x="1445949" y="4604563"/>
                  <a:pt x="2387501" y="5623452"/>
                  <a:pt x="2387501" y="6857997"/>
                </a:cubicBezTo>
                <a:lnTo>
                  <a:pt x="2387501" y="6858001"/>
                </a:lnTo>
                <a:lnTo>
                  <a:pt x="2293385" y="6858001"/>
                </a:lnTo>
                <a:lnTo>
                  <a:pt x="2293385" y="6857997"/>
                </a:lnTo>
                <a:cubicBezTo>
                  <a:pt x="2293385" y="5672063"/>
                  <a:pt x="1388808" y="4693359"/>
                  <a:pt x="233419" y="4575654"/>
                </a:cubicBezTo>
                <a:lnTo>
                  <a:pt x="0" y="4563827"/>
                </a:lnTo>
                <a:close/>
                <a:moveTo>
                  <a:pt x="0" y="4366984"/>
                </a:moveTo>
                <a:lnTo>
                  <a:pt x="253525" y="4379828"/>
                </a:lnTo>
                <a:cubicBezTo>
                  <a:pt x="1508089" y="4507627"/>
                  <a:pt x="2490226" y="5570255"/>
                  <a:pt x="2490226" y="6857997"/>
                </a:cubicBezTo>
                <a:lnTo>
                  <a:pt x="2490226" y="6858001"/>
                </a:lnTo>
                <a:lnTo>
                  <a:pt x="2396110" y="6858001"/>
                </a:lnTo>
                <a:lnTo>
                  <a:pt x="2396110" y="6857997"/>
                </a:lnTo>
                <a:cubicBezTo>
                  <a:pt x="2396110" y="5618866"/>
                  <a:pt x="1451119" y="4596423"/>
                  <a:pt x="243923" y="4473458"/>
                </a:cubicBezTo>
                <a:lnTo>
                  <a:pt x="0" y="4461101"/>
                </a:lnTo>
                <a:close/>
                <a:moveTo>
                  <a:pt x="0" y="4264258"/>
                </a:moveTo>
                <a:lnTo>
                  <a:pt x="264030" y="4277635"/>
                </a:lnTo>
                <a:cubicBezTo>
                  <a:pt x="1570401" y="4410713"/>
                  <a:pt x="2592951" y="5517241"/>
                  <a:pt x="2592951" y="6857997"/>
                </a:cubicBezTo>
                <a:lnTo>
                  <a:pt x="2592951" y="6858001"/>
                </a:lnTo>
                <a:lnTo>
                  <a:pt x="2498835" y="6858001"/>
                </a:lnTo>
                <a:lnTo>
                  <a:pt x="2498835" y="6857997"/>
                </a:lnTo>
                <a:cubicBezTo>
                  <a:pt x="2498835" y="5565852"/>
                  <a:pt x="1513259" y="4499510"/>
                  <a:pt x="254396" y="4371264"/>
                </a:cubicBezTo>
                <a:lnTo>
                  <a:pt x="0" y="4358375"/>
                </a:lnTo>
                <a:close/>
                <a:moveTo>
                  <a:pt x="0" y="4161533"/>
                </a:moveTo>
                <a:lnTo>
                  <a:pt x="274502" y="4175440"/>
                </a:lnTo>
                <a:cubicBezTo>
                  <a:pt x="1632540" y="4313778"/>
                  <a:pt x="2695676" y="5464045"/>
                  <a:pt x="2695676" y="6857998"/>
                </a:cubicBezTo>
                <a:lnTo>
                  <a:pt x="2695676" y="6858001"/>
                </a:lnTo>
                <a:lnTo>
                  <a:pt x="2601561" y="6858001"/>
                </a:lnTo>
                <a:lnTo>
                  <a:pt x="2601561" y="6857997"/>
                </a:lnTo>
                <a:cubicBezTo>
                  <a:pt x="2601561" y="5512655"/>
                  <a:pt x="1575571" y="4402574"/>
                  <a:pt x="264901" y="4269069"/>
                </a:cubicBezTo>
                <a:lnTo>
                  <a:pt x="0" y="4255649"/>
                </a:lnTo>
                <a:close/>
                <a:moveTo>
                  <a:pt x="0" y="4058807"/>
                </a:moveTo>
                <a:lnTo>
                  <a:pt x="285007" y="4073246"/>
                </a:lnTo>
                <a:cubicBezTo>
                  <a:pt x="1694851" y="4216865"/>
                  <a:pt x="2798401" y="5411031"/>
                  <a:pt x="2798401" y="6857998"/>
                </a:cubicBezTo>
                <a:lnTo>
                  <a:pt x="2798401" y="6858001"/>
                </a:lnTo>
                <a:lnTo>
                  <a:pt x="2704285" y="6858001"/>
                </a:lnTo>
                <a:lnTo>
                  <a:pt x="2704285" y="6857998"/>
                </a:lnTo>
                <a:cubicBezTo>
                  <a:pt x="2704285" y="5459642"/>
                  <a:pt x="1637710" y="4305661"/>
                  <a:pt x="275373" y="4166876"/>
                </a:cubicBezTo>
                <a:lnTo>
                  <a:pt x="0" y="4152924"/>
                </a:lnTo>
                <a:close/>
                <a:moveTo>
                  <a:pt x="0" y="3956081"/>
                </a:moveTo>
                <a:lnTo>
                  <a:pt x="295479" y="3971051"/>
                </a:lnTo>
                <a:cubicBezTo>
                  <a:pt x="1756991" y="4119929"/>
                  <a:pt x="2901126" y="5357833"/>
                  <a:pt x="2901126" y="6857997"/>
                </a:cubicBezTo>
                <a:lnTo>
                  <a:pt x="2901126" y="6858001"/>
                </a:lnTo>
                <a:lnTo>
                  <a:pt x="2807010" y="6858001"/>
                </a:lnTo>
                <a:lnTo>
                  <a:pt x="2807010" y="6857998"/>
                </a:lnTo>
                <a:cubicBezTo>
                  <a:pt x="2807010" y="5406445"/>
                  <a:pt x="1700021" y="4208725"/>
                  <a:pt x="285877" y="4064680"/>
                </a:cubicBezTo>
                <a:lnTo>
                  <a:pt x="0" y="4050198"/>
                </a:lnTo>
                <a:close/>
                <a:moveTo>
                  <a:pt x="0" y="3853355"/>
                </a:moveTo>
                <a:lnTo>
                  <a:pt x="305952" y="3868857"/>
                </a:lnTo>
                <a:cubicBezTo>
                  <a:pt x="1819131" y="4023015"/>
                  <a:pt x="3003852" y="5304819"/>
                  <a:pt x="3003852" y="6857997"/>
                </a:cubicBezTo>
                <a:lnTo>
                  <a:pt x="3003852" y="6858001"/>
                </a:lnTo>
                <a:lnTo>
                  <a:pt x="2909736" y="6858001"/>
                </a:lnTo>
                <a:lnTo>
                  <a:pt x="2909736" y="6857997"/>
                </a:lnTo>
                <a:cubicBezTo>
                  <a:pt x="2909736" y="5353431"/>
                  <a:pt x="1762161" y="4111812"/>
                  <a:pt x="296350" y="3962487"/>
                </a:cubicBezTo>
                <a:lnTo>
                  <a:pt x="0" y="3947472"/>
                </a:lnTo>
                <a:close/>
                <a:moveTo>
                  <a:pt x="0" y="3750609"/>
                </a:moveTo>
                <a:lnTo>
                  <a:pt x="158858" y="3754639"/>
                </a:lnTo>
                <a:cubicBezTo>
                  <a:pt x="1798406" y="3838022"/>
                  <a:pt x="3106577" y="5198076"/>
                  <a:pt x="3106577" y="6857997"/>
                </a:cubicBezTo>
                <a:lnTo>
                  <a:pt x="3106577" y="6858001"/>
                </a:lnTo>
                <a:lnTo>
                  <a:pt x="3012461" y="6858001"/>
                </a:lnTo>
                <a:lnTo>
                  <a:pt x="3012461" y="6857997"/>
                </a:lnTo>
                <a:cubicBezTo>
                  <a:pt x="3012461" y="5300233"/>
                  <a:pt x="1824473" y="4014876"/>
                  <a:pt x="306855" y="3860291"/>
                </a:cubicBezTo>
                <a:lnTo>
                  <a:pt x="0" y="3844746"/>
                </a:lnTo>
                <a:close/>
                <a:moveTo>
                  <a:pt x="0" y="3647883"/>
                </a:moveTo>
                <a:lnTo>
                  <a:pt x="164128" y="3652048"/>
                </a:lnTo>
                <a:cubicBezTo>
                  <a:pt x="1857794" y="3738192"/>
                  <a:pt x="3209302" y="5143294"/>
                  <a:pt x="3209302" y="6857997"/>
                </a:cubicBezTo>
                <a:lnTo>
                  <a:pt x="3209302" y="6858001"/>
                </a:lnTo>
                <a:lnTo>
                  <a:pt x="3115186" y="6858001"/>
                </a:lnTo>
                <a:lnTo>
                  <a:pt x="3115186" y="6857997"/>
                </a:lnTo>
                <a:cubicBezTo>
                  <a:pt x="3115186" y="5193527"/>
                  <a:pt x="1803342" y="3829658"/>
                  <a:pt x="159296" y="3746042"/>
                </a:cubicBezTo>
                <a:lnTo>
                  <a:pt x="0" y="3742000"/>
                </a:lnTo>
                <a:close/>
                <a:moveTo>
                  <a:pt x="0" y="3545157"/>
                </a:moveTo>
                <a:lnTo>
                  <a:pt x="169415" y="3549455"/>
                </a:lnTo>
                <a:cubicBezTo>
                  <a:pt x="1917367" y="3638350"/>
                  <a:pt x="3312027" y="5088324"/>
                  <a:pt x="3312027" y="6857997"/>
                </a:cubicBezTo>
                <a:lnTo>
                  <a:pt x="3312027" y="6858001"/>
                </a:lnTo>
                <a:lnTo>
                  <a:pt x="3217911" y="6858001"/>
                </a:lnTo>
                <a:lnTo>
                  <a:pt x="3217911" y="6857997"/>
                </a:lnTo>
                <a:cubicBezTo>
                  <a:pt x="3217911" y="5138556"/>
                  <a:pt x="1862914" y="3729816"/>
                  <a:pt x="164583" y="3643449"/>
                </a:cubicBezTo>
                <a:lnTo>
                  <a:pt x="0" y="3639274"/>
                </a:lnTo>
                <a:close/>
                <a:moveTo>
                  <a:pt x="0" y="3442431"/>
                </a:moveTo>
                <a:lnTo>
                  <a:pt x="169585" y="3446559"/>
                </a:lnTo>
                <a:cubicBezTo>
                  <a:pt x="1017957" y="3487960"/>
                  <a:pt x="1809514" y="3838065"/>
                  <a:pt x="2414307" y="4442864"/>
                </a:cubicBezTo>
                <a:cubicBezTo>
                  <a:pt x="3059421" y="5087982"/>
                  <a:pt x="3414753" y="5945792"/>
                  <a:pt x="3414753" y="6857998"/>
                </a:cubicBezTo>
                <a:lnTo>
                  <a:pt x="3414753" y="6858001"/>
                </a:lnTo>
                <a:lnTo>
                  <a:pt x="3320637" y="6858001"/>
                </a:lnTo>
                <a:lnTo>
                  <a:pt x="3320637" y="6857997"/>
                </a:lnTo>
                <a:cubicBezTo>
                  <a:pt x="3320637" y="5083774"/>
                  <a:pt x="1922303" y="3629987"/>
                  <a:pt x="169853" y="3540858"/>
                </a:cubicBezTo>
                <a:lnTo>
                  <a:pt x="0" y="3536548"/>
                </a:lnTo>
                <a:close/>
                <a:moveTo>
                  <a:pt x="5089750" y="0"/>
                </a:moveTo>
                <a:lnTo>
                  <a:pt x="6096008" y="0"/>
                </a:lnTo>
                <a:lnTo>
                  <a:pt x="6096008" y="8217"/>
                </a:lnTo>
                <a:lnTo>
                  <a:pt x="6096008" y="6849785"/>
                </a:lnTo>
                <a:lnTo>
                  <a:pt x="6096008" y="6858000"/>
                </a:lnTo>
                <a:lnTo>
                  <a:pt x="6015654" y="6858000"/>
                </a:lnTo>
                <a:lnTo>
                  <a:pt x="6015644" y="6858001"/>
                </a:lnTo>
                <a:lnTo>
                  <a:pt x="3423362" y="6858001"/>
                </a:lnTo>
                <a:lnTo>
                  <a:pt x="3423362" y="6857998"/>
                </a:lnTo>
                <a:cubicBezTo>
                  <a:pt x="3423362" y="5025961"/>
                  <a:pt x="1984630" y="3529968"/>
                  <a:pt x="175399" y="3438258"/>
                </a:cubicBezTo>
                <a:lnTo>
                  <a:pt x="0" y="3433823"/>
                </a:lnTo>
                <a:lnTo>
                  <a:pt x="0" y="396051"/>
                </a:lnTo>
                <a:cubicBezTo>
                  <a:pt x="0" y="177319"/>
                  <a:pt x="177318" y="1"/>
                  <a:pt x="396050" y="1"/>
                </a:cubicBezTo>
                <a:lnTo>
                  <a:pt x="5089750" y="1"/>
                </a:lnTo>
                <a:close/>
              </a:path>
            </a:pathLst>
          </a:custGeom>
          <a:solidFill>
            <a:schemeClr val="accent2"/>
          </a:solidFill>
        </p:spPr>
        <p:txBody>
          <a:bodyPr wrap="square" bIns="1828800" anchor="ctr">
            <a:noAutofit/>
          </a:bodyPr>
          <a:lstStyle>
            <a:lvl1pPr marL="0" indent="0" algn="ctr">
              <a:lnSpc>
                <a:spcPct val="100000"/>
              </a:lnSpc>
              <a:spcBef>
                <a:spcPts val="0"/>
              </a:spcBef>
              <a:buNone/>
              <a:defRPr/>
            </a:lvl1pPr>
          </a:lstStyle>
          <a:p>
            <a:r>
              <a:rPr lang="en-US"/>
              <a:t>Click the icon to select an image.</a:t>
            </a:r>
            <a:br>
              <a:rPr lang="en-US"/>
            </a:br>
            <a:r>
              <a:rPr lang="en-US"/>
              <a:t>Please also copy / paste the appropriate footer group from</a:t>
            </a:r>
            <a:br>
              <a:rPr lang="en-US"/>
            </a:br>
            <a:r>
              <a:rPr lang="en-US"/>
              <a:t>the template Guide so it appears on top of the image. </a:t>
            </a:r>
          </a:p>
        </p:txBody>
      </p:sp>
      <p:cxnSp>
        <p:nvCxnSpPr>
          <p:cNvPr id="12" name="Straight Connector 11">
            <a:extLst>
              <a:ext uri="{FF2B5EF4-FFF2-40B4-BE49-F238E27FC236}">
                <a16:creationId xmlns:a16="http://schemas.microsoft.com/office/drawing/2014/main" id="{BC5461AD-FDFE-E1C2-2EB3-D7216A415D5B}"/>
              </a:ext>
            </a:extLst>
          </p:cNvPr>
          <p:cNvCxnSpPr>
            <a:cxnSpLocks/>
          </p:cNvCxnSpPr>
          <p:nvPr userDrawn="1"/>
        </p:nvCxnSpPr>
        <p:spPr>
          <a:xfrm flipH="1">
            <a:off x="6096000" y="6400800"/>
            <a:ext cx="6096008" cy="0"/>
          </a:xfrm>
          <a:prstGeom prst="line">
            <a:avLst/>
          </a:prstGeom>
          <a:ln w="9525" cap="rnd">
            <a:solidFill>
              <a:schemeClr val="bg1"/>
            </a:solidFill>
          </a:ln>
        </p:spPr>
        <p:style>
          <a:lnRef idx="1">
            <a:schemeClr val="accent1"/>
          </a:lnRef>
          <a:fillRef idx="0">
            <a:schemeClr val="accent1"/>
          </a:fillRef>
          <a:effectRef idx="0">
            <a:schemeClr val="accent1"/>
          </a:effectRef>
          <a:fontRef idx="minor">
            <a:schemeClr val="tx1"/>
          </a:fontRef>
        </p:style>
      </p:cxnSp>
      <p:sp>
        <p:nvSpPr>
          <p:cNvPr id="13" name="Slide Number Placeholder 5">
            <a:extLst>
              <a:ext uri="{FF2B5EF4-FFF2-40B4-BE49-F238E27FC236}">
                <a16:creationId xmlns:a16="http://schemas.microsoft.com/office/drawing/2014/main" id="{357A763A-E0F9-2DAF-9143-0E1EEF179C11}"/>
              </a:ext>
            </a:extLst>
          </p:cNvPr>
          <p:cNvSpPr txBox="1">
            <a:spLocks/>
          </p:cNvSpPr>
          <p:nvPr userDrawn="1"/>
        </p:nvSpPr>
        <p:spPr>
          <a:xfrm>
            <a:off x="11185750" y="6400800"/>
            <a:ext cx="549058" cy="457200"/>
          </a:xfrm>
          <a:prstGeom prst="rect">
            <a:avLst/>
          </a:prstGeom>
        </p:spPr>
        <p:txBody>
          <a:bodyPr vert="horz" lIns="0" tIns="0" rIns="0" bIns="0" rtlCol="0" anchor="ctr"/>
          <a:lstStyle>
            <a:defPPr>
              <a:defRPr lang="en-US"/>
            </a:defPPr>
            <a:lvl1pPr marL="0" algn="r" defTabSz="914400" rtl="0" eaLnBrk="1" latinLnBrk="0" hangingPunct="1">
              <a:defRPr sz="800" kern="1200">
                <a:solidFill>
                  <a:schemeClr val="tx1"/>
                </a:solidFill>
                <a:latin typeface="Outfi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fld id="{DDA6C761-E6C0-8244-BDC1-CA1DC8273777}" type="slidenum">
              <a:rPr lang="en-US" b="0" i="0" smtClean="0">
                <a:solidFill>
                  <a:schemeClr val="bg1"/>
                </a:solidFill>
                <a:latin typeface="Outfit Light" pitchFamily="2" charset="0"/>
              </a:rPr>
              <a:pPr/>
              <a:t>‹#›</a:t>
            </a:fld>
            <a:endParaRPr lang="en-US" b="0" i="0">
              <a:solidFill>
                <a:schemeClr val="bg1"/>
              </a:solidFill>
              <a:latin typeface="Outfit Light" pitchFamily="2" charset="0"/>
            </a:endParaRPr>
          </a:p>
        </p:txBody>
      </p:sp>
      <p:sp>
        <p:nvSpPr>
          <p:cNvPr id="14" name="Slide Number Placeholder 5">
            <a:extLst>
              <a:ext uri="{FF2B5EF4-FFF2-40B4-BE49-F238E27FC236}">
                <a16:creationId xmlns:a16="http://schemas.microsoft.com/office/drawing/2014/main" id="{1DDDB9B8-56A0-F507-7F82-827E7FCD34B9}"/>
              </a:ext>
            </a:extLst>
          </p:cNvPr>
          <p:cNvSpPr txBox="1">
            <a:spLocks/>
          </p:cNvSpPr>
          <p:nvPr userDrawn="1"/>
        </p:nvSpPr>
        <p:spPr>
          <a:xfrm>
            <a:off x="9118386" y="6499230"/>
            <a:ext cx="2266709" cy="273040"/>
          </a:xfrm>
          <a:prstGeom prst="rect">
            <a:avLst/>
          </a:prstGeom>
        </p:spPr>
        <p:txBody>
          <a:bodyPr vert="horz" lIns="0" tIns="0" rIns="0" bIns="0" rtlCol="0" anchor="ctr"/>
          <a:lstStyle>
            <a:defPPr>
              <a:defRPr lang="en-US"/>
            </a:defPPr>
            <a:lvl1pPr marL="0" algn="r" defTabSz="914400" rtl="0" eaLnBrk="1" latinLnBrk="0" hangingPunct="1">
              <a:defRPr sz="800" kern="1200">
                <a:solidFill>
                  <a:schemeClr val="bg1"/>
                </a:solidFill>
                <a:latin typeface="Outfi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sz="600" b="0" i="0">
                <a:solidFill>
                  <a:schemeClr val="bg1"/>
                </a:solidFill>
                <a:latin typeface="Outfit Light" pitchFamily="2" charset="0"/>
              </a:rPr>
              <a:t>© Sovos 2025. Proprietary and Confidential</a:t>
            </a:r>
          </a:p>
        </p:txBody>
      </p:sp>
    </p:spTree>
    <p:extLst>
      <p:ext uri="{BB962C8B-B14F-4D97-AF65-F5344CB8AC3E}">
        <p14:creationId xmlns:p14="http://schemas.microsoft.com/office/powerpoint/2010/main" val="3136775690"/>
      </p:ext>
    </p:extLst>
  </p:cSld>
  <p:clrMapOvr>
    <a:masterClrMapping/>
  </p:clrMapOvr>
</p:sldLayout>
</file>

<file path=ppt/slideLayouts/slideLayout76.xml><?xml version="1.0" encoding="utf-8"?>
<p:sldLayout xmlns:a="http://schemas.openxmlformats.org/drawingml/2006/main" xmlns:r="http://schemas.openxmlformats.org/officeDocument/2006/relationships" xmlns:p="http://schemas.openxmlformats.org/presentationml/2006/main" preserve="1" userDrawn="1">
  <p:cSld name="Content with Photo - Green">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56E523F0-8710-C17D-5E1F-7113655CD055}"/>
              </a:ext>
            </a:extLst>
          </p:cNvPr>
          <p:cNvSpPr>
            <a:spLocks noGrp="1"/>
          </p:cNvSpPr>
          <p:nvPr>
            <p:ph type="title"/>
          </p:nvPr>
        </p:nvSpPr>
        <p:spPr>
          <a:xfrm>
            <a:off x="762000" y="724854"/>
            <a:ext cx="4485978" cy="920285"/>
          </a:xfrm>
        </p:spPr>
        <p:txBody>
          <a:bodyPr>
            <a:noAutofit/>
          </a:bodyPr>
          <a:lstStyle>
            <a:lvl1pPr>
              <a:defRPr>
                <a:solidFill>
                  <a:srgbClr val="083806"/>
                </a:solidFill>
              </a:defRPr>
            </a:lvl1pPr>
          </a:lstStyle>
          <a:p>
            <a:r>
              <a:rPr lang="en-US"/>
              <a:t>Click to edit Master title style</a:t>
            </a:r>
          </a:p>
        </p:txBody>
      </p:sp>
      <p:sp>
        <p:nvSpPr>
          <p:cNvPr id="3" name="Content Placeholder 2">
            <a:extLst>
              <a:ext uri="{FF2B5EF4-FFF2-40B4-BE49-F238E27FC236}">
                <a16:creationId xmlns:a16="http://schemas.microsoft.com/office/drawing/2014/main" id="{CFA97474-D8AA-E3B1-C98A-08B7FCBD5476}"/>
              </a:ext>
            </a:extLst>
          </p:cNvPr>
          <p:cNvSpPr>
            <a:spLocks noGrp="1"/>
          </p:cNvSpPr>
          <p:nvPr>
            <p:ph idx="1"/>
          </p:nvPr>
        </p:nvSpPr>
        <p:spPr>
          <a:xfrm>
            <a:off x="762000" y="2691688"/>
            <a:ext cx="4483099" cy="3404312"/>
          </a:xfrm>
        </p:spPr>
        <p:txBody>
          <a:bodyPr>
            <a:noAutofit/>
          </a:bodyPr>
          <a:lstStyle>
            <a:lvl1pPr>
              <a:defRPr>
                <a:solidFill>
                  <a:srgbClr val="083806"/>
                </a:solidFill>
              </a:defRPr>
            </a:lvl1pPr>
            <a:lvl2pPr>
              <a:defRPr>
                <a:solidFill>
                  <a:srgbClr val="083806"/>
                </a:solidFill>
              </a:defRPr>
            </a:lvl2pPr>
            <a:lvl3pPr>
              <a:defRPr>
                <a:solidFill>
                  <a:srgbClr val="083806"/>
                </a:solidFill>
              </a:defRPr>
            </a:lvl3pPr>
            <a:lvl4pPr>
              <a:defRPr>
                <a:solidFill>
                  <a:srgbClr val="083806"/>
                </a:solidFill>
              </a:defRPr>
            </a:lvl4pPr>
            <a:lvl5pPr>
              <a:defRPr>
                <a:solidFill>
                  <a:srgbClr val="083806"/>
                </a:solidFill>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cxnSp>
        <p:nvCxnSpPr>
          <p:cNvPr id="9" name="Straight Connector 8">
            <a:extLst>
              <a:ext uri="{FF2B5EF4-FFF2-40B4-BE49-F238E27FC236}">
                <a16:creationId xmlns:a16="http://schemas.microsoft.com/office/drawing/2014/main" id="{5AEF45F1-4FE2-8739-18FF-B456EB3B66B9}"/>
              </a:ext>
            </a:extLst>
          </p:cNvPr>
          <p:cNvCxnSpPr>
            <a:cxnSpLocks/>
          </p:cNvCxnSpPr>
          <p:nvPr userDrawn="1"/>
        </p:nvCxnSpPr>
        <p:spPr>
          <a:xfrm flipH="1">
            <a:off x="1487277" y="6400800"/>
            <a:ext cx="10704723" cy="0"/>
          </a:xfrm>
          <a:prstGeom prst="line">
            <a:avLst/>
          </a:prstGeom>
          <a:ln w="9525" cap="rnd">
            <a:solidFill>
              <a:schemeClr val="tx1"/>
            </a:solidFill>
          </a:ln>
        </p:spPr>
        <p:style>
          <a:lnRef idx="1">
            <a:schemeClr val="accent1"/>
          </a:lnRef>
          <a:fillRef idx="0">
            <a:schemeClr val="accent1"/>
          </a:fillRef>
          <a:effectRef idx="0">
            <a:schemeClr val="accent1"/>
          </a:effectRef>
          <a:fontRef idx="minor">
            <a:schemeClr val="tx1"/>
          </a:fontRef>
        </p:style>
      </p:cxnSp>
      <p:sp>
        <p:nvSpPr>
          <p:cNvPr id="11" name="Subtitle 2">
            <a:extLst>
              <a:ext uri="{FF2B5EF4-FFF2-40B4-BE49-F238E27FC236}">
                <a16:creationId xmlns:a16="http://schemas.microsoft.com/office/drawing/2014/main" id="{0740B8FE-D58D-6E2B-896D-000F0294ED98}"/>
              </a:ext>
            </a:extLst>
          </p:cNvPr>
          <p:cNvSpPr>
            <a:spLocks noGrp="1"/>
          </p:cNvSpPr>
          <p:nvPr>
            <p:ph type="body" sz="quarter" idx="13" hasCustomPrompt="1"/>
          </p:nvPr>
        </p:nvSpPr>
        <p:spPr>
          <a:xfrm>
            <a:off x="762000" y="1733802"/>
            <a:ext cx="4485768" cy="414149"/>
          </a:xfrm>
        </p:spPr>
        <p:txBody>
          <a:bodyPr>
            <a:noAutofit/>
          </a:bodyPr>
          <a:lstStyle>
            <a:lvl1pPr marL="0" indent="0">
              <a:buNone/>
              <a:defRPr lang="en-US" sz="1600" b="0" i="0" kern="1200" dirty="0">
                <a:solidFill>
                  <a:srgbClr val="083806"/>
                </a:solidFill>
                <a:latin typeface="Outfit Light" pitchFamily="2" charset="0"/>
                <a:ea typeface="Inter"/>
                <a:cs typeface="Inter"/>
              </a:defRPr>
            </a:lvl1pPr>
            <a:lvl2pPr marL="457200" indent="0">
              <a:buNone/>
              <a:defRPr/>
            </a:lvl2pPr>
            <a:lvl3pPr marL="914400" indent="0">
              <a:buNone/>
              <a:defRPr/>
            </a:lvl3pPr>
            <a:lvl4pPr marL="1371600" indent="0">
              <a:buNone/>
              <a:defRPr/>
            </a:lvl4pPr>
            <a:lvl5pPr marL="1828800" indent="0">
              <a:buNone/>
              <a:defRPr/>
            </a:lvl5pPr>
          </a:lstStyle>
          <a:p>
            <a:pPr lvl="0"/>
            <a:r>
              <a:rPr lang="en-US"/>
              <a:t>Subtitle goes here</a:t>
            </a:r>
          </a:p>
        </p:txBody>
      </p:sp>
      <p:sp>
        <p:nvSpPr>
          <p:cNvPr id="18" name="!!subhead1">
            <a:extLst>
              <a:ext uri="{FF2B5EF4-FFF2-40B4-BE49-F238E27FC236}">
                <a16:creationId xmlns:a16="http://schemas.microsoft.com/office/drawing/2014/main" id="{1A93C0F4-1D09-DE35-6E80-27CB807A0E38}"/>
              </a:ext>
            </a:extLst>
          </p:cNvPr>
          <p:cNvSpPr>
            <a:spLocks noGrp="1"/>
          </p:cNvSpPr>
          <p:nvPr>
            <p:ph type="body" sz="quarter" idx="14" hasCustomPrompt="1"/>
          </p:nvPr>
        </p:nvSpPr>
        <p:spPr>
          <a:xfrm>
            <a:off x="762000" y="2317750"/>
            <a:ext cx="4485768" cy="232267"/>
          </a:xfrm>
        </p:spPr>
        <p:txBody>
          <a:bodyPr>
            <a:noAutofit/>
          </a:bodyPr>
          <a:lstStyle>
            <a:lvl1pPr marL="0" indent="0">
              <a:lnSpc>
                <a:spcPct val="100000"/>
              </a:lnSpc>
              <a:spcBef>
                <a:spcPts val="0"/>
              </a:spcBef>
              <a:buNone/>
              <a:defRPr sz="1800" b="1">
                <a:solidFill>
                  <a:srgbClr val="00861E"/>
                </a:solidFill>
              </a:defRPr>
            </a:lvl1pPr>
            <a:lvl2pPr marL="457200" indent="0">
              <a:buNone/>
              <a:defRPr sz="1800" b="1">
                <a:solidFill>
                  <a:schemeClr val="accent1"/>
                </a:solidFill>
              </a:defRPr>
            </a:lvl2pPr>
            <a:lvl3pPr marL="914400" indent="0">
              <a:buNone/>
              <a:defRPr sz="1800" b="1">
                <a:solidFill>
                  <a:schemeClr val="accent1"/>
                </a:solidFill>
              </a:defRPr>
            </a:lvl3pPr>
            <a:lvl4pPr marL="1371600" indent="0">
              <a:buNone/>
              <a:defRPr sz="1800" b="1">
                <a:solidFill>
                  <a:schemeClr val="accent1"/>
                </a:solidFill>
              </a:defRPr>
            </a:lvl4pPr>
            <a:lvl5pPr marL="1828800" indent="0">
              <a:buNone/>
              <a:defRPr sz="1800" b="1">
                <a:solidFill>
                  <a:schemeClr val="accent1"/>
                </a:solidFill>
              </a:defRPr>
            </a:lvl5pPr>
          </a:lstStyle>
          <a:p>
            <a:pPr lvl="0"/>
            <a:r>
              <a:rPr lang="en-US"/>
              <a:t>Subheading goes here</a:t>
            </a:r>
          </a:p>
        </p:txBody>
      </p:sp>
      <p:sp>
        <p:nvSpPr>
          <p:cNvPr id="7" name="Text Placeholder 5">
            <a:extLst>
              <a:ext uri="{FF2B5EF4-FFF2-40B4-BE49-F238E27FC236}">
                <a16:creationId xmlns:a16="http://schemas.microsoft.com/office/drawing/2014/main" id="{97AA42F7-5D29-CCA9-BB20-836565F8EB17}"/>
              </a:ext>
            </a:extLst>
          </p:cNvPr>
          <p:cNvSpPr>
            <a:spLocks noGrp="1"/>
          </p:cNvSpPr>
          <p:nvPr>
            <p:ph type="body" sz="quarter" idx="21" hasCustomPrompt="1"/>
          </p:nvPr>
        </p:nvSpPr>
        <p:spPr>
          <a:xfrm>
            <a:off x="1487278" y="6496059"/>
            <a:ext cx="4460850" cy="285734"/>
          </a:xfrm>
        </p:spPr>
        <p:txBody>
          <a:bodyPr anchor="ctr">
            <a:noAutofit/>
          </a:bodyPr>
          <a:lstStyle>
            <a:lvl1pPr marL="0" indent="0">
              <a:lnSpc>
                <a:spcPct val="90000"/>
              </a:lnSpc>
              <a:spcBef>
                <a:spcPts val="200"/>
              </a:spcBef>
              <a:buNone/>
              <a:defRPr sz="600" b="0" i="0">
                <a:latin typeface="Inter" panose="02000503000000020004" pitchFamily="2" charset="0"/>
                <a:ea typeface="Inter" panose="02000503000000020004" pitchFamily="2" charset="0"/>
              </a:defRPr>
            </a:lvl1pPr>
            <a:lvl2pPr marL="457200" indent="0">
              <a:buNone/>
              <a:defRPr sz="600" b="0" i="0">
                <a:latin typeface="Inter" panose="02000503000000020004" pitchFamily="2" charset="0"/>
                <a:ea typeface="Inter" panose="02000503000000020004" pitchFamily="2" charset="0"/>
              </a:defRPr>
            </a:lvl2pPr>
            <a:lvl3pPr marL="914400" indent="0">
              <a:buNone/>
              <a:defRPr sz="600" b="0" i="0">
                <a:latin typeface="Inter" panose="02000503000000020004" pitchFamily="2" charset="0"/>
                <a:ea typeface="Inter" panose="02000503000000020004" pitchFamily="2" charset="0"/>
              </a:defRPr>
            </a:lvl3pPr>
            <a:lvl4pPr marL="1371600" indent="0">
              <a:buNone/>
              <a:defRPr sz="600" b="0" i="0">
                <a:latin typeface="Inter" panose="02000503000000020004" pitchFamily="2" charset="0"/>
                <a:ea typeface="Inter" panose="02000503000000020004" pitchFamily="2" charset="0"/>
              </a:defRPr>
            </a:lvl4pPr>
            <a:lvl5pPr marL="1828800" indent="0">
              <a:buNone/>
              <a:defRPr sz="600" b="0" i="0">
                <a:latin typeface="Inter" panose="02000503000000020004" pitchFamily="2" charset="0"/>
                <a:ea typeface="Inter" panose="02000503000000020004" pitchFamily="2" charset="0"/>
              </a:defRPr>
            </a:lvl5pPr>
          </a:lstStyle>
          <a:p>
            <a:pPr lvl="0"/>
            <a:r>
              <a:rPr lang="en-US"/>
              <a:t>Source: </a:t>
            </a:r>
          </a:p>
        </p:txBody>
      </p:sp>
      <p:sp>
        <p:nvSpPr>
          <p:cNvPr id="5" name="Graphic 18">
            <a:extLst>
              <a:ext uri="{FF2B5EF4-FFF2-40B4-BE49-F238E27FC236}">
                <a16:creationId xmlns:a16="http://schemas.microsoft.com/office/drawing/2014/main" id="{487C063E-BC3F-D1B2-2771-1EAAED278E3D}"/>
              </a:ext>
            </a:extLst>
          </p:cNvPr>
          <p:cNvSpPr/>
          <p:nvPr userDrawn="1"/>
        </p:nvSpPr>
        <p:spPr>
          <a:xfrm>
            <a:off x="457200" y="6313452"/>
            <a:ext cx="811355" cy="168145"/>
          </a:xfrm>
          <a:custGeom>
            <a:avLst/>
            <a:gdLst>
              <a:gd name="connsiteX0" fmla="*/ 228427 w 811355"/>
              <a:gd name="connsiteY0" fmla="*/ 27 h 168145"/>
              <a:gd name="connsiteX1" fmla="*/ 310031 w 811355"/>
              <a:gd name="connsiteY1" fmla="*/ 81183 h 168145"/>
              <a:gd name="connsiteX2" fmla="*/ 228427 w 811355"/>
              <a:gd name="connsiteY2" fmla="*/ 162778 h 168145"/>
              <a:gd name="connsiteX3" fmla="*/ 147061 w 811355"/>
              <a:gd name="connsiteY3" fmla="*/ 81183 h 168145"/>
              <a:gd name="connsiteX4" fmla="*/ 228427 w 811355"/>
              <a:gd name="connsiteY4" fmla="*/ 27 h 168145"/>
              <a:gd name="connsiteX5" fmla="*/ 228427 w 811355"/>
              <a:gd name="connsiteY5" fmla="*/ 136856 h 168145"/>
              <a:gd name="connsiteX6" fmla="*/ 281782 w 811355"/>
              <a:gd name="connsiteY6" fmla="*/ 81183 h 168145"/>
              <a:gd name="connsiteX7" fmla="*/ 228427 w 811355"/>
              <a:gd name="connsiteY7" fmla="*/ 25517 h 168145"/>
              <a:gd name="connsiteX8" fmla="*/ 175080 w 811355"/>
              <a:gd name="connsiteY8" fmla="*/ 81183 h 168145"/>
              <a:gd name="connsiteX9" fmla="*/ 228427 w 811355"/>
              <a:gd name="connsiteY9" fmla="*/ 136856 h 168145"/>
              <a:gd name="connsiteX10" fmla="*/ 575396 w 811355"/>
              <a:gd name="connsiteY10" fmla="*/ 27 h 168145"/>
              <a:gd name="connsiteX11" fmla="*/ 656993 w 811355"/>
              <a:gd name="connsiteY11" fmla="*/ 81183 h 168145"/>
              <a:gd name="connsiteX12" fmla="*/ 575396 w 811355"/>
              <a:gd name="connsiteY12" fmla="*/ 162778 h 168145"/>
              <a:gd name="connsiteX13" fmla="*/ 494022 w 811355"/>
              <a:gd name="connsiteY13" fmla="*/ 81183 h 168145"/>
              <a:gd name="connsiteX14" fmla="*/ 575396 w 811355"/>
              <a:gd name="connsiteY14" fmla="*/ 27 h 168145"/>
              <a:gd name="connsiteX15" fmla="*/ 575396 w 811355"/>
              <a:gd name="connsiteY15" fmla="*/ 136856 h 168145"/>
              <a:gd name="connsiteX16" fmla="*/ 628743 w 811355"/>
              <a:gd name="connsiteY16" fmla="*/ 81183 h 168145"/>
              <a:gd name="connsiteX17" fmla="*/ 575396 w 811355"/>
              <a:gd name="connsiteY17" fmla="*/ 25517 h 168145"/>
              <a:gd name="connsiteX18" fmla="*/ 522042 w 811355"/>
              <a:gd name="connsiteY18" fmla="*/ 81183 h 168145"/>
              <a:gd name="connsiteX19" fmla="*/ 575396 w 811355"/>
              <a:gd name="connsiteY19" fmla="*/ 136856 h 168145"/>
              <a:gd name="connsiteX20" fmla="*/ 448958 w 811355"/>
              <a:gd name="connsiteY20" fmla="*/ 2933 h 168145"/>
              <a:gd name="connsiteX21" fmla="*/ 481284 w 811355"/>
              <a:gd name="connsiteY21" fmla="*/ 2933 h 168145"/>
              <a:gd name="connsiteX22" fmla="*/ 400343 w 811355"/>
              <a:gd name="connsiteY22" fmla="*/ 168146 h 168145"/>
              <a:gd name="connsiteX23" fmla="*/ 319639 w 811355"/>
              <a:gd name="connsiteY23" fmla="*/ 2933 h 168145"/>
              <a:gd name="connsiteX24" fmla="*/ 351728 w 811355"/>
              <a:gd name="connsiteY24" fmla="*/ 2933 h 168145"/>
              <a:gd name="connsiteX25" fmla="*/ 400343 w 811355"/>
              <a:gd name="connsiteY25" fmla="*/ 112931 h 168145"/>
              <a:gd name="connsiteX26" fmla="*/ 448958 w 811355"/>
              <a:gd name="connsiteY26" fmla="*/ 2933 h 168145"/>
              <a:gd name="connsiteX27" fmla="*/ 717385 w 811355"/>
              <a:gd name="connsiteY27" fmla="*/ 45882 h 168145"/>
              <a:gd name="connsiteX28" fmla="*/ 751794 w 811355"/>
              <a:gd name="connsiteY28" fmla="*/ 24431 h 168145"/>
              <a:gd name="connsiteX29" fmla="*/ 795439 w 811355"/>
              <a:gd name="connsiteY29" fmla="*/ 36825 h 168145"/>
              <a:gd name="connsiteX30" fmla="*/ 795439 w 811355"/>
              <a:gd name="connsiteY30" fmla="*/ 9023 h 168145"/>
              <a:gd name="connsiteX31" fmla="*/ 752017 w 811355"/>
              <a:gd name="connsiteY31" fmla="*/ 47 h 168145"/>
              <a:gd name="connsiteX32" fmla="*/ 688183 w 811355"/>
              <a:gd name="connsiteY32" fmla="*/ 47251 h 168145"/>
              <a:gd name="connsiteX33" fmla="*/ 782356 w 811355"/>
              <a:gd name="connsiteY33" fmla="*/ 117692 h 168145"/>
              <a:gd name="connsiteX34" fmla="*/ 747264 w 811355"/>
              <a:gd name="connsiteY34" fmla="*/ 138239 h 168145"/>
              <a:gd name="connsiteX35" fmla="*/ 694971 w 811355"/>
              <a:gd name="connsiteY35" fmla="*/ 120855 h 168145"/>
              <a:gd name="connsiteX36" fmla="*/ 694971 w 811355"/>
              <a:gd name="connsiteY36" fmla="*/ 120908 h 168145"/>
              <a:gd name="connsiteX37" fmla="*/ 694971 w 811355"/>
              <a:gd name="connsiteY37" fmla="*/ 150478 h 168145"/>
              <a:gd name="connsiteX38" fmla="*/ 747291 w 811355"/>
              <a:gd name="connsiteY38" fmla="*/ 162616 h 168145"/>
              <a:gd name="connsiteX39" fmla="*/ 811355 w 811355"/>
              <a:gd name="connsiteY39" fmla="*/ 115655 h 168145"/>
              <a:gd name="connsiteX40" fmla="*/ 717426 w 811355"/>
              <a:gd name="connsiteY40" fmla="*/ 45882 h 168145"/>
              <a:gd name="connsiteX41" fmla="*/ 717385 w 811355"/>
              <a:gd name="connsiteY41" fmla="*/ 45882 h 168145"/>
              <a:gd name="connsiteX42" fmla="*/ 29216 w 811355"/>
              <a:gd name="connsiteY42" fmla="*/ 45841 h 168145"/>
              <a:gd name="connsiteX43" fmla="*/ 63632 w 811355"/>
              <a:gd name="connsiteY43" fmla="*/ 24391 h 168145"/>
              <a:gd name="connsiteX44" fmla="*/ 107080 w 811355"/>
              <a:gd name="connsiteY44" fmla="*/ 36670 h 168145"/>
              <a:gd name="connsiteX45" fmla="*/ 107080 w 811355"/>
              <a:gd name="connsiteY45" fmla="*/ 8881 h 168145"/>
              <a:gd name="connsiteX46" fmla="*/ 63855 w 811355"/>
              <a:gd name="connsiteY46" fmla="*/ 0 h 168145"/>
              <a:gd name="connsiteX47" fmla="*/ 0 w 811355"/>
              <a:gd name="connsiteY47" fmla="*/ 47204 h 168145"/>
              <a:gd name="connsiteX48" fmla="*/ 94200 w 811355"/>
              <a:gd name="connsiteY48" fmla="*/ 117665 h 168145"/>
              <a:gd name="connsiteX49" fmla="*/ 59101 w 811355"/>
              <a:gd name="connsiteY49" fmla="*/ 138219 h 168145"/>
              <a:gd name="connsiteX50" fmla="*/ 6795 w 811355"/>
              <a:gd name="connsiteY50" fmla="*/ 120828 h 168145"/>
              <a:gd name="connsiteX51" fmla="*/ 6795 w 811355"/>
              <a:gd name="connsiteY51" fmla="*/ 120895 h 168145"/>
              <a:gd name="connsiteX52" fmla="*/ 6795 w 811355"/>
              <a:gd name="connsiteY52" fmla="*/ 150465 h 168145"/>
              <a:gd name="connsiteX53" fmla="*/ 59135 w 811355"/>
              <a:gd name="connsiteY53" fmla="*/ 162603 h 168145"/>
              <a:gd name="connsiteX54" fmla="*/ 123220 w 811355"/>
              <a:gd name="connsiteY54" fmla="*/ 115628 h 168145"/>
              <a:gd name="connsiteX55" fmla="*/ 29216 w 811355"/>
              <a:gd name="connsiteY55" fmla="*/ 45841 h 1681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Lst>
            <a:rect l="l" t="t" r="r" b="b"/>
            <a:pathLst>
              <a:path w="811355" h="168145">
                <a:moveTo>
                  <a:pt x="228427" y="27"/>
                </a:moveTo>
                <a:cubicBezTo>
                  <a:pt x="275284" y="27"/>
                  <a:pt x="310031" y="34459"/>
                  <a:pt x="310031" y="81183"/>
                </a:cubicBezTo>
                <a:cubicBezTo>
                  <a:pt x="310031" y="127908"/>
                  <a:pt x="275730" y="162778"/>
                  <a:pt x="228427" y="162778"/>
                </a:cubicBezTo>
                <a:cubicBezTo>
                  <a:pt x="181355" y="162778"/>
                  <a:pt x="147061" y="127901"/>
                  <a:pt x="147061" y="81183"/>
                </a:cubicBezTo>
                <a:cubicBezTo>
                  <a:pt x="147061" y="34465"/>
                  <a:pt x="182024" y="27"/>
                  <a:pt x="228427" y="27"/>
                </a:cubicBezTo>
                <a:close/>
                <a:moveTo>
                  <a:pt x="228427" y="136856"/>
                </a:moveTo>
                <a:cubicBezTo>
                  <a:pt x="259814" y="136856"/>
                  <a:pt x="281782" y="113376"/>
                  <a:pt x="281782" y="81183"/>
                </a:cubicBezTo>
                <a:cubicBezTo>
                  <a:pt x="281782" y="48991"/>
                  <a:pt x="260037" y="25517"/>
                  <a:pt x="228427" y="25517"/>
                </a:cubicBezTo>
                <a:cubicBezTo>
                  <a:pt x="197271" y="25517"/>
                  <a:pt x="175080" y="48991"/>
                  <a:pt x="175080" y="81183"/>
                </a:cubicBezTo>
                <a:cubicBezTo>
                  <a:pt x="175080" y="113376"/>
                  <a:pt x="197271" y="136856"/>
                  <a:pt x="228427" y="136856"/>
                </a:cubicBezTo>
                <a:close/>
                <a:moveTo>
                  <a:pt x="575396" y="27"/>
                </a:moveTo>
                <a:cubicBezTo>
                  <a:pt x="622246" y="27"/>
                  <a:pt x="656993" y="34459"/>
                  <a:pt x="656993" y="81183"/>
                </a:cubicBezTo>
                <a:cubicBezTo>
                  <a:pt x="656993" y="127908"/>
                  <a:pt x="622699" y="162778"/>
                  <a:pt x="575396" y="162778"/>
                </a:cubicBezTo>
                <a:cubicBezTo>
                  <a:pt x="528316" y="162778"/>
                  <a:pt x="494022" y="127901"/>
                  <a:pt x="494022" y="81183"/>
                </a:cubicBezTo>
                <a:cubicBezTo>
                  <a:pt x="494022" y="34465"/>
                  <a:pt x="529019" y="27"/>
                  <a:pt x="575396" y="27"/>
                </a:cubicBezTo>
                <a:close/>
                <a:moveTo>
                  <a:pt x="575396" y="136856"/>
                </a:moveTo>
                <a:cubicBezTo>
                  <a:pt x="606776" y="136856"/>
                  <a:pt x="628743" y="113376"/>
                  <a:pt x="628743" y="81183"/>
                </a:cubicBezTo>
                <a:cubicBezTo>
                  <a:pt x="628743" y="48991"/>
                  <a:pt x="606999" y="25517"/>
                  <a:pt x="575396" y="25517"/>
                </a:cubicBezTo>
                <a:cubicBezTo>
                  <a:pt x="544233" y="25517"/>
                  <a:pt x="522042" y="48991"/>
                  <a:pt x="522042" y="81183"/>
                </a:cubicBezTo>
                <a:cubicBezTo>
                  <a:pt x="522042" y="113376"/>
                  <a:pt x="544293" y="136856"/>
                  <a:pt x="575396" y="136856"/>
                </a:cubicBezTo>
                <a:close/>
                <a:moveTo>
                  <a:pt x="448958" y="2933"/>
                </a:moveTo>
                <a:lnTo>
                  <a:pt x="481284" y="2933"/>
                </a:lnTo>
                <a:lnTo>
                  <a:pt x="400343" y="168146"/>
                </a:lnTo>
                <a:lnTo>
                  <a:pt x="319639" y="2933"/>
                </a:lnTo>
                <a:lnTo>
                  <a:pt x="351728" y="2933"/>
                </a:lnTo>
                <a:lnTo>
                  <a:pt x="400343" y="112931"/>
                </a:lnTo>
                <a:lnTo>
                  <a:pt x="448958" y="2933"/>
                </a:lnTo>
                <a:close/>
                <a:moveTo>
                  <a:pt x="717385" y="45882"/>
                </a:moveTo>
                <a:cubicBezTo>
                  <a:pt x="717385" y="33912"/>
                  <a:pt x="727345" y="24431"/>
                  <a:pt x="751794" y="24431"/>
                </a:cubicBezTo>
                <a:cubicBezTo>
                  <a:pt x="765588" y="24431"/>
                  <a:pt x="781193" y="28477"/>
                  <a:pt x="795439" y="36825"/>
                </a:cubicBezTo>
                <a:lnTo>
                  <a:pt x="795439" y="9023"/>
                </a:lnTo>
                <a:cubicBezTo>
                  <a:pt x="782714" y="3223"/>
                  <a:pt x="767109" y="47"/>
                  <a:pt x="752017" y="47"/>
                </a:cubicBezTo>
                <a:cubicBezTo>
                  <a:pt x="708555" y="47"/>
                  <a:pt x="688183" y="21720"/>
                  <a:pt x="688183" y="47251"/>
                </a:cubicBezTo>
                <a:cubicBezTo>
                  <a:pt x="688183" y="105918"/>
                  <a:pt x="782356" y="83597"/>
                  <a:pt x="782356" y="117692"/>
                </a:cubicBezTo>
                <a:cubicBezTo>
                  <a:pt x="782356" y="129432"/>
                  <a:pt x="771943" y="138239"/>
                  <a:pt x="747264" y="138239"/>
                </a:cubicBezTo>
                <a:cubicBezTo>
                  <a:pt x="727791" y="138239"/>
                  <a:pt x="707649" y="131010"/>
                  <a:pt x="694971" y="120855"/>
                </a:cubicBezTo>
                <a:lnTo>
                  <a:pt x="694971" y="120908"/>
                </a:lnTo>
                <a:lnTo>
                  <a:pt x="694971" y="150478"/>
                </a:lnTo>
                <a:cubicBezTo>
                  <a:pt x="708744" y="157896"/>
                  <a:pt x="728008" y="162616"/>
                  <a:pt x="747291" y="162616"/>
                </a:cubicBezTo>
                <a:cubicBezTo>
                  <a:pt x="790754" y="162616"/>
                  <a:pt x="811355" y="140943"/>
                  <a:pt x="811355" y="115655"/>
                </a:cubicBezTo>
                <a:cubicBezTo>
                  <a:pt x="811369" y="57615"/>
                  <a:pt x="717426" y="79518"/>
                  <a:pt x="717426" y="45882"/>
                </a:cubicBezTo>
                <a:lnTo>
                  <a:pt x="717385" y="45882"/>
                </a:lnTo>
                <a:close/>
                <a:moveTo>
                  <a:pt x="29216" y="45841"/>
                </a:moveTo>
                <a:cubicBezTo>
                  <a:pt x="29216" y="33872"/>
                  <a:pt x="39176" y="24391"/>
                  <a:pt x="63632" y="24391"/>
                </a:cubicBezTo>
                <a:cubicBezTo>
                  <a:pt x="77364" y="24391"/>
                  <a:pt x="92888" y="28437"/>
                  <a:pt x="107080" y="36670"/>
                </a:cubicBezTo>
                <a:lnTo>
                  <a:pt x="107080" y="8881"/>
                </a:lnTo>
                <a:cubicBezTo>
                  <a:pt x="94396" y="3156"/>
                  <a:pt x="78865" y="0"/>
                  <a:pt x="63855" y="0"/>
                </a:cubicBezTo>
                <a:cubicBezTo>
                  <a:pt x="20379" y="0"/>
                  <a:pt x="0" y="21680"/>
                  <a:pt x="0" y="47204"/>
                </a:cubicBezTo>
                <a:cubicBezTo>
                  <a:pt x="0" y="105925"/>
                  <a:pt x="94200" y="83564"/>
                  <a:pt x="94200" y="117665"/>
                </a:cubicBezTo>
                <a:cubicBezTo>
                  <a:pt x="94200" y="129405"/>
                  <a:pt x="83787" y="138219"/>
                  <a:pt x="59101" y="138219"/>
                </a:cubicBezTo>
                <a:cubicBezTo>
                  <a:pt x="39629" y="138219"/>
                  <a:pt x="19473" y="130990"/>
                  <a:pt x="6795" y="120828"/>
                </a:cubicBezTo>
                <a:lnTo>
                  <a:pt x="6795" y="120895"/>
                </a:lnTo>
                <a:lnTo>
                  <a:pt x="6795" y="150465"/>
                </a:lnTo>
                <a:cubicBezTo>
                  <a:pt x="20575" y="157882"/>
                  <a:pt x="39845" y="162603"/>
                  <a:pt x="59135" y="162603"/>
                </a:cubicBezTo>
                <a:cubicBezTo>
                  <a:pt x="102611" y="162603"/>
                  <a:pt x="123220" y="140916"/>
                  <a:pt x="123220" y="115628"/>
                </a:cubicBezTo>
                <a:cubicBezTo>
                  <a:pt x="123186" y="57588"/>
                  <a:pt x="29216" y="79491"/>
                  <a:pt x="29216" y="45841"/>
                </a:cubicBezTo>
                <a:close/>
              </a:path>
            </a:pathLst>
          </a:custGeom>
          <a:solidFill>
            <a:schemeClr val="tx1"/>
          </a:solidFill>
          <a:ln w="675" cap="flat">
            <a:noFill/>
            <a:prstDash val="solid"/>
            <a:miter/>
          </a:ln>
        </p:spPr>
        <p:txBody>
          <a:bodyPr rtlCol="0" anchor="ctr"/>
          <a:lstStyle/>
          <a:p>
            <a:endParaRPr lang="en-US"/>
          </a:p>
        </p:txBody>
      </p:sp>
      <p:sp>
        <p:nvSpPr>
          <p:cNvPr id="4" name="Picture Placeholder 7">
            <a:extLst>
              <a:ext uri="{FF2B5EF4-FFF2-40B4-BE49-F238E27FC236}">
                <a16:creationId xmlns:a16="http://schemas.microsoft.com/office/drawing/2014/main" id="{0D3C5CF9-0D64-9019-7080-B97F4B9D45FF}"/>
              </a:ext>
            </a:extLst>
          </p:cNvPr>
          <p:cNvSpPr>
            <a:spLocks noGrp="1"/>
          </p:cNvSpPr>
          <p:nvPr>
            <p:ph type="pic" sz="quarter" idx="20" hasCustomPrompt="1"/>
          </p:nvPr>
        </p:nvSpPr>
        <p:spPr>
          <a:xfrm>
            <a:off x="6095992" y="0"/>
            <a:ext cx="6096008" cy="6858001"/>
          </a:xfrm>
          <a:custGeom>
            <a:avLst/>
            <a:gdLst>
              <a:gd name="connsiteX0" fmla="*/ 0 w 6096008"/>
              <a:gd name="connsiteY0" fmla="*/ 4675162 h 6858001"/>
              <a:gd name="connsiteX1" fmla="*/ 222076 w 6096008"/>
              <a:gd name="connsiteY1" fmla="*/ 4686413 h 6858001"/>
              <a:gd name="connsiteX2" fmla="*/ 2182050 w 6096008"/>
              <a:gd name="connsiteY2" fmla="*/ 6857997 h 6858001"/>
              <a:gd name="connsiteX3" fmla="*/ 2182050 w 6096008"/>
              <a:gd name="connsiteY3" fmla="*/ 6858001 h 6858001"/>
              <a:gd name="connsiteX4" fmla="*/ 396050 w 6096008"/>
              <a:gd name="connsiteY4" fmla="*/ 6858001 h 6858001"/>
              <a:gd name="connsiteX5" fmla="*/ 0 w 6096008"/>
              <a:gd name="connsiteY5" fmla="*/ 6461951 h 6858001"/>
              <a:gd name="connsiteX6" fmla="*/ 0 w 6096008"/>
              <a:gd name="connsiteY6" fmla="*/ 4572436 h 6858001"/>
              <a:gd name="connsiteX7" fmla="*/ 232548 w 6096008"/>
              <a:gd name="connsiteY7" fmla="*/ 4584218 h 6858001"/>
              <a:gd name="connsiteX8" fmla="*/ 2284776 w 6096008"/>
              <a:gd name="connsiteY8" fmla="*/ 6857997 h 6858001"/>
              <a:gd name="connsiteX9" fmla="*/ 2284776 w 6096008"/>
              <a:gd name="connsiteY9" fmla="*/ 6858001 h 6858001"/>
              <a:gd name="connsiteX10" fmla="*/ 2190660 w 6096008"/>
              <a:gd name="connsiteY10" fmla="*/ 6858001 h 6858001"/>
              <a:gd name="connsiteX11" fmla="*/ 2190660 w 6096008"/>
              <a:gd name="connsiteY11" fmla="*/ 6857997 h 6858001"/>
              <a:gd name="connsiteX12" fmla="*/ 222946 w 6096008"/>
              <a:gd name="connsiteY12" fmla="*/ 4677847 h 6858001"/>
              <a:gd name="connsiteX13" fmla="*/ 0 w 6096008"/>
              <a:gd name="connsiteY13" fmla="*/ 4666553 h 6858001"/>
              <a:gd name="connsiteX14" fmla="*/ 0 w 6096008"/>
              <a:gd name="connsiteY14" fmla="*/ 4469710 h 6858001"/>
              <a:gd name="connsiteX15" fmla="*/ 243053 w 6096008"/>
              <a:gd name="connsiteY15" fmla="*/ 4482024 h 6858001"/>
              <a:gd name="connsiteX16" fmla="*/ 2387501 w 6096008"/>
              <a:gd name="connsiteY16" fmla="*/ 6857997 h 6858001"/>
              <a:gd name="connsiteX17" fmla="*/ 2387501 w 6096008"/>
              <a:gd name="connsiteY17" fmla="*/ 6858001 h 6858001"/>
              <a:gd name="connsiteX18" fmla="*/ 2293385 w 6096008"/>
              <a:gd name="connsiteY18" fmla="*/ 6858001 h 6858001"/>
              <a:gd name="connsiteX19" fmla="*/ 2293385 w 6096008"/>
              <a:gd name="connsiteY19" fmla="*/ 6857997 h 6858001"/>
              <a:gd name="connsiteX20" fmla="*/ 233419 w 6096008"/>
              <a:gd name="connsiteY20" fmla="*/ 4575654 h 6858001"/>
              <a:gd name="connsiteX21" fmla="*/ 0 w 6096008"/>
              <a:gd name="connsiteY21" fmla="*/ 4563827 h 6858001"/>
              <a:gd name="connsiteX22" fmla="*/ 0 w 6096008"/>
              <a:gd name="connsiteY22" fmla="*/ 4366984 h 6858001"/>
              <a:gd name="connsiteX23" fmla="*/ 253525 w 6096008"/>
              <a:gd name="connsiteY23" fmla="*/ 4379828 h 6858001"/>
              <a:gd name="connsiteX24" fmla="*/ 2490226 w 6096008"/>
              <a:gd name="connsiteY24" fmla="*/ 6857997 h 6858001"/>
              <a:gd name="connsiteX25" fmla="*/ 2490226 w 6096008"/>
              <a:gd name="connsiteY25" fmla="*/ 6858001 h 6858001"/>
              <a:gd name="connsiteX26" fmla="*/ 2396110 w 6096008"/>
              <a:gd name="connsiteY26" fmla="*/ 6858001 h 6858001"/>
              <a:gd name="connsiteX27" fmla="*/ 2396110 w 6096008"/>
              <a:gd name="connsiteY27" fmla="*/ 6857997 h 6858001"/>
              <a:gd name="connsiteX28" fmla="*/ 243923 w 6096008"/>
              <a:gd name="connsiteY28" fmla="*/ 4473458 h 6858001"/>
              <a:gd name="connsiteX29" fmla="*/ 0 w 6096008"/>
              <a:gd name="connsiteY29" fmla="*/ 4461101 h 6858001"/>
              <a:gd name="connsiteX30" fmla="*/ 0 w 6096008"/>
              <a:gd name="connsiteY30" fmla="*/ 4264258 h 6858001"/>
              <a:gd name="connsiteX31" fmla="*/ 264030 w 6096008"/>
              <a:gd name="connsiteY31" fmla="*/ 4277635 h 6858001"/>
              <a:gd name="connsiteX32" fmla="*/ 2592951 w 6096008"/>
              <a:gd name="connsiteY32" fmla="*/ 6857997 h 6858001"/>
              <a:gd name="connsiteX33" fmla="*/ 2592951 w 6096008"/>
              <a:gd name="connsiteY33" fmla="*/ 6858001 h 6858001"/>
              <a:gd name="connsiteX34" fmla="*/ 2498835 w 6096008"/>
              <a:gd name="connsiteY34" fmla="*/ 6858001 h 6858001"/>
              <a:gd name="connsiteX35" fmla="*/ 2498835 w 6096008"/>
              <a:gd name="connsiteY35" fmla="*/ 6857997 h 6858001"/>
              <a:gd name="connsiteX36" fmla="*/ 254396 w 6096008"/>
              <a:gd name="connsiteY36" fmla="*/ 4371264 h 6858001"/>
              <a:gd name="connsiteX37" fmla="*/ 0 w 6096008"/>
              <a:gd name="connsiteY37" fmla="*/ 4358375 h 6858001"/>
              <a:gd name="connsiteX38" fmla="*/ 0 w 6096008"/>
              <a:gd name="connsiteY38" fmla="*/ 4161533 h 6858001"/>
              <a:gd name="connsiteX39" fmla="*/ 274502 w 6096008"/>
              <a:gd name="connsiteY39" fmla="*/ 4175440 h 6858001"/>
              <a:gd name="connsiteX40" fmla="*/ 2695676 w 6096008"/>
              <a:gd name="connsiteY40" fmla="*/ 6857998 h 6858001"/>
              <a:gd name="connsiteX41" fmla="*/ 2695676 w 6096008"/>
              <a:gd name="connsiteY41" fmla="*/ 6858001 h 6858001"/>
              <a:gd name="connsiteX42" fmla="*/ 2601561 w 6096008"/>
              <a:gd name="connsiteY42" fmla="*/ 6858001 h 6858001"/>
              <a:gd name="connsiteX43" fmla="*/ 2601561 w 6096008"/>
              <a:gd name="connsiteY43" fmla="*/ 6857997 h 6858001"/>
              <a:gd name="connsiteX44" fmla="*/ 264901 w 6096008"/>
              <a:gd name="connsiteY44" fmla="*/ 4269069 h 6858001"/>
              <a:gd name="connsiteX45" fmla="*/ 0 w 6096008"/>
              <a:gd name="connsiteY45" fmla="*/ 4255649 h 6858001"/>
              <a:gd name="connsiteX46" fmla="*/ 0 w 6096008"/>
              <a:gd name="connsiteY46" fmla="*/ 4058807 h 6858001"/>
              <a:gd name="connsiteX47" fmla="*/ 285007 w 6096008"/>
              <a:gd name="connsiteY47" fmla="*/ 4073246 h 6858001"/>
              <a:gd name="connsiteX48" fmla="*/ 2798401 w 6096008"/>
              <a:gd name="connsiteY48" fmla="*/ 6857998 h 6858001"/>
              <a:gd name="connsiteX49" fmla="*/ 2798401 w 6096008"/>
              <a:gd name="connsiteY49" fmla="*/ 6858001 h 6858001"/>
              <a:gd name="connsiteX50" fmla="*/ 2704285 w 6096008"/>
              <a:gd name="connsiteY50" fmla="*/ 6858001 h 6858001"/>
              <a:gd name="connsiteX51" fmla="*/ 2704285 w 6096008"/>
              <a:gd name="connsiteY51" fmla="*/ 6857998 h 6858001"/>
              <a:gd name="connsiteX52" fmla="*/ 275373 w 6096008"/>
              <a:gd name="connsiteY52" fmla="*/ 4166876 h 6858001"/>
              <a:gd name="connsiteX53" fmla="*/ 0 w 6096008"/>
              <a:gd name="connsiteY53" fmla="*/ 4152924 h 6858001"/>
              <a:gd name="connsiteX54" fmla="*/ 0 w 6096008"/>
              <a:gd name="connsiteY54" fmla="*/ 3956081 h 6858001"/>
              <a:gd name="connsiteX55" fmla="*/ 295479 w 6096008"/>
              <a:gd name="connsiteY55" fmla="*/ 3971051 h 6858001"/>
              <a:gd name="connsiteX56" fmla="*/ 2901126 w 6096008"/>
              <a:gd name="connsiteY56" fmla="*/ 6857997 h 6858001"/>
              <a:gd name="connsiteX57" fmla="*/ 2901126 w 6096008"/>
              <a:gd name="connsiteY57" fmla="*/ 6858001 h 6858001"/>
              <a:gd name="connsiteX58" fmla="*/ 2807010 w 6096008"/>
              <a:gd name="connsiteY58" fmla="*/ 6858001 h 6858001"/>
              <a:gd name="connsiteX59" fmla="*/ 2807010 w 6096008"/>
              <a:gd name="connsiteY59" fmla="*/ 6857998 h 6858001"/>
              <a:gd name="connsiteX60" fmla="*/ 285877 w 6096008"/>
              <a:gd name="connsiteY60" fmla="*/ 4064680 h 6858001"/>
              <a:gd name="connsiteX61" fmla="*/ 0 w 6096008"/>
              <a:gd name="connsiteY61" fmla="*/ 4050198 h 6858001"/>
              <a:gd name="connsiteX62" fmla="*/ 0 w 6096008"/>
              <a:gd name="connsiteY62" fmla="*/ 3853355 h 6858001"/>
              <a:gd name="connsiteX63" fmla="*/ 305952 w 6096008"/>
              <a:gd name="connsiteY63" fmla="*/ 3868857 h 6858001"/>
              <a:gd name="connsiteX64" fmla="*/ 3003852 w 6096008"/>
              <a:gd name="connsiteY64" fmla="*/ 6857997 h 6858001"/>
              <a:gd name="connsiteX65" fmla="*/ 3003852 w 6096008"/>
              <a:gd name="connsiteY65" fmla="*/ 6858001 h 6858001"/>
              <a:gd name="connsiteX66" fmla="*/ 2909736 w 6096008"/>
              <a:gd name="connsiteY66" fmla="*/ 6858001 h 6858001"/>
              <a:gd name="connsiteX67" fmla="*/ 2909736 w 6096008"/>
              <a:gd name="connsiteY67" fmla="*/ 6857997 h 6858001"/>
              <a:gd name="connsiteX68" fmla="*/ 296350 w 6096008"/>
              <a:gd name="connsiteY68" fmla="*/ 3962487 h 6858001"/>
              <a:gd name="connsiteX69" fmla="*/ 0 w 6096008"/>
              <a:gd name="connsiteY69" fmla="*/ 3947472 h 6858001"/>
              <a:gd name="connsiteX70" fmla="*/ 0 w 6096008"/>
              <a:gd name="connsiteY70" fmla="*/ 3750609 h 6858001"/>
              <a:gd name="connsiteX71" fmla="*/ 158858 w 6096008"/>
              <a:gd name="connsiteY71" fmla="*/ 3754639 h 6858001"/>
              <a:gd name="connsiteX72" fmla="*/ 3106577 w 6096008"/>
              <a:gd name="connsiteY72" fmla="*/ 6857997 h 6858001"/>
              <a:gd name="connsiteX73" fmla="*/ 3106577 w 6096008"/>
              <a:gd name="connsiteY73" fmla="*/ 6858001 h 6858001"/>
              <a:gd name="connsiteX74" fmla="*/ 3012461 w 6096008"/>
              <a:gd name="connsiteY74" fmla="*/ 6858001 h 6858001"/>
              <a:gd name="connsiteX75" fmla="*/ 3012461 w 6096008"/>
              <a:gd name="connsiteY75" fmla="*/ 6857997 h 6858001"/>
              <a:gd name="connsiteX76" fmla="*/ 306855 w 6096008"/>
              <a:gd name="connsiteY76" fmla="*/ 3860291 h 6858001"/>
              <a:gd name="connsiteX77" fmla="*/ 0 w 6096008"/>
              <a:gd name="connsiteY77" fmla="*/ 3844746 h 6858001"/>
              <a:gd name="connsiteX78" fmla="*/ 0 w 6096008"/>
              <a:gd name="connsiteY78" fmla="*/ 3647883 h 6858001"/>
              <a:gd name="connsiteX79" fmla="*/ 164128 w 6096008"/>
              <a:gd name="connsiteY79" fmla="*/ 3652048 h 6858001"/>
              <a:gd name="connsiteX80" fmla="*/ 3209302 w 6096008"/>
              <a:gd name="connsiteY80" fmla="*/ 6857997 h 6858001"/>
              <a:gd name="connsiteX81" fmla="*/ 3209302 w 6096008"/>
              <a:gd name="connsiteY81" fmla="*/ 6858001 h 6858001"/>
              <a:gd name="connsiteX82" fmla="*/ 3115186 w 6096008"/>
              <a:gd name="connsiteY82" fmla="*/ 6858001 h 6858001"/>
              <a:gd name="connsiteX83" fmla="*/ 3115186 w 6096008"/>
              <a:gd name="connsiteY83" fmla="*/ 6857997 h 6858001"/>
              <a:gd name="connsiteX84" fmla="*/ 159296 w 6096008"/>
              <a:gd name="connsiteY84" fmla="*/ 3746042 h 6858001"/>
              <a:gd name="connsiteX85" fmla="*/ 0 w 6096008"/>
              <a:gd name="connsiteY85" fmla="*/ 3742000 h 6858001"/>
              <a:gd name="connsiteX86" fmla="*/ 0 w 6096008"/>
              <a:gd name="connsiteY86" fmla="*/ 3545157 h 6858001"/>
              <a:gd name="connsiteX87" fmla="*/ 169415 w 6096008"/>
              <a:gd name="connsiteY87" fmla="*/ 3549455 h 6858001"/>
              <a:gd name="connsiteX88" fmla="*/ 3312027 w 6096008"/>
              <a:gd name="connsiteY88" fmla="*/ 6857997 h 6858001"/>
              <a:gd name="connsiteX89" fmla="*/ 3312027 w 6096008"/>
              <a:gd name="connsiteY89" fmla="*/ 6858001 h 6858001"/>
              <a:gd name="connsiteX90" fmla="*/ 3217911 w 6096008"/>
              <a:gd name="connsiteY90" fmla="*/ 6858001 h 6858001"/>
              <a:gd name="connsiteX91" fmla="*/ 3217911 w 6096008"/>
              <a:gd name="connsiteY91" fmla="*/ 6857997 h 6858001"/>
              <a:gd name="connsiteX92" fmla="*/ 164583 w 6096008"/>
              <a:gd name="connsiteY92" fmla="*/ 3643449 h 6858001"/>
              <a:gd name="connsiteX93" fmla="*/ 0 w 6096008"/>
              <a:gd name="connsiteY93" fmla="*/ 3639274 h 6858001"/>
              <a:gd name="connsiteX94" fmla="*/ 0 w 6096008"/>
              <a:gd name="connsiteY94" fmla="*/ 3442431 h 6858001"/>
              <a:gd name="connsiteX95" fmla="*/ 169585 w 6096008"/>
              <a:gd name="connsiteY95" fmla="*/ 3446559 h 6858001"/>
              <a:gd name="connsiteX96" fmla="*/ 2414307 w 6096008"/>
              <a:gd name="connsiteY96" fmla="*/ 4442864 h 6858001"/>
              <a:gd name="connsiteX97" fmla="*/ 3414753 w 6096008"/>
              <a:gd name="connsiteY97" fmla="*/ 6857998 h 6858001"/>
              <a:gd name="connsiteX98" fmla="*/ 3414753 w 6096008"/>
              <a:gd name="connsiteY98" fmla="*/ 6858001 h 6858001"/>
              <a:gd name="connsiteX99" fmla="*/ 3320637 w 6096008"/>
              <a:gd name="connsiteY99" fmla="*/ 6858001 h 6858001"/>
              <a:gd name="connsiteX100" fmla="*/ 3320637 w 6096008"/>
              <a:gd name="connsiteY100" fmla="*/ 6857997 h 6858001"/>
              <a:gd name="connsiteX101" fmla="*/ 169853 w 6096008"/>
              <a:gd name="connsiteY101" fmla="*/ 3540858 h 6858001"/>
              <a:gd name="connsiteX102" fmla="*/ 0 w 6096008"/>
              <a:gd name="connsiteY102" fmla="*/ 3536548 h 6858001"/>
              <a:gd name="connsiteX103" fmla="*/ 5089750 w 6096008"/>
              <a:gd name="connsiteY103" fmla="*/ 0 h 6858001"/>
              <a:gd name="connsiteX104" fmla="*/ 6096008 w 6096008"/>
              <a:gd name="connsiteY104" fmla="*/ 0 h 6858001"/>
              <a:gd name="connsiteX105" fmla="*/ 6096008 w 6096008"/>
              <a:gd name="connsiteY105" fmla="*/ 8217 h 6858001"/>
              <a:gd name="connsiteX106" fmla="*/ 6096008 w 6096008"/>
              <a:gd name="connsiteY106" fmla="*/ 6849785 h 6858001"/>
              <a:gd name="connsiteX107" fmla="*/ 6096008 w 6096008"/>
              <a:gd name="connsiteY107" fmla="*/ 6858000 h 6858001"/>
              <a:gd name="connsiteX108" fmla="*/ 6015654 w 6096008"/>
              <a:gd name="connsiteY108" fmla="*/ 6858000 h 6858001"/>
              <a:gd name="connsiteX109" fmla="*/ 6015644 w 6096008"/>
              <a:gd name="connsiteY109" fmla="*/ 6858001 h 6858001"/>
              <a:gd name="connsiteX110" fmla="*/ 3423362 w 6096008"/>
              <a:gd name="connsiteY110" fmla="*/ 6858001 h 6858001"/>
              <a:gd name="connsiteX111" fmla="*/ 3423362 w 6096008"/>
              <a:gd name="connsiteY111" fmla="*/ 6857998 h 6858001"/>
              <a:gd name="connsiteX112" fmla="*/ 175399 w 6096008"/>
              <a:gd name="connsiteY112" fmla="*/ 3438258 h 6858001"/>
              <a:gd name="connsiteX113" fmla="*/ 0 w 6096008"/>
              <a:gd name="connsiteY113" fmla="*/ 3433823 h 6858001"/>
              <a:gd name="connsiteX114" fmla="*/ 0 w 6096008"/>
              <a:gd name="connsiteY114" fmla="*/ 396051 h 6858001"/>
              <a:gd name="connsiteX115" fmla="*/ 396050 w 6096008"/>
              <a:gd name="connsiteY115" fmla="*/ 1 h 6858001"/>
              <a:gd name="connsiteX116" fmla="*/ 5089750 w 6096008"/>
              <a:gd name="connsiteY116" fmla="*/ 1 h 68580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Lst>
            <a:rect l="l" t="t" r="r" b="b"/>
            <a:pathLst>
              <a:path w="6096008" h="6858001">
                <a:moveTo>
                  <a:pt x="0" y="4675162"/>
                </a:moveTo>
                <a:lnTo>
                  <a:pt x="222076" y="4686413"/>
                </a:lnTo>
                <a:cubicBezTo>
                  <a:pt x="1321498" y="4798412"/>
                  <a:pt x="2182050" y="5729663"/>
                  <a:pt x="2182050" y="6857997"/>
                </a:cubicBezTo>
                <a:lnTo>
                  <a:pt x="2182050" y="6858001"/>
                </a:lnTo>
                <a:lnTo>
                  <a:pt x="396050" y="6858001"/>
                </a:lnTo>
                <a:cubicBezTo>
                  <a:pt x="177318" y="6858001"/>
                  <a:pt x="0" y="6680683"/>
                  <a:pt x="0" y="6461951"/>
                </a:cubicBezTo>
                <a:close/>
                <a:moveTo>
                  <a:pt x="0" y="4572436"/>
                </a:moveTo>
                <a:lnTo>
                  <a:pt x="232548" y="4584218"/>
                </a:lnTo>
                <a:cubicBezTo>
                  <a:pt x="1383638" y="4701476"/>
                  <a:pt x="2284776" y="5676466"/>
                  <a:pt x="2284776" y="6857997"/>
                </a:cubicBezTo>
                <a:lnTo>
                  <a:pt x="2284776" y="6858001"/>
                </a:lnTo>
                <a:lnTo>
                  <a:pt x="2190660" y="6858001"/>
                </a:lnTo>
                <a:lnTo>
                  <a:pt x="2190660" y="6857997"/>
                </a:lnTo>
                <a:cubicBezTo>
                  <a:pt x="2190660" y="5725078"/>
                  <a:pt x="1326668" y="4790273"/>
                  <a:pt x="222946" y="4677847"/>
                </a:cubicBezTo>
                <a:lnTo>
                  <a:pt x="0" y="4666553"/>
                </a:lnTo>
                <a:close/>
                <a:moveTo>
                  <a:pt x="0" y="4469710"/>
                </a:moveTo>
                <a:lnTo>
                  <a:pt x="243053" y="4482024"/>
                </a:lnTo>
                <a:cubicBezTo>
                  <a:pt x="1445949" y="4604563"/>
                  <a:pt x="2387501" y="5623452"/>
                  <a:pt x="2387501" y="6857997"/>
                </a:cubicBezTo>
                <a:lnTo>
                  <a:pt x="2387501" y="6858001"/>
                </a:lnTo>
                <a:lnTo>
                  <a:pt x="2293385" y="6858001"/>
                </a:lnTo>
                <a:lnTo>
                  <a:pt x="2293385" y="6857997"/>
                </a:lnTo>
                <a:cubicBezTo>
                  <a:pt x="2293385" y="5672063"/>
                  <a:pt x="1388808" y="4693359"/>
                  <a:pt x="233419" y="4575654"/>
                </a:cubicBezTo>
                <a:lnTo>
                  <a:pt x="0" y="4563827"/>
                </a:lnTo>
                <a:close/>
                <a:moveTo>
                  <a:pt x="0" y="4366984"/>
                </a:moveTo>
                <a:lnTo>
                  <a:pt x="253525" y="4379828"/>
                </a:lnTo>
                <a:cubicBezTo>
                  <a:pt x="1508089" y="4507627"/>
                  <a:pt x="2490226" y="5570255"/>
                  <a:pt x="2490226" y="6857997"/>
                </a:cubicBezTo>
                <a:lnTo>
                  <a:pt x="2490226" y="6858001"/>
                </a:lnTo>
                <a:lnTo>
                  <a:pt x="2396110" y="6858001"/>
                </a:lnTo>
                <a:lnTo>
                  <a:pt x="2396110" y="6857997"/>
                </a:lnTo>
                <a:cubicBezTo>
                  <a:pt x="2396110" y="5618866"/>
                  <a:pt x="1451119" y="4596423"/>
                  <a:pt x="243923" y="4473458"/>
                </a:cubicBezTo>
                <a:lnTo>
                  <a:pt x="0" y="4461101"/>
                </a:lnTo>
                <a:close/>
                <a:moveTo>
                  <a:pt x="0" y="4264258"/>
                </a:moveTo>
                <a:lnTo>
                  <a:pt x="264030" y="4277635"/>
                </a:lnTo>
                <a:cubicBezTo>
                  <a:pt x="1570401" y="4410713"/>
                  <a:pt x="2592951" y="5517241"/>
                  <a:pt x="2592951" y="6857997"/>
                </a:cubicBezTo>
                <a:lnTo>
                  <a:pt x="2592951" y="6858001"/>
                </a:lnTo>
                <a:lnTo>
                  <a:pt x="2498835" y="6858001"/>
                </a:lnTo>
                <a:lnTo>
                  <a:pt x="2498835" y="6857997"/>
                </a:lnTo>
                <a:cubicBezTo>
                  <a:pt x="2498835" y="5565852"/>
                  <a:pt x="1513259" y="4499510"/>
                  <a:pt x="254396" y="4371264"/>
                </a:cubicBezTo>
                <a:lnTo>
                  <a:pt x="0" y="4358375"/>
                </a:lnTo>
                <a:close/>
                <a:moveTo>
                  <a:pt x="0" y="4161533"/>
                </a:moveTo>
                <a:lnTo>
                  <a:pt x="274502" y="4175440"/>
                </a:lnTo>
                <a:cubicBezTo>
                  <a:pt x="1632540" y="4313778"/>
                  <a:pt x="2695676" y="5464045"/>
                  <a:pt x="2695676" y="6857998"/>
                </a:cubicBezTo>
                <a:lnTo>
                  <a:pt x="2695676" y="6858001"/>
                </a:lnTo>
                <a:lnTo>
                  <a:pt x="2601561" y="6858001"/>
                </a:lnTo>
                <a:lnTo>
                  <a:pt x="2601561" y="6857997"/>
                </a:lnTo>
                <a:cubicBezTo>
                  <a:pt x="2601561" y="5512655"/>
                  <a:pt x="1575571" y="4402574"/>
                  <a:pt x="264901" y="4269069"/>
                </a:cubicBezTo>
                <a:lnTo>
                  <a:pt x="0" y="4255649"/>
                </a:lnTo>
                <a:close/>
                <a:moveTo>
                  <a:pt x="0" y="4058807"/>
                </a:moveTo>
                <a:lnTo>
                  <a:pt x="285007" y="4073246"/>
                </a:lnTo>
                <a:cubicBezTo>
                  <a:pt x="1694851" y="4216865"/>
                  <a:pt x="2798401" y="5411031"/>
                  <a:pt x="2798401" y="6857998"/>
                </a:cubicBezTo>
                <a:lnTo>
                  <a:pt x="2798401" y="6858001"/>
                </a:lnTo>
                <a:lnTo>
                  <a:pt x="2704285" y="6858001"/>
                </a:lnTo>
                <a:lnTo>
                  <a:pt x="2704285" y="6857998"/>
                </a:lnTo>
                <a:cubicBezTo>
                  <a:pt x="2704285" y="5459642"/>
                  <a:pt x="1637710" y="4305661"/>
                  <a:pt x="275373" y="4166876"/>
                </a:cubicBezTo>
                <a:lnTo>
                  <a:pt x="0" y="4152924"/>
                </a:lnTo>
                <a:close/>
                <a:moveTo>
                  <a:pt x="0" y="3956081"/>
                </a:moveTo>
                <a:lnTo>
                  <a:pt x="295479" y="3971051"/>
                </a:lnTo>
                <a:cubicBezTo>
                  <a:pt x="1756991" y="4119929"/>
                  <a:pt x="2901126" y="5357833"/>
                  <a:pt x="2901126" y="6857997"/>
                </a:cubicBezTo>
                <a:lnTo>
                  <a:pt x="2901126" y="6858001"/>
                </a:lnTo>
                <a:lnTo>
                  <a:pt x="2807010" y="6858001"/>
                </a:lnTo>
                <a:lnTo>
                  <a:pt x="2807010" y="6857998"/>
                </a:lnTo>
                <a:cubicBezTo>
                  <a:pt x="2807010" y="5406445"/>
                  <a:pt x="1700021" y="4208725"/>
                  <a:pt x="285877" y="4064680"/>
                </a:cubicBezTo>
                <a:lnTo>
                  <a:pt x="0" y="4050198"/>
                </a:lnTo>
                <a:close/>
                <a:moveTo>
                  <a:pt x="0" y="3853355"/>
                </a:moveTo>
                <a:lnTo>
                  <a:pt x="305952" y="3868857"/>
                </a:lnTo>
                <a:cubicBezTo>
                  <a:pt x="1819131" y="4023015"/>
                  <a:pt x="3003852" y="5304819"/>
                  <a:pt x="3003852" y="6857997"/>
                </a:cubicBezTo>
                <a:lnTo>
                  <a:pt x="3003852" y="6858001"/>
                </a:lnTo>
                <a:lnTo>
                  <a:pt x="2909736" y="6858001"/>
                </a:lnTo>
                <a:lnTo>
                  <a:pt x="2909736" y="6857997"/>
                </a:lnTo>
                <a:cubicBezTo>
                  <a:pt x="2909736" y="5353431"/>
                  <a:pt x="1762161" y="4111812"/>
                  <a:pt x="296350" y="3962487"/>
                </a:cubicBezTo>
                <a:lnTo>
                  <a:pt x="0" y="3947472"/>
                </a:lnTo>
                <a:close/>
                <a:moveTo>
                  <a:pt x="0" y="3750609"/>
                </a:moveTo>
                <a:lnTo>
                  <a:pt x="158858" y="3754639"/>
                </a:lnTo>
                <a:cubicBezTo>
                  <a:pt x="1798406" y="3838022"/>
                  <a:pt x="3106577" y="5198076"/>
                  <a:pt x="3106577" y="6857997"/>
                </a:cubicBezTo>
                <a:lnTo>
                  <a:pt x="3106577" y="6858001"/>
                </a:lnTo>
                <a:lnTo>
                  <a:pt x="3012461" y="6858001"/>
                </a:lnTo>
                <a:lnTo>
                  <a:pt x="3012461" y="6857997"/>
                </a:lnTo>
                <a:cubicBezTo>
                  <a:pt x="3012461" y="5300233"/>
                  <a:pt x="1824473" y="4014876"/>
                  <a:pt x="306855" y="3860291"/>
                </a:cubicBezTo>
                <a:lnTo>
                  <a:pt x="0" y="3844746"/>
                </a:lnTo>
                <a:close/>
                <a:moveTo>
                  <a:pt x="0" y="3647883"/>
                </a:moveTo>
                <a:lnTo>
                  <a:pt x="164128" y="3652048"/>
                </a:lnTo>
                <a:cubicBezTo>
                  <a:pt x="1857794" y="3738192"/>
                  <a:pt x="3209302" y="5143294"/>
                  <a:pt x="3209302" y="6857997"/>
                </a:cubicBezTo>
                <a:lnTo>
                  <a:pt x="3209302" y="6858001"/>
                </a:lnTo>
                <a:lnTo>
                  <a:pt x="3115186" y="6858001"/>
                </a:lnTo>
                <a:lnTo>
                  <a:pt x="3115186" y="6857997"/>
                </a:lnTo>
                <a:cubicBezTo>
                  <a:pt x="3115186" y="5193527"/>
                  <a:pt x="1803342" y="3829658"/>
                  <a:pt x="159296" y="3746042"/>
                </a:cubicBezTo>
                <a:lnTo>
                  <a:pt x="0" y="3742000"/>
                </a:lnTo>
                <a:close/>
                <a:moveTo>
                  <a:pt x="0" y="3545157"/>
                </a:moveTo>
                <a:lnTo>
                  <a:pt x="169415" y="3549455"/>
                </a:lnTo>
                <a:cubicBezTo>
                  <a:pt x="1917367" y="3638350"/>
                  <a:pt x="3312027" y="5088324"/>
                  <a:pt x="3312027" y="6857997"/>
                </a:cubicBezTo>
                <a:lnTo>
                  <a:pt x="3312027" y="6858001"/>
                </a:lnTo>
                <a:lnTo>
                  <a:pt x="3217911" y="6858001"/>
                </a:lnTo>
                <a:lnTo>
                  <a:pt x="3217911" y="6857997"/>
                </a:lnTo>
                <a:cubicBezTo>
                  <a:pt x="3217911" y="5138556"/>
                  <a:pt x="1862914" y="3729816"/>
                  <a:pt x="164583" y="3643449"/>
                </a:cubicBezTo>
                <a:lnTo>
                  <a:pt x="0" y="3639274"/>
                </a:lnTo>
                <a:close/>
                <a:moveTo>
                  <a:pt x="0" y="3442431"/>
                </a:moveTo>
                <a:lnTo>
                  <a:pt x="169585" y="3446559"/>
                </a:lnTo>
                <a:cubicBezTo>
                  <a:pt x="1017957" y="3487960"/>
                  <a:pt x="1809514" y="3838065"/>
                  <a:pt x="2414307" y="4442864"/>
                </a:cubicBezTo>
                <a:cubicBezTo>
                  <a:pt x="3059421" y="5087982"/>
                  <a:pt x="3414753" y="5945792"/>
                  <a:pt x="3414753" y="6857998"/>
                </a:cubicBezTo>
                <a:lnTo>
                  <a:pt x="3414753" y="6858001"/>
                </a:lnTo>
                <a:lnTo>
                  <a:pt x="3320637" y="6858001"/>
                </a:lnTo>
                <a:lnTo>
                  <a:pt x="3320637" y="6857997"/>
                </a:lnTo>
                <a:cubicBezTo>
                  <a:pt x="3320637" y="5083774"/>
                  <a:pt x="1922303" y="3629987"/>
                  <a:pt x="169853" y="3540858"/>
                </a:cubicBezTo>
                <a:lnTo>
                  <a:pt x="0" y="3536548"/>
                </a:lnTo>
                <a:close/>
                <a:moveTo>
                  <a:pt x="5089750" y="0"/>
                </a:moveTo>
                <a:lnTo>
                  <a:pt x="6096008" y="0"/>
                </a:lnTo>
                <a:lnTo>
                  <a:pt x="6096008" y="8217"/>
                </a:lnTo>
                <a:lnTo>
                  <a:pt x="6096008" y="6849785"/>
                </a:lnTo>
                <a:lnTo>
                  <a:pt x="6096008" y="6858000"/>
                </a:lnTo>
                <a:lnTo>
                  <a:pt x="6015654" y="6858000"/>
                </a:lnTo>
                <a:lnTo>
                  <a:pt x="6015644" y="6858001"/>
                </a:lnTo>
                <a:lnTo>
                  <a:pt x="3423362" y="6858001"/>
                </a:lnTo>
                <a:lnTo>
                  <a:pt x="3423362" y="6857998"/>
                </a:lnTo>
                <a:cubicBezTo>
                  <a:pt x="3423362" y="5025961"/>
                  <a:pt x="1984630" y="3529968"/>
                  <a:pt x="175399" y="3438258"/>
                </a:cubicBezTo>
                <a:lnTo>
                  <a:pt x="0" y="3433823"/>
                </a:lnTo>
                <a:lnTo>
                  <a:pt x="0" y="396051"/>
                </a:lnTo>
                <a:cubicBezTo>
                  <a:pt x="0" y="177319"/>
                  <a:pt x="177318" y="1"/>
                  <a:pt x="396050" y="1"/>
                </a:cubicBezTo>
                <a:lnTo>
                  <a:pt x="5089750" y="1"/>
                </a:lnTo>
                <a:close/>
              </a:path>
            </a:pathLst>
          </a:custGeom>
          <a:solidFill>
            <a:schemeClr val="accent6"/>
          </a:solidFill>
        </p:spPr>
        <p:txBody>
          <a:bodyPr wrap="square" bIns="1828800" anchor="ctr">
            <a:noAutofit/>
          </a:bodyPr>
          <a:lstStyle>
            <a:lvl1pPr marL="0" indent="0" algn="ctr">
              <a:lnSpc>
                <a:spcPct val="100000"/>
              </a:lnSpc>
              <a:spcBef>
                <a:spcPts val="0"/>
              </a:spcBef>
              <a:buNone/>
              <a:defRPr/>
            </a:lvl1pPr>
          </a:lstStyle>
          <a:p>
            <a:r>
              <a:rPr lang="en-US"/>
              <a:t>Click the icon to select an image.</a:t>
            </a:r>
            <a:br>
              <a:rPr lang="en-US"/>
            </a:br>
            <a:r>
              <a:rPr lang="en-US"/>
              <a:t>Please also copy / paste the appropriate footer group from</a:t>
            </a:r>
            <a:br>
              <a:rPr lang="en-US"/>
            </a:br>
            <a:r>
              <a:rPr lang="en-US"/>
              <a:t>the template Guide so it appears on top of the image. </a:t>
            </a:r>
          </a:p>
        </p:txBody>
      </p:sp>
      <p:cxnSp>
        <p:nvCxnSpPr>
          <p:cNvPr id="6" name="Straight Connector 5">
            <a:extLst>
              <a:ext uri="{FF2B5EF4-FFF2-40B4-BE49-F238E27FC236}">
                <a16:creationId xmlns:a16="http://schemas.microsoft.com/office/drawing/2014/main" id="{B5C21F0F-61FD-3617-C812-E93C755111DE}"/>
              </a:ext>
            </a:extLst>
          </p:cNvPr>
          <p:cNvCxnSpPr>
            <a:cxnSpLocks/>
          </p:cNvCxnSpPr>
          <p:nvPr userDrawn="1"/>
        </p:nvCxnSpPr>
        <p:spPr>
          <a:xfrm flipH="1">
            <a:off x="6095999" y="6400800"/>
            <a:ext cx="6096001" cy="0"/>
          </a:xfrm>
          <a:prstGeom prst="line">
            <a:avLst/>
          </a:prstGeom>
          <a:ln w="9525" cap="rnd">
            <a:solidFill>
              <a:schemeClr val="tx1"/>
            </a:solidFill>
          </a:ln>
        </p:spPr>
        <p:style>
          <a:lnRef idx="1">
            <a:schemeClr val="accent1"/>
          </a:lnRef>
          <a:fillRef idx="0">
            <a:schemeClr val="accent1"/>
          </a:fillRef>
          <a:effectRef idx="0">
            <a:schemeClr val="accent1"/>
          </a:effectRef>
          <a:fontRef idx="minor">
            <a:schemeClr val="tx1"/>
          </a:fontRef>
        </p:style>
      </p:cxnSp>
      <p:sp>
        <p:nvSpPr>
          <p:cNvPr id="8" name="Slide Number Placeholder 5">
            <a:extLst>
              <a:ext uri="{FF2B5EF4-FFF2-40B4-BE49-F238E27FC236}">
                <a16:creationId xmlns:a16="http://schemas.microsoft.com/office/drawing/2014/main" id="{8437F813-B195-AFE7-E650-DED43365E297}"/>
              </a:ext>
            </a:extLst>
          </p:cNvPr>
          <p:cNvSpPr txBox="1">
            <a:spLocks/>
          </p:cNvSpPr>
          <p:nvPr userDrawn="1"/>
        </p:nvSpPr>
        <p:spPr>
          <a:xfrm>
            <a:off x="11185742" y="6400800"/>
            <a:ext cx="549058" cy="457200"/>
          </a:xfrm>
          <a:prstGeom prst="rect">
            <a:avLst/>
          </a:prstGeom>
        </p:spPr>
        <p:txBody>
          <a:bodyPr vert="horz" lIns="0" tIns="0" rIns="0" bIns="0" rtlCol="0" anchor="ctr"/>
          <a:lstStyle>
            <a:defPPr>
              <a:defRPr lang="en-US"/>
            </a:defPPr>
            <a:lvl1pPr marL="0" algn="r" defTabSz="914400" rtl="0" eaLnBrk="1" latinLnBrk="0" hangingPunct="1">
              <a:defRPr sz="800" kern="1200">
                <a:solidFill>
                  <a:schemeClr val="tx1"/>
                </a:solidFill>
                <a:latin typeface="Outfi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fld id="{DDA6C761-E6C0-8244-BDC1-CA1DC8273777}" type="slidenum">
              <a:rPr lang="en-US" b="0" i="0" smtClean="0">
                <a:solidFill>
                  <a:schemeClr val="tx1"/>
                </a:solidFill>
                <a:latin typeface="Outfit Light" pitchFamily="2" charset="0"/>
              </a:rPr>
              <a:pPr/>
              <a:t>‹#›</a:t>
            </a:fld>
            <a:endParaRPr lang="en-US" b="0" i="0">
              <a:solidFill>
                <a:schemeClr val="tx1"/>
              </a:solidFill>
              <a:latin typeface="Outfit Light" pitchFamily="2" charset="0"/>
            </a:endParaRPr>
          </a:p>
        </p:txBody>
      </p:sp>
      <p:sp>
        <p:nvSpPr>
          <p:cNvPr id="15" name="Slide Number Placeholder 5">
            <a:extLst>
              <a:ext uri="{FF2B5EF4-FFF2-40B4-BE49-F238E27FC236}">
                <a16:creationId xmlns:a16="http://schemas.microsoft.com/office/drawing/2014/main" id="{FAC40A07-EDB3-3944-54FF-2B6AC909A0CF}"/>
              </a:ext>
            </a:extLst>
          </p:cNvPr>
          <p:cNvSpPr txBox="1">
            <a:spLocks/>
          </p:cNvSpPr>
          <p:nvPr userDrawn="1"/>
        </p:nvSpPr>
        <p:spPr>
          <a:xfrm>
            <a:off x="9118378" y="6499230"/>
            <a:ext cx="2266709" cy="273040"/>
          </a:xfrm>
          <a:prstGeom prst="rect">
            <a:avLst/>
          </a:prstGeom>
        </p:spPr>
        <p:txBody>
          <a:bodyPr vert="horz" lIns="0" tIns="0" rIns="0" bIns="0" rtlCol="0" anchor="ctr"/>
          <a:lstStyle>
            <a:defPPr>
              <a:defRPr lang="en-US"/>
            </a:defPPr>
            <a:lvl1pPr marL="0" algn="r" defTabSz="914400" rtl="0" eaLnBrk="1" latinLnBrk="0" hangingPunct="1">
              <a:defRPr sz="800" kern="1200">
                <a:solidFill>
                  <a:schemeClr val="bg1"/>
                </a:solidFill>
                <a:latin typeface="Outfi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sz="600" b="0" i="0">
                <a:solidFill>
                  <a:schemeClr val="tx1"/>
                </a:solidFill>
                <a:latin typeface="Outfit Light" pitchFamily="2" charset="0"/>
              </a:rPr>
              <a:t>© Sovos 2025. Proprietary and Confidential</a:t>
            </a:r>
          </a:p>
        </p:txBody>
      </p:sp>
    </p:spTree>
    <p:extLst>
      <p:ext uri="{BB962C8B-B14F-4D97-AF65-F5344CB8AC3E}">
        <p14:creationId xmlns:p14="http://schemas.microsoft.com/office/powerpoint/2010/main" val="2393652297"/>
      </p:ext>
    </p:extLst>
  </p:cSld>
  <p:clrMapOvr>
    <a:masterClrMapping/>
  </p:clrMapOvr>
</p:sldLayout>
</file>

<file path=ppt/slideLayouts/slideLayout77.xml><?xml version="1.0" encoding="utf-8"?>
<p:sldLayout xmlns:a="http://schemas.openxmlformats.org/drawingml/2006/main" xmlns:r="http://schemas.openxmlformats.org/officeDocument/2006/relationships" xmlns:p="http://schemas.openxmlformats.org/presentationml/2006/main" preserve="1" userDrawn="1">
  <p:cSld name="Content with Photo - Purple">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56E523F0-8710-C17D-5E1F-7113655CD055}"/>
              </a:ext>
            </a:extLst>
          </p:cNvPr>
          <p:cNvSpPr>
            <a:spLocks noGrp="1"/>
          </p:cNvSpPr>
          <p:nvPr>
            <p:ph type="title"/>
          </p:nvPr>
        </p:nvSpPr>
        <p:spPr>
          <a:xfrm>
            <a:off x="762000" y="724854"/>
            <a:ext cx="4485978" cy="920285"/>
          </a:xfrm>
        </p:spPr>
        <p:txBody>
          <a:bodyPr>
            <a:noAutofit/>
          </a:bodyPr>
          <a:lstStyle>
            <a:lvl1pPr>
              <a:defRPr>
                <a:solidFill>
                  <a:srgbClr val="3C003E"/>
                </a:solidFill>
              </a:defRPr>
            </a:lvl1pPr>
          </a:lstStyle>
          <a:p>
            <a:r>
              <a:rPr lang="en-US"/>
              <a:t>Click to edit Master title style</a:t>
            </a:r>
          </a:p>
        </p:txBody>
      </p:sp>
      <p:sp>
        <p:nvSpPr>
          <p:cNvPr id="3" name="Content Placeholder 2">
            <a:extLst>
              <a:ext uri="{FF2B5EF4-FFF2-40B4-BE49-F238E27FC236}">
                <a16:creationId xmlns:a16="http://schemas.microsoft.com/office/drawing/2014/main" id="{CFA97474-D8AA-E3B1-C98A-08B7FCBD5476}"/>
              </a:ext>
            </a:extLst>
          </p:cNvPr>
          <p:cNvSpPr>
            <a:spLocks noGrp="1"/>
          </p:cNvSpPr>
          <p:nvPr>
            <p:ph idx="1"/>
          </p:nvPr>
        </p:nvSpPr>
        <p:spPr>
          <a:xfrm>
            <a:off x="762000" y="2691688"/>
            <a:ext cx="4483099" cy="3404312"/>
          </a:xfrm>
        </p:spPr>
        <p:txBody>
          <a:bodyPr>
            <a:noAutofit/>
          </a:bodyPr>
          <a:lstStyle>
            <a:lvl1pPr>
              <a:defRPr>
                <a:solidFill>
                  <a:srgbClr val="3C003E"/>
                </a:solidFill>
              </a:defRPr>
            </a:lvl1pPr>
            <a:lvl2pPr>
              <a:defRPr>
                <a:solidFill>
                  <a:srgbClr val="3C003E"/>
                </a:solidFill>
              </a:defRPr>
            </a:lvl2pPr>
            <a:lvl3pPr>
              <a:defRPr>
                <a:solidFill>
                  <a:srgbClr val="3C003E"/>
                </a:solidFill>
              </a:defRPr>
            </a:lvl3pPr>
            <a:lvl4pPr>
              <a:defRPr>
                <a:solidFill>
                  <a:srgbClr val="3C003E"/>
                </a:solidFill>
              </a:defRPr>
            </a:lvl4pPr>
            <a:lvl5pPr>
              <a:defRPr>
                <a:solidFill>
                  <a:srgbClr val="3C003E"/>
                </a:solidFill>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cxnSp>
        <p:nvCxnSpPr>
          <p:cNvPr id="9" name="Straight Connector 8">
            <a:extLst>
              <a:ext uri="{FF2B5EF4-FFF2-40B4-BE49-F238E27FC236}">
                <a16:creationId xmlns:a16="http://schemas.microsoft.com/office/drawing/2014/main" id="{5AEF45F1-4FE2-8739-18FF-B456EB3B66B9}"/>
              </a:ext>
            </a:extLst>
          </p:cNvPr>
          <p:cNvCxnSpPr>
            <a:cxnSpLocks/>
          </p:cNvCxnSpPr>
          <p:nvPr userDrawn="1"/>
        </p:nvCxnSpPr>
        <p:spPr>
          <a:xfrm flipH="1">
            <a:off x="1487277" y="6400800"/>
            <a:ext cx="10704723" cy="0"/>
          </a:xfrm>
          <a:prstGeom prst="line">
            <a:avLst/>
          </a:prstGeom>
          <a:ln w="9525" cap="rnd">
            <a:solidFill>
              <a:schemeClr val="tx1"/>
            </a:solidFill>
          </a:ln>
        </p:spPr>
        <p:style>
          <a:lnRef idx="1">
            <a:schemeClr val="accent1"/>
          </a:lnRef>
          <a:fillRef idx="0">
            <a:schemeClr val="accent1"/>
          </a:fillRef>
          <a:effectRef idx="0">
            <a:schemeClr val="accent1"/>
          </a:effectRef>
          <a:fontRef idx="minor">
            <a:schemeClr val="tx1"/>
          </a:fontRef>
        </p:style>
      </p:cxnSp>
      <p:sp>
        <p:nvSpPr>
          <p:cNvPr id="11" name="Subtitle 2">
            <a:extLst>
              <a:ext uri="{FF2B5EF4-FFF2-40B4-BE49-F238E27FC236}">
                <a16:creationId xmlns:a16="http://schemas.microsoft.com/office/drawing/2014/main" id="{0740B8FE-D58D-6E2B-896D-000F0294ED98}"/>
              </a:ext>
            </a:extLst>
          </p:cNvPr>
          <p:cNvSpPr>
            <a:spLocks noGrp="1"/>
          </p:cNvSpPr>
          <p:nvPr>
            <p:ph type="body" sz="quarter" idx="13" hasCustomPrompt="1"/>
          </p:nvPr>
        </p:nvSpPr>
        <p:spPr>
          <a:xfrm>
            <a:off x="762000" y="1733802"/>
            <a:ext cx="4485768" cy="414149"/>
          </a:xfrm>
        </p:spPr>
        <p:txBody>
          <a:bodyPr>
            <a:noAutofit/>
          </a:bodyPr>
          <a:lstStyle>
            <a:lvl1pPr marL="0" indent="0">
              <a:buNone/>
              <a:defRPr lang="en-US" sz="1600" b="0" i="0" kern="1200" dirty="0">
                <a:solidFill>
                  <a:srgbClr val="3C003E"/>
                </a:solidFill>
                <a:latin typeface="Outfit Light" pitchFamily="2" charset="0"/>
                <a:ea typeface="Inter"/>
                <a:cs typeface="Inter"/>
              </a:defRPr>
            </a:lvl1pPr>
            <a:lvl2pPr marL="457200" indent="0">
              <a:buNone/>
              <a:defRPr/>
            </a:lvl2pPr>
            <a:lvl3pPr marL="914400" indent="0">
              <a:buNone/>
              <a:defRPr/>
            </a:lvl3pPr>
            <a:lvl4pPr marL="1371600" indent="0">
              <a:buNone/>
              <a:defRPr/>
            </a:lvl4pPr>
            <a:lvl5pPr marL="1828800" indent="0">
              <a:buNone/>
              <a:defRPr/>
            </a:lvl5pPr>
          </a:lstStyle>
          <a:p>
            <a:pPr lvl="0"/>
            <a:r>
              <a:rPr lang="en-US"/>
              <a:t>Subtitle goes here</a:t>
            </a:r>
          </a:p>
        </p:txBody>
      </p:sp>
      <p:sp>
        <p:nvSpPr>
          <p:cNvPr id="18" name="!!subhead1">
            <a:extLst>
              <a:ext uri="{FF2B5EF4-FFF2-40B4-BE49-F238E27FC236}">
                <a16:creationId xmlns:a16="http://schemas.microsoft.com/office/drawing/2014/main" id="{1A93C0F4-1D09-DE35-6E80-27CB807A0E38}"/>
              </a:ext>
            </a:extLst>
          </p:cNvPr>
          <p:cNvSpPr>
            <a:spLocks noGrp="1"/>
          </p:cNvSpPr>
          <p:nvPr>
            <p:ph type="body" sz="quarter" idx="14" hasCustomPrompt="1"/>
          </p:nvPr>
        </p:nvSpPr>
        <p:spPr>
          <a:xfrm>
            <a:off x="762000" y="2317750"/>
            <a:ext cx="4485768" cy="232267"/>
          </a:xfrm>
        </p:spPr>
        <p:txBody>
          <a:bodyPr>
            <a:noAutofit/>
          </a:bodyPr>
          <a:lstStyle>
            <a:lvl1pPr marL="0" indent="0">
              <a:lnSpc>
                <a:spcPct val="100000"/>
              </a:lnSpc>
              <a:spcBef>
                <a:spcPts val="0"/>
              </a:spcBef>
              <a:buNone/>
              <a:defRPr sz="1800" b="1">
                <a:solidFill>
                  <a:srgbClr val="AE28DC"/>
                </a:solidFill>
              </a:defRPr>
            </a:lvl1pPr>
            <a:lvl2pPr marL="457200" indent="0">
              <a:buNone/>
              <a:defRPr sz="1800" b="1">
                <a:solidFill>
                  <a:schemeClr val="accent1"/>
                </a:solidFill>
              </a:defRPr>
            </a:lvl2pPr>
            <a:lvl3pPr marL="914400" indent="0">
              <a:buNone/>
              <a:defRPr sz="1800" b="1">
                <a:solidFill>
                  <a:schemeClr val="accent1"/>
                </a:solidFill>
              </a:defRPr>
            </a:lvl3pPr>
            <a:lvl4pPr marL="1371600" indent="0">
              <a:buNone/>
              <a:defRPr sz="1800" b="1">
                <a:solidFill>
                  <a:schemeClr val="accent1"/>
                </a:solidFill>
              </a:defRPr>
            </a:lvl4pPr>
            <a:lvl5pPr marL="1828800" indent="0">
              <a:buNone/>
              <a:defRPr sz="1800" b="1">
                <a:solidFill>
                  <a:schemeClr val="accent1"/>
                </a:solidFill>
              </a:defRPr>
            </a:lvl5pPr>
          </a:lstStyle>
          <a:p>
            <a:pPr lvl="0"/>
            <a:r>
              <a:rPr lang="en-US"/>
              <a:t>Subheading goes here</a:t>
            </a:r>
          </a:p>
        </p:txBody>
      </p:sp>
      <p:sp>
        <p:nvSpPr>
          <p:cNvPr id="7" name="Text Placeholder 5">
            <a:extLst>
              <a:ext uri="{FF2B5EF4-FFF2-40B4-BE49-F238E27FC236}">
                <a16:creationId xmlns:a16="http://schemas.microsoft.com/office/drawing/2014/main" id="{97AA42F7-5D29-CCA9-BB20-836565F8EB17}"/>
              </a:ext>
            </a:extLst>
          </p:cNvPr>
          <p:cNvSpPr>
            <a:spLocks noGrp="1"/>
          </p:cNvSpPr>
          <p:nvPr>
            <p:ph type="body" sz="quarter" idx="21" hasCustomPrompt="1"/>
          </p:nvPr>
        </p:nvSpPr>
        <p:spPr>
          <a:xfrm>
            <a:off x="1487278" y="6496059"/>
            <a:ext cx="4460850" cy="285734"/>
          </a:xfrm>
        </p:spPr>
        <p:txBody>
          <a:bodyPr anchor="ctr">
            <a:noAutofit/>
          </a:bodyPr>
          <a:lstStyle>
            <a:lvl1pPr marL="0" indent="0">
              <a:lnSpc>
                <a:spcPct val="90000"/>
              </a:lnSpc>
              <a:spcBef>
                <a:spcPts val="200"/>
              </a:spcBef>
              <a:buNone/>
              <a:defRPr sz="600" b="0" i="0">
                <a:latin typeface="Inter" panose="02000503000000020004" pitchFamily="2" charset="0"/>
                <a:ea typeface="Inter" panose="02000503000000020004" pitchFamily="2" charset="0"/>
              </a:defRPr>
            </a:lvl1pPr>
            <a:lvl2pPr marL="457200" indent="0">
              <a:buNone/>
              <a:defRPr sz="600" b="0" i="0">
                <a:latin typeface="Inter" panose="02000503000000020004" pitchFamily="2" charset="0"/>
                <a:ea typeface="Inter" panose="02000503000000020004" pitchFamily="2" charset="0"/>
              </a:defRPr>
            </a:lvl2pPr>
            <a:lvl3pPr marL="914400" indent="0">
              <a:buNone/>
              <a:defRPr sz="600" b="0" i="0">
                <a:latin typeface="Inter" panose="02000503000000020004" pitchFamily="2" charset="0"/>
                <a:ea typeface="Inter" panose="02000503000000020004" pitchFamily="2" charset="0"/>
              </a:defRPr>
            </a:lvl3pPr>
            <a:lvl4pPr marL="1371600" indent="0">
              <a:buNone/>
              <a:defRPr sz="600" b="0" i="0">
                <a:latin typeface="Inter" panose="02000503000000020004" pitchFamily="2" charset="0"/>
                <a:ea typeface="Inter" panose="02000503000000020004" pitchFamily="2" charset="0"/>
              </a:defRPr>
            </a:lvl4pPr>
            <a:lvl5pPr marL="1828800" indent="0">
              <a:buNone/>
              <a:defRPr sz="600" b="0" i="0">
                <a:latin typeface="Inter" panose="02000503000000020004" pitchFamily="2" charset="0"/>
                <a:ea typeface="Inter" panose="02000503000000020004" pitchFamily="2" charset="0"/>
              </a:defRPr>
            </a:lvl5pPr>
          </a:lstStyle>
          <a:p>
            <a:pPr lvl="0"/>
            <a:r>
              <a:rPr lang="en-US"/>
              <a:t>Source: </a:t>
            </a:r>
          </a:p>
        </p:txBody>
      </p:sp>
      <p:sp>
        <p:nvSpPr>
          <p:cNvPr id="5" name="Graphic 18">
            <a:extLst>
              <a:ext uri="{FF2B5EF4-FFF2-40B4-BE49-F238E27FC236}">
                <a16:creationId xmlns:a16="http://schemas.microsoft.com/office/drawing/2014/main" id="{487C063E-BC3F-D1B2-2771-1EAAED278E3D}"/>
              </a:ext>
            </a:extLst>
          </p:cNvPr>
          <p:cNvSpPr/>
          <p:nvPr userDrawn="1"/>
        </p:nvSpPr>
        <p:spPr>
          <a:xfrm>
            <a:off x="457200" y="6313452"/>
            <a:ext cx="811355" cy="168145"/>
          </a:xfrm>
          <a:custGeom>
            <a:avLst/>
            <a:gdLst>
              <a:gd name="connsiteX0" fmla="*/ 228427 w 811355"/>
              <a:gd name="connsiteY0" fmla="*/ 27 h 168145"/>
              <a:gd name="connsiteX1" fmla="*/ 310031 w 811355"/>
              <a:gd name="connsiteY1" fmla="*/ 81183 h 168145"/>
              <a:gd name="connsiteX2" fmla="*/ 228427 w 811355"/>
              <a:gd name="connsiteY2" fmla="*/ 162778 h 168145"/>
              <a:gd name="connsiteX3" fmla="*/ 147061 w 811355"/>
              <a:gd name="connsiteY3" fmla="*/ 81183 h 168145"/>
              <a:gd name="connsiteX4" fmla="*/ 228427 w 811355"/>
              <a:gd name="connsiteY4" fmla="*/ 27 h 168145"/>
              <a:gd name="connsiteX5" fmla="*/ 228427 w 811355"/>
              <a:gd name="connsiteY5" fmla="*/ 136856 h 168145"/>
              <a:gd name="connsiteX6" fmla="*/ 281782 w 811355"/>
              <a:gd name="connsiteY6" fmla="*/ 81183 h 168145"/>
              <a:gd name="connsiteX7" fmla="*/ 228427 w 811355"/>
              <a:gd name="connsiteY7" fmla="*/ 25517 h 168145"/>
              <a:gd name="connsiteX8" fmla="*/ 175080 w 811355"/>
              <a:gd name="connsiteY8" fmla="*/ 81183 h 168145"/>
              <a:gd name="connsiteX9" fmla="*/ 228427 w 811355"/>
              <a:gd name="connsiteY9" fmla="*/ 136856 h 168145"/>
              <a:gd name="connsiteX10" fmla="*/ 575396 w 811355"/>
              <a:gd name="connsiteY10" fmla="*/ 27 h 168145"/>
              <a:gd name="connsiteX11" fmla="*/ 656993 w 811355"/>
              <a:gd name="connsiteY11" fmla="*/ 81183 h 168145"/>
              <a:gd name="connsiteX12" fmla="*/ 575396 w 811355"/>
              <a:gd name="connsiteY12" fmla="*/ 162778 h 168145"/>
              <a:gd name="connsiteX13" fmla="*/ 494022 w 811355"/>
              <a:gd name="connsiteY13" fmla="*/ 81183 h 168145"/>
              <a:gd name="connsiteX14" fmla="*/ 575396 w 811355"/>
              <a:gd name="connsiteY14" fmla="*/ 27 h 168145"/>
              <a:gd name="connsiteX15" fmla="*/ 575396 w 811355"/>
              <a:gd name="connsiteY15" fmla="*/ 136856 h 168145"/>
              <a:gd name="connsiteX16" fmla="*/ 628743 w 811355"/>
              <a:gd name="connsiteY16" fmla="*/ 81183 h 168145"/>
              <a:gd name="connsiteX17" fmla="*/ 575396 w 811355"/>
              <a:gd name="connsiteY17" fmla="*/ 25517 h 168145"/>
              <a:gd name="connsiteX18" fmla="*/ 522042 w 811355"/>
              <a:gd name="connsiteY18" fmla="*/ 81183 h 168145"/>
              <a:gd name="connsiteX19" fmla="*/ 575396 w 811355"/>
              <a:gd name="connsiteY19" fmla="*/ 136856 h 168145"/>
              <a:gd name="connsiteX20" fmla="*/ 448958 w 811355"/>
              <a:gd name="connsiteY20" fmla="*/ 2933 h 168145"/>
              <a:gd name="connsiteX21" fmla="*/ 481284 w 811355"/>
              <a:gd name="connsiteY21" fmla="*/ 2933 h 168145"/>
              <a:gd name="connsiteX22" fmla="*/ 400343 w 811355"/>
              <a:gd name="connsiteY22" fmla="*/ 168146 h 168145"/>
              <a:gd name="connsiteX23" fmla="*/ 319639 w 811355"/>
              <a:gd name="connsiteY23" fmla="*/ 2933 h 168145"/>
              <a:gd name="connsiteX24" fmla="*/ 351728 w 811355"/>
              <a:gd name="connsiteY24" fmla="*/ 2933 h 168145"/>
              <a:gd name="connsiteX25" fmla="*/ 400343 w 811355"/>
              <a:gd name="connsiteY25" fmla="*/ 112931 h 168145"/>
              <a:gd name="connsiteX26" fmla="*/ 448958 w 811355"/>
              <a:gd name="connsiteY26" fmla="*/ 2933 h 168145"/>
              <a:gd name="connsiteX27" fmla="*/ 717385 w 811355"/>
              <a:gd name="connsiteY27" fmla="*/ 45882 h 168145"/>
              <a:gd name="connsiteX28" fmla="*/ 751794 w 811355"/>
              <a:gd name="connsiteY28" fmla="*/ 24431 h 168145"/>
              <a:gd name="connsiteX29" fmla="*/ 795439 w 811355"/>
              <a:gd name="connsiteY29" fmla="*/ 36825 h 168145"/>
              <a:gd name="connsiteX30" fmla="*/ 795439 w 811355"/>
              <a:gd name="connsiteY30" fmla="*/ 9023 h 168145"/>
              <a:gd name="connsiteX31" fmla="*/ 752017 w 811355"/>
              <a:gd name="connsiteY31" fmla="*/ 47 h 168145"/>
              <a:gd name="connsiteX32" fmla="*/ 688183 w 811355"/>
              <a:gd name="connsiteY32" fmla="*/ 47251 h 168145"/>
              <a:gd name="connsiteX33" fmla="*/ 782356 w 811355"/>
              <a:gd name="connsiteY33" fmla="*/ 117692 h 168145"/>
              <a:gd name="connsiteX34" fmla="*/ 747264 w 811355"/>
              <a:gd name="connsiteY34" fmla="*/ 138239 h 168145"/>
              <a:gd name="connsiteX35" fmla="*/ 694971 w 811355"/>
              <a:gd name="connsiteY35" fmla="*/ 120855 h 168145"/>
              <a:gd name="connsiteX36" fmla="*/ 694971 w 811355"/>
              <a:gd name="connsiteY36" fmla="*/ 120908 h 168145"/>
              <a:gd name="connsiteX37" fmla="*/ 694971 w 811355"/>
              <a:gd name="connsiteY37" fmla="*/ 150478 h 168145"/>
              <a:gd name="connsiteX38" fmla="*/ 747291 w 811355"/>
              <a:gd name="connsiteY38" fmla="*/ 162616 h 168145"/>
              <a:gd name="connsiteX39" fmla="*/ 811355 w 811355"/>
              <a:gd name="connsiteY39" fmla="*/ 115655 h 168145"/>
              <a:gd name="connsiteX40" fmla="*/ 717426 w 811355"/>
              <a:gd name="connsiteY40" fmla="*/ 45882 h 168145"/>
              <a:gd name="connsiteX41" fmla="*/ 717385 w 811355"/>
              <a:gd name="connsiteY41" fmla="*/ 45882 h 168145"/>
              <a:gd name="connsiteX42" fmla="*/ 29216 w 811355"/>
              <a:gd name="connsiteY42" fmla="*/ 45841 h 168145"/>
              <a:gd name="connsiteX43" fmla="*/ 63632 w 811355"/>
              <a:gd name="connsiteY43" fmla="*/ 24391 h 168145"/>
              <a:gd name="connsiteX44" fmla="*/ 107080 w 811355"/>
              <a:gd name="connsiteY44" fmla="*/ 36670 h 168145"/>
              <a:gd name="connsiteX45" fmla="*/ 107080 w 811355"/>
              <a:gd name="connsiteY45" fmla="*/ 8881 h 168145"/>
              <a:gd name="connsiteX46" fmla="*/ 63855 w 811355"/>
              <a:gd name="connsiteY46" fmla="*/ 0 h 168145"/>
              <a:gd name="connsiteX47" fmla="*/ 0 w 811355"/>
              <a:gd name="connsiteY47" fmla="*/ 47204 h 168145"/>
              <a:gd name="connsiteX48" fmla="*/ 94200 w 811355"/>
              <a:gd name="connsiteY48" fmla="*/ 117665 h 168145"/>
              <a:gd name="connsiteX49" fmla="*/ 59101 w 811355"/>
              <a:gd name="connsiteY49" fmla="*/ 138219 h 168145"/>
              <a:gd name="connsiteX50" fmla="*/ 6795 w 811355"/>
              <a:gd name="connsiteY50" fmla="*/ 120828 h 168145"/>
              <a:gd name="connsiteX51" fmla="*/ 6795 w 811355"/>
              <a:gd name="connsiteY51" fmla="*/ 120895 h 168145"/>
              <a:gd name="connsiteX52" fmla="*/ 6795 w 811355"/>
              <a:gd name="connsiteY52" fmla="*/ 150465 h 168145"/>
              <a:gd name="connsiteX53" fmla="*/ 59135 w 811355"/>
              <a:gd name="connsiteY53" fmla="*/ 162603 h 168145"/>
              <a:gd name="connsiteX54" fmla="*/ 123220 w 811355"/>
              <a:gd name="connsiteY54" fmla="*/ 115628 h 168145"/>
              <a:gd name="connsiteX55" fmla="*/ 29216 w 811355"/>
              <a:gd name="connsiteY55" fmla="*/ 45841 h 1681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Lst>
            <a:rect l="l" t="t" r="r" b="b"/>
            <a:pathLst>
              <a:path w="811355" h="168145">
                <a:moveTo>
                  <a:pt x="228427" y="27"/>
                </a:moveTo>
                <a:cubicBezTo>
                  <a:pt x="275284" y="27"/>
                  <a:pt x="310031" y="34459"/>
                  <a:pt x="310031" y="81183"/>
                </a:cubicBezTo>
                <a:cubicBezTo>
                  <a:pt x="310031" y="127908"/>
                  <a:pt x="275730" y="162778"/>
                  <a:pt x="228427" y="162778"/>
                </a:cubicBezTo>
                <a:cubicBezTo>
                  <a:pt x="181355" y="162778"/>
                  <a:pt x="147061" y="127901"/>
                  <a:pt x="147061" y="81183"/>
                </a:cubicBezTo>
                <a:cubicBezTo>
                  <a:pt x="147061" y="34465"/>
                  <a:pt x="182024" y="27"/>
                  <a:pt x="228427" y="27"/>
                </a:cubicBezTo>
                <a:close/>
                <a:moveTo>
                  <a:pt x="228427" y="136856"/>
                </a:moveTo>
                <a:cubicBezTo>
                  <a:pt x="259814" y="136856"/>
                  <a:pt x="281782" y="113376"/>
                  <a:pt x="281782" y="81183"/>
                </a:cubicBezTo>
                <a:cubicBezTo>
                  <a:pt x="281782" y="48991"/>
                  <a:pt x="260037" y="25517"/>
                  <a:pt x="228427" y="25517"/>
                </a:cubicBezTo>
                <a:cubicBezTo>
                  <a:pt x="197271" y="25517"/>
                  <a:pt x="175080" y="48991"/>
                  <a:pt x="175080" y="81183"/>
                </a:cubicBezTo>
                <a:cubicBezTo>
                  <a:pt x="175080" y="113376"/>
                  <a:pt x="197271" y="136856"/>
                  <a:pt x="228427" y="136856"/>
                </a:cubicBezTo>
                <a:close/>
                <a:moveTo>
                  <a:pt x="575396" y="27"/>
                </a:moveTo>
                <a:cubicBezTo>
                  <a:pt x="622246" y="27"/>
                  <a:pt x="656993" y="34459"/>
                  <a:pt x="656993" y="81183"/>
                </a:cubicBezTo>
                <a:cubicBezTo>
                  <a:pt x="656993" y="127908"/>
                  <a:pt x="622699" y="162778"/>
                  <a:pt x="575396" y="162778"/>
                </a:cubicBezTo>
                <a:cubicBezTo>
                  <a:pt x="528316" y="162778"/>
                  <a:pt x="494022" y="127901"/>
                  <a:pt x="494022" y="81183"/>
                </a:cubicBezTo>
                <a:cubicBezTo>
                  <a:pt x="494022" y="34465"/>
                  <a:pt x="529019" y="27"/>
                  <a:pt x="575396" y="27"/>
                </a:cubicBezTo>
                <a:close/>
                <a:moveTo>
                  <a:pt x="575396" y="136856"/>
                </a:moveTo>
                <a:cubicBezTo>
                  <a:pt x="606776" y="136856"/>
                  <a:pt x="628743" y="113376"/>
                  <a:pt x="628743" y="81183"/>
                </a:cubicBezTo>
                <a:cubicBezTo>
                  <a:pt x="628743" y="48991"/>
                  <a:pt x="606999" y="25517"/>
                  <a:pt x="575396" y="25517"/>
                </a:cubicBezTo>
                <a:cubicBezTo>
                  <a:pt x="544233" y="25517"/>
                  <a:pt x="522042" y="48991"/>
                  <a:pt x="522042" y="81183"/>
                </a:cubicBezTo>
                <a:cubicBezTo>
                  <a:pt x="522042" y="113376"/>
                  <a:pt x="544293" y="136856"/>
                  <a:pt x="575396" y="136856"/>
                </a:cubicBezTo>
                <a:close/>
                <a:moveTo>
                  <a:pt x="448958" y="2933"/>
                </a:moveTo>
                <a:lnTo>
                  <a:pt x="481284" y="2933"/>
                </a:lnTo>
                <a:lnTo>
                  <a:pt x="400343" y="168146"/>
                </a:lnTo>
                <a:lnTo>
                  <a:pt x="319639" y="2933"/>
                </a:lnTo>
                <a:lnTo>
                  <a:pt x="351728" y="2933"/>
                </a:lnTo>
                <a:lnTo>
                  <a:pt x="400343" y="112931"/>
                </a:lnTo>
                <a:lnTo>
                  <a:pt x="448958" y="2933"/>
                </a:lnTo>
                <a:close/>
                <a:moveTo>
                  <a:pt x="717385" y="45882"/>
                </a:moveTo>
                <a:cubicBezTo>
                  <a:pt x="717385" y="33912"/>
                  <a:pt x="727345" y="24431"/>
                  <a:pt x="751794" y="24431"/>
                </a:cubicBezTo>
                <a:cubicBezTo>
                  <a:pt x="765588" y="24431"/>
                  <a:pt x="781193" y="28477"/>
                  <a:pt x="795439" y="36825"/>
                </a:cubicBezTo>
                <a:lnTo>
                  <a:pt x="795439" y="9023"/>
                </a:lnTo>
                <a:cubicBezTo>
                  <a:pt x="782714" y="3223"/>
                  <a:pt x="767109" y="47"/>
                  <a:pt x="752017" y="47"/>
                </a:cubicBezTo>
                <a:cubicBezTo>
                  <a:pt x="708555" y="47"/>
                  <a:pt x="688183" y="21720"/>
                  <a:pt x="688183" y="47251"/>
                </a:cubicBezTo>
                <a:cubicBezTo>
                  <a:pt x="688183" y="105918"/>
                  <a:pt x="782356" y="83597"/>
                  <a:pt x="782356" y="117692"/>
                </a:cubicBezTo>
                <a:cubicBezTo>
                  <a:pt x="782356" y="129432"/>
                  <a:pt x="771943" y="138239"/>
                  <a:pt x="747264" y="138239"/>
                </a:cubicBezTo>
                <a:cubicBezTo>
                  <a:pt x="727791" y="138239"/>
                  <a:pt x="707649" y="131010"/>
                  <a:pt x="694971" y="120855"/>
                </a:cubicBezTo>
                <a:lnTo>
                  <a:pt x="694971" y="120908"/>
                </a:lnTo>
                <a:lnTo>
                  <a:pt x="694971" y="150478"/>
                </a:lnTo>
                <a:cubicBezTo>
                  <a:pt x="708744" y="157896"/>
                  <a:pt x="728008" y="162616"/>
                  <a:pt x="747291" y="162616"/>
                </a:cubicBezTo>
                <a:cubicBezTo>
                  <a:pt x="790754" y="162616"/>
                  <a:pt x="811355" y="140943"/>
                  <a:pt x="811355" y="115655"/>
                </a:cubicBezTo>
                <a:cubicBezTo>
                  <a:pt x="811369" y="57615"/>
                  <a:pt x="717426" y="79518"/>
                  <a:pt x="717426" y="45882"/>
                </a:cubicBezTo>
                <a:lnTo>
                  <a:pt x="717385" y="45882"/>
                </a:lnTo>
                <a:close/>
                <a:moveTo>
                  <a:pt x="29216" y="45841"/>
                </a:moveTo>
                <a:cubicBezTo>
                  <a:pt x="29216" y="33872"/>
                  <a:pt x="39176" y="24391"/>
                  <a:pt x="63632" y="24391"/>
                </a:cubicBezTo>
                <a:cubicBezTo>
                  <a:pt x="77364" y="24391"/>
                  <a:pt x="92888" y="28437"/>
                  <a:pt x="107080" y="36670"/>
                </a:cubicBezTo>
                <a:lnTo>
                  <a:pt x="107080" y="8881"/>
                </a:lnTo>
                <a:cubicBezTo>
                  <a:pt x="94396" y="3156"/>
                  <a:pt x="78865" y="0"/>
                  <a:pt x="63855" y="0"/>
                </a:cubicBezTo>
                <a:cubicBezTo>
                  <a:pt x="20379" y="0"/>
                  <a:pt x="0" y="21680"/>
                  <a:pt x="0" y="47204"/>
                </a:cubicBezTo>
                <a:cubicBezTo>
                  <a:pt x="0" y="105925"/>
                  <a:pt x="94200" y="83564"/>
                  <a:pt x="94200" y="117665"/>
                </a:cubicBezTo>
                <a:cubicBezTo>
                  <a:pt x="94200" y="129405"/>
                  <a:pt x="83787" y="138219"/>
                  <a:pt x="59101" y="138219"/>
                </a:cubicBezTo>
                <a:cubicBezTo>
                  <a:pt x="39629" y="138219"/>
                  <a:pt x="19473" y="130990"/>
                  <a:pt x="6795" y="120828"/>
                </a:cubicBezTo>
                <a:lnTo>
                  <a:pt x="6795" y="120895"/>
                </a:lnTo>
                <a:lnTo>
                  <a:pt x="6795" y="150465"/>
                </a:lnTo>
                <a:cubicBezTo>
                  <a:pt x="20575" y="157882"/>
                  <a:pt x="39845" y="162603"/>
                  <a:pt x="59135" y="162603"/>
                </a:cubicBezTo>
                <a:cubicBezTo>
                  <a:pt x="102611" y="162603"/>
                  <a:pt x="123220" y="140916"/>
                  <a:pt x="123220" y="115628"/>
                </a:cubicBezTo>
                <a:cubicBezTo>
                  <a:pt x="123186" y="57588"/>
                  <a:pt x="29216" y="79491"/>
                  <a:pt x="29216" y="45841"/>
                </a:cubicBezTo>
                <a:close/>
              </a:path>
            </a:pathLst>
          </a:custGeom>
          <a:solidFill>
            <a:schemeClr val="tx1"/>
          </a:solidFill>
          <a:ln w="675" cap="flat">
            <a:noFill/>
            <a:prstDash val="solid"/>
            <a:miter/>
          </a:ln>
        </p:spPr>
        <p:txBody>
          <a:bodyPr rtlCol="0" anchor="ctr"/>
          <a:lstStyle/>
          <a:p>
            <a:endParaRPr lang="en-US"/>
          </a:p>
        </p:txBody>
      </p:sp>
      <p:sp>
        <p:nvSpPr>
          <p:cNvPr id="10" name="Picture Placeholder 7">
            <a:extLst>
              <a:ext uri="{FF2B5EF4-FFF2-40B4-BE49-F238E27FC236}">
                <a16:creationId xmlns:a16="http://schemas.microsoft.com/office/drawing/2014/main" id="{9671FF59-A476-BCD9-8168-E48F4A9E7374}"/>
              </a:ext>
            </a:extLst>
          </p:cNvPr>
          <p:cNvSpPr>
            <a:spLocks noGrp="1"/>
          </p:cNvSpPr>
          <p:nvPr>
            <p:ph type="pic" sz="quarter" idx="20" hasCustomPrompt="1"/>
          </p:nvPr>
        </p:nvSpPr>
        <p:spPr>
          <a:xfrm>
            <a:off x="6095992" y="0"/>
            <a:ext cx="6096008" cy="6858001"/>
          </a:xfrm>
          <a:custGeom>
            <a:avLst/>
            <a:gdLst>
              <a:gd name="connsiteX0" fmla="*/ 0 w 6096008"/>
              <a:gd name="connsiteY0" fmla="*/ 4675162 h 6858001"/>
              <a:gd name="connsiteX1" fmla="*/ 222076 w 6096008"/>
              <a:gd name="connsiteY1" fmla="*/ 4686413 h 6858001"/>
              <a:gd name="connsiteX2" fmla="*/ 2182050 w 6096008"/>
              <a:gd name="connsiteY2" fmla="*/ 6857997 h 6858001"/>
              <a:gd name="connsiteX3" fmla="*/ 2182050 w 6096008"/>
              <a:gd name="connsiteY3" fmla="*/ 6858001 h 6858001"/>
              <a:gd name="connsiteX4" fmla="*/ 396050 w 6096008"/>
              <a:gd name="connsiteY4" fmla="*/ 6858001 h 6858001"/>
              <a:gd name="connsiteX5" fmla="*/ 0 w 6096008"/>
              <a:gd name="connsiteY5" fmla="*/ 6461951 h 6858001"/>
              <a:gd name="connsiteX6" fmla="*/ 0 w 6096008"/>
              <a:gd name="connsiteY6" fmla="*/ 4572436 h 6858001"/>
              <a:gd name="connsiteX7" fmla="*/ 232548 w 6096008"/>
              <a:gd name="connsiteY7" fmla="*/ 4584218 h 6858001"/>
              <a:gd name="connsiteX8" fmla="*/ 2284776 w 6096008"/>
              <a:gd name="connsiteY8" fmla="*/ 6857997 h 6858001"/>
              <a:gd name="connsiteX9" fmla="*/ 2284776 w 6096008"/>
              <a:gd name="connsiteY9" fmla="*/ 6858001 h 6858001"/>
              <a:gd name="connsiteX10" fmla="*/ 2190660 w 6096008"/>
              <a:gd name="connsiteY10" fmla="*/ 6858001 h 6858001"/>
              <a:gd name="connsiteX11" fmla="*/ 2190660 w 6096008"/>
              <a:gd name="connsiteY11" fmla="*/ 6857997 h 6858001"/>
              <a:gd name="connsiteX12" fmla="*/ 222946 w 6096008"/>
              <a:gd name="connsiteY12" fmla="*/ 4677847 h 6858001"/>
              <a:gd name="connsiteX13" fmla="*/ 0 w 6096008"/>
              <a:gd name="connsiteY13" fmla="*/ 4666553 h 6858001"/>
              <a:gd name="connsiteX14" fmla="*/ 0 w 6096008"/>
              <a:gd name="connsiteY14" fmla="*/ 4469710 h 6858001"/>
              <a:gd name="connsiteX15" fmla="*/ 243053 w 6096008"/>
              <a:gd name="connsiteY15" fmla="*/ 4482024 h 6858001"/>
              <a:gd name="connsiteX16" fmla="*/ 2387501 w 6096008"/>
              <a:gd name="connsiteY16" fmla="*/ 6857997 h 6858001"/>
              <a:gd name="connsiteX17" fmla="*/ 2387501 w 6096008"/>
              <a:gd name="connsiteY17" fmla="*/ 6858001 h 6858001"/>
              <a:gd name="connsiteX18" fmla="*/ 2293385 w 6096008"/>
              <a:gd name="connsiteY18" fmla="*/ 6858001 h 6858001"/>
              <a:gd name="connsiteX19" fmla="*/ 2293385 w 6096008"/>
              <a:gd name="connsiteY19" fmla="*/ 6857997 h 6858001"/>
              <a:gd name="connsiteX20" fmla="*/ 233419 w 6096008"/>
              <a:gd name="connsiteY20" fmla="*/ 4575654 h 6858001"/>
              <a:gd name="connsiteX21" fmla="*/ 0 w 6096008"/>
              <a:gd name="connsiteY21" fmla="*/ 4563827 h 6858001"/>
              <a:gd name="connsiteX22" fmla="*/ 0 w 6096008"/>
              <a:gd name="connsiteY22" fmla="*/ 4366984 h 6858001"/>
              <a:gd name="connsiteX23" fmla="*/ 253525 w 6096008"/>
              <a:gd name="connsiteY23" fmla="*/ 4379828 h 6858001"/>
              <a:gd name="connsiteX24" fmla="*/ 2490226 w 6096008"/>
              <a:gd name="connsiteY24" fmla="*/ 6857997 h 6858001"/>
              <a:gd name="connsiteX25" fmla="*/ 2490226 w 6096008"/>
              <a:gd name="connsiteY25" fmla="*/ 6858001 h 6858001"/>
              <a:gd name="connsiteX26" fmla="*/ 2396110 w 6096008"/>
              <a:gd name="connsiteY26" fmla="*/ 6858001 h 6858001"/>
              <a:gd name="connsiteX27" fmla="*/ 2396110 w 6096008"/>
              <a:gd name="connsiteY27" fmla="*/ 6857997 h 6858001"/>
              <a:gd name="connsiteX28" fmla="*/ 243923 w 6096008"/>
              <a:gd name="connsiteY28" fmla="*/ 4473458 h 6858001"/>
              <a:gd name="connsiteX29" fmla="*/ 0 w 6096008"/>
              <a:gd name="connsiteY29" fmla="*/ 4461101 h 6858001"/>
              <a:gd name="connsiteX30" fmla="*/ 0 w 6096008"/>
              <a:gd name="connsiteY30" fmla="*/ 4264258 h 6858001"/>
              <a:gd name="connsiteX31" fmla="*/ 264030 w 6096008"/>
              <a:gd name="connsiteY31" fmla="*/ 4277635 h 6858001"/>
              <a:gd name="connsiteX32" fmla="*/ 2592951 w 6096008"/>
              <a:gd name="connsiteY32" fmla="*/ 6857997 h 6858001"/>
              <a:gd name="connsiteX33" fmla="*/ 2592951 w 6096008"/>
              <a:gd name="connsiteY33" fmla="*/ 6858001 h 6858001"/>
              <a:gd name="connsiteX34" fmla="*/ 2498835 w 6096008"/>
              <a:gd name="connsiteY34" fmla="*/ 6858001 h 6858001"/>
              <a:gd name="connsiteX35" fmla="*/ 2498835 w 6096008"/>
              <a:gd name="connsiteY35" fmla="*/ 6857997 h 6858001"/>
              <a:gd name="connsiteX36" fmla="*/ 254396 w 6096008"/>
              <a:gd name="connsiteY36" fmla="*/ 4371264 h 6858001"/>
              <a:gd name="connsiteX37" fmla="*/ 0 w 6096008"/>
              <a:gd name="connsiteY37" fmla="*/ 4358375 h 6858001"/>
              <a:gd name="connsiteX38" fmla="*/ 0 w 6096008"/>
              <a:gd name="connsiteY38" fmla="*/ 4161533 h 6858001"/>
              <a:gd name="connsiteX39" fmla="*/ 274502 w 6096008"/>
              <a:gd name="connsiteY39" fmla="*/ 4175440 h 6858001"/>
              <a:gd name="connsiteX40" fmla="*/ 2695676 w 6096008"/>
              <a:gd name="connsiteY40" fmla="*/ 6857998 h 6858001"/>
              <a:gd name="connsiteX41" fmla="*/ 2695676 w 6096008"/>
              <a:gd name="connsiteY41" fmla="*/ 6858001 h 6858001"/>
              <a:gd name="connsiteX42" fmla="*/ 2601561 w 6096008"/>
              <a:gd name="connsiteY42" fmla="*/ 6858001 h 6858001"/>
              <a:gd name="connsiteX43" fmla="*/ 2601561 w 6096008"/>
              <a:gd name="connsiteY43" fmla="*/ 6857997 h 6858001"/>
              <a:gd name="connsiteX44" fmla="*/ 264901 w 6096008"/>
              <a:gd name="connsiteY44" fmla="*/ 4269069 h 6858001"/>
              <a:gd name="connsiteX45" fmla="*/ 0 w 6096008"/>
              <a:gd name="connsiteY45" fmla="*/ 4255649 h 6858001"/>
              <a:gd name="connsiteX46" fmla="*/ 0 w 6096008"/>
              <a:gd name="connsiteY46" fmla="*/ 4058807 h 6858001"/>
              <a:gd name="connsiteX47" fmla="*/ 285007 w 6096008"/>
              <a:gd name="connsiteY47" fmla="*/ 4073246 h 6858001"/>
              <a:gd name="connsiteX48" fmla="*/ 2798401 w 6096008"/>
              <a:gd name="connsiteY48" fmla="*/ 6857998 h 6858001"/>
              <a:gd name="connsiteX49" fmla="*/ 2798401 w 6096008"/>
              <a:gd name="connsiteY49" fmla="*/ 6858001 h 6858001"/>
              <a:gd name="connsiteX50" fmla="*/ 2704285 w 6096008"/>
              <a:gd name="connsiteY50" fmla="*/ 6858001 h 6858001"/>
              <a:gd name="connsiteX51" fmla="*/ 2704285 w 6096008"/>
              <a:gd name="connsiteY51" fmla="*/ 6857998 h 6858001"/>
              <a:gd name="connsiteX52" fmla="*/ 275373 w 6096008"/>
              <a:gd name="connsiteY52" fmla="*/ 4166876 h 6858001"/>
              <a:gd name="connsiteX53" fmla="*/ 0 w 6096008"/>
              <a:gd name="connsiteY53" fmla="*/ 4152924 h 6858001"/>
              <a:gd name="connsiteX54" fmla="*/ 0 w 6096008"/>
              <a:gd name="connsiteY54" fmla="*/ 3956081 h 6858001"/>
              <a:gd name="connsiteX55" fmla="*/ 295479 w 6096008"/>
              <a:gd name="connsiteY55" fmla="*/ 3971051 h 6858001"/>
              <a:gd name="connsiteX56" fmla="*/ 2901126 w 6096008"/>
              <a:gd name="connsiteY56" fmla="*/ 6857997 h 6858001"/>
              <a:gd name="connsiteX57" fmla="*/ 2901126 w 6096008"/>
              <a:gd name="connsiteY57" fmla="*/ 6858001 h 6858001"/>
              <a:gd name="connsiteX58" fmla="*/ 2807010 w 6096008"/>
              <a:gd name="connsiteY58" fmla="*/ 6858001 h 6858001"/>
              <a:gd name="connsiteX59" fmla="*/ 2807010 w 6096008"/>
              <a:gd name="connsiteY59" fmla="*/ 6857998 h 6858001"/>
              <a:gd name="connsiteX60" fmla="*/ 285877 w 6096008"/>
              <a:gd name="connsiteY60" fmla="*/ 4064680 h 6858001"/>
              <a:gd name="connsiteX61" fmla="*/ 0 w 6096008"/>
              <a:gd name="connsiteY61" fmla="*/ 4050198 h 6858001"/>
              <a:gd name="connsiteX62" fmla="*/ 0 w 6096008"/>
              <a:gd name="connsiteY62" fmla="*/ 3853355 h 6858001"/>
              <a:gd name="connsiteX63" fmla="*/ 305952 w 6096008"/>
              <a:gd name="connsiteY63" fmla="*/ 3868857 h 6858001"/>
              <a:gd name="connsiteX64" fmla="*/ 3003852 w 6096008"/>
              <a:gd name="connsiteY64" fmla="*/ 6857997 h 6858001"/>
              <a:gd name="connsiteX65" fmla="*/ 3003852 w 6096008"/>
              <a:gd name="connsiteY65" fmla="*/ 6858001 h 6858001"/>
              <a:gd name="connsiteX66" fmla="*/ 2909736 w 6096008"/>
              <a:gd name="connsiteY66" fmla="*/ 6858001 h 6858001"/>
              <a:gd name="connsiteX67" fmla="*/ 2909736 w 6096008"/>
              <a:gd name="connsiteY67" fmla="*/ 6857997 h 6858001"/>
              <a:gd name="connsiteX68" fmla="*/ 296350 w 6096008"/>
              <a:gd name="connsiteY68" fmla="*/ 3962487 h 6858001"/>
              <a:gd name="connsiteX69" fmla="*/ 0 w 6096008"/>
              <a:gd name="connsiteY69" fmla="*/ 3947472 h 6858001"/>
              <a:gd name="connsiteX70" fmla="*/ 0 w 6096008"/>
              <a:gd name="connsiteY70" fmla="*/ 3750609 h 6858001"/>
              <a:gd name="connsiteX71" fmla="*/ 158858 w 6096008"/>
              <a:gd name="connsiteY71" fmla="*/ 3754639 h 6858001"/>
              <a:gd name="connsiteX72" fmla="*/ 3106577 w 6096008"/>
              <a:gd name="connsiteY72" fmla="*/ 6857997 h 6858001"/>
              <a:gd name="connsiteX73" fmla="*/ 3106577 w 6096008"/>
              <a:gd name="connsiteY73" fmla="*/ 6858001 h 6858001"/>
              <a:gd name="connsiteX74" fmla="*/ 3012461 w 6096008"/>
              <a:gd name="connsiteY74" fmla="*/ 6858001 h 6858001"/>
              <a:gd name="connsiteX75" fmla="*/ 3012461 w 6096008"/>
              <a:gd name="connsiteY75" fmla="*/ 6857997 h 6858001"/>
              <a:gd name="connsiteX76" fmla="*/ 306855 w 6096008"/>
              <a:gd name="connsiteY76" fmla="*/ 3860291 h 6858001"/>
              <a:gd name="connsiteX77" fmla="*/ 0 w 6096008"/>
              <a:gd name="connsiteY77" fmla="*/ 3844746 h 6858001"/>
              <a:gd name="connsiteX78" fmla="*/ 0 w 6096008"/>
              <a:gd name="connsiteY78" fmla="*/ 3647883 h 6858001"/>
              <a:gd name="connsiteX79" fmla="*/ 164128 w 6096008"/>
              <a:gd name="connsiteY79" fmla="*/ 3652048 h 6858001"/>
              <a:gd name="connsiteX80" fmla="*/ 3209302 w 6096008"/>
              <a:gd name="connsiteY80" fmla="*/ 6857997 h 6858001"/>
              <a:gd name="connsiteX81" fmla="*/ 3209302 w 6096008"/>
              <a:gd name="connsiteY81" fmla="*/ 6858001 h 6858001"/>
              <a:gd name="connsiteX82" fmla="*/ 3115186 w 6096008"/>
              <a:gd name="connsiteY82" fmla="*/ 6858001 h 6858001"/>
              <a:gd name="connsiteX83" fmla="*/ 3115186 w 6096008"/>
              <a:gd name="connsiteY83" fmla="*/ 6857997 h 6858001"/>
              <a:gd name="connsiteX84" fmla="*/ 159296 w 6096008"/>
              <a:gd name="connsiteY84" fmla="*/ 3746042 h 6858001"/>
              <a:gd name="connsiteX85" fmla="*/ 0 w 6096008"/>
              <a:gd name="connsiteY85" fmla="*/ 3742000 h 6858001"/>
              <a:gd name="connsiteX86" fmla="*/ 0 w 6096008"/>
              <a:gd name="connsiteY86" fmla="*/ 3545157 h 6858001"/>
              <a:gd name="connsiteX87" fmla="*/ 169415 w 6096008"/>
              <a:gd name="connsiteY87" fmla="*/ 3549455 h 6858001"/>
              <a:gd name="connsiteX88" fmla="*/ 3312027 w 6096008"/>
              <a:gd name="connsiteY88" fmla="*/ 6857997 h 6858001"/>
              <a:gd name="connsiteX89" fmla="*/ 3312027 w 6096008"/>
              <a:gd name="connsiteY89" fmla="*/ 6858001 h 6858001"/>
              <a:gd name="connsiteX90" fmla="*/ 3217911 w 6096008"/>
              <a:gd name="connsiteY90" fmla="*/ 6858001 h 6858001"/>
              <a:gd name="connsiteX91" fmla="*/ 3217911 w 6096008"/>
              <a:gd name="connsiteY91" fmla="*/ 6857997 h 6858001"/>
              <a:gd name="connsiteX92" fmla="*/ 164583 w 6096008"/>
              <a:gd name="connsiteY92" fmla="*/ 3643449 h 6858001"/>
              <a:gd name="connsiteX93" fmla="*/ 0 w 6096008"/>
              <a:gd name="connsiteY93" fmla="*/ 3639274 h 6858001"/>
              <a:gd name="connsiteX94" fmla="*/ 0 w 6096008"/>
              <a:gd name="connsiteY94" fmla="*/ 3442431 h 6858001"/>
              <a:gd name="connsiteX95" fmla="*/ 169585 w 6096008"/>
              <a:gd name="connsiteY95" fmla="*/ 3446559 h 6858001"/>
              <a:gd name="connsiteX96" fmla="*/ 2414307 w 6096008"/>
              <a:gd name="connsiteY96" fmla="*/ 4442864 h 6858001"/>
              <a:gd name="connsiteX97" fmla="*/ 3414753 w 6096008"/>
              <a:gd name="connsiteY97" fmla="*/ 6857998 h 6858001"/>
              <a:gd name="connsiteX98" fmla="*/ 3414753 w 6096008"/>
              <a:gd name="connsiteY98" fmla="*/ 6858001 h 6858001"/>
              <a:gd name="connsiteX99" fmla="*/ 3320637 w 6096008"/>
              <a:gd name="connsiteY99" fmla="*/ 6858001 h 6858001"/>
              <a:gd name="connsiteX100" fmla="*/ 3320637 w 6096008"/>
              <a:gd name="connsiteY100" fmla="*/ 6857997 h 6858001"/>
              <a:gd name="connsiteX101" fmla="*/ 169853 w 6096008"/>
              <a:gd name="connsiteY101" fmla="*/ 3540858 h 6858001"/>
              <a:gd name="connsiteX102" fmla="*/ 0 w 6096008"/>
              <a:gd name="connsiteY102" fmla="*/ 3536548 h 6858001"/>
              <a:gd name="connsiteX103" fmla="*/ 5089750 w 6096008"/>
              <a:gd name="connsiteY103" fmla="*/ 0 h 6858001"/>
              <a:gd name="connsiteX104" fmla="*/ 6096008 w 6096008"/>
              <a:gd name="connsiteY104" fmla="*/ 0 h 6858001"/>
              <a:gd name="connsiteX105" fmla="*/ 6096008 w 6096008"/>
              <a:gd name="connsiteY105" fmla="*/ 8217 h 6858001"/>
              <a:gd name="connsiteX106" fmla="*/ 6096008 w 6096008"/>
              <a:gd name="connsiteY106" fmla="*/ 6849785 h 6858001"/>
              <a:gd name="connsiteX107" fmla="*/ 6096008 w 6096008"/>
              <a:gd name="connsiteY107" fmla="*/ 6858000 h 6858001"/>
              <a:gd name="connsiteX108" fmla="*/ 6015654 w 6096008"/>
              <a:gd name="connsiteY108" fmla="*/ 6858000 h 6858001"/>
              <a:gd name="connsiteX109" fmla="*/ 6015644 w 6096008"/>
              <a:gd name="connsiteY109" fmla="*/ 6858001 h 6858001"/>
              <a:gd name="connsiteX110" fmla="*/ 3423362 w 6096008"/>
              <a:gd name="connsiteY110" fmla="*/ 6858001 h 6858001"/>
              <a:gd name="connsiteX111" fmla="*/ 3423362 w 6096008"/>
              <a:gd name="connsiteY111" fmla="*/ 6857998 h 6858001"/>
              <a:gd name="connsiteX112" fmla="*/ 175399 w 6096008"/>
              <a:gd name="connsiteY112" fmla="*/ 3438258 h 6858001"/>
              <a:gd name="connsiteX113" fmla="*/ 0 w 6096008"/>
              <a:gd name="connsiteY113" fmla="*/ 3433823 h 6858001"/>
              <a:gd name="connsiteX114" fmla="*/ 0 w 6096008"/>
              <a:gd name="connsiteY114" fmla="*/ 396051 h 6858001"/>
              <a:gd name="connsiteX115" fmla="*/ 396050 w 6096008"/>
              <a:gd name="connsiteY115" fmla="*/ 1 h 6858001"/>
              <a:gd name="connsiteX116" fmla="*/ 5089750 w 6096008"/>
              <a:gd name="connsiteY116" fmla="*/ 1 h 68580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Lst>
            <a:rect l="l" t="t" r="r" b="b"/>
            <a:pathLst>
              <a:path w="6096008" h="6858001">
                <a:moveTo>
                  <a:pt x="0" y="4675162"/>
                </a:moveTo>
                <a:lnTo>
                  <a:pt x="222076" y="4686413"/>
                </a:lnTo>
                <a:cubicBezTo>
                  <a:pt x="1321498" y="4798412"/>
                  <a:pt x="2182050" y="5729663"/>
                  <a:pt x="2182050" y="6857997"/>
                </a:cubicBezTo>
                <a:lnTo>
                  <a:pt x="2182050" y="6858001"/>
                </a:lnTo>
                <a:lnTo>
                  <a:pt x="396050" y="6858001"/>
                </a:lnTo>
                <a:cubicBezTo>
                  <a:pt x="177318" y="6858001"/>
                  <a:pt x="0" y="6680683"/>
                  <a:pt x="0" y="6461951"/>
                </a:cubicBezTo>
                <a:close/>
                <a:moveTo>
                  <a:pt x="0" y="4572436"/>
                </a:moveTo>
                <a:lnTo>
                  <a:pt x="232548" y="4584218"/>
                </a:lnTo>
                <a:cubicBezTo>
                  <a:pt x="1383638" y="4701476"/>
                  <a:pt x="2284776" y="5676466"/>
                  <a:pt x="2284776" y="6857997"/>
                </a:cubicBezTo>
                <a:lnTo>
                  <a:pt x="2284776" y="6858001"/>
                </a:lnTo>
                <a:lnTo>
                  <a:pt x="2190660" y="6858001"/>
                </a:lnTo>
                <a:lnTo>
                  <a:pt x="2190660" y="6857997"/>
                </a:lnTo>
                <a:cubicBezTo>
                  <a:pt x="2190660" y="5725078"/>
                  <a:pt x="1326668" y="4790273"/>
                  <a:pt x="222946" y="4677847"/>
                </a:cubicBezTo>
                <a:lnTo>
                  <a:pt x="0" y="4666553"/>
                </a:lnTo>
                <a:close/>
                <a:moveTo>
                  <a:pt x="0" y="4469710"/>
                </a:moveTo>
                <a:lnTo>
                  <a:pt x="243053" y="4482024"/>
                </a:lnTo>
                <a:cubicBezTo>
                  <a:pt x="1445949" y="4604563"/>
                  <a:pt x="2387501" y="5623452"/>
                  <a:pt x="2387501" y="6857997"/>
                </a:cubicBezTo>
                <a:lnTo>
                  <a:pt x="2387501" y="6858001"/>
                </a:lnTo>
                <a:lnTo>
                  <a:pt x="2293385" y="6858001"/>
                </a:lnTo>
                <a:lnTo>
                  <a:pt x="2293385" y="6857997"/>
                </a:lnTo>
                <a:cubicBezTo>
                  <a:pt x="2293385" y="5672063"/>
                  <a:pt x="1388808" y="4693359"/>
                  <a:pt x="233419" y="4575654"/>
                </a:cubicBezTo>
                <a:lnTo>
                  <a:pt x="0" y="4563827"/>
                </a:lnTo>
                <a:close/>
                <a:moveTo>
                  <a:pt x="0" y="4366984"/>
                </a:moveTo>
                <a:lnTo>
                  <a:pt x="253525" y="4379828"/>
                </a:lnTo>
                <a:cubicBezTo>
                  <a:pt x="1508089" y="4507627"/>
                  <a:pt x="2490226" y="5570255"/>
                  <a:pt x="2490226" y="6857997"/>
                </a:cubicBezTo>
                <a:lnTo>
                  <a:pt x="2490226" y="6858001"/>
                </a:lnTo>
                <a:lnTo>
                  <a:pt x="2396110" y="6858001"/>
                </a:lnTo>
                <a:lnTo>
                  <a:pt x="2396110" y="6857997"/>
                </a:lnTo>
                <a:cubicBezTo>
                  <a:pt x="2396110" y="5618866"/>
                  <a:pt x="1451119" y="4596423"/>
                  <a:pt x="243923" y="4473458"/>
                </a:cubicBezTo>
                <a:lnTo>
                  <a:pt x="0" y="4461101"/>
                </a:lnTo>
                <a:close/>
                <a:moveTo>
                  <a:pt x="0" y="4264258"/>
                </a:moveTo>
                <a:lnTo>
                  <a:pt x="264030" y="4277635"/>
                </a:lnTo>
                <a:cubicBezTo>
                  <a:pt x="1570401" y="4410713"/>
                  <a:pt x="2592951" y="5517241"/>
                  <a:pt x="2592951" y="6857997"/>
                </a:cubicBezTo>
                <a:lnTo>
                  <a:pt x="2592951" y="6858001"/>
                </a:lnTo>
                <a:lnTo>
                  <a:pt x="2498835" y="6858001"/>
                </a:lnTo>
                <a:lnTo>
                  <a:pt x="2498835" y="6857997"/>
                </a:lnTo>
                <a:cubicBezTo>
                  <a:pt x="2498835" y="5565852"/>
                  <a:pt x="1513259" y="4499510"/>
                  <a:pt x="254396" y="4371264"/>
                </a:cubicBezTo>
                <a:lnTo>
                  <a:pt x="0" y="4358375"/>
                </a:lnTo>
                <a:close/>
                <a:moveTo>
                  <a:pt x="0" y="4161533"/>
                </a:moveTo>
                <a:lnTo>
                  <a:pt x="274502" y="4175440"/>
                </a:lnTo>
                <a:cubicBezTo>
                  <a:pt x="1632540" y="4313778"/>
                  <a:pt x="2695676" y="5464045"/>
                  <a:pt x="2695676" y="6857998"/>
                </a:cubicBezTo>
                <a:lnTo>
                  <a:pt x="2695676" y="6858001"/>
                </a:lnTo>
                <a:lnTo>
                  <a:pt x="2601561" y="6858001"/>
                </a:lnTo>
                <a:lnTo>
                  <a:pt x="2601561" y="6857997"/>
                </a:lnTo>
                <a:cubicBezTo>
                  <a:pt x="2601561" y="5512655"/>
                  <a:pt x="1575571" y="4402574"/>
                  <a:pt x="264901" y="4269069"/>
                </a:cubicBezTo>
                <a:lnTo>
                  <a:pt x="0" y="4255649"/>
                </a:lnTo>
                <a:close/>
                <a:moveTo>
                  <a:pt x="0" y="4058807"/>
                </a:moveTo>
                <a:lnTo>
                  <a:pt x="285007" y="4073246"/>
                </a:lnTo>
                <a:cubicBezTo>
                  <a:pt x="1694851" y="4216865"/>
                  <a:pt x="2798401" y="5411031"/>
                  <a:pt x="2798401" y="6857998"/>
                </a:cubicBezTo>
                <a:lnTo>
                  <a:pt x="2798401" y="6858001"/>
                </a:lnTo>
                <a:lnTo>
                  <a:pt x="2704285" y="6858001"/>
                </a:lnTo>
                <a:lnTo>
                  <a:pt x="2704285" y="6857998"/>
                </a:lnTo>
                <a:cubicBezTo>
                  <a:pt x="2704285" y="5459642"/>
                  <a:pt x="1637710" y="4305661"/>
                  <a:pt x="275373" y="4166876"/>
                </a:cubicBezTo>
                <a:lnTo>
                  <a:pt x="0" y="4152924"/>
                </a:lnTo>
                <a:close/>
                <a:moveTo>
                  <a:pt x="0" y="3956081"/>
                </a:moveTo>
                <a:lnTo>
                  <a:pt x="295479" y="3971051"/>
                </a:lnTo>
                <a:cubicBezTo>
                  <a:pt x="1756991" y="4119929"/>
                  <a:pt x="2901126" y="5357833"/>
                  <a:pt x="2901126" y="6857997"/>
                </a:cubicBezTo>
                <a:lnTo>
                  <a:pt x="2901126" y="6858001"/>
                </a:lnTo>
                <a:lnTo>
                  <a:pt x="2807010" y="6858001"/>
                </a:lnTo>
                <a:lnTo>
                  <a:pt x="2807010" y="6857998"/>
                </a:lnTo>
                <a:cubicBezTo>
                  <a:pt x="2807010" y="5406445"/>
                  <a:pt x="1700021" y="4208725"/>
                  <a:pt x="285877" y="4064680"/>
                </a:cubicBezTo>
                <a:lnTo>
                  <a:pt x="0" y="4050198"/>
                </a:lnTo>
                <a:close/>
                <a:moveTo>
                  <a:pt x="0" y="3853355"/>
                </a:moveTo>
                <a:lnTo>
                  <a:pt x="305952" y="3868857"/>
                </a:lnTo>
                <a:cubicBezTo>
                  <a:pt x="1819131" y="4023015"/>
                  <a:pt x="3003852" y="5304819"/>
                  <a:pt x="3003852" y="6857997"/>
                </a:cubicBezTo>
                <a:lnTo>
                  <a:pt x="3003852" y="6858001"/>
                </a:lnTo>
                <a:lnTo>
                  <a:pt x="2909736" y="6858001"/>
                </a:lnTo>
                <a:lnTo>
                  <a:pt x="2909736" y="6857997"/>
                </a:lnTo>
                <a:cubicBezTo>
                  <a:pt x="2909736" y="5353431"/>
                  <a:pt x="1762161" y="4111812"/>
                  <a:pt x="296350" y="3962487"/>
                </a:cubicBezTo>
                <a:lnTo>
                  <a:pt x="0" y="3947472"/>
                </a:lnTo>
                <a:close/>
                <a:moveTo>
                  <a:pt x="0" y="3750609"/>
                </a:moveTo>
                <a:lnTo>
                  <a:pt x="158858" y="3754639"/>
                </a:lnTo>
                <a:cubicBezTo>
                  <a:pt x="1798406" y="3838022"/>
                  <a:pt x="3106577" y="5198076"/>
                  <a:pt x="3106577" y="6857997"/>
                </a:cubicBezTo>
                <a:lnTo>
                  <a:pt x="3106577" y="6858001"/>
                </a:lnTo>
                <a:lnTo>
                  <a:pt x="3012461" y="6858001"/>
                </a:lnTo>
                <a:lnTo>
                  <a:pt x="3012461" y="6857997"/>
                </a:lnTo>
                <a:cubicBezTo>
                  <a:pt x="3012461" y="5300233"/>
                  <a:pt x="1824473" y="4014876"/>
                  <a:pt x="306855" y="3860291"/>
                </a:cubicBezTo>
                <a:lnTo>
                  <a:pt x="0" y="3844746"/>
                </a:lnTo>
                <a:close/>
                <a:moveTo>
                  <a:pt x="0" y="3647883"/>
                </a:moveTo>
                <a:lnTo>
                  <a:pt x="164128" y="3652048"/>
                </a:lnTo>
                <a:cubicBezTo>
                  <a:pt x="1857794" y="3738192"/>
                  <a:pt x="3209302" y="5143294"/>
                  <a:pt x="3209302" y="6857997"/>
                </a:cubicBezTo>
                <a:lnTo>
                  <a:pt x="3209302" y="6858001"/>
                </a:lnTo>
                <a:lnTo>
                  <a:pt x="3115186" y="6858001"/>
                </a:lnTo>
                <a:lnTo>
                  <a:pt x="3115186" y="6857997"/>
                </a:lnTo>
                <a:cubicBezTo>
                  <a:pt x="3115186" y="5193527"/>
                  <a:pt x="1803342" y="3829658"/>
                  <a:pt x="159296" y="3746042"/>
                </a:cubicBezTo>
                <a:lnTo>
                  <a:pt x="0" y="3742000"/>
                </a:lnTo>
                <a:close/>
                <a:moveTo>
                  <a:pt x="0" y="3545157"/>
                </a:moveTo>
                <a:lnTo>
                  <a:pt x="169415" y="3549455"/>
                </a:lnTo>
                <a:cubicBezTo>
                  <a:pt x="1917367" y="3638350"/>
                  <a:pt x="3312027" y="5088324"/>
                  <a:pt x="3312027" y="6857997"/>
                </a:cubicBezTo>
                <a:lnTo>
                  <a:pt x="3312027" y="6858001"/>
                </a:lnTo>
                <a:lnTo>
                  <a:pt x="3217911" y="6858001"/>
                </a:lnTo>
                <a:lnTo>
                  <a:pt x="3217911" y="6857997"/>
                </a:lnTo>
                <a:cubicBezTo>
                  <a:pt x="3217911" y="5138556"/>
                  <a:pt x="1862914" y="3729816"/>
                  <a:pt x="164583" y="3643449"/>
                </a:cubicBezTo>
                <a:lnTo>
                  <a:pt x="0" y="3639274"/>
                </a:lnTo>
                <a:close/>
                <a:moveTo>
                  <a:pt x="0" y="3442431"/>
                </a:moveTo>
                <a:lnTo>
                  <a:pt x="169585" y="3446559"/>
                </a:lnTo>
                <a:cubicBezTo>
                  <a:pt x="1017957" y="3487960"/>
                  <a:pt x="1809514" y="3838065"/>
                  <a:pt x="2414307" y="4442864"/>
                </a:cubicBezTo>
                <a:cubicBezTo>
                  <a:pt x="3059421" y="5087982"/>
                  <a:pt x="3414753" y="5945792"/>
                  <a:pt x="3414753" y="6857998"/>
                </a:cubicBezTo>
                <a:lnTo>
                  <a:pt x="3414753" y="6858001"/>
                </a:lnTo>
                <a:lnTo>
                  <a:pt x="3320637" y="6858001"/>
                </a:lnTo>
                <a:lnTo>
                  <a:pt x="3320637" y="6857997"/>
                </a:lnTo>
                <a:cubicBezTo>
                  <a:pt x="3320637" y="5083774"/>
                  <a:pt x="1922303" y="3629987"/>
                  <a:pt x="169853" y="3540858"/>
                </a:cubicBezTo>
                <a:lnTo>
                  <a:pt x="0" y="3536548"/>
                </a:lnTo>
                <a:close/>
                <a:moveTo>
                  <a:pt x="5089750" y="0"/>
                </a:moveTo>
                <a:lnTo>
                  <a:pt x="6096008" y="0"/>
                </a:lnTo>
                <a:lnTo>
                  <a:pt x="6096008" y="8217"/>
                </a:lnTo>
                <a:lnTo>
                  <a:pt x="6096008" y="6849785"/>
                </a:lnTo>
                <a:lnTo>
                  <a:pt x="6096008" y="6858000"/>
                </a:lnTo>
                <a:lnTo>
                  <a:pt x="6015654" y="6858000"/>
                </a:lnTo>
                <a:lnTo>
                  <a:pt x="6015644" y="6858001"/>
                </a:lnTo>
                <a:lnTo>
                  <a:pt x="3423362" y="6858001"/>
                </a:lnTo>
                <a:lnTo>
                  <a:pt x="3423362" y="6857998"/>
                </a:lnTo>
                <a:cubicBezTo>
                  <a:pt x="3423362" y="5025961"/>
                  <a:pt x="1984630" y="3529968"/>
                  <a:pt x="175399" y="3438258"/>
                </a:cubicBezTo>
                <a:lnTo>
                  <a:pt x="0" y="3433823"/>
                </a:lnTo>
                <a:lnTo>
                  <a:pt x="0" y="396051"/>
                </a:lnTo>
                <a:cubicBezTo>
                  <a:pt x="0" y="177319"/>
                  <a:pt x="177318" y="1"/>
                  <a:pt x="396050" y="1"/>
                </a:cubicBezTo>
                <a:lnTo>
                  <a:pt x="5089750" y="1"/>
                </a:lnTo>
                <a:close/>
              </a:path>
            </a:pathLst>
          </a:custGeom>
          <a:solidFill>
            <a:schemeClr val="accent4"/>
          </a:solidFill>
        </p:spPr>
        <p:txBody>
          <a:bodyPr wrap="square" bIns="1828800" anchor="ctr">
            <a:noAutofit/>
          </a:bodyPr>
          <a:lstStyle>
            <a:lvl1pPr marL="0" indent="0" algn="ctr">
              <a:lnSpc>
                <a:spcPct val="100000"/>
              </a:lnSpc>
              <a:spcBef>
                <a:spcPts val="0"/>
              </a:spcBef>
              <a:buNone/>
              <a:defRPr/>
            </a:lvl1pPr>
          </a:lstStyle>
          <a:p>
            <a:r>
              <a:rPr lang="en-US"/>
              <a:t>Click the icon to select an image.</a:t>
            </a:r>
            <a:br>
              <a:rPr lang="en-US"/>
            </a:br>
            <a:r>
              <a:rPr lang="en-US"/>
              <a:t>Please also copy / paste the appropriate footer group from</a:t>
            </a:r>
            <a:br>
              <a:rPr lang="en-US"/>
            </a:br>
            <a:r>
              <a:rPr lang="en-US"/>
              <a:t>the template Guide so it appears on top of the image. </a:t>
            </a:r>
          </a:p>
        </p:txBody>
      </p:sp>
      <p:cxnSp>
        <p:nvCxnSpPr>
          <p:cNvPr id="12" name="Straight Connector 11">
            <a:extLst>
              <a:ext uri="{FF2B5EF4-FFF2-40B4-BE49-F238E27FC236}">
                <a16:creationId xmlns:a16="http://schemas.microsoft.com/office/drawing/2014/main" id="{2A1DE1CF-FF2B-3C63-89E9-70C3C126D366}"/>
              </a:ext>
            </a:extLst>
          </p:cNvPr>
          <p:cNvCxnSpPr>
            <a:cxnSpLocks/>
          </p:cNvCxnSpPr>
          <p:nvPr userDrawn="1"/>
        </p:nvCxnSpPr>
        <p:spPr>
          <a:xfrm flipH="1">
            <a:off x="6095999" y="6400800"/>
            <a:ext cx="6096001" cy="0"/>
          </a:xfrm>
          <a:prstGeom prst="line">
            <a:avLst/>
          </a:prstGeom>
          <a:ln w="9525" cap="rnd">
            <a:solidFill>
              <a:schemeClr val="tx1"/>
            </a:solidFill>
          </a:ln>
        </p:spPr>
        <p:style>
          <a:lnRef idx="1">
            <a:schemeClr val="accent1"/>
          </a:lnRef>
          <a:fillRef idx="0">
            <a:schemeClr val="accent1"/>
          </a:fillRef>
          <a:effectRef idx="0">
            <a:schemeClr val="accent1"/>
          </a:effectRef>
          <a:fontRef idx="minor">
            <a:schemeClr val="tx1"/>
          </a:fontRef>
        </p:style>
      </p:cxnSp>
      <p:sp>
        <p:nvSpPr>
          <p:cNvPr id="13" name="Slide Number Placeholder 5">
            <a:extLst>
              <a:ext uri="{FF2B5EF4-FFF2-40B4-BE49-F238E27FC236}">
                <a16:creationId xmlns:a16="http://schemas.microsoft.com/office/drawing/2014/main" id="{83DD4BA7-90A3-11BE-8D74-BE65E5E189C9}"/>
              </a:ext>
            </a:extLst>
          </p:cNvPr>
          <p:cNvSpPr txBox="1">
            <a:spLocks/>
          </p:cNvSpPr>
          <p:nvPr userDrawn="1"/>
        </p:nvSpPr>
        <p:spPr>
          <a:xfrm>
            <a:off x="11185742" y="6400800"/>
            <a:ext cx="549058" cy="457200"/>
          </a:xfrm>
          <a:prstGeom prst="rect">
            <a:avLst/>
          </a:prstGeom>
        </p:spPr>
        <p:txBody>
          <a:bodyPr vert="horz" lIns="0" tIns="0" rIns="0" bIns="0" rtlCol="0" anchor="ctr"/>
          <a:lstStyle>
            <a:defPPr>
              <a:defRPr lang="en-US"/>
            </a:defPPr>
            <a:lvl1pPr marL="0" algn="r" defTabSz="914400" rtl="0" eaLnBrk="1" latinLnBrk="0" hangingPunct="1">
              <a:defRPr sz="800" kern="1200">
                <a:solidFill>
                  <a:schemeClr val="tx1"/>
                </a:solidFill>
                <a:latin typeface="Outfi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fld id="{DDA6C761-E6C0-8244-BDC1-CA1DC8273777}" type="slidenum">
              <a:rPr lang="en-US" b="0" i="0" smtClean="0">
                <a:solidFill>
                  <a:schemeClr val="tx1"/>
                </a:solidFill>
                <a:latin typeface="Outfit Light" pitchFamily="2" charset="0"/>
              </a:rPr>
              <a:pPr/>
              <a:t>‹#›</a:t>
            </a:fld>
            <a:endParaRPr lang="en-US" b="0" i="0">
              <a:solidFill>
                <a:schemeClr val="tx1"/>
              </a:solidFill>
              <a:latin typeface="Outfit Light" pitchFamily="2" charset="0"/>
            </a:endParaRPr>
          </a:p>
        </p:txBody>
      </p:sp>
      <p:sp>
        <p:nvSpPr>
          <p:cNvPr id="14" name="Slide Number Placeholder 5">
            <a:extLst>
              <a:ext uri="{FF2B5EF4-FFF2-40B4-BE49-F238E27FC236}">
                <a16:creationId xmlns:a16="http://schemas.microsoft.com/office/drawing/2014/main" id="{9CB2C971-09D4-4FC7-0F5A-E9A85E9B2EC9}"/>
              </a:ext>
            </a:extLst>
          </p:cNvPr>
          <p:cNvSpPr txBox="1">
            <a:spLocks/>
          </p:cNvSpPr>
          <p:nvPr userDrawn="1"/>
        </p:nvSpPr>
        <p:spPr>
          <a:xfrm>
            <a:off x="9118378" y="6499230"/>
            <a:ext cx="2266709" cy="273040"/>
          </a:xfrm>
          <a:prstGeom prst="rect">
            <a:avLst/>
          </a:prstGeom>
        </p:spPr>
        <p:txBody>
          <a:bodyPr vert="horz" lIns="0" tIns="0" rIns="0" bIns="0" rtlCol="0" anchor="ctr"/>
          <a:lstStyle>
            <a:defPPr>
              <a:defRPr lang="en-US"/>
            </a:defPPr>
            <a:lvl1pPr marL="0" algn="r" defTabSz="914400" rtl="0" eaLnBrk="1" latinLnBrk="0" hangingPunct="1">
              <a:defRPr sz="800" kern="1200">
                <a:solidFill>
                  <a:schemeClr val="bg1"/>
                </a:solidFill>
                <a:latin typeface="Outfi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sz="600" b="0" i="0">
                <a:solidFill>
                  <a:schemeClr val="tx1"/>
                </a:solidFill>
                <a:latin typeface="Outfit Light" pitchFamily="2" charset="0"/>
              </a:rPr>
              <a:t>© Sovos 2025. Proprietary and Confidential</a:t>
            </a:r>
          </a:p>
        </p:txBody>
      </p:sp>
    </p:spTree>
    <p:extLst>
      <p:ext uri="{BB962C8B-B14F-4D97-AF65-F5344CB8AC3E}">
        <p14:creationId xmlns:p14="http://schemas.microsoft.com/office/powerpoint/2010/main" val="788259712"/>
      </p:ext>
    </p:extLst>
  </p:cSld>
  <p:clrMapOvr>
    <a:masterClrMapping/>
  </p:clrMapOvr>
</p:sldLayout>
</file>

<file path=ppt/slideLayouts/slideLayout78.xml><?xml version="1.0" encoding="utf-8"?>
<p:sldLayout xmlns:a="http://schemas.openxmlformats.org/drawingml/2006/main" xmlns:r="http://schemas.openxmlformats.org/officeDocument/2006/relationships" xmlns:p="http://schemas.openxmlformats.org/presentationml/2006/main" preserve="1" userDrawn="1">
  <p:cSld name="Content with Photo - Orange">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56E523F0-8710-C17D-5E1F-7113655CD055}"/>
              </a:ext>
            </a:extLst>
          </p:cNvPr>
          <p:cNvSpPr>
            <a:spLocks noGrp="1"/>
          </p:cNvSpPr>
          <p:nvPr>
            <p:ph type="title"/>
          </p:nvPr>
        </p:nvSpPr>
        <p:spPr>
          <a:xfrm>
            <a:off x="762000" y="724854"/>
            <a:ext cx="4485978" cy="920285"/>
          </a:xfrm>
        </p:spPr>
        <p:txBody>
          <a:bodyPr>
            <a:noAutofit/>
          </a:bodyPr>
          <a:lstStyle>
            <a:lvl1pPr>
              <a:defRPr>
                <a:solidFill>
                  <a:srgbClr val="410400"/>
                </a:solidFill>
              </a:defRPr>
            </a:lvl1pPr>
          </a:lstStyle>
          <a:p>
            <a:r>
              <a:rPr lang="en-US"/>
              <a:t>Click to edit Master title style</a:t>
            </a:r>
          </a:p>
        </p:txBody>
      </p:sp>
      <p:sp>
        <p:nvSpPr>
          <p:cNvPr id="3" name="Content Placeholder 2">
            <a:extLst>
              <a:ext uri="{FF2B5EF4-FFF2-40B4-BE49-F238E27FC236}">
                <a16:creationId xmlns:a16="http://schemas.microsoft.com/office/drawing/2014/main" id="{CFA97474-D8AA-E3B1-C98A-08B7FCBD5476}"/>
              </a:ext>
            </a:extLst>
          </p:cNvPr>
          <p:cNvSpPr>
            <a:spLocks noGrp="1"/>
          </p:cNvSpPr>
          <p:nvPr>
            <p:ph idx="1"/>
          </p:nvPr>
        </p:nvSpPr>
        <p:spPr>
          <a:xfrm>
            <a:off x="762000" y="2691688"/>
            <a:ext cx="4483099" cy="3404312"/>
          </a:xfrm>
        </p:spPr>
        <p:txBody>
          <a:bodyPr>
            <a:noAutofit/>
          </a:bodyPr>
          <a:lstStyle>
            <a:lvl1pPr>
              <a:defRPr>
                <a:solidFill>
                  <a:srgbClr val="410400"/>
                </a:solidFill>
              </a:defRPr>
            </a:lvl1pPr>
            <a:lvl2pPr>
              <a:defRPr>
                <a:solidFill>
                  <a:srgbClr val="410400"/>
                </a:solidFill>
              </a:defRPr>
            </a:lvl2pPr>
            <a:lvl3pPr>
              <a:defRPr>
                <a:solidFill>
                  <a:srgbClr val="410400"/>
                </a:solidFill>
              </a:defRPr>
            </a:lvl3pPr>
            <a:lvl4pPr>
              <a:defRPr>
                <a:solidFill>
                  <a:srgbClr val="410400"/>
                </a:solidFill>
              </a:defRPr>
            </a:lvl4pPr>
            <a:lvl5pPr>
              <a:defRPr>
                <a:solidFill>
                  <a:srgbClr val="410400"/>
                </a:solidFill>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cxnSp>
        <p:nvCxnSpPr>
          <p:cNvPr id="9" name="Straight Connector 8">
            <a:extLst>
              <a:ext uri="{FF2B5EF4-FFF2-40B4-BE49-F238E27FC236}">
                <a16:creationId xmlns:a16="http://schemas.microsoft.com/office/drawing/2014/main" id="{5AEF45F1-4FE2-8739-18FF-B456EB3B66B9}"/>
              </a:ext>
            </a:extLst>
          </p:cNvPr>
          <p:cNvCxnSpPr>
            <a:cxnSpLocks/>
          </p:cNvCxnSpPr>
          <p:nvPr userDrawn="1"/>
        </p:nvCxnSpPr>
        <p:spPr>
          <a:xfrm flipH="1">
            <a:off x="1487277" y="6400800"/>
            <a:ext cx="10704723" cy="0"/>
          </a:xfrm>
          <a:prstGeom prst="line">
            <a:avLst/>
          </a:prstGeom>
          <a:ln w="9525" cap="rnd">
            <a:solidFill>
              <a:schemeClr val="tx1"/>
            </a:solidFill>
          </a:ln>
        </p:spPr>
        <p:style>
          <a:lnRef idx="1">
            <a:schemeClr val="accent1"/>
          </a:lnRef>
          <a:fillRef idx="0">
            <a:schemeClr val="accent1"/>
          </a:fillRef>
          <a:effectRef idx="0">
            <a:schemeClr val="accent1"/>
          </a:effectRef>
          <a:fontRef idx="minor">
            <a:schemeClr val="tx1"/>
          </a:fontRef>
        </p:style>
      </p:cxnSp>
      <p:sp>
        <p:nvSpPr>
          <p:cNvPr id="11" name="Subtitle 2">
            <a:extLst>
              <a:ext uri="{FF2B5EF4-FFF2-40B4-BE49-F238E27FC236}">
                <a16:creationId xmlns:a16="http://schemas.microsoft.com/office/drawing/2014/main" id="{0740B8FE-D58D-6E2B-896D-000F0294ED98}"/>
              </a:ext>
            </a:extLst>
          </p:cNvPr>
          <p:cNvSpPr>
            <a:spLocks noGrp="1"/>
          </p:cNvSpPr>
          <p:nvPr>
            <p:ph type="body" sz="quarter" idx="13" hasCustomPrompt="1"/>
          </p:nvPr>
        </p:nvSpPr>
        <p:spPr>
          <a:xfrm>
            <a:off x="762000" y="1733802"/>
            <a:ext cx="4485768" cy="414149"/>
          </a:xfrm>
        </p:spPr>
        <p:txBody>
          <a:bodyPr>
            <a:noAutofit/>
          </a:bodyPr>
          <a:lstStyle>
            <a:lvl1pPr marL="0" indent="0">
              <a:buNone/>
              <a:defRPr lang="en-US" sz="1600" b="0" i="0" kern="1200" dirty="0">
                <a:solidFill>
                  <a:srgbClr val="410400"/>
                </a:solidFill>
                <a:latin typeface="Outfit Light" pitchFamily="2" charset="0"/>
                <a:ea typeface="Inter"/>
                <a:cs typeface="Inter"/>
              </a:defRPr>
            </a:lvl1pPr>
            <a:lvl2pPr marL="457200" indent="0">
              <a:buNone/>
              <a:defRPr/>
            </a:lvl2pPr>
            <a:lvl3pPr marL="914400" indent="0">
              <a:buNone/>
              <a:defRPr/>
            </a:lvl3pPr>
            <a:lvl4pPr marL="1371600" indent="0">
              <a:buNone/>
              <a:defRPr/>
            </a:lvl4pPr>
            <a:lvl5pPr marL="1828800" indent="0">
              <a:buNone/>
              <a:defRPr/>
            </a:lvl5pPr>
          </a:lstStyle>
          <a:p>
            <a:pPr lvl="0"/>
            <a:r>
              <a:rPr lang="en-US"/>
              <a:t>Subtitle goes here</a:t>
            </a:r>
          </a:p>
        </p:txBody>
      </p:sp>
      <p:sp>
        <p:nvSpPr>
          <p:cNvPr id="18" name="!!subhead1">
            <a:extLst>
              <a:ext uri="{FF2B5EF4-FFF2-40B4-BE49-F238E27FC236}">
                <a16:creationId xmlns:a16="http://schemas.microsoft.com/office/drawing/2014/main" id="{1A93C0F4-1D09-DE35-6E80-27CB807A0E38}"/>
              </a:ext>
            </a:extLst>
          </p:cNvPr>
          <p:cNvSpPr>
            <a:spLocks noGrp="1"/>
          </p:cNvSpPr>
          <p:nvPr>
            <p:ph type="body" sz="quarter" idx="14" hasCustomPrompt="1"/>
          </p:nvPr>
        </p:nvSpPr>
        <p:spPr>
          <a:xfrm>
            <a:off x="762000" y="2317750"/>
            <a:ext cx="4485768" cy="232267"/>
          </a:xfrm>
        </p:spPr>
        <p:txBody>
          <a:bodyPr>
            <a:noAutofit/>
          </a:bodyPr>
          <a:lstStyle>
            <a:lvl1pPr marL="0" indent="0">
              <a:lnSpc>
                <a:spcPct val="100000"/>
              </a:lnSpc>
              <a:spcBef>
                <a:spcPts val="0"/>
              </a:spcBef>
              <a:buNone/>
              <a:defRPr sz="1800" b="1">
                <a:solidFill>
                  <a:srgbClr val="FA8F2C"/>
                </a:solidFill>
              </a:defRPr>
            </a:lvl1pPr>
            <a:lvl2pPr marL="457200" indent="0">
              <a:buNone/>
              <a:defRPr sz="1800" b="1">
                <a:solidFill>
                  <a:schemeClr val="accent1"/>
                </a:solidFill>
              </a:defRPr>
            </a:lvl2pPr>
            <a:lvl3pPr marL="914400" indent="0">
              <a:buNone/>
              <a:defRPr sz="1800" b="1">
                <a:solidFill>
                  <a:schemeClr val="accent1"/>
                </a:solidFill>
              </a:defRPr>
            </a:lvl3pPr>
            <a:lvl4pPr marL="1371600" indent="0">
              <a:buNone/>
              <a:defRPr sz="1800" b="1">
                <a:solidFill>
                  <a:schemeClr val="accent1"/>
                </a:solidFill>
              </a:defRPr>
            </a:lvl4pPr>
            <a:lvl5pPr marL="1828800" indent="0">
              <a:buNone/>
              <a:defRPr sz="1800" b="1">
                <a:solidFill>
                  <a:schemeClr val="accent1"/>
                </a:solidFill>
              </a:defRPr>
            </a:lvl5pPr>
          </a:lstStyle>
          <a:p>
            <a:pPr lvl="0"/>
            <a:r>
              <a:rPr lang="en-US"/>
              <a:t>Subheading goes here</a:t>
            </a:r>
          </a:p>
        </p:txBody>
      </p:sp>
      <p:sp>
        <p:nvSpPr>
          <p:cNvPr id="7" name="Text Placeholder 5">
            <a:extLst>
              <a:ext uri="{FF2B5EF4-FFF2-40B4-BE49-F238E27FC236}">
                <a16:creationId xmlns:a16="http://schemas.microsoft.com/office/drawing/2014/main" id="{97AA42F7-5D29-CCA9-BB20-836565F8EB17}"/>
              </a:ext>
            </a:extLst>
          </p:cNvPr>
          <p:cNvSpPr>
            <a:spLocks noGrp="1"/>
          </p:cNvSpPr>
          <p:nvPr>
            <p:ph type="body" sz="quarter" idx="21" hasCustomPrompt="1"/>
          </p:nvPr>
        </p:nvSpPr>
        <p:spPr>
          <a:xfrm>
            <a:off x="1487278" y="6496059"/>
            <a:ext cx="4460850" cy="285734"/>
          </a:xfrm>
        </p:spPr>
        <p:txBody>
          <a:bodyPr anchor="ctr">
            <a:noAutofit/>
          </a:bodyPr>
          <a:lstStyle>
            <a:lvl1pPr marL="0" indent="0">
              <a:lnSpc>
                <a:spcPct val="90000"/>
              </a:lnSpc>
              <a:spcBef>
                <a:spcPts val="200"/>
              </a:spcBef>
              <a:buNone/>
              <a:defRPr sz="600" b="0" i="0">
                <a:latin typeface="Inter" panose="02000503000000020004" pitchFamily="2" charset="0"/>
                <a:ea typeface="Inter" panose="02000503000000020004" pitchFamily="2" charset="0"/>
              </a:defRPr>
            </a:lvl1pPr>
            <a:lvl2pPr marL="457200" indent="0">
              <a:buNone/>
              <a:defRPr sz="600" b="0" i="0">
                <a:latin typeface="Inter" panose="02000503000000020004" pitchFamily="2" charset="0"/>
                <a:ea typeface="Inter" panose="02000503000000020004" pitchFamily="2" charset="0"/>
              </a:defRPr>
            </a:lvl2pPr>
            <a:lvl3pPr marL="914400" indent="0">
              <a:buNone/>
              <a:defRPr sz="600" b="0" i="0">
                <a:latin typeface="Inter" panose="02000503000000020004" pitchFamily="2" charset="0"/>
                <a:ea typeface="Inter" panose="02000503000000020004" pitchFamily="2" charset="0"/>
              </a:defRPr>
            </a:lvl3pPr>
            <a:lvl4pPr marL="1371600" indent="0">
              <a:buNone/>
              <a:defRPr sz="600" b="0" i="0">
                <a:latin typeface="Inter" panose="02000503000000020004" pitchFamily="2" charset="0"/>
                <a:ea typeface="Inter" panose="02000503000000020004" pitchFamily="2" charset="0"/>
              </a:defRPr>
            </a:lvl4pPr>
            <a:lvl5pPr marL="1828800" indent="0">
              <a:buNone/>
              <a:defRPr sz="600" b="0" i="0">
                <a:latin typeface="Inter" panose="02000503000000020004" pitchFamily="2" charset="0"/>
                <a:ea typeface="Inter" panose="02000503000000020004" pitchFamily="2" charset="0"/>
              </a:defRPr>
            </a:lvl5pPr>
          </a:lstStyle>
          <a:p>
            <a:pPr lvl="0"/>
            <a:r>
              <a:rPr lang="en-US"/>
              <a:t>Source: </a:t>
            </a:r>
          </a:p>
        </p:txBody>
      </p:sp>
      <p:sp>
        <p:nvSpPr>
          <p:cNvPr id="5" name="Graphic 18">
            <a:extLst>
              <a:ext uri="{FF2B5EF4-FFF2-40B4-BE49-F238E27FC236}">
                <a16:creationId xmlns:a16="http://schemas.microsoft.com/office/drawing/2014/main" id="{487C063E-BC3F-D1B2-2771-1EAAED278E3D}"/>
              </a:ext>
            </a:extLst>
          </p:cNvPr>
          <p:cNvSpPr/>
          <p:nvPr userDrawn="1"/>
        </p:nvSpPr>
        <p:spPr>
          <a:xfrm>
            <a:off x="457200" y="6313452"/>
            <a:ext cx="811355" cy="168145"/>
          </a:xfrm>
          <a:custGeom>
            <a:avLst/>
            <a:gdLst>
              <a:gd name="connsiteX0" fmla="*/ 228427 w 811355"/>
              <a:gd name="connsiteY0" fmla="*/ 27 h 168145"/>
              <a:gd name="connsiteX1" fmla="*/ 310031 w 811355"/>
              <a:gd name="connsiteY1" fmla="*/ 81183 h 168145"/>
              <a:gd name="connsiteX2" fmla="*/ 228427 w 811355"/>
              <a:gd name="connsiteY2" fmla="*/ 162778 h 168145"/>
              <a:gd name="connsiteX3" fmla="*/ 147061 w 811355"/>
              <a:gd name="connsiteY3" fmla="*/ 81183 h 168145"/>
              <a:gd name="connsiteX4" fmla="*/ 228427 w 811355"/>
              <a:gd name="connsiteY4" fmla="*/ 27 h 168145"/>
              <a:gd name="connsiteX5" fmla="*/ 228427 w 811355"/>
              <a:gd name="connsiteY5" fmla="*/ 136856 h 168145"/>
              <a:gd name="connsiteX6" fmla="*/ 281782 w 811355"/>
              <a:gd name="connsiteY6" fmla="*/ 81183 h 168145"/>
              <a:gd name="connsiteX7" fmla="*/ 228427 w 811355"/>
              <a:gd name="connsiteY7" fmla="*/ 25517 h 168145"/>
              <a:gd name="connsiteX8" fmla="*/ 175080 w 811355"/>
              <a:gd name="connsiteY8" fmla="*/ 81183 h 168145"/>
              <a:gd name="connsiteX9" fmla="*/ 228427 w 811355"/>
              <a:gd name="connsiteY9" fmla="*/ 136856 h 168145"/>
              <a:gd name="connsiteX10" fmla="*/ 575396 w 811355"/>
              <a:gd name="connsiteY10" fmla="*/ 27 h 168145"/>
              <a:gd name="connsiteX11" fmla="*/ 656993 w 811355"/>
              <a:gd name="connsiteY11" fmla="*/ 81183 h 168145"/>
              <a:gd name="connsiteX12" fmla="*/ 575396 w 811355"/>
              <a:gd name="connsiteY12" fmla="*/ 162778 h 168145"/>
              <a:gd name="connsiteX13" fmla="*/ 494022 w 811355"/>
              <a:gd name="connsiteY13" fmla="*/ 81183 h 168145"/>
              <a:gd name="connsiteX14" fmla="*/ 575396 w 811355"/>
              <a:gd name="connsiteY14" fmla="*/ 27 h 168145"/>
              <a:gd name="connsiteX15" fmla="*/ 575396 w 811355"/>
              <a:gd name="connsiteY15" fmla="*/ 136856 h 168145"/>
              <a:gd name="connsiteX16" fmla="*/ 628743 w 811355"/>
              <a:gd name="connsiteY16" fmla="*/ 81183 h 168145"/>
              <a:gd name="connsiteX17" fmla="*/ 575396 w 811355"/>
              <a:gd name="connsiteY17" fmla="*/ 25517 h 168145"/>
              <a:gd name="connsiteX18" fmla="*/ 522042 w 811355"/>
              <a:gd name="connsiteY18" fmla="*/ 81183 h 168145"/>
              <a:gd name="connsiteX19" fmla="*/ 575396 w 811355"/>
              <a:gd name="connsiteY19" fmla="*/ 136856 h 168145"/>
              <a:gd name="connsiteX20" fmla="*/ 448958 w 811355"/>
              <a:gd name="connsiteY20" fmla="*/ 2933 h 168145"/>
              <a:gd name="connsiteX21" fmla="*/ 481284 w 811355"/>
              <a:gd name="connsiteY21" fmla="*/ 2933 h 168145"/>
              <a:gd name="connsiteX22" fmla="*/ 400343 w 811355"/>
              <a:gd name="connsiteY22" fmla="*/ 168146 h 168145"/>
              <a:gd name="connsiteX23" fmla="*/ 319639 w 811355"/>
              <a:gd name="connsiteY23" fmla="*/ 2933 h 168145"/>
              <a:gd name="connsiteX24" fmla="*/ 351728 w 811355"/>
              <a:gd name="connsiteY24" fmla="*/ 2933 h 168145"/>
              <a:gd name="connsiteX25" fmla="*/ 400343 w 811355"/>
              <a:gd name="connsiteY25" fmla="*/ 112931 h 168145"/>
              <a:gd name="connsiteX26" fmla="*/ 448958 w 811355"/>
              <a:gd name="connsiteY26" fmla="*/ 2933 h 168145"/>
              <a:gd name="connsiteX27" fmla="*/ 717385 w 811355"/>
              <a:gd name="connsiteY27" fmla="*/ 45882 h 168145"/>
              <a:gd name="connsiteX28" fmla="*/ 751794 w 811355"/>
              <a:gd name="connsiteY28" fmla="*/ 24431 h 168145"/>
              <a:gd name="connsiteX29" fmla="*/ 795439 w 811355"/>
              <a:gd name="connsiteY29" fmla="*/ 36825 h 168145"/>
              <a:gd name="connsiteX30" fmla="*/ 795439 w 811355"/>
              <a:gd name="connsiteY30" fmla="*/ 9023 h 168145"/>
              <a:gd name="connsiteX31" fmla="*/ 752017 w 811355"/>
              <a:gd name="connsiteY31" fmla="*/ 47 h 168145"/>
              <a:gd name="connsiteX32" fmla="*/ 688183 w 811355"/>
              <a:gd name="connsiteY32" fmla="*/ 47251 h 168145"/>
              <a:gd name="connsiteX33" fmla="*/ 782356 w 811355"/>
              <a:gd name="connsiteY33" fmla="*/ 117692 h 168145"/>
              <a:gd name="connsiteX34" fmla="*/ 747264 w 811355"/>
              <a:gd name="connsiteY34" fmla="*/ 138239 h 168145"/>
              <a:gd name="connsiteX35" fmla="*/ 694971 w 811355"/>
              <a:gd name="connsiteY35" fmla="*/ 120855 h 168145"/>
              <a:gd name="connsiteX36" fmla="*/ 694971 w 811355"/>
              <a:gd name="connsiteY36" fmla="*/ 120908 h 168145"/>
              <a:gd name="connsiteX37" fmla="*/ 694971 w 811355"/>
              <a:gd name="connsiteY37" fmla="*/ 150478 h 168145"/>
              <a:gd name="connsiteX38" fmla="*/ 747291 w 811355"/>
              <a:gd name="connsiteY38" fmla="*/ 162616 h 168145"/>
              <a:gd name="connsiteX39" fmla="*/ 811355 w 811355"/>
              <a:gd name="connsiteY39" fmla="*/ 115655 h 168145"/>
              <a:gd name="connsiteX40" fmla="*/ 717426 w 811355"/>
              <a:gd name="connsiteY40" fmla="*/ 45882 h 168145"/>
              <a:gd name="connsiteX41" fmla="*/ 717385 w 811355"/>
              <a:gd name="connsiteY41" fmla="*/ 45882 h 168145"/>
              <a:gd name="connsiteX42" fmla="*/ 29216 w 811355"/>
              <a:gd name="connsiteY42" fmla="*/ 45841 h 168145"/>
              <a:gd name="connsiteX43" fmla="*/ 63632 w 811355"/>
              <a:gd name="connsiteY43" fmla="*/ 24391 h 168145"/>
              <a:gd name="connsiteX44" fmla="*/ 107080 w 811355"/>
              <a:gd name="connsiteY44" fmla="*/ 36670 h 168145"/>
              <a:gd name="connsiteX45" fmla="*/ 107080 w 811355"/>
              <a:gd name="connsiteY45" fmla="*/ 8881 h 168145"/>
              <a:gd name="connsiteX46" fmla="*/ 63855 w 811355"/>
              <a:gd name="connsiteY46" fmla="*/ 0 h 168145"/>
              <a:gd name="connsiteX47" fmla="*/ 0 w 811355"/>
              <a:gd name="connsiteY47" fmla="*/ 47204 h 168145"/>
              <a:gd name="connsiteX48" fmla="*/ 94200 w 811355"/>
              <a:gd name="connsiteY48" fmla="*/ 117665 h 168145"/>
              <a:gd name="connsiteX49" fmla="*/ 59101 w 811355"/>
              <a:gd name="connsiteY49" fmla="*/ 138219 h 168145"/>
              <a:gd name="connsiteX50" fmla="*/ 6795 w 811355"/>
              <a:gd name="connsiteY50" fmla="*/ 120828 h 168145"/>
              <a:gd name="connsiteX51" fmla="*/ 6795 w 811355"/>
              <a:gd name="connsiteY51" fmla="*/ 120895 h 168145"/>
              <a:gd name="connsiteX52" fmla="*/ 6795 w 811355"/>
              <a:gd name="connsiteY52" fmla="*/ 150465 h 168145"/>
              <a:gd name="connsiteX53" fmla="*/ 59135 w 811355"/>
              <a:gd name="connsiteY53" fmla="*/ 162603 h 168145"/>
              <a:gd name="connsiteX54" fmla="*/ 123220 w 811355"/>
              <a:gd name="connsiteY54" fmla="*/ 115628 h 168145"/>
              <a:gd name="connsiteX55" fmla="*/ 29216 w 811355"/>
              <a:gd name="connsiteY55" fmla="*/ 45841 h 1681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Lst>
            <a:rect l="l" t="t" r="r" b="b"/>
            <a:pathLst>
              <a:path w="811355" h="168145">
                <a:moveTo>
                  <a:pt x="228427" y="27"/>
                </a:moveTo>
                <a:cubicBezTo>
                  <a:pt x="275284" y="27"/>
                  <a:pt x="310031" y="34459"/>
                  <a:pt x="310031" y="81183"/>
                </a:cubicBezTo>
                <a:cubicBezTo>
                  <a:pt x="310031" y="127908"/>
                  <a:pt x="275730" y="162778"/>
                  <a:pt x="228427" y="162778"/>
                </a:cubicBezTo>
                <a:cubicBezTo>
                  <a:pt x="181355" y="162778"/>
                  <a:pt x="147061" y="127901"/>
                  <a:pt x="147061" y="81183"/>
                </a:cubicBezTo>
                <a:cubicBezTo>
                  <a:pt x="147061" y="34465"/>
                  <a:pt x="182024" y="27"/>
                  <a:pt x="228427" y="27"/>
                </a:cubicBezTo>
                <a:close/>
                <a:moveTo>
                  <a:pt x="228427" y="136856"/>
                </a:moveTo>
                <a:cubicBezTo>
                  <a:pt x="259814" y="136856"/>
                  <a:pt x="281782" y="113376"/>
                  <a:pt x="281782" y="81183"/>
                </a:cubicBezTo>
                <a:cubicBezTo>
                  <a:pt x="281782" y="48991"/>
                  <a:pt x="260037" y="25517"/>
                  <a:pt x="228427" y="25517"/>
                </a:cubicBezTo>
                <a:cubicBezTo>
                  <a:pt x="197271" y="25517"/>
                  <a:pt x="175080" y="48991"/>
                  <a:pt x="175080" y="81183"/>
                </a:cubicBezTo>
                <a:cubicBezTo>
                  <a:pt x="175080" y="113376"/>
                  <a:pt x="197271" y="136856"/>
                  <a:pt x="228427" y="136856"/>
                </a:cubicBezTo>
                <a:close/>
                <a:moveTo>
                  <a:pt x="575396" y="27"/>
                </a:moveTo>
                <a:cubicBezTo>
                  <a:pt x="622246" y="27"/>
                  <a:pt x="656993" y="34459"/>
                  <a:pt x="656993" y="81183"/>
                </a:cubicBezTo>
                <a:cubicBezTo>
                  <a:pt x="656993" y="127908"/>
                  <a:pt x="622699" y="162778"/>
                  <a:pt x="575396" y="162778"/>
                </a:cubicBezTo>
                <a:cubicBezTo>
                  <a:pt x="528316" y="162778"/>
                  <a:pt x="494022" y="127901"/>
                  <a:pt x="494022" y="81183"/>
                </a:cubicBezTo>
                <a:cubicBezTo>
                  <a:pt x="494022" y="34465"/>
                  <a:pt x="529019" y="27"/>
                  <a:pt x="575396" y="27"/>
                </a:cubicBezTo>
                <a:close/>
                <a:moveTo>
                  <a:pt x="575396" y="136856"/>
                </a:moveTo>
                <a:cubicBezTo>
                  <a:pt x="606776" y="136856"/>
                  <a:pt x="628743" y="113376"/>
                  <a:pt x="628743" y="81183"/>
                </a:cubicBezTo>
                <a:cubicBezTo>
                  <a:pt x="628743" y="48991"/>
                  <a:pt x="606999" y="25517"/>
                  <a:pt x="575396" y="25517"/>
                </a:cubicBezTo>
                <a:cubicBezTo>
                  <a:pt x="544233" y="25517"/>
                  <a:pt x="522042" y="48991"/>
                  <a:pt x="522042" y="81183"/>
                </a:cubicBezTo>
                <a:cubicBezTo>
                  <a:pt x="522042" y="113376"/>
                  <a:pt x="544293" y="136856"/>
                  <a:pt x="575396" y="136856"/>
                </a:cubicBezTo>
                <a:close/>
                <a:moveTo>
                  <a:pt x="448958" y="2933"/>
                </a:moveTo>
                <a:lnTo>
                  <a:pt x="481284" y="2933"/>
                </a:lnTo>
                <a:lnTo>
                  <a:pt x="400343" y="168146"/>
                </a:lnTo>
                <a:lnTo>
                  <a:pt x="319639" y="2933"/>
                </a:lnTo>
                <a:lnTo>
                  <a:pt x="351728" y="2933"/>
                </a:lnTo>
                <a:lnTo>
                  <a:pt x="400343" y="112931"/>
                </a:lnTo>
                <a:lnTo>
                  <a:pt x="448958" y="2933"/>
                </a:lnTo>
                <a:close/>
                <a:moveTo>
                  <a:pt x="717385" y="45882"/>
                </a:moveTo>
                <a:cubicBezTo>
                  <a:pt x="717385" y="33912"/>
                  <a:pt x="727345" y="24431"/>
                  <a:pt x="751794" y="24431"/>
                </a:cubicBezTo>
                <a:cubicBezTo>
                  <a:pt x="765588" y="24431"/>
                  <a:pt x="781193" y="28477"/>
                  <a:pt x="795439" y="36825"/>
                </a:cubicBezTo>
                <a:lnTo>
                  <a:pt x="795439" y="9023"/>
                </a:lnTo>
                <a:cubicBezTo>
                  <a:pt x="782714" y="3223"/>
                  <a:pt x="767109" y="47"/>
                  <a:pt x="752017" y="47"/>
                </a:cubicBezTo>
                <a:cubicBezTo>
                  <a:pt x="708555" y="47"/>
                  <a:pt x="688183" y="21720"/>
                  <a:pt x="688183" y="47251"/>
                </a:cubicBezTo>
                <a:cubicBezTo>
                  <a:pt x="688183" y="105918"/>
                  <a:pt x="782356" y="83597"/>
                  <a:pt x="782356" y="117692"/>
                </a:cubicBezTo>
                <a:cubicBezTo>
                  <a:pt x="782356" y="129432"/>
                  <a:pt x="771943" y="138239"/>
                  <a:pt x="747264" y="138239"/>
                </a:cubicBezTo>
                <a:cubicBezTo>
                  <a:pt x="727791" y="138239"/>
                  <a:pt x="707649" y="131010"/>
                  <a:pt x="694971" y="120855"/>
                </a:cubicBezTo>
                <a:lnTo>
                  <a:pt x="694971" y="120908"/>
                </a:lnTo>
                <a:lnTo>
                  <a:pt x="694971" y="150478"/>
                </a:lnTo>
                <a:cubicBezTo>
                  <a:pt x="708744" y="157896"/>
                  <a:pt x="728008" y="162616"/>
                  <a:pt x="747291" y="162616"/>
                </a:cubicBezTo>
                <a:cubicBezTo>
                  <a:pt x="790754" y="162616"/>
                  <a:pt x="811355" y="140943"/>
                  <a:pt x="811355" y="115655"/>
                </a:cubicBezTo>
                <a:cubicBezTo>
                  <a:pt x="811369" y="57615"/>
                  <a:pt x="717426" y="79518"/>
                  <a:pt x="717426" y="45882"/>
                </a:cubicBezTo>
                <a:lnTo>
                  <a:pt x="717385" y="45882"/>
                </a:lnTo>
                <a:close/>
                <a:moveTo>
                  <a:pt x="29216" y="45841"/>
                </a:moveTo>
                <a:cubicBezTo>
                  <a:pt x="29216" y="33872"/>
                  <a:pt x="39176" y="24391"/>
                  <a:pt x="63632" y="24391"/>
                </a:cubicBezTo>
                <a:cubicBezTo>
                  <a:pt x="77364" y="24391"/>
                  <a:pt x="92888" y="28437"/>
                  <a:pt x="107080" y="36670"/>
                </a:cubicBezTo>
                <a:lnTo>
                  <a:pt x="107080" y="8881"/>
                </a:lnTo>
                <a:cubicBezTo>
                  <a:pt x="94396" y="3156"/>
                  <a:pt x="78865" y="0"/>
                  <a:pt x="63855" y="0"/>
                </a:cubicBezTo>
                <a:cubicBezTo>
                  <a:pt x="20379" y="0"/>
                  <a:pt x="0" y="21680"/>
                  <a:pt x="0" y="47204"/>
                </a:cubicBezTo>
                <a:cubicBezTo>
                  <a:pt x="0" y="105925"/>
                  <a:pt x="94200" y="83564"/>
                  <a:pt x="94200" y="117665"/>
                </a:cubicBezTo>
                <a:cubicBezTo>
                  <a:pt x="94200" y="129405"/>
                  <a:pt x="83787" y="138219"/>
                  <a:pt x="59101" y="138219"/>
                </a:cubicBezTo>
                <a:cubicBezTo>
                  <a:pt x="39629" y="138219"/>
                  <a:pt x="19473" y="130990"/>
                  <a:pt x="6795" y="120828"/>
                </a:cubicBezTo>
                <a:lnTo>
                  <a:pt x="6795" y="120895"/>
                </a:lnTo>
                <a:lnTo>
                  <a:pt x="6795" y="150465"/>
                </a:lnTo>
                <a:cubicBezTo>
                  <a:pt x="20575" y="157882"/>
                  <a:pt x="39845" y="162603"/>
                  <a:pt x="59135" y="162603"/>
                </a:cubicBezTo>
                <a:cubicBezTo>
                  <a:pt x="102611" y="162603"/>
                  <a:pt x="123220" y="140916"/>
                  <a:pt x="123220" y="115628"/>
                </a:cubicBezTo>
                <a:cubicBezTo>
                  <a:pt x="123186" y="57588"/>
                  <a:pt x="29216" y="79491"/>
                  <a:pt x="29216" y="45841"/>
                </a:cubicBezTo>
                <a:close/>
              </a:path>
            </a:pathLst>
          </a:custGeom>
          <a:solidFill>
            <a:schemeClr val="tx1"/>
          </a:solidFill>
          <a:ln w="675" cap="flat">
            <a:noFill/>
            <a:prstDash val="solid"/>
            <a:miter/>
          </a:ln>
        </p:spPr>
        <p:txBody>
          <a:bodyPr rtlCol="0" anchor="ctr"/>
          <a:lstStyle/>
          <a:p>
            <a:endParaRPr lang="en-US"/>
          </a:p>
        </p:txBody>
      </p:sp>
      <p:sp>
        <p:nvSpPr>
          <p:cNvPr id="4" name="Picture Placeholder 7">
            <a:extLst>
              <a:ext uri="{FF2B5EF4-FFF2-40B4-BE49-F238E27FC236}">
                <a16:creationId xmlns:a16="http://schemas.microsoft.com/office/drawing/2014/main" id="{6DA535DA-D703-991A-1E19-FBEA757C5B34}"/>
              </a:ext>
            </a:extLst>
          </p:cNvPr>
          <p:cNvSpPr>
            <a:spLocks noGrp="1"/>
          </p:cNvSpPr>
          <p:nvPr>
            <p:ph type="pic" sz="quarter" idx="20" hasCustomPrompt="1"/>
          </p:nvPr>
        </p:nvSpPr>
        <p:spPr>
          <a:xfrm>
            <a:off x="6095992" y="0"/>
            <a:ext cx="6096008" cy="6858001"/>
          </a:xfrm>
          <a:custGeom>
            <a:avLst/>
            <a:gdLst>
              <a:gd name="connsiteX0" fmla="*/ 0 w 6096008"/>
              <a:gd name="connsiteY0" fmla="*/ 4675162 h 6858001"/>
              <a:gd name="connsiteX1" fmla="*/ 222076 w 6096008"/>
              <a:gd name="connsiteY1" fmla="*/ 4686413 h 6858001"/>
              <a:gd name="connsiteX2" fmla="*/ 2182050 w 6096008"/>
              <a:gd name="connsiteY2" fmla="*/ 6857997 h 6858001"/>
              <a:gd name="connsiteX3" fmla="*/ 2182050 w 6096008"/>
              <a:gd name="connsiteY3" fmla="*/ 6858001 h 6858001"/>
              <a:gd name="connsiteX4" fmla="*/ 396050 w 6096008"/>
              <a:gd name="connsiteY4" fmla="*/ 6858001 h 6858001"/>
              <a:gd name="connsiteX5" fmla="*/ 0 w 6096008"/>
              <a:gd name="connsiteY5" fmla="*/ 6461951 h 6858001"/>
              <a:gd name="connsiteX6" fmla="*/ 0 w 6096008"/>
              <a:gd name="connsiteY6" fmla="*/ 4572436 h 6858001"/>
              <a:gd name="connsiteX7" fmla="*/ 232548 w 6096008"/>
              <a:gd name="connsiteY7" fmla="*/ 4584218 h 6858001"/>
              <a:gd name="connsiteX8" fmla="*/ 2284776 w 6096008"/>
              <a:gd name="connsiteY8" fmla="*/ 6857997 h 6858001"/>
              <a:gd name="connsiteX9" fmla="*/ 2284776 w 6096008"/>
              <a:gd name="connsiteY9" fmla="*/ 6858001 h 6858001"/>
              <a:gd name="connsiteX10" fmla="*/ 2190660 w 6096008"/>
              <a:gd name="connsiteY10" fmla="*/ 6858001 h 6858001"/>
              <a:gd name="connsiteX11" fmla="*/ 2190660 w 6096008"/>
              <a:gd name="connsiteY11" fmla="*/ 6857997 h 6858001"/>
              <a:gd name="connsiteX12" fmla="*/ 222946 w 6096008"/>
              <a:gd name="connsiteY12" fmla="*/ 4677847 h 6858001"/>
              <a:gd name="connsiteX13" fmla="*/ 0 w 6096008"/>
              <a:gd name="connsiteY13" fmla="*/ 4666553 h 6858001"/>
              <a:gd name="connsiteX14" fmla="*/ 0 w 6096008"/>
              <a:gd name="connsiteY14" fmla="*/ 4469710 h 6858001"/>
              <a:gd name="connsiteX15" fmla="*/ 243053 w 6096008"/>
              <a:gd name="connsiteY15" fmla="*/ 4482024 h 6858001"/>
              <a:gd name="connsiteX16" fmla="*/ 2387501 w 6096008"/>
              <a:gd name="connsiteY16" fmla="*/ 6857997 h 6858001"/>
              <a:gd name="connsiteX17" fmla="*/ 2387501 w 6096008"/>
              <a:gd name="connsiteY17" fmla="*/ 6858001 h 6858001"/>
              <a:gd name="connsiteX18" fmla="*/ 2293385 w 6096008"/>
              <a:gd name="connsiteY18" fmla="*/ 6858001 h 6858001"/>
              <a:gd name="connsiteX19" fmla="*/ 2293385 w 6096008"/>
              <a:gd name="connsiteY19" fmla="*/ 6857997 h 6858001"/>
              <a:gd name="connsiteX20" fmla="*/ 233419 w 6096008"/>
              <a:gd name="connsiteY20" fmla="*/ 4575654 h 6858001"/>
              <a:gd name="connsiteX21" fmla="*/ 0 w 6096008"/>
              <a:gd name="connsiteY21" fmla="*/ 4563827 h 6858001"/>
              <a:gd name="connsiteX22" fmla="*/ 0 w 6096008"/>
              <a:gd name="connsiteY22" fmla="*/ 4366984 h 6858001"/>
              <a:gd name="connsiteX23" fmla="*/ 253525 w 6096008"/>
              <a:gd name="connsiteY23" fmla="*/ 4379828 h 6858001"/>
              <a:gd name="connsiteX24" fmla="*/ 2490226 w 6096008"/>
              <a:gd name="connsiteY24" fmla="*/ 6857997 h 6858001"/>
              <a:gd name="connsiteX25" fmla="*/ 2490226 w 6096008"/>
              <a:gd name="connsiteY25" fmla="*/ 6858001 h 6858001"/>
              <a:gd name="connsiteX26" fmla="*/ 2396110 w 6096008"/>
              <a:gd name="connsiteY26" fmla="*/ 6858001 h 6858001"/>
              <a:gd name="connsiteX27" fmla="*/ 2396110 w 6096008"/>
              <a:gd name="connsiteY27" fmla="*/ 6857997 h 6858001"/>
              <a:gd name="connsiteX28" fmla="*/ 243923 w 6096008"/>
              <a:gd name="connsiteY28" fmla="*/ 4473458 h 6858001"/>
              <a:gd name="connsiteX29" fmla="*/ 0 w 6096008"/>
              <a:gd name="connsiteY29" fmla="*/ 4461101 h 6858001"/>
              <a:gd name="connsiteX30" fmla="*/ 0 w 6096008"/>
              <a:gd name="connsiteY30" fmla="*/ 4264258 h 6858001"/>
              <a:gd name="connsiteX31" fmla="*/ 264030 w 6096008"/>
              <a:gd name="connsiteY31" fmla="*/ 4277635 h 6858001"/>
              <a:gd name="connsiteX32" fmla="*/ 2592951 w 6096008"/>
              <a:gd name="connsiteY32" fmla="*/ 6857997 h 6858001"/>
              <a:gd name="connsiteX33" fmla="*/ 2592951 w 6096008"/>
              <a:gd name="connsiteY33" fmla="*/ 6858001 h 6858001"/>
              <a:gd name="connsiteX34" fmla="*/ 2498835 w 6096008"/>
              <a:gd name="connsiteY34" fmla="*/ 6858001 h 6858001"/>
              <a:gd name="connsiteX35" fmla="*/ 2498835 w 6096008"/>
              <a:gd name="connsiteY35" fmla="*/ 6857997 h 6858001"/>
              <a:gd name="connsiteX36" fmla="*/ 254396 w 6096008"/>
              <a:gd name="connsiteY36" fmla="*/ 4371264 h 6858001"/>
              <a:gd name="connsiteX37" fmla="*/ 0 w 6096008"/>
              <a:gd name="connsiteY37" fmla="*/ 4358375 h 6858001"/>
              <a:gd name="connsiteX38" fmla="*/ 0 w 6096008"/>
              <a:gd name="connsiteY38" fmla="*/ 4161533 h 6858001"/>
              <a:gd name="connsiteX39" fmla="*/ 274502 w 6096008"/>
              <a:gd name="connsiteY39" fmla="*/ 4175440 h 6858001"/>
              <a:gd name="connsiteX40" fmla="*/ 2695676 w 6096008"/>
              <a:gd name="connsiteY40" fmla="*/ 6857998 h 6858001"/>
              <a:gd name="connsiteX41" fmla="*/ 2695676 w 6096008"/>
              <a:gd name="connsiteY41" fmla="*/ 6858001 h 6858001"/>
              <a:gd name="connsiteX42" fmla="*/ 2601561 w 6096008"/>
              <a:gd name="connsiteY42" fmla="*/ 6858001 h 6858001"/>
              <a:gd name="connsiteX43" fmla="*/ 2601561 w 6096008"/>
              <a:gd name="connsiteY43" fmla="*/ 6857997 h 6858001"/>
              <a:gd name="connsiteX44" fmla="*/ 264901 w 6096008"/>
              <a:gd name="connsiteY44" fmla="*/ 4269069 h 6858001"/>
              <a:gd name="connsiteX45" fmla="*/ 0 w 6096008"/>
              <a:gd name="connsiteY45" fmla="*/ 4255649 h 6858001"/>
              <a:gd name="connsiteX46" fmla="*/ 0 w 6096008"/>
              <a:gd name="connsiteY46" fmla="*/ 4058807 h 6858001"/>
              <a:gd name="connsiteX47" fmla="*/ 285007 w 6096008"/>
              <a:gd name="connsiteY47" fmla="*/ 4073246 h 6858001"/>
              <a:gd name="connsiteX48" fmla="*/ 2798401 w 6096008"/>
              <a:gd name="connsiteY48" fmla="*/ 6857998 h 6858001"/>
              <a:gd name="connsiteX49" fmla="*/ 2798401 w 6096008"/>
              <a:gd name="connsiteY49" fmla="*/ 6858001 h 6858001"/>
              <a:gd name="connsiteX50" fmla="*/ 2704285 w 6096008"/>
              <a:gd name="connsiteY50" fmla="*/ 6858001 h 6858001"/>
              <a:gd name="connsiteX51" fmla="*/ 2704285 w 6096008"/>
              <a:gd name="connsiteY51" fmla="*/ 6857998 h 6858001"/>
              <a:gd name="connsiteX52" fmla="*/ 275373 w 6096008"/>
              <a:gd name="connsiteY52" fmla="*/ 4166876 h 6858001"/>
              <a:gd name="connsiteX53" fmla="*/ 0 w 6096008"/>
              <a:gd name="connsiteY53" fmla="*/ 4152924 h 6858001"/>
              <a:gd name="connsiteX54" fmla="*/ 0 w 6096008"/>
              <a:gd name="connsiteY54" fmla="*/ 3956081 h 6858001"/>
              <a:gd name="connsiteX55" fmla="*/ 295479 w 6096008"/>
              <a:gd name="connsiteY55" fmla="*/ 3971051 h 6858001"/>
              <a:gd name="connsiteX56" fmla="*/ 2901126 w 6096008"/>
              <a:gd name="connsiteY56" fmla="*/ 6857997 h 6858001"/>
              <a:gd name="connsiteX57" fmla="*/ 2901126 w 6096008"/>
              <a:gd name="connsiteY57" fmla="*/ 6858001 h 6858001"/>
              <a:gd name="connsiteX58" fmla="*/ 2807010 w 6096008"/>
              <a:gd name="connsiteY58" fmla="*/ 6858001 h 6858001"/>
              <a:gd name="connsiteX59" fmla="*/ 2807010 w 6096008"/>
              <a:gd name="connsiteY59" fmla="*/ 6857998 h 6858001"/>
              <a:gd name="connsiteX60" fmla="*/ 285877 w 6096008"/>
              <a:gd name="connsiteY60" fmla="*/ 4064680 h 6858001"/>
              <a:gd name="connsiteX61" fmla="*/ 0 w 6096008"/>
              <a:gd name="connsiteY61" fmla="*/ 4050198 h 6858001"/>
              <a:gd name="connsiteX62" fmla="*/ 0 w 6096008"/>
              <a:gd name="connsiteY62" fmla="*/ 3853355 h 6858001"/>
              <a:gd name="connsiteX63" fmla="*/ 305952 w 6096008"/>
              <a:gd name="connsiteY63" fmla="*/ 3868857 h 6858001"/>
              <a:gd name="connsiteX64" fmla="*/ 3003852 w 6096008"/>
              <a:gd name="connsiteY64" fmla="*/ 6857997 h 6858001"/>
              <a:gd name="connsiteX65" fmla="*/ 3003852 w 6096008"/>
              <a:gd name="connsiteY65" fmla="*/ 6858001 h 6858001"/>
              <a:gd name="connsiteX66" fmla="*/ 2909736 w 6096008"/>
              <a:gd name="connsiteY66" fmla="*/ 6858001 h 6858001"/>
              <a:gd name="connsiteX67" fmla="*/ 2909736 w 6096008"/>
              <a:gd name="connsiteY67" fmla="*/ 6857997 h 6858001"/>
              <a:gd name="connsiteX68" fmla="*/ 296350 w 6096008"/>
              <a:gd name="connsiteY68" fmla="*/ 3962487 h 6858001"/>
              <a:gd name="connsiteX69" fmla="*/ 0 w 6096008"/>
              <a:gd name="connsiteY69" fmla="*/ 3947472 h 6858001"/>
              <a:gd name="connsiteX70" fmla="*/ 0 w 6096008"/>
              <a:gd name="connsiteY70" fmla="*/ 3750609 h 6858001"/>
              <a:gd name="connsiteX71" fmla="*/ 158858 w 6096008"/>
              <a:gd name="connsiteY71" fmla="*/ 3754639 h 6858001"/>
              <a:gd name="connsiteX72" fmla="*/ 3106577 w 6096008"/>
              <a:gd name="connsiteY72" fmla="*/ 6857997 h 6858001"/>
              <a:gd name="connsiteX73" fmla="*/ 3106577 w 6096008"/>
              <a:gd name="connsiteY73" fmla="*/ 6858001 h 6858001"/>
              <a:gd name="connsiteX74" fmla="*/ 3012461 w 6096008"/>
              <a:gd name="connsiteY74" fmla="*/ 6858001 h 6858001"/>
              <a:gd name="connsiteX75" fmla="*/ 3012461 w 6096008"/>
              <a:gd name="connsiteY75" fmla="*/ 6857997 h 6858001"/>
              <a:gd name="connsiteX76" fmla="*/ 306855 w 6096008"/>
              <a:gd name="connsiteY76" fmla="*/ 3860291 h 6858001"/>
              <a:gd name="connsiteX77" fmla="*/ 0 w 6096008"/>
              <a:gd name="connsiteY77" fmla="*/ 3844746 h 6858001"/>
              <a:gd name="connsiteX78" fmla="*/ 0 w 6096008"/>
              <a:gd name="connsiteY78" fmla="*/ 3647883 h 6858001"/>
              <a:gd name="connsiteX79" fmla="*/ 164128 w 6096008"/>
              <a:gd name="connsiteY79" fmla="*/ 3652048 h 6858001"/>
              <a:gd name="connsiteX80" fmla="*/ 3209302 w 6096008"/>
              <a:gd name="connsiteY80" fmla="*/ 6857997 h 6858001"/>
              <a:gd name="connsiteX81" fmla="*/ 3209302 w 6096008"/>
              <a:gd name="connsiteY81" fmla="*/ 6858001 h 6858001"/>
              <a:gd name="connsiteX82" fmla="*/ 3115186 w 6096008"/>
              <a:gd name="connsiteY82" fmla="*/ 6858001 h 6858001"/>
              <a:gd name="connsiteX83" fmla="*/ 3115186 w 6096008"/>
              <a:gd name="connsiteY83" fmla="*/ 6857997 h 6858001"/>
              <a:gd name="connsiteX84" fmla="*/ 159296 w 6096008"/>
              <a:gd name="connsiteY84" fmla="*/ 3746042 h 6858001"/>
              <a:gd name="connsiteX85" fmla="*/ 0 w 6096008"/>
              <a:gd name="connsiteY85" fmla="*/ 3742000 h 6858001"/>
              <a:gd name="connsiteX86" fmla="*/ 0 w 6096008"/>
              <a:gd name="connsiteY86" fmla="*/ 3545157 h 6858001"/>
              <a:gd name="connsiteX87" fmla="*/ 169415 w 6096008"/>
              <a:gd name="connsiteY87" fmla="*/ 3549455 h 6858001"/>
              <a:gd name="connsiteX88" fmla="*/ 3312027 w 6096008"/>
              <a:gd name="connsiteY88" fmla="*/ 6857997 h 6858001"/>
              <a:gd name="connsiteX89" fmla="*/ 3312027 w 6096008"/>
              <a:gd name="connsiteY89" fmla="*/ 6858001 h 6858001"/>
              <a:gd name="connsiteX90" fmla="*/ 3217911 w 6096008"/>
              <a:gd name="connsiteY90" fmla="*/ 6858001 h 6858001"/>
              <a:gd name="connsiteX91" fmla="*/ 3217911 w 6096008"/>
              <a:gd name="connsiteY91" fmla="*/ 6857997 h 6858001"/>
              <a:gd name="connsiteX92" fmla="*/ 164583 w 6096008"/>
              <a:gd name="connsiteY92" fmla="*/ 3643449 h 6858001"/>
              <a:gd name="connsiteX93" fmla="*/ 0 w 6096008"/>
              <a:gd name="connsiteY93" fmla="*/ 3639274 h 6858001"/>
              <a:gd name="connsiteX94" fmla="*/ 0 w 6096008"/>
              <a:gd name="connsiteY94" fmla="*/ 3442431 h 6858001"/>
              <a:gd name="connsiteX95" fmla="*/ 169585 w 6096008"/>
              <a:gd name="connsiteY95" fmla="*/ 3446559 h 6858001"/>
              <a:gd name="connsiteX96" fmla="*/ 2414307 w 6096008"/>
              <a:gd name="connsiteY96" fmla="*/ 4442864 h 6858001"/>
              <a:gd name="connsiteX97" fmla="*/ 3414753 w 6096008"/>
              <a:gd name="connsiteY97" fmla="*/ 6857998 h 6858001"/>
              <a:gd name="connsiteX98" fmla="*/ 3414753 w 6096008"/>
              <a:gd name="connsiteY98" fmla="*/ 6858001 h 6858001"/>
              <a:gd name="connsiteX99" fmla="*/ 3320637 w 6096008"/>
              <a:gd name="connsiteY99" fmla="*/ 6858001 h 6858001"/>
              <a:gd name="connsiteX100" fmla="*/ 3320637 w 6096008"/>
              <a:gd name="connsiteY100" fmla="*/ 6857997 h 6858001"/>
              <a:gd name="connsiteX101" fmla="*/ 169853 w 6096008"/>
              <a:gd name="connsiteY101" fmla="*/ 3540858 h 6858001"/>
              <a:gd name="connsiteX102" fmla="*/ 0 w 6096008"/>
              <a:gd name="connsiteY102" fmla="*/ 3536548 h 6858001"/>
              <a:gd name="connsiteX103" fmla="*/ 5089750 w 6096008"/>
              <a:gd name="connsiteY103" fmla="*/ 0 h 6858001"/>
              <a:gd name="connsiteX104" fmla="*/ 6096008 w 6096008"/>
              <a:gd name="connsiteY104" fmla="*/ 0 h 6858001"/>
              <a:gd name="connsiteX105" fmla="*/ 6096008 w 6096008"/>
              <a:gd name="connsiteY105" fmla="*/ 8217 h 6858001"/>
              <a:gd name="connsiteX106" fmla="*/ 6096008 w 6096008"/>
              <a:gd name="connsiteY106" fmla="*/ 6849785 h 6858001"/>
              <a:gd name="connsiteX107" fmla="*/ 6096008 w 6096008"/>
              <a:gd name="connsiteY107" fmla="*/ 6858000 h 6858001"/>
              <a:gd name="connsiteX108" fmla="*/ 6015654 w 6096008"/>
              <a:gd name="connsiteY108" fmla="*/ 6858000 h 6858001"/>
              <a:gd name="connsiteX109" fmla="*/ 6015644 w 6096008"/>
              <a:gd name="connsiteY109" fmla="*/ 6858001 h 6858001"/>
              <a:gd name="connsiteX110" fmla="*/ 3423362 w 6096008"/>
              <a:gd name="connsiteY110" fmla="*/ 6858001 h 6858001"/>
              <a:gd name="connsiteX111" fmla="*/ 3423362 w 6096008"/>
              <a:gd name="connsiteY111" fmla="*/ 6857998 h 6858001"/>
              <a:gd name="connsiteX112" fmla="*/ 175399 w 6096008"/>
              <a:gd name="connsiteY112" fmla="*/ 3438258 h 6858001"/>
              <a:gd name="connsiteX113" fmla="*/ 0 w 6096008"/>
              <a:gd name="connsiteY113" fmla="*/ 3433823 h 6858001"/>
              <a:gd name="connsiteX114" fmla="*/ 0 w 6096008"/>
              <a:gd name="connsiteY114" fmla="*/ 396051 h 6858001"/>
              <a:gd name="connsiteX115" fmla="*/ 396050 w 6096008"/>
              <a:gd name="connsiteY115" fmla="*/ 1 h 6858001"/>
              <a:gd name="connsiteX116" fmla="*/ 5089750 w 6096008"/>
              <a:gd name="connsiteY116" fmla="*/ 1 h 68580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Lst>
            <a:rect l="l" t="t" r="r" b="b"/>
            <a:pathLst>
              <a:path w="6096008" h="6858001">
                <a:moveTo>
                  <a:pt x="0" y="4675162"/>
                </a:moveTo>
                <a:lnTo>
                  <a:pt x="222076" y="4686413"/>
                </a:lnTo>
                <a:cubicBezTo>
                  <a:pt x="1321498" y="4798412"/>
                  <a:pt x="2182050" y="5729663"/>
                  <a:pt x="2182050" y="6857997"/>
                </a:cubicBezTo>
                <a:lnTo>
                  <a:pt x="2182050" y="6858001"/>
                </a:lnTo>
                <a:lnTo>
                  <a:pt x="396050" y="6858001"/>
                </a:lnTo>
                <a:cubicBezTo>
                  <a:pt x="177318" y="6858001"/>
                  <a:pt x="0" y="6680683"/>
                  <a:pt x="0" y="6461951"/>
                </a:cubicBezTo>
                <a:close/>
                <a:moveTo>
                  <a:pt x="0" y="4572436"/>
                </a:moveTo>
                <a:lnTo>
                  <a:pt x="232548" y="4584218"/>
                </a:lnTo>
                <a:cubicBezTo>
                  <a:pt x="1383638" y="4701476"/>
                  <a:pt x="2284776" y="5676466"/>
                  <a:pt x="2284776" y="6857997"/>
                </a:cubicBezTo>
                <a:lnTo>
                  <a:pt x="2284776" y="6858001"/>
                </a:lnTo>
                <a:lnTo>
                  <a:pt x="2190660" y="6858001"/>
                </a:lnTo>
                <a:lnTo>
                  <a:pt x="2190660" y="6857997"/>
                </a:lnTo>
                <a:cubicBezTo>
                  <a:pt x="2190660" y="5725078"/>
                  <a:pt x="1326668" y="4790273"/>
                  <a:pt x="222946" y="4677847"/>
                </a:cubicBezTo>
                <a:lnTo>
                  <a:pt x="0" y="4666553"/>
                </a:lnTo>
                <a:close/>
                <a:moveTo>
                  <a:pt x="0" y="4469710"/>
                </a:moveTo>
                <a:lnTo>
                  <a:pt x="243053" y="4482024"/>
                </a:lnTo>
                <a:cubicBezTo>
                  <a:pt x="1445949" y="4604563"/>
                  <a:pt x="2387501" y="5623452"/>
                  <a:pt x="2387501" y="6857997"/>
                </a:cubicBezTo>
                <a:lnTo>
                  <a:pt x="2387501" y="6858001"/>
                </a:lnTo>
                <a:lnTo>
                  <a:pt x="2293385" y="6858001"/>
                </a:lnTo>
                <a:lnTo>
                  <a:pt x="2293385" y="6857997"/>
                </a:lnTo>
                <a:cubicBezTo>
                  <a:pt x="2293385" y="5672063"/>
                  <a:pt x="1388808" y="4693359"/>
                  <a:pt x="233419" y="4575654"/>
                </a:cubicBezTo>
                <a:lnTo>
                  <a:pt x="0" y="4563827"/>
                </a:lnTo>
                <a:close/>
                <a:moveTo>
                  <a:pt x="0" y="4366984"/>
                </a:moveTo>
                <a:lnTo>
                  <a:pt x="253525" y="4379828"/>
                </a:lnTo>
                <a:cubicBezTo>
                  <a:pt x="1508089" y="4507627"/>
                  <a:pt x="2490226" y="5570255"/>
                  <a:pt x="2490226" y="6857997"/>
                </a:cubicBezTo>
                <a:lnTo>
                  <a:pt x="2490226" y="6858001"/>
                </a:lnTo>
                <a:lnTo>
                  <a:pt x="2396110" y="6858001"/>
                </a:lnTo>
                <a:lnTo>
                  <a:pt x="2396110" y="6857997"/>
                </a:lnTo>
                <a:cubicBezTo>
                  <a:pt x="2396110" y="5618866"/>
                  <a:pt x="1451119" y="4596423"/>
                  <a:pt x="243923" y="4473458"/>
                </a:cubicBezTo>
                <a:lnTo>
                  <a:pt x="0" y="4461101"/>
                </a:lnTo>
                <a:close/>
                <a:moveTo>
                  <a:pt x="0" y="4264258"/>
                </a:moveTo>
                <a:lnTo>
                  <a:pt x="264030" y="4277635"/>
                </a:lnTo>
                <a:cubicBezTo>
                  <a:pt x="1570401" y="4410713"/>
                  <a:pt x="2592951" y="5517241"/>
                  <a:pt x="2592951" y="6857997"/>
                </a:cubicBezTo>
                <a:lnTo>
                  <a:pt x="2592951" y="6858001"/>
                </a:lnTo>
                <a:lnTo>
                  <a:pt x="2498835" y="6858001"/>
                </a:lnTo>
                <a:lnTo>
                  <a:pt x="2498835" y="6857997"/>
                </a:lnTo>
                <a:cubicBezTo>
                  <a:pt x="2498835" y="5565852"/>
                  <a:pt x="1513259" y="4499510"/>
                  <a:pt x="254396" y="4371264"/>
                </a:cubicBezTo>
                <a:lnTo>
                  <a:pt x="0" y="4358375"/>
                </a:lnTo>
                <a:close/>
                <a:moveTo>
                  <a:pt x="0" y="4161533"/>
                </a:moveTo>
                <a:lnTo>
                  <a:pt x="274502" y="4175440"/>
                </a:lnTo>
                <a:cubicBezTo>
                  <a:pt x="1632540" y="4313778"/>
                  <a:pt x="2695676" y="5464045"/>
                  <a:pt x="2695676" y="6857998"/>
                </a:cubicBezTo>
                <a:lnTo>
                  <a:pt x="2695676" y="6858001"/>
                </a:lnTo>
                <a:lnTo>
                  <a:pt x="2601561" y="6858001"/>
                </a:lnTo>
                <a:lnTo>
                  <a:pt x="2601561" y="6857997"/>
                </a:lnTo>
                <a:cubicBezTo>
                  <a:pt x="2601561" y="5512655"/>
                  <a:pt x="1575571" y="4402574"/>
                  <a:pt x="264901" y="4269069"/>
                </a:cubicBezTo>
                <a:lnTo>
                  <a:pt x="0" y="4255649"/>
                </a:lnTo>
                <a:close/>
                <a:moveTo>
                  <a:pt x="0" y="4058807"/>
                </a:moveTo>
                <a:lnTo>
                  <a:pt x="285007" y="4073246"/>
                </a:lnTo>
                <a:cubicBezTo>
                  <a:pt x="1694851" y="4216865"/>
                  <a:pt x="2798401" y="5411031"/>
                  <a:pt x="2798401" y="6857998"/>
                </a:cubicBezTo>
                <a:lnTo>
                  <a:pt x="2798401" y="6858001"/>
                </a:lnTo>
                <a:lnTo>
                  <a:pt x="2704285" y="6858001"/>
                </a:lnTo>
                <a:lnTo>
                  <a:pt x="2704285" y="6857998"/>
                </a:lnTo>
                <a:cubicBezTo>
                  <a:pt x="2704285" y="5459642"/>
                  <a:pt x="1637710" y="4305661"/>
                  <a:pt x="275373" y="4166876"/>
                </a:cubicBezTo>
                <a:lnTo>
                  <a:pt x="0" y="4152924"/>
                </a:lnTo>
                <a:close/>
                <a:moveTo>
                  <a:pt x="0" y="3956081"/>
                </a:moveTo>
                <a:lnTo>
                  <a:pt x="295479" y="3971051"/>
                </a:lnTo>
                <a:cubicBezTo>
                  <a:pt x="1756991" y="4119929"/>
                  <a:pt x="2901126" y="5357833"/>
                  <a:pt x="2901126" y="6857997"/>
                </a:cubicBezTo>
                <a:lnTo>
                  <a:pt x="2901126" y="6858001"/>
                </a:lnTo>
                <a:lnTo>
                  <a:pt x="2807010" y="6858001"/>
                </a:lnTo>
                <a:lnTo>
                  <a:pt x="2807010" y="6857998"/>
                </a:lnTo>
                <a:cubicBezTo>
                  <a:pt x="2807010" y="5406445"/>
                  <a:pt x="1700021" y="4208725"/>
                  <a:pt x="285877" y="4064680"/>
                </a:cubicBezTo>
                <a:lnTo>
                  <a:pt x="0" y="4050198"/>
                </a:lnTo>
                <a:close/>
                <a:moveTo>
                  <a:pt x="0" y="3853355"/>
                </a:moveTo>
                <a:lnTo>
                  <a:pt x="305952" y="3868857"/>
                </a:lnTo>
                <a:cubicBezTo>
                  <a:pt x="1819131" y="4023015"/>
                  <a:pt x="3003852" y="5304819"/>
                  <a:pt x="3003852" y="6857997"/>
                </a:cubicBezTo>
                <a:lnTo>
                  <a:pt x="3003852" y="6858001"/>
                </a:lnTo>
                <a:lnTo>
                  <a:pt x="2909736" y="6858001"/>
                </a:lnTo>
                <a:lnTo>
                  <a:pt x="2909736" y="6857997"/>
                </a:lnTo>
                <a:cubicBezTo>
                  <a:pt x="2909736" y="5353431"/>
                  <a:pt x="1762161" y="4111812"/>
                  <a:pt x="296350" y="3962487"/>
                </a:cubicBezTo>
                <a:lnTo>
                  <a:pt x="0" y="3947472"/>
                </a:lnTo>
                <a:close/>
                <a:moveTo>
                  <a:pt x="0" y="3750609"/>
                </a:moveTo>
                <a:lnTo>
                  <a:pt x="158858" y="3754639"/>
                </a:lnTo>
                <a:cubicBezTo>
                  <a:pt x="1798406" y="3838022"/>
                  <a:pt x="3106577" y="5198076"/>
                  <a:pt x="3106577" y="6857997"/>
                </a:cubicBezTo>
                <a:lnTo>
                  <a:pt x="3106577" y="6858001"/>
                </a:lnTo>
                <a:lnTo>
                  <a:pt x="3012461" y="6858001"/>
                </a:lnTo>
                <a:lnTo>
                  <a:pt x="3012461" y="6857997"/>
                </a:lnTo>
                <a:cubicBezTo>
                  <a:pt x="3012461" y="5300233"/>
                  <a:pt x="1824473" y="4014876"/>
                  <a:pt x="306855" y="3860291"/>
                </a:cubicBezTo>
                <a:lnTo>
                  <a:pt x="0" y="3844746"/>
                </a:lnTo>
                <a:close/>
                <a:moveTo>
                  <a:pt x="0" y="3647883"/>
                </a:moveTo>
                <a:lnTo>
                  <a:pt x="164128" y="3652048"/>
                </a:lnTo>
                <a:cubicBezTo>
                  <a:pt x="1857794" y="3738192"/>
                  <a:pt x="3209302" y="5143294"/>
                  <a:pt x="3209302" y="6857997"/>
                </a:cubicBezTo>
                <a:lnTo>
                  <a:pt x="3209302" y="6858001"/>
                </a:lnTo>
                <a:lnTo>
                  <a:pt x="3115186" y="6858001"/>
                </a:lnTo>
                <a:lnTo>
                  <a:pt x="3115186" y="6857997"/>
                </a:lnTo>
                <a:cubicBezTo>
                  <a:pt x="3115186" y="5193527"/>
                  <a:pt x="1803342" y="3829658"/>
                  <a:pt x="159296" y="3746042"/>
                </a:cubicBezTo>
                <a:lnTo>
                  <a:pt x="0" y="3742000"/>
                </a:lnTo>
                <a:close/>
                <a:moveTo>
                  <a:pt x="0" y="3545157"/>
                </a:moveTo>
                <a:lnTo>
                  <a:pt x="169415" y="3549455"/>
                </a:lnTo>
                <a:cubicBezTo>
                  <a:pt x="1917367" y="3638350"/>
                  <a:pt x="3312027" y="5088324"/>
                  <a:pt x="3312027" y="6857997"/>
                </a:cubicBezTo>
                <a:lnTo>
                  <a:pt x="3312027" y="6858001"/>
                </a:lnTo>
                <a:lnTo>
                  <a:pt x="3217911" y="6858001"/>
                </a:lnTo>
                <a:lnTo>
                  <a:pt x="3217911" y="6857997"/>
                </a:lnTo>
                <a:cubicBezTo>
                  <a:pt x="3217911" y="5138556"/>
                  <a:pt x="1862914" y="3729816"/>
                  <a:pt x="164583" y="3643449"/>
                </a:cubicBezTo>
                <a:lnTo>
                  <a:pt x="0" y="3639274"/>
                </a:lnTo>
                <a:close/>
                <a:moveTo>
                  <a:pt x="0" y="3442431"/>
                </a:moveTo>
                <a:lnTo>
                  <a:pt x="169585" y="3446559"/>
                </a:lnTo>
                <a:cubicBezTo>
                  <a:pt x="1017957" y="3487960"/>
                  <a:pt x="1809514" y="3838065"/>
                  <a:pt x="2414307" y="4442864"/>
                </a:cubicBezTo>
                <a:cubicBezTo>
                  <a:pt x="3059421" y="5087982"/>
                  <a:pt x="3414753" y="5945792"/>
                  <a:pt x="3414753" y="6857998"/>
                </a:cubicBezTo>
                <a:lnTo>
                  <a:pt x="3414753" y="6858001"/>
                </a:lnTo>
                <a:lnTo>
                  <a:pt x="3320637" y="6858001"/>
                </a:lnTo>
                <a:lnTo>
                  <a:pt x="3320637" y="6857997"/>
                </a:lnTo>
                <a:cubicBezTo>
                  <a:pt x="3320637" y="5083774"/>
                  <a:pt x="1922303" y="3629987"/>
                  <a:pt x="169853" y="3540858"/>
                </a:cubicBezTo>
                <a:lnTo>
                  <a:pt x="0" y="3536548"/>
                </a:lnTo>
                <a:close/>
                <a:moveTo>
                  <a:pt x="5089750" y="0"/>
                </a:moveTo>
                <a:lnTo>
                  <a:pt x="6096008" y="0"/>
                </a:lnTo>
                <a:lnTo>
                  <a:pt x="6096008" y="8217"/>
                </a:lnTo>
                <a:lnTo>
                  <a:pt x="6096008" y="6849785"/>
                </a:lnTo>
                <a:lnTo>
                  <a:pt x="6096008" y="6858000"/>
                </a:lnTo>
                <a:lnTo>
                  <a:pt x="6015654" y="6858000"/>
                </a:lnTo>
                <a:lnTo>
                  <a:pt x="6015644" y="6858001"/>
                </a:lnTo>
                <a:lnTo>
                  <a:pt x="3423362" y="6858001"/>
                </a:lnTo>
                <a:lnTo>
                  <a:pt x="3423362" y="6857998"/>
                </a:lnTo>
                <a:cubicBezTo>
                  <a:pt x="3423362" y="5025961"/>
                  <a:pt x="1984630" y="3529968"/>
                  <a:pt x="175399" y="3438258"/>
                </a:cubicBezTo>
                <a:lnTo>
                  <a:pt x="0" y="3433823"/>
                </a:lnTo>
                <a:lnTo>
                  <a:pt x="0" y="396051"/>
                </a:lnTo>
                <a:cubicBezTo>
                  <a:pt x="0" y="177319"/>
                  <a:pt x="177318" y="1"/>
                  <a:pt x="396050" y="1"/>
                </a:cubicBezTo>
                <a:lnTo>
                  <a:pt x="5089750" y="1"/>
                </a:lnTo>
                <a:close/>
              </a:path>
            </a:pathLst>
          </a:custGeom>
          <a:solidFill>
            <a:schemeClr val="accent5"/>
          </a:solidFill>
        </p:spPr>
        <p:txBody>
          <a:bodyPr wrap="square" bIns="1828800" anchor="ctr">
            <a:noAutofit/>
          </a:bodyPr>
          <a:lstStyle>
            <a:lvl1pPr marL="0" indent="0" algn="ctr">
              <a:lnSpc>
                <a:spcPct val="100000"/>
              </a:lnSpc>
              <a:spcBef>
                <a:spcPts val="0"/>
              </a:spcBef>
              <a:buNone/>
              <a:defRPr/>
            </a:lvl1pPr>
          </a:lstStyle>
          <a:p>
            <a:r>
              <a:rPr lang="en-US"/>
              <a:t>Click the icon to select an image.</a:t>
            </a:r>
            <a:br>
              <a:rPr lang="en-US"/>
            </a:br>
            <a:r>
              <a:rPr lang="en-US"/>
              <a:t>Please also copy / paste the appropriate footer group from</a:t>
            </a:r>
            <a:br>
              <a:rPr lang="en-US"/>
            </a:br>
            <a:r>
              <a:rPr lang="en-US"/>
              <a:t>the template Guide so it appears on top of the image. </a:t>
            </a:r>
          </a:p>
        </p:txBody>
      </p:sp>
      <p:cxnSp>
        <p:nvCxnSpPr>
          <p:cNvPr id="6" name="Straight Connector 5">
            <a:extLst>
              <a:ext uri="{FF2B5EF4-FFF2-40B4-BE49-F238E27FC236}">
                <a16:creationId xmlns:a16="http://schemas.microsoft.com/office/drawing/2014/main" id="{558D56CC-7892-F3FA-89F1-CC297484F1E6}"/>
              </a:ext>
            </a:extLst>
          </p:cNvPr>
          <p:cNvCxnSpPr>
            <a:cxnSpLocks/>
          </p:cNvCxnSpPr>
          <p:nvPr userDrawn="1"/>
        </p:nvCxnSpPr>
        <p:spPr>
          <a:xfrm flipH="1">
            <a:off x="6095999" y="6400800"/>
            <a:ext cx="6096001" cy="0"/>
          </a:xfrm>
          <a:prstGeom prst="line">
            <a:avLst/>
          </a:prstGeom>
          <a:ln w="9525" cap="rnd">
            <a:solidFill>
              <a:schemeClr val="tx1"/>
            </a:solidFill>
          </a:ln>
        </p:spPr>
        <p:style>
          <a:lnRef idx="1">
            <a:schemeClr val="accent1"/>
          </a:lnRef>
          <a:fillRef idx="0">
            <a:schemeClr val="accent1"/>
          </a:fillRef>
          <a:effectRef idx="0">
            <a:schemeClr val="accent1"/>
          </a:effectRef>
          <a:fontRef idx="minor">
            <a:schemeClr val="tx1"/>
          </a:fontRef>
        </p:style>
      </p:cxnSp>
      <p:sp>
        <p:nvSpPr>
          <p:cNvPr id="8" name="Slide Number Placeholder 5">
            <a:extLst>
              <a:ext uri="{FF2B5EF4-FFF2-40B4-BE49-F238E27FC236}">
                <a16:creationId xmlns:a16="http://schemas.microsoft.com/office/drawing/2014/main" id="{8BBCD225-FFDD-6812-A928-715930996C75}"/>
              </a:ext>
            </a:extLst>
          </p:cNvPr>
          <p:cNvSpPr txBox="1">
            <a:spLocks/>
          </p:cNvSpPr>
          <p:nvPr userDrawn="1"/>
        </p:nvSpPr>
        <p:spPr>
          <a:xfrm>
            <a:off x="11185742" y="6400800"/>
            <a:ext cx="549058" cy="457200"/>
          </a:xfrm>
          <a:prstGeom prst="rect">
            <a:avLst/>
          </a:prstGeom>
        </p:spPr>
        <p:txBody>
          <a:bodyPr vert="horz" lIns="0" tIns="0" rIns="0" bIns="0" rtlCol="0" anchor="ctr"/>
          <a:lstStyle>
            <a:defPPr>
              <a:defRPr lang="en-US"/>
            </a:defPPr>
            <a:lvl1pPr marL="0" algn="r" defTabSz="914400" rtl="0" eaLnBrk="1" latinLnBrk="0" hangingPunct="1">
              <a:defRPr sz="800" kern="1200">
                <a:solidFill>
                  <a:schemeClr val="tx1"/>
                </a:solidFill>
                <a:latin typeface="Outfi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fld id="{DDA6C761-E6C0-8244-BDC1-CA1DC8273777}" type="slidenum">
              <a:rPr lang="en-US" b="0" i="0" smtClean="0">
                <a:solidFill>
                  <a:schemeClr val="tx1"/>
                </a:solidFill>
                <a:latin typeface="Outfit Light" pitchFamily="2" charset="0"/>
              </a:rPr>
              <a:pPr/>
              <a:t>‹#›</a:t>
            </a:fld>
            <a:endParaRPr lang="en-US" b="0" i="0">
              <a:solidFill>
                <a:schemeClr val="tx1"/>
              </a:solidFill>
              <a:latin typeface="Outfit Light" pitchFamily="2" charset="0"/>
            </a:endParaRPr>
          </a:p>
        </p:txBody>
      </p:sp>
      <p:sp>
        <p:nvSpPr>
          <p:cNvPr id="15" name="Slide Number Placeholder 5">
            <a:extLst>
              <a:ext uri="{FF2B5EF4-FFF2-40B4-BE49-F238E27FC236}">
                <a16:creationId xmlns:a16="http://schemas.microsoft.com/office/drawing/2014/main" id="{4B1477CE-20E9-FE64-EA8C-9407DD8B8EC3}"/>
              </a:ext>
            </a:extLst>
          </p:cNvPr>
          <p:cNvSpPr txBox="1">
            <a:spLocks/>
          </p:cNvSpPr>
          <p:nvPr userDrawn="1"/>
        </p:nvSpPr>
        <p:spPr>
          <a:xfrm>
            <a:off x="9118378" y="6499230"/>
            <a:ext cx="2266709" cy="273040"/>
          </a:xfrm>
          <a:prstGeom prst="rect">
            <a:avLst/>
          </a:prstGeom>
        </p:spPr>
        <p:txBody>
          <a:bodyPr vert="horz" lIns="0" tIns="0" rIns="0" bIns="0" rtlCol="0" anchor="ctr"/>
          <a:lstStyle>
            <a:defPPr>
              <a:defRPr lang="en-US"/>
            </a:defPPr>
            <a:lvl1pPr marL="0" algn="r" defTabSz="914400" rtl="0" eaLnBrk="1" latinLnBrk="0" hangingPunct="1">
              <a:defRPr sz="800" kern="1200">
                <a:solidFill>
                  <a:schemeClr val="bg1"/>
                </a:solidFill>
                <a:latin typeface="Outfi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sz="600" b="0" i="0">
                <a:solidFill>
                  <a:schemeClr val="tx1"/>
                </a:solidFill>
                <a:latin typeface="Outfit Light" pitchFamily="2" charset="0"/>
              </a:rPr>
              <a:t>© Sovos 2025. Proprietary and Confidential</a:t>
            </a:r>
          </a:p>
        </p:txBody>
      </p:sp>
    </p:spTree>
    <p:extLst>
      <p:ext uri="{BB962C8B-B14F-4D97-AF65-F5344CB8AC3E}">
        <p14:creationId xmlns:p14="http://schemas.microsoft.com/office/powerpoint/2010/main" val="2749963384"/>
      </p:ext>
    </p:extLst>
  </p:cSld>
  <p:clrMapOvr>
    <a:masterClrMapping/>
  </p:clrMapOvr>
</p:sldLayout>
</file>

<file path=ppt/slideLayouts/slideLayout79.xml><?xml version="1.0" encoding="utf-8"?>
<p:sldLayout xmlns:a="http://schemas.openxmlformats.org/drawingml/2006/main" xmlns:r="http://schemas.openxmlformats.org/officeDocument/2006/relationships" xmlns:p="http://schemas.openxmlformats.org/presentationml/2006/main" preserve="1" userDrawn="1">
  <p:cSld name="Content with Small Photo - Blue">
    <p:spTree>
      <p:nvGrpSpPr>
        <p:cNvPr id="1" name=""/>
        <p:cNvGrpSpPr/>
        <p:nvPr/>
      </p:nvGrpSpPr>
      <p:grpSpPr>
        <a:xfrm>
          <a:off x="0" y="0"/>
          <a:ext cx="0" cy="0"/>
          <a:chOff x="0" y="0"/>
          <a:chExt cx="0" cy="0"/>
        </a:xfrm>
      </p:grpSpPr>
      <p:sp>
        <p:nvSpPr>
          <p:cNvPr id="8" name="Picture Placeholder 20">
            <a:extLst>
              <a:ext uri="{FF2B5EF4-FFF2-40B4-BE49-F238E27FC236}">
                <a16:creationId xmlns:a16="http://schemas.microsoft.com/office/drawing/2014/main" id="{7DA1E695-1395-4D95-3A56-37F3AAA9873B}"/>
              </a:ext>
            </a:extLst>
          </p:cNvPr>
          <p:cNvSpPr>
            <a:spLocks noGrp="1"/>
          </p:cNvSpPr>
          <p:nvPr>
            <p:ph type="pic" sz="quarter" idx="25" hasCustomPrompt="1"/>
          </p:nvPr>
        </p:nvSpPr>
        <p:spPr>
          <a:xfrm>
            <a:off x="8386366" y="0"/>
            <a:ext cx="3805634" cy="6858001"/>
          </a:xfrm>
          <a:custGeom>
            <a:avLst/>
            <a:gdLst>
              <a:gd name="connsiteX0" fmla="*/ 3805285 w 3805634"/>
              <a:gd name="connsiteY0" fmla="*/ 5554806 h 6858001"/>
              <a:gd name="connsiteX1" fmla="*/ 3805634 w 3805634"/>
              <a:gd name="connsiteY1" fmla="*/ 5554824 h 6858001"/>
              <a:gd name="connsiteX2" fmla="*/ 3805634 w 3805634"/>
              <a:gd name="connsiteY2" fmla="*/ 6194738 h 6858001"/>
              <a:gd name="connsiteX3" fmla="*/ 3805634 w 3805634"/>
              <a:gd name="connsiteY3" fmla="*/ 6852392 h 6858001"/>
              <a:gd name="connsiteX4" fmla="*/ 3805634 w 3805634"/>
              <a:gd name="connsiteY4" fmla="*/ 6857999 h 6858001"/>
              <a:gd name="connsiteX5" fmla="*/ 3750009 w 3805634"/>
              <a:gd name="connsiteY5" fmla="*/ 6857999 h 6858001"/>
              <a:gd name="connsiteX6" fmla="*/ 3749989 w 3805634"/>
              <a:gd name="connsiteY6" fmla="*/ 6858001 h 6858001"/>
              <a:gd name="connsiteX7" fmla="*/ 2500273 w 3805634"/>
              <a:gd name="connsiteY7" fmla="*/ 6858001 h 6858001"/>
              <a:gd name="connsiteX8" fmla="*/ 2506926 w 3805634"/>
              <a:gd name="connsiteY8" fmla="*/ 6726683 h 6858001"/>
              <a:gd name="connsiteX9" fmla="*/ 3805285 w 3805634"/>
              <a:gd name="connsiteY9" fmla="*/ 5554806 h 6858001"/>
              <a:gd name="connsiteX10" fmla="*/ 3805285 w 3805634"/>
              <a:gd name="connsiteY10" fmla="*/ 5493387 h 6858001"/>
              <a:gd name="connsiteX11" fmla="*/ 3805634 w 3805634"/>
              <a:gd name="connsiteY11" fmla="*/ 5493405 h 6858001"/>
              <a:gd name="connsiteX12" fmla="*/ 3805634 w 3805634"/>
              <a:gd name="connsiteY12" fmla="*/ 5549677 h 6858001"/>
              <a:gd name="connsiteX13" fmla="*/ 3805285 w 3805634"/>
              <a:gd name="connsiteY13" fmla="*/ 5549659 h 6858001"/>
              <a:gd name="connsiteX14" fmla="*/ 2501805 w 3805634"/>
              <a:gd name="connsiteY14" fmla="*/ 6726143 h 6858001"/>
              <a:gd name="connsiteX15" fmla="*/ 2495126 w 3805634"/>
              <a:gd name="connsiteY15" fmla="*/ 6858001 h 6858001"/>
              <a:gd name="connsiteX16" fmla="*/ 2438855 w 3805634"/>
              <a:gd name="connsiteY16" fmla="*/ 6858001 h 6858001"/>
              <a:gd name="connsiteX17" fmla="*/ 2445825 w 3805634"/>
              <a:gd name="connsiteY17" fmla="*/ 6720402 h 6858001"/>
              <a:gd name="connsiteX18" fmla="*/ 3805285 w 3805634"/>
              <a:gd name="connsiteY18" fmla="*/ 5493387 h 6858001"/>
              <a:gd name="connsiteX19" fmla="*/ 3805284 w 3805634"/>
              <a:gd name="connsiteY19" fmla="*/ 5431969 h 6858001"/>
              <a:gd name="connsiteX20" fmla="*/ 3805634 w 3805634"/>
              <a:gd name="connsiteY20" fmla="*/ 5431987 h 6858001"/>
              <a:gd name="connsiteX21" fmla="*/ 3805634 w 3805634"/>
              <a:gd name="connsiteY21" fmla="*/ 5488258 h 6858001"/>
              <a:gd name="connsiteX22" fmla="*/ 3805285 w 3805634"/>
              <a:gd name="connsiteY22" fmla="*/ 5488240 h 6858001"/>
              <a:gd name="connsiteX23" fmla="*/ 2440705 w 3805634"/>
              <a:gd name="connsiteY23" fmla="*/ 6719882 h 6858001"/>
              <a:gd name="connsiteX24" fmla="*/ 2433708 w 3805634"/>
              <a:gd name="connsiteY24" fmla="*/ 6858001 h 6858001"/>
              <a:gd name="connsiteX25" fmla="*/ 2377436 w 3805634"/>
              <a:gd name="connsiteY25" fmla="*/ 6858001 h 6858001"/>
              <a:gd name="connsiteX26" fmla="*/ 2384725 w 3805634"/>
              <a:gd name="connsiteY26" fmla="*/ 6714142 h 6858001"/>
              <a:gd name="connsiteX27" fmla="*/ 3805284 w 3805634"/>
              <a:gd name="connsiteY27" fmla="*/ 5431969 h 6858001"/>
              <a:gd name="connsiteX28" fmla="*/ 3805285 w 3805634"/>
              <a:gd name="connsiteY28" fmla="*/ 5370550 h 6858001"/>
              <a:gd name="connsiteX29" fmla="*/ 3805634 w 3805634"/>
              <a:gd name="connsiteY29" fmla="*/ 5370568 h 6858001"/>
              <a:gd name="connsiteX30" fmla="*/ 3805634 w 3805634"/>
              <a:gd name="connsiteY30" fmla="*/ 5426840 h 6858001"/>
              <a:gd name="connsiteX31" fmla="*/ 3805284 w 3805634"/>
              <a:gd name="connsiteY31" fmla="*/ 5426822 h 6858001"/>
              <a:gd name="connsiteX32" fmla="*/ 2379604 w 3805634"/>
              <a:gd name="connsiteY32" fmla="*/ 6713602 h 6858001"/>
              <a:gd name="connsiteX33" fmla="*/ 2372289 w 3805634"/>
              <a:gd name="connsiteY33" fmla="*/ 6858001 h 6858001"/>
              <a:gd name="connsiteX34" fmla="*/ 2316018 w 3805634"/>
              <a:gd name="connsiteY34" fmla="*/ 6858001 h 6858001"/>
              <a:gd name="connsiteX35" fmla="*/ 2323624 w 3805634"/>
              <a:gd name="connsiteY35" fmla="*/ 6707860 h 6858001"/>
              <a:gd name="connsiteX36" fmla="*/ 3805285 w 3805634"/>
              <a:gd name="connsiteY36" fmla="*/ 5370550 h 6858001"/>
              <a:gd name="connsiteX37" fmla="*/ 3805285 w 3805634"/>
              <a:gd name="connsiteY37" fmla="*/ 5309131 h 6858001"/>
              <a:gd name="connsiteX38" fmla="*/ 3805634 w 3805634"/>
              <a:gd name="connsiteY38" fmla="*/ 5309149 h 6858001"/>
              <a:gd name="connsiteX39" fmla="*/ 3805634 w 3805634"/>
              <a:gd name="connsiteY39" fmla="*/ 5365421 h 6858001"/>
              <a:gd name="connsiteX40" fmla="*/ 3805285 w 3805634"/>
              <a:gd name="connsiteY40" fmla="*/ 5365403 h 6858001"/>
              <a:gd name="connsiteX41" fmla="*/ 2318504 w 3805634"/>
              <a:gd name="connsiteY41" fmla="*/ 6707339 h 6858001"/>
              <a:gd name="connsiteX42" fmla="*/ 2310871 w 3805634"/>
              <a:gd name="connsiteY42" fmla="*/ 6858001 h 6858001"/>
              <a:gd name="connsiteX43" fmla="*/ 2254600 w 3805634"/>
              <a:gd name="connsiteY43" fmla="*/ 6858001 h 6858001"/>
              <a:gd name="connsiteX44" fmla="*/ 2262523 w 3805634"/>
              <a:gd name="connsiteY44" fmla="*/ 6701579 h 6858001"/>
              <a:gd name="connsiteX45" fmla="*/ 3805285 w 3805634"/>
              <a:gd name="connsiteY45" fmla="*/ 5309131 h 6858001"/>
              <a:gd name="connsiteX46" fmla="*/ 3805284 w 3805634"/>
              <a:gd name="connsiteY46" fmla="*/ 5247713 h 6858001"/>
              <a:gd name="connsiteX47" fmla="*/ 3805634 w 3805634"/>
              <a:gd name="connsiteY47" fmla="*/ 5247731 h 6858001"/>
              <a:gd name="connsiteX48" fmla="*/ 3805634 w 3805634"/>
              <a:gd name="connsiteY48" fmla="*/ 5304002 h 6858001"/>
              <a:gd name="connsiteX49" fmla="*/ 3805285 w 3805634"/>
              <a:gd name="connsiteY49" fmla="*/ 5303984 h 6858001"/>
              <a:gd name="connsiteX50" fmla="*/ 2257403 w 3805634"/>
              <a:gd name="connsiteY50" fmla="*/ 6701059 h 6858001"/>
              <a:gd name="connsiteX51" fmla="*/ 2249453 w 3805634"/>
              <a:gd name="connsiteY51" fmla="*/ 6858001 h 6858001"/>
              <a:gd name="connsiteX52" fmla="*/ 2193181 w 3805634"/>
              <a:gd name="connsiteY52" fmla="*/ 6858001 h 6858001"/>
              <a:gd name="connsiteX53" fmla="*/ 2201422 w 3805634"/>
              <a:gd name="connsiteY53" fmla="*/ 6695319 h 6858001"/>
              <a:gd name="connsiteX54" fmla="*/ 3805284 w 3805634"/>
              <a:gd name="connsiteY54" fmla="*/ 5247713 h 6858001"/>
              <a:gd name="connsiteX55" fmla="*/ 3805284 w 3805634"/>
              <a:gd name="connsiteY55" fmla="*/ 5186294 h 6858001"/>
              <a:gd name="connsiteX56" fmla="*/ 3805634 w 3805634"/>
              <a:gd name="connsiteY56" fmla="*/ 5186312 h 6858001"/>
              <a:gd name="connsiteX57" fmla="*/ 3805634 w 3805634"/>
              <a:gd name="connsiteY57" fmla="*/ 5242584 h 6858001"/>
              <a:gd name="connsiteX58" fmla="*/ 3805284 w 3805634"/>
              <a:gd name="connsiteY58" fmla="*/ 5242566 h 6858001"/>
              <a:gd name="connsiteX59" fmla="*/ 2196302 w 3805634"/>
              <a:gd name="connsiteY59" fmla="*/ 6694798 h 6858001"/>
              <a:gd name="connsiteX60" fmla="*/ 2188034 w 3805634"/>
              <a:gd name="connsiteY60" fmla="*/ 6858001 h 6858001"/>
              <a:gd name="connsiteX61" fmla="*/ 2131763 w 3805634"/>
              <a:gd name="connsiteY61" fmla="*/ 6858001 h 6858001"/>
              <a:gd name="connsiteX62" fmla="*/ 2140321 w 3805634"/>
              <a:gd name="connsiteY62" fmla="*/ 6689038 h 6858001"/>
              <a:gd name="connsiteX63" fmla="*/ 3805284 w 3805634"/>
              <a:gd name="connsiteY63" fmla="*/ 5186294 h 6858001"/>
              <a:gd name="connsiteX64" fmla="*/ 3805285 w 3805634"/>
              <a:gd name="connsiteY64" fmla="*/ 5124875 h 6858001"/>
              <a:gd name="connsiteX65" fmla="*/ 3805634 w 3805634"/>
              <a:gd name="connsiteY65" fmla="*/ 5124893 h 6858001"/>
              <a:gd name="connsiteX66" fmla="*/ 3805634 w 3805634"/>
              <a:gd name="connsiteY66" fmla="*/ 5181165 h 6858001"/>
              <a:gd name="connsiteX67" fmla="*/ 3805284 w 3805634"/>
              <a:gd name="connsiteY67" fmla="*/ 5181147 h 6858001"/>
              <a:gd name="connsiteX68" fmla="*/ 2135201 w 3805634"/>
              <a:gd name="connsiteY68" fmla="*/ 6688518 h 6858001"/>
              <a:gd name="connsiteX69" fmla="*/ 2126616 w 3805634"/>
              <a:gd name="connsiteY69" fmla="*/ 6858001 h 6858001"/>
              <a:gd name="connsiteX70" fmla="*/ 2070345 w 3805634"/>
              <a:gd name="connsiteY70" fmla="*/ 6858001 h 6858001"/>
              <a:gd name="connsiteX71" fmla="*/ 2079222 w 3805634"/>
              <a:gd name="connsiteY71" fmla="*/ 6682776 h 6858001"/>
              <a:gd name="connsiteX72" fmla="*/ 3805285 w 3805634"/>
              <a:gd name="connsiteY72" fmla="*/ 5124875 h 6858001"/>
              <a:gd name="connsiteX73" fmla="*/ 3805285 w 3805634"/>
              <a:gd name="connsiteY73" fmla="*/ 5063456 h 6858001"/>
              <a:gd name="connsiteX74" fmla="*/ 3805634 w 3805634"/>
              <a:gd name="connsiteY74" fmla="*/ 5063474 h 6858001"/>
              <a:gd name="connsiteX75" fmla="*/ 3805634 w 3805634"/>
              <a:gd name="connsiteY75" fmla="*/ 5119746 h 6858001"/>
              <a:gd name="connsiteX76" fmla="*/ 3805285 w 3805634"/>
              <a:gd name="connsiteY76" fmla="*/ 5119728 h 6858001"/>
              <a:gd name="connsiteX77" fmla="*/ 2074101 w 3805634"/>
              <a:gd name="connsiteY77" fmla="*/ 6682255 h 6858001"/>
              <a:gd name="connsiteX78" fmla="*/ 2065198 w 3805634"/>
              <a:gd name="connsiteY78" fmla="*/ 6858001 h 6858001"/>
              <a:gd name="connsiteX79" fmla="*/ 2008927 w 3805634"/>
              <a:gd name="connsiteY79" fmla="*/ 6858001 h 6858001"/>
              <a:gd name="connsiteX80" fmla="*/ 2018122 w 3805634"/>
              <a:gd name="connsiteY80" fmla="*/ 6676514 h 6858001"/>
              <a:gd name="connsiteX81" fmla="*/ 3805285 w 3805634"/>
              <a:gd name="connsiteY81" fmla="*/ 5063456 h 6858001"/>
              <a:gd name="connsiteX82" fmla="*/ 3805284 w 3805634"/>
              <a:gd name="connsiteY82" fmla="*/ 5002038 h 6858001"/>
              <a:gd name="connsiteX83" fmla="*/ 3805634 w 3805634"/>
              <a:gd name="connsiteY83" fmla="*/ 5002056 h 6858001"/>
              <a:gd name="connsiteX84" fmla="*/ 3805634 w 3805634"/>
              <a:gd name="connsiteY84" fmla="*/ 5058327 h 6858001"/>
              <a:gd name="connsiteX85" fmla="*/ 3805285 w 3805634"/>
              <a:gd name="connsiteY85" fmla="*/ 5058309 h 6858001"/>
              <a:gd name="connsiteX86" fmla="*/ 2013001 w 3805634"/>
              <a:gd name="connsiteY86" fmla="*/ 6675975 h 6858001"/>
              <a:gd name="connsiteX87" fmla="*/ 2003780 w 3805634"/>
              <a:gd name="connsiteY87" fmla="*/ 6858001 h 6858001"/>
              <a:gd name="connsiteX88" fmla="*/ 1947508 w 3805634"/>
              <a:gd name="connsiteY88" fmla="*/ 6858001 h 6858001"/>
              <a:gd name="connsiteX89" fmla="*/ 1957020 w 3805634"/>
              <a:gd name="connsiteY89" fmla="*/ 6670235 h 6858001"/>
              <a:gd name="connsiteX90" fmla="*/ 3805284 w 3805634"/>
              <a:gd name="connsiteY90" fmla="*/ 5002038 h 6858001"/>
              <a:gd name="connsiteX91" fmla="*/ 3805284 w 3805634"/>
              <a:gd name="connsiteY91" fmla="*/ 4940619 h 6858001"/>
              <a:gd name="connsiteX92" fmla="*/ 3805634 w 3805634"/>
              <a:gd name="connsiteY92" fmla="*/ 4940637 h 6858001"/>
              <a:gd name="connsiteX93" fmla="*/ 3805634 w 3805634"/>
              <a:gd name="connsiteY93" fmla="*/ 4996909 h 6858001"/>
              <a:gd name="connsiteX94" fmla="*/ 3805284 w 3805634"/>
              <a:gd name="connsiteY94" fmla="*/ 4996891 h 6858001"/>
              <a:gd name="connsiteX95" fmla="*/ 1951900 w 3805634"/>
              <a:gd name="connsiteY95" fmla="*/ 6669714 h 6858001"/>
              <a:gd name="connsiteX96" fmla="*/ 1942361 w 3805634"/>
              <a:gd name="connsiteY96" fmla="*/ 6858001 h 6858001"/>
              <a:gd name="connsiteX97" fmla="*/ 1886090 w 3805634"/>
              <a:gd name="connsiteY97" fmla="*/ 6858001 h 6858001"/>
              <a:gd name="connsiteX98" fmla="*/ 1895920 w 3805634"/>
              <a:gd name="connsiteY98" fmla="*/ 6663972 h 6858001"/>
              <a:gd name="connsiteX99" fmla="*/ 3805284 w 3805634"/>
              <a:gd name="connsiteY99" fmla="*/ 4940619 h 6858001"/>
              <a:gd name="connsiteX100" fmla="*/ 3805285 w 3805634"/>
              <a:gd name="connsiteY100" fmla="*/ 4879200 h 6858001"/>
              <a:gd name="connsiteX101" fmla="*/ 3805634 w 3805634"/>
              <a:gd name="connsiteY101" fmla="*/ 4879218 h 6858001"/>
              <a:gd name="connsiteX102" fmla="*/ 3805634 w 3805634"/>
              <a:gd name="connsiteY102" fmla="*/ 4935490 h 6858001"/>
              <a:gd name="connsiteX103" fmla="*/ 3805284 w 3805634"/>
              <a:gd name="connsiteY103" fmla="*/ 4935472 h 6858001"/>
              <a:gd name="connsiteX104" fmla="*/ 1890799 w 3805634"/>
              <a:gd name="connsiteY104" fmla="*/ 6663433 h 6858001"/>
              <a:gd name="connsiteX105" fmla="*/ 1880943 w 3805634"/>
              <a:gd name="connsiteY105" fmla="*/ 6858001 h 6858001"/>
              <a:gd name="connsiteX106" fmla="*/ 1824672 w 3805634"/>
              <a:gd name="connsiteY106" fmla="*/ 6858001 h 6858001"/>
              <a:gd name="connsiteX107" fmla="*/ 1834819 w 3805634"/>
              <a:gd name="connsiteY107" fmla="*/ 6657692 h 6858001"/>
              <a:gd name="connsiteX108" fmla="*/ 3805285 w 3805634"/>
              <a:gd name="connsiteY108" fmla="*/ 4879200 h 6858001"/>
              <a:gd name="connsiteX109" fmla="*/ 3805285 w 3805634"/>
              <a:gd name="connsiteY109" fmla="*/ 4817782 h 6858001"/>
              <a:gd name="connsiteX110" fmla="*/ 3805634 w 3805634"/>
              <a:gd name="connsiteY110" fmla="*/ 4817799 h 6858001"/>
              <a:gd name="connsiteX111" fmla="*/ 3805634 w 3805634"/>
              <a:gd name="connsiteY111" fmla="*/ 4874071 h 6858001"/>
              <a:gd name="connsiteX112" fmla="*/ 3805285 w 3805634"/>
              <a:gd name="connsiteY112" fmla="*/ 4874053 h 6858001"/>
              <a:gd name="connsiteX113" fmla="*/ 1829699 w 3805634"/>
              <a:gd name="connsiteY113" fmla="*/ 6657171 h 6858001"/>
              <a:gd name="connsiteX114" fmla="*/ 1819525 w 3805634"/>
              <a:gd name="connsiteY114" fmla="*/ 6858001 h 6858001"/>
              <a:gd name="connsiteX115" fmla="*/ 1763250 w 3805634"/>
              <a:gd name="connsiteY115" fmla="*/ 6858001 h 6858001"/>
              <a:gd name="connsiteX116" fmla="*/ 1773038 w 3805634"/>
              <a:gd name="connsiteY116" fmla="*/ 6657078 h 6858001"/>
              <a:gd name="connsiteX117" fmla="*/ 2361312 w 3805634"/>
              <a:gd name="connsiteY117" fmla="*/ 5415942 h 6858001"/>
              <a:gd name="connsiteX118" fmla="*/ 3805285 w 3805634"/>
              <a:gd name="connsiteY118" fmla="*/ 4817782 h 6858001"/>
              <a:gd name="connsiteX119" fmla="*/ 2799376 w 3805634"/>
              <a:gd name="connsiteY119" fmla="*/ 0 h 6858001"/>
              <a:gd name="connsiteX120" fmla="*/ 3805634 w 3805634"/>
              <a:gd name="connsiteY120" fmla="*/ 0 h 6858001"/>
              <a:gd name="connsiteX121" fmla="*/ 3805634 w 3805634"/>
              <a:gd name="connsiteY121" fmla="*/ 5611 h 6858001"/>
              <a:gd name="connsiteX122" fmla="*/ 3805634 w 3805634"/>
              <a:gd name="connsiteY122" fmla="*/ 4700782 h 6858001"/>
              <a:gd name="connsiteX123" fmla="*/ 3805634 w 3805634"/>
              <a:gd name="connsiteY123" fmla="*/ 4812653 h 6858001"/>
              <a:gd name="connsiteX124" fmla="*/ 3805285 w 3805634"/>
              <a:gd name="connsiteY124" fmla="*/ 4812635 h 6858001"/>
              <a:gd name="connsiteX125" fmla="*/ 1768579 w 3805634"/>
              <a:gd name="connsiteY125" fmla="*/ 6650602 h 6858001"/>
              <a:gd name="connsiteX126" fmla="*/ 1758106 w 3805634"/>
              <a:gd name="connsiteY126" fmla="*/ 6858001 h 6858001"/>
              <a:gd name="connsiteX127" fmla="*/ 371331 w 3805634"/>
              <a:gd name="connsiteY127" fmla="*/ 6858001 h 6858001"/>
              <a:gd name="connsiteX128" fmla="*/ 0 w 3805634"/>
              <a:gd name="connsiteY128" fmla="*/ 6486670 h 6858001"/>
              <a:gd name="connsiteX129" fmla="*/ 0 w 3805634"/>
              <a:gd name="connsiteY129" fmla="*/ 371332 h 6858001"/>
              <a:gd name="connsiteX130" fmla="*/ 371331 w 3805634"/>
              <a:gd name="connsiteY130" fmla="*/ 1 h 6858001"/>
              <a:gd name="connsiteX131" fmla="*/ 2799376 w 3805634"/>
              <a:gd name="connsiteY131" fmla="*/ 1 h 68580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Lst>
            <a:rect l="l" t="t" r="r" b="b"/>
            <a:pathLst>
              <a:path w="3805634" h="6858001">
                <a:moveTo>
                  <a:pt x="3805285" y="5554806"/>
                </a:moveTo>
                <a:lnTo>
                  <a:pt x="3805634" y="5554824"/>
                </a:lnTo>
                <a:lnTo>
                  <a:pt x="3805634" y="6194738"/>
                </a:lnTo>
                <a:lnTo>
                  <a:pt x="3805634" y="6852392"/>
                </a:lnTo>
                <a:lnTo>
                  <a:pt x="3805634" y="6857999"/>
                </a:lnTo>
                <a:lnTo>
                  <a:pt x="3750009" y="6857999"/>
                </a:lnTo>
                <a:lnTo>
                  <a:pt x="3749989" y="6858001"/>
                </a:lnTo>
                <a:lnTo>
                  <a:pt x="2500273" y="6858001"/>
                </a:lnTo>
                <a:lnTo>
                  <a:pt x="2506926" y="6726683"/>
                </a:lnTo>
                <a:cubicBezTo>
                  <a:pt x="2573889" y="6069429"/>
                  <a:pt x="3130670" y="5554806"/>
                  <a:pt x="3805285" y="5554806"/>
                </a:cubicBezTo>
                <a:close/>
                <a:moveTo>
                  <a:pt x="3805285" y="5493387"/>
                </a:moveTo>
                <a:lnTo>
                  <a:pt x="3805634" y="5493405"/>
                </a:lnTo>
                <a:lnTo>
                  <a:pt x="3805634" y="5549677"/>
                </a:lnTo>
                <a:lnTo>
                  <a:pt x="3805285" y="5549659"/>
                </a:lnTo>
                <a:cubicBezTo>
                  <a:pt x="3127929" y="5549659"/>
                  <a:pt x="2569022" y="6066235"/>
                  <a:pt x="2501805" y="6726143"/>
                </a:cubicBezTo>
                <a:lnTo>
                  <a:pt x="2495126" y="6858001"/>
                </a:lnTo>
                <a:lnTo>
                  <a:pt x="2438855" y="6858001"/>
                </a:lnTo>
                <a:lnTo>
                  <a:pt x="2445825" y="6720402"/>
                </a:lnTo>
                <a:cubicBezTo>
                  <a:pt x="2515933" y="6032173"/>
                  <a:pt x="3098865" y="5493387"/>
                  <a:pt x="3805285" y="5493387"/>
                </a:cubicBezTo>
                <a:close/>
                <a:moveTo>
                  <a:pt x="3805284" y="5431969"/>
                </a:moveTo>
                <a:lnTo>
                  <a:pt x="3805634" y="5431987"/>
                </a:lnTo>
                <a:lnTo>
                  <a:pt x="3805634" y="5488258"/>
                </a:lnTo>
                <a:lnTo>
                  <a:pt x="3805285" y="5488240"/>
                </a:lnTo>
                <a:cubicBezTo>
                  <a:pt x="3096233" y="5488240"/>
                  <a:pt x="2511080" y="6029081"/>
                  <a:pt x="2440705" y="6719882"/>
                </a:cubicBezTo>
                <a:lnTo>
                  <a:pt x="2433708" y="6858001"/>
                </a:lnTo>
                <a:lnTo>
                  <a:pt x="2377436" y="6858001"/>
                </a:lnTo>
                <a:lnTo>
                  <a:pt x="2384725" y="6714142"/>
                </a:lnTo>
                <a:cubicBezTo>
                  <a:pt x="2457989" y="5995020"/>
                  <a:pt x="3067168" y="5431969"/>
                  <a:pt x="3805284" y="5431969"/>
                </a:cubicBezTo>
                <a:close/>
                <a:moveTo>
                  <a:pt x="3805285" y="5370550"/>
                </a:moveTo>
                <a:lnTo>
                  <a:pt x="3805634" y="5370568"/>
                </a:lnTo>
                <a:lnTo>
                  <a:pt x="3805634" y="5426840"/>
                </a:lnTo>
                <a:lnTo>
                  <a:pt x="3805284" y="5426822"/>
                </a:lnTo>
                <a:cubicBezTo>
                  <a:pt x="3064426" y="5426822"/>
                  <a:pt x="2453123" y="5991826"/>
                  <a:pt x="2379604" y="6713602"/>
                </a:cubicBezTo>
                <a:lnTo>
                  <a:pt x="2372289" y="6858001"/>
                </a:lnTo>
                <a:lnTo>
                  <a:pt x="2316018" y="6858001"/>
                </a:lnTo>
                <a:lnTo>
                  <a:pt x="2323624" y="6707860"/>
                </a:lnTo>
                <a:cubicBezTo>
                  <a:pt x="2400033" y="5957764"/>
                  <a:pt x="3035362" y="5370550"/>
                  <a:pt x="3805285" y="5370550"/>
                </a:cubicBezTo>
                <a:close/>
                <a:moveTo>
                  <a:pt x="3805285" y="5309131"/>
                </a:moveTo>
                <a:lnTo>
                  <a:pt x="3805634" y="5309149"/>
                </a:lnTo>
                <a:lnTo>
                  <a:pt x="3805634" y="5365421"/>
                </a:lnTo>
                <a:lnTo>
                  <a:pt x="3805285" y="5365403"/>
                </a:lnTo>
                <a:cubicBezTo>
                  <a:pt x="3032731" y="5365403"/>
                  <a:pt x="2395180" y="5954673"/>
                  <a:pt x="2318504" y="6707339"/>
                </a:cubicBezTo>
                <a:lnTo>
                  <a:pt x="2310871" y="6858001"/>
                </a:lnTo>
                <a:lnTo>
                  <a:pt x="2254600" y="6858001"/>
                </a:lnTo>
                <a:lnTo>
                  <a:pt x="2262523" y="6701579"/>
                </a:lnTo>
                <a:cubicBezTo>
                  <a:pt x="2342076" y="5920508"/>
                  <a:pt x="3003557" y="5309131"/>
                  <a:pt x="3805285" y="5309131"/>
                </a:cubicBezTo>
                <a:close/>
                <a:moveTo>
                  <a:pt x="3805284" y="5247713"/>
                </a:moveTo>
                <a:lnTo>
                  <a:pt x="3805634" y="5247731"/>
                </a:lnTo>
                <a:lnTo>
                  <a:pt x="3805634" y="5304002"/>
                </a:lnTo>
                <a:lnTo>
                  <a:pt x="3805285" y="5303984"/>
                </a:lnTo>
                <a:cubicBezTo>
                  <a:pt x="3000925" y="5303984"/>
                  <a:pt x="2337223" y="5917418"/>
                  <a:pt x="2257403" y="6701059"/>
                </a:cubicBezTo>
                <a:lnTo>
                  <a:pt x="2249453" y="6858001"/>
                </a:lnTo>
                <a:lnTo>
                  <a:pt x="2193181" y="6858001"/>
                </a:lnTo>
                <a:lnTo>
                  <a:pt x="2201422" y="6695319"/>
                </a:lnTo>
                <a:cubicBezTo>
                  <a:pt x="2284133" y="5883357"/>
                  <a:pt x="2971860" y="5247713"/>
                  <a:pt x="3805284" y="5247713"/>
                </a:cubicBezTo>
                <a:close/>
                <a:moveTo>
                  <a:pt x="3805284" y="5186294"/>
                </a:moveTo>
                <a:lnTo>
                  <a:pt x="3805634" y="5186312"/>
                </a:lnTo>
                <a:lnTo>
                  <a:pt x="3805634" y="5242584"/>
                </a:lnTo>
                <a:lnTo>
                  <a:pt x="3805284" y="5242566"/>
                </a:lnTo>
                <a:cubicBezTo>
                  <a:pt x="2969228" y="5242566"/>
                  <a:pt x="2279280" y="5880265"/>
                  <a:pt x="2196302" y="6694798"/>
                </a:cubicBezTo>
                <a:lnTo>
                  <a:pt x="2188034" y="6858001"/>
                </a:lnTo>
                <a:lnTo>
                  <a:pt x="2131763" y="6858001"/>
                </a:lnTo>
                <a:lnTo>
                  <a:pt x="2140321" y="6689038"/>
                </a:lnTo>
                <a:cubicBezTo>
                  <a:pt x="2226176" y="5846101"/>
                  <a:pt x="2940054" y="5186294"/>
                  <a:pt x="3805284" y="5186294"/>
                </a:cubicBezTo>
                <a:close/>
                <a:moveTo>
                  <a:pt x="3805285" y="5124875"/>
                </a:moveTo>
                <a:lnTo>
                  <a:pt x="3805634" y="5124893"/>
                </a:lnTo>
                <a:lnTo>
                  <a:pt x="3805634" y="5181165"/>
                </a:lnTo>
                <a:lnTo>
                  <a:pt x="3805284" y="5181147"/>
                </a:lnTo>
                <a:cubicBezTo>
                  <a:pt x="2937423" y="5181147"/>
                  <a:pt x="2221323" y="5843009"/>
                  <a:pt x="2135201" y="6688518"/>
                </a:cubicBezTo>
                <a:lnTo>
                  <a:pt x="2126616" y="6858001"/>
                </a:lnTo>
                <a:lnTo>
                  <a:pt x="2070345" y="6858001"/>
                </a:lnTo>
                <a:lnTo>
                  <a:pt x="2079222" y="6682776"/>
                </a:lnTo>
                <a:cubicBezTo>
                  <a:pt x="2168234" y="5808947"/>
                  <a:pt x="2908358" y="5124875"/>
                  <a:pt x="3805285" y="5124875"/>
                </a:cubicBezTo>
                <a:close/>
                <a:moveTo>
                  <a:pt x="3805285" y="5063456"/>
                </a:moveTo>
                <a:lnTo>
                  <a:pt x="3805634" y="5063474"/>
                </a:lnTo>
                <a:lnTo>
                  <a:pt x="3805634" y="5119746"/>
                </a:lnTo>
                <a:lnTo>
                  <a:pt x="3805285" y="5119728"/>
                </a:lnTo>
                <a:cubicBezTo>
                  <a:pt x="2905727" y="5119728"/>
                  <a:pt x="2163381" y="5805856"/>
                  <a:pt x="2074101" y="6682255"/>
                </a:cubicBezTo>
                <a:lnTo>
                  <a:pt x="2065198" y="6858001"/>
                </a:lnTo>
                <a:lnTo>
                  <a:pt x="2008927" y="6858001"/>
                </a:lnTo>
                <a:lnTo>
                  <a:pt x="2018122" y="6676514"/>
                </a:lnTo>
                <a:cubicBezTo>
                  <a:pt x="2110291" y="5771794"/>
                  <a:pt x="2876662" y="5063456"/>
                  <a:pt x="3805285" y="5063456"/>
                </a:cubicBezTo>
                <a:close/>
                <a:moveTo>
                  <a:pt x="3805284" y="5002038"/>
                </a:moveTo>
                <a:lnTo>
                  <a:pt x="3805634" y="5002056"/>
                </a:lnTo>
                <a:lnTo>
                  <a:pt x="3805634" y="5058327"/>
                </a:lnTo>
                <a:lnTo>
                  <a:pt x="3805285" y="5058309"/>
                </a:lnTo>
                <a:cubicBezTo>
                  <a:pt x="2873921" y="5058309"/>
                  <a:pt x="2105424" y="5768600"/>
                  <a:pt x="2013001" y="6675975"/>
                </a:cubicBezTo>
                <a:lnTo>
                  <a:pt x="2003780" y="6858001"/>
                </a:lnTo>
                <a:lnTo>
                  <a:pt x="1947508" y="6858001"/>
                </a:lnTo>
                <a:lnTo>
                  <a:pt x="1957020" y="6670235"/>
                </a:lnTo>
                <a:cubicBezTo>
                  <a:pt x="2052333" y="5734539"/>
                  <a:pt x="2844856" y="5002038"/>
                  <a:pt x="3805284" y="5002038"/>
                </a:cubicBezTo>
                <a:close/>
                <a:moveTo>
                  <a:pt x="3805284" y="4940619"/>
                </a:moveTo>
                <a:lnTo>
                  <a:pt x="3805634" y="4940637"/>
                </a:lnTo>
                <a:lnTo>
                  <a:pt x="3805634" y="4996909"/>
                </a:lnTo>
                <a:lnTo>
                  <a:pt x="3805284" y="4996891"/>
                </a:lnTo>
                <a:cubicBezTo>
                  <a:pt x="2842224" y="4996891"/>
                  <a:pt x="2047481" y="5731449"/>
                  <a:pt x="1951900" y="6669714"/>
                </a:cubicBezTo>
                <a:lnTo>
                  <a:pt x="1942361" y="6858001"/>
                </a:lnTo>
                <a:lnTo>
                  <a:pt x="1886090" y="6858001"/>
                </a:lnTo>
                <a:lnTo>
                  <a:pt x="1895920" y="6663972"/>
                </a:lnTo>
                <a:cubicBezTo>
                  <a:pt x="1994391" y="5697387"/>
                  <a:pt x="2813160" y="4940619"/>
                  <a:pt x="3805284" y="4940619"/>
                </a:cubicBezTo>
                <a:close/>
                <a:moveTo>
                  <a:pt x="3805285" y="4879200"/>
                </a:moveTo>
                <a:lnTo>
                  <a:pt x="3805634" y="4879218"/>
                </a:lnTo>
                <a:lnTo>
                  <a:pt x="3805634" y="4935490"/>
                </a:lnTo>
                <a:lnTo>
                  <a:pt x="3805284" y="4935472"/>
                </a:lnTo>
                <a:cubicBezTo>
                  <a:pt x="2810418" y="4935472"/>
                  <a:pt x="1989524" y="5694192"/>
                  <a:pt x="1890799" y="6663433"/>
                </a:cubicBezTo>
                <a:lnTo>
                  <a:pt x="1880943" y="6858001"/>
                </a:lnTo>
                <a:lnTo>
                  <a:pt x="1824672" y="6858001"/>
                </a:lnTo>
                <a:lnTo>
                  <a:pt x="1834819" y="6657692"/>
                </a:lnTo>
                <a:cubicBezTo>
                  <a:pt x="1936434" y="5660130"/>
                  <a:pt x="2781354" y="4879200"/>
                  <a:pt x="3805285" y="4879200"/>
                </a:cubicBezTo>
                <a:close/>
                <a:moveTo>
                  <a:pt x="3805285" y="4817782"/>
                </a:moveTo>
                <a:lnTo>
                  <a:pt x="3805634" y="4817799"/>
                </a:lnTo>
                <a:lnTo>
                  <a:pt x="3805634" y="4874071"/>
                </a:lnTo>
                <a:lnTo>
                  <a:pt x="3805285" y="4874053"/>
                </a:lnTo>
                <a:cubicBezTo>
                  <a:pt x="2778723" y="4874053"/>
                  <a:pt x="1931582" y="5657039"/>
                  <a:pt x="1829699" y="6657171"/>
                </a:cubicBezTo>
                <a:lnTo>
                  <a:pt x="1819525" y="6858001"/>
                </a:lnTo>
                <a:lnTo>
                  <a:pt x="1763250" y="6858001"/>
                </a:lnTo>
                <a:lnTo>
                  <a:pt x="1773038" y="6657078"/>
                </a:lnTo>
                <a:cubicBezTo>
                  <a:pt x="1818975" y="6188207"/>
                  <a:pt x="2023818" y="5753439"/>
                  <a:pt x="2361312" y="5415942"/>
                </a:cubicBezTo>
                <a:cubicBezTo>
                  <a:pt x="2747019" y="5030233"/>
                  <a:pt x="3259774" y="4817782"/>
                  <a:pt x="3805285" y="4817782"/>
                </a:cubicBezTo>
                <a:close/>
                <a:moveTo>
                  <a:pt x="2799376" y="0"/>
                </a:moveTo>
                <a:lnTo>
                  <a:pt x="3805634" y="0"/>
                </a:lnTo>
                <a:lnTo>
                  <a:pt x="3805634" y="5611"/>
                </a:lnTo>
                <a:lnTo>
                  <a:pt x="3805634" y="4700782"/>
                </a:lnTo>
                <a:lnTo>
                  <a:pt x="3805634" y="4812653"/>
                </a:lnTo>
                <a:lnTo>
                  <a:pt x="3805285" y="4812635"/>
                </a:lnTo>
                <a:cubicBezTo>
                  <a:pt x="2745272" y="4812635"/>
                  <a:pt x="1873420" y="5618242"/>
                  <a:pt x="1768579" y="6650602"/>
                </a:cubicBezTo>
                <a:lnTo>
                  <a:pt x="1758106" y="6858001"/>
                </a:lnTo>
                <a:lnTo>
                  <a:pt x="371331" y="6858001"/>
                </a:lnTo>
                <a:cubicBezTo>
                  <a:pt x="166251" y="6858001"/>
                  <a:pt x="0" y="6691750"/>
                  <a:pt x="0" y="6486670"/>
                </a:cubicBezTo>
                <a:lnTo>
                  <a:pt x="0" y="371332"/>
                </a:lnTo>
                <a:cubicBezTo>
                  <a:pt x="0" y="166252"/>
                  <a:pt x="166251" y="1"/>
                  <a:pt x="371331" y="1"/>
                </a:cubicBezTo>
                <a:lnTo>
                  <a:pt x="2799376" y="1"/>
                </a:lnTo>
                <a:close/>
              </a:path>
            </a:pathLst>
          </a:custGeom>
          <a:solidFill>
            <a:schemeClr val="accent2"/>
          </a:solidFill>
        </p:spPr>
        <p:txBody>
          <a:bodyPr wrap="square" bIns="2743200" anchor="ctr">
            <a:noAutofit/>
          </a:bodyPr>
          <a:lstStyle>
            <a:lvl1pPr marL="0" indent="0" algn="ctr">
              <a:lnSpc>
                <a:spcPct val="100000"/>
              </a:lnSpc>
              <a:spcBef>
                <a:spcPts val="0"/>
              </a:spcBef>
              <a:buNone/>
              <a:defRPr/>
            </a:lvl1pPr>
          </a:lstStyle>
          <a:p>
            <a:r>
              <a:rPr lang="en-US"/>
              <a:t>Click the icon to select an image.</a:t>
            </a:r>
            <a:br>
              <a:rPr lang="en-US"/>
            </a:br>
            <a:r>
              <a:rPr lang="en-US"/>
              <a:t>Please also copy / paste the appropriate</a:t>
            </a:r>
            <a:br>
              <a:rPr lang="en-US"/>
            </a:br>
            <a:r>
              <a:rPr lang="en-US"/>
              <a:t>footer group from the template</a:t>
            </a:r>
            <a:br>
              <a:rPr lang="en-US"/>
            </a:br>
            <a:r>
              <a:rPr lang="en-US"/>
              <a:t>Guide so it appears on top of the image.</a:t>
            </a:r>
          </a:p>
        </p:txBody>
      </p:sp>
      <p:sp>
        <p:nvSpPr>
          <p:cNvPr id="2" name="Title 1">
            <a:extLst>
              <a:ext uri="{FF2B5EF4-FFF2-40B4-BE49-F238E27FC236}">
                <a16:creationId xmlns:a16="http://schemas.microsoft.com/office/drawing/2014/main" id="{56E523F0-8710-C17D-5E1F-7113655CD055}"/>
              </a:ext>
            </a:extLst>
          </p:cNvPr>
          <p:cNvSpPr>
            <a:spLocks noGrp="1"/>
          </p:cNvSpPr>
          <p:nvPr>
            <p:ph type="title"/>
          </p:nvPr>
        </p:nvSpPr>
        <p:spPr>
          <a:xfrm>
            <a:off x="762000" y="724854"/>
            <a:ext cx="6995606" cy="920285"/>
          </a:xfrm>
        </p:spPr>
        <p:txBody>
          <a:bodyPr>
            <a:noAutofit/>
          </a:bodyPr>
          <a:lstStyle/>
          <a:p>
            <a:r>
              <a:rPr lang="en-US"/>
              <a:t>Click to edit Master title style</a:t>
            </a:r>
          </a:p>
        </p:txBody>
      </p:sp>
      <p:sp>
        <p:nvSpPr>
          <p:cNvPr id="3" name="Content Placeholder 2">
            <a:extLst>
              <a:ext uri="{FF2B5EF4-FFF2-40B4-BE49-F238E27FC236}">
                <a16:creationId xmlns:a16="http://schemas.microsoft.com/office/drawing/2014/main" id="{CFA97474-D8AA-E3B1-C98A-08B7FCBD5476}"/>
              </a:ext>
            </a:extLst>
          </p:cNvPr>
          <p:cNvSpPr>
            <a:spLocks noGrp="1"/>
          </p:cNvSpPr>
          <p:nvPr>
            <p:ph idx="1"/>
          </p:nvPr>
        </p:nvSpPr>
        <p:spPr>
          <a:xfrm>
            <a:off x="762000" y="3853803"/>
            <a:ext cx="3332765" cy="2241740"/>
          </a:xfrm>
        </p:spPr>
        <p:txBody>
          <a:bodyPr>
            <a:noAutofit/>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cxnSp>
        <p:nvCxnSpPr>
          <p:cNvPr id="9" name="Straight Connector 8">
            <a:extLst>
              <a:ext uri="{FF2B5EF4-FFF2-40B4-BE49-F238E27FC236}">
                <a16:creationId xmlns:a16="http://schemas.microsoft.com/office/drawing/2014/main" id="{5AEF45F1-4FE2-8739-18FF-B456EB3B66B9}"/>
              </a:ext>
            </a:extLst>
          </p:cNvPr>
          <p:cNvCxnSpPr>
            <a:cxnSpLocks/>
          </p:cNvCxnSpPr>
          <p:nvPr userDrawn="1"/>
        </p:nvCxnSpPr>
        <p:spPr>
          <a:xfrm flipH="1">
            <a:off x="1487277" y="6400800"/>
            <a:ext cx="6899089" cy="0"/>
          </a:xfrm>
          <a:prstGeom prst="line">
            <a:avLst/>
          </a:prstGeom>
          <a:ln w="9525" cap="rnd">
            <a:solidFill>
              <a:schemeClr val="tx1"/>
            </a:solidFill>
          </a:ln>
        </p:spPr>
        <p:style>
          <a:lnRef idx="1">
            <a:schemeClr val="accent1"/>
          </a:lnRef>
          <a:fillRef idx="0">
            <a:schemeClr val="accent1"/>
          </a:fillRef>
          <a:effectRef idx="0">
            <a:schemeClr val="accent1"/>
          </a:effectRef>
          <a:fontRef idx="minor">
            <a:schemeClr val="tx1"/>
          </a:fontRef>
        </p:style>
      </p:cxnSp>
      <p:sp>
        <p:nvSpPr>
          <p:cNvPr id="11" name="Subtitle 2">
            <a:extLst>
              <a:ext uri="{FF2B5EF4-FFF2-40B4-BE49-F238E27FC236}">
                <a16:creationId xmlns:a16="http://schemas.microsoft.com/office/drawing/2014/main" id="{0740B8FE-D58D-6E2B-896D-000F0294ED98}"/>
              </a:ext>
            </a:extLst>
          </p:cNvPr>
          <p:cNvSpPr>
            <a:spLocks noGrp="1"/>
          </p:cNvSpPr>
          <p:nvPr>
            <p:ph type="body" sz="quarter" idx="13" hasCustomPrompt="1"/>
          </p:nvPr>
        </p:nvSpPr>
        <p:spPr>
          <a:xfrm>
            <a:off x="762000" y="1733802"/>
            <a:ext cx="6995278" cy="414149"/>
          </a:xfrm>
        </p:spPr>
        <p:txBody>
          <a:bodyPr>
            <a:noAutofit/>
          </a:bodyPr>
          <a:lstStyle>
            <a:lvl1pPr marL="0" indent="0">
              <a:buNone/>
              <a:defRPr lang="en-US" sz="1600" b="0" i="0" kern="1200" dirty="0">
                <a:solidFill>
                  <a:srgbClr val="0A0E33"/>
                </a:solidFill>
                <a:latin typeface="Outfit Light" pitchFamily="2" charset="0"/>
                <a:ea typeface="Inter"/>
                <a:cs typeface="Inter"/>
              </a:defRPr>
            </a:lvl1pPr>
            <a:lvl2pPr marL="457200" indent="0">
              <a:buNone/>
              <a:defRPr/>
            </a:lvl2pPr>
            <a:lvl3pPr marL="914400" indent="0">
              <a:buNone/>
              <a:defRPr/>
            </a:lvl3pPr>
            <a:lvl4pPr marL="1371600" indent="0">
              <a:buNone/>
              <a:defRPr/>
            </a:lvl4pPr>
            <a:lvl5pPr marL="1828800" indent="0">
              <a:buNone/>
              <a:defRPr/>
            </a:lvl5pPr>
          </a:lstStyle>
          <a:p>
            <a:pPr lvl="0"/>
            <a:r>
              <a:rPr lang="en-US"/>
              <a:t>Subtitle goes here</a:t>
            </a:r>
          </a:p>
        </p:txBody>
      </p:sp>
      <p:sp>
        <p:nvSpPr>
          <p:cNvPr id="18" name="!!subhead1">
            <a:extLst>
              <a:ext uri="{FF2B5EF4-FFF2-40B4-BE49-F238E27FC236}">
                <a16:creationId xmlns:a16="http://schemas.microsoft.com/office/drawing/2014/main" id="{1A93C0F4-1D09-DE35-6E80-27CB807A0E38}"/>
              </a:ext>
            </a:extLst>
          </p:cNvPr>
          <p:cNvSpPr>
            <a:spLocks noGrp="1"/>
          </p:cNvSpPr>
          <p:nvPr>
            <p:ph type="body" sz="quarter" idx="14" hasCustomPrompt="1"/>
          </p:nvPr>
        </p:nvSpPr>
        <p:spPr>
          <a:xfrm>
            <a:off x="762000" y="3504332"/>
            <a:ext cx="3332765" cy="232267"/>
          </a:xfrm>
        </p:spPr>
        <p:txBody>
          <a:bodyPr>
            <a:noAutofit/>
          </a:bodyPr>
          <a:lstStyle>
            <a:lvl1pPr marL="0" indent="0">
              <a:lnSpc>
                <a:spcPct val="100000"/>
              </a:lnSpc>
              <a:spcBef>
                <a:spcPts val="0"/>
              </a:spcBef>
              <a:buNone/>
              <a:defRPr lang="en-US" sz="1800" b="1" kern="1200" dirty="0">
                <a:solidFill>
                  <a:schemeClr val="tx1"/>
                </a:solidFill>
                <a:latin typeface="Inter" panose="020B0502030000000004" pitchFamily="34" charset="0"/>
                <a:ea typeface="Inter" panose="020B0502030000000004" pitchFamily="34" charset="0"/>
                <a:cs typeface="Inter" panose="020B0502030000000004" pitchFamily="34" charset="0"/>
              </a:defRPr>
            </a:lvl1pPr>
            <a:lvl2pPr marL="457200" indent="0">
              <a:buNone/>
              <a:defRPr sz="1800" b="1">
                <a:solidFill>
                  <a:schemeClr val="accent1"/>
                </a:solidFill>
              </a:defRPr>
            </a:lvl2pPr>
            <a:lvl3pPr marL="914400" indent="0">
              <a:buNone/>
              <a:defRPr sz="1800" b="1">
                <a:solidFill>
                  <a:schemeClr val="accent1"/>
                </a:solidFill>
              </a:defRPr>
            </a:lvl3pPr>
            <a:lvl4pPr marL="1371600" indent="0">
              <a:buNone/>
              <a:defRPr sz="1800" b="1">
                <a:solidFill>
                  <a:schemeClr val="accent1"/>
                </a:solidFill>
              </a:defRPr>
            </a:lvl4pPr>
            <a:lvl5pPr marL="1828800" indent="0">
              <a:buNone/>
              <a:defRPr sz="1800" b="1">
                <a:solidFill>
                  <a:schemeClr val="accent1"/>
                </a:solidFill>
              </a:defRPr>
            </a:lvl5pPr>
          </a:lstStyle>
          <a:p>
            <a:pPr marL="0" lvl="0" indent="0" algn="l" defTabSz="914400" rtl="0" eaLnBrk="1" latinLnBrk="0" hangingPunct="1">
              <a:lnSpc>
                <a:spcPct val="100000"/>
              </a:lnSpc>
              <a:spcBef>
                <a:spcPts val="1000"/>
              </a:spcBef>
              <a:buFont typeface="Inter" panose="020B0502030000000004" pitchFamily="34" charset="0"/>
              <a:buNone/>
            </a:pPr>
            <a:r>
              <a:rPr lang="en-US"/>
              <a:t>Subheading goes here</a:t>
            </a:r>
          </a:p>
        </p:txBody>
      </p:sp>
      <p:sp>
        <p:nvSpPr>
          <p:cNvPr id="7" name="Text Placeholder 5">
            <a:extLst>
              <a:ext uri="{FF2B5EF4-FFF2-40B4-BE49-F238E27FC236}">
                <a16:creationId xmlns:a16="http://schemas.microsoft.com/office/drawing/2014/main" id="{97AA42F7-5D29-CCA9-BB20-836565F8EB17}"/>
              </a:ext>
            </a:extLst>
          </p:cNvPr>
          <p:cNvSpPr>
            <a:spLocks noGrp="1"/>
          </p:cNvSpPr>
          <p:nvPr>
            <p:ph type="body" sz="quarter" idx="21" hasCustomPrompt="1"/>
          </p:nvPr>
        </p:nvSpPr>
        <p:spPr>
          <a:xfrm>
            <a:off x="1487277" y="6496059"/>
            <a:ext cx="7173901" cy="285734"/>
          </a:xfrm>
        </p:spPr>
        <p:txBody>
          <a:bodyPr anchor="ctr">
            <a:noAutofit/>
          </a:bodyPr>
          <a:lstStyle>
            <a:lvl1pPr marL="0" indent="0">
              <a:lnSpc>
                <a:spcPct val="90000"/>
              </a:lnSpc>
              <a:spcBef>
                <a:spcPts val="200"/>
              </a:spcBef>
              <a:buNone/>
              <a:defRPr sz="600" b="0" i="0">
                <a:latin typeface="Inter" panose="02000503000000020004" pitchFamily="2" charset="0"/>
                <a:ea typeface="Inter" panose="02000503000000020004" pitchFamily="2" charset="0"/>
              </a:defRPr>
            </a:lvl1pPr>
            <a:lvl2pPr marL="457200" indent="0">
              <a:buNone/>
              <a:defRPr sz="600" b="0" i="0">
                <a:latin typeface="Inter" panose="02000503000000020004" pitchFamily="2" charset="0"/>
                <a:ea typeface="Inter" panose="02000503000000020004" pitchFamily="2" charset="0"/>
              </a:defRPr>
            </a:lvl2pPr>
            <a:lvl3pPr marL="914400" indent="0">
              <a:buNone/>
              <a:defRPr sz="600" b="0" i="0">
                <a:latin typeface="Inter" panose="02000503000000020004" pitchFamily="2" charset="0"/>
                <a:ea typeface="Inter" panose="02000503000000020004" pitchFamily="2" charset="0"/>
              </a:defRPr>
            </a:lvl3pPr>
            <a:lvl4pPr marL="1371600" indent="0">
              <a:buNone/>
              <a:defRPr sz="600" b="0" i="0">
                <a:latin typeface="Inter" panose="02000503000000020004" pitchFamily="2" charset="0"/>
                <a:ea typeface="Inter" panose="02000503000000020004" pitchFamily="2" charset="0"/>
              </a:defRPr>
            </a:lvl4pPr>
            <a:lvl5pPr marL="1828800" indent="0">
              <a:buNone/>
              <a:defRPr sz="600" b="0" i="0">
                <a:latin typeface="Inter" panose="02000503000000020004" pitchFamily="2" charset="0"/>
                <a:ea typeface="Inter" panose="02000503000000020004" pitchFamily="2" charset="0"/>
              </a:defRPr>
            </a:lvl5pPr>
          </a:lstStyle>
          <a:p>
            <a:pPr lvl="0"/>
            <a:r>
              <a:rPr lang="en-US"/>
              <a:t>Source: </a:t>
            </a:r>
          </a:p>
        </p:txBody>
      </p:sp>
      <p:sp>
        <p:nvSpPr>
          <p:cNvPr id="5" name="Graphic 18">
            <a:extLst>
              <a:ext uri="{FF2B5EF4-FFF2-40B4-BE49-F238E27FC236}">
                <a16:creationId xmlns:a16="http://schemas.microsoft.com/office/drawing/2014/main" id="{487C063E-BC3F-D1B2-2771-1EAAED278E3D}"/>
              </a:ext>
            </a:extLst>
          </p:cNvPr>
          <p:cNvSpPr/>
          <p:nvPr userDrawn="1"/>
        </p:nvSpPr>
        <p:spPr>
          <a:xfrm>
            <a:off x="457200" y="6313452"/>
            <a:ext cx="811355" cy="168145"/>
          </a:xfrm>
          <a:custGeom>
            <a:avLst/>
            <a:gdLst>
              <a:gd name="connsiteX0" fmla="*/ 228427 w 811355"/>
              <a:gd name="connsiteY0" fmla="*/ 27 h 168145"/>
              <a:gd name="connsiteX1" fmla="*/ 310031 w 811355"/>
              <a:gd name="connsiteY1" fmla="*/ 81183 h 168145"/>
              <a:gd name="connsiteX2" fmla="*/ 228427 w 811355"/>
              <a:gd name="connsiteY2" fmla="*/ 162778 h 168145"/>
              <a:gd name="connsiteX3" fmla="*/ 147061 w 811355"/>
              <a:gd name="connsiteY3" fmla="*/ 81183 h 168145"/>
              <a:gd name="connsiteX4" fmla="*/ 228427 w 811355"/>
              <a:gd name="connsiteY4" fmla="*/ 27 h 168145"/>
              <a:gd name="connsiteX5" fmla="*/ 228427 w 811355"/>
              <a:gd name="connsiteY5" fmla="*/ 136856 h 168145"/>
              <a:gd name="connsiteX6" fmla="*/ 281782 w 811355"/>
              <a:gd name="connsiteY6" fmla="*/ 81183 h 168145"/>
              <a:gd name="connsiteX7" fmla="*/ 228427 w 811355"/>
              <a:gd name="connsiteY7" fmla="*/ 25517 h 168145"/>
              <a:gd name="connsiteX8" fmla="*/ 175080 w 811355"/>
              <a:gd name="connsiteY8" fmla="*/ 81183 h 168145"/>
              <a:gd name="connsiteX9" fmla="*/ 228427 w 811355"/>
              <a:gd name="connsiteY9" fmla="*/ 136856 h 168145"/>
              <a:gd name="connsiteX10" fmla="*/ 575396 w 811355"/>
              <a:gd name="connsiteY10" fmla="*/ 27 h 168145"/>
              <a:gd name="connsiteX11" fmla="*/ 656993 w 811355"/>
              <a:gd name="connsiteY11" fmla="*/ 81183 h 168145"/>
              <a:gd name="connsiteX12" fmla="*/ 575396 w 811355"/>
              <a:gd name="connsiteY12" fmla="*/ 162778 h 168145"/>
              <a:gd name="connsiteX13" fmla="*/ 494022 w 811355"/>
              <a:gd name="connsiteY13" fmla="*/ 81183 h 168145"/>
              <a:gd name="connsiteX14" fmla="*/ 575396 w 811355"/>
              <a:gd name="connsiteY14" fmla="*/ 27 h 168145"/>
              <a:gd name="connsiteX15" fmla="*/ 575396 w 811355"/>
              <a:gd name="connsiteY15" fmla="*/ 136856 h 168145"/>
              <a:gd name="connsiteX16" fmla="*/ 628743 w 811355"/>
              <a:gd name="connsiteY16" fmla="*/ 81183 h 168145"/>
              <a:gd name="connsiteX17" fmla="*/ 575396 w 811355"/>
              <a:gd name="connsiteY17" fmla="*/ 25517 h 168145"/>
              <a:gd name="connsiteX18" fmla="*/ 522042 w 811355"/>
              <a:gd name="connsiteY18" fmla="*/ 81183 h 168145"/>
              <a:gd name="connsiteX19" fmla="*/ 575396 w 811355"/>
              <a:gd name="connsiteY19" fmla="*/ 136856 h 168145"/>
              <a:gd name="connsiteX20" fmla="*/ 448958 w 811355"/>
              <a:gd name="connsiteY20" fmla="*/ 2933 h 168145"/>
              <a:gd name="connsiteX21" fmla="*/ 481284 w 811355"/>
              <a:gd name="connsiteY21" fmla="*/ 2933 h 168145"/>
              <a:gd name="connsiteX22" fmla="*/ 400343 w 811355"/>
              <a:gd name="connsiteY22" fmla="*/ 168146 h 168145"/>
              <a:gd name="connsiteX23" fmla="*/ 319639 w 811355"/>
              <a:gd name="connsiteY23" fmla="*/ 2933 h 168145"/>
              <a:gd name="connsiteX24" fmla="*/ 351728 w 811355"/>
              <a:gd name="connsiteY24" fmla="*/ 2933 h 168145"/>
              <a:gd name="connsiteX25" fmla="*/ 400343 w 811355"/>
              <a:gd name="connsiteY25" fmla="*/ 112931 h 168145"/>
              <a:gd name="connsiteX26" fmla="*/ 448958 w 811355"/>
              <a:gd name="connsiteY26" fmla="*/ 2933 h 168145"/>
              <a:gd name="connsiteX27" fmla="*/ 717385 w 811355"/>
              <a:gd name="connsiteY27" fmla="*/ 45882 h 168145"/>
              <a:gd name="connsiteX28" fmla="*/ 751794 w 811355"/>
              <a:gd name="connsiteY28" fmla="*/ 24431 h 168145"/>
              <a:gd name="connsiteX29" fmla="*/ 795439 w 811355"/>
              <a:gd name="connsiteY29" fmla="*/ 36825 h 168145"/>
              <a:gd name="connsiteX30" fmla="*/ 795439 w 811355"/>
              <a:gd name="connsiteY30" fmla="*/ 9023 h 168145"/>
              <a:gd name="connsiteX31" fmla="*/ 752017 w 811355"/>
              <a:gd name="connsiteY31" fmla="*/ 47 h 168145"/>
              <a:gd name="connsiteX32" fmla="*/ 688183 w 811355"/>
              <a:gd name="connsiteY32" fmla="*/ 47251 h 168145"/>
              <a:gd name="connsiteX33" fmla="*/ 782356 w 811355"/>
              <a:gd name="connsiteY33" fmla="*/ 117692 h 168145"/>
              <a:gd name="connsiteX34" fmla="*/ 747264 w 811355"/>
              <a:gd name="connsiteY34" fmla="*/ 138239 h 168145"/>
              <a:gd name="connsiteX35" fmla="*/ 694971 w 811355"/>
              <a:gd name="connsiteY35" fmla="*/ 120855 h 168145"/>
              <a:gd name="connsiteX36" fmla="*/ 694971 w 811355"/>
              <a:gd name="connsiteY36" fmla="*/ 120908 h 168145"/>
              <a:gd name="connsiteX37" fmla="*/ 694971 w 811355"/>
              <a:gd name="connsiteY37" fmla="*/ 150478 h 168145"/>
              <a:gd name="connsiteX38" fmla="*/ 747291 w 811355"/>
              <a:gd name="connsiteY38" fmla="*/ 162616 h 168145"/>
              <a:gd name="connsiteX39" fmla="*/ 811355 w 811355"/>
              <a:gd name="connsiteY39" fmla="*/ 115655 h 168145"/>
              <a:gd name="connsiteX40" fmla="*/ 717426 w 811355"/>
              <a:gd name="connsiteY40" fmla="*/ 45882 h 168145"/>
              <a:gd name="connsiteX41" fmla="*/ 717385 w 811355"/>
              <a:gd name="connsiteY41" fmla="*/ 45882 h 168145"/>
              <a:gd name="connsiteX42" fmla="*/ 29216 w 811355"/>
              <a:gd name="connsiteY42" fmla="*/ 45841 h 168145"/>
              <a:gd name="connsiteX43" fmla="*/ 63632 w 811355"/>
              <a:gd name="connsiteY43" fmla="*/ 24391 h 168145"/>
              <a:gd name="connsiteX44" fmla="*/ 107080 w 811355"/>
              <a:gd name="connsiteY44" fmla="*/ 36670 h 168145"/>
              <a:gd name="connsiteX45" fmla="*/ 107080 w 811355"/>
              <a:gd name="connsiteY45" fmla="*/ 8881 h 168145"/>
              <a:gd name="connsiteX46" fmla="*/ 63855 w 811355"/>
              <a:gd name="connsiteY46" fmla="*/ 0 h 168145"/>
              <a:gd name="connsiteX47" fmla="*/ 0 w 811355"/>
              <a:gd name="connsiteY47" fmla="*/ 47204 h 168145"/>
              <a:gd name="connsiteX48" fmla="*/ 94200 w 811355"/>
              <a:gd name="connsiteY48" fmla="*/ 117665 h 168145"/>
              <a:gd name="connsiteX49" fmla="*/ 59101 w 811355"/>
              <a:gd name="connsiteY49" fmla="*/ 138219 h 168145"/>
              <a:gd name="connsiteX50" fmla="*/ 6795 w 811355"/>
              <a:gd name="connsiteY50" fmla="*/ 120828 h 168145"/>
              <a:gd name="connsiteX51" fmla="*/ 6795 w 811355"/>
              <a:gd name="connsiteY51" fmla="*/ 120895 h 168145"/>
              <a:gd name="connsiteX52" fmla="*/ 6795 w 811355"/>
              <a:gd name="connsiteY52" fmla="*/ 150465 h 168145"/>
              <a:gd name="connsiteX53" fmla="*/ 59135 w 811355"/>
              <a:gd name="connsiteY53" fmla="*/ 162603 h 168145"/>
              <a:gd name="connsiteX54" fmla="*/ 123220 w 811355"/>
              <a:gd name="connsiteY54" fmla="*/ 115628 h 168145"/>
              <a:gd name="connsiteX55" fmla="*/ 29216 w 811355"/>
              <a:gd name="connsiteY55" fmla="*/ 45841 h 1681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Lst>
            <a:rect l="l" t="t" r="r" b="b"/>
            <a:pathLst>
              <a:path w="811355" h="168145">
                <a:moveTo>
                  <a:pt x="228427" y="27"/>
                </a:moveTo>
                <a:cubicBezTo>
                  <a:pt x="275284" y="27"/>
                  <a:pt x="310031" y="34459"/>
                  <a:pt x="310031" y="81183"/>
                </a:cubicBezTo>
                <a:cubicBezTo>
                  <a:pt x="310031" y="127908"/>
                  <a:pt x="275730" y="162778"/>
                  <a:pt x="228427" y="162778"/>
                </a:cubicBezTo>
                <a:cubicBezTo>
                  <a:pt x="181355" y="162778"/>
                  <a:pt x="147061" y="127901"/>
                  <a:pt x="147061" y="81183"/>
                </a:cubicBezTo>
                <a:cubicBezTo>
                  <a:pt x="147061" y="34465"/>
                  <a:pt x="182024" y="27"/>
                  <a:pt x="228427" y="27"/>
                </a:cubicBezTo>
                <a:close/>
                <a:moveTo>
                  <a:pt x="228427" y="136856"/>
                </a:moveTo>
                <a:cubicBezTo>
                  <a:pt x="259814" y="136856"/>
                  <a:pt x="281782" y="113376"/>
                  <a:pt x="281782" y="81183"/>
                </a:cubicBezTo>
                <a:cubicBezTo>
                  <a:pt x="281782" y="48991"/>
                  <a:pt x="260037" y="25517"/>
                  <a:pt x="228427" y="25517"/>
                </a:cubicBezTo>
                <a:cubicBezTo>
                  <a:pt x="197271" y="25517"/>
                  <a:pt x="175080" y="48991"/>
                  <a:pt x="175080" y="81183"/>
                </a:cubicBezTo>
                <a:cubicBezTo>
                  <a:pt x="175080" y="113376"/>
                  <a:pt x="197271" y="136856"/>
                  <a:pt x="228427" y="136856"/>
                </a:cubicBezTo>
                <a:close/>
                <a:moveTo>
                  <a:pt x="575396" y="27"/>
                </a:moveTo>
                <a:cubicBezTo>
                  <a:pt x="622246" y="27"/>
                  <a:pt x="656993" y="34459"/>
                  <a:pt x="656993" y="81183"/>
                </a:cubicBezTo>
                <a:cubicBezTo>
                  <a:pt x="656993" y="127908"/>
                  <a:pt x="622699" y="162778"/>
                  <a:pt x="575396" y="162778"/>
                </a:cubicBezTo>
                <a:cubicBezTo>
                  <a:pt x="528316" y="162778"/>
                  <a:pt x="494022" y="127901"/>
                  <a:pt x="494022" y="81183"/>
                </a:cubicBezTo>
                <a:cubicBezTo>
                  <a:pt x="494022" y="34465"/>
                  <a:pt x="529019" y="27"/>
                  <a:pt x="575396" y="27"/>
                </a:cubicBezTo>
                <a:close/>
                <a:moveTo>
                  <a:pt x="575396" y="136856"/>
                </a:moveTo>
                <a:cubicBezTo>
                  <a:pt x="606776" y="136856"/>
                  <a:pt x="628743" y="113376"/>
                  <a:pt x="628743" y="81183"/>
                </a:cubicBezTo>
                <a:cubicBezTo>
                  <a:pt x="628743" y="48991"/>
                  <a:pt x="606999" y="25517"/>
                  <a:pt x="575396" y="25517"/>
                </a:cubicBezTo>
                <a:cubicBezTo>
                  <a:pt x="544233" y="25517"/>
                  <a:pt x="522042" y="48991"/>
                  <a:pt x="522042" y="81183"/>
                </a:cubicBezTo>
                <a:cubicBezTo>
                  <a:pt x="522042" y="113376"/>
                  <a:pt x="544293" y="136856"/>
                  <a:pt x="575396" y="136856"/>
                </a:cubicBezTo>
                <a:close/>
                <a:moveTo>
                  <a:pt x="448958" y="2933"/>
                </a:moveTo>
                <a:lnTo>
                  <a:pt x="481284" y="2933"/>
                </a:lnTo>
                <a:lnTo>
                  <a:pt x="400343" y="168146"/>
                </a:lnTo>
                <a:lnTo>
                  <a:pt x="319639" y="2933"/>
                </a:lnTo>
                <a:lnTo>
                  <a:pt x="351728" y="2933"/>
                </a:lnTo>
                <a:lnTo>
                  <a:pt x="400343" y="112931"/>
                </a:lnTo>
                <a:lnTo>
                  <a:pt x="448958" y="2933"/>
                </a:lnTo>
                <a:close/>
                <a:moveTo>
                  <a:pt x="717385" y="45882"/>
                </a:moveTo>
                <a:cubicBezTo>
                  <a:pt x="717385" y="33912"/>
                  <a:pt x="727345" y="24431"/>
                  <a:pt x="751794" y="24431"/>
                </a:cubicBezTo>
                <a:cubicBezTo>
                  <a:pt x="765588" y="24431"/>
                  <a:pt x="781193" y="28477"/>
                  <a:pt x="795439" y="36825"/>
                </a:cubicBezTo>
                <a:lnTo>
                  <a:pt x="795439" y="9023"/>
                </a:lnTo>
                <a:cubicBezTo>
                  <a:pt x="782714" y="3223"/>
                  <a:pt x="767109" y="47"/>
                  <a:pt x="752017" y="47"/>
                </a:cubicBezTo>
                <a:cubicBezTo>
                  <a:pt x="708555" y="47"/>
                  <a:pt x="688183" y="21720"/>
                  <a:pt x="688183" y="47251"/>
                </a:cubicBezTo>
                <a:cubicBezTo>
                  <a:pt x="688183" y="105918"/>
                  <a:pt x="782356" y="83597"/>
                  <a:pt x="782356" y="117692"/>
                </a:cubicBezTo>
                <a:cubicBezTo>
                  <a:pt x="782356" y="129432"/>
                  <a:pt x="771943" y="138239"/>
                  <a:pt x="747264" y="138239"/>
                </a:cubicBezTo>
                <a:cubicBezTo>
                  <a:pt x="727791" y="138239"/>
                  <a:pt x="707649" y="131010"/>
                  <a:pt x="694971" y="120855"/>
                </a:cubicBezTo>
                <a:lnTo>
                  <a:pt x="694971" y="120908"/>
                </a:lnTo>
                <a:lnTo>
                  <a:pt x="694971" y="150478"/>
                </a:lnTo>
                <a:cubicBezTo>
                  <a:pt x="708744" y="157896"/>
                  <a:pt x="728008" y="162616"/>
                  <a:pt x="747291" y="162616"/>
                </a:cubicBezTo>
                <a:cubicBezTo>
                  <a:pt x="790754" y="162616"/>
                  <a:pt x="811355" y="140943"/>
                  <a:pt x="811355" y="115655"/>
                </a:cubicBezTo>
                <a:cubicBezTo>
                  <a:pt x="811369" y="57615"/>
                  <a:pt x="717426" y="79518"/>
                  <a:pt x="717426" y="45882"/>
                </a:cubicBezTo>
                <a:lnTo>
                  <a:pt x="717385" y="45882"/>
                </a:lnTo>
                <a:close/>
                <a:moveTo>
                  <a:pt x="29216" y="45841"/>
                </a:moveTo>
                <a:cubicBezTo>
                  <a:pt x="29216" y="33872"/>
                  <a:pt x="39176" y="24391"/>
                  <a:pt x="63632" y="24391"/>
                </a:cubicBezTo>
                <a:cubicBezTo>
                  <a:pt x="77364" y="24391"/>
                  <a:pt x="92888" y="28437"/>
                  <a:pt x="107080" y="36670"/>
                </a:cubicBezTo>
                <a:lnTo>
                  <a:pt x="107080" y="8881"/>
                </a:lnTo>
                <a:cubicBezTo>
                  <a:pt x="94396" y="3156"/>
                  <a:pt x="78865" y="0"/>
                  <a:pt x="63855" y="0"/>
                </a:cubicBezTo>
                <a:cubicBezTo>
                  <a:pt x="20379" y="0"/>
                  <a:pt x="0" y="21680"/>
                  <a:pt x="0" y="47204"/>
                </a:cubicBezTo>
                <a:cubicBezTo>
                  <a:pt x="0" y="105925"/>
                  <a:pt x="94200" y="83564"/>
                  <a:pt x="94200" y="117665"/>
                </a:cubicBezTo>
                <a:cubicBezTo>
                  <a:pt x="94200" y="129405"/>
                  <a:pt x="83787" y="138219"/>
                  <a:pt x="59101" y="138219"/>
                </a:cubicBezTo>
                <a:cubicBezTo>
                  <a:pt x="39629" y="138219"/>
                  <a:pt x="19473" y="130990"/>
                  <a:pt x="6795" y="120828"/>
                </a:cubicBezTo>
                <a:lnTo>
                  <a:pt x="6795" y="120895"/>
                </a:lnTo>
                <a:lnTo>
                  <a:pt x="6795" y="150465"/>
                </a:lnTo>
                <a:cubicBezTo>
                  <a:pt x="20575" y="157882"/>
                  <a:pt x="39845" y="162603"/>
                  <a:pt x="59135" y="162603"/>
                </a:cubicBezTo>
                <a:cubicBezTo>
                  <a:pt x="102611" y="162603"/>
                  <a:pt x="123220" y="140916"/>
                  <a:pt x="123220" y="115628"/>
                </a:cubicBezTo>
                <a:cubicBezTo>
                  <a:pt x="123186" y="57588"/>
                  <a:pt x="29216" y="79491"/>
                  <a:pt x="29216" y="45841"/>
                </a:cubicBezTo>
                <a:close/>
              </a:path>
            </a:pathLst>
          </a:custGeom>
          <a:solidFill>
            <a:schemeClr val="tx1"/>
          </a:solidFill>
          <a:ln w="675" cap="flat">
            <a:noFill/>
            <a:prstDash val="solid"/>
            <a:miter/>
          </a:ln>
        </p:spPr>
        <p:txBody>
          <a:bodyPr rtlCol="0" anchor="ctr"/>
          <a:lstStyle/>
          <a:p>
            <a:endParaRPr lang="en-US"/>
          </a:p>
        </p:txBody>
      </p:sp>
      <p:sp>
        <p:nvSpPr>
          <p:cNvPr id="12" name="Text Placeholder 27">
            <a:extLst>
              <a:ext uri="{FF2B5EF4-FFF2-40B4-BE49-F238E27FC236}">
                <a16:creationId xmlns:a16="http://schemas.microsoft.com/office/drawing/2014/main" id="{6E316FA3-D610-DC98-767C-A47582BD0C54}"/>
              </a:ext>
            </a:extLst>
          </p:cNvPr>
          <p:cNvSpPr>
            <a:spLocks noGrp="1"/>
          </p:cNvSpPr>
          <p:nvPr>
            <p:ph type="body" sz="quarter" idx="19" hasCustomPrompt="1"/>
          </p:nvPr>
        </p:nvSpPr>
        <p:spPr>
          <a:xfrm>
            <a:off x="762001" y="3220558"/>
            <a:ext cx="3332766" cy="232267"/>
          </a:xfrm>
        </p:spPr>
        <p:txBody>
          <a:bodyPr>
            <a:noAutofit/>
          </a:bodyPr>
          <a:lstStyle>
            <a:lvl1pPr marL="0" indent="0">
              <a:lnSpc>
                <a:spcPct val="100000"/>
              </a:lnSpc>
              <a:spcBef>
                <a:spcPts val="0"/>
              </a:spcBef>
              <a:buNone/>
              <a:defRPr kumimoji="0" lang="en-US" sz="1200" b="1" u="none" strike="noStrike" kern="1200" cap="none" spc="0" normalizeH="0" baseline="0" dirty="0" smtClean="0">
                <a:ln>
                  <a:noFill/>
                </a:ln>
                <a:solidFill>
                  <a:schemeClr val="accent1"/>
                </a:solidFill>
                <a:effectLst/>
                <a:uLnTx/>
                <a:uFillTx/>
                <a:latin typeface="Inter" panose="02000503000000020004" pitchFamily="2" charset="0"/>
                <a:ea typeface="Inter" panose="02000503000000020004" pitchFamily="2" charset="0"/>
                <a:cs typeface="+mn-cs"/>
              </a:defRPr>
            </a:lvl1pPr>
          </a:lstStyle>
          <a:p>
            <a:pPr lvl="0"/>
            <a:r>
              <a:rPr lang="en-US"/>
              <a:t>Eyebrow text</a:t>
            </a:r>
          </a:p>
        </p:txBody>
      </p:sp>
      <p:sp>
        <p:nvSpPr>
          <p:cNvPr id="17" name="Text Placeholder 16">
            <a:extLst>
              <a:ext uri="{FF2B5EF4-FFF2-40B4-BE49-F238E27FC236}">
                <a16:creationId xmlns:a16="http://schemas.microsoft.com/office/drawing/2014/main" id="{4E2641A3-4BD2-D5DB-CC98-29D34D0B0647}"/>
              </a:ext>
            </a:extLst>
          </p:cNvPr>
          <p:cNvSpPr>
            <a:spLocks noGrp="1"/>
          </p:cNvSpPr>
          <p:nvPr>
            <p:ph type="body" sz="quarter" idx="22" hasCustomPrompt="1"/>
          </p:nvPr>
        </p:nvSpPr>
        <p:spPr>
          <a:xfrm>
            <a:off x="4429118" y="3220558"/>
            <a:ext cx="3328490" cy="233363"/>
          </a:xfrm>
        </p:spPr>
        <p:txBody>
          <a:bodyPr>
            <a:noAutofit/>
          </a:bodyPr>
          <a:lstStyle>
            <a:lvl1pPr marL="0" indent="0">
              <a:lnSpc>
                <a:spcPct val="100000"/>
              </a:lnSpc>
              <a:spcBef>
                <a:spcPts val="0"/>
              </a:spcBef>
              <a:buNone/>
              <a:defRPr kumimoji="0" lang="en-US" sz="1200" b="1" u="none" strike="noStrike" kern="1200" cap="none" spc="0" normalizeH="0" baseline="0" dirty="0" smtClean="0">
                <a:ln>
                  <a:noFill/>
                </a:ln>
                <a:solidFill>
                  <a:schemeClr val="accent1"/>
                </a:solidFill>
                <a:effectLst/>
                <a:uLnTx/>
                <a:uFillTx/>
                <a:latin typeface="Inter" panose="02000503000000020004" pitchFamily="2" charset="0"/>
                <a:ea typeface="Inter" panose="02000503000000020004" pitchFamily="2" charset="0"/>
                <a:cs typeface="+mn-cs"/>
              </a:defRPr>
            </a:lvl1pPr>
            <a:lvl2pPr marL="457200" indent="0">
              <a:buNone/>
              <a:defRPr/>
            </a:lvl2pPr>
            <a:lvl3pPr marL="914400" indent="0">
              <a:buNone/>
              <a:defRPr/>
            </a:lvl3pPr>
            <a:lvl4pPr marL="1371600" indent="0">
              <a:buNone/>
              <a:defRPr/>
            </a:lvl4pPr>
            <a:lvl5pPr marL="1828800" indent="0">
              <a:buNone/>
              <a:defRPr/>
            </a:lvl5pPr>
          </a:lstStyle>
          <a:p>
            <a:pPr lvl="0"/>
            <a:r>
              <a:rPr lang="en-US"/>
              <a:t>Eyebrow text</a:t>
            </a:r>
          </a:p>
        </p:txBody>
      </p:sp>
      <p:sp>
        <p:nvSpPr>
          <p:cNvPr id="21" name="Text Placeholder 20">
            <a:extLst>
              <a:ext uri="{FF2B5EF4-FFF2-40B4-BE49-F238E27FC236}">
                <a16:creationId xmlns:a16="http://schemas.microsoft.com/office/drawing/2014/main" id="{2D73F7C5-2BF4-FB8A-D39B-5E7388A4BC26}"/>
              </a:ext>
            </a:extLst>
          </p:cNvPr>
          <p:cNvSpPr>
            <a:spLocks noGrp="1"/>
          </p:cNvSpPr>
          <p:nvPr>
            <p:ph type="body" sz="quarter" idx="23" hasCustomPrompt="1"/>
          </p:nvPr>
        </p:nvSpPr>
        <p:spPr>
          <a:xfrm>
            <a:off x="4429118" y="3504332"/>
            <a:ext cx="3328490" cy="254848"/>
          </a:xfrm>
        </p:spPr>
        <p:txBody>
          <a:bodyPr>
            <a:noAutofit/>
          </a:bodyPr>
          <a:lstStyle>
            <a:lvl1pPr marL="0" indent="0">
              <a:lnSpc>
                <a:spcPct val="100000"/>
              </a:lnSpc>
              <a:spcBef>
                <a:spcPts val="0"/>
              </a:spcBef>
              <a:buNone/>
              <a:defRPr lang="en-US" sz="1800" b="1" kern="1200" dirty="0" smtClean="0">
                <a:solidFill>
                  <a:schemeClr val="tx1"/>
                </a:solidFill>
                <a:latin typeface="Inter" panose="020B0502030000000004" pitchFamily="34" charset="0"/>
                <a:ea typeface="Inter" panose="020B0502030000000004" pitchFamily="34" charset="0"/>
                <a:cs typeface="Inter" panose="020B0502030000000004" pitchFamily="34" charset="0"/>
              </a:defRPr>
            </a:lvl1pPr>
            <a:lvl2pPr marL="457200" indent="0">
              <a:buNone/>
              <a:defRPr/>
            </a:lvl2pPr>
            <a:lvl3pPr marL="914400" indent="0">
              <a:buNone/>
              <a:defRPr/>
            </a:lvl3pPr>
            <a:lvl4pPr marL="1371600" indent="0">
              <a:buNone/>
              <a:defRPr/>
            </a:lvl4pPr>
            <a:lvl5pPr marL="1828800" indent="0">
              <a:buNone/>
              <a:defRPr/>
            </a:lvl5pPr>
          </a:lstStyle>
          <a:p>
            <a:pPr lvl="0"/>
            <a:r>
              <a:rPr lang="en-US"/>
              <a:t>Subheading goes here</a:t>
            </a:r>
          </a:p>
        </p:txBody>
      </p:sp>
      <p:sp>
        <p:nvSpPr>
          <p:cNvPr id="25" name="Content Placeholder 24">
            <a:extLst>
              <a:ext uri="{FF2B5EF4-FFF2-40B4-BE49-F238E27FC236}">
                <a16:creationId xmlns:a16="http://schemas.microsoft.com/office/drawing/2014/main" id="{A903AC49-909E-5627-F85E-05AA2936A5D3}"/>
              </a:ext>
            </a:extLst>
          </p:cNvPr>
          <p:cNvSpPr>
            <a:spLocks noGrp="1"/>
          </p:cNvSpPr>
          <p:nvPr>
            <p:ph sz="quarter" idx="24"/>
          </p:nvPr>
        </p:nvSpPr>
        <p:spPr>
          <a:xfrm>
            <a:off x="4429118" y="3853802"/>
            <a:ext cx="3328490" cy="2242141"/>
          </a:xfrm>
        </p:spPr>
        <p:txBody>
          <a:bodyPr>
            <a:noAutofit/>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cxnSp>
        <p:nvCxnSpPr>
          <p:cNvPr id="15" name="Straight Connector 14">
            <a:extLst>
              <a:ext uri="{FF2B5EF4-FFF2-40B4-BE49-F238E27FC236}">
                <a16:creationId xmlns:a16="http://schemas.microsoft.com/office/drawing/2014/main" id="{B353440E-7713-A320-4BC2-6AEF961013BD}"/>
              </a:ext>
            </a:extLst>
          </p:cNvPr>
          <p:cNvCxnSpPr>
            <a:cxnSpLocks/>
          </p:cNvCxnSpPr>
          <p:nvPr userDrawn="1"/>
        </p:nvCxnSpPr>
        <p:spPr>
          <a:xfrm flipH="1">
            <a:off x="8386366" y="6400800"/>
            <a:ext cx="3805634" cy="0"/>
          </a:xfrm>
          <a:prstGeom prst="line">
            <a:avLst/>
          </a:prstGeom>
          <a:ln w="9525" cap="rnd">
            <a:solidFill>
              <a:schemeClr val="bg1"/>
            </a:solidFill>
          </a:ln>
        </p:spPr>
        <p:style>
          <a:lnRef idx="1">
            <a:schemeClr val="accent1"/>
          </a:lnRef>
          <a:fillRef idx="0">
            <a:schemeClr val="accent1"/>
          </a:fillRef>
          <a:effectRef idx="0">
            <a:schemeClr val="accent1"/>
          </a:effectRef>
          <a:fontRef idx="minor">
            <a:schemeClr val="tx1"/>
          </a:fontRef>
        </p:style>
      </p:cxnSp>
      <p:sp>
        <p:nvSpPr>
          <p:cNvPr id="16" name="Slide Number Placeholder 5">
            <a:extLst>
              <a:ext uri="{FF2B5EF4-FFF2-40B4-BE49-F238E27FC236}">
                <a16:creationId xmlns:a16="http://schemas.microsoft.com/office/drawing/2014/main" id="{5753D2BD-38BA-F793-95C5-B948CD4B6487}"/>
              </a:ext>
            </a:extLst>
          </p:cNvPr>
          <p:cNvSpPr txBox="1">
            <a:spLocks/>
          </p:cNvSpPr>
          <p:nvPr userDrawn="1"/>
        </p:nvSpPr>
        <p:spPr>
          <a:xfrm>
            <a:off x="11185742" y="6400800"/>
            <a:ext cx="549058" cy="457200"/>
          </a:xfrm>
          <a:prstGeom prst="rect">
            <a:avLst/>
          </a:prstGeom>
        </p:spPr>
        <p:txBody>
          <a:bodyPr vert="horz" lIns="0" tIns="0" rIns="0" bIns="0" rtlCol="0" anchor="ctr"/>
          <a:lstStyle>
            <a:defPPr>
              <a:defRPr lang="en-US"/>
            </a:defPPr>
            <a:lvl1pPr marL="0" algn="r" defTabSz="914400" rtl="0" eaLnBrk="1" latinLnBrk="0" hangingPunct="1">
              <a:defRPr sz="800" kern="1200">
                <a:solidFill>
                  <a:schemeClr val="tx1"/>
                </a:solidFill>
                <a:latin typeface="Outfi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fld id="{DDA6C761-E6C0-8244-BDC1-CA1DC8273777}" type="slidenum">
              <a:rPr lang="en-US" b="0" i="0" smtClean="0">
                <a:solidFill>
                  <a:schemeClr val="bg1"/>
                </a:solidFill>
                <a:latin typeface="Outfit Light" pitchFamily="2" charset="0"/>
              </a:rPr>
              <a:pPr/>
              <a:t>‹#›</a:t>
            </a:fld>
            <a:endParaRPr lang="en-US" b="0" i="0">
              <a:solidFill>
                <a:schemeClr val="bg1"/>
              </a:solidFill>
              <a:latin typeface="Outfit Light" pitchFamily="2" charset="0"/>
            </a:endParaRPr>
          </a:p>
        </p:txBody>
      </p:sp>
      <p:sp>
        <p:nvSpPr>
          <p:cNvPr id="19" name="Slide Number Placeholder 5">
            <a:extLst>
              <a:ext uri="{FF2B5EF4-FFF2-40B4-BE49-F238E27FC236}">
                <a16:creationId xmlns:a16="http://schemas.microsoft.com/office/drawing/2014/main" id="{A20FAEB1-9450-C8A8-33A2-A64E5B5B062F}"/>
              </a:ext>
            </a:extLst>
          </p:cNvPr>
          <p:cNvSpPr txBox="1">
            <a:spLocks/>
          </p:cNvSpPr>
          <p:nvPr userDrawn="1"/>
        </p:nvSpPr>
        <p:spPr>
          <a:xfrm>
            <a:off x="9118378" y="6499230"/>
            <a:ext cx="2266709" cy="273040"/>
          </a:xfrm>
          <a:prstGeom prst="rect">
            <a:avLst/>
          </a:prstGeom>
        </p:spPr>
        <p:txBody>
          <a:bodyPr vert="horz" lIns="0" tIns="0" rIns="0" bIns="0" rtlCol="0" anchor="ctr"/>
          <a:lstStyle>
            <a:defPPr>
              <a:defRPr lang="en-US"/>
            </a:defPPr>
            <a:lvl1pPr marL="0" algn="r" defTabSz="914400" rtl="0" eaLnBrk="1" latinLnBrk="0" hangingPunct="1">
              <a:defRPr sz="800" kern="1200">
                <a:solidFill>
                  <a:schemeClr val="bg1"/>
                </a:solidFill>
                <a:latin typeface="Outfi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sz="600" b="0" i="0">
                <a:solidFill>
                  <a:schemeClr val="bg1"/>
                </a:solidFill>
                <a:latin typeface="Outfit Light" pitchFamily="2" charset="0"/>
              </a:rPr>
              <a:t>© Sovos 2025. Proprietary and Confidential</a:t>
            </a:r>
          </a:p>
        </p:txBody>
      </p:sp>
    </p:spTree>
    <p:extLst>
      <p:ext uri="{BB962C8B-B14F-4D97-AF65-F5344CB8AC3E}">
        <p14:creationId xmlns:p14="http://schemas.microsoft.com/office/powerpoint/2010/main" val="1286213939"/>
      </p:ext>
    </p:extLst>
  </p:cSld>
  <p:clrMapOvr>
    <a:masterClrMapping/>
  </p:clrMapOvr>
</p:sldLayout>
</file>

<file path=ppt/slideLayouts/slideLayout80.xml><?xml version="1.0" encoding="utf-8"?>
<p:sldLayout xmlns:a="http://schemas.openxmlformats.org/drawingml/2006/main" xmlns:r="http://schemas.openxmlformats.org/officeDocument/2006/relationships" xmlns:p="http://schemas.openxmlformats.org/presentationml/2006/main" preserve="1" userDrawn="1">
  <p:cSld name="Content with Small Photo - Green">
    <p:spTree>
      <p:nvGrpSpPr>
        <p:cNvPr id="1" name=""/>
        <p:cNvGrpSpPr/>
        <p:nvPr/>
      </p:nvGrpSpPr>
      <p:grpSpPr>
        <a:xfrm>
          <a:off x="0" y="0"/>
          <a:ext cx="0" cy="0"/>
          <a:chOff x="0" y="0"/>
          <a:chExt cx="0" cy="0"/>
        </a:xfrm>
      </p:grpSpPr>
      <p:sp>
        <p:nvSpPr>
          <p:cNvPr id="4" name="Picture Placeholder 12">
            <a:extLst>
              <a:ext uri="{FF2B5EF4-FFF2-40B4-BE49-F238E27FC236}">
                <a16:creationId xmlns:a16="http://schemas.microsoft.com/office/drawing/2014/main" id="{D6F0D735-1B74-E84A-04AE-97C6B0FEB27D}"/>
              </a:ext>
            </a:extLst>
          </p:cNvPr>
          <p:cNvSpPr>
            <a:spLocks noGrp="1"/>
          </p:cNvSpPr>
          <p:nvPr>
            <p:ph type="pic" sz="quarter" idx="25" hasCustomPrompt="1"/>
          </p:nvPr>
        </p:nvSpPr>
        <p:spPr>
          <a:xfrm>
            <a:off x="8386366" y="0"/>
            <a:ext cx="3805634" cy="6858001"/>
          </a:xfrm>
          <a:custGeom>
            <a:avLst/>
            <a:gdLst>
              <a:gd name="connsiteX0" fmla="*/ 3805285 w 3805634"/>
              <a:gd name="connsiteY0" fmla="*/ 5554806 h 6858001"/>
              <a:gd name="connsiteX1" fmla="*/ 3805634 w 3805634"/>
              <a:gd name="connsiteY1" fmla="*/ 5554824 h 6858001"/>
              <a:gd name="connsiteX2" fmla="*/ 3805634 w 3805634"/>
              <a:gd name="connsiteY2" fmla="*/ 6194738 h 6858001"/>
              <a:gd name="connsiteX3" fmla="*/ 3805634 w 3805634"/>
              <a:gd name="connsiteY3" fmla="*/ 6852392 h 6858001"/>
              <a:gd name="connsiteX4" fmla="*/ 3805634 w 3805634"/>
              <a:gd name="connsiteY4" fmla="*/ 6857999 h 6858001"/>
              <a:gd name="connsiteX5" fmla="*/ 3750009 w 3805634"/>
              <a:gd name="connsiteY5" fmla="*/ 6857999 h 6858001"/>
              <a:gd name="connsiteX6" fmla="*/ 3749989 w 3805634"/>
              <a:gd name="connsiteY6" fmla="*/ 6858001 h 6858001"/>
              <a:gd name="connsiteX7" fmla="*/ 2500273 w 3805634"/>
              <a:gd name="connsiteY7" fmla="*/ 6858001 h 6858001"/>
              <a:gd name="connsiteX8" fmla="*/ 2506926 w 3805634"/>
              <a:gd name="connsiteY8" fmla="*/ 6726683 h 6858001"/>
              <a:gd name="connsiteX9" fmla="*/ 3805285 w 3805634"/>
              <a:gd name="connsiteY9" fmla="*/ 5554806 h 6858001"/>
              <a:gd name="connsiteX10" fmla="*/ 3805285 w 3805634"/>
              <a:gd name="connsiteY10" fmla="*/ 5493387 h 6858001"/>
              <a:gd name="connsiteX11" fmla="*/ 3805634 w 3805634"/>
              <a:gd name="connsiteY11" fmla="*/ 5493405 h 6858001"/>
              <a:gd name="connsiteX12" fmla="*/ 3805634 w 3805634"/>
              <a:gd name="connsiteY12" fmla="*/ 5549677 h 6858001"/>
              <a:gd name="connsiteX13" fmla="*/ 3805285 w 3805634"/>
              <a:gd name="connsiteY13" fmla="*/ 5549659 h 6858001"/>
              <a:gd name="connsiteX14" fmla="*/ 2501805 w 3805634"/>
              <a:gd name="connsiteY14" fmla="*/ 6726143 h 6858001"/>
              <a:gd name="connsiteX15" fmla="*/ 2495126 w 3805634"/>
              <a:gd name="connsiteY15" fmla="*/ 6858001 h 6858001"/>
              <a:gd name="connsiteX16" fmla="*/ 2438855 w 3805634"/>
              <a:gd name="connsiteY16" fmla="*/ 6858001 h 6858001"/>
              <a:gd name="connsiteX17" fmla="*/ 2445825 w 3805634"/>
              <a:gd name="connsiteY17" fmla="*/ 6720402 h 6858001"/>
              <a:gd name="connsiteX18" fmla="*/ 3805285 w 3805634"/>
              <a:gd name="connsiteY18" fmla="*/ 5493387 h 6858001"/>
              <a:gd name="connsiteX19" fmla="*/ 3805284 w 3805634"/>
              <a:gd name="connsiteY19" fmla="*/ 5431969 h 6858001"/>
              <a:gd name="connsiteX20" fmla="*/ 3805634 w 3805634"/>
              <a:gd name="connsiteY20" fmla="*/ 5431987 h 6858001"/>
              <a:gd name="connsiteX21" fmla="*/ 3805634 w 3805634"/>
              <a:gd name="connsiteY21" fmla="*/ 5488258 h 6858001"/>
              <a:gd name="connsiteX22" fmla="*/ 3805285 w 3805634"/>
              <a:gd name="connsiteY22" fmla="*/ 5488240 h 6858001"/>
              <a:gd name="connsiteX23" fmla="*/ 2440705 w 3805634"/>
              <a:gd name="connsiteY23" fmla="*/ 6719882 h 6858001"/>
              <a:gd name="connsiteX24" fmla="*/ 2433708 w 3805634"/>
              <a:gd name="connsiteY24" fmla="*/ 6858001 h 6858001"/>
              <a:gd name="connsiteX25" fmla="*/ 2377436 w 3805634"/>
              <a:gd name="connsiteY25" fmla="*/ 6858001 h 6858001"/>
              <a:gd name="connsiteX26" fmla="*/ 2384725 w 3805634"/>
              <a:gd name="connsiteY26" fmla="*/ 6714142 h 6858001"/>
              <a:gd name="connsiteX27" fmla="*/ 3805284 w 3805634"/>
              <a:gd name="connsiteY27" fmla="*/ 5431969 h 6858001"/>
              <a:gd name="connsiteX28" fmla="*/ 3805285 w 3805634"/>
              <a:gd name="connsiteY28" fmla="*/ 5370550 h 6858001"/>
              <a:gd name="connsiteX29" fmla="*/ 3805634 w 3805634"/>
              <a:gd name="connsiteY29" fmla="*/ 5370568 h 6858001"/>
              <a:gd name="connsiteX30" fmla="*/ 3805634 w 3805634"/>
              <a:gd name="connsiteY30" fmla="*/ 5426840 h 6858001"/>
              <a:gd name="connsiteX31" fmla="*/ 3805284 w 3805634"/>
              <a:gd name="connsiteY31" fmla="*/ 5426822 h 6858001"/>
              <a:gd name="connsiteX32" fmla="*/ 2379604 w 3805634"/>
              <a:gd name="connsiteY32" fmla="*/ 6713602 h 6858001"/>
              <a:gd name="connsiteX33" fmla="*/ 2372289 w 3805634"/>
              <a:gd name="connsiteY33" fmla="*/ 6858001 h 6858001"/>
              <a:gd name="connsiteX34" fmla="*/ 2316018 w 3805634"/>
              <a:gd name="connsiteY34" fmla="*/ 6858001 h 6858001"/>
              <a:gd name="connsiteX35" fmla="*/ 2323624 w 3805634"/>
              <a:gd name="connsiteY35" fmla="*/ 6707860 h 6858001"/>
              <a:gd name="connsiteX36" fmla="*/ 3805285 w 3805634"/>
              <a:gd name="connsiteY36" fmla="*/ 5370550 h 6858001"/>
              <a:gd name="connsiteX37" fmla="*/ 3805285 w 3805634"/>
              <a:gd name="connsiteY37" fmla="*/ 5309131 h 6858001"/>
              <a:gd name="connsiteX38" fmla="*/ 3805634 w 3805634"/>
              <a:gd name="connsiteY38" fmla="*/ 5309149 h 6858001"/>
              <a:gd name="connsiteX39" fmla="*/ 3805634 w 3805634"/>
              <a:gd name="connsiteY39" fmla="*/ 5365421 h 6858001"/>
              <a:gd name="connsiteX40" fmla="*/ 3805285 w 3805634"/>
              <a:gd name="connsiteY40" fmla="*/ 5365403 h 6858001"/>
              <a:gd name="connsiteX41" fmla="*/ 2318504 w 3805634"/>
              <a:gd name="connsiteY41" fmla="*/ 6707339 h 6858001"/>
              <a:gd name="connsiteX42" fmla="*/ 2310871 w 3805634"/>
              <a:gd name="connsiteY42" fmla="*/ 6858001 h 6858001"/>
              <a:gd name="connsiteX43" fmla="*/ 2254600 w 3805634"/>
              <a:gd name="connsiteY43" fmla="*/ 6858001 h 6858001"/>
              <a:gd name="connsiteX44" fmla="*/ 2262523 w 3805634"/>
              <a:gd name="connsiteY44" fmla="*/ 6701579 h 6858001"/>
              <a:gd name="connsiteX45" fmla="*/ 3805285 w 3805634"/>
              <a:gd name="connsiteY45" fmla="*/ 5309131 h 6858001"/>
              <a:gd name="connsiteX46" fmla="*/ 3805284 w 3805634"/>
              <a:gd name="connsiteY46" fmla="*/ 5247713 h 6858001"/>
              <a:gd name="connsiteX47" fmla="*/ 3805634 w 3805634"/>
              <a:gd name="connsiteY47" fmla="*/ 5247731 h 6858001"/>
              <a:gd name="connsiteX48" fmla="*/ 3805634 w 3805634"/>
              <a:gd name="connsiteY48" fmla="*/ 5304002 h 6858001"/>
              <a:gd name="connsiteX49" fmla="*/ 3805285 w 3805634"/>
              <a:gd name="connsiteY49" fmla="*/ 5303984 h 6858001"/>
              <a:gd name="connsiteX50" fmla="*/ 2257403 w 3805634"/>
              <a:gd name="connsiteY50" fmla="*/ 6701059 h 6858001"/>
              <a:gd name="connsiteX51" fmla="*/ 2249453 w 3805634"/>
              <a:gd name="connsiteY51" fmla="*/ 6858001 h 6858001"/>
              <a:gd name="connsiteX52" fmla="*/ 2193181 w 3805634"/>
              <a:gd name="connsiteY52" fmla="*/ 6858001 h 6858001"/>
              <a:gd name="connsiteX53" fmla="*/ 2201422 w 3805634"/>
              <a:gd name="connsiteY53" fmla="*/ 6695319 h 6858001"/>
              <a:gd name="connsiteX54" fmla="*/ 3805284 w 3805634"/>
              <a:gd name="connsiteY54" fmla="*/ 5247713 h 6858001"/>
              <a:gd name="connsiteX55" fmla="*/ 3805284 w 3805634"/>
              <a:gd name="connsiteY55" fmla="*/ 5186294 h 6858001"/>
              <a:gd name="connsiteX56" fmla="*/ 3805634 w 3805634"/>
              <a:gd name="connsiteY56" fmla="*/ 5186312 h 6858001"/>
              <a:gd name="connsiteX57" fmla="*/ 3805634 w 3805634"/>
              <a:gd name="connsiteY57" fmla="*/ 5242584 h 6858001"/>
              <a:gd name="connsiteX58" fmla="*/ 3805284 w 3805634"/>
              <a:gd name="connsiteY58" fmla="*/ 5242566 h 6858001"/>
              <a:gd name="connsiteX59" fmla="*/ 2196302 w 3805634"/>
              <a:gd name="connsiteY59" fmla="*/ 6694798 h 6858001"/>
              <a:gd name="connsiteX60" fmla="*/ 2188034 w 3805634"/>
              <a:gd name="connsiteY60" fmla="*/ 6858001 h 6858001"/>
              <a:gd name="connsiteX61" fmla="*/ 2131763 w 3805634"/>
              <a:gd name="connsiteY61" fmla="*/ 6858001 h 6858001"/>
              <a:gd name="connsiteX62" fmla="*/ 2140321 w 3805634"/>
              <a:gd name="connsiteY62" fmla="*/ 6689038 h 6858001"/>
              <a:gd name="connsiteX63" fmla="*/ 3805284 w 3805634"/>
              <a:gd name="connsiteY63" fmla="*/ 5186294 h 6858001"/>
              <a:gd name="connsiteX64" fmla="*/ 3805285 w 3805634"/>
              <a:gd name="connsiteY64" fmla="*/ 5124875 h 6858001"/>
              <a:gd name="connsiteX65" fmla="*/ 3805634 w 3805634"/>
              <a:gd name="connsiteY65" fmla="*/ 5124893 h 6858001"/>
              <a:gd name="connsiteX66" fmla="*/ 3805634 w 3805634"/>
              <a:gd name="connsiteY66" fmla="*/ 5181165 h 6858001"/>
              <a:gd name="connsiteX67" fmla="*/ 3805284 w 3805634"/>
              <a:gd name="connsiteY67" fmla="*/ 5181147 h 6858001"/>
              <a:gd name="connsiteX68" fmla="*/ 2135201 w 3805634"/>
              <a:gd name="connsiteY68" fmla="*/ 6688518 h 6858001"/>
              <a:gd name="connsiteX69" fmla="*/ 2126616 w 3805634"/>
              <a:gd name="connsiteY69" fmla="*/ 6858001 h 6858001"/>
              <a:gd name="connsiteX70" fmla="*/ 2070345 w 3805634"/>
              <a:gd name="connsiteY70" fmla="*/ 6858001 h 6858001"/>
              <a:gd name="connsiteX71" fmla="*/ 2079222 w 3805634"/>
              <a:gd name="connsiteY71" fmla="*/ 6682776 h 6858001"/>
              <a:gd name="connsiteX72" fmla="*/ 3805285 w 3805634"/>
              <a:gd name="connsiteY72" fmla="*/ 5124875 h 6858001"/>
              <a:gd name="connsiteX73" fmla="*/ 3805285 w 3805634"/>
              <a:gd name="connsiteY73" fmla="*/ 5063456 h 6858001"/>
              <a:gd name="connsiteX74" fmla="*/ 3805634 w 3805634"/>
              <a:gd name="connsiteY74" fmla="*/ 5063474 h 6858001"/>
              <a:gd name="connsiteX75" fmla="*/ 3805634 w 3805634"/>
              <a:gd name="connsiteY75" fmla="*/ 5119746 h 6858001"/>
              <a:gd name="connsiteX76" fmla="*/ 3805285 w 3805634"/>
              <a:gd name="connsiteY76" fmla="*/ 5119728 h 6858001"/>
              <a:gd name="connsiteX77" fmla="*/ 2074101 w 3805634"/>
              <a:gd name="connsiteY77" fmla="*/ 6682255 h 6858001"/>
              <a:gd name="connsiteX78" fmla="*/ 2065198 w 3805634"/>
              <a:gd name="connsiteY78" fmla="*/ 6858001 h 6858001"/>
              <a:gd name="connsiteX79" fmla="*/ 2008927 w 3805634"/>
              <a:gd name="connsiteY79" fmla="*/ 6858001 h 6858001"/>
              <a:gd name="connsiteX80" fmla="*/ 2018122 w 3805634"/>
              <a:gd name="connsiteY80" fmla="*/ 6676514 h 6858001"/>
              <a:gd name="connsiteX81" fmla="*/ 3805285 w 3805634"/>
              <a:gd name="connsiteY81" fmla="*/ 5063456 h 6858001"/>
              <a:gd name="connsiteX82" fmla="*/ 3805284 w 3805634"/>
              <a:gd name="connsiteY82" fmla="*/ 5002038 h 6858001"/>
              <a:gd name="connsiteX83" fmla="*/ 3805634 w 3805634"/>
              <a:gd name="connsiteY83" fmla="*/ 5002056 h 6858001"/>
              <a:gd name="connsiteX84" fmla="*/ 3805634 w 3805634"/>
              <a:gd name="connsiteY84" fmla="*/ 5058327 h 6858001"/>
              <a:gd name="connsiteX85" fmla="*/ 3805285 w 3805634"/>
              <a:gd name="connsiteY85" fmla="*/ 5058309 h 6858001"/>
              <a:gd name="connsiteX86" fmla="*/ 2013001 w 3805634"/>
              <a:gd name="connsiteY86" fmla="*/ 6675975 h 6858001"/>
              <a:gd name="connsiteX87" fmla="*/ 2003780 w 3805634"/>
              <a:gd name="connsiteY87" fmla="*/ 6858001 h 6858001"/>
              <a:gd name="connsiteX88" fmla="*/ 1947508 w 3805634"/>
              <a:gd name="connsiteY88" fmla="*/ 6858001 h 6858001"/>
              <a:gd name="connsiteX89" fmla="*/ 1957020 w 3805634"/>
              <a:gd name="connsiteY89" fmla="*/ 6670235 h 6858001"/>
              <a:gd name="connsiteX90" fmla="*/ 3805284 w 3805634"/>
              <a:gd name="connsiteY90" fmla="*/ 5002038 h 6858001"/>
              <a:gd name="connsiteX91" fmla="*/ 3805284 w 3805634"/>
              <a:gd name="connsiteY91" fmla="*/ 4940619 h 6858001"/>
              <a:gd name="connsiteX92" fmla="*/ 3805634 w 3805634"/>
              <a:gd name="connsiteY92" fmla="*/ 4940637 h 6858001"/>
              <a:gd name="connsiteX93" fmla="*/ 3805634 w 3805634"/>
              <a:gd name="connsiteY93" fmla="*/ 4996909 h 6858001"/>
              <a:gd name="connsiteX94" fmla="*/ 3805284 w 3805634"/>
              <a:gd name="connsiteY94" fmla="*/ 4996891 h 6858001"/>
              <a:gd name="connsiteX95" fmla="*/ 1951900 w 3805634"/>
              <a:gd name="connsiteY95" fmla="*/ 6669714 h 6858001"/>
              <a:gd name="connsiteX96" fmla="*/ 1942361 w 3805634"/>
              <a:gd name="connsiteY96" fmla="*/ 6858001 h 6858001"/>
              <a:gd name="connsiteX97" fmla="*/ 1886090 w 3805634"/>
              <a:gd name="connsiteY97" fmla="*/ 6858001 h 6858001"/>
              <a:gd name="connsiteX98" fmla="*/ 1895920 w 3805634"/>
              <a:gd name="connsiteY98" fmla="*/ 6663972 h 6858001"/>
              <a:gd name="connsiteX99" fmla="*/ 3805284 w 3805634"/>
              <a:gd name="connsiteY99" fmla="*/ 4940619 h 6858001"/>
              <a:gd name="connsiteX100" fmla="*/ 3805285 w 3805634"/>
              <a:gd name="connsiteY100" fmla="*/ 4879200 h 6858001"/>
              <a:gd name="connsiteX101" fmla="*/ 3805634 w 3805634"/>
              <a:gd name="connsiteY101" fmla="*/ 4879218 h 6858001"/>
              <a:gd name="connsiteX102" fmla="*/ 3805634 w 3805634"/>
              <a:gd name="connsiteY102" fmla="*/ 4935490 h 6858001"/>
              <a:gd name="connsiteX103" fmla="*/ 3805284 w 3805634"/>
              <a:gd name="connsiteY103" fmla="*/ 4935472 h 6858001"/>
              <a:gd name="connsiteX104" fmla="*/ 1890799 w 3805634"/>
              <a:gd name="connsiteY104" fmla="*/ 6663433 h 6858001"/>
              <a:gd name="connsiteX105" fmla="*/ 1880943 w 3805634"/>
              <a:gd name="connsiteY105" fmla="*/ 6858001 h 6858001"/>
              <a:gd name="connsiteX106" fmla="*/ 1824672 w 3805634"/>
              <a:gd name="connsiteY106" fmla="*/ 6858001 h 6858001"/>
              <a:gd name="connsiteX107" fmla="*/ 1834819 w 3805634"/>
              <a:gd name="connsiteY107" fmla="*/ 6657692 h 6858001"/>
              <a:gd name="connsiteX108" fmla="*/ 3805285 w 3805634"/>
              <a:gd name="connsiteY108" fmla="*/ 4879200 h 6858001"/>
              <a:gd name="connsiteX109" fmla="*/ 3805285 w 3805634"/>
              <a:gd name="connsiteY109" fmla="*/ 4817782 h 6858001"/>
              <a:gd name="connsiteX110" fmla="*/ 3805634 w 3805634"/>
              <a:gd name="connsiteY110" fmla="*/ 4817799 h 6858001"/>
              <a:gd name="connsiteX111" fmla="*/ 3805634 w 3805634"/>
              <a:gd name="connsiteY111" fmla="*/ 4874071 h 6858001"/>
              <a:gd name="connsiteX112" fmla="*/ 3805285 w 3805634"/>
              <a:gd name="connsiteY112" fmla="*/ 4874053 h 6858001"/>
              <a:gd name="connsiteX113" fmla="*/ 1829699 w 3805634"/>
              <a:gd name="connsiteY113" fmla="*/ 6657171 h 6858001"/>
              <a:gd name="connsiteX114" fmla="*/ 1819525 w 3805634"/>
              <a:gd name="connsiteY114" fmla="*/ 6858001 h 6858001"/>
              <a:gd name="connsiteX115" fmla="*/ 1763250 w 3805634"/>
              <a:gd name="connsiteY115" fmla="*/ 6858001 h 6858001"/>
              <a:gd name="connsiteX116" fmla="*/ 1773038 w 3805634"/>
              <a:gd name="connsiteY116" fmla="*/ 6657078 h 6858001"/>
              <a:gd name="connsiteX117" fmla="*/ 2361312 w 3805634"/>
              <a:gd name="connsiteY117" fmla="*/ 5415942 h 6858001"/>
              <a:gd name="connsiteX118" fmla="*/ 3805285 w 3805634"/>
              <a:gd name="connsiteY118" fmla="*/ 4817782 h 6858001"/>
              <a:gd name="connsiteX119" fmla="*/ 2799376 w 3805634"/>
              <a:gd name="connsiteY119" fmla="*/ 0 h 6858001"/>
              <a:gd name="connsiteX120" fmla="*/ 3805634 w 3805634"/>
              <a:gd name="connsiteY120" fmla="*/ 0 h 6858001"/>
              <a:gd name="connsiteX121" fmla="*/ 3805634 w 3805634"/>
              <a:gd name="connsiteY121" fmla="*/ 5611 h 6858001"/>
              <a:gd name="connsiteX122" fmla="*/ 3805634 w 3805634"/>
              <a:gd name="connsiteY122" fmla="*/ 4700782 h 6858001"/>
              <a:gd name="connsiteX123" fmla="*/ 3805634 w 3805634"/>
              <a:gd name="connsiteY123" fmla="*/ 4812653 h 6858001"/>
              <a:gd name="connsiteX124" fmla="*/ 3805285 w 3805634"/>
              <a:gd name="connsiteY124" fmla="*/ 4812635 h 6858001"/>
              <a:gd name="connsiteX125" fmla="*/ 1768579 w 3805634"/>
              <a:gd name="connsiteY125" fmla="*/ 6650602 h 6858001"/>
              <a:gd name="connsiteX126" fmla="*/ 1758106 w 3805634"/>
              <a:gd name="connsiteY126" fmla="*/ 6858001 h 6858001"/>
              <a:gd name="connsiteX127" fmla="*/ 371331 w 3805634"/>
              <a:gd name="connsiteY127" fmla="*/ 6858001 h 6858001"/>
              <a:gd name="connsiteX128" fmla="*/ 0 w 3805634"/>
              <a:gd name="connsiteY128" fmla="*/ 6486670 h 6858001"/>
              <a:gd name="connsiteX129" fmla="*/ 0 w 3805634"/>
              <a:gd name="connsiteY129" fmla="*/ 371332 h 6858001"/>
              <a:gd name="connsiteX130" fmla="*/ 371331 w 3805634"/>
              <a:gd name="connsiteY130" fmla="*/ 1 h 6858001"/>
              <a:gd name="connsiteX131" fmla="*/ 2799376 w 3805634"/>
              <a:gd name="connsiteY131" fmla="*/ 1 h 68580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Lst>
            <a:rect l="l" t="t" r="r" b="b"/>
            <a:pathLst>
              <a:path w="3805634" h="6858001">
                <a:moveTo>
                  <a:pt x="3805285" y="5554806"/>
                </a:moveTo>
                <a:lnTo>
                  <a:pt x="3805634" y="5554824"/>
                </a:lnTo>
                <a:lnTo>
                  <a:pt x="3805634" y="6194738"/>
                </a:lnTo>
                <a:lnTo>
                  <a:pt x="3805634" y="6852392"/>
                </a:lnTo>
                <a:lnTo>
                  <a:pt x="3805634" y="6857999"/>
                </a:lnTo>
                <a:lnTo>
                  <a:pt x="3750009" y="6857999"/>
                </a:lnTo>
                <a:lnTo>
                  <a:pt x="3749989" y="6858001"/>
                </a:lnTo>
                <a:lnTo>
                  <a:pt x="2500273" y="6858001"/>
                </a:lnTo>
                <a:lnTo>
                  <a:pt x="2506926" y="6726683"/>
                </a:lnTo>
                <a:cubicBezTo>
                  <a:pt x="2573889" y="6069429"/>
                  <a:pt x="3130670" y="5554806"/>
                  <a:pt x="3805285" y="5554806"/>
                </a:cubicBezTo>
                <a:close/>
                <a:moveTo>
                  <a:pt x="3805285" y="5493387"/>
                </a:moveTo>
                <a:lnTo>
                  <a:pt x="3805634" y="5493405"/>
                </a:lnTo>
                <a:lnTo>
                  <a:pt x="3805634" y="5549677"/>
                </a:lnTo>
                <a:lnTo>
                  <a:pt x="3805285" y="5549659"/>
                </a:lnTo>
                <a:cubicBezTo>
                  <a:pt x="3127929" y="5549659"/>
                  <a:pt x="2569022" y="6066235"/>
                  <a:pt x="2501805" y="6726143"/>
                </a:cubicBezTo>
                <a:lnTo>
                  <a:pt x="2495126" y="6858001"/>
                </a:lnTo>
                <a:lnTo>
                  <a:pt x="2438855" y="6858001"/>
                </a:lnTo>
                <a:lnTo>
                  <a:pt x="2445825" y="6720402"/>
                </a:lnTo>
                <a:cubicBezTo>
                  <a:pt x="2515933" y="6032173"/>
                  <a:pt x="3098865" y="5493387"/>
                  <a:pt x="3805285" y="5493387"/>
                </a:cubicBezTo>
                <a:close/>
                <a:moveTo>
                  <a:pt x="3805284" y="5431969"/>
                </a:moveTo>
                <a:lnTo>
                  <a:pt x="3805634" y="5431987"/>
                </a:lnTo>
                <a:lnTo>
                  <a:pt x="3805634" y="5488258"/>
                </a:lnTo>
                <a:lnTo>
                  <a:pt x="3805285" y="5488240"/>
                </a:lnTo>
                <a:cubicBezTo>
                  <a:pt x="3096233" y="5488240"/>
                  <a:pt x="2511080" y="6029081"/>
                  <a:pt x="2440705" y="6719882"/>
                </a:cubicBezTo>
                <a:lnTo>
                  <a:pt x="2433708" y="6858001"/>
                </a:lnTo>
                <a:lnTo>
                  <a:pt x="2377436" y="6858001"/>
                </a:lnTo>
                <a:lnTo>
                  <a:pt x="2384725" y="6714142"/>
                </a:lnTo>
                <a:cubicBezTo>
                  <a:pt x="2457989" y="5995020"/>
                  <a:pt x="3067168" y="5431969"/>
                  <a:pt x="3805284" y="5431969"/>
                </a:cubicBezTo>
                <a:close/>
                <a:moveTo>
                  <a:pt x="3805285" y="5370550"/>
                </a:moveTo>
                <a:lnTo>
                  <a:pt x="3805634" y="5370568"/>
                </a:lnTo>
                <a:lnTo>
                  <a:pt x="3805634" y="5426840"/>
                </a:lnTo>
                <a:lnTo>
                  <a:pt x="3805284" y="5426822"/>
                </a:lnTo>
                <a:cubicBezTo>
                  <a:pt x="3064426" y="5426822"/>
                  <a:pt x="2453123" y="5991826"/>
                  <a:pt x="2379604" y="6713602"/>
                </a:cubicBezTo>
                <a:lnTo>
                  <a:pt x="2372289" y="6858001"/>
                </a:lnTo>
                <a:lnTo>
                  <a:pt x="2316018" y="6858001"/>
                </a:lnTo>
                <a:lnTo>
                  <a:pt x="2323624" y="6707860"/>
                </a:lnTo>
                <a:cubicBezTo>
                  <a:pt x="2400033" y="5957764"/>
                  <a:pt x="3035362" y="5370550"/>
                  <a:pt x="3805285" y="5370550"/>
                </a:cubicBezTo>
                <a:close/>
                <a:moveTo>
                  <a:pt x="3805285" y="5309131"/>
                </a:moveTo>
                <a:lnTo>
                  <a:pt x="3805634" y="5309149"/>
                </a:lnTo>
                <a:lnTo>
                  <a:pt x="3805634" y="5365421"/>
                </a:lnTo>
                <a:lnTo>
                  <a:pt x="3805285" y="5365403"/>
                </a:lnTo>
                <a:cubicBezTo>
                  <a:pt x="3032731" y="5365403"/>
                  <a:pt x="2395180" y="5954673"/>
                  <a:pt x="2318504" y="6707339"/>
                </a:cubicBezTo>
                <a:lnTo>
                  <a:pt x="2310871" y="6858001"/>
                </a:lnTo>
                <a:lnTo>
                  <a:pt x="2254600" y="6858001"/>
                </a:lnTo>
                <a:lnTo>
                  <a:pt x="2262523" y="6701579"/>
                </a:lnTo>
                <a:cubicBezTo>
                  <a:pt x="2342076" y="5920508"/>
                  <a:pt x="3003557" y="5309131"/>
                  <a:pt x="3805285" y="5309131"/>
                </a:cubicBezTo>
                <a:close/>
                <a:moveTo>
                  <a:pt x="3805284" y="5247713"/>
                </a:moveTo>
                <a:lnTo>
                  <a:pt x="3805634" y="5247731"/>
                </a:lnTo>
                <a:lnTo>
                  <a:pt x="3805634" y="5304002"/>
                </a:lnTo>
                <a:lnTo>
                  <a:pt x="3805285" y="5303984"/>
                </a:lnTo>
                <a:cubicBezTo>
                  <a:pt x="3000925" y="5303984"/>
                  <a:pt x="2337223" y="5917418"/>
                  <a:pt x="2257403" y="6701059"/>
                </a:cubicBezTo>
                <a:lnTo>
                  <a:pt x="2249453" y="6858001"/>
                </a:lnTo>
                <a:lnTo>
                  <a:pt x="2193181" y="6858001"/>
                </a:lnTo>
                <a:lnTo>
                  <a:pt x="2201422" y="6695319"/>
                </a:lnTo>
                <a:cubicBezTo>
                  <a:pt x="2284133" y="5883357"/>
                  <a:pt x="2971860" y="5247713"/>
                  <a:pt x="3805284" y="5247713"/>
                </a:cubicBezTo>
                <a:close/>
                <a:moveTo>
                  <a:pt x="3805284" y="5186294"/>
                </a:moveTo>
                <a:lnTo>
                  <a:pt x="3805634" y="5186312"/>
                </a:lnTo>
                <a:lnTo>
                  <a:pt x="3805634" y="5242584"/>
                </a:lnTo>
                <a:lnTo>
                  <a:pt x="3805284" y="5242566"/>
                </a:lnTo>
                <a:cubicBezTo>
                  <a:pt x="2969228" y="5242566"/>
                  <a:pt x="2279280" y="5880265"/>
                  <a:pt x="2196302" y="6694798"/>
                </a:cubicBezTo>
                <a:lnTo>
                  <a:pt x="2188034" y="6858001"/>
                </a:lnTo>
                <a:lnTo>
                  <a:pt x="2131763" y="6858001"/>
                </a:lnTo>
                <a:lnTo>
                  <a:pt x="2140321" y="6689038"/>
                </a:lnTo>
                <a:cubicBezTo>
                  <a:pt x="2226176" y="5846101"/>
                  <a:pt x="2940054" y="5186294"/>
                  <a:pt x="3805284" y="5186294"/>
                </a:cubicBezTo>
                <a:close/>
                <a:moveTo>
                  <a:pt x="3805285" y="5124875"/>
                </a:moveTo>
                <a:lnTo>
                  <a:pt x="3805634" y="5124893"/>
                </a:lnTo>
                <a:lnTo>
                  <a:pt x="3805634" y="5181165"/>
                </a:lnTo>
                <a:lnTo>
                  <a:pt x="3805284" y="5181147"/>
                </a:lnTo>
                <a:cubicBezTo>
                  <a:pt x="2937423" y="5181147"/>
                  <a:pt x="2221323" y="5843009"/>
                  <a:pt x="2135201" y="6688518"/>
                </a:cubicBezTo>
                <a:lnTo>
                  <a:pt x="2126616" y="6858001"/>
                </a:lnTo>
                <a:lnTo>
                  <a:pt x="2070345" y="6858001"/>
                </a:lnTo>
                <a:lnTo>
                  <a:pt x="2079222" y="6682776"/>
                </a:lnTo>
                <a:cubicBezTo>
                  <a:pt x="2168234" y="5808947"/>
                  <a:pt x="2908358" y="5124875"/>
                  <a:pt x="3805285" y="5124875"/>
                </a:cubicBezTo>
                <a:close/>
                <a:moveTo>
                  <a:pt x="3805285" y="5063456"/>
                </a:moveTo>
                <a:lnTo>
                  <a:pt x="3805634" y="5063474"/>
                </a:lnTo>
                <a:lnTo>
                  <a:pt x="3805634" y="5119746"/>
                </a:lnTo>
                <a:lnTo>
                  <a:pt x="3805285" y="5119728"/>
                </a:lnTo>
                <a:cubicBezTo>
                  <a:pt x="2905727" y="5119728"/>
                  <a:pt x="2163381" y="5805856"/>
                  <a:pt x="2074101" y="6682255"/>
                </a:cubicBezTo>
                <a:lnTo>
                  <a:pt x="2065198" y="6858001"/>
                </a:lnTo>
                <a:lnTo>
                  <a:pt x="2008927" y="6858001"/>
                </a:lnTo>
                <a:lnTo>
                  <a:pt x="2018122" y="6676514"/>
                </a:lnTo>
                <a:cubicBezTo>
                  <a:pt x="2110291" y="5771794"/>
                  <a:pt x="2876662" y="5063456"/>
                  <a:pt x="3805285" y="5063456"/>
                </a:cubicBezTo>
                <a:close/>
                <a:moveTo>
                  <a:pt x="3805284" y="5002038"/>
                </a:moveTo>
                <a:lnTo>
                  <a:pt x="3805634" y="5002056"/>
                </a:lnTo>
                <a:lnTo>
                  <a:pt x="3805634" y="5058327"/>
                </a:lnTo>
                <a:lnTo>
                  <a:pt x="3805285" y="5058309"/>
                </a:lnTo>
                <a:cubicBezTo>
                  <a:pt x="2873921" y="5058309"/>
                  <a:pt x="2105424" y="5768600"/>
                  <a:pt x="2013001" y="6675975"/>
                </a:cubicBezTo>
                <a:lnTo>
                  <a:pt x="2003780" y="6858001"/>
                </a:lnTo>
                <a:lnTo>
                  <a:pt x="1947508" y="6858001"/>
                </a:lnTo>
                <a:lnTo>
                  <a:pt x="1957020" y="6670235"/>
                </a:lnTo>
                <a:cubicBezTo>
                  <a:pt x="2052333" y="5734539"/>
                  <a:pt x="2844856" y="5002038"/>
                  <a:pt x="3805284" y="5002038"/>
                </a:cubicBezTo>
                <a:close/>
                <a:moveTo>
                  <a:pt x="3805284" y="4940619"/>
                </a:moveTo>
                <a:lnTo>
                  <a:pt x="3805634" y="4940637"/>
                </a:lnTo>
                <a:lnTo>
                  <a:pt x="3805634" y="4996909"/>
                </a:lnTo>
                <a:lnTo>
                  <a:pt x="3805284" y="4996891"/>
                </a:lnTo>
                <a:cubicBezTo>
                  <a:pt x="2842224" y="4996891"/>
                  <a:pt x="2047481" y="5731449"/>
                  <a:pt x="1951900" y="6669714"/>
                </a:cubicBezTo>
                <a:lnTo>
                  <a:pt x="1942361" y="6858001"/>
                </a:lnTo>
                <a:lnTo>
                  <a:pt x="1886090" y="6858001"/>
                </a:lnTo>
                <a:lnTo>
                  <a:pt x="1895920" y="6663972"/>
                </a:lnTo>
                <a:cubicBezTo>
                  <a:pt x="1994391" y="5697387"/>
                  <a:pt x="2813160" y="4940619"/>
                  <a:pt x="3805284" y="4940619"/>
                </a:cubicBezTo>
                <a:close/>
                <a:moveTo>
                  <a:pt x="3805285" y="4879200"/>
                </a:moveTo>
                <a:lnTo>
                  <a:pt x="3805634" y="4879218"/>
                </a:lnTo>
                <a:lnTo>
                  <a:pt x="3805634" y="4935490"/>
                </a:lnTo>
                <a:lnTo>
                  <a:pt x="3805284" y="4935472"/>
                </a:lnTo>
                <a:cubicBezTo>
                  <a:pt x="2810418" y="4935472"/>
                  <a:pt x="1989524" y="5694192"/>
                  <a:pt x="1890799" y="6663433"/>
                </a:cubicBezTo>
                <a:lnTo>
                  <a:pt x="1880943" y="6858001"/>
                </a:lnTo>
                <a:lnTo>
                  <a:pt x="1824672" y="6858001"/>
                </a:lnTo>
                <a:lnTo>
                  <a:pt x="1834819" y="6657692"/>
                </a:lnTo>
                <a:cubicBezTo>
                  <a:pt x="1936434" y="5660130"/>
                  <a:pt x="2781354" y="4879200"/>
                  <a:pt x="3805285" y="4879200"/>
                </a:cubicBezTo>
                <a:close/>
                <a:moveTo>
                  <a:pt x="3805285" y="4817782"/>
                </a:moveTo>
                <a:lnTo>
                  <a:pt x="3805634" y="4817799"/>
                </a:lnTo>
                <a:lnTo>
                  <a:pt x="3805634" y="4874071"/>
                </a:lnTo>
                <a:lnTo>
                  <a:pt x="3805285" y="4874053"/>
                </a:lnTo>
                <a:cubicBezTo>
                  <a:pt x="2778723" y="4874053"/>
                  <a:pt x="1931582" y="5657039"/>
                  <a:pt x="1829699" y="6657171"/>
                </a:cubicBezTo>
                <a:lnTo>
                  <a:pt x="1819525" y="6858001"/>
                </a:lnTo>
                <a:lnTo>
                  <a:pt x="1763250" y="6858001"/>
                </a:lnTo>
                <a:lnTo>
                  <a:pt x="1773038" y="6657078"/>
                </a:lnTo>
                <a:cubicBezTo>
                  <a:pt x="1818975" y="6188207"/>
                  <a:pt x="2023818" y="5753439"/>
                  <a:pt x="2361312" y="5415942"/>
                </a:cubicBezTo>
                <a:cubicBezTo>
                  <a:pt x="2747019" y="5030233"/>
                  <a:pt x="3259774" y="4817782"/>
                  <a:pt x="3805285" y="4817782"/>
                </a:cubicBezTo>
                <a:close/>
                <a:moveTo>
                  <a:pt x="2799376" y="0"/>
                </a:moveTo>
                <a:lnTo>
                  <a:pt x="3805634" y="0"/>
                </a:lnTo>
                <a:lnTo>
                  <a:pt x="3805634" y="5611"/>
                </a:lnTo>
                <a:lnTo>
                  <a:pt x="3805634" y="4700782"/>
                </a:lnTo>
                <a:lnTo>
                  <a:pt x="3805634" y="4812653"/>
                </a:lnTo>
                <a:lnTo>
                  <a:pt x="3805285" y="4812635"/>
                </a:lnTo>
                <a:cubicBezTo>
                  <a:pt x="2745272" y="4812635"/>
                  <a:pt x="1873420" y="5618242"/>
                  <a:pt x="1768579" y="6650602"/>
                </a:cubicBezTo>
                <a:lnTo>
                  <a:pt x="1758106" y="6858001"/>
                </a:lnTo>
                <a:lnTo>
                  <a:pt x="371331" y="6858001"/>
                </a:lnTo>
                <a:cubicBezTo>
                  <a:pt x="166251" y="6858001"/>
                  <a:pt x="0" y="6691750"/>
                  <a:pt x="0" y="6486670"/>
                </a:cubicBezTo>
                <a:lnTo>
                  <a:pt x="0" y="371332"/>
                </a:lnTo>
                <a:cubicBezTo>
                  <a:pt x="0" y="166252"/>
                  <a:pt x="166251" y="1"/>
                  <a:pt x="371331" y="1"/>
                </a:cubicBezTo>
                <a:lnTo>
                  <a:pt x="2799376" y="1"/>
                </a:lnTo>
                <a:close/>
              </a:path>
            </a:pathLst>
          </a:custGeom>
          <a:solidFill>
            <a:schemeClr val="accent6"/>
          </a:solidFill>
        </p:spPr>
        <p:txBody>
          <a:bodyPr wrap="square" bIns="2743200" anchor="ctr">
            <a:noAutofit/>
          </a:bodyPr>
          <a:lstStyle>
            <a:lvl1pPr marL="0" indent="0" algn="ctr">
              <a:lnSpc>
                <a:spcPct val="100000"/>
              </a:lnSpc>
              <a:spcBef>
                <a:spcPts val="0"/>
              </a:spcBef>
              <a:buNone/>
              <a:defRPr/>
            </a:lvl1pPr>
          </a:lstStyle>
          <a:p>
            <a:r>
              <a:rPr lang="en-US"/>
              <a:t>Click the icon to select an image.</a:t>
            </a:r>
            <a:br>
              <a:rPr lang="en-US"/>
            </a:br>
            <a:r>
              <a:rPr lang="en-US"/>
              <a:t>Please also copy / paste the appropriate</a:t>
            </a:r>
            <a:br>
              <a:rPr lang="en-US"/>
            </a:br>
            <a:r>
              <a:rPr lang="en-US"/>
              <a:t>footer group from the template</a:t>
            </a:r>
            <a:br>
              <a:rPr lang="en-US"/>
            </a:br>
            <a:r>
              <a:rPr lang="en-US"/>
              <a:t>Guide so it appears on top of the image.</a:t>
            </a:r>
          </a:p>
        </p:txBody>
      </p:sp>
      <p:sp>
        <p:nvSpPr>
          <p:cNvPr id="2" name="Title 1">
            <a:extLst>
              <a:ext uri="{FF2B5EF4-FFF2-40B4-BE49-F238E27FC236}">
                <a16:creationId xmlns:a16="http://schemas.microsoft.com/office/drawing/2014/main" id="{56E523F0-8710-C17D-5E1F-7113655CD055}"/>
              </a:ext>
            </a:extLst>
          </p:cNvPr>
          <p:cNvSpPr>
            <a:spLocks noGrp="1"/>
          </p:cNvSpPr>
          <p:nvPr>
            <p:ph type="title"/>
          </p:nvPr>
        </p:nvSpPr>
        <p:spPr>
          <a:xfrm>
            <a:off x="762000" y="724854"/>
            <a:ext cx="6995606" cy="920285"/>
          </a:xfrm>
        </p:spPr>
        <p:txBody>
          <a:bodyPr>
            <a:noAutofit/>
          </a:bodyPr>
          <a:lstStyle>
            <a:lvl1pPr>
              <a:defRPr>
                <a:solidFill>
                  <a:srgbClr val="083806"/>
                </a:solidFill>
              </a:defRPr>
            </a:lvl1pPr>
          </a:lstStyle>
          <a:p>
            <a:r>
              <a:rPr lang="en-US"/>
              <a:t>Click to edit Master title style</a:t>
            </a:r>
          </a:p>
        </p:txBody>
      </p:sp>
      <p:sp>
        <p:nvSpPr>
          <p:cNvPr id="3" name="Content Placeholder 2">
            <a:extLst>
              <a:ext uri="{FF2B5EF4-FFF2-40B4-BE49-F238E27FC236}">
                <a16:creationId xmlns:a16="http://schemas.microsoft.com/office/drawing/2014/main" id="{CFA97474-D8AA-E3B1-C98A-08B7FCBD5476}"/>
              </a:ext>
            </a:extLst>
          </p:cNvPr>
          <p:cNvSpPr>
            <a:spLocks noGrp="1"/>
          </p:cNvSpPr>
          <p:nvPr>
            <p:ph idx="1"/>
          </p:nvPr>
        </p:nvSpPr>
        <p:spPr>
          <a:xfrm>
            <a:off x="762000" y="3853803"/>
            <a:ext cx="3332765" cy="2241740"/>
          </a:xfrm>
        </p:spPr>
        <p:txBody>
          <a:bodyPr>
            <a:noAutofit/>
          </a:bodyPr>
          <a:lstStyle>
            <a:lvl1pPr>
              <a:defRPr>
                <a:solidFill>
                  <a:srgbClr val="083806"/>
                </a:solidFill>
              </a:defRPr>
            </a:lvl1pPr>
            <a:lvl2pPr>
              <a:defRPr>
                <a:solidFill>
                  <a:srgbClr val="083806"/>
                </a:solidFill>
              </a:defRPr>
            </a:lvl2pPr>
            <a:lvl3pPr>
              <a:defRPr>
                <a:solidFill>
                  <a:srgbClr val="083806"/>
                </a:solidFill>
              </a:defRPr>
            </a:lvl3pPr>
            <a:lvl4pPr>
              <a:defRPr>
                <a:solidFill>
                  <a:srgbClr val="083806"/>
                </a:solidFill>
              </a:defRPr>
            </a:lvl4pPr>
            <a:lvl5pPr>
              <a:defRPr>
                <a:solidFill>
                  <a:srgbClr val="083806"/>
                </a:solidFill>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cxnSp>
        <p:nvCxnSpPr>
          <p:cNvPr id="9" name="Straight Connector 8">
            <a:extLst>
              <a:ext uri="{FF2B5EF4-FFF2-40B4-BE49-F238E27FC236}">
                <a16:creationId xmlns:a16="http://schemas.microsoft.com/office/drawing/2014/main" id="{5AEF45F1-4FE2-8739-18FF-B456EB3B66B9}"/>
              </a:ext>
            </a:extLst>
          </p:cNvPr>
          <p:cNvCxnSpPr>
            <a:cxnSpLocks/>
          </p:cNvCxnSpPr>
          <p:nvPr userDrawn="1"/>
        </p:nvCxnSpPr>
        <p:spPr>
          <a:xfrm flipH="1">
            <a:off x="1487277" y="6400800"/>
            <a:ext cx="6899089" cy="0"/>
          </a:xfrm>
          <a:prstGeom prst="line">
            <a:avLst/>
          </a:prstGeom>
          <a:ln w="9525" cap="rnd">
            <a:solidFill>
              <a:schemeClr val="tx1"/>
            </a:solidFill>
          </a:ln>
        </p:spPr>
        <p:style>
          <a:lnRef idx="1">
            <a:schemeClr val="accent1"/>
          </a:lnRef>
          <a:fillRef idx="0">
            <a:schemeClr val="accent1"/>
          </a:fillRef>
          <a:effectRef idx="0">
            <a:schemeClr val="accent1"/>
          </a:effectRef>
          <a:fontRef idx="minor">
            <a:schemeClr val="tx1"/>
          </a:fontRef>
        </p:style>
      </p:cxnSp>
      <p:sp>
        <p:nvSpPr>
          <p:cNvPr id="11" name="Subtitle 2">
            <a:extLst>
              <a:ext uri="{FF2B5EF4-FFF2-40B4-BE49-F238E27FC236}">
                <a16:creationId xmlns:a16="http://schemas.microsoft.com/office/drawing/2014/main" id="{0740B8FE-D58D-6E2B-896D-000F0294ED98}"/>
              </a:ext>
            </a:extLst>
          </p:cNvPr>
          <p:cNvSpPr>
            <a:spLocks noGrp="1"/>
          </p:cNvSpPr>
          <p:nvPr>
            <p:ph type="body" sz="quarter" idx="13" hasCustomPrompt="1"/>
          </p:nvPr>
        </p:nvSpPr>
        <p:spPr>
          <a:xfrm>
            <a:off x="762000" y="1733802"/>
            <a:ext cx="6995278" cy="414149"/>
          </a:xfrm>
        </p:spPr>
        <p:txBody>
          <a:bodyPr>
            <a:noAutofit/>
          </a:bodyPr>
          <a:lstStyle>
            <a:lvl1pPr marL="0" indent="0">
              <a:buNone/>
              <a:defRPr lang="en-US" sz="1600" b="0" i="0" kern="1200" dirty="0">
                <a:solidFill>
                  <a:srgbClr val="083806"/>
                </a:solidFill>
                <a:latin typeface="Outfit Light" pitchFamily="2" charset="0"/>
                <a:ea typeface="Inter"/>
                <a:cs typeface="Inter"/>
              </a:defRPr>
            </a:lvl1pPr>
            <a:lvl2pPr marL="457200" indent="0">
              <a:buNone/>
              <a:defRPr/>
            </a:lvl2pPr>
            <a:lvl3pPr marL="914400" indent="0">
              <a:buNone/>
              <a:defRPr/>
            </a:lvl3pPr>
            <a:lvl4pPr marL="1371600" indent="0">
              <a:buNone/>
              <a:defRPr/>
            </a:lvl4pPr>
            <a:lvl5pPr marL="1828800" indent="0">
              <a:buNone/>
              <a:defRPr/>
            </a:lvl5pPr>
          </a:lstStyle>
          <a:p>
            <a:pPr lvl="0"/>
            <a:r>
              <a:rPr lang="en-US"/>
              <a:t>Subtitle goes here</a:t>
            </a:r>
          </a:p>
        </p:txBody>
      </p:sp>
      <p:sp>
        <p:nvSpPr>
          <p:cNvPr id="18" name="!!subhead1">
            <a:extLst>
              <a:ext uri="{FF2B5EF4-FFF2-40B4-BE49-F238E27FC236}">
                <a16:creationId xmlns:a16="http://schemas.microsoft.com/office/drawing/2014/main" id="{1A93C0F4-1D09-DE35-6E80-27CB807A0E38}"/>
              </a:ext>
            </a:extLst>
          </p:cNvPr>
          <p:cNvSpPr>
            <a:spLocks noGrp="1"/>
          </p:cNvSpPr>
          <p:nvPr>
            <p:ph type="body" sz="quarter" idx="14" hasCustomPrompt="1"/>
          </p:nvPr>
        </p:nvSpPr>
        <p:spPr>
          <a:xfrm>
            <a:off x="762000" y="3504332"/>
            <a:ext cx="3332765" cy="232267"/>
          </a:xfrm>
        </p:spPr>
        <p:txBody>
          <a:bodyPr>
            <a:noAutofit/>
          </a:bodyPr>
          <a:lstStyle>
            <a:lvl1pPr marL="0" indent="0">
              <a:lnSpc>
                <a:spcPct val="100000"/>
              </a:lnSpc>
              <a:spcBef>
                <a:spcPts val="0"/>
              </a:spcBef>
              <a:buNone/>
              <a:defRPr lang="en-US" sz="1800" b="1" kern="1200" dirty="0">
                <a:solidFill>
                  <a:srgbClr val="083806"/>
                </a:solidFill>
                <a:latin typeface="Inter" panose="020B0502030000000004" pitchFamily="34" charset="0"/>
                <a:ea typeface="Inter" panose="020B0502030000000004" pitchFamily="34" charset="0"/>
                <a:cs typeface="Inter" panose="020B0502030000000004" pitchFamily="34" charset="0"/>
              </a:defRPr>
            </a:lvl1pPr>
            <a:lvl2pPr marL="457200" indent="0">
              <a:buNone/>
              <a:defRPr sz="1800" b="1">
                <a:solidFill>
                  <a:schemeClr val="accent1"/>
                </a:solidFill>
              </a:defRPr>
            </a:lvl2pPr>
            <a:lvl3pPr marL="914400" indent="0">
              <a:buNone/>
              <a:defRPr sz="1800" b="1">
                <a:solidFill>
                  <a:schemeClr val="accent1"/>
                </a:solidFill>
              </a:defRPr>
            </a:lvl3pPr>
            <a:lvl4pPr marL="1371600" indent="0">
              <a:buNone/>
              <a:defRPr sz="1800" b="1">
                <a:solidFill>
                  <a:schemeClr val="accent1"/>
                </a:solidFill>
              </a:defRPr>
            </a:lvl4pPr>
            <a:lvl5pPr marL="1828800" indent="0">
              <a:buNone/>
              <a:defRPr sz="1800" b="1">
                <a:solidFill>
                  <a:schemeClr val="accent1"/>
                </a:solidFill>
              </a:defRPr>
            </a:lvl5pPr>
          </a:lstStyle>
          <a:p>
            <a:pPr marL="0" lvl="0" indent="0" algn="l" defTabSz="914400" rtl="0" eaLnBrk="1" latinLnBrk="0" hangingPunct="1">
              <a:lnSpc>
                <a:spcPct val="100000"/>
              </a:lnSpc>
              <a:spcBef>
                <a:spcPts val="1000"/>
              </a:spcBef>
              <a:buFont typeface="Inter" panose="020B0502030000000004" pitchFamily="34" charset="0"/>
              <a:buNone/>
            </a:pPr>
            <a:r>
              <a:rPr lang="en-US"/>
              <a:t>Subheading goes here</a:t>
            </a:r>
          </a:p>
        </p:txBody>
      </p:sp>
      <p:sp>
        <p:nvSpPr>
          <p:cNvPr id="7" name="Text Placeholder 5">
            <a:extLst>
              <a:ext uri="{FF2B5EF4-FFF2-40B4-BE49-F238E27FC236}">
                <a16:creationId xmlns:a16="http://schemas.microsoft.com/office/drawing/2014/main" id="{97AA42F7-5D29-CCA9-BB20-836565F8EB17}"/>
              </a:ext>
            </a:extLst>
          </p:cNvPr>
          <p:cNvSpPr>
            <a:spLocks noGrp="1"/>
          </p:cNvSpPr>
          <p:nvPr>
            <p:ph type="body" sz="quarter" idx="21" hasCustomPrompt="1"/>
          </p:nvPr>
        </p:nvSpPr>
        <p:spPr>
          <a:xfrm>
            <a:off x="1487277" y="6496059"/>
            <a:ext cx="7173901" cy="285734"/>
          </a:xfrm>
        </p:spPr>
        <p:txBody>
          <a:bodyPr anchor="ctr">
            <a:noAutofit/>
          </a:bodyPr>
          <a:lstStyle>
            <a:lvl1pPr marL="0" indent="0">
              <a:lnSpc>
                <a:spcPct val="90000"/>
              </a:lnSpc>
              <a:spcBef>
                <a:spcPts val="200"/>
              </a:spcBef>
              <a:buNone/>
              <a:defRPr sz="600" b="0" i="0">
                <a:latin typeface="Inter" panose="02000503000000020004" pitchFamily="2" charset="0"/>
                <a:ea typeface="Inter" panose="02000503000000020004" pitchFamily="2" charset="0"/>
              </a:defRPr>
            </a:lvl1pPr>
            <a:lvl2pPr marL="457200" indent="0">
              <a:buNone/>
              <a:defRPr sz="600" b="0" i="0">
                <a:latin typeface="Inter" panose="02000503000000020004" pitchFamily="2" charset="0"/>
                <a:ea typeface="Inter" panose="02000503000000020004" pitchFamily="2" charset="0"/>
              </a:defRPr>
            </a:lvl2pPr>
            <a:lvl3pPr marL="914400" indent="0">
              <a:buNone/>
              <a:defRPr sz="600" b="0" i="0">
                <a:latin typeface="Inter" panose="02000503000000020004" pitchFamily="2" charset="0"/>
                <a:ea typeface="Inter" panose="02000503000000020004" pitchFamily="2" charset="0"/>
              </a:defRPr>
            </a:lvl3pPr>
            <a:lvl4pPr marL="1371600" indent="0">
              <a:buNone/>
              <a:defRPr sz="600" b="0" i="0">
                <a:latin typeface="Inter" panose="02000503000000020004" pitchFamily="2" charset="0"/>
                <a:ea typeface="Inter" panose="02000503000000020004" pitchFamily="2" charset="0"/>
              </a:defRPr>
            </a:lvl4pPr>
            <a:lvl5pPr marL="1828800" indent="0">
              <a:buNone/>
              <a:defRPr sz="600" b="0" i="0">
                <a:latin typeface="Inter" panose="02000503000000020004" pitchFamily="2" charset="0"/>
                <a:ea typeface="Inter" panose="02000503000000020004" pitchFamily="2" charset="0"/>
              </a:defRPr>
            </a:lvl5pPr>
          </a:lstStyle>
          <a:p>
            <a:pPr lvl="0"/>
            <a:r>
              <a:rPr lang="en-US"/>
              <a:t>Source: </a:t>
            </a:r>
          </a:p>
        </p:txBody>
      </p:sp>
      <p:sp>
        <p:nvSpPr>
          <p:cNvPr id="5" name="Graphic 18">
            <a:extLst>
              <a:ext uri="{FF2B5EF4-FFF2-40B4-BE49-F238E27FC236}">
                <a16:creationId xmlns:a16="http://schemas.microsoft.com/office/drawing/2014/main" id="{487C063E-BC3F-D1B2-2771-1EAAED278E3D}"/>
              </a:ext>
            </a:extLst>
          </p:cNvPr>
          <p:cNvSpPr/>
          <p:nvPr userDrawn="1"/>
        </p:nvSpPr>
        <p:spPr>
          <a:xfrm>
            <a:off x="457200" y="6313452"/>
            <a:ext cx="811355" cy="168145"/>
          </a:xfrm>
          <a:custGeom>
            <a:avLst/>
            <a:gdLst>
              <a:gd name="connsiteX0" fmla="*/ 228427 w 811355"/>
              <a:gd name="connsiteY0" fmla="*/ 27 h 168145"/>
              <a:gd name="connsiteX1" fmla="*/ 310031 w 811355"/>
              <a:gd name="connsiteY1" fmla="*/ 81183 h 168145"/>
              <a:gd name="connsiteX2" fmla="*/ 228427 w 811355"/>
              <a:gd name="connsiteY2" fmla="*/ 162778 h 168145"/>
              <a:gd name="connsiteX3" fmla="*/ 147061 w 811355"/>
              <a:gd name="connsiteY3" fmla="*/ 81183 h 168145"/>
              <a:gd name="connsiteX4" fmla="*/ 228427 w 811355"/>
              <a:gd name="connsiteY4" fmla="*/ 27 h 168145"/>
              <a:gd name="connsiteX5" fmla="*/ 228427 w 811355"/>
              <a:gd name="connsiteY5" fmla="*/ 136856 h 168145"/>
              <a:gd name="connsiteX6" fmla="*/ 281782 w 811355"/>
              <a:gd name="connsiteY6" fmla="*/ 81183 h 168145"/>
              <a:gd name="connsiteX7" fmla="*/ 228427 w 811355"/>
              <a:gd name="connsiteY7" fmla="*/ 25517 h 168145"/>
              <a:gd name="connsiteX8" fmla="*/ 175080 w 811355"/>
              <a:gd name="connsiteY8" fmla="*/ 81183 h 168145"/>
              <a:gd name="connsiteX9" fmla="*/ 228427 w 811355"/>
              <a:gd name="connsiteY9" fmla="*/ 136856 h 168145"/>
              <a:gd name="connsiteX10" fmla="*/ 575396 w 811355"/>
              <a:gd name="connsiteY10" fmla="*/ 27 h 168145"/>
              <a:gd name="connsiteX11" fmla="*/ 656993 w 811355"/>
              <a:gd name="connsiteY11" fmla="*/ 81183 h 168145"/>
              <a:gd name="connsiteX12" fmla="*/ 575396 w 811355"/>
              <a:gd name="connsiteY12" fmla="*/ 162778 h 168145"/>
              <a:gd name="connsiteX13" fmla="*/ 494022 w 811355"/>
              <a:gd name="connsiteY13" fmla="*/ 81183 h 168145"/>
              <a:gd name="connsiteX14" fmla="*/ 575396 w 811355"/>
              <a:gd name="connsiteY14" fmla="*/ 27 h 168145"/>
              <a:gd name="connsiteX15" fmla="*/ 575396 w 811355"/>
              <a:gd name="connsiteY15" fmla="*/ 136856 h 168145"/>
              <a:gd name="connsiteX16" fmla="*/ 628743 w 811355"/>
              <a:gd name="connsiteY16" fmla="*/ 81183 h 168145"/>
              <a:gd name="connsiteX17" fmla="*/ 575396 w 811355"/>
              <a:gd name="connsiteY17" fmla="*/ 25517 h 168145"/>
              <a:gd name="connsiteX18" fmla="*/ 522042 w 811355"/>
              <a:gd name="connsiteY18" fmla="*/ 81183 h 168145"/>
              <a:gd name="connsiteX19" fmla="*/ 575396 w 811355"/>
              <a:gd name="connsiteY19" fmla="*/ 136856 h 168145"/>
              <a:gd name="connsiteX20" fmla="*/ 448958 w 811355"/>
              <a:gd name="connsiteY20" fmla="*/ 2933 h 168145"/>
              <a:gd name="connsiteX21" fmla="*/ 481284 w 811355"/>
              <a:gd name="connsiteY21" fmla="*/ 2933 h 168145"/>
              <a:gd name="connsiteX22" fmla="*/ 400343 w 811355"/>
              <a:gd name="connsiteY22" fmla="*/ 168146 h 168145"/>
              <a:gd name="connsiteX23" fmla="*/ 319639 w 811355"/>
              <a:gd name="connsiteY23" fmla="*/ 2933 h 168145"/>
              <a:gd name="connsiteX24" fmla="*/ 351728 w 811355"/>
              <a:gd name="connsiteY24" fmla="*/ 2933 h 168145"/>
              <a:gd name="connsiteX25" fmla="*/ 400343 w 811355"/>
              <a:gd name="connsiteY25" fmla="*/ 112931 h 168145"/>
              <a:gd name="connsiteX26" fmla="*/ 448958 w 811355"/>
              <a:gd name="connsiteY26" fmla="*/ 2933 h 168145"/>
              <a:gd name="connsiteX27" fmla="*/ 717385 w 811355"/>
              <a:gd name="connsiteY27" fmla="*/ 45882 h 168145"/>
              <a:gd name="connsiteX28" fmla="*/ 751794 w 811355"/>
              <a:gd name="connsiteY28" fmla="*/ 24431 h 168145"/>
              <a:gd name="connsiteX29" fmla="*/ 795439 w 811355"/>
              <a:gd name="connsiteY29" fmla="*/ 36825 h 168145"/>
              <a:gd name="connsiteX30" fmla="*/ 795439 w 811355"/>
              <a:gd name="connsiteY30" fmla="*/ 9023 h 168145"/>
              <a:gd name="connsiteX31" fmla="*/ 752017 w 811355"/>
              <a:gd name="connsiteY31" fmla="*/ 47 h 168145"/>
              <a:gd name="connsiteX32" fmla="*/ 688183 w 811355"/>
              <a:gd name="connsiteY32" fmla="*/ 47251 h 168145"/>
              <a:gd name="connsiteX33" fmla="*/ 782356 w 811355"/>
              <a:gd name="connsiteY33" fmla="*/ 117692 h 168145"/>
              <a:gd name="connsiteX34" fmla="*/ 747264 w 811355"/>
              <a:gd name="connsiteY34" fmla="*/ 138239 h 168145"/>
              <a:gd name="connsiteX35" fmla="*/ 694971 w 811355"/>
              <a:gd name="connsiteY35" fmla="*/ 120855 h 168145"/>
              <a:gd name="connsiteX36" fmla="*/ 694971 w 811355"/>
              <a:gd name="connsiteY36" fmla="*/ 120908 h 168145"/>
              <a:gd name="connsiteX37" fmla="*/ 694971 w 811355"/>
              <a:gd name="connsiteY37" fmla="*/ 150478 h 168145"/>
              <a:gd name="connsiteX38" fmla="*/ 747291 w 811355"/>
              <a:gd name="connsiteY38" fmla="*/ 162616 h 168145"/>
              <a:gd name="connsiteX39" fmla="*/ 811355 w 811355"/>
              <a:gd name="connsiteY39" fmla="*/ 115655 h 168145"/>
              <a:gd name="connsiteX40" fmla="*/ 717426 w 811355"/>
              <a:gd name="connsiteY40" fmla="*/ 45882 h 168145"/>
              <a:gd name="connsiteX41" fmla="*/ 717385 w 811355"/>
              <a:gd name="connsiteY41" fmla="*/ 45882 h 168145"/>
              <a:gd name="connsiteX42" fmla="*/ 29216 w 811355"/>
              <a:gd name="connsiteY42" fmla="*/ 45841 h 168145"/>
              <a:gd name="connsiteX43" fmla="*/ 63632 w 811355"/>
              <a:gd name="connsiteY43" fmla="*/ 24391 h 168145"/>
              <a:gd name="connsiteX44" fmla="*/ 107080 w 811355"/>
              <a:gd name="connsiteY44" fmla="*/ 36670 h 168145"/>
              <a:gd name="connsiteX45" fmla="*/ 107080 w 811355"/>
              <a:gd name="connsiteY45" fmla="*/ 8881 h 168145"/>
              <a:gd name="connsiteX46" fmla="*/ 63855 w 811355"/>
              <a:gd name="connsiteY46" fmla="*/ 0 h 168145"/>
              <a:gd name="connsiteX47" fmla="*/ 0 w 811355"/>
              <a:gd name="connsiteY47" fmla="*/ 47204 h 168145"/>
              <a:gd name="connsiteX48" fmla="*/ 94200 w 811355"/>
              <a:gd name="connsiteY48" fmla="*/ 117665 h 168145"/>
              <a:gd name="connsiteX49" fmla="*/ 59101 w 811355"/>
              <a:gd name="connsiteY49" fmla="*/ 138219 h 168145"/>
              <a:gd name="connsiteX50" fmla="*/ 6795 w 811355"/>
              <a:gd name="connsiteY50" fmla="*/ 120828 h 168145"/>
              <a:gd name="connsiteX51" fmla="*/ 6795 w 811355"/>
              <a:gd name="connsiteY51" fmla="*/ 120895 h 168145"/>
              <a:gd name="connsiteX52" fmla="*/ 6795 w 811355"/>
              <a:gd name="connsiteY52" fmla="*/ 150465 h 168145"/>
              <a:gd name="connsiteX53" fmla="*/ 59135 w 811355"/>
              <a:gd name="connsiteY53" fmla="*/ 162603 h 168145"/>
              <a:gd name="connsiteX54" fmla="*/ 123220 w 811355"/>
              <a:gd name="connsiteY54" fmla="*/ 115628 h 168145"/>
              <a:gd name="connsiteX55" fmla="*/ 29216 w 811355"/>
              <a:gd name="connsiteY55" fmla="*/ 45841 h 1681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Lst>
            <a:rect l="l" t="t" r="r" b="b"/>
            <a:pathLst>
              <a:path w="811355" h="168145">
                <a:moveTo>
                  <a:pt x="228427" y="27"/>
                </a:moveTo>
                <a:cubicBezTo>
                  <a:pt x="275284" y="27"/>
                  <a:pt x="310031" y="34459"/>
                  <a:pt x="310031" y="81183"/>
                </a:cubicBezTo>
                <a:cubicBezTo>
                  <a:pt x="310031" y="127908"/>
                  <a:pt x="275730" y="162778"/>
                  <a:pt x="228427" y="162778"/>
                </a:cubicBezTo>
                <a:cubicBezTo>
                  <a:pt x="181355" y="162778"/>
                  <a:pt x="147061" y="127901"/>
                  <a:pt x="147061" y="81183"/>
                </a:cubicBezTo>
                <a:cubicBezTo>
                  <a:pt x="147061" y="34465"/>
                  <a:pt x="182024" y="27"/>
                  <a:pt x="228427" y="27"/>
                </a:cubicBezTo>
                <a:close/>
                <a:moveTo>
                  <a:pt x="228427" y="136856"/>
                </a:moveTo>
                <a:cubicBezTo>
                  <a:pt x="259814" y="136856"/>
                  <a:pt x="281782" y="113376"/>
                  <a:pt x="281782" y="81183"/>
                </a:cubicBezTo>
                <a:cubicBezTo>
                  <a:pt x="281782" y="48991"/>
                  <a:pt x="260037" y="25517"/>
                  <a:pt x="228427" y="25517"/>
                </a:cubicBezTo>
                <a:cubicBezTo>
                  <a:pt x="197271" y="25517"/>
                  <a:pt x="175080" y="48991"/>
                  <a:pt x="175080" y="81183"/>
                </a:cubicBezTo>
                <a:cubicBezTo>
                  <a:pt x="175080" y="113376"/>
                  <a:pt x="197271" y="136856"/>
                  <a:pt x="228427" y="136856"/>
                </a:cubicBezTo>
                <a:close/>
                <a:moveTo>
                  <a:pt x="575396" y="27"/>
                </a:moveTo>
                <a:cubicBezTo>
                  <a:pt x="622246" y="27"/>
                  <a:pt x="656993" y="34459"/>
                  <a:pt x="656993" y="81183"/>
                </a:cubicBezTo>
                <a:cubicBezTo>
                  <a:pt x="656993" y="127908"/>
                  <a:pt x="622699" y="162778"/>
                  <a:pt x="575396" y="162778"/>
                </a:cubicBezTo>
                <a:cubicBezTo>
                  <a:pt x="528316" y="162778"/>
                  <a:pt x="494022" y="127901"/>
                  <a:pt x="494022" y="81183"/>
                </a:cubicBezTo>
                <a:cubicBezTo>
                  <a:pt x="494022" y="34465"/>
                  <a:pt x="529019" y="27"/>
                  <a:pt x="575396" y="27"/>
                </a:cubicBezTo>
                <a:close/>
                <a:moveTo>
                  <a:pt x="575396" y="136856"/>
                </a:moveTo>
                <a:cubicBezTo>
                  <a:pt x="606776" y="136856"/>
                  <a:pt x="628743" y="113376"/>
                  <a:pt x="628743" y="81183"/>
                </a:cubicBezTo>
                <a:cubicBezTo>
                  <a:pt x="628743" y="48991"/>
                  <a:pt x="606999" y="25517"/>
                  <a:pt x="575396" y="25517"/>
                </a:cubicBezTo>
                <a:cubicBezTo>
                  <a:pt x="544233" y="25517"/>
                  <a:pt x="522042" y="48991"/>
                  <a:pt x="522042" y="81183"/>
                </a:cubicBezTo>
                <a:cubicBezTo>
                  <a:pt x="522042" y="113376"/>
                  <a:pt x="544293" y="136856"/>
                  <a:pt x="575396" y="136856"/>
                </a:cubicBezTo>
                <a:close/>
                <a:moveTo>
                  <a:pt x="448958" y="2933"/>
                </a:moveTo>
                <a:lnTo>
                  <a:pt x="481284" y="2933"/>
                </a:lnTo>
                <a:lnTo>
                  <a:pt x="400343" y="168146"/>
                </a:lnTo>
                <a:lnTo>
                  <a:pt x="319639" y="2933"/>
                </a:lnTo>
                <a:lnTo>
                  <a:pt x="351728" y="2933"/>
                </a:lnTo>
                <a:lnTo>
                  <a:pt x="400343" y="112931"/>
                </a:lnTo>
                <a:lnTo>
                  <a:pt x="448958" y="2933"/>
                </a:lnTo>
                <a:close/>
                <a:moveTo>
                  <a:pt x="717385" y="45882"/>
                </a:moveTo>
                <a:cubicBezTo>
                  <a:pt x="717385" y="33912"/>
                  <a:pt x="727345" y="24431"/>
                  <a:pt x="751794" y="24431"/>
                </a:cubicBezTo>
                <a:cubicBezTo>
                  <a:pt x="765588" y="24431"/>
                  <a:pt x="781193" y="28477"/>
                  <a:pt x="795439" y="36825"/>
                </a:cubicBezTo>
                <a:lnTo>
                  <a:pt x="795439" y="9023"/>
                </a:lnTo>
                <a:cubicBezTo>
                  <a:pt x="782714" y="3223"/>
                  <a:pt x="767109" y="47"/>
                  <a:pt x="752017" y="47"/>
                </a:cubicBezTo>
                <a:cubicBezTo>
                  <a:pt x="708555" y="47"/>
                  <a:pt x="688183" y="21720"/>
                  <a:pt x="688183" y="47251"/>
                </a:cubicBezTo>
                <a:cubicBezTo>
                  <a:pt x="688183" y="105918"/>
                  <a:pt x="782356" y="83597"/>
                  <a:pt x="782356" y="117692"/>
                </a:cubicBezTo>
                <a:cubicBezTo>
                  <a:pt x="782356" y="129432"/>
                  <a:pt x="771943" y="138239"/>
                  <a:pt x="747264" y="138239"/>
                </a:cubicBezTo>
                <a:cubicBezTo>
                  <a:pt x="727791" y="138239"/>
                  <a:pt x="707649" y="131010"/>
                  <a:pt x="694971" y="120855"/>
                </a:cubicBezTo>
                <a:lnTo>
                  <a:pt x="694971" y="120908"/>
                </a:lnTo>
                <a:lnTo>
                  <a:pt x="694971" y="150478"/>
                </a:lnTo>
                <a:cubicBezTo>
                  <a:pt x="708744" y="157896"/>
                  <a:pt x="728008" y="162616"/>
                  <a:pt x="747291" y="162616"/>
                </a:cubicBezTo>
                <a:cubicBezTo>
                  <a:pt x="790754" y="162616"/>
                  <a:pt x="811355" y="140943"/>
                  <a:pt x="811355" y="115655"/>
                </a:cubicBezTo>
                <a:cubicBezTo>
                  <a:pt x="811369" y="57615"/>
                  <a:pt x="717426" y="79518"/>
                  <a:pt x="717426" y="45882"/>
                </a:cubicBezTo>
                <a:lnTo>
                  <a:pt x="717385" y="45882"/>
                </a:lnTo>
                <a:close/>
                <a:moveTo>
                  <a:pt x="29216" y="45841"/>
                </a:moveTo>
                <a:cubicBezTo>
                  <a:pt x="29216" y="33872"/>
                  <a:pt x="39176" y="24391"/>
                  <a:pt x="63632" y="24391"/>
                </a:cubicBezTo>
                <a:cubicBezTo>
                  <a:pt x="77364" y="24391"/>
                  <a:pt x="92888" y="28437"/>
                  <a:pt x="107080" y="36670"/>
                </a:cubicBezTo>
                <a:lnTo>
                  <a:pt x="107080" y="8881"/>
                </a:lnTo>
                <a:cubicBezTo>
                  <a:pt x="94396" y="3156"/>
                  <a:pt x="78865" y="0"/>
                  <a:pt x="63855" y="0"/>
                </a:cubicBezTo>
                <a:cubicBezTo>
                  <a:pt x="20379" y="0"/>
                  <a:pt x="0" y="21680"/>
                  <a:pt x="0" y="47204"/>
                </a:cubicBezTo>
                <a:cubicBezTo>
                  <a:pt x="0" y="105925"/>
                  <a:pt x="94200" y="83564"/>
                  <a:pt x="94200" y="117665"/>
                </a:cubicBezTo>
                <a:cubicBezTo>
                  <a:pt x="94200" y="129405"/>
                  <a:pt x="83787" y="138219"/>
                  <a:pt x="59101" y="138219"/>
                </a:cubicBezTo>
                <a:cubicBezTo>
                  <a:pt x="39629" y="138219"/>
                  <a:pt x="19473" y="130990"/>
                  <a:pt x="6795" y="120828"/>
                </a:cubicBezTo>
                <a:lnTo>
                  <a:pt x="6795" y="120895"/>
                </a:lnTo>
                <a:lnTo>
                  <a:pt x="6795" y="150465"/>
                </a:lnTo>
                <a:cubicBezTo>
                  <a:pt x="20575" y="157882"/>
                  <a:pt x="39845" y="162603"/>
                  <a:pt x="59135" y="162603"/>
                </a:cubicBezTo>
                <a:cubicBezTo>
                  <a:pt x="102611" y="162603"/>
                  <a:pt x="123220" y="140916"/>
                  <a:pt x="123220" y="115628"/>
                </a:cubicBezTo>
                <a:cubicBezTo>
                  <a:pt x="123186" y="57588"/>
                  <a:pt x="29216" y="79491"/>
                  <a:pt x="29216" y="45841"/>
                </a:cubicBezTo>
                <a:close/>
              </a:path>
            </a:pathLst>
          </a:custGeom>
          <a:solidFill>
            <a:schemeClr val="tx1"/>
          </a:solidFill>
          <a:ln w="675" cap="flat">
            <a:noFill/>
            <a:prstDash val="solid"/>
            <a:miter/>
          </a:ln>
        </p:spPr>
        <p:txBody>
          <a:bodyPr rtlCol="0" anchor="ctr"/>
          <a:lstStyle/>
          <a:p>
            <a:endParaRPr lang="en-US"/>
          </a:p>
        </p:txBody>
      </p:sp>
      <p:sp>
        <p:nvSpPr>
          <p:cNvPr id="12" name="Text Placeholder 27">
            <a:extLst>
              <a:ext uri="{FF2B5EF4-FFF2-40B4-BE49-F238E27FC236}">
                <a16:creationId xmlns:a16="http://schemas.microsoft.com/office/drawing/2014/main" id="{6E316FA3-D610-DC98-767C-A47582BD0C54}"/>
              </a:ext>
            </a:extLst>
          </p:cNvPr>
          <p:cNvSpPr>
            <a:spLocks noGrp="1"/>
          </p:cNvSpPr>
          <p:nvPr>
            <p:ph type="body" sz="quarter" idx="19" hasCustomPrompt="1"/>
          </p:nvPr>
        </p:nvSpPr>
        <p:spPr>
          <a:xfrm>
            <a:off x="762001" y="3220558"/>
            <a:ext cx="3332766" cy="232267"/>
          </a:xfrm>
        </p:spPr>
        <p:txBody>
          <a:bodyPr>
            <a:noAutofit/>
          </a:bodyPr>
          <a:lstStyle>
            <a:lvl1pPr marL="0" indent="0">
              <a:lnSpc>
                <a:spcPct val="100000"/>
              </a:lnSpc>
              <a:spcBef>
                <a:spcPts val="0"/>
              </a:spcBef>
              <a:buNone/>
              <a:defRPr kumimoji="0" lang="en-US" sz="1200" b="1" u="none" strike="noStrike" kern="1200" cap="none" spc="0" normalizeH="0" baseline="0" dirty="0" smtClean="0">
                <a:ln>
                  <a:noFill/>
                </a:ln>
                <a:solidFill>
                  <a:srgbClr val="00861E"/>
                </a:solidFill>
                <a:effectLst/>
                <a:uLnTx/>
                <a:uFillTx/>
                <a:latin typeface="Inter" panose="02000503000000020004" pitchFamily="2" charset="0"/>
                <a:ea typeface="Inter" panose="02000503000000020004" pitchFamily="2" charset="0"/>
                <a:cs typeface="+mn-cs"/>
              </a:defRPr>
            </a:lvl1pPr>
          </a:lstStyle>
          <a:p>
            <a:pPr lvl="0"/>
            <a:r>
              <a:rPr lang="en-US"/>
              <a:t>Eyebrow text</a:t>
            </a:r>
          </a:p>
        </p:txBody>
      </p:sp>
      <p:sp>
        <p:nvSpPr>
          <p:cNvPr id="17" name="Text Placeholder 16">
            <a:extLst>
              <a:ext uri="{FF2B5EF4-FFF2-40B4-BE49-F238E27FC236}">
                <a16:creationId xmlns:a16="http://schemas.microsoft.com/office/drawing/2014/main" id="{4E2641A3-4BD2-D5DB-CC98-29D34D0B0647}"/>
              </a:ext>
            </a:extLst>
          </p:cNvPr>
          <p:cNvSpPr>
            <a:spLocks noGrp="1"/>
          </p:cNvSpPr>
          <p:nvPr>
            <p:ph type="body" sz="quarter" idx="22" hasCustomPrompt="1"/>
          </p:nvPr>
        </p:nvSpPr>
        <p:spPr>
          <a:xfrm>
            <a:off x="4429118" y="3220558"/>
            <a:ext cx="3328490" cy="233363"/>
          </a:xfrm>
        </p:spPr>
        <p:txBody>
          <a:bodyPr>
            <a:noAutofit/>
          </a:bodyPr>
          <a:lstStyle>
            <a:lvl1pPr marL="0" indent="0">
              <a:lnSpc>
                <a:spcPct val="100000"/>
              </a:lnSpc>
              <a:spcBef>
                <a:spcPts val="0"/>
              </a:spcBef>
              <a:buNone/>
              <a:defRPr kumimoji="0" lang="en-US" sz="1200" b="1" u="none" strike="noStrike" kern="1200" cap="none" spc="0" normalizeH="0" baseline="0" dirty="0" smtClean="0">
                <a:ln>
                  <a:noFill/>
                </a:ln>
                <a:solidFill>
                  <a:srgbClr val="00861E"/>
                </a:solidFill>
                <a:effectLst/>
                <a:uLnTx/>
                <a:uFillTx/>
                <a:latin typeface="Inter" panose="02000503000000020004" pitchFamily="2" charset="0"/>
                <a:ea typeface="Inter" panose="02000503000000020004" pitchFamily="2" charset="0"/>
                <a:cs typeface="+mn-cs"/>
              </a:defRPr>
            </a:lvl1pPr>
            <a:lvl2pPr marL="457200" indent="0">
              <a:buNone/>
              <a:defRPr/>
            </a:lvl2pPr>
            <a:lvl3pPr marL="914400" indent="0">
              <a:buNone/>
              <a:defRPr/>
            </a:lvl3pPr>
            <a:lvl4pPr marL="1371600" indent="0">
              <a:buNone/>
              <a:defRPr/>
            </a:lvl4pPr>
            <a:lvl5pPr marL="1828800" indent="0">
              <a:buNone/>
              <a:defRPr/>
            </a:lvl5pPr>
          </a:lstStyle>
          <a:p>
            <a:pPr lvl="0"/>
            <a:r>
              <a:rPr lang="en-US"/>
              <a:t>Eyebrow text</a:t>
            </a:r>
          </a:p>
        </p:txBody>
      </p:sp>
      <p:sp>
        <p:nvSpPr>
          <p:cNvPr id="21" name="Text Placeholder 20">
            <a:extLst>
              <a:ext uri="{FF2B5EF4-FFF2-40B4-BE49-F238E27FC236}">
                <a16:creationId xmlns:a16="http://schemas.microsoft.com/office/drawing/2014/main" id="{2D73F7C5-2BF4-FB8A-D39B-5E7388A4BC26}"/>
              </a:ext>
            </a:extLst>
          </p:cNvPr>
          <p:cNvSpPr>
            <a:spLocks noGrp="1"/>
          </p:cNvSpPr>
          <p:nvPr>
            <p:ph type="body" sz="quarter" idx="23" hasCustomPrompt="1"/>
          </p:nvPr>
        </p:nvSpPr>
        <p:spPr>
          <a:xfrm>
            <a:off x="4429118" y="3504332"/>
            <a:ext cx="3328490" cy="254848"/>
          </a:xfrm>
        </p:spPr>
        <p:txBody>
          <a:bodyPr>
            <a:noAutofit/>
          </a:bodyPr>
          <a:lstStyle>
            <a:lvl1pPr marL="0" indent="0">
              <a:lnSpc>
                <a:spcPct val="100000"/>
              </a:lnSpc>
              <a:spcBef>
                <a:spcPts val="0"/>
              </a:spcBef>
              <a:buNone/>
              <a:defRPr lang="en-US" sz="1800" b="1" kern="1200" dirty="0" smtClean="0">
                <a:solidFill>
                  <a:srgbClr val="083806"/>
                </a:solidFill>
                <a:latin typeface="Inter" panose="020B0502030000000004" pitchFamily="34" charset="0"/>
                <a:ea typeface="Inter" panose="020B0502030000000004" pitchFamily="34" charset="0"/>
                <a:cs typeface="Inter" panose="020B0502030000000004" pitchFamily="34" charset="0"/>
              </a:defRPr>
            </a:lvl1pPr>
            <a:lvl2pPr marL="457200" indent="0">
              <a:buNone/>
              <a:defRPr/>
            </a:lvl2pPr>
            <a:lvl3pPr marL="914400" indent="0">
              <a:buNone/>
              <a:defRPr/>
            </a:lvl3pPr>
            <a:lvl4pPr marL="1371600" indent="0">
              <a:buNone/>
              <a:defRPr/>
            </a:lvl4pPr>
            <a:lvl5pPr marL="1828800" indent="0">
              <a:buNone/>
              <a:defRPr/>
            </a:lvl5pPr>
          </a:lstStyle>
          <a:p>
            <a:pPr lvl="0"/>
            <a:r>
              <a:rPr lang="en-US"/>
              <a:t>Subheading goes here</a:t>
            </a:r>
          </a:p>
        </p:txBody>
      </p:sp>
      <p:sp>
        <p:nvSpPr>
          <p:cNvPr id="25" name="Content Placeholder 24">
            <a:extLst>
              <a:ext uri="{FF2B5EF4-FFF2-40B4-BE49-F238E27FC236}">
                <a16:creationId xmlns:a16="http://schemas.microsoft.com/office/drawing/2014/main" id="{A903AC49-909E-5627-F85E-05AA2936A5D3}"/>
              </a:ext>
            </a:extLst>
          </p:cNvPr>
          <p:cNvSpPr>
            <a:spLocks noGrp="1"/>
          </p:cNvSpPr>
          <p:nvPr>
            <p:ph sz="quarter" idx="24"/>
          </p:nvPr>
        </p:nvSpPr>
        <p:spPr>
          <a:xfrm>
            <a:off x="4429118" y="3853802"/>
            <a:ext cx="3328490" cy="2242141"/>
          </a:xfrm>
        </p:spPr>
        <p:txBody>
          <a:bodyPr>
            <a:noAutofit/>
          </a:bodyPr>
          <a:lstStyle>
            <a:lvl1pPr>
              <a:defRPr>
                <a:solidFill>
                  <a:srgbClr val="083806"/>
                </a:solidFill>
              </a:defRPr>
            </a:lvl1pPr>
            <a:lvl2pPr>
              <a:defRPr>
                <a:solidFill>
                  <a:srgbClr val="083806"/>
                </a:solidFill>
              </a:defRPr>
            </a:lvl2pPr>
            <a:lvl3pPr>
              <a:defRPr>
                <a:solidFill>
                  <a:srgbClr val="083806"/>
                </a:solidFill>
              </a:defRPr>
            </a:lvl3pPr>
            <a:lvl4pPr>
              <a:defRPr>
                <a:solidFill>
                  <a:srgbClr val="083806"/>
                </a:solidFill>
              </a:defRPr>
            </a:lvl4pPr>
            <a:lvl5pPr>
              <a:defRPr>
                <a:solidFill>
                  <a:srgbClr val="083806"/>
                </a:solidFill>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cxnSp>
        <p:nvCxnSpPr>
          <p:cNvPr id="6" name="Straight Connector 5">
            <a:extLst>
              <a:ext uri="{FF2B5EF4-FFF2-40B4-BE49-F238E27FC236}">
                <a16:creationId xmlns:a16="http://schemas.microsoft.com/office/drawing/2014/main" id="{C20D9B89-D305-97E1-9C3D-EC2375EF1C32}"/>
              </a:ext>
            </a:extLst>
          </p:cNvPr>
          <p:cNvCxnSpPr>
            <a:cxnSpLocks/>
          </p:cNvCxnSpPr>
          <p:nvPr userDrawn="1"/>
        </p:nvCxnSpPr>
        <p:spPr>
          <a:xfrm flipH="1">
            <a:off x="8386366" y="6400800"/>
            <a:ext cx="3805634" cy="0"/>
          </a:xfrm>
          <a:prstGeom prst="line">
            <a:avLst/>
          </a:prstGeom>
          <a:ln w="9525" cap="rnd">
            <a:solidFill>
              <a:schemeClr val="tx1"/>
            </a:solidFill>
          </a:ln>
        </p:spPr>
        <p:style>
          <a:lnRef idx="1">
            <a:schemeClr val="accent1"/>
          </a:lnRef>
          <a:fillRef idx="0">
            <a:schemeClr val="accent1"/>
          </a:fillRef>
          <a:effectRef idx="0">
            <a:schemeClr val="accent1"/>
          </a:effectRef>
          <a:fontRef idx="minor">
            <a:schemeClr val="tx1"/>
          </a:fontRef>
        </p:style>
      </p:cxnSp>
      <p:sp>
        <p:nvSpPr>
          <p:cNvPr id="10" name="Slide Number Placeholder 5">
            <a:extLst>
              <a:ext uri="{FF2B5EF4-FFF2-40B4-BE49-F238E27FC236}">
                <a16:creationId xmlns:a16="http://schemas.microsoft.com/office/drawing/2014/main" id="{E1D7DF9F-4957-0601-BE32-F725DDF02A64}"/>
              </a:ext>
            </a:extLst>
          </p:cNvPr>
          <p:cNvSpPr txBox="1">
            <a:spLocks/>
          </p:cNvSpPr>
          <p:nvPr userDrawn="1"/>
        </p:nvSpPr>
        <p:spPr>
          <a:xfrm>
            <a:off x="11185742" y="6400800"/>
            <a:ext cx="549058" cy="457200"/>
          </a:xfrm>
          <a:prstGeom prst="rect">
            <a:avLst/>
          </a:prstGeom>
        </p:spPr>
        <p:txBody>
          <a:bodyPr vert="horz" lIns="0" tIns="0" rIns="0" bIns="0" rtlCol="0" anchor="ctr"/>
          <a:lstStyle>
            <a:defPPr>
              <a:defRPr lang="en-US"/>
            </a:defPPr>
            <a:lvl1pPr marL="0" algn="r" defTabSz="914400" rtl="0" eaLnBrk="1" latinLnBrk="0" hangingPunct="1">
              <a:defRPr sz="800" kern="1200">
                <a:solidFill>
                  <a:schemeClr val="tx1"/>
                </a:solidFill>
                <a:latin typeface="Outfi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fld id="{DDA6C761-E6C0-8244-BDC1-CA1DC8273777}" type="slidenum">
              <a:rPr lang="en-US" b="0" i="0" smtClean="0">
                <a:solidFill>
                  <a:schemeClr val="tx1"/>
                </a:solidFill>
                <a:latin typeface="Outfit Light" pitchFamily="2" charset="0"/>
              </a:rPr>
              <a:pPr/>
              <a:t>‹#›</a:t>
            </a:fld>
            <a:endParaRPr lang="en-US" b="0" i="0">
              <a:solidFill>
                <a:schemeClr val="tx1"/>
              </a:solidFill>
              <a:latin typeface="Outfit Light" pitchFamily="2" charset="0"/>
            </a:endParaRPr>
          </a:p>
        </p:txBody>
      </p:sp>
      <p:sp>
        <p:nvSpPr>
          <p:cNvPr id="13" name="Slide Number Placeholder 5">
            <a:extLst>
              <a:ext uri="{FF2B5EF4-FFF2-40B4-BE49-F238E27FC236}">
                <a16:creationId xmlns:a16="http://schemas.microsoft.com/office/drawing/2014/main" id="{BA264798-3CC4-A5E2-8740-BC3D232AA6E1}"/>
              </a:ext>
            </a:extLst>
          </p:cNvPr>
          <p:cNvSpPr txBox="1">
            <a:spLocks/>
          </p:cNvSpPr>
          <p:nvPr userDrawn="1"/>
        </p:nvSpPr>
        <p:spPr>
          <a:xfrm>
            <a:off x="9118378" y="6499230"/>
            <a:ext cx="2266709" cy="273040"/>
          </a:xfrm>
          <a:prstGeom prst="rect">
            <a:avLst/>
          </a:prstGeom>
        </p:spPr>
        <p:txBody>
          <a:bodyPr vert="horz" lIns="0" tIns="0" rIns="0" bIns="0" rtlCol="0" anchor="ctr"/>
          <a:lstStyle>
            <a:defPPr>
              <a:defRPr lang="en-US"/>
            </a:defPPr>
            <a:lvl1pPr marL="0" algn="r" defTabSz="914400" rtl="0" eaLnBrk="1" latinLnBrk="0" hangingPunct="1">
              <a:defRPr sz="800" kern="1200">
                <a:solidFill>
                  <a:schemeClr val="bg1"/>
                </a:solidFill>
                <a:latin typeface="Outfi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sz="600" b="0" i="0">
                <a:solidFill>
                  <a:schemeClr val="tx1"/>
                </a:solidFill>
                <a:latin typeface="Outfit Light" pitchFamily="2" charset="0"/>
              </a:rPr>
              <a:t>© Sovos 2025. Proprietary and Confidential</a:t>
            </a:r>
          </a:p>
        </p:txBody>
      </p:sp>
    </p:spTree>
    <p:extLst>
      <p:ext uri="{BB962C8B-B14F-4D97-AF65-F5344CB8AC3E}">
        <p14:creationId xmlns:p14="http://schemas.microsoft.com/office/powerpoint/2010/main" val="855938296"/>
      </p:ext>
    </p:extLst>
  </p:cSld>
  <p:clrMapOvr>
    <a:masterClrMapping/>
  </p:clrMapOvr>
</p:sldLayout>
</file>

<file path=ppt/slideLayouts/slideLayout81.xml><?xml version="1.0" encoding="utf-8"?>
<p:sldLayout xmlns:a="http://schemas.openxmlformats.org/drawingml/2006/main" xmlns:r="http://schemas.openxmlformats.org/officeDocument/2006/relationships" xmlns:p="http://schemas.openxmlformats.org/presentationml/2006/main" preserve="1" userDrawn="1">
  <p:cSld name="Content with Small Photo - Purple">
    <p:spTree>
      <p:nvGrpSpPr>
        <p:cNvPr id="1" name=""/>
        <p:cNvGrpSpPr/>
        <p:nvPr/>
      </p:nvGrpSpPr>
      <p:grpSpPr>
        <a:xfrm>
          <a:off x="0" y="0"/>
          <a:ext cx="0" cy="0"/>
          <a:chOff x="0" y="0"/>
          <a:chExt cx="0" cy="0"/>
        </a:xfrm>
      </p:grpSpPr>
      <p:sp>
        <p:nvSpPr>
          <p:cNvPr id="8" name="Picture Placeholder 12">
            <a:extLst>
              <a:ext uri="{FF2B5EF4-FFF2-40B4-BE49-F238E27FC236}">
                <a16:creationId xmlns:a16="http://schemas.microsoft.com/office/drawing/2014/main" id="{09987F9B-FCE8-CBFB-1114-55B37A9CF7FF}"/>
              </a:ext>
            </a:extLst>
          </p:cNvPr>
          <p:cNvSpPr>
            <a:spLocks noGrp="1"/>
          </p:cNvSpPr>
          <p:nvPr>
            <p:ph type="pic" sz="quarter" idx="25" hasCustomPrompt="1"/>
          </p:nvPr>
        </p:nvSpPr>
        <p:spPr>
          <a:xfrm>
            <a:off x="8386366" y="0"/>
            <a:ext cx="3805634" cy="6858001"/>
          </a:xfrm>
          <a:custGeom>
            <a:avLst/>
            <a:gdLst>
              <a:gd name="connsiteX0" fmla="*/ 3805285 w 3805634"/>
              <a:gd name="connsiteY0" fmla="*/ 5554806 h 6858001"/>
              <a:gd name="connsiteX1" fmla="*/ 3805634 w 3805634"/>
              <a:gd name="connsiteY1" fmla="*/ 5554824 h 6858001"/>
              <a:gd name="connsiteX2" fmla="*/ 3805634 w 3805634"/>
              <a:gd name="connsiteY2" fmla="*/ 6194738 h 6858001"/>
              <a:gd name="connsiteX3" fmla="*/ 3805634 w 3805634"/>
              <a:gd name="connsiteY3" fmla="*/ 6852392 h 6858001"/>
              <a:gd name="connsiteX4" fmla="*/ 3805634 w 3805634"/>
              <a:gd name="connsiteY4" fmla="*/ 6857999 h 6858001"/>
              <a:gd name="connsiteX5" fmla="*/ 3750009 w 3805634"/>
              <a:gd name="connsiteY5" fmla="*/ 6857999 h 6858001"/>
              <a:gd name="connsiteX6" fmla="*/ 3749989 w 3805634"/>
              <a:gd name="connsiteY6" fmla="*/ 6858001 h 6858001"/>
              <a:gd name="connsiteX7" fmla="*/ 2500273 w 3805634"/>
              <a:gd name="connsiteY7" fmla="*/ 6858001 h 6858001"/>
              <a:gd name="connsiteX8" fmla="*/ 2506926 w 3805634"/>
              <a:gd name="connsiteY8" fmla="*/ 6726683 h 6858001"/>
              <a:gd name="connsiteX9" fmla="*/ 3805285 w 3805634"/>
              <a:gd name="connsiteY9" fmla="*/ 5554806 h 6858001"/>
              <a:gd name="connsiteX10" fmla="*/ 3805285 w 3805634"/>
              <a:gd name="connsiteY10" fmla="*/ 5493387 h 6858001"/>
              <a:gd name="connsiteX11" fmla="*/ 3805634 w 3805634"/>
              <a:gd name="connsiteY11" fmla="*/ 5493405 h 6858001"/>
              <a:gd name="connsiteX12" fmla="*/ 3805634 w 3805634"/>
              <a:gd name="connsiteY12" fmla="*/ 5549677 h 6858001"/>
              <a:gd name="connsiteX13" fmla="*/ 3805285 w 3805634"/>
              <a:gd name="connsiteY13" fmla="*/ 5549659 h 6858001"/>
              <a:gd name="connsiteX14" fmla="*/ 2501805 w 3805634"/>
              <a:gd name="connsiteY14" fmla="*/ 6726143 h 6858001"/>
              <a:gd name="connsiteX15" fmla="*/ 2495126 w 3805634"/>
              <a:gd name="connsiteY15" fmla="*/ 6858001 h 6858001"/>
              <a:gd name="connsiteX16" fmla="*/ 2438855 w 3805634"/>
              <a:gd name="connsiteY16" fmla="*/ 6858001 h 6858001"/>
              <a:gd name="connsiteX17" fmla="*/ 2445825 w 3805634"/>
              <a:gd name="connsiteY17" fmla="*/ 6720402 h 6858001"/>
              <a:gd name="connsiteX18" fmla="*/ 3805285 w 3805634"/>
              <a:gd name="connsiteY18" fmla="*/ 5493387 h 6858001"/>
              <a:gd name="connsiteX19" fmla="*/ 3805284 w 3805634"/>
              <a:gd name="connsiteY19" fmla="*/ 5431969 h 6858001"/>
              <a:gd name="connsiteX20" fmla="*/ 3805634 w 3805634"/>
              <a:gd name="connsiteY20" fmla="*/ 5431987 h 6858001"/>
              <a:gd name="connsiteX21" fmla="*/ 3805634 w 3805634"/>
              <a:gd name="connsiteY21" fmla="*/ 5488258 h 6858001"/>
              <a:gd name="connsiteX22" fmla="*/ 3805285 w 3805634"/>
              <a:gd name="connsiteY22" fmla="*/ 5488240 h 6858001"/>
              <a:gd name="connsiteX23" fmla="*/ 2440705 w 3805634"/>
              <a:gd name="connsiteY23" fmla="*/ 6719882 h 6858001"/>
              <a:gd name="connsiteX24" fmla="*/ 2433708 w 3805634"/>
              <a:gd name="connsiteY24" fmla="*/ 6858001 h 6858001"/>
              <a:gd name="connsiteX25" fmla="*/ 2377436 w 3805634"/>
              <a:gd name="connsiteY25" fmla="*/ 6858001 h 6858001"/>
              <a:gd name="connsiteX26" fmla="*/ 2384725 w 3805634"/>
              <a:gd name="connsiteY26" fmla="*/ 6714142 h 6858001"/>
              <a:gd name="connsiteX27" fmla="*/ 3805284 w 3805634"/>
              <a:gd name="connsiteY27" fmla="*/ 5431969 h 6858001"/>
              <a:gd name="connsiteX28" fmla="*/ 3805285 w 3805634"/>
              <a:gd name="connsiteY28" fmla="*/ 5370550 h 6858001"/>
              <a:gd name="connsiteX29" fmla="*/ 3805634 w 3805634"/>
              <a:gd name="connsiteY29" fmla="*/ 5370568 h 6858001"/>
              <a:gd name="connsiteX30" fmla="*/ 3805634 w 3805634"/>
              <a:gd name="connsiteY30" fmla="*/ 5426840 h 6858001"/>
              <a:gd name="connsiteX31" fmla="*/ 3805284 w 3805634"/>
              <a:gd name="connsiteY31" fmla="*/ 5426822 h 6858001"/>
              <a:gd name="connsiteX32" fmla="*/ 2379604 w 3805634"/>
              <a:gd name="connsiteY32" fmla="*/ 6713602 h 6858001"/>
              <a:gd name="connsiteX33" fmla="*/ 2372289 w 3805634"/>
              <a:gd name="connsiteY33" fmla="*/ 6858001 h 6858001"/>
              <a:gd name="connsiteX34" fmla="*/ 2316018 w 3805634"/>
              <a:gd name="connsiteY34" fmla="*/ 6858001 h 6858001"/>
              <a:gd name="connsiteX35" fmla="*/ 2323624 w 3805634"/>
              <a:gd name="connsiteY35" fmla="*/ 6707860 h 6858001"/>
              <a:gd name="connsiteX36" fmla="*/ 3805285 w 3805634"/>
              <a:gd name="connsiteY36" fmla="*/ 5370550 h 6858001"/>
              <a:gd name="connsiteX37" fmla="*/ 3805285 w 3805634"/>
              <a:gd name="connsiteY37" fmla="*/ 5309131 h 6858001"/>
              <a:gd name="connsiteX38" fmla="*/ 3805634 w 3805634"/>
              <a:gd name="connsiteY38" fmla="*/ 5309149 h 6858001"/>
              <a:gd name="connsiteX39" fmla="*/ 3805634 w 3805634"/>
              <a:gd name="connsiteY39" fmla="*/ 5365421 h 6858001"/>
              <a:gd name="connsiteX40" fmla="*/ 3805285 w 3805634"/>
              <a:gd name="connsiteY40" fmla="*/ 5365403 h 6858001"/>
              <a:gd name="connsiteX41" fmla="*/ 2318504 w 3805634"/>
              <a:gd name="connsiteY41" fmla="*/ 6707339 h 6858001"/>
              <a:gd name="connsiteX42" fmla="*/ 2310871 w 3805634"/>
              <a:gd name="connsiteY42" fmla="*/ 6858001 h 6858001"/>
              <a:gd name="connsiteX43" fmla="*/ 2254600 w 3805634"/>
              <a:gd name="connsiteY43" fmla="*/ 6858001 h 6858001"/>
              <a:gd name="connsiteX44" fmla="*/ 2262523 w 3805634"/>
              <a:gd name="connsiteY44" fmla="*/ 6701579 h 6858001"/>
              <a:gd name="connsiteX45" fmla="*/ 3805285 w 3805634"/>
              <a:gd name="connsiteY45" fmla="*/ 5309131 h 6858001"/>
              <a:gd name="connsiteX46" fmla="*/ 3805284 w 3805634"/>
              <a:gd name="connsiteY46" fmla="*/ 5247713 h 6858001"/>
              <a:gd name="connsiteX47" fmla="*/ 3805634 w 3805634"/>
              <a:gd name="connsiteY47" fmla="*/ 5247731 h 6858001"/>
              <a:gd name="connsiteX48" fmla="*/ 3805634 w 3805634"/>
              <a:gd name="connsiteY48" fmla="*/ 5304002 h 6858001"/>
              <a:gd name="connsiteX49" fmla="*/ 3805285 w 3805634"/>
              <a:gd name="connsiteY49" fmla="*/ 5303984 h 6858001"/>
              <a:gd name="connsiteX50" fmla="*/ 2257403 w 3805634"/>
              <a:gd name="connsiteY50" fmla="*/ 6701059 h 6858001"/>
              <a:gd name="connsiteX51" fmla="*/ 2249453 w 3805634"/>
              <a:gd name="connsiteY51" fmla="*/ 6858001 h 6858001"/>
              <a:gd name="connsiteX52" fmla="*/ 2193181 w 3805634"/>
              <a:gd name="connsiteY52" fmla="*/ 6858001 h 6858001"/>
              <a:gd name="connsiteX53" fmla="*/ 2201422 w 3805634"/>
              <a:gd name="connsiteY53" fmla="*/ 6695319 h 6858001"/>
              <a:gd name="connsiteX54" fmla="*/ 3805284 w 3805634"/>
              <a:gd name="connsiteY54" fmla="*/ 5247713 h 6858001"/>
              <a:gd name="connsiteX55" fmla="*/ 3805284 w 3805634"/>
              <a:gd name="connsiteY55" fmla="*/ 5186294 h 6858001"/>
              <a:gd name="connsiteX56" fmla="*/ 3805634 w 3805634"/>
              <a:gd name="connsiteY56" fmla="*/ 5186312 h 6858001"/>
              <a:gd name="connsiteX57" fmla="*/ 3805634 w 3805634"/>
              <a:gd name="connsiteY57" fmla="*/ 5242584 h 6858001"/>
              <a:gd name="connsiteX58" fmla="*/ 3805284 w 3805634"/>
              <a:gd name="connsiteY58" fmla="*/ 5242566 h 6858001"/>
              <a:gd name="connsiteX59" fmla="*/ 2196302 w 3805634"/>
              <a:gd name="connsiteY59" fmla="*/ 6694798 h 6858001"/>
              <a:gd name="connsiteX60" fmla="*/ 2188034 w 3805634"/>
              <a:gd name="connsiteY60" fmla="*/ 6858001 h 6858001"/>
              <a:gd name="connsiteX61" fmla="*/ 2131763 w 3805634"/>
              <a:gd name="connsiteY61" fmla="*/ 6858001 h 6858001"/>
              <a:gd name="connsiteX62" fmla="*/ 2140321 w 3805634"/>
              <a:gd name="connsiteY62" fmla="*/ 6689038 h 6858001"/>
              <a:gd name="connsiteX63" fmla="*/ 3805284 w 3805634"/>
              <a:gd name="connsiteY63" fmla="*/ 5186294 h 6858001"/>
              <a:gd name="connsiteX64" fmla="*/ 3805285 w 3805634"/>
              <a:gd name="connsiteY64" fmla="*/ 5124875 h 6858001"/>
              <a:gd name="connsiteX65" fmla="*/ 3805634 w 3805634"/>
              <a:gd name="connsiteY65" fmla="*/ 5124893 h 6858001"/>
              <a:gd name="connsiteX66" fmla="*/ 3805634 w 3805634"/>
              <a:gd name="connsiteY66" fmla="*/ 5181165 h 6858001"/>
              <a:gd name="connsiteX67" fmla="*/ 3805284 w 3805634"/>
              <a:gd name="connsiteY67" fmla="*/ 5181147 h 6858001"/>
              <a:gd name="connsiteX68" fmla="*/ 2135201 w 3805634"/>
              <a:gd name="connsiteY68" fmla="*/ 6688518 h 6858001"/>
              <a:gd name="connsiteX69" fmla="*/ 2126616 w 3805634"/>
              <a:gd name="connsiteY69" fmla="*/ 6858001 h 6858001"/>
              <a:gd name="connsiteX70" fmla="*/ 2070345 w 3805634"/>
              <a:gd name="connsiteY70" fmla="*/ 6858001 h 6858001"/>
              <a:gd name="connsiteX71" fmla="*/ 2079222 w 3805634"/>
              <a:gd name="connsiteY71" fmla="*/ 6682776 h 6858001"/>
              <a:gd name="connsiteX72" fmla="*/ 3805285 w 3805634"/>
              <a:gd name="connsiteY72" fmla="*/ 5124875 h 6858001"/>
              <a:gd name="connsiteX73" fmla="*/ 3805285 w 3805634"/>
              <a:gd name="connsiteY73" fmla="*/ 5063456 h 6858001"/>
              <a:gd name="connsiteX74" fmla="*/ 3805634 w 3805634"/>
              <a:gd name="connsiteY74" fmla="*/ 5063474 h 6858001"/>
              <a:gd name="connsiteX75" fmla="*/ 3805634 w 3805634"/>
              <a:gd name="connsiteY75" fmla="*/ 5119746 h 6858001"/>
              <a:gd name="connsiteX76" fmla="*/ 3805285 w 3805634"/>
              <a:gd name="connsiteY76" fmla="*/ 5119728 h 6858001"/>
              <a:gd name="connsiteX77" fmla="*/ 2074101 w 3805634"/>
              <a:gd name="connsiteY77" fmla="*/ 6682255 h 6858001"/>
              <a:gd name="connsiteX78" fmla="*/ 2065198 w 3805634"/>
              <a:gd name="connsiteY78" fmla="*/ 6858001 h 6858001"/>
              <a:gd name="connsiteX79" fmla="*/ 2008927 w 3805634"/>
              <a:gd name="connsiteY79" fmla="*/ 6858001 h 6858001"/>
              <a:gd name="connsiteX80" fmla="*/ 2018122 w 3805634"/>
              <a:gd name="connsiteY80" fmla="*/ 6676514 h 6858001"/>
              <a:gd name="connsiteX81" fmla="*/ 3805285 w 3805634"/>
              <a:gd name="connsiteY81" fmla="*/ 5063456 h 6858001"/>
              <a:gd name="connsiteX82" fmla="*/ 3805284 w 3805634"/>
              <a:gd name="connsiteY82" fmla="*/ 5002038 h 6858001"/>
              <a:gd name="connsiteX83" fmla="*/ 3805634 w 3805634"/>
              <a:gd name="connsiteY83" fmla="*/ 5002056 h 6858001"/>
              <a:gd name="connsiteX84" fmla="*/ 3805634 w 3805634"/>
              <a:gd name="connsiteY84" fmla="*/ 5058327 h 6858001"/>
              <a:gd name="connsiteX85" fmla="*/ 3805285 w 3805634"/>
              <a:gd name="connsiteY85" fmla="*/ 5058309 h 6858001"/>
              <a:gd name="connsiteX86" fmla="*/ 2013001 w 3805634"/>
              <a:gd name="connsiteY86" fmla="*/ 6675975 h 6858001"/>
              <a:gd name="connsiteX87" fmla="*/ 2003780 w 3805634"/>
              <a:gd name="connsiteY87" fmla="*/ 6858001 h 6858001"/>
              <a:gd name="connsiteX88" fmla="*/ 1947508 w 3805634"/>
              <a:gd name="connsiteY88" fmla="*/ 6858001 h 6858001"/>
              <a:gd name="connsiteX89" fmla="*/ 1957020 w 3805634"/>
              <a:gd name="connsiteY89" fmla="*/ 6670235 h 6858001"/>
              <a:gd name="connsiteX90" fmla="*/ 3805284 w 3805634"/>
              <a:gd name="connsiteY90" fmla="*/ 5002038 h 6858001"/>
              <a:gd name="connsiteX91" fmla="*/ 3805284 w 3805634"/>
              <a:gd name="connsiteY91" fmla="*/ 4940619 h 6858001"/>
              <a:gd name="connsiteX92" fmla="*/ 3805634 w 3805634"/>
              <a:gd name="connsiteY92" fmla="*/ 4940637 h 6858001"/>
              <a:gd name="connsiteX93" fmla="*/ 3805634 w 3805634"/>
              <a:gd name="connsiteY93" fmla="*/ 4996909 h 6858001"/>
              <a:gd name="connsiteX94" fmla="*/ 3805284 w 3805634"/>
              <a:gd name="connsiteY94" fmla="*/ 4996891 h 6858001"/>
              <a:gd name="connsiteX95" fmla="*/ 1951900 w 3805634"/>
              <a:gd name="connsiteY95" fmla="*/ 6669714 h 6858001"/>
              <a:gd name="connsiteX96" fmla="*/ 1942361 w 3805634"/>
              <a:gd name="connsiteY96" fmla="*/ 6858001 h 6858001"/>
              <a:gd name="connsiteX97" fmla="*/ 1886090 w 3805634"/>
              <a:gd name="connsiteY97" fmla="*/ 6858001 h 6858001"/>
              <a:gd name="connsiteX98" fmla="*/ 1895920 w 3805634"/>
              <a:gd name="connsiteY98" fmla="*/ 6663972 h 6858001"/>
              <a:gd name="connsiteX99" fmla="*/ 3805284 w 3805634"/>
              <a:gd name="connsiteY99" fmla="*/ 4940619 h 6858001"/>
              <a:gd name="connsiteX100" fmla="*/ 3805285 w 3805634"/>
              <a:gd name="connsiteY100" fmla="*/ 4879200 h 6858001"/>
              <a:gd name="connsiteX101" fmla="*/ 3805634 w 3805634"/>
              <a:gd name="connsiteY101" fmla="*/ 4879218 h 6858001"/>
              <a:gd name="connsiteX102" fmla="*/ 3805634 w 3805634"/>
              <a:gd name="connsiteY102" fmla="*/ 4935490 h 6858001"/>
              <a:gd name="connsiteX103" fmla="*/ 3805284 w 3805634"/>
              <a:gd name="connsiteY103" fmla="*/ 4935472 h 6858001"/>
              <a:gd name="connsiteX104" fmla="*/ 1890799 w 3805634"/>
              <a:gd name="connsiteY104" fmla="*/ 6663433 h 6858001"/>
              <a:gd name="connsiteX105" fmla="*/ 1880943 w 3805634"/>
              <a:gd name="connsiteY105" fmla="*/ 6858001 h 6858001"/>
              <a:gd name="connsiteX106" fmla="*/ 1824672 w 3805634"/>
              <a:gd name="connsiteY106" fmla="*/ 6858001 h 6858001"/>
              <a:gd name="connsiteX107" fmla="*/ 1834819 w 3805634"/>
              <a:gd name="connsiteY107" fmla="*/ 6657692 h 6858001"/>
              <a:gd name="connsiteX108" fmla="*/ 3805285 w 3805634"/>
              <a:gd name="connsiteY108" fmla="*/ 4879200 h 6858001"/>
              <a:gd name="connsiteX109" fmla="*/ 3805285 w 3805634"/>
              <a:gd name="connsiteY109" fmla="*/ 4817782 h 6858001"/>
              <a:gd name="connsiteX110" fmla="*/ 3805634 w 3805634"/>
              <a:gd name="connsiteY110" fmla="*/ 4817799 h 6858001"/>
              <a:gd name="connsiteX111" fmla="*/ 3805634 w 3805634"/>
              <a:gd name="connsiteY111" fmla="*/ 4874071 h 6858001"/>
              <a:gd name="connsiteX112" fmla="*/ 3805285 w 3805634"/>
              <a:gd name="connsiteY112" fmla="*/ 4874053 h 6858001"/>
              <a:gd name="connsiteX113" fmla="*/ 1829699 w 3805634"/>
              <a:gd name="connsiteY113" fmla="*/ 6657171 h 6858001"/>
              <a:gd name="connsiteX114" fmla="*/ 1819525 w 3805634"/>
              <a:gd name="connsiteY114" fmla="*/ 6858001 h 6858001"/>
              <a:gd name="connsiteX115" fmla="*/ 1763250 w 3805634"/>
              <a:gd name="connsiteY115" fmla="*/ 6858001 h 6858001"/>
              <a:gd name="connsiteX116" fmla="*/ 1773038 w 3805634"/>
              <a:gd name="connsiteY116" fmla="*/ 6657078 h 6858001"/>
              <a:gd name="connsiteX117" fmla="*/ 2361312 w 3805634"/>
              <a:gd name="connsiteY117" fmla="*/ 5415942 h 6858001"/>
              <a:gd name="connsiteX118" fmla="*/ 3805285 w 3805634"/>
              <a:gd name="connsiteY118" fmla="*/ 4817782 h 6858001"/>
              <a:gd name="connsiteX119" fmla="*/ 2799376 w 3805634"/>
              <a:gd name="connsiteY119" fmla="*/ 0 h 6858001"/>
              <a:gd name="connsiteX120" fmla="*/ 3805634 w 3805634"/>
              <a:gd name="connsiteY120" fmla="*/ 0 h 6858001"/>
              <a:gd name="connsiteX121" fmla="*/ 3805634 w 3805634"/>
              <a:gd name="connsiteY121" fmla="*/ 5611 h 6858001"/>
              <a:gd name="connsiteX122" fmla="*/ 3805634 w 3805634"/>
              <a:gd name="connsiteY122" fmla="*/ 4700782 h 6858001"/>
              <a:gd name="connsiteX123" fmla="*/ 3805634 w 3805634"/>
              <a:gd name="connsiteY123" fmla="*/ 4812653 h 6858001"/>
              <a:gd name="connsiteX124" fmla="*/ 3805285 w 3805634"/>
              <a:gd name="connsiteY124" fmla="*/ 4812635 h 6858001"/>
              <a:gd name="connsiteX125" fmla="*/ 1768579 w 3805634"/>
              <a:gd name="connsiteY125" fmla="*/ 6650602 h 6858001"/>
              <a:gd name="connsiteX126" fmla="*/ 1758106 w 3805634"/>
              <a:gd name="connsiteY126" fmla="*/ 6858001 h 6858001"/>
              <a:gd name="connsiteX127" fmla="*/ 371331 w 3805634"/>
              <a:gd name="connsiteY127" fmla="*/ 6858001 h 6858001"/>
              <a:gd name="connsiteX128" fmla="*/ 0 w 3805634"/>
              <a:gd name="connsiteY128" fmla="*/ 6486670 h 6858001"/>
              <a:gd name="connsiteX129" fmla="*/ 0 w 3805634"/>
              <a:gd name="connsiteY129" fmla="*/ 371332 h 6858001"/>
              <a:gd name="connsiteX130" fmla="*/ 371331 w 3805634"/>
              <a:gd name="connsiteY130" fmla="*/ 1 h 6858001"/>
              <a:gd name="connsiteX131" fmla="*/ 2799376 w 3805634"/>
              <a:gd name="connsiteY131" fmla="*/ 1 h 68580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Lst>
            <a:rect l="l" t="t" r="r" b="b"/>
            <a:pathLst>
              <a:path w="3805634" h="6858001">
                <a:moveTo>
                  <a:pt x="3805285" y="5554806"/>
                </a:moveTo>
                <a:lnTo>
                  <a:pt x="3805634" y="5554824"/>
                </a:lnTo>
                <a:lnTo>
                  <a:pt x="3805634" y="6194738"/>
                </a:lnTo>
                <a:lnTo>
                  <a:pt x="3805634" y="6852392"/>
                </a:lnTo>
                <a:lnTo>
                  <a:pt x="3805634" y="6857999"/>
                </a:lnTo>
                <a:lnTo>
                  <a:pt x="3750009" y="6857999"/>
                </a:lnTo>
                <a:lnTo>
                  <a:pt x="3749989" y="6858001"/>
                </a:lnTo>
                <a:lnTo>
                  <a:pt x="2500273" y="6858001"/>
                </a:lnTo>
                <a:lnTo>
                  <a:pt x="2506926" y="6726683"/>
                </a:lnTo>
                <a:cubicBezTo>
                  <a:pt x="2573889" y="6069429"/>
                  <a:pt x="3130670" y="5554806"/>
                  <a:pt x="3805285" y="5554806"/>
                </a:cubicBezTo>
                <a:close/>
                <a:moveTo>
                  <a:pt x="3805285" y="5493387"/>
                </a:moveTo>
                <a:lnTo>
                  <a:pt x="3805634" y="5493405"/>
                </a:lnTo>
                <a:lnTo>
                  <a:pt x="3805634" y="5549677"/>
                </a:lnTo>
                <a:lnTo>
                  <a:pt x="3805285" y="5549659"/>
                </a:lnTo>
                <a:cubicBezTo>
                  <a:pt x="3127929" y="5549659"/>
                  <a:pt x="2569022" y="6066235"/>
                  <a:pt x="2501805" y="6726143"/>
                </a:cubicBezTo>
                <a:lnTo>
                  <a:pt x="2495126" y="6858001"/>
                </a:lnTo>
                <a:lnTo>
                  <a:pt x="2438855" y="6858001"/>
                </a:lnTo>
                <a:lnTo>
                  <a:pt x="2445825" y="6720402"/>
                </a:lnTo>
                <a:cubicBezTo>
                  <a:pt x="2515933" y="6032173"/>
                  <a:pt x="3098865" y="5493387"/>
                  <a:pt x="3805285" y="5493387"/>
                </a:cubicBezTo>
                <a:close/>
                <a:moveTo>
                  <a:pt x="3805284" y="5431969"/>
                </a:moveTo>
                <a:lnTo>
                  <a:pt x="3805634" y="5431987"/>
                </a:lnTo>
                <a:lnTo>
                  <a:pt x="3805634" y="5488258"/>
                </a:lnTo>
                <a:lnTo>
                  <a:pt x="3805285" y="5488240"/>
                </a:lnTo>
                <a:cubicBezTo>
                  <a:pt x="3096233" y="5488240"/>
                  <a:pt x="2511080" y="6029081"/>
                  <a:pt x="2440705" y="6719882"/>
                </a:cubicBezTo>
                <a:lnTo>
                  <a:pt x="2433708" y="6858001"/>
                </a:lnTo>
                <a:lnTo>
                  <a:pt x="2377436" y="6858001"/>
                </a:lnTo>
                <a:lnTo>
                  <a:pt x="2384725" y="6714142"/>
                </a:lnTo>
                <a:cubicBezTo>
                  <a:pt x="2457989" y="5995020"/>
                  <a:pt x="3067168" y="5431969"/>
                  <a:pt x="3805284" y="5431969"/>
                </a:cubicBezTo>
                <a:close/>
                <a:moveTo>
                  <a:pt x="3805285" y="5370550"/>
                </a:moveTo>
                <a:lnTo>
                  <a:pt x="3805634" y="5370568"/>
                </a:lnTo>
                <a:lnTo>
                  <a:pt x="3805634" y="5426840"/>
                </a:lnTo>
                <a:lnTo>
                  <a:pt x="3805284" y="5426822"/>
                </a:lnTo>
                <a:cubicBezTo>
                  <a:pt x="3064426" y="5426822"/>
                  <a:pt x="2453123" y="5991826"/>
                  <a:pt x="2379604" y="6713602"/>
                </a:cubicBezTo>
                <a:lnTo>
                  <a:pt x="2372289" y="6858001"/>
                </a:lnTo>
                <a:lnTo>
                  <a:pt x="2316018" y="6858001"/>
                </a:lnTo>
                <a:lnTo>
                  <a:pt x="2323624" y="6707860"/>
                </a:lnTo>
                <a:cubicBezTo>
                  <a:pt x="2400033" y="5957764"/>
                  <a:pt x="3035362" y="5370550"/>
                  <a:pt x="3805285" y="5370550"/>
                </a:cubicBezTo>
                <a:close/>
                <a:moveTo>
                  <a:pt x="3805285" y="5309131"/>
                </a:moveTo>
                <a:lnTo>
                  <a:pt x="3805634" y="5309149"/>
                </a:lnTo>
                <a:lnTo>
                  <a:pt x="3805634" y="5365421"/>
                </a:lnTo>
                <a:lnTo>
                  <a:pt x="3805285" y="5365403"/>
                </a:lnTo>
                <a:cubicBezTo>
                  <a:pt x="3032731" y="5365403"/>
                  <a:pt x="2395180" y="5954673"/>
                  <a:pt x="2318504" y="6707339"/>
                </a:cubicBezTo>
                <a:lnTo>
                  <a:pt x="2310871" y="6858001"/>
                </a:lnTo>
                <a:lnTo>
                  <a:pt x="2254600" y="6858001"/>
                </a:lnTo>
                <a:lnTo>
                  <a:pt x="2262523" y="6701579"/>
                </a:lnTo>
                <a:cubicBezTo>
                  <a:pt x="2342076" y="5920508"/>
                  <a:pt x="3003557" y="5309131"/>
                  <a:pt x="3805285" y="5309131"/>
                </a:cubicBezTo>
                <a:close/>
                <a:moveTo>
                  <a:pt x="3805284" y="5247713"/>
                </a:moveTo>
                <a:lnTo>
                  <a:pt x="3805634" y="5247731"/>
                </a:lnTo>
                <a:lnTo>
                  <a:pt x="3805634" y="5304002"/>
                </a:lnTo>
                <a:lnTo>
                  <a:pt x="3805285" y="5303984"/>
                </a:lnTo>
                <a:cubicBezTo>
                  <a:pt x="3000925" y="5303984"/>
                  <a:pt x="2337223" y="5917418"/>
                  <a:pt x="2257403" y="6701059"/>
                </a:cubicBezTo>
                <a:lnTo>
                  <a:pt x="2249453" y="6858001"/>
                </a:lnTo>
                <a:lnTo>
                  <a:pt x="2193181" y="6858001"/>
                </a:lnTo>
                <a:lnTo>
                  <a:pt x="2201422" y="6695319"/>
                </a:lnTo>
                <a:cubicBezTo>
                  <a:pt x="2284133" y="5883357"/>
                  <a:pt x="2971860" y="5247713"/>
                  <a:pt x="3805284" y="5247713"/>
                </a:cubicBezTo>
                <a:close/>
                <a:moveTo>
                  <a:pt x="3805284" y="5186294"/>
                </a:moveTo>
                <a:lnTo>
                  <a:pt x="3805634" y="5186312"/>
                </a:lnTo>
                <a:lnTo>
                  <a:pt x="3805634" y="5242584"/>
                </a:lnTo>
                <a:lnTo>
                  <a:pt x="3805284" y="5242566"/>
                </a:lnTo>
                <a:cubicBezTo>
                  <a:pt x="2969228" y="5242566"/>
                  <a:pt x="2279280" y="5880265"/>
                  <a:pt x="2196302" y="6694798"/>
                </a:cubicBezTo>
                <a:lnTo>
                  <a:pt x="2188034" y="6858001"/>
                </a:lnTo>
                <a:lnTo>
                  <a:pt x="2131763" y="6858001"/>
                </a:lnTo>
                <a:lnTo>
                  <a:pt x="2140321" y="6689038"/>
                </a:lnTo>
                <a:cubicBezTo>
                  <a:pt x="2226176" y="5846101"/>
                  <a:pt x="2940054" y="5186294"/>
                  <a:pt x="3805284" y="5186294"/>
                </a:cubicBezTo>
                <a:close/>
                <a:moveTo>
                  <a:pt x="3805285" y="5124875"/>
                </a:moveTo>
                <a:lnTo>
                  <a:pt x="3805634" y="5124893"/>
                </a:lnTo>
                <a:lnTo>
                  <a:pt x="3805634" y="5181165"/>
                </a:lnTo>
                <a:lnTo>
                  <a:pt x="3805284" y="5181147"/>
                </a:lnTo>
                <a:cubicBezTo>
                  <a:pt x="2937423" y="5181147"/>
                  <a:pt x="2221323" y="5843009"/>
                  <a:pt x="2135201" y="6688518"/>
                </a:cubicBezTo>
                <a:lnTo>
                  <a:pt x="2126616" y="6858001"/>
                </a:lnTo>
                <a:lnTo>
                  <a:pt x="2070345" y="6858001"/>
                </a:lnTo>
                <a:lnTo>
                  <a:pt x="2079222" y="6682776"/>
                </a:lnTo>
                <a:cubicBezTo>
                  <a:pt x="2168234" y="5808947"/>
                  <a:pt x="2908358" y="5124875"/>
                  <a:pt x="3805285" y="5124875"/>
                </a:cubicBezTo>
                <a:close/>
                <a:moveTo>
                  <a:pt x="3805285" y="5063456"/>
                </a:moveTo>
                <a:lnTo>
                  <a:pt x="3805634" y="5063474"/>
                </a:lnTo>
                <a:lnTo>
                  <a:pt x="3805634" y="5119746"/>
                </a:lnTo>
                <a:lnTo>
                  <a:pt x="3805285" y="5119728"/>
                </a:lnTo>
                <a:cubicBezTo>
                  <a:pt x="2905727" y="5119728"/>
                  <a:pt x="2163381" y="5805856"/>
                  <a:pt x="2074101" y="6682255"/>
                </a:cubicBezTo>
                <a:lnTo>
                  <a:pt x="2065198" y="6858001"/>
                </a:lnTo>
                <a:lnTo>
                  <a:pt x="2008927" y="6858001"/>
                </a:lnTo>
                <a:lnTo>
                  <a:pt x="2018122" y="6676514"/>
                </a:lnTo>
                <a:cubicBezTo>
                  <a:pt x="2110291" y="5771794"/>
                  <a:pt x="2876662" y="5063456"/>
                  <a:pt x="3805285" y="5063456"/>
                </a:cubicBezTo>
                <a:close/>
                <a:moveTo>
                  <a:pt x="3805284" y="5002038"/>
                </a:moveTo>
                <a:lnTo>
                  <a:pt x="3805634" y="5002056"/>
                </a:lnTo>
                <a:lnTo>
                  <a:pt x="3805634" y="5058327"/>
                </a:lnTo>
                <a:lnTo>
                  <a:pt x="3805285" y="5058309"/>
                </a:lnTo>
                <a:cubicBezTo>
                  <a:pt x="2873921" y="5058309"/>
                  <a:pt x="2105424" y="5768600"/>
                  <a:pt x="2013001" y="6675975"/>
                </a:cubicBezTo>
                <a:lnTo>
                  <a:pt x="2003780" y="6858001"/>
                </a:lnTo>
                <a:lnTo>
                  <a:pt x="1947508" y="6858001"/>
                </a:lnTo>
                <a:lnTo>
                  <a:pt x="1957020" y="6670235"/>
                </a:lnTo>
                <a:cubicBezTo>
                  <a:pt x="2052333" y="5734539"/>
                  <a:pt x="2844856" y="5002038"/>
                  <a:pt x="3805284" y="5002038"/>
                </a:cubicBezTo>
                <a:close/>
                <a:moveTo>
                  <a:pt x="3805284" y="4940619"/>
                </a:moveTo>
                <a:lnTo>
                  <a:pt x="3805634" y="4940637"/>
                </a:lnTo>
                <a:lnTo>
                  <a:pt x="3805634" y="4996909"/>
                </a:lnTo>
                <a:lnTo>
                  <a:pt x="3805284" y="4996891"/>
                </a:lnTo>
                <a:cubicBezTo>
                  <a:pt x="2842224" y="4996891"/>
                  <a:pt x="2047481" y="5731449"/>
                  <a:pt x="1951900" y="6669714"/>
                </a:cubicBezTo>
                <a:lnTo>
                  <a:pt x="1942361" y="6858001"/>
                </a:lnTo>
                <a:lnTo>
                  <a:pt x="1886090" y="6858001"/>
                </a:lnTo>
                <a:lnTo>
                  <a:pt x="1895920" y="6663972"/>
                </a:lnTo>
                <a:cubicBezTo>
                  <a:pt x="1994391" y="5697387"/>
                  <a:pt x="2813160" y="4940619"/>
                  <a:pt x="3805284" y="4940619"/>
                </a:cubicBezTo>
                <a:close/>
                <a:moveTo>
                  <a:pt x="3805285" y="4879200"/>
                </a:moveTo>
                <a:lnTo>
                  <a:pt x="3805634" y="4879218"/>
                </a:lnTo>
                <a:lnTo>
                  <a:pt x="3805634" y="4935490"/>
                </a:lnTo>
                <a:lnTo>
                  <a:pt x="3805284" y="4935472"/>
                </a:lnTo>
                <a:cubicBezTo>
                  <a:pt x="2810418" y="4935472"/>
                  <a:pt x="1989524" y="5694192"/>
                  <a:pt x="1890799" y="6663433"/>
                </a:cubicBezTo>
                <a:lnTo>
                  <a:pt x="1880943" y="6858001"/>
                </a:lnTo>
                <a:lnTo>
                  <a:pt x="1824672" y="6858001"/>
                </a:lnTo>
                <a:lnTo>
                  <a:pt x="1834819" y="6657692"/>
                </a:lnTo>
                <a:cubicBezTo>
                  <a:pt x="1936434" y="5660130"/>
                  <a:pt x="2781354" y="4879200"/>
                  <a:pt x="3805285" y="4879200"/>
                </a:cubicBezTo>
                <a:close/>
                <a:moveTo>
                  <a:pt x="3805285" y="4817782"/>
                </a:moveTo>
                <a:lnTo>
                  <a:pt x="3805634" y="4817799"/>
                </a:lnTo>
                <a:lnTo>
                  <a:pt x="3805634" y="4874071"/>
                </a:lnTo>
                <a:lnTo>
                  <a:pt x="3805285" y="4874053"/>
                </a:lnTo>
                <a:cubicBezTo>
                  <a:pt x="2778723" y="4874053"/>
                  <a:pt x="1931582" y="5657039"/>
                  <a:pt x="1829699" y="6657171"/>
                </a:cubicBezTo>
                <a:lnTo>
                  <a:pt x="1819525" y="6858001"/>
                </a:lnTo>
                <a:lnTo>
                  <a:pt x="1763250" y="6858001"/>
                </a:lnTo>
                <a:lnTo>
                  <a:pt x="1773038" y="6657078"/>
                </a:lnTo>
                <a:cubicBezTo>
                  <a:pt x="1818975" y="6188207"/>
                  <a:pt x="2023818" y="5753439"/>
                  <a:pt x="2361312" y="5415942"/>
                </a:cubicBezTo>
                <a:cubicBezTo>
                  <a:pt x="2747019" y="5030233"/>
                  <a:pt x="3259774" y="4817782"/>
                  <a:pt x="3805285" y="4817782"/>
                </a:cubicBezTo>
                <a:close/>
                <a:moveTo>
                  <a:pt x="2799376" y="0"/>
                </a:moveTo>
                <a:lnTo>
                  <a:pt x="3805634" y="0"/>
                </a:lnTo>
                <a:lnTo>
                  <a:pt x="3805634" y="5611"/>
                </a:lnTo>
                <a:lnTo>
                  <a:pt x="3805634" y="4700782"/>
                </a:lnTo>
                <a:lnTo>
                  <a:pt x="3805634" y="4812653"/>
                </a:lnTo>
                <a:lnTo>
                  <a:pt x="3805285" y="4812635"/>
                </a:lnTo>
                <a:cubicBezTo>
                  <a:pt x="2745272" y="4812635"/>
                  <a:pt x="1873420" y="5618242"/>
                  <a:pt x="1768579" y="6650602"/>
                </a:cubicBezTo>
                <a:lnTo>
                  <a:pt x="1758106" y="6858001"/>
                </a:lnTo>
                <a:lnTo>
                  <a:pt x="371331" y="6858001"/>
                </a:lnTo>
                <a:cubicBezTo>
                  <a:pt x="166251" y="6858001"/>
                  <a:pt x="0" y="6691750"/>
                  <a:pt x="0" y="6486670"/>
                </a:cubicBezTo>
                <a:lnTo>
                  <a:pt x="0" y="371332"/>
                </a:lnTo>
                <a:cubicBezTo>
                  <a:pt x="0" y="166252"/>
                  <a:pt x="166251" y="1"/>
                  <a:pt x="371331" y="1"/>
                </a:cubicBezTo>
                <a:lnTo>
                  <a:pt x="2799376" y="1"/>
                </a:lnTo>
                <a:close/>
              </a:path>
            </a:pathLst>
          </a:custGeom>
          <a:solidFill>
            <a:schemeClr val="accent4"/>
          </a:solidFill>
        </p:spPr>
        <p:txBody>
          <a:bodyPr wrap="square" bIns="2743200" anchor="ctr">
            <a:noAutofit/>
          </a:bodyPr>
          <a:lstStyle>
            <a:lvl1pPr marL="0" indent="0" algn="ctr">
              <a:lnSpc>
                <a:spcPct val="100000"/>
              </a:lnSpc>
              <a:spcBef>
                <a:spcPts val="0"/>
              </a:spcBef>
              <a:buNone/>
              <a:defRPr/>
            </a:lvl1pPr>
          </a:lstStyle>
          <a:p>
            <a:r>
              <a:rPr lang="en-US"/>
              <a:t>Click the icon to select an image.</a:t>
            </a:r>
            <a:br>
              <a:rPr lang="en-US"/>
            </a:br>
            <a:r>
              <a:rPr lang="en-US"/>
              <a:t>Please also copy / paste the appropriate</a:t>
            </a:r>
            <a:br>
              <a:rPr lang="en-US"/>
            </a:br>
            <a:r>
              <a:rPr lang="en-US"/>
              <a:t>footer group from the template</a:t>
            </a:r>
            <a:br>
              <a:rPr lang="en-US"/>
            </a:br>
            <a:r>
              <a:rPr lang="en-US"/>
              <a:t>Guide so it appears on top of the image.</a:t>
            </a:r>
          </a:p>
        </p:txBody>
      </p:sp>
      <p:sp>
        <p:nvSpPr>
          <p:cNvPr id="2" name="Title 1">
            <a:extLst>
              <a:ext uri="{FF2B5EF4-FFF2-40B4-BE49-F238E27FC236}">
                <a16:creationId xmlns:a16="http://schemas.microsoft.com/office/drawing/2014/main" id="{56E523F0-8710-C17D-5E1F-7113655CD055}"/>
              </a:ext>
            </a:extLst>
          </p:cNvPr>
          <p:cNvSpPr>
            <a:spLocks noGrp="1"/>
          </p:cNvSpPr>
          <p:nvPr>
            <p:ph type="title"/>
          </p:nvPr>
        </p:nvSpPr>
        <p:spPr>
          <a:xfrm>
            <a:off x="762000" y="724854"/>
            <a:ext cx="6995606" cy="920285"/>
          </a:xfrm>
        </p:spPr>
        <p:txBody>
          <a:bodyPr>
            <a:noAutofit/>
          </a:bodyPr>
          <a:lstStyle>
            <a:lvl1pPr>
              <a:defRPr>
                <a:solidFill>
                  <a:srgbClr val="3C003E"/>
                </a:solidFill>
              </a:defRPr>
            </a:lvl1pPr>
          </a:lstStyle>
          <a:p>
            <a:r>
              <a:rPr lang="en-US"/>
              <a:t>Click to edit Master title style</a:t>
            </a:r>
          </a:p>
        </p:txBody>
      </p:sp>
      <p:sp>
        <p:nvSpPr>
          <p:cNvPr id="3" name="Content Placeholder 2">
            <a:extLst>
              <a:ext uri="{FF2B5EF4-FFF2-40B4-BE49-F238E27FC236}">
                <a16:creationId xmlns:a16="http://schemas.microsoft.com/office/drawing/2014/main" id="{CFA97474-D8AA-E3B1-C98A-08B7FCBD5476}"/>
              </a:ext>
            </a:extLst>
          </p:cNvPr>
          <p:cNvSpPr>
            <a:spLocks noGrp="1"/>
          </p:cNvSpPr>
          <p:nvPr>
            <p:ph idx="1"/>
          </p:nvPr>
        </p:nvSpPr>
        <p:spPr>
          <a:xfrm>
            <a:off x="762000" y="3853803"/>
            <a:ext cx="3332765" cy="2241740"/>
          </a:xfrm>
        </p:spPr>
        <p:txBody>
          <a:bodyPr>
            <a:noAutofit/>
          </a:bodyPr>
          <a:lstStyle>
            <a:lvl1pPr>
              <a:defRPr>
                <a:solidFill>
                  <a:srgbClr val="3C003E"/>
                </a:solidFill>
              </a:defRPr>
            </a:lvl1pPr>
            <a:lvl2pPr>
              <a:defRPr>
                <a:solidFill>
                  <a:srgbClr val="3C003E"/>
                </a:solidFill>
              </a:defRPr>
            </a:lvl2pPr>
            <a:lvl3pPr>
              <a:defRPr>
                <a:solidFill>
                  <a:srgbClr val="3C003E"/>
                </a:solidFill>
              </a:defRPr>
            </a:lvl3pPr>
            <a:lvl4pPr>
              <a:defRPr>
                <a:solidFill>
                  <a:srgbClr val="3C003E"/>
                </a:solidFill>
              </a:defRPr>
            </a:lvl4pPr>
            <a:lvl5pPr>
              <a:defRPr>
                <a:solidFill>
                  <a:srgbClr val="3C003E"/>
                </a:solidFill>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cxnSp>
        <p:nvCxnSpPr>
          <p:cNvPr id="9" name="Straight Connector 8">
            <a:extLst>
              <a:ext uri="{FF2B5EF4-FFF2-40B4-BE49-F238E27FC236}">
                <a16:creationId xmlns:a16="http://schemas.microsoft.com/office/drawing/2014/main" id="{5AEF45F1-4FE2-8739-18FF-B456EB3B66B9}"/>
              </a:ext>
            </a:extLst>
          </p:cNvPr>
          <p:cNvCxnSpPr>
            <a:cxnSpLocks/>
          </p:cNvCxnSpPr>
          <p:nvPr userDrawn="1"/>
        </p:nvCxnSpPr>
        <p:spPr>
          <a:xfrm flipH="1">
            <a:off x="1487277" y="6400800"/>
            <a:ext cx="6899089" cy="0"/>
          </a:xfrm>
          <a:prstGeom prst="line">
            <a:avLst/>
          </a:prstGeom>
          <a:ln w="9525" cap="rnd">
            <a:solidFill>
              <a:schemeClr val="tx1"/>
            </a:solidFill>
          </a:ln>
        </p:spPr>
        <p:style>
          <a:lnRef idx="1">
            <a:schemeClr val="accent1"/>
          </a:lnRef>
          <a:fillRef idx="0">
            <a:schemeClr val="accent1"/>
          </a:fillRef>
          <a:effectRef idx="0">
            <a:schemeClr val="accent1"/>
          </a:effectRef>
          <a:fontRef idx="minor">
            <a:schemeClr val="tx1"/>
          </a:fontRef>
        </p:style>
      </p:cxnSp>
      <p:sp>
        <p:nvSpPr>
          <p:cNvPr id="11" name="Subtitle 2">
            <a:extLst>
              <a:ext uri="{FF2B5EF4-FFF2-40B4-BE49-F238E27FC236}">
                <a16:creationId xmlns:a16="http://schemas.microsoft.com/office/drawing/2014/main" id="{0740B8FE-D58D-6E2B-896D-000F0294ED98}"/>
              </a:ext>
            </a:extLst>
          </p:cNvPr>
          <p:cNvSpPr>
            <a:spLocks noGrp="1"/>
          </p:cNvSpPr>
          <p:nvPr>
            <p:ph type="body" sz="quarter" idx="13" hasCustomPrompt="1"/>
          </p:nvPr>
        </p:nvSpPr>
        <p:spPr>
          <a:xfrm>
            <a:off x="762000" y="1733802"/>
            <a:ext cx="6995278" cy="414149"/>
          </a:xfrm>
        </p:spPr>
        <p:txBody>
          <a:bodyPr>
            <a:noAutofit/>
          </a:bodyPr>
          <a:lstStyle>
            <a:lvl1pPr marL="0" indent="0">
              <a:buNone/>
              <a:defRPr lang="en-US" sz="1600" b="0" i="0" kern="1200" dirty="0">
                <a:solidFill>
                  <a:srgbClr val="3C003E"/>
                </a:solidFill>
                <a:latin typeface="Outfit Light" pitchFamily="2" charset="0"/>
                <a:ea typeface="Inter"/>
                <a:cs typeface="Inter"/>
              </a:defRPr>
            </a:lvl1pPr>
            <a:lvl2pPr marL="457200" indent="0">
              <a:buNone/>
              <a:defRPr/>
            </a:lvl2pPr>
            <a:lvl3pPr marL="914400" indent="0">
              <a:buNone/>
              <a:defRPr/>
            </a:lvl3pPr>
            <a:lvl4pPr marL="1371600" indent="0">
              <a:buNone/>
              <a:defRPr/>
            </a:lvl4pPr>
            <a:lvl5pPr marL="1828800" indent="0">
              <a:buNone/>
              <a:defRPr/>
            </a:lvl5pPr>
          </a:lstStyle>
          <a:p>
            <a:pPr lvl="0"/>
            <a:r>
              <a:rPr lang="en-US"/>
              <a:t>Subtitle goes here</a:t>
            </a:r>
          </a:p>
        </p:txBody>
      </p:sp>
      <p:sp>
        <p:nvSpPr>
          <p:cNvPr id="18" name="!!subhead1">
            <a:extLst>
              <a:ext uri="{FF2B5EF4-FFF2-40B4-BE49-F238E27FC236}">
                <a16:creationId xmlns:a16="http://schemas.microsoft.com/office/drawing/2014/main" id="{1A93C0F4-1D09-DE35-6E80-27CB807A0E38}"/>
              </a:ext>
            </a:extLst>
          </p:cNvPr>
          <p:cNvSpPr>
            <a:spLocks noGrp="1"/>
          </p:cNvSpPr>
          <p:nvPr>
            <p:ph type="body" sz="quarter" idx="14" hasCustomPrompt="1"/>
          </p:nvPr>
        </p:nvSpPr>
        <p:spPr>
          <a:xfrm>
            <a:off x="762000" y="3504332"/>
            <a:ext cx="3332765" cy="232267"/>
          </a:xfrm>
        </p:spPr>
        <p:txBody>
          <a:bodyPr>
            <a:noAutofit/>
          </a:bodyPr>
          <a:lstStyle>
            <a:lvl1pPr marL="0" indent="0">
              <a:lnSpc>
                <a:spcPct val="100000"/>
              </a:lnSpc>
              <a:spcBef>
                <a:spcPts val="0"/>
              </a:spcBef>
              <a:buNone/>
              <a:defRPr lang="en-US" sz="1800" b="1" kern="1200" dirty="0">
                <a:solidFill>
                  <a:srgbClr val="3C003E"/>
                </a:solidFill>
                <a:latin typeface="Inter" panose="020B0502030000000004" pitchFamily="34" charset="0"/>
                <a:ea typeface="Inter" panose="020B0502030000000004" pitchFamily="34" charset="0"/>
                <a:cs typeface="Inter" panose="020B0502030000000004" pitchFamily="34" charset="0"/>
              </a:defRPr>
            </a:lvl1pPr>
            <a:lvl2pPr marL="457200" indent="0">
              <a:buNone/>
              <a:defRPr sz="1800" b="1">
                <a:solidFill>
                  <a:schemeClr val="accent1"/>
                </a:solidFill>
              </a:defRPr>
            </a:lvl2pPr>
            <a:lvl3pPr marL="914400" indent="0">
              <a:buNone/>
              <a:defRPr sz="1800" b="1">
                <a:solidFill>
                  <a:schemeClr val="accent1"/>
                </a:solidFill>
              </a:defRPr>
            </a:lvl3pPr>
            <a:lvl4pPr marL="1371600" indent="0">
              <a:buNone/>
              <a:defRPr sz="1800" b="1">
                <a:solidFill>
                  <a:schemeClr val="accent1"/>
                </a:solidFill>
              </a:defRPr>
            </a:lvl4pPr>
            <a:lvl5pPr marL="1828800" indent="0">
              <a:buNone/>
              <a:defRPr sz="1800" b="1">
                <a:solidFill>
                  <a:schemeClr val="accent1"/>
                </a:solidFill>
              </a:defRPr>
            </a:lvl5pPr>
          </a:lstStyle>
          <a:p>
            <a:pPr marL="0" lvl="0" indent="0" algn="l" defTabSz="914400" rtl="0" eaLnBrk="1" latinLnBrk="0" hangingPunct="1">
              <a:lnSpc>
                <a:spcPct val="100000"/>
              </a:lnSpc>
              <a:spcBef>
                <a:spcPts val="1000"/>
              </a:spcBef>
              <a:buFont typeface="Inter" panose="020B0502030000000004" pitchFamily="34" charset="0"/>
              <a:buNone/>
            </a:pPr>
            <a:r>
              <a:rPr lang="en-US"/>
              <a:t>Subheading goes here</a:t>
            </a:r>
          </a:p>
        </p:txBody>
      </p:sp>
      <p:sp>
        <p:nvSpPr>
          <p:cNvPr id="7" name="Text Placeholder 5">
            <a:extLst>
              <a:ext uri="{FF2B5EF4-FFF2-40B4-BE49-F238E27FC236}">
                <a16:creationId xmlns:a16="http://schemas.microsoft.com/office/drawing/2014/main" id="{97AA42F7-5D29-CCA9-BB20-836565F8EB17}"/>
              </a:ext>
            </a:extLst>
          </p:cNvPr>
          <p:cNvSpPr>
            <a:spLocks noGrp="1"/>
          </p:cNvSpPr>
          <p:nvPr>
            <p:ph type="body" sz="quarter" idx="21" hasCustomPrompt="1"/>
          </p:nvPr>
        </p:nvSpPr>
        <p:spPr>
          <a:xfrm>
            <a:off x="1487277" y="6496059"/>
            <a:ext cx="7173901" cy="285734"/>
          </a:xfrm>
        </p:spPr>
        <p:txBody>
          <a:bodyPr anchor="ctr">
            <a:noAutofit/>
          </a:bodyPr>
          <a:lstStyle>
            <a:lvl1pPr marL="0" indent="0">
              <a:lnSpc>
                <a:spcPct val="90000"/>
              </a:lnSpc>
              <a:spcBef>
                <a:spcPts val="200"/>
              </a:spcBef>
              <a:buNone/>
              <a:defRPr sz="600" b="0" i="0">
                <a:latin typeface="Inter" panose="02000503000000020004" pitchFamily="2" charset="0"/>
                <a:ea typeface="Inter" panose="02000503000000020004" pitchFamily="2" charset="0"/>
              </a:defRPr>
            </a:lvl1pPr>
            <a:lvl2pPr marL="457200" indent="0">
              <a:buNone/>
              <a:defRPr sz="600" b="0" i="0">
                <a:latin typeface="Inter" panose="02000503000000020004" pitchFamily="2" charset="0"/>
                <a:ea typeface="Inter" panose="02000503000000020004" pitchFamily="2" charset="0"/>
              </a:defRPr>
            </a:lvl2pPr>
            <a:lvl3pPr marL="914400" indent="0">
              <a:buNone/>
              <a:defRPr sz="600" b="0" i="0">
                <a:latin typeface="Inter" panose="02000503000000020004" pitchFamily="2" charset="0"/>
                <a:ea typeface="Inter" panose="02000503000000020004" pitchFamily="2" charset="0"/>
              </a:defRPr>
            </a:lvl3pPr>
            <a:lvl4pPr marL="1371600" indent="0">
              <a:buNone/>
              <a:defRPr sz="600" b="0" i="0">
                <a:latin typeface="Inter" panose="02000503000000020004" pitchFamily="2" charset="0"/>
                <a:ea typeface="Inter" panose="02000503000000020004" pitchFamily="2" charset="0"/>
              </a:defRPr>
            </a:lvl4pPr>
            <a:lvl5pPr marL="1828800" indent="0">
              <a:buNone/>
              <a:defRPr sz="600" b="0" i="0">
                <a:latin typeface="Inter" panose="02000503000000020004" pitchFamily="2" charset="0"/>
                <a:ea typeface="Inter" panose="02000503000000020004" pitchFamily="2" charset="0"/>
              </a:defRPr>
            </a:lvl5pPr>
          </a:lstStyle>
          <a:p>
            <a:pPr lvl="0"/>
            <a:r>
              <a:rPr lang="en-US"/>
              <a:t>Source: </a:t>
            </a:r>
          </a:p>
        </p:txBody>
      </p:sp>
      <p:sp>
        <p:nvSpPr>
          <p:cNvPr id="5" name="Graphic 18">
            <a:extLst>
              <a:ext uri="{FF2B5EF4-FFF2-40B4-BE49-F238E27FC236}">
                <a16:creationId xmlns:a16="http://schemas.microsoft.com/office/drawing/2014/main" id="{487C063E-BC3F-D1B2-2771-1EAAED278E3D}"/>
              </a:ext>
            </a:extLst>
          </p:cNvPr>
          <p:cNvSpPr/>
          <p:nvPr userDrawn="1"/>
        </p:nvSpPr>
        <p:spPr>
          <a:xfrm>
            <a:off x="457200" y="6313452"/>
            <a:ext cx="811355" cy="168145"/>
          </a:xfrm>
          <a:custGeom>
            <a:avLst/>
            <a:gdLst>
              <a:gd name="connsiteX0" fmla="*/ 228427 w 811355"/>
              <a:gd name="connsiteY0" fmla="*/ 27 h 168145"/>
              <a:gd name="connsiteX1" fmla="*/ 310031 w 811355"/>
              <a:gd name="connsiteY1" fmla="*/ 81183 h 168145"/>
              <a:gd name="connsiteX2" fmla="*/ 228427 w 811355"/>
              <a:gd name="connsiteY2" fmla="*/ 162778 h 168145"/>
              <a:gd name="connsiteX3" fmla="*/ 147061 w 811355"/>
              <a:gd name="connsiteY3" fmla="*/ 81183 h 168145"/>
              <a:gd name="connsiteX4" fmla="*/ 228427 w 811355"/>
              <a:gd name="connsiteY4" fmla="*/ 27 h 168145"/>
              <a:gd name="connsiteX5" fmla="*/ 228427 w 811355"/>
              <a:gd name="connsiteY5" fmla="*/ 136856 h 168145"/>
              <a:gd name="connsiteX6" fmla="*/ 281782 w 811355"/>
              <a:gd name="connsiteY6" fmla="*/ 81183 h 168145"/>
              <a:gd name="connsiteX7" fmla="*/ 228427 w 811355"/>
              <a:gd name="connsiteY7" fmla="*/ 25517 h 168145"/>
              <a:gd name="connsiteX8" fmla="*/ 175080 w 811355"/>
              <a:gd name="connsiteY8" fmla="*/ 81183 h 168145"/>
              <a:gd name="connsiteX9" fmla="*/ 228427 w 811355"/>
              <a:gd name="connsiteY9" fmla="*/ 136856 h 168145"/>
              <a:gd name="connsiteX10" fmla="*/ 575396 w 811355"/>
              <a:gd name="connsiteY10" fmla="*/ 27 h 168145"/>
              <a:gd name="connsiteX11" fmla="*/ 656993 w 811355"/>
              <a:gd name="connsiteY11" fmla="*/ 81183 h 168145"/>
              <a:gd name="connsiteX12" fmla="*/ 575396 w 811355"/>
              <a:gd name="connsiteY12" fmla="*/ 162778 h 168145"/>
              <a:gd name="connsiteX13" fmla="*/ 494022 w 811355"/>
              <a:gd name="connsiteY13" fmla="*/ 81183 h 168145"/>
              <a:gd name="connsiteX14" fmla="*/ 575396 w 811355"/>
              <a:gd name="connsiteY14" fmla="*/ 27 h 168145"/>
              <a:gd name="connsiteX15" fmla="*/ 575396 w 811355"/>
              <a:gd name="connsiteY15" fmla="*/ 136856 h 168145"/>
              <a:gd name="connsiteX16" fmla="*/ 628743 w 811355"/>
              <a:gd name="connsiteY16" fmla="*/ 81183 h 168145"/>
              <a:gd name="connsiteX17" fmla="*/ 575396 w 811355"/>
              <a:gd name="connsiteY17" fmla="*/ 25517 h 168145"/>
              <a:gd name="connsiteX18" fmla="*/ 522042 w 811355"/>
              <a:gd name="connsiteY18" fmla="*/ 81183 h 168145"/>
              <a:gd name="connsiteX19" fmla="*/ 575396 w 811355"/>
              <a:gd name="connsiteY19" fmla="*/ 136856 h 168145"/>
              <a:gd name="connsiteX20" fmla="*/ 448958 w 811355"/>
              <a:gd name="connsiteY20" fmla="*/ 2933 h 168145"/>
              <a:gd name="connsiteX21" fmla="*/ 481284 w 811355"/>
              <a:gd name="connsiteY21" fmla="*/ 2933 h 168145"/>
              <a:gd name="connsiteX22" fmla="*/ 400343 w 811355"/>
              <a:gd name="connsiteY22" fmla="*/ 168146 h 168145"/>
              <a:gd name="connsiteX23" fmla="*/ 319639 w 811355"/>
              <a:gd name="connsiteY23" fmla="*/ 2933 h 168145"/>
              <a:gd name="connsiteX24" fmla="*/ 351728 w 811355"/>
              <a:gd name="connsiteY24" fmla="*/ 2933 h 168145"/>
              <a:gd name="connsiteX25" fmla="*/ 400343 w 811355"/>
              <a:gd name="connsiteY25" fmla="*/ 112931 h 168145"/>
              <a:gd name="connsiteX26" fmla="*/ 448958 w 811355"/>
              <a:gd name="connsiteY26" fmla="*/ 2933 h 168145"/>
              <a:gd name="connsiteX27" fmla="*/ 717385 w 811355"/>
              <a:gd name="connsiteY27" fmla="*/ 45882 h 168145"/>
              <a:gd name="connsiteX28" fmla="*/ 751794 w 811355"/>
              <a:gd name="connsiteY28" fmla="*/ 24431 h 168145"/>
              <a:gd name="connsiteX29" fmla="*/ 795439 w 811355"/>
              <a:gd name="connsiteY29" fmla="*/ 36825 h 168145"/>
              <a:gd name="connsiteX30" fmla="*/ 795439 w 811355"/>
              <a:gd name="connsiteY30" fmla="*/ 9023 h 168145"/>
              <a:gd name="connsiteX31" fmla="*/ 752017 w 811355"/>
              <a:gd name="connsiteY31" fmla="*/ 47 h 168145"/>
              <a:gd name="connsiteX32" fmla="*/ 688183 w 811355"/>
              <a:gd name="connsiteY32" fmla="*/ 47251 h 168145"/>
              <a:gd name="connsiteX33" fmla="*/ 782356 w 811355"/>
              <a:gd name="connsiteY33" fmla="*/ 117692 h 168145"/>
              <a:gd name="connsiteX34" fmla="*/ 747264 w 811355"/>
              <a:gd name="connsiteY34" fmla="*/ 138239 h 168145"/>
              <a:gd name="connsiteX35" fmla="*/ 694971 w 811355"/>
              <a:gd name="connsiteY35" fmla="*/ 120855 h 168145"/>
              <a:gd name="connsiteX36" fmla="*/ 694971 w 811355"/>
              <a:gd name="connsiteY36" fmla="*/ 120908 h 168145"/>
              <a:gd name="connsiteX37" fmla="*/ 694971 w 811355"/>
              <a:gd name="connsiteY37" fmla="*/ 150478 h 168145"/>
              <a:gd name="connsiteX38" fmla="*/ 747291 w 811355"/>
              <a:gd name="connsiteY38" fmla="*/ 162616 h 168145"/>
              <a:gd name="connsiteX39" fmla="*/ 811355 w 811355"/>
              <a:gd name="connsiteY39" fmla="*/ 115655 h 168145"/>
              <a:gd name="connsiteX40" fmla="*/ 717426 w 811355"/>
              <a:gd name="connsiteY40" fmla="*/ 45882 h 168145"/>
              <a:gd name="connsiteX41" fmla="*/ 717385 w 811355"/>
              <a:gd name="connsiteY41" fmla="*/ 45882 h 168145"/>
              <a:gd name="connsiteX42" fmla="*/ 29216 w 811355"/>
              <a:gd name="connsiteY42" fmla="*/ 45841 h 168145"/>
              <a:gd name="connsiteX43" fmla="*/ 63632 w 811355"/>
              <a:gd name="connsiteY43" fmla="*/ 24391 h 168145"/>
              <a:gd name="connsiteX44" fmla="*/ 107080 w 811355"/>
              <a:gd name="connsiteY44" fmla="*/ 36670 h 168145"/>
              <a:gd name="connsiteX45" fmla="*/ 107080 w 811355"/>
              <a:gd name="connsiteY45" fmla="*/ 8881 h 168145"/>
              <a:gd name="connsiteX46" fmla="*/ 63855 w 811355"/>
              <a:gd name="connsiteY46" fmla="*/ 0 h 168145"/>
              <a:gd name="connsiteX47" fmla="*/ 0 w 811355"/>
              <a:gd name="connsiteY47" fmla="*/ 47204 h 168145"/>
              <a:gd name="connsiteX48" fmla="*/ 94200 w 811355"/>
              <a:gd name="connsiteY48" fmla="*/ 117665 h 168145"/>
              <a:gd name="connsiteX49" fmla="*/ 59101 w 811355"/>
              <a:gd name="connsiteY49" fmla="*/ 138219 h 168145"/>
              <a:gd name="connsiteX50" fmla="*/ 6795 w 811355"/>
              <a:gd name="connsiteY50" fmla="*/ 120828 h 168145"/>
              <a:gd name="connsiteX51" fmla="*/ 6795 w 811355"/>
              <a:gd name="connsiteY51" fmla="*/ 120895 h 168145"/>
              <a:gd name="connsiteX52" fmla="*/ 6795 w 811355"/>
              <a:gd name="connsiteY52" fmla="*/ 150465 h 168145"/>
              <a:gd name="connsiteX53" fmla="*/ 59135 w 811355"/>
              <a:gd name="connsiteY53" fmla="*/ 162603 h 168145"/>
              <a:gd name="connsiteX54" fmla="*/ 123220 w 811355"/>
              <a:gd name="connsiteY54" fmla="*/ 115628 h 168145"/>
              <a:gd name="connsiteX55" fmla="*/ 29216 w 811355"/>
              <a:gd name="connsiteY55" fmla="*/ 45841 h 1681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Lst>
            <a:rect l="l" t="t" r="r" b="b"/>
            <a:pathLst>
              <a:path w="811355" h="168145">
                <a:moveTo>
                  <a:pt x="228427" y="27"/>
                </a:moveTo>
                <a:cubicBezTo>
                  <a:pt x="275284" y="27"/>
                  <a:pt x="310031" y="34459"/>
                  <a:pt x="310031" y="81183"/>
                </a:cubicBezTo>
                <a:cubicBezTo>
                  <a:pt x="310031" y="127908"/>
                  <a:pt x="275730" y="162778"/>
                  <a:pt x="228427" y="162778"/>
                </a:cubicBezTo>
                <a:cubicBezTo>
                  <a:pt x="181355" y="162778"/>
                  <a:pt x="147061" y="127901"/>
                  <a:pt x="147061" y="81183"/>
                </a:cubicBezTo>
                <a:cubicBezTo>
                  <a:pt x="147061" y="34465"/>
                  <a:pt x="182024" y="27"/>
                  <a:pt x="228427" y="27"/>
                </a:cubicBezTo>
                <a:close/>
                <a:moveTo>
                  <a:pt x="228427" y="136856"/>
                </a:moveTo>
                <a:cubicBezTo>
                  <a:pt x="259814" y="136856"/>
                  <a:pt x="281782" y="113376"/>
                  <a:pt x="281782" y="81183"/>
                </a:cubicBezTo>
                <a:cubicBezTo>
                  <a:pt x="281782" y="48991"/>
                  <a:pt x="260037" y="25517"/>
                  <a:pt x="228427" y="25517"/>
                </a:cubicBezTo>
                <a:cubicBezTo>
                  <a:pt x="197271" y="25517"/>
                  <a:pt x="175080" y="48991"/>
                  <a:pt x="175080" y="81183"/>
                </a:cubicBezTo>
                <a:cubicBezTo>
                  <a:pt x="175080" y="113376"/>
                  <a:pt x="197271" y="136856"/>
                  <a:pt x="228427" y="136856"/>
                </a:cubicBezTo>
                <a:close/>
                <a:moveTo>
                  <a:pt x="575396" y="27"/>
                </a:moveTo>
                <a:cubicBezTo>
                  <a:pt x="622246" y="27"/>
                  <a:pt x="656993" y="34459"/>
                  <a:pt x="656993" y="81183"/>
                </a:cubicBezTo>
                <a:cubicBezTo>
                  <a:pt x="656993" y="127908"/>
                  <a:pt x="622699" y="162778"/>
                  <a:pt x="575396" y="162778"/>
                </a:cubicBezTo>
                <a:cubicBezTo>
                  <a:pt x="528316" y="162778"/>
                  <a:pt x="494022" y="127901"/>
                  <a:pt x="494022" y="81183"/>
                </a:cubicBezTo>
                <a:cubicBezTo>
                  <a:pt x="494022" y="34465"/>
                  <a:pt x="529019" y="27"/>
                  <a:pt x="575396" y="27"/>
                </a:cubicBezTo>
                <a:close/>
                <a:moveTo>
                  <a:pt x="575396" y="136856"/>
                </a:moveTo>
                <a:cubicBezTo>
                  <a:pt x="606776" y="136856"/>
                  <a:pt x="628743" y="113376"/>
                  <a:pt x="628743" y="81183"/>
                </a:cubicBezTo>
                <a:cubicBezTo>
                  <a:pt x="628743" y="48991"/>
                  <a:pt x="606999" y="25517"/>
                  <a:pt x="575396" y="25517"/>
                </a:cubicBezTo>
                <a:cubicBezTo>
                  <a:pt x="544233" y="25517"/>
                  <a:pt x="522042" y="48991"/>
                  <a:pt x="522042" y="81183"/>
                </a:cubicBezTo>
                <a:cubicBezTo>
                  <a:pt x="522042" y="113376"/>
                  <a:pt x="544293" y="136856"/>
                  <a:pt x="575396" y="136856"/>
                </a:cubicBezTo>
                <a:close/>
                <a:moveTo>
                  <a:pt x="448958" y="2933"/>
                </a:moveTo>
                <a:lnTo>
                  <a:pt x="481284" y="2933"/>
                </a:lnTo>
                <a:lnTo>
                  <a:pt x="400343" y="168146"/>
                </a:lnTo>
                <a:lnTo>
                  <a:pt x="319639" y="2933"/>
                </a:lnTo>
                <a:lnTo>
                  <a:pt x="351728" y="2933"/>
                </a:lnTo>
                <a:lnTo>
                  <a:pt x="400343" y="112931"/>
                </a:lnTo>
                <a:lnTo>
                  <a:pt x="448958" y="2933"/>
                </a:lnTo>
                <a:close/>
                <a:moveTo>
                  <a:pt x="717385" y="45882"/>
                </a:moveTo>
                <a:cubicBezTo>
                  <a:pt x="717385" y="33912"/>
                  <a:pt x="727345" y="24431"/>
                  <a:pt x="751794" y="24431"/>
                </a:cubicBezTo>
                <a:cubicBezTo>
                  <a:pt x="765588" y="24431"/>
                  <a:pt x="781193" y="28477"/>
                  <a:pt x="795439" y="36825"/>
                </a:cubicBezTo>
                <a:lnTo>
                  <a:pt x="795439" y="9023"/>
                </a:lnTo>
                <a:cubicBezTo>
                  <a:pt x="782714" y="3223"/>
                  <a:pt x="767109" y="47"/>
                  <a:pt x="752017" y="47"/>
                </a:cubicBezTo>
                <a:cubicBezTo>
                  <a:pt x="708555" y="47"/>
                  <a:pt x="688183" y="21720"/>
                  <a:pt x="688183" y="47251"/>
                </a:cubicBezTo>
                <a:cubicBezTo>
                  <a:pt x="688183" y="105918"/>
                  <a:pt x="782356" y="83597"/>
                  <a:pt x="782356" y="117692"/>
                </a:cubicBezTo>
                <a:cubicBezTo>
                  <a:pt x="782356" y="129432"/>
                  <a:pt x="771943" y="138239"/>
                  <a:pt x="747264" y="138239"/>
                </a:cubicBezTo>
                <a:cubicBezTo>
                  <a:pt x="727791" y="138239"/>
                  <a:pt x="707649" y="131010"/>
                  <a:pt x="694971" y="120855"/>
                </a:cubicBezTo>
                <a:lnTo>
                  <a:pt x="694971" y="120908"/>
                </a:lnTo>
                <a:lnTo>
                  <a:pt x="694971" y="150478"/>
                </a:lnTo>
                <a:cubicBezTo>
                  <a:pt x="708744" y="157896"/>
                  <a:pt x="728008" y="162616"/>
                  <a:pt x="747291" y="162616"/>
                </a:cubicBezTo>
                <a:cubicBezTo>
                  <a:pt x="790754" y="162616"/>
                  <a:pt x="811355" y="140943"/>
                  <a:pt x="811355" y="115655"/>
                </a:cubicBezTo>
                <a:cubicBezTo>
                  <a:pt x="811369" y="57615"/>
                  <a:pt x="717426" y="79518"/>
                  <a:pt x="717426" y="45882"/>
                </a:cubicBezTo>
                <a:lnTo>
                  <a:pt x="717385" y="45882"/>
                </a:lnTo>
                <a:close/>
                <a:moveTo>
                  <a:pt x="29216" y="45841"/>
                </a:moveTo>
                <a:cubicBezTo>
                  <a:pt x="29216" y="33872"/>
                  <a:pt x="39176" y="24391"/>
                  <a:pt x="63632" y="24391"/>
                </a:cubicBezTo>
                <a:cubicBezTo>
                  <a:pt x="77364" y="24391"/>
                  <a:pt x="92888" y="28437"/>
                  <a:pt x="107080" y="36670"/>
                </a:cubicBezTo>
                <a:lnTo>
                  <a:pt x="107080" y="8881"/>
                </a:lnTo>
                <a:cubicBezTo>
                  <a:pt x="94396" y="3156"/>
                  <a:pt x="78865" y="0"/>
                  <a:pt x="63855" y="0"/>
                </a:cubicBezTo>
                <a:cubicBezTo>
                  <a:pt x="20379" y="0"/>
                  <a:pt x="0" y="21680"/>
                  <a:pt x="0" y="47204"/>
                </a:cubicBezTo>
                <a:cubicBezTo>
                  <a:pt x="0" y="105925"/>
                  <a:pt x="94200" y="83564"/>
                  <a:pt x="94200" y="117665"/>
                </a:cubicBezTo>
                <a:cubicBezTo>
                  <a:pt x="94200" y="129405"/>
                  <a:pt x="83787" y="138219"/>
                  <a:pt x="59101" y="138219"/>
                </a:cubicBezTo>
                <a:cubicBezTo>
                  <a:pt x="39629" y="138219"/>
                  <a:pt x="19473" y="130990"/>
                  <a:pt x="6795" y="120828"/>
                </a:cubicBezTo>
                <a:lnTo>
                  <a:pt x="6795" y="120895"/>
                </a:lnTo>
                <a:lnTo>
                  <a:pt x="6795" y="150465"/>
                </a:lnTo>
                <a:cubicBezTo>
                  <a:pt x="20575" y="157882"/>
                  <a:pt x="39845" y="162603"/>
                  <a:pt x="59135" y="162603"/>
                </a:cubicBezTo>
                <a:cubicBezTo>
                  <a:pt x="102611" y="162603"/>
                  <a:pt x="123220" y="140916"/>
                  <a:pt x="123220" y="115628"/>
                </a:cubicBezTo>
                <a:cubicBezTo>
                  <a:pt x="123186" y="57588"/>
                  <a:pt x="29216" y="79491"/>
                  <a:pt x="29216" y="45841"/>
                </a:cubicBezTo>
                <a:close/>
              </a:path>
            </a:pathLst>
          </a:custGeom>
          <a:solidFill>
            <a:schemeClr val="tx1"/>
          </a:solidFill>
          <a:ln w="675" cap="flat">
            <a:noFill/>
            <a:prstDash val="solid"/>
            <a:miter/>
          </a:ln>
        </p:spPr>
        <p:txBody>
          <a:bodyPr rtlCol="0" anchor="ctr"/>
          <a:lstStyle/>
          <a:p>
            <a:endParaRPr lang="en-US"/>
          </a:p>
        </p:txBody>
      </p:sp>
      <p:sp>
        <p:nvSpPr>
          <p:cNvPr id="12" name="Text Placeholder 27">
            <a:extLst>
              <a:ext uri="{FF2B5EF4-FFF2-40B4-BE49-F238E27FC236}">
                <a16:creationId xmlns:a16="http://schemas.microsoft.com/office/drawing/2014/main" id="{6E316FA3-D610-DC98-767C-A47582BD0C54}"/>
              </a:ext>
            </a:extLst>
          </p:cNvPr>
          <p:cNvSpPr>
            <a:spLocks noGrp="1"/>
          </p:cNvSpPr>
          <p:nvPr>
            <p:ph type="body" sz="quarter" idx="19" hasCustomPrompt="1"/>
          </p:nvPr>
        </p:nvSpPr>
        <p:spPr>
          <a:xfrm>
            <a:off x="762001" y="3220558"/>
            <a:ext cx="3332766" cy="232267"/>
          </a:xfrm>
        </p:spPr>
        <p:txBody>
          <a:bodyPr>
            <a:noAutofit/>
          </a:bodyPr>
          <a:lstStyle>
            <a:lvl1pPr marL="0" indent="0">
              <a:lnSpc>
                <a:spcPct val="100000"/>
              </a:lnSpc>
              <a:spcBef>
                <a:spcPts val="0"/>
              </a:spcBef>
              <a:buNone/>
              <a:defRPr kumimoji="0" lang="en-US" sz="1200" b="1" u="none" strike="noStrike" kern="1200" cap="none" spc="0" normalizeH="0" baseline="0" dirty="0" smtClean="0">
                <a:ln>
                  <a:noFill/>
                </a:ln>
                <a:solidFill>
                  <a:srgbClr val="AE28DC"/>
                </a:solidFill>
                <a:effectLst/>
                <a:uLnTx/>
                <a:uFillTx/>
                <a:latin typeface="Inter" panose="02000503000000020004" pitchFamily="2" charset="0"/>
                <a:ea typeface="Inter" panose="02000503000000020004" pitchFamily="2" charset="0"/>
                <a:cs typeface="+mn-cs"/>
              </a:defRPr>
            </a:lvl1pPr>
          </a:lstStyle>
          <a:p>
            <a:pPr lvl="0"/>
            <a:r>
              <a:rPr lang="en-US"/>
              <a:t>Eyebrow text</a:t>
            </a:r>
          </a:p>
        </p:txBody>
      </p:sp>
      <p:sp>
        <p:nvSpPr>
          <p:cNvPr id="17" name="Text Placeholder 16">
            <a:extLst>
              <a:ext uri="{FF2B5EF4-FFF2-40B4-BE49-F238E27FC236}">
                <a16:creationId xmlns:a16="http://schemas.microsoft.com/office/drawing/2014/main" id="{4E2641A3-4BD2-D5DB-CC98-29D34D0B0647}"/>
              </a:ext>
            </a:extLst>
          </p:cNvPr>
          <p:cNvSpPr>
            <a:spLocks noGrp="1"/>
          </p:cNvSpPr>
          <p:nvPr>
            <p:ph type="body" sz="quarter" idx="22" hasCustomPrompt="1"/>
          </p:nvPr>
        </p:nvSpPr>
        <p:spPr>
          <a:xfrm>
            <a:off x="4429118" y="3220558"/>
            <a:ext cx="3328490" cy="233363"/>
          </a:xfrm>
        </p:spPr>
        <p:txBody>
          <a:bodyPr>
            <a:noAutofit/>
          </a:bodyPr>
          <a:lstStyle>
            <a:lvl1pPr marL="0" indent="0">
              <a:lnSpc>
                <a:spcPct val="100000"/>
              </a:lnSpc>
              <a:spcBef>
                <a:spcPts val="0"/>
              </a:spcBef>
              <a:buNone/>
              <a:defRPr kumimoji="0" lang="en-US" sz="1200" b="1" u="none" strike="noStrike" kern="1200" cap="none" spc="0" normalizeH="0" baseline="0" dirty="0" smtClean="0">
                <a:ln>
                  <a:noFill/>
                </a:ln>
                <a:solidFill>
                  <a:srgbClr val="AE28DC"/>
                </a:solidFill>
                <a:effectLst/>
                <a:uLnTx/>
                <a:uFillTx/>
                <a:latin typeface="Inter" panose="02000503000000020004" pitchFamily="2" charset="0"/>
                <a:ea typeface="Inter" panose="02000503000000020004" pitchFamily="2" charset="0"/>
                <a:cs typeface="+mn-cs"/>
              </a:defRPr>
            </a:lvl1pPr>
            <a:lvl2pPr marL="457200" indent="0">
              <a:buNone/>
              <a:defRPr/>
            </a:lvl2pPr>
            <a:lvl3pPr marL="914400" indent="0">
              <a:buNone/>
              <a:defRPr/>
            </a:lvl3pPr>
            <a:lvl4pPr marL="1371600" indent="0">
              <a:buNone/>
              <a:defRPr/>
            </a:lvl4pPr>
            <a:lvl5pPr marL="1828800" indent="0">
              <a:buNone/>
              <a:defRPr/>
            </a:lvl5pPr>
          </a:lstStyle>
          <a:p>
            <a:pPr lvl="0"/>
            <a:r>
              <a:rPr lang="en-US"/>
              <a:t>Eyebrow text</a:t>
            </a:r>
          </a:p>
        </p:txBody>
      </p:sp>
      <p:sp>
        <p:nvSpPr>
          <p:cNvPr id="21" name="Text Placeholder 20">
            <a:extLst>
              <a:ext uri="{FF2B5EF4-FFF2-40B4-BE49-F238E27FC236}">
                <a16:creationId xmlns:a16="http://schemas.microsoft.com/office/drawing/2014/main" id="{2D73F7C5-2BF4-FB8A-D39B-5E7388A4BC26}"/>
              </a:ext>
            </a:extLst>
          </p:cNvPr>
          <p:cNvSpPr>
            <a:spLocks noGrp="1"/>
          </p:cNvSpPr>
          <p:nvPr>
            <p:ph type="body" sz="quarter" idx="23" hasCustomPrompt="1"/>
          </p:nvPr>
        </p:nvSpPr>
        <p:spPr>
          <a:xfrm>
            <a:off x="4429118" y="3504332"/>
            <a:ext cx="3328490" cy="254848"/>
          </a:xfrm>
        </p:spPr>
        <p:txBody>
          <a:bodyPr>
            <a:noAutofit/>
          </a:bodyPr>
          <a:lstStyle>
            <a:lvl1pPr marL="0" indent="0">
              <a:lnSpc>
                <a:spcPct val="100000"/>
              </a:lnSpc>
              <a:spcBef>
                <a:spcPts val="0"/>
              </a:spcBef>
              <a:buNone/>
              <a:defRPr lang="en-US" sz="1800" b="1" kern="1200" dirty="0" smtClean="0">
                <a:solidFill>
                  <a:srgbClr val="3C003E"/>
                </a:solidFill>
                <a:latin typeface="Inter" panose="020B0502030000000004" pitchFamily="34" charset="0"/>
                <a:ea typeface="Inter" panose="020B0502030000000004" pitchFamily="34" charset="0"/>
                <a:cs typeface="Inter" panose="020B0502030000000004" pitchFamily="34" charset="0"/>
              </a:defRPr>
            </a:lvl1pPr>
            <a:lvl2pPr marL="457200" indent="0">
              <a:buNone/>
              <a:defRPr/>
            </a:lvl2pPr>
            <a:lvl3pPr marL="914400" indent="0">
              <a:buNone/>
              <a:defRPr/>
            </a:lvl3pPr>
            <a:lvl4pPr marL="1371600" indent="0">
              <a:buNone/>
              <a:defRPr/>
            </a:lvl4pPr>
            <a:lvl5pPr marL="1828800" indent="0">
              <a:buNone/>
              <a:defRPr/>
            </a:lvl5pPr>
          </a:lstStyle>
          <a:p>
            <a:pPr lvl="0"/>
            <a:r>
              <a:rPr lang="en-US"/>
              <a:t>Subheading goes here</a:t>
            </a:r>
          </a:p>
        </p:txBody>
      </p:sp>
      <p:sp>
        <p:nvSpPr>
          <p:cNvPr id="25" name="Content Placeholder 24">
            <a:extLst>
              <a:ext uri="{FF2B5EF4-FFF2-40B4-BE49-F238E27FC236}">
                <a16:creationId xmlns:a16="http://schemas.microsoft.com/office/drawing/2014/main" id="{A903AC49-909E-5627-F85E-05AA2936A5D3}"/>
              </a:ext>
            </a:extLst>
          </p:cNvPr>
          <p:cNvSpPr>
            <a:spLocks noGrp="1"/>
          </p:cNvSpPr>
          <p:nvPr>
            <p:ph sz="quarter" idx="24"/>
          </p:nvPr>
        </p:nvSpPr>
        <p:spPr>
          <a:xfrm>
            <a:off x="4429118" y="3853802"/>
            <a:ext cx="3328490" cy="2242141"/>
          </a:xfrm>
        </p:spPr>
        <p:txBody>
          <a:bodyPr>
            <a:noAutofit/>
          </a:bodyPr>
          <a:lstStyle>
            <a:lvl1pPr>
              <a:defRPr>
                <a:solidFill>
                  <a:srgbClr val="3C003E"/>
                </a:solidFill>
              </a:defRPr>
            </a:lvl1pPr>
            <a:lvl2pPr>
              <a:defRPr>
                <a:solidFill>
                  <a:srgbClr val="3C003E"/>
                </a:solidFill>
              </a:defRPr>
            </a:lvl2pPr>
            <a:lvl3pPr>
              <a:defRPr>
                <a:solidFill>
                  <a:srgbClr val="3C003E"/>
                </a:solidFill>
              </a:defRPr>
            </a:lvl3pPr>
            <a:lvl4pPr>
              <a:defRPr>
                <a:solidFill>
                  <a:srgbClr val="3C003E"/>
                </a:solidFill>
              </a:defRPr>
            </a:lvl4pPr>
            <a:lvl5pPr>
              <a:defRPr>
                <a:solidFill>
                  <a:srgbClr val="3C003E"/>
                </a:solidFill>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cxnSp>
        <p:nvCxnSpPr>
          <p:cNvPr id="6" name="Straight Connector 5">
            <a:extLst>
              <a:ext uri="{FF2B5EF4-FFF2-40B4-BE49-F238E27FC236}">
                <a16:creationId xmlns:a16="http://schemas.microsoft.com/office/drawing/2014/main" id="{C20D9B89-D305-97E1-9C3D-EC2375EF1C32}"/>
              </a:ext>
            </a:extLst>
          </p:cNvPr>
          <p:cNvCxnSpPr>
            <a:cxnSpLocks/>
          </p:cNvCxnSpPr>
          <p:nvPr userDrawn="1"/>
        </p:nvCxnSpPr>
        <p:spPr>
          <a:xfrm flipH="1">
            <a:off x="8386366" y="6400800"/>
            <a:ext cx="3805634" cy="0"/>
          </a:xfrm>
          <a:prstGeom prst="line">
            <a:avLst/>
          </a:prstGeom>
          <a:ln w="9525" cap="rnd">
            <a:solidFill>
              <a:schemeClr val="tx1"/>
            </a:solidFill>
          </a:ln>
        </p:spPr>
        <p:style>
          <a:lnRef idx="1">
            <a:schemeClr val="accent1"/>
          </a:lnRef>
          <a:fillRef idx="0">
            <a:schemeClr val="accent1"/>
          </a:fillRef>
          <a:effectRef idx="0">
            <a:schemeClr val="accent1"/>
          </a:effectRef>
          <a:fontRef idx="minor">
            <a:schemeClr val="tx1"/>
          </a:fontRef>
        </p:style>
      </p:cxnSp>
      <p:sp>
        <p:nvSpPr>
          <p:cNvPr id="10" name="Slide Number Placeholder 5">
            <a:extLst>
              <a:ext uri="{FF2B5EF4-FFF2-40B4-BE49-F238E27FC236}">
                <a16:creationId xmlns:a16="http://schemas.microsoft.com/office/drawing/2014/main" id="{E1D7DF9F-4957-0601-BE32-F725DDF02A64}"/>
              </a:ext>
            </a:extLst>
          </p:cNvPr>
          <p:cNvSpPr txBox="1">
            <a:spLocks/>
          </p:cNvSpPr>
          <p:nvPr userDrawn="1"/>
        </p:nvSpPr>
        <p:spPr>
          <a:xfrm>
            <a:off x="11185742" y="6400800"/>
            <a:ext cx="549058" cy="457200"/>
          </a:xfrm>
          <a:prstGeom prst="rect">
            <a:avLst/>
          </a:prstGeom>
        </p:spPr>
        <p:txBody>
          <a:bodyPr vert="horz" lIns="0" tIns="0" rIns="0" bIns="0" rtlCol="0" anchor="ctr"/>
          <a:lstStyle>
            <a:defPPr>
              <a:defRPr lang="en-US"/>
            </a:defPPr>
            <a:lvl1pPr marL="0" algn="r" defTabSz="914400" rtl="0" eaLnBrk="1" latinLnBrk="0" hangingPunct="1">
              <a:defRPr sz="800" kern="1200">
                <a:solidFill>
                  <a:schemeClr val="tx1"/>
                </a:solidFill>
                <a:latin typeface="Outfi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fld id="{DDA6C761-E6C0-8244-BDC1-CA1DC8273777}" type="slidenum">
              <a:rPr lang="en-US" b="0" i="0" smtClean="0">
                <a:solidFill>
                  <a:schemeClr val="tx1"/>
                </a:solidFill>
                <a:latin typeface="Outfit Light" pitchFamily="2" charset="0"/>
              </a:rPr>
              <a:pPr/>
              <a:t>‹#›</a:t>
            </a:fld>
            <a:endParaRPr lang="en-US" b="0" i="0">
              <a:solidFill>
                <a:schemeClr val="tx1"/>
              </a:solidFill>
              <a:latin typeface="Outfit Light" pitchFamily="2" charset="0"/>
            </a:endParaRPr>
          </a:p>
        </p:txBody>
      </p:sp>
      <p:sp>
        <p:nvSpPr>
          <p:cNvPr id="13" name="Slide Number Placeholder 5">
            <a:extLst>
              <a:ext uri="{FF2B5EF4-FFF2-40B4-BE49-F238E27FC236}">
                <a16:creationId xmlns:a16="http://schemas.microsoft.com/office/drawing/2014/main" id="{BA264798-3CC4-A5E2-8740-BC3D232AA6E1}"/>
              </a:ext>
            </a:extLst>
          </p:cNvPr>
          <p:cNvSpPr txBox="1">
            <a:spLocks/>
          </p:cNvSpPr>
          <p:nvPr userDrawn="1"/>
        </p:nvSpPr>
        <p:spPr>
          <a:xfrm>
            <a:off x="9118378" y="6499230"/>
            <a:ext cx="2266709" cy="273040"/>
          </a:xfrm>
          <a:prstGeom prst="rect">
            <a:avLst/>
          </a:prstGeom>
        </p:spPr>
        <p:txBody>
          <a:bodyPr vert="horz" lIns="0" tIns="0" rIns="0" bIns="0" rtlCol="0" anchor="ctr"/>
          <a:lstStyle>
            <a:defPPr>
              <a:defRPr lang="en-US"/>
            </a:defPPr>
            <a:lvl1pPr marL="0" algn="r" defTabSz="914400" rtl="0" eaLnBrk="1" latinLnBrk="0" hangingPunct="1">
              <a:defRPr sz="800" kern="1200">
                <a:solidFill>
                  <a:schemeClr val="bg1"/>
                </a:solidFill>
                <a:latin typeface="Outfi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sz="600" b="0" i="0">
                <a:solidFill>
                  <a:schemeClr val="tx1"/>
                </a:solidFill>
                <a:latin typeface="Outfit Light" pitchFamily="2" charset="0"/>
              </a:rPr>
              <a:t>© Sovos 2025. Proprietary and Confidential</a:t>
            </a:r>
          </a:p>
        </p:txBody>
      </p:sp>
    </p:spTree>
    <p:extLst>
      <p:ext uri="{BB962C8B-B14F-4D97-AF65-F5344CB8AC3E}">
        <p14:creationId xmlns:p14="http://schemas.microsoft.com/office/powerpoint/2010/main" val="2087154115"/>
      </p:ext>
    </p:extLst>
  </p:cSld>
  <p:clrMapOvr>
    <a:masterClrMapping/>
  </p:clrMapOvr>
</p:sldLayout>
</file>

<file path=ppt/slideLayouts/slideLayout82.xml><?xml version="1.0" encoding="utf-8"?>
<p:sldLayout xmlns:a="http://schemas.openxmlformats.org/drawingml/2006/main" xmlns:r="http://schemas.openxmlformats.org/officeDocument/2006/relationships" xmlns:p="http://schemas.openxmlformats.org/presentationml/2006/main" preserve="1" userDrawn="1">
  <p:cSld name="Content with Small Photo - Orange">
    <p:spTree>
      <p:nvGrpSpPr>
        <p:cNvPr id="1" name=""/>
        <p:cNvGrpSpPr/>
        <p:nvPr/>
      </p:nvGrpSpPr>
      <p:grpSpPr>
        <a:xfrm>
          <a:off x="0" y="0"/>
          <a:ext cx="0" cy="0"/>
          <a:chOff x="0" y="0"/>
          <a:chExt cx="0" cy="0"/>
        </a:xfrm>
      </p:grpSpPr>
      <p:sp>
        <p:nvSpPr>
          <p:cNvPr id="4" name="Picture Placeholder 12">
            <a:extLst>
              <a:ext uri="{FF2B5EF4-FFF2-40B4-BE49-F238E27FC236}">
                <a16:creationId xmlns:a16="http://schemas.microsoft.com/office/drawing/2014/main" id="{A502F2A9-FB3B-15DE-F501-D5938438E51B}"/>
              </a:ext>
            </a:extLst>
          </p:cNvPr>
          <p:cNvSpPr>
            <a:spLocks noGrp="1"/>
          </p:cNvSpPr>
          <p:nvPr>
            <p:ph type="pic" sz="quarter" idx="25" hasCustomPrompt="1"/>
          </p:nvPr>
        </p:nvSpPr>
        <p:spPr>
          <a:xfrm>
            <a:off x="8386366" y="0"/>
            <a:ext cx="3805634" cy="6858001"/>
          </a:xfrm>
          <a:custGeom>
            <a:avLst/>
            <a:gdLst>
              <a:gd name="connsiteX0" fmla="*/ 3805285 w 3805634"/>
              <a:gd name="connsiteY0" fmla="*/ 5554806 h 6858001"/>
              <a:gd name="connsiteX1" fmla="*/ 3805634 w 3805634"/>
              <a:gd name="connsiteY1" fmla="*/ 5554824 h 6858001"/>
              <a:gd name="connsiteX2" fmla="*/ 3805634 w 3805634"/>
              <a:gd name="connsiteY2" fmla="*/ 6194738 h 6858001"/>
              <a:gd name="connsiteX3" fmla="*/ 3805634 w 3805634"/>
              <a:gd name="connsiteY3" fmla="*/ 6852392 h 6858001"/>
              <a:gd name="connsiteX4" fmla="*/ 3805634 w 3805634"/>
              <a:gd name="connsiteY4" fmla="*/ 6857999 h 6858001"/>
              <a:gd name="connsiteX5" fmla="*/ 3750009 w 3805634"/>
              <a:gd name="connsiteY5" fmla="*/ 6857999 h 6858001"/>
              <a:gd name="connsiteX6" fmla="*/ 3749989 w 3805634"/>
              <a:gd name="connsiteY6" fmla="*/ 6858001 h 6858001"/>
              <a:gd name="connsiteX7" fmla="*/ 2500273 w 3805634"/>
              <a:gd name="connsiteY7" fmla="*/ 6858001 h 6858001"/>
              <a:gd name="connsiteX8" fmla="*/ 2506926 w 3805634"/>
              <a:gd name="connsiteY8" fmla="*/ 6726683 h 6858001"/>
              <a:gd name="connsiteX9" fmla="*/ 3805285 w 3805634"/>
              <a:gd name="connsiteY9" fmla="*/ 5554806 h 6858001"/>
              <a:gd name="connsiteX10" fmla="*/ 3805285 w 3805634"/>
              <a:gd name="connsiteY10" fmla="*/ 5493387 h 6858001"/>
              <a:gd name="connsiteX11" fmla="*/ 3805634 w 3805634"/>
              <a:gd name="connsiteY11" fmla="*/ 5493405 h 6858001"/>
              <a:gd name="connsiteX12" fmla="*/ 3805634 w 3805634"/>
              <a:gd name="connsiteY12" fmla="*/ 5549677 h 6858001"/>
              <a:gd name="connsiteX13" fmla="*/ 3805285 w 3805634"/>
              <a:gd name="connsiteY13" fmla="*/ 5549659 h 6858001"/>
              <a:gd name="connsiteX14" fmla="*/ 2501805 w 3805634"/>
              <a:gd name="connsiteY14" fmla="*/ 6726143 h 6858001"/>
              <a:gd name="connsiteX15" fmla="*/ 2495126 w 3805634"/>
              <a:gd name="connsiteY15" fmla="*/ 6858001 h 6858001"/>
              <a:gd name="connsiteX16" fmla="*/ 2438855 w 3805634"/>
              <a:gd name="connsiteY16" fmla="*/ 6858001 h 6858001"/>
              <a:gd name="connsiteX17" fmla="*/ 2445825 w 3805634"/>
              <a:gd name="connsiteY17" fmla="*/ 6720402 h 6858001"/>
              <a:gd name="connsiteX18" fmla="*/ 3805285 w 3805634"/>
              <a:gd name="connsiteY18" fmla="*/ 5493387 h 6858001"/>
              <a:gd name="connsiteX19" fmla="*/ 3805284 w 3805634"/>
              <a:gd name="connsiteY19" fmla="*/ 5431969 h 6858001"/>
              <a:gd name="connsiteX20" fmla="*/ 3805634 w 3805634"/>
              <a:gd name="connsiteY20" fmla="*/ 5431987 h 6858001"/>
              <a:gd name="connsiteX21" fmla="*/ 3805634 w 3805634"/>
              <a:gd name="connsiteY21" fmla="*/ 5488258 h 6858001"/>
              <a:gd name="connsiteX22" fmla="*/ 3805285 w 3805634"/>
              <a:gd name="connsiteY22" fmla="*/ 5488240 h 6858001"/>
              <a:gd name="connsiteX23" fmla="*/ 2440705 w 3805634"/>
              <a:gd name="connsiteY23" fmla="*/ 6719882 h 6858001"/>
              <a:gd name="connsiteX24" fmla="*/ 2433708 w 3805634"/>
              <a:gd name="connsiteY24" fmla="*/ 6858001 h 6858001"/>
              <a:gd name="connsiteX25" fmla="*/ 2377436 w 3805634"/>
              <a:gd name="connsiteY25" fmla="*/ 6858001 h 6858001"/>
              <a:gd name="connsiteX26" fmla="*/ 2384725 w 3805634"/>
              <a:gd name="connsiteY26" fmla="*/ 6714142 h 6858001"/>
              <a:gd name="connsiteX27" fmla="*/ 3805284 w 3805634"/>
              <a:gd name="connsiteY27" fmla="*/ 5431969 h 6858001"/>
              <a:gd name="connsiteX28" fmla="*/ 3805285 w 3805634"/>
              <a:gd name="connsiteY28" fmla="*/ 5370550 h 6858001"/>
              <a:gd name="connsiteX29" fmla="*/ 3805634 w 3805634"/>
              <a:gd name="connsiteY29" fmla="*/ 5370568 h 6858001"/>
              <a:gd name="connsiteX30" fmla="*/ 3805634 w 3805634"/>
              <a:gd name="connsiteY30" fmla="*/ 5426840 h 6858001"/>
              <a:gd name="connsiteX31" fmla="*/ 3805284 w 3805634"/>
              <a:gd name="connsiteY31" fmla="*/ 5426822 h 6858001"/>
              <a:gd name="connsiteX32" fmla="*/ 2379604 w 3805634"/>
              <a:gd name="connsiteY32" fmla="*/ 6713602 h 6858001"/>
              <a:gd name="connsiteX33" fmla="*/ 2372289 w 3805634"/>
              <a:gd name="connsiteY33" fmla="*/ 6858001 h 6858001"/>
              <a:gd name="connsiteX34" fmla="*/ 2316018 w 3805634"/>
              <a:gd name="connsiteY34" fmla="*/ 6858001 h 6858001"/>
              <a:gd name="connsiteX35" fmla="*/ 2323624 w 3805634"/>
              <a:gd name="connsiteY35" fmla="*/ 6707860 h 6858001"/>
              <a:gd name="connsiteX36" fmla="*/ 3805285 w 3805634"/>
              <a:gd name="connsiteY36" fmla="*/ 5370550 h 6858001"/>
              <a:gd name="connsiteX37" fmla="*/ 3805285 w 3805634"/>
              <a:gd name="connsiteY37" fmla="*/ 5309131 h 6858001"/>
              <a:gd name="connsiteX38" fmla="*/ 3805634 w 3805634"/>
              <a:gd name="connsiteY38" fmla="*/ 5309149 h 6858001"/>
              <a:gd name="connsiteX39" fmla="*/ 3805634 w 3805634"/>
              <a:gd name="connsiteY39" fmla="*/ 5365421 h 6858001"/>
              <a:gd name="connsiteX40" fmla="*/ 3805285 w 3805634"/>
              <a:gd name="connsiteY40" fmla="*/ 5365403 h 6858001"/>
              <a:gd name="connsiteX41" fmla="*/ 2318504 w 3805634"/>
              <a:gd name="connsiteY41" fmla="*/ 6707339 h 6858001"/>
              <a:gd name="connsiteX42" fmla="*/ 2310871 w 3805634"/>
              <a:gd name="connsiteY42" fmla="*/ 6858001 h 6858001"/>
              <a:gd name="connsiteX43" fmla="*/ 2254600 w 3805634"/>
              <a:gd name="connsiteY43" fmla="*/ 6858001 h 6858001"/>
              <a:gd name="connsiteX44" fmla="*/ 2262523 w 3805634"/>
              <a:gd name="connsiteY44" fmla="*/ 6701579 h 6858001"/>
              <a:gd name="connsiteX45" fmla="*/ 3805285 w 3805634"/>
              <a:gd name="connsiteY45" fmla="*/ 5309131 h 6858001"/>
              <a:gd name="connsiteX46" fmla="*/ 3805284 w 3805634"/>
              <a:gd name="connsiteY46" fmla="*/ 5247713 h 6858001"/>
              <a:gd name="connsiteX47" fmla="*/ 3805634 w 3805634"/>
              <a:gd name="connsiteY47" fmla="*/ 5247731 h 6858001"/>
              <a:gd name="connsiteX48" fmla="*/ 3805634 w 3805634"/>
              <a:gd name="connsiteY48" fmla="*/ 5304002 h 6858001"/>
              <a:gd name="connsiteX49" fmla="*/ 3805285 w 3805634"/>
              <a:gd name="connsiteY49" fmla="*/ 5303984 h 6858001"/>
              <a:gd name="connsiteX50" fmla="*/ 2257403 w 3805634"/>
              <a:gd name="connsiteY50" fmla="*/ 6701059 h 6858001"/>
              <a:gd name="connsiteX51" fmla="*/ 2249453 w 3805634"/>
              <a:gd name="connsiteY51" fmla="*/ 6858001 h 6858001"/>
              <a:gd name="connsiteX52" fmla="*/ 2193181 w 3805634"/>
              <a:gd name="connsiteY52" fmla="*/ 6858001 h 6858001"/>
              <a:gd name="connsiteX53" fmla="*/ 2201422 w 3805634"/>
              <a:gd name="connsiteY53" fmla="*/ 6695319 h 6858001"/>
              <a:gd name="connsiteX54" fmla="*/ 3805284 w 3805634"/>
              <a:gd name="connsiteY54" fmla="*/ 5247713 h 6858001"/>
              <a:gd name="connsiteX55" fmla="*/ 3805284 w 3805634"/>
              <a:gd name="connsiteY55" fmla="*/ 5186294 h 6858001"/>
              <a:gd name="connsiteX56" fmla="*/ 3805634 w 3805634"/>
              <a:gd name="connsiteY56" fmla="*/ 5186312 h 6858001"/>
              <a:gd name="connsiteX57" fmla="*/ 3805634 w 3805634"/>
              <a:gd name="connsiteY57" fmla="*/ 5242584 h 6858001"/>
              <a:gd name="connsiteX58" fmla="*/ 3805284 w 3805634"/>
              <a:gd name="connsiteY58" fmla="*/ 5242566 h 6858001"/>
              <a:gd name="connsiteX59" fmla="*/ 2196302 w 3805634"/>
              <a:gd name="connsiteY59" fmla="*/ 6694798 h 6858001"/>
              <a:gd name="connsiteX60" fmla="*/ 2188034 w 3805634"/>
              <a:gd name="connsiteY60" fmla="*/ 6858001 h 6858001"/>
              <a:gd name="connsiteX61" fmla="*/ 2131763 w 3805634"/>
              <a:gd name="connsiteY61" fmla="*/ 6858001 h 6858001"/>
              <a:gd name="connsiteX62" fmla="*/ 2140321 w 3805634"/>
              <a:gd name="connsiteY62" fmla="*/ 6689038 h 6858001"/>
              <a:gd name="connsiteX63" fmla="*/ 3805284 w 3805634"/>
              <a:gd name="connsiteY63" fmla="*/ 5186294 h 6858001"/>
              <a:gd name="connsiteX64" fmla="*/ 3805285 w 3805634"/>
              <a:gd name="connsiteY64" fmla="*/ 5124875 h 6858001"/>
              <a:gd name="connsiteX65" fmla="*/ 3805634 w 3805634"/>
              <a:gd name="connsiteY65" fmla="*/ 5124893 h 6858001"/>
              <a:gd name="connsiteX66" fmla="*/ 3805634 w 3805634"/>
              <a:gd name="connsiteY66" fmla="*/ 5181165 h 6858001"/>
              <a:gd name="connsiteX67" fmla="*/ 3805284 w 3805634"/>
              <a:gd name="connsiteY67" fmla="*/ 5181147 h 6858001"/>
              <a:gd name="connsiteX68" fmla="*/ 2135201 w 3805634"/>
              <a:gd name="connsiteY68" fmla="*/ 6688518 h 6858001"/>
              <a:gd name="connsiteX69" fmla="*/ 2126616 w 3805634"/>
              <a:gd name="connsiteY69" fmla="*/ 6858001 h 6858001"/>
              <a:gd name="connsiteX70" fmla="*/ 2070345 w 3805634"/>
              <a:gd name="connsiteY70" fmla="*/ 6858001 h 6858001"/>
              <a:gd name="connsiteX71" fmla="*/ 2079222 w 3805634"/>
              <a:gd name="connsiteY71" fmla="*/ 6682776 h 6858001"/>
              <a:gd name="connsiteX72" fmla="*/ 3805285 w 3805634"/>
              <a:gd name="connsiteY72" fmla="*/ 5124875 h 6858001"/>
              <a:gd name="connsiteX73" fmla="*/ 3805285 w 3805634"/>
              <a:gd name="connsiteY73" fmla="*/ 5063456 h 6858001"/>
              <a:gd name="connsiteX74" fmla="*/ 3805634 w 3805634"/>
              <a:gd name="connsiteY74" fmla="*/ 5063474 h 6858001"/>
              <a:gd name="connsiteX75" fmla="*/ 3805634 w 3805634"/>
              <a:gd name="connsiteY75" fmla="*/ 5119746 h 6858001"/>
              <a:gd name="connsiteX76" fmla="*/ 3805285 w 3805634"/>
              <a:gd name="connsiteY76" fmla="*/ 5119728 h 6858001"/>
              <a:gd name="connsiteX77" fmla="*/ 2074101 w 3805634"/>
              <a:gd name="connsiteY77" fmla="*/ 6682255 h 6858001"/>
              <a:gd name="connsiteX78" fmla="*/ 2065198 w 3805634"/>
              <a:gd name="connsiteY78" fmla="*/ 6858001 h 6858001"/>
              <a:gd name="connsiteX79" fmla="*/ 2008927 w 3805634"/>
              <a:gd name="connsiteY79" fmla="*/ 6858001 h 6858001"/>
              <a:gd name="connsiteX80" fmla="*/ 2018122 w 3805634"/>
              <a:gd name="connsiteY80" fmla="*/ 6676514 h 6858001"/>
              <a:gd name="connsiteX81" fmla="*/ 3805285 w 3805634"/>
              <a:gd name="connsiteY81" fmla="*/ 5063456 h 6858001"/>
              <a:gd name="connsiteX82" fmla="*/ 3805284 w 3805634"/>
              <a:gd name="connsiteY82" fmla="*/ 5002038 h 6858001"/>
              <a:gd name="connsiteX83" fmla="*/ 3805634 w 3805634"/>
              <a:gd name="connsiteY83" fmla="*/ 5002056 h 6858001"/>
              <a:gd name="connsiteX84" fmla="*/ 3805634 w 3805634"/>
              <a:gd name="connsiteY84" fmla="*/ 5058327 h 6858001"/>
              <a:gd name="connsiteX85" fmla="*/ 3805285 w 3805634"/>
              <a:gd name="connsiteY85" fmla="*/ 5058309 h 6858001"/>
              <a:gd name="connsiteX86" fmla="*/ 2013001 w 3805634"/>
              <a:gd name="connsiteY86" fmla="*/ 6675975 h 6858001"/>
              <a:gd name="connsiteX87" fmla="*/ 2003780 w 3805634"/>
              <a:gd name="connsiteY87" fmla="*/ 6858001 h 6858001"/>
              <a:gd name="connsiteX88" fmla="*/ 1947508 w 3805634"/>
              <a:gd name="connsiteY88" fmla="*/ 6858001 h 6858001"/>
              <a:gd name="connsiteX89" fmla="*/ 1957020 w 3805634"/>
              <a:gd name="connsiteY89" fmla="*/ 6670235 h 6858001"/>
              <a:gd name="connsiteX90" fmla="*/ 3805284 w 3805634"/>
              <a:gd name="connsiteY90" fmla="*/ 5002038 h 6858001"/>
              <a:gd name="connsiteX91" fmla="*/ 3805284 w 3805634"/>
              <a:gd name="connsiteY91" fmla="*/ 4940619 h 6858001"/>
              <a:gd name="connsiteX92" fmla="*/ 3805634 w 3805634"/>
              <a:gd name="connsiteY92" fmla="*/ 4940637 h 6858001"/>
              <a:gd name="connsiteX93" fmla="*/ 3805634 w 3805634"/>
              <a:gd name="connsiteY93" fmla="*/ 4996909 h 6858001"/>
              <a:gd name="connsiteX94" fmla="*/ 3805284 w 3805634"/>
              <a:gd name="connsiteY94" fmla="*/ 4996891 h 6858001"/>
              <a:gd name="connsiteX95" fmla="*/ 1951900 w 3805634"/>
              <a:gd name="connsiteY95" fmla="*/ 6669714 h 6858001"/>
              <a:gd name="connsiteX96" fmla="*/ 1942361 w 3805634"/>
              <a:gd name="connsiteY96" fmla="*/ 6858001 h 6858001"/>
              <a:gd name="connsiteX97" fmla="*/ 1886090 w 3805634"/>
              <a:gd name="connsiteY97" fmla="*/ 6858001 h 6858001"/>
              <a:gd name="connsiteX98" fmla="*/ 1895920 w 3805634"/>
              <a:gd name="connsiteY98" fmla="*/ 6663972 h 6858001"/>
              <a:gd name="connsiteX99" fmla="*/ 3805284 w 3805634"/>
              <a:gd name="connsiteY99" fmla="*/ 4940619 h 6858001"/>
              <a:gd name="connsiteX100" fmla="*/ 3805285 w 3805634"/>
              <a:gd name="connsiteY100" fmla="*/ 4879200 h 6858001"/>
              <a:gd name="connsiteX101" fmla="*/ 3805634 w 3805634"/>
              <a:gd name="connsiteY101" fmla="*/ 4879218 h 6858001"/>
              <a:gd name="connsiteX102" fmla="*/ 3805634 w 3805634"/>
              <a:gd name="connsiteY102" fmla="*/ 4935490 h 6858001"/>
              <a:gd name="connsiteX103" fmla="*/ 3805284 w 3805634"/>
              <a:gd name="connsiteY103" fmla="*/ 4935472 h 6858001"/>
              <a:gd name="connsiteX104" fmla="*/ 1890799 w 3805634"/>
              <a:gd name="connsiteY104" fmla="*/ 6663433 h 6858001"/>
              <a:gd name="connsiteX105" fmla="*/ 1880943 w 3805634"/>
              <a:gd name="connsiteY105" fmla="*/ 6858001 h 6858001"/>
              <a:gd name="connsiteX106" fmla="*/ 1824672 w 3805634"/>
              <a:gd name="connsiteY106" fmla="*/ 6858001 h 6858001"/>
              <a:gd name="connsiteX107" fmla="*/ 1834819 w 3805634"/>
              <a:gd name="connsiteY107" fmla="*/ 6657692 h 6858001"/>
              <a:gd name="connsiteX108" fmla="*/ 3805285 w 3805634"/>
              <a:gd name="connsiteY108" fmla="*/ 4879200 h 6858001"/>
              <a:gd name="connsiteX109" fmla="*/ 3805285 w 3805634"/>
              <a:gd name="connsiteY109" fmla="*/ 4817782 h 6858001"/>
              <a:gd name="connsiteX110" fmla="*/ 3805634 w 3805634"/>
              <a:gd name="connsiteY110" fmla="*/ 4817799 h 6858001"/>
              <a:gd name="connsiteX111" fmla="*/ 3805634 w 3805634"/>
              <a:gd name="connsiteY111" fmla="*/ 4874071 h 6858001"/>
              <a:gd name="connsiteX112" fmla="*/ 3805285 w 3805634"/>
              <a:gd name="connsiteY112" fmla="*/ 4874053 h 6858001"/>
              <a:gd name="connsiteX113" fmla="*/ 1829699 w 3805634"/>
              <a:gd name="connsiteY113" fmla="*/ 6657171 h 6858001"/>
              <a:gd name="connsiteX114" fmla="*/ 1819525 w 3805634"/>
              <a:gd name="connsiteY114" fmla="*/ 6858001 h 6858001"/>
              <a:gd name="connsiteX115" fmla="*/ 1763250 w 3805634"/>
              <a:gd name="connsiteY115" fmla="*/ 6858001 h 6858001"/>
              <a:gd name="connsiteX116" fmla="*/ 1773038 w 3805634"/>
              <a:gd name="connsiteY116" fmla="*/ 6657078 h 6858001"/>
              <a:gd name="connsiteX117" fmla="*/ 2361312 w 3805634"/>
              <a:gd name="connsiteY117" fmla="*/ 5415942 h 6858001"/>
              <a:gd name="connsiteX118" fmla="*/ 3805285 w 3805634"/>
              <a:gd name="connsiteY118" fmla="*/ 4817782 h 6858001"/>
              <a:gd name="connsiteX119" fmla="*/ 2799376 w 3805634"/>
              <a:gd name="connsiteY119" fmla="*/ 0 h 6858001"/>
              <a:gd name="connsiteX120" fmla="*/ 3805634 w 3805634"/>
              <a:gd name="connsiteY120" fmla="*/ 0 h 6858001"/>
              <a:gd name="connsiteX121" fmla="*/ 3805634 w 3805634"/>
              <a:gd name="connsiteY121" fmla="*/ 5611 h 6858001"/>
              <a:gd name="connsiteX122" fmla="*/ 3805634 w 3805634"/>
              <a:gd name="connsiteY122" fmla="*/ 4700782 h 6858001"/>
              <a:gd name="connsiteX123" fmla="*/ 3805634 w 3805634"/>
              <a:gd name="connsiteY123" fmla="*/ 4812653 h 6858001"/>
              <a:gd name="connsiteX124" fmla="*/ 3805285 w 3805634"/>
              <a:gd name="connsiteY124" fmla="*/ 4812635 h 6858001"/>
              <a:gd name="connsiteX125" fmla="*/ 1768579 w 3805634"/>
              <a:gd name="connsiteY125" fmla="*/ 6650602 h 6858001"/>
              <a:gd name="connsiteX126" fmla="*/ 1758106 w 3805634"/>
              <a:gd name="connsiteY126" fmla="*/ 6858001 h 6858001"/>
              <a:gd name="connsiteX127" fmla="*/ 371331 w 3805634"/>
              <a:gd name="connsiteY127" fmla="*/ 6858001 h 6858001"/>
              <a:gd name="connsiteX128" fmla="*/ 0 w 3805634"/>
              <a:gd name="connsiteY128" fmla="*/ 6486670 h 6858001"/>
              <a:gd name="connsiteX129" fmla="*/ 0 w 3805634"/>
              <a:gd name="connsiteY129" fmla="*/ 371332 h 6858001"/>
              <a:gd name="connsiteX130" fmla="*/ 371331 w 3805634"/>
              <a:gd name="connsiteY130" fmla="*/ 1 h 6858001"/>
              <a:gd name="connsiteX131" fmla="*/ 2799376 w 3805634"/>
              <a:gd name="connsiteY131" fmla="*/ 1 h 68580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Lst>
            <a:rect l="l" t="t" r="r" b="b"/>
            <a:pathLst>
              <a:path w="3805634" h="6858001">
                <a:moveTo>
                  <a:pt x="3805285" y="5554806"/>
                </a:moveTo>
                <a:lnTo>
                  <a:pt x="3805634" y="5554824"/>
                </a:lnTo>
                <a:lnTo>
                  <a:pt x="3805634" y="6194738"/>
                </a:lnTo>
                <a:lnTo>
                  <a:pt x="3805634" y="6852392"/>
                </a:lnTo>
                <a:lnTo>
                  <a:pt x="3805634" y="6857999"/>
                </a:lnTo>
                <a:lnTo>
                  <a:pt x="3750009" y="6857999"/>
                </a:lnTo>
                <a:lnTo>
                  <a:pt x="3749989" y="6858001"/>
                </a:lnTo>
                <a:lnTo>
                  <a:pt x="2500273" y="6858001"/>
                </a:lnTo>
                <a:lnTo>
                  <a:pt x="2506926" y="6726683"/>
                </a:lnTo>
                <a:cubicBezTo>
                  <a:pt x="2573889" y="6069429"/>
                  <a:pt x="3130670" y="5554806"/>
                  <a:pt x="3805285" y="5554806"/>
                </a:cubicBezTo>
                <a:close/>
                <a:moveTo>
                  <a:pt x="3805285" y="5493387"/>
                </a:moveTo>
                <a:lnTo>
                  <a:pt x="3805634" y="5493405"/>
                </a:lnTo>
                <a:lnTo>
                  <a:pt x="3805634" y="5549677"/>
                </a:lnTo>
                <a:lnTo>
                  <a:pt x="3805285" y="5549659"/>
                </a:lnTo>
                <a:cubicBezTo>
                  <a:pt x="3127929" y="5549659"/>
                  <a:pt x="2569022" y="6066235"/>
                  <a:pt x="2501805" y="6726143"/>
                </a:cubicBezTo>
                <a:lnTo>
                  <a:pt x="2495126" y="6858001"/>
                </a:lnTo>
                <a:lnTo>
                  <a:pt x="2438855" y="6858001"/>
                </a:lnTo>
                <a:lnTo>
                  <a:pt x="2445825" y="6720402"/>
                </a:lnTo>
                <a:cubicBezTo>
                  <a:pt x="2515933" y="6032173"/>
                  <a:pt x="3098865" y="5493387"/>
                  <a:pt x="3805285" y="5493387"/>
                </a:cubicBezTo>
                <a:close/>
                <a:moveTo>
                  <a:pt x="3805284" y="5431969"/>
                </a:moveTo>
                <a:lnTo>
                  <a:pt x="3805634" y="5431987"/>
                </a:lnTo>
                <a:lnTo>
                  <a:pt x="3805634" y="5488258"/>
                </a:lnTo>
                <a:lnTo>
                  <a:pt x="3805285" y="5488240"/>
                </a:lnTo>
                <a:cubicBezTo>
                  <a:pt x="3096233" y="5488240"/>
                  <a:pt x="2511080" y="6029081"/>
                  <a:pt x="2440705" y="6719882"/>
                </a:cubicBezTo>
                <a:lnTo>
                  <a:pt x="2433708" y="6858001"/>
                </a:lnTo>
                <a:lnTo>
                  <a:pt x="2377436" y="6858001"/>
                </a:lnTo>
                <a:lnTo>
                  <a:pt x="2384725" y="6714142"/>
                </a:lnTo>
                <a:cubicBezTo>
                  <a:pt x="2457989" y="5995020"/>
                  <a:pt x="3067168" y="5431969"/>
                  <a:pt x="3805284" y="5431969"/>
                </a:cubicBezTo>
                <a:close/>
                <a:moveTo>
                  <a:pt x="3805285" y="5370550"/>
                </a:moveTo>
                <a:lnTo>
                  <a:pt x="3805634" y="5370568"/>
                </a:lnTo>
                <a:lnTo>
                  <a:pt x="3805634" y="5426840"/>
                </a:lnTo>
                <a:lnTo>
                  <a:pt x="3805284" y="5426822"/>
                </a:lnTo>
                <a:cubicBezTo>
                  <a:pt x="3064426" y="5426822"/>
                  <a:pt x="2453123" y="5991826"/>
                  <a:pt x="2379604" y="6713602"/>
                </a:cubicBezTo>
                <a:lnTo>
                  <a:pt x="2372289" y="6858001"/>
                </a:lnTo>
                <a:lnTo>
                  <a:pt x="2316018" y="6858001"/>
                </a:lnTo>
                <a:lnTo>
                  <a:pt x="2323624" y="6707860"/>
                </a:lnTo>
                <a:cubicBezTo>
                  <a:pt x="2400033" y="5957764"/>
                  <a:pt x="3035362" y="5370550"/>
                  <a:pt x="3805285" y="5370550"/>
                </a:cubicBezTo>
                <a:close/>
                <a:moveTo>
                  <a:pt x="3805285" y="5309131"/>
                </a:moveTo>
                <a:lnTo>
                  <a:pt x="3805634" y="5309149"/>
                </a:lnTo>
                <a:lnTo>
                  <a:pt x="3805634" y="5365421"/>
                </a:lnTo>
                <a:lnTo>
                  <a:pt x="3805285" y="5365403"/>
                </a:lnTo>
                <a:cubicBezTo>
                  <a:pt x="3032731" y="5365403"/>
                  <a:pt x="2395180" y="5954673"/>
                  <a:pt x="2318504" y="6707339"/>
                </a:cubicBezTo>
                <a:lnTo>
                  <a:pt x="2310871" y="6858001"/>
                </a:lnTo>
                <a:lnTo>
                  <a:pt x="2254600" y="6858001"/>
                </a:lnTo>
                <a:lnTo>
                  <a:pt x="2262523" y="6701579"/>
                </a:lnTo>
                <a:cubicBezTo>
                  <a:pt x="2342076" y="5920508"/>
                  <a:pt x="3003557" y="5309131"/>
                  <a:pt x="3805285" y="5309131"/>
                </a:cubicBezTo>
                <a:close/>
                <a:moveTo>
                  <a:pt x="3805284" y="5247713"/>
                </a:moveTo>
                <a:lnTo>
                  <a:pt x="3805634" y="5247731"/>
                </a:lnTo>
                <a:lnTo>
                  <a:pt x="3805634" y="5304002"/>
                </a:lnTo>
                <a:lnTo>
                  <a:pt x="3805285" y="5303984"/>
                </a:lnTo>
                <a:cubicBezTo>
                  <a:pt x="3000925" y="5303984"/>
                  <a:pt x="2337223" y="5917418"/>
                  <a:pt x="2257403" y="6701059"/>
                </a:cubicBezTo>
                <a:lnTo>
                  <a:pt x="2249453" y="6858001"/>
                </a:lnTo>
                <a:lnTo>
                  <a:pt x="2193181" y="6858001"/>
                </a:lnTo>
                <a:lnTo>
                  <a:pt x="2201422" y="6695319"/>
                </a:lnTo>
                <a:cubicBezTo>
                  <a:pt x="2284133" y="5883357"/>
                  <a:pt x="2971860" y="5247713"/>
                  <a:pt x="3805284" y="5247713"/>
                </a:cubicBezTo>
                <a:close/>
                <a:moveTo>
                  <a:pt x="3805284" y="5186294"/>
                </a:moveTo>
                <a:lnTo>
                  <a:pt x="3805634" y="5186312"/>
                </a:lnTo>
                <a:lnTo>
                  <a:pt x="3805634" y="5242584"/>
                </a:lnTo>
                <a:lnTo>
                  <a:pt x="3805284" y="5242566"/>
                </a:lnTo>
                <a:cubicBezTo>
                  <a:pt x="2969228" y="5242566"/>
                  <a:pt x="2279280" y="5880265"/>
                  <a:pt x="2196302" y="6694798"/>
                </a:cubicBezTo>
                <a:lnTo>
                  <a:pt x="2188034" y="6858001"/>
                </a:lnTo>
                <a:lnTo>
                  <a:pt x="2131763" y="6858001"/>
                </a:lnTo>
                <a:lnTo>
                  <a:pt x="2140321" y="6689038"/>
                </a:lnTo>
                <a:cubicBezTo>
                  <a:pt x="2226176" y="5846101"/>
                  <a:pt x="2940054" y="5186294"/>
                  <a:pt x="3805284" y="5186294"/>
                </a:cubicBezTo>
                <a:close/>
                <a:moveTo>
                  <a:pt x="3805285" y="5124875"/>
                </a:moveTo>
                <a:lnTo>
                  <a:pt x="3805634" y="5124893"/>
                </a:lnTo>
                <a:lnTo>
                  <a:pt x="3805634" y="5181165"/>
                </a:lnTo>
                <a:lnTo>
                  <a:pt x="3805284" y="5181147"/>
                </a:lnTo>
                <a:cubicBezTo>
                  <a:pt x="2937423" y="5181147"/>
                  <a:pt x="2221323" y="5843009"/>
                  <a:pt x="2135201" y="6688518"/>
                </a:cubicBezTo>
                <a:lnTo>
                  <a:pt x="2126616" y="6858001"/>
                </a:lnTo>
                <a:lnTo>
                  <a:pt x="2070345" y="6858001"/>
                </a:lnTo>
                <a:lnTo>
                  <a:pt x="2079222" y="6682776"/>
                </a:lnTo>
                <a:cubicBezTo>
                  <a:pt x="2168234" y="5808947"/>
                  <a:pt x="2908358" y="5124875"/>
                  <a:pt x="3805285" y="5124875"/>
                </a:cubicBezTo>
                <a:close/>
                <a:moveTo>
                  <a:pt x="3805285" y="5063456"/>
                </a:moveTo>
                <a:lnTo>
                  <a:pt x="3805634" y="5063474"/>
                </a:lnTo>
                <a:lnTo>
                  <a:pt x="3805634" y="5119746"/>
                </a:lnTo>
                <a:lnTo>
                  <a:pt x="3805285" y="5119728"/>
                </a:lnTo>
                <a:cubicBezTo>
                  <a:pt x="2905727" y="5119728"/>
                  <a:pt x="2163381" y="5805856"/>
                  <a:pt x="2074101" y="6682255"/>
                </a:cubicBezTo>
                <a:lnTo>
                  <a:pt x="2065198" y="6858001"/>
                </a:lnTo>
                <a:lnTo>
                  <a:pt x="2008927" y="6858001"/>
                </a:lnTo>
                <a:lnTo>
                  <a:pt x="2018122" y="6676514"/>
                </a:lnTo>
                <a:cubicBezTo>
                  <a:pt x="2110291" y="5771794"/>
                  <a:pt x="2876662" y="5063456"/>
                  <a:pt x="3805285" y="5063456"/>
                </a:cubicBezTo>
                <a:close/>
                <a:moveTo>
                  <a:pt x="3805284" y="5002038"/>
                </a:moveTo>
                <a:lnTo>
                  <a:pt x="3805634" y="5002056"/>
                </a:lnTo>
                <a:lnTo>
                  <a:pt x="3805634" y="5058327"/>
                </a:lnTo>
                <a:lnTo>
                  <a:pt x="3805285" y="5058309"/>
                </a:lnTo>
                <a:cubicBezTo>
                  <a:pt x="2873921" y="5058309"/>
                  <a:pt x="2105424" y="5768600"/>
                  <a:pt x="2013001" y="6675975"/>
                </a:cubicBezTo>
                <a:lnTo>
                  <a:pt x="2003780" y="6858001"/>
                </a:lnTo>
                <a:lnTo>
                  <a:pt x="1947508" y="6858001"/>
                </a:lnTo>
                <a:lnTo>
                  <a:pt x="1957020" y="6670235"/>
                </a:lnTo>
                <a:cubicBezTo>
                  <a:pt x="2052333" y="5734539"/>
                  <a:pt x="2844856" y="5002038"/>
                  <a:pt x="3805284" y="5002038"/>
                </a:cubicBezTo>
                <a:close/>
                <a:moveTo>
                  <a:pt x="3805284" y="4940619"/>
                </a:moveTo>
                <a:lnTo>
                  <a:pt x="3805634" y="4940637"/>
                </a:lnTo>
                <a:lnTo>
                  <a:pt x="3805634" y="4996909"/>
                </a:lnTo>
                <a:lnTo>
                  <a:pt x="3805284" y="4996891"/>
                </a:lnTo>
                <a:cubicBezTo>
                  <a:pt x="2842224" y="4996891"/>
                  <a:pt x="2047481" y="5731449"/>
                  <a:pt x="1951900" y="6669714"/>
                </a:cubicBezTo>
                <a:lnTo>
                  <a:pt x="1942361" y="6858001"/>
                </a:lnTo>
                <a:lnTo>
                  <a:pt x="1886090" y="6858001"/>
                </a:lnTo>
                <a:lnTo>
                  <a:pt x="1895920" y="6663972"/>
                </a:lnTo>
                <a:cubicBezTo>
                  <a:pt x="1994391" y="5697387"/>
                  <a:pt x="2813160" y="4940619"/>
                  <a:pt x="3805284" y="4940619"/>
                </a:cubicBezTo>
                <a:close/>
                <a:moveTo>
                  <a:pt x="3805285" y="4879200"/>
                </a:moveTo>
                <a:lnTo>
                  <a:pt x="3805634" y="4879218"/>
                </a:lnTo>
                <a:lnTo>
                  <a:pt x="3805634" y="4935490"/>
                </a:lnTo>
                <a:lnTo>
                  <a:pt x="3805284" y="4935472"/>
                </a:lnTo>
                <a:cubicBezTo>
                  <a:pt x="2810418" y="4935472"/>
                  <a:pt x="1989524" y="5694192"/>
                  <a:pt x="1890799" y="6663433"/>
                </a:cubicBezTo>
                <a:lnTo>
                  <a:pt x="1880943" y="6858001"/>
                </a:lnTo>
                <a:lnTo>
                  <a:pt x="1824672" y="6858001"/>
                </a:lnTo>
                <a:lnTo>
                  <a:pt x="1834819" y="6657692"/>
                </a:lnTo>
                <a:cubicBezTo>
                  <a:pt x="1936434" y="5660130"/>
                  <a:pt x="2781354" y="4879200"/>
                  <a:pt x="3805285" y="4879200"/>
                </a:cubicBezTo>
                <a:close/>
                <a:moveTo>
                  <a:pt x="3805285" y="4817782"/>
                </a:moveTo>
                <a:lnTo>
                  <a:pt x="3805634" y="4817799"/>
                </a:lnTo>
                <a:lnTo>
                  <a:pt x="3805634" y="4874071"/>
                </a:lnTo>
                <a:lnTo>
                  <a:pt x="3805285" y="4874053"/>
                </a:lnTo>
                <a:cubicBezTo>
                  <a:pt x="2778723" y="4874053"/>
                  <a:pt x="1931582" y="5657039"/>
                  <a:pt x="1829699" y="6657171"/>
                </a:cubicBezTo>
                <a:lnTo>
                  <a:pt x="1819525" y="6858001"/>
                </a:lnTo>
                <a:lnTo>
                  <a:pt x="1763250" y="6858001"/>
                </a:lnTo>
                <a:lnTo>
                  <a:pt x="1773038" y="6657078"/>
                </a:lnTo>
                <a:cubicBezTo>
                  <a:pt x="1818975" y="6188207"/>
                  <a:pt x="2023818" y="5753439"/>
                  <a:pt x="2361312" y="5415942"/>
                </a:cubicBezTo>
                <a:cubicBezTo>
                  <a:pt x="2747019" y="5030233"/>
                  <a:pt x="3259774" y="4817782"/>
                  <a:pt x="3805285" y="4817782"/>
                </a:cubicBezTo>
                <a:close/>
                <a:moveTo>
                  <a:pt x="2799376" y="0"/>
                </a:moveTo>
                <a:lnTo>
                  <a:pt x="3805634" y="0"/>
                </a:lnTo>
                <a:lnTo>
                  <a:pt x="3805634" y="5611"/>
                </a:lnTo>
                <a:lnTo>
                  <a:pt x="3805634" y="4700782"/>
                </a:lnTo>
                <a:lnTo>
                  <a:pt x="3805634" y="4812653"/>
                </a:lnTo>
                <a:lnTo>
                  <a:pt x="3805285" y="4812635"/>
                </a:lnTo>
                <a:cubicBezTo>
                  <a:pt x="2745272" y="4812635"/>
                  <a:pt x="1873420" y="5618242"/>
                  <a:pt x="1768579" y="6650602"/>
                </a:cubicBezTo>
                <a:lnTo>
                  <a:pt x="1758106" y="6858001"/>
                </a:lnTo>
                <a:lnTo>
                  <a:pt x="371331" y="6858001"/>
                </a:lnTo>
                <a:cubicBezTo>
                  <a:pt x="166251" y="6858001"/>
                  <a:pt x="0" y="6691750"/>
                  <a:pt x="0" y="6486670"/>
                </a:cubicBezTo>
                <a:lnTo>
                  <a:pt x="0" y="371332"/>
                </a:lnTo>
                <a:cubicBezTo>
                  <a:pt x="0" y="166252"/>
                  <a:pt x="166251" y="1"/>
                  <a:pt x="371331" y="1"/>
                </a:cubicBezTo>
                <a:lnTo>
                  <a:pt x="2799376" y="1"/>
                </a:lnTo>
                <a:close/>
              </a:path>
            </a:pathLst>
          </a:custGeom>
          <a:solidFill>
            <a:schemeClr val="accent5"/>
          </a:solidFill>
        </p:spPr>
        <p:txBody>
          <a:bodyPr wrap="square" bIns="2743200" anchor="ctr">
            <a:noAutofit/>
          </a:bodyPr>
          <a:lstStyle>
            <a:lvl1pPr marL="0" indent="0" algn="ctr">
              <a:lnSpc>
                <a:spcPct val="100000"/>
              </a:lnSpc>
              <a:spcBef>
                <a:spcPts val="0"/>
              </a:spcBef>
              <a:buNone/>
              <a:defRPr/>
            </a:lvl1pPr>
          </a:lstStyle>
          <a:p>
            <a:r>
              <a:rPr lang="en-US"/>
              <a:t>Click the icon to select an image.</a:t>
            </a:r>
            <a:br>
              <a:rPr lang="en-US"/>
            </a:br>
            <a:r>
              <a:rPr lang="en-US"/>
              <a:t>Please also copy / paste the appropriate</a:t>
            </a:r>
            <a:br>
              <a:rPr lang="en-US"/>
            </a:br>
            <a:r>
              <a:rPr lang="en-US"/>
              <a:t>footer group from the template</a:t>
            </a:r>
            <a:br>
              <a:rPr lang="en-US"/>
            </a:br>
            <a:r>
              <a:rPr lang="en-US"/>
              <a:t>Guide so it appears on top of the image.</a:t>
            </a:r>
          </a:p>
        </p:txBody>
      </p:sp>
      <p:sp>
        <p:nvSpPr>
          <p:cNvPr id="2" name="Title 1">
            <a:extLst>
              <a:ext uri="{FF2B5EF4-FFF2-40B4-BE49-F238E27FC236}">
                <a16:creationId xmlns:a16="http://schemas.microsoft.com/office/drawing/2014/main" id="{56E523F0-8710-C17D-5E1F-7113655CD055}"/>
              </a:ext>
            </a:extLst>
          </p:cNvPr>
          <p:cNvSpPr>
            <a:spLocks noGrp="1"/>
          </p:cNvSpPr>
          <p:nvPr>
            <p:ph type="title"/>
          </p:nvPr>
        </p:nvSpPr>
        <p:spPr>
          <a:xfrm>
            <a:off x="762000" y="724854"/>
            <a:ext cx="6995606" cy="920285"/>
          </a:xfrm>
        </p:spPr>
        <p:txBody>
          <a:bodyPr>
            <a:noAutofit/>
          </a:bodyPr>
          <a:lstStyle>
            <a:lvl1pPr>
              <a:defRPr>
                <a:solidFill>
                  <a:srgbClr val="410400"/>
                </a:solidFill>
              </a:defRPr>
            </a:lvl1pPr>
          </a:lstStyle>
          <a:p>
            <a:r>
              <a:rPr lang="en-US"/>
              <a:t>Click to edit Master title style</a:t>
            </a:r>
          </a:p>
        </p:txBody>
      </p:sp>
      <p:sp>
        <p:nvSpPr>
          <p:cNvPr id="3" name="Content Placeholder 2">
            <a:extLst>
              <a:ext uri="{FF2B5EF4-FFF2-40B4-BE49-F238E27FC236}">
                <a16:creationId xmlns:a16="http://schemas.microsoft.com/office/drawing/2014/main" id="{CFA97474-D8AA-E3B1-C98A-08B7FCBD5476}"/>
              </a:ext>
            </a:extLst>
          </p:cNvPr>
          <p:cNvSpPr>
            <a:spLocks noGrp="1"/>
          </p:cNvSpPr>
          <p:nvPr>
            <p:ph idx="1"/>
          </p:nvPr>
        </p:nvSpPr>
        <p:spPr>
          <a:xfrm>
            <a:off x="762000" y="3853803"/>
            <a:ext cx="3332765" cy="2241740"/>
          </a:xfrm>
        </p:spPr>
        <p:txBody>
          <a:bodyPr>
            <a:noAutofit/>
          </a:bodyPr>
          <a:lstStyle>
            <a:lvl1pPr>
              <a:defRPr>
                <a:solidFill>
                  <a:srgbClr val="410400"/>
                </a:solidFill>
              </a:defRPr>
            </a:lvl1pPr>
            <a:lvl2pPr>
              <a:defRPr>
                <a:solidFill>
                  <a:srgbClr val="410400"/>
                </a:solidFill>
              </a:defRPr>
            </a:lvl2pPr>
            <a:lvl3pPr>
              <a:defRPr>
                <a:solidFill>
                  <a:srgbClr val="410400"/>
                </a:solidFill>
              </a:defRPr>
            </a:lvl3pPr>
            <a:lvl4pPr>
              <a:defRPr>
                <a:solidFill>
                  <a:srgbClr val="410400"/>
                </a:solidFill>
              </a:defRPr>
            </a:lvl4pPr>
            <a:lvl5pPr>
              <a:defRPr>
                <a:solidFill>
                  <a:srgbClr val="410400"/>
                </a:solidFill>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cxnSp>
        <p:nvCxnSpPr>
          <p:cNvPr id="9" name="Straight Connector 8">
            <a:extLst>
              <a:ext uri="{FF2B5EF4-FFF2-40B4-BE49-F238E27FC236}">
                <a16:creationId xmlns:a16="http://schemas.microsoft.com/office/drawing/2014/main" id="{5AEF45F1-4FE2-8739-18FF-B456EB3B66B9}"/>
              </a:ext>
            </a:extLst>
          </p:cNvPr>
          <p:cNvCxnSpPr>
            <a:cxnSpLocks/>
          </p:cNvCxnSpPr>
          <p:nvPr userDrawn="1"/>
        </p:nvCxnSpPr>
        <p:spPr>
          <a:xfrm flipH="1">
            <a:off x="1487277" y="6400800"/>
            <a:ext cx="6899089" cy="0"/>
          </a:xfrm>
          <a:prstGeom prst="line">
            <a:avLst/>
          </a:prstGeom>
          <a:ln w="9525" cap="rnd">
            <a:solidFill>
              <a:schemeClr val="tx1"/>
            </a:solidFill>
          </a:ln>
        </p:spPr>
        <p:style>
          <a:lnRef idx="1">
            <a:schemeClr val="accent1"/>
          </a:lnRef>
          <a:fillRef idx="0">
            <a:schemeClr val="accent1"/>
          </a:fillRef>
          <a:effectRef idx="0">
            <a:schemeClr val="accent1"/>
          </a:effectRef>
          <a:fontRef idx="minor">
            <a:schemeClr val="tx1"/>
          </a:fontRef>
        </p:style>
      </p:cxnSp>
      <p:sp>
        <p:nvSpPr>
          <p:cNvPr id="11" name="Subtitle 2">
            <a:extLst>
              <a:ext uri="{FF2B5EF4-FFF2-40B4-BE49-F238E27FC236}">
                <a16:creationId xmlns:a16="http://schemas.microsoft.com/office/drawing/2014/main" id="{0740B8FE-D58D-6E2B-896D-000F0294ED98}"/>
              </a:ext>
            </a:extLst>
          </p:cNvPr>
          <p:cNvSpPr>
            <a:spLocks noGrp="1"/>
          </p:cNvSpPr>
          <p:nvPr>
            <p:ph type="body" sz="quarter" idx="13" hasCustomPrompt="1"/>
          </p:nvPr>
        </p:nvSpPr>
        <p:spPr>
          <a:xfrm>
            <a:off x="762000" y="1733802"/>
            <a:ext cx="6995278" cy="414149"/>
          </a:xfrm>
        </p:spPr>
        <p:txBody>
          <a:bodyPr>
            <a:noAutofit/>
          </a:bodyPr>
          <a:lstStyle>
            <a:lvl1pPr marL="0" indent="0">
              <a:buNone/>
              <a:defRPr lang="en-US" sz="1600" b="0" i="0" kern="1200" dirty="0">
                <a:solidFill>
                  <a:srgbClr val="410400"/>
                </a:solidFill>
                <a:latin typeface="Outfit Light" pitchFamily="2" charset="0"/>
                <a:ea typeface="Inter"/>
                <a:cs typeface="Inter"/>
              </a:defRPr>
            </a:lvl1pPr>
            <a:lvl2pPr marL="457200" indent="0">
              <a:buNone/>
              <a:defRPr/>
            </a:lvl2pPr>
            <a:lvl3pPr marL="914400" indent="0">
              <a:buNone/>
              <a:defRPr/>
            </a:lvl3pPr>
            <a:lvl4pPr marL="1371600" indent="0">
              <a:buNone/>
              <a:defRPr/>
            </a:lvl4pPr>
            <a:lvl5pPr marL="1828800" indent="0">
              <a:buNone/>
              <a:defRPr/>
            </a:lvl5pPr>
          </a:lstStyle>
          <a:p>
            <a:pPr lvl="0"/>
            <a:r>
              <a:rPr lang="en-US"/>
              <a:t>Subtitle goes here</a:t>
            </a:r>
          </a:p>
        </p:txBody>
      </p:sp>
      <p:sp>
        <p:nvSpPr>
          <p:cNvPr id="18" name="!!subhead1">
            <a:extLst>
              <a:ext uri="{FF2B5EF4-FFF2-40B4-BE49-F238E27FC236}">
                <a16:creationId xmlns:a16="http://schemas.microsoft.com/office/drawing/2014/main" id="{1A93C0F4-1D09-DE35-6E80-27CB807A0E38}"/>
              </a:ext>
            </a:extLst>
          </p:cNvPr>
          <p:cNvSpPr>
            <a:spLocks noGrp="1"/>
          </p:cNvSpPr>
          <p:nvPr>
            <p:ph type="body" sz="quarter" idx="14" hasCustomPrompt="1"/>
          </p:nvPr>
        </p:nvSpPr>
        <p:spPr>
          <a:xfrm>
            <a:off x="762000" y="3504332"/>
            <a:ext cx="3332765" cy="232267"/>
          </a:xfrm>
        </p:spPr>
        <p:txBody>
          <a:bodyPr>
            <a:noAutofit/>
          </a:bodyPr>
          <a:lstStyle>
            <a:lvl1pPr marL="0" indent="0">
              <a:lnSpc>
                <a:spcPct val="100000"/>
              </a:lnSpc>
              <a:spcBef>
                <a:spcPts val="0"/>
              </a:spcBef>
              <a:buNone/>
              <a:defRPr lang="en-US" sz="1800" b="1" kern="1200" dirty="0">
                <a:solidFill>
                  <a:srgbClr val="410400"/>
                </a:solidFill>
                <a:latin typeface="Inter" panose="020B0502030000000004" pitchFamily="34" charset="0"/>
                <a:ea typeface="Inter" panose="020B0502030000000004" pitchFamily="34" charset="0"/>
                <a:cs typeface="Inter" panose="020B0502030000000004" pitchFamily="34" charset="0"/>
              </a:defRPr>
            </a:lvl1pPr>
            <a:lvl2pPr marL="457200" indent="0">
              <a:buNone/>
              <a:defRPr sz="1800" b="1">
                <a:solidFill>
                  <a:schemeClr val="accent1"/>
                </a:solidFill>
              </a:defRPr>
            </a:lvl2pPr>
            <a:lvl3pPr marL="914400" indent="0">
              <a:buNone/>
              <a:defRPr sz="1800" b="1">
                <a:solidFill>
                  <a:schemeClr val="accent1"/>
                </a:solidFill>
              </a:defRPr>
            </a:lvl3pPr>
            <a:lvl4pPr marL="1371600" indent="0">
              <a:buNone/>
              <a:defRPr sz="1800" b="1">
                <a:solidFill>
                  <a:schemeClr val="accent1"/>
                </a:solidFill>
              </a:defRPr>
            </a:lvl4pPr>
            <a:lvl5pPr marL="1828800" indent="0">
              <a:buNone/>
              <a:defRPr sz="1800" b="1">
                <a:solidFill>
                  <a:schemeClr val="accent1"/>
                </a:solidFill>
              </a:defRPr>
            </a:lvl5pPr>
          </a:lstStyle>
          <a:p>
            <a:pPr marL="0" lvl="0" indent="0" algn="l" defTabSz="914400" rtl="0" eaLnBrk="1" latinLnBrk="0" hangingPunct="1">
              <a:lnSpc>
                <a:spcPct val="100000"/>
              </a:lnSpc>
              <a:spcBef>
                <a:spcPts val="1000"/>
              </a:spcBef>
              <a:buFont typeface="Inter" panose="020B0502030000000004" pitchFamily="34" charset="0"/>
              <a:buNone/>
            </a:pPr>
            <a:r>
              <a:rPr lang="en-US"/>
              <a:t>Subheading goes here</a:t>
            </a:r>
          </a:p>
        </p:txBody>
      </p:sp>
      <p:sp>
        <p:nvSpPr>
          <p:cNvPr id="7" name="Text Placeholder 5">
            <a:extLst>
              <a:ext uri="{FF2B5EF4-FFF2-40B4-BE49-F238E27FC236}">
                <a16:creationId xmlns:a16="http://schemas.microsoft.com/office/drawing/2014/main" id="{97AA42F7-5D29-CCA9-BB20-836565F8EB17}"/>
              </a:ext>
            </a:extLst>
          </p:cNvPr>
          <p:cNvSpPr>
            <a:spLocks noGrp="1"/>
          </p:cNvSpPr>
          <p:nvPr>
            <p:ph type="body" sz="quarter" idx="21" hasCustomPrompt="1"/>
          </p:nvPr>
        </p:nvSpPr>
        <p:spPr>
          <a:xfrm>
            <a:off x="1487277" y="6496059"/>
            <a:ext cx="7173901" cy="285734"/>
          </a:xfrm>
        </p:spPr>
        <p:txBody>
          <a:bodyPr anchor="ctr">
            <a:noAutofit/>
          </a:bodyPr>
          <a:lstStyle>
            <a:lvl1pPr marL="0" indent="0">
              <a:lnSpc>
                <a:spcPct val="90000"/>
              </a:lnSpc>
              <a:spcBef>
                <a:spcPts val="200"/>
              </a:spcBef>
              <a:buNone/>
              <a:defRPr sz="600" b="0" i="0">
                <a:latin typeface="Inter" panose="02000503000000020004" pitchFamily="2" charset="0"/>
                <a:ea typeface="Inter" panose="02000503000000020004" pitchFamily="2" charset="0"/>
              </a:defRPr>
            </a:lvl1pPr>
            <a:lvl2pPr marL="457200" indent="0">
              <a:buNone/>
              <a:defRPr sz="600" b="0" i="0">
                <a:latin typeface="Inter" panose="02000503000000020004" pitchFamily="2" charset="0"/>
                <a:ea typeface="Inter" panose="02000503000000020004" pitchFamily="2" charset="0"/>
              </a:defRPr>
            </a:lvl2pPr>
            <a:lvl3pPr marL="914400" indent="0">
              <a:buNone/>
              <a:defRPr sz="600" b="0" i="0">
                <a:latin typeface="Inter" panose="02000503000000020004" pitchFamily="2" charset="0"/>
                <a:ea typeface="Inter" panose="02000503000000020004" pitchFamily="2" charset="0"/>
              </a:defRPr>
            </a:lvl3pPr>
            <a:lvl4pPr marL="1371600" indent="0">
              <a:buNone/>
              <a:defRPr sz="600" b="0" i="0">
                <a:latin typeface="Inter" panose="02000503000000020004" pitchFamily="2" charset="0"/>
                <a:ea typeface="Inter" panose="02000503000000020004" pitchFamily="2" charset="0"/>
              </a:defRPr>
            </a:lvl4pPr>
            <a:lvl5pPr marL="1828800" indent="0">
              <a:buNone/>
              <a:defRPr sz="600" b="0" i="0">
                <a:latin typeface="Inter" panose="02000503000000020004" pitchFamily="2" charset="0"/>
                <a:ea typeface="Inter" panose="02000503000000020004" pitchFamily="2" charset="0"/>
              </a:defRPr>
            </a:lvl5pPr>
          </a:lstStyle>
          <a:p>
            <a:pPr lvl="0"/>
            <a:r>
              <a:rPr lang="en-US"/>
              <a:t>Source: </a:t>
            </a:r>
          </a:p>
        </p:txBody>
      </p:sp>
      <p:sp>
        <p:nvSpPr>
          <p:cNvPr id="5" name="Graphic 18">
            <a:extLst>
              <a:ext uri="{FF2B5EF4-FFF2-40B4-BE49-F238E27FC236}">
                <a16:creationId xmlns:a16="http://schemas.microsoft.com/office/drawing/2014/main" id="{487C063E-BC3F-D1B2-2771-1EAAED278E3D}"/>
              </a:ext>
            </a:extLst>
          </p:cNvPr>
          <p:cNvSpPr/>
          <p:nvPr userDrawn="1"/>
        </p:nvSpPr>
        <p:spPr>
          <a:xfrm>
            <a:off x="457200" y="6313452"/>
            <a:ext cx="811355" cy="168145"/>
          </a:xfrm>
          <a:custGeom>
            <a:avLst/>
            <a:gdLst>
              <a:gd name="connsiteX0" fmla="*/ 228427 w 811355"/>
              <a:gd name="connsiteY0" fmla="*/ 27 h 168145"/>
              <a:gd name="connsiteX1" fmla="*/ 310031 w 811355"/>
              <a:gd name="connsiteY1" fmla="*/ 81183 h 168145"/>
              <a:gd name="connsiteX2" fmla="*/ 228427 w 811355"/>
              <a:gd name="connsiteY2" fmla="*/ 162778 h 168145"/>
              <a:gd name="connsiteX3" fmla="*/ 147061 w 811355"/>
              <a:gd name="connsiteY3" fmla="*/ 81183 h 168145"/>
              <a:gd name="connsiteX4" fmla="*/ 228427 w 811355"/>
              <a:gd name="connsiteY4" fmla="*/ 27 h 168145"/>
              <a:gd name="connsiteX5" fmla="*/ 228427 w 811355"/>
              <a:gd name="connsiteY5" fmla="*/ 136856 h 168145"/>
              <a:gd name="connsiteX6" fmla="*/ 281782 w 811355"/>
              <a:gd name="connsiteY6" fmla="*/ 81183 h 168145"/>
              <a:gd name="connsiteX7" fmla="*/ 228427 w 811355"/>
              <a:gd name="connsiteY7" fmla="*/ 25517 h 168145"/>
              <a:gd name="connsiteX8" fmla="*/ 175080 w 811355"/>
              <a:gd name="connsiteY8" fmla="*/ 81183 h 168145"/>
              <a:gd name="connsiteX9" fmla="*/ 228427 w 811355"/>
              <a:gd name="connsiteY9" fmla="*/ 136856 h 168145"/>
              <a:gd name="connsiteX10" fmla="*/ 575396 w 811355"/>
              <a:gd name="connsiteY10" fmla="*/ 27 h 168145"/>
              <a:gd name="connsiteX11" fmla="*/ 656993 w 811355"/>
              <a:gd name="connsiteY11" fmla="*/ 81183 h 168145"/>
              <a:gd name="connsiteX12" fmla="*/ 575396 w 811355"/>
              <a:gd name="connsiteY12" fmla="*/ 162778 h 168145"/>
              <a:gd name="connsiteX13" fmla="*/ 494022 w 811355"/>
              <a:gd name="connsiteY13" fmla="*/ 81183 h 168145"/>
              <a:gd name="connsiteX14" fmla="*/ 575396 w 811355"/>
              <a:gd name="connsiteY14" fmla="*/ 27 h 168145"/>
              <a:gd name="connsiteX15" fmla="*/ 575396 w 811355"/>
              <a:gd name="connsiteY15" fmla="*/ 136856 h 168145"/>
              <a:gd name="connsiteX16" fmla="*/ 628743 w 811355"/>
              <a:gd name="connsiteY16" fmla="*/ 81183 h 168145"/>
              <a:gd name="connsiteX17" fmla="*/ 575396 w 811355"/>
              <a:gd name="connsiteY17" fmla="*/ 25517 h 168145"/>
              <a:gd name="connsiteX18" fmla="*/ 522042 w 811355"/>
              <a:gd name="connsiteY18" fmla="*/ 81183 h 168145"/>
              <a:gd name="connsiteX19" fmla="*/ 575396 w 811355"/>
              <a:gd name="connsiteY19" fmla="*/ 136856 h 168145"/>
              <a:gd name="connsiteX20" fmla="*/ 448958 w 811355"/>
              <a:gd name="connsiteY20" fmla="*/ 2933 h 168145"/>
              <a:gd name="connsiteX21" fmla="*/ 481284 w 811355"/>
              <a:gd name="connsiteY21" fmla="*/ 2933 h 168145"/>
              <a:gd name="connsiteX22" fmla="*/ 400343 w 811355"/>
              <a:gd name="connsiteY22" fmla="*/ 168146 h 168145"/>
              <a:gd name="connsiteX23" fmla="*/ 319639 w 811355"/>
              <a:gd name="connsiteY23" fmla="*/ 2933 h 168145"/>
              <a:gd name="connsiteX24" fmla="*/ 351728 w 811355"/>
              <a:gd name="connsiteY24" fmla="*/ 2933 h 168145"/>
              <a:gd name="connsiteX25" fmla="*/ 400343 w 811355"/>
              <a:gd name="connsiteY25" fmla="*/ 112931 h 168145"/>
              <a:gd name="connsiteX26" fmla="*/ 448958 w 811355"/>
              <a:gd name="connsiteY26" fmla="*/ 2933 h 168145"/>
              <a:gd name="connsiteX27" fmla="*/ 717385 w 811355"/>
              <a:gd name="connsiteY27" fmla="*/ 45882 h 168145"/>
              <a:gd name="connsiteX28" fmla="*/ 751794 w 811355"/>
              <a:gd name="connsiteY28" fmla="*/ 24431 h 168145"/>
              <a:gd name="connsiteX29" fmla="*/ 795439 w 811355"/>
              <a:gd name="connsiteY29" fmla="*/ 36825 h 168145"/>
              <a:gd name="connsiteX30" fmla="*/ 795439 w 811355"/>
              <a:gd name="connsiteY30" fmla="*/ 9023 h 168145"/>
              <a:gd name="connsiteX31" fmla="*/ 752017 w 811355"/>
              <a:gd name="connsiteY31" fmla="*/ 47 h 168145"/>
              <a:gd name="connsiteX32" fmla="*/ 688183 w 811355"/>
              <a:gd name="connsiteY32" fmla="*/ 47251 h 168145"/>
              <a:gd name="connsiteX33" fmla="*/ 782356 w 811355"/>
              <a:gd name="connsiteY33" fmla="*/ 117692 h 168145"/>
              <a:gd name="connsiteX34" fmla="*/ 747264 w 811355"/>
              <a:gd name="connsiteY34" fmla="*/ 138239 h 168145"/>
              <a:gd name="connsiteX35" fmla="*/ 694971 w 811355"/>
              <a:gd name="connsiteY35" fmla="*/ 120855 h 168145"/>
              <a:gd name="connsiteX36" fmla="*/ 694971 w 811355"/>
              <a:gd name="connsiteY36" fmla="*/ 120908 h 168145"/>
              <a:gd name="connsiteX37" fmla="*/ 694971 w 811355"/>
              <a:gd name="connsiteY37" fmla="*/ 150478 h 168145"/>
              <a:gd name="connsiteX38" fmla="*/ 747291 w 811355"/>
              <a:gd name="connsiteY38" fmla="*/ 162616 h 168145"/>
              <a:gd name="connsiteX39" fmla="*/ 811355 w 811355"/>
              <a:gd name="connsiteY39" fmla="*/ 115655 h 168145"/>
              <a:gd name="connsiteX40" fmla="*/ 717426 w 811355"/>
              <a:gd name="connsiteY40" fmla="*/ 45882 h 168145"/>
              <a:gd name="connsiteX41" fmla="*/ 717385 w 811355"/>
              <a:gd name="connsiteY41" fmla="*/ 45882 h 168145"/>
              <a:gd name="connsiteX42" fmla="*/ 29216 w 811355"/>
              <a:gd name="connsiteY42" fmla="*/ 45841 h 168145"/>
              <a:gd name="connsiteX43" fmla="*/ 63632 w 811355"/>
              <a:gd name="connsiteY43" fmla="*/ 24391 h 168145"/>
              <a:gd name="connsiteX44" fmla="*/ 107080 w 811355"/>
              <a:gd name="connsiteY44" fmla="*/ 36670 h 168145"/>
              <a:gd name="connsiteX45" fmla="*/ 107080 w 811355"/>
              <a:gd name="connsiteY45" fmla="*/ 8881 h 168145"/>
              <a:gd name="connsiteX46" fmla="*/ 63855 w 811355"/>
              <a:gd name="connsiteY46" fmla="*/ 0 h 168145"/>
              <a:gd name="connsiteX47" fmla="*/ 0 w 811355"/>
              <a:gd name="connsiteY47" fmla="*/ 47204 h 168145"/>
              <a:gd name="connsiteX48" fmla="*/ 94200 w 811355"/>
              <a:gd name="connsiteY48" fmla="*/ 117665 h 168145"/>
              <a:gd name="connsiteX49" fmla="*/ 59101 w 811355"/>
              <a:gd name="connsiteY49" fmla="*/ 138219 h 168145"/>
              <a:gd name="connsiteX50" fmla="*/ 6795 w 811355"/>
              <a:gd name="connsiteY50" fmla="*/ 120828 h 168145"/>
              <a:gd name="connsiteX51" fmla="*/ 6795 w 811355"/>
              <a:gd name="connsiteY51" fmla="*/ 120895 h 168145"/>
              <a:gd name="connsiteX52" fmla="*/ 6795 w 811355"/>
              <a:gd name="connsiteY52" fmla="*/ 150465 h 168145"/>
              <a:gd name="connsiteX53" fmla="*/ 59135 w 811355"/>
              <a:gd name="connsiteY53" fmla="*/ 162603 h 168145"/>
              <a:gd name="connsiteX54" fmla="*/ 123220 w 811355"/>
              <a:gd name="connsiteY54" fmla="*/ 115628 h 168145"/>
              <a:gd name="connsiteX55" fmla="*/ 29216 w 811355"/>
              <a:gd name="connsiteY55" fmla="*/ 45841 h 1681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Lst>
            <a:rect l="l" t="t" r="r" b="b"/>
            <a:pathLst>
              <a:path w="811355" h="168145">
                <a:moveTo>
                  <a:pt x="228427" y="27"/>
                </a:moveTo>
                <a:cubicBezTo>
                  <a:pt x="275284" y="27"/>
                  <a:pt x="310031" y="34459"/>
                  <a:pt x="310031" y="81183"/>
                </a:cubicBezTo>
                <a:cubicBezTo>
                  <a:pt x="310031" y="127908"/>
                  <a:pt x="275730" y="162778"/>
                  <a:pt x="228427" y="162778"/>
                </a:cubicBezTo>
                <a:cubicBezTo>
                  <a:pt x="181355" y="162778"/>
                  <a:pt x="147061" y="127901"/>
                  <a:pt x="147061" y="81183"/>
                </a:cubicBezTo>
                <a:cubicBezTo>
                  <a:pt x="147061" y="34465"/>
                  <a:pt x="182024" y="27"/>
                  <a:pt x="228427" y="27"/>
                </a:cubicBezTo>
                <a:close/>
                <a:moveTo>
                  <a:pt x="228427" y="136856"/>
                </a:moveTo>
                <a:cubicBezTo>
                  <a:pt x="259814" y="136856"/>
                  <a:pt x="281782" y="113376"/>
                  <a:pt x="281782" y="81183"/>
                </a:cubicBezTo>
                <a:cubicBezTo>
                  <a:pt x="281782" y="48991"/>
                  <a:pt x="260037" y="25517"/>
                  <a:pt x="228427" y="25517"/>
                </a:cubicBezTo>
                <a:cubicBezTo>
                  <a:pt x="197271" y="25517"/>
                  <a:pt x="175080" y="48991"/>
                  <a:pt x="175080" y="81183"/>
                </a:cubicBezTo>
                <a:cubicBezTo>
                  <a:pt x="175080" y="113376"/>
                  <a:pt x="197271" y="136856"/>
                  <a:pt x="228427" y="136856"/>
                </a:cubicBezTo>
                <a:close/>
                <a:moveTo>
                  <a:pt x="575396" y="27"/>
                </a:moveTo>
                <a:cubicBezTo>
                  <a:pt x="622246" y="27"/>
                  <a:pt x="656993" y="34459"/>
                  <a:pt x="656993" y="81183"/>
                </a:cubicBezTo>
                <a:cubicBezTo>
                  <a:pt x="656993" y="127908"/>
                  <a:pt x="622699" y="162778"/>
                  <a:pt x="575396" y="162778"/>
                </a:cubicBezTo>
                <a:cubicBezTo>
                  <a:pt x="528316" y="162778"/>
                  <a:pt x="494022" y="127901"/>
                  <a:pt x="494022" y="81183"/>
                </a:cubicBezTo>
                <a:cubicBezTo>
                  <a:pt x="494022" y="34465"/>
                  <a:pt x="529019" y="27"/>
                  <a:pt x="575396" y="27"/>
                </a:cubicBezTo>
                <a:close/>
                <a:moveTo>
                  <a:pt x="575396" y="136856"/>
                </a:moveTo>
                <a:cubicBezTo>
                  <a:pt x="606776" y="136856"/>
                  <a:pt x="628743" y="113376"/>
                  <a:pt x="628743" y="81183"/>
                </a:cubicBezTo>
                <a:cubicBezTo>
                  <a:pt x="628743" y="48991"/>
                  <a:pt x="606999" y="25517"/>
                  <a:pt x="575396" y="25517"/>
                </a:cubicBezTo>
                <a:cubicBezTo>
                  <a:pt x="544233" y="25517"/>
                  <a:pt x="522042" y="48991"/>
                  <a:pt x="522042" y="81183"/>
                </a:cubicBezTo>
                <a:cubicBezTo>
                  <a:pt x="522042" y="113376"/>
                  <a:pt x="544293" y="136856"/>
                  <a:pt x="575396" y="136856"/>
                </a:cubicBezTo>
                <a:close/>
                <a:moveTo>
                  <a:pt x="448958" y="2933"/>
                </a:moveTo>
                <a:lnTo>
                  <a:pt x="481284" y="2933"/>
                </a:lnTo>
                <a:lnTo>
                  <a:pt x="400343" y="168146"/>
                </a:lnTo>
                <a:lnTo>
                  <a:pt x="319639" y="2933"/>
                </a:lnTo>
                <a:lnTo>
                  <a:pt x="351728" y="2933"/>
                </a:lnTo>
                <a:lnTo>
                  <a:pt x="400343" y="112931"/>
                </a:lnTo>
                <a:lnTo>
                  <a:pt x="448958" y="2933"/>
                </a:lnTo>
                <a:close/>
                <a:moveTo>
                  <a:pt x="717385" y="45882"/>
                </a:moveTo>
                <a:cubicBezTo>
                  <a:pt x="717385" y="33912"/>
                  <a:pt x="727345" y="24431"/>
                  <a:pt x="751794" y="24431"/>
                </a:cubicBezTo>
                <a:cubicBezTo>
                  <a:pt x="765588" y="24431"/>
                  <a:pt x="781193" y="28477"/>
                  <a:pt x="795439" y="36825"/>
                </a:cubicBezTo>
                <a:lnTo>
                  <a:pt x="795439" y="9023"/>
                </a:lnTo>
                <a:cubicBezTo>
                  <a:pt x="782714" y="3223"/>
                  <a:pt x="767109" y="47"/>
                  <a:pt x="752017" y="47"/>
                </a:cubicBezTo>
                <a:cubicBezTo>
                  <a:pt x="708555" y="47"/>
                  <a:pt x="688183" y="21720"/>
                  <a:pt x="688183" y="47251"/>
                </a:cubicBezTo>
                <a:cubicBezTo>
                  <a:pt x="688183" y="105918"/>
                  <a:pt x="782356" y="83597"/>
                  <a:pt x="782356" y="117692"/>
                </a:cubicBezTo>
                <a:cubicBezTo>
                  <a:pt x="782356" y="129432"/>
                  <a:pt x="771943" y="138239"/>
                  <a:pt x="747264" y="138239"/>
                </a:cubicBezTo>
                <a:cubicBezTo>
                  <a:pt x="727791" y="138239"/>
                  <a:pt x="707649" y="131010"/>
                  <a:pt x="694971" y="120855"/>
                </a:cubicBezTo>
                <a:lnTo>
                  <a:pt x="694971" y="120908"/>
                </a:lnTo>
                <a:lnTo>
                  <a:pt x="694971" y="150478"/>
                </a:lnTo>
                <a:cubicBezTo>
                  <a:pt x="708744" y="157896"/>
                  <a:pt x="728008" y="162616"/>
                  <a:pt x="747291" y="162616"/>
                </a:cubicBezTo>
                <a:cubicBezTo>
                  <a:pt x="790754" y="162616"/>
                  <a:pt x="811355" y="140943"/>
                  <a:pt x="811355" y="115655"/>
                </a:cubicBezTo>
                <a:cubicBezTo>
                  <a:pt x="811369" y="57615"/>
                  <a:pt x="717426" y="79518"/>
                  <a:pt x="717426" y="45882"/>
                </a:cubicBezTo>
                <a:lnTo>
                  <a:pt x="717385" y="45882"/>
                </a:lnTo>
                <a:close/>
                <a:moveTo>
                  <a:pt x="29216" y="45841"/>
                </a:moveTo>
                <a:cubicBezTo>
                  <a:pt x="29216" y="33872"/>
                  <a:pt x="39176" y="24391"/>
                  <a:pt x="63632" y="24391"/>
                </a:cubicBezTo>
                <a:cubicBezTo>
                  <a:pt x="77364" y="24391"/>
                  <a:pt x="92888" y="28437"/>
                  <a:pt x="107080" y="36670"/>
                </a:cubicBezTo>
                <a:lnTo>
                  <a:pt x="107080" y="8881"/>
                </a:lnTo>
                <a:cubicBezTo>
                  <a:pt x="94396" y="3156"/>
                  <a:pt x="78865" y="0"/>
                  <a:pt x="63855" y="0"/>
                </a:cubicBezTo>
                <a:cubicBezTo>
                  <a:pt x="20379" y="0"/>
                  <a:pt x="0" y="21680"/>
                  <a:pt x="0" y="47204"/>
                </a:cubicBezTo>
                <a:cubicBezTo>
                  <a:pt x="0" y="105925"/>
                  <a:pt x="94200" y="83564"/>
                  <a:pt x="94200" y="117665"/>
                </a:cubicBezTo>
                <a:cubicBezTo>
                  <a:pt x="94200" y="129405"/>
                  <a:pt x="83787" y="138219"/>
                  <a:pt x="59101" y="138219"/>
                </a:cubicBezTo>
                <a:cubicBezTo>
                  <a:pt x="39629" y="138219"/>
                  <a:pt x="19473" y="130990"/>
                  <a:pt x="6795" y="120828"/>
                </a:cubicBezTo>
                <a:lnTo>
                  <a:pt x="6795" y="120895"/>
                </a:lnTo>
                <a:lnTo>
                  <a:pt x="6795" y="150465"/>
                </a:lnTo>
                <a:cubicBezTo>
                  <a:pt x="20575" y="157882"/>
                  <a:pt x="39845" y="162603"/>
                  <a:pt x="59135" y="162603"/>
                </a:cubicBezTo>
                <a:cubicBezTo>
                  <a:pt x="102611" y="162603"/>
                  <a:pt x="123220" y="140916"/>
                  <a:pt x="123220" y="115628"/>
                </a:cubicBezTo>
                <a:cubicBezTo>
                  <a:pt x="123186" y="57588"/>
                  <a:pt x="29216" y="79491"/>
                  <a:pt x="29216" y="45841"/>
                </a:cubicBezTo>
                <a:close/>
              </a:path>
            </a:pathLst>
          </a:custGeom>
          <a:solidFill>
            <a:schemeClr val="tx1"/>
          </a:solidFill>
          <a:ln w="675" cap="flat">
            <a:noFill/>
            <a:prstDash val="solid"/>
            <a:miter/>
          </a:ln>
        </p:spPr>
        <p:txBody>
          <a:bodyPr rtlCol="0" anchor="ctr"/>
          <a:lstStyle/>
          <a:p>
            <a:endParaRPr lang="en-US"/>
          </a:p>
        </p:txBody>
      </p:sp>
      <p:sp>
        <p:nvSpPr>
          <p:cNvPr id="12" name="Text Placeholder 27">
            <a:extLst>
              <a:ext uri="{FF2B5EF4-FFF2-40B4-BE49-F238E27FC236}">
                <a16:creationId xmlns:a16="http://schemas.microsoft.com/office/drawing/2014/main" id="{6E316FA3-D610-DC98-767C-A47582BD0C54}"/>
              </a:ext>
            </a:extLst>
          </p:cNvPr>
          <p:cNvSpPr>
            <a:spLocks noGrp="1"/>
          </p:cNvSpPr>
          <p:nvPr>
            <p:ph type="body" sz="quarter" idx="19" hasCustomPrompt="1"/>
          </p:nvPr>
        </p:nvSpPr>
        <p:spPr>
          <a:xfrm>
            <a:off x="762001" y="3220558"/>
            <a:ext cx="3332766" cy="232267"/>
          </a:xfrm>
        </p:spPr>
        <p:txBody>
          <a:bodyPr>
            <a:noAutofit/>
          </a:bodyPr>
          <a:lstStyle>
            <a:lvl1pPr marL="0" indent="0">
              <a:lnSpc>
                <a:spcPct val="100000"/>
              </a:lnSpc>
              <a:spcBef>
                <a:spcPts val="0"/>
              </a:spcBef>
              <a:buNone/>
              <a:defRPr kumimoji="0" lang="en-US" sz="1200" b="1" u="none" strike="noStrike" kern="1200" cap="none" spc="0" normalizeH="0" baseline="0" dirty="0" smtClean="0">
                <a:ln>
                  <a:noFill/>
                </a:ln>
                <a:solidFill>
                  <a:srgbClr val="FA8F2C"/>
                </a:solidFill>
                <a:effectLst/>
                <a:uLnTx/>
                <a:uFillTx/>
                <a:latin typeface="Inter" panose="02000503000000020004" pitchFamily="2" charset="0"/>
                <a:ea typeface="Inter" panose="02000503000000020004" pitchFamily="2" charset="0"/>
                <a:cs typeface="+mn-cs"/>
              </a:defRPr>
            </a:lvl1pPr>
          </a:lstStyle>
          <a:p>
            <a:pPr lvl="0"/>
            <a:r>
              <a:rPr lang="en-US"/>
              <a:t>Eyebrow text</a:t>
            </a:r>
          </a:p>
        </p:txBody>
      </p:sp>
      <p:sp>
        <p:nvSpPr>
          <p:cNvPr id="17" name="Text Placeholder 16">
            <a:extLst>
              <a:ext uri="{FF2B5EF4-FFF2-40B4-BE49-F238E27FC236}">
                <a16:creationId xmlns:a16="http://schemas.microsoft.com/office/drawing/2014/main" id="{4E2641A3-4BD2-D5DB-CC98-29D34D0B0647}"/>
              </a:ext>
            </a:extLst>
          </p:cNvPr>
          <p:cNvSpPr>
            <a:spLocks noGrp="1"/>
          </p:cNvSpPr>
          <p:nvPr>
            <p:ph type="body" sz="quarter" idx="22" hasCustomPrompt="1"/>
          </p:nvPr>
        </p:nvSpPr>
        <p:spPr>
          <a:xfrm>
            <a:off x="4429118" y="3220558"/>
            <a:ext cx="3328490" cy="233363"/>
          </a:xfrm>
        </p:spPr>
        <p:txBody>
          <a:bodyPr>
            <a:noAutofit/>
          </a:bodyPr>
          <a:lstStyle>
            <a:lvl1pPr marL="0" indent="0">
              <a:lnSpc>
                <a:spcPct val="100000"/>
              </a:lnSpc>
              <a:spcBef>
                <a:spcPts val="0"/>
              </a:spcBef>
              <a:buNone/>
              <a:defRPr kumimoji="0" lang="en-US" sz="1200" b="1" u="none" strike="noStrike" kern="1200" cap="none" spc="0" normalizeH="0" baseline="0" dirty="0" smtClean="0">
                <a:ln>
                  <a:noFill/>
                </a:ln>
                <a:solidFill>
                  <a:srgbClr val="FA8F2C"/>
                </a:solidFill>
                <a:effectLst/>
                <a:uLnTx/>
                <a:uFillTx/>
                <a:latin typeface="Inter" panose="02000503000000020004" pitchFamily="2" charset="0"/>
                <a:ea typeface="Inter" panose="02000503000000020004" pitchFamily="2" charset="0"/>
                <a:cs typeface="+mn-cs"/>
              </a:defRPr>
            </a:lvl1pPr>
            <a:lvl2pPr marL="457200" indent="0">
              <a:buNone/>
              <a:defRPr/>
            </a:lvl2pPr>
            <a:lvl3pPr marL="914400" indent="0">
              <a:buNone/>
              <a:defRPr/>
            </a:lvl3pPr>
            <a:lvl4pPr marL="1371600" indent="0">
              <a:buNone/>
              <a:defRPr/>
            </a:lvl4pPr>
            <a:lvl5pPr marL="1828800" indent="0">
              <a:buNone/>
              <a:defRPr/>
            </a:lvl5pPr>
          </a:lstStyle>
          <a:p>
            <a:pPr lvl="0"/>
            <a:r>
              <a:rPr lang="en-US"/>
              <a:t>Eyebrow text</a:t>
            </a:r>
          </a:p>
        </p:txBody>
      </p:sp>
      <p:sp>
        <p:nvSpPr>
          <p:cNvPr id="21" name="Text Placeholder 20">
            <a:extLst>
              <a:ext uri="{FF2B5EF4-FFF2-40B4-BE49-F238E27FC236}">
                <a16:creationId xmlns:a16="http://schemas.microsoft.com/office/drawing/2014/main" id="{2D73F7C5-2BF4-FB8A-D39B-5E7388A4BC26}"/>
              </a:ext>
            </a:extLst>
          </p:cNvPr>
          <p:cNvSpPr>
            <a:spLocks noGrp="1"/>
          </p:cNvSpPr>
          <p:nvPr>
            <p:ph type="body" sz="quarter" idx="23" hasCustomPrompt="1"/>
          </p:nvPr>
        </p:nvSpPr>
        <p:spPr>
          <a:xfrm>
            <a:off x="4429118" y="3504332"/>
            <a:ext cx="3328490" cy="254848"/>
          </a:xfrm>
        </p:spPr>
        <p:txBody>
          <a:bodyPr>
            <a:noAutofit/>
          </a:bodyPr>
          <a:lstStyle>
            <a:lvl1pPr marL="0" indent="0">
              <a:lnSpc>
                <a:spcPct val="100000"/>
              </a:lnSpc>
              <a:spcBef>
                <a:spcPts val="0"/>
              </a:spcBef>
              <a:buNone/>
              <a:defRPr lang="en-US" sz="1800" b="1" kern="1200" dirty="0" smtClean="0">
                <a:solidFill>
                  <a:srgbClr val="410400"/>
                </a:solidFill>
                <a:latin typeface="Inter" panose="020B0502030000000004" pitchFamily="34" charset="0"/>
                <a:ea typeface="Inter" panose="020B0502030000000004" pitchFamily="34" charset="0"/>
                <a:cs typeface="Inter" panose="020B0502030000000004" pitchFamily="34" charset="0"/>
              </a:defRPr>
            </a:lvl1pPr>
            <a:lvl2pPr marL="457200" indent="0">
              <a:buNone/>
              <a:defRPr/>
            </a:lvl2pPr>
            <a:lvl3pPr marL="914400" indent="0">
              <a:buNone/>
              <a:defRPr/>
            </a:lvl3pPr>
            <a:lvl4pPr marL="1371600" indent="0">
              <a:buNone/>
              <a:defRPr/>
            </a:lvl4pPr>
            <a:lvl5pPr marL="1828800" indent="0">
              <a:buNone/>
              <a:defRPr/>
            </a:lvl5pPr>
          </a:lstStyle>
          <a:p>
            <a:pPr lvl="0"/>
            <a:r>
              <a:rPr lang="en-US"/>
              <a:t>Subheading goes here</a:t>
            </a:r>
          </a:p>
        </p:txBody>
      </p:sp>
      <p:sp>
        <p:nvSpPr>
          <p:cNvPr id="25" name="Content Placeholder 24">
            <a:extLst>
              <a:ext uri="{FF2B5EF4-FFF2-40B4-BE49-F238E27FC236}">
                <a16:creationId xmlns:a16="http://schemas.microsoft.com/office/drawing/2014/main" id="{A903AC49-909E-5627-F85E-05AA2936A5D3}"/>
              </a:ext>
            </a:extLst>
          </p:cNvPr>
          <p:cNvSpPr>
            <a:spLocks noGrp="1"/>
          </p:cNvSpPr>
          <p:nvPr>
            <p:ph sz="quarter" idx="24"/>
          </p:nvPr>
        </p:nvSpPr>
        <p:spPr>
          <a:xfrm>
            <a:off x="4429118" y="3853802"/>
            <a:ext cx="3328490" cy="2242141"/>
          </a:xfrm>
        </p:spPr>
        <p:txBody>
          <a:bodyPr>
            <a:noAutofit/>
          </a:bodyPr>
          <a:lstStyle>
            <a:lvl1pPr>
              <a:defRPr>
                <a:solidFill>
                  <a:srgbClr val="410400"/>
                </a:solidFill>
              </a:defRPr>
            </a:lvl1pPr>
            <a:lvl2pPr>
              <a:defRPr>
                <a:solidFill>
                  <a:srgbClr val="410400"/>
                </a:solidFill>
              </a:defRPr>
            </a:lvl2pPr>
            <a:lvl3pPr>
              <a:defRPr>
                <a:solidFill>
                  <a:srgbClr val="410400"/>
                </a:solidFill>
              </a:defRPr>
            </a:lvl3pPr>
            <a:lvl4pPr>
              <a:defRPr>
                <a:solidFill>
                  <a:srgbClr val="410400"/>
                </a:solidFill>
              </a:defRPr>
            </a:lvl4pPr>
            <a:lvl5pPr>
              <a:defRPr>
                <a:solidFill>
                  <a:srgbClr val="410400"/>
                </a:solidFill>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cxnSp>
        <p:nvCxnSpPr>
          <p:cNvPr id="6" name="Straight Connector 5">
            <a:extLst>
              <a:ext uri="{FF2B5EF4-FFF2-40B4-BE49-F238E27FC236}">
                <a16:creationId xmlns:a16="http://schemas.microsoft.com/office/drawing/2014/main" id="{C20D9B89-D305-97E1-9C3D-EC2375EF1C32}"/>
              </a:ext>
            </a:extLst>
          </p:cNvPr>
          <p:cNvCxnSpPr>
            <a:cxnSpLocks/>
          </p:cNvCxnSpPr>
          <p:nvPr userDrawn="1"/>
        </p:nvCxnSpPr>
        <p:spPr>
          <a:xfrm flipH="1">
            <a:off x="8386366" y="6400800"/>
            <a:ext cx="3805634" cy="0"/>
          </a:xfrm>
          <a:prstGeom prst="line">
            <a:avLst/>
          </a:prstGeom>
          <a:ln w="9525" cap="rnd">
            <a:solidFill>
              <a:schemeClr val="tx1"/>
            </a:solidFill>
          </a:ln>
        </p:spPr>
        <p:style>
          <a:lnRef idx="1">
            <a:schemeClr val="accent1"/>
          </a:lnRef>
          <a:fillRef idx="0">
            <a:schemeClr val="accent1"/>
          </a:fillRef>
          <a:effectRef idx="0">
            <a:schemeClr val="accent1"/>
          </a:effectRef>
          <a:fontRef idx="minor">
            <a:schemeClr val="tx1"/>
          </a:fontRef>
        </p:style>
      </p:cxnSp>
      <p:sp>
        <p:nvSpPr>
          <p:cNvPr id="10" name="Slide Number Placeholder 5">
            <a:extLst>
              <a:ext uri="{FF2B5EF4-FFF2-40B4-BE49-F238E27FC236}">
                <a16:creationId xmlns:a16="http://schemas.microsoft.com/office/drawing/2014/main" id="{E1D7DF9F-4957-0601-BE32-F725DDF02A64}"/>
              </a:ext>
            </a:extLst>
          </p:cNvPr>
          <p:cNvSpPr txBox="1">
            <a:spLocks/>
          </p:cNvSpPr>
          <p:nvPr userDrawn="1"/>
        </p:nvSpPr>
        <p:spPr>
          <a:xfrm>
            <a:off x="11185742" y="6400800"/>
            <a:ext cx="549058" cy="457200"/>
          </a:xfrm>
          <a:prstGeom prst="rect">
            <a:avLst/>
          </a:prstGeom>
        </p:spPr>
        <p:txBody>
          <a:bodyPr vert="horz" lIns="0" tIns="0" rIns="0" bIns="0" rtlCol="0" anchor="ctr"/>
          <a:lstStyle>
            <a:defPPr>
              <a:defRPr lang="en-US"/>
            </a:defPPr>
            <a:lvl1pPr marL="0" algn="r" defTabSz="914400" rtl="0" eaLnBrk="1" latinLnBrk="0" hangingPunct="1">
              <a:defRPr sz="800" kern="1200">
                <a:solidFill>
                  <a:schemeClr val="tx1"/>
                </a:solidFill>
                <a:latin typeface="Outfi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fld id="{DDA6C761-E6C0-8244-BDC1-CA1DC8273777}" type="slidenum">
              <a:rPr lang="en-US" b="0" i="0" smtClean="0">
                <a:solidFill>
                  <a:schemeClr val="tx1"/>
                </a:solidFill>
                <a:latin typeface="Outfit Light" pitchFamily="2" charset="0"/>
              </a:rPr>
              <a:pPr/>
              <a:t>‹#›</a:t>
            </a:fld>
            <a:endParaRPr lang="en-US" b="0" i="0">
              <a:solidFill>
                <a:schemeClr val="tx1"/>
              </a:solidFill>
              <a:latin typeface="Outfit Light" pitchFamily="2" charset="0"/>
            </a:endParaRPr>
          </a:p>
        </p:txBody>
      </p:sp>
      <p:sp>
        <p:nvSpPr>
          <p:cNvPr id="13" name="Slide Number Placeholder 5">
            <a:extLst>
              <a:ext uri="{FF2B5EF4-FFF2-40B4-BE49-F238E27FC236}">
                <a16:creationId xmlns:a16="http://schemas.microsoft.com/office/drawing/2014/main" id="{BA264798-3CC4-A5E2-8740-BC3D232AA6E1}"/>
              </a:ext>
            </a:extLst>
          </p:cNvPr>
          <p:cNvSpPr txBox="1">
            <a:spLocks/>
          </p:cNvSpPr>
          <p:nvPr userDrawn="1"/>
        </p:nvSpPr>
        <p:spPr>
          <a:xfrm>
            <a:off x="9118378" y="6499230"/>
            <a:ext cx="2266709" cy="273040"/>
          </a:xfrm>
          <a:prstGeom prst="rect">
            <a:avLst/>
          </a:prstGeom>
        </p:spPr>
        <p:txBody>
          <a:bodyPr vert="horz" lIns="0" tIns="0" rIns="0" bIns="0" rtlCol="0" anchor="ctr"/>
          <a:lstStyle>
            <a:defPPr>
              <a:defRPr lang="en-US"/>
            </a:defPPr>
            <a:lvl1pPr marL="0" algn="r" defTabSz="914400" rtl="0" eaLnBrk="1" latinLnBrk="0" hangingPunct="1">
              <a:defRPr sz="800" kern="1200">
                <a:solidFill>
                  <a:schemeClr val="bg1"/>
                </a:solidFill>
                <a:latin typeface="Outfi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sz="600" b="0" i="0">
                <a:solidFill>
                  <a:schemeClr val="tx1"/>
                </a:solidFill>
                <a:latin typeface="Outfit Light" pitchFamily="2" charset="0"/>
              </a:rPr>
              <a:t>© Sovos 2025. Proprietary and Confidential</a:t>
            </a:r>
          </a:p>
        </p:txBody>
      </p:sp>
    </p:spTree>
    <p:extLst>
      <p:ext uri="{BB962C8B-B14F-4D97-AF65-F5344CB8AC3E}">
        <p14:creationId xmlns:p14="http://schemas.microsoft.com/office/powerpoint/2010/main" val="1896384779"/>
      </p:ext>
    </p:extLst>
  </p:cSld>
  <p:clrMapOvr>
    <a:masterClrMapping/>
  </p:clrMapOvr>
</p:sldLayout>
</file>

<file path=ppt/slideLayouts/slideLayout83.xml><?xml version="1.0" encoding="utf-8"?>
<p:sldLayout xmlns:a="http://schemas.openxmlformats.org/drawingml/2006/main" xmlns:r="http://schemas.openxmlformats.org/officeDocument/2006/relationships" xmlns:p="http://schemas.openxmlformats.org/presentationml/2006/main" preserve="1" userDrawn="1">
  <p:cSld name="Content with Small Photo 2 - Blue">
    <p:spTree>
      <p:nvGrpSpPr>
        <p:cNvPr id="1" name=""/>
        <p:cNvGrpSpPr/>
        <p:nvPr/>
      </p:nvGrpSpPr>
      <p:grpSpPr>
        <a:xfrm>
          <a:off x="0" y="0"/>
          <a:ext cx="0" cy="0"/>
          <a:chOff x="0" y="0"/>
          <a:chExt cx="0" cy="0"/>
        </a:xfrm>
      </p:grpSpPr>
      <p:sp>
        <p:nvSpPr>
          <p:cNvPr id="29" name="Picture Placeholder 8">
            <a:extLst>
              <a:ext uri="{FF2B5EF4-FFF2-40B4-BE49-F238E27FC236}">
                <a16:creationId xmlns:a16="http://schemas.microsoft.com/office/drawing/2014/main" id="{64DEC40F-1329-DE1E-755D-7E4CEA8A8327}"/>
              </a:ext>
            </a:extLst>
          </p:cNvPr>
          <p:cNvSpPr>
            <a:spLocks noGrp="1"/>
          </p:cNvSpPr>
          <p:nvPr>
            <p:ph type="pic" sz="quarter" idx="25" hasCustomPrompt="1"/>
          </p:nvPr>
        </p:nvSpPr>
        <p:spPr>
          <a:xfrm>
            <a:off x="8829368" y="0"/>
            <a:ext cx="3362632" cy="6858001"/>
          </a:xfrm>
          <a:custGeom>
            <a:avLst/>
            <a:gdLst>
              <a:gd name="connsiteX0" fmla="*/ 3362283 w 3362632"/>
              <a:gd name="connsiteY0" fmla="*/ 5554806 h 6858001"/>
              <a:gd name="connsiteX1" fmla="*/ 3362632 w 3362632"/>
              <a:gd name="connsiteY1" fmla="*/ 5554824 h 6858001"/>
              <a:gd name="connsiteX2" fmla="*/ 3362632 w 3362632"/>
              <a:gd name="connsiteY2" fmla="*/ 6194738 h 6858001"/>
              <a:gd name="connsiteX3" fmla="*/ 3362632 w 3362632"/>
              <a:gd name="connsiteY3" fmla="*/ 6848379 h 6858001"/>
              <a:gd name="connsiteX4" fmla="*/ 3362632 w 3362632"/>
              <a:gd name="connsiteY4" fmla="*/ 6857999 h 6858001"/>
              <a:gd name="connsiteX5" fmla="*/ 3277761 w 3362632"/>
              <a:gd name="connsiteY5" fmla="*/ 6857999 h 6858001"/>
              <a:gd name="connsiteX6" fmla="*/ 3277741 w 3362632"/>
              <a:gd name="connsiteY6" fmla="*/ 6858001 h 6858001"/>
              <a:gd name="connsiteX7" fmla="*/ 2057271 w 3362632"/>
              <a:gd name="connsiteY7" fmla="*/ 6858001 h 6858001"/>
              <a:gd name="connsiteX8" fmla="*/ 2063924 w 3362632"/>
              <a:gd name="connsiteY8" fmla="*/ 6726683 h 6858001"/>
              <a:gd name="connsiteX9" fmla="*/ 3362283 w 3362632"/>
              <a:gd name="connsiteY9" fmla="*/ 5554806 h 6858001"/>
              <a:gd name="connsiteX10" fmla="*/ 3362283 w 3362632"/>
              <a:gd name="connsiteY10" fmla="*/ 5493387 h 6858001"/>
              <a:gd name="connsiteX11" fmla="*/ 3362632 w 3362632"/>
              <a:gd name="connsiteY11" fmla="*/ 5493405 h 6858001"/>
              <a:gd name="connsiteX12" fmla="*/ 3362632 w 3362632"/>
              <a:gd name="connsiteY12" fmla="*/ 5549677 h 6858001"/>
              <a:gd name="connsiteX13" fmla="*/ 3362283 w 3362632"/>
              <a:gd name="connsiteY13" fmla="*/ 5549659 h 6858001"/>
              <a:gd name="connsiteX14" fmla="*/ 2058803 w 3362632"/>
              <a:gd name="connsiteY14" fmla="*/ 6726143 h 6858001"/>
              <a:gd name="connsiteX15" fmla="*/ 2052124 w 3362632"/>
              <a:gd name="connsiteY15" fmla="*/ 6858001 h 6858001"/>
              <a:gd name="connsiteX16" fmla="*/ 1995853 w 3362632"/>
              <a:gd name="connsiteY16" fmla="*/ 6858001 h 6858001"/>
              <a:gd name="connsiteX17" fmla="*/ 2002824 w 3362632"/>
              <a:gd name="connsiteY17" fmla="*/ 6720402 h 6858001"/>
              <a:gd name="connsiteX18" fmla="*/ 3362283 w 3362632"/>
              <a:gd name="connsiteY18" fmla="*/ 5493387 h 6858001"/>
              <a:gd name="connsiteX19" fmla="*/ 3362282 w 3362632"/>
              <a:gd name="connsiteY19" fmla="*/ 5431969 h 6858001"/>
              <a:gd name="connsiteX20" fmla="*/ 3362632 w 3362632"/>
              <a:gd name="connsiteY20" fmla="*/ 5431987 h 6858001"/>
              <a:gd name="connsiteX21" fmla="*/ 3362632 w 3362632"/>
              <a:gd name="connsiteY21" fmla="*/ 5488258 h 6858001"/>
              <a:gd name="connsiteX22" fmla="*/ 3362283 w 3362632"/>
              <a:gd name="connsiteY22" fmla="*/ 5488240 h 6858001"/>
              <a:gd name="connsiteX23" fmla="*/ 1997703 w 3362632"/>
              <a:gd name="connsiteY23" fmla="*/ 6719882 h 6858001"/>
              <a:gd name="connsiteX24" fmla="*/ 1990706 w 3362632"/>
              <a:gd name="connsiteY24" fmla="*/ 6858001 h 6858001"/>
              <a:gd name="connsiteX25" fmla="*/ 1934434 w 3362632"/>
              <a:gd name="connsiteY25" fmla="*/ 6858001 h 6858001"/>
              <a:gd name="connsiteX26" fmla="*/ 1941723 w 3362632"/>
              <a:gd name="connsiteY26" fmla="*/ 6714142 h 6858001"/>
              <a:gd name="connsiteX27" fmla="*/ 3362282 w 3362632"/>
              <a:gd name="connsiteY27" fmla="*/ 5431969 h 6858001"/>
              <a:gd name="connsiteX28" fmla="*/ 3362283 w 3362632"/>
              <a:gd name="connsiteY28" fmla="*/ 5370550 h 6858001"/>
              <a:gd name="connsiteX29" fmla="*/ 3362632 w 3362632"/>
              <a:gd name="connsiteY29" fmla="*/ 5370568 h 6858001"/>
              <a:gd name="connsiteX30" fmla="*/ 3362632 w 3362632"/>
              <a:gd name="connsiteY30" fmla="*/ 5426840 h 6858001"/>
              <a:gd name="connsiteX31" fmla="*/ 3362282 w 3362632"/>
              <a:gd name="connsiteY31" fmla="*/ 5426822 h 6858001"/>
              <a:gd name="connsiteX32" fmla="*/ 1936601 w 3362632"/>
              <a:gd name="connsiteY32" fmla="*/ 6713602 h 6858001"/>
              <a:gd name="connsiteX33" fmla="*/ 1929287 w 3362632"/>
              <a:gd name="connsiteY33" fmla="*/ 6858001 h 6858001"/>
              <a:gd name="connsiteX34" fmla="*/ 1873016 w 3362632"/>
              <a:gd name="connsiteY34" fmla="*/ 6858001 h 6858001"/>
              <a:gd name="connsiteX35" fmla="*/ 1880622 w 3362632"/>
              <a:gd name="connsiteY35" fmla="*/ 6707860 h 6858001"/>
              <a:gd name="connsiteX36" fmla="*/ 3362283 w 3362632"/>
              <a:gd name="connsiteY36" fmla="*/ 5370550 h 6858001"/>
              <a:gd name="connsiteX37" fmla="*/ 3362283 w 3362632"/>
              <a:gd name="connsiteY37" fmla="*/ 5309131 h 6858001"/>
              <a:gd name="connsiteX38" fmla="*/ 3362632 w 3362632"/>
              <a:gd name="connsiteY38" fmla="*/ 5309149 h 6858001"/>
              <a:gd name="connsiteX39" fmla="*/ 3362632 w 3362632"/>
              <a:gd name="connsiteY39" fmla="*/ 5365421 h 6858001"/>
              <a:gd name="connsiteX40" fmla="*/ 3362283 w 3362632"/>
              <a:gd name="connsiteY40" fmla="*/ 5365403 h 6858001"/>
              <a:gd name="connsiteX41" fmla="*/ 1875502 w 3362632"/>
              <a:gd name="connsiteY41" fmla="*/ 6707339 h 6858001"/>
              <a:gd name="connsiteX42" fmla="*/ 1867869 w 3362632"/>
              <a:gd name="connsiteY42" fmla="*/ 6858001 h 6858001"/>
              <a:gd name="connsiteX43" fmla="*/ 1811598 w 3362632"/>
              <a:gd name="connsiteY43" fmla="*/ 6858001 h 6858001"/>
              <a:gd name="connsiteX44" fmla="*/ 1819521 w 3362632"/>
              <a:gd name="connsiteY44" fmla="*/ 6701579 h 6858001"/>
              <a:gd name="connsiteX45" fmla="*/ 3362283 w 3362632"/>
              <a:gd name="connsiteY45" fmla="*/ 5309131 h 6858001"/>
              <a:gd name="connsiteX46" fmla="*/ 3362282 w 3362632"/>
              <a:gd name="connsiteY46" fmla="*/ 5247713 h 6858001"/>
              <a:gd name="connsiteX47" fmla="*/ 3362632 w 3362632"/>
              <a:gd name="connsiteY47" fmla="*/ 5247731 h 6858001"/>
              <a:gd name="connsiteX48" fmla="*/ 3362632 w 3362632"/>
              <a:gd name="connsiteY48" fmla="*/ 5304002 h 6858001"/>
              <a:gd name="connsiteX49" fmla="*/ 3362283 w 3362632"/>
              <a:gd name="connsiteY49" fmla="*/ 5303984 h 6858001"/>
              <a:gd name="connsiteX50" fmla="*/ 1814401 w 3362632"/>
              <a:gd name="connsiteY50" fmla="*/ 6701059 h 6858001"/>
              <a:gd name="connsiteX51" fmla="*/ 1806451 w 3362632"/>
              <a:gd name="connsiteY51" fmla="*/ 6858001 h 6858001"/>
              <a:gd name="connsiteX52" fmla="*/ 1750179 w 3362632"/>
              <a:gd name="connsiteY52" fmla="*/ 6858001 h 6858001"/>
              <a:gd name="connsiteX53" fmla="*/ 1758420 w 3362632"/>
              <a:gd name="connsiteY53" fmla="*/ 6695319 h 6858001"/>
              <a:gd name="connsiteX54" fmla="*/ 3362282 w 3362632"/>
              <a:gd name="connsiteY54" fmla="*/ 5247713 h 6858001"/>
              <a:gd name="connsiteX55" fmla="*/ 3362282 w 3362632"/>
              <a:gd name="connsiteY55" fmla="*/ 5186294 h 6858001"/>
              <a:gd name="connsiteX56" fmla="*/ 3362632 w 3362632"/>
              <a:gd name="connsiteY56" fmla="*/ 5186312 h 6858001"/>
              <a:gd name="connsiteX57" fmla="*/ 3362632 w 3362632"/>
              <a:gd name="connsiteY57" fmla="*/ 5242584 h 6858001"/>
              <a:gd name="connsiteX58" fmla="*/ 3362282 w 3362632"/>
              <a:gd name="connsiteY58" fmla="*/ 5242566 h 6858001"/>
              <a:gd name="connsiteX59" fmla="*/ 1753300 w 3362632"/>
              <a:gd name="connsiteY59" fmla="*/ 6694798 h 6858001"/>
              <a:gd name="connsiteX60" fmla="*/ 1745032 w 3362632"/>
              <a:gd name="connsiteY60" fmla="*/ 6858001 h 6858001"/>
              <a:gd name="connsiteX61" fmla="*/ 1688761 w 3362632"/>
              <a:gd name="connsiteY61" fmla="*/ 6858001 h 6858001"/>
              <a:gd name="connsiteX62" fmla="*/ 1697319 w 3362632"/>
              <a:gd name="connsiteY62" fmla="*/ 6689038 h 6858001"/>
              <a:gd name="connsiteX63" fmla="*/ 3362282 w 3362632"/>
              <a:gd name="connsiteY63" fmla="*/ 5186294 h 6858001"/>
              <a:gd name="connsiteX64" fmla="*/ 3362283 w 3362632"/>
              <a:gd name="connsiteY64" fmla="*/ 5124875 h 6858001"/>
              <a:gd name="connsiteX65" fmla="*/ 3362632 w 3362632"/>
              <a:gd name="connsiteY65" fmla="*/ 5124893 h 6858001"/>
              <a:gd name="connsiteX66" fmla="*/ 3362632 w 3362632"/>
              <a:gd name="connsiteY66" fmla="*/ 5181165 h 6858001"/>
              <a:gd name="connsiteX67" fmla="*/ 3362282 w 3362632"/>
              <a:gd name="connsiteY67" fmla="*/ 5181147 h 6858001"/>
              <a:gd name="connsiteX68" fmla="*/ 1692199 w 3362632"/>
              <a:gd name="connsiteY68" fmla="*/ 6688518 h 6858001"/>
              <a:gd name="connsiteX69" fmla="*/ 1683614 w 3362632"/>
              <a:gd name="connsiteY69" fmla="*/ 6858001 h 6858001"/>
              <a:gd name="connsiteX70" fmla="*/ 1627343 w 3362632"/>
              <a:gd name="connsiteY70" fmla="*/ 6858001 h 6858001"/>
              <a:gd name="connsiteX71" fmla="*/ 1636219 w 3362632"/>
              <a:gd name="connsiteY71" fmla="*/ 6682776 h 6858001"/>
              <a:gd name="connsiteX72" fmla="*/ 3362283 w 3362632"/>
              <a:gd name="connsiteY72" fmla="*/ 5124875 h 6858001"/>
              <a:gd name="connsiteX73" fmla="*/ 3362283 w 3362632"/>
              <a:gd name="connsiteY73" fmla="*/ 5063456 h 6858001"/>
              <a:gd name="connsiteX74" fmla="*/ 3362632 w 3362632"/>
              <a:gd name="connsiteY74" fmla="*/ 5063474 h 6858001"/>
              <a:gd name="connsiteX75" fmla="*/ 3362632 w 3362632"/>
              <a:gd name="connsiteY75" fmla="*/ 5119746 h 6858001"/>
              <a:gd name="connsiteX76" fmla="*/ 3362283 w 3362632"/>
              <a:gd name="connsiteY76" fmla="*/ 5119728 h 6858001"/>
              <a:gd name="connsiteX77" fmla="*/ 1631100 w 3362632"/>
              <a:gd name="connsiteY77" fmla="*/ 6682255 h 6858001"/>
              <a:gd name="connsiteX78" fmla="*/ 1622196 w 3362632"/>
              <a:gd name="connsiteY78" fmla="*/ 6858001 h 6858001"/>
              <a:gd name="connsiteX79" fmla="*/ 1565925 w 3362632"/>
              <a:gd name="connsiteY79" fmla="*/ 6858001 h 6858001"/>
              <a:gd name="connsiteX80" fmla="*/ 1575120 w 3362632"/>
              <a:gd name="connsiteY80" fmla="*/ 6676514 h 6858001"/>
              <a:gd name="connsiteX81" fmla="*/ 3362283 w 3362632"/>
              <a:gd name="connsiteY81" fmla="*/ 5063456 h 6858001"/>
              <a:gd name="connsiteX82" fmla="*/ 3362282 w 3362632"/>
              <a:gd name="connsiteY82" fmla="*/ 5002038 h 6858001"/>
              <a:gd name="connsiteX83" fmla="*/ 3362632 w 3362632"/>
              <a:gd name="connsiteY83" fmla="*/ 5002056 h 6858001"/>
              <a:gd name="connsiteX84" fmla="*/ 3362632 w 3362632"/>
              <a:gd name="connsiteY84" fmla="*/ 5058327 h 6858001"/>
              <a:gd name="connsiteX85" fmla="*/ 3362283 w 3362632"/>
              <a:gd name="connsiteY85" fmla="*/ 5058309 h 6858001"/>
              <a:gd name="connsiteX86" fmla="*/ 1569999 w 3362632"/>
              <a:gd name="connsiteY86" fmla="*/ 6675975 h 6858001"/>
              <a:gd name="connsiteX87" fmla="*/ 1560778 w 3362632"/>
              <a:gd name="connsiteY87" fmla="*/ 6858001 h 6858001"/>
              <a:gd name="connsiteX88" fmla="*/ 1504506 w 3362632"/>
              <a:gd name="connsiteY88" fmla="*/ 6858001 h 6858001"/>
              <a:gd name="connsiteX89" fmla="*/ 1514018 w 3362632"/>
              <a:gd name="connsiteY89" fmla="*/ 6670235 h 6858001"/>
              <a:gd name="connsiteX90" fmla="*/ 3362282 w 3362632"/>
              <a:gd name="connsiteY90" fmla="*/ 5002038 h 6858001"/>
              <a:gd name="connsiteX91" fmla="*/ 3362282 w 3362632"/>
              <a:gd name="connsiteY91" fmla="*/ 4940619 h 6858001"/>
              <a:gd name="connsiteX92" fmla="*/ 3362632 w 3362632"/>
              <a:gd name="connsiteY92" fmla="*/ 4940637 h 6858001"/>
              <a:gd name="connsiteX93" fmla="*/ 3362632 w 3362632"/>
              <a:gd name="connsiteY93" fmla="*/ 4996909 h 6858001"/>
              <a:gd name="connsiteX94" fmla="*/ 3362282 w 3362632"/>
              <a:gd name="connsiteY94" fmla="*/ 4996891 h 6858001"/>
              <a:gd name="connsiteX95" fmla="*/ 1508898 w 3362632"/>
              <a:gd name="connsiteY95" fmla="*/ 6669714 h 6858001"/>
              <a:gd name="connsiteX96" fmla="*/ 1499359 w 3362632"/>
              <a:gd name="connsiteY96" fmla="*/ 6858001 h 6858001"/>
              <a:gd name="connsiteX97" fmla="*/ 1443088 w 3362632"/>
              <a:gd name="connsiteY97" fmla="*/ 6858001 h 6858001"/>
              <a:gd name="connsiteX98" fmla="*/ 1452918 w 3362632"/>
              <a:gd name="connsiteY98" fmla="*/ 6663972 h 6858001"/>
              <a:gd name="connsiteX99" fmla="*/ 3362282 w 3362632"/>
              <a:gd name="connsiteY99" fmla="*/ 4940619 h 6858001"/>
              <a:gd name="connsiteX100" fmla="*/ 3362283 w 3362632"/>
              <a:gd name="connsiteY100" fmla="*/ 4879200 h 6858001"/>
              <a:gd name="connsiteX101" fmla="*/ 3362632 w 3362632"/>
              <a:gd name="connsiteY101" fmla="*/ 4879218 h 6858001"/>
              <a:gd name="connsiteX102" fmla="*/ 3362632 w 3362632"/>
              <a:gd name="connsiteY102" fmla="*/ 4935490 h 6858001"/>
              <a:gd name="connsiteX103" fmla="*/ 3362282 w 3362632"/>
              <a:gd name="connsiteY103" fmla="*/ 4935472 h 6858001"/>
              <a:gd name="connsiteX104" fmla="*/ 1447797 w 3362632"/>
              <a:gd name="connsiteY104" fmla="*/ 6663433 h 6858001"/>
              <a:gd name="connsiteX105" fmla="*/ 1437941 w 3362632"/>
              <a:gd name="connsiteY105" fmla="*/ 6858001 h 6858001"/>
              <a:gd name="connsiteX106" fmla="*/ 1381670 w 3362632"/>
              <a:gd name="connsiteY106" fmla="*/ 6858001 h 6858001"/>
              <a:gd name="connsiteX107" fmla="*/ 1391817 w 3362632"/>
              <a:gd name="connsiteY107" fmla="*/ 6657692 h 6858001"/>
              <a:gd name="connsiteX108" fmla="*/ 3362283 w 3362632"/>
              <a:gd name="connsiteY108" fmla="*/ 4879200 h 6858001"/>
              <a:gd name="connsiteX109" fmla="*/ 3362283 w 3362632"/>
              <a:gd name="connsiteY109" fmla="*/ 4817782 h 6858001"/>
              <a:gd name="connsiteX110" fmla="*/ 3362632 w 3362632"/>
              <a:gd name="connsiteY110" fmla="*/ 4817799 h 6858001"/>
              <a:gd name="connsiteX111" fmla="*/ 3362632 w 3362632"/>
              <a:gd name="connsiteY111" fmla="*/ 4874071 h 6858001"/>
              <a:gd name="connsiteX112" fmla="*/ 3362283 w 3362632"/>
              <a:gd name="connsiteY112" fmla="*/ 4874053 h 6858001"/>
              <a:gd name="connsiteX113" fmla="*/ 1386697 w 3362632"/>
              <a:gd name="connsiteY113" fmla="*/ 6657171 h 6858001"/>
              <a:gd name="connsiteX114" fmla="*/ 1376523 w 3362632"/>
              <a:gd name="connsiteY114" fmla="*/ 6858001 h 6858001"/>
              <a:gd name="connsiteX115" fmla="*/ 1320248 w 3362632"/>
              <a:gd name="connsiteY115" fmla="*/ 6858001 h 6858001"/>
              <a:gd name="connsiteX116" fmla="*/ 1330036 w 3362632"/>
              <a:gd name="connsiteY116" fmla="*/ 6657078 h 6858001"/>
              <a:gd name="connsiteX117" fmla="*/ 1918310 w 3362632"/>
              <a:gd name="connsiteY117" fmla="*/ 5415942 h 6858001"/>
              <a:gd name="connsiteX118" fmla="*/ 3362283 w 3362632"/>
              <a:gd name="connsiteY118" fmla="*/ 4817782 h 6858001"/>
              <a:gd name="connsiteX119" fmla="*/ 2356374 w 3362632"/>
              <a:gd name="connsiteY119" fmla="*/ 0 h 6858001"/>
              <a:gd name="connsiteX120" fmla="*/ 3362632 w 3362632"/>
              <a:gd name="connsiteY120" fmla="*/ 0 h 6858001"/>
              <a:gd name="connsiteX121" fmla="*/ 3362632 w 3362632"/>
              <a:gd name="connsiteY121" fmla="*/ 9623 h 6858001"/>
              <a:gd name="connsiteX122" fmla="*/ 3362632 w 3362632"/>
              <a:gd name="connsiteY122" fmla="*/ 4700782 h 6858001"/>
              <a:gd name="connsiteX123" fmla="*/ 3362632 w 3362632"/>
              <a:gd name="connsiteY123" fmla="*/ 4812653 h 6858001"/>
              <a:gd name="connsiteX124" fmla="*/ 3362283 w 3362632"/>
              <a:gd name="connsiteY124" fmla="*/ 4812635 h 6858001"/>
              <a:gd name="connsiteX125" fmla="*/ 1325577 w 3362632"/>
              <a:gd name="connsiteY125" fmla="*/ 6650602 h 6858001"/>
              <a:gd name="connsiteX126" fmla="*/ 1315104 w 3362632"/>
              <a:gd name="connsiteY126" fmla="*/ 6858001 h 6858001"/>
              <a:gd name="connsiteX127" fmla="*/ 396033 w 3362632"/>
              <a:gd name="connsiteY127" fmla="*/ 6858001 h 6858001"/>
              <a:gd name="connsiteX128" fmla="*/ 0 w 3362632"/>
              <a:gd name="connsiteY128" fmla="*/ 6461968 h 6858001"/>
              <a:gd name="connsiteX129" fmla="*/ 0 w 3362632"/>
              <a:gd name="connsiteY129" fmla="*/ 396034 h 6858001"/>
              <a:gd name="connsiteX130" fmla="*/ 396033 w 3362632"/>
              <a:gd name="connsiteY130" fmla="*/ 1 h 6858001"/>
              <a:gd name="connsiteX131" fmla="*/ 2356374 w 3362632"/>
              <a:gd name="connsiteY131" fmla="*/ 1 h 68580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Lst>
            <a:rect l="l" t="t" r="r" b="b"/>
            <a:pathLst>
              <a:path w="3362632" h="6858001">
                <a:moveTo>
                  <a:pt x="3362283" y="5554806"/>
                </a:moveTo>
                <a:lnTo>
                  <a:pt x="3362632" y="5554824"/>
                </a:lnTo>
                <a:lnTo>
                  <a:pt x="3362632" y="6194738"/>
                </a:lnTo>
                <a:lnTo>
                  <a:pt x="3362632" y="6848379"/>
                </a:lnTo>
                <a:lnTo>
                  <a:pt x="3362632" y="6857999"/>
                </a:lnTo>
                <a:lnTo>
                  <a:pt x="3277761" y="6857999"/>
                </a:lnTo>
                <a:lnTo>
                  <a:pt x="3277741" y="6858001"/>
                </a:lnTo>
                <a:lnTo>
                  <a:pt x="2057271" y="6858001"/>
                </a:lnTo>
                <a:lnTo>
                  <a:pt x="2063924" y="6726683"/>
                </a:lnTo>
                <a:cubicBezTo>
                  <a:pt x="2130887" y="6069429"/>
                  <a:pt x="2687668" y="5554806"/>
                  <a:pt x="3362283" y="5554806"/>
                </a:cubicBezTo>
                <a:close/>
                <a:moveTo>
                  <a:pt x="3362283" y="5493387"/>
                </a:moveTo>
                <a:lnTo>
                  <a:pt x="3362632" y="5493405"/>
                </a:lnTo>
                <a:lnTo>
                  <a:pt x="3362632" y="5549677"/>
                </a:lnTo>
                <a:lnTo>
                  <a:pt x="3362283" y="5549659"/>
                </a:lnTo>
                <a:cubicBezTo>
                  <a:pt x="2684927" y="5549659"/>
                  <a:pt x="2126021" y="6066235"/>
                  <a:pt x="2058803" y="6726143"/>
                </a:cubicBezTo>
                <a:lnTo>
                  <a:pt x="2052124" y="6858001"/>
                </a:lnTo>
                <a:lnTo>
                  <a:pt x="1995853" y="6858001"/>
                </a:lnTo>
                <a:lnTo>
                  <a:pt x="2002824" y="6720402"/>
                </a:lnTo>
                <a:cubicBezTo>
                  <a:pt x="2072931" y="6032173"/>
                  <a:pt x="2655863" y="5493387"/>
                  <a:pt x="3362283" y="5493387"/>
                </a:cubicBezTo>
                <a:close/>
                <a:moveTo>
                  <a:pt x="3362282" y="5431969"/>
                </a:moveTo>
                <a:lnTo>
                  <a:pt x="3362632" y="5431987"/>
                </a:lnTo>
                <a:lnTo>
                  <a:pt x="3362632" y="5488258"/>
                </a:lnTo>
                <a:lnTo>
                  <a:pt x="3362283" y="5488240"/>
                </a:lnTo>
                <a:cubicBezTo>
                  <a:pt x="2653231" y="5488240"/>
                  <a:pt x="2068078" y="6029081"/>
                  <a:pt x="1997703" y="6719882"/>
                </a:cubicBezTo>
                <a:lnTo>
                  <a:pt x="1990706" y="6858001"/>
                </a:lnTo>
                <a:lnTo>
                  <a:pt x="1934434" y="6858001"/>
                </a:lnTo>
                <a:lnTo>
                  <a:pt x="1941723" y="6714142"/>
                </a:lnTo>
                <a:cubicBezTo>
                  <a:pt x="2014987" y="5995020"/>
                  <a:pt x="2624166" y="5431969"/>
                  <a:pt x="3362282" y="5431969"/>
                </a:cubicBezTo>
                <a:close/>
                <a:moveTo>
                  <a:pt x="3362283" y="5370550"/>
                </a:moveTo>
                <a:lnTo>
                  <a:pt x="3362632" y="5370568"/>
                </a:lnTo>
                <a:lnTo>
                  <a:pt x="3362632" y="5426840"/>
                </a:lnTo>
                <a:lnTo>
                  <a:pt x="3362282" y="5426822"/>
                </a:lnTo>
                <a:cubicBezTo>
                  <a:pt x="2621425" y="5426822"/>
                  <a:pt x="2010121" y="5991826"/>
                  <a:pt x="1936601" y="6713602"/>
                </a:cubicBezTo>
                <a:lnTo>
                  <a:pt x="1929287" y="6858001"/>
                </a:lnTo>
                <a:lnTo>
                  <a:pt x="1873016" y="6858001"/>
                </a:lnTo>
                <a:lnTo>
                  <a:pt x="1880622" y="6707860"/>
                </a:lnTo>
                <a:cubicBezTo>
                  <a:pt x="1957031" y="5957764"/>
                  <a:pt x="2592360" y="5370550"/>
                  <a:pt x="3362283" y="5370550"/>
                </a:cubicBezTo>
                <a:close/>
                <a:moveTo>
                  <a:pt x="3362283" y="5309131"/>
                </a:moveTo>
                <a:lnTo>
                  <a:pt x="3362632" y="5309149"/>
                </a:lnTo>
                <a:lnTo>
                  <a:pt x="3362632" y="5365421"/>
                </a:lnTo>
                <a:lnTo>
                  <a:pt x="3362283" y="5365403"/>
                </a:lnTo>
                <a:cubicBezTo>
                  <a:pt x="2589729" y="5365403"/>
                  <a:pt x="1952178" y="5954673"/>
                  <a:pt x="1875502" y="6707339"/>
                </a:cubicBezTo>
                <a:lnTo>
                  <a:pt x="1867869" y="6858001"/>
                </a:lnTo>
                <a:lnTo>
                  <a:pt x="1811598" y="6858001"/>
                </a:lnTo>
                <a:lnTo>
                  <a:pt x="1819521" y="6701579"/>
                </a:lnTo>
                <a:cubicBezTo>
                  <a:pt x="1899074" y="5920508"/>
                  <a:pt x="2560555" y="5309131"/>
                  <a:pt x="3362283" y="5309131"/>
                </a:cubicBezTo>
                <a:close/>
                <a:moveTo>
                  <a:pt x="3362282" y="5247713"/>
                </a:moveTo>
                <a:lnTo>
                  <a:pt x="3362632" y="5247731"/>
                </a:lnTo>
                <a:lnTo>
                  <a:pt x="3362632" y="5304002"/>
                </a:lnTo>
                <a:lnTo>
                  <a:pt x="3362283" y="5303984"/>
                </a:lnTo>
                <a:cubicBezTo>
                  <a:pt x="2557923" y="5303984"/>
                  <a:pt x="1894221" y="5917418"/>
                  <a:pt x="1814401" y="6701059"/>
                </a:cubicBezTo>
                <a:lnTo>
                  <a:pt x="1806451" y="6858001"/>
                </a:lnTo>
                <a:lnTo>
                  <a:pt x="1750179" y="6858001"/>
                </a:lnTo>
                <a:lnTo>
                  <a:pt x="1758420" y="6695319"/>
                </a:lnTo>
                <a:cubicBezTo>
                  <a:pt x="1841131" y="5883357"/>
                  <a:pt x="2528858" y="5247713"/>
                  <a:pt x="3362282" y="5247713"/>
                </a:cubicBezTo>
                <a:close/>
                <a:moveTo>
                  <a:pt x="3362282" y="5186294"/>
                </a:moveTo>
                <a:lnTo>
                  <a:pt x="3362632" y="5186312"/>
                </a:lnTo>
                <a:lnTo>
                  <a:pt x="3362632" y="5242584"/>
                </a:lnTo>
                <a:lnTo>
                  <a:pt x="3362282" y="5242566"/>
                </a:lnTo>
                <a:cubicBezTo>
                  <a:pt x="2526226" y="5242566"/>
                  <a:pt x="1836278" y="5880265"/>
                  <a:pt x="1753300" y="6694798"/>
                </a:cubicBezTo>
                <a:lnTo>
                  <a:pt x="1745032" y="6858001"/>
                </a:lnTo>
                <a:lnTo>
                  <a:pt x="1688761" y="6858001"/>
                </a:lnTo>
                <a:lnTo>
                  <a:pt x="1697319" y="6689038"/>
                </a:lnTo>
                <a:cubicBezTo>
                  <a:pt x="1783174" y="5846101"/>
                  <a:pt x="2497052" y="5186294"/>
                  <a:pt x="3362282" y="5186294"/>
                </a:cubicBezTo>
                <a:close/>
                <a:moveTo>
                  <a:pt x="3362283" y="5124875"/>
                </a:moveTo>
                <a:lnTo>
                  <a:pt x="3362632" y="5124893"/>
                </a:lnTo>
                <a:lnTo>
                  <a:pt x="3362632" y="5181165"/>
                </a:lnTo>
                <a:lnTo>
                  <a:pt x="3362282" y="5181147"/>
                </a:lnTo>
                <a:cubicBezTo>
                  <a:pt x="2494421" y="5181147"/>
                  <a:pt x="1778321" y="5843009"/>
                  <a:pt x="1692199" y="6688518"/>
                </a:cubicBezTo>
                <a:lnTo>
                  <a:pt x="1683614" y="6858001"/>
                </a:lnTo>
                <a:lnTo>
                  <a:pt x="1627343" y="6858001"/>
                </a:lnTo>
                <a:lnTo>
                  <a:pt x="1636219" y="6682776"/>
                </a:lnTo>
                <a:cubicBezTo>
                  <a:pt x="1725231" y="5808947"/>
                  <a:pt x="2465356" y="5124875"/>
                  <a:pt x="3362283" y="5124875"/>
                </a:cubicBezTo>
                <a:close/>
                <a:moveTo>
                  <a:pt x="3362283" y="5063456"/>
                </a:moveTo>
                <a:lnTo>
                  <a:pt x="3362632" y="5063474"/>
                </a:lnTo>
                <a:lnTo>
                  <a:pt x="3362632" y="5119746"/>
                </a:lnTo>
                <a:lnTo>
                  <a:pt x="3362283" y="5119728"/>
                </a:lnTo>
                <a:cubicBezTo>
                  <a:pt x="2462725" y="5119728"/>
                  <a:pt x="1720379" y="5805856"/>
                  <a:pt x="1631100" y="6682255"/>
                </a:cubicBezTo>
                <a:lnTo>
                  <a:pt x="1622196" y="6858001"/>
                </a:lnTo>
                <a:lnTo>
                  <a:pt x="1565925" y="6858001"/>
                </a:lnTo>
                <a:lnTo>
                  <a:pt x="1575120" y="6676514"/>
                </a:lnTo>
                <a:cubicBezTo>
                  <a:pt x="1667289" y="5771794"/>
                  <a:pt x="2433660" y="5063456"/>
                  <a:pt x="3362283" y="5063456"/>
                </a:cubicBezTo>
                <a:close/>
                <a:moveTo>
                  <a:pt x="3362282" y="5002038"/>
                </a:moveTo>
                <a:lnTo>
                  <a:pt x="3362632" y="5002056"/>
                </a:lnTo>
                <a:lnTo>
                  <a:pt x="3362632" y="5058327"/>
                </a:lnTo>
                <a:lnTo>
                  <a:pt x="3362283" y="5058309"/>
                </a:lnTo>
                <a:cubicBezTo>
                  <a:pt x="2430919" y="5058309"/>
                  <a:pt x="1662422" y="5768600"/>
                  <a:pt x="1569999" y="6675975"/>
                </a:cubicBezTo>
                <a:lnTo>
                  <a:pt x="1560778" y="6858001"/>
                </a:lnTo>
                <a:lnTo>
                  <a:pt x="1504506" y="6858001"/>
                </a:lnTo>
                <a:lnTo>
                  <a:pt x="1514018" y="6670235"/>
                </a:lnTo>
                <a:cubicBezTo>
                  <a:pt x="1609331" y="5734539"/>
                  <a:pt x="2401854" y="5002038"/>
                  <a:pt x="3362282" y="5002038"/>
                </a:cubicBezTo>
                <a:close/>
                <a:moveTo>
                  <a:pt x="3362282" y="4940619"/>
                </a:moveTo>
                <a:lnTo>
                  <a:pt x="3362632" y="4940637"/>
                </a:lnTo>
                <a:lnTo>
                  <a:pt x="3362632" y="4996909"/>
                </a:lnTo>
                <a:lnTo>
                  <a:pt x="3362282" y="4996891"/>
                </a:lnTo>
                <a:cubicBezTo>
                  <a:pt x="2399222" y="4996891"/>
                  <a:pt x="1604479" y="5731449"/>
                  <a:pt x="1508898" y="6669714"/>
                </a:cubicBezTo>
                <a:lnTo>
                  <a:pt x="1499359" y="6858001"/>
                </a:lnTo>
                <a:lnTo>
                  <a:pt x="1443088" y="6858001"/>
                </a:lnTo>
                <a:lnTo>
                  <a:pt x="1452918" y="6663972"/>
                </a:lnTo>
                <a:cubicBezTo>
                  <a:pt x="1551389" y="5697387"/>
                  <a:pt x="2370158" y="4940619"/>
                  <a:pt x="3362282" y="4940619"/>
                </a:cubicBezTo>
                <a:close/>
                <a:moveTo>
                  <a:pt x="3362283" y="4879200"/>
                </a:moveTo>
                <a:lnTo>
                  <a:pt x="3362632" y="4879218"/>
                </a:lnTo>
                <a:lnTo>
                  <a:pt x="3362632" y="4935490"/>
                </a:lnTo>
                <a:lnTo>
                  <a:pt x="3362282" y="4935472"/>
                </a:lnTo>
                <a:cubicBezTo>
                  <a:pt x="2367416" y="4935472"/>
                  <a:pt x="1546522" y="5694192"/>
                  <a:pt x="1447797" y="6663433"/>
                </a:cubicBezTo>
                <a:lnTo>
                  <a:pt x="1437941" y="6858001"/>
                </a:lnTo>
                <a:lnTo>
                  <a:pt x="1381670" y="6858001"/>
                </a:lnTo>
                <a:lnTo>
                  <a:pt x="1391817" y="6657692"/>
                </a:lnTo>
                <a:cubicBezTo>
                  <a:pt x="1493432" y="5660130"/>
                  <a:pt x="2338352" y="4879200"/>
                  <a:pt x="3362283" y="4879200"/>
                </a:cubicBezTo>
                <a:close/>
                <a:moveTo>
                  <a:pt x="3362283" y="4817782"/>
                </a:moveTo>
                <a:lnTo>
                  <a:pt x="3362632" y="4817799"/>
                </a:lnTo>
                <a:lnTo>
                  <a:pt x="3362632" y="4874071"/>
                </a:lnTo>
                <a:lnTo>
                  <a:pt x="3362283" y="4874053"/>
                </a:lnTo>
                <a:cubicBezTo>
                  <a:pt x="2335721" y="4874053"/>
                  <a:pt x="1488580" y="5657039"/>
                  <a:pt x="1386697" y="6657171"/>
                </a:cubicBezTo>
                <a:lnTo>
                  <a:pt x="1376523" y="6858001"/>
                </a:lnTo>
                <a:lnTo>
                  <a:pt x="1320248" y="6858001"/>
                </a:lnTo>
                <a:lnTo>
                  <a:pt x="1330036" y="6657078"/>
                </a:lnTo>
                <a:cubicBezTo>
                  <a:pt x="1375973" y="6188207"/>
                  <a:pt x="1580816" y="5753439"/>
                  <a:pt x="1918310" y="5415942"/>
                </a:cubicBezTo>
                <a:cubicBezTo>
                  <a:pt x="2304017" y="5030233"/>
                  <a:pt x="2816772" y="4817782"/>
                  <a:pt x="3362283" y="4817782"/>
                </a:cubicBezTo>
                <a:close/>
                <a:moveTo>
                  <a:pt x="2356374" y="0"/>
                </a:moveTo>
                <a:lnTo>
                  <a:pt x="3362632" y="0"/>
                </a:lnTo>
                <a:lnTo>
                  <a:pt x="3362632" y="9623"/>
                </a:lnTo>
                <a:lnTo>
                  <a:pt x="3362632" y="4700782"/>
                </a:lnTo>
                <a:lnTo>
                  <a:pt x="3362632" y="4812653"/>
                </a:lnTo>
                <a:lnTo>
                  <a:pt x="3362283" y="4812635"/>
                </a:lnTo>
                <a:cubicBezTo>
                  <a:pt x="2302270" y="4812635"/>
                  <a:pt x="1430418" y="5618242"/>
                  <a:pt x="1325577" y="6650602"/>
                </a:cubicBezTo>
                <a:lnTo>
                  <a:pt x="1315104" y="6858001"/>
                </a:lnTo>
                <a:lnTo>
                  <a:pt x="396033" y="6858001"/>
                </a:lnTo>
                <a:cubicBezTo>
                  <a:pt x="177310" y="6858001"/>
                  <a:pt x="0" y="6680691"/>
                  <a:pt x="0" y="6461968"/>
                </a:cubicBezTo>
                <a:lnTo>
                  <a:pt x="0" y="396034"/>
                </a:lnTo>
                <a:cubicBezTo>
                  <a:pt x="0" y="177311"/>
                  <a:pt x="177310" y="1"/>
                  <a:pt x="396033" y="1"/>
                </a:cubicBezTo>
                <a:lnTo>
                  <a:pt x="2356374" y="1"/>
                </a:lnTo>
                <a:close/>
              </a:path>
            </a:pathLst>
          </a:custGeom>
          <a:solidFill>
            <a:schemeClr val="accent2"/>
          </a:solidFill>
        </p:spPr>
        <p:txBody>
          <a:bodyPr wrap="square" bIns="2651760" anchor="ctr">
            <a:noAutofit/>
          </a:bodyPr>
          <a:lstStyle>
            <a:lvl1pPr marL="0" indent="0" algn="ctr">
              <a:lnSpc>
                <a:spcPct val="100000"/>
              </a:lnSpc>
              <a:spcBef>
                <a:spcPts val="0"/>
              </a:spcBef>
              <a:buNone/>
              <a:defRPr/>
            </a:lvl1pPr>
          </a:lstStyle>
          <a:p>
            <a:r>
              <a:rPr lang="en-US"/>
              <a:t>Click the icon to select an image.</a:t>
            </a:r>
            <a:br>
              <a:rPr lang="en-US"/>
            </a:br>
            <a:r>
              <a:rPr lang="en-US"/>
              <a:t>Please also copy / paste the appropriate</a:t>
            </a:r>
            <a:br>
              <a:rPr lang="en-US"/>
            </a:br>
            <a:r>
              <a:rPr lang="en-US"/>
              <a:t>footer group from the template</a:t>
            </a:r>
            <a:br>
              <a:rPr lang="en-US"/>
            </a:br>
            <a:r>
              <a:rPr lang="en-US"/>
              <a:t>Guide so it appears on top of the image.</a:t>
            </a:r>
          </a:p>
        </p:txBody>
      </p:sp>
      <p:sp>
        <p:nvSpPr>
          <p:cNvPr id="2" name="Title 1">
            <a:extLst>
              <a:ext uri="{FF2B5EF4-FFF2-40B4-BE49-F238E27FC236}">
                <a16:creationId xmlns:a16="http://schemas.microsoft.com/office/drawing/2014/main" id="{56E523F0-8710-C17D-5E1F-7113655CD055}"/>
              </a:ext>
            </a:extLst>
          </p:cNvPr>
          <p:cNvSpPr>
            <a:spLocks noGrp="1"/>
          </p:cNvSpPr>
          <p:nvPr>
            <p:ph type="title"/>
          </p:nvPr>
        </p:nvSpPr>
        <p:spPr>
          <a:xfrm>
            <a:off x="762000" y="724854"/>
            <a:ext cx="6995606" cy="920285"/>
          </a:xfrm>
        </p:spPr>
        <p:txBody>
          <a:bodyPr>
            <a:noAutofit/>
          </a:bodyPr>
          <a:lstStyle/>
          <a:p>
            <a:r>
              <a:rPr lang="en-US"/>
              <a:t>Click to edit Master title style</a:t>
            </a:r>
          </a:p>
        </p:txBody>
      </p:sp>
      <p:sp>
        <p:nvSpPr>
          <p:cNvPr id="3" name="Content Placeholder 2">
            <a:extLst>
              <a:ext uri="{FF2B5EF4-FFF2-40B4-BE49-F238E27FC236}">
                <a16:creationId xmlns:a16="http://schemas.microsoft.com/office/drawing/2014/main" id="{CFA97474-D8AA-E3B1-C98A-08B7FCBD5476}"/>
              </a:ext>
            </a:extLst>
          </p:cNvPr>
          <p:cNvSpPr>
            <a:spLocks noGrp="1"/>
          </p:cNvSpPr>
          <p:nvPr>
            <p:ph idx="1"/>
          </p:nvPr>
        </p:nvSpPr>
        <p:spPr>
          <a:xfrm>
            <a:off x="762000" y="4161398"/>
            <a:ext cx="2177845" cy="1933046"/>
          </a:xfrm>
        </p:spPr>
        <p:txBody>
          <a:bodyPr>
            <a:noAutofit/>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cxnSp>
        <p:nvCxnSpPr>
          <p:cNvPr id="9" name="Straight Connector 8">
            <a:extLst>
              <a:ext uri="{FF2B5EF4-FFF2-40B4-BE49-F238E27FC236}">
                <a16:creationId xmlns:a16="http://schemas.microsoft.com/office/drawing/2014/main" id="{5AEF45F1-4FE2-8739-18FF-B456EB3B66B9}"/>
              </a:ext>
            </a:extLst>
          </p:cNvPr>
          <p:cNvCxnSpPr>
            <a:cxnSpLocks/>
          </p:cNvCxnSpPr>
          <p:nvPr userDrawn="1"/>
        </p:nvCxnSpPr>
        <p:spPr>
          <a:xfrm flipH="1">
            <a:off x="1487277" y="6400800"/>
            <a:ext cx="7342091" cy="0"/>
          </a:xfrm>
          <a:prstGeom prst="line">
            <a:avLst/>
          </a:prstGeom>
          <a:ln w="9525" cap="rnd">
            <a:solidFill>
              <a:schemeClr val="tx1"/>
            </a:solidFill>
          </a:ln>
        </p:spPr>
        <p:style>
          <a:lnRef idx="1">
            <a:schemeClr val="accent1"/>
          </a:lnRef>
          <a:fillRef idx="0">
            <a:schemeClr val="accent1"/>
          </a:fillRef>
          <a:effectRef idx="0">
            <a:schemeClr val="accent1"/>
          </a:effectRef>
          <a:fontRef idx="minor">
            <a:schemeClr val="tx1"/>
          </a:fontRef>
        </p:style>
      </p:cxnSp>
      <p:sp>
        <p:nvSpPr>
          <p:cNvPr id="11" name="Subtitle 2">
            <a:extLst>
              <a:ext uri="{FF2B5EF4-FFF2-40B4-BE49-F238E27FC236}">
                <a16:creationId xmlns:a16="http://schemas.microsoft.com/office/drawing/2014/main" id="{0740B8FE-D58D-6E2B-896D-000F0294ED98}"/>
              </a:ext>
            </a:extLst>
          </p:cNvPr>
          <p:cNvSpPr>
            <a:spLocks noGrp="1"/>
          </p:cNvSpPr>
          <p:nvPr>
            <p:ph type="body" sz="quarter" idx="13" hasCustomPrompt="1"/>
          </p:nvPr>
        </p:nvSpPr>
        <p:spPr>
          <a:xfrm>
            <a:off x="762000" y="1733802"/>
            <a:ext cx="6995278" cy="414149"/>
          </a:xfrm>
        </p:spPr>
        <p:txBody>
          <a:bodyPr>
            <a:noAutofit/>
          </a:bodyPr>
          <a:lstStyle>
            <a:lvl1pPr marL="0" indent="0">
              <a:buNone/>
              <a:defRPr lang="en-US" sz="1600" b="0" i="0" kern="1200" dirty="0">
                <a:solidFill>
                  <a:srgbClr val="0A0E33"/>
                </a:solidFill>
                <a:latin typeface="Outfit Light" pitchFamily="2" charset="0"/>
                <a:ea typeface="Inter"/>
                <a:cs typeface="Inter"/>
              </a:defRPr>
            </a:lvl1pPr>
            <a:lvl2pPr marL="457200" indent="0">
              <a:buNone/>
              <a:defRPr/>
            </a:lvl2pPr>
            <a:lvl3pPr marL="914400" indent="0">
              <a:buNone/>
              <a:defRPr/>
            </a:lvl3pPr>
            <a:lvl4pPr marL="1371600" indent="0">
              <a:buNone/>
              <a:defRPr/>
            </a:lvl4pPr>
            <a:lvl5pPr marL="1828800" indent="0">
              <a:buNone/>
              <a:defRPr/>
            </a:lvl5pPr>
          </a:lstStyle>
          <a:p>
            <a:pPr lvl="0"/>
            <a:r>
              <a:rPr lang="en-US"/>
              <a:t>Subtitle goes here</a:t>
            </a:r>
          </a:p>
        </p:txBody>
      </p:sp>
      <p:sp>
        <p:nvSpPr>
          <p:cNvPr id="18" name="!!subhead1">
            <a:extLst>
              <a:ext uri="{FF2B5EF4-FFF2-40B4-BE49-F238E27FC236}">
                <a16:creationId xmlns:a16="http://schemas.microsoft.com/office/drawing/2014/main" id="{1A93C0F4-1D09-DE35-6E80-27CB807A0E38}"/>
              </a:ext>
            </a:extLst>
          </p:cNvPr>
          <p:cNvSpPr>
            <a:spLocks noGrp="1"/>
          </p:cNvSpPr>
          <p:nvPr>
            <p:ph type="body" sz="quarter" idx="14" hasCustomPrompt="1"/>
          </p:nvPr>
        </p:nvSpPr>
        <p:spPr>
          <a:xfrm>
            <a:off x="762000" y="3504332"/>
            <a:ext cx="2177845" cy="652572"/>
          </a:xfrm>
        </p:spPr>
        <p:txBody>
          <a:bodyPr>
            <a:noAutofit/>
          </a:bodyPr>
          <a:lstStyle>
            <a:lvl1pPr marL="0" indent="0">
              <a:lnSpc>
                <a:spcPct val="100000"/>
              </a:lnSpc>
              <a:spcBef>
                <a:spcPts val="0"/>
              </a:spcBef>
              <a:buNone/>
              <a:defRPr lang="en-US" sz="1800" b="1" kern="1200" dirty="0">
                <a:solidFill>
                  <a:schemeClr val="tx1"/>
                </a:solidFill>
                <a:latin typeface="Inter" panose="020B0502030000000004" pitchFamily="34" charset="0"/>
                <a:ea typeface="Inter" panose="020B0502030000000004" pitchFamily="34" charset="0"/>
                <a:cs typeface="Inter" panose="020B0502030000000004" pitchFamily="34" charset="0"/>
              </a:defRPr>
            </a:lvl1pPr>
            <a:lvl2pPr marL="457200" indent="0">
              <a:buNone/>
              <a:defRPr sz="1800" b="1">
                <a:solidFill>
                  <a:schemeClr val="accent1"/>
                </a:solidFill>
              </a:defRPr>
            </a:lvl2pPr>
            <a:lvl3pPr marL="914400" indent="0">
              <a:buNone/>
              <a:defRPr sz="1800" b="1">
                <a:solidFill>
                  <a:schemeClr val="accent1"/>
                </a:solidFill>
              </a:defRPr>
            </a:lvl3pPr>
            <a:lvl4pPr marL="1371600" indent="0">
              <a:buNone/>
              <a:defRPr sz="1800" b="1">
                <a:solidFill>
                  <a:schemeClr val="accent1"/>
                </a:solidFill>
              </a:defRPr>
            </a:lvl4pPr>
            <a:lvl5pPr marL="1828800" indent="0">
              <a:buNone/>
              <a:defRPr sz="1800" b="1">
                <a:solidFill>
                  <a:schemeClr val="accent1"/>
                </a:solidFill>
              </a:defRPr>
            </a:lvl5pPr>
          </a:lstStyle>
          <a:p>
            <a:pPr marL="0" lvl="0" indent="0" algn="l" defTabSz="914400" rtl="0" eaLnBrk="1" latinLnBrk="0" hangingPunct="1">
              <a:lnSpc>
                <a:spcPct val="100000"/>
              </a:lnSpc>
              <a:spcBef>
                <a:spcPts val="1000"/>
              </a:spcBef>
              <a:buFont typeface="Inter" panose="020B0502030000000004" pitchFamily="34" charset="0"/>
              <a:buNone/>
            </a:pPr>
            <a:r>
              <a:rPr lang="en-US"/>
              <a:t>Subheading goes here</a:t>
            </a:r>
          </a:p>
        </p:txBody>
      </p:sp>
      <p:sp>
        <p:nvSpPr>
          <p:cNvPr id="7" name="Text Placeholder 5">
            <a:extLst>
              <a:ext uri="{FF2B5EF4-FFF2-40B4-BE49-F238E27FC236}">
                <a16:creationId xmlns:a16="http://schemas.microsoft.com/office/drawing/2014/main" id="{97AA42F7-5D29-CCA9-BB20-836565F8EB17}"/>
              </a:ext>
            </a:extLst>
          </p:cNvPr>
          <p:cNvSpPr>
            <a:spLocks noGrp="1"/>
          </p:cNvSpPr>
          <p:nvPr>
            <p:ph type="body" sz="quarter" idx="21" hasCustomPrompt="1"/>
          </p:nvPr>
        </p:nvSpPr>
        <p:spPr>
          <a:xfrm>
            <a:off x="1487277" y="6496059"/>
            <a:ext cx="7173901" cy="285734"/>
          </a:xfrm>
        </p:spPr>
        <p:txBody>
          <a:bodyPr anchor="ctr">
            <a:noAutofit/>
          </a:bodyPr>
          <a:lstStyle>
            <a:lvl1pPr marL="0" indent="0">
              <a:lnSpc>
                <a:spcPct val="90000"/>
              </a:lnSpc>
              <a:spcBef>
                <a:spcPts val="200"/>
              </a:spcBef>
              <a:buNone/>
              <a:defRPr sz="600" b="0" i="0">
                <a:latin typeface="Inter" panose="02000503000000020004" pitchFamily="2" charset="0"/>
                <a:ea typeface="Inter" panose="02000503000000020004" pitchFamily="2" charset="0"/>
              </a:defRPr>
            </a:lvl1pPr>
            <a:lvl2pPr marL="457200" indent="0">
              <a:buNone/>
              <a:defRPr sz="600" b="0" i="0">
                <a:latin typeface="Inter" panose="02000503000000020004" pitchFamily="2" charset="0"/>
                <a:ea typeface="Inter" panose="02000503000000020004" pitchFamily="2" charset="0"/>
              </a:defRPr>
            </a:lvl2pPr>
            <a:lvl3pPr marL="914400" indent="0">
              <a:buNone/>
              <a:defRPr sz="600" b="0" i="0">
                <a:latin typeface="Inter" panose="02000503000000020004" pitchFamily="2" charset="0"/>
                <a:ea typeface="Inter" panose="02000503000000020004" pitchFamily="2" charset="0"/>
              </a:defRPr>
            </a:lvl3pPr>
            <a:lvl4pPr marL="1371600" indent="0">
              <a:buNone/>
              <a:defRPr sz="600" b="0" i="0">
                <a:latin typeface="Inter" panose="02000503000000020004" pitchFamily="2" charset="0"/>
                <a:ea typeface="Inter" panose="02000503000000020004" pitchFamily="2" charset="0"/>
              </a:defRPr>
            </a:lvl4pPr>
            <a:lvl5pPr marL="1828800" indent="0">
              <a:buNone/>
              <a:defRPr sz="600" b="0" i="0">
                <a:latin typeface="Inter" panose="02000503000000020004" pitchFamily="2" charset="0"/>
                <a:ea typeface="Inter" panose="02000503000000020004" pitchFamily="2" charset="0"/>
              </a:defRPr>
            </a:lvl5pPr>
          </a:lstStyle>
          <a:p>
            <a:pPr lvl="0"/>
            <a:r>
              <a:rPr lang="en-US"/>
              <a:t>Source: </a:t>
            </a:r>
          </a:p>
        </p:txBody>
      </p:sp>
      <p:sp>
        <p:nvSpPr>
          <p:cNvPr id="5" name="Graphic 18">
            <a:extLst>
              <a:ext uri="{FF2B5EF4-FFF2-40B4-BE49-F238E27FC236}">
                <a16:creationId xmlns:a16="http://schemas.microsoft.com/office/drawing/2014/main" id="{487C063E-BC3F-D1B2-2771-1EAAED278E3D}"/>
              </a:ext>
            </a:extLst>
          </p:cNvPr>
          <p:cNvSpPr/>
          <p:nvPr userDrawn="1"/>
        </p:nvSpPr>
        <p:spPr>
          <a:xfrm>
            <a:off x="457200" y="6313452"/>
            <a:ext cx="811355" cy="168145"/>
          </a:xfrm>
          <a:custGeom>
            <a:avLst/>
            <a:gdLst>
              <a:gd name="connsiteX0" fmla="*/ 228427 w 811355"/>
              <a:gd name="connsiteY0" fmla="*/ 27 h 168145"/>
              <a:gd name="connsiteX1" fmla="*/ 310031 w 811355"/>
              <a:gd name="connsiteY1" fmla="*/ 81183 h 168145"/>
              <a:gd name="connsiteX2" fmla="*/ 228427 w 811355"/>
              <a:gd name="connsiteY2" fmla="*/ 162778 h 168145"/>
              <a:gd name="connsiteX3" fmla="*/ 147061 w 811355"/>
              <a:gd name="connsiteY3" fmla="*/ 81183 h 168145"/>
              <a:gd name="connsiteX4" fmla="*/ 228427 w 811355"/>
              <a:gd name="connsiteY4" fmla="*/ 27 h 168145"/>
              <a:gd name="connsiteX5" fmla="*/ 228427 w 811355"/>
              <a:gd name="connsiteY5" fmla="*/ 136856 h 168145"/>
              <a:gd name="connsiteX6" fmla="*/ 281782 w 811355"/>
              <a:gd name="connsiteY6" fmla="*/ 81183 h 168145"/>
              <a:gd name="connsiteX7" fmla="*/ 228427 w 811355"/>
              <a:gd name="connsiteY7" fmla="*/ 25517 h 168145"/>
              <a:gd name="connsiteX8" fmla="*/ 175080 w 811355"/>
              <a:gd name="connsiteY8" fmla="*/ 81183 h 168145"/>
              <a:gd name="connsiteX9" fmla="*/ 228427 w 811355"/>
              <a:gd name="connsiteY9" fmla="*/ 136856 h 168145"/>
              <a:gd name="connsiteX10" fmla="*/ 575396 w 811355"/>
              <a:gd name="connsiteY10" fmla="*/ 27 h 168145"/>
              <a:gd name="connsiteX11" fmla="*/ 656993 w 811355"/>
              <a:gd name="connsiteY11" fmla="*/ 81183 h 168145"/>
              <a:gd name="connsiteX12" fmla="*/ 575396 w 811355"/>
              <a:gd name="connsiteY12" fmla="*/ 162778 h 168145"/>
              <a:gd name="connsiteX13" fmla="*/ 494022 w 811355"/>
              <a:gd name="connsiteY13" fmla="*/ 81183 h 168145"/>
              <a:gd name="connsiteX14" fmla="*/ 575396 w 811355"/>
              <a:gd name="connsiteY14" fmla="*/ 27 h 168145"/>
              <a:gd name="connsiteX15" fmla="*/ 575396 w 811355"/>
              <a:gd name="connsiteY15" fmla="*/ 136856 h 168145"/>
              <a:gd name="connsiteX16" fmla="*/ 628743 w 811355"/>
              <a:gd name="connsiteY16" fmla="*/ 81183 h 168145"/>
              <a:gd name="connsiteX17" fmla="*/ 575396 w 811355"/>
              <a:gd name="connsiteY17" fmla="*/ 25517 h 168145"/>
              <a:gd name="connsiteX18" fmla="*/ 522042 w 811355"/>
              <a:gd name="connsiteY18" fmla="*/ 81183 h 168145"/>
              <a:gd name="connsiteX19" fmla="*/ 575396 w 811355"/>
              <a:gd name="connsiteY19" fmla="*/ 136856 h 168145"/>
              <a:gd name="connsiteX20" fmla="*/ 448958 w 811355"/>
              <a:gd name="connsiteY20" fmla="*/ 2933 h 168145"/>
              <a:gd name="connsiteX21" fmla="*/ 481284 w 811355"/>
              <a:gd name="connsiteY21" fmla="*/ 2933 h 168145"/>
              <a:gd name="connsiteX22" fmla="*/ 400343 w 811355"/>
              <a:gd name="connsiteY22" fmla="*/ 168146 h 168145"/>
              <a:gd name="connsiteX23" fmla="*/ 319639 w 811355"/>
              <a:gd name="connsiteY23" fmla="*/ 2933 h 168145"/>
              <a:gd name="connsiteX24" fmla="*/ 351728 w 811355"/>
              <a:gd name="connsiteY24" fmla="*/ 2933 h 168145"/>
              <a:gd name="connsiteX25" fmla="*/ 400343 w 811355"/>
              <a:gd name="connsiteY25" fmla="*/ 112931 h 168145"/>
              <a:gd name="connsiteX26" fmla="*/ 448958 w 811355"/>
              <a:gd name="connsiteY26" fmla="*/ 2933 h 168145"/>
              <a:gd name="connsiteX27" fmla="*/ 717385 w 811355"/>
              <a:gd name="connsiteY27" fmla="*/ 45882 h 168145"/>
              <a:gd name="connsiteX28" fmla="*/ 751794 w 811355"/>
              <a:gd name="connsiteY28" fmla="*/ 24431 h 168145"/>
              <a:gd name="connsiteX29" fmla="*/ 795439 w 811355"/>
              <a:gd name="connsiteY29" fmla="*/ 36825 h 168145"/>
              <a:gd name="connsiteX30" fmla="*/ 795439 w 811355"/>
              <a:gd name="connsiteY30" fmla="*/ 9023 h 168145"/>
              <a:gd name="connsiteX31" fmla="*/ 752017 w 811355"/>
              <a:gd name="connsiteY31" fmla="*/ 47 h 168145"/>
              <a:gd name="connsiteX32" fmla="*/ 688183 w 811355"/>
              <a:gd name="connsiteY32" fmla="*/ 47251 h 168145"/>
              <a:gd name="connsiteX33" fmla="*/ 782356 w 811355"/>
              <a:gd name="connsiteY33" fmla="*/ 117692 h 168145"/>
              <a:gd name="connsiteX34" fmla="*/ 747264 w 811355"/>
              <a:gd name="connsiteY34" fmla="*/ 138239 h 168145"/>
              <a:gd name="connsiteX35" fmla="*/ 694971 w 811355"/>
              <a:gd name="connsiteY35" fmla="*/ 120855 h 168145"/>
              <a:gd name="connsiteX36" fmla="*/ 694971 w 811355"/>
              <a:gd name="connsiteY36" fmla="*/ 120908 h 168145"/>
              <a:gd name="connsiteX37" fmla="*/ 694971 w 811355"/>
              <a:gd name="connsiteY37" fmla="*/ 150478 h 168145"/>
              <a:gd name="connsiteX38" fmla="*/ 747291 w 811355"/>
              <a:gd name="connsiteY38" fmla="*/ 162616 h 168145"/>
              <a:gd name="connsiteX39" fmla="*/ 811355 w 811355"/>
              <a:gd name="connsiteY39" fmla="*/ 115655 h 168145"/>
              <a:gd name="connsiteX40" fmla="*/ 717426 w 811355"/>
              <a:gd name="connsiteY40" fmla="*/ 45882 h 168145"/>
              <a:gd name="connsiteX41" fmla="*/ 717385 w 811355"/>
              <a:gd name="connsiteY41" fmla="*/ 45882 h 168145"/>
              <a:gd name="connsiteX42" fmla="*/ 29216 w 811355"/>
              <a:gd name="connsiteY42" fmla="*/ 45841 h 168145"/>
              <a:gd name="connsiteX43" fmla="*/ 63632 w 811355"/>
              <a:gd name="connsiteY43" fmla="*/ 24391 h 168145"/>
              <a:gd name="connsiteX44" fmla="*/ 107080 w 811355"/>
              <a:gd name="connsiteY44" fmla="*/ 36670 h 168145"/>
              <a:gd name="connsiteX45" fmla="*/ 107080 w 811355"/>
              <a:gd name="connsiteY45" fmla="*/ 8881 h 168145"/>
              <a:gd name="connsiteX46" fmla="*/ 63855 w 811355"/>
              <a:gd name="connsiteY46" fmla="*/ 0 h 168145"/>
              <a:gd name="connsiteX47" fmla="*/ 0 w 811355"/>
              <a:gd name="connsiteY47" fmla="*/ 47204 h 168145"/>
              <a:gd name="connsiteX48" fmla="*/ 94200 w 811355"/>
              <a:gd name="connsiteY48" fmla="*/ 117665 h 168145"/>
              <a:gd name="connsiteX49" fmla="*/ 59101 w 811355"/>
              <a:gd name="connsiteY49" fmla="*/ 138219 h 168145"/>
              <a:gd name="connsiteX50" fmla="*/ 6795 w 811355"/>
              <a:gd name="connsiteY50" fmla="*/ 120828 h 168145"/>
              <a:gd name="connsiteX51" fmla="*/ 6795 w 811355"/>
              <a:gd name="connsiteY51" fmla="*/ 120895 h 168145"/>
              <a:gd name="connsiteX52" fmla="*/ 6795 w 811355"/>
              <a:gd name="connsiteY52" fmla="*/ 150465 h 168145"/>
              <a:gd name="connsiteX53" fmla="*/ 59135 w 811355"/>
              <a:gd name="connsiteY53" fmla="*/ 162603 h 168145"/>
              <a:gd name="connsiteX54" fmla="*/ 123220 w 811355"/>
              <a:gd name="connsiteY54" fmla="*/ 115628 h 168145"/>
              <a:gd name="connsiteX55" fmla="*/ 29216 w 811355"/>
              <a:gd name="connsiteY55" fmla="*/ 45841 h 1681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Lst>
            <a:rect l="l" t="t" r="r" b="b"/>
            <a:pathLst>
              <a:path w="811355" h="168145">
                <a:moveTo>
                  <a:pt x="228427" y="27"/>
                </a:moveTo>
                <a:cubicBezTo>
                  <a:pt x="275284" y="27"/>
                  <a:pt x="310031" y="34459"/>
                  <a:pt x="310031" y="81183"/>
                </a:cubicBezTo>
                <a:cubicBezTo>
                  <a:pt x="310031" y="127908"/>
                  <a:pt x="275730" y="162778"/>
                  <a:pt x="228427" y="162778"/>
                </a:cubicBezTo>
                <a:cubicBezTo>
                  <a:pt x="181355" y="162778"/>
                  <a:pt x="147061" y="127901"/>
                  <a:pt x="147061" y="81183"/>
                </a:cubicBezTo>
                <a:cubicBezTo>
                  <a:pt x="147061" y="34465"/>
                  <a:pt x="182024" y="27"/>
                  <a:pt x="228427" y="27"/>
                </a:cubicBezTo>
                <a:close/>
                <a:moveTo>
                  <a:pt x="228427" y="136856"/>
                </a:moveTo>
                <a:cubicBezTo>
                  <a:pt x="259814" y="136856"/>
                  <a:pt x="281782" y="113376"/>
                  <a:pt x="281782" y="81183"/>
                </a:cubicBezTo>
                <a:cubicBezTo>
                  <a:pt x="281782" y="48991"/>
                  <a:pt x="260037" y="25517"/>
                  <a:pt x="228427" y="25517"/>
                </a:cubicBezTo>
                <a:cubicBezTo>
                  <a:pt x="197271" y="25517"/>
                  <a:pt x="175080" y="48991"/>
                  <a:pt x="175080" y="81183"/>
                </a:cubicBezTo>
                <a:cubicBezTo>
                  <a:pt x="175080" y="113376"/>
                  <a:pt x="197271" y="136856"/>
                  <a:pt x="228427" y="136856"/>
                </a:cubicBezTo>
                <a:close/>
                <a:moveTo>
                  <a:pt x="575396" y="27"/>
                </a:moveTo>
                <a:cubicBezTo>
                  <a:pt x="622246" y="27"/>
                  <a:pt x="656993" y="34459"/>
                  <a:pt x="656993" y="81183"/>
                </a:cubicBezTo>
                <a:cubicBezTo>
                  <a:pt x="656993" y="127908"/>
                  <a:pt x="622699" y="162778"/>
                  <a:pt x="575396" y="162778"/>
                </a:cubicBezTo>
                <a:cubicBezTo>
                  <a:pt x="528316" y="162778"/>
                  <a:pt x="494022" y="127901"/>
                  <a:pt x="494022" y="81183"/>
                </a:cubicBezTo>
                <a:cubicBezTo>
                  <a:pt x="494022" y="34465"/>
                  <a:pt x="529019" y="27"/>
                  <a:pt x="575396" y="27"/>
                </a:cubicBezTo>
                <a:close/>
                <a:moveTo>
                  <a:pt x="575396" y="136856"/>
                </a:moveTo>
                <a:cubicBezTo>
                  <a:pt x="606776" y="136856"/>
                  <a:pt x="628743" y="113376"/>
                  <a:pt x="628743" y="81183"/>
                </a:cubicBezTo>
                <a:cubicBezTo>
                  <a:pt x="628743" y="48991"/>
                  <a:pt x="606999" y="25517"/>
                  <a:pt x="575396" y="25517"/>
                </a:cubicBezTo>
                <a:cubicBezTo>
                  <a:pt x="544233" y="25517"/>
                  <a:pt x="522042" y="48991"/>
                  <a:pt x="522042" y="81183"/>
                </a:cubicBezTo>
                <a:cubicBezTo>
                  <a:pt x="522042" y="113376"/>
                  <a:pt x="544293" y="136856"/>
                  <a:pt x="575396" y="136856"/>
                </a:cubicBezTo>
                <a:close/>
                <a:moveTo>
                  <a:pt x="448958" y="2933"/>
                </a:moveTo>
                <a:lnTo>
                  <a:pt x="481284" y="2933"/>
                </a:lnTo>
                <a:lnTo>
                  <a:pt x="400343" y="168146"/>
                </a:lnTo>
                <a:lnTo>
                  <a:pt x="319639" y="2933"/>
                </a:lnTo>
                <a:lnTo>
                  <a:pt x="351728" y="2933"/>
                </a:lnTo>
                <a:lnTo>
                  <a:pt x="400343" y="112931"/>
                </a:lnTo>
                <a:lnTo>
                  <a:pt x="448958" y="2933"/>
                </a:lnTo>
                <a:close/>
                <a:moveTo>
                  <a:pt x="717385" y="45882"/>
                </a:moveTo>
                <a:cubicBezTo>
                  <a:pt x="717385" y="33912"/>
                  <a:pt x="727345" y="24431"/>
                  <a:pt x="751794" y="24431"/>
                </a:cubicBezTo>
                <a:cubicBezTo>
                  <a:pt x="765588" y="24431"/>
                  <a:pt x="781193" y="28477"/>
                  <a:pt x="795439" y="36825"/>
                </a:cubicBezTo>
                <a:lnTo>
                  <a:pt x="795439" y="9023"/>
                </a:lnTo>
                <a:cubicBezTo>
                  <a:pt x="782714" y="3223"/>
                  <a:pt x="767109" y="47"/>
                  <a:pt x="752017" y="47"/>
                </a:cubicBezTo>
                <a:cubicBezTo>
                  <a:pt x="708555" y="47"/>
                  <a:pt x="688183" y="21720"/>
                  <a:pt x="688183" y="47251"/>
                </a:cubicBezTo>
                <a:cubicBezTo>
                  <a:pt x="688183" y="105918"/>
                  <a:pt x="782356" y="83597"/>
                  <a:pt x="782356" y="117692"/>
                </a:cubicBezTo>
                <a:cubicBezTo>
                  <a:pt x="782356" y="129432"/>
                  <a:pt x="771943" y="138239"/>
                  <a:pt x="747264" y="138239"/>
                </a:cubicBezTo>
                <a:cubicBezTo>
                  <a:pt x="727791" y="138239"/>
                  <a:pt x="707649" y="131010"/>
                  <a:pt x="694971" y="120855"/>
                </a:cubicBezTo>
                <a:lnTo>
                  <a:pt x="694971" y="120908"/>
                </a:lnTo>
                <a:lnTo>
                  <a:pt x="694971" y="150478"/>
                </a:lnTo>
                <a:cubicBezTo>
                  <a:pt x="708744" y="157896"/>
                  <a:pt x="728008" y="162616"/>
                  <a:pt x="747291" y="162616"/>
                </a:cubicBezTo>
                <a:cubicBezTo>
                  <a:pt x="790754" y="162616"/>
                  <a:pt x="811355" y="140943"/>
                  <a:pt x="811355" y="115655"/>
                </a:cubicBezTo>
                <a:cubicBezTo>
                  <a:pt x="811369" y="57615"/>
                  <a:pt x="717426" y="79518"/>
                  <a:pt x="717426" y="45882"/>
                </a:cubicBezTo>
                <a:lnTo>
                  <a:pt x="717385" y="45882"/>
                </a:lnTo>
                <a:close/>
                <a:moveTo>
                  <a:pt x="29216" y="45841"/>
                </a:moveTo>
                <a:cubicBezTo>
                  <a:pt x="29216" y="33872"/>
                  <a:pt x="39176" y="24391"/>
                  <a:pt x="63632" y="24391"/>
                </a:cubicBezTo>
                <a:cubicBezTo>
                  <a:pt x="77364" y="24391"/>
                  <a:pt x="92888" y="28437"/>
                  <a:pt x="107080" y="36670"/>
                </a:cubicBezTo>
                <a:lnTo>
                  <a:pt x="107080" y="8881"/>
                </a:lnTo>
                <a:cubicBezTo>
                  <a:pt x="94396" y="3156"/>
                  <a:pt x="78865" y="0"/>
                  <a:pt x="63855" y="0"/>
                </a:cubicBezTo>
                <a:cubicBezTo>
                  <a:pt x="20379" y="0"/>
                  <a:pt x="0" y="21680"/>
                  <a:pt x="0" y="47204"/>
                </a:cubicBezTo>
                <a:cubicBezTo>
                  <a:pt x="0" y="105925"/>
                  <a:pt x="94200" y="83564"/>
                  <a:pt x="94200" y="117665"/>
                </a:cubicBezTo>
                <a:cubicBezTo>
                  <a:pt x="94200" y="129405"/>
                  <a:pt x="83787" y="138219"/>
                  <a:pt x="59101" y="138219"/>
                </a:cubicBezTo>
                <a:cubicBezTo>
                  <a:pt x="39629" y="138219"/>
                  <a:pt x="19473" y="130990"/>
                  <a:pt x="6795" y="120828"/>
                </a:cubicBezTo>
                <a:lnTo>
                  <a:pt x="6795" y="120895"/>
                </a:lnTo>
                <a:lnTo>
                  <a:pt x="6795" y="150465"/>
                </a:lnTo>
                <a:cubicBezTo>
                  <a:pt x="20575" y="157882"/>
                  <a:pt x="39845" y="162603"/>
                  <a:pt x="59135" y="162603"/>
                </a:cubicBezTo>
                <a:cubicBezTo>
                  <a:pt x="102611" y="162603"/>
                  <a:pt x="123220" y="140916"/>
                  <a:pt x="123220" y="115628"/>
                </a:cubicBezTo>
                <a:cubicBezTo>
                  <a:pt x="123186" y="57588"/>
                  <a:pt x="29216" y="79491"/>
                  <a:pt x="29216" y="45841"/>
                </a:cubicBezTo>
                <a:close/>
              </a:path>
            </a:pathLst>
          </a:custGeom>
          <a:solidFill>
            <a:schemeClr val="tx1"/>
          </a:solidFill>
          <a:ln w="675" cap="flat">
            <a:noFill/>
            <a:prstDash val="solid"/>
            <a:miter/>
          </a:ln>
        </p:spPr>
        <p:txBody>
          <a:bodyPr rtlCol="0" anchor="ctr"/>
          <a:lstStyle/>
          <a:p>
            <a:endParaRPr lang="en-US"/>
          </a:p>
        </p:txBody>
      </p:sp>
      <p:sp>
        <p:nvSpPr>
          <p:cNvPr id="12" name="Text Placeholder 27">
            <a:extLst>
              <a:ext uri="{FF2B5EF4-FFF2-40B4-BE49-F238E27FC236}">
                <a16:creationId xmlns:a16="http://schemas.microsoft.com/office/drawing/2014/main" id="{6E316FA3-D610-DC98-767C-A47582BD0C54}"/>
              </a:ext>
            </a:extLst>
          </p:cNvPr>
          <p:cNvSpPr>
            <a:spLocks noGrp="1"/>
          </p:cNvSpPr>
          <p:nvPr>
            <p:ph type="body" sz="quarter" idx="19" hasCustomPrompt="1"/>
          </p:nvPr>
        </p:nvSpPr>
        <p:spPr>
          <a:xfrm>
            <a:off x="762001" y="3220558"/>
            <a:ext cx="2177846" cy="232267"/>
          </a:xfrm>
        </p:spPr>
        <p:txBody>
          <a:bodyPr>
            <a:noAutofit/>
          </a:bodyPr>
          <a:lstStyle>
            <a:lvl1pPr marL="0" indent="0">
              <a:lnSpc>
                <a:spcPct val="100000"/>
              </a:lnSpc>
              <a:spcBef>
                <a:spcPts val="0"/>
              </a:spcBef>
              <a:buNone/>
              <a:defRPr kumimoji="0" lang="en-US" sz="1200" b="1" u="none" strike="noStrike" kern="1200" cap="none" spc="0" normalizeH="0" baseline="0" dirty="0" smtClean="0">
                <a:ln>
                  <a:noFill/>
                </a:ln>
                <a:solidFill>
                  <a:schemeClr val="accent1"/>
                </a:solidFill>
                <a:effectLst/>
                <a:uLnTx/>
                <a:uFillTx/>
                <a:latin typeface="Inter" panose="02000503000000020004" pitchFamily="2" charset="0"/>
                <a:ea typeface="Inter" panose="02000503000000020004" pitchFamily="2" charset="0"/>
                <a:cs typeface="+mn-cs"/>
              </a:defRPr>
            </a:lvl1pPr>
          </a:lstStyle>
          <a:p>
            <a:pPr lvl="0"/>
            <a:r>
              <a:rPr lang="en-US"/>
              <a:t>Eyebrow text</a:t>
            </a:r>
          </a:p>
        </p:txBody>
      </p:sp>
      <p:sp>
        <p:nvSpPr>
          <p:cNvPr id="17" name="Text Placeholder 16">
            <a:extLst>
              <a:ext uri="{FF2B5EF4-FFF2-40B4-BE49-F238E27FC236}">
                <a16:creationId xmlns:a16="http://schemas.microsoft.com/office/drawing/2014/main" id="{4E2641A3-4BD2-D5DB-CC98-29D34D0B0647}"/>
              </a:ext>
            </a:extLst>
          </p:cNvPr>
          <p:cNvSpPr>
            <a:spLocks noGrp="1"/>
          </p:cNvSpPr>
          <p:nvPr>
            <p:ph type="body" sz="quarter" idx="22" hasCustomPrompt="1"/>
          </p:nvPr>
        </p:nvSpPr>
        <p:spPr>
          <a:xfrm>
            <a:off x="3429001" y="3220558"/>
            <a:ext cx="2175052" cy="233363"/>
          </a:xfrm>
        </p:spPr>
        <p:txBody>
          <a:bodyPr>
            <a:noAutofit/>
          </a:bodyPr>
          <a:lstStyle>
            <a:lvl1pPr marL="0" indent="0">
              <a:lnSpc>
                <a:spcPct val="100000"/>
              </a:lnSpc>
              <a:spcBef>
                <a:spcPts val="0"/>
              </a:spcBef>
              <a:buNone/>
              <a:defRPr kumimoji="0" lang="en-US" sz="1200" b="1" u="none" strike="noStrike" kern="1200" cap="none" spc="0" normalizeH="0" baseline="0" dirty="0" smtClean="0">
                <a:ln>
                  <a:noFill/>
                </a:ln>
                <a:solidFill>
                  <a:schemeClr val="accent1"/>
                </a:solidFill>
                <a:effectLst/>
                <a:uLnTx/>
                <a:uFillTx/>
                <a:latin typeface="Inter" panose="02000503000000020004" pitchFamily="2" charset="0"/>
                <a:ea typeface="Inter" panose="02000503000000020004" pitchFamily="2" charset="0"/>
                <a:cs typeface="+mn-cs"/>
              </a:defRPr>
            </a:lvl1pPr>
            <a:lvl2pPr marL="457200" indent="0">
              <a:buNone/>
              <a:defRPr/>
            </a:lvl2pPr>
            <a:lvl3pPr marL="914400" indent="0">
              <a:buNone/>
              <a:defRPr/>
            </a:lvl3pPr>
            <a:lvl4pPr marL="1371600" indent="0">
              <a:buNone/>
              <a:defRPr/>
            </a:lvl4pPr>
            <a:lvl5pPr marL="1828800" indent="0">
              <a:buNone/>
              <a:defRPr/>
            </a:lvl5pPr>
          </a:lstStyle>
          <a:p>
            <a:pPr lvl="0"/>
            <a:r>
              <a:rPr lang="en-US"/>
              <a:t>Eyebrow text</a:t>
            </a:r>
          </a:p>
        </p:txBody>
      </p:sp>
      <p:sp>
        <p:nvSpPr>
          <p:cNvPr id="21" name="Text Placeholder 20">
            <a:extLst>
              <a:ext uri="{FF2B5EF4-FFF2-40B4-BE49-F238E27FC236}">
                <a16:creationId xmlns:a16="http://schemas.microsoft.com/office/drawing/2014/main" id="{2D73F7C5-2BF4-FB8A-D39B-5E7388A4BC26}"/>
              </a:ext>
            </a:extLst>
          </p:cNvPr>
          <p:cNvSpPr>
            <a:spLocks noGrp="1"/>
          </p:cNvSpPr>
          <p:nvPr>
            <p:ph type="body" sz="quarter" idx="23" hasCustomPrompt="1"/>
          </p:nvPr>
        </p:nvSpPr>
        <p:spPr>
          <a:xfrm>
            <a:off x="3429001" y="3504332"/>
            <a:ext cx="2175052" cy="651850"/>
          </a:xfrm>
        </p:spPr>
        <p:txBody>
          <a:bodyPr>
            <a:noAutofit/>
          </a:bodyPr>
          <a:lstStyle>
            <a:lvl1pPr marL="0" indent="0">
              <a:lnSpc>
                <a:spcPct val="100000"/>
              </a:lnSpc>
              <a:spcBef>
                <a:spcPts val="0"/>
              </a:spcBef>
              <a:buNone/>
              <a:defRPr lang="en-US" sz="1800" b="1" kern="1200" dirty="0" smtClean="0">
                <a:solidFill>
                  <a:schemeClr val="tx1"/>
                </a:solidFill>
                <a:latin typeface="Inter" panose="020B0502030000000004" pitchFamily="34" charset="0"/>
                <a:ea typeface="Inter" panose="020B0502030000000004" pitchFamily="34" charset="0"/>
                <a:cs typeface="Inter" panose="020B0502030000000004" pitchFamily="34" charset="0"/>
              </a:defRPr>
            </a:lvl1pPr>
            <a:lvl2pPr marL="457200" indent="0">
              <a:buNone/>
              <a:defRPr/>
            </a:lvl2pPr>
            <a:lvl3pPr marL="914400" indent="0">
              <a:buNone/>
              <a:defRPr/>
            </a:lvl3pPr>
            <a:lvl4pPr marL="1371600" indent="0">
              <a:buNone/>
              <a:defRPr/>
            </a:lvl4pPr>
            <a:lvl5pPr marL="1828800" indent="0">
              <a:buNone/>
              <a:defRPr/>
            </a:lvl5pPr>
          </a:lstStyle>
          <a:p>
            <a:pPr lvl="0"/>
            <a:r>
              <a:rPr lang="en-US"/>
              <a:t>Subheading goes here</a:t>
            </a:r>
          </a:p>
        </p:txBody>
      </p:sp>
      <p:sp>
        <p:nvSpPr>
          <p:cNvPr id="25" name="Content Placeholder 24">
            <a:extLst>
              <a:ext uri="{FF2B5EF4-FFF2-40B4-BE49-F238E27FC236}">
                <a16:creationId xmlns:a16="http://schemas.microsoft.com/office/drawing/2014/main" id="{A903AC49-909E-5627-F85E-05AA2936A5D3}"/>
              </a:ext>
            </a:extLst>
          </p:cNvPr>
          <p:cNvSpPr>
            <a:spLocks noGrp="1"/>
          </p:cNvSpPr>
          <p:nvPr>
            <p:ph sz="quarter" idx="24"/>
          </p:nvPr>
        </p:nvSpPr>
        <p:spPr>
          <a:xfrm>
            <a:off x="3429001" y="4161399"/>
            <a:ext cx="2175052" cy="1933392"/>
          </a:xfrm>
        </p:spPr>
        <p:txBody>
          <a:bodyPr>
            <a:noAutofit/>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cxnSp>
        <p:nvCxnSpPr>
          <p:cNvPr id="15" name="Straight Connector 14">
            <a:extLst>
              <a:ext uri="{FF2B5EF4-FFF2-40B4-BE49-F238E27FC236}">
                <a16:creationId xmlns:a16="http://schemas.microsoft.com/office/drawing/2014/main" id="{B353440E-7713-A320-4BC2-6AEF961013BD}"/>
              </a:ext>
            </a:extLst>
          </p:cNvPr>
          <p:cNvCxnSpPr>
            <a:cxnSpLocks/>
          </p:cNvCxnSpPr>
          <p:nvPr userDrawn="1"/>
        </p:nvCxnSpPr>
        <p:spPr>
          <a:xfrm flipH="1">
            <a:off x="8829368" y="6400800"/>
            <a:ext cx="3362632" cy="0"/>
          </a:xfrm>
          <a:prstGeom prst="line">
            <a:avLst/>
          </a:prstGeom>
          <a:ln w="9525" cap="rnd">
            <a:solidFill>
              <a:schemeClr val="bg1"/>
            </a:solidFill>
          </a:ln>
        </p:spPr>
        <p:style>
          <a:lnRef idx="1">
            <a:schemeClr val="accent1"/>
          </a:lnRef>
          <a:fillRef idx="0">
            <a:schemeClr val="accent1"/>
          </a:fillRef>
          <a:effectRef idx="0">
            <a:schemeClr val="accent1"/>
          </a:effectRef>
          <a:fontRef idx="minor">
            <a:schemeClr val="tx1"/>
          </a:fontRef>
        </p:style>
      </p:cxnSp>
      <p:sp>
        <p:nvSpPr>
          <p:cNvPr id="16" name="Slide Number Placeholder 5">
            <a:extLst>
              <a:ext uri="{FF2B5EF4-FFF2-40B4-BE49-F238E27FC236}">
                <a16:creationId xmlns:a16="http://schemas.microsoft.com/office/drawing/2014/main" id="{5753D2BD-38BA-F793-95C5-B948CD4B6487}"/>
              </a:ext>
            </a:extLst>
          </p:cNvPr>
          <p:cNvSpPr txBox="1">
            <a:spLocks/>
          </p:cNvSpPr>
          <p:nvPr userDrawn="1"/>
        </p:nvSpPr>
        <p:spPr>
          <a:xfrm>
            <a:off x="11185742" y="6400800"/>
            <a:ext cx="549058" cy="457200"/>
          </a:xfrm>
          <a:prstGeom prst="rect">
            <a:avLst/>
          </a:prstGeom>
        </p:spPr>
        <p:txBody>
          <a:bodyPr vert="horz" lIns="0" tIns="0" rIns="0" bIns="0" rtlCol="0" anchor="ctr"/>
          <a:lstStyle>
            <a:defPPr>
              <a:defRPr lang="en-US"/>
            </a:defPPr>
            <a:lvl1pPr marL="0" algn="r" defTabSz="914400" rtl="0" eaLnBrk="1" latinLnBrk="0" hangingPunct="1">
              <a:defRPr sz="800" kern="1200">
                <a:solidFill>
                  <a:schemeClr val="tx1"/>
                </a:solidFill>
                <a:latin typeface="Outfi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fld id="{DDA6C761-E6C0-8244-BDC1-CA1DC8273777}" type="slidenum">
              <a:rPr lang="en-US" b="0" i="0" smtClean="0">
                <a:solidFill>
                  <a:schemeClr val="bg1"/>
                </a:solidFill>
                <a:latin typeface="Outfit Light" pitchFamily="2" charset="0"/>
              </a:rPr>
              <a:pPr/>
              <a:t>‹#›</a:t>
            </a:fld>
            <a:endParaRPr lang="en-US" b="0" i="0">
              <a:solidFill>
                <a:schemeClr val="bg1"/>
              </a:solidFill>
              <a:latin typeface="Outfit Light" pitchFamily="2" charset="0"/>
            </a:endParaRPr>
          </a:p>
        </p:txBody>
      </p:sp>
      <p:sp>
        <p:nvSpPr>
          <p:cNvPr id="19" name="Slide Number Placeholder 5">
            <a:extLst>
              <a:ext uri="{FF2B5EF4-FFF2-40B4-BE49-F238E27FC236}">
                <a16:creationId xmlns:a16="http://schemas.microsoft.com/office/drawing/2014/main" id="{A20FAEB1-9450-C8A8-33A2-A64E5B5B062F}"/>
              </a:ext>
            </a:extLst>
          </p:cNvPr>
          <p:cNvSpPr txBox="1">
            <a:spLocks/>
          </p:cNvSpPr>
          <p:nvPr userDrawn="1"/>
        </p:nvSpPr>
        <p:spPr>
          <a:xfrm>
            <a:off x="9118378" y="6499230"/>
            <a:ext cx="2266709" cy="273040"/>
          </a:xfrm>
          <a:prstGeom prst="rect">
            <a:avLst/>
          </a:prstGeom>
        </p:spPr>
        <p:txBody>
          <a:bodyPr vert="horz" lIns="0" tIns="0" rIns="0" bIns="0" rtlCol="0" anchor="ctr"/>
          <a:lstStyle>
            <a:defPPr>
              <a:defRPr lang="en-US"/>
            </a:defPPr>
            <a:lvl1pPr marL="0" algn="r" defTabSz="914400" rtl="0" eaLnBrk="1" latinLnBrk="0" hangingPunct="1">
              <a:defRPr sz="800" kern="1200">
                <a:solidFill>
                  <a:schemeClr val="bg1"/>
                </a:solidFill>
                <a:latin typeface="Outfi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sz="600" b="0" i="0">
                <a:solidFill>
                  <a:schemeClr val="bg1"/>
                </a:solidFill>
                <a:latin typeface="Outfit Light" pitchFamily="2" charset="0"/>
              </a:rPr>
              <a:t>© Sovos 2025. Proprietary and Confidential</a:t>
            </a:r>
          </a:p>
        </p:txBody>
      </p:sp>
      <p:sp>
        <p:nvSpPr>
          <p:cNvPr id="33" name="Text Placeholder 32">
            <a:extLst>
              <a:ext uri="{FF2B5EF4-FFF2-40B4-BE49-F238E27FC236}">
                <a16:creationId xmlns:a16="http://schemas.microsoft.com/office/drawing/2014/main" id="{0C4B72ED-2939-1953-F063-C149676AA1AB}"/>
              </a:ext>
            </a:extLst>
          </p:cNvPr>
          <p:cNvSpPr>
            <a:spLocks noGrp="1"/>
          </p:cNvSpPr>
          <p:nvPr>
            <p:ph type="body" sz="quarter" idx="26" hasCustomPrompt="1"/>
          </p:nvPr>
        </p:nvSpPr>
        <p:spPr>
          <a:xfrm>
            <a:off x="6096002" y="3220558"/>
            <a:ext cx="2175052" cy="232267"/>
          </a:xfrm>
        </p:spPr>
        <p:txBody>
          <a:bodyPr/>
          <a:lstStyle>
            <a:lvl1pPr marL="0" indent="0">
              <a:buNone/>
              <a:defRPr kumimoji="0" lang="en-US" sz="1200" b="1" u="none" strike="noStrike" kern="1200" cap="none" spc="0" normalizeH="0" baseline="0" dirty="0" smtClean="0">
                <a:ln>
                  <a:noFill/>
                </a:ln>
                <a:solidFill>
                  <a:schemeClr val="accent1"/>
                </a:solidFill>
                <a:effectLst/>
                <a:uLnTx/>
                <a:uFillTx/>
                <a:latin typeface="Inter" panose="02000503000000020004" pitchFamily="2" charset="0"/>
                <a:ea typeface="Inter" panose="02000503000000020004" pitchFamily="2" charset="0"/>
                <a:cs typeface="+mn-cs"/>
              </a:defRPr>
            </a:lvl1pPr>
            <a:lvl2pPr marL="457200" indent="0">
              <a:buNone/>
              <a:defRPr/>
            </a:lvl2pPr>
            <a:lvl3pPr marL="914400" indent="0">
              <a:buNone/>
              <a:defRPr/>
            </a:lvl3pPr>
            <a:lvl4pPr marL="1371600" indent="0">
              <a:buNone/>
              <a:defRPr/>
            </a:lvl4pPr>
            <a:lvl5pPr marL="1828800" indent="0">
              <a:buNone/>
              <a:defRPr/>
            </a:lvl5pPr>
          </a:lstStyle>
          <a:p>
            <a:pPr lvl="0"/>
            <a:r>
              <a:rPr lang="en-US"/>
              <a:t>Eyebrow text</a:t>
            </a:r>
          </a:p>
        </p:txBody>
      </p:sp>
      <p:sp>
        <p:nvSpPr>
          <p:cNvPr id="38" name="Text Placeholder 37">
            <a:extLst>
              <a:ext uri="{FF2B5EF4-FFF2-40B4-BE49-F238E27FC236}">
                <a16:creationId xmlns:a16="http://schemas.microsoft.com/office/drawing/2014/main" id="{AB0FEFA8-989C-7DB3-1F0D-024C330E5DAC}"/>
              </a:ext>
            </a:extLst>
          </p:cNvPr>
          <p:cNvSpPr>
            <a:spLocks noGrp="1"/>
          </p:cNvSpPr>
          <p:nvPr>
            <p:ph type="body" sz="quarter" idx="30" hasCustomPrompt="1"/>
          </p:nvPr>
        </p:nvSpPr>
        <p:spPr>
          <a:xfrm>
            <a:off x="6096000" y="3504331"/>
            <a:ext cx="2174875" cy="651850"/>
          </a:xfrm>
        </p:spPr>
        <p:txBody>
          <a:bodyPr/>
          <a:lstStyle>
            <a:lvl1pPr marL="0" indent="0">
              <a:lnSpc>
                <a:spcPct val="100000"/>
              </a:lnSpc>
              <a:buNone/>
              <a:defRPr lang="en-US" sz="1800" b="1" kern="1200" dirty="0" smtClean="0">
                <a:solidFill>
                  <a:schemeClr val="tx1"/>
                </a:solidFill>
                <a:latin typeface="Inter" panose="020B0502030000000004" pitchFamily="34" charset="0"/>
                <a:ea typeface="Inter" panose="020B0502030000000004" pitchFamily="34" charset="0"/>
                <a:cs typeface="Inter" panose="020B0502030000000004" pitchFamily="34" charset="0"/>
              </a:defRPr>
            </a:lvl1pPr>
            <a:lvl2pPr marL="457200" indent="0">
              <a:buNone/>
              <a:defRPr/>
            </a:lvl2pPr>
            <a:lvl3pPr marL="914400" indent="0">
              <a:buNone/>
              <a:defRPr/>
            </a:lvl3pPr>
            <a:lvl4pPr marL="1371600" indent="0">
              <a:buNone/>
              <a:defRPr/>
            </a:lvl4pPr>
            <a:lvl5pPr marL="1828800" indent="0">
              <a:buNone/>
              <a:defRPr/>
            </a:lvl5pPr>
          </a:lstStyle>
          <a:p>
            <a:pPr lvl="0"/>
            <a:r>
              <a:rPr lang="en-US"/>
              <a:t>Subheading goes here</a:t>
            </a:r>
          </a:p>
        </p:txBody>
      </p:sp>
      <p:sp>
        <p:nvSpPr>
          <p:cNvPr id="40" name="Content Placeholder 39">
            <a:extLst>
              <a:ext uri="{FF2B5EF4-FFF2-40B4-BE49-F238E27FC236}">
                <a16:creationId xmlns:a16="http://schemas.microsoft.com/office/drawing/2014/main" id="{6305F0AF-4346-740E-8327-7F66B9DA49FF}"/>
              </a:ext>
            </a:extLst>
          </p:cNvPr>
          <p:cNvSpPr>
            <a:spLocks noGrp="1"/>
          </p:cNvSpPr>
          <p:nvPr>
            <p:ph sz="quarter" idx="31"/>
          </p:nvPr>
        </p:nvSpPr>
        <p:spPr>
          <a:xfrm>
            <a:off x="6093032" y="4155725"/>
            <a:ext cx="2174875" cy="1933392"/>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Tree>
    <p:extLst>
      <p:ext uri="{BB962C8B-B14F-4D97-AF65-F5344CB8AC3E}">
        <p14:creationId xmlns:p14="http://schemas.microsoft.com/office/powerpoint/2010/main" val="3770954829"/>
      </p:ext>
    </p:extLst>
  </p:cSld>
  <p:clrMapOvr>
    <a:masterClrMapping/>
  </p:clrMapOvr>
</p:sldLayout>
</file>

<file path=ppt/slideLayouts/slideLayout84.xml><?xml version="1.0" encoding="utf-8"?>
<p:sldLayout xmlns:a="http://schemas.openxmlformats.org/drawingml/2006/main" xmlns:r="http://schemas.openxmlformats.org/officeDocument/2006/relationships" xmlns:p="http://schemas.openxmlformats.org/presentationml/2006/main" preserve="1" userDrawn="1">
  <p:cSld name="Content with Small Photo 2 - Green">
    <p:spTree>
      <p:nvGrpSpPr>
        <p:cNvPr id="1" name=""/>
        <p:cNvGrpSpPr/>
        <p:nvPr/>
      </p:nvGrpSpPr>
      <p:grpSpPr>
        <a:xfrm>
          <a:off x="0" y="0"/>
          <a:ext cx="0" cy="0"/>
          <a:chOff x="0" y="0"/>
          <a:chExt cx="0" cy="0"/>
        </a:xfrm>
      </p:grpSpPr>
      <p:sp>
        <p:nvSpPr>
          <p:cNvPr id="4" name="Picture Placeholder 8">
            <a:extLst>
              <a:ext uri="{FF2B5EF4-FFF2-40B4-BE49-F238E27FC236}">
                <a16:creationId xmlns:a16="http://schemas.microsoft.com/office/drawing/2014/main" id="{0CF44CD2-8CD6-E7C0-98CB-C7E3FF9E307D}"/>
              </a:ext>
            </a:extLst>
          </p:cNvPr>
          <p:cNvSpPr>
            <a:spLocks noGrp="1"/>
          </p:cNvSpPr>
          <p:nvPr>
            <p:ph type="pic" sz="quarter" idx="32" hasCustomPrompt="1"/>
          </p:nvPr>
        </p:nvSpPr>
        <p:spPr>
          <a:xfrm>
            <a:off x="8829368" y="0"/>
            <a:ext cx="3362632" cy="6858001"/>
          </a:xfrm>
          <a:custGeom>
            <a:avLst/>
            <a:gdLst>
              <a:gd name="connsiteX0" fmla="*/ 3362283 w 3362632"/>
              <a:gd name="connsiteY0" fmla="*/ 5554806 h 6858001"/>
              <a:gd name="connsiteX1" fmla="*/ 3362632 w 3362632"/>
              <a:gd name="connsiteY1" fmla="*/ 5554824 h 6858001"/>
              <a:gd name="connsiteX2" fmla="*/ 3362632 w 3362632"/>
              <a:gd name="connsiteY2" fmla="*/ 6194738 h 6858001"/>
              <a:gd name="connsiteX3" fmla="*/ 3362632 w 3362632"/>
              <a:gd name="connsiteY3" fmla="*/ 6848379 h 6858001"/>
              <a:gd name="connsiteX4" fmla="*/ 3362632 w 3362632"/>
              <a:gd name="connsiteY4" fmla="*/ 6857999 h 6858001"/>
              <a:gd name="connsiteX5" fmla="*/ 3277761 w 3362632"/>
              <a:gd name="connsiteY5" fmla="*/ 6857999 h 6858001"/>
              <a:gd name="connsiteX6" fmla="*/ 3277741 w 3362632"/>
              <a:gd name="connsiteY6" fmla="*/ 6858001 h 6858001"/>
              <a:gd name="connsiteX7" fmla="*/ 2057271 w 3362632"/>
              <a:gd name="connsiteY7" fmla="*/ 6858001 h 6858001"/>
              <a:gd name="connsiteX8" fmla="*/ 2063924 w 3362632"/>
              <a:gd name="connsiteY8" fmla="*/ 6726683 h 6858001"/>
              <a:gd name="connsiteX9" fmla="*/ 3362283 w 3362632"/>
              <a:gd name="connsiteY9" fmla="*/ 5554806 h 6858001"/>
              <a:gd name="connsiteX10" fmla="*/ 3362283 w 3362632"/>
              <a:gd name="connsiteY10" fmla="*/ 5493387 h 6858001"/>
              <a:gd name="connsiteX11" fmla="*/ 3362632 w 3362632"/>
              <a:gd name="connsiteY11" fmla="*/ 5493405 h 6858001"/>
              <a:gd name="connsiteX12" fmla="*/ 3362632 w 3362632"/>
              <a:gd name="connsiteY12" fmla="*/ 5549677 h 6858001"/>
              <a:gd name="connsiteX13" fmla="*/ 3362283 w 3362632"/>
              <a:gd name="connsiteY13" fmla="*/ 5549659 h 6858001"/>
              <a:gd name="connsiteX14" fmla="*/ 2058803 w 3362632"/>
              <a:gd name="connsiteY14" fmla="*/ 6726143 h 6858001"/>
              <a:gd name="connsiteX15" fmla="*/ 2052124 w 3362632"/>
              <a:gd name="connsiteY15" fmla="*/ 6858001 h 6858001"/>
              <a:gd name="connsiteX16" fmla="*/ 1995853 w 3362632"/>
              <a:gd name="connsiteY16" fmla="*/ 6858001 h 6858001"/>
              <a:gd name="connsiteX17" fmla="*/ 2002824 w 3362632"/>
              <a:gd name="connsiteY17" fmla="*/ 6720402 h 6858001"/>
              <a:gd name="connsiteX18" fmla="*/ 3362283 w 3362632"/>
              <a:gd name="connsiteY18" fmla="*/ 5493387 h 6858001"/>
              <a:gd name="connsiteX19" fmla="*/ 3362282 w 3362632"/>
              <a:gd name="connsiteY19" fmla="*/ 5431969 h 6858001"/>
              <a:gd name="connsiteX20" fmla="*/ 3362632 w 3362632"/>
              <a:gd name="connsiteY20" fmla="*/ 5431987 h 6858001"/>
              <a:gd name="connsiteX21" fmla="*/ 3362632 w 3362632"/>
              <a:gd name="connsiteY21" fmla="*/ 5488258 h 6858001"/>
              <a:gd name="connsiteX22" fmla="*/ 3362283 w 3362632"/>
              <a:gd name="connsiteY22" fmla="*/ 5488240 h 6858001"/>
              <a:gd name="connsiteX23" fmla="*/ 1997703 w 3362632"/>
              <a:gd name="connsiteY23" fmla="*/ 6719882 h 6858001"/>
              <a:gd name="connsiteX24" fmla="*/ 1990706 w 3362632"/>
              <a:gd name="connsiteY24" fmla="*/ 6858001 h 6858001"/>
              <a:gd name="connsiteX25" fmla="*/ 1934434 w 3362632"/>
              <a:gd name="connsiteY25" fmla="*/ 6858001 h 6858001"/>
              <a:gd name="connsiteX26" fmla="*/ 1941723 w 3362632"/>
              <a:gd name="connsiteY26" fmla="*/ 6714142 h 6858001"/>
              <a:gd name="connsiteX27" fmla="*/ 3362282 w 3362632"/>
              <a:gd name="connsiteY27" fmla="*/ 5431969 h 6858001"/>
              <a:gd name="connsiteX28" fmla="*/ 3362283 w 3362632"/>
              <a:gd name="connsiteY28" fmla="*/ 5370550 h 6858001"/>
              <a:gd name="connsiteX29" fmla="*/ 3362632 w 3362632"/>
              <a:gd name="connsiteY29" fmla="*/ 5370568 h 6858001"/>
              <a:gd name="connsiteX30" fmla="*/ 3362632 w 3362632"/>
              <a:gd name="connsiteY30" fmla="*/ 5426840 h 6858001"/>
              <a:gd name="connsiteX31" fmla="*/ 3362282 w 3362632"/>
              <a:gd name="connsiteY31" fmla="*/ 5426822 h 6858001"/>
              <a:gd name="connsiteX32" fmla="*/ 1936601 w 3362632"/>
              <a:gd name="connsiteY32" fmla="*/ 6713602 h 6858001"/>
              <a:gd name="connsiteX33" fmla="*/ 1929287 w 3362632"/>
              <a:gd name="connsiteY33" fmla="*/ 6858001 h 6858001"/>
              <a:gd name="connsiteX34" fmla="*/ 1873016 w 3362632"/>
              <a:gd name="connsiteY34" fmla="*/ 6858001 h 6858001"/>
              <a:gd name="connsiteX35" fmla="*/ 1880622 w 3362632"/>
              <a:gd name="connsiteY35" fmla="*/ 6707860 h 6858001"/>
              <a:gd name="connsiteX36" fmla="*/ 3362283 w 3362632"/>
              <a:gd name="connsiteY36" fmla="*/ 5370550 h 6858001"/>
              <a:gd name="connsiteX37" fmla="*/ 3362283 w 3362632"/>
              <a:gd name="connsiteY37" fmla="*/ 5309131 h 6858001"/>
              <a:gd name="connsiteX38" fmla="*/ 3362632 w 3362632"/>
              <a:gd name="connsiteY38" fmla="*/ 5309149 h 6858001"/>
              <a:gd name="connsiteX39" fmla="*/ 3362632 w 3362632"/>
              <a:gd name="connsiteY39" fmla="*/ 5365421 h 6858001"/>
              <a:gd name="connsiteX40" fmla="*/ 3362283 w 3362632"/>
              <a:gd name="connsiteY40" fmla="*/ 5365403 h 6858001"/>
              <a:gd name="connsiteX41" fmla="*/ 1875502 w 3362632"/>
              <a:gd name="connsiteY41" fmla="*/ 6707339 h 6858001"/>
              <a:gd name="connsiteX42" fmla="*/ 1867869 w 3362632"/>
              <a:gd name="connsiteY42" fmla="*/ 6858001 h 6858001"/>
              <a:gd name="connsiteX43" fmla="*/ 1811598 w 3362632"/>
              <a:gd name="connsiteY43" fmla="*/ 6858001 h 6858001"/>
              <a:gd name="connsiteX44" fmla="*/ 1819521 w 3362632"/>
              <a:gd name="connsiteY44" fmla="*/ 6701579 h 6858001"/>
              <a:gd name="connsiteX45" fmla="*/ 3362283 w 3362632"/>
              <a:gd name="connsiteY45" fmla="*/ 5309131 h 6858001"/>
              <a:gd name="connsiteX46" fmla="*/ 3362282 w 3362632"/>
              <a:gd name="connsiteY46" fmla="*/ 5247713 h 6858001"/>
              <a:gd name="connsiteX47" fmla="*/ 3362632 w 3362632"/>
              <a:gd name="connsiteY47" fmla="*/ 5247731 h 6858001"/>
              <a:gd name="connsiteX48" fmla="*/ 3362632 w 3362632"/>
              <a:gd name="connsiteY48" fmla="*/ 5304002 h 6858001"/>
              <a:gd name="connsiteX49" fmla="*/ 3362283 w 3362632"/>
              <a:gd name="connsiteY49" fmla="*/ 5303984 h 6858001"/>
              <a:gd name="connsiteX50" fmla="*/ 1814401 w 3362632"/>
              <a:gd name="connsiteY50" fmla="*/ 6701059 h 6858001"/>
              <a:gd name="connsiteX51" fmla="*/ 1806451 w 3362632"/>
              <a:gd name="connsiteY51" fmla="*/ 6858001 h 6858001"/>
              <a:gd name="connsiteX52" fmla="*/ 1750179 w 3362632"/>
              <a:gd name="connsiteY52" fmla="*/ 6858001 h 6858001"/>
              <a:gd name="connsiteX53" fmla="*/ 1758420 w 3362632"/>
              <a:gd name="connsiteY53" fmla="*/ 6695319 h 6858001"/>
              <a:gd name="connsiteX54" fmla="*/ 3362282 w 3362632"/>
              <a:gd name="connsiteY54" fmla="*/ 5247713 h 6858001"/>
              <a:gd name="connsiteX55" fmla="*/ 3362282 w 3362632"/>
              <a:gd name="connsiteY55" fmla="*/ 5186294 h 6858001"/>
              <a:gd name="connsiteX56" fmla="*/ 3362632 w 3362632"/>
              <a:gd name="connsiteY56" fmla="*/ 5186312 h 6858001"/>
              <a:gd name="connsiteX57" fmla="*/ 3362632 w 3362632"/>
              <a:gd name="connsiteY57" fmla="*/ 5242584 h 6858001"/>
              <a:gd name="connsiteX58" fmla="*/ 3362282 w 3362632"/>
              <a:gd name="connsiteY58" fmla="*/ 5242566 h 6858001"/>
              <a:gd name="connsiteX59" fmla="*/ 1753300 w 3362632"/>
              <a:gd name="connsiteY59" fmla="*/ 6694798 h 6858001"/>
              <a:gd name="connsiteX60" fmla="*/ 1745032 w 3362632"/>
              <a:gd name="connsiteY60" fmla="*/ 6858001 h 6858001"/>
              <a:gd name="connsiteX61" fmla="*/ 1688761 w 3362632"/>
              <a:gd name="connsiteY61" fmla="*/ 6858001 h 6858001"/>
              <a:gd name="connsiteX62" fmla="*/ 1697319 w 3362632"/>
              <a:gd name="connsiteY62" fmla="*/ 6689038 h 6858001"/>
              <a:gd name="connsiteX63" fmla="*/ 3362282 w 3362632"/>
              <a:gd name="connsiteY63" fmla="*/ 5186294 h 6858001"/>
              <a:gd name="connsiteX64" fmla="*/ 3362283 w 3362632"/>
              <a:gd name="connsiteY64" fmla="*/ 5124875 h 6858001"/>
              <a:gd name="connsiteX65" fmla="*/ 3362632 w 3362632"/>
              <a:gd name="connsiteY65" fmla="*/ 5124893 h 6858001"/>
              <a:gd name="connsiteX66" fmla="*/ 3362632 w 3362632"/>
              <a:gd name="connsiteY66" fmla="*/ 5181165 h 6858001"/>
              <a:gd name="connsiteX67" fmla="*/ 3362282 w 3362632"/>
              <a:gd name="connsiteY67" fmla="*/ 5181147 h 6858001"/>
              <a:gd name="connsiteX68" fmla="*/ 1692199 w 3362632"/>
              <a:gd name="connsiteY68" fmla="*/ 6688518 h 6858001"/>
              <a:gd name="connsiteX69" fmla="*/ 1683614 w 3362632"/>
              <a:gd name="connsiteY69" fmla="*/ 6858001 h 6858001"/>
              <a:gd name="connsiteX70" fmla="*/ 1627343 w 3362632"/>
              <a:gd name="connsiteY70" fmla="*/ 6858001 h 6858001"/>
              <a:gd name="connsiteX71" fmla="*/ 1636219 w 3362632"/>
              <a:gd name="connsiteY71" fmla="*/ 6682776 h 6858001"/>
              <a:gd name="connsiteX72" fmla="*/ 3362283 w 3362632"/>
              <a:gd name="connsiteY72" fmla="*/ 5124875 h 6858001"/>
              <a:gd name="connsiteX73" fmla="*/ 3362283 w 3362632"/>
              <a:gd name="connsiteY73" fmla="*/ 5063456 h 6858001"/>
              <a:gd name="connsiteX74" fmla="*/ 3362632 w 3362632"/>
              <a:gd name="connsiteY74" fmla="*/ 5063474 h 6858001"/>
              <a:gd name="connsiteX75" fmla="*/ 3362632 w 3362632"/>
              <a:gd name="connsiteY75" fmla="*/ 5119746 h 6858001"/>
              <a:gd name="connsiteX76" fmla="*/ 3362283 w 3362632"/>
              <a:gd name="connsiteY76" fmla="*/ 5119728 h 6858001"/>
              <a:gd name="connsiteX77" fmla="*/ 1631100 w 3362632"/>
              <a:gd name="connsiteY77" fmla="*/ 6682255 h 6858001"/>
              <a:gd name="connsiteX78" fmla="*/ 1622196 w 3362632"/>
              <a:gd name="connsiteY78" fmla="*/ 6858001 h 6858001"/>
              <a:gd name="connsiteX79" fmla="*/ 1565925 w 3362632"/>
              <a:gd name="connsiteY79" fmla="*/ 6858001 h 6858001"/>
              <a:gd name="connsiteX80" fmla="*/ 1575120 w 3362632"/>
              <a:gd name="connsiteY80" fmla="*/ 6676514 h 6858001"/>
              <a:gd name="connsiteX81" fmla="*/ 3362283 w 3362632"/>
              <a:gd name="connsiteY81" fmla="*/ 5063456 h 6858001"/>
              <a:gd name="connsiteX82" fmla="*/ 3362282 w 3362632"/>
              <a:gd name="connsiteY82" fmla="*/ 5002038 h 6858001"/>
              <a:gd name="connsiteX83" fmla="*/ 3362632 w 3362632"/>
              <a:gd name="connsiteY83" fmla="*/ 5002056 h 6858001"/>
              <a:gd name="connsiteX84" fmla="*/ 3362632 w 3362632"/>
              <a:gd name="connsiteY84" fmla="*/ 5058327 h 6858001"/>
              <a:gd name="connsiteX85" fmla="*/ 3362283 w 3362632"/>
              <a:gd name="connsiteY85" fmla="*/ 5058309 h 6858001"/>
              <a:gd name="connsiteX86" fmla="*/ 1569999 w 3362632"/>
              <a:gd name="connsiteY86" fmla="*/ 6675975 h 6858001"/>
              <a:gd name="connsiteX87" fmla="*/ 1560778 w 3362632"/>
              <a:gd name="connsiteY87" fmla="*/ 6858001 h 6858001"/>
              <a:gd name="connsiteX88" fmla="*/ 1504506 w 3362632"/>
              <a:gd name="connsiteY88" fmla="*/ 6858001 h 6858001"/>
              <a:gd name="connsiteX89" fmla="*/ 1514018 w 3362632"/>
              <a:gd name="connsiteY89" fmla="*/ 6670235 h 6858001"/>
              <a:gd name="connsiteX90" fmla="*/ 3362282 w 3362632"/>
              <a:gd name="connsiteY90" fmla="*/ 5002038 h 6858001"/>
              <a:gd name="connsiteX91" fmla="*/ 3362282 w 3362632"/>
              <a:gd name="connsiteY91" fmla="*/ 4940619 h 6858001"/>
              <a:gd name="connsiteX92" fmla="*/ 3362632 w 3362632"/>
              <a:gd name="connsiteY92" fmla="*/ 4940637 h 6858001"/>
              <a:gd name="connsiteX93" fmla="*/ 3362632 w 3362632"/>
              <a:gd name="connsiteY93" fmla="*/ 4996909 h 6858001"/>
              <a:gd name="connsiteX94" fmla="*/ 3362282 w 3362632"/>
              <a:gd name="connsiteY94" fmla="*/ 4996891 h 6858001"/>
              <a:gd name="connsiteX95" fmla="*/ 1508898 w 3362632"/>
              <a:gd name="connsiteY95" fmla="*/ 6669714 h 6858001"/>
              <a:gd name="connsiteX96" fmla="*/ 1499359 w 3362632"/>
              <a:gd name="connsiteY96" fmla="*/ 6858001 h 6858001"/>
              <a:gd name="connsiteX97" fmla="*/ 1443088 w 3362632"/>
              <a:gd name="connsiteY97" fmla="*/ 6858001 h 6858001"/>
              <a:gd name="connsiteX98" fmla="*/ 1452918 w 3362632"/>
              <a:gd name="connsiteY98" fmla="*/ 6663972 h 6858001"/>
              <a:gd name="connsiteX99" fmla="*/ 3362282 w 3362632"/>
              <a:gd name="connsiteY99" fmla="*/ 4940619 h 6858001"/>
              <a:gd name="connsiteX100" fmla="*/ 3362283 w 3362632"/>
              <a:gd name="connsiteY100" fmla="*/ 4879200 h 6858001"/>
              <a:gd name="connsiteX101" fmla="*/ 3362632 w 3362632"/>
              <a:gd name="connsiteY101" fmla="*/ 4879218 h 6858001"/>
              <a:gd name="connsiteX102" fmla="*/ 3362632 w 3362632"/>
              <a:gd name="connsiteY102" fmla="*/ 4935490 h 6858001"/>
              <a:gd name="connsiteX103" fmla="*/ 3362282 w 3362632"/>
              <a:gd name="connsiteY103" fmla="*/ 4935472 h 6858001"/>
              <a:gd name="connsiteX104" fmla="*/ 1447797 w 3362632"/>
              <a:gd name="connsiteY104" fmla="*/ 6663433 h 6858001"/>
              <a:gd name="connsiteX105" fmla="*/ 1437941 w 3362632"/>
              <a:gd name="connsiteY105" fmla="*/ 6858001 h 6858001"/>
              <a:gd name="connsiteX106" fmla="*/ 1381670 w 3362632"/>
              <a:gd name="connsiteY106" fmla="*/ 6858001 h 6858001"/>
              <a:gd name="connsiteX107" fmla="*/ 1391817 w 3362632"/>
              <a:gd name="connsiteY107" fmla="*/ 6657692 h 6858001"/>
              <a:gd name="connsiteX108" fmla="*/ 3362283 w 3362632"/>
              <a:gd name="connsiteY108" fmla="*/ 4879200 h 6858001"/>
              <a:gd name="connsiteX109" fmla="*/ 3362283 w 3362632"/>
              <a:gd name="connsiteY109" fmla="*/ 4817782 h 6858001"/>
              <a:gd name="connsiteX110" fmla="*/ 3362632 w 3362632"/>
              <a:gd name="connsiteY110" fmla="*/ 4817799 h 6858001"/>
              <a:gd name="connsiteX111" fmla="*/ 3362632 w 3362632"/>
              <a:gd name="connsiteY111" fmla="*/ 4874071 h 6858001"/>
              <a:gd name="connsiteX112" fmla="*/ 3362283 w 3362632"/>
              <a:gd name="connsiteY112" fmla="*/ 4874053 h 6858001"/>
              <a:gd name="connsiteX113" fmla="*/ 1386697 w 3362632"/>
              <a:gd name="connsiteY113" fmla="*/ 6657171 h 6858001"/>
              <a:gd name="connsiteX114" fmla="*/ 1376523 w 3362632"/>
              <a:gd name="connsiteY114" fmla="*/ 6858001 h 6858001"/>
              <a:gd name="connsiteX115" fmla="*/ 1320248 w 3362632"/>
              <a:gd name="connsiteY115" fmla="*/ 6858001 h 6858001"/>
              <a:gd name="connsiteX116" fmla="*/ 1330036 w 3362632"/>
              <a:gd name="connsiteY116" fmla="*/ 6657078 h 6858001"/>
              <a:gd name="connsiteX117" fmla="*/ 1918310 w 3362632"/>
              <a:gd name="connsiteY117" fmla="*/ 5415942 h 6858001"/>
              <a:gd name="connsiteX118" fmla="*/ 3362283 w 3362632"/>
              <a:gd name="connsiteY118" fmla="*/ 4817782 h 6858001"/>
              <a:gd name="connsiteX119" fmla="*/ 2356374 w 3362632"/>
              <a:gd name="connsiteY119" fmla="*/ 0 h 6858001"/>
              <a:gd name="connsiteX120" fmla="*/ 3362632 w 3362632"/>
              <a:gd name="connsiteY120" fmla="*/ 0 h 6858001"/>
              <a:gd name="connsiteX121" fmla="*/ 3362632 w 3362632"/>
              <a:gd name="connsiteY121" fmla="*/ 9623 h 6858001"/>
              <a:gd name="connsiteX122" fmla="*/ 3362632 w 3362632"/>
              <a:gd name="connsiteY122" fmla="*/ 4700782 h 6858001"/>
              <a:gd name="connsiteX123" fmla="*/ 3362632 w 3362632"/>
              <a:gd name="connsiteY123" fmla="*/ 4812653 h 6858001"/>
              <a:gd name="connsiteX124" fmla="*/ 3362283 w 3362632"/>
              <a:gd name="connsiteY124" fmla="*/ 4812635 h 6858001"/>
              <a:gd name="connsiteX125" fmla="*/ 1325577 w 3362632"/>
              <a:gd name="connsiteY125" fmla="*/ 6650602 h 6858001"/>
              <a:gd name="connsiteX126" fmla="*/ 1315104 w 3362632"/>
              <a:gd name="connsiteY126" fmla="*/ 6858001 h 6858001"/>
              <a:gd name="connsiteX127" fmla="*/ 396033 w 3362632"/>
              <a:gd name="connsiteY127" fmla="*/ 6858001 h 6858001"/>
              <a:gd name="connsiteX128" fmla="*/ 0 w 3362632"/>
              <a:gd name="connsiteY128" fmla="*/ 6461968 h 6858001"/>
              <a:gd name="connsiteX129" fmla="*/ 0 w 3362632"/>
              <a:gd name="connsiteY129" fmla="*/ 396034 h 6858001"/>
              <a:gd name="connsiteX130" fmla="*/ 396033 w 3362632"/>
              <a:gd name="connsiteY130" fmla="*/ 1 h 6858001"/>
              <a:gd name="connsiteX131" fmla="*/ 2356374 w 3362632"/>
              <a:gd name="connsiteY131" fmla="*/ 1 h 68580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Lst>
            <a:rect l="l" t="t" r="r" b="b"/>
            <a:pathLst>
              <a:path w="3362632" h="6858001">
                <a:moveTo>
                  <a:pt x="3362283" y="5554806"/>
                </a:moveTo>
                <a:lnTo>
                  <a:pt x="3362632" y="5554824"/>
                </a:lnTo>
                <a:lnTo>
                  <a:pt x="3362632" y="6194738"/>
                </a:lnTo>
                <a:lnTo>
                  <a:pt x="3362632" y="6848379"/>
                </a:lnTo>
                <a:lnTo>
                  <a:pt x="3362632" y="6857999"/>
                </a:lnTo>
                <a:lnTo>
                  <a:pt x="3277761" y="6857999"/>
                </a:lnTo>
                <a:lnTo>
                  <a:pt x="3277741" y="6858001"/>
                </a:lnTo>
                <a:lnTo>
                  <a:pt x="2057271" y="6858001"/>
                </a:lnTo>
                <a:lnTo>
                  <a:pt x="2063924" y="6726683"/>
                </a:lnTo>
                <a:cubicBezTo>
                  <a:pt x="2130887" y="6069429"/>
                  <a:pt x="2687668" y="5554806"/>
                  <a:pt x="3362283" y="5554806"/>
                </a:cubicBezTo>
                <a:close/>
                <a:moveTo>
                  <a:pt x="3362283" y="5493387"/>
                </a:moveTo>
                <a:lnTo>
                  <a:pt x="3362632" y="5493405"/>
                </a:lnTo>
                <a:lnTo>
                  <a:pt x="3362632" y="5549677"/>
                </a:lnTo>
                <a:lnTo>
                  <a:pt x="3362283" y="5549659"/>
                </a:lnTo>
                <a:cubicBezTo>
                  <a:pt x="2684927" y="5549659"/>
                  <a:pt x="2126021" y="6066235"/>
                  <a:pt x="2058803" y="6726143"/>
                </a:cubicBezTo>
                <a:lnTo>
                  <a:pt x="2052124" y="6858001"/>
                </a:lnTo>
                <a:lnTo>
                  <a:pt x="1995853" y="6858001"/>
                </a:lnTo>
                <a:lnTo>
                  <a:pt x="2002824" y="6720402"/>
                </a:lnTo>
                <a:cubicBezTo>
                  <a:pt x="2072931" y="6032173"/>
                  <a:pt x="2655863" y="5493387"/>
                  <a:pt x="3362283" y="5493387"/>
                </a:cubicBezTo>
                <a:close/>
                <a:moveTo>
                  <a:pt x="3362282" y="5431969"/>
                </a:moveTo>
                <a:lnTo>
                  <a:pt x="3362632" y="5431987"/>
                </a:lnTo>
                <a:lnTo>
                  <a:pt x="3362632" y="5488258"/>
                </a:lnTo>
                <a:lnTo>
                  <a:pt x="3362283" y="5488240"/>
                </a:lnTo>
                <a:cubicBezTo>
                  <a:pt x="2653231" y="5488240"/>
                  <a:pt x="2068078" y="6029081"/>
                  <a:pt x="1997703" y="6719882"/>
                </a:cubicBezTo>
                <a:lnTo>
                  <a:pt x="1990706" y="6858001"/>
                </a:lnTo>
                <a:lnTo>
                  <a:pt x="1934434" y="6858001"/>
                </a:lnTo>
                <a:lnTo>
                  <a:pt x="1941723" y="6714142"/>
                </a:lnTo>
                <a:cubicBezTo>
                  <a:pt x="2014987" y="5995020"/>
                  <a:pt x="2624166" y="5431969"/>
                  <a:pt x="3362282" y="5431969"/>
                </a:cubicBezTo>
                <a:close/>
                <a:moveTo>
                  <a:pt x="3362283" y="5370550"/>
                </a:moveTo>
                <a:lnTo>
                  <a:pt x="3362632" y="5370568"/>
                </a:lnTo>
                <a:lnTo>
                  <a:pt x="3362632" y="5426840"/>
                </a:lnTo>
                <a:lnTo>
                  <a:pt x="3362282" y="5426822"/>
                </a:lnTo>
                <a:cubicBezTo>
                  <a:pt x="2621425" y="5426822"/>
                  <a:pt x="2010121" y="5991826"/>
                  <a:pt x="1936601" y="6713602"/>
                </a:cubicBezTo>
                <a:lnTo>
                  <a:pt x="1929287" y="6858001"/>
                </a:lnTo>
                <a:lnTo>
                  <a:pt x="1873016" y="6858001"/>
                </a:lnTo>
                <a:lnTo>
                  <a:pt x="1880622" y="6707860"/>
                </a:lnTo>
                <a:cubicBezTo>
                  <a:pt x="1957031" y="5957764"/>
                  <a:pt x="2592360" y="5370550"/>
                  <a:pt x="3362283" y="5370550"/>
                </a:cubicBezTo>
                <a:close/>
                <a:moveTo>
                  <a:pt x="3362283" y="5309131"/>
                </a:moveTo>
                <a:lnTo>
                  <a:pt x="3362632" y="5309149"/>
                </a:lnTo>
                <a:lnTo>
                  <a:pt x="3362632" y="5365421"/>
                </a:lnTo>
                <a:lnTo>
                  <a:pt x="3362283" y="5365403"/>
                </a:lnTo>
                <a:cubicBezTo>
                  <a:pt x="2589729" y="5365403"/>
                  <a:pt x="1952178" y="5954673"/>
                  <a:pt x="1875502" y="6707339"/>
                </a:cubicBezTo>
                <a:lnTo>
                  <a:pt x="1867869" y="6858001"/>
                </a:lnTo>
                <a:lnTo>
                  <a:pt x="1811598" y="6858001"/>
                </a:lnTo>
                <a:lnTo>
                  <a:pt x="1819521" y="6701579"/>
                </a:lnTo>
                <a:cubicBezTo>
                  <a:pt x="1899074" y="5920508"/>
                  <a:pt x="2560555" y="5309131"/>
                  <a:pt x="3362283" y="5309131"/>
                </a:cubicBezTo>
                <a:close/>
                <a:moveTo>
                  <a:pt x="3362282" y="5247713"/>
                </a:moveTo>
                <a:lnTo>
                  <a:pt x="3362632" y="5247731"/>
                </a:lnTo>
                <a:lnTo>
                  <a:pt x="3362632" y="5304002"/>
                </a:lnTo>
                <a:lnTo>
                  <a:pt x="3362283" y="5303984"/>
                </a:lnTo>
                <a:cubicBezTo>
                  <a:pt x="2557923" y="5303984"/>
                  <a:pt x="1894221" y="5917418"/>
                  <a:pt x="1814401" y="6701059"/>
                </a:cubicBezTo>
                <a:lnTo>
                  <a:pt x="1806451" y="6858001"/>
                </a:lnTo>
                <a:lnTo>
                  <a:pt x="1750179" y="6858001"/>
                </a:lnTo>
                <a:lnTo>
                  <a:pt x="1758420" y="6695319"/>
                </a:lnTo>
                <a:cubicBezTo>
                  <a:pt x="1841131" y="5883357"/>
                  <a:pt x="2528858" y="5247713"/>
                  <a:pt x="3362282" y="5247713"/>
                </a:cubicBezTo>
                <a:close/>
                <a:moveTo>
                  <a:pt x="3362282" y="5186294"/>
                </a:moveTo>
                <a:lnTo>
                  <a:pt x="3362632" y="5186312"/>
                </a:lnTo>
                <a:lnTo>
                  <a:pt x="3362632" y="5242584"/>
                </a:lnTo>
                <a:lnTo>
                  <a:pt x="3362282" y="5242566"/>
                </a:lnTo>
                <a:cubicBezTo>
                  <a:pt x="2526226" y="5242566"/>
                  <a:pt x="1836278" y="5880265"/>
                  <a:pt x="1753300" y="6694798"/>
                </a:cubicBezTo>
                <a:lnTo>
                  <a:pt x="1745032" y="6858001"/>
                </a:lnTo>
                <a:lnTo>
                  <a:pt x="1688761" y="6858001"/>
                </a:lnTo>
                <a:lnTo>
                  <a:pt x="1697319" y="6689038"/>
                </a:lnTo>
                <a:cubicBezTo>
                  <a:pt x="1783174" y="5846101"/>
                  <a:pt x="2497052" y="5186294"/>
                  <a:pt x="3362282" y="5186294"/>
                </a:cubicBezTo>
                <a:close/>
                <a:moveTo>
                  <a:pt x="3362283" y="5124875"/>
                </a:moveTo>
                <a:lnTo>
                  <a:pt x="3362632" y="5124893"/>
                </a:lnTo>
                <a:lnTo>
                  <a:pt x="3362632" y="5181165"/>
                </a:lnTo>
                <a:lnTo>
                  <a:pt x="3362282" y="5181147"/>
                </a:lnTo>
                <a:cubicBezTo>
                  <a:pt x="2494421" y="5181147"/>
                  <a:pt x="1778321" y="5843009"/>
                  <a:pt x="1692199" y="6688518"/>
                </a:cubicBezTo>
                <a:lnTo>
                  <a:pt x="1683614" y="6858001"/>
                </a:lnTo>
                <a:lnTo>
                  <a:pt x="1627343" y="6858001"/>
                </a:lnTo>
                <a:lnTo>
                  <a:pt x="1636219" y="6682776"/>
                </a:lnTo>
                <a:cubicBezTo>
                  <a:pt x="1725231" y="5808947"/>
                  <a:pt x="2465356" y="5124875"/>
                  <a:pt x="3362283" y="5124875"/>
                </a:cubicBezTo>
                <a:close/>
                <a:moveTo>
                  <a:pt x="3362283" y="5063456"/>
                </a:moveTo>
                <a:lnTo>
                  <a:pt x="3362632" y="5063474"/>
                </a:lnTo>
                <a:lnTo>
                  <a:pt x="3362632" y="5119746"/>
                </a:lnTo>
                <a:lnTo>
                  <a:pt x="3362283" y="5119728"/>
                </a:lnTo>
                <a:cubicBezTo>
                  <a:pt x="2462725" y="5119728"/>
                  <a:pt x="1720379" y="5805856"/>
                  <a:pt x="1631100" y="6682255"/>
                </a:cubicBezTo>
                <a:lnTo>
                  <a:pt x="1622196" y="6858001"/>
                </a:lnTo>
                <a:lnTo>
                  <a:pt x="1565925" y="6858001"/>
                </a:lnTo>
                <a:lnTo>
                  <a:pt x="1575120" y="6676514"/>
                </a:lnTo>
                <a:cubicBezTo>
                  <a:pt x="1667289" y="5771794"/>
                  <a:pt x="2433660" y="5063456"/>
                  <a:pt x="3362283" y="5063456"/>
                </a:cubicBezTo>
                <a:close/>
                <a:moveTo>
                  <a:pt x="3362282" y="5002038"/>
                </a:moveTo>
                <a:lnTo>
                  <a:pt x="3362632" y="5002056"/>
                </a:lnTo>
                <a:lnTo>
                  <a:pt x="3362632" y="5058327"/>
                </a:lnTo>
                <a:lnTo>
                  <a:pt x="3362283" y="5058309"/>
                </a:lnTo>
                <a:cubicBezTo>
                  <a:pt x="2430919" y="5058309"/>
                  <a:pt x="1662422" y="5768600"/>
                  <a:pt x="1569999" y="6675975"/>
                </a:cubicBezTo>
                <a:lnTo>
                  <a:pt x="1560778" y="6858001"/>
                </a:lnTo>
                <a:lnTo>
                  <a:pt x="1504506" y="6858001"/>
                </a:lnTo>
                <a:lnTo>
                  <a:pt x="1514018" y="6670235"/>
                </a:lnTo>
                <a:cubicBezTo>
                  <a:pt x="1609331" y="5734539"/>
                  <a:pt x="2401854" y="5002038"/>
                  <a:pt x="3362282" y="5002038"/>
                </a:cubicBezTo>
                <a:close/>
                <a:moveTo>
                  <a:pt x="3362282" y="4940619"/>
                </a:moveTo>
                <a:lnTo>
                  <a:pt x="3362632" y="4940637"/>
                </a:lnTo>
                <a:lnTo>
                  <a:pt x="3362632" y="4996909"/>
                </a:lnTo>
                <a:lnTo>
                  <a:pt x="3362282" y="4996891"/>
                </a:lnTo>
                <a:cubicBezTo>
                  <a:pt x="2399222" y="4996891"/>
                  <a:pt x="1604479" y="5731449"/>
                  <a:pt x="1508898" y="6669714"/>
                </a:cubicBezTo>
                <a:lnTo>
                  <a:pt x="1499359" y="6858001"/>
                </a:lnTo>
                <a:lnTo>
                  <a:pt x="1443088" y="6858001"/>
                </a:lnTo>
                <a:lnTo>
                  <a:pt x="1452918" y="6663972"/>
                </a:lnTo>
                <a:cubicBezTo>
                  <a:pt x="1551389" y="5697387"/>
                  <a:pt x="2370158" y="4940619"/>
                  <a:pt x="3362282" y="4940619"/>
                </a:cubicBezTo>
                <a:close/>
                <a:moveTo>
                  <a:pt x="3362283" y="4879200"/>
                </a:moveTo>
                <a:lnTo>
                  <a:pt x="3362632" y="4879218"/>
                </a:lnTo>
                <a:lnTo>
                  <a:pt x="3362632" y="4935490"/>
                </a:lnTo>
                <a:lnTo>
                  <a:pt x="3362282" y="4935472"/>
                </a:lnTo>
                <a:cubicBezTo>
                  <a:pt x="2367416" y="4935472"/>
                  <a:pt x="1546522" y="5694192"/>
                  <a:pt x="1447797" y="6663433"/>
                </a:cubicBezTo>
                <a:lnTo>
                  <a:pt x="1437941" y="6858001"/>
                </a:lnTo>
                <a:lnTo>
                  <a:pt x="1381670" y="6858001"/>
                </a:lnTo>
                <a:lnTo>
                  <a:pt x="1391817" y="6657692"/>
                </a:lnTo>
                <a:cubicBezTo>
                  <a:pt x="1493432" y="5660130"/>
                  <a:pt x="2338352" y="4879200"/>
                  <a:pt x="3362283" y="4879200"/>
                </a:cubicBezTo>
                <a:close/>
                <a:moveTo>
                  <a:pt x="3362283" y="4817782"/>
                </a:moveTo>
                <a:lnTo>
                  <a:pt x="3362632" y="4817799"/>
                </a:lnTo>
                <a:lnTo>
                  <a:pt x="3362632" y="4874071"/>
                </a:lnTo>
                <a:lnTo>
                  <a:pt x="3362283" y="4874053"/>
                </a:lnTo>
                <a:cubicBezTo>
                  <a:pt x="2335721" y="4874053"/>
                  <a:pt x="1488580" y="5657039"/>
                  <a:pt x="1386697" y="6657171"/>
                </a:cubicBezTo>
                <a:lnTo>
                  <a:pt x="1376523" y="6858001"/>
                </a:lnTo>
                <a:lnTo>
                  <a:pt x="1320248" y="6858001"/>
                </a:lnTo>
                <a:lnTo>
                  <a:pt x="1330036" y="6657078"/>
                </a:lnTo>
                <a:cubicBezTo>
                  <a:pt x="1375973" y="6188207"/>
                  <a:pt x="1580816" y="5753439"/>
                  <a:pt x="1918310" y="5415942"/>
                </a:cubicBezTo>
                <a:cubicBezTo>
                  <a:pt x="2304017" y="5030233"/>
                  <a:pt x="2816772" y="4817782"/>
                  <a:pt x="3362283" y="4817782"/>
                </a:cubicBezTo>
                <a:close/>
                <a:moveTo>
                  <a:pt x="2356374" y="0"/>
                </a:moveTo>
                <a:lnTo>
                  <a:pt x="3362632" y="0"/>
                </a:lnTo>
                <a:lnTo>
                  <a:pt x="3362632" y="9623"/>
                </a:lnTo>
                <a:lnTo>
                  <a:pt x="3362632" y="4700782"/>
                </a:lnTo>
                <a:lnTo>
                  <a:pt x="3362632" y="4812653"/>
                </a:lnTo>
                <a:lnTo>
                  <a:pt x="3362283" y="4812635"/>
                </a:lnTo>
                <a:cubicBezTo>
                  <a:pt x="2302270" y="4812635"/>
                  <a:pt x="1430418" y="5618242"/>
                  <a:pt x="1325577" y="6650602"/>
                </a:cubicBezTo>
                <a:lnTo>
                  <a:pt x="1315104" y="6858001"/>
                </a:lnTo>
                <a:lnTo>
                  <a:pt x="396033" y="6858001"/>
                </a:lnTo>
                <a:cubicBezTo>
                  <a:pt x="177310" y="6858001"/>
                  <a:pt x="0" y="6680691"/>
                  <a:pt x="0" y="6461968"/>
                </a:cubicBezTo>
                <a:lnTo>
                  <a:pt x="0" y="396034"/>
                </a:lnTo>
                <a:cubicBezTo>
                  <a:pt x="0" y="177311"/>
                  <a:pt x="177310" y="1"/>
                  <a:pt x="396033" y="1"/>
                </a:cubicBezTo>
                <a:lnTo>
                  <a:pt x="2356374" y="1"/>
                </a:lnTo>
                <a:close/>
              </a:path>
            </a:pathLst>
          </a:custGeom>
          <a:solidFill>
            <a:schemeClr val="accent6"/>
          </a:solidFill>
        </p:spPr>
        <p:txBody>
          <a:bodyPr wrap="square" bIns="2651760" anchor="ctr">
            <a:noAutofit/>
          </a:bodyPr>
          <a:lstStyle>
            <a:lvl1pPr marL="0" indent="0" algn="ctr">
              <a:lnSpc>
                <a:spcPct val="100000"/>
              </a:lnSpc>
              <a:spcBef>
                <a:spcPts val="0"/>
              </a:spcBef>
              <a:buNone/>
              <a:defRPr/>
            </a:lvl1pPr>
          </a:lstStyle>
          <a:p>
            <a:r>
              <a:rPr lang="en-US"/>
              <a:t>Click the icon to select an image.</a:t>
            </a:r>
            <a:br>
              <a:rPr lang="en-US"/>
            </a:br>
            <a:r>
              <a:rPr lang="en-US"/>
              <a:t>Please also copy / paste the appropriate</a:t>
            </a:r>
            <a:br>
              <a:rPr lang="en-US"/>
            </a:br>
            <a:r>
              <a:rPr lang="en-US"/>
              <a:t>footer group from the template</a:t>
            </a:r>
            <a:br>
              <a:rPr lang="en-US"/>
            </a:br>
            <a:r>
              <a:rPr lang="en-US"/>
              <a:t>Guide so it appears on top of the image.</a:t>
            </a:r>
          </a:p>
        </p:txBody>
      </p:sp>
      <p:sp>
        <p:nvSpPr>
          <p:cNvPr id="2" name="Title 1">
            <a:extLst>
              <a:ext uri="{FF2B5EF4-FFF2-40B4-BE49-F238E27FC236}">
                <a16:creationId xmlns:a16="http://schemas.microsoft.com/office/drawing/2014/main" id="{56E523F0-8710-C17D-5E1F-7113655CD055}"/>
              </a:ext>
            </a:extLst>
          </p:cNvPr>
          <p:cNvSpPr>
            <a:spLocks noGrp="1"/>
          </p:cNvSpPr>
          <p:nvPr>
            <p:ph type="title"/>
          </p:nvPr>
        </p:nvSpPr>
        <p:spPr>
          <a:xfrm>
            <a:off x="762000" y="724854"/>
            <a:ext cx="6995606" cy="920285"/>
          </a:xfrm>
        </p:spPr>
        <p:txBody>
          <a:bodyPr>
            <a:noAutofit/>
          </a:bodyPr>
          <a:lstStyle>
            <a:lvl1pPr>
              <a:defRPr>
                <a:solidFill>
                  <a:srgbClr val="083806"/>
                </a:solidFill>
              </a:defRPr>
            </a:lvl1pPr>
          </a:lstStyle>
          <a:p>
            <a:r>
              <a:rPr lang="en-US"/>
              <a:t>Click to edit Master title style</a:t>
            </a:r>
          </a:p>
        </p:txBody>
      </p:sp>
      <p:sp>
        <p:nvSpPr>
          <p:cNvPr id="3" name="Content Placeholder 2">
            <a:extLst>
              <a:ext uri="{FF2B5EF4-FFF2-40B4-BE49-F238E27FC236}">
                <a16:creationId xmlns:a16="http://schemas.microsoft.com/office/drawing/2014/main" id="{CFA97474-D8AA-E3B1-C98A-08B7FCBD5476}"/>
              </a:ext>
            </a:extLst>
          </p:cNvPr>
          <p:cNvSpPr>
            <a:spLocks noGrp="1"/>
          </p:cNvSpPr>
          <p:nvPr>
            <p:ph idx="1"/>
          </p:nvPr>
        </p:nvSpPr>
        <p:spPr>
          <a:xfrm>
            <a:off x="762000" y="4161398"/>
            <a:ext cx="2177845" cy="1933046"/>
          </a:xfrm>
        </p:spPr>
        <p:txBody>
          <a:bodyPr>
            <a:noAutofit/>
          </a:bodyPr>
          <a:lstStyle>
            <a:lvl1pPr>
              <a:defRPr>
                <a:solidFill>
                  <a:srgbClr val="083806"/>
                </a:solidFill>
              </a:defRPr>
            </a:lvl1pPr>
            <a:lvl2pPr>
              <a:defRPr>
                <a:solidFill>
                  <a:srgbClr val="083806"/>
                </a:solidFill>
              </a:defRPr>
            </a:lvl2pPr>
            <a:lvl3pPr>
              <a:defRPr>
                <a:solidFill>
                  <a:srgbClr val="083806"/>
                </a:solidFill>
              </a:defRPr>
            </a:lvl3pPr>
            <a:lvl4pPr>
              <a:defRPr>
                <a:solidFill>
                  <a:srgbClr val="083806"/>
                </a:solidFill>
              </a:defRPr>
            </a:lvl4pPr>
            <a:lvl5pPr>
              <a:defRPr>
                <a:solidFill>
                  <a:srgbClr val="083806"/>
                </a:solidFill>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cxnSp>
        <p:nvCxnSpPr>
          <p:cNvPr id="9" name="Straight Connector 8">
            <a:extLst>
              <a:ext uri="{FF2B5EF4-FFF2-40B4-BE49-F238E27FC236}">
                <a16:creationId xmlns:a16="http://schemas.microsoft.com/office/drawing/2014/main" id="{5AEF45F1-4FE2-8739-18FF-B456EB3B66B9}"/>
              </a:ext>
            </a:extLst>
          </p:cNvPr>
          <p:cNvCxnSpPr>
            <a:cxnSpLocks/>
          </p:cNvCxnSpPr>
          <p:nvPr userDrawn="1"/>
        </p:nvCxnSpPr>
        <p:spPr>
          <a:xfrm flipH="1">
            <a:off x="1487277" y="6400800"/>
            <a:ext cx="7342091" cy="0"/>
          </a:xfrm>
          <a:prstGeom prst="line">
            <a:avLst/>
          </a:prstGeom>
          <a:ln w="9525" cap="rnd">
            <a:solidFill>
              <a:schemeClr val="tx1"/>
            </a:solidFill>
          </a:ln>
        </p:spPr>
        <p:style>
          <a:lnRef idx="1">
            <a:schemeClr val="accent1"/>
          </a:lnRef>
          <a:fillRef idx="0">
            <a:schemeClr val="accent1"/>
          </a:fillRef>
          <a:effectRef idx="0">
            <a:schemeClr val="accent1"/>
          </a:effectRef>
          <a:fontRef idx="minor">
            <a:schemeClr val="tx1"/>
          </a:fontRef>
        </p:style>
      </p:cxnSp>
      <p:sp>
        <p:nvSpPr>
          <p:cNvPr id="11" name="Subtitle 2">
            <a:extLst>
              <a:ext uri="{FF2B5EF4-FFF2-40B4-BE49-F238E27FC236}">
                <a16:creationId xmlns:a16="http://schemas.microsoft.com/office/drawing/2014/main" id="{0740B8FE-D58D-6E2B-896D-000F0294ED98}"/>
              </a:ext>
            </a:extLst>
          </p:cNvPr>
          <p:cNvSpPr>
            <a:spLocks noGrp="1"/>
          </p:cNvSpPr>
          <p:nvPr>
            <p:ph type="body" sz="quarter" idx="13" hasCustomPrompt="1"/>
          </p:nvPr>
        </p:nvSpPr>
        <p:spPr>
          <a:xfrm>
            <a:off x="762000" y="1733802"/>
            <a:ext cx="6995278" cy="414149"/>
          </a:xfrm>
        </p:spPr>
        <p:txBody>
          <a:bodyPr>
            <a:noAutofit/>
          </a:bodyPr>
          <a:lstStyle>
            <a:lvl1pPr marL="0" indent="0">
              <a:buNone/>
              <a:defRPr lang="en-US" sz="1600" b="0" i="0" kern="1200" dirty="0">
                <a:solidFill>
                  <a:srgbClr val="083806"/>
                </a:solidFill>
                <a:latin typeface="Outfit Light" pitchFamily="2" charset="0"/>
                <a:ea typeface="Inter"/>
                <a:cs typeface="Inter"/>
              </a:defRPr>
            </a:lvl1pPr>
            <a:lvl2pPr marL="457200" indent="0">
              <a:buNone/>
              <a:defRPr/>
            </a:lvl2pPr>
            <a:lvl3pPr marL="914400" indent="0">
              <a:buNone/>
              <a:defRPr/>
            </a:lvl3pPr>
            <a:lvl4pPr marL="1371600" indent="0">
              <a:buNone/>
              <a:defRPr/>
            </a:lvl4pPr>
            <a:lvl5pPr marL="1828800" indent="0">
              <a:buNone/>
              <a:defRPr/>
            </a:lvl5pPr>
          </a:lstStyle>
          <a:p>
            <a:pPr lvl="0"/>
            <a:r>
              <a:rPr lang="en-US"/>
              <a:t>Subtitle goes here</a:t>
            </a:r>
          </a:p>
        </p:txBody>
      </p:sp>
      <p:sp>
        <p:nvSpPr>
          <p:cNvPr id="18" name="!!subhead1">
            <a:extLst>
              <a:ext uri="{FF2B5EF4-FFF2-40B4-BE49-F238E27FC236}">
                <a16:creationId xmlns:a16="http://schemas.microsoft.com/office/drawing/2014/main" id="{1A93C0F4-1D09-DE35-6E80-27CB807A0E38}"/>
              </a:ext>
            </a:extLst>
          </p:cNvPr>
          <p:cNvSpPr>
            <a:spLocks noGrp="1"/>
          </p:cNvSpPr>
          <p:nvPr>
            <p:ph type="body" sz="quarter" idx="14" hasCustomPrompt="1"/>
          </p:nvPr>
        </p:nvSpPr>
        <p:spPr>
          <a:xfrm>
            <a:off x="762000" y="3504332"/>
            <a:ext cx="2177845" cy="652572"/>
          </a:xfrm>
        </p:spPr>
        <p:txBody>
          <a:bodyPr>
            <a:noAutofit/>
          </a:bodyPr>
          <a:lstStyle>
            <a:lvl1pPr marL="0" indent="0">
              <a:lnSpc>
                <a:spcPct val="100000"/>
              </a:lnSpc>
              <a:spcBef>
                <a:spcPts val="0"/>
              </a:spcBef>
              <a:buNone/>
              <a:defRPr lang="en-US" sz="1800" b="1" kern="1200" dirty="0">
                <a:solidFill>
                  <a:srgbClr val="083806"/>
                </a:solidFill>
                <a:latin typeface="Inter" panose="020B0502030000000004" pitchFamily="34" charset="0"/>
                <a:ea typeface="Inter" panose="020B0502030000000004" pitchFamily="34" charset="0"/>
                <a:cs typeface="Inter" panose="020B0502030000000004" pitchFamily="34" charset="0"/>
              </a:defRPr>
            </a:lvl1pPr>
            <a:lvl2pPr marL="457200" indent="0">
              <a:buNone/>
              <a:defRPr sz="1800" b="1">
                <a:solidFill>
                  <a:schemeClr val="accent1"/>
                </a:solidFill>
              </a:defRPr>
            </a:lvl2pPr>
            <a:lvl3pPr marL="914400" indent="0">
              <a:buNone/>
              <a:defRPr sz="1800" b="1">
                <a:solidFill>
                  <a:schemeClr val="accent1"/>
                </a:solidFill>
              </a:defRPr>
            </a:lvl3pPr>
            <a:lvl4pPr marL="1371600" indent="0">
              <a:buNone/>
              <a:defRPr sz="1800" b="1">
                <a:solidFill>
                  <a:schemeClr val="accent1"/>
                </a:solidFill>
              </a:defRPr>
            </a:lvl4pPr>
            <a:lvl5pPr marL="1828800" indent="0">
              <a:buNone/>
              <a:defRPr sz="1800" b="1">
                <a:solidFill>
                  <a:schemeClr val="accent1"/>
                </a:solidFill>
              </a:defRPr>
            </a:lvl5pPr>
          </a:lstStyle>
          <a:p>
            <a:pPr marL="0" lvl="0" indent="0" algn="l" defTabSz="914400" rtl="0" eaLnBrk="1" latinLnBrk="0" hangingPunct="1">
              <a:lnSpc>
                <a:spcPct val="100000"/>
              </a:lnSpc>
              <a:spcBef>
                <a:spcPts val="1000"/>
              </a:spcBef>
              <a:buFont typeface="Inter" panose="020B0502030000000004" pitchFamily="34" charset="0"/>
              <a:buNone/>
            </a:pPr>
            <a:r>
              <a:rPr lang="en-US"/>
              <a:t>Subheading goes here</a:t>
            </a:r>
          </a:p>
        </p:txBody>
      </p:sp>
      <p:sp>
        <p:nvSpPr>
          <p:cNvPr id="7" name="Text Placeholder 5">
            <a:extLst>
              <a:ext uri="{FF2B5EF4-FFF2-40B4-BE49-F238E27FC236}">
                <a16:creationId xmlns:a16="http://schemas.microsoft.com/office/drawing/2014/main" id="{97AA42F7-5D29-CCA9-BB20-836565F8EB17}"/>
              </a:ext>
            </a:extLst>
          </p:cNvPr>
          <p:cNvSpPr>
            <a:spLocks noGrp="1"/>
          </p:cNvSpPr>
          <p:nvPr>
            <p:ph type="body" sz="quarter" idx="21" hasCustomPrompt="1"/>
          </p:nvPr>
        </p:nvSpPr>
        <p:spPr>
          <a:xfrm>
            <a:off x="1487277" y="6496059"/>
            <a:ext cx="7173901" cy="285734"/>
          </a:xfrm>
        </p:spPr>
        <p:txBody>
          <a:bodyPr anchor="ctr">
            <a:noAutofit/>
          </a:bodyPr>
          <a:lstStyle>
            <a:lvl1pPr marL="0" indent="0">
              <a:lnSpc>
                <a:spcPct val="90000"/>
              </a:lnSpc>
              <a:spcBef>
                <a:spcPts val="200"/>
              </a:spcBef>
              <a:buNone/>
              <a:defRPr sz="600" b="0" i="0">
                <a:latin typeface="Inter" panose="02000503000000020004" pitchFamily="2" charset="0"/>
                <a:ea typeface="Inter" panose="02000503000000020004" pitchFamily="2" charset="0"/>
              </a:defRPr>
            </a:lvl1pPr>
            <a:lvl2pPr marL="457200" indent="0">
              <a:buNone/>
              <a:defRPr sz="600" b="0" i="0">
                <a:latin typeface="Inter" panose="02000503000000020004" pitchFamily="2" charset="0"/>
                <a:ea typeface="Inter" panose="02000503000000020004" pitchFamily="2" charset="0"/>
              </a:defRPr>
            </a:lvl2pPr>
            <a:lvl3pPr marL="914400" indent="0">
              <a:buNone/>
              <a:defRPr sz="600" b="0" i="0">
                <a:latin typeface="Inter" panose="02000503000000020004" pitchFamily="2" charset="0"/>
                <a:ea typeface="Inter" panose="02000503000000020004" pitchFamily="2" charset="0"/>
              </a:defRPr>
            </a:lvl3pPr>
            <a:lvl4pPr marL="1371600" indent="0">
              <a:buNone/>
              <a:defRPr sz="600" b="0" i="0">
                <a:latin typeface="Inter" panose="02000503000000020004" pitchFamily="2" charset="0"/>
                <a:ea typeface="Inter" panose="02000503000000020004" pitchFamily="2" charset="0"/>
              </a:defRPr>
            </a:lvl4pPr>
            <a:lvl5pPr marL="1828800" indent="0">
              <a:buNone/>
              <a:defRPr sz="600" b="0" i="0">
                <a:latin typeface="Inter" panose="02000503000000020004" pitchFamily="2" charset="0"/>
                <a:ea typeface="Inter" panose="02000503000000020004" pitchFamily="2" charset="0"/>
              </a:defRPr>
            </a:lvl5pPr>
          </a:lstStyle>
          <a:p>
            <a:pPr lvl="0"/>
            <a:r>
              <a:rPr lang="en-US"/>
              <a:t>Source: </a:t>
            </a:r>
          </a:p>
        </p:txBody>
      </p:sp>
      <p:sp>
        <p:nvSpPr>
          <p:cNvPr id="5" name="Graphic 18">
            <a:extLst>
              <a:ext uri="{FF2B5EF4-FFF2-40B4-BE49-F238E27FC236}">
                <a16:creationId xmlns:a16="http://schemas.microsoft.com/office/drawing/2014/main" id="{487C063E-BC3F-D1B2-2771-1EAAED278E3D}"/>
              </a:ext>
            </a:extLst>
          </p:cNvPr>
          <p:cNvSpPr/>
          <p:nvPr userDrawn="1"/>
        </p:nvSpPr>
        <p:spPr>
          <a:xfrm>
            <a:off x="457200" y="6313452"/>
            <a:ext cx="811355" cy="168145"/>
          </a:xfrm>
          <a:custGeom>
            <a:avLst/>
            <a:gdLst>
              <a:gd name="connsiteX0" fmla="*/ 228427 w 811355"/>
              <a:gd name="connsiteY0" fmla="*/ 27 h 168145"/>
              <a:gd name="connsiteX1" fmla="*/ 310031 w 811355"/>
              <a:gd name="connsiteY1" fmla="*/ 81183 h 168145"/>
              <a:gd name="connsiteX2" fmla="*/ 228427 w 811355"/>
              <a:gd name="connsiteY2" fmla="*/ 162778 h 168145"/>
              <a:gd name="connsiteX3" fmla="*/ 147061 w 811355"/>
              <a:gd name="connsiteY3" fmla="*/ 81183 h 168145"/>
              <a:gd name="connsiteX4" fmla="*/ 228427 w 811355"/>
              <a:gd name="connsiteY4" fmla="*/ 27 h 168145"/>
              <a:gd name="connsiteX5" fmla="*/ 228427 w 811355"/>
              <a:gd name="connsiteY5" fmla="*/ 136856 h 168145"/>
              <a:gd name="connsiteX6" fmla="*/ 281782 w 811355"/>
              <a:gd name="connsiteY6" fmla="*/ 81183 h 168145"/>
              <a:gd name="connsiteX7" fmla="*/ 228427 w 811355"/>
              <a:gd name="connsiteY7" fmla="*/ 25517 h 168145"/>
              <a:gd name="connsiteX8" fmla="*/ 175080 w 811355"/>
              <a:gd name="connsiteY8" fmla="*/ 81183 h 168145"/>
              <a:gd name="connsiteX9" fmla="*/ 228427 w 811355"/>
              <a:gd name="connsiteY9" fmla="*/ 136856 h 168145"/>
              <a:gd name="connsiteX10" fmla="*/ 575396 w 811355"/>
              <a:gd name="connsiteY10" fmla="*/ 27 h 168145"/>
              <a:gd name="connsiteX11" fmla="*/ 656993 w 811355"/>
              <a:gd name="connsiteY11" fmla="*/ 81183 h 168145"/>
              <a:gd name="connsiteX12" fmla="*/ 575396 w 811355"/>
              <a:gd name="connsiteY12" fmla="*/ 162778 h 168145"/>
              <a:gd name="connsiteX13" fmla="*/ 494022 w 811355"/>
              <a:gd name="connsiteY13" fmla="*/ 81183 h 168145"/>
              <a:gd name="connsiteX14" fmla="*/ 575396 w 811355"/>
              <a:gd name="connsiteY14" fmla="*/ 27 h 168145"/>
              <a:gd name="connsiteX15" fmla="*/ 575396 w 811355"/>
              <a:gd name="connsiteY15" fmla="*/ 136856 h 168145"/>
              <a:gd name="connsiteX16" fmla="*/ 628743 w 811355"/>
              <a:gd name="connsiteY16" fmla="*/ 81183 h 168145"/>
              <a:gd name="connsiteX17" fmla="*/ 575396 w 811355"/>
              <a:gd name="connsiteY17" fmla="*/ 25517 h 168145"/>
              <a:gd name="connsiteX18" fmla="*/ 522042 w 811355"/>
              <a:gd name="connsiteY18" fmla="*/ 81183 h 168145"/>
              <a:gd name="connsiteX19" fmla="*/ 575396 w 811355"/>
              <a:gd name="connsiteY19" fmla="*/ 136856 h 168145"/>
              <a:gd name="connsiteX20" fmla="*/ 448958 w 811355"/>
              <a:gd name="connsiteY20" fmla="*/ 2933 h 168145"/>
              <a:gd name="connsiteX21" fmla="*/ 481284 w 811355"/>
              <a:gd name="connsiteY21" fmla="*/ 2933 h 168145"/>
              <a:gd name="connsiteX22" fmla="*/ 400343 w 811355"/>
              <a:gd name="connsiteY22" fmla="*/ 168146 h 168145"/>
              <a:gd name="connsiteX23" fmla="*/ 319639 w 811355"/>
              <a:gd name="connsiteY23" fmla="*/ 2933 h 168145"/>
              <a:gd name="connsiteX24" fmla="*/ 351728 w 811355"/>
              <a:gd name="connsiteY24" fmla="*/ 2933 h 168145"/>
              <a:gd name="connsiteX25" fmla="*/ 400343 w 811355"/>
              <a:gd name="connsiteY25" fmla="*/ 112931 h 168145"/>
              <a:gd name="connsiteX26" fmla="*/ 448958 w 811355"/>
              <a:gd name="connsiteY26" fmla="*/ 2933 h 168145"/>
              <a:gd name="connsiteX27" fmla="*/ 717385 w 811355"/>
              <a:gd name="connsiteY27" fmla="*/ 45882 h 168145"/>
              <a:gd name="connsiteX28" fmla="*/ 751794 w 811355"/>
              <a:gd name="connsiteY28" fmla="*/ 24431 h 168145"/>
              <a:gd name="connsiteX29" fmla="*/ 795439 w 811355"/>
              <a:gd name="connsiteY29" fmla="*/ 36825 h 168145"/>
              <a:gd name="connsiteX30" fmla="*/ 795439 w 811355"/>
              <a:gd name="connsiteY30" fmla="*/ 9023 h 168145"/>
              <a:gd name="connsiteX31" fmla="*/ 752017 w 811355"/>
              <a:gd name="connsiteY31" fmla="*/ 47 h 168145"/>
              <a:gd name="connsiteX32" fmla="*/ 688183 w 811355"/>
              <a:gd name="connsiteY32" fmla="*/ 47251 h 168145"/>
              <a:gd name="connsiteX33" fmla="*/ 782356 w 811355"/>
              <a:gd name="connsiteY33" fmla="*/ 117692 h 168145"/>
              <a:gd name="connsiteX34" fmla="*/ 747264 w 811355"/>
              <a:gd name="connsiteY34" fmla="*/ 138239 h 168145"/>
              <a:gd name="connsiteX35" fmla="*/ 694971 w 811355"/>
              <a:gd name="connsiteY35" fmla="*/ 120855 h 168145"/>
              <a:gd name="connsiteX36" fmla="*/ 694971 w 811355"/>
              <a:gd name="connsiteY36" fmla="*/ 120908 h 168145"/>
              <a:gd name="connsiteX37" fmla="*/ 694971 w 811355"/>
              <a:gd name="connsiteY37" fmla="*/ 150478 h 168145"/>
              <a:gd name="connsiteX38" fmla="*/ 747291 w 811355"/>
              <a:gd name="connsiteY38" fmla="*/ 162616 h 168145"/>
              <a:gd name="connsiteX39" fmla="*/ 811355 w 811355"/>
              <a:gd name="connsiteY39" fmla="*/ 115655 h 168145"/>
              <a:gd name="connsiteX40" fmla="*/ 717426 w 811355"/>
              <a:gd name="connsiteY40" fmla="*/ 45882 h 168145"/>
              <a:gd name="connsiteX41" fmla="*/ 717385 w 811355"/>
              <a:gd name="connsiteY41" fmla="*/ 45882 h 168145"/>
              <a:gd name="connsiteX42" fmla="*/ 29216 w 811355"/>
              <a:gd name="connsiteY42" fmla="*/ 45841 h 168145"/>
              <a:gd name="connsiteX43" fmla="*/ 63632 w 811355"/>
              <a:gd name="connsiteY43" fmla="*/ 24391 h 168145"/>
              <a:gd name="connsiteX44" fmla="*/ 107080 w 811355"/>
              <a:gd name="connsiteY44" fmla="*/ 36670 h 168145"/>
              <a:gd name="connsiteX45" fmla="*/ 107080 w 811355"/>
              <a:gd name="connsiteY45" fmla="*/ 8881 h 168145"/>
              <a:gd name="connsiteX46" fmla="*/ 63855 w 811355"/>
              <a:gd name="connsiteY46" fmla="*/ 0 h 168145"/>
              <a:gd name="connsiteX47" fmla="*/ 0 w 811355"/>
              <a:gd name="connsiteY47" fmla="*/ 47204 h 168145"/>
              <a:gd name="connsiteX48" fmla="*/ 94200 w 811355"/>
              <a:gd name="connsiteY48" fmla="*/ 117665 h 168145"/>
              <a:gd name="connsiteX49" fmla="*/ 59101 w 811355"/>
              <a:gd name="connsiteY49" fmla="*/ 138219 h 168145"/>
              <a:gd name="connsiteX50" fmla="*/ 6795 w 811355"/>
              <a:gd name="connsiteY50" fmla="*/ 120828 h 168145"/>
              <a:gd name="connsiteX51" fmla="*/ 6795 w 811355"/>
              <a:gd name="connsiteY51" fmla="*/ 120895 h 168145"/>
              <a:gd name="connsiteX52" fmla="*/ 6795 w 811355"/>
              <a:gd name="connsiteY52" fmla="*/ 150465 h 168145"/>
              <a:gd name="connsiteX53" fmla="*/ 59135 w 811355"/>
              <a:gd name="connsiteY53" fmla="*/ 162603 h 168145"/>
              <a:gd name="connsiteX54" fmla="*/ 123220 w 811355"/>
              <a:gd name="connsiteY54" fmla="*/ 115628 h 168145"/>
              <a:gd name="connsiteX55" fmla="*/ 29216 w 811355"/>
              <a:gd name="connsiteY55" fmla="*/ 45841 h 1681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Lst>
            <a:rect l="l" t="t" r="r" b="b"/>
            <a:pathLst>
              <a:path w="811355" h="168145">
                <a:moveTo>
                  <a:pt x="228427" y="27"/>
                </a:moveTo>
                <a:cubicBezTo>
                  <a:pt x="275284" y="27"/>
                  <a:pt x="310031" y="34459"/>
                  <a:pt x="310031" y="81183"/>
                </a:cubicBezTo>
                <a:cubicBezTo>
                  <a:pt x="310031" y="127908"/>
                  <a:pt x="275730" y="162778"/>
                  <a:pt x="228427" y="162778"/>
                </a:cubicBezTo>
                <a:cubicBezTo>
                  <a:pt x="181355" y="162778"/>
                  <a:pt x="147061" y="127901"/>
                  <a:pt x="147061" y="81183"/>
                </a:cubicBezTo>
                <a:cubicBezTo>
                  <a:pt x="147061" y="34465"/>
                  <a:pt x="182024" y="27"/>
                  <a:pt x="228427" y="27"/>
                </a:cubicBezTo>
                <a:close/>
                <a:moveTo>
                  <a:pt x="228427" y="136856"/>
                </a:moveTo>
                <a:cubicBezTo>
                  <a:pt x="259814" y="136856"/>
                  <a:pt x="281782" y="113376"/>
                  <a:pt x="281782" y="81183"/>
                </a:cubicBezTo>
                <a:cubicBezTo>
                  <a:pt x="281782" y="48991"/>
                  <a:pt x="260037" y="25517"/>
                  <a:pt x="228427" y="25517"/>
                </a:cubicBezTo>
                <a:cubicBezTo>
                  <a:pt x="197271" y="25517"/>
                  <a:pt x="175080" y="48991"/>
                  <a:pt x="175080" y="81183"/>
                </a:cubicBezTo>
                <a:cubicBezTo>
                  <a:pt x="175080" y="113376"/>
                  <a:pt x="197271" y="136856"/>
                  <a:pt x="228427" y="136856"/>
                </a:cubicBezTo>
                <a:close/>
                <a:moveTo>
                  <a:pt x="575396" y="27"/>
                </a:moveTo>
                <a:cubicBezTo>
                  <a:pt x="622246" y="27"/>
                  <a:pt x="656993" y="34459"/>
                  <a:pt x="656993" y="81183"/>
                </a:cubicBezTo>
                <a:cubicBezTo>
                  <a:pt x="656993" y="127908"/>
                  <a:pt x="622699" y="162778"/>
                  <a:pt x="575396" y="162778"/>
                </a:cubicBezTo>
                <a:cubicBezTo>
                  <a:pt x="528316" y="162778"/>
                  <a:pt x="494022" y="127901"/>
                  <a:pt x="494022" y="81183"/>
                </a:cubicBezTo>
                <a:cubicBezTo>
                  <a:pt x="494022" y="34465"/>
                  <a:pt x="529019" y="27"/>
                  <a:pt x="575396" y="27"/>
                </a:cubicBezTo>
                <a:close/>
                <a:moveTo>
                  <a:pt x="575396" y="136856"/>
                </a:moveTo>
                <a:cubicBezTo>
                  <a:pt x="606776" y="136856"/>
                  <a:pt x="628743" y="113376"/>
                  <a:pt x="628743" y="81183"/>
                </a:cubicBezTo>
                <a:cubicBezTo>
                  <a:pt x="628743" y="48991"/>
                  <a:pt x="606999" y="25517"/>
                  <a:pt x="575396" y="25517"/>
                </a:cubicBezTo>
                <a:cubicBezTo>
                  <a:pt x="544233" y="25517"/>
                  <a:pt x="522042" y="48991"/>
                  <a:pt x="522042" y="81183"/>
                </a:cubicBezTo>
                <a:cubicBezTo>
                  <a:pt x="522042" y="113376"/>
                  <a:pt x="544293" y="136856"/>
                  <a:pt x="575396" y="136856"/>
                </a:cubicBezTo>
                <a:close/>
                <a:moveTo>
                  <a:pt x="448958" y="2933"/>
                </a:moveTo>
                <a:lnTo>
                  <a:pt x="481284" y="2933"/>
                </a:lnTo>
                <a:lnTo>
                  <a:pt x="400343" y="168146"/>
                </a:lnTo>
                <a:lnTo>
                  <a:pt x="319639" y="2933"/>
                </a:lnTo>
                <a:lnTo>
                  <a:pt x="351728" y="2933"/>
                </a:lnTo>
                <a:lnTo>
                  <a:pt x="400343" y="112931"/>
                </a:lnTo>
                <a:lnTo>
                  <a:pt x="448958" y="2933"/>
                </a:lnTo>
                <a:close/>
                <a:moveTo>
                  <a:pt x="717385" y="45882"/>
                </a:moveTo>
                <a:cubicBezTo>
                  <a:pt x="717385" y="33912"/>
                  <a:pt x="727345" y="24431"/>
                  <a:pt x="751794" y="24431"/>
                </a:cubicBezTo>
                <a:cubicBezTo>
                  <a:pt x="765588" y="24431"/>
                  <a:pt x="781193" y="28477"/>
                  <a:pt x="795439" y="36825"/>
                </a:cubicBezTo>
                <a:lnTo>
                  <a:pt x="795439" y="9023"/>
                </a:lnTo>
                <a:cubicBezTo>
                  <a:pt x="782714" y="3223"/>
                  <a:pt x="767109" y="47"/>
                  <a:pt x="752017" y="47"/>
                </a:cubicBezTo>
                <a:cubicBezTo>
                  <a:pt x="708555" y="47"/>
                  <a:pt x="688183" y="21720"/>
                  <a:pt x="688183" y="47251"/>
                </a:cubicBezTo>
                <a:cubicBezTo>
                  <a:pt x="688183" y="105918"/>
                  <a:pt x="782356" y="83597"/>
                  <a:pt x="782356" y="117692"/>
                </a:cubicBezTo>
                <a:cubicBezTo>
                  <a:pt x="782356" y="129432"/>
                  <a:pt x="771943" y="138239"/>
                  <a:pt x="747264" y="138239"/>
                </a:cubicBezTo>
                <a:cubicBezTo>
                  <a:pt x="727791" y="138239"/>
                  <a:pt x="707649" y="131010"/>
                  <a:pt x="694971" y="120855"/>
                </a:cubicBezTo>
                <a:lnTo>
                  <a:pt x="694971" y="120908"/>
                </a:lnTo>
                <a:lnTo>
                  <a:pt x="694971" y="150478"/>
                </a:lnTo>
                <a:cubicBezTo>
                  <a:pt x="708744" y="157896"/>
                  <a:pt x="728008" y="162616"/>
                  <a:pt x="747291" y="162616"/>
                </a:cubicBezTo>
                <a:cubicBezTo>
                  <a:pt x="790754" y="162616"/>
                  <a:pt x="811355" y="140943"/>
                  <a:pt x="811355" y="115655"/>
                </a:cubicBezTo>
                <a:cubicBezTo>
                  <a:pt x="811369" y="57615"/>
                  <a:pt x="717426" y="79518"/>
                  <a:pt x="717426" y="45882"/>
                </a:cubicBezTo>
                <a:lnTo>
                  <a:pt x="717385" y="45882"/>
                </a:lnTo>
                <a:close/>
                <a:moveTo>
                  <a:pt x="29216" y="45841"/>
                </a:moveTo>
                <a:cubicBezTo>
                  <a:pt x="29216" y="33872"/>
                  <a:pt x="39176" y="24391"/>
                  <a:pt x="63632" y="24391"/>
                </a:cubicBezTo>
                <a:cubicBezTo>
                  <a:pt x="77364" y="24391"/>
                  <a:pt x="92888" y="28437"/>
                  <a:pt x="107080" y="36670"/>
                </a:cubicBezTo>
                <a:lnTo>
                  <a:pt x="107080" y="8881"/>
                </a:lnTo>
                <a:cubicBezTo>
                  <a:pt x="94396" y="3156"/>
                  <a:pt x="78865" y="0"/>
                  <a:pt x="63855" y="0"/>
                </a:cubicBezTo>
                <a:cubicBezTo>
                  <a:pt x="20379" y="0"/>
                  <a:pt x="0" y="21680"/>
                  <a:pt x="0" y="47204"/>
                </a:cubicBezTo>
                <a:cubicBezTo>
                  <a:pt x="0" y="105925"/>
                  <a:pt x="94200" y="83564"/>
                  <a:pt x="94200" y="117665"/>
                </a:cubicBezTo>
                <a:cubicBezTo>
                  <a:pt x="94200" y="129405"/>
                  <a:pt x="83787" y="138219"/>
                  <a:pt x="59101" y="138219"/>
                </a:cubicBezTo>
                <a:cubicBezTo>
                  <a:pt x="39629" y="138219"/>
                  <a:pt x="19473" y="130990"/>
                  <a:pt x="6795" y="120828"/>
                </a:cubicBezTo>
                <a:lnTo>
                  <a:pt x="6795" y="120895"/>
                </a:lnTo>
                <a:lnTo>
                  <a:pt x="6795" y="150465"/>
                </a:lnTo>
                <a:cubicBezTo>
                  <a:pt x="20575" y="157882"/>
                  <a:pt x="39845" y="162603"/>
                  <a:pt x="59135" y="162603"/>
                </a:cubicBezTo>
                <a:cubicBezTo>
                  <a:pt x="102611" y="162603"/>
                  <a:pt x="123220" y="140916"/>
                  <a:pt x="123220" y="115628"/>
                </a:cubicBezTo>
                <a:cubicBezTo>
                  <a:pt x="123186" y="57588"/>
                  <a:pt x="29216" y="79491"/>
                  <a:pt x="29216" y="45841"/>
                </a:cubicBezTo>
                <a:close/>
              </a:path>
            </a:pathLst>
          </a:custGeom>
          <a:solidFill>
            <a:schemeClr val="tx1"/>
          </a:solidFill>
          <a:ln w="675" cap="flat">
            <a:noFill/>
            <a:prstDash val="solid"/>
            <a:miter/>
          </a:ln>
        </p:spPr>
        <p:txBody>
          <a:bodyPr rtlCol="0" anchor="ctr"/>
          <a:lstStyle/>
          <a:p>
            <a:endParaRPr lang="en-US"/>
          </a:p>
        </p:txBody>
      </p:sp>
      <p:sp>
        <p:nvSpPr>
          <p:cNvPr id="12" name="Text Placeholder 27">
            <a:extLst>
              <a:ext uri="{FF2B5EF4-FFF2-40B4-BE49-F238E27FC236}">
                <a16:creationId xmlns:a16="http://schemas.microsoft.com/office/drawing/2014/main" id="{6E316FA3-D610-DC98-767C-A47582BD0C54}"/>
              </a:ext>
            </a:extLst>
          </p:cNvPr>
          <p:cNvSpPr>
            <a:spLocks noGrp="1"/>
          </p:cNvSpPr>
          <p:nvPr>
            <p:ph type="body" sz="quarter" idx="19" hasCustomPrompt="1"/>
          </p:nvPr>
        </p:nvSpPr>
        <p:spPr>
          <a:xfrm>
            <a:off x="762001" y="3220558"/>
            <a:ext cx="2177846" cy="232267"/>
          </a:xfrm>
        </p:spPr>
        <p:txBody>
          <a:bodyPr>
            <a:noAutofit/>
          </a:bodyPr>
          <a:lstStyle>
            <a:lvl1pPr marL="0" indent="0">
              <a:lnSpc>
                <a:spcPct val="100000"/>
              </a:lnSpc>
              <a:spcBef>
                <a:spcPts val="0"/>
              </a:spcBef>
              <a:buNone/>
              <a:defRPr kumimoji="0" lang="en-US" sz="1200" b="1" u="none" strike="noStrike" kern="1200" cap="none" spc="0" normalizeH="0" baseline="0" dirty="0" smtClean="0">
                <a:ln>
                  <a:noFill/>
                </a:ln>
                <a:solidFill>
                  <a:srgbClr val="00861E"/>
                </a:solidFill>
                <a:effectLst/>
                <a:uLnTx/>
                <a:uFillTx/>
                <a:latin typeface="Inter" panose="02000503000000020004" pitchFamily="2" charset="0"/>
                <a:ea typeface="Inter" panose="02000503000000020004" pitchFamily="2" charset="0"/>
                <a:cs typeface="+mn-cs"/>
              </a:defRPr>
            </a:lvl1pPr>
          </a:lstStyle>
          <a:p>
            <a:pPr lvl="0"/>
            <a:r>
              <a:rPr lang="en-US"/>
              <a:t>Eyebrow text</a:t>
            </a:r>
          </a:p>
        </p:txBody>
      </p:sp>
      <p:sp>
        <p:nvSpPr>
          <p:cNvPr id="17" name="Text Placeholder 16">
            <a:extLst>
              <a:ext uri="{FF2B5EF4-FFF2-40B4-BE49-F238E27FC236}">
                <a16:creationId xmlns:a16="http://schemas.microsoft.com/office/drawing/2014/main" id="{4E2641A3-4BD2-D5DB-CC98-29D34D0B0647}"/>
              </a:ext>
            </a:extLst>
          </p:cNvPr>
          <p:cNvSpPr>
            <a:spLocks noGrp="1"/>
          </p:cNvSpPr>
          <p:nvPr>
            <p:ph type="body" sz="quarter" idx="22" hasCustomPrompt="1"/>
          </p:nvPr>
        </p:nvSpPr>
        <p:spPr>
          <a:xfrm>
            <a:off x="3429001" y="3220558"/>
            <a:ext cx="2175052" cy="233363"/>
          </a:xfrm>
        </p:spPr>
        <p:txBody>
          <a:bodyPr>
            <a:noAutofit/>
          </a:bodyPr>
          <a:lstStyle>
            <a:lvl1pPr marL="0" indent="0">
              <a:lnSpc>
                <a:spcPct val="100000"/>
              </a:lnSpc>
              <a:spcBef>
                <a:spcPts val="0"/>
              </a:spcBef>
              <a:buNone/>
              <a:defRPr kumimoji="0" lang="en-US" sz="1200" b="1" u="none" strike="noStrike" kern="1200" cap="none" spc="0" normalizeH="0" baseline="0" dirty="0" smtClean="0">
                <a:ln>
                  <a:noFill/>
                </a:ln>
                <a:solidFill>
                  <a:srgbClr val="00861E"/>
                </a:solidFill>
                <a:effectLst/>
                <a:uLnTx/>
                <a:uFillTx/>
                <a:latin typeface="Inter" panose="02000503000000020004" pitchFamily="2" charset="0"/>
                <a:ea typeface="Inter" panose="02000503000000020004" pitchFamily="2" charset="0"/>
                <a:cs typeface="+mn-cs"/>
              </a:defRPr>
            </a:lvl1pPr>
            <a:lvl2pPr marL="457200" indent="0">
              <a:buNone/>
              <a:defRPr/>
            </a:lvl2pPr>
            <a:lvl3pPr marL="914400" indent="0">
              <a:buNone/>
              <a:defRPr/>
            </a:lvl3pPr>
            <a:lvl4pPr marL="1371600" indent="0">
              <a:buNone/>
              <a:defRPr/>
            </a:lvl4pPr>
            <a:lvl5pPr marL="1828800" indent="0">
              <a:buNone/>
              <a:defRPr/>
            </a:lvl5pPr>
          </a:lstStyle>
          <a:p>
            <a:pPr lvl="0"/>
            <a:r>
              <a:rPr lang="en-US"/>
              <a:t>Eyebrow text</a:t>
            </a:r>
          </a:p>
        </p:txBody>
      </p:sp>
      <p:sp>
        <p:nvSpPr>
          <p:cNvPr id="21" name="Text Placeholder 20">
            <a:extLst>
              <a:ext uri="{FF2B5EF4-FFF2-40B4-BE49-F238E27FC236}">
                <a16:creationId xmlns:a16="http://schemas.microsoft.com/office/drawing/2014/main" id="{2D73F7C5-2BF4-FB8A-D39B-5E7388A4BC26}"/>
              </a:ext>
            </a:extLst>
          </p:cNvPr>
          <p:cNvSpPr>
            <a:spLocks noGrp="1"/>
          </p:cNvSpPr>
          <p:nvPr>
            <p:ph type="body" sz="quarter" idx="23" hasCustomPrompt="1"/>
          </p:nvPr>
        </p:nvSpPr>
        <p:spPr>
          <a:xfrm>
            <a:off x="3429001" y="3504332"/>
            <a:ext cx="2175052" cy="651850"/>
          </a:xfrm>
        </p:spPr>
        <p:txBody>
          <a:bodyPr>
            <a:noAutofit/>
          </a:bodyPr>
          <a:lstStyle>
            <a:lvl1pPr marL="0" indent="0">
              <a:lnSpc>
                <a:spcPct val="100000"/>
              </a:lnSpc>
              <a:spcBef>
                <a:spcPts val="0"/>
              </a:spcBef>
              <a:buNone/>
              <a:defRPr lang="en-US" sz="1800" b="1" kern="1200" dirty="0" smtClean="0">
                <a:solidFill>
                  <a:srgbClr val="083806"/>
                </a:solidFill>
                <a:latin typeface="Inter" panose="020B0502030000000004" pitchFamily="34" charset="0"/>
                <a:ea typeface="Inter" panose="020B0502030000000004" pitchFamily="34" charset="0"/>
                <a:cs typeface="Inter" panose="020B0502030000000004" pitchFamily="34" charset="0"/>
              </a:defRPr>
            </a:lvl1pPr>
            <a:lvl2pPr marL="457200" indent="0">
              <a:buNone/>
              <a:defRPr/>
            </a:lvl2pPr>
            <a:lvl3pPr marL="914400" indent="0">
              <a:buNone/>
              <a:defRPr/>
            </a:lvl3pPr>
            <a:lvl4pPr marL="1371600" indent="0">
              <a:buNone/>
              <a:defRPr/>
            </a:lvl4pPr>
            <a:lvl5pPr marL="1828800" indent="0">
              <a:buNone/>
              <a:defRPr/>
            </a:lvl5pPr>
          </a:lstStyle>
          <a:p>
            <a:pPr lvl="0"/>
            <a:r>
              <a:rPr lang="en-US"/>
              <a:t>Subheading goes here</a:t>
            </a:r>
          </a:p>
        </p:txBody>
      </p:sp>
      <p:sp>
        <p:nvSpPr>
          <p:cNvPr id="25" name="Content Placeholder 24">
            <a:extLst>
              <a:ext uri="{FF2B5EF4-FFF2-40B4-BE49-F238E27FC236}">
                <a16:creationId xmlns:a16="http://schemas.microsoft.com/office/drawing/2014/main" id="{A903AC49-909E-5627-F85E-05AA2936A5D3}"/>
              </a:ext>
            </a:extLst>
          </p:cNvPr>
          <p:cNvSpPr>
            <a:spLocks noGrp="1"/>
          </p:cNvSpPr>
          <p:nvPr>
            <p:ph sz="quarter" idx="24"/>
          </p:nvPr>
        </p:nvSpPr>
        <p:spPr>
          <a:xfrm>
            <a:off x="3429001" y="4161399"/>
            <a:ext cx="2175052" cy="1933392"/>
          </a:xfrm>
        </p:spPr>
        <p:txBody>
          <a:bodyPr>
            <a:noAutofit/>
          </a:bodyPr>
          <a:lstStyle>
            <a:lvl1pPr>
              <a:defRPr>
                <a:solidFill>
                  <a:srgbClr val="083806"/>
                </a:solidFill>
              </a:defRPr>
            </a:lvl1pPr>
            <a:lvl2pPr>
              <a:defRPr>
                <a:solidFill>
                  <a:srgbClr val="083806"/>
                </a:solidFill>
              </a:defRPr>
            </a:lvl2pPr>
            <a:lvl3pPr>
              <a:defRPr>
                <a:solidFill>
                  <a:srgbClr val="083806"/>
                </a:solidFill>
              </a:defRPr>
            </a:lvl3pPr>
            <a:lvl4pPr>
              <a:defRPr>
                <a:solidFill>
                  <a:srgbClr val="083806"/>
                </a:solidFill>
              </a:defRPr>
            </a:lvl4pPr>
            <a:lvl5pPr>
              <a:defRPr>
                <a:solidFill>
                  <a:srgbClr val="083806"/>
                </a:solidFill>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33" name="Text Placeholder 32">
            <a:extLst>
              <a:ext uri="{FF2B5EF4-FFF2-40B4-BE49-F238E27FC236}">
                <a16:creationId xmlns:a16="http://schemas.microsoft.com/office/drawing/2014/main" id="{0C4B72ED-2939-1953-F063-C149676AA1AB}"/>
              </a:ext>
            </a:extLst>
          </p:cNvPr>
          <p:cNvSpPr>
            <a:spLocks noGrp="1"/>
          </p:cNvSpPr>
          <p:nvPr>
            <p:ph type="body" sz="quarter" idx="26" hasCustomPrompt="1"/>
          </p:nvPr>
        </p:nvSpPr>
        <p:spPr>
          <a:xfrm>
            <a:off x="6096002" y="3220558"/>
            <a:ext cx="2175052" cy="232267"/>
          </a:xfrm>
        </p:spPr>
        <p:txBody>
          <a:bodyPr/>
          <a:lstStyle>
            <a:lvl1pPr marL="0" indent="0">
              <a:buNone/>
              <a:defRPr kumimoji="0" lang="en-US" sz="1200" b="1" u="none" strike="noStrike" kern="1200" cap="none" spc="0" normalizeH="0" baseline="0" dirty="0" smtClean="0">
                <a:ln>
                  <a:noFill/>
                </a:ln>
                <a:solidFill>
                  <a:srgbClr val="00861E"/>
                </a:solidFill>
                <a:effectLst/>
                <a:uLnTx/>
                <a:uFillTx/>
                <a:latin typeface="Inter" panose="02000503000000020004" pitchFamily="2" charset="0"/>
                <a:ea typeface="Inter" panose="02000503000000020004" pitchFamily="2" charset="0"/>
                <a:cs typeface="+mn-cs"/>
              </a:defRPr>
            </a:lvl1pPr>
            <a:lvl2pPr marL="457200" indent="0">
              <a:buNone/>
              <a:defRPr/>
            </a:lvl2pPr>
            <a:lvl3pPr marL="914400" indent="0">
              <a:buNone/>
              <a:defRPr/>
            </a:lvl3pPr>
            <a:lvl4pPr marL="1371600" indent="0">
              <a:buNone/>
              <a:defRPr/>
            </a:lvl4pPr>
            <a:lvl5pPr marL="1828800" indent="0">
              <a:buNone/>
              <a:defRPr/>
            </a:lvl5pPr>
          </a:lstStyle>
          <a:p>
            <a:pPr lvl="0"/>
            <a:r>
              <a:rPr lang="en-US"/>
              <a:t>Eyebrow text</a:t>
            </a:r>
          </a:p>
        </p:txBody>
      </p:sp>
      <p:sp>
        <p:nvSpPr>
          <p:cNvPr id="38" name="Text Placeholder 37">
            <a:extLst>
              <a:ext uri="{FF2B5EF4-FFF2-40B4-BE49-F238E27FC236}">
                <a16:creationId xmlns:a16="http://schemas.microsoft.com/office/drawing/2014/main" id="{AB0FEFA8-989C-7DB3-1F0D-024C330E5DAC}"/>
              </a:ext>
            </a:extLst>
          </p:cNvPr>
          <p:cNvSpPr>
            <a:spLocks noGrp="1"/>
          </p:cNvSpPr>
          <p:nvPr>
            <p:ph type="body" sz="quarter" idx="30" hasCustomPrompt="1"/>
          </p:nvPr>
        </p:nvSpPr>
        <p:spPr>
          <a:xfrm>
            <a:off x="6096000" y="3504331"/>
            <a:ext cx="2174875" cy="651850"/>
          </a:xfrm>
        </p:spPr>
        <p:txBody>
          <a:bodyPr/>
          <a:lstStyle>
            <a:lvl1pPr marL="0" indent="0">
              <a:lnSpc>
                <a:spcPct val="100000"/>
              </a:lnSpc>
              <a:buNone/>
              <a:defRPr lang="en-US" sz="1800" b="1" kern="1200" dirty="0" smtClean="0">
                <a:solidFill>
                  <a:srgbClr val="083806"/>
                </a:solidFill>
                <a:latin typeface="Inter" panose="020B0502030000000004" pitchFamily="34" charset="0"/>
                <a:ea typeface="Inter" panose="020B0502030000000004" pitchFamily="34" charset="0"/>
                <a:cs typeface="Inter" panose="020B0502030000000004" pitchFamily="34" charset="0"/>
              </a:defRPr>
            </a:lvl1pPr>
            <a:lvl2pPr marL="457200" indent="0">
              <a:buNone/>
              <a:defRPr/>
            </a:lvl2pPr>
            <a:lvl3pPr marL="914400" indent="0">
              <a:buNone/>
              <a:defRPr/>
            </a:lvl3pPr>
            <a:lvl4pPr marL="1371600" indent="0">
              <a:buNone/>
              <a:defRPr/>
            </a:lvl4pPr>
            <a:lvl5pPr marL="1828800" indent="0">
              <a:buNone/>
              <a:defRPr/>
            </a:lvl5pPr>
          </a:lstStyle>
          <a:p>
            <a:pPr lvl="0"/>
            <a:r>
              <a:rPr lang="en-US"/>
              <a:t>Subheading goes here</a:t>
            </a:r>
          </a:p>
        </p:txBody>
      </p:sp>
      <p:sp>
        <p:nvSpPr>
          <p:cNvPr id="40" name="Content Placeholder 39">
            <a:extLst>
              <a:ext uri="{FF2B5EF4-FFF2-40B4-BE49-F238E27FC236}">
                <a16:creationId xmlns:a16="http://schemas.microsoft.com/office/drawing/2014/main" id="{6305F0AF-4346-740E-8327-7F66B9DA49FF}"/>
              </a:ext>
            </a:extLst>
          </p:cNvPr>
          <p:cNvSpPr>
            <a:spLocks noGrp="1"/>
          </p:cNvSpPr>
          <p:nvPr>
            <p:ph sz="quarter" idx="31"/>
          </p:nvPr>
        </p:nvSpPr>
        <p:spPr>
          <a:xfrm>
            <a:off x="6093032" y="4155725"/>
            <a:ext cx="2174875" cy="1933392"/>
          </a:xfrm>
        </p:spPr>
        <p:txBody>
          <a:bodyPr/>
          <a:lstStyle>
            <a:lvl1pPr>
              <a:defRPr>
                <a:solidFill>
                  <a:srgbClr val="083806"/>
                </a:solidFill>
              </a:defRPr>
            </a:lvl1pPr>
            <a:lvl2pPr>
              <a:defRPr>
                <a:solidFill>
                  <a:srgbClr val="083806"/>
                </a:solidFill>
              </a:defRPr>
            </a:lvl2pPr>
            <a:lvl3pPr>
              <a:defRPr>
                <a:solidFill>
                  <a:srgbClr val="083806"/>
                </a:solidFill>
              </a:defRPr>
            </a:lvl3pPr>
            <a:lvl4pPr>
              <a:defRPr>
                <a:solidFill>
                  <a:srgbClr val="083806"/>
                </a:solidFill>
              </a:defRPr>
            </a:lvl4pPr>
            <a:lvl5pPr>
              <a:defRPr>
                <a:solidFill>
                  <a:srgbClr val="083806"/>
                </a:solidFill>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cxnSp>
        <p:nvCxnSpPr>
          <p:cNvPr id="6" name="Straight Connector 5">
            <a:extLst>
              <a:ext uri="{FF2B5EF4-FFF2-40B4-BE49-F238E27FC236}">
                <a16:creationId xmlns:a16="http://schemas.microsoft.com/office/drawing/2014/main" id="{57422895-C232-A747-DE52-724DAC8EEE95}"/>
              </a:ext>
            </a:extLst>
          </p:cNvPr>
          <p:cNvCxnSpPr>
            <a:cxnSpLocks/>
          </p:cNvCxnSpPr>
          <p:nvPr userDrawn="1"/>
        </p:nvCxnSpPr>
        <p:spPr>
          <a:xfrm flipH="1">
            <a:off x="8829368" y="6400800"/>
            <a:ext cx="3362632" cy="0"/>
          </a:xfrm>
          <a:prstGeom prst="line">
            <a:avLst/>
          </a:prstGeom>
          <a:ln w="9525" cap="rnd">
            <a:solidFill>
              <a:schemeClr val="tx1"/>
            </a:solidFill>
          </a:ln>
        </p:spPr>
        <p:style>
          <a:lnRef idx="1">
            <a:schemeClr val="accent1"/>
          </a:lnRef>
          <a:fillRef idx="0">
            <a:schemeClr val="accent1"/>
          </a:fillRef>
          <a:effectRef idx="0">
            <a:schemeClr val="accent1"/>
          </a:effectRef>
          <a:fontRef idx="minor">
            <a:schemeClr val="tx1"/>
          </a:fontRef>
        </p:style>
      </p:cxnSp>
      <p:sp>
        <p:nvSpPr>
          <p:cNvPr id="8" name="Slide Number Placeholder 5">
            <a:extLst>
              <a:ext uri="{FF2B5EF4-FFF2-40B4-BE49-F238E27FC236}">
                <a16:creationId xmlns:a16="http://schemas.microsoft.com/office/drawing/2014/main" id="{8AEF03C0-1B3B-E355-C01E-F69F7B1E31C1}"/>
              </a:ext>
            </a:extLst>
          </p:cNvPr>
          <p:cNvSpPr txBox="1">
            <a:spLocks/>
          </p:cNvSpPr>
          <p:nvPr userDrawn="1"/>
        </p:nvSpPr>
        <p:spPr>
          <a:xfrm>
            <a:off x="11185742" y="6400800"/>
            <a:ext cx="549058" cy="457200"/>
          </a:xfrm>
          <a:prstGeom prst="rect">
            <a:avLst/>
          </a:prstGeom>
        </p:spPr>
        <p:txBody>
          <a:bodyPr vert="horz" lIns="0" tIns="0" rIns="0" bIns="0" rtlCol="0" anchor="ctr"/>
          <a:lstStyle>
            <a:defPPr>
              <a:defRPr lang="en-US"/>
            </a:defPPr>
            <a:lvl1pPr marL="0" algn="r" defTabSz="914400" rtl="0" eaLnBrk="1" latinLnBrk="0" hangingPunct="1">
              <a:defRPr sz="800" kern="1200">
                <a:solidFill>
                  <a:schemeClr val="tx1"/>
                </a:solidFill>
                <a:latin typeface="Outfi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fld id="{DDA6C761-E6C0-8244-BDC1-CA1DC8273777}" type="slidenum">
              <a:rPr lang="en-US" b="0" i="0" smtClean="0">
                <a:solidFill>
                  <a:srgbClr val="083806"/>
                </a:solidFill>
                <a:latin typeface="Outfit Light" pitchFamily="2" charset="0"/>
              </a:rPr>
              <a:pPr/>
              <a:t>‹#›</a:t>
            </a:fld>
            <a:endParaRPr lang="en-US" b="0" i="0">
              <a:solidFill>
                <a:srgbClr val="083806"/>
              </a:solidFill>
              <a:latin typeface="Outfit Light" pitchFamily="2" charset="0"/>
            </a:endParaRPr>
          </a:p>
        </p:txBody>
      </p:sp>
      <p:sp>
        <p:nvSpPr>
          <p:cNvPr id="10" name="Slide Number Placeholder 5">
            <a:extLst>
              <a:ext uri="{FF2B5EF4-FFF2-40B4-BE49-F238E27FC236}">
                <a16:creationId xmlns:a16="http://schemas.microsoft.com/office/drawing/2014/main" id="{FB792ACF-06B6-31D0-0321-9AC2133DAF6D}"/>
              </a:ext>
            </a:extLst>
          </p:cNvPr>
          <p:cNvSpPr txBox="1">
            <a:spLocks/>
          </p:cNvSpPr>
          <p:nvPr userDrawn="1"/>
        </p:nvSpPr>
        <p:spPr>
          <a:xfrm>
            <a:off x="9118378" y="6499230"/>
            <a:ext cx="2266709" cy="273040"/>
          </a:xfrm>
          <a:prstGeom prst="rect">
            <a:avLst/>
          </a:prstGeom>
        </p:spPr>
        <p:txBody>
          <a:bodyPr vert="horz" lIns="0" tIns="0" rIns="0" bIns="0" rtlCol="0" anchor="ctr"/>
          <a:lstStyle>
            <a:defPPr>
              <a:defRPr lang="en-US"/>
            </a:defPPr>
            <a:lvl1pPr marL="0" algn="r" defTabSz="914400" rtl="0" eaLnBrk="1" latinLnBrk="0" hangingPunct="1">
              <a:defRPr sz="800" kern="1200">
                <a:solidFill>
                  <a:schemeClr val="bg1"/>
                </a:solidFill>
                <a:latin typeface="Outfi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sz="600" b="0" i="0">
                <a:solidFill>
                  <a:srgbClr val="083806"/>
                </a:solidFill>
                <a:latin typeface="Outfit Light" pitchFamily="2" charset="0"/>
              </a:rPr>
              <a:t>© Sovos 2025. Proprietary and Confidential</a:t>
            </a:r>
          </a:p>
        </p:txBody>
      </p:sp>
    </p:spTree>
    <p:extLst>
      <p:ext uri="{BB962C8B-B14F-4D97-AF65-F5344CB8AC3E}">
        <p14:creationId xmlns:p14="http://schemas.microsoft.com/office/powerpoint/2010/main" val="781944315"/>
      </p:ext>
    </p:extLst>
  </p:cSld>
  <p:clrMapOvr>
    <a:masterClrMapping/>
  </p:clrMapOvr>
</p:sldLayout>
</file>

<file path=ppt/slideLayouts/slideLayout85.xml><?xml version="1.0" encoding="utf-8"?>
<p:sldLayout xmlns:a="http://schemas.openxmlformats.org/drawingml/2006/main" xmlns:r="http://schemas.openxmlformats.org/officeDocument/2006/relationships" xmlns:p="http://schemas.openxmlformats.org/presentationml/2006/main" preserve="1" userDrawn="1">
  <p:cSld name="Quote - Left - Blue">
    <p:spTree>
      <p:nvGrpSpPr>
        <p:cNvPr id="1" name=""/>
        <p:cNvGrpSpPr/>
        <p:nvPr/>
      </p:nvGrpSpPr>
      <p:grpSpPr>
        <a:xfrm>
          <a:off x="0" y="0"/>
          <a:ext cx="0" cy="0"/>
          <a:chOff x="0" y="0"/>
          <a:chExt cx="0" cy="0"/>
        </a:xfrm>
      </p:grpSpPr>
      <p:pic>
        <p:nvPicPr>
          <p:cNvPr id="34" name="Picture 33">
            <a:extLst>
              <a:ext uri="{FF2B5EF4-FFF2-40B4-BE49-F238E27FC236}">
                <a16:creationId xmlns:a16="http://schemas.microsoft.com/office/drawing/2014/main" id="{E1A26828-5940-1995-C974-409B19729F1B}"/>
              </a:ext>
            </a:extLst>
          </p:cNvPr>
          <p:cNvPicPr>
            <a:picLocks noChangeAspect="1"/>
          </p:cNvPicPr>
          <p:nvPr userDrawn="1"/>
        </p:nvPicPr>
        <p:blipFill>
          <a:blip r:embed="rId2" cstate="screen">
            <a:alphaModFix/>
            <a:extLst>
              <a:ext uri="{28A0092B-C50C-407E-A947-70E740481C1C}">
                <a14:useLocalDpi xmlns:a14="http://schemas.microsoft.com/office/drawing/2010/main"/>
              </a:ext>
            </a:extLst>
          </a:blip>
          <a:srcRect/>
          <a:stretch>
            <a:fillRect/>
          </a:stretch>
        </p:blipFill>
        <p:spPr>
          <a:xfrm>
            <a:off x="6101540" y="2"/>
            <a:ext cx="6090460" cy="6857998"/>
          </a:xfrm>
          <a:custGeom>
            <a:avLst/>
            <a:gdLst>
              <a:gd name="connsiteX0" fmla="*/ 395552 w 6090460"/>
              <a:gd name="connsiteY0" fmla="*/ 0 h 6857998"/>
              <a:gd name="connsiteX1" fmla="*/ 6090460 w 6090460"/>
              <a:gd name="connsiteY1" fmla="*/ 0 h 6857998"/>
              <a:gd name="connsiteX2" fmla="*/ 6090460 w 6090460"/>
              <a:gd name="connsiteY2" fmla="*/ 6857998 h 6857998"/>
              <a:gd name="connsiteX3" fmla="*/ 395532 w 6090460"/>
              <a:gd name="connsiteY3" fmla="*/ 6857998 h 6857998"/>
              <a:gd name="connsiteX4" fmla="*/ 315834 w 6090460"/>
              <a:gd name="connsiteY4" fmla="*/ 6849957 h 6857998"/>
              <a:gd name="connsiteX5" fmla="*/ 0 w 6090460"/>
              <a:gd name="connsiteY5" fmla="*/ 6462088 h 6857998"/>
              <a:gd name="connsiteX6" fmla="*/ 0 w 6090460"/>
              <a:gd name="connsiteY6" fmla="*/ 395912 h 6857998"/>
              <a:gd name="connsiteX7" fmla="*/ 395552 w 6090460"/>
              <a:gd name="connsiteY7" fmla="*/ 0 h 68579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6090460" h="6857998">
                <a:moveTo>
                  <a:pt x="395552" y="0"/>
                </a:moveTo>
                <a:lnTo>
                  <a:pt x="6090460" y="0"/>
                </a:lnTo>
                <a:lnTo>
                  <a:pt x="6090460" y="6857998"/>
                </a:lnTo>
                <a:lnTo>
                  <a:pt x="395532" y="6857998"/>
                </a:lnTo>
                <a:lnTo>
                  <a:pt x="315834" y="6849957"/>
                </a:lnTo>
                <a:cubicBezTo>
                  <a:pt x="135589" y="6813039"/>
                  <a:pt x="0" y="6653412"/>
                  <a:pt x="0" y="6462088"/>
                </a:cubicBezTo>
                <a:lnTo>
                  <a:pt x="0" y="395912"/>
                </a:lnTo>
                <a:cubicBezTo>
                  <a:pt x="0" y="177256"/>
                  <a:pt x="177095" y="0"/>
                  <a:pt x="395552" y="0"/>
                </a:cubicBezTo>
                <a:close/>
              </a:path>
            </a:pathLst>
          </a:custGeom>
        </p:spPr>
      </p:pic>
      <p:cxnSp>
        <p:nvCxnSpPr>
          <p:cNvPr id="2" name="Straight Connector 1">
            <a:extLst>
              <a:ext uri="{FF2B5EF4-FFF2-40B4-BE49-F238E27FC236}">
                <a16:creationId xmlns:a16="http://schemas.microsoft.com/office/drawing/2014/main" id="{A1836977-61F0-FB1D-FC53-C3EA74AEBB6D}"/>
              </a:ext>
            </a:extLst>
          </p:cNvPr>
          <p:cNvCxnSpPr>
            <a:cxnSpLocks/>
          </p:cNvCxnSpPr>
          <p:nvPr userDrawn="1"/>
        </p:nvCxnSpPr>
        <p:spPr>
          <a:xfrm flipH="1">
            <a:off x="1487277" y="6400800"/>
            <a:ext cx="10704723" cy="0"/>
          </a:xfrm>
          <a:prstGeom prst="line">
            <a:avLst/>
          </a:prstGeom>
          <a:ln w="9525" cap="rnd">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 name="Straight Connector 12">
            <a:extLst>
              <a:ext uri="{FF2B5EF4-FFF2-40B4-BE49-F238E27FC236}">
                <a16:creationId xmlns:a16="http://schemas.microsoft.com/office/drawing/2014/main" id="{B497F915-536D-F45D-49EA-DB5C1D60D224}"/>
              </a:ext>
            </a:extLst>
          </p:cNvPr>
          <p:cNvCxnSpPr>
            <a:cxnSpLocks/>
          </p:cNvCxnSpPr>
          <p:nvPr userDrawn="1"/>
        </p:nvCxnSpPr>
        <p:spPr>
          <a:xfrm flipH="1">
            <a:off x="6095999" y="6400800"/>
            <a:ext cx="6096001" cy="0"/>
          </a:xfrm>
          <a:prstGeom prst="line">
            <a:avLst/>
          </a:prstGeom>
          <a:ln w="9525" cap="rnd">
            <a:solidFill>
              <a:schemeClr val="bg1"/>
            </a:solidFill>
          </a:ln>
        </p:spPr>
        <p:style>
          <a:lnRef idx="1">
            <a:schemeClr val="accent1"/>
          </a:lnRef>
          <a:fillRef idx="0">
            <a:schemeClr val="accent1"/>
          </a:fillRef>
          <a:effectRef idx="0">
            <a:schemeClr val="accent1"/>
          </a:effectRef>
          <a:fontRef idx="minor">
            <a:schemeClr val="tx1"/>
          </a:fontRef>
        </p:style>
      </p:cxnSp>
      <p:sp>
        <p:nvSpPr>
          <p:cNvPr id="18" name="Content Placeholder 2">
            <a:extLst>
              <a:ext uri="{FF2B5EF4-FFF2-40B4-BE49-F238E27FC236}">
                <a16:creationId xmlns:a16="http://schemas.microsoft.com/office/drawing/2014/main" id="{1D324632-089C-B929-E9F5-AFFC6945F7B5}"/>
              </a:ext>
            </a:extLst>
          </p:cNvPr>
          <p:cNvSpPr>
            <a:spLocks noGrp="1"/>
          </p:cNvSpPr>
          <p:nvPr>
            <p:ph idx="19"/>
          </p:nvPr>
        </p:nvSpPr>
        <p:spPr>
          <a:xfrm>
            <a:off x="762001" y="2239978"/>
            <a:ext cx="4965700" cy="2272034"/>
          </a:xfrm>
        </p:spPr>
        <p:txBody>
          <a:bodyPr>
            <a:noAutofit/>
          </a:bodyPr>
          <a:lstStyle>
            <a:lvl1pPr marL="0" indent="0">
              <a:buNone/>
              <a:defRPr sz="2000"/>
            </a:lvl1pPr>
            <a:lvl2pPr marL="457200" indent="0">
              <a:buNone/>
              <a:defRPr sz="2000"/>
            </a:lvl2pPr>
            <a:lvl3pPr marL="914400" indent="0">
              <a:buNone/>
              <a:defRPr sz="2000"/>
            </a:lvl3pPr>
            <a:lvl4pPr marL="1371600" indent="0">
              <a:buNone/>
              <a:defRPr sz="2000"/>
            </a:lvl4pPr>
            <a:lvl5pPr marL="1828800" indent="0">
              <a:buNone/>
              <a:defRPr sz="200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Box 3">
            <a:extLst>
              <a:ext uri="{FF2B5EF4-FFF2-40B4-BE49-F238E27FC236}">
                <a16:creationId xmlns:a16="http://schemas.microsoft.com/office/drawing/2014/main" id="{2AEF80D7-7BBD-3A0E-9784-DEB8021E9158}"/>
              </a:ext>
            </a:extLst>
          </p:cNvPr>
          <p:cNvSpPr txBox="1"/>
          <p:nvPr userDrawn="1"/>
        </p:nvSpPr>
        <p:spPr>
          <a:xfrm>
            <a:off x="-421062" y="-391705"/>
            <a:ext cx="3513437" cy="2677547"/>
          </a:xfrm>
          <a:prstGeom prst="rect">
            <a:avLst/>
          </a:prstGeom>
          <a:noFill/>
        </p:spPr>
        <p:txBody>
          <a:bodyPr wrap="square" lIns="0" rIns="0" anchor="t">
            <a:noAutofit/>
          </a:bodyPr>
          <a:lstStyle/>
          <a:p>
            <a:pPr marL="0" marR="0" lvl="0" indent="0" algn="l" defTabSz="457200" rtl="0" eaLnBrk="1" fontAlgn="auto" latinLnBrk="0" hangingPunct="1">
              <a:spcBef>
                <a:spcPts val="0"/>
              </a:spcBef>
              <a:buClrTx/>
              <a:buSzTx/>
              <a:buFontTx/>
              <a:buNone/>
              <a:tabLst/>
              <a:defRPr/>
            </a:pPr>
            <a:r>
              <a:rPr kumimoji="0" lang="en-US" sz="30000" b="1" u="none" strike="noStrike" kern="1200" cap="none" spc="0" normalizeH="0" baseline="0" noProof="0">
                <a:ln w="25400">
                  <a:noFill/>
                </a:ln>
                <a:solidFill>
                  <a:schemeClr val="tx1"/>
                </a:solidFill>
                <a:effectLst/>
                <a:uLnTx/>
                <a:uFillTx/>
                <a:latin typeface="Inter" panose="020B0502030000000004" pitchFamily="34" charset="0"/>
                <a:ea typeface="Inter" panose="020B0502030000000004" pitchFamily="34" charset="0"/>
                <a:cs typeface="Inter" panose="020B0502030000000004" pitchFamily="34" charset="0"/>
              </a:rPr>
              <a:t>“</a:t>
            </a:r>
          </a:p>
        </p:txBody>
      </p:sp>
      <p:sp>
        <p:nvSpPr>
          <p:cNvPr id="5" name="TextBox 4">
            <a:extLst>
              <a:ext uri="{FF2B5EF4-FFF2-40B4-BE49-F238E27FC236}">
                <a16:creationId xmlns:a16="http://schemas.microsoft.com/office/drawing/2014/main" id="{2288FFF4-3C6F-C38B-5615-86E5D87F964B}"/>
              </a:ext>
            </a:extLst>
          </p:cNvPr>
          <p:cNvSpPr txBox="1"/>
          <p:nvPr userDrawn="1"/>
        </p:nvSpPr>
        <p:spPr>
          <a:xfrm>
            <a:off x="4947949" y="3971731"/>
            <a:ext cx="3513437" cy="2677547"/>
          </a:xfrm>
          <a:prstGeom prst="rect">
            <a:avLst/>
          </a:prstGeom>
          <a:noFill/>
        </p:spPr>
        <p:txBody>
          <a:bodyPr wrap="square" lIns="0" rIns="0" anchor="t">
            <a:noAutofit/>
          </a:bodyPr>
          <a:lstStyle/>
          <a:p>
            <a:pPr marL="0" marR="0" lvl="0" indent="0" algn="l" defTabSz="457200" rtl="0" eaLnBrk="1" fontAlgn="auto" latinLnBrk="0" hangingPunct="1">
              <a:spcBef>
                <a:spcPts val="0"/>
              </a:spcBef>
              <a:buClrTx/>
              <a:buSzTx/>
              <a:buFontTx/>
              <a:buNone/>
              <a:tabLst/>
              <a:defRPr/>
            </a:pPr>
            <a:r>
              <a:rPr kumimoji="0" lang="en-US" sz="30000" b="1" u="none" strike="noStrike" kern="1200" cap="none" spc="0" normalizeH="0" baseline="0" noProof="0">
                <a:ln w="25400">
                  <a:noFill/>
                </a:ln>
                <a:solidFill>
                  <a:schemeClr val="tx1"/>
                </a:solidFill>
                <a:effectLst/>
                <a:uLnTx/>
                <a:uFillTx/>
                <a:latin typeface="Inter" panose="020B0502030000000004" pitchFamily="34" charset="0"/>
                <a:ea typeface="Inter" panose="020B0502030000000004" pitchFamily="34" charset="0"/>
                <a:cs typeface="Inter" panose="020B0502030000000004" pitchFamily="34" charset="0"/>
              </a:rPr>
              <a:t>”</a:t>
            </a:r>
          </a:p>
        </p:txBody>
      </p:sp>
      <p:sp>
        <p:nvSpPr>
          <p:cNvPr id="11" name="Text Placeholder 22">
            <a:extLst>
              <a:ext uri="{FF2B5EF4-FFF2-40B4-BE49-F238E27FC236}">
                <a16:creationId xmlns:a16="http://schemas.microsoft.com/office/drawing/2014/main" id="{513D19D0-E4D6-2379-EC32-CEC343ABE19E}"/>
              </a:ext>
            </a:extLst>
          </p:cNvPr>
          <p:cNvSpPr>
            <a:spLocks noGrp="1"/>
          </p:cNvSpPr>
          <p:nvPr>
            <p:ph type="body" sz="quarter" idx="13" hasCustomPrompt="1"/>
          </p:nvPr>
        </p:nvSpPr>
        <p:spPr>
          <a:xfrm>
            <a:off x="762000" y="4939392"/>
            <a:ext cx="3848100" cy="241036"/>
          </a:xfrm>
        </p:spPr>
        <p:txBody>
          <a:bodyPr>
            <a:noAutofit/>
          </a:bodyPr>
          <a:lstStyle>
            <a:lvl1pPr marL="0" indent="0">
              <a:spcBef>
                <a:spcPts val="0"/>
              </a:spcBef>
              <a:buNone/>
              <a:defRPr kumimoji="0" lang="en-US" sz="1600" b="1" u="none" strike="noStrike" kern="1200" cap="none" spc="0" normalizeH="0" baseline="0" dirty="0" smtClean="0">
                <a:ln>
                  <a:noFill/>
                </a:ln>
                <a:solidFill>
                  <a:schemeClr val="tx1"/>
                </a:solidFill>
                <a:effectLst/>
                <a:uLnTx/>
                <a:uFillTx/>
                <a:latin typeface="Outfit" pitchFamily="2" charset="0"/>
                <a:ea typeface="+mn-ea"/>
                <a:cs typeface="+mn-cs"/>
              </a:defRPr>
            </a:lvl1pPr>
            <a:lvl2pPr marL="457200" indent="0">
              <a:buNone/>
              <a:defRPr/>
            </a:lvl2pPr>
            <a:lvl3pPr marL="914400" indent="0">
              <a:buNone/>
              <a:defRPr/>
            </a:lvl3pPr>
            <a:lvl4pPr marL="1371600" indent="0">
              <a:buNone/>
              <a:defRPr/>
            </a:lvl4pPr>
            <a:lvl5pPr marL="1828800" indent="0">
              <a:buNone/>
              <a:defRPr/>
            </a:lvl5pPr>
          </a:lstStyle>
          <a:p>
            <a:pPr lvl="0"/>
            <a:r>
              <a:rPr lang="en-US" err="1"/>
              <a:t>Firstname</a:t>
            </a:r>
            <a:r>
              <a:rPr lang="en-US"/>
              <a:t> </a:t>
            </a:r>
            <a:r>
              <a:rPr lang="en-US" err="1"/>
              <a:t>Lastname</a:t>
            </a:r>
            <a:endParaRPr lang="en-US"/>
          </a:p>
        </p:txBody>
      </p:sp>
      <p:sp>
        <p:nvSpPr>
          <p:cNvPr id="12" name="Text Placeholder 24">
            <a:extLst>
              <a:ext uri="{FF2B5EF4-FFF2-40B4-BE49-F238E27FC236}">
                <a16:creationId xmlns:a16="http://schemas.microsoft.com/office/drawing/2014/main" id="{05AAE469-D7F3-3CF9-648B-42FDFFEFC15C}"/>
              </a:ext>
            </a:extLst>
          </p:cNvPr>
          <p:cNvSpPr>
            <a:spLocks noGrp="1"/>
          </p:cNvSpPr>
          <p:nvPr>
            <p:ph type="body" sz="quarter" idx="14" hasCustomPrompt="1"/>
          </p:nvPr>
        </p:nvSpPr>
        <p:spPr>
          <a:xfrm>
            <a:off x="761999" y="5224502"/>
            <a:ext cx="3848097" cy="147476"/>
          </a:xfrm>
        </p:spPr>
        <p:txBody>
          <a:bodyPr>
            <a:noAutofit/>
          </a:bodyPr>
          <a:lstStyle>
            <a:lvl1pPr marL="0" indent="0">
              <a:buNone/>
              <a:defRPr lang="en-US" sz="1000" b="0" i="0" kern="1200" dirty="0" smtClean="0">
                <a:solidFill>
                  <a:schemeClr val="tx1"/>
                </a:solidFill>
                <a:latin typeface="Outfit Light" pitchFamily="2" charset="0"/>
                <a:ea typeface="+mn-ea"/>
                <a:cs typeface="+mn-cs"/>
              </a:defRPr>
            </a:lvl1pPr>
            <a:lvl2pPr marL="457200" indent="0">
              <a:buNone/>
              <a:defRPr lang="en-US" sz="1000" kern="1200" dirty="0" smtClean="0">
                <a:solidFill>
                  <a:schemeClr val="tx1"/>
                </a:solidFill>
                <a:latin typeface="Outfit"/>
                <a:ea typeface="+mn-ea"/>
                <a:cs typeface="+mn-cs"/>
              </a:defRPr>
            </a:lvl2pPr>
            <a:lvl3pPr marL="914400" indent="0">
              <a:buNone/>
              <a:defRPr lang="en-US" sz="1000" kern="1200" dirty="0" smtClean="0">
                <a:solidFill>
                  <a:schemeClr val="tx1"/>
                </a:solidFill>
                <a:latin typeface="Outfit"/>
                <a:ea typeface="+mn-ea"/>
                <a:cs typeface="+mn-cs"/>
              </a:defRPr>
            </a:lvl3pPr>
            <a:lvl4pPr marL="1371600" indent="0">
              <a:buNone/>
              <a:defRPr lang="en-US" sz="1000" kern="1200" dirty="0" smtClean="0">
                <a:solidFill>
                  <a:schemeClr val="tx1"/>
                </a:solidFill>
                <a:latin typeface="Outfit"/>
                <a:ea typeface="+mn-ea"/>
                <a:cs typeface="+mn-cs"/>
              </a:defRPr>
            </a:lvl4pPr>
            <a:lvl5pPr marL="1828800" indent="0">
              <a:buNone/>
              <a:defRPr lang="en-US" sz="1000" kern="1200" dirty="0" smtClean="0">
                <a:solidFill>
                  <a:schemeClr val="tx1"/>
                </a:solidFill>
                <a:latin typeface="Outfit"/>
                <a:ea typeface="+mn-ea"/>
                <a:cs typeface="+mn-cs"/>
              </a:defRPr>
            </a:lvl5pPr>
          </a:lstStyle>
          <a:p>
            <a:pPr lvl="0"/>
            <a:r>
              <a:rPr lang="en-US"/>
              <a:t>Job Title</a:t>
            </a:r>
          </a:p>
        </p:txBody>
      </p:sp>
      <p:sp>
        <p:nvSpPr>
          <p:cNvPr id="7" name="Text Placeholder 5">
            <a:extLst>
              <a:ext uri="{FF2B5EF4-FFF2-40B4-BE49-F238E27FC236}">
                <a16:creationId xmlns:a16="http://schemas.microsoft.com/office/drawing/2014/main" id="{C0983E1A-A6AF-A96A-8122-11C0ADDDA590}"/>
              </a:ext>
            </a:extLst>
          </p:cNvPr>
          <p:cNvSpPr>
            <a:spLocks noGrp="1"/>
          </p:cNvSpPr>
          <p:nvPr>
            <p:ph type="body" sz="quarter" idx="21" hasCustomPrompt="1"/>
          </p:nvPr>
        </p:nvSpPr>
        <p:spPr>
          <a:xfrm>
            <a:off x="1487278" y="6496059"/>
            <a:ext cx="4240424" cy="285734"/>
          </a:xfrm>
        </p:spPr>
        <p:txBody>
          <a:bodyPr anchor="ctr">
            <a:noAutofit/>
          </a:bodyPr>
          <a:lstStyle>
            <a:lvl1pPr marL="0" indent="0">
              <a:lnSpc>
                <a:spcPct val="90000"/>
              </a:lnSpc>
              <a:spcBef>
                <a:spcPts val="200"/>
              </a:spcBef>
              <a:buNone/>
              <a:defRPr sz="600" b="0" i="0">
                <a:latin typeface="Inter" panose="02000503000000020004" pitchFamily="2" charset="0"/>
                <a:ea typeface="Inter" panose="02000503000000020004" pitchFamily="2" charset="0"/>
              </a:defRPr>
            </a:lvl1pPr>
            <a:lvl2pPr marL="457200" indent="0">
              <a:buNone/>
              <a:defRPr sz="600" b="0" i="0">
                <a:latin typeface="Inter" panose="02000503000000020004" pitchFamily="2" charset="0"/>
                <a:ea typeface="Inter" panose="02000503000000020004" pitchFamily="2" charset="0"/>
              </a:defRPr>
            </a:lvl2pPr>
            <a:lvl3pPr marL="914400" indent="0">
              <a:buNone/>
              <a:defRPr sz="600" b="0" i="0">
                <a:latin typeface="Inter" panose="02000503000000020004" pitchFamily="2" charset="0"/>
                <a:ea typeface="Inter" panose="02000503000000020004" pitchFamily="2" charset="0"/>
              </a:defRPr>
            </a:lvl3pPr>
            <a:lvl4pPr marL="1371600" indent="0">
              <a:buNone/>
              <a:defRPr sz="600" b="0" i="0">
                <a:latin typeface="Inter" panose="02000503000000020004" pitchFamily="2" charset="0"/>
                <a:ea typeface="Inter" panose="02000503000000020004" pitchFamily="2" charset="0"/>
              </a:defRPr>
            </a:lvl4pPr>
            <a:lvl5pPr marL="1828800" indent="0">
              <a:buNone/>
              <a:defRPr sz="600" b="0" i="0">
                <a:latin typeface="Inter" panose="02000503000000020004" pitchFamily="2" charset="0"/>
                <a:ea typeface="Inter" panose="02000503000000020004" pitchFamily="2" charset="0"/>
              </a:defRPr>
            </a:lvl5pPr>
          </a:lstStyle>
          <a:p>
            <a:pPr lvl="0"/>
            <a:r>
              <a:rPr lang="en-US"/>
              <a:t>Source: </a:t>
            </a:r>
          </a:p>
        </p:txBody>
      </p:sp>
      <p:sp>
        <p:nvSpPr>
          <p:cNvPr id="9" name="Slide Number Placeholder 5">
            <a:extLst>
              <a:ext uri="{FF2B5EF4-FFF2-40B4-BE49-F238E27FC236}">
                <a16:creationId xmlns:a16="http://schemas.microsoft.com/office/drawing/2014/main" id="{325528F3-0F36-5A37-382D-4EA6A1F17890}"/>
              </a:ext>
            </a:extLst>
          </p:cNvPr>
          <p:cNvSpPr txBox="1">
            <a:spLocks/>
          </p:cNvSpPr>
          <p:nvPr userDrawn="1"/>
        </p:nvSpPr>
        <p:spPr>
          <a:xfrm>
            <a:off x="11185742" y="6400800"/>
            <a:ext cx="549058" cy="457200"/>
          </a:xfrm>
          <a:prstGeom prst="rect">
            <a:avLst/>
          </a:prstGeom>
        </p:spPr>
        <p:txBody>
          <a:bodyPr vert="horz" lIns="0" tIns="0" rIns="0" bIns="0" rtlCol="0" anchor="ctr"/>
          <a:lstStyle>
            <a:defPPr>
              <a:defRPr lang="en-US"/>
            </a:defPPr>
            <a:lvl1pPr marL="0" algn="r" defTabSz="914400" rtl="0" eaLnBrk="1" latinLnBrk="0" hangingPunct="1">
              <a:defRPr sz="800" kern="1200">
                <a:solidFill>
                  <a:schemeClr val="tx1"/>
                </a:solidFill>
                <a:latin typeface="Outfi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fld id="{DDA6C761-E6C0-8244-BDC1-CA1DC8273777}" type="slidenum">
              <a:rPr lang="en-US" b="0" i="0" smtClean="0">
                <a:solidFill>
                  <a:schemeClr val="bg1"/>
                </a:solidFill>
                <a:latin typeface="Outfit Light" pitchFamily="2" charset="0"/>
              </a:rPr>
              <a:pPr/>
              <a:t>‹#›</a:t>
            </a:fld>
            <a:endParaRPr lang="en-US" b="0" i="0">
              <a:solidFill>
                <a:schemeClr val="bg1"/>
              </a:solidFill>
              <a:latin typeface="Outfit Light" pitchFamily="2" charset="0"/>
            </a:endParaRPr>
          </a:p>
        </p:txBody>
      </p:sp>
      <p:sp>
        <p:nvSpPr>
          <p:cNvPr id="3" name="Slide Number Placeholder 5">
            <a:extLst>
              <a:ext uri="{FF2B5EF4-FFF2-40B4-BE49-F238E27FC236}">
                <a16:creationId xmlns:a16="http://schemas.microsoft.com/office/drawing/2014/main" id="{78C3606A-BC1E-6DD8-6EED-C52729E39C97}"/>
              </a:ext>
            </a:extLst>
          </p:cNvPr>
          <p:cNvSpPr txBox="1">
            <a:spLocks/>
          </p:cNvSpPr>
          <p:nvPr userDrawn="1"/>
        </p:nvSpPr>
        <p:spPr>
          <a:xfrm>
            <a:off x="9118378" y="6499230"/>
            <a:ext cx="2266709" cy="273040"/>
          </a:xfrm>
          <a:prstGeom prst="rect">
            <a:avLst/>
          </a:prstGeom>
        </p:spPr>
        <p:txBody>
          <a:bodyPr vert="horz" lIns="0" tIns="0" rIns="0" bIns="0" rtlCol="0" anchor="ctr"/>
          <a:lstStyle>
            <a:defPPr>
              <a:defRPr lang="en-US"/>
            </a:defPPr>
            <a:lvl1pPr marL="0" algn="r" defTabSz="914400" rtl="0" eaLnBrk="1" latinLnBrk="0" hangingPunct="1">
              <a:defRPr sz="800" kern="1200">
                <a:solidFill>
                  <a:schemeClr val="bg1"/>
                </a:solidFill>
                <a:latin typeface="Outfi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sz="600" b="0" i="0">
                <a:solidFill>
                  <a:schemeClr val="bg1"/>
                </a:solidFill>
                <a:latin typeface="Outfit Light" pitchFamily="2" charset="0"/>
              </a:rPr>
              <a:t>© Sovos 2025. Proprietary and Confidential</a:t>
            </a:r>
          </a:p>
        </p:txBody>
      </p:sp>
      <p:sp>
        <p:nvSpPr>
          <p:cNvPr id="31" name="Freeform 30">
            <a:extLst>
              <a:ext uri="{FF2B5EF4-FFF2-40B4-BE49-F238E27FC236}">
                <a16:creationId xmlns:a16="http://schemas.microsoft.com/office/drawing/2014/main" id="{4A1B305E-4448-565D-8BFC-48E929458AC5}"/>
              </a:ext>
            </a:extLst>
          </p:cNvPr>
          <p:cNvSpPr/>
          <p:nvPr/>
        </p:nvSpPr>
        <p:spPr>
          <a:xfrm>
            <a:off x="6101540" y="3433851"/>
            <a:ext cx="3422334" cy="3424149"/>
          </a:xfrm>
          <a:custGeom>
            <a:avLst/>
            <a:gdLst>
              <a:gd name="connsiteX0" fmla="*/ 0 w 3422334"/>
              <a:gd name="connsiteY0" fmla="*/ 1232755 h 3424149"/>
              <a:gd name="connsiteX1" fmla="*/ 221888 w 3422334"/>
              <a:gd name="connsiteY1" fmla="*/ 1243995 h 3424149"/>
              <a:gd name="connsiteX2" fmla="*/ 2189621 w 3422334"/>
              <a:gd name="connsiteY2" fmla="*/ 3424142 h 3424149"/>
              <a:gd name="connsiteX3" fmla="*/ 2189621 w 3422334"/>
              <a:gd name="connsiteY3" fmla="*/ 3424149 h 3424149"/>
              <a:gd name="connsiteX4" fmla="*/ 2181011 w 3422334"/>
              <a:gd name="connsiteY4" fmla="*/ 3424149 h 3424149"/>
              <a:gd name="connsiteX5" fmla="*/ 2181011 w 3422334"/>
              <a:gd name="connsiteY5" fmla="*/ 3424142 h 3424149"/>
              <a:gd name="connsiteX6" fmla="*/ 221018 w 3422334"/>
              <a:gd name="connsiteY6" fmla="*/ 1252561 h 3424149"/>
              <a:gd name="connsiteX7" fmla="*/ 0 w 3422334"/>
              <a:gd name="connsiteY7" fmla="*/ 1241364 h 3424149"/>
              <a:gd name="connsiteX8" fmla="*/ 0 w 3422334"/>
              <a:gd name="connsiteY8" fmla="*/ 1130030 h 3424149"/>
              <a:gd name="connsiteX9" fmla="*/ 232361 w 3422334"/>
              <a:gd name="connsiteY9" fmla="*/ 1141803 h 3424149"/>
              <a:gd name="connsiteX10" fmla="*/ 2292347 w 3422334"/>
              <a:gd name="connsiteY10" fmla="*/ 3424143 h 3424149"/>
              <a:gd name="connsiteX11" fmla="*/ 2292347 w 3422334"/>
              <a:gd name="connsiteY11" fmla="*/ 3424149 h 3424149"/>
              <a:gd name="connsiteX12" fmla="*/ 2283737 w 3422334"/>
              <a:gd name="connsiteY12" fmla="*/ 3424149 h 3424149"/>
              <a:gd name="connsiteX13" fmla="*/ 2283737 w 3422334"/>
              <a:gd name="connsiteY13" fmla="*/ 3424143 h 3424149"/>
              <a:gd name="connsiteX14" fmla="*/ 231490 w 3422334"/>
              <a:gd name="connsiteY14" fmla="*/ 1150367 h 3424149"/>
              <a:gd name="connsiteX15" fmla="*/ 0 w 3422334"/>
              <a:gd name="connsiteY15" fmla="*/ 1138639 h 3424149"/>
              <a:gd name="connsiteX16" fmla="*/ 0 w 3422334"/>
              <a:gd name="connsiteY16" fmla="*/ 1027304 h 3424149"/>
              <a:gd name="connsiteX17" fmla="*/ 242866 w 3422334"/>
              <a:gd name="connsiteY17" fmla="*/ 1039607 h 3424149"/>
              <a:gd name="connsiteX18" fmla="*/ 2395073 w 3422334"/>
              <a:gd name="connsiteY18" fmla="*/ 3424143 h 3424149"/>
              <a:gd name="connsiteX19" fmla="*/ 2395073 w 3422334"/>
              <a:gd name="connsiteY19" fmla="*/ 3424149 h 3424149"/>
              <a:gd name="connsiteX20" fmla="*/ 2386463 w 3422334"/>
              <a:gd name="connsiteY20" fmla="*/ 3424149 h 3424149"/>
              <a:gd name="connsiteX21" fmla="*/ 2386463 w 3422334"/>
              <a:gd name="connsiteY21" fmla="*/ 3424143 h 3424149"/>
              <a:gd name="connsiteX22" fmla="*/ 241995 w 3422334"/>
              <a:gd name="connsiteY22" fmla="*/ 1048173 h 3424149"/>
              <a:gd name="connsiteX23" fmla="*/ 0 w 3422334"/>
              <a:gd name="connsiteY23" fmla="*/ 1035913 h 3424149"/>
              <a:gd name="connsiteX24" fmla="*/ 0 w 3422334"/>
              <a:gd name="connsiteY24" fmla="*/ 924578 h 3424149"/>
              <a:gd name="connsiteX25" fmla="*/ 253338 w 3422334"/>
              <a:gd name="connsiteY25" fmla="*/ 937413 h 3424149"/>
              <a:gd name="connsiteX26" fmla="*/ 2497798 w 3422334"/>
              <a:gd name="connsiteY26" fmla="*/ 3424143 h 3424149"/>
              <a:gd name="connsiteX27" fmla="*/ 2497798 w 3422334"/>
              <a:gd name="connsiteY27" fmla="*/ 3424149 h 3424149"/>
              <a:gd name="connsiteX28" fmla="*/ 2489189 w 3422334"/>
              <a:gd name="connsiteY28" fmla="*/ 3424149 h 3424149"/>
              <a:gd name="connsiteX29" fmla="*/ 2489189 w 3422334"/>
              <a:gd name="connsiteY29" fmla="*/ 3424143 h 3424149"/>
              <a:gd name="connsiteX30" fmla="*/ 252467 w 3422334"/>
              <a:gd name="connsiteY30" fmla="*/ 945977 h 3424149"/>
              <a:gd name="connsiteX31" fmla="*/ 0 w 3422334"/>
              <a:gd name="connsiteY31" fmla="*/ 933187 h 3424149"/>
              <a:gd name="connsiteX32" fmla="*/ 0 w 3422334"/>
              <a:gd name="connsiteY32" fmla="*/ 821852 h 3424149"/>
              <a:gd name="connsiteX33" fmla="*/ 263843 w 3422334"/>
              <a:gd name="connsiteY33" fmla="*/ 835218 h 3424149"/>
              <a:gd name="connsiteX34" fmla="*/ 2600524 w 3422334"/>
              <a:gd name="connsiteY34" fmla="*/ 3424142 h 3424149"/>
              <a:gd name="connsiteX35" fmla="*/ 2600524 w 3422334"/>
              <a:gd name="connsiteY35" fmla="*/ 3424149 h 3424149"/>
              <a:gd name="connsiteX36" fmla="*/ 2591915 w 3422334"/>
              <a:gd name="connsiteY36" fmla="*/ 3424149 h 3424149"/>
              <a:gd name="connsiteX37" fmla="*/ 2591915 w 3422334"/>
              <a:gd name="connsiteY37" fmla="*/ 3424142 h 3424149"/>
              <a:gd name="connsiteX38" fmla="*/ 262972 w 3422334"/>
              <a:gd name="connsiteY38" fmla="*/ 843784 h 3424149"/>
              <a:gd name="connsiteX39" fmla="*/ 0 w 3422334"/>
              <a:gd name="connsiteY39" fmla="*/ 830461 h 3424149"/>
              <a:gd name="connsiteX40" fmla="*/ 0 w 3422334"/>
              <a:gd name="connsiteY40" fmla="*/ 719127 h 3424149"/>
              <a:gd name="connsiteX41" fmla="*/ 274315 w 3422334"/>
              <a:gd name="connsiteY41" fmla="*/ 733025 h 3424149"/>
              <a:gd name="connsiteX42" fmla="*/ 2703251 w 3422334"/>
              <a:gd name="connsiteY42" fmla="*/ 3424143 h 3424149"/>
              <a:gd name="connsiteX43" fmla="*/ 2703251 w 3422334"/>
              <a:gd name="connsiteY43" fmla="*/ 3424149 h 3424149"/>
              <a:gd name="connsiteX44" fmla="*/ 2694641 w 3422334"/>
              <a:gd name="connsiteY44" fmla="*/ 3424149 h 3424149"/>
              <a:gd name="connsiteX45" fmla="*/ 2694641 w 3422334"/>
              <a:gd name="connsiteY45" fmla="*/ 3424143 h 3424149"/>
              <a:gd name="connsiteX46" fmla="*/ 273445 w 3422334"/>
              <a:gd name="connsiteY46" fmla="*/ 741589 h 3424149"/>
              <a:gd name="connsiteX47" fmla="*/ 0 w 3422334"/>
              <a:gd name="connsiteY47" fmla="*/ 727736 h 3424149"/>
              <a:gd name="connsiteX48" fmla="*/ 0 w 3422334"/>
              <a:gd name="connsiteY48" fmla="*/ 616401 h 3424149"/>
              <a:gd name="connsiteX49" fmla="*/ 284820 w 3422334"/>
              <a:gd name="connsiteY49" fmla="*/ 630829 h 3424149"/>
              <a:gd name="connsiteX50" fmla="*/ 2805977 w 3422334"/>
              <a:gd name="connsiteY50" fmla="*/ 3424143 h 3424149"/>
              <a:gd name="connsiteX51" fmla="*/ 2805977 w 3422334"/>
              <a:gd name="connsiteY51" fmla="*/ 3424149 h 3424149"/>
              <a:gd name="connsiteX52" fmla="*/ 2797367 w 3422334"/>
              <a:gd name="connsiteY52" fmla="*/ 3424149 h 3424149"/>
              <a:gd name="connsiteX53" fmla="*/ 2797367 w 3422334"/>
              <a:gd name="connsiteY53" fmla="*/ 3424143 h 3424149"/>
              <a:gd name="connsiteX54" fmla="*/ 283950 w 3422334"/>
              <a:gd name="connsiteY54" fmla="*/ 639395 h 3424149"/>
              <a:gd name="connsiteX55" fmla="*/ 0 w 3422334"/>
              <a:gd name="connsiteY55" fmla="*/ 625010 h 3424149"/>
              <a:gd name="connsiteX56" fmla="*/ 0 w 3422334"/>
              <a:gd name="connsiteY56" fmla="*/ 513675 h 3424149"/>
              <a:gd name="connsiteX57" fmla="*/ 295293 w 3422334"/>
              <a:gd name="connsiteY57" fmla="*/ 528636 h 3424149"/>
              <a:gd name="connsiteX58" fmla="*/ 2908703 w 3422334"/>
              <a:gd name="connsiteY58" fmla="*/ 3424143 h 3424149"/>
              <a:gd name="connsiteX59" fmla="*/ 2908703 w 3422334"/>
              <a:gd name="connsiteY59" fmla="*/ 3424149 h 3424149"/>
              <a:gd name="connsiteX60" fmla="*/ 2900093 w 3422334"/>
              <a:gd name="connsiteY60" fmla="*/ 3424149 h 3424149"/>
              <a:gd name="connsiteX61" fmla="*/ 2900093 w 3422334"/>
              <a:gd name="connsiteY61" fmla="*/ 3424143 h 3424149"/>
              <a:gd name="connsiteX62" fmla="*/ 294422 w 3422334"/>
              <a:gd name="connsiteY62" fmla="*/ 537200 h 3424149"/>
              <a:gd name="connsiteX63" fmla="*/ 0 w 3422334"/>
              <a:gd name="connsiteY63" fmla="*/ 522284 h 3424149"/>
              <a:gd name="connsiteX64" fmla="*/ 0 w 3422334"/>
              <a:gd name="connsiteY64" fmla="*/ 410949 h 3424149"/>
              <a:gd name="connsiteX65" fmla="*/ 305798 w 3422334"/>
              <a:gd name="connsiteY65" fmla="*/ 426440 h 3424149"/>
              <a:gd name="connsiteX66" fmla="*/ 3011429 w 3422334"/>
              <a:gd name="connsiteY66" fmla="*/ 3424142 h 3424149"/>
              <a:gd name="connsiteX67" fmla="*/ 3011429 w 3422334"/>
              <a:gd name="connsiteY67" fmla="*/ 3424149 h 3424149"/>
              <a:gd name="connsiteX68" fmla="*/ 3002820 w 3422334"/>
              <a:gd name="connsiteY68" fmla="*/ 3424149 h 3424149"/>
              <a:gd name="connsiteX69" fmla="*/ 3002820 w 3422334"/>
              <a:gd name="connsiteY69" fmla="*/ 3424142 h 3424149"/>
              <a:gd name="connsiteX70" fmla="*/ 304895 w 3422334"/>
              <a:gd name="connsiteY70" fmla="*/ 435006 h 3424149"/>
              <a:gd name="connsiteX71" fmla="*/ 0 w 3422334"/>
              <a:gd name="connsiteY71" fmla="*/ 419558 h 3424149"/>
              <a:gd name="connsiteX72" fmla="*/ 0 w 3422334"/>
              <a:gd name="connsiteY72" fmla="*/ 308177 h 3424149"/>
              <a:gd name="connsiteX73" fmla="*/ 158237 w 3422334"/>
              <a:gd name="connsiteY73" fmla="*/ 312192 h 3424149"/>
              <a:gd name="connsiteX74" fmla="*/ 3114155 w 3422334"/>
              <a:gd name="connsiteY74" fmla="*/ 3424143 h 3424149"/>
              <a:gd name="connsiteX75" fmla="*/ 3114155 w 3422334"/>
              <a:gd name="connsiteY75" fmla="*/ 3424149 h 3424149"/>
              <a:gd name="connsiteX76" fmla="*/ 3105546 w 3422334"/>
              <a:gd name="connsiteY76" fmla="*/ 3424149 h 3424149"/>
              <a:gd name="connsiteX77" fmla="*/ 3105546 w 3422334"/>
              <a:gd name="connsiteY77" fmla="*/ 3424143 h 3424149"/>
              <a:gd name="connsiteX78" fmla="*/ 157799 w 3422334"/>
              <a:gd name="connsiteY78" fmla="*/ 320789 h 3424149"/>
              <a:gd name="connsiteX79" fmla="*/ 0 w 3422334"/>
              <a:gd name="connsiteY79" fmla="*/ 316786 h 3424149"/>
              <a:gd name="connsiteX80" fmla="*/ 0 w 3422334"/>
              <a:gd name="connsiteY80" fmla="*/ 205451 h 3424149"/>
              <a:gd name="connsiteX81" fmla="*/ 163524 w 3422334"/>
              <a:gd name="connsiteY81" fmla="*/ 209599 h 3424149"/>
              <a:gd name="connsiteX82" fmla="*/ 3216882 w 3422334"/>
              <a:gd name="connsiteY82" fmla="*/ 3424143 h 3424149"/>
              <a:gd name="connsiteX83" fmla="*/ 3216882 w 3422334"/>
              <a:gd name="connsiteY83" fmla="*/ 3424149 h 3424149"/>
              <a:gd name="connsiteX84" fmla="*/ 3208272 w 3422334"/>
              <a:gd name="connsiteY84" fmla="*/ 3424149 h 3424149"/>
              <a:gd name="connsiteX85" fmla="*/ 3208272 w 3422334"/>
              <a:gd name="connsiteY85" fmla="*/ 3424143 h 3424149"/>
              <a:gd name="connsiteX86" fmla="*/ 163069 w 3422334"/>
              <a:gd name="connsiteY86" fmla="*/ 218198 h 3424149"/>
              <a:gd name="connsiteX87" fmla="*/ 0 w 3422334"/>
              <a:gd name="connsiteY87" fmla="*/ 214060 h 3424149"/>
              <a:gd name="connsiteX88" fmla="*/ 0 w 3422334"/>
              <a:gd name="connsiteY88" fmla="*/ 102725 h 3424149"/>
              <a:gd name="connsiteX89" fmla="*/ 168794 w 3422334"/>
              <a:gd name="connsiteY89" fmla="*/ 107007 h 3424149"/>
              <a:gd name="connsiteX90" fmla="*/ 3319608 w 3422334"/>
              <a:gd name="connsiteY90" fmla="*/ 3424143 h 3424149"/>
              <a:gd name="connsiteX91" fmla="*/ 3319608 w 3422334"/>
              <a:gd name="connsiteY91" fmla="*/ 3424149 h 3424149"/>
              <a:gd name="connsiteX92" fmla="*/ 3310998 w 3422334"/>
              <a:gd name="connsiteY92" fmla="*/ 3424149 h 3424149"/>
              <a:gd name="connsiteX93" fmla="*/ 3310998 w 3422334"/>
              <a:gd name="connsiteY93" fmla="*/ 3424143 h 3424149"/>
              <a:gd name="connsiteX94" fmla="*/ 168357 w 3422334"/>
              <a:gd name="connsiteY94" fmla="*/ 115605 h 3424149"/>
              <a:gd name="connsiteX95" fmla="*/ 0 w 3422334"/>
              <a:gd name="connsiteY95" fmla="*/ 111334 h 3424149"/>
              <a:gd name="connsiteX96" fmla="*/ 0 w 3422334"/>
              <a:gd name="connsiteY96" fmla="*/ 0 h 3424149"/>
              <a:gd name="connsiteX97" fmla="*/ 174340 w 3422334"/>
              <a:gd name="connsiteY97" fmla="*/ 4408 h 3424149"/>
              <a:gd name="connsiteX98" fmla="*/ 3422334 w 3422334"/>
              <a:gd name="connsiteY98" fmla="*/ 3424143 h 3424149"/>
              <a:gd name="connsiteX99" fmla="*/ 3422334 w 3422334"/>
              <a:gd name="connsiteY99" fmla="*/ 3424149 h 3424149"/>
              <a:gd name="connsiteX100" fmla="*/ 3413724 w 3422334"/>
              <a:gd name="connsiteY100" fmla="*/ 3424149 h 3424149"/>
              <a:gd name="connsiteX101" fmla="*/ 3413724 w 3422334"/>
              <a:gd name="connsiteY101" fmla="*/ 3424143 h 3424149"/>
              <a:gd name="connsiteX102" fmla="*/ 2413270 w 3422334"/>
              <a:gd name="connsiteY102" fmla="*/ 1009012 h 3424149"/>
              <a:gd name="connsiteX103" fmla="*/ 168526 w 3422334"/>
              <a:gd name="connsiteY103" fmla="*/ 12709 h 3424149"/>
              <a:gd name="connsiteX104" fmla="*/ 0 w 3422334"/>
              <a:gd name="connsiteY104" fmla="*/ 8607 h 34241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Lst>
            <a:rect l="l" t="t" r="r" b="b"/>
            <a:pathLst>
              <a:path w="3422334" h="3424149">
                <a:moveTo>
                  <a:pt x="0" y="1232755"/>
                </a:moveTo>
                <a:lnTo>
                  <a:pt x="221888" y="1243995"/>
                </a:lnTo>
                <a:cubicBezTo>
                  <a:pt x="1325620" y="1356420"/>
                  <a:pt x="2189621" y="2291224"/>
                  <a:pt x="2189621" y="3424142"/>
                </a:cubicBezTo>
                <a:lnTo>
                  <a:pt x="2189621" y="3424149"/>
                </a:lnTo>
                <a:lnTo>
                  <a:pt x="2181011" y="3424149"/>
                </a:lnTo>
                <a:lnTo>
                  <a:pt x="2181011" y="3424142"/>
                </a:lnTo>
                <a:cubicBezTo>
                  <a:pt x="2181011" y="2295810"/>
                  <a:pt x="1320451" y="1364560"/>
                  <a:pt x="221018" y="1252561"/>
                </a:cubicBezTo>
                <a:lnTo>
                  <a:pt x="0" y="1241364"/>
                </a:lnTo>
                <a:close/>
                <a:moveTo>
                  <a:pt x="0" y="1130030"/>
                </a:moveTo>
                <a:lnTo>
                  <a:pt x="232361" y="1141803"/>
                </a:lnTo>
                <a:cubicBezTo>
                  <a:pt x="1387761" y="1259508"/>
                  <a:pt x="2292347" y="2238211"/>
                  <a:pt x="2292347" y="3424143"/>
                </a:cubicBezTo>
                <a:lnTo>
                  <a:pt x="2292347" y="3424149"/>
                </a:lnTo>
                <a:lnTo>
                  <a:pt x="2283737" y="3424149"/>
                </a:lnTo>
                <a:lnTo>
                  <a:pt x="2283737" y="3424143"/>
                </a:lnTo>
                <a:cubicBezTo>
                  <a:pt x="2283737" y="2242614"/>
                  <a:pt x="1382591" y="1267625"/>
                  <a:pt x="231490" y="1150367"/>
                </a:cubicBezTo>
                <a:lnTo>
                  <a:pt x="0" y="1138639"/>
                </a:lnTo>
                <a:close/>
                <a:moveTo>
                  <a:pt x="0" y="1027304"/>
                </a:moveTo>
                <a:lnTo>
                  <a:pt x="242866" y="1039607"/>
                </a:lnTo>
                <a:cubicBezTo>
                  <a:pt x="1450073" y="1162572"/>
                  <a:pt x="2395073" y="2185014"/>
                  <a:pt x="2395073" y="3424143"/>
                </a:cubicBezTo>
                <a:lnTo>
                  <a:pt x="2395073" y="3424149"/>
                </a:lnTo>
                <a:lnTo>
                  <a:pt x="2386463" y="3424149"/>
                </a:lnTo>
                <a:lnTo>
                  <a:pt x="2386463" y="3424143"/>
                </a:lnTo>
                <a:cubicBezTo>
                  <a:pt x="2386463" y="2189600"/>
                  <a:pt x="1444903" y="1170712"/>
                  <a:pt x="241995" y="1048173"/>
                </a:cubicBezTo>
                <a:lnTo>
                  <a:pt x="0" y="1035913"/>
                </a:lnTo>
                <a:close/>
                <a:moveTo>
                  <a:pt x="0" y="924578"/>
                </a:moveTo>
                <a:lnTo>
                  <a:pt x="253338" y="937413"/>
                </a:lnTo>
                <a:cubicBezTo>
                  <a:pt x="1512212" y="1065659"/>
                  <a:pt x="2497798" y="2132000"/>
                  <a:pt x="2497798" y="3424143"/>
                </a:cubicBezTo>
                <a:lnTo>
                  <a:pt x="2497798" y="3424149"/>
                </a:lnTo>
                <a:lnTo>
                  <a:pt x="2489189" y="3424149"/>
                </a:lnTo>
                <a:lnTo>
                  <a:pt x="2489189" y="3424143"/>
                </a:lnTo>
                <a:cubicBezTo>
                  <a:pt x="2489189" y="2136403"/>
                  <a:pt x="1507042" y="1073776"/>
                  <a:pt x="252467" y="945977"/>
                </a:cubicBezTo>
                <a:lnTo>
                  <a:pt x="0" y="933187"/>
                </a:lnTo>
                <a:close/>
                <a:moveTo>
                  <a:pt x="0" y="821852"/>
                </a:moveTo>
                <a:lnTo>
                  <a:pt x="263843" y="835218"/>
                </a:lnTo>
                <a:cubicBezTo>
                  <a:pt x="1574524" y="968722"/>
                  <a:pt x="2600524" y="2078803"/>
                  <a:pt x="2600524" y="3424142"/>
                </a:cubicBezTo>
                <a:lnTo>
                  <a:pt x="2600524" y="3424149"/>
                </a:lnTo>
                <a:lnTo>
                  <a:pt x="2591915" y="3424149"/>
                </a:lnTo>
                <a:lnTo>
                  <a:pt x="2591915" y="3424142"/>
                </a:lnTo>
                <a:cubicBezTo>
                  <a:pt x="2591915" y="2083389"/>
                  <a:pt x="1569354" y="976862"/>
                  <a:pt x="262972" y="843784"/>
                </a:cubicBezTo>
                <a:lnTo>
                  <a:pt x="0" y="830461"/>
                </a:lnTo>
                <a:close/>
                <a:moveTo>
                  <a:pt x="0" y="719127"/>
                </a:moveTo>
                <a:lnTo>
                  <a:pt x="274315" y="733025"/>
                </a:lnTo>
                <a:cubicBezTo>
                  <a:pt x="1636665" y="871810"/>
                  <a:pt x="2703251" y="2025789"/>
                  <a:pt x="2703251" y="3424143"/>
                </a:cubicBezTo>
                <a:lnTo>
                  <a:pt x="2703251" y="3424149"/>
                </a:lnTo>
                <a:lnTo>
                  <a:pt x="2694641" y="3424149"/>
                </a:lnTo>
                <a:lnTo>
                  <a:pt x="2694641" y="3424143"/>
                </a:lnTo>
                <a:cubicBezTo>
                  <a:pt x="2694641" y="2030191"/>
                  <a:pt x="1631495" y="879927"/>
                  <a:pt x="273445" y="741589"/>
                </a:cubicBezTo>
                <a:lnTo>
                  <a:pt x="0" y="727736"/>
                </a:lnTo>
                <a:close/>
                <a:moveTo>
                  <a:pt x="0" y="616401"/>
                </a:moveTo>
                <a:lnTo>
                  <a:pt x="284820" y="630829"/>
                </a:lnTo>
                <a:cubicBezTo>
                  <a:pt x="1698977" y="774874"/>
                  <a:pt x="2805977" y="1972591"/>
                  <a:pt x="2805977" y="3424143"/>
                </a:cubicBezTo>
                <a:lnTo>
                  <a:pt x="2805977" y="3424149"/>
                </a:lnTo>
                <a:lnTo>
                  <a:pt x="2797367" y="3424149"/>
                </a:lnTo>
                <a:lnTo>
                  <a:pt x="2797367" y="3424143"/>
                </a:lnTo>
                <a:cubicBezTo>
                  <a:pt x="2797367" y="1977178"/>
                  <a:pt x="1693807" y="783014"/>
                  <a:pt x="283950" y="639395"/>
                </a:cubicBezTo>
                <a:lnTo>
                  <a:pt x="0" y="625010"/>
                </a:lnTo>
                <a:close/>
                <a:moveTo>
                  <a:pt x="0" y="513675"/>
                </a:moveTo>
                <a:lnTo>
                  <a:pt x="295293" y="528636"/>
                </a:lnTo>
                <a:cubicBezTo>
                  <a:pt x="1761117" y="677961"/>
                  <a:pt x="2908703" y="1919578"/>
                  <a:pt x="2908703" y="3424143"/>
                </a:cubicBezTo>
                <a:lnTo>
                  <a:pt x="2908703" y="3424149"/>
                </a:lnTo>
                <a:lnTo>
                  <a:pt x="2900093" y="3424149"/>
                </a:lnTo>
                <a:lnTo>
                  <a:pt x="2900093" y="3424143"/>
                </a:lnTo>
                <a:cubicBezTo>
                  <a:pt x="2900093" y="1923980"/>
                  <a:pt x="1755947" y="686077"/>
                  <a:pt x="294422" y="537200"/>
                </a:cubicBezTo>
                <a:lnTo>
                  <a:pt x="0" y="522284"/>
                </a:lnTo>
                <a:close/>
                <a:moveTo>
                  <a:pt x="0" y="410949"/>
                </a:moveTo>
                <a:lnTo>
                  <a:pt x="305798" y="426440"/>
                </a:lnTo>
                <a:cubicBezTo>
                  <a:pt x="1823430" y="581024"/>
                  <a:pt x="3011429" y="1866380"/>
                  <a:pt x="3011429" y="3424142"/>
                </a:cubicBezTo>
                <a:lnTo>
                  <a:pt x="3011429" y="3424149"/>
                </a:lnTo>
                <a:lnTo>
                  <a:pt x="3002820" y="3424149"/>
                </a:lnTo>
                <a:lnTo>
                  <a:pt x="3002820" y="3424142"/>
                </a:lnTo>
                <a:cubicBezTo>
                  <a:pt x="3002820" y="1870966"/>
                  <a:pt x="1818088" y="589164"/>
                  <a:pt x="304895" y="435006"/>
                </a:cubicBezTo>
                <a:lnTo>
                  <a:pt x="0" y="419558"/>
                </a:lnTo>
                <a:close/>
                <a:moveTo>
                  <a:pt x="0" y="308177"/>
                </a:moveTo>
                <a:lnTo>
                  <a:pt x="158237" y="312192"/>
                </a:lnTo>
                <a:cubicBezTo>
                  <a:pt x="1802299" y="395808"/>
                  <a:pt x="3114155" y="1759675"/>
                  <a:pt x="3114155" y="3424143"/>
                </a:cubicBezTo>
                <a:lnTo>
                  <a:pt x="3114155" y="3424149"/>
                </a:lnTo>
                <a:lnTo>
                  <a:pt x="3105546" y="3424149"/>
                </a:lnTo>
                <a:lnTo>
                  <a:pt x="3105546" y="3424143"/>
                </a:lnTo>
                <a:cubicBezTo>
                  <a:pt x="3105546" y="1764224"/>
                  <a:pt x="1797363" y="404172"/>
                  <a:pt x="157799" y="320789"/>
                </a:cubicBezTo>
                <a:lnTo>
                  <a:pt x="0" y="316786"/>
                </a:lnTo>
                <a:close/>
                <a:moveTo>
                  <a:pt x="0" y="205451"/>
                </a:moveTo>
                <a:lnTo>
                  <a:pt x="163524" y="209599"/>
                </a:lnTo>
                <a:cubicBezTo>
                  <a:pt x="1861872" y="295966"/>
                  <a:pt x="3216882" y="1704704"/>
                  <a:pt x="3216882" y="3424143"/>
                </a:cubicBezTo>
                <a:lnTo>
                  <a:pt x="3216882" y="3424149"/>
                </a:lnTo>
                <a:lnTo>
                  <a:pt x="3208272" y="3424149"/>
                </a:lnTo>
                <a:lnTo>
                  <a:pt x="3208272" y="3424143"/>
                </a:lnTo>
                <a:cubicBezTo>
                  <a:pt x="3208272" y="1709442"/>
                  <a:pt x="1856752" y="304342"/>
                  <a:pt x="163069" y="218198"/>
                </a:cubicBezTo>
                <a:lnTo>
                  <a:pt x="0" y="214060"/>
                </a:lnTo>
                <a:close/>
                <a:moveTo>
                  <a:pt x="0" y="102725"/>
                </a:moveTo>
                <a:lnTo>
                  <a:pt x="168794" y="107007"/>
                </a:lnTo>
                <a:cubicBezTo>
                  <a:pt x="1921261" y="196136"/>
                  <a:pt x="3319608" y="1649922"/>
                  <a:pt x="3319608" y="3424143"/>
                </a:cubicBezTo>
                <a:lnTo>
                  <a:pt x="3319608" y="3424149"/>
                </a:lnTo>
                <a:lnTo>
                  <a:pt x="3310998" y="3424149"/>
                </a:lnTo>
                <a:lnTo>
                  <a:pt x="3310998" y="3424143"/>
                </a:lnTo>
                <a:cubicBezTo>
                  <a:pt x="3310998" y="1654472"/>
                  <a:pt x="1916324" y="204500"/>
                  <a:pt x="168357" y="115605"/>
                </a:cubicBezTo>
                <a:lnTo>
                  <a:pt x="0" y="111334"/>
                </a:lnTo>
                <a:close/>
                <a:moveTo>
                  <a:pt x="0" y="0"/>
                </a:moveTo>
                <a:lnTo>
                  <a:pt x="174340" y="4408"/>
                </a:lnTo>
                <a:cubicBezTo>
                  <a:pt x="1983589" y="96118"/>
                  <a:pt x="3422334" y="1592109"/>
                  <a:pt x="3422334" y="3424143"/>
                </a:cubicBezTo>
                <a:lnTo>
                  <a:pt x="3422334" y="3424149"/>
                </a:lnTo>
                <a:lnTo>
                  <a:pt x="3413724" y="3424149"/>
                </a:lnTo>
                <a:lnTo>
                  <a:pt x="3413724" y="3424143"/>
                </a:lnTo>
                <a:cubicBezTo>
                  <a:pt x="3413724" y="2511939"/>
                  <a:pt x="3058390" y="1654130"/>
                  <a:pt x="2413270" y="1009012"/>
                </a:cubicBezTo>
                <a:cubicBezTo>
                  <a:pt x="1808470" y="404215"/>
                  <a:pt x="1016906" y="54110"/>
                  <a:pt x="168526" y="12709"/>
                </a:cubicBezTo>
                <a:lnTo>
                  <a:pt x="0" y="8607"/>
                </a:lnTo>
                <a:close/>
              </a:path>
            </a:pathLst>
          </a:custGeom>
          <a:solidFill>
            <a:schemeClr val="accent3"/>
          </a:solidFill>
          <a:ln w="19540" cap="flat">
            <a:noFill/>
            <a:prstDash val="solid"/>
            <a:miter/>
          </a:ln>
        </p:spPr>
        <p:txBody>
          <a:bodyPr rtlCol="0" anchor="ctr"/>
          <a:lstStyle/>
          <a:p>
            <a:endParaRPr lang="en-US"/>
          </a:p>
        </p:txBody>
      </p:sp>
      <p:sp>
        <p:nvSpPr>
          <p:cNvPr id="32" name="Graphic 18">
            <a:extLst>
              <a:ext uri="{FF2B5EF4-FFF2-40B4-BE49-F238E27FC236}">
                <a16:creationId xmlns:a16="http://schemas.microsoft.com/office/drawing/2014/main" id="{D6E56A62-0CC8-7369-9B76-847E6A067CBC}"/>
              </a:ext>
            </a:extLst>
          </p:cNvPr>
          <p:cNvSpPr/>
          <p:nvPr userDrawn="1"/>
        </p:nvSpPr>
        <p:spPr>
          <a:xfrm>
            <a:off x="457200" y="6313452"/>
            <a:ext cx="811355" cy="168145"/>
          </a:xfrm>
          <a:custGeom>
            <a:avLst/>
            <a:gdLst>
              <a:gd name="connsiteX0" fmla="*/ 228427 w 811355"/>
              <a:gd name="connsiteY0" fmla="*/ 27 h 168145"/>
              <a:gd name="connsiteX1" fmla="*/ 310031 w 811355"/>
              <a:gd name="connsiteY1" fmla="*/ 81183 h 168145"/>
              <a:gd name="connsiteX2" fmla="*/ 228427 w 811355"/>
              <a:gd name="connsiteY2" fmla="*/ 162778 h 168145"/>
              <a:gd name="connsiteX3" fmla="*/ 147061 w 811355"/>
              <a:gd name="connsiteY3" fmla="*/ 81183 h 168145"/>
              <a:gd name="connsiteX4" fmla="*/ 228427 w 811355"/>
              <a:gd name="connsiteY4" fmla="*/ 27 h 168145"/>
              <a:gd name="connsiteX5" fmla="*/ 228427 w 811355"/>
              <a:gd name="connsiteY5" fmla="*/ 136856 h 168145"/>
              <a:gd name="connsiteX6" fmla="*/ 281782 w 811355"/>
              <a:gd name="connsiteY6" fmla="*/ 81183 h 168145"/>
              <a:gd name="connsiteX7" fmla="*/ 228427 w 811355"/>
              <a:gd name="connsiteY7" fmla="*/ 25517 h 168145"/>
              <a:gd name="connsiteX8" fmla="*/ 175080 w 811355"/>
              <a:gd name="connsiteY8" fmla="*/ 81183 h 168145"/>
              <a:gd name="connsiteX9" fmla="*/ 228427 w 811355"/>
              <a:gd name="connsiteY9" fmla="*/ 136856 h 168145"/>
              <a:gd name="connsiteX10" fmla="*/ 575396 w 811355"/>
              <a:gd name="connsiteY10" fmla="*/ 27 h 168145"/>
              <a:gd name="connsiteX11" fmla="*/ 656993 w 811355"/>
              <a:gd name="connsiteY11" fmla="*/ 81183 h 168145"/>
              <a:gd name="connsiteX12" fmla="*/ 575396 w 811355"/>
              <a:gd name="connsiteY12" fmla="*/ 162778 h 168145"/>
              <a:gd name="connsiteX13" fmla="*/ 494022 w 811355"/>
              <a:gd name="connsiteY13" fmla="*/ 81183 h 168145"/>
              <a:gd name="connsiteX14" fmla="*/ 575396 w 811355"/>
              <a:gd name="connsiteY14" fmla="*/ 27 h 168145"/>
              <a:gd name="connsiteX15" fmla="*/ 575396 w 811355"/>
              <a:gd name="connsiteY15" fmla="*/ 136856 h 168145"/>
              <a:gd name="connsiteX16" fmla="*/ 628743 w 811355"/>
              <a:gd name="connsiteY16" fmla="*/ 81183 h 168145"/>
              <a:gd name="connsiteX17" fmla="*/ 575396 w 811355"/>
              <a:gd name="connsiteY17" fmla="*/ 25517 h 168145"/>
              <a:gd name="connsiteX18" fmla="*/ 522042 w 811355"/>
              <a:gd name="connsiteY18" fmla="*/ 81183 h 168145"/>
              <a:gd name="connsiteX19" fmla="*/ 575396 w 811355"/>
              <a:gd name="connsiteY19" fmla="*/ 136856 h 168145"/>
              <a:gd name="connsiteX20" fmla="*/ 448958 w 811355"/>
              <a:gd name="connsiteY20" fmla="*/ 2933 h 168145"/>
              <a:gd name="connsiteX21" fmla="*/ 481284 w 811355"/>
              <a:gd name="connsiteY21" fmla="*/ 2933 h 168145"/>
              <a:gd name="connsiteX22" fmla="*/ 400343 w 811355"/>
              <a:gd name="connsiteY22" fmla="*/ 168146 h 168145"/>
              <a:gd name="connsiteX23" fmla="*/ 319639 w 811355"/>
              <a:gd name="connsiteY23" fmla="*/ 2933 h 168145"/>
              <a:gd name="connsiteX24" fmla="*/ 351728 w 811355"/>
              <a:gd name="connsiteY24" fmla="*/ 2933 h 168145"/>
              <a:gd name="connsiteX25" fmla="*/ 400343 w 811355"/>
              <a:gd name="connsiteY25" fmla="*/ 112931 h 168145"/>
              <a:gd name="connsiteX26" fmla="*/ 448958 w 811355"/>
              <a:gd name="connsiteY26" fmla="*/ 2933 h 168145"/>
              <a:gd name="connsiteX27" fmla="*/ 717385 w 811355"/>
              <a:gd name="connsiteY27" fmla="*/ 45882 h 168145"/>
              <a:gd name="connsiteX28" fmla="*/ 751794 w 811355"/>
              <a:gd name="connsiteY28" fmla="*/ 24431 h 168145"/>
              <a:gd name="connsiteX29" fmla="*/ 795439 w 811355"/>
              <a:gd name="connsiteY29" fmla="*/ 36825 h 168145"/>
              <a:gd name="connsiteX30" fmla="*/ 795439 w 811355"/>
              <a:gd name="connsiteY30" fmla="*/ 9023 h 168145"/>
              <a:gd name="connsiteX31" fmla="*/ 752017 w 811355"/>
              <a:gd name="connsiteY31" fmla="*/ 47 h 168145"/>
              <a:gd name="connsiteX32" fmla="*/ 688183 w 811355"/>
              <a:gd name="connsiteY32" fmla="*/ 47251 h 168145"/>
              <a:gd name="connsiteX33" fmla="*/ 782356 w 811355"/>
              <a:gd name="connsiteY33" fmla="*/ 117692 h 168145"/>
              <a:gd name="connsiteX34" fmla="*/ 747264 w 811355"/>
              <a:gd name="connsiteY34" fmla="*/ 138239 h 168145"/>
              <a:gd name="connsiteX35" fmla="*/ 694971 w 811355"/>
              <a:gd name="connsiteY35" fmla="*/ 120855 h 168145"/>
              <a:gd name="connsiteX36" fmla="*/ 694971 w 811355"/>
              <a:gd name="connsiteY36" fmla="*/ 120908 h 168145"/>
              <a:gd name="connsiteX37" fmla="*/ 694971 w 811355"/>
              <a:gd name="connsiteY37" fmla="*/ 150478 h 168145"/>
              <a:gd name="connsiteX38" fmla="*/ 747291 w 811355"/>
              <a:gd name="connsiteY38" fmla="*/ 162616 h 168145"/>
              <a:gd name="connsiteX39" fmla="*/ 811355 w 811355"/>
              <a:gd name="connsiteY39" fmla="*/ 115655 h 168145"/>
              <a:gd name="connsiteX40" fmla="*/ 717426 w 811355"/>
              <a:gd name="connsiteY40" fmla="*/ 45882 h 168145"/>
              <a:gd name="connsiteX41" fmla="*/ 717385 w 811355"/>
              <a:gd name="connsiteY41" fmla="*/ 45882 h 168145"/>
              <a:gd name="connsiteX42" fmla="*/ 29216 w 811355"/>
              <a:gd name="connsiteY42" fmla="*/ 45841 h 168145"/>
              <a:gd name="connsiteX43" fmla="*/ 63632 w 811355"/>
              <a:gd name="connsiteY43" fmla="*/ 24391 h 168145"/>
              <a:gd name="connsiteX44" fmla="*/ 107080 w 811355"/>
              <a:gd name="connsiteY44" fmla="*/ 36670 h 168145"/>
              <a:gd name="connsiteX45" fmla="*/ 107080 w 811355"/>
              <a:gd name="connsiteY45" fmla="*/ 8881 h 168145"/>
              <a:gd name="connsiteX46" fmla="*/ 63855 w 811355"/>
              <a:gd name="connsiteY46" fmla="*/ 0 h 168145"/>
              <a:gd name="connsiteX47" fmla="*/ 0 w 811355"/>
              <a:gd name="connsiteY47" fmla="*/ 47204 h 168145"/>
              <a:gd name="connsiteX48" fmla="*/ 94200 w 811355"/>
              <a:gd name="connsiteY48" fmla="*/ 117665 h 168145"/>
              <a:gd name="connsiteX49" fmla="*/ 59101 w 811355"/>
              <a:gd name="connsiteY49" fmla="*/ 138219 h 168145"/>
              <a:gd name="connsiteX50" fmla="*/ 6795 w 811355"/>
              <a:gd name="connsiteY50" fmla="*/ 120828 h 168145"/>
              <a:gd name="connsiteX51" fmla="*/ 6795 w 811355"/>
              <a:gd name="connsiteY51" fmla="*/ 120895 h 168145"/>
              <a:gd name="connsiteX52" fmla="*/ 6795 w 811355"/>
              <a:gd name="connsiteY52" fmla="*/ 150465 h 168145"/>
              <a:gd name="connsiteX53" fmla="*/ 59135 w 811355"/>
              <a:gd name="connsiteY53" fmla="*/ 162603 h 168145"/>
              <a:gd name="connsiteX54" fmla="*/ 123220 w 811355"/>
              <a:gd name="connsiteY54" fmla="*/ 115628 h 168145"/>
              <a:gd name="connsiteX55" fmla="*/ 29216 w 811355"/>
              <a:gd name="connsiteY55" fmla="*/ 45841 h 1681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Lst>
            <a:rect l="l" t="t" r="r" b="b"/>
            <a:pathLst>
              <a:path w="811355" h="168145">
                <a:moveTo>
                  <a:pt x="228427" y="27"/>
                </a:moveTo>
                <a:cubicBezTo>
                  <a:pt x="275284" y="27"/>
                  <a:pt x="310031" y="34459"/>
                  <a:pt x="310031" y="81183"/>
                </a:cubicBezTo>
                <a:cubicBezTo>
                  <a:pt x="310031" y="127908"/>
                  <a:pt x="275730" y="162778"/>
                  <a:pt x="228427" y="162778"/>
                </a:cubicBezTo>
                <a:cubicBezTo>
                  <a:pt x="181355" y="162778"/>
                  <a:pt x="147061" y="127901"/>
                  <a:pt x="147061" y="81183"/>
                </a:cubicBezTo>
                <a:cubicBezTo>
                  <a:pt x="147061" y="34465"/>
                  <a:pt x="182024" y="27"/>
                  <a:pt x="228427" y="27"/>
                </a:cubicBezTo>
                <a:close/>
                <a:moveTo>
                  <a:pt x="228427" y="136856"/>
                </a:moveTo>
                <a:cubicBezTo>
                  <a:pt x="259814" y="136856"/>
                  <a:pt x="281782" y="113376"/>
                  <a:pt x="281782" y="81183"/>
                </a:cubicBezTo>
                <a:cubicBezTo>
                  <a:pt x="281782" y="48991"/>
                  <a:pt x="260037" y="25517"/>
                  <a:pt x="228427" y="25517"/>
                </a:cubicBezTo>
                <a:cubicBezTo>
                  <a:pt x="197271" y="25517"/>
                  <a:pt x="175080" y="48991"/>
                  <a:pt x="175080" y="81183"/>
                </a:cubicBezTo>
                <a:cubicBezTo>
                  <a:pt x="175080" y="113376"/>
                  <a:pt x="197271" y="136856"/>
                  <a:pt x="228427" y="136856"/>
                </a:cubicBezTo>
                <a:close/>
                <a:moveTo>
                  <a:pt x="575396" y="27"/>
                </a:moveTo>
                <a:cubicBezTo>
                  <a:pt x="622246" y="27"/>
                  <a:pt x="656993" y="34459"/>
                  <a:pt x="656993" y="81183"/>
                </a:cubicBezTo>
                <a:cubicBezTo>
                  <a:pt x="656993" y="127908"/>
                  <a:pt x="622699" y="162778"/>
                  <a:pt x="575396" y="162778"/>
                </a:cubicBezTo>
                <a:cubicBezTo>
                  <a:pt x="528316" y="162778"/>
                  <a:pt x="494022" y="127901"/>
                  <a:pt x="494022" y="81183"/>
                </a:cubicBezTo>
                <a:cubicBezTo>
                  <a:pt x="494022" y="34465"/>
                  <a:pt x="529019" y="27"/>
                  <a:pt x="575396" y="27"/>
                </a:cubicBezTo>
                <a:close/>
                <a:moveTo>
                  <a:pt x="575396" y="136856"/>
                </a:moveTo>
                <a:cubicBezTo>
                  <a:pt x="606776" y="136856"/>
                  <a:pt x="628743" y="113376"/>
                  <a:pt x="628743" y="81183"/>
                </a:cubicBezTo>
                <a:cubicBezTo>
                  <a:pt x="628743" y="48991"/>
                  <a:pt x="606999" y="25517"/>
                  <a:pt x="575396" y="25517"/>
                </a:cubicBezTo>
                <a:cubicBezTo>
                  <a:pt x="544233" y="25517"/>
                  <a:pt x="522042" y="48991"/>
                  <a:pt x="522042" y="81183"/>
                </a:cubicBezTo>
                <a:cubicBezTo>
                  <a:pt x="522042" y="113376"/>
                  <a:pt x="544293" y="136856"/>
                  <a:pt x="575396" y="136856"/>
                </a:cubicBezTo>
                <a:close/>
                <a:moveTo>
                  <a:pt x="448958" y="2933"/>
                </a:moveTo>
                <a:lnTo>
                  <a:pt x="481284" y="2933"/>
                </a:lnTo>
                <a:lnTo>
                  <a:pt x="400343" y="168146"/>
                </a:lnTo>
                <a:lnTo>
                  <a:pt x="319639" y="2933"/>
                </a:lnTo>
                <a:lnTo>
                  <a:pt x="351728" y="2933"/>
                </a:lnTo>
                <a:lnTo>
                  <a:pt x="400343" y="112931"/>
                </a:lnTo>
                <a:lnTo>
                  <a:pt x="448958" y="2933"/>
                </a:lnTo>
                <a:close/>
                <a:moveTo>
                  <a:pt x="717385" y="45882"/>
                </a:moveTo>
                <a:cubicBezTo>
                  <a:pt x="717385" y="33912"/>
                  <a:pt x="727345" y="24431"/>
                  <a:pt x="751794" y="24431"/>
                </a:cubicBezTo>
                <a:cubicBezTo>
                  <a:pt x="765588" y="24431"/>
                  <a:pt x="781193" y="28477"/>
                  <a:pt x="795439" y="36825"/>
                </a:cubicBezTo>
                <a:lnTo>
                  <a:pt x="795439" y="9023"/>
                </a:lnTo>
                <a:cubicBezTo>
                  <a:pt x="782714" y="3223"/>
                  <a:pt x="767109" y="47"/>
                  <a:pt x="752017" y="47"/>
                </a:cubicBezTo>
                <a:cubicBezTo>
                  <a:pt x="708555" y="47"/>
                  <a:pt x="688183" y="21720"/>
                  <a:pt x="688183" y="47251"/>
                </a:cubicBezTo>
                <a:cubicBezTo>
                  <a:pt x="688183" y="105918"/>
                  <a:pt x="782356" y="83597"/>
                  <a:pt x="782356" y="117692"/>
                </a:cubicBezTo>
                <a:cubicBezTo>
                  <a:pt x="782356" y="129432"/>
                  <a:pt x="771943" y="138239"/>
                  <a:pt x="747264" y="138239"/>
                </a:cubicBezTo>
                <a:cubicBezTo>
                  <a:pt x="727791" y="138239"/>
                  <a:pt x="707649" y="131010"/>
                  <a:pt x="694971" y="120855"/>
                </a:cubicBezTo>
                <a:lnTo>
                  <a:pt x="694971" y="120908"/>
                </a:lnTo>
                <a:lnTo>
                  <a:pt x="694971" y="150478"/>
                </a:lnTo>
                <a:cubicBezTo>
                  <a:pt x="708744" y="157896"/>
                  <a:pt x="728008" y="162616"/>
                  <a:pt x="747291" y="162616"/>
                </a:cubicBezTo>
                <a:cubicBezTo>
                  <a:pt x="790754" y="162616"/>
                  <a:pt x="811355" y="140943"/>
                  <a:pt x="811355" y="115655"/>
                </a:cubicBezTo>
                <a:cubicBezTo>
                  <a:pt x="811369" y="57615"/>
                  <a:pt x="717426" y="79518"/>
                  <a:pt x="717426" y="45882"/>
                </a:cubicBezTo>
                <a:lnTo>
                  <a:pt x="717385" y="45882"/>
                </a:lnTo>
                <a:close/>
                <a:moveTo>
                  <a:pt x="29216" y="45841"/>
                </a:moveTo>
                <a:cubicBezTo>
                  <a:pt x="29216" y="33872"/>
                  <a:pt x="39176" y="24391"/>
                  <a:pt x="63632" y="24391"/>
                </a:cubicBezTo>
                <a:cubicBezTo>
                  <a:pt x="77364" y="24391"/>
                  <a:pt x="92888" y="28437"/>
                  <a:pt x="107080" y="36670"/>
                </a:cubicBezTo>
                <a:lnTo>
                  <a:pt x="107080" y="8881"/>
                </a:lnTo>
                <a:cubicBezTo>
                  <a:pt x="94396" y="3156"/>
                  <a:pt x="78865" y="0"/>
                  <a:pt x="63855" y="0"/>
                </a:cubicBezTo>
                <a:cubicBezTo>
                  <a:pt x="20379" y="0"/>
                  <a:pt x="0" y="21680"/>
                  <a:pt x="0" y="47204"/>
                </a:cubicBezTo>
                <a:cubicBezTo>
                  <a:pt x="0" y="105925"/>
                  <a:pt x="94200" y="83564"/>
                  <a:pt x="94200" y="117665"/>
                </a:cubicBezTo>
                <a:cubicBezTo>
                  <a:pt x="94200" y="129405"/>
                  <a:pt x="83787" y="138219"/>
                  <a:pt x="59101" y="138219"/>
                </a:cubicBezTo>
                <a:cubicBezTo>
                  <a:pt x="39629" y="138219"/>
                  <a:pt x="19473" y="130990"/>
                  <a:pt x="6795" y="120828"/>
                </a:cubicBezTo>
                <a:lnTo>
                  <a:pt x="6795" y="120895"/>
                </a:lnTo>
                <a:lnTo>
                  <a:pt x="6795" y="150465"/>
                </a:lnTo>
                <a:cubicBezTo>
                  <a:pt x="20575" y="157882"/>
                  <a:pt x="39845" y="162603"/>
                  <a:pt x="59135" y="162603"/>
                </a:cubicBezTo>
                <a:cubicBezTo>
                  <a:pt x="102611" y="162603"/>
                  <a:pt x="123220" y="140916"/>
                  <a:pt x="123220" y="115628"/>
                </a:cubicBezTo>
                <a:cubicBezTo>
                  <a:pt x="123186" y="57588"/>
                  <a:pt x="29216" y="79491"/>
                  <a:pt x="29216" y="45841"/>
                </a:cubicBezTo>
                <a:close/>
              </a:path>
            </a:pathLst>
          </a:custGeom>
          <a:solidFill>
            <a:schemeClr val="tx1"/>
          </a:solidFill>
          <a:ln w="675" cap="flat">
            <a:noFill/>
            <a:prstDash val="solid"/>
            <a:miter/>
          </a:ln>
        </p:spPr>
        <p:txBody>
          <a:bodyPr rtlCol="0" anchor="ctr"/>
          <a:lstStyle/>
          <a:p>
            <a:endParaRPr lang="en-US"/>
          </a:p>
        </p:txBody>
      </p:sp>
    </p:spTree>
    <p:extLst>
      <p:ext uri="{BB962C8B-B14F-4D97-AF65-F5344CB8AC3E}">
        <p14:creationId xmlns:p14="http://schemas.microsoft.com/office/powerpoint/2010/main" val="2106408077"/>
      </p:ext>
    </p:extLst>
  </p:cSld>
  <p:clrMapOvr>
    <a:masterClrMapping/>
  </p:clrMapOvr>
</p:sldLayout>
</file>

<file path=ppt/slideLayouts/slideLayout86.xml><?xml version="1.0" encoding="utf-8"?>
<p:sldLayout xmlns:a="http://schemas.openxmlformats.org/drawingml/2006/main" xmlns:r="http://schemas.openxmlformats.org/officeDocument/2006/relationships" xmlns:p="http://schemas.openxmlformats.org/presentationml/2006/main" preserve="1" userDrawn="1">
  <p:cSld name="Quote - Left - Editable - Blue">
    <p:spTree>
      <p:nvGrpSpPr>
        <p:cNvPr id="1" name=""/>
        <p:cNvGrpSpPr/>
        <p:nvPr/>
      </p:nvGrpSpPr>
      <p:grpSpPr>
        <a:xfrm>
          <a:off x="0" y="0"/>
          <a:ext cx="0" cy="0"/>
          <a:chOff x="0" y="0"/>
          <a:chExt cx="0" cy="0"/>
        </a:xfrm>
      </p:grpSpPr>
      <p:sp>
        <p:nvSpPr>
          <p:cNvPr id="6" name="Picture Placeholder 5">
            <a:extLst>
              <a:ext uri="{FF2B5EF4-FFF2-40B4-BE49-F238E27FC236}">
                <a16:creationId xmlns:a16="http://schemas.microsoft.com/office/drawing/2014/main" id="{5476BAED-C76A-8D7C-D768-FD11479690A3}"/>
              </a:ext>
            </a:extLst>
          </p:cNvPr>
          <p:cNvSpPr>
            <a:spLocks noGrp="1"/>
          </p:cNvSpPr>
          <p:nvPr>
            <p:ph type="pic" sz="quarter" idx="22" hasCustomPrompt="1"/>
          </p:nvPr>
        </p:nvSpPr>
        <p:spPr>
          <a:xfrm>
            <a:off x="6088063" y="0"/>
            <a:ext cx="6103937" cy="6858000"/>
          </a:xfrm>
          <a:custGeom>
            <a:avLst/>
            <a:gdLst>
              <a:gd name="connsiteX0" fmla="*/ 23370 w 6103937"/>
              <a:gd name="connsiteY0" fmla="*/ 4675123 h 6858000"/>
              <a:gd name="connsiteX1" fmla="*/ 2194970 w 6103937"/>
              <a:gd name="connsiteY1" fmla="*/ 6635146 h 6858000"/>
              <a:gd name="connsiteX2" fmla="*/ 2206260 w 6103937"/>
              <a:gd name="connsiteY2" fmla="*/ 6858000 h 6858000"/>
              <a:gd name="connsiteX3" fmla="*/ 406591 w 6103937"/>
              <a:gd name="connsiteY3" fmla="*/ 6858000 h 6858000"/>
              <a:gd name="connsiteX4" fmla="*/ 0 w 6103937"/>
              <a:gd name="connsiteY4" fmla="*/ 6451409 h 6858000"/>
              <a:gd name="connsiteX5" fmla="*/ 0 w 6103937"/>
              <a:gd name="connsiteY5" fmla="*/ 5797493 h 6858000"/>
              <a:gd name="connsiteX6" fmla="*/ 37200 w 6103937"/>
              <a:gd name="connsiteY6" fmla="*/ 5755032 h 6858000"/>
              <a:gd name="connsiteX7" fmla="*/ 253271 w 6103937"/>
              <a:gd name="connsiteY7" fmla="*/ 5202183 h 6858000"/>
              <a:gd name="connsiteX8" fmla="*/ 253271 w 6103937"/>
              <a:gd name="connsiteY8" fmla="*/ 4910399 h 6858000"/>
              <a:gd name="connsiteX9" fmla="*/ 0 w 6103937"/>
              <a:gd name="connsiteY9" fmla="*/ 4910399 h 6858000"/>
              <a:gd name="connsiteX10" fmla="*/ 0 w 6103937"/>
              <a:gd name="connsiteY10" fmla="*/ 4676308 h 6858000"/>
              <a:gd name="connsiteX11" fmla="*/ 23371 w 6103937"/>
              <a:gd name="connsiteY11" fmla="*/ 4572397 h 6858000"/>
              <a:gd name="connsiteX12" fmla="*/ 2308988 w 6103937"/>
              <a:gd name="connsiteY12" fmla="*/ 6858000 h 6858000"/>
              <a:gd name="connsiteX13" fmla="*/ 2214870 w 6103937"/>
              <a:gd name="connsiteY13" fmla="*/ 6858000 h 6858000"/>
              <a:gd name="connsiteX14" fmla="*/ 2203535 w 6103937"/>
              <a:gd name="connsiteY14" fmla="*/ 6634244 h 6858000"/>
              <a:gd name="connsiteX15" fmla="*/ 23370 w 6103937"/>
              <a:gd name="connsiteY15" fmla="*/ 4666514 h 6858000"/>
              <a:gd name="connsiteX16" fmla="*/ 0 w 6103937"/>
              <a:gd name="connsiteY16" fmla="*/ 4667698 h 6858000"/>
              <a:gd name="connsiteX17" fmla="*/ 0 w 6103937"/>
              <a:gd name="connsiteY17" fmla="*/ 4573581 h 6858000"/>
              <a:gd name="connsiteX18" fmla="*/ 23370 w 6103937"/>
              <a:gd name="connsiteY18" fmla="*/ 4469671 h 6858000"/>
              <a:gd name="connsiteX19" fmla="*/ 2411714 w 6103937"/>
              <a:gd name="connsiteY19" fmla="*/ 6858000 h 6858000"/>
              <a:gd name="connsiteX20" fmla="*/ 2317597 w 6103937"/>
              <a:gd name="connsiteY20" fmla="*/ 6858000 h 6858000"/>
              <a:gd name="connsiteX21" fmla="*/ 23371 w 6103937"/>
              <a:gd name="connsiteY21" fmla="*/ 4563788 h 6858000"/>
              <a:gd name="connsiteX22" fmla="*/ 0 w 6103937"/>
              <a:gd name="connsiteY22" fmla="*/ 4564973 h 6858000"/>
              <a:gd name="connsiteX23" fmla="*/ 0 w 6103937"/>
              <a:gd name="connsiteY23" fmla="*/ 4470856 h 6858000"/>
              <a:gd name="connsiteX24" fmla="*/ 23371 w 6103937"/>
              <a:gd name="connsiteY24" fmla="*/ 4366945 h 6858000"/>
              <a:gd name="connsiteX25" fmla="*/ 2514441 w 6103937"/>
              <a:gd name="connsiteY25" fmla="*/ 6858000 h 6858000"/>
              <a:gd name="connsiteX26" fmla="*/ 2420323 w 6103937"/>
              <a:gd name="connsiteY26" fmla="*/ 6858000 h 6858000"/>
              <a:gd name="connsiteX27" fmla="*/ 23370 w 6103937"/>
              <a:gd name="connsiteY27" fmla="*/ 4461062 h 6858000"/>
              <a:gd name="connsiteX28" fmla="*/ 0 w 6103937"/>
              <a:gd name="connsiteY28" fmla="*/ 4462246 h 6858000"/>
              <a:gd name="connsiteX29" fmla="*/ 0 w 6103937"/>
              <a:gd name="connsiteY29" fmla="*/ 4368129 h 6858000"/>
              <a:gd name="connsiteX30" fmla="*/ 23370 w 6103937"/>
              <a:gd name="connsiteY30" fmla="*/ 4264219 h 6858000"/>
              <a:gd name="connsiteX31" fmla="*/ 2617167 w 6103937"/>
              <a:gd name="connsiteY31" fmla="*/ 6858000 h 6858000"/>
              <a:gd name="connsiteX32" fmla="*/ 2523050 w 6103937"/>
              <a:gd name="connsiteY32" fmla="*/ 6858000 h 6858000"/>
              <a:gd name="connsiteX33" fmla="*/ 23371 w 6103937"/>
              <a:gd name="connsiteY33" fmla="*/ 4358336 h 6858000"/>
              <a:gd name="connsiteX34" fmla="*/ 0 w 6103937"/>
              <a:gd name="connsiteY34" fmla="*/ 4359521 h 6858000"/>
              <a:gd name="connsiteX35" fmla="*/ 0 w 6103937"/>
              <a:gd name="connsiteY35" fmla="*/ 4265403 h 6858000"/>
              <a:gd name="connsiteX36" fmla="*/ 23370 w 6103937"/>
              <a:gd name="connsiteY36" fmla="*/ 4161493 h 6858000"/>
              <a:gd name="connsiteX37" fmla="*/ 2719893 w 6103937"/>
              <a:gd name="connsiteY37" fmla="*/ 6858000 h 6858000"/>
              <a:gd name="connsiteX38" fmla="*/ 2625776 w 6103937"/>
              <a:gd name="connsiteY38" fmla="*/ 6858000 h 6858000"/>
              <a:gd name="connsiteX39" fmla="*/ 23370 w 6103937"/>
              <a:gd name="connsiteY39" fmla="*/ 4255610 h 6858000"/>
              <a:gd name="connsiteX40" fmla="*/ 0 w 6103937"/>
              <a:gd name="connsiteY40" fmla="*/ 4256794 h 6858000"/>
              <a:gd name="connsiteX41" fmla="*/ 0 w 6103937"/>
              <a:gd name="connsiteY41" fmla="*/ 4162677 h 6858000"/>
              <a:gd name="connsiteX42" fmla="*/ 23370 w 6103937"/>
              <a:gd name="connsiteY42" fmla="*/ 4058767 h 6858000"/>
              <a:gd name="connsiteX43" fmla="*/ 2822620 w 6103937"/>
              <a:gd name="connsiteY43" fmla="*/ 6858000 h 6858000"/>
              <a:gd name="connsiteX44" fmla="*/ 2728503 w 6103937"/>
              <a:gd name="connsiteY44" fmla="*/ 6858000 h 6858000"/>
              <a:gd name="connsiteX45" fmla="*/ 23370 w 6103937"/>
              <a:gd name="connsiteY45" fmla="*/ 4152884 h 6858000"/>
              <a:gd name="connsiteX46" fmla="*/ 0 w 6103937"/>
              <a:gd name="connsiteY46" fmla="*/ 4154068 h 6858000"/>
              <a:gd name="connsiteX47" fmla="*/ 0 w 6103937"/>
              <a:gd name="connsiteY47" fmla="*/ 4059951 h 6858000"/>
              <a:gd name="connsiteX48" fmla="*/ 23370 w 6103937"/>
              <a:gd name="connsiteY48" fmla="*/ 3956041 h 6858000"/>
              <a:gd name="connsiteX49" fmla="*/ 2925346 w 6103937"/>
              <a:gd name="connsiteY49" fmla="*/ 6858000 h 6858000"/>
              <a:gd name="connsiteX50" fmla="*/ 2831230 w 6103937"/>
              <a:gd name="connsiteY50" fmla="*/ 6858000 h 6858000"/>
              <a:gd name="connsiteX51" fmla="*/ 23370 w 6103937"/>
              <a:gd name="connsiteY51" fmla="*/ 4050158 h 6858000"/>
              <a:gd name="connsiteX52" fmla="*/ 0 w 6103937"/>
              <a:gd name="connsiteY52" fmla="*/ 4051342 h 6858000"/>
              <a:gd name="connsiteX53" fmla="*/ 0 w 6103937"/>
              <a:gd name="connsiteY53" fmla="*/ 3957225 h 6858000"/>
              <a:gd name="connsiteX54" fmla="*/ 23370 w 6103937"/>
              <a:gd name="connsiteY54" fmla="*/ 3853315 h 6858000"/>
              <a:gd name="connsiteX55" fmla="*/ 3028073 w 6103937"/>
              <a:gd name="connsiteY55" fmla="*/ 6858000 h 6858000"/>
              <a:gd name="connsiteX56" fmla="*/ 2933956 w 6103937"/>
              <a:gd name="connsiteY56" fmla="*/ 6858000 h 6858000"/>
              <a:gd name="connsiteX57" fmla="*/ 23370 w 6103937"/>
              <a:gd name="connsiteY57" fmla="*/ 3947432 h 6858000"/>
              <a:gd name="connsiteX58" fmla="*/ 0 w 6103937"/>
              <a:gd name="connsiteY58" fmla="*/ 3948616 h 6858000"/>
              <a:gd name="connsiteX59" fmla="*/ 0 w 6103937"/>
              <a:gd name="connsiteY59" fmla="*/ 3854499 h 6858000"/>
              <a:gd name="connsiteX60" fmla="*/ 23370 w 6103937"/>
              <a:gd name="connsiteY60" fmla="*/ 3750589 h 6858000"/>
              <a:gd name="connsiteX61" fmla="*/ 3130799 w 6103937"/>
              <a:gd name="connsiteY61" fmla="*/ 6858000 h 6858000"/>
              <a:gd name="connsiteX62" fmla="*/ 3036683 w 6103937"/>
              <a:gd name="connsiteY62" fmla="*/ 6858000 h 6858000"/>
              <a:gd name="connsiteX63" fmla="*/ 23370 w 6103937"/>
              <a:gd name="connsiteY63" fmla="*/ 3844706 h 6858000"/>
              <a:gd name="connsiteX64" fmla="*/ 0 w 6103937"/>
              <a:gd name="connsiteY64" fmla="*/ 3845890 h 6858000"/>
              <a:gd name="connsiteX65" fmla="*/ 0 w 6103937"/>
              <a:gd name="connsiteY65" fmla="*/ 3751182 h 6858000"/>
              <a:gd name="connsiteX66" fmla="*/ 23371 w 6103937"/>
              <a:gd name="connsiteY66" fmla="*/ 3647863 h 6858000"/>
              <a:gd name="connsiteX67" fmla="*/ 3233527 w 6103937"/>
              <a:gd name="connsiteY67" fmla="*/ 6858000 h 6858000"/>
              <a:gd name="connsiteX68" fmla="*/ 3139409 w 6103937"/>
              <a:gd name="connsiteY68" fmla="*/ 6858000 h 6858000"/>
              <a:gd name="connsiteX69" fmla="*/ 23370 w 6103937"/>
              <a:gd name="connsiteY69" fmla="*/ 3741980 h 6858000"/>
              <a:gd name="connsiteX70" fmla="*/ 0 w 6103937"/>
              <a:gd name="connsiteY70" fmla="*/ 3742573 h 6858000"/>
              <a:gd name="connsiteX71" fmla="*/ 0 w 6103937"/>
              <a:gd name="connsiteY71" fmla="*/ 3648456 h 6858000"/>
              <a:gd name="connsiteX72" fmla="*/ 23370 w 6103937"/>
              <a:gd name="connsiteY72" fmla="*/ 3545137 h 6858000"/>
              <a:gd name="connsiteX73" fmla="*/ 3336253 w 6103937"/>
              <a:gd name="connsiteY73" fmla="*/ 6858000 h 6858000"/>
              <a:gd name="connsiteX74" fmla="*/ 3242136 w 6103937"/>
              <a:gd name="connsiteY74" fmla="*/ 6858000 h 6858000"/>
              <a:gd name="connsiteX75" fmla="*/ 23371 w 6103937"/>
              <a:gd name="connsiteY75" fmla="*/ 3639254 h 6858000"/>
              <a:gd name="connsiteX76" fmla="*/ 0 w 6103937"/>
              <a:gd name="connsiteY76" fmla="*/ 3639847 h 6858000"/>
              <a:gd name="connsiteX77" fmla="*/ 0 w 6103937"/>
              <a:gd name="connsiteY77" fmla="*/ 3545730 h 6858000"/>
              <a:gd name="connsiteX78" fmla="*/ 23371 w 6103937"/>
              <a:gd name="connsiteY78" fmla="*/ 3442412 h 6858000"/>
              <a:gd name="connsiteX79" fmla="*/ 2438521 w 6103937"/>
              <a:gd name="connsiteY79" fmla="*/ 4442865 h 6858000"/>
              <a:gd name="connsiteX80" fmla="*/ 3434832 w 6103937"/>
              <a:gd name="connsiteY80" fmla="*/ 6687639 h 6858000"/>
              <a:gd name="connsiteX81" fmla="*/ 3438980 w 6103937"/>
              <a:gd name="connsiteY81" fmla="*/ 6858000 h 6858000"/>
              <a:gd name="connsiteX82" fmla="*/ 3344862 w 6103937"/>
              <a:gd name="connsiteY82" fmla="*/ 6858000 h 6858000"/>
              <a:gd name="connsiteX83" fmla="*/ 23370 w 6103937"/>
              <a:gd name="connsiteY83" fmla="*/ 3536528 h 6858000"/>
              <a:gd name="connsiteX84" fmla="*/ 0 w 6103937"/>
              <a:gd name="connsiteY84" fmla="*/ 3537121 h 6858000"/>
              <a:gd name="connsiteX85" fmla="*/ 0 w 6103937"/>
              <a:gd name="connsiteY85" fmla="*/ 3442981 h 6858000"/>
              <a:gd name="connsiteX86" fmla="*/ 406591 w 6103937"/>
              <a:gd name="connsiteY86" fmla="*/ 0 h 6858000"/>
              <a:gd name="connsiteX87" fmla="*/ 5097679 w 6103937"/>
              <a:gd name="connsiteY87" fmla="*/ 0 h 6858000"/>
              <a:gd name="connsiteX88" fmla="*/ 6103937 w 6103937"/>
              <a:gd name="connsiteY88" fmla="*/ 0 h 6858000"/>
              <a:gd name="connsiteX89" fmla="*/ 6103937 w 6103937"/>
              <a:gd name="connsiteY89" fmla="*/ 4700782 h 6858000"/>
              <a:gd name="connsiteX90" fmla="*/ 6103937 w 6103937"/>
              <a:gd name="connsiteY90" fmla="*/ 6194738 h 6858000"/>
              <a:gd name="connsiteX91" fmla="*/ 6103937 w 6103937"/>
              <a:gd name="connsiteY91" fmla="*/ 6857999 h 6858000"/>
              <a:gd name="connsiteX92" fmla="*/ 6103937 w 6103937"/>
              <a:gd name="connsiteY92" fmla="*/ 6858000 h 6858000"/>
              <a:gd name="connsiteX93" fmla="*/ 3447589 w 6103937"/>
              <a:gd name="connsiteY93" fmla="*/ 6858000 h 6858000"/>
              <a:gd name="connsiteX94" fmla="*/ 3443133 w 6103937"/>
              <a:gd name="connsiteY94" fmla="*/ 6681792 h 6858000"/>
              <a:gd name="connsiteX95" fmla="*/ 23371 w 6103937"/>
              <a:gd name="connsiteY95" fmla="*/ 3433803 h 6858000"/>
              <a:gd name="connsiteX96" fmla="*/ 0 w 6103937"/>
              <a:gd name="connsiteY96" fmla="*/ 3434394 h 6858000"/>
              <a:gd name="connsiteX97" fmla="*/ 0 w 6103937"/>
              <a:gd name="connsiteY97" fmla="*/ 406591 h 6858000"/>
              <a:gd name="connsiteX98" fmla="*/ 406591 w 6103937"/>
              <a:gd name="connsiteY98" fmla="*/ 0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6103937" h="6858000">
                <a:moveTo>
                  <a:pt x="23370" y="4675123"/>
                </a:moveTo>
                <a:cubicBezTo>
                  <a:pt x="1151895" y="4675123"/>
                  <a:pt x="2082992" y="5535855"/>
                  <a:pt x="2194970" y="6635146"/>
                </a:cubicBezTo>
                <a:lnTo>
                  <a:pt x="2206260" y="6858000"/>
                </a:lnTo>
                <a:lnTo>
                  <a:pt x="406591" y="6858000"/>
                </a:lnTo>
                <a:cubicBezTo>
                  <a:pt x="182037" y="6858000"/>
                  <a:pt x="0" y="6675963"/>
                  <a:pt x="0" y="6451409"/>
                </a:cubicBezTo>
                <a:lnTo>
                  <a:pt x="0" y="5797493"/>
                </a:lnTo>
                <a:lnTo>
                  <a:pt x="37200" y="5755032"/>
                </a:lnTo>
                <a:cubicBezTo>
                  <a:pt x="162050" y="5597348"/>
                  <a:pt x="253271" y="5387605"/>
                  <a:pt x="253271" y="5202183"/>
                </a:cubicBezTo>
                <a:lnTo>
                  <a:pt x="253271" y="4910399"/>
                </a:lnTo>
                <a:lnTo>
                  <a:pt x="0" y="4910399"/>
                </a:lnTo>
                <a:lnTo>
                  <a:pt x="0" y="4676308"/>
                </a:lnTo>
                <a:close/>
                <a:moveTo>
                  <a:pt x="23371" y="4572397"/>
                </a:moveTo>
                <a:cubicBezTo>
                  <a:pt x="1283679" y="4572397"/>
                  <a:pt x="2308988" y="5597700"/>
                  <a:pt x="2308988" y="6858000"/>
                </a:cubicBezTo>
                <a:lnTo>
                  <a:pt x="2214870" y="6858000"/>
                </a:lnTo>
                <a:lnTo>
                  <a:pt x="2203535" y="6634244"/>
                </a:lnTo>
                <a:cubicBezTo>
                  <a:pt x="2091109" y="5530512"/>
                  <a:pt x="1156298" y="4666514"/>
                  <a:pt x="23370" y="4666514"/>
                </a:cubicBezTo>
                <a:lnTo>
                  <a:pt x="0" y="4667698"/>
                </a:lnTo>
                <a:lnTo>
                  <a:pt x="0" y="4573581"/>
                </a:lnTo>
                <a:close/>
                <a:moveTo>
                  <a:pt x="23370" y="4469671"/>
                </a:moveTo>
                <a:cubicBezTo>
                  <a:pt x="1340422" y="4469671"/>
                  <a:pt x="2411714" y="5541152"/>
                  <a:pt x="2411714" y="6858000"/>
                </a:cubicBezTo>
                <a:lnTo>
                  <a:pt x="2317597" y="6858000"/>
                </a:lnTo>
                <a:cubicBezTo>
                  <a:pt x="2317597" y="5593004"/>
                  <a:pt x="1288375" y="4563788"/>
                  <a:pt x="23371" y="4563788"/>
                </a:cubicBezTo>
                <a:lnTo>
                  <a:pt x="0" y="4564973"/>
                </a:lnTo>
                <a:lnTo>
                  <a:pt x="0" y="4470856"/>
                </a:lnTo>
                <a:close/>
                <a:moveTo>
                  <a:pt x="23371" y="4366945"/>
                </a:moveTo>
                <a:cubicBezTo>
                  <a:pt x="1396971" y="4366945"/>
                  <a:pt x="2514441" y="5484408"/>
                  <a:pt x="2514441" y="6858000"/>
                </a:cubicBezTo>
                <a:lnTo>
                  <a:pt x="2420323" y="6858000"/>
                </a:lnTo>
                <a:cubicBezTo>
                  <a:pt x="2420323" y="5536260"/>
                  <a:pt x="1345119" y="4461062"/>
                  <a:pt x="23370" y="4461062"/>
                </a:cubicBezTo>
                <a:lnTo>
                  <a:pt x="0" y="4462246"/>
                </a:lnTo>
                <a:lnTo>
                  <a:pt x="0" y="4368129"/>
                </a:lnTo>
                <a:close/>
                <a:moveTo>
                  <a:pt x="23370" y="4264219"/>
                </a:moveTo>
                <a:cubicBezTo>
                  <a:pt x="1453715" y="4264219"/>
                  <a:pt x="2617167" y="5427860"/>
                  <a:pt x="2617167" y="6858000"/>
                </a:cubicBezTo>
                <a:lnTo>
                  <a:pt x="2523050" y="6858000"/>
                </a:lnTo>
                <a:cubicBezTo>
                  <a:pt x="2523050" y="5479712"/>
                  <a:pt x="1401668" y="4358336"/>
                  <a:pt x="23371" y="4358336"/>
                </a:cubicBezTo>
                <a:lnTo>
                  <a:pt x="0" y="4359521"/>
                </a:lnTo>
                <a:lnTo>
                  <a:pt x="0" y="4265403"/>
                </a:lnTo>
                <a:close/>
                <a:moveTo>
                  <a:pt x="23370" y="4161493"/>
                </a:moveTo>
                <a:cubicBezTo>
                  <a:pt x="1510263" y="4161493"/>
                  <a:pt x="2719893" y="5371116"/>
                  <a:pt x="2719893" y="6858000"/>
                </a:cubicBezTo>
                <a:lnTo>
                  <a:pt x="2625776" y="6858000"/>
                </a:lnTo>
                <a:cubicBezTo>
                  <a:pt x="2625776" y="5422968"/>
                  <a:pt x="1458411" y="4255610"/>
                  <a:pt x="23370" y="4255610"/>
                </a:cubicBezTo>
                <a:lnTo>
                  <a:pt x="0" y="4256794"/>
                </a:lnTo>
                <a:lnTo>
                  <a:pt x="0" y="4162677"/>
                </a:lnTo>
                <a:close/>
                <a:moveTo>
                  <a:pt x="23370" y="4058767"/>
                </a:moveTo>
                <a:cubicBezTo>
                  <a:pt x="1567008" y="4058767"/>
                  <a:pt x="2822620" y="5314568"/>
                  <a:pt x="2822620" y="6858000"/>
                </a:cubicBezTo>
                <a:lnTo>
                  <a:pt x="2728503" y="6858000"/>
                </a:lnTo>
                <a:cubicBezTo>
                  <a:pt x="2728503" y="5366420"/>
                  <a:pt x="1514959" y="4152884"/>
                  <a:pt x="23370" y="4152884"/>
                </a:cubicBezTo>
                <a:lnTo>
                  <a:pt x="0" y="4154068"/>
                </a:lnTo>
                <a:lnTo>
                  <a:pt x="0" y="4059951"/>
                </a:lnTo>
                <a:close/>
                <a:moveTo>
                  <a:pt x="23370" y="3956041"/>
                </a:moveTo>
                <a:cubicBezTo>
                  <a:pt x="1623556" y="3956041"/>
                  <a:pt x="2925346" y="5257824"/>
                  <a:pt x="2925346" y="6858000"/>
                </a:cubicBezTo>
                <a:lnTo>
                  <a:pt x="2831230" y="6858000"/>
                </a:lnTo>
                <a:cubicBezTo>
                  <a:pt x="2831230" y="5309676"/>
                  <a:pt x="1571704" y="4050158"/>
                  <a:pt x="23370" y="4050158"/>
                </a:cubicBezTo>
                <a:lnTo>
                  <a:pt x="0" y="4051342"/>
                </a:lnTo>
                <a:lnTo>
                  <a:pt x="0" y="3957225"/>
                </a:lnTo>
                <a:close/>
                <a:moveTo>
                  <a:pt x="23370" y="3853315"/>
                </a:moveTo>
                <a:cubicBezTo>
                  <a:pt x="1680106" y="3853315"/>
                  <a:pt x="3028073" y="5201275"/>
                  <a:pt x="3028073" y="6858000"/>
                </a:cubicBezTo>
                <a:lnTo>
                  <a:pt x="2933956" y="6858000"/>
                </a:lnTo>
                <a:cubicBezTo>
                  <a:pt x="2933956" y="5253128"/>
                  <a:pt x="1628252" y="3947432"/>
                  <a:pt x="23370" y="3947432"/>
                </a:cubicBezTo>
                <a:lnTo>
                  <a:pt x="0" y="3948616"/>
                </a:lnTo>
                <a:lnTo>
                  <a:pt x="0" y="3854499"/>
                </a:lnTo>
                <a:close/>
                <a:moveTo>
                  <a:pt x="23370" y="3750589"/>
                </a:moveTo>
                <a:cubicBezTo>
                  <a:pt x="1736849" y="3750589"/>
                  <a:pt x="3130799" y="5144531"/>
                  <a:pt x="3130799" y="6858000"/>
                </a:cubicBezTo>
                <a:lnTo>
                  <a:pt x="3036683" y="6858000"/>
                </a:lnTo>
                <a:cubicBezTo>
                  <a:pt x="3036683" y="5196384"/>
                  <a:pt x="1684997" y="3844706"/>
                  <a:pt x="23370" y="3844706"/>
                </a:cubicBezTo>
                <a:lnTo>
                  <a:pt x="0" y="3845890"/>
                </a:lnTo>
                <a:lnTo>
                  <a:pt x="0" y="3751182"/>
                </a:lnTo>
                <a:close/>
                <a:moveTo>
                  <a:pt x="23371" y="3647863"/>
                </a:moveTo>
                <a:cubicBezTo>
                  <a:pt x="1793398" y="3647863"/>
                  <a:pt x="3233527" y="5087983"/>
                  <a:pt x="3233527" y="6858000"/>
                </a:cubicBezTo>
                <a:lnTo>
                  <a:pt x="3139409" y="6858000"/>
                </a:lnTo>
                <a:cubicBezTo>
                  <a:pt x="3139409" y="5139835"/>
                  <a:pt x="1741545" y="3741980"/>
                  <a:pt x="23370" y="3741980"/>
                </a:cubicBezTo>
                <a:lnTo>
                  <a:pt x="0" y="3742573"/>
                </a:lnTo>
                <a:lnTo>
                  <a:pt x="0" y="3648456"/>
                </a:lnTo>
                <a:close/>
                <a:moveTo>
                  <a:pt x="23370" y="3545137"/>
                </a:moveTo>
                <a:cubicBezTo>
                  <a:pt x="1850142" y="3545137"/>
                  <a:pt x="3336253" y="5031239"/>
                  <a:pt x="3336253" y="6858000"/>
                </a:cubicBezTo>
                <a:lnTo>
                  <a:pt x="3242136" y="6858000"/>
                </a:lnTo>
                <a:cubicBezTo>
                  <a:pt x="3242136" y="5083091"/>
                  <a:pt x="1798290" y="3639254"/>
                  <a:pt x="23371" y="3639254"/>
                </a:cubicBezTo>
                <a:lnTo>
                  <a:pt x="0" y="3639847"/>
                </a:lnTo>
                <a:lnTo>
                  <a:pt x="0" y="3545730"/>
                </a:lnTo>
                <a:close/>
                <a:moveTo>
                  <a:pt x="23371" y="3442412"/>
                </a:moveTo>
                <a:cubicBezTo>
                  <a:pt x="935778" y="3442412"/>
                  <a:pt x="1793398" y="3797746"/>
                  <a:pt x="2438521" y="4442865"/>
                </a:cubicBezTo>
                <a:cubicBezTo>
                  <a:pt x="3043324" y="5047664"/>
                  <a:pt x="3393431" y="5839400"/>
                  <a:pt x="3434832" y="6687639"/>
                </a:cubicBezTo>
                <a:lnTo>
                  <a:pt x="3438980" y="6858000"/>
                </a:lnTo>
                <a:lnTo>
                  <a:pt x="3344862" y="6858000"/>
                </a:lnTo>
                <a:cubicBezTo>
                  <a:pt x="3344862" y="5026543"/>
                  <a:pt x="1854838" y="3536528"/>
                  <a:pt x="23370" y="3536528"/>
                </a:cubicBezTo>
                <a:lnTo>
                  <a:pt x="0" y="3537121"/>
                </a:lnTo>
                <a:lnTo>
                  <a:pt x="0" y="3442981"/>
                </a:lnTo>
                <a:close/>
                <a:moveTo>
                  <a:pt x="406591" y="0"/>
                </a:moveTo>
                <a:lnTo>
                  <a:pt x="5097679" y="0"/>
                </a:lnTo>
                <a:lnTo>
                  <a:pt x="6103937" y="0"/>
                </a:lnTo>
                <a:lnTo>
                  <a:pt x="6103937" y="4700782"/>
                </a:lnTo>
                <a:lnTo>
                  <a:pt x="6103937" y="6194738"/>
                </a:lnTo>
                <a:lnTo>
                  <a:pt x="6103937" y="6857999"/>
                </a:lnTo>
                <a:lnTo>
                  <a:pt x="6103937" y="6858000"/>
                </a:lnTo>
                <a:lnTo>
                  <a:pt x="3447589" y="6858000"/>
                </a:lnTo>
                <a:lnTo>
                  <a:pt x="3443133" y="6681792"/>
                </a:lnTo>
                <a:cubicBezTo>
                  <a:pt x="3351422" y="4872546"/>
                  <a:pt x="1855420" y="3433803"/>
                  <a:pt x="23371" y="3433803"/>
                </a:cubicBezTo>
                <a:lnTo>
                  <a:pt x="0" y="3434394"/>
                </a:lnTo>
                <a:lnTo>
                  <a:pt x="0" y="406591"/>
                </a:lnTo>
                <a:cubicBezTo>
                  <a:pt x="0" y="182037"/>
                  <a:pt x="182037" y="0"/>
                  <a:pt x="406591" y="0"/>
                </a:cubicBezTo>
                <a:close/>
              </a:path>
            </a:pathLst>
          </a:custGeom>
          <a:solidFill>
            <a:schemeClr val="accent2"/>
          </a:solidFill>
        </p:spPr>
        <p:txBody>
          <a:bodyPr wrap="square" bIns="2468880" anchor="ctr">
            <a:noAutofit/>
          </a:bodyPr>
          <a:lstStyle>
            <a:lvl1pPr marL="0" indent="0" algn="ctr">
              <a:lnSpc>
                <a:spcPct val="100000"/>
              </a:lnSpc>
              <a:spcBef>
                <a:spcPts val="0"/>
              </a:spcBef>
              <a:buNone/>
              <a:defRPr/>
            </a:lvl1pPr>
          </a:lstStyle>
          <a:p>
            <a:r>
              <a:rPr lang="en-US"/>
              <a:t>Click the icon to select an image.</a:t>
            </a:r>
            <a:br>
              <a:rPr lang="en-US"/>
            </a:br>
            <a:r>
              <a:rPr lang="en-US"/>
              <a:t>Please also copy / paste the appropriate footer group from</a:t>
            </a:r>
            <a:br>
              <a:rPr lang="en-US"/>
            </a:br>
            <a:r>
              <a:rPr lang="en-US"/>
              <a:t>the template Guide so it appears on top of the image. </a:t>
            </a:r>
          </a:p>
        </p:txBody>
      </p:sp>
      <p:cxnSp>
        <p:nvCxnSpPr>
          <p:cNvPr id="2" name="Straight Connector 1">
            <a:extLst>
              <a:ext uri="{FF2B5EF4-FFF2-40B4-BE49-F238E27FC236}">
                <a16:creationId xmlns:a16="http://schemas.microsoft.com/office/drawing/2014/main" id="{A1836977-61F0-FB1D-FC53-C3EA74AEBB6D}"/>
              </a:ext>
            </a:extLst>
          </p:cNvPr>
          <p:cNvCxnSpPr>
            <a:cxnSpLocks/>
          </p:cNvCxnSpPr>
          <p:nvPr userDrawn="1"/>
        </p:nvCxnSpPr>
        <p:spPr>
          <a:xfrm flipH="1">
            <a:off x="1487277" y="6400800"/>
            <a:ext cx="10704723" cy="0"/>
          </a:xfrm>
          <a:prstGeom prst="line">
            <a:avLst/>
          </a:prstGeom>
          <a:ln w="9525" cap="rnd">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 name="Straight Connector 12">
            <a:extLst>
              <a:ext uri="{FF2B5EF4-FFF2-40B4-BE49-F238E27FC236}">
                <a16:creationId xmlns:a16="http://schemas.microsoft.com/office/drawing/2014/main" id="{B497F915-536D-F45D-49EA-DB5C1D60D224}"/>
              </a:ext>
            </a:extLst>
          </p:cNvPr>
          <p:cNvCxnSpPr>
            <a:cxnSpLocks/>
          </p:cNvCxnSpPr>
          <p:nvPr userDrawn="1"/>
        </p:nvCxnSpPr>
        <p:spPr>
          <a:xfrm flipH="1">
            <a:off x="6095999" y="6400800"/>
            <a:ext cx="6096001" cy="0"/>
          </a:xfrm>
          <a:prstGeom prst="line">
            <a:avLst/>
          </a:prstGeom>
          <a:ln w="9525" cap="rnd">
            <a:solidFill>
              <a:schemeClr val="bg1"/>
            </a:solidFill>
          </a:ln>
        </p:spPr>
        <p:style>
          <a:lnRef idx="1">
            <a:schemeClr val="accent1"/>
          </a:lnRef>
          <a:fillRef idx="0">
            <a:schemeClr val="accent1"/>
          </a:fillRef>
          <a:effectRef idx="0">
            <a:schemeClr val="accent1"/>
          </a:effectRef>
          <a:fontRef idx="minor">
            <a:schemeClr val="tx1"/>
          </a:fontRef>
        </p:style>
      </p:cxnSp>
      <p:sp>
        <p:nvSpPr>
          <p:cNvPr id="18" name="Content Placeholder 2">
            <a:extLst>
              <a:ext uri="{FF2B5EF4-FFF2-40B4-BE49-F238E27FC236}">
                <a16:creationId xmlns:a16="http://schemas.microsoft.com/office/drawing/2014/main" id="{1D324632-089C-B929-E9F5-AFFC6945F7B5}"/>
              </a:ext>
            </a:extLst>
          </p:cNvPr>
          <p:cNvSpPr>
            <a:spLocks noGrp="1"/>
          </p:cNvSpPr>
          <p:nvPr>
            <p:ph idx="19"/>
          </p:nvPr>
        </p:nvSpPr>
        <p:spPr>
          <a:xfrm>
            <a:off x="762001" y="2239978"/>
            <a:ext cx="4965700" cy="2272034"/>
          </a:xfrm>
        </p:spPr>
        <p:txBody>
          <a:bodyPr>
            <a:noAutofit/>
          </a:bodyPr>
          <a:lstStyle>
            <a:lvl1pPr marL="0" indent="0">
              <a:buNone/>
              <a:defRPr sz="2000"/>
            </a:lvl1pPr>
            <a:lvl2pPr marL="457200" indent="0">
              <a:buNone/>
              <a:defRPr sz="2000"/>
            </a:lvl2pPr>
            <a:lvl3pPr marL="914400" indent="0">
              <a:buNone/>
              <a:defRPr sz="2000"/>
            </a:lvl3pPr>
            <a:lvl4pPr marL="1371600" indent="0">
              <a:buNone/>
              <a:defRPr sz="2000"/>
            </a:lvl4pPr>
            <a:lvl5pPr marL="1828800" indent="0">
              <a:buNone/>
              <a:defRPr sz="200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1" name="Text Placeholder 22">
            <a:extLst>
              <a:ext uri="{FF2B5EF4-FFF2-40B4-BE49-F238E27FC236}">
                <a16:creationId xmlns:a16="http://schemas.microsoft.com/office/drawing/2014/main" id="{513D19D0-E4D6-2379-EC32-CEC343ABE19E}"/>
              </a:ext>
            </a:extLst>
          </p:cNvPr>
          <p:cNvSpPr>
            <a:spLocks noGrp="1"/>
          </p:cNvSpPr>
          <p:nvPr>
            <p:ph type="body" sz="quarter" idx="13" hasCustomPrompt="1"/>
          </p:nvPr>
        </p:nvSpPr>
        <p:spPr>
          <a:xfrm>
            <a:off x="762000" y="4939392"/>
            <a:ext cx="3848100" cy="241036"/>
          </a:xfrm>
        </p:spPr>
        <p:txBody>
          <a:bodyPr>
            <a:noAutofit/>
          </a:bodyPr>
          <a:lstStyle>
            <a:lvl1pPr marL="0" indent="0">
              <a:spcBef>
                <a:spcPts val="0"/>
              </a:spcBef>
              <a:buNone/>
              <a:defRPr kumimoji="0" lang="en-US" sz="1600" b="1" u="none" strike="noStrike" kern="1200" cap="none" spc="0" normalizeH="0" baseline="0" dirty="0" smtClean="0">
                <a:ln>
                  <a:noFill/>
                </a:ln>
                <a:solidFill>
                  <a:schemeClr val="tx1"/>
                </a:solidFill>
                <a:effectLst/>
                <a:uLnTx/>
                <a:uFillTx/>
                <a:latin typeface="Outfit" pitchFamily="2" charset="0"/>
                <a:ea typeface="+mn-ea"/>
                <a:cs typeface="+mn-cs"/>
              </a:defRPr>
            </a:lvl1pPr>
            <a:lvl2pPr marL="457200" indent="0">
              <a:buNone/>
              <a:defRPr/>
            </a:lvl2pPr>
            <a:lvl3pPr marL="914400" indent="0">
              <a:buNone/>
              <a:defRPr/>
            </a:lvl3pPr>
            <a:lvl4pPr marL="1371600" indent="0">
              <a:buNone/>
              <a:defRPr/>
            </a:lvl4pPr>
            <a:lvl5pPr marL="1828800" indent="0">
              <a:buNone/>
              <a:defRPr/>
            </a:lvl5pPr>
          </a:lstStyle>
          <a:p>
            <a:pPr lvl="0"/>
            <a:r>
              <a:rPr lang="en-US" err="1"/>
              <a:t>Firstname</a:t>
            </a:r>
            <a:r>
              <a:rPr lang="en-US"/>
              <a:t> </a:t>
            </a:r>
            <a:r>
              <a:rPr lang="en-US" err="1"/>
              <a:t>Lastname</a:t>
            </a:r>
            <a:endParaRPr lang="en-US"/>
          </a:p>
        </p:txBody>
      </p:sp>
      <p:sp>
        <p:nvSpPr>
          <p:cNvPr id="12" name="Text Placeholder 24">
            <a:extLst>
              <a:ext uri="{FF2B5EF4-FFF2-40B4-BE49-F238E27FC236}">
                <a16:creationId xmlns:a16="http://schemas.microsoft.com/office/drawing/2014/main" id="{05AAE469-D7F3-3CF9-648B-42FDFFEFC15C}"/>
              </a:ext>
            </a:extLst>
          </p:cNvPr>
          <p:cNvSpPr>
            <a:spLocks noGrp="1"/>
          </p:cNvSpPr>
          <p:nvPr>
            <p:ph type="body" sz="quarter" idx="14" hasCustomPrompt="1"/>
          </p:nvPr>
        </p:nvSpPr>
        <p:spPr>
          <a:xfrm>
            <a:off x="761999" y="5224502"/>
            <a:ext cx="3848097" cy="147476"/>
          </a:xfrm>
        </p:spPr>
        <p:txBody>
          <a:bodyPr>
            <a:noAutofit/>
          </a:bodyPr>
          <a:lstStyle>
            <a:lvl1pPr marL="0" indent="0">
              <a:buNone/>
              <a:defRPr lang="en-US" sz="1000" b="0" i="0" kern="1200" dirty="0" smtClean="0">
                <a:solidFill>
                  <a:schemeClr val="tx1"/>
                </a:solidFill>
                <a:latin typeface="Outfit Light" pitchFamily="2" charset="0"/>
                <a:ea typeface="+mn-ea"/>
                <a:cs typeface="+mn-cs"/>
              </a:defRPr>
            </a:lvl1pPr>
            <a:lvl2pPr marL="457200" indent="0">
              <a:buNone/>
              <a:defRPr lang="en-US" sz="1000" kern="1200" dirty="0" smtClean="0">
                <a:solidFill>
                  <a:schemeClr val="tx1"/>
                </a:solidFill>
                <a:latin typeface="Outfit"/>
                <a:ea typeface="+mn-ea"/>
                <a:cs typeface="+mn-cs"/>
              </a:defRPr>
            </a:lvl2pPr>
            <a:lvl3pPr marL="914400" indent="0">
              <a:buNone/>
              <a:defRPr lang="en-US" sz="1000" kern="1200" dirty="0" smtClean="0">
                <a:solidFill>
                  <a:schemeClr val="tx1"/>
                </a:solidFill>
                <a:latin typeface="Outfit"/>
                <a:ea typeface="+mn-ea"/>
                <a:cs typeface="+mn-cs"/>
              </a:defRPr>
            </a:lvl3pPr>
            <a:lvl4pPr marL="1371600" indent="0">
              <a:buNone/>
              <a:defRPr lang="en-US" sz="1000" kern="1200" dirty="0" smtClean="0">
                <a:solidFill>
                  <a:schemeClr val="tx1"/>
                </a:solidFill>
                <a:latin typeface="Outfit"/>
                <a:ea typeface="+mn-ea"/>
                <a:cs typeface="+mn-cs"/>
              </a:defRPr>
            </a:lvl4pPr>
            <a:lvl5pPr marL="1828800" indent="0">
              <a:buNone/>
              <a:defRPr lang="en-US" sz="1000" kern="1200" dirty="0" smtClean="0">
                <a:solidFill>
                  <a:schemeClr val="tx1"/>
                </a:solidFill>
                <a:latin typeface="Outfit"/>
                <a:ea typeface="+mn-ea"/>
                <a:cs typeface="+mn-cs"/>
              </a:defRPr>
            </a:lvl5pPr>
          </a:lstStyle>
          <a:p>
            <a:pPr lvl="0"/>
            <a:r>
              <a:rPr lang="en-US"/>
              <a:t>Job Title</a:t>
            </a:r>
          </a:p>
        </p:txBody>
      </p:sp>
      <p:sp>
        <p:nvSpPr>
          <p:cNvPr id="7" name="Text Placeholder 5">
            <a:extLst>
              <a:ext uri="{FF2B5EF4-FFF2-40B4-BE49-F238E27FC236}">
                <a16:creationId xmlns:a16="http://schemas.microsoft.com/office/drawing/2014/main" id="{C0983E1A-A6AF-A96A-8122-11C0ADDDA590}"/>
              </a:ext>
            </a:extLst>
          </p:cNvPr>
          <p:cNvSpPr>
            <a:spLocks noGrp="1"/>
          </p:cNvSpPr>
          <p:nvPr>
            <p:ph type="body" sz="quarter" idx="21" hasCustomPrompt="1"/>
          </p:nvPr>
        </p:nvSpPr>
        <p:spPr>
          <a:xfrm>
            <a:off x="1487278" y="6496059"/>
            <a:ext cx="4240424" cy="285734"/>
          </a:xfrm>
        </p:spPr>
        <p:txBody>
          <a:bodyPr anchor="ctr">
            <a:noAutofit/>
          </a:bodyPr>
          <a:lstStyle>
            <a:lvl1pPr marL="0" indent="0">
              <a:lnSpc>
                <a:spcPct val="90000"/>
              </a:lnSpc>
              <a:spcBef>
                <a:spcPts val="200"/>
              </a:spcBef>
              <a:buNone/>
              <a:defRPr sz="600" b="0" i="0">
                <a:latin typeface="Inter" panose="02000503000000020004" pitchFamily="2" charset="0"/>
                <a:ea typeface="Inter" panose="02000503000000020004" pitchFamily="2" charset="0"/>
              </a:defRPr>
            </a:lvl1pPr>
            <a:lvl2pPr marL="457200" indent="0">
              <a:buNone/>
              <a:defRPr sz="600" b="0" i="0">
                <a:latin typeface="Inter" panose="02000503000000020004" pitchFamily="2" charset="0"/>
                <a:ea typeface="Inter" panose="02000503000000020004" pitchFamily="2" charset="0"/>
              </a:defRPr>
            </a:lvl2pPr>
            <a:lvl3pPr marL="914400" indent="0">
              <a:buNone/>
              <a:defRPr sz="600" b="0" i="0">
                <a:latin typeface="Inter" panose="02000503000000020004" pitchFamily="2" charset="0"/>
                <a:ea typeface="Inter" panose="02000503000000020004" pitchFamily="2" charset="0"/>
              </a:defRPr>
            </a:lvl3pPr>
            <a:lvl4pPr marL="1371600" indent="0">
              <a:buNone/>
              <a:defRPr sz="600" b="0" i="0">
                <a:latin typeface="Inter" panose="02000503000000020004" pitchFamily="2" charset="0"/>
                <a:ea typeface="Inter" panose="02000503000000020004" pitchFamily="2" charset="0"/>
              </a:defRPr>
            </a:lvl4pPr>
            <a:lvl5pPr marL="1828800" indent="0">
              <a:buNone/>
              <a:defRPr sz="600" b="0" i="0">
                <a:latin typeface="Inter" panose="02000503000000020004" pitchFamily="2" charset="0"/>
                <a:ea typeface="Inter" panose="02000503000000020004" pitchFamily="2" charset="0"/>
              </a:defRPr>
            </a:lvl5pPr>
          </a:lstStyle>
          <a:p>
            <a:pPr lvl="0"/>
            <a:r>
              <a:rPr lang="en-US"/>
              <a:t>Source: </a:t>
            </a:r>
          </a:p>
        </p:txBody>
      </p:sp>
      <p:sp>
        <p:nvSpPr>
          <p:cNvPr id="8" name="Slide Number Placeholder 5">
            <a:extLst>
              <a:ext uri="{FF2B5EF4-FFF2-40B4-BE49-F238E27FC236}">
                <a16:creationId xmlns:a16="http://schemas.microsoft.com/office/drawing/2014/main" id="{4FC94EDB-09BF-ECEE-8961-D2A7947DD103}"/>
              </a:ext>
            </a:extLst>
          </p:cNvPr>
          <p:cNvSpPr txBox="1">
            <a:spLocks/>
          </p:cNvSpPr>
          <p:nvPr userDrawn="1"/>
        </p:nvSpPr>
        <p:spPr>
          <a:xfrm>
            <a:off x="11185742" y="6400800"/>
            <a:ext cx="549058" cy="457200"/>
          </a:xfrm>
          <a:prstGeom prst="rect">
            <a:avLst/>
          </a:prstGeom>
        </p:spPr>
        <p:txBody>
          <a:bodyPr vert="horz" lIns="0" tIns="0" rIns="0" bIns="0" rtlCol="0" anchor="ctr"/>
          <a:lstStyle>
            <a:defPPr>
              <a:defRPr lang="en-US"/>
            </a:defPPr>
            <a:lvl1pPr marL="0" algn="r" defTabSz="914400" rtl="0" eaLnBrk="1" latinLnBrk="0" hangingPunct="1">
              <a:defRPr sz="800" kern="1200">
                <a:solidFill>
                  <a:schemeClr val="tx1"/>
                </a:solidFill>
                <a:latin typeface="Outfi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fld id="{DDA6C761-E6C0-8244-BDC1-CA1DC8273777}" type="slidenum">
              <a:rPr lang="en-US" b="0" i="0" smtClean="0">
                <a:solidFill>
                  <a:schemeClr val="bg1"/>
                </a:solidFill>
                <a:latin typeface="Outfit Light" pitchFamily="2" charset="0"/>
              </a:rPr>
              <a:pPr/>
              <a:t>‹#›</a:t>
            </a:fld>
            <a:endParaRPr lang="en-US" b="0" i="0">
              <a:solidFill>
                <a:schemeClr val="bg1"/>
              </a:solidFill>
              <a:latin typeface="Outfit Light" pitchFamily="2" charset="0"/>
            </a:endParaRPr>
          </a:p>
        </p:txBody>
      </p:sp>
      <p:sp>
        <p:nvSpPr>
          <p:cNvPr id="3" name="Slide Number Placeholder 5">
            <a:extLst>
              <a:ext uri="{FF2B5EF4-FFF2-40B4-BE49-F238E27FC236}">
                <a16:creationId xmlns:a16="http://schemas.microsoft.com/office/drawing/2014/main" id="{A7E52976-266A-4D77-3C8A-0391AD51CE89}"/>
              </a:ext>
            </a:extLst>
          </p:cNvPr>
          <p:cNvSpPr txBox="1">
            <a:spLocks/>
          </p:cNvSpPr>
          <p:nvPr userDrawn="1"/>
        </p:nvSpPr>
        <p:spPr>
          <a:xfrm>
            <a:off x="9118378" y="6499230"/>
            <a:ext cx="2266709" cy="273040"/>
          </a:xfrm>
          <a:prstGeom prst="rect">
            <a:avLst/>
          </a:prstGeom>
        </p:spPr>
        <p:txBody>
          <a:bodyPr vert="horz" lIns="0" tIns="0" rIns="0" bIns="0" rtlCol="0" anchor="ctr"/>
          <a:lstStyle>
            <a:defPPr>
              <a:defRPr lang="en-US"/>
            </a:defPPr>
            <a:lvl1pPr marL="0" algn="r" defTabSz="914400" rtl="0" eaLnBrk="1" latinLnBrk="0" hangingPunct="1">
              <a:defRPr sz="800" kern="1200">
                <a:solidFill>
                  <a:schemeClr val="bg1"/>
                </a:solidFill>
                <a:latin typeface="Outfi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sz="600" b="0" i="0">
                <a:solidFill>
                  <a:schemeClr val="bg1"/>
                </a:solidFill>
                <a:latin typeface="Outfit Light" pitchFamily="2" charset="0"/>
              </a:rPr>
              <a:t>© Sovos 2025. Proprietary and Confidential</a:t>
            </a:r>
          </a:p>
        </p:txBody>
      </p:sp>
      <p:sp>
        <p:nvSpPr>
          <p:cNvPr id="26" name="Graphic 16">
            <a:extLst>
              <a:ext uri="{FF2B5EF4-FFF2-40B4-BE49-F238E27FC236}">
                <a16:creationId xmlns:a16="http://schemas.microsoft.com/office/drawing/2014/main" id="{805268FC-1914-0EF2-544F-2473AB052D0C}"/>
              </a:ext>
            </a:extLst>
          </p:cNvPr>
          <p:cNvSpPr/>
          <p:nvPr/>
        </p:nvSpPr>
        <p:spPr>
          <a:xfrm>
            <a:off x="-211424" y="427611"/>
            <a:ext cx="1286470" cy="982134"/>
          </a:xfrm>
          <a:custGeom>
            <a:avLst/>
            <a:gdLst>
              <a:gd name="connsiteX0" fmla="*/ 0 w 1286470"/>
              <a:gd name="connsiteY0" fmla="*/ 690351 h 982134"/>
              <a:gd name="connsiteX1" fmla="*/ 349999 w 1286470"/>
              <a:gd name="connsiteY1" fmla="*/ 0 h 982134"/>
              <a:gd name="connsiteX2" fmla="*/ 604046 w 1286470"/>
              <a:gd name="connsiteY2" fmla="*/ 149950 h 982134"/>
              <a:gd name="connsiteX3" fmla="*/ 432420 w 1286470"/>
              <a:gd name="connsiteY3" fmla="*/ 687628 h 982134"/>
              <a:gd name="connsiteX4" fmla="*/ 432420 w 1286470"/>
              <a:gd name="connsiteY4" fmla="*/ 982135 h 982134"/>
              <a:gd name="connsiteX5" fmla="*/ 0 w 1286470"/>
              <a:gd name="connsiteY5" fmla="*/ 982135 h 982134"/>
              <a:gd name="connsiteX6" fmla="*/ 0 w 1286470"/>
              <a:gd name="connsiteY6" fmla="*/ 690334 h 982134"/>
              <a:gd name="connsiteX7" fmla="*/ 682425 w 1286470"/>
              <a:gd name="connsiteY7" fmla="*/ 690351 h 982134"/>
              <a:gd name="connsiteX8" fmla="*/ 1032424 w 1286470"/>
              <a:gd name="connsiteY8" fmla="*/ 0 h 982134"/>
              <a:gd name="connsiteX9" fmla="*/ 1286471 w 1286470"/>
              <a:gd name="connsiteY9" fmla="*/ 149950 h 982134"/>
              <a:gd name="connsiteX10" fmla="*/ 1114845 w 1286470"/>
              <a:gd name="connsiteY10" fmla="*/ 687628 h 982134"/>
              <a:gd name="connsiteX11" fmla="*/ 1114845 w 1286470"/>
              <a:gd name="connsiteY11" fmla="*/ 982135 h 982134"/>
              <a:gd name="connsiteX12" fmla="*/ 682408 w 1286470"/>
              <a:gd name="connsiteY12" fmla="*/ 982135 h 982134"/>
              <a:gd name="connsiteX13" fmla="*/ 682408 w 1286470"/>
              <a:gd name="connsiteY13" fmla="*/ 690334 h 9821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286470" h="982134">
                <a:moveTo>
                  <a:pt x="0" y="690351"/>
                </a:moveTo>
                <a:cubicBezTo>
                  <a:pt x="0" y="443122"/>
                  <a:pt x="162171" y="152656"/>
                  <a:pt x="349999" y="0"/>
                </a:cubicBezTo>
                <a:lnTo>
                  <a:pt x="604046" y="149950"/>
                </a:lnTo>
                <a:cubicBezTo>
                  <a:pt x="502698" y="309370"/>
                  <a:pt x="432420" y="475537"/>
                  <a:pt x="432420" y="687628"/>
                </a:cubicBezTo>
                <a:lnTo>
                  <a:pt x="432420" y="982135"/>
                </a:lnTo>
                <a:lnTo>
                  <a:pt x="0" y="982135"/>
                </a:lnTo>
                <a:lnTo>
                  <a:pt x="0" y="690334"/>
                </a:lnTo>
                <a:close/>
                <a:moveTo>
                  <a:pt x="682425" y="690351"/>
                </a:moveTo>
                <a:cubicBezTo>
                  <a:pt x="682425" y="443122"/>
                  <a:pt x="844578" y="152673"/>
                  <a:pt x="1032424" y="0"/>
                </a:cubicBezTo>
                <a:lnTo>
                  <a:pt x="1286471" y="149950"/>
                </a:lnTo>
                <a:cubicBezTo>
                  <a:pt x="1185123" y="309370"/>
                  <a:pt x="1114845" y="475537"/>
                  <a:pt x="1114845" y="687628"/>
                </a:cubicBezTo>
                <a:lnTo>
                  <a:pt x="1114845" y="982135"/>
                </a:lnTo>
                <a:lnTo>
                  <a:pt x="682408" y="982135"/>
                </a:lnTo>
                <a:lnTo>
                  <a:pt x="682408" y="690334"/>
                </a:lnTo>
                <a:close/>
              </a:path>
            </a:pathLst>
          </a:custGeom>
          <a:solidFill>
            <a:schemeClr val="tx1"/>
          </a:solidFill>
          <a:ln w="1733" cap="flat">
            <a:noFill/>
            <a:prstDash val="solid"/>
            <a:miter/>
          </a:ln>
        </p:spPr>
        <p:txBody>
          <a:bodyPr rtlCol="0" anchor="ctr"/>
          <a:lstStyle/>
          <a:p>
            <a:endParaRPr lang="en-US"/>
          </a:p>
        </p:txBody>
      </p:sp>
      <p:sp>
        <p:nvSpPr>
          <p:cNvPr id="27" name="Graphic 18">
            <a:extLst>
              <a:ext uri="{FF2B5EF4-FFF2-40B4-BE49-F238E27FC236}">
                <a16:creationId xmlns:a16="http://schemas.microsoft.com/office/drawing/2014/main" id="{6CE60F6A-CD9D-E563-93A3-F4BF3921FE61}"/>
              </a:ext>
            </a:extLst>
          </p:cNvPr>
          <p:cNvSpPr/>
          <p:nvPr/>
        </p:nvSpPr>
        <p:spPr>
          <a:xfrm rot="10800000">
            <a:off x="5054865" y="4910400"/>
            <a:ext cx="1286470" cy="982134"/>
          </a:xfrm>
          <a:custGeom>
            <a:avLst/>
            <a:gdLst>
              <a:gd name="connsiteX0" fmla="*/ 0 w 1286470"/>
              <a:gd name="connsiteY0" fmla="*/ 690351 h 982134"/>
              <a:gd name="connsiteX1" fmla="*/ 349999 w 1286470"/>
              <a:gd name="connsiteY1" fmla="*/ 0 h 982134"/>
              <a:gd name="connsiteX2" fmla="*/ 604046 w 1286470"/>
              <a:gd name="connsiteY2" fmla="*/ 149950 h 982134"/>
              <a:gd name="connsiteX3" fmla="*/ 432420 w 1286470"/>
              <a:gd name="connsiteY3" fmla="*/ 687628 h 982134"/>
              <a:gd name="connsiteX4" fmla="*/ 432420 w 1286470"/>
              <a:gd name="connsiteY4" fmla="*/ 982135 h 982134"/>
              <a:gd name="connsiteX5" fmla="*/ 0 w 1286470"/>
              <a:gd name="connsiteY5" fmla="*/ 982135 h 982134"/>
              <a:gd name="connsiteX6" fmla="*/ 0 w 1286470"/>
              <a:gd name="connsiteY6" fmla="*/ 690334 h 982134"/>
              <a:gd name="connsiteX7" fmla="*/ 682425 w 1286470"/>
              <a:gd name="connsiteY7" fmla="*/ 690351 h 982134"/>
              <a:gd name="connsiteX8" fmla="*/ 1032424 w 1286470"/>
              <a:gd name="connsiteY8" fmla="*/ 0 h 982134"/>
              <a:gd name="connsiteX9" fmla="*/ 1286471 w 1286470"/>
              <a:gd name="connsiteY9" fmla="*/ 149950 h 982134"/>
              <a:gd name="connsiteX10" fmla="*/ 1114845 w 1286470"/>
              <a:gd name="connsiteY10" fmla="*/ 687628 h 982134"/>
              <a:gd name="connsiteX11" fmla="*/ 1114845 w 1286470"/>
              <a:gd name="connsiteY11" fmla="*/ 982135 h 982134"/>
              <a:gd name="connsiteX12" fmla="*/ 682408 w 1286470"/>
              <a:gd name="connsiteY12" fmla="*/ 982135 h 982134"/>
              <a:gd name="connsiteX13" fmla="*/ 682408 w 1286470"/>
              <a:gd name="connsiteY13" fmla="*/ 690334 h 9821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286470" h="982134">
                <a:moveTo>
                  <a:pt x="0" y="690351"/>
                </a:moveTo>
                <a:cubicBezTo>
                  <a:pt x="0" y="443122"/>
                  <a:pt x="162171" y="152656"/>
                  <a:pt x="349999" y="0"/>
                </a:cubicBezTo>
                <a:lnTo>
                  <a:pt x="604046" y="149950"/>
                </a:lnTo>
                <a:cubicBezTo>
                  <a:pt x="502698" y="309370"/>
                  <a:pt x="432420" y="475537"/>
                  <a:pt x="432420" y="687628"/>
                </a:cubicBezTo>
                <a:lnTo>
                  <a:pt x="432420" y="982135"/>
                </a:lnTo>
                <a:lnTo>
                  <a:pt x="0" y="982135"/>
                </a:lnTo>
                <a:lnTo>
                  <a:pt x="0" y="690334"/>
                </a:lnTo>
                <a:close/>
                <a:moveTo>
                  <a:pt x="682425" y="690351"/>
                </a:moveTo>
                <a:cubicBezTo>
                  <a:pt x="682425" y="443122"/>
                  <a:pt x="844578" y="152673"/>
                  <a:pt x="1032424" y="0"/>
                </a:cubicBezTo>
                <a:lnTo>
                  <a:pt x="1286471" y="149950"/>
                </a:lnTo>
                <a:cubicBezTo>
                  <a:pt x="1185123" y="309370"/>
                  <a:pt x="1114845" y="475537"/>
                  <a:pt x="1114845" y="687628"/>
                </a:cubicBezTo>
                <a:lnTo>
                  <a:pt x="1114845" y="982135"/>
                </a:lnTo>
                <a:lnTo>
                  <a:pt x="682408" y="982135"/>
                </a:lnTo>
                <a:lnTo>
                  <a:pt x="682408" y="690334"/>
                </a:lnTo>
                <a:close/>
              </a:path>
            </a:pathLst>
          </a:custGeom>
          <a:solidFill>
            <a:schemeClr val="tx1"/>
          </a:solidFill>
          <a:ln w="1733" cap="flat">
            <a:noFill/>
            <a:prstDash val="solid"/>
            <a:miter/>
          </a:ln>
        </p:spPr>
        <p:txBody>
          <a:bodyPr rtlCol="0" anchor="ctr"/>
          <a:lstStyle/>
          <a:p>
            <a:endParaRPr lang="en-US"/>
          </a:p>
        </p:txBody>
      </p:sp>
      <p:sp>
        <p:nvSpPr>
          <p:cNvPr id="4" name="Graphic 18">
            <a:extLst>
              <a:ext uri="{FF2B5EF4-FFF2-40B4-BE49-F238E27FC236}">
                <a16:creationId xmlns:a16="http://schemas.microsoft.com/office/drawing/2014/main" id="{F4C8AABA-8D7D-0E64-E63D-E3F2A8F95885}"/>
              </a:ext>
            </a:extLst>
          </p:cNvPr>
          <p:cNvSpPr/>
          <p:nvPr userDrawn="1"/>
        </p:nvSpPr>
        <p:spPr>
          <a:xfrm>
            <a:off x="457200" y="6313452"/>
            <a:ext cx="811355" cy="168145"/>
          </a:xfrm>
          <a:custGeom>
            <a:avLst/>
            <a:gdLst>
              <a:gd name="connsiteX0" fmla="*/ 228427 w 811355"/>
              <a:gd name="connsiteY0" fmla="*/ 27 h 168145"/>
              <a:gd name="connsiteX1" fmla="*/ 310031 w 811355"/>
              <a:gd name="connsiteY1" fmla="*/ 81183 h 168145"/>
              <a:gd name="connsiteX2" fmla="*/ 228427 w 811355"/>
              <a:gd name="connsiteY2" fmla="*/ 162778 h 168145"/>
              <a:gd name="connsiteX3" fmla="*/ 147061 w 811355"/>
              <a:gd name="connsiteY3" fmla="*/ 81183 h 168145"/>
              <a:gd name="connsiteX4" fmla="*/ 228427 w 811355"/>
              <a:gd name="connsiteY4" fmla="*/ 27 h 168145"/>
              <a:gd name="connsiteX5" fmla="*/ 228427 w 811355"/>
              <a:gd name="connsiteY5" fmla="*/ 136856 h 168145"/>
              <a:gd name="connsiteX6" fmla="*/ 281782 w 811355"/>
              <a:gd name="connsiteY6" fmla="*/ 81183 h 168145"/>
              <a:gd name="connsiteX7" fmla="*/ 228427 w 811355"/>
              <a:gd name="connsiteY7" fmla="*/ 25517 h 168145"/>
              <a:gd name="connsiteX8" fmla="*/ 175080 w 811355"/>
              <a:gd name="connsiteY8" fmla="*/ 81183 h 168145"/>
              <a:gd name="connsiteX9" fmla="*/ 228427 w 811355"/>
              <a:gd name="connsiteY9" fmla="*/ 136856 h 168145"/>
              <a:gd name="connsiteX10" fmla="*/ 575396 w 811355"/>
              <a:gd name="connsiteY10" fmla="*/ 27 h 168145"/>
              <a:gd name="connsiteX11" fmla="*/ 656993 w 811355"/>
              <a:gd name="connsiteY11" fmla="*/ 81183 h 168145"/>
              <a:gd name="connsiteX12" fmla="*/ 575396 w 811355"/>
              <a:gd name="connsiteY12" fmla="*/ 162778 h 168145"/>
              <a:gd name="connsiteX13" fmla="*/ 494022 w 811355"/>
              <a:gd name="connsiteY13" fmla="*/ 81183 h 168145"/>
              <a:gd name="connsiteX14" fmla="*/ 575396 w 811355"/>
              <a:gd name="connsiteY14" fmla="*/ 27 h 168145"/>
              <a:gd name="connsiteX15" fmla="*/ 575396 w 811355"/>
              <a:gd name="connsiteY15" fmla="*/ 136856 h 168145"/>
              <a:gd name="connsiteX16" fmla="*/ 628743 w 811355"/>
              <a:gd name="connsiteY16" fmla="*/ 81183 h 168145"/>
              <a:gd name="connsiteX17" fmla="*/ 575396 w 811355"/>
              <a:gd name="connsiteY17" fmla="*/ 25517 h 168145"/>
              <a:gd name="connsiteX18" fmla="*/ 522042 w 811355"/>
              <a:gd name="connsiteY18" fmla="*/ 81183 h 168145"/>
              <a:gd name="connsiteX19" fmla="*/ 575396 w 811355"/>
              <a:gd name="connsiteY19" fmla="*/ 136856 h 168145"/>
              <a:gd name="connsiteX20" fmla="*/ 448958 w 811355"/>
              <a:gd name="connsiteY20" fmla="*/ 2933 h 168145"/>
              <a:gd name="connsiteX21" fmla="*/ 481284 w 811355"/>
              <a:gd name="connsiteY21" fmla="*/ 2933 h 168145"/>
              <a:gd name="connsiteX22" fmla="*/ 400343 w 811355"/>
              <a:gd name="connsiteY22" fmla="*/ 168146 h 168145"/>
              <a:gd name="connsiteX23" fmla="*/ 319639 w 811355"/>
              <a:gd name="connsiteY23" fmla="*/ 2933 h 168145"/>
              <a:gd name="connsiteX24" fmla="*/ 351728 w 811355"/>
              <a:gd name="connsiteY24" fmla="*/ 2933 h 168145"/>
              <a:gd name="connsiteX25" fmla="*/ 400343 w 811355"/>
              <a:gd name="connsiteY25" fmla="*/ 112931 h 168145"/>
              <a:gd name="connsiteX26" fmla="*/ 448958 w 811355"/>
              <a:gd name="connsiteY26" fmla="*/ 2933 h 168145"/>
              <a:gd name="connsiteX27" fmla="*/ 717385 w 811355"/>
              <a:gd name="connsiteY27" fmla="*/ 45882 h 168145"/>
              <a:gd name="connsiteX28" fmla="*/ 751794 w 811355"/>
              <a:gd name="connsiteY28" fmla="*/ 24431 h 168145"/>
              <a:gd name="connsiteX29" fmla="*/ 795439 w 811355"/>
              <a:gd name="connsiteY29" fmla="*/ 36825 h 168145"/>
              <a:gd name="connsiteX30" fmla="*/ 795439 w 811355"/>
              <a:gd name="connsiteY30" fmla="*/ 9023 h 168145"/>
              <a:gd name="connsiteX31" fmla="*/ 752017 w 811355"/>
              <a:gd name="connsiteY31" fmla="*/ 47 h 168145"/>
              <a:gd name="connsiteX32" fmla="*/ 688183 w 811355"/>
              <a:gd name="connsiteY32" fmla="*/ 47251 h 168145"/>
              <a:gd name="connsiteX33" fmla="*/ 782356 w 811355"/>
              <a:gd name="connsiteY33" fmla="*/ 117692 h 168145"/>
              <a:gd name="connsiteX34" fmla="*/ 747264 w 811355"/>
              <a:gd name="connsiteY34" fmla="*/ 138239 h 168145"/>
              <a:gd name="connsiteX35" fmla="*/ 694971 w 811355"/>
              <a:gd name="connsiteY35" fmla="*/ 120855 h 168145"/>
              <a:gd name="connsiteX36" fmla="*/ 694971 w 811355"/>
              <a:gd name="connsiteY36" fmla="*/ 120908 h 168145"/>
              <a:gd name="connsiteX37" fmla="*/ 694971 w 811355"/>
              <a:gd name="connsiteY37" fmla="*/ 150478 h 168145"/>
              <a:gd name="connsiteX38" fmla="*/ 747291 w 811355"/>
              <a:gd name="connsiteY38" fmla="*/ 162616 h 168145"/>
              <a:gd name="connsiteX39" fmla="*/ 811355 w 811355"/>
              <a:gd name="connsiteY39" fmla="*/ 115655 h 168145"/>
              <a:gd name="connsiteX40" fmla="*/ 717426 w 811355"/>
              <a:gd name="connsiteY40" fmla="*/ 45882 h 168145"/>
              <a:gd name="connsiteX41" fmla="*/ 717385 w 811355"/>
              <a:gd name="connsiteY41" fmla="*/ 45882 h 168145"/>
              <a:gd name="connsiteX42" fmla="*/ 29216 w 811355"/>
              <a:gd name="connsiteY42" fmla="*/ 45841 h 168145"/>
              <a:gd name="connsiteX43" fmla="*/ 63632 w 811355"/>
              <a:gd name="connsiteY43" fmla="*/ 24391 h 168145"/>
              <a:gd name="connsiteX44" fmla="*/ 107080 w 811355"/>
              <a:gd name="connsiteY44" fmla="*/ 36670 h 168145"/>
              <a:gd name="connsiteX45" fmla="*/ 107080 w 811355"/>
              <a:gd name="connsiteY45" fmla="*/ 8881 h 168145"/>
              <a:gd name="connsiteX46" fmla="*/ 63855 w 811355"/>
              <a:gd name="connsiteY46" fmla="*/ 0 h 168145"/>
              <a:gd name="connsiteX47" fmla="*/ 0 w 811355"/>
              <a:gd name="connsiteY47" fmla="*/ 47204 h 168145"/>
              <a:gd name="connsiteX48" fmla="*/ 94200 w 811355"/>
              <a:gd name="connsiteY48" fmla="*/ 117665 h 168145"/>
              <a:gd name="connsiteX49" fmla="*/ 59101 w 811355"/>
              <a:gd name="connsiteY49" fmla="*/ 138219 h 168145"/>
              <a:gd name="connsiteX50" fmla="*/ 6795 w 811355"/>
              <a:gd name="connsiteY50" fmla="*/ 120828 h 168145"/>
              <a:gd name="connsiteX51" fmla="*/ 6795 w 811355"/>
              <a:gd name="connsiteY51" fmla="*/ 120895 h 168145"/>
              <a:gd name="connsiteX52" fmla="*/ 6795 w 811355"/>
              <a:gd name="connsiteY52" fmla="*/ 150465 h 168145"/>
              <a:gd name="connsiteX53" fmla="*/ 59135 w 811355"/>
              <a:gd name="connsiteY53" fmla="*/ 162603 h 168145"/>
              <a:gd name="connsiteX54" fmla="*/ 123220 w 811355"/>
              <a:gd name="connsiteY54" fmla="*/ 115628 h 168145"/>
              <a:gd name="connsiteX55" fmla="*/ 29216 w 811355"/>
              <a:gd name="connsiteY55" fmla="*/ 45841 h 1681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Lst>
            <a:rect l="l" t="t" r="r" b="b"/>
            <a:pathLst>
              <a:path w="811355" h="168145">
                <a:moveTo>
                  <a:pt x="228427" y="27"/>
                </a:moveTo>
                <a:cubicBezTo>
                  <a:pt x="275284" y="27"/>
                  <a:pt x="310031" y="34459"/>
                  <a:pt x="310031" y="81183"/>
                </a:cubicBezTo>
                <a:cubicBezTo>
                  <a:pt x="310031" y="127908"/>
                  <a:pt x="275730" y="162778"/>
                  <a:pt x="228427" y="162778"/>
                </a:cubicBezTo>
                <a:cubicBezTo>
                  <a:pt x="181355" y="162778"/>
                  <a:pt x="147061" y="127901"/>
                  <a:pt x="147061" y="81183"/>
                </a:cubicBezTo>
                <a:cubicBezTo>
                  <a:pt x="147061" y="34465"/>
                  <a:pt x="182024" y="27"/>
                  <a:pt x="228427" y="27"/>
                </a:cubicBezTo>
                <a:close/>
                <a:moveTo>
                  <a:pt x="228427" y="136856"/>
                </a:moveTo>
                <a:cubicBezTo>
                  <a:pt x="259814" y="136856"/>
                  <a:pt x="281782" y="113376"/>
                  <a:pt x="281782" y="81183"/>
                </a:cubicBezTo>
                <a:cubicBezTo>
                  <a:pt x="281782" y="48991"/>
                  <a:pt x="260037" y="25517"/>
                  <a:pt x="228427" y="25517"/>
                </a:cubicBezTo>
                <a:cubicBezTo>
                  <a:pt x="197271" y="25517"/>
                  <a:pt x="175080" y="48991"/>
                  <a:pt x="175080" y="81183"/>
                </a:cubicBezTo>
                <a:cubicBezTo>
                  <a:pt x="175080" y="113376"/>
                  <a:pt x="197271" y="136856"/>
                  <a:pt x="228427" y="136856"/>
                </a:cubicBezTo>
                <a:close/>
                <a:moveTo>
                  <a:pt x="575396" y="27"/>
                </a:moveTo>
                <a:cubicBezTo>
                  <a:pt x="622246" y="27"/>
                  <a:pt x="656993" y="34459"/>
                  <a:pt x="656993" y="81183"/>
                </a:cubicBezTo>
                <a:cubicBezTo>
                  <a:pt x="656993" y="127908"/>
                  <a:pt x="622699" y="162778"/>
                  <a:pt x="575396" y="162778"/>
                </a:cubicBezTo>
                <a:cubicBezTo>
                  <a:pt x="528316" y="162778"/>
                  <a:pt x="494022" y="127901"/>
                  <a:pt x="494022" y="81183"/>
                </a:cubicBezTo>
                <a:cubicBezTo>
                  <a:pt x="494022" y="34465"/>
                  <a:pt x="529019" y="27"/>
                  <a:pt x="575396" y="27"/>
                </a:cubicBezTo>
                <a:close/>
                <a:moveTo>
                  <a:pt x="575396" y="136856"/>
                </a:moveTo>
                <a:cubicBezTo>
                  <a:pt x="606776" y="136856"/>
                  <a:pt x="628743" y="113376"/>
                  <a:pt x="628743" y="81183"/>
                </a:cubicBezTo>
                <a:cubicBezTo>
                  <a:pt x="628743" y="48991"/>
                  <a:pt x="606999" y="25517"/>
                  <a:pt x="575396" y="25517"/>
                </a:cubicBezTo>
                <a:cubicBezTo>
                  <a:pt x="544233" y="25517"/>
                  <a:pt x="522042" y="48991"/>
                  <a:pt x="522042" y="81183"/>
                </a:cubicBezTo>
                <a:cubicBezTo>
                  <a:pt x="522042" y="113376"/>
                  <a:pt x="544293" y="136856"/>
                  <a:pt x="575396" y="136856"/>
                </a:cubicBezTo>
                <a:close/>
                <a:moveTo>
                  <a:pt x="448958" y="2933"/>
                </a:moveTo>
                <a:lnTo>
                  <a:pt x="481284" y="2933"/>
                </a:lnTo>
                <a:lnTo>
                  <a:pt x="400343" y="168146"/>
                </a:lnTo>
                <a:lnTo>
                  <a:pt x="319639" y="2933"/>
                </a:lnTo>
                <a:lnTo>
                  <a:pt x="351728" y="2933"/>
                </a:lnTo>
                <a:lnTo>
                  <a:pt x="400343" y="112931"/>
                </a:lnTo>
                <a:lnTo>
                  <a:pt x="448958" y="2933"/>
                </a:lnTo>
                <a:close/>
                <a:moveTo>
                  <a:pt x="717385" y="45882"/>
                </a:moveTo>
                <a:cubicBezTo>
                  <a:pt x="717385" y="33912"/>
                  <a:pt x="727345" y="24431"/>
                  <a:pt x="751794" y="24431"/>
                </a:cubicBezTo>
                <a:cubicBezTo>
                  <a:pt x="765588" y="24431"/>
                  <a:pt x="781193" y="28477"/>
                  <a:pt x="795439" y="36825"/>
                </a:cubicBezTo>
                <a:lnTo>
                  <a:pt x="795439" y="9023"/>
                </a:lnTo>
                <a:cubicBezTo>
                  <a:pt x="782714" y="3223"/>
                  <a:pt x="767109" y="47"/>
                  <a:pt x="752017" y="47"/>
                </a:cubicBezTo>
                <a:cubicBezTo>
                  <a:pt x="708555" y="47"/>
                  <a:pt x="688183" y="21720"/>
                  <a:pt x="688183" y="47251"/>
                </a:cubicBezTo>
                <a:cubicBezTo>
                  <a:pt x="688183" y="105918"/>
                  <a:pt x="782356" y="83597"/>
                  <a:pt x="782356" y="117692"/>
                </a:cubicBezTo>
                <a:cubicBezTo>
                  <a:pt x="782356" y="129432"/>
                  <a:pt x="771943" y="138239"/>
                  <a:pt x="747264" y="138239"/>
                </a:cubicBezTo>
                <a:cubicBezTo>
                  <a:pt x="727791" y="138239"/>
                  <a:pt x="707649" y="131010"/>
                  <a:pt x="694971" y="120855"/>
                </a:cubicBezTo>
                <a:lnTo>
                  <a:pt x="694971" y="120908"/>
                </a:lnTo>
                <a:lnTo>
                  <a:pt x="694971" y="150478"/>
                </a:lnTo>
                <a:cubicBezTo>
                  <a:pt x="708744" y="157896"/>
                  <a:pt x="728008" y="162616"/>
                  <a:pt x="747291" y="162616"/>
                </a:cubicBezTo>
                <a:cubicBezTo>
                  <a:pt x="790754" y="162616"/>
                  <a:pt x="811355" y="140943"/>
                  <a:pt x="811355" y="115655"/>
                </a:cubicBezTo>
                <a:cubicBezTo>
                  <a:pt x="811369" y="57615"/>
                  <a:pt x="717426" y="79518"/>
                  <a:pt x="717426" y="45882"/>
                </a:cubicBezTo>
                <a:lnTo>
                  <a:pt x="717385" y="45882"/>
                </a:lnTo>
                <a:close/>
                <a:moveTo>
                  <a:pt x="29216" y="45841"/>
                </a:moveTo>
                <a:cubicBezTo>
                  <a:pt x="29216" y="33872"/>
                  <a:pt x="39176" y="24391"/>
                  <a:pt x="63632" y="24391"/>
                </a:cubicBezTo>
                <a:cubicBezTo>
                  <a:pt x="77364" y="24391"/>
                  <a:pt x="92888" y="28437"/>
                  <a:pt x="107080" y="36670"/>
                </a:cubicBezTo>
                <a:lnTo>
                  <a:pt x="107080" y="8881"/>
                </a:lnTo>
                <a:cubicBezTo>
                  <a:pt x="94396" y="3156"/>
                  <a:pt x="78865" y="0"/>
                  <a:pt x="63855" y="0"/>
                </a:cubicBezTo>
                <a:cubicBezTo>
                  <a:pt x="20379" y="0"/>
                  <a:pt x="0" y="21680"/>
                  <a:pt x="0" y="47204"/>
                </a:cubicBezTo>
                <a:cubicBezTo>
                  <a:pt x="0" y="105925"/>
                  <a:pt x="94200" y="83564"/>
                  <a:pt x="94200" y="117665"/>
                </a:cubicBezTo>
                <a:cubicBezTo>
                  <a:pt x="94200" y="129405"/>
                  <a:pt x="83787" y="138219"/>
                  <a:pt x="59101" y="138219"/>
                </a:cubicBezTo>
                <a:cubicBezTo>
                  <a:pt x="39629" y="138219"/>
                  <a:pt x="19473" y="130990"/>
                  <a:pt x="6795" y="120828"/>
                </a:cubicBezTo>
                <a:lnTo>
                  <a:pt x="6795" y="120895"/>
                </a:lnTo>
                <a:lnTo>
                  <a:pt x="6795" y="150465"/>
                </a:lnTo>
                <a:cubicBezTo>
                  <a:pt x="20575" y="157882"/>
                  <a:pt x="39845" y="162603"/>
                  <a:pt x="59135" y="162603"/>
                </a:cubicBezTo>
                <a:cubicBezTo>
                  <a:pt x="102611" y="162603"/>
                  <a:pt x="123220" y="140916"/>
                  <a:pt x="123220" y="115628"/>
                </a:cubicBezTo>
                <a:cubicBezTo>
                  <a:pt x="123186" y="57588"/>
                  <a:pt x="29216" y="79491"/>
                  <a:pt x="29216" y="45841"/>
                </a:cubicBezTo>
                <a:close/>
              </a:path>
            </a:pathLst>
          </a:custGeom>
          <a:solidFill>
            <a:schemeClr val="tx1"/>
          </a:solidFill>
          <a:ln w="675" cap="flat">
            <a:noFill/>
            <a:prstDash val="solid"/>
            <a:miter/>
          </a:ln>
        </p:spPr>
        <p:txBody>
          <a:bodyPr rtlCol="0" anchor="ctr"/>
          <a:lstStyle/>
          <a:p>
            <a:endParaRPr lang="en-US"/>
          </a:p>
        </p:txBody>
      </p:sp>
    </p:spTree>
    <p:extLst>
      <p:ext uri="{BB962C8B-B14F-4D97-AF65-F5344CB8AC3E}">
        <p14:creationId xmlns:p14="http://schemas.microsoft.com/office/powerpoint/2010/main" val="1183375521"/>
      </p:ext>
    </p:extLst>
  </p:cSld>
  <p:clrMapOvr>
    <a:masterClrMapping/>
  </p:clrMapOvr>
</p:sldLayout>
</file>

<file path=ppt/slideLayouts/slideLayout87.xml><?xml version="1.0" encoding="utf-8"?>
<p:sldLayout xmlns:a="http://schemas.openxmlformats.org/drawingml/2006/main" xmlns:r="http://schemas.openxmlformats.org/officeDocument/2006/relationships" xmlns:p="http://schemas.openxmlformats.org/presentationml/2006/main" preserve="1" userDrawn="1">
  <p:cSld name="Quote - Left - Green">
    <p:spTree>
      <p:nvGrpSpPr>
        <p:cNvPr id="1" name=""/>
        <p:cNvGrpSpPr/>
        <p:nvPr/>
      </p:nvGrpSpPr>
      <p:grpSpPr>
        <a:xfrm>
          <a:off x="0" y="0"/>
          <a:ext cx="0" cy="0"/>
          <a:chOff x="0" y="0"/>
          <a:chExt cx="0" cy="0"/>
        </a:xfrm>
      </p:grpSpPr>
      <p:pic>
        <p:nvPicPr>
          <p:cNvPr id="14" name="Picture 13">
            <a:extLst>
              <a:ext uri="{FF2B5EF4-FFF2-40B4-BE49-F238E27FC236}">
                <a16:creationId xmlns:a16="http://schemas.microsoft.com/office/drawing/2014/main" id="{D49A167A-EAF3-AF9A-2E60-AC64E4AA48A4}"/>
              </a:ext>
            </a:extLst>
          </p:cNvPr>
          <p:cNvPicPr>
            <a:picLocks noChangeAspect="1"/>
          </p:cNvPicPr>
          <p:nvPr userDrawn="1"/>
        </p:nvPicPr>
        <p:blipFill>
          <a:blip r:embed="rId2" cstate="screen">
            <a:extLst>
              <a:ext uri="{28A0092B-C50C-407E-A947-70E740481C1C}">
                <a14:useLocalDpi xmlns:a14="http://schemas.microsoft.com/office/drawing/2010/main"/>
              </a:ext>
            </a:extLst>
          </a:blip>
          <a:srcRect/>
          <a:stretch/>
        </p:blipFill>
        <p:spPr>
          <a:xfrm>
            <a:off x="6101540" y="2"/>
            <a:ext cx="6090460" cy="6857998"/>
          </a:xfrm>
          <a:custGeom>
            <a:avLst/>
            <a:gdLst>
              <a:gd name="connsiteX0" fmla="*/ 395552 w 6090460"/>
              <a:gd name="connsiteY0" fmla="*/ 0 h 6857998"/>
              <a:gd name="connsiteX1" fmla="*/ 6090460 w 6090460"/>
              <a:gd name="connsiteY1" fmla="*/ 0 h 6857998"/>
              <a:gd name="connsiteX2" fmla="*/ 6090460 w 6090460"/>
              <a:gd name="connsiteY2" fmla="*/ 6857998 h 6857998"/>
              <a:gd name="connsiteX3" fmla="*/ 395532 w 6090460"/>
              <a:gd name="connsiteY3" fmla="*/ 6857998 h 6857998"/>
              <a:gd name="connsiteX4" fmla="*/ 315834 w 6090460"/>
              <a:gd name="connsiteY4" fmla="*/ 6849957 h 6857998"/>
              <a:gd name="connsiteX5" fmla="*/ 0 w 6090460"/>
              <a:gd name="connsiteY5" fmla="*/ 6462088 h 6857998"/>
              <a:gd name="connsiteX6" fmla="*/ 0 w 6090460"/>
              <a:gd name="connsiteY6" fmla="*/ 395912 h 6857998"/>
              <a:gd name="connsiteX7" fmla="*/ 395552 w 6090460"/>
              <a:gd name="connsiteY7" fmla="*/ 0 h 68579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6090460" h="6857998">
                <a:moveTo>
                  <a:pt x="395552" y="0"/>
                </a:moveTo>
                <a:lnTo>
                  <a:pt x="6090460" y="0"/>
                </a:lnTo>
                <a:lnTo>
                  <a:pt x="6090460" y="6857998"/>
                </a:lnTo>
                <a:lnTo>
                  <a:pt x="395532" y="6857998"/>
                </a:lnTo>
                <a:lnTo>
                  <a:pt x="315834" y="6849957"/>
                </a:lnTo>
                <a:cubicBezTo>
                  <a:pt x="135589" y="6813039"/>
                  <a:pt x="0" y="6653412"/>
                  <a:pt x="0" y="6462088"/>
                </a:cubicBezTo>
                <a:lnTo>
                  <a:pt x="0" y="395912"/>
                </a:lnTo>
                <a:cubicBezTo>
                  <a:pt x="0" y="177256"/>
                  <a:pt x="177095" y="0"/>
                  <a:pt x="395552" y="0"/>
                </a:cubicBezTo>
                <a:close/>
              </a:path>
            </a:pathLst>
          </a:custGeom>
        </p:spPr>
      </p:pic>
      <p:cxnSp>
        <p:nvCxnSpPr>
          <p:cNvPr id="2" name="Straight Connector 1">
            <a:extLst>
              <a:ext uri="{FF2B5EF4-FFF2-40B4-BE49-F238E27FC236}">
                <a16:creationId xmlns:a16="http://schemas.microsoft.com/office/drawing/2014/main" id="{A1836977-61F0-FB1D-FC53-C3EA74AEBB6D}"/>
              </a:ext>
            </a:extLst>
          </p:cNvPr>
          <p:cNvCxnSpPr>
            <a:cxnSpLocks/>
          </p:cNvCxnSpPr>
          <p:nvPr userDrawn="1"/>
        </p:nvCxnSpPr>
        <p:spPr>
          <a:xfrm flipH="1">
            <a:off x="1487277" y="6400800"/>
            <a:ext cx="10704723" cy="0"/>
          </a:xfrm>
          <a:prstGeom prst="line">
            <a:avLst/>
          </a:prstGeom>
          <a:ln w="9525" cap="rnd">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 name="Straight Connector 12">
            <a:extLst>
              <a:ext uri="{FF2B5EF4-FFF2-40B4-BE49-F238E27FC236}">
                <a16:creationId xmlns:a16="http://schemas.microsoft.com/office/drawing/2014/main" id="{B497F915-536D-F45D-49EA-DB5C1D60D224}"/>
              </a:ext>
            </a:extLst>
          </p:cNvPr>
          <p:cNvCxnSpPr>
            <a:cxnSpLocks/>
          </p:cNvCxnSpPr>
          <p:nvPr userDrawn="1"/>
        </p:nvCxnSpPr>
        <p:spPr>
          <a:xfrm flipH="1">
            <a:off x="6095999" y="6400800"/>
            <a:ext cx="6096001" cy="0"/>
          </a:xfrm>
          <a:prstGeom prst="line">
            <a:avLst/>
          </a:prstGeom>
          <a:ln w="9525" cap="rnd">
            <a:solidFill>
              <a:schemeClr val="bg1"/>
            </a:solidFill>
          </a:ln>
        </p:spPr>
        <p:style>
          <a:lnRef idx="1">
            <a:schemeClr val="accent1"/>
          </a:lnRef>
          <a:fillRef idx="0">
            <a:schemeClr val="accent1"/>
          </a:fillRef>
          <a:effectRef idx="0">
            <a:schemeClr val="accent1"/>
          </a:effectRef>
          <a:fontRef idx="minor">
            <a:schemeClr val="tx1"/>
          </a:fontRef>
        </p:style>
      </p:cxnSp>
      <p:sp>
        <p:nvSpPr>
          <p:cNvPr id="18" name="Content Placeholder 2">
            <a:extLst>
              <a:ext uri="{FF2B5EF4-FFF2-40B4-BE49-F238E27FC236}">
                <a16:creationId xmlns:a16="http://schemas.microsoft.com/office/drawing/2014/main" id="{1D324632-089C-B929-E9F5-AFFC6945F7B5}"/>
              </a:ext>
            </a:extLst>
          </p:cNvPr>
          <p:cNvSpPr>
            <a:spLocks noGrp="1"/>
          </p:cNvSpPr>
          <p:nvPr>
            <p:ph idx="19"/>
          </p:nvPr>
        </p:nvSpPr>
        <p:spPr>
          <a:xfrm>
            <a:off x="762001" y="2239978"/>
            <a:ext cx="4965700" cy="2272034"/>
          </a:xfrm>
        </p:spPr>
        <p:txBody>
          <a:bodyPr>
            <a:noAutofit/>
          </a:bodyPr>
          <a:lstStyle>
            <a:lvl1pPr marL="0" indent="0">
              <a:buNone/>
              <a:defRPr sz="2000"/>
            </a:lvl1pPr>
            <a:lvl2pPr marL="457200" indent="0">
              <a:buNone/>
              <a:defRPr sz="2000"/>
            </a:lvl2pPr>
            <a:lvl3pPr marL="914400" indent="0">
              <a:buNone/>
              <a:defRPr sz="2000"/>
            </a:lvl3pPr>
            <a:lvl4pPr marL="1371600" indent="0">
              <a:buNone/>
              <a:defRPr sz="2000"/>
            </a:lvl4pPr>
            <a:lvl5pPr marL="1828800" indent="0">
              <a:buNone/>
              <a:defRPr sz="200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Box 3">
            <a:extLst>
              <a:ext uri="{FF2B5EF4-FFF2-40B4-BE49-F238E27FC236}">
                <a16:creationId xmlns:a16="http://schemas.microsoft.com/office/drawing/2014/main" id="{2AEF80D7-7BBD-3A0E-9784-DEB8021E9158}"/>
              </a:ext>
            </a:extLst>
          </p:cNvPr>
          <p:cNvSpPr txBox="1"/>
          <p:nvPr userDrawn="1"/>
        </p:nvSpPr>
        <p:spPr>
          <a:xfrm>
            <a:off x="-421062" y="-391705"/>
            <a:ext cx="3513437" cy="2677547"/>
          </a:xfrm>
          <a:prstGeom prst="rect">
            <a:avLst/>
          </a:prstGeom>
          <a:noFill/>
        </p:spPr>
        <p:txBody>
          <a:bodyPr wrap="square" lIns="0" rIns="0" anchor="t">
            <a:noAutofit/>
          </a:bodyPr>
          <a:lstStyle/>
          <a:p>
            <a:pPr marL="0" marR="0" lvl="0" indent="0" algn="l" defTabSz="457200" rtl="0" eaLnBrk="1" fontAlgn="auto" latinLnBrk="0" hangingPunct="1">
              <a:spcBef>
                <a:spcPts val="0"/>
              </a:spcBef>
              <a:buClrTx/>
              <a:buSzTx/>
              <a:buFontTx/>
              <a:buNone/>
              <a:tabLst/>
              <a:defRPr/>
            </a:pPr>
            <a:r>
              <a:rPr kumimoji="0" lang="en-US" sz="30000" b="1" u="none" strike="noStrike" kern="1200" cap="none" spc="0" normalizeH="0" baseline="0" noProof="0">
                <a:ln w="25400">
                  <a:noFill/>
                </a:ln>
                <a:solidFill>
                  <a:srgbClr val="083806"/>
                </a:solidFill>
                <a:effectLst/>
                <a:uLnTx/>
                <a:uFillTx/>
                <a:latin typeface="Inter" panose="020B0502030000000004" pitchFamily="34" charset="0"/>
                <a:ea typeface="Inter" panose="020B0502030000000004" pitchFamily="34" charset="0"/>
                <a:cs typeface="Inter" panose="020B0502030000000004" pitchFamily="34" charset="0"/>
              </a:rPr>
              <a:t>“</a:t>
            </a:r>
          </a:p>
        </p:txBody>
      </p:sp>
      <p:sp>
        <p:nvSpPr>
          <p:cNvPr id="5" name="TextBox 4">
            <a:extLst>
              <a:ext uri="{FF2B5EF4-FFF2-40B4-BE49-F238E27FC236}">
                <a16:creationId xmlns:a16="http://schemas.microsoft.com/office/drawing/2014/main" id="{2288FFF4-3C6F-C38B-5615-86E5D87F964B}"/>
              </a:ext>
            </a:extLst>
          </p:cNvPr>
          <p:cNvSpPr txBox="1"/>
          <p:nvPr userDrawn="1"/>
        </p:nvSpPr>
        <p:spPr>
          <a:xfrm>
            <a:off x="4947949" y="3971731"/>
            <a:ext cx="3513437" cy="2677547"/>
          </a:xfrm>
          <a:prstGeom prst="rect">
            <a:avLst/>
          </a:prstGeom>
          <a:noFill/>
        </p:spPr>
        <p:txBody>
          <a:bodyPr wrap="square" lIns="0" rIns="0" anchor="t">
            <a:noAutofit/>
          </a:bodyPr>
          <a:lstStyle/>
          <a:p>
            <a:pPr marL="0" marR="0" lvl="0" indent="0" algn="l" defTabSz="457200" rtl="0" eaLnBrk="1" fontAlgn="auto" latinLnBrk="0" hangingPunct="1">
              <a:spcBef>
                <a:spcPts val="0"/>
              </a:spcBef>
              <a:buClrTx/>
              <a:buSzTx/>
              <a:buFontTx/>
              <a:buNone/>
              <a:tabLst/>
              <a:defRPr/>
            </a:pPr>
            <a:r>
              <a:rPr kumimoji="0" lang="en-US" sz="30000" b="1" u="none" strike="noStrike" kern="1200" cap="none" spc="0" normalizeH="0" baseline="0" noProof="0">
                <a:ln w="25400">
                  <a:noFill/>
                </a:ln>
                <a:solidFill>
                  <a:srgbClr val="083806"/>
                </a:solidFill>
                <a:effectLst/>
                <a:uLnTx/>
                <a:uFillTx/>
                <a:latin typeface="Inter" panose="020B0502030000000004" pitchFamily="34" charset="0"/>
                <a:ea typeface="Inter" panose="020B0502030000000004" pitchFamily="34" charset="0"/>
                <a:cs typeface="Inter" panose="020B0502030000000004" pitchFamily="34" charset="0"/>
              </a:rPr>
              <a:t>”</a:t>
            </a:r>
          </a:p>
        </p:txBody>
      </p:sp>
      <p:sp>
        <p:nvSpPr>
          <p:cNvPr id="11" name="Text Placeholder 22">
            <a:extLst>
              <a:ext uri="{FF2B5EF4-FFF2-40B4-BE49-F238E27FC236}">
                <a16:creationId xmlns:a16="http://schemas.microsoft.com/office/drawing/2014/main" id="{513D19D0-E4D6-2379-EC32-CEC343ABE19E}"/>
              </a:ext>
            </a:extLst>
          </p:cNvPr>
          <p:cNvSpPr>
            <a:spLocks noGrp="1"/>
          </p:cNvSpPr>
          <p:nvPr>
            <p:ph type="body" sz="quarter" idx="13" hasCustomPrompt="1"/>
          </p:nvPr>
        </p:nvSpPr>
        <p:spPr>
          <a:xfrm>
            <a:off x="762000" y="4939392"/>
            <a:ext cx="3848100" cy="241036"/>
          </a:xfrm>
        </p:spPr>
        <p:txBody>
          <a:bodyPr>
            <a:noAutofit/>
          </a:bodyPr>
          <a:lstStyle>
            <a:lvl1pPr marL="0" indent="0">
              <a:spcBef>
                <a:spcPts val="0"/>
              </a:spcBef>
              <a:buNone/>
              <a:defRPr kumimoji="0" lang="en-US" sz="1600" b="1" u="none" strike="noStrike" kern="1200" cap="none" spc="0" normalizeH="0" baseline="0" dirty="0" smtClean="0">
                <a:ln>
                  <a:noFill/>
                </a:ln>
                <a:solidFill>
                  <a:srgbClr val="083806"/>
                </a:solidFill>
                <a:effectLst/>
                <a:uLnTx/>
                <a:uFillTx/>
                <a:latin typeface="Outfit" pitchFamily="2" charset="0"/>
                <a:ea typeface="+mn-ea"/>
                <a:cs typeface="+mn-cs"/>
              </a:defRPr>
            </a:lvl1pPr>
            <a:lvl2pPr marL="457200" indent="0">
              <a:buNone/>
              <a:defRPr/>
            </a:lvl2pPr>
            <a:lvl3pPr marL="914400" indent="0">
              <a:buNone/>
              <a:defRPr/>
            </a:lvl3pPr>
            <a:lvl4pPr marL="1371600" indent="0">
              <a:buNone/>
              <a:defRPr/>
            </a:lvl4pPr>
            <a:lvl5pPr marL="1828800" indent="0">
              <a:buNone/>
              <a:defRPr/>
            </a:lvl5pPr>
          </a:lstStyle>
          <a:p>
            <a:pPr lvl="0"/>
            <a:r>
              <a:rPr lang="en-US" err="1"/>
              <a:t>Firstname</a:t>
            </a:r>
            <a:r>
              <a:rPr lang="en-US"/>
              <a:t> </a:t>
            </a:r>
            <a:r>
              <a:rPr lang="en-US" err="1"/>
              <a:t>Lastname</a:t>
            </a:r>
            <a:endParaRPr lang="en-US"/>
          </a:p>
        </p:txBody>
      </p:sp>
      <p:sp>
        <p:nvSpPr>
          <p:cNvPr id="12" name="Text Placeholder 24">
            <a:extLst>
              <a:ext uri="{FF2B5EF4-FFF2-40B4-BE49-F238E27FC236}">
                <a16:creationId xmlns:a16="http://schemas.microsoft.com/office/drawing/2014/main" id="{05AAE469-D7F3-3CF9-648B-42FDFFEFC15C}"/>
              </a:ext>
            </a:extLst>
          </p:cNvPr>
          <p:cNvSpPr>
            <a:spLocks noGrp="1"/>
          </p:cNvSpPr>
          <p:nvPr>
            <p:ph type="body" sz="quarter" idx="14" hasCustomPrompt="1"/>
          </p:nvPr>
        </p:nvSpPr>
        <p:spPr>
          <a:xfrm>
            <a:off x="761999" y="5224502"/>
            <a:ext cx="3848097" cy="147476"/>
          </a:xfrm>
        </p:spPr>
        <p:txBody>
          <a:bodyPr>
            <a:noAutofit/>
          </a:bodyPr>
          <a:lstStyle>
            <a:lvl1pPr marL="0" indent="0">
              <a:buNone/>
              <a:defRPr lang="en-US" sz="1000" b="0" i="0" kern="1200" dirty="0" smtClean="0">
                <a:solidFill>
                  <a:schemeClr val="tx1"/>
                </a:solidFill>
                <a:latin typeface="Outfit Light" pitchFamily="2" charset="0"/>
                <a:ea typeface="+mn-ea"/>
                <a:cs typeface="+mn-cs"/>
              </a:defRPr>
            </a:lvl1pPr>
            <a:lvl2pPr marL="457200" indent="0">
              <a:buNone/>
              <a:defRPr lang="en-US" sz="1000" kern="1200" dirty="0" smtClean="0">
                <a:solidFill>
                  <a:schemeClr val="tx1"/>
                </a:solidFill>
                <a:latin typeface="Outfit"/>
                <a:ea typeface="+mn-ea"/>
                <a:cs typeface="+mn-cs"/>
              </a:defRPr>
            </a:lvl2pPr>
            <a:lvl3pPr marL="914400" indent="0">
              <a:buNone/>
              <a:defRPr lang="en-US" sz="1000" kern="1200" dirty="0" smtClean="0">
                <a:solidFill>
                  <a:schemeClr val="tx1"/>
                </a:solidFill>
                <a:latin typeface="Outfit"/>
                <a:ea typeface="+mn-ea"/>
                <a:cs typeface="+mn-cs"/>
              </a:defRPr>
            </a:lvl3pPr>
            <a:lvl4pPr marL="1371600" indent="0">
              <a:buNone/>
              <a:defRPr lang="en-US" sz="1000" kern="1200" dirty="0" smtClean="0">
                <a:solidFill>
                  <a:schemeClr val="tx1"/>
                </a:solidFill>
                <a:latin typeface="Outfit"/>
                <a:ea typeface="+mn-ea"/>
                <a:cs typeface="+mn-cs"/>
              </a:defRPr>
            </a:lvl4pPr>
            <a:lvl5pPr marL="1828800" indent="0">
              <a:buNone/>
              <a:defRPr lang="en-US" sz="1000" kern="1200" dirty="0" smtClean="0">
                <a:solidFill>
                  <a:schemeClr val="tx1"/>
                </a:solidFill>
                <a:latin typeface="Outfit"/>
                <a:ea typeface="+mn-ea"/>
                <a:cs typeface="+mn-cs"/>
              </a:defRPr>
            </a:lvl5pPr>
          </a:lstStyle>
          <a:p>
            <a:pPr lvl="0"/>
            <a:r>
              <a:rPr lang="en-US"/>
              <a:t>Job Title</a:t>
            </a:r>
          </a:p>
        </p:txBody>
      </p:sp>
      <p:sp>
        <p:nvSpPr>
          <p:cNvPr id="7" name="Text Placeholder 5">
            <a:extLst>
              <a:ext uri="{FF2B5EF4-FFF2-40B4-BE49-F238E27FC236}">
                <a16:creationId xmlns:a16="http://schemas.microsoft.com/office/drawing/2014/main" id="{C0983E1A-A6AF-A96A-8122-11C0ADDDA590}"/>
              </a:ext>
            </a:extLst>
          </p:cNvPr>
          <p:cNvSpPr>
            <a:spLocks noGrp="1"/>
          </p:cNvSpPr>
          <p:nvPr>
            <p:ph type="body" sz="quarter" idx="21" hasCustomPrompt="1"/>
          </p:nvPr>
        </p:nvSpPr>
        <p:spPr>
          <a:xfrm>
            <a:off x="1487278" y="6496059"/>
            <a:ext cx="4240424" cy="285734"/>
          </a:xfrm>
        </p:spPr>
        <p:txBody>
          <a:bodyPr anchor="ctr">
            <a:noAutofit/>
          </a:bodyPr>
          <a:lstStyle>
            <a:lvl1pPr marL="0" indent="0">
              <a:lnSpc>
                <a:spcPct val="90000"/>
              </a:lnSpc>
              <a:spcBef>
                <a:spcPts val="200"/>
              </a:spcBef>
              <a:buNone/>
              <a:defRPr sz="600" b="0" i="0">
                <a:latin typeface="Inter" panose="02000503000000020004" pitchFamily="2" charset="0"/>
                <a:ea typeface="Inter" panose="02000503000000020004" pitchFamily="2" charset="0"/>
              </a:defRPr>
            </a:lvl1pPr>
            <a:lvl2pPr marL="457200" indent="0">
              <a:buNone/>
              <a:defRPr sz="600" b="0" i="0">
                <a:latin typeface="Inter" panose="02000503000000020004" pitchFamily="2" charset="0"/>
                <a:ea typeface="Inter" panose="02000503000000020004" pitchFamily="2" charset="0"/>
              </a:defRPr>
            </a:lvl2pPr>
            <a:lvl3pPr marL="914400" indent="0">
              <a:buNone/>
              <a:defRPr sz="600" b="0" i="0">
                <a:latin typeface="Inter" panose="02000503000000020004" pitchFamily="2" charset="0"/>
                <a:ea typeface="Inter" panose="02000503000000020004" pitchFamily="2" charset="0"/>
              </a:defRPr>
            </a:lvl3pPr>
            <a:lvl4pPr marL="1371600" indent="0">
              <a:buNone/>
              <a:defRPr sz="600" b="0" i="0">
                <a:latin typeface="Inter" panose="02000503000000020004" pitchFamily="2" charset="0"/>
                <a:ea typeface="Inter" panose="02000503000000020004" pitchFamily="2" charset="0"/>
              </a:defRPr>
            </a:lvl4pPr>
            <a:lvl5pPr marL="1828800" indent="0">
              <a:buNone/>
              <a:defRPr sz="600" b="0" i="0">
                <a:latin typeface="Inter" panose="02000503000000020004" pitchFamily="2" charset="0"/>
                <a:ea typeface="Inter" panose="02000503000000020004" pitchFamily="2" charset="0"/>
              </a:defRPr>
            </a:lvl5pPr>
          </a:lstStyle>
          <a:p>
            <a:pPr lvl="0"/>
            <a:r>
              <a:rPr lang="en-US"/>
              <a:t>Source: </a:t>
            </a:r>
          </a:p>
        </p:txBody>
      </p:sp>
      <p:sp>
        <p:nvSpPr>
          <p:cNvPr id="9" name="Slide Number Placeholder 5">
            <a:extLst>
              <a:ext uri="{FF2B5EF4-FFF2-40B4-BE49-F238E27FC236}">
                <a16:creationId xmlns:a16="http://schemas.microsoft.com/office/drawing/2014/main" id="{325528F3-0F36-5A37-382D-4EA6A1F17890}"/>
              </a:ext>
            </a:extLst>
          </p:cNvPr>
          <p:cNvSpPr txBox="1">
            <a:spLocks/>
          </p:cNvSpPr>
          <p:nvPr userDrawn="1"/>
        </p:nvSpPr>
        <p:spPr>
          <a:xfrm>
            <a:off x="11185742" y="6400800"/>
            <a:ext cx="549058" cy="457200"/>
          </a:xfrm>
          <a:prstGeom prst="rect">
            <a:avLst/>
          </a:prstGeom>
        </p:spPr>
        <p:txBody>
          <a:bodyPr vert="horz" lIns="0" tIns="0" rIns="0" bIns="0" rtlCol="0" anchor="ctr"/>
          <a:lstStyle>
            <a:defPPr>
              <a:defRPr lang="en-US"/>
            </a:defPPr>
            <a:lvl1pPr marL="0" algn="r" defTabSz="914400" rtl="0" eaLnBrk="1" latinLnBrk="0" hangingPunct="1">
              <a:defRPr sz="800" kern="1200">
                <a:solidFill>
                  <a:schemeClr val="tx1"/>
                </a:solidFill>
                <a:latin typeface="Outfi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fld id="{DDA6C761-E6C0-8244-BDC1-CA1DC8273777}" type="slidenum">
              <a:rPr lang="en-US" b="0" i="0" smtClean="0">
                <a:solidFill>
                  <a:schemeClr val="bg1"/>
                </a:solidFill>
                <a:latin typeface="Outfit Light" pitchFamily="2" charset="0"/>
              </a:rPr>
              <a:pPr/>
              <a:t>‹#›</a:t>
            </a:fld>
            <a:endParaRPr lang="en-US" b="0" i="0">
              <a:solidFill>
                <a:schemeClr val="bg1"/>
              </a:solidFill>
              <a:latin typeface="Outfit Light" pitchFamily="2" charset="0"/>
            </a:endParaRPr>
          </a:p>
        </p:txBody>
      </p:sp>
      <p:sp>
        <p:nvSpPr>
          <p:cNvPr id="3" name="Slide Number Placeholder 5">
            <a:extLst>
              <a:ext uri="{FF2B5EF4-FFF2-40B4-BE49-F238E27FC236}">
                <a16:creationId xmlns:a16="http://schemas.microsoft.com/office/drawing/2014/main" id="{78C3606A-BC1E-6DD8-6EED-C52729E39C97}"/>
              </a:ext>
            </a:extLst>
          </p:cNvPr>
          <p:cNvSpPr txBox="1">
            <a:spLocks/>
          </p:cNvSpPr>
          <p:nvPr userDrawn="1"/>
        </p:nvSpPr>
        <p:spPr>
          <a:xfrm>
            <a:off x="9118378" y="6499230"/>
            <a:ext cx="2266709" cy="273040"/>
          </a:xfrm>
          <a:prstGeom prst="rect">
            <a:avLst/>
          </a:prstGeom>
        </p:spPr>
        <p:txBody>
          <a:bodyPr vert="horz" lIns="0" tIns="0" rIns="0" bIns="0" rtlCol="0" anchor="ctr"/>
          <a:lstStyle>
            <a:defPPr>
              <a:defRPr lang="en-US"/>
            </a:defPPr>
            <a:lvl1pPr marL="0" algn="r" defTabSz="914400" rtl="0" eaLnBrk="1" latinLnBrk="0" hangingPunct="1">
              <a:defRPr sz="800" kern="1200">
                <a:solidFill>
                  <a:schemeClr val="bg1"/>
                </a:solidFill>
                <a:latin typeface="Outfi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sz="600" b="0" i="0">
                <a:solidFill>
                  <a:schemeClr val="bg1"/>
                </a:solidFill>
                <a:latin typeface="Outfit Light" pitchFamily="2" charset="0"/>
              </a:rPr>
              <a:t>© Sovos 2025. Proprietary and Confidential</a:t>
            </a:r>
          </a:p>
        </p:txBody>
      </p:sp>
      <p:sp>
        <p:nvSpPr>
          <p:cNvPr id="6" name="Freeform 5">
            <a:extLst>
              <a:ext uri="{FF2B5EF4-FFF2-40B4-BE49-F238E27FC236}">
                <a16:creationId xmlns:a16="http://schemas.microsoft.com/office/drawing/2014/main" id="{67E5043F-8929-C93E-9DF9-6CF223654162}"/>
              </a:ext>
            </a:extLst>
          </p:cNvPr>
          <p:cNvSpPr/>
          <p:nvPr userDrawn="1"/>
        </p:nvSpPr>
        <p:spPr>
          <a:xfrm>
            <a:off x="6101540" y="3433851"/>
            <a:ext cx="3422334" cy="3424149"/>
          </a:xfrm>
          <a:custGeom>
            <a:avLst/>
            <a:gdLst>
              <a:gd name="connsiteX0" fmla="*/ 0 w 3422334"/>
              <a:gd name="connsiteY0" fmla="*/ 1232755 h 3424149"/>
              <a:gd name="connsiteX1" fmla="*/ 221888 w 3422334"/>
              <a:gd name="connsiteY1" fmla="*/ 1243995 h 3424149"/>
              <a:gd name="connsiteX2" fmla="*/ 2189621 w 3422334"/>
              <a:gd name="connsiteY2" fmla="*/ 3424142 h 3424149"/>
              <a:gd name="connsiteX3" fmla="*/ 2189621 w 3422334"/>
              <a:gd name="connsiteY3" fmla="*/ 3424149 h 3424149"/>
              <a:gd name="connsiteX4" fmla="*/ 2181011 w 3422334"/>
              <a:gd name="connsiteY4" fmla="*/ 3424149 h 3424149"/>
              <a:gd name="connsiteX5" fmla="*/ 2181011 w 3422334"/>
              <a:gd name="connsiteY5" fmla="*/ 3424142 h 3424149"/>
              <a:gd name="connsiteX6" fmla="*/ 221018 w 3422334"/>
              <a:gd name="connsiteY6" fmla="*/ 1252561 h 3424149"/>
              <a:gd name="connsiteX7" fmla="*/ 0 w 3422334"/>
              <a:gd name="connsiteY7" fmla="*/ 1241364 h 3424149"/>
              <a:gd name="connsiteX8" fmla="*/ 0 w 3422334"/>
              <a:gd name="connsiteY8" fmla="*/ 1130030 h 3424149"/>
              <a:gd name="connsiteX9" fmla="*/ 232361 w 3422334"/>
              <a:gd name="connsiteY9" fmla="*/ 1141803 h 3424149"/>
              <a:gd name="connsiteX10" fmla="*/ 2292347 w 3422334"/>
              <a:gd name="connsiteY10" fmla="*/ 3424143 h 3424149"/>
              <a:gd name="connsiteX11" fmla="*/ 2292347 w 3422334"/>
              <a:gd name="connsiteY11" fmla="*/ 3424149 h 3424149"/>
              <a:gd name="connsiteX12" fmla="*/ 2283737 w 3422334"/>
              <a:gd name="connsiteY12" fmla="*/ 3424149 h 3424149"/>
              <a:gd name="connsiteX13" fmla="*/ 2283737 w 3422334"/>
              <a:gd name="connsiteY13" fmla="*/ 3424143 h 3424149"/>
              <a:gd name="connsiteX14" fmla="*/ 231490 w 3422334"/>
              <a:gd name="connsiteY14" fmla="*/ 1150367 h 3424149"/>
              <a:gd name="connsiteX15" fmla="*/ 0 w 3422334"/>
              <a:gd name="connsiteY15" fmla="*/ 1138639 h 3424149"/>
              <a:gd name="connsiteX16" fmla="*/ 0 w 3422334"/>
              <a:gd name="connsiteY16" fmla="*/ 1027304 h 3424149"/>
              <a:gd name="connsiteX17" fmla="*/ 242866 w 3422334"/>
              <a:gd name="connsiteY17" fmla="*/ 1039607 h 3424149"/>
              <a:gd name="connsiteX18" fmla="*/ 2395073 w 3422334"/>
              <a:gd name="connsiteY18" fmla="*/ 3424143 h 3424149"/>
              <a:gd name="connsiteX19" fmla="*/ 2395073 w 3422334"/>
              <a:gd name="connsiteY19" fmla="*/ 3424149 h 3424149"/>
              <a:gd name="connsiteX20" fmla="*/ 2386463 w 3422334"/>
              <a:gd name="connsiteY20" fmla="*/ 3424149 h 3424149"/>
              <a:gd name="connsiteX21" fmla="*/ 2386463 w 3422334"/>
              <a:gd name="connsiteY21" fmla="*/ 3424143 h 3424149"/>
              <a:gd name="connsiteX22" fmla="*/ 241995 w 3422334"/>
              <a:gd name="connsiteY22" fmla="*/ 1048173 h 3424149"/>
              <a:gd name="connsiteX23" fmla="*/ 0 w 3422334"/>
              <a:gd name="connsiteY23" fmla="*/ 1035913 h 3424149"/>
              <a:gd name="connsiteX24" fmla="*/ 0 w 3422334"/>
              <a:gd name="connsiteY24" fmla="*/ 924578 h 3424149"/>
              <a:gd name="connsiteX25" fmla="*/ 253338 w 3422334"/>
              <a:gd name="connsiteY25" fmla="*/ 937413 h 3424149"/>
              <a:gd name="connsiteX26" fmla="*/ 2497798 w 3422334"/>
              <a:gd name="connsiteY26" fmla="*/ 3424143 h 3424149"/>
              <a:gd name="connsiteX27" fmla="*/ 2497798 w 3422334"/>
              <a:gd name="connsiteY27" fmla="*/ 3424149 h 3424149"/>
              <a:gd name="connsiteX28" fmla="*/ 2489189 w 3422334"/>
              <a:gd name="connsiteY28" fmla="*/ 3424149 h 3424149"/>
              <a:gd name="connsiteX29" fmla="*/ 2489189 w 3422334"/>
              <a:gd name="connsiteY29" fmla="*/ 3424143 h 3424149"/>
              <a:gd name="connsiteX30" fmla="*/ 252467 w 3422334"/>
              <a:gd name="connsiteY30" fmla="*/ 945977 h 3424149"/>
              <a:gd name="connsiteX31" fmla="*/ 0 w 3422334"/>
              <a:gd name="connsiteY31" fmla="*/ 933187 h 3424149"/>
              <a:gd name="connsiteX32" fmla="*/ 0 w 3422334"/>
              <a:gd name="connsiteY32" fmla="*/ 821852 h 3424149"/>
              <a:gd name="connsiteX33" fmla="*/ 263843 w 3422334"/>
              <a:gd name="connsiteY33" fmla="*/ 835218 h 3424149"/>
              <a:gd name="connsiteX34" fmla="*/ 2600524 w 3422334"/>
              <a:gd name="connsiteY34" fmla="*/ 3424142 h 3424149"/>
              <a:gd name="connsiteX35" fmla="*/ 2600524 w 3422334"/>
              <a:gd name="connsiteY35" fmla="*/ 3424149 h 3424149"/>
              <a:gd name="connsiteX36" fmla="*/ 2591915 w 3422334"/>
              <a:gd name="connsiteY36" fmla="*/ 3424149 h 3424149"/>
              <a:gd name="connsiteX37" fmla="*/ 2591915 w 3422334"/>
              <a:gd name="connsiteY37" fmla="*/ 3424142 h 3424149"/>
              <a:gd name="connsiteX38" fmla="*/ 262972 w 3422334"/>
              <a:gd name="connsiteY38" fmla="*/ 843784 h 3424149"/>
              <a:gd name="connsiteX39" fmla="*/ 0 w 3422334"/>
              <a:gd name="connsiteY39" fmla="*/ 830461 h 3424149"/>
              <a:gd name="connsiteX40" fmla="*/ 0 w 3422334"/>
              <a:gd name="connsiteY40" fmla="*/ 719127 h 3424149"/>
              <a:gd name="connsiteX41" fmla="*/ 274315 w 3422334"/>
              <a:gd name="connsiteY41" fmla="*/ 733025 h 3424149"/>
              <a:gd name="connsiteX42" fmla="*/ 2703251 w 3422334"/>
              <a:gd name="connsiteY42" fmla="*/ 3424143 h 3424149"/>
              <a:gd name="connsiteX43" fmla="*/ 2703251 w 3422334"/>
              <a:gd name="connsiteY43" fmla="*/ 3424149 h 3424149"/>
              <a:gd name="connsiteX44" fmla="*/ 2694641 w 3422334"/>
              <a:gd name="connsiteY44" fmla="*/ 3424149 h 3424149"/>
              <a:gd name="connsiteX45" fmla="*/ 2694641 w 3422334"/>
              <a:gd name="connsiteY45" fmla="*/ 3424143 h 3424149"/>
              <a:gd name="connsiteX46" fmla="*/ 273445 w 3422334"/>
              <a:gd name="connsiteY46" fmla="*/ 741589 h 3424149"/>
              <a:gd name="connsiteX47" fmla="*/ 0 w 3422334"/>
              <a:gd name="connsiteY47" fmla="*/ 727736 h 3424149"/>
              <a:gd name="connsiteX48" fmla="*/ 0 w 3422334"/>
              <a:gd name="connsiteY48" fmla="*/ 616401 h 3424149"/>
              <a:gd name="connsiteX49" fmla="*/ 284820 w 3422334"/>
              <a:gd name="connsiteY49" fmla="*/ 630829 h 3424149"/>
              <a:gd name="connsiteX50" fmla="*/ 2805977 w 3422334"/>
              <a:gd name="connsiteY50" fmla="*/ 3424143 h 3424149"/>
              <a:gd name="connsiteX51" fmla="*/ 2805977 w 3422334"/>
              <a:gd name="connsiteY51" fmla="*/ 3424149 h 3424149"/>
              <a:gd name="connsiteX52" fmla="*/ 2797367 w 3422334"/>
              <a:gd name="connsiteY52" fmla="*/ 3424149 h 3424149"/>
              <a:gd name="connsiteX53" fmla="*/ 2797367 w 3422334"/>
              <a:gd name="connsiteY53" fmla="*/ 3424143 h 3424149"/>
              <a:gd name="connsiteX54" fmla="*/ 283950 w 3422334"/>
              <a:gd name="connsiteY54" fmla="*/ 639395 h 3424149"/>
              <a:gd name="connsiteX55" fmla="*/ 0 w 3422334"/>
              <a:gd name="connsiteY55" fmla="*/ 625010 h 3424149"/>
              <a:gd name="connsiteX56" fmla="*/ 0 w 3422334"/>
              <a:gd name="connsiteY56" fmla="*/ 513675 h 3424149"/>
              <a:gd name="connsiteX57" fmla="*/ 295293 w 3422334"/>
              <a:gd name="connsiteY57" fmla="*/ 528636 h 3424149"/>
              <a:gd name="connsiteX58" fmla="*/ 2908703 w 3422334"/>
              <a:gd name="connsiteY58" fmla="*/ 3424143 h 3424149"/>
              <a:gd name="connsiteX59" fmla="*/ 2908703 w 3422334"/>
              <a:gd name="connsiteY59" fmla="*/ 3424149 h 3424149"/>
              <a:gd name="connsiteX60" fmla="*/ 2900093 w 3422334"/>
              <a:gd name="connsiteY60" fmla="*/ 3424149 h 3424149"/>
              <a:gd name="connsiteX61" fmla="*/ 2900093 w 3422334"/>
              <a:gd name="connsiteY61" fmla="*/ 3424143 h 3424149"/>
              <a:gd name="connsiteX62" fmla="*/ 294422 w 3422334"/>
              <a:gd name="connsiteY62" fmla="*/ 537200 h 3424149"/>
              <a:gd name="connsiteX63" fmla="*/ 0 w 3422334"/>
              <a:gd name="connsiteY63" fmla="*/ 522284 h 3424149"/>
              <a:gd name="connsiteX64" fmla="*/ 0 w 3422334"/>
              <a:gd name="connsiteY64" fmla="*/ 410949 h 3424149"/>
              <a:gd name="connsiteX65" fmla="*/ 305798 w 3422334"/>
              <a:gd name="connsiteY65" fmla="*/ 426440 h 3424149"/>
              <a:gd name="connsiteX66" fmla="*/ 3011429 w 3422334"/>
              <a:gd name="connsiteY66" fmla="*/ 3424142 h 3424149"/>
              <a:gd name="connsiteX67" fmla="*/ 3011429 w 3422334"/>
              <a:gd name="connsiteY67" fmla="*/ 3424149 h 3424149"/>
              <a:gd name="connsiteX68" fmla="*/ 3002820 w 3422334"/>
              <a:gd name="connsiteY68" fmla="*/ 3424149 h 3424149"/>
              <a:gd name="connsiteX69" fmla="*/ 3002820 w 3422334"/>
              <a:gd name="connsiteY69" fmla="*/ 3424142 h 3424149"/>
              <a:gd name="connsiteX70" fmla="*/ 304895 w 3422334"/>
              <a:gd name="connsiteY70" fmla="*/ 435006 h 3424149"/>
              <a:gd name="connsiteX71" fmla="*/ 0 w 3422334"/>
              <a:gd name="connsiteY71" fmla="*/ 419558 h 3424149"/>
              <a:gd name="connsiteX72" fmla="*/ 0 w 3422334"/>
              <a:gd name="connsiteY72" fmla="*/ 308177 h 3424149"/>
              <a:gd name="connsiteX73" fmla="*/ 158237 w 3422334"/>
              <a:gd name="connsiteY73" fmla="*/ 312192 h 3424149"/>
              <a:gd name="connsiteX74" fmla="*/ 3114155 w 3422334"/>
              <a:gd name="connsiteY74" fmla="*/ 3424143 h 3424149"/>
              <a:gd name="connsiteX75" fmla="*/ 3114155 w 3422334"/>
              <a:gd name="connsiteY75" fmla="*/ 3424149 h 3424149"/>
              <a:gd name="connsiteX76" fmla="*/ 3105546 w 3422334"/>
              <a:gd name="connsiteY76" fmla="*/ 3424149 h 3424149"/>
              <a:gd name="connsiteX77" fmla="*/ 3105546 w 3422334"/>
              <a:gd name="connsiteY77" fmla="*/ 3424143 h 3424149"/>
              <a:gd name="connsiteX78" fmla="*/ 157799 w 3422334"/>
              <a:gd name="connsiteY78" fmla="*/ 320789 h 3424149"/>
              <a:gd name="connsiteX79" fmla="*/ 0 w 3422334"/>
              <a:gd name="connsiteY79" fmla="*/ 316786 h 3424149"/>
              <a:gd name="connsiteX80" fmla="*/ 0 w 3422334"/>
              <a:gd name="connsiteY80" fmla="*/ 205451 h 3424149"/>
              <a:gd name="connsiteX81" fmla="*/ 163524 w 3422334"/>
              <a:gd name="connsiteY81" fmla="*/ 209599 h 3424149"/>
              <a:gd name="connsiteX82" fmla="*/ 3216882 w 3422334"/>
              <a:gd name="connsiteY82" fmla="*/ 3424143 h 3424149"/>
              <a:gd name="connsiteX83" fmla="*/ 3216882 w 3422334"/>
              <a:gd name="connsiteY83" fmla="*/ 3424149 h 3424149"/>
              <a:gd name="connsiteX84" fmla="*/ 3208272 w 3422334"/>
              <a:gd name="connsiteY84" fmla="*/ 3424149 h 3424149"/>
              <a:gd name="connsiteX85" fmla="*/ 3208272 w 3422334"/>
              <a:gd name="connsiteY85" fmla="*/ 3424143 h 3424149"/>
              <a:gd name="connsiteX86" fmla="*/ 163069 w 3422334"/>
              <a:gd name="connsiteY86" fmla="*/ 218198 h 3424149"/>
              <a:gd name="connsiteX87" fmla="*/ 0 w 3422334"/>
              <a:gd name="connsiteY87" fmla="*/ 214060 h 3424149"/>
              <a:gd name="connsiteX88" fmla="*/ 0 w 3422334"/>
              <a:gd name="connsiteY88" fmla="*/ 102725 h 3424149"/>
              <a:gd name="connsiteX89" fmla="*/ 168794 w 3422334"/>
              <a:gd name="connsiteY89" fmla="*/ 107007 h 3424149"/>
              <a:gd name="connsiteX90" fmla="*/ 3319608 w 3422334"/>
              <a:gd name="connsiteY90" fmla="*/ 3424143 h 3424149"/>
              <a:gd name="connsiteX91" fmla="*/ 3319608 w 3422334"/>
              <a:gd name="connsiteY91" fmla="*/ 3424149 h 3424149"/>
              <a:gd name="connsiteX92" fmla="*/ 3310998 w 3422334"/>
              <a:gd name="connsiteY92" fmla="*/ 3424149 h 3424149"/>
              <a:gd name="connsiteX93" fmla="*/ 3310998 w 3422334"/>
              <a:gd name="connsiteY93" fmla="*/ 3424143 h 3424149"/>
              <a:gd name="connsiteX94" fmla="*/ 168357 w 3422334"/>
              <a:gd name="connsiteY94" fmla="*/ 115605 h 3424149"/>
              <a:gd name="connsiteX95" fmla="*/ 0 w 3422334"/>
              <a:gd name="connsiteY95" fmla="*/ 111334 h 3424149"/>
              <a:gd name="connsiteX96" fmla="*/ 0 w 3422334"/>
              <a:gd name="connsiteY96" fmla="*/ 0 h 3424149"/>
              <a:gd name="connsiteX97" fmla="*/ 174340 w 3422334"/>
              <a:gd name="connsiteY97" fmla="*/ 4408 h 3424149"/>
              <a:gd name="connsiteX98" fmla="*/ 3422334 w 3422334"/>
              <a:gd name="connsiteY98" fmla="*/ 3424143 h 3424149"/>
              <a:gd name="connsiteX99" fmla="*/ 3422334 w 3422334"/>
              <a:gd name="connsiteY99" fmla="*/ 3424149 h 3424149"/>
              <a:gd name="connsiteX100" fmla="*/ 3413724 w 3422334"/>
              <a:gd name="connsiteY100" fmla="*/ 3424149 h 3424149"/>
              <a:gd name="connsiteX101" fmla="*/ 3413724 w 3422334"/>
              <a:gd name="connsiteY101" fmla="*/ 3424143 h 3424149"/>
              <a:gd name="connsiteX102" fmla="*/ 2413270 w 3422334"/>
              <a:gd name="connsiteY102" fmla="*/ 1009012 h 3424149"/>
              <a:gd name="connsiteX103" fmla="*/ 168526 w 3422334"/>
              <a:gd name="connsiteY103" fmla="*/ 12709 h 3424149"/>
              <a:gd name="connsiteX104" fmla="*/ 0 w 3422334"/>
              <a:gd name="connsiteY104" fmla="*/ 8607 h 34241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Lst>
            <a:rect l="l" t="t" r="r" b="b"/>
            <a:pathLst>
              <a:path w="3422334" h="3424149">
                <a:moveTo>
                  <a:pt x="0" y="1232755"/>
                </a:moveTo>
                <a:lnTo>
                  <a:pt x="221888" y="1243995"/>
                </a:lnTo>
                <a:cubicBezTo>
                  <a:pt x="1325620" y="1356420"/>
                  <a:pt x="2189621" y="2291224"/>
                  <a:pt x="2189621" y="3424142"/>
                </a:cubicBezTo>
                <a:lnTo>
                  <a:pt x="2189621" y="3424149"/>
                </a:lnTo>
                <a:lnTo>
                  <a:pt x="2181011" y="3424149"/>
                </a:lnTo>
                <a:lnTo>
                  <a:pt x="2181011" y="3424142"/>
                </a:lnTo>
                <a:cubicBezTo>
                  <a:pt x="2181011" y="2295810"/>
                  <a:pt x="1320451" y="1364560"/>
                  <a:pt x="221018" y="1252561"/>
                </a:cubicBezTo>
                <a:lnTo>
                  <a:pt x="0" y="1241364"/>
                </a:lnTo>
                <a:close/>
                <a:moveTo>
                  <a:pt x="0" y="1130030"/>
                </a:moveTo>
                <a:lnTo>
                  <a:pt x="232361" y="1141803"/>
                </a:lnTo>
                <a:cubicBezTo>
                  <a:pt x="1387761" y="1259508"/>
                  <a:pt x="2292347" y="2238211"/>
                  <a:pt x="2292347" y="3424143"/>
                </a:cubicBezTo>
                <a:lnTo>
                  <a:pt x="2292347" y="3424149"/>
                </a:lnTo>
                <a:lnTo>
                  <a:pt x="2283737" y="3424149"/>
                </a:lnTo>
                <a:lnTo>
                  <a:pt x="2283737" y="3424143"/>
                </a:lnTo>
                <a:cubicBezTo>
                  <a:pt x="2283737" y="2242614"/>
                  <a:pt x="1382591" y="1267625"/>
                  <a:pt x="231490" y="1150367"/>
                </a:cubicBezTo>
                <a:lnTo>
                  <a:pt x="0" y="1138639"/>
                </a:lnTo>
                <a:close/>
                <a:moveTo>
                  <a:pt x="0" y="1027304"/>
                </a:moveTo>
                <a:lnTo>
                  <a:pt x="242866" y="1039607"/>
                </a:lnTo>
                <a:cubicBezTo>
                  <a:pt x="1450073" y="1162572"/>
                  <a:pt x="2395073" y="2185014"/>
                  <a:pt x="2395073" y="3424143"/>
                </a:cubicBezTo>
                <a:lnTo>
                  <a:pt x="2395073" y="3424149"/>
                </a:lnTo>
                <a:lnTo>
                  <a:pt x="2386463" y="3424149"/>
                </a:lnTo>
                <a:lnTo>
                  <a:pt x="2386463" y="3424143"/>
                </a:lnTo>
                <a:cubicBezTo>
                  <a:pt x="2386463" y="2189600"/>
                  <a:pt x="1444903" y="1170712"/>
                  <a:pt x="241995" y="1048173"/>
                </a:cubicBezTo>
                <a:lnTo>
                  <a:pt x="0" y="1035913"/>
                </a:lnTo>
                <a:close/>
                <a:moveTo>
                  <a:pt x="0" y="924578"/>
                </a:moveTo>
                <a:lnTo>
                  <a:pt x="253338" y="937413"/>
                </a:lnTo>
                <a:cubicBezTo>
                  <a:pt x="1512212" y="1065659"/>
                  <a:pt x="2497798" y="2132000"/>
                  <a:pt x="2497798" y="3424143"/>
                </a:cubicBezTo>
                <a:lnTo>
                  <a:pt x="2497798" y="3424149"/>
                </a:lnTo>
                <a:lnTo>
                  <a:pt x="2489189" y="3424149"/>
                </a:lnTo>
                <a:lnTo>
                  <a:pt x="2489189" y="3424143"/>
                </a:lnTo>
                <a:cubicBezTo>
                  <a:pt x="2489189" y="2136403"/>
                  <a:pt x="1507042" y="1073776"/>
                  <a:pt x="252467" y="945977"/>
                </a:cubicBezTo>
                <a:lnTo>
                  <a:pt x="0" y="933187"/>
                </a:lnTo>
                <a:close/>
                <a:moveTo>
                  <a:pt x="0" y="821852"/>
                </a:moveTo>
                <a:lnTo>
                  <a:pt x="263843" y="835218"/>
                </a:lnTo>
                <a:cubicBezTo>
                  <a:pt x="1574524" y="968722"/>
                  <a:pt x="2600524" y="2078803"/>
                  <a:pt x="2600524" y="3424142"/>
                </a:cubicBezTo>
                <a:lnTo>
                  <a:pt x="2600524" y="3424149"/>
                </a:lnTo>
                <a:lnTo>
                  <a:pt x="2591915" y="3424149"/>
                </a:lnTo>
                <a:lnTo>
                  <a:pt x="2591915" y="3424142"/>
                </a:lnTo>
                <a:cubicBezTo>
                  <a:pt x="2591915" y="2083389"/>
                  <a:pt x="1569354" y="976862"/>
                  <a:pt x="262972" y="843784"/>
                </a:cubicBezTo>
                <a:lnTo>
                  <a:pt x="0" y="830461"/>
                </a:lnTo>
                <a:close/>
                <a:moveTo>
                  <a:pt x="0" y="719127"/>
                </a:moveTo>
                <a:lnTo>
                  <a:pt x="274315" y="733025"/>
                </a:lnTo>
                <a:cubicBezTo>
                  <a:pt x="1636665" y="871810"/>
                  <a:pt x="2703251" y="2025789"/>
                  <a:pt x="2703251" y="3424143"/>
                </a:cubicBezTo>
                <a:lnTo>
                  <a:pt x="2703251" y="3424149"/>
                </a:lnTo>
                <a:lnTo>
                  <a:pt x="2694641" y="3424149"/>
                </a:lnTo>
                <a:lnTo>
                  <a:pt x="2694641" y="3424143"/>
                </a:lnTo>
                <a:cubicBezTo>
                  <a:pt x="2694641" y="2030191"/>
                  <a:pt x="1631495" y="879927"/>
                  <a:pt x="273445" y="741589"/>
                </a:cubicBezTo>
                <a:lnTo>
                  <a:pt x="0" y="727736"/>
                </a:lnTo>
                <a:close/>
                <a:moveTo>
                  <a:pt x="0" y="616401"/>
                </a:moveTo>
                <a:lnTo>
                  <a:pt x="284820" y="630829"/>
                </a:lnTo>
                <a:cubicBezTo>
                  <a:pt x="1698977" y="774874"/>
                  <a:pt x="2805977" y="1972591"/>
                  <a:pt x="2805977" y="3424143"/>
                </a:cubicBezTo>
                <a:lnTo>
                  <a:pt x="2805977" y="3424149"/>
                </a:lnTo>
                <a:lnTo>
                  <a:pt x="2797367" y="3424149"/>
                </a:lnTo>
                <a:lnTo>
                  <a:pt x="2797367" y="3424143"/>
                </a:lnTo>
                <a:cubicBezTo>
                  <a:pt x="2797367" y="1977178"/>
                  <a:pt x="1693807" y="783014"/>
                  <a:pt x="283950" y="639395"/>
                </a:cubicBezTo>
                <a:lnTo>
                  <a:pt x="0" y="625010"/>
                </a:lnTo>
                <a:close/>
                <a:moveTo>
                  <a:pt x="0" y="513675"/>
                </a:moveTo>
                <a:lnTo>
                  <a:pt x="295293" y="528636"/>
                </a:lnTo>
                <a:cubicBezTo>
                  <a:pt x="1761117" y="677961"/>
                  <a:pt x="2908703" y="1919578"/>
                  <a:pt x="2908703" y="3424143"/>
                </a:cubicBezTo>
                <a:lnTo>
                  <a:pt x="2908703" y="3424149"/>
                </a:lnTo>
                <a:lnTo>
                  <a:pt x="2900093" y="3424149"/>
                </a:lnTo>
                <a:lnTo>
                  <a:pt x="2900093" y="3424143"/>
                </a:lnTo>
                <a:cubicBezTo>
                  <a:pt x="2900093" y="1923980"/>
                  <a:pt x="1755947" y="686077"/>
                  <a:pt x="294422" y="537200"/>
                </a:cubicBezTo>
                <a:lnTo>
                  <a:pt x="0" y="522284"/>
                </a:lnTo>
                <a:close/>
                <a:moveTo>
                  <a:pt x="0" y="410949"/>
                </a:moveTo>
                <a:lnTo>
                  <a:pt x="305798" y="426440"/>
                </a:lnTo>
                <a:cubicBezTo>
                  <a:pt x="1823430" y="581024"/>
                  <a:pt x="3011429" y="1866380"/>
                  <a:pt x="3011429" y="3424142"/>
                </a:cubicBezTo>
                <a:lnTo>
                  <a:pt x="3011429" y="3424149"/>
                </a:lnTo>
                <a:lnTo>
                  <a:pt x="3002820" y="3424149"/>
                </a:lnTo>
                <a:lnTo>
                  <a:pt x="3002820" y="3424142"/>
                </a:lnTo>
                <a:cubicBezTo>
                  <a:pt x="3002820" y="1870966"/>
                  <a:pt x="1818088" y="589164"/>
                  <a:pt x="304895" y="435006"/>
                </a:cubicBezTo>
                <a:lnTo>
                  <a:pt x="0" y="419558"/>
                </a:lnTo>
                <a:close/>
                <a:moveTo>
                  <a:pt x="0" y="308177"/>
                </a:moveTo>
                <a:lnTo>
                  <a:pt x="158237" y="312192"/>
                </a:lnTo>
                <a:cubicBezTo>
                  <a:pt x="1802299" y="395808"/>
                  <a:pt x="3114155" y="1759675"/>
                  <a:pt x="3114155" y="3424143"/>
                </a:cubicBezTo>
                <a:lnTo>
                  <a:pt x="3114155" y="3424149"/>
                </a:lnTo>
                <a:lnTo>
                  <a:pt x="3105546" y="3424149"/>
                </a:lnTo>
                <a:lnTo>
                  <a:pt x="3105546" y="3424143"/>
                </a:lnTo>
                <a:cubicBezTo>
                  <a:pt x="3105546" y="1764224"/>
                  <a:pt x="1797363" y="404172"/>
                  <a:pt x="157799" y="320789"/>
                </a:cubicBezTo>
                <a:lnTo>
                  <a:pt x="0" y="316786"/>
                </a:lnTo>
                <a:close/>
                <a:moveTo>
                  <a:pt x="0" y="205451"/>
                </a:moveTo>
                <a:lnTo>
                  <a:pt x="163524" y="209599"/>
                </a:lnTo>
                <a:cubicBezTo>
                  <a:pt x="1861872" y="295966"/>
                  <a:pt x="3216882" y="1704704"/>
                  <a:pt x="3216882" y="3424143"/>
                </a:cubicBezTo>
                <a:lnTo>
                  <a:pt x="3216882" y="3424149"/>
                </a:lnTo>
                <a:lnTo>
                  <a:pt x="3208272" y="3424149"/>
                </a:lnTo>
                <a:lnTo>
                  <a:pt x="3208272" y="3424143"/>
                </a:lnTo>
                <a:cubicBezTo>
                  <a:pt x="3208272" y="1709442"/>
                  <a:pt x="1856752" y="304342"/>
                  <a:pt x="163069" y="218198"/>
                </a:cubicBezTo>
                <a:lnTo>
                  <a:pt x="0" y="214060"/>
                </a:lnTo>
                <a:close/>
                <a:moveTo>
                  <a:pt x="0" y="102725"/>
                </a:moveTo>
                <a:lnTo>
                  <a:pt x="168794" y="107007"/>
                </a:lnTo>
                <a:cubicBezTo>
                  <a:pt x="1921261" y="196136"/>
                  <a:pt x="3319608" y="1649922"/>
                  <a:pt x="3319608" y="3424143"/>
                </a:cubicBezTo>
                <a:lnTo>
                  <a:pt x="3319608" y="3424149"/>
                </a:lnTo>
                <a:lnTo>
                  <a:pt x="3310998" y="3424149"/>
                </a:lnTo>
                <a:lnTo>
                  <a:pt x="3310998" y="3424143"/>
                </a:lnTo>
                <a:cubicBezTo>
                  <a:pt x="3310998" y="1654472"/>
                  <a:pt x="1916324" y="204500"/>
                  <a:pt x="168357" y="115605"/>
                </a:cubicBezTo>
                <a:lnTo>
                  <a:pt x="0" y="111334"/>
                </a:lnTo>
                <a:close/>
                <a:moveTo>
                  <a:pt x="0" y="0"/>
                </a:moveTo>
                <a:lnTo>
                  <a:pt x="174340" y="4408"/>
                </a:lnTo>
                <a:cubicBezTo>
                  <a:pt x="1983589" y="96118"/>
                  <a:pt x="3422334" y="1592109"/>
                  <a:pt x="3422334" y="3424143"/>
                </a:cubicBezTo>
                <a:lnTo>
                  <a:pt x="3422334" y="3424149"/>
                </a:lnTo>
                <a:lnTo>
                  <a:pt x="3413724" y="3424149"/>
                </a:lnTo>
                <a:lnTo>
                  <a:pt x="3413724" y="3424143"/>
                </a:lnTo>
                <a:cubicBezTo>
                  <a:pt x="3413724" y="2511939"/>
                  <a:pt x="3058390" y="1654130"/>
                  <a:pt x="2413270" y="1009012"/>
                </a:cubicBezTo>
                <a:cubicBezTo>
                  <a:pt x="1808470" y="404215"/>
                  <a:pt x="1016906" y="54110"/>
                  <a:pt x="168526" y="12709"/>
                </a:cubicBezTo>
                <a:lnTo>
                  <a:pt x="0" y="8607"/>
                </a:lnTo>
                <a:close/>
              </a:path>
            </a:pathLst>
          </a:custGeom>
          <a:solidFill>
            <a:srgbClr val="ECFFE6"/>
          </a:solidFill>
          <a:ln w="19540" cap="flat">
            <a:noFill/>
            <a:prstDash val="solid"/>
            <a:miter/>
          </a:ln>
        </p:spPr>
        <p:txBody>
          <a:bodyPr rtlCol="0" anchor="ctr"/>
          <a:lstStyle/>
          <a:p>
            <a:endParaRPr lang="en-US"/>
          </a:p>
        </p:txBody>
      </p:sp>
      <p:sp>
        <p:nvSpPr>
          <p:cNvPr id="8" name="Graphic 18">
            <a:extLst>
              <a:ext uri="{FF2B5EF4-FFF2-40B4-BE49-F238E27FC236}">
                <a16:creationId xmlns:a16="http://schemas.microsoft.com/office/drawing/2014/main" id="{55C6D955-34B4-7A0E-32AD-E33F7B8CE2D4}"/>
              </a:ext>
            </a:extLst>
          </p:cNvPr>
          <p:cNvSpPr/>
          <p:nvPr userDrawn="1"/>
        </p:nvSpPr>
        <p:spPr>
          <a:xfrm>
            <a:off x="457200" y="6313452"/>
            <a:ext cx="811355" cy="168145"/>
          </a:xfrm>
          <a:custGeom>
            <a:avLst/>
            <a:gdLst>
              <a:gd name="connsiteX0" fmla="*/ 228427 w 811355"/>
              <a:gd name="connsiteY0" fmla="*/ 27 h 168145"/>
              <a:gd name="connsiteX1" fmla="*/ 310031 w 811355"/>
              <a:gd name="connsiteY1" fmla="*/ 81183 h 168145"/>
              <a:gd name="connsiteX2" fmla="*/ 228427 w 811355"/>
              <a:gd name="connsiteY2" fmla="*/ 162778 h 168145"/>
              <a:gd name="connsiteX3" fmla="*/ 147061 w 811355"/>
              <a:gd name="connsiteY3" fmla="*/ 81183 h 168145"/>
              <a:gd name="connsiteX4" fmla="*/ 228427 w 811355"/>
              <a:gd name="connsiteY4" fmla="*/ 27 h 168145"/>
              <a:gd name="connsiteX5" fmla="*/ 228427 w 811355"/>
              <a:gd name="connsiteY5" fmla="*/ 136856 h 168145"/>
              <a:gd name="connsiteX6" fmla="*/ 281782 w 811355"/>
              <a:gd name="connsiteY6" fmla="*/ 81183 h 168145"/>
              <a:gd name="connsiteX7" fmla="*/ 228427 w 811355"/>
              <a:gd name="connsiteY7" fmla="*/ 25517 h 168145"/>
              <a:gd name="connsiteX8" fmla="*/ 175080 w 811355"/>
              <a:gd name="connsiteY8" fmla="*/ 81183 h 168145"/>
              <a:gd name="connsiteX9" fmla="*/ 228427 w 811355"/>
              <a:gd name="connsiteY9" fmla="*/ 136856 h 168145"/>
              <a:gd name="connsiteX10" fmla="*/ 575396 w 811355"/>
              <a:gd name="connsiteY10" fmla="*/ 27 h 168145"/>
              <a:gd name="connsiteX11" fmla="*/ 656993 w 811355"/>
              <a:gd name="connsiteY11" fmla="*/ 81183 h 168145"/>
              <a:gd name="connsiteX12" fmla="*/ 575396 w 811355"/>
              <a:gd name="connsiteY12" fmla="*/ 162778 h 168145"/>
              <a:gd name="connsiteX13" fmla="*/ 494022 w 811355"/>
              <a:gd name="connsiteY13" fmla="*/ 81183 h 168145"/>
              <a:gd name="connsiteX14" fmla="*/ 575396 w 811355"/>
              <a:gd name="connsiteY14" fmla="*/ 27 h 168145"/>
              <a:gd name="connsiteX15" fmla="*/ 575396 w 811355"/>
              <a:gd name="connsiteY15" fmla="*/ 136856 h 168145"/>
              <a:gd name="connsiteX16" fmla="*/ 628743 w 811355"/>
              <a:gd name="connsiteY16" fmla="*/ 81183 h 168145"/>
              <a:gd name="connsiteX17" fmla="*/ 575396 w 811355"/>
              <a:gd name="connsiteY17" fmla="*/ 25517 h 168145"/>
              <a:gd name="connsiteX18" fmla="*/ 522042 w 811355"/>
              <a:gd name="connsiteY18" fmla="*/ 81183 h 168145"/>
              <a:gd name="connsiteX19" fmla="*/ 575396 w 811355"/>
              <a:gd name="connsiteY19" fmla="*/ 136856 h 168145"/>
              <a:gd name="connsiteX20" fmla="*/ 448958 w 811355"/>
              <a:gd name="connsiteY20" fmla="*/ 2933 h 168145"/>
              <a:gd name="connsiteX21" fmla="*/ 481284 w 811355"/>
              <a:gd name="connsiteY21" fmla="*/ 2933 h 168145"/>
              <a:gd name="connsiteX22" fmla="*/ 400343 w 811355"/>
              <a:gd name="connsiteY22" fmla="*/ 168146 h 168145"/>
              <a:gd name="connsiteX23" fmla="*/ 319639 w 811355"/>
              <a:gd name="connsiteY23" fmla="*/ 2933 h 168145"/>
              <a:gd name="connsiteX24" fmla="*/ 351728 w 811355"/>
              <a:gd name="connsiteY24" fmla="*/ 2933 h 168145"/>
              <a:gd name="connsiteX25" fmla="*/ 400343 w 811355"/>
              <a:gd name="connsiteY25" fmla="*/ 112931 h 168145"/>
              <a:gd name="connsiteX26" fmla="*/ 448958 w 811355"/>
              <a:gd name="connsiteY26" fmla="*/ 2933 h 168145"/>
              <a:gd name="connsiteX27" fmla="*/ 717385 w 811355"/>
              <a:gd name="connsiteY27" fmla="*/ 45882 h 168145"/>
              <a:gd name="connsiteX28" fmla="*/ 751794 w 811355"/>
              <a:gd name="connsiteY28" fmla="*/ 24431 h 168145"/>
              <a:gd name="connsiteX29" fmla="*/ 795439 w 811355"/>
              <a:gd name="connsiteY29" fmla="*/ 36825 h 168145"/>
              <a:gd name="connsiteX30" fmla="*/ 795439 w 811355"/>
              <a:gd name="connsiteY30" fmla="*/ 9023 h 168145"/>
              <a:gd name="connsiteX31" fmla="*/ 752017 w 811355"/>
              <a:gd name="connsiteY31" fmla="*/ 47 h 168145"/>
              <a:gd name="connsiteX32" fmla="*/ 688183 w 811355"/>
              <a:gd name="connsiteY32" fmla="*/ 47251 h 168145"/>
              <a:gd name="connsiteX33" fmla="*/ 782356 w 811355"/>
              <a:gd name="connsiteY33" fmla="*/ 117692 h 168145"/>
              <a:gd name="connsiteX34" fmla="*/ 747264 w 811355"/>
              <a:gd name="connsiteY34" fmla="*/ 138239 h 168145"/>
              <a:gd name="connsiteX35" fmla="*/ 694971 w 811355"/>
              <a:gd name="connsiteY35" fmla="*/ 120855 h 168145"/>
              <a:gd name="connsiteX36" fmla="*/ 694971 w 811355"/>
              <a:gd name="connsiteY36" fmla="*/ 120908 h 168145"/>
              <a:gd name="connsiteX37" fmla="*/ 694971 w 811355"/>
              <a:gd name="connsiteY37" fmla="*/ 150478 h 168145"/>
              <a:gd name="connsiteX38" fmla="*/ 747291 w 811355"/>
              <a:gd name="connsiteY38" fmla="*/ 162616 h 168145"/>
              <a:gd name="connsiteX39" fmla="*/ 811355 w 811355"/>
              <a:gd name="connsiteY39" fmla="*/ 115655 h 168145"/>
              <a:gd name="connsiteX40" fmla="*/ 717426 w 811355"/>
              <a:gd name="connsiteY40" fmla="*/ 45882 h 168145"/>
              <a:gd name="connsiteX41" fmla="*/ 717385 w 811355"/>
              <a:gd name="connsiteY41" fmla="*/ 45882 h 168145"/>
              <a:gd name="connsiteX42" fmla="*/ 29216 w 811355"/>
              <a:gd name="connsiteY42" fmla="*/ 45841 h 168145"/>
              <a:gd name="connsiteX43" fmla="*/ 63632 w 811355"/>
              <a:gd name="connsiteY43" fmla="*/ 24391 h 168145"/>
              <a:gd name="connsiteX44" fmla="*/ 107080 w 811355"/>
              <a:gd name="connsiteY44" fmla="*/ 36670 h 168145"/>
              <a:gd name="connsiteX45" fmla="*/ 107080 w 811355"/>
              <a:gd name="connsiteY45" fmla="*/ 8881 h 168145"/>
              <a:gd name="connsiteX46" fmla="*/ 63855 w 811355"/>
              <a:gd name="connsiteY46" fmla="*/ 0 h 168145"/>
              <a:gd name="connsiteX47" fmla="*/ 0 w 811355"/>
              <a:gd name="connsiteY47" fmla="*/ 47204 h 168145"/>
              <a:gd name="connsiteX48" fmla="*/ 94200 w 811355"/>
              <a:gd name="connsiteY48" fmla="*/ 117665 h 168145"/>
              <a:gd name="connsiteX49" fmla="*/ 59101 w 811355"/>
              <a:gd name="connsiteY49" fmla="*/ 138219 h 168145"/>
              <a:gd name="connsiteX50" fmla="*/ 6795 w 811355"/>
              <a:gd name="connsiteY50" fmla="*/ 120828 h 168145"/>
              <a:gd name="connsiteX51" fmla="*/ 6795 w 811355"/>
              <a:gd name="connsiteY51" fmla="*/ 120895 h 168145"/>
              <a:gd name="connsiteX52" fmla="*/ 6795 w 811355"/>
              <a:gd name="connsiteY52" fmla="*/ 150465 h 168145"/>
              <a:gd name="connsiteX53" fmla="*/ 59135 w 811355"/>
              <a:gd name="connsiteY53" fmla="*/ 162603 h 168145"/>
              <a:gd name="connsiteX54" fmla="*/ 123220 w 811355"/>
              <a:gd name="connsiteY54" fmla="*/ 115628 h 168145"/>
              <a:gd name="connsiteX55" fmla="*/ 29216 w 811355"/>
              <a:gd name="connsiteY55" fmla="*/ 45841 h 1681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Lst>
            <a:rect l="l" t="t" r="r" b="b"/>
            <a:pathLst>
              <a:path w="811355" h="168145">
                <a:moveTo>
                  <a:pt x="228427" y="27"/>
                </a:moveTo>
                <a:cubicBezTo>
                  <a:pt x="275284" y="27"/>
                  <a:pt x="310031" y="34459"/>
                  <a:pt x="310031" y="81183"/>
                </a:cubicBezTo>
                <a:cubicBezTo>
                  <a:pt x="310031" y="127908"/>
                  <a:pt x="275730" y="162778"/>
                  <a:pt x="228427" y="162778"/>
                </a:cubicBezTo>
                <a:cubicBezTo>
                  <a:pt x="181355" y="162778"/>
                  <a:pt x="147061" y="127901"/>
                  <a:pt x="147061" y="81183"/>
                </a:cubicBezTo>
                <a:cubicBezTo>
                  <a:pt x="147061" y="34465"/>
                  <a:pt x="182024" y="27"/>
                  <a:pt x="228427" y="27"/>
                </a:cubicBezTo>
                <a:close/>
                <a:moveTo>
                  <a:pt x="228427" y="136856"/>
                </a:moveTo>
                <a:cubicBezTo>
                  <a:pt x="259814" y="136856"/>
                  <a:pt x="281782" y="113376"/>
                  <a:pt x="281782" y="81183"/>
                </a:cubicBezTo>
                <a:cubicBezTo>
                  <a:pt x="281782" y="48991"/>
                  <a:pt x="260037" y="25517"/>
                  <a:pt x="228427" y="25517"/>
                </a:cubicBezTo>
                <a:cubicBezTo>
                  <a:pt x="197271" y="25517"/>
                  <a:pt x="175080" y="48991"/>
                  <a:pt x="175080" y="81183"/>
                </a:cubicBezTo>
                <a:cubicBezTo>
                  <a:pt x="175080" y="113376"/>
                  <a:pt x="197271" y="136856"/>
                  <a:pt x="228427" y="136856"/>
                </a:cubicBezTo>
                <a:close/>
                <a:moveTo>
                  <a:pt x="575396" y="27"/>
                </a:moveTo>
                <a:cubicBezTo>
                  <a:pt x="622246" y="27"/>
                  <a:pt x="656993" y="34459"/>
                  <a:pt x="656993" y="81183"/>
                </a:cubicBezTo>
                <a:cubicBezTo>
                  <a:pt x="656993" y="127908"/>
                  <a:pt x="622699" y="162778"/>
                  <a:pt x="575396" y="162778"/>
                </a:cubicBezTo>
                <a:cubicBezTo>
                  <a:pt x="528316" y="162778"/>
                  <a:pt x="494022" y="127901"/>
                  <a:pt x="494022" y="81183"/>
                </a:cubicBezTo>
                <a:cubicBezTo>
                  <a:pt x="494022" y="34465"/>
                  <a:pt x="529019" y="27"/>
                  <a:pt x="575396" y="27"/>
                </a:cubicBezTo>
                <a:close/>
                <a:moveTo>
                  <a:pt x="575396" y="136856"/>
                </a:moveTo>
                <a:cubicBezTo>
                  <a:pt x="606776" y="136856"/>
                  <a:pt x="628743" y="113376"/>
                  <a:pt x="628743" y="81183"/>
                </a:cubicBezTo>
                <a:cubicBezTo>
                  <a:pt x="628743" y="48991"/>
                  <a:pt x="606999" y="25517"/>
                  <a:pt x="575396" y="25517"/>
                </a:cubicBezTo>
                <a:cubicBezTo>
                  <a:pt x="544233" y="25517"/>
                  <a:pt x="522042" y="48991"/>
                  <a:pt x="522042" y="81183"/>
                </a:cubicBezTo>
                <a:cubicBezTo>
                  <a:pt x="522042" y="113376"/>
                  <a:pt x="544293" y="136856"/>
                  <a:pt x="575396" y="136856"/>
                </a:cubicBezTo>
                <a:close/>
                <a:moveTo>
                  <a:pt x="448958" y="2933"/>
                </a:moveTo>
                <a:lnTo>
                  <a:pt x="481284" y="2933"/>
                </a:lnTo>
                <a:lnTo>
                  <a:pt x="400343" y="168146"/>
                </a:lnTo>
                <a:lnTo>
                  <a:pt x="319639" y="2933"/>
                </a:lnTo>
                <a:lnTo>
                  <a:pt x="351728" y="2933"/>
                </a:lnTo>
                <a:lnTo>
                  <a:pt x="400343" y="112931"/>
                </a:lnTo>
                <a:lnTo>
                  <a:pt x="448958" y="2933"/>
                </a:lnTo>
                <a:close/>
                <a:moveTo>
                  <a:pt x="717385" y="45882"/>
                </a:moveTo>
                <a:cubicBezTo>
                  <a:pt x="717385" y="33912"/>
                  <a:pt x="727345" y="24431"/>
                  <a:pt x="751794" y="24431"/>
                </a:cubicBezTo>
                <a:cubicBezTo>
                  <a:pt x="765588" y="24431"/>
                  <a:pt x="781193" y="28477"/>
                  <a:pt x="795439" y="36825"/>
                </a:cubicBezTo>
                <a:lnTo>
                  <a:pt x="795439" y="9023"/>
                </a:lnTo>
                <a:cubicBezTo>
                  <a:pt x="782714" y="3223"/>
                  <a:pt x="767109" y="47"/>
                  <a:pt x="752017" y="47"/>
                </a:cubicBezTo>
                <a:cubicBezTo>
                  <a:pt x="708555" y="47"/>
                  <a:pt x="688183" y="21720"/>
                  <a:pt x="688183" y="47251"/>
                </a:cubicBezTo>
                <a:cubicBezTo>
                  <a:pt x="688183" y="105918"/>
                  <a:pt x="782356" y="83597"/>
                  <a:pt x="782356" y="117692"/>
                </a:cubicBezTo>
                <a:cubicBezTo>
                  <a:pt x="782356" y="129432"/>
                  <a:pt x="771943" y="138239"/>
                  <a:pt x="747264" y="138239"/>
                </a:cubicBezTo>
                <a:cubicBezTo>
                  <a:pt x="727791" y="138239"/>
                  <a:pt x="707649" y="131010"/>
                  <a:pt x="694971" y="120855"/>
                </a:cubicBezTo>
                <a:lnTo>
                  <a:pt x="694971" y="120908"/>
                </a:lnTo>
                <a:lnTo>
                  <a:pt x="694971" y="150478"/>
                </a:lnTo>
                <a:cubicBezTo>
                  <a:pt x="708744" y="157896"/>
                  <a:pt x="728008" y="162616"/>
                  <a:pt x="747291" y="162616"/>
                </a:cubicBezTo>
                <a:cubicBezTo>
                  <a:pt x="790754" y="162616"/>
                  <a:pt x="811355" y="140943"/>
                  <a:pt x="811355" y="115655"/>
                </a:cubicBezTo>
                <a:cubicBezTo>
                  <a:pt x="811369" y="57615"/>
                  <a:pt x="717426" y="79518"/>
                  <a:pt x="717426" y="45882"/>
                </a:cubicBezTo>
                <a:lnTo>
                  <a:pt x="717385" y="45882"/>
                </a:lnTo>
                <a:close/>
                <a:moveTo>
                  <a:pt x="29216" y="45841"/>
                </a:moveTo>
                <a:cubicBezTo>
                  <a:pt x="29216" y="33872"/>
                  <a:pt x="39176" y="24391"/>
                  <a:pt x="63632" y="24391"/>
                </a:cubicBezTo>
                <a:cubicBezTo>
                  <a:pt x="77364" y="24391"/>
                  <a:pt x="92888" y="28437"/>
                  <a:pt x="107080" y="36670"/>
                </a:cubicBezTo>
                <a:lnTo>
                  <a:pt x="107080" y="8881"/>
                </a:lnTo>
                <a:cubicBezTo>
                  <a:pt x="94396" y="3156"/>
                  <a:pt x="78865" y="0"/>
                  <a:pt x="63855" y="0"/>
                </a:cubicBezTo>
                <a:cubicBezTo>
                  <a:pt x="20379" y="0"/>
                  <a:pt x="0" y="21680"/>
                  <a:pt x="0" y="47204"/>
                </a:cubicBezTo>
                <a:cubicBezTo>
                  <a:pt x="0" y="105925"/>
                  <a:pt x="94200" y="83564"/>
                  <a:pt x="94200" y="117665"/>
                </a:cubicBezTo>
                <a:cubicBezTo>
                  <a:pt x="94200" y="129405"/>
                  <a:pt x="83787" y="138219"/>
                  <a:pt x="59101" y="138219"/>
                </a:cubicBezTo>
                <a:cubicBezTo>
                  <a:pt x="39629" y="138219"/>
                  <a:pt x="19473" y="130990"/>
                  <a:pt x="6795" y="120828"/>
                </a:cubicBezTo>
                <a:lnTo>
                  <a:pt x="6795" y="120895"/>
                </a:lnTo>
                <a:lnTo>
                  <a:pt x="6795" y="150465"/>
                </a:lnTo>
                <a:cubicBezTo>
                  <a:pt x="20575" y="157882"/>
                  <a:pt x="39845" y="162603"/>
                  <a:pt x="59135" y="162603"/>
                </a:cubicBezTo>
                <a:cubicBezTo>
                  <a:pt x="102611" y="162603"/>
                  <a:pt x="123220" y="140916"/>
                  <a:pt x="123220" y="115628"/>
                </a:cubicBezTo>
                <a:cubicBezTo>
                  <a:pt x="123186" y="57588"/>
                  <a:pt x="29216" y="79491"/>
                  <a:pt x="29216" y="45841"/>
                </a:cubicBezTo>
                <a:close/>
              </a:path>
            </a:pathLst>
          </a:custGeom>
          <a:solidFill>
            <a:schemeClr val="tx1"/>
          </a:solidFill>
          <a:ln w="675" cap="flat">
            <a:noFill/>
            <a:prstDash val="solid"/>
            <a:miter/>
          </a:ln>
        </p:spPr>
        <p:txBody>
          <a:bodyPr rtlCol="0" anchor="ctr"/>
          <a:lstStyle/>
          <a:p>
            <a:endParaRPr lang="en-US"/>
          </a:p>
        </p:txBody>
      </p:sp>
    </p:spTree>
    <p:extLst>
      <p:ext uri="{BB962C8B-B14F-4D97-AF65-F5344CB8AC3E}">
        <p14:creationId xmlns:p14="http://schemas.microsoft.com/office/powerpoint/2010/main" val="2741767586"/>
      </p:ext>
    </p:extLst>
  </p:cSld>
  <p:clrMapOvr>
    <a:masterClrMapping/>
  </p:clrMapOvr>
</p:sldLayout>
</file>

<file path=ppt/slideLayouts/slideLayout88.xml><?xml version="1.0" encoding="utf-8"?>
<p:sldLayout xmlns:a="http://schemas.openxmlformats.org/drawingml/2006/main" xmlns:r="http://schemas.openxmlformats.org/officeDocument/2006/relationships" xmlns:p="http://schemas.openxmlformats.org/presentationml/2006/main" preserve="1" userDrawn="1">
  <p:cSld name="Quote - Left - Editable - Green">
    <p:spTree>
      <p:nvGrpSpPr>
        <p:cNvPr id="1" name=""/>
        <p:cNvGrpSpPr/>
        <p:nvPr/>
      </p:nvGrpSpPr>
      <p:grpSpPr>
        <a:xfrm>
          <a:off x="0" y="0"/>
          <a:ext cx="0" cy="0"/>
          <a:chOff x="0" y="0"/>
          <a:chExt cx="0" cy="0"/>
        </a:xfrm>
      </p:grpSpPr>
      <p:sp>
        <p:nvSpPr>
          <p:cNvPr id="10" name="Picture Placeholder 9">
            <a:extLst>
              <a:ext uri="{FF2B5EF4-FFF2-40B4-BE49-F238E27FC236}">
                <a16:creationId xmlns:a16="http://schemas.microsoft.com/office/drawing/2014/main" id="{822F9E6A-FD0A-4075-69DA-E85042C29D35}"/>
              </a:ext>
            </a:extLst>
          </p:cNvPr>
          <p:cNvSpPr>
            <a:spLocks noGrp="1"/>
          </p:cNvSpPr>
          <p:nvPr>
            <p:ph type="pic" sz="quarter" idx="22" hasCustomPrompt="1"/>
          </p:nvPr>
        </p:nvSpPr>
        <p:spPr>
          <a:xfrm>
            <a:off x="6088063" y="0"/>
            <a:ext cx="6103937" cy="6858000"/>
          </a:xfrm>
          <a:custGeom>
            <a:avLst/>
            <a:gdLst>
              <a:gd name="connsiteX0" fmla="*/ 23370 w 6103937"/>
              <a:gd name="connsiteY0" fmla="*/ 4675123 h 6858000"/>
              <a:gd name="connsiteX1" fmla="*/ 2194970 w 6103937"/>
              <a:gd name="connsiteY1" fmla="*/ 6635146 h 6858000"/>
              <a:gd name="connsiteX2" fmla="*/ 2206260 w 6103937"/>
              <a:gd name="connsiteY2" fmla="*/ 6858000 h 6858000"/>
              <a:gd name="connsiteX3" fmla="*/ 406591 w 6103937"/>
              <a:gd name="connsiteY3" fmla="*/ 6858000 h 6858000"/>
              <a:gd name="connsiteX4" fmla="*/ 0 w 6103937"/>
              <a:gd name="connsiteY4" fmla="*/ 6451409 h 6858000"/>
              <a:gd name="connsiteX5" fmla="*/ 0 w 6103937"/>
              <a:gd name="connsiteY5" fmla="*/ 5797493 h 6858000"/>
              <a:gd name="connsiteX6" fmla="*/ 37200 w 6103937"/>
              <a:gd name="connsiteY6" fmla="*/ 5755032 h 6858000"/>
              <a:gd name="connsiteX7" fmla="*/ 253271 w 6103937"/>
              <a:gd name="connsiteY7" fmla="*/ 5202183 h 6858000"/>
              <a:gd name="connsiteX8" fmla="*/ 253271 w 6103937"/>
              <a:gd name="connsiteY8" fmla="*/ 4910399 h 6858000"/>
              <a:gd name="connsiteX9" fmla="*/ 0 w 6103937"/>
              <a:gd name="connsiteY9" fmla="*/ 4910399 h 6858000"/>
              <a:gd name="connsiteX10" fmla="*/ 0 w 6103937"/>
              <a:gd name="connsiteY10" fmla="*/ 4676308 h 6858000"/>
              <a:gd name="connsiteX11" fmla="*/ 23371 w 6103937"/>
              <a:gd name="connsiteY11" fmla="*/ 4572397 h 6858000"/>
              <a:gd name="connsiteX12" fmla="*/ 2308988 w 6103937"/>
              <a:gd name="connsiteY12" fmla="*/ 6858000 h 6858000"/>
              <a:gd name="connsiteX13" fmla="*/ 2214870 w 6103937"/>
              <a:gd name="connsiteY13" fmla="*/ 6858000 h 6858000"/>
              <a:gd name="connsiteX14" fmla="*/ 2203535 w 6103937"/>
              <a:gd name="connsiteY14" fmla="*/ 6634244 h 6858000"/>
              <a:gd name="connsiteX15" fmla="*/ 23370 w 6103937"/>
              <a:gd name="connsiteY15" fmla="*/ 4666514 h 6858000"/>
              <a:gd name="connsiteX16" fmla="*/ 0 w 6103937"/>
              <a:gd name="connsiteY16" fmla="*/ 4667698 h 6858000"/>
              <a:gd name="connsiteX17" fmla="*/ 0 w 6103937"/>
              <a:gd name="connsiteY17" fmla="*/ 4573581 h 6858000"/>
              <a:gd name="connsiteX18" fmla="*/ 23370 w 6103937"/>
              <a:gd name="connsiteY18" fmla="*/ 4469671 h 6858000"/>
              <a:gd name="connsiteX19" fmla="*/ 2411714 w 6103937"/>
              <a:gd name="connsiteY19" fmla="*/ 6858000 h 6858000"/>
              <a:gd name="connsiteX20" fmla="*/ 2317597 w 6103937"/>
              <a:gd name="connsiteY20" fmla="*/ 6858000 h 6858000"/>
              <a:gd name="connsiteX21" fmla="*/ 23371 w 6103937"/>
              <a:gd name="connsiteY21" fmla="*/ 4563788 h 6858000"/>
              <a:gd name="connsiteX22" fmla="*/ 0 w 6103937"/>
              <a:gd name="connsiteY22" fmla="*/ 4564973 h 6858000"/>
              <a:gd name="connsiteX23" fmla="*/ 0 w 6103937"/>
              <a:gd name="connsiteY23" fmla="*/ 4470856 h 6858000"/>
              <a:gd name="connsiteX24" fmla="*/ 23371 w 6103937"/>
              <a:gd name="connsiteY24" fmla="*/ 4366945 h 6858000"/>
              <a:gd name="connsiteX25" fmla="*/ 2514441 w 6103937"/>
              <a:gd name="connsiteY25" fmla="*/ 6858000 h 6858000"/>
              <a:gd name="connsiteX26" fmla="*/ 2420323 w 6103937"/>
              <a:gd name="connsiteY26" fmla="*/ 6858000 h 6858000"/>
              <a:gd name="connsiteX27" fmla="*/ 23370 w 6103937"/>
              <a:gd name="connsiteY27" fmla="*/ 4461062 h 6858000"/>
              <a:gd name="connsiteX28" fmla="*/ 0 w 6103937"/>
              <a:gd name="connsiteY28" fmla="*/ 4462246 h 6858000"/>
              <a:gd name="connsiteX29" fmla="*/ 0 w 6103937"/>
              <a:gd name="connsiteY29" fmla="*/ 4368129 h 6858000"/>
              <a:gd name="connsiteX30" fmla="*/ 23370 w 6103937"/>
              <a:gd name="connsiteY30" fmla="*/ 4264219 h 6858000"/>
              <a:gd name="connsiteX31" fmla="*/ 2617167 w 6103937"/>
              <a:gd name="connsiteY31" fmla="*/ 6858000 h 6858000"/>
              <a:gd name="connsiteX32" fmla="*/ 2523050 w 6103937"/>
              <a:gd name="connsiteY32" fmla="*/ 6858000 h 6858000"/>
              <a:gd name="connsiteX33" fmla="*/ 23371 w 6103937"/>
              <a:gd name="connsiteY33" fmla="*/ 4358336 h 6858000"/>
              <a:gd name="connsiteX34" fmla="*/ 0 w 6103937"/>
              <a:gd name="connsiteY34" fmla="*/ 4359521 h 6858000"/>
              <a:gd name="connsiteX35" fmla="*/ 0 w 6103937"/>
              <a:gd name="connsiteY35" fmla="*/ 4265403 h 6858000"/>
              <a:gd name="connsiteX36" fmla="*/ 23370 w 6103937"/>
              <a:gd name="connsiteY36" fmla="*/ 4161493 h 6858000"/>
              <a:gd name="connsiteX37" fmla="*/ 2719893 w 6103937"/>
              <a:gd name="connsiteY37" fmla="*/ 6858000 h 6858000"/>
              <a:gd name="connsiteX38" fmla="*/ 2625776 w 6103937"/>
              <a:gd name="connsiteY38" fmla="*/ 6858000 h 6858000"/>
              <a:gd name="connsiteX39" fmla="*/ 23370 w 6103937"/>
              <a:gd name="connsiteY39" fmla="*/ 4255610 h 6858000"/>
              <a:gd name="connsiteX40" fmla="*/ 0 w 6103937"/>
              <a:gd name="connsiteY40" fmla="*/ 4256794 h 6858000"/>
              <a:gd name="connsiteX41" fmla="*/ 0 w 6103937"/>
              <a:gd name="connsiteY41" fmla="*/ 4162677 h 6858000"/>
              <a:gd name="connsiteX42" fmla="*/ 23370 w 6103937"/>
              <a:gd name="connsiteY42" fmla="*/ 4058767 h 6858000"/>
              <a:gd name="connsiteX43" fmla="*/ 2822620 w 6103937"/>
              <a:gd name="connsiteY43" fmla="*/ 6858000 h 6858000"/>
              <a:gd name="connsiteX44" fmla="*/ 2728503 w 6103937"/>
              <a:gd name="connsiteY44" fmla="*/ 6858000 h 6858000"/>
              <a:gd name="connsiteX45" fmla="*/ 23370 w 6103937"/>
              <a:gd name="connsiteY45" fmla="*/ 4152884 h 6858000"/>
              <a:gd name="connsiteX46" fmla="*/ 0 w 6103937"/>
              <a:gd name="connsiteY46" fmla="*/ 4154068 h 6858000"/>
              <a:gd name="connsiteX47" fmla="*/ 0 w 6103937"/>
              <a:gd name="connsiteY47" fmla="*/ 4059951 h 6858000"/>
              <a:gd name="connsiteX48" fmla="*/ 23370 w 6103937"/>
              <a:gd name="connsiteY48" fmla="*/ 3956041 h 6858000"/>
              <a:gd name="connsiteX49" fmla="*/ 2925346 w 6103937"/>
              <a:gd name="connsiteY49" fmla="*/ 6858000 h 6858000"/>
              <a:gd name="connsiteX50" fmla="*/ 2831230 w 6103937"/>
              <a:gd name="connsiteY50" fmla="*/ 6858000 h 6858000"/>
              <a:gd name="connsiteX51" fmla="*/ 23370 w 6103937"/>
              <a:gd name="connsiteY51" fmla="*/ 4050158 h 6858000"/>
              <a:gd name="connsiteX52" fmla="*/ 0 w 6103937"/>
              <a:gd name="connsiteY52" fmla="*/ 4051342 h 6858000"/>
              <a:gd name="connsiteX53" fmla="*/ 0 w 6103937"/>
              <a:gd name="connsiteY53" fmla="*/ 3957225 h 6858000"/>
              <a:gd name="connsiteX54" fmla="*/ 23370 w 6103937"/>
              <a:gd name="connsiteY54" fmla="*/ 3853315 h 6858000"/>
              <a:gd name="connsiteX55" fmla="*/ 3028073 w 6103937"/>
              <a:gd name="connsiteY55" fmla="*/ 6858000 h 6858000"/>
              <a:gd name="connsiteX56" fmla="*/ 2933956 w 6103937"/>
              <a:gd name="connsiteY56" fmla="*/ 6858000 h 6858000"/>
              <a:gd name="connsiteX57" fmla="*/ 23370 w 6103937"/>
              <a:gd name="connsiteY57" fmla="*/ 3947432 h 6858000"/>
              <a:gd name="connsiteX58" fmla="*/ 0 w 6103937"/>
              <a:gd name="connsiteY58" fmla="*/ 3948616 h 6858000"/>
              <a:gd name="connsiteX59" fmla="*/ 0 w 6103937"/>
              <a:gd name="connsiteY59" fmla="*/ 3854499 h 6858000"/>
              <a:gd name="connsiteX60" fmla="*/ 23370 w 6103937"/>
              <a:gd name="connsiteY60" fmla="*/ 3750589 h 6858000"/>
              <a:gd name="connsiteX61" fmla="*/ 3130799 w 6103937"/>
              <a:gd name="connsiteY61" fmla="*/ 6858000 h 6858000"/>
              <a:gd name="connsiteX62" fmla="*/ 3036683 w 6103937"/>
              <a:gd name="connsiteY62" fmla="*/ 6858000 h 6858000"/>
              <a:gd name="connsiteX63" fmla="*/ 23370 w 6103937"/>
              <a:gd name="connsiteY63" fmla="*/ 3844706 h 6858000"/>
              <a:gd name="connsiteX64" fmla="*/ 0 w 6103937"/>
              <a:gd name="connsiteY64" fmla="*/ 3845890 h 6858000"/>
              <a:gd name="connsiteX65" fmla="*/ 0 w 6103937"/>
              <a:gd name="connsiteY65" fmla="*/ 3751182 h 6858000"/>
              <a:gd name="connsiteX66" fmla="*/ 23371 w 6103937"/>
              <a:gd name="connsiteY66" fmla="*/ 3647863 h 6858000"/>
              <a:gd name="connsiteX67" fmla="*/ 3233527 w 6103937"/>
              <a:gd name="connsiteY67" fmla="*/ 6858000 h 6858000"/>
              <a:gd name="connsiteX68" fmla="*/ 3139409 w 6103937"/>
              <a:gd name="connsiteY68" fmla="*/ 6858000 h 6858000"/>
              <a:gd name="connsiteX69" fmla="*/ 23370 w 6103937"/>
              <a:gd name="connsiteY69" fmla="*/ 3741980 h 6858000"/>
              <a:gd name="connsiteX70" fmla="*/ 0 w 6103937"/>
              <a:gd name="connsiteY70" fmla="*/ 3742573 h 6858000"/>
              <a:gd name="connsiteX71" fmla="*/ 0 w 6103937"/>
              <a:gd name="connsiteY71" fmla="*/ 3648456 h 6858000"/>
              <a:gd name="connsiteX72" fmla="*/ 23370 w 6103937"/>
              <a:gd name="connsiteY72" fmla="*/ 3545137 h 6858000"/>
              <a:gd name="connsiteX73" fmla="*/ 3336253 w 6103937"/>
              <a:gd name="connsiteY73" fmla="*/ 6858000 h 6858000"/>
              <a:gd name="connsiteX74" fmla="*/ 3242136 w 6103937"/>
              <a:gd name="connsiteY74" fmla="*/ 6858000 h 6858000"/>
              <a:gd name="connsiteX75" fmla="*/ 23371 w 6103937"/>
              <a:gd name="connsiteY75" fmla="*/ 3639254 h 6858000"/>
              <a:gd name="connsiteX76" fmla="*/ 0 w 6103937"/>
              <a:gd name="connsiteY76" fmla="*/ 3639847 h 6858000"/>
              <a:gd name="connsiteX77" fmla="*/ 0 w 6103937"/>
              <a:gd name="connsiteY77" fmla="*/ 3545730 h 6858000"/>
              <a:gd name="connsiteX78" fmla="*/ 23371 w 6103937"/>
              <a:gd name="connsiteY78" fmla="*/ 3442412 h 6858000"/>
              <a:gd name="connsiteX79" fmla="*/ 2438521 w 6103937"/>
              <a:gd name="connsiteY79" fmla="*/ 4442865 h 6858000"/>
              <a:gd name="connsiteX80" fmla="*/ 3434832 w 6103937"/>
              <a:gd name="connsiteY80" fmla="*/ 6687639 h 6858000"/>
              <a:gd name="connsiteX81" fmla="*/ 3438980 w 6103937"/>
              <a:gd name="connsiteY81" fmla="*/ 6858000 h 6858000"/>
              <a:gd name="connsiteX82" fmla="*/ 3344862 w 6103937"/>
              <a:gd name="connsiteY82" fmla="*/ 6858000 h 6858000"/>
              <a:gd name="connsiteX83" fmla="*/ 23370 w 6103937"/>
              <a:gd name="connsiteY83" fmla="*/ 3536528 h 6858000"/>
              <a:gd name="connsiteX84" fmla="*/ 0 w 6103937"/>
              <a:gd name="connsiteY84" fmla="*/ 3537121 h 6858000"/>
              <a:gd name="connsiteX85" fmla="*/ 0 w 6103937"/>
              <a:gd name="connsiteY85" fmla="*/ 3442981 h 6858000"/>
              <a:gd name="connsiteX86" fmla="*/ 406591 w 6103937"/>
              <a:gd name="connsiteY86" fmla="*/ 0 h 6858000"/>
              <a:gd name="connsiteX87" fmla="*/ 5097679 w 6103937"/>
              <a:gd name="connsiteY87" fmla="*/ 0 h 6858000"/>
              <a:gd name="connsiteX88" fmla="*/ 6103937 w 6103937"/>
              <a:gd name="connsiteY88" fmla="*/ 0 h 6858000"/>
              <a:gd name="connsiteX89" fmla="*/ 6103937 w 6103937"/>
              <a:gd name="connsiteY89" fmla="*/ 4700782 h 6858000"/>
              <a:gd name="connsiteX90" fmla="*/ 6103937 w 6103937"/>
              <a:gd name="connsiteY90" fmla="*/ 6194738 h 6858000"/>
              <a:gd name="connsiteX91" fmla="*/ 6103937 w 6103937"/>
              <a:gd name="connsiteY91" fmla="*/ 6857999 h 6858000"/>
              <a:gd name="connsiteX92" fmla="*/ 6103937 w 6103937"/>
              <a:gd name="connsiteY92" fmla="*/ 6858000 h 6858000"/>
              <a:gd name="connsiteX93" fmla="*/ 3447589 w 6103937"/>
              <a:gd name="connsiteY93" fmla="*/ 6858000 h 6858000"/>
              <a:gd name="connsiteX94" fmla="*/ 3443133 w 6103937"/>
              <a:gd name="connsiteY94" fmla="*/ 6681792 h 6858000"/>
              <a:gd name="connsiteX95" fmla="*/ 23371 w 6103937"/>
              <a:gd name="connsiteY95" fmla="*/ 3433803 h 6858000"/>
              <a:gd name="connsiteX96" fmla="*/ 0 w 6103937"/>
              <a:gd name="connsiteY96" fmla="*/ 3434394 h 6858000"/>
              <a:gd name="connsiteX97" fmla="*/ 0 w 6103937"/>
              <a:gd name="connsiteY97" fmla="*/ 406591 h 6858000"/>
              <a:gd name="connsiteX98" fmla="*/ 406591 w 6103937"/>
              <a:gd name="connsiteY98" fmla="*/ 0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6103937" h="6858000">
                <a:moveTo>
                  <a:pt x="23370" y="4675123"/>
                </a:moveTo>
                <a:cubicBezTo>
                  <a:pt x="1151895" y="4675123"/>
                  <a:pt x="2082992" y="5535855"/>
                  <a:pt x="2194970" y="6635146"/>
                </a:cubicBezTo>
                <a:lnTo>
                  <a:pt x="2206260" y="6858000"/>
                </a:lnTo>
                <a:lnTo>
                  <a:pt x="406591" y="6858000"/>
                </a:lnTo>
                <a:cubicBezTo>
                  <a:pt x="182037" y="6858000"/>
                  <a:pt x="0" y="6675963"/>
                  <a:pt x="0" y="6451409"/>
                </a:cubicBezTo>
                <a:lnTo>
                  <a:pt x="0" y="5797493"/>
                </a:lnTo>
                <a:lnTo>
                  <a:pt x="37200" y="5755032"/>
                </a:lnTo>
                <a:cubicBezTo>
                  <a:pt x="162050" y="5597348"/>
                  <a:pt x="253271" y="5387605"/>
                  <a:pt x="253271" y="5202183"/>
                </a:cubicBezTo>
                <a:lnTo>
                  <a:pt x="253271" y="4910399"/>
                </a:lnTo>
                <a:lnTo>
                  <a:pt x="0" y="4910399"/>
                </a:lnTo>
                <a:lnTo>
                  <a:pt x="0" y="4676308"/>
                </a:lnTo>
                <a:close/>
                <a:moveTo>
                  <a:pt x="23371" y="4572397"/>
                </a:moveTo>
                <a:cubicBezTo>
                  <a:pt x="1283679" y="4572397"/>
                  <a:pt x="2308988" y="5597700"/>
                  <a:pt x="2308988" y="6858000"/>
                </a:cubicBezTo>
                <a:lnTo>
                  <a:pt x="2214870" y="6858000"/>
                </a:lnTo>
                <a:lnTo>
                  <a:pt x="2203535" y="6634244"/>
                </a:lnTo>
                <a:cubicBezTo>
                  <a:pt x="2091109" y="5530512"/>
                  <a:pt x="1156298" y="4666514"/>
                  <a:pt x="23370" y="4666514"/>
                </a:cubicBezTo>
                <a:lnTo>
                  <a:pt x="0" y="4667698"/>
                </a:lnTo>
                <a:lnTo>
                  <a:pt x="0" y="4573581"/>
                </a:lnTo>
                <a:close/>
                <a:moveTo>
                  <a:pt x="23370" y="4469671"/>
                </a:moveTo>
                <a:cubicBezTo>
                  <a:pt x="1340422" y="4469671"/>
                  <a:pt x="2411714" y="5541152"/>
                  <a:pt x="2411714" y="6858000"/>
                </a:cubicBezTo>
                <a:lnTo>
                  <a:pt x="2317597" y="6858000"/>
                </a:lnTo>
                <a:cubicBezTo>
                  <a:pt x="2317597" y="5593004"/>
                  <a:pt x="1288375" y="4563788"/>
                  <a:pt x="23371" y="4563788"/>
                </a:cubicBezTo>
                <a:lnTo>
                  <a:pt x="0" y="4564973"/>
                </a:lnTo>
                <a:lnTo>
                  <a:pt x="0" y="4470856"/>
                </a:lnTo>
                <a:close/>
                <a:moveTo>
                  <a:pt x="23371" y="4366945"/>
                </a:moveTo>
                <a:cubicBezTo>
                  <a:pt x="1396971" y="4366945"/>
                  <a:pt x="2514441" y="5484408"/>
                  <a:pt x="2514441" y="6858000"/>
                </a:cubicBezTo>
                <a:lnTo>
                  <a:pt x="2420323" y="6858000"/>
                </a:lnTo>
                <a:cubicBezTo>
                  <a:pt x="2420323" y="5536260"/>
                  <a:pt x="1345119" y="4461062"/>
                  <a:pt x="23370" y="4461062"/>
                </a:cubicBezTo>
                <a:lnTo>
                  <a:pt x="0" y="4462246"/>
                </a:lnTo>
                <a:lnTo>
                  <a:pt x="0" y="4368129"/>
                </a:lnTo>
                <a:close/>
                <a:moveTo>
                  <a:pt x="23370" y="4264219"/>
                </a:moveTo>
                <a:cubicBezTo>
                  <a:pt x="1453715" y="4264219"/>
                  <a:pt x="2617167" y="5427860"/>
                  <a:pt x="2617167" y="6858000"/>
                </a:cubicBezTo>
                <a:lnTo>
                  <a:pt x="2523050" y="6858000"/>
                </a:lnTo>
                <a:cubicBezTo>
                  <a:pt x="2523050" y="5479712"/>
                  <a:pt x="1401668" y="4358336"/>
                  <a:pt x="23371" y="4358336"/>
                </a:cubicBezTo>
                <a:lnTo>
                  <a:pt x="0" y="4359521"/>
                </a:lnTo>
                <a:lnTo>
                  <a:pt x="0" y="4265403"/>
                </a:lnTo>
                <a:close/>
                <a:moveTo>
                  <a:pt x="23370" y="4161493"/>
                </a:moveTo>
                <a:cubicBezTo>
                  <a:pt x="1510263" y="4161493"/>
                  <a:pt x="2719893" y="5371116"/>
                  <a:pt x="2719893" y="6858000"/>
                </a:cubicBezTo>
                <a:lnTo>
                  <a:pt x="2625776" y="6858000"/>
                </a:lnTo>
                <a:cubicBezTo>
                  <a:pt x="2625776" y="5422968"/>
                  <a:pt x="1458411" y="4255610"/>
                  <a:pt x="23370" y="4255610"/>
                </a:cubicBezTo>
                <a:lnTo>
                  <a:pt x="0" y="4256794"/>
                </a:lnTo>
                <a:lnTo>
                  <a:pt x="0" y="4162677"/>
                </a:lnTo>
                <a:close/>
                <a:moveTo>
                  <a:pt x="23370" y="4058767"/>
                </a:moveTo>
                <a:cubicBezTo>
                  <a:pt x="1567008" y="4058767"/>
                  <a:pt x="2822620" y="5314568"/>
                  <a:pt x="2822620" y="6858000"/>
                </a:cubicBezTo>
                <a:lnTo>
                  <a:pt x="2728503" y="6858000"/>
                </a:lnTo>
                <a:cubicBezTo>
                  <a:pt x="2728503" y="5366420"/>
                  <a:pt x="1514959" y="4152884"/>
                  <a:pt x="23370" y="4152884"/>
                </a:cubicBezTo>
                <a:lnTo>
                  <a:pt x="0" y="4154068"/>
                </a:lnTo>
                <a:lnTo>
                  <a:pt x="0" y="4059951"/>
                </a:lnTo>
                <a:close/>
                <a:moveTo>
                  <a:pt x="23370" y="3956041"/>
                </a:moveTo>
                <a:cubicBezTo>
                  <a:pt x="1623556" y="3956041"/>
                  <a:pt x="2925346" y="5257824"/>
                  <a:pt x="2925346" y="6858000"/>
                </a:cubicBezTo>
                <a:lnTo>
                  <a:pt x="2831230" y="6858000"/>
                </a:lnTo>
                <a:cubicBezTo>
                  <a:pt x="2831230" y="5309676"/>
                  <a:pt x="1571704" y="4050158"/>
                  <a:pt x="23370" y="4050158"/>
                </a:cubicBezTo>
                <a:lnTo>
                  <a:pt x="0" y="4051342"/>
                </a:lnTo>
                <a:lnTo>
                  <a:pt x="0" y="3957225"/>
                </a:lnTo>
                <a:close/>
                <a:moveTo>
                  <a:pt x="23370" y="3853315"/>
                </a:moveTo>
                <a:cubicBezTo>
                  <a:pt x="1680106" y="3853315"/>
                  <a:pt x="3028073" y="5201275"/>
                  <a:pt x="3028073" y="6858000"/>
                </a:cubicBezTo>
                <a:lnTo>
                  <a:pt x="2933956" y="6858000"/>
                </a:lnTo>
                <a:cubicBezTo>
                  <a:pt x="2933956" y="5253128"/>
                  <a:pt x="1628252" y="3947432"/>
                  <a:pt x="23370" y="3947432"/>
                </a:cubicBezTo>
                <a:lnTo>
                  <a:pt x="0" y="3948616"/>
                </a:lnTo>
                <a:lnTo>
                  <a:pt x="0" y="3854499"/>
                </a:lnTo>
                <a:close/>
                <a:moveTo>
                  <a:pt x="23370" y="3750589"/>
                </a:moveTo>
                <a:cubicBezTo>
                  <a:pt x="1736849" y="3750589"/>
                  <a:pt x="3130799" y="5144531"/>
                  <a:pt x="3130799" y="6858000"/>
                </a:cubicBezTo>
                <a:lnTo>
                  <a:pt x="3036683" y="6858000"/>
                </a:lnTo>
                <a:cubicBezTo>
                  <a:pt x="3036683" y="5196384"/>
                  <a:pt x="1684997" y="3844706"/>
                  <a:pt x="23370" y="3844706"/>
                </a:cubicBezTo>
                <a:lnTo>
                  <a:pt x="0" y="3845890"/>
                </a:lnTo>
                <a:lnTo>
                  <a:pt x="0" y="3751182"/>
                </a:lnTo>
                <a:close/>
                <a:moveTo>
                  <a:pt x="23371" y="3647863"/>
                </a:moveTo>
                <a:cubicBezTo>
                  <a:pt x="1793398" y="3647863"/>
                  <a:pt x="3233527" y="5087983"/>
                  <a:pt x="3233527" y="6858000"/>
                </a:cubicBezTo>
                <a:lnTo>
                  <a:pt x="3139409" y="6858000"/>
                </a:lnTo>
                <a:cubicBezTo>
                  <a:pt x="3139409" y="5139835"/>
                  <a:pt x="1741545" y="3741980"/>
                  <a:pt x="23370" y="3741980"/>
                </a:cubicBezTo>
                <a:lnTo>
                  <a:pt x="0" y="3742573"/>
                </a:lnTo>
                <a:lnTo>
                  <a:pt x="0" y="3648456"/>
                </a:lnTo>
                <a:close/>
                <a:moveTo>
                  <a:pt x="23370" y="3545137"/>
                </a:moveTo>
                <a:cubicBezTo>
                  <a:pt x="1850142" y="3545137"/>
                  <a:pt x="3336253" y="5031239"/>
                  <a:pt x="3336253" y="6858000"/>
                </a:cubicBezTo>
                <a:lnTo>
                  <a:pt x="3242136" y="6858000"/>
                </a:lnTo>
                <a:cubicBezTo>
                  <a:pt x="3242136" y="5083091"/>
                  <a:pt x="1798290" y="3639254"/>
                  <a:pt x="23371" y="3639254"/>
                </a:cubicBezTo>
                <a:lnTo>
                  <a:pt x="0" y="3639847"/>
                </a:lnTo>
                <a:lnTo>
                  <a:pt x="0" y="3545730"/>
                </a:lnTo>
                <a:close/>
                <a:moveTo>
                  <a:pt x="23371" y="3442412"/>
                </a:moveTo>
                <a:cubicBezTo>
                  <a:pt x="935778" y="3442412"/>
                  <a:pt x="1793398" y="3797746"/>
                  <a:pt x="2438521" y="4442865"/>
                </a:cubicBezTo>
                <a:cubicBezTo>
                  <a:pt x="3043324" y="5047664"/>
                  <a:pt x="3393431" y="5839400"/>
                  <a:pt x="3434832" y="6687639"/>
                </a:cubicBezTo>
                <a:lnTo>
                  <a:pt x="3438980" y="6858000"/>
                </a:lnTo>
                <a:lnTo>
                  <a:pt x="3344862" y="6858000"/>
                </a:lnTo>
                <a:cubicBezTo>
                  <a:pt x="3344862" y="5026543"/>
                  <a:pt x="1854838" y="3536528"/>
                  <a:pt x="23370" y="3536528"/>
                </a:cubicBezTo>
                <a:lnTo>
                  <a:pt x="0" y="3537121"/>
                </a:lnTo>
                <a:lnTo>
                  <a:pt x="0" y="3442981"/>
                </a:lnTo>
                <a:close/>
                <a:moveTo>
                  <a:pt x="406591" y="0"/>
                </a:moveTo>
                <a:lnTo>
                  <a:pt x="5097679" y="0"/>
                </a:lnTo>
                <a:lnTo>
                  <a:pt x="6103937" y="0"/>
                </a:lnTo>
                <a:lnTo>
                  <a:pt x="6103937" y="4700782"/>
                </a:lnTo>
                <a:lnTo>
                  <a:pt x="6103937" y="6194738"/>
                </a:lnTo>
                <a:lnTo>
                  <a:pt x="6103937" y="6857999"/>
                </a:lnTo>
                <a:lnTo>
                  <a:pt x="6103937" y="6858000"/>
                </a:lnTo>
                <a:lnTo>
                  <a:pt x="3447589" y="6858000"/>
                </a:lnTo>
                <a:lnTo>
                  <a:pt x="3443133" y="6681792"/>
                </a:lnTo>
                <a:cubicBezTo>
                  <a:pt x="3351422" y="4872546"/>
                  <a:pt x="1855420" y="3433803"/>
                  <a:pt x="23371" y="3433803"/>
                </a:cubicBezTo>
                <a:lnTo>
                  <a:pt x="0" y="3434394"/>
                </a:lnTo>
                <a:lnTo>
                  <a:pt x="0" y="406591"/>
                </a:lnTo>
                <a:cubicBezTo>
                  <a:pt x="0" y="182037"/>
                  <a:pt x="182037" y="0"/>
                  <a:pt x="406591" y="0"/>
                </a:cubicBezTo>
                <a:close/>
              </a:path>
            </a:pathLst>
          </a:custGeom>
          <a:solidFill>
            <a:schemeClr val="accent6"/>
          </a:solidFill>
        </p:spPr>
        <p:txBody>
          <a:bodyPr wrap="square" bIns="2468880" anchor="ctr">
            <a:noAutofit/>
          </a:bodyPr>
          <a:lstStyle>
            <a:lvl1pPr marL="0" indent="0" algn="ctr">
              <a:lnSpc>
                <a:spcPct val="100000"/>
              </a:lnSpc>
              <a:spcBef>
                <a:spcPts val="0"/>
              </a:spcBef>
              <a:buNone/>
              <a:defRPr/>
            </a:lvl1pPr>
          </a:lstStyle>
          <a:p>
            <a:r>
              <a:rPr lang="en-US"/>
              <a:t>Click the icon to select an image.</a:t>
            </a:r>
            <a:br>
              <a:rPr lang="en-US"/>
            </a:br>
            <a:r>
              <a:rPr lang="en-US"/>
              <a:t>Please also copy / paste the appropriate footer group from</a:t>
            </a:r>
            <a:br>
              <a:rPr lang="en-US"/>
            </a:br>
            <a:r>
              <a:rPr lang="en-US"/>
              <a:t>the template Guide so it appears on top of the image. </a:t>
            </a:r>
          </a:p>
        </p:txBody>
      </p:sp>
      <p:cxnSp>
        <p:nvCxnSpPr>
          <p:cNvPr id="2" name="Straight Connector 1">
            <a:extLst>
              <a:ext uri="{FF2B5EF4-FFF2-40B4-BE49-F238E27FC236}">
                <a16:creationId xmlns:a16="http://schemas.microsoft.com/office/drawing/2014/main" id="{A1836977-61F0-FB1D-FC53-C3EA74AEBB6D}"/>
              </a:ext>
            </a:extLst>
          </p:cNvPr>
          <p:cNvCxnSpPr>
            <a:cxnSpLocks/>
          </p:cNvCxnSpPr>
          <p:nvPr userDrawn="1"/>
        </p:nvCxnSpPr>
        <p:spPr>
          <a:xfrm flipH="1">
            <a:off x="1487277" y="6400800"/>
            <a:ext cx="10704723" cy="0"/>
          </a:xfrm>
          <a:prstGeom prst="line">
            <a:avLst/>
          </a:prstGeom>
          <a:ln w="9525" cap="rnd">
            <a:solidFill>
              <a:schemeClr val="tx1"/>
            </a:solidFill>
          </a:ln>
        </p:spPr>
        <p:style>
          <a:lnRef idx="1">
            <a:schemeClr val="accent1"/>
          </a:lnRef>
          <a:fillRef idx="0">
            <a:schemeClr val="accent1"/>
          </a:fillRef>
          <a:effectRef idx="0">
            <a:schemeClr val="accent1"/>
          </a:effectRef>
          <a:fontRef idx="minor">
            <a:schemeClr val="tx1"/>
          </a:fontRef>
        </p:style>
      </p:cxnSp>
      <p:sp>
        <p:nvSpPr>
          <p:cNvPr id="18" name="Content Placeholder 2">
            <a:extLst>
              <a:ext uri="{FF2B5EF4-FFF2-40B4-BE49-F238E27FC236}">
                <a16:creationId xmlns:a16="http://schemas.microsoft.com/office/drawing/2014/main" id="{1D324632-089C-B929-E9F5-AFFC6945F7B5}"/>
              </a:ext>
            </a:extLst>
          </p:cNvPr>
          <p:cNvSpPr>
            <a:spLocks noGrp="1"/>
          </p:cNvSpPr>
          <p:nvPr>
            <p:ph idx="19"/>
          </p:nvPr>
        </p:nvSpPr>
        <p:spPr>
          <a:xfrm>
            <a:off x="762001" y="2239978"/>
            <a:ext cx="4965700" cy="2272034"/>
          </a:xfrm>
        </p:spPr>
        <p:txBody>
          <a:bodyPr>
            <a:noAutofit/>
          </a:bodyPr>
          <a:lstStyle>
            <a:lvl1pPr marL="0" indent="0">
              <a:buNone/>
              <a:defRPr sz="2000"/>
            </a:lvl1pPr>
            <a:lvl2pPr marL="457200" indent="0">
              <a:buNone/>
              <a:defRPr sz="2000"/>
            </a:lvl2pPr>
            <a:lvl3pPr marL="914400" indent="0">
              <a:buNone/>
              <a:defRPr sz="2000"/>
            </a:lvl3pPr>
            <a:lvl4pPr marL="1371600" indent="0">
              <a:buNone/>
              <a:defRPr sz="2000"/>
            </a:lvl4pPr>
            <a:lvl5pPr marL="1828800" indent="0">
              <a:buNone/>
              <a:defRPr sz="200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1" name="Text Placeholder 22">
            <a:extLst>
              <a:ext uri="{FF2B5EF4-FFF2-40B4-BE49-F238E27FC236}">
                <a16:creationId xmlns:a16="http://schemas.microsoft.com/office/drawing/2014/main" id="{513D19D0-E4D6-2379-EC32-CEC343ABE19E}"/>
              </a:ext>
            </a:extLst>
          </p:cNvPr>
          <p:cNvSpPr>
            <a:spLocks noGrp="1"/>
          </p:cNvSpPr>
          <p:nvPr>
            <p:ph type="body" sz="quarter" idx="13" hasCustomPrompt="1"/>
          </p:nvPr>
        </p:nvSpPr>
        <p:spPr>
          <a:xfrm>
            <a:off x="762000" y="4939392"/>
            <a:ext cx="3848100" cy="241036"/>
          </a:xfrm>
        </p:spPr>
        <p:txBody>
          <a:bodyPr>
            <a:noAutofit/>
          </a:bodyPr>
          <a:lstStyle>
            <a:lvl1pPr marL="0" indent="0">
              <a:spcBef>
                <a:spcPts val="0"/>
              </a:spcBef>
              <a:buNone/>
              <a:defRPr kumimoji="0" lang="en-US" sz="1600" b="1" u="none" strike="noStrike" kern="1200" cap="none" spc="0" normalizeH="0" baseline="0" dirty="0" smtClean="0">
                <a:ln>
                  <a:noFill/>
                </a:ln>
                <a:solidFill>
                  <a:srgbClr val="083806"/>
                </a:solidFill>
                <a:effectLst/>
                <a:uLnTx/>
                <a:uFillTx/>
                <a:latin typeface="Outfit" pitchFamily="2" charset="0"/>
                <a:ea typeface="+mn-ea"/>
                <a:cs typeface="+mn-cs"/>
              </a:defRPr>
            </a:lvl1pPr>
            <a:lvl2pPr marL="457200" indent="0">
              <a:buNone/>
              <a:defRPr/>
            </a:lvl2pPr>
            <a:lvl3pPr marL="914400" indent="0">
              <a:buNone/>
              <a:defRPr/>
            </a:lvl3pPr>
            <a:lvl4pPr marL="1371600" indent="0">
              <a:buNone/>
              <a:defRPr/>
            </a:lvl4pPr>
            <a:lvl5pPr marL="1828800" indent="0">
              <a:buNone/>
              <a:defRPr/>
            </a:lvl5pPr>
          </a:lstStyle>
          <a:p>
            <a:pPr lvl="0"/>
            <a:r>
              <a:rPr lang="en-US" err="1"/>
              <a:t>Firstname</a:t>
            </a:r>
            <a:r>
              <a:rPr lang="en-US"/>
              <a:t> </a:t>
            </a:r>
            <a:r>
              <a:rPr lang="en-US" err="1"/>
              <a:t>Lastname</a:t>
            </a:r>
            <a:endParaRPr lang="en-US"/>
          </a:p>
        </p:txBody>
      </p:sp>
      <p:sp>
        <p:nvSpPr>
          <p:cNvPr id="12" name="Text Placeholder 24">
            <a:extLst>
              <a:ext uri="{FF2B5EF4-FFF2-40B4-BE49-F238E27FC236}">
                <a16:creationId xmlns:a16="http://schemas.microsoft.com/office/drawing/2014/main" id="{05AAE469-D7F3-3CF9-648B-42FDFFEFC15C}"/>
              </a:ext>
            </a:extLst>
          </p:cNvPr>
          <p:cNvSpPr>
            <a:spLocks noGrp="1"/>
          </p:cNvSpPr>
          <p:nvPr>
            <p:ph type="body" sz="quarter" idx="14" hasCustomPrompt="1"/>
          </p:nvPr>
        </p:nvSpPr>
        <p:spPr>
          <a:xfrm>
            <a:off x="761999" y="5224502"/>
            <a:ext cx="3848097" cy="147476"/>
          </a:xfrm>
        </p:spPr>
        <p:txBody>
          <a:bodyPr>
            <a:noAutofit/>
          </a:bodyPr>
          <a:lstStyle>
            <a:lvl1pPr marL="0" indent="0">
              <a:buNone/>
              <a:defRPr lang="en-US" sz="1000" b="0" i="0" kern="1200" dirty="0" smtClean="0">
                <a:solidFill>
                  <a:schemeClr val="tx1"/>
                </a:solidFill>
                <a:latin typeface="Outfit Light" pitchFamily="2" charset="0"/>
                <a:ea typeface="+mn-ea"/>
                <a:cs typeface="+mn-cs"/>
              </a:defRPr>
            </a:lvl1pPr>
            <a:lvl2pPr marL="457200" indent="0">
              <a:buNone/>
              <a:defRPr lang="en-US" sz="1000" kern="1200" dirty="0" smtClean="0">
                <a:solidFill>
                  <a:schemeClr val="tx1"/>
                </a:solidFill>
                <a:latin typeface="Outfit"/>
                <a:ea typeface="+mn-ea"/>
                <a:cs typeface="+mn-cs"/>
              </a:defRPr>
            </a:lvl2pPr>
            <a:lvl3pPr marL="914400" indent="0">
              <a:buNone/>
              <a:defRPr lang="en-US" sz="1000" kern="1200" dirty="0" smtClean="0">
                <a:solidFill>
                  <a:schemeClr val="tx1"/>
                </a:solidFill>
                <a:latin typeface="Outfit"/>
                <a:ea typeface="+mn-ea"/>
                <a:cs typeface="+mn-cs"/>
              </a:defRPr>
            </a:lvl3pPr>
            <a:lvl4pPr marL="1371600" indent="0">
              <a:buNone/>
              <a:defRPr lang="en-US" sz="1000" kern="1200" dirty="0" smtClean="0">
                <a:solidFill>
                  <a:schemeClr val="tx1"/>
                </a:solidFill>
                <a:latin typeface="Outfit"/>
                <a:ea typeface="+mn-ea"/>
                <a:cs typeface="+mn-cs"/>
              </a:defRPr>
            </a:lvl4pPr>
            <a:lvl5pPr marL="1828800" indent="0">
              <a:buNone/>
              <a:defRPr lang="en-US" sz="1000" kern="1200" dirty="0" smtClean="0">
                <a:solidFill>
                  <a:schemeClr val="tx1"/>
                </a:solidFill>
                <a:latin typeface="Outfit"/>
                <a:ea typeface="+mn-ea"/>
                <a:cs typeface="+mn-cs"/>
              </a:defRPr>
            </a:lvl5pPr>
          </a:lstStyle>
          <a:p>
            <a:pPr lvl="0"/>
            <a:r>
              <a:rPr lang="en-US"/>
              <a:t>Job Title</a:t>
            </a:r>
          </a:p>
        </p:txBody>
      </p:sp>
      <p:sp>
        <p:nvSpPr>
          <p:cNvPr id="7" name="Text Placeholder 5">
            <a:extLst>
              <a:ext uri="{FF2B5EF4-FFF2-40B4-BE49-F238E27FC236}">
                <a16:creationId xmlns:a16="http://schemas.microsoft.com/office/drawing/2014/main" id="{C0983E1A-A6AF-A96A-8122-11C0ADDDA590}"/>
              </a:ext>
            </a:extLst>
          </p:cNvPr>
          <p:cNvSpPr>
            <a:spLocks noGrp="1"/>
          </p:cNvSpPr>
          <p:nvPr>
            <p:ph type="body" sz="quarter" idx="21" hasCustomPrompt="1"/>
          </p:nvPr>
        </p:nvSpPr>
        <p:spPr>
          <a:xfrm>
            <a:off x="1487278" y="6496059"/>
            <a:ext cx="4240424" cy="285734"/>
          </a:xfrm>
        </p:spPr>
        <p:txBody>
          <a:bodyPr anchor="ctr">
            <a:noAutofit/>
          </a:bodyPr>
          <a:lstStyle>
            <a:lvl1pPr marL="0" indent="0">
              <a:lnSpc>
                <a:spcPct val="90000"/>
              </a:lnSpc>
              <a:spcBef>
                <a:spcPts val="200"/>
              </a:spcBef>
              <a:buNone/>
              <a:defRPr sz="600" b="0" i="0">
                <a:latin typeface="Inter" panose="02000503000000020004" pitchFamily="2" charset="0"/>
                <a:ea typeface="Inter" panose="02000503000000020004" pitchFamily="2" charset="0"/>
              </a:defRPr>
            </a:lvl1pPr>
            <a:lvl2pPr marL="457200" indent="0">
              <a:buNone/>
              <a:defRPr sz="600" b="0" i="0">
                <a:latin typeface="Inter" panose="02000503000000020004" pitchFamily="2" charset="0"/>
                <a:ea typeface="Inter" panose="02000503000000020004" pitchFamily="2" charset="0"/>
              </a:defRPr>
            </a:lvl2pPr>
            <a:lvl3pPr marL="914400" indent="0">
              <a:buNone/>
              <a:defRPr sz="600" b="0" i="0">
                <a:latin typeface="Inter" panose="02000503000000020004" pitchFamily="2" charset="0"/>
                <a:ea typeface="Inter" panose="02000503000000020004" pitchFamily="2" charset="0"/>
              </a:defRPr>
            </a:lvl3pPr>
            <a:lvl4pPr marL="1371600" indent="0">
              <a:buNone/>
              <a:defRPr sz="600" b="0" i="0">
                <a:latin typeface="Inter" panose="02000503000000020004" pitchFamily="2" charset="0"/>
                <a:ea typeface="Inter" panose="02000503000000020004" pitchFamily="2" charset="0"/>
              </a:defRPr>
            </a:lvl4pPr>
            <a:lvl5pPr marL="1828800" indent="0">
              <a:buNone/>
              <a:defRPr sz="600" b="0" i="0">
                <a:latin typeface="Inter" panose="02000503000000020004" pitchFamily="2" charset="0"/>
                <a:ea typeface="Inter" panose="02000503000000020004" pitchFamily="2" charset="0"/>
              </a:defRPr>
            </a:lvl5pPr>
          </a:lstStyle>
          <a:p>
            <a:pPr lvl="0"/>
            <a:r>
              <a:rPr lang="en-US"/>
              <a:t>Source: </a:t>
            </a:r>
          </a:p>
        </p:txBody>
      </p:sp>
      <p:sp>
        <p:nvSpPr>
          <p:cNvPr id="26" name="Graphic 16">
            <a:extLst>
              <a:ext uri="{FF2B5EF4-FFF2-40B4-BE49-F238E27FC236}">
                <a16:creationId xmlns:a16="http://schemas.microsoft.com/office/drawing/2014/main" id="{805268FC-1914-0EF2-544F-2473AB052D0C}"/>
              </a:ext>
            </a:extLst>
          </p:cNvPr>
          <p:cNvSpPr/>
          <p:nvPr/>
        </p:nvSpPr>
        <p:spPr>
          <a:xfrm>
            <a:off x="-211424" y="427611"/>
            <a:ext cx="1286470" cy="982134"/>
          </a:xfrm>
          <a:custGeom>
            <a:avLst/>
            <a:gdLst>
              <a:gd name="connsiteX0" fmla="*/ 0 w 1286470"/>
              <a:gd name="connsiteY0" fmla="*/ 690351 h 982134"/>
              <a:gd name="connsiteX1" fmla="*/ 349999 w 1286470"/>
              <a:gd name="connsiteY1" fmla="*/ 0 h 982134"/>
              <a:gd name="connsiteX2" fmla="*/ 604046 w 1286470"/>
              <a:gd name="connsiteY2" fmla="*/ 149950 h 982134"/>
              <a:gd name="connsiteX3" fmla="*/ 432420 w 1286470"/>
              <a:gd name="connsiteY3" fmla="*/ 687628 h 982134"/>
              <a:gd name="connsiteX4" fmla="*/ 432420 w 1286470"/>
              <a:gd name="connsiteY4" fmla="*/ 982135 h 982134"/>
              <a:gd name="connsiteX5" fmla="*/ 0 w 1286470"/>
              <a:gd name="connsiteY5" fmla="*/ 982135 h 982134"/>
              <a:gd name="connsiteX6" fmla="*/ 0 w 1286470"/>
              <a:gd name="connsiteY6" fmla="*/ 690334 h 982134"/>
              <a:gd name="connsiteX7" fmla="*/ 682425 w 1286470"/>
              <a:gd name="connsiteY7" fmla="*/ 690351 h 982134"/>
              <a:gd name="connsiteX8" fmla="*/ 1032424 w 1286470"/>
              <a:gd name="connsiteY8" fmla="*/ 0 h 982134"/>
              <a:gd name="connsiteX9" fmla="*/ 1286471 w 1286470"/>
              <a:gd name="connsiteY9" fmla="*/ 149950 h 982134"/>
              <a:gd name="connsiteX10" fmla="*/ 1114845 w 1286470"/>
              <a:gd name="connsiteY10" fmla="*/ 687628 h 982134"/>
              <a:gd name="connsiteX11" fmla="*/ 1114845 w 1286470"/>
              <a:gd name="connsiteY11" fmla="*/ 982135 h 982134"/>
              <a:gd name="connsiteX12" fmla="*/ 682408 w 1286470"/>
              <a:gd name="connsiteY12" fmla="*/ 982135 h 982134"/>
              <a:gd name="connsiteX13" fmla="*/ 682408 w 1286470"/>
              <a:gd name="connsiteY13" fmla="*/ 690334 h 9821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286470" h="982134">
                <a:moveTo>
                  <a:pt x="0" y="690351"/>
                </a:moveTo>
                <a:cubicBezTo>
                  <a:pt x="0" y="443122"/>
                  <a:pt x="162171" y="152656"/>
                  <a:pt x="349999" y="0"/>
                </a:cubicBezTo>
                <a:lnTo>
                  <a:pt x="604046" y="149950"/>
                </a:lnTo>
                <a:cubicBezTo>
                  <a:pt x="502698" y="309370"/>
                  <a:pt x="432420" y="475537"/>
                  <a:pt x="432420" y="687628"/>
                </a:cubicBezTo>
                <a:lnTo>
                  <a:pt x="432420" y="982135"/>
                </a:lnTo>
                <a:lnTo>
                  <a:pt x="0" y="982135"/>
                </a:lnTo>
                <a:lnTo>
                  <a:pt x="0" y="690334"/>
                </a:lnTo>
                <a:close/>
                <a:moveTo>
                  <a:pt x="682425" y="690351"/>
                </a:moveTo>
                <a:cubicBezTo>
                  <a:pt x="682425" y="443122"/>
                  <a:pt x="844578" y="152673"/>
                  <a:pt x="1032424" y="0"/>
                </a:cubicBezTo>
                <a:lnTo>
                  <a:pt x="1286471" y="149950"/>
                </a:lnTo>
                <a:cubicBezTo>
                  <a:pt x="1185123" y="309370"/>
                  <a:pt x="1114845" y="475537"/>
                  <a:pt x="1114845" y="687628"/>
                </a:cubicBezTo>
                <a:lnTo>
                  <a:pt x="1114845" y="982135"/>
                </a:lnTo>
                <a:lnTo>
                  <a:pt x="682408" y="982135"/>
                </a:lnTo>
                <a:lnTo>
                  <a:pt x="682408" y="690334"/>
                </a:lnTo>
                <a:close/>
              </a:path>
            </a:pathLst>
          </a:custGeom>
          <a:solidFill>
            <a:srgbClr val="083806"/>
          </a:solidFill>
          <a:ln w="1733" cap="flat">
            <a:noFill/>
            <a:prstDash val="solid"/>
            <a:miter/>
          </a:ln>
        </p:spPr>
        <p:txBody>
          <a:bodyPr rtlCol="0" anchor="ctr"/>
          <a:lstStyle/>
          <a:p>
            <a:endParaRPr lang="en-US"/>
          </a:p>
        </p:txBody>
      </p:sp>
      <p:sp>
        <p:nvSpPr>
          <p:cNvPr id="27" name="Graphic 18">
            <a:extLst>
              <a:ext uri="{FF2B5EF4-FFF2-40B4-BE49-F238E27FC236}">
                <a16:creationId xmlns:a16="http://schemas.microsoft.com/office/drawing/2014/main" id="{6CE60F6A-CD9D-E563-93A3-F4BF3921FE61}"/>
              </a:ext>
            </a:extLst>
          </p:cNvPr>
          <p:cNvSpPr/>
          <p:nvPr/>
        </p:nvSpPr>
        <p:spPr>
          <a:xfrm rot="10800000">
            <a:off x="5054865" y="4910400"/>
            <a:ext cx="1286470" cy="982134"/>
          </a:xfrm>
          <a:custGeom>
            <a:avLst/>
            <a:gdLst>
              <a:gd name="connsiteX0" fmla="*/ 0 w 1286470"/>
              <a:gd name="connsiteY0" fmla="*/ 690351 h 982134"/>
              <a:gd name="connsiteX1" fmla="*/ 349999 w 1286470"/>
              <a:gd name="connsiteY1" fmla="*/ 0 h 982134"/>
              <a:gd name="connsiteX2" fmla="*/ 604046 w 1286470"/>
              <a:gd name="connsiteY2" fmla="*/ 149950 h 982134"/>
              <a:gd name="connsiteX3" fmla="*/ 432420 w 1286470"/>
              <a:gd name="connsiteY3" fmla="*/ 687628 h 982134"/>
              <a:gd name="connsiteX4" fmla="*/ 432420 w 1286470"/>
              <a:gd name="connsiteY4" fmla="*/ 982135 h 982134"/>
              <a:gd name="connsiteX5" fmla="*/ 0 w 1286470"/>
              <a:gd name="connsiteY5" fmla="*/ 982135 h 982134"/>
              <a:gd name="connsiteX6" fmla="*/ 0 w 1286470"/>
              <a:gd name="connsiteY6" fmla="*/ 690334 h 982134"/>
              <a:gd name="connsiteX7" fmla="*/ 682425 w 1286470"/>
              <a:gd name="connsiteY7" fmla="*/ 690351 h 982134"/>
              <a:gd name="connsiteX8" fmla="*/ 1032424 w 1286470"/>
              <a:gd name="connsiteY8" fmla="*/ 0 h 982134"/>
              <a:gd name="connsiteX9" fmla="*/ 1286471 w 1286470"/>
              <a:gd name="connsiteY9" fmla="*/ 149950 h 982134"/>
              <a:gd name="connsiteX10" fmla="*/ 1114845 w 1286470"/>
              <a:gd name="connsiteY10" fmla="*/ 687628 h 982134"/>
              <a:gd name="connsiteX11" fmla="*/ 1114845 w 1286470"/>
              <a:gd name="connsiteY11" fmla="*/ 982135 h 982134"/>
              <a:gd name="connsiteX12" fmla="*/ 682408 w 1286470"/>
              <a:gd name="connsiteY12" fmla="*/ 982135 h 982134"/>
              <a:gd name="connsiteX13" fmla="*/ 682408 w 1286470"/>
              <a:gd name="connsiteY13" fmla="*/ 690334 h 9821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286470" h="982134">
                <a:moveTo>
                  <a:pt x="0" y="690351"/>
                </a:moveTo>
                <a:cubicBezTo>
                  <a:pt x="0" y="443122"/>
                  <a:pt x="162171" y="152656"/>
                  <a:pt x="349999" y="0"/>
                </a:cubicBezTo>
                <a:lnTo>
                  <a:pt x="604046" y="149950"/>
                </a:lnTo>
                <a:cubicBezTo>
                  <a:pt x="502698" y="309370"/>
                  <a:pt x="432420" y="475537"/>
                  <a:pt x="432420" y="687628"/>
                </a:cubicBezTo>
                <a:lnTo>
                  <a:pt x="432420" y="982135"/>
                </a:lnTo>
                <a:lnTo>
                  <a:pt x="0" y="982135"/>
                </a:lnTo>
                <a:lnTo>
                  <a:pt x="0" y="690334"/>
                </a:lnTo>
                <a:close/>
                <a:moveTo>
                  <a:pt x="682425" y="690351"/>
                </a:moveTo>
                <a:cubicBezTo>
                  <a:pt x="682425" y="443122"/>
                  <a:pt x="844578" y="152673"/>
                  <a:pt x="1032424" y="0"/>
                </a:cubicBezTo>
                <a:lnTo>
                  <a:pt x="1286471" y="149950"/>
                </a:lnTo>
                <a:cubicBezTo>
                  <a:pt x="1185123" y="309370"/>
                  <a:pt x="1114845" y="475537"/>
                  <a:pt x="1114845" y="687628"/>
                </a:cubicBezTo>
                <a:lnTo>
                  <a:pt x="1114845" y="982135"/>
                </a:lnTo>
                <a:lnTo>
                  <a:pt x="682408" y="982135"/>
                </a:lnTo>
                <a:lnTo>
                  <a:pt x="682408" y="690334"/>
                </a:lnTo>
                <a:close/>
              </a:path>
            </a:pathLst>
          </a:custGeom>
          <a:solidFill>
            <a:srgbClr val="083806"/>
          </a:solidFill>
          <a:ln w="1733" cap="flat">
            <a:noFill/>
            <a:prstDash val="solid"/>
            <a:miter/>
          </a:ln>
        </p:spPr>
        <p:txBody>
          <a:bodyPr rtlCol="0" anchor="ctr"/>
          <a:lstStyle/>
          <a:p>
            <a:endParaRPr lang="en-US"/>
          </a:p>
        </p:txBody>
      </p:sp>
      <p:cxnSp>
        <p:nvCxnSpPr>
          <p:cNvPr id="4" name="Straight Connector 3">
            <a:extLst>
              <a:ext uri="{FF2B5EF4-FFF2-40B4-BE49-F238E27FC236}">
                <a16:creationId xmlns:a16="http://schemas.microsoft.com/office/drawing/2014/main" id="{017A388A-462B-C9F5-E67A-B618D3CE0EBF}"/>
              </a:ext>
            </a:extLst>
          </p:cNvPr>
          <p:cNvCxnSpPr>
            <a:cxnSpLocks/>
          </p:cNvCxnSpPr>
          <p:nvPr userDrawn="1"/>
        </p:nvCxnSpPr>
        <p:spPr>
          <a:xfrm flipH="1">
            <a:off x="6095999" y="6400800"/>
            <a:ext cx="6096001" cy="0"/>
          </a:xfrm>
          <a:prstGeom prst="line">
            <a:avLst/>
          </a:prstGeom>
          <a:ln w="9525" cap="rnd">
            <a:solidFill>
              <a:schemeClr val="tx1"/>
            </a:solidFill>
          </a:ln>
        </p:spPr>
        <p:style>
          <a:lnRef idx="1">
            <a:schemeClr val="accent1"/>
          </a:lnRef>
          <a:fillRef idx="0">
            <a:schemeClr val="accent1"/>
          </a:fillRef>
          <a:effectRef idx="0">
            <a:schemeClr val="accent1"/>
          </a:effectRef>
          <a:fontRef idx="minor">
            <a:schemeClr val="tx1"/>
          </a:fontRef>
        </p:style>
      </p:cxnSp>
      <p:sp>
        <p:nvSpPr>
          <p:cNvPr id="5" name="Slide Number Placeholder 5">
            <a:extLst>
              <a:ext uri="{FF2B5EF4-FFF2-40B4-BE49-F238E27FC236}">
                <a16:creationId xmlns:a16="http://schemas.microsoft.com/office/drawing/2014/main" id="{27819FB6-6868-6C07-4D15-BD6AF5F95B15}"/>
              </a:ext>
            </a:extLst>
          </p:cNvPr>
          <p:cNvSpPr txBox="1">
            <a:spLocks/>
          </p:cNvSpPr>
          <p:nvPr userDrawn="1"/>
        </p:nvSpPr>
        <p:spPr>
          <a:xfrm>
            <a:off x="11185742" y="6400800"/>
            <a:ext cx="549058" cy="457200"/>
          </a:xfrm>
          <a:prstGeom prst="rect">
            <a:avLst/>
          </a:prstGeom>
        </p:spPr>
        <p:txBody>
          <a:bodyPr vert="horz" lIns="0" tIns="0" rIns="0" bIns="0" rtlCol="0" anchor="ctr"/>
          <a:lstStyle>
            <a:defPPr>
              <a:defRPr lang="en-US"/>
            </a:defPPr>
            <a:lvl1pPr marL="0" algn="r" defTabSz="914400" rtl="0" eaLnBrk="1" latinLnBrk="0" hangingPunct="1">
              <a:defRPr sz="800" kern="1200">
                <a:solidFill>
                  <a:schemeClr val="tx1"/>
                </a:solidFill>
                <a:latin typeface="Outfi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fld id="{DDA6C761-E6C0-8244-BDC1-CA1DC8273777}" type="slidenum">
              <a:rPr lang="en-US" b="0" i="0" smtClean="0">
                <a:solidFill>
                  <a:schemeClr val="tx1"/>
                </a:solidFill>
                <a:latin typeface="Outfit Light" pitchFamily="2" charset="0"/>
              </a:rPr>
              <a:pPr/>
              <a:t>‹#›</a:t>
            </a:fld>
            <a:endParaRPr lang="en-US" b="0" i="0">
              <a:solidFill>
                <a:schemeClr val="tx1"/>
              </a:solidFill>
              <a:latin typeface="Outfit Light" pitchFamily="2" charset="0"/>
            </a:endParaRPr>
          </a:p>
        </p:txBody>
      </p:sp>
      <p:sp>
        <p:nvSpPr>
          <p:cNvPr id="6" name="Slide Number Placeholder 5">
            <a:extLst>
              <a:ext uri="{FF2B5EF4-FFF2-40B4-BE49-F238E27FC236}">
                <a16:creationId xmlns:a16="http://schemas.microsoft.com/office/drawing/2014/main" id="{C9180224-3452-2FC0-E047-00A81E65E996}"/>
              </a:ext>
            </a:extLst>
          </p:cNvPr>
          <p:cNvSpPr txBox="1">
            <a:spLocks/>
          </p:cNvSpPr>
          <p:nvPr userDrawn="1"/>
        </p:nvSpPr>
        <p:spPr>
          <a:xfrm>
            <a:off x="9118378" y="6499230"/>
            <a:ext cx="2266709" cy="273040"/>
          </a:xfrm>
          <a:prstGeom prst="rect">
            <a:avLst/>
          </a:prstGeom>
        </p:spPr>
        <p:txBody>
          <a:bodyPr vert="horz" lIns="0" tIns="0" rIns="0" bIns="0" rtlCol="0" anchor="ctr"/>
          <a:lstStyle>
            <a:defPPr>
              <a:defRPr lang="en-US"/>
            </a:defPPr>
            <a:lvl1pPr marL="0" algn="r" defTabSz="914400" rtl="0" eaLnBrk="1" latinLnBrk="0" hangingPunct="1">
              <a:defRPr sz="800" kern="1200">
                <a:solidFill>
                  <a:schemeClr val="bg1"/>
                </a:solidFill>
                <a:latin typeface="Outfi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sz="600" b="0" i="0">
                <a:solidFill>
                  <a:schemeClr val="tx1"/>
                </a:solidFill>
                <a:latin typeface="Outfit Light" pitchFamily="2" charset="0"/>
              </a:rPr>
              <a:t>© Sovos 2025. Proprietary and Confidential</a:t>
            </a:r>
          </a:p>
        </p:txBody>
      </p:sp>
      <p:sp>
        <p:nvSpPr>
          <p:cNvPr id="3" name="Graphic 18">
            <a:extLst>
              <a:ext uri="{FF2B5EF4-FFF2-40B4-BE49-F238E27FC236}">
                <a16:creationId xmlns:a16="http://schemas.microsoft.com/office/drawing/2014/main" id="{C9B91A50-1FFF-1834-886F-071309AB3F5F}"/>
              </a:ext>
            </a:extLst>
          </p:cNvPr>
          <p:cNvSpPr/>
          <p:nvPr userDrawn="1"/>
        </p:nvSpPr>
        <p:spPr>
          <a:xfrm>
            <a:off x="457200" y="6313452"/>
            <a:ext cx="811355" cy="168145"/>
          </a:xfrm>
          <a:custGeom>
            <a:avLst/>
            <a:gdLst>
              <a:gd name="connsiteX0" fmla="*/ 228427 w 811355"/>
              <a:gd name="connsiteY0" fmla="*/ 27 h 168145"/>
              <a:gd name="connsiteX1" fmla="*/ 310031 w 811355"/>
              <a:gd name="connsiteY1" fmla="*/ 81183 h 168145"/>
              <a:gd name="connsiteX2" fmla="*/ 228427 w 811355"/>
              <a:gd name="connsiteY2" fmla="*/ 162778 h 168145"/>
              <a:gd name="connsiteX3" fmla="*/ 147061 w 811355"/>
              <a:gd name="connsiteY3" fmla="*/ 81183 h 168145"/>
              <a:gd name="connsiteX4" fmla="*/ 228427 w 811355"/>
              <a:gd name="connsiteY4" fmla="*/ 27 h 168145"/>
              <a:gd name="connsiteX5" fmla="*/ 228427 w 811355"/>
              <a:gd name="connsiteY5" fmla="*/ 136856 h 168145"/>
              <a:gd name="connsiteX6" fmla="*/ 281782 w 811355"/>
              <a:gd name="connsiteY6" fmla="*/ 81183 h 168145"/>
              <a:gd name="connsiteX7" fmla="*/ 228427 w 811355"/>
              <a:gd name="connsiteY7" fmla="*/ 25517 h 168145"/>
              <a:gd name="connsiteX8" fmla="*/ 175080 w 811355"/>
              <a:gd name="connsiteY8" fmla="*/ 81183 h 168145"/>
              <a:gd name="connsiteX9" fmla="*/ 228427 w 811355"/>
              <a:gd name="connsiteY9" fmla="*/ 136856 h 168145"/>
              <a:gd name="connsiteX10" fmla="*/ 575396 w 811355"/>
              <a:gd name="connsiteY10" fmla="*/ 27 h 168145"/>
              <a:gd name="connsiteX11" fmla="*/ 656993 w 811355"/>
              <a:gd name="connsiteY11" fmla="*/ 81183 h 168145"/>
              <a:gd name="connsiteX12" fmla="*/ 575396 w 811355"/>
              <a:gd name="connsiteY12" fmla="*/ 162778 h 168145"/>
              <a:gd name="connsiteX13" fmla="*/ 494022 w 811355"/>
              <a:gd name="connsiteY13" fmla="*/ 81183 h 168145"/>
              <a:gd name="connsiteX14" fmla="*/ 575396 w 811355"/>
              <a:gd name="connsiteY14" fmla="*/ 27 h 168145"/>
              <a:gd name="connsiteX15" fmla="*/ 575396 w 811355"/>
              <a:gd name="connsiteY15" fmla="*/ 136856 h 168145"/>
              <a:gd name="connsiteX16" fmla="*/ 628743 w 811355"/>
              <a:gd name="connsiteY16" fmla="*/ 81183 h 168145"/>
              <a:gd name="connsiteX17" fmla="*/ 575396 w 811355"/>
              <a:gd name="connsiteY17" fmla="*/ 25517 h 168145"/>
              <a:gd name="connsiteX18" fmla="*/ 522042 w 811355"/>
              <a:gd name="connsiteY18" fmla="*/ 81183 h 168145"/>
              <a:gd name="connsiteX19" fmla="*/ 575396 w 811355"/>
              <a:gd name="connsiteY19" fmla="*/ 136856 h 168145"/>
              <a:gd name="connsiteX20" fmla="*/ 448958 w 811355"/>
              <a:gd name="connsiteY20" fmla="*/ 2933 h 168145"/>
              <a:gd name="connsiteX21" fmla="*/ 481284 w 811355"/>
              <a:gd name="connsiteY21" fmla="*/ 2933 h 168145"/>
              <a:gd name="connsiteX22" fmla="*/ 400343 w 811355"/>
              <a:gd name="connsiteY22" fmla="*/ 168146 h 168145"/>
              <a:gd name="connsiteX23" fmla="*/ 319639 w 811355"/>
              <a:gd name="connsiteY23" fmla="*/ 2933 h 168145"/>
              <a:gd name="connsiteX24" fmla="*/ 351728 w 811355"/>
              <a:gd name="connsiteY24" fmla="*/ 2933 h 168145"/>
              <a:gd name="connsiteX25" fmla="*/ 400343 w 811355"/>
              <a:gd name="connsiteY25" fmla="*/ 112931 h 168145"/>
              <a:gd name="connsiteX26" fmla="*/ 448958 w 811355"/>
              <a:gd name="connsiteY26" fmla="*/ 2933 h 168145"/>
              <a:gd name="connsiteX27" fmla="*/ 717385 w 811355"/>
              <a:gd name="connsiteY27" fmla="*/ 45882 h 168145"/>
              <a:gd name="connsiteX28" fmla="*/ 751794 w 811355"/>
              <a:gd name="connsiteY28" fmla="*/ 24431 h 168145"/>
              <a:gd name="connsiteX29" fmla="*/ 795439 w 811355"/>
              <a:gd name="connsiteY29" fmla="*/ 36825 h 168145"/>
              <a:gd name="connsiteX30" fmla="*/ 795439 w 811355"/>
              <a:gd name="connsiteY30" fmla="*/ 9023 h 168145"/>
              <a:gd name="connsiteX31" fmla="*/ 752017 w 811355"/>
              <a:gd name="connsiteY31" fmla="*/ 47 h 168145"/>
              <a:gd name="connsiteX32" fmla="*/ 688183 w 811355"/>
              <a:gd name="connsiteY32" fmla="*/ 47251 h 168145"/>
              <a:gd name="connsiteX33" fmla="*/ 782356 w 811355"/>
              <a:gd name="connsiteY33" fmla="*/ 117692 h 168145"/>
              <a:gd name="connsiteX34" fmla="*/ 747264 w 811355"/>
              <a:gd name="connsiteY34" fmla="*/ 138239 h 168145"/>
              <a:gd name="connsiteX35" fmla="*/ 694971 w 811355"/>
              <a:gd name="connsiteY35" fmla="*/ 120855 h 168145"/>
              <a:gd name="connsiteX36" fmla="*/ 694971 w 811355"/>
              <a:gd name="connsiteY36" fmla="*/ 120908 h 168145"/>
              <a:gd name="connsiteX37" fmla="*/ 694971 w 811355"/>
              <a:gd name="connsiteY37" fmla="*/ 150478 h 168145"/>
              <a:gd name="connsiteX38" fmla="*/ 747291 w 811355"/>
              <a:gd name="connsiteY38" fmla="*/ 162616 h 168145"/>
              <a:gd name="connsiteX39" fmla="*/ 811355 w 811355"/>
              <a:gd name="connsiteY39" fmla="*/ 115655 h 168145"/>
              <a:gd name="connsiteX40" fmla="*/ 717426 w 811355"/>
              <a:gd name="connsiteY40" fmla="*/ 45882 h 168145"/>
              <a:gd name="connsiteX41" fmla="*/ 717385 w 811355"/>
              <a:gd name="connsiteY41" fmla="*/ 45882 h 168145"/>
              <a:gd name="connsiteX42" fmla="*/ 29216 w 811355"/>
              <a:gd name="connsiteY42" fmla="*/ 45841 h 168145"/>
              <a:gd name="connsiteX43" fmla="*/ 63632 w 811355"/>
              <a:gd name="connsiteY43" fmla="*/ 24391 h 168145"/>
              <a:gd name="connsiteX44" fmla="*/ 107080 w 811355"/>
              <a:gd name="connsiteY44" fmla="*/ 36670 h 168145"/>
              <a:gd name="connsiteX45" fmla="*/ 107080 w 811355"/>
              <a:gd name="connsiteY45" fmla="*/ 8881 h 168145"/>
              <a:gd name="connsiteX46" fmla="*/ 63855 w 811355"/>
              <a:gd name="connsiteY46" fmla="*/ 0 h 168145"/>
              <a:gd name="connsiteX47" fmla="*/ 0 w 811355"/>
              <a:gd name="connsiteY47" fmla="*/ 47204 h 168145"/>
              <a:gd name="connsiteX48" fmla="*/ 94200 w 811355"/>
              <a:gd name="connsiteY48" fmla="*/ 117665 h 168145"/>
              <a:gd name="connsiteX49" fmla="*/ 59101 w 811355"/>
              <a:gd name="connsiteY49" fmla="*/ 138219 h 168145"/>
              <a:gd name="connsiteX50" fmla="*/ 6795 w 811355"/>
              <a:gd name="connsiteY50" fmla="*/ 120828 h 168145"/>
              <a:gd name="connsiteX51" fmla="*/ 6795 w 811355"/>
              <a:gd name="connsiteY51" fmla="*/ 120895 h 168145"/>
              <a:gd name="connsiteX52" fmla="*/ 6795 w 811355"/>
              <a:gd name="connsiteY52" fmla="*/ 150465 h 168145"/>
              <a:gd name="connsiteX53" fmla="*/ 59135 w 811355"/>
              <a:gd name="connsiteY53" fmla="*/ 162603 h 168145"/>
              <a:gd name="connsiteX54" fmla="*/ 123220 w 811355"/>
              <a:gd name="connsiteY54" fmla="*/ 115628 h 168145"/>
              <a:gd name="connsiteX55" fmla="*/ 29216 w 811355"/>
              <a:gd name="connsiteY55" fmla="*/ 45841 h 1681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Lst>
            <a:rect l="l" t="t" r="r" b="b"/>
            <a:pathLst>
              <a:path w="811355" h="168145">
                <a:moveTo>
                  <a:pt x="228427" y="27"/>
                </a:moveTo>
                <a:cubicBezTo>
                  <a:pt x="275284" y="27"/>
                  <a:pt x="310031" y="34459"/>
                  <a:pt x="310031" y="81183"/>
                </a:cubicBezTo>
                <a:cubicBezTo>
                  <a:pt x="310031" y="127908"/>
                  <a:pt x="275730" y="162778"/>
                  <a:pt x="228427" y="162778"/>
                </a:cubicBezTo>
                <a:cubicBezTo>
                  <a:pt x="181355" y="162778"/>
                  <a:pt x="147061" y="127901"/>
                  <a:pt x="147061" y="81183"/>
                </a:cubicBezTo>
                <a:cubicBezTo>
                  <a:pt x="147061" y="34465"/>
                  <a:pt x="182024" y="27"/>
                  <a:pt x="228427" y="27"/>
                </a:cubicBezTo>
                <a:close/>
                <a:moveTo>
                  <a:pt x="228427" y="136856"/>
                </a:moveTo>
                <a:cubicBezTo>
                  <a:pt x="259814" y="136856"/>
                  <a:pt x="281782" y="113376"/>
                  <a:pt x="281782" y="81183"/>
                </a:cubicBezTo>
                <a:cubicBezTo>
                  <a:pt x="281782" y="48991"/>
                  <a:pt x="260037" y="25517"/>
                  <a:pt x="228427" y="25517"/>
                </a:cubicBezTo>
                <a:cubicBezTo>
                  <a:pt x="197271" y="25517"/>
                  <a:pt x="175080" y="48991"/>
                  <a:pt x="175080" y="81183"/>
                </a:cubicBezTo>
                <a:cubicBezTo>
                  <a:pt x="175080" y="113376"/>
                  <a:pt x="197271" y="136856"/>
                  <a:pt x="228427" y="136856"/>
                </a:cubicBezTo>
                <a:close/>
                <a:moveTo>
                  <a:pt x="575396" y="27"/>
                </a:moveTo>
                <a:cubicBezTo>
                  <a:pt x="622246" y="27"/>
                  <a:pt x="656993" y="34459"/>
                  <a:pt x="656993" y="81183"/>
                </a:cubicBezTo>
                <a:cubicBezTo>
                  <a:pt x="656993" y="127908"/>
                  <a:pt x="622699" y="162778"/>
                  <a:pt x="575396" y="162778"/>
                </a:cubicBezTo>
                <a:cubicBezTo>
                  <a:pt x="528316" y="162778"/>
                  <a:pt x="494022" y="127901"/>
                  <a:pt x="494022" y="81183"/>
                </a:cubicBezTo>
                <a:cubicBezTo>
                  <a:pt x="494022" y="34465"/>
                  <a:pt x="529019" y="27"/>
                  <a:pt x="575396" y="27"/>
                </a:cubicBezTo>
                <a:close/>
                <a:moveTo>
                  <a:pt x="575396" y="136856"/>
                </a:moveTo>
                <a:cubicBezTo>
                  <a:pt x="606776" y="136856"/>
                  <a:pt x="628743" y="113376"/>
                  <a:pt x="628743" y="81183"/>
                </a:cubicBezTo>
                <a:cubicBezTo>
                  <a:pt x="628743" y="48991"/>
                  <a:pt x="606999" y="25517"/>
                  <a:pt x="575396" y="25517"/>
                </a:cubicBezTo>
                <a:cubicBezTo>
                  <a:pt x="544233" y="25517"/>
                  <a:pt x="522042" y="48991"/>
                  <a:pt x="522042" y="81183"/>
                </a:cubicBezTo>
                <a:cubicBezTo>
                  <a:pt x="522042" y="113376"/>
                  <a:pt x="544293" y="136856"/>
                  <a:pt x="575396" y="136856"/>
                </a:cubicBezTo>
                <a:close/>
                <a:moveTo>
                  <a:pt x="448958" y="2933"/>
                </a:moveTo>
                <a:lnTo>
                  <a:pt x="481284" y="2933"/>
                </a:lnTo>
                <a:lnTo>
                  <a:pt x="400343" y="168146"/>
                </a:lnTo>
                <a:lnTo>
                  <a:pt x="319639" y="2933"/>
                </a:lnTo>
                <a:lnTo>
                  <a:pt x="351728" y="2933"/>
                </a:lnTo>
                <a:lnTo>
                  <a:pt x="400343" y="112931"/>
                </a:lnTo>
                <a:lnTo>
                  <a:pt x="448958" y="2933"/>
                </a:lnTo>
                <a:close/>
                <a:moveTo>
                  <a:pt x="717385" y="45882"/>
                </a:moveTo>
                <a:cubicBezTo>
                  <a:pt x="717385" y="33912"/>
                  <a:pt x="727345" y="24431"/>
                  <a:pt x="751794" y="24431"/>
                </a:cubicBezTo>
                <a:cubicBezTo>
                  <a:pt x="765588" y="24431"/>
                  <a:pt x="781193" y="28477"/>
                  <a:pt x="795439" y="36825"/>
                </a:cubicBezTo>
                <a:lnTo>
                  <a:pt x="795439" y="9023"/>
                </a:lnTo>
                <a:cubicBezTo>
                  <a:pt x="782714" y="3223"/>
                  <a:pt x="767109" y="47"/>
                  <a:pt x="752017" y="47"/>
                </a:cubicBezTo>
                <a:cubicBezTo>
                  <a:pt x="708555" y="47"/>
                  <a:pt x="688183" y="21720"/>
                  <a:pt x="688183" y="47251"/>
                </a:cubicBezTo>
                <a:cubicBezTo>
                  <a:pt x="688183" y="105918"/>
                  <a:pt x="782356" y="83597"/>
                  <a:pt x="782356" y="117692"/>
                </a:cubicBezTo>
                <a:cubicBezTo>
                  <a:pt x="782356" y="129432"/>
                  <a:pt x="771943" y="138239"/>
                  <a:pt x="747264" y="138239"/>
                </a:cubicBezTo>
                <a:cubicBezTo>
                  <a:pt x="727791" y="138239"/>
                  <a:pt x="707649" y="131010"/>
                  <a:pt x="694971" y="120855"/>
                </a:cubicBezTo>
                <a:lnTo>
                  <a:pt x="694971" y="120908"/>
                </a:lnTo>
                <a:lnTo>
                  <a:pt x="694971" y="150478"/>
                </a:lnTo>
                <a:cubicBezTo>
                  <a:pt x="708744" y="157896"/>
                  <a:pt x="728008" y="162616"/>
                  <a:pt x="747291" y="162616"/>
                </a:cubicBezTo>
                <a:cubicBezTo>
                  <a:pt x="790754" y="162616"/>
                  <a:pt x="811355" y="140943"/>
                  <a:pt x="811355" y="115655"/>
                </a:cubicBezTo>
                <a:cubicBezTo>
                  <a:pt x="811369" y="57615"/>
                  <a:pt x="717426" y="79518"/>
                  <a:pt x="717426" y="45882"/>
                </a:cubicBezTo>
                <a:lnTo>
                  <a:pt x="717385" y="45882"/>
                </a:lnTo>
                <a:close/>
                <a:moveTo>
                  <a:pt x="29216" y="45841"/>
                </a:moveTo>
                <a:cubicBezTo>
                  <a:pt x="29216" y="33872"/>
                  <a:pt x="39176" y="24391"/>
                  <a:pt x="63632" y="24391"/>
                </a:cubicBezTo>
                <a:cubicBezTo>
                  <a:pt x="77364" y="24391"/>
                  <a:pt x="92888" y="28437"/>
                  <a:pt x="107080" y="36670"/>
                </a:cubicBezTo>
                <a:lnTo>
                  <a:pt x="107080" y="8881"/>
                </a:lnTo>
                <a:cubicBezTo>
                  <a:pt x="94396" y="3156"/>
                  <a:pt x="78865" y="0"/>
                  <a:pt x="63855" y="0"/>
                </a:cubicBezTo>
                <a:cubicBezTo>
                  <a:pt x="20379" y="0"/>
                  <a:pt x="0" y="21680"/>
                  <a:pt x="0" y="47204"/>
                </a:cubicBezTo>
                <a:cubicBezTo>
                  <a:pt x="0" y="105925"/>
                  <a:pt x="94200" y="83564"/>
                  <a:pt x="94200" y="117665"/>
                </a:cubicBezTo>
                <a:cubicBezTo>
                  <a:pt x="94200" y="129405"/>
                  <a:pt x="83787" y="138219"/>
                  <a:pt x="59101" y="138219"/>
                </a:cubicBezTo>
                <a:cubicBezTo>
                  <a:pt x="39629" y="138219"/>
                  <a:pt x="19473" y="130990"/>
                  <a:pt x="6795" y="120828"/>
                </a:cubicBezTo>
                <a:lnTo>
                  <a:pt x="6795" y="120895"/>
                </a:lnTo>
                <a:lnTo>
                  <a:pt x="6795" y="150465"/>
                </a:lnTo>
                <a:cubicBezTo>
                  <a:pt x="20575" y="157882"/>
                  <a:pt x="39845" y="162603"/>
                  <a:pt x="59135" y="162603"/>
                </a:cubicBezTo>
                <a:cubicBezTo>
                  <a:pt x="102611" y="162603"/>
                  <a:pt x="123220" y="140916"/>
                  <a:pt x="123220" y="115628"/>
                </a:cubicBezTo>
                <a:cubicBezTo>
                  <a:pt x="123186" y="57588"/>
                  <a:pt x="29216" y="79491"/>
                  <a:pt x="29216" y="45841"/>
                </a:cubicBezTo>
                <a:close/>
              </a:path>
            </a:pathLst>
          </a:custGeom>
          <a:solidFill>
            <a:schemeClr val="tx1"/>
          </a:solidFill>
          <a:ln w="675" cap="flat">
            <a:noFill/>
            <a:prstDash val="solid"/>
            <a:miter/>
          </a:ln>
        </p:spPr>
        <p:txBody>
          <a:bodyPr rtlCol="0" anchor="ctr"/>
          <a:lstStyle/>
          <a:p>
            <a:endParaRPr lang="en-US"/>
          </a:p>
        </p:txBody>
      </p:sp>
    </p:spTree>
    <p:extLst>
      <p:ext uri="{BB962C8B-B14F-4D97-AF65-F5344CB8AC3E}">
        <p14:creationId xmlns:p14="http://schemas.microsoft.com/office/powerpoint/2010/main" val="3656011657"/>
      </p:ext>
    </p:extLst>
  </p:cSld>
  <p:clrMapOvr>
    <a:masterClrMapping/>
  </p:clrMapOvr>
</p:sldLayout>
</file>

<file path=ppt/slideLayouts/slideLayout89.xml><?xml version="1.0" encoding="utf-8"?>
<p:sldLayout xmlns:a="http://schemas.openxmlformats.org/drawingml/2006/main" xmlns:r="http://schemas.openxmlformats.org/officeDocument/2006/relationships" xmlns:p="http://schemas.openxmlformats.org/presentationml/2006/main" preserve="1" userDrawn="1">
  <p:cSld name="Quote - Left - Purple">
    <p:spTree>
      <p:nvGrpSpPr>
        <p:cNvPr id="1" name=""/>
        <p:cNvGrpSpPr/>
        <p:nvPr/>
      </p:nvGrpSpPr>
      <p:grpSpPr>
        <a:xfrm>
          <a:off x="0" y="0"/>
          <a:ext cx="0" cy="0"/>
          <a:chOff x="0" y="0"/>
          <a:chExt cx="0" cy="0"/>
        </a:xfrm>
      </p:grpSpPr>
      <p:pic>
        <p:nvPicPr>
          <p:cNvPr id="17" name="Picture 16">
            <a:extLst>
              <a:ext uri="{FF2B5EF4-FFF2-40B4-BE49-F238E27FC236}">
                <a16:creationId xmlns:a16="http://schemas.microsoft.com/office/drawing/2014/main" id="{DA79997C-F6FD-079F-5C9A-EFB5E0119391}"/>
              </a:ext>
            </a:extLst>
          </p:cNvPr>
          <p:cNvPicPr>
            <a:picLocks noChangeAspect="1"/>
          </p:cNvPicPr>
          <p:nvPr userDrawn="1"/>
        </p:nvPicPr>
        <p:blipFill>
          <a:blip r:embed="rId2" cstate="screen">
            <a:extLst>
              <a:ext uri="{28A0092B-C50C-407E-A947-70E740481C1C}">
                <a14:useLocalDpi xmlns:a14="http://schemas.microsoft.com/office/drawing/2010/main"/>
              </a:ext>
            </a:extLst>
          </a:blip>
          <a:srcRect/>
          <a:stretch/>
        </p:blipFill>
        <p:spPr>
          <a:xfrm>
            <a:off x="6101540" y="2"/>
            <a:ext cx="6090460" cy="6857998"/>
          </a:xfrm>
          <a:custGeom>
            <a:avLst/>
            <a:gdLst>
              <a:gd name="connsiteX0" fmla="*/ 395552 w 6090460"/>
              <a:gd name="connsiteY0" fmla="*/ 0 h 6857998"/>
              <a:gd name="connsiteX1" fmla="*/ 6090460 w 6090460"/>
              <a:gd name="connsiteY1" fmla="*/ 0 h 6857998"/>
              <a:gd name="connsiteX2" fmla="*/ 6090460 w 6090460"/>
              <a:gd name="connsiteY2" fmla="*/ 6857998 h 6857998"/>
              <a:gd name="connsiteX3" fmla="*/ 395532 w 6090460"/>
              <a:gd name="connsiteY3" fmla="*/ 6857998 h 6857998"/>
              <a:gd name="connsiteX4" fmla="*/ 315834 w 6090460"/>
              <a:gd name="connsiteY4" fmla="*/ 6849957 h 6857998"/>
              <a:gd name="connsiteX5" fmla="*/ 0 w 6090460"/>
              <a:gd name="connsiteY5" fmla="*/ 6462088 h 6857998"/>
              <a:gd name="connsiteX6" fmla="*/ 0 w 6090460"/>
              <a:gd name="connsiteY6" fmla="*/ 395912 h 6857998"/>
              <a:gd name="connsiteX7" fmla="*/ 395552 w 6090460"/>
              <a:gd name="connsiteY7" fmla="*/ 0 h 68579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6090460" h="6857998">
                <a:moveTo>
                  <a:pt x="395552" y="0"/>
                </a:moveTo>
                <a:lnTo>
                  <a:pt x="6090460" y="0"/>
                </a:lnTo>
                <a:lnTo>
                  <a:pt x="6090460" y="6857998"/>
                </a:lnTo>
                <a:lnTo>
                  <a:pt x="395532" y="6857998"/>
                </a:lnTo>
                <a:lnTo>
                  <a:pt x="315834" y="6849957"/>
                </a:lnTo>
                <a:cubicBezTo>
                  <a:pt x="135589" y="6813039"/>
                  <a:pt x="0" y="6653412"/>
                  <a:pt x="0" y="6462088"/>
                </a:cubicBezTo>
                <a:lnTo>
                  <a:pt x="0" y="395912"/>
                </a:lnTo>
                <a:cubicBezTo>
                  <a:pt x="0" y="177256"/>
                  <a:pt x="177095" y="0"/>
                  <a:pt x="395552" y="0"/>
                </a:cubicBezTo>
                <a:close/>
              </a:path>
            </a:pathLst>
          </a:custGeom>
        </p:spPr>
      </p:pic>
      <p:cxnSp>
        <p:nvCxnSpPr>
          <p:cNvPr id="2" name="Straight Connector 1">
            <a:extLst>
              <a:ext uri="{FF2B5EF4-FFF2-40B4-BE49-F238E27FC236}">
                <a16:creationId xmlns:a16="http://schemas.microsoft.com/office/drawing/2014/main" id="{A1836977-61F0-FB1D-FC53-C3EA74AEBB6D}"/>
              </a:ext>
            </a:extLst>
          </p:cNvPr>
          <p:cNvCxnSpPr>
            <a:cxnSpLocks/>
          </p:cNvCxnSpPr>
          <p:nvPr userDrawn="1"/>
        </p:nvCxnSpPr>
        <p:spPr>
          <a:xfrm flipH="1">
            <a:off x="1487277" y="6400800"/>
            <a:ext cx="10704723" cy="0"/>
          </a:xfrm>
          <a:prstGeom prst="line">
            <a:avLst/>
          </a:prstGeom>
          <a:ln w="9525" cap="rnd">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 name="Straight Connector 12">
            <a:extLst>
              <a:ext uri="{FF2B5EF4-FFF2-40B4-BE49-F238E27FC236}">
                <a16:creationId xmlns:a16="http://schemas.microsoft.com/office/drawing/2014/main" id="{B497F915-536D-F45D-49EA-DB5C1D60D224}"/>
              </a:ext>
            </a:extLst>
          </p:cNvPr>
          <p:cNvCxnSpPr>
            <a:cxnSpLocks/>
          </p:cNvCxnSpPr>
          <p:nvPr userDrawn="1"/>
        </p:nvCxnSpPr>
        <p:spPr>
          <a:xfrm flipH="1">
            <a:off x="6095999" y="6400800"/>
            <a:ext cx="6096001" cy="0"/>
          </a:xfrm>
          <a:prstGeom prst="line">
            <a:avLst/>
          </a:prstGeom>
          <a:ln w="9525" cap="rnd">
            <a:solidFill>
              <a:schemeClr val="bg1"/>
            </a:solidFill>
          </a:ln>
        </p:spPr>
        <p:style>
          <a:lnRef idx="1">
            <a:schemeClr val="accent1"/>
          </a:lnRef>
          <a:fillRef idx="0">
            <a:schemeClr val="accent1"/>
          </a:fillRef>
          <a:effectRef idx="0">
            <a:schemeClr val="accent1"/>
          </a:effectRef>
          <a:fontRef idx="minor">
            <a:schemeClr val="tx1"/>
          </a:fontRef>
        </p:style>
      </p:cxnSp>
      <p:sp>
        <p:nvSpPr>
          <p:cNvPr id="18" name="Content Placeholder 2">
            <a:extLst>
              <a:ext uri="{FF2B5EF4-FFF2-40B4-BE49-F238E27FC236}">
                <a16:creationId xmlns:a16="http://schemas.microsoft.com/office/drawing/2014/main" id="{1D324632-089C-B929-E9F5-AFFC6945F7B5}"/>
              </a:ext>
            </a:extLst>
          </p:cNvPr>
          <p:cNvSpPr>
            <a:spLocks noGrp="1"/>
          </p:cNvSpPr>
          <p:nvPr>
            <p:ph idx="19"/>
          </p:nvPr>
        </p:nvSpPr>
        <p:spPr>
          <a:xfrm>
            <a:off x="762001" y="2239978"/>
            <a:ext cx="4965700" cy="2272034"/>
          </a:xfrm>
        </p:spPr>
        <p:txBody>
          <a:bodyPr>
            <a:noAutofit/>
          </a:bodyPr>
          <a:lstStyle>
            <a:lvl1pPr marL="0" indent="0">
              <a:buNone/>
              <a:defRPr sz="2000"/>
            </a:lvl1pPr>
            <a:lvl2pPr marL="457200" indent="0">
              <a:buNone/>
              <a:defRPr sz="2000"/>
            </a:lvl2pPr>
            <a:lvl3pPr marL="914400" indent="0">
              <a:buNone/>
              <a:defRPr sz="2000"/>
            </a:lvl3pPr>
            <a:lvl4pPr marL="1371600" indent="0">
              <a:buNone/>
              <a:defRPr sz="2000"/>
            </a:lvl4pPr>
            <a:lvl5pPr marL="1828800" indent="0">
              <a:buNone/>
              <a:defRPr sz="200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Box 3">
            <a:extLst>
              <a:ext uri="{FF2B5EF4-FFF2-40B4-BE49-F238E27FC236}">
                <a16:creationId xmlns:a16="http://schemas.microsoft.com/office/drawing/2014/main" id="{2AEF80D7-7BBD-3A0E-9784-DEB8021E9158}"/>
              </a:ext>
            </a:extLst>
          </p:cNvPr>
          <p:cNvSpPr txBox="1"/>
          <p:nvPr userDrawn="1"/>
        </p:nvSpPr>
        <p:spPr>
          <a:xfrm>
            <a:off x="-421062" y="-391705"/>
            <a:ext cx="3513437" cy="2677547"/>
          </a:xfrm>
          <a:prstGeom prst="rect">
            <a:avLst/>
          </a:prstGeom>
          <a:noFill/>
        </p:spPr>
        <p:txBody>
          <a:bodyPr wrap="square" lIns="0" rIns="0" anchor="t">
            <a:noAutofit/>
          </a:bodyPr>
          <a:lstStyle/>
          <a:p>
            <a:pPr marL="0" marR="0" lvl="0" indent="0" algn="l" defTabSz="457200" rtl="0" eaLnBrk="1" fontAlgn="auto" latinLnBrk="0" hangingPunct="1">
              <a:spcBef>
                <a:spcPts val="0"/>
              </a:spcBef>
              <a:buClrTx/>
              <a:buSzTx/>
              <a:buFontTx/>
              <a:buNone/>
              <a:tabLst/>
              <a:defRPr/>
            </a:pPr>
            <a:r>
              <a:rPr kumimoji="0" lang="en-US" sz="30000" b="1" u="none" strike="noStrike" kern="1200" cap="none" spc="0" normalizeH="0" baseline="0" noProof="0">
                <a:ln w="25400">
                  <a:noFill/>
                </a:ln>
                <a:solidFill>
                  <a:srgbClr val="3C003E"/>
                </a:solidFill>
                <a:effectLst/>
                <a:uLnTx/>
                <a:uFillTx/>
                <a:latin typeface="Inter" panose="020B0502030000000004" pitchFamily="34" charset="0"/>
                <a:ea typeface="Inter" panose="020B0502030000000004" pitchFamily="34" charset="0"/>
                <a:cs typeface="Inter" panose="020B0502030000000004" pitchFamily="34" charset="0"/>
              </a:rPr>
              <a:t>“</a:t>
            </a:r>
          </a:p>
        </p:txBody>
      </p:sp>
      <p:sp>
        <p:nvSpPr>
          <p:cNvPr id="5" name="TextBox 4">
            <a:extLst>
              <a:ext uri="{FF2B5EF4-FFF2-40B4-BE49-F238E27FC236}">
                <a16:creationId xmlns:a16="http://schemas.microsoft.com/office/drawing/2014/main" id="{2288FFF4-3C6F-C38B-5615-86E5D87F964B}"/>
              </a:ext>
            </a:extLst>
          </p:cNvPr>
          <p:cNvSpPr txBox="1"/>
          <p:nvPr userDrawn="1"/>
        </p:nvSpPr>
        <p:spPr>
          <a:xfrm>
            <a:off x="4947949" y="3971731"/>
            <a:ext cx="3513437" cy="2677547"/>
          </a:xfrm>
          <a:prstGeom prst="rect">
            <a:avLst/>
          </a:prstGeom>
          <a:noFill/>
        </p:spPr>
        <p:txBody>
          <a:bodyPr wrap="square" lIns="0" rIns="0" anchor="t">
            <a:noAutofit/>
          </a:bodyPr>
          <a:lstStyle/>
          <a:p>
            <a:pPr marL="0" marR="0" lvl="0" indent="0" algn="l" defTabSz="457200" rtl="0" eaLnBrk="1" fontAlgn="auto" latinLnBrk="0" hangingPunct="1">
              <a:spcBef>
                <a:spcPts val="0"/>
              </a:spcBef>
              <a:buClrTx/>
              <a:buSzTx/>
              <a:buFontTx/>
              <a:buNone/>
              <a:tabLst/>
              <a:defRPr/>
            </a:pPr>
            <a:r>
              <a:rPr kumimoji="0" lang="en-US" sz="30000" b="1" u="none" strike="noStrike" kern="1200" cap="none" spc="0" normalizeH="0" baseline="0" noProof="0">
                <a:ln w="25400">
                  <a:noFill/>
                </a:ln>
                <a:solidFill>
                  <a:srgbClr val="3C003E"/>
                </a:solidFill>
                <a:effectLst/>
                <a:uLnTx/>
                <a:uFillTx/>
                <a:latin typeface="Inter" panose="020B0502030000000004" pitchFamily="34" charset="0"/>
                <a:ea typeface="Inter" panose="020B0502030000000004" pitchFamily="34" charset="0"/>
                <a:cs typeface="Inter" panose="020B0502030000000004" pitchFamily="34" charset="0"/>
              </a:rPr>
              <a:t>”</a:t>
            </a:r>
          </a:p>
        </p:txBody>
      </p:sp>
      <p:sp>
        <p:nvSpPr>
          <p:cNvPr id="11" name="Text Placeholder 22">
            <a:extLst>
              <a:ext uri="{FF2B5EF4-FFF2-40B4-BE49-F238E27FC236}">
                <a16:creationId xmlns:a16="http://schemas.microsoft.com/office/drawing/2014/main" id="{513D19D0-E4D6-2379-EC32-CEC343ABE19E}"/>
              </a:ext>
            </a:extLst>
          </p:cNvPr>
          <p:cNvSpPr>
            <a:spLocks noGrp="1"/>
          </p:cNvSpPr>
          <p:nvPr>
            <p:ph type="body" sz="quarter" idx="13" hasCustomPrompt="1"/>
          </p:nvPr>
        </p:nvSpPr>
        <p:spPr>
          <a:xfrm>
            <a:off x="762000" y="4939392"/>
            <a:ext cx="3848100" cy="241036"/>
          </a:xfrm>
        </p:spPr>
        <p:txBody>
          <a:bodyPr>
            <a:noAutofit/>
          </a:bodyPr>
          <a:lstStyle>
            <a:lvl1pPr marL="0" indent="0">
              <a:spcBef>
                <a:spcPts val="0"/>
              </a:spcBef>
              <a:buNone/>
              <a:defRPr kumimoji="0" lang="en-US" sz="1600" b="1" u="none" strike="noStrike" kern="1200" cap="none" spc="0" normalizeH="0" baseline="0" dirty="0" smtClean="0">
                <a:ln>
                  <a:noFill/>
                </a:ln>
                <a:solidFill>
                  <a:srgbClr val="3C003E"/>
                </a:solidFill>
                <a:effectLst/>
                <a:uLnTx/>
                <a:uFillTx/>
                <a:latin typeface="Outfit" pitchFamily="2" charset="0"/>
                <a:ea typeface="+mn-ea"/>
                <a:cs typeface="+mn-cs"/>
              </a:defRPr>
            </a:lvl1pPr>
            <a:lvl2pPr marL="457200" indent="0">
              <a:buNone/>
              <a:defRPr/>
            </a:lvl2pPr>
            <a:lvl3pPr marL="914400" indent="0">
              <a:buNone/>
              <a:defRPr/>
            </a:lvl3pPr>
            <a:lvl4pPr marL="1371600" indent="0">
              <a:buNone/>
              <a:defRPr/>
            </a:lvl4pPr>
            <a:lvl5pPr marL="1828800" indent="0">
              <a:buNone/>
              <a:defRPr/>
            </a:lvl5pPr>
          </a:lstStyle>
          <a:p>
            <a:pPr lvl="0"/>
            <a:r>
              <a:rPr lang="en-US" err="1"/>
              <a:t>Firstname</a:t>
            </a:r>
            <a:r>
              <a:rPr lang="en-US"/>
              <a:t> </a:t>
            </a:r>
            <a:r>
              <a:rPr lang="en-US" err="1"/>
              <a:t>Lastname</a:t>
            </a:r>
            <a:endParaRPr lang="en-US"/>
          </a:p>
        </p:txBody>
      </p:sp>
      <p:sp>
        <p:nvSpPr>
          <p:cNvPr id="12" name="Text Placeholder 24">
            <a:extLst>
              <a:ext uri="{FF2B5EF4-FFF2-40B4-BE49-F238E27FC236}">
                <a16:creationId xmlns:a16="http://schemas.microsoft.com/office/drawing/2014/main" id="{05AAE469-D7F3-3CF9-648B-42FDFFEFC15C}"/>
              </a:ext>
            </a:extLst>
          </p:cNvPr>
          <p:cNvSpPr>
            <a:spLocks noGrp="1"/>
          </p:cNvSpPr>
          <p:nvPr>
            <p:ph type="body" sz="quarter" idx="14" hasCustomPrompt="1"/>
          </p:nvPr>
        </p:nvSpPr>
        <p:spPr>
          <a:xfrm>
            <a:off x="761999" y="5224502"/>
            <a:ext cx="3848097" cy="147476"/>
          </a:xfrm>
        </p:spPr>
        <p:txBody>
          <a:bodyPr>
            <a:noAutofit/>
          </a:bodyPr>
          <a:lstStyle>
            <a:lvl1pPr marL="0" indent="0">
              <a:buNone/>
              <a:defRPr lang="en-US" sz="1000" b="0" i="0" kern="1200" dirty="0" smtClean="0">
                <a:solidFill>
                  <a:schemeClr val="tx1"/>
                </a:solidFill>
                <a:latin typeface="Outfit Light" pitchFamily="2" charset="0"/>
                <a:ea typeface="+mn-ea"/>
                <a:cs typeface="+mn-cs"/>
              </a:defRPr>
            </a:lvl1pPr>
            <a:lvl2pPr marL="457200" indent="0">
              <a:buNone/>
              <a:defRPr lang="en-US" sz="1000" kern="1200" dirty="0" smtClean="0">
                <a:solidFill>
                  <a:schemeClr val="tx1"/>
                </a:solidFill>
                <a:latin typeface="Outfit"/>
                <a:ea typeface="+mn-ea"/>
                <a:cs typeface="+mn-cs"/>
              </a:defRPr>
            </a:lvl2pPr>
            <a:lvl3pPr marL="914400" indent="0">
              <a:buNone/>
              <a:defRPr lang="en-US" sz="1000" kern="1200" dirty="0" smtClean="0">
                <a:solidFill>
                  <a:schemeClr val="tx1"/>
                </a:solidFill>
                <a:latin typeface="Outfit"/>
                <a:ea typeface="+mn-ea"/>
                <a:cs typeface="+mn-cs"/>
              </a:defRPr>
            </a:lvl3pPr>
            <a:lvl4pPr marL="1371600" indent="0">
              <a:buNone/>
              <a:defRPr lang="en-US" sz="1000" kern="1200" dirty="0" smtClean="0">
                <a:solidFill>
                  <a:schemeClr val="tx1"/>
                </a:solidFill>
                <a:latin typeface="Outfit"/>
                <a:ea typeface="+mn-ea"/>
                <a:cs typeface="+mn-cs"/>
              </a:defRPr>
            </a:lvl4pPr>
            <a:lvl5pPr marL="1828800" indent="0">
              <a:buNone/>
              <a:defRPr lang="en-US" sz="1000" kern="1200" dirty="0" smtClean="0">
                <a:solidFill>
                  <a:schemeClr val="tx1"/>
                </a:solidFill>
                <a:latin typeface="Outfit"/>
                <a:ea typeface="+mn-ea"/>
                <a:cs typeface="+mn-cs"/>
              </a:defRPr>
            </a:lvl5pPr>
          </a:lstStyle>
          <a:p>
            <a:pPr lvl="0"/>
            <a:r>
              <a:rPr lang="en-US"/>
              <a:t>Job Title</a:t>
            </a:r>
          </a:p>
        </p:txBody>
      </p:sp>
      <p:sp>
        <p:nvSpPr>
          <p:cNvPr id="7" name="Text Placeholder 5">
            <a:extLst>
              <a:ext uri="{FF2B5EF4-FFF2-40B4-BE49-F238E27FC236}">
                <a16:creationId xmlns:a16="http://schemas.microsoft.com/office/drawing/2014/main" id="{C0983E1A-A6AF-A96A-8122-11C0ADDDA590}"/>
              </a:ext>
            </a:extLst>
          </p:cNvPr>
          <p:cNvSpPr>
            <a:spLocks noGrp="1"/>
          </p:cNvSpPr>
          <p:nvPr>
            <p:ph type="body" sz="quarter" idx="21" hasCustomPrompt="1"/>
          </p:nvPr>
        </p:nvSpPr>
        <p:spPr>
          <a:xfrm>
            <a:off x="1487278" y="6496059"/>
            <a:ext cx="4240424" cy="285734"/>
          </a:xfrm>
        </p:spPr>
        <p:txBody>
          <a:bodyPr anchor="ctr">
            <a:noAutofit/>
          </a:bodyPr>
          <a:lstStyle>
            <a:lvl1pPr marL="0" indent="0">
              <a:lnSpc>
                <a:spcPct val="90000"/>
              </a:lnSpc>
              <a:spcBef>
                <a:spcPts val="200"/>
              </a:spcBef>
              <a:buNone/>
              <a:defRPr sz="600" b="0" i="0">
                <a:latin typeface="Inter" panose="02000503000000020004" pitchFamily="2" charset="0"/>
                <a:ea typeface="Inter" panose="02000503000000020004" pitchFamily="2" charset="0"/>
              </a:defRPr>
            </a:lvl1pPr>
            <a:lvl2pPr marL="457200" indent="0">
              <a:buNone/>
              <a:defRPr sz="600" b="0" i="0">
                <a:latin typeface="Inter" panose="02000503000000020004" pitchFamily="2" charset="0"/>
                <a:ea typeface="Inter" panose="02000503000000020004" pitchFamily="2" charset="0"/>
              </a:defRPr>
            </a:lvl2pPr>
            <a:lvl3pPr marL="914400" indent="0">
              <a:buNone/>
              <a:defRPr sz="600" b="0" i="0">
                <a:latin typeface="Inter" panose="02000503000000020004" pitchFamily="2" charset="0"/>
                <a:ea typeface="Inter" panose="02000503000000020004" pitchFamily="2" charset="0"/>
              </a:defRPr>
            </a:lvl3pPr>
            <a:lvl4pPr marL="1371600" indent="0">
              <a:buNone/>
              <a:defRPr sz="600" b="0" i="0">
                <a:latin typeface="Inter" panose="02000503000000020004" pitchFamily="2" charset="0"/>
                <a:ea typeface="Inter" panose="02000503000000020004" pitchFamily="2" charset="0"/>
              </a:defRPr>
            </a:lvl4pPr>
            <a:lvl5pPr marL="1828800" indent="0">
              <a:buNone/>
              <a:defRPr sz="600" b="0" i="0">
                <a:latin typeface="Inter" panose="02000503000000020004" pitchFamily="2" charset="0"/>
                <a:ea typeface="Inter" panose="02000503000000020004" pitchFamily="2" charset="0"/>
              </a:defRPr>
            </a:lvl5pPr>
          </a:lstStyle>
          <a:p>
            <a:pPr lvl="0"/>
            <a:r>
              <a:rPr lang="en-US"/>
              <a:t>Source: </a:t>
            </a:r>
          </a:p>
        </p:txBody>
      </p:sp>
      <p:sp>
        <p:nvSpPr>
          <p:cNvPr id="9" name="Slide Number Placeholder 5">
            <a:extLst>
              <a:ext uri="{FF2B5EF4-FFF2-40B4-BE49-F238E27FC236}">
                <a16:creationId xmlns:a16="http://schemas.microsoft.com/office/drawing/2014/main" id="{325528F3-0F36-5A37-382D-4EA6A1F17890}"/>
              </a:ext>
            </a:extLst>
          </p:cNvPr>
          <p:cNvSpPr txBox="1">
            <a:spLocks/>
          </p:cNvSpPr>
          <p:nvPr userDrawn="1"/>
        </p:nvSpPr>
        <p:spPr>
          <a:xfrm>
            <a:off x="11185742" y="6400800"/>
            <a:ext cx="549058" cy="457200"/>
          </a:xfrm>
          <a:prstGeom prst="rect">
            <a:avLst/>
          </a:prstGeom>
        </p:spPr>
        <p:txBody>
          <a:bodyPr vert="horz" lIns="0" tIns="0" rIns="0" bIns="0" rtlCol="0" anchor="ctr"/>
          <a:lstStyle>
            <a:defPPr>
              <a:defRPr lang="en-US"/>
            </a:defPPr>
            <a:lvl1pPr marL="0" algn="r" defTabSz="914400" rtl="0" eaLnBrk="1" latinLnBrk="0" hangingPunct="1">
              <a:defRPr sz="800" kern="1200">
                <a:solidFill>
                  <a:schemeClr val="tx1"/>
                </a:solidFill>
                <a:latin typeface="Outfi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fld id="{DDA6C761-E6C0-8244-BDC1-CA1DC8273777}" type="slidenum">
              <a:rPr lang="en-US" b="0" i="0" smtClean="0">
                <a:solidFill>
                  <a:schemeClr val="bg1"/>
                </a:solidFill>
                <a:latin typeface="Outfit Light" pitchFamily="2" charset="0"/>
              </a:rPr>
              <a:pPr/>
              <a:t>‹#›</a:t>
            </a:fld>
            <a:endParaRPr lang="en-US" b="0" i="0">
              <a:solidFill>
                <a:schemeClr val="bg1"/>
              </a:solidFill>
              <a:latin typeface="Outfit Light" pitchFamily="2" charset="0"/>
            </a:endParaRPr>
          </a:p>
        </p:txBody>
      </p:sp>
      <p:sp>
        <p:nvSpPr>
          <p:cNvPr id="3" name="Slide Number Placeholder 5">
            <a:extLst>
              <a:ext uri="{FF2B5EF4-FFF2-40B4-BE49-F238E27FC236}">
                <a16:creationId xmlns:a16="http://schemas.microsoft.com/office/drawing/2014/main" id="{78C3606A-BC1E-6DD8-6EED-C52729E39C97}"/>
              </a:ext>
            </a:extLst>
          </p:cNvPr>
          <p:cNvSpPr txBox="1">
            <a:spLocks/>
          </p:cNvSpPr>
          <p:nvPr userDrawn="1"/>
        </p:nvSpPr>
        <p:spPr>
          <a:xfrm>
            <a:off x="9118378" y="6499230"/>
            <a:ext cx="2266709" cy="273040"/>
          </a:xfrm>
          <a:prstGeom prst="rect">
            <a:avLst/>
          </a:prstGeom>
        </p:spPr>
        <p:txBody>
          <a:bodyPr vert="horz" lIns="0" tIns="0" rIns="0" bIns="0" rtlCol="0" anchor="ctr"/>
          <a:lstStyle>
            <a:defPPr>
              <a:defRPr lang="en-US"/>
            </a:defPPr>
            <a:lvl1pPr marL="0" algn="r" defTabSz="914400" rtl="0" eaLnBrk="1" latinLnBrk="0" hangingPunct="1">
              <a:defRPr sz="800" kern="1200">
                <a:solidFill>
                  <a:schemeClr val="bg1"/>
                </a:solidFill>
                <a:latin typeface="Outfi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sz="600" b="0" i="0">
                <a:solidFill>
                  <a:schemeClr val="bg1"/>
                </a:solidFill>
                <a:latin typeface="Outfit Light" pitchFamily="2" charset="0"/>
              </a:rPr>
              <a:t>© Sovos 2025. Proprietary and Confidential</a:t>
            </a:r>
          </a:p>
        </p:txBody>
      </p:sp>
      <p:sp>
        <p:nvSpPr>
          <p:cNvPr id="6" name="Freeform 5">
            <a:extLst>
              <a:ext uri="{FF2B5EF4-FFF2-40B4-BE49-F238E27FC236}">
                <a16:creationId xmlns:a16="http://schemas.microsoft.com/office/drawing/2014/main" id="{47D71C2A-9A53-1467-0A2A-CF828C29FCDD}"/>
              </a:ext>
            </a:extLst>
          </p:cNvPr>
          <p:cNvSpPr/>
          <p:nvPr userDrawn="1"/>
        </p:nvSpPr>
        <p:spPr>
          <a:xfrm>
            <a:off x="6101540" y="3433851"/>
            <a:ext cx="3422334" cy="3424149"/>
          </a:xfrm>
          <a:custGeom>
            <a:avLst/>
            <a:gdLst>
              <a:gd name="connsiteX0" fmla="*/ 0 w 3422334"/>
              <a:gd name="connsiteY0" fmla="*/ 1232755 h 3424149"/>
              <a:gd name="connsiteX1" fmla="*/ 221888 w 3422334"/>
              <a:gd name="connsiteY1" fmla="*/ 1243995 h 3424149"/>
              <a:gd name="connsiteX2" fmla="*/ 2189621 w 3422334"/>
              <a:gd name="connsiteY2" fmla="*/ 3424142 h 3424149"/>
              <a:gd name="connsiteX3" fmla="*/ 2189621 w 3422334"/>
              <a:gd name="connsiteY3" fmla="*/ 3424149 h 3424149"/>
              <a:gd name="connsiteX4" fmla="*/ 2181011 w 3422334"/>
              <a:gd name="connsiteY4" fmla="*/ 3424149 h 3424149"/>
              <a:gd name="connsiteX5" fmla="*/ 2181011 w 3422334"/>
              <a:gd name="connsiteY5" fmla="*/ 3424142 h 3424149"/>
              <a:gd name="connsiteX6" fmla="*/ 221018 w 3422334"/>
              <a:gd name="connsiteY6" fmla="*/ 1252561 h 3424149"/>
              <a:gd name="connsiteX7" fmla="*/ 0 w 3422334"/>
              <a:gd name="connsiteY7" fmla="*/ 1241364 h 3424149"/>
              <a:gd name="connsiteX8" fmla="*/ 0 w 3422334"/>
              <a:gd name="connsiteY8" fmla="*/ 1130030 h 3424149"/>
              <a:gd name="connsiteX9" fmla="*/ 232361 w 3422334"/>
              <a:gd name="connsiteY9" fmla="*/ 1141803 h 3424149"/>
              <a:gd name="connsiteX10" fmla="*/ 2292347 w 3422334"/>
              <a:gd name="connsiteY10" fmla="*/ 3424143 h 3424149"/>
              <a:gd name="connsiteX11" fmla="*/ 2292347 w 3422334"/>
              <a:gd name="connsiteY11" fmla="*/ 3424149 h 3424149"/>
              <a:gd name="connsiteX12" fmla="*/ 2283737 w 3422334"/>
              <a:gd name="connsiteY12" fmla="*/ 3424149 h 3424149"/>
              <a:gd name="connsiteX13" fmla="*/ 2283737 w 3422334"/>
              <a:gd name="connsiteY13" fmla="*/ 3424143 h 3424149"/>
              <a:gd name="connsiteX14" fmla="*/ 231490 w 3422334"/>
              <a:gd name="connsiteY14" fmla="*/ 1150367 h 3424149"/>
              <a:gd name="connsiteX15" fmla="*/ 0 w 3422334"/>
              <a:gd name="connsiteY15" fmla="*/ 1138639 h 3424149"/>
              <a:gd name="connsiteX16" fmla="*/ 0 w 3422334"/>
              <a:gd name="connsiteY16" fmla="*/ 1027304 h 3424149"/>
              <a:gd name="connsiteX17" fmla="*/ 242866 w 3422334"/>
              <a:gd name="connsiteY17" fmla="*/ 1039607 h 3424149"/>
              <a:gd name="connsiteX18" fmla="*/ 2395073 w 3422334"/>
              <a:gd name="connsiteY18" fmla="*/ 3424143 h 3424149"/>
              <a:gd name="connsiteX19" fmla="*/ 2395073 w 3422334"/>
              <a:gd name="connsiteY19" fmla="*/ 3424149 h 3424149"/>
              <a:gd name="connsiteX20" fmla="*/ 2386463 w 3422334"/>
              <a:gd name="connsiteY20" fmla="*/ 3424149 h 3424149"/>
              <a:gd name="connsiteX21" fmla="*/ 2386463 w 3422334"/>
              <a:gd name="connsiteY21" fmla="*/ 3424143 h 3424149"/>
              <a:gd name="connsiteX22" fmla="*/ 241995 w 3422334"/>
              <a:gd name="connsiteY22" fmla="*/ 1048173 h 3424149"/>
              <a:gd name="connsiteX23" fmla="*/ 0 w 3422334"/>
              <a:gd name="connsiteY23" fmla="*/ 1035913 h 3424149"/>
              <a:gd name="connsiteX24" fmla="*/ 0 w 3422334"/>
              <a:gd name="connsiteY24" fmla="*/ 924578 h 3424149"/>
              <a:gd name="connsiteX25" fmla="*/ 253338 w 3422334"/>
              <a:gd name="connsiteY25" fmla="*/ 937413 h 3424149"/>
              <a:gd name="connsiteX26" fmla="*/ 2497798 w 3422334"/>
              <a:gd name="connsiteY26" fmla="*/ 3424143 h 3424149"/>
              <a:gd name="connsiteX27" fmla="*/ 2497798 w 3422334"/>
              <a:gd name="connsiteY27" fmla="*/ 3424149 h 3424149"/>
              <a:gd name="connsiteX28" fmla="*/ 2489189 w 3422334"/>
              <a:gd name="connsiteY28" fmla="*/ 3424149 h 3424149"/>
              <a:gd name="connsiteX29" fmla="*/ 2489189 w 3422334"/>
              <a:gd name="connsiteY29" fmla="*/ 3424143 h 3424149"/>
              <a:gd name="connsiteX30" fmla="*/ 252467 w 3422334"/>
              <a:gd name="connsiteY30" fmla="*/ 945977 h 3424149"/>
              <a:gd name="connsiteX31" fmla="*/ 0 w 3422334"/>
              <a:gd name="connsiteY31" fmla="*/ 933187 h 3424149"/>
              <a:gd name="connsiteX32" fmla="*/ 0 w 3422334"/>
              <a:gd name="connsiteY32" fmla="*/ 821852 h 3424149"/>
              <a:gd name="connsiteX33" fmla="*/ 263843 w 3422334"/>
              <a:gd name="connsiteY33" fmla="*/ 835218 h 3424149"/>
              <a:gd name="connsiteX34" fmla="*/ 2600524 w 3422334"/>
              <a:gd name="connsiteY34" fmla="*/ 3424142 h 3424149"/>
              <a:gd name="connsiteX35" fmla="*/ 2600524 w 3422334"/>
              <a:gd name="connsiteY35" fmla="*/ 3424149 h 3424149"/>
              <a:gd name="connsiteX36" fmla="*/ 2591915 w 3422334"/>
              <a:gd name="connsiteY36" fmla="*/ 3424149 h 3424149"/>
              <a:gd name="connsiteX37" fmla="*/ 2591915 w 3422334"/>
              <a:gd name="connsiteY37" fmla="*/ 3424142 h 3424149"/>
              <a:gd name="connsiteX38" fmla="*/ 262972 w 3422334"/>
              <a:gd name="connsiteY38" fmla="*/ 843784 h 3424149"/>
              <a:gd name="connsiteX39" fmla="*/ 0 w 3422334"/>
              <a:gd name="connsiteY39" fmla="*/ 830461 h 3424149"/>
              <a:gd name="connsiteX40" fmla="*/ 0 w 3422334"/>
              <a:gd name="connsiteY40" fmla="*/ 719127 h 3424149"/>
              <a:gd name="connsiteX41" fmla="*/ 274315 w 3422334"/>
              <a:gd name="connsiteY41" fmla="*/ 733025 h 3424149"/>
              <a:gd name="connsiteX42" fmla="*/ 2703251 w 3422334"/>
              <a:gd name="connsiteY42" fmla="*/ 3424143 h 3424149"/>
              <a:gd name="connsiteX43" fmla="*/ 2703251 w 3422334"/>
              <a:gd name="connsiteY43" fmla="*/ 3424149 h 3424149"/>
              <a:gd name="connsiteX44" fmla="*/ 2694641 w 3422334"/>
              <a:gd name="connsiteY44" fmla="*/ 3424149 h 3424149"/>
              <a:gd name="connsiteX45" fmla="*/ 2694641 w 3422334"/>
              <a:gd name="connsiteY45" fmla="*/ 3424143 h 3424149"/>
              <a:gd name="connsiteX46" fmla="*/ 273445 w 3422334"/>
              <a:gd name="connsiteY46" fmla="*/ 741589 h 3424149"/>
              <a:gd name="connsiteX47" fmla="*/ 0 w 3422334"/>
              <a:gd name="connsiteY47" fmla="*/ 727736 h 3424149"/>
              <a:gd name="connsiteX48" fmla="*/ 0 w 3422334"/>
              <a:gd name="connsiteY48" fmla="*/ 616401 h 3424149"/>
              <a:gd name="connsiteX49" fmla="*/ 284820 w 3422334"/>
              <a:gd name="connsiteY49" fmla="*/ 630829 h 3424149"/>
              <a:gd name="connsiteX50" fmla="*/ 2805977 w 3422334"/>
              <a:gd name="connsiteY50" fmla="*/ 3424143 h 3424149"/>
              <a:gd name="connsiteX51" fmla="*/ 2805977 w 3422334"/>
              <a:gd name="connsiteY51" fmla="*/ 3424149 h 3424149"/>
              <a:gd name="connsiteX52" fmla="*/ 2797367 w 3422334"/>
              <a:gd name="connsiteY52" fmla="*/ 3424149 h 3424149"/>
              <a:gd name="connsiteX53" fmla="*/ 2797367 w 3422334"/>
              <a:gd name="connsiteY53" fmla="*/ 3424143 h 3424149"/>
              <a:gd name="connsiteX54" fmla="*/ 283950 w 3422334"/>
              <a:gd name="connsiteY54" fmla="*/ 639395 h 3424149"/>
              <a:gd name="connsiteX55" fmla="*/ 0 w 3422334"/>
              <a:gd name="connsiteY55" fmla="*/ 625010 h 3424149"/>
              <a:gd name="connsiteX56" fmla="*/ 0 w 3422334"/>
              <a:gd name="connsiteY56" fmla="*/ 513675 h 3424149"/>
              <a:gd name="connsiteX57" fmla="*/ 295293 w 3422334"/>
              <a:gd name="connsiteY57" fmla="*/ 528636 h 3424149"/>
              <a:gd name="connsiteX58" fmla="*/ 2908703 w 3422334"/>
              <a:gd name="connsiteY58" fmla="*/ 3424143 h 3424149"/>
              <a:gd name="connsiteX59" fmla="*/ 2908703 w 3422334"/>
              <a:gd name="connsiteY59" fmla="*/ 3424149 h 3424149"/>
              <a:gd name="connsiteX60" fmla="*/ 2900093 w 3422334"/>
              <a:gd name="connsiteY60" fmla="*/ 3424149 h 3424149"/>
              <a:gd name="connsiteX61" fmla="*/ 2900093 w 3422334"/>
              <a:gd name="connsiteY61" fmla="*/ 3424143 h 3424149"/>
              <a:gd name="connsiteX62" fmla="*/ 294422 w 3422334"/>
              <a:gd name="connsiteY62" fmla="*/ 537200 h 3424149"/>
              <a:gd name="connsiteX63" fmla="*/ 0 w 3422334"/>
              <a:gd name="connsiteY63" fmla="*/ 522284 h 3424149"/>
              <a:gd name="connsiteX64" fmla="*/ 0 w 3422334"/>
              <a:gd name="connsiteY64" fmla="*/ 410949 h 3424149"/>
              <a:gd name="connsiteX65" fmla="*/ 305798 w 3422334"/>
              <a:gd name="connsiteY65" fmla="*/ 426440 h 3424149"/>
              <a:gd name="connsiteX66" fmla="*/ 3011429 w 3422334"/>
              <a:gd name="connsiteY66" fmla="*/ 3424142 h 3424149"/>
              <a:gd name="connsiteX67" fmla="*/ 3011429 w 3422334"/>
              <a:gd name="connsiteY67" fmla="*/ 3424149 h 3424149"/>
              <a:gd name="connsiteX68" fmla="*/ 3002820 w 3422334"/>
              <a:gd name="connsiteY68" fmla="*/ 3424149 h 3424149"/>
              <a:gd name="connsiteX69" fmla="*/ 3002820 w 3422334"/>
              <a:gd name="connsiteY69" fmla="*/ 3424142 h 3424149"/>
              <a:gd name="connsiteX70" fmla="*/ 304895 w 3422334"/>
              <a:gd name="connsiteY70" fmla="*/ 435006 h 3424149"/>
              <a:gd name="connsiteX71" fmla="*/ 0 w 3422334"/>
              <a:gd name="connsiteY71" fmla="*/ 419558 h 3424149"/>
              <a:gd name="connsiteX72" fmla="*/ 0 w 3422334"/>
              <a:gd name="connsiteY72" fmla="*/ 308177 h 3424149"/>
              <a:gd name="connsiteX73" fmla="*/ 158237 w 3422334"/>
              <a:gd name="connsiteY73" fmla="*/ 312192 h 3424149"/>
              <a:gd name="connsiteX74" fmla="*/ 3114155 w 3422334"/>
              <a:gd name="connsiteY74" fmla="*/ 3424143 h 3424149"/>
              <a:gd name="connsiteX75" fmla="*/ 3114155 w 3422334"/>
              <a:gd name="connsiteY75" fmla="*/ 3424149 h 3424149"/>
              <a:gd name="connsiteX76" fmla="*/ 3105546 w 3422334"/>
              <a:gd name="connsiteY76" fmla="*/ 3424149 h 3424149"/>
              <a:gd name="connsiteX77" fmla="*/ 3105546 w 3422334"/>
              <a:gd name="connsiteY77" fmla="*/ 3424143 h 3424149"/>
              <a:gd name="connsiteX78" fmla="*/ 157799 w 3422334"/>
              <a:gd name="connsiteY78" fmla="*/ 320789 h 3424149"/>
              <a:gd name="connsiteX79" fmla="*/ 0 w 3422334"/>
              <a:gd name="connsiteY79" fmla="*/ 316786 h 3424149"/>
              <a:gd name="connsiteX80" fmla="*/ 0 w 3422334"/>
              <a:gd name="connsiteY80" fmla="*/ 205451 h 3424149"/>
              <a:gd name="connsiteX81" fmla="*/ 163524 w 3422334"/>
              <a:gd name="connsiteY81" fmla="*/ 209599 h 3424149"/>
              <a:gd name="connsiteX82" fmla="*/ 3216882 w 3422334"/>
              <a:gd name="connsiteY82" fmla="*/ 3424143 h 3424149"/>
              <a:gd name="connsiteX83" fmla="*/ 3216882 w 3422334"/>
              <a:gd name="connsiteY83" fmla="*/ 3424149 h 3424149"/>
              <a:gd name="connsiteX84" fmla="*/ 3208272 w 3422334"/>
              <a:gd name="connsiteY84" fmla="*/ 3424149 h 3424149"/>
              <a:gd name="connsiteX85" fmla="*/ 3208272 w 3422334"/>
              <a:gd name="connsiteY85" fmla="*/ 3424143 h 3424149"/>
              <a:gd name="connsiteX86" fmla="*/ 163069 w 3422334"/>
              <a:gd name="connsiteY86" fmla="*/ 218198 h 3424149"/>
              <a:gd name="connsiteX87" fmla="*/ 0 w 3422334"/>
              <a:gd name="connsiteY87" fmla="*/ 214060 h 3424149"/>
              <a:gd name="connsiteX88" fmla="*/ 0 w 3422334"/>
              <a:gd name="connsiteY88" fmla="*/ 102725 h 3424149"/>
              <a:gd name="connsiteX89" fmla="*/ 168794 w 3422334"/>
              <a:gd name="connsiteY89" fmla="*/ 107007 h 3424149"/>
              <a:gd name="connsiteX90" fmla="*/ 3319608 w 3422334"/>
              <a:gd name="connsiteY90" fmla="*/ 3424143 h 3424149"/>
              <a:gd name="connsiteX91" fmla="*/ 3319608 w 3422334"/>
              <a:gd name="connsiteY91" fmla="*/ 3424149 h 3424149"/>
              <a:gd name="connsiteX92" fmla="*/ 3310998 w 3422334"/>
              <a:gd name="connsiteY92" fmla="*/ 3424149 h 3424149"/>
              <a:gd name="connsiteX93" fmla="*/ 3310998 w 3422334"/>
              <a:gd name="connsiteY93" fmla="*/ 3424143 h 3424149"/>
              <a:gd name="connsiteX94" fmla="*/ 168357 w 3422334"/>
              <a:gd name="connsiteY94" fmla="*/ 115605 h 3424149"/>
              <a:gd name="connsiteX95" fmla="*/ 0 w 3422334"/>
              <a:gd name="connsiteY95" fmla="*/ 111334 h 3424149"/>
              <a:gd name="connsiteX96" fmla="*/ 0 w 3422334"/>
              <a:gd name="connsiteY96" fmla="*/ 0 h 3424149"/>
              <a:gd name="connsiteX97" fmla="*/ 174340 w 3422334"/>
              <a:gd name="connsiteY97" fmla="*/ 4408 h 3424149"/>
              <a:gd name="connsiteX98" fmla="*/ 3422334 w 3422334"/>
              <a:gd name="connsiteY98" fmla="*/ 3424143 h 3424149"/>
              <a:gd name="connsiteX99" fmla="*/ 3422334 w 3422334"/>
              <a:gd name="connsiteY99" fmla="*/ 3424149 h 3424149"/>
              <a:gd name="connsiteX100" fmla="*/ 3413724 w 3422334"/>
              <a:gd name="connsiteY100" fmla="*/ 3424149 h 3424149"/>
              <a:gd name="connsiteX101" fmla="*/ 3413724 w 3422334"/>
              <a:gd name="connsiteY101" fmla="*/ 3424143 h 3424149"/>
              <a:gd name="connsiteX102" fmla="*/ 2413270 w 3422334"/>
              <a:gd name="connsiteY102" fmla="*/ 1009012 h 3424149"/>
              <a:gd name="connsiteX103" fmla="*/ 168526 w 3422334"/>
              <a:gd name="connsiteY103" fmla="*/ 12709 h 3424149"/>
              <a:gd name="connsiteX104" fmla="*/ 0 w 3422334"/>
              <a:gd name="connsiteY104" fmla="*/ 8607 h 34241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Lst>
            <a:rect l="l" t="t" r="r" b="b"/>
            <a:pathLst>
              <a:path w="3422334" h="3424149">
                <a:moveTo>
                  <a:pt x="0" y="1232755"/>
                </a:moveTo>
                <a:lnTo>
                  <a:pt x="221888" y="1243995"/>
                </a:lnTo>
                <a:cubicBezTo>
                  <a:pt x="1325620" y="1356420"/>
                  <a:pt x="2189621" y="2291224"/>
                  <a:pt x="2189621" y="3424142"/>
                </a:cubicBezTo>
                <a:lnTo>
                  <a:pt x="2189621" y="3424149"/>
                </a:lnTo>
                <a:lnTo>
                  <a:pt x="2181011" y="3424149"/>
                </a:lnTo>
                <a:lnTo>
                  <a:pt x="2181011" y="3424142"/>
                </a:lnTo>
                <a:cubicBezTo>
                  <a:pt x="2181011" y="2295810"/>
                  <a:pt x="1320451" y="1364560"/>
                  <a:pt x="221018" y="1252561"/>
                </a:cubicBezTo>
                <a:lnTo>
                  <a:pt x="0" y="1241364"/>
                </a:lnTo>
                <a:close/>
                <a:moveTo>
                  <a:pt x="0" y="1130030"/>
                </a:moveTo>
                <a:lnTo>
                  <a:pt x="232361" y="1141803"/>
                </a:lnTo>
                <a:cubicBezTo>
                  <a:pt x="1387761" y="1259508"/>
                  <a:pt x="2292347" y="2238211"/>
                  <a:pt x="2292347" y="3424143"/>
                </a:cubicBezTo>
                <a:lnTo>
                  <a:pt x="2292347" y="3424149"/>
                </a:lnTo>
                <a:lnTo>
                  <a:pt x="2283737" y="3424149"/>
                </a:lnTo>
                <a:lnTo>
                  <a:pt x="2283737" y="3424143"/>
                </a:lnTo>
                <a:cubicBezTo>
                  <a:pt x="2283737" y="2242614"/>
                  <a:pt x="1382591" y="1267625"/>
                  <a:pt x="231490" y="1150367"/>
                </a:cubicBezTo>
                <a:lnTo>
                  <a:pt x="0" y="1138639"/>
                </a:lnTo>
                <a:close/>
                <a:moveTo>
                  <a:pt x="0" y="1027304"/>
                </a:moveTo>
                <a:lnTo>
                  <a:pt x="242866" y="1039607"/>
                </a:lnTo>
                <a:cubicBezTo>
                  <a:pt x="1450073" y="1162572"/>
                  <a:pt x="2395073" y="2185014"/>
                  <a:pt x="2395073" y="3424143"/>
                </a:cubicBezTo>
                <a:lnTo>
                  <a:pt x="2395073" y="3424149"/>
                </a:lnTo>
                <a:lnTo>
                  <a:pt x="2386463" y="3424149"/>
                </a:lnTo>
                <a:lnTo>
                  <a:pt x="2386463" y="3424143"/>
                </a:lnTo>
                <a:cubicBezTo>
                  <a:pt x="2386463" y="2189600"/>
                  <a:pt x="1444903" y="1170712"/>
                  <a:pt x="241995" y="1048173"/>
                </a:cubicBezTo>
                <a:lnTo>
                  <a:pt x="0" y="1035913"/>
                </a:lnTo>
                <a:close/>
                <a:moveTo>
                  <a:pt x="0" y="924578"/>
                </a:moveTo>
                <a:lnTo>
                  <a:pt x="253338" y="937413"/>
                </a:lnTo>
                <a:cubicBezTo>
                  <a:pt x="1512212" y="1065659"/>
                  <a:pt x="2497798" y="2132000"/>
                  <a:pt x="2497798" y="3424143"/>
                </a:cubicBezTo>
                <a:lnTo>
                  <a:pt x="2497798" y="3424149"/>
                </a:lnTo>
                <a:lnTo>
                  <a:pt x="2489189" y="3424149"/>
                </a:lnTo>
                <a:lnTo>
                  <a:pt x="2489189" y="3424143"/>
                </a:lnTo>
                <a:cubicBezTo>
                  <a:pt x="2489189" y="2136403"/>
                  <a:pt x="1507042" y="1073776"/>
                  <a:pt x="252467" y="945977"/>
                </a:cubicBezTo>
                <a:lnTo>
                  <a:pt x="0" y="933187"/>
                </a:lnTo>
                <a:close/>
                <a:moveTo>
                  <a:pt x="0" y="821852"/>
                </a:moveTo>
                <a:lnTo>
                  <a:pt x="263843" y="835218"/>
                </a:lnTo>
                <a:cubicBezTo>
                  <a:pt x="1574524" y="968722"/>
                  <a:pt x="2600524" y="2078803"/>
                  <a:pt x="2600524" y="3424142"/>
                </a:cubicBezTo>
                <a:lnTo>
                  <a:pt x="2600524" y="3424149"/>
                </a:lnTo>
                <a:lnTo>
                  <a:pt x="2591915" y="3424149"/>
                </a:lnTo>
                <a:lnTo>
                  <a:pt x="2591915" y="3424142"/>
                </a:lnTo>
                <a:cubicBezTo>
                  <a:pt x="2591915" y="2083389"/>
                  <a:pt x="1569354" y="976862"/>
                  <a:pt x="262972" y="843784"/>
                </a:cubicBezTo>
                <a:lnTo>
                  <a:pt x="0" y="830461"/>
                </a:lnTo>
                <a:close/>
                <a:moveTo>
                  <a:pt x="0" y="719127"/>
                </a:moveTo>
                <a:lnTo>
                  <a:pt x="274315" y="733025"/>
                </a:lnTo>
                <a:cubicBezTo>
                  <a:pt x="1636665" y="871810"/>
                  <a:pt x="2703251" y="2025789"/>
                  <a:pt x="2703251" y="3424143"/>
                </a:cubicBezTo>
                <a:lnTo>
                  <a:pt x="2703251" y="3424149"/>
                </a:lnTo>
                <a:lnTo>
                  <a:pt x="2694641" y="3424149"/>
                </a:lnTo>
                <a:lnTo>
                  <a:pt x="2694641" y="3424143"/>
                </a:lnTo>
                <a:cubicBezTo>
                  <a:pt x="2694641" y="2030191"/>
                  <a:pt x="1631495" y="879927"/>
                  <a:pt x="273445" y="741589"/>
                </a:cubicBezTo>
                <a:lnTo>
                  <a:pt x="0" y="727736"/>
                </a:lnTo>
                <a:close/>
                <a:moveTo>
                  <a:pt x="0" y="616401"/>
                </a:moveTo>
                <a:lnTo>
                  <a:pt x="284820" y="630829"/>
                </a:lnTo>
                <a:cubicBezTo>
                  <a:pt x="1698977" y="774874"/>
                  <a:pt x="2805977" y="1972591"/>
                  <a:pt x="2805977" y="3424143"/>
                </a:cubicBezTo>
                <a:lnTo>
                  <a:pt x="2805977" y="3424149"/>
                </a:lnTo>
                <a:lnTo>
                  <a:pt x="2797367" y="3424149"/>
                </a:lnTo>
                <a:lnTo>
                  <a:pt x="2797367" y="3424143"/>
                </a:lnTo>
                <a:cubicBezTo>
                  <a:pt x="2797367" y="1977178"/>
                  <a:pt x="1693807" y="783014"/>
                  <a:pt x="283950" y="639395"/>
                </a:cubicBezTo>
                <a:lnTo>
                  <a:pt x="0" y="625010"/>
                </a:lnTo>
                <a:close/>
                <a:moveTo>
                  <a:pt x="0" y="513675"/>
                </a:moveTo>
                <a:lnTo>
                  <a:pt x="295293" y="528636"/>
                </a:lnTo>
                <a:cubicBezTo>
                  <a:pt x="1761117" y="677961"/>
                  <a:pt x="2908703" y="1919578"/>
                  <a:pt x="2908703" y="3424143"/>
                </a:cubicBezTo>
                <a:lnTo>
                  <a:pt x="2908703" y="3424149"/>
                </a:lnTo>
                <a:lnTo>
                  <a:pt x="2900093" y="3424149"/>
                </a:lnTo>
                <a:lnTo>
                  <a:pt x="2900093" y="3424143"/>
                </a:lnTo>
                <a:cubicBezTo>
                  <a:pt x="2900093" y="1923980"/>
                  <a:pt x="1755947" y="686077"/>
                  <a:pt x="294422" y="537200"/>
                </a:cubicBezTo>
                <a:lnTo>
                  <a:pt x="0" y="522284"/>
                </a:lnTo>
                <a:close/>
                <a:moveTo>
                  <a:pt x="0" y="410949"/>
                </a:moveTo>
                <a:lnTo>
                  <a:pt x="305798" y="426440"/>
                </a:lnTo>
                <a:cubicBezTo>
                  <a:pt x="1823430" y="581024"/>
                  <a:pt x="3011429" y="1866380"/>
                  <a:pt x="3011429" y="3424142"/>
                </a:cubicBezTo>
                <a:lnTo>
                  <a:pt x="3011429" y="3424149"/>
                </a:lnTo>
                <a:lnTo>
                  <a:pt x="3002820" y="3424149"/>
                </a:lnTo>
                <a:lnTo>
                  <a:pt x="3002820" y="3424142"/>
                </a:lnTo>
                <a:cubicBezTo>
                  <a:pt x="3002820" y="1870966"/>
                  <a:pt x="1818088" y="589164"/>
                  <a:pt x="304895" y="435006"/>
                </a:cubicBezTo>
                <a:lnTo>
                  <a:pt x="0" y="419558"/>
                </a:lnTo>
                <a:close/>
                <a:moveTo>
                  <a:pt x="0" y="308177"/>
                </a:moveTo>
                <a:lnTo>
                  <a:pt x="158237" y="312192"/>
                </a:lnTo>
                <a:cubicBezTo>
                  <a:pt x="1802299" y="395808"/>
                  <a:pt x="3114155" y="1759675"/>
                  <a:pt x="3114155" y="3424143"/>
                </a:cubicBezTo>
                <a:lnTo>
                  <a:pt x="3114155" y="3424149"/>
                </a:lnTo>
                <a:lnTo>
                  <a:pt x="3105546" y="3424149"/>
                </a:lnTo>
                <a:lnTo>
                  <a:pt x="3105546" y="3424143"/>
                </a:lnTo>
                <a:cubicBezTo>
                  <a:pt x="3105546" y="1764224"/>
                  <a:pt x="1797363" y="404172"/>
                  <a:pt x="157799" y="320789"/>
                </a:cubicBezTo>
                <a:lnTo>
                  <a:pt x="0" y="316786"/>
                </a:lnTo>
                <a:close/>
                <a:moveTo>
                  <a:pt x="0" y="205451"/>
                </a:moveTo>
                <a:lnTo>
                  <a:pt x="163524" y="209599"/>
                </a:lnTo>
                <a:cubicBezTo>
                  <a:pt x="1861872" y="295966"/>
                  <a:pt x="3216882" y="1704704"/>
                  <a:pt x="3216882" y="3424143"/>
                </a:cubicBezTo>
                <a:lnTo>
                  <a:pt x="3216882" y="3424149"/>
                </a:lnTo>
                <a:lnTo>
                  <a:pt x="3208272" y="3424149"/>
                </a:lnTo>
                <a:lnTo>
                  <a:pt x="3208272" y="3424143"/>
                </a:lnTo>
                <a:cubicBezTo>
                  <a:pt x="3208272" y="1709442"/>
                  <a:pt x="1856752" y="304342"/>
                  <a:pt x="163069" y="218198"/>
                </a:cubicBezTo>
                <a:lnTo>
                  <a:pt x="0" y="214060"/>
                </a:lnTo>
                <a:close/>
                <a:moveTo>
                  <a:pt x="0" y="102725"/>
                </a:moveTo>
                <a:lnTo>
                  <a:pt x="168794" y="107007"/>
                </a:lnTo>
                <a:cubicBezTo>
                  <a:pt x="1921261" y="196136"/>
                  <a:pt x="3319608" y="1649922"/>
                  <a:pt x="3319608" y="3424143"/>
                </a:cubicBezTo>
                <a:lnTo>
                  <a:pt x="3319608" y="3424149"/>
                </a:lnTo>
                <a:lnTo>
                  <a:pt x="3310998" y="3424149"/>
                </a:lnTo>
                <a:lnTo>
                  <a:pt x="3310998" y="3424143"/>
                </a:lnTo>
                <a:cubicBezTo>
                  <a:pt x="3310998" y="1654472"/>
                  <a:pt x="1916324" y="204500"/>
                  <a:pt x="168357" y="115605"/>
                </a:cubicBezTo>
                <a:lnTo>
                  <a:pt x="0" y="111334"/>
                </a:lnTo>
                <a:close/>
                <a:moveTo>
                  <a:pt x="0" y="0"/>
                </a:moveTo>
                <a:lnTo>
                  <a:pt x="174340" y="4408"/>
                </a:lnTo>
                <a:cubicBezTo>
                  <a:pt x="1983589" y="96118"/>
                  <a:pt x="3422334" y="1592109"/>
                  <a:pt x="3422334" y="3424143"/>
                </a:cubicBezTo>
                <a:lnTo>
                  <a:pt x="3422334" y="3424149"/>
                </a:lnTo>
                <a:lnTo>
                  <a:pt x="3413724" y="3424149"/>
                </a:lnTo>
                <a:lnTo>
                  <a:pt x="3413724" y="3424143"/>
                </a:lnTo>
                <a:cubicBezTo>
                  <a:pt x="3413724" y="2511939"/>
                  <a:pt x="3058390" y="1654130"/>
                  <a:pt x="2413270" y="1009012"/>
                </a:cubicBezTo>
                <a:cubicBezTo>
                  <a:pt x="1808470" y="404215"/>
                  <a:pt x="1016906" y="54110"/>
                  <a:pt x="168526" y="12709"/>
                </a:cubicBezTo>
                <a:lnTo>
                  <a:pt x="0" y="8607"/>
                </a:lnTo>
                <a:close/>
              </a:path>
            </a:pathLst>
          </a:custGeom>
          <a:solidFill>
            <a:srgbClr val="FEF1FF"/>
          </a:solidFill>
          <a:ln w="19540" cap="flat">
            <a:noFill/>
            <a:prstDash val="solid"/>
            <a:miter/>
          </a:ln>
        </p:spPr>
        <p:txBody>
          <a:bodyPr rtlCol="0" anchor="ctr"/>
          <a:lstStyle/>
          <a:p>
            <a:endParaRPr lang="en-US"/>
          </a:p>
        </p:txBody>
      </p:sp>
      <p:sp>
        <p:nvSpPr>
          <p:cNvPr id="8" name="Graphic 18">
            <a:extLst>
              <a:ext uri="{FF2B5EF4-FFF2-40B4-BE49-F238E27FC236}">
                <a16:creationId xmlns:a16="http://schemas.microsoft.com/office/drawing/2014/main" id="{59E8FC4E-40F6-7286-CE8F-6AC347687082}"/>
              </a:ext>
            </a:extLst>
          </p:cNvPr>
          <p:cNvSpPr/>
          <p:nvPr userDrawn="1"/>
        </p:nvSpPr>
        <p:spPr>
          <a:xfrm>
            <a:off x="457200" y="6313452"/>
            <a:ext cx="811355" cy="168145"/>
          </a:xfrm>
          <a:custGeom>
            <a:avLst/>
            <a:gdLst>
              <a:gd name="connsiteX0" fmla="*/ 228427 w 811355"/>
              <a:gd name="connsiteY0" fmla="*/ 27 h 168145"/>
              <a:gd name="connsiteX1" fmla="*/ 310031 w 811355"/>
              <a:gd name="connsiteY1" fmla="*/ 81183 h 168145"/>
              <a:gd name="connsiteX2" fmla="*/ 228427 w 811355"/>
              <a:gd name="connsiteY2" fmla="*/ 162778 h 168145"/>
              <a:gd name="connsiteX3" fmla="*/ 147061 w 811355"/>
              <a:gd name="connsiteY3" fmla="*/ 81183 h 168145"/>
              <a:gd name="connsiteX4" fmla="*/ 228427 w 811355"/>
              <a:gd name="connsiteY4" fmla="*/ 27 h 168145"/>
              <a:gd name="connsiteX5" fmla="*/ 228427 w 811355"/>
              <a:gd name="connsiteY5" fmla="*/ 136856 h 168145"/>
              <a:gd name="connsiteX6" fmla="*/ 281782 w 811355"/>
              <a:gd name="connsiteY6" fmla="*/ 81183 h 168145"/>
              <a:gd name="connsiteX7" fmla="*/ 228427 w 811355"/>
              <a:gd name="connsiteY7" fmla="*/ 25517 h 168145"/>
              <a:gd name="connsiteX8" fmla="*/ 175080 w 811355"/>
              <a:gd name="connsiteY8" fmla="*/ 81183 h 168145"/>
              <a:gd name="connsiteX9" fmla="*/ 228427 w 811355"/>
              <a:gd name="connsiteY9" fmla="*/ 136856 h 168145"/>
              <a:gd name="connsiteX10" fmla="*/ 575396 w 811355"/>
              <a:gd name="connsiteY10" fmla="*/ 27 h 168145"/>
              <a:gd name="connsiteX11" fmla="*/ 656993 w 811355"/>
              <a:gd name="connsiteY11" fmla="*/ 81183 h 168145"/>
              <a:gd name="connsiteX12" fmla="*/ 575396 w 811355"/>
              <a:gd name="connsiteY12" fmla="*/ 162778 h 168145"/>
              <a:gd name="connsiteX13" fmla="*/ 494022 w 811355"/>
              <a:gd name="connsiteY13" fmla="*/ 81183 h 168145"/>
              <a:gd name="connsiteX14" fmla="*/ 575396 w 811355"/>
              <a:gd name="connsiteY14" fmla="*/ 27 h 168145"/>
              <a:gd name="connsiteX15" fmla="*/ 575396 w 811355"/>
              <a:gd name="connsiteY15" fmla="*/ 136856 h 168145"/>
              <a:gd name="connsiteX16" fmla="*/ 628743 w 811355"/>
              <a:gd name="connsiteY16" fmla="*/ 81183 h 168145"/>
              <a:gd name="connsiteX17" fmla="*/ 575396 w 811355"/>
              <a:gd name="connsiteY17" fmla="*/ 25517 h 168145"/>
              <a:gd name="connsiteX18" fmla="*/ 522042 w 811355"/>
              <a:gd name="connsiteY18" fmla="*/ 81183 h 168145"/>
              <a:gd name="connsiteX19" fmla="*/ 575396 w 811355"/>
              <a:gd name="connsiteY19" fmla="*/ 136856 h 168145"/>
              <a:gd name="connsiteX20" fmla="*/ 448958 w 811355"/>
              <a:gd name="connsiteY20" fmla="*/ 2933 h 168145"/>
              <a:gd name="connsiteX21" fmla="*/ 481284 w 811355"/>
              <a:gd name="connsiteY21" fmla="*/ 2933 h 168145"/>
              <a:gd name="connsiteX22" fmla="*/ 400343 w 811355"/>
              <a:gd name="connsiteY22" fmla="*/ 168146 h 168145"/>
              <a:gd name="connsiteX23" fmla="*/ 319639 w 811355"/>
              <a:gd name="connsiteY23" fmla="*/ 2933 h 168145"/>
              <a:gd name="connsiteX24" fmla="*/ 351728 w 811355"/>
              <a:gd name="connsiteY24" fmla="*/ 2933 h 168145"/>
              <a:gd name="connsiteX25" fmla="*/ 400343 w 811355"/>
              <a:gd name="connsiteY25" fmla="*/ 112931 h 168145"/>
              <a:gd name="connsiteX26" fmla="*/ 448958 w 811355"/>
              <a:gd name="connsiteY26" fmla="*/ 2933 h 168145"/>
              <a:gd name="connsiteX27" fmla="*/ 717385 w 811355"/>
              <a:gd name="connsiteY27" fmla="*/ 45882 h 168145"/>
              <a:gd name="connsiteX28" fmla="*/ 751794 w 811355"/>
              <a:gd name="connsiteY28" fmla="*/ 24431 h 168145"/>
              <a:gd name="connsiteX29" fmla="*/ 795439 w 811355"/>
              <a:gd name="connsiteY29" fmla="*/ 36825 h 168145"/>
              <a:gd name="connsiteX30" fmla="*/ 795439 w 811355"/>
              <a:gd name="connsiteY30" fmla="*/ 9023 h 168145"/>
              <a:gd name="connsiteX31" fmla="*/ 752017 w 811355"/>
              <a:gd name="connsiteY31" fmla="*/ 47 h 168145"/>
              <a:gd name="connsiteX32" fmla="*/ 688183 w 811355"/>
              <a:gd name="connsiteY32" fmla="*/ 47251 h 168145"/>
              <a:gd name="connsiteX33" fmla="*/ 782356 w 811355"/>
              <a:gd name="connsiteY33" fmla="*/ 117692 h 168145"/>
              <a:gd name="connsiteX34" fmla="*/ 747264 w 811355"/>
              <a:gd name="connsiteY34" fmla="*/ 138239 h 168145"/>
              <a:gd name="connsiteX35" fmla="*/ 694971 w 811355"/>
              <a:gd name="connsiteY35" fmla="*/ 120855 h 168145"/>
              <a:gd name="connsiteX36" fmla="*/ 694971 w 811355"/>
              <a:gd name="connsiteY36" fmla="*/ 120908 h 168145"/>
              <a:gd name="connsiteX37" fmla="*/ 694971 w 811355"/>
              <a:gd name="connsiteY37" fmla="*/ 150478 h 168145"/>
              <a:gd name="connsiteX38" fmla="*/ 747291 w 811355"/>
              <a:gd name="connsiteY38" fmla="*/ 162616 h 168145"/>
              <a:gd name="connsiteX39" fmla="*/ 811355 w 811355"/>
              <a:gd name="connsiteY39" fmla="*/ 115655 h 168145"/>
              <a:gd name="connsiteX40" fmla="*/ 717426 w 811355"/>
              <a:gd name="connsiteY40" fmla="*/ 45882 h 168145"/>
              <a:gd name="connsiteX41" fmla="*/ 717385 w 811355"/>
              <a:gd name="connsiteY41" fmla="*/ 45882 h 168145"/>
              <a:gd name="connsiteX42" fmla="*/ 29216 w 811355"/>
              <a:gd name="connsiteY42" fmla="*/ 45841 h 168145"/>
              <a:gd name="connsiteX43" fmla="*/ 63632 w 811355"/>
              <a:gd name="connsiteY43" fmla="*/ 24391 h 168145"/>
              <a:gd name="connsiteX44" fmla="*/ 107080 w 811355"/>
              <a:gd name="connsiteY44" fmla="*/ 36670 h 168145"/>
              <a:gd name="connsiteX45" fmla="*/ 107080 w 811355"/>
              <a:gd name="connsiteY45" fmla="*/ 8881 h 168145"/>
              <a:gd name="connsiteX46" fmla="*/ 63855 w 811355"/>
              <a:gd name="connsiteY46" fmla="*/ 0 h 168145"/>
              <a:gd name="connsiteX47" fmla="*/ 0 w 811355"/>
              <a:gd name="connsiteY47" fmla="*/ 47204 h 168145"/>
              <a:gd name="connsiteX48" fmla="*/ 94200 w 811355"/>
              <a:gd name="connsiteY48" fmla="*/ 117665 h 168145"/>
              <a:gd name="connsiteX49" fmla="*/ 59101 w 811355"/>
              <a:gd name="connsiteY49" fmla="*/ 138219 h 168145"/>
              <a:gd name="connsiteX50" fmla="*/ 6795 w 811355"/>
              <a:gd name="connsiteY50" fmla="*/ 120828 h 168145"/>
              <a:gd name="connsiteX51" fmla="*/ 6795 w 811355"/>
              <a:gd name="connsiteY51" fmla="*/ 120895 h 168145"/>
              <a:gd name="connsiteX52" fmla="*/ 6795 w 811355"/>
              <a:gd name="connsiteY52" fmla="*/ 150465 h 168145"/>
              <a:gd name="connsiteX53" fmla="*/ 59135 w 811355"/>
              <a:gd name="connsiteY53" fmla="*/ 162603 h 168145"/>
              <a:gd name="connsiteX54" fmla="*/ 123220 w 811355"/>
              <a:gd name="connsiteY54" fmla="*/ 115628 h 168145"/>
              <a:gd name="connsiteX55" fmla="*/ 29216 w 811355"/>
              <a:gd name="connsiteY55" fmla="*/ 45841 h 1681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Lst>
            <a:rect l="l" t="t" r="r" b="b"/>
            <a:pathLst>
              <a:path w="811355" h="168145">
                <a:moveTo>
                  <a:pt x="228427" y="27"/>
                </a:moveTo>
                <a:cubicBezTo>
                  <a:pt x="275284" y="27"/>
                  <a:pt x="310031" y="34459"/>
                  <a:pt x="310031" y="81183"/>
                </a:cubicBezTo>
                <a:cubicBezTo>
                  <a:pt x="310031" y="127908"/>
                  <a:pt x="275730" y="162778"/>
                  <a:pt x="228427" y="162778"/>
                </a:cubicBezTo>
                <a:cubicBezTo>
                  <a:pt x="181355" y="162778"/>
                  <a:pt x="147061" y="127901"/>
                  <a:pt x="147061" y="81183"/>
                </a:cubicBezTo>
                <a:cubicBezTo>
                  <a:pt x="147061" y="34465"/>
                  <a:pt x="182024" y="27"/>
                  <a:pt x="228427" y="27"/>
                </a:cubicBezTo>
                <a:close/>
                <a:moveTo>
                  <a:pt x="228427" y="136856"/>
                </a:moveTo>
                <a:cubicBezTo>
                  <a:pt x="259814" y="136856"/>
                  <a:pt x="281782" y="113376"/>
                  <a:pt x="281782" y="81183"/>
                </a:cubicBezTo>
                <a:cubicBezTo>
                  <a:pt x="281782" y="48991"/>
                  <a:pt x="260037" y="25517"/>
                  <a:pt x="228427" y="25517"/>
                </a:cubicBezTo>
                <a:cubicBezTo>
                  <a:pt x="197271" y="25517"/>
                  <a:pt x="175080" y="48991"/>
                  <a:pt x="175080" y="81183"/>
                </a:cubicBezTo>
                <a:cubicBezTo>
                  <a:pt x="175080" y="113376"/>
                  <a:pt x="197271" y="136856"/>
                  <a:pt x="228427" y="136856"/>
                </a:cubicBezTo>
                <a:close/>
                <a:moveTo>
                  <a:pt x="575396" y="27"/>
                </a:moveTo>
                <a:cubicBezTo>
                  <a:pt x="622246" y="27"/>
                  <a:pt x="656993" y="34459"/>
                  <a:pt x="656993" y="81183"/>
                </a:cubicBezTo>
                <a:cubicBezTo>
                  <a:pt x="656993" y="127908"/>
                  <a:pt x="622699" y="162778"/>
                  <a:pt x="575396" y="162778"/>
                </a:cubicBezTo>
                <a:cubicBezTo>
                  <a:pt x="528316" y="162778"/>
                  <a:pt x="494022" y="127901"/>
                  <a:pt x="494022" y="81183"/>
                </a:cubicBezTo>
                <a:cubicBezTo>
                  <a:pt x="494022" y="34465"/>
                  <a:pt x="529019" y="27"/>
                  <a:pt x="575396" y="27"/>
                </a:cubicBezTo>
                <a:close/>
                <a:moveTo>
                  <a:pt x="575396" y="136856"/>
                </a:moveTo>
                <a:cubicBezTo>
                  <a:pt x="606776" y="136856"/>
                  <a:pt x="628743" y="113376"/>
                  <a:pt x="628743" y="81183"/>
                </a:cubicBezTo>
                <a:cubicBezTo>
                  <a:pt x="628743" y="48991"/>
                  <a:pt x="606999" y="25517"/>
                  <a:pt x="575396" y="25517"/>
                </a:cubicBezTo>
                <a:cubicBezTo>
                  <a:pt x="544233" y="25517"/>
                  <a:pt x="522042" y="48991"/>
                  <a:pt x="522042" y="81183"/>
                </a:cubicBezTo>
                <a:cubicBezTo>
                  <a:pt x="522042" y="113376"/>
                  <a:pt x="544293" y="136856"/>
                  <a:pt x="575396" y="136856"/>
                </a:cubicBezTo>
                <a:close/>
                <a:moveTo>
                  <a:pt x="448958" y="2933"/>
                </a:moveTo>
                <a:lnTo>
                  <a:pt x="481284" y="2933"/>
                </a:lnTo>
                <a:lnTo>
                  <a:pt x="400343" y="168146"/>
                </a:lnTo>
                <a:lnTo>
                  <a:pt x="319639" y="2933"/>
                </a:lnTo>
                <a:lnTo>
                  <a:pt x="351728" y="2933"/>
                </a:lnTo>
                <a:lnTo>
                  <a:pt x="400343" y="112931"/>
                </a:lnTo>
                <a:lnTo>
                  <a:pt x="448958" y="2933"/>
                </a:lnTo>
                <a:close/>
                <a:moveTo>
                  <a:pt x="717385" y="45882"/>
                </a:moveTo>
                <a:cubicBezTo>
                  <a:pt x="717385" y="33912"/>
                  <a:pt x="727345" y="24431"/>
                  <a:pt x="751794" y="24431"/>
                </a:cubicBezTo>
                <a:cubicBezTo>
                  <a:pt x="765588" y="24431"/>
                  <a:pt x="781193" y="28477"/>
                  <a:pt x="795439" y="36825"/>
                </a:cubicBezTo>
                <a:lnTo>
                  <a:pt x="795439" y="9023"/>
                </a:lnTo>
                <a:cubicBezTo>
                  <a:pt x="782714" y="3223"/>
                  <a:pt x="767109" y="47"/>
                  <a:pt x="752017" y="47"/>
                </a:cubicBezTo>
                <a:cubicBezTo>
                  <a:pt x="708555" y="47"/>
                  <a:pt x="688183" y="21720"/>
                  <a:pt x="688183" y="47251"/>
                </a:cubicBezTo>
                <a:cubicBezTo>
                  <a:pt x="688183" y="105918"/>
                  <a:pt x="782356" y="83597"/>
                  <a:pt x="782356" y="117692"/>
                </a:cubicBezTo>
                <a:cubicBezTo>
                  <a:pt x="782356" y="129432"/>
                  <a:pt x="771943" y="138239"/>
                  <a:pt x="747264" y="138239"/>
                </a:cubicBezTo>
                <a:cubicBezTo>
                  <a:pt x="727791" y="138239"/>
                  <a:pt x="707649" y="131010"/>
                  <a:pt x="694971" y="120855"/>
                </a:cubicBezTo>
                <a:lnTo>
                  <a:pt x="694971" y="120908"/>
                </a:lnTo>
                <a:lnTo>
                  <a:pt x="694971" y="150478"/>
                </a:lnTo>
                <a:cubicBezTo>
                  <a:pt x="708744" y="157896"/>
                  <a:pt x="728008" y="162616"/>
                  <a:pt x="747291" y="162616"/>
                </a:cubicBezTo>
                <a:cubicBezTo>
                  <a:pt x="790754" y="162616"/>
                  <a:pt x="811355" y="140943"/>
                  <a:pt x="811355" y="115655"/>
                </a:cubicBezTo>
                <a:cubicBezTo>
                  <a:pt x="811369" y="57615"/>
                  <a:pt x="717426" y="79518"/>
                  <a:pt x="717426" y="45882"/>
                </a:cubicBezTo>
                <a:lnTo>
                  <a:pt x="717385" y="45882"/>
                </a:lnTo>
                <a:close/>
                <a:moveTo>
                  <a:pt x="29216" y="45841"/>
                </a:moveTo>
                <a:cubicBezTo>
                  <a:pt x="29216" y="33872"/>
                  <a:pt x="39176" y="24391"/>
                  <a:pt x="63632" y="24391"/>
                </a:cubicBezTo>
                <a:cubicBezTo>
                  <a:pt x="77364" y="24391"/>
                  <a:pt x="92888" y="28437"/>
                  <a:pt x="107080" y="36670"/>
                </a:cubicBezTo>
                <a:lnTo>
                  <a:pt x="107080" y="8881"/>
                </a:lnTo>
                <a:cubicBezTo>
                  <a:pt x="94396" y="3156"/>
                  <a:pt x="78865" y="0"/>
                  <a:pt x="63855" y="0"/>
                </a:cubicBezTo>
                <a:cubicBezTo>
                  <a:pt x="20379" y="0"/>
                  <a:pt x="0" y="21680"/>
                  <a:pt x="0" y="47204"/>
                </a:cubicBezTo>
                <a:cubicBezTo>
                  <a:pt x="0" y="105925"/>
                  <a:pt x="94200" y="83564"/>
                  <a:pt x="94200" y="117665"/>
                </a:cubicBezTo>
                <a:cubicBezTo>
                  <a:pt x="94200" y="129405"/>
                  <a:pt x="83787" y="138219"/>
                  <a:pt x="59101" y="138219"/>
                </a:cubicBezTo>
                <a:cubicBezTo>
                  <a:pt x="39629" y="138219"/>
                  <a:pt x="19473" y="130990"/>
                  <a:pt x="6795" y="120828"/>
                </a:cubicBezTo>
                <a:lnTo>
                  <a:pt x="6795" y="120895"/>
                </a:lnTo>
                <a:lnTo>
                  <a:pt x="6795" y="150465"/>
                </a:lnTo>
                <a:cubicBezTo>
                  <a:pt x="20575" y="157882"/>
                  <a:pt x="39845" y="162603"/>
                  <a:pt x="59135" y="162603"/>
                </a:cubicBezTo>
                <a:cubicBezTo>
                  <a:pt x="102611" y="162603"/>
                  <a:pt x="123220" y="140916"/>
                  <a:pt x="123220" y="115628"/>
                </a:cubicBezTo>
                <a:cubicBezTo>
                  <a:pt x="123186" y="57588"/>
                  <a:pt x="29216" y="79491"/>
                  <a:pt x="29216" y="45841"/>
                </a:cubicBezTo>
                <a:close/>
              </a:path>
            </a:pathLst>
          </a:custGeom>
          <a:solidFill>
            <a:schemeClr val="tx1"/>
          </a:solidFill>
          <a:ln w="675" cap="flat">
            <a:noFill/>
            <a:prstDash val="solid"/>
            <a:miter/>
          </a:ln>
        </p:spPr>
        <p:txBody>
          <a:bodyPr rtlCol="0" anchor="ctr"/>
          <a:lstStyle/>
          <a:p>
            <a:endParaRPr lang="en-US"/>
          </a:p>
        </p:txBody>
      </p:sp>
    </p:spTree>
    <p:extLst>
      <p:ext uri="{BB962C8B-B14F-4D97-AF65-F5344CB8AC3E}">
        <p14:creationId xmlns:p14="http://schemas.microsoft.com/office/powerpoint/2010/main" val="749425961"/>
      </p:ext>
    </p:extLst>
  </p:cSld>
  <p:clrMapOvr>
    <a:masterClrMapping/>
  </p:clrMapOvr>
</p:sldLayout>
</file>

<file path=ppt/slideLayouts/slideLayout90.xml><?xml version="1.0" encoding="utf-8"?>
<p:sldLayout xmlns:a="http://schemas.openxmlformats.org/drawingml/2006/main" xmlns:r="http://schemas.openxmlformats.org/officeDocument/2006/relationships" xmlns:p="http://schemas.openxmlformats.org/presentationml/2006/main" preserve="1" userDrawn="1">
  <p:cSld name="Quote - Left - Editable - Purple">
    <p:spTree>
      <p:nvGrpSpPr>
        <p:cNvPr id="1" name=""/>
        <p:cNvGrpSpPr/>
        <p:nvPr/>
      </p:nvGrpSpPr>
      <p:grpSpPr>
        <a:xfrm>
          <a:off x="0" y="0"/>
          <a:ext cx="0" cy="0"/>
          <a:chOff x="0" y="0"/>
          <a:chExt cx="0" cy="0"/>
        </a:xfrm>
      </p:grpSpPr>
      <p:sp>
        <p:nvSpPr>
          <p:cNvPr id="10" name="Picture Placeholder 9">
            <a:extLst>
              <a:ext uri="{FF2B5EF4-FFF2-40B4-BE49-F238E27FC236}">
                <a16:creationId xmlns:a16="http://schemas.microsoft.com/office/drawing/2014/main" id="{EF4320D6-F4BF-F919-DF3C-AC668F4DA683}"/>
              </a:ext>
            </a:extLst>
          </p:cNvPr>
          <p:cNvSpPr>
            <a:spLocks noGrp="1"/>
          </p:cNvSpPr>
          <p:nvPr>
            <p:ph type="pic" sz="quarter" idx="22" hasCustomPrompt="1"/>
          </p:nvPr>
        </p:nvSpPr>
        <p:spPr>
          <a:xfrm>
            <a:off x="6088063" y="0"/>
            <a:ext cx="6103937" cy="6858000"/>
          </a:xfrm>
          <a:custGeom>
            <a:avLst/>
            <a:gdLst>
              <a:gd name="connsiteX0" fmla="*/ 23370 w 6103937"/>
              <a:gd name="connsiteY0" fmla="*/ 4675123 h 6858000"/>
              <a:gd name="connsiteX1" fmla="*/ 2194970 w 6103937"/>
              <a:gd name="connsiteY1" fmla="*/ 6635146 h 6858000"/>
              <a:gd name="connsiteX2" fmla="*/ 2206260 w 6103937"/>
              <a:gd name="connsiteY2" fmla="*/ 6858000 h 6858000"/>
              <a:gd name="connsiteX3" fmla="*/ 406591 w 6103937"/>
              <a:gd name="connsiteY3" fmla="*/ 6858000 h 6858000"/>
              <a:gd name="connsiteX4" fmla="*/ 0 w 6103937"/>
              <a:gd name="connsiteY4" fmla="*/ 6451409 h 6858000"/>
              <a:gd name="connsiteX5" fmla="*/ 0 w 6103937"/>
              <a:gd name="connsiteY5" fmla="*/ 5797493 h 6858000"/>
              <a:gd name="connsiteX6" fmla="*/ 37200 w 6103937"/>
              <a:gd name="connsiteY6" fmla="*/ 5755032 h 6858000"/>
              <a:gd name="connsiteX7" fmla="*/ 253271 w 6103937"/>
              <a:gd name="connsiteY7" fmla="*/ 5202183 h 6858000"/>
              <a:gd name="connsiteX8" fmla="*/ 253271 w 6103937"/>
              <a:gd name="connsiteY8" fmla="*/ 4910399 h 6858000"/>
              <a:gd name="connsiteX9" fmla="*/ 0 w 6103937"/>
              <a:gd name="connsiteY9" fmla="*/ 4910399 h 6858000"/>
              <a:gd name="connsiteX10" fmla="*/ 0 w 6103937"/>
              <a:gd name="connsiteY10" fmla="*/ 4676308 h 6858000"/>
              <a:gd name="connsiteX11" fmla="*/ 23371 w 6103937"/>
              <a:gd name="connsiteY11" fmla="*/ 4572397 h 6858000"/>
              <a:gd name="connsiteX12" fmla="*/ 2308988 w 6103937"/>
              <a:gd name="connsiteY12" fmla="*/ 6858000 h 6858000"/>
              <a:gd name="connsiteX13" fmla="*/ 2214870 w 6103937"/>
              <a:gd name="connsiteY13" fmla="*/ 6858000 h 6858000"/>
              <a:gd name="connsiteX14" fmla="*/ 2203535 w 6103937"/>
              <a:gd name="connsiteY14" fmla="*/ 6634244 h 6858000"/>
              <a:gd name="connsiteX15" fmla="*/ 23370 w 6103937"/>
              <a:gd name="connsiteY15" fmla="*/ 4666514 h 6858000"/>
              <a:gd name="connsiteX16" fmla="*/ 0 w 6103937"/>
              <a:gd name="connsiteY16" fmla="*/ 4667698 h 6858000"/>
              <a:gd name="connsiteX17" fmla="*/ 0 w 6103937"/>
              <a:gd name="connsiteY17" fmla="*/ 4573581 h 6858000"/>
              <a:gd name="connsiteX18" fmla="*/ 23370 w 6103937"/>
              <a:gd name="connsiteY18" fmla="*/ 4469671 h 6858000"/>
              <a:gd name="connsiteX19" fmla="*/ 2411714 w 6103937"/>
              <a:gd name="connsiteY19" fmla="*/ 6858000 h 6858000"/>
              <a:gd name="connsiteX20" fmla="*/ 2317597 w 6103937"/>
              <a:gd name="connsiteY20" fmla="*/ 6858000 h 6858000"/>
              <a:gd name="connsiteX21" fmla="*/ 23371 w 6103937"/>
              <a:gd name="connsiteY21" fmla="*/ 4563788 h 6858000"/>
              <a:gd name="connsiteX22" fmla="*/ 0 w 6103937"/>
              <a:gd name="connsiteY22" fmla="*/ 4564973 h 6858000"/>
              <a:gd name="connsiteX23" fmla="*/ 0 w 6103937"/>
              <a:gd name="connsiteY23" fmla="*/ 4470856 h 6858000"/>
              <a:gd name="connsiteX24" fmla="*/ 23371 w 6103937"/>
              <a:gd name="connsiteY24" fmla="*/ 4366945 h 6858000"/>
              <a:gd name="connsiteX25" fmla="*/ 2514441 w 6103937"/>
              <a:gd name="connsiteY25" fmla="*/ 6858000 h 6858000"/>
              <a:gd name="connsiteX26" fmla="*/ 2420323 w 6103937"/>
              <a:gd name="connsiteY26" fmla="*/ 6858000 h 6858000"/>
              <a:gd name="connsiteX27" fmla="*/ 23370 w 6103937"/>
              <a:gd name="connsiteY27" fmla="*/ 4461062 h 6858000"/>
              <a:gd name="connsiteX28" fmla="*/ 0 w 6103937"/>
              <a:gd name="connsiteY28" fmla="*/ 4462246 h 6858000"/>
              <a:gd name="connsiteX29" fmla="*/ 0 w 6103937"/>
              <a:gd name="connsiteY29" fmla="*/ 4368129 h 6858000"/>
              <a:gd name="connsiteX30" fmla="*/ 23370 w 6103937"/>
              <a:gd name="connsiteY30" fmla="*/ 4264219 h 6858000"/>
              <a:gd name="connsiteX31" fmla="*/ 2617167 w 6103937"/>
              <a:gd name="connsiteY31" fmla="*/ 6858000 h 6858000"/>
              <a:gd name="connsiteX32" fmla="*/ 2523050 w 6103937"/>
              <a:gd name="connsiteY32" fmla="*/ 6858000 h 6858000"/>
              <a:gd name="connsiteX33" fmla="*/ 23371 w 6103937"/>
              <a:gd name="connsiteY33" fmla="*/ 4358336 h 6858000"/>
              <a:gd name="connsiteX34" fmla="*/ 0 w 6103937"/>
              <a:gd name="connsiteY34" fmla="*/ 4359521 h 6858000"/>
              <a:gd name="connsiteX35" fmla="*/ 0 w 6103937"/>
              <a:gd name="connsiteY35" fmla="*/ 4265403 h 6858000"/>
              <a:gd name="connsiteX36" fmla="*/ 23370 w 6103937"/>
              <a:gd name="connsiteY36" fmla="*/ 4161493 h 6858000"/>
              <a:gd name="connsiteX37" fmla="*/ 2719893 w 6103937"/>
              <a:gd name="connsiteY37" fmla="*/ 6858000 h 6858000"/>
              <a:gd name="connsiteX38" fmla="*/ 2625776 w 6103937"/>
              <a:gd name="connsiteY38" fmla="*/ 6858000 h 6858000"/>
              <a:gd name="connsiteX39" fmla="*/ 23370 w 6103937"/>
              <a:gd name="connsiteY39" fmla="*/ 4255610 h 6858000"/>
              <a:gd name="connsiteX40" fmla="*/ 0 w 6103937"/>
              <a:gd name="connsiteY40" fmla="*/ 4256794 h 6858000"/>
              <a:gd name="connsiteX41" fmla="*/ 0 w 6103937"/>
              <a:gd name="connsiteY41" fmla="*/ 4162677 h 6858000"/>
              <a:gd name="connsiteX42" fmla="*/ 23370 w 6103937"/>
              <a:gd name="connsiteY42" fmla="*/ 4058767 h 6858000"/>
              <a:gd name="connsiteX43" fmla="*/ 2822620 w 6103937"/>
              <a:gd name="connsiteY43" fmla="*/ 6858000 h 6858000"/>
              <a:gd name="connsiteX44" fmla="*/ 2728503 w 6103937"/>
              <a:gd name="connsiteY44" fmla="*/ 6858000 h 6858000"/>
              <a:gd name="connsiteX45" fmla="*/ 23370 w 6103937"/>
              <a:gd name="connsiteY45" fmla="*/ 4152884 h 6858000"/>
              <a:gd name="connsiteX46" fmla="*/ 0 w 6103937"/>
              <a:gd name="connsiteY46" fmla="*/ 4154068 h 6858000"/>
              <a:gd name="connsiteX47" fmla="*/ 0 w 6103937"/>
              <a:gd name="connsiteY47" fmla="*/ 4059951 h 6858000"/>
              <a:gd name="connsiteX48" fmla="*/ 23370 w 6103937"/>
              <a:gd name="connsiteY48" fmla="*/ 3956041 h 6858000"/>
              <a:gd name="connsiteX49" fmla="*/ 2925346 w 6103937"/>
              <a:gd name="connsiteY49" fmla="*/ 6858000 h 6858000"/>
              <a:gd name="connsiteX50" fmla="*/ 2831230 w 6103937"/>
              <a:gd name="connsiteY50" fmla="*/ 6858000 h 6858000"/>
              <a:gd name="connsiteX51" fmla="*/ 23370 w 6103937"/>
              <a:gd name="connsiteY51" fmla="*/ 4050158 h 6858000"/>
              <a:gd name="connsiteX52" fmla="*/ 0 w 6103937"/>
              <a:gd name="connsiteY52" fmla="*/ 4051342 h 6858000"/>
              <a:gd name="connsiteX53" fmla="*/ 0 w 6103937"/>
              <a:gd name="connsiteY53" fmla="*/ 3957225 h 6858000"/>
              <a:gd name="connsiteX54" fmla="*/ 23370 w 6103937"/>
              <a:gd name="connsiteY54" fmla="*/ 3853315 h 6858000"/>
              <a:gd name="connsiteX55" fmla="*/ 3028073 w 6103937"/>
              <a:gd name="connsiteY55" fmla="*/ 6858000 h 6858000"/>
              <a:gd name="connsiteX56" fmla="*/ 2933956 w 6103937"/>
              <a:gd name="connsiteY56" fmla="*/ 6858000 h 6858000"/>
              <a:gd name="connsiteX57" fmla="*/ 23370 w 6103937"/>
              <a:gd name="connsiteY57" fmla="*/ 3947432 h 6858000"/>
              <a:gd name="connsiteX58" fmla="*/ 0 w 6103937"/>
              <a:gd name="connsiteY58" fmla="*/ 3948616 h 6858000"/>
              <a:gd name="connsiteX59" fmla="*/ 0 w 6103937"/>
              <a:gd name="connsiteY59" fmla="*/ 3854499 h 6858000"/>
              <a:gd name="connsiteX60" fmla="*/ 23370 w 6103937"/>
              <a:gd name="connsiteY60" fmla="*/ 3750589 h 6858000"/>
              <a:gd name="connsiteX61" fmla="*/ 3130799 w 6103937"/>
              <a:gd name="connsiteY61" fmla="*/ 6858000 h 6858000"/>
              <a:gd name="connsiteX62" fmla="*/ 3036683 w 6103937"/>
              <a:gd name="connsiteY62" fmla="*/ 6858000 h 6858000"/>
              <a:gd name="connsiteX63" fmla="*/ 23370 w 6103937"/>
              <a:gd name="connsiteY63" fmla="*/ 3844706 h 6858000"/>
              <a:gd name="connsiteX64" fmla="*/ 0 w 6103937"/>
              <a:gd name="connsiteY64" fmla="*/ 3845890 h 6858000"/>
              <a:gd name="connsiteX65" fmla="*/ 0 w 6103937"/>
              <a:gd name="connsiteY65" fmla="*/ 3751182 h 6858000"/>
              <a:gd name="connsiteX66" fmla="*/ 23371 w 6103937"/>
              <a:gd name="connsiteY66" fmla="*/ 3647863 h 6858000"/>
              <a:gd name="connsiteX67" fmla="*/ 3233527 w 6103937"/>
              <a:gd name="connsiteY67" fmla="*/ 6858000 h 6858000"/>
              <a:gd name="connsiteX68" fmla="*/ 3139409 w 6103937"/>
              <a:gd name="connsiteY68" fmla="*/ 6858000 h 6858000"/>
              <a:gd name="connsiteX69" fmla="*/ 23370 w 6103937"/>
              <a:gd name="connsiteY69" fmla="*/ 3741980 h 6858000"/>
              <a:gd name="connsiteX70" fmla="*/ 0 w 6103937"/>
              <a:gd name="connsiteY70" fmla="*/ 3742573 h 6858000"/>
              <a:gd name="connsiteX71" fmla="*/ 0 w 6103937"/>
              <a:gd name="connsiteY71" fmla="*/ 3648456 h 6858000"/>
              <a:gd name="connsiteX72" fmla="*/ 23370 w 6103937"/>
              <a:gd name="connsiteY72" fmla="*/ 3545137 h 6858000"/>
              <a:gd name="connsiteX73" fmla="*/ 3336253 w 6103937"/>
              <a:gd name="connsiteY73" fmla="*/ 6858000 h 6858000"/>
              <a:gd name="connsiteX74" fmla="*/ 3242136 w 6103937"/>
              <a:gd name="connsiteY74" fmla="*/ 6858000 h 6858000"/>
              <a:gd name="connsiteX75" fmla="*/ 23371 w 6103937"/>
              <a:gd name="connsiteY75" fmla="*/ 3639254 h 6858000"/>
              <a:gd name="connsiteX76" fmla="*/ 0 w 6103937"/>
              <a:gd name="connsiteY76" fmla="*/ 3639847 h 6858000"/>
              <a:gd name="connsiteX77" fmla="*/ 0 w 6103937"/>
              <a:gd name="connsiteY77" fmla="*/ 3545730 h 6858000"/>
              <a:gd name="connsiteX78" fmla="*/ 23371 w 6103937"/>
              <a:gd name="connsiteY78" fmla="*/ 3442412 h 6858000"/>
              <a:gd name="connsiteX79" fmla="*/ 2438521 w 6103937"/>
              <a:gd name="connsiteY79" fmla="*/ 4442865 h 6858000"/>
              <a:gd name="connsiteX80" fmla="*/ 3434832 w 6103937"/>
              <a:gd name="connsiteY80" fmla="*/ 6687639 h 6858000"/>
              <a:gd name="connsiteX81" fmla="*/ 3438980 w 6103937"/>
              <a:gd name="connsiteY81" fmla="*/ 6858000 h 6858000"/>
              <a:gd name="connsiteX82" fmla="*/ 3344862 w 6103937"/>
              <a:gd name="connsiteY82" fmla="*/ 6858000 h 6858000"/>
              <a:gd name="connsiteX83" fmla="*/ 23370 w 6103937"/>
              <a:gd name="connsiteY83" fmla="*/ 3536528 h 6858000"/>
              <a:gd name="connsiteX84" fmla="*/ 0 w 6103937"/>
              <a:gd name="connsiteY84" fmla="*/ 3537121 h 6858000"/>
              <a:gd name="connsiteX85" fmla="*/ 0 w 6103937"/>
              <a:gd name="connsiteY85" fmla="*/ 3442981 h 6858000"/>
              <a:gd name="connsiteX86" fmla="*/ 406591 w 6103937"/>
              <a:gd name="connsiteY86" fmla="*/ 0 h 6858000"/>
              <a:gd name="connsiteX87" fmla="*/ 5097679 w 6103937"/>
              <a:gd name="connsiteY87" fmla="*/ 0 h 6858000"/>
              <a:gd name="connsiteX88" fmla="*/ 6103937 w 6103937"/>
              <a:gd name="connsiteY88" fmla="*/ 0 h 6858000"/>
              <a:gd name="connsiteX89" fmla="*/ 6103937 w 6103937"/>
              <a:gd name="connsiteY89" fmla="*/ 4700782 h 6858000"/>
              <a:gd name="connsiteX90" fmla="*/ 6103937 w 6103937"/>
              <a:gd name="connsiteY90" fmla="*/ 6194738 h 6858000"/>
              <a:gd name="connsiteX91" fmla="*/ 6103937 w 6103937"/>
              <a:gd name="connsiteY91" fmla="*/ 6857999 h 6858000"/>
              <a:gd name="connsiteX92" fmla="*/ 6103937 w 6103937"/>
              <a:gd name="connsiteY92" fmla="*/ 6858000 h 6858000"/>
              <a:gd name="connsiteX93" fmla="*/ 3447589 w 6103937"/>
              <a:gd name="connsiteY93" fmla="*/ 6858000 h 6858000"/>
              <a:gd name="connsiteX94" fmla="*/ 3443133 w 6103937"/>
              <a:gd name="connsiteY94" fmla="*/ 6681792 h 6858000"/>
              <a:gd name="connsiteX95" fmla="*/ 23371 w 6103937"/>
              <a:gd name="connsiteY95" fmla="*/ 3433803 h 6858000"/>
              <a:gd name="connsiteX96" fmla="*/ 0 w 6103937"/>
              <a:gd name="connsiteY96" fmla="*/ 3434394 h 6858000"/>
              <a:gd name="connsiteX97" fmla="*/ 0 w 6103937"/>
              <a:gd name="connsiteY97" fmla="*/ 406591 h 6858000"/>
              <a:gd name="connsiteX98" fmla="*/ 406591 w 6103937"/>
              <a:gd name="connsiteY98" fmla="*/ 0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6103937" h="6858000">
                <a:moveTo>
                  <a:pt x="23370" y="4675123"/>
                </a:moveTo>
                <a:cubicBezTo>
                  <a:pt x="1151895" y="4675123"/>
                  <a:pt x="2082992" y="5535855"/>
                  <a:pt x="2194970" y="6635146"/>
                </a:cubicBezTo>
                <a:lnTo>
                  <a:pt x="2206260" y="6858000"/>
                </a:lnTo>
                <a:lnTo>
                  <a:pt x="406591" y="6858000"/>
                </a:lnTo>
                <a:cubicBezTo>
                  <a:pt x="182037" y="6858000"/>
                  <a:pt x="0" y="6675963"/>
                  <a:pt x="0" y="6451409"/>
                </a:cubicBezTo>
                <a:lnTo>
                  <a:pt x="0" y="5797493"/>
                </a:lnTo>
                <a:lnTo>
                  <a:pt x="37200" y="5755032"/>
                </a:lnTo>
                <a:cubicBezTo>
                  <a:pt x="162050" y="5597348"/>
                  <a:pt x="253271" y="5387605"/>
                  <a:pt x="253271" y="5202183"/>
                </a:cubicBezTo>
                <a:lnTo>
                  <a:pt x="253271" y="4910399"/>
                </a:lnTo>
                <a:lnTo>
                  <a:pt x="0" y="4910399"/>
                </a:lnTo>
                <a:lnTo>
                  <a:pt x="0" y="4676308"/>
                </a:lnTo>
                <a:close/>
                <a:moveTo>
                  <a:pt x="23371" y="4572397"/>
                </a:moveTo>
                <a:cubicBezTo>
                  <a:pt x="1283679" y="4572397"/>
                  <a:pt x="2308988" y="5597700"/>
                  <a:pt x="2308988" y="6858000"/>
                </a:cubicBezTo>
                <a:lnTo>
                  <a:pt x="2214870" y="6858000"/>
                </a:lnTo>
                <a:lnTo>
                  <a:pt x="2203535" y="6634244"/>
                </a:lnTo>
                <a:cubicBezTo>
                  <a:pt x="2091109" y="5530512"/>
                  <a:pt x="1156298" y="4666514"/>
                  <a:pt x="23370" y="4666514"/>
                </a:cubicBezTo>
                <a:lnTo>
                  <a:pt x="0" y="4667698"/>
                </a:lnTo>
                <a:lnTo>
                  <a:pt x="0" y="4573581"/>
                </a:lnTo>
                <a:close/>
                <a:moveTo>
                  <a:pt x="23370" y="4469671"/>
                </a:moveTo>
                <a:cubicBezTo>
                  <a:pt x="1340422" y="4469671"/>
                  <a:pt x="2411714" y="5541152"/>
                  <a:pt x="2411714" y="6858000"/>
                </a:cubicBezTo>
                <a:lnTo>
                  <a:pt x="2317597" y="6858000"/>
                </a:lnTo>
                <a:cubicBezTo>
                  <a:pt x="2317597" y="5593004"/>
                  <a:pt x="1288375" y="4563788"/>
                  <a:pt x="23371" y="4563788"/>
                </a:cubicBezTo>
                <a:lnTo>
                  <a:pt x="0" y="4564973"/>
                </a:lnTo>
                <a:lnTo>
                  <a:pt x="0" y="4470856"/>
                </a:lnTo>
                <a:close/>
                <a:moveTo>
                  <a:pt x="23371" y="4366945"/>
                </a:moveTo>
                <a:cubicBezTo>
                  <a:pt x="1396971" y="4366945"/>
                  <a:pt x="2514441" y="5484408"/>
                  <a:pt x="2514441" y="6858000"/>
                </a:cubicBezTo>
                <a:lnTo>
                  <a:pt x="2420323" y="6858000"/>
                </a:lnTo>
                <a:cubicBezTo>
                  <a:pt x="2420323" y="5536260"/>
                  <a:pt x="1345119" y="4461062"/>
                  <a:pt x="23370" y="4461062"/>
                </a:cubicBezTo>
                <a:lnTo>
                  <a:pt x="0" y="4462246"/>
                </a:lnTo>
                <a:lnTo>
                  <a:pt x="0" y="4368129"/>
                </a:lnTo>
                <a:close/>
                <a:moveTo>
                  <a:pt x="23370" y="4264219"/>
                </a:moveTo>
                <a:cubicBezTo>
                  <a:pt x="1453715" y="4264219"/>
                  <a:pt x="2617167" y="5427860"/>
                  <a:pt x="2617167" y="6858000"/>
                </a:cubicBezTo>
                <a:lnTo>
                  <a:pt x="2523050" y="6858000"/>
                </a:lnTo>
                <a:cubicBezTo>
                  <a:pt x="2523050" y="5479712"/>
                  <a:pt x="1401668" y="4358336"/>
                  <a:pt x="23371" y="4358336"/>
                </a:cubicBezTo>
                <a:lnTo>
                  <a:pt x="0" y="4359521"/>
                </a:lnTo>
                <a:lnTo>
                  <a:pt x="0" y="4265403"/>
                </a:lnTo>
                <a:close/>
                <a:moveTo>
                  <a:pt x="23370" y="4161493"/>
                </a:moveTo>
                <a:cubicBezTo>
                  <a:pt x="1510263" y="4161493"/>
                  <a:pt x="2719893" y="5371116"/>
                  <a:pt x="2719893" y="6858000"/>
                </a:cubicBezTo>
                <a:lnTo>
                  <a:pt x="2625776" y="6858000"/>
                </a:lnTo>
                <a:cubicBezTo>
                  <a:pt x="2625776" y="5422968"/>
                  <a:pt x="1458411" y="4255610"/>
                  <a:pt x="23370" y="4255610"/>
                </a:cubicBezTo>
                <a:lnTo>
                  <a:pt x="0" y="4256794"/>
                </a:lnTo>
                <a:lnTo>
                  <a:pt x="0" y="4162677"/>
                </a:lnTo>
                <a:close/>
                <a:moveTo>
                  <a:pt x="23370" y="4058767"/>
                </a:moveTo>
                <a:cubicBezTo>
                  <a:pt x="1567008" y="4058767"/>
                  <a:pt x="2822620" y="5314568"/>
                  <a:pt x="2822620" y="6858000"/>
                </a:cubicBezTo>
                <a:lnTo>
                  <a:pt x="2728503" y="6858000"/>
                </a:lnTo>
                <a:cubicBezTo>
                  <a:pt x="2728503" y="5366420"/>
                  <a:pt x="1514959" y="4152884"/>
                  <a:pt x="23370" y="4152884"/>
                </a:cubicBezTo>
                <a:lnTo>
                  <a:pt x="0" y="4154068"/>
                </a:lnTo>
                <a:lnTo>
                  <a:pt x="0" y="4059951"/>
                </a:lnTo>
                <a:close/>
                <a:moveTo>
                  <a:pt x="23370" y="3956041"/>
                </a:moveTo>
                <a:cubicBezTo>
                  <a:pt x="1623556" y="3956041"/>
                  <a:pt x="2925346" y="5257824"/>
                  <a:pt x="2925346" y="6858000"/>
                </a:cubicBezTo>
                <a:lnTo>
                  <a:pt x="2831230" y="6858000"/>
                </a:lnTo>
                <a:cubicBezTo>
                  <a:pt x="2831230" y="5309676"/>
                  <a:pt x="1571704" y="4050158"/>
                  <a:pt x="23370" y="4050158"/>
                </a:cubicBezTo>
                <a:lnTo>
                  <a:pt x="0" y="4051342"/>
                </a:lnTo>
                <a:lnTo>
                  <a:pt x="0" y="3957225"/>
                </a:lnTo>
                <a:close/>
                <a:moveTo>
                  <a:pt x="23370" y="3853315"/>
                </a:moveTo>
                <a:cubicBezTo>
                  <a:pt x="1680106" y="3853315"/>
                  <a:pt x="3028073" y="5201275"/>
                  <a:pt x="3028073" y="6858000"/>
                </a:cubicBezTo>
                <a:lnTo>
                  <a:pt x="2933956" y="6858000"/>
                </a:lnTo>
                <a:cubicBezTo>
                  <a:pt x="2933956" y="5253128"/>
                  <a:pt x="1628252" y="3947432"/>
                  <a:pt x="23370" y="3947432"/>
                </a:cubicBezTo>
                <a:lnTo>
                  <a:pt x="0" y="3948616"/>
                </a:lnTo>
                <a:lnTo>
                  <a:pt x="0" y="3854499"/>
                </a:lnTo>
                <a:close/>
                <a:moveTo>
                  <a:pt x="23370" y="3750589"/>
                </a:moveTo>
                <a:cubicBezTo>
                  <a:pt x="1736849" y="3750589"/>
                  <a:pt x="3130799" y="5144531"/>
                  <a:pt x="3130799" y="6858000"/>
                </a:cubicBezTo>
                <a:lnTo>
                  <a:pt x="3036683" y="6858000"/>
                </a:lnTo>
                <a:cubicBezTo>
                  <a:pt x="3036683" y="5196384"/>
                  <a:pt x="1684997" y="3844706"/>
                  <a:pt x="23370" y="3844706"/>
                </a:cubicBezTo>
                <a:lnTo>
                  <a:pt x="0" y="3845890"/>
                </a:lnTo>
                <a:lnTo>
                  <a:pt x="0" y="3751182"/>
                </a:lnTo>
                <a:close/>
                <a:moveTo>
                  <a:pt x="23371" y="3647863"/>
                </a:moveTo>
                <a:cubicBezTo>
                  <a:pt x="1793398" y="3647863"/>
                  <a:pt x="3233527" y="5087983"/>
                  <a:pt x="3233527" y="6858000"/>
                </a:cubicBezTo>
                <a:lnTo>
                  <a:pt x="3139409" y="6858000"/>
                </a:lnTo>
                <a:cubicBezTo>
                  <a:pt x="3139409" y="5139835"/>
                  <a:pt x="1741545" y="3741980"/>
                  <a:pt x="23370" y="3741980"/>
                </a:cubicBezTo>
                <a:lnTo>
                  <a:pt x="0" y="3742573"/>
                </a:lnTo>
                <a:lnTo>
                  <a:pt x="0" y="3648456"/>
                </a:lnTo>
                <a:close/>
                <a:moveTo>
                  <a:pt x="23370" y="3545137"/>
                </a:moveTo>
                <a:cubicBezTo>
                  <a:pt x="1850142" y="3545137"/>
                  <a:pt x="3336253" y="5031239"/>
                  <a:pt x="3336253" y="6858000"/>
                </a:cubicBezTo>
                <a:lnTo>
                  <a:pt x="3242136" y="6858000"/>
                </a:lnTo>
                <a:cubicBezTo>
                  <a:pt x="3242136" y="5083091"/>
                  <a:pt x="1798290" y="3639254"/>
                  <a:pt x="23371" y="3639254"/>
                </a:cubicBezTo>
                <a:lnTo>
                  <a:pt x="0" y="3639847"/>
                </a:lnTo>
                <a:lnTo>
                  <a:pt x="0" y="3545730"/>
                </a:lnTo>
                <a:close/>
                <a:moveTo>
                  <a:pt x="23371" y="3442412"/>
                </a:moveTo>
                <a:cubicBezTo>
                  <a:pt x="935778" y="3442412"/>
                  <a:pt x="1793398" y="3797746"/>
                  <a:pt x="2438521" y="4442865"/>
                </a:cubicBezTo>
                <a:cubicBezTo>
                  <a:pt x="3043324" y="5047664"/>
                  <a:pt x="3393431" y="5839400"/>
                  <a:pt x="3434832" y="6687639"/>
                </a:cubicBezTo>
                <a:lnTo>
                  <a:pt x="3438980" y="6858000"/>
                </a:lnTo>
                <a:lnTo>
                  <a:pt x="3344862" y="6858000"/>
                </a:lnTo>
                <a:cubicBezTo>
                  <a:pt x="3344862" y="5026543"/>
                  <a:pt x="1854838" y="3536528"/>
                  <a:pt x="23370" y="3536528"/>
                </a:cubicBezTo>
                <a:lnTo>
                  <a:pt x="0" y="3537121"/>
                </a:lnTo>
                <a:lnTo>
                  <a:pt x="0" y="3442981"/>
                </a:lnTo>
                <a:close/>
                <a:moveTo>
                  <a:pt x="406591" y="0"/>
                </a:moveTo>
                <a:lnTo>
                  <a:pt x="5097679" y="0"/>
                </a:lnTo>
                <a:lnTo>
                  <a:pt x="6103937" y="0"/>
                </a:lnTo>
                <a:lnTo>
                  <a:pt x="6103937" y="4700782"/>
                </a:lnTo>
                <a:lnTo>
                  <a:pt x="6103937" y="6194738"/>
                </a:lnTo>
                <a:lnTo>
                  <a:pt x="6103937" y="6857999"/>
                </a:lnTo>
                <a:lnTo>
                  <a:pt x="6103937" y="6858000"/>
                </a:lnTo>
                <a:lnTo>
                  <a:pt x="3447589" y="6858000"/>
                </a:lnTo>
                <a:lnTo>
                  <a:pt x="3443133" y="6681792"/>
                </a:lnTo>
                <a:cubicBezTo>
                  <a:pt x="3351422" y="4872546"/>
                  <a:pt x="1855420" y="3433803"/>
                  <a:pt x="23371" y="3433803"/>
                </a:cubicBezTo>
                <a:lnTo>
                  <a:pt x="0" y="3434394"/>
                </a:lnTo>
                <a:lnTo>
                  <a:pt x="0" y="406591"/>
                </a:lnTo>
                <a:cubicBezTo>
                  <a:pt x="0" y="182037"/>
                  <a:pt x="182037" y="0"/>
                  <a:pt x="406591" y="0"/>
                </a:cubicBezTo>
                <a:close/>
              </a:path>
            </a:pathLst>
          </a:custGeom>
          <a:solidFill>
            <a:schemeClr val="accent4"/>
          </a:solidFill>
        </p:spPr>
        <p:txBody>
          <a:bodyPr wrap="square" bIns="2468880" anchor="ctr">
            <a:noAutofit/>
          </a:bodyPr>
          <a:lstStyle>
            <a:lvl1pPr marL="0" indent="0" algn="ctr">
              <a:lnSpc>
                <a:spcPct val="100000"/>
              </a:lnSpc>
              <a:spcBef>
                <a:spcPts val="0"/>
              </a:spcBef>
              <a:buNone/>
              <a:defRPr/>
            </a:lvl1pPr>
          </a:lstStyle>
          <a:p>
            <a:r>
              <a:rPr lang="en-US"/>
              <a:t>Click the icon to select an image.</a:t>
            </a:r>
            <a:br>
              <a:rPr lang="en-US"/>
            </a:br>
            <a:r>
              <a:rPr lang="en-US"/>
              <a:t>Please also copy / paste the appropriate footer group from</a:t>
            </a:r>
            <a:br>
              <a:rPr lang="en-US"/>
            </a:br>
            <a:r>
              <a:rPr lang="en-US"/>
              <a:t>the template Guide so it appears on top of the image. </a:t>
            </a:r>
          </a:p>
        </p:txBody>
      </p:sp>
      <p:cxnSp>
        <p:nvCxnSpPr>
          <p:cNvPr id="2" name="Straight Connector 1">
            <a:extLst>
              <a:ext uri="{FF2B5EF4-FFF2-40B4-BE49-F238E27FC236}">
                <a16:creationId xmlns:a16="http://schemas.microsoft.com/office/drawing/2014/main" id="{A1836977-61F0-FB1D-FC53-C3EA74AEBB6D}"/>
              </a:ext>
            </a:extLst>
          </p:cNvPr>
          <p:cNvCxnSpPr>
            <a:cxnSpLocks/>
          </p:cNvCxnSpPr>
          <p:nvPr userDrawn="1"/>
        </p:nvCxnSpPr>
        <p:spPr>
          <a:xfrm flipH="1">
            <a:off x="1487277" y="6400800"/>
            <a:ext cx="10704723" cy="0"/>
          </a:xfrm>
          <a:prstGeom prst="line">
            <a:avLst/>
          </a:prstGeom>
          <a:ln w="9525" cap="rnd">
            <a:solidFill>
              <a:schemeClr val="tx1"/>
            </a:solidFill>
          </a:ln>
        </p:spPr>
        <p:style>
          <a:lnRef idx="1">
            <a:schemeClr val="accent1"/>
          </a:lnRef>
          <a:fillRef idx="0">
            <a:schemeClr val="accent1"/>
          </a:fillRef>
          <a:effectRef idx="0">
            <a:schemeClr val="accent1"/>
          </a:effectRef>
          <a:fontRef idx="minor">
            <a:schemeClr val="tx1"/>
          </a:fontRef>
        </p:style>
      </p:cxnSp>
      <p:sp>
        <p:nvSpPr>
          <p:cNvPr id="18" name="Content Placeholder 2">
            <a:extLst>
              <a:ext uri="{FF2B5EF4-FFF2-40B4-BE49-F238E27FC236}">
                <a16:creationId xmlns:a16="http://schemas.microsoft.com/office/drawing/2014/main" id="{1D324632-089C-B929-E9F5-AFFC6945F7B5}"/>
              </a:ext>
            </a:extLst>
          </p:cNvPr>
          <p:cNvSpPr>
            <a:spLocks noGrp="1"/>
          </p:cNvSpPr>
          <p:nvPr>
            <p:ph idx="19"/>
          </p:nvPr>
        </p:nvSpPr>
        <p:spPr>
          <a:xfrm>
            <a:off x="762001" y="2239978"/>
            <a:ext cx="4965700" cy="2272034"/>
          </a:xfrm>
        </p:spPr>
        <p:txBody>
          <a:bodyPr>
            <a:noAutofit/>
          </a:bodyPr>
          <a:lstStyle>
            <a:lvl1pPr marL="0" indent="0">
              <a:buNone/>
              <a:defRPr sz="2000"/>
            </a:lvl1pPr>
            <a:lvl2pPr marL="457200" indent="0">
              <a:buNone/>
              <a:defRPr sz="2000"/>
            </a:lvl2pPr>
            <a:lvl3pPr marL="914400" indent="0">
              <a:buNone/>
              <a:defRPr sz="2000"/>
            </a:lvl3pPr>
            <a:lvl4pPr marL="1371600" indent="0">
              <a:buNone/>
              <a:defRPr sz="2000"/>
            </a:lvl4pPr>
            <a:lvl5pPr marL="1828800" indent="0">
              <a:buNone/>
              <a:defRPr sz="200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1" name="Text Placeholder 22">
            <a:extLst>
              <a:ext uri="{FF2B5EF4-FFF2-40B4-BE49-F238E27FC236}">
                <a16:creationId xmlns:a16="http://schemas.microsoft.com/office/drawing/2014/main" id="{513D19D0-E4D6-2379-EC32-CEC343ABE19E}"/>
              </a:ext>
            </a:extLst>
          </p:cNvPr>
          <p:cNvSpPr>
            <a:spLocks noGrp="1"/>
          </p:cNvSpPr>
          <p:nvPr>
            <p:ph type="body" sz="quarter" idx="13" hasCustomPrompt="1"/>
          </p:nvPr>
        </p:nvSpPr>
        <p:spPr>
          <a:xfrm>
            <a:off x="762000" y="4939392"/>
            <a:ext cx="3848100" cy="241036"/>
          </a:xfrm>
        </p:spPr>
        <p:txBody>
          <a:bodyPr>
            <a:noAutofit/>
          </a:bodyPr>
          <a:lstStyle>
            <a:lvl1pPr marL="0" indent="0">
              <a:spcBef>
                <a:spcPts val="0"/>
              </a:spcBef>
              <a:buNone/>
              <a:defRPr kumimoji="0" lang="en-US" sz="1600" b="1" u="none" strike="noStrike" kern="1200" cap="none" spc="0" normalizeH="0" baseline="0" dirty="0" smtClean="0">
                <a:ln>
                  <a:noFill/>
                </a:ln>
                <a:solidFill>
                  <a:srgbClr val="3C003E"/>
                </a:solidFill>
                <a:effectLst/>
                <a:uLnTx/>
                <a:uFillTx/>
                <a:latin typeface="Outfit" pitchFamily="2" charset="0"/>
                <a:ea typeface="+mn-ea"/>
                <a:cs typeface="+mn-cs"/>
              </a:defRPr>
            </a:lvl1pPr>
            <a:lvl2pPr marL="457200" indent="0">
              <a:buNone/>
              <a:defRPr/>
            </a:lvl2pPr>
            <a:lvl3pPr marL="914400" indent="0">
              <a:buNone/>
              <a:defRPr/>
            </a:lvl3pPr>
            <a:lvl4pPr marL="1371600" indent="0">
              <a:buNone/>
              <a:defRPr/>
            </a:lvl4pPr>
            <a:lvl5pPr marL="1828800" indent="0">
              <a:buNone/>
              <a:defRPr/>
            </a:lvl5pPr>
          </a:lstStyle>
          <a:p>
            <a:pPr lvl="0"/>
            <a:r>
              <a:rPr lang="en-US" err="1"/>
              <a:t>Firstname</a:t>
            </a:r>
            <a:r>
              <a:rPr lang="en-US"/>
              <a:t> </a:t>
            </a:r>
            <a:r>
              <a:rPr lang="en-US" err="1"/>
              <a:t>Lastname</a:t>
            </a:r>
            <a:endParaRPr lang="en-US"/>
          </a:p>
        </p:txBody>
      </p:sp>
      <p:sp>
        <p:nvSpPr>
          <p:cNvPr id="12" name="Text Placeholder 24">
            <a:extLst>
              <a:ext uri="{FF2B5EF4-FFF2-40B4-BE49-F238E27FC236}">
                <a16:creationId xmlns:a16="http://schemas.microsoft.com/office/drawing/2014/main" id="{05AAE469-D7F3-3CF9-648B-42FDFFEFC15C}"/>
              </a:ext>
            </a:extLst>
          </p:cNvPr>
          <p:cNvSpPr>
            <a:spLocks noGrp="1"/>
          </p:cNvSpPr>
          <p:nvPr>
            <p:ph type="body" sz="quarter" idx="14" hasCustomPrompt="1"/>
          </p:nvPr>
        </p:nvSpPr>
        <p:spPr>
          <a:xfrm>
            <a:off x="761999" y="5224502"/>
            <a:ext cx="3848097" cy="147476"/>
          </a:xfrm>
        </p:spPr>
        <p:txBody>
          <a:bodyPr>
            <a:noAutofit/>
          </a:bodyPr>
          <a:lstStyle>
            <a:lvl1pPr marL="0" indent="0">
              <a:buNone/>
              <a:defRPr lang="en-US" sz="1000" b="0" i="0" kern="1200" dirty="0" smtClean="0">
                <a:solidFill>
                  <a:schemeClr val="tx1"/>
                </a:solidFill>
                <a:latin typeface="Outfit Light" pitchFamily="2" charset="0"/>
                <a:ea typeface="+mn-ea"/>
                <a:cs typeface="+mn-cs"/>
              </a:defRPr>
            </a:lvl1pPr>
            <a:lvl2pPr marL="457200" indent="0">
              <a:buNone/>
              <a:defRPr lang="en-US" sz="1000" kern="1200" dirty="0" smtClean="0">
                <a:solidFill>
                  <a:schemeClr val="tx1"/>
                </a:solidFill>
                <a:latin typeface="Outfit"/>
                <a:ea typeface="+mn-ea"/>
                <a:cs typeface="+mn-cs"/>
              </a:defRPr>
            </a:lvl2pPr>
            <a:lvl3pPr marL="914400" indent="0">
              <a:buNone/>
              <a:defRPr lang="en-US" sz="1000" kern="1200" dirty="0" smtClean="0">
                <a:solidFill>
                  <a:schemeClr val="tx1"/>
                </a:solidFill>
                <a:latin typeface="Outfit"/>
                <a:ea typeface="+mn-ea"/>
                <a:cs typeface="+mn-cs"/>
              </a:defRPr>
            </a:lvl3pPr>
            <a:lvl4pPr marL="1371600" indent="0">
              <a:buNone/>
              <a:defRPr lang="en-US" sz="1000" kern="1200" dirty="0" smtClean="0">
                <a:solidFill>
                  <a:schemeClr val="tx1"/>
                </a:solidFill>
                <a:latin typeface="Outfit"/>
                <a:ea typeface="+mn-ea"/>
                <a:cs typeface="+mn-cs"/>
              </a:defRPr>
            </a:lvl4pPr>
            <a:lvl5pPr marL="1828800" indent="0">
              <a:buNone/>
              <a:defRPr lang="en-US" sz="1000" kern="1200" dirty="0" smtClean="0">
                <a:solidFill>
                  <a:schemeClr val="tx1"/>
                </a:solidFill>
                <a:latin typeface="Outfit"/>
                <a:ea typeface="+mn-ea"/>
                <a:cs typeface="+mn-cs"/>
              </a:defRPr>
            </a:lvl5pPr>
          </a:lstStyle>
          <a:p>
            <a:pPr lvl="0"/>
            <a:r>
              <a:rPr lang="en-US"/>
              <a:t>Job Title</a:t>
            </a:r>
          </a:p>
        </p:txBody>
      </p:sp>
      <p:sp>
        <p:nvSpPr>
          <p:cNvPr id="7" name="Text Placeholder 5">
            <a:extLst>
              <a:ext uri="{FF2B5EF4-FFF2-40B4-BE49-F238E27FC236}">
                <a16:creationId xmlns:a16="http://schemas.microsoft.com/office/drawing/2014/main" id="{C0983E1A-A6AF-A96A-8122-11C0ADDDA590}"/>
              </a:ext>
            </a:extLst>
          </p:cNvPr>
          <p:cNvSpPr>
            <a:spLocks noGrp="1"/>
          </p:cNvSpPr>
          <p:nvPr>
            <p:ph type="body" sz="quarter" idx="21" hasCustomPrompt="1"/>
          </p:nvPr>
        </p:nvSpPr>
        <p:spPr>
          <a:xfrm>
            <a:off x="1487278" y="6496059"/>
            <a:ext cx="4240424" cy="285734"/>
          </a:xfrm>
        </p:spPr>
        <p:txBody>
          <a:bodyPr anchor="ctr">
            <a:noAutofit/>
          </a:bodyPr>
          <a:lstStyle>
            <a:lvl1pPr marL="0" indent="0">
              <a:lnSpc>
                <a:spcPct val="90000"/>
              </a:lnSpc>
              <a:spcBef>
                <a:spcPts val="200"/>
              </a:spcBef>
              <a:buNone/>
              <a:defRPr sz="600" b="0" i="0">
                <a:latin typeface="Inter" panose="02000503000000020004" pitchFamily="2" charset="0"/>
                <a:ea typeface="Inter" panose="02000503000000020004" pitchFamily="2" charset="0"/>
              </a:defRPr>
            </a:lvl1pPr>
            <a:lvl2pPr marL="457200" indent="0">
              <a:buNone/>
              <a:defRPr sz="600" b="0" i="0">
                <a:latin typeface="Inter" panose="02000503000000020004" pitchFamily="2" charset="0"/>
                <a:ea typeface="Inter" panose="02000503000000020004" pitchFamily="2" charset="0"/>
              </a:defRPr>
            </a:lvl2pPr>
            <a:lvl3pPr marL="914400" indent="0">
              <a:buNone/>
              <a:defRPr sz="600" b="0" i="0">
                <a:latin typeface="Inter" panose="02000503000000020004" pitchFamily="2" charset="0"/>
                <a:ea typeface="Inter" panose="02000503000000020004" pitchFamily="2" charset="0"/>
              </a:defRPr>
            </a:lvl3pPr>
            <a:lvl4pPr marL="1371600" indent="0">
              <a:buNone/>
              <a:defRPr sz="600" b="0" i="0">
                <a:latin typeface="Inter" panose="02000503000000020004" pitchFamily="2" charset="0"/>
                <a:ea typeface="Inter" panose="02000503000000020004" pitchFamily="2" charset="0"/>
              </a:defRPr>
            </a:lvl4pPr>
            <a:lvl5pPr marL="1828800" indent="0">
              <a:buNone/>
              <a:defRPr sz="600" b="0" i="0">
                <a:latin typeface="Inter" panose="02000503000000020004" pitchFamily="2" charset="0"/>
                <a:ea typeface="Inter" panose="02000503000000020004" pitchFamily="2" charset="0"/>
              </a:defRPr>
            </a:lvl5pPr>
          </a:lstStyle>
          <a:p>
            <a:pPr lvl="0"/>
            <a:r>
              <a:rPr lang="en-US"/>
              <a:t>Source: </a:t>
            </a:r>
          </a:p>
        </p:txBody>
      </p:sp>
      <p:sp>
        <p:nvSpPr>
          <p:cNvPr id="26" name="Graphic 16">
            <a:extLst>
              <a:ext uri="{FF2B5EF4-FFF2-40B4-BE49-F238E27FC236}">
                <a16:creationId xmlns:a16="http://schemas.microsoft.com/office/drawing/2014/main" id="{805268FC-1914-0EF2-544F-2473AB052D0C}"/>
              </a:ext>
            </a:extLst>
          </p:cNvPr>
          <p:cNvSpPr/>
          <p:nvPr/>
        </p:nvSpPr>
        <p:spPr>
          <a:xfrm>
            <a:off x="-211424" y="427611"/>
            <a:ext cx="1286470" cy="982134"/>
          </a:xfrm>
          <a:custGeom>
            <a:avLst/>
            <a:gdLst>
              <a:gd name="connsiteX0" fmla="*/ 0 w 1286470"/>
              <a:gd name="connsiteY0" fmla="*/ 690351 h 982134"/>
              <a:gd name="connsiteX1" fmla="*/ 349999 w 1286470"/>
              <a:gd name="connsiteY1" fmla="*/ 0 h 982134"/>
              <a:gd name="connsiteX2" fmla="*/ 604046 w 1286470"/>
              <a:gd name="connsiteY2" fmla="*/ 149950 h 982134"/>
              <a:gd name="connsiteX3" fmla="*/ 432420 w 1286470"/>
              <a:gd name="connsiteY3" fmla="*/ 687628 h 982134"/>
              <a:gd name="connsiteX4" fmla="*/ 432420 w 1286470"/>
              <a:gd name="connsiteY4" fmla="*/ 982135 h 982134"/>
              <a:gd name="connsiteX5" fmla="*/ 0 w 1286470"/>
              <a:gd name="connsiteY5" fmla="*/ 982135 h 982134"/>
              <a:gd name="connsiteX6" fmla="*/ 0 w 1286470"/>
              <a:gd name="connsiteY6" fmla="*/ 690334 h 982134"/>
              <a:gd name="connsiteX7" fmla="*/ 682425 w 1286470"/>
              <a:gd name="connsiteY7" fmla="*/ 690351 h 982134"/>
              <a:gd name="connsiteX8" fmla="*/ 1032424 w 1286470"/>
              <a:gd name="connsiteY8" fmla="*/ 0 h 982134"/>
              <a:gd name="connsiteX9" fmla="*/ 1286471 w 1286470"/>
              <a:gd name="connsiteY9" fmla="*/ 149950 h 982134"/>
              <a:gd name="connsiteX10" fmla="*/ 1114845 w 1286470"/>
              <a:gd name="connsiteY10" fmla="*/ 687628 h 982134"/>
              <a:gd name="connsiteX11" fmla="*/ 1114845 w 1286470"/>
              <a:gd name="connsiteY11" fmla="*/ 982135 h 982134"/>
              <a:gd name="connsiteX12" fmla="*/ 682408 w 1286470"/>
              <a:gd name="connsiteY12" fmla="*/ 982135 h 982134"/>
              <a:gd name="connsiteX13" fmla="*/ 682408 w 1286470"/>
              <a:gd name="connsiteY13" fmla="*/ 690334 h 9821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286470" h="982134">
                <a:moveTo>
                  <a:pt x="0" y="690351"/>
                </a:moveTo>
                <a:cubicBezTo>
                  <a:pt x="0" y="443122"/>
                  <a:pt x="162171" y="152656"/>
                  <a:pt x="349999" y="0"/>
                </a:cubicBezTo>
                <a:lnTo>
                  <a:pt x="604046" y="149950"/>
                </a:lnTo>
                <a:cubicBezTo>
                  <a:pt x="502698" y="309370"/>
                  <a:pt x="432420" y="475537"/>
                  <a:pt x="432420" y="687628"/>
                </a:cubicBezTo>
                <a:lnTo>
                  <a:pt x="432420" y="982135"/>
                </a:lnTo>
                <a:lnTo>
                  <a:pt x="0" y="982135"/>
                </a:lnTo>
                <a:lnTo>
                  <a:pt x="0" y="690334"/>
                </a:lnTo>
                <a:close/>
                <a:moveTo>
                  <a:pt x="682425" y="690351"/>
                </a:moveTo>
                <a:cubicBezTo>
                  <a:pt x="682425" y="443122"/>
                  <a:pt x="844578" y="152673"/>
                  <a:pt x="1032424" y="0"/>
                </a:cubicBezTo>
                <a:lnTo>
                  <a:pt x="1286471" y="149950"/>
                </a:lnTo>
                <a:cubicBezTo>
                  <a:pt x="1185123" y="309370"/>
                  <a:pt x="1114845" y="475537"/>
                  <a:pt x="1114845" y="687628"/>
                </a:cubicBezTo>
                <a:lnTo>
                  <a:pt x="1114845" y="982135"/>
                </a:lnTo>
                <a:lnTo>
                  <a:pt x="682408" y="982135"/>
                </a:lnTo>
                <a:lnTo>
                  <a:pt x="682408" y="690334"/>
                </a:lnTo>
                <a:close/>
              </a:path>
            </a:pathLst>
          </a:custGeom>
          <a:solidFill>
            <a:srgbClr val="3C003E"/>
          </a:solidFill>
          <a:ln w="1733" cap="flat">
            <a:noFill/>
            <a:prstDash val="solid"/>
            <a:miter/>
          </a:ln>
        </p:spPr>
        <p:txBody>
          <a:bodyPr rtlCol="0" anchor="ctr"/>
          <a:lstStyle/>
          <a:p>
            <a:endParaRPr lang="en-US">
              <a:solidFill>
                <a:srgbClr val="3C003E"/>
              </a:solidFill>
            </a:endParaRPr>
          </a:p>
        </p:txBody>
      </p:sp>
      <p:sp>
        <p:nvSpPr>
          <p:cNvPr id="27" name="Graphic 18">
            <a:extLst>
              <a:ext uri="{FF2B5EF4-FFF2-40B4-BE49-F238E27FC236}">
                <a16:creationId xmlns:a16="http://schemas.microsoft.com/office/drawing/2014/main" id="{6CE60F6A-CD9D-E563-93A3-F4BF3921FE61}"/>
              </a:ext>
            </a:extLst>
          </p:cNvPr>
          <p:cNvSpPr/>
          <p:nvPr/>
        </p:nvSpPr>
        <p:spPr>
          <a:xfrm rot="10800000">
            <a:off x="5054865" y="4910400"/>
            <a:ext cx="1286470" cy="982134"/>
          </a:xfrm>
          <a:custGeom>
            <a:avLst/>
            <a:gdLst>
              <a:gd name="connsiteX0" fmla="*/ 0 w 1286470"/>
              <a:gd name="connsiteY0" fmla="*/ 690351 h 982134"/>
              <a:gd name="connsiteX1" fmla="*/ 349999 w 1286470"/>
              <a:gd name="connsiteY1" fmla="*/ 0 h 982134"/>
              <a:gd name="connsiteX2" fmla="*/ 604046 w 1286470"/>
              <a:gd name="connsiteY2" fmla="*/ 149950 h 982134"/>
              <a:gd name="connsiteX3" fmla="*/ 432420 w 1286470"/>
              <a:gd name="connsiteY3" fmla="*/ 687628 h 982134"/>
              <a:gd name="connsiteX4" fmla="*/ 432420 w 1286470"/>
              <a:gd name="connsiteY4" fmla="*/ 982135 h 982134"/>
              <a:gd name="connsiteX5" fmla="*/ 0 w 1286470"/>
              <a:gd name="connsiteY5" fmla="*/ 982135 h 982134"/>
              <a:gd name="connsiteX6" fmla="*/ 0 w 1286470"/>
              <a:gd name="connsiteY6" fmla="*/ 690334 h 982134"/>
              <a:gd name="connsiteX7" fmla="*/ 682425 w 1286470"/>
              <a:gd name="connsiteY7" fmla="*/ 690351 h 982134"/>
              <a:gd name="connsiteX8" fmla="*/ 1032424 w 1286470"/>
              <a:gd name="connsiteY8" fmla="*/ 0 h 982134"/>
              <a:gd name="connsiteX9" fmla="*/ 1286471 w 1286470"/>
              <a:gd name="connsiteY9" fmla="*/ 149950 h 982134"/>
              <a:gd name="connsiteX10" fmla="*/ 1114845 w 1286470"/>
              <a:gd name="connsiteY10" fmla="*/ 687628 h 982134"/>
              <a:gd name="connsiteX11" fmla="*/ 1114845 w 1286470"/>
              <a:gd name="connsiteY11" fmla="*/ 982135 h 982134"/>
              <a:gd name="connsiteX12" fmla="*/ 682408 w 1286470"/>
              <a:gd name="connsiteY12" fmla="*/ 982135 h 982134"/>
              <a:gd name="connsiteX13" fmla="*/ 682408 w 1286470"/>
              <a:gd name="connsiteY13" fmla="*/ 690334 h 9821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286470" h="982134">
                <a:moveTo>
                  <a:pt x="0" y="690351"/>
                </a:moveTo>
                <a:cubicBezTo>
                  <a:pt x="0" y="443122"/>
                  <a:pt x="162171" y="152656"/>
                  <a:pt x="349999" y="0"/>
                </a:cubicBezTo>
                <a:lnTo>
                  <a:pt x="604046" y="149950"/>
                </a:lnTo>
                <a:cubicBezTo>
                  <a:pt x="502698" y="309370"/>
                  <a:pt x="432420" y="475537"/>
                  <a:pt x="432420" y="687628"/>
                </a:cubicBezTo>
                <a:lnTo>
                  <a:pt x="432420" y="982135"/>
                </a:lnTo>
                <a:lnTo>
                  <a:pt x="0" y="982135"/>
                </a:lnTo>
                <a:lnTo>
                  <a:pt x="0" y="690334"/>
                </a:lnTo>
                <a:close/>
                <a:moveTo>
                  <a:pt x="682425" y="690351"/>
                </a:moveTo>
                <a:cubicBezTo>
                  <a:pt x="682425" y="443122"/>
                  <a:pt x="844578" y="152673"/>
                  <a:pt x="1032424" y="0"/>
                </a:cubicBezTo>
                <a:lnTo>
                  <a:pt x="1286471" y="149950"/>
                </a:lnTo>
                <a:cubicBezTo>
                  <a:pt x="1185123" y="309370"/>
                  <a:pt x="1114845" y="475537"/>
                  <a:pt x="1114845" y="687628"/>
                </a:cubicBezTo>
                <a:lnTo>
                  <a:pt x="1114845" y="982135"/>
                </a:lnTo>
                <a:lnTo>
                  <a:pt x="682408" y="982135"/>
                </a:lnTo>
                <a:lnTo>
                  <a:pt x="682408" y="690334"/>
                </a:lnTo>
                <a:close/>
              </a:path>
            </a:pathLst>
          </a:custGeom>
          <a:solidFill>
            <a:srgbClr val="3C003E"/>
          </a:solidFill>
          <a:ln w="1733" cap="flat">
            <a:noFill/>
            <a:prstDash val="solid"/>
            <a:miter/>
          </a:ln>
        </p:spPr>
        <p:txBody>
          <a:bodyPr rtlCol="0" anchor="ctr"/>
          <a:lstStyle/>
          <a:p>
            <a:endParaRPr lang="en-US">
              <a:solidFill>
                <a:srgbClr val="3C003E"/>
              </a:solidFill>
            </a:endParaRPr>
          </a:p>
        </p:txBody>
      </p:sp>
      <p:cxnSp>
        <p:nvCxnSpPr>
          <p:cNvPr id="4" name="Straight Connector 3">
            <a:extLst>
              <a:ext uri="{FF2B5EF4-FFF2-40B4-BE49-F238E27FC236}">
                <a16:creationId xmlns:a16="http://schemas.microsoft.com/office/drawing/2014/main" id="{FA76F468-3E17-2CBF-7389-FE0795B9C824}"/>
              </a:ext>
            </a:extLst>
          </p:cNvPr>
          <p:cNvCxnSpPr>
            <a:cxnSpLocks/>
          </p:cNvCxnSpPr>
          <p:nvPr userDrawn="1"/>
        </p:nvCxnSpPr>
        <p:spPr>
          <a:xfrm flipH="1">
            <a:off x="6095999" y="6400800"/>
            <a:ext cx="6096001" cy="0"/>
          </a:xfrm>
          <a:prstGeom prst="line">
            <a:avLst/>
          </a:prstGeom>
          <a:ln w="9525" cap="rnd">
            <a:solidFill>
              <a:schemeClr val="tx1"/>
            </a:solidFill>
          </a:ln>
        </p:spPr>
        <p:style>
          <a:lnRef idx="1">
            <a:schemeClr val="accent1"/>
          </a:lnRef>
          <a:fillRef idx="0">
            <a:schemeClr val="accent1"/>
          </a:fillRef>
          <a:effectRef idx="0">
            <a:schemeClr val="accent1"/>
          </a:effectRef>
          <a:fontRef idx="minor">
            <a:schemeClr val="tx1"/>
          </a:fontRef>
        </p:style>
      </p:cxnSp>
      <p:sp>
        <p:nvSpPr>
          <p:cNvPr id="5" name="Slide Number Placeholder 5">
            <a:extLst>
              <a:ext uri="{FF2B5EF4-FFF2-40B4-BE49-F238E27FC236}">
                <a16:creationId xmlns:a16="http://schemas.microsoft.com/office/drawing/2014/main" id="{2FC3F57D-7D9F-D254-32B2-AEA57D5D0FF4}"/>
              </a:ext>
            </a:extLst>
          </p:cNvPr>
          <p:cNvSpPr txBox="1">
            <a:spLocks/>
          </p:cNvSpPr>
          <p:nvPr userDrawn="1"/>
        </p:nvSpPr>
        <p:spPr>
          <a:xfrm>
            <a:off x="11185742" y="6400800"/>
            <a:ext cx="549058" cy="457200"/>
          </a:xfrm>
          <a:prstGeom prst="rect">
            <a:avLst/>
          </a:prstGeom>
        </p:spPr>
        <p:txBody>
          <a:bodyPr vert="horz" lIns="0" tIns="0" rIns="0" bIns="0" rtlCol="0" anchor="ctr"/>
          <a:lstStyle>
            <a:defPPr>
              <a:defRPr lang="en-US"/>
            </a:defPPr>
            <a:lvl1pPr marL="0" algn="r" defTabSz="914400" rtl="0" eaLnBrk="1" latinLnBrk="0" hangingPunct="1">
              <a:defRPr sz="800" kern="1200">
                <a:solidFill>
                  <a:schemeClr val="tx1"/>
                </a:solidFill>
                <a:latin typeface="Outfi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fld id="{DDA6C761-E6C0-8244-BDC1-CA1DC8273777}" type="slidenum">
              <a:rPr lang="en-US" b="0" i="0" smtClean="0">
                <a:solidFill>
                  <a:schemeClr val="tx1"/>
                </a:solidFill>
                <a:latin typeface="Outfit Light" pitchFamily="2" charset="0"/>
              </a:rPr>
              <a:pPr/>
              <a:t>‹#›</a:t>
            </a:fld>
            <a:endParaRPr lang="en-US" b="0" i="0">
              <a:solidFill>
                <a:schemeClr val="tx1"/>
              </a:solidFill>
              <a:latin typeface="Outfit Light" pitchFamily="2" charset="0"/>
            </a:endParaRPr>
          </a:p>
        </p:txBody>
      </p:sp>
      <p:sp>
        <p:nvSpPr>
          <p:cNvPr id="6" name="Slide Number Placeholder 5">
            <a:extLst>
              <a:ext uri="{FF2B5EF4-FFF2-40B4-BE49-F238E27FC236}">
                <a16:creationId xmlns:a16="http://schemas.microsoft.com/office/drawing/2014/main" id="{AC056A22-45E6-29C1-5896-1E5B33F74AFB}"/>
              </a:ext>
            </a:extLst>
          </p:cNvPr>
          <p:cNvSpPr txBox="1">
            <a:spLocks/>
          </p:cNvSpPr>
          <p:nvPr userDrawn="1"/>
        </p:nvSpPr>
        <p:spPr>
          <a:xfrm>
            <a:off x="9118378" y="6499230"/>
            <a:ext cx="2266709" cy="273040"/>
          </a:xfrm>
          <a:prstGeom prst="rect">
            <a:avLst/>
          </a:prstGeom>
        </p:spPr>
        <p:txBody>
          <a:bodyPr vert="horz" lIns="0" tIns="0" rIns="0" bIns="0" rtlCol="0" anchor="ctr"/>
          <a:lstStyle>
            <a:defPPr>
              <a:defRPr lang="en-US"/>
            </a:defPPr>
            <a:lvl1pPr marL="0" algn="r" defTabSz="914400" rtl="0" eaLnBrk="1" latinLnBrk="0" hangingPunct="1">
              <a:defRPr sz="800" kern="1200">
                <a:solidFill>
                  <a:schemeClr val="bg1"/>
                </a:solidFill>
                <a:latin typeface="Outfi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sz="600" b="0" i="0">
                <a:solidFill>
                  <a:schemeClr val="tx1"/>
                </a:solidFill>
                <a:latin typeface="Outfit Light" pitchFamily="2" charset="0"/>
              </a:rPr>
              <a:t>© Sovos 2025. Proprietary and Confidential</a:t>
            </a:r>
          </a:p>
        </p:txBody>
      </p:sp>
      <p:sp>
        <p:nvSpPr>
          <p:cNvPr id="3" name="Graphic 18">
            <a:extLst>
              <a:ext uri="{FF2B5EF4-FFF2-40B4-BE49-F238E27FC236}">
                <a16:creationId xmlns:a16="http://schemas.microsoft.com/office/drawing/2014/main" id="{BB87A78F-53DC-2B66-12CB-65C8DEC299C3}"/>
              </a:ext>
            </a:extLst>
          </p:cNvPr>
          <p:cNvSpPr/>
          <p:nvPr userDrawn="1"/>
        </p:nvSpPr>
        <p:spPr>
          <a:xfrm>
            <a:off x="457200" y="6313452"/>
            <a:ext cx="811355" cy="168145"/>
          </a:xfrm>
          <a:custGeom>
            <a:avLst/>
            <a:gdLst>
              <a:gd name="connsiteX0" fmla="*/ 228427 w 811355"/>
              <a:gd name="connsiteY0" fmla="*/ 27 h 168145"/>
              <a:gd name="connsiteX1" fmla="*/ 310031 w 811355"/>
              <a:gd name="connsiteY1" fmla="*/ 81183 h 168145"/>
              <a:gd name="connsiteX2" fmla="*/ 228427 w 811355"/>
              <a:gd name="connsiteY2" fmla="*/ 162778 h 168145"/>
              <a:gd name="connsiteX3" fmla="*/ 147061 w 811355"/>
              <a:gd name="connsiteY3" fmla="*/ 81183 h 168145"/>
              <a:gd name="connsiteX4" fmla="*/ 228427 w 811355"/>
              <a:gd name="connsiteY4" fmla="*/ 27 h 168145"/>
              <a:gd name="connsiteX5" fmla="*/ 228427 w 811355"/>
              <a:gd name="connsiteY5" fmla="*/ 136856 h 168145"/>
              <a:gd name="connsiteX6" fmla="*/ 281782 w 811355"/>
              <a:gd name="connsiteY6" fmla="*/ 81183 h 168145"/>
              <a:gd name="connsiteX7" fmla="*/ 228427 w 811355"/>
              <a:gd name="connsiteY7" fmla="*/ 25517 h 168145"/>
              <a:gd name="connsiteX8" fmla="*/ 175080 w 811355"/>
              <a:gd name="connsiteY8" fmla="*/ 81183 h 168145"/>
              <a:gd name="connsiteX9" fmla="*/ 228427 w 811355"/>
              <a:gd name="connsiteY9" fmla="*/ 136856 h 168145"/>
              <a:gd name="connsiteX10" fmla="*/ 575396 w 811355"/>
              <a:gd name="connsiteY10" fmla="*/ 27 h 168145"/>
              <a:gd name="connsiteX11" fmla="*/ 656993 w 811355"/>
              <a:gd name="connsiteY11" fmla="*/ 81183 h 168145"/>
              <a:gd name="connsiteX12" fmla="*/ 575396 w 811355"/>
              <a:gd name="connsiteY12" fmla="*/ 162778 h 168145"/>
              <a:gd name="connsiteX13" fmla="*/ 494022 w 811355"/>
              <a:gd name="connsiteY13" fmla="*/ 81183 h 168145"/>
              <a:gd name="connsiteX14" fmla="*/ 575396 w 811355"/>
              <a:gd name="connsiteY14" fmla="*/ 27 h 168145"/>
              <a:gd name="connsiteX15" fmla="*/ 575396 w 811355"/>
              <a:gd name="connsiteY15" fmla="*/ 136856 h 168145"/>
              <a:gd name="connsiteX16" fmla="*/ 628743 w 811355"/>
              <a:gd name="connsiteY16" fmla="*/ 81183 h 168145"/>
              <a:gd name="connsiteX17" fmla="*/ 575396 w 811355"/>
              <a:gd name="connsiteY17" fmla="*/ 25517 h 168145"/>
              <a:gd name="connsiteX18" fmla="*/ 522042 w 811355"/>
              <a:gd name="connsiteY18" fmla="*/ 81183 h 168145"/>
              <a:gd name="connsiteX19" fmla="*/ 575396 w 811355"/>
              <a:gd name="connsiteY19" fmla="*/ 136856 h 168145"/>
              <a:gd name="connsiteX20" fmla="*/ 448958 w 811355"/>
              <a:gd name="connsiteY20" fmla="*/ 2933 h 168145"/>
              <a:gd name="connsiteX21" fmla="*/ 481284 w 811355"/>
              <a:gd name="connsiteY21" fmla="*/ 2933 h 168145"/>
              <a:gd name="connsiteX22" fmla="*/ 400343 w 811355"/>
              <a:gd name="connsiteY22" fmla="*/ 168146 h 168145"/>
              <a:gd name="connsiteX23" fmla="*/ 319639 w 811355"/>
              <a:gd name="connsiteY23" fmla="*/ 2933 h 168145"/>
              <a:gd name="connsiteX24" fmla="*/ 351728 w 811355"/>
              <a:gd name="connsiteY24" fmla="*/ 2933 h 168145"/>
              <a:gd name="connsiteX25" fmla="*/ 400343 w 811355"/>
              <a:gd name="connsiteY25" fmla="*/ 112931 h 168145"/>
              <a:gd name="connsiteX26" fmla="*/ 448958 w 811355"/>
              <a:gd name="connsiteY26" fmla="*/ 2933 h 168145"/>
              <a:gd name="connsiteX27" fmla="*/ 717385 w 811355"/>
              <a:gd name="connsiteY27" fmla="*/ 45882 h 168145"/>
              <a:gd name="connsiteX28" fmla="*/ 751794 w 811355"/>
              <a:gd name="connsiteY28" fmla="*/ 24431 h 168145"/>
              <a:gd name="connsiteX29" fmla="*/ 795439 w 811355"/>
              <a:gd name="connsiteY29" fmla="*/ 36825 h 168145"/>
              <a:gd name="connsiteX30" fmla="*/ 795439 w 811355"/>
              <a:gd name="connsiteY30" fmla="*/ 9023 h 168145"/>
              <a:gd name="connsiteX31" fmla="*/ 752017 w 811355"/>
              <a:gd name="connsiteY31" fmla="*/ 47 h 168145"/>
              <a:gd name="connsiteX32" fmla="*/ 688183 w 811355"/>
              <a:gd name="connsiteY32" fmla="*/ 47251 h 168145"/>
              <a:gd name="connsiteX33" fmla="*/ 782356 w 811355"/>
              <a:gd name="connsiteY33" fmla="*/ 117692 h 168145"/>
              <a:gd name="connsiteX34" fmla="*/ 747264 w 811355"/>
              <a:gd name="connsiteY34" fmla="*/ 138239 h 168145"/>
              <a:gd name="connsiteX35" fmla="*/ 694971 w 811355"/>
              <a:gd name="connsiteY35" fmla="*/ 120855 h 168145"/>
              <a:gd name="connsiteX36" fmla="*/ 694971 w 811355"/>
              <a:gd name="connsiteY36" fmla="*/ 120908 h 168145"/>
              <a:gd name="connsiteX37" fmla="*/ 694971 w 811355"/>
              <a:gd name="connsiteY37" fmla="*/ 150478 h 168145"/>
              <a:gd name="connsiteX38" fmla="*/ 747291 w 811355"/>
              <a:gd name="connsiteY38" fmla="*/ 162616 h 168145"/>
              <a:gd name="connsiteX39" fmla="*/ 811355 w 811355"/>
              <a:gd name="connsiteY39" fmla="*/ 115655 h 168145"/>
              <a:gd name="connsiteX40" fmla="*/ 717426 w 811355"/>
              <a:gd name="connsiteY40" fmla="*/ 45882 h 168145"/>
              <a:gd name="connsiteX41" fmla="*/ 717385 w 811355"/>
              <a:gd name="connsiteY41" fmla="*/ 45882 h 168145"/>
              <a:gd name="connsiteX42" fmla="*/ 29216 w 811355"/>
              <a:gd name="connsiteY42" fmla="*/ 45841 h 168145"/>
              <a:gd name="connsiteX43" fmla="*/ 63632 w 811355"/>
              <a:gd name="connsiteY43" fmla="*/ 24391 h 168145"/>
              <a:gd name="connsiteX44" fmla="*/ 107080 w 811355"/>
              <a:gd name="connsiteY44" fmla="*/ 36670 h 168145"/>
              <a:gd name="connsiteX45" fmla="*/ 107080 w 811355"/>
              <a:gd name="connsiteY45" fmla="*/ 8881 h 168145"/>
              <a:gd name="connsiteX46" fmla="*/ 63855 w 811355"/>
              <a:gd name="connsiteY46" fmla="*/ 0 h 168145"/>
              <a:gd name="connsiteX47" fmla="*/ 0 w 811355"/>
              <a:gd name="connsiteY47" fmla="*/ 47204 h 168145"/>
              <a:gd name="connsiteX48" fmla="*/ 94200 w 811355"/>
              <a:gd name="connsiteY48" fmla="*/ 117665 h 168145"/>
              <a:gd name="connsiteX49" fmla="*/ 59101 w 811355"/>
              <a:gd name="connsiteY49" fmla="*/ 138219 h 168145"/>
              <a:gd name="connsiteX50" fmla="*/ 6795 w 811355"/>
              <a:gd name="connsiteY50" fmla="*/ 120828 h 168145"/>
              <a:gd name="connsiteX51" fmla="*/ 6795 w 811355"/>
              <a:gd name="connsiteY51" fmla="*/ 120895 h 168145"/>
              <a:gd name="connsiteX52" fmla="*/ 6795 w 811355"/>
              <a:gd name="connsiteY52" fmla="*/ 150465 h 168145"/>
              <a:gd name="connsiteX53" fmla="*/ 59135 w 811355"/>
              <a:gd name="connsiteY53" fmla="*/ 162603 h 168145"/>
              <a:gd name="connsiteX54" fmla="*/ 123220 w 811355"/>
              <a:gd name="connsiteY54" fmla="*/ 115628 h 168145"/>
              <a:gd name="connsiteX55" fmla="*/ 29216 w 811355"/>
              <a:gd name="connsiteY55" fmla="*/ 45841 h 1681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Lst>
            <a:rect l="l" t="t" r="r" b="b"/>
            <a:pathLst>
              <a:path w="811355" h="168145">
                <a:moveTo>
                  <a:pt x="228427" y="27"/>
                </a:moveTo>
                <a:cubicBezTo>
                  <a:pt x="275284" y="27"/>
                  <a:pt x="310031" y="34459"/>
                  <a:pt x="310031" y="81183"/>
                </a:cubicBezTo>
                <a:cubicBezTo>
                  <a:pt x="310031" y="127908"/>
                  <a:pt x="275730" y="162778"/>
                  <a:pt x="228427" y="162778"/>
                </a:cubicBezTo>
                <a:cubicBezTo>
                  <a:pt x="181355" y="162778"/>
                  <a:pt x="147061" y="127901"/>
                  <a:pt x="147061" y="81183"/>
                </a:cubicBezTo>
                <a:cubicBezTo>
                  <a:pt x="147061" y="34465"/>
                  <a:pt x="182024" y="27"/>
                  <a:pt x="228427" y="27"/>
                </a:cubicBezTo>
                <a:close/>
                <a:moveTo>
                  <a:pt x="228427" y="136856"/>
                </a:moveTo>
                <a:cubicBezTo>
                  <a:pt x="259814" y="136856"/>
                  <a:pt x="281782" y="113376"/>
                  <a:pt x="281782" y="81183"/>
                </a:cubicBezTo>
                <a:cubicBezTo>
                  <a:pt x="281782" y="48991"/>
                  <a:pt x="260037" y="25517"/>
                  <a:pt x="228427" y="25517"/>
                </a:cubicBezTo>
                <a:cubicBezTo>
                  <a:pt x="197271" y="25517"/>
                  <a:pt x="175080" y="48991"/>
                  <a:pt x="175080" y="81183"/>
                </a:cubicBezTo>
                <a:cubicBezTo>
                  <a:pt x="175080" y="113376"/>
                  <a:pt x="197271" y="136856"/>
                  <a:pt x="228427" y="136856"/>
                </a:cubicBezTo>
                <a:close/>
                <a:moveTo>
                  <a:pt x="575396" y="27"/>
                </a:moveTo>
                <a:cubicBezTo>
                  <a:pt x="622246" y="27"/>
                  <a:pt x="656993" y="34459"/>
                  <a:pt x="656993" y="81183"/>
                </a:cubicBezTo>
                <a:cubicBezTo>
                  <a:pt x="656993" y="127908"/>
                  <a:pt x="622699" y="162778"/>
                  <a:pt x="575396" y="162778"/>
                </a:cubicBezTo>
                <a:cubicBezTo>
                  <a:pt x="528316" y="162778"/>
                  <a:pt x="494022" y="127901"/>
                  <a:pt x="494022" y="81183"/>
                </a:cubicBezTo>
                <a:cubicBezTo>
                  <a:pt x="494022" y="34465"/>
                  <a:pt x="529019" y="27"/>
                  <a:pt x="575396" y="27"/>
                </a:cubicBezTo>
                <a:close/>
                <a:moveTo>
                  <a:pt x="575396" y="136856"/>
                </a:moveTo>
                <a:cubicBezTo>
                  <a:pt x="606776" y="136856"/>
                  <a:pt x="628743" y="113376"/>
                  <a:pt x="628743" y="81183"/>
                </a:cubicBezTo>
                <a:cubicBezTo>
                  <a:pt x="628743" y="48991"/>
                  <a:pt x="606999" y="25517"/>
                  <a:pt x="575396" y="25517"/>
                </a:cubicBezTo>
                <a:cubicBezTo>
                  <a:pt x="544233" y="25517"/>
                  <a:pt x="522042" y="48991"/>
                  <a:pt x="522042" y="81183"/>
                </a:cubicBezTo>
                <a:cubicBezTo>
                  <a:pt x="522042" y="113376"/>
                  <a:pt x="544293" y="136856"/>
                  <a:pt x="575396" y="136856"/>
                </a:cubicBezTo>
                <a:close/>
                <a:moveTo>
                  <a:pt x="448958" y="2933"/>
                </a:moveTo>
                <a:lnTo>
                  <a:pt x="481284" y="2933"/>
                </a:lnTo>
                <a:lnTo>
                  <a:pt x="400343" y="168146"/>
                </a:lnTo>
                <a:lnTo>
                  <a:pt x="319639" y="2933"/>
                </a:lnTo>
                <a:lnTo>
                  <a:pt x="351728" y="2933"/>
                </a:lnTo>
                <a:lnTo>
                  <a:pt x="400343" y="112931"/>
                </a:lnTo>
                <a:lnTo>
                  <a:pt x="448958" y="2933"/>
                </a:lnTo>
                <a:close/>
                <a:moveTo>
                  <a:pt x="717385" y="45882"/>
                </a:moveTo>
                <a:cubicBezTo>
                  <a:pt x="717385" y="33912"/>
                  <a:pt x="727345" y="24431"/>
                  <a:pt x="751794" y="24431"/>
                </a:cubicBezTo>
                <a:cubicBezTo>
                  <a:pt x="765588" y="24431"/>
                  <a:pt x="781193" y="28477"/>
                  <a:pt x="795439" y="36825"/>
                </a:cubicBezTo>
                <a:lnTo>
                  <a:pt x="795439" y="9023"/>
                </a:lnTo>
                <a:cubicBezTo>
                  <a:pt x="782714" y="3223"/>
                  <a:pt x="767109" y="47"/>
                  <a:pt x="752017" y="47"/>
                </a:cubicBezTo>
                <a:cubicBezTo>
                  <a:pt x="708555" y="47"/>
                  <a:pt x="688183" y="21720"/>
                  <a:pt x="688183" y="47251"/>
                </a:cubicBezTo>
                <a:cubicBezTo>
                  <a:pt x="688183" y="105918"/>
                  <a:pt x="782356" y="83597"/>
                  <a:pt x="782356" y="117692"/>
                </a:cubicBezTo>
                <a:cubicBezTo>
                  <a:pt x="782356" y="129432"/>
                  <a:pt x="771943" y="138239"/>
                  <a:pt x="747264" y="138239"/>
                </a:cubicBezTo>
                <a:cubicBezTo>
                  <a:pt x="727791" y="138239"/>
                  <a:pt x="707649" y="131010"/>
                  <a:pt x="694971" y="120855"/>
                </a:cubicBezTo>
                <a:lnTo>
                  <a:pt x="694971" y="120908"/>
                </a:lnTo>
                <a:lnTo>
                  <a:pt x="694971" y="150478"/>
                </a:lnTo>
                <a:cubicBezTo>
                  <a:pt x="708744" y="157896"/>
                  <a:pt x="728008" y="162616"/>
                  <a:pt x="747291" y="162616"/>
                </a:cubicBezTo>
                <a:cubicBezTo>
                  <a:pt x="790754" y="162616"/>
                  <a:pt x="811355" y="140943"/>
                  <a:pt x="811355" y="115655"/>
                </a:cubicBezTo>
                <a:cubicBezTo>
                  <a:pt x="811369" y="57615"/>
                  <a:pt x="717426" y="79518"/>
                  <a:pt x="717426" y="45882"/>
                </a:cubicBezTo>
                <a:lnTo>
                  <a:pt x="717385" y="45882"/>
                </a:lnTo>
                <a:close/>
                <a:moveTo>
                  <a:pt x="29216" y="45841"/>
                </a:moveTo>
                <a:cubicBezTo>
                  <a:pt x="29216" y="33872"/>
                  <a:pt x="39176" y="24391"/>
                  <a:pt x="63632" y="24391"/>
                </a:cubicBezTo>
                <a:cubicBezTo>
                  <a:pt x="77364" y="24391"/>
                  <a:pt x="92888" y="28437"/>
                  <a:pt x="107080" y="36670"/>
                </a:cubicBezTo>
                <a:lnTo>
                  <a:pt x="107080" y="8881"/>
                </a:lnTo>
                <a:cubicBezTo>
                  <a:pt x="94396" y="3156"/>
                  <a:pt x="78865" y="0"/>
                  <a:pt x="63855" y="0"/>
                </a:cubicBezTo>
                <a:cubicBezTo>
                  <a:pt x="20379" y="0"/>
                  <a:pt x="0" y="21680"/>
                  <a:pt x="0" y="47204"/>
                </a:cubicBezTo>
                <a:cubicBezTo>
                  <a:pt x="0" y="105925"/>
                  <a:pt x="94200" y="83564"/>
                  <a:pt x="94200" y="117665"/>
                </a:cubicBezTo>
                <a:cubicBezTo>
                  <a:pt x="94200" y="129405"/>
                  <a:pt x="83787" y="138219"/>
                  <a:pt x="59101" y="138219"/>
                </a:cubicBezTo>
                <a:cubicBezTo>
                  <a:pt x="39629" y="138219"/>
                  <a:pt x="19473" y="130990"/>
                  <a:pt x="6795" y="120828"/>
                </a:cubicBezTo>
                <a:lnTo>
                  <a:pt x="6795" y="120895"/>
                </a:lnTo>
                <a:lnTo>
                  <a:pt x="6795" y="150465"/>
                </a:lnTo>
                <a:cubicBezTo>
                  <a:pt x="20575" y="157882"/>
                  <a:pt x="39845" y="162603"/>
                  <a:pt x="59135" y="162603"/>
                </a:cubicBezTo>
                <a:cubicBezTo>
                  <a:pt x="102611" y="162603"/>
                  <a:pt x="123220" y="140916"/>
                  <a:pt x="123220" y="115628"/>
                </a:cubicBezTo>
                <a:cubicBezTo>
                  <a:pt x="123186" y="57588"/>
                  <a:pt x="29216" y="79491"/>
                  <a:pt x="29216" y="45841"/>
                </a:cubicBezTo>
                <a:close/>
              </a:path>
            </a:pathLst>
          </a:custGeom>
          <a:solidFill>
            <a:schemeClr val="tx1"/>
          </a:solidFill>
          <a:ln w="675" cap="flat">
            <a:noFill/>
            <a:prstDash val="solid"/>
            <a:miter/>
          </a:ln>
        </p:spPr>
        <p:txBody>
          <a:bodyPr rtlCol="0" anchor="ctr"/>
          <a:lstStyle/>
          <a:p>
            <a:endParaRPr lang="en-US"/>
          </a:p>
        </p:txBody>
      </p:sp>
    </p:spTree>
    <p:extLst>
      <p:ext uri="{BB962C8B-B14F-4D97-AF65-F5344CB8AC3E}">
        <p14:creationId xmlns:p14="http://schemas.microsoft.com/office/powerpoint/2010/main" val="2970894452"/>
      </p:ext>
    </p:extLst>
  </p:cSld>
  <p:clrMapOvr>
    <a:masterClrMapping/>
  </p:clrMapOvr>
</p:sldLayout>
</file>

<file path=ppt/slideLayouts/slideLayout91.xml><?xml version="1.0" encoding="utf-8"?>
<p:sldLayout xmlns:a="http://schemas.openxmlformats.org/drawingml/2006/main" xmlns:r="http://schemas.openxmlformats.org/officeDocument/2006/relationships" xmlns:p="http://schemas.openxmlformats.org/presentationml/2006/main" preserve="1" userDrawn="1">
  <p:cSld name="Quote - Left - Orange">
    <p:spTree>
      <p:nvGrpSpPr>
        <p:cNvPr id="1" name=""/>
        <p:cNvGrpSpPr/>
        <p:nvPr/>
      </p:nvGrpSpPr>
      <p:grpSpPr>
        <a:xfrm>
          <a:off x="0" y="0"/>
          <a:ext cx="0" cy="0"/>
          <a:chOff x="0" y="0"/>
          <a:chExt cx="0" cy="0"/>
        </a:xfrm>
      </p:grpSpPr>
      <p:pic>
        <p:nvPicPr>
          <p:cNvPr id="14" name="Picture 13">
            <a:extLst>
              <a:ext uri="{FF2B5EF4-FFF2-40B4-BE49-F238E27FC236}">
                <a16:creationId xmlns:a16="http://schemas.microsoft.com/office/drawing/2014/main" id="{CD0E67AF-53E4-850E-AD8D-A317CDB491D8}"/>
              </a:ext>
            </a:extLst>
          </p:cNvPr>
          <p:cNvPicPr>
            <a:picLocks noChangeAspect="1"/>
          </p:cNvPicPr>
          <p:nvPr userDrawn="1"/>
        </p:nvPicPr>
        <p:blipFill>
          <a:blip r:embed="rId2" cstate="screen">
            <a:extLst>
              <a:ext uri="{28A0092B-C50C-407E-A947-70E740481C1C}">
                <a14:useLocalDpi xmlns:a14="http://schemas.microsoft.com/office/drawing/2010/main"/>
              </a:ext>
            </a:extLst>
          </a:blip>
          <a:srcRect/>
          <a:stretch/>
        </p:blipFill>
        <p:spPr>
          <a:xfrm>
            <a:off x="6101540" y="2"/>
            <a:ext cx="6090460" cy="6857998"/>
          </a:xfrm>
          <a:custGeom>
            <a:avLst/>
            <a:gdLst>
              <a:gd name="connsiteX0" fmla="*/ 395552 w 6090460"/>
              <a:gd name="connsiteY0" fmla="*/ 0 h 6857998"/>
              <a:gd name="connsiteX1" fmla="*/ 6090460 w 6090460"/>
              <a:gd name="connsiteY1" fmla="*/ 0 h 6857998"/>
              <a:gd name="connsiteX2" fmla="*/ 6090460 w 6090460"/>
              <a:gd name="connsiteY2" fmla="*/ 6857998 h 6857998"/>
              <a:gd name="connsiteX3" fmla="*/ 395532 w 6090460"/>
              <a:gd name="connsiteY3" fmla="*/ 6857998 h 6857998"/>
              <a:gd name="connsiteX4" fmla="*/ 315834 w 6090460"/>
              <a:gd name="connsiteY4" fmla="*/ 6849957 h 6857998"/>
              <a:gd name="connsiteX5" fmla="*/ 0 w 6090460"/>
              <a:gd name="connsiteY5" fmla="*/ 6462088 h 6857998"/>
              <a:gd name="connsiteX6" fmla="*/ 0 w 6090460"/>
              <a:gd name="connsiteY6" fmla="*/ 395912 h 6857998"/>
              <a:gd name="connsiteX7" fmla="*/ 395552 w 6090460"/>
              <a:gd name="connsiteY7" fmla="*/ 0 h 68579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6090460" h="6857998">
                <a:moveTo>
                  <a:pt x="395552" y="0"/>
                </a:moveTo>
                <a:lnTo>
                  <a:pt x="6090460" y="0"/>
                </a:lnTo>
                <a:lnTo>
                  <a:pt x="6090460" y="6857998"/>
                </a:lnTo>
                <a:lnTo>
                  <a:pt x="395532" y="6857998"/>
                </a:lnTo>
                <a:lnTo>
                  <a:pt x="315834" y="6849957"/>
                </a:lnTo>
                <a:cubicBezTo>
                  <a:pt x="135589" y="6813039"/>
                  <a:pt x="0" y="6653412"/>
                  <a:pt x="0" y="6462088"/>
                </a:cubicBezTo>
                <a:lnTo>
                  <a:pt x="0" y="395912"/>
                </a:lnTo>
                <a:cubicBezTo>
                  <a:pt x="0" y="177256"/>
                  <a:pt x="177095" y="0"/>
                  <a:pt x="395552" y="0"/>
                </a:cubicBezTo>
                <a:close/>
              </a:path>
            </a:pathLst>
          </a:custGeom>
        </p:spPr>
      </p:pic>
      <p:cxnSp>
        <p:nvCxnSpPr>
          <p:cNvPr id="2" name="Straight Connector 1">
            <a:extLst>
              <a:ext uri="{FF2B5EF4-FFF2-40B4-BE49-F238E27FC236}">
                <a16:creationId xmlns:a16="http://schemas.microsoft.com/office/drawing/2014/main" id="{A1836977-61F0-FB1D-FC53-C3EA74AEBB6D}"/>
              </a:ext>
            </a:extLst>
          </p:cNvPr>
          <p:cNvCxnSpPr>
            <a:cxnSpLocks/>
          </p:cNvCxnSpPr>
          <p:nvPr userDrawn="1"/>
        </p:nvCxnSpPr>
        <p:spPr>
          <a:xfrm flipH="1">
            <a:off x="1487277" y="6400800"/>
            <a:ext cx="10704723" cy="0"/>
          </a:xfrm>
          <a:prstGeom prst="line">
            <a:avLst/>
          </a:prstGeom>
          <a:ln w="9525" cap="rnd">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 name="Straight Connector 12">
            <a:extLst>
              <a:ext uri="{FF2B5EF4-FFF2-40B4-BE49-F238E27FC236}">
                <a16:creationId xmlns:a16="http://schemas.microsoft.com/office/drawing/2014/main" id="{B497F915-536D-F45D-49EA-DB5C1D60D224}"/>
              </a:ext>
            </a:extLst>
          </p:cNvPr>
          <p:cNvCxnSpPr>
            <a:cxnSpLocks/>
          </p:cNvCxnSpPr>
          <p:nvPr userDrawn="1"/>
        </p:nvCxnSpPr>
        <p:spPr>
          <a:xfrm flipH="1">
            <a:off x="6095999" y="6400800"/>
            <a:ext cx="6096001" cy="0"/>
          </a:xfrm>
          <a:prstGeom prst="line">
            <a:avLst/>
          </a:prstGeom>
          <a:ln w="9525" cap="rnd">
            <a:solidFill>
              <a:schemeClr val="bg1"/>
            </a:solidFill>
          </a:ln>
        </p:spPr>
        <p:style>
          <a:lnRef idx="1">
            <a:schemeClr val="accent1"/>
          </a:lnRef>
          <a:fillRef idx="0">
            <a:schemeClr val="accent1"/>
          </a:fillRef>
          <a:effectRef idx="0">
            <a:schemeClr val="accent1"/>
          </a:effectRef>
          <a:fontRef idx="minor">
            <a:schemeClr val="tx1"/>
          </a:fontRef>
        </p:style>
      </p:cxnSp>
      <p:sp>
        <p:nvSpPr>
          <p:cNvPr id="18" name="Content Placeholder 2">
            <a:extLst>
              <a:ext uri="{FF2B5EF4-FFF2-40B4-BE49-F238E27FC236}">
                <a16:creationId xmlns:a16="http://schemas.microsoft.com/office/drawing/2014/main" id="{1D324632-089C-B929-E9F5-AFFC6945F7B5}"/>
              </a:ext>
            </a:extLst>
          </p:cNvPr>
          <p:cNvSpPr>
            <a:spLocks noGrp="1"/>
          </p:cNvSpPr>
          <p:nvPr>
            <p:ph idx="19"/>
          </p:nvPr>
        </p:nvSpPr>
        <p:spPr>
          <a:xfrm>
            <a:off x="762001" y="2239978"/>
            <a:ext cx="4965700" cy="2272034"/>
          </a:xfrm>
        </p:spPr>
        <p:txBody>
          <a:bodyPr>
            <a:noAutofit/>
          </a:bodyPr>
          <a:lstStyle>
            <a:lvl1pPr marL="0" indent="0">
              <a:buNone/>
              <a:defRPr sz="2000"/>
            </a:lvl1pPr>
            <a:lvl2pPr marL="457200" indent="0">
              <a:buNone/>
              <a:defRPr sz="2000"/>
            </a:lvl2pPr>
            <a:lvl3pPr marL="914400" indent="0">
              <a:buNone/>
              <a:defRPr sz="2000"/>
            </a:lvl3pPr>
            <a:lvl4pPr marL="1371600" indent="0">
              <a:buNone/>
              <a:defRPr sz="2000"/>
            </a:lvl4pPr>
            <a:lvl5pPr marL="1828800" indent="0">
              <a:buNone/>
              <a:defRPr sz="200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Box 3">
            <a:extLst>
              <a:ext uri="{FF2B5EF4-FFF2-40B4-BE49-F238E27FC236}">
                <a16:creationId xmlns:a16="http://schemas.microsoft.com/office/drawing/2014/main" id="{2AEF80D7-7BBD-3A0E-9784-DEB8021E9158}"/>
              </a:ext>
            </a:extLst>
          </p:cNvPr>
          <p:cNvSpPr txBox="1"/>
          <p:nvPr userDrawn="1"/>
        </p:nvSpPr>
        <p:spPr>
          <a:xfrm>
            <a:off x="-421062" y="-391705"/>
            <a:ext cx="3513437" cy="2677547"/>
          </a:xfrm>
          <a:prstGeom prst="rect">
            <a:avLst/>
          </a:prstGeom>
          <a:noFill/>
        </p:spPr>
        <p:txBody>
          <a:bodyPr wrap="square" lIns="0" rIns="0" anchor="t">
            <a:noAutofit/>
          </a:bodyPr>
          <a:lstStyle/>
          <a:p>
            <a:pPr marL="0" marR="0" lvl="0" indent="0" algn="l" defTabSz="457200" rtl="0" eaLnBrk="1" fontAlgn="auto" latinLnBrk="0" hangingPunct="1">
              <a:spcBef>
                <a:spcPts val="0"/>
              </a:spcBef>
              <a:buClrTx/>
              <a:buSzTx/>
              <a:buFontTx/>
              <a:buNone/>
              <a:tabLst/>
              <a:defRPr/>
            </a:pPr>
            <a:r>
              <a:rPr kumimoji="0" lang="en-US" sz="30000" b="1" u="none" strike="noStrike" kern="1200" cap="none" spc="0" normalizeH="0" baseline="0" noProof="0">
                <a:ln w="25400">
                  <a:noFill/>
                </a:ln>
                <a:solidFill>
                  <a:srgbClr val="410400"/>
                </a:solidFill>
                <a:effectLst/>
                <a:uLnTx/>
                <a:uFillTx/>
                <a:latin typeface="Inter" panose="020B0502030000000004" pitchFamily="34" charset="0"/>
                <a:ea typeface="Inter" panose="020B0502030000000004" pitchFamily="34" charset="0"/>
                <a:cs typeface="Inter" panose="020B0502030000000004" pitchFamily="34" charset="0"/>
              </a:rPr>
              <a:t>“</a:t>
            </a:r>
          </a:p>
        </p:txBody>
      </p:sp>
      <p:sp>
        <p:nvSpPr>
          <p:cNvPr id="5" name="TextBox 4">
            <a:extLst>
              <a:ext uri="{FF2B5EF4-FFF2-40B4-BE49-F238E27FC236}">
                <a16:creationId xmlns:a16="http://schemas.microsoft.com/office/drawing/2014/main" id="{2288FFF4-3C6F-C38B-5615-86E5D87F964B}"/>
              </a:ext>
            </a:extLst>
          </p:cNvPr>
          <p:cNvSpPr txBox="1"/>
          <p:nvPr userDrawn="1"/>
        </p:nvSpPr>
        <p:spPr>
          <a:xfrm>
            <a:off x="4947949" y="3971731"/>
            <a:ext cx="3513437" cy="2677547"/>
          </a:xfrm>
          <a:prstGeom prst="rect">
            <a:avLst/>
          </a:prstGeom>
          <a:noFill/>
        </p:spPr>
        <p:txBody>
          <a:bodyPr wrap="square" lIns="0" rIns="0" anchor="t">
            <a:noAutofit/>
          </a:bodyPr>
          <a:lstStyle/>
          <a:p>
            <a:pPr marL="0" marR="0" lvl="0" indent="0" algn="l" defTabSz="457200" rtl="0" eaLnBrk="1" fontAlgn="auto" latinLnBrk="0" hangingPunct="1">
              <a:spcBef>
                <a:spcPts val="0"/>
              </a:spcBef>
              <a:buClrTx/>
              <a:buSzTx/>
              <a:buFontTx/>
              <a:buNone/>
              <a:tabLst/>
              <a:defRPr/>
            </a:pPr>
            <a:r>
              <a:rPr kumimoji="0" lang="en-US" sz="30000" b="1" u="none" strike="noStrike" kern="1200" cap="none" spc="0" normalizeH="0" baseline="0" noProof="0">
                <a:ln w="25400">
                  <a:noFill/>
                </a:ln>
                <a:solidFill>
                  <a:srgbClr val="410400"/>
                </a:solidFill>
                <a:effectLst/>
                <a:uLnTx/>
                <a:uFillTx/>
                <a:latin typeface="Inter" panose="020B0502030000000004" pitchFamily="34" charset="0"/>
                <a:ea typeface="Inter" panose="020B0502030000000004" pitchFamily="34" charset="0"/>
                <a:cs typeface="Inter" panose="020B0502030000000004" pitchFamily="34" charset="0"/>
              </a:rPr>
              <a:t>”</a:t>
            </a:r>
          </a:p>
        </p:txBody>
      </p:sp>
      <p:sp>
        <p:nvSpPr>
          <p:cNvPr id="11" name="Text Placeholder 22">
            <a:extLst>
              <a:ext uri="{FF2B5EF4-FFF2-40B4-BE49-F238E27FC236}">
                <a16:creationId xmlns:a16="http://schemas.microsoft.com/office/drawing/2014/main" id="{513D19D0-E4D6-2379-EC32-CEC343ABE19E}"/>
              </a:ext>
            </a:extLst>
          </p:cNvPr>
          <p:cNvSpPr>
            <a:spLocks noGrp="1"/>
          </p:cNvSpPr>
          <p:nvPr>
            <p:ph type="body" sz="quarter" idx="13" hasCustomPrompt="1"/>
          </p:nvPr>
        </p:nvSpPr>
        <p:spPr>
          <a:xfrm>
            <a:off x="762000" y="4939392"/>
            <a:ext cx="3848100" cy="241036"/>
          </a:xfrm>
        </p:spPr>
        <p:txBody>
          <a:bodyPr>
            <a:noAutofit/>
          </a:bodyPr>
          <a:lstStyle>
            <a:lvl1pPr marL="0" indent="0">
              <a:spcBef>
                <a:spcPts val="0"/>
              </a:spcBef>
              <a:buNone/>
              <a:defRPr kumimoji="0" lang="en-US" sz="1600" b="1" u="none" strike="noStrike" kern="1200" cap="none" spc="0" normalizeH="0" baseline="0" dirty="0" smtClean="0">
                <a:ln>
                  <a:noFill/>
                </a:ln>
                <a:solidFill>
                  <a:srgbClr val="410400"/>
                </a:solidFill>
                <a:effectLst/>
                <a:uLnTx/>
                <a:uFillTx/>
                <a:latin typeface="Outfit" pitchFamily="2" charset="0"/>
                <a:ea typeface="+mn-ea"/>
                <a:cs typeface="+mn-cs"/>
              </a:defRPr>
            </a:lvl1pPr>
            <a:lvl2pPr marL="457200" indent="0">
              <a:buNone/>
              <a:defRPr/>
            </a:lvl2pPr>
            <a:lvl3pPr marL="914400" indent="0">
              <a:buNone/>
              <a:defRPr/>
            </a:lvl3pPr>
            <a:lvl4pPr marL="1371600" indent="0">
              <a:buNone/>
              <a:defRPr/>
            </a:lvl4pPr>
            <a:lvl5pPr marL="1828800" indent="0">
              <a:buNone/>
              <a:defRPr/>
            </a:lvl5pPr>
          </a:lstStyle>
          <a:p>
            <a:pPr lvl="0"/>
            <a:r>
              <a:rPr lang="en-US" err="1"/>
              <a:t>Firstname</a:t>
            </a:r>
            <a:r>
              <a:rPr lang="en-US"/>
              <a:t> </a:t>
            </a:r>
            <a:r>
              <a:rPr lang="en-US" err="1"/>
              <a:t>Lastname</a:t>
            </a:r>
            <a:endParaRPr lang="en-US"/>
          </a:p>
        </p:txBody>
      </p:sp>
      <p:sp>
        <p:nvSpPr>
          <p:cNvPr id="12" name="Text Placeholder 24">
            <a:extLst>
              <a:ext uri="{FF2B5EF4-FFF2-40B4-BE49-F238E27FC236}">
                <a16:creationId xmlns:a16="http://schemas.microsoft.com/office/drawing/2014/main" id="{05AAE469-D7F3-3CF9-648B-42FDFFEFC15C}"/>
              </a:ext>
            </a:extLst>
          </p:cNvPr>
          <p:cNvSpPr>
            <a:spLocks noGrp="1"/>
          </p:cNvSpPr>
          <p:nvPr>
            <p:ph type="body" sz="quarter" idx="14" hasCustomPrompt="1"/>
          </p:nvPr>
        </p:nvSpPr>
        <p:spPr>
          <a:xfrm>
            <a:off x="761999" y="5224502"/>
            <a:ext cx="3848097" cy="147476"/>
          </a:xfrm>
        </p:spPr>
        <p:txBody>
          <a:bodyPr>
            <a:noAutofit/>
          </a:bodyPr>
          <a:lstStyle>
            <a:lvl1pPr marL="0" indent="0">
              <a:buNone/>
              <a:defRPr lang="en-US" sz="1000" b="0" i="0" kern="1200" dirty="0" smtClean="0">
                <a:solidFill>
                  <a:schemeClr val="tx1"/>
                </a:solidFill>
                <a:latin typeface="Outfit Light" pitchFamily="2" charset="0"/>
                <a:ea typeface="+mn-ea"/>
                <a:cs typeface="+mn-cs"/>
              </a:defRPr>
            </a:lvl1pPr>
            <a:lvl2pPr marL="457200" indent="0">
              <a:buNone/>
              <a:defRPr lang="en-US" sz="1000" kern="1200" dirty="0" smtClean="0">
                <a:solidFill>
                  <a:schemeClr val="tx1"/>
                </a:solidFill>
                <a:latin typeface="Outfit"/>
                <a:ea typeface="+mn-ea"/>
                <a:cs typeface="+mn-cs"/>
              </a:defRPr>
            </a:lvl2pPr>
            <a:lvl3pPr marL="914400" indent="0">
              <a:buNone/>
              <a:defRPr lang="en-US" sz="1000" kern="1200" dirty="0" smtClean="0">
                <a:solidFill>
                  <a:schemeClr val="tx1"/>
                </a:solidFill>
                <a:latin typeface="Outfit"/>
                <a:ea typeface="+mn-ea"/>
                <a:cs typeface="+mn-cs"/>
              </a:defRPr>
            </a:lvl3pPr>
            <a:lvl4pPr marL="1371600" indent="0">
              <a:buNone/>
              <a:defRPr lang="en-US" sz="1000" kern="1200" dirty="0" smtClean="0">
                <a:solidFill>
                  <a:schemeClr val="tx1"/>
                </a:solidFill>
                <a:latin typeface="Outfit"/>
                <a:ea typeface="+mn-ea"/>
                <a:cs typeface="+mn-cs"/>
              </a:defRPr>
            </a:lvl4pPr>
            <a:lvl5pPr marL="1828800" indent="0">
              <a:buNone/>
              <a:defRPr lang="en-US" sz="1000" kern="1200" dirty="0" smtClean="0">
                <a:solidFill>
                  <a:schemeClr val="tx1"/>
                </a:solidFill>
                <a:latin typeface="Outfit"/>
                <a:ea typeface="+mn-ea"/>
                <a:cs typeface="+mn-cs"/>
              </a:defRPr>
            </a:lvl5pPr>
          </a:lstStyle>
          <a:p>
            <a:pPr lvl="0"/>
            <a:r>
              <a:rPr lang="en-US"/>
              <a:t>Job Title</a:t>
            </a:r>
          </a:p>
        </p:txBody>
      </p:sp>
      <p:sp>
        <p:nvSpPr>
          <p:cNvPr id="7" name="Text Placeholder 5">
            <a:extLst>
              <a:ext uri="{FF2B5EF4-FFF2-40B4-BE49-F238E27FC236}">
                <a16:creationId xmlns:a16="http://schemas.microsoft.com/office/drawing/2014/main" id="{C0983E1A-A6AF-A96A-8122-11C0ADDDA590}"/>
              </a:ext>
            </a:extLst>
          </p:cNvPr>
          <p:cNvSpPr>
            <a:spLocks noGrp="1"/>
          </p:cNvSpPr>
          <p:nvPr>
            <p:ph type="body" sz="quarter" idx="21" hasCustomPrompt="1"/>
          </p:nvPr>
        </p:nvSpPr>
        <p:spPr>
          <a:xfrm>
            <a:off x="1487278" y="6496059"/>
            <a:ext cx="4240424" cy="285734"/>
          </a:xfrm>
        </p:spPr>
        <p:txBody>
          <a:bodyPr anchor="ctr">
            <a:noAutofit/>
          </a:bodyPr>
          <a:lstStyle>
            <a:lvl1pPr marL="0" indent="0">
              <a:lnSpc>
                <a:spcPct val="90000"/>
              </a:lnSpc>
              <a:spcBef>
                <a:spcPts val="200"/>
              </a:spcBef>
              <a:buNone/>
              <a:defRPr sz="600" b="0" i="0">
                <a:latin typeface="Inter" panose="02000503000000020004" pitchFamily="2" charset="0"/>
                <a:ea typeface="Inter" panose="02000503000000020004" pitchFamily="2" charset="0"/>
              </a:defRPr>
            </a:lvl1pPr>
            <a:lvl2pPr marL="457200" indent="0">
              <a:buNone/>
              <a:defRPr sz="600" b="0" i="0">
                <a:latin typeface="Inter" panose="02000503000000020004" pitchFamily="2" charset="0"/>
                <a:ea typeface="Inter" panose="02000503000000020004" pitchFamily="2" charset="0"/>
              </a:defRPr>
            </a:lvl2pPr>
            <a:lvl3pPr marL="914400" indent="0">
              <a:buNone/>
              <a:defRPr sz="600" b="0" i="0">
                <a:latin typeface="Inter" panose="02000503000000020004" pitchFamily="2" charset="0"/>
                <a:ea typeface="Inter" panose="02000503000000020004" pitchFamily="2" charset="0"/>
              </a:defRPr>
            </a:lvl3pPr>
            <a:lvl4pPr marL="1371600" indent="0">
              <a:buNone/>
              <a:defRPr sz="600" b="0" i="0">
                <a:latin typeface="Inter" panose="02000503000000020004" pitchFamily="2" charset="0"/>
                <a:ea typeface="Inter" panose="02000503000000020004" pitchFamily="2" charset="0"/>
              </a:defRPr>
            </a:lvl4pPr>
            <a:lvl5pPr marL="1828800" indent="0">
              <a:buNone/>
              <a:defRPr sz="600" b="0" i="0">
                <a:latin typeface="Inter" panose="02000503000000020004" pitchFamily="2" charset="0"/>
                <a:ea typeface="Inter" panose="02000503000000020004" pitchFamily="2" charset="0"/>
              </a:defRPr>
            </a:lvl5pPr>
          </a:lstStyle>
          <a:p>
            <a:pPr lvl="0"/>
            <a:r>
              <a:rPr lang="en-US"/>
              <a:t>Source: </a:t>
            </a:r>
          </a:p>
        </p:txBody>
      </p:sp>
      <p:sp>
        <p:nvSpPr>
          <p:cNvPr id="9" name="Slide Number Placeholder 5">
            <a:extLst>
              <a:ext uri="{FF2B5EF4-FFF2-40B4-BE49-F238E27FC236}">
                <a16:creationId xmlns:a16="http://schemas.microsoft.com/office/drawing/2014/main" id="{325528F3-0F36-5A37-382D-4EA6A1F17890}"/>
              </a:ext>
            </a:extLst>
          </p:cNvPr>
          <p:cNvSpPr txBox="1">
            <a:spLocks/>
          </p:cNvSpPr>
          <p:nvPr userDrawn="1"/>
        </p:nvSpPr>
        <p:spPr>
          <a:xfrm>
            <a:off x="11185742" y="6400800"/>
            <a:ext cx="549058" cy="457200"/>
          </a:xfrm>
          <a:prstGeom prst="rect">
            <a:avLst/>
          </a:prstGeom>
        </p:spPr>
        <p:txBody>
          <a:bodyPr vert="horz" lIns="0" tIns="0" rIns="0" bIns="0" rtlCol="0" anchor="ctr"/>
          <a:lstStyle>
            <a:defPPr>
              <a:defRPr lang="en-US"/>
            </a:defPPr>
            <a:lvl1pPr marL="0" algn="r" defTabSz="914400" rtl="0" eaLnBrk="1" latinLnBrk="0" hangingPunct="1">
              <a:defRPr sz="800" kern="1200">
                <a:solidFill>
                  <a:schemeClr val="tx1"/>
                </a:solidFill>
                <a:latin typeface="Outfi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fld id="{DDA6C761-E6C0-8244-BDC1-CA1DC8273777}" type="slidenum">
              <a:rPr lang="en-US" b="0" i="0" smtClean="0">
                <a:solidFill>
                  <a:schemeClr val="bg1"/>
                </a:solidFill>
                <a:latin typeface="Outfit Light" pitchFamily="2" charset="0"/>
              </a:rPr>
              <a:pPr/>
              <a:t>‹#›</a:t>
            </a:fld>
            <a:endParaRPr lang="en-US" b="0" i="0">
              <a:solidFill>
                <a:schemeClr val="bg1"/>
              </a:solidFill>
              <a:latin typeface="Outfit Light" pitchFamily="2" charset="0"/>
            </a:endParaRPr>
          </a:p>
        </p:txBody>
      </p:sp>
      <p:sp>
        <p:nvSpPr>
          <p:cNvPr id="3" name="Slide Number Placeholder 5">
            <a:extLst>
              <a:ext uri="{FF2B5EF4-FFF2-40B4-BE49-F238E27FC236}">
                <a16:creationId xmlns:a16="http://schemas.microsoft.com/office/drawing/2014/main" id="{78C3606A-BC1E-6DD8-6EED-C52729E39C97}"/>
              </a:ext>
            </a:extLst>
          </p:cNvPr>
          <p:cNvSpPr txBox="1">
            <a:spLocks/>
          </p:cNvSpPr>
          <p:nvPr userDrawn="1"/>
        </p:nvSpPr>
        <p:spPr>
          <a:xfrm>
            <a:off x="9118378" y="6499230"/>
            <a:ext cx="2266709" cy="273040"/>
          </a:xfrm>
          <a:prstGeom prst="rect">
            <a:avLst/>
          </a:prstGeom>
        </p:spPr>
        <p:txBody>
          <a:bodyPr vert="horz" lIns="0" tIns="0" rIns="0" bIns="0" rtlCol="0" anchor="ctr"/>
          <a:lstStyle>
            <a:defPPr>
              <a:defRPr lang="en-US"/>
            </a:defPPr>
            <a:lvl1pPr marL="0" algn="r" defTabSz="914400" rtl="0" eaLnBrk="1" latinLnBrk="0" hangingPunct="1">
              <a:defRPr sz="800" kern="1200">
                <a:solidFill>
                  <a:schemeClr val="bg1"/>
                </a:solidFill>
                <a:latin typeface="Outfi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sz="600" b="0" i="0">
                <a:solidFill>
                  <a:schemeClr val="bg1"/>
                </a:solidFill>
                <a:latin typeface="Outfit Light" pitchFamily="2" charset="0"/>
              </a:rPr>
              <a:t>© Sovos 2025. Proprietary and Confidential</a:t>
            </a:r>
          </a:p>
        </p:txBody>
      </p:sp>
      <p:sp>
        <p:nvSpPr>
          <p:cNvPr id="6" name="Freeform 5">
            <a:extLst>
              <a:ext uri="{FF2B5EF4-FFF2-40B4-BE49-F238E27FC236}">
                <a16:creationId xmlns:a16="http://schemas.microsoft.com/office/drawing/2014/main" id="{6A8D4465-D606-C165-73DA-BD7F18696104}"/>
              </a:ext>
            </a:extLst>
          </p:cNvPr>
          <p:cNvSpPr/>
          <p:nvPr userDrawn="1"/>
        </p:nvSpPr>
        <p:spPr>
          <a:xfrm>
            <a:off x="6101540" y="3433851"/>
            <a:ext cx="3422334" cy="3424149"/>
          </a:xfrm>
          <a:custGeom>
            <a:avLst/>
            <a:gdLst>
              <a:gd name="connsiteX0" fmla="*/ 0 w 3422334"/>
              <a:gd name="connsiteY0" fmla="*/ 1232755 h 3424149"/>
              <a:gd name="connsiteX1" fmla="*/ 221888 w 3422334"/>
              <a:gd name="connsiteY1" fmla="*/ 1243995 h 3424149"/>
              <a:gd name="connsiteX2" fmla="*/ 2189621 w 3422334"/>
              <a:gd name="connsiteY2" fmla="*/ 3424142 h 3424149"/>
              <a:gd name="connsiteX3" fmla="*/ 2189621 w 3422334"/>
              <a:gd name="connsiteY3" fmla="*/ 3424149 h 3424149"/>
              <a:gd name="connsiteX4" fmla="*/ 2181011 w 3422334"/>
              <a:gd name="connsiteY4" fmla="*/ 3424149 h 3424149"/>
              <a:gd name="connsiteX5" fmla="*/ 2181011 w 3422334"/>
              <a:gd name="connsiteY5" fmla="*/ 3424142 h 3424149"/>
              <a:gd name="connsiteX6" fmla="*/ 221018 w 3422334"/>
              <a:gd name="connsiteY6" fmla="*/ 1252561 h 3424149"/>
              <a:gd name="connsiteX7" fmla="*/ 0 w 3422334"/>
              <a:gd name="connsiteY7" fmla="*/ 1241364 h 3424149"/>
              <a:gd name="connsiteX8" fmla="*/ 0 w 3422334"/>
              <a:gd name="connsiteY8" fmla="*/ 1130030 h 3424149"/>
              <a:gd name="connsiteX9" fmla="*/ 232361 w 3422334"/>
              <a:gd name="connsiteY9" fmla="*/ 1141803 h 3424149"/>
              <a:gd name="connsiteX10" fmla="*/ 2292347 w 3422334"/>
              <a:gd name="connsiteY10" fmla="*/ 3424143 h 3424149"/>
              <a:gd name="connsiteX11" fmla="*/ 2292347 w 3422334"/>
              <a:gd name="connsiteY11" fmla="*/ 3424149 h 3424149"/>
              <a:gd name="connsiteX12" fmla="*/ 2283737 w 3422334"/>
              <a:gd name="connsiteY12" fmla="*/ 3424149 h 3424149"/>
              <a:gd name="connsiteX13" fmla="*/ 2283737 w 3422334"/>
              <a:gd name="connsiteY13" fmla="*/ 3424143 h 3424149"/>
              <a:gd name="connsiteX14" fmla="*/ 231490 w 3422334"/>
              <a:gd name="connsiteY14" fmla="*/ 1150367 h 3424149"/>
              <a:gd name="connsiteX15" fmla="*/ 0 w 3422334"/>
              <a:gd name="connsiteY15" fmla="*/ 1138639 h 3424149"/>
              <a:gd name="connsiteX16" fmla="*/ 0 w 3422334"/>
              <a:gd name="connsiteY16" fmla="*/ 1027304 h 3424149"/>
              <a:gd name="connsiteX17" fmla="*/ 242866 w 3422334"/>
              <a:gd name="connsiteY17" fmla="*/ 1039607 h 3424149"/>
              <a:gd name="connsiteX18" fmla="*/ 2395073 w 3422334"/>
              <a:gd name="connsiteY18" fmla="*/ 3424143 h 3424149"/>
              <a:gd name="connsiteX19" fmla="*/ 2395073 w 3422334"/>
              <a:gd name="connsiteY19" fmla="*/ 3424149 h 3424149"/>
              <a:gd name="connsiteX20" fmla="*/ 2386463 w 3422334"/>
              <a:gd name="connsiteY20" fmla="*/ 3424149 h 3424149"/>
              <a:gd name="connsiteX21" fmla="*/ 2386463 w 3422334"/>
              <a:gd name="connsiteY21" fmla="*/ 3424143 h 3424149"/>
              <a:gd name="connsiteX22" fmla="*/ 241995 w 3422334"/>
              <a:gd name="connsiteY22" fmla="*/ 1048173 h 3424149"/>
              <a:gd name="connsiteX23" fmla="*/ 0 w 3422334"/>
              <a:gd name="connsiteY23" fmla="*/ 1035913 h 3424149"/>
              <a:gd name="connsiteX24" fmla="*/ 0 w 3422334"/>
              <a:gd name="connsiteY24" fmla="*/ 924578 h 3424149"/>
              <a:gd name="connsiteX25" fmla="*/ 253338 w 3422334"/>
              <a:gd name="connsiteY25" fmla="*/ 937413 h 3424149"/>
              <a:gd name="connsiteX26" fmla="*/ 2497798 w 3422334"/>
              <a:gd name="connsiteY26" fmla="*/ 3424143 h 3424149"/>
              <a:gd name="connsiteX27" fmla="*/ 2497798 w 3422334"/>
              <a:gd name="connsiteY27" fmla="*/ 3424149 h 3424149"/>
              <a:gd name="connsiteX28" fmla="*/ 2489189 w 3422334"/>
              <a:gd name="connsiteY28" fmla="*/ 3424149 h 3424149"/>
              <a:gd name="connsiteX29" fmla="*/ 2489189 w 3422334"/>
              <a:gd name="connsiteY29" fmla="*/ 3424143 h 3424149"/>
              <a:gd name="connsiteX30" fmla="*/ 252467 w 3422334"/>
              <a:gd name="connsiteY30" fmla="*/ 945977 h 3424149"/>
              <a:gd name="connsiteX31" fmla="*/ 0 w 3422334"/>
              <a:gd name="connsiteY31" fmla="*/ 933187 h 3424149"/>
              <a:gd name="connsiteX32" fmla="*/ 0 w 3422334"/>
              <a:gd name="connsiteY32" fmla="*/ 821852 h 3424149"/>
              <a:gd name="connsiteX33" fmla="*/ 263843 w 3422334"/>
              <a:gd name="connsiteY33" fmla="*/ 835218 h 3424149"/>
              <a:gd name="connsiteX34" fmla="*/ 2600524 w 3422334"/>
              <a:gd name="connsiteY34" fmla="*/ 3424142 h 3424149"/>
              <a:gd name="connsiteX35" fmla="*/ 2600524 w 3422334"/>
              <a:gd name="connsiteY35" fmla="*/ 3424149 h 3424149"/>
              <a:gd name="connsiteX36" fmla="*/ 2591915 w 3422334"/>
              <a:gd name="connsiteY36" fmla="*/ 3424149 h 3424149"/>
              <a:gd name="connsiteX37" fmla="*/ 2591915 w 3422334"/>
              <a:gd name="connsiteY37" fmla="*/ 3424142 h 3424149"/>
              <a:gd name="connsiteX38" fmla="*/ 262972 w 3422334"/>
              <a:gd name="connsiteY38" fmla="*/ 843784 h 3424149"/>
              <a:gd name="connsiteX39" fmla="*/ 0 w 3422334"/>
              <a:gd name="connsiteY39" fmla="*/ 830461 h 3424149"/>
              <a:gd name="connsiteX40" fmla="*/ 0 w 3422334"/>
              <a:gd name="connsiteY40" fmla="*/ 719127 h 3424149"/>
              <a:gd name="connsiteX41" fmla="*/ 274315 w 3422334"/>
              <a:gd name="connsiteY41" fmla="*/ 733025 h 3424149"/>
              <a:gd name="connsiteX42" fmla="*/ 2703251 w 3422334"/>
              <a:gd name="connsiteY42" fmla="*/ 3424143 h 3424149"/>
              <a:gd name="connsiteX43" fmla="*/ 2703251 w 3422334"/>
              <a:gd name="connsiteY43" fmla="*/ 3424149 h 3424149"/>
              <a:gd name="connsiteX44" fmla="*/ 2694641 w 3422334"/>
              <a:gd name="connsiteY44" fmla="*/ 3424149 h 3424149"/>
              <a:gd name="connsiteX45" fmla="*/ 2694641 w 3422334"/>
              <a:gd name="connsiteY45" fmla="*/ 3424143 h 3424149"/>
              <a:gd name="connsiteX46" fmla="*/ 273445 w 3422334"/>
              <a:gd name="connsiteY46" fmla="*/ 741589 h 3424149"/>
              <a:gd name="connsiteX47" fmla="*/ 0 w 3422334"/>
              <a:gd name="connsiteY47" fmla="*/ 727736 h 3424149"/>
              <a:gd name="connsiteX48" fmla="*/ 0 w 3422334"/>
              <a:gd name="connsiteY48" fmla="*/ 616401 h 3424149"/>
              <a:gd name="connsiteX49" fmla="*/ 284820 w 3422334"/>
              <a:gd name="connsiteY49" fmla="*/ 630829 h 3424149"/>
              <a:gd name="connsiteX50" fmla="*/ 2805977 w 3422334"/>
              <a:gd name="connsiteY50" fmla="*/ 3424143 h 3424149"/>
              <a:gd name="connsiteX51" fmla="*/ 2805977 w 3422334"/>
              <a:gd name="connsiteY51" fmla="*/ 3424149 h 3424149"/>
              <a:gd name="connsiteX52" fmla="*/ 2797367 w 3422334"/>
              <a:gd name="connsiteY52" fmla="*/ 3424149 h 3424149"/>
              <a:gd name="connsiteX53" fmla="*/ 2797367 w 3422334"/>
              <a:gd name="connsiteY53" fmla="*/ 3424143 h 3424149"/>
              <a:gd name="connsiteX54" fmla="*/ 283950 w 3422334"/>
              <a:gd name="connsiteY54" fmla="*/ 639395 h 3424149"/>
              <a:gd name="connsiteX55" fmla="*/ 0 w 3422334"/>
              <a:gd name="connsiteY55" fmla="*/ 625010 h 3424149"/>
              <a:gd name="connsiteX56" fmla="*/ 0 w 3422334"/>
              <a:gd name="connsiteY56" fmla="*/ 513675 h 3424149"/>
              <a:gd name="connsiteX57" fmla="*/ 295293 w 3422334"/>
              <a:gd name="connsiteY57" fmla="*/ 528636 h 3424149"/>
              <a:gd name="connsiteX58" fmla="*/ 2908703 w 3422334"/>
              <a:gd name="connsiteY58" fmla="*/ 3424143 h 3424149"/>
              <a:gd name="connsiteX59" fmla="*/ 2908703 w 3422334"/>
              <a:gd name="connsiteY59" fmla="*/ 3424149 h 3424149"/>
              <a:gd name="connsiteX60" fmla="*/ 2900093 w 3422334"/>
              <a:gd name="connsiteY60" fmla="*/ 3424149 h 3424149"/>
              <a:gd name="connsiteX61" fmla="*/ 2900093 w 3422334"/>
              <a:gd name="connsiteY61" fmla="*/ 3424143 h 3424149"/>
              <a:gd name="connsiteX62" fmla="*/ 294422 w 3422334"/>
              <a:gd name="connsiteY62" fmla="*/ 537200 h 3424149"/>
              <a:gd name="connsiteX63" fmla="*/ 0 w 3422334"/>
              <a:gd name="connsiteY63" fmla="*/ 522284 h 3424149"/>
              <a:gd name="connsiteX64" fmla="*/ 0 w 3422334"/>
              <a:gd name="connsiteY64" fmla="*/ 410949 h 3424149"/>
              <a:gd name="connsiteX65" fmla="*/ 305798 w 3422334"/>
              <a:gd name="connsiteY65" fmla="*/ 426440 h 3424149"/>
              <a:gd name="connsiteX66" fmla="*/ 3011429 w 3422334"/>
              <a:gd name="connsiteY66" fmla="*/ 3424142 h 3424149"/>
              <a:gd name="connsiteX67" fmla="*/ 3011429 w 3422334"/>
              <a:gd name="connsiteY67" fmla="*/ 3424149 h 3424149"/>
              <a:gd name="connsiteX68" fmla="*/ 3002820 w 3422334"/>
              <a:gd name="connsiteY68" fmla="*/ 3424149 h 3424149"/>
              <a:gd name="connsiteX69" fmla="*/ 3002820 w 3422334"/>
              <a:gd name="connsiteY69" fmla="*/ 3424142 h 3424149"/>
              <a:gd name="connsiteX70" fmla="*/ 304895 w 3422334"/>
              <a:gd name="connsiteY70" fmla="*/ 435006 h 3424149"/>
              <a:gd name="connsiteX71" fmla="*/ 0 w 3422334"/>
              <a:gd name="connsiteY71" fmla="*/ 419558 h 3424149"/>
              <a:gd name="connsiteX72" fmla="*/ 0 w 3422334"/>
              <a:gd name="connsiteY72" fmla="*/ 308177 h 3424149"/>
              <a:gd name="connsiteX73" fmla="*/ 158237 w 3422334"/>
              <a:gd name="connsiteY73" fmla="*/ 312192 h 3424149"/>
              <a:gd name="connsiteX74" fmla="*/ 3114155 w 3422334"/>
              <a:gd name="connsiteY74" fmla="*/ 3424143 h 3424149"/>
              <a:gd name="connsiteX75" fmla="*/ 3114155 w 3422334"/>
              <a:gd name="connsiteY75" fmla="*/ 3424149 h 3424149"/>
              <a:gd name="connsiteX76" fmla="*/ 3105546 w 3422334"/>
              <a:gd name="connsiteY76" fmla="*/ 3424149 h 3424149"/>
              <a:gd name="connsiteX77" fmla="*/ 3105546 w 3422334"/>
              <a:gd name="connsiteY77" fmla="*/ 3424143 h 3424149"/>
              <a:gd name="connsiteX78" fmla="*/ 157799 w 3422334"/>
              <a:gd name="connsiteY78" fmla="*/ 320789 h 3424149"/>
              <a:gd name="connsiteX79" fmla="*/ 0 w 3422334"/>
              <a:gd name="connsiteY79" fmla="*/ 316786 h 3424149"/>
              <a:gd name="connsiteX80" fmla="*/ 0 w 3422334"/>
              <a:gd name="connsiteY80" fmla="*/ 205451 h 3424149"/>
              <a:gd name="connsiteX81" fmla="*/ 163524 w 3422334"/>
              <a:gd name="connsiteY81" fmla="*/ 209599 h 3424149"/>
              <a:gd name="connsiteX82" fmla="*/ 3216882 w 3422334"/>
              <a:gd name="connsiteY82" fmla="*/ 3424143 h 3424149"/>
              <a:gd name="connsiteX83" fmla="*/ 3216882 w 3422334"/>
              <a:gd name="connsiteY83" fmla="*/ 3424149 h 3424149"/>
              <a:gd name="connsiteX84" fmla="*/ 3208272 w 3422334"/>
              <a:gd name="connsiteY84" fmla="*/ 3424149 h 3424149"/>
              <a:gd name="connsiteX85" fmla="*/ 3208272 w 3422334"/>
              <a:gd name="connsiteY85" fmla="*/ 3424143 h 3424149"/>
              <a:gd name="connsiteX86" fmla="*/ 163069 w 3422334"/>
              <a:gd name="connsiteY86" fmla="*/ 218198 h 3424149"/>
              <a:gd name="connsiteX87" fmla="*/ 0 w 3422334"/>
              <a:gd name="connsiteY87" fmla="*/ 214060 h 3424149"/>
              <a:gd name="connsiteX88" fmla="*/ 0 w 3422334"/>
              <a:gd name="connsiteY88" fmla="*/ 102725 h 3424149"/>
              <a:gd name="connsiteX89" fmla="*/ 168794 w 3422334"/>
              <a:gd name="connsiteY89" fmla="*/ 107007 h 3424149"/>
              <a:gd name="connsiteX90" fmla="*/ 3319608 w 3422334"/>
              <a:gd name="connsiteY90" fmla="*/ 3424143 h 3424149"/>
              <a:gd name="connsiteX91" fmla="*/ 3319608 w 3422334"/>
              <a:gd name="connsiteY91" fmla="*/ 3424149 h 3424149"/>
              <a:gd name="connsiteX92" fmla="*/ 3310998 w 3422334"/>
              <a:gd name="connsiteY92" fmla="*/ 3424149 h 3424149"/>
              <a:gd name="connsiteX93" fmla="*/ 3310998 w 3422334"/>
              <a:gd name="connsiteY93" fmla="*/ 3424143 h 3424149"/>
              <a:gd name="connsiteX94" fmla="*/ 168357 w 3422334"/>
              <a:gd name="connsiteY94" fmla="*/ 115605 h 3424149"/>
              <a:gd name="connsiteX95" fmla="*/ 0 w 3422334"/>
              <a:gd name="connsiteY95" fmla="*/ 111334 h 3424149"/>
              <a:gd name="connsiteX96" fmla="*/ 0 w 3422334"/>
              <a:gd name="connsiteY96" fmla="*/ 0 h 3424149"/>
              <a:gd name="connsiteX97" fmla="*/ 174340 w 3422334"/>
              <a:gd name="connsiteY97" fmla="*/ 4408 h 3424149"/>
              <a:gd name="connsiteX98" fmla="*/ 3422334 w 3422334"/>
              <a:gd name="connsiteY98" fmla="*/ 3424143 h 3424149"/>
              <a:gd name="connsiteX99" fmla="*/ 3422334 w 3422334"/>
              <a:gd name="connsiteY99" fmla="*/ 3424149 h 3424149"/>
              <a:gd name="connsiteX100" fmla="*/ 3413724 w 3422334"/>
              <a:gd name="connsiteY100" fmla="*/ 3424149 h 3424149"/>
              <a:gd name="connsiteX101" fmla="*/ 3413724 w 3422334"/>
              <a:gd name="connsiteY101" fmla="*/ 3424143 h 3424149"/>
              <a:gd name="connsiteX102" fmla="*/ 2413270 w 3422334"/>
              <a:gd name="connsiteY102" fmla="*/ 1009012 h 3424149"/>
              <a:gd name="connsiteX103" fmla="*/ 168526 w 3422334"/>
              <a:gd name="connsiteY103" fmla="*/ 12709 h 3424149"/>
              <a:gd name="connsiteX104" fmla="*/ 0 w 3422334"/>
              <a:gd name="connsiteY104" fmla="*/ 8607 h 34241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Lst>
            <a:rect l="l" t="t" r="r" b="b"/>
            <a:pathLst>
              <a:path w="3422334" h="3424149">
                <a:moveTo>
                  <a:pt x="0" y="1232755"/>
                </a:moveTo>
                <a:lnTo>
                  <a:pt x="221888" y="1243995"/>
                </a:lnTo>
                <a:cubicBezTo>
                  <a:pt x="1325620" y="1356420"/>
                  <a:pt x="2189621" y="2291224"/>
                  <a:pt x="2189621" y="3424142"/>
                </a:cubicBezTo>
                <a:lnTo>
                  <a:pt x="2189621" y="3424149"/>
                </a:lnTo>
                <a:lnTo>
                  <a:pt x="2181011" y="3424149"/>
                </a:lnTo>
                <a:lnTo>
                  <a:pt x="2181011" y="3424142"/>
                </a:lnTo>
                <a:cubicBezTo>
                  <a:pt x="2181011" y="2295810"/>
                  <a:pt x="1320451" y="1364560"/>
                  <a:pt x="221018" y="1252561"/>
                </a:cubicBezTo>
                <a:lnTo>
                  <a:pt x="0" y="1241364"/>
                </a:lnTo>
                <a:close/>
                <a:moveTo>
                  <a:pt x="0" y="1130030"/>
                </a:moveTo>
                <a:lnTo>
                  <a:pt x="232361" y="1141803"/>
                </a:lnTo>
                <a:cubicBezTo>
                  <a:pt x="1387761" y="1259508"/>
                  <a:pt x="2292347" y="2238211"/>
                  <a:pt x="2292347" y="3424143"/>
                </a:cubicBezTo>
                <a:lnTo>
                  <a:pt x="2292347" y="3424149"/>
                </a:lnTo>
                <a:lnTo>
                  <a:pt x="2283737" y="3424149"/>
                </a:lnTo>
                <a:lnTo>
                  <a:pt x="2283737" y="3424143"/>
                </a:lnTo>
                <a:cubicBezTo>
                  <a:pt x="2283737" y="2242614"/>
                  <a:pt x="1382591" y="1267625"/>
                  <a:pt x="231490" y="1150367"/>
                </a:cubicBezTo>
                <a:lnTo>
                  <a:pt x="0" y="1138639"/>
                </a:lnTo>
                <a:close/>
                <a:moveTo>
                  <a:pt x="0" y="1027304"/>
                </a:moveTo>
                <a:lnTo>
                  <a:pt x="242866" y="1039607"/>
                </a:lnTo>
                <a:cubicBezTo>
                  <a:pt x="1450073" y="1162572"/>
                  <a:pt x="2395073" y="2185014"/>
                  <a:pt x="2395073" y="3424143"/>
                </a:cubicBezTo>
                <a:lnTo>
                  <a:pt x="2395073" y="3424149"/>
                </a:lnTo>
                <a:lnTo>
                  <a:pt x="2386463" y="3424149"/>
                </a:lnTo>
                <a:lnTo>
                  <a:pt x="2386463" y="3424143"/>
                </a:lnTo>
                <a:cubicBezTo>
                  <a:pt x="2386463" y="2189600"/>
                  <a:pt x="1444903" y="1170712"/>
                  <a:pt x="241995" y="1048173"/>
                </a:cubicBezTo>
                <a:lnTo>
                  <a:pt x="0" y="1035913"/>
                </a:lnTo>
                <a:close/>
                <a:moveTo>
                  <a:pt x="0" y="924578"/>
                </a:moveTo>
                <a:lnTo>
                  <a:pt x="253338" y="937413"/>
                </a:lnTo>
                <a:cubicBezTo>
                  <a:pt x="1512212" y="1065659"/>
                  <a:pt x="2497798" y="2132000"/>
                  <a:pt x="2497798" y="3424143"/>
                </a:cubicBezTo>
                <a:lnTo>
                  <a:pt x="2497798" y="3424149"/>
                </a:lnTo>
                <a:lnTo>
                  <a:pt x="2489189" y="3424149"/>
                </a:lnTo>
                <a:lnTo>
                  <a:pt x="2489189" y="3424143"/>
                </a:lnTo>
                <a:cubicBezTo>
                  <a:pt x="2489189" y="2136403"/>
                  <a:pt x="1507042" y="1073776"/>
                  <a:pt x="252467" y="945977"/>
                </a:cubicBezTo>
                <a:lnTo>
                  <a:pt x="0" y="933187"/>
                </a:lnTo>
                <a:close/>
                <a:moveTo>
                  <a:pt x="0" y="821852"/>
                </a:moveTo>
                <a:lnTo>
                  <a:pt x="263843" y="835218"/>
                </a:lnTo>
                <a:cubicBezTo>
                  <a:pt x="1574524" y="968722"/>
                  <a:pt x="2600524" y="2078803"/>
                  <a:pt x="2600524" y="3424142"/>
                </a:cubicBezTo>
                <a:lnTo>
                  <a:pt x="2600524" y="3424149"/>
                </a:lnTo>
                <a:lnTo>
                  <a:pt x="2591915" y="3424149"/>
                </a:lnTo>
                <a:lnTo>
                  <a:pt x="2591915" y="3424142"/>
                </a:lnTo>
                <a:cubicBezTo>
                  <a:pt x="2591915" y="2083389"/>
                  <a:pt x="1569354" y="976862"/>
                  <a:pt x="262972" y="843784"/>
                </a:cubicBezTo>
                <a:lnTo>
                  <a:pt x="0" y="830461"/>
                </a:lnTo>
                <a:close/>
                <a:moveTo>
                  <a:pt x="0" y="719127"/>
                </a:moveTo>
                <a:lnTo>
                  <a:pt x="274315" y="733025"/>
                </a:lnTo>
                <a:cubicBezTo>
                  <a:pt x="1636665" y="871810"/>
                  <a:pt x="2703251" y="2025789"/>
                  <a:pt x="2703251" y="3424143"/>
                </a:cubicBezTo>
                <a:lnTo>
                  <a:pt x="2703251" y="3424149"/>
                </a:lnTo>
                <a:lnTo>
                  <a:pt x="2694641" y="3424149"/>
                </a:lnTo>
                <a:lnTo>
                  <a:pt x="2694641" y="3424143"/>
                </a:lnTo>
                <a:cubicBezTo>
                  <a:pt x="2694641" y="2030191"/>
                  <a:pt x="1631495" y="879927"/>
                  <a:pt x="273445" y="741589"/>
                </a:cubicBezTo>
                <a:lnTo>
                  <a:pt x="0" y="727736"/>
                </a:lnTo>
                <a:close/>
                <a:moveTo>
                  <a:pt x="0" y="616401"/>
                </a:moveTo>
                <a:lnTo>
                  <a:pt x="284820" y="630829"/>
                </a:lnTo>
                <a:cubicBezTo>
                  <a:pt x="1698977" y="774874"/>
                  <a:pt x="2805977" y="1972591"/>
                  <a:pt x="2805977" y="3424143"/>
                </a:cubicBezTo>
                <a:lnTo>
                  <a:pt x="2805977" y="3424149"/>
                </a:lnTo>
                <a:lnTo>
                  <a:pt x="2797367" y="3424149"/>
                </a:lnTo>
                <a:lnTo>
                  <a:pt x="2797367" y="3424143"/>
                </a:lnTo>
                <a:cubicBezTo>
                  <a:pt x="2797367" y="1977178"/>
                  <a:pt x="1693807" y="783014"/>
                  <a:pt x="283950" y="639395"/>
                </a:cubicBezTo>
                <a:lnTo>
                  <a:pt x="0" y="625010"/>
                </a:lnTo>
                <a:close/>
                <a:moveTo>
                  <a:pt x="0" y="513675"/>
                </a:moveTo>
                <a:lnTo>
                  <a:pt x="295293" y="528636"/>
                </a:lnTo>
                <a:cubicBezTo>
                  <a:pt x="1761117" y="677961"/>
                  <a:pt x="2908703" y="1919578"/>
                  <a:pt x="2908703" y="3424143"/>
                </a:cubicBezTo>
                <a:lnTo>
                  <a:pt x="2908703" y="3424149"/>
                </a:lnTo>
                <a:lnTo>
                  <a:pt x="2900093" y="3424149"/>
                </a:lnTo>
                <a:lnTo>
                  <a:pt x="2900093" y="3424143"/>
                </a:lnTo>
                <a:cubicBezTo>
                  <a:pt x="2900093" y="1923980"/>
                  <a:pt x="1755947" y="686077"/>
                  <a:pt x="294422" y="537200"/>
                </a:cubicBezTo>
                <a:lnTo>
                  <a:pt x="0" y="522284"/>
                </a:lnTo>
                <a:close/>
                <a:moveTo>
                  <a:pt x="0" y="410949"/>
                </a:moveTo>
                <a:lnTo>
                  <a:pt x="305798" y="426440"/>
                </a:lnTo>
                <a:cubicBezTo>
                  <a:pt x="1823430" y="581024"/>
                  <a:pt x="3011429" y="1866380"/>
                  <a:pt x="3011429" y="3424142"/>
                </a:cubicBezTo>
                <a:lnTo>
                  <a:pt x="3011429" y="3424149"/>
                </a:lnTo>
                <a:lnTo>
                  <a:pt x="3002820" y="3424149"/>
                </a:lnTo>
                <a:lnTo>
                  <a:pt x="3002820" y="3424142"/>
                </a:lnTo>
                <a:cubicBezTo>
                  <a:pt x="3002820" y="1870966"/>
                  <a:pt x="1818088" y="589164"/>
                  <a:pt x="304895" y="435006"/>
                </a:cubicBezTo>
                <a:lnTo>
                  <a:pt x="0" y="419558"/>
                </a:lnTo>
                <a:close/>
                <a:moveTo>
                  <a:pt x="0" y="308177"/>
                </a:moveTo>
                <a:lnTo>
                  <a:pt x="158237" y="312192"/>
                </a:lnTo>
                <a:cubicBezTo>
                  <a:pt x="1802299" y="395808"/>
                  <a:pt x="3114155" y="1759675"/>
                  <a:pt x="3114155" y="3424143"/>
                </a:cubicBezTo>
                <a:lnTo>
                  <a:pt x="3114155" y="3424149"/>
                </a:lnTo>
                <a:lnTo>
                  <a:pt x="3105546" y="3424149"/>
                </a:lnTo>
                <a:lnTo>
                  <a:pt x="3105546" y="3424143"/>
                </a:lnTo>
                <a:cubicBezTo>
                  <a:pt x="3105546" y="1764224"/>
                  <a:pt x="1797363" y="404172"/>
                  <a:pt x="157799" y="320789"/>
                </a:cubicBezTo>
                <a:lnTo>
                  <a:pt x="0" y="316786"/>
                </a:lnTo>
                <a:close/>
                <a:moveTo>
                  <a:pt x="0" y="205451"/>
                </a:moveTo>
                <a:lnTo>
                  <a:pt x="163524" y="209599"/>
                </a:lnTo>
                <a:cubicBezTo>
                  <a:pt x="1861872" y="295966"/>
                  <a:pt x="3216882" y="1704704"/>
                  <a:pt x="3216882" y="3424143"/>
                </a:cubicBezTo>
                <a:lnTo>
                  <a:pt x="3216882" y="3424149"/>
                </a:lnTo>
                <a:lnTo>
                  <a:pt x="3208272" y="3424149"/>
                </a:lnTo>
                <a:lnTo>
                  <a:pt x="3208272" y="3424143"/>
                </a:lnTo>
                <a:cubicBezTo>
                  <a:pt x="3208272" y="1709442"/>
                  <a:pt x="1856752" y="304342"/>
                  <a:pt x="163069" y="218198"/>
                </a:cubicBezTo>
                <a:lnTo>
                  <a:pt x="0" y="214060"/>
                </a:lnTo>
                <a:close/>
                <a:moveTo>
                  <a:pt x="0" y="102725"/>
                </a:moveTo>
                <a:lnTo>
                  <a:pt x="168794" y="107007"/>
                </a:lnTo>
                <a:cubicBezTo>
                  <a:pt x="1921261" y="196136"/>
                  <a:pt x="3319608" y="1649922"/>
                  <a:pt x="3319608" y="3424143"/>
                </a:cubicBezTo>
                <a:lnTo>
                  <a:pt x="3319608" y="3424149"/>
                </a:lnTo>
                <a:lnTo>
                  <a:pt x="3310998" y="3424149"/>
                </a:lnTo>
                <a:lnTo>
                  <a:pt x="3310998" y="3424143"/>
                </a:lnTo>
                <a:cubicBezTo>
                  <a:pt x="3310998" y="1654472"/>
                  <a:pt x="1916324" y="204500"/>
                  <a:pt x="168357" y="115605"/>
                </a:cubicBezTo>
                <a:lnTo>
                  <a:pt x="0" y="111334"/>
                </a:lnTo>
                <a:close/>
                <a:moveTo>
                  <a:pt x="0" y="0"/>
                </a:moveTo>
                <a:lnTo>
                  <a:pt x="174340" y="4408"/>
                </a:lnTo>
                <a:cubicBezTo>
                  <a:pt x="1983589" y="96118"/>
                  <a:pt x="3422334" y="1592109"/>
                  <a:pt x="3422334" y="3424143"/>
                </a:cubicBezTo>
                <a:lnTo>
                  <a:pt x="3422334" y="3424149"/>
                </a:lnTo>
                <a:lnTo>
                  <a:pt x="3413724" y="3424149"/>
                </a:lnTo>
                <a:lnTo>
                  <a:pt x="3413724" y="3424143"/>
                </a:lnTo>
                <a:cubicBezTo>
                  <a:pt x="3413724" y="2511939"/>
                  <a:pt x="3058390" y="1654130"/>
                  <a:pt x="2413270" y="1009012"/>
                </a:cubicBezTo>
                <a:cubicBezTo>
                  <a:pt x="1808470" y="404215"/>
                  <a:pt x="1016906" y="54110"/>
                  <a:pt x="168526" y="12709"/>
                </a:cubicBezTo>
                <a:lnTo>
                  <a:pt x="0" y="8607"/>
                </a:lnTo>
                <a:close/>
              </a:path>
            </a:pathLst>
          </a:custGeom>
          <a:solidFill>
            <a:srgbClr val="FFF5E6"/>
          </a:solidFill>
          <a:ln w="19540" cap="flat">
            <a:noFill/>
            <a:prstDash val="solid"/>
            <a:miter/>
          </a:ln>
        </p:spPr>
        <p:txBody>
          <a:bodyPr rtlCol="0" anchor="ctr"/>
          <a:lstStyle/>
          <a:p>
            <a:endParaRPr lang="en-US"/>
          </a:p>
        </p:txBody>
      </p:sp>
      <p:sp>
        <p:nvSpPr>
          <p:cNvPr id="8" name="Graphic 18">
            <a:extLst>
              <a:ext uri="{FF2B5EF4-FFF2-40B4-BE49-F238E27FC236}">
                <a16:creationId xmlns:a16="http://schemas.microsoft.com/office/drawing/2014/main" id="{058FCE0E-A1FF-F605-73AD-6567F0FAE451}"/>
              </a:ext>
            </a:extLst>
          </p:cNvPr>
          <p:cNvSpPr/>
          <p:nvPr userDrawn="1"/>
        </p:nvSpPr>
        <p:spPr>
          <a:xfrm>
            <a:off x="457200" y="6313452"/>
            <a:ext cx="811355" cy="168145"/>
          </a:xfrm>
          <a:custGeom>
            <a:avLst/>
            <a:gdLst>
              <a:gd name="connsiteX0" fmla="*/ 228427 w 811355"/>
              <a:gd name="connsiteY0" fmla="*/ 27 h 168145"/>
              <a:gd name="connsiteX1" fmla="*/ 310031 w 811355"/>
              <a:gd name="connsiteY1" fmla="*/ 81183 h 168145"/>
              <a:gd name="connsiteX2" fmla="*/ 228427 w 811355"/>
              <a:gd name="connsiteY2" fmla="*/ 162778 h 168145"/>
              <a:gd name="connsiteX3" fmla="*/ 147061 w 811355"/>
              <a:gd name="connsiteY3" fmla="*/ 81183 h 168145"/>
              <a:gd name="connsiteX4" fmla="*/ 228427 w 811355"/>
              <a:gd name="connsiteY4" fmla="*/ 27 h 168145"/>
              <a:gd name="connsiteX5" fmla="*/ 228427 w 811355"/>
              <a:gd name="connsiteY5" fmla="*/ 136856 h 168145"/>
              <a:gd name="connsiteX6" fmla="*/ 281782 w 811355"/>
              <a:gd name="connsiteY6" fmla="*/ 81183 h 168145"/>
              <a:gd name="connsiteX7" fmla="*/ 228427 w 811355"/>
              <a:gd name="connsiteY7" fmla="*/ 25517 h 168145"/>
              <a:gd name="connsiteX8" fmla="*/ 175080 w 811355"/>
              <a:gd name="connsiteY8" fmla="*/ 81183 h 168145"/>
              <a:gd name="connsiteX9" fmla="*/ 228427 w 811355"/>
              <a:gd name="connsiteY9" fmla="*/ 136856 h 168145"/>
              <a:gd name="connsiteX10" fmla="*/ 575396 w 811355"/>
              <a:gd name="connsiteY10" fmla="*/ 27 h 168145"/>
              <a:gd name="connsiteX11" fmla="*/ 656993 w 811355"/>
              <a:gd name="connsiteY11" fmla="*/ 81183 h 168145"/>
              <a:gd name="connsiteX12" fmla="*/ 575396 w 811355"/>
              <a:gd name="connsiteY12" fmla="*/ 162778 h 168145"/>
              <a:gd name="connsiteX13" fmla="*/ 494022 w 811355"/>
              <a:gd name="connsiteY13" fmla="*/ 81183 h 168145"/>
              <a:gd name="connsiteX14" fmla="*/ 575396 w 811355"/>
              <a:gd name="connsiteY14" fmla="*/ 27 h 168145"/>
              <a:gd name="connsiteX15" fmla="*/ 575396 w 811355"/>
              <a:gd name="connsiteY15" fmla="*/ 136856 h 168145"/>
              <a:gd name="connsiteX16" fmla="*/ 628743 w 811355"/>
              <a:gd name="connsiteY16" fmla="*/ 81183 h 168145"/>
              <a:gd name="connsiteX17" fmla="*/ 575396 w 811355"/>
              <a:gd name="connsiteY17" fmla="*/ 25517 h 168145"/>
              <a:gd name="connsiteX18" fmla="*/ 522042 w 811355"/>
              <a:gd name="connsiteY18" fmla="*/ 81183 h 168145"/>
              <a:gd name="connsiteX19" fmla="*/ 575396 w 811355"/>
              <a:gd name="connsiteY19" fmla="*/ 136856 h 168145"/>
              <a:gd name="connsiteX20" fmla="*/ 448958 w 811355"/>
              <a:gd name="connsiteY20" fmla="*/ 2933 h 168145"/>
              <a:gd name="connsiteX21" fmla="*/ 481284 w 811355"/>
              <a:gd name="connsiteY21" fmla="*/ 2933 h 168145"/>
              <a:gd name="connsiteX22" fmla="*/ 400343 w 811355"/>
              <a:gd name="connsiteY22" fmla="*/ 168146 h 168145"/>
              <a:gd name="connsiteX23" fmla="*/ 319639 w 811355"/>
              <a:gd name="connsiteY23" fmla="*/ 2933 h 168145"/>
              <a:gd name="connsiteX24" fmla="*/ 351728 w 811355"/>
              <a:gd name="connsiteY24" fmla="*/ 2933 h 168145"/>
              <a:gd name="connsiteX25" fmla="*/ 400343 w 811355"/>
              <a:gd name="connsiteY25" fmla="*/ 112931 h 168145"/>
              <a:gd name="connsiteX26" fmla="*/ 448958 w 811355"/>
              <a:gd name="connsiteY26" fmla="*/ 2933 h 168145"/>
              <a:gd name="connsiteX27" fmla="*/ 717385 w 811355"/>
              <a:gd name="connsiteY27" fmla="*/ 45882 h 168145"/>
              <a:gd name="connsiteX28" fmla="*/ 751794 w 811355"/>
              <a:gd name="connsiteY28" fmla="*/ 24431 h 168145"/>
              <a:gd name="connsiteX29" fmla="*/ 795439 w 811355"/>
              <a:gd name="connsiteY29" fmla="*/ 36825 h 168145"/>
              <a:gd name="connsiteX30" fmla="*/ 795439 w 811355"/>
              <a:gd name="connsiteY30" fmla="*/ 9023 h 168145"/>
              <a:gd name="connsiteX31" fmla="*/ 752017 w 811355"/>
              <a:gd name="connsiteY31" fmla="*/ 47 h 168145"/>
              <a:gd name="connsiteX32" fmla="*/ 688183 w 811355"/>
              <a:gd name="connsiteY32" fmla="*/ 47251 h 168145"/>
              <a:gd name="connsiteX33" fmla="*/ 782356 w 811355"/>
              <a:gd name="connsiteY33" fmla="*/ 117692 h 168145"/>
              <a:gd name="connsiteX34" fmla="*/ 747264 w 811355"/>
              <a:gd name="connsiteY34" fmla="*/ 138239 h 168145"/>
              <a:gd name="connsiteX35" fmla="*/ 694971 w 811355"/>
              <a:gd name="connsiteY35" fmla="*/ 120855 h 168145"/>
              <a:gd name="connsiteX36" fmla="*/ 694971 w 811355"/>
              <a:gd name="connsiteY36" fmla="*/ 120908 h 168145"/>
              <a:gd name="connsiteX37" fmla="*/ 694971 w 811355"/>
              <a:gd name="connsiteY37" fmla="*/ 150478 h 168145"/>
              <a:gd name="connsiteX38" fmla="*/ 747291 w 811355"/>
              <a:gd name="connsiteY38" fmla="*/ 162616 h 168145"/>
              <a:gd name="connsiteX39" fmla="*/ 811355 w 811355"/>
              <a:gd name="connsiteY39" fmla="*/ 115655 h 168145"/>
              <a:gd name="connsiteX40" fmla="*/ 717426 w 811355"/>
              <a:gd name="connsiteY40" fmla="*/ 45882 h 168145"/>
              <a:gd name="connsiteX41" fmla="*/ 717385 w 811355"/>
              <a:gd name="connsiteY41" fmla="*/ 45882 h 168145"/>
              <a:gd name="connsiteX42" fmla="*/ 29216 w 811355"/>
              <a:gd name="connsiteY42" fmla="*/ 45841 h 168145"/>
              <a:gd name="connsiteX43" fmla="*/ 63632 w 811355"/>
              <a:gd name="connsiteY43" fmla="*/ 24391 h 168145"/>
              <a:gd name="connsiteX44" fmla="*/ 107080 w 811355"/>
              <a:gd name="connsiteY44" fmla="*/ 36670 h 168145"/>
              <a:gd name="connsiteX45" fmla="*/ 107080 w 811355"/>
              <a:gd name="connsiteY45" fmla="*/ 8881 h 168145"/>
              <a:gd name="connsiteX46" fmla="*/ 63855 w 811355"/>
              <a:gd name="connsiteY46" fmla="*/ 0 h 168145"/>
              <a:gd name="connsiteX47" fmla="*/ 0 w 811355"/>
              <a:gd name="connsiteY47" fmla="*/ 47204 h 168145"/>
              <a:gd name="connsiteX48" fmla="*/ 94200 w 811355"/>
              <a:gd name="connsiteY48" fmla="*/ 117665 h 168145"/>
              <a:gd name="connsiteX49" fmla="*/ 59101 w 811355"/>
              <a:gd name="connsiteY49" fmla="*/ 138219 h 168145"/>
              <a:gd name="connsiteX50" fmla="*/ 6795 w 811355"/>
              <a:gd name="connsiteY50" fmla="*/ 120828 h 168145"/>
              <a:gd name="connsiteX51" fmla="*/ 6795 w 811355"/>
              <a:gd name="connsiteY51" fmla="*/ 120895 h 168145"/>
              <a:gd name="connsiteX52" fmla="*/ 6795 w 811355"/>
              <a:gd name="connsiteY52" fmla="*/ 150465 h 168145"/>
              <a:gd name="connsiteX53" fmla="*/ 59135 w 811355"/>
              <a:gd name="connsiteY53" fmla="*/ 162603 h 168145"/>
              <a:gd name="connsiteX54" fmla="*/ 123220 w 811355"/>
              <a:gd name="connsiteY54" fmla="*/ 115628 h 168145"/>
              <a:gd name="connsiteX55" fmla="*/ 29216 w 811355"/>
              <a:gd name="connsiteY55" fmla="*/ 45841 h 1681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Lst>
            <a:rect l="l" t="t" r="r" b="b"/>
            <a:pathLst>
              <a:path w="811355" h="168145">
                <a:moveTo>
                  <a:pt x="228427" y="27"/>
                </a:moveTo>
                <a:cubicBezTo>
                  <a:pt x="275284" y="27"/>
                  <a:pt x="310031" y="34459"/>
                  <a:pt x="310031" y="81183"/>
                </a:cubicBezTo>
                <a:cubicBezTo>
                  <a:pt x="310031" y="127908"/>
                  <a:pt x="275730" y="162778"/>
                  <a:pt x="228427" y="162778"/>
                </a:cubicBezTo>
                <a:cubicBezTo>
                  <a:pt x="181355" y="162778"/>
                  <a:pt x="147061" y="127901"/>
                  <a:pt x="147061" y="81183"/>
                </a:cubicBezTo>
                <a:cubicBezTo>
                  <a:pt x="147061" y="34465"/>
                  <a:pt x="182024" y="27"/>
                  <a:pt x="228427" y="27"/>
                </a:cubicBezTo>
                <a:close/>
                <a:moveTo>
                  <a:pt x="228427" y="136856"/>
                </a:moveTo>
                <a:cubicBezTo>
                  <a:pt x="259814" y="136856"/>
                  <a:pt x="281782" y="113376"/>
                  <a:pt x="281782" y="81183"/>
                </a:cubicBezTo>
                <a:cubicBezTo>
                  <a:pt x="281782" y="48991"/>
                  <a:pt x="260037" y="25517"/>
                  <a:pt x="228427" y="25517"/>
                </a:cubicBezTo>
                <a:cubicBezTo>
                  <a:pt x="197271" y="25517"/>
                  <a:pt x="175080" y="48991"/>
                  <a:pt x="175080" y="81183"/>
                </a:cubicBezTo>
                <a:cubicBezTo>
                  <a:pt x="175080" y="113376"/>
                  <a:pt x="197271" y="136856"/>
                  <a:pt x="228427" y="136856"/>
                </a:cubicBezTo>
                <a:close/>
                <a:moveTo>
                  <a:pt x="575396" y="27"/>
                </a:moveTo>
                <a:cubicBezTo>
                  <a:pt x="622246" y="27"/>
                  <a:pt x="656993" y="34459"/>
                  <a:pt x="656993" y="81183"/>
                </a:cubicBezTo>
                <a:cubicBezTo>
                  <a:pt x="656993" y="127908"/>
                  <a:pt x="622699" y="162778"/>
                  <a:pt x="575396" y="162778"/>
                </a:cubicBezTo>
                <a:cubicBezTo>
                  <a:pt x="528316" y="162778"/>
                  <a:pt x="494022" y="127901"/>
                  <a:pt x="494022" y="81183"/>
                </a:cubicBezTo>
                <a:cubicBezTo>
                  <a:pt x="494022" y="34465"/>
                  <a:pt x="529019" y="27"/>
                  <a:pt x="575396" y="27"/>
                </a:cubicBezTo>
                <a:close/>
                <a:moveTo>
                  <a:pt x="575396" y="136856"/>
                </a:moveTo>
                <a:cubicBezTo>
                  <a:pt x="606776" y="136856"/>
                  <a:pt x="628743" y="113376"/>
                  <a:pt x="628743" y="81183"/>
                </a:cubicBezTo>
                <a:cubicBezTo>
                  <a:pt x="628743" y="48991"/>
                  <a:pt x="606999" y="25517"/>
                  <a:pt x="575396" y="25517"/>
                </a:cubicBezTo>
                <a:cubicBezTo>
                  <a:pt x="544233" y="25517"/>
                  <a:pt x="522042" y="48991"/>
                  <a:pt x="522042" y="81183"/>
                </a:cubicBezTo>
                <a:cubicBezTo>
                  <a:pt x="522042" y="113376"/>
                  <a:pt x="544293" y="136856"/>
                  <a:pt x="575396" y="136856"/>
                </a:cubicBezTo>
                <a:close/>
                <a:moveTo>
                  <a:pt x="448958" y="2933"/>
                </a:moveTo>
                <a:lnTo>
                  <a:pt x="481284" y="2933"/>
                </a:lnTo>
                <a:lnTo>
                  <a:pt x="400343" y="168146"/>
                </a:lnTo>
                <a:lnTo>
                  <a:pt x="319639" y="2933"/>
                </a:lnTo>
                <a:lnTo>
                  <a:pt x="351728" y="2933"/>
                </a:lnTo>
                <a:lnTo>
                  <a:pt x="400343" y="112931"/>
                </a:lnTo>
                <a:lnTo>
                  <a:pt x="448958" y="2933"/>
                </a:lnTo>
                <a:close/>
                <a:moveTo>
                  <a:pt x="717385" y="45882"/>
                </a:moveTo>
                <a:cubicBezTo>
                  <a:pt x="717385" y="33912"/>
                  <a:pt x="727345" y="24431"/>
                  <a:pt x="751794" y="24431"/>
                </a:cubicBezTo>
                <a:cubicBezTo>
                  <a:pt x="765588" y="24431"/>
                  <a:pt x="781193" y="28477"/>
                  <a:pt x="795439" y="36825"/>
                </a:cubicBezTo>
                <a:lnTo>
                  <a:pt x="795439" y="9023"/>
                </a:lnTo>
                <a:cubicBezTo>
                  <a:pt x="782714" y="3223"/>
                  <a:pt x="767109" y="47"/>
                  <a:pt x="752017" y="47"/>
                </a:cubicBezTo>
                <a:cubicBezTo>
                  <a:pt x="708555" y="47"/>
                  <a:pt x="688183" y="21720"/>
                  <a:pt x="688183" y="47251"/>
                </a:cubicBezTo>
                <a:cubicBezTo>
                  <a:pt x="688183" y="105918"/>
                  <a:pt x="782356" y="83597"/>
                  <a:pt x="782356" y="117692"/>
                </a:cubicBezTo>
                <a:cubicBezTo>
                  <a:pt x="782356" y="129432"/>
                  <a:pt x="771943" y="138239"/>
                  <a:pt x="747264" y="138239"/>
                </a:cubicBezTo>
                <a:cubicBezTo>
                  <a:pt x="727791" y="138239"/>
                  <a:pt x="707649" y="131010"/>
                  <a:pt x="694971" y="120855"/>
                </a:cubicBezTo>
                <a:lnTo>
                  <a:pt x="694971" y="120908"/>
                </a:lnTo>
                <a:lnTo>
                  <a:pt x="694971" y="150478"/>
                </a:lnTo>
                <a:cubicBezTo>
                  <a:pt x="708744" y="157896"/>
                  <a:pt x="728008" y="162616"/>
                  <a:pt x="747291" y="162616"/>
                </a:cubicBezTo>
                <a:cubicBezTo>
                  <a:pt x="790754" y="162616"/>
                  <a:pt x="811355" y="140943"/>
                  <a:pt x="811355" y="115655"/>
                </a:cubicBezTo>
                <a:cubicBezTo>
                  <a:pt x="811369" y="57615"/>
                  <a:pt x="717426" y="79518"/>
                  <a:pt x="717426" y="45882"/>
                </a:cubicBezTo>
                <a:lnTo>
                  <a:pt x="717385" y="45882"/>
                </a:lnTo>
                <a:close/>
                <a:moveTo>
                  <a:pt x="29216" y="45841"/>
                </a:moveTo>
                <a:cubicBezTo>
                  <a:pt x="29216" y="33872"/>
                  <a:pt x="39176" y="24391"/>
                  <a:pt x="63632" y="24391"/>
                </a:cubicBezTo>
                <a:cubicBezTo>
                  <a:pt x="77364" y="24391"/>
                  <a:pt x="92888" y="28437"/>
                  <a:pt x="107080" y="36670"/>
                </a:cubicBezTo>
                <a:lnTo>
                  <a:pt x="107080" y="8881"/>
                </a:lnTo>
                <a:cubicBezTo>
                  <a:pt x="94396" y="3156"/>
                  <a:pt x="78865" y="0"/>
                  <a:pt x="63855" y="0"/>
                </a:cubicBezTo>
                <a:cubicBezTo>
                  <a:pt x="20379" y="0"/>
                  <a:pt x="0" y="21680"/>
                  <a:pt x="0" y="47204"/>
                </a:cubicBezTo>
                <a:cubicBezTo>
                  <a:pt x="0" y="105925"/>
                  <a:pt x="94200" y="83564"/>
                  <a:pt x="94200" y="117665"/>
                </a:cubicBezTo>
                <a:cubicBezTo>
                  <a:pt x="94200" y="129405"/>
                  <a:pt x="83787" y="138219"/>
                  <a:pt x="59101" y="138219"/>
                </a:cubicBezTo>
                <a:cubicBezTo>
                  <a:pt x="39629" y="138219"/>
                  <a:pt x="19473" y="130990"/>
                  <a:pt x="6795" y="120828"/>
                </a:cubicBezTo>
                <a:lnTo>
                  <a:pt x="6795" y="120895"/>
                </a:lnTo>
                <a:lnTo>
                  <a:pt x="6795" y="150465"/>
                </a:lnTo>
                <a:cubicBezTo>
                  <a:pt x="20575" y="157882"/>
                  <a:pt x="39845" y="162603"/>
                  <a:pt x="59135" y="162603"/>
                </a:cubicBezTo>
                <a:cubicBezTo>
                  <a:pt x="102611" y="162603"/>
                  <a:pt x="123220" y="140916"/>
                  <a:pt x="123220" y="115628"/>
                </a:cubicBezTo>
                <a:cubicBezTo>
                  <a:pt x="123186" y="57588"/>
                  <a:pt x="29216" y="79491"/>
                  <a:pt x="29216" y="45841"/>
                </a:cubicBezTo>
                <a:close/>
              </a:path>
            </a:pathLst>
          </a:custGeom>
          <a:solidFill>
            <a:schemeClr val="tx1"/>
          </a:solidFill>
          <a:ln w="675" cap="flat">
            <a:noFill/>
            <a:prstDash val="solid"/>
            <a:miter/>
          </a:ln>
        </p:spPr>
        <p:txBody>
          <a:bodyPr rtlCol="0" anchor="ctr"/>
          <a:lstStyle/>
          <a:p>
            <a:endParaRPr lang="en-US"/>
          </a:p>
        </p:txBody>
      </p:sp>
    </p:spTree>
    <p:extLst>
      <p:ext uri="{BB962C8B-B14F-4D97-AF65-F5344CB8AC3E}">
        <p14:creationId xmlns:p14="http://schemas.microsoft.com/office/powerpoint/2010/main" val="1430698272"/>
      </p:ext>
    </p:extLst>
  </p:cSld>
  <p:clrMapOvr>
    <a:masterClrMapping/>
  </p:clrMapOvr>
</p:sldLayout>
</file>

<file path=ppt/slideLayouts/slideLayout92.xml><?xml version="1.0" encoding="utf-8"?>
<p:sldLayout xmlns:a="http://schemas.openxmlformats.org/drawingml/2006/main" xmlns:r="http://schemas.openxmlformats.org/officeDocument/2006/relationships" xmlns:p="http://schemas.openxmlformats.org/presentationml/2006/main" preserve="1" userDrawn="1">
  <p:cSld name="Quote - Left - Editable - Orange">
    <p:spTree>
      <p:nvGrpSpPr>
        <p:cNvPr id="1" name=""/>
        <p:cNvGrpSpPr/>
        <p:nvPr/>
      </p:nvGrpSpPr>
      <p:grpSpPr>
        <a:xfrm>
          <a:off x="0" y="0"/>
          <a:ext cx="0" cy="0"/>
          <a:chOff x="0" y="0"/>
          <a:chExt cx="0" cy="0"/>
        </a:xfrm>
      </p:grpSpPr>
      <p:sp>
        <p:nvSpPr>
          <p:cNvPr id="6" name="Picture Placeholder 5">
            <a:extLst>
              <a:ext uri="{FF2B5EF4-FFF2-40B4-BE49-F238E27FC236}">
                <a16:creationId xmlns:a16="http://schemas.microsoft.com/office/drawing/2014/main" id="{04B87260-DD12-CEC5-D087-7CD60EE67AFC}"/>
              </a:ext>
            </a:extLst>
          </p:cNvPr>
          <p:cNvSpPr>
            <a:spLocks noGrp="1"/>
          </p:cNvSpPr>
          <p:nvPr>
            <p:ph type="pic" sz="quarter" idx="22" hasCustomPrompt="1"/>
          </p:nvPr>
        </p:nvSpPr>
        <p:spPr>
          <a:xfrm>
            <a:off x="6088063" y="0"/>
            <a:ext cx="6103937" cy="6858000"/>
          </a:xfrm>
          <a:custGeom>
            <a:avLst/>
            <a:gdLst>
              <a:gd name="connsiteX0" fmla="*/ 23370 w 6103937"/>
              <a:gd name="connsiteY0" fmla="*/ 4675123 h 6858000"/>
              <a:gd name="connsiteX1" fmla="*/ 2194970 w 6103937"/>
              <a:gd name="connsiteY1" fmla="*/ 6635146 h 6858000"/>
              <a:gd name="connsiteX2" fmla="*/ 2206260 w 6103937"/>
              <a:gd name="connsiteY2" fmla="*/ 6858000 h 6858000"/>
              <a:gd name="connsiteX3" fmla="*/ 406591 w 6103937"/>
              <a:gd name="connsiteY3" fmla="*/ 6858000 h 6858000"/>
              <a:gd name="connsiteX4" fmla="*/ 0 w 6103937"/>
              <a:gd name="connsiteY4" fmla="*/ 6451409 h 6858000"/>
              <a:gd name="connsiteX5" fmla="*/ 0 w 6103937"/>
              <a:gd name="connsiteY5" fmla="*/ 5797493 h 6858000"/>
              <a:gd name="connsiteX6" fmla="*/ 37200 w 6103937"/>
              <a:gd name="connsiteY6" fmla="*/ 5755032 h 6858000"/>
              <a:gd name="connsiteX7" fmla="*/ 253271 w 6103937"/>
              <a:gd name="connsiteY7" fmla="*/ 5202183 h 6858000"/>
              <a:gd name="connsiteX8" fmla="*/ 253271 w 6103937"/>
              <a:gd name="connsiteY8" fmla="*/ 4910399 h 6858000"/>
              <a:gd name="connsiteX9" fmla="*/ 0 w 6103937"/>
              <a:gd name="connsiteY9" fmla="*/ 4910399 h 6858000"/>
              <a:gd name="connsiteX10" fmla="*/ 0 w 6103937"/>
              <a:gd name="connsiteY10" fmla="*/ 4676308 h 6858000"/>
              <a:gd name="connsiteX11" fmla="*/ 23371 w 6103937"/>
              <a:gd name="connsiteY11" fmla="*/ 4572397 h 6858000"/>
              <a:gd name="connsiteX12" fmla="*/ 2308988 w 6103937"/>
              <a:gd name="connsiteY12" fmla="*/ 6858000 h 6858000"/>
              <a:gd name="connsiteX13" fmla="*/ 2214870 w 6103937"/>
              <a:gd name="connsiteY13" fmla="*/ 6858000 h 6858000"/>
              <a:gd name="connsiteX14" fmla="*/ 2203535 w 6103937"/>
              <a:gd name="connsiteY14" fmla="*/ 6634244 h 6858000"/>
              <a:gd name="connsiteX15" fmla="*/ 23370 w 6103937"/>
              <a:gd name="connsiteY15" fmla="*/ 4666514 h 6858000"/>
              <a:gd name="connsiteX16" fmla="*/ 0 w 6103937"/>
              <a:gd name="connsiteY16" fmla="*/ 4667698 h 6858000"/>
              <a:gd name="connsiteX17" fmla="*/ 0 w 6103937"/>
              <a:gd name="connsiteY17" fmla="*/ 4573581 h 6858000"/>
              <a:gd name="connsiteX18" fmla="*/ 23370 w 6103937"/>
              <a:gd name="connsiteY18" fmla="*/ 4469671 h 6858000"/>
              <a:gd name="connsiteX19" fmla="*/ 2411714 w 6103937"/>
              <a:gd name="connsiteY19" fmla="*/ 6858000 h 6858000"/>
              <a:gd name="connsiteX20" fmla="*/ 2317597 w 6103937"/>
              <a:gd name="connsiteY20" fmla="*/ 6858000 h 6858000"/>
              <a:gd name="connsiteX21" fmla="*/ 23371 w 6103937"/>
              <a:gd name="connsiteY21" fmla="*/ 4563788 h 6858000"/>
              <a:gd name="connsiteX22" fmla="*/ 0 w 6103937"/>
              <a:gd name="connsiteY22" fmla="*/ 4564973 h 6858000"/>
              <a:gd name="connsiteX23" fmla="*/ 0 w 6103937"/>
              <a:gd name="connsiteY23" fmla="*/ 4470856 h 6858000"/>
              <a:gd name="connsiteX24" fmla="*/ 23371 w 6103937"/>
              <a:gd name="connsiteY24" fmla="*/ 4366945 h 6858000"/>
              <a:gd name="connsiteX25" fmla="*/ 2514441 w 6103937"/>
              <a:gd name="connsiteY25" fmla="*/ 6858000 h 6858000"/>
              <a:gd name="connsiteX26" fmla="*/ 2420323 w 6103937"/>
              <a:gd name="connsiteY26" fmla="*/ 6858000 h 6858000"/>
              <a:gd name="connsiteX27" fmla="*/ 23370 w 6103937"/>
              <a:gd name="connsiteY27" fmla="*/ 4461062 h 6858000"/>
              <a:gd name="connsiteX28" fmla="*/ 0 w 6103937"/>
              <a:gd name="connsiteY28" fmla="*/ 4462246 h 6858000"/>
              <a:gd name="connsiteX29" fmla="*/ 0 w 6103937"/>
              <a:gd name="connsiteY29" fmla="*/ 4368129 h 6858000"/>
              <a:gd name="connsiteX30" fmla="*/ 23370 w 6103937"/>
              <a:gd name="connsiteY30" fmla="*/ 4264219 h 6858000"/>
              <a:gd name="connsiteX31" fmla="*/ 2617167 w 6103937"/>
              <a:gd name="connsiteY31" fmla="*/ 6858000 h 6858000"/>
              <a:gd name="connsiteX32" fmla="*/ 2523050 w 6103937"/>
              <a:gd name="connsiteY32" fmla="*/ 6858000 h 6858000"/>
              <a:gd name="connsiteX33" fmla="*/ 23371 w 6103937"/>
              <a:gd name="connsiteY33" fmla="*/ 4358336 h 6858000"/>
              <a:gd name="connsiteX34" fmla="*/ 0 w 6103937"/>
              <a:gd name="connsiteY34" fmla="*/ 4359521 h 6858000"/>
              <a:gd name="connsiteX35" fmla="*/ 0 w 6103937"/>
              <a:gd name="connsiteY35" fmla="*/ 4265403 h 6858000"/>
              <a:gd name="connsiteX36" fmla="*/ 23370 w 6103937"/>
              <a:gd name="connsiteY36" fmla="*/ 4161493 h 6858000"/>
              <a:gd name="connsiteX37" fmla="*/ 2719893 w 6103937"/>
              <a:gd name="connsiteY37" fmla="*/ 6858000 h 6858000"/>
              <a:gd name="connsiteX38" fmla="*/ 2625776 w 6103937"/>
              <a:gd name="connsiteY38" fmla="*/ 6858000 h 6858000"/>
              <a:gd name="connsiteX39" fmla="*/ 23370 w 6103937"/>
              <a:gd name="connsiteY39" fmla="*/ 4255610 h 6858000"/>
              <a:gd name="connsiteX40" fmla="*/ 0 w 6103937"/>
              <a:gd name="connsiteY40" fmla="*/ 4256794 h 6858000"/>
              <a:gd name="connsiteX41" fmla="*/ 0 w 6103937"/>
              <a:gd name="connsiteY41" fmla="*/ 4162677 h 6858000"/>
              <a:gd name="connsiteX42" fmla="*/ 23370 w 6103937"/>
              <a:gd name="connsiteY42" fmla="*/ 4058767 h 6858000"/>
              <a:gd name="connsiteX43" fmla="*/ 2822620 w 6103937"/>
              <a:gd name="connsiteY43" fmla="*/ 6858000 h 6858000"/>
              <a:gd name="connsiteX44" fmla="*/ 2728503 w 6103937"/>
              <a:gd name="connsiteY44" fmla="*/ 6858000 h 6858000"/>
              <a:gd name="connsiteX45" fmla="*/ 23370 w 6103937"/>
              <a:gd name="connsiteY45" fmla="*/ 4152884 h 6858000"/>
              <a:gd name="connsiteX46" fmla="*/ 0 w 6103937"/>
              <a:gd name="connsiteY46" fmla="*/ 4154068 h 6858000"/>
              <a:gd name="connsiteX47" fmla="*/ 0 w 6103937"/>
              <a:gd name="connsiteY47" fmla="*/ 4059951 h 6858000"/>
              <a:gd name="connsiteX48" fmla="*/ 23370 w 6103937"/>
              <a:gd name="connsiteY48" fmla="*/ 3956041 h 6858000"/>
              <a:gd name="connsiteX49" fmla="*/ 2925346 w 6103937"/>
              <a:gd name="connsiteY49" fmla="*/ 6858000 h 6858000"/>
              <a:gd name="connsiteX50" fmla="*/ 2831230 w 6103937"/>
              <a:gd name="connsiteY50" fmla="*/ 6858000 h 6858000"/>
              <a:gd name="connsiteX51" fmla="*/ 23370 w 6103937"/>
              <a:gd name="connsiteY51" fmla="*/ 4050158 h 6858000"/>
              <a:gd name="connsiteX52" fmla="*/ 0 w 6103937"/>
              <a:gd name="connsiteY52" fmla="*/ 4051342 h 6858000"/>
              <a:gd name="connsiteX53" fmla="*/ 0 w 6103937"/>
              <a:gd name="connsiteY53" fmla="*/ 3957225 h 6858000"/>
              <a:gd name="connsiteX54" fmla="*/ 23370 w 6103937"/>
              <a:gd name="connsiteY54" fmla="*/ 3853315 h 6858000"/>
              <a:gd name="connsiteX55" fmla="*/ 3028073 w 6103937"/>
              <a:gd name="connsiteY55" fmla="*/ 6858000 h 6858000"/>
              <a:gd name="connsiteX56" fmla="*/ 2933956 w 6103937"/>
              <a:gd name="connsiteY56" fmla="*/ 6858000 h 6858000"/>
              <a:gd name="connsiteX57" fmla="*/ 23370 w 6103937"/>
              <a:gd name="connsiteY57" fmla="*/ 3947432 h 6858000"/>
              <a:gd name="connsiteX58" fmla="*/ 0 w 6103937"/>
              <a:gd name="connsiteY58" fmla="*/ 3948616 h 6858000"/>
              <a:gd name="connsiteX59" fmla="*/ 0 w 6103937"/>
              <a:gd name="connsiteY59" fmla="*/ 3854499 h 6858000"/>
              <a:gd name="connsiteX60" fmla="*/ 23370 w 6103937"/>
              <a:gd name="connsiteY60" fmla="*/ 3750589 h 6858000"/>
              <a:gd name="connsiteX61" fmla="*/ 3130799 w 6103937"/>
              <a:gd name="connsiteY61" fmla="*/ 6858000 h 6858000"/>
              <a:gd name="connsiteX62" fmla="*/ 3036683 w 6103937"/>
              <a:gd name="connsiteY62" fmla="*/ 6858000 h 6858000"/>
              <a:gd name="connsiteX63" fmla="*/ 23370 w 6103937"/>
              <a:gd name="connsiteY63" fmla="*/ 3844706 h 6858000"/>
              <a:gd name="connsiteX64" fmla="*/ 0 w 6103937"/>
              <a:gd name="connsiteY64" fmla="*/ 3845890 h 6858000"/>
              <a:gd name="connsiteX65" fmla="*/ 0 w 6103937"/>
              <a:gd name="connsiteY65" fmla="*/ 3751182 h 6858000"/>
              <a:gd name="connsiteX66" fmla="*/ 23371 w 6103937"/>
              <a:gd name="connsiteY66" fmla="*/ 3647863 h 6858000"/>
              <a:gd name="connsiteX67" fmla="*/ 3233527 w 6103937"/>
              <a:gd name="connsiteY67" fmla="*/ 6858000 h 6858000"/>
              <a:gd name="connsiteX68" fmla="*/ 3139409 w 6103937"/>
              <a:gd name="connsiteY68" fmla="*/ 6858000 h 6858000"/>
              <a:gd name="connsiteX69" fmla="*/ 23370 w 6103937"/>
              <a:gd name="connsiteY69" fmla="*/ 3741980 h 6858000"/>
              <a:gd name="connsiteX70" fmla="*/ 0 w 6103937"/>
              <a:gd name="connsiteY70" fmla="*/ 3742573 h 6858000"/>
              <a:gd name="connsiteX71" fmla="*/ 0 w 6103937"/>
              <a:gd name="connsiteY71" fmla="*/ 3648456 h 6858000"/>
              <a:gd name="connsiteX72" fmla="*/ 23370 w 6103937"/>
              <a:gd name="connsiteY72" fmla="*/ 3545137 h 6858000"/>
              <a:gd name="connsiteX73" fmla="*/ 3336253 w 6103937"/>
              <a:gd name="connsiteY73" fmla="*/ 6858000 h 6858000"/>
              <a:gd name="connsiteX74" fmla="*/ 3242136 w 6103937"/>
              <a:gd name="connsiteY74" fmla="*/ 6858000 h 6858000"/>
              <a:gd name="connsiteX75" fmla="*/ 23371 w 6103937"/>
              <a:gd name="connsiteY75" fmla="*/ 3639254 h 6858000"/>
              <a:gd name="connsiteX76" fmla="*/ 0 w 6103937"/>
              <a:gd name="connsiteY76" fmla="*/ 3639847 h 6858000"/>
              <a:gd name="connsiteX77" fmla="*/ 0 w 6103937"/>
              <a:gd name="connsiteY77" fmla="*/ 3545730 h 6858000"/>
              <a:gd name="connsiteX78" fmla="*/ 23371 w 6103937"/>
              <a:gd name="connsiteY78" fmla="*/ 3442412 h 6858000"/>
              <a:gd name="connsiteX79" fmla="*/ 2438521 w 6103937"/>
              <a:gd name="connsiteY79" fmla="*/ 4442865 h 6858000"/>
              <a:gd name="connsiteX80" fmla="*/ 3434832 w 6103937"/>
              <a:gd name="connsiteY80" fmla="*/ 6687639 h 6858000"/>
              <a:gd name="connsiteX81" fmla="*/ 3438980 w 6103937"/>
              <a:gd name="connsiteY81" fmla="*/ 6858000 h 6858000"/>
              <a:gd name="connsiteX82" fmla="*/ 3344862 w 6103937"/>
              <a:gd name="connsiteY82" fmla="*/ 6858000 h 6858000"/>
              <a:gd name="connsiteX83" fmla="*/ 23370 w 6103937"/>
              <a:gd name="connsiteY83" fmla="*/ 3536528 h 6858000"/>
              <a:gd name="connsiteX84" fmla="*/ 0 w 6103937"/>
              <a:gd name="connsiteY84" fmla="*/ 3537121 h 6858000"/>
              <a:gd name="connsiteX85" fmla="*/ 0 w 6103937"/>
              <a:gd name="connsiteY85" fmla="*/ 3442981 h 6858000"/>
              <a:gd name="connsiteX86" fmla="*/ 406591 w 6103937"/>
              <a:gd name="connsiteY86" fmla="*/ 0 h 6858000"/>
              <a:gd name="connsiteX87" fmla="*/ 5097679 w 6103937"/>
              <a:gd name="connsiteY87" fmla="*/ 0 h 6858000"/>
              <a:gd name="connsiteX88" fmla="*/ 6103937 w 6103937"/>
              <a:gd name="connsiteY88" fmla="*/ 0 h 6858000"/>
              <a:gd name="connsiteX89" fmla="*/ 6103937 w 6103937"/>
              <a:gd name="connsiteY89" fmla="*/ 4700782 h 6858000"/>
              <a:gd name="connsiteX90" fmla="*/ 6103937 w 6103937"/>
              <a:gd name="connsiteY90" fmla="*/ 6194738 h 6858000"/>
              <a:gd name="connsiteX91" fmla="*/ 6103937 w 6103937"/>
              <a:gd name="connsiteY91" fmla="*/ 6857999 h 6858000"/>
              <a:gd name="connsiteX92" fmla="*/ 6103937 w 6103937"/>
              <a:gd name="connsiteY92" fmla="*/ 6858000 h 6858000"/>
              <a:gd name="connsiteX93" fmla="*/ 3447589 w 6103937"/>
              <a:gd name="connsiteY93" fmla="*/ 6858000 h 6858000"/>
              <a:gd name="connsiteX94" fmla="*/ 3443133 w 6103937"/>
              <a:gd name="connsiteY94" fmla="*/ 6681792 h 6858000"/>
              <a:gd name="connsiteX95" fmla="*/ 23371 w 6103937"/>
              <a:gd name="connsiteY95" fmla="*/ 3433803 h 6858000"/>
              <a:gd name="connsiteX96" fmla="*/ 0 w 6103937"/>
              <a:gd name="connsiteY96" fmla="*/ 3434394 h 6858000"/>
              <a:gd name="connsiteX97" fmla="*/ 0 w 6103937"/>
              <a:gd name="connsiteY97" fmla="*/ 406591 h 6858000"/>
              <a:gd name="connsiteX98" fmla="*/ 406591 w 6103937"/>
              <a:gd name="connsiteY98" fmla="*/ 0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6103937" h="6858000">
                <a:moveTo>
                  <a:pt x="23370" y="4675123"/>
                </a:moveTo>
                <a:cubicBezTo>
                  <a:pt x="1151895" y="4675123"/>
                  <a:pt x="2082992" y="5535855"/>
                  <a:pt x="2194970" y="6635146"/>
                </a:cubicBezTo>
                <a:lnTo>
                  <a:pt x="2206260" y="6858000"/>
                </a:lnTo>
                <a:lnTo>
                  <a:pt x="406591" y="6858000"/>
                </a:lnTo>
                <a:cubicBezTo>
                  <a:pt x="182037" y="6858000"/>
                  <a:pt x="0" y="6675963"/>
                  <a:pt x="0" y="6451409"/>
                </a:cubicBezTo>
                <a:lnTo>
                  <a:pt x="0" y="5797493"/>
                </a:lnTo>
                <a:lnTo>
                  <a:pt x="37200" y="5755032"/>
                </a:lnTo>
                <a:cubicBezTo>
                  <a:pt x="162050" y="5597348"/>
                  <a:pt x="253271" y="5387605"/>
                  <a:pt x="253271" y="5202183"/>
                </a:cubicBezTo>
                <a:lnTo>
                  <a:pt x="253271" y="4910399"/>
                </a:lnTo>
                <a:lnTo>
                  <a:pt x="0" y="4910399"/>
                </a:lnTo>
                <a:lnTo>
                  <a:pt x="0" y="4676308"/>
                </a:lnTo>
                <a:close/>
                <a:moveTo>
                  <a:pt x="23371" y="4572397"/>
                </a:moveTo>
                <a:cubicBezTo>
                  <a:pt x="1283679" y="4572397"/>
                  <a:pt x="2308988" y="5597700"/>
                  <a:pt x="2308988" y="6858000"/>
                </a:cubicBezTo>
                <a:lnTo>
                  <a:pt x="2214870" y="6858000"/>
                </a:lnTo>
                <a:lnTo>
                  <a:pt x="2203535" y="6634244"/>
                </a:lnTo>
                <a:cubicBezTo>
                  <a:pt x="2091109" y="5530512"/>
                  <a:pt x="1156298" y="4666514"/>
                  <a:pt x="23370" y="4666514"/>
                </a:cubicBezTo>
                <a:lnTo>
                  <a:pt x="0" y="4667698"/>
                </a:lnTo>
                <a:lnTo>
                  <a:pt x="0" y="4573581"/>
                </a:lnTo>
                <a:close/>
                <a:moveTo>
                  <a:pt x="23370" y="4469671"/>
                </a:moveTo>
                <a:cubicBezTo>
                  <a:pt x="1340422" y="4469671"/>
                  <a:pt x="2411714" y="5541152"/>
                  <a:pt x="2411714" y="6858000"/>
                </a:cubicBezTo>
                <a:lnTo>
                  <a:pt x="2317597" y="6858000"/>
                </a:lnTo>
                <a:cubicBezTo>
                  <a:pt x="2317597" y="5593004"/>
                  <a:pt x="1288375" y="4563788"/>
                  <a:pt x="23371" y="4563788"/>
                </a:cubicBezTo>
                <a:lnTo>
                  <a:pt x="0" y="4564973"/>
                </a:lnTo>
                <a:lnTo>
                  <a:pt x="0" y="4470856"/>
                </a:lnTo>
                <a:close/>
                <a:moveTo>
                  <a:pt x="23371" y="4366945"/>
                </a:moveTo>
                <a:cubicBezTo>
                  <a:pt x="1396971" y="4366945"/>
                  <a:pt x="2514441" y="5484408"/>
                  <a:pt x="2514441" y="6858000"/>
                </a:cubicBezTo>
                <a:lnTo>
                  <a:pt x="2420323" y="6858000"/>
                </a:lnTo>
                <a:cubicBezTo>
                  <a:pt x="2420323" y="5536260"/>
                  <a:pt x="1345119" y="4461062"/>
                  <a:pt x="23370" y="4461062"/>
                </a:cubicBezTo>
                <a:lnTo>
                  <a:pt x="0" y="4462246"/>
                </a:lnTo>
                <a:lnTo>
                  <a:pt x="0" y="4368129"/>
                </a:lnTo>
                <a:close/>
                <a:moveTo>
                  <a:pt x="23370" y="4264219"/>
                </a:moveTo>
                <a:cubicBezTo>
                  <a:pt x="1453715" y="4264219"/>
                  <a:pt x="2617167" y="5427860"/>
                  <a:pt x="2617167" y="6858000"/>
                </a:cubicBezTo>
                <a:lnTo>
                  <a:pt x="2523050" y="6858000"/>
                </a:lnTo>
                <a:cubicBezTo>
                  <a:pt x="2523050" y="5479712"/>
                  <a:pt x="1401668" y="4358336"/>
                  <a:pt x="23371" y="4358336"/>
                </a:cubicBezTo>
                <a:lnTo>
                  <a:pt x="0" y="4359521"/>
                </a:lnTo>
                <a:lnTo>
                  <a:pt x="0" y="4265403"/>
                </a:lnTo>
                <a:close/>
                <a:moveTo>
                  <a:pt x="23370" y="4161493"/>
                </a:moveTo>
                <a:cubicBezTo>
                  <a:pt x="1510263" y="4161493"/>
                  <a:pt x="2719893" y="5371116"/>
                  <a:pt x="2719893" y="6858000"/>
                </a:cubicBezTo>
                <a:lnTo>
                  <a:pt x="2625776" y="6858000"/>
                </a:lnTo>
                <a:cubicBezTo>
                  <a:pt x="2625776" y="5422968"/>
                  <a:pt x="1458411" y="4255610"/>
                  <a:pt x="23370" y="4255610"/>
                </a:cubicBezTo>
                <a:lnTo>
                  <a:pt x="0" y="4256794"/>
                </a:lnTo>
                <a:lnTo>
                  <a:pt x="0" y="4162677"/>
                </a:lnTo>
                <a:close/>
                <a:moveTo>
                  <a:pt x="23370" y="4058767"/>
                </a:moveTo>
                <a:cubicBezTo>
                  <a:pt x="1567008" y="4058767"/>
                  <a:pt x="2822620" y="5314568"/>
                  <a:pt x="2822620" y="6858000"/>
                </a:cubicBezTo>
                <a:lnTo>
                  <a:pt x="2728503" y="6858000"/>
                </a:lnTo>
                <a:cubicBezTo>
                  <a:pt x="2728503" y="5366420"/>
                  <a:pt x="1514959" y="4152884"/>
                  <a:pt x="23370" y="4152884"/>
                </a:cubicBezTo>
                <a:lnTo>
                  <a:pt x="0" y="4154068"/>
                </a:lnTo>
                <a:lnTo>
                  <a:pt x="0" y="4059951"/>
                </a:lnTo>
                <a:close/>
                <a:moveTo>
                  <a:pt x="23370" y="3956041"/>
                </a:moveTo>
                <a:cubicBezTo>
                  <a:pt x="1623556" y="3956041"/>
                  <a:pt x="2925346" y="5257824"/>
                  <a:pt x="2925346" y="6858000"/>
                </a:cubicBezTo>
                <a:lnTo>
                  <a:pt x="2831230" y="6858000"/>
                </a:lnTo>
                <a:cubicBezTo>
                  <a:pt x="2831230" y="5309676"/>
                  <a:pt x="1571704" y="4050158"/>
                  <a:pt x="23370" y="4050158"/>
                </a:cubicBezTo>
                <a:lnTo>
                  <a:pt x="0" y="4051342"/>
                </a:lnTo>
                <a:lnTo>
                  <a:pt x="0" y="3957225"/>
                </a:lnTo>
                <a:close/>
                <a:moveTo>
                  <a:pt x="23370" y="3853315"/>
                </a:moveTo>
                <a:cubicBezTo>
                  <a:pt x="1680106" y="3853315"/>
                  <a:pt x="3028073" y="5201275"/>
                  <a:pt x="3028073" y="6858000"/>
                </a:cubicBezTo>
                <a:lnTo>
                  <a:pt x="2933956" y="6858000"/>
                </a:lnTo>
                <a:cubicBezTo>
                  <a:pt x="2933956" y="5253128"/>
                  <a:pt x="1628252" y="3947432"/>
                  <a:pt x="23370" y="3947432"/>
                </a:cubicBezTo>
                <a:lnTo>
                  <a:pt x="0" y="3948616"/>
                </a:lnTo>
                <a:lnTo>
                  <a:pt x="0" y="3854499"/>
                </a:lnTo>
                <a:close/>
                <a:moveTo>
                  <a:pt x="23370" y="3750589"/>
                </a:moveTo>
                <a:cubicBezTo>
                  <a:pt x="1736849" y="3750589"/>
                  <a:pt x="3130799" y="5144531"/>
                  <a:pt x="3130799" y="6858000"/>
                </a:cubicBezTo>
                <a:lnTo>
                  <a:pt x="3036683" y="6858000"/>
                </a:lnTo>
                <a:cubicBezTo>
                  <a:pt x="3036683" y="5196384"/>
                  <a:pt x="1684997" y="3844706"/>
                  <a:pt x="23370" y="3844706"/>
                </a:cubicBezTo>
                <a:lnTo>
                  <a:pt x="0" y="3845890"/>
                </a:lnTo>
                <a:lnTo>
                  <a:pt x="0" y="3751182"/>
                </a:lnTo>
                <a:close/>
                <a:moveTo>
                  <a:pt x="23371" y="3647863"/>
                </a:moveTo>
                <a:cubicBezTo>
                  <a:pt x="1793398" y="3647863"/>
                  <a:pt x="3233527" y="5087983"/>
                  <a:pt x="3233527" y="6858000"/>
                </a:cubicBezTo>
                <a:lnTo>
                  <a:pt x="3139409" y="6858000"/>
                </a:lnTo>
                <a:cubicBezTo>
                  <a:pt x="3139409" y="5139835"/>
                  <a:pt x="1741545" y="3741980"/>
                  <a:pt x="23370" y="3741980"/>
                </a:cubicBezTo>
                <a:lnTo>
                  <a:pt x="0" y="3742573"/>
                </a:lnTo>
                <a:lnTo>
                  <a:pt x="0" y="3648456"/>
                </a:lnTo>
                <a:close/>
                <a:moveTo>
                  <a:pt x="23370" y="3545137"/>
                </a:moveTo>
                <a:cubicBezTo>
                  <a:pt x="1850142" y="3545137"/>
                  <a:pt x="3336253" y="5031239"/>
                  <a:pt x="3336253" y="6858000"/>
                </a:cubicBezTo>
                <a:lnTo>
                  <a:pt x="3242136" y="6858000"/>
                </a:lnTo>
                <a:cubicBezTo>
                  <a:pt x="3242136" y="5083091"/>
                  <a:pt x="1798290" y="3639254"/>
                  <a:pt x="23371" y="3639254"/>
                </a:cubicBezTo>
                <a:lnTo>
                  <a:pt x="0" y="3639847"/>
                </a:lnTo>
                <a:lnTo>
                  <a:pt x="0" y="3545730"/>
                </a:lnTo>
                <a:close/>
                <a:moveTo>
                  <a:pt x="23371" y="3442412"/>
                </a:moveTo>
                <a:cubicBezTo>
                  <a:pt x="935778" y="3442412"/>
                  <a:pt x="1793398" y="3797746"/>
                  <a:pt x="2438521" y="4442865"/>
                </a:cubicBezTo>
                <a:cubicBezTo>
                  <a:pt x="3043324" y="5047664"/>
                  <a:pt x="3393431" y="5839400"/>
                  <a:pt x="3434832" y="6687639"/>
                </a:cubicBezTo>
                <a:lnTo>
                  <a:pt x="3438980" y="6858000"/>
                </a:lnTo>
                <a:lnTo>
                  <a:pt x="3344862" y="6858000"/>
                </a:lnTo>
                <a:cubicBezTo>
                  <a:pt x="3344862" y="5026543"/>
                  <a:pt x="1854838" y="3536528"/>
                  <a:pt x="23370" y="3536528"/>
                </a:cubicBezTo>
                <a:lnTo>
                  <a:pt x="0" y="3537121"/>
                </a:lnTo>
                <a:lnTo>
                  <a:pt x="0" y="3442981"/>
                </a:lnTo>
                <a:close/>
                <a:moveTo>
                  <a:pt x="406591" y="0"/>
                </a:moveTo>
                <a:lnTo>
                  <a:pt x="5097679" y="0"/>
                </a:lnTo>
                <a:lnTo>
                  <a:pt x="6103937" y="0"/>
                </a:lnTo>
                <a:lnTo>
                  <a:pt x="6103937" y="4700782"/>
                </a:lnTo>
                <a:lnTo>
                  <a:pt x="6103937" y="6194738"/>
                </a:lnTo>
                <a:lnTo>
                  <a:pt x="6103937" y="6857999"/>
                </a:lnTo>
                <a:lnTo>
                  <a:pt x="6103937" y="6858000"/>
                </a:lnTo>
                <a:lnTo>
                  <a:pt x="3447589" y="6858000"/>
                </a:lnTo>
                <a:lnTo>
                  <a:pt x="3443133" y="6681792"/>
                </a:lnTo>
                <a:cubicBezTo>
                  <a:pt x="3351422" y="4872546"/>
                  <a:pt x="1855420" y="3433803"/>
                  <a:pt x="23371" y="3433803"/>
                </a:cubicBezTo>
                <a:lnTo>
                  <a:pt x="0" y="3434394"/>
                </a:lnTo>
                <a:lnTo>
                  <a:pt x="0" y="406591"/>
                </a:lnTo>
                <a:cubicBezTo>
                  <a:pt x="0" y="182037"/>
                  <a:pt x="182037" y="0"/>
                  <a:pt x="406591" y="0"/>
                </a:cubicBezTo>
                <a:close/>
              </a:path>
            </a:pathLst>
          </a:custGeom>
          <a:solidFill>
            <a:schemeClr val="accent5"/>
          </a:solidFill>
        </p:spPr>
        <p:txBody>
          <a:bodyPr wrap="square" bIns="2468880" anchor="ctr">
            <a:noAutofit/>
          </a:bodyPr>
          <a:lstStyle>
            <a:lvl1pPr marL="0" indent="0" algn="ctr">
              <a:lnSpc>
                <a:spcPct val="100000"/>
              </a:lnSpc>
              <a:spcBef>
                <a:spcPts val="0"/>
              </a:spcBef>
              <a:buNone/>
              <a:defRPr/>
            </a:lvl1pPr>
          </a:lstStyle>
          <a:p>
            <a:r>
              <a:rPr lang="en-US"/>
              <a:t>Click the icon to select an image.</a:t>
            </a:r>
            <a:br>
              <a:rPr lang="en-US"/>
            </a:br>
            <a:r>
              <a:rPr lang="en-US"/>
              <a:t>Please also copy / paste the appropriate footer group from</a:t>
            </a:r>
            <a:br>
              <a:rPr lang="en-US"/>
            </a:br>
            <a:r>
              <a:rPr lang="en-US"/>
              <a:t>the template Guide so it appears on top of the image. </a:t>
            </a:r>
          </a:p>
        </p:txBody>
      </p:sp>
      <p:cxnSp>
        <p:nvCxnSpPr>
          <p:cNvPr id="2" name="Straight Connector 1">
            <a:extLst>
              <a:ext uri="{FF2B5EF4-FFF2-40B4-BE49-F238E27FC236}">
                <a16:creationId xmlns:a16="http://schemas.microsoft.com/office/drawing/2014/main" id="{A1836977-61F0-FB1D-FC53-C3EA74AEBB6D}"/>
              </a:ext>
            </a:extLst>
          </p:cNvPr>
          <p:cNvCxnSpPr>
            <a:cxnSpLocks/>
          </p:cNvCxnSpPr>
          <p:nvPr userDrawn="1"/>
        </p:nvCxnSpPr>
        <p:spPr>
          <a:xfrm flipH="1">
            <a:off x="1487277" y="6400800"/>
            <a:ext cx="10704723" cy="0"/>
          </a:xfrm>
          <a:prstGeom prst="line">
            <a:avLst/>
          </a:prstGeom>
          <a:ln w="9525" cap="rnd">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 name="Straight Connector 12">
            <a:extLst>
              <a:ext uri="{FF2B5EF4-FFF2-40B4-BE49-F238E27FC236}">
                <a16:creationId xmlns:a16="http://schemas.microsoft.com/office/drawing/2014/main" id="{B497F915-536D-F45D-49EA-DB5C1D60D224}"/>
              </a:ext>
            </a:extLst>
          </p:cNvPr>
          <p:cNvCxnSpPr>
            <a:cxnSpLocks/>
          </p:cNvCxnSpPr>
          <p:nvPr userDrawn="1"/>
        </p:nvCxnSpPr>
        <p:spPr>
          <a:xfrm flipH="1">
            <a:off x="6095999" y="6400800"/>
            <a:ext cx="6096001" cy="0"/>
          </a:xfrm>
          <a:prstGeom prst="line">
            <a:avLst/>
          </a:prstGeom>
          <a:ln w="9525" cap="rnd">
            <a:solidFill>
              <a:schemeClr val="tx1"/>
            </a:solidFill>
          </a:ln>
        </p:spPr>
        <p:style>
          <a:lnRef idx="1">
            <a:schemeClr val="accent1"/>
          </a:lnRef>
          <a:fillRef idx="0">
            <a:schemeClr val="accent1"/>
          </a:fillRef>
          <a:effectRef idx="0">
            <a:schemeClr val="accent1"/>
          </a:effectRef>
          <a:fontRef idx="minor">
            <a:schemeClr val="tx1"/>
          </a:fontRef>
        </p:style>
      </p:cxnSp>
      <p:sp>
        <p:nvSpPr>
          <p:cNvPr id="18" name="Content Placeholder 2">
            <a:extLst>
              <a:ext uri="{FF2B5EF4-FFF2-40B4-BE49-F238E27FC236}">
                <a16:creationId xmlns:a16="http://schemas.microsoft.com/office/drawing/2014/main" id="{1D324632-089C-B929-E9F5-AFFC6945F7B5}"/>
              </a:ext>
            </a:extLst>
          </p:cNvPr>
          <p:cNvSpPr>
            <a:spLocks noGrp="1"/>
          </p:cNvSpPr>
          <p:nvPr>
            <p:ph idx="19"/>
          </p:nvPr>
        </p:nvSpPr>
        <p:spPr>
          <a:xfrm>
            <a:off x="762001" y="2239978"/>
            <a:ext cx="4965700" cy="2272034"/>
          </a:xfrm>
        </p:spPr>
        <p:txBody>
          <a:bodyPr>
            <a:noAutofit/>
          </a:bodyPr>
          <a:lstStyle>
            <a:lvl1pPr marL="0" indent="0">
              <a:buNone/>
              <a:defRPr sz="2000"/>
            </a:lvl1pPr>
            <a:lvl2pPr marL="457200" indent="0">
              <a:buNone/>
              <a:defRPr sz="2000"/>
            </a:lvl2pPr>
            <a:lvl3pPr marL="914400" indent="0">
              <a:buNone/>
              <a:defRPr sz="2000"/>
            </a:lvl3pPr>
            <a:lvl4pPr marL="1371600" indent="0">
              <a:buNone/>
              <a:defRPr sz="2000"/>
            </a:lvl4pPr>
            <a:lvl5pPr marL="1828800" indent="0">
              <a:buNone/>
              <a:defRPr sz="200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1" name="Text Placeholder 22">
            <a:extLst>
              <a:ext uri="{FF2B5EF4-FFF2-40B4-BE49-F238E27FC236}">
                <a16:creationId xmlns:a16="http://schemas.microsoft.com/office/drawing/2014/main" id="{513D19D0-E4D6-2379-EC32-CEC343ABE19E}"/>
              </a:ext>
            </a:extLst>
          </p:cNvPr>
          <p:cNvSpPr>
            <a:spLocks noGrp="1"/>
          </p:cNvSpPr>
          <p:nvPr>
            <p:ph type="body" sz="quarter" idx="13" hasCustomPrompt="1"/>
          </p:nvPr>
        </p:nvSpPr>
        <p:spPr>
          <a:xfrm>
            <a:off x="762000" y="4939392"/>
            <a:ext cx="3848100" cy="241036"/>
          </a:xfrm>
        </p:spPr>
        <p:txBody>
          <a:bodyPr>
            <a:noAutofit/>
          </a:bodyPr>
          <a:lstStyle>
            <a:lvl1pPr marL="0" indent="0">
              <a:spcBef>
                <a:spcPts val="0"/>
              </a:spcBef>
              <a:buNone/>
              <a:defRPr kumimoji="0" lang="en-US" sz="1600" b="1" u="none" strike="noStrike" kern="1200" cap="none" spc="0" normalizeH="0" baseline="0" dirty="0" smtClean="0">
                <a:ln>
                  <a:noFill/>
                </a:ln>
                <a:solidFill>
                  <a:srgbClr val="410400"/>
                </a:solidFill>
                <a:effectLst/>
                <a:uLnTx/>
                <a:uFillTx/>
                <a:latin typeface="Outfit" pitchFamily="2" charset="0"/>
                <a:ea typeface="+mn-ea"/>
                <a:cs typeface="+mn-cs"/>
              </a:defRPr>
            </a:lvl1pPr>
            <a:lvl2pPr marL="457200" indent="0">
              <a:buNone/>
              <a:defRPr/>
            </a:lvl2pPr>
            <a:lvl3pPr marL="914400" indent="0">
              <a:buNone/>
              <a:defRPr/>
            </a:lvl3pPr>
            <a:lvl4pPr marL="1371600" indent="0">
              <a:buNone/>
              <a:defRPr/>
            </a:lvl4pPr>
            <a:lvl5pPr marL="1828800" indent="0">
              <a:buNone/>
              <a:defRPr/>
            </a:lvl5pPr>
          </a:lstStyle>
          <a:p>
            <a:pPr lvl="0"/>
            <a:r>
              <a:rPr lang="en-US" err="1"/>
              <a:t>Firstname</a:t>
            </a:r>
            <a:r>
              <a:rPr lang="en-US"/>
              <a:t> </a:t>
            </a:r>
            <a:r>
              <a:rPr lang="en-US" err="1"/>
              <a:t>Lastname</a:t>
            </a:r>
            <a:endParaRPr lang="en-US"/>
          </a:p>
        </p:txBody>
      </p:sp>
      <p:sp>
        <p:nvSpPr>
          <p:cNvPr id="12" name="Text Placeholder 24">
            <a:extLst>
              <a:ext uri="{FF2B5EF4-FFF2-40B4-BE49-F238E27FC236}">
                <a16:creationId xmlns:a16="http://schemas.microsoft.com/office/drawing/2014/main" id="{05AAE469-D7F3-3CF9-648B-42FDFFEFC15C}"/>
              </a:ext>
            </a:extLst>
          </p:cNvPr>
          <p:cNvSpPr>
            <a:spLocks noGrp="1"/>
          </p:cNvSpPr>
          <p:nvPr>
            <p:ph type="body" sz="quarter" idx="14" hasCustomPrompt="1"/>
          </p:nvPr>
        </p:nvSpPr>
        <p:spPr>
          <a:xfrm>
            <a:off x="761999" y="5224502"/>
            <a:ext cx="3848097" cy="147476"/>
          </a:xfrm>
        </p:spPr>
        <p:txBody>
          <a:bodyPr>
            <a:noAutofit/>
          </a:bodyPr>
          <a:lstStyle>
            <a:lvl1pPr marL="0" indent="0">
              <a:buNone/>
              <a:defRPr lang="en-US" sz="1000" b="0" i="0" kern="1200" dirty="0" smtClean="0">
                <a:solidFill>
                  <a:schemeClr val="tx1"/>
                </a:solidFill>
                <a:latin typeface="Outfit Light" pitchFamily="2" charset="0"/>
                <a:ea typeface="+mn-ea"/>
                <a:cs typeface="+mn-cs"/>
              </a:defRPr>
            </a:lvl1pPr>
            <a:lvl2pPr marL="457200" indent="0">
              <a:buNone/>
              <a:defRPr lang="en-US" sz="1000" kern="1200" dirty="0" smtClean="0">
                <a:solidFill>
                  <a:schemeClr val="tx1"/>
                </a:solidFill>
                <a:latin typeface="Outfit"/>
                <a:ea typeface="+mn-ea"/>
                <a:cs typeface="+mn-cs"/>
              </a:defRPr>
            </a:lvl2pPr>
            <a:lvl3pPr marL="914400" indent="0">
              <a:buNone/>
              <a:defRPr lang="en-US" sz="1000" kern="1200" dirty="0" smtClean="0">
                <a:solidFill>
                  <a:schemeClr val="tx1"/>
                </a:solidFill>
                <a:latin typeface="Outfit"/>
                <a:ea typeface="+mn-ea"/>
                <a:cs typeface="+mn-cs"/>
              </a:defRPr>
            </a:lvl3pPr>
            <a:lvl4pPr marL="1371600" indent="0">
              <a:buNone/>
              <a:defRPr lang="en-US" sz="1000" kern="1200" dirty="0" smtClean="0">
                <a:solidFill>
                  <a:schemeClr val="tx1"/>
                </a:solidFill>
                <a:latin typeface="Outfit"/>
                <a:ea typeface="+mn-ea"/>
                <a:cs typeface="+mn-cs"/>
              </a:defRPr>
            </a:lvl4pPr>
            <a:lvl5pPr marL="1828800" indent="0">
              <a:buNone/>
              <a:defRPr lang="en-US" sz="1000" kern="1200" dirty="0" smtClean="0">
                <a:solidFill>
                  <a:schemeClr val="tx1"/>
                </a:solidFill>
                <a:latin typeface="Outfit"/>
                <a:ea typeface="+mn-ea"/>
                <a:cs typeface="+mn-cs"/>
              </a:defRPr>
            </a:lvl5pPr>
          </a:lstStyle>
          <a:p>
            <a:pPr lvl="0"/>
            <a:r>
              <a:rPr lang="en-US"/>
              <a:t>Job Title</a:t>
            </a:r>
          </a:p>
        </p:txBody>
      </p:sp>
      <p:sp>
        <p:nvSpPr>
          <p:cNvPr id="7" name="Text Placeholder 5">
            <a:extLst>
              <a:ext uri="{FF2B5EF4-FFF2-40B4-BE49-F238E27FC236}">
                <a16:creationId xmlns:a16="http://schemas.microsoft.com/office/drawing/2014/main" id="{C0983E1A-A6AF-A96A-8122-11C0ADDDA590}"/>
              </a:ext>
            </a:extLst>
          </p:cNvPr>
          <p:cNvSpPr>
            <a:spLocks noGrp="1"/>
          </p:cNvSpPr>
          <p:nvPr>
            <p:ph type="body" sz="quarter" idx="21" hasCustomPrompt="1"/>
          </p:nvPr>
        </p:nvSpPr>
        <p:spPr>
          <a:xfrm>
            <a:off x="1487278" y="6496059"/>
            <a:ext cx="4240424" cy="285734"/>
          </a:xfrm>
        </p:spPr>
        <p:txBody>
          <a:bodyPr anchor="ctr">
            <a:noAutofit/>
          </a:bodyPr>
          <a:lstStyle>
            <a:lvl1pPr marL="0" indent="0">
              <a:lnSpc>
                <a:spcPct val="90000"/>
              </a:lnSpc>
              <a:spcBef>
                <a:spcPts val="200"/>
              </a:spcBef>
              <a:buNone/>
              <a:defRPr sz="600" b="0" i="0">
                <a:latin typeface="Inter" panose="02000503000000020004" pitchFamily="2" charset="0"/>
                <a:ea typeface="Inter" panose="02000503000000020004" pitchFamily="2" charset="0"/>
              </a:defRPr>
            </a:lvl1pPr>
            <a:lvl2pPr marL="457200" indent="0">
              <a:buNone/>
              <a:defRPr sz="600" b="0" i="0">
                <a:latin typeface="Inter" panose="02000503000000020004" pitchFamily="2" charset="0"/>
                <a:ea typeface="Inter" panose="02000503000000020004" pitchFamily="2" charset="0"/>
              </a:defRPr>
            </a:lvl2pPr>
            <a:lvl3pPr marL="914400" indent="0">
              <a:buNone/>
              <a:defRPr sz="600" b="0" i="0">
                <a:latin typeface="Inter" panose="02000503000000020004" pitchFamily="2" charset="0"/>
                <a:ea typeface="Inter" panose="02000503000000020004" pitchFamily="2" charset="0"/>
              </a:defRPr>
            </a:lvl3pPr>
            <a:lvl4pPr marL="1371600" indent="0">
              <a:buNone/>
              <a:defRPr sz="600" b="0" i="0">
                <a:latin typeface="Inter" panose="02000503000000020004" pitchFamily="2" charset="0"/>
                <a:ea typeface="Inter" panose="02000503000000020004" pitchFamily="2" charset="0"/>
              </a:defRPr>
            </a:lvl4pPr>
            <a:lvl5pPr marL="1828800" indent="0">
              <a:buNone/>
              <a:defRPr sz="600" b="0" i="0">
                <a:latin typeface="Inter" panose="02000503000000020004" pitchFamily="2" charset="0"/>
                <a:ea typeface="Inter" panose="02000503000000020004" pitchFamily="2" charset="0"/>
              </a:defRPr>
            </a:lvl5pPr>
          </a:lstStyle>
          <a:p>
            <a:pPr lvl="0"/>
            <a:r>
              <a:rPr lang="en-US"/>
              <a:t>Source: </a:t>
            </a:r>
          </a:p>
        </p:txBody>
      </p:sp>
      <p:sp>
        <p:nvSpPr>
          <p:cNvPr id="8" name="Slide Number Placeholder 5">
            <a:extLst>
              <a:ext uri="{FF2B5EF4-FFF2-40B4-BE49-F238E27FC236}">
                <a16:creationId xmlns:a16="http://schemas.microsoft.com/office/drawing/2014/main" id="{4FC94EDB-09BF-ECEE-8961-D2A7947DD103}"/>
              </a:ext>
            </a:extLst>
          </p:cNvPr>
          <p:cNvSpPr txBox="1">
            <a:spLocks/>
          </p:cNvSpPr>
          <p:nvPr userDrawn="1"/>
        </p:nvSpPr>
        <p:spPr>
          <a:xfrm>
            <a:off x="11185742" y="6400800"/>
            <a:ext cx="549058" cy="457200"/>
          </a:xfrm>
          <a:prstGeom prst="rect">
            <a:avLst/>
          </a:prstGeom>
        </p:spPr>
        <p:txBody>
          <a:bodyPr vert="horz" lIns="0" tIns="0" rIns="0" bIns="0" rtlCol="0" anchor="ctr"/>
          <a:lstStyle>
            <a:defPPr>
              <a:defRPr lang="en-US"/>
            </a:defPPr>
            <a:lvl1pPr marL="0" algn="r" defTabSz="914400" rtl="0" eaLnBrk="1" latinLnBrk="0" hangingPunct="1">
              <a:defRPr sz="800" kern="1200">
                <a:solidFill>
                  <a:schemeClr val="tx1"/>
                </a:solidFill>
                <a:latin typeface="Outfi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fld id="{DDA6C761-E6C0-8244-BDC1-CA1DC8273777}" type="slidenum">
              <a:rPr lang="en-US" b="0" i="0" smtClean="0">
                <a:solidFill>
                  <a:schemeClr val="tx1"/>
                </a:solidFill>
                <a:latin typeface="Outfit Light" pitchFamily="2" charset="0"/>
              </a:rPr>
              <a:pPr/>
              <a:t>‹#›</a:t>
            </a:fld>
            <a:endParaRPr lang="en-US" b="0" i="0">
              <a:solidFill>
                <a:schemeClr val="tx1"/>
              </a:solidFill>
              <a:latin typeface="Outfit Light" pitchFamily="2" charset="0"/>
            </a:endParaRPr>
          </a:p>
        </p:txBody>
      </p:sp>
      <p:sp>
        <p:nvSpPr>
          <p:cNvPr id="3" name="Slide Number Placeholder 5">
            <a:extLst>
              <a:ext uri="{FF2B5EF4-FFF2-40B4-BE49-F238E27FC236}">
                <a16:creationId xmlns:a16="http://schemas.microsoft.com/office/drawing/2014/main" id="{A7E52976-266A-4D77-3C8A-0391AD51CE89}"/>
              </a:ext>
            </a:extLst>
          </p:cNvPr>
          <p:cNvSpPr txBox="1">
            <a:spLocks/>
          </p:cNvSpPr>
          <p:nvPr userDrawn="1"/>
        </p:nvSpPr>
        <p:spPr>
          <a:xfrm>
            <a:off x="9118378" y="6499230"/>
            <a:ext cx="2266709" cy="273040"/>
          </a:xfrm>
          <a:prstGeom prst="rect">
            <a:avLst/>
          </a:prstGeom>
        </p:spPr>
        <p:txBody>
          <a:bodyPr vert="horz" lIns="0" tIns="0" rIns="0" bIns="0" rtlCol="0" anchor="ctr"/>
          <a:lstStyle>
            <a:defPPr>
              <a:defRPr lang="en-US"/>
            </a:defPPr>
            <a:lvl1pPr marL="0" algn="r" defTabSz="914400" rtl="0" eaLnBrk="1" latinLnBrk="0" hangingPunct="1">
              <a:defRPr sz="800" kern="1200">
                <a:solidFill>
                  <a:schemeClr val="bg1"/>
                </a:solidFill>
                <a:latin typeface="Outfi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sz="600" b="0" i="0">
                <a:solidFill>
                  <a:schemeClr val="tx1"/>
                </a:solidFill>
                <a:latin typeface="Outfit Light" pitchFamily="2" charset="0"/>
              </a:rPr>
              <a:t>© Sovos 2025. Proprietary and Confidential</a:t>
            </a:r>
          </a:p>
        </p:txBody>
      </p:sp>
      <p:sp>
        <p:nvSpPr>
          <p:cNvPr id="26" name="Graphic 16">
            <a:extLst>
              <a:ext uri="{FF2B5EF4-FFF2-40B4-BE49-F238E27FC236}">
                <a16:creationId xmlns:a16="http://schemas.microsoft.com/office/drawing/2014/main" id="{805268FC-1914-0EF2-544F-2473AB052D0C}"/>
              </a:ext>
            </a:extLst>
          </p:cNvPr>
          <p:cNvSpPr/>
          <p:nvPr/>
        </p:nvSpPr>
        <p:spPr>
          <a:xfrm>
            <a:off x="-211424" y="427611"/>
            <a:ext cx="1286470" cy="982134"/>
          </a:xfrm>
          <a:custGeom>
            <a:avLst/>
            <a:gdLst>
              <a:gd name="connsiteX0" fmla="*/ 0 w 1286470"/>
              <a:gd name="connsiteY0" fmla="*/ 690351 h 982134"/>
              <a:gd name="connsiteX1" fmla="*/ 349999 w 1286470"/>
              <a:gd name="connsiteY1" fmla="*/ 0 h 982134"/>
              <a:gd name="connsiteX2" fmla="*/ 604046 w 1286470"/>
              <a:gd name="connsiteY2" fmla="*/ 149950 h 982134"/>
              <a:gd name="connsiteX3" fmla="*/ 432420 w 1286470"/>
              <a:gd name="connsiteY3" fmla="*/ 687628 h 982134"/>
              <a:gd name="connsiteX4" fmla="*/ 432420 w 1286470"/>
              <a:gd name="connsiteY4" fmla="*/ 982135 h 982134"/>
              <a:gd name="connsiteX5" fmla="*/ 0 w 1286470"/>
              <a:gd name="connsiteY5" fmla="*/ 982135 h 982134"/>
              <a:gd name="connsiteX6" fmla="*/ 0 w 1286470"/>
              <a:gd name="connsiteY6" fmla="*/ 690334 h 982134"/>
              <a:gd name="connsiteX7" fmla="*/ 682425 w 1286470"/>
              <a:gd name="connsiteY7" fmla="*/ 690351 h 982134"/>
              <a:gd name="connsiteX8" fmla="*/ 1032424 w 1286470"/>
              <a:gd name="connsiteY8" fmla="*/ 0 h 982134"/>
              <a:gd name="connsiteX9" fmla="*/ 1286471 w 1286470"/>
              <a:gd name="connsiteY9" fmla="*/ 149950 h 982134"/>
              <a:gd name="connsiteX10" fmla="*/ 1114845 w 1286470"/>
              <a:gd name="connsiteY10" fmla="*/ 687628 h 982134"/>
              <a:gd name="connsiteX11" fmla="*/ 1114845 w 1286470"/>
              <a:gd name="connsiteY11" fmla="*/ 982135 h 982134"/>
              <a:gd name="connsiteX12" fmla="*/ 682408 w 1286470"/>
              <a:gd name="connsiteY12" fmla="*/ 982135 h 982134"/>
              <a:gd name="connsiteX13" fmla="*/ 682408 w 1286470"/>
              <a:gd name="connsiteY13" fmla="*/ 690334 h 9821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286470" h="982134">
                <a:moveTo>
                  <a:pt x="0" y="690351"/>
                </a:moveTo>
                <a:cubicBezTo>
                  <a:pt x="0" y="443122"/>
                  <a:pt x="162171" y="152656"/>
                  <a:pt x="349999" y="0"/>
                </a:cubicBezTo>
                <a:lnTo>
                  <a:pt x="604046" y="149950"/>
                </a:lnTo>
                <a:cubicBezTo>
                  <a:pt x="502698" y="309370"/>
                  <a:pt x="432420" y="475537"/>
                  <a:pt x="432420" y="687628"/>
                </a:cubicBezTo>
                <a:lnTo>
                  <a:pt x="432420" y="982135"/>
                </a:lnTo>
                <a:lnTo>
                  <a:pt x="0" y="982135"/>
                </a:lnTo>
                <a:lnTo>
                  <a:pt x="0" y="690334"/>
                </a:lnTo>
                <a:close/>
                <a:moveTo>
                  <a:pt x="682425" y="690351"/>
                </a:moveTo>
                <a:cubicBezTo>
                  <a:pt x="682425" y="443122"/>
                  <a:pt x="844578" y="152673"/>
                  <a:pt x="1032424" y="0"/>
                </a:cubicBezTo>
                <a:lnTo>
                  <a:pt x="1286471" y="149950"/>
                </a:lnTo>
                <a:cubicBezTo>
                  <a:pt x="1185123" y="309370"/>
                  <a:pt x="1114845" y="475537"/>
                  <a:pt x="1114845" y="687628"/>
                </a:cubicBezTo>
                <a:lnTo>
                  <a:pt x="1114845" y="982135"/>
                </a:lnTo>
                <a:lnTo>
                  <a:pt x="682408" y="982135"/>
                </a:lnTo>
                <a:lnTo>
                  <a:pt x="682408" y="690334"/>
                </a:lnTo>
                <a:close/>
              </a:path>
            </a:pathLst>
          </a:custGeom>
          <a:solidFill>
            <a:srgbClr val="410400"/>
          </a:solidFill>
          <a:ln w="1733" cap="flat">
            <a:noFill/>
            <a:prstDash val="solid"/>
            <a:miter/>
          </a:ln>
        </p:spPr>
        <p:txBody>
          <a:bodyPr rtlCol="0" anchor="ctr"/>
          <a:lstStyle/>
          <a:p>
            <a:endParaRPr lang="en-US">
              <a:solidFill>
                <a:srgbClr val="410400"/>
              </a:solidFill>
            </a:endParaRPr>
          </a:p>
        </p:txBody>
      </p:sp>
      <p:sp>
        <p:nvSpPr>
          <p:cNvPr id="27" name="Graphic 18">
            <a:extLst>
              <a:ext uri="{FF2B5EF4-FFF2-40B4-BE49-F238E27FC236}">
                <a16:creationId xmlns:a16="http://schemas.microsoft.com/office/drawing/2014/main" id="{6CE60F6A-CD9D-E563-93A3-F4BF3921FE61}"/>
              </a:ext>
            </a:extLst>
          </p:cNvPr>
          <p:cNvSpPr/>
          <p:nvPr/>
        </p:nvSpPr>
        <p:spPr>
          <a:xfrm rot="10800000">
            <a:off x="5054865" y="4910400"/>
            <a:ext cx="1286470" cy="982134"/>
          </a:xfrm>
          <a:custGeom>
            <a:avLst/>
            <a:gdLst>
              <a:gd name="connsiteX0" fmla="*/ 0 w 1286470"/>
              <a:gd name="connsiteY0" fmla="*/ 690351 h 982134"/>
              <a:gd name="connsiteX1" fmla="*/ 349999 w 1286470"/>
              <a:gd name="connsiteY1" fmla="*/ 0 h 982134"/>
              <a:gd name="connsiteX2" fmla="*/ 604046 w 1286470"/>
              <a:gd name="connsiteY2" fmla="*/ 149950 h 982134"/>
              <a:gd name="connsiteX3" fmla="*/ 432420 w 1286470"/>
              <a:gd name="connsiteY3" fmla="*/ 687628 h 982134"/>
              <a:gd name="connsiteX4" fmla="*/ 432420 w 1286470"/>
              <a:gd name="connsiteY4" fmla="*/ 982135 h 982134"/>
              <a:gd name="connsiteX5" fmla="*/ 0 w 1286470"/>
              <a:gd name="connsiteY5" fmla="*/ 982135 h 982134"/>
              <a:gd name="connsiteX6" fmla="*/ 0 w 1286470"/>
              <a:gd name="connsiteY6" fmla="*/ 690334 h 982134"/>
              <a:gd name="connsiteX7" fmla="*/ 682425 w 1286470"/>
              <a:gd name="connsiteY7" fmla="*/ 690351 h 982134"/>
              <a:gd name="connsiteX8" fmla="*/ 1032424 w 1286470"/>
              <a:gd name="connsiteY8" fmla="*/ 0 h 982134"/>
              <a:gd name="connsiteX9" fmla="*/ 1286471 w 1286470"/>
              <a:gd name="connsiteY9" fmla="*/ 149950 h 982134"/>
              <a:gd name="connsiteX10" fmla="*/ 1114845 w 1286470"/>
              <a:gd name="connsiteY10" fmla="*/ 687628 h 982134"/>
              <a:gd name="connsiteX11" fmla="*/ 1114845 w 1286470"/>
              <a:gd name="connsiteY11" fmla="*/ 982135 h 982134"/>
              <a:gd name="connsiteX12" fmla="*/ 682408 w 1286470"/>
              <a:gd name="connsiteY12" fmla="*/ 982135 h 982134"/>
              <a:gd name="connsiteX13" fmla="*/ 682408 w 1286470"/>
              <a:gd name="connsiteY13" fmla="*/ 690334 h 9821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286470" h="982134">
                <a:moveTo>
                  <a:pt x="0" y="690351"/>
                </a:moveTo>
                <a:cubicBezTo>
                  <a:pt x="0" y="443122"/>
                  <a:pt x="162171" y="152656"/>
                  <a:pt x="349999" y="0"/>
                </a:cubicBezTo>
                <a:lnTo>
                  <a:pt x="604046" y="149950"/>
                </a:lnTo>
                <a:cubicBezTo>
                  <a:pt x="502698" y="309370"/>
                  <a:pt x="432420" y="475537"/>
                  <a:pt x="432420" y="687628"/>
                </a:cubicBezTo>
                <a:lnTo>
                  <a:pt x="432420" y="982135"/>
                </a:lnTo>
                <a:lnTo>
                  <a:pt x="0" y="982135"/>
                </a:lnTo>
                <a:lnTo>
                  <a:pt x="0" y="690334"/>
                </a:lnTo>
                <a:close/>
                <a:moveTo>
                  <a:pt x="682425" y="690351"/>
                </a:moveTo>
                <a:cubicBezTo>
                  <a:pt x="682425" y="443122"/>
                  <a:pt x="844578" y="152673"/>
                  <a:pt x="1032424" y="0"/>
                </a:cubicBezTo>
                <a:lnTo>
                  <a:pt x="1286471" y="149950"/>
                </a:lnTo>
                <a:cubicBezTo>
                  <a:pt x="1185123" y="309370"/>
                  <a:pt x="1114845" y="475537"/>
                  <a:pt x="1114845" y="687628"/>
                </a:cubicBezTo>
                <a:lnTo>
                  <a:pt x="1114845" y="982135"/>
                </a:lnTo>
                <a:lnTo>
                  <a:pt x="682408" y="982135"/>
                </a:lnTo>
                <a:lnTo>
                  <a:pt x="682408" y="690334"/>
                </a:lnTo>
                <a:close/>
              </a:path>
            </a:pathLst>
          </a:custGeom>
          <a:solidFill>
            <a:srgbClr val="410400"/>
          </a:solidFill>
          <a:ln w="1733" cap="flat">
            <a:noFill/>
            <a:prstDash val="solid"/>
            <a:miter/>
          </a:ln>
        </p:spPr>
        <p:txBody>
          <a:bodyPr rtlCol="0" anchor="ctr"/>
          <a:lstStyle/>
          <a:p>
            <a:endParaRPr lang="en-US">
              <a:solidFill>
                <a:srgbClr val="410400"/>
              </a:solidFill>
            </a:endParaRPr>
          </a:p>
        </p:txBody>
      </p:sp>
      <p:sp>
        <p:nvSpPr>
          <p:cNvPr id="4" name="Graphic 18">
            <a:extLst>
              <a:ext uri="{FF2B5EF4-FFF2-40B4-BE49-F238E27FC236}">
                <a16:creationId xmlns:a16="http://schemas.microsoft.com/office/drawing/2014/main" id="{993B7C89-778E-20FA-D074-1EA86F31305E}"/>
              </a:ext>
            </a:extLst>
          </p:cNvPr>
          <p:cNvSpPr/>
          <p:nvPr userDrawn="1"/>
        </p:nvSpPr>
        <p:spPr>
          <a:xfrm>
            <a:off x="457200" y="6313452"/>
            <a:ext cx="811355" cy="168145"/>
          </a:xfrm>
          <a:custGeom>
            <a:avLst/>
            <a:gdLst>
              <a:gd name="connsiteX0" fmla="*/ 228427 w 811355"/>
              <a:gd name="connsiteY0" fmla="*/ 27 h 168145"/>
              <a:gd name="connsiteX1" fmla="*/ 310031 w 811355"/>
              <a:gd name="connsiteY1" fmla="*/ 81183 h 168145"/>
              <a:gd name="connsiteX2" fmla="*/ 228427 w 811355"/>
              <a:gd name="connsiteY2" fmla="*/ 162778 h 168145"/>
              <a:gd name="connsiteX3" fmla="*/ 147061 w 811355"/>
              <a:gd name="connsiteY3" fmla="*/ 81183 h 168145"/>
              <a:gd name="connsiteX4" fmla="*/ 228427 w 811355"/>
              <a:gd name="connsiteY4" fmla="*/ 27 h 168145"/>
              <a:gd name="connsiteX5" fmla="*/ 228427 w 811355"/>
              <a:gd name="connsiteY5" fmla="*/ 136856 h 168145"/>
              <a:gd name="connsiteX6" fmla="*/ 281782 w 811355"/>
              <a:gd name="connsiteY6" fmla="*/ 81183 h 168145"/>
              <a:gd name="connsiteX7" fmla="*/ 228427 w 811355"/>
              <a:gd name="connsiteY7" fmla="*/ 25517 h 168145"/>
              <a:gd name="connsiteX8" fmla="*/ 175080 w 811355"/>
              <a:gd name="connsiteY8" fmla="*/ 81183 h 168145"/>
              <a:gd name="connsiteX9" fmla="*/ 228427 w 811355"/>
              <a:gd name="connsiteY9" fmla="*/ 136856 h 168145"/>
              <a:gd name="connsiteX10" fmla="*/ 575396 w 811355"/>
              <a:gd name="connsiteY10" fmla="*/ 27 h 168145"/>
              <a:gd name="connsiteX11" fmla="*/ 656993 w 811355"/>
              <a:gd name="connsiteY11" fmla="*/ 81183 h 168145"/>
              <a:gd name="connsiteX12" fmla="*/ 575396 w 811355"/>
              <a:gd name="connsiteY12" fmla="*/ 162778 h 168145"/>
              <a:gd name="connsiteX13" fmla="*/ 494022 w 811355"/>
              <a:gd name="connsiteY13" fmla="*/ 81183 h 168145"/>
              <a:gd name="connsiteX14" fmla="*/ 575396 w 811355"/>
              <a:gd name="connsiteY14" fmla="*/ 27 h 168145"/>
              <a:gd name="connsiteX15" fmla="*/ 575396 w 811355"/>
              <a:gd name="connsiteY15" fmla="*/ 136856 h 168145"/>
              <a:gd name="connsiteX16" fmla="*/ 628743 w 811355"/>
              <a:gd name="connsiteY16" fmla="*/ 81183 h 168145"/>
              <a:gd name="connsiteX17" fmla="*/ 575396 w 811355"/>
              <a:gd name="connsiteY17" fmla="*/ 25517 h 168145"/>
              <a:gd name="connsiteX18" fmla="*/ 522042 w 811355"/>
              <a:gd name="connsiteY18" fmla="*/ 81183 h 168145"/>
              <a:gd name="connsiteX19" fmla="*/ 575396 w 811355"/>
              <a:gd name="connsiteY19" fmla="*/ 136856 h 168145"/>
              <a:gd name="connsiteX20" fmla="*/ 448958 w 811355"/>
              <a:gd name="connsiteY20" fmla="*/ 2933 h 168145"/>
              <a:gd name="connsiteX21" fmla="*/ 481284 w 811355"/>
              <a:gd name="connsiteY21" fmla="*/ 2933 h 168145"/>
              <a:gd name="connsiteX22" fmla="*/ 400343 w 811355"/>
              <a:gd name="connsiteY22" fmla="*/ 168146 h 168145"/>
              <a:gd name="connsiteX23" fmla="*/ 319639 w 811355"/>
              <a:gd name="connsiteY23" fmla="*/ 2933 h 168145"/>
              <a:gd name="connsiteX24" fmla="*/ 351728 w 811355"/>
              <a:gd name="connsiteY24" fmla="*/ 2933 h 168145"/>
              <a:gd name="connsiteX25" fmla="*/ 400343 w 811355"/>
              <a:gd name="connsiteY25" fmla="*/ 112931 h 168145"/>
              <a:gd name="connsiteX26" fmla="*/ 448958 w 811355"/>
              <a:gd name="connsiteY26" fmla="*/ 2933 h 168145"/>
              <a:gd name="connsiteX27" fmla="*/ 717385 w 811355"/>
              <a:gd name="connsiteY27" fmla="*/ 45882 h 168145"/>
              <a:gd name="connsiteX28" fmla="*/ 751794 w 811355"/>
              <a:gd name="connsiteY28" fmla="*/ 24431 h 168145"/>
              <a:gd name="connsiteX29" fmla="*/ 795439 w 811355"/>
              <a:gd name="connsiteY29" fmla="*/ 36825 h 168145"/>
              <a:gd name="connsiteX30" fmla="*/ 795439 w 811355"/>
              <a:gd name="connsiteY30" fmla="*/ 9023 h 168145"/>
              <a:gd name="connsiteX31" fmla="*/ 752017 w 811355"/>
              <a:gd name="connsiteY31" fmla="*/ 47 h 168145"/>
              <a:gd name="connsiteX32" fmla="*/ 688183 w 811355"/>
              <a:gd name="connsiteY32" fmla="*/ 47251 h 168145"/>
              <a:gd name="connsiteX33" fmla="*/ 782356 w 811355"/>
              <a:gd name="connsiteY33" fmla="*/ 117692 h 168145"/>
              <a:gd name="connsiteX34" fmla="*/ 747264 w 811355"/>
              <a:gd name="connsiteY34" fmla="*/ 138239 h 168145"/>
              <a:gd name="connsiteX35" fmla="*/ 694971 w 811355"/>
              <a:gd name="connsiteY35" fmla="*/ 120855 h 168145"/>
              <a:gd name="connsiteX36" fmla="*/ 694971 w 811355"/>
              <a:gd name="connsiteY36" fmla="*/ 120908 h 168145"/>
              <a:gd name="connsiteX37" fmla="*/ 694971 w 811355"/>
              <a:gd name="connsiteY37" fmla="*/ 150478 h 168145"/>
              <a:gd name="connsiteX38" fmla="*/ 747291 w 811355"/>
              <a:gd name="connsiteY38" fmla="*/ 162616 h 168145"/>
              <a:gd name="connsiteX39" fmla="*/ 811355 w 811355"/>
              <a:gd name="connsiteY39" fmla="*/ 115655 h 168145"/>
              <a:gd name="connsiteX40" fmla="*/ 717426 w 811355"/>
              <a:gd name="connsiteY40" fmla="*/ 45882 h 168145"/>
              <a:gd name="connsiteX41" fmla="*/ 717385 w 811355"/>
              <a:gd name="connsiteY41" fmla="*/ 45882 h 168145"/>
              <a:gd name="connsiteX42" fmla="*/ 29216 w 811355"/>
              <a:gd name="connsiteY42" fmla="*/ 45841 h 168145"/>
              <a:gd name="connsiteX43" fmla="*/ 63632 w 811355"/>
              <a:gd name="connsiteY43" fmla="*/ 24391 h 168145"/>
              <a:gd name="connsiteX44" fmla="*/ 107080 w 811355"/>
              <a:gd name="connsiteY44" fmla="*/ 36670 h 168145"/>
              <a:gd name="connsiteX45" fmla="*/ 107080 w 811355"/>
              <a:gd name="connsiteY45" fmla="*/ 8881 h 168145"/>
              <a:gd name="connsiteX46" fmla="*/ 63855 w 811355"/>
              <a:gd name="connsiteY46" fmla="*/ 0 h 168145"/>
              <a:gd name="connsiteX47" fmla="*/ 0 w 811355"/>
              <a:gd name="connsiteY47" fmla="*/ 47204 h 168145"/>
              <a:gd name="connsiteX48" fmla="*/ 94200 w 811355"/>
              <a:gd name="connsiteY48" fmla="*/ 117665 h 168145"/>
              <a:gd name="connsiteX49" fmla="*/ 59101 w 811355"/>
              <a:gd name="connsiteY49" fmla="*/ 138219 h 168145"/>
              <a:gd name="connsiteX50" fmla="*/ 6795 w 811355"/>
              <a:gd name="connsiteY50" fmla="*/ 120828 h 168145"/>
              <a:gd name="connsiteX51" fmla="*/ 6795 w 811355"/>
              <a:gd name="connsiteY51" fmla="*/ 120895 h 168145"/>
              <a:gd name="connsiteX52" fmla="*/ 6795 w 811355"/>
              <a:gd name="connsiteY52" fmla="*/ 150465 h 168145"/>
              <a:gd name="connsiteX53" fmla="*/ 59135 w 811355"/>
              <a:gd name="connsiteY53" fmla="*/ 162603 h 168145"/>
              <a:gd name="connsiteX54" fmla="*/ 123220 w 811355"/>
              <a:gd name="connsiteY54" fmla="*/ 115628 h 168145"/>
              <a:gd name="connsiteX55" fmla="*/ 29216 w 811355"/>
              <a:gd name="connsiteY55" fmla="*/ 45841 h 1681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Lst>
            <a:rect l="l" t="t" r="r" b="b"/>
            <a:pathLst>
              <a:path w="811355" h="168145">
                <a:moveTo>
                  <a:pt x="228427" y="27"/>
                </a:moveTo>
                <a:cubicBezTo>
                  <a:pt x="275284" y="27"/>
                  <a:pt x="310031" y="34459"/>
                  <a:pt x="310031" y="81183"/>
                </a:cubicBezTo>
                <a:cubicBezTo>
                  <a:pt x="310031" y="127908"/>
                  <a:pt x="275730" y="162778"/>
                  <a:pt x="228427" y="162778"/>
                </a:cubicBezTo>
                <a:cubicBezTo>
                  <a:pt x="181355" y="162778"/>
                  <a:pt x="147061" y="127901"/>
                  <a:pt x="147061" y="81183"/>
                </a:cubicBezTo>
                <a:cubicBezTo>
                  <a:pt x="147061" y="34465"/>
                  <a:pt x="182024" y="27"/>
                  <a:pt x="228427" y="27"/>
                </a:cubicBezTo>
                <a:close/>
                <a:moveTo>
                  <a:pt x="228427" y="136856"/>
                </a:moveTo>
                <a:cubicBezTo>
                  <a:pt x="259814" y="136856"/>
                  <a:pt x="281782" y="113376"/>
                  <a:pt x="281782" y="81183"/>
                </a:cubicBezTo>
                <a:cubicBezTo>
                  <a:pt x="281782" y="48991"/>
                  <a:pt x="260037" y="25517"/>
                  <a:pt x="228427" y="25517"/>
                </a:cubicBezTo>
                <a:cubicBezTo>
                  <a:pt x="197271" y="25517"/>
                  <a:pt x="175080" y="48991"/>
                  <a:pt x="175080" y="81183"/>
                </a:cubicBezTo>
                <a:cubicBezTo>
                  <a:pt x="175080" y="113376"/>
                  <a:pt x="197271" y="136856"/>
                  <a:pt x="228427" y="136856"/>
                </a:cubicBezTo>
                <a:close/>
                <a:moveTo>
                  <a:pt x="575396" y="27"/>
                </a:moveTo>
                <a:cubicBezTo>
                  <a:pt x="622246" y="27"/>
                  <a:pt x="656993" y="34459"/>
                  <a:pt x="656993" y="81183"/>
                </a:cubicBezTo>
                <a:cubicBezTo>
                  <a:pt x="656993" y="127908"/>
                  <a:pt x="622699" y="162778"/>
                  <a:pt x="575396" y="162778"/>
                </a:cubicBezTo>
                <a:cubicBezTo>
                  <a:pt x="528316" y="162778"/>
                  <a:pt x="494022" y="127901"/>
                  <a:pt x="494022" y="81183"/>
                </a:cubicBezTo>
                <a:cubicBezTo>
                  <a:pt x="494022" y="34465"/>
                  <a:pt x="529019" y="27"/>
                  <a:pt x="575396" y="27"/>
                </a:cubicBezTo>
                <a:close/>
                <a:moveTo>
                  <a:pt x="575396" y="136856"/>
                </a:moveTo>
                <a:cubicBezTo>
                  <a:pt x="606776" y="136856"/>
                  <a:pt x="628743" y="113376"/>
                  <a:pt x="628743" y="81183"/>
                </a:cubicBezTo>
                <a:cubicBezTo>
                  <a:pt x="628743" y="48991"/>
                  <a:pt x="606999" y="25517"/>
                  <a:pt x="575396" y="25517"/>
                </a:cubicBezTo>
                <a:cubicBezTo>
                  <a:pt x="544233" y="25517"/>
                  <a:pt x="522042" y="48991"/>
                  <a:pt x="522042" y="81183"/>
                </a:cubicBezTo>
                <a:cubicBezTo>
                  <a:pt x="522042" y="113376"/>
                  <a:pt x="544293" y="136856"/>
                  <a:pt x="575396" y="136856"/>
                </a:cubicBezTo>
                <a:close/>
                <a:moveTo>
                  <a:pt x="448958" y="2933"/>
                </a:moveTo>
                <a:lnTo>
                  <a:pt x="481284" y="2933"/>
                </a:lnTo>
                <a:lnTo>
                  <a:pt x="400343" y="168146"/>
                </a:lnTo>
                <a:lnTo>
                  <a:pt x="319639" y="2933"/>
                </a:lnTo>
                <a:lnTo>
                  <a:pt x="351728" y="2933"/>
                </a:lnTo>
                <a:lnTo>
                  <a:pt x="400343" y="112931"/>
                </a:lnTo>
                <a:lnTo>
                  <a:pt x="448958" y="2933"/>
                </a:lnTo>
                <a:close/>
                <a:moveTo>
                  <a:pt x="717385" y="45882"/>
                </a:moveTo>
                <a:cubicBezTo>
                  <a:pt x="717385" y="33912"/>
                  <a:pt x="727345" y="24431"/>
                  <a:pt x="751794" y="24431"/>
                </a:cubicBezTo>
                <a:cubicBezTo>
                  <a:pt x="765588" y="24431"/>
                  <a:pt x="781193" y="28477"/>
                  <a:pt x="795439" y="36825"/>
                </a:cubicBezTo>
                <a:lnTo>
                  <a:pt x="795439" y="9023"/>
                </a:lnTo>
                <a:cubicBezTo>
                  <a:pt x="782714" y="3223"/>
                  <a:pt x="767109" y="47"/>
                  <a:pt x="752017" y="47"/>
                </a:cubicBezTo>
                <a:cubicBezTo>
                  <a:pt x="708555" y="47"/>
                  <a:pt x="688183" y="21720"/>
                  <a:pt x="688183" y="47251"/>
                </a:cubicBezTo>
                <a:cubicBezTo>
                  <a:pt x="688183" y="105918"/>
                  <a:pt x="782356" y="83597"/>
                  <a:pt x="782356" y="117692"/>
                </a:cubicBezTo>
                <a:cubicBezTo>
                  <a:pt x="782356" y="129432"/>
                  <a:pt x="771943" y="138239"/>
                  <a:pt x="747264" y="138239"/>
                </a:cubicBezTo>
                <a:cubicBezTo>
                  <a:pt x="727791" y="138239"/>
                  <a:pt x="707649" y="131010"/>
                  <a:pt x="694971" y="120855"/>
                </a:cubicBezTo>
                <a:lnTo>
                  <a:pt x="694971" y="120908"/>
                </a:lnTo>
                <a:lnTo>
                  <a:pt x="694971" y="150478"/>
                </a:lnTo>
                <a:cubicBezTo>
                  <a:pt x="708744" y="157896"/>
                  <a:pt x="728008" y="162616"/>
                  <a:pt x="747291" y="162616"/>
                </a:cubicBezTo>
                <a:cubicBezTo>
                  <a:pt x="790754" y="162616"/>
                  <a:pt x="811355" y="140943"/>
                  <a:pt x="811355" y="115655"/>
                </a:cubicBezTo>
                <a:cubicBezTo>
                  <a:pt x="811369" y="57615"/>
                  <a:pt x="717426" y="79518"/>
                  <a:pt x="717426" y="45882"/>
                </a:cubicBezTo>
                <a:lnTo>
                  <a:pt x="717385" y="45882"/>
                </a:lnTo>
                <a:close/>
                <a:moveTo>
                  <a:pt x="29216" y="45841"/>
                </a:moveTo>
                <a:cubicBezTo>
                  <a:pt x="29216" y="33872"/>
                  <a:pt x="39176" y="24391"/>
                  <a:pt x="63632" y="24391"/>
                </a:cubicBezTo>
                <a:cubicBezTo>
                  <a:pt x="77364" y="24391"/>
                  <a:pt x="92888" y="28437"/>
                  <a:pt x="107080" y="36670"/>
                </a:cubicBezTo>
                <a:lnTo>
                  <a:pt x="107080" y="8881"/>
                </a:lnTo>
                <a:cubicBezTo>
                  <a:pt x="94396" y="3156"/>
                  <a:pt x="78865" y="0"/>
                  <a:pt x="63855" y="0"/>
                </a:cubicBezTo>
                <a:cubicBezTo>
                  <a:pt x="20379" y="0"/>
                  <a:pt x="0" y="21680"/>
                  <a:pt x="0" y="47204"/>
                </a:cubicBezTo>
                <a:cubicBezTo>
                  <a:pt x="0" y="105925"/>
                  <a:pt x="94200" y="83564"/>
                  <a:pt x="94200" y="117665"/>
                </a:cubicBezTo>
                <a:cubicBezTo>
                  <a:pt x="94200" y="129405"/>
                  <a:pt x="83787" y="138219"/>
                  <a:pt x="59101" y="138219"/>
                </a:cubicBezTo>
                <a:cubicBezTo>
                  <a:pt x="39629" y="138219"/>
                  <a:pt x="19473" y="130990"/>
                  <a:pt x="6795" y="120828"/>
                </a:cubicBezTo>
                <a:lnTo>
                  <a:pt x="6795" y="120895"/>
                </a:lnTo>
                <a:lnTo>
                  <a:pt x="6795" y="150465"/>
                </a:lnTo>
                <a:cubicBezTo>
                  <a:pt x="20575" y="157882"/>
                  <a:pt x="39845" y="162603"/>
                  <a:pt x="59135" y="162603"/>
                </a:cubicBezTo>
                <a:cubicBezTo>
                  <a:pt x="102611" y="162603"/>
                  <a:pt x="123220" y="140916"/>
                  <a:pt x="123220" y="115628"/>
                </a:cubicBezTo>
                <a:cubicBezTo>
                  <a:pt x="123186" y="57588"/>
                  <a:pt x="29216" y="79491"/>
                  <a:pt x="29216" y="45841"/>
                </a:cubicBezTo>
                <a:close/>
              </a:path>
            </a:pathLst>
          </a:custGeom>
          <a:solidFill>
            <a:schemeClr val="tx1"/>
          </a:solidFill>
          <a:ln w="675" cap="flat">
            <a:noFill/>
            <a:prstDash val="solid"/>
            <a:miter/>
          </a:ln>
        </p:spPr>
        <p:txBody>
          <a:bodyPr rtlCol="0" anchor="ctr"/>
          <a:lstStyle/>
          <a:p>
            <a:endParaRPr lang="en-US"/>
          </a:p>
        </p:txBody>
      </p:sp>
    </p:spTree>
    <p:extLst>
      <p:ext uri="{BB962C8B-B14F-4D97-AF65-F5344CB8AC3E}">
        <p14:creationId xmlns:p14="http://schemas.microsoft.com/office/powerpoint/2010/main" val="4241290231"/>
      </p:ext>
    </p:extLst>
  </p:cSld>
  <p:clrMapOvr>
    <a:masterClrMapping/>
  </p:clrMapOvr>
</p:sldLayout>
</file>

<file path=ppt/slideLayouts/slideLayout93.xml><?xml version="1.0" encoding="utf-8"?>
<p:sldLayout xmlns:a="http://schemas.openxmlformats.org/drawingml/2006/main" xmlns:r="http://schemas.openxmlformats.org/officeDocument/2006/relationships" xmlns:p="http://schemas.openxmlformats.org/presentationml/2006/main" preserve="1" userDrawn="1">
  <p:cSld name="Quote - Right - Blue">
    <p:spTree>
      <p:nvGrpSpPr>
        <p:cNvPr id="1" name=""/>
        <p:cNvGrpSpPr/>
        <p:nvPr/>
      </p:nvGrpSpPr>
      <p:grpSpPr>
        <a:xfrm>
          <a:off x="0" y="0"/>
          <a:ext cx="0" cy="0"/>
          <a:chOff x="0" y="0"/>
          <a:chExt cx="0" cy="0"/>
        </a:xfrm>
      </p:grpSpPr>
      <p:pic>
        <p:nvPicPr>
          <p:cNvPr id="35" name="Picture 34">
            <a:extLst>
              <a:ext uri="{FF2B5EF4-FFF2-40B4-BE49-F238E27FC236}">
                <a16:creationId xmlns:a16="http://schemas.microsoft.com/office/drawing/2014/main" id="{0FEC9756-3F18-8B95-F492-8E7F67BB3873}"/>
              </a:ext>
            </a:extLst>
          </p:cNvPr>
          <p:cNvPicPr>
            <a:picLocks noChangeAspect="1"/>
          </p:cNvPicPr>
          <p:nvPr userDrawn="1"/>
        </p:nvPicPr>
        <p:blipFill>
          <a:blip r:embed="rId2" cstate="screen">
            <a:alphaModFix/>
            <a:extLst>
              <a:ext uri="{28A0092B-C50C-407E-A947-70E740481C1C}">
                <a14:useLocalDpi xmlns:a14="http://schemas.microsoft.com/office/drawing/2010/main"/>
              </a:ext>
            </a:extLst>
          </a:blip>
          <a:srcRect/>
          <a:stretch>
            <a:fillRect/>
          </a:stretch>
        </p:blipFill>
        <p:spPr>
          <a:xfrm>
            <a:off x="0" y="2"/>
            <a:ext cx="6092675" cy="6857994"/>
          </a:xfrm>
          <a:custGeom>
            <a:avLst/>
            <a:gdLst>
              <a:gd name="connsiteX0" fmla="*/ 0 w 6092675"/>
              <a:gd name="connsiteY0" fmla="*/ 0 h 6857994"/>
              <a:gd name="connsiteX1" fmla="*/ 5700522 w 6092675"/>
              <a:gd name="connsiteY1" fmla="*/ 0 h 6857994"/>
              <a:gd name="connsiteX2" fmla="*/ 6092675 w 6092675"/>
              <a:gd name="connsiteY2" fmla="*/ 392368 h 6857994"/>
              <a:gd name="connsiteX3" fmla="*/ 6092675 w 6092675"/>
              <a:gd name="connsiteY3" fmla="*/ 6465632 h 6857994"/>
              <a:gd name="connsiteX4" fmla="*/ 5779555 w 6092675"/>
              <a:gd name="connsiteY4" fmla="*/ 6850029 h 6857994"/>
              <a:gd name="connsiteX5" fmla="*/ 5700581 w 6092675"/>
              <a:gd name="connsiteY5" fmla="*/ 6857994 h 6857994"/>
              <a:gd name="connsiteX6" fmla="*/ 0 w 6092675"/>
              <a:gd name="connsiteY6" fmla="*/ 6857994 h 68579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092675" h="6857994">
                <a:moveTo>
                  <a:pt x="0" y="0"/>
                </a:moveTo>
                <a:lnTo>
                  <a:pt x="5700522" y="0"/>
                </a:lnTo>
                <a:cubicBezTo>
                  <a:pt x="5917103" y="0"/>
                  <a:pt x="6092675" y="175669"/>
                  <a:pt x="6092675" y="392368"/>
                </a:cubicBezTo>
                <a:lnTo>
                  <a:pt x="6092675" y="6465632"/>
                </a:lnTo>
                <a:cubicBezTo>
                  <a:pt x="6092675" y="6655244"/>
                  <a:pt x="5958253" y="6813442"/>
                  <a:pt x="5779555" y="6850029"/>
                </a:cubicBezTo>
                <a:lnTo>
                  <a:pt x="5700581" y="6857994"/>
                </a:lnTo>
                <a:lnTo>
                  <a:pt x="0" y="6857994"/>
                </a:lnTo>
                <a:close/>
              </a:path>
            </a:pathLst>
          </a:custGeom>
        </p:spPr>
      </p:pic>
      <p:cxnSp>
        <p:nvCxnSpPr>
          <p:cNvPr id="6" name="Straight Connector 5">
            <a:extLst>
              <a:ext uri="{FF2B5EF4-FFF2-40B4-BE49-F238E27FC236}">
                <a16:creationId xmlns:a16="http://schemas.microsoft.com/office/drawing/2014/main" id="{3016DE17-D5AE-7187-E69E-8E6FC0A80C6F}"/>
              </a:ext>
            </a:extLst>
          </p:cNvPr>
          <p:cNvCxnSpPr>
            <a:cxnSpLocks/>
          </p:cNvCxnSpPr>
          <p:nvPr userDrawn="1"/>
        </p:nvCxnSpPr>
        <p:spPr>
          <a:xfrm flipH="1">
            <a:off x="1487277" y="6400800"/>
            <a:ext cx="10704723" cy="0"/>
          </a:xfrm>
          <a:prstGeom prst="line">
            <a:avLst/>
          </a:prstGeom>
          <a:ln w="9525"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3" name="Straight Connector 12">
            <a:extLst>
              <a:ext uri="{FF2B5EF4-FFF2-40B4-BE49-F238E27FC236}">
                <a16:creationId xmlns:a16="http://schemas.microsoft.com/office/drawing/2014/main" id="{B497F915-536D-F45D-49EA-DB5C1D60D224}"/>
              </a:ext>
            </a:extLst>
          </p:cNvPr>
          <p:cNvCxnSpPr>
            <a:cxnSpLocks/>
          </p:cNvCxnSpPr>
          <p:nvPr userDrawn="1"/>
        </p:nvCxnSpPr>
        <p:spPr>
          <a:xfrm flipH="1">
            <a:off x="6095999" y="6400800"/>
            <a:ext cx="6096001" cy="0"/>
          </a:xfrm>
          <a:prstGeom prst="line">
            <a:avLst/>
          </a:prstGeom>
          <a:ln w="9525" cap="rnd">
            <a:solidFill>
              <a:schemeClr val="tx1"/>
            </a:solidFill>
          </a:ln>
        </p:spPr>
        <p:style>
          <a:lnRef idx="1">
            <a:schemeClr val="accent1"/>
          </a:lnRef>
          <a:fillRef idx="0">
            <a:schemeClr val="accent1"/>
          </a:fillRef>
          <a:effectRef idx="0">
            <a:schemeClr val="accent1"/>
          </a:effectRef>
          <a:fontRef idx="minor">
            <a:schemeClr val="tx1"/>
          </a:fontRef>
        </p:style>
      </p:cxnSp>
      <p:sp>
        <p:nvSpPr>
          <p:cNvPr id="18" name="Content Placeholder 2">
            <a:extLst>
              <a:ext uri="{FF2B5EF4-FFF2-40B4-BE49-F238E27FC236}">
                <a16:creationId xmlns:a16="http://schemas.microsoft.com/office/drawing/2014/main" id="{1D324632-089C-B929-E9F5-AFFC6945F7B5}"/>
              </a:ext>
            </a:extLst>
          </p:cNvPr>
          <p:cNvSpPr>
            <a:spLocks noGrp="1"/>
          </p:cNvSpPr>
          <p:nvPr>
            <p:ph idx="19"/>
          </p:nvPr>
        </p:nvSpPr>
        <p:spPr>
          <a:xfrm>
            <a:off x="6858001" y="2239978"/>
            <a:ext cx="4965700" cy="2272034"/>
          </a:xfrm>
        </p:spPr>
        <p:txBody>
          <a:bodyPr>
            <a:noAutofit/>
          </a:bodyPr>
          <a:lstStyle>
            <a:lvl1pPr marL="0" indent="0">
              <a:buNone/>
              <a:defRPr sz="2000"/>
            </a:lvl1pPr>
            <a:lvl2pPr marL="457200" indent="0">
              <a:buNone/>
              <a:defRPr sz="2000"/>
            </a:lvl2pPr>
            <a:lvl3pPr marL="914400" indent="0">
              <a:buNone/>
              <a:defRPr sz="2000"/>
            </a:lvl3pPr>
            <a:lvl4pPr marL="1371600" indent="0">
              <a:buNone/>
              <a:defRPr sz="2000"/>
            </a:lvl4pPr>
            <a:lvl5pPr marL="1828800" indent="0">
              <a:buNone/>
              <a:defRPr sz="200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1" name="Text Placeholder 22">
            <a:extLst>
              <a:ext uri="{FF2B5EF4-FFF2-40B4-BE49-F238E27FC236}">
                <a16:creationId xmlns:a16="http://schemas.microsoft.com/office/drawing/2014/main" id="{513D19D0-E4D6-2379-EC32-CEC343ABE19E}"/>
              </a:ext>
            </a:extLst>
          </p:cNvPr>
          <p:cNvSpPr>
            <a:spLocks noGrp="1"/>
          </p:cNvSpPr>
          <p:nvPr>
            <p:ph type="body" sz="quarter" idx="13" hasCustomPrompt="1"/>
          </p:nvPr>
        </p:nvSpPr>
        <p:spPr>
          <a:xfrm>
            <a:off x="6858000" y="4939392"/>
            <a:ext cx="3848100" cy="241036"/>
          </a:xfrm>
        </p:spPr>
        <p:txBody>
          <a:bodyPr>
            <a:noAutofit/>
          </a:bodyPr>
          <a:lstStyle>
            <a:lvl1pPr marL="0" indent="0">
              <a:spcBef>
                <a:spcPts val="0"/>
              </a:spcBef>
              <a:buNone/>
              <a:defRPr kumimoji="0" lang="en-US" sz="1600" b="1" u="none" strike="noStrike" kern="1200" cap="none" spc="0" normalizeH="0" baseline="0" dirty="0" smtClean="0">
                <a:ln>
                  <a:noFill/>
                </a:ln>
                <a:solidFill>
                  <a:schemeClr val="tx1"/>
                </a:solidFill>
                <a:effectLst/>
                <a:uLnTx/>
                <a:uFillTx/>
                <a:latin typeface="Outfit" pitchFamily="2" charset="0"/>
                <a:ea typeface="+mn-ea"/>
                <a:cs typeface="+mn-cs"/>
              </a:defRPr>
            </a:lvl1pPr>
            <a:lvl2pPr marL="457200" indent="0">
              <a:buNone/>
              <a:defRPr/>
            </a:lvl2pPr>
            <a:lvl3pPr marL="914400" indent="0">
              <a:buNone/>
              <a:defRPr/>
            </a:lvl3pPr>
            <a:lvl4pPr marL="1371600" indent="0">
              <a:buNone/>
              <a:defRPr/>
            </a:lvl4pPr>
            <a:lvl5pPr marL="1828800" indent="0">
              <a:buNone/>
              <a:defRPr/>
            </a:lvl5pPr>
          </a:lstStyle>
          <a:p>
            <a:pPr lvl="0"/>
            <a:r>
              <a:rPr lang="en-US" err="1"/>
              <a:t>Firstname</a:t>
            </a:r>
            <a:r>
              <a:rPr lang="en-US"/>
              <a:t> </a:t>
            </a:r>
            <a:r>
              <a:rPr lang="en-US" err="1"/>
              <a:t>Lastname</a:t>
            </a:r>
            <a:endParaRPr lang="en-US"/>
          </a:p>
        </p:txBody>
      </p:sp>
      <p:sp>
        <p:nvSpPr>
          <p:cNvPr id="12" name="Text Placeholder 24">
            <a:extLst>
              <a:ext uri="{FF2B5EF4-FFF2-40B4-BE49-F238E27FC236}">
                <a16:creationId xmlns:a16="http://schemas.microsoft.com/office/drawing/2014/main" id="{05AAE469-D7F3-3CF9-648B-42FDFFEFC15C}"/>
              </a:ext>
            </a:extLst>
          </p:cNvPr>
          <p:cNvSpPr>
            <a:spLocks noGrp="1"/>
          </p:cNvSpPr>
          <p:nvPr>
            <p:ph type="body" sz="quarter" idx="14" hasCustomPrompt="1"/>
          </p:nvPr>
        </p:nvSpPr>
        <p:spPr>
          <a:xfrm>
            <a:off x="6857999" y="5224502"/>
            <a:ext cx="3848097" cy="147476"/>
          </a:xfrm>
        </p:spPr>
        <p:txBody>
          <a:bodyPr>
            <a:noAutofit/>
          </a:bodyPr>
          <a:lstStyle>
            <a:lvl1pPr marL="0" indent="0">
              <a:buNone/>
              <a:defRPr lang="en-US" sz="1000" b="0" i="0" kern="1200" dirty="0" smtClean="0">
                <a:solidFill>
                  <a:schemeClr val="tx1"/>
                </a:solidFill>
                <a:latin typeface="Outfit Light" pitchFamily="2" charset="0"/>
                <a:ea typeface="+mn-ea"/>
                <a:cs typeface="+mn-cs"/>
              </a:defRPr>
            </a:lvl1pPr>
            <a:lvl2pPr marL="457200" indent="0">
              <a:buNone/>
              <a:defRPr lang="en-US" sz="1000" kern="1200" dirty="0" smtClean="0">
                <a:solidFill>
                  <a:schemeClr val="tx1"/>
                </a:solidFill>
                <a:latin typeface="Outfit"/>
                <a:ea typeface="+mn-ea"/>
                <a:cs typeface="+mn-cs"/>
              </a:defRPr>
            </a:lvl2pPr>
            <a:lvl3pPr marL="914400" indent="0">
              <a:buNone/>
              <a:defRPr lang="en-US" sz="1000" kern="1200" dirty="0" smtClean="0">
                <a:solidFill>
                  <a:schemeClr val="tx1"/>
                </a:solidFill>
                <a:latin typeface="Outfit"/>
                <a:ea typeface="+mn-ea"/>
                <a:cs typeface="+mn-cs"/>
              </a:defRPr>
            </a:lvl3pPr>
            <a:lvl4pPr marL="1371600" indent="0">
              <a:buNone/>
              <a:defRPr lang="en-US" sz="1000" kern="1200" dirty="0" smtClean="0">
                <a:solidFill>
                  <a:schemeClr val="tx1"/>
                </a:solidFill>
                <a:latin typeface="Outfit"/>
                <a:ea typeface="+mn-ea"/>
                <a:cs typeface="+mn-cs"/>
              </a:defRPr>
            </a:lvl4pPr>
            <a:lvl5pPr marL="1828800" indent="0">
              <a:buNone/>
              <a:defRPr lang="en-US" sz="1000" kern="1200" dirty="0" smtClean="0">
                <a:solidFill>
                  <a:schemeClr val="tx1"/>
                </a:solidFill>
                <a:latin typeface="Outfit"/>
                <a:ea typeface="+mn-ea"/>
                <a:cs typeface="+mn-cs"/>
              </a:defRPr>
            </a:lvl5pPr>
          </a:lstStyle>
          <a:p>
            <a:pPr lvl="0"/>
            <a:r>
              <a:rPr lang="en-US"/>
              <a:t>Job Title</a:t>
            </a:r>
          </a:p>
        </p:txBody>
      </p:sp>
      <p:sp>
        <p:nvSpPr>
          <p:cNvPr id="7" name="Text Placeholder 5">
            <a:extLst>
              <a:ext uri="{FF2B5EF4-FFF2-40B4-BE49-F238E27FC236}">
                <a16:creationId xmlns:a16="http://schemas.microsoft.com/office/drawing/2014/main" id="{0694EA61-84A6-5BF5-7F2B-C6C608F150D2}"/>
              </a:ext>
            </a:extLst>
          </p:cNvPr>
          <p:cNvSpPr>
            <a:spLocks noGrp="1"/>
          </p:cNvSpPr>
          <p:nvPr>
            <p:ph type="body" sz="quarter" idx="21" hasCustomPrompt="1"/>
          </p:nvPr>
        </p:nvSpPr>
        <p:spPr>
          <a:xfrm>
            <a:off x="1487277" y="6496059"/>
            <a:ext cx="4240424" cy="285734"/>
          </a:xfrm>
        </p:spPr>
        <p:txBody>
          <a:bodyPr anchor="ctr">
            <a:noAutofit/>
          </a:bodyPr>
          <a:lstStyle>
            <a:lvl1pPr marL="0" indent="0">
              <a:lnSpc>
                <a:spcPct val="90000"/>
              </a:lnSpc>
              <a:spcBef>
                <a:spcPts val="200"/>
              </a:spcBef>
              <a:buNone/>
              <a:defRPr sz="600" b="0" i="0">
                <a:solidFill>
                  <a:schemeClr val="bg1"/>
                </a:solidFill>
                <a:latin typeface="Inter" panose="02000503000000020004" pitchFamily="2" charset="0"/>
                <a:ea typeface="Inter" panose="02000503000000020004" pitchFamily="2" charset="0"/>
              </a:defRPr>
            </a:lvl1pPr>
            <a:lvl2pPr marL="457200" indent="0">
              <a:buNone/>
              <a:defRPr sz="600" b="0" i="0">
                <a:latin typeface="Inter" panose="02000503000000020004" pitchFamily="2" charset="0"/>
                <a:ea typeface="Inter" panose="02000503000000020004" pitchFamily="2" charset="0"/>
              </a:defRPr>
            </a:lvl2pPr>
            <a:lvl3pPr marL="914400" indent="0">
              <a:buNone/>
              <a:defRPr sz="600" b="0" i="0">
                <a:latin typeface="Inter" panose="02000503000000020004" pitchFamily="2" charset="0"/>
                <a:ea typeface="Inter" panose="02000503000000020004" pitchFamily="2" charset="0"/>
              </a:defRPr>
            </a:lvl3pPr>
            <a:lvl4pPr marL="1371600" indent="0">
              <a:buNone/>
              <a:defRPr sz="600" b="0" i="0">
                <a:latin typeface="Inter" panose="02000503000000020004" pitchFamily="2" charset="0"/>
                <a:ea typeface="Inter" panose="02000503000000020004" pitchFamily="2" charset="0"/>
              </a:defRPr>
            </a:lvl4pPr>
            <a:lvl5pPr marL="1828800" indent="0">
              <a:buNone/>
              <a:defRPr sz="600" b="0" i="0">
                <a:latin typeface="Inter" panose="02000503000000020004" pitchFamily="2" charset="0"/>
                <a:ea typeface="Inter" panose="02000503000000020004" pitchFamily="2" charset="0"/>
              </a:defRPr>
            </a:lvl5pPr>
          </a:lstStyle>
          <a:p>
            <a:pPr lvl="0"/>
            <a:r>
              <a:rPr lang="en-US"/>
              <a:t>Source: </a:t>
            </a:r>
          </a:p>
        </p:txBody>
      </p:sp>
      <p:sp>
        <p:nvSpPr>
          <p:cNvPr id="15" name="Slide Number Placeholder 5">
            <a:extLst>
              <a:ext uri="{FF2B5EF4-FFF2-40B4-BE49-F238E27FC236}">
                <a16:creationId xmlns:a16="http://schemas.microsoft.com/office/drawing/2014/main" id="{9C614049-ED8F-806A-50A1-00F77FE44FC0}"/>
              </a:ext>
            </a:extLst>
          </p:cNvPr>
          <p:cNvSpPr txBox="1">
            <a:spLocks/>
          </p:cNvSpPr>
          <p:nvPr userDrawn="1"/>
        </p:nvSpPr>
        <p:spPr>
          <a:xfrm>
            <a:off x="11185742" y="6400800"/>
            <a:ext cx="549058" cy="457200"/>
          </a:xfrm>
          <a:prstGeom prst="rect">
            <a:avLst/>
          </a:prstGeom>
        </p:spPr>
        <p:txBody>
          <a:bodyPr vert="horz" lIns="0" tIns="0" rIns="0" bIns="0" rtlCol="0" anchor="ctr"/>
          <a:lstStyle>
            <a:defPPr>
              <a:defRPr lang="en-US"/>
            </a:defPPr>
            <a:lvl1pPr marL="0" algn="r" defTabSz="914400" rtl="0" eaLnBrk="1" latinLnBrk="0" hangingPunct="1">
              <a:defRPr sz="800" kern="1200">
                <a:solidFill>
                  <a:schemeClr val="tx1"/>
                </a:solidFill>
                <a:latin typeface="Outfi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fld id="{DDA6C761-E6C0-8244-BDC1-CA1DC8273777}" type="slidenum">
              <a:rPr lang="en-US" b="0" i="0" smtClean="0">
                <a:latin typeface="Outfit Light" pitchFamily="2" charset="0"/>
              </a:rPr>
              <a:pPr/>
              <a:t>‹#›</a:t>
            </a:fld>
            <a:endParaRPr lang="en-US" b="0" i="0">
              <a:latin typeface="Outfit Light" pitchFamily="2" charset="0"/>
            </a:endParaRPr>
          </a:p>
        </p:txBody>
      </p:sp>
      <p:sp>
        <p:nvSpPr>
          <p:cNvPr id="2" name="Slide Number Placeholder 5">
            <a:extLst>
              <a:ext uri="{FF2B5EF4-FFF2-40B4-BE49-F238E27FC236}">
                <a16:creationId xmlns:a16="http://schemas.microsoft.com/office/drawing/2014/main" id="{62AA32C3-58AB-60A9-5D5A-6EB9860B443C}"/>
              </a:ext>
            </a:extLst>
          </p:cNvPr>
          <p:cNvSpPr txBox="1">
            <a:spLocks/>
          </p:cNvSpPr>
          <p:nvPr userDrawn="1"/>
        </p:nvSpPr>
        <p:spPr>
          <a:xfrm>
            <a:off x="9118378" y="6499230"/>
            <a:ext cx="2266709" cy="273040"/>
          </a:xfrm>
          <a:prstGeom prst="rect">
            <a:avLst/>
          </a:prstGeom>
        </p:spPr>
        <p:txBody>
          <a:bodyPr vert="horz" lIns="0" tIns="0" rIns="0" bIns="0" rtlCol="0" anchor="ctr"/>
          <a:lstStyle>
            <a:defPPr>
              <a:defRPr lang="en-US"/>
            </a:defPPr>
            <a:lvl1pPr marL="0" algn="r" defTabSz="914400" rtl="0" eaLnBrk="1" latinLnBrk="0" hangingPunct="1">
              <a:defRPr sz="800" kern="1200">
                <a:solidFill>
                  <a:schemeClr val="bg1"/>
                </a:solidFill>
                <a:latin typeface="Outfi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sz="600" b="0" i="0">
                <a:solidFill>
                  <a:schemeClr val="tx1"/>
                </a:solidFill>
                <a:latin typeface="Outfit Light" pitchFamily="2" charset="0"/>
              </a:rPr>
              <a:t>© Sovos 2025. Proprietary and Confidential</a:t>
            </a:r>
          </a:p>
        </p:txBody>
      </p:sp>
      <p:sp>
        <p:nvSpPr>
          <p:cNvPr id="20" name="TextBox 19">
            <a:extLst>
              <a:ext uri="{FF2B5EF4-FFF2-40B4-BE49-F238E27FC236}">
                <a16:creationId xmlns:a16="http://schemas.microsoft.com/office/drawing/2014/main" id="{4D024BF8-6E78-F1F3-B664-4BB1039481E1}"/>
              </a:ext>
            </a:extLst>
          </p:cNvPr>
          <p:cNvSpPr txBox="1"/>
          <p:nvPr userDrawn="1"/>
        </p:nvSpPr>
        <p:spPr>
          <a:xfrm>
            <a:off x="5683176" y="-391705"/>
            <a:ext cx="3513437" cy="2677547"/>
          </a:xfrm>
          <a:prstGeom prst="rect">
            <a:avLst/>
          </a:prstGeom>
          <a:noFill/>
        </p:spPr>
        <p:txBody>
          <a:bodyPr wrap="square" lIns="0" rIns="0" anchor="t">
            <a:noAutofit/>
          </a:bodyPr>
          <a:lstStyle/>
          <a:p>
            <a:pPr marL="0" marR="0" lvl="0" indent="0" algn="l" defTabSz="457200" rtl="0" eaLnBrk="1" fontAlgn="auto" latinLnBrk="0" hangingPunct="1">
              <a:spcBef>
                <a:spcPts val="0"/>
              </a:spcBef>
              <a:buClrTx/>
              <a:buSzTx/>
              <a:buFontTx/>
              <a:buNone/>
              <a:tabLst/>
              <a:defRPr/>
            </a:pPr>
            <a:r>
              <a:rPr kumimoji="0" lang="en-US" sz="30000" b="1" u="none" strike="noStrike" kern="1200" cap="none" spc="0" normalizeH="0" baseline="0" noProof="0">
                <a:ln w="25400">
                  <a:noFill/>
                </a:ln>
                <a:solidFill>
                  <a:schemeClr val="tx1"/>
                </a:solidFill>
                <a:effectLst/>
                <a:uLnTx/>
                <a:uFillTx/>
                <a:latin typeface="Inter" panose="020B0502030000000004" pitchFamily="34" charset="0"/>
                <a:ea typeface="Inter" panose="020B0502030000000004" pitchFamily="34" charset="0"/>
                <a:cs typeface="Inter" panose="020B0502030000000004" pitchFamily="34" charset="0"/>
              </a:rPr>
              <a:t>“</a:t>
            </a:r>
          </a:p>
        </p:txBody>
      </p:sp>
      <p:sp>
        <p:nvSpPr>
          <p:cNvPr id="21" name="TextBox 20">
            <a:extLst>
              <a:ext uri="{FF2B5EF4-FFF2-40B4-BE49-F238E27FC236}">
                <a16:creationId xmlns:a16="http://schemas.microsoft.com/office/drawing/2014/main" id="{1586C7E6-1139-4F7C-1A02-5FFAB7EDD91F}"/>
              </a:ext>
            </a:extLst>
          </p:cNvPr>
          <p:cNvSpPr txBox="1"/>
          <p:nvPr userDrawn="1"/>
        </p:nvSpPr>
        <p:spPr>
          <a:xfrm>
            <a:off x="11027473" y="3971731"/>
            <a:ext cx="3513437" cy="2677547"/>
          </a:xfrm>
          <a:prstGeom prst="rect">
            <a:avLst/>
          </a:prstGeom>
          <a:noFill/>
        </p:spPr>
        <p:txBody>
          <a:bodyPr wrap="square" lIns="0" rIns="0" anchor="t">
            <a:noAutofit/>
          </a:bodyPr>
          <a:lstStyle/>
          <a:p>
            <a:pPr marL="0" marR="0" lvl="0" indent="0" algn="l" defTabSz="457200" rtl="0" eaLnBrk="1" fontAlgn="auto" latinLnBrk="0" hangingPunct="1">
              <a:spcBef>
                <a:spcPts val="0"/>
              </a:spcBef>
              <a:buClrTx/>
              <a:buSzTx/>
              <a:buFontTx/>
              <a:buNone/>
              <a:tabLst/>
              <a:defRPr/>
            </a:pPr>
            <a:r>
              <a:rPr kumimoji="0" lang="en-US" sz="30000" b="1" u="none" strike="noStrike" kern="1200" cap="none" spc="0" normalizeH="0" baseline="0" noProof="0">
                <a:ln w="25400">
                  <a:noFill/>
                </a:ln>
                <a:solidFill>
                  <a:schemeClr val="tx1"/>
                </a:solidFill>
                <a:effectLst/>
                <a:uLnTx/>
                <a:uFillTx/>
                <a:latin typeface="Inter" panose="020B0502030000000004" pitchFamily="34" charset="0"/>
                <a:ea typeface="Inter" panose="020B0502030000000004" pitchFamily="34" charset="0"/>
                <a:cs typeface="Inter" panose="020B0502030000000004" pitchFamily="34" charset="0"/>
              </a:rPr>
              <a:t>”</a:t>
            </a:r>
          </a:p>
        </p:txBody>
      </p:sp>
      <p:sp>
        <p:nvSpPr>
          <p:cNvPr id="31" name="Freeform 30">
            <a:extLst>
              <a:ext uri="{FF2B5EF4-FFF2-40B4-BE49-F238E27FC236}">
                <a16:creationId xmlns:a16="http://schemas.microsoft.com/office/drawing/2014/main" id="{E885AF9D-16E8-6076-8F5B-2F85AD9623C1}"/>
              </a:ext>
            </a:extLst>
          </p:cNvPr>
          <p:cNvSpPr/>
          <p:nvPr/>
        </p:nvSpPr>
        <p:spPr>
          <a:xfrm rot="5400000">
            <a:off x="-160" y="163"/>
            <a:ext cx="3421437" cy="3421116"/>
          </a:xfrm>
          <a:custGeom>
            <a:avLst/>
            <a:gdLst>
              <a:gd name="connsiteX0" fmla="*/ 0 w 3421437"/>
              <a:gd name="connsiteY0" fmla="*/ 8607 h 3421116"/>
              <a:gd name="connsiteX1" fmla="*/ 0 w 3421437"/>
              <a:gd name="connsiteY1" fmla="*/ 0 h 3421116"/>
              <a:gd name="connsiteX2" fmla="*/ 173517 w 3421437"/>
              <a:gd name="connsiteY2" fmla="*/ 4388 h 3421116"/>
              <a:gd name="connsiteX3" fmla="*/ 3417057 w 3421437"/>
              <a:gd name="connsiteY3" fmla="*/ 3247872 h 3421116"/>
              <a:gd name="connsiteX4" fmla="*/ 3421437 w 3421437"/>
              <a:gd name="connsiteY4" fmla="*/ 3421116 h 3421116"/>
              <a:gd name="connsiteX5" fmla="*/ 3412831 w 3421437"/>
              <a:gd name="connsiteY5" fmla="*/ 3421116 h 3421116"/>
              <a:gd name="connsiteX6" fmla="*/ 3408755 w 3421437"/>
              <a:gd name="connsiteY6" fmla="*/ 3253719 h 3421116"/>
              <a:gd name="connsiteX7" fmla="*/ 2412448 w 3421437"/>
              <a:gd name="connsiteY7" fmla="*/ 1008979 h 3421116"/>
              <a:gd name="connsiteX8" fmla="*/ 167702 w 3421437"/>
              <a:gd name="connsiteY8" fmla="*/ 12689 h 3421116"/>
              <a:gd name="connsiteX9" fmla="*/ 0 w 3421437"/>
              <a:gd name="connsiteY9" fmla="*/ 111334 h 3421116"/>
              <a:gd name="connsiteX10" fmla="*/ 0 w 3421437"/>
              <a:gd name="connsiteY10" fmla="*/ 102725 h 3421116"/>
              <a:gd name="connsiteX11" fmla="*/ 167972 w 3421437"/>
              <a:gd name="connsiteY11" fmla="*/ 106987 h 3421116"/>
              <a:gd name="connsiteX12" fmla="*/ 3314457 w 3421437"/>
              <a:gd name="connsiteY12" fmla="*/ 3253418 h 3421116"/>
              <a:gd name="connsiteX13" fmla="*/ 3318712 w 3421437"/>
              <a:gd name="connsiteY13" fmla="*/ 3421116 h 3421116"/>
              <a:gd name="connsiteX14" fmla="*/ 3310103 w 3421437"/>
              <a:gd name="connsiteY14" fmla="*/ 3421116 h 3421116"/>
              <a:gd name="connsiteX15" fmla="*/ 3305859 w 3421437"/>
              <a:gd name="connsiteY15" fmla="*/ 3253856 h 3421116"/>
              <a:gd name="connsiteX16" fmla="*/ 167534 w 3421437"/>
              <a:gd name="connsiteY16" fmla="*/ 115585 h 3421116"/>
              <a:gd name="connsiteX17" fmla="*/ 0 w 3421437"/>
              <a:gd name="connsiteY17" fmla="*/ 214058 h 3421116"/>
              <a:gd name="connsiteX18" fmla="*/ 0 w 3421437"/>
              <a:gd name="connsiteY18" fmla="*/ 205449 h 3421116"/>
              <a:gd name="connsiteX19" fmla="*/ 162701 w 3421437"/>
              <a:gd name="connsiteY19" fmla="*/ 209577 h 3421116"/>
              <a:gd name="connsiteX20" fmla="*/ 3211865 w 3421437"/>
              <a:gd name="connsiteY20" fmla="*/ 3258688 h 3421116"/>
              <a:gd name="connsiteX21" fmla="*/ 3215986 w 3421437"/>
              <a:gd name="connsiteY21" fmla="*/ 3421116 h 3421116"/>
              <a:gd name="connsiteX22" fmla="*/ 3207376 w 3421437"/>
              <a:gd name="connsiteY22" fmla="*/ 3421116 h 3421116"/>
              <a:gd name="connsiteX23" fmla="*/ 3203266 w 3421437"/>
              <a:gd name="connsiteY23" fmla="*/ 3259143 h 3421116"/>
              <a:gd name="connsiteX24" fmla="*/ 162246 w 3421437"/>
              <a:gd name="connsiteY24" fmla="*/ 218175 h 3421116"/>
              <a:gd name="connsiteX25" fmla="*/ 0 w 3421437"/>
              <a:gd name="connsiteY25" fmla="*/ 316783 h 3421116"/>
              <a:gd name="connsiteX26" fmla="*/ 0 w 3421437"/>
              <a:gd name="connsiteY26" fmla="*/ 308174 h 3421116"/>
              <a:gd name="connsiteX27" fmla="*/ 157415 w 3421437"/>
              <a:gd name="connsiteY27" fmla="*/ 312168 h 3421116"/>
              <a:gd name="connsiteX28" fmla="*/ 3109273 w 3421437"/>
              <a:gd name="connsiteY28" fmla="*/ 3263975 h 3421116"/>
              <a:gd name="connsiteX29" fmla="*/ 3113260 w 3421437"/>
              <a:gd name="connsiteY29" fmla="*/ 3421116 h 3421116"/>
              <a:gd name="connsiteX30" fmla="*/ 3104650 w 3421437"/>
              <a:gd name="connsiteY30" fmla="*/ 3421116 h 3421116"/>
              <a:gd name="connsiteX31" fmla="*/ 3100674 w 3421437"/>
              <a:gd name="connsiteY31" fmla="*/ 3264413 h 3421116"/>
              <a:gd name="connsiteX32" fmla="*/ 156977 w 3421437"/>
              <a:gd name="connsiteY32" fmla="*/ 320766 h 3421116"/>
              <a:gd name="connsiteX33" fmla="*/ 0 w 3421437"/>
              <a:gd name="connsiteY33" fmla="*/ 419507 h 3421116"/>
              <a:gd name="connsiteX34" fmla="*/ 0 w 3421437"/>
              <a:gd name="connsiteY34" fmla="*/ 410898 h 3421116"/>
              <a:gd name="connsiteX35" fmla="*/ 152145 w 3421437"/>
              <a:gd name="connsiteY35" fmla="*/ 414758 h 3421116"/>
              <a:gd name="connsiteX36" fmla="*/ 2995022 w 3421437"/>
              <a:gd name="connsiteY36" fmla="*/ 3116417 h 3421116"/>
              <a:gd name="connsiteX37" fmla="*/ 3010458 w 3421437"/>
              <a:gd name="connsiteY37" fmla="*/ 3421116 h 3421116"/>
              <a:gd name="connsiteX38" fmla="*/ 3001849 w 3421437"/>
              <a:gd name="connsiteY38" fmla="*/ 3421116 h 3421116"/>
              <a:gd name="connsiteX39" fmla="*/ 2986456 w 3421437"/>
              <a:gd name="connsiteY39" fmla="*/ 3117320 h 3421116"/>
              <a:gd name="connsiteX40" fmla="*/ 151690 w 3421437"/>
              <a:gd name="connsiteY40" fmla="*/ 423356 h 3421116"/>
              <a:gd name="connsiteX41" fmla="*/ 0 w 3421437"/>
              <a:gd name="connsiteY41" fmla="*/ 522232 h 3421116"/>
              <a:gd name="connsiteX42" fmla="*/ 0 w 3421437"/>
              <a:gd name="connsiteY42" fmla="*/ 513624 h 3421116"/>
              <a:gd name="connsiteX43" fmla="*/ 146857 w 3421437"/>
              <a:gd name="connsiteY43" fmla="*/ 517350 h 3421116"/>
              <a:gd name="connsiteX44" fmla="*/ 2892827 w 3421437"/>
              <a:gd name="connsiteY44" fmla="*/ 3126922 h 3421116"/>
              <a:gd name="connsiteX45" fmla="*/ 2907732 w 3421437"/>
              <a:gd name="connsiteY45" fmla="*/ 3421116 h 3421116"/>
              <a:gd name="connsiteX46" fmla="*/ 2899122 w 3421437"/>
              <a:gd name="connsiteY46" fmla="*/ 3421116 h 3421116"/>
              <a:gd name="connsiteX47" fmla="*/ 2884262 w 3421437"/>
              <a:gd name="connsiteY47" fmla="*/ 3127793 h 3421116"/>
              <a:gd name="connsiteX48" fmla="*/ 146419 w 3421437"/>
              <a:gd name="connsiteY48" fmla="*/ 525947 h 3421116"/>
              <a:gd name="connsiteX49" fmla="*/ 0 w 3421437"/>
              <a:gd name="connsiteY49" fmla="*/ 625024 h 3421116"/>
              <a:gd name="connsiteX50" fmla="*/ 0 w 3421437"/>
              <a:gd name="connsiteY50" fmla="*/ 616416 h 3421116"/>
              <a:gd name="connsiteX51" fmla="*/ 283997 w 3421437"/>
              <a:gd name="connsiteY51" fmla="*/ 630802 h 3421116"/>
              <a:gd name="connsiteX52" fmla="*/ 2790633 w 3421437"/>
              <a:gd name="connsiteY52" fmla="*/ 3137395 h 3421116"/>
              <a:gd name="connsiteX53" fmla="*/ 2805006 w 3421437"/>
              <a:gd name="connsiteY53" fmla="*/ 3421116 h 3421116"/>
              <a:gd name="connsiteX54" fmla="*/ 2796396 w 3421437"/>
              <a:gd name="connsiteY54" fmla="*/ 3421116 h 3421116"/>
              <a:gd name="connsiteX55" fmla="*/ 2782068 w 3421437"/>
              <a:gd name="connsiteY55" fmla="*/ 3138298 h 3421116"/>
              <a:gd name="connsiteX56" fmla="*/ 283127 w 3421437"/>
              <a:gd name="connsiteY56" fmla="*/ 639368 h 3421116"/>
              <a:gd name="connsiteX57" fmla="*/ 0 w 3421437"/>
              <a:gd name="connsiteY57" fmla="*/ 727749 h 3421116"/>
              <a:gd name="connsiteX58" fmla="*/ 0 w 3421437"/>
              <a:gd name="connsiteY58" fmla="*/ 719140 h 3421116"/>
              <a:gd name="connsiteX59" fmla="*/ 273493 w 3421437"/>
              <a:gd name="connsiteY59" fmla="*/ 732996 h 3421116"/>
              <a:gd name="connsiteX60" fmla="*/ 2688437 w 3421437"/>
              <a:gd name="connsiteY60" fmla="*/ 3147898 h 3421116"/>
              <a:gd name="connsiteX61" fmla="*/ 2702280 w 3421437"/>
              <a:gd name="connsiteY61" fmla="*/ 3421116 h 3421116"/>
              <a:gd name="connsiteX62" fmla="*/ 2693671 w 3421437"/>
              <a:gd name="connsiteY62" fmla="*/ 3421116 h 3421116"/>
              <a:gd name="connsiteX63" fmla="*/ 2679873 w 3421437"/>
              <a:gd name="connsiteY63" fmla="*/ 3148769 h 3421116"/>
              <a:gd name="connsiteX64" fmla="*/ 272623 w 3421437"/>
              <a:gd name="connsiteY64" fmla="*/ 741560 h 3421116"/>
              <a:gd name="connsiteX65" fmla="*/ 0 w 3421437"/>
              <a:gd name="connsiteY65" fmla="*/ 830474 h 3421116"/>
              <a:gd name="connsiteX66" fmla="*/ 0 w 3421437"/>
              <a:gd name="connsiteY66" fmla="*/ 821864 h 3421116"/>
              <a:gd name="connsiteX67" fmla="*/ 263021 w 3421437"/>
              <a:gd name="connsiteY67" fmla="*/ 835188 h 3421116"/>
              <a:gd name="connsiteX68" fmla="*/ 2586244 w 3421437"/>
              <a:gd name="connsiteY68" fmla="*/ 3158372 h 3421116"/>
              <a:gd name="connsiteX69" fmla="*/ 2599554 w 3421437"/>
              <a:gd name="connsiteY69" fmla="*/ 3421116 h 3421116"/>
              <a:gd name="connsiteX70" fmla="*/ 2590945 w 3421437"/>
              <a:gd name="connsiteY70" fmla="*/ 3421116 h 3421116"/>
              <a:gd name="connsiteX71" fmla="*/ 2577680 w 3421437"/>
              <a:gd name="connsiteY71" fmla="*/ 3159274 h 3421116"/>
              <a:gd name="connsiteX72" fmla="*/ 262150 w 3421437"/>
              <a:gd name="connsiteY72" fmla="*/ 843754 h 3421116"/>
              <a:gd name="connsiteX73" fmla="*/ 0 w 3421437"/>
              <a:gd name="connsiteY73" fmla="*/ 933198 h 3421116"/>
              <a:gd name="connsiteX74" fmla="*/ 0 w 3421437"/>
              <a:gd name="connsiteY74" fmla="*/ 924589 h 3421116"/>
              <a:gd name="connsiteX75" fmla="*/ 252515 w 3421437"/>
              <a:gd name="connsiteY75" fmla="*/ 937382 h 3421116"/>
              <a:gd name="connsiteX76" fmla="*/ 2484048 w 3421437"/>
              <a:gd name="connsiteY76" fmla="*/ 3168875 h 3421116"/>
              <a:gd name="connsiteX77" fmla="*/ 2496828 w 3421437"/>
              <a:gd name="connsiteY77" fmla="*/ 3421116 h 3421116"/>
              <a:gd name="connsiteX78" fmla="*/ 2488218 w 3421437"/>
              <a:gd name="connsiteY78" fmla="*/ 3421116 h 3421116"/>
              <a:gd name="connsiteX79" fmla="*/ 2475483 w 3421437"/>
              <a:gd name="connsiteY79" fmla="*/ 3169746 h 3421116"/>
              <a:gd name="connsiteX80" fmla="*/ 251645 w 3421437"/>
              <a:gd name="connsiteY80" fmla="*/ 945946 h 3421116"/>
              <a:gd name="connsiteX81" fmla="*/ 0 w 3421437"/>
              <a:gd name="connsiteY81" fmla="*/ 1035923 h 3421116"/>
              <a:gd name="connsiteX82" fmla="*/ 0 w 3421437"/>
              <a:gd name="connsiteY82" fmla="*/ 1027313 h 3421116"/>
              <a:gd name="connsiteX83" fmla="*/ 242044 w 3421437"/>
              <a:gd name="connsiteY83" fmla="*/ 1039575 h 3421116"/>
              <a:gd name="connsiteX84" fmla="*/ 2381853 w 3421437"/>
              <a:gd name="connsiteY84" fmla="*/ 3179349 h 3421116"/>
              <a:gd name="connsiteX85" fmla="*/ 2394101 w 3421437"/>
              <a:gd name="connsiteY85" fmla="*/ 3421116 h 3421116"/>
              <a:gd name="connsiteX86" fmla="*/ 2385492 w 3421437"/>
              <a:gd name="connsiteY86" fmla="*/ 3421116 h 3421116"/>
              <a:gd name="connsiteX87" fmla="*/ 2373289 w 3421437"/>
              <a:gd name="connsiteY87" fmla="*/ 3180251 h 3421116"/>
              <a:gd name="connsiteX88" fmla="*/ 241173 w 3421437"/>
              <a:gd name="connsiteY88" fmla="*/ 1048141 h 3421116"/>
              <a:gd name="connsiteX89" fmla="*/ 0 w 3421437"/>
              <a:gd name="connsiteY89" fmla="*/ 1138647 h 3421116"/>
              <a:gd name="connsiteX90" fmla="*/ 0 w 3421437"/>
              <a:gd name="connsiteY90" fmla="*/ 1130038 h 3421116"/>
              <a:gd name="connsiteX91" fmla="*/ 231538 w 3421437"/>
              <a:gd name="connsiteY91" fmla="*/ 1141768 h 3421116"/>
              <a:gd name="connsiteX92" fmla="*/ 2279658 w 3421437"/>
              <a:gd name="connsiteY92" fmla="*/ 3189853 h 3421116"/>
              <a:gd name="connsiteX93" fmla="*/ 2291375 w 3421437"/>
              <a:gd name="connsiteY93" fmla="*/ 3421116 h 3421116"/>
              <a:gd name="connsiteX94" fmla="*/ 2282766 w 3421437"/>
              <a:gd name="connsiteY94" fmla="*/ 3421116 h 3421116"/>
              <a:gd name="connsiteX95" fmla="*/ 2271094 w 3421437"/>
              <a:gd name="connsiteY95" fmla="*/ 3190724 h 3421116"/>
              <a:gd name="connsiteX96" fmla="*/ 230667 w 3421437"/>
              <a:gd name="connsiteY96" fmla="*/ 1150332 h 3421116"/>
              <a:gd name="connsiteX97" fmla="*/ 0 w 3421437"/>
              <a:gd name="connsiteY97" fmla="*/ 1241371 h 3421116"/>
              <a:gd name="connsiteX98" fmla="*/ 0 w 3421437"/>
              <a:gd name="connsiteY98" fmla="*/ 1232761 h 3421116"/>
              <a:gd name="connsiteX99" fmla="*/ 221065 w 3421437"/>
              <a:gd name="connsiteY99" fmla="*/ 1243960 h 3421116"/>
              <a:gd name="connsiteX100" fmla="*/ 2177464 w 3421437"/>
              <a:gd name="connsiteY100" fmla="*/ 3200325 h 3421116"/>
              <a:gd name="connsiteX101" fmla="*/ 2188649 w 3421437"/>
              <a:gd name="connsiteY101" fmla="*/ 3421116 h 3421116"/>
              <a:gd name="connsiteX102" fmla="*/ 2180039 w 3421437"/>
              <a:gd name="connsiteY102" fmla="*/ 3421116 h 3421116"/>
              <a:gd name="connsiteX103" fmla="*/ 2168899 w 3421437"/>
              <a:gd name="connsiteY103" fmla="*/ 3201227 h 3421116"/>
              <a:gd name="connsiteX104" fmla="*/ 220195 w 3421437"/>
              <a:gd name="connsiteY104" fmla="*/ 1252526 h 34211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Lst>
            <a:rect l="l" t="t" r="r" b="b"/>
            <a:pathLst>
              <a:path w="3421437" h="3421116">
                <a:moveTo>
                  <a:pt x="0" y="8607"/>
                </a:moveTo>
                <a:lnTo>
                  <a:pt x="0" y="0"/>
                </a:lnTo>
                <a:lnTo>
                  <a:pt x="173517" y="4388"/>
                </a:lnTo>
                <a:cubicBezTo>
                  <a:pt x="1924404" y="93138"/>
                  <a:pt x="3328304" y="1497016"/>
                  <a:pt x="3417057" y="3247872"/>
                </a:cubicBezTo>
                <a:lnTo>
                  <a:pt x="3421437" y="3421116"/>
                </a:lnTo>
                <a:lnTo>
                  <a:pt x="3412831" y="3421116"/>
                </a:lnTo>
                <a:lnTo>
                  <a:pt x="3408755" y="3253719"/>
                </a:lnTo>
                <a:cubicBezTo>
                  <a:pt x="3367354" y="2405493"/>
                  <a:pt x="3017248" y="1613770"/>
                  <a:pt x="2412448" y="1008979"/>
                </a:cubicBezTo>
                <a:cubicBezTo>
                  <a:pt x="1807648" y="404189"/>
                  <a:pt x="1016083" y="54089"/>
                  <a:pt x="167702" y="12689"/>
                </a:cubicBezTo>
                <a:close/>
                <a:moveTo>
                  <a:pt x="0" y="111334"/>
                </a:moveTo>
                <a:lnTo>
                  <a:pt x="0" y="102725"/>
                </a:lnTo>
                <a:lnTo>
                  <a:pt x="167972" y="106987"/>
                </a:lnTo>
                <a:cubicBezTo>
                  <a:pt x="1863909" y="193240"/>
                  <a:pt x="3228203" y="1557511"/>
                  <a:pt x="3314457" y="3253418"/>
                </a:cubicBezTo>
                <a:lnTo>
                  <a:pt x="3318712" y="3421116"/>
                </a:lnTo>
                <a:lnTo>
                  <a:pt x="3310103" y="3421116"/>
                </a:lnTo>
                <a:lnTo>
                  <a:pt x="3305859" y="3253856"/>
                </a:lnTo>
                <a:cubicBezTo>
                  <a:pt x="3219831" y="1562302"/>
                  <a:pt x="1859116" y="201611"/>
                  <a:pt x="167534" y="115585"/>
                </a:cubicBezTo>
                <a:close/>
                <a:moveTo>
                  <a:pt x="0" y="214058"/>
                </a:moveTo>
                <a:lnTo>
                  <a:pt x="0" y="205449"/>
                </a:lnTo>
                <a:lnTo>
                  <a:pt x="162701" y="209577"/>
                </a:lnTo>
                <a:cubicBezTo>
                  <a:pt x="1806265" y="293157"/>
                  <a:pt x="3128284" y="1615154"/>
                  <a:pt x="3211865" y="3258688"/>
                </a:cubicBezTo>
                <a:lnTo>
                  <a:pt x="3215986" y="3421116"/>
                </a:lnTo>
                <a:lnTo>
                  <a:pt x="3207376" y="3421116"/>
                </a:lnTo>
                <a:lnTo>
                  <a:pt x="3203266" y="3259143"/>
                </a:lnTo>
                <a:cubicBezTo>
                  <a:pt x="3119900" y="1620124"/>
                  <a:pt x="1801294" y="301540"/>
                  <a:pt x="162246" y="218175"/>
                </a:cubicBezTo>
                <a:close/>
                <a:moveTo>
                  <a:pt x="0" y="316783"/>
                </a:moveTo>
                <a:lnTo>
                  <a:pt x="0" y="308174"/>
                </a:lnTo>
                <a:lnTo>
                  <a:pt x="157415" y="312168"/>
                </a:lnTo>
                <a:cubicBezTo>
                  <a:pt x="1748443" y="393086"/>
                  <a:pt x="3028353" y="1672975"/>
                  <a:pt x="3109273" y="3263975"/>
                </a:cubicBezTo>
                <a:lnTo>
                  <a:pt x="3113260" y="3421116"/>
                </a:lnTo>
                <a:lnTo>
                  <a:pt x="3104650" y="3421116"/>
                </a:lnTo>
                <a:lnTo>
                  <a:pt x="3100674" y="3264413"/>
                </a:lnTo>
                <a:cubicBezTo>
                  <a:pt x="3019981" y="1677766"/>
                  <a:pt x="1743651" y="401458"/>
                  <a:pt x="156977" y="320766"/>
                </a:cubicBezTo>
                <a:close/>
                <a:moveTo>
                  <a:pt x="0" y="419507"/>
                </a:moveTo>
                <a:lnTo>
                  <a:pt x="0" y="410898"/>
                </a:lnTo>
                <a:lnTo>
                  <a:pt x="152145" y="414758"/>
                </a:lnTo>
                <a:cubicBezTo>
                  <a:pt x="1639511" y="490395"/>
                  <a:pt x="2845590" y="1649398"/>
                  <a:pt x="2995022" y="3116417"/>
                </a:cubicBezTo>
                <a:lnTo>
                  <a:pt x="3010458" y="3421116"/>
                </a:lnTo>
                <a:lnTo>
                  <a:pt x="3001849" y="3421116"/>
                </a:lnTo>
                <a:lnTo>
                  <a:pt x="2986456" y="3117320"/>
                </a:lnTo>
                <a:cubicBezTo>
                  <a:pt x="2837436" y="1654591"/>
                  <a:pt x="1634692" y="498785"/>
                  <a:pt x="151690" y="423356"/>
                </a:cubicBezTo>
                <a:close/>
                <a:moveTo>
                  <a:pt x="0" y="522232"/>
                </a:moveTo>
                <a:lnTo>
                  <a:pt x="0" y="513624"/>
                </a:lnTo>
                <a:lnTo>
                  <a:pt x="146857" y="517350"/>
                </a:lnTo>
                <a:cubicBezTo>
                  <a:pt x="1583440" y="590413"/>
                  <a:pt x="2748479" y="1709983"/>
                  <a:pt x="2892827" y="3126922"/>
                </a:cubicBezTo>
                <a:lnTo>
                  <a:pt x="2907732" y="3421116"/>
                </a:lnTo>
                <a:lnTo>
                  <a:pt x="2899122" y="3421116"/>
                </a:lnTo>
                <a:lnTo>
                  <a:pt x="2884262" y="3127793"/>
                </a:lnTo>
                <a:cubicBezTo>
                  <a:pt x="2740346" y="1715009"/>
                  <a:pt x="1578794" y="598792"/>
                  <a:pt x="146419" y="525947"/>
                </a:cubicBezTo>
                <a:close/>
                <a:moveTo>
                  <a:pt x="0" y="625024"/>
                </a:moveTo>
                <a:lnTo>
                  <a:pt x="0" y="616416"/>
                </a:lnTo>
                <a:lnTo>
                  <a:pt x="283997" y="630802"/>
                </a:lnTo>
                <a:cubicBezTo>
                  <a:pt x="1603878" y="765242"/>
                  <a:pt x="2656191" y="1817537"/>
                  <a:pt x="2790633" y="3137395"/>
                </a:cubicBezTo>
                <a:lnTo>
                  <a:pt x="2805006" y="3421116"/>
                </a:lnTo>
                <a:lnTo>
                  <a:pt x="2796396" y="3421116"/>
                </a:lnTo>
                <a:lnTo>
                  <a:pt x="2782068" y="3138298"/>
                </a:lnTo>
                <a:cubicBezTo>
                  <a:pt x="2648043" y="1822583"/>
                  <a:pt x="1598995" y="773410"/>
                  <a:pt x="283127" y="639368"/>
                </a:cubicBezTo>
                <a:close/>
                <a:moveTo>
                  <a:pt x="0" y="727749"/>
                </a:moveTo>
                <a:lnTo>
                  <a:pt x="0" y="719140"/>
                </a:lnTo>
                <a:lnTo>
                  <a:pt x="273493" y="732996"/>
                </a:lnTo>
                <a:cubicBezTo>
                  <a:pt x="1545021" y="862527"/>
                  <a:pt x="2558904" y="1876393"/>
                  <a:pt x="2688437" y="3147898"/>
                </a:cubicBezTo>
                <a:lnTo>
                  <a:pt x="2702280" y="3421116"/>
                </a:lnTo>
                <a:lnTo>
                  <a:pt x="2693671" y="3421116"/>
                </a:lnTo>
                <a:lnTo>
                  <a:pt x="2679873" y="3148769"/>
                </a:lnTo>
                <a:cubicBezTo>
                  <a:pt x="2550757" y="1881277"/>
                  <a:pt x="1540137" y="870673"/>
                  <a:pt x="272623" y="741560"/>
                </a:cubicBezTo>
                <a:close/>
                <a:moveTo>
                  <a:pt x="0" y="830474"/>
                </a:moveTo>
                <a:lnTo>
                  <a:pt x="0" y="821864"/>
                </a:lnTo>
                <a:lnTo>
                  <a:pt x="263021" y="835188"/>
                </a:lnTo>
                <a:cubicBezTo>
                  <a:pt x="1486325" y="959791"/>
                  <a:pt x="2461639" y="1935089"/>
                  <a:pt x="2586244" y="3158372"/>
                </a:cubicBezTo>
                <a:lnTo>
                  <a:pt x="2599554" y="3421116"/>
                </a:lnTo>
                <a:lnTo>
                  <a:pt x="2590945" y="3421116"/>
                </a:lnTo>
                <a:lnTo>
                  <a:pt x="2577680" y="3159274"/>
                </a:lnTo>
                <a:cubicBezTo>
                  <a:pt x="2453492" y="1940134"/>
                  <a:pt x="1481442" y="967959"/>
                  <a:pt x="262150" y="843754"/>
                </a:cubicBezTo>
                <a:close/>
                <a:moveTo>
                  <a:pt x="0" y="933198"/>
                </a:moveTo>
                <a:lnTo>
                  <a:pt x="0" y="924589"/>
                </a:lnTo>
                <a:lnTo>
                  <a:pt x="252515" y="937382"/>
                </a:lnTo>
                <a:cubicBezTo>
                  <a:pt x="1427466" y="1057076"/>
                  <a:pt x="2364352" y="1993946"/>
                  <a:pt x="2484048" y="3168875"/>
                </a:cubicBezTo>
                <a:lnTo>
                  <a:pt x="2496828" y="3421116"/>
                </a:lnTo>
                <a:lnTo>
                  <a:pt x="2488218" y="3421116"/>
                </a:lnTo>
                <a:lnTo>
                  <a:pt x="2475483" y="3169746"/>
                </a:lnTo>
                <a:cubicBezTo>
                  <a:pt x="2356204" y="1998829"/>
                  <a:pt x="1422583" y="1065223"/>
                  <a:pt x="251645" y="945946"/>
                </a:cubicBezTo>
                <a:close/>
                <a:moveTo>
                  <a:pt x="0" y="1035923"/>
                </a:moveTo>
                <a:lnTo>
                  <a:pt x="0" y="1027313"/>
                </a:lnTo>
                <a:lnTo>
                  <a:pt x="242044" y="1039575"/>
                </a:lnTo>
                <a:cubicBezTo>
                  <a:pt x="1368771" y="1154340"/>
                  <a:pt x="2267086" y="2052640"/>
                  <a:pt x="2381853" y="3179349"/>
                </a:cubicBezTo>
                <a:lnTo>
                  <a:pt x="2394101" y="3421116"/>
                </a:lnTo>
                <a:lnTo>
                  <a:pt x="2385492" y="3421116"/>
                </a:lnTo>
                <a:lnTo>
                  <a:pt x="2373289" y="3180251"/>
                </a:lnTo>
                <a:cubicBezTo>
                  <a:pt x="2258939" y="2057686"/>
                  <a:pt x="1363887" y="1162509"/>
                  <a:pt x="241173" y="1048141"/>
                </a:cubicBezTo>
                <a:close/>
                <a:moveTo>
                  <a:pt x="0" y="1138647"/>
                </a:moveTo>
                <a:lnTo>
                  <a:pt x="0" y="1130038"/>
                </a:lnTo>
                <a:lnTo>
                  <a:pt x="231538" y="1141768"/>
                </a:lnTo>
                <a:cubicBezTo>
                  <a:pt x="1309912" y="1251625"/>
                  <a:pt x="2169799" y="2111498"/>
                  <a:pt x="2279658" y="3189853"/>
                </a:cubicBezTo>
                <a:lnTo>
                  <a:pt x="2291375" y="3421116"/>
                </a:lnTo>
                <a:lnTo>
                  <a:pt x="2282766" y="3421116"/>
                </a:lnTo>
                <a:lnTo>
                  <a:pt x="2271094" y="3190724"/>
                </a:lnTo>
                <a:cubicBezTo>
                  <a:pt x="2161652" y="2116382"/>
                  <a:pt x="1305029" y="1259772"/>
                  <a:pt x="230667" y="1150332"/>
                </a:cubicBezTo>
                <a:close/>
                <a:moveTo>
                  <a:pt x="0" y="1241371"/>
                </a:moveTo>
                <a:lnTo>
                  <a:pt x="0" y="1232761"/>
                </a:lnTo>
                <a:lnTo>
                  <a:pt x="221065" y="1243960"/>
                </a:lnTo>
                <a:cubicBezTo>
                  <a:pt x="1251216" y="1348889"/>
                  <a:pt x="2072533" y="2170192"/>
                  <a:pt x="2177464" y="3200325"/>
                </a:cubicBezTo>
                <a:lnTo>
                  <a:pt x="2188649" y="3421116"/>
                </a:lnTo>
                <a:lnTo>
                  <a:pt x="2180039" y="3421116"/>
                </a:lnTo>
                <a:lnTo>
                  <a:pt x="2168899" y="3201227"/>
                </a:lnTo>
                <a:cubicBezTo>
                  <a:pt x="2064386" y="2175237"/>
                  <a:pt x="1246333" y="1357057"/>
                  <a:pt x="220195" y="1252526"/>
                </a:cubicBezTo>
                <a:close/>
              </a:path>
            </a:pathLst>
          </a:custGeom>
          <a:solidFill>
            <a:schemeClr val="accent3"/>
          </a:solidFill>
          <a:ln w="19567" cap="flat">
            <a:noFill/>
            <a:prstDash val="solid"/>
            <a:miter/>
          </a:ln>
        </p:spPr>
        <p:txBody>
          <a:bodyPr rtlCol="0" anchor="ctr"/>
          <a:lstStyle/>
          <a:p>
            <a:endParaRPr lang="en-US"/>
          </a:p>
        </p:txBody>
      </p:sp>
      <p:sp>
        <p:nvSpPr>
          <p:cNvPr id="32" name="Graphic 18">
            <a:extLst>
              <a:ext uri="{FF2B5EF4-FFF2-40B4-BE49-F238E27FC236}">
                <a16:creationId xmlns:a16="http://schemas.microsoft.com/office/drawing/2014/main" id="{B917F162-A1D2-B464-CD8F-22E8032881CF}"/>
              </a:ext>
            </a:extLst>
          </p:cNvPr>
          <p:cNvSpPr/>
          <p:nvPr userDrawn="1"/>
        </p:nvSpPr>
        <p:spPr>
          <a:xfrm>
            <a:off x="457200" y="6313452"/>
            <a:ext cx="811355" cy="168145"/>
          </a:xfrm>
          <a:custGeom>
            <a:avLst/>
            <a:gdLst>
              <a:gd name="connsiteX0" fmla="*/ 228427 w 811355"/>
              <a:gd name="connsiteY0" fmla="*/ 27 h 168145"/>
              <a:gd name="connsiteX1" fmla="*/ 310031 w 811355"/>
              <a:gd name="connsiteY1" fmla="*/ 81183 h 168145"/>
              <a:gd name="connsiteX2" fmla="*/ 228427 w 811355"/>
              <a:gd name="connsiteY2" fmla="*/ 162778 h 168145"/>
              <a:gd name="connsiteX3" fmla="*/ 147061 w 811355"/>
              <a:gd name="connsiteY3" fmla="*/ 81183 h 168145"/>
              <a:gd name="connsiteX4" fmla="*/ 228427 w 811355"/>
              <a:gd name="connsiteY4" fmla="*/ 27 h 168145"/>
              <a:gd name="connsiteX5" fmla="*/ 228427 w 811355"/>
              <a:gd name="connsiteY5" fmla="*/ 136856 h 168145"/>
              <a:gd name="connsiteX6" fmla="*/ 281782 w 811355"/>
              <a:gd name="connsiteY6" fmla="*/ 81183 h 168145"/>
              <a:gd name="connsiteX7" fmla="*/ 228427 w 811355"/>
              <a:gd name="connsiteY7" fmla="*/ 25517 h 168145"/>
              <a:gd name="connsiteX8" fmla="*/ 175080 w 811355"/>
              <a:gd name="connsiteY8" fmla="*/ 81183 h 168145"/>
              <a:gd name="connsiteX9" fmla="*/ 228427 w 811355"/>
              <a:gd name="connsiteY9" fmla="*/ 136856 h 168145"/>
              <a:gd name="connsiteX10" fmla="*/ 575396 w 811355"/>
              <a:gd name="connsiteY10" fmla="*/ 27 h 168145"/>
              <a:gd name="connsiteX11" fmla="*/ 656993 w 811355"/>
              <a:gd name="connsiteY11" fmla="*/ 81183 h 168145"/>
              <a:gd name="connsiteX12" fmla="*/ 575396 w 811355"/>
              <a:gd name="connsiteY12" fmla="*/ 162778 h 168145"/>
              <a:gd name="connsiteX13" fmla="*/ 494022 w 811355"/>
              <a:gd name="connsiteY13" fmla="*/ 81183 h 168145"/>
              <a:gd name="connsiteX14" fmla="*/ 575396 w 811355"/>
              <a:gd name="connsiteY14" fmla="*/ 27 h 168145"/>
              <a:gd name="connsiteX15" fmla="*/ 575396 w 811355"/>
              <a:gd name="connsiteY15" fmla="*/ 136856 h 168145"/>
              <a:gd name="connsiteX16" fmla="*/ 628743 w 811355"/>
              <a:gd name="connsiteY16" fmla="*/ 81183 h 168145"/>
              <a:gd name="connsiteX17" fmla="*/ 575396 w 811355"/>
              <a:gd name="connsiteY17" fmla="*/ 25517 h 168145"/>
              <a:gd name="connsiteX18" fmla="*/ 522042 w 811355"/>
              <a:gd name="connsiteY18" fmla="*/ 81183 h 168145"/>
              <a:gd name="connsiteX19" fmla="*/ 575396 w 811355"/>
              <a:gd name="connsiteY19" fmla="*/ 136856 h 168145"/>
              <a:gd name="connsiteX20" fmla="*/ 448958 w 811355"/>
              <a:gd name="connsiteY20" fmla="*/ 2933 h 168145"/>
              <a:gd name="connsiteX21" fmla="*/ 481284 w 811355"/>
              <a:gd name="connsiteY21" fmla="*/ 2933 h 168145"/>
              <a:gd name="connsiteX22" fmla="*/ 400343 w 811355"/>
              <a:gd name="connsiteY22" fmla="*/ 168146 h 168145"/>
              <a:gd name="connsiteX23" fmla="*/ 319639 w 811355"/>
              <a:gd name="connsiteY23" fmla="*/ 2933 h 168145"/>
              <a:gd name="connsiteX24" fmla="*/ 351728 w 811355"/>
              <a:gd name="connsiteY24" fmla="*/ 2933 h 168145"/>
              <a:gd name="connsiteX25" fmla="*/ 400343 w 811355"/>
              <a:gd name="connsiteY25" fmla="*/ 112931 h 168145"/>
              <a:gd name="connsiteX26" fmla="*/ 448958 w 811355"/>
              <a:gd name="connsiteY26" fmla="*/ 2933 h 168145"/>
              <a:gd name="connsiteX27" fmla="*/ 717385 w 811355"/>
              <a:gd name="connsiteY27" fmla="*/ 45882 h 168145"/>
              <a:gd name="connsiteX28" fmla="*/ 751794 w 811355"/>
              <a:gd name="connsiteY28" fmla="*/ 24431 h 168145"/>
              <a:gd name="connsiteX29" fmla="*/ 795439 w 811355"/>
              <a:gd name="connsiteY29" fmla="*/ 36825 h 168145"/>
              <a:gd name="connsiteX30" fmla="*/ 795439 w 811355"/>
              <a:gd name="connsiteY30" fmla="*/ 9023 h 168145"/>
              <a:gd name="connsiteX31" fmla="*/ 752017 w 811355"/>
              <a:gd name="connsiteY31" fmla="*/ 47 h 168145"/>
              <a:gd name="connsiteX32" fmla="*/ 688183 w 811355"/>
              <a:gd name="connsiteY32" fmla="*/ 47251 h 168145"/>
              <a:gd name="connsiteX33" fmla="*/ 782356 w 811355"/>
              <a:gd name="connsiteY33" fmla="*/ 117692 h 168145"/>
              <a:gd name="connsiteX34" fmla="*/ 747264 w 811355"/>
              <a:gd name="connsiteY34" fmla="*/ 138239 h 168145"/>
              <a:gd name="connsiteX35" fmla="*/ 694971 w 811355"/>
              <a:gd name="connsiteY35" fmla="*/ 120855 h 168145"/>
              <a:gd name="connsiteX36" fmla="*/ 694971 w 811355"/>
              <a:gd name="connsiteY36" fmla="*/ 120908 h 168145"/>
              <a:gd name="connsiteX37" fmla="*/ 694971 w 811355"/>
              <a:gd name="connsiteY37" fmla="*/ 150478 h 168145"/>
              <a:gd name="connsiteX38" fmla="*/ 747291 w 811355"/>
              <a:gd name="connsiteY38" fmla="*/ 162616 h 168145"/>
              <a:gd name="connsiteX39" fmla="*/ 811355 w 811355"/>
              <a:gd name="connsiteY39" fmla="*/ 115655 h 168145"/>
              <a:gd name="connsiteX40" fmla="*/ 717426 w 811355"/>
              <a:gd name="connsiteY40" fmla="*/ 45882 h 168145"/>
              <a:gd name="connsiteX41" fmla="*/ 717385 w 811355"/>
              <a:gd name="connsiteY41" fmla="*/ 45882 h 168145"/>
              <a:gd name="connsiteX42" fmla="*/ 29216 w 811355"/>
              <a:gd name="connsiteY42" fmla="*/ 45841 h 168145"/>
              <a:gd name="connsiteX43" fmla="*/ 63632 w 811355"/>
              <a:gd name="connsiteY43" fmla="*/ 24391 h 168145"/>
              <a:gd name="connsiteX44" fmla="*/ 107080 w 811355"/>
              <a:gd name="connsiteY44" fmla="*/ 36670 h 168145"/>
              <a:gd name="connsiteX45" fmla="*/ 107080 w 811355"/>
              <a:gd name="connsiteY45" fmla="*/ 8881 h 168145"/>
              <a:gd name="connsiteX46" fmla="*/ 63855 w 811355"/>
              <a:gd name="connsiteY46" fmla="*/ 0 h 168145"/>
              <a:gd name="connsiteX47" fmla="*/ 0 w 811355"/>
              <a:gd name="connsiteY47" fmla="*/ 47204 h 168145"/>
              <a:gd name="connsiteX48" fmla="*/ 94200 w 811355"/>
              <a:gd name="connsiteY48" fmla="*/ 117665 h 168145"/>
              <a:gd name="connsiteX49" fmla="*/ 59101 w 811355"/>
              <a:gd name="connsiteY49" fmla="*/ 138219 h 168145"/>
              <a:gd name="connsiteX50" fmla="*/ 6795 w 811355"/>
              <a:gd name="connsiteY50" fmla="*/ 120828 h 168145"/>
              <a:gd name="connsiteX51" fmla="*/ 6795 w 811355"/>
              <a:gd name="connsiteY51" fmla="*/ 120895 h 168145"/>
              <a:gd name="connsiteX52" fmla="*/ 6795 w 811355"/>
              <a:gd name="connsiteY52" fmla="*/ 150465 h 168145"/>
              <a:gd name="connsiteX53" fmla="*/ 59135 w 811355"/>
              <a:gd name="connsiteY53" fmla="*/ 162603 h 168145"/>
              <a:gd name="connsiteX54" fmla="*/ 123220 w 811355"/>
              <a:gd name="connsiteY54" fmla="*/ 115628 h 168145"/>
              <a:gd name="connsiteX55" fmla="*/ 29216 w 811355"/>
              <a:gd name="connsiteY55" fmla="*/ 45841 h 1681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Lst>
            <a:rect l="l" t="t" r="r" b="b"/>
            <a:pathLst>
              <a:path w="811355" h="168145">
                <a:moveTo>
                  <a:pt x="228427" y="27"/>
                </a:moveTo>
                <a:cubicBezTo>
                  <a:pt x="275284" y="27"/>
                  <a:pt x="310031" y="34459"/>
                  <a:pt x="310031" y="81183"/>
                </a:cubicBezTo>
                <a:cubicBezTo>
                  <a:pt x="310031" y="127908"/>
                  <a:pt x="275730" y="162778"/>
                  <a:pt x="228427" y="162778"/>
                </a:cubicBezTo>
                <a:cubicBezTo>
                  <a:pt x="181355" y="162778"/>
                  <a:pt x="147061" y="127901"/>
                  <a:pt x="147061" y="81183"/>
                </a:cubicBezTo>
                <a:cubicBezTo>
                  <a:pt x="147061" y="34465"/>
                  <a:pt x="182024" y="27"/>
                  <a:pt x="228427" y="27"/>
                </a:cubicBezTo>
                <a:close/>
                <a:moveTo>
                  <a:pt x="228427" y="136856"/>
                </a:moveTo>
                <a:cubicBezTo>
                  <a:pt x="259814" y="136856"/>
                  <a:pt x="281782" y="113376"/>
                  <a:pt x="281782" y="81183"/>
                </a:cubicBezTo>
                <a:cubicBezTo>
                  <a:pt x="281782" y="48991"/>
                  <a:pt x="260037" y="25517"/>
                  <a:pt x="228427" y="25517"/>
                </a:cubicBezTo>
                <a:cubicBezTo>
                  <a:pt x="197271" y="25517"/>
                  <a:pt x="175080" y="48991"/>
                  <a:pt x="175080" y="81183"/>
                </a:cubicBezTo>
                <a:cubicBezTo>
                  <a:pt x="175080" y="113376"/>
                  <a:pt x="197271" y="136856"/>
                  <a:pt x="228427" y="136856"/>
                </a:cubicBezTo>
                <a:close/>
                <a:moveTo>
                  <a:pt x="575396" y="27"/>
                </a:moveTo>
                <a:cubicBezTo>
                  <a:pt x="622246" y="27"/>
                  <a:pt x="656993" y="34459"/>
                  <a:pt x="656993" y="81183"/>
                </a:cubicBezTo>
                <a:cubicBezTo>
                  <a:pt x="656993" y="127908"/>
                  <a:pt x="622699" y="162778"/>
                  <a:pt x="575396" y="162778"/>
                </a:cubicBezTo>
                <a:cubicBezTo>
                  <a:pt x="528316" y="162778"/>
                  <a:pt x="494022" y="127901"/>
                  <a:pt x="494022" y="81183"/>
                </a:cubicBezTo>
                <a:cubicBezTo>
                  <a:pt x="494022" y="34465"/>
                  <a:pt x="529019" y="27"/>
                  <a:pt x="575396" y="27"/>
                </a:cubicBezTo>
                <a:close/>
                <a:moveTo>
                  <a:pt x="575396" y="136856"/>
                </a:moveTo>
                <a:cubicBezTo>
                  <a:pt x="606776" y="136856"/>
                  <a:pt x="628743" y="113376"/>
                  <a:pt x="628743" y="81183"/>
                </a:cubicBezTo>
                <a:cubicBezTo>
                  <a:pt x="628743" y="48991"/>
                  <a:pt x="606999" y="25517"/>
                  <a:pt x="575396" y="25517"/>
                </a:cubicBezTo>
                <a:cubicBezTo>
                  <a:pt x="544233" y="25517"/>
                  <a:pt x="522042" y="48991"/>
                  <a:pt x="522042" y="81183"/>
                </a:cubicBezTo>
                <a:cubicBezTo>
                  <a:pt x="522042" y="113376"/>
                  <a:pt x="544293" y="136856"/>
                  <a:pt x="575396" y="136856"/>
                </a:cubicBezTo>
                <a:close/>
                <a:moveTo>
                  <a:pt x="448958" y="2933"/>
                </a:moveTo>
                <a:lnTo>
                  <a:pt x="481284" y="2933"/>
                </a:lnTo>
                <a:lnTo>
                  <a:pt x="400343" y="168146"/>
                </a:lnTo>
                <a:lnTo>
                  <a:pt x="319639" y="2933"/>
                </a:lnTo>
                <a:lnTo>
                  <a:pt x="351728" y="2933"/>
                </a:lnTo>
                <a:lnTo>
                  <a:pt x="400343" y="112931"/>
                </a:lnTo>
                <a:lnTo>
                  <a:pt x="448958" y="2933"/>
                </a:lnTo>
                <a:close/>
                <a:moveTo>
                  <a:pt x="717385" y="45882"/>
                </a:moveTo>
                <a:cubicBezTo>
                  <a:pt x="717385" y="33912"/>
                  <a:pt x="727345" y="24431"/>
                  <a:pt x="751794" y="24431"/>
                </a:cubicBezTo>
                <a:cubicBezTo>
                  <a:pt x="765588" y="24431"/>
                  <a:pt x="781193" y="28477"/>
                  <a:pt x="795439" y="36825"/>
                </a:cubicBezTo>
                <a:lnTo>
                  <a:pt x="795439" y="9023"/>
                </a:lnTo>
                <a:cubicBezTo>
                  <a:pt x="782714" y="3223"/>
                  <a:pt x="767109" y="47"/>
                  <a:pt x="752017" y="47"/>
                </a:cubicBezTo>
                <a:cubicBezTo>
                  <a:pt x="708555" y="47"/>
                  <a:pt x="688183" y="21720"/>
                  <a:pt x="688183" y="47251"/>
                </a:cubicBezTo>
                <a:cubicBezTo>
                  <a:pt x="688183" y="105918"/>
                  <a:pt x="782356" y="83597"/>
                  <a:pt x="782356" y="117692"/>
                </a:cubicBezTo>
                <a:cubicBezTo>
                  <a:pt x="782356" y="129432"/>
                  <a:pt x="771943" y="138239"/>
                  <a:pt x="747264" y="138239"/>
                </a:cubicBezTo>
                <a:cubicBezTo>
                  <a:pt x="727791" y="138239"/>
                  <a:pt x="707649" y="131010"/>
                  <a:pt x="694971" y="120855"/>
                </a:cubicBezTo>
                <a:lnTo>
                  <a:pt x="694971" y="120908"/>
                </a:lnTo>
                <a:lnTo>
                  <a:pt x="694971" y="150478"/>
                </a:lnTo>
                <a:cubicBezTo>
                  <a:pt x="708744" y="157896"/>
                  <a:pt x="728008" y="162616"/>
                  <a:pt x="747291" y="162616"/>
                </a:cubicBezTo>
                <a:cubicBezTo>
                  <a:pt x="790754" y="162616"/>
                  <a:pt x="811355" y="140943"/>
                  <a:pt x="811355" y="115655"/>
                </a:cubicBezTo>
                <a:cubicBezTo>
                  <a:pt x="811369" y="57615"/>
                  <a:pt x="717426" y="79518"/>
                  <a:pt x="717426" y="45882"/>
                </a:cubicBezTo>
                <a:lnTo>
                  <a:pt x="717385" y="45882"/>
                </a:lnTo>
                <a:close/>
                <a:moveTo>
                  <a:pt x="29216" y="45841"/>
                </a:moveTo>
                <a:cubicBezTo>
                  <a:pt x="29216" y="33872"/>
                  <a:pt x="39176" y="24391"/>
                  <a:pt x="63632" y="24391"/>
                </a:cubicBezTo>
                <a:cubicBezTo>
                  <a:pt x="77364" y="24391"/>
                  <a:pt x="92888" y="28437"/>
                  <a:pt x="107080" y="36670"/>
                </a:cubicBezTo>
                <a:lnTo>
                  <a:pt x="107080" y="8881"/>
                </a:lnTo>
                <a:cubicBezTo>
                  <a:pt x="94396" y="3156"/>
                  <a:pt x="78865" y="0"/>
                  <a:pt x="63855" y="0"/>
                </a:cubicBezTo>
                <a:cubicBezTo>
                  <a:pt x="20379" y="0"/>
                  <a:pt x="0" y="21680"/>
                  <a:pt x="0" y="47204"/>
                </a:cubicBezTo>
                <a:cubicBezTo>
                  <a:pt x="0" y="105925"/>
                  <a:pt x="94200" y="83564"/>
                  <a:pt x="94200" y="117665"/>
                </a:cubicBezTo>
                <a:cubicBezTo>
                  <a:pt x="94200" y="129405"/>
                  <a:pt x="83787" y="138219"/>
                  <a:pt x="59101" y="138219"/>
                </a:cubicBezTo>
                <a:cubicBezTo>
                  <a:pt x="39629" y="138219"/>
                  <a:pt x="19473" y="130990"/>
                  <a:pt x="6795" y="120828"/>
                </a:cubicBezTo>
                <a:lnTo>
                  <a:pt x="6795" y="120895"/>
                </a:lnTo>
                <a:lnTo>
                  <a:pt x="6795" y="150465"/>
                </a:lnTo>
                <a:cubicBezTo>
                  <a:pt x="20575" y="157882"/>
                  <a:pt x="39845" y="162603"/>
                  <a:pt x="59135" y="162603"/>
                </a:cubicBezTo>
                <a:cubicBezTo>
                  <a:pt x="102611" y="162603"/>
                  <a:pt x="123220" y="140916"/>
                  <a:pt x="123220" y="115628"/>
                </a:cubicBezTo>
                <a:cubicBezTo>
                  <a:pt x="123186" y="57588"/>
                  <a:pt x="29216" y="79491"/>
                  <a:pt x="29216" y="45841"/>
                </a:cubicBezTo>
                <a:close/>
              </a:path>
            </a:pathLst>
          </a:custGeom>
          <a:solidFill>
            <a:schemeClr val="bg1"/>
          </a:solidFill>
          <a:ln w="675" cap="flat">
            <a:noFill/>
            <a:prstDash val="solid"/>
            <a:miter/>
          </a:ln>
        </p:spPr>
        <p:txBody>
          <a:bodyPr rtlCol="0" anchor="ctr"/>
          <a:lstStyle/>
          <a:p>
            <a:endParaRPr lang="en-US"/>
          </a:p>
        </p:txBody>
      </p:sp>
    </p:spTree>
    <p:extLst>
      <p:ext uri="{BB962C8B-B14F-4D97-AF65-F5344CB8AC3E}">
        <p14:creationId xmlns:p14="http://schemas.microsoft.com/office/powerpoint/2010/main" val="1621843543"/>
      </p:ext>
    </p:extLst>
  </p:cSld>
  <p:clrMapOvr>
    <a:masterClrMapping/>
  </p:clrMapOvr>
</p:sldLayout>
</file>

<file path=ppt/slideLayouts/slideLayout94.xml><?xml version="1.0" encoding="utf-8"?>
<p:sldLayout xmlns:a="http://schemas.openxmlformats.org/drawingml/2006/main" xmlns:r="http://schemas.openxmlformats.org/officeDocument/2006/relationships" xmlns:p="http://schemas.openxmlformats.org/presentationml/2006/main" preserve="1" userDrawn="1">
  <p:cSld name="Quote - Right - Editable - Blue">
    <p:spTree>
      <p:nvGrpSpPr>
        <p:cNvPr id="1" name=""/>
        <p:cNvGrpSpPr/>
        <p:nvPr/>
      </p:nvGrpSpPr>
      <p:grpSpPr>
        <a:xfrm>
          <a:off x="0" y="0"/>
          <a:ext cx="0" cy="0"/>
          <a:chOff x="0" y="0"/>
          <a:chExt cx="0" cy="0"/>
        </a:xfrm>
      </p:grpSpPr>
      <p:sp>
        <p:nvSpPr>
          <p:cNvPr id="41" name="Picture Placeholder 40">
            <a:extLst>
              <a:ext uri="{FF2B5EF4-FFF2-40B4-BE49-F238E27FC236}">
                <a16:creationId xmlns:a16="http://schemas.microsoft.com/office/drawing/2014/main" id="{99C60B3F-47D6-B2D6-6C6A-231F87FC257F}"/>
              </a:ext>
            </a:extLst>
          </p:cNvPr>
          <p:cNvSpPr>
            <a:spLocks noGrp="1"/>
          </p:cNvSpPr>
          <p:nvPr>
            <p:ph type="pic" sz="quarter" idx="22" hasCustomPrompt="1"/>
          </p:nvPr>
        </p:nvSpPr>
        <p:spPr>
          <a:xfrm>
            <a:off x="0" y="0"/>
            <a:ext cx="6096000" cy="6858000"/>
          </a:xfrm>
          <a:custGeom>
            <a:avLst/>
            <a:gdLst>
              <a:gd name="connsiteX0" fmla="*/ 3423853 w 6096000"/>
              <a:gd name="connsiteY0" fmla="*/ 0 h 6858000"/>
              <a:gd name="connsiteX1" fmla="*/ 5728682 w 6096000"/>
              <a:gd name="connsiteY1" fmla="*/ 0 h 6858000"/>
              <a:gd name="connsiteX2" fmla="*/ 6096000 w 6096000"/>
              <a:gd name="connsiteY2" fmla="*/ 367318 h 6858000"/>
              <a:gd name="connsiteX3" fmla="*/ 6096000 w 6096000"/>
              <a:gd name="connsiteY3" fmla="*/ 583093 h 6858000"/>
              <a:gd name="connsiteX4" fmla="*/ 6049529 w 6096000"/>
              <a:gd name="connsiteY4" fmla="*/ 647940 h 6858000"/>
              <a:gd name="connsiteX5" fmla="*/ 5892813 w 6096000"/>
              <a:gd name="connsiteY5" fmla="*/ 1117962 h 6858000"/>
              <a:gd name="connsiteX6" fmla="*/ 5892813 w 6096000"/>
              <a:gd name="connsiteY6" fmla="*/ 1409746 h 6858000"/>
              <a:gd name="connsiteX7" fmla="*/ 6096000 w 6096000"/>
              <a:gd name="connsiteY7" fmla="*/ 1409746 h 6858000"/>
              <a:gd name="connsiteX8" fmla="*/ 6096000 w 6096000"/>
              <a:gd name="connsiteY8" fmla="*/ 6490682 h 6858000"/>
              <a:gd name="connsiteX9" fmla="*/ 5728682 w 6096000"/>
              <a:gd name="connsiteY9" fmla="*/ 6858000 h 6858000"/>
              <a:gd name="connsiteX10" fmla="*/ 0 w 6096000"/>
              <a:gd name="connsiteY10" fmla="*/ 6858000 h 6858000"/>
              <a:gd name="connsiteX11" fmla="*/ 0 w 6096000"/>
              <a:gd name="connsiteY11" fmla="*/ 3424176 h 6858000"/>
              <a:gd name="connsiteX12" fmla="*/ 175857 w 6096000"/>
              <a:gd name="connsiteY12" fmla="*/ 3419730 h 6858000"/>
              <a:gd name="connsiteX13" fmla="*/ 3423854 w 6096000"/>
              <a:gd name="connsiteY13" fmla="*/ 36 h 6858000"/>
              <a:gd name="connsiteX14" fmla="*/ 3321126 w 6096000"/>
              <a:gd name="connsiteY14" fmla="*/ 0 h 6858000"/>
              <a:gd name="connsiteX15" fmla="*/ 3415244 w 6096000"/>
              <a:gd name="connsiteY15" fmla="*/ 0 h 6858000"/>
              <a:gd name="connsiteX16" fmla="*/ 3415245 w 6096000"/>
              <a:gd name="connsiteY16" fmla="*/ 36 h 6858000"/>
              <a:gd name="connsiteX17" fmla="*/ 2414789 w 6096000"/>
              <a:gd name="connsiteY17" fmla="*/ 2415137 h 6858000"/>
              <a:gd name="connsiteX18" fmla="*/ 170010 w 6096000"/>
              <a:gd name="connsiteY18" fmla="*/ 3411428 h 6858000"/>
              <a:gd name="connsiteX19" fmla="*/ 0 w 6096000"/>
              <a:gd name="connsiteY19" fmla="*/ 3415567 h 6858000"/>
              <a:gd name="connsiteX20" fmla="*/ 0 w 6096000"/>
              <a:gd name="connsiteY20" fmla="*/ 3321452 h 6858000"/>
              <a:gd name="connsiteX21" fmla="*/ 170311 w 6096000"/>
              <a:gd name="connsiteY21" fmla="*/ 3317131 h 6858000"/>
              <a:gd name="connsiteX22" fmla="*/ 3321127 w 6096000"/>
              <a:gd name="connsiteY22" fmla="*/ 37 h 6858000"/>
              <a:gd name="connsiteX23" fmla="*/ 3218399 w 6096000"/>
              <a:gd name="connsiteY23" fmla="*/ 0 h 6858000"/>
              <a:gd name="connsiteX24" fmla="*/ 3312517 w 6096000"/>
              <a:gd name="connsiteY24" fmla="*/ 0 h 6858000"/>
              <a:gd name="connsiteX25" fmla="*/ 3312518 w 6096000"/>
              <a:gd name="connsiteY25" fmla="*/ 37 h 6858000"/>
              <a:gd name="connsiteX26" fmla="*/ 169873 w 6096000"/>
              <a:gd name="connsiteY26" fmla="*/ 3308533 h 6858000"/>
              <a:gd name="connsiteX27" fmla="*/ 0 w 6096000"/>
              <a:gd name="connsiteY27" fmla="*/ 3312843 h 6858000"/>
              <a:gd name="connsiteX28" fmla="*/ 0 w 6096000"/>
              <a:gd name="connsiteY28" fmla="*/ 3218727 h 6858000"/>
              <a:gd name="connsiteX29" fmla="*/ 165041 w 6096000"/>
              <a:gd name="connsiteY29" fmla="*/ 3214540 h 6858000"/>
              <a:gd name="connsiteX30" fmla="*/ 3218400 w 6096000"/>
              <a:gd name="connsiteY30" fmla="*/ 36 h 6858000"/>
              <a:gd name="connsiteX31" fmla="*/ 3115674 w 6096000"/>
              <a:gd name="connsiteY31" fmla="*/ 0 h 6858000"/>
              <a:gd name="connsiteX32" fmla="*/ 3209790 w 6096000"/>
              <a:gd name="connsiteY32" fmla="*/ 0 h 6858000"/>
              <a:gd name="connsiteX33" fmla="*/ 3209791 w 6096000"/>
              <a:gd name="connsiteY33" fmla="*/ 36 h 6858000"/>
              <a:gd name="connsiteX34" fmla="*/ 164586 w 6096000"/>
              <a:gd name="connsiteY34" fmla="*/ 3205942 h 6858000"/>
              <a:gd name="connsiteX35" fmla="*/ 0 w 6096000"/>
              <a:gd name="connsiteY35" fmla="*/ 3210118 h 6858000"/>
              <a:gd name="connsiteX36" fmla="*/ 0 w 6096000"/>
              <a:gd name="connsiteY36" fmla="*/ 3116003 h 6858000"/>
              <a:gd name="connsiteX37" fmla="*/ 159754 w 6096000"/>
              <a:gd name="connsiteY37" fmla="*/ 3111950 h 6858000"/>
              <a:gd name="connsiteX38" fmla="*/ 3115675 w 6096000"/>
              <a:gd name="connsiteY38" fmla="*/ 37 h 6858000"/>
              <a:gd name="connsiteX39" fmla="*/ 3012947 w 6096000"/>
              <a:gd name="connsiteY39" fmla="*/ 0 h 6858000"/>
              <a:gd name="connsiteX40" fmla="*/ 3107065 w 6096000"/>
              <a:gd name="connsiteY40" fmla="*/ 0 h 6858000"/>
              <a:gd name="connsiteX41" fmla="*/ 3107066 w 6096000"/>
              <a:gd name="connsiteY41" fmla="*/ 37 h 6858000"/>
              <a:gd name="connsiteX42" fmla="*/ 159316 w 6096000"/>
              <a:gd name="connsiteY42" fmla="*/ 3103352 h 6858000"/>
              <a:gd name="connsiteX43" fmla="*/ 0 w 6096000"/>
              <a:gd name="connsiteY43" fmla="*/ 3107394 h 6858000"/>
              <a:gd name="connsiteX44" fmla="*/ 0 w 6096000"/>
              <a:gd name="connsiteY44" fmla="*/ 3013269 h 6858000"/>
              <a:gd name="connsiteX45" fmla="*/ 307314 w 6096000"/>
              <a:gd name="connsiteY45" fmla="*/ 2997702 h 6858000"/>
              <a:gd name="connsiteX46" fmla="*/ 3012948 w 6096000"/>
              <a:gd name="connsiteY46" fmla="*/ 36 h 6858000"/>
              <a:gd name="connsiteX47" fmla="*/ 2910221 w 6096000"/>
              <a:gd name="connsiteY47" fmla="*/ 0 h 6858000"/>
              <a:gd name="connsiteX48" fmla="*/ 3004338 w 6096000"/>
              <a:gd name="connsiteY48" fmla="*/ 0 h 6858000"/>
              <a:gd name="connsiteX49" fmla="*/ 3004339 w 6096000"/>
              <a:gd name="connsiteY49" fmla="*/ 36 h 6858000"/>
              <a:gd name="connsiteX50" fmla="*/ 306412 w 6096000"/>
              <a:gd name="connsiteY50" fmla="*/ 2989136 h 6858000"/>
              <a:gd name="connsiteX51" fmla="*/ 0 w 6096000"/>
              <a:gd name="connsiteY51" fmla="*/ 3004660 h 6858000"/>
              <a:gd name="connsiteX52" fmla="*/ 0 w 6096000"/>
              <a:gd name="connsiteY52" fmla="*/ 2910545 h 6858000"/>
              <a:gd name="connsiteX53" fmla="*/ 296810 w 6096000"/>
              <a:gd name="connsiteY53" fmla="*/ 2895508 h 6858000"/>
              <a:gd name="connsiteX54" fmla="*/ 2910222 w 6096000"/>
              <a:gd name="connsiteY54" fmla="*/ 37 h 6858000"/>
              <a:gd name="connsiteX55" fmla="*/ 2807494 w 6096000"/>
              <a:gd name="connsiteY55" fmla="*/ 0 h 6858000"/>
              <a:gd name="connsiteX56" fmla="*/ 2901612 w 6096000"/>
              <a:gd name="connsiteY56" fmla="*/ 0 h 6858000"/>
              <a:gd name="connsiteX57" fmla="*/ 2901613 w 6096000"/>
              <a:gd name="connsiteY57" fmla="*/ 37 h 6858000"/>
              <a:gd name="connsiteX58" fmla="*/ 295939 w 6096000"/>
              <a:gd name="connsiteY58" fmla="*/ 2886944 h 6858000"/>
              <a:gd name="connsiteX59" fmla="*/ 0 w 6096000"/>
              <a:gd name="connsiteY59" fmla="*/ 2901936 h 6858000"/>
              <a:gd name="connsiteX60" fmla="*/ 0 w 6096000"/>
              <a:gd name="connsiteY60" fmla="*/ 2807820 h 6858000"/>
              <a:gd name="connsiteX61" fmla="*/ 286337 w 6096000"/>
              <a:gd name="connsiteY61" fmla="*/ 2793315 h 6858000"/>
              <a:gd name="connsiteX62" fmla="*/ 2807496 w 6096000"/>
              <a:gd name="connsiteY62" fmla="*/ 36 h 6858000"/>
              <a:gd name="connsiteX63" fmla="*/ 2704767 w 6096000"/>
              <a:gd name="connsiteY63" fmla="*/ 0 h 6858000"/>
              <a:gd name="connsiteX64" fmla="*/ 2798885 w 6096000"/>
              <a:gd name="connsiteY64" fmla="*/ 0 h 6858000"/>
              <a:gd name="connsiteX65" fmla="*/ 2798887 w 6096000"/>
              <a:gd name="connsiteY65" fmla="*/ 36 h 6858000"/>
              <a:gd name="connsiteX66" fmla="*/ 285434 w 6096000"/>
              <a:gd name="connsiteY66" fmla="*/ 2784751 h 6858000"/>
              <a:gd name="connsiteX67" fmla="*/ 0 w 6096000"/>
              <a:gd name="connsiteY67" fmla="*/ 2799211 h 6858000"/>
              <a:gd name="connsiteX68" fmla="*/ 0 w 6096000"/>
              <a:gd name="connsiteY68" fmla="*/ 2705097 h 6858000"/>
              <a:gd name="connsiteX69" fmla="*/ 275831 w 6096000"/>
              <a:gd name="connsiteY69" fmla="*/ 2691123 h 6858000"/>
              <a:gd name="connsiteX70" fmla="*/ 2704769 w 6096000"/>
              <a:gd name="connsiteY70" fmla="*/ 37 h 6858000"/>
              <a:gd name="connsiteX71" fmla="*/ 2602041 w 6096000"/>
              <a:gd name="connsiteY71" fmla="*/ 0 h 6858000"/>
              <a:gd name="connsiteX72" fmla="*/ 2696158 w 6096000"/>
              <a:gd name="connsiteY72" fmla="*/ 0 h 6858000"/>
              <a:gd name="connsiteX73" fmla="*/ 2696160 w 6096000"/>
              <a:gd name="connsiteY73" fmla="*/ 37 h 6858000"/>
              <a:gd name="connsiteX74" fmla="*/ 274961 w 6096000"/>
              <a:gd name="connsiteY74" fmla="*/ 2682558 h 6858000"/>
              <a:gd name="connsiteX75" fmla="*/ 0 w 6096000"/>
              <a:gd name="connsiteY75" fmla="*/ 2696487 h 6858000"/>
              <a:gd name="connsiteX76" fmla="*/ 0 w 6096000"/>
              <a:gd name="connsiteY76" fmla="*/ 2602372 h 6858000"/>
              <a:gd name="connsiteX77" fmla="*/ 265359 w 6096000"/>
              <a:gd name="connsiteY77" fmla="*/ 2588930 h 6858000"/>
              <a:gd name="connsiteX78" fmla="*/ 2602043 w 6096000"/>
              <a:gd name="connsiteY78" fmla="*/ 36 h 6858000"/>
              <a:gd name="connsiteX79" fmla="*/ 2499316 w 6096000"/>
              <a:gd name="connsiteY79" fmla="*/ 0 h 6858000"/>
              <a:gd name="connsiteX80" fmla="*/ 2593432 w 6096000"/>
              <a:gd name="connsiteY80" fmla="*/ 0 h 6858000"/>
              <a:gd name="connsiteX81" fmla="*/ 2593434 w 6096000"/>
              <a:gd name="connsiteY81" fmla="*/ 36 h 6858000"/>
              <a:gd name="connsiteX82" fmla="*/ 264456 w 6096000"/>
              <a:gd name="connsiteY82" fmla="*/ 2580365 h 6858000"/>
              <a:gd name="connsiteX83" fmla="*/ 0 w 6096000"/>
              <a:gd name="connsiteY83" fmla="*/ 2593762 h 6858000"/>
              <a:gd name="connsiteX84" fmla="*/ 0 w 6096000"/>
              <a:gd name="connsiteY84" fmla="*/ 2499648 h 6858000"/>
              <a:gd name="connsiteX85" fmla="*/ 254855 w 6096000"/>
              <a:gd name="connsiteY85" fmla="*/ 2486736 h 6858000"/>
              <a:gd name="connsiteX86" fmla="*/ 2499318 w 6096000"/>
              <a:gd name="connsiteY86" fmla="*/ 37 h 6858000"/>
              <a:gd name="connsiteX87" fmla="*/ 2396589 w 6096000"/>
              <a:gd name="connsiteY87" fmla="*/ 0 h 6858000"/>
              <a:gd name="connsiteX88" fmla="*/ 2490707 w 6096000"/>
              <a:gd name="connsiteY88" fmla="*/ 0 h 6858000"/>
              <a:gd name="connsiteX89" fmla="*/ 2490709 w 6096000"/>
              <a:gd name="connsiteY89" fmla="*/ 37 h 6858000"/>
              <a:gd name="connsiteX90" fmla="*/ 253985 w 6096000"/>
              <a:gd name="connsiteY90" fmla="*/ 2478171 h 6858000"/>
              <a:gd name="connsiteX91" fmla="*/ 0 w 6096000"/>
              <a:gd name="connsiteY91" fmla="*/ 2491038 h 6858000"/>
              <a:gd name="connsiteX92" fmla="*/ 0 w 6096000"/>
              <a:gd name="connsiteY92" fmla="*/ 2396923 h 6858000"/>
              <a:gd name="connsiteX93" fmla="*/ 244382 w 6096000"/>
              <a:gd name="connsiteY93" fmla="*/ 2384544 h 6858000"/>
              <a:gd name="connsiteX94" fmla="*/ 2396591 w 6096000"/>
              <a:gd name="connsiteY94" fmla="*/ 36 h 6858000"/>
              <a:gd name="connsiteX95" fmla="*/ 2293862 w 6096000"/>
              <a:gd name="connsiteY95" fmla="*/ 0 h 6858000"/>
              <a:gd name="connsiteX96" fmla="*/ 2387980 w 6096000"/>
              <a:gd name="connsiteY96" fmla="*/ 0 h 6858000"/>
              <a:gd name="connsiteX97" fmla="*/ 2387982 w 6096000"/>
              <a:gd name="connsiteY97" fmla="*/ 36 h 6858000"/>
              <a:gd name="connsiteX98" fmla="*/ 243479 w 6096000"/>
              <a:gd name="connsiteY98" fmla="*/ 2375979 h 6858000"/>
              <a:gd name="connsiteX99" fmla="*/ 0 w 6096000"/>
              <a:gd name="connsiteY99" fmla="*/ 2388313 h 6858000"/>
              <a:gd name="connsiteX100" fmla="*/ 0 w 6096000"/>
              <a:gd name="connsiteY100" fmla="*/ 2294199 h 6858000"/>
              <a:gd name="connsiteX101" fmla="*/ 233877 w 6096000"/>
              <a:gd name="connsiteY101" fmla="*/ 2282350 h 6858000"/>
              <a:gd name="connsiteX102" fmla="*/ 2293864 w 6096000"/>
              <a:gd name="connsiteY102" fmla="*/ 37 h 6858000"/>
              <a:gd name="connsiteX103" fmla="*/ 2191137 w 6096000"/>
              <a:gd name="connsiteY103" fmla="*/ 0 h 6858000"/>
              <a:gd name="connsiteX104" fmla="*/ 2285253 w 6096000"/>
              <a:gd name="connsiteY104" fmla="*/ 0 h 6858000"/>
              <a:gd name="connsiteX105" fmla="*/ 2285255 w 6096000"/>
              <a:gd name="connsiteY105" fmla="*/ 37 h 6858000"/>
              <a:gd name="connsiteX106" fmla="*/ 233006 w 6096000"/>
              <a:gd name="connsiteY106" fmla="*/ 2273785 h 6858000"/>
              <a:gd name="connsiteX107" fmla="*/ 0 w 6096000"/>
              <a:gd name="connsiteY107" fmla="*/ 2285589 h 6858000"/>
              <a:gd name="connsiteX108" fmla="*/ 0 w 6096000"/>
              <a:gd name="connsiteY108" fmla="*/ 2191474 h 6858000"/>
              <a:gd name="connsiteX109" fmla="*/ 223404 w 6096000"/>
              <a:gd name="connsiteY109" fmla="*/ 2180157 h 6858000"/>
              <a:gd name="connsiteX110" fmla="*/ 2191139 w 6096000"/>
              <a:gd name="connsiteY110" fmla="*/ 36 h 6858000"/>
              <a:gd name="connsiteX111" fmla="*/ 0 w 6096000"/>
              <a:gd name="connsiteY111" fmla="*/ 0 h 6858000"/>
              <a:gd name="connsiteX112" fmla="*/ 2182528 w 6096000"/>
              <a:gd name="connsiteY112" fmla="*/ 0 h 6858000"/>
              <a:gd name="connsiteX113" fmla="*/ 2182530 w 6096000"/>
              <a:gd name="connsiteY113" fmla="*/ 36 h 6858000"/>
              <a:gd name="connsiteX114" fmla="*/ 222502 w 6096000"/>
              <a:gd name="connsiteY114" fmla="*/ 2171593 h 6858000"/>
              <a:gd name="connsiteX115" fmla="*/ 0 w 6096000"/>
              <a:gd name="connsiteY115" fmla="*/ 2182865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Lst>
            <a:rect l="l" t="t" r="r" b="b"/>
            <a:pathLst>
              <a:path w="6096000" h="6858000">
                <a:moveTo>
                  <a:pt x="3423853" y="0"/>
                </a:moveTo>
                <a:lnTo>
                  <a:pt x="5728682" y="0"/>
                </a:lnTo>
                <a:cubicBezTo>
                  <a:pt x="5931546" y="0"/>
                  <a:pt x="6096000" y="164454"/>
                  <a:pt x="6096000" y="367318"/>
                </a:cubicBezTo>
                <a:lnTo>
                  <a:pt x="6096000" y="583093"/>
                </a:lnTo>
                <a:lnTo>
                  <a:pt x="6049529" y="647940"/>
                </a:lnTo>
                <a:cubicBezTo>
                  <a:pt x="5956161" y="792036"/>
                  <a:pt x="5892813" y="963444"/>
                  <a:pt x="5892813" y="1117962"/>
                </a:cubicBezTo>
                <a:lnTo>
                  <a:pt x="5892813" y="1409746"/>
                </a:lnTo>
                <a:lnTo>
                  <a:pt x="6096000" y="1409746"/>
                </a:lnTo>
                <a:lnTo>
                  <a:pt x="6096000" y="6490682"/>
                </a:lnTo>
                <a:cubicBezTo>
                  <a:pt x="6096000" y="6693546"/>
                  <a:pt x="5931546" y="6858000"/>
                  <a:pt x="5728682" y="6858000"/>
                </a:cubicBezTo>
                <a:lnTo>
                  <a:pt x="0" y="6858000"/>
                </a:lnTo>
                <a:lnTo>
                  <a:pt x="0" y="3424176"/>
                </a:lnTo>
                <a:lnTo>
                  <a:pt x="175857" y="3419730"/>
                </a:lnTo>
                <a:cubicBezTo>
                  <a:pt x="1985108" y="3328020"/>
                  <a:pt x="3423854" y="1832048"/>
                  <a:pt x="3423854" y="36"/>
                </a:cubicBezTo>
                <a:close/>
                <a:moveTo>
                  <a:pt x="3321126" y="0"/>
                </a:moveTo>
                <a:lnTo>
                  <a:pt x="3415244" y="0"/>
                </a:lnTo>
                <a:lnTo>
                  <a:pt x="3415245" y="36"/>
                </a:lnTo>
                <a:cubicBezTo>
                  <a:pt x="3415245" y="912425"/>
                  <a:pt x="3059910" y="1770027"/>
                  <a:pt x="2414789" y="2415137"/>
                </a:cubicBezTo>
                <a:cubicBezTo>
                  <a:pt x="1809988" y="3019928"/>
                  <a:pt x="1018251" y="3370028"/>
                  <a:pt x="170010" y="3411428"/>
                </a:cubicBezTo>
                <a:lnTo>
                  <a:pt x="0" y="3415567"/>
                </a:lnTo>
                <a:lnTo>
                  <a:pt x="0" y="3321452"/>
                </a:lnTo>
                <a:lnTo>
                  <a:pt x="170311" y="3317131"/>
                </a:lnTo>
                <a:cubicBezTo>
                  <a:pt x="1922779" y="3228003"/>
                  <a:pt x="3321127" y="1774235"/>
                  <a:pt x="3321127" y="37"/>
                </a:cubicBezTo>
                <a:close/>
                <a:moveTo>
                  <a:pt x="3218399" y="0"/>
                </a:moveTo>
                <a:lnTo>
                  <a:pt x="3312517" y="0"/>
                </a:lnTo>
                <a:lnTo>
                  <a:pt x="3312518" y="37"/>
                </a:lnTo>
                <a:cubicBezTo>
                  <a:pt x="3312518" y="1769686"/>
                  <a:pt x="1917842" y="3219639"/>
                  <a:pt x="169873" y="3308533"/>
                </a:cubicBezTo>
                <a:lnTo>
                  <a:pt x="0" y="3312843"/>
                </a:lnTo>
                <a:lnTo>
                  <a:pt x="0" y="3218727"/>
                </a:lnTo>
                <a:lnTo>
                  <a:pt x="165041" y="3214540"/>
                </a:lnTo>
                <a:cubicBezTo>
                  <a:pt x="1863389" y="3128174"/>
                  <a:pt x="3218400" y="1719454"/>
                  <a:pt x="3218400" y="36"/>
                </a:cubicBezTo>
                <a:close/>
                <a:moveTo>
                  <a:pt x="3115674" y="0"/>
                </a:moveTo>
                <a:lnTo>
                  <a:pt x="3209790" y="0"/>
                </a:lnTo>
                <a:lnTo>
                  <a:pt x="3209791" y="36"/>
                </a:lnTo>
                <a:cubicBezTo>
                  <a:pt x="3209791" y="1714716"/>
                  <a:pt x="1858268" y="3119799"/>
                  <a:pt x="164586" y="3205942"/>
                </a:cubicBezTo>
                <a:lnTo>
                  <a:pt x="0" y="3210118"/>
                </a:lnTo>
                <a:lnTo>
                  <a:pt x="0" y="3116003"/>
                </a:lnTo>
                <a:lnTo>
                  <a:pt x="159754" y="3111950"/>
                </a:lnTo>
                <a:cubicBezTo>
                  <a:pt x="1803817" y="3028335"/>
                  <a:pt x="3115675" y="1664485"/>
                  <a:pt x="3115675" y="37"/>
                </a:cubicBezTo>
                <a:close/>
                <a:moveTo>
                  <a:pt x="3012947" y="0"/>
                </a:moveTo>
                <a:lnTo>
                  <a:pt x="3107065" y="0"/>
                </a:lnTo>
                <a:lnTo>
                  <a:pt x="3107066" y="37"/>
                </a:lnTo>
                <a:cubicBezTo>
                  <a:pt x="3107066" y="1659936"/>
                  <a:pt x="1798880" y="3019971"/>
                  <a:pt x="159316" y="3103352"/>
                </a:cubicBezTo>
                <a:lnTo>
                  <a:pt x="0" y="3107394"/>
                </a:lnTo>
                <a:lnTo>
                  <a:pt x="0" y="3013269"/>
                </a:lnTo>
                <a:lnTo>
                  <a:pt x="307314" y="2997702"/>
                </a:lnTo>
                <a:cubicBezTo>
                  <a:pt x="1824947" y="2843119"/>
                  <a:pt x="3012948" y="1557780"/>
                  <a:pt x="3012948" y="36"/>
                </a:cubicBezTo>
                <a:close/>
                <a:moveTo>
                  <a:pt x="2910221" y="0"/>
                </a:moveTo>
                <a:lnTo>
                  <a:pt x="3004338" y="0"/>
                </a:lnTo>
                <a:lnTo>
                  <a:pt x="3004339" y="36"/>
                </a:lnTo>
                <a:cubicBezTo>
                  <a:pt x="3004339" y="1553194"/>
                  <a:pt x="1819605" y="2834979"/>
                  <a:pt x="306412" y="2989136"/>
                </a:cubicBezTo>
                <a:lnTo>
                  <a:pt x="0" y="3004660"/>
                </a:lnTo>
                <a:lnTo>
                  <a:pt x="0" y="2910545"/>
                </a:lnTo>
                <a:lnTo>
                  <a:pt x="296810" y="2895508"/>
                </a:lnTo>
                <a:cubicBezTo>
                  <a:pt x="1762635" y="2746185"/>
                  <a:pt x="2910222" y="1504583"/>
                  <a:pt x="2910222" y="37"/>
                </a:cubicBezTo>
                <a:close/>
                <a:moveTo>
                  <a:pt x="2807494" y="0"/>
                </a:moveTo>
                <a:lnTo>
                  <a:pt x="2901612" y="0"/>
                </a:lnTo>
                <a:lnTo>
                  <a:pt x="2901613" y="37"/>
                </a:lnTo>
                <a:cubicBezTo>
                  <a:pt x="2901613" y="1500182"/>
                  <a:pt x="1757465" y="2738068"/>
                  <a:pt x="295939" y="2886944"/>
                </a:cubicBezTo>
                <a:lnTo>
                  <a:pt x="0" y="2901936"/>
                </a:lnTo>
                <a:lnTo>
                  <a:pt x="0" y="2807820"/>
                </a:lnTo>
                <a:lnTo>
                  <a:pt x="286337" y="2793315"/>
                </a:lnTo>
                <a:cubicBezTo>
                  <a:pt x="1700495" y="2649273"/>
                  <a:pt x="2807496" y="1451570"/>
                  <a:pt x="2807496" y="36"/>
                </a:cubicBezTo>
                <a:close/>
                <a:moveTo>
                  <a:pt x="2704767" y="0"/>
                </a:moveTo>
                <a:lnTo>
                  <a:pt x="2798885" y="0"/>
                </a:lnTo>
                <a:lnTo>
                  <a:pt x="2798887" y="36"/>
                </a:lnTo>
                <a:cubicBezTo>
                  <a:pt x="2798887" y="1447168"/>
                  <a:pt x="1695153" y="2641156"/>
                  <a:pt x="285434" y="2784751"/>
                </a:cubicBezTo>
                <a:lnTo>
                  <a:pt x="0" y="2799211"/>
                </a:lnTo>
                <a:lnTo>
                  <a:pt x="0" y="2705097"/>
                </a:lnTo>
                <a:lnTo>
                  <a:pt x="275831" y="2691123"/>
                </a:lnTo>
                <a:cubicBezTo>
                  <a:pt x="1638182" y="2552339"/>
                  <a:pt x="2704769" y="1398374"/>
                  <a:pt x="2704769" y="37"/>
                </a:cubicBezTo>
                <a:close/>
                <a:moveTo>
                  <a:pt x="2602041" y="0"/>
                </a:moveTo>
                <a:lnTo>
                  <a:pt x="2696158" y="0"/>
                </a:lnTo>
                <a:lnTo>
                  <a:pt x="2696160" y="37"/>
                </a:lnTo>
                <a:cubicBezTo>
                  <a:pt x="2696160" y="1393971"/>
                  <a:pt x="1633012" y="2544222"/>
                  <a:pt x="274961" y="2682558"/>
                </a:cubicBezTo>
                <a:lnTo>
                  <a:pt x="0" y="2696487"/>
                </a:lnTo>
                <a:lnTo>
                  <a:pt x="0" y="2602372"/>
                </a:lnTo>
                <a:lnTo>
                  <a:pt x="265359" y="2588930"/>
                </a:lnTo>
                <a:cubicBezTo>
                  <a:pt x="1576042" y="2455427"/>
                  <a:pt x="2602043" y="1345360"/>
                  <a:pt x="2602043" y="36"/>
                </a:cubicBezTo>
                <a:close/>
                <a:moveTo>
                  <a:pt x="2499316" y="0"/>
                </a:moveTo>
                <a:lnTo>
                  <a:pt x="2593432" y="0"/>
                </a:lnTo>
                <a:lnTo>
                  <a:pt x="2593434" y="36"/>
                </a:lnTo>
                <a:cubicBezTo>
                  <a:pt x="2593434" y="1340957"/>
                  <a:pt x="1570700" y="2447309"/>
                  <a:pt x="264456" y="2580365"/>
                </a:cubicBezTo>
                <a:lnTo>
                  <a:pt x="0" y="2593762"/>
                </a:lnTo>
                <a:lnTo>
                  <a:pt x="0" y="2499648"/>
                </a:lnTo>
                <a:lnTo>
                  <a:pt x="254855" y="2486736"/>
                </a:lnTo>
                <a:cubicBezTo>
                  <a:pt x="1513731" y="2358493"/>
                  <a:pt x="2499318" y="1292164"/>
                  <a:pt x="2499318" y="37"/>
                </a:cubicBezTo>
                <a:close/>
                <a:moveTo>
                  <a:pt x="2396589" y="0"/>
                </a:moveTo>
                <a:lnTo>
                  <a:pt x="2490707" y="0"/>
                </a:lnTo>
                <a:lnTo>
                  <a:pt x="2490709" y="37"/>
                </a:lnTo>
                <a:cubicBezTo>
                  <a:pt x="2490709" y="1287762"/>
                  <a:pt x="1508561" y="2350375"/>
                  <a:pt x="253985" y="2478171"/>
                </a:cubicBezTo>
                <a:lnTo>
                  <a:pt x="0" y="2491038"/>
                </a:lnTo>
                <a:lnTo>
                  <a:pt x="0" y="2396923"/>
                </a:lnTo>
                <a:lnTo>
                  <a:pt x="244382" y="2384544"/>
                </a:lnTo>
                <a:cubicBezTo>
                  <a:pt x="1451590" y="2261580"/>
                  <a:pt x="2396591" y="1239151"/>
                  <a:pt x="2396591" y="36"/>
                </a:cubicBezTo>
                <a:close/>
                <a:moveTo>
                  <a:pt x="2293862" y="0"/>
                </a:moveTo>
                <a:lnTo>
                  <a:pt x="2387980" y="0"/>
                </a:lnTo>
                <a:lnTo>
                  <a:pt x="2387982" y="36"/>
                </a:lnTo>
                <a:cubicBezTo>
                  <a:pt x="2387982" y="1234748"/>
                  <a:pt x="1446248" y="2253463"/>
                  <a:pt x="243479" y="2375979"/>
                </a:cubicBezTo>
                <a:lnTo>
                  <a:pt x="0" y="2388313"/>
                </a:lnTo>
                <a:lnTo>
                  <a:pt x="0" y="2294199"/>
                </a:lnTo>
                <a:lnTo>
                  <a:pt x="233877" y="2282350"/>
                </a:lnTo>
                <a:cubicBezTo>
                  <a:pt x="1389277" y="2164646"/>
                  <a:pt x="2293864" y="1185954"/>
                  <a:pt x="2293864" y="37"/>
                </a:cubicBezTo>
                <a:close/>
                <a:moveTo>
                  <a:pt x="2191137" y="0"/>
                </a:moveTo>
                <a:lnTo>
                  <a:pt x="2285253" y="0"/>
                </a:lnTo>
                <a:lnTo>
                  <a:pt x="2285255" y="37"/>
                </a:lnTo>
                <a:cubicBezTo>
                  <a:pt x="2285255" y="1181552"/>
                  <a:pt x="1384107" y="2156528"/>
                  <a:pt x="233006" y="2273785"/>
                </a:cubicBezTo>
                <a:lnTo>
                  <a:pt x="0" y="2285589"/>
                </a:lnTo>
                <a:lnTo>
                  <a:pt x="0" y="2191474"/>
                </a:lnTo>
                <a:lnTo>
                  <a:pt x="223404" y="2180157"/>
                </a:lnTo>
                <a:cubicBezTo>
                  <a:pt x="1327138" y="2067733"/>
                  <a:pt x="2191139" y="1132940"/>
                  <a:pt x="2191139" y="36"/>
                </a:cubicBezTo>
                <a:close/>
                <a:moveTo>
                  <a:pt x="0" y="0"/>
                </a:moveTo>
                <a:lnTo>
                  <a:pt x="2182528" y="0"/>
                </a:lnTo>
                <a:lnTo>
                  <a:pt x="2182530" y="36"/>
                </a:lnTo>
                <a:cubicBezTo>
                  <a:pt x="2182530" y="1128539"/>
                  <a:pt x="1321796" y="2059617"/>
                  <a:pt x="222502" y="2171593"/>
                </a:cubicBezTo>
                <a:lnTo>
                  <a:pt x="0" y="2182865"/>
                </a:lnTo>
                <a:close/>
              </a:path>
            </a:pathLst>
          </a:custGeom>
          <a:solidFill>
            <a:schemeClr val="accent2"/>
          </a:solidFill>
        </p:spPr>
        <p:txBody>
          <a:bodyPr wrap="square" bIns="1828800" anchor="b">
            <a:noAutofit/>
          </a:bodyPr>
          <a:lstStyle>
            <a:lvl1pPr marL="0" indent="0" algn="ctr">
              <a:lnSpc>
                <a:spcPct val="100000"/>
              </a:lnSpc>
              <a:spcBef>
                <a:spcPts val="0"/>
              </a:spcBef>
              <a:buNone/>
              <a:defRPr/>
            </a:lvl1pPr>
          </a:lstStyle>
          <a:p>
            <a:r>
              <a:rPr lang="en-US"/>
              <a:t>Click the icon to select an image.</a:t>
            </a:r>
            <a:br>
              <a:rPr lang="en-US"/>
            </a:br>
            <a:r>
              <a:rPr lang="en-US"/>
              <a:t>Please also copy / paste the appropriate footer group from</a:t>
            </a:r>
            <a:br>
              <a:rPr lang="en-US"/>
            </a:br>
            <a:r>
              <a:rPr lang="en-US"/>
              <a:t>the template Guide so it appears on top of the image. </a:t>
            </a:r>
          </a:p>
        </p:txBody>
      </p:sp>
      <p:cxnSp>
        <p:nvCxnSpPr>
          <p:cNvPr id="6" name="Straight Connector 5">
            <a:extLst>
              <a:ext uri="{FF2B5EF4-FFF2-40B4-BE49-F238E27FC236}">
                <a16:creationId xmlns:a16="http://schemas.microsoft.com/office/drawing/2014/main" id="{3016DE17-D5AE-7187-E69E-8E6FC0A80C6F}"/>
              </a:ext>
            </a:extLst>
          </p:cNvPr>
          <p:cNvCxnSpPr>
            <a:cxnSpLocks/>
          </p:cNvCxnSpPr>
          <p:nvPr userDrawn="1"/>
        </p:nvCxnSpPr>
        <p:spPr>
          <a:xfrm flipH="1">
            <a:off x="1487277" y="6400800"/>
            <a:ext cx="10704723" cy="0"/>
          </a:xfrm>
          <a:prstGeom prst="line">
            <a:avLst/>
          </a:prstGeom>
          <a:ln w="9525"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3" name="Straight Connector 12">
            <a:extLst>
              <a:ext uri="{FF2B5EF4-FFF2-40B4-BE49-F238E27FC236}">
                <a16:creationId xmlns:a16="http://schemas.microsoft.com/office/drawing/2014/main" id="{B497F915-536D-F45D-49EA-DB5C1D60D224}"/>
              </a:ext>
            </a:extLst>
          </p:cNvPr>
          <p:cNvCxnSpPr>
            <a:cxnSpLocks/>
          </p:cNvCxnSpPr>
          <p:nvPr userDrawn="1"/>
        </p:nvCxnSpPr>
        <p:spPr>
          <a:xfrm flipH="1">
            <a:off x="6095999" y="6400800"/>
            <a:ext cx="6096001" cy="0"/>
          </a:xfrm>
          <a:prstGeom prst="line">
            <a:avLst/>
          </a:prstGeom>
          <a:ln w="9525" cap="rnd">
            <a:solidFill>
              <a:schemeClr val="tx1"/>
            </a:solidFill>
          </a:ln>
        </p:spPr>
        <p:style>
          <a:lnRef idx="1">
            <a:schemeClr val="accent1"/>
          </a:lnRef>
          <a:fillRef idx="0">
            <a:schemeClr val="accent1"/>
          </a:fillRef>
          <a:effectRef idx="0">
            <a:schemeClr val="accent1"/>
          </a:effectRef>
          <a:fontRef idx="minor">
            <a:schemeClr val="tx1"/>
          </a:fontRef>
        </p:style>
      </p:cxnSp>
      <p:sp>
        <p:nvSpPr>
          <p:cNvPr id="18" name="Content Placeholder 2">
            <a:extLst>
              <a:ext uri="{FF2B5EF4-FFF2-40B4-BE49-F238E27FC236}">
                <a16:creationId xmlns:a16="http://schemas.microsoft.com/office/drawing/2014/main" id="{1D324632-089C-B929-E9F5-AFFC6945F7B5}"/>
              </a:ext>
            </a:extLst>
          </p:cNvPr>
          <p:cNvSpPr>
            <a:spLocks noGrp="1"/>
          </p:cNvSpPr>
          <p:nvPr>
            <p:ph idx="19"/>
          </p:nvPr>
        </p:nvSpPr>
        <p:spPr>
          <a:xfrm>
            <a:off x="6858001" y="2239978"/>
            <a:ext cx="4965700" cy="2272034"/>
          </a:xfrm>
        </p:spPr>
        <p:txBody>
          <a:bodyPr>
            <a:noAutofit/>
          </a:bodyPr>
          <a:lstStyle>
            <a:lvl1pPr marL="0" indent="0">
              <a:buNone/>
              <a:defRPr sz="2000"/>
            </a:lvl1pPr>
            <a:lvl2pPr marL="457200" indent="0">
              <a:buNone/>
              <a:defRPr sz="2000"/>
            </a:lvl2pPr>
            <a:lvl3pPr marL="914400" indent="0">
              <a:buNone/>
              <a:defRPr sz="2000"/>
            </a:lvl3pPr>
            <a:lvl4pPr marL="1371600" indent="0">
              <a:buNone/>
              <a:defRPr sz="2000"/>
            </a:lvl4pPr>
            <a:lvl5pPr marL="1828800" indent="0">
              <a:buNone/>
              <a:defRPr sz="200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1" name="Text Placeholder 22">
            <a:extLst>
              <a:ext uri="{FF2B5EF4-FFF2-40B4-BE49-F238E27FC236}">
                <a16:creationId xmlns:a16="http://schemas.microsoft.com/office/drawing/2014/main" id="{513D19D0-E4D6-2379-EC32-CEC343ABE19E}"/>
              </a:ext>
            </a:extLst>
          </p:cNvPr>
          <p:cNvSpPr>
            <a:spLocks noGrp="1"/>
          </p:cNvSpPr>
          <p:nvPr>
            <p:ph type="body" sz="quarter" idx="13" hasCustomPrompt="1"/>
          </p:nvPr>
        </p:nvSpPr>
        <p:spPr>
          <a:xfrm>
            <a:off x="6858000" y="4939392"/>
            <a:ext cx="3848100" cy="241036"/>
          </a:xfrm>
        </p:spPr>
        <p:txBody>
          <a:bodyPr>
            <a:noAutofit/>
          </a:bodyPr>
          <a:lstStyle>
            <a:lvl1pPr marL="0" indent="0">
              <a:spcBef>
                <a:spcPts val="0"/>
              </a:spcBef>
              <a:buNone/>
              <a:defRPr kumimoji="0" lang="en-US" sz="1600" b="1" u="none" strike="noStrike" kern="1200" cap="none" spc="0" normalizeH="0" baseline="0" dirty="0" smtClean="0">
                <a:ln>
                  <a:noFill/>
                </a:ln>
                <a:solidFill>
                  <a:schemeClr val="tx1"/>
                </a:solidFill>
                <a:effectLst/>
                <a:uLnTx/>
                <a:uFillTx/>
                <a:latin typeface="Outfit" pitchFamily="2" charset="0"/>
                <a:ea typeface="+mn-ea"/>
                <a:cs typeface="+mn-cs"/>
              </a:defRPr>
            </a:lvl1pPr>
            <a:lvl2pPr marL="457200" indent="0">
              <a:buNone/>
              <a:defRPr/>
            </a:lvl2pPr>
            <a:lvl3pPr marL="914400" indent="0">
              <a:buNone/>
              <a:defRPr/>
            </a:lvl3pPr>
            <a:lvl4pPr marL="1371600" indent="0">
              <a:buNone/>
              <a:defRPr/>
            </a:lvl4pPr>
            <a:lvl5pPr marL="1828800" indent="0">
              <a:buNone/>
              <a:defRPr/>
            </a:lvl5pPr>
          </a:lstStyle>
          <a:p>
            <a:pPr lvl="0"/>
            <a:r>
              <a:rPr lang="en-US" err="1"/>
              <a:t>Firstname</a:t>
            </a:r>
            <a:r>
              <a:rPr lang="en-US"/>
              <a:t> </a:t>
            </a:r>
            <a:r>
              <a:rPr lang="en-US" err="1"/>
              <a:t>Lastname</a:t>
            </a:r>
            <a:endParaRPr lang="en-US"/>
          </a:p>
        </p:txBody>
      </p:sp>
      <p:sp>
        <p:nvSpPr>
          <p:cNvPr id="12" name="Text Placeholder 24">
            <a:extLst>
              <a:ext uri="{FF2B5EF4-FFF2-40B4-BE49-F238E27FC236}">
                <a16:creationId xmlns:a16="http://schemas.microsoft.com/office/drawing/2014/main" id="{05AAE469-D7F3-3CF9-648B-42FDFFEFC15C}"/>
              </a:ext>
            </a:extLst>
          </p:cNvPr>
          <p:cNvSpPr>
            <a:spLocks noGrp="1"/>
          </p:cNvSpPr>
          <p:nvPr>
            <p:ph type="body" sz="quarter" idx="14" hasCustomPrompt="1"/>
          </p:nvPr>
        </p:nvSpPr>
        <p:spPr>
          <a:xfrm>
            <a:off x="6857999" y="5224502"/>
            <a:ext cx="3848097" cy="147476"/>
          </a:xfrm>
        </p:spPr>
        <p:txBody>
          <a:bodyPr>
            <a:noAutofit/>
          </a:bodyPr>
          <a:lstStyle>
            <a:lvl1pPr marL="0" indent="0">
              <a:buNone/>
              <a:defRPr lang="en-US" sz="1000" b="0" i="0" kern="1200" dirty="0" smtClean="0">
                <a:solidFill>
                  <a:schemeClr val="tx1"/>
                </a:solidFill>
                <a:latin typeface="Outfit Light" pitchFamily="2" charset="0"/>
                <a:ea typeface="+mn-ea"/>
                <a:cs typeface="+mn-cs"/>
              </a:defRPr>
            </a:lvl1pPr>
            <a:lvl2pPr marL="457200" indent="0">
              <a:buNone/>
              <a:defRPr lang="en-US" sz="1000" kern="1200" dirty="0" smtClean="0">
                <a:solidFill>
                  <a:schemeClr val="tx1"/>
                </a:solidFill>
                <a:latin typeface="Outfit"/>
                <a:ea typeface="+mn-ea"/>
                <a:cs typeface="+mn-cs"/>
              </a:defRPr>
            </a:lvl2pPr>
            <a:lvl3pPr marL="914400" indent="0">
              <a:buNone/>
              <a:defRPr lang="en-US" sz="1000" kern="1200" dirty="0" smtClean="0">
                <a:solidFill>
                  <a:schemeClr val="tx1"/>
                </a:solidFill>
                <a:latin typeface="Outfit"/>
                <a:ea typeface="+mn-ea"/>
                <a:cs typeface="+mn-cs"/>
              </a:defRPr>
            </a:lvl3pPr>
            <a:lvl4pPr marL="1371600" indent="0">
              <a:buNone/>
              <a:defRPr lang="en-US" sz="1000" kern="1200" dirty="0" smtClean="0">
                <a:solidFill>
                  <a:schemeClr val="tx1"/>
                </a:solidFill>
                <a:latin typeface="Outfit"/>
                <a:ea typeface="+mn-ea"/>
                <a:cs typeface="+mn-cs"/>
              </a:defRPr>
            </a:lvl4pPr>
            <a:lvl5pPr marL="1828800" indent="0">
              <a:buNone/>
              <a:defRPr lang="en-US" sz="1000" kern="1200" dirty="0" smtClean="0">
                <a:solidFill>
                  <a:schemeClr val="tx1"/>
                </a:solidFill>
                <a:latin typeface="Outfit"/>
                <a:ea typeface="+mn-ea"/>
                <a:cs typeface="+mn-cs"/>
              </a:defRPr>
            </a:lvl5pPr>
          </a:lstStyle>
          <a:p>
            <a:pPr lvl="0"/>
            <a:r>
              <a:rPr lang="en-US"/>
              <a:t>Job Title</a:t>
            </a:r>
          </a:p>
        </p:txBody>
      </p:sp>
      <p:sp>
        <p:nvSpPr>
          <p:cNvPr id="7" name="Text Placeholder 5">
            <a:extLst>
              <a:ext uri="{FF2B5EF4-FFF2-40B4-BE49-F238E27FC236}">
                <a16:creationId xmlns:a16="http://schemas.microsoft.com/office/drawing/2014/main" id="{0694EA61-84A6-5BF5-7F2B-C6C608F150D2}"/>
              </a:ext>
            </a:extLst>
          </p:cNvPr>
          <p:cNvSpPr>
            <a:spLocks noGrp="1"/>
          </p:cNvSpPr>
          <p:nvPr>
            <p:ph type="body" sz="quarter" idx="21" hasCustomPrompt="1"/>
          </p:nvPr>
        </p:nvSpPr>
        <p:spPr>
          <a:xfrm>
            <a:off x="1487277" y="6496059"/>
            <a:ext cx="4240424" cy="285734"/>
          </a:xfrm>
        </p:spPr>
        <p:txBody>
          <a:bodyPr anchor="ctr">
            <a:noAutofit/>
          </a:bodyPr>
          <a:lstStyle>
            <a:lvl1pPr marL="0" indent="0">
              <a:lnSpc>
                <a:spcPct val="90000"/>
              </a:lnSpc>
              <a:spcBef>
                <a:spcPts val="200"/>
              </a:spcBef>
              <a:buNone/>
              <a:defRPr sz="600" b="0" i="0">
                <a:solidFill>
                  <a:schemeClr val="bg1"/>
                </a:solidFill>
                <a:latin typeface="Inter" panose="02000503000000020004" pitchFamily="2" charset="0"/>
                <a:ea typeface="Inter" panose="02000503000000020004" pitchFamily="2" charset="0"/>
              </a:defRPr>
            </a:lvl1pPr>
            <a:lvl2pPr marL="457200" indent="0">
              <a:buNone/>
              <a:defRPr sz="600" b="0" i="0">
                <a:latin typeface="Inter" panose="02000503000000020004" pitchFamily="2" charset="0"/>
                <a:ea typeface="Inter" panose="02000503000000020004" pitchFamily="2" charset="0"/>
              </a:defRPr>
            </a:lvl2pPr>
            <a:lvl3pPr marL="914400" indent="0">
              <a:buNone/>
              <a:defRPr sz="600" b="0" i="0">
                <a:latin typeface="Inter" panose="02000503000000020004" pitchFamily="2" charset="0"/>
                <a:ea typeface="Inter" panose="02000503000000020004" pitchFamily="2" charset="0"/>
              </a:defRPr>
            </a:lvl3pPr>
            <a:lvl4pPr marL="1371600" indent="0">
              <a:buNone/>
              <a:defRPr sz="600" b="0" i="0">
                <a:latin typeface="Inter" panose="02000503000000020004" pitchFamily="2" charset="0"/>
                <a:ea typeface="Inter" panose="02000503000000020004" pitchFamily="2" charset="0"/>
              </a:defRPr>
            </a:lvl4pPr>
            <a:lvl5pPr marL="1828800" indent="0">
              <a:buNone/>
              <a:defRPr sz="600" b="0" i="0">
                <a:latin typeface="Inter" panose="02000503000000020004" pitchFamily="2" charset="0"/>
                <a:ea typeface="Inter" panose="02000503000000020004" pitchFamily="2" charset="0"/>
              </a:defRPr>
            </a:lvl5pPr>
          </a:lstStyle>
          <a:p>
            <a:pPr lvl="0"/>
            <a:r>
              <a:rPr lang="en-US"/>
              <a:t>Source: </a:t>
            </a:r>
          </a:p>
        </p:txBody>
      </p:sp>
      <p:sp>
        <p:nvSpPr>
          <p:cNvPr id="4" name="Slide Number Placeholder 5">
            <a:extLst>
              <a:ext uri="{FF2B5EF4-FFF2-40B4-BE49-F238E27FC236}">
                <a16:creationId xmlns:a16="http://schemas.microsoft.com/office/drawing/2014/main" id="{649FD442-E5DE-60E5-3B0D-70DFE9DDC7CC}"/>
              </a:ext>
            </a:extLst>
          </p:cNvPr>
          <p:cNvSpPr txBox="1">
            <a:spLocks/>
          </p:cNvSpPr>
          <p:nvPr userDrawn="1"/>
        </p:nvSpPr>
        <p:spPr>
          <a:xfrm>
            <a:off x="11185742" y="6400800"/>
            <a:ext cx="549058" cy="457200"/>
          </a:xfrm>
          <a:prstGeom prst="rect">
            <a:avLst/>
          </a:prstGeom>
        </p:spPr>
        <p:txBody>
          <a:bodyPr vert="horz" lIns="0" tIns="0" rIns="0" bIns="0" rtlCol="0" anchor="ctr"/>
          <a:lstStyle>
            <a:defPPr>
              <a:defRPr lang="en-US"/>
            </a:defPPr>
            <a:lvl1pPr marL="0" algn="r" defTabSz="914400" rtl="0" eaLnBrk="1" latinLnBrk="0" hangingPunct="1">
              <a:defRPr sz="800" kern="1200">
                <a:solidFill>
                  <a:schemeClr val="tx1"/>
                </a:solidFill>
                <a:latin typeface="Outfi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fld id="{DDA6C761-E6C0-8244-BDC1-CA1DC8273777}" type="slidenum">
              <a:rPr lang="en-US" b="0" i="0" smtClean="0">
                <a:latin typeface="Outfit Light" pitchFamily="2" charset="0"/>
              </a:rPr>
              <a:pPr/>
              <a:t>‹#›</a:t>
            </a:fld>
            <a:endParaRPr lang="en-US" b="0" i="0">
              <a:latin typeface="Outfit Light" pitchFamily="2" charset="0"/>
            </a:endParaRPr>
          </a:p>
        </p:txBody>
      </p:sp>
      <p:sp>
        <p:nvSpPr>
          <p:cNvPr id="2" name="Slide Number Placeholder 5">
            <a:extLst>
              <a:ext uri="{FF2B5EF4-FFF2-40B4-BE49-F238E27FC236}">
                <a16:creationId xmlns:a16="http://schemas.microsoft.com/office/drawing/2014/main" id="{02527790-61FB-C9B6-25DB-904D79C3B306}"/>
              </a:ext>
            </a:extLst>
          </p:cNvPr>
          <p:cNvSpPr txBox="1">
            <a:spLocks/>
          </p:cNvSpPr>
          <p:nvPr userDrawn="1"/>
        </p:nvSpPr>
        <p:spPr>
          <a:xfrm>
            <a:off x="9118378" y="6499230"/>
            <a:ext cx="2266709" cy="273040"/>
          </a:xfrm>
          <a:prstGeom prst="rect">
            <a:avLst/>
          </a:prstGeom>
        </p:spPr>
        <p:txBody>
          <a:bodyPr vert="horz" lIns="0" tIns="0" rIns="0" bIns="0" rtlCol="0" anchor="ctr"/>
          <a:lstStyle>
            <a:defPPr>
              <a:defRPr lang="en-US"/>
            </a:defPPr>
            <a:lvl1pPr marL="0" algn="r" defTabSz="914400" rtl="0" eaLnBrk="1" latinLnBrk="0" hangingPunct="1">
              <a:defRPr sz="800" kern="1200">
                <a:solidFill>
                  <a:schemeClr val="bg1"/>
                </a:solidFill>
                <a:latin typeface="Outfi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sz="600" b="0" i="0">
                <a:solidFill>
                  <a:schemeClr val="tx1"/>
                </a:solidFill>
                <a:latin typeface="Outfit Light" pitchFamily="2" charset="0"/>
              </a:rPr>
              <a:t>© Sovos 2025. Proprietary and Confidential</a:t>
            </a:r>
          </a:p>
        </p:txBody>
      </p:sp>
      <p:sp>
        <p:nvSpPr>
          <p:cNvPr id="23" name="Graphic 15">
            <a:extLst>
              <a:ext uri="{FF2B5EF4-FFF2-40B4-BE49-F238E27FC236}">
                <a16:creationId xmlns:a16="http://schemas.microsoft.com/office/drawing/2014/main" id="{CD448E94-E900-1194-91C0-7A4690B0F64F}"/>
              </a:ext>
            </a:extLst>
          </p:cNvPr>
          <p:cNvSpPr/>
          <p:nvPr/>
        </p:nvSpPr>
        <p:spPr>
          <a:xfrm>
            <a:off x="5892813" y="427611"/>
            <a:ext cx="1286470" cy="982134"/>
          </a:xfrm>
          <a:custGeom>
            <a:avLst/>
            <a:gdLst>
              <a:gd name="connsiteX0" fmla="*/ 0 w 1286470"/>
              <a:gd name="connsiteY0" fmla="*/ 690351 h 982134"/>
              <a:gd name="connsiteX1" fmla="*/ 349999 w 1286470"/>
              <a:gd name="connsiteY1" fmla="*/ 0 h 982134"/>
              <a:gd name="connsiteX2" fmla="*/ 604046 w 1286470"/>
              <a:gd name="connsiteY2" fmla="*/ 149950 h 982134"/>
              <a:gd name="connsiteX3" fmla="*/ 432420 w 1286470"/>
              <a:gd name="connsiteY3" fmla="*/ 687628 h 982134"/>
              <a:gd name="connsiteX4" fmla="*/ 432420 w 1286470"/>
              <a:gd name="connsiteY4" fmla="*/ 982135 h 982134"/>
              <a:gd name="connsiteX5" fmla="*/ 0 w 1286470"/>
              <a:gd name="connsiteY5" fmla="*/ 982135 h 982134"/>
              <a:gd name="connsiteX6" fmla="*/ 0 w 1286470"/>
              <a:gd name="connsiteY6" fmla="*/ 690334 h 982134"/>
              <a:gd name="connsiteX7" fmla="*/ 682425 w 1286470"/>
              <a:gd name="connsiteY7" fmla="*/ 690351 h 982134"/>
              <a:gd name="connsiteX8" fmla="*/ 1032424 w 1286470"/>
              <a:gd name="connsiteY8" fmla="*/ 0 h 982134"/>
              <a:gd name="connsiteX9" fmla="*/ 1286471 w 1286470"/>
              <a:gd name="connsiteY9" fmla="*/ 149950 h 982134"/>
              <a:gd name="connsiteX10" fmla="*/ 1114845 w 1286470"/>
              <a:gd name="connsiteY10" fmla="*/ 687628 h 982134"/>
              <a:gd name="connsiteX11" fmla="*/ 1114845 w 1286470"/>
              <a:gd name="connsiteY11" fmla="*/ 982135 h 982134"/>
              <a:gd name="connsiteX12" fmla="*/ 682408 w 1286470"/>
              <a:gd name="connsiteY12" fmla="*/ 982135 h 982134"/>
              <a:gd name="connsiteX13" fmla="*/ 682408 w 1286470"/>
              <a:gd name="connsiteY13" fmla="*/ 690334 h 9821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286470" h="982134">
                <a:moveTo>
                  <a:pt x="0" y="690351"/>
                </a:moveTo>
                <a:cubicBezTo>
                  <a:pt x="0" y="443122"/>
                  <a:pt x="162171" y="152656"/>
                  <a:pt x="349999" y="0"/>
                </a:cubicBezTo>
                <a:lnTo>
                  <a:pt x="604046" y="149950"/>
                </a:lnTo>
                <a:cubicBezTo>
                  <a:pt x="502698" y="309370"/>
                  <a:pt x="432420" y="475537"/>
                  <a:pt x="432420" y="687628"/>
                </a:cubicBezTo>
                <a:lnTo>
                  <a:pt x="432420" y="982135"/>
                </a:lnTo>
                <a:lnTo>
                  <a:pt x="0" y="982135"/>
                </a:lnTo>
                <a:lnTo>
                  <a:pt x="0" y="690334"/>
                </a:lnTo>
                <a:close/>
                <a:moveTo>
                  <a:pt x="682425" y="690351"/>
                </a:moveTo>
                <a:cubicBezTo>
                  <a:pt x="682425" y="443122"/>
                  <a:pt x="844578" y="152673"/>
                  <a:pt x="1032424" y="0"/>
                </a:cubicBezTo>
                <a:lnTo>
                  <a:pt x="1286471" y="149950"/>
                </a:lnTo>
                <a:cubicBezTo>
                  <a:pt x="1185123" y="309370"/>
                  <a:pt x="1114845" y="475537"/>
                  <a:pt x="1114845" y="687628"/>
                </a:cubicBezTo>
                <a:lnTo>
                  <a:pt x="1114845" y="982135"/>
                </a:lnTo>
                <a:lnTo>
                  <a:pt x="682408" y="982135"/>
                </a:lnTo>
                <a:lnTo>
                  <a:pt x="682408" y="690334"/>
                </a:lnTo>
                <a:close/>
              </a:path>
            </a:pathLst>
          </a:custGeom>
          <a:solidFill>
            <a:schemeClr val="tx1"/>
          </a:solidFill>
          <a:ln w="1733" cap="flat">
            <a:noFill/>
            <a:prstDash val="solid"/>
            <a:miter/>
          </a:ln>
        </p:spPr>
        <p:txBody>
          <a:bodyPr rtlCol="0" anchor="ctr"/>
          <a:lstStyle/>
          <a:p>
            <a:endParaRPr lang="en-US"/>
          </a:p>
        </p:txBody>
      </p:sp>
      <p:sp>
        <p:nvSpPr>
          <p:cNvPr id="22" name="Graphic 16">
            <a:extLst>
              <a:ext uri="{FF2B5EF4-FFF2-40B4-BE49-F238E27FC236}">
                <a16:creationId xmlns:a16="http://schemas.microsoft.com/office/drawing/2014/main" id="{08BD8E69-27A3-811D-DAD3-6E4AA9F2FE72}"/>
              </a:ext>
            </a:extLst>
          </p:cNvPr>
          <p:cNvSpPr/>
          <p:nvPr/>
        </p:nvSpPr>
        <p:spPr>
          <a:xfrm rot="10800000">
            <a:off x="11125200" y="4900757"/>
            <a:ext cx="1286470" cy="982134"/>
          </a:xfrm>
          <a:custGeom>
            <a:avLst/>
            <a:gdLst>
              <a:gd name="connsiteX0" fmla="*/ 0 w 1286470"/>
              <a:gd name="connsiteY0" fmla="*/ 690351 h 982134"/>
              <a:gd name="connsiteX1" fmla="*/ 349999 w 1286470"/>
              <a:gd name="connsiteY1" fmla="*/ 0 h 982134"/>
              <a:gd name="connsiteX2" fmla="*/ 604046 w 1286470"/>
              <a:gd name="connsiteY2" fmla="*/ 149950 h 982134"/>
              <a:gd name="connsiteX3" fmla="*/ 432420 w 1286470"/>
              <a:gd name="connsiteY3" fmla="*/ 687628 h 982134"/>
              <a:gd name="connsiteX4" fmla="*/ 432420 w 1286470"/>
              <a:gd name="connsiteY4" fmla="*/ 982135 h 982134"/>
              <a:gd name="connsiteX5" fmla="*/ 0 w 1286470"/>
              <a:gd name="connsiteY5" fmla="*/ 982135 h 982134"/>
              <a:gd name="connsiteX6" fmla="*/ 0 w 1286470"/>
              <a:gd name="connsiteY6" fmla="*/ 690334 h 982134"/>
              <a:gd name="connsiteX7" fmla="*/ 682425 w 1286470"/>
              <a:gd name="connsiteY7" fmla="*/ 690351 h 982134"/>
              <a:gd name="connsiteX8" fmla="*/ 1032424 w 1286470"/>
              <a:gd name="connsiteY8" fmla="*/ 0 h 982134"/>
              <a:gd name="connsiteX9" fmla="*/ 1286471 w 1286470"/>
              <a:gd name="connsiteY9" fmla="*/ 149950 h 982134"/>
              <a:gd name="connsiteX10" fmla="*/ 1114845 w 1286470"/>
              <a:gd name="connsiteY10" fmla="*/ 687628 h 982134"/>
              <a:gd name="connsiteX11" fmla="*/ 1114845 w 1286470"/>
              <a:gd name="connsiteY11" fmla="*/ 982135 h 982134"/>
              <a:gd name="connsiteX12" fmla="*/ 682408 w 1286470"/>
              <a:gd name="connsiteY12" fmla="*/ 982135 h 982134"/>
              <a:gd name="connsiteX13" fmla="*/ 682408 w 1286470"/>
              <a:gd name="connsiteY13" fmla="*/ 690334 h 9821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286470" h="982134">
                <a:moveTo>
                  <a:pt x="0" y="690351"/>
                </a:moveTo>
                <a:cubicBezTo>
                  <a:pt x="0" y="443122"/>
                  <a:pt x="162171" y="152656"/>
                  <a:pt x="349999" y="0"/>
                </a:cubicBezTo>
                <a:lnTo>
                  <a:pt x="604046" y="149950"/>
                </a:lnTo>
                <a:cubicBezTo>
                  <a:pt x="502698" y="309370"/>
                  <a:pt x="432420" y="475537"/>
                  <a:pt x="432420" y="687628"/>
                </a:cubicBezTo>
                <a:lnTo>
                  <a:pt x="432420" y="982135"/>
                </a:lnTo>
                <a:lnTo>
                  <a:pt x="0" y="982135"/>
                </a:lnTo>
                <a:lnTo>
                  <a:pt x="0" y="690334"/>
                </a:lnTo>
                <a:close/>
                <a:moveTo>
                  <a:pt x="682425" y="690351"/>
                </a:moveTo>
                <a:cubicBezTo>
                  <a:pt x="682425" y="443122"/>
                  <a:pt x="844578" y="152673"/>
                  <a:pt x="1032424" y="0"/>
                </a:cubicBezTo>
                <a:lnTo>
                  <a:pt x="1286471" y="149950"/>
                </a:lnTo>
                <a:cubicBezTo>
                  <a:pt x="1185123" y="309370"/>
                  <a:pt x="1114845" y="475537"/>
                  <a:pt x="1114845" y="687628"/>
                </a:cubicBezTo>
                <a:lnTo>
                  <a:pt x="1114845" y="982135"/>
                </a:lnTo>
                <a:lnTo>
                  <a:pt x="682408" y="982135"/>
                </a:lnTo>
                <a:lnTo>
                  <a:pt x="682408" y="690334"/>
                </a:lnTo>
                <a:close/>
              </a:path>
            </a:pathLst>
          </a:custGeom>
          <a:solidFill>
            <a:schemeClr val="tx1"/>
          </a:solidFill>
          <a:ln w="1733" cap="flat">
            <a:noFill/>
            <a:prstDash val="solid"/>
            <a:miter/>
          </a:ln>
        </p:spPr>
        <p:txBody>
          <a:bodyPr rtlCol="0" anchor="ctr"/>
          <a:lstStyle/>
          <a:p>
            <a:endParaRPr lang="en-US"/>
          </a:p>
        </p:txBody>
      </p:sp>
      <p:sp>
        <p:nvSpPr>
          <p:cNvPr id="3" name="Graphic 18">
            <a:extLst>
              <a:ext uri="{FF2B5EF4-FFF2-40B4-BE49-F238E27FC236}">
                <a16:creationId xmlns:a16="http://schemas.microsoft.com/office/drawing/2014/main" id="{D38AE39A-E826-9637-8485-F6A66222ED2F}"/>
              </a:ext>
            </a:extLst>
          </p:cNvPr>
          <p:cNvSpPr/>
          <p:nvPr userDrawn="1"/>
        </p:nvSpPr>
        <p:spPr>
          <a:xfrm>
            <a:off x="457200" y="6313452"/>
            <a:ext cx="811355" cy="168145"/>
          </a:xfrm>
          <a:custGeom>
            <a:avLst/>
            <a:gdLst>
              <a:gd name="connsiteX0" fmla="*/ 228427 w 811355"/>
              <a:gd name="connsiteY0" fmla="*/ 27 h 168145"/>
              <a:gd name="connsiteX1" fmla="*/ 310031 w 811355"/>
              <a:gd name="connsiteY1" fmla="*/ 81183 h 168145"/>
              <a:gd name="connsiteX2" fmla="*/ 228427 w 811355"/>
              <a:gd name="connsiteY2" fmla="*/ 162778 h 168145"/>
              <a:gd name="connsiteX3" fmla="*/ 147061 w 811355"/>
              <a:gd name="connsiteY3" fmla="*/ 81183 h 168145"/>
              <a:gd name="connsiteX4" fmla="*/ 228427 w 811355"/>
              <a:gd name="connsiteY4" fmla="*/ 27 h 168145"/>
              <a:gd name="connsiteX5" fmla="*/ 228427 w 811355"/>
              <a:gd name="connsiteY5" fmla="*/ 136856 h 168145"/>
              <a:gd name="connsiteX6" fmla="*/ 281782 w 811355"/>
              <a:gd name="connsiteY6" fmla="*/ 81183 h 168145"/>
              <a:gd name="connsiteX7" fmla="*/ 228427 w 811355"/>
              <a:gd name="connsiteY7" fmla="*/ 25517 h 168145"/>
              <a:gd name="connsiteX8" fmla="*/ 175080 w 811355"/>
              <a:gd name="connsiteY8" fmla="*/ 81183 h 168145"/>
              <a:gd name="connsiteX9" fmla="*/ 228427 w 811355"/>
              <a:gd name="connsiteY9" fmla="*/ 136856 h 168145"/>
              <a:gd name="connsiteX10" fmla="*/ 575396 w 811355"/>
              <a:gd name="connsiteY10" fmla="*/ 27 h 168145"/>
              <a:gd name="connsiteX11" fmla="*/ 656993 w 811355"/>
              <a:gd name="connsiteY11" fmla="*/ 81183 h 168145"/>
              <a:gd name="connsiteX12" fmla="*/ 575396 w 811355"/>
              <a:gd name="connsiteY12" fmla="*/ 162778 h 168145"/>
              <a:gd name="connsiteX13" fmla="*/ 494022 w 811355"/>
              <a:gd name="connsiteY13" fmla="*/ 81183 h 168145"/>
              <a:gd name="connsiteX14" fmla="*/ 575396 w 811355"/>
              <a:gd name="connsiteY14" fmla="*/ 27 h 168145"/>
              <a:gd name="connsiteX15" fmla="*/ 575396 w 811355"/>
              <a:gd name="connsiteY15" fmla="*/ 136856 h 168145"/>
              <a:gd name="connsiteX16" fmla="*/ 628743 w 811355"/>
              <a:gd name="connsiteY16" fmla="*/ 81183 h 168145"/>
              <a:gd name="connsiteX17" fmla="*/ 575396 w 811355"/>
              <a:gd name="connsiteY17" fmla="*/ 25517 h 168145"/>
              <a:gd name="connsiteX18" fmla="*/ 522042 w 811355"/>
              <a:gd name="connsiteY18" fmla="*/ 81183 h 168145"/>
              <a:gd name="connsiteX19" fmla="*/ 575396 w 811355"/>
              <a:gd name="connsiteY19" fmla="*/ 136856 h 168145"/>
              <a:gd name="connsiteX20" fmla="*/ 448958 w 811355"/>
              <a:gd name="connsiteY20" fmla="*/ 2933 h 168145"/>
              <a:gd name="connsiteX21" fmla="*/ 481284 w 811355"/>
              <a:gd name="connsiteY21" fmla="*/ 2933 h 168145"/>
              <a:gd name="connsiteX22" fmla="*/ 400343 w 811355"/>
              <a:gd name="connsiteY22" fmla="*/ 168146 h 168145"/>
              <a:gd name="connsiteX23" fmla="*/ 319639 w 811355"/>
              <a:gd name="connsiteY23" fmla="*/ 2933 h 168145"/>
              <a:gd name="connsiteX24" fmla="*/ 351728 w 811355"/>
              <a:gd name="connsiteY24" fmla="*/ 2933 h 168145"/>
              <a:gd name="connsiteX25" fmla="*/ 400343 w 811355"/>
              <a:gd name="connsiteY25" fmla="*/ 112931 h 168145"/>
              <a:gd name="connsiteX26" fmla="*/ 448958 w 811355"/>
              <a:gd name="connsiteY26" fmla="*/ 2933 h 168145"/>
              <a:gd name="connsiteX27" fmla="*/ 717385 w 811355"/>
              <a:gd name="connsiteY27" fmla="*/ 45882 h 168145"/>
              <a:gd name="connsiteX28" fmla="*/ 751794 w 811355"/>
              <a:gd name="connsiteY28" fmla="*/ 24431 h 168145"/>
              <a:gd name="connsiteX29" fmla="*/ 795439 w 811355"/>
              <a:gd name="connsiteY29" fmla="*/ 36825 h 168145"/>
              <a:gd name="connsiteX30" fmla="*/ 795439 w 811355"/>
              <a:gd name="connsiteY30" fmla="*/ 9023 h 168145"/>
              <a:gd name="connsiteX31" fmla="*/ 752017 w 811355"/>
              <a:gd name="connsiteY31" fmla="*/ 47 h 168145"/>
              <a:gd name="connsiteX32" fmla="*/ 688183 w 811355"/>
              <a:gd name="connsiteY32" fmla="*/ 47251 h 168145"/>
              <a:gd name="connsiteX33" fmla="*/ 782356 w 811355"/>
              <a:gd name="connsiteY33" fmla="*/ 117692 h 168145"/>
              <a:gd name="connsiteX34" fmla="*/ 747264 w 811355"/>
              <a:gd name="connsiteY34" fmla="*/ 138239 h 168145"/>
              <a:gd name="connsiteX35" fmla="*/ 694971 w 811355"/>
              <a:gd name="connsiteY35" fmla="*/ 120855 h 168145"/>
              <a:gd name="connsiteX36" fmla="*/ 694971 w 811355"/>
              <a:gd name="connsiteY36" fmla="*/ 120908 h 168145"/>
              <a:gd name="connsiteX37" fmla="*/ 694971 w 811355"/>
              <a:gd name="connsiteY37" fmla="*/ 150478 h 168145"/>
              <a:gd name="connsiteX38" fmla="*/ 747291 w 811355"/>
              <a:gd name="connsiteY38" fmla="*/ 162616 h 168145"/>
              <a:gd name="connsiteX39" fmla="*/ 811355 w 811355"/>
              <a:gd name="connsiteY39" fmla="*/ 115655 h 168145"/>
              <a:gd name="connsiteX40" fmla="*/ 717426 w 811355"/>
              <a:gd name="connsiteY40" fmla="*/ 45882 h 168145"/>
              <a:gd name="connsiteX41" fmla="*/ 717385 w 811355"/>
              <a:gd name="connsiteY41" fmla="*/ 45882 h 168145"/>
              <a:gd name="connsiteX42" fmla="*/ 29216 w 811355"/>
              <a:gd name="connsiteY42" fmla="*/ 45841 h 168145"/>
              <a:gd name="connsiteX43" fmla="*/ 63632 w 811355"/>
              <a:gd name="connsiteY43" fmla="*/ 24391 h 168145"/>
              <a:gd name="connsiteX44" fmla="*/ 107080 w 811355"/>
              <a:gd name="connsiteY44" fmla="*/ 36670 h 168145"/>
              <a:gd name="connsiteX45" fmla="*/ 107080 w 811355"/>
              <a:gd name="connsiteY45" fmla="*/ 8881 h 168145"/>
              <a:gd name="connsiteX46" fmla="*/ 63855 w 811355"/>
              <a:gd name="connsiteY46" fmla="*/ 0 h 168145"/>
              <a:gd name="connsiteX47" fmla="*/ 0 w 811355"/>
              <a:gd name="connsiteY47" fmla="*/ 47204 h 168145"/>
              <a:gd name="connsiteX48" fmla="*/ 94200 w 811355"/>
              <a:gd name="connsiteY48" fmla="*/ 117665 h 168145"/>
              <a:gd name="connsiteX49" fmla="*/ 59101 w 811355"/>
              <a:gd name="connsiteY49" fmla="*/ 138219 h 168145"/>
              <a:gd name="connsiteX50" fmla="*/ 6795 w 811355"/>
              <a:gd name="connsiteY50" fmla="*/ 120828 h 168145"/>
              <a:gd name="connsiteX51" fmla="*/ 6795 w 811355"/>
              <a:gd name="connsiteY51" fmla="*/ 120895 h 168145"/>
              <a:gd name="connsiteX52" fmla="*/ 6795 w 811355"/>
              <a:gd name="connsiteY52" fmla="*/ 150465 h 168145"/>
              <a:gd name="connsiteX53" fmla="*/ 59135 w 811355"/>
              <a:gd name="connsiteY53" fmla="*/ 162603 h 168145"/>
              <a:gd name="connsiteX54" fmla="*/ 123220 w 811355"/>
              <a:gd name="connsiteY54" fmla="*/ 115628 h 168145"/>
              <a:gd name="connsiteX55" fmla="*/ 29216 w 811355"/>
              <a:gd name="connsiteY55" fmla="*/ 45841 h 1681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Lst>
            <a:rect l="l" t="t" r="r" b="b"/>
            <a:pathLst>
              <a:path w="811355" h="168145">
                <a:moveTo>
                  <a:pt x="228427" y="27"/>
                </a:moveTo>
                <a:cubicBezTo>
                  <a:pt x="275284" y="27"/>
                  <a:pt x="310031" y="34459"/>
                  <a:pt x="310031" y="81183"/>
                </a:cubicBezTo>
                <a:cubicBezTo>
                  <a:pt x="310031" y="127908"/>
                  <a:pt x="275730" y="162778"/>
                  <a:pt x="228427" y="162778"/>
                </a:cubicBezTo>
                <a:cubicBezTo>
                  <a:pt x="181355" y="162778"/>
                  <a:pt x="147061" y="127901"/>
                  <a:pt x="147061" y="81183"/>
                </a:cubicBezTo>
                <a:cubicBezTo>
                  <a:pt x="147061" y="34465"/>
                  <a:pt x="182024" y="27"/>
                  <a:pt x="228427" y="27"/>
                </a:cubicBezTo>
                <a:close/>
                <a:moveTo>
                  <a:pt x="228427" y="136856"/>
                </a:moveTo>
                <a:cubicBezTo>
                  <a:pt x="259814" y="136856"/>
                  <a:pt x="281782" y="113376"/>
                  <a:pt x="281782" y="81183"/>
                </a:cubicBezTo>
                <a:cubicBezTo>
                  <a:pt x="281782" y="48991"/>
                  <a:pt x="260037" y="25517"/>
                  <a:pt x="228427" y="25517"/>
                </a:cubicBezTo>
                <a:cubicBezTo>
                  <a:pt x="197271" y="25517"/>
                  <a:pt x="175080" y="48991"/>
                  <a:pt x="175080" y="81183"/>
                </a:cubicBezTo>
                <a:cubicBezTo>
                  <a:pt x="175080" y="113376"/>
                  <a:pt x="197271" y="136856"/>
                  <a:pt x="228427" y="136856"/>
                </a:cubicBezTo>
                <a:close/>
                <a:moveTo>
                  <a:pt x="575396" y="27"/>
                </a:moveTo>
                <a:cubicBezTo>
                  <a:pt x="622246" y="27"/>
                  <a:pt x="656993" y="34459"/>
                  <a:pt x="656993" y="81183"/>
                </a:cubicBezTo>
                <a:cubicBezTo>
                  <a:pt x="656993" y="127908"/>
                  <a:pt x="622699" y="162778"/>
                  <a:pt x="575396" y="162778"/>
                </a:cubicBezTo>
                <a:cubicBezTo>
                  <a:pt x="528316" y="162778"/>
                  <a:pt x="494022" y="127901"/>
                  <a:pt x="494022" y="81183"/>
                </a:cubicBezTo>
                <a:cubicBezTo>
                  <a:pt x="494022" y="34465"/>
                  <a:pt x="529019" y="27"/>
                  <a:pt x="575396" y="27"/>
                </a:cubicBezTo>
                <a:close/>
                <a:moveTo>
                  <a:pt x="575396" y="136856"/>
                </a:moveTo>
                <a:cubicBezTo>
                  <a:pt x="606776" y="136856"/>
                  <a:pt x="628743" y="113376"/>
                  <a:pt x="628743" y="81183"/>
                </a:cubicBezTo>
                <a:cubicBezTo>
                  <a:pt x="628743" y="48991"/>
                  <a:pt x="606999" y="25517"/>
                  <a:pt x="575396" y="25517"/>
                </a:cubicBezTo>
                <a:cubicBezTo>
                  <a:pt x="544233" y="25517"/>
                  <a:pt x="522042" y="48991"/>
                  <a:pt x="522042" y="81183"/>
                </a:cubicBezTo>
                <a:cubicBezTo>
                  <a:pt x="522042" y="113376"/>
                  <a:pt x="544293" y="136856"/>
                  <a:pt x="575396" y="136856"/>
                </a:cubicBezTo>
                <a:close/>
                <a:moveTo>
                  <a:pt x="448958" y="2933"/>
                </a:moveTo>
                <a:lnTo>
                  <a:pt x="481284" y="2933"/>
                </a:lnTo>
                <a:lnTo>
                  <a:pt x="400343" y="168146"/>
                </a:lnTo>
                <a:lnTo>
                  <a:pt x="319639" y="2933"/>
                </a:lnTo>
                <a:lnTo>
                  <a:pt x="351728" y="2933"/>
                </a:lnTo>
                <a:lnTo>
                  <a:pt x="400343" y="112931"/>
                </a:lnTo>
                <a:lnTo>
                  <a:pt x="448958" y="2933"/>
                </a:lnTo>
                <a:close/>
                <a:moveTo>
                  <a:pt x="717385" y="45882"/>
                </a:moveTo>
                <a:cubicBezTo>
                  <a:pt x="717385" y="33912"/>
                  <a:pt x="727345" y="24431"/>
                  <a:pt x="751794" y="24431"/>
                </a:cubicBezTo>
                <a:cubicBezTo>
                  <a:pt x="765588" y="24431"/>
                  <a:pt x="781193" y="28477"/>
                  <a:pt x="795439" y="36825"/>
                </a:cubicBezTo>
                <a:lnTo>
                  <a:pt x="795439" y="9023"/>
                </a:lnTo>
                <a:cubicBezTo>
                  <a:pt x="782714" y="3223"/>
                  <a:pt x="767109" y="47"/>
                  <a:pt x="752017" y="47"/>
                </a:cubicBezTo>
                <a:cubicBezTo>
                  <a:pt x="708555" y="47"/>
                  <a:pt x="688183" y="21720"/>
                  <a:pt x="688183" y="47251"/>
                </a:cubicBezTo>
                <a:cubicBezTo>
                  <a:pt x="688183" y="105918"/>
                  <a:pt x="782356" y="83597"/>
                  <a:pt x="782356" y="117692"/>
                </a:cubicBezTo>
                <a:cubicBezTo>
                  <a:pt x="782356" y="129432"/>
                  <a:pt x="771943" y="138239"/>
                  <a:pt x="747264" y="138239"/>
                </a:cubicBezTo>
                <a:cubicBezTo>
                  <a:pt x="727791" y="138239"/>
                  <a:pt x="707649" y="131010"/>
                  <a:pt x="694971" y="120855"/>
                </a:cubicBezTo>
                <a:lnTo>
                  <a:pt x="694971" y="120908"/>
                </a:lnTo>
                <a:lnTo>
                  <a:pt x="694971" y="150478"/>
                </a:lnTo>
                <a:cubicBezTo>
                  <a:pt x="708744" y="157896"/>
                  <a:pt x="728008" y="162616"/>
                  <a:pt x="747291" y="162616"/>
                </a:cubicBezTo>
                <a:cubicBezTo>
                  <a:pt x="790754" y="162616"/>
                  <a:pt x="811355" y="140943"/>
                  <a:pt x="811355" y="115655"/>
                </a:cubicBezTo>
                <a:cubicBezTo>
                  <a:pt x="811369" y="57615"/>
                  <a:pt x="717426" y="79518"/>
                  <a:pt x="717426" y="45882"/>
                </a:cubicBezTo>
                <a:lnTo>
                  <a:pt x="717385" y="45882"/>
                </a:lnTo>
                <a:close/>
                <a:moveTo>
                  <a:pt x="29216" y="45841"/>
                </a:moveTo>
                <a:cubicBezTo>
                  <a:pt x="29216" y="33872"/>
                  <a:pt x="39176" y="24391"/>
                  <a:pt x="63632" y="24391"/>
                </a:cubicBezTo>
                <a:cubicBezTo>
                  <a:pt x="77364" y="24391"/>
                  <a:pt x="92888" y="28437"/>
                  <a:pt x="107080" y="36670"/>
                </a:cubicBezTo>
                <a:lnTo>
                  <a:pt x="107080" y="8881"/>
                </a:lnTo>
                <a:cubicBezTo>
                  <a:pt x="94396" y="3156"/>
                  <a:pt x="78865" y="0"/>
                  <a:pt x="63855" y="0"/>
                </a:cubicBezTo>
                <a:cubicBezTo>
                  <a:pt x="20379" y="0"/>
                  <a:pt x="0" y="21680"/>
                  <a:pt x="0" y="47204"/>
                </a:cubicBezTo>
                <a:cubicBezTo>
                  <a:pt x="0" y="105925"/>
                  <a:pt x="94200" y="83564"/>
                  <a:pt x="94200" y="117665"/>
                </a:cubicBezTo>
                <a:cubicBezTo>
                  <a:pt x="94200" y="129405"/>
                  <a:pt x="83787" y="138219"/>
                  <a:pt x="59101" y="138219"/>
                </a:cubicBezTo>
                <a:cubicBezTo>
                  <a:pt x="39629" y="138219"/>
                  <a:pt x="19473" y="130990"/>
                  <a:pt x="6795" y="120828"/>
                </a:cubicBezTo>
                <a:lnTo>
                  <a:pt x="6795" y="120895"/>
                </a:lnTo>
                <a:lnTo>
                  <a:pt x="6795" y="150465"/>
                </a:lnTo>
                <a:cubicBezTo>
                  <a:pt x="20575" y="157882"/>
                  <a:pt x="39845" y="162603"/>
                  <a:pt x="59135" y="162603"/>
                </a:cubicBezTo>
                <a:cubicBezTo>
                  <a:pt x="102611" y="162603"/>
                  <a:pt x="123220" y="140916"/>
                  <a:pt x="123220" y="115628"/>
                </a:cubicBezTo>
                <a:cubicBezTo>
                  <a:pt x="123186" y="57588"/>
                  <a:pt x="29216" y="79491"/>
                  <a:pt x="29216" y="45841"/>
                </a:cubicBezTo>
                <a:close/>
              </a:path>
            </a:pathLst>
          </a:custGeom>
          <a:solidFill>
            <a:schemeClr val="bg1"/>
          </a:solidFill>
          <a:ln w="675" cap="flat">
            <a:noFill/>
            <a:prstDash val="solid"/>
            <a:miter/>
          </a:ln>
        </p:spPr>
        <p:txBody>
          <a:bodyPr rtlCol="0" anchor="ctr"/>
          <a:lstStyle/>
          <a:p>
            <a:endParaRPr lang="en-US"/>
          </a:p>
        </p:txBody>
      </p:sp>
    </p:spTree>
    <p:extLst>
      <p:ext uri="{BB962C8B-B14F-4D97-AF65-F5344CB8AC3E}">
        <p14:creationId xmlns:p14="http://schemas.microsoft.com/office/powerpoint/2010/main" val="1812347653"/>
      </p:ext>
    </p:extLst>
  </p:cSld>
  <p:clrMapOvr>
    <a:masterClrMapping/>
  </p:clrMapOvr>
</p:sldLayout>
</file>

<file path=ppt/slideLayouts/slideLayout95.xml><?xml version="1.0" encoding="utf-8"?>
<p:sldLayout xmlns:a="http://schemas.openxmlformats.org/drawingml/2006/main" xmlns:r="http://schemas.openxmlformats.org/officeDocument/2006/relationships" xmlns:p="http://schemas.openxmlformats.org/presentationml/2006/main" preserve="1" userDrawn="1">
  <p:cSld name="Quote - Right - Green">
    <p:spTree>
      <p:nvGrpSpPr>
        <p:cNvPr id="1" name=""/>
        <p:cNvGrpSpPr/>
        <p:nvPr/>
      </p:nvGrpSpPr>
      <p:grpSpPr>
        <a:xfrm>
          <a:off x="0" y="0"/>
          <a:ext cx="0" cy="0"/>
          <a:chOff x="0" y="0"/>
          <a:chExt cx="0" cy="0"/>
        </a:xfrm>
      </p:grpSpPr>
      <p:pic>
        <p:nvPicPr>
          <p:cNvPr id="8" name="Picture 7">
            <a:extLst>
              <a:ext uri="{FF2B5EF4-FFF2-40B4-BE49-F238E27FC236}">
                <a16:creationId xmlns:a16="http://schemas.microsoft.com/office/drawing/2014/main" id="{3128CD51-96C4-C3BE-5193-BB418A544DA8}"/>
              </a:ext>
            </a:extLst>
          </p:cNvPr>
          <p:cNvPicPr>
            <a:picLocks noChangeAspect="1"/>
          </p:cNvPicPr>
          <p:nvPr userDrawn="1"/>
        </p:nvPicPr>
        <p:blipFill>
          <a:blip r:embed="rId2" cstate="screen">
            <a:extLst>
              <a:ext uri="{28A0092B-C50C-407E-A947-70E740481C1C}">
                <a14:useLocalDpi xmlns:a14="http://schemas.microsoft.com/office/drawing/2010/main"/>
              </a:ext>
            </a:extLst>
          </a:blip>
          <a:srcRect/>
          <a:stretch/>
        </p:blipFill>
        <p:spPr>
          <a:xfrm>
            <a:off x="1" y="2"/>
            <a:ext cx="6092675" cy="6857994"/>
          </a:xfrm>
          <a:custGeom>
            <a:avLst/>
            <a:gdLst>
              <a:gd name="connsiteX0" fmla="*/ 0 w 6092675"/>
              <a:gd name="connsiteY0" fmla="*/ 0 h 6857994"/>
              <a:gd name="connsiteX1" fmla="*/ 5700522 w 6092675"/>
              <a:gd name="connsiteY1" fmla="*/ 0 h 6857994"/>
              <a:gd name="connsiteX2" fmla="*/ 6092675 w 6092675"/>
              <a:gd name="connsiteY2" fmla="*/ 392368 h 6857994"/>
              <a:gd name="connsiteX3" fmla="*/ 6092675 w 6092675"/>
              <a:gd name="connsiteY3" fmla="*/ 6465632 h 6857994"/>
              <a:gd name="connsiteX4" fmla="*/ 5779554 w 6092675"/>
              <a:gd name="connsiteY4" fmla="*/ 6850029 h 6857994"/>
              <a:gd name="connsiteX5" fmla="*/ 5700581 w 6092675"/>
              <a:gd name="connsiteY5" fmla="*/ 6857994 h 6857994"/>
              <a:gd name="connsiteX6" fmla="*/ 0 w 6092675"/>
              <a:gd name="connsiteY6" fmla="*/ 6857994 h 68579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092675" h="6857994">
                <a:moveTo>
                  <a:pt x="0" y="0"/>
                </a:moveTo>
                <a:lnTo>
                  <a:pt x="5700522" y="0"/>
                </a:lnTo>
                <a:cubicBezTo>
                  <a:pt x="5917103" y="0"/>
                  <a:pt x="6092675" y="175669"/>
                  <a:pt x="6092675" y="392368"/>
                </a:cubicBezTo>
                <a:lnTo>
                  <a:pt x="6092675" y="6465632"/>
                </a:lnTo>
                <a:cubicBezTo>
                  <a:pt x="6092675" y="6655244"/>
                  <a:pt x="5958253" y="6813442"/>
                  <a:pt x="5779554" y="6850029"/>
                </a:cubicBezTo>
                <a:lnTo>
                  <a:pt x="5700581" y="6857994"/>
                </a:lnTo>
                <a:lnTo>
                  <a:pt x="0" y="6857994"/>
                </a:lnTo>
                <a:close/>
              </a:path>
            </a:pathLst>
          </a:custGeom>
        </p:spPr>
      </p:pic>
      <p:sp>
        <p:nvSpPr>
          <p:cNvPr id="9" name="Round Single Corner Rectangle 8">
            <a:extLst>
              <a:ext uri="{FF2B5EF4-FFF2-40B4-BE49-F238E27FC236}">
                <a16:creationId xmlns:a16="http://schemas.microsoft.com/office/drawing/2014/main" id="{72AD96DC-E640-2C9D-59F4-9B02A2178070}"/>
              </a:ext>
            </a:extLst>
          </p:cNvPr>
          <p:cNvSpPr/>
          <p:nvPr userDrawn="1"/>
        </p:nvSpPr>
        <p:spPr>
          <a:xfrm rot="5400000">
            <a:off x="0" y="763266"/>
            <a:ext cx="6094734" cy="6094734"/>
          </a:xfrm>
          <a:prstGeom prst="round1Rect">
            <a:avLst>
              <a:gd name="adj" fmla="val 6391"/>
            </a:avLst>
          </a:prstGeom>
          <a:gradFill flip="none" rotWithShape="1">
            <a:gsLst>
              <a:gs pos="66000">
                <a:srgbClr val="083806">
                  <a:alpha val="0"/>
                </a:srgbClr>
              </a:gs>
              <a:gs pos="100000">
                <a:srgbClr val="083806"/>
              </a:gs>
            </a:gsLst>
            <a:lin ang="2700000" scaled="1"/>
            <a:tileRect/>
          </a:gra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solidFill>
                <a:schemeClr val="bg1"/>
              </a:solidFill>
            </a:endParaRPr>
          </a:p>
        </p:txBody>
      </p:sp>
      <p:cxnSp>
        <p:nvCxnSpPr>
          <p:cNvPr id="6" name="Straight Connector 5">
            <a:extLst>
              <a:ext uri="{FF2B5EF4-FFF2-40B4-BE49-F238E27FC236}">
                <a16:creationId xmlns:a16="http://schemas.microsoft.com/office/drawing/2014/main" id="{3016DE17-D5AE-7187-E69E-8E6FC0A80C6F}"/>
              </a:ext>
            </a:extLst>
          </p:cNvPr>
          <p:cNvCxnSpPr>
            <a:cxnSpLocks/>
          </p:cNvCxnSpPr>
          <p:nvPr userDrawn="1"/>
        </p:nvCxnSpPr>
        <p:spPr>
          <a:xfrm flipH="1">
            <a:off x="1487277" y="6400800"/>
            <a:ext cx="10704723" cy="0"/>
          </a:xfrm>
          <a:prstGeom prst="line">
            <a:avLst/>
          </a:prstGeom>
          <a:ln w="9525"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3" name="Straight Connector 12">
            <a:extLst>
              <a:ext uri="{FF2B5EF4-FFF2-40B4-BE49-F238E27FC236}">
                <a16:creationId xmlns:a16="http://schemas.microsoft.com/office/drawing/2014/main" id="{B497F915-536D-F45D-49EA-DB5C1D60D224}"/>
              </a:ext>
            </a:extLst>
          </p:cNvPr>
          <p:cNvCxnSpPr>
            <a:cxnSpLocks/>
          </p:cNvCxnSpPr>
          <p:nvPr userDrawn="1"/>
        </p:nvCxnSpPr>
        <p:spPr>
          <a:xfrm flipH="1">
            <a:off x="6095999" y="6400800"/>
            <a:ext cx="6096001" cy="0"/>
          </a:xfrm>
          <a:prstGeom prst="line">
            <a:avLst/>
          </a:prstGeom>
          <a:ln w="9525" cap="rnd">
            <a:solidFill>
              <a:schemeClr val="tx1"/>
            </a:solidFill>
          </a:ln>
        </p:spPr>
        <p:style>
          <a:lnRef idx="1">
            <a:schemeClr val="accent1"/>
          </a:lnRef>
          <a:fillRef idx="0">
            <a:schemeClr val="accent1"/>
          </a:fillRef>
          <a:effectRef idx="0">
            <a:schemeClr val="accent1"/>
          </a:effectRef>
          <a:fontRef idx="minor">
            <a:schemeClr val="tx1"/>
          </a:fontRef>
        </p:style>
      </p:cxnSp>
      <p:sp>
        <p:nvSpPr>
          <p:cNvPr id="18" name="Content Placeholder 2">
            <a:extLst>
              <a:ext uri="{FF2B5EF4-FFF2-40B4-BE49-F238E27FC236}">
                <a16:creationId xmlns:a16="http://schemas.microsoft.com/office/drawing/2014/main" id="{1D324632-089C-B929-E9F5-AFFC6945F7B5}"/>
              </a:ext>
            </a:extLst>
          </p:cNvPr>
          <p:cNvSpPr>
            <a:spLocks noGrp="1"/>
          </p:cNvSpPr>
          <p:nvPr>
            <p:ph idx="19"/>
          </p:nvPr>
        </p:nvSpPr>
        <p:spPr>
          <a:xfrm>
            <a:off x="6858001" y="2239978"/>
            <a:ext cx="4965700" cy="2272034"/>
          </a:xfrm>
        </p:spPr>
        <p:txBody>
          <a:bodyPr>
            <a:noAutofit/>
          </a:bodyPr>
          <a:lstStyle>
            <a:lvl1pPr marL="0" indent="0">
              <a:buNone/>
              <a:defRPr sz="2000"/>
            </a:lvl1pPr>
            <a:lvl2pPr marL="457200" indent="0">
              <a:buNone/>
              <a:defRPr sz="2000"/>
            </a:lvl2pPr>
            <a:lvl3pPr marL="914400" indent="0">
              <a:buNone/>
              <a:defRPr sz="2000"/>
            </a:lvl3pPr>
            <a:lvl4pPr marL="1371600" indent="0">
              <a:buNone/>
              <a:defRPr sz="2000"/>
            </a:lvl4pPr>
            <a:lvl5pPr marL="1828800" indent="0">
              <a:buNone/>
              <a:defRPr sz="200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1" name="Text Placeholder 22">
            <a:extLst>
              <a:ext uri="{FF2B5EF4-FFF2-40B4-BE49-F238E27FC236}">
                <a16:creationId xmlns:a16="http://schemas.microsoft.com/office/drawing/2014/main" id="{513D19D0-E4D6-2379-EC32-CEC343ABE19E}"/>
              </a:ext>
            </a:extLst>
          </p:cNvPr>
          <p:cNvSpPr>
            <a:spLocks noGrp="1"/>
          </p:cNvSpPr>
          <p:nvPr>
            <p:ph type="body" sz="quarter" idx="13" hasCustomPrompt="1"/>
          </p:nvPr>
        </p:nvSpPr>
        <p:spPr>
          <a:xfrm>
            <a:off x="6858000" y="4939392"/>
            <a:ext cx="3848100" cy="241036"/>
          </a:xfrm>
        </p:spPr>
        <p:txBody>
          <a:bodyPr>
            <a:noAutofit/>
          </a:bodyPr>
          <a:lstStyle>
            <a:lvl1pPr marL="0" indent="0">
              <a:spcBef>
                <a:spcPts val="0"/>
              </a:spcBef>
              <a:buNone/>
              <a:defRPr kumimoji="0" lang="en-US" sz="1600" b="1" u="none" strike="noStrike" kern="1200" cap="none" spc="0" normalizeH="0" baseline="0" dirty="0" smtClean="0">
                <a:ln>
                  <a:noFill/>
                </a:ln>
                <a:solidFill>
                  <a:srgbClr val="083806"/>
                </a:solidFill>
                <a:effectLst/>
                <a:uLnTx/>
                <a:uFillTx/>
                <a:latin typeface="Outfit" pitchFamily="2" charset="0"/>
                <a:ea typeface="+mn-ea"/>
                <a:cs typeface="+mn-cs"/>
              </a:defRPr>
            </a:lvl1pPr>
            <a:lvl2pPr marL="457200" indent="0">
              <a:buNone/>
              <a:defRPr/>
            </a:lvl2pPr>
            <a:lvl3pPr marL="914400" indent="0">
              <a:buNone/>
              <a:defRPr/>
            </a:lvl3pPr>
            <a:lvl4pPr marL="1371600" indent="0">
              <a:buNone/>
              <a:defRPr/>
            </a:lvl4pPr>
            <a:lvl5pPr marL="1828800" indent="0">
              <a:buNone/>
              <a:defRPr/>
            </a:lvl5pPr>
          </a:lstStyle>
          <a:p>
            <a:pPr lvl="0"/>
            <a:r>
              <a:rPr lang="en-US" err="1"/>
              <a:t>Firstname</a:t>
            </a:r>
            <a:r>
              <a:rPr lang="en-US"/>
              <a:t> </a:t>
            </a:r>
            <a:r>
              <a:rPr lang="en-US" err="1"/>
              <a:t>Lastname</a:t>
            </a:r>
            <a:endParaRPr lang="en-US"/>
          </a:p>
        </p:txBody>
      </p:sp>
      <p:sp>
        <p:nvSpPr>
          <p:cNvPr id="12" name="Text Placeholder 24">
            <a:extLst>
              <a:ext uri="{FF2B5EF4-FFF2-40B4-BE49-F238E27FC236}">
                <a16:creationId xmlns:a16="http://schemas.microsoft.com/office/drawing/2014/main" id="{05AAE469-D7F3-3CF9-648B-42FDFFEFC15C}"/>
              </a:ext>
            </a:extLst>
          </p:cNvPr>
          <p:cNvSpPr>
            <a:spLocks noGrp="1"/>
          </p:cNvSpPr>
          <p:nvPr>
            <p:ph type="body" sz="quarter" idx="14" hasCustomPrompt="1"/>
          </p:nvPr>
        </p:nvSpPr>
        <p:spPr>
          <a:xfrm>
            <a:off x="6857999" y="5224502"/>
            <a:ext cx="3848097" cy="147476"/>
          </a:xfrm>
        </p:spPr>
        <p:txBody>
          <a:bodyPr>
            <a:noAutofit/>
          </a:bodyPr>
          <a:lstStyle>
            <a:lvl1pPr marL="0" indent="0">
              <a:buNone/>
              <a:defRPr lang="en-US" sz="1000" b="0" i="0" kern="1200" dirty="0" smtClean="0">
                <a:solidFill>
                  <a:schemeClr val="tx1"/>
                </a:solidFill>
                <a:latin typeface="Outfit Light" pitchFamily="2" charset="0"/>
                <a:ea typeface="+mn-ea"/>
                <a:cs typeface="+mn-cs"/>
              </a:defRPr>
            </a:lvl1pPr>
            <a:lvl2pPr marL="457200" indent="0">
              <a:buNone/>
              <a:defRPr lang="en-US" sz="1000" kern="1200" dirty="0" smtClean="0">
                <a:solidFill>
                  <a:schemeClr val="tx1"/>
                </a:solidFill>
                <a:latin typeface="Outfit"/>
                <a:ea typeface="+mn-ea"/>
                <a:cs typeface="+mn-cs"/>
              </a:defRPr>
            </a:lvl2pPr>
            <a:lvl3pPr marL="914400" indent="0">
              <a:buNone/>
              <a:defRPr lang="en-US" sz="1000" kern="1200" dirty="0" smtClean="0">
                <a:solidFill>
                  <a:schemeClr val="tx1"/>
                </a:solidFill>
                <a:latin typeface="Outfit"/>
                <a:ea typeface="+mn-ea"/>
                <a:cs typeface="+mn-cs"/>
              </a:defRPr>
            </a:lvl3pPr>
            <a:lvl4pPr marL="1371600" indent="0">
              <a:buNone/>
              <a:defRPr lang="en-US" sz="1000" kern="1200" dirty="0" smtClean="0">
                <a:solidFill>
                  <a:schemeClr val="tx1"/>
                </a:solidFill>
                <a:latin typeface="Outfit"/>
                <a:ea typeface="+mn-ea"/>
                <a:cs typeface="+mn-cs"/>
              </a:defRPr>
            </a:lvl4pPr>
            <a:lvl5pPr marL="1828800" indent="0">
              <a:buNone/>
              <a:defRPr lang="en-US" sz="1000" kern="1200" dirty="0" smtClean="0">
                <a:solidFill>
                  <a:schemeClr val="tx1"/>
                </a:solidFill>
                <a:latin typeface="Outfit"/>
                <a:ea typeface="+mn-ea"/>
                <a:cs typeface="+mn-cs"/>
              </a:defRPr>
            </a:lvl5pPr>
          </a:lstStyle>
          <a:p>
            <a:pPr lvl="0"/>
            <a:r>
              <a:rPr lang="en-US"/>
              <a:t>Job Title</a:t>
            </a:r>
          </a:p>
        </p:txBody>
      </p:sp>
      <p:sp>
        <p:nvSpPr>
          <p:cNvPr id="7" name="Text Placeholder 5">
            <a:extLst>
              <a:ext uri="{FF2B5EF4-FFF2-40B4-BE49-F238E27FC236}">
                <a16:creationId xmlns:a16="http://schemas.microsoft.com/office/drawing/2014/main" id="{0694EA61-84A6-5BF5-7F2B-C6C608F150D2}"/>
              </a:ext>
            </a:extLst>
          </p:cNvPr>
          <p:cNvSpPr>
            <a:spLocks noGrp="1"/>
          </p:cNvSpPr>
          <p:nvPr>
            <p:ph type="body" sz="quarter" idx="21" hasCustomPrompt="1"/>
          </p:nvPr>
        </p:nvSpPr>
        <p:spPr>
          <a:xfrm>
            <a:off x="1487277" y="6496059"/>
            <a:ext cx="4240424" cy="285734"/>
          </a:xfrm>
        </p:spPr>
        <p:txBody>
          <a:bodyPr anchor="ctr">
            <a:noAutofit/>
          </a:bodyPr>
          <a:lstStyle>
            <a:lvl1pPr marL="0" indent="0">
              <a:lnSpc>
                <a:spcPct val="90000"/>
              </a:lnSpc>
              <a:spcBef>
                <a:spcPts val="200"/>
              </a:spcBef>
              <a:buNone/>
              <a:defRPr sz="600" b="0" i="0">
                <a:solidFill>
                  <a:schemeClr val="bg1"/>
                </a:solidFill>
                <a:latin typeface="Inter" panose="02000503000000020004" pitchFamily="2" charset="0"/>
                <a:ea typeface="Inter" panose="02000503000000020004" pitchFamily="2" charset="0"/>
              </a:defRPr>
            </a:lvl1pPr>
            <a:lvl2pPr marL="457200" indent="0">
              <a:buNone/>
              <a:defRPr sz="600" b="0" i="0">
                <a:latin typeface="Inter" panose="02000503000000020004" pitchFamily="2" charset="0"/>
                <a:ea typeface="Inter" panose="02000503000000020004" pitchFamily="2" charset="0"/>
              </a:defRPr>
            </a:lvl2pPr>
            <a:lvl3pPr marL="914400" indent="0">
              <a:buNone/>
              <a:defRPr sz="600" b="0" i="0">
                <a:latin typeface="Inter" panose="02000503000000020004" pitchFamily="2" charset="0"/>
                <a:ea typeface="Inter" panose="02000503000000020004" pitchFamily="2" charset="0"/>
              </a:defRPr>
            </a:lvl3pPr>
            <a:lvl4pPr marL="1371600" indent="0">
              <a:buNone/>
              <a:defRPr sz="600" b="0" i="0">
                <a:latin typeface="Inter" panose="02000503000000020004" pitchFamily="2" charset="0"/>
                <a:ea typeface="Inter" panose="02000503000000020004" pitchFamily="2" charset="0"/>
              </a:defRPr>
            </a:lvl4pPr>
            <a:lvl5pPr marL="1828800" indent="0">
              <a:buNone/>
              <a:defRPr sz="600" b="0" i="0">
                <a:latin typeface="Inter" panose="02000503000000020004" pitchFamily="2" charset="0"/>
                <a:ea typeface="Inter" panose="02000503000000020004" pitchFamily="2" charset="0"/>
              </a:defRPr>
            </a:lvl5pPr>
          </a:lstStyle>
          <a:p>
            <a:pPr lvl="0"/>
            <a:r>
              <a:rPr lang="en-US"/>
              <a:t>Source: </a:t>
            </a:r>
          </a:p>
        </p:txBody>
      </p:sp>
      <p:sp>
        <p:nvSpPr>
          <p:cNvPr id="15" name="Slide Number Placeholder 5">
            <a:extLst>
              <a:ext uri="{FF2B5EF4-FFF2-40B4-BE49-F238E27FC236}">
                <a16:creationId xmlns:a16="http://schemas.microsoft.com/office/drawing/2014/main" id="{9C614049-ED8F-806A-50A1-00F77FE44FC0}"/>
              </a:ext>
            </a:extLst>
          </p:cNvPr>
          <p:cNvSpPr txBox="1">
            <a:spLocks/>
          </p:cNvSpPr>
          <p:nvPr userDrawn="1"/>
        </p:nvSpPr>
        <p:spPr>
          <a:xfrm>
            <a:off x="11185742" y="6400800"/>
            <a:ext cx="549058" cy="457200"/>
          </a:xfrm>
          <a:prstGeom prst="rect">
            <a:avLst/>
          </a:prstGeom>
        </p:spPr>
        <p:txBody>
          <a:bodyPr vert="horz" lIns="0" tIns="0" rIns="0" bIns="0" rtlCol="0" anchor="ctr"/>
          <a:lstStyle>
            <a:defPPr>
              <a:defRPr lang="en-US"/>
            </a:defPPr>
            <a:lvl1pPr marL="0" algn="r" defTabSz="914400" rtl="0" eaLnBrk="1" latinLnBrk="0" hangingPunct="1">
              <a:defRPr sz="800" kern="1200">
                <a:solidFill>
                  <a:schemeClr val="tx1"/>
                </a:solidFill>
                <a:latin typeface="Outfi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fld id="{DDA6C761-E6C0-8244-BDC1-CA1DC8273777}" type="slidenum">
              <a:rPr lang="en-US" b="0" i="0" smtClean="0">
                <a:latin typeface="Outfit Light" pitchFamily="2" charset="0"/>
              </a:rPr>
              <a:pPr/>
              <a:t>‹#›</a:t>
            </a:fld>
            <a:endParaRPr lang="en-US" b="0" i="0">
              <a:latin typeface="Outfit Light" pitchFamily="2" charset="0"/>
            </a:endParaRPr>
          </a:p>
        </p:txBody>
      </p:sp>
      <p:sp>
        <p:nvSpPr>
          <p:cNvPr id="2" name="Slide Number Placeholder 5">
            <a:extLst>
              <a:ext uri="{FF2B5EF4-FFF2-40B4-BE49-F238E27FC236}">
                <a16:creationId xmlns:a16="http://schemas.microsoft.com/office/drawing/2014/main" id="{62AA32C3-58AB-60A9-5D5A-6EB9860B443C}"/>
              </a:ext>
            </a:extLst>
          </p:cNvPr>
          <p:cNvSpPr txBox="1">
            <a:spLocks/>
          </p:cNvSpPr>
          <p:nvPr userDrawn="1"/>
        </p:nvSpPr>
        <p:spPr>
          <a:xfrm>
            <a:off x="9118378" y="6499230"/>
            <a:ext cx="2266709" cy="273040"/>
          </a:xfrm>
          <a:prstGeom prst="rect">
            <a:avLst/>
          </a:prstGeom>
        </p:spPr>
        <p:txBody>
          <a:bodyPr vert="horz" lIns="0" tIns="0" rIns="0" bIns="0" rtlCol="0" anchor="ctr"/>
          <a:lstStyle>
            <a:defPPr>
              <a:defRPr lang="en-US"/>
            </a:defPPr>
            <a:lvl1pPr marL="0" algn="r" defTabSz="914400" rtl="0" eaLnBrk="1" latinLnBrk="0" hangingPunct="1">
              <a:defRPr sz="800" kern="1200">
                <a:solidFill>
                  <a:schemeClr val="bg1"/>
                </a:solidFill>
                <a:latin typeface="Outfi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sz="600" b="0" i="0">
                <a:solidFill>
                  <a:schemeClr val="tx1"/>
                </a:solidFill>
                <a:latin typeface="Outfit Light" pitchFamily="2" charset="0"/>
              </a:rPr>
              <a:t>© Sovos 2025. Proprietary and Confidential</a:t>
            </a:r>
          </a:p>
        </p:txBody>
      </p:sp>
      <p:sp>
        <p:nvSpPr>
          <p:cNvPr id="20" name="TextBox 19">
            <a:extLst>
              <a:ext uri="{FF2B5EF4-FFF2-40B4-BE49-F238E27FC236}">
                <a16:creationId xmlns:a16="http://schemas.microsoft.com/office/drawing/2014/main" id="{4D024BF8-6E78-F1F3-B664-4BB1039481E1}"/>
              </a:ext>
            </a:extLst>
          </p:cNvPr>
          <p:cNvSpPr txBox="1"/>
          <p:nvPr userDrawn="1"/>
        </p:nvSpPr>
        <p:spPr>
          <a:xfrm>
            <a:off x="5683176" y="-391705"/>
            <a:ext cx="3513437" cy="2677547"/>
          </a:xfrm>
          <a:prstGeom prst="rect">
            <a:avLst/>
          </a:prstGeom>
          <a:noFill/>
        </p:spPr>
        <p:txBody>
          <a:bodyPr wrap="square" lIns="0" rIns="0" anchor="t">
            <a:noAutofit/>
          </a:bodyPr>
          <a:lstStyle/>
          <a:p>
            <a:pPr marL="0" marR="0" lvl="0" indent="0" algn="l" defTabSz="457200" rtl="0" eaLnBrk="1" fontAlgn="auto" latinLnBrk="0" hangingPunct="1">
              <a:spcBef>
                <a:spcPts val="0"/>
              </a:spcBef>
              <a:buClrTx/>
              <a:buSzTx/>
              <a:buFontTx/>
              <a:buNone/>
              <a:tabLst/>
              <a:defRPr/>
            </a:pPr>
            <a:r>
              <a:rPr kumimoji="0" lang="en-US" sz="30000" b="1" u="none" strike="noStrike" kern="1200" cap="none" spc="0" normalizeH="0" baseline="0" noProof="0">
                <a:ln w="25400">
                  <a:noFill/>
                </a:ln>
                <a:solidFill>
                  <a:srgbClr val="083806"/>
                </a:solidFill>
                <a:effectLst/>
                <a:uLnTx/>
                <a:uFillTx/>
                <a:latin typeface="Inter" panose="020B0502030000000004" pitchFamily="34" charset="0"/>
                <a:ea typeface="Inter" panose="020B0502030000000004" pitchFamily="34" charset="0"/>
                <a:cs typeface="Inter" panose="020B0502030000000004" pitchFamily="34" charset="0"/>
              </a:rPr>
              <a:t>“</a:t>
            </a:r>
          </a:p>
        </p:txBody>
      </p:sp>
      <p:sp>
        <p:nvSpPr>
          <p:cNvPr id="21" name="TextBox 20">
            <a:extLst>
              <a:ext uri="{FF2B5EF4-FFF2-40B4-BE49-F238E27FC236}">
                <a16:creationId xmlns:a16="http://schemas.microsoft.com/office/drawing/2014/main" id="{1586C7E6-1139-4F7C-1A02-5FFAB7EDD91F}"/>
              </a:ext>
            </a:extLst>
          </p:cNvPr>
          <p:cNvSpPr txBox="1"/>
          <p:nvPr userDrawn="1"/>
        </p:nvSpPr>
        <p:spPr>
          <a:xfrm>
            <a:off x="11027473" y="3971731"/>
            <a:ext cx="3513437" cy="2677547"/>
          </a:xfrm>
          <a:prstGeom prst="rect">
            <a:avLst/>
          </a:prstGeom>
          <a:noFill/>
        </p:spPr>
        <p:txBody>
          <a:bodyPr wrap="square" lIns="0" rIns="0" anchor="t">
            <a:noAutofit/>
          </a:bodyPr>
          <a:lstStyle/>
          <a:p>
            <a:pPr marL="0" marR="0" lvl="0" indent="0" algn="l" defTabSz="457200" rtl="0" eaLnBrk="1" fontAlgn="auto" latinLnBrk="0" hangingPunct="1">
              <a:spcBef>
                <a:spcPts val="0"/>
              </a:spcBef>
              <a:buClrTx/>
              <a:buSzTx/>
              <a:buFontTx/>
              <a:buNone/>
              <a:tabLst/>
              <a:defRPr/>
            </a:pPr>
            <a:r>
              <a:rPr kumimoji="0" lang="en-US" sz="30000" b="1" u="none" strike="noStrike" kern="1200" cap="none" spc="0" normalizeH="0" baseline="0" noProof="0">
                <a:ln w="25400">
                  <a:noFill/>
                </a:ln>
                <a:solidFill>
                  <a:srgbClr val="083806"/>
                </a:solidFill>
                <a:effectLst/>
                <a:uLnTx/>
                <a:uFillTx/>
                <a:latin typeface="Inter" panose="020B0502030000000004" pitchFamily="34" charset="0"/>
                <a:ea typeface="Inter" panose="020B0502030000000004" pitchFamily="34" charset="0"/>
                <a:cs typeface="Inter" panose="020B0502030000000004" pitchFamily="34" charset="0"/>
              </a:rPr>
              <a:t>”</a:t>
            </a:r>
          </a:p>
        </p:txBody>
      </p:sp>
      <p:sp>
        <p:nvSpPr>
          <p:cNvPr id="3" name="Freeform 2">
            <a:extLst>
              <a:ext uri="{FF2B5EF4-FFF2-40B4-BE49-F238E27FC236}">
                <a16:creationId xmlns:a16="http://schemas.microsoft.com/office/drawing/2014/main" id="{F4CE94AC-208D-BD0E-C96B-45EE208037B6}"/>
              </a:ext>
            </a:extLst>
          </p:cNvPr>
          <p:cNvSpPr/>
          <p:nvPr userDrawn="1"/>
        </p:nvSpPr>
        <p:spPr>
          <a:xfrm rot="5400000">
            <a:off x="-160" y="163"/>
            <a:ext cx="3421437" cy="3421116"/>
          </a:xfrm>
          <a:custGeom>
            <a:avLst/>
            <a:gdLst>
              <a:gd name="connsiteX0" fmla="*/ 0 w 3421437"/>
              <a:gd name="connsiteY0" fmla="*/ 8607 h 3421116"/>
              <a:gd name="connsiteX1" fmla="*/ 0 w 3421437"/>
              <a:gd name="connsiteY1" fmla="*/ 0 h 3421116"/>
              <a:gd name="connsiteX2" fmla="*/ 173517 w 3421437"/>
              <a:gd name="connsiteY2" fmla="*/ 4388 h 3421116"/>
              <a:gd name="connsiteX3" fmla="*/ 3417057 w 3421437"/>
              <a:gd name="connsiteY3" fmla="*/ 3247872 h 3421116"/>
              <a:gd name="connsiteX4" fmla="*/ 3421437 w 3421437"/>
              <a:gd name="connsiteY4" fmla="*/ 3421116 h 3421116"/>
              <a:gd name="connsiteX5" fmla="*/ 3412831 w 3421437"/>
              <a:gd name="connsiteY5" fmla="*/ 3421116 h 3421116"/>
              <a:gd name="connsiteX6" fmla="*/ 3408755 w 3421437"/>
              <a:gd name="connsiteY6" fmla="*/ 3253719 h 3421116"/>
              <a:gd name="connsiteX7" fmla="*/ 2412448 w 3421437"/>
              <a:gd name="connsiteY7" fmla="*/ 1008979 h 3421116"/>
              <a:gd name="connsiteX8" fmla="*/ 167702 w 3421437"/>
              <a:gd name="connsiteY8" fmla="*/ 12689 h 3421116"/>
              <a:gd name="connsiteX9" fmla="*/ 0 w 3421437"/>
              <a:gd name="connsiteY9" fmla="*/ 111334 h 3421116"/>
              <a:gd name="connsiteX10" fmla="*/ 0 w 3421437"/>
              <a:gd name="connsiteY10" fmla="*/ 102725 h 3421116"/>
              <a:gd name="connsiteX11" fmla="*/ 167972 w 3421437"/>
              <a:gd name="connsiteY11" fmla="*/ 106987 h 3421116"/>
              <a:gd name="connsiteX12" fmla="*/ 3314457 w 3421437"/>
              <a:gd name="connsiteY12" fmla="*/ 3253418 h 3421116"/>
              <a:gd name="connsiteX13" fmla="*/ 3318712 w 3421437"/>
              <a:gd name="connsiteY13" fmla="*/ 3421116 h 3421116"/>
              <a:gd name="connsiteX14" fmla="*/ 3310103 w 3421437"/>
              <a:gd name="connsiteY14" fmla="*/ 3421116 h 3421116"/>
              <a:gd name="connsiteX15" fmla="*/ 3305859 w 3421437"/>
              <a:gd name="connsiteY15" fmla="*/ 3253856 h 3421116"/>
              <a:gd name="connsiteX16" fmla="*/ 167534 w 3421437"/>
              <a:gd name="connsiteY16" fmla="*/ 115585 h 3421116"/>
              <a:gd name="connsiteX17" fmla="*/ 0 w 3421437"/>
              <a:gd name="connsiteY17" fmla="*/ 214058 h 3421116"/>
              <a:gd name="connsiteX18" fmla="*/ 0 w 3421437"/>
              <a:gd name="connsiteY18" fmla="*/ 205449 h 3421116"/>
              <a:gd name="connsiteX19" fmla="*/ 162701 w 3421437"/>
              <a:gd name="connsiteY19" fmla="*/ 209577 h 3421116"/>
              <a:gd name="connsiteX20" fmla="*/ 3211865 w 3421437"/>
              <a:gd name="connsiteY20" fmla="*/ 3258688 h 3421116"/>
              <a:gd name="connsiteX21" fmla="*/ 3215986 w 3421437"/>
              <a:gd name="connsiteY21" fmla="*/ 3421116 h 3421116"/>
              <a:gd name="connsiteX22" fmla="*/ 3207376 w 3421437"/>
              <a:gd name="connsiteY22" fmla="*/ 3421116 h 3421116"/>
              <a:gd name="connsiteX23" fmla="*/ 3203266 w 3421437"/>
              <a:gd name="connsiteY23" fmla="*/ 3259143 h 3421116"/>
              <a:gd name="connsiteX24" fmla="*/ 162246 w 3421437"/>
              <a:gd name="connsiteY24" fmla="*/ 218175 h 3421116"/>
              <a:gd name="connsiteX25" fmla="*/ 0 w 3421437"/>
              <a:gd name="connsiteY25" fmla="*/ 316783 h 3421116"/>
              <a:gd name="connsiteX26" fmla="*/ 0 w 3421437"/>
              <a:gd name="connsiteY26" fmla="*/ 308174 h 3421116"/>
              <a:gd name="connsiteX27" fmla="*/ 157415 w 3421437"/>
              <a:gd name="connsiteY27" fmla="*/ 312168 h 3421116"/>
              <a:gd name="connsiteX28" fmla="*/ 3109273 w 3421437"/>
              <a:gd name="connsiteY28" fmla="*/ 3263975 h 3421116"/>
              <a:gd name="connsiteX29" fmla="*/ 3113260 w 3421437"/>
              <a:gd name="connsiteY29" fmla="*/ 3421116 h 3421116"/>
              <a:gd name="connsiteX30" fmla="*/ 3104650 w 3421437"/>
              <a:gd name="connsiteY30" fmla="*/ 3421116 h 3421116"/>
              <a:gd name="connsiteX31" fmla="*/ 3100674 w 3421437"/>
              <a:gd name="connsiteY31" fmla="*/ 3264413 h 3421116"/>
              <a:gd name="connsiteX32" fmla="*/ 156977 w 3421437"/>
              <a:gd name="connsiteY32" fmla="*/ 320766 h 3421116"/>
              <a:gd name="connsiteX33" fmla="*/ 0 w 3421437"/>
              <a:gd name="connsiteY33" fmla="*/ 419507 h 3421116"/>
              <a:gd name="connsiteX34" fmla="*/ 0 w 3421437"/>
              <a:gd name="connsiteY34" fmla="*/ 410898 h 3421116"/>
              <a:gd name="connsiteX35" fmla="*/ 152145 w 3421437"/>
              <a:gd name="connsiteY35" fmla="*/ 414758 h 3421116"/>
              <a:gd name="connsiteX36" fmla="*/ 2995022 w 3421437"/>
              <a:gd name="connsiteY36" fmla="*/ 3116417 h 3421116"/>
              <a:gd name="connsiteX37" fmla="*/ 3010458 w 3421437"/>
              <a:gd name="connsiteY37" fmla="*/ 3421116 h 3421116"/>
              <a:gd name="connsiteX38" fmla="*/ 3001849 w 3421437"/>
              <a:gd name="connsiteY38" fmla="*/ 3421116 h 3421116"/>
              <a:gd name="connsiteX39" fmla="*/ 2986456 w 3421437"/>
              <a:gd name="connsiteY39" fmla="*/ 3117320 h 3421116"/>
              <a:gd name="connsiteX40" fmla="*/ 151690 w 3421437"/>
              <a:gd name="connsiteY40" fmla="*/ 423356 h 3421116"/>
              <a:gd name="connsiteX41" fmla="*/ 0 w 3421437"/>
              <a:gd name="connsiteY41" fmla="*/ 522232 h 3421116"/>
              <a:gd name="connsiteX42" fmla="*/ 0 w 3421437"/>
              <a:gd name="connsiteY42" fmla="*/ 513624 h 3421116"/>
              <a:gd name="connsiteX43" fmla="*/ 146857 w 3421437"/>
              <a:gd name="connsiteY43" fmla="*/ 517350 h 3421116"/>
              <a:gd name="connsiteX44" fmla="*/ 2892827 w 3421437"/>
              <a:gd name="connsiteY44" fmla="*/ 3126922 h 3421116"/>
              <a:gd name="connsiteX45" fmla="*/ 2907732 w 3421437"/>
              <a:gd name="connsiteY45" fmla="*/ 3421116 h 3421116"/>
              <a:gd name="connsiteX46" fmla="*/ 2899122 w 3421437"/>
              <a:gd name="connsiteY46" fmla="*/ 3421116 h 3421116"/>
              <a:gd name="connsiteX47" fmla="*/ 2884262 w 3421437"/>
              <a:gd name="connsiteY47" fmla="*/ 3127793 h 3421116"/>
              <a:gd name="connsiteX48" fmla="*/ 146419 w 3421437"/>
              <a:gd name="connsiteY48" fmla="*/ 525947 h 3421116"/>
              <a:gd name="connsiteX49" fmla="*/ 0 w 3421437"/>
              <a:gd name="connsiteY49" fmla="*/ 625024 h 3421116"/>
              <a:gd name="connsiteX50" fmla="*/ 0 w 3421437"/>
              <a:gd name="connsiteY50" fmla="*/ 616416 h 3421116"/>
              <a:gd name="connsiteX51" fmla="*/ 283997 w 3421437"/>
              <a:gd name="connsiteY51" fmla="*/ 630802 h 3421116"/>
              <a:gd name="connsiteX52" fmla="*/ 2790633 w 3421437"/>
              <a:gd name="connsiteY52" fmla="*/ 3137395 h 3421116"/>
              <a:gd name="connsiteX53" fmla="*/ 2805006 w 3421437"/>
              <a:gd name="connsiteY53" fmla="*/ 3421116 h 3421116"/>
              <a:gd name="connsiteX54" fmla="*/ 2796396 w 3421437"/>
              <a:gd name="connsiteY54" fmla="*/ 3421116 h 3421116"/>
              <a:gd name="connsiteX55" fmla="*/ 2782068 w 3421437"/>
              <a:gd name="connsiteY55" fmla="*/ 3138298 h 3421116"/>
              <a:gd name="connsiteX56" fmla="*/ 283127 w 3421437"/>
              <a:gd name="connsiteY56" fmla="*/ 639368 h 3421116"/>
              <a:gd name="connsiteX57" fmla="*/ 0 w 3421437"/>
              <a:gd name="connsiteY57" fmla="*/ 727749 h 3421116"/>
              <a:gd name="connsiteX58" fmla="*/ 0 w 3421437"/>
              <a:gd name="connsiteY58" fmla="*/ 719140 h 3421116"/>
              <a:gd name="connsiteX59" fmla="*/ 273493 w 3421437"/>
              <a:gd name="connsiteY59" fmla="*/ 732996 h 3421116"/>
              <a:gd name="connsiteX60" fmla="*/ 2688437 w 3421437"/>
              <a:gd name="connsiteY60" fmla="*/ 3147898 h 3421116"/>
              <a:gd name="connsiteX61" fmla="*/ 2702280 w 3421437"/>
              <a:gd name="connsiteY61" fmla="*/ 3421116 h 3421116"/>
              <a:gd name="connsiteX62" fmla="*/ 2693671 w 3421437"/>
              <a:gd name="connsiteY62" fmla="*/ 3421116 h 3421116"/>
              <a:gd name="connsiteX63" fmla="*/ 2679873 w 3421437"/>
              <a:gd name="connsiteY63" fmla="*/ 3148769 h 3421116"/>
              <a:gd name="connsiteX64" fmla="*/ 272623 w 3421437"/>
              <a:gd name="connsiteY64" fmla="*/ 741560 h 3421116"/>
              <a:gd name="connsiteX65" fmla="*/ 0 w 3421437"/>
              <a:gd name="connsiteY65" fmla="*/ 830474 h 3421116"/>
              <a:gd name="connsiteX66" fmla="*/ 0 w 3421437"/>
              <a:gd name="connsiteY66" fmla="*/ 821864 h 3421116"/>
              <a:gd name="connsiteX67" fmla="*/ 263021 w 3421437"/>
              <a:gd name="connsiteY67" fmla="*/ 835188 h 3421116"/>
              <a:gd name="connsiteX68" fmla="*/ 2586244 w 3421437"/>
              <a:gd name="connsiteY68" fmla="*/ 3158372 h 3421116"/>
              <a:gd name="connsiteX69" fmla="*/ 2599554 w 3421437"/>
              <a:gd name="connsiteY69" fmla="*/ 3421116 h 3421116"/>
              <a:gd name="connsiteX70" fmla="*/ 2590945 w 3421437"/>
              <a:gd name="connsiteY70" fmla="*/ 3421116 h 3421116"/>
              <a:gd name="connsiteX71" fmla="*/ 2577680 w 3421437"/>
              <a:gd name="connsiteY71" fmla="*/ 3159274 h 3421116"/>
              <a:gd name="connsiteX72" fmla="*/ 262150 w 3421437"/>
              <a:gd name="connsiteY72" fmla="*/ 843754 h 3421116"/>
              <a:gd name="connsiteX73" fmla="*/ 0 w 3421437"/>
              <a:gd name="connsiteY73" fmla="*/ 933198 h 3421116"/>
              <a:gd name="connsiteX74" fmla="*/ 0 w 3421437"/>
              <a:gd name="connsiteY74" fmla="*/ 924589 h 3421116"/>
              <a:gd name="connsiteX75" fmla="*/ 252515 w 3421437"/>
              <a:gd name="connsiteY75" fmla="*/ 937382 h 3421116"/>
              <a:gd name="connsiteX76" fmla="*/ 2484048 w 3421437"/>
              <a:gd name="connsiteY76" fmla="*/ 3168875 h 3421116"/>
              <a:gd name="connsiteX77" fmla="*/ 2496828 w 3421437"/>
              <a:gd name="connsiteY77" fmla="*/ 3421116 h 3421116"/>
              <a:gd name="connsiteX78" fmla="*/ 2488218 w 3421437"/>
              <a:gd name="connsiteY78" fmla="*/ 3421116 h 3421116"/>
              <a:gd name="connsiteX79" fmla="*/ 2475483 w 3421437"/>
              <a:gd name="connsiteY79" fmla="*/ 3169746 h 3421116"/>
              <a:gd name="connsiteX80" fmla="*/ 251645 w 3421437"/>
              <a:gd name="connsiteY80" fmla="*/ 945946 h 3421116"/>
              <a:gd name="connsiteX81" fmla="*/ 0 w 3421437"/>
              <a:gd name="connsiteY81" fmla="*/ 1035923 h 3421116"/>
              <a:gd name="connsiteX82" fmla="*/ 0 w 3421437"/>
              <a:gd name="connsiteY82" fmla="*/ 1027313 h 3421116"/>
              <a:gd name="connsiteX83" fmla="*/ 242044 w 3421437"/>
              <a:gd name="connsiteY83" fmla="*/ 1039575 h 3421116"/>
              <a:gd name="connsiteX84" fmla="*/ 2381853 w 3421437"/>
              <a:gd name="connsiteY84" fmla="*/ 3179349 h 3421116"/>
              <a:gd name="connsiteX85" fmla="*/ 2394101 w 3421437"/>
              <a:gd name="connsiteY85" fmla="*/ 3421116 h 3421116"/>
              <a:gd name="connsiteX86" fmla="*/ 2385492 w 3421437"/>
              <a:gd name="connsiteY86" fmla="*/ 3421116 h 3421116"/>
              <a:gd name="connsiteX87" fmla="*/ 2373289 w 3421437"/>
              <a:gd name="connsiteY87" fmla="*/ 3180251 h 3421116"/>
              <a:gd name="connsiteX88" fmla="*/ 241173 w 3421437"/>
              <a:gd name="connsiteY88" fmla="*/ 1048141 h 3421116"/>
              <a:gd name="connsiteX89" fmla="*/ 0 w 3421437"/>
              <a:gd name="connsiteY89" fmla="*/ 1138647 h 3421116"/>
              <a:gd name="connsiteX90" fmla="*/ 0 w 3421437"/>
              <a:gd name="connsiteY90" fmla="*/ 1130038 h 3421116"/>
              <a:gd name="connsiteX91" fmla="*/ 231538 w 3421437"/>
              <a:gd name="connsiteY91" fmla="*/ 1141768 h 3421116"/>
              <a:gd name="connsiteX92" fmla="*/ 2279658 w 3421437"/>
              <a:gd name="connsiteY92" fmla="*/ 3189853 h 3421116"/>
              <a:gd name="connsiteX93" fmla="*/ 2291375 w 3421437"/>
              <a:gd name="connsiteY93" fmla="*/ 3421116 h 3421116"/>
              <a:gd name="connsiteX94" fmla="*/ 2282766 w 3421437"/>
              <a:gd name="connsiteY94" fmla="*/ 3421116 h 3421116"/>
              <a:gd name="connsiteX95" fmla="*/ 2271094 w 3421437"/>
              <a:gd name="connsiteY95" fmla="*/ 3190724 h 3421116"/>
              <a:gd name="connsiteX96" fmla="*/ 230667 w 3421437"/>
              <a:gd name="connsiteY96" fmla="*/ 1150332 h 3421116"/>
              <a:gd name="connsiteX97" fmla="*/ 0 w 3421437"/>
              <a:gd name="connsiteY97" fmla="*/ 1241371 h 3421116"/>
              <a:gd name="connsiteX98" fmla="*/ 0 w 3421437"/>
              <a:gd name="connsiteY98" fmla="*/ 1232761 h 3421116"/>
              <a:gd name="connsiteX99" fmla="*/ 221065 w 3421437"/>
              <a:gd name="connsiteY99" fmla="*/ 1243960 h 3421116"/>
              <a:gd name="connsiteX100" fmla="*/ 2177464 w 3421437"/>
              <a:gd name="connsiteY100" fmla="*/ 3200325 h 3421116"/>
              <a:gd name="connsiteX101" fmla="*/ 2188649 w 3421437"/>
              <a:gd name="connsiteY101" fmla="*/ 3421116 h 3421116"/>
              <a:gd name="connsiteX102" fmla="*/ 2180039 w 3421437"/>
              <a:gd name="connsiteY102" fmla="*/ 3421116 h 3421116"/>
              <a:gd name="connsiteX103" fmla="*/ 2168899 w 3421437"/>
              <a:gd name="connsiteY103" fmla="*/ 3201227 h 3421116"/>
              <a:gd name="connsiteX104" fmla="*/ 220195 w 3421437"/>
              <a:gd name="connsiteY104" fmla="*/ 1252526 h 34211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Lst>
            <a:rect l="l" t="t" r="r" b="b"/>
            <a:pathLst>
              <a:path w="3421437" h="3421116">
                <a:moveTo>
                  <a:pt x="0" y="8607"/>
                </a:moveTo>
                <a:lnTo>
                  <a:pt x="0" y="0"/>
                </a:lnTo>
                <a:lnTo>
                  <a:pt x="173517" y="4388"/>
                </a:lnTo>
                <a:cubicBezTo>
                  <a:pt x="1924404" y="93138"/>
                  <a:pt x="3328304" y="1497016"/>
                  <a:pt x="3417057" y="3247872"/>
                </a:cubicBezTo>
                <a:lnTo>
                  <a:pt x="3421437" y="3421116"/>
                </a:lnTo>
                <a:lnTo>
                  <a:pt x="3412831" y="3421116"/>
                </a:lnTo>
                <a:lnTo>
                  <a:pt x="3408755" y="3253719"/>
                </a:lnTo>
                <a:cubicBezTo>
                  <a:pt x="3367354" y="2405493"/>
                  <a:pt x="3017248" y="1613770"/>
                  <a:pt x="2412448" y="1008979"/>
                </a:cubicBezTo>
                <a:cubicBezTo>
                  <a:pt x="1807648" y="404189"/>
                  <a:pt x="1016083" y="54089"/>
                  <a:pt x="167702" y="12689"/>
                </a:cubicBezTo>
                <a:close/>
                <a:moveTo>
                  <a:pt x="0" y="111334"/>
                </a:moveTo>
                <a:lnTo>
                  <a:pt x="0" y="102725"/>
                </a:lnTo>
                <a:lnTo>
                  <a:pt x="167972" y="106987"/>
                </a:lnTo>
                <a:cubicBezTo>
                  <a:pt x="1863909" y="193240"/>
                  <a:pt x="3228203" y="1557511"/>
                  <a:pt x="3314457" y="3253418"/>
                </a:cubicBezTo>
                <a:lnTo>
                  <a:pt x="3318712" y="3421116"/>
                </a:lnTo>
                <a:lnTo>
                  <a:pt x="3310103" y="3421116"/>
                </a:lnTo>
                <a:lnTo>
                  <a:pt x="3305859" y="3253856"/>
                </a:lnTo>
                <a:cubicBezTo>
                  <a:pt x="3219831" y="1562302"/>
                  <a:pt x="1859116" y="201611"/>
                  <a:pt x="167534" y="115585"/>
                </a:cubicBezTo>
                <a:close/>
                <a:moveTo>
                  <a:pt x="0" y="214058"/>
                </a:moveTo>
                <a:lnTo>
                  <a:pt x="0" y="205449"/>
                </a:lnTo>
                <a:lnTo>
                  <a:pt x="162701" y="209577"/>
                </a:lnTo>
                <a:cubicBezTo>
                  <a:pt x="1806265" y="293157"/>
                  <a:pt x="3128284" y="1615154"/>
                  <a:pt x="3211865" y="3258688"/>
                </a:cubicBezTo>
                <a:lnTo>
                  <a:pt x="3215986" y="3421116"/>
                </a:lnTo>
                <a:lnTo>
                  <a:pt x="3207376" y="3421116"/>
                </a:lnTo>
                <a:lnTo>
                  <a:pt x="3203266" y="3259143"/>
                </a:lnTo>
                <a:cubicBezTo>
                  <a:pt x="3119900" y="1620124"/>
                  <a:pt x="1801294" y="301540"/>
                  <a:pt x="162246" y="218175"/>
                </a:cubicBezTo>
                <a:close/>
                <a:moveTo>
                  <a:pt x="0" y="316783"/>
                </a:moveTo>
                <a:lnTo>
                  <a:pt x="0" y="308174"/>
                </a:lnTo>
                <a:lnTo>
                  <a:pt x="157415" y="312168"/>
                </a:lnTo>
                <a:cubicBezTo>
                  <a:pt x="1748443" y="393086"/>
                  <a:pt x="3028353" y="1672975"/>
                  <a:pt x="3109273" y="3263975"/>
                </a:cubicBezTo>
                <a:lnTo>
                  <a:pt x="3113260" y="3421116"/>
                </a:lnTo>
                <a:lnTo>
                  <a:pt x="3104650" y="3421116"/>
                </a:lnTo>
                <a:lnTo>
                  <a:pt x="3100674" y="3264413"/>
                </a:lnTo>
                <a:cubicBezTo>
                  <a:pt x="3019981" y="1677766"/>
                  <a:pt x="1743651" y="401458"/>
                  <a:pt x="156977" y="320766"/>
                </a:cubicBezTo>
                <a:close/>
                <a:moveTo>
                  <a:pt x="0" y="419507"/>
                </a:moveTo>
                <a:lnTo>
                  <a:pt x="0" y="410898"/>
                </a:lnTo>
                <a:lnTo>
                  <a:pt x="152145" y="414758"/>
                </a:lnTo>
                <a:cubicBezTo>
                  <a:pt x="1639511" y="490395"/>
                  <a:pt x="2845590" y="1649398"/>
                  <a:pt x="2995022" y="3116417"/>
                </a:cubicBezTo>
                <a:lnTo>
                  <a:pt x="3010458" y="3421116"/>
                </a:lnTo>
                <a:lnTo>
                  <a:pt x="3001849" y="3421116"/>
                </a:lnTo>
                <a:lnTo>
                  <a:pt x="2986456" y="3117320"/>
                </a:lnTo>
                <a:cubicBezTo>
                  <a:pt x="2837436" y="1654591"/>
                  <a:pt x="1634692" y="498785"/>
                  <a:pt x="151690" y="423356"/>
                </a:cubicBezTo>
                <a:close/>
                <a:moveTo>
                  <a:pt x="0" y="522232"/>
                </a:moveTo>
                <a:lnTo>
                  <a:pt x="0" y="513624"/>
                </a:lnTo>
                <a:lnTo>
                  <a:pt x="146857" y="517350"/>
                </a:lnTo>
                <a:cubicBezTo>
                  <a:pt x="1583440" y="590413"/>
                  <a:pt x="2748479" y="1709983"/>
                  <a:pt x="2892827" y="3126922"/>
                </a:cubicBezTo>
                <a:lnTo>
                  <a:pt x="2907732" y="3421116"/>
                </a:lnTo>
                <a:lnTo>
                  <a:pt x="2899122" y="3421116"/>
                </a:lnTo>
                <a:lnTo>
                  <a:pt x="2884262" y="3127793"/>
                </a:lnTo>
                <a:cubicBezTo>
                  <a:pt x="2740346" y="1715009"/>
                  <a:pt x="1578794" y="598792"/>
                  <a:pt x="146419" y="525947"/>
                </a:cubicBezTo>
                <a:close/>
                <a:moveTo>
                  <a:pt x="0" y="625024"/>
                </a:moveTo>
                <a:lnTo>
                  <a:pt x="0" y="616416"/>
                </a:lnTo>
                <a:lnTo>
                  <a:pt x="283997" y="630802"/>
                </a:lnTo>
                <a:cubicBezTo>
                  <a:pt x="1603878" y="765242"/>
                  <a:pt x="2656191" y="1817537"/>
                  <a:pt x="2790633" y="3137395"/>
                </a:cubicBezTo>
                <a:lnTo>
                  <a:pt x="2805006" y="3421116"/>
                </a:lnTo>
                <a:lnTo>
                  <a:pt x="2796396" y="3421116"/>
                </a:lnTo>
                <a:lnTo>
                  <a:pt x="2782068" y="3138298"/>
                </a:lnTo>
                <a:cubicBezTo>
                  <a:pt x="2648043" y="1822583"/>
                  <a:pt x="1598995" y="773410"/>
                  <a:pt x="283127" y="639368"/>
                </a:cubicBezTo>
                <a:close/>
                <a:moveTo>
                  <a:pt x="0" y="727749"/>
                </a:moveTo>
                <a:lnTo>
                  <a:pt x="0" y="719140"/>
                </a:lnTo>
                <a:lnTo>
                  <a:pt x="273493" y="732996"/>
                </a:lnTo>
                <a:cubicBezTo>
                  <a:pt x="1545021" y="862527"/>
                  <a:pt x="2558904" y="1876393"/>
                  <a:pt x="2688437" y="3147898"/>
                </a:cubicBezTo>
                <a:lnTo>
                  <a:pt x="2702280" y="3421116"/>
                </a:lnTo>
                <a:lnTo>
                  <a:pt x="2693671" y="3421116"/>
                </a:lnTo>
                <a:lnTo>
                  <a:pt x="2679873" y="3148769"/>
                </a:lnTo>
                <a:cubicBezTo>
                  <a:pt x="2550757" y="1881277"/>
                  <a:pt x="1540137" y="870673"/>
                  <a:pt x="272623" y="741560"/>
                </a:cubicBezTo>
                <a:close/>
                <a:moveTo>
                  <a:pt x="0" y="830474"/>
                </a:moveTo>
                <a:lnTo>
                  <a:pt x="0" y="821864"/>
                </a:lnTo>
                <a:lnTo>
                  <a:pt x="263021" y="835188"/>
                </a:lnTo>
                <a:cubicBezTo>
                  <a:pt x="1486325" y="959791"/>
                  <a:pt x="2461639" y="1935089"/>
                  <a:pt x="2586244" y="3158372"/>
                </a:cubicBezTo>
                <a:lnTo>
                  <a:pt x="2599554" y="3421116"/>
                </a:lnTo>
                <a:lnTo>
                  <a:pt x="2590945" y="3421116"/>
                </a:lnTo>
                <a:lnTo>
                  <a:pt x="2577680" y="3159274"/>
                </a:lnTo>
                <a:cubicBezTo>
                  <a:pt x="2453492" y="1940134"/>
                  <a:pt x="1481442" y="967959"/>
                  <a:pt x="262150" y="843754"/>
                </a:cubicBezTo>
                <a:close/>
                <a:moveTo>
                  <a:pt x="0" y="933198"/>
                </a:moveTo>
                <a:lnTo>
                  <a:pt x="0" y="924589"/>
                </a:lnTo>
                <a:lnTo>
                  <a:pt x="252515" y="937382"/>
                </a:lnTo>
                <a:cubicBezTo>
                  <a:pt x="1427466" y="1057076"/>
                  <a:pt x="2364352" y="1993946"/>
                  <a:pt x="2484048" y="3168875"/>
                </a:cubicBezTo>
                <a:lnTo>
                  <a:pt x="2496828" y="3421116"/>
                </a:lnTo>
                <a:lnTo>
                  <a:pt x="2488218" y="3421116"/>
                </a:lnTo>
                <a:lnTo>
                  <a:pt x="2475483" y="3169746"/>
                </a:lnTo>
                <a:cubicBezTo>
                  <a:pt x="2356204" y="1998829"/>
                  <a:pt x="1422583" y="1065223"/>
                  <a:pt x="251645" y="945946"/>
                </a:cubicBezTo>
                <a:close/>
                <a:moveTo>
                  <a:pt x="0" y="1035923"/>
                </a:moveTo>
                <a:lnTo>
                  <a:pt x="0" y="1027313"/>
                </a:lnTo>
                <a:lnTo>
                  <a:pt x="242044" y="1039575"/>
                </a:lnTo>
                <a:cubicBezTo>
                  <a:pt x="1368771" y="1154340"/>
                  <a:pt x="2267086" y="2052640"/>
                  <a:pt x="2381853" y="3179349"/>
                </a:cubicBezTo>
                <a:lnTo>
                  <a:pt x="2394101" y="3421116"/>
                </a:lnTo>
                <a:lnTo>
                  <a:pt x="2385492" y="3421116"/>
                </a:lnTo>
                <a:lnTo>
                  <a:pt x="2373289" y="3180251"/>
                </a:lnTo>
                <a:cubicBezTo>
                  <a:pt x="2258939" y="2057686"/>
                  <a:pt x="1363887" y="1162509"/>
                  <a:pt x="241173" y="1048141"/>
                </a:cubicBezTo>
                <a:close/>
                <a:moveTo>
                  <a:pt x="0" y="1138647"/>
                </a:moveTo>
                <a:lnTo>
                  <a:pt x="0" y="1130038"/>
                </a:lnTo>
                <a:lnTo>
                  <a:pt x="231538" y="1141768"/>
                </a:lnTo>
                <a:cubicBezTo>
                  <a:pt x="1309912" y="1251625"/>
                  <a:pt x="2169799" y="2111498"/>
                  <a:pt x="2279658" y="3189853"/>
                </a:cubicBezTo>
                <a:lnTo>
                  <a:pt x="2291375" y="3421116"/>
                </a:lnTo>
                <a:lnTo>
                  <a:pt x="2282766" y="3421116"/>
                </a:lnTo>
                <a:lnTo>
                  <a:pt x="2271094" y="3190724"/>
                </a:lnTo>
                <a:cubicBezTo>
                  <a:pt x="2161652" y="2116382"/>
                  <a:pt x="1305029" y="1259772"/>
                  <a:pt x="230667" y="1150332"/>
                </a:cubicBezTo>
                <a:close/>
                <a:moveTo>
                  <a:pt x="0" y="1241371"/>
                </a:moveTo>
                <a:lnTo>
                  <a:pt x="0" y="1232761"/>
                </a:lnTo>
                <a:lnTo>
                  <a:pt x="221065" y="1243960"/>
                </a:lnTo>
                <a:cubicBezTo>
                  <a:pt x="1251216" y="1348889"/>
                  <a:pt x="2072533" y="2170192"/>
                  <a:pt x="2177464" y="3200325"/>
                </a:cubicBezTo>
                <a:lnTo>
                  <a:pt x="2188649" y="3421116"/>
                </a:lnTo>
                <a:lnTo>
                  <a:pt x="2180039" y="3421116"/>
                </a:lnTo>
                <a:lnTo>
                  <a:pt x="2168899" y="3201227"/>
                </a:lnTo>
                <a:cubicBezTo>
                  <a:pt x="2064386" y="2175237"/>
                  <a:pt x="1246333" y="1357057"/>
                  <a:pt x="220195" y="1252526"/>
                </a:cubicBezTo>
                <a:close/>
              </a:path>
            </a:pathLst>
          </a:custGeom>
          <a:solidFill>
            <a:srgbClr val="ECFFE6"/>
          </a:solidFill>
          <a:ln w="19567" cap="flat">
            <a:noFill/>
            <a:prstDash val="solid"/>
            <a:miter/>
          </a:ln>
        </p:spPr>
        <p:txBody>
          <a:bodyPr rtlCol="0" anchor="ctr"/>
          <a:lstStyle/>
          <a:p>
            <a:endParaRPr lang="en-US"/>
          </a:p>
        </p:txBody>
      </p:sp>
      <p:sp>
        <p:nvSpPr>
          <p:cNvPr id="4" name="Graphic 18">
            <a:extLst>
              <a:ext uri="{FF2B5EF4-FFF2-40B4-BE49-F238E27FC236}">
                <a16:creationId xmlns:a16="http://schemas.microsoft.com/office/drawing/2014/main" id="{EA11863D-AD97-0DD3-C069-2C7C9F033AF0}"/>
              </a:ext>
            </a:extLst>
          </p:cNvPr>
          <p:cNvSpPr/>
          <p:nvPr userDrawn="1"/>
        </p:nvSpPr>
        <p:spPr>
          <a:xfrm>
            <a:off x="457200" y="6313452"/>
            <a:ext cx="811355" cy="168145"/>
          </a:xfrm>
          <a:custGeom>
            <a:avLst/>
            <a:gdLst>
              <a:gd name="connsiteX0" fmla="*/ 228427 w 811355"/>
              <a:gd name="connsiteY0" fmla="*/ 27 h 168145"/>
              <a:gd name="connsiteX1" fmla="*/ 310031 w 811355"/>
              <a:gd name="connsiteY1" fmla="*/ 81183 h 168145"/>
              <a:gd name="connsiteX2" fmla="*/ 228427 w 811355"/>
              <a:gd name="connsiteY2" fmla="*/ 162778 h 168145"/>
              <a:gd name="connsiteX3" fmla="*/ 147061 w 811355"/>
              <a:gd name="connsiteY3" fmla="*/ 81183 h 168145"/>
              <a:gd name="connsiteX4" fmla="*/ 228427 w 811355"/>
              <a:gd name="connsiteY4" fmla="*/ 27 h 168145"/>
              <a:gd name="connsiteX5" fmla="*/ 228427 w 811355"/>
              <a:gd name="connsiteY5" fmla="*/ 136856 h 168145"/>
              <a:gd name="connsiteX6" fmla="*/ 281782 w 811355"/>
              <a:gd name="connsiteY6" fmla="*/ 81183 h 168145"/>
              <a:gd name="connsiteX7" fmla="*/ 228427 w 811355"/>
              <a:gd name="connsiteY7" fmla="*/ 25517 h 168145"/>
              <a:gd name="connsiteX8" fmla="*/ 175080 w 811355"/>
              <a:gd name="connsiteY8" fmla="*/ 81183 h 168145"/>
              <a:gd name="connsiteX9" fmla="*/ 228427 w 811355"/>
              <a:gd name="connsiteY9" fmla="*/ 136856 h 168145"/>
              <a:gd name="connsiteX10" fmla="*/ 575396 w 811355"/>
              <a:gd name="connsiteY10" fmla="*/ 27 h 168145"/>
              <a:gd name="connsiteX11" fmla="*/ 656993 w 811355"/>
              <a:gd name="connsiteY11" fmla="*/ 81183 h 168145"/>
              <a:gd name="connsiteX12" fmla="*/ 575396 w 811355"/>
              <a:gd name="connsiteY12" fmla="*/ 162778 h 168145"/>
              <a:gd name="connsiteX13" fmla="*/ 494022 w 811355"/>
              <a:gd name="connsiteY13" fmla="*/ 81183 h 168145"/>
              <a:gd name="connsiteX14" fmla="*/ 575396 w 811355"/>
              <a:gd name="connsiteY14" fmla="*/ 27 h 168145"/>
              <a:gd name="connsiteX15" fmla="*/ 575396 w 811355"/>
              <a:gd name="connsiteY15" fmla="*/ 136856 h 168145"/>
              <a:gd name="connsiteX16" fmla="*/ 628743 w 811355"/>
              <a:gd name="connsiteY16" fmla="*/ 81183 h 168145"/>
              <a:gd name="connsiteX17" fmla="*/ 575396 w 811355"/>
              <a:gd name="connsiteY17" fmla="*/ 25517 h 168145"/>
              <a:gd name="connsiteX18" fmla="*/ 522042 w 811355"/>
              <a:gd name="connsiteY18" fmla="*/ 81183 h 168145"/>
              <a:gd name="connsiteX19" fmla="*/ 575396 w 811355"/>
              <a:gd name="connsiteY19" fmla="*/ 136856 h 168145"/>
              <a:gd name="connsiteX20" fmla="*/ 448958 w 811355"/>
              <a:gd name="connsiteY20" fmla="*/ 2933 h 168145"/>
              <a:gd name="connsiteX21" fmla="*/ 481284 w 811355"/>
              <a:gd name="connsiteY21" fmla="*/ 2933 h 168145"/>
              <a:gd name="connsiteX22" fmla="*/ 400343 w 811355"/>
              <a:gd name="connsiteY22" fmla="*/ 168146 h 168145"/>
              <a:gd name="connsiteX23" fmla="*/ 319639 w 811355"/>
              <a:gd name="connsiteY23" fmla="*/ 2933 h 168145"/>
              <a:gd name="connsiteX24" fmla="*/ 351728 w 811355"/>
              <a:gd name="connsiteY24" fmla="*/ 2933 h 168145"/>
              <a:gd name="connsiteX25" fmla="*/ 400343 w 811355"/>
              <a:gd name="connsiteY25" fmla="*/ 112931 h 168145"/>
              <a:gd name="connsiteX26" fmla="*/ 448958 w 811355"/>
              <a:gd name="connsiteY26" fmla="*/ 2933 h 168145"/>
              <a:gd name="connsiteX27" fmla="*/ 717385 w 811355"/>
              <a:gd name="connsiteY27" fmla="*/ 45882 h 168145"/>
              <a:gd name="connsiteX28" fmla="*/ 751794 w 811355"/>
              <a:gd name="connsiteY28" fmla="*/ 24431 h 168145"/>
              <a:gd name="connsiteX29" fmla="*/ 795439 w 811355"/>
              <a:gd name="connsiteY29" fmla="*/ 36825 h 168145"/>
              <a:gd name="connsiteX30" fmla="*/ 795439 w 811355"/>
              <a:gd name="connsiteY30" fmla="*/ 9023 h 168145"/>
              <a:gd name="connsiteX31" fmla="*/ 752017 w 811355"/>
              <a:gd name="connsiteY31" fmla="*/ 47 h 168145"/>
              <a:gd name="connsiteX32" fmla="*/ 688183 w 811355"/>
              <a:gd name="connsiteY32" fmla="*/ 47251 h 168145"/>
              <a:gd name="connsiteX33" fmla="*/ 782356 w 811355"/>
              <a:gd name="connsiteY33" fmla="*/ 117692 h 168145"/>
              <a:gd name="connsiteX34" fmla="*/ 747264 w 811355"/>
              <a:gd name="connsiteY34" fmla="*/ 138239 h 168145"/>
              <a:gd name="connsiteX35" fmla="*/ 694971 w 811355"/>
              <a:gd name="connsiteY35" fmla="*/ 120855 h 168145"/>
              <a:gd name="connsiteX36" fmla="*/ 694971 w 811355"/>
              <a:gd name="connsiteY36" fmla="*/ 120908 h 168145"/>
              <a:gd name="connsiteX37" fmla="*/ 694971 w 811355"/>
              <a:gd name="connsiteY37" fmla="*/ 150478 h 168145"/>
              <a:gd name="connsiteX38" fmla="*/ 747291 w 811355"/>
              <a:gd name="connsiteY38" fmla="*/ 162616 h 168145"/>
              <a:gd name="connsiteX39" fmla="*/ 811355 w 811355"/>
              <a:gd name="connsiteY39" fmla="*/ 115655 h 168145"/>
              <a:gd name="connsiteX40" fmla="*/ 717426 w 811355"/>
              <a:gd name="connsiteY40" fmla="*/ 45882 h 168145"/>
              <a:gd name="connsiteX41" fmla="*/ 717385 w 811355"/>
              <a:gd name="connsiteY41" fmla="*/ 45882 h 168145"/>
              <a:gd name="connsiteX42" fmla="*/ 29216 w 811355"/>
              <a:gd name="connsiteY42" fmla="*/ 45841 h 168145"/>
              <a:gd name="connsiteX43" fmla="*/ 63632 w 811355"/>
              <a:gd name="connsiteY43" fmla="*/ 24391 h 168145"/>
              <a:gd name="connsiteX44" fmla="*/ 107080 w 811355"/>
              <a:gd name="connsiteY44" fmla="*/ 36670 h 168145"/>
              <a:gd name="connsiteX45" fmla="*/ 107080 w 811355"/>
              <a:gd name="connsiteY45" fmla="*/ 8881 h 168145"/>
              <a:gd name="connsiteX46" fmla="*/ 63855 w 811355"/>
              <a:gd name="connsiteY46" fmla="*/ 0 h 168145"/>
              <a:gd name="connsiteX47" fmla="*/ 0 w 811355"/>
              <a:gd name="connsiteY47" fmla="*/ 47204 h 168145"/>
              <a:gd name="connsiteX48" fmla="*/ 94200 w 811355"/>
              <a:gd name="connsiteY48" fmla="*/ 117665 h 168145"/>
              <a:gd name="connsiteX49" fmla="*/ 59101 w 811355"/>
              <a:gd name="connsiteY49" fmla="*/ 138219 h 168145"/>
              <a:gd name="connsiteX50" fmla="*/ 6795 w 811355"/>
              <a:gd name="connsiteY50" fmla="*/ 120828 h 168145"/>
              <a:gd name="connsiteX51" fmla="*/ 6795 w 811355"/>
              <a:gd name="connsiteY51" fmla="*/ 120895 h 168145"/>
              <a:gd name="connsiteX52" fmla="*/ 6795 w 811355"/>
              <a:gd name="connsiteY52" fmla="*/ 150465 h 168145"/>
              <a:gd name="connsiteX53" fmla="*/ 59135 w 811355"/>
              <a:gd name="connsiteY53" fmla="*/ 162603 h 168145"/>
              <a:gd name="connsiteX54" fmla="*/ 123220 w 811355"/>
              <a:gd name="connsiteY54" fmla="*/ 115628 h 168145"/>
              <a:gd name="connsiteX55" fmla="*/ 29216 w 811355"/>
              <a:gd name="connsiteY55" fmla="*/ 45841 h 1681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Lst>
            <a:rect l="l" t="t" r="r" b="b"/>
            <a:pathLst>
              <a:path w="811355" h="168145">
                <a:moveTo>
                  <a:pt x="228427" y="27"/>
                </a:moveTo>
                <a:cubicBezTo>
                  <a:pt x="275284" y="27"/>
                  <a:pt x="310031" y="34459"/>
                  <a:pt x="310031" y="81183"/>
                </a:cubicBezTo>
                <a:cubicBezTo>
                  <a:pt x="310031" y="127908"/>
                  <a:pt x="275730" y="162778"/>
                  <a:pt x="228427" y="162778"/>
                </a:cubicBezTo>
                <a:cubicBezTo>
                  <a:pt x="181355" y="162778"/>
                  <a:pt x="147061" y="127901"/>
                  <a:pt x="147061" y="81183"/>
                </a:cubicBezTo>
                <a:cubicBezTo>
                  <a:pt x="147061" y="34465"/>
                  <a:pt x="182024" y="27"/>
                  <a:pt x="228427" y="27"/>
                </a:cubicBezTo>
                <a:close/>
                <a:moveTo>
                  <a:pt x="228427" y="136856"/>
                </a:moveTo>
                <a:cubicBezTo>
                  <a:pt x="259814" y="136856"/>
                  <a:pt x="281782" y="113376"/>
                  <a:pt x="281782" y="81183"/>
                </a:cubicBezTo>
                <a:cubicBezTo>
                  <a:pt x="281782" y="48991"/>
                  <a:pt x="260037" y="25517"/>
                  <a:pt x="228427" y="25517"/>
                </a:cubicBezTo>
                <a:cubicBezTo>
                  <a:pt x="197271" y="25517"/>
                  <a:pt x="175080" y="48991"/>
                  <a:pt x="175080" y="81183"/>
                </a:cubicBezTo>
                <a:cubicBezTo>
                  <a:pt x="175080" y="113376"/>
                  <a:pt x="197271" y="136856"/>
                  <a:pt x="228427" y="136856"/>
                </a:cubicBezTo>
                <a:close/>
                <a:moveTo>
                  <a:pt x="575396" y="27"/>
                </a:moveTo>
                <a:cubicBezTo>
                  <a:pt x="622246" y="27"/>
                  <a:pt x="656993" y="34459"/>
                  <a:pt x="656993" y="81183"/>
                </a:cubicBezTo>
                <a:cubicBezTo>
                  <a:pt x="656993" y="127908"/>
                  <a:pt x="622699" y="162778"/>
                  <a:pt x="575396" y="162778"/>
                </a:cubicBezTo>
                <a:cubicBezTo>
                  <a:pt x="528316" y="162778"/>
                  <a:pt x="494022" y="127901"/>
                  <a:pt x="494022" y="81183"/>
                </a:cubicBezTo>
                <a:cubicBezTo>
                  <a:pt x="494022" y="34465"/>
                  <a:pt x="529019" y="27"/>
                  <a:pt x="575396" y="27"/>
                </a:cubicBezTo>
                <a:close/>
                <a:moveTo>
                  <a:pt x="575396" y="136856"/>
                </a:moveTo>
                <a:cubicBezTo>
                  <a:pt x="606776" y="136856"/>
                  <a:pt x="628743" y="113376"/>
                  <a:pt x="628743" y="81183"/>
                </a:cubicBezTo>
                <a:cubicBezTo>
                  <a:pt x="628743" y="48991"/>
                  <a:pt x="606999" y="25517"/>
                  <a:pt x="575396" y="25517"/>
                </a:cubicBezTo>
                <a:cubicBezTo>
                  <a:pt x="544233" y="25517"/>
                  <a:pt x="522042" y="48991"/>
                  <a:pt x="522042" y="81183"/>
                </a:cubicBezTo>
                <a:cubicBezTo>
                  <a:pt x="522042" y="113376"/>
                  <a:pt x="544293" y="136856"/>
                  <a:pt x="575396" y="136856"/>
                </a:cubicBezTo>
                <a:close/>
                <a:moveTo>
                  <a:pt x="448958" y="2933"/>
                </a:moveTo>
                <a:lnTo>
                  <a:pt x="481284" y="2933"/>
                </a:lnTo>
                <a:lnTo>
                  <a:pt x="400343" y="168146"/>
                </a:lnTo>
                <a:lnTo>
                  <a:pt x="319639" y="2933"/>
                </a:lnTo>
                <a:lnTo>
                  <a:pt x="351728" y="2933"/>
                </a:lnTo>
                <a:lnTo>
                  <a:pt x="400343" y="112931"/>
                </a:lnTo>
                <a:lnTo>
                  <a:pt x="448958" y="2933"/>
                </a:lnTo>
                <a:close/>
                <a:moveTo>
                  <a:pt x="717385" y="45882"/>
                </a:moveTo>
                <a:cubicBezTo>
                  <a:pt x="717385" y="33912"/>
                  <a:pt x="727345" y="24431"/>
                  <a:pt x="751794" y="24431"/>
                </a:cubicBezTo>
                <a:cubicBezTo>
                  <a:pt x="765588" y="24431"/>
                  <a:pt x="781193" y="28477"/>
                  <a:pt x="795439" y="36825"/>
                </a:cubicBezTo>
                <a:lnTo>
                  <a:pt x="795439" y="9023"/>
                </a:lnTo>
                <a:cubicBezTo>
                  <a:pt x="782714" y="3223"/>
                  <a:pt x="767109" y="47"/>
                  <a:pt x="752017" y="47"/>
                </a:cubicBezTo>
                <a:cubicBezTo>
                  <a:pt x="708555" y="47"/>
                  <a:pt x="688183" y="21720"/>
                  <a:pt x="688183" y="47251"/>
                </a:cubicBezTo>
                <a:cubicBezTo>
                  <a:pt x="688183" y="105918"/>
                  <a:pt x="782356" y="83597"/>
                  <a:pt x="782356" y="117692"/>
                </a:cubicBezTo>
                <a:cubicBezTo>
                  <a:pt x="782356" y="129432"/>
                  <a:pt x="771943" y="138239"/>
                  <a:pt x="747264" y="138239"/>
                </a:cubicBezTo>
                <a:cubicBezTo>
                  <a:pt x="727791" y="138239"/>
                  <a:pt x="707649" y="131010"/>
                  <a:pt x="694971" y="120855"/>
                </a:cubicBezTo>
                <a:lnTo>
                  <a:pt x="694971" y="120908"/>
                </a:lnTo>
                <a:lnTo>
                  <a:pt x="694971" y="150478"/>
                </a:lnTo>
                <a:cubicBezTo>
                  <a:pt x="708744" y="157896"/>
                  <a:pt x="728008" y="162616"/>
                  <a:pt x="747291" y="162616"/>
                </a:cubicBezTo>
                <a:cubicBezTo>
                  <a:pt x="790754" y="162616"/>
                  <a:pt x="811355" y="140943"/>
                  <a:pt x="811355" y="115655"/>
                </a:cubicBezTo>
                <a:cubicBezTo>
                  <a:pt x="811369" y="57615"/>
                  <a:pt x="717426" y="79518"/>
                  <a:pt x="717426" y="45882"/>
                </a:cubicBezTo>
                <a:lnTo>
                  <a:pt x="717385" y="45882"/>
                </a:lnTo>
                <a:close/>
                <a:moveTo>
                  <a:pt x="29216" y="45841"/>
                </a:moveTo>
                <a:cubicBezTo>
                  <a:pt x="29216" y="33872"/>
                  <a:pt x="39176" y="24391"/>
                  <a:pt x="63632" y="24391"/>
                </a:cubicBezTo>
                <a:cubicBezTo>
                  <a:pt x="77364" y="24391"/>
                  <a:pt x="92888" y="28437"/>
                  <a:pt x="107080" y="36670"/>
                </a:cubicBezTo>
                <a:lnTo>
                  <a:pt x="107080" y="8881"/>
                </a:lnTo>
                <a:cubicBezTo>
                  <a:pt x="94396" y="3156"/>
                  <a:pt x="78865" y="0"/>
                  <a:pt x="63855" y="0"/>
                </a:cubicBezTo>
                <a:cubicBezTo>
                  <a:pt x="20379" y="0"/>
                  <a:pt x="0" y="21680"/>
                  <a:pt x="0" y="47204"/>
                </a:cubicBezTo>
                <a:cubicBezTo>
                  <a:pt x="0" y="105925"/>
                  <a:pt x="94200" y="83564"/>
                  <a:pt x="94200" y="117665"/>
                </a:cubicBezTo>
                <a:cubicBezTo>
                  <a:pt x="94200" y="129405"/>
                  <a:pt x="83787" y="138219"/>
                  <a:pt x="59101" y="138219"/>
                </a:cubicBezTo>
                <a:cubicBezTo>
                  <a:pt x="39629" y="138219"/>
                  <a:pt x="19473" y="130990"/>
                  <a:pt x="6795" y="120828"/>
                </a:cubicBezTo>
                <a:lnTo>
                  <a:pt x="6795" y="120895"/>
                </a:lnTo>
                <a:lnTo>
                  <a:pt x="6795" y="150465"/>
                </a:lnTo>
                <a:cubicBezTo>
                  <a:pt x="20575" y="157882"/>
                  <a:pt x="39845" y="162603"/>
                  <a:pt x="59135" y="162603"/>
                </a:cubicBezTo>
                <a:cubicBezTo>
                  <a:pt x="102611" y="162603"/>
                  <a:pt x="123220" y="140916"/>
                  <a:pt x="123220" y="115628"/>
                </a:cubicBezTo>
                <a:cubicBezTo>
                  <a:pt x="123186" y="57588"/>
                  <a:pt x="29216" y="79491"/>
                  <a:pt x="29216" y="45841"/>
                </a:cubicBezTo>
                <a:close/>
              </a:path>
            </a:pathLst>
          </a:custGeom>
          <a:solidFill>
            <a:schemeClr val="bg1"/>
          </a:solidFill>
          <a:ln w="675" cap="flat">
            <a:noFill/>
            <a:prstDash val="solid"/>
            <a:miter/>
          </a:ln>
        </p:spPr>
        <p:txBody>
          <a:bodyPr rtlCol="0" anchor="ctr"/>
          <a:lstStyle/>
          <a:p>
            <a:endParaRPr lang="en-US"/>
          </a:p>
        </p:txBody>
      </p:sp>
    </p:spTree>
    <p:extLst>
      <p:ext uri="{BB962C8B-B14F-4D97-AF65-F5344CB8AC3E}">
        <p14:creationId xmlns:p14="http://schemas.microsoft.com/office/powerpoint/2010/main" val="1212867708"/>
      </p:ext>
    </p:extLst>
  </p:cSld>
  <p:clrMapOvr>
    <a:masterClrMapping/>
  </p:clrMapOvr>
</p:sldLayout>
</file>

<file path=ppt/slideLayouts/slideLayout96.xml><?xml version="1.0" encoding="utf-8"?>
<p:sldLayout xmlns:a="http://schemas.openxmlformats.org/drawingml/2006/main" xmlns:r="http://schemas.openxmlformats.org/officeDocument/2006/relationships" xmlns:p="http://schemas.openxmlformats.org/presentationml/2006/main" preserve="1" userDrawn="1">
  <p:cSld name="Quote - Right - Editable - Green">
    <p:spTree>
      <p:nvGrpSpPr>
        <p:cNvPr id="1" name=""/>
        <p:cNvGrpSpPr/>
        <p:nvPr/>
      </p:nvGrpSpPr>
      <p:grpSpPr>
        <a:xfrm>
          <a:off x="0" y="0"/>
          <a:ext cx="0" cy="0"/>
          <a:chOff x="0" y="0"/>
          <a:chExt cx="0" cy="0"/>
        </a:xfrm>
      </p:grpSpPr>
      <p:sp>
        <p:nvSpPr>
          <p:cNvPr id="41" name="Picture Placeholder 40">
            <a:extLst>
              <a:ext uri="{FF2B5EF4-FFF2-40B4-BE49-F238E27FC236}">
                <a16:creationId xmlns:a16="http://schemas.microsoft.com/office/drawing/2014/main" id="{99C60B3F-47D6-B2D6-6C6A-231F87FC257F}"/>
              </a:ext>
            </a:extLst>
          </p:cNvPr>
          <p:cNvSpPr>
            <a:spLocks noGrp="1"/>
          </p:cNvSpPr>
          <p:nvPr>
            <p:ph type="pic" sz="quarter" idx="22" hasCustomPrompt="1"/>
          </p:nvPr>
        </p:nvSpPr>
        <p:spPr>
          <a:xfrm>
            <a:off x="0" y="0"/>
            <a:ext cx="6096000" cy="6858000"/>
          </a:xfrm>
          <a:custGeom>
            <a:avLst/>
            <a:gdLst>
              <a:gd name="connsiteX0" fmla="*/ 3423853 w 6096000"/>
              <a:gd name="connsiteY0" fmla="*/ 0 h 6858000"/>
              <a:gd name="connsiteX1" fmla="*/ 5728682 w 6096000"/>
              <a:gd name="connsiteY1" fmla="*/ 0 h 6858000"/>
              <a:gd name="connsiteX2" fmla="*/ 6096000 w 6096000"/>
              <a:gd name="connsiteY2" fmla="*/ 367318 h 6858000"/>
              <a:gd name="connsiteX3" fmla="*/ 6096000 w 6096000"/>
              <a:gd name="connsiteY3" fmla="*/ 583093 h 6858000"/>
              <a:gd name="connsiteX4" fmla="*/ 6049529 w 6096000"/>
              <a:gd name="connsiteY4" fmla="*/ 647940 h 6858000"/>
              <a:gd name="connsiteX5" fmla="*/ 5892813 w 6096000"/>
              <a:gd name="connsiteY5" fmla="*/ 1117962 h 6858000"/>
              <a:gd name="connsiteX6" fmla="*/ 5892813 w 6096000"/>
              <a:gd name="connsiteY6" fmla="*/ 1409746 h 6858000"/>
              <a:gd name="connsiteX7" fmla="*/ 6096000 w 6096000"/>
              <a:gd name="connsiteY7" fmla="*/ 1409746 h 6858000"/>
              <a:gd name="connsiteX8" fmla="*/ 6096000 w 6096000"/>
              <a:gd name="connsiteY8" fmla="*/ 6490682 h 6858000"/>
              <a:gd name="connsiteX9" fmla="*/ 5728682 w 6096000"/>
              <a:gd name="connsiteY9" fmla="*/ 6858000 h 6858000"/>
              <a:gd name="connsiteX10" fmla="*/ 0 w 6096000"/>
              <a:gd name="connsiteY10" fmla="*/ 6858000 h 6858000"/>
              <a:gd name="connsiteX11" fmla="*/ 0 w 6096000"/>
              <a:gd name="connsiteY11" fmla="*/ 3424176 h 6858000"/>
              <a:gd name="connsiteX12" fmla="*/ 175857 w 6096000"/>
              <a:gd name="connsiteY12" fmla="*/ 3419730 h 6858000"/>
              <a:gd name="connsiteX13" fmla="*/ 3423854 w 6096000"/>
              <a:gd name="connsiteY13" fmla="*/ 36 h 6858000"/>
              <a:gd name="connsiteX14" fmla="*/ 3321126 w 6096000"/>
              <a:gd name="connsiteY14" fmla="*/ 0 h 6858000"/>
              <a:gd name="connsiteX15" fmla="*/ 3415244 w 6096000"/>
              <a:gd name="connsiteY15" fmla="*/ 0 h 6858000"/>
              <a:gd name="connsiteX16" fmla="*/ 3415245 w 6096000"/>
              <a:gd name="connsiteY16" fmla="*/ 36 h 6858000"/>
              <a:gd name="connsiteX17" fmla="*/ 2414789 w 6096000"/>
              <a:gd name="connsiteY17" fmla="*/ 2415137 h 6858000"/>
              <a:gd name="connsiteX18" fmla="*/ 170010 w 6096000"/>
              <a:gd name="connsiteY18" fmla="*/ 3411428 h 6858000"/>
              <a:gd name="connsiteX19" fmla="*/ 0 w 6096000"/>
              <a:gd name="connsiteY19" fmla="*/ 3415567 h 6858000"/>
              <a:gd name="connsiteX20" fmla="*/ 0 w 6096000"/>
              <a:gd name="connsiteY20" fmla="*/ 3321452 h 6858000"/>
              <a:gd name="connsiteX21" fmla="*/ 170311 w 6096000"/>
              <a:gd name="connsiteY21" fmla="*/ 3317131 h 6858000"/>
              <a:gd name="connsiteX22" fmla="*/ 3321127 w 6096000"/>
              <a:gd name="connsiteY22" fmla="*/ 37 h 6858000"/>
              <a:gd name="connsiteX23" fmla="*/ 3218399 w 6096000"/>
              <a:gd name="connsiteY23" fmla="*/ 0 h 6858000"/>
              <a:gd name="connsiteX24" fmla="*/ 3312517 w 6096000"/>
              <a:gd name="connsiteY24" fmla="*/ 0 h 6858000"/>
              <a:gd name="connsiteX25" fmla="*/ 3312518 w 6096000"/>
              <a:gd name="connsiteY25" fmla="*/ 37 h 6858000"/>
              <a:gd name="connsiteX26" fmla="*/ 169873 w 6096000"/>
              <a:gd name="connsiteY26" fmla="*/ 3308533 h 6858000"/>
              <a:gd name="connsiteX27" fmla="*/ 0 w 6096000"/>
              <a:gd name="connsiteY27" fmla="*/ 3312843 h 6858000"/>
              <a:gd name="connsiteX28" fmla="*/ 0 w 6096000"/>
              <a:gd name="connsiteY28" fmla="*/ 3218727 h 6858000"/>
              <a:gd name="connsiteX29" fmla="*/ 165041 w 6096000"/>
              <a:gd name="connsiteY29" fmla="*/ 3214540 h 6858000"/>
              <a:gd name="connsiteX30" fmla="*/ 3218400 w 6096000"/>
              <a:gd name="connsiteY30" fmla="*/ 36 h 6858000"/>
              <a:gd name="connsiteX31" fmla="*/ 3115674 w 6096000"/>
              <a:gd name="connsiteY31" fmla="*/ 0 h 6858000"/>
              <a:gd name="connsiteX32" fmla="*/ 3209790 w 6096000"/>
              <a:gd name="connsiteY32" fmla="*/ 0 h 6858000"/>
              <a:gd name="connsiteX33" fmla="*/ 3209791 w 6096000"/>
              <a:gd name="connsiteY33" fmla="*/ 36 h 6858000"/>
              <a:gd name="connsiteX34" fmla="*/ 164586 w 6096000"/>
              <a:gd name="connsiteY34" fmla="*/ 3205942 h 6858000"/>
              <a:gd name="connsiteX35" fmla="*/ 0 w 6096000"/>
              <a:gd name="connsiteY35" fmla="*/ 3210118 h 6858000"/>
              <a:gd name="connsiteX36" fmla="*/ 0 w 6096000"/>
              <a:gd name="connsiteY36" fmla="*/ 3116003 h 6858000"/>
              <a:gd name="connsiteX37" fmla="*/ 159754 w 6096000"/>
              <a:gd name="connsiteY37" fmla="*/ 3111950 h 6858000"/>
              <a:gd name="connsiteX38" fmla="*/ 3115675 w 6096000"/>
              <a:gd name="connsiteY38" fmla="*/ 37 h 6858000"/>
              <a:gd name="connsiteX39" fmla="*/ 3012947 w 6096000"/>
              <a:gd name="connsiteY39" fmla="*/ 0 h 6858000"/>
              <a:gd name="connsiteX40" fmla="*/ 3107065 w 6096000"/>
              <a:gd name="connsiteY40" fmla="*/ 0 h 6858000"/>
              <a:gd name="connsiteX41" fmla="*/ 3107066 w 6096000"/>
              <a:gd name="connsiteY41" fmla="*/ 37 h 6858000"/>
              <a:gd name="connsiteX42" fmla="*/ 159316 w 6096000"/>
              <a:gd name="connsiteY42" fmla="*/ 3103352 h 6858000"/>
              <a:gd name="connsiteX43" fmla="*/ 0 w 6096000"/>
              <a:gd name="connsiteY43" fmla="*/ 3107394 h 6858000"/>
              <a:gd name="connsiteX44" fmla="*/ 0 w 6096000"/>
              <a:gd name="connsiteY44" fmla="*/ 3013269 h 6858000"/>
              <a:gd name="connsiteX45" fmla="*/ 307314 w 6096000"/>
              <a:gd name="connsiteY45" fmla="*/ 2997702 h 6858000"/>
              <a:gd name="connsiteX46" fmla="*/ 3012948 w 6096000"/>
              <a:gd name="connsiteY46" fmla="*/ 36 h 6858000"/>
              <a:gd name="connsiteX47" fmla="*/ 2910221 w 6096000"/>
              <a:gd name="connsiteY47" fmla="*/ 0 h 6858000"/>
              <a:gd name="connsiteX48" fmla="*/ 3004338 w 6096000"/>
              <a:gd name="connsiteY48" fmla="*/ 0 h 6858000"/>
              <a:gd name="connsiteX49" fmla="*/ 3004339 w 6096000"/>
              <a:gd name="connsiteY49" fmla="*/ 36 h 6858000"/>
              <a:gd name="connsiteX50" fmla="*/ 306412 w 6096000"/>
              <a:gd name="connsiteY50" fmla="*/ 2989136 h 6858000"/>
              <a:gd name="connsiteX51" fmla="*/ 0 w 6096000"/>
              <a:gd name="connsiteY51" fmla="*/ 3004660 h 6858000"/>
              <a:gd name="connsiteX52" fmla="*/ 0 w 6096000"/>
              <a:gd name="connsiteY52" fmla="*/ 2910545 h 6858000"/>
              <a:gd name="connsiteX53" fmla="*/ 296810 w 6096000"/>
              <a:gd name="connsiteY53" fmla="*/ 2895508 h 6858000"/>
              <a:gd name="connsiteX54" fmla="*/ 2910222 w 6096000"/>
              <a:gd name="connsiteY54" fmla="*/ 37 h 6858000"/>
              <a:gd name="connsiteX55" fmla="*/ 2807494 w 6096000"/>
              <a:gd name="connsiteY55" fmla="*/ 0 h 6858000"/>
              <a:gd name="connsiteX56" fmla="*/ 2901612 w 6096000"/>
              <a:gd name="connsiteY56" fmla="*/ 0 h 6858000"/>
              <a:gd name="connsiteX57" fmla="*/ 2901613 w 6096000"/>
              <a:gd name="connsiteY57" fmla="*/ 37 h 6858000"/>
              <a:gd name="connsiteX58" fmla="*/ 295939 w 6096000"/>
              <a:gd name="connsiteY58" fmla="*/ 2886944 h 6858000"/>
              <a:gd name="connsiteX59" fmla="*/ 0 w 6096000"/>
              <a:gd name="connsiteY59" fmla="*/ 2901936 h 6858000"/>
              <a:gd name="connsiteX60" fmla="*/ 0 w 6096000"/>
              <a:gd name="connsiteY60" fmla="*/ 2807820 h 6858000"/>
              <a:gd name="connsiteX61" fmla="*/ 286337 w 6096000"/>
              <a:gd name="connsiteY61" fmla="*/ 2793315 h 6858000"/>
              <a:gd name="connsiteX62" fmla="*/ 2807496 w 6096000"/>
              <a:gd name="connsiteY62" fmla="*/ 36 h 6858000"/>
              <a:gd name="connsiteX63" fmla="*/ 2704767 w 6096000"/>
              <a:gd name="connsiteY63" fmla="*/ 0 h 6858000"/>
              <a:gd name="connsiteX64" fmla="*/ 2798885 w 6096000"/>
              <a:gd name="connsiteY64" fmla="*/ 0 h 6858000"/>
              <a:gd name="connsiteX65" fmla="*/ 2798887 w 6096000"/>
              <a:gd name="connsiteY65" fmla="*/ 36 h 6858000"/>
              <a:gd name="connsiteX66" fmla="*/ 285434 w 6096000"/>
              <a:gd name="connsiteY66" fmla="*/ 2784751 h 6858000"/>
              <a:gd name="connsiteX67" fmla="*/ 0 w 6096000"/>
              <a:gd name="connsiteY67" fmla="*/ 2799211 h 6858000"/>
              <a:gd name="connsiteX68" fmla="*/ 0 w 6096000"/>
              <a:gd name="connsiteY68" fmla="*/ 2705097 h 6858000"/>
              <a:gd name="connsiteX69" fmla="*/ 275831 w 6096000"/>
              <a:gd name="connsiteY69" fmla="*/ 2691123 h 6858000"/>
              <a:gd name="connsiteX70" fmla="*/ 2704769 w 6096000"/>
              <a:gd name="connsiteY70" fmla="*/ 37 h 6858000"/>
              <a:gd name="connsiteX71" fmla="*/ 2602041 w 6096000"/>
              <a:gd name="connsiteY71" fmla="*/ 0 h 6858000"/>
              <a:gd name="connsiteX72" fmla="*/ 2696158 w 6096000"/>
              <a:gd name="connsiteY72" fmla="*/ 0 h 6858000"/>
              <a:gd name="connsiteX73" fmla="*/ 2696160 w 6096000"/>
              <a:gd name="connsiteY73" fmla="*/ 37 h 6858000"/>
              <a:gd name="connsiteX74" fmla="*/ 274961 w 6096000"/>
              <a:gd name="connsiteY74" fmla="*/ 2682558 h 6858000"/>
              <a:gd name="connsiteX75" fmla="*/ 0 w 6096000"/>
              <a:gd name="connsiteY75" fmla="*/ 2696487 h 6858000"/>
              <a:gd name="connsiteX76" fmla="*/ 0 w 6096000"/>
              <a:gd name="connsiteY76" fmla="*/ 2602372 h 6858000"/>
              <a:gd name="connsiteX77" fmla="*/ 265359 w 6096000"/>
              <a:gd name="connsiteY77" fmla="*/ 2588930 h 6858000"/>
              <a:gd name="connsiteX78" fmla="*/ 2602043 w 6096000"/>
              <a:gd name="connsiteY78" fmla="*/ 36 h 6858000"/>
              <a:gd name="connsiteX79" fmla="*/ 2499316 w 6096000"/>
              <a:gd name="connsiteY79" fmla="*/ 0 h 6858000"/>
              <a:gd name="connsiteX80" fmla="*/ 2593432 w 6096000"/>
              <a:gd name="connsiteY80" fmla="*/ 0 h 6858000"/>
              <a:gd name="connsiteX81" fmla="*/ 2593434 w 6096000"/>
              <a:gd name="connsiteY81" fmla="*/ 36 h 6858000"/>
              <a:gd name="connsiteX82" fmla="*/ 264456 w 6096000"/>
              <a:gd name="connsiteY82" fmla="*/ 2580365 h 6858000"/>
              <a:gd name="connsiteX83" fmla="*/ 0 w 6096000"/>
              <a:gd name="connsiteY83" fmla="*/ 2593762 h 6858000"/>
              <a:gd name="connsiteX84" fmla="*/ 0 w 6096000"/>
              <a:gd name="connsiteY84" fmla="*/ 2499648 h 6858000"/>
              <a:gd name="connsiteX85" fmla="*/ 254855 w 6096000"/>
              <a:gd name="connsiteY85" fmla="*/ 2486736 h 6858000"/>
              <a:gd name="connsiteX86" fmla="*/ 2499318 w 6096000"/>
              <a:gd name="connsiteY86" fmla="*/ 37 h 6858000"/>
              <a:gd name="connsiteX87" fmla="*/ 2396589 w 6096000"/>
              <a:gd name="connsiteY87" fmla="*/ 0 h 6858000"/>
              <a:gd name="connsiteX88" fmla="*/ 2490707 w 6096000"/>
              <a:gd name="connsiteY88" fmla="*/ 0 h 6858000"/>
              <a:gd name="connsiteX89" fmla="*/ 2490709 w 6096000"/>
              <a:gd name="connsiteY89" fmla="*/ 37 h 6858000"/>
              <a:gd name="connsiteX90" fmla="*/ 253985 w 6096000"/>
              <a:gd name="connsiteY90" fmla="*/ 2478171 h 6858000"/>
              <a:gd name="connsiteX91" fmla="*/ 0 w 6096000"/>
              <a:gd name="connsiteY91" fmla="*/ 2491038 h 6858000"/>
              <a:gd name="connsiteX92" fmla="*/ 0 w 6096000"/>
              <a:gd name="connsiteY92" fmla="*/ 2396923 h 6858000"/>
              <a:gd name="connsiteX93" fmla="*/ 244382 w 6096000"/>
              <a:gd name="connsiteY93" fmla="*/ 2384544 h 6858000"/>
              <a:gd name="connsiteX94" fmla="*/ 2396591 w 6096000"/>
              <a:gd name="connsiteY94" fmla="*/ 36 h 6858000"/>
              <a:gd name="connsiteX95" fmla="*/ 2293862 w 6096000"/>
              <a:gd name="connsiteY95" fmla="*/ 0 h 6858000"/>
              <a:gd name="connsiteX96" fmla="*/ 2387980 w 6096000"/>
              <a:gd name="connsiteY96" fmla="*/ 0 h 6858000"/>
              <a:gd name="connsiteX97" fmla="*/ 2387982 w 6096000"/>
              <a:gd name="connsiteY97" fmla="*/ 36 h 6858000"/>
              <a:gd name="connsiteX98" fmla="*/ 243479 w 6096000"/>
              <a:gd name="connsiteY98" fmla="*/ 2375979 h 6858000"/>
              <a:gd name="connsiteX99" fmla="*/ 0 w 6096000"/>
              <a:gd name="connsiteY99" fmla="*/ 2388313 h 6858000"/>
              <a:gd name="connsiteX100" fmla="*/ 0 w 6096000"/>
              <a:gd name="connsiteY100" fmla="*/ 2294199 h 6858000"/>
              <a:gd name="connsiteX101" fmla="*/ 233877 w 6096000"/>
              <a:gd name="connsiteY101" fmla="*/ 2282350 h 6858000"/>
              <a:gd name="connsiteX102" fmla="*/ 2293864 w 6096000"/>
              <a:gd name="connsiteY102" fmla="*/ 37 h 6858000"/>
              <a:gd name="connsiteX103" fmla="*/ 2191137 w 6096000"/>
              <a:gd name="connsiteY103" fmla="*/ 0 h 6858000"/>
              <a:gd name="connsiteX104" fmla="*/ 2285253 w 6096000"/>
              <a:gd name="connsiteY104" fmla="*/ 0 h 6858000"/>
              <a:gd name="connsiteX105" fmla="*/ 2285255 w 6096000"/>
              <a:gd name="connsiteY105" fmla="*/ 37 h 6858000"/>
              <a:gd name="connsiteX106" fmla="*/ 233006 w 6096000"/>
              <a:gd name="connsiteY106" fmla="*/ 2273785 h 6858000"/>
              <a:gd name="connsiteX107" fmla="*/ 0 w 6096000"/>
              <a:gd name="connsiteY107" fmla="*/ 2285589 h 6858000"/>
              <a:gd name="connsiteX108" fmla="*/ 0 w 6096000"/>
              <a:gd name="connsiteY108" fmla="*/ 2191474 h 6858000"/>
              <a:gd name="connsiteX109" fmla="*/ 223404 w 6096000"/>
              <a:gd name="connsiteY109" fmla="*/ 2180157 h 6858000"/>
              <a:gd name="connsiteX110" fmla="*/ 2191139 w 6096000"/>
              <a:gd name="connsiteY110" fmla="*/ 36 h 6858000"/>
              <a:gd name="connsiteX111" fmla="*/ 0 w 6096000"/>
              <a:gd name="connsiteY111" fmla="*/ 0 h 6858000"/>
              <a:gd name="connsiteX112" fmla="*/ 2182528 w 6096000"/>
              <a:gd name="connsiteY112" fmla="*/ 0 h 6858000"/>
              <a:gd name="connsiteX113" fmla="*/ 2182530 w 6096000"/>
              <a:gd name="connsiteY113" fmla="*/ 36 h 6858000"/>
              <a:gd name="connsiteX114" fmla="*/ 222502 w 6096000"/>
              <a:gd name="connsiteY114" fmla="*/ 2171593 h 6858000"/>
              <a:gd name="connsiteX115" fmla="*/ 0 w 6096000"/>
              <a:gd name="connsiteY115" fmla="*/ 2182865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Lst>
            <a:rect l="l" t="t" r="r" b="b"/>
            <a:pathLst>
              <a:path w="6096000" h="6858000">
                <a:moveTo>
                  <a:pt x="3423853" y="0"/>
                </a:moveTo>
                <a:lnTo>
                  <a:pt x="5728682" y="0"/>
                </a:lnTo>
                <a:cubicBezTo>
                  <a:pt x="5931546" y="0"/>
                  <a:pt x="6096000" y="164454"/>
                  <a:pt x="6096000" y="367318"/>
                </a:cubicBezTo>
                <a:lnTo>
                  <a:pt x="6096000" y="583093"/>
                </a:lnTo>
                <a:lnTo>
                  <a:pt x="6049529" y="647940"/>
                </a:lnTo>
                <a:cubicBezTo>
                  <a:pt x="5956161" y="792036"/>
                  <a:pt x="5892813" y="963444"/>
                  <a:pt x="5892813" y="1117962"/>
                </a:cubicBezTo>
                <a:lnTo>
                  <a:pt x="5892813" y="1409746"/>
                </a:lnTo>
                <a:lnTo>
                  <a:pt x="6096000" y="1409746"/>
                </a:lnTo>
                <a:lnTo>
                  <a:pt x="6096000" y="6490682"/>
                </a:lnTo>
                <a:cubicBezTo>
                  <a:pt x="6096000" y="6693546"/>
                  <a:pt x="5931546" y="6858000"/>
                  <a:pt x="5728682" y="6858000"/>
                </a:cubicBezTo>
                <a:lnTo>
                  <a:pt x="0" y="6858000"/>
                </a:lnTo>
                <a:lnTo>
                  <a:pt x="0" y="3424176"/>
                </a:lnTo>
                <a:lnTo>
                  <a:pt x="175857" y="3419730"/>
                </a:lnTo>
                <a:cubicBezTo>
                  <a:pt x="1985108" y="3328020"/>
                  <a:pt x="3423854" y="1832048"/>
                  <a:pt x="3423854" y="36"/>
                </a:cubicBezTo>
                <a:close/>
                <a:moveTo>
                  <a:pt x="3321126" y="0"/>
                </a:moveTo>
                <a:lnTo>
                  <a:pt x="3415244" y="0"/>
                </a:lnTo>
                <a:lnTo>
                  <a:pt x="3415245" y="36"/>
                </a:lnTo>
                <a:cubicBezTo>
                  <a:pt x="3415245" y="912425"/>
                  <a:pt x="3059910" y="1770027"/>
                  <a:pt x="2414789" y="2415137"/>
                </a:cubicBezTo>
                <a:cubicBezTo>
                  <a:pt x="1809988" y="3019928"/>
                  <a:pt x="1018251" y="3370028"/>
                  <a:pt x="170010" y="3411428"/>
                </a:cubicBezTo>
                <a:lnTo>
                  <a:pt x="0" y="3415567"/>
                </a:lnTo>
                <a:lnTo>
                  <a:pt x="0" y="3321452"/>
                </a:lnTo>
                <a:lnTo>
                  <a:pt x="170311" y="3317131"/>
                </a:lnTo>
                <a:cubicBezTo>
                  <a:pt x="1922779" y="3228003"/>
                  <a:pt x="3321127" y="1774235"/>
                  <a:pt x="3321127" y="37"/>
                </a:cubicBezTo>
                <a:close/>
                <a:moveTo>
                  <a:pt x="3218399" y="0"/>
                </a:moveTo>
                <a:lnTo>
                  <a:pt x="3312517" y="0"/>
                </a:lnTo>
                <a:lnTo>
                  <a:pt x="3312518" y="37"/>
                </a:lnTo>
                <a:cubicBezTo>
                  <a:pt x="3312518" y="1769686"/>
                  <a:pt x="1917842" y="3219639"/>
                  <a:pt x="169873" y="3308533"/>
                </a:cubicBezTo>
                <a:lnTo>
                  <a:pt x="0" y="3312843"/>
                </a:lnTo>
                <a:lnTo>
                  <a:pt x="0" y="3218727"/>
                </a:lnTo>
                <a:lnTo>
                  <a:pt x="165041" y="3214540"/>
                </a:lnTo>
                <a:cubicBezTo>
                  <a:pt x="1863389" y="3128174"/>
                  <a:pt x="3218400" y="1719454"/>
                  <a:pt x="3218400" y="36"/>
                </a:cubicBezTo>
                <a:close/>
                <a:moveTo>
                  <a:pt x="3115674" y="0"/>
                </a:moveTo>
                <a:lnTo>
                  <a:pt x="3209790" y="0"/>
                </a:lnTo>
                <a:lnTo>
                  <a:pt x="3209791" y="36"/>
                </a:lnTo>
                <a:cubicBezTo>
                  <a:pt x="3209791" y="1714716"/>
                  <a:pt x="1858268" y="3119799"/>
                  <a:pt x="164586" y="3205942"/>
                </a:cubicBezTo>
                <a:lnTo>
                  <a:pt x="0" y="3210118"/>
                </a:lnTo>
                <a:lnTo>
                  <a:pt x="0" y="3116003"/>
                </a:lnTo>
                <a:lnTo>
                  <a:pt x="159754" y="3111950"/>
                </a:lnTo>
                <a:cubicBezTo>
                  <a:pt x="1803817" y="3028335"/>
                  <a:pt x="3115675" y="1664485"/>
                  <a:pt x="3115675" y="37"/>
                </a:cubicBezTo>
                <a:close/>
                <a:moveTo>
                  <a:pt x="3012947" y="0"/>
                </a:moveTo>
                <a:lnTo>
                  <a:pt x="3107065" y="0"/>
                </a:lnTo>
                <a:lnTo>
                  <a:pt x="3107066" y="37"/>
                </a:lnTo>
                <a:cubicBezTo>
                  <a:pt x="3107066" y="1659936"/>
                  <a:pt x="1798880" y="3019971"/>
                  <a:pt x="159316" y="3103352"/>
                </a:cubicBezTo>
                <a:lnTo>
                  <a:pt x="0" y="3107394"/>
                </a:lnTo>
                <a:lnTo>
                  <a:pt x="0" y="3013269"/>
                </a:lnTo>
                <a:lnTo>
                  <a:pt x="307314" y="2997702"/>
                </a:lnTo>
                <a:cubicBezTo>
                  <a:pt x="1824947" y="2843119"/>
                  <a:pt x="3012948" y="1557780"/>
                  <a:pt x="3012948" y="36"/>
                </a:cubicBezTo>
                <a:close/>
                <a:moveTo>
                  <a:pt x="2910221" y="0"/>
                </a:moveTo>
                <a:lnTo>
                  <a:pt x="3004338" y="0"/>
                </a:lnTo>
                <a:lnTo>
                  <a:pt x="3004339" y="36"/>
                </a:lnTo>
                <a:cubicBezTo>
                  <a:pt x="3004339" y="1553194"/>
                  <a:pt x="1819605" y="2834979"/>
                  <a:pt x="306412" y="2989136"/>
                </a:cubicBezTo>
                <a:lnTo>
                  <a:pt x="0" y="3004660"/>
                </a:lnTo>
                <a:lnTo>
                  <a:pt x="0" y="2910545"/>
                </a:lnTo>
                <a:lnTo>
                  <a:pt x="296810" y="2895508"/>
                </a:lnTo>
                <a:cubicBezTo>
                  <a:pt x="1762635" y="2746185"/>
                  <a:pt x="2910222" y="1504583"/>
                  <a:pt x="2910222" y="37"/>
                </a:cubicBezTo>
                <a:close/>
                <a:moveTo>
                  <a:pt x="2807494" y="0"/>
                </a:moveTo>
                <a:lnTo>
                  <a:pt x="2901612" y="0"/>
                </a:lnTo>
                <a:lnTo>
                  <a:pt x="2901613" y="37"/>
                </a:lnTo>
                <a:cubicBezTo>
                  <a:pt x="2901613" y="1500182"/>
                  <a:pt x="1757465" y="2738068"/>
                  <a:pt x="295939" y="2886944"/>
                </a:cubicBezTo>
                <a:lnTo>
                  <a:pt x="0" y="2901936"/>
                </a:lnTo>
                <a:lnTo>
                  <a:pt x="0" y="2807820"/>
                </a:lnTo>
                <a:lnTo>
                  <a:pt x="286337" y="2793315"/>
                </a:lnTo>
                <a:cubicBezTo>
                  <a:pt x="1700495" y="2649273"/>
                  <a:pt x="2807496" y="1451570"/>
                  <a:pt x="2807496" y="36"/>
                </a:cubicBezTo>
                <a:close/>
                <a:moveTo>
                  <a:pt x="2704767" y="0"/>
                </a:moveTo>
                <a:lnTo>
                  <a:pt x="2798885" y="0"/>
                </a:lnTo>
                <a:lnTo>
                  <a:pt x="2798887" y="36"/>
                </a:lnTo>
                <a:cubicBezTo>
                  <a:pt x="2798887" y="1447168"/>
                  <a:pt x="1695153" y="2641156"/>
                  <a:pt x="285434" y="2784751"/>
                </a:cubicBezTo>
                <a:lnTo>
                  <a:pt x="0" y="2799211"/>
                </a:lnTo>
                <a:lnTo>
                  <a:pt x="0" y="2705097"/>
                </a:lnTo>
                <a:lnTo>
                  <a:pt x="275831" y="2691123"/>
                </a:lnTo>
                <a:cubicBezTo>
                  <a:pt x="1638182" y="2552339"/>
                  <a:pt x="2704769" y="1398374"/>
                  <a:pt x="2704769" y="37"/>
                </a:cubicBezTo>
                <a:close/>
                <a:moveTo>
                  <a:pt x="2602041" y="0"/>
                </a:moveTo>
                <a:lnTo>
                  <a:pt x="2696158" y="0"/>
                </a:lnTo>
                <a:lnTo>
                  <a:pt x="2696160" y="37"/>
                </a:lnTo>
                <a:cubicBezTo>
                  <a:pt x="2696160" y="1393971"/>
                  <a:pt x="1633012" y="2544222"/>
                  <a:pt x="274961" y="2682558"/>
                </a:cubicBezTo>
                <a:lnTo>
                  <a:pt x="0" y="2696487"/>
                </a:lnTo>
                <a:lnTo>
                  <a:pt x="0" y="2602372"/>
                </a:lnTo>
                <a:lnTo>
                  <a:pt x="265359" y="2588930"/>
                </a:lnTo>
                <a:cubicBezTo>
                  <a:pt x="1576042" y="2455427"/>
                  <a:pt x="2602043" y="1345360"/>
                  <a:pt x="2602043" y="36"/>
                </a:cubicBezTo>
                <a:close/>
                <a:moveTo>
                  <a:pt x="2499316" y="0"/>
                </a:moveTo>
                <a:lnTo>
                  <a:pt x="2593432" y="0"/>
                </a:lnTo>
                <a:lnTo>
                  <a:pt x="2593434" y="36"/>
                </a:lnTo>
                <a:cubicBezTo>
                  <a:pt x="2593434" y="1340957"/>
                  <a:pt x="1570700" y="2447309"/>
                  <a:pt x="264456" y="2580365"/>
                </a:cubicBezTo>
                <a:lnTo>
                  <a:pt x="0" y="2593762"/>
                </a:lnTo>
                <a:lnTo>
                  <a:pt x="0" y="2499648"/>
                </a:lnTo>
                <a:lnTo>
                  <a:pt x="254855" y="2486736"/>
                </a:lnTo>
                <a:cubicBezTo>
                  <a:pt x="1513731" y="2358493"/>
                  <a:pt x="2499318" y="1292164"/>
                  <a:pt x="2499318" y="37"/>
                </a:cubicBezTo>
                <a:close/>
                <a:moveTo>
                  <a:pt x="2396589" y="0"/>
                </a:moveTo>
                <a:lnTo>
                  <a:pt x="2490707" y="0"/>
                </a:lnTo>
                <a:lnTo>
                  <a:pt x="2490709" y="37"/>
                </a:lnTo>
                <a:cubicBezTo>
                  <a:pt x="2490709" y="1287762"/>
                  <a:pt x="1508561" y="2350375"/>
                  <a:pt x="253985" y="2478171"/>
                </a:cubicBezTo>
                <a:lnTo>
                  <a:pt x="0" y="2491038"/>
                </a:lnTo>
                <a:lnTo>
                  <a:pt x="0" y="2396923"/>
                </a:lnTo>
                <a:lnTo>
                  <a:pt x="244382" y="2384544"/>
                </a:lnTo>
                <a:cubicBezTo>
                  <a:pt x="1451590" y="2261580"/>
                  <a:pt x="2396591" y="1239151"/>
                  <a:pt x="2396591" y="36"/>
                </a:cubicBezTo>
                <a:close/>
                <a:moveTo>
                  <a:pt x="2293862" y="0"/>
                </a:moveTo>
                <a:lnTo>
                  <a:pt x="2387980" y="0"/>
                </a:lnTo>
                <a:lnTo>
                  <a:pt x="2387982" y="36"/>
                </a:lnTo>
                <a:cubicBezTo>
                  <a:pt x="2387982" y="1234748"/>
                  <a:pt x="1446248" y="2253463"/>
                  <a:pt x="243479" y="2375979"/>
                </a:cubicBezTo>
                <a:lnTo>
                  <a:pt x="0" y="2388313"/>
                </a:lnTo>
                <a:lnTo>
                  <a:pt x="0" y="2294199"/>
                </a:lnTo>
                <a:lnTo>
                  <a:pt x="233877" y="2282350"/>
                </a:lnTo>
                <a:cubicBezTo>
                  <a:pt x="1389277" y="2164646"/>
                  <a:pt x="2293864" y="1185954"/>
                  <a:pt x="2293864" y="37"/>
                </a:cubicBezTo>
                <a:close/>
                <a:moveTo>
                  <a:pt x="2191137" y="0"/>
                </a:moveTo>
                <a:lnTo>
                  <a:pt x="2285253" y="0"/>
                </a:lnTo>
                <a:lnTo>
                  <a:pt x="2285255" y="37"/>
                </a:lnTo>
                <a:cubicBezTo>
                  <a:pt x="2285255" y="1181552"/>
                  <a:pt x="1384107" y="2156528"/>
                  <a:pt x="233006" y="2273785"/>
                </a:cubicBezTo>
                <a:lnTo>
                  <a:pt x="0" y="2285589"/>
                </a:lnTo>
                <a:lnTo>
                  <a:pt x="0" y="2191474"/>
                </a:lnTo>
                <a:lnTo>
                  <a:pt x="223404" y="2180157"/>
                </a:lnTo>
                <a:cubicBezTo>
                  <a:pt x="1327138" y="2067733"/>
                  <a:pt x="2191139" y="1132940"/>
                  <a:pt x="2191139" y="36"/>
                </a:cubicBezTo>
                <a:close/>
                <a:moveTo>
                  <a:pt x="0" y="0"/>
                </a:moveTo>
                <a:lnTo>
                  <a:pt x="2182528" y="0"/>
                </a:lnTo>
                <a:lnTo>
                  <a:pt x="2182530" y="36"/>
                </a:lnTo>
                <a:cubicBezTo>
                  <a:pt x="2182530" y="1128539"/>
                  <a:pt x="1321796" y="2059617"/>
                  <a:pt x="222502" y="2171593"/>
                </a:cubicBezTo>
                <a:lnTo>
                  <a:pt x="0" y="2182865"/>
                </a:lnTo>
                <a:close/>
              </a:path>
            </a:pathLst>
          </a:custGeom>
          <a:solidFill>
            <a:schemeClr val="accent6"/>
          </a:solidFill>
        </p:spPr>
        <p:txBody>
          <a:bodyPr wrap="square" bIns="1828800" anchor="b">
            <a:noAutofit/>
          </a:bodyPr>
          <a:lstStyle>
            <a:lvl1pPr marL="0" indent="0" algn="ctr">
              <a:lnSpc>
                <a:spcPct val="100000"/>
              </a:lnSpc>
              <a:spcBef>
                <a:spcPts val="0"/>
              </a:spcBef>
              <a:buNone/>
              <a:defRPr/>
            </a:lvl1pPr>
          </a:lstStyle>
          <a:p>
            <a:r>
              <a:rPr lang="en-US"/>
              <a:t>Click the icon to select an image.</a:t>
            </a:r>
            <a:br>
              <a:rPr lang="en-US"/>
            </a:br>
            <a:r>
              <a:rPr lang="en-US"/>
              <a:t>Please also copy / paste the appropriate footer group from</a:t>
            </a:r>
            <a:br>
              <a:rPr lang="en-US"/>
            </a:br>
            <a:r>
              <a:rPr lang="en-US"/>
              <a:t>the template Guide so it appears on top of the image. </a:t>
            </a:r>
          </a:p>
        </p:txBody>
      </p:sp>
      <p:cxnSp>
        <p:nvCxnSpPr>
          <p:cNvPr id="6" name="Straight Connector 5">
            <a:extLst>
              <a:ext uri="{FF2B5EF4-FFF2-40B4-BE49-F238E27FC236}">
                <a16:creationId xmlns:a16="http://schemas.microsoft.com/office/drawing/2014/main" id="{3016DE17-D5AE-7187-E69E-8E6FC0A80C6F}"/>
              </a:ext>
            </a:extLst>
          </p:cNvPr>
          <p:cNvCxnSpPr>
            <a:cxnSpLocks/>
          </p:cNvCxnSpPr>
          <p:nvPr userDrawn="1"/>
        </p:nvCxnSpPr>
        <p:spPr>
          <a:xfrm flipH="1">
            <a:off x="1487277" y="6400800"/>
            <a:ext cx="10704723" cy="0"/>
          </a:xfrm>
          <a:prstGeom prst="line">
            <a:avLst/>
          </a:prstGeom>
          <a:ln w="9525" cap="rnd">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 name="Straight Connector 12">
            <a:extLst>
              <a:ext uri="{FF2B5EF4-FFF2-40B4-BE49-F238E27FC236}">
                <a16:creationId xmlns:a16="http://schemas.microsoft.com/office/drawing/2014/main" id="{B497F915-536D-F45D-49EA-DB5C1D60D224}"/>
              </a:ext>
            </a:extLst>
          </p:cNvPr>
          <p:cNvCxnSpPr>
            <a:cxnSpLocks/>
          </p:cNvCxnSpPr>
          <p:nvPr userDrawn="1"/>
        </p:nvCxnSpPr>
        <p:spPr>
          <a:xfrm flipH="1">
            <a:off x="6095999" y="6400800"/>
            <a:ext cx="6096001" cy="0"/>
          </a:xfrm>
          <a:prstGeom prst="line">
            <a:avLst/>
          </a:prstGeom>
          <a:ln w="9525" cap="rnd">
            <a:solidFill>
              <a:schemeClr val="tx1"/>
            </a:solidFill>
          </a:ln>
        </p:spPr>
        <p:style>
          <a:lnRef idx="1">
            <a:schemeClr val="accent1"/>
          </a:lnRef>
          <a:fillRef idx="0">
            <a:schemeClr val="accent1"/>
          </a:fillRef>
          <a:effectRef idx="0">
            <a:schemeClr val="accent1"/>
          </a:effectRef>
          <a:fontRef idx="minor">
            <a:schemeClr val="tx1"/>
          </a:fontRef>
        </p:style>
      </p:cxnSp>
      <p:sp>
        <p:nvSpPr>
          <p:cNvPr id="18" name="Content Placeholder 2">
            <a:extLst>
              <a:ext uri="{FF2B5EF4-FFF2-40B4-BE49-F238E27FC236}">
                <a16:creationId xmlns:a16="http://schemas.microsoft.com/office/drawing/2014/main" id="{1D324632-089C-B929-E9F5-AFFC6945F7B5}"/>
              </a:ext>
            </a:extLst>
          </p:cNvPr>
          <p:cNvSpPr>
            <a:spLocks noGrp="1"/>
          </p:cNvSpPr>
          <p:nvPr>
            <p:ph idx="19"/>
          </p:nvPr>
        </p:nvSpPr>
        <p:spPr>
          <a:xfrm>
            <a:off x="6858001" y="2239978"/>
            <a:ext cx="4965700" cy="2272034"/>
          </a:xfrm>
        </p:spPr>
        <p:txBody>
          <a:bodyPr>
            <a:noAutofit/>
          </a:bodyPr>
          <a:lstStyle>
            <a:lvl1pPr marL="0" indent="0">
              <a:buNone/>
              <a:defRPr sz="2000"/>
            </a:lvl1pPr>
            <a:lvl2pPr marL="457200" indent="0">
              <a:buNone/>
              <a:defRPr sz="2000"/>
            </a:lvl2pPr>
            <a:lvl3pPr marL="914400" indent="0">
              <a:buNone/>
              <a:defRPr sz="2000"/>
            </a:lvl3pPr>
            <a:lvl4pPr marL="1371600" indent="0">
              <a:buNone/>
              <a:defRPr sz="2000"/>
            </a:lvl4pPr>
            <a:lvl5pPr marL="1828800" indent="0">
              <a:buNone/>
              <a:defRPr sz="200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1" name="Text Placeholder 22">
            <a:extLst>
              <a:ext uri="{FF2B5EF4-FFF2-40B4-BE49-F238E27FC236}">
                <a16:creationId xmlns:a16="http://schemas.microsoft.com/office/drawing/2014/main" id="{513D19D0-E4D6-2379-EC32-CEC343ABE19E}"/>
              </a:ext>
            </a:extLst>
          </p:cNvPr>
          <p:cNvSpPr>
            <a:spLocks noGrp="1"/>
          </p:cNvSpPr>
          <p:nvPr>
            <p:ph type="body" sz="quarter" idx="13" hasCustomPrompt="1"/>
          </p:nvPr>
        </p:nvSpPr>
        <p:spPr>
          <a:xfrm>
            <a:off x="6858000" y="4939392"/>
            <a:ext cx="3848100" cy="241036"/>
          </a:xfrm>
        </p:spPr>
        <p:txBody>
          <a:bodyPr>
            <a:noAutofit/>
          </a:bodyPr>
          <a:lstStyle>
            <a:lvl1pPr marL="0" indent="0">
              <a:spcBef>
                <a:spcPts val="0"/>
              </a:spcBef>
              <a:buNone/>
              <a:defRPr kumimoji="0" lang="en-US" sz="1600" b="1" u="none" strike="noStrike" kern="1200" cap="none" spc="0" normalizeH="0" baseline="0" dirty="0" smtClean="0">
                <a:ln>
                  <a:noFill/>
                </a:ln>
                <a:solidFill>
                  <a:srgbClr val="083806"/>
                </a:solidFill>
                <a:effectLst/>
                <a:uLnTx/>
                <a:uFillTx/>
                <a:latin typeface="Outfit" pitchFamily="2" charset="0"/>
                <a:ea typeface="+mn-ea"/>
                <a:cs typeface="+mn-cs"/>
              </a:defRPr>
            </a:lvl1pPr>
            <a:lvl2pPr marL="457200" indent="0">
              <a:buNone/>
              <a:defRPr/>
            </a:lvl2pPr>
            <a:lvl3pPr marL="914400" indent="0">
              <a:buNone/>
              <a:defRPr/>
            </a:lvl3pPr>
            <a:lvl4pPr marL="1371600" indent="0">
              <a:buNone/>
              <a:defRPr/>
            </a:lvl4pPr>
            <a:lvl5pPr marL="1828800" indent="0">
              <a:buNone/>
              <a:defRPr/>
            </a:lvl5pPr>
          </a:lstStyle>
          <a:p>
            <a:pPr lvl="0"/>
            <a:r>
              <a:rPr lang="en-US" err="1"/>
              <a:t>Firstname</a:t>
            </a:r>
            <a:r>
              <a:rPr lang="en-US"/>
              <a:t> </a:t>
            </a:r>
            <a:r>
              <a:rPr lang="en-US" err="1"/>
              <a:t>Lastname</a:t>
            </a:r>
            <a:endParaRPr lang="en-US"/>
          </a:p>
        </p:txBody>
      </p:sp>
      <p:sp>
        <p:nvSpPr>
          <p:cNvPr id="12" name="Text Placeholder 24">
            <a:extLst>
              <a:ext uri="{FF2B5EF4-FFF2-40B4-BE49-F238E27FC236}">
                <a16:creationId xmlns:a16="http://schemas.microsoft.com/office/drawing/2014/main" id="{05AAE469-D7F3-3CF9-648B-42FDFFEFC15C}"/>
              </a:ext>
            </a:extLst>
          </p:cNvPr>
          <p:cNvSpPr>
            <a:spLocks noGrp="1"/>
          </p:cNvSpPr>
          <p:nvPr>
            <p:ph type="body" sz="quarter" idx="14" hasCustomPrompt="1"/>
          </p:nvPr>
        </p:nvSpPr>
        <p:spPr>
          <a:xfrm>
            <a:off x="6857999" y="5224502"/>
            <a:ext cx="3848097" cy="147476"/>
          </a:xfrm>
        </p:spPr>
        <p:txBody>
          <a:bodyPr>
            <a:noAutofit/>
          </a:bodyPr>
          <a:lstStyle>
            <a:lvl1pPr marL="0" indent="0">
              <a:buNone/>
              <a:defRPr lang="en-US" sz="1000" b="0" i="0" kern="1200" dirty="0" smtClean="0">
                <a:solidFill>
                  <a:schemeClr val="tx1"/>
                </a:solidFill>
                <a:latin typeface="Outfit Light" pitchFamily="2" charset="0"/>
                <a:ea typeface="+mn-ea"/>
                <a:cs typeface="+mn-cs"/>
              </a:defRPr>
            </a:lvl1pPr>
            <a:lvl2pPr marL="457200" indent="0">
              <a:buNone/>
              <a:defRPr lang="en-US" sz="1000" kern="1200" dirty="0" smtClean="0">
                <a:solidFill>
                  <a:schemeClr val="tx1"/>
                </a:solidFill>
                <a:latin typeface="Outfit"/>
                <a:ea typeface="+mn-ea"/>
                <a:cs typeface="+mn-cs"/>
              </a:defRPr>
            </a:lvl2pPr>
            <a:lvl3pPr marL="914400" indent="0">
              <a:buNone/>
              <a:defRPr lang="en-US" sz="1000" kern="1200" dirty="0" smtClean="0">
                <a:solidFill>
                  <a:schemeClr val="tx1"/>
                </a:solidFill>
                <a:latin typeface="Outfit"/>
                <a:ea typeface="+mn-ea"/>
                <a:cs typeface="+mn-cs"/>
              </a:defRPr>
            </a:lvl3pPr>
            <a:lvl4pPr marL="1371600" indent="0">
              <a:buNone/>
              <a:defRPr lang="en-US" sz="1000" kern="1200" dirty="0" smtClean="0">
                <a:solidFill>
                  <a:schemeClr val="tx1"/>
                </a:solidFill>
                <a:latin typeface="Outfit"/>
                <a:ea typeface="+mn-ea"/>
                <a:cs typeface="+mn-cs"/>
              </a:defRPr>
            </a:lvl4pPr>
            <a:lvl5pPr marL="1828800" indent="0">
              <a:buNone/>
              <a:defRPr lang="en-US" sz="1000" kern="1200" dirty="0" smtClean="0">
                <a:solidFill>
                  <a:schemeClr val="tx1"/>
                </a:solidFill>
                <a:latin typeface="Outfit"/>
                <a:ea typeface="+mn-ea"/>
                <a:cs typeface="+mn-cs"/>
              </a:defRPr>
            </a:lvl5pPr>
          </a:lstStyle>
          <a:p>
            <a:pPr lvl="0"/>
            <a:r>
              <a:rPr lang="en-US"/>
              <a:t>Job Title</a:t>
            </a:r>
          </a:p>
        </p:txBody>
      </p:sp>
      <p:sp>
        <p:nvSpPr>
          <p:cNvPr id="7" name="Text Placeholder 5">
            <a:extLst>
              <a:ext uri="{FF2B5EF4-FFF2-40B4-BE49-F238E27FC236}">
                <a16:creationId xmlns:a16="http://schemas.microsoft.com/office/drawing/2014/main" id="{0694EA61-84A6-5BF5-7F2B-C6C608F150D2}"/>
              </a:ext>
            </a:extLst>
          </p:cNvPr>
          <p:cNvSpPr>
            <a:spLocks noGrp="1"/>
          </p:cNvSpPr>
          <p:nvPr>
            <p:ph type="body" sz="quarter" idx="21" hasCustomPrompt="1"/>
          </p:nvPr>
        </p:nvSpPr>
        <p:spPr>
          <a:xfrm>
            <a:off x="1487277" y="6496059"/>
            <a:ext cx="4240424" cy="285734"/>
          </a:xfrm>
        </p:spPr>
        <p:txBody>
          <a:bodyPr anchor="ctr">
            <a:noAutofit/>
          </a:bodyPr>
          <a:lstStyle>
            <a:lvl1pPr marL="0" indent="0">
              <a:lnSpc>
                <a:spcPct val="90000"/>
              </a:lnSpc>
              <a:spcBef>
                <a:spcPts val="200"/>
              </a:spcBef>
              <a:buNone/>
              <a:defRPr sz="600" b="0" i="0">
                <a:solidFill>
                  <a:schemeClr val="tx1"/>
                </a:solidFill>
                <a:latin typeface="Inter" panose="02000503000000020004" pitchFamily="2" charset="0"/>
                <a:ea typeface="Inter" panose="02000503000000020004" pitchFamily="2" charset="0"/>
              </a:defRPr>
            </a:lvl1pPr>
            <a:lvl2pPr marL="457200" indent="0">
              <a:buNone/>
              <a:defRPr sz="600" b="0" i="0">
                <a:latin typeface="Inter" panose="02000503000000020004" pitchFamily="2" charset="0"/>
                <a:ea typeface="Inter" panose="02000503000000020004" pitchFamily="2" charset="0"/>
              </a:defRPr>
            </a:lvl2pPr>
            <a:lvl3pPr marL="914400" indent="0">
              <a:buNone/>
              <a:defRPr sz="600" b="0" i="0">
                <a:latin typeface="Inter" panose="02000503000000020004" pitchFamily="2" charset="0"/>
                <a:ea typeface="Inter" panose="02000503000000020004" pitchFamily="2" charset="0"/>
              </a:defRPr>
            </a:lvl3pPr>
            <a:lvl4pPr marL="1371600" indent="0">
              <a:buNone/>
              <a:defRPr sz="600" b="0" i="0">
                <a:latin typeface="Inter" panose="02000503000000020004" pitchFamily="2" charset="0"/>
                <a:ea typeface="Inter" panose="02000503000000020004" pitchFamily="2" charset="0"/>
              </a:defRPr>
            </a:lvl4pPr>
            <a:lvl5pPr marL="1828800" indent="0">
              <a:buNone/>
              <a:defRPr sz="600" b="0" i="0">
                <a:latin typeface="Inter" panose="02000503000000020004" pitchFamily="2" charset="0"/>
                <a:ea typeface="Inter" panose="02000503000000020004" pitchFamily="2" charset="0"/>
              </a:defRPr>
            </a:lvl5pPr>
          </a:lstStyle>
          <a:p>
            <a:pPr lvl="0"/>
            <a:r>
              <a:rPr lang="en-US"/>
              <a:t>Source: </a:t>
            </a:r>
          </a:p>
        </p:txBody>
      </p:sp>
      <p:sp>
        <p:nvSpPr>
          <p:cNvPr id="4" name="Slide Number Placeholder 5">
            <a:extLst>
              <a:ext uri="{FF2B5EF4-FFF2-40B4-BE49-F238E27FC236}">
                <a16:creationId xmlns:a16="http://schemas.microsoft.com/office/drawing/2014/main" id="{649FD442-E5DE-60E5-3B0D-70DFE9DDC7CC}"/>
              </a:ext>
            </a:extLst>
          </p:cNvPr>
          <p:cNvSpPr txBox="1">
            <a:spLocks/>
          </p:cNvSpPr>
          <p:nvPr userDrawn="1"/>
        </p:nvSpPr>
        <p:spPr>
          <a:xfrm>
            <a:off x="11185742" y="6400800"/>
            <a:ext cx="549058" cy="457200"/>
          </a:xfrm>
          <a:prstGeom prst="rect">
            <a:avLst/>
          </a:prstGeom>
        </p:spPr>
        <p:txBody>
          <a:bodyPr vert="horz" lIns="0" tIns="0" rIns="0" bIns="0" rtlCol="0" anchor="ctr"/>
          <a:lstStyle>
            <a:defPPr>
              <a:defRPr lang="en-US"/>
            </a:defPPr>
            <a:lvl1pPr marL="0" algn="r" defTabSz="914400" rtl="0" eaLnBrk="1" latinLnBrk="0" hangingPunct="1">
              <a:defRPr sz="800" kern="1200">
                <a:solidFill>
                  <a:schemeClr val="tx1"/>
                </a:solidFill>
                <a:latin typeface="Outfi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fld id="{DDA6C761-E6C0-8244-BDC1-CA1DC8273777}" type="slidenum">
              <a:rPr lang="en-US" b="0" i="0" smtClean="0">
                <a:latin typeface="Outfit Light" pitchFamily="2" charset="0"/>
              </a:rPr>
              <a:pPr/>
              <a:t>‹#›</a:t>
            </a:fld>
            <a:endParaRPr lang="en-US" b="0" i="0">
              <a:latin typeface="Outfit Light" pitchFamily="2" charset="0"/>
            </a:endParaRPr>
          </a:p>
        </p:txBody>
      </p:sp>
      <p:sp>
        <p:nvSpPr>
          <p:cNvPr id="2" name="Slide Number Placeholder 5">
            <a:extLst>
              <a:ext uri="{FF2B5EF4-FFF2-40B4-BE49-F238E27FC236}">
                <a16:creationId xmlns:a16="http://schemas.microsoft.com/office/drawing/2014/main" id="{02527790-61FB-C9B6-25DB-904D79C3B306}"/>
              </a:ext>
            </a:extLst>
          </p:cNvPr>
          <p:cNvSpPr txBox="1">
            <a:spLocks/>
          </p:cNvSpPr>
          <p:nvPr userDrawn="1"/>
        </p:nvSpPr>
        <p:spPr>
          <a:xfrm>
            <a:off x="9118378" y="6499230"/>
            <a:ext cx="2266709" cy="273040"/>
          </a:xfrm>
          <a:prstGeom prst="rect">
            <a:avLst/>
          </a:prstGeom>
        </p:spPr>
        <p:txBody>
          <a:bodyPr vert="horz" lIns="0" tIns="0" rIns="0" bIns="0" rtlCol="0" anchor="ctr"/>
          <a:lstStyle>
            <a:defPPr>
              <a:defRPr lang="en-US"/>
            </a:defPPr>
            <a:lvl1pPr marL="0" algn="r" defTabSz="914400" rtl="0" eaLnBrk="1" latinLnBrk="0" hangingPunct="1">
              <a:defRPr sz="800" kern="1200">
                <a:solidFill>
                  <a:schemeClr val="bg1"/>
                </a:solidFill>
                <a:latin typeface="Outfi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sz="600" b="0" i="0">
                <a:solidFill>
                  <a:schemeClr val="tx1"/>
                </a:solidFill>
                <a:latin typeface="Outfit Light" pitchFamily="2" charset="0"/>
              </a:rPr>
              <a:t>© Sovos 2025. Proprietary and Confidential</a:t>
            </a:r>
          </a:p>
        </p:txBody>
      </p:sp>
      <p:sp>
        <p:nvSpPr>
          <p:cNvPr id="23" name="Graphic 15">
            <a:extLst>
              <a:ext uri="{FF2B5EF4-FFF2-40B4-BE49-F238E27FC236}">
                <a16:creationId xmlns:a16="http://schemas.microsoft.com/office/drawing/2014/main" id="{CD448E94-E900-1194-91C0-7A4690B0F64F}"/>
              </a:ext>
            </a:extLst>
          </p:cNvPr>
          <p:cNvSpPr/>
          <p:nvPr/>
        </p:nvSpPr>
        <p:spPr>
          <a:xfrm>
            <a:off x="5892813" y="427611"/>
            <a:ext cx="1286470" cy="982134"/>
          </a:xfrm>
          <a:custGeom>
            <a:avLst/>
            <a:gdLst>
              <a:gd name="connsiteX0" fmla="*/ 0 w 1286470"/>
              <a:gd name="connsiteY0" fmla="*/ 690351 h 982134"/>
              <a:gd name="connsiteX1" fmla="*/ 349999 w 1286470"/>
              <a:gd name="connsiteY1" fmla="*/ 0 h 982134"/>
              <a:gd name="connsiteX2" fmla="*/ 604046 w 1286470"/>
              <a:gd name="connsiteY2" fmla="*/ 149950 h 982134"/>
              <a:gd name="connsiteX3" fmla="*/ 432420 w 1286470"/>
              <a:gd name="connsiteY3" fmla="*/ 687628 h 982134"/>
              <a:gd name="connsiteX4" fmla="*/ 432420 w 1286470"/>
              <a:gd name="connsiteY4" fmla="*/ 982135 h 982134"/>
              <a:gd name="connsiteX5" fmla="*/ 0 w 1286470"/>
              <a:gd name="connsiteY5" fmla="*/ 982135 h 982134"/>
              <a:gd name="connsiteX6" fmla="*/ 0 w 1286470"/>
              <a:gd name="connsiteY6" fmla="*/ 690334 h 982134"/>
              <a:gd name="connsiteX7" fmla="*/ 682425 w 1286470"/>
              <a:gd name="connsiteY7" fmla="*/ 690351 h 982134"/>
              <a:gd name="connsiteX8" fmla="*/ 1032424 w 1286470"/>
              <a:gd name="connsiteY8" fmla="*/ 0 h 982134"/>
              <a:gd name="connsiteX9" fmla="*/ 1286471 w 1286470"/>
              <a:gd name="connsiteY9" fmla="*/ 149950 h 982134"/>
              <a:gd name="connsiteX10" fmla="*/ 1114845 w 1286470"/>
              <a:gd name="connsiteY10" fmla="*/ 687628 h 982134"/>
              <a:gd name="connsiteX11" fmla="*/ 1114845 w 1286470"/>
              <a:gd name="connsiteY11" fmla="*/ 982135 h 982134"/>
              <a:gd name="connsiteX12" fmla="*/ 682408 w 1286470"/>
              <a:gd name="connsiteY12" fmla="*/ 982135 h 982134"/>
              <a:gd name="connsiteX13" fmla="*/ 682408 w 1286470"/>
              <a:gd name="connsiteY13" fmla="*/ 690334 h 9821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286470" h="982134">
                <a:moveTo>
                  <a:pt x="0" y="690351"/>
                </a:moveTo>
                <a:cubicBezTo>
                  <a:pt x="0" y="443122"/>
                  <a:pt x="162171" y="152656"/>
                  <a:pt x="349999" y="0"/>
                </a:cubicBezTo>
                <a:lnTo>
                  <a:pt x="604046" y="149950"/>
                </a:lnTo>
                <a:cubicBezTo>
                  <a:pt x="502698" y="309370"/>
                  <a:pt x="432420" y="475537"/>
                  <a:pt x="432420" y="687628"/>
                </a:cubicBezTo>
                <a:lnTo>
                  <a:pt x="432420" y="982135"/>
                </a:lnTo>
                <a:lnTo>
                  <a:pt x="0" y="982135"/>
                </a:lnTo>
                <a:lnTo>
                  <a:pt x="0" y="690334"/>
                </a:lnTo>
                <a:close/>
                <a:moveTo>
                  <a:pt x="682425" y="690351"/>
                </a:moveTo>
                <a:cubicBezTo>
                  <a:pt x="682425" y="443122"/>
                  <a:pt x="844578" y="152673"/>
                  <a:pt x="1032424" y="0"/>
                </a:cubicBezTo>
                <a:lnTo>
                  <a:pt x="1286471" y="149950"/>
                </a:lnTo>
                <a:cubicBezTo>
                  <a:pt x="1185123" y="309370"/>
                  <a:pt x="1114845" y="475537"/>
                  <a:pt x="1114845" y="687628"/>
                </a:cubicBezTo>
                <a:lnTo>
                  <a:pt x="1114845" y="982135"/>
                </a:lnTo>
                <a:lnTo>
                  <a:pt x="682408" y="982135"/>
                </a:lnTo>
                <a:lnTo>
                  <a:pt x="682408" y="690334"/>
                </a:lnTo>
                <a:close/>
              </a:path>
            </a:pathLst>
          </a:custGeom>
          <a:solidFill>
            <a:srgbClr val="083806"/>
          </a:solidFill>
          <a:ln w="1733" cap="flat">
            <a:noFill/>
            <a:prstDash val="solid"/>
            <a:miter/>
          </a:ln>
        </p:spPr>
        <p:txBody>
          <a:bodyPr rtlCol="0" anchor="ctr"/>
          <a:lstStyle/>
          <a:p>
            <a:endParaRPr lang="en-US"/>
          </a:p>
        </p:txBody>
      </p:sp>
      <p:sp>
        <p:nvSpPr>
          <p:cNvPr id="22" name="Graphic 16">
            <a:extLst>
              <a:ext uri="{FF2B5EF4-FFF2-40B4-BE49-F238E27FC236}">
                <a16:creationId xmlns:a16="http://schemas.microsoft.com/office/drawing/2014/main" id="{08BD8E69-27A3-811D-DAD3-6E4AA9F2FE72}"/>
              </a:ext>
            </a:extLst>
          </p:cNvPr>
          <p:cNvSpPr/>
          <p:nvPr/>
        </p:nvSpPr>
        <p:spPr>
          <a:xfrm rot="10800000">
            <a:off x="11125200" y="4900757"/>
            <a:ext cx="1286470" cy="982134"/>
          </a:xfrm>
          <a:custGeom>
            <a:avLst/>
            <a:gdLst>
              <a:gd name="connsiteX0" fmla="*/ 0 w 1286470"/>
              <a:gd name="connsiteY0" fmla="*/ 690351 h 982134"/>
              <a:gd name="connsiteX1" fmla="*/ 349999 w 1286470"/>
              <a:gd name="connsiteY1" fmla="*/ 0 h 982134"/>
              <a:gd name="connsiteX2" fmla="*/ 604046 w 1286470"/>
              <a:gd name="connsiteY2" fmla="*/ 149950 h 982134"/>
              <a:gd name="connsiteX3" fmla="*/ 432420 w 1286470"/>
              <a:gd name="connsiteY3" fmla="*/ 687628 h 982134"/>
              <a:gd name="connsiteX4" fmla="*/ 432420 w 1286470"/>
              <a:gd name="connsiteY4" fmla="*/ 982135 h 982134"/>
              <a:gd name="connsiteX5" fmla="*/ 0 w 1286470"/>
              <a:gd name="connsiteY5" fmla="*/ 982135 h 982134"/>
              <a:gd name="connsiteX6" fmla="*/ 0 w 1286470"/>
              <a:gd name="connsiteY6" fmla="*/ 690334 h 982134"/>
              <a:gd name="connsiteX7" fmla="*/ 682425 w 1286470"/>
              <a:gd name="connsiteY7" fmla="*/ 690351 h 982134"/>
              <a:gd name="connsiteX8" fmla="*/ 1032424 w 1286470"/>
              <a:gd name="connsiteY8" fmla="*/ 0 h 982134"/>
              <a:gd name="connsiteX9" fmla="*/ 1286471 w 1286470"/>
              <a:gd name="connsiteY9" fmla="*/ 149950 h 982134"/>
              <a:gd name="connsiteX10" fmla="*/ 1114845 w 1286470"/>
              <a:gd name="connsiteY10" fmla="*/ 687628 h 982134"/>
              <a:gd name="connsiteX11" fmla="*/ 1114845 w 1286470"/>
              <a:gd name="connsiteY11" fmla="*/ 982135 h 982134"/>
              <a:gd name="connsiteX12" fmla="*/ 682408 w 1286470"/>
              <a:gd name="connsiteY12" fmla="*/ 982135 h 982134"/>
              <a:gd name="connsiteX13" fmla="*/ 682408 w 1286470"/>
              <a:gd name="connsiteY13" fmla="*/ 690334 h 9821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286470" h="982134">
                <a:moveTo>
                  <a:pt x="0" y="690351"/>
                </a:moveTo>
                <a:cubicBezTo>
                  <a:pt x="0" y="443122"/>
                  <a:pt x="162171" y="152656"/>
                  <a:pt x="349999" y="0"/>
                </a:cubicBezTo>
                <a:lnTo>
                  <a:pt x="604046" y="149950"/>
                </a:lnTo>
                <a:cubicBezTo>
                  <a:pt x="502698" y="309370"/>
                  <a:pt x="432420" y="475537"/>
                  <a:pt x="432420" y="687628"/>
                </a:cubicBezTo>
                <a:lnTo>
                  <a:pt x="432420" y="982135"/>
                </a:lnTo>
                <a:lnTo>
                  <a:pt x="0" y="982135"/>
                </a:lnTo>
                <a:lnTo>
                  <a:pt x="0" y="690334"/>
                </a:lnTo>
                <a:close/>
                <a:moveTo>
                  <a:pt x="682425" y="690351"/>
                </a:moveTo>
                <a:cubicBezTo>
                  <a:pt x="682425" y="443122"/>
                  <a:pt x="844578" y="152673"/>
                  <a:pt x="1032424" y="0"/>
                </a:cubicBezTo>
                <a:lnTo>
                  <a:pt x="1286471" y="149950"/>
                </a:lnTo>
                <a:cubicBezTo>
                  <a:pt x="1185123" y="309370"/>
                  <a:pt x="1114845" y="475537"/>
                  <a:pt x="1114845" y="687628"/>
                </a:cubicBezTo>
                <a:lnTo>
                  <a:pt x="1114845" y="982135"/>
                </a:lnTo>
                <a:lnTo>
                  <a:pt x="682408" y="982135"/>
                </a:lnTo>
                <a:lnTo>
                  <a:pt x="682408" y="690334"/>
                </a:lnTo>
                <a:close/>
              </a:path>
            </a:pathLst>
          </a:custGeom>
          <a:solidFill>
            <a:srgbClr val="083806"/>
          </a:solidFill>
          <a:ln w="1733" cap="flat">
            <a:noFill/>
            <a:prstDash val="solid"/>
            <a:miter/>
          </a:ln>
        </p:spPr>
        <p:txBody>
          <a:bodyPr rtlCol="0" anchor="ctr"/>
          <a:lstStyle/>
          <a:p>
            <a:endParaRPr lang="en-US"/>
          </a:p>
        </p:txBody>
      </p:sp>
      <p:sp>
        <p:nvSpPr>
          <p:cNvPr id="3" name="Graphic 18">
            <a:extLst>
              <a:ext uri="{FF2B5EF4-FFF2-40B4-BE49-F238E27FC236}">
                <a16:creationId xmlns:a16="http://schemas.microsoft.com/office/drawing/2014/main" id="{CA19C206-715C-3130-45A9-094568527E2A}"/>
              </a:ext>
            </a:extLst>
          </p:cNvPr>
          <p:cNvSpPr/>
          <p:nvPr userDrawn="1"/>
        </p:nvSpPr>
        <p:spPr>
          <a:xfrm>
            <a:off x="457200" y="6313452"/>
            <a:ext cx="811355" cy="168145"/>
          </a:xfrm>
          <a:custGeom>
            <a:avLst/>
            <a:gdLst>
              <a:gd name="connsiteX0" fmla="*/ 228427 w 811355"/>
              <a:gd name="connsiteY0" fmla="*/ 27 h 168145"/>
              <a:gd name="connsiteX1" fmla="*/ 310031 w 811355"/>
              <a:gd name="connsiteY1" fmla="*/ 81183 h 168145"/>
              <a:gd name="connsiteX2" fmla="*/ 228427 w 811355"/>
              <a:gd name="connsiteY2" fmla="*/ 162778 h 168145"/>
              <a:gd name="connsiteX3" fmla="*/ 147061 w 811355"/>
              <a:gd name="connsiteY3" fmla="*/ 81183 h 168145"/>
              <a:gd name="connsiteX4" fmla="*/ 228427 w 811355"/>
              <a:gd name="connsiteY4" fmla="*/ 27 h 168145"/>
              <a:gd name="connsiteX5" fmla="*/ 228427 w 811355"/>
              <a:gd name="connsiteY5" fmla="*/ 136856 h 168145"/>
              <a:gd name="connsiteX6" fmla="*/ 281782 w 811355"/>
              <a:gd name="connsiteY6" fmla="*/ 81183 h 168145"/>
              <a:gd name="connsiteX7" fmla="*/ 228427 w 811355"/>
              <a:gd name="connsiteY7" fmla="*/ 25517 h 168145"/>
              <a:gd name="connsiteX8" fmla="*/ 175080 w 811355"/>
              <a:gd name="connsiteY8" fmla="*/ 81183 h 168145"/>
              <a:gd name="connsiteX9" fmla="*/ 228427 w 811355"/>
              <a:gd name="connsiteY9" fmla="*/ 136856 h 168145"/>
              <a:gd name="connsiteX10" fmla="*/ 575396 w 811355"/>
              <a:gd name="connsiteY10" fmla="*/ 27 h 168145"/>
              <a:gd name="connsiteX11" fmla="*/ 656993 w 811355"/>
              <a:gd name="connsiteY11" fmla="*/ 81183 h 168145"/>
              <a:gd name="connsiteX12" fmla="*/ 575396 w 811355"/>
              <a:gd name="connsiteY12" fmla="*/ 162778 h 168145"/>
              <a:gd name="connsiteX13" fmla="*/ 494022 w 811355"/>
              <a:gd name="connsiteY13" fmla="*/ 81183 h 168145"/>
              <a:gd name="connsiteX14" fmla="*/ 575396 w 811355"/>
              <a:gd name="connsiteY14" fmla="*/ 27 h 168145"/>
              <a:gd name="connsiteX15" fmla="*/ 575396 w 811355"/>
              <a:gd name="connsiteY15" fmla="*/ 136856 h 168145"/>
              <a:gd name="connsiteX16" fmla="*/ 628743 w 811355"/>
              <a:gd name="connsiteY16" fmla="*/ 81183 h 168145"/>
              <a:gd name="connsiteX17" fmla="*/ 575396 w 811355"/>
              <a:gd name="connsiteY17" fmla="*/ 25517 h 168145"/>
              <a:gd name="connsiteX18" fmla="*/ 522042 w 811355"/>
              <a:gd name="connsiteY18" fmla="*/ 81183 h 168145"/>
              <a:gd name="connsiteX19" fmla="*/ 575396 w 811355"/>
              <a:gd name="connsiteY19" fmla="*/ 136856 h 168145"/>
              <a:gd name="connsiteX20" fmla="*/ 448958 w 811355"/>
              <a:gd name="connsiteY20" fmla="*/ 2933 h 168145"/>
              <a:gd name="connsiteX21" fmla="*/ 481284 w 811355"/>
              <a:gd name="connsiteY21" fmla="*/ 2933 h 168145"/>
              <a:gd name="connsiteX22" fmla="*/ 400343 w 811355"/>
              <a:gd name="connsiteY22" fmla="*/ 168146 h 168145"/>
              <a:gd name="connsiteX23" fmla="*/ 319639 w 811355"/>
              <a:gd name="connsiteY23" fmla="*/ 2933 h 168145"/>
              <a:gd name="connsiteX24" fmla="*/ 351728 w 811355"/>
              <a:gd name="connsiteY24" fmla="*/ 2933 h 168145"/>
              <a:gd name="connsiteX25" fmla="*/ 400343 w 811355"/>
              <a:gd name="connsiteY25" fmla="*/ 112931 h 168145"/>
              <a:gd name="connsiteX26" fmla="*/ 448958 w 811355"/>
              <a:gd name="connsiteY26" fmla="*/ 2933 h 168145"/>
              <a:gd name="connsiteX27" fmla="*/ 717385 w 811355"/>
              <a:gd name="connsiteY27" fmla="*/ 45882 h 168145"/>
              <a:gd name="connsiteX28" fmla="*/ 751794 w 811355"/>
              <a:gd name="connsiteY28" fmla="*/ 24431 h 168145"/>
              <a:gd name="connsiteX29" fmla="*/ 795439 w 811355"/>
              <a:gd name="connsiteY29" fmla="*/ 36825 h 168145"/>
              <a:gd name="connsiteX30" fmla="*/ 795439 w 811355"/>
              <a:gd name="connsiteY30" fmla="*/ 9023 h 168145"/>
              <a:gd name="connsiteX31" fmla="*/ 752017 w 811355"/>
              <a:gd name="connsiteY31" fmla="*/ 47 h 168145"/>
              <a:gd name="connsiteX32" fmla="*/ 688183 w 811355"/>
              <a:gd name="connsiteY32" fmla="*/ 47251 h 168145"/>
              <a:gd name="connsiteX33" fmla="*/ 782356 w 811355"/>
              <a:gd name="connsiteY33" fmla="*/ 117692 h 168145"/>
              <a:gd name="connsiteX34" fmla="*/ 747264 w 811355"/>
              <a:gd name="connsiteY34" fmla="*/ 138239 h 168145"/>
              <a:gd name="connsiteX35" fmla="*/ 694971 w 811355"/>
              <a:gd name="connsiteY35" fmla="*/ 120855 h 168145"/>
              <a:gd name="connsiteX36" fmla="*/ 694971 w 811355"/>
              <a:gd name="connsiteY36" fmla="*/ 120908 h 168145"/>
              <a:gd name="connsiteX37" fmla="*/ 694971 w 811355"/>
              <a:gd name="connsiteY37" fmla="*/ 150478 h 168145"/>
              <a:gd name="connsiteX38" fmla="*/ 747291 w 811355"/>
              <a:gd name="connsiteY38" fmla="*/ 162616 h 168145"/>
              <a:gd name="connsiteX39" fmla="*/ 811355 w 811355"/>
              <a:gd name="connsiteY39" fmla="*/ 115655 h 168145"/>
              <a:gd name="connsiteX40" fmla="*/ 717426 w 811355"/>
              <a:gd name="connsiteY40" fmla="*/ 45882 h 168145"/>
              <a:gd name="connsiteX41" fmla="*/ 717385 w 811355"/>
              <a:gd name="connsiteY41" fmla="*/ 45882 h 168145"/>
              <a:gd name="connsiteX42" fmla="*/ 29216 w 811355"/>
              <a:gd name="connsiteY42" fmla="*/ 45841 h 168145"/>
              <a:gd name="connsiteX43" fmla="*/ 63632 w 811355"/>
              <a:gd name="connsiteY43" fmla="*/ 24391 h 168145"/>
              <a:gd name="connsiteX44" fmla="*/ 107080 w 811355"/>
              <a:gd name="connsiteY44" fmla="*/ 36670 h 168145"/>
              <a:gd name="connsiteX45" fmla="*/ 107080 w 811355"/>
              <a:gd name="connsiteY45" fmla="*/ 8881 h 168145"/>
              <a:gd name="connsiteX46" fmla="*/ 63855 w 811355"/>
              <a:gd name="connsiteY46" fmla="*/ 0 h 168145"/>
              <a:gd name="connsiteX47" fmla="*/ 0 w 811355"/>
              <a:gd name="connsiteY47" fmla="*/ 47204 h 168145"/>
              <a:gd name="connsiteX48" fmla="*/ 94200 w 811355"/>
              <a:gd name="connsiteY48" fmla="*/ 117665 h 168145"/>
              <a:gd name="connsiteX49" fmla="*/ 59101 w 811355"/>
              <a:gd name="connsiteY49" fmla="*/ 138219 h 168145"/>
              <a:gd name="connsiteX50" fmla="*/ 6795 w 811355"/>
              <a:gd name="connsiteY50" fmla="*/ 120828 h 168145"/>
              <a:gd name="connsiteX51" fmla="*/ 6795 w 811355"/>
              <a:gd name="connsiteY51" fmla="*/ 120895 h 168145"/>
              <a:gd name="connsiteX52" fmla="*/ 6795 w 811355"/>
              <a:gd name="connsiteY52" fmla="*/ 150465 h 168145"/>
              <a:gd name="connsiteX53" fmla="*/ 59135 w 811355"/>
              <a:gd name="connsiteY53" fmla="*/ 162603 h 168145"/>
              <a:gd name="connsiteX54" fmla="*/ 123220 w 811355"/>
              <a:gd name="connsiteY54" fmla="*/ 115628 h 168145"/>
              <a:gd name="connsiteX55" fmla="*/ 29216 w 811355"/>
              <a:gd name="connsiteY55" fmla="*/ 45841 h 1681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Lst>
            <a:rect l="l" t="t" r="r" b="b"/>
            <a:pathLst>
              <a:path w="811355" h="168145">
                <a:moveTo>
                  <a:pt x="228427" y="27"/>
                </a:moveTo>
                <a:cubicBezTo>
                  <a:pt x="275284" y="27"/>
                  <a:pt x="310031" y="34459"/>
                  <a:pt x="310031" y="81183"/>
                </a:cubicBezTo>
                <a:cubicBezTo>
                  <a:pt x="310031" y="127908"/>
                  <a:pt x="275730" y="162778"/>
                  <a:pt x="228427" y="162778"/>
                </a:cubicBezTo>
                <a:cubicBezTo>
                  <a:pt x="181355" y="162778"/>
                  <a:pt x="147061" y="127901"/>
                  <a:pt x="147061" y="81183"/>
                </a:cubicBezTo>
                <a:cubicBezTo>
                  <a:pt x="147061" y="34465"/>
                  <a:pt x="182024" y="27"/>
                  <a:pt x="228427" y="27"/>
                </a:cubicBezTo>
                <a:close/>
                <a:moveTo>
                  <a:pt x="228427" y="136856"/>
                </a:moveTo>
                <a:cubicBezTo>
                  <a:pt x="259814" y="136856"/>
                  <a:pt x="281782" y="113376"/>
                  <a:pt x="281782" y="81183"/>
                </a:cubicBezTo>
                <a:cubicBezTo>
                  <a:pt x="281782" y="48991"/>
                  <a:pt x="260037" y="25517"/>
                  <a:pt x="228427" y="25517"/>
                </a:cubicBezTo>
                <a:cubicBezTo>
                  <a:pt x="197271" y="25517"/>
                  <a:pt x="175080" y="48991"/>
                  <a:pt x="175080" y="81183"/>
                </a:cubicBezTo>
                <a:cubicBezTo>
                  <a:pt x="175080" y="113376"/>
                  <a:pt x="197271" y="136856"/>
                  <a:pt x="228427" y="136856"/>
                </a:cubicBezTo>
                <a:close/>
                <a:moveTo>
                  <a:pt x="575396" y="27"/>
                </a:moveTo>
                <a:cubicBezTo>
                  <a:pt x="622246" y="27"/>
                  <a:pt x="656993" y="34459"/>
                  <a:pt x="656993" y="81183"/>
                </a:cubicBezTo>
                <a:cubicBezTo>
                  <a:pt x="656993" y="127908"/>
                  <a:pt x="622699" y="162778"/>
                  <a:pt x="575396" y="162778"/>
                </a:cubicBezTo>
                <a:cubicBezTo>
                  <a:pt x="528316" y="162778"/>
                  <a:pt x="494022" y="127901"/>
                  <a:pt x="494022" y="81183"/>
                </a:cubicBezTo>
                <a:cubicBezTo>
                  <a:pt x="494022" y="34465"/>
                  <a:pt x="529019" y="27"/>
                  <a:pt x="575396" y="27"/>
                </a:cubicBezTo>
                <a:close/>
                <a:moveTo>
                  <a:pt x="575396" y="136856"/>
                </a:moveTo>
                <a:cubicBezTo>
                  <a:pt x="606776" y="136856"/>
                  <a:pt x="628743" y="113376"/>
                  <a:pt x="628743" y="81183"/>
                </a:cubicBezTo>
                <a:cubicBezTo>
                  <a:pt x="628743" y="48991"/>
                  <a:pt x="606999" y="25517"/>
                  <a:pt x="575396" y="25517"/>
                </a:cubicBezTo>
                <a:cubicBezTo>
                  <a:pt x="544233" y="25517"/>
                  <a:pt x="522042" y="48991"/>
                  <a:pt x="522042" y="81183"/>
                </a:cubicBezTo>
                <a:cubicBezTo>
                  <a:pt x="522042" y="113376"/>
                  <a:pt x="544293" y="136856"/>
                  <a:pt x="575396" y="136856"/>
                </a:cubicBezTo>
                <a:close/>
                <a:moveTo>
                  <a:pt x="448958" y="2933"/>
                </a:moveTo>
                <a:lnTo>
                  <a:pt x="481284" y="2933"/>
                </a:lnTo>
                <a:lnTo>
                  <a:pt x="400343" y="168146"/>
                </a:lnTo>
                <a:lnTo>
                  <a:pt x="319639" y="2933"/>
                </a:lnTo>
                <a:lnTo>
                  <a:pt x="351728" y="2933"/>
                </a:lnTo>
                <a:lnTo>
                  <a:pt x="400343" y="112931"/>
                </a:lnTo>
                <a:lnTo>
                  <a:pt x="448958" y="2933"/>
                </a:lnTo>
                <a:close/>
                <a:moveTo>
                  <a:pt x="717385" y="45882"/>
                </a:moveTo>
                <a:cubicBezTo>
                  <a:pt x="717385" y="33912"/>
                  <a:pt x="727345" y="24431"/>
                  <a:pt x="751794" y="24431"/>
                </a:cubicBezTo>
                <a:cubicBezTo>
                  <a:pt x="765588" y="24431"/>
                  <a:pt x="781193" y="28477"/>
                  <a:pt x="795439" y="36825"/>
                </a:cubicBezTo>
                <a:lnTo>
                  <a:pt x="795439" y="9023"/>
                </a:lnTo>
                <a:cubicBezTo>
                  <a:pt x="782714" y="3223"/>
                  <a:pt x="767109" y="47"/>
                  <a:pt x="752017" y="47"/>
                </a:cubicBezTo>
                <a:cubicBezTo>
                  <a:pt x="708555" y="47"/>
                  <a:pt x="688183" y="21720"/>
                  <a:pt x="688183" y="47251"/>
                </a:cubicBezTo>
                <a:cubicBezTo>
                  <a:pt x="688183" y="105918"/>
                  <a:pt x="782356" y="83597"/>
                  <a:pt x="782356" y="117692"/>
                </a:cubicBezTo>
                <a:cubicBezTo>
                  <a:pt x="782356" y="129432"/>
                  <a:pt x="771943" y="138239"/>
                  <a:pt x="747264" y="138239"/>
                </a:cubicBezTo>
                <a:cubicBezTo>
                  <a:pt x="727791" y="138239"/>
                  <a:pt x="707649" y="131010"/>
                  <a:pt x="694971" y="120855"/>
                </a:cubicBezTo>
                <a:lnTo>
                  <a:pt x="694971" y="120908"/>
                </a:lnTo>
                <a:lnTo>
                  <a:pt x="694971" y="150478"/>
                </a:lnTo>
                <a:cubicBezTo>
                  <a:pt x="708744" y="157896"/>
                  <a:pt x="728008" y="162616"/>
                  <a:pt x="747291" y="162616"/>
                </a:cubicBezTo>
                <a:cubicBezTo>
                  <a:pt x="790754" y="162616"/>
                  <a:pt x="811355" y="140943"/>
                  <a:pt x="811355" y="115655"/>
                </a:cubicBezTo>
                <a:cubicBezTo>
                  <a:pt x="811369" y="57615"/>
                  <a:pt x="717426" y="79518"/>
                  <a:pt x="717426" y="45882"/>
                </a:cubicBezTo>
                <a:lnTo>
                  <a:pt x="717385" y="45882"/>
                </a:lnTo>
                <a:close/>
                <a:moveTo>
                  <a:pt x="29216" y="45841"/>
                </a:moveTo>
                <a:cubicBezTo>
                  <a:pt x="29216" y="33872"/>
                  <a:pt x="39176" y="24391"/>
                  <a:pt x="63632" y="24391"/>
                </a:cubicBezTo>
                <a:cubicBezTo>
                  <a:pt x="77364" y="24391"/>
                  <a:pt x="92888" y="28437"/>
                  <a:pt x="107080" y="36670"/>
                </a:cubicBezTo>
                <a:lnTo>
                  <a:pt x="107080" y="8881"/>
                </a:lnTo>
                <a:cubicBezTo>
                  <a:pt x="94396" y="3156"/>
                  <a:pt x="78865" y="0"/>
                  <a:pt x="63855" y="0"/>
                </a:cubicBezTo>
                <a:cubicBezTo>
                  <a:pt x="20379" y="0"/>
                  <a:pt x="0" y="21680"/>
                  <a:pt x="0" y="47204"/>
                </a:cubicBezTo>
                <a:cubicBezTo>
                  <a:pt x="0" y="105925"/>
                  <a:pt x="94200" y="83564"/>
                  <a:pt x="94200" y="117665"/>
                </a:cubicBezTo>
                <a:cubicBezTo>
                  <a:pt x="94200" y="129405"/>
                  <a:pt x="83787" y="138219"/>
                  <a:pt x="59101" y="138219"/>
                </a:cubicBezTo>
                <a:cubicBezTo>
                  <a:pt x="39629" y="138219"/>
                  <a:pt x="19473" y="130990"/>
                  <a:pt x="6795" y="120828"/>
                </a:cubicBezTo>
                <a:lnTo>
                  <a:pt x="6795" y="120895"/>
                </a:lnTo>
                <a:lnTo>
                  <a:pt x="6795" y="150465"/>
                </a:lnTo>
                <a:cubicBezTo>
                  <a:pt x="20575" y="157882"/>
                  <a:pt x="39845" y="162603"/>
                  <a:pt x="59135" y="162603"/>
                </a:cubicBezTo>
                <a:cubicBezTo>
                  <a:pt x="102611" y="162603"/>
                  <a:pt x="123220" y="140916"/>
                  <a:pt x="123220" y="115628"/>
                </a:cubicBezTo>
                <a:cubicBezTo>
                  <a:pt x="123186" y="57588"/>
                  <a:pt x="29216" y="79491"/>
                  <a:pt x="29216" y="45841"/>
                </a:cubicBezTo>
                <a:close/>
              </a:path>
            </a:pathLst>
          </a:custGeom>
          <a:solidFill>
            <a:schemeClr val="tx1"/>
          </a:solidFill>
          <a:ln w="675" cap="flat">
            <a:noFill/>
            <a:prstDash val="solid"/>
            <a:miter/>
          </a:ln>
        </p:spPr>
        <p:txBody>
          <a:bodyPr rtlCol="0" anchor="ctr"/>
          <a:lstStyle/>
          <a:p>
            <a:endParaRPr lang="en-US"/>
          </a:p>
        </p:txBody>
      </p:sp>
    </p:spTree>
    <p:extLst>
      <p:ext uri="{BB962C8B-B14F-4D97-AF65-F5344CB8AC3E}">
        <p14:creationId xmlns:p14="http://schemas.microsoft.com/office/powerpoint/2010/main" val="4165039565"/>
      </p:ext>
    </p:extLst>
  </p:cSld>
  <p:clrMapOvr>
    <a:masterClrMapping/>
  </p:clrMapOvr>
</p:sldLayout>
</file>

<file path=ppt/slideLayouts/slideLayout97.xml><?xml version="1.0" encoding="utf-8"?>
<p:sldLayout xmlns:a="http://schemas.openxmlformats.org/drawingml/2006/main" xmlns:r="http://schemas.openxmlformats.org/officeDocument/2006/relationships" xmlns:p="http://schemas.openxmlformats.org/presentationml/2006/main" preserve="1" userDrawn="1">
  <p:cSld name="Quote - Right - Purple">
    <p:spTree>
      <p:nvGrpSpPr>
        <p:cNvPr id="1" name=""/>
        <p:cNvGrpSpPr/>
        <p:nvPr/>
      </p:nvGrpSpPr>
      <p:grpSpPr>
        <a:xfrm>
          <a:off x="0" y="0"/>
          <a:ext cx="0" cy="0"/>
          <a:chOff x="0" y="0"/>
          <a:chExt cx="0" cy="0"/>
        </a:xfrm>
      </p:grpSpPr>
      <p:pic>
        <p:nvPicPr>
          <p:cNvPr id="8" name="Picture 7">
            <a:extLst>
              <a:ext uri="{FF2B5EF4-FFF2-40B4-BE49-F238E27FC236}">
                <a16:creationId xmlns:a16="http://schemas.microsoft.com/office/drawing/2014/main" id="{E9395027-2742-48A5-D46D-98A7A85389B9}"/>
              </a:ext>
            </a:extLst>
          </p:cNvPr>
          <p:cNvPicPr>
            <a:picLocks noChangeAspect="1"/>
          </p:cNvPicPr>
          <p:nvPr userDrawn="1"/>
        </p:nvPicPr>
        <p:blipFill>
          <a:blip r:embed="rId2" cstate="screen">
            <a:extLst>
              <a:ext uri="{28A0092B-C50C-407E-A947-70E740481C1C}">
                <a14:useLocalDpi xmlns:a14="http://schemas.microsoft.com/office/drawing/2010/main"/>
              </a:ext>
            </a:extLst>
          </a:blip>
          <a:srcRect/>
          <a:stretch/>
        </p:blipFill>
        <p:spPr>
          <a:xfrm>
            <a:off x="1" y="2"/>
            <a:ext cx="6092675" cy="6857994"/>
          </a:xfrm>
          <a:custGeom>
            <a:avLst/>
            <a:gdLst>
              <a:gd name="connsiteX0" fmla="*/ 0 w 6092675"/>
              <a:gd name="connsiteY0" fmla="*/ 0 h 6857994"/>
              <a:gd name="connsiteX1" fmla="*/ 5700522 w 6092675"/>
              <a:gd name="connsiteY1" fmla="*/ 0 h 6857994"/>
              <a:gd name="connsiteX2" fmla="*/ 6092675 w 6092675"/>
              <a:gd name="connsiteY2" fmla="*/ 392368 h 6857994"/>
              <a:gd name="connsiteX3" fmla="*/ 6092675 w 6092675"/>
              <a:gd name="connsiteY3" fmla="*/ 6465632 h 6857994"/>
              <a:gd name="connsiteX4" fmla="*/ 5779554 w 6092675"/>
              <a:gd name="connsiteY4" fmla="*/ 6850029 h 6857994"/>
              <a:gd name="connsiteX5" fmla="*/ 5700581 w 6092675"/>
              <a:gd name="connsiteY5" fmla="*/ 6857994 h 6857994"/>
              <a:gd name="connsiteX6" fmla="*/ 0 w 6092675"/>
              <a:gd name="connsiteY6" fmla="*/ 6857994 h 68579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092675" h="6857994">
                <a:moveTo>
                  <a:pt x="0" y="0"/>
                </a:moveTo>
                <a:lnTo>
                  <a:pt x="5700522" y="0"/>
                </a:lnTo>
                <a:cubicBezTo>
                  <a:pt x="5917103" y="0"/>
                  <a:pt x="6092675" y="175669"/>
                  <a:pt x="6092675" y="392368"/>
                </a:cubicBezTo>
                <a:lnTo>
                  <a:pt x="6092675" y="6465632"/>
                </a:lnTo>
                <a:cubicBezTo>
                  <a:pt x="6092675" y="6655244"/>
                  <a:pt x="5958253" y="6813442"/>
                  <a:pt x="5779554" y="6850029"/>
                </a:cubicBezTo>
                <a:lnTo>
                  <a:pt x="5700581" y="6857994"/>
                </a:lnTo>
                <a:lnTo>
                  <a:pt x="0" y="6857994"/>
                </a:lnTo>
                <a:close/>
              </a:path>
            </a:pathLst>
          </a:custGeom>
        </p:spPr>
      </p:pic>
      <p:cxnSp>
        <p:nvCxnSpPr>
          <p:cNvPr id="6" name="Straight Connector 5">
            <a:extLst>
              <a:ext uri="{FF2B5EF4-FFF2-40B4-BE49-F238E27FC236}">
                <a16:creationId xmlns:a16="http://schemas.microsoft.com/office/drawing/2014/main" id="{3016DE17-D5AE-7187-E69E-8E6FC0A80C6F}"/>
              </a:ext>
            </a:extLst>
          </p:cNvPr>
          <p:cNvCxnSpPr>
            <a:cxnSpLocks/>
          </p:cNvCxnSpPr>
          <p:nvPr userDrawn="1"/>
        </p:nvCxnSpPr>
        <p:spPr>
          <a:xfrm flipH="1">
            <a:off x="1487277" y="6400800"/>
            <a:ext cx="10704723" cy="0"/>
          </a:xfrm>
          <a:prstGeom prst="line">
            <a:avLst/>
          </a:prstGeom>
          <a:ln w="9525"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3" name="Straight Connector 12">
            <a:extLst>
              <a:ext uri="{FF2B5EF4-FFF2-40B4-BE49-F238E27FC236}">
                <a16:creationId xmlns:a16="http://schemas.microsoft.com/office/drawing/2014/main" id="{B497F915-536D-F45D-49EA-DB5C1D60D224}"/>
              </a:ext>
            </a:extLst>
          </p:cNvPr>
          <p:cNvCxnSpPr>
            <a:cxnSpLocks/>
          </p:cNvCxnSpPr>
          <p:nvPr userDrawn="1"/>
        </p:nvCxnSpPr>
        <p:spPr>
          <a:xfrm flipH="1">
            <a:off x="6095999" y="6400800"/>
            <a:ext cx="6096001" cy="0"/>
          </a:xfrm>
          <a:prstGeom prst="line">
            <a:avLst/>
          </a:prstGeom>
          <a:ln w="9525" cap="rnd">
            <a:solidFill>
              <a:schemeClr val="tx1"/>
            </a:solidFill>
          </a:ln>
        </p:spPr>
        <p:style>
          <a:lnRef idx="1">
            <a:schemeClr val="accent1"/>
          </a:lnRef>
          <a:fillRef idx="0">
            <a:schemeClr val="accent1"/>
          </a:fillRef>
          <a:effectRef idx="0">
            <a:schemeClr val="accent1"/>
          </a:effectRef>
          <a:fontRef idx="minor">
            <a:schemeClr val="tx1"/>
          </a:fontRef>
        </p:style>
      </p:cxnSp>
      <p:sp>
        <p:nvSpPr>
          <p:cNvPr id="18" name="Content Placeholder 2">
            <a:extLst>
              <a:ext uri="{FF2B5EF4-FFF2-40B4-BE49-F238E27FC236}">
                <a16:creationId xmlns:a16="http://schemas.microsoft.com/office/drawing/2014/main" id="{1D324632-089C-B929-E9F5-AFFC6945F7B5}"/>
              </a:ext>
            </a:extLst>
          </p:cNvPr>
          <p:cNvSpPr>
            <a:spLocks noGrp="1"/>
          </p:cNvSpPr>
          <p:nvPr>
            <p:ph idx="19"/>
          </p:nvPr>
        </p:nvSpPr>
        <p:spPr>
          <a:xfrm>
            <a:off x="6858001" y="2239978"/>
            <a:ext cx="4965700" cy="2272034"/>
          </a:xfrm>
        </p:spPr>
        <p:txBody>
          <a:bodyPr>
            <a:noAutofit/>
          </a:bodyPr>
          <a:lstStyle>
            <a:lvl1pPr marL="0" indent="0">
              <a:buNone/>
              <a:defRPr sz="2000"/>
            </a:lvl1pPr>
            <a:lvl2pPr marL="457200" indent="0">
              <a:buNone/>
              <a:defRPr sz="2000"/>
            </a:lvl2pPr>
            <a:lvl3pPr marL="914400" indent="0">
              <a:buNone/>
              <a:defRPr sz="2000"/>
            </a:lvl3pPr>
            <a:lvl4pPr marL="1371600" indent="0">
              <a:buNone/>
              <a:defRPr sz="2000"/>
            </a:lvl4pPr>
            <a:lvl5pPr marL="1828800" indent="0">
              <a:buNone/>
              <a:defRPr sz="200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1" name="Text Placeholder 22">
            <a:extLst>
              <a:ext uri="{FF2B5EF4-FFF2-40B4-BE49-F238E27FC236}">
                <a16:creationId xmlns:a16="http://schemas.microsoft.com/office/drawing/2014/main" id="{513D19D0-E4D6-2379-EC32-CEC343ABE19E}"/>
              </a:ext>
            </a:extLst>
          </p:cNvPr>
          <p:cNvSpPr>
            <a:spLocks noGrp="1"/>
          </p:cNvSpPr>
          <p:nvPr>
            <p:ph type="body" sz="quarter" idx="13" hasCustomPrompt="1"/>
          </p:nvPr>
        </p:nvSpPr>
        <p:spPr>
          <a:xfrm>
            <a:off x="6858000" y="4939392"/>
            <a:ext cx="3848100" cy="241036"/>
          </a:xfrm>
        </p:spPr>
        <p:txBody>
          <a:bodyPr>
            <a:noAutofit/>
          </a:bodyPr>
          <a:lstStyle>
            <a:lvl1pPr marL="0" indent="0">
              <a:spcBef>
                <a:spcPts val="0"/>
              </a:spcBef>
              <a:buNone/>
              <a:defRPr kumimoji="0" lang="en-US" sz="1600" b="1" u="none" strike="noStrike" kern="1200" cap="none" spc="0" normalizeH="0" baseline="0" dirty="0" smtClean="0">
                <a:ln>
                  <a:noFill/>
                </a:ln>
                <a:solidFill>
                  <a:srgbClr val="3C003E"/>
                </a:solidFill>
                <a:effectLst/>
                <a:uLnTx/>
                <a:uFillTx/>
                <a:latin typeface="Outfit" pitchFamily="2" charset="0"/>
                <a:ea typeface="+mn-ea"/>
                <a:cs typeface="+mn-cs"/>
              </a:defRPr>
            </a:lvl1pPr>
            <a:lvl2pPr marL="457200" indent="0">
              <a:buNone/>
              <a:defRPr/>
            </a:lvl2pPr>
            <a:lvl3pPr marL="914400" indent="0">
              <a:buNone/>
              <a:defRPr/>
            </a:lvl3pPr>
            <a:lvl4pPr marL="1371600" indent="0">
              <a:buNone/>
              <a:defRPr/>
            </a:lvl4pPr>
            <a:lvl5pPr marL="1828800" indent="0">
              <a:buNone/>
              <a:defRPr/>
            </a:lvl5pPr>
          </a:lstStyle>
          <a:p>
            <a:pPr lvl="0"/>
            <a:r>
              <a:rPr lang="en-US" err="1"/>
              <a:t>Firstname</a:t>
            </a:r>
            <a:r>
              <a:rPr lang="en-US"/>
              <a:t> </a:t>
            </a:r>
            <a:r>
              <a:rPr lang="en-US" err="1"/>
              <a:t>Lastname</a:t>
            </a:r>
            <a:endParaRPr lang="en-US"/>
          </a:p>
        </p:txBody>
      </p:sp>
      <p:sp>
        <p:nvSpPr>
          <p:cNvPr id="12" name="Text Placeholder 24">
            <a:extLst>
              <a:ext uri="{FF2B5EF4-FFF2-40B4-BE49-F238E27FC236}">
                <a16:creationId xmlns:a16="http://schemas.microsoft.com/office/drawing/2014/main" id="{05AAE469-D7F3-3CF9-648B-42FDFFEFC15C}"/>
              </a:ext>
            </a:extLst>
          </p:cNvPr>
          <p:cNvSpPr>
            <a:spLocks noGrp="1"/>
          </p:cNvSpPr>
          <p:nvPr>
            <p:ph type="body" sz="quarter" idx="14" hasCustomPrompt="1"/>
          </p:nvPr>
        </p:nvSpPr>
        <p:spPr>
          <a:xfrm>
            <a:off x="6857999" y="5224502"/>
            <a:ext cx="3848097" cy="147476"/>
          </a:xfrm>
        </p:spPr>
        <p:txBody>
          <a:bodyPr>
            <a:noAutofit/>
          </a:bodyPr>
          <a:lstStyle>
            <a:lvl1pPr marL="0" indent="0">
              <a:buNone/>
              <a:defRPr lang="en-US" sz="1000" b="0" i="0" kern="1200" dirty="0" smtClean="0">
                <a:solidFill>
                  <a:schemeClr val="tx1"/>
                </a:solidFill>
                <a:latin typeface="Outfit Light" pitchFamily="2" charset="0"/>
                <a:ea typeface="+mn-ea"/>
                <a:cs typeface="+mn-cs"/>
              </a:defRPr>
            </a:lvl1pPr>
            <a:lvl2pPr marL="457200" indent="0">
              <a:buNone/>
              <a:defRPr lang="en-US" sz="1000" kern="1200" dirty="0" smtClean="0">
                <a:solidFill>
                  <a:schemeClr val="tx1"/>
                </a:solidFill>
                <a:latin typeface="Outfit"/>
                <a:ea typeface="+mn-ea"/>
                <a:cs typeface="+mn-cs"/>
              </a:defRPr>
            </a:lvl2pPr>
            <a:lvl3pPr marL="914400" indent="0">
              <a:buNone/>
              <a:defRPr lang="en-US" sz="1000" kern="1200" dirty="0" smtClean="0">
                <a:solidFill>
                  <a:schemeClr val="tx1"/>
                </a:solidFill>
                <a:latin typeface="Outfit"/>
                <a:ea typeface="+mn-ea"/>
                <a:cs typeface="+mn-cs"/>
              </a:defRPr>
            </a:lvl3pPr>
            <a:lvl4pPr marL="1371600" indent="0">
              <a:buNone/>
              <a:defRPr lang="en-US" sz="1000" kern="1200" dirty="0" smtClean="0">
                <a:solidFill>
                  <a:schemeClr val="tx1"/>
                </a:solidFill>
                <a:latin typeface="Outfit"/>
                <a:ea typeface="+mn-ea"/>
                <a:cs typeface="+mn-cs"/>
              </a:defRPr>
            </a:lvl4pPr>
            <a:lvl5pPr marL="1828800" indent="0">
              <a:buNone/>
              <a:defRPr lang="en-US" sz="1000" kern="1200" dirty="0" smtClean="0">
                <a:solidFill>
                  <a:schemeClr val="tx1"/>
                </a:solidFill>
                <a:latin typeface="Outfit"/>
                <a:ea typeface="+mn-ea"/>
                <a:cs typeface="+mn-cs"/>
              </a:defRPr>
            </a:lvl5pPr>
          </a:lstStyle>
          <a:p>
            <a:pPr lvl="0"/>
            <a:r>
              <a:rPr lang="en-US"/>
              <a:t>Job Title</a:t>
            </a:r>
          </a:p>
        </p:txBody>
      </p:sp>
      <p:sp>
        <p:nvSpPr>
          <p:cNvPr id="7" name="Text Placeholder 5">
            <a:extLst>
              <a:ext uri="{FF2B5EF4-FFF2-40B4-BE49-F238E27FC236}">
                <a16:creationId xmlns:a16="http://schemas.microsoft.com/office/drawing/2014/main" id="{0694EA61-84A6-5BF5-7F2B-C6C608F150D2}"/>
              </a:ext>
            </a:extLst>
          </p:cNvPr>
          <p:cNvSpPr>
            <a:spLocks noGrp="1"/>
          </p:cNvSpPr>
          <p:nvPr>
            <p:ph type="body" sz="quarter" idx="21" hasCustomPrompt="1"/>
          </p:nvPr>
        </p:nvSpPr>
        <p:spPr>
          <a:xfrm>
            <a:off x="1487277" y="6496059"/>
            <a:ext cx="4240424" cy="285734"/>
          </a:xfrm>
        </p:spPr>
        <p:txBody>
          <a:bodyPr anchor="ctr">
            <a:noAutofit/>
          </a:bodyPr>
          <a:lstStyle>
            <a:lvl1pPr marL="0" indent="0">
              <a:lnSpc>
                <a:spcPct val="90000"/>
              </a:lnSpc>
              <a:spcBef>
                <a:spcPts val="200"/>
              </a:spcBef>
              <a:buNone/>
              <a:defRPr sz="600" b="0" i="0">
                <a:solidFill>
                  <a:schemeClr val="bg1"/>
                </a:solidFill>
                <a:latin typeface="Inter" panose="02000503000000020004" pitchFamily="2" charset="0"/>
                <a:ea typeface="Inter" panose="02000503000000020004" pitchFamily="2" charset="0"/>
              </a:defRPr>
            </a:lvl1pPr>
            <a:lvl2pPr marL="457200" indent="0">
              <a:buNone/>
              <a:defRPr sz="600" b="0" i="0">
                <a:latin typeface="Inter" panose="02000503000000020004" pitchFamily="2" charset="0"/>
                <a:ea typeface="Inter" panose="02000503000000020004" pitchFamily="2" charset="0"/>
              </a:defRPr>
            </a:lvl2pPr>
            <a:lvl3pPr marL="914400" indent="0">
              <a:buNone/>
              <a:defRPr sz="600" b="0" i="0">
                <a:latin typeface="Inter" panose="02000503000000020004" pitchFamily="2" charset="0"/>
                <a:ea typeface="Inter" panose="02000503000000020004" pitchFamily="2" charset="0"/>
              </a:defRPr>
            </a:lvl3pPr>
            <a:lvl4pPr marL="1371600" indent="0">
              <a:buNone/>
              <a:defRPr sz="600" b="0" i="0">
                <a:latin typeface="Inter" panose="02000503000000020004" pitchFamily="2" charset="0"/>
                <a:ea typeface="Inter" panose="02000503000000020004" pitchFamily="2" charset="0"/>
              </a:defRPr>
            </a:lvl4pPr>
            <a:lvl5pPr marL="1828800" indent="0">
              <a:buNone/>
              <a:defRPr sz="600" b="0" i="0">
                <a:latin typeface="Inter" panose="02000503000000020004" pitchFamily="2" charset="0"/>
                <a:ea typeface="Inter" panose="02000503000000020004" pitchFamily="2" charset="0"/>
              </a:defRPr>
            </a:lvl5pPr>
          </a:lstStyle>
          <a:p>
            <a:pPr lvl="0"/>
            <a:r>
              <a:rPr lang="en-US"/>
              <a:t>Source: </a:t>
            </a:r>
          </a:p>
        </p:txBody>
      </p:sp>
      <p:sp>
        <p:nvSpPr>
          <p:cNvPr id="15" name="Slide Number Placeholder 5">
            <a:extLst>
              <a:ext uri="{FF2B5EF4-FFF2-40B4-BE49-F238E27FC236}">
                <a16:creationId xmlns:a16="http://schemas.microsoft.com/office/drawing/2014/main" id="{9C614049-ED8F-806A-50A1-00F77FE44FC0}"/>
              </a:ext>
            </a:extLst>
          </p:cNvPr>
          <p:cNvSpPr txBox="1">
            <a:spLocks/>
          </p:cNvSpPr>
          <p:nvPr userDrawn="1"/>
        </p:nvSpPr>
        <p:spPr>
          <a:xfrm>
            <a:off x="11185742" y="6400800"/>
            <a:ext cx="549058" cy="457200"/>
          </a:xfrm>
          <a:prstGeom prst="rect">
            <a:avLst/>
          </a:prstGeom>
        </p:spPr>
        <p:txBody>
          <a:bodyPr vert="horz" lIns="0" tIns="0" rIns="0" bIns="0" rtlCol="0" anchor="ctr"/>
          <a:lstStyle>
            <a:defPPr>
              <a:defRPr lang="en-US"/>
            </a:defPPr>
            <a:lvl1pPr marL="0" algn="r" defTabSz="914400" rtl="0" eaLnBrk="1" latinLnBrk="0" hangingPunct="1">
              <a:defRPr sz="800" kern="1200">
                <a:solidFill>
                  <a:schemeClr val="tx1"/>
                </a:solidFill>
                <a:latin typeface="Outfi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fld id="{DDA6C761-E6C0-8244-BDC1-CA1DC8273777}" type="slidenum">
              <a:rPr lang="en-US" b="0" i="0" smtClean="0">
                <a:latin typeface="Outfit Light" pitchFamily="2" charset="0"/>
              </a:rPr>
              <a:pPr/>
              <a:t>‹#›</a:t>
            </a:fld>
            <a:endParaRPr lang="en-US" b="0" i="0">
              <a:latin typeface="Outfit Light" pitchFamily="2" charset="0"/>
            </a:endParaRPr>
          </a:p>
        </p:txBody>
      </p:sp>
      <p:sp>
        <p:nvSpPr>
          <p:cNvPr id="2" name="Slide Number Placeholder 5">
            <a:extLst>
              <a:ext uri="{FF2B5EF4-FFF2-40B4-BE49-F238E27FC236}">
                <a16:creationId xmlns:a16="http://schemas.microsoft.com/office/drawing/2014/main" id="{62AA32C3-58AB-60A9-5D5A-6EB9860B443C}"/>
              </a:ext>
            </a:extLst>
          </p:cNvPr>
          <p:cNvSpPr txBox="1">
            <a:spLocks/>
          </p:cNvSpPr>
          <p:nvPr userDrawn="1"/>
        </p:nvSpPr>
        <p:spPr>
          <a:xfrm>
            <a:off x="9118378" y="6499230"/>
            <a:ext cx="2266709" cy="273040"/>
          </a:xfrm>
          <a:prstGeom prst="rect">
            <a:avLst/>
          </a:prstGeom>
        </p:spPr>
        <p:txBody>
          <a:bodyPr vert="horz" lIns="0" tIns="0" rIns="0" bIns="0" rtlCol="0" anchor="ctr"/>
          <a:lstStyle>
            <a:defPPr>
              <a:defRPr lang="en-US"/>
            </a:defPPr>
            <a:lvl1pPr marL="0" algn="r" defTabSz="914400" rtl="0" eaLnBrk="1" latinLnBrk="0" hangingPunct="1">
              <a:defRPr sz="800" kern="1200">
                <a:solidFill>
                  <a:schemeClr val="bg1"/>
                </a:solidFill>
                <a:latin typeface="Outfi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sz="600" b="0" i="0">
                <a:solidFill>
                  <a:schemeClr val="tx1"/>
                </a:solidFill>
                <a:latin typeface="Outfit Light" pitchFamily="2" charset="0"/>
              </a:rPr>
              <a:t>© Sovos 2025. Proprietary and Confidential</a:t>
            </a:r>
          </a:p>
        </p:txBody>
      </p:sp>
      <p:sp>
        <p:nvSpPr>
          <p:cNvPr id="20" name="TextBox 19">
            <a:extLst>
              <a:ext uri="{FF2B5EF4-FFF2-40B4-BE49-F238E27FC236}">
                <a16:creationId xmlns:a16="http://schemas.microsoft.com/office/drawing/2014/main" id="{4D024BF8-6E78-F1F3-B664-4BB1039481E1}"/>
              </a:ext>
            </a:extLst>
          </p:cNvPr>
          <p:cNvSpPr txBox="1"/>
          <p:nvPr userDrawn="1"/>
        </p:nvSpPr>
        <p:spPr>
          <a:xfrm>
            <a:off x="5683176" y="-391705"/>
            <a:ext cx="3513437" cy="2677547"/>
          </a:xfrm>
          <a:prstGeom prst="rect">
            <a:avLst/>
          </a:prstGeom>
          <a:noFill/>
        </p:spPr>
        <p:txBody>
          <a:bodyPr wrap="square" lIns="0" rIns="0" anchor="t">
            <a:noAutofit/>
          </a:bodyPr>
          <a:lstStyle/>
          <a:p>
            <a:pPr marL="0" marR="0" lvl="0" indent="0" algn="l" defTabSz="457200" rtl="0" eaLnBrk="1" fontAlgn="auto" latinLnBrk="0" hangingPunct="1">
              <a:spcBef>
                <a:spcPts val="0"/>
              </a:spcBef>
              <a:buClrTx/>
              <a:buSzTx/>
              <a:buFontTx/>
              <a:buNone/>
              <a:tabLst/>
              <a:defRPr/>
            </a:pPr>
            <a:r>
              <a:rPr kumimoji="0" lang="en-US" sz="30000" b="1" u="none" strike="noStrike" kern="1200" cap="none" spc="0" normalizeH="0" baseline="0" noProof="0">
                <a:ln w="25400">
                  <a:noFill/>
                </a:ln>
                <a:solidFill>
                  <a:srgbClr val="3C003E"/>
                </a:solidFill>
                <a:effectLst/>
                <a:uLnTx/>
                <a:uFillTx/>
                <a:latin typeface="Inter" panose="020B0502030000000004" pitchFamily="34" charset="0"/>
                <a:ea typeface="Inter" panose="020B0502030000000004" pitchFamily="34" charset="0"/>
                <a:cs typeface="Inter" panose="020B0502030000000004" pitchFamily="34" charset="0"/>
              </a:rPr>
              <a:t>“</a:t>
            </a:r>
          </a:p>
        </p:txBody>
      </p:sp>
      <p:sp>
        <p:nvSpPr>
          <p:cNvPr id="21" name="TextBox 20">
            <a:extLst>
              <a:ext uri="{FF2B5EF4-FFF2-40B4-BE49-F238E27FC236}">
                <a16:creationId xmlns:a16="http://schemas.microsoft.com/office/drawing/2014/main" id="{1586C7E6-1139-4F7C-1A02-5FFAB7EDD91F}"/>
              </a:ext>
            </a:extLst>
          </p:cNvPr>
          <p:cNvSpPr txBox="1"/>
          <p:nvPr userDrawn="1"/>
        </p:nvSpPr>
        <p:spPr>
          <a:xfrm>
            <a:off x="11027473" y="3971731"/>
            <a:ext cx="3513437" cy="2677547"/>
          </a:xfrm>
          <a:prstGeom prst="rect">
            <a:avLst/>
          </a:prstGeom>
          <a:noFill/>
        </p:spPr>
        <p:txBody>
          <a:bodyPr wrap="square" lIns="0" rIns="0" anchor="t">
            <a:noAutofit/>
          </a:bodyPr>
          <a:lstStyle/>
          <a:p>
            <a:pPr marL="0" marR="0" lvl="0" indent="0" algn="l" defTabSz="457200" rtl="0" eaLnBrk="1" fontAlgn="auto" latinLnBrk="0" hangingPunct="1">
              <a:spcBef>
                <a:spcPts val="0"/>
              </a:spcBef>
              <a:buClrTx/>
              <a:buSzTx/>
              <a:buFontTx/>
              <a:buNone/>
              <a:tabLst/>
              <a:defRPr/>
            </a:pPr>
            <a:r>
              <a:rPr kumimoji="0" lang="en-US" sz="30000" b="1" u="none" strike="noStrike" kern="1200" cap="none" spc="0" normalizeH="0" baseline="0" noProof="0">
                <a:ln w="25400">
                  <a:noFill/>
                </a:ln>
                <a:solidFill>
                  <a:srgbClr val="3C003E"/>
                </a:solidFill>
                <a:effectLst/>
                <a:uLnTx/>
                <a:uFillTx/>
                <a:latin typeface="Inter" panose="020B0502030000000004" pitchFamily="34" charset="0"/>
                <a:ea typeface="Inter" panose="020B0502030000000004" pitchFamily="34" charset="0"/>
                <a:cs typeface="Inter" panose="020B0502030000000004" pitchFamily="34" charset="0"/>
              </a:rPr>
              <a:t>”</a:t>
            </a:r>
          </a:p>
        </p:txBody>
      </p:sp>
      <p:sp>
        <p:nvSpPr>
          <p:cNvPr id="3" name="Freeform 2">
            <a:extLst>
              <a:ext uri="{FF2B5EF4-FFF2-40B4-BE49-F238E27FC236}">
                <a16:creationId xmlns:a16="http://schemas.microsoft.com/office/drawing/2014/main" id="{67B2D329-B989-AC37-9103-626CC2E97418}"/>
              </a:ext>
            </a:extLst>
          </p:cNvPr>
          <p:cNvSpPr/>
          <p:nvPr userDrawn="1"/>
        </p:nvSpPr>
        <p:spPr>
          <a:xfrm rot="5400000">
            <a:off x="-160" y="163"/>
            <a:ext cx="3421437" cy="3421116"/>
          </a:xfrm>
          <a:custGeom>
            <a:avLst/>
            <a:gdLst>
              <a:gd name="connsiteX0" fmla="*/ 0 w 3421437"/>
              <a:gd name="connsiteY0" fmla="*/ 8607 h 3421116"/>
              <a:gd name="connsiteX1" fmla="*/ 0 w 3421437"/>
              <a:gd name="connsiteY1" fmla="*/ 0 h 3421116"/>
              <a:gd name="connsiteX2" fmla="*/ 173517 w 3421437"/>
              <a:gd name="connsiteY2" fmla="*/ 4388 h 3421116"/>
              <a:gd name="connsiteX3" fmla="*/ 3417057 w 3421437"/>
              <a:gd name="connsiteY3" fmla="*/ 3247872 h 3421116"/>
              <a:gd name="connsiteX4" fmla="*/ 3421437 w 3421437"/>
              <a:gd name="connsiteY4" fmla="*/ 3421116 h 3421116"/>
              <a:gd name="connsiteX5" fmla="*/ 3412831 w 3421437"/>
              <a:gd name="connsiteY5" fmla="*/ 3421116 h 3421116"/>
              <a:gd name="connsiteX6" fmla="*/ 3408755 w 3421437"/>
              <a:gd name="connsiteY6" fmla="*/ 3253719 h 3421116"/>
              <a:gd name="connsiteX7" fmla="*/ 2412448 w 3421437"/>
              <a:gd name="connsiteY7" fmla="*/ 1008979 h 3421116"/>
              <a:gd name="connsiteX8" fmla="*/ 167702 w 3421437"/>
              <a:gd name="connsiteY8" fmla="*/ 12689 h 3421116"/>
              <a:gd name="connsiteX9" fmla="*/ 0 w 3421437"/>
              <a:gd name="connsiteY9" fmla="*/ 111334 h 3421116"/>
              <a:gd name="connsiteX10" fmla="*/ 0 w 3421437"/>
              <a:gd name="connsiteY10" fmla="*/ 102725 h 3421116"/>
              <a:gd name="connsiteX11" fmla="*/ 167972 w 3421437"/>
              <a:gd name="connsiteY11" fmla="*/ 106987 h 3421116"/>
              <a:gd name="connsiteX12" fmla="*/ 3314457 w 3421437"/>
              <a:gd name="connsiteY12" fmla="*/ 3253418 h 3421116"/>
              <a:gd name="connsiteX13" fmla="*/ 3318712 w 3421437"/>
              <a:gd name="connsiteY13" fmla="*/ 3421116 h 3421116"/>
              <a:gd name="connsiteX14" fmla="*/ 3310103 w 3421437"/>
              <a:gd name="connsiteY14" fmla="*/ 3421116 h 3421116"/>
              <a:gd name="connsiteX15" fmla="*/ 3305859 w 3421437"/>
              <a:gd name="connsiteY15" fmla="*/ 3253856 h 3421116"/>
              <a:gd name="connsiteX16" fmla="*/ 167534 w 3421437"/>
              <a:gd name="connsiteY16" fmla="*/ 115585 h 3421116"/>
              <a:gd name="connsiteX17" fmla="*/ 0 w 3421437"/>
              <a:gd name="connsiteY17" fmla="*/ 214058 h 3421116"/>
              <a:gd name="connsiteX18" fmla="*/ 0 w 3421437"/>
              <a:gd name="connsiteY18" fmla="*/ 205449 h 3421116"/>
              <a:gd name="connsiteX19" fmla="*/ 162701 w 3421437"/>
              <a:gd name="connsiteY19" fmla="*/ 209577 h 3421116"/>
              <a:gd name="connsiteX20" fmla="*/ 3211865 w 3421437"/>
              <a:gd name="connsiteY20" fmla="*/ 3258688 h 3421116"/>
              <a:gd name="connsiteX21" fmla="*/ 3215986 w 3421437"/>
              <a:gd name="connsiteY21" fmla="*/ 3421116 h 3421116"/>
              <a:gd name="connsiteX22" fmla="*/ 3207376 w 3421437"/>
              <a:gd name="connsiteY22" fmla="*/ 3421116 h 3421116"/>
              <a:gd name="connsiteX23" fmla="*/ 3203266 w 3421437"/>
              <a:gd name="connsiteY23" fmla="*/ 3259143 h 3421116"/>
              <a:gd name="connsiteX24" fmla="*/ 162246 w 3421437"/>
              <a:gd name="connsiteY24" fmla="*/ 218175 h 3421116"/>
              <a:gd name="connsiteX25" fmla="*/ 0 w 3421437"/>
              <a:gd name="connsiteY25" fmla="*/ 316783 h 3421116"/>
              <a:gd name="connsiteX26" fmla="*/ 0 w 3421437"/>
              <a:gd name="connsiteY26" fmla="*/ 308174 h 3421116"/>
              <a:gd name="connsiteX27" fmla="*/ 157415 w 3421437"/>
              <a:gd name="connsiteY27" fmla="*/ 312168 h 3421116"/>
              <a:gd name="connsiteX28" fmla="*/ 3109273 w 3421437"/>
              <a:gd name="connsiteY28" fmla="*/ 3263975 h 3421116"/>
              <a:gd name="connsiteX29" fmla="*/ 3113260 w 3421437"/>
              <a:gd name="connsiteY29" fmla="*/ 3421116 h 3421116"/>
              <a:gd name="connsiteX30" fmla="*/ 3104650 w 3421437"/>
              <a:gd name="connsiteY30" fmla="*/ 3421116 h 3421116"/>
              <a:gd name="connsiteX31" fmla="*/ 3100674 w 3421437"/>
              <a:gd name="connsiteY31" fmla="*/ 3264413 h 3421116"/>
              <a:gd name="connsiteX32" fmla="*/ 156977 w 3421437"/>
              <a:gd name="connsiteY32" fmla="*/ 320766 h 3421116"/>
              <a:gd name="connsiteX33" fmla="*/ 0 w 3421437"/>
              <a:gd name="connsiteY33" fmla="*/ 419507 h 3421116"/>
              <a:gd name="connsiteX34" fmla="*/ 0 w 3421437"/>
              <a:gd name="connsiteY34" fmla="*/ 410898 h 3421116"/>
              <a:gd name="connsiteX35" fmla="*/ 152145 w 3421437"/>
              <a:gd name="connsiteY35" fmla="*/ 414758 h 3421116"/>
              <a:gd name="connsiteX36" fmla="*/ 2995022 w 3421437"/>
              <a:gd name="connsiteY36" fmla="*/ 3116417 h 3421116"/>
              <a:gd name="connsiteX37" fmla="*/ 3010458 w 3421437"/>
              <a:gd name="connsiteY37" fmla="*/ 3421116 h 3421116"/>
              <a:gd name="connsiteX38" fmla="*/ 3001849 w 3421437"/>
              <a:gd name="connsiteY38" fmla="*/ 3421116 h 3421116"/>
              <a:gd name="connsiteX39" fmla="*/ 2986456 w 3421437"/>
              <a:gd name="connsiteY39" fmla="*/ 3117320 h 3421116"/>
              <a:gd name="connsiteX40" fmla="*/ 151690 w 3421437"/>
              <a:gd name="connsiteY40" fmla="*/ 423356 h 3421116"/>
              <a:gd name="connsiteX41" fmla="*/ 0 w 3421437"/>
              <a:gd name="connsiteY41" fmla="*/ 522232 h 3421116"/>
              <a:gd name="connsiteX42" fmla="*/ 0 w 3421437"/>
              <a:gd name="connsiteY42" fmla="*/ 513624 h 3421116"/>
              <a:gd name="connsiteX43" fmla="*/ 146857 w 3421437"/>
              <a:gd name="connsiteY43" fmla="*/ 517350 h 3421116"/>
              <a:gd name="connsiteX44" fmla="*/ 2892827 w 3421437"/>
              <a:gd name="connsiteY44" fmla="*/ 3126922 h 3421116"/>
              <a:gd name="connsiteX45" fmla="*/ 2907732 w 3421437"/>
              <a:gd name="connsiteY45" fmla="*/ 3421116 h 3421116"/>
              <a:gd name="connsiteX46" fmla="*/ 2899122 w 3421437"/>
              <a:gd name="connsiteY46" fmla="*/ 3421116 h 3421116"/>
              <a:gd name="connsiteX47" fmla="*/ 2884262 w 3421437"/>
              <a:gd name="connsiteY47" fmla="*/ 3127793 h 3421116"/>
              <a:gd name="connsiteX48" fmla="*/ 146419 w 3421437"/>
              <a:gd name="connsiteY48" fmla="*/ 525947 h 3421116"/>
              <a:gd name="connsiteX49" fmla="*/ 0 w 3421437"/>
              <a:gd name="connsiteY49" fmla="*/ 625024 h 3421116"/>
              <a:gd name="connsiteX50" fmla="*/ 0 w 3421437"/>
              <a:gd name="connsiteY50" fmla="*/ 616416 h 3421116"/>
              <a:gd name="connsiteX51" fmla="*/ 283997 w 3421437"/>
              <a:gd name="connsiteY51" fmla="*/ 630802 h 3421116"/>
              <a:gd name="connsiteX52" fmla="*/ 2790633 w 3421437"/>
              <a:gd name="connsiteY52" fmla="*/ 3137395 h 3421116"/>
              <a:gd name="connsiteX53" fmla="*/ 2805006 w 3421437"/>
              <a:gd name="connsiteY53" fmla="*/ 3421116 h 3421116"/>
              <a:gd name="connsiteX54" fmla="*/ 2796396 w 3421437"/>
              <a:gd name="connsiteY54" fmla="*/ 3421116 h 3421116"/>
              <a:gd name="connsiteX55" fmla="*/ 2782068 w 3421437"/>
              <a:gd name="connsiteY55" fmla="*/ 3138298 h 3421116"/>
              <a:gd name="connsiteX56" fmla="*/ 283127 w 3421437"/>
              <a:gd name="connsiteY56" fmla="*/ 639368 h 3421116"/>
              <a:gd name="connsiteX57" fmla="*/ 0 w 3421437"/>
              <a:gd name="connsiteY57" fmla="*/ 727749 h 3421116"/>
              <a:gd name="connsiteX58" fmla="*/ 0 w 3421437"/>
              <a:gd name="connsiteY58" fmla="*/ 719140 h 3421116"/>
              <a:gd name="connsiteX59" fmla="*/ 273493 w 3421437"/>
              <a:gd name="connsiteY59" fmla="*/ 732996 h 3421116"/>
              <a:gd name="connsiteX60" fmla="*/ 2688437 w 3421437"/>
              <a:gd name="connsiteY60" fmla="*/ 3147898 h 3421116"/>
              <a:gd name="connsiteX61" fmla="*/ 2702280 w 3421437"/>
              <a:gd name="connsiteY61" fmla="*/ 3421116 h 3421116"/>
              <a:gd name="connsiteX62" fmla="*/ 2693671 w 3421437"/>
              <a:gd name="connsiteY62" fmla="*/ 3421116 h 3421116"/>
              <a:gd name="connsiteX63" fmla="*/ 2679873 w 3421437"/>
              <a:gd name="connsiteY63" fmla="*/ 3148769 h 3421116"/>
              <a:gd name="connsiteX64" fmla="*/ 272623 w 3421437"/>
              <a:gd name="connsiteY64" fmla="*/ 741560 h 3421116"/>
              <a:gd name="connsiteX65" fmla="*/ 0 w 3421437"/>
              <a:gd name="connsiteY65" fmla="*/ 830474 h 3421116"/>
              <a:gd name="connsiteX66" fmla="*/ 0 w 3421437"/>
              <a:gd name="connsiteY66" fmla="*/ 821864 h 3421116"/>
              <a:gd name="connsiteX67" fmla="*/ 263021 w 3421437"/>
              <a:gd name="connsiteY67" fmla="*/ 835188 h 3421116"/>
              <a:gd name="connsiteX68" fmla="*/ 2586244 w 3421437"/>
              <a:gd name="connsiteY68" fmla="*/ 3158372 h 3421116"/>
              <a:gd name="connsiteX69" fmla="*/ 2599554 w 3421437"/>
              <a:gd name="connsiteY69" fmla="*/ 3421116 h 3421116"/>
              <a:gd name="connsiteX70" fmla="*/ 2590945 w 3421437"/>
              <a:gd name="connsiteY70" fmla="*/ 3421116 h 3421116"/>
              <a:gd name="connsiteX71" fmla="*/ 2577680 w 3421437"/>
              <a:gd name="connsiteY71" fmla="*/ 3159274 h 3421116"/>
              <a:gd name="connsiteX72" fmla="*/ 262150 w 3421437"/>
              <a:gd name="connsiteY72" fmla="*/ 843754 h 3421116"/>
              <a:gd name="connsiteX73" fmla="*/ 0 w 3421437"/>
              <a:gd name="connsiteY73" fmla="*/ 933198 h 3421116"/>
              <a:gd name="connsiteX74" fmla="*/ 0 w 3421437"/>
              <a:gd name="connsiteY74" fmla="*/ 924589 h 3421116"/>
              <a:gd name="connsiteX75" fmla="*/ 252515 w 3421437"/>
              <a:gd name="connsiteY75" fmla="*/ 937382 h 3421116"/>
              <a:gd name="connsiteX76" fmla="*/ 2484048 w 3421437"/>
              <a:gd name="connsiteY76" fmla="*/ 3168875 h 3421116"/>
              <a:gd name="connsiteX77" fmla="*/ 2496828 w 3421437"/>
              <a:gd name="connsiteY77" fmla="*/ 3421116 h 3421116"/>
              <a:gd name="connsiteX78" fmla="*/ 2488218 w 3421437"/>
              <a:gd name="connsiteY78" fmla="*/ 3421116 h 3421116"/>
              <a:gd name="connsiteX79" fmla="*/ 2475483 w 3421437"/>
              <a:gd name="connsiteY79" fmla="*/ 3169746 h 3421116"/>
              <a:gd name="connsiteX80" fmla="*/ 251645 w 3421437"/>
              <a:gd name="connsiteY80" fmla="*/ 945946 h 3421116"/>
              <a:gd name="connsiteX81" fmla="*/ 0 w 3421437"/>
              <a:gd name="connsiteY81" fmla="*/ 1035923 h 3421116"/>
              <a:gd name="connsiteX82" fmla="*/ 0 w 3421437"/>
              <a:gd name="connsiteY82" fmla="*/ 1027313 h 3421116"/>
              <a:gd name="connsiteX83" fmla="*/ 242044 w 3421437"/>
              <a:gd name="connsiteY83" fmla="*/ 1039575 h 3421116"/>
              <a:gd name="connsiteX84" fmla="*/ 2381853 w 3421437"/>
              <a:gd name="connsiteY84" fmla="*/ 3179349 h 3421116"/>
              <a:gd name="connsiteX85" fmla="*/ 2394101 w 3421437"/>
              <a:gd name="connsiteY85" fmla="*/ 3421116 h 3421116"/>
              <a:gd name="connsiteX86" fmla="*/ 2385492 w 3421437"/>
              <a:gd name="connsiteY86" fmla="*/ 3421116 h 3421116"/>
              <a:gd name="connsiteX87" fmla="*/ 2373289 w 3421437"/>
              <a:gd name="connsiteY87" fmla="*/ 3180251 h 3421116"/>
              <a:gd name="connsiteX88" fmla="*/ 241173 w 3421437"/>
              <a:gd name="connsiteY88" fmla="*/ 1048141 h 3421116"/>
              <a:gd name="connsiteX89" fmla="*/ 0 w 3421437"/>
              <a:gd name="connsiteY89" fmla="*/ 1138647 h 3421116"/>
              <a:gd name="connsiteX90" fmla="*/ 0 w 3421437"/>
              <a:gd name="connsiteY90" fmla="*/ 1130038 h 3421116"/>
              <a:gd name="connsiteX91" fmla="*/ 231538 w 3421437"/>
              <a:gd name="connsiteY91" fmla="*/ 1141768 h 3421116"/>
              <a:gd name="connsiteX92" fmla="*/ 2279658 w 3421437"/>
              <a:gd name="connsiteY92" fmla="*/ 3189853 h 3421116"/>
              <a:gd name="connsiteX93" fmla="*/ 2291375 w 3421437"/>
              <a:gd name="connsiteY93" fmla="*/ 3421116 h 3421116"/>
              <a:gd name="connsiteX94" fmla="*/ 2282766 w 3421437"/>
              <a:gd name="connsiteY94" fmla="*/ 3421116 h 3421116"/>
              <a:gd name="connsiteX95" fmla="*/ 2271094 w 3421437"/>
              <a:gd name="connsiteY95" fmla="*/ 3190724 h 3421116"/>
              <a:gd name="connsiteX96" fmla="*/ 230667 w 3421437"/>
              <a:gd name="connsiteY96" fmla="*/ 1150332 h 3421116"/>
              <a:gd name="connsiteX97" fmla="*/ 0 w 3421437"/>
              <a:gd name="connsiteY97" fmla="*/ 1241371 h 3421116"/>
              <a:gd name="connsiteX98" fmla="*/ 0 w 3421437"/>
              <a:gd name="connsiteY98" fmla="*/ 1232761 h 3421116"/>
              <a:gd name="connsiteX99" fmla="*/ 221065 w 3421437"/>
              <a:gd name="connsiteY99" fmla="*/ 1243960 h 3421116"/>
              <a:gd name="connsiteX100" fmla="*/ 2177464 w 3421437"/>
              <a:gd name="connsiteY100" fmla="*/ 3200325 h 3421116"/>
              <a:gd name="connsiteX101" fmla="*/ 2188649 w 3421437"/>
              <a:gd name="connsiteY101" fmla="*/ 3421116 h 3421116"/>
              <a:gd name="connsiteX102" fmla="*/ 2180039 w 3421437"/>
              <a:gd name="connsiteY102" fmla="*/ 3421116 h 3421116"/>
              <a:gd name="connsiteX103" fmla="*/ 2168899 w 3421437"/>
              <a:gd name="connsiteY103" fmla="*/ 3201227 h 3421116"/>
              <a:gd name="connsiteX104" fmla="*/ 220195 w 3421437"/>
              <a:gd name="connsiteY104" fmla="*/ 1252526 h 34211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Lst>
            <a:rect l="l" t="t" r="r" b="b"/>
            <a:pathLst>
              <a:path w="3421437" h="3421116">
                <a:moveTo>
                  <a:pt x="0" y="8607"/>
                </a:moveTo>
                <a:lnTo>
                  <a:pt x="0" y="0"/>
                </a:lnTo>
                <a:lnTo>
                  <a:pt x="173517" y="4388"/>
                </a:lnTo>
                <a:cubicBezTo>
                  <a:pt x="1924404" y="93138"/>
                  <a:pt x="3328304" y="1497016"/>
                  <a:pt x="3417057" y="3247872"/>
                </a:cubicBezTo>
                <a:lnTo>
                  <a:pt x="3421437" y="3421116"/>
                </a:lnTo>
                <a:lnTo>
                  <a:pt x="3412831" y="3421116"/>
                </a:lnTo>
                <a:lnTo>
                  <a:pt x="3408755" y="3253719"/>
                </a:lnTo>
                <a:cubicBezTo>
                  <a:pt x="3367354" y="2405493"/>
                  <a:pt x="3017248" y="1613770"/>
                  <a:pt x="2412448" y="1008979"/>
                </a:cubicBezTo>
                <a:cubicBezTo>
                  <a:pt x="1807648" y="404189"/>
                  <a:pt x="1016083" y="54089"/>
                  <a:pt x="167702" y="12689"/>
                </a:cubicBezTo>
                <a:close/>
                <a:moveTo>
                  <a:pt x="0" y="111334"/>
                </a:moveTo>
                <a:lnTo>
                  <a:pt x="0" y="102725"/>
                </a:lnTo>
                <a:lnTo>
                  <a:pt x="167972" y="106987"/>
                </a:lnTo>
                <a:cubicBezTo>
                  <a:pt x="1863909" y="193240"/>
                  <a:pt x="3228203" y="1557511"/>
                  <a:pt x="3314457" y="3253418"/>
                </a:cubicBezTo>
                <a:lnTo>
                  <a:pt x="3318712" y="3421116"/>
                </a:lnTo>
                <a:lnTo>
                  <a:pt x="3310103" y="3421116"/>
                </a:lnTo>
                <a:lnTo>
                  <a:pt x="3305859" y="3253856"/>
                </a:lnTo>
                <a:cubicBezTo>
                  <a:pt x="3219831" y="1562302"/>
                  <a:pt x="1859116" y="201611"/>
                  <a:pt x="167534" y="115585"/>
                </a:cubicBezTo>
                <a:close/>
                <a:moveTo>
                  <a:pt x="0" y="214058"/>
                </a:moveTo>
                <a:lnTo>
                  <a:pt x="0" y="205449"/>
                </a:lnTo>
                <a:lnTo>
                  <a:pt x="162701" y="209577"/>
                </a:lnTo>
                <a:cubicBezTo>
                  <a:pt x="1806265" y="293157"/>
                  <a:pt x="3128284" y="1615154"/>
                  <a:pt x="3211865" y="3258688"/>
                </a:cubicBezTo>
                <a:lnTo>
                  <a:pt x="3215986" y="3421116"/>
                </a:lnTo>
                <a:lnTo>
                  <a:pt x="3207376" y="3421116"/>
                </a:lnTo>
                <a:lnTo>
                  <a:pt x="3203266" y="3259143"/>
                </a:lnTo>
                <a:cubicBezTo>
                  <a:pt x="3119900" y="1620124"/>
                  <a:pt x="1801294" y="301540"/>
                  <a:pt x="162246" y="218175"/>
                </a:cubicBezTo>
                <a:close/>
                <a:moveTo>
                  <a:pt x="0" y="316783"/>
                </a:moveTo>
                <a:lnTo>
                  <a:pt x="0" y="308174"/>
                </a:lnTo>
                <a:lnTo>
                  <a:pt x="157415" y="312168"/>
                </a:lnTo>
                <a:cubicBezTo>
                  <a:pt x="1748443" y="393086"/>
                  <a:pt x="3028353" y="1672975"/>
                  <a:pt x="3109273" y="3263975"/>
                </a:cubicBezTo>
                <a:lnTo>
                  <a:pt x="3113260" y="3421116"/>
                </a:lnTo>
                <a:lnTo>
                  <a:pt x="3104650" y="3421116"/>
                </a:lnTo>
                <a:lnTo>
                  <a:pt x="3100674" y="3264413"/>
                </a:lnTo>
                <a:cubicBezTo>
                  <a:pt x="3019981" y="1677766"/>
                  <a:pt x="1743651" y="401458"/>
                  <a:pt x="156977" y="320766"/>
                </a:cubicBezTo>
                <a:close/>
                <a:moveTo>
                  <a:pt x="0" y="419507"/>
                </a:moveTo>
                <a:lnTo>
                  <a:pt x="0" y="410898"/>
                </a:lnTo>
                <a:lnTo>
                  <a:pt x="152145" y="414758"/>
                </a:lnTo>
                <a:cubicBezTo>
                  <a:pt x="1639511" y="490395"/>
                  <a:pt x="2845590" y="1649398"/>
                  <a:pt x="2995022" y="3116417"/>
                </a:cubicBezTo>
                <a:lnTo>
                  <a:pt x="3010458" y="3421116"/>
                </a:lnTo>
                <a:lnTo>
                  <a:pt x="3001849" y="3421116"/>
                </a:lnTo>
                <a:lnTo>
                  <a:pt x="2986456" y="3117320"/>
                </a:lnTo>
                <a:cubicBezTo>
                  <a:pt x="2837436" y="1654591"/>
                  <a:pt x="1634692" y="498785"/>
                  <a:pt x="151690" y="423356"/>
                </a:cubicBezTo>
                <a:close/>
                <a:moveTo>
                  <a:pt x="0" y="522232"/>
                </a:moveTo>
                <a:lnTo>
                  <a:pt x="0" y="513624"/>
                </a:lnTo>
                <a:lnTo>
                  <a:pt x="146857" y="517350"/>
                </a:lnTo>
                <a:cubicBezTo>
                  <a:pt x="1583440" y="590413"/>
                  <a:pt x="2748479" y="1709983"/>
                  <a:pt x="2892827" y="3126922"/>
                </a:cubicBezTo>
                <a:lnTo>
                  <a:pt x="2907732" y="3421116"/>
                </a:lnTo>
                <a:lnTo>
                  <a:pt x="2899122" y="3421116"/>
                </a:lnTo>
                <a:lnTo>
                  <a:pt x="2884262" y="3127793"/>
                </a:lnTo>
                <a:cubicBezTo>
                  <a:pt x="2740346" y="1715009"/>
                  <a:pt x="1578794" y="598792"/>
                  <a:pt x="146419" y="525947"/>
                </a:cubicBezTo>
                <a:close/>
                <a:moveTo>
                  <a:pt x="0" y="625024"/>
                </a:moveTo>
                <a:lnTo>
                  <a:pt x="0" y="616416"/>
                </a:lnTo>
                <a:lnTo>
                  <a:pt x="283997" y="630802"/>
                </a:lnTo>
                <a:cubicBezTo>
                  <a:pt x="1603878" y="765242"/>
                  <a:pt x="2656191" y="1817537"/>
                  <a:pt x="2790633" y="3137395"/>
                </a:cubicBezTo>
                <a:lnTo>
                  <a:pt x="2805006" y="3421116"/>
                </a:lnTo>
                <a:lnTo>
                  <a:pt x="2796396" y="3421116"/>
                </a:lnTo>
                <a:lnTo>
                  <a:pt x="2782068" y="3138298"/>
                </a:lnTo>
                <a:cubicBezTo>
                  <a:pt x="2648043" y="1822583"/>
                  <a:pt x="1598995" y="773410"/>
                  <a:pt x="283127" y="639368"/>
                </a:cubicBezTo>
                <a:close/>
                <a:moveTo>
                  <a:pt x="0" y="727749"/>
                </a:moveTo>
                <a:lnTo>
                  <a:pt x="0" y="719140"/>
                </a:lnTo>
                <a:lnTo>
                  <a:pt x="273493" y="732996"/>
                </a:lnTo>
                <a:cubicBezTo>
                  <a:pt x="1545021" y="862527"/>
                  <a:pt x="2558904" y="1876393"/>
                  <a:pt x="2688437" y="3147898"/>
                </a:cubicBezTo>
                <a:lnTo>
                  <a:pt x="2702280" y="3421116"/>
                </a:lnTo>
                <a:lnTo>
                  <a:pt x="2693671" y="3421116"/>
                </a:lnTo>
                <a:lnTo>
                  <a:pt x="2679873" y="3148769"/>
                </a:lnTo>
                <a:cubicBezTo>
                  <a:pt x="2550757" y="1881277"/>
                  <a:pt x="1540137" y="870673"/>
                  <a:pt x="272623" y="741560"/>
                </a:cubicBezTo>
                <a:close/>
                <a:moveTo>
                  <a:pt x="0" y="830474"/>
                </a:moveTo>
                <a:lnTo>
                  <a:pt x="0" y="821864"/>
                </a:lnTo>
                <a:lnTo>
                  <a:pt x="263021" y="835188"/>
                </a:lnTo>
                <a:cubicBezTo>
                  <a:pt x="1486325" y="959791"/>
                  <a:pt x="2461639" y="1935089"/>
                  <a:pt x="2586244" y="3158372"/>
                </a:cubicBezTo>
                <a:lnTo>
                  <a:pt x="2599554" y="3421116"/>
                </a:lnTo>
                <a:lnTo>
                  <a:pt x="2590945" y="3421116"/>
                </a:lnTo>
                <a:lnTo>
                  <a:pt x="2577680" y="3159274"/>
                </a:lnTo>
                <a:cubicBezTo>
                  <a:pt x="2453492" y="1940134"/>
                  <a:pt x="1481442" y="967959"/>
                  <a:pt x="262150" y="843754"/>
                </a:cubicBezTo>
                <a:close/>
                <a:moveTo>
                  <a:pt x="0" y="933198"/>
                </a:moveTo>
                <a:lnTo>
                  <a:pt x="0" y="924589"/>
                </a:lnTo>
                <a:lnTo>
                  <a:pt x="252515" y="937382"/>
                </a:lnTo>
                <a:cubicBezTo>
                  <a:pt x="1427466" y="1057076"/>
                  <a:pt x="2364352" y="1993946"/>
                  <a:pt x="2484048" y="3168875"/>
                </a:cubicBezTo>
                <a:lnTo>
                  <a:pt x="2496828" y="3421116"/>
                </a:lnTo>
                <a:lnTo>
                  <a:pt x="2488218" y="3421116"/>
                </a:lnTo>
                <a:lnTo>
                  <a:pt x="2475483" y="3169746"/>
                </a:lnTo>
                <a:cubicBezTo>
                  <a:pt x="2356204" y="1998829"/>
                  <a:pt x="1422583" y="1065223"/>
                  <a:pt x="251645" y="945946"/>
                </a:cubicBezTo>
                <a:close/>
                <a:moveTo>
                  <a:pt x="0" y="1035923"/>
                </a:moveTo>
                <a:lnTo>
                  <a:pt x="0" y="1027313"/>
                </a:lnTo>
                <a:lnTo>
                  <a:pt x="242044" y="1039575"/>
                </a:lnTo>
                <a:cubicBezTo>
                  <a:pt x="1368771" y="1154340"/>
                  <a:pt x="2267086" y="2052640"/>
                  <a:pt x="2381853" y="3179349"/>
                </a:cubicBezTo>
                <a:lnTo>
                  <a:pt x="2394101" y="3421116"/>
                </a:lnTo>
                <a:lnTo>
                  <a:pt x="2385492" y="3421116"/>
                </a:lnTo>
                <a:lnTo>
                  <a:pt x="2373289" y="3180251"/>
                </a:lnTo>
                <a:cubicBezTo>
                  <a:pt x="2258939" y="2057686"/>
                  <a:pt x="1363887" y="1162509"/>
                  <a:pt x="241173" y="1048141"/>
                </a:cubicBezTo>
                <a:close/>
                <a:moveTo>
                  <a:pt x="0" y="1138647"/>
                </a:moveTo>
                <a:lnTo>
                  <a:pt x="0" y="1130038"/>
                </a:lnTo>
                <a:lnTo>
                  <a:pt x="231538" y="1141768"/>
                </a:lnTo>
                <a:cubicBezTo>
                  <a:pt x="1309912" y="1251625"/>
                  <a:pt x="2169799" y="2111498"/>
                  <a:pt x="2279658" y="3189853"/>
                </a:cubicBezTo>
                <a:lnTo>
                  <a:pt x="2291375" y="3421116"/>
                </a:lnTo>
                <a:lnTo>
                  <a:pt x="2282766" y="3421116"/>
                </a:lnTo>
                <a:lnTo>
                  <a:pt x="2271094" y="3190724"/>
                </a:lnTo>
                <a:cubicBezTo>
                  <a:pt x="2161652" y="2116382"/>
                  <a:pt x="1305029" y="1259772"/>
                  <a:pt x="230667" y="1150332"/>
                </a:cubicBezTo>
                <a:close/>
                <a:moveTo>
                  <a:pt x="0" y="1241371"/>
                </a:moveTo>
                <a:lnTo>
                  <a:pt x="0" y="1232761"/>
                </a:lnTo>
                <a:lnTo>
                  <a:pt x="221065" y="1243960"/>
                </a:lnTo>
                <a:cubicBezTo>
                  <a:pt x="1251216" y="1348889"/>
                  <a:pt x="2072533" y="2170192"/>
                  <a:pt x="2177464" y="3200325"/>
                </a:cubicBezTo>
                <a:lnTo>
                  <a:pt x="2188649" y="3421116"/>
                </a:lnTo>
                <a:lnTo>
                  <a:pt x="2180039" y="3421116"/>
                </a:lnTo>
                <a:lnTo>
                  <a:pt x="2168899" y="3201227"/>
                </a:lnTo>
                <a:cubicBezTo>
                  <a:pt x="2064386" y="2175237"/>
                  <a:pt x="1246333" y="1357057"/>
                  <a:pt x="220195" y="1252526"/>
                </a:cubicBezTo>
                <a:close/>
              </a:path>
            </a:pathLst>
          </a:custGeom>
          <a:solidFill>
            <a:srgbClr val="FEF1FF"/>
          </a:solidFill>
          <a:ln w="19567" cap="flat">
            <a:noFill/>
            <a:prstDash val="solid"/>
            <a:miter/>
          </a:ln>
        </p:spPr>
        <p:txBody>
          <a:bodyPr rtlCol="0" anchor="ctr"/>
          <a:lstStyle/>
          <a:p>
            <a:endParaRPr lang="en-US"/>
          </a:p>
        </p:txBody>
      </p:sp>
      <p:sp>
        <p:nvSpPr>
          <p:cNvPr id="4" name="Graphic 18">
            <a:extLst>
              <a:ext uri="{FF2B5EF4-FFF2-40B4-BE49-F238E27FC236}">
                <a16:creationId xmlns:a16="http://schemas.microsoft.com/office/drawing/2014/main" id="{963CCCBB-F7DD-A57B-A3FE-D64670CA1D56}"/>
              </a:ext>
            </a:extLst>
          </p:cNvPr>
          <p:cNvSpPr/>
          <p:nvPr userDrawn="1"/>
        </p:nvSpPr>
        <p:spPr>
          <a:xfrm>
            <a:off x="457200" y="6313452"/>
            <a:ext cx="811355" cy="168145"/>
          </a:xfrm>
          <a:custGeom>
            <a:avLst/>
            <a:gdLst>
              <a:gd name="connsiteX0" fmla="*/ 228427 w 811355"/>
              <a:gd name="connsiteY0" fmla="*/ 27 h 168145"/>
              <a:gd name="connsiteX1" fmla="*/ 310031 w 811355"/>
              <a:gd name="connsiteY1" fmla="*/ 81183 h 168145"/>
              <a:gd name="connsiteX2" fmla="*/ 228427 w 811355"/>
              <a:gd name="connsiteY2" fmla="*/ 162778 h 168145"/>
              <a:gd name="connsiteX3" fmla="*/ 147061 w 811355"/>
              <a:gd name="connsiteY3" fmla="*/ 81183 h 168145"/>
              <a:gd name="connsiteX4" fmla="*/ 228427 w 811355"/>
              <a:gd name="connsiteY4" fmla="*/ 27 h 168145"/>
              <a:gd name="connsiteX5" fmla="*/ 228427 w 811355"/>
              <a:gd name="connsiteY5" fmla="*/ 136856 h 168145"/>
              <a:gd name="connsiteX6" fmla="*/ 281782 w 811355"/>
              <a:gd name="connsiteY6" fmla="*/ 81183 h 168145"/>
              <a:gd name="connsiteX7" fmla="*/ 228427 w 811355"/>
              <a:gd name="connsiteY7" fmla="*/ 25517 h 168145"/>
              <a:gd name="connsiteX8" fmla="*/ 175080 w 811355"/>
              <a:gd name="connsiteY8" fmla="*/ 81183 h 168145"/>
              <a:gd name="connsiteX9" fmla="*/ 228427 w 811355"/>
              <a:gd name="connsiteY9" fmla="*/ 136856 h 168145"/>
              <a:gd name="connsiteX10" fmla="*/ 575396 w 811355"/>
              <a:gd name="connsiteY10" fmla="*/ 27 h 168145"/>
              <a:gd name="connsiteX11" fmla="*/ 656993 w 811355"/>
              <a:gd name="connsiteY11" fmla="*/ 81183 h 168145"/>
              <a:gd name="connsiteX12" fmla="*/ 575396 w 811355"/>
              <a:gd name="connsiteY12" fmla="*/ 162778 h 168145"/>
              <a:gd name="connsiteX13" fmla="*/ 494022 w 811355"/>
              <a:gd name="connsiteY13" fmla="*/ 81183 h 168145"/>
              <a:gd name="connsiteX14" fmla="*/ 575396 w 811355"/>
              <a:gd name="connsiteY14" fmla="*/ 27 h 168145"/>
              <a:gd name="connsiteX15" fmla="*/ 575396 w 811355"/>
              <a:gd name="connsiteY15" fmla="*/ 136856 h 168145"/>
              <a:gd name="connsiteX16" fmla="*/ 628743 w 811355"/>
              <a:gd name="connsiteY16" fmla="*/ 81183 h 168145"/>
              <a:gd name="connsiteX17" fmla="*/ 575396 w 811355"/>
              <a:gd name="connsiteY17" fmla="*/ 25517 h 168145"/>
              <a:gd name="connsiteX18" fmla="*/ 522042 w 811355"/>
              <a:gd name="connsiteY18" fmla="*/ 81183 h 168145"/>
              <a:gd name="connsiteX19" fmla="*/ 575396 w 811355"/>
              <a:gd name="connsiteY19" fmla="*/ 136856 h 168145"/>
              <a:gd name="connsiteX20" fmla="*/ 448958 w 811355"/>
              <a:gd name="connsiteY20" fmla="*/ 2933 h 168145"/>
              <a:gd name="connsiteX21" fmla="*/ 481284 w 811355"/>
              <a:gd name="connsiteY21" fmla="*/ 2933 h 168145"/>
              <a:gd name="connsiteX22" fmla="*/ 400343 w 811355"/>
              <a:gd name="connsiteY22" fmla="*/ 168146 h 168145"/>
              <a:gd name="connsiteX23" fmla="*/ 319639 w 811355"/>
              <a:gd name="connsiteY23" fmla="*/ 2933 h 168145"/>
              <a:gd name="connsiteX24" fmla="*/ 351728 w 811355"/>
              <a:gd name="connsiteY24" fmla="*/ 2933 h 168145"/>
              <a:gd name="connsiteX25" fmla="*/ 400343 w 811355"/>
              <a:gd name="connsiteY25" fmla="*/ 112931 h 168145"/>
              <a:gd name="connsiteX26" fmla="*/ 448958 w 811355"/>
              <a:gd name="connsiteY26" fmla="*/ 2933 h 168145"/>
              <a:gd name="connsiteX27" fmla="*/ 717385 w 811355"/>
              <a:gd name="connsiteY27" fmla="*/ 45882 h 168145"/>
              <a:gd name="connsiteX28" fmla="*/ 751794 w 811355"/>
              <a:gd name="connsiteY28" fmla="*/ 24431 h 168145"/>
              <a:gd name="connsiteX29" fmla="*/ 795439 w 811355"/>
              <a:gd name="connsiteY29" fmla="*/ 36825 h 168145"/>
              <a:gd name="connsiteX30" fmla="*/ 795439 w 811355"/>
              <a:gd name="connsiteY30" fmla="*/ 9023 h 168145"/>
              <a:gd name="connsiteX31" fmla="*/ 752017 w 811355"/>
              <a:gd name="connsiteY31" fmla="*/ 47 h 168145"/>
              <a:gd name="connsiteX32" fmla="*/ 688183 w 811355"/>
              <a:gd name="connsiteY32" fmla="*/ 47251 h 168145"/>
              <a:gd name="connsiteX33" fmla="*/ 782356 w 811355"/>
              <a:gd name="connsiteY33" fmla="*/ 117692 h 168145"/>
              <a:gd name="connsiteX34" fmla="*/ 747264 w 811355"/>
              <a:gd name="connsiteY34" fmla="*/ 138239 h 168145"/>
              <a:gd name="connsiteX35" fmla="*/ 694971 w 811355"/>
              <a:gd name="connsiteY35" fmla="*/ 120855 h 168145"/>
              <a:gd name="connsiteX36" fmla="*/ 694971 w 811355"/>
              <a:gd name="connsiteY36" fmla="*/ 120908 h 168145"/>
              <a:gd name="connsiteX37" fmla="*/ 694971 w 811355"/>
              <a:gd name="connsiteY37" fmla="*/ 150478 h 168145"/>
              <a:gd name="connsiteX38" fmla="*/ 747291 w 811355"/>
              <a:gd name="connsiteY38" fmla="*/ 162616 h 168145"/>
              <a:gd name="connsiteX39" fmla="*/ 811355 w 811355"/>
              <a:gd name="connsiteY39" fmla="*/ 115655 h 168145"/>
              <a:gd name="connsiteX40" fmla="*/ 717426 w 811355"/>
              <a:gd name="connsiteY40" fmla="*/ 45882 h 168145"/>
              <a:gd name="connsiteX41" fmla="*/ 717385 w 811355"/>
              <a:gd name="connsiteY41" fmla="*/ 45882 h 168145"/>
              <a:gd name="connsiteX42" fmla="*/ 29216 w 811355"/>
              <a:gd name="connsiteY42" fmla="*/ 45841 h 168145"/>
              <a:gd name="connsiteX43" fmla="*/ 63632 w 811355"/>
              <a:gd name="connsiteY43" fmla="*/ 24391 h 168145"/>
              <a:gd name="connsiteX44" fmla="*/ 107080 w 811355"/>
              <a:gd name="connsiteY44" fmla="*/ 36670 h 168145"/>
              <a:gd name="connsiteX45" fmla="*/ 107080 w 811355"/>
              <a:gd name="connsiteY45" fmla="*/ 8881 h 168145"/>
              <a:gd name="connsiteX46" fmla="*/ 63855 w 811355"/>
              <a:gd name="connsiteY46" fmla="*/ 0 h 168145"/>
              <a:gd name="connsiteX47" fmla="*/ 0 w 811355"/>
              <a:gd name="connsiteY47" fmla="*/ 47204 h 168145"/>
              <a:gd name="connsiteX48" fmla="*/ 94200 w 811355"/>
              <a:gd name="connsiteY48" fmla="*/ 117665 h 168145"/>
              <a:gd name="connsiteX49" fmla="*/ 59101 w 811355"/>
              <a:gd name="connsiteY49" fmla="*/ 138219 h 168145"/>
              <a:gd name="connsiteX50" fmla="*/ 6795 w 811355"/>
              <a:gd name="connsiteY50" fmla="*/ 120828 h 168145"/>
              <a:gd name="connsiteX51" fmla="*/ 6795 w 811355"/>
              <a:gd name="connsiteY51" fmla="*/ 120895 h 168145"/>
              <a:gd name="connsiteX52" fmla="*/ 6795 w 811355"/>
              <a:gd name="connsiteY52" fmla="*/ 150465 h 168145"/>
              <a:gd name="connsiteX53" fmla="*/ 59135 w 811355"/>
              <a:gd name="connsiteY53" fmla="*/ 162603 h 168145"/>
              <a:gd name="connsiteX54" fmla="*/ 123220 w 811355"/>
              <a:gd name="connsiteY54" fmla="*/ 115628 h 168145"/>
              <a:gd name="connsiteX55" fmla="*/ 29216 w 811355"/>
              <a:gd name="connsiteY55" fmla="*/ 45841 h 1681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Lst>
            <a:rect l="l" t="t" r="r" b="b"/>
            <a:pathLst>
              <a:path w="811355" h="168145">
                <a:moveTo>
                  <a:pt x="228427" y="27"/>
                </a:moveTo>
                <a:cubicBezTo>
                  <a:pt x="275284" y="27"/>
                  <a:pt x="310031" y="34459"/>
                  <a:pt x="310031" y="81183"/>
                </a:cubicBezTo>
                <a:cubicBezTo>
                  <a:pt x="310031" y="127908"/>
                  <a:pt x="275730" y="162778"/>
                  <a:pt x="228427" y="162778"/>
                </a:cubicBezTo>
                <a:cubicBezTo>
                  <a:pt x="181355" y="162778"/>
                  <a:pt x="147061" y="127901"/>
                  <a:pt x="147061" y="81183"/>
                </a:cubicBezTo>
                <a:cubicBezTo>
                  <a:pt x="147061" y="34465"/>
                  <a:pt x="182024" y="27"/>
                  <a:pt x="228427" y="27"/>
                </a:cubicBezTo>
                <a:close/>
                <a:moveTo>
                  <a:pt x="228427" y="136856"/>
                </a:moveTo>
                <a:cubicBezTo>
                  <a:pt x="259814" y="136856"/>
                  <a:pt x="281782" y="113376"/>
                  <a:pt x="281782" y="81183"/>
                </a:cubicBezTo>
                <a:cubicBezTo>
                  <a:pt x="281782" y="48991"/>
                  <a:pt x="260037" y="25517"/>
                  <a:pt x="228427" y="25517"/>
                </a:cubicBezTo>
                <a:cubicBezTo>
                  <a:pt x="197271" y="25517"/>
                  <a:pt x="175080" y="48991"/>
                  <a:pt x="175080" y="81183"/>
                </a:cubicBezTo>
                <a:cubicBezTo>
                  <a:pt x="175080" y="113376"/>
                  <a:pt x="197271" y="136856"/>
                  <a:pt x="228427" y="136856"/>
                </a:cubicBezTo>
                <a:close/>
                <a:moveTo>
                  <a:pt x="575396" y="27"/>
                </a:moveTo>
                <a:cubicBezTo>
                  <a:pt x="622246" y="27"/>
                  <a:pt x="656993" y="34459"/>
                  <a:pt x="656993" y="81183"/>
                </a:cubicBezTo>
                <a:cubicBezTo>
                  <a:pt x="656993" y="127908"/>
                  <a:pt x="622699" y="162778"/>
                  <a:pt x="575396" y="162778"/>
                </a:cubicBezTo>
                <a:cubicBezTo>
                  <a:pt x="528316" y="162778"/>
                  <a:pt x="494022" y="127901"/>
                  <a:pt x="494022" y="81183"/>
                </a:cubicBezTo>
                <a:cubicBezTo>
                  <a:pt x="494022" y="34465"/>
                  <a:pt x="529019" y="27"/>
                  <a:pt x="575396" y="27"/>
                </a:cubicBezTo>
                <a:close/>
                <a:moveTo>
                  <a:pt x="575396" y="136856"/>
                </a:moveTo>
                <a:cubicBezTo>
                  <a:pt x="606776" y="136856"/>
                  <a:pt x="628743" y="113376"/>
                  <a:pt x="628743" y="81183"/>
                </a:cubicBezTo>
                <a:cubicBezTo>
                  <a:pt x="628743" y="48991"/>
                  <a:pt x="606999" y="25517"/>
                  <a:pt x="575396" y="25517"/>
                </a:cubicBezTo>
                <a:cubicBezTo>
                  <a:pt x="544233" y="25517"/>
                  <a:pt x="522042" y="48991"/>
                  <a:pt x="522042" y="81183"/>
                </a:cubicBezTo>
                <a:cubicBezTo>
                  <a:pt x="522042" y="113376"/>
                  <a:pt x="544293" y="136856"/>
                  <a:pt x="575396" y="136856"/>
                </a:cubicBezTo>
                <a:close/>
                <a:moveTo>
                  <a:pt x="448958" y="2933"/>
                </a:moveTo>
                <a:lnTo>
                  <a:pt x="481284" y="2933"/>
                </a:lnTo>
                <a:lnTo>
                  <a:pt x="400343" y="168146"/>
                </a:lnTo>
                <a:lnTo>
                  <a:pt x="319639" y="2933"/>
                </a:lnTo>
                <a:lnTo>
                  <a:pt x="351728" y="2933"/>
                </a:lnTo>
                <a:lnTo>
                  <a:pt x="400343" y="112931"/>
                </a:lnTo>
                <a:lnTo>
                  <a:pt x="448958" y="2933"/>
                </a:lnTo>
                <a:close/>
                <a:moveTo>
                  <a:pt x="717385" y="45882"/>
                </a:moveTo>
                <a:cubicBezTo>
                  <a:pt x="717385" y="33912"/>
                  <a:pt x="727345" y="24431"/>
                  <a:pt x="751794" y="24431"/>
                </a:cubicBezTo>
                <a:cubicBezTo>
                  <a:pt x="765588" y="24431"/>
                  <a:pt x="781193" y="28477"/>
                  <a:pt x="795439" y="36825"/>
                </a:cubicBezTo>
                <a:lnTo>
                  <a:pt x="795439" y="9023"/>
                </a:lnTo>
                <a:cubicBezTo>
                  <a:pt x="782714" y="3223"/>
                  <a:pt x="767109" y="47"/>
                  <a:pt x="752017" y="47"/>
                </a:cubicBezTo>
                <a:cubicBezTo>
                  <a:pt x="708555" y="47"/>
                  <a:pt x="688183" y="21720"/>
                  <a:pt x="688183" y="47251"/>
                </a:cubicBezTo>
                <a:cubicBezTo>
                  <a:pt x="688183" y="105918"/>
                  <a:pt x="782356" y="83597"/>
                  <a:pt x="782356" y="117692"/>
                </a:cubicBezTo>
                <a:cubicBezTo>
                  <a:pt x="782356" y="129432"/>
                  <a:pt x="771943" y="138239"/>
                  <a:pt x="747264" y="138239"/>
                </a:cubicBezTo>
                <a:cubicBezTo>
                  <a:pt x="727791" y="138239"/>
                  <a:pt x="707649" y="131010"/>
                  <a:pt x="694971" y="120855"/>
                </a:cubicBezTo>
                <a:lnTo>
                  <a:pt x="694971" y="120908"/>
                </a:lnTo>
                <a:lnTo>
                  <a:pt x="694971" y="150478"/>
                </a:lnTo>
                <a:cubicBezTo>
                  <a:pt x="708744" y="157896"/>
                  <a:pt x="728008" y="162616"/>
                  <a:pt x="747291" y="162616"/>
                </a:cubicBezTo>
                <a:cubicBezTo>
                  <a:pt x="790754" y="162616"/>
                  <a:pt x="811355" y="140943"/>
                  <a:pt x="811355" y="115655"/>
                </a:cubicBezTo>
                <a:cubicBezTo>
                  <a:pt x="811369" y="57615"/>
                  <a:pt x="717426" y="79518"/>
                  <a:pt x="717426" y="45882"/>
                </a:cubicBezTo>
                <a:lnTo>
                  <a:pt x="717385" y="45882"/>
                </a:lnTo>
                <a:close/>
                <a:moveTo>
                  <a:pt x="29216" y="45841"/>
                </a:moveTo>
                <a:cubicBezTo>
                  <a:pt x="29216" y="33872"/>
                  <a:pt x="39176" y="24391"/>
                  <a:pt x="63632" y="24391"/>
                </a:cubicBezTo>
                <a:cubicBezTo>
                  <a:pt x="77364" y="24391"/>
                  <a:pt x="92888" y="28437"/>
                  <a:pt x="107080" y="36670"/>
                </a:cubicBezTo>
                <a:lnTo>
                  <a:pt x="107080" y="8881"/>
                </a:lnTo>
                <a:cubicBezTo>
                  <a:pt x="94396" y="3156"/>
                  <a:pt x="78865" y="0"/>
                  <a:pt x="63855" y="0"/>
                </a:cubicBezTo>
                <a:cubicBezTo>
                  <a:pt x="20379" y="0"/>
                  <a:pt x="0" y="21680"/>
                  <a:pt x="0" y="47204"/>
                </a:cubicBezTo>
                <a:cubicBezTo>
                  <a:pt x="0" y="105925"/>
                  <a:pt x="94200" y="83564"/>
                  <a:pt x="94200" y="117665"/>
                </a:cubicBezTo>
                <a:cubicBezTo>
                  <a:pt x="94200" y="129405"/>
                  <a:pt x="83787" y="138219"/>
                  <a:pt x="59101" y="138219"/>
                </a:cubicBezTo>
                <a:cubicBezTo>
                  <a:pt x="39629" y="138219"/>
                  <a:pt x="19473" y="130990"/>
                  <a:pt x="6795" y="120828"/>
                </a:cubicBezTo>
                <a:lnTo>
                  <a:pt x="6795" y="120895"/>
                </a:lnTo>
                <a:lnTo>
                  <a:pt x="6795" y="150465"/>
                </a:lnTo>
                <a:cubicBezTo>
                  <a:pt x="20575" y="157882"/>
                  <a:pt x="39845" y="162603"/>
                  <a:pt x="59135" y="162603"/>
                </a:cubicBezTo>
                <a:cubicBezTo>
                  <a:pt x="102611" y="162603"/>
                  <a:pt x="123220" y="140916"/>
                  <a:pt x="123220" y="115628"/>
                </a:cubicBezTo>
                <a:cubicBezTo>
                  <a:pt x="123186" y="57588"/>
                  <a:pt x="29216" y="79491"/>
                  <a:pt x="29216" y="45841"/>
                </a:cubicBezTo>
                <a:close/>
              </a:path>
            </a:pathLst>
          </a:custGeom>
          <a:solidFill>
            <a:schemeClr val="bg1"/>
          </a:solidFill>
          <a:ln w="675" cap="flat">
            <a:noFill/>
            <a:prstDash val="solid"/>
            <a:miter/>
          </a:ln>
        </p:spPr>
        <p:txBody>
          <a:bodyPr rtlCol="0" anchor="ctr"/>
          <a:lstStyle/>
          <a:p>
            <a:endParaRPr lang="en-US"/>
          </a:p>
        </p:txBody>
      </p:sp>
    </p:spTree>
    <p:extLst>
      <p:ext uri="{BB962C8B-B14F-4D97-AF65-F5344CB8AC3E}">
        <p14:creationId xmlns:p14="http://schemas.microsoft.com/office/powerpoint/2010/main" val="1696790444"/>
      </p:ext>
    </p:extLst>
  </p:cSld>
  <p:clrMapOvr>
    <a:masterClrMapping/>
  </p:clrMapOvr>
</p:sldLayout>
</file>

<file path=ppt/slideLayouts/slideLayout98.xml><?xml version="1.0" encoding="utf-8"?>
<p:sldLayout xmlns:a="http://schemas.openxmlformats.org/drawingml/2006/main" xmlns:r="http://schemas.openxmlformats.org/officeDocument/2006/relationships" xmlns:p="http://schemas.openxmlformats.org/presentationml/2006/main" preserve="1" userDrawn="1">
  <p:cSld name="Quote - Right - Editable - Purple">
    <p:spTree>
      <p:nvGrpSpPr>
        <p:cNvPr id="1" name=""/>
        <p:cNvGrpSpPr/>
        <p:nvPr/>
      </p:nvGrpSpPr>
      <p:grpSpPr>
        <a:xfrm>
          <a:off x="0" y="0"/>
          <a:ext cx="0" cy="0"/>
          <a:chOff x="0" y="0"/>
          <a:chExt cx="0" cy="0"/>
        </a:xfrm>
      </p:grpSpPr>
      <p:sp>
        <p:nvSpPr>
          <p:cNvPr id="41" name="Picture Placeholder 40">
            <a:extLst>
              <a:ext uri="{FF2B5EF4-FFF2-40B4-BE49-F238E27FC236}">
                <a16:creationId xmlns:a16="http://schemas.microsoft.com/office/drawing/2014/main" id="{99C60B3F-47D6-B2D6-6C6A-231F87FC257F}"/>
              </a:ext>
            </a:extLst>
          </p:cNvPr>
          <p:cNvSpPr>
            <a:spLocks noGrp="1"/>
          </p:cNvSpPr>
          <p:nvPr>
            <p:ph type="pic" sz="quarter" idx="22" hasCustomPrompt="1"/>
          </p:nvPr>
        </p:nvSpPr>
        <p:spPr>
          <a:xfrm>
            <a:off x="0" y="0"/>
            <a:ext cx="6096000" cy="6858000"/>
          </a:xfrm>
          <a:custGeom>
            <a:avLst/>
            <a:gdLst>
              <a:gd name="connsiteX0" fmla="*/ 3423853 w 6096000"/>
              <a:gd name="connsiteY0" fmla="*/ 0 h 6858000"/>
              <a:gd name="connsiteX1" fmla="*/ 5728682 w 6096000"/>
              <a:gd name="connsiteY1" fmla="*/ 0 h 6858000"/>
              <a:gd name="connsiteX2" fmla="*/ 6096000 w 6096000"/>
              <a:gd name="connsiteY2" fmla="*/ 367318 h 6858000"/>
              <a:gd name="connsiteX3" fmla="*/ 6096000 w 6096000"/>
              <a:gd name="connsiteY3" fmla="*/ 583093 h 6858000"/>
              <a:gd name="connsiteX4" fmla="*/ 6049529 w 6096000"/>
              <a:gd name="connsiteY4" fmla="*/ 647940 h 6858000"/>
              <a:gd name="connsiteX5" fmla="*/ 5892813 w 6096000"/>
              <a:gd name="connsiteY5" fmla="*/ 1117962 h 6858000"/>
              <a:gd name="connsiteX6" fmla="*/ 5892813 w 6096000"/>
              <a:gd name="connsiteY6" fmla="*/ 1409746 h 6858000"/>
              <a:gd name="connsiteX7" fmla="*/ 6096000 w 6096000"/>
              <a:gd name="connsiteY7" fmla="*/ 1409746 h 6858000"/>
              <a:gd name="connsiteX8" fmla="*/ 6096000 w 6096000"/>
              <a:gd name="connsiteY8" fmla="*/ 6490682 h 6858000"/>
              <a:gd name="connsiteX9" fmla="*/ 5728682 w 6096000"/>
              <a:gd name="connsiteY9" fmla="*/ 6858000 h 6858000"/>
              <a:gd name="connsiteX10" fmla="*/ 0 w 6096000"/>
              <a:gd name="connsiteY10" fmla="*/ 6858000 h 6858000"/>
              <a:gd name="connsiteX11" fmla="*/ 0 w 6096000"/>
              <a:gd name="connsiteY11" fmla="*/ 3424176 h 6858000"/>
              <a:gd name="connsiteX12" fmla="*/ 175857 w 6096000"/>
              <a:gd name="connsiteY12" fmla="*/ 3419730 h 6858000"/>
              <a:gd name="connsiteX13" fmla="*/ 3423854 w 6096000"/>
              <a:gd name="connsiteY13" fmla="*/ 36 h 6858000"/>
              <a:gd name="connsiteX14" fmla="*/ 3321126 w 6096000"/>
              <a:gd name="connsiteY14" fmla="*/ 0 h 6858000"/>
              <a:gd name="connsiteX15" fmla="*/ 3415244 w 6096000"/>
              <a:gd name="connsiteY15" fmla="*/ 0 h 6858000"/>
              <a:gd name="connsiteX16" fmla="*/ 3415245 w 6096000"/>
              <a:gd name="connsiteY16" fmla="*/ 36 h 6858000"/>
              <a:gd name="connsiteX17" fmla="*/ 2414789 w 6096000"/>
              <a:gd name="connsiteY17" fmla="*/ 2415137 h 6858000"/>
              <a:gd name="connsiteX18" fmla="*/ 170010 w 6096000"/>
              <a:gd name="connsiteY18" fmla="*/ 3411428 h 6858000"/>
              <a:gd name="connsiteX19" fmla="*/ 0 w 6096000"/>
              <a:gd name="connsiteY19" fmla="*/ 3415567 h 6858000"/>
              <a:gd name="connsiteX20" fmla="*/ 0 w 6096000"/>
              <a:gd name="connsiteY20" fmla="*/ 3321452 h 6858000"/>
              <a:gd name="connsiteX21" fmla="*/ 170311 w 6096000"/>
              <a:gd name="connsiteY21" fmla="*/ 3317131 h 6858000"/>
              <a:gd name="connsiteX22" fmla="*/ 3321127 w 6096000"/>
              <a:gd name="connsiteY22" fmla="*/ 37 h 6858000"/>
              <a:gd name="connsiteX23" fmla="*/ 3218399 w 6096000"/>
              <a:gd name="connsiteY23" fmla="*/ 0 h 6858000"/>
              <a:gd name="connsiteX24" fmla="*/ 3312517 w 6096000"/>
              <a:gd name="connsiteY24" fmla="*/ 0 h 6858000"/>
              <a:gd name="connsiteX25" fmla="*/ 3312518 w 6096000"/>
              <a:gd name="connsiteY25" fmla="*/ 37 h 6858000"/>
              <a:gd name="connsiteX26" fmla="*/ 169873 w 6096000"/>
              <a:gd name="connsiteY26" fmla="*/ 3308533 h 6858000"/>
              <a:gd name="connsiteX27" fmla="*/ 0 w 6096000"/>
              <a:gd name="connsiteY27" fmla="*/ 3312843 h 6858000"/>
              <a:gd name="connsiteX28" fmla="*/ 0 w 6096000"/>
              <a:gd name="connsiteY28" fmla="*/ 3218727 h 6858000"/>
              <a:gd name="connsiteX29" fmla="*/ 165041 w 6096000"/>
              <a:gd name="connsiteY29" fmla="*/ 3214540 h 6858000"/>
              <a:gd name="connsiteX30" fmla="*/ 3218400 w 6096000"/>
              <a:gd name="connsiteY30" fmla="*/ 36 h 6858000"/>
              <a:gd name="connsiteX31" fmla="*/ 3115674 w 6096000"/>
              <a:gd name="connsiteY31" fmla="*/ 0 h 6858000"/>
              <a:gd name="connsiteX32" fmla="*/ 3209790 w 6096000"/>
              <a:gd name="connsiteY32" fmla="*/ 0 h 6858000"/>
              <a:gd name="connsiteX33" fmla="*/ 3209791 w 6096000"/>
              <a:gd name="connsiteY33" fmla="*/ 36 h 6858000"/>
              <a:gd name="connsiteX34" fmla="*/ 164586 w 6096000"/>
              <a:gd name="connsiteY34" fmla="*/ 3205942 h 6858000"/>
              <a:gd name="connsiteX35" fmla="*/ 0 w 6096000"/>
              <a:gd name="connsiteY35" fmla="*/ 3210118 h 6858000"/>
              <a:gd name="connsiteX36" fmla="*/ 0 w 6096000"/>
              <a:gd name="connsiteY36" fmla="*/ 3116003 h 6858000"/>
              <a:gd name="connsiteX37" fmla="*/ 159754 w 6096000"/>
              <a:gd name="connsiteY37" fmla="*/ 3111950 h 6858000"/>
              <a:gd name="connsiteX38" fmla="*/ 3115675 w 6096000"/>
              <a:gd name="connsiteY38" fmla="*/ 37 h 6858000"/>
              <a:gd name="connsiteX39" fmla="*/ 3012947 w 6096000"/>
              <a:gd name="connsiteY39" fmla="*/ 0 h 6858000"/>
              <a:gd name="connsiteX40" fmla="*/ 3107065 w 6096000"/>
              <a:gd name="connsiteY40" fmla="*/ 0 h 6858000"/>
              <a:gd name="connsiteX41" fmla="*/ 3107066 w 6096000"/>
              <a:gd name="connsiteY41" fmla="*/ 37 h 6858000"/>
              <a:gd name="connsiteX42" fmla="*/ 159316 w 6096000"/>
              <a:gd name="connsiteY42" fmla="*/ 3103352 h 6858000"/>
              <a:gd name="connsiteX43" fmla="*/ 0 w 6096000"/>
              <a:gd name="connsiteY43" fmla="*/ 3107394 h 6858000"/>
              <a:gd name="connsiteX44" fmla="*/ 0 w 6096000"/>
              <a:gd name="connsiteY44" fmla="*/ 3013269 h 6858000"/>
              <a:gd name="connsiteX45" fmla="*/ 307314 w 6096000"/>
              <a:gd name="connsiteY45" fmla="*/ 2997702 h 6858000"/>
              <a:gd name="connsiteX46" fmla="*/ 3012948 w 6096000"/>
              <a:gd name="connsiteY46" fmla="*/ 36 h 6858000"/>
              <a:gd name="connsiteX47" fmla="*/ 2910221 w 6096000"/>
              <a:gd name="connsiteY47" fmla="*/ 0 h 6858000"/>
              <a:gd name="connsiteX48" fmla="*/ 3004338 w 6096000"/>
              <a:gd name="connsiteY48" fmla="*/ 0 h 6858000"/>
              <a:gd name="connsiteX49" fmla="*/ 3004339 w 6096000"/>
              <a:gd name="connsiteY49" fmla="*/ 36 h 6858000"/>
              <a:gd name="connsiteX50" fmla="*/ 306412 w 6096000"/>
              <a:gd name="connsiteY50" fmla="*/ 2989136 h 6858000"/>
              <a:gd name="connsiteX51" fmla="*/ 0 w 6096000"/>
              <a:gd name="connsiteY51" fmla="*/ 3004660 h 6858000"/>
              <a:gd name="connsiteX52" fmla="*/ 0 w 6096000"/>
              <a:gd name="connsiteY52" fmla="*/ 2910545 h 6858000"/>
              <a:gd name="connsiteX53" fmla="*/ 296810 w 6096000"/>
              <a:gd name="connsiteY53" fmla="*/ 2895508 h 6858000"/>
              <a:gd name="connsiteX54" fmla="*/ 2910222 w 6096000"/>
              <a:gd name="connsiteY54" fmla="*/ 37 h 6858000"/>
              <a:gd name="connsiteX55" fmla="*/ 2807494 w 6096000"/>
              <a:gd name="connsiteY55" fmla="*/ 0 h 6858000"/>
              <a:gd name="connsiteX56" fmla="*/ 2901612 w 6096000"/>
              <a:gd name="connsiteY56" fmla="*/ 0 h 6858000"/>
              <a:gd name="connsiteX57" fmla="*/ 2901613 w 6096000"/>
              <a:gd name="connsiteY57" fmla="*/ 37 h 6858000"/>
              <a:gd name="connsiteX58" fmla="*/ 295939 w 6096000"/>
              <a:gd name="connsiteY58" fmla="*/ 2886944 h 6858000"/>
              <a:gd name="connsiteX59" fmla="*/ 0 w 6096000"/>
              <a:gd name="connsiteY59" fmla="*/ 2901936 h 6858000"/>
              <a:gd name="connsiteX60" fmla="*/ 0 w 6096000"/>
              <a:gd name="connsiteY60" fmla="*/ 2807820 h 6858000"/>
              <a:gd name="connsiteX61" fmla="*/ 286337 w 6096000"/>
              <a:gd name="connsiteY61" fmla="*/ 2793315 h 6858000"/>
              <a:gd name="connsiteX62" fmla="*/ 2807496 w 6096000"/>
              <a:gd name="connsiteY62" fmla="*/ 36 h 6858000"/>
              <a:gd name="connsiteX63" fmla="*/ 2704767 w 6096000"/>
              <a:gd name="connsiteY63" fmla="*/ 0 h 6858000"/>
              <a:gd name="connsiteX64" fmla="*/ 2798885 w 6096000"/>
              <a:gd name="connsiteY64" fmla="*/ 0 h 6858000"/>
              <a:gd name="connsiteX65" fmla="*/ 2798887 w 6096000"/>
              <a:gd name="connsiteY65" fmla="*/ 36 h 6858000"/>
              <a:gd name="connsiteX66" fmla="*/ 285434 w 6096000"/>
              <a:gd name="connsiteY66" fmla="*/ 2784751 h 6858000"/>
              <a:gd name="connsiteX67" fmla="*/ 0 w 6096000"/>
              <a:gd name="connsiteY67" fmla="*/ 2799211 h 6858000"/>
              <a:gd name="connsiteX68" fmla="*/ 0 w 6096000"/>
              <a:gd name="connsiteY68" fmla="*/ 2705097 h 6858000"/>
              <a:gd name="connsiteX69" fmla="*/ 275831 w 6096000"/>
              <a:gd name="connsiteY69" fmla="*/ 2691123 h 6858000"/>
              <a:gd name="connsiteX70" fmla="*/ 2704769 w 6096000"/>
              <a:gd name="connsiteY70" fmla="*/ 37 h 6858000"/>
              <a:gd name="connsiteX71" fmla="*/ 2602041 w 6096000"/>
              <a:gd name="connsiteY71" fmla="*/ 0 h 6858000"/>
              <a:gd name="connsiteX72" fmla="*/ 2696158 w 6096000"/>
              <a:gd name="connsiteY72" fmla="*/ 0 h 6858000"/>
              <a:gd name="connsiteX73" fmla="*/ 2696160 w 6096000"/>
              <a:gd name="connsiteY73" fmla="*/ 37 h 6858000"/>
              <a:gd name="connsiteX74" fmla="*/ 274961 w 6096000"/>
              <a:gd name="connsiteY74" fmla="*/ 2682558 h 6858000"/>
              <a:gd name="connsiteX75" fmla="*/ 0 w 6096000"/>
              <a:gd name="connsiteY75" fmla="*/ 2696487 h 6858000"/>
              <a:gd name="connsiteX76" fmla="*/ 0 w 6096000"/>
              <a:gd name="connsiteY76" fmla="*/ 2602372 h 6858000"/>
              <a:gd name="connsiteX77" fmla="*/ 265359 w 6096000"/>
              <a:gd name="connsiteY77" fmla="*/ 2588930 h 6858000"/>
              <a:gd name="connsiteX78" fmla="*/ 2602043 w 6096000"/>
              <a:gd name="connsiteY78" fmla="*/ 36 h 6858000"/>
              <a:gd name="connsiteX79" fmla="*/ 2499316 w 6096000"/>
              <a:gd name="connsiteY79" fmla="*/ 0 h 6858000"/>
              <a:gd name="connsiteX80" fmla="*/ 2593432 w 6096000"/>
              <a:gd name="connsiteY80" fmla="*/ 0 h 6858000"/>
              <a:gd name="connsiteX81" fmla="*/ 2593434 w 6096000"/>
              <a:gd name="connsiteY81" fmla="*/ 36 h 6858000"/>
              <a:gd name="connsiteX82" fmla="*/ 264456 w 6096000"/>
              <a:gd name="connsiteY82" fmla="*/ 2580365 h 6858000"/>
              <a:gd name="connsiteX83" fmla="*/ 0 w 6096000"/>
              <a:gd name="connsiteY83" fmla="*/ 2593762 h 6858000"/>
              <a:gd name="connsiteX84" fmla="*/ 0 w 6096000"/>
              <a:gd name="connsiteY84" fmla="*/ 2499648 h 6858000"/>
              <a:gd name="connsiteX85" fmla="*/ 254855 w 6096000"/>
              <a:gd name="connsiteY85" fmla="*/ 2486736 h 6858000"/>
              <a:gd name="connsiteX86" fmla="*/ 2499318 w 6096000"/>
              <a:gd name="connsiteY86" fmla="*/ 37 h 6858000"/>
              <a:gd name="connsiteX87" fmla="*/ 2396589 w 6096000"/>
              <a:gd name="connsiteY87" fmla="*/ 0 h 6858000"/>
              <a:gd name="connsiteX88" fmla="*/ 2490707 w 6096000"/>
              <a:gd name="connsiteY88" fmla="*/ 0 h 6858000"/>
              <a:gd name="connsiteX89" fmla="*/ 2490709 w 6096000"/>
              <a:gd name="connsiteY89" fmla="*/ 37 h 6858000"/>
              <a:gd name="connsiteX90" fmla="*/ 253985 w 6096000"/>
              <a:gd name="connsiteY90" fmla="*/ 2478171 h 6858000"/>
              <a:gd name="connsiteX91" fmla="*/ 0 w 6096000"/>
              <a:gd name="connsiteY91" fmla="*/ 2491038 h 6858000"/>
              <a:gd name="connsiteX92" fmla="*/ 0 w 6096000"/>
              <a:gd name="connsiteY92" fmla="*/ 2396923 h 6858000"/>
              <a:gd name="connsiteX93" fmla="*/ 244382 w 6096000"/>
              <a:gd name="connsiteY93" fmla="*/ 2384544 h 6858000"/>
              <a:gd name="connsiteX94" fmla="*/ 2396591 w 6096000"/>
              <a:gd name="connsiteY94" fmla="*/ 36 h 6858000"/>
              <a:gd name="connsiteX95" fmla="*/ 2293862 w 6096000"/>
              <a:gd name="connsiteY95" fmla="*/ 0 h 6858000"/>
              <a:gd name="connsiteX96" fmla="*/ 2387980 w 6096000"/>
              <a:gd name="connsiteY96" fmla="*/ 0 h 6858000"/>
              <a:gd name="connsiteX97" fmla="*/ 2387982 w 6096000"/>
              <a:gd name="connsiteY97" fmla="*/ 36 h 6858000"/>
              <a:gd name="connsiteX98" fmla="*/ 243479 w 6096000"/>
              <a:gd name="connsiteY98" fmla="*/ 2375979 h 6858000"/>
              <a:gd name="connsiteX99" fmla="*/ 0 w 6096000"/>
              <a:gd name="connsiteY99" fmla="*/ 2388313 h 6858000"/>
              <a:gd name="connsiteX100" fmla="*/ 0 w 6096000"/>
              <a:gd name="connsiteY100" fmla="*/ 2294199 h 6858000"/>
              <a:gd name="connsiteX101" fmla="*/ 233877 w 6096000"/>
              <a:gd name="connsiteY101" fmla="*/ 2282350 h 6858000"/>
              <a:gd name="connsiteX102" fmla="*/ 2293864 w 6096000"/>
              <a:gd name="connsiteY102" fmla="*/ 37 h 6858000"/>
              <a:gd name="connsiteX103" fmla="*/ 2191137 w 6096000"/>
              <a:gd name="connsiteY103" fmla="*/ 0 h 6858000"/>
              <a:gd name="connsiteX104" fmla="*/ 2285253 w 6096000"/>
              <a:gd name="connsiteY104" fmla="*/ 0 h 6858000"/>
              <a:gd name="connsiteX105" fmla="*/ 2285255 w 6096000"/>
              <a:gd name="connsiteY105" fmla="*/ 37 h 6858000"/>
              <a:gd name="connsiteX106" fmla="*/ 233006 w 6096000"/>
              <a:gd name="connsiteY106" fmla="*/ 2273785 h 6858000"/>
              <a:gd name="connsiteX107" fmla="*/ 0 w 6096000"/>
              <a:gd name="connsiteY107" fmla="*/ 2285589 h 6858000"/>
              <a:gd name="connsiteX108" fmla="*/ 0 w 6096000"/>
              <a:gd name="connsiteY108" fmla="*/ 2191474 h 6858000"/>
              <a:gd name="connsiteX109" fmla="*/ 223404 w 6096000"/>
              <a:gd name="connsiteY109" fmla="*/ 2180157 h 6858000"/>
              <a:gd name="connsiteX110" fmla="*/ 2191139 w 6096000"/>
              <a:gd name="connsiteY110" fmla="*/ 36 h 6858000"/>
              <a:gd name="connsiteX111" fmla="*/ 0 w 6096000"/>
              <a:gd name="connsiteY111" fmla="*/ 0 h 6858000"/>
              <a:gd name="connsiteX112" fmla="*/ 2182528 w 6096000"/>
              <a:gd name="connsiteY112" fmla="*/ 0 h 6858000"/>
              <a:gd name="connsiteX113" fmla="*/ 2182530 w 6096000"/>
              <a:gd name="connsiteY113" fmla="*/ 36 h 6858000"/>
              <a:gd name="connsiteX114" fmla="*/ 222502 w 6096000"/>
              <a:gd name="connsiteY114" fmla="*/ 2171593 h 6858000"/>
              <a:gd name="connsiteX115" fmla="*/ 0 w 6096000"/>
              <a:gd name="connsiteY115" fmla="*/ 2182865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Lst>
            <a:rect l="l" t="t" r="r" b="b"/>
            <a:pathLst>
              <a:path w="6096000" h="6858000">
                <a:moveTo>
                  <a:pt x="3423853" y="0"/>
                </a:moveTo>
                <a:lnTo>
                  <a:pt x="5728682" y="0"/>
                </a:lnTo>
                <a:cubicBezTo>
                  <a:pt x="5931546" y="0"/>
                  <a:pt x="6096000" y="164454"/>
                  <a:pt x="6096000" y="367318"/>
                </a:cubicBezTo>
                <a:lnTo>
                  <a:pt x="6096000" y="583093"/>
                </a:lnTo>
                <a:lnTo>
                  <a:pt x="6049529" y="647940"/>
                </a:lnTo>
                <a:cubicBezTo>
                  <a:pt x="5956161" y="792036"/>
                  <a:pt x="5892813" y="963444"/>
                  <a:pt x="5892813" y="1117962"/>
                </a:cubicBezTo>
                <a:lnTo>
                  <a:pt x="5892813" y="1409746"/>
                </a:lnTo>
                <a:lnTo>
                  <a:pt x="6096000" y="1409746"/>
                </a:lnTo>
                <a:lnTo>
                  <a:pt x="6096000" y="6490682"/>
                </a:lnTo>
                <a:cubicBezTo>
                  <a:pt x="6096000" y="6693546"/>
                  <a:pt x="5931546" y="6858000"/>
                  <a:pt x="5728682" y="6858000"/>
                </a:cubicBezTo>
                <a:lnTo>
                  <a:pt x="0" y="6858000"/>
                </a:lnTo>
                <a:lnTo>
                  <a:pt x="0" y="3424176"/>
                </a:lnTo>
                <a:lnTo>
                  <a:pt x="175857" y="3419730"/>
                </a:lnTo>
                <a:cubicBezTo>
                  <a:pt x="1985108" y="3328020"/>
                  <a:pt x="3423854" y="1832048"/>
                  <a:pt x="3423854" y="36"/>
                </a:cubicBezTo>
                <a:close/>
                <a:moveTo>
                  <a:pt x="3321126" y="0"/>
                </a:moveTo>
                <a:lnTo>
                  <a:pt x="3415244" y="0"/>
                </a:lnTo>
                <a:lnTo>
                  <a:pt x="3415245" y="36"/>
                </a:lnTo>
                <a:cubicBezTo>
                  <a:pt x="3415245" y="912425"/>
                  <a:pt x="3059910" y="1770027"/>
                  <a:pt x="2414789" y="2415137"/>
                </a:cubicBezTo>
                <a:cubicBezTo>
                  <a:pt x="1809988" y="3019928"/>
                  <a:pt x="1018251" y="3370028"/>
                  <a:pt x="170010" y="3411428"/>
                </a:cubicBezTo>
                <a:lnTo>
                  <a:pt x="0" y="3415567"/>
                </a:lnTo>
                <a:lnTo>
                  <a:pt x="0" y="3321452"/>
                </a:lnTo>
                <a:lnTo>
                  <a:pt x="170311" y="3317131"/>
                </a:lnTo>
                <a:cubicBezTo>
                  <a:pt x="1922779" y="3228003"/>
                  <a:pt x="3321127" y="1774235"/>
                  <a:pt x="3321127" y="37"/>
                </a:cubicBezTo>
                <a:close/>
                <a:moveTo>
                  <a:pt x="3218399" y="0"/>
                </a:moveTo>
                <a:lnTo>
                  <a:pt x="3312517" y="0"/>
                </a:lnTo>
                <a:lnTo>
                  <a:pt x="3312518" y="37"/>
                </a:lnTo>
                <a:cubicBezTo>
                  <a:pt x="3312518" y="1769686"/>
                  <a:pt x="1917842" y="3219639"/>
                  <a:pt x="169873" y="3308533"/>
                </a:cubicBezTo>
                <a:lnTo>
                  <a:pt x="0" y="3312843"/>
                </a:lnTo>
                <a:lnTo>
                  <a:pt x="0" y="3218727"/>
                </a:lnTo>
                <a:lnTo>
                  <a:pt x="165041" y="3214540"/>
                </a:lnTo>
                <a:cubicBezTo>
                  <a:pt x="1863389" y="3128174"/>
                  <a:pt x="3218400" y="1719454"/>
                  <a:pt x="3218400" y="36"/>
                </a:cubicBezTo>
                <a:close/>
                <a:moveTo>
                  <a:pt x="3115674" y="0"/>
                </a:moveTo>
                <a:lnTo>
                  <a:pt x="3209790" y="0"/>
                </a:lnTo>
                <a:lnTo>
                  <a:pt x="3209791" y="36"/>
                </a:lnTo>
                <a:cubicBezTo>
                  <a:pt x="3209791" y="1714716"/>
                  <a:pt x="1858268" y="3119799"/>
                  <a:pt x="164586" y="3205942"/>
                </a:cubicBezTo>
                <a:lnTo>
                  <a:pt x="0" y="3210118"/>
                </a:lnTo>
                <a:lnTo>
                  <a:pt x="0" y="3116003"/>
                </a:lnTo>
                <a:lnTo>
                  <a:pt x="159754" y="3111950"/>
                </a:lnTo>
                <a:cubicBezTo>
                  <a:pt x="1803817" y="3028335"/>
                  <a:pt x="3115675" y="1664485"/>
                  <a:pt x="3115675" y="37"/>
                </a:cubicBezTo>
                <a:close/>
                <a:moveTo>
                  <a:pt x="3012947" y="0"/>
                </a:moveTo>
                <a:lnTo>
                  <a:pt x="3107065" y="0"/>
                </a:lnTo>
                <a:lnTo>
                  <a:pt x="3107066" y="37"/>
                </a:lnTo>
                <a:cubicBezTo>
                  <a:pt x="3107066" y="1659936"/>
                  <a:pt x="1798880" y="3019971"/>
                  <a:pt x="159316" y="3103352"/>
                </a:cubicBezTo>
                <a:lnTo>
                  <a:pt x="0" y="3107394"/>
                </a:lnTo>
                <a:lnTo>
                  <a:pt x="0" y="3013269"/>
                </a:lnTo>
                <a:lnTo>
                  <a:pt x="307314" y="2997702"/>
                </a:lnTo>
                <a:cubicBezTo>
                  <a:pt x="1824947" y="2843119"/>
                  <a:pt x="3012948" y="1557780"/>
                  <a:pt x="3012948" y="36"/>
                </a:cubicBezTo>
                <a:close/>
                <a:moveTo>
                  <a:pt x="2910221" y="0"/>
                </a:moveTo>
                <a:lnTo>
                  <a:pt x="3004338" y="0"/>
                </a:lnTo>
                <a:lnTo>
                  <a:pt x="3004339" y="36"/>
                </a:lnTo>
                <a:cubicBezTo>
                  <a:pt x="3004339" y="1553194"/>
                  <a:pt x="1819605" y="2834979"/>
                  <a:pt x="306412" y="2989136"/>
                </a:cubicBezTo>
                <a:lnTo>
                  <a:pt x="0" y="3004660"/>
                </a:lnTo>
                <a:lnTo>
                  <a:pt x="0" y="2910545"/>
                </a:lnTo>
                <a:lnTo>
                  <a:pt x="296810" y="2895508"/>
                </a:lnTo>
                <a:cubicBezTo>
                  <a:pt x="1762635" y="2746185"/>
                  <a:pt x="2910222" y="1504583"/>
                  <a:pt x="2910222" y="37"/>
                </a:cubicBezTo>
                <a:close/>
                <a:moveTo>
                  <a:pt x="2807494" y="0"/>
                </a:moveTo>
                <a:lnTo>
                  <a:pt x="2901612" y="0"/>
                </a:lnTo>
                <a:lnTo>
                  <a:pt x="2901613" y="37"/>
                </a:lnTo>
                <a:cubicBezTo>
                  <a:pt x="2901613" y="1500182"/>
                  <a:pt x="1757465" y="2738068"/>
                  <a:pt x="295939" y="2886944"/>
                </a:cubicBezTo>
                <a:lnTo>
                  <a:pt x="0" y="2901936"/>
                </a:lnTo>
                <a:lnTo>
                  <a:pt x="0" y="2807820"/>
                </a:lnTo>
                <a:lnTo>
                  <a:pt x="286337" y="2793315"/>
                </a:lnTo>
                <a:cubicBezTo>
                  <a:pt x="1700495" y="2649273"/>
                  <a:pt x="2807496" y="1451570"/>
                  <a:pt x="2807496" y="36"/>
                </a:cubicBezTo>
                <a:close/>
                <a:moveTo>
                  <a:pt x="2704767" y="0"/>
                </a:moveTo>
                <a:lnTo>
                  <a:pt x="2798885" y="0"/>
                </a:lnTo>
                <a:lnTo>
                  <a:pt x="2798887" y="36"/>
                </a:lnTo>
                <a:cubicBezTo>
                  <a:pt x="2798887" y="1447168"/>
                  <a:pt x="1695153" y="2641156"/>
                  <a:pt x="285434" y="2784751"/>
                </a:cubicBezTo>
                <a:lnTo>
                  <a:pt x="0" y="2799211"/>
                </a:lnTo>
                <a:lnTo>
                  <a:pt x="0" y="2705097"/>
                </a:lnTo>
                <a:lnTo>
                  <a:pt x="275831" y="2691123"/>
                </a:lnTo>
                <a:cubicBezTo>
                  <a:pt x="1638182" y="2552339"/>
                  <a:pt x="2704769" y="1398374"/>
                  <a:pt x="2704769" y="37"/>
                </a:cubicBezTo>
                <a:close/>
                <a:moveTo>
                  <a:pt x="2602041" y="0"/>
                </a:moveTo>
                <a:lnTo>
                  <a:pt x="2696158" y="0"/>
                </a:lnTo>
                <a:lnTo>
                  <a:pt x="2696160" y="37"/>
                </a:lnTo>
                <a:cubicBezTo>
                  <a:pt x="2696160" y="1393971"/>
                  <a:pt x="1633012" y="2544222"/>
                  <a:pt x="274961" y="2682558"/>
                </a:cubicBezTo>
                <a:lnTo>
                  <a:pt x="0" y="2696487"/>
                </a:lnTo>
                <a:lnTo>
                  <a:pt x="0" y="2602372"/>
                </a:lnTo>
                <a:lnTo>
                  <a:pt x="265359" y="2588930"/>
                </a:lnTo>
                <a:cubicBezTo>
                  <a:pt x="1576042" y="2455427"/>
                  <a:pt x="2602043" y="1345360"/>
                  <a:pt x="2602043" y="36"/>
                </a:cubicBezTo>
                <a:close/>
                <a:moveTo>
                  <a:pt x="2499316" y="0"/>
                </a:moveTo>
                <a:lnTo>
                  <a:pt x="2593432" y="0"/>
                </a:lnTo>
                <a:lnTo>
                  <a:pt x="2593434" y="36"/>
                </a:lnTo>
                <a:cubicBezTo>
                  <a:pt x="2593434" y="1340957"/>
                  <a:pt x="1570700" y="2447309"/>
                  <a:pt x="264456" y="2580365"/>
                </a:cubicBezTo>
                <a:lnTo>
                  <a:pt x="0" y="2593762"/>
                </a:lnTo>
                <a:lnTo>
                  <a:pt x="0" y="2499648"/>
                </a:lnTo>
                <a:lnTo>
                  <a:pt x="254855" y="2486736"/>
                </a:lnTo>
                <a:cubicBezTo>
                  <a:pt x="1513731" y="2358493"/>
                  <a:pt x="2499318" y="1292164"/>
                  <a:pt x="2499318" y="37"/>
                </a:cubicBezTo>
                <a:close/>
                <a:moveTo>
                  <a:pt x="2396589" y="0"/>
                </a:moveTo>
                <a:lnTo>
                  <a:pt x="2490707" y="0"/>
                </a:lnTo>
                <a:lnTo>
                  <a:pt x="2490709" y="37"/>
                </a:lnTo>
                <a:cubicBezTo>
                  <a:pt x="2490709" y="1287762"/>
                  <a:pt x="1508561" y="2350375"/>
                  <a:pt x="253985" y="2478171"/>
                </a:cubicBezTo>
                <a:lnTo>
                  <a:pt x="0" y="2491038"/>
                </a:lnTo>
                <a:lnTo>
                  <a:pt x="0" y="2396923"/>
                </a:lnTo>
                <a:lnTo>
                  <a:pt x="244382" y="2384544"/>
                </a:lnTo>
                <a:cubicBezTo>
                  <a:pt x="1451590" y="2261580"/>
                  <a:pt x="2396591" y="1239151"/>
                  <a:pt x="2396591" y="36"/>
                </a:cubicBezTo>
                <a:close/>
                <a:moveTo>
                  <a:pt x="2293862" y="0"/>
                </a:moveTo>
                <a:lnTo>
                  <a:pt x="2387980" y="0"/>
                </a:lnTo>
                <a:lnTo>
                  <a:pt x="2387982" y="36"/>
                </a:lnTo>
                <a:cubicBezTo>
                  <a:pt x="2387982" y="1234748"/>
                  <a:pt x="1446248" y="2253463"/>
                  <a:pt x="243479" y="2375979"/>
                </a:cubicBezTo>
                <a:lnTo>
                  <a:pt x="0" y="2388313"/>
                </a:lnTo>
                <a:lnTo>
                  <a:pt x="0" y="2294199"/>
                </a:lnTo>
                <a:lnTo>
                  <a:pt x="233877" y="2282350"/>
                </a:lnTo>
                <a:cubicBezTo>
                  <a:pt x="1389277" y="2164646"/>
                  <a:pt x="2293864" y="1185954"/>
                  <a:pt x="2293864" y="37"/>
                </a:cubicBezTo>
                <a:close/>
                <a:moveTo>
                  <a:pt x="2191137" y="0"/>
                </a:moveTo>
                <a:lnTo>
                  <a:pt x="2285253" y="0"/>
                </a:lnTo>
                <a:lnTo>
                  <a:pt x="2285255" y="37"/>
                </a:lnTo>
                <a:cubicBezTo>
                  <a:pt x="2285255" y="1181552"/>
                  <a:pt x="1384107" y="2156528"/>
                  <a:pt x="233006" y="2273785"/>
                </a:cubicBezTo>
                <a:lnTo>
                  <a:pt x="0" y="2285589"/>
                </a:lnTo>
                <a:lnTo>
                  <a:pt x="0" y="2191474"/>
                </a:lnTo>
                <a:lnTo>
                  <a:pt x="223404" y="2180157"/>
                </a:lnTo>
                <a:cubicBezTo>
                  <a:pt x="1327138" y="2067733"/>
                  <a:pt x="2191139" y="1132940"/>
                  <a:pt x="2191139" y="36"/>
                </a:cubicBezTo>
                <a:close/>
                <a:moveTo>
                  <a:pt x="0" y="0"/>
                </a:moveTo>
                <a:lnTo>
                  <a:pt x="2182528" y="0"/>
                </a:lnTo>
                <a:lnTo>
                  <a:pt x="2182530" y="36"/>
                </a:lnTo>
                <a:cubicBezTo>
                  <a:pt x="2182530" y="1128539"/>
                  <a:pt x="1321796" y="2059617"/>
                  <a:pt x="222502" y="2171593"/>
                </a:cubicBezTo>
                <a:lnTo>
                  <a:pt x="0" y="2182865"/>
                </a:lnTo>
                <a:close/>
              </a:path>
            </a:pathLst>
          </a:custGeom>
          <a:solidFill>
            <a:schemeClr val="accent4"/>
          </a:solidFill>
        </p:spPr>
        <p:txBody>
          <a:bodyPr wrap="square" bIns="1828800" anchor="b">
            <a:noAutofit/>
          </a:bodyPr>
          <a:lstStyle>
            <a:lvl1pPr marL="0" indent="0" algn="ctr">
              <a:lnSpc>
                <a:spcPct val="100000"/>
              </a:lnSpc>
              <a:spcBef>
                <a:spcPts val="0"/>
              </a:spcBef>
              <a:buNone/>
              <a:defRPr/>
            </a:lvl1pPr>
          </a:lstStyle>
          <a:p>
            <a:r>
              <a:rPr lang="en-US"/>
              <a:t>Click the icon to select an image.</a:t>
            </a:r>
            <a:br>
              <a:rPr lang="en-US"/>
            </a:br>
            <a:r>
              <a:rPr lang="en-US"/>
              <a:t>Please also copy / paste the appropriate footer group from</a:t>
            </a:r>
            <a:br>
              <a:rPr lang="en-US"/>
            </a:br>
            <a:r>
              <a:rPr lang="en-US"/>
              <a:t>the template Guide so it appears on top of the image. </a:t>
            </a:r>
          </a:p>
        </p:txBody>
      </p:sp>
      <p:cxnSp>
        <p:nvCxnSpPr>
          <p:cNvPr id="6" name="Straight Connector 5">
            <a:extLst>
              <a:ext uri="{FF2B5EF4-FFF2-40B4-BE49-F238E27FC236}">
                <a16:creationId xmlns:a16="http://schemas.microsoft.com/office/drawing/2014/main" id="{3016DE17-D5AE-7187-E69E-8E6FC0A80C6F}"/>
              </a:ext>
            </a:extLst>
          </p:cNvPr>
          <p:cNvCxnSpPr>
            <a:cxnSpLocks/>
          </p:cNvCxnSpPr>
          <p:nvPr userDrawn="1"/>
        </p:nvCxnSpPr>
        <p:spPr>
          <a:xfrm flipH="1">
            <a:off x="1487277" y="6400800"/>
            <a:ext cx="10704723" cy="0"/>
          </a:xfrm>
          <a:prstGeom prst="line">
            <a:avLst/>
          </a:prstGeom>
          <a:ln w="9525" cap="rnd">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 name="Straight Connector 12">
            <a:extLst>
              <a:ext uri="{FF2B5EF4-FFF2-40B4-BE49-F238E27FC236}">
                <a16:creationId xmlns:a16="http://schemas.microsoft.com/office/drawing/2014/main" id="{B497F915-536D-F45D-49EA-DB5C1D60D224}"/>
              </a:ext>
            </a:extLst>
          </p:cNvPr>
          <p:cNvCxnSpPr>
            <a:cxnSpLocks/>
          </p:cNvCxnSpPr>
          <p:nvPr userDrawn="1"/>
        </p:nvCxnSpPr>
        <p:spPr>
          <a:xfrm flipH="1">
            <a:off x="6095999" y="6400800"/>
            <a:ext cx="6096001" cy="0"/>
          </a:xfrm>
          <a:prstGeom prst="line">
            <a:avLst/>
          </a:prstGeom>
          <a:ln w="9525" cap="rnd">
            <a:solidFill>
              <a:schemeClr val="tx1"/>
            </a:solidFill>
          </a:ln>
        </p:spPr>
        <p:style>
          <a:lnRef idx="1">
            <a:schemeClr val="accent1"/>
          </a:lnRef>
          <a:fillRef idx="0">
            <a:schemeClr val="accent1"/>
          </a:fillRef>
          <a:effectRef idx="0">
            <a:schemeClr val="accent1"/>
          </a:effectRef>
          <a:fontRef idx="minor">
            <a:schemeClr val="tx1"/>
          </a:fontRef>
        </p:style>
      </p:cxnSp>
      <p:sp>
        <p:nvSpPr>
          <p:cNvPr id="18" name="Content Placeholder 2">
            <a:extLst>
              <a:ext uri="{FF2B5EF4-FFF2-40B4-BE49-F238E27FC236}">
                <a16:creationId xmlns:a16="http://schemas.microsoft.com/office/drawing/2014/main" id="{1D324632-089C-B929-E9F5-AFFC6945F7B5}"/>
              </a:ext>
            </a:extLst>
          </p:cNvPr>
          <p:cNvSpPr>
            <a:spLocks noGrp="1"/>
          </p:cNvSpPr>
          <p:nvPr>
            <p:ph idx="19"/>
          </p:nvPr>
        </p:nvSpPr>
        <p:spPr>
          <a:xfrm>
            <a:off x="6858001" y="2239978"/>
            <a:ext cx="4965700" cy="2272034"/>
          </a:xfrm>
        </p:spPr>
        <p:txBody>
          <a:bodyPr>
            <a:noAutofit/>
          </a:bodyPr>
          <a:lstStyle>
            <a:lvl1pPr marL="0" indent="0">
              <a:buNone/>
              <a:defRPr sz="2000"/>
            </a:lvl1pPr>
            <a:lvl2pPr marL="457200" indent="0">
              <a:buNone/>
              <a:defRPr sz="2000"/>
            </a:lvl2pPr>
            <a:lvl3pPr marL="914400" indent="0">
              <a:buNone/>
              <a:defRPr sz="2000"/>
            </a:lvl3pPr>
            <a:lvl4pPr marL="1371600" indent="0">
              <a:buNone/>
              <a:defRPr sz="2000"/>
            </a:lvl4pPr>
            <a:lvl5pPr marL="1828800" indent="0">
              <a:buNone/>
              <a:defRPr sz="200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1" name="Text Placeholder 22">
            <a:extLst>
              <a:ext uri="{FF2B5EF4-FFF2-40B4-BE49-F238E27FC236}">
                <a16:creationId xmlns:a16="http://schemas.microsoft.com/office/drawing/2014/main" id="{513D19D0-E4D6-2379-EC32-CEC343ABE19E}"/>
              </a:ext>
            </a:extLst>
          </p:cNvPr>
          <p:cNvSpPr>
            <a:spLocks noGrp="1"/>
          </p:cNvSpPr>
          <p:nvPr>
            <p:ph type="body" sz="quarter" idx="13" hasCustomPrompt="1"/>
          </p:nvPr>
        </p:nvSpPr>
        <p:spPr>
          <a:xfrm>
            <a:off x="6858000" y="4939392"/>
            <a:ext cx="3848100" cy="241036"/>
          </a:xfrm>
        </p:spPr>
        <p:txBody>
          <a:bodyPr>
            <a:noAutofit/>
          </a:bodyPr>
          <a:lstStyle>
            <a:lvl1pPr marL="0" indent="0">
              <a:spcBef>
                <a:spcPts val="0"/>
              </a:spcBef>
              <a:buNone/>
              <a:defRPr kumimoji="0" lang="en-US" sz="1600" b="1" u="none" strike="noStrike" kern="1200" cap="none" spc="0" normalizeH="0" baseline="0" dirty="0" smtClean="0">
                <a:ln>
                  <a:noFill/>
                </a:ln>
                <a:solidFill>
                  <a:srgbClr val="3C003E"/>
                </a:solidFill>
                <a:effectLst/>
                <a:uLnTx/>
                <a:uFillTx/>
                <a:latin typeface="Outfit" pitchFamily="2" charset="0"/>
                <a:ea typeface="+mn-ea"/>
                <a:cs typeface="+mn-cs"/>
              </a:defRPr>
            </a:lvl1pPr>
            <a:lvl2pPr marL="457200" indent="0">
              <a:buNone/>
              <a:defRPr/>
            </a:lvl2pPr>
            <a:lvl3pPr marL="914400" indent="0">
              <a:buNone/>
              <a:defRPr/>
            </a:lvl3pPr>
            <a:lvl4pPr marL="1371600" indent="0">
              <a:buNone/>
              <a:defRPr/>
            </a:lvl4pPr>
            <a:lvl5pPr marL="1828800" indent="0">
              <a:buNone/>
              <a:defRPr/>
            </a:lvl5pPr>
          </a:lstStyle>
          <a:p>
            <a:pPr lvl="0"/>
            <a:r>
              <a:rPr lang="en-US" err="1"/>
              <a:t>Firstname</a:t>
            </a:r>
            <a:r>
              <a:rPr lang="en-US"/>
              <a:t> </a:t>
            </a:r>
            <a:r>
              <a:rPr lang="en-US" err="1"/>
              <a:t>Lastname</a:t>
            </a:r>
            <a:endParaRPr lang="en-US"/>
          </a:p>
        </p:txBody>
      </p:sp>
      <p:sp>
        <p:nvSpPr>
          <p:cNvPr id="12" name="Text Placeholder 24">
            <a:extLst>
              <a:ext uri="{FF2B5EF4-FFF2-40B4-BE49-F238E27FC236}">
                <a16:creationId xmlns:a16="http://schemas.microsoft.com/office/drawing/2014/main" id="{05AAE469-D7F3-3CF9-648B-42FDFFEFC15C}"/>
              </a:ext>
            </a:extLst>
          </p:cNvPr>
          <p:cNvSpPr>
            <a:spLocks noGrp="1"/>
          </p:cNvSpPr>
          <p:nvPr>
            <p:ph type="body" sz="quarter" idx="14" hasCustomPrompt="1"/>
          </p:nvPr>
        </p:nvSpPr>
        <p:spPr>
          <a:xfrm>
            <a:off x="6857999" y="5224502"/>
            <a:ext cx="3848097" cy="147476"/>
          </a:xfrm>
        </p:spPr>
        <p:txBody>
          <a:bodyPr>
            <a:noAutofit/>
          </a:bodyPr>
          <a:lstStyle>
            <a:lvl1pPr marL="0" indent="0">
              <a:buNone/>
              <a:defRPr lang="en-US" sz="1000" b="0" i="0" kern="1200" dirty="0" smtClean="0">
                <a:solidFill>
                  <a:schemeClr val="tx1"/>
                </a:solidFill>
                <a:latin typeface="Outfit Light" pitchFamily="2" charset="0"/>
                <a:ea typeface="+mn-ea"/>
                <a:cs typeface="+mn-cs"/>
              </a:defRPr>
            </a:lvl1pPr>
            <a:lvl2pPr marL="457200" indent="0">
              <a:buNone/>
              <a:defRPr lang="en-US" sz="1000" kern="1200" dirty="0" smtClean="0">
                <a:solidFill>
                  <a:schemeClr val="tx1"/>
                </a:solidFill>
                <a:latin typeface="Outfit"/>
                <a:ea typeface="+mn-ea"/>
                <a:cs typeface="+mn-cs"/>
              </a:defRPr>
            </a:lvl2pPr>
            <a:lvl3pPr marL="914400" indent="0">
              <a:buNone/>
              <a:defRPr lang="en-US" sz="1000" kern="1200" dirty="0" smtClean="0">
                <a:solidFill>
                  <a:schemeClr val="tx1"/>
                </a:solidFill>
                <a:latin typeface="Outfit"/>
                <a:ea typeface="+mn-ea"/>
                <a:cs typeface="+mn-cs"/>
              </a:defRPr>
            </a:lvl3pPr>
            <a:lvl4pPr marL="1371600" indent="0">
              <a:buNone/>
              <a:defRPr lang="en-US" sz="1000" kern="1200" dirty="0" smtClean="0">
                <a:solidFill>
                  <a:schemeClr val="tx1"/>
                </a:solidFill>
                <a:latin typeface="Outfit"/>
                <a:ea typeface="+mn-ea"/>
                <a:cs typeface="+mn-cs"/>
              </a:defRPr>
            </a:lvl4pPr>
            <a:lvl5pPr marL="1828800" indent="0">
              <a:buNone/>
              <a:defRPr lang="en-US" sz="1000" kern="1200" dirty="0" smtClean="0">
                <a:solidFill>
                  <a:schemeClr val="tx1"/>
                </a:solidFill>
                <a:latin typeface="Outfit"/>
                <a:ea typeface="+mn-ea"/>
                <a:cs typeface="+mn-cs"/>
              </a:defRPr>
            </a:lvl5pPr>
          </a:lstStyle>
          <a:p>
            <a:pPr lvl="0"/>
            <a:r>
              <a:rPr lang="en-US"/>
              <a:t>Job Title</a:t>
            </a:r>
          </a:p>
        </p:txBody>
      </p:sp>
      <p:sp>
        <p:nvSpPr>
          <p:cNvPr id="7" name="Text Placeholder 5">
            <a:extLst>
              <a:ext uri="{FF2B5EF4-FFF2-40B4-BE49-F238E27FC236}">
                <a16:creationId xmlns:a16="http://schemas.microsoft.com/office/drawing/2014/main" id="{0694EA61-84A6-5BF5-7F2B-C6C608F150D2}"/>
              </a:ext>
            </a:extLst>
          </p:cNvPr>
          <p:cNvSpPr>
            <a:spLocks noGrp="1"/>
          </p:cNvSpPr>
          <p:nvPr>
            <p:ph type="body" sz="quarter" idx="21" hasCustomPrompt="1"/>
          </p:nvPr>
        </p:nvSpPr>
        <p:spPr>
          <a:xfrm>
            <a:off x="1487277" y="6496059"/>
            <a:ext cx="4240424" cy="285734"/>
          </a:xfrm>
        </p:spPr>
        <p:txBody>
          <a:bodyPr anchor="ctr">
            <a:noAutofit/>
          </a:bodyPr>
          <a:lstStyle>
            <a:lvl1pPr marL="0" indent="0">
              <a:lnSpc>
                <a:spcPct val="90000"/>
              </a:lnSpc>
              <a:spcBef>
                <a:spcPts val="200"/>
              </a:spcBef>
              <a:buNone/>
              <a:defRPr sz="600" b="0" i="0">
                <a:solidFill>
                  <a:schemeClr val="tx1"/>
                </a:solidFill>
                <a:latin typeface="Inter" panose="02000503000000020004" pitchFamily="2" charset="0"/>
                <a:ea typeface="Inter" panose="02000503000000020004" pitchFamily="2" charset="0"/>
              </a:defRPr>
            </a:lvl1pPr>
            <a:lvl2pPr marL="457200" indent="0">
              <a:buNone/>
              <a:defRPr sz="600" b="0" i="0">
                <a:latin typeface="Inter" panose="02000503000000020004" pitchFamily="2" charset="0"/>
                <a:ea typeface="Inter" panose="02000503000000020004" pitchFamily="2" charset="0"/>
              </a:defRPr>
            </a:lvl2pPr>
            <a:lvl3pPr marL="914400" indent="0">
              <a:buNone/>
              <a:defRPr sz="600" b="0" i="0">
                <a:latin typeface="Inter" panose="02000503000000020004" pitchFamily="2" charset="0"/>
                <a:ea typeface="Inter" panose="02000503000000020004" pitchFamily="2" charset="0"/>
              </a:defRPr>
            </a:lvl3pPr>
            <a:lvl4pPr marL="1371600" indent="0">
              <a:buNone/>
              <a:defRPr sz="600" b="0" i="0">
                <a:latin typeface="Inter" panose="02000503000000020004" pitchFamily="2" charset="0"/>
                <a:ea typeface="Inter" panose="02000503000000020004" pitchFamily="2" charset="0"/>
              </a:defRPr>
            </a:lvl4pPr>
            <a:lvl5pPr marL="1828800" indent="0">
              <a:buNone/>
              <a:defRPr sz="600" b="0" i="0">
                <a:latin typeface="Inter" panose="02000503000000020004" pitchFamily="2" charset="0"/>
                <a:ea typeface="Inter" panose="02000503000000020004" pitchFamily="2" charset="0"/>
              </a:defRPr>
            </a:lvl5pPr>
          </a:lstStyle>
          <a:p>
            <a:pPr lvl="0"/>
            <a:r>
              <a:rPr lang="en-US"/>
              <a:t>Source: </a:t>
            </a:r>
          </a:p>
        </p:txBody>
      </p:sp>
      <p:sp>
        <p:nvSpPr>
          <p:cNvPr id="4" name="Slide Number Placeholder 5">
            <a:extLst>
              <a:ext uri="{FF2B5EF4-FFF2-40B4-BE49-F238E27FC236}">
                <a16:creationId xmlns:a16="http://schemas.microsoft.com/office/drawing/2014/main" id="{649FD442-E5DE-60E5-3B0D-70DFE9DDC7CC}"/>
              </a:ext>
            </a:extLst>
          </p:cNvPr>
          <p:cNvSpPr txBox="1">
            <a:spLocks/>
          </p:cNvSpPr>
          <p:nvPr userDrawn="1"/>
        </p:nvSpPr>
        <p:spPr>
          <a:xfrm>
            <a:off x="11185742" y="6400800"/>
            <a:ext cx="549058" cy="457200"/>
          </a:xfrm>
          <a:prstGeom prst="rect">
            <a:avLst/>
          </a:prstGeom>
        </p:spPr>
        <p:txBody>
          <a:bodyPr vert="horz" lIns="0" tIns="0" rIns="0" bIns="0" rtlCol="0" anchor="ctr"/>
          <a:lstStyle>
            <a:defPPr>
              <a:defRPr lang="en-US"/>
            </a:defPPr>
            <a:lvl1pPr marL="0" algn="r" defTabSz="914400" rtl="0" eaLnBrk="1" latinLnBrk="0" hangingPunct="1">
              <a:defRPr sz="800" kern="1200">
                <a:solidFill>
                  <a:schemeClr val="tx1"/>
                </a:solidFill>
                <a:latin typeface="Outfi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fld id="{DDA6C761-E6C0-8244-BDC1-CA1DC8273777}" type="slidenum">
              <a:rPr lang="en-US" b="0" i="0" smtClean="0">
                <a:latin typeface="Outfit Light" pitchFamily="2" charset="0"/>
              </a:rPr>
              <a:pPr/>
              <a:t>‹#›</a:t>
            </a:fld>
            <a:endParaRPr lang="en-US" b="0" i="0">
              <a:latin typeface="Outfit Light" pitchFamily="2" charset="0"/>
            </a:endParaRPr>
          </a:p>
        </p:txBody>
      </p:sp>
      <p:sp>
        <p:nvSpPr>
          <p:cNvPr id="2" name="Slide Number Placeholder 5">
            <a:extLst>
              <a:ext uri="{FF2B5EF4-FFF2-40B4-BE49-F238E27FC236}">
                <a16:creationId xmlns:a16="http://schemas.microsoft.com/office/drawing/2014/main" id="{02527790-61FB-C9B6-25DB-904D79C3B306}"/>
              </a:ext>
            </a:extLst>
          </p:cNvPr>
          <p:cNvSpPr txBox="1">
            <a:spLocks/>
          </p:cNvSpPr>
          <p:nvPr userDrawn="1"/>
        </p:nvSpPr>
        <p:spPr>
          <a:xfrm>
            <a:off x="9118378" y="6499230"/>
            <a:ext cx="2266709" cy="273040"/>
          </a:xfrm>
          <a:prstGeom prst="rect">
            <a:avLst/>
          </a:prstGeom>
        </p:spPr>
        <p:txBody>
          <a:bodyPr vert="horz" lIns="0" tIns="0" rIns="0" bIns="0" rtlCol="0" anchor="ctr"/>
          <a:lstStyle>
            <a:defPPr>
              <a:defRPr lang="en-US"/>
            </a:defPPr>
            <a:lvl1pPr marL="0" algn="r" defTabSz="914400" rtl="0" eaLnBrk="1" latinLnBrk="0" hangingPunct="1">
              <a:defRPr sz="800" kern="1200">
                <a:solidFill>
                  <a:schemeClr val="bg1"/>
                </a:solidFill>
                <a:latin typeface="Outfi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sz="600" b="0" i="0">
                <a:solidFill>
                  <a:schemeClr val="tx1"/>
                </a:solidFill>
                <a:latin typeface="Outfit Light" pitchFamily="2" charset="0"/>
              </a:rPr>
              <a:t>© Sovos 2025. Proprietary and Confidential</a:t>
            </a:r>
          </a:p>
        </p:txBody>
      </p:sp>
      <p:sp>
        <p:nvSpPr>
          <p:cNvPr id="23" name="Graphic 15">
            <a:extLst>
              <a:ext uri="{FF2B5EF4-FFF2-40B4-BE49-F238E27FC236}">
                <a16:creationId xmlns:a16="http://schemas.microsoft.com/office/drawing/2014/main" id="{CD448E94-E900-1194-91C0-7A4690B0F64F}"/>
              </a:ext>
            </a:extLst>
          </p:cNvPr>
          <p:cNvSpPr/>
          <p:nvPr/>
        </p:nvSpPr>
        <p:spPr>
          <a:xfrm>
            <a:off x="5892813" y="427611"/>
            <a:ext cx="1286470" cy="982134"/>
          </a:xfrm>
          <a:custGeom>
            <a:avLst/>
            <a:gdLst>
              <a:gd name="connsiteX0" fmla="*/ 0 w 1286470"/>
              <a:gd name="connsiteY0" fmla="*/ 690351 h 982134"/>
              <a:gd name="connsiteX1" fmla="*/ 349999 w 1286470"/>
              <a:gd name="connsiteY1" fmla="*/ 0 h 982134"/>
              <a:gd name="connsiteX2" fmla="*/ 604046 w 1286470"/>
              <a:gd name="connsiteY2" fmla="*/ 149950 h 982134"/>
              <a:gd name="connsiteX3" fmla="*/ 432420 w 1286470"/>
              <a:gd name="connsiteY3" fmla="*/ 687628 h 982134"/>
              <a:gd name="connsiteX4" fmla="*/ 432420 w 1286470"/>
              <a:gd name="connsiteY4" fmla="*/ 982135 h 982134"/>
              <a:gd name="connsiteX5" fmla="*/ 0 w 1286470"/>
              <a:gd name="connsiteY5" fmla="*/ 982135 h 982134"/>
              <a:gd name="connsiteX6" fmla="*/ 0 w 1286470"/>
              <a:gd name="connsiteY6" fmla="*/ 690334 h 982134"/>
              <a:gd name="connsiteX7" fmla="*/ 682425 w 1286470"/>
              <a:gd name="connsiteY7" fmla="*/ 690351 h 982134"/>
              <a:gd name="connsiteX8" fmla="*/ 1032424 w 1286470"/>
              <a:gd name="connsiteY8" fmla="*/ 0 h 982134"/>
              <a:gd name="connsiteX9" fmla="*/ 1286471 w 1286470"/>
              <a:gd name="connsiteY9" fmla="*/ 149950 h 982134"/>
              <a:gd name="connsiteX10" fmla="*/ 1114845 w 1286470"/>
              <a:gd name="connsiteY10" fmla="*/ 687628 h 982134"/>
              <a:gd name="connsiteX11" fmla="*/ 1114845 w 1286470"/>
              <a:gd name="connsiteY11" fmla="*/ 982135 h 982134"/>
              <a:gd name="connsiteX12" fmla="*/ 682408 w 1286470"/>
              <a:gd name="connsiteY12" fmla="*/ 982135 h 982134"/>
              <a:gd name="connsiteX13" fmla="*/ 682408 w 1286470"/>
              <a:gd name="connsiteY13" fmla="*/ 690334 h 9821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286470" h="982134">
                <a:moveTo>
                  <a:pt x="0" y="690351"/>
                </a:moveTo>
                <a:cubicBezTo>
                  <a:pt x="0" y="443122"/>
                  <a:pt x="162171" y="152656"/>
                  <a:pt x="349999" y="0"/>
                </a:cubicBezTo>
                <a:lnTo>
                  <a:pt x="604046" y="149950"/>
                </a:lnTo>
                <a:cubicBezTo>
                  <a:pt x="502698" y="309370"/>
                  <a:pt x="432420" y="475537"/>
                  <a:pt x="432420" y="687628"/>
                </a:cubicBezTo>
                <a:lnTo>
                  <a:pt x="432420" y="982135"/>
                </a:lnTo>
                <a:lnTo>
                  <a:pt x="0" y="982135"/>
                </a:lnTo>
                <a:lnTo>
                  <a:pt x="0" y="690334"/>
                </a:lnTo>
                <a:close/>
                <a:moveTo>
                  <a:pt x="682425" y="690351"/>
                </a:moveTo>
                <a:cubicBezTo>
                  <a:pt x="682425" y="443122"/>
                  <a:pt x="844578" y="152673"/>
                  <a:pt x="1032424" y="0"/>
                </a:cubicBezTo>
                <a:lnTo>
                  <a:pt x="1286471" y="149950"/>
                </a:lnTo>
                <a:cubicBezTo>
                  <a:pt x="1185123" y="309370"/>
                  <a:pt x="1114845" y="475537"/>
                  <a:pt x="1114845" y="687628"/>
                </a:cubicBezTo>
                <a:lnTo>
                  <a:pt x="1114845" y="982135"/>
                </a:lnTo>
                <a:lnTo>
                  <a:pt x="682408" y="982135"/>
                </a:lnTo>
                <a:lnTo>
                  <a:pt x="682408" y="690334"/>
                </a:lnTo>
                <a:close/>
              </a:path>
            </a:pathLst>
          </a:custGeom>
          <a:solidFill>
            <a:srgbClr val="3C003E"/>
          </a:solidFill>
          <a:ln w="1733" cap="flat">
            <a:noFill/>
            <a:prstDash val="solid"/>
            <a:miter/>
          </a:ln>
        </p:spPr>
        <p:txBody>
          <a:bodyPr rtlCol="0" anchor="ctr"/>
          <a:lstStyle/>
          <a:p>
            <a:endParaRPr lang="en-US"/>
          </a:p>
        </p:txBody>
      </p:sp>
      <p:sp>
        <p:nvSpPr>
          <p:cNvPr id="22" name="Graphic 16">
            <a:extLst>
              <a:ext uri="{FF2B5EF4-FFF2-40B4-BE49-F238E27FC236}">
                <a16:creationId xmlns:a16="http://schemas.microsoft.com/office/drawing/2014/main" id="{08BD8E69-27A3-811D-DAD3-6E4AA9F2FE72}"/>
              </a:ext>
            </a:extLst>
          </p:cNvPr>
          <p:cNvSpPr/>
          <p:nvPr/>
        </p:nvSpPr>
        <p:spPr>
          <a:xfrm rot="10800000">
            <a:off x="11125200" y="4900757"/>
            <a:ext cx="1286470" cy="982134"/>
          </a:xfrm>
          <a:custGeom>
            <a:avLst/>
            <a:gdLst>
              <a:gd name="connsiteX0" fmla="*/ 0 w 1286470"/>
              <a:gd name="connsiteY0" fmla="*/ 690351 h 982134"/>
              <a:gd name="connsiteX1" fmla="*/ 349999 w 1286470"/>
              <a:gd name="connsiteY1" fmla="*/ 0 h 982134"/>
              <a:gd name="connsiteX2" fmla="*/ 604046 w 1286470"/>
              <a:gd name="connsiteY2" fmla="*/ 149950 h 982134"/>
              <a:gd name="connsiteX3" fmla="*/ 432420 w 1286470"/>
              <a:gd name="connsiteY3" fmla="*/ 687628 h 982134"/>
              <a:gd name="connsiteX4" fmla="*/ 432420 w 1286470"/>
              <a:gd name="connsiteY4" fmla="*/ 982135 h 982134"/>
              <a:gd name="connsiteX5" fmla="*/ 0 w 1286470"/>
              <a:gd name="connsiteY5" fmla="*/ 982135 h 982134"/>
              <a:gd name="connsiteX6" fmla="*/ 0 w 1286470"/>
              <a:gd name="connsiteY6" fmla="*/ 690334 h 982134"/>
              <a:gd name="connsiteX7" fmla="*/ 682425 w 1286470"/>
              <a:gd name="connsiteY7" fmla="*/ 690351 h 982134"/>
              <a:gd name="connsiteX8" fmla="*/ 1032424 w 1286470"/>
              <a:gd name="connsiteY8" fmla="*/ 0 h 982134"/>
              <a:gd name="connsiteX9" fmla="*/ 1286471 w 1286470"/>
              <a:gd name="connsiteY9" fmla="*/ 149950 h 982134"/>
              <a:gd name="connsiteX10" fmla="*/ 1114845 w 1286470"/>
              <a:gd name="connsiteY10" fmla="*/ 687628 h 982134"/>
              <a:gd name="connsiteX11" fmla="*/ 1114845 w 1286470"/>
              <a:gd name="connsiteY11" fmla="*/ 982135 h 982134"/>
              <a:gd name="connsiteX12" fmla="*/ 682408 w 1286470"/>
              <a:gd name="connsiteY12" fmla="*/ 982135 h 982134"/>
              <a:gd name="connsiteX13" fmla="*/ 682408 w 1286470"/>
              <a:gd name="connsiteY13" fmla="*/ 690334 h 9821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286470" h="982134">
                <a:moveTo>
                  <a:pt x="0" y="690351"/>
                </a:moveTo>
                <a:cubicBezTo>
                  <a:pt x="0" y="443122"/>
                  <a:pt x="162171" y="152656"/>
                  <a:pt x="349999" y="0"/>
                </a:cubicBezTo>
                <a:lnTo>
                  <a:pt x="604046" y="149950"/>
                </a:lnTo>
                <a:cubicBezTo>
                  <a:pt x="502698" y="309370"/>
                  <a:pt x="432420" y="475537"/>
                  <a:pt x="432420" y="687628"/>
                </a:cubicBezTo>
                <a:lnTo>
                  <a:pt x="432420" y="982135"/>
                </a:lnTo>
                <a:lnTo>
                  <a:pt x="0" y="982135"/>
                </a:lnTo>
                <a:lnTo>
                  <a:pt x="0" y="690334"/>
                </a:lnTo>
                <a:close/>
                <a:moveTo>
                  <a:pt x="682425" y="690351"/>
                </a:moveTo>
                <a:cubicBezTo>
                  <a:pt x="682425" y="443122"/>
                  <a:pt x="844578" y="152673"/>
                  <a:pt x="1032424" y="0"/>
                </a:cubicBezTo>
                <a:lnTo>
                  <a:pt x="1286471" y="149950"/>
                </a:lnTo>
                <a:cubicBezTo>
                  <a:pt x="1185123" y="309370"/>
                  <a:pt x="1114845" y="475537"/>
                  <a:pt x="1114845" y="687628"/>
                </a:cubicBezTo>
                <a:lnTo>
                  <a:pt x="1114845" y="982135"/>
                </a:lnTo>
                <a:lnTo>
                  <a:pt x="682408" y="982135"/>
                </a:lnTo>
                <a:lnTo>
                  <a:pt x="682408" y="690334"/>
                </a:lnTo>
                <a:close/>
              </a:path>
            </a:pathLst>
          </a:custGeom>
          <a:solidFill>
            <a:srgbClr val="3C003E"/>
          </a:solidFill>
          <a:ln w="1733" cap="flat">
            <a:noFill/>
            <a:prstDash val="solid"/>
            <a:miter/>
          </a:ln>
        </p:spPr>
        <p:txBody>
          <a:bodyPr rtlCol="0" anchor="ctr"/>
          <a:lstStyle/>
          <a:p>
            <a:endParaRPr lang="en-US"/>
          </a:p>
        </p:txBody>
      </p:sp>
      <p:sp>
        <p:nvSpPr>
          <p:cNvPr id="3" name="Graphic 18">
            <a:extLst>
              <a:ext uri="{FF2B5EF4-FFF2-40B4-BE49-F238E27FC236}">
                <a16:creationId xmlns:a16="http://schemas.microsoft.com/office/drawing/2014/main" id="{3D9859EC-9983-F632-4441-887249D8C2E2}"/>
              </a:ext>
            </a:extLst>
          </p:cNvPr>
          <p:cNvSpPr/>
          <p:nvPr userDrawn="1"/>
        </p:nvSpPr>
        <p:spPr>
          <a:xfrm>
            <a:off x="457200" y="6313452"/>
            <a:ext cx="811355" cy="168145"/>
          </a:xfrm>
          <a:custGeom>
            <a:avLst/>
            <a:gdLst>
              <a:gd name="connsiteX0" fmla="*/ 228427 w 811355"/>
              <a:gd name="connsiteY0" fmla="*/ 27 h 168145"/>
              <a:gd name="connsiteX1" fmla="*/ 310031 w 811355"/>
              <a:gd name="connsiteY1" fmla="*/ 81183 h 168145"/>
              <a:gd name="connsiteX2" fmla="*/ 228427 w 811355"/>
              <a:gd name="connsiteY2" fmla="*/ 162778 h 168145"/>
              <a:gd name="connsiteX3" fmla="*/ 147061 w 811355"/>
              <a:gd name="connsiteY3" fmla="*/ 81183 h 168145"/>
              <a:gd name="connsiteX4" fmla="*/ 228427 w 811355"/>
              <a:gd name="connsiteY4" fmla="*/ 27 h 168145"/>
              <a:gd name="connsiteX5" fmla="*/ 228427 w 811355"/>
              <a:gd name="connsiteY5" fmla="*/ 136856 h 168145"/>
              <a:gd name="connsiteX6" fmla="*/ 281782 w 811355"/>
              <a:gd name="connsiteY6" fmla="*/ 81183 h 168145"/>
              <a:gd name="connsiteX7" fmla="*/ 228427 w 811355"/>
              <a:gd name="connsiteY7" fmla="*/ 25517 h 168145"/>
              <a:gd name="connsiteX8" fmla="*/ 175080 w 811355"/>
              <a:gd name="connsiteY8" fmla="*/ 81183 h 168145"/>
              <a:gd name="connsiteX9" fmla="*/ 228427 w 811355"/>
              <a:gd name="connsiteY9" fmla="*/ 136856 h 168145"/>
              <a:gd name="connsiteX10" fmla="*/ 575396 w 811355"/>
              <a:gd name="connsiteY10" fmla="*/ 27 h 168145"/>
              <a:gd name="connsiteX11" fmla="*/ 656993 w 811355"/>
              <a:gd name="connsiteY11" fmla="*/ 81183 h 168145"/>
              <a:gd name="connsiteX12" fmla="*/ 575396 w 811355"/>
              <a:gd name="connsiteY12" fmla="*/ 162778 h 168145"/>
              <a:gd name="connsiteX13" fmla="*/ 494022 w 811355"/>
              <a:gd name="connsiteY13" fmla="*/ 81183 h 168145"/>
              <a:gd name="connsiteX14" fmla="*/ 575396 w 811355"/>
              <a:gd name="connsiteY14" fmla="*/ 27 h 168145"/>
              <a:gd name="connsiteX15" fmla="*/ 575396 w 811355"/>
              <a:gd name="connsiteY15" fmla="*/ 136856 h 168145"/>
              <a:gd name="connsiteX16" fmla="*/ 628743 w 811355"/>
              <a:gd name="connsiteY16" fmla="*/ 81183 h 168145"/>
              <a:gd name="connsiteX17" fmla="*/ 575396 w 811355"/>
              <a:gd name="connsiteY17" fmla="*/ 25517 h 168145"/>
              <a:gd name="connsiteX18" fmla="*/ 522042 w 811355"/>
              <a:gd name="connsiteY18" fmla="*/ 81183 h 168145"/>
              <a:gd name="connsiteX19" fmla="*/ 575396 w 811355"/>
              <a:gd name="connsiteY19" fmla="*/ 136856 h 168145"/>
              <a:gd name="connsiteX20" fmla="*/ 448958 w 811355"/>
              <a:gd name="connsiteY20" fmla="*/ 2933 h 168145"/>
              <a:gd name="connsiteX21" fmla="*/ 481284 w 811355"/>
              <a:gd name="connsiteY21" fmla="*/ 2933 h 168145"/>
              <a:gd name="connsiteX22" fmla="*/ 400343 w 811355"/>
              <a:gd name="connsiteY22" fmla="*/ 168146 h 168145"/>
              <a:gd name="connsiteX23" fmla="*/ 319639 w 811355"/>
              <a:gd name="connsiteY23" fmla="*/ 2933 h 168145"/>
              <a:gd name="connsiteX24" fmla="*/ 351728 w 811355"/>
              <a:gd name="connsiteY24" fmla="*/ 2933 h 168145"/>
              <a:gd name="connsiteX25" fmla="*/ 400343 w 811355"/>
              <a:gd name="connsiteY25" fmla="*/ 112931 h 168145"/>
              <a:gd name="connsiteX26" fmla="*/ 448958 w 811355"/>
              <a:gd name="connsiteY26" fmla="*/ 2933 h 168145"/>
              <a:gd name="connsiteX27" fmla="*/ 717385 w 811355"/>
              <a:gd name="connsiteY27" fmla="*/ 45882 h 168145"/>
              <a:gd name="connsiteX28" fmla="*/ 751794 w 811355"/>
              <a:gd name="connsiteY28" fmla="*/ 24431 h 168145"/>
              <a:gd name="connsiteX29" fmla="*/ 795439 w 811355"/>
              <a:gd name="connsiteY29" fmla="*/ 36825 h 168145"/>
              <a:gd name="connsiteX30" fmla="*/ 795439 w 811355"/>
              <a:gd name="connsiteY30" fmla="*/ 9023 h 168145"/>
              <a:gd name="connsiteX31" fmla="*/ 752017 w 811355"/>
              <a:gd name="connsiteY31" fmla="*/ 47 h 168145"/>
              <a:gd name="connsiteX32" fmla="*/ 688183 w 811355"/>
              <a:gd name="connsiteY32" fmla="*/ 47251 h 168145"/>
              <a:gd name="connsiteX33" fmla="*/ 782356 w 811355"/>
              <a:gd name="connsiteY33" fmla="*/ 117692 h 168145"/>
              <a:gd name="connsiteX34" fmla="*/ 747264 w 811355"/>
              <a:gd name="connsiteY34" fmla="*/ 138239 h 168145"/>
              <a:gd name="connsiteX35" fmla="*/ 694971 w 811355"/>
              <a:gd name="connsiteY35" fmla="*/ 120855 h 168145"/>
              <a:gd name="connsiteX36" fmla="*/ 694971 w 811355"/>
              <a:gd name="connsiteY36" fmla="*/ 120908 h 168145"/>
              <a:gd name="connsiteX37" fmla="*/ 694971 w 811355"/>
              <a:gd name="connsiteY37" fmla="*/ 150478 h 168145"/>
              <a:gd name="connsiteX38" fmla="*/ 747291 w 811355"/>
              <a:gd name="connsiteY38" fmla="*/ 162616 h 168145"/>
              <a:gd name="connsiteX39" fmla="*/ 811355 w 811355"/>
              <a:gd name="connsiteY39" fmla="*/ 115655 h 168145"/>
              <a:gd name="connsiteX40" fmla="*/ 717426 w 811355"/>
              <a:gd name="connsiteY40" fmla="*/ 45882 h 168145"/>
              <a:gd name="connsiteX41" fmla="*/ 717385 w 811355"/>
              <a:gd name="connsiteY41" fmla="*/ 45882 h 168145"/>
              <a:gd name="connsiteX42" fmla="*/ 29216 w 811355"/>
              <a:gd name="connsiteY42" fmla="*/ 45841 h 168145"/>
              <a:gd name="connsiteX43" fmla="*/ 63632 w 811355"/>
              <a:gd name="connsiteY43" fmla="*/ 24391 h 168145"/>
              <a:gd name="connsiteX44" fmla="*/ 107080 w 811355"/>
              <a:gd name="connsiteY44" fmla="*/ 36670 h 168145"/>
              <a:gd name="connsiteX45" fmla="*/ 107080 w 811355"/>
              <a:gd name="connsiteY45" fmla="*/ 8881 h 168145"/>
              <a:gd name="connsiteX46" fmla="*/ 63855 w 811355"/>
              <a:gd name="connsiteY46" fmla="*/ 0 h 168145"/>
              <a:gd name="connsiteX47" fmla="*/ 0 w 811355"/>
              <a:gd name="connsiteY47" fmla="*/ 47204 h 168145"/>
              <a:gd name="connsiteX48" fmla="*/ 94200 w 811355"/>
              <a:gd name="connsiteY48" fmla="*/ 117665 h 168145"/>
              <a:gd name="connsiteX49" fmla="*/ 59101 w 811355"/>
              <a:gd name="connsiteY49" fmla="*/ 138219 h 168145"/>
              <a:gd name="connsiteX50" fmla="*/ 6795 w 811355"/>
              <a:gd name="connsiteY50" fmla="*/ 120828 h 168145"/>
              <a:gd name="connsiteX51" fmla="*/ 6795 w 811355"/>
              <a:gd name="connsiteY51" fmla="*/ 120895 h 168145"/>
              <a:gd name="connsiteX52" fmla="*/ 6795 w 811355"/>
              <a:gd name="connsiteY52" fmla="*/ 150465 h 168145"/>
              <a:gd name="connsiteX53" fmla="*/ 59135 w 811355"/>
              <a:gd name="connsiteY53" fmla="*/ 162603 h 168145"/>
              <a:gd name="connsiteX54" fmla="*/ 123220 w 811355"/>
              <a:gd name="connsiteY54" fmla="*/ 115628 h 168145"/>
              <a:gd name="connsiteX55" fmla="*/ 29216 w 811355"/>
              <a:gd name="connsiteY55" fmla="*/ 45841 h 1681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Lst>
            <a:rect l="l" t="t" r="r" b="b"/>
            <a:pathLst>
              <a:path w="811355" h="168145">
                <a:moveTo>
                  <a:pt x="228427" y="27"/>
                </a:moveTo>
                <a:cubicBezTo>
                  <a:pt x="275284" y="27"/>
                  <a:pt x="310031" y="34459"/>
                  <a:pt x="310031" y="81183"/>
                </a:cubicBezTo>
                <a:cubicBezTo>
                  <a:pt x="310031" y="127908"/>
                  <a:pt x="275730" y="162778"/>
                  <a:pt x="228427" y="162778"/>
                </a:cubicBezTo>
                <a:cubicBezTo>
                  <a:pt x="181355" y="162778"/>
                  <a:pt x="147061" y="127901"/>
                  <a:pt x="147061" y="81183"/>
                </a:cubicBezTo>
                <a:cubicBezTo>
                  <a:pt x="147061" y="34465"/>
                  <a:pt x="182024" y="27"/>
                  <a:pt x="228427" y="27"/>
                </a:cubicBezTo>
                <a:close/>
                <a:moveTo>
                  <a:pt x="228427" y="136856"/>
                </a:moveTo>
                <a:cubicBezTo>
                  <a:pt x="259814" y="136856"/>
                  <a:pt x="281782" y="113376"/>
                  <a:pt x="281782" y="81183"/>
                </a:cubicBezTo>
                <a:cubicBezTo>
                  <a:pt x="281782" y="48991"/>
                  <a:pt x="260037" y="25517"/>
                  <a:pt x="228427" y="25517"/>
                </a:cubicBezTo>
                <a:cubicBezTo>
                  <a:pt x="197271" y="25517"/>
                  <a:pt x="175080" y="48991"/>
                  <a:pt x="175080" y="81183"/>
                </a:cubicBezTo>
                <a:cubicBezTo>
                  <a:pt x="175080" y="113376"/>
                  <a:pt x="197271" y="136856"/>
                  <a:pt x="228427" y="136856"/>
                </a:cubicBezTo>
                <a:close/>
                <a:moveTo>
                  <a:pt x="575396" y="27"/>
                </a:moveTo>
                <a:cubicBezTo>
                  <a:pt x="622246" y="27"/>
                  <a:pt x="656993" y="34459"/>
                  <a:pt x="656993" y="81183"/>
                </a:cubicBezTo>
                <a:cubicBezTo>
                  <a:pt x="656993" y="127908"/>
                  <a:pt x="622699" y="162778"/>
                  <a:pt x="575396" y="162778"/>
                </a:cubicBezTo>
                <a:cubicBezTo>
                  <a:pt x="528316" y="162778"/>
                  <a:pt x="494022" y="127901"/>
                  <a:pt x="494022" y="81183"/>
                </a:cubicBezTo>
                <a:cubicBezTo>
                  <a:pt x="494022" y="34465"/>
                  <a:pt x="529019" y="27"/>
                  <a:pt x="575396" y="27"/>
                </a:cubicBezTo>
                <a:close/>
                <a:moveTo>
                  <a:pt x="575396" y="136856"/>
                </a:moveTo>
                <a:cubicBezTo>
                  <a:pt x="606776" y="136856"/>
                  <a:pt x="628743" y="113376"/>
                  <a:pt x="628743" y="81183"/>
                </a:cubicBezTo>
                <a:cubicBezTo>
                  <a:pt x="628743" y="48991"/>
                  <a:pt x="606999" y="25517"/>
                  <a:pt x="575396" y="25517"/>
                </a:cubicBezTo>
                <a:cubicBezTo>
                  <a:pt x="544233" y="25517"/>
                  <a:pt x="522042" y="48991"/>
                  <a:pt x="522042" y="81183"/>
                </a:cubicBezTo>
                <a:cubicBezTo>
                  <a:pt x="522042" y="113376"/>
                  <a:pt x="544293" y="136856"/>
                  <a:pt x="575396" y="136856"/>
                </a:cubicBezTo>
                <a:close/>
                <a:moveTo>
                  <a:pt x="448958" y="2933"/>
                </a:moveTo>
                <a:lnTo>
                  <a:pt x="481284" y="2933"/>
                </a:lnTo>
                <a:lnTo>
                  <a:pt x="400343" y="168146"/>
                </a:lnTo>
                <a:lnTo>
                  <a:pt x="319639" y="2933"/>
                </a:lnTo>
                <a:lnTo>
                  <a:pt x="351728" y="2933"/>
                </a:lnTo>
                <a:lnTo>
                  <a:pt x="400343" y="112931"/>
                </a:lnTo>
                <a:lnTo>
                  <a:pt x="448958" y="2933"/>
                </a:lnTo>
                <a:close/>
                <a:moveTo>
                  <a:pt x="717385" y="45882"/>
                </a:moveTo>
                <a:cubicBezTo>
                  <a:pt x="717385" y="33912"/>
                  <a:pt x="727345" y="24431"/>
                  <a:pt x="751794" y="24431"/>
                </a:cubicBezTo>
                <a:cubicBezTo>
                  <a:pt x="765588" y="24431"/>
                  <a:pt x="781193" y="28477"/>
                  <a:pt x="795439" y="36825"/>
                </a:cubicBezTo>
                <a:lnTo>
                  <a:pt x="795439" y="9023"/>
                </a:lnTo>
                <a:cubicBezTo>
                  <a:pt x="782714" y="3223"/>
                  <a:pt x="767109" y="47"/>
                  <a:pt x="752017" y="47"/>
                </a:cubicBezTo>
                <a:cubicBezTo>
                  <a:pt x="708555" y="47"/>
                  <a:pt x="688183" y="21720"/>
                  <a:pt x="688183" y="47251"/>
                </a:cubicBezTo>
                <a:cubicBezTo>
                  <a:pt x="688183" y="105918"/>
                  <a:pt x="782356" y="83597"/>
                  <a:pt x="782356" y="117692"/>
                </a:cubicBezTo>
                <a:cubicBezTo>
                  <a:pt x="782356" y="129432"/>
                  <a:pt x="771943" y="138239"/>
                  <a:pt x="747264" y="138239"/>
                </a:cubicBezTo>
                <a:cubicBezTo>
                  <a:pt x="727791" y="138239"/>
                  <a:pt x="707649" y="131010"/>
                  <a:pt x="694971" y="120855"/>
                </a:cubicBezTo>
                <a:lnTo>
                  <a:pt x="694971" y="120908"/>
                </a:lnTo>
                <a:lnTo>
                  <a:pt x="694971" y="150478"/>
                </a:lnTo>
                <a:cubicBezTo>
                  <a:pt x="708744" y="157896"/>
                  <a:pt x="728008" y="162616"/>
                  <a:pt x="747291" y="162616"/>
                </a:cubicBezTo>
                <a:cubicBezTo>
                  <a:pt x="790754" y="162616"/>
                  <a:pt x="811355" y="140943"/>
                  <a:pt x="811355" y="115655"/>
                </a:cubicBezTo>
                <a:cubicBezTo>
                  <a:pt x="811369" y="57615"/>
                  <a:pt x="717426" y="79518"/>
                  <a:pt x="717426" y="45882"/>
                </a:cubicBezTo>
                <a:lnTo>
                  <a:pt x="717385" y="45882"/>
                </a:lnTo>
                <a:close/>
                <a:moveTo>
                  <a:pt x="29216" y="45841"/>
                </a:moveTo>
                <a:cubicBezTo>
                  <a:pt x="29216" y="33872"/>
                  <a:pt x="39176" y="24391"/>
                  <a:pt x="63632" y="24391"/>
                </a:cubicBezTo>
                <a:cubicBezTo>
                  <a:pt x="77364" y="24391"/>
                  <a:pt x="92888" y="28437"/>
                  <a:pt x="107080" y="36670"/>
                </a:cubicBezTo>
                <a:lnTo>
                  <a:pt x="107080" y="8881"/>
                </a:lnTo>
                <a:cubicBezTo>
                  <a:pt x="94396" y="3156"/>
                  <a:pt x="78865" y="0"/>
                  <a:pt x="63855" y="0"/>
                </a:cubicBezTo>
                <a:cubicBezTo>
                  <a:pt x="20379" y="0"/>
                  <a:pt x="0" y="21680"/>
                  <a:pt x="0" y="47204"/>
                </a:cubicBezTo>
                <a:cubicBezTo>
                  <a:pt x="0" y="105925"/>
                  <a:pt x="94200" y="83564"/>
                  <a:pt x="94200" y="117665"/>
                </a:cubicBezTo>
                <a:cubicBezTo>
                  <a:pt x="94200" y="129405"/>
                  <a:pt x="83787" y="138219"/>
                  <a:pt x="59101" y="138219"/>
                </a:cubicBezTo>
                <a:cubicBezTo>
                  <a:pt x="39629" y="138219"/>
                  <a:pt x="19473" y="130990"/>
                  <a:pt x="6795" y="120828"/>
                </a:cubicBezTo>
                <a:lnTo>
                  <a:pt x="6795" y="120895"/>
                </a:lnTo>
                <a:lnTo>
                  <a:pt x="6795" y="150465"/>
                </a:lnTo>
                <a:cubicBezTo>
                  <a:pt x="20575" y="157882"/>
                  <a:pt x="39845" y="162603"/>
                  <a:pt x="59135" y="162603"/>
                </a:cubicBezTo>
                <a:cubicBezTo>
                  <a:pt x="102611" y="162603"/>
                  <a:pt x="123220" y="140916"/>
                  <a:pt x="123220" y="115628"/>
                </a:cubicBezTo>
                <a:cubicBezTo>
                  <a:pt x="123186" y="57588"/>
                  <a:pt x="29216" y="79491"/>
                  <a:pt x="29216" y="45841"/>
                </a:cubicBezTo>
                <a:close/>
              </a:path>
            </a:pathLst>
          </a:custGeom>
          <a:solidFill>
            <a:schemeClr val="tx1"/>
          </a:solidFill>
          <a:ln w="675" cap="flat">
            <a:noFill/>
            <a:prstDash val="solid"/>
            <a:miter/>
          </a:ln>
        </p:spPr>
        <p:txBody>
          <a:bodyPr rtlCol="0" anchor="ctr"/>
          <a:lstStyle/>
          <a:p>
            <a:endParaRPr lang="en-US"/>
          </a:p>
        </p:txBody>
      </p:sp>
    </p:spTree>
    <p:extLst>
      <p:ext uri="{BB962C8B-B14F-4D97-AF65-F5344CB8AC3E}">
        <p14:creationId xmlns:p14="http://schemas.microsoft.com/office/powerpoint/2010/main" val="893822493"/>
      </p:ext>
    </p:extLst>
  </p:cSld>
  <p:clrMapOvr>
    <a:masterClrMapping/>
  </p:clrMapOvr>
</p:sldLayout>
</file>

<file path=ppt/slideLayouts/slideLayout99.xml><?xml version="1.0" encoding="utf-8"?>
<p:sldLayout xmlns:a="http://schemas.openxmlformats.org/drawingml/2006/main" xmlns:r="http://schemas.openxmlformats.org/officeDocument/2006/relationships" xmlns:p="http://schemas.openxmlformats.org/presentationml/2006/main" preserve="1" userDrawn="1">
  <p:cSld name="Quote - Right - Orange">
    <p:spTree>
      <p:nvGrpSpPr>
        <p:cNvPr id="1" name=""/>
        <p:cNvGrpSpPr/>
        <p:nvPr/>
      </p:nvGrpSpPr>
      <p:grpSpPr>
        <a:xfrm>
          <a:off x="0" y="0"/>
          <a:ext cx="0" cy="0"/>
          <a:chOff x="0" y="0"/>
          <a:chExt cx="0" cy="0"/>
        </a:xfrm>
      </p:grpSpPr>
      <p:pic>
        <p:nvPicPr>
          <p:cNvPr id="8" name="Picture 7">
            <a:extLst>
              <a:ext uri="{FF2B5EF4-FFF2-40B4-BE49-F238E27FC236}">
                <a16:creationId xmlns:a16="http://schemas.microsoft.com/office/drawing/2014/main" id="{A8F9D821-CF09-570F-9503-D52A2E4ACF6D}"/>
              </a:ext>
            </a:extLst>
          </p:cNvPr>
          <p:cNvPicPr>
            <a:picLocks noChangeAspect="1"/>
          </p:cNvPicPr>
          <p:nvPr userDrawn="1"/>
        </p:nvPicPr>
        <p:blipFill>
          <a:blip r:embed="rId2" cstate="screen">
            <a:extLst>
              <a:ext uri="{28A0092B-C50C-407E-A947-70E740481C1C}">
                <a14:useLocalDpi xmlns:a14="http://schemas.microsoft.com/office/drawing/2010/main"/>
              </a:ext>
            </a:extLst>
          </a:blip>
          <a:srcRect/>
          <a:stretch/>
        </p:blipFill>
        <p:spPr>
          <a:xfrm>
            <a:off x="1" y="2"/>
            <a:ext cx="6092675" cy="6857994"/>
          </a:xfrm>
          <a:custGeom>
            <a:avLst/>
            <a:gdLst>
              <a:gd name="connsiteX0" fmla="*/ 0 w 6092675"/>
              <a:gd name="connsiteY0" fmla="*/ 0 h 6857994"/>
              <a:gd name="connsiteX1" fmla="*/ 5700522 w 6092675"/>
              <a:gd name="connsiteY1" fmla="*/ 0 h 6857994"/>
              <a:gd name="connsiteX2" fmla="*/ 6092675 w 6092675"/>
              <a:gd name="connsiteY2" fmla="*/ 392368 h 6857994"/>
              <a:gd name="connsiteX3" fmla="*/ 6092675 w 6092675"/>
              <a:gd name="connsiteY3" fmla="*/ 6465632 h 6857994"/>
              <a:gd name="connsiteX4" fmla="*/ 5779554 w 6092675"/>
              <a:gd name="connsiteY4" fmla="*/ 6850029 h 6857994"/>
              <a:gd name="connsiteX5" fmla="*/ 5700581 w 6092675"/>
              <a:gd name="connsiteY5" fmla="*/ 6857994 h 6857994"/>
              <a:gd name="connsiteX6" fmla="*/ 0 w 6092675"/>
              <a:gd name="connsiteY6" fmla="*/ 6857994 h 68579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092675" h="6857994">
                <a:moveTo>
                  <a:pt x="0" y="0"/>
                </a:moveTo>
                <a:lnTo>
                  <a:pt x="5700522" y="0"/>
                </a:lnTo>
                <a:cubicBezTo>
                  <a:pt x="5917103" y="0"/>
                  <a:pt x="6092675" y="175669"/>
                  <a:pt x="6092675" y="392368"/>
                </a:cubicBezTo>
                <a:lnTo>
                  <a:pt x="6092675" y="6465632"/>
                </a:lnTo>
                <a:cubicBezTo>
                  <a:pt x="6092675" y="6655244"/>
                  <a:pt x="5958253" y="6813442"/>
                  <a:pt x="5779554" y="6850029"/>
                </a:cubicBezTo>
                <a:lnTo>
                  <a:pt x="5700581" y="6857994"/>
                </a:lnTo>
                <a:lnTo>
                  <a:pt x="0" y="6857994"/>
                </a:lnTo>
                <a:close/>
              </a:path>
            </a:pathLst>
          </a:custGeom>
        </p:spPr>
      </p:pic>
      <p:cxnSp>
        <p:nvCxnSpPr>
          <p:cNvPr id="6" name="Straight Connector 5">
            <a:extLst>
              <a:ext uri="{FF2B5EF4-FFF2-40B4-BE49-F238E27FC236}">
                <a16:creationId xmlns:a16="http://schemas.microsoft.com/office/drawing/2014/main" id="{3016DE17-D5AE-7187-E69E-8E6FC0A80C6F}"/>
              </a:ext>
            </a:extLst>
          </p:cNvPr>
          <p:cNvCxnSpPr>
            <a:cxnSpLocks/>
          </p:cNvCxnSpPr>
          <p:nvPr userDrawn="1"/>
        </p:nvCxnSpPr>
        <p:spPr>
          <a:xfrm flipH="1">
            <a:off x="1487277" y="6400800"/>
            <a:ext cx="10704723" cy="0"/>
          </a:xfrm>
          <a:prstGeom prst="line">
            <a:avLst/>
          </a:prstGeom>
          <a:ln w="9525" cap="rnd">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3" name="Straight Connector 12">
            <a:extLst>
              <a:ext uri="{FF2B5EF4-FFF2-40B4-BE49-F238E27FC236}">
                <a16:creationId xmlns:a16="http://schemas.microsoft.com/office/drawing/2014/main" id="{B497F915-536D-F45D-49EA-DB5C1D60D224}"/>
              </a:ext>
            </a:extLst>
          </p:cNvPr>
          <p:cNvCxnSpPr>
            <a:cxnSpLocks/>
          </p:cNvCxnSpPr>
          <p:nvPr userDrawn="1"/>
        </p:nvCxnSpPr>
        <p:spPr>
          <a:xfrm flipH="1">
            <a:off x="6095999" y="6400800"/>
            <a:ext cx="6096001" cy="0"/>
          </a:xfrm>
          <a:prstGeom prst="line">
            <a:avLst/>
          </a:prstGeom>
          <a:ln w="9525" cap="rnd">
            <a:solidFill>
              <a:schemeClr val="tx1"/>
            </a:solidFill>
          </a:ln>
        </p:spPr>
        <p:style>
          <a:lnRef idx="1">
            <a:schemeClr val="accent1"/>
          </a:lnRef>
          <a:fillRef idx="0">
            <a:schemeClr val="accent1"/>
          </a:fillRef>
          <a:effectRef idx="0">
            <a:schemeClr val="accent1"/>
          </a:effectRef>
          <a:fontRef idx="minor">
            <a:schemeClr val="tx1"/>
          </a:fontRef>
        </p:style>
      </p:cxnSp>
      <p:sp>
        <p:nvSpPr>
          <p:cNvPr id="18" name="Content Placeholder 2">
            <a:extLst>
              <a:ext uri="{FF2B5EF4-FFF2-40B4-BE49-F238E27FC236}">
                <a16:creationId xmlns:a16="http://schemas.microsoft.com/office/drawing/2014/main" id="{1D324632-089C-B929-E9F5-AFFC6945F7B5}"/>
              </a:ext>
            </a:extLst>
          </p:cNvPr>
          <p:cNvSpPr>
            <a:spLocks noGrp="1"/>
          </p:cNvSpPr>
          <p:nvPr>
            <p:ph idx="19"/>
          </p:nvPr>
        </p:nvSpPr>
        <p:spPr>
          <a:xfrm>
            <a:off x="6858001" y="2239978"/>
            <a:ext cx="4965700" cy="2272034"/>
          </a:xfrm>
        </p:spPr>
        <p:txBody>
          <a:bodyPr>
            <a:noAutofit/>
          </a:bodyPr>
          <a:lstStyle>
            <a:lvl1pPr marL="0" indent="0">
              <a:buNone/>
              <a:defRPr sz="2000"/>
            </a:lvl1pPr>
            <a:lvl2pPr marL="457200" indent="0">
              <a:buNone/>
              <a:defRPr sz="2000"/>
            </a:lvl2pPr>
            <a:lvl3pPr marL="914400" indent="0">
              <a:buNone/>
              <a:defRPr sz="2000"/>
            </a:lvl3pPr>
            <a:lvl4pPr marL="1371600" indent="0">
              <a:buNone/>
              <a:defRPr sz="2000"/>
            </a:lvl4pPr>
            <a:lvl5pPr marL="1828800" indent="0">
              <a:buNone/>
              <a:defRPr sz="200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1" name="Text Placeholder 22">
            <a:extLst>
              <a:ext uri="{FF2B5EF4-FFF2-40B4-BE49-F238E27FC236}">
                <a16:creationId xmlns:a16="http://schemas.microsoft.com/office/drawing/2014/main" id="{513D19D0-E4D6-2379-EC32-CEC343ABE19E}"/>
              </a:ext>
            </a:extLst>
          </p:cNvPr>
          <p:cNvSpPr>
            <a:spLocks noGrp="1"/>
          </p:cNvSpPr>
          <p:nvPr>
            <p:ph type="body" sz="quarter" idx="13" hasCustomPrompt="1"/>
          </p:nvPr>
        </p:nvSpPr>
        <p:spPr>
          <a:xfrm>
            <a:off x="6858000" y="4939392"/>
            <a:ext cx="3848100" cy="241036"/>
          </a:xfrm>
        </p:spPr>
        <p:txBody>
          <a:bodyPr>
            <a:noAutofit/>
          </a:bodyPr>
          <a:lstStyle>
            <a:lvl1pPr marL="0" indent="0">
              <a:spcBef>
                <a:spcPts val="0"/>
              </a:spcBef>
              <a:buNone/>
              <a:defRPr kumimoji="0" lang="en-US" sz="1600" b="1" u="none" strike="noStrike" kern="1200" cap="none" spc="0" normalizeH="0" baseline="0" dirty="0" smtClean="0">
                <a:ln>
                  <a:noFill/>
                </a:ln>
                <a:solidFill>
                  <a:srgbClr val="410400"/>
                </a:solidFill>
                <a:effectLst/>
                <a:uLnTx/>
                <a:uFillTx/>
                <a:latin typeface="Outfit" pitchFamily="2" charset="0"/>
                <a:ea typeface="+mn-ea"/>
                <a:cs typeface="+mn-cs"/>
              </a:defRPr>
            </a:lvl1pPr>
            <a:lvl2pPr marL="457200" indent="0">
              <a:buNone/>
              <a:defRPr/>
            </a:lvl2pPr>
            <a:lvl3pPr marL="914400" indent="0">
              <a:buNone/>
              <a:defRPr/>
            </a:lvl3pPr>
            <a:lvl4pPr marL="1371600" indent="0">
              <a:buNone/>
              <a:defRPr/>
            </a:lvl4pPr>
            <a:lvl5pPr marL="1828800" indent="0">
              <a:buNone/>
              <a:defRPr/>
            </a:lvl5pPr>
          </a:lstStyle>
          <a:p>
            <a:pPr lvl="0"/>
            <a:r>
              <a:rPr lang="en-US" err="1"/>
              <a:t>Firstname</a:t>
            </a:r>
            <a:r>
              <a:rPr lang="en-US"/>
              <a:t> </a:t>
            </a:r>
            <a:r>
              <a:rPr lang="en-US" err="1"/>
              <a:t>Lastname</a:t>
            </a:r>
            <a:endParaRPr lang="en-US"/>
          </a:p>
        </p:txBody>
      </p:sp>
      <p:sp>
        <p:nvSpPr>
          <p:cNvPr id="12" name="Text Placeholder 24">
            <a:extLst>
              <a:ext uri="{FF2B5EF4-FFF2-40B4-BE49-F238E27FC236}">
                <a16:creationId xmlns:a16="http://schemas.microsoft.com/office/drawing/2014/main" id="{05AAE469-D7F3-3CF9-648B-42FDFFEFC15C}"/>
              </a:ext>
            </a:extLst>
          </p:cNvPr>
          <p:cNvSpPr>
            <a:spLocks noGrp="1"/>
          </p:cNvSpPr>
          <p:nvPr>
            <p:ph type="body" sz="quarter" idx="14" hasCustomPrompt="1"/>
          </p:nvPr>
        </p:nvSpPr>
        <p:spPr>
          <a:xfrm>
            <a:off x="6857999" y="5224502"/>
            <a:ext cx="3848097" cy="147476"/>
          </a:xfrm>
        </p:spPr>
        <p:txBody>
          <a:bodyPr>
            <a:noAutofit/>
          </a:bodyPr>
          <a:lstStyle>
            <a:lvl1pPr marL="0" indent="0">
              <a:buNone/>
              <a:defRPr lang="en-US" sz="1000" b="0" i="0" kern="1200" dirty="0" smtClean="0">
                <a:solidFill>
                  <a:schemeClr val="tx1"/>
                </a:solidFill>
                <a:latin typeface="Outfit Light" pitchFamily="2" charset="0"/>
                <a:ea typeface="+mn-ea"/>
                <a:cs typeface="+mn-cs"/>
              </a:defRPr>
            </a:lvl1pPr>
            <a:lvl2pPr marL="457200" indent="0">
              <a:buNone/>
              <a:defRPr lang="en-US" sz="1000" kern="1200" dirty="0" smtClean="0">
                <a:solidFill>
                  <a:schemeClr val="tx1"/>
                </a:solidFill>
                <a:latin typeface="Outfit"/>
                <a:ea typeface="+mn-ea"/>
                <a:cs typeface="+mn-cs"/>
              </a:defRPr>
            </a:lvl2pPr>
            <a:lvl3pPr marL="914400" indent="0">
              <a:buNone/>
              <a:defRPr lang="en-US" sz="1000" kern="1200" dirty="0" smtClean="0">
                <a:solidFill>
                  <a:schemeClr val="tx1"/>
                </a:solidFill>
                <a:latin typeface="Outfit"/>
                <a:ea typeface="+mn-ea"/>
                <a:cs typeface="+mn-cs"/>
              </a:defRPr>
            </a:lvl3pPr>
            <a:lvl4pPr marL="1371600" indent="0">
              <a:buNone/>
              <a:defRPr lang="en-US" sz="1000" kern="1200" dirty="0" smtClean="0">
                <a:solidFill>
                  <a:schemeClr val="tx1"/>
                </a:solidFill>
                <a:latin typeface="Outfit"/>
                <a:ea typeface="+mn-ea"/>
                <a:cs typeface="+mn-cs"/>
              </a:defRPr>
            </a:lvl4pPr>
            <a:lvl5pPr marL="1828800" indent="0">
              <a:buNone/>
              <a:defRPr lang="en-US" sz="1000" kern="1200" dirty="0" smtClean="0">
                <a:solidFill>
                  <a:schemeClr val="tx1"/>
                </a:solidFill>
                <a:latin typeface="Outfit"/>
                <a:ea typeface="+mn-ea"/>
                <a:cs typeface="+mn-cs"/>
              </a:defRPr>
            </a:lvl5pPr>
          </a:lstStyle>
          <a:p>
            <a:pPr lvl="0"/>
            <a:r>
              <a:rPr lang="en-US"/>
              <a:t>Job Title</a:t>
            </a:r>
          </a:p>
        </p:txBody>
      </p:sp>
      <p:sp>
        <p:nvSpPr>
          <p:cNvPr id="7" name="Text Placeholder 5">
            <a:extLst>
              <a:ext uri="{FF2B5EF4-FFF2-40B4-BE49-F238E27FC236}">
                <a16:creationId xmlns:a16="http://schemas.microsoft.com/office/drawing/2014/main" id="{0694EA61-84A6-5BF5-7F2B-C6C608F150D2}"/>
              </a:ext>
            </a:extLst>
          </p:cNvPr>
          <p:cNvSpPr>
            <a:spLocks noGrp="1"/>
          </p:cNvSpPr>
          <p:nvPr>
            <p:ph type="body" sz="quarter" idx="21" hasCustomPrompt="1"/>
          </p:nvPr>
        </p:nvSpPr>
        <p:spPr>
          <a:xfrm>
            <a:off x="1487277" y="6496059"/>
            <a:ext cx="4240424" cy="285734"/>
          </a:xfrm>
        </p:spPr>
        <p:txBody>
          <a:bodyPr anchor="ctr">
            <a:noAutofit/>
          </a:bodyPr>
          <a:lstStyle>
            <a:lvl1pPr marL="0" indent="0">
              <a:lnSpc>
                <a:spcPct val="90000"/>
              </a:lnSpc>
              <a:spcBef>
                <a:spcPts val="200"/>
              </a:spcBef>
              <a:buNone/>
              <a:defRPr sz="600" b="0" i="0">
                <a:solidFill>
                  <a:schemeClr val="bg1"/>
                </a:solidFill>
                <a:latin typeface="Inter" panose="02000503000000020004" pitchFamily="2" charset="0"/>
                <a:ea typeface="Inter" panose="02000503000000020004" pitchFamily="2" charset="0"/>
              </a:defRPr>
            </a:lvl1pPr>
            <a:lvl2pPr marL="457200" indent="0">
              <a:buNone/>
              <a:defRPr sz="600" b="0" i="0">
                <a:latin typeface="Inter" panose="02000503000000020004" pitchFamily="2" charset="0"/>
                <a:ea typeface="Inter" panose="02000503000000020004" pitchFamily="2" charset="0"/>
              </a:defRPr>
            </a:lvl2pPr>
            <a:lvl3pPr marL="914400" indent="0">
              <a:buNone/>
              <a:defRPr sz="600" b="0" i="0">
                <a:latin typeface="Inter" panose="02000503000000020004" pitchFamily="2" charset="0"/>
                <a:ea typeface="Inter" panose="02000503000000020004" pitchFamily="2" charset="0"/>
              </a:defRPr>
            </a:lvl3pPr>
            <a:lvl4pPr marL="1371600" indent="0">
              <a:buNone/>
              <a:defRPr sz="600" b="0" i="0">
                <a:latin typeface="Inter" panose="02000503000000020004" pitchFamily="2" charset="0"/>
                <a:ea typeface="Inter" panose="02000503000000020004" pitchFamily="2" charset="0"/>
              </a:defRPr>
            </a:lvl4pPr>
            <a:lvl5pPr marL="1828800" indent="0">
              <a:buNone/>
              <a:defRPr sz="600" b="0" i="0">
                <a:latin typeface="Inter" panose="02000503000000020004" pitchFamily="2" charset="0"/>
                <a:ea typeface="Inter" panose="02000503000000020004" pitchFamily="2" charset="0"/>
              </a:defRPr>
            </a:lvl5pPr>
          </a:lstStyle>
          <a:p>
            <a:pPr lvl="0"/>
            <a:r>
              <a:rPr lang="en-US"/>
              <a:t>Source: </a:t>
            </a:r>
          </a:p>
        </p:txBody>
      </p:sp>
      <p:sp>
        <p:nvSpPr>
          <p:cNvPr id="15" name="Slide Number Placeholder 5">
            <a:extLst>
              <a:ext uri="{FF2B5EF4-FFF2-40B4-BE49-F238E27FC236}">
                <a16:creationId xmlns:a16="http://schemas.microsoft.com/office/drawing/2014/main" id="{9C614049-ED8F-806A-50A1-00F77FE44FC0}"/>
              </a:ext>
            </a:extLst>
          </p:cNvPr>
          <p:cNvSpPr txBox="1">
            <a:spLocks/>
          </p:cNvSpPr>
          <p:nvPr userDrawn="1"/>
        </p:nvSpPr>
        <p:spPr>
          <a:xfrm>
            <a:off x="11185742" y="6400800"/>
            <a:ext cx="549058" cy="457200"/>
          </a:xfrm>
          <a:prstGeom prst="rect">
            <a:avLst/>
          </a:prstGeom>
        </p:spPr>
        <p:txBody>
          <a:bodyPr vert="horz" lIns="0" tIns="0" rIns="0" bIns="0" rtlCol="0" anchor="ctr"/>
          <a:lstStyle>
            <a:defPPr>
              <a:defRPr lang="en-US"/>
            </a:defPPr>
            <a:lvl1pPr marL="0" algn="r" defTabSz="914400" rtl="0" eaLnBrk="1" latinLnBrk="0" hangingPunct="1">
              <a:defRPr sz="800" kern="1200">
                <a:solidFill>
                  <a:schemeClr val="tx1"/>
                </a:solidFill>
                <a:latin typeface="Outfi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fld id="{DDA6C761-E6C0-8244-BDC1-CA1DC8273777}" type="slidenum">
              <a:rPr lang="en-US" b="0" i="0" smtClean="0">
                <a:latin typeface="Outfit Light" pitchFamily="2" charset="0"/>
              </a:rPr>
              <a:pPr/>
              <a:t>‹#›</a:t>
            </a:fld>
            <a:endParaRPr lang="en-US" b="0" i="0">
              <a:latin typeface="Outfit Light" pitchFamily="2" charset="0"/>
            </a:endParaRPr>
          </a:p>
        </p:txBody>
      </p:sp>
      <p:sp>
        <p:nvSpPr>
          <p:cNvPr id="2" name="Slide Number Placeholder 5">
            <a:extLst>
              <a:ext uri="{FF2B5EF4-FFF2-40B4-BE49-F238E27FC236}">
                <a16:creationId xmlns:a16="http://schemas.microsoft.com/office/drawing/2014/main" id="{62AA32C3-58AB-60A9-5D5A-6EB9860B443C}"/>
              </a:ext>
            </a:extLst>
          </p:cNvPr>
          <p:cNvSpPr txBox="1">
            <a:spLocks/>
          </p:cNvSpPr>
          <p:nvPr userDrawn="1"/>
        </p:nvSpPr>
        <p:spPr>
          <a:xfrm>
            <a:off x="9118378" y="6499230"/>
            <a:ext cx="2266709" cy="273040"/>
          </a:xfrm>
          <a:prstGeom prst="rect">
            <a:avLst/>
          </a:prstGeom>
        </p:spPr>
        <p:txBody>
          <a:bodyPr vert="horz" lIns="0" tIns="0" rIns="0" bIns="0" rtlCol="0" anchor="ctr"/>
          <a:lstStyle>
            <a:defPPr>
              <a:defRPr lang="en-US"/>
            </a:defPPr>
            <a:lvl1pPr marL="0" algn="r" defTabSz="914400" rtl="0" eaLnBrk="1" latinLnBrk="0" hangingPunct="1">
              <a:defRPr sz="800" kern="1200">
                <a:solidFill>
                  <a:schemeClr val="bg1"/>
                </a:solidFill>
                <a:latin typeface="Outfi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sz="600" b="0" i="0">
                <a:solidFill>
                  <a:schemeClr val="tx1"/>
                </a:solidFill>
                <a:latin typeface="Outfit Light" pitchFamily="2" charset="0"/>
              </a:rPr>
              <a:t>© Sovos 2025. Proprietary and Confidential</a:t>
            </a:r>
          </a:p>
        </p:txBody>
      </p:sp>
      <p:sp>
        <p:nvSpPr>
          <p:cNvPr id="20" name="TextBox 19">
            <a:extLst>
              <a:ext uri="{FF2B5EF4-FFF2-40B4-BE49-F238E27FC236}">
                <a16:creationId xmlns:a16="http://schemas.microsoft.com/office/drawing/2014/main" id="{4D024BF8-6E78-F1F3-B664-4BB1039481E1}"/>
              </a:ext>
            </a:extLst>
          </p:cNvPr>
          <p:cNvSpPr txBox="1"/>
          <p:nvPr userDrawn="1"/>
        </p:nvSpPr>
        <p:spPr>
          <a:xfrm>
            <a:off x="5683176" y="-391705"/>
            <a:ext cx="3513437" cy="2677547"/>
          </a:xfrm>
          <a:prstGeom prst="rect">
            <a:avLst/>
          </a:prstGeom>
          <a:noFill/>
        </p:spPr>
        <p:txBody>
          <a:bodyPr wrap="square" lIns="0" rIns="0" anchor="t">
            <a:noAutofit/>
          </a:bodyPr>
          <a:lstStyle/>
          <a:p>
            <a:pPr marL="0" marR="0" lvl="0" indent="0" algn="l" defTabSz="457200" rtl="0" eaLnBrk="1" fontAlgn="auto" latinLnBrk="0" hangingPunct="1">
              <a:spcBef>
                <a:spcPts val="0"/>
              </a:spcBef>
              <a:buClrTx/>
              <a:buSzTx/>
              <a:buFontTx/>
              <a:buNone/>
              <a:tabLst/>
              <a:defRPr/>
            </a:pPr>
            <a:r>
              <a:rPr kumimoji="0" lang="en-US" sz="30000" b="1" u="none" strike="noStrike" kern="1200" cap="none" spc="0" normalizeH="0" baseline="0" noProof="0">
                <a:ln w="25400">
                  <a:noFill/>
                </a:ln>
                <a:solidFill>
                  <a:srgbClr val="410400"/>
                </a:solidFill>
                <a:effectLst/>
                <a:uLnTx/>
                <a:uFillTx/>
                <a:latin typeface="Inter" panose="020B0502030000000004" pitchFamily="34" charset="0"/>
                <a:ea typeface="Inter" panose="020B0502030000000004" pitchFamily="34" charset="0"/>
                <a:cs typeface="Inter" panose="020B0502030000000004" pitchFamily="34" charset="0"/>
              </a:rPr>
              <a:t>“</a:t>
            </a:r>
          </a:p>
        </p:txBody>
      </p:sp>
      <p:sp>
        <p:nvSpPr>
          <p:cNvPr id="21" name="TextBox 20">
            <a:extLst>
              <a:ext uri="{FF2B5EF4-FFF2-40B4-BE49-F238E27FC236}">
                <a16:creationId xmlns:a16="http://schemas.microsoft.com/office/drawing/2014/main" id="{1586C7E6-1139-4F7C-1A02-5FFAB7EDD91F}"/>
              </a:ext>
            </a:extLst>
          </p:cNvPr>
          <p:cNvSpPr txBox="1"/>
          <p:nvPr userDrawn="1"/>
        </p:nvSpPr>
        <p:spPr>
          <a:xfrm>
            <a:off x="11027473" y="3971731"/>
            <a:ext cx="3513437" cy="2677547"/>
          </a:xfrm>
          <a:prstGeom prst="rect">
            <a:avLst/>
          </a:prstGeom>
          <a:noFill/>
        </p:spPr>
        <p:txBody>
          <a:bodyPr wrap="square" lIns="0" rIns="0" anchor="t">
            <a:noAutofit/>
          </a:bodyPr>
          <a:lstStyle/>
          <a:p>
            <a:pPr marL="0" marR="0" lvl="0" indent="0" algn="l" defTabSz="457200" rtl="0" eaLnBrk="1" fontAlgn="auto" latinLnBrk="0" hangingPunct="1">
              <a:spcBef>
                <a:spcPts val="0"/>
              </a:spcBef>
              <a:buClrTx/>
              <a:buSzTx/>
              <a:buFontTx/>
              <a:buNone/>
              <a:tabLst/>
              <a:defRPr/>
            </a:pPr>
            <a:r>
              <a:rPr kumimoji="0" lang="en-US" sz="30000" b="1" u="none" strike="noStrike" kern="1200" cap="none" spc="0" normalizeH="0" baseline="0" noProof="0">
                <a:ln w="25400">
                  <a:noFill/>
                </a:ln>
                <a:solidFill>
                  <a:srgbClr val="410400"/>
                </a:solidFill>
                <a:effectLst/>
                <a:uLnTx/>
                <a:uFillTx/>
                <a:latin typeface="Inter" panose="020B0502030000000004" pitchFamily="34" charset="0"/>
                <a:ea typeface="Inter" panose="020B0502030000000004" pitchFamily="34" charset="0"/>
                <a:cs typeface="Inter" panose="020B0502030000000004" pitchFamily="34" charset="0"/>
              </a:rPr>
              <a:t>”</a:t>
            </a:r>
          </a:p>
        </p:txBody>
      </p:sp>
      <p:sp>
        <p:nvSpPr>
          <p:cNvPr id="3" name="Freeform 2">
            <a:extLst>
              <a:ext uri="{FF2B5EF4-FFF2-40B4-BE49-F238E27FC236}">
                <a16:creationId xmlns:a16="http://schemas.microsoft.com/office/drawing/2014/main" id="{DEBC437B-84E8-08FC-4375-843F500A674D}"/>
              </a:ext>
            </a:extLst>
          </p:cNvPr>
          <p:cNvSpPr/>
          <p:nvPr userDrawn="1"/>
        </p:nvSpPr>
        <p:spPr>
          <a:xfrm rot="5400000">
            <a:off x="-160" y="163"/>
            <a:ext cx="3421437" cy="3421116"/>
          </a:xfrm>
          <a:custGeom>
            <a:avLst/>
            <a:gdLst>
              <a:gd name="connsiteX0" fmla="*/ 0 w 3421437"/>
              <a:gd name="connsiteY0" fmla="*/ 8607 h 3421116"/>
              <a:gd name="connsiteX1" fmla="*/ 0 w 3421437"/>
              <a:gd name="connsiteY1" fmla="*/ 0 h 3421116"/>
              <a:gd name="connsiteX2" fmla="*/ 173517 w 3421437"/>
              <a:gd name="connsiteY2" fmla="*/ 4388 h 3421116"/>
              <a:gd name="connsiteX3" fmla="*/ 3417057 w 3421437"/>
              <a:gd name="connsiteY3" fmla="*/ 3247872 h 3421116"/>
              <a:gd name="connsiteX4" fmla="*/ 3421437 w 3421437"/>
              <a:gd name="connsiteY4" fmla="*/ 3421116 h 3421116"/>
              <a:gd name="connsiteX5" fmla="*/ 3412831 w 3421437"/>
              <a:gd name="connsiteY5" fmla="*/ 3421116 h 3421116"/>
              <a:gd name="connsiteX6" fmla="*/ 3408755 w 3421437"/>
              <a:gd name="connsiteY6" fmla="*/ 3253719 h 3421116"/>
              <a:gd name="connsiteX7" fmla="*/ 2412448 w 3421437"/>
              <a:gd name="connsiteY7" fmla="*/ 1008979 h 3421116"/>
              <a:gd name="connsiteX8" fmla="*/ 167702 w 3421437"/>
              <a:gd name="connsiteY8" fmla="*/ 12689 h 3421116"/>
              <a:gd name="connsiteX9" fmla="*/ 0 w 3421437"/>
              <a:gd name="connsiteY9" fmla="*/ 111334 h 3421116"/>
              <a:gd name="connsiteX10" fmla="*/ 0 w 3421437"/>
              <a:gd name="connsiteY10" fmla="*/ 102725 h 3421116"/>
              <a:gd name="connsiteX11" fmla="*/ 167972 w 3421437"/>
              <a:gd name="connsiteY11" fmla="*/ 106987 h 3421116"/>
              <a:gd name="connsiteX12" fmla="*/ 3314457 w 3421437"/>
              <a:gd name="connsiteY12" fmla="*/ 3253418 h 3421116"/>
              <a:gd name="connsiteX13" fmla="*/ 3318712 w 3421437"/>
              <a:gd name="connsiteY13" fmla="*/ 3421116 h 3421116"/>
              <a:gd name="connsiteX14" fmla="*/ 3310103 w 3421437"/>
              <a:gd name="connsiteY14" fmla="*/ 3421116 h 3421116"/>
              <a:gd name="connsiteX15" fmla="*/ 3305859 w 3421437"/>
              <a:gd name="connsiteY15" fmla="*/ 3253856 h 3421116"/>
              <a:gd name="connsiteX16" fmla="*/ 167534 w 3421437"/>
              <a:gd name="connsiteY16" fmla="*/ 115585 h 3421116"/>
              <a:gd name="connsiteX17" fmla="*/ 0 w 3421437"/>
              <a:gd name="connsiteY17" fmla="*/ 214058 h 3421116"/>
              <a:gd name="connsiteX18" fmla="*/ 0 w 3421437"/>
              <a:gd name="connsiteY18" fmla="*/ 205449 h 3421116"/>
              <a:gd name="connsiteX19" fmla="*/ 162701 w 3421437"/>
              <a:gd name="connsiteY19" fmla="*/ 209577 h 3421116"/>
              <a:gd name="connsiteX20" fmla="*/ 3211865 w 3421437"/>
              <a:gd name="connsiteY20" fmla="*/ 3258688 h 3421116"/>
              <a:gd name="connsiteX21" fmla="*/ 3215986 w 3421437"/>
              <a:gd name="connsiteY21" fmla="*/ 3421116 h 3421116"/>
              <a:gd name="connsiteX22" fmla="*/ 3207376 w 3421437"/>
              <a:gd name="connsiteY22" fmla="*/ 3421116 h 3421116"/>
              <a:gd name="connsiteX23" fmla="*/ 3203266 w 3421437"/>
              <a:gd name="connsiteY23" fmla="*/ 3259143 h 3421116"/>
              <a:gd name="connsiteX24" fmla="*/ 162246 w 3421437"/>
              <a:gd name="connsiteY24" fmla="*/ 218175 h 3421116"/>
              <a:gd name="connsiteX25" fmla="*/ 0 w 3421437"/>
              <a:gd name="connsiteY25" fmla="*/ 316783 h 3421116"/>
              <a:gd name="connsiteX26" fmla="*/ 0 w 3421437"/>
              <a:gd name="connsiteY26" fmla="*/ 308174 h 3421116"/>
              <a:gd name="connsiteX27" fmla="*/ 157415 w 3421437"/>
              <a:gd name="connsiteY27" fmla="*/ 312168 h 3421116"/>
              <a:gd name="connsiteX28" fmla="*/ 3109273 w 3421437"/>
              <a:gd name="connsiteY28" fmla="*/ 3263975 h 3421116"/>
              <a:gd name="connsiteX29" fmla="*/ 3113260 w 3421437"/>
              <a:gd name="connsiteY29" fmla="*/ 3421116 h 3421116"/>
              <a:gd name="connsiteX30" fmla="*/ 3104650 w 3421437"/>
              <a:gd name="connsiteY30" fmla="*/ 3421116 h 3421116"/>
              <a:gd name="connsiteX31" fmla="*/ 3100674 w 3421437"/>
              <a:gd name="connsiteY31" fmla="*/ 3264413 h 3421116"/>
              <a:gd name="connsiteX32" fmla="*/ 156977 w 3421437"/>
              <a:gd name="connsiteY32" fmla="*/ 320766 h 3421116"/>
              <a:gd name="connsiteX33" fmla="*/ 0 w 3421437"/>
              <a:gd name="connsiteY33" fmla="*/ 419507 h 3421116"/>
              <a:gd name="connsiteX34" fmla="*/ 0 w 3421437"/>
              <a:gd name="connsiteY34" fmla="*/ 410898 h 3421116"/>
              <a:gd name="connsiteX35" fmla="*/ 152145 w 3421437"/>
              <a:gd name="connsiteY35" fmla="*/ 414758 h 3421116"/>
              <a:gd name="connsiteX36" fmla="*/ 2995022 w 3421437"/>
              <a:gd name="connsiteY36" fmla="*/ 3116417 h 3421116"/>
              <a:gd name="connsiteX37" fmla="*/ 3010458 w 3421437"/>
              <a:gd name="connsiteY37" fmla="*/ 3421116 h 3421116"/>
              <a:gd name="connsiteX38" fmla="*/ 3001849 w 3421437"/>
              <a:gd name="connsiteY38" fmla="*/ 3421116 h 3421116"/>
              <a:gd name="connsiteX39" fmla="*/ 2986456 w 3421437"/>
              <a:gd name="connsiteY39" fmla="*/ 3117320 h 3421116"/>
              <a:gd name="connsiteX40" fmla="*/ 151690 w 3421437"/>
              <a:gd name="connsiteY40" fmla="*/ 423356 h 3421116"/>
              <a:gd name="connsiteX41" fmla="*/ 0 w 3421437"/>
              <a:gd name="connsiteY41" fmla="*/ 522232 h 3421116"/>
              <a:gd name="connsiteX42" fmla="*/ 0 w 3421437"/>
              <a:gd name="connsiteY42" fmla="*/ 513624 h 3421116"/>
              <a:gd name="connsiteX43" fmla="*/ 146857 w 3421437"/>
              <a:gd name="connsiteY43" fmla="*/ 517350 h 3421116"/>
              <a:gd name="connsiteX44" fmla="*/ 2892827 w 3421437"/>
              <a:gd name="connsiteY44" fmla="*/ 3126922 h 3421116"/>
              <a:gd name="connsiteX45" fmla="*/ 2907732 w 3421437"/>
              <a:gd name="connsiteY45" fmla="*/ 3421116 h 3421116"/>
              <a:gd name="connsiteX46" fmla="*/ 2899122 w 3421437"/>
              <a:gd name="connsiteY46" fmla="*/ 3421116 h 3421116"/>
              <a:gd name="connsiteX47" fmla="*/ 2884262 w 3421437"/>
              <a:gd name="connsiteY47" fmla="*/ 3127793 h 3421116"/>
              <a:gd name="connsiteX48" fmla="*/ 146419 w 3421437"/>
              <a:gd name="connsiteY48" fmla="*/ 525947 h 3421116"/>
              <a:gd name="connsiteX49" fmla="*/ 0 w 3421437"/>
              <a:gd name="connsiteY49" fmla="*/ 625024 h 3421116"/>
              <a:gd name="connsiteX50" fmla="*/ 0 w 3421437"/>
              <a:gd name="connsiteY50" fmla="*/ 616416 h 3421116"/>
              <a:gd name="connsiteX51" fmla="*/ 283997 w 3421437"/>
              <a:gd name="connsiteY51" fmla="*/ 630802 h 3421116"/>
              <a:gd name="connsiteX52" fmla="*/ 2790633 w 3421437"/>
              <a:gd name="connsiteY52" fmla="*/ 3137395 h 3421116"/>
              <a:gd name="connsiteX53" fmla="*/ 2805006 w 3421437"/>
              <a:gd name="connsiteY53" fmla="*/ 3421116 h 3421116"/>
              <a:gd name="connsiteX54" fmla="*/ 2796396 w 3421437"/>
              <a:gd name="connsiteY54" fmla="*/ 3421116 h 3421116"/>
              <a:gd name="connsiteX55" fmla="*/ 2782068 w 3421437"/>
              <a:gd name="connsiteY55" fmla="*/ 3138298 h 3421116"/>
              <a:gd name="connsiteX56" fmla="*/ 283127 w 3421437"/>
              <a:gd name="connsiteY56" fmla="*/ 639368 h 3421116"/>
              <a:gd name="connsiteX57" fmla="*/ 0 w 3421437"/>
              <a:gd name="connsiteY57" fmla="*/ 727749 h 3421116"/>
              <a:gd name="connsiteX58" fmla="*/ 0 w 3421437"/>
              <a:gd name="connsiteY58" fmla="*/ 719140 h 3421116"/>
              <a:gd name="connsiteX59" fmla="*/ 273493 w 3421437"/>
              <a:gd name="connsiteY59" fmla="*/ 732996 h 3421116"/>
              <a:gd name="connsiteX60" fmla="*/ 2688437 w 3421437"/>
              <a:gd name="connsiteY60" fmla="*/ 3147898 h 3421116"/>
              <a:gd name="connsiteX61" fmla="*/ 2702280 w 3421437"/>
              <a:gd name="connsiteY61" fmla="*/ 3421116 h 3421116"/>
              <a:gd name="connsiteX62" fmla="*/ 2693671 w 3421437"/>
              <a:gd name="connsiteY62" fmla="*/ 3421116 h 3421116"/>
              <a:gd name="connsiteX63" fmla="*/ 2679873 w 3421437"/>
              <a:gd name="connsiteY63" fmla="*/ 3148769 h 3421116"/>
              <a:gd name="connsiteX64" fmla="*/ 272623 w 3421437"/>
              <a:gd name="connsiteY64" fmla="*/ 741560 h 3421116"/>
              <a:gd name="connsiteX65" fmla="*/ 0 w 3421437"/>
              <a:gd name="connsiteY65" fmla="*/ 830474 h 3421116"/>
              <a:gd name="connsiteX66" fmla="*/ 0 w 3421437"/>
              <a:gd name="connsiteY66" fmla="*/ 821864 h 3421116"/>
              <a:gd name="connsiteX67" fmla="*/ 263021 w 3421437"/>
              <a:gd name="connsiteY67" fmla="*/ 835188 h 3421116"/>
              <a:gd name="connsiteX68" fmla="*/ 2586244 w 3421437"/>
              <a:gd name="connsiteY68" fmla="*/ 3158372 h 3421116"/>
              <a:gd name="connsiteX69" fmla="*/ 2599554 w 3421437"/>
              <a:gd name="connsiteY69" fmla="*/ 3421116 h 3421116"/>
              <a:gd name="connsiteX70" fmla="*/ 2590945 w 3421437"/>
              <a:gd name="connsiteY70" fmla="*/ 3421116 h 3421116"/>
              <a:gd name="connsiteX71" fmla="*/ 2577680 w 3421437"/>
              <a:gd name="connsiteY71" fmla="*/ 3159274 h 3421116"/>
              <a:gd name="connsiteX72" fmla="*/ 262150 w 3421437"/>
              <a:gd name="connsiteY72" fmla="*/ 843754 h 3421116"/>
              <a:gd name="connsiteX73" fmla="*/ 0 w 3421437"/>
              <a:gd name="connsiteY73" fmla="*/ 933198 h 3421116"/>
              <a:gd name="connsiteX74" fmla="*/ 0 w 3421437"/>
              <a:gd name="connsiteY74" fmla="*/ 924589 h 3421116"/>
              <a:gd name="connsiteX75" fmla="*/ 252515 w 3421437"/>
              <a:gd name="connsiteY75" fmla="*/ 937382 h 3421116"/>
              <a:gd name="connsiteX76" fmla="*/ 2484048 w 3421437"/>
              <a:gd name="connsiteY76" fmla="*/ 3168875 h 3421116"/>
              <a:gd name="connsiteX77" fmla="*/ 2496828 w 3421437"/>
              <a:gd name="connsiteY77" fmla="*/ 3421116 h 3421116"/>
              <a:gd name="connsiteX78" fmla="*/ 2488218 w 3421437"/>
              <a:gd name="connsiteY78" fmla="*/ 3421116 h 3421116"/>
              <a:gd name="connsiteX79" fmla="*/ 2475483 w 3421437"/>
              <a:gd name="connsiteY79" fmla="*/ 3169746 h 3421116"/>
              <a:gd name="connsiteX80" fmla="*/ 251645 w 3421437"/>
              <a:gd name="connsiteY80" fmla="*/ 945946 h 3421116"/>
              <a:gd name="connsiteX81" fmla="*/ 0 w 3421437"/>
              <a:gd name="connsiteY81" fmla="*/ 1035923 h 3421116"/>
              <a:gd name="connsiteX82" fmla="*/ 0 w 3421437"/>
              <a:gd name="connsiteY82" fmla="*/ 1027313 h 3421116"/>
              <a:gd name="connsiteX83" fmla="*/ 242044 w 3421437"/>
              <a:gd name="connsiteY83" fmla="*/ 1039575 h 3421116"/>
              <a:gd name="connsiteX84" fmla="*/ 2381853 w 3421437"/>
              <a:gd name="connsiteY84" fmla="*/ 3179349 h 3421116"/>
              <a:gd name="connsiteX85" fmla="*/ 2394101 w 3421437"/>
              <a:gd name="connsiteY85" fmla="*/ 3421116 h 3421116"/>
              <a:gd name="connsiteX86" fmla="*/ 2385492 w 3421437"/>
              <a:gd name="connsiteY86" fmla="*/ 3421116 h 3421116"/>
              <a:gd name="connsiteX87" fmla="*/ 2373289 w 3421437"/>
              <a:gd name="connsiteY87" fmla="*/ 3180251 h 3421116"/>
              <a:gd name="connsiteX88" fmla="*/ 241173 w 3421437"/>
              <a:gd name="connsiteY88" fmla="*/ 1048141 h 3421116"/>
              <a:gd name="connsiteX89" fmla="*/ 0 w 3421437"/>
              <a:gd name="connsiteY89" fmla="*/ 1138647 h 3421116"/>
              <a:gd name="connsiteX90" fmla="*/ 0 w 3421437"/>
              <a:gd name="connsiteY90" fmla="*/ 1130038 h 3421116"/>
              <a:gd name="connsiteX91" fmla="*/ 231538 w 3421437"/>
              <a:gd name="connsiteY91" fmla="*/ 1141768 h 3421116"/>
              <a:gd name="connsiteX92" fmla="*/ 2279658 w 3421437"/>
              <a:gd name="connsiteY92" fmla="*/ 3189853 h 3421116"/>
              <a:gd name="connsiteX93" fmla="*/ 2291375 w 3421437"/>
              <a:gd name="connsiteY93" fmla="*/ 3421116 h 3421116"/>
              <a:gd name="connsiteX94" fmla="*/ 2282766 w 3421437"/>
              <a:gd name="connsiteY94" fmla="*/ 3421116 h 3421116"/>
              <a:gd name="connsiteX95" fmla="*/ 2271094 w 3421437"/>
              <a:gd name="connsiteY95" fmla="*/ 3190724 h 3421116"/>
              <a:gd name="connsiteX96" fmla="*/ 230667 w 3421437"/>
              <a:gd name="connsiteY96" fmla="*/ 1150332 h 3421116"/>
              <a:gd name="connsiteX97" fmla="*/ 0 w 3421437"/>
              <a:gd name="connsiteY97" fmla="*/ 1241371 h 3421116"/>
              <a:gd name="connsiteX98" fmla="*/ 0 w 3421437"/>
              <a:gd name="connsiteY98" fmla="*/ 1232761 h 3421116"/>
              <a:gd name="connsiteX99" fmla="*/ 221065 w 3421437"/>
              <a:gd name="connsiteY99" fmla="*/ 1243960 h 3421116"/>
              <a:gd name="connsiteX100" fmla="*/ 2177464 w 3421437"/>
              <a:gd name="connsiteY100" fmla="*/ 3200325 h 3421116"/>
              <a:gd name="connsiteX101" fmla="*/ 2188649 w 3421437"/>
              <a:gd name="connsiteY101" fmla="*/ 3421116 h 3421116"/>
              <a:gd name="connsiteX102" fmla="*/ 2180039 w 3421437"/>
              <a:gd name="connsiteY102" fmla="*/ 3421116 h 3421116"/>
              <a:gd name="connsiteX103" fmla="*/ 2168899 w 3421437"/>
              <a:gd name="connsiteY103" fmla="*/ 3201227 h 3421116"/>
              <a:gd name="connsiteX104" fmla="*/ 220195 w 3421437"/>
              <a:gd name="connsiteY104" fmla="*/ 1252526 h 34211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Lst>
            <a:rect l="l" t="t" r="r" b="b"/>
            <a:pathLst>
              <a:path w="3421437" h="3421116">
                <a:moveTo>
                  <a:pt x="0" y="8607"/>
                </a:moveTo>
                <a:lnTo>
                  <a:pt x="0" y="0"/>
                </a:lnTo>
                <a:lnTo>
                  <a:pt x="173517" y="4388"/>
                </a:lnTo>
                <a:cubicBezTo>
                  <a:pt x="1924404" y="93138"/>
                  <a:pt x="3328304" y="1497016"/>
                  <a:pt x="3417057" y="3247872"/>
                </a:cubicBezTo>
                <a:lnTo>
                  <a:pt x="3421437" y="3421116"/>
                </a:lnTo>
                <a:lnTo>
                  <a:pt x="3412831" y="3421116"/>
                </a:lnTo>
                <a:lnTo>
                  <a:pt x="3408755" y="3253719"/>
                </a:lnTo>
                <a:cubicBezTo>
                  <a:pt x="3367354" y="2405493"/>
                  <a:pt x="3017248" y="1613770"/>
                  <a:pt x="2412448" y="1008979"/>
                </a:cubicBezTo>
                <a:cubicBezTo>
                  <a:pt x="1807648" y="404189"/>
                  <a:pt x="1016083" y="54089"/>
                  <a:pt x="167702" y="12689"/>
                </a:cubicBezTo>
                <a:close/>
                <a:moveTo>
                  <a:pt x="0" y="111334"/>
                </a:moveTo>
                <a:lnTo>
                  <a:pt x="0" y="102725"/>
                </a:lnTo>
                <a:lnTo>
                  <a:pt x="167972" y="106987"/>
                </a:lnTo>
                <a:cubicBezTo>
                  <a:pt x="1863909" y="193240"/>
                  <a:pt x="3228203" y="1557511"/>
                  <a:pt x="3314457" y="3253418"/>
                </a:cubicBezTo>
                <a:lnTo>
                  <a:pt x="3318712" y="3421116"/>
                </a:lnTo>
                <a:lnTo>
                  <a:pt x="3310103" y="3421116"/>
                </a:lnTo>
                <a:lnTo>
                  <a:pt x="3305859" y="3253856"/>
                </a:lnTo>
                <a:cubicBezTo>
                  <a:pt x="3219831" y="1562302"/>
                  <a:pt x="1859116" y="201611"/>
                  <a:pt x="167534" y="115585"/>
                </a:cubicBezTo>
                <a:close/>
                <a:moveTo>
                  <a:pt x="0" y="214058"/>
                </a:moveTo>
                <a:lnTo>
                  <a:pt x="0" y="205449"/>
                </a:lnTo>
                <a:lnTo>
                  <a:pt x="162701" y="209577"/>
                </a:lnTo>
                <a:cubicBezTo>
                  <a:pt x="1806265" y="293157"/>
                  <a:pt x="3128284" y="1615154"/>
                  <a:pt x="3211865" y="3258688"/>
                </a:cubicBezTo>
                <a:lnTo>
                  <a:pt x="3215986" y="3421116"/>
                </a:lnTo>
                <a:lnTo>
                  <a:pt x="3207376" y="3421116"/>
                </a:lnTo>
                <a:lnTo>
                  <a:pt x="3203266" y="3259143"/>
                </a:lnTo>
                <a:cubicBezTo>
                  <a:pt x="3119900" y="1620124"/>
                  <a:pt x="1801294" y="301540"/>
                  <a:pt x="162246" y="218175"/>
                </a:cubicBezTo>
                <a:close/>
                <a:moveTo>
                  <a:pt x="0" y="316783"/>
                </a:moveTo>
                <a:lnTo>
                  <a:pt x="0" y="308174"/>
                </a:lnTo>
                <a:lnTo>
                  <a:pt x="157415" y="312168"/>
                </a:lnTo>
                <a:cubicBezTo>
                  <a:pt x="1748443" y="393086"/>
                  <a:pt x="3028353" y="1672975"/>
                  <a:pt x="3109273" y="3263975"/>
                </a:cubicBezTo>
                <a:lnTo>
                  <a:pt x="3113260" y="3421116"/>
                </a:lnTo>
                <a:lnTo>
                  <a:pt x="3104650" y="3421116"/>
                </a:lnTo>
                <a:lnTo>
                  <a:pt x="3100674" y="3264413"/>
                </a:lnTo>
                <a:cubicBezTo>
                  <a:pt x="3019981" y="1677766"/>
                  <a:pt x="1743651" y="401458"/>
                  <a:pt x="156977" y="320766"/>
                </a:cubicBezTo>
                <a:close/>
                <a:moveTo>
                  <a:pt x="0" y="419507"/>
                </a:moveTo>
                <a:lnTo>
                  <a:pt x="0" y="410898"/>
                </a:lnTo>
                <a:lnTo>
                  <a:pt x="152145" y="414758"/>
                </a:lnTo>
                <a:cubicBezTo>
                  <a:pt x="1639511" y="490395"/>
                  <a:pt x="2845590" y="1649398"/>
                  <a:pt x="2995022" y="3116417"/>
                </a:cubicBezTo>
                <a:lnTo>
                  <a:pt x="3010458" y="3421116"/>
                </a:lnTo>
                <a:lnTo>
                  <a:pt x="3001849" y="3421116"/>
                </a:lnTo>
                <a:lnTo>
                  <a:pt x="2986456" y="3117320"/>
                </a:lnTo>
                <a:cubicBezTo>
                  <a:pt x="2837436" y="1654591"/>
                  <a:pt x="1634692" y="498785"/>
                  <a:pt x="151690" y="423356"/>
                </a:cubicBezTo>
                <a:close/>
                <a:moveTo>
                  <a:pt x="0" y="522232"/>
                </a:moveTo>
                <a:lnTo>
                  <a:pt x="0" y="513624"/>
                </a:lnTo>
                <a:lnTo>
                  <a:pt x="146857" y="517350"/>
                </a:lnTo>
                <a:cubicBezTo>
                  <a:pt x="1583440" y="590413"/>
                  <a:pt x="2748479" y="1709983"/>
                  <a:pt x="2892827" y="3126922"/>
                </a:cubicBezTo>
                <a:lnTo>
                  <a:pt x="2907732" y="3421116"/>
                </a:lnTo>
                <a:lnTo>
                  <a:pt x="2899122" y="3421116"/>
                </a:lnTo>
                <a:lnTo>
                  <a:pt x="2884262" y="3127793"/>
                </a:lnTo>
                <a:cubicBezTo>
                  <a:pt x="2740346" y="1715009"/>
                  <a:pt x="1578794" y="598792"/>
                  <a:pt x="146419" y="525947"/>
                </a:cubicBezTo>
                <a:close/>
                <a:moveTo>
                  <a:pt x="0" y="625024"/>
                </a:moveTo>
                <a:lnTo>
                  <a:pt x="0" y="616416"/>
                </a:lnTo>
                <a:lnTo>
                  <a:pt x="283997" y="630802"/>
                </a:lnTo>
                <a:cubicBezTo>
                  <a:pt x="1603878" y="765242"/>
                  <a:pt x="2656191" y="1817537"/>
                  <a:pt x="2790633" y="3137395"/>
                </a:cubicBezTo>
                <a:lnTo>
                  <a:pt x="2805006" y="3421116"/>
                </a:lnTo>
                <a:lnTo>
                  <a:pt x="2796396" y="3421116"/>
                </a:lnTo>
                <a:lnTo>
                  <a:pt x="2782068" y="3138298"/>
                </a:lnTo>
                <a:cubicBezTo>
                  <a:pt x="2648043" y="1822583"/>
                  <a:pt x="1598995" y="773410"/>
                  <a:pt x="283127" y="639368"/>
                </a:cubicBezTo>
                <a:close/>
                <a:moveTo>
                  <a:pt x="0" y="727749"/>
                </a:moveTo>
                <a:lnTo>
                  <a:pt x="0" y="719140"/>
                </a:lnTo>
                <a:lnTo>
                  <a:pt x="273493" y="732996"/>
                </a:lnTo>
                <a:cubicBezTo>
                  <a:pt x="1545021" y="862527"/>
                  <a:pt x="2558904" y="1876393"/>
                  <a:pt x="2688437" y="3147898"/>
                </a:cubicBezTo>
                <a:lnTo>
                  <a:pt x="2702280" y="3421116"/>
                </a:lnTo>
                <a:lnTo>
                  <a:pt x="2693671" y="3421116"/>
                </a:lnTo>
                <a:lnTo>
                  <a:pt x="2679873" y="3148769"/>
                </a:lnTo>
                <a:cubicBezTo>
                  <a:pt x="2550757" y="1881277"/>
                  <a:pt x="1540137" y="870673"/>
                  <a:pt x="272623" y="741560"/>
                </a:cubicBezTo>
                <a:close/>
                <a:moveTo>
                  <a:pt x="0" y="830474"/>
                </a:moveTo>
                <a:lnTo>
                  <a:pt x="0" y="821864"/>
                </a:lnTo>
                <a:lnTo>
                  <a:pt x="263021" y="835188"/>
                </a:lnTo>
                <a:cubicBezTo>
                  <a:pt x="1486325" y="959791"/>
                  <a:pt x="2461639" y="1935089"/>
                  <a:pt x="2586244" y="3158372"/>
                </a:cubicBezTo>
                <a:lnTo>
                  <a:pt x="2599554" y="3421116"/>
                </a:lnTo>
                <a:lnTo>
                  <a:pt x="2590945" y="3421116"/>
                </a:lnTo>
                <a:lnTo>
                  <a:pt x="2577680" y="3159274"/>
                </a:lnTo>
                <a:cubicBezTo>
                  <a:pt x="2453492" y="1940134"/>
                  <a:pt x="1481442" y="967959"/>
                  <a:pt x="262150" y="843754"/>
                </a:cubicBezTo>
                <a:close/>
                <a:moveTo>
                  <a:pt x="0" y="933198"/>
                </a:moveTo>
                <a:lnTo>
                  <a:pt x="0" y="924589"/>
                </a:lnTo>
                <a:lnTo>
                  <a:pt x="252515" y="937382"/>
                </a:lnTo>
                <a:cubicBezTo>
                  <a:pt x="1427466" y="1057076"/>
                  <a:pt x="2364352" y="1993946"/>
                  <a:pt x="2484048" y="3168875"/>
                </a:cubicBezTo>
                <a:lnTo>
                  <a:pt x="2496828" y="3421116"/>
                </a:lnTo>
                <a:lnTo>
                  <a:pt x="2488218" y="3421116"/>
                </a:lnTo>
                <a:lnTo>
                  <a:pt x="2475483" y="3169746"/>
                </a:lnTo>
                <a:cubicBezTo>
                  <a:pt x="2356204" y="1998829"/>
                  <a:pt x="1422583" y="1065223"/>
                  <a:pt x="251645" y="945946"/>
                </a:cubicBezTo>
                <a:close/>
                <a:moveTo>
                  <a:pt x="0" y="1035923"/>
                </a:moveTo>
                <a:lnTo>
                  <a:pt x="0" y="1027313"/>
                </a:lnTo>
                <a:lnTo>
                  <a:pt x="242044" y="1039575"/>
                </a:lnTo>
                <a:cubicBezTo>
                  <a:pt x="1368771" y="1154340"/>
                  <a:pt x="2267086" y="2052640"/>
                  <a:pt x="2381853" y="3179349"/>
                </a:cubicBezTo>
                <a:lnTo>
                  <a:pt x="2394101" y="3421116"/>
                </a:lnTo>
                <a:lnTo>
                  <a:pt x="2385492" y="3421116"/>
                </a:lnTo>
                <a:lnTo>
                  <a:pt x="2373289" y="3180251"/>
                </a:lnTo>
                <a:cubicBezTo>
                  <a:pt x="2258939" y="2057686"/>
                  <a:pt x="1363887" y="1162509"/>
                  <a:pt x="241173" y="1048141"/>
                </a:cubicBezTo>
                <a:close/>
                <a:moveTo>
                  <a:pt x="0" y="1138647"/>
                </a:moveTo>
                <a:lnTo>
                  <a:pt x="0" y="1130038"/>
                </a:lnTo>
                <a:lnTo>
                  <a:pt x="231538" y="1141768"/>
                </a:lnTo>
                <a:cubicBezTo>
                  <a:pt x="1309912" y="1251625"/>
                  <a:pt x="2169799" y="2111498"/>
                  <a:pt x="2279658" y="3189853"/>
                </a:cubicBezTo>
                <a:lnTo>
                  <a:pt x="2291375" y="3421116"/>
                </a:lnTo>
                <a:lnTo>
                  <a:pt x="2282766" y="3421116"/>
                </a:lnTo>
                <a:lnTo>
                  <a:pt x="2271094" y="3190724"/>
                </a:lnTo>
                <a:cubicBezTo>
                  <a:pt x="2161652" y="2116382"/>
                  <a:pt x="1305029" y="1259772"/>
                  <a:pt x="230667" y="1150332"/>
                </a:cubicBezTo>
                <a:close/>
                <a:moveTo>
                  <a:pt x="0" y="1241371"/>
                </a:moveTo>
                <a:lnTo>
                  <a:pt x="0" y="1232761"/>
                </a:lnTo>
                <a:lnTo>
                  <a:pt x="221065" y="1243960"/>
                </a:lnTo>
                <a:cubicBezTo>
                  <a:pt x="1251216" y="1348889"/>
                  <a:pt x="2072533" y="2170192"/>
                  <a:pt x="2177464" y="3200325"/>
                </a:cubicBezTo>
                <a:lnTo>
                  <a:pt x="2188649" y="3421116"/>
                </a:lnTo>
                <a:lnTo>
                  <a:pt x="2180039" y="3421116"/>
                </a:lnTo>
                <a:lnTo>
                  <a:pt x="2168899" y="3201227"/>
                </a:lnTo>
                <a:cubicBezTo>
                  <a:pt x="2064386" y="2175237"/>
                  <a:pt x="1246333" y="1357057"/>
                  <a:pt x="220195" y="1252526"/>
                </a:cubicBezTo>
                <a:close/>
              </a:path>
            </a:pathLst>
          </a:custGeom>
          <a:solidFill>
            <a:srgbClr val="FFF5E6"/>
          </a:solidFill>
          <a:ln w="19567" cap="flat">
            <a:noFill/>
            <a:prstDash val="solid"/>
            <a:miter/>
          </a:ln>
        </p:spPr>
        <p:txBody>
          <a:bodyPr rtlCol="0" anchor="ctr"/>
          <a:lstStyle/>
          <a:p>
            <a:endParaRPr lang="en-US"/>
          </a:p>
        </p:txBody>
      </p:sp>
      <p:sp>
        <p:nvSpPr>
          <p:cNvPr id="4" name="Graphic 18">
            <a:extLst>
              <a:ext uri="{FF2B5EF4-FFF2-40B4-BE49-F238E27FC236}">
                <a16:creationId xmlns:a16="http://schemas.microsoft.com/office/drawing/2014/main" id="{C4E31467-131D-8B97-2BF4-DDFB657E0DD7}"/>
              </a:ext>
            </a:extLst>
          </p:cNvPr>
          <p:cNvSpPr/>
          <p:nvPr userDrawn="1"/>
        </p:nvSpPr>
        <p:spPr>
          <a:xfrm>
            <a:off x="457200" y="6313452"/>
            <a:ext cx="811355" cy="168145"/>
          </a:xfrm>
          <a:custGeom>
            <a:avLst/>
            <a:gdLst>
              <a:gd name="connsiteX0" fmla="*/ 228427 w 811355"/>
              <a:gd name="connsiteY0" fmla="*/ 27 h 168145"/>
              <a:gd name="connsiteX1" fmla="*/ 310031 w 811355"/>
              <a:gd name="connsiteY1" fmla="*/ 81183 h 168145"/>
              <a:gd name="connsiteX2" fmla="*/ 228427 w 811355"/>
              <a:gd name="connsiteY2" fmla="*/ 162778 h 168145"/>
              <a:gd name="connsiteX3" fmla="*/ 147061 w 811355"/>
              <a:gd name="connsiteY3" fmla="*/ 81183 h 168145"/>
              <a:gd name="connsiteX4" fmla="*/ 228427 w 811355"/>
              <a:gd name="connsiteY4" fmla="*/ 27 h 168145"/>
              <a:gd name="connsiteX5" fmla="*/ 228427 w 811355"/>
              <a:gd name="connsiteY5" fmla="*/ 136856 h 168145"/>
              <a:gd name="connsiteX6" fmla="*/ 281782 w 811355"/>
              <a:gd name="connsiteY6" fmla="*/ 81183 h 168145"/>
              <a:gd name="connsiteX7" fmla="*/ 228427 w 811355"/>
              <a:gd name="connsiteY7" fmla="*/ 25517 h 168145"/>
              <a:gd name="connsiteX8" fmla="*/ 175080 w 811355"/>
              <a:gd name="connsiteY8" fmla="*/ 81183 h 168145"/>
              <a:gd name="connsiteX9" fmla="*/ 228427 w 811355"/>
              <a:gd name="connsiteY9" fmla="*/ 136856 h 168145"/>
              <a:gd name="connsiteX10" fmla="*/ 575396 w 811355"/>
              <a:gd name="connsiteY10" fmla="*/ 27 h 168145"/>
              <a:gd name="connsiteX11" fmla="*/ 656993 w 811355"/>
              <a:gd name="connsiteY11" fmla="*/ 81183 h 168145"/>
              <a:gd name="connsiteX12" fmla="*/ 575396 w 811355"/>
              <a:gd name="connsiteY12" fmla="*/ 162778 h 168145"/>
              <a:gd name="connsiteX13" fmla="*/ 494022 w 811355"/>
              <a:gd name="connsiteY13" fmla="*/ 81183 h 168145"/>
              <a:gd name="connsiteX14" fmla="*/ 575396 w 811355"/>
              <a:gd name="connsiteY14" fmla="*/ 27 h 168145"/>
              <a:gd name="connsiteX15" fmla="*/ 575396 w 811355"/>
              <a:gd name="connsiteY15" fmla="*/ 136856 h 168145"/>
              <a:gd name="connsiteX16" fmla="*/ 628743 w 811355"/>
              <a:gd name="connsiteY16" fmla="*/ 81183 h 168145"/>
              <a:gd name="connsiteX17" fmla="*/ 575396 w 811355"/>
              <a:gd name="connsiteY17" fmla="*/ 25517 h 168145"/>
              <a:gd name="connsiteX18" fmla="*/ 522042 w 811355"/>
              <a:gd name="connsiteY18" fmla="*/ 81183 h 168145"/>
              <a:gd name="connsiteX19" fmla="*/ 575396 w 811355"/>
              <a:gd name="connsiteY19" fmla="*/ 136856 h 168145"/>
              <a:gd name="connsiteX20" fmla="*/ 448958 w 811355"/>
              <a:gd name="connsiteY20" fmla="*/ 2933 h 168145"/>
              <a:gd name="connsiteX21" fmla="*/ 481284 w 811355"/>
              <a:gd name="connsiteY21" fmla="*/ 2933 h 168145"/>
              <a:gd name="connsiteX22" fmla="*/ 400343 w 811355"/>
              <a:gd name="connsiteY22" fmla="*/ 168146 h 168145"/>
              <a:gd name="connsiteX23" fmla="*/ 319639 w 811355"/>
              <a:gd name="connsiteY23" fmla="*/ 2933 h 168145"/>
              <a:gd name="connsiteX24" fmla="*/ 351728 w 811355"/>
              <a:gd name="connsiteY24" fmla="*/ 2933 h 168145"/>
              <a:gd name="connsiteX25" fmla="*/ 400343 w 811355"/>
              <a:gd name="connsiteY25" fmla="*/ 112931 h 168145"/>
              <a:gd name="connsiteX26" fmla="*/ 448958 w 811355"/>
              <a:gd name="connsiteY26" fmla="*/ 2933 h 168145"/>
              <a:gd name="connsiteX27" fmla="*/ 717385 w 811355"/>
              <a:gd name="connsiteY27" fmla="*/ 45882 h 168145"/>
              <a:gd name="connsiteX28" fmla="*/ 751794 w 811355"/>
              <a:gd name="connsiteY28" fmla="*/ 24431 h 168145"/>
              <a:gd name="connsiteX29" fmla="*/ 795439 w 811355"/>
              <a:gd name="connsiteY29" fmla="*/ 36825 h 168145"/>
              <a:gd name="connsiteX30" fmla="*/ 795439 w 811355"/>
              <a:gd name="connsiteY30" fmla="*/ 9023 h 168145"/>
              <a:gd name="connsiteX31" fmla="*/ 752017 w 811355"/>
              <a:gd name="connsiteY31" fmla="*/ 47 h 168145"/>
              <a:gd name="connsiteX32" fmla="*/ 688183 w 811355"/>
              <a:gd name="connsiteY32" fmla="*/ 47251 h 168145"/>
              <a:gd name="connsiteX33" fmla="*/ 782356 w 811355"/>
              <a:gd name="connsiteY33" fmla="*/ 117692 h 168145"/>
              <a:gd name="connsiteX34" fmla="*/ 747264 w 811355"/>
              <a:gd name="connsiteY34" fmla="*/ 138239 h 168145"/>
              <a:gd name="connsiteX35" fmla="*/ 694971 w 811355"/>
              <a:gd name="connsiteY35" fmla="*/ 120855 h 168145"/>
              <a:gd name="connsiteX36" fmla="*/ 694971 w 811355"/>
              <a:gd name="connsiteY36" fmla="*/ 120908 h 168145"/>
              <a:gd name="connsiteX37" fmla="*/ 694971 w 811355"/>
              <a:gd name="connsiteY37" fmla="*/ 150478 h 168145"/>
              <a:gd name="connsiteX38" fmla="*/ 747291 w 811355"/>
              <a:gd name="connsiteY38" fmla="*/ 162616 h 168145"/>
              <a:gd name="connsiteX39" fmla="*/ 811355 w 811355"/>
              <a:gd name="connsiteY39" fmla="*/ 115655 h 168145"/>
              <a:gd name="connsiteX40" fmla="*/ 717426 w 811355"/>
              <a:gd name="connsiteY40" fmla="*/ 45882 h 168145"/>
              <a:gd name="connsiteX41" fmla="*/ 717385 w 811355"/>
              <a:gd name="connsiteY41" fmla="*/ 45882 h 168145"/>
              <a:gd name="connsiteX42" fmla="*/ 29216 w 811355"/>
              <a:gd name="connsiteY42" fmla="*/ 45841 h 168145"/>
              <a:gd name="connsiteX43" fmla="*/ 63632 w 811355"/>
              <a:gd name="connsiteY43" fmla="*/ 24391 h 168145"/>
              <a:gd name="connsiteX44" fmla="*/ 107080 w 811355"/>
              <a:gd name="connsiteY44" fmla="*/ 36670 h 168145"/>
              <a:gd name="connsiteX45" fmla="*/ 107080 w 811355"/>
              <a:gd name="connsiteY45" fmla="*/ 8881 h 168145"/>
              <a:gd name="connsiteX46" fmla="*/ 63855 w 811355"/>
              <a:gd name="connsiteY46" fmla="*/ 0 h 168145"/>
              <a:gd name="connsiteX47" fmla="*/ 0 w 811355"/>
              <a:gd name="connsiteY47" fmla="*/ 47204 h 168145"/>
              <a:gd name="connsiteX48" fmla="*/ 94200 w 811355"/>
              <a:gd name="connsiteY48" fmla="*/ 117665 h 168145"/>
              <a:gd name="connsiteX49" fmla="*/ 59101 w 811355"/>
              <a:gd name="connsiteY49" fmla="*/ 138219 h 168145"/>
              <a:gd name="connsiteX50" fmla="*/ 6795 w 811355"/>
              <a:gd name="connsiteY50" fmla="*/ 120828 h 168145"/>
              <a:gd name="connsiteX51" fmla="*/ 6795 w 811355"/>
              <a:gd name="connsiteY51" fmla="*/ 120895 h 168145"/>
              <a:gd name="connsiteX52" fmla="*/ 6795 w 811355"/>
              <a:gd name="connsiteY52" fmla="*/ 150465 h 168145"/>
              <a:gd name="connsiteX53" fmla="*/ 59135 w 811355"/>
              <a:gd name="connsiteY53" fmla="*/ 162603 h 168145"/>
              <a:gd name="connsiteX54" fmla="*/ 123220 w 811355"/>
              <a:gd name="connsiteY54" fmla="*/ 115628 h 168145"/>
              <a:gd name="connsiteX55" fmla="*/ 29216 w 811355"/>
              <a:gd name="connsiteY55" fmla="*/ 45841 h 1681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Lst>
            <a:rect l="l" t="t" r="r" b="b"/>
            <a:pathLst>
              <a:path w="811355" h="168145">
                <a:moveTo>
                  <a:pt x="228427" y="27"/>
                </a:moveTo>
                <a:cubicBezTo>
                  <a:pt x="275284" y="27"/>
                  <a:pt x="310031" y="34459"/>
                  <a:pt x="310031" y="81183"/>
                </a:cubicBezTo>
                <a:cubicBezTo>
                  <a:pt x="310031" y="127908"/>
                  <a:pt x="275730" y="162778"/>
                  <a:pt x="228427" y="162778"/>
                </a:cubicBezTo>
                <a:cubicBezTo>
                  <a:pt x="181355" y="162778"/>
                  <a:pt x="147061" y="127901"/>
                  <a:pt x="147061" y="81183"/>
                </a:cubicBezTo>
                <a:cubicBezTo>
                  <a:pt x="147061" y="34465"/>
                  <a:pt x="182024" y="27"/>
                  <a:pt x="228427" y="27"/>
                </a:cubicBezTo>
                <a:close/>
                <a:moveTo>
                  <a:pt x="228427" y="136856"/>
                </a:moveTo>
                <a:cubicBezTo>
                  <a:pt x="259814" y="136856"/>
                  <a:pt x="281782" y="113376"/>
                  <a:pt x="281782" y="81183"/>
                </a:cubicBezTo>
                <a:cubicBezTo>
                  <a:pt x="281782" y="48991"/>
                  <a:pt x="260037" y="25517"/>
                  <a:pt x="228427" y="25517"/>
                </a:cubicBezTo>
                <a:cubicBezTo>
                  <a:pt x="197271" y="25517"/>
                  <a:pt x="175080" y="48991"/>
                  <a:pt x="175080" y="81183"/>
                </a:cubicBezTo>
                <a:cubicBezTo>
                  <a:pt x="175080" y="113376"/>
                  <a:pt x="197271" y="136856"/>
                  <a:pt x="228427" y="136856"/>
                </a:cubicBezTo>
                <a:close/>
                <a:moveTo>
                  <a:pt x="575396" y="27"/>
                </a:moveTo>
                <a:cubicBezTo>
                  <a:pt x="622246" y="27"/>
                  <a:pt x="656993" y="34459"/>
                  <a:pt x="656993" y="81183"/>
                </a:cubicBezTo>
                <a:cubicBezTo>
                  <a:pt x="656993" y="127908"/>
                  <a:pt x="622699" y="162778"/>
                  <a:pt x="575396" y="162778"/>
                </a:cubicBezTo>
                <a:cubicBezTo>
                  <a:pt x="528316" y="162778"/>
                  <a:pt x="494022" y="127901"/>
                  <a:pt x="494022" y="81183"/>
                </a:cubicBezTo>
                <a:cubicBezTo>
                  <a:pt x="494022" y="34465"/>
                  <a:pt x="529019" y="27"/>
                  <a:pt x="575396" y="27"/>
                </a:cubicBezTo>
                <a:close/>
                <a:moveTo>
                  <a:pt x="575396" y="136856"/>
                </a:moveTo>
                <a:cubicBezTo>
                  <a:pt x="606776" y="136856"/>
                  <a:pt x="628743" y="113376"/>
                  <a:pt x="628743" y="81183"/>
                </a:cubicBezTo>
                <a:cubicBezTo>
                  <a:pt x="628743" y="48991"/>
                  <a:pt x="606999" y="25517"/>
                  <a:pt x="575396" y="25517"/>
                </a:cubicBezTo>
                <a:cubicBezTo>
                  <a:pt x="544233" y="25517"/>
                  <a:pt x="522042" y="48991"/>
                  <a:pt x="522042" y="81183"/>
                </a:cubicBezTo>
                <a:cubicBezTo>
                  <a:pt x="522042" y="113376"/>
                  <a:pt x="544293" y="136856"/>
                  <a:pt x="575396" y="136856"/>
                </a:cubicBezTo>
                <a:close/>
                <a:moveTo>
                  <a:pt x="448958" y="2933"/>
                </a:moveTo>
                <a:lnTo>
                  <a:pt x="481284" y="2933"/>
                </a:lnTo>
                <a:lnTo>
                  <a:pt x="400343" y="168146"/>
                </a:lnTo>
                <a:lnTo>
                  <a:pt x="319639" y="2933"/>
                </a:lnTo>
                <a:lnTo>
                  <a:pt x="351728" y="2933"/>
                </a:lnTo>
                <a:lnTo>
                  <a:pt x="400343" y="112931"/>
                </a:lnTo>
                <a:lnTo>
                  <a:pt x="448958" y="2933"/>
                </a:lnTo>
                <a:close/>
                <a:moveTo>
                  <a:pt x="717385" y="45882"/>
                </a:moveTo>
                <a:cubicBezTo>
                  <a:pt x="717385" y="33912"/>
                  <a:pt x="727345" y="24431"/>
                  <a:pt x="751794" y="24431"/>
                </a:cubicBezTo>
                <a:cubicBezTo>
                  <a:pt x="765588" y="24431"/>
                  <a:pt x="781193" y="28477"/>
                  <a:pt x="795439" y="36825"/>
                </a:cubicBezTo>
                <a:lnTo>
                  <a:pt x="795439" y="9023"/>
                </a:lnTo>
                <a:cubicBezTo>
                  <a:pt x="782714" y="3223"/>
                  <a:pt x="767109" y="47"/>
                  <a:pt x="752017" y="47"/>
                </a:cubicBezTo>
                <a:cubicBezTo>
                  <a:pt x="708555" y="47"/>
                  <a:pt x="688183" y="21720"/>
                  <a:pt x="688183" y="47251"/>
                </a:cubicBezTo>
                <a:cubicBezTo>
                  <a:pt x="688183" y="105918"/>
                  <a:pt x="782356" y="83597"/>
                  <a:pt x="782356" y="117692"/>
                </a:cubicBezTo>
                <a:cubicBezTo>
                  <a:pt x="782356" y="129432"/>
                  <a:pt x="771943" y="138239"/>
                  <a:pt x="747264" y="138239"/>
                </a:cubicBezTo>
                <a:cubicBezTo>
                  <a:pt x="727791" y="138239"/>
                  <a:pt x="707649" y="131010"/>
                  <a:pt x="694971" y="120855"/>
                </a:cubicBezTo>
                <a:lnTo>
                  <a:pt x="694971" y="120908"/>
                </a:lnTo>
                <a:lnTo>
                  <a:pt x="694971" y="150478"/>
                </a:lnTo>
                <a:cubicBezTo>
                  <a:pt x="708744" y="157896"/>
                  <a:pt x="728008" y="162616"/>
                  <a:pt x="747291" y="162616"/>
                </a:cubicBezTo>
                <a:cubicBezTo>
                  <a:pt x="790754" y="162616"/>
                  <a:pt x="811355" y="140943"/>
                  <a:pt x="811355" y="115655"/>
                </a:cubicBezTo>
                <a:cubicBezTo>
                  <a:pt x="811369" y="57615"/>
                  <a:pt x="717426" y="79518"/>
                  <a:pt x="717426" y="45882"/>
                </a:cubicBezTo>
                <a:lnTo>
                  <a:pt x="717385" y="45882"/>
                </a:lnTo>
                <a:close/>
                <a:moveTo>
                  <a:pt x="29216" y="45841"/>
                </a:moveTo>
                <a:cubicBezTo>
                  <a:pt x="29216" y="33872"/>
                  <a:pt x="39176" y="24391"/>
                  <a:pt x="63632" y="24391"/>
                </a:cubicBezTo>
                <a:cubicBezTo>
                  <a:pt x="77364" y="24391"/>
                  <a:pt x="92888" y="28437"/>
                  <a:pt x="107080" y="36670"/>
                </a:cubicBezTo>
                <a:lnTo>
                  <a:pt x="107080" y="8881"/>
                </a:lnTo>
                <a:cubicBezTo>
                  <a:pt x="94396" y="3156"/>
                  <a:pt x="78865" y="0"/>
                  <a:pt x="63855" y="0"/>
                </a:cubicBezTo>
                <a:cubicBezTo>
                  <a:pt x="20379" y="0"/>
                  <a:pt x="0" y="21680"/>
                  <a:pt x="0" y="47204"/>
                </a:cubicBezTo>
                <a:cubicBezTo>
                  <a:pt x="0" y="105925"/>
                  <a:pt x="94200" y="83564"/>
                  <a:pt x="94200" y="117665"/>
                </a:cubicBezTo>
                <a:cubicBezTo>
                  <a:pt x="94200" y="129405"/>
                  <a:pt x="83787" y="138219"/>
                  <a:pt x="59101" y="138219"/>
                </a:cubicBezTo>
                <a:cubicBezTo>
                  <a:pt x="39629" y="138219"/>
                  <a:pt x="19473" y="130990"/>
                  <a:pt x="6795" y="120828"/>
                </a:cubicBezTo>
                <a:lnTo>
                  <a:pt x="6795" y="120895"/>
                </a:lnTo>
                <a:lnTo>
                  <a:pt x="6795" y="150465"/>
                </a:lnTo>
                <a:cubicBezTo>
                  <a:pt x="20575" y="157882"/>
                  <a:pt x="39845" y="162603"/>
                  <a:pt x="59135" y="162603"/>
                </a:cubicBezTo>
                <a:cubicBezTo>
                  <a:pt x="102611" y="162603"/>
                  <a:pt x="123220" y="140916"/>
                  <a:pt x="123220" y="115628"/>
                </a:cubicBezTo>
                <a:cubicBezTo>
                  <a:pt x="123186" y="57588"/>
                  <a:pt x="29216" y="79491"/>
                  <a:pt x="29216" y="45841"/>
                </a:cubicBezTo>
                <a:close/>
              </a:path>
            </a:pathLst>
          </a:custGeom>
          <a:solidFill>
            <a:schemeClr val="bg1"/>
          </a:solidFill>
          <a:ln w="675" cap="flat">
            <a:noFill/>
            <a:prstDash val="solid"/>
            <a:miter/>
          </a:ln>
        </p:spPr>
        <p:txBody>
          <a:bodyPr rtlCol="0" anchor="ctr"/>
          <a:lstStyle/>
          <a:p>
            <a:endParaRPr lang="en-US"/>
          </a:p>
        </p:txBody>
      </p:sp>
    </p:spTree>
    <p:extLst>
      <p:ext uri="{BB962C8B-B14F-4D97-AF65-F5344CB8AC3E}">
        <p14:creationId xmlns:p14="http://schemas.microsoft.com/office/powerpoint/2010/main" val="917771627"/>
      </p:ext>
    </p:extLst>
  </p:cSld>
  <p:clrMapOvr>
    <a:masterClrMapping/>
  </p:clrMapOvr>
</p:sldLayout>
</file>

<file path=ppt/slideLayouts/slideLayout100.xml><?xml version="1.0" encoding="utf-8"?>
<p:sldLayout xmlns:a="http://schemas.openxmlformats.org/drawingml/2006/main" xmlns:r="http://schemas.openxmlformats.org/officeDocument/2006/relationships" xmlns:p="http://schemas.openxmlformats.org/presentationml/2006/main" preserve="1" userDrawn="1">
  <p:cSld name="Quote - Right - Editable - Orange">
    <p:spTree>
      <p:nvGrpSpPr>
        <p:cNvPr id="1" name=""/>
        <p:cNvGrpSpPr/>
        <p:nvPr/>
      </p:nvGrpSpPr>
      <p:grpSpPr>
        <a:xfrm>
          <a:off x="0" y="0"/>
          <a:ext cx="0" cy="0"/>
          <a:chOff x="0" y="0"/>
          <a:chExt cx="0" cy="0"/>
        </a:xfrm>
      </p:grpSpPr>
      <p:sp>
        <p:nvSpPr>
          <p:cNvPr id="41" name="Picture Placeholder 40">
            <a:extLst>
              <a:ext uri="{FF2B5EF4-FFF2-40B4-BE49-F238E27FC236}">
                <a16:creationId xmlns:a16="http://schemas.microsoft.com/office/drawing/2014/main" id="{99C60B3F-47D6-B2D6-6C6A-231F87FC257F}"/>
              </a:ext>
            </a:extLst>
          </p:cNvPr>
          <p:cNvSpPr>
            <a:spLocks noGrp="1"/>
          </p:cNvSpPr>
          <p:nvPr>
            <p:ph type="pic" sz="quarter" idx="22" hasCustomPrompt="1"/>
          </p:nvPr>
        </p:nvSpPr>
        <p:spPr>
          <a:xfrm>
            <a:off x="0" y="0"/>
            <a:ext cx="6096000" cy="6858000"/>
          </a:xfrm>
          <a:custGeom>
            <a:avLst/>
            <a:gdLst>
              <a:gd name="connsiteX0" fmla="*/ 3423853 w 6096000"/>
              <a:gd name="connsiteY0" fmla="*/ 0 h 6858000"/>
              <a:gd name="connsiteX1" fmla="*/ 5728682 w 6096000"/>
              <a:gd name="connsiteY1" fmla="*/ 0 h 6858000"/>
              <a:gd name="connsiteX2" fmla="*/ 6096000 w 6096000"/>
              <a:gd name="connsiteY2" fmla="*/ 367318 h 6858000"/>
              <a:gd name="connsiteX3" fmla="*/ 6096000 w 6096000"/>
              <a:gd name="connsiteY3" fmla="*/ 583093 h 6858000"/>
              <a:gd name="connsiteX4" fmla="*/ 6049529 w 6096000"/>
              <a:gd name="connsiteY4" fmla="*/ 647940 h 6858000"/>
              <a:gd name="connsiteX5" fmla="*/ 5892813 w 6096000"/>
              <a:gd name="connsiteY5" fmla="*/ 1117962 h 6858000"/>
              <a:gd name="connsiteX6" fmla="*/ 5892813 w 6096000"/>
              <a:gd name="connsiteY6" fmla="*/ 1409746 h 6858000"/>
              <a:gd name="connsiteX7" fmla="*/ 6096000 w 6096000"/>
              <a:gd name="connsiteY7" fmla="*/ 1409746 h 6858000"/>
              <a:gd name="connsiteX8" fmla="*/ 6096000 w 6096000"/>
              <a:gd name="connsiteY8" fmla="*/ 6490682 h 6858000"/>
              <a:gd name="connsiteX9" fmla="*/ 5728682 w 6096000"/>
              <a:gd name="connsiteY9" fmla="*/ 6858000 h 6858000"/>
              <a:gd name="connsiteX10" fmla="*/ 0 w 6096000"/>
              <a:gd name="connsiteY10" fmla="*/ 6858000 h 6858000"/>
              <a:gd name="connsiteX11" fmla="*/ 0 w 6096000"/>
              <a:gd name="connsiteY11" fmla="*/ 3424176 h 6858000"/>
              <a:gd name="connsiteX12" fmla="*/ 175857 w 6096000"/>
              <a:gd name="connsiteY12" fmla="*/ 3419730 h 6858000"/>
              <a:gd name="connsiteX13" fmla="*/ 3423854 w 6096000"/>
              <a:gd name="connsiteY13" fmla="*/ 36 h 6858000"/>
              <a:gd name="connsiteX14" fmla="*/ 3321126 w 6096000"/>
              <a:gd name="connsiteY14" fmla="*/ 0 h 6858000"/>
              <a:gd name="connsiteX15" fmla="*/ 3415244 w 6096000"/>
              <a:gd name="connsiteY15" fmla="*/ 0 h 6858000"/>
              <a:gd name="connsiteX16" fmla="*/ 3415245 w 6096000"/>
              <a:gd name="connsiteY16" fmla="*/ 36 h 6858000"/>
              <a:gd name="connsiteX17" fmla="*/ 2414789 w 6096000"/>
              <a:gd name="connsiteY17" fmla="*/ 2415137 h 6858000"/>
              <a:gd name="connsiteX18" fmla="*/ 170010 w 6096000"/>
              <a:gd name="connsiteY18" fmla="*/ 3411428 h 6858000"/>
              <a:gd name="connsiteX19" fmla="*/ 0 w 6096000"/>
              <a:gd name="connsiteY19" fmla="*/ 3415567 h 6858000"/>
              <a:gd name="connsiteX20" fmla="*/ 0 w 6096000"/>
              <a:gd name="connsiteY20" fmla="*/ 3321452 h 6858000"/>
              <a:gd name="connsiteX21" fmla="*/ 170311 w 6096000"/>
              <a:gd name="connsiteY21" fmla="*/ 3317131 h 6858000"/>
              <a:gd name="connsiteX22" fmla="*/ 3321127 w 6096000"/>
              <a:gd name="connsiteY22" fmla="*/ 37 h 6858000"/>
              <a:gd name="connsiteX23" fmla="*/ 3218399 w 6096000"/>
              <a:gd name="connsiteY23" fmla="*/ 0 h 6858000"/>
              <a:gd name="connsiteX24" fmla="*/ 3312517 w 6096000"/>
              <a:gd name="connsiteY24" fmla="*/ 0 h 6858000"/>
              <a:gd name="connsiteX25" fmla="*/ 3312518 w 6096000"/>
              <a:gd name="connsiteY25" fmla="*/ 37 h 6858000"/>
              <a:gd name="connsiteX26" fmla="*/ 169873 w 6096000"/>
              <a:gd name="connsiteY26" fmla="*/ 3308533 h 6858000"/>
              <a:gd name="connsiteX27" fmla="*/ 0 w 6096000"/>
              <a:gd name="connsiteY27" fmla="*/ 3312843 h 6858000"/>
              <a:gd name="connsiteX28" fmla="*/ 0 w 6096000"/>
              <a:gd name="connsiteY28" fmla="*/ 3218727 h 6858000"/>
              <a:gd name="connsiteX29" fmla="*/ 165041 w 6096000"/>
              <a:gd name="connsiteY29" fmla="*/ 3214540 h 6858000"/>
              <a:gd name="connsiteX30" fmla="*/ 3218400 w 6096000"/>
              <a:gd name="connsiteY30" fmla="*/ 36 h 6858000"/>
              <a:gd name="connsiteX31" fmla="*/ 3115674 w 6096000"/>
              <a:gd name="connsiteY31" fmla="*/ 0 h 6858000"/>
              <a:gd name="connsiteX32" fmla="*/ 3209790 w 6096000"/>
              <a:gd name="connsiteY32" fmla="*/ 0 h 6858000"/>
              <a:gd name="connsiteX33" fmla="*/ 3209791 w 6096000"/>
              <a:gd name="connsiteY33" fmla="*/ 36 h 6858000"/>
              <a:gd name="connsiteX34" fmla="*/ 164586 w 6096000"/>
              <a:gd name="connsiteY34" fmla="*/ 3205942 h 6858000"/>
              <a:gd name="connsiteX35" fmla="*/ 0 w 6096000"/>
              <a:gd name="connsiteY35" fmla="*/ 3210118 h 6858000"/>
              <a:gd name="connsiteX36" fmla="*/ 0 w 6096000"/>
              <a:gd name="connsiteY36" fmla="*/ 3116003 h 6858000"/>
              <a:gd name="connsiteX37" fmla="*/ 159754 w 6096000"/>
              <a:gd name="connsiteY37" fmla="*/ 3111950 h 6858000"/>
              <a:gd name="connsiteX38" fmla="*/ 3115675 w 6096000"/>
              <a:gd name="connsiteY38" fmla="*/ 37 h 6858000"/>
              <a:gd name="connsiteX39" fmla="*/ 3012947 w 6096000"/>
              <a:gd name="connsiteY39" fmla="*/ 0 h 6858000"/>
              <a:gd name="connsiteX40" fmla="*/ 3107065 w 6096000"/>
              <a:gd name="connsiteY40" fmla="*/ 0 h 6858000"/>
              <a:gd name="connsiteX41" fmla="*/ 3107066 w 6096000"/>
              <a:gd name="connsiteY41" fmla="*/ 37 h 6858000"/>
              <a:gd name="connsiteX42" fmla="*/ 159316 w 6096000"/>
              <a:gd name="connsiteY42" fmla="*/ 3103352 h 6858000"/>
              <a:gd name="connsiteX43" fmla="*/ 0 w 6096000"/>
              <a:gd name="connsiteY43" fmla="*/ 3107394 h 6858000"/>
              <a:gd name="connsiteX44" fmla="*/ 0 w 6096000"/>
              <a:gd name="connsiteY44" fmla="*/ 3013269 h 6858000"/>
              <a:gd name="connsiteX45" fmla="*/ 307314 w 6096000"/>
              <a:gd name="connsiteY45" fmla="*/ 2997702 h 6858000"/>
              <a:gd name="connsiteX46" fmla="*/ 3012948 w 6096000"/>
              <a:gd name="connsiteY46" fmla="*/ 36 h 6858000"/>
              <a:gd name="connsiteX47" fmla="*/ 2910221 w 6096000"/>
              <a:gd name="connsiteY47" fmla="*/ 0 h 6858000"/>
              <a:gd name="connsiteX48" fmla="*/ 3004338 w 6096000"/>
              <a:gd name="connsiteY48" fmla="*/ 0 h 6858000"/>
              <a:gd name="connsiteX49" fmla="*/ 3004339 w 6096000"/>
              <a:gd name="connsiteY49" fmla="*/ 36 h 6858000"/>
              <a:gd name="connsiteX50" fmla="*/ 306412 w 6096000"/>
              <a:gd name="connsiteY50" fmla="*/ 2989136 h 6858000"/>
              <a:gd name="connsiteX51" fmla="*/ 0 w 6096000"/>
              <a:gd name="connsiteY51" fmla="*/ 3004660 h 6858000"/>
              <a:gd name="connsiteX52" fmla="*/ 0 w 6096000"/>
              <a:gd name="connsiteY52" fmla="*/ 2910545 h 6858000"/>
              <a:gd name="connsiteX53" fmla="*/ 296810 w 6096000"/>
              <a:gd name="connsiteY53" fmla="*/ 2895508 h 6858000"/>
              <a:gd name="connsiteX54" fmla="*/ 2910222 w 6096000"/>
              <a:gd name="connsiteY54" fmla="*/ 37 h 6858000"/>
              <a:gd name="connsiteX55" fmla="*/ 2807494 w 6096000"/>
              <a:gd name="connsiteY55" fmla="*/ 0 h 6858000"/>
              <a:gd name="connsiteX56" fmla="*/ 2901612 w 6096000"/>
              <a:gd name="connsiteY56" fmla="*/ 0 h 6858000"/>
              <a:gd name="connsiteX57" fmla="*/ 2901613 w 6096000"/>
              <a:gd name="connsiteY57" fmla="*/ 37 h 6858000"/>
              <a:gd name="connsiteX58" fmla="*/ 295939 w 6096000"/>
              <a:gd name="connsiteY58" fmla="*/ 2886944 h 6858000"/>
              <a:gd name="connsiteX59" fmla="*/ 0 w 6096000"/>
              <a:gd name="connsiteY59" fmla="*/ 2901936 h 6858000"/>
              <a:gd name="connsiteX60" fmla="*/ 0 w 6096000"/>
              <a:gd name="connsiteY60" fmla="*/ 2807820 h 6858000"/>
              <a:gd name="connsiteX61" fmla="*/ 286337 w 6096000"/>
              <a:gd name="connsiteY61" fmla="*/ 2793315 h 6858000"/>
              <a:gd name="connsiteX62" fmla="*/ 2807496 w 6096000"/>
              <a:gd name="connsiteY62" fmla="*/ 36 h 6858000"/>
              <a:gd name="connsiteX63" fmla="*/ 2704767 w 6096000"/>
              <a:gd name="connsiteY63" fmla="*/ 0 h 6858000"/>
              <a:gd name="connsiteX64" fmla="*/ 2798885 w 6096000"/>
              <a:gd name="connsiteY64" fmla="*/ 0 h 6858000"/>
              <a:gd name="connsiteX65" fmla="*/ 2798887 w 6096000"/>
              <a:gd name="connsiteY65" fmla="*/ 36 h 6858000"/>
              <a:gd name="connsiteX66" fmla="*/ 285434 w 6096000"/>
              <a:gd name="connsiteY66" fmla="*/ 2784751 h 6858000"/>
              <a:gd name="connsiteX67" fmla="*/ 0 w 6096000"/>
              <a:gd name="connsiteY67" fmla="*/ 2799211 h 6858000"/>
              <a:gd name="connsiteX68" fmla="*/ 0 w 6096000"/>
              <a:gd name="connsiteY68" fmla="*/ 2705097 h 6858000"/>
              <a:gd name="connsiteX69" fmla="*/ 275831 w 6096000"/>
              <a:gd name="connsiteY69" fmla="*/ 2691123 h 6858000"/>
              <a:gd name="connsiteX70" fmla="*/ 2704769 w 6096000"/>
              <a:gd name="connsiteY70" fmla="*/ 37 h 6858000"/>
              <a:gd name="connsiteX71" fmla="*/ 2602041 w 6096000"/>
              <a:gd name="connsiteY71" fmla="*/ 0 h 6858000"/>
              <a:gd name="connsiteX72" fmla="*/ 2696158 w 6096000"/>
              <a:gd name="connsiteY72" fmla="*/ 0 h 6858000"/>
              <a:gd name="connsiteX73" fmla="*/ 2696160 w 6096000"/>
              <a:gd name="connsiteY73" fmla="*/ 37 h 6858000"/>
              <a:gd name="connsiteX74" fmla="*/ 274961 w 6096000"/>
              <a:gd name="connsiteY74" fmla="*/ 2682558 h 6858000"/>
              <a:gd name="connsiteX75" fmla="*/ 0 w 6096000"/>
              <a:gd name="connsiteY75" fmla="*/ 2696487 h 6858000"/>
              <a:gd name="connsiteX76" fmla="*/ 0 w 6096000"/>
              <a:gd name="connsiteY76" fmla="*/ 2602372 h 6858000"/>
              <a:gd name="connsiteX77" fmla="*/ 265359 w 6096000"/>
              <a:gd name="connsiteY77" fmla="*/ 2588930 h 6858000"/>
              <a:gd name="connsiteX78" fmla="*/ 2602043 w 6096000"/>
              <a:gd name="connsiteY78" fmla="*/ 36 h 6858000"/>
              <a:gd name="connsiteX79" fmla="*/ 2499316 w 6096000"/>
              <a:gd name="connsiteY79" fmla="*/ 0 h 6858000"/>
              <a:gd name="connsiteX80" fmla="*/ 2593432 w 6096000"/>
              <a:gd name="connsiteY80" fmla="*/ 0 h 6858000"/>
              <a:gd name="connsiteX81" fmla="*/ 2593434 w 6096000"/>
              <a:gd name="connsiteY81" fmla="*/ 36 h 6858000"/>
              <a:gd name="connsiteX82" fmla="*/ 264456 w 6096000"/>
              <a:gd name="connsiteY82" fmla="*/ 2580365 h 6858000"/>
              <a:gd name="connsiteX83" fmla="*/ 0 w 6096000"/>
              <a:gd name="connsiteY83" fmla="*/ 2593762 h 6858000"/>
              <a:gd name="connsiteX84" fmla="*/ 0 w 6096000"/>
              <a:gd name="connsiteY84" fmla="*/ 2499648 h 6858000"/>
              <a:gd name="connsiteX85" fmla="*/ 254855 w 6096000"/>
              <a:gd name="connsiteY85" fmla="*/ 2486736 h 6858000"/>
              <a:gd name="connsiteX86" fmla="*/ 2499318 w 6096000"/>
              <a:gd name="connsiteY86" fmla="*/ 37 h 6858000"/>
              <a:gd name="connsiteX87" fmla="*/ 2396589 w 6096000"/>
              <a:gd name="connsiteY87" fmla="*/ 0 h 6858000"/>
              <a:gd name="connsiteX88" fmla="*/ 2490707 w 6096000"/>
              <a:gd name="connsiteY88" fmla="*/ 0 h 6858000"/>
              <a:gd name="connsiteX89" fmla="*/ 2490709 w 6096000"/>
              <a:gd name="connsiteY89" fmla="*/ 37 h 6858000"/>
              <a:gd name="connsiteX90" fmla="*/ 253985 w 6096000"/>
              <a:gd name="connsiteY90" fmla="*/ 2478171 h 6858000"/>
              <a:gd name="connsiteX91" fmla="*/ 0 w 6096000"/>
              <a:gd name="connsiteY91" fmla="*/ 2491038 h 6858000"/>
              <a:gd name="connsiteX92" fmla="*/ 0 w 6096000"/>
              <a:gd name="connsiteY92" fmla="*/ 2396923 h 6858000"/>
              <a:gd name="connsiteX93" fmla="*/ 244382 w 6096000"/>
              <a:gd name="connsiteY93" fmla="*/ 2384544 h 6858000"/>
              <a:gd name="connsiteX94" fmla="*/ 2396591 w 6096000"/>
              <a:gd name="connsiteY94" fmla="*/ 36 h 6858000"/>
              <a:gd name="connsiteX95" fmla="*/ 2293862 w 6096000"/>
              <a:gd name="connsiteY95" fmla="*/ 0 h 6858000"/>
              <a:gd name="connsiteX96" fmla="*/ 2387980 w 6096000"/>
              <a:gd name="connsiteY96" fmla="*/ 0 h 6858000"/>
              <a:gd name="connsiteX97" fmla="*/ 2387982 w 6096000"/>
              <a:gd name="connsiteY97" fmla="*/ 36 h 6858000"/>
              <a:gd name="connsiteX98" fmla="*/ 243479 w 6096000"/>
              <a:gd name="connsiteY98" fmla="*/ 2375979 h 6858000"/>
              <a:gd name="connsiteX99" fmla="*/ 0 w 6096000"/>
              <a:gd name="connsiteY99" fmla="*/ 2388313 h 6858000"/>
              <a:gd name="connsiteX100" fmla="*/ 0 w 6096000"/>
              <a:gd name="connsiteY100" fmla="*/ 2294199 h 6858000"/>
              <a:gd name="connsiteX101" fmla="*/ 233877 w 6096000"/>
              <a:gd name="connsiteY101" fmla="*/ 2282350 h 6858000"/>
              <a:gd name="connsiteX102" fmla="*/ 2293864 w 6096000"/>
              <a:gd name="connsiteY102" fmla="*/ 37 h 6858000"/>
              <a:gd name="connsiteX103" fmla="*/ 2191137 w 6096000"/>
              <a:gd name="connsiteY103" fmla="*/ 0 h 6858000"/>
              <a:gd name="connsiteX104" fmla="*/ 2285253 w 6096000"/>
              <a:gd name="connsiteY104" fmla="*/ 0 h 6858000"/>
              <a:gd name="connsiteX105" fmla="*/ 2285255 w 6096000"/>
              <a:gd name="connsiteY105" fmla="*/ 37 h 6858000"/>
              <a:gd name="connsiteX106" fmla="*/ 233006 w 6096000"/>
              <a:gd name="connsiteY106" fmla="*/ 2273785 h 6858000"/>
              <a:gd name="connsiteX107" fmla="*/ 0 w 6096000"/>
              <a:gd name="connsiteY107" fmla="*/ 2285589 h 6858000"/>
              <a:gd name="connsiteX108" fmla="*/ 0 w 6096000"/>
              <a:gd name="connsiteY108" fmla="*/ 2191474 h 6858000"/>
              <a:gd name="connsiteX109" fmla="*/ 223404 w 6096000"/>
              <a:gd name="connsiteY109" fmla="*/ 2180157 h 6858000"/>
              <a:gd name="connsiteX110" fmla="*/ 2191139 w 6096000"/>
              <a:gd name="connsiteY110" fmla="*/ 36 h 6858000"/>
              <a:gd name="connsiteX111" fmla="*/ 0 w 6096000"/>
              <a:gd name="connsiteY111" fmla="*/ 0 h 6858000"/>
              <a:gd name="connsiteX112" fmla="*/ 2182528 w 6096000"/>
              <a:gd name="connsiteY112" fmla="*/ 0 h 6858000"/>
              <a:gd name="connsiteX113" fmla="*/ 2182530 w 6096000"/>
              <a:gd name="connsiteY113" fmla="*/ 36 h 6858000"/>
              <a:gd name="connsiteX114" fmla="*/ 222502 w 6096000"/>
              <a:gd name="connsiteY114" fmla="*/ 2171593 h 6858000"/>
              <a:gd name="connsiteX115" fmla="*/ 0 w 6096000"/>
              <a:gd name="connsiteY115" fmla="*/ 2182865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Lst>
            <a:rect l="l" t="t" r="r" b="b"/>
            <a:pathLst>
              <a:path w="6096000" h="6858000">
                <a:moveTo>
                  <a:pt x="3423853" y="0"/>
                </a:moveTo>
                <a:lnTo>
                  <a:pt x="5728682" y="0"/>
                </a:lnTo>
                <a:cubicBezTo>
                  <a:pt x="5931546" y="0"/>
                  <a:pt x="6096000" y="164454"/>
                  <a:pt x="6096000" y="367318"/>
                </a:cubicBezTo>
                <a:lnTo>
                  <a:pt x="6096000" y="583093"/>
                </a:lnTo>
                <a:lnTo>
                  <a:pt x="6049529" y="647940"/>
                </a:lnTo>
                <a:cubicBezTo>
                  <a:pt x="5956161" y="792036"/>
                  <a:pt x="5892813" y="963444"/>
                  <a:pt x="5892813" y="1117962"/>
                </a:cubicBezTo>
                <a:lnTo>
                  <a:pt x="5892813" y="1409746"/>
                </a:lnTo>
                <a:lnTo>
                  <a:pt x="6096000" y="1409746"/>
                </a:lnTo>
                <a:lnTo>
                  <a:pt x="6096000" y="6490682"/>
                </a:lnTo>
                <a:cubicBezTo>
                  <a:pt x="6096000" y="6693546"/>
                  <a:pt x="5931546" y="6858000"/>
                  <a:pt x="5728682" y="6858000"/>
                </a:cubicBezTo>
                <a:lnTo>
                  <a:pt x="0" y="6858000"/>
                </a:lnTo>
                <a:lnTo>
                  <a:pt x="0" y="3424176"/>
                </a:lnTo>
                <a:lnTo>
                  <a:pt x="175857" y="3419730"/>
                </a:lnTo>
                <a:cubicBezTo>
                  <a:pt x="1985108" y="3328020"/>
                  <a:pt x="3423854" y="1832048"/>
                  <a:pt x="3423854" y="36"/>
                </a:cubicBezTo>
                <a:close/>
                <a:moveTo>
                  <a:pt x="3321126" y="0"/>
                </a:moveTo>
                <a:lnTo>
                  <a:pt x="3415244" y="0"/>
                </a:lnTo>
                <a:lnTo>
                  <a:pt x="3415245" y="36"/>
                </a:lnTo>
                <a:cubicBezTo>
                  <a:pt x="3415245" y="912425"/>
                  <a:pt x="3059910" y="1770027"/>
                  <a:pt x="2414789" y="2415137"/>
                </a:cubicBezTo>
                <a:cubicBezTo>
                  <a:pt x="1809988" y="3019928"/>
                  <a:pt x="1018251" y="3370028"/>
                  <a:pt x="170010" y="3411428"/>
                </a:cubicBezTo>
                <a:lnTo>
                  <a:pt x="0" y="3415567"/>
                </a:lnTo>
                <a:lnTo>
                  <a:pt x="0" y="3321452"/>
                </a:lnTo>
                <a:lnTo>
                  <a:pt x="170311" y="3317131"/>
                </a:lnTo>
                <a:cubicBezTo>
                  <a:pt x="1922779" y="3228003"/>
                  <a:pt x="3321127" y="1774235"/>
                  <a:pt x="3321127" y="37"/>
                </a:cubicBezTo>
                <a:close/>
                <a:moveTo>
                  <a:pt x="3218399" y="0"/>
                </a:moveTo>
                <a:lnTo>
                  <a:pt x="3312517" y="0"/>
                </a:lnTo>
                <a:lnTo>
                  <a:pt x="3312518" y="37"/>
                </a:lnTo>
                <a:cubicBezTo>
                  <a:pt x="3312518" y="1769686"/>
                  <a:pt x="1917842" y="3219639"/>
                  <a:pt x="169873" y="3308533"/>
                </a:cubicBezTo>
                <a:lnTo>
                  <a:pt x="0" y="3312843"/>
                </a:lnTo>
                <a:lnTo>
                  <a:pt x="0" y="3218727"/>
                </a:lnTo>
                <a:lnTo>
                  <a:pt x="165041" y="3214540"/>
                </a:lnTo>
                <a:cubicBezTo>
                  <a:pt x="1863389" y="3128174"/>
                  <a:pt x="3218400" y="1719454"/>
                  <a:pt x="3218400" y="36"/>
                </a:cubicBezTo>
                <a:close/>
                <a:moveTo>
                  <a:pt x="3115674" y="0"/>
                </a:moveTo>
                <a:lnTo>
                  <a:pt x="3209790" y="0"/>
                </a:lnTo>
                <a:lnTo>
                  <a:pt x="3209791" y="36"/>
                </a:lnTo>
                <a:cubicBezTo>
                  <a:pt x="3209791" y="1714716"/>
                  <a:pt x="1858268" y="3119799"/>
                  <a:pt x="164586" y="3205942"/>
                </a:cubicBezTo>
                <a:lnTo>
                  <a:pt x="0" y="3210118"/>
                </a:lnTo>
                <a:lnTo>
                  <a:pt x="0" y="3116003"/>
                </a:lnTo>
                <a:lnTo>
                  <a:pt x="159754" y="3111950"/>
                </a:lnTo>
                <a:cubicBezTo>
                  <a:pt x="1803817" y="3028335"/>
                  <a:pt x="3115675" y="1664485"/>
                  <a:pt x="3115675" y="37"/>
                </a:cubicBezTo>
                <a:close/>
                <a:moveTo>
                  <a:pt x="3012947" y="0"/>
                </a:moveTo>
                <a:lnTo>
                  <a:pt x="3107065" y="0"/>
                </a:lnTo>
                <a:lnTo>
                  <a:pt x="3107066" y="37"/>
                </a:lnTo>
                <a:cubicBezTo>
                  <a:pt x="3107066" y="1659936"/>
                  <a:pt x="1798880" y="3019971"/>
                  <a:pt x="159316" y="3103352"/>
                </a:cubicBezTo>
                <a:lnTo>
                  <a:pt x="0" y="3107394"/>
                </a:lnTo>
                <a:lnTo>
                  <a:pt x="0" y="3013269"/>
                </a:lnTo>
                <a:lnTo>
                  <a:pt x="307314" y="2997702"/>
                </a:lnTo>
                <a:cubicBezTo>
                  <a:pt x="1824947" y="2843119"/>
                  <a:pt x="3012948" y="1557780"/>
                  <a:pt x="3012948" y="36"/>
                </a:cubicBezTo>
                <a:close/>
                <a:moveTo>
                  <a:pt x="2910221" y="0"/>
                </a:moveTo>
                <a:lnTo>
                  <a:pt x="3004338" y="0"/>
                </a:lnTo>
                <a:lnTo>
                  <a:pt x="3004339" y="36"/>
                </a:lnTo>
                <a:cubicBezTo>
                  <a:pt x="3004339" y="1553194"/>
                  <a:pt x="1819605" y="2834979"/>
                  <a:pt x="306412" y="2989136"/>
                </a:cubicBezTo>
                <a:lnTo>
                  <a:pt x="0" y="3004660"/>
                </a:lnTo>
                <a:lnTo>
                  <a:pt x="0" y="2910545"/>
                </a:lnTo>
                <a:lnTo>
                  <a:pt x="296810" y="2895508"/>
                </a:lnTo>
                <a:cubicBezTo>
                  <a:pt x="1762635" y="2746185"/>
                  <a:pt x="2910222" y="1504583"/>
                  <a:pt x="2910222" y="37"/>
                </a:cubicBezTo>
                <a:close/>
                <a:moveTo>
                  <a:pt x="2807494" y="0"/>
                </a:moveTo>
                <a:lnTo>
                  <a:pt x="2901612" y="0"/>
                </a:lnTo>
                <a:lnTo>
                  <a:pt x="2901613" y="37"/>
                </a:lnTo>
                <a:cubicBezTo>
                  <a:pt x="2901613" y="1500182"/>
                  <a:pt x="1757465" y="2738068"/>
                  <a:pt x="295939" y="2886944"/>
                </a:cubicBezTo>
                <a:lnTo>
                  <a:pt x="0" y="2901936"/>
                </a:lnTo>
                <a:lnTo>
                  <a:pt x="0" y="2807820"/>
                </a:lnTo>
                <a:lnTo>
                  <a:pt x="286337" y="2793315"/>
                </a:lnTo>
                <a:cubicBezTo>
                  <a:pt x="1700495" y="2649273"/>
                  <a:pt x="2807496" y="1451570"/>
                  <a:pt x="2807496" y="36"/>
                </a:cubicBezTo>
                <a:close/>
                <a:moveTo>
                  <a:pt x="2704767" y="0"/>
                </a:moveTo>
                <a:lnTo>
                  <a:pt x="2798885" y="0"/>
                </a:lnTo>
                <a:lnTo>
                  <a:pt x="2798887" y="36"/>
                </a:lnTo>
                <a:cubicBezTo>
                  <a:pt x="2798887" y="1447168"/>
                  <a:pt x="1695153" y="2641156"/>
                  <a:pt x="285434" y="2784751"/>
                </a:cubicBezTo>
                <a:lnTo>
                  <a:pt x="0" y="2799211"/>
                </a:lnTo>
                <a:lnTo>
                  <a:pt x="0" y="2705097"/>
                </a:lnTo>
                <a:lnTo>
                  <a:pt x="275831" y="2691123"/>
                </a:lnTo>
                <a:cubicBezTo>
                  <a:pt x="1638182" y="2552339"/>
                  <a:pt x="2704769" y="1398374"/>
                  <a:pt x="2704769" y="37"/>
                </a:cubicBezTo>
                <a:close/>
                <a:moveTo>
                  <a:pt x="2602041" y="0"/>
                </a:moveTo>
                <a:lnTo>
                  <a:pt x="2696158" y="0"/>
                </a:lnTo>
                <a:lnTo>
                  <a:pt x="2696160" y="37"/>
                </a:lnTo>
                <a:cubicBezTo>
                  <a:pt x="2696160" y="1393971"/>
                  <a:pt x="1633012" y="2544222"/>
                  <a:pt x="274961" y="2682558"/>
                </a:cubicBezTo>
                <a:lnTo>
                  <a:pt x="0" y="2696487"/>
                </a:lnTo>
                <a:lnTo>
                  <a:pt x="0" y="2602372"/>
                </a:lnTo>
                <a:lnTo>
                  <a:pt x="265359" y="2588930"/>
                </a:lnTo>
                <a:cubicBezTo>
                  <a:pt x="1576042" y="2455427"/>
                  <a:pt x="2602043" y="1345360"/>
                  <a:pt x="2602043" y="36"/>
                </a:cubicBezTo>
                <a:close/>
                <a:moveTo>
                  <a:pt x="2499316" y="0"/>
                </a:moveTo>
                <a:lnTo>
                  <a:pt x="2593432" y="0"/>
                </a:lnTo>
                <a:lnTo>
                  <a:pt x="2593434" y="36"/>
                </a:lnTo>
                <a:cubicBezTo>
                  <a:pt x="2593434" y="1340957"/>
                  <a:pt x="1570700" y="2447309"/>
                  <a:pt x="264456" y="2580365"/>
                </a:cubicBezTo>
                <a:lnTo>
                  <a:pt x="0" y="2593762"/>
                </a:lnTo>
                <a:lnTo>
                  <a:pt x="0" y="2499648"/>
                </a:lnTo>
                <a:lnTo>
                  <a:pt x="254855" y="2486736"/>
                </a:lnTo>
                <a:cubicBezTo>
                  <a:pt x="1513731" y="2358493"/>
                  <a:pt x="2499318" y="1292164"/>
                  <a:pt x="2499318" y="37"/>
                </a:cubicBezTo>
                <a:close/>
                <a:moveTo>
                  <a:pt x="2396589" y="0"/>
                </a:moveTo>
                <a:lnTo>
                  <a:pt x="2490707" y="0"/>
                </a:lnTo>
                <a:lnTo>
                  <a:pt x="2490709" y="37"/>
                </a:lnTo>
                <a:cubicBezTo>
                  <a:pt x="2490709" y="1287762"/>
                  <a:pt x="1508561" y="2350375"/>
                  <a:pt x="253985" y="2478171"/>
                </a:cubicBezTo>
                <a:lnTo>
                  <a:pt x="0" y="2491038"/>
                </a:lnTo>
                <a:lnTo>
                  <a:pt x="0" y="2396923"/>
                </a:lnTo>
                <a:lnTo>
                  <a:pt x="244382" y="2384544"/>
                </a:lnTo>
                <a:cubicBezTo>
                  <a:pt x="1451590" y="2261580"/>
                  <a:pt x="2396591" y="1239151"/>
                  <a:pt x="2396591" y="36"/>
                </a:cubicBezTo>
                <a:close/>
                <a:moveTo>
                  <a:pt x="2293862" y="0"/>
                </a:moveTo>
                <a:lnTo>
                  <a:pt x="2387980" y="0"/>
                </a:lnTo>
                <a:lnTo>
                  <a:pt x="2387982" y="36"/>
                </a:lnTo>
                <a:cubicBezTo>
                  <a:pt x="2387982" y="1234748"/>
                  <a:pt x="1446248" y="2253463"/>
                  <a:pt x="243479" y="2375979"/>
                </a:cubicBezTo>
                <a:lnTo>
                  <a:pt x="0" y="2388313"/>
                </a:lnTo>
                <a:lnTo>
                  <a:pt x="0" y="2294199"/>
                </a:lnTo>
                <a:lnTo>
                  <a:pt x="233877" y="2282350"/>
                </a:lnTo>
                <a:cubicBezTo>
                  <a:pt x="1389277" y="2164646"/>
                  <a:pt x="2293864" y="1185954"/>
                  <a:pt x="2293864" y="37"/>
                </a:cubicBezTo>
                <a:close/>
                <a:moveTo>
                  <a:pt x="2191137" y="0"/>
                </a:moveTo>
                <a:lnTo>
                  <a:pt x="2285253" y="0"/>
                </a:lnTo>
                <a:lnTo>
                  <a:pt x="2285255" y="37"/>
                </a:lnTo>
                <a:cubicBezTo>
                  <a:pt x="2285255" y="1181552"/>
                  <a:pt x="1384107" y="2156528"/>
                  <a:pt x="233006" y="2273785"/>
                </a:cubicBezTo>
                <a:lnTo>
                  <a:pt x="0" y="2285589"/>
                </a:lnTo>
                <a:lnTo>
                  <a:pt x="0" y="2191474"/>
                </a:lnTo>
                <a:lnTo>
                  <a:pt x="223404" y="2180157"/>
                </a:lnTo>
                <a:cubicBezTo>
                  <a:pt x="1327138" y="2067733"/>
                  <a:pt x="2191139" y="1132940"/>
                  <a:pt x="2191139" y="36"/>
                </a:cubicBezTo>
                <a:close/>
                <a:moveTo>
                  <a:pt x="0" y="0"/>
                </a:moveTo>
                <a:lnTo>
                  <a:pt x="2182528" y="0"/>
                </a:lnTo>
                <a:lnTo>
                  <a:pt x="2182530" y="36"/>
                </a:lnTo>
                <a:cubicBezTo>
                  <a:pt x="2182530" y="1128539"/>
                  <a:pt x="1321796" y="2059617"/>
                  <a:pt x="222502" y="2171593"/>
                </a:cubicBezTo>
                <a:lnTo>
                  <a:pt x="0" y="2182865"/>
                </a:lnTo>
                <a:close/>
              </a:path>
            </a:pathLst>
          </a:custGeom>
          <a:solidFill>
            <a:schemeClr val="accent5"/>
          </a:solidFill>
        </p:spPr>
        <p:txBody>
          <a:bodyPr wrap="square" bIns="1828800" anchor="b">
            <a:noAutofit/>
          </a:bodyPr>
          <a:lstStyle>
            <a:lvl1pPr marL="0" indent="0" algn="ctr">
              <a:lnSpc>
                <a:spcPct val="100000"/>
              </a:lnSpc>
              <a:spcBef>
                <a:spcPts val="0"/>
              </a:spcBef>
              <a:buNone/>
              <a:defRPr/>
            </a:lvl1pPr>
          </a:lstStyle>
          <a:p>
            <a:r>
              <a:rPr lang="en-US"/>
              <a:t>Click the icon to select an image.</a:t>
            </a:r>
            <a:br>
              <a:rPr lang="en-US"/>
            </a:br>
            <a:r>
              <a:rPr lang="en-US"/>
              <a:t>Please also copy / paste the appropriate footer group from</a:t>
            </a:r>
            <a:br>
              <a:rPr lang="en-US"/>
            </a:br>
            <a:r>
              <a:rPr lang="en-US"/>
              <a:t>the template Guide so it appears on top of the image. </a:t>
            </a:r>
          </a:p>
        </p:txBody>
      </p:sp>
      <p:cxnSp>
        <p:nvCxnSpPr>
          <p:cNvPr id="6" name="Straight Connector 5">
            <a:extLst>
              <a:ext uri="{FF2B5EF4-FFF2-40B4-BE49-F238E27FC236}">
                <a16:creationId xmlns:a16="http://schemas.microsoft.com/office/drawing/2014/main" id="{3016DE17-D5AE-7187-E69E-8E6FC0A80C6F}"/>
              </a:ext>
            </a:extLst>
          </p:cNvPr>
          <p:cNvCxnSpPr>
            <a:cxnSpLocks/>
          </p:cNvCxnSpPr>
          <p:nvPr userDrawn="1"/>
        </p:nvCxnSpPr>
        <p:spPr>
          <a:xfrm flipH="1">
            <a:off x="1487277" y="6400800"/>
            <a:ext cx="10704723" cy="0"/>
          </a:xfrm>
          <a:prstGeom prst="line">
            <a:avLst/>
          </a:prstGeom>
          <a:ln w="9525" cap="rnd">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 name="Straight Connector 12">
            <a:extLst>
              <a:ext uri="{FF2B5EF4-FFF2-40B4-BE49-F238E27FC236}">
                <a16:creationId xmlns:a16="http://schemas.microsoft.com/office/drawing/2014/main" id="{B497F915-536D-F45D-49EA-DB5C1D60D224}"/>
              </a:ext>
            </a:extLst>
          </p:cNvPr>
          <p:cNvCxnSpPr>
            <a:cxnSpLocks/>
          </p:cNvCxnSpPr>
          <p:nvPr userDrawn="1"/>
        </p:nvCxnSpPr>
        <p:spPr>
          <a:xfrm flipH="1">
            <a:off x="6095999" y="6400800"/>
            <a:ext cx="6096001" cy="0"/>
          </a:xfrm>
          <a:prstGeom prst="line">
            <a:avLst/>
          </a:prstGeom>
          <a:ln w="9525" cap="rnd">
            <a:solidFill>
              <a:schemeClr val="tx1"/>
            </a:solidFill>
          </a:ln>
        </p:spPr>
        <p:style>
          <a:lnRef idx="1">
            <a:schemeClr val="accent1"/>
          </a:lnRef>
          <a:fillRef idx="0">
            <a:schemeClr val="accent1"/>
          </a:fillRef>
          <a:effectRef idx="0">
            <a:schemeClr val="accent1"/>
          </a:effectRef>
          <a:fontRef idx="minor">
            <a:schemeClr val="tx1"/>
          </a:fontRef>
        </p:style>
      </p:cxnSp>
      <p:sp>
        <p:nvSpPr>
          <p:cNvPr id="18" name="Content Placeholder 2">
            <a:extLst>
              <a:ext uri="{FF2B5EF4-FFF2-40B4-BE49-F238E27FC236}">
                <a16:creationId xmlns:a16="http://schemas.microsoft.com/office/drawing/2014/main" id="{1D324632-089C-B929-E9F5-AFFC6945F7B5}"/>
              </a:ext>
            </a:extLst>
          </p:cNvPr>
          <p:cNvSpPr>
            <a:spLocks noGrp="1"/>
          </p:cNvSpPr>
          <p:nvPr>
            <p:ph idx="19"/>
          </p:nvPr>
        </p:nvSpPr>
        <p:spPr>
          <a:xfrm>
            <a:off x="6858001" y="2239978"/>
            <a:ext cx="4965700" cy="2272034"/>
          </a:xfrm>
        </p:spPr>
        <p:txBody>
          <a:bodyPr>
            <a:noAutofit/>
          </a:bodyPr>
          <a:lstStyle>
            <a:lvl1pPr marL="0" indent="0">
              <a:buNone/>
              <a:defRPr sz="2000"/>
            </a:lvl1pPr>
            <a:lvl2pPr marL="457200" indent="0">
              <a:buNone/>
              <a:defRPr sz="2000"/>
            </a:lvl2pPr>
            <a:lvl3pPr marL="914400" indent="0">
              <a:buNone/>
              <a:defRPr sz="2000"/>
            </a:lvl3pPr>
            <a:lvl4pPr marL="1371600" indent="0">
              <a:buNone/>
              <a:defRPr sz="2000"/>
            </a:lvl4pPr>
            <a:lvl5pPr marL="1828800" indent="0">
              <a:buNone/>
              <a:defRPr sz="200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1" name="Text Placeholder 22">
            <a:extLst>
              <a:ext uri="{FF2B5EF4-FFF2-40B4-BE49-F238E27FC236}">
                <a16:creationId xmlns:a16="http://schemas.microsoft.com/office/drawing/2014/main" id="{513D19D0-E4D6-2379-EC32-CEC343ABE19E}"/>
              </a:ext>
            </a:extLst>
          </p:cNvPr>
          <p:cNvSpPr>
            <a:spLocks noGrp="1"/>
          </p:cNvSpPr>
          <p:nvPr>
            <p:ph type="body" sz="quarter" idx="13" hasCustomPrompt="1"/>
          </p:nvPr>
        </p:nvSpPr>
        <p:spPr>
          <a:xfrm>
            <a:off x="6858000" y="4939392"/>
            <a:ext cx="3848100" cy="241036"/>
          </a:xfrm>
        </p:spPr>
        <p:txBody>
          <a:bodyPr>
            <a:noAutofit/>
          </a:bodyPr>
          <a:lstStyle>
            <a:lvl1pPr marL="0" indent="0">
              <a:spcBef>
                <a:spcPts val="0"/>
              </a:spcBef>
              <a:buNone/>
              <a:defRPr kumimoji="0" lang="en-US" sz="1600" b="1" u="none" strike="noStrike" kern="1200" cap="none" spc="0" normalizeH="0" baseline="0" dirty="0" smtClean="0">
                <a:ln>
                  <a:noFill/>
                </a:ln>
                <a:solidFill>
                  <a:srgbClr val="410400"/>
                </a:solidFill>
                <a:effectLst/>
                <a:uLnTx/>
                <a:uFillTx/>
                <a:latin typeface="Outfit" pitchFamily="2" charset="0"/>
                <a:ea typeface="+mn-ea"/>
                <a:cs typeface="+mn-cs"/>
              </a:defRPr>
            </a:lvl1pPr>
            <a:lvl2pPr marL="457200" indent="0">
              <a:buNone/>
              <a:defRPr/>
            </a:lvl2pPr>
            <a:lvl3pPr marL="914400" indent="0">
              <a:buNone/>
              <a:defRPr/>
            </a:lvl3pPr>
            <a:lvl4pPr marL="1371600" indent="0">
              <a:buNone/>
              <a:defRPr/>
            </a:lvl4pPr>
            <a:lvl5pPr marL="1828800" indent="0">
              <a:buNone/>
              <a:defRPr/>
            </a:lvl5pPr>
          </a:lstStyle>
          <a:p>
            <a:pPr lvl="0"/>
            <a:r>
              <a:rPr lang="en-US" err="1"/>
              <a:t>Firstname</a:t>
            </a:r>
            <a:r>
              <a:rPr lang="en-US"/>
              <a:t> </a:t>
            </a:r>
            <a:r>
              <a:rPr lang="en-US" err="1"/>
              <a:t>Lastname</a:t>
            </a:r>
            <a:endParaRPr lang="en-US"/>
          </a:p>
        </p:txBody>
      </p:sp>
      <p:sp>
        <p:nvSpPr>
          <p:cNvPr id="12" name="Text Placeholder 24">
            <a:extLst>
              <a:ext uri="{FF2B5EF4-FFF2-40B4-BE49-F238E27FC236}">
                <a16:creationId xmlns:a16="http://schemas.microsoft.com/office/drawing/2014/main" id="{05AAE469-D7F3-3CF9-648B-42FDFFEFC15C}"/>
              </a:ext>
            </a:extLst>
          </p:cNvPr>
          <p:cNvSpPr>
            <a:spLocks noGrp="1"/>
          </p:cNvSpPr>
          <p:nvPr>
            <p:ph type="body" sz="quarter" idx="14" hasCustomPrompt="1"/>
          </p:nvPr>
        </p:nvSpPr>
        <p:spPr>
          <a:xfrm>
            <a:off x="6857999" y="5224502"/>
            <a:ext cx="3848097" cy="147476"/>
          </a:xfrm>
        </p:spPr>
        <p:txBody>
          <a:bodyPr>
            <a:noAutofit/>
          </a:bodyPr>
          <a:lstStyle>
            <a:lvl1pPr marL="0" indent="0">
              <a:buNone/>
              <a:defRPr lang="en-US" sz="1000" b="0" i="0" kern="1200" dirty="0" smtClean="0">
                <a:solidFill>
                  <a:schemeClr val="tx1"/>
                </a:solidFill>
                <a:latin typeface="Outfit Light" pitchFamily="2" charset="0"/>
                <a:ea typeface="+mn-ea"/>
                <a:cs typeface="+mn-cs"/>
              </a:defRPr>
            </a:lvl1pPr>
            <a:lvl2pPr marL="457200" indent="0">
              <a:buNone/>
              <a:defRPr lang="en-US" sz="1000" kern="1200" dirty="0" smtClean="0">
                <a:solidFill>
                  <a:schemeClr val="tx1"/>
                </a:solidFill>
                <a:latin typeface="Outfit"/>
                <a:ea typeface="+mn-ea"/>
                <a:cs typeface="+mn-cs"/>
              </a:defRPr>
            </a:lvl2pPr>
            <a:lvl3pPr marL="914400" indent="0">
              <a:buNone/>
              <a:defRPr lang="en-US" sz="1000" kern="1200" dirty="0" smtClean="0">
                <a:solidFill>
                  <a:schemeClr val="tx1"/>
                </a:solidFill>
                <a:latin typeface="Outfit"/>
                <a:ea typeface="+mn-ea"/>
                <a:cs typeface="+mn-cs"/>
              </a:defRPr>
            </a:lvl3pPr>
            <a:lvl4pPr marL="1371600" indent="0">
              <a:buNone/>
              <a:defRPr lang="en-US" sz="1000" kern="1200" dirty="0" smtClean="0">
                <a:solidFill>
                  <a:schemeClr val="tx1"/>
                </a:solidFill>
                <a:latin typeface="Outfit"/>
                <a:ea typeface="+mn-ea"/>
                <a:cs typeface="+mn-cs"/>
              </a:defRPr>
            </a:lvl4pPr>
            <a:lvl5pPr marL="1828800" indent="0">
              <a:buNone/>
              <a:defRPr lang="en-US" sz="1000" kern="1200" dirty="0" smtClean="0">
                <a:solidFill>
                  <a:schemeClr val="tx1"/>
                </a:solidFill>
                <a:latin typeface="Outfit"/>
                <a:ea typeface="+mn-ea"/>
                <a:cs typeface="+mn-cs"/>
              </a:defRPr>
            </a:lvl5pPr>
          </a:lstStyle>
          <a:p>
            <a:pPr lvl="0"/>
            <a:r>
              <a:rPr lang="en-US"/>
              <a:t>Job Title</a:t>
            </a:r>
          </a:p>
        </p:txBody>
      </p:sp>
      <p:sp>
        <p:nvSpPr>
          <p:cNvPr id="7" name="Text Placeholder 5">
            <a:extLst>
              <a:ext uri="{FF2B5EF4-FFF2-40B4-BE49-F238E27FC236}">
                <a16:creationId xmlns:a16="http://schemas.microsoft.com/office/drawing/2014/main" id="{0694EA61-84A6-5BF5-7F2B-C6C608F150D2}"/>
              </a:ext>
            </a:extLst>
          </p:cNvPr>
          <p:cNvSpPr>
            <a:spLocks noGrp="1"/>
          </p:cNvSpPr>
          <p:nvPr>
            <p:ph type="body" sz="quarter" idx="21" hasCustomPrompt="1"/>
          </p:nvPr>
        </p:nvSpPr>
        <p:spPr>
          <a:xfrm>
            <a:off x="1487277" y="6496059"/>
            <a:ext cx="4240424" cy="285734"/>
          </a:xfrm>
        </p:spPr>
        <p:txBody>
          <a:bodyPr anchor="ctr">
            <a:noAutofit/>
          </a:bodyPr>
          <a:lstStyle>
            <a:lvl1pPr marL="0" indent="0">
              <a:lnSpc>
                <a:spcPct val="90000"/>
              </a:lnSpc>
              <a:spcBef>
                <a:spcPts val="200"/>
              </a:spcBef>
              <a:buNone/>
              <a:defRPr sz="600" b="0" i="0">
                <a:solidFill>
                  <a:schemeClr val="tx1"/>
                </a:solidFill>
                <a:latin typeface="Inter" panose="02000503000000020004" pitchFamily="2" charset="0"/>
                <a:ea typeface="Inter" panose="02000503000000020004" pitchFamily="2" charset="0"/>
              </a:defRPr>
            </a:lvl1pPr>
            <a:lvl2pPr marL="457200" indent="0">
              <a:buNone/>
              <a:defRPr sz="600" b="0" i="0">
                <a:latin typeface="Inter" panose="02000503000000020004" pitchFamily="2" charset="0"/>
                <a:ea typeface="Inter" panose="02000503000000020004" pitchFamily="2" charset="0"/>
              </a:defRPr>
            </a:lvl2pPr>
            <a:lvl3pPr marL="914400" indent="0">
              <a:buNone/>
              <a:defRPr sz="600" b="0" i="0">
                <a:latin typeface="Inter" panose="02000503000000020004" pitchFamily="2" charset="0"/>
                <a:ea typeface="Inter" panose="02000503000000020004" pitchFamily="2" charset="0"/>
              </a:defRPr>
            </a:lvl3pPr>
            <a:lvl4pPr marL="1371600" indent="0">
              <a:buNone/>
              <a:defRPr sz="600" b="0" i="0">
                <a:latin typeface="Inter" panose="02000503000000020004" pitchFamily="2" charset="0"/>
                <a:ea typeface="Inter" panose="02000503000000020004" pitchFamily="2" charset="0"/>
              </a:defRPr>
            </a:lvl4pPr>
            <a:lvl5pPr marL="1828800" indent="0">
              <a:buNone/>
              <a:defRPr sz="600" b="0" i="0">
                <a:latin typeface="Inter" panose="02000503000000020004" pitchFamily="2" charset="0"/>
                <a:ea typeface="Inter" panose="02000503000000020004" pitchFamily="2" charset="0"/>
              </a:defRPr>
            </a:lvl5pPr>
          </a:lstStyle>
          <a:p>
            <a:pPr lvl="0"/>
            <a:r>
              <a:rPr lang="en-US"/>
              <a:t>Source: </a:t>
            </a:r>
          </a:p>
        </p:txBody>
      </p:sp>
      <p:sp>
        <p:nvSpPr>
          <p:cNvPr id="4" name="Slide Number Placeholder 5">
            <a:extLst>
              <a:ext uri="{FF2B5EF4-FFF2-40B4-BE49-F238E27FC236}">
                <a16:creationId xmlns:a16="http://schemas.microsoft.com/office/drawing/2014/main" id="{649FD442-E5DE-60E5-3B0D-70DFE9DDC7CC}"/>
              </a:ext>
            </a:extLst>
          </p:cNvPr>
          <p:cNvSpPr txBox="1">
            <a:spLocks/>
          </p:cNvSpPr>
          <p:nvPr userDrawn="1"/>
        </p:nvSpPr>
        <p:spPr>
          <a:xfrm>
            <a:off x="11185742" y="6400800"/>
            <a:ext cx="549058" cy="457200"/>
          </a:xfrm>
          <a:prstGeom prst="rect">
            <a:avLst/>
          </a:prstGeom>
        </p:spPr>
        <p:txBody>
          <a:bodyPr vert="horz" lIns="0" tIns="0" rIns="0" bIns="0" rtlCol="0" anchor="ctr"/>
          <a:lstStyle>
            <a:defPPr>
              <a:defRPr lang="en-US"/>
            </a:defPPr>
            <a:lvl1pPr marL="0" algn="r" defTabSz="914400" rtl="0" eaLnBrk="1" latinLnBrk="0" hangingPunct="1">
              <a:defRPr sz="800" kern="1200">
                <a:solidFill>
                  <a:schemeClr val="tx1"/>
                </a:solidFill>
                <a:latin typeface="Outfi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fld id="{DDA6C761-E6C0-8244-BDC1-CA1DC8273777}" type="slidenum">
              <a:rPr lang="en-US" b="0" i="0" smtClean="0">
                <a:latin typeface="Outfit Light" pitchFamily="2" charset="0"/>
              </a:rPr>
              <a:pPr/>
              <a:t>‹#›</a:t>
            </a:fld>
            <a:endParaRPr lang="en-US" b="0" i="0">
              <a:latin typeface="Outfit Light" pitchFamily="2" charset="0"/>
            </a:endParaRPr>
          </a:p>
        </p:txBody>
      </p:sp>
      <p:sp>
        <p:nvSpPr>
          <p:cNvPr id="2" name="Slide Number Placeholder 5">
            <a:extLst>
              <a:ext uri="{FF2B5EF4-FFF2-40B4-BE49-F238E27FC236}">
                <a16:creationId xmlns:a16="http://schemas.microsoft.com/office/drawing/2014/main" id="{02527790-61FB-C9B6-25DB-904D79C3B306}"/>
              </a:ext>
            </a:extLst>
          </p:cNvPr>
          <p:cNvSpPr txBox="1">
            <a:spLocks/>
          </p:cNvSpPr>
          <p:nvPr userDrawn="1"/>
        </p:nvSpPr>
        <p:spPr>
          <a:xfrm>
            <a:off x="9118378" y="6499230"/>
            <a:ext cx="2266709" cy="273040"/>
          </a:xfrm>
          <a:prstGeom prst="rect">
            <a:avLst/>
          </a:prstGeom>
        </p:spPr>
        <p:txBody>
          <a:bodyPr vert="horz" lIns="0" tIns="0" rIns="0" bIns="0" rtlCol="0" anchor="ctr"/>
          <a:lstStyle>
            <a:defPPr>
              <a:defRPr lang="en-US"/>
            </a:defPPr>
            <a:lvl1pPr marL="0" algn="r" defTabSz="914400" rtl="0" eaLnBrk="1" latinLnBrk="0" hangingPunct="1">
              <a:defRPr sz="800" kern="1200">
                <a:solidFill>
                  <a:schemeClr val="bg1"/>
                </a:solidFill>
                <a:latin typeface="Outfi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sz="600" b="0" i="0">
                <a:solidFill>
                  <a:schemeClr val="tx1"/>
                </a:solidFill>
                <a:latin typeface="Outfit Light" pitchFamily="2" charset="0"/>
              </a:rPr>
              <a:t>© Sovos 2025. Proprietary and Confidential</a:t>
            </a:r>
          </a:p>
        </p:txBody>
      </p:sp>
      <p:sp>
        <p:nvSpPr>
          <p:cNvPr id="23" name="Graphic 15">
            <a:extLst>
              <a:ext uri="{FF2B5EF4-FFF2-40B4-BE49-F238E27FC236}">
                <a16:creationId xmlns:a16="http://schemas.microsoft.com/office/drawing/2014/main" id="{CD448E94-E900-1194-91C0-7A4690B0F64F}"/>
              </a:ext>
            </a:extLst>
          </p:cNvPr>
          <p:cNvSpPr/>
          <p:nvPr/>
        </p:nvSpPr>
        <p:spPr>
          <a:xfrm>
            <a:off x="5892813" y="427611"/>
            <a:ext cx="1286470" cy="982134"/>
          </a:xfrm>
          <a:custGeom>
            <a:avLst/>
            <a:gdLst>
              <a:gd name="connsiteX0" fmla="*/ 0 w 1286470"/>
              <a:gd name="connsiteY0" fmla="*/ 690351 h 982134"/>
              <a:gd name="connsiteX1" fmla="*/ 349999 w 1286470"/>
              <a:gd name="connsiteY1" fmla="*/ 0 h 982134"/>
              <a:gd name="connsiteX2" fmla="*/ 604046 w 1286470"/>
              <a:gd name="connsiteY2" fmla="*/ 149950 h 982134"/>
              <a:gd name="connsiteX3" fmla="*/ 432420 w 1286470"/>
              <a:gd name="connsiteY3" fmla="*/ 687628 h 982134"/>
              <a:gd name="connsiteX4" fmla="*/ 432420 w 1286470"/>
              <a:gd name="connsiteY4" fmla="*/ 982135 h 982134"/>
              <a:gd name="connsiteX5" fmla="*/ 0 w 1286470"/>
              <a:gd name="connsiteY5" fmla="*/ 982135 h 982134"/>
              <a:gd name="connsiteX6" fmla="*/ 0 w 1286470"/>
              <a:gd name="connsiteY6" fmla="*/ 690334 h 982134"/>
              <a:gd name="connsiteX7" fmla="*/ 682425 w 1286470"/>
              <a:gd name="connsiteY7" fmla="*/ 690351 h 982134"/>
              <a:gd name="connsiteX8" fmla="*/ 1032424 w 1286470"/>
              <a:gd name="connsiteY8" fmla="*/ 0 h 982134"/>
              <a:gd name="connsiteX9" fmla="*/ 1286471 w 1286470"/>
              <a:gd name="connsiteY9" fmla="*/ 149950 h 982134"/>
              <a:gd name="connsiteX10" fmla="*/ 1114845 w 1286470"/>
              <a:gd name="connsiteY10" fmla="*/ 687628 h 982134"/>
              <a:gd name="connsiteX11" fmla="*/ 1114845 w 1286470"/>
              <a:gd name="connsiteY11" fmla="*/ 982135 h 982134"/>
              <a:gd name="connsiteX12" fmla="*/ 682408 w 1286470"/>
              <a:gd name="connsiteY12" fmla="*/ 982135 h 982134"/>
              <a:gd name="connsiteX13" fmla="*/ 682408 w 1286470"/>
              <a:gd name="connsiteY13" fmla="*/ 690334 h 9821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286470" h="982134">
                <a:moveTo>
                  <a:pt x="0" y="690351"/>
                </a:moveTo>
                <a:cubicBezTo>
                  <a:pt x="0" y="443122"/>
                  <a:pt x="162171" y="152656"/>
                  <a:pt x="349999" y="0"/>
                </a:cubicBezTo>
                <a:lnTo>
                  <a:pt x="604046" y="149950"/>
                </a:lnTo>
                <a:cubicBezTo>
                  <a:pt x="502698" y="309370"/>
                  <a:pt x="432420" y="475537"/>
                  <a:pt x="432420" y="687628"/>
                </a:cubicBezTo>
                <a:lnTo>
                  <a:pt x="432420" y="982135"/>
                </a:lnTo>
                <a:lnTo>
                  <a:pt x="0" y="982135"/>
                </a:lnTo>
                <a:lnTo>
                  <a:pt x="0" y="690334"/>
                </a:lnTo>
                <a:close/>
                <a:moveTo>
                  <a:pt x="682425" y="690351"/>
                </a:moveTo>
                <a:cubicBezTo>
                  <a:pt x="682425" y="443122"/>
                  <a:pt x="844578" y="152673"/>
                  <a:pt x="1032424" y="0"/>
                </a:cubicBezTo>
                <a:lnTo>
                  <a:pt x="1286471" y="149950"/>
                </a:lnTo>
                <a:cubicBezTo>
                  <a:pt x="1185123" y="309370"/>
                  <a:pt x="1114845" y="475537"/>
                  <a:pt x="1114845" y="687628"/>
                </a:cubicBezTo>
                <a:lnTo>
                  <a:pt x="1114845" y="982135"/>
                </a:lnTo>
                <a:lnTo>
                  <a:pt x="682408" y="982135"/>
                </a:lnTo>
                <a:lnTo>
                  <a:pt x="682408" y="690334"/>
                </a:lnTo>
                <a:close/>
              </a:path>
            </a:pathLst>
          </a:custGeom>
          <a:solidFill>
            <a:srgbClr val="410400"/>
          </a:solidFill>
          <a:ln w="1733" cap="flat">
            <a:noFill/>
            <a:prstDash val="solid"/>
            <a:miter/>
          </a:ln>
        </p:spPr>
        <p:txBody>
          <a:bodyPr rtlCol="0" anchor="ctr"/>
          <a:lstStyle/>
          <a:p>
            <a:endParaRPr lang="en-US">
              <a:solidFill>
                <a:srgbClr val="410400"/>
              </a:solidFill>
            </a:endParaRPr>
          </a:p>
        </p:txBody>
      </p:sp>
      <p:sp>
        <p:nvSpPr>
          <p:cNvPr id="22" name="Graphic 16">
            <a:extLst>
              <a:ext uri="{FF2B5EF4-FFF2-40B4-BE49-F238E27FC236}">
                <a16:creationId xmlns:a16="http://schemas.microsoft.com/office/drawing/2014/main" id="{08BD8E69-27A3-811D-DAD3-6E4AA9F2FE72}"/>
              </a:ext>
            </a:extLst>
          </p:cNvPr>
          <p:cNvSpPr/>
          <p:nvPr/>
        </p:nvSpPr>
        <p:spPr>
          <a:xfrm rot="10800000">
            <a:off x="11125200" y="4900757"/>
            <a:ext cx="1286470" cy="982134"/>
          </a:xfrm>
          <a:custGeom>
            <a:avLst/>
            <a:gdLst>
              <a:gd name="connsiteX0" fmla="*/ 0 w 1286470"/>
              <a:gd name="connsiteY0" fmla="*/ 690351 h 982134"/>
              <a:gd name="connsiteX1" fmla="*/ 349999 w 1286470"/>
              <a:gd name="connsiteY1" fmla="*/ 0 h 982134"/>
              <a:gd name="connsiteX2" fmla="*/ 604046 w 1286470"/>
              <a:gd name="connsiteY2" fmla="*/ 149950 h 982134"/>
              <a:gd name="connsiteX3" fmla="*/ 432420 w 1286470"/>
              <a:gd name="connsiteY3" fmla="*/ 687628 h 982134"/>
              <a:gd name="connsiteX4" fmla="*/ 432420 w 1286470"/>
              <a:gd name="connsiteY4" fmla="*/ 982135 h 982134"/>
              <a:gd name="connsiteX5" fmla="*/ 0 w 1286470"/>
              <a:gd name="connsiteY5" fmla="*/ 982135 h 982134"/>
              <a:gd name="connsiteX6" fmla="*/ 0 w 1286470"/>
              <a:gd name="connsiteY6" fmla="*/ 690334 h 982134"/>
              <a:gd name="connsiteX7" fmla="*/ 682425 w 1286470"/>
              <a:gd name="connsiteY7" fmla="*/ 690351 h 982134"/>
              <a:gd name="connsiteX8" fmla="*/ 1032424 w 1286470"/>
              <a:gd name="connsiteY8" fmla="*/ 0 h 982134"/>
              <a:gd name="connsiteX9" fmla="*/ 1286471 w 1286470"/>
              <a:gd name="connsiteY9" fmla="*/ 149950 h 982134"/>
              <a:gd name="connsiteX10" fmla="*/ 1114845 w 1286470"/>
              <a:gd name="connsiteY10" fmla="*/ 687628 h 982134"/>
              <a:gd name="connsiteX11" fmla="*/ 1114845 w 1286470"/>
              <a:gd name="connsiteY11" fmla="*/ 982135 h 982134"/>
              <a:gd name="connsiteX12" fmla="*/ 682408 w 1286470"/>
              <a:gd name="connsiteY12" fmla="*/ 982135 h 982134"/>
              <a:gd name="connsiteX13" fmla="*/ 682408 w 1286470"/>
              <a:gd name="connsiteY13" fmla="*/ 690334 h 9821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286470" h="982134">
                <a:moveTo>
                  <a:pt x="0" y="690351"/>
                </a:moveTo>
                <a:cubicBezTo>
                  <a:pt x="0" y="443122"/>
                  <a:pt x="162171" y="152656"/>
                  <a:pt x="349999" y="0"/>
                </a:cubicBezTo>
                <a:lnTo>
                  <a:pt x="604046" y="149950"/>
                </a:lnTo>
                <a:cubicBezTo>
                  <a:pt x="502698" y="309370"/>
                  <a:pt x="432420" y="475537"/>
                  <a:pt x="432420" y="687628"/>
                </a:cubicBezTo>
                <a:lnTo>
                  <a:pt x="432420" y="982135"/>
                </a:lnTo>
                <a:lnTo>
                  <a:pt x="0" y="982135"/>
                </a:lnTo>
                <a:lnTo>
                  <a:pt x="0" y="690334"/>
                </a:lnTo>
                <a:close/>
                <a:moveTo>
                  <a:pt x="682425" y="690351"/>
                </a:moveTo>
                <a:cubicBezTo>
                  <a:pt x="682425" y="443122"/>
                  <a:pt x="844578" y="152673"/>
                  <a:pt x="1032424" y="0"/>
                </a:cubicBezTo>
                <a:lnTo>
                  <a:pt x="1286471" y="149950"/>
                </a:lnTo>
                <a:cubicBezTo>
                  <a:pt x="1185123" y="309370"/>
                  <a:pt x="1114845" y="475537"/>
                  <a:pt x="1114845" y="687628"/>
                </a:cubicBezTo>
                <a:lnTo>
                  <a:pt x="1114845" y="982135"/>
                </a:lnTo>
                <a:lnTo>
                  <a:pt x="682408" y="982135"/>
                </a:lnTo>
                <a:lnTo>
                  <a:pt x="682408" y="690334"/>
                </a:lnTo>
                <a:close/>
              </a:path>
            </a:pathLst>
          </a:custGeom>
          <a:solidFill>
            <a:srgbClr val="410400"/>
          </a:solidFill>
          <a:ln w="1733" cap="flat">
            <a:noFill/>
            <a:prstDash val="solid"/>
            <a:miter/>
          </a:ln>
        </p:spPr>
        <p:txBody>
          <a:bodyPr rtlCol="0" anchor="ctr"/>
          <a:lstStyle/>
          <a:p>
            <a:endParaRPr lang="en-US">
              <a:solidFill>
                <a:srgbClr val="410400"/>
              </a:solidFill>
            </a:endParaRPr>
          </a:p>
        </p:txBody>
      </p:sp>
      <p:sp>
        <p:nvSpPr>
          <p:cNvPr id="3" name="Graphic 18">
            <a:extLst>
              <a:ext uri="{FF2B5EF4-FFF2-40B4-BE49-F238E27FC236}">
                <a16:creationId xmlns:a16="http://schemas.microsoft.com/office/drawing/2014/main" id="{7F08FCE6-4E2C-A6CE-1761-8DFE13E686CB}"/>
              </a:ext>
            </a:extLst>
          </p:cNvPr>
          <p:cNvSpPr/>
          <p:nvPr userDrawn="1"/>
        </p:nvSpPr>
        <p:spPr>
          <a:xfrm>
            <a:off x="457200" y="6313452"/>
            <a:ext cx="811355" cy="168145"/>
          </a:xfrm>
          <a:custGeom>
            <a:avLst/>
            <a:gdLst>
              <a:gd name="connsiteX0" fmla="*/ 228427 w 811355"/>
              <a:gd name="connsiteY0" fmla="*/ 27 h 168145"/>
              <a:gd name="connsiteX1" fmla="*/ 310031 w 811355"/>
              <a:gd name="connsiteY1" fmla="*/ 81183 h 168145"/>
              <a:gd name="connsiteX2" fmla="*/ 228427 w 811355"/>
              <a:gd name="connsiteY2" fmla="*/ 162778 h 168145"/>
              <a:gd name="connsiteX3" fmla="*/ 147061 w 811355"/>
              <a:gd name="connsiteY3" fmla="*/ 81183 h 168145"/>
              <a:gd name="connsiteX4" fmla="*/ 228427 w 811355"/>
              <a:gd name="connsiteY4" fmla="*/ 27 h 168145"/>
              <a:gd name="connsiteX5" fmla="*/ 228427 w 811355"/>
              <a:gd name="connsiteY5" fmla="*/ 136856 h 168145"/>
              <a:gd name="connsiteX6" fmla="*/ 281782 w 811355"/>
              <a:gd name="connsiteY6" fmla="*/ 81183 h 168145"/>
              <a:gd name="connsiteX7" fmla="*/ 228427 w 811355"/>
              <a:gd name="connsiteY7" fmla="*/ 25517 h 168145"/>
              <a:gd name="connsiteX8" fmla="*/ 175080 w 811355"/>
              <a:gd name="connsiteY8" fmla="*/ 81183 h 168145"/>
              <a:gd name="connsiteX9" fmla="*/ 228427 w 811355"/>
              <a:gd name="connsiteY9" fmla="*/ 136856 h 168145"/>
              <a:gd name="connsiteX10" fmla="*/ 575396 w 811355"/>
              <a:gd name="connsiteY10" fmla="*/ 27 h 168145"/>
              <a:gd name="connsiteX11" fmla="*/ 656993 w 811355"/>
              <a:gd name="connsiteY11" fmla="*/ 81183 h 168145"/>
              <a:gd name="connsiteX12" fmla="*/ 575396 w 811355"/>
              <a:gd name="connsiteY12" fmla="*/ 162778 h 168145"/>
              <a:gd name="connsiteX13" fmla="*/ 494022 w 811355"/>
              <a:gd name="connsiteY13" fmla="*/ 81183 h 168145"/>
              <a:gd name="connsiteX14" fmla="*/ 575396 w 811355"/>
              <a:gd name="connsiteY14" fmla="*/ 27 h 168145"/>
              <a:gd name="connsiteX15" fmla="*/ 575396 w 811355"/>
              <a:gd name="connsiteY15" fmla="*/ 136856 h 168145"/>
              <a:gd name="connsiteX16" fmla="*/ 628743 w 811355"/>
              <a:gd name="connsiteY16" fmla="*/ 81183 h 168145"/>
              <a:gd name="connsiteX17" fmla="*/ 575396 w 811355"/>
              <a:gd name="connsiteY17" fmla="*/ 25517 h 168145"/>
              <a:gd name="connsiteX18" fmla="*/ 522042 w 811355"/>
              <a:gd name="connsiteY18" fmla="*/ 81183 h 168145"/>
              <a:gd name="connsiteX19" fmla="*/ 575396 w 811355"/>
              <a:gd name="connsiteY19" fmla="*/ 136856 h 168145"/>
              <a:gd name="connsiteX20" fmla="*/ 448958 w 811355"/>
              <a:gd name="connsiteY20" fmla="*/ 2933 h 168145"/>
              <a:gd name="connsiteX21" fmla="*/ 481284 w 811355"/>
              <a:gd name="connsiteY21" fmla="*/ 2933 h 168145"/>
              <a:gd name="connsiteX22" fmla="*/ 400343 w 811355"/>
              <a:gd name="connsiteY22" fmla="*/ 168146 h 168145"/>
              <a:gd name="connsiteX23" fmla="*/ 319639 w 811355"/>
              <a:gd name="connsiteY23" fmla="*/ 2933 h 168145"/>
              <a:gd name="connsiteX24" fmla="*/ 351728 w 811355"/>
              <a:gd name="connsiteY24" fmla="*/ 2933 h 168145"/>
              <a:gd name="connsiteX25" fmla="*/ 400343 w 811355"/>
              <a:gd name="connsiteY25" fmla="*/ 112931 h 168145"/>
              <a:gd name="connsiteX26" fmla="*/ 448958 w 811355"/>
              <a:gd name="connsiteY26" fmla="*/ 2933 h 168145"/>
              <a:gd name="connsiteX27" fmla="*/ 717385 w 811355"/>
              <a:gd name="connsiteY27" fmla="*/ 45882 h 168145"/>
              <a:gd name="connsiteX28" fmla="*/ 751794 w 811355"/>
              <a:gd name="connsiteY28" fmla="*/ 24431 h 168145"/>
              <a:gd name="connsiteX29" fmla="*/ 795439 w 811355"/>
              <a:gd name="connsiteY29" fmla="*/ 36825 h 168145"/>
              <a:gd name="connsiteX30" fmla="*/ 795439 w 811355"/>
              <a:gd name="connsiteY30" fmla="*/ 9023 h 168145"/>
              <a:gd name="connsiteX31" fmla="*/ 752017 w 811355"/>
              <a:gd name="connsiteY31" fmla="*/ 47 h 168145"/>
              <a:gd name="connsiteX32" fmla="*/ 688183 w 811355"/>
              <a:gd name="connsiteY32" fmla="*/ 47251 h 168145"/>
              <a:gd name="connsiteX33" fmla="*/ 782356 w 811355"/>
              <a:gd name="connsiteY33" fmla="*/ 117692 h 168145"/>
              <a:gd name="connsiteX34" fmla="*/ 747264 w 811355"/>
              <a:gd name="connsiteY34" fmla="*/ 138239 h 168145"/>
              <a:gd name="connsiteX35" fmla="*/ 694971 w 811355"/>
              <a:gd name="connsiteY35" fmla="*/ 120855 h 168145"/>
              <a:gd name="connsiteX36" fmla="*/ 694971 w 811355"/>
              <a:gd name="connsiteY36" fmla="*/ 120908 h 168145"/>
              <a:gd name="connsiteX37" fmla="*/ 694971 w 811355"/>
              <a:gd name="connsiteY37" fmla="*/ 150478 h 168145"/>
              <a:gd name="connsiteX38" fmla="*/ 747291 w 811355"/>
              <a:gd name="connsiteY38" fmla="*/ 162616 h 168145"/>
              <a:gd name="connsiteX39" fmla="*/ 811355 w 811355"/>
              <a:gd name="connsiteY39" fmla="*/ 115655 h 168145"/>
              <a:gd name="connsiteX40" fmla="*/ 717426 w 811355"/>
              <a:gd name="connsiteY40" fmla="*/ 45882 h 168145"/>
              <a:gd name="connsiteX41" fmla="*/ 717385 w 811355"/>
              <a:gd name="connsiteY41" fmla="*/ 45882 h 168145"/>
              <a:gd name="connsiteX42" fmla="*/ 29216 w 811355"/>
              <a:gd name="connsiteY42" fmla="*/ 45841 h 168145"/>
              <a:gd name="connsiteX43" fmla="*/ 63632 w 811355"/>
              <a:gd name="connsiteY43" fmla="*/ 24391 h 168145"/>
              <a:gd name="connsiteX44" fmla="*/ 107080 w 811355"/>
              <a:gd name="connsiteY44" fmla="*/ 36670 h 168145"/>
              <a:gd name="connsiteX45" fmla="*/ 107080 w 811355"/>
              <a:gd name="connsiteY45" fmla="*/ 8881 h 168145"/>
              <a:gd name="connsiteX46" fmla="*/ 63855 w 811355"/>
              <a:gd name="connsiteY46" fmla="*/ 0 h 168145"/>
              <a:gd name="connsiteX47" fmla="*/ 0 w 811355"/>
              <a:gd name="connsiteY47" fmla="*/ 47204 h 168145"/>
              <a:gd name="connsiteX48" fmla="*/ 94200 w 811355"/>
              <a:gd name="connsiteY48" fmla="*/ 117665 h 168145"/>
              <a:gd name="connsiteX49" fmla="*/ 59101 w 811355"/>
              <a:gd name="connsiteY49" fmla="*/ 138219 h 168145"/>
              <a:gd name="connsiteX50" fmla="*/ 6795 w 811355"/>
              <a:gd name="connsiteY50" fmla="*/ 120828 h 168145"/>
              <a:gd name="connsiteX51" fmla="*/ 6795 w 811355"/>
              <a:gd name="connsiteY51" fmla="*/ 120895 h 168145"/>
              <a:gd name="connsiteX52" fmla="*/ 6795 w 811355"/>
              <a:gd name="connsiteY52" fmla="*/ 150465 h 168145"/>
              <a:gd name="connsiteX53" fmla="*/ 59135 w 811355"/>
              <a:gd name="connsiteY53" fmla="*/ 162603 h 168145"/>
              <a:gd name="connsiteX54" fmla="*/ 123220 w 811355"/>
              <a:gd name="connsiteY54" fmla="*/ 115628 h 168145"/>
              <a:gd name="connsiteX55" fmla="*/ 29216 w 811355"/>
              <a:gd name="connsiteY55" fmla="*/ 45841 h 1681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Lst>
            <a:rect l="l" t="t" r="r" b="b"/>
            <a:pathLst>
              <a:path w="811355" h="168145">
                <a:moveTo>
                  <a:pt x="228427" y="27"/>
                </a:moveTo>
                <a:cubicBezTo>
                  <a:pt x="275284" y="27"/>
                  <a:pt x="310031" y="34459"/>
                  <a:pt x="310031" y="81183"/>
                </a:cubicBezTo>
                <a:cubicBezTo>
                  <a:pt x="310031" y="127908"/>
                  <a:pt x="275730" y="162778"/>
                  <a:pt x="228427" y="162778"/>
                </a:cubicBezTo>
                <a:cubicBezTo>
                  <a:pt x="181355" y="162778"/>
                  <a:pt x="147061" y="127901"/>
                  <a:pt x="147061" y="81183"/>
                </a:cubicBezTo>
                <a:cubicBezTo>
                  <a:pt x="147061" y="34465"/>
                  <a:pt x="182024" y="27"/>
                  <a:pt x="228427" y="27"/>
                </a:cubicBezTo>
                <a:close/>
                <a:moveTo>
                  <a:pt x="228427" y="136856"/>
                </a:moveTo>
                <a:cubicBezTo>
                  <a:pt x="259814" y="136856"/>
                  <a:pt x="281782" y="113376"/>
                  <a:pt x="281782" y="81183"/>
                </a:cubicBezTo>
                <a:cubicBezTo>
                  <a:pt x="281782" y="48991"/>
                  <a:pt x="260037" y="25517"/>
                  <a:pt x="228427" y="25517"/>
                </a:cubicBezTo>
                <a:cubicBezTo>
                  <a:pt x="197271" y="25517"/>
                  <a:pt x="175080" y="48991"/>
                  <a:pt x="175080" y="81183"/>
                </a:cubicBezTo>
                <a:cubicBezTo>
                  <a:pt x="175080" y="113376"/>
                  <a:pt x="197271" y="136856"/>
                  <a:pt x="228427" y="136856"/>
                </a:cubicBezTo>
                <a:close/>
                <a:moveTo>
                  <a:pt x="575396" y="27"/>
                </a:moveTo>
                <a:cubicBezTo>
                  <a:pt x="622246" y="27"/>
                  <a:pt x="656993" y="34459"/>
                  <a:pt x="656993" y="81183"/>
                </a:cubicBezTo>
                <a:cubicBezTo>
                  <a:pt x="656993" y="127908"/>
                  <a:pt x="622699" y="162778"/>
                  <a:pt x="575396" y="162778"/>
                </a:cubicBezTo>
                <a:cubicBezTo>
                  <a:pt x="528316" y="162778"/>
                  <a:pt x="494022" y="127901"/>
                  <a:pt x="494022" y="81183"/>
                </a:cubicBezTo>
                <a:cubicBezTo>
                  <a:pt x="494022" y="34465"/>
                  <a:pt x="529019" y="27"/>
                  <a:pt x="575396" y="27"/>
                </a:cubicBezTo>
                <a:close/>
                <a:moveTo>
                  <a:pt x="575396" y="136856"/>
                </a:moveTo>
                <a:cubicBezTo>
                  <a:pt x="606776" y="136856"/>
                  <a:pt x="628743" y="113376"/>
                  <a:pt x="628743" y="81183"/>
                </a:cubicBezTo>
                <a:cubicBezTo>
                  <a:pt x="628743" y="48991"/>
                  <a:pt x="606999" y="25517"/>
                  <a:pt x="575396" y="25517"/>
                </a:cubicBezTo>
                <a:cubicBezTo>
                  <a:pt x="544233" y="25517"/>
                  <a:pt x="522042" y="48991"/>
                  <a:pt x="522042" y="81183"/>
                </a:cubicBezTo>
                <a:cubicBezTo>
                  <a:pt x="522042" y="113376"/>
                  <a:pt x="544293" y="136856"/>
                  <a:pt x="575396" y="136856"/>
                </a:cubicBezTo>
                <a:close/>
                <a:moveTo>
                  <a:pt x="448958" y="2933"/>
                </a:moveTo>
                <a:lnTo>
                  <a:pt x="481284" y="2933"/>
                </a:lnTo>
                <a:lnTo>
                  <a:pt x="400343" y="168146"/>
                </a:lnTo>
                <a:lnTo>
                  <a:pt x="319639" y="2933"/>
                </a:lnTo>
                <a:lnTo>
                  <a:pt x="351728" y="2933"/>
                </a:lnTo>
                <a:lnTo>
                  <a:pt x="400343" y="112931"/>
                </a:lnTo>
                <a:lnTo>
                  <a:pt x="448958" y="2933"/>
                </a:lnTo>
                <a:close/>
                <a:moveTo>
                  <a:pt x="717385" y="45882"/>
                </a:moveTo>
                <a:cubicBezTo>
                  <a:pt x="717385" y="33912"/>
                  <a:pt x="727345" y="24431"/>
                  <a:pt x="751794" y="24431"/>
                </a:cubicBezTo>
                <a:cubicBezTo>
                  <a:pt x="765588" y="24431"/>
                  <a:pt x="781193" y="28477"/>
                  <a:pt x="795439" y="36825"/>
                </a:cubicBezTo>
                <a:lnTo>
                  <a:pt x="795439" y="9023"/>
                </a:lnTo>
                <a:cubicBezTo>
                  <a:pt x="782714" y="3223"/>
                  <a:pt x="767109" y="47"/>
                  <a:pt x="752017" y="47"/>
                </a:cubicBezTo>
                <a:cubicBezTo>
                  <a:pt x="708555" y="47"/>
                  <a:pt x="688183" y="21720"/>
                  <a:pt x="688183" y="47251"/>
                </a:cubicBezTo>
                <a:cubicBezTo>
                  <a:pt x="688183" y="105918"/>
                  <a:pt x="782356" y="83597"/>
                  <a:pt x="782356" y="117692"/>
                </a:cubicBezTo>
                <a:cubicBezTo>
                  <a:pt x="782356" y="129432"/>
                  <a:pt x="771943" y="138239"/>
                  <a:pt x="747264" y="138239"/>
                </a:cubicBezTo>
                <a:cubicBezTo>
                  <a:pt x="727791" y="138239"/>
                  <a:pt x="707649" y="131010"/>
                  <a:pt x="694971" y="120855"/>
                </a:cubicBezTo>
                <a:lnTo>
                  <a:pt x="694971" y="120908"/>
                </a:lnTo>
                <a:lnTo>
                  <a:pt x="694971" y="150478"/>
                </a:lnTo>
                <a:cubicBezTo>
                  <a:pt x="708744" y="157896"/>
                  <a:pt x="728008" y="162616"/>
                  <a:pt x="747291" y="162616"/>
                </a:cubicBezTo>
                <a:cubicBezTo>
                  <a:pt x="790754" y="162616"/>
                  <a:pt x="811355" y="140943"/>
                  <a:pt x="811355" y="115655"/>
                </a:cubicBezTo>
                <a:cubicBezTo>
                  <a:pt x="811369" y="57615"/>
                  <a:pt x="717426" y="79518"/>
                  <a:pt x="717426" y="45882"/>
                </a:cubicBezTo>
                <a:lnTo>
                  <a:pt x="717385" y="45882"/>
                </a:lnTo>
                <a:close/>
                <a:moveTo>
                  <a:pt x="29216" y="45841"/>
                </a:moveTo>
                <a:cubicBezTo>
                  <a:pt x="29216" y="33872"/>
                  <a:pt x="39176" y="24391"/>
                  <a:pt x="63632" y="24391"/>
                </a:cubicBezTo>
                <a:cubicBezTo>
                  <a:pt x="77364" y="24391"/>
                  <a:pt x="92888" y="28437"/>
                  <a:pt x="107080" y="36670"/>
                </a:cubicBezTo>
                <a:lnTo>
                  <a:pt x="107080" y="8881"/>
                </a:lnTo>
                <a:cubicBezTo>
                  <a:pt x="94396" y="3156"/>
                  <a:pt x="78865" y="0"/>
                  <a:pt x="63855" y="0"/>
                </a:cubicBezTo>
                <a:cubicBezTo>
                  <a:pt x="20379" y="0"/>
                  <a:pt x="0" y="21680"/>
                  <a:pt x="0" y="47204"/>
                </a:cubicBezTo>
                <a:cubicBezTo>
                  <a:pt x="0" y="105925"/>
                  <a:pt x="94200" y="83564"/>
                  <a:pt x="94200" y="117665"/>
                </a:cubicBezTo>
                <a:cubicBezTo>
                  <a:pt x="94200" y="129405"/>
                  <a:pt x="83787" y="138219"/>
                  <a:pt x="59101" y="138219"/>
                </a:cubicBezTo>
                <a:cubicBezTo>
                  <a:pt x="39629" y="138219"/>
                  <a:pt x="19473" y="130990"/>
                  <a:pt x="6795" y="120828"/>
                </a:cubicBezTo>
                <a:lnTo>
                  <a:pt x="6795" y="120895"/>
                </a:lnTo>
                <a:lnTo>
                  <a:pt x="6795" y="150465"/>
                </a:lnTo>
                <a:cubicBezTo>
                  <a:pt x="20575" y="157882"/>
                  <a:pt x="39845" y="162603"/>
                  <a:pt x="59135" y="162603"/>
                </a:cubicBezTo>
                <a:cubicBezTo>
                  <a:pt x="102611" y="162603"/>
                  <a:pt x="123220" y="140916"/>
                  <a:pt x="123220" y="115628"/>
                </a:cubicBezTo>
                <a:cubicBezTo>
                  <a:pt x="123186" y="57588"/>
                  <a:pt x="29216" y="79491"/>
                  <a:pt x="29216" y="45841"/>
                </a:cubicBezTo>
                <a:close/>
              </a:path>
            </a:pathLst>
          </a:custGeom>
          <a:solidFill>
            <a:schemeClr val="tx1"/>
          </a:solidFill>
          <a:ln w="675" cap="flat">
            <a:noFill/>
            <a:prstDash val="solid"/>
            <a:miter/>
          </a:ln>
        </p:spPr>
        <p:txBody>
          <a:bodyPr rtlCol="0" anchor="ctr"/>
          <a:lstStyle/>
          <a:p>
            <a:endParaRPr lang="en-US"/>
          </a:p>
        </p:txBody>
      </p:sp>
    </p:spTree>
    <p:extLst>
      <p:ext uri="{BB962C8B-B14F-4D97-AF65-F5344CB8AC3E}">
        <p14:creationId xmlns:p14="http://schemas.microsoft.com/office/powerpoint/2010/main" val="2315689827"/>
      </p:ext>
    </p:extLst>
  </p:cSld>
  <p:clrMapOvr>
    <a:masterClrMapping/>
  </p:clrMapOvr>
</p:sldLayout>
</file>

<file path=ppt/slideLayouts/slideLayout101.xml><?xml version="1.0" encoding="utf-8"?>
<p:sldLayout xmlns:a="http://schemas.openxmlformats.org/drawingml/2006/main" xmlns:r="http://schemas.openxmlformats.org/officeDocument/2006/relationships" xmlns:p="http://schemas.openxmlformats.org/presentationml/2006/main" preserve="1" userDrawn="1">
  <p:cSld name="Big Statement 1 - Blue">
    <p:spTree>
      <p:nvGrpSpPr>
        <p:cNvPr id="1" name=""/>
        <p:cNvGrpSpPr/>
        <p:nvPr/>
      </p:nvGrpSpPr>
      <p:grpSpPr>
        <a:xfrm>
          <a:off x="0" y="0"/>
          <a:ext cx="0" cy="0"/>
          <a:chOff x="0" y="0"/>
          <a:chExt cx="0" cy="0"/>
        </a:xfrm>
      </p:grpSpPr>
      <p:cxnSp>
        <p:nvCxnSpPr>
          <p:cNvPr id="2" name="Straight Connector 1">
            <a:extLst>
              <a:ext uri="{FF2B5EF4-FFF2-40B4-BE49-F238E27FC236}">
                <a16:creationId xmlns:a16="http://schemas.microsoft.com/office/drawing/2014/main" id="{C2F95A65-1F67-895A-A81C-65F85AE3EBF8}"/>
              </a:ext>
            </a:extLst>
          </p:cNvPr>
          <p:cNvCxnSpPr>
            <a:cxnSpLocks/>
          </p:cNvCxnSpPr>
          <p:nvPr userDrawn="1"/>
        </p:nvCxnSpPr>
        <p:spPr>
          <a:xfrm flipH="1">
            <a:off x="1487277" y="6400800"/>
            <a:ext cx="3325355" cy="0"/>
          </a:xfrm>
          <a:prstGeom prst="line">
            <a:avLst/>
          </a:prstGeom>
          <a:ln w="9525" cap="rnd">
            <a:solidFill>
              <a:schemeClr val="tx1"/>
            </a:solidFill>
          </a:ln>
        </p:spPr>
        <p:style>
          <a:lnRef idx="1">
            <a:schemeClr val="accent1"/>
          </a:lnRef>
          <a:fillRef idx="0">
            <a:schemeClr val="accent1"/>
          </a:fillRef>
          <a:effectRef idx="0">
            <a:schemeClr val="accent1"/>
          </a:effectRef>
          <a:fontRef idx="minor">
            <a:schemeClr val="tx1"/>
          </a:fontRef>
        </p:style>
      </p:cxnSp>
      <p:pic>
        <p:nvPicPr>
          <p:cNvPr id="33" name="Picture 32">
            <a:extLst>
              <a:ext uri="{FF2B5EF4-FFF2-40B4-BE49-F238E27FC236}">
                <a16:creationId xmlns:a16="http://schemas.microsoft.com/office/drawing/2014/main" id="{FCB6C600-E880-7F8F-6223-A143237C1D39}"/>
              </a:ext>
            </a:extLst>
          </p:cNvPr>
          <p:cNvPicPr>
            <a:picLocks noChangeAspect="1"/>
          </p:cNvPicPr>
          <p:nvPr userDrawn="1"/>
        </p:nvPicPr>
        <p:blipFill>
          <a:blip r:embed="rId2" cstate="screen">
            <a:alphaModFix/>
            <a:extLst>
              <a:ext uri="{28A0092B-C50C-407E-A947-70E740481C1C}">
                <a14:useLocalDpi xmlns:a14="http://schemas.microsoft.com/office/drawing/2010/main"/>
              </a:ext>
            </a:extLst>
          </a:blip>
          <a:srcRect/>
          <a:stretch>
            <a:fillRect/>
          </a:stretch>
        </p:blipFill>
        <p:spPr>
          <a:xfrm>
            <a:off x="4286591" y="469924"/>
            <a:ext cx="7459639" cy="5943570"/>
          </a:xfrm>
          <a:custGeom>
            <a:avLst/>
            <a:gdLst>
              <a:gd name="connsiteX0" fmla="*/ 6282501 w 7459639"/>
              <a:gd name="connsiteY0" fmla="*/ 4484921 h 5943570"/>
              <a:gd name="connsiteX1" fmla="*/ 7166255 w 7459639"/>
              <a:gd name="connsiteY1" fmla="*/ 4484921 h 5943570"/>
              <a:gd name="connsiteX2" fmla="*/ 7459639 w 7459639"/>
              <a:gd name="connsiteY2" fmla="*/ 4778475 h 5943570"/>
              <a:gd name="connsiteX3" fmla="*/ 7459639 w 7459639"/>
              <a:gd name="connsiteY3" fmla="*/ 5662741 h 5943570"/>
              <a:gd name="connsiteX4" fmla="*/ 7280453 w 7459639"/>
              <a:gd name="connsiteY4" fmla="*/ 5933226 h 5943570"/>
              <a:gd name="connsiteX5" fmla="*/ 7247150 w 7459639"/>
              <a:gd name="connsiteY5" fmla="*/ 5943570 h 5943570"/>
              <a:gd name="connsiteX6" fmla="*/ 6201607 w 7459639"/>
              <a:gd name="connsiteY6" fmla="*/ 5943570 h 5943570"/>
              <a:gd name="connsiteX7" fmla="*/ 6168304 w 7459639"/>
              <a:gd name="connsiteY7" fmla="*/ 5933226 h 5943570"/>
              <a:gd name="connsiteX8" fmla="*/ 5989118 w 7459639"/>
              <a:gd name="connsiteY8" fmla="*/ 5662741 h 5943570"/>
              <a:gd name="connsiteX9" fmla="*/ 5989118 w 7459639"/>
              <a:gd name="connsiteY9" fmla="*/ 4778475 h 5943570"/>
              <a:gd name="connsiteX10" fmla="*/ 6282501 w 7459639"/>
              <a:gd name="connsiteY10" fmla="*/ 4484921 h 5943570"/>
              <a:gd name="connsiteX11" fmla="*/ 345920 w 7459639"/>
              <a:gd name="connsiteY11" fmla="*/ 0 h 5943570"/>
              <a:gd name="connsiteX12" fmla="*/ 5606925 w 7459639"/>
              <a:gd name="connsiteY12" fmla="*/ 0 h 5943570"/>
              <a:gd name="connsiteX13" fmla="*/ 5952845 w 7459639"/>
              <a:gd name="connsiteY13" fmla="*/ 346120 h 5943570"/>
              <a:gd name="connsiteX14" fmla="*/ 5952845 w 7459639"/>
              <a:gd name="connsiteY14" fmla="*/ 5610175 h 5943570"/>
              <a:gd name="connsiteX15" fmla="*/ 5741573 w 7459639"/>
              <a:gd name="connsiteY15" fmla="*/ 5929095 h 5943570"/>
              <a:gd name="connsiteX16" fmla="*/ 5694970 w 7459639"/>
              <a:gd name="connsiteY16" fmla="*/ 5943570 h 5943570"/>
              <a:gd name="connsiteX17" fmla="*/ 257878 w 7459639"/>
              <a:gd name="connsiteY17" fmla="*/ 5943570 h 5943570"/>
              <a:gd name="connsiteX18" fmla="*/ 211273 w 7459639"/>
              <a:gd name="connsiteY18" fmla="*/ 5929095 h 5943570"/>
              <a:gd name="connsiteX19" fmla="*/ 0 w 7459639"/>
              <a:gd name="connsiteY19" fmla="*/ 5610175 h 5943570"/>
              <a:gd name="connsiteX20" fmla="*/ 0 w 7459639"/>
              <a:gd name="connsiteY20" fmla="*/ 346120 h 5943570"/>
              <a:gd name="connsiteX21" fmla="*/ 345920 w 7459639"/>
              <a:gd name="connsiteY21" fmla="*/ 0 h 59435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7459639" h="5943570">
                <a:moveTo>
                  <a:pt x="6282501" y="4484921"/>
                </a:moveTo>
                <a:lnTo>
                  <a:pt x="7166255" y="4484921"/>
                </a:lnTo>
                <a:cubicBezTo>
                  <a:pt x="7328285" y="4484921"/>
                  <a:pt x="7459639" y="4616350"/>
                  <a:pt x="7459639" y="4778475"/>
                </a:cubicBezTo>
                <a:lnTo>
                  <a:pt x="7459639" y="5662741"/>
                </a:lnTo>
                <a:cubicBezTo>
                  <a:pt x="7459639" y="5784335"/>
                  <a:pt x="7385753" y="5888662"/>
                  <a:pt x="7280453" y="5933226"/>
                </a:cubicBezTo>
                <a:lnTo>
                  <a:pt x="7247150" y="5943570"/>
                </a:lnTo>
                <a:lnTo>
                  <a:pt x="6201607" y="5943570"/>
                </a:lnTo>
                <a:lnTo>
                  <a:pt x="6168304" y="5933226"/>
                </a:lnTo>
                <a:cubicBezTo>
                  <a:pt x="6063004" y="5888662"/>
                  <a:pt x="5989118" y="5784335"/>
                  <a:pt x="5989118" y="5662741"/>
                </a:cubicBezTo>
                <a:lnTo>
                  <a:pt x="5989118" y="4778475"/>
                </a:lnTo>
                <a:cubicBezTo>
                  <a:pt x="5989118" y="4616350"/>
                  <a:pt x="6120471" y="4484921"/>
                  <a:pt x="6282501" y="4484921"/>
                </a:cubicBezTo>
                <a:close/>
                <a:moveTo>
                  <a:pt x="345920" y="0"/>
                </a:moveTo>
                <a:lnTo>
                  <a:pt x="5606925" y="0"/>
                </a:lnTo>
                <a:cubicBezTo>
                  <a:pt x="5797971" y="0"/>
                  <a:pt x="5952845" y="154963"/>
                  <a:pt x="5952845" y="346120"/>
                </a:cubicBezTo>
                <a:lnTo>
                  <a:pt x="5952845" y="5610175"/>
                </a:lnTo>
                <a:cubicBezTo>
                  <a:pt x="5952845" y="5753543"/>
                  <a:pt x="5865729" y="5876552"/>
                  <a:pt x="5741573" y="5929095"/>
                </a:cubicBezTo>
                <a:lnTo>
                  <a:pt x="5694970" y="5943570"/>
                </a:lnTo>
                <a:lnTo>
                  <a:pt x="257878" y="5943570"/>
                </a:lnTo>
                <a:lnTo>
                  <a:pt x="211273" y="5929095"/>
                </a:lnTo>
                <a:cubicBezTo>
                  <a:pt x="87117" y="5876552"/>
                  <a:pt x="0" y="5753543"/>
                  <a:pt x="0" y="5610175"/>
                </a:cubicBezTo>
                <a:lnTo>
                  <a:pt x="0" y="346120"/>
                </a:lnTo>
                <a:cubicBezTo>
                  <a:pt x="0" y="154963"/>
                  <a:pt x="154875" y="0"/>
                  <a:pt x="345920" y="0"/>
                </a:cubicBezTo>
                <a:close/>
              </a:path>
            </a:pathLst>
          </a:custGeom>
        </p:spPr>
      </p:pic>
      <p:sp>
        <p:nvSpPr>
          <p:cNvPr id="18" name="Content Placeholder 2">
            <a:extLst>
              <a:ext uri="{FF2B5EF4-FFF2-40B4-BE49-F238E27FC236}">
                <a16:creationId xmlns:a16="http://schemas.microsoft.com/office/drawing/2014/main" id="{1D324632-089C-B929-E9F5-AFFC6945F7B5}"/>
              </a:ext>
            </a:extLst>
          </p:cNvPr>
          <p:cNvSpPr>
            <a:spLocks noGrp="1"/>
          </p:cNvSpPr>
          <p:nvPr>
            <p:ph idx="19"/>
          </p:nvPr>
        </p:nvSpPr>
        <p:spPr>
          <a:xfrm>
            <a:off x="762001" y="2997640"/>
            <a:ext cx="3175818" cy="3098359"/>
          </a:xfrm>
        </p:spPr>
        <p:txBody>
          <a:bodyPr>
            <a:noAutofit/>
          </a:bodyPr>
          <a:lstStyle>
            <a:lvl1pPr marL="0" indent="0">
              <a:buNone/>
              <a:defRPr sz="2400" b="0" i="0">
                <a:latin typeface="Outfit ExtraLight" pitchFamily="2" charset="0"/>
              </a:defRPr>
            </a:lvl1pPr>
            <a:lvl2pPr marL="457200" indent="0">
              <a:buNone/>
              <a:defRPr sz="2400" b="0" i="0">
                <a:latin typeface="Outfit ExtraLight" pitchFamily="2" charset="0"/>
              </a:defRPr>
            </a:lvl2pPr>
            <a:lvl3pPr marL="914400" indent="0">
              <a:buNone/>
              <a:defRPr sz="2400" b="0" i="0">
                <a:latin typeface="Outfit ExtraLight" pitchFamily="2" charset="0"/>
              </a:defRPr>
            </a:lvl3pPr>
            <a:lvl4pPr marL="1371600" indent="0">
              <a:buNone/>
              <a:defRPr sz="2400" b="0" i="0">
                <a:latin typeface="Outfit ExtraLight" pitchFamily="2" charset="0"/>
              </a:defRPr>
            </a:lvl4pPr>
            <a:lvl5pPr marL="1828800" indent="0">
              <a:buNone/>
              <a:defRPr sz="2400" b="0" i="0">
                <a:latin typeface="Outfit ExtraLight" pitchFamily="2" charset="0"/>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6" name="Text Placeholder 15">
            <a:extLst>
              <a:ext uri="{FF2B5EF4-FFF2-40B4-BE49-F238E27FC236}">
                <a16:creationId xmlns:a16="http://schemas.microsoft.com/office/drawing/2014/main" id="{A94221FE-928C-8ADB-B752-C29F83B2E43B}"/>
              </a:ext>
            </a:extLst>
          </p:cNvPr>
          <p:cNvSpPr>
            <a:spLocks noGrp="1"/>
          </p:cNvSpPr>
          <p:nvPr>
            <p:ph type="body" sz="quarter" idx="20" hasCustomPrompt="1"/>
          </p:nvPr>
        </p:nvSpPr>
        <p:spPr>
          <a:xfrm>
            <a:off x="762001" y="795129"/>
            <a:ext cx="5896485" cy="1823740"/>
          </a:xfrm>
          <a:prstGeom prst="roundRect">
            <a:avLst>
              <a:gd name="adj" fmla="val 13724"/>
            </a:avLst>
          </a:prstGeom>
          <a:solidFill>
            <a:srgbClr val="E9F9FF"/>
          </a:solidFill>
        </p:spPr>
        <p:txBody>
          <a:bodyPr wrap="none" lIns="274320" rIns="274320" bIns="0" anchor="ctr">
            <a:spAutoFit/>
          </a:bodyPr>
          <a:lstStyle>
            <a:lvl1pPr marL="0" indent="0">
              <a:lnSpc>
                <a:spcPct val="100000"/>
              </a:lnSpc>
              <a:buNone/>
              <a:defRPr kumimoji="0" lang="en-US" sz="11000" b="1" u="none" strike="noStrike" kern="1200" cap="none" spc="0" normalizeH="0" baseline="0" dirty="0">
                <a:ln w="19050">
                  <a:noFill/>
                </a:ln>
                <a:solidFill>
                  <a:schemeClr val="tx1"/>
                </a:solidFill>
                <a:effectLst/>
                <a:uLnTx/>
                <a:uFillTx/>
                <a:latin typeface="Outfit" pitchFamily="2" charset="0"/>
                <a:ea typeface="+mn-ea"/>
                <a:cs typeface="+mn-cs"/>
              </a:defRPr>
            </a:lvl1pPr>
            <a:lvl2pPr marL="457200" indent="0">
              <a:buNone/>
              <a:defRPr/>
            </a:lvl2pPr>
            <a:lvl3pPr marL="914400" indent="0">
              <a:buNone/>
              <a:defRPr/>
            </a:lvl3pPr>
            <a:lvl4pPr marL="1371600" indent="0">
              <a:buNone/>
              <a:defRPr/>
            </a:lvl4pPr>
            <a:lvl5pPr marL="1828800" indent="0">
              <a:buNone/>
              <a:defRPr/>
            </a:lvl5pPr>
          </a:lstStyle>
          <a:p>
            <a:pPr lvl="0"/>
            <a:r>
              <a:rPr lang="en-US"/>
              <a:t>Big Idea</a:t>
            </a:r>
          </a:p>
        </p:txBody>
      </p:sp>
      <p:sp>
        <p:nvSpPr>
          <p:cNvPr id="7" name="Text Placeholder 5">
            <a:extLst>
              <a:ext uri="{FF2B5EF4-FFF2-40B4-BE49-F238E27FC236}">
                <a16:creationId xmlns:a16="http://schemas.microsoft.com/office/drawing/2014/main" id="{7FF8E53E-BC2F-5D89-07C8-90456680F8E5}"/>
              </a:ext>
            </a:extLst>
          </p:cNvPr>
          <p:cNvSpPr>
            <a:spLocks noGrp="1"/>
          </p:cNvSpPr>
          <p:nvPr>
            <p:ph type="body" sz="quarter" idx="21" hasCustomPrompt="1"/>
          </p:nvPr>
        </p:nvSpPr>
        <p:spPr>
          <a:xfrm>
            <a:off x="1487278" y="6496059"/>
            <a:ext cx="2248700" cy="285734"/>
          </a:xfrm>
        </p:spPr>
        <p:txBody>
          <a:bodyPr anchor="ctr">
            <a:noAutofit/>
          </a:bodyPr>
          <a:lstStyle>
            <a:lvl1pPr marL="0" indent="0">
              <a:lnSpc>
                <a:spcPct val="90000"/>
              </a:lnSpc>
              <a:spcBef>
                <a:spcPts val="200"/>
              </a:spcBef>
              <a:buNone/>
              <a:defRPr sz="600" b="0" i="0">
                <a:latin typeface="Inter" panose="02000503000000020004" pitchFamily="2" charset="0"/>
                <a:ea typeface="Inter" panose="02000503000000020004" pitchFamily="2" charset="0"/>
              </a:defRPr>
            </a:lvl1pPr>
            <a:lvl2pPr marL="457200" indent="0">
              <a:buNone/>
              <a:defRPr sz="600" b="0" i="0">
                <a:latin typeface="Inter" panose="02000503000000020004" pitchFamily="2" charset="0"/>
                <a:ea typeface="Inter" panose="02000503000000020004" pitchFamily="2" charset="0"/>
              </a:defRPr>
            </a:lvl2pPr>
            <a:lvl3pPr marL="914400" indent="0">
              <a:buNone/>
              <a:defRPr sz="600" b="0" i="0">
                <a:latin typeface="Inter" panose="02000503000000020004" pitchFamily="2" charset="0"/>
                <a:ea typeface="Inter" panose="02000503000000020004" pitchFamily="2" charset="0"/>
              </a:defRPr>
            </a:lvl3pPr>
            <a:lvl4pPr marL="1371600" indent="0">
              <a:buNone/>
              <a:defRPr sz="600" b="0" i="0">
                <a:latin typeface="Inter" panose="02000503000000020004" pitchFamily="2" charset="0"/>
                <a:ea typeface="Inter" panose="02000503000000020004" pitchFamily="2" charset="0"/>
              </a:defRPr>
            </a:lvl4pPr>
            <a:lvl5pPr marL="1828800" indent="0">
              <a:buNone/>
              <a:defRPr sz="600" b="0" i="0">
                <a:latin typeface="Inter" panose="02000503000000020004" pitchFamily="2" charset="0"/>
                <a:ea typeface="Inter" panose="02000503000000020004" pitchFamily="2" charset="0"/>
              </a:defRPr>
            </a:lvl5pPr>
          </a:lstStyle>
          <a:p>
            <a:pPr lvl="0"/>
            <a:r>
              <a:rPr lang="en-US"/>
              <a:t>Source: </a:t>
            </a:r>
          </a:p>
        </p:txBody>
      </p:sp>
      <p:sp>
        <p:nvSpPr>
          <p:cNvPr id="24" name="Slide Number Placeholder 5">
            <a:extLst>
              <a:ext uri="{FF2B5EF4-FFF2-40B4-BE49-F238E27FC236}">
                <a16:creationId xmlns:a16="http://schemas.microsoft.com/office/drawing/2014/main" id="{26643ABA-D380-CC6E-60C1-EB7396DEBEF7}"/>
              </a:ext>
            </a:extLst>
          </p:cNvPr>
          <p:cNvSpPr txBox="1">
            <a:spLocks/>
          </p:cNvSpPr>
          <p:nvPr userDrawn="1"/>
        </p:nvSpPr>
        <p:spPr>
          <a:xfrm>
            <a:off x="11185742" y="6400800"/>
            <a:ext cx="549058" cy="457200"/>
          </a:xfrm>
          <a:prstGeom prst="rect">
            <a:avLst/>
          </a:prstGeom>
        </p:spPr>
        <p:txBody>
          <a:bodyPr vert="horz" lIns="0" tIns="0" rIns="0" bIns="0" rtlCol="0" anchor="ctr"/>
          <a:lstStyle>
            <a:defPPr>
              <a:defRPr lang="en-US"/>
            </a:defPPr>
            <a:lvl1pPr marL="0" algn="r" defTabSz="914400" rtl="0" eaLnBrk="1" latinLnBrk="0" hangingPunct="1">
              <a:defRPr sz="800" kern="1200">
                <a:solidFill>
                  <a:schemeClr val="tx1"/>
                </a:solidFill>
                <a:latin typeface="Outfi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fld id="{DDA6C761-E6C0-8244-BDC1-CA1DC8273777}" type="slidenum">
              <a:rPr lang="en-US" b="0" i="0" smtClean="0">
                <a:latin typeface="Outfit Light" pitchFamily="2" charset="0"/>
              </a:rPr>
              <a:pPr/>
              <a:t>‹#›</a:t>
            </a:fld>
            <a:endParaRPr lang="en-US" b="0" i="0">
              <a:latin typeface="Outfit Light" pitchFamily="2" charset="0"/>
            </a:endParaRPr>
          </a:p>
        </p:txBody>
      </p:sp>
      <p:sp>
        <p:nvSpPr>
          <p:cNvPr id="25" name="Slide Number Placeholder 5">
            <a:extLst>
              <a:ext uri="{FF2B5EF4-FFF2-40B4-BE49-F238E27FC236}">
                <a16:creationId xmlns:a16="http://schemas.microsoft.com/office/drawing/2014/main" id="{CDCF8940-512B-B8AA-FC15-15EF7A93C55D}"/>
              </a:ext>
            </a:extLst>
          </p:cNvPr>
          <p:cNvSpPr txBox="1">
            <a:spLocks/>
          </p:cNvSpPr>
          <p:nvPr userDrawn="1"/>
        </p:nvSpPr>
        <p:spPr>
          <a:xfrm>
            <a:off x="9118378" y="6499230"/>
            <a:ext cx="2266709" cy="273040"/>
          </a:xfrm>
          <a:prstGeom prst="rect">
            <a:avLst/>
          </a:prstGeom>
        </p:spPr>
        <p:txBody>
          <a:bodyPr vert="horz" lIns="0" tIns="0" rIns="0" bIns="0" rtlCol="0" anchor="ctr"/>
          <a:lstStyle>
            <a:defPPr>
              <a:defRPr lang="en-US"/>
            </a:defPPr>
            <a:lvl1pPr marL="0" algn="r" defTabSz="914400" rtl="0" eaLnBrk="1" latinLnBrk="0" hangingPunct="1">
              <a:defRPr sz="800" kern="1200">
                <a:solidFill>
                  <a:schemeClr val="bg1"/>
                </a:solidFill>
                <a:latin typeface="Outfi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sz="600" b="0" i="0">
                <a:solidFill>
                  <a:schemeClr val="tx1"/>
                </a:solidFill>
                <a:latin typeface="Outfit Light" pitchFamily="2" charset="0"/>
              </a:rPr>
              <a:t>© Sovos 2025. Proprietary and Confidential</a:t>
            </a:r>
          </a:p>
        </p:txBody>
      </p:sp>
      <p:sp>
        <p:nvSpPr>
          <p:cNvPr id="27" name="Rounded Rectangle 26">
            <a:extLst>
              <a:ext uri="{FF2B5EF4-FFF2-40B4-BE49-F238E27FC236}">
                <a16:creationId xmlns:a16="http://schemas.microsoft.com/office/drawing/2014/main" id="{45E7611A-CCA9-259D-8313-139A8A25E79A}"/>
              </a:ext>
            </a:extLst>
          </p:cNvPr>
          <p:cNvSpPr/>
          <p:nvPr userDrawn="1"/>
        </p:nvSpPr>
        <p:spPr>
          <a:xfrm>
            <a:off x="10278054" y="457198"/>
            <a:ext cx="1462186" cy="1462186"/>
          </a:xfrm>
          <a:prstGeom prst="roundRect">
            <a:avLst>
              <a:gd name="adj" fmla="val 21265"/>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solidFill>
                <a:schemeClr val="bg1"/>
              </a:solidFill>
            </a:endParaRPr>
          </a:p>
        </p:txBody>
      </p:sp>
      <p:sp>
        <p:nvSpPr>
          <p:cNvPr id="76" name="Freeform 75">
            <a:extLst>
              <a:ext uri="{FF2B5EF4-FFF2-40B4-BE49-F238E27FC236}">
                <a16:creationId xmlns:a16="http://schemas.microsoft.com/office/drawing/2014/main" id="{6DE4C7B1-3B86-E1D3-E15B-954BC5EA6EF5}"/>
              </a:ext>
            </a:extLst>
          </p:cNvPr>
          <p:cNvSpPr/>
          <p:nvPr userDrawn="1"/>
        </p:nvSpPr>
        <p:spPr>
          <a:xfrm>
            <a:off x="10278053" y="1949644"/>
            <a:ext cx="1913947" cy="2955649"/>
          </a:xfrm>
          <a:custGeom>
            <a:avLst/>
            <a:gdLst>
              <a:gd name="connsiteX0" fmla="*/ 267752 w 1913947"/>
              <a:gd name="connsiteY0" fmla="*/ 0 h 2955649"/>
              <a:gd name="connsiteX1" fmla="*/ 1913947 w 1913947"/>
              <a:gd name="connsiteY1" fmla="*/ 0 h 2955649"/>
              <a:gd name="connsiteX2" fmla="*/ 1913947 w 1913947"/>
              <a:gd name="connsiteY2" fmla="*/ 2955649 h 2955649"/>
              <a:gd name="connsiteX3" fmla="*/ 267752 w 1913947"/>
              <a:gd name="connsiteY3" fmla="*/ 2955649 h 2955649"/>
              <a:gd name="connsiteX4" fmla="*/ 0 w 1913947"/>
              <a:gd name="connsiteY4" fmla="*/ 2687897 h 2955649"/>
              <a:gd name="connsiteX5" fmla="*/ 0 w 1913947"/>
              <a:gd name="connsiteY5" fmla="*/ 267752 h 2955649"/>
              <a:gd name="connsiteX6" fmla="*/ 267752 w 1913947"/>
              <a:gd name="connsiteY6" fmla="*/ 0 h 29556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913947" h="2955649">
                <a:moveTo>
                  <a:pt x="267752" y="0"/>
                </a:moveTo>
                <a:lnTo>
                  <a:pt x="1913947" y="0"/>
                </a:lnTo>
                <a:lnTo>
                  <a:pt x="1913947" y="2955649"/>
                </a:lnTo>
                <a:lnTo>
                  <a:pt x="267752" y="2955649"/>
                </a:lnTo>
                <a:cubicBezTo>
                  <a:pt x="119877" y="2955649"/>
                  <a:pt x="0" y="2835772"/>
                  <a:pt x="0" y="2687897"/>
                </a:cubicBezTo>
                <a:lnTo>
                  <a:pt x="0" y="267752"/>
                </a:lnTo>
                <a:cubicBezTo>
                  <a:pt x="0" y="119877"/>
                  <a:pt x="119877" y="0"/>
                  <a:pt x="267752" y="0"/>
                </a:cubicBezTo>
                <a:close/>
              </a:path>
            </a:pathLst>
          </a:cu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solidFill>
                <a:schemeClr val="bg1"/>
              </a:solidFill>
            </a:endParaRPr>
          </a:p>
        </p:txBody>
      </p:sp>
      <p:sp>
        <p:nvSpPr>
          <p:cNvPr id="30" name="Freeform 29">
            <a:extLst>
              <a:ext uri="{FF2B5EF4-FFF2-40B4-BE49-F238E27FC236}">
                <a16:creationId xmlns:a16="http://schemas.microsoft.com/office/drawing/2014/main" id="{64174C65-845C-80DF-DBEE-8B101246F582}"/>
              </a:ext>
            </a:extLst>
          </p:cNvPr>
          <p:cNvSpPr/>
          <p:nvPr/>
        </p:nvSpPr>
        <p:spPr>
          <a:xfrm>
            <a:off x="10615091" y="457199"/>
            <a:ext cx="1576911" cy="2459437"/>
          </a:xfrm>
          <a:custGeom>
            <a:avLst/>
            <a:gdLst>
              <a:gd name="connsiteX0" fmla="*/ 960141 w 1576911"/>
              <a:gd name="connsiteY0" fmla="*/ 1492446 h 2459437"/>
              <a:gd name="connsiteX1" fmla="*/ 966194 w 1576911"/>
              <a:gd name="connsiteY1" fmla="*/ 1492446 h 2459437"/>
              <a:gd name="connsiteX2" fmla="*/ 971703 w 1576911"/>
              <a:gd name="connsiteY2" fmla="*/ 1498506 h 2459437"/>
              <a:gd name="connsiteX3" fmla="*/ 1541590 w 1576911"/>
              <a:gd name="connsiteY3" fmla="*/ 1806155 h 2459437"/>
              <a:gd name="connsiteX4" fmla="*/ 1576911 w 1576911"/>
              <a:gd name="connsiteY4" fmla="*/ 1809727 h 2459437"/>
              <a:gd name="connsiteX5" fmla="*/ 1576911 w 1576911"/>
              <a:gd name="connsiteY5" fmla="*/ 1814178 h 2459437"/>
              <a:gd name="connsiteX6" fmla="*/ 1540674 w 1576911"/>
              <a:gd name="connsiteY6" fmla="*/ 1810514 h 2459437"/>
              <a:gd name="connsiteX7" fmla="*/ 968532 w 1576911"/>
              <a:gd name="connsiteY7" fmla="*/ 1501677 h 2459437"/>
              <a:gd name="connsiteX8" fmla="*/ 888589 w 1576911"/>
              <a:gd name="connsiteY8" fmla="*/ 1492446 h 2459437"/>
              <a:gd name="connsiteX9" fmla="*/ 894570 w 1576911"/>
              <a:gd name="connsiteY9" fmla="*/ 1492446 h 2459437"/>
              <a:gd name="connsiteX10" fmla="*/ 934185 w 1576911"/>
              <a:gd name="connsiteY10" fmla="*/ 1536025 h 2459437"/>
              <a:gd name="connsiteX11" fmla="*/ 1530896 w 1576911"/>
              <a:gd name="connsiteY11" fmla="*/ 1858134 h 2459437"/>
              <a:gd name="connsiteX12" fmla="*/ 1576911 w 1576911"/>
              <a:gd name="connsiteY12" fmla="*/ 1862787 h 2459437"/>
              <a:gd name="connsiteX13" fmla="*/ 1576911 w 1576911"/>
              <a:gd name="connsiteY13" fmla="*/ 1867231 h 2459437"/>
              <a:gd name="connsiteX14" fmla="*/ 1530009 w 1576911"/>
              <a:gd name="connsiteY14" fmla="*/ 1862489 h 2459437"/>
              <a:gd name="connsiteX15" fmla="*/ 931052 w 1576911"/>
              <a:gd name="connsiteY15" fmla="*/ 1539157 h 2459437"/>
              <a:gd name="connsiteX16" fmla="*/ 816967 w 1576911"/>
              <a:gd name="connsiteY16" fmla="*/ 1492446 h 2459437"/>
              <a:gd name="connsiteX17" fmla="*/ 823019 w 1576911"/>
              <a:gd name="connsiteY17" fmla="*/ 1492446 h 2459437"/>
              <a:gd name="connsiteX18" fmla="*/ 896706 w 1576911"/>
              <a:gd name="connsiteY18" fmla="*/ 1573505 h 2459437"/>
              <a:gd name="connsiteX19" fmla="*/ 1520232 w 1576911"/>
              <a:gd name="connsiteY19" fmla="*/ 1910107 h 2459437"/>
              <a:gd name="connsiteX20" fmla="*/ 1576911 w 1576911"/>
              <a:gd name="connsiteY20" fmla="*/ 1915839 h 2459437"/>
              <a:gd name="connsiteX21" fmla="*/ 1576911 w 1576911"/>
              <a:gd name="connsiteY21" fmla="*/ 1920289 h 2459437"/>
              <a:gd name="connsiteX22" fmla="*/ 1519315 w 1576911"/>
              <a:gd name="connsiteY22" fmla="*/ 1914466 h 2459437"/>
              <a:gd name="connsiteX23" fmla="*/ 893535 w 1576911"/>
              <a:gd name="connsiteY23" fmla="*/ 1576675 h 2459437"/>
              <a:gd name="connsiteX24" fmla="*/ 750236 w 1576911"/>
              <a:gd name="connsiteY24" fmla="*/ 1492446 h 2459437"/>
              <a:gd name="connsiteX25" fmla="*/ 755765 w 1576911"/>
              <a:gd name="connsiteY25" fmla="*/ 1492446 h 2459437"/>
              <a:gd name="connsiteX26" fmla="*/ 776093 w 1576911"/>
              <a:gd name="connsiteY26" fmla="*/ 1519613 h 2459437"/>
              <a:gd name="connsiteX27" fmla="*/ 1509537 w 1576911"/>
              <a:gd name="connsiteY27" fmla="*/ 1962085 h 2459437"/>
              <a:gd name="connsiteX28" fmla="*/ 1576911 w 1576911"/>
              <a:gd name="connsiteY28" fmla="*/ 1968897 h 2459437"/>
              <a:gd name="connsiteX29" fmla="*/ 1576911 w 1576911"/>
              <a:gd name="connsiteY29" fmla="*/ 1973343 h 2459437"/>
              <a:gd name="connsiteX30" fmla="*/ 1508650 w 1576911"/>
              <a:gd name="connsiteY30" fmla="*/ 1966440 h 2459437"/>
              <a:gd name="connsiteX31" fmla="*/ 772671 w 1576911"/>
              <a:gd name="connsiteY31" fmla="*/ 1522429 h 2459437"/>
              <a:gd name="connsiteX32" fmla="*/ 684043 w 1576911"/>
              <a:gd name="connsiteY32" fmla="*/ 1492446 h 2459437"/>
              <a:gd name="connsiteX33" fmla="*/ 689601 w 1576911"/>
              <a:gd name="connsiteY33" fmla="*/ 1492446 h 2459437"/>
              <a:gd name="connsiteX34" fmla="*/ 735184 w 1576911"/>
              <a:gd name="connsiteY34" fmla="*/ 1553362 h 2459437"/>
              <a:gd name="connsiteX35" fmla="*/ 1498873 w 1576911"/>
              <a:gd name="connsiteY35" fmla="*/ 2014061 h 2459437"/>
              <a:gd name="connsiteX36" fmla="*/ 1576911 w 1576911"/>
              <a:gd name="connsiteY36" fmla="*/ 2026004 h 2459437"/>
              <a:gd name="connsiteX37" fmla="*/ 1576911 w 1576911"/>
              <a:gd name="connsiteY37" fmla="*/ 2030500 h 2459437"/>
              <a:gd name="connsiteX38" fmla="*/ 1497956 w 1576911"/>
              <a:gd name="connsiteY38" fmla="*/ 2018416 h 2459437"/>
              <a:gd name="connsiteX39" fmla="*/ 731730 w 1576911"/>
              <a:gd name="connsiteY39" fmla="*/ 1556178 h 2459437"/>
              <a:gd name="connsiteX40" fmla="*/ 617910 w 1576911"/>
              <a:gd name="connsiteY40" fmla="*/ 1492446 h 2459437"/>
              <a:gd name="connsiteX41" fmla="*/ 623440 w 1576911"/>
              <a:gd name="connsiteY41" fmla="*/ 1492446 h 2459437"/>
              <a:gd name="connsiteX42" fmla="*/ 694243 w 1576911"/>
              <a:gd name="connsiteY42" fmla="*/ 1587070 h 2459437"/>
              <a:gd name="connsiteX43" fmla="*/ 1488179 w 1576911"/>
              <a:gd name="connsiteY43" fmla="*/ 2066034 h 2459437"/>
              <a:gd name="connsiteX44" fmla="*/ 1576911 w 1576911"/>
              <a:gd name="connsiteY44" fmla="*/ 2079615 h 2459437"/>
              <a:gd name="connsiteX45" fmla="*/ 1576911 w 1576911"/>
              <a:gd name="connsiteY45" fmla="*/ 2084107 h 2459437"/>
              <a:gd name="connsiteX46" fmla="*/ 1487291 w 1576911"/>
              <a:gd name="connsiteY46" fmla="*/ 2070390 h 2459437"/>
              <a:gd name="connsiteX47" fmla="*/ 690821 w 1576911"/>
              <a:gd name="connsiteY47" fmla="*/ 1589886 h 2459437"/>
              <a:gd name="connsiteX48" fmla="*/ 554452 w 1576911"/>
              <a:gd name="connsiteY48" fmla="*/ 1492446 h 2459437"/>
              <a:gd name="connsiteX49" fmla="*/ 559661 w 1576911"/>
              <a:gd name="connsiteY49" fmla="*/ 1492446 h 2459437"/>
              <a:gd name="connsiteX50" fmla="*/ 570030 w 1576911"/>
              <a:gd name="connsiteY50" fmla="*/ 1509495 h 2459437"/>
              <a:gd name="connsiteX51" fmla="*/ 1477514 w 1576911"/>
              <a:gd name="connsiteY51" fmla="*/ 2118013 h 2459437"/>
              <a:gd name="connsiteX52" fmla="*/ 1576911 w 1576911"/>
              <a:gd name="connsiteY52" fmla="*/ 2133225 h 2459437"/>
              <a:gd name="connsiteX53" fmla="*/ 1576911 w 1576911"/>
              <a:gd name="connsiteY53" fmla="*/ 2137719 h 2459437"/>
              <a:gd name="connsiteX54" fmla="*/ 1476597 w 1576911"/>
              <a:gd name="connsiteY54" fmla="*/ 2122367 h 2459437"/>
              <a:gd name="connsiteX55" fmla="*/ 566324 w 1576911"/>
              <a:gd name="connsiteY55" fmla="*/ 1511967 h 2459437"/>
              <a:gd name="connsiteX56" fmla="*/ 492469 w 1576911"/>
              <a:gd name="connsiteY56" fmla="*/ 1492446 h 2459437"/>
              <a:gd name="connsiteX57" fmla="*/ 497652 w 1576911"/>
              <a:gd name="connsiteY57" fmla="*/ 1492446 h 2459437"/>
              <a:gd name="connsiteX58" fmla="*/ 526034 w 1576911"/>
              <a:gd name="connsiteY58" fmla="*/ 1539116 h 2459437"/>
              <a:gd name="connsiteX59" fmla="*/ 1466820 w 1576911"/>
              <a:gd name="connsiteY59" fmla="*/ 2169986 h 2459437"/>
              <a:gd name="connsiteX60" fmla="*/ 1576911 w 1576911"/>
              <a:gd name="connsiteY60" fmla="*/ 2186835 h 2459437"/>
              <a:gd name="connsiteX61" fmla="*/ 1576911 w 1576911"/>
              <a:gd name="connsiteY61" fmla="*/ 2191326 h 2459437"/>
              <a:gd name="connsiteX62" fmla="*/ 1465933 w 1576911"/>
              <a:gd name="connsiteY62" fmla="*/ 2174340 h 2459437"/>
              <a:gd name="connsiteX63" fmla="*/ 522355 w 1576911"/>
              <a:gd name="connsiteY63" fmla="*/ 1541589 h 2459437"/>
              <a:gd name="connsiteX64" fmla="*/ 430433 w 1576911"/>
              <a:gd name="connsiteY64" fmla="*/ 1492446 h 2459437"/>
              <a:gd name="connsiteX65" fmla="*/ 435668 w 1576911"/>
              <a:gd name="connsiteY65" fmla="*/ 1492446 h 2459437"/>
              <a:gd name="connsiteX66" fmla="*/ 482066 w 1576911"/>
              <a:gd name="connsiteY66" fmla="*/ 1568738 h 2459437"/>
              <a:gd name="connsiteX67" fmla="*/ 1456155 w 1576911"/>
              <a:gd name="connsiteY67" fmla="*/ 2221959 h 2459437"/>
              <a:gd name="connsiteX68" fmla="*/ 1576911 w 1576911"/>
              <a:gd name="connsiteY68" fmla="*/ 2240442 h 2459437"/>
              <a:gd name="connsiteX69" fmla="*/ 1576911 w 1576911"/>
              <a:gd name="connsiteY69" fmla="*/ 2244939 h 2459437"/>
              <a:gd name="connsiteX70" fmla="*/ 1455239 w 1576911"/>
              <a:gd name="connsiteY70" fmla="*/ 2226318 h 2459437"/>
              <a:gd name="connsiteX71" fmla="*/ 478360 w 1576911"/>
              <a:gd name="connsiteY71" fmla="*/ 1571255 h 2459437"/>
              <a:gd name="connsiteX72" fmla="*/ 368448 w 1576911"/>
              <a:gd name="connsiteY72" fmla="*/ 1492446 h 2459437"/>
              <a:gd name="connsiteX73" fmla="*/ 373633 w 1576911"/>
              <a:gd name="connsiteY73" fmla="*/ 1492446 h 2459437"/>
              <a:gd name="connsiteX74" fmla="*/ 438070 w 1576911"/>
              <a:gd name="connsiteY74" fmla="*/ 1598403 h 2459437"/>
              <a:gd name="connsiteX75" fmla="*/ 1445461 w 1576911"/>
              <a:gd name="connsiteY75" fmla="*/ 2273936 h 2459437"/>
              <a:gd name="connsiteX76" fmla="*/ 1576911 w 1576911"/>
              <a:gd name="connsiteY76" fmla="*/ 2294054 h 2459437"/>
              <a:gd name="connsiteX77" fmla="*/ 1576911 w 1576911"/>
              <a:gd name="connsiteY77" fmla="*/ 2298546 h 2459437"/>
              <a:gd name="connsiteX78" fmla="*/ 1444574 w 1576911"/>
              <a:gd name="connsiteY78" fmla="*/ 2278292 h 2459437"/>
              <a:gd name="connsiteX79" fmla="*/ 434391 w 1576911"/>
              <a:gd name="connsiteY79" fmla="*/ 1600876 h 2459437"/>
              <a:gd name="connsiteX80" fmla="*/ 306543 w 1576911"/>
              <a:gd name="connsiteY80" fmla="*/ 1492446 h 2459437"/>
              <a:gd name="connsiteX81" fmla="*/ 311647 w 1576911"/>
              <a:gd name="connsiteY81" fmla="*/ 1492446 h 2459437"/>
              <a:gd name="connsiteX82" fmla="*/ 394102 w 1576911"/>
              <a:gd name="connsiteY82" fmla="*/ 1628025 h 2459437"/>
              <a:gd name="connsiteX83" fmla="*/ 1434797 w 1576911"/>
              <a:gd name="connsiteY83" fmla="*/ 2325910 h 2459437"/>
              <a:gd name="connsiteX84" fmla="*/ 1576911 w 1576911"/>
              <a:gd name="connsiteY84" fmla="*/ 2347663 h 2459437"/>
              <a:gd name="connsiteX85" fmla="*/ 1576911 w 1576911"/>
              <a:gd name="connsiteY85" fmla="*/ 2352158 h 2459437"/>
              <a:gd name="connsiteX86" fmla="*/ 1433880 w 1576911"/>
              <a:gd name="connsiteY86" fmla="*/ 2330269 h 2459437"/>
              <a:gd name="connsiteX87" fmla="*/ 307038 w 1576911"/>
              <a:gd name="connsiteY87" fmla="*/ 1493473 h 2459437"/>
              <a:gd name="connsiteX88" fmla="*/ 247731 w 1576911"/>
              <a:gd name="connsiteY88" fmla="*/ 1492446 h 2459437"/>
              <a:gd name="connsiteX89" fmla="*/ 252651 w 1576911"/>
              <a:gd name="connsiteY89" fmla="*/ 1492446 h 2459437"/>
              <a:gd name="connsiteX90" fmla="*/ 264310 w 1576911"/>
              <a:gd name="connsiteY90" fmla="*/ 1516613 h 2459437"/>
              <a:gd name="connsiteX91" fmla="*/ 1424102 w 1576911"/>
              <a:gd name="connsiteY91" fmla="*/ 2377888 h 2459437"/>
              <a:gd name="connsiteX92" fmla="*/ 1576911 w 1576911"/>
              <a:gd name="connsiteY92" fmla="*/ 2401274 h 2459437"/>
              <a:gd name="connsiteX93" fmla="*/ 1576911 w 1576911"/>
              <a:gd name="connsiteY93" fmla="*/ 2405766 h 2459437"/>
              <a:gd name="connsiteX94" fmla="*/ 1423215 w 1576911"/>
              <a:gd name="connsiteY94" fmla="*/ 2382242 h 2459437"/>
              <a:gd name="connsiteX95" fmla="*/ 260406 w 1576911"/>
              <a:gd name="connsiteY95" fmla="*/ 1518720 h 2459437"/>
              <a:gd name="connsiteX96" fmla="*/ 188285 w 1576911"/>
              <a:gd name="connsiteY96" fmla="*/ 1492446 h 2459437"/>
              <a:gd name="connsiteX97" fmla="*/ 192421 w 1576911"/>
              <a:gd name="connsiteY97" fmla="*/ 1492446 h 2459437"/>
              <a:gd name="connsiteX98" fmla="*/ 211244 w 1576911"/>
              <a:gd name="connsiteY98" fmla="*/ 1532219 h 2459437"/>
              <a:gd name="connsiteX99" fmla="*/ 521152 w 1576911"/>
              <a:gd name="connsiteY99" fmla="*/ 1949058 h 2459437"/>
              <a:gd name="connsiteX100" fmla="*/ 1421700 w 1576911"/>
              <a:gd name="connsiteY100" fmla="*/ 2431883 h 2459437"/>
              <a:gd name="connsiteX101" fmla="*/ 1576911 w 1576911"/>
              <a:gd name="connsiteY101" fmla="*/ 2454807 h 2459437"/>
              <a:gd name="connsiteX102" fmla="*/ 1576911 w 1576911"/>
              <a:gd name="connsiteY102" fmla="*/ 2459437 h 2459437"/>
              <a:gd name="connsiteX103" fmla="*/ 1412086 w 1576911"/>
              <a:gd name="connsiteY103" fmla="*/ 2434281 h 2459437"/>
              <a:gd name="connsiteX104" fmla="*/ 213448 w 1576911"/>
              <a:gd name="connsiteY104" fmla="*/ 1544682 h 2459437"/>
              <a:gd name="connsiteX105" fmla="*/ 873170 w 1576911"/>
              <a:gd name="connsiteY105" fmla="*/ 11902 h 2459437"/>
              <a:gd name="connsiteX106" fmla="*/ 878028 w 1576911"/>
              <a:gd name="connsiteY106" fmla="*/ 12883 h 2459437"/>
              <a:gd name="connsiteX107" fmla="*/ 833922 w 1576911"/>
              <a:gd name="connsiteY107" fmla="*/ 71826 h 2459437"/>
              <a:gd name="connsiteX108" fmla="*/ 641107 w 1576911"/>
              <a:gd name="connsiteY108" fmla="*/ 701706 h 2459437"/>
              <a:gd name="connsiteX109" fmla="*/ 898885 w 1576911"/>
              <a:gd name="connsiteY109" fmla="*/ 1418403 h 2459437"/>
              <a:gd name="connsiteX110" fmla="*/ 919385 w 1576911"/>
              <a:gd name="connsiteY110" fmla="*/ 1440954 h 2459437"/>
              <a:gd name="connsiteX111" fmla="*/ 914270 w 1576911"/>
              <a:gd name="connsiteY111" fmla="*/ 1441986 h 2459437"/>
              <a:gd name="connsiteX112" fmla="*/ 895430 w 1576911"/>
              <a:gd name="connsiteY112" fmla="*/ 1421261 h 2459437"/>
              <a:gd name="connsiteX113" fmla="*/ 636660 w 1576911"/>
              <a:gd name="connsiteY113" fmla="*/ 701706 h 2459437"/>
              <a:gd name="connsiteX114" fmla="*/ 830216 w 1576911"/>
              <a:gd name="connsiteY114" fmla="*/ 69309 h 2459437"/>
              <a:gd name="connsiteX115" fmla="*/ 815718 w 1576911"/>
              <a:gd name="connsiteY115" fmla="*/ 303 h 2459437"/>
              <a:gd name="connsiteX116" fmla="*/ 820522 w 1576911"/>
              <a:gd name="connsiteY116" fmla="*/ 1273 h 2459437"/>
              <a:gd name="connsiteX117" fmla="*/ 789927 w 1576911"/>
              <a:gd name="connsiteY117" fmla="*/ 42161 h 2459437"/>
              <a:gd name="connsiteX118" fmla="*/ 588052 w 1576911"/>
              <a:gd name="connsiteY118" fmla="*/ 701708 h 2459437"/>
              <a:gd name="connsiteX119" fmla="*/ 857943 w 1576911"/>
              <a:gd name="connsiteY119" fmla="*/ 1452155 h 2459437"/>
              <a:gd name="connsiteX120" fmla="*/ 858868 w 1576911"/>
              <a:gd name="connsiteY120" fmla="*/ 1453172 h 2459437"/>
              <a:gd name="connsiteX121" fmla="*/ 853923 w 1576911"/>
              <a:gd name="connsiteY121" fmla="*/ 1454170 h 2459437"/>
              <a:gd name="connsiteX122" fmla="*/ 786247 w 1576911"/>
              <a:gd name="connsiteY122" fmla="*/ 1363727 h 2459437"/>
              <a:gd name="connsiteX123" fmla="*/ 583605 w 1576911"/>
              <a:gd name="connsiteY123" fmla="*/ 701708 h 2459437"/>
              <a:gd name="connsiteX124" fmla="*/ 786247 w 1576911"/>
              <a:gd name="connsiteY124" fmla="*/ 39688 h 2459437"/>
              <a:gd name="connsiteX125" fmla="*/ 749751 w 1576911"/>
              <a:gd name="connsiteY125" fmla="*/ 0 h 2459437"/>
              <a:gd name="connsiteX126" fmla="*/ 755342 w 1576911"/>
              <a:gd name="connsiteY126" fmla="*/ 0 h 2459437"/>
              <a:gd name="connsiteX127" fmla="*/ 745958 w 1576911"/>
              <a:gd name="connsiteY127" fmla="*/ 12540 h 2459437"/>
              <a:gd name="connsiteX128" fmla="*/ 534997 w 1576911"/>
              <a:gd name="connsiteY128" fmla="*/ 701708 h 2459437"/>
              <a:gd name="connsiteX129" fmla="*/ 745958 w 1576911"/>
              <a:gd name="connsiteY129" fmla="*/ 1390876 h 2459437"/>
              <a:gd name="connsiteX130" fmla="*/ 799318 w 1576911"/>
              <a:gd name="connsiteY130" fmla="*/ 1462186 h 2459437"/>
              <a:gd name="connsiteX131" fmla="*/ 793726 w 1576911"/>
              <a:gd name="connsiteY131" fmla="*/ 1462186 h 2459437"/>
              <a:gd name="connsiteX132" fmla="*/ 742252 w 1576911"/>
              <a:gd name="connsiteY132" fmla="*/ 1393393 h 2459437"/>
              <a:gd name="connsiteX133" fmla="*/ 530550 w 1576911"/>
              <a:gd name="connsiteY133" fmla="*/ 701708 h 2459437"/>
              <a:gd name="connsiteX134" fmla="*/ 742252 w 1576911"/>
              <a:gd name="connsiteY134" fmla="*/ 10022 h 2459437"/>
              <a:gd name="connsiteX135" fmla="*/ 686364 w 1576911"/>
              <a:gd name="connsiteY135" fmla="*/ 0 h 2459437"/>
              <a:gd name="connsiteX136" fmla="*/ 691547 w 1576911"/>
              <a:gd name="connsiteY136" fmla="*/ 0 h 2459437"/>
              <a:gd name="connsiteX137" fmla="*/ 637449 w 1576911"/>
              <a:gd name="connsiteY137" fmla="*/ 88955 h 2459437"/>
              <a:gd name="connsiteX138" fmla="*/ 481942 w 1576911"/>
              <a:gd name="connsiteY138" fmla="*/ 701708 h 2459437"/>
              <a:gd name="connsiteX139" fmla="*/ 701963 w 1576911"/>
              <a:gd name="connsiteY139" fmla="*/ 1420542 h 2459437"/>
              <a:gd name="connsiteX140" fmla="*/ 733123 w 1576911"/>
              <a:gd name="connsiteY140" fmla="*/ 1462186 h 2459437"/>
              <a:gd name="connsiteX141" fmla="*/ 727594 w 1576911"/>
              <a:gd name="connsiteY141" fmla="*/ 1462186 h 2459437"/>
              <a:gd name="connsiteX142" fmla="*/ 698283 w 1576911"/>
              <a:gd name="connsiteY142" fmla="*/ 1423015 h 2459437"/>
              <a:gd name="connsiteX143" fmla="*/ 477495 w 1576911"/>
              <a:gd name="connsiteY143" fmla="*/ 701708 h 2459437"/>
              <a:gd name="connsiteX144" fmla="*/ 633545 w 1576911"/>
              <a:gd name="connsiteY144" fmla="*/ 86849 h 2459437"/>
              <a:gd name="connsiteX145" fmla="*/ 624327 w 1576911"/>
              <a:gd name="connsiteY145" fmla="*/ 0 h 2459437"/>
              <a:gd name="connsiteX146" fmla="*/ 629512 w 1576911"/>
              <a:gd name="connsiteY146" fmla="*/ 0 h 2459437"/>
              <a:gd name="connsiteX147" fmla="*/ 590797 w 1576911"/>
              <a:gd name="connsiteY147" fmla="*/ 63663 h 2459437"/>
              <a:gd name="connsiteX148" fmla="*/ 428887 w 1576911"/>
              <a:gd name="connsiteY148" fmla="*/ 701707 h 2459437"/>
              <a:gd name="connsiteX149" fmla="*/ 657994 w 1576911"/>
              <a:gd name="connsiteY149" fmla="*/ 1450207 h 2459437"/>
              <a:gd name="connsiteX150" fmla="*/ 666958 w 1576911"/>
              <a:gd name="connsiteY150" fmla="*/ 1462186 h 2459437"/>
              <a:gd name="connsiteX151" fmla="*/ 661401 w 1576911"/>
              <a:gd name="connsiteY151" fmla="*/ 1462186 h 2459437"/>
              <a:gd name="connsiteX152" fmla="*/ 654288 w 1576911"/>
              <a:gd name="connsiteY152" fmla="*/ 1452680 h 2459437"/>
              <a:gd name="connsiteX153" fmla="*/ 424440 w 1576911"/>
              <a:gd name="connsiteY153" fmla="*/ 701707 h 2459437"/>
              <a:gd name="connsiteX154" fmla="*/ 586893 w 1576911"/>
              <a:gd name="connsiteY154" fmla="*/ 61557 h 2459437"/>
              <a:gd name="connsiteX155" fmla="*/ 562343 w 1576911"/>
              <a:gd name="connsiteY155" fmla="*/ 0 h 2459437"/>
              <a:gd name="connsiteX156" fmla="*/ 567527 w 1576911"/>
              <a:gd name="connsiteY156" fmla="*/ 0 h 2459437"/>
              <a:gd name="connsiteX157" fmla="*/ 544165 w 1576911"/>
              <a:gd name="connsiteY157" fmla="*/ 38416 h 2459437"/>
              <a:gd name="connsiteX158" fmla="*/ 375832 w 1576911"/>
              <a:gd name="connsiteY158" fmla="*/ 701707 h 2459437"/>
              <a:gd name="connsiteX159" fmla="*/ 544165 w 1576911"/>
              <a:gd name="connsiteY159" fmla="*/ 1364998 h 2459437"/>
              <a:gd name="connsiteX160" fmla="*/ 603269 w 1576911"/>
              <a:gd name="connsiteY160" fmla="*/ 1462186 h 2459437"/>
              <a:gd name="connsiteX161" fmla="*/ 598086 w 1576911"/>
              <a:gd name="connsiteY161" fmla="*/ 1462186 h 2459437"/>
              <a:gd name="connsiteX162" fmla="*/ 540261 w 1576911"/>
              <a:gd name="connsiteY162" fmla="*/ 1367104 h 2459437"/>
              <a:gd name="connsiteX163" fmla="*/ 371385 w 1576911"/>
              <a:gd name="connsiteY163" fmla="*/ 701707 h 2459437"/>
              <a:gd name="connsiteX164" fmla="*/ 540261 w 1576911"/>
              <a:gd name="connsiteY164" fmla="*/ 36310 h 2459437"/>
              <a:gd name="connsiteX165" fmla="*/ 500309 w 1576911"/>
              <a:gd name="connsiteY165" fmla="*/ 0 h 2459437"/>
              <a:gd name="connsiteX166" fmla="*/ 505494 w 1576911"/>
              <a:gd name="connsiteY166" fmla="*/ 0 h 2459437"/>
              <a:gd name="connsiteX167" fmla="*/ 497512 w 1576911"/>
              <a:gd name="connsiteY167" fmla="*/ 13125 h 2459437"/>
              <a:gd name="connsiteX168" fmla="*/ 322777 w 1576911"/>
              <a:gd name="connsiteY168" fmla="*/ 701707 h 2459437"/>
              <a:gd name="connsiteX169" fmla="*/ 497532 w 1576911"/>
              <a:gd name="connsiteY169" fmla="*/ 1390290 h 2459437"/>
              <a:gd name="connsiteX170" fmla="*/ 541258 w 1576911"/>
              <a:gd name="connsiteY170" fmla="*/ 1462186 h 2459437"/>
              <a:gd name="connsiteX171" fmla="*/ 536050 w 1576911"/>
              <a:gd name="connsiteY171" fmla="*/ 1462186 h 2459437"/>
              <a:gd name="connsiteX172" fmla="*/ 493608 w 1576911"/>
              <a:gd name="connsiteY172" fmla="*/ 1392396 h 2459437"/>
              <a:gd name="connsiteX173" fmla="*/ 318330 w 1576911"/>
              <a:gd name="connsiteY173" fmla="*/ 701707 h 2459437"/>
              <a:gd name="connsiteX174" fmla="*/ 493608 w 1576911"/>
              <a:gd name="connsiteY174" fmla="*/ 11019 h 2459437"/>
              <a:gd name="connsiteX175" fmla="*/ 440112 w 1576911"/>
              <a:gd name="connsiteY175" fmla="*/ 0 h 2459437"/>
              <a:gd name="connsiteX176" fmla="*/ 445032 w 1576911"/>
              <a:gd name="connsiteY176" fmla="*/ 0 h 2459437"/>
              <a:gd name="connsiteX177" fmla="*/ 387687 w 1576911"/>
              <a:gd name="connsiteY177" fmla="*/ 118865 h 2459437"/>
              <a:gd name="connsiteX178" fmla="*/ 269722 w 1576911"/>
              <a:gd name="connsiteY178" fmla="*/ 701707 h 2459437"/>
              <a:gd name="connsiteX179" fmla="*/ 450880 w 1576911"/>
              <a:gd name="connsiteY179" fmla="*/ 1415536 h 2459437"/>
              <a:gd name="connsiteX180" fmla="*/ 479250 w 1576911"/>
              <a:gd name="connsiteY180" fmla="*/ 1462186 h 2459437"/>
              <a:gd name="connsiteX181" fmla="*/ 474066 w 1576911"/>
              <a:gd name="connsiteY181" fmla="*/ 1462186 h 2459437"/>
              <a:gd name="connsiteX182" fmla="*/ 446976 w 1576911"/>
              <a:gd name="connsiteY182" fmla="*/ 1417643 h 2459437"/>
              <a:gd name="connsiteX183" fmla="*/ 265275 w 1576911"/>
              <a:gd name="connsiteY183" fmla="*/ 701707 h 2459437"/>
              <a:gd name="connsiteX184" fmla="*/ 383594 w 1576911"/>
              <a:gd name="connsiteY184" fmla="*/ 117147 h 2459437"/>
              <a:gd name="connsiteX185" fmla="*/ 381258 w 1576911"/>
              <a:gd name="connsiteY185" fmla="*/ 0 h 2459437"/>
              <a:gd name="connsiteX186" fmla="*/ 386219 w 1576911"/>
              <a:gd name="connsiteY186" fmla="*/ 0 h 2459437"/>
              <a:gd name="connsiteX187" fmla="*/ 338815 w 1576911"/>
              <a:gd name="connsiteY187" fmla="*/ 98255 h 2459437"/>
              <a:gd name="connsiteX188" fmla="*/ 216667 w 1576911"/>
              <a:gd name="connsiteY188" fmla="*/ 701707 h 2459437"/>
              <a:gd name="connsiteX189" fmla="*/ 404248 w 1576911"/>
              <a:gd name="connsiteY189" fmla="*/ 1440783 h 2459437"/>
              <a:gd name="connsiteX190" fmla="*/ 417264 w 1576911"/>
              <a:gd name="connsiteY190" fmla="*/ 1462186 h 2459437"/>
              <a:gd name="connsiteX191" fmla="*/ 412031 w 1576911"/>
              <a:gd name="connsiteY191" fmla="*/ 1462186 h 2459437"/>
              <a:gd name="connsiteX192" fmla="*/ 400323 w 1576911"/>
              <a:gd name="connsiteY192" fmla="*/ 1442934 h 2459437"/>
              <a:gd name="connsiteX193" fmla="*/ 212220 w 1576911"/>
              <a:gd name="connsiteY193" fmla="*/ 701707 h 2459437"/>
              <a:gd name="connsiteX194" fmla="*/ 334708 w 1576911"/>
              <a:gd name="connsiteY194" fmla="*/ 96494 h 2459437"/>
              <a:gd name="connsiteX195" fmla="*/ 322445 w 1576911"/>
              <a:gd name="connsiteY195" fmla="*/ 0 h 2459437"/>
              <a:gd name="connsiteX196" fmla="*/ 327366 w 1576911"/>
              <a:gd name="connsiteY196" fmla="*/ 0 h 2459437"/>
              <a:gd name="connsiteX197" fmla="*/ 289929 w 1576911"/>
              <a:gd name="connsiteY197" fmla="*/ 77601 h 2459437"/>
              <a:gd name="connsiteX198" fmla="*/ 163612 w 1576911"/>
              <a:gd name="connsiteY198" fmla="*/ 701707 h 2459437"/>
              <a:gd name="connsiteX199" fmla="*/ 289929 w 1576911"/>
              <a:gd name="connsiteY199" fmla="*/ 1325814 h 2459437"/>
              <a:gd name="connsiteX200" fmla="*/ 355719 w 1576911"/>
              <a:gd name="connsiteY200" fmla="*/ 1462186 h 2459437"/>
              <a:gd name="connsiteX201" fmla="*/ 350799 w 1576911"/>
              <a:gd name="connsiteY201" fmla="*/ 1462186 h 2459437"/>
              <a:gd name="connsiteX202" fmla="*/ 285836 w 1576911"/>
              <a:gd name="connsiteY202" fmla="*/ 1327532 h 2459437"/>
              <a:gd name="connsiteX203" fmla="*/ 159165 w 1576911"/>
              <a:gd name="connsiteY203" fmla="*/ 701707 h 2459437"/>
              <a:gd name="connsiteX204" fmla="*/ 285836 w 1576911"/>
              <a:gd name="connsiteY204" fmla="*/ 75883 h 2459437"/>
              <a:gd name="connsiteX205" fmla="*/ 263593 w 1576911"/>
              <a:gd name="connsiteY205" fmla="*/ 0 h 2459437"/>
              <a:gd name="connsiteX206" fmla="*/ 268552 w 1576911"/>
              <a:gd name="connsiteY206" fmla="*/ 0 h 2459437"/>
              <a:gd name="connsiteX207" fmla="*/ 241057 w 1576911"/>
              <a:gd name="connsiteY207" fmla="*/ 56991 h 2459437"/>
              <a:gd name="connsiteX208" fmla="*/ 110557 w 1576911"/>
              <a:gd name="connsiteY208" fmla="*/ 701708 h 2459437"/>
              <a:gd name="connsiteX209" fmla="*/ 241057 w 1576911"/>
              <a:gd name="connsiteY209" fmla="*/ 1346425 h 2459437"/>
              <a:gd name="connsiteX210" fmla="*/ 296906 w 1576911"/>
              <a:gd name="connsiteY210" fmla="*/ 1462186 h 2459437"/>
              <a:gd name="connsiteX211" fmla="*/ 291945 w 1576911"/>
              <a:gd name="connsiteY211" fmla="*/ 1462186 h 2459437"/>
              <a:gd name="connsiteX212" fmla="*/ 236949 w 1576911"/>
              <a:gd name="connsiteY212" fmla="*/ 1348186 h 2459437"/>
              <a:gd name="connsiteX213" fmla="*/ 106110 w 1576911"/>
              <a:gd name="connsiteY213" fmla="*/ 701708 h 2459437"/>
              <a:gd name="connsiteX214" fmla="*/ 236949 w 1576911"/>
              <a:gd name="connsiteY214" fmla="*/ 55230 h 2459437"/>
              <a:gd name="connsiteX215" fmla="*/ 204779 w 1576911"/>
              <a:gd name="connsiteY215" fmla="*/ 0 h 2459437"/>
              <a:gd name="connsiteX216" fmla="*/ 209700 w 1576911"/>
              <a:gd name="connsiteY216" fmla="*/ 0 h 2459437"/>
              <a:gd name="connsiteX217" fmla="*/ 192170 w 1576911"/>
              <a:gd name="connsiteY217" fmla="*/ 36337 h 2459437"/>
              <a:gd name="connsiteX218" fmla="*/ 57502 w 1576911"/>
              <a:gd name="connsiteY218" fmla="*/ 701708 h 2459437"/>
              <a:gd name="connsiteX219" fmla="*/ 192170 w 1576911"/>
              <a:gd name="connsiteY219" fmla="*/ 1367079 h 2459437"/>
              <a:gd name="connsiteX220" fmla="*/ 238053 w 1576911"/>
              <a:gd name="connsiteY220" fmla="*/ 1462186 h 2459437"/>
              <a:gd name="connsiteX221" fmla="*/ 233132 w 1576911"/>
              <a:gd name="connsiteY221" fmla="*/ 1462186 h 2459437"/>
              <a:gd name="connsiteX222" fmla="*/ 188077 w 1576911"/>
              <a:gd name="connsiteY222" fmla="*/ 1368797 h 2459437"/>
              <a:gd name="connsiteX223" fmla="*/ 53055 w 1576911"/>
              <a:gd name="connsiteY223" fmla="*/ 701708 h 2459437"/>
              <a:gd name="connsiteX224" fmla="*/ 188077 w 1576911"/>
              <a:gd name="connsiteY224" fmla="*/ 34619 h 2459437"/>
              <a:gd name="connsiteX225" fmla="*/ 145396 w 1576911"/>
              <a:gd name="connsiteY225" fmla="*/ 0 h 2459437"/>
              <a:gd name="connsiteX226" fmla="*/ 150285 w 1576911"/>
              <a:gd name="connsiteY226" fmla="*/ 0 h 2459437"/>
              <a:gd name="connsiteX227" fmla="*/ 137855 w 1576911"/>
              <a:gd name="connsiteY227" fmla="*/ 26265 h 2459437"/>
              <a:gd name="connsiteX228" fmla="*/ 4447 w 1576911"/>
              <a:gd name="connsiteY228" fmla="*/ 701707 h 2459437"/>
              <a:gd name="connsiteX229" fmla="*/ 137855 w 1576911"/>
              <a:gd name="connsiteY229" fmla="*/ 1377149 h 2459437"/>
              <a:gd name="connsiteX230" fmla="*/ 178100 w 1576911"/>
              <a:gd name="connsiteY230" fmla="*/ 1462186 h 2459437"/>
              <a:gd name="connsiteX231" fmla="*/ 173708 w 1576911"/>
              <a:gd name="connsiteY231" fmla="*/ 1462186 h 2459437"/>
              <a:gd name="connsiteX232" fmla="*/ 138977 w 1576911"/>
              <a:gd name="connsiteY232" fmla="*/ 1390089 h 2459437"/>
              <a:gd name="connsiteX233" fmla="*/ 0 w 1576911"/>
              <a:gd name="connsiteY233" fmla="*/ 701707 h 2459437"/>
              <a:gd name="connsiteX234" fmla="*/ 138977 w 1576911"/>
              <a:gd name="connsiteY234" fmla="*/ 13325 h 24594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Lst>
            <a:rect l="l" t="t" r="r" b="b"/>
            <a:pathLst>
              <a:path w="1576911" h="2459437">
                <a:moveTo>
                  <a:pt x="960141" y="1492446"/>
                </a:moveTo>
                <a:lnTo>
                  <a:pt x="966194" y="1492446"/>
                </a:lnTo>
                <a:lnTo>
                  <a:pt x="971703" y="1498506"/>
                </a:lnTo>
                <a:cubicBezTo>
                  <a:pt x="1124814" y="1651617"/>
                  <a:pt x="1321632" y="1761022"/>
                  <a:pt x="1541590" y="1806155"/>
                </a:cubicBezTo>
                <a:lnTo>
                  <a:pt x="1576911" y="1809727"/>
                </a:lnTo>
                <a:lnTo>
                  <a:pt x="1576911" y="1814178"/>
                </a:lnTo>
                <a:lnTo>
                  <a:pt x="1540674" y="1810514"/>
                </a:lnTo>
                <a:cubicBezTo>
                  <a:pt x="1319832" y="1765209"/>
                  <a:pt x="1122240" y="1655385"/>
                  <a:pt x="968532" y="1501677"/>
                </a:cubicBezTo>
                <a:close/>
                <a:moveTo>
                  <a:pt x="888589" y="1492446"/>
                </a:moveTo>
                <a:lnTo>
                  <a:pt x="894570" y="1492446"/>
                </a:lnTo>
                <a:lnTo>
                  <a:pt x="934185" y="1536025"/>
                </a:lnTo>
                <a:cubicBezTo>
                  <a:pt x="1094497" y="1696337"/>
                  <a:pt x="1300575" y="1810881"/>
                  <a:pt x="1530896" y="1858134"/>
                </a:cubicBezTo>
                <a:lnTo>
                  <a:pt x="1576911" y="1862787"/>
                </a:lnTo>
                <a:lnTo>
                  <a:pt x="1576911" y="1867231"/>
                </a:lnTo>
                <a:lnTo>
                  <a:pt x="1530009" y="1862489"/>
                </a:lnTo>
                <a:cubicBezTo>
                  <a:pt x="1298826" y="1815056"/>
                  <a:pt x="1091970" y="1700075"/>
                  <a:pt x="931052" y="1539157"/>
                </a:cubicBezTo>
                <a:close/>
                <a:moveTo>
                  <a:pt x="816967" y="1492446"/>
                </a:moveTo>
                <a:lnTo>
                  <a:pt x="823019" y="1492446"/>
                </a:lnTo>
                <a:lnTo>
                  <a:pt x="896706" y="1573505"/>
                </a:lnTo>
                <a:cubicBezTo>
                  <a:pt x="1064227" y="1741026"/>
                  <a:pt x="1279569" y="1860727"/>
                  <a:pt x="1520232" y="1910107"/>
                </a:cubicBezTo>
                <a:lnTo>
                  <a:pt x="1576911" y="1915839"/>
                </a:lnTo>
                <a:lnTo>
                  <a:pt x="1576911" y="1920289"/>
                </a:lnTo>
                <a:lnTo>
                  <a:pt x="1519315" y="1914466"/>
                </a:lnTo>
                <a:cubicBezTo>
                  <a:pt x="1277769" y="1864913"/>
                  <a:pt x="1061653" y="1744793"/>
                  <a:pt x="893535" y="1576675"/>
                </a:cubicBezTo>
                <a:close/>
                <a:moveTo>
                  <a:pt x="750236" y="1492446"/>
                </a:moveTo>
                <a:lnTo>
                  <a:pt x="755765" y="1492446"/>
                </a:lnTo>
                <a:lnTo>
                  <a:pt x="776093" y="1519613"/>
                </a:lnTo>
                <a:cubicBezTo>
                  <a:pt x="959776" y="1742093"/>
                  <a:pt x="1216675" y="1902001"/>
                  <a:pt x="1509537" y="1962085"/>
                </a:cubicBezTo>
                <a:lnTo>
                  <a:pt x="1576911" y="1968897"/>
                </a:lnTo>
                <a:lnTo>
                  <a:pt x="1576911" y="1973343"/>
                </a:lnTo>
                <a:lnTo>
                  <a:pt x="1508650" y="1966440"/>
                </a:lnTo>
                <a:cubicBezTo>
                  <a:pt x="1214782" y="1906147"/>
                  <a:pt x="956993" y="1745680"/>
                  <a:pt x="772671" y="1522429"/>
                </a:cubicBezTo>
                <a:close/>
                <a:moveTo>
                  <a:pt x="684043" y="1492446"/>
                </a:moveTo>
                <a:lnTo>
                  <a:pt x="689601" y="1492446"/>
                </a:lnTo>
                <a:lnTo>
                  <a:pt x="735184" y="1553362"/>
                </a:lnTo>
                <a:cubicBezTo>
                  <a:pt x="926449" y="1785013"/>
                  <a:pt x="1193945" y="1951504"/>
                  <a:pt x="1498873" y="2014061"/>
                </a:cubicBezTo>
                <a:lnTo>
                  <a:pt x="1576911" y="2026004"/>
                </a:lnTo>
                <a:lnTo>
                  <a:pt x="1576911" y="2030500"/>
                </a:lnTo>
                <a:lnTo>
                  <a:pt x="1497956" y="2018416"/>
                </a:lnTo>
                <a:cubicBezTo>
                  <a:pt x="1191998" y="1955650"/>
                  <a:pt x="923619" y="1788600"/>
                  <a:pt x="731730" y="1556178"/>
                </a:cubicBezTo>
                <a:close/>
                <a:moveTo>
                  <a:pt x="617910" y="1492446"/>
                </a:moveTo>
                <a:lnTo>
                  <a:pt x="623440" y="1492446"/>
                </a:lnTo>
                <a:lnTo>
                  <a:pt x="694243" y="1587070"/>
                </a:lnTo>
                <a:cubicBezTo>
                  <a:pt x="893075" y="1827900"/>
                  <a:pt x="1171162" y="2000996"/>
                  <a:pt x="1488179" y="2066034"/>
                </a:cubicBezTo>
                <a:lnTo>
                  <a:pt x="1576911" y="2079615"/>
                </a:lnTo>
                <a:lnTo>
                  <a:pt x="1576911" y="2084107"/>
                </a:lnTo>
                <a:lnTo>
                  <a:pt x="1487291" y="2070390"/>
                </a:lnTo>
                <a:cubicBezTo>
                  <a:pt x="1169269" y="2005141"/>
                  <a:pt x="890292" y="1831486"/>
                  <a:pt x="690821" y="1589886"/>
                </a:cubicBezTo>
                <a:close/>
                <a:moveTo>
                  <a:pt x="554452" y="1492446"/>
                </a:moveTo>
                <a:lnTo>
                  <a:pt x="559661" y="1492446"/>
                </a:lnTo>
                <a:lnTo>
                  <a:pt x="570030" y="1509495"/>
                </a:lnTo>
                <a:cubicBezTo>
                  <a:pt x="778091" y="1817195"/>
                  <a:pt x="1101420" y="2040856"/>
                  <a:pt x="1477514" y="2118013"/>
                </a:cubicBezTo>
                <a:lnTo>
                  <a:pt x="1576911" y="2133225"/>
                </a:lnTo>
                <a:lnTo>
                  <a:pt x="1576911" y="2137719"/>
                </a:lnTo>
                <a:lnTo>
                  <a:pt x="1476597" y="2122367"/>
                </a:lnTo>
                <a:cubicBezTo>
                  <a:pt x="1099326" y="2044970"/>
                  <a:pt x="775012" y="1820614"/>
                  <a:pt x="566324" y="1511967"/>
                </a:cubicBezTo>
                <a:close/>
                <a:moveTo>
                  <a:pt x="492469" y="1492446"/>
                </a:moveTo>
                <a:lnTo>
                  <a:pt x="497652" y="1492446"/>
                </a:lnTo>
                <a:lnTo>
                  <a:pt x="526034" y="1539116"/>
                </a:lnTo>
                <a:cubicBezTo>
                  <a:pt x="741722" y="1858110"/>
                  <a:pt x="1076910" y="2089992"/>
                  <a:pt x="1466820" y="2169986"/>
                </a:cubicBezTo>
                <a:lnTo>
                  <a:pt x="1576911" y="2186835"/>
                </a:lnTo>
                <a:lnTo>
                  <a:pt x="1576911" y="2191326"/>
                </a:lnTo>
                <a:lnTo>
                  <a:pt x="1465933" y="2174340"/>
                </a:lnTo>
                <a:cubicBezTo>
                  <a:pt x="1074873" y="2094107"/>
                  <a:pt x="738687" y="1861530"/>
                  <a:pt x="522355" y="1541589"/>
                </a:cubicBezTo>
                <a:close/>
                <a:moveTo>
                  <a:pt x="430433" y="1492446"/>
                </a:moveTo>
                <a:lnTo>
                  <a:pt x="435668" y="1492446"/>
                </a:lnTo>
                <a:lnTo>
                  <a:pt x="482066" y="1568738"/>
                </a:lnTo>
                <a:cubicBezTo>
                  <a:pt x="705397" y="1899025"/>
                  <a:pt x="1052456" y="2139129"/>
                  <a:pt x="1456155" y="2221959"/>
                </a:cubicBezTo>
                <a:lnTo>
                  <a:pt x="1576911" y="2240442"/>
                </a:lnTo>
                <a:lnTo>
                  <a:pt x="1576911" y="2244939"/>
                </a:lnTo>
                <a:lnTo>
                  <a:pt x="1455239" y="2226318"/>
                </a:lnTo>
                <a:cubicBezTo>
                  <a:pt x="1050362" y="2143259"/>
                  <a:pt x="702318" y="1902487"/>
                  <a:pt x="478360" y="1571255"/>
                </a:cubicBezTo>
                <a:close/>
                <a:moveTo>
                  <a:pt x="368448" y="1492446"/>
                </a:moveTo>
                <a:lnTo>
                  <a:pt x="373633" y="1492446"/>
                </a:lnTo>
                <a:lnTo>
                  <a:pt x="438070" y="1598403"/>
                </a:lnTo>
                <a:cubicBezTo>
                  <a:pt x="669028" y="1939981"/>
                  <a:pt x="1027946" y="2188280"/>
                  <a:pt x="1445461" y="2273936"/>
                </a:cubicBezTo>
                <a:lnTo>
                  <a:pt x="1576911" y="2294054"/>
                </a:lnTo>
                <a:lnTo>
                  <a:pt x="1576911" y="2298546"/>
                </a:lnTo>
                <a:lnTo>
                  <a:pt x="1444574" y="2278292"/>
                </a:lnTo>
                <a:cubicBezTo>
                  <a:pt x="1025909" y="2192395"/>
                  <a:pt x="665993" y="1943402"/>
                  <a:pt x="434391" y="1600876"/>
                </a:cubicBezTo>
                <a:close/>
                <a:moveTo>
                  <a:pt x="306543" y="1492446"/>
                </a:moveTo>
                <a:lnTo>
                  <a:pt x="311647" y="1492446"/>
                </a:lnTo>
                <a:lnTo>
                  <a:pt x="394102" y="1628025"/>
                </a:lnTo>
                <a:cubicBezTo>
                  <a:pt x="632703" y="1980897"/>
                  <a:pt x="1003492" y="2237417"/>
                  <a:pt x="1434797" y="2325910"/>
                </a:cubicBezTo>
                <a:lnTo>
                  <a:pt x="1576911" y="2347663"/>
                </a:lnTo>
                <a:lnTo>
                  <a:pt x="1576911" y="2352158"/>
                </a:lnTo>
                <a:lnTo>
                  <a:pt x="1433880" y="2330269"/>
                </a:lnTo>
                <a:cubicBezTo>
                  <a:pt x="947338" y="2230456"/>
                  <a:pt x="537629" y="1917428"/>
                  <a:pt x="307038" y="1493473"/>
                </a:cubicBezTo>
                <a:close/>
                <a:moveTo>
                  <a:pt x="247731" y="1492446"/>
                </a:moveTo>
                <a:lnTo>
                  <a:pt x="252651" y="1492446"/>
                </a:lnTo>
                <a:lnTo>
                  <a:pt x="264310" y="1516613"/>
                </a:lnTo>
                <a:cubicBezTo>
                  <a:pt x="501648" y="1952965"/>
                  <a:pt x="923342" y="2275153"/>
                  <a:pt x="1424102" y="2377888"/>
                </a:cubicBezTo>
                <a:lnTo>
                  <a:pt x="1576911" y="2401274"/>
                </a:lnTo>
                <a:lnTo>
                  <a:pt x="1576911" y="2405766"/>
                </a:lnTo>
                <a:lnTo>
                  <a:pt x="1423215" y="2382242"/>
                </a:lnTo>
                <a:cubicBezTo>
                  <a:pt x="921161" y="2279238"/>
                  <a:pt x="498366" y="1956204"/>
                  <a:pt x="260406" y="1518720"/>
                </a:cubicBezTo>
                <a:close/>
                <a:moveTo>
                  <a:pt x="188285" y="1492446"/>
                </a:moveTo>
                <a:lnTo>
                  <a:pt x="192421" y="1492446"/>
                </a:lnTo>
                <a:lnTo>
                  <a:pt x="211244" y="1532219"/>
                </a:lnTo>
                <a:cubicBezTo>
                  <a:pt x="292309" y="1683735"/>
                  <a:pt x="396207" y="1824113"/>
                  <a:pt x="521152" y="1949058"/>
                </a:cubicBezTo>
                <a:cubicBezTo>
                  <a:pt x="771042" y="2198948"/>
                  <a:pt x="1082721" y="2364650"/>
                  <a:pt x="1421700" y="2431883"/>
                </a:cubicBezTo>
                <a:lnTo>
                  <a:pt x="1576911" y="2454807"/>
                </a:lnTo>
                <a:lnTo>
                  <a:pt x="1576911" y="2459437"/>
                </a:lnTo>
                <a:lnTo>
                  <a:pt x="1412086" y="2434281"/>
                </a:lnTo>
                <a:cubicBezTo>
                  <a:pt x="894022" y="2328270"/>
                  <a:pt x="458474" y="1995735"/>
                  <a:pt x="213448" y="1544682"/>
                </a:cubicBezTo>
                <a:close/>
                <a:moveTo>
                  <a:pt x="873170" y="11902"/>
                </a:moveTo>
                <a:lnTo>
                  <a:pt x="878028" y="12883"/>
                </a:lnTo>
                <a:lnTo>
                  <a:pt x="833922" y="71826"/>
                </a:lnTo>
                <a:cubicBezTo>
                  <a:pt x="712234" y="251790"/>
                  <a:pt x="641107" y="468605"/>
                  <a:pt x="641107" y="701706"/>
                </a:cubicBezTo>
                <a:cubicBezTo>
                  <a:pt x="641107" y="973658"/>
                  <a:pt x="737919" y="1223443"/>
                  <a:pt x="898885" y="1418403"/>
                </a:cubicBezTo>
                <a:lnTo>
                  <a:pt x="919385" y="1440954"/>
                </a:lnTo>
                <a:lnTo>
                  <a:pt x="914270" y="1441986"/>
                </a:lnTo>
                <a:lnTo>
                  <a:pt x="895430" y="1421261"/>
                </a:lnTo>
                <a:cubicBezTo>
                  <a:pt x="733839" y="1225537"/>
                  <a:pt x="636660" y="974763"/>
                  <a:pt x="636660" y="701706"/>
                </a:cubicBezTo>
                <a:cubicBezTo>
                  <a:pt x="636660" y="467657"/>
                  <a:pt x="708057" y="249980"/>
                  <a:pt x="830216" y="69309"/>
                </a:cubicBezTo>
                <a:close/>
                <a:moveTo>
                  <a:pt x="815718" y="303"/>
                </a:moveTo>
                <a:lnTo>
                  <a:pt x="820522" y="1273"/>
                </a:lnTo>
                <a:lnTo>
                  <a:pt x="789927" y="42161"/>
                </a:lnTo>
                <a:cubicBezTo>
                  <a:pt x="662519" y="230593"/>
                  <a:pt x="588052" y="457616"/>
                  <a:pt x="588052" y="701708"/>
                </a:cubicBezTo>
                <a:cubicBezTo>
                  <a:pt x="588052" y="986481"/>
                  <a:pt x="689409" y="1248024"/>
                  <a:pt x="857943" y="1452155"/>
                </a:cubicBezTo>
                <a:lnTo>
                  <a:pt x="858868" y="1453172"/>
                </a:lnTo>
                <a:lnTo>
                  <a:pt x="853923" y="1454170"/>
                </a:lnTo>
                <a:lnTo>
                  <a:pt x="786247" y="1363727"/>
                </a:lnTo>
                <a:cubicBezTo>
                  <a:pt x="658356" y="1174585"/>
                  <a:pt x="583605" y="946709"/>
                  <a:pt x="583605" y="701708"/>
                </a:cubicBezTo>
                <a:cubicBezTo>
                  <a:pt x="583605" y="456707"/>
                  <a:pt x="658356" y="228831"/>
                  <a:pt x="786247" y="39688"/>
                </a:cubicBezTo>
                <a:close/>
                <a:moveTo>
                  <a:pt x="749751" y="0"/>
                </a:moveTo>
                <a:lnTo>
                  <a:pt x="755342" y="0"/>
                </a:lnTo>
                <a:lnTo>
                  <a:pt x="745958" y="12540"/>
                </a:lnTo>
                <a:cubicBezTo>
                  <a:pt x="612817" y="209442"/>
                  <a:pt x="534997" y="446665"/>
                  <a:pt x="534997" y="701708"/>
                </a:cubicBezTo>
                <a:cubicBezTo>
                  <a:pt x="534997" y="956752"/>
                  <a:pt x="612817" y="1193974"/>
                  <a:pt x="745958" y="1390876"/>
                </a:cubicBezTo>
                <a:lnTo>
                  <a:pt x="799318" y="1462186"/>
                </a:lnTo>
                <a:lnTo>
                  <a:pt x="793726" y="1462186"/>
                </a:lnTo>
                <a:lnTo>
                  <a:pt x="742252" y="1393393"/>
                </a:lnTo>
                <a:cubicBezTo>
                  <a:pt x="608640" y="1195784"/>
                  <a:pt x="530550" y="957699"/>
                  <a:pt x="530550" y="701708"/>
                </a:cubicBezTo>
                <a:cubicBezTo>
                  <a:pt x="530550" y="445717"/>
                  <a:pt x="608640" y="207632"/>
                  <a:pt x="742252" y="10022"/>
                </a:cubicBezTo>
                <a:close/>
                <a:moveTo>
                  <a:pt x="686364" y="0"/>
                </a:moveTo>
                <a:lnTo>
                  <a:pt x="691547" y="0"/>
                </a:lnTo>
                <a:lnTo>
                  <a:pt x="637449" y="88955"/>
                </a:lnTo>
                <a:cubicBezTo>
                  <a:pt x="538303" y="271237"/>
                  <a:pt x="481942" y="480013"/>
                  <a:pt x="481942" y="701708"/>
                </a:cubicBezTo>
                <a:cubicBezTo>
                  <a:pt x="481942" y="967741"/>
                  <a:pt x="563102" y="1215172"/>
                  <a:pt x="701963" y="1420542"/>
                </a:cubicBezTo>
                <a:lnTo>
                  <a:pt x="733123" y="1462186"/>
                </a:lnTo>
                <a:lnTo>
                  <a:pt x="727594" y="1462186"/>
                </a:lnTo>
                <a:lnTo>
                  <a:pt x="698283" y="1423015"/>
                </a:lnTo>
                <a:cubicBezTo>
                  <a:pt x="558939" y="1216935"/>
                  <a:pt x="477495" y="968651"/>
                  <a:pt x="477495" y="701708"/>
                </a:cubicBezTo>
                <a:cubicBezTo>
                  <a:pt x="477495" y="479256"/>
                  <a:pt x="534054" y="269761"/>
                  <a:pt x="633545" y="86849"/>
                </a:cubicBezTo>
                <a:close/>
                <a:moveTo>
                  <a:pt x="624327" y="0"/>
                </a:moveTo>
                <a:lnTo>
                  <a:pt x="629512" y="0"/>
                </a:lnTo>
                <a:lnTo>
                  <a:pt x="590797" y="63663"/>
                </a:lnTo>
                <a:cubicBezTo>
                  <a:pt x="487567" y="253463"/>
                  <a:pt x="428887" y="470854"/>
                  <a:pt x="428887" y="701707"/>
                </a:cubicBezTo>
                <a:cubicBezTo>
                  <a:pt x="428887" y="978731"/>
                  <a:pt x="513401" y="1236370"/>
                  <a:pt x="657994" y="1450207"/>
                </a:cubicBezTo>
                <a:lnTo>
                  <a:pt x="666958" y="1462186"/>
                </a:lnTo>
                <a:lnTo>
                  <a:pt x="661401" y="1462186"/>
                </a:lnTo>
                <a:lnTo>
                  <a:pt x="654288" y="1452680"/>
                </a:lnTo>
                <a:cubicBezTo>
                  <a:pt x="509224" y="1238132"/>
                  <a:pt x="424440" y="979640"/>
                  <a:pt x="424440" y="701707"/>
                </a:cubicBezTo>
                <a:cubicBezTo>
                  <a:pt x="424440" y="470096"/>
                  <a:pt x="483318" y="251986"/>
                  <a:pt x="586893" y="61557"/>
                </a:cubicBezTo>
                <a:close/>
                <a:moveTo>
                  <a:pt x="562343" y="0"/>
                </a:moveTo>
                <a:lnTo>
                  <a:pt x="567527" y="0"/>
                </a:lnTo>
                <a:lnTo>
                  <a:pt x="544165" y="38416"/>
                </a:lnTo>
                <a:cubicBezTo>
                  <a:pt x="436841" y="235732"/>
                  <a:pt x="375832" y="461727"/>
                  <a:pt x="375832" y="701707"/>
                </a:cubicBezTo>
                <a:cubicBezTo>
                  <a:pt x="375832" y="941687"/>
                  <a:pt x="436841" y="1167682"/>
                  <a:pt x="544165" y="1364998"/>
                </a:cubicBezTo>
                <a:lnTo>
                  <a:pt x="603269" y="1462186"/>
                </a:lnTo>
                <a:lnTo>
                  <a:pt x="598086" y="1462186"/>
                </a:lnTo>
                <a:lnTo>
                  <a:pt x="540261" y="1367104"/>
                </a:lnTo>
                <a:cubicBezTo>
                  <a:pt x="432592" y="1169159"/>
                  <a:pt x="371385" y="942445"/>
                  <a:pt x="371385" y="701707"/>
                </a:cubicBezTo>
                <a:cubicBezTo>
                  <a:pt x="371385" y="460970"/>
                  <a:pt x="432592" y="234256"/>
                  <a:pt x="540261" y="36310"/>
                </a:cubicBezTo>
                <a:close/>
                <a:moveTo>
                  <a:pt x="500309" y="0"/>
                </a:moveTo>
                <a:lnTo>
                  <a:pt x="505494" y="0"/>
                </a:lnTo>
                <a:lnTo>
                  <a:pt x="497512" y="13125"/>
                </a:lnTo>
                <a:cubicBezTo>
                  <a:pt x="386106" y="217958"/>
                  <a:pt x="322777" y="452569"/>
                  <a:pt x="322777" y="701707"/>
                </a:cubicBezTo>
                <a:cubicBezTo>
                  <a:pt x="322777" y="950845"/>
                  <a:pt x="386115" y="1185456"/>
                  <a:pt x="497532" y="1390290"/>
                </a:cubicBezTo>
                <a:lnTo>
                  <a:pt x="541258" y="1462186"/>
                </a:lnTo>
                <a:lnTo>
                  <a:pt x="536050" y="1462186"/>
                </a:lnTo>
                <a:lnTo>
                  <a:pt x="493608" y="1392396"/>
                </a:lnTo>
                <a:cubicBezTo>
                  <a:pt x="381856" y="1186933"/>
                  <a:pt x="318330" y="951603"/>
                  <a:pt x="318330" y="701707"/>
                </a:cubicBezTo>
                <a:cubicBezTo>
                  <a:pt x="318330" y="451811"/>
                  <a:pt x="381856" y="216482"/>
                  <a:pt x="493608" y="11019"/>
                </a:cubicBezTo>
                <a:close/>
                <a:moveTo>
                  <a:pt x="440112" y="0"/>
                </a:moveTo>
                <a:lnTo>
                  <a:pt x="445032" y="0"/>
                </a:lnTo>
                <a:lnTo>
                  <a:pt x="387687" y="118865"/>
                </a:lnTo>
                <a:cubicBezTo>
                  <a:pt x="311743" y="298116"/>
                  <a:pt x="269722" y="495095"/>
                  <a:pt x="269722" y="701707"/>
                </a:cubicBezTo>
                <a:cubicBezTo>
                  <a:pt x="269722" y="959972"/>
                  <a:pt x="335380" y="1203187"/>
                  <a:pt x="450880" y="1415536"/>
                </a:cubicBezTo>
                <a:lnTo>
                  <a:pt x="479250" y="1462186"/>
                </a:lnTo>
                <a:lnTo>
                  <a:pt x="474066" y="1462186"/>
                </a:lnTo>
                <a:lnTo>
                  <a:pt x="446976" y="1417643"/>
                </a:lnTo>
                <a:cubicBezTo>
                  <a:pt x="331130" y="1204663"/>
                  <a:pt x="265275" y="960730"/>
                  <a:pt x="265275" y="701707"/>
                </a:cubicBezTo>
                <a:cubicBezTo>
                  <a:pt x="265275" y="494489"/>
                  <a:pt x="307422" y="296928"/>
                  <a:pt x="383594" y="117147"/>
                </a:cubicBezTo>
                <a:close/>
                <a:moveTo>
                  <a:pt x="381258" y="0"/>
                </a:moveTo>
                <a:lnTo>
                  <a:pt x="386219" y="0"/>
                </a:lnTo>
                <a:lnTo>
                  <a:pt x="338815" y="98255"/>
                </a:lnTo>
                <a:cubicBezTo>
                  <a:pt x="260178" y="283848"/>
                  <a:pt x="216667" y="487794"/>
                  <a:pt x="216667" y="701707"/>
                </a:cubicBezTo>
                <a:cubicBezTo>
                  <a:pt x="216667" y="969099"/>
                  <a:pt x="284654" y="1220917"/>
                  <a:pt x="404248" y="1440783"/>
                </a:cubicBezTo>
                <a:lnTo>
                  <a:pt x="417264" y="1462186"/>
                </a:lnTo>
                <a:lnTo>
                  <a:pt x="412031" y="1462186"/>
                </a:lnTo>
                <a:lnTo>
                  <a:pt x="400323" y="1442934"/>
                </a:lnTo>
                <a:cubicBezTo>
                  <a:pt x="280394" y="1222437"/>
                  <a:pt x="212220" y="969888"/>
                  <a:pt x="212220" y="701707"/>
                </a:cubicBezTo>
                <a:cubicBezTo>
                  <a:pt x="212220" y="487162"/>
                  <a:pt x="255851" y="282622"/>
                  <a:pt x="334708" y="96494"/>
                </a:cubicBezTo>
                <a:close/>
                <a:moveTo>
                  <a:pt x="322445" y="0"/>
                </a:moveTo>
                <a:lnTo>
                  <a:pt x="327366" y="0"/>
                </a:lnTo>
                <a:lnTo>
                  <a:pt x="289929" y="77601"/>
                </a:lnTo>
                <a:cubicBezTo>
                  <a:pt x="208608" y="269542"/>
                  <a:pt x="163612" y="480467"/>
                  <a:pt x="163612" y="701707"/>
                </a:cubicBezTo>
                <a:cubicBezTo>
                  <a:pt x="163612" y="922947"/>
                  <a:pt x="208608" y="1133873"/>
                  <a:pt x="289929" y="1325814"/>
                </a:cubicBezTo>
                <a:lnTo>
                  <a:pt x="355719" y="1462186"/>
                </a:lnTo>
                <a:lnTo>
                  <a:pt x="350799" y="1462186"/>
                </a:lnTo>
                <a:lnTo>
                  <a:pt x="285836" y="1327532"/>
                </a:lnTo>
                <a:cubicBezTo>
                  <a:pt x="204287" y="1135060"/>
                  <a:pt x="159165" y="923553"/>
                  <a:pt x="159165" y="701707"/>
                </a:cubicBezTo>
                <a:cubicBezTo>
                  <a:pt x="159165" y="479861"/>
                  <a:pt x="204287" y="268355"/>
                  <a:pt x="285836" y="75883"/>
                </a:cubicBezTo>
                <a:close/>
                <a:moveTo>
                  <a:pt x="263593" y="0"/>
                </a:moveTo>
                <a:lnTo>
                  <a:pt x="268552" y="0"/>
                </a:lnTo>
                <a:lnTo>
                  <a:pt x="241057" y="56991"/>
                </a:lnTo>
                <a:cubicBezTo>
                  <a:pt x="157043" y="255275"/>
                  <a:pt x="110557" y="473167"/>
                  <a:pt x="110557" y="701708"/>
                </a:cubicBezTo>
                <a:cubicBezTo>
                  <a:pt x="110557" y="930249"/>
                  <a:pt x="157043" y="1148141"/>
                  <a:pt x="241057" y="1346425"/>
                </a:cubicBezTo>
                <a:lnTo>
                  <a:pt x="296906" y="1462186"/>
                </a:lnTo>
                <a:lnTo>
                  <a:pt x="291945" y="1462186"/>
                </a:lnTo>
                <a:lnTo>
                  <a:pt x="236949" y="1348186"/>
                </a:lnTo>
                <a:cubicBezTo>
                  <a:pt x="152716" y="1149367"/>
                  <a:pt x="106110" y="930881"/>
                  <a:pt x="106110" y="701708"/>
                </a:cubicBezTo>
                <a:cubicBezTo>
                  <a:pt x="106110" y="472535"/>
                  <a:pt x="152716" y="254049"/>
                  <a:pt x="236949" y="55230"/>
                </a:cubicBezTo>
                <a:close/>
                <a:moveTo>
                  <a:pt x="204779" y="0"/>
                </a:moveTo>
                <a:lnTo>
                  <a:pt x="209700" y="0"/>
                </a:lnTo>
                <a:lnTo>
                  <a:pt x="192170" y="36337"/>
                </a:lnTo>
                <a:cubicBezTo>
                  <a:pt x="105473" y="240969"/>
                  <a:pt x="57502" y="465840"/>
                  <a:pt x="57502" y="701708"/>
                </a:cubicBezTo>
                <a:cubicBezTo>
                  <a:pt x="57502" y="937576"/>
                  <a:pt x="105473" y="1162447"/>
                  <a:pt x="192170" y="1367079"/>
                </a:cubicBezTo>
                <a:lnTo>
                  <a:pt x="238053" y="1462186"/>
                </a:lnTo>
                <a:lnTo>
                  <a:pt x="233132" y="1462186"/>
                </a:lnTo>
                <a:lnTo>
                  <a:pt x="188077" y="1368797"/>
                </a:lnTo>
                <a:cubicBezTo>
                  <a:pt x="101152" y="1163635"/>
                  <a:pt x="53055" y="938182"/>
                  <a:pt x="53055" y="701708"/>
                </a:cubicBezTo>
                <a:cubicBezTo>
                  <a:pt x="53055" y="465234"/>
                  <a:pt x="101152" y="239782"/>
                  <a:pt x="188077" y="34619"/>
                </a:cubicBezTo>
                <a:close/>
                <a:moveTo>
                  <a:pt x="145396" y="0"/>
                </a:moveTo>
                <a:lnTo>
                  <a:pt x="150285" y="0"/>
                </a:lnTo>
                <a:lnTo>
                  <a:pt x="137855" y="26265"/>
                </a:lnTo>
                <a:cubicBezTo>
                  <a:pt x="50327" y="237551"/>
                  <a:pt x="4447" y="466092"/>
                  <a:pt x="4447" y="701707"/>
                </a:cubicBezTo>
                <a:cubicBezTo>
                  <a:pt x="4447" y="937322"/>
                  <a:pt x="50327" y="1165863"/>
                  <a:pt x="137855" y="1377149"/>
                </a:cubicBezTo>
                <a:lnTo>
                  <a:pt x="178100" y="1462186"/>
                </a:lnTo>
                <a:lnTo>
                  <a:pt x="173708" y="1462186"/>
                </a:lnTo>
                <a:lnTo>
                  <a:pt x="138977" y="1390089"/>
                </a:lnTo>
                <a:cubicBezTo>
                  <a:pt x="49486" y="1178508"/>
                  <a:pt x="0" y="945887"/>
                  <a:pt x="0" y="701707"/>
                </a:cubicBezTo>
                <a:cubicBezTo>
                  <a:pt x="0" y="457527"/>
                  <a:pt x="49486" y="224906"/>
                  <a:pt x="138977" y="13325"/>
                </a:cubicBezTo>
                <a:close/>
              </a:path>
            </a:pathLst>
          </a:custGeom>
          <a:solidFill>
            <a:schemeClr val="accent3"/>
          </a:solidFill>
          <a:ln w="3175" cap="flat">
            <a:noFill/>
            <a:prstDash val="solid"/>
            <a:miter/>
          </a:ln>
        </p:spPr>
        <p:txBody>
          <a:bodyPr rtlCol="0" anchor="ctr"/>
          <a:lstStyle/>
          <a:p>
            <a:endParaRPr lang="en-US"/>
          </a:p>
        </p:txBody>
      </p:sp>
      <p:sp>
        <p:nvSpPr>
          <p:cNvPr id="44" name="Freeform 43">
            <a:extLst>
              <a:ext uri="{FF2B5EF4-FFF2-40B4-BE49-F238E27FC236}">
                <a16:creationId xmlns:a16="http://schemas.microsoft.com/office/drawing/2014/main" id="{B0E6DB47-3337-D1DB-730D-1C73FD91032B}"/>
              </a:ext>
            </a:extLst>
          </p:cNvPr>
          <p:cNvSpPr/>
          <p:nvPr/>
        </p:nvSpPr>
        <p:spPr>
          <a:xfrm>
            <a:off x="10283915" y="3237914"/>
            <a:ext cx="1579405" cy="1659762"/>
          </a:xfrm>
          <a:custGeom>
            <a:avLst/>
            <a:gdLst>
              <a:gd name="connsiteX0" fmla="*/ 0 w 1579405"/>
              <a:gd name="connsiteY0" fmla="*/ 614904 h 1659762"/>
              <a:gd name="connsiteX1" fmla="*/ 96330 w 1579405"/>
              <a:gd name="connsiteY1" fmla="*/ 629646 h 1659762"/>
              <a:gd name="connsiteX2" fmla="*/ 962049 w 1579405"/>
              <a:gd name="connsiteY2" fmla="*/ 1587018 h 1659762"/>
              <a:gd name="connsiteX3" fmla="*/ 965734 w 1579405"/>
              <a:gd name="connsiteY3" fmla="*/ 1659762 h 1659762"/>
              <a:gd name="connsiteX4" fmla="*/ 961448 w 1579405"/>
              <a:gd name="connsiteY4" fmla="*/ 1659762 h 1659762"/>
              <a:gd name="connsiteX5" fmla="*/ 957786 w 1579405"/>
              <a:gd name="connsiteY5" fmla="*/ 1587468 h 1659762"/>
              <a:gd name="connsiteX6" fmla="*/ 95475 w 1579405"/>
              <a:gd name="connsiteY6" fmla="*/ 633848 h 1659762"/>
              <a:gd name="connsiteX7" fmla="*/ 0 w 1579405"/>
              <a:gd name="connsiteY7" fmla="*/ 619235 h 1659762"/>
              <a:gd name="connsiteX8" fmla="*/ 0 w 1579405"/>
              <a:gd name="connsiteY8" fmla="*/ 563232 h 1659762"/>
              <a:gd name="connsiteX9" fmla="*/ 106610 w 1579405"/>
              <a:gd name="connsiteY9" fmla="*/ 579550 h 1659762"/>
              <a:gd name="connsiteX10" fmla="*/ 1012922 w 1579405"/>
              <a:gd name="connsiteY10" fmla="*/ 1581806 h 1659762"/>
              <a:gd name="connsiteX11" fmla="*/ 1016872 w 1579405"/>
              <a:gd name="connsiteY11" fmla="*/ 1659762 h 1659762"/>
              <a:gd name="connsiteX12" fmla="*/ 1012586 w 1579405"/>
              <a:gd name="connsiteY12" fmla="*/ 1659762 h 1659762"/>
              <a:gd name="connsiteX13" fmla="*/ 1008659 w 1579405"/>
              <a:gd name="connsiteY13" fmla="*/ 1582239 h 1659762"/>
              <a:gd name="connsiteX14" fmla="*/ 105755 w 1579405"/>
              <a:gd name="connsiteY14" fmla="*/ 583748 h 1659762"/>
              <a:gd name="connsiteX15" fmla="*/ 0 w 1579405"/>
              <a:gd name="connsiteY15" fmla="*/ 567562 h 1659762"/>
              <a:gd name="connsiteX16" fmla="*/ 0 w 1579405"/>
              <a:gd name="connsiteY16" fmla="*/ 511557 h 1659762"/>
              <a:gd name="connsiteX17" fmla="*/ 116919 w 1579405"/>
              <a:gd name="connsiteY17" fmla="*/ 529450 h 1659762"/>
              <a:gd name="connsiteX18" fmla="*/ 1063798 w 1579405"/>
              <a:gd name="connsiteY18" fmla="*/ 1576576 h 1659762"/>
              <a:gd name="connsiteX19" fmla="*/ 1068012 w 1579405"/>
              <a:gd name="connsiteY19" fmla="*/ 1659762 h 1659762"/>
              <a:gd name="connsiteX20" fmla="*/ 1063726 w 1579405"/>
              <a:gd name="connsiteY20" fmla="*/ 1659762 h 1659762"/>
              <a:gd name="connsiteX21" fmla="*/ 1059535 w 1579405"/>
              <a:gd name="connsiteY21" fmla="*/ 1577026 h 1659762"/>
              <a:gd name="connsiteX22" fmla="*/ 116063 w 1579405"/>
              <a:gd name="connsiteY22" fmla="*/ 533651 h 1659762"/>
              <a:gd name="connsiteX23" fmla="*/ 0 w 1579405"/>
              <a:gd name="connsiteY23" fmla="*/ 515887 h 1659762"/>
              <a:gd name="connsiteX24" fmla="*/ 0 w 1579405"/>
              <a:gd name="connsiteY24" fmla="*/ 460272 h 1659762"/>
              <a:gd name="connsiteX25" fmla="*/ 3780 w 1579405"/>
              <a:gd name="connsiteY25" fmla="*/ 460463 h 1659762"/>
              <a:gd name="connsiteX26" fmla="*/ 1114671 w 1579405"/>
              <a:gd name="connsiteY26" fmla="*/ 1571363 h 1659762"/>
              <a:gd name="connsiteX27" fmla="*/ 1119150 w 1579405"/>
              <a:gd name="connsiteY27" fmla="*/ 1659762 h 1659762"/>
              <a:gd name="connsiteX28" fmla="*/ 1114864 w 1579405"/>
              <a:gd name="connsiteY28" fmla="*/ 1659762 h 1659762"/>
              <a:gd name="connsiteX29" fmla="*/ 1110408 w 1579405"/>
              <a:gd name="connsiteY29" fmla="*/ 1571796 h 1659762"/>
              <a:gd name="connsiteX30" fmla="*/ 3346 w 1579405"/>
              <a:gd name="connsiteY30" fmla="*/ 464727 h 1659762"/>
              <a:gd name="connsiteX31" fmla="*/ 0 w 1579405"/>
              <a:gd name="connsiteY31" fmla="*/ 464557 h 1659762"/>
              <a:gd name="connsiteX32" fmla="*/ 0 w 1579405"/>
              <a:gd name="connsiteY32" fmla="*/ 409132 h 1659762"/>
              <a:gd name="connsiteX33" fmla="*/ 9008 w 1579405"/>
              <a:gd name="connsiteY33" fmla="*/ 409588 h 1659762"/>
              <a:gd name="connsiteX34" fmla="*/ 1165546 w 1579405"/>
              <a:gd name="connsiteY34" fmla="*/ 1566134 h 1659762"/>
              <a:gd name="connsiteX35" fmla="*/ 1170289 w 1579405"/>
              <a:gd name="connsiteY35" fmla="*/ 1659762 h 1659762"/>
              <a:gd name="connsiteX36" fmla="*/ 1166003 w 1579405"/>
              <a:gd name="connsiteY36" fmla="*/ 1659762 h 1659762"/>
              <a:gd name="connsiteX37" fmla="*/ 1161283 w 1579405"/>
              <a:gd name="connsiteY37" fmla="*/ 1566583 h 1659762"/>
              <a:gd name="connsiteX38" fmla="*/ 8575 w 1579405"/>
              <a:gd name="connsiteY38" fmla="*/ 413853 h 1659762"/>
              <a:gd name="connsiteX39" fmla="*/ 0 w 1579405"/>
              <a:gd name="connsiteY39" fmla="*/ 413418 h 1659762"/>
              <a:gd name="connsiteX40" fmla="*/ 0 w 1579405"/>
              <a:gd name="connsiteY40" fmla="*/ 357994 h 1659762"/>
              <a:gd name="connsiteX41" fmla="*/ 14222 w 1579405"/>
              <a:gd name="connsiteY41" fmla="*/ 358714 h 1659762"/>
              <a:gd name="connsiteX42" fmla="*/ 1216420 w 1579405"/>
              <a:gd name="connsiteY42" fmla="*/ 1560920 h 1659762"/>
              <a:gd name="connsiteX43" fmla="*/ 1221428 w 1579405"/>
              <a:gd name="connsiteY43" fmla="*/ 1659762 h 1659762"/>
              <a:gd name="connsiteX44" fmla="*/ 1217142 w 1579405"/>
              <a:gd name="connsiteY44" fmla="*/ 1659762 h 1659762"/>
              <a:gd name="connsiteX45" fmla="*/ 1212157 w 1579405"/>
              <a:gd name="connsiteY45" fmla="*/ 1561353 h 1659762"/>
              <a:gd name="connsiteX46" fmla="*/ 13789 w 1579405"/>
              <a:gd name="connsiteY46" fmla="*/ 362978 h 1659762"/>
              <a:gd name="connsiteX47" fmla="*/ 0 w 1579405"/>
              <a:gd name="connsiteY47" fmla="*/ 362279 h 1659762"/>
              <a:gd name="connsiteX48" fmla="*/ 0 w 1579405"/>
              <a:gd name="connsiteY48" fmla="*/ 306854 h 1659762"/>
              <a:gd name="connsiteX49" fmla="*/ 19452 w 1579405"/>
              <a:gd name="connsiteY49" fmla="*/ 307839 h 1659762"/>
              <a:gd name="connsiteX50" fmla="*/ 1267294 w 1579405"/>
              <a:gd name="connsiteY50" fmla="*/ 1555691 h 1659762"/>
              <a:gd name="connsiteX51" fmla="*/ 1272566 w 1579405"/>
              <a:gd name="connsiteY51" fmla="*/ 1659762 h 1659762"/>
              <a:gd name="connsiteX52" fmla="*/ 1268280 w 1579405"/>
              <a:gd name="connsiteY52" fmla="*/ 1659762 h 1659762"/>
              <a:gd name="connsiteX53" fmla="*/ 1263031 w 1579405"/>
              <a:gd name="connsiteY53" fmla="*/ 1556140 h 1659762"/>
              <a:gd name="connsiteX54" fmla="*/ 19018 w 1579405"/>
              <a:gd name="connsiteY54" fmla="*/ 312104 h 1659762"/>
              <a:gd name="connsiteX55" fmla="*/ 0 w 1579405"/>
              <a:gd name="connsiteY55" fmla="*/ 311140 h 1659762"/>
              <a:gd name="connsiteX56" fmla="*/ 0 w 1579405"/>
              <a:gd name="connsiteY56" fmla="*/ 255716 h 1659762"/>
              <a:gd name="connsiteX57" fmla="*/ 24664 w 1579405"/>
              <a:gd name="connsiteY57" fmla="*/ 256965 h 1659762"/>
              <a:gd name="connsiteX58" fmla="*/ 1318168 w 1579405"/>
              <a:gd name="connsiteY58" fmla="*/ 1550477 h 1659762"/>
              <a:gd name="connsiteX59" fmla="*/ 1323705 w 1579405"/>
              <a:gd name="connsiteY59" fmla="*/ 1659762 h 1659762"/>
              <a:gd name="connsiteX60" fmla="*/ 1319419 w 1579405"/>
              <a:gd name="connsiteY60" fmla="*/ 1659762 h 1659762"/>
              <a:gd name="connsiteX61" fmla="*/ 1313905 w 1579405"/>
              <a:gd name="connsiteY61" fmla="*/ 1550911 h 1659762"/>
              <a:gd name="connsiteX62" fmla="*/ 24231 w 1579405"/>
              <a:gd name="connsiteY62" fmla="*/ 261229 h 1659762"/>
              <a:gd name="connsiteX63" fmla="*/ 0 w 1579405"/>
              <a:gd name="connsiteY63" fmla="*/ 260001 h 1659762"/>
              <a:gd name="connsiteX64" fmla="*/ 0 w 1579405"/>
              <a:gd name="connsiteY64" fmla="*/ 204576 h 1659762"/>
              <a:gd name="connsiteX65" fmla="*/ 29894 w 1579405"/>
              <a:gd name="connsiteY65" fmla="*/ 206090 h 1659762"/>
              <a:gd name="connsiteX66" fmla="*/ 1369042 w 1579405"/>
              <a:gd name="connsiteY66" fmla="*/ 1545248 h 1659762"/>
              <a:gd name="connsiteX67" fmla="*/ 1374843 w 1579405"/>
              <a:gd name="connsiteY67" fmla="*/ 1659762 h 1659762"/>
              <a:gd name="connsiteX68" fmla="*/ 1370557 w 1579405"/>
              <a:gd name="connsiteY68" fmla="*/ 1659762 h 1659762"/>
              <a:gd name="connsiteX69" fmla="*/ 1364778 w 1579405"/>
              <a:gd name="connsiteY69" fmla="*/ 1545697 h 1659762"/>
              <a:gd name="connsiteX70" fmla="*/ 29444 w 1579405"/>
              <a:gd name="connsiteY70" fmla="*/ 210355 h 1659762"/>
              <a:gd name="connsiteX71" fmla="*/ 0 w 1579405"/>
              <a:gd name="connsiteY71" fmla="*/ 208863 h 1659762"/>
              <a:gd name="connsiteX72" fmla="*/ 0 w 1579405"/>
              <a:gd name="connsiteY72" fmla="*/ 153437 h 1659762"/>
              <a:gd name="connsiteX73" fmla="*/ 35108 w 1579405"/>
              <a:gd name="connsiteY73" fmla="*/ 155216 h 1659762"/>
              <a:gd name="connsiteX74" fmla="*/ 1419917 w 1579405"/>
              <a:gd name="connsiteY74" fmla="*/ 1540034 h 1659762"/>
              <a:gd name="connsiteX75" fmla="*/ 1425983 w 1579405"/>
              <a:gd name="connsiteY75" fmla="*/ 1659762 h 1659762"/>
              <a:gd name="connsiteX76" fmla="*/ 1421697 w 1579405"/>
              <a:gd name="connsiteY76" fmla="*/ 1659762 h 1659762"/>
              <a:gd name="connsiteX77" fmla="*/ 1415654 w 1579405"/>
              <a:gd name="connsiteY77" fmla="*/ 1540468 h 1659762"/>
              <a:gd name="connsiteX78" fmla="*/ 34675 w 1579405"/>
              <a:gd name="connsiteY78" fmla="*/ 159480 h 1659762"/>
              <a:gd name="connsiteX79" fmla="*/ 0 w 1579405"/>
              <a:gd name="connsiteY79" fmla="*/ 157723 h 1659762"/>
              <a:gd name="connsiteX80" fmla="*/ 0 w 1579405"/>
              <a:gd name="connsiteY80" fmla="*/ 102298 h 1659762"/>
              <a:gd name="connsiteX81" fmla="*/ 40338 w 1579405"/>
              <a:gd name="connsiteY81" fmla="*/ 104341 h 1659762"/>
              <a:gd name="connsiteX82" fmla="*/ 1470791 w 1579405"/>
              <a:gd name="connsiteY82" fmla="*/ 1534805 h 1659762"/>
              <a:gd name="connsiteX83" fmla="*/ 1477121 w 1579405"/>
              <a:gd name="connsiteY83" fmla="*/ 1659762 h 1659762"/>
              <a:gd name="connsiteX84" fmla="*/ 1472835 w 1579405"/>
              <a:gd name="connsiteY84" fmla="*/ 1659762 h 1659762"/>
              <a:gd name="connsiteX85" fmla="*/ 1466527 w 1579405"/>
              <a:gd name="connsiteY85" fmla="*/ 1535254 h 1659762"/>
              <a:gd name="connsiteX86" fmla="*/ 39888 w 1579405"/>
              <a:gd name="connsiteY86" fmla="*/ 108606 h 1659762"/>
              <a:gd name="connsiteX87" fmla="*/ 0 w 1579405"/>
              <a:gd name="connsiteY87" fmla="*/ 106585 h 1659762"/>
              <a:gd name="connsiteX88" fmla="*/ 0 w 1579405"/>
              <a:gd name="connsiteY88" fmla="*/ 51159 h 1659762"/>
              <a:gd name="connsiteX89" fmla="*/ 45550 w 1579405"/>
              <a:gd name="connsiteY89" fmla="*/ 53467 h 1659762"/>
              <a:gd name="connsiteX90" fmla="*/ 1521665 w 1579405"/>
              <a:gd name="connsiteY90" fmla="*/ 1529591 h 1659762"/>
              <a:gd name="connsiteX91" fmla="*/ 1528260 w 1579405"/>
              <a:gd name="connsiteY91" fmla="*/ 1659762 h 1659762"/>
              <a:gd name="connsiteX92" fmla="*/ 1523974 w 1579405"/>
              <a:gd name="connsiteY92" fmla="*/ 1659762 h 1659762"/>
              <a:gd name="connsiteX93" fmla="*/ 1517402 w 1579405"/>
              <a:gd name="connsiteY93" fmla="*/ 1530025 h 1659762"/>
              <a:gd name="connsiteX94" fmla="*/ 45117 w 1579405"/>
              <a:gd name="connsiteY94" fmla="*/ 57731 h 1659762"/>
              <a:gd name="connsiteX95" fmla="*/ 0 w 1579405"/>
              <a:gd name="connsiteY95" fmla="*/ 55445 h 1659762"/>
              <a:gd name="connsiteX96" fmla="*/ 0 w 1579405"/>
              <a:gd name="connsiteY96" fmla="*/ 0 h 1659762"/>
              <a:gd name="connsiteX97" fmla="*/ 51021 w 1579405"/>
              <a:gd name="connsiteY97" fmla="*/ 2576 h 1659762"/>
              <a:gd name="connsiteX98" fmla="*/ 1572556 w 1579405"/>
              <a:gd name="connsiteY98" fmla="*/ 1524121 h 1659762"/>
              <a:gd name="connsiteX99" fmla="*/ 1579405 w 1579405"/>
              <a:gd name="connsiteY99" fmla="*/ 1659762 h 1659762"/>
              <a:gd name="connsiteX100" fmla="*/ 1575188 w 1579405"/>
              <a:gd name="connsiteY100" fmla="*/ 1659762 h 1659762"/>
              <a:gd name="connsiteX101" fmla="*/ 1568843 w 1579405"/>
              <a:gd name="connsiteY101" fmla="*/ 1529540 h 1659762"/>
              <a:gd name="connsiteX102" fmla="*/ 1079029 w 1579405"/>
              <a:gd name="connsiteY102" fmla="*/ 496107 h 1659762"/>
              <a:gd name="connsiteX103" fmla="*/ 45630 w 1579405"/>
              <a:gd name="connsiteY103" fmla="*/ 6289 h 1659762"/>
              <a:gd name="connsiteX104" fmla="*/ 0 w 1579405"/>
              <a:gd name="connsiteY104" fmla="*/ 4066 h 16597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Lst>
            <a:rect l="l" t="t" r="r" b="b"/>
            <a:pathLst>
              <a:path w="1579405" h="1659762">
                <a:moveTo>
                  <a:pt x="0" y="614904"/>
                </a:moveTo>
                <a:lnTo>
                  <a:pt x="96330" y="629646"/>
                </a:lnTo>
                <a:cubicBezTo>
                  <a:pt x="557538" y="724262"/>
                  <a:pt x="913544" y="1110820"/>
                  <a:pt x="962049" y="1587018"/>
                </a:cubicBezTo>
                <a:lnTo>
                  <a:pt x="965734" y="1659762"/>
                </a:lnTo>
                <a:lnTo>
                  <a:pt x="961448" y="1659762"/>
                </a:lnTo>
                <a:lnTo>
                  <a:pt x="957786" y="1587468"/>
                </a:lnTo>
                <a:cubicBezTo>
                  <a:pt x="909474" y="1113185"/>
                  <a:pt x="554882" y="728104"/>
                  <a:pt x="95475" y="633848"/>
                </a:cubicBezTo>
                <a:lnTo>
                  <a:pt x="0" y="619235"/>
                </a:lnTo>
                <a:close/>
                <a:moveTo>
                  <a:pt x="0" y="563232"/>
                </a:moveTo>
                <a:lnTo>
                  <a:pt x="106610" y="579550"/>
                </a:lnTo>
                <a:cubicBezTo>
                  <a:pt x="589415" y="678610"/>
                  <a:pt x="962139" y="1083316"/>
                  <a:pt x="1012922" y="1581806"/>
                </a:cubicBezTo>
                <a:lnTo>
                  <a:pt x="1016872" y="1659762"/>
                </a:lnTo>
                <a:lnTo>
                  <a:pt x="1012586" y="1659762"/>
                </a:lnTo>
                <a:lnTo>
                  <a:pt x="1008659" y="1582239"/>
                </a:lnTo>
                <a:cubicBezTo>
                  <a:pt x="958068" y="1085604"/>
                  <a:pt x="586759" y="682431"/>
                  <a:pt x="105755" y="583748"/>
                </a:cubicBezTo>
                <a:lnTo>
                  <a:pt x="0" y="567562"/>
                </a:lnTo>
                <a:close/>
                <a:moveTo>
                  <a:pt x="0" y="511557"/>
                </a:moveTo>
                <a:lnTo>
                  <a:pt x="116919" y="529450"/>
                </a:lnTo>
                <a:cubicBezTo>
                  <a:pt x="621364" y="632936"/>
                  <a:pt x="1010746" y="1055734"/>
                  <a:pt x="1063798" y="1576576"/>
                </a:cubicBezTo>
                <a:lnTo>
                  <a:pt x="1068012" y="1659762"/>
                </a:lnTo>
                <a:lnTo>
                  <a:pt x="1063726" y="1659762"/>
                </a:lnTo>
                <a:lnTo>
                  <a:pt x="1059535" y="1577026"/>
                </a:lnTo>
                <a:cubicBezTo>
                  <a:pt x="1006675" y="1058099"/>
                  <a:pt x="618708" y="636778"/>
                  <a:pt x="116063" y="533651"/>
                </a:cubicBezTo>
                <a:lnTo>
                  <a:pt x="0" y="515887"/>
                </a:lnTo>
                <a:close/>
                <a:moveTo>
                  <a:pt x="0" y="460272"/>
                </a:moveTo>
                <a:lnTo>
                  <a:pt x="3780" y="460463"/>
                </a:lnTo>
                <a:cubicBezTo>
                  <a:pt x="588688" y="520050"/>
                  <a:pt x="1055085" y="986450"/>
                  <a:pt x="1114671" y="1571363"/>
                </a:cubicBezTo>
                <a:lnTo>
                  <a:pt x="1119150" y="1659762"/>
                </a:lnTo>
                <a:lnTo>
                  <a:pt x="1114864" y="1659762"/>
                </a:lnTo>
                <a:lnTo>
                  <a:pt x="1110408" y="1571796"/>
                </a:lnTo>
                <a:cubicBezTo>
                  <a:pt x="1051029" y="988880"/>
                  <a:pt x="586257" y="524106"/>
                  <a:pt x="3346" y="464727"/>
                </a:cubicBezTo>
                <a:lnTo>
                  <a:pt x="0" y="464557"/>
                </a:lnTo>
                <a:close/>
                <a:moveTo>
                  <a:pt x="0" y="409132"/>
                </a:moveTo>
                <a:lnTo>
                  <a:pt x="9008" y="409588"/>
                </a:lnTo>
                <a:cubicBezTo>
                  <a:pt x="617989" y="471619"/>
                  <a:pt x="1103516" y="957149"/>
                  <a:pt x="1165546" y="1566134"/>
                </a:cubicBezTo>
                <a:lnTo>
                  <a:pt x="1170289" y="1659762"/>
                </a:lnTo>
                <a:lnTo>
                  <a:pt x="1166003" y="1659762"/>
                </a:lnTo>
                <a:lnTo>
                  <a:pt x="1161283" y="1566583"/>
                </a:lnTo>
                <a:cubicBezTo>
                  <a:pt x="1099460" y="959661"/>
                  <a:pt x="615558" y="475685"/>
                  <a:pt x="8575" y="413853"/>
                </a:cubicBezTo>
                <a:lnTo>
                  <a:pt x="0" y="413418"/>
                </a:lnTo>
                <a:close/>
                <a:moveTo>
                  <a:pt x="0" y="357994"/>
                </a:moveTo>
                <a:lnTo>
                  <a:pt x="14222" y="358714"/>
                </a:lnTo>
                <a:cubicBezTo>
                  <a:pt x="647209" y="423198"/>
                  <a:pt x="1151936" y="927929"/>
                  <a:pt x="1216420" y="1560920"/>
                </a:cubicBezTo>
                <a:lnTo>
                  <a:pt x="1221428" y="1659762"/>
                </a:lnTo>
                <a:lnTo>
                  <a:pt x="1217142" y="1659762"/>
                </a:lnTo>
                <a:lnTo>
                  <a:pt x="1212157" y="1561353"/>
                </a:lnTo>
                <a:cubicBezTo>
                  <a:pt x="1147881" y="930360"/>
                  <a:pt x="644778" y="427254"/>
                  <a:pt x="13789" y="362978"/>
                </a:cubicBezTo>
                <a:lnTo>
                  <a:pt x="0" y="362279"/>
                </a:lnTo>
                <a:close/>
                <a:moveTo>
                  <a:pt x="0" y="306854"/>
                </a:moveTo>
                <a:lnTo>
                  <a:pt x="19452" y="307839"/>
                </a:lnTo>
                <a:cubicBezTo>
                  <a:pt x="676509" y="374767"/>
                  <a:pt x="1200367" y="898629"/>
                  <a:pt x="1267294" y="1555691"/>
                </a:cubicBezTo>
                <a:lnTo>
                  <a:pt x="1272566" y="1659762"/>
                </a:lnTo>
                <a:lnTo>
                  <a:pt x="1268280" y="1659762"/>
                </a:lnTo>
                <a:lnTo>
                  <a:pt x="1263031" y="1556140"/>
                </a:lnTo>
                <a:cubicBezTo>
                  <a:pt x="1196311" y="901141"/>
                  <a:pt x="674078" y="378833"/>
                  <a:pt x="19018" y="312104"/>
                </a:cubicBezTo>
                <a:lnTo>
                  <a:pt x="0" y="311140"/>
                </a:lnTo>
                <a:close/>
                <a:moveTo>
                  <a:pt x="0" y="255716"/>
                </a:moveTo>
                <a:lnTo>
                  <a:pt x="24664" y="256965"/>
                </a:lnTo>
                <a:cubicBezTo>
                  <a:pt x="705728" y="326346"/>
                  <a:pt x="1248787" y="869409"/>
                  <a:pt x="1318168" y="1550477"/>
                </a:cubicBezTo>
                <a:lnTo>
                  <a:pt x="1323705" y="1659762"/>
                </a:lnTo>
                <a:lnTo>
                  <a:pt x="1319419" y="1659762"/>
                </a:lnTo>
                <a:lnTo>
                  <a:pt x="1313905" y="1550911"/>
                </a:lnTo>
                <a:cubicBezTo>
                  <a:pt x="1244732" y="871840"/>
                  <a:pt x="703298" y="330402"/>
                  <a:pt x="24231" y="261229"/>
                </a:cubicBezTo>
                <a:lnTo>
                  <a:pt x="0" y="260001"/>
                </a:lnTo>
                <a:close/>
                <a:moveTo>
                  <a:pt x="0" y="204576"/>
                </a:moveTo>
                <a:lnTo>
                  <a:pt x="29894" y="206090"/>
                </a:lnTo>
                <a:cubicBezTo>
                  <a:pt x="735029" y="277915"/>
                  <a:pt x="1297218" y="840108"/>
                  <a:pt x="1369042" y="1545248"/>
                </a:cubicBezTo>
                <a:lnTo>
                  <a:pt x="1374843" y="1659762"/>
                </a:lnTo>
                <a:lnTo>
                  <a:pt x="1370557" y="1659762"/>
                </a:lnTo>
                <a:lnTo>
                  <a:pt x="1364778" y="1545697"/>
                </a:lnTo>
                <a:cubicBezTo>
                  <a:pt x="1293151" y="842620"/>
                  <a:pt x="732517" y="281982"/>
                  <a:pt x="29444" y="210355"/>
                </a:cubicBezTo>
                <a:lnTo>
                  <a:pt x="0" y="208863"/>
                </a:lnTo>
                <a:close/>
                <a:moveTo>
                  <a:pt x="0" y="153437"/>
                </a:moveTo>
                <a:lnTo>
                  <a:pt x="35108" y="155216"/>
                </a:lnTo>
                <a:cubicBezTo>
                  <a:pt x="764249" y="229495"/>
                  <a:pt x="1345639" y="810888"/>
                  <a:pt x="1419917" y="1540034"/>
                </a:cubicBezTo>
                <a:lnTo>
                  <a:pt x="1425983" y="1659762"/>
                </a:lnTo>
                <a:lnTo>
                  <a:pt x="1421697" y="1659762"/>
                </a:lnTo>
                <a:lnTo>
                  <a:pt x="1415654" y="1540468"/>
                </a:lnTo>
                <a:cubicBezTo>
                  <a:pt x="1341583" y="813319"/>
                  <a:pt x="761819" y="233550"/>
                  <a:pt x="34675" y="159480"/>
                </a:cubicBezTo>
                <a:lnTo>
                  <a:pt x="0" y="157723"/>
                </a:lnTo>
                <a:close/>
                <a:moveTo>
                  <a:pt x="0" y="102298"/>
                </a:moveTo>
                <a:lnTo>
                  <a:pt x="40338" y="104341"/>
                </a:lnTo>
                <a:cubicBezTo>
                  <a:pt x="793549" y="181063"/>
                  <a:pt x="1394069" y="781588"/>
                  <a:pt x="1470791" y="1534805"/>
                </a:cubicBezTo>
                <a:lnTo>
                  <a:pt x="1477121" y="1659762"/>
                </a:lnTo>
                <a:lnTo>
                  <a:pt x="1472835" y="1659762"/>
                </a:lnTo>
                <a:lnTo>
                  <a:pt x="1466527" y="1535254"/>
                </a:lnTo>
                <a:cubicBezTo>
                  <a:pt x="1390003" y="784100"/>
                  <a:pt x="791038" y="185130"/>
                  <a:pt x="39888" y="108606"/>
                </a:cubicBezTo>
                <a:lnTo>
                  <a:pt x="0" y="106585"/>
                </a:lnTo>
                <a:close/>
                <a:moveTo>
                  <a:pt x="0" y="51159"/>
                </a:moveTo>
                <a:lnTo>
                  <a:pt x="45550" y="53467"/>
                </a:lnTo>
                <a:cubicBezTo>
                  <a:pt x="822769" y="132643"/>
                  <a:pt x="1442490" y="752368"/>
                  <a:pt x="1521665" y="1529591"/>
                </a:cubicBezTo>
                <a:lnTo>
                  <a:pt x="1528260" y="1659762"/>
                </a:lnTo>
                <a:lnTo>
                  <a:pt x="1523974" y="1659762"/>
                </a:lnTo>
                <a:lnTo>
                  <a:pt x="1517402" y="1530025"/>
                </a:lnTo>
                <a:cubicBezTo>
                  <a:pt x="1438434" y="754799"/>
                  <a:pt x="820338" y="136699"/>
                  <a:pt x="45117" y="57731"/>
                </a:cubicBezTo>
                <a:lnTo>
                  <a:pt x="0" y="55445"/>
                </a:lnTo>
                <a:close/>
                <a:moveTo>
                  <a:pt x="0" y="0"/>
                </a:moveTo>
                <a:lnTo>
                  <a:pt x="51021" y="2576"/>
                </a:lnTo>
                <a:cubicBezTo>
                  <a:pt x="853284" y="84051"/>
                  <a:pt x="1491082" y="721852"/>
                  <a:pt x="1572556" y="1524121"/>
                </a:cubicBezTo>
                <a:lnTo>
                  <a:pt x="1579405" y="1659762"/>
                </a:lnTo>
                <a:lnTo>
                  <a:pt x="1575188" y="1659762"/>
                </a:lnTo>
                <a:lnTo>
                  <a:pt x="1568843" y="1529540"/>
                </a:lnTo>
                <a:cubicBezTo>
                  <a:pt x="1530594" y="1139191"/>
                  <a:pt x="1360036" y="777116"/>
                  <a:pt x="1079029" y="496107"/>
                </a:cubicBezTo>
                <a:cubicBezTo>
                  <a:pt x="798021" y="215098"/>
                  <a:pt x="436023" y="44538"/>
                  <a:pt x="45630" y="6289"/>
                </a:cubicBezTo>
                <a:lnTo>
                  <a:pt x="0" y="4066"/>
                </a:lnTo>
                <a:close/>
              </a:path>
            </a:pathLst>
          </a:custGeom>
          <a:solidFill>
            <a:schemeClr val="accent3"/>
          </a:solidFill>
          <a:ln w="3338" cap="flat">
            <a:noFill/>
            <a:prstDash val="solid"/>
            <a:miter/>
          </a:ln>
        </p:spPr>
        <p:txBody>
          <a:bodyPr rtlCol="0" anchor="ctr"/>
          <a:lstStyle/>
          <a:p>
            <a:endParaRPr lang="en-US"/>
          </a:p>
        </p:txBody>
      </p:sp>
      <p:sp>
        <p:nvSpPr>
          <p:cNvPr id="103" name="Freeform 102">
            <a:extLst>
              <a:ext uri="{FF2B5EF4-FFF2-40B4-BE49-F238E27FC236}">
                <a16:creationId xmlns:a16="http://schemas.microsoft.com/office/drawing/2014/main" id="{0FB334D9-1231-AD6F-88DA-597D5FD3C460}"/>
              </a:ext>
            </a:extLst>
          </p:cNvPr>
          <p:cNvSpPr/>
          <p:nvPr userDrawn="1"/>
        </p:nvSpPr>
        <p:spPr>
          <a:xfrm>
            <a:off x="11774378" y="457198"/>
            <a:ext cx="417622" cy="5956295"/>
          </a:xfrm>
          <a:custGeom>
            <a:avLst/>
            <a:gdLst>
              <a:gd name="connsiteX0" fmla="*/ 310934 w 417622"/>
              <a:gd name="connsiteY0" fmla="*/ 4494109 h 5956295"/>
              <a:gd name="connsiteX1" fmla="*/ 417622 w 417622"/>
              <a:gd name="connsiteY1" fmla="*/ 4494109 h 5956295"/>
              <a:gd name="connsiteX2" fmla="*/ 417622 w 417622"/>
              <a:gd name="connsiteY2" fmla="*/ 5956295 h 5956295"/>
              <a:gd name="connsiteX3" fmla="*/ 310934 w 417622"/>
              <a:gd name="connsiteY3" fmla="*/ 5956295 h 5956295"/>
              <a:gd name="connsiteX4" fmla="*/ 0 w 417622"/>
              <a:gd name="connsiteY4" fmla="*/ 5645361 h 5956295"/>
              <a:gd name="connsiteX5" fmla="*/ 0 w 417622"/>
              <a:gd name="connsiteY5" fmla="*/ 4805043 h 5956295"/>
              <a:gd name="connsiteX6" fmla="*/ 310934 w 417622"/>
              <a:gd name="connsiteY6" fmla="*/ 4494109 h 5956295"/>
              <a:gd name="connsiteX7" fmla="*/ 310934 w 417622"/>
              <a:gd name="connsiteY7" fmla="*/ 0 h 5956295"/>
              <a:gd name="connsiteX8" fmla="*/ 417622 w 417622"/>
              <a:gd name="connsiteY8" fmla="*/ 0 h 5956295"/>
              <a:gd name="connsiteX9" fmla="*/ 417622 w 417622"/>
              <a:gd name="connsiteY9" fmla="*/ 1462186 h 5956295"/>
              <a:gd name="connsiteX10" fmla="*/ 310934 w 417622"/>
              <a:gd name="connsiteY10" fmla="*/ 1462186 h 5956295"/>
              <a:gd name="connsiteX11" fmla="*/ 0 w 417622"/>
              <a:gd name="connsiteY11" fmla="*/ 1151252 h 5956295"/>
              <a:gd name="connsiteX12" fmla="*/ 0 w 417622"/>
              <a:gd name="connsiteY12" fmla="*/ 310934 h 5956295"/>
              <a:gd name="connsiteX13" fmla="*/ 310934 w 417622"/>
              <a:gd name="connsiteY13" fmla="*/ 0 h 59562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417622" h="5956295">
                <a:moveTo>
                  <a:pt x="310934" y="4494109"/>
                </a:moveTo>
                <a:lnTo>
                  <a:pt x="417622" y="4494109"/>
                </a:lnTo>
                <a:lnTo>
                  <a:pt x="417622" y="5956295"/>
                </a:lnTo>
                <a:lnTo>
                  <a:pt x="310934" y="5956295"/>
                </a:lnTo>
                <a:cubicBezTo>
                  <a:pt x="139210" y="5956295"/>
                  <a:pt x="0" y="5817085"/>
                  <a:pt x="0" y="5645361"/>
                </a:cubicBezTo>
                <a:lnTo>
                  <a:pt x="0" y="4805043"/>
                </a:lnTo>
                <a:cubicBezTo>
                  <a:pt x="0" y="4633319"/>
                  <a:pt x="139210" y="4494109"/>
                  <a:pt x="310934" y="4494109"/>
                </a:cubicBezTo>
                <a:close/>
                <a:moveTo>
                  <a:pt x="310934" y="0"/>
                </a:moveTo>
                <a:lnTo>
                  <a:pt x="417622" y="0"/>
                </a:lnTo>
                <a:lnTo>
                  <a:pt x="417622" y="1462186"/>
                </a:lnTo>
                <a:lnTo>
                  <a:pt x="310934" y="1462186"/>
                </a:lnTo>
                <a:cubicBezTo>
                  <a:pt x="139210" y="1462186"/>
                  <a:pt x="0" y="1322976"/>
                  <a:pt x="0" y="1151252"/>
                </a:cubicBezTo>
                <a:lnTo>
                  <a:pt x="0" y="310934"/>
                </a:lnTo>
                <a:cubicBezTo>
                  <a:pt x="0" y="139210"/>
                  <a:pt x="139210" y="0"/>
                  <a:pt x="310934" y="0"/>
                </a:cubicBezTo>
                <a:close/>
              </a:path>
            </a:pathLst>
          </a:cu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solidFill>
                <a:schemeClr val="bg1"/>
              </a:solidFill>
            </a:endParaRPr>
          </a:p>
        </p:txBody>
      </p:sp>
      <p:sp>
        <p:nvSpPr>
          <p:cNvPr id="31" name="Graphic 18">
            <a:extLst>
              <a:ext uri="{FF2B5EF4-FFF2-40B4-BE49-F238E27FC236}">
                <a16:creationId xmlns:a16="http://schemas.microsoft.com/office/drawing/2014/main" id="{5B71B528-E0FC-F125-8FB3-38F80F740DA3}"/>
              </a:ext>
            </a:extLst>
          </p:cNvPr>
          <p:cNvSpPr/>
          <p:nvPr userDrawn="1"/>
        </p:nvSpPr>
        <p:spPr>
          <a:xfrm>
            <a:off x="457200" y="6313452"/>
            <a:ext cx="811355" cy="168145"/>
          </a:xfrm>
          <a:custGeom>
            <a:avLst/>
            <a:gdLst>
              <a:gd name="connsiteX0" fmla="*/ 228427 w 811355"/>
              <a:gd name="connsiteY0" fmla="*/ 27 h 168145"/>
              <a:gd name="connsiteX1" fmla="*/ 310031 w 811355"/>
              <a:gd name="connsiteY1" fmla="*/ 81183 h 168145"/>
              <a:gd name="connsiteX2" fmla="*/ 228427 w 811355"/>
              <a:gd name="connsiteY2" fmla="*/ 162778 h 168145"/>
              <a:gd name="connsiteX3" fmla="*/ 147061 w 811355"/>
              <a:gd name="connsiteY3" fmla="*/ 81183 h 168145"/>
              <a:gd name="connsiteX4" fmla="*/ 228427 w 811355"/>
              <a:gd name="connsiteY4" fmla="*/ 27 h 168145"/>
              <a:gd name="connsiteX5" fmla="*/ 228427 w 811355"/>
              <a:gd name="connsiteY5" fmla="*/ 136856 h 168145"/>
              <a:gd name="connsiteX6" fmla="*/ 281782 w 811355"/>
              <a:gd name="connsiteY6" fmla="*/ 81183 h 168145"/>
              <a:gd name="connsiteX7" fmla="*/ 228427 w 811355"/>
              <a:gd name="connsiteY7" fmla="*/ 25517 h 168145"/>
              <a:gd name="connsiteX8" fmla="*/ 175080 w 811355"/>
              <a:gd name="connsiteY8" fmla="*/ 81183 h 168145"/>
              <a:gd name="connsiteX9" fmla="*/ 228427 w 811355"/>
              <a:gd name="connsiteY9" fmla="*/ 136856 h 168145"/>
              <a:gd name="connsiteX10" fmla="*/ 575396 w 811355"/>
              <a:gd name="connsiteY10" fmla="*/ 27 h 168145"/>
              <a:gd name="connsiteX11" fmla="*/ 656993 w 811355"/>
              <a:gd name="connsiteY11" fmla="*/ 81183 h 168145"/>
              <a:gd name="connsiteX12" fmla="*/ 575396 w 811355"/>
              <a:gd name="connsiteY12" fmla="*/ 162778 h 168145"/>
              <a:gd name="connsiteX13" fmla="*/ 494022 w 811355"/>
              <a:gd name="connsiteY13" fmla="*/ 81183 h 168145"/>
              <a:gd name="connsiteX14" fmla="*/ 575396 w 811355"/>
              <a:gd name="connsiteY14" fmla="*/ 27 h 168145"/>
              <a:gd name="connsiteX15" fmla="*/ 575396 w 811355"/>
              <a:gd name="connsiteY15" fmla="*/ 136856 h 168145"/>
              <a:gd name="connsiteX16" fmla="*/ 628743 w 811355"/>
              <a:gd name="connsiteY16" fmla="*/ 81183 h 168145"/>
              <a:gd name="connsiteX17" fmla="*/ 575396 w 811355"/>
              <a:gd name="connsiteY17" fmla="*/ 25517 h 168145"/>
              <a:gd name="connsiteX18" fmla="*/ 522042 w 811355"/>
              <a:gd name="connsiteY18" fmla="*/ 81183 h 168145"/>
              <a:gd name="connsiteX19" fmla="*/ 575396 w 811355"/>
              <a:gd name="connsiteY19" fmla="*/ 136856 h 168145"/>
              <a:gd name="connsiteX20" fmla="*/ 448958 w 811355"/>
              <a:gd name="connsiteY20" fmla="*/ 2933 h 168145"/>
              <a:gd name="connsiteX21" fmla="*/ 481284 w 811355"/>
              <a:gd name="connsiteY21" fmla="*/ 2933 h 168145"/>
              <a:gd name="connsiteX22" fmla="*/ 400343 w 811355"/>
              <a:gd name="connsiteY22" fmla="*/ 168146 h 168145"/>
              <a:gd name="connsiteX23" fmla="*/ 319639 w 811355"/>
              <a:gd name="connsiteY23" fmla="*/ 2933 h 168145"/>
              <a:gd name="connsiteX24" fmla="*/ 351728 w 811355"/>
              <a:gd name="connsiteY24" fmla="*/ 2933 h 168145"/>
              <a:gd name="connsiteX25" fmla="*/ 400343 w 811355"/>
              <a:gd name="connsiteY25" fmla="*/ 112931 h 168145"/>
              <a:gd name="connsiteX26" fmla="*/ 448958 w 811355"/>
              <a:gd name="connsiteY26" fmla="*/ 2933 h 168145"/>
              <a:gd name="connsiteX27" fmla="*/ 717385 w 811355"/>
              <a:gd name="connsiteY27" fmla="*/ 45882 h 168145"/>
              <a:gd name="connsiteX28" fmla="*/ 751794 w 811355"/>
              <a:gd name="connsiteY28" fmla="*/ 24431 h 168145"/>
              <a:gd name="connsiteX29" fmla="*/ 795439 w 811355"/>
              <a:gd name="connsiteY29" fmla="*/ 36825 h 168145"/>
              <a:gd name="connsiteX30" fmla="*/ 795439 w 811355"/>
              <a:gd name="connsiteY30" fmla="*/ 9023 h 168145"/>
              <a:gd name="connsiteX31" fmla="*/ 752017 w 811355"/>
              <a:gd name="connsiteY31" fmla="*/ 47 h 168145"/>
              <a:gd name="connsiteX32" fmla="*/ 688183 w 811355"/>
              <a:gd name="connsiteY32" fmla="*/ 47251 h 168145"/>
              <a:gd name="connsiteX33" fmla="*/ 782356 w 811355"/>
              <a:gd name="connsiteY33" fmla="*/ 117692 h 168145"/>
              <a:gd name="connsiteX34" fmla="*/ 747264 w 811355"/>
              <a:gd name="connsiteY34" fmla="*/ 138239 h 168145"/>
              <a:gd name="connsiteX35" fmla="*/ 694971 w 811355"/>
              <a:gd name="connsiteY35" fmla="*/ 120855 h 168145"/>
              <a:gd name="connsiteX36" fmla="*/ 694971 w 811355"/>
              <a:gd name="connsiteY36" fmla="*/ 120908 h 168145"/>
              <a:gd name="connsiteX37" fmla="*/ 694971 w 811355"/>
              <a:gd name="connsiteY37" fmla="*/ 150478 h 168145"/>
              <a:gd name="connsiteX38" fmla="*/ 747291 w 811355"/>
              <a:gd name="connsiteY38" fmla="*/ 162616 h 168145"/>
              <a:gd name="connsiteX39" fmla="*/ 811355 w 811355"/>
              <a:gd name="connsiteY39" fmla="*/ 115655 h 168145"/>
              <a:gd name="connsiteX40" fmla="*/ 717426 w 811355"/>
              <a:gd name="connsiteY40" fmla="*/ 45882 h 168145"/>
              <a:gd name="connsiteX41" fmla="*/ 717385 w 811355"/>
              <a:gd name="connsiteY41" fmla="*/ 45882 h 168145"/>
              <a:gd name="connsiteX42" fmla="*/ 29216 w 811355"/>
              <a:gd name="connsiteY42" fmla="*/ 45841 h 168145"/>
              <a:gd name="connsiteX43" fmla="*/ 63632 w 811355"/>
              <a:gd name="connsiteY43" fmla="*/ 24391 h 168145"/>
              <a:gd name="connsiteX44" fmla="*/ 107080 w 811355"/>
              <a:gd name="connsiteY44" fmla="*/ 36670 h 168145"/>
              <a:gd name="connsiteX45" fmla="*/ 107080 w 811355"/>
              <a:gd name="connsiteY45" fmla="*/ 8881 h 168145"/>
              <a:gd name="connsiteX46" fmla="*/ 63855 w 811355"/>
              <a:gd name="connsiteY46" fmla="*/ 0 h 168145"/>
              <a:gd name="connsiteX47" fmla="*/ 0 w 811355"/>
              <a:gd name="connsiteY47" fmla="*/ 47204 h 168145"/>
              <a:gd name="connsiteX48" fmla="*/ 94200 w 811355"/>
              <a:gd name="connsiteY48" fmla="*/ 117665 h 168145"/>
              <a:gd name="connsiteX49" fmla="*/ 59101 w 811355"/>
              <a:gd name="connsiteY49" fmla="*/ 138219 h 168145"/>
              <a:gd name="connsiteX50" fmla="*/ 6795 w 811355"/>
              <a:gd name="connsiteY50" fmla="*/ 120828 h 168145"/>
              <a:gd name="connsiteX51" fmla="*/ 6795 w 811355"/>
              <a:gd name="connsiteY51" fmla="*/ 120895 h 168145"/>
              <a:gd name="connsiteX52" fmla="*/ 6795 w 811355"/>
              <a:gd name="connsiteY52" fmla="*/ 150465 h 168145"/>
              <a:gd name="connsiteX53" fmla="*/ 59135 w 811355"/>
              <a:gd name="connsiteY53" fmla="*/ 162603 h 168145"/>
              <a:gd name="connsiteX54" fmla="*/ 123220 w 811355"/>
              <a:gd name="connsiteY54" fmla="*/ 115628 h 168145"/>
              <a:gd name="connsiteX55" fmla="*/ 29216 w 811355"/>
              <a:gd name="connsiteY55" fmla="*/ 45841 h 1681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Lst>
            <a:rect l="l" t="t" r="r" b="b"/>
            <a:pathLst>
              <a:path w="811355" h="168145">
                <a:moveTo>
                  <a:pt x="228427" y="27"/>
                </a:moveTo>
                <a:cubicBezTo>
                  <a:pt x="275284" y="27"/>
                  <a:pt x="310031" y="34459"/>
                  <a:pt x="310031" y="81183"/>
                </a:cubicBezTo>
                <a:cubicBezTo>
                  <a:pt x="310031" y="127908"/>
                  <a:pt x="275730" y="162778"/>
                  <a:pt x="228427" y="162778"/>
                </a:cubicBezTo>
                <a:cubicBezTo>
                  <a:pt x="181355" y="162778"/>
                  <a:pt x="147061" y="127901"/>
                  <a:pt x="147061" y="81183"/>
                </a:cubicBezTo>
                <a:cubicBezTo>
                  <a:pt x="147061" y="34465"/>
                  <a:pt x="182024" y="27"/>
                  <a:pt x="228427" y="27"/>
                </a:cubicBezTo>
                <a:close/>
                <a:moveTo>
                  <a:pt x="228427" y="136856"/>
                </a:moveTo>
                <a:cubicBezTo>
                  <a:pt x="259814" y="136856"/>
                  <a:pt x="281782" y="113376"/>
                  <a:pt x="281782" y="81183"/>
                </a:cubicBezTo>
                <a:cubicBezTo>
                  <a:pt x="281782" y="48991"/>
                  <a:pt x="260037" y="25517"/>
                  <a:pt x="228427" y="25517"/>
                </a:cubicBezTo>
                <a:cubicBezTo>
                  <a:pt x="197271" y="25517"/>
                  <a:pt x="175080" y="48991"/>
                  <a:pt x="175080" y="81183"/>
                </a:cubicBezTo>
                <a:cubicBezTo>
                  <a:pt x="175080" y="113376"/>
                  <a:pt x="197271" y="136856"/>
                  <a:pt x="228427" y="136856"/>
                </a:cubicBezTo>
                <a:close/>
                <a:moveTo>
                  <a:pt x="575396" y="27"/>
                </a:moveTo>
                <a:cubicBezTo>
                  <a:pt x="622246" y="27"/>
                  <a:pt x="656993" y="34459"/>
                  <a:pt x="656993" y="81183"/>
                </a:cubicBezTo>
                <a:cubicBezTo>
                  <a:pt x="656993" y="127908"/>
                  <a:pt x="622699" y="162778"/>
                  <a:pt x="575396" y="162778"/>
                </a:cubicBezTo>
                <a:cubicBezTo>
                  <a:pt x="528316" y="162778"/>
                  <a:pt x="494022" y="127901"/>
                  <a:pt x="494022" y="81183"/>
                </a:cubicBezTo>
                <a:cubicBezTo>
                  <a:pt x="494022" y="34465"/>
                  <a:pt x="529019" y="27"/>
                  <a:pt x="575396" y="27"/>
                </a:cubicBezTo>
                <a:close/>
                <a:moveTo>
                  <a:pt x="575396" y="136856"/>
                </a:moveTo>
                <a:cubicBezTo>
                  <a:pt x="606776" y="136856"/>
                  <a:pt x="628743" y="113376"/>
                  <a:pt x="628743" y="81183"/>
                </a:cubicBezTo>
                <a:cubicBezTo>
                  <a:pt x="628743" y="48991"/>
                  <a:pt x="606999" y="25517"/>
                  <a:pt x="575396" y="25517"/>
                </a:cubicBezTo>
                <a:cubicBezTo>
                  <a:pt x="544233" y="25517"/>
                  <a:pt x="522042" y="48991"/>
                  <a:pt x="522042" y="81183"/>
                </a:cubicBezTo>
                <a:cubicBezTo>
                  <a:pt x="522042" y="113376"/>
                  <a:pt x="544293" y="136856"/>
                  <a:pt x="575396" y="136856"/>
                </a:cubicBezTo>
                <a:close/>
                <a:moveTo>
                  <a:pt x="448958" y="2933"/>
                </a:moveTo>
                <a:lnTo>
                  <a:pt x="481284" y="2933"/>
                </a:lnTo>
                <a:lnTo>
                  <a:pt x="400343" y="168146"/>
                </a:lnTo>
                <a:lnTo>
                  <a:pt x="319639" y="2933"/>
                </a:lnTo>
                <a:lnTo>
                  <a:pt x="351728" y="2933"/>
                </a:lnTo>
                <a:lnTo>
                  <a:pt x="400343" y="112931"/>
                </a:lnTo>
                <a:lnTo>
                  <a:pt x="448958" y="2933"/>
                </a:lnTo>
                <a:close/>
                <a:moveTo>
                  <a:pt x="717385" y="45882"/>
                </a:moveTo>
                <a:cubicBezTo>
                  <a:pt x="717385" y="33912"/>
                  <a:pt x="727345" y="24431"/>
                  <a:pt x="751794" y="24431"/>
                </a:cubicBezTo>
                <a:cubicBezTo>
                  <a:pt x="765588" y="24431"/>
                  <a:pt x="781193" y="28477"/>
                  <a:pt x="795439" y="36825"/>
                </a:cubicBezTo>
                <a:lnTo>
                  <a:pt x="795439" y="9023"/>
                </a:lnTo>
                <a:cubicBezTo>
                  <a:pt x="782714" y="3223"/>
                  <a:pt x="767109" y="47"/>
                  <a:pt x="752017" y="47"/>
                </a:cubicBezTo>
                <a:cubicBezTo>
                  <a:pt x="708555" y="47"/>
                  <a:pt x="688183" y="21720"/>
                  <a:pt x="688183" y="47251"/>
                </a:cubicBezTo>
                <a:cubicBezTo>
                  <a:pt x="688183" y="105918"/>
                  <a:pt x="782356" y="83597"/>
                  <a:pt x="782356" y="117692"/>
                </a:cubicBezTo>
                <a:cubicBezTo>
                  <a:pt x="782356" y="129432"/>
                  <a:pt x="771943" y="138239"/>
                  <a:pt x="747264" y="138239"/>
                </a:cubicBezTo>
                <a:cubicBezTo>
                  <a:pt x="727791" y="138239"/>
                  <a:pt x="707649" y="131010"/>
                  <a:pt x="694971" y="120855"/>
                </a:cubicBezTo>
                <a:lnTo>
                  <a:pt x="694971" y="120908"/>
                </a:lnTo>
                <a:lnTo>
                  <a:pt x="694971" y="150478"/>
                </a:lnTo>
                <a:cubicBezTo>
                  <a:pt x="708744" y="157896"/>
                  <a:pt x="728008" y="162616"/>
                  <a:pt x="747291" y="162616"/>
                </a:cubicBezTo>
                <a:cubicBezTo>
                  <a:pt x="790754" y="162616"/>
                  <a:pt x="811355" y="140943"/>
                  <a:pt x="811355" y="115655"/>
                </a:cubicBezTo>
                <a:cubicBezTo>
                  <a:pt x="811369" y="57615"/>
                  <a:pt x="717426" y="79518"/>
                  <a:pt x="717426" y="45882"/>
                </a:cubicBezTo>
                <a:lnTo>
                  <a:pt x="717385" y="45882"/>
                </a:lnTo>
                <a:close/>
                <a:moveTo>
                  <a:pt x="29216" y="45841"/>
                </a:moveTo>
                <a:cubicBezTo>
                  <a:pt x="29216" y="33872"/>
                  <a:pt x="39176" y="24391"/>
                  <a:pt x="63632" y="24391"/>
                </a:cubicBezTo>
                <a:cubicBezTo>
                  <a:pt x="77364" y="24391"/>
                  <a:pt x="92888" y="28437"/>
                  <a:pt x="107080" y="36670"/>
                </a:cubicBezTo>
                <a:lnTo>
                  <a:pt x="107080" y="8881"/>
                </a:lnTo>
                <a:cubicBezTo>
                  <a:pt x="94396" y="3156"/>
                  <a:pt x="78865" y="0"/>
                  <a:pt x="63855" y="0"/>
                </a:cubicBezTo>
                <a:cubicBezTo>
                  <a:pt x="20379" y="0"/>
                  <a:pt x="0" y="21680"/>
                  <a:pt x="0" y="47204"/>
                </a:cubicBezTo>
                <a:cubicBezTo>
                  <a:pt x="0" y="105925"/>
                  <a:pt x="94200" y="83564"/>
                  <a:pt x="94200" y="117665"/>
                </a:cubicBezTo>
                <a:cubicBezTo>
                  <a:pt x="94200" y="129405"/>
                  <a:pt x="83787" y="138219"/>
                  <a:pt x="59101" y="138219"/>
                </a:cubicBezTo>
                <a:cubicBezTo>
                  <a:pt x="39629" y="138219"/>
                  <a:pt x="19473" y="130990"/>
                  <a:pt x="6795" y="120828"/>
                </a:cubicBezTo>
                <a:lnTo>
                  <a:pt x="6795" y="120895"/>
                </a:lnTo>
                <a:lnTo>
                  <a:pt x="6795" y="150465"/>
                </a:lnTo>
                <a:cubicBezTo>
                  <a:pt x="20575" y="157882"/>
                  <a:pt x="39845" y="162603"/>
                  <a:pt x="59135" y="162603"/>
                </a:cubicBezTo>
                <a:cubicBezTo>
                  <a:pt x="102611" y="162603"/>
                  <a:pt x="123220" y="140916"/>
                  <a:pt x="123220" y="115628"/>
                </a:cubicBezTo>
                <a:cubicBezTo>
                  <a:pt x="123186" y="57588"/>
                  <a:pt x="29216" y="79491"/>
                  <a:pt x="29216" y="45841"/>
                </a:cubicBezTo>
                <a:close/>
              </a:path>
            </a:pathLst>
          </a:custGeom>
          <a:solidFill>
            <a:schemeClr val="tx1"/>
          </a:solidFill>
          <a:ln w="675" cap="flat">
            <a:noFill/>
            <a:prstDash val="solid"/>
            <a:miter/>
          </a:ln>
        </p:spPr>
        <p:txBody>
          <a:bodyPr rtlCol="0" anchor="ctr"/>
          <a:lstStyle/>
          <a:p>
            <a:endParaRPr lang="en-US"/>
          </a:p>
        </p:txBody>
      </p:sp>
    </p:spTree>
    <p:extLst>
      <p:ext uri="{BB962C8B-B14F-4D97-AF65-F5344CB8AC3E}">
        <p14:creationId xmlns:p14="http://schemas.microsoft.com/office/powerpoint/2010/main" val="3720633087"/>
      </p:ext>
    </p:extLst>
  </p:cSld>
  <p:clrMapOvr>
    <a:masterClrMapping/>
  </p:clrMapOvr>
</p:sldLayout>
</file>

<file path=ppt/slideLayouts/slideLayout102.xml><?xml version="1.0" encoding="utf-8"?>
<p:sldLayout xmlns:a="http://schemas.openxmlformats.org/drawingml/2006/main" xmlns:r="http://schemas.openxmlformats.org/officeDocument/2006/relationships" xmlns:p="http://schemas.openxmlformats.org/presentationml/2006/main" preserve="1" userDrawn="1">
  <p:cSld name="Big Statement 1 - Editable - Blue">
    <p:spTree>
      <p:nvGrpSpPr>
        <p:cNvPr id="1" name=""/>
        <p:cNvGrpSpPr/>
        <p:nvPr/>
      </p:nvGrpSpPr>
      <p:grpSpPr>
        <a:xfrm>
          <a:off x="0" y="0"/>
          <a:ext cx="0" cy="0"/>
          <a:chOff x="0" y="0"/>
          <a:chExt cx="0" cy="0"/>
        </a:xfrm>
      </p:grpSpPr>
      <p:cxnSp>
        <p:nvCxnSpPr>
          <p:cNvPr id="3" name="Straight Connector 2">
            <a:extLst>
              <a:ext uri="{FF2B5EF4-FFF2-40B4-BE49-F238E27FC236}">
                <a16:creationId xmlns:a16="http://schemas.microsoft.com/office/drawing/2014/main" id="{0CEA3F6C-19AF-64FE-A797-C379CF218A70}"/>
              </a:ext>
            </a:extLst>
          </p:cNvPr>
          <p:cNvCxnSpPr>
            <a:cxnSpLocks/>
          </p:cNvCxnSpPr>
          <p:nvPr userDrawn="1"/>
        </p:nvCxnSpPr>
        <p:spPr>
          <a:xfrm flipH="1">
            <a:off x="1487277" y="6400800"/>
            <a:ext cx="3320697" cy="0"/>
          </a:xfrm>
          <a:prstGeom prst="line">
            <a:avLst/>
          </a:prstGeom>
          <a:ln w="9525" cap="rnd">
            <a:solidFill>
              <a:schemeClr val="tx1"/>
            </a:solidFill>
          </a:ln>
        </p:spPr>
        <p:style>
          <a:lnRef idx="1">
            <a:schemeClr val="accent1"/>
          </a:lnRef>
          <a:fillRef idx="0">
            <a:schemeClr val="accent1"/>
          </a:fillRef>
          <a:effectRef idx="0">
            <a:schemeClr val="accent1"/>
          </a:effectRef>
          <a:fontRef idx="minor">
            <a:schemeClr val="tx1"/>
          </a:fontRef>
        </p:style>
      </p:cxnSp>
      <p:sp>
        <p:nvSpPr>
          <p:cNvPr id="28" name="Picture Placeholder 27">
            <a:extLst>
              <a:ext uri="{FF2B5EF4-FFF2-40B4-BE49-F238E27FC236}">
                <a16:creationId xmlns:a16="http://schemas.microsoft.com/office/drawing/2014/main" id="{CE28741C-6AD4-6103-22E9-6931C2AD0DEA}"/>
              </a:ext>
            </a:extLst>
          </p:cNvPr>
          <p:cNvSpPr>
            <a:spLocks noGrp="1"/>
          </p:cNvSpPr>
          <p:nvPr>
            <p:ph type="pic" sz="quarter" idx="22" hasCustomPrompt="1"/>
          </p:nvPr>
        </p:nvSpPr>
        <p:spPr>
          <a:xfrm>
            <a:off x="4286591" y="457199"/>
            <a:ext cx="7463962" cy="5956295"/>
          </a:xfrm>
          <a:custGeom>
            <a:avLst/>
            <a:gdLst>
              <a:gd name="connsiteX0" fmla="*/ 6286142 w 7463962"/>
              <a:gd name="connsiteY0" fmla="*/ 4484921 h 5956295"/>
              <a:gd name="connsiteX1" fmla="*/ 7170408 w 7463962"/>
              <a:gd name="connsiteY1" fmla="*/ 4484921 h 5956295"/>
              <a:gd name="connsiteX2" fmla="*/ 7463962 w 7463962"/>
              <a:gd name="connsiteY2" fmla="*/ 4778475 h 5956295"/>
              <a:gd name="connsiteX3" fmla="*/ 7463962 w 7463962"/>
              <a:gd name="connsiteY3" fmla="*/ 5662741 h 5956295"/>
              <a:gd name="connsiteX4" fmla="*/ 7170408 w 7463962"/>
              <a:gd name="connsiteY4" fmla="*/ 5956295 h 5956295"/>
              <a:gd name="connsiteX5" fmla="*/ 6286142 w 7463962"/>
              <a:gd name="connsiteY5" fmla="*/ 5956295 h 5956295"/>
              <a:gd name="connsiteX6" fmla="*/ 5992588 w 7463962"/>
              <a:gd name="connsiteY6" fmla="*/ 5662741 h 5956295"/>
              <a:gd name="connsiteX7" fmla="*/ 5992588 w 7463962"/>
              <a:gd name="connsiteY7" fmla="*/ 4778475 h 5956295"/>
              <a:gd name="connsiteX8" fmla="*/ 6286142 w 7463962"/>
              <a:gd name="connsiteY8" fmla="*/ 4484921 h 5956295"/>
              <a:gd name="connsiteX9" fmla="*/ 346120 w 7463962"/>
              <a:gd name="connsiteY9" fmla="*/ 0 h 5956295"/>
              <a:gd name="connsiteX10" fmla="*/ 5610175 w 7463962"/>
              <a:gd name="connsiteY10" fmla="*/ 0 h 5956295"/>
              <a:gd name="connsiteX11" fmla="*/ 5956295 w 7463962"/>
              <a:gd name="connsiteY11" fmla="*/ 346120 h 5956295"/>
              <a:gd name="connsiteX12" fmla="*/ 5956295 w 7463962"/>
              <a:gd name="connsiteY12" fmla="*/ 5610175 h 5956295"/>
              <a:gd name="connsiteX13" fmla="*/ 5610175 w 7463962"/>
              <a:gd name="connsiteY13" fmla="*/ 5956295 h 5956295"/>
              <a:gd name="connsiteX14" fmla="*/ 346120 w 7463962"/>
              <a:gd name="connsiteY14" fmla="*/ 5956295 h 5956295"/>
              <a:gd name="connsiteX15" fmla="*/ 0 w 7463962"/>
              <a:gd name="connsiteY15" fmla="*/ 5610175 h 5956295"/>
              <a:gd name="connsiteX16" fmla="*/ 0 w 7463962"/>
              <a:gd name="connsiteY16" fmla="*/ 346120 h 5956295"/>
              <a:gd name="connsiteX17" fmla="*/ 346120 w 7463962"/>
              <a:gd name="connsiteY17" fmla="*/ 0 h 59562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7463962" h="5956295">
                <a:moveTo>
                  <a:pt x="6286142" y="4484921"/>
                </a:moveTo>
                <a:lnTo>
                  <a:pt x="7170408" y="4484921"/>
                </a:lnTo>
                <a:cubicBezTo>
                  <a:pt x="7332533" y="4484921"/>
                  <a:pt x="7463962" y="4616350"/>
                  <a:pt x="7463962" y="4778475"/>
                </a:cubicBezTo>
                <a:lnTo>
                  <a:pt x="7463962" y="5662741"/>
                </a:lnTo>
                <a:cubicBezTo>
                  <a:pt x="7463962" y="5824866"/>
                  <a:pt x="7332533" y="5956295"/>
                  <a:pt x="7170408" y="5956295"/>
                </a:cubicBezTo>
                <a:lnTo>
                  <a:pt x="6286142" y="5956295"/>
                </a:lnTo>
                <a:cubicBezTo>
                  <a:pt x="6124017" y="5956295"/>
                  <a:pt x="5992588" y="5824866"/>
                  <a:pt x="5992588" y="5662741"/>
                </a:cubicBezTo>
                <a:lnTo>
                  <a:pt x="5992588" y="4778475"/>
                </a:lnTo>
                <a:cubicBezTo>
                  <a:pt x="5992588" y="4616350"/>
                  <a:pt x="6124017" y="4484921"/>
                  <a:pt x="6286142" y="4484921"/>
                </a:cubicBezTo>
                <a:close/>
                <a:moveTo>
                  <a:pt x="346120" y="0"/>
                </a:moveTo>
                <a:lnTo>
                  <a:pt x="5610175" y="0"/>
                </a:lnTo>
                <a:cubicBezTo>
                  <a:pt x="5801332" y="0"/>
                  <a:pt x="5956295" y="154963"/>
                  <a:pt x="5956295" y="346120"/>
                </a:cubicBezTo>
                <a:lnTo>
                  <a:pt x="5956295" y="5610175"/>
                </a:lnTo>
                <a:cubicBezTo>
                  <a:pt x="5956295" y="5801332"/>
                  <a:pt x="5801332" y="5956295"/>
                  <a:pt x="5610175" y="5956295"/>
                </a:cubicBezTo>
                <a:lnTo>
                  <a:pt x="346120" y="5956295"/>
                </a:lnTo>
                <a:cubicBezTo>
                  <a:pt x="154964" y="5956295"/>
                  <a:pt x="0" y="5801332"/>
                  <a:pt x="0" y="5610175"/>
                </a:cubicBezTo>
                <a:lnTo>
                  <a:pt x="0" y="346120"/>
                </a:lnTo>
                <a:cubicBezTo>
                  <a:pt x="0" y="154963"/>
                  <a:pt x="154964" y="0"/>
                  <a:pt x="346120" y="0"/>
                </a:cubicBezTo>
                <a:close/>
              </a:path>
            </a:pathLst>
          </a:custGeom>
          <a:solidFill>
            <a:schemeClr val="accent2"/>
          </a:solidFill>
        </p:spPr>
        <p:txBody>
          <a:bodyPr wrap="square" lIns="2011680" anchor="ctr">
            <a:noAutofit/>
          </a:bodyPr>
          <a:lstStyle>
            <a:lvl1pPr marL="0" indent="0" algn="l">
              <a:lnSpc>
                <a:spcPct val="100000"/>
              </a:lnSpc>
              <a:spcBef>
                <a:spcPts val="0"/>
              </a:spcBef>
              <a:buNone/>
              <a:defRPr/>
            </a:lvl1pPr>
          </a:lstStyle>
          <a:p>
            <a:pPr marL="0" marR="0" lvl="0" indent="0" algn="l" defTabSz="914400" rtl="0" eaLnBrk="1" fontAlgn="auto" latinLnBrk="0" hangingPunct="1">
              <a:lnSpc>
                <a:spcPct val="120000"/>
              </a:lnSpc>
              <a:spcBef>
                <a:spcPts val="1000"/>
              </a:spcBef>
              <a:spcAft>
                <a:spcPts val="0"/>
              </a:spcAft>
              <a:buClrTx/>
              <a:buSzTx/>
              <a:buFont typeface="Inter" panose="020B0502030000000004" pitchFamily="34" charset="0"/>
              <a:buNone/>
              <a:tabLst/>
              <a:defRPr/>
            </a:pPr>
            <a:r>
              <a:rPr lang="en-US"/>
              <a:t>Click the icon to</a:t>
            </a:r>
            <a:br>
              <a:rPr lang="en-US"/>
            </a:br>
            <a:r>
              <a:rPr lang="en-US"/>
              <a:t>select a new photo</a:t>
            </a:r>
            <a:br>
              <a:rPr lang="en-US"/>
            </a:br>
            <a:r>
              <a:rPr lang="en-US"/>
              <a:t>                         &gt;&gt;&gt;</a:t>
            </a:r>
          </a:p>
        </p:txBody>
      </p:sp>
      <p:sp>
        <p:nvSpPr>
          <p:cNvPr id="5" name="Content Placeholder 2">
            <a:extLst>
              <a:ext uri="{FF2B5EF4-FFF2-40B4-BE49-F238E27FC236}">
                <a16:creationId xmlns:a16="http://schemas.microsoft.com/office/drawing/2014/main" id="{40B57AF8-384D-FC4A-A94F-4B6E8CE4B460}"/>
              </a:ext>
            </a:extLst>
          </p:cNvPr>
          <p:cNvSpPr>
            <a:spLocks noGrp="1"/>
          </p:cNvSpPr>
          <p:nvPr>
            <p:ph idx="19"/>
          </p:nvPr>
        </p:nvSpPr>
        <p:spPr>
          <a:xfrm>
            <a:off x="762001" y="2997641"/>
            <a:ext cx="2973976" cy="3098360"/>
          </a:xfrm>
        </p:spPr>
        <p:txBody>
          <a:bodyPr>
            <a:noAutofit/>
          </a:bodyPr>
          <a:lstStyle>
            <a:lvl1pPr marL="0" indent="0">
              <a:buNone/>
              <a:defRPr sz="2400" b="0" i="0">
                <a:latin typeface="Outfit ExtraLight" pitchFamily="2" charset="0"/>
              </a:defRPr>
            </a:lvl1pPr>
            <a:lvl2pPr marL="457200" indent="0">
              <a:buNone/>
              <a:defRPr sz="2400" b="0" i="0">
                <a:latin typeface="Outfit ExtraLight" pitchFamily="2" charset="0"/>
              </a:defRPr>
            </a:lvl2pPr>
            <a:lvl3pPr marL="914400" indent="0">
              <a:buNone/>
              <a:defRPr sz="2400" b="0" i="0">
                <a:latin typeface="Outfit ExtraLight" pitchFamily="2" charset="0"/>
              </a:defRPr>
            </a:lvl3pPr>
            <a:lvl4pPr marL="1371600" indent="0">
              <a:buNone/>
              <a:defRPr sz="2400" b="0" i="0">
                <a:latin typeface="Outfit ExtraLight" pitchFamily="2" charset="0"/>
              </a:defRPr>
            </a:lvl4pPr>
            <a:lvl5pPr marL="1828800" indent="0">
              <a:buNone/>
              <a:defRPr sz="2400" b="0" i="0">
                <a:latin typeface="Outfit ExtraLight" pitchFamily="2" charset="0"/>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Text Placeholder 5">
            <a:extLst>
              <a:ext uri="{FF2B5EF4-FFF2-40B4-BE49-F238E27FC236}">
                <a16:creationId xmlns:a16="http://schemas.microsoft.com/office/drawing/2014/main" id="{736EE177-5D66-478C-C36B-741DD697FABC}"/>
              </a:ext>
            </a:extLst>
          </p:cNvPr>
          <p:cNvSpPr>
            <a:spLocks noGrp="1"/>
          </p:cNvSpPr>
          <p:nvPr>
            <p:ph type="body" sz="quarter" idx="21" hasCustomPrompt="1"/>
          </p:nvPr>
        </p:nvSpPr>
        <p:spPr>
          <a:xfrm>
            <a:off x="1487278" y="6496059"/>
            <a:ext cx="7173900" cy="285734"/>
          </a:xfrm>
        </p:spPr>
        <p:txBody>
          <a:bodyPr anchor="ctr">
            <a:noAutofit/>
          </a:bodyPr>
          <a:lstStyle>
            <a:lvl1pPr marL="0" indent="0">
              <a:lnSpc>
                <a:spcPct val="90000"/>
              </a:lnSpc>
              <a:spcBef>
                <a:spcPts val="200"/>
              </a:spcBef>
              <a:buNone/>
              <a:defRPr sz="600" b="0" i="0">
                <a:latin typeface="Inter" panose="02000503000000020004" pitchFamily="2" charset="0"/>
                <a:ea typeface="Inter" panose="02000503000000020004" pitchFamily="2" charset="0"/>
              </a:defRPr>
            </a:lvl1pPr>
            <a:lvl2pPr marL="457200" indent="0">
              <a:buNone/>
              <a:defRPr sz="600" b="0" i="0">
                <a:latin typeface="Inter" panose="02000503000000020004" pitchFamily="2" charset="0"/>
                <a:ea typeface="Inter" panose="02000503000000020004" pitchFamily="2" charset="0"/>
              </a:defRPr>
            </a:lvl2pPr>
            <a:lvl3pPr marL="914400" indent="0">
              <a:buNone/>
              <a:defRPr sz="600" b="0" i="0">
                <a:latin typeface="Inter" panose="02000503000000020004" pitchFamily="2" charset="0"/>
                <a:ea typeface="Inter" panose="02000503000000020004" pitchFamily="2" charset="0"/>
              </a:defRPr>
            </a:lvl3pPr>
            <a:lvl4pPr marL="1371600" indent="0">
              <a:buNone/>
              <a:defRPr sz="600" b="0" i="0">
                <a:latin typeface="Inter" panose="02000503000000020004" pitchFamily="2" charset="0"/>
                <a:ea typeface="Inter" panose="02000503000000020004" pitchFamily="2" charset="0"/>
              </a:defRPr>
            </a:lvl4pPr>
            <a:lvl5pPr marL="1828800" indent="0">
              <a:buNone/>
              <a:defRPr sz="600" b="0" i="0">
                <a:latin typeface="Inter" panose="02000503000000020004" pitchFamily="2" charset="0"/>
                <a:ea typeface="Inter" panose="02000503000000020004" pitchFamily="2" charset="0"/>
              </a:defRPr>
            </a:lvl5pPr>
          </a:lstStyle>
          <a:p>
            <a:pPr lvl="0"/>
            <a:r>
              <a:rPr lang="en-US"/>
              <a:t>Source: </a:t>
            </a:r>
          </a:p>
        </p:txBody>
      </p:sp>
      <p:sp>
        <p:nvSpPr>
          <p:cNvPr id="15" name="Rounded Rectangle 14">
            <a:extLst>
              <a:ext uri="{FF2B5EF4-FFF2-40B4-BE49-F238E27FC236}">
                <a16:creationId xmlns:a16="http://schemas.microsoft.com/office/drawing/2014/main" id="{805BB501-4D89-BCBC-BB6E-14A7C0C21006}"/>
              </a:ext>
            </a:extLst>
          </p:cNvPr>
          <p:cNvSpPr/>
          <p:nvPr userDrawn="1"/>
        </p:nvSpPr>
        <p:spPr>
          <a:xfrm>
            <a:off x="10278054" y="457198"/>
            <a:ext cx="1462186" cy="1462186"/>
          </a:xfrm>
          <a:prstGeom prst="roundRect">
            <a:avLst>
              <a:gd name="adj" fmla="val 21265"/>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solidFill>
                <a:schemeClr val="bg1"/>
              </a:solidFill>
            </a:endParaRPr>
          </a:p>
        </p:txBody>
      </p:sp>
      <p:sp>
        <p:nvSpPr>
          <p:cNvPr id="16" name="Freeform 15">
            <a:extLst>
              <a:ext uri="{FF2B5EF4-FFF2-40B4-BE49-F238E27FC236}">
                <a16:creationId xmlns:a16="http://schemas.microsoft.com/office/drawing/2014/main" id="{3FC48909-B57B-F044-6169-D5BF544FBFD7}"/>
              </a:ext>
            </a:extLst>
          </p:cNvPr>
          <p:cNvSpPr/>
          <p:nvPr userDrawn="1"/>
        </p:nvSpPr>
        <p:spPr>
          <a:xfrm>
            <a:off x="10278053" y="1949644"/>
            <a:ext cx="1913947" cy="2955649"/>
          </a:xfrm>
          <a:custGeom>
            <a:avLst/>
            <a:gdLst>
              <a:gd name="connsiteX0" fmla="*/ 267752 w 1913947"/>
              <a:gd name="connsiteY0" fmla="*/ 0 h 2955649"/>
              <a:gd name="connsiteX1" fmla="*/ 1913947 w 1913947"/>
              <a:gd name="connsiteY1" fmla="*/ 0 h 2955649"/>
              <a:gd name="connsiteX2" fmla="*/ 1913947 w 1913947"/>
              <a:gd name="connsiteY2" fmla="*/ 2955649 h 2955649"/>
              <a:gd name="connsiteX3" fmla="*/ 267752 w 1913947"/>
              <a:gd name="connsiteY3" fmla="*/ 2955649 h 2955649"/>
              <a:gd name="connsiteX4" fmla="*/ 0 w 1913947"/>
              <a:gd name="connsiteY4" fmla="*/ 2687897 h 2955649"/>
              <a:gd name="connsiteX5" fmla="*/ 0 w 1913947"/>
              <a:gd name="connsiteY5" fmla="*/ 267752 h 2955649"/>
              <a:gd name="connsiteX6" fmla="*/ 267752 w 1913947"/>
              <a:gd name="connsiteY6" fmla="*/ 0 h 29556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913947" h="2955649">
                <a:moveTo>
                  <a:pt x="267752" y="0"/>
                </a:moveTo>
                <a:lnTo>
                  <a:pt x="1913947" y="0"/>
                </a:lnTo>
                <a:lnTo>
                  <a:pt x="1913947" y="2955649"/>
                </a:lnTo>
                <a:lnTo>
                  <a:pt x="267752" y="2955649"/>
                </a:lnTo>
                <a:cubicBezTo>
                  <a:pt x="119877" y="2955649"/>
                  <a:pt x="0" y="2835772"/>
                  <a:pt x="0" y="2687897"/>
                </a:cubicBezTo>
                <a:lnTo>
                  <a:pt x="0" y="267752"/>
                </a:lnTo>
                <a:cubicBezTo>
                  <a:pt x="0" y="119877"/>
                  <a:pt x="119877" y="0"/>
                  <a:pt x="267752" y="0"/>
                </a:cubicBezTo>
                <a:close/>
              </a:path>
            </a:pathLst>
          </a:cu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solidFill>
                <a:schemeClr val="bg1"/>
              </a:solidFill>
            </a:endParaRPr>
          </a:p>
        </p:txBody>
      </p:sp>
      <p:sp>
        <p:nvSpPr>
          <p:cNvPr id="19" name="Freeform 18">
            <a:extLst>
              <a:ext uri="{FF2B5EF4-FFF2-40B4-BE49-F238E27FC236}">
                <a16:creationId xmlns:a16="http://schemas.microsoft.com/office/drawing/2014/main" id="{F47F995C-9BFA-DD9F-D402-CFA94128A17B}"/>
              </a:ext>
            </a:extLst>
          </p:cNvPr>
          <p:cNvSpPr/>
          <p:nvPr userDrawn="1"/>
        </p:nvSpPr>
        <p:spPr>
          <a:xfrm>
            <a:off x="11774378" y="457198"/>
            <a:ext cx="417622" cy="5956295"/>
          </a:xfrm>
          <a:custGeom>
            <a:avLst/>
            <a:gdLst>
              <a:gd name="connsiteX0" fmla="*/ 310934 w 417622"/>
              <a:gd name="connsiteY0" fmla="*/ 4494109 h 5956295"/>
              <a:gd name="connsiteX1" fmla="*/ 417622 w 417622"/>
              <a:gd name="connsiteY1" fmla="*/ 4494109 h 5956295"/>
              <a:gd name="connsiteX2" fmla="*/ 417622 w 417622"/>
              <a:gd name="connsiteY2" fmla="*/ 5956295 h 5956295"/>
              <a:gd name="connsiteX3" fmla="*/ 310934 w 417622"/>
              <a:gd name="connsiteY3" fmla="*/ 5956295 h 5956295"/>
              <a:gd name="connsiteX4" fmla="*/ 0 w 417622"/>
              <a:gd name="connsiteY4" fmla="*/ 5645361 h 5956295"/>
              <a:gd name="connsiteX5" fmla="*/ 0 w 417622"/>
              <a:gd name="connsiteY5" fmla="*/ 4805043 h 5956295"/>
              <a:gd name="connsiteX6" fmla="*/ 310934 w 417622"/>
              <a:gd name="connsiteY6" fmla="*/ 4494109 h 5956295"/>
              <a:gd name="connsiteX7" fmla="*/ 310934 w 417622"/>
              <a:gd name="connsiteY7" fmla="*/ 0 h 5956295"/>
              <a:gd name="connsiteX8" fmla="*/ 417622 w 417622"/>
              <a:gd name="connsiteY8" fmla="*/ 0 h 5956295"/>
              <a:gd name="connsiteX9" fmla="*/ 417622 w 417622"/>
              <a:gd name="connsiteY9" fmla="*/ 1462186 h 5956295"/>
              <a:gd name="connsiteX10" fmla="*/ 310934 w 417622"/>
              <a:gd name="connsiteY10" fmla="*/ 1462186 h 5956295"/>
              <a:gd name="connsiteX11" fmla="*/ 0 w 417622"/>
              <a:gd name="connsiteY11" fmla="*/ 1151252 h 5956295"/>
              <a:gd name="connsiteX12" fmla="*/ 0 w 417622"/>
              <a:gd name="connsiteY12" fmla="*/ 310934 h 5956295"/>
              <a:gd name="connsiteX13" fmla="*/ 310934 w 417622"/>
              <a:gd name="connsiteY13" fmla="*/ 0 h 59562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417622" h="5956295">
                <a:moveTo>
                  <a:pt x="310934" y="4494109"/>
                </a:moveTo>
                <a:lnTo>
                  <a:pt x="417622" y="4494109"/>
                </a:lnTo>
                <a:lnTo>
                  <a:pt x="417622" y="5956295"/>
                </a:lnTo>
                <a:lnTo>
                  <a:pt x="310934" y="5956295"/>
                </a:lnTo>
                <a:cubicBezTo>
                  <a:pt x="139210" y="5956295"/>
                  <a:pt x="0" y="5817085"/>
                  <a:pt x="0" y="5645361"/>
                </a:cubicBezTo>
                <a:lnTo>
                  <a:pt x="0" y="4805043"/>
                </a:lnTo>
                <a:cubicBezTo>
                  <a:pt x="0" y="4633319"/>
                  <a:pt x="139210" y="4494109"/>
                  <a:pt x="310934" y="4494109"/>
                </a:cubicBezTo>
                <a:close/>
                <a:moveTo>
                  <a:pt x="310934" y="0"/>
                </a:moveTo>
                <a:lnTo>
                  <a:pt x="417622" y="0"/>
                </a:lnTo>
                <a:lnTo>
                  <a:pt x="417622" y="1462186"/>
                </a:lnTo>
                <a:lnTo>
                  <a:pt x="310934" y="1462186"/>
                </a:lnTo>
                <a:cubicBezTo>
                  <a:pt x="139210" y="1462186"/>
                  <a:pt x="0" y="1322976"/>
                  <a:pt x="0" y="1151252"/>
                </a:cubicBezTo>
                <a:lnTo>
                  <a:pt x="0" y="310934"/>
                </a:lnTo>
                <a:cubicBezTo>
                  <a:pt x="0" y="139210"/>
                  <a:pt x="139210" y="0"/>
                  <a:pt x="310934" y="0"/>
                </a:cubicBezTo>
                <a:close/>
              </a:path>
            </a:pathLst>
          </a:cu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solidFill>
                <a:schemeClr val="bg1"/>
              </a:solidFill>
            </a:endParaRPr>
          </a:p>
        </p:txBody>
      </p:sp>
      <p:sp>
        <p:nvSpPr>
          <p:cNvPr id="23" name="Slide Number Placeholder 5">
            <a:extLst>
              <a:ext uri="{FF2B5EF4-FFF2-40B4-BE49-F238E27FC236}">
                <a16:creationId xmlns:a16="http://schemas.microsoft.com/office/drawing/2014/main" id="{87AF3E24-8686-3D37-036B-7C36CB415BAC}"/>
              </a:ext>
            </a:extLst>
          </p:cNvPr>
          <p:cNvSpPr txBox="1">
            <a:spLocks/>
          </p:cNvSpPr>
          <p:nvPr userDrawn="1"/>
        </p:nvSpPr>
        <p:spPr>
          <a:xfrm>
            <a:off x="11185742" y="6400800"/>
            <a:ext cx="549058" cy="457200"/>
          </a:xfrm>
          <a:prstGeom prst="rect">
            <a:avLst/>
          </a:prstGeom>
        </p:spPr>
        <p:txBody>
          <a:bodyPr vert="horz" lIns="0" tIns="0" rIns="0" bIns="0" rtlCol="0" anchor="ctr"/>
          <a:lstStyle>
            <a:defPPr>
              <a:defRPr lang="en-US"/>
            </a:defPPr>
            <a:lvl1pPr marL="0" algn="r" defTabSz="914400" rtl="0" eaLnBrk="1" latinLnBrk="0" hangingPunct="1">
              <a:defRPr sz="800" kern="1200">
                <a:solidFill>
                  <a:schemeClr val="tx1"/>
                </a:solidFill>
                <a:latin typeface="Outfi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fld id="{DDA6C761-E6C0-8244-BDC1-CA1DC8273777}" type="slidenum">
              <a:rPr lang="en-US" b="0" i="0" smtClean="0">
                <a:latin typeface="Outfit Light" pitchFamily="2" charset="0"/>
              </a:rPr>
              <a:pPr/>
              <a:t>‹#›</a:t>
            </a:fld>
            <a:endParaRPr lang="en-US" b="0" i="0">
              <a:latin typeface="Outfit Light" pitchFamily="2" charset="0"/>
            </a:endParaRPr>
          </a:p>
        </p:txBody>
      </p:sp>
      <p:sp>
        <p:nvSpPr>
          <p:cNvPr id="24" name="Slide Number Placeholder 5">
            <a:extLst>
              <a:ext uri="{FF2B5EF4-FFF2-40B4-BE49-F238E27FC236}">
                <a16:creationId xmlns:a16="http://schemas.microsoft.com/office/drawing/2014/main" id="{E8B04BCB-316B-6A38-6847-8A5ED91CCEFC}"/>
              </a:ext>
            </a:extLst>
          </p:cNvPr>
          <p:cNvSpPr txBox="1">
            <a:spLocks/>
          </p:cNvSpPr>
          <p:nvPr userDrawn="1"/>
        </p:nvSpPr>
        <p:spPr>
          <a:xfrm>
            <a:off x="9118378" y="6499230"/>
            <a:ext cx="2266709" cy="273040"/>
          </a:xfrm>
          <a:prstGeom prst="rect">
            <a:avLst/>
          </a:prstGeom>
        </p:spPr>
        <p:txBody>
          <a:bodyPr vert="horz" lIns="0" tIns="0" rIns="0" bIns="0" rtlCol="0" anchor="ctr"/>
          <a:lstStyle>
            <a:defPPr>
              <a:defRPr lang="en-US"/>
            </a:defPPr>
            <a:lvl1pPr marL="0" algn="r" defTabSz="914400" rtl="0" eaLnBrk="1" latinLnBrk="0" hangingPunct="1">
              <a:defRPr sz="800" kern="1200">
                <a:solidFill>
                  <a:schemeClr val="bg1"/>
                </a:solidFill>
                <a:latin typeface="Outfi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sz="600" b="0" i="0">
                <a:solidFill>
                  <a:schemeClr val="tx1"/>
                </a:solidFill>
                <a:latin typeface="Outfit Light" pitchFamily="2" charset="0"/>
              </a:rPr>
              <a:t>© Sovos 2025. Proprietary and Confidential</a:t>
            </a:r>
          </a:p>
        </p:txBody>
      </p:sp>
      <p:sp>
        <p:nvSpPr>
          <p:cNvPr id="25" name="Text Placeholder 15">
            <a:extLst>
              <a:ext uri="{FF2B5EF4-FFF2-40B4-BE49-F238E27FC236}">
                <a16:creationId xmlns:a16="http://schemas.microsoft.com/office/drawing/2014/main" id="{C50BDAE9-ED68-C52A-7DA3-654CC1059762}"/>
              </a:ext>
            </a:extLst>
          </p:cNvPr>
          <p:cNvSpPr>
            <a:spLocks noGrp="1"/>
          </p:cNvSpPr>
          <p:nvPr>
            <p:ph type="body" sz="quarter" idx="20" hasCustomPrompt="1"/>
          </p:nvPr>
        </p:nvSpPr>
        <p:spPr>
          <a:xfrm>
            <a:off x="762001" y="795129"/>
            <a:ext cx="5896485" cy="1823740"/>
          </a:xfrm>
          <a:prstGeom prst="roundRect">
            <a:avLst>
              <a:gd name="adj" fmla="val 13724"/>
            </a:avLst>
          </a:prstGeom>
          <a:solidFill>
            <a:srgbClr val="E9F9FF"/>
          </a:solidFill>
        </p:spPr>
        <p:txBody>
          <a:bodyPr wrap="none" lIns="274320" rIns="274320" bIns="0" anchor="ctr">
            <a:spAutoFit/>
          </a:bodyPr>
          <a:lstStyle>
            <a:lvl1pPr marL="0" indent="0">
              <a:lnSpc>
                <a:spcPct val="100000"/>
              </a:lnSpc>
              <a:buNone/>
              <a:defRPr kumimoji="0" lang="en-US" sz="11000" b="1" u="none" strike="noStrike" kern="1200" cap="none" spc="0" normalizeH="0" baseline="0" dirty="0">
                <a:ln w="19050">
                  <a:noFill/>
                </a:ln>
                <a:solidFill>
                  <a:schemeClr val="tx1"/>
                </a:solidFill>
                <a:effectLst/>
                <a:uLnTx/>
                <a:uFillTx/>
                <a:latin typeface="Outfit" pitchFamily="2" charset="0"/>
                <a:ea typeface="+mn-ea"/>
                <a:cs typeface="+mn-cs"/>
              </a:defRPr>
            </a:lvl1pPr>
            <a:lvl2pPr marL="457200" indent="0">
              <a:buNone/>
              <a:defRPr/>
            </a:lvl2pPr>
            <a:lvl3pPr marL="914400" indent="0">
              <a:buNone/>
              <a:defRPr/>
            </a:lvl3pPr>
            <a:lvl4pPr marL="1371600" indent="0">
              <a:buNone/>
              <a:defRPr/>
            </a:lvl4pPr>
            <a:lvl5pPr marL="1828800" indent="0">
              <a:buNone/>
              <a:defRPr/>
            </a:lvl5pPr>
          </a:lstStyle>
          <a:p>
            <a:pPr lvl="0"/>
            <a:r>
              <a:rPr lang="en-US"/>
              <a:t>Big Idea</a:t>
            </a:r>
          </a:p>
        </p:txBody>
      </p:sp>
      <p:sp>
        <p:nvSpPr>
          <p:cNvPr id="2" name="Freeform 1">
            <a:extLst>
              <a:ext uri="{FF2B5EF4-FFF2-40B4-BE49-F238E27FC236}">
                <a16:creationId xmlns:a16="http://schemas.microsoft.com/office/drawing/2014/main" id="{8303FBD1-857F-F346-CC61-1E6AADD17C19}"/>
              </a:ext>
            </a:extLst>
          </p:cNvPr>
          <p:cNvSpPr/>
          <p:nvPr userDrawn="1"/>
        </p:nvSpPr>
        <p:spPr>
          <a:xfrm>
            <a:off x="10283915" y="3237914"/>
            <a:ext cx="1579405" cy="1659762"/>
          </a:xfrm>
          <a:custGeom>
            <a:avLst/>
            <a:gdLst>
              <a:gd name="connsiteX0" fmla="*/ 0 w 1579405"/>
              <a:gd name="connsiteY0" fmla="*/ 614904 h 1659762"/>
              <a:gd name="connsiteX1" fmla="*/ 96330 w 1579405"/>
              <a:gd name="connsiteY1" fmla="*/ 629646 h 1659762"/>
              <a:gd name="connsiteX2" fmla="*/ 962049 w 1579405"/>
              <a:gd name="connsiteY2" fmla="*/ 1587018 h 1659762"/>
              <a:gd name="connsiteX3" fmla="*/ 965734 w 1579405"/>
              <a:gd name="connsiteY3" fmla="*/ 1659762 h 1659762"/>
              <a:gd name="connsiteX4" fmla="*/ 961448 w 1579405"/>
              <a:gd name="connsiteY4" fmla="*/ 1659762 h 1659762"/>
              <a:gd name="connsiteX5" fmla="*/ 957786 w 1579405"/>
              <a:gd name="connsiteY5" fmla="*/ 1587468 h 1659762"/>
              <a:gd name="connsiteX6" fmla="*/ 95475 w 1579405"/>
              <a:gd name="connsiteY6" fmla="*/ 633848 h 1659762"/>
              <a:gd name="connsiteX7" fmla="*/ 0 w 1579405"/>
              <a:gd name="connsiteY7" fmla="*/ 619235 h 1659762"/>
              <a:gd name="connsiteX8" fmla="*/ 0 w 1579405"/>
              <a:gd name="connsiteY8" fmla="*/ 563232 h 1659762"/>
              <a:gd name="connsiteX9" fmla="*/ 106610 w 1579405"/>
              <a:gd name="connsiteY9" fmla="*/ 579550 h 1659762"/>
              <a:gd name="connsiteX10" fmla="*/ 1012922 w 1579405"/>
              <a:gd name="connsiteY10" fmla="*/ 1581806 h 1659762"/>
              <a:gd name="connsiteX11" fmla="*/ 1016872 w 1579405"/>
              <a:gd name="connsiteY11" fmla="*/ 1659762 h 1659762"/>
              <a:gd name="connsiteX12" fmla="*/ 1012586 w 1579405"/>
              <a:gd name="connsiteY12" fmla="*/ 1659762 h 1659762"/>
              <a:gd name="connsiteX13" fmla="*/ 1008659 w 1579405"/>
              <a:gd name="connsiteY13" fmla="*/ 1582239 h 1659762"/>
              <a:gd name="connsiteX14" fmla="*/ 105755 w 1579405"/>
              <a:gd name="connsiteY14" fmla="*/ 583748 h 1659762"/>
              <a:gd name="connsiteX15" fmla="*/ 0 w 1579405"/>
              <a:gd name="connsiteY15" fmla="*/ 567562 h 1659762"/>
              <a:gd name="connsiteX16" fmla="*/ 0 w 1579405"/>
              <a:gd name="connsiteY16" fmla="*/ 511557 h 1659762"/>
              <a:gd name="connsiteX17" fmla="*/ 116919 w 1579405"/>
              <a:gd name="connsiteY17" fmla="*/ 529450 h 1659762"/>
              <a:gd name="connsiteX18" fmla="*/ 1063798 w 1579405"/>
              <a:gd name="connsiteY18" fmla="*/ 1576576 h 1659762"/>
              <a:gd name="connsiteX19" fmla="*/ 1068012 w 1579405"/>
              <a:gd name="connsiteY19" fmla="*/ 1659762 h 1659762"/>
              <a:gd name="connsiteX20" fmla="*/ 1063726 w 1579405"/>
              <a:gd name="connsiteY20" fmla="*/ 1659762 h 1659762"/>
              <a:gd name="connsiteX21" fmla="*/ 1059535 w 1579405"/>
              <a:gd name="connsiteY21" fmla="*/ 1577026 h 1659762"/>
              <a:gd name="connsiteX22" fmla="*/ 116063 w 1579405"/>
              <a:gd name="connsiteY22" fmla="*/ 533651 h 1659762"/>
              <a:gd name="connsiteX23" fmla="*/ 0 w 1579405"/>
              <a:gd name="connsiteY23" fmla="*/ 515887 h 1659762"/>
              <a:gd name="connsiteX24" fmla="*/ 0 w 1579405"/>
              <a:gd name="connsiteY24" fmla="*/ 460272 h 1659762"/>
              <a:gd name="connsiteX25" fmla="*/ 3780 w 1579405"/>
              <a:gd name="connsiteY25" fmla="*/ 460463 h 1659762"/>
              <a:gd name="connsiteX26" fmla="*/ 1114671 w 1579405"/>
              <a:gd name="connsiteY26" fmla="*/ 1571363 h 1659762"/>
              <a:gd name="connsiteX27" fmla="*/ 1119150 w 1579405"/>
              <a:gd name="connsiteY27" fmla="*/ 1659762 h 1659762"/>
              <a:gd name="connsiteX28" fmla="*/ 1114864 w 1579405"/>
              <a:gd name="connsiteY28" fmla="*/ 1659762 h 1659762"/>
              <a:gd name="connsiteX29" fmla="*/ 1110408 w 1579405"/>
              <a:gd name="connsiteY29" fmla="*/ 1571796 h 1659762"/>
              <a:gd name="connsiteX30" fmla="*/ 3346 w 1579405"/>
              <a:gd name="connsiteY30" fmla="*/ 464727 h 1659762"/>
              <a:gd name="connsiteX31" fmla="*/ 0 w 1579405"/>
              <a:gd name="connsiteY31" fmla="*/ 464557 h 1659762"/>
              <a:gd name="connsiteX32" fmla="*/ 0 w 1579405"/>
              <a:gd name="connsiteY32" fmla="*/ 409132 h 1659762"/>
              <a:gd name="connsiteX33" fmla="*/ 9008 w 1579405"/>
              <a:gd name="connsiteY33" fmla="*/ 409588 h 1659762"/>
              <a:gd name="connsiteX34" fmla="*/ 1165546 w 1579405"/>
              <a:gd name="connsiteY34" fmla="*/ 1566134 h 1659762"/>
              <a:gd name="connsiteX35" fmla="*/ 1170289 w 1579405"/>
              <a:gd name="connsiteY35" fmla="*/ 1659762 h 1659762"/>
              <a:gd name="connsiteX36" fmla="*/ 1166003 w 1579405"/>
              <a:gd name="connsiteY36" fmla="*/ 1659762 h 1659762"/>
              <a:gd name="connsiteX37" fmla="*/ 1161283 w 1579405"/>
              <a:gd name="connsiteY37" fmla="*/ 1566583 h 1659762"/>
              <a:gd name="connsiteX38" fmla="*/ 8575 w 1579405"/>
              <a:gd name="connsiteY38" fmla="*/ 413853 h 1659762"/>
              <a:gd name="connsiteX39" fmla="*/ 0 w 1579405"/>
              <a:gd name="connsiteY39" fmla="*/ 413418 h 1659762"/>
              <a:gd name="connsiteX40" fmla="*/ 0 w 1579405"/>
              <a:gd name="connsiteY40" fmla="*/ 357994 h 1659762"/>
              <a:gd name="connsiteX41" fmla="*/ 14222 w 1579405"/>
              <a:gd name="connsiteY41" fmla="*/ 358714 h 1659762"/>
              <a:gd name="connsiteX42" fmla="*/ 1216420 w 1579405"/>
              <a:gd name="connsiteY42" fmla="*/ 1560920 h 1659762"/>
              <a:gd name="connsiteX43" fmla="*/ 1221428 w 1579405"/>
              <a:gd name="connsiteY43" fmla="*/ 1659762 h 1659762"/>
              <a:gd name="connsiteX44" fmla="*/ 1217142 w 1579405"/>
              <a:gd name="connsiteY44" fmla="*/ 1659762 h 1659762"/>
              <a:gd name="connsiteX45" fmla="*/ 1212157 w 1579405"/>
              <a:gd name="connsiteY45" fmla="*/ 1561353 h 1659762"/>
              <a:gd name="connsiteX46" fmla="*/ 13789 w 1579405"/>
              <a:gd name="connsiteY46" fmla="*/ 362978 h 1659762"/>
              <a:gd name="connsiteX47" fmla="*/ 0 w 1579405"/>
              <a:gd name="connsiteY47" fmla="*/ 362279 h 1659762"/>
              <a:gd name="connsiteX48" fmla="*/ 0 w 1579405"/>
              <a:gd name="connsiteY48" fmla="*/ 306854 h 1659762"/>
              <a:gd name="connsiteX49" fmla="*/ 19452 w 1579405"/>
              <a:gd name="connsiteY49" fmla="*/ 307839 h 1659762"/>
              <a:gd name="connsiteX50" fmla="*/ 1267294 w 1579405"/>
              <a:gd name="connsiteY50" fmla="*/ 1555691 h 1659762"/>
              <a:gd name="connsiteX51" fmla="*/ 1272566 w 1579405"/>
              <a:gd name="connsiteY51" fmla="*/ 1659762 h 1659762"/>
              <a:gd name="connsiteX52" fmla="*/ 1268280 w 1579405"/>
              <a:gd name="connsiteY52" fmla="*/ 1659762 h 1659762"/>
              <a:gd name="connsiteX53" fmla="*/ 1263031 w 1579405"/>
              <a:gd name="connsiteY53" fmla="*/ 1556140 h 1659762"/>
              <a:gd name="connsiteX54" fmla="*/ 19018 w 1579405"/>
              <a:gd name="connsiteY54" fmla="*/ 312104 h 1659762"/>
              <a:gd name="connsiteX55" fmla="*/ 0 w 1579405"/>
              <a:gd name="connsiteY55" fmla="*/ 311140 h 1659762"/>
              <a:gd name="connsiteX56" fmla="*/ 0 w 1579405"/>
              <a:gd name="connsiteY56" fmla="*/ 255716 h 1659762"/>
              <a:gd name="connsiteX57" fmla="*/ 24664 w 1579405"/>
              <a:gd name="connsiteY57" fmla="*/ 256965 h 1659762"/>
              <a:gd name="connsiteX58" fmla="*/ 1318168 w 1579405"/>
              <a:gd name="connsiteY58" fmla="*/ 1550477 h 1659762"/>
              <a:gd name="connsiteX59" fmla="*/ 1323705 w 1579405"/>
              <a:gd name="connsiteY59" fmla="*/ 1659762 h 1659762"/>
              <a:gd name="connsiteX60" fmla="*/ 1319419 w 1579405"/>
              <a:gd name="connsiteY60" fmla="*/ 1659762 h 1659762"/>
              <a:gd name="connsiteX61" fmla="*/ 1313905 w 1579405"/>
              <a:gd name="connsiteY61" fmla="*/ 1550911 h 1659762"/>
              <a:gd name="connsiteX62" fmla="*/ 24231 w 1579405"/>
              <a:gd name="connsiteY62" fmla="*/ 261229 h 1659762"/>
              <a:gd name="connsiteX63" fmla="*/ 0 w 1579405"/>
              <a:gd name="connsiteY63" fmla="*/ 260001 h 1659762"/>
              <a:gd name="connsiteX64" fmla="*/ 0 w 1579405"/>
              <a:gd name="connsiteY64" fmla="*/ 204576 h 1659762"/>
              <a:gd name="connsiteX65" fmla="*/ 29894 w 1579405"/>
              <a:gd name="connsiteY65" fmla="*/ 206090 h 1659762"/>
              <a:gd name="connsiteX66" fmla="*/ 1369042 w 1579405"/>
              <a:gd name="connsiteY66" fmla="*/ 1545248 h 1659762"/>
              <a:gd name="connsiteX67" fmla="*/ 1374843 w 1579405"/>
              <a:gd name="connsiteY67" fmla="*/ 1659762 h 1659762"/>
              <a:gd name="connsiteX68" fmla="*/ 1370557 w 1579405"/>
              <a:gd name="connsiteY68" fmla="*/ 1659762 h 1659762"/>
              <a:gd name="connsiteX69" fmla="*/ 1364778 w 1579405"/>
              <a:gd name="connsiteY69" fmla="*/ 1545697 h 1659762"/>
              <a:gd name="connsiteX70" fmla="*/ 29444 w 1579405"/>
              <a:gd name="connsiteY70" fmla="*/ 210355 h 1659762"/>
              <a:gd name="connsiteX71" fmla="*/ 0 w 1579405"/>
              <a:gd name="connsiteY71" fmla="*/ 208863 h 1659762"/>
              <a:gd name="connsiteX72" fmla="*/ 0 w 1579405"/>
              <a:gd name="connsiteY72" fmla="*/ 153437 h 1659762"/>
              <a:gd name="connsiteX73" fmla="*/ 35108 w 1579405"/>
              <a:gd name="connsiteY73" fmla="*/ 155216 h 1659762"/>
              <a:gd name="connsiteX74" fmla="*/ 1419917 w 1579405"/>
              <a:gd name="connsiteY74" fmla="*/ 1540034 h 1659762"/>
              <a:gd name="connsiteX75" fmla="*/ 1425983 w 1579405"/>
              <a:gd name="connsiteY75" fmla="*/ 1659762 h 1659762"/>
              <a:gd name="connsiteX76" fmla="*/ 1421697 w 1579405"/>
              <a:gd name="connsiteY76" fmla="*/ 1659762 h 1659762"/>
              <a:gd name="connsiteX77" fmla="*/ 1415654 w 1579405"/>
              <a:gd name="connsiteY77" fmla="*/ 1540468 h 1659762"/>
              <a:gd name="connsiteX78" fmla="*/ 34675 w 1579405"/>
              <a:gd name="connsiteY78" fmla="*/ 159480 h 1659762"/>
              <a:gd name="connsiteX79" fmla="*/ 0 w 1579405"/>
              <a:gd name="connsiteY79" fmla="*/ 157723 h 1659762"/>
              <a:gd name="connsiteX80" fmla="*/ 0 w 1579405"/>
              <a:gd name="connsiteY80" fmla="*/ 102298 h 1659762"/>
              <a:gd name="connsiteX81" fmla="*/ 40338 w 1579405"/>
              <a:gd name="connsiteY81" fmla="*/ 104341 h 1659762"/>
              <a:gd name="connsiteX82" fmla="*/ 1470791 w 1579405"/>
              <a:gd name="connsiteY82" fmla="*/ 1534805 h 1659762"/>
              <a:gd name="connsiteX83" fmla="*/ 1477121 w 1579405"/>
              <a:gd name="connsiteY83" fmla="*/ 1659762 h 1659762"/>
              <a:gd name="connsiteX84" fmla="*/ 1472835 w 1579405"/>
              <a:gd name="connsiteY84" fmla="*/ 1659762 h 1659762"/>
              <a:gd name="connsiteX85" fmla="*/ 1466527 w 1579405"/>
              <a:gd name="connsiteY85" fmla="*/ 1535254 h 1659762"/>
              <a:gd name="connsiteX86" fmla="*/ 39888 w 1579405"/>
              <a:gd name="connsiteY86" fmla="*/ 108606 h 1659762"/>
              <a:gd name="connsiteX87" fmla="*/ 0 w 1579405"/>
              <a:gd name="connsiteY87" fmla="*/ 106585 h 1659762"/>
              <a:gd name="connsiteX88" fmla="*/ 0 w 1579405"/>
              <a:gd name="connsiteY88" fmla="*/ 51159 h 1659762"/>
              <a:gd name="connsiteX89" fmla="*/ 45550 w 1579405"/>
              <a:gd name="connsiteY89" fmla="*/ 53467 h 1659762"/>
              <a:gd name="connsiteX90" fmla="*/ 1521665 w 1579405"/>
              <a:gd name="connsiteY90" fmla="*/ 1529591 h 1659762"/>
              <a:gd name="connsiteX91" fmla="*/ 1528260 w 1579405"/>
              <a:gd name="connsiteY91" fmla="*/ 1659762 h 1659762"/>
              <a:gd name="connsiteX92" fmla="*/ 1523974 w 1579405"/>
              <a:gd name="connsiteY92" fmla="*/ 1659762 h 1659762"/>
              <a:gd name="connsiteX93" fmla="*/ 1517402 w 1579405"/>
              <a:gd name="connsiteY93" fmla="*/ 1530025 h 1659762"/>
              <a:gd name="connsiteX94" fmla="*/ 45117 w 1579405"/>
              <a:gd name="connsiteY94" fmla="*/ 57731 h 1659762"/>
              <a:gd name="connsiteX95" fmla="*/ 0 w 1579405"/>
              <a:gd name="connsiteY95" fmla="*/ 55445 h 1659762"/>
              <a:gd name="connsiteX96" fmla="*/ 0 w 1579405"/>
              <a:gd name="connsiteY96" fmla="*/ 0 h 1659762"/>
              <a:gd name="connsiteX97" fmla="*/ 51021 w 1579405"/>
              <a:gd name="connsiteY97" fmla="*/ 2576 h 1659762"/>
              <a:gd name="connsiteX98" fmla="*/ 1572556 w 1579405"/>
              <a:gd name="connsiteY98" fmla="*/ 1524121 h 1659762"/>
              <a:gd name="connsiteX99" fmla="*/ 1579405 w 1579405"/>
              <a:gd name="connsiteY99" fmla="*/ 1659762 h 1659762"/>
              <a:gd name="connsiteX100" fmla="*/ 1575188 w 1579405"/>
              <a:gd name="connsiteY100" fmla="*/ 1659762 h 1659762"/>
              <a:gd name="connsiteX101" fmla="*/ 1568843 w 1579405"/>
              <a:gd name="connsiteY101" fmla="*/ 1529540 h 1659762"/>
              <a:gd name="connsiteX102" fmla="*/ 1079029 w 1579405"/>
              <a:gd name="connsiteY102" fmla="*/ 496107 h 1659762"/>
              <a:gd name="connsiteX103" fmla="*/ 45630 w 1579405"/>
              <a:gd name="connsiteY103" fmla="*/ 6289 h 1659762"/>
              <a:gd name="connsiteX104" fmla="*/ 0 w 1579405"/>
              <a:gd name="connsiteY104" fmla="*/ 4066 h 16597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Lst>
            <a:rect l="l" t="t" r="r" b="b"/>
            <a:pathLst>
              <a:path w="1579405" h="1659762">
                <a:moveTo>
                  <a:pt x="0" y="614904"/>
                </a:moveTo>
                <a:lnTo>
                  <a:pt x="96330" y="629646"/>
                </a:lnTo>
                <a:cubicBezTo>
                  <a:pt x="557538" y="724262"/>
                  <a:pt x="913544" y="1110820"/>
                  <a:pt x="962049" y="1587018"/>
                </a:cubicBezTo>
                <a:lnTo>
                  <a:pt x="965734" y="1659762"/>
                </a:lnTo>
                <a:lnTo>
                  <a:pt x="961448" y="1659762"/>
                </a:lnTo>
                <a:lnTo>
                  <a:pt x="957786" y="1587468"/>
                </a:lnTo>
                <a:cubicBezTo>
                  <a:pt x="909474" y="1113185"/>
                  <a:pt x="554882" y="728104"/>
                  <a:pt x="95475" y="633848"/>
                </a:cubicBezTo>
                <a:lnTo>
                  <a:pt x="0" y="619235"/>
                </a:lnTo>
                <a:close/>
                <a:moveTo>
                  <a:pt x="0" y="563232"/>
                </a:moveTo>
                <a:lnTo>
                  <a:pt x="106610" y="579550"/>
                </a:lnTo>
                <a:cubicBezTo>
                  <a:pt x="589415" y="678610"/>
                  <a:pt x="962139" y="1083316"/>
                  <a:pt x="1012922" y="1581806"/>
                </a:cubicBezTo>
                <a:lnTo>
                  <a:pt x="1016872" y="1659762"/>
                </a:lnTo>
                <a:lnTo>
                  <a:pt x="1012586" y="1659762"/>
                </a:lnTo>
                <a:lnTo>
                  <a:pt x="1008659" y="1582239"/>
                </a:lnTo>
                <a:cubicBezTo>
                  <a:pt x="958068" y="1085604"/>
                  <a:pt x="586759" y="682431"/>
                  <a:pt x="105755" y="583748"/>
                </a:cubicBezTo>
                <a:lnTo>
                  <a:pt x="0" y="567562"/>
                </a:lnTo>
                <a:close/>
                <a:moveTo>
                  <a:pt x="0" y="511557"/>
                </a:moveTo>
                <a:lnTo>
                  <a:pt x="116919" y="529450"/>
                </a:lnTo>
                <a:cubicBezTo>
                  <a:pt x="621364" y="632936"/>
                  <a:pt x="1010746" y="1055734"/>
                  <a:pt x="1063798" y="1576576"/>
                </a:cubicBezTo>
                <a:lnTo>
                  <a:pt x="1068012" y="1659762"/>
                </a:lnTo>
                <a:lnTo>
                  <a:pt x="1063726" y="1659762"/>
                </a:lnTo>
                <a:lnTo>
                  <a:pt x="1059535" y="1577026"/>
                </a:lnTo>
                <a:cubicBezTo>
                  <a:pt x="1006675" y="1058099"/>
                  <a:pt x="618708" y="636778"/>
                  <a:pt x="116063" y="533651"/>
                </a:cubicBezTo>
                <a:lnTo>
                  <a:pt x="0" y="515887"/>
                </a:lnTo>
                <a:close/>
                <a:moveTo>
                  <a:pt x="0" y="460272"/>
                </a:moveTo>
                <a:lnTo>
                  <a:pt x="3780" y="460463"/>
                </a:lnTo>
                <a:cubicBezTo>
                  <a:pt x="588688" y="520050"/>
                  <a:pt x="1055085" y="986450"/>
                  <a:pt x="1114671" y="1571363"/>
                </a:cubicBezTo>
                <a:lnTo>
                  <a:pt x="1119150" y="1659762"/>
                </a:lnTo>
                <a:lnTo>
                  <a:pt x="1114864" y="1659762"/>
                </a:lnTo>
                <a:lnTo>
                  <a:pt x="1110408" y="1571796"/>
                </a:lnTo>
                <a:cubicBezTo>
                  <a:pt x="1051029" y="988880"/>
                  <a:pt x="586257" y="524106"/>
                  <a:pt x="3346" y="464727"/>
                </a:cubicBezTo>
                <a:lnTo>
                  <a:pt x="0" y="464557"/>
                </a:lnTo>
                <a:close/>
                <a:moveTo>
                  <a:pt x="0" y="409132"/>
                </a:moveTo>
                <a:lnTo>
                  <a:pt x="9008" y="409588"/>
                </a:lnTo>
                <a:cubicBezTo>
                  <a:pt x="617989" y="471619"/>
                  <a:pt x="1103516" y="957149"/>
                  <a:pt x="1165546" y="1566134"/>
                </a:cubicBezTo>
                <a:lnTo>
                  <a:pt x="1170289" y="1659762"/>
                </a:lnTo>
                <a:lnTo>
                  <a:pt x="1166003" y="1659762"/>
                </a:lnTo>
                <a:lnTo>
                  <a:pt x="1161283" y="1566583"/>
                </a:lnTo>
                <a:cubicBezTo>
                  <a:pt x="1099460" y="959661"/>
                  <a:pt x="615558" y="475685"/>
                  <a:pt x="8575" y="413853"/>
                </a:cubicBezTo>
                <a:lnTo>
                  <a:pt x="0" y="413418"/>
                </a:lnTo>
                <a:close/>
                <a:moveTo>
                  <a:pt x="0" y="357994"/>
                </a:moveTo>
                <a:lnTo>
                  <a:pt x="14222" y="358714"/>
                </a:lnTo>
                <a:cubicBezTo>
                  <a:pt x="647209" y="423198"/>
                  <a:pt x="1151936" y="927929"/>
                  <a:pt x="1216420" y="1560920"/>
                </a:cubicBezTo>
                <a:lnTo>
                  <a:pt x="1221428" y="1659762"/>
                </a:lnTo>
                <a:lnTo>
                  <a:pt x="1217142" y="1659762"/>
                </a:lnTo>
                <a:lnTo>
                  <a:pt x="1212157" y="1561353"/>
                </a:lnTo>
                <a:cubicBezTo>
                  <a:pt x="1147881" y="930360"/>
                  <a:pt x="644778" y="427254"/>
                  <a:pt x="13789" y="362978"/>
                </a:cubicBezTo>
                <a:lnTo>
                  <a:pt x="0" y="362279"/>
                </a:lnTo>
                <a:close/>
                <a:moveTo>
                  <a:pt x="0" y="306854"/>
                </a:moveTo>
                <a:lnTo>
                  <a:pt x="19452" y="307839"/>
                </a:lnTo>
                <a:cubicBezTo>
                  <a:pt x="676509" y="374767"/>
                  <a:pt x="1200367" y="898629"/>
                  <a:pt x="1267294" y="1555691"/>
                </a:cubicBezTo>
                <a:lnTo>
                  <a:pt x="1272566" y="1659762"/>
                </a:lnTo>
                <a:lnTo>
                  <a:pt x="1268280" y="1659762"/>
                </a:lnTo>
                <a:lnTo>
                  <a:pt x="1263031" y="1556140"/>
                </a:lnTo>
                <a:cubicBezTo>
                  <a:pt x="1196311" y="901141"/>
                  <a:pt x="674078" y="378833"/>
                  <a:pt x="19018" y="312104"/>
                </a:cubicBezTo>
                <a:lnTo>
                  <a:pt x="0" y="311140"/>
                </a:lnTo>
                <a:close/>
                <a:moveTo>
                  <a:pt x="0" y="255716"/>
                </a:moveTo>
                <a:lnTo>
                  <a:pt x="24664" y="256965"/>
                </a:lnTo>
                <a:cubicBezTo>
                  <a:pt x="705728" y="326346"/>
                  <a:pt x="1248787" y="869409"/>
                  <a:pt x="1318168" y="1550477"/>
                </a:cubicBezTo>
                <a:lnTo>
                  <a:pt x="1323705" y="1659762"/>
                </a:lnTo>
                <a:lnTo>
                  <a:pt x="1319419" y="1659762"/>
                </a:lnTo>
                <a:lnTo>
                  <a:pt x="1313905" y="1550911"/>
                </a:lnTo>
                <a:cubicBezTo>
                  <a:pt x="1244732" y="871840"/>
                  <a:pt x="703298" y="330402"/>
                  <a:pt x="24231" y="261229"/>
                </a:cubicBezTo>
                <a:lnTo>
                  <a:pt x="0" y="260001"/>
                </a:lnTo>
                <a:close/>
                <a:moveTo>
                  <a:pt x="0" y="204576"/>
                </a:moveTo>
                <a:lnTo>
                  <a:pt x="29894" y="206090"/>
                </a:lnTo>
                <a:cubicBezTo>
                  <a:pt x="735029" y="277915"/>
                  <a:pt x="1297218" y="840108"/>
                  <a:pt x="1369042" y="1545248"/>
                </a:cubicBezTo>
                <a:lnTo>
                  <a:pt x="1374843" y="1659762"/>
                </a:lnTo>
                <a:lnTo>
                  <a:pt x="1370557" y="1659762"/>
                </a:lnTo>
                <a:lnTo>
                  <a:pt x="1364778" y="1545697"/>
                </a:lnTo>
                <a:cubicBezTo>
                  <a:pt x="1293151" y="842620"/>
                  <a:pt x="732517" y="281982"/>
                  <a:pt x="29444" y="210355"/>
                </a:cubicBezTo>
                <a:lnTo>
                  <a:pt x="0" y="208863"/>
                </a:lnTo>
                <a:close/>
                <a:moveTo>
                  <a:pt x="0" y="153437"/>
                </a:moveTo>
                <a:lnTo>
                  <a:pt x="35108" y="155216"/>
                </a:lnTo>
                <a:cubicBezTo>
                  <a:pt x="764249" y="229495"/>
                  <a:pt x="1345639" y="810888"/>
                  <a:pt x="1419917" y="1540034"/>
                </a:cubicBezTo>
                <a:lnTo>
                  <a:pt x="1425983" y="1659762"/>
                </a:lnTo>
                <a:lnTo>
                  <a:pt x="1421697" y="1659762"/>
                </a:lnTo>
                <a:lnTo>
                  <a:pt x="1415654" y="1540468"/>
                </a:lnTo>
                <a:cubicBezTo>
                  <a:pt x="1341583" y="813319"/>
                  <a:pt x="761819" y="233550"/>
                  <a:pt x="34675" y="159480"/>
                </a:cubicBezTo>
                <a:lnTo>
                  <a:pt x="0" y="157723"/>
                </a:lnTo>
                <a:close/>
                <a:moveTo>
                  <a:pt x="0" y="102298"/>
                </a:moveTo>
                <a:lnTo>
                  <a:pt x="40338" y="104341"/>
                </a:lnTo>
                <a:cubicBezTo>
                  <a:pt x="793549" y="181063"/>
                  <a:pt x="1394069" y="781588"/>
                  <a:pt x="1470791" y="1534805"/>
                </a:cubicBezTo>
                <a:lnTo>
                  <a:pt x="1477121" y="1659762"/>
                </a:lnTo>
                <a:lnTo>
                  <a:pt x="1472835" y="1659762"/>
                </a:lnTo>
                <a:lnTo>
                  <a:pt x="1466527" y="1535254"/>
                </a:lnTo>
                <a:cubicBezTo>
                  <a:pt x="1390003" y="784100"/>
                  <a:pt x="791038" y="185130"/>
                  <a:pt x="39888" y="108606"/>
                </a:cubicBezTo>
                <a:lnTo>
                  <a:pt x="0" y="106585"/>
                </a:lnTo>
                <a:close/>
                <a:moveTo>
                  <a:pt x="0" y="51159"/>
                </a:moveTo>
                <a:lnTo>
                  <a:pt x="45550" y="53467"/>
                </a:lnTo>
                <a:cubicBezTo>
                  <a:pt x="822769" y="132643"/>
                  <a:pt x="1442490" y="752368"/>
                  <a:pt x="1521665" y="1529591"/>
                </a:cubicBezTo>
                <a:lnTo>
                  <a:pt x="1528260" y="1659762"/>
                </a:lnTo>
                <a:lnTo>
                  <a:pt x="1523974" y="1659762"/>
                </a:lnTo>
                <a:lnTo>
                  <a:pt x="1517402" y="1530025"/>
                </a:lnTo>
                <a:cubicBezTo>
                  <a:pt x="1438434" y="754799"/>
                  <a:pt x="820338" y="136699"/>
                  <a:pt x="45117" y="57731"/>
                </a:cubicBezTo>
                <a:lnTo>
                  <a:pt x="0" y="55445"/>
                </a:lnTo>
                <a:close/>
                <a:moveTo>
                  <a:pt x="0" y="0"/>
                </a:moveTo>
                <a:lnTo>
                  <a:pt x="51021" y="2576"/>
                </a:lnTo>
                <a:cubicBezTo>
                  <a:pt x="853284" y="84051"/>
                  <a:pt x="1491082" y="721852"/>
                  <a:pt x="1572556" y="1524121"/>
                </a:cubicBezTo>
                <a:lnTo>
                  <a:pt x="1579405" y="1659762"/>
                </a:lnTo>
                <a:lnTo>
                  <a:pt x="1575188" y="1659762"/>
                </a:lnTo>
                <a:lnTo>
                  <a:pt x="1568843" y="1529540"/>
                </a:lnTo>
                <a:cubicBezTo>
                  <a:pt x="1530594" y="1139191"/>
                  <a:pt x="1360036" y="777116"/>
                  <a:pt x="1079029" y="496107"/>
                </a:cubicBezTo>
                <a:cubicBezTo>
                  <a:pt x="798021" y="215098"/>
                  <a:pt x="436023" y="44538"/>
                  <a:pt x="45630" y="6289"/>
                </a:cubicBezTo>
                <a:lnTo>
                  <a:pt x="0" y="4066"/>
                </a:lnTo>
                <a:close/>
              </a:path>
            </a:pathLst>
          </a:custGeom>
          <a:solidFill>
            <a:schemeClr val="accent3"/>
          </a:solidFill>
          <a:ln w="3338" cap="flat">
            <a:noFill/>
            <a:prstDash val="solid"/>
            <a:miter/>
          </a:ln>
        </p:spPr>
        <p:txBody>
          <a:bodyPr rtlCol="0" anchor="ctr"/>
          <a:lstStyle/>
          <a:p>
            <a:endParaRPr lang="en-US"/>
          </a:p>
        </p:txBody>
      </p:sp>
      <p:sp>
        <p:nvSpPr>
          <p:cNvPr id="4" name="Freeform 3">
            <a:extLst>
              <a:ext uri="{FF2B5EF4-FFF2-40B4-BE49-F238E27FC236}">
                <a16:creationId xmlns:a16="http://schemas.microsoft.com/office/drawing/2014/main" id="{1110A841-945F-1C61-D440-42212ECAEC79}"/>
              </a:ext>
            </a:extLst>
          </p:cNvPr>
          <p:cNvSpPr/>
          <p:nvPr userDrawn="1"/>
        </p:nvSpPr>
        <p:spPr>
          <a:xfrm>
            <a:off x="10615091" y="457199"/>
            <a:ext cx="1576911" cy="2459437"/>
          </a:xfrm>
          <a:custGeom>
            <a:avLst/>
            <a:gdLst>
              <a:gd name="connsiteX0" fmla="*/ 960141 w 1576911"/>
              <a:gd name="connsiteY0" fmla="*/ 1492446 h 2459437"/>
              <a:gd name="connsiteX1" fmla="*/ 966194 w 1576911"/>
              <a:gd name="connsiteY1" fmla="*/ 1492446 h 2459437"/>
              <a:gd name="connsiteX2" fmla="*/ 971703 w 1576911"/>
              <a:gd name="connsiteY2" fmla="*/ 1498506 h 2459437"/>
              <a:gd name="connsiteX3" fmla="*/ 1541590 w 1576911"/>
              <a:gd name="connsiteY3" fmla="*/ 1806155 h 2459437"/>
              <a:gd name="connsiteX4" fmla="*/ 1576911 w 1576911"/>
              <a:gd name="connsiteY4" fmla="*/ 1809727 h 2459437"/>
              <a:gd name="connsiteX5" fmla="*/ 1576911 w 1576911"/>
              <a:gd name="connsiteY5" fmla="*/ 1814178 h 2459437"/>
              <a:gd name="connsiteX6" fmla="*/ 1540674 w 1576911"/>
              <a:gd name="connsiteY6" fmla="*/ 1810514 h 2459437"/>
              <a:gd name="connsiteX7" fmla="*/ 968532 w 1576911"/>
              <a:gd name="connsiteY7" fmla="*/ 1501677 h 2459437"/>
              <a:gd name="connsiteX8" fmla="*/ 888589 w 1576911"/>
              <a:gd name="connsiteY8" fmla="*/ 1492446 h 2459437"/>
              <a:gd name="connsiteX9" fmla="*/ 894570 w 1576911"/>
              <a:gd name="connsiteY9" fmla="*/ 1492446 h 2459437"/>
              <a:gd name="connsiteX10" fmla="*/ 934185 w 1576911"/>
              <a:gd name="connsiteY10" fmla="*/ 1536025 h 2459437"/>
              <a:gd name="connsiteX11" fmla="*/ 1530896 w 1576911"/>
              <a:gd name="connsiteY11" fmla="*/ 1858134 h 2459437"/>
              <a:gd name="connsiteX12" fmla="*/ 1576911 w 1576911"/>
              <a:gd name="connsiteY12" fmla="*/ 1862787 h 2459437"/>
              <a:gd name="connsiteX13" fmla="*/ 1576911 w 1576911"/>
              <a:gd name="connsiteY13" fmla="*/ 1867231 h 2459437"/>
              <a:gd name="connsiteX14" fmla="*/ 1530009 w 1576911"/>
              <a:gd name="connsiteY14" fmla="*/ 1862489 h 2459437"/>
              <a:gd name="connsiteX15" fmla="*/ 931052 w 1576911"/>
              <a:gd name="connsiteY15" fmla="*/ 1539157 h 2459437"/>
              <a:gd name="connsiteX16" fmla="*/ 816967 w 1576911"/>
              <a:gd name="connsiteY16" fmla="*/ 1492446 h 2459437"/>
              <a:gd name="connsiteX17" fmla="*/ 823019 w 1576911"/>
              <a:gd name="connsiteY17" fmla="*/ 1492446 h 2459437"/>
              <a:gd name="connsiteX18" fmla="*/ 896706 w 1576911"/>
              <a:gd name="connsiteY18" fmla="*/ 1573505 h 2459437"/>
              <a:gd name="connsiteX19" fmla="*/ 1520232 w 1576911"/>
              <a:gd name="connsiteY19" fmla="*/ 1910107 h 2459437"/>
              <a:gd name="connsiteX20" fmla="*/ 1576911 w 1576911"/>
              <a:gd name="connsiteY20" fmla="*/ 1915839 h 2459437"/>
              <a:gd name="connsiteX21" fmla="*/ 1576911 w 1576911"/>
              <a:gd name="connsiteY21" fmla="*/ 1920289 h 2459437"/>
              <a:gd name="connsiteX22" fmla="*/ 1519315 w 1576911"/>
              <a:gd name="connsiteY22" fmla="*/ 1914466 h 2459437"/>
              <a:gd name="connsiteX23" fmla="*/ 893535 w 1576911"/>
              <a:gd name="connsiteY23" fmla="*/ 1576675 h 2459437"/>
              <a:gd name="connsiteX24" fmla="*/ 750236 w 1576911"/>
              <a:gd name="connsiteY24" fmla="*/ 1492446 h 2459437"/>
              <a:gd name="connsiteX25" fmla="*/ 755765 w 1576911"/>
              <a:gd name="connsiteY25" fmla="*/ 1492446 h 2459437"/>
              <a:gd name="connsiteX26" fmla="*/ 776093 w 1576911"/>
              <a:gd name="connsiteY26" fmla="*/ 1519613 h 2459437"/>
              <a:gd name="connsiteX27" fmla="*/ 1509537 w 1576911"/>
              <a:gd name="connsiteY27" fmla="*/ 1962085 h 2459437"/>
              <a:gd name="connsiteX28" fmla="*/ 1576911 w 1576911"/>
              <a:gd name="connsiteY28" fmla="*/ 1968897 h 2459437"/>
              <a:gd name="connsiteX29" fmla="*/ 1576911 w 1576911"/>
              <a:gd name="connsiteY29" fmla="*/ 1973343 h 2459437"/>
              <a:gd name="connsiteX30" fmla="*/ 1508650 w 1576911"/>
              <a:gd name="connsiteY30" fmla="*/ 1966440 h 2459437"/>
              <a:gd name="connsiteX31" fmla="*/ 772671 w 1576911"/>
              <a:gd name="connsiteY31" fmla="*/ 1522429 h 2459437"/>
              <a:gd name="connsiteX32" fmla="*/ 684043 w 1576911"/>
              <a:gd name="connsiteY32" fmla="*/ 1492446 h 2459437"/>
              <a:gd name="connsiteX33" fmla="*/ 689601 w 1576911"/>
              <a:gd name="connsiteY33" fmla="*/ 1492446 h 2459437"/>
              <a:gd name="connsiteX34" fmla="*/ 735184 w 1576911"/>
              <a:gd name="connsiteY34" fmla="*/ 1553362 h 2459437"/>
              <a:gd name="connsiteX35" fmla="*/ 1498873 w 1576911"/>
              <a:gd name="connsiteY35" fmla="*/ 2014061 h 2459437"/>
              <a:gd name="connsiteX36" fmla="*/ 1576911 w 1576911"/>
              <a:gd name="connsiteY36" fmla="*/ 2026004 h 2459437"/>
              <a:gd name="connsiteX37" fmla="*/ 1576911 w 1576911"/>
              <a:gd name="connsiteY37" fmla="*/ 2030500 h 2459437"/>
              <a:gd name="connsiteX38" fmla="*/ 1497956 w 1576911"/>
              <a:gd name="connsiteY38" fmla="*/ 2018416 h 2459437"/>
              <a:gd name="connsiteX39" fmla="*/ 731730 w 1576911"/>
              <a:gd name="connsiteY39" fmla="*/ 1556178 h 2459437"/>
              <a:gd name="connsiteX40" fmla="*/ 617910 w 1576911"/>
              <a:gd name="connsiteY40" fmla="*/ 1492446 h 2459437"/>
              <a:gd name="connsiteX41" fmla="*/ 623440 w 1576911"/>
              <a:gd name="connsiteY41" fmla="*/ 1492446 h 2459437"/>
              <a:gd name="connsiteX42" fmla="*/ 694243 w 1576911"/>
              <a:gd name="connsiteY42" fmla="*/ 1587070 h 2459437"/>
              <a:gd name="connsiteX43" fmla="*/ 1488179 w 1576911"/>
              <a:gd name="connsiteY43" fmla="*/ 2066034 h 2459437"/>
              <a:gd name="connsiteX44" fmla="*/ 1576911 w 1576911"/>
              <a:gd name="connsiteY44" fmla="*/ 2079615 h 2459437"/>
              <a:gd name="connsiteX45" fmla="*/ 1576911 w 1576911"/>
              <a:gd name="connsiteY45" fmla="*/ 2084107 h 2459437"/>
              <a:gd name="connsiteX46" fmla="*/ 1487291 w 1576911"/>
              <a:gd name="connsiteY46" fmla="*/ 2070390 h 2459437"/>
              <a:gd name="connsiteX47" fmla="*/ 690821 w 1576911"/>
              <a:gd name="connsiteY47" fmla="*/ 1589886 h 2459437"/>
              <a:gd name="connsiteX48" fmla="*/ 554452 w 1576911"/>
              <a:gd name="connsiteY48" fmla="*/ 1492446 h 2459437"/>
              <a:gd name="connsiteX49" fmla="*/ 559661 w 1576911"/>
              <a:gd name="connsiteY49" fmla="*/ 1492446 h 2459437"/>
              <a:gd name="connsiteX50" fmla="*/ 570030 w 1576911"/>
              <a:gd name="connsiteY50" fmla="*/ 1509495 h 2459437"/>
              <a:gd name="connsiteX51" fmla="*/ 1477514 w 1576911"/>
              <a:gd name="connsiteY51" fmla="*/ 2118013 h 2459437"/>
              <a:gd name="connsiteX52" fmla="*/ 1576911 w 1576911"/>
              <a:gd name="connsiteY52" fmla="*/ 2133225 h 2459437"/>
              <a:gd name="connsiteX53" fmla="*/ 1576911 w 1576911"/>
              <a:gd name="connsiteY53" fmla="*/ 2137719 h 2459437"/>
              <a:gd name="connsiteX54" fmla="*/ 1476597 w 1576911"/>
              <a:gd name="connsiteY54" fmla="*/ 2122367 h 2459437"/>
              <a:gd name="connsiteX55" fmla="*/ 566324 w 1576911"/>
              <a:gd name="connsiteY55" fmla="*/ 1511967 h 2459437"/>
              <a:gd name="connsiteX56" fmla="*/ 492469 w 1576911"/>
              <a:gd name="connsiteY56" fmla="*/ 1492446 h 2459437"/>
              <a:gd name="connsiteX57" fmla="*/ 497652 w 1576911"/>
              <a:gd name="connsiteY57" fmla="*/ 1492446 h 2459437"/>
              <a:gd name="connsiteX58" fmla="*/ 526034 w 1576911"/>
              <a:gd name="connsiteY58" fmla="*/ 1539116 h 2459437"/>
              <a:gd name="connsiteX59" fmla="*/ 1466820 w 1576911"/>
              <a:gd name="connsiteY59" fmla="*/ 2169986 h 2459437"/>
              <a:gd name="connsiteX60" fmla="*/ 1576911 w 1576911"/>
              <a:gd name="connsiteY60" fmla="*/ 2186835 h 2459437"/>
              <a:gd name="connsiteX61" fmla="*/ 1576911 w 1576911"/>
              <a:gd name="connsiteY61" fmla="*/ 2191326 h 2459437"/>
              <a:gd name="connsiteX62" fmla="*/ 1465933 w 1576911"/>
              <a:gd name="connsiteY62" fmla="*/ 2174340 h 2459437"/>
              <a:gd name="connsiteX63" fmla="*/ 522355 w 1576911"/>
              <a:gd name="connsiteY63" fmla="*/ 1541589 h 2459437"/>
              <a:gd name="connsiteX64" fmla="*/ 430433 w 1576911"/>
              <a:gd name="connsiteY64" fmla="*/ 1492446 h 2459437"/>
              <a:gd name="connsiteX65" fmla="*/ 435668 w 1576911"/>
              <a:gd name="connsiteY65" fmla="*/ 1492446 h 2459437"/>
              <a:gd name="connsiteX66" fmla="*/ 482066 w 1576911"/>
              <a:gd name="connsiteY66" fmla="*/ 1568738 h 2459437"/>
              <a:gd name="connsiteX67" fmla="*/ 1456155 w 1576911"/>
              <a:gd name="connsiteY67" fmla="*/ 2221959 h 2459437"/>
              <a:gd name="connsiteX68" fmla="*/ 1576911 w 1576911"/>
              <a:gd name="connsiteY68" fmla="*/ 2240442 h 2459437"/>
              <a:gd name="connsiteX69" fmla="*/ 1576911 w 1576911"/>
              <a:gd name="connsiteY69" fmla="*/ 2244939 h 2459437"/>
              <a:gd name="connsiteX70" fmla="*/ 1455239 w 1576911"/>
              <a:gd name="connsiteY70" fmla="*/ 2226318 h 2459437"/>
              <a:gd name="connsiteX71" fmla="*/ 478360 w 1576911"/>
              <a:gd name="connsiteY71" fmla="*/ 1571255 h 2459437"/>
              <a:gd name="connsiteX72" fmla="*/ 368448 w 1576911"/>
              <a:gd name="connsiteY72" fmla="*/ 1492446 h 2459437"/>
              <a:gd name="connsiteX73" fmla="*/ 373633 w 1576911"/>
              <a:gd name="connsiteY73" fmla="*/ 1492446 h 2459437"/>
              <a:gd name="connsiteX74" fmla="*/ 438070 w 1576911"/>
              <a:gd name="connsiteY74" fmla="*/ 1598403 h 2459437"/>
              <a:gd name="connsiteX75" fmla="*/ 1445461 w 1576911"/>
              <a:gd name="connsiteY75" fmla="*/ 2273936 h 2459437"/>
              <a:gd name="connsiteX76" fmla="*/ 1576911 w 1576911"/>
              <a:gd name="connsiteY76" fmla="*/ 2294054 h 2459437"/>
              <a:gd name="connsiteX77" fmla="*/ 1576911 w 1576911"/>
              <a:gd name="connsiteY77" fmla="*/ 2298546 h 2459437"/>
              <a:gd name="connsiteX78" fmla="*/ 1444574 w 1576911"/>
              <a:gd name="connsiteY78" fmla="*/ 2278292 h 2459437"/>
              <a:gd name="connsiteX79" fmla="*/ 434391 w 1576911"/>
              <a:gd name="connsiteY79" fmla="*/ 1600876 h 2459437"/>
              <a:gd name="connsiteX80" fmla="*/ 306543 w 1576911"/>
              <a:gd name="connsiteY80" fmla="*/ 1492446 h 2459437"/>
              <a:gd name="connsiteX81" fmla="*/ 311647 w 1576911"/>
              <a:gd name="connsiteY81" fmla="*/ 1492446 h 2459437"/>
              <a:gd name="connsiteX82" fmla="*/ 394102 w 1576911"/>
              <a:gd name="connsiteY82" fmla="*/ 1628025 h 2459437"/>
              <a:gd name="connsiteX83" fmla="*/ 1434797 w 1576911"/>
              <a:gd name="connsiteY83" fmla="*/ 2325910 h 2459437"/>
              <a:gd name="connsiteX84" fmla="*/ 1576911 w 1576911"/>
              <a:gd name="connsiteY84" fmla="*/ 2347663 h 2459437"/>
              <a:gd name="connsiteX85" fmla="*/ 1576911 w 1576911"/>
              <a:gd name="connsiteY85" fmla="*/ 2352158 h 2459437"/>
              <a:gd name="connsiteX86" fmla="*/ 1433880 w 1576911"/>
              <a:gd name="connsiteY86" fmla="*/ 2330269 h 2459437"/>
              <a:gd name="connsiteX87" fmla="*/ 307038 w 1576911"/>
              <a:gd name="connsiteY87" fmla="*/ 1493473 h 2459437"/>
              <a:gd name="connsiteX88" fmla="*/ 247731 w 1576911"/>
              <a:gd name="connsiteY88" fmla="*/ 1492446 h 2459437"/>
              <a:gd name="connsiteX89" fmla="*/ 252651 w 1576911"/>
              <a:gd name="connsiteY89" fmla="*/ 1492446 h 2459437"/>
              <a:gd name="connsiteX90" fmla="*/ 264310 w 1576911"/>
              <a:gd name="connsiteY90" fmla="*/ 1516613 h 2459437"/>
              <a:gd name="connsiteX91" fmla="*/ 1424102 w 1576911"/>
              <a:gd name="connsiteY91" fmla="*/ 2377888 h 2459437"/>
              <a:gd name="connsiteX92" fmla="*/ 1576911 w 1576911"/>
              <a:gd name="connsiteY92" fmla="*/ 2401274 h 2459437"/>
              <a:gd name="connsiteX93" fmla="*/ 1576911 w 1576911"/>
              <a:gd name="connsiteY93" fmla="*/ 2405766 h 2459437"/>
              <a:gd name="connsiteX94" fmla="*/ 1423215 w 1576911"/>
              <a:gd name="connsiteY94" fmla="*/ 2382242 h 2459437"/>
              <a:gd name="connsiteX95" fmla="*/ 260406 w 1576911"/>
              <a:gd name="connsiteY95" fmla="*/ 1518720 h 2459437"/>
              <a:gd name="connsiteX96" fmla="*/ 188285 w 1576911"/>
              <a:gd name="connsiteY96" fmla="*/ 1492446 h 2459437"/>
              <a:gd name="connsiteX97" fmla="*/ 192421 w 1576911"/>
              <a:gd name="connsiteY97" fmla="*/ 1492446 h 2459437"/>
              <a:gd name="connsiteX98" fmla="*/ 211244 w 1576911"/>
              <a:gd name="connsiteY98" fmla="*/ 1532219 h 2459437"/>
              <a:gd name="connsiteX99" fmla="*/ 521152 w 1576911"/>
              <a:gd name="connsiteY99" fmla="*/ 1949058 h 2459437"/>
              <a:gd name="connsiteX100" fmla="*/ 1421700 w 1576911"/>
              <a:gd name="connsiteY100" fmla="*/ 2431883 h 2459437"/>
              <a:gd name="connsiteX101" fmla="*/ 1576911 w 1576911"/>
              <a:gd name="connsiteY101" fmla="*/ 2454807 h 2459437"/>
              <a:gd name="connsiteX102" fmla="*/ 1576911 w 1576911"/>
              <a:gd name="connsiteY102" fmla="*/ 2459437 h 2459437"/>
              <a:gd name="connsiteX103" fmla="*/ 1412086 w 1576911"/>
              <a:gd name="connsiteY103" fmla="*/ 2434281 h 2459437"/>
              <a:gd name="connsiteX104" fmla="*/ 213448 w 1576911"/>
              <a:gd name="connsiteY104" fmla="*/ 1544682 h 2459437"/>
              <a:gd name="connsiteX105" fmla="*/ 873170 w 1576911"/>
              <a:gd name="connsiteY105" fmla="*/ 11902 h 2459437"/>
              <a:gd name="connsiteX106" fmla="*/ 878028 w 1576911"/>
              <a:gd name="connsiteY106" fmla="*/ 12883 h 2459437"/>
              <a:gd name="connsiteX107" fmla="*/ 833922 w 1576911"/>
              <a:gd name="connsiteY107" fmla="*/ 71826 h 2459437"/>
              <a:gd name="connsiteX108" fmla="*/ 641107 w 1576911"/>
              <a:gd name="connsiteY108" fmla="*/ 701706 h 2459437"/>
              <a:gd name="connsiteX109" fmla="*/ 898885 w 1576911"/>
              <a:gd name="connsiteY109" fmla="*/ 1418403 h 2459437"/>
              <a:gd name="connsiteX110" fmla="*/ 919385 w 1576911"/>
              <a:gd name="connsiteY110" fmla="*/ 1440954 h 2459437"/>
              <a:gd name="connsiteX111" fmla="*/ 914270 w 1576911"/>
              <a:gd name="connsiteY111" fmla="*/ 1441986 h 2459437"/>
              <a:gd name="connsiteX112" fmla="*/ 895430 w 1576911"/>
              <a:gd name="connsiteY112" fmla="*/ 1421261 h 2459437"/>
              <a:gd name="connsiteX113" fmla="*/ 636660 w 1576911"/>
              <a:gd name="connsiteY113" fmla="*/ 701706 h 2459437"/>
              <a:gd name="connsiteX114" fmla="*/ 830216 w 1576911"/>
              <a:gd name="connsiteY114" fmla="*/ 69309 h 2459437"/>
              <a:gd name="connsiteX115" fmla="*/ 815718 w 1576911"/>
              <a:gd name="connsiteY115" fmla="*/ 303 h 2459437"/>
              <a:gd name="connsiteX116" fmla="*/ 820522 w 1576911"/>
              <a:gd name="connsiteY116" fmla="*/ 1273 h 2459437"/>
              <a:gd name="connsiteX117" fmla="*/ 789927 w 1576911"/>
              <a:gd name="connsiteY117" fmla="*/ 42161 h 2459437"/>
              <a:gd name="connsiteX118" fmla="*/ 588052 w 1576911"/>
              <a:gd name="connsiteY118" fmla="*/ 701708 h 2459437"/>
              <a:gd name="connsiteX119" fmla="*/ 857943 w 1576911"/>
              <a:gd name="connsiteY119" fmla="*/ 1452155 h 2459437"/>
              <a:gd name="connsiteX120" fmla="*/ 858868 w 1576911"/>
              <a:gd name="connsiteY120" fmla="*/ 1453172 h 2459437"/>
              <a:gd name="connsiteX121" fmla="*/ 853923 w 1576911"/>
              <a:gd name="connsiteY121" fmla="*/ 1454170 h 2459437"/>
              <a:gd name="connsiteX122" fmla="*/ 786247 w 1576911"/>
              <a:gd name="connsiteY122" fmla="*/ 1363727 h 2459437"/>
              <a:gd name="connsiteX123" fmla="*/ 583605 w 1576911"/>
              <a:gd name="connsiteY123" fmla="*/ 701708 h 2459437"/>
              <a:gd name="connsiteX124" fmla="*/ 786247 w 1576911"/>
              <a:gd name="connsiteY124" fmla="*/ 39688 h 2459437"/>
              <a:gd name="connsiteX125" fmla="*/ 749751 w 1576911"/>
              <a:gd name="connsiteY125" fmla="*/ 0 h 2459437"/>
              <a:gd name="connsiteX126" fmla="*/ 755342 w 1576911"/>
              <a:gd name="connsiteY126" fmla="*/ 0 h 2459437"/>
              <a:gd name="connsiteX127" fmla="*/ 745958 w 1576911"/>
              <a:gd name="connsiteY127" fmla="*/ 12540 h 2459437"/>
              <a:gd name="connsiteX128" fmla="*/ 534997 w 1576911"/>
              <a:gd name="connsiteY128" fmla="*/ 701708 h 2459437"/>
              <a:gd name="connsiteX129" fmla="*/ 745958 w 1576911"/>
              <a:gd name="connsiteY129" fmla="*/ 1390876 h 2459437"/>
              <a:gd name="connsiteX130" fmla="*/ 799318 w 1576911"/>
              <a:gd name="connsiteY130" fmla="*/ 1462186 h 2459437"/>
              <a:gd name="connsiteX131" fmla="*/ 793726 w 1576911"/>
              <a:gd name="connsiteY131" fmla="*/ 1462186 h 2459437"/>
              <a:gd name="connsiteX132" fmla="*/ 742252 w 1576911"/>
              <a:gd name="connsiteY132" fmla="*/ 1393393 h 2459437"/>
              <a:gd name="connsiteX133" fmla="*/ 530550 w 1576911"/>
              <a:gd name="connsiteY133" fmla="*/ 701708 h 2459437"/>
              <a:gd name="connsiteX134" fmla="*/ 742252 w 1576911"/>
              <a:gd name="connsiteY134" fmla="*/ 10022 h 2459437"/>
              <a:gd name="connsiteX135" fmla="*/ 686364 w 1576911"/>
              <a:gd name="connsiteY135" fmla="*/ 0 h 2459437"/>
              <a:gd name="connsiteX136" fmla="*/ 691547 w 1576911"/>
              <a:gd name="connsiteY136" fmla="*/ 0 h 2459437"/>
              <a:gd name="connsiteX137" fmla="*/ 637449 w 1576911"/>
              <a:gd name="connsiteY137" fmla="*/ 88955 h 2459437"/>
              <a:gd name="connsiteX138" fmla="*/ 481942 w 1576911"/>
              <a:gd name="connsiteY138" fmla="*/ 701708 h 2459437"/>
              <a:gd name="connsiteX139" fmla="*/ 701963 w 1576911"/>
              <a:gd name="connsiteY139" fmla="*/ 1420542 h 2459437"/>
              <a:gd name="connsiteX140" fmla="*/ 733123 w 1576911"/>
              <a:gd name="connsiteY140" fmla="*/ 1462186 h 2459437"/>
              <a:gd name="connsiteX141" fmla="*/ 727594 w 1576911"/>
              <a:gd name="connsiteY141" fmla="*/ 1462186 h 2459437"/>
              <a:gd name="connsiteX142" fmla="*/ 698283 w 1576911"/>
              <a:gd name="connsiteY142" fmla="*/ 1423015 h 2459437"/>
              <a:gd name="connsiteX143" fmla="*/ 477495 w 1576911"/>
              <a:gd name="connsiteY143" fmla="*/ 701708 h 2459437"/>
              <a:gd name="connsiteX144" fmla="*/ 633545 w 1576911"/>
              <a:gd name="connsiteY144" fmla="*/ 86849 h 2459437"/>
              <a:gd name="connsiteX145" fmla="*/ 624327 w 1576911"/>
              <a:gd name="connsiteY145" fmla="*/ 0 h 2459437"/>
              <a:gd name="connsiteX146" fmla="*/ 629512 w 1576911"/>
              <a:gd name="connsiteY146" fmla="*/ 0 h 2459437"/>
              <a:gd name="connsiteX147" fmla="*/ 590797 w 1576911"/>
              <a:gd name="connsiteY147" fmla="*/ 63663 h 2459437"/>
              <a:gd name="connsiteX148" fmla="*/ 428887 w 1576911"/>
              <a:gd name="connsiteY148" fmla="*/ 701707 h 2459437"/>
              <a:gd name="connsiteX149" fmla="*/ 657994 w 1576911"/>
              <a:gd name="connsiteY149" fmla="*/ 1450207 h 2459437"/>
              <a:gd name="connsiteX150" fmla="*/ 666958 w 1576911"/>
              <a:gd name="connsiteY150" fmla="*/ 1462186 h 2459437"/>
              <a:gd name="connsiteX151" fmla="*/ 661401 w 1576911"/>
              <a:gd name="connsiteY151" fmla="*/ 1462186 h 2459437"/>
              <a:gd name="connsiteX152" fmla="*/ 654288 w 1576911"/>
              <a:gd name="connsiteY152" fmla="*/ 1452680 h 2459437"/>
              <a:gd name="connsiteX153" fmla="*/ 424440 w 1576911"/>
              <a:gd name="connsiteY153" fmla="*/ 701707 h 2459437"/>
              <a:gd name="connsiteX154" fmla="*/ 586893 w 1576911"/>
              <a:gd name="connsiteY154" fmla="*/ 61557 h 2459437"/>
              <a:gd name="connsiteX155" fmla="*/ 562343 w 1576911"/>
              <a:gd name="connsiteY155" fmla="*/ 0 h 2459437"/>
              <a:gd name="connsiteX156" fmla="*/ 567527 w 1576911"/>
              <a:gd name="connsiteY156" fmla="*/ 0 h 2459437"/>
              <a:gd name="connsiteX157" fmla="*/ 544165 w 1576911"/>
              <a:gd name="connsiteY157" fmla="*/ 38416 h 2459437"/>
              <a:gd name="connsiteX158" fmla="*/ 375832 w 1576911"/>
              <a:gd name="connsiteY158" fmla="*/ 701707 h 2459437"/>
              <a:gd name="connsiteX159" fmla="*/ 544165 w 1576911"/>
              <a:gd name="connsiteY159" fmla="*/ 1364998 h 2459437"/>
              <a:gd name="connsiteX160" fmla="*/ 603269 w 1576911"/>
              <a:gd name="connsiteY160" fmla="*/ 1462186 h 2459437"/>
              <a:gd name="connsiteX161" fmla="*/ 598086 w 1576911"/>
              <a:gd name="connsiteY161" fmla="*/ 1462186 h 2459437"/>
              <a:gd name="connsiteX162" fmla="*/ 540261 w 1576911"/>
              <a:gd name="connsiteY162" fmla="*/ 1367104 h 2459437"/>
              <a:gd name="connsiteX163" fmla="*/ 371385 w 1576911"/>
              <a:gd name="connsiteY163" fmla="*/ 701707 h 2459437"/>
              <a:gd name="connsiteX164" fmla="*/ 540261 w 1576911"/>
              <a:gd name="connsiteY164" fmla="*/ 36310 h 2459437"/>
              <a:gd name="connsiteX165" fmla="*/ 500309 w 1576911"/>
              <a:gd name="connsiteY165" fmla="*/ 0 h 2459437"/>
              <a:gd name="connsiteX166" fmla="*/ 505494 w 1576911"/>
              <a:gd name="connsiteY166" fmla="*/ 0 h 2459437"/>
              <a:gd name="connsiteX167" fmla="*/ 497512 w 1576911"/>
              <a:gd name="connsiteY167" fmla="*/ 13125 h 2459437"/>
              <a:gd name="connsiteX168" fmla="*/ 322777 w 1576911"/>
              <a:gd name="connsiteY168" fmla="*/ 701707 h 2459437"/>
              <a:gd name="connsiteX169" fmla="*/ 497532 w 1576911"/>
              <a:gd name="connsiteY169" fmla="*/ 1390290 h 2459437"/>
              <a:gd name="connsiteX170" fmla="*/ 541258 w 1576911"/>
              <a:gd name="connsiteY170" fmla="*/ 1462186 h 2459437"/>
              <a:gd name="connsiteX171" fmla="*/ 536050 w 1576911"/>
              <a:gd name="connsiteY171" fmla="*/ 1462186 h 2459437"/>
              <a:gd name="connsiteX172" fmla="*/ 493608 w 1576911"/>
              <a:gd name="connsiteY172" fmla="*/ 1392396 h 2459437"/>
              <a:gd name="connsiteX173" fmla="*/ 318330 w 1576911"/>
              <a:gd name="connsiteY173" fmla="*/ 701707 h 2459437"/>
              <a:gd name="connsiteX174" fmla="*/ 493608 w 1576911"/>
              <a:gd name="connsiteY174" fmla="*/ 11019 h 2459437"/>
              <a:gd name="connsiteX175" fmla="*/ 440112 w 1576911"/>
              <a:gd name="connsiteY175" fmla="*/ 0 h 2459437"/>
              <a:gd name="connsiteX176" fmla="*/ 445032 w 1576911"/>
              <a:gd name="connsiteY176" fmla="*/ 0 h 2459437"/>
              <a:gd name="connsiteX177" fmla="*/ 387687 w 1576911"/>
              <a:gd name="connsiteY177" fmla="*/ 118865 h 2459437"/>
              <a:gd name="connsiteX178" fmla="*/ 269722 w 1576911"/>
              <a:gd name="connsiteY178" fmla="*/ 701707 h 2459437"/>
              <a:gd name="connsiteX179" fmla="*/ 450880 w 1576911"/>
              <a:gd name="connsiteY179" fmla="*/ 1415536 h 2459437"/>
              <a:gd name="connsiteX180" fmla="*/ 479250 w 1576911"/>
              <a:gd name="connsiteY180" fmla="*/ 1462186 h 2459437"/>
              <a:gd name="connsiteX181" fmla="*/ 474066 w 1576911"/>
              <a:gd name="connsiteY181" fmla="*/ 1462186 h 2459437"/>
              <a:gd name="connsiteX182" fmla="*/ 446976 w 1576911"/>
              <a:gd name="connsiteY182" fmla="*/ 1417643 h 2459437"/>
              <a:gd name="connsiteX183" fmla="*/ 265275 w 1576911"/>
              <a:gd name="connsiteY183" fmla="*/ 701707 h 2459437"/>
              <a:gd name="connsiteX184" fmla="*/ 383594 w 1576911"/>
              <a:gd name="connsiteY184" fmla="*/ 117147 h 2459437"/>
              <a:gd name="connsiteX185" fmla="*/ 381258 w 1576911"/>
              <a:gd name="connsiteY185" fmla="*/ 0 h 2459437"/>
              <a:gd name="connsiteX186" fmla="*/ 386219 w 1576911"/>
              <a:gd name="connsiteY186" fmla="*/ 0 h 2459437"/>
              <a:gd name="connsiteX187" fmla="*/ 338815 w 1576911"/>
              <a:gd name="connsiteY187" fmla="*/ 98255 h 2459437"/>
              <a:gd name="connsiteX188" fmla="*/ 216667 w 1576911"/>
              <a:gd name="connsiteY188" fmla="*/ 701707 h 2459437"/>
              <a:gd name="connsiteX189" fmla="*/ 404248 w 1576911"/>
              <a:gd name="connsiteY189" fmla="*/ 1440783 h 2459437"/>
              <a:gd name="connsiteX190" fmla="*/ 417264 w 1576911"/>
              <a:gd name="connsiteY190" fmla="*/ 1462186 h 2459437"/>
              <a:gd name="connsiteX191" fmla="*/ 412031 w 1576911"/>
              <a:gd name="connsiteY191" fmla="*/ 1462186 h 2459437"/>
              <a:gd name="connsiteX192" fmla="*/ 400323 w 1576911"/>
              <a:gd name="connsiteY192" fmla="*/ 1442934 h 2459437"/>
              <a:gd name="connsiteX193" fmla="*/ 212220 w 1576911"/>
              <a:gd name="connsiteY193" fmla="*/ 701707 h 2459437"/>
              <a:gd name="connsiteX194" fmla="*/ 334708 w 1576911"/>
              <a:gd name="connsiteY194" fmla="*/ 96494 h 2459437"/>
              <a:gd name="connsiteX195" fmla="*/ 322445 w 1576911"/>
              <a:gd name="connsiteY195" fmla="*/ 0 h 2459437"/>
              <a:gd name="connsiteX196" fmla="*/ 327366 w 1576911"/>
              <a:gd name="connsiteY196" fmla="*/ 0 h 2459437"/>
              <a:gd name="connsiteX197" fmla="*/ 289929 w 1576911"/>
              <a:gd name="connsiteY197" fmla="*/ 77601 h 2459437"/>
              <a:gd name="connsiteX198" fmla="*/ 163612 w 1576911"/>
              <a:gd name="connsiteY198" fmla="*/ 701707 h 2459437"/>
              <a:gd name="connsiteX199" fmla="*/ 289929 w 1576911"/>
              <a:gd name="connsiteY199" fmla="*/ 1325814 h 2459437"/>
              <a:gd name="connsiteX200" fmla="*/ 355719 w 1576911"/>
              <a:gd name="connsiteY200" fmla="*/ 1462186 h 2459437"/>
              <a:gd name="connsiteX201" fmla="*/ 350799 w 1576911"/>
              <a:gd name="connsiteY201" fmla="*/ 1462186 h 2459437"/>
              <a:gd name="connsiteX202" fmla="*/ 285836 w 1576911"/>
              <a:gd name="connsiteY202" fmla="*/ 1327532 h 2459437"/>
              <a:gd name="connsiteX203" fmla="*/ 159165 w 1576911"/>
              <a:gd name="connsiteY203" fmla="*/ 701707 h 2459437"/>
              <a:gd name="connsiteX204" fmla="*/ 285836 w 1576911"/>
              <a:gd name="connsiteY204" fmla="*/ 75883 h 2459437"/>
              <a:gd name="connsiteX205" fmla="*/ 263593 w 1576911"/>
              <a:gd name="connsiteY205" fmla="*/ 0 h 2459437"/>
              <a:gd name="connsiteX206" fmla="*/ 268552 w 1576911"/>
              <a:gd name="connsiteY206" fmla="*/ 0 h 2459437"/>
              <a:gd name="connsiteX207" fmla="*/ 241057 w 1576911"/>
              <a:gd name="connsiteY207" fmla="*/ 56991 h 2459437"/>
              <a:gd name="connsiteX208" fmla="*/ 110557 w 1576911"/>
              <a:gd name="connsiteY208" fmla="*/ 701708 h 2459437"/>
              <a:gd name="connsiteX209" fmla="*/ 241057 w 1576911"/>
              <a:gd name="connsiteY209" fmla="*/ 1346425 h 2459437"/>
              <a:gd name="connsiteX210" fmla="*/ 296906 w 1576911"/>
              <a:gd name="connsiteY210" fmla="*/ 1462186 h 2459437"/>
              <a:gd name="connsiteX211" fmla="*/ 291945 w 1576911"/>
              <a:gd name="connsiteY211" fmla="*/ 1462186 h 2459437"/>
              <a:gd name="connsiteX212" fmla="*/ 236949 w 1576911"/>
              <a:gd name="connsiteY212" fmla="*/ 1348186 h 2459437"/>
              <a:gd name="connsiteX213" fmla="*/ 106110 w 1576911"/>
              <a:gd name="connsiteY213" fmla="*/ 701708 h 2459437"/>
              <a:gd name="connsiteX214" fmla="*/ 236949 w 1576911"/>
              <a:gd name="connsiteY214" fmla="*/ 55230 h 2459437"/>
              <a:gd name="connsiteX215" fmla="*/ 204779 w 1576911"/>
              <a:gd name="connsiteY215" fmla="*/ 0 h 2459437"/>
              <a:gd name="connsiteX216" fmla="*/ 209700 w 1576911"/>
              <a:gd name="connsiteY216" fmla="*/ 0 h 2459437"/>
              <a:gd name="connsiteX217" fmla="*/ 192170 w 1576911"/>
              <a:gd name="connsiteY217" fmla="*/ 36337 h 2459437"/>
              <a:gd name="connsiteX218" fmla="*/ 57502 w 1576911"/>
              <a:gd name="connsiteY218" fmla="*/ 701708 h 2459437"/>
              <a:gd name="connsiteX219" fmla="*/ 192170 w 1576911"/>
              <a:gd name="connsiteY219" fmla="*/ 1367079 h 2459437"/>
              <a:gd name="connsiteX220" fmla="*/ 238053 w 1576911"/>
              <a:gd name="connsiteY220" fmla="*/ 1462186 h 2459437"/>
              <a:gd name="connsiteX221" fmla="*/ 233132 w 1576911"/>
              <a:gd name="connsiteY221" fmla="*/ 1462186 h 2459437"/>
              <a:gd name="connsiteX222" fmla="*/ 188077 w 1576911"/>
              <a:gd name="connsiteY222" fmla="*/ 1368797 h 2459437"/>
              <a:gd name="connsiteX223" fmla="*/ 53055 w 1576911"/>
              <a:gd name="connsiteY223" fmla="*/ 701708 h 2459437"/>
              <a:gd name="connsiteX224" fmla="*/ 188077 w 1576911"/>
              <a:gd name="connsiteY224" fmla="*/ 34619 h 2459437"/>
              <a:gd name="connsiteX225" fmla="*/ 145396 w 1576911"/>
              <a:gd name="connsiteY225" fmla="*/ 0 h 2459437"/>
              <a:gd name="connsiteX226" fmla="*/ 150285 w 1576911"/>
              <a:gd name="connsiteY226" fmla="*/ 0 h 2459437"/>
              <a:gd name="connsiteX227" fmla="*/ 137855 w 1576911"/>
              <a:gd name="connsiteY227" fmla="*/ 26265 h 2459437"/>
              <a:gd name="connsiteX228" fmla="*/ 4447 w 1576911"/>
              <a:gd name="connsiteY228" fmla="*/ 701707 h 2459437"/>
              <a:gd name="connsiteX229" fmla="*/ 137855 w 1576911"/>
              <a:gd name="connsiteY229" fmla="*/ 1377149 h 2459437"/>
              <a:gd name="connsiteX230" fmla="*/ 178100 w 1576911"/>
              <a:gd name="connsiteY230" fmla="*/ 1462186 h 2459437"/>
              <a:gd name="connsiteX231" fmla="*/ 173708 w 1576911"/>
              <a:gd name="connsiteY231" fmla="*/ 1462186 h 2459437"/>
              <a:gd name="connsiteX232" fmla="*/ 138977 w 1576911"/>
              <a:gd name="connsiteY232" fmla="*/ 1390089 h 2459437"/>
              <a:gd name="connsiteX233" fmla="*/ 0 w 1576911"/>
              <a:gd name="connsiteY233" fmla="*/ 701707 h 2459437"/>
              <a:gd name="connsiteX234" fmla="*/ 138977 w 1576911"/>
              <a:gd name="connsiteY234" fmla="*/ 13325 h 24594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Lst>
            <a:rect l="l" t="t" r="r" b="b"/>
            <a:pathLst>
              <a:path w="1576911" h="2459437">
                <a:moveTo>
                  <a:pt x="960141" y="1492446"/>
                </a:moveTo>
                <a:lnTo>
                  <a:pt x="966194" y="1492446"/>
                </a:lnTo>
                <a:lnTo>
                  <a:pt x="971703" y="1498506"/>
                </a:lnTo>
                <a:cubicBezTo>
                  <a:pt x="1124814" y="1651617"/>
                  <a:pt x="1321632" y="1761022"/>
                  <a:pt x="1541590" y="1806155"/>
                </a:cubicBezTo>
                <a:lnTo>
                  <a:pt x="1576911" y="1809727"/>
                </a:lnTo>
                <a:lnTo>
                  <a:pt x="1576911" y="1814178"/>
                </a:lnTo>
                <a:lnTo>
                  <a:pt x="1540674" y="1810514"/>
                </a:lnTo>
                <a:cubicBezTo>
                  <a:pt x="1319832" y="1765209"/>
                  <a:pt x="1122240" y="1655385"/>
                  <a:pt x="968532" y="1501677"/>
                </a:cubicBezTo>
                <a:close/>
                <a:moveTo>
                  <a:pt x="888589" y="1492446"/>
                </a:moveTo>
                <a:lnTo>
                  <a:pt x="894570" y="1492446"/>
                </a:lnTo>
                <a:lnTo>
                  <a:pt x="934185" y="1536025"/>
                </a:lnTo>
                <a:cubicBezTo>
                  <a:pt x="1094497" y="1696337"/>
                  <a:pt x="1300575" y="1810881"/>
                  <a:pt x="1530896" y="1858134"/>
                </a:cubicBezTo>
                <a:lnTo>
                  <a:pt x="1576911" y="1862787"/>
                </a:lnTo>
                <a:lnTo>
                  <a:pt x="1576911" y="1867231"/>
                </a:lnTo>
                <a:lnTo>
                  <a:pt x="1530009" y="1862489"/>
                </a:lnTo>
                <a:cubicBezTo>
                  <a:pt x="1298826" y="1815056"/>
                  <a:pt x="1091970" y="1700075"/>
                  <a:pt x="931052" y="1539157"/>
                </a:cubicBezTo>
                <a:close/>
                <a:moveTo>
                  <a:pt x="816967" y="1492446"/>
                </a:moveTo>
                <a:lnTo>
                  <a:pt x="823019" y="1492446"/>
                </a:lnTo>
                <a:lnTo>
                  <a:pt x="896706" y="1573505"/>
                </a:lnTo>
                <a:cubicBezTo>
                  <a:pt x="1064227" y="1741026"/>
                  <a:pt x="1279569" y="1860727"/>
                  <a:pt x="1520232" y="1910107"/>
                </a:cubicBezTo>
                <a:lnTo>
                  <a:pt x="1576911" y="1915839"/>
                </a:lnTo>
                <a:lnTo>
                  <a:pt x="1576911" y="1920289"/>
                </a:lnTo>
                <a:lnTo>
                  <a:pt x="1519315" y="1914466"/>
                </a:lnTo>
                <a:cubicBezTo>
                  <a:pt x="1277769" y="1864913"/>
                  <a:pt x="1061653" y="1744793"/>
                  <a:pt x="893535" y="1576675"/>
                </a:cubicBezTo>
                <a:close/>
                <a:moveTo>
                  <a:pt x="750236" y="1492446"/>
                </a:moveTo>
                <a:lnTo>
                  <a:pt x="755765" y="1492446"/>
                </a:lnTo>
                <a:lnTo>
                  <a:pt x="776093" y="1519613"/>
                </a:lnTo>
                <a:cubicBezTo>
                  <a:pt x="959776" y="1742093"/>
                  <a:pt x="1216675" y="1902001"/>
                  <a:pt x="1509537" y="1962085"/>
                </a:cubicBezTo>
                <a:lnTo>
                  <a:pt x="1576911" y="1968897"/>
                </a:lnTo>
                <a:lnTo>
                  <a:pt x="1576911" y="1973343"/>
                </a:lnTo>
                <a:lnTo>
                  <a:pt x="1508650" y="1966440"/>
                </a:lnTo>
                <a:cubicBezTo>
                  <a:pt x="1214782" y="1906147"/>
                  <a:pt x="956993" y="1745680"/>
                  <a:pt x="772671" y="1522429"/>
                </a:cubicBezTo>
                <a:close/>
                <a:moveTo>
                  <a:pt x="684043" y="1492446"/>
                </a:moveTo>
                <a:lnTo>
                  <a:pt x="689601" y="1492446"/>
                </a:lnTo>
                <a:lnTo>
                  <a:pt x="735184" y="1553362"/>
                </a:lnTo>
                <a:cubicBezTo>
                  <a:pt x="926449" y="1785013"/>
                  <a:pt x="1193945" y="1951504"/>
                  <a:pt x="1498873" y="2014061"/>
                </a:cubicBezTo>
                <a:lnTo>
                  <a:pt x="1576911" y="2026004"/>
                </a:lnTo>
                <a:lnTo>
                  <a:pt x="1576911" y="2030500"/>
                </a:lnTo>
                <a:lnTo>
                  <a:pt x="1497956" y="2018416"/>
                </a:lnTo>
                <a:cubicBezTo>
                  <a:pt x="1191998" y="1955650"/>
                  <a:pt x="923619" y="1788600"/>
                  <a:pt x="731730" y="1556178"/>
                </a:cubicBezTo>
                <a:close/>
                <a:moveTo>
                  <a:pt x="617910" y="1492446"/>
                </a:moveTo>
                <a:lnTo>
                  <a:pt x="623440" y="1492446"/>
                </a:lnTo>
                <a:lnTo>
                  <a:pt x="694243" y="1587070"/>
                </a:lnTo>
                <a:cubicBezTo>
                  <a:pt x="893075" y="1827900"/>
                  <a:pt x="1171162" y="2000996"/>
                  <a:pt x="1488179" y="2066034"/>
                </a:cubicBezTo>
                <a:lnTo>
                  <a:pt x="1576911" y="2079615"/>
                </a:lnTo>
                <a:lnTo>
                  <a:pt x="1576911" y="2084107"/>
                </a:lnTo>
                <a:lnTo>
                  <a:pt x="1487291" y="2070390"/>
                </a:lnTo>
                <a:cubicBezTo>
                  <a:pt x="1169269" y="2005141"/>
                  <a:pt x="890292" y="1831486"/>
                  <a:pt x="690821" y="1589886"/>
                </a:cubicBezTo>
                <a:close/>
                <a:moveTo>
                  <a:pt x="554452" y="1492446"/>
                </a:moveTo>
                <a:lnTo>
                  <a:pt x="559661" y="1492446"/>
                </a:lnTo>
                <a:lnTo>
                  <a:pt x="570030" y="1509495"/>
                </a:lnTo>
                <a:cubicBezTo>
                  <a:pt x="778091" y="1817195"/>
                  <a:pt x="1101420" y="2040856"/>
                  <a:pt x="1477514" y="2118013"/>
                </a:cubicBezTo>
                <a:lnTo>
                  <a:pt x="1576911" y="2133225"/>
                </a:lnTo>
                <a:lnTo>
                  <a:pt x="1576911" y="2137719"/>
                </a:lnTo>
                <a:lnTo>
                  <a:pt x="1476597" y="2122367"/>
                </a:lnTo>
                <a:cubicBezTo>
                  <a:pt x="1099326" y="2044970"/>
                  <a:pt x="775012" y="1820614"/>
                  <a:pt x="566324" y="1511967"/>
                </a:cubicBezTo>
                <a:close/>
                <a:moveTo>
                  <a:pt x="492469" y="1492446"/>
                </a:moveTo>
                <a:lnTo>
                  <a:pt x="497652" y="1492446"/>
                </a:lnTo>
                <a:lnTo>
                  <a:pt x="526034" y="1539116"/>
                </a:lnTo>
                <a:cubicBezTo>
                  <a:pt x="741722" y="1858110"/>
                  <a:pt x="1076910" y="2089992"/>
                  <a:pt x="1466820" y="2169986"/>
                </a:cubicBezTo>
                <a:lnTo>
                  <a:pt x="1576911" y="2186835"/>
                </a:lnTo>
                <a:lnTo>
                  <a:pt x="1576911" y="2191326"/>
                </a:lnTo>
                <a:lnTo>
                  <a:pt x="1465933" y="2174340"/>
                </a:lnTo>
                <a:cubicBezTo>
                  <a:pt x="1074873" y="2094107"/>
                  <a:pt x="738687" y="1861530"/>
                  <a:pt x="522355" y="1541589"/>
                </a:cubicBezTo>
                <a:close/>
                <a:moveTo>
                  <a:pt x="430433" y="1492446"/>
                </a:moveTo>
                <a:lnTo>
                  <a:pt x="435668" y="1492446"/>
                </a:lnTo>
                <a:lnTo>
                  <a:pt x="482066" y="1568738"/>
                </a:lnTo>
                <a:cubicBezTo>
                  <a:pt x="705397" y="1899025"/>
                  <a:pt x="1052456" y="2139129"/>
                  <a:pt x="1456155" y="2221959"/>
                </a:cubicBezTo>
                <a:lnTo>
                  <a:pt x="1576911" y="2240442"/>
                </a:lnTo>
                <a:lnTo>
                  <a:pt x="1576911" y="2244939"/>
                </a:lnTo>
                <a:lnTo>
                  <a:pt x="1455239" y="2226318"/>
                </a:lnTo>
                <a:cubicBezTo>
                  <a:pt x="1050362" y="2143259"/>
                  <a:pt x="702318" y="1902487"/>
                  <a:pt x="478360" y="1571255"/>
                </a:cubicBezTo>
                <a:close/>
                <a:moveTo>
                  <a:pt x="368448" y="1492446"/>
                </a:moveTo>
                <a:lnTo>
                  <a:pt x="373633" y="1492446"/>
                </a:lnTo>
                <a:lnTo>
                  <a:pt x="438070" y="1598403"/>
                </a:lnTo>
                <a:cubicBezTo>
                  <a:pt x="669028" y="1939981"/>
                  <a:pt x="1027946" y="2188280"/>
                  <a:pt x="1445461" y="2273936"/>
                </a:cubicBezTo>
                <a:lnTo>
                  <a:pt x="1576911" y="2294054"/>
                </a:lnTo>
                <a:lnTo>
                  <a:pt x="1576911" y="2298546"/>
                </a:lnTo>
                <a:lnTo>
                  <a:pt x="1444574" y="2278292"/>
                </a:lnTo>
                <a:cubicBezTo>
                  <a:pt x="1025909" y="2192395"/>
                  <a:pt x="665993" y="1943402"/>
                  <a:pt x="434391" y="1600876"/>
                </a:cubicBezTo>
                <a:close/>
                <a:moveTo>
                  <a:pt x="306543" y="1492446"/>
                </a:moveTo>
                <a:lnTo>
                  <a:pt x="311647" y="1492446"/>
                </a:lnTo>
                <a:lnTo>
                  <a:pt x="394102" y="1628025"/>
                </a:lnTo>
                <a:cubicBezTo>
                  <a:pt x="632703" y="1980897"/>
                  <a:pt x="1003492" y="2237417"/>
                  <a:pt x="1434797" y="2325910"/>
                </a:cubicBezTo>
                <a:lnTo>
                  <a:pt x="1576911" y="2347663"/>
                </a:lnTo>
                <a:lnTo>
                  <a:pt x="1576911" y="2352158"/>
                </a:lnTo>
                <a:lnTo>
                  <a:pt x="1433880" y="2330269"/>
                </a:lnTo>
                <a:cubicBezTo>
                  <a:pt x="947338" y="2230456"/>
                  <a:pt x="537629" y="1917428"/>
                  <a:pt x="307038" y="1493473"/>
                </a:cubicBezTo>
                <a:close/>
                <a:moveTo>
                  <a:pt x="247731" y="1492446"/>
                </a:moveTo>
                <a:lnTo>
                  <a:pt x="252651" y="1492446"/>
                </a:lnTo>
                <a:lnTo>
                  <a:pt x="264310" y="1516613"/>
                </a:lnTo>
                <a:cubicBezTo>
                  <a:pt x="501648" y="1952965"/>
                  <a:pt x="923342" y="2275153"/>
                  <a:pt x="1424102" y="2377888"/>
                </a:cubicBezTo>
                <a:lnTo>
                  <a:pt x="1576911" y="2401274"/>
                </a:lnTo>
                <a:lnTo>
                  <a:pt x="1576911" y="2405766"/>
                </a:lnTo>
                <a:lnTo>
                  <a:pt x="1423215" y="2382242"/>
                </a:lnTo>
                <a:cubicBezTo>
                  <a:pt x="921161" y="2279238"/>
                  <a:pt x="498366" y="1956204"/>
                  <a:pt x="260406" y="1518720"/>
                </a:cubicBezTo>
                <a:close/>
                <a:moveTo>
                  <a:pt x="188285" y="1492446"/>
                </a:moveTo>
                <a:lnTo>
                  <a:pt x="192421" y="1492446"/>
                </a:lnTo>
                <a:lnTo>
                  <a:pt x="211244" y="1532219"/>
                </a:lnTo>
                <a:cubicBezTo>
                  <a:pt x="292309" y="1683735"/>
                  <a:pt x="396207" y="1824113"/>
                  <a:pt x="521152" y="1949058"/>
                </a:cubicBezTo>
                <a:cubicBezTo>
                  <a:pt x="771042" y="2198948"/>
                  <a:pt x="1082721" y="2364650"/>
                  <a:pt x="1421700" y="2431883"/>
                </a:cubicBezTo>
                <a:lnTo>
                  <a:pt x="1576911" y="2454807"/>
                </a:lnTo>
                <a:lnTo>
                  <a:pt x="1576911" y="2459437"/>
                </a:lnTo>
                <a:lnTo>
                  <a:pt x="1412086" y="2434281"/>
                </a:lnTo>
                <a:cubicBezTo>
                  <a:pt x="894022" y="2328270"/>
                  <a:pt x="458474" y="1995735"/>
                  <a:pt x="213448" y="1544682"/>
                </a:cubicBezTo>
                <a:close/>
                <a:moveTo>
                  <a:pt x="873170" y="11902"/>
                </a:moveTo>
                <a:lnTo>
                  <a:pt x="878028" y="12883"/>
                </a:lnTo>
                <a:lnTo>
                  <a:pt x="833922" y="71826"/>
                </a:lnTo>
                <a:cubicBezTo>
                  <a:pt x="712234" y="251790"/>
                  <a:pt x="641107" y="468605"/>
                  <a:pt x="641107" y="701706"/>
                </a:cubicBezTo>
                <a:cubicBezTo>
                  <a:pt x="641107" y="973658"/>
                  <a:pt x="737919" y="1223443"/>
                  <a:pt x="898885" y="1418403"/>
                </a:cubicBezTo>
                <a:lnTo>
                  <a:pt x="919385" y="1440954"/>
                </a:lnTo>
                <a:lnTo>
                  <a:pt x="914270" y="1441986"/>
                </a:lnTo>
                <a:lnTo>
                  <a:pt x="895430" y="1421261"/>
                </a:lnTo>
                <a:cubicBezTo>
                  <a:pt x="733839" y="1225537"/>
                  <a:pt x="636660" y="974763"/>
                  <a:pt x="636660" y="701706"/>
                </a:cubicBezTo>
                <a:cubicBezTo>
                  <a:pt x="636660" y="467657"/>
                  <a:pt x="708057" y="249980"/>
                  <a:pt x="830216" y="69309"/>
                </a:cubicBezTo>
                <a:close/>
                <a:moveTo>
                  <a:pt x="815718" y="303"/>
                </a:moveTo>
                <a:lnTo>
                  <a:pt x="820522" y="1273"/>
                </a:lnTo>
                <a:lnTo>
                  <a:pt x="789927" y="42161"/>
                </a:lnTo>
                <a:cubicBezTo>
                  <a:pt x="662519" y="230593"/>
                  <a:pt x="588052" y="457616"/>
                  <a:pt x="588052" y="701708"/>
                </a:cubicBezTo>
                <a:cubicBezTo>
                  <a:pt x="588052" y="986481"/>
                  <a:pt x="689409" y="1248024"/>
                  <a:pt x="857943" y="1452155"/>
                </a:cubicBezTo>
                <a:lnTo>
                  <a:pt x="858868" y="1453172"/>
                </a:lnTo>
                <a:lnTo>
                  <a:pt x="853923" y="1454170"/>
                </a:lnTo>
                <a:lnTo>
                  <a:pt x="786247" y="1363727"/>
                </a:lnTo>
                <a:cubicBezTo>
                  <a:pt x="658356" y="1174585"/>
                  <a:pt x="583605" y="946709"/>
                  <a:pt x="583605" y="701708"/>
                </a:cubicBezTo>
                <a:cubicBezTo>
                  <a:pt x="583605" y="456707"/>
                  <a:pt x="658356" y="228831"/>
                  <a:pt x="786247" y="39688"/>
                </a:cubicBezTo>
                <a:close/>
                <a:moveTo>
                  <a:pt x="749751" y="0"/>
                </a:moveTo>
                <a:lnTo>
                  <a:pt x="755342" y="0"/>
                </a:lnTo>
                <a:lnTo>
                  <a:pt x="745958" y="12540"/>
                </a:lnTo>
                <a:cubicBezTo>
                  <a:pt x="612817" y="209442"/>
                  <a:pt x="534997" y="446665"/>
                  <a:pt x="534997" y="701708"/>
                </a:cubicBezTo>
                <a:cubicBezTo>
                  <a:pt x="534997" y="956752"/>
                  <a:pt x="612817" y="1193974"/>
                  <a:pt x="745958" y="1390876"/>
                </a:cubicBezTo>
                <a:lnTo>
                  <a:pt x="799318" y="1462186"/>
                </a:lnTo>
                <a:lnTo>
                  <a:pt x="793726" y="1462186"/>
                </a:lnTo>
                <a:lnTo>
                  <a:pt x="742252" y="1393393"/>
                </a:lnTo>
                <a:cubicBezTo>
                  <a:pt x="608640" y="1195784"/>
                  <a:pt x="530550" y="957699"/>
                  <a:pt x="530550" y="701708"/>
                </a:cubicBezTo>
                <a:cubicBezTo>
                  <a:pt x="530550" y="445717"/>
                  <a:pt x="608640" y="207632"/>
                  <a:pt x="742252" y="10022"/>
                </a:cubicBezTo>
                <a:close/>
                <a:moveTo>
                  <a:pt x="686364" y="0"/>
                </a:moveTo>
                <a:lnTo>
                  <a:pt x="691547" y="0"/>
                </a:lnTo>
                <a:lnTo>
                  <a:pt x="637449" y="88955"/>
                </a:lnTo>
                <a:cubicBezTo>
                  <a:pt x="538303" y="271237"/>
                  <a:pt x="481942" y="480013"/>
                  <a:pt x="481942" y="701708"/>
                </a:cubicBezTo>
                <a:cubicBezTo>
                  <a:pt x="481942" y="967741"/>
                  <a:pt x="563102" y="1215172"/>
                  <a:pt x="701963" y="1420542"/>
                </a:cubicBezTo>
                <a:lnTo>
                  <a:pt x="733123" y="1462186"/>
                </a:lnTo>
                <a:lnTo>
                  <a:pt x="727594" y="1462186"/>
                </a:lnTo>
                <a:lnTo>
                  <a:pt x="698283" y="1423015"/>
                </a:lnTo>
                <a:cubicBezTo>
                  <a:pt x="558939" y="1216935"/>
                  <a:pt x="477495" y="968651"/>
                  <a:pt x="477495" y="701708"/>
                </a:cubicBezTo>
                <a:cubicBezTo>
                  <a:pt x="477495" y="479256"/>
                  <a:pt x="534054" y="269761"/>
                  <a:pt x="633545" y="86849"/>
                </a:cubicBezTo>
                <a:close/>
                <a:moveTo>
                  <a:pt x="624327" y="0"/>
                </a:moveTo>
                <a:lnTo>
                  <a:pt x="629512" y="0"/>
                </a:lnTo>
                <a:lnTo>
                  <a:pt x="590797" y="63663"/>
                </a:lnTo>
                <a:cubicBezTo>
                  <a:pt x="487567" y="253463"/>
                  <a:pt x="428887" y="470854"/>
                  <a:pt x="428887" y="701707"/>
                </a:cubicBezTo>
                <a:cubicBezTo>
                  <a:pt x="428887" y="978731"/>
                  <a:pt x="513401" y="1236370"/>
                  <a:pt x="657994" y="1450207"/>
                </a:cubicBezTo>
                <a:lnTo>
                  <a:pt x="666958" y="1462186"/>
                </a:lnTo>
                <a:lnTo>
                  <a:pt x="661401" y="1462186"/>
                </a:lnTo>
                <a:lnTo>
                  <a:pt x="654288" y="1452680"/>
                </a:lnTo>
                <a:cubicBezTo>
                  <a:pt x="509224" y="1238132"/>
                  <a:pt x="424440" y="979640"/>
                  <a:pt x="424440" y="701707"/>
                </a:cubicBezTo>
                <a:cubicBezTo>
                  <a:pt x="424440" y="470096"/>
                  <a:pt x="483318" y="251986"/>
                  <a:pt x="586893" y="61557"/>
                </a:cubicBezTo>
                <a:close/>
                <a:moveTo>
                  <a:pt x="562343" y="0"/>
                </a:moveTo>
                <a:lnTo>
                  <a:pt x="567527" y="0"/>
                </a:lnTo>
                <a:lnTo>
                  <a:pt x="544165" y="38416"/>
                </a:lnTo>
                <a:cubicBezTo>
                  <a:pt x="436841" y="235732"/>
                  <a:pt x="375832" y="461727"/>
                  <a:pt x="375832" y="701707"/>
                </a:cubicBezTo>
                <a:cubicBezTo>
                  <a:pt x="375832" y="941687"/>
                  <a:pt x="436841" y="1167682"/>
                  <a:pt x="544165" y="1364998"/>
                </a:cubicBezTo>
                <a:lnTo>
                  <a:pt x="603269" y="1462186"/>
                </a:lnTo>
                <a:lnTo>
                  <a:pt x="598086" y="1462186"/>
                </a:lnTo>
                <a:lnTo>
                  <a:pt x="540261" y="1367104"/>
                </a:lnTo>
                <a:cubicBezTo>
                  <a:pt x="432592" y="1169159"/>
                  <a:pt x="371385" y="942445"/>
                  <a:pt x="371385" y="701707"/>
                </a:cubicBezTo>
                <a:cubicBezTo>
                  <a:pt x="371385" y="460970"/>
                  <a:pt x="432592" y="234256"/>
                  <a:pt x="540261" y="36310"/>
                </a:cubicBezTo>
                <a:close/>
                <a:moveTo>
                  <a:pt x="500309" y="0"/>
                </a:moveTo>
                <a:lnTo>
                  <a:pt x="505494" y="0"/>
                </a:lnTo>
                <a:lnTo>
                  <a:pt x="497512" y="13125"/>
                </a:lnTo>
                <a:cubicBezTo>
                  <a:pt x="386106" y="217958"/>
                  <a:pt x="322777" y="452569"/>
                  <a:pt x="322777" y="701707"/>
                </a:cubicBezTo>
                <a:cubicBezTo>
                  <a:pt x="322777" y="950845"/>
                  <a:pt x="386115" y="1185456"/>
                  <a:pt x="497532" y="1390290"/>
                </a:cubicBezTo>
                <a:lnTo>
                  <a:pt x="541258" y="1462186"/>
                </a:lnTo>
                <a:lnTo>
                  <a:pt x="536050" y="1462186"/>
                </a:lnTo>
                <a:lnTo>
                  <a:pt x="493608" y="1392396"/>
                </a:lnTo>
                <a:cubicBezTo>
                  <a:pt x="381856" y="1186933"/>
                  <a:pt x="318330" y="951603"/>
                  <a:pt x="318330" y="701707"/>
                </a:cubicBezTo>
                <a:cubicBezTo>
                  <a:pt x="318330" y="451811"/>
                  <a:pt x="381856" y="216482"/>
                  <a:pt x="493608" y="11019"/>
                </a:cubicBezTo>
                <a:close/>
                <a:moveTo>
                  <a:pt x="440112" y="0"/>
                </a:moveTo>
                <a:lnTo>
                  <a:pt x="445032" y="0"/>
                </a:lnTo>
                <a:lnTo>
                  <a:pt x="387687" y="118865"/>
                </a:lnTo>
                <a:cubicBezTo>
                  <a:pt x="311743" y="298116"/>
                  <a:pt x="269722" y="495095"/>
                  <a:pt x="269722" y="701707"/>
                </a:cubicBezTo>
                <a:cubicBezTo>
                  <a:pt x="269722" y="959972"/>
                  <a:pt x="335380" y="1203187"/>
                  <a:pt x="450880" y="1415536"/>
                </a:cubicBezTo>
                <a:lnTo>
                  <a:pt x="479250" y="1462186"/>
                </a:lnTo>
                <a:lnTo>
                  <a:pt x="474066" y="1462186"/>
                </a:lnTo>
                <a:lnTo>
                  <a:pt x="446976" y="1417643"/>
                </a:lnTo>
                <a:cubicBezTo>
                  <a:pt x="331130" y="1204663"/>
                  <a:pt x="265275" y="960730"/>
                  <a:pt x="265275" y="701707"/>
                </a:cubicBezTo>
                <a:cubicBezTo>
                  <a:pt x="265275" y="494489"/>
                  <a:pt x="307422" y="296928"/>
                  <a:pt x="383594" y="117147"/>
                </a:cubicBezTo>
                <a:close/>
                <a:moveTo>
                  <a:pt x="381258" y="0"/>
                </a:moveTo>
                <a:lnTo>
                  <a:pt x="386219" y="0"/>
                </a:lnTo>
                <a:lnTo>
                  <a:pt x="338815" y="98255"/>
                </a:lnTo>
                <a:cubicBezTo>
                  <a:pt x="260178" y="283848"/>
                  <a:pt x="216667" y="487794"/>
                  <a:pt x="216667" y="701707"/>
                </a:cubicBezTo>
                <a:cubicBezTo>
                  <a:pt x="216667" y="969099"/>
                  <a:pt x="284654" y="1220917"/>
                  <a:pt x="404248" y="1440783"/>
                </a:cubicBezTo>
                <a:lnTo>
                  <a:pt x="417264" y="1462186"/>
                </a:lnTo>
                <a:lnTo>
                  <a:pt x="412031" y="1462186"/>
                </a:lnTo>
                <a:lnTo>
                  <a:pt x="400323" y="1442934"/>
                </a:lnTo>
                <a:cubicBezTo>
                  <a:pt x="280394" y="1222437"/>
                  <a:pt x="212220" y="969888"/>
                  <a:pt x="212220" y="701707"/>
                </a:cubicBezTo>
                <a:cubicBezTo>
                  <a:pt x="212220" y="487162"/>
                  <a:pt x="255851" y="282622"/>
                  <a:pt x="334708" y="96494"/>
                </a:cubicBezTo>
                <a:close/>
                <a:moveTo>
                  <a:pt x="322445" y="0"/>
                </a:moveTo>
                <a:lnTo>
                  <a:pt x="327366" y="0"/>
                </a:lnTo>
                <a:lnTo>
                  <a:pt x="289929" y="77601"/>
                </a:lnTo>
                <a:cubicBezTo>
                  <a:pt x="208608" y="269542"/>
                  <a:pt x="163612" y="480467"/>
                  <a:pt x="163612" y="701707"/>
                </a:cubicBezTo>
                <a:cubicBezTo>
                  <a:pt x="163612" y="922947"/>
                  <a:pt x="208608" y="1133873"/>
                  <a:pt x="289929" y="1325814"/>
                </a:cubicBezTo>
                <a:lnTo>
                  <a:pt x="355719" y="1462186"/>
                </a:lnTo>
                <a:lnTo>
                  <a:pt x="350799" y="1462186"/>
                </a:lnTo>
                <a:lnTo>
                  <a:pt x="285836" y="1327532"/>
                </a:lnTo>
                <a:cubicBezTo>
                  <a:pt x="204287" y="1135060"/>
                  <a:pt x="159165" y="923553"/>
                  <a:pt x="159165" y="701707"/>
                </a:cubicBezTo>
                <a:cubicBezTo>
                  <a:pt x="159165" y="479861"/>
                  <a:pt x="204287" y="268355"/>
                  <a:pt x="285836" y="75883"/>
                </a:cubicBezTo>
                <a:close/>
                <a:moveTo>
                  <a:pt x="263593" y="0"/>
                </a:moveTo>
                <a:lnTo>
                  <a:pt x="268552" y="0"/>
                </a:lnTo>
                <a:lnTo>
                  <a:pt x="241057" y="56991"/>
                </a:lnTo>
                <a:cubicBezTo>
                  <a:pt x="157043" y="255275"/>
                  <a:pt x="110557" y="473167"/>
                  <a:pt x="110557" y="701708"/>
                </a:cubicBezTo>
                <a:cubicBezTo>
                  <a:pt x="110557" y="930249"/>
                  <a:pt x="157043" y="1148141"/>
                  <a:pt x="241057" y="1346425"/>
                </a:cubicBezTo>
                <a:lnTo>
                  <a:pt x="296906" y="1462186"/>
                </a:lnTo>
                <a:lnTo>
                  <a:pt x="291945" y="1462186"/>
                </a:lnTo>
                <a:lnTo>
                  <a:pt x="236949" y="1348186"/>
                </a:lnTo>
                <a:cubicBezTo>
                  <a:pt x="152716" y="1149367"/>
                  <a:pt x="106110" y="930881"/>
                  <a:pt x="106110" y="701708"/>
                </a:cubicBezTo>
                <a:cubicBezTo>
                  <a:pt x="106110" y="472535"/>
                  <a:pt x="152716" y="254049"/>
                  <a:pt x="236949" y="55230"/>
                </a:cubicBezTo>
                <a:close/>
                <a:moveTo>
                  <a:pt x="204779" y="0"/>
                </a:moveTo>
                <a:lnTo>
                  <a:pt x="209700" y="0"/>
                </a:lnTo>
                <a:lnTo>
                  <a:pt x="192170" y="36337"/>
                </a:lnTo>
                <a:cubicBezTo>
                  <a:pt x="105473" y="240969"/>
                  <a:pt x="57502" y="465840"/>
                  <a:pt x="57502" y="701708"/>
                </a:cubicBezTo>
                <a:cubicBezTo>
                  <a:pt x="57502" y="937576"/>
                  <a:pt x="105473" y="1162447"/>
                  <a:pt x="192170" y="1367079"/>
                </a:cubicBezTo>
                <a:lnTo>
                  <a:pt x="238053" y="1462186"/>
                </a:lnTo>
                <a:lnTo>
                  <a:pt x="233132" y="1462186"/>
                </a:lnTo>
                <a:lnTo>
                  <a:pt x="188077" y="1368797"/>
                </a:lnTo>
                <a:cubicBezTo>
                  <a:pt x="101152" y="1163635"/>
                  <a:pt x="53055" y="938182"/>
                  <a:pt x="53055" y="701708"/>
                </a:cubicBezTo>
                <a:cubicBezTo>
                  <a:pt x="53055" y="465234"/>
                  <a:pt x="101152" y="239782"/>
                  <a:pt x="188077" y="34619"/>
                </a:cubicBezTo>
                <a:close/>
                <a:moveTo>
                  <a:pt x="145396" y="0"/>
                </a:moveTo>
                <a:lnTo>
                  <a:pt x="150285" y="0"/>
                </a:lnTo>
                <a:lnTo>
                  <a:pt x="137855" y="26265"/>
                </a:lnTo>
                <a:cubicBezTo>
                  <a:pt x="50327" y="237551"/>
                  <a:pt x="4447" y="466092"/>
                  <a:pt x="4447" y="701707"/>
                </a:cubicBezTo>
                <a:cubicBezTo>
                  <a:pt x="4447" y="937322"/>
                  <a:pt x="50327" y="1165863"/>
                  <a:pt x="137855" y="1377149"/>
                </a:cubicBezTo>
                <a:lnTo>
                  <a:pt x="178100" y="1462186"/>
                </a:lnTo>
                <a:lnTo>
                  <a:pt x="173708" y="1462186"/>
                </a:lnTo>
                <a:lnTo>
                  <a:pt x="138977" y="1390089"/>
                </a:lnTo>
                <a:cubicBezTo>
                  <a:pt x="49486" y="1178508"/>
                  <a:pt x="0" y="945887"/>
                  <a:pt x="0" y="701707"/>
                </a:cubicBezTo>
                <a:cubicBezTo>
                  <a:pt x="0" y="457527"/>
                  <a:pt x="49486" y="224906"/>
                  <a:pt x="138977" y="13325"/>
                </a:cubicBezTo>
                <a:close/>
              </a:path>
            </a:pathLst>
          </a:custGeom>
          <a:solidFill>
            <a:schemeClr val="accent3"/>
          </a:solidFill>
          <a:ln w="3175" cap="flat">
            <a:noFill/>
            <a:prstDash val="solid"/>
            <a:miter/>
          </a:ln>
        </p:spPr>
        <p:txBody>
          <a:bodyPr rtlCol="0" anchor="ctr"/>
          <a:lstStyle/>
          <a:p>
            <a:endParaRPr lang="en-US"/>
          </a:p>
        </p:txBody>
      </p:sp>
      <p:sp>
        <p:nvSpPr>
          <p:cNvPr id="6" name="Graphic 18">
            <a:extLst>
              <a:ext uri="{FF2B5EF4-FFF2-40B4-BE49-F238E27FC236}">
                <a16:creationId xmlns:a16="http://schemas.microsoft.com/office/drawing/2014/main" id="{20E31E11-4E4A-9CC0-556B-9559991C363C}"/>
              </a:ext>
            </a:extLst>
          </p:cNvPr>
          <p:cNvSpPr/>
          <p:nvPr userDrawn="1"/>
        </p:nvSpPr>
        <p:spPr>
          <a:xfrm>
            <a:off x="457200" y="6313452"/>
            <a:ext cx="811355" cy="168145"/>
          </a:xfrm>
          <a:custGeom>
            <a:avLst/>
            <a:gdLst>
              <a:gd name="connsiteX0" fmla="*/ 228427 w 811355"/>
              <a:gd name="connsiteY0" fmla="*/ 27 h 168145"/>
              <a:gd name="connsiteX1" fmla="*/ 310031 w 811355"/>
              <a:gd name="connsiteY1" fmla="*/ 81183 h 168145"/>
              <a:gd name="connsiteX2" fmla="*/ 228427 w 811355"/>
              <a:gd name="connsiteY2" fmla="*/ 162778 h 168145"/>
              <a:gd name="connsiteX3" fmla="*/ 147061 w 811355"/>
              <a:gd name="connsiteY3" fmla="*/ 81183 h 168145"/>
              <a:gd name="connsiteX4" fmla="*/ 228427 w 811355"/>
              <a:gd name="connsiteY4" fmla="*/ 27 h 168145"/>
              <a:gd name="connsiteX5" fmla="*/ 228427 w 811355"/>
              <a:gd name="connsiteY5" fmla="*/ 136856 h 168145"/>
              <a:gd name="connsiteX6" fmla="*/ 281782 w 811355"/>
              <a:gd name="connsiteY6" fmla="*/ 81183 h 168145"/>
              <a:gd name="connsiteX7" fmla="*/ 228427 w 811355"/>
              <a:gd name="connsiteY7" fmla="*/ 25517 h 168145"/>
              <a:gd name="connsiteX8" fmla="*/ 175080 w 811355"/>
              <a:gd name="connsiteY8" fmla="*/ 81183 h 168145"/>
              <a:gd name="connsiteX9" fmla="*/ 228427 w 811355"/>
              <a:gd name="connsiteY9" fmla="*/ 136856 h 168145"/>
              <a:gd name="connsiteX10" fmla="*/ 575396 w 811355"/>
              <a:gd name="connsiteY10" fmla="*/ 27 h 168145"/>
              <a:gd name="connsiteX11" fmla="*/ 656993 w 811355"/>
              <a:gd name="connsiteY11" fmla="*/ 81183 h 168145"/>
              <a:gd name="connsiteX12" fmla="*/ 575396 w 811355"/>
              <a:gd name="connsiteY12" fmla="*/ 162778 h 168145"/>
              <a:gd name="connsiteX13" fmla="*/ 494022 w 811355"/>
              <a:gd name="connsiteY13" fmla="*/ 81183 h 168145"/>
              <a:gd name="connsiteX14" fmla="*/ 575396 w 811355"/>
              <a:gd name="connsiteY14" fmla="*/ 27 h 168145"/>
              <a:gd name="connsiteX15" fmla="*/ 575396 w 811355"/>
              <a:gd name="connsiteY15" fmla="*/ 136856 h 168145"/>
              <a:gd name="connsiteX16" fmla="*/ 628743 w 811355"/>
              <a:gd name="connsiteY16" fmla="*/ 81183 h 168145"/>
              <a:gd name="connsiteX17" fmla="*/ 575396 w 811355"/>
              <a:gd name="connsiteY17" fmla="*/ 25517 h 168145"/>
              <a:gd name="connsiteX18" fmla="*/ 522042 w 811355"/>
              <a:gd name="connsiteY18" fmla="*/ 81183 h 168145"/>
              <a:gd name="connsiteX19" fmla="*/ 575396 w 811355"/>
              <a:gd name="connsiteY19" fmla="*/ 136856 h 168145"/>
              <a:gd name="connsiteX20" fmla="*/ 448958 w 811355"/>
              <a:gd name="connsiteY20" fmla="*/ 2933 h 168145"/>
              <a:gd name="connsiteX21" fmla="*/ 481284 w 811355"/>
              <a:gd name="connsiteY21" fmla="*/ 2933 h 168145"/>
              <a:gd name="connsiteX22" fmla="*/ 400343 w 811355"/>
              <a:gd name="connsiteY22" fmla="*/ 168146 h 168145"/>
              <a:gd name="connsiteX23" fmla="*/ 319639 w 811355"/>
              <a:gd name="connsiteY23" fmla="*/ 2933 h 168145"/>
              <a:gd name="connsiteX24" fmla="*/ 351728 w 811355"/>
              <a:gd name="connsiteY24" fmla="*/ 2933 h 168145"/>
              <a:gd name="connsiteX25" fmla="*/ 400343 w 811355"/>
              <a:gd name="connsiteY25" fmla="*/ 112931 h 168145"/>
              <a:gd name="connsiteX26" fmla="*/ 448958 w 811355"/>
              <a:gd name="connsiteY26" fmla="*/ 2933 h 168145"/>
              <a:gd name="connsiteX27" fmla="*/ 717385 w 811355"/>
              <a:gd name="connsiteY27" fmla="*/ 45882 h 168145"/>
              <a:gd name="connsiteX28" fmla="*/ 751794 w 811355"/>
              <a:gd name="connsiteY28" fmla="*/ 24431 h 168145"/>
              <a:gd name="connsiteX29" fmla="*/ 795439 w 811355"/>
              <a:gd name="connsiteY29" fmla="*/ 36825 h 168145"/>
              <a:gd name="connsiteX30" fmla="*/ 795439 w 811355"/>
              <a:gd name="connsiteY30" fmla="*/ 9023 h 168145"/>
              <a:gd name="connsiteX31" fmla="*/ 752017 w 811355"/>
              <a:gd name="connsiteY31" fmla="*/ 47 h 168145"/>
              <a:gd name="connsiteX32" fmla="*/ 688183 w 811355"/>
              <a:gd name="connsiteY32" fmla="*/ 47251 h 168145"/>
              <a:gd name="connsiteX33" fmla="*/ 782356 w 811355"/>
              <a:gd name="connsiteY33" fmla="*/ 117692 h 168145"/>
              <a:gd name="connsiteX34" fmla="*/ 747264 w 811355"/>
              <a:gd name="connsiteY34" fmla="*/ 138239 h 168145"/>
              <a:gd name="connsiteX35" fmla="*/ 694971 w 811355"/>
              <a:gd name="connsiteY35" fmla="*/ 120855 h 168145"/>
              <a:gd name="connsiteX36" fmla="*/ 694971 w 811355"/>
              <a:gd name="connsiteY36" fmla="*/ 120908 h 168145"/>
              <a:gd name="connsiteX37" fmla="*/ 694971 w 811355"/>
              <a:gd name="connsiteY37" fmla="*/ 150478 h 168145"/>
              <a:gd name="connsiteX38" fmla="*/ 747291 w 811355"/>
              <a:gd name="connsiteY38" fmla="*/ 162616 h 168145"/>
              <a:gd name="connsiteX39" fmla="*/ 811355 w 811355"/>
              <a:gd name="connsiteY39" fmla="*/ 115655 h 168145"/>
              <a:gd name="connsiteX40" fmla="*/ 717426 w 811355"/>
              <a:gd name="connsiteY40" fmla="*/ 45882 h 168145"/>
              <a:gd name="connsiteX41" fmla="*/ 717385 w 811355"/>
              <a:gd name="connsiteY41" fmla="*/ 45882 h 168145"/>
              <a:gd name="connsiteX42" fmla="*/ 29216 w 811355"/>
              <a:gd name="connsiteY42" fmla="*/ 45841 h 168145"/>
              <a:gd name="connsiteX43" fmla="*/ 63632 w 811355"/>
              <a:gd name="connsiteY43" fmla="*/ 24391 h 168145"/>
              <a:gd name="connsiteX44" fmla="*/ 107080 w 811355"/>
              <a:gd name="connsiteY44" fmla="*/ 36670 h 168145"/>
              <a:gd name="connsiteX45" fmla="*/ 107080 w 811355"/>
              <a:gd name="connsiteY45" fmla="*/ 8881 h 168145"/>
              <a:gd name="connsiteX46" fmla="*/ 63855 w 811355"/>
              <a:gd name="connsiteY46" fmla="*/ 0 h 168145"/>
              <a:gd name="connsiteX47" fmla="*/ 0 w 811355"/>
              <a:gd name="connsiteY47" fmla="*/ 47204 h 168145"/>
              <a:gd name="connsiteX48" fmla="*/ 94200 w 811355"/>
              <a:gd name="connsiteY48" fmla="*/ 117665 h 168145"/>
              <a:gd name="connsiteX49" fmla="*/ 59101 w 811355"/>
              <a:gd name="connsiteY49" fmla="*/ 138219 h 168145"/>
              <a:gd name="connsiteX50" fmla="*/ 6795 w 811355"/>
              <a:gd name="connsiteY50" fmla="*/ 120828 h 168145"/>
              <a:gd name="connsiteX51" fmla="*/ 6795 w 811355"/>
              <a:gd name="connsiteY51" fmla="*/ 120895 h 168145"/>
              <a:gd name="connsiteX52" fmla="*/ 6795 w 811355"/>
              <a:gd name="connsiteY52" fmla="*/ 150465 h 168145"/>
              <a:gd name="connsiteX53" fmla="*/ 59135 w 811355"/>
              <a:gd name="connsiteY53" fmla="*/ 162603 h 168145"/>
              <a:gd name="connsiteX54" fmla="*/ 123220 w 811355"/>
              <a:gd name="connsiteY54" fmla="*/ 115628 h 168145"/>
              <a:gd name="connsiteX55" fmla="*/ 29216 w 811355"/>
              <a:gd name="connsiteY55" fmla="*/ 45841 h 1681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Lst>
            <a:rect l="l" t="t" r="r" b="b"/>
            <a:pathLst>
              <a:path w="811355" h="168145">
                <a:moveTo>
                  <a:pt x="228427" y="27"/>
                </a:moveTo>
                <a:cubicBezTo>
                  <a:pt x="275284" y="27"/>
                  <a:pt x="310031" y="34459"/>
                  <a:pt x="310031" y="81183"/>
                </a:cubicBezTo>
                <a:cubicBezTo>
                  <a:pt x="310031" y="127908"/>
                  <a:pt x="275730" y="162778"/>
                  <a:pt x="228427" y="162778"/>
                </a:cubicBezTo>
                <a:cubicBezTo>
                  <a:pt x="181355" y="162778"/>
                  <a:pt x="147061" y="127901"/>
                  <a:pt x="147061" y="81183"/>
                </a:cubicBezTo>
                <a:cubicBezTo>
                  <a:pt x="147061" y="34465"/>
                  <a:pt x="182024" y="27"/>
                  <a:pt x="228427" y="27"/>
                </a:cubicBezTo>
                <a:close/>
                <a:moveTo>
                  <a:pt x="228427" y="136856"/>
                </a:moveTo>
                <a:cubicBezTo>
                  <a:pt x="259814" y="136856"/>
                  <a:pt x="281782" y="113376"/>
                  <a:pt x="281782" y="81183"/>
                </a:cubicBezTo>
                <a:cubicBezTo>
                  <a:pt x="281782" y="48991"/>
                  <a:pt x="260037" y="25517"/>
                  <a:pt x="228427" y="25517"/>
                </a:cubicBezTo>
                <a:cubicBezTo>
                  <a:pt x="197271" y="25517"/>
                  <a:pt x="175080" y="48991"/>
                  <a:pt x="175080" y="81183"/>
                </a:cubicBezTo>
                <a:cubicBezTo>
                  <a:pt x="175080" y="113376"/>
                  <a:pt x="197271" y="136856"/>
                  <a:pt x="228427" y="136856"/>
                </a:cubicBezTo>
                <a:close/>
                <a:moveTo>
                  <a:pt x="575396" y="27"/>
                </a:moveTo>
                <a:cubicBezTo>
                  <a:pt x="622246" y="27"/>
                  <a:pt x="656993" y="34459"/>
                  <a:pt x="656993" y="81183"/>
                </a:cubicBezTo>
                <a:cubicBezTo>
                  <a:pt x="656993" y="127908"/>
                  <a:pt x="622699" y="162778"/>
                  <a:pt x="575396" y="162778"/>
                </a:cubicBezTo>
                <a:cubicBezTo>
                  <a:pt x="528316" y="162778"/>
                  <a:pt x="494022" y="127901"/>
                  <a:pt x="494022" y="81183"/>
                </a:cubicBezTo>
                <a:cubicBezTo>
                  <a:pt x="494022" y="34465"/>
                  <a:pt x="529019" y="27"/>
                  <a:pt x="575396" y="27"/>
                </a:cubicBezTo>
                <a:close/>
                <a:moveTo>
                  <a:pt x="575396" y="136856"/>
                </a:moveTo>
                <a:cubicBezTo>
                  <a:pt x="606776" y="136856"/>
                  <a:pt x="628743" y="113376"/>
                  <a:pt x="628743" y="81183"/>
                </a:cubicBezTo>
                <a:cubicBezTo>
                  <a:pt x="628743" y="48991"/>
                  <a:pt x="606999" y="25517"/>
                  <a:pt x="575396" y="25517"/>
                </a:cubicBezTo>
                <a:cubicBezTo>
                  <a:pt x="544233" y="25517"/>
                  <a:pt x="522042" y="48991"/>
                  <a:pt x="522042" y="81183"/>
                </a:cubicBezTo>
                <a:cubicBezTo>
                  <a:pt x="522042" y="113376"/>
                  <a:pt x="544293" y="136856"/>
                  <a:pt x="575396" y="136856"/>
                </a:cubicBezTo>
                <a:close/>
                <a:moveTo>
                  <a:pt x="448958" y="2933"/>
                </a:moveTo>
                <a:lnTo>
                  <a:pt x="481284" y="2933"/>
                </a:lnTo>
                <a:lnTo>
                  <a:pt x="400343" y="168146"/>
                </a:lnTo>
                <a:lnTo>
                  <a:pt x="319639" y="2933"/>
                </a:lnTo>
                <a:lnTo>
                  <a:pt x="351728" y="2933"/>
                </a:lnTo>
                <a:lnTo>
                  <a:pt x="400343" y="112931"/>
                </a:lnTo>
                <a:lnTo>
                  <a:pt x="448958" y="2933"/>
                </a:lnTo>
                <a:close/>
                <a:moveTo>
                  <a:pt x="717385" y="45882"/>
                </a:moveTo>
                <a:cubicBezTo>
                  <a:pt x="717385" y="33912"/>
                  <a:pt x="727345" y="24431"/>
                  <a:pt x="751794" y="24431"/>
                </a:cubicBezTo>
                <a:cubicBezTo>
                  <a:pt x="765588" y="24431"/>
                  <a:pt x="781193" y="28477"/>
                  <a:pt x="795439" y="36825"/>
                </a:cubicBezTo>
                <a:lnTo>
                  <a:pt x="795439" y="9023"/>
                </a:lnTo>
                <a:cubicBezTo>
                  <a:pt x="782714" y="3223"/>
                  <a:pt x="767109" y="47"/>
                  <a:pt x="752017" y="47"/>
                </a:cubicBezTo>
                <a:cubicBezTo>
                  <a:pt x="708555" y="47"/>
                  <a:pt x="688183" y="21720"/>
                  <a:pt x="688183" y="47251"/>
                </a:cubicBezTo>
                <a:cubicBezTo>
                  <a:pt x="688183" y="105918"/>
                  <a:pt x="782356" y="83597"/>
                  <a:pt x="782356" y="117692"/>
                </a:cubicBezTo>
                <a:cubicBezTo>
                  <a:pt x="782356" y="129432"/>
                  <a:pt x="771943" y="138239"/>
                  <a:pt x="747264" y="138239"/>
                </a:cubicBezTo>
                <a:cubicBezTo>
                  <a:pt x="727791" y="138239"/>
                  <a:pt x="707649" y="131010"/>
                  <a:pt x="694971" y="120855"/>
                </a:cubicBezTo>
                <a:lnTo>
                  <a:pt x="694971" y="120908"/>
                </a:lnTo>
                <a:lnTo>
                  <a:pt x="694971" y="150478"/>
                </a:lnTo>
                <a:cubicBezTo>
                  <a:pt x="708744" y="157896"/>
                  <a:pt x="728008" y="162616"/>
                  <a:pt x="747291" y="162616"/>
                </a:cubicBezTo>
                <a:cubicBezTo>
                  <a:pt x="790754" y="162616"/>
                  <a:pt x="811355" y="140943"/>
                  <a:pt x="811355" y="115655"/>
                </a:cubicBezTo>
                <a:cubicBezTo>
                  <a:pt x="811369" y="57615"/>
                  <a:pt x="717426" y="79518"/>
                  <a:pt x="717426" y="45882"/>
                </a:cubicBezTo>
                <a:lnTo>
                  <a:pt x="717385" y="45882"/>
                </a:lnTo>
                <a:close/>
                <a:moveTo>
                  <a:pt x="29216" y="45841"/>
                </a:moveTo>
                <a:cubicBezTo>
                  <a:pt x="29216" y="33872"/>
                  <a:pt x="39176" y="24391"/>
                  <a:pt x="63632" y="24391"/>
                </a:cubicBezTo>
                <a:cubicBezTo>
                  <a:pt x="77364" y="24391"/>
                  <a:pt x="92888" y="28437"/>
                  <a:pt x="107080" y="36670"/>
                </a:cubicBezTo>
                <a:lnTo>
                  <a:pt x="107080" y="8881"/>
                </a:lnTo>
                <a:cubicBezTo>
                  <a:pt x="94396" y="3156"/>
                  <a:pt x="78865" y="0"/>
                  <a:pt x="63855" y="0"/>
                </a:cubicBezTo>
                <a:cubicBezTo>
                  <a:pt x="20379" y="0"/>
                  <a:pt x="0" y="21680"/>
                  <a:pt x="0" y="47204"/>
                </a:cubicBezTo>
                <a:cubicBezTo>
                  <a:pt x="0" y="105925"/>
                  <a:pt x="94200" y="83564"/>
                  <a:pt x="94200" y="117665"/>
                </a:cubicBezTo>
                <a:cubicBezTo>
                  <a:pt x="94200" y="129405"/>
                  <a:pt x="83787" y="138219"/>
                  <a:pt x="59101" y="138219"/>
                </a:cubicBezTo>
                <a:cubicBezTo>
                  <a:pt x="39629" y="138219"/>
                  <a:pt x="19473" y="130990"/>
                  <a:pt x="6795" y="120828"/>
                </a:cubicBezTo>
                <a:lnTo>
                  <a:pt x="6795" y="120895"/>
                </a:lnTo>
                <a:lnTo>
                  <a:pt x="6795" y="150465"/>
                </a:lnTo>
                <a:cubicBezTo>
                  <a:pt x="20575" y="157882"/>
                  <a:pt x="39845" y="162603"/>
                  <a:pt x="59135" y="162603"/>
                </a:cubicBezTo>
                <a:cubicBezTo>
                  <a:pt x="102611" y="162603"/>
                  <a:pt x="123220" y="140916"/>
                  <a:pt x="123220" y="115628"/>
                </a:cubicBezTo>
                <a:cubicBezTo>
                  <a:pt x="123186" y="57588"/>
                  <a:pt x="29216" y="79491"/>
                  <a:pt x="29216" y="45841"/>
                </a:cubicBezTo>
                <a:close/>
              </a:path>
            </a:pathLst>
          </a:custGeom>
          <a:solidFill>
            <a:schemeClr val="tx1"/>
          </a:solidFill>
          <a:ln w="675" cap="flat">
            <a:noFill/>
            <a:prstDash val="solid"/>
            <a:miter/>
          </a:ln>
        </p:spPr>
        <p:txBody>
          <a:bodyPr rtlCol="0" anchor="ctr"/>
          <a:lstStyle/>
          <a:p>
            <a:endParaRPr lang="en-US"/>
          </a:p>
        </p:txBody>
      </p:sp>
    </p:spTree>
    <p:extLst>
      <p:ext uri="{BB962C8B-B14F-4D97-AF65-F5344CB8AC3E}">
        <p14:creationId xmlns:p14="http://schemas.microsoft.com/office/powerpoint/2010/main" val="123945779"/>
      </p:ext>
    </p:extLst>
  </p:cSld>
  <p:clrMapOvr>
    <a:masterClrMapping/>
  </p:clrMapOvr>
</p:sldLayout>
</file>

<file path=ppt/slideLayouts/slideLayout103.xml><?xml version="1.0" encoding="utf-8"?>
<p:sldLayout xmlns:a="http://schemas.openxmlformats.org/drawingml/2006/main" xmlns:r="http://schemas.openxmlformats.org/officeDocument/2006/relationships" xmlns:p="http://schemas.openxmlformats.org/presentationml/2006/main" preserve="1" userDrawn="1">
  <p:cSld name="Big Statement 1 - Green">
    <p:spTree>
      <p:nvGrpSpPr>
        <p:cNvPr id="1" name=""/>
        <p:cNvGrpSpPr/>
        <p:nvPr/>
      </p:nvGrpSpPr>
      <p:grpSpPr>
        <a:xfrm>
          <a:off x="0" y="0"/>
          <a:ext cx="0" cy="0"/>
          <a:chOff x="0" y="0"/>
          <a:chExt cx="0" cy="0"/>
        </a:xfrm>
      </p:grpSpPr>
      <p:cxnSp>
        <p:nvCxnSpPr>
          <p:cNvPr id="2" name="Straight Connector 1">
            <a:extLst>
              <a:ext uri="{FF2B5EF4-FFF2-40B4-BE49-F238E27FC236}">
                <a16:creationId xmlns:a16="http://schemas.microsoft.com/office/drawing/2014/main" id="{C2F95A65-1F67-895A-A81C-65F85AE3EBF8}"/>
              </a:ext>
            </a:extLst>
          </p:cNvPr>
          <p:cNvCxnSpPr>
            <a:cxnSpLocks/>
          </p:cNvCxnSpPr>
          <p:nvPr userDrawn="1"/>
        </p:nvCxnSpPr>
        <p:spPr>
          <a:xfrm flipH="1">
            <a:off x="1487277" y="6400800"/>
            <a:ext cx="3325355" cy="0"/>
          </a:xfrm>
          <a:prstGeom prst="line">
            <a:avLst/>
          </a:prstGeom>
          <a:ln w="9525" cap="rnd">
            <a:solidFill>
              <a:schemeClr val="tx1"/>
            </a:solidFill>
          </a:ln>
        </p:spPr>
        <p:style>
          <a:lnRef idx="1">
            <a:schemeClr val="accent1"/>
          </a:lnRef>
          <a:fillRef idx="0">
            <a:schemeClr val="accent1"/>
          </a:fillRef>
          <a:effectRef idx="0">
            <a:schemeClr val="accent1"/>
          </a:effectRef>
          <a:fontRef idx="minor">
            <a:schemeClr val="tx1"/>
          </a:fontRef>
        </p:style>
      </p:cxnSp>
      <p:pic>
        <p:nvPicPr>
          <p:cNvPr id="6" name="Picture 5">
            <a:extLst>
              <a:ext uri="{FF2B5EF4-FFF2-40B4-BE49-F238E27FC236}">
                <a16:creationId xmlns:a16="http://schemas.microsoft.com/office/drawing/2014/main" id="{551A4004-187A-698C-40AA-BF85B664D1DB}"/>
              </a:ext>
            </a:extLst>
          </p:cNvPr>
          <p:cNvPicPr>
            <a:picLocks noChangeAspect="1"/>
          </p:cNvPicPr>
          <p:nvPr userDrawn="1"/>
        </p:nvPicPr>
        <p:blipFill>
          <a:blip r:embed="rId2" cstate="screen">
            <a:extLst>
              <a:ext uri="{28A0092B-C50C-407E-A947-70E740481C1C}">
                <a14:useLocalDpi xmlns:a14="http://schemas.microsoft.com/office/drawing/2010/main"/>
              </a:ext>
            </a:extLst>
          </a:blip>
          <a:srcRect/>
          <a:stretch/>
        </p:blipFill>
        <p:spPr>
          <a:xfrm>
            <a:off x="4286591" y="469924"/>
            <a:ext cx="7458372" cy="5943570"/>
          </a:xfrm>
          <a:custGeom>
            <a:avLst/>
            <a:gdLst>
              <a:gd name="connsiteX0" fmla="*/ 6281435 w 7458372"/>
              <a:gd name="connsiteY0" fmla="*/ 4484921 h 5943570"/>
              <a:gd name="connsiteX1" fmla="*/ 7165037 w 7458372"/>
              <a:gd name="connsiteY1" fmla="*/ 4484921 h 5943570"/>
              <a:gd name="connsiteX2" fmla="*/ 7458372 w 7458372"/>
              <a:gd name="connsiteY2" fmla="*/ 4778475 h 5943570"/>
              <a:gd name="connsiteX3" fmla="*/ 7458372 w 7458372"/>
              <a:gd name="connsiteY3" fmla="*/ 5662741 h 5943570"/>
              <a:gd name="connsiteX4" fmla="*/ 7272595 w 7458372"/>
              <a:gd name="connsiteY4" fmla="*/ 5935933 h 5943570"/>
              <a:gd name="connsiteX5" fmla="*/ 7246900 w 7458372"/>
              <a:gd name="connsiteY5" fmla="*/ 5943570 h 5943570"/>
              <a:gd name="connsiteX6" fmla="*/ 6199571 w 7458372"/>
              <a:gd name="connsiteY6" fmla="*/ 5943570 h 5943570"/>
              <a:gd name="connsiteX7" fmla="*/ 6173876 w 7458372"/>
              <a:gd name="connsiteY7" fmla="*/ 5935933 h 5943570"/>
              <a:gd name="connsiteX8" fmla="*/ 5988101 w 7458372"/>
              <a:gd name="connsiteY8" fmla="*/ 5662741 h 5943570"/>
              <a:gd name="connsiteX9" fmla="*/ 5988101 w 7458372"/>
              <a:gd name="connsiteY9" fmla="*/ 4778475 h 5943570"/>
              <a:gd name="connsiteX10" fmla="*/ 6281435 w 7458372"/>
              <a:gd name="connsiteY10" fmla="*/ 4484921 h 5943570"/>
              <a:gd name="connsiteX11" fmla="*/ 345862 w 7458372"/>
              <a:gd name="connsiteY11" fmla="*/ 0 h 5943570"/>
              <a:gd name="connsiteX12" fmla="*/ 5605974 w 7458372"/>
              <a:gd name="connsiteY12" fmla="*/ 0 h 5943570"/>
              <a:gd name="connsiteX13" fmla="*/ 5951835 w 7458372"/>
              <a:gd name="connsiteY13" fmla="*/ 346120 h 5943570"/>
              <a:gd name="connsiteX14" fmla="*/ 5951835 w 7458372"/>
              <a:gd name="connsiteY14" fmla="*/ 5610175 h 5943570"/>
              <a:gd name="connsiteX15" fmla="*/ 5732793 w 7458372"/>
              <a:gd name="connsiteY15" fmla="*/ 5932287 h 5943570"/>
              <a:gd name="connsiteX16" fmla="*/ 5694831 w 7458372"/>
              <a:gd name="connsiteY16" fmla="*/ 5943570 h 5943570"/>
              <a:gd name="connsiteX17" fmla="*/ 257005 w 7458372"/>
              <a:gd name="connsiteY17" fmla="*/ 5943570 h 5943570"/>
              <a:gd name="connsiteX18" fmla="*/ 219043 w 7458372"/>
              <a:gd name="connsiteY18" fmla="*/ 5932287 h 5943570"/>
              <a:gd name="connsiteX19" fmla="*/ 0 w 7458372"/>
              <a:gd name="connsiteY19" fmla="*/ 5610175 h 5943570"/>
              <a:gd name="connsiteX20" fmla="*/ 0 w 7458372"/>
              <a:gd name="connsiteY20" fmla="*/ 346120 h 5943570"/>
              <a:gd name="connsiteX21" fmla="*/ 345862 w 7458372"/>
              <a:gd name="connsiteY21" fmla="*/ 0 h 59435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7458372" h="5943570">
                <a:moveTo>
                  <a:pt x="6281435" y="4484921"/>
                </a:moveTo>
                <a:lnTo>
                  <a:pt x="7165037" y="4484921"/>
                </a:lnTo>
                <a:cubicBezTo>
                  <a:pt x="7327041" y="4484921"/>
                  <a:pt x="7458372" y="4616350"/>
                  <a:pt x="7458372" y="4778475"/>
                </a:cubicBezTo>
                <a:lnTo>
                  <a:pt x="7458372" y="5662741"/>
                </a:lnTo>
                <a:cubicBezTo>
                  <a:pt x="7458372" y="5786869"/>
                  <a:pt x="7381389" y="5893002"/>
                  <a:pt x="7272595" y="5935933"/>
                </a:cubicBezTo>
                <a:lnTo>
                  <a:pt x="7246900" y="5943570"/>
                </a:lnTo>
                <a:lnTo>
                  <a:pt x="6199571" y="5943570"/>
                </a:lnTo>
                <a:lnTo>
                  <a:pt x="6173876" y="5935933"/>
                </a:lnTo>
                <a:cubicBezTo>
                  <a:pt x="6065085" y="5893002"/>
                  <a:pt x="5988101" y="5786869"/>
                  <a:pt x="5988101" y="5662741"/>
                </a:cubicBezTo>
                <a:lnTo>
                  <a:pt x="5988101" y="4778475"/>
                </a:lnTo>
                <a:cubicBezTo>
                  <a:pt x="5988101" y="4616350"/>
                  <a:pt x="6119431" y="4484921"/>
                  <a:pt x="6281435" y="4484921"/>
                </a:cubicBezTo>
                <a:close/>
                <a:moveTo>
                  <a:pt x="345862" y="0"/>
                </a:moveTo>
                <a:lnTo>
                  <a:pt x="5605974" y="0"/>
                </a:lnTo>
                <a:cubicBezTo>
                  <a:pt x="5796987" y="0"/>
                  <a:pt x="5951835" y="154963"/>
                  <a:pt x="5951835" y="346120"/>
                </a:cubicBezTo>
                <a:lnTo>
                  <a:pt x="5951835" y="5610175"/>
                </a:lnTo>
                <a:cubicBezTo>
                  <a:pt x="5951835" y="5756530"/>
                  <a:pt x="5861066" y="5881668"/>
                  <a:pt x="5732793" y="5932287"/>
                </a:cubicBezTo>
                <a:lnTo>
                  <a:pt x="5694831" y="5943570"/>
                </a:lnTo>
                <a:lnTo>
                  <a:pt x="257005" y="5943570"/>
                </a:lnTo>
                <a:lnTo>
                  <a:pt x="219043" y="5932287"/>
                </a:lnTo>
                <a:cubicBezTo>
                  <a:pt x="90770" y="5881668"/>
                  <a:pt x="0" y="5756530"/>
                  <a:pt x="0" y="5610175"/>
                </a:cubicBezTo>
                <a:lnTo>
                  <a:pt x="0" y="346120"/>
                </a:lnTo>
                <a:cubicBezTo>
                  <a:pt x="0" y="154963"/>
                  <a:pt x="154848" y="0"/>
                  <a:pt x="345862" y="0"/>
                </a:cubicBezTo>
                <a:close/>
              </a:path>
            </a:pathLst>
          </a:custGeom>
        </p:spPr>
      </p:pic>
      <p:sp>
        <p:nvSpPr>
          <p:cNvPr id="18" name="Content Placeholder 2">
            <a:extLst>
              <a:ext uri="{FF2B5EF4-FFF2-40B4-BE49-F238E27FC236}">
                <a16:creationId xmlns:a16="http://schemas.microsoft.com/office/drawing/2014/main" id="{1D324632-089C-B929-E9F5-AFFC6945F7B5}"/>
              </a:ext>
            </a:extLst>
          </p:cNvPr>
          <p:cNvSpPr>
            <a:spLocks noGrp="1"/>
          </p:cNvSpPr>
          <p:nvPr>
            <p:ph idx="19"/>
          </p:nvPr>
        </p:nvSpPr>
        <p:spPr>
          <a:xfrm>
            <a:off x="762001" y="2997640"/>
            <a:ext cx="3175818" cy="3098359"/>
          </a:xfrm>
        </p:spPr>
        <p:txBody>
          <a:bodyPr>
            <a:noAutofit/>
          </a:bodyPr>
          <a:lstStyle>
            <a:lvl1pPr marL="0" indent="0">
              <a:buNone/>
              <a:defRPr sz="2400" b="0" i="0">
                <a:latin typeface="Outfit ExtraLight" pitchFamily="2" charset="0"/>
              </a:defRPr>
            </a:lvl1pPr>
            <a:lvl2pPr marL="457200" indent="0">
              <a:buNone/>
              <a:defRPr sz="2400" b="0" i="0">
                <a:latin typeface="Outfit ExtraLight" pitchFamily="2" charset="0"/>
              </a:defRPr>
            </a:lvl2pPr>
            <a:lvl3pPr marL="914400" indent="0">
              <a:buNone/>
              <a:defRPr sz="2400" b="0" i="0">
                <a:latin typeface="Outfit ExtraLight" pitchFamily="2" charset="0"/>
              </a:defRPr>
            </a:lvl3pPr>
            <a:lvl4pPr marL="1371600" indent="0">
              <a:buNone/>
              <a:defRPr sz="2400" b="0" i="0">
                <a:latin typeface="Outfit ExtraLight" pitchFamily="2" charset="0"/>
              </a:defRPr>
            </a:lvl4pPr>
            <a:lvl5pPr marL="1828800" indent="0">
              <a:buNone/>
              <a:defRPr sz="2400" b="0" i="0">
                <a:latin typeface="Outfit ExtraLight" pitchFamily="2" charset="0"/>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6" name="Text Placeholder 15">
            <a:extLst>
              <a:ext uri="{FF2B5EF4-FFF2-40B4-BE49-F238E27FC236}">
                <a16:creationId xmlns:a16="http://schemas.microsoft.com/office/drawing/2014/main" id="{A94221FE-928C-8ADB-B752-C29F83B2E43B}"/>
              </a:ext>
            </a:extLst>
          </p:cNvPr>
          <p:cNvSpPr>
            <a:spLocks noGrp="1"/>
          </p:cNvSpPr>
          <p:nvPr>
            <p:ph type="body" sz="quarter" idx="20" hasCustomPrompt="1"/>
          </p:nvPr>
        </p:nvSpPr>
        <p:spPr>
          <a:xfrm>
            <a:off x="762001" y="795129"/>
            <a:ext cx="5896485" cy="1823740"/>
          </a:xfrm>
          <a:prstGeom prst="roundRect">
            <a:avLst>
              <a:gd name="adj" fmla="val 13724"/>
            </a:avLst>
          </a:prstGeom>
          <a:solidFill>
            <a:srgbClr val="ECFFE6"/>
          </a:solidFill>
        </p:spPr>
        <p:txBody>
          <a:bodyPr wrap="none" lIns="274320" rIns="274320" bIns="0" anchor="ctr">
            <a:spAutoFit/>
          </a:bodyPr>
          <a:lstStyle>
            <a:lvl1pPr marL="0" indent="0">
              <a:lnSpc>
                <a:spcPct val="100000"/>
              </a:lnSpc>
              <a:buNone/>
              <a:defRPr kumimoji="0" lang="en-US" sz="11000" b="1" u="none" strike="noStrike" kern="1200" cap="none" spc="0" normalizeH="0" baseline="0" dirty="0">
                <a:ln w="19050">
                  <a:noFill/>
                </a:ln>
                <a:solidFill>
                  <a:srgbClr val="083806"/>
                </a:solidFill>
                <a:effectLst/>
                <a:uLnTx/>
                <a:uFillTx/>
                <a:latin typeface="Outfit" pitchFamily="2" charset="0"/>
                <a:ea typeface="+mn-ea"/>
                <a:cs typeface="+mn-cs"/>
              </a:defRPr>
            </a:lvl1pPr>
            <a:lvl2pPr marL="457200" indent="0">
              <a:buNone/>
              <a:defRPr/>
            </a:lvl2pPr>
            <a:lvl3pPr marL="914400" indent="0">
              <a:buNone/>
              <a:defRPr/>
            </a:lvl3pPr>
            <a:lvl4pPr marL="1371600" indent="0">
              <a:buNone/>
              <a:defRPr/>
            </a:lvl4pPr>
            <a:lvl5pPr marL="1828800" indent="0">
              <a:buNone/>
              <a:defRPr/>
            </a:lvl5pPr>
          </a:lstStyle>
          <a:p>
            <a:pPr lvl="0"/>
            <a:r>
              <a:rPr lang="en-US"/>
              <a:t>Big Idea</a:t>
            </a:r>
          </a:p>
        </p:txBody>
      </p:sp>
      <p:sp>
        <p:nvSpPr>
          <p:cNvPr id="7" name="Text Placeholder 5">
            <a:extLst>
              <a:ext uri="{FF2B5EF4-FFF2-40B4-BE49-F238E27FC236}">
                <a16:creationId xmlns:a16="http://schemas.microsoft.com/office/drawing/2014/main" id="{7FF8E53E-BC2F-5D89-07C8-90456680F8E5}"/>
              </a:ext>
            </a:extLst>
          </p:cNvPr>
          <p:cNvSpPr>
            <a:spLocks noGrp="1"/>
          </p:cNvSpPr>
          <p:nvPr>
            <p:ph type="body" sz="quarter" idx="21" hasCustomPrompt="1"/>
          </p:nvPr>
        </p:nvSpPr>
        <p:spPr>
          <a:xfrm>
            <a:off x="1487278" y="6496059"/>
            <a:ext cx="2248700" cy="285734"/>
          </a:xfrm>
        </p:spPr>
        <p:txBody>
          <a:bodyPr anchor="ctr">
            <a:noAutofit/>
          </a:bodyPr>
          <a:lstStyle>
            <a:lvl1pPr marL="0" indent="0">
              <a:lnSpc>
                <a:spcPct val="90000"/>
              </a:lnSpc>
              <a:spcBef>
                <a:spcPts val="200"/>
              </a:spcBef>
              <a:buNone/>
              <a:defRPr sz="600" b="0" i="0">
                <a:latin typeface="Inter" panose="02000503000000020004" pitchFamily="2" charset="0"/>
                <a:ea typeface="Inter" panose="02000503000000020004" pitchFamily="2" charset="0"/>
              </a:defRPr>
            </a:lvl1pPr>
            <a:lvl2pPr marL="457200" indent="0">
              <a:buNone/>
              <a:defRPr sz="600" b="0" i="0">
                <a:latin typeface="Inter" panose="02000503000000020004" pitchFamily="2" charset="0"/>
                <a:ea typeface="Inter" panose="02000503000000020004" pitchFamily="2" charset="0"/>
              </a:defRPr>
            </a:lvl2pPr>
            <a:lvl3pPr marL="914400" indent="0">
              <a:buNone/>
              <a:defRPr sz="600" b="0" i="0">
                <a:latin typeface="Inter" panose="02000503000000020004" pitchFamily="2" charset="0"/>
                <a:ea typeface="Inter" panose="02000503000000020004" pitchFamily="2" charset="0"/>
              </a:defRPr>
            </a:lvl3pPr>
            <a:lvl4pPr marL="1371600" indent="0">
              <a:buNone/>
              <a:defRPr sz="600" b="0" i="0">
                <a:latin typeface="Inter" panose="02000503000000020004" pitchFamily="2" charset="0"/>
                <a:ea typeface="Inter" panose="02000503000000020004" pitchFamily="2" charset="0"/>
              </a:defRPr>
            </a:lvl4pPr>
            <a:lvl5pPr marL="1828800" indent="0">
              <a:buNone/>
              <a:defRPr sz="600" b="0" i="0">
                <a:latin typeface="Inter" panose="02000503000000020004" pitchFamily="2" charset="0"/>
                <a:ea typeface="Inter" panose="02000503000000020004" pitchFamily="2" charset="0"/>
              </a:defRPr>
            </a:lvl5pPr>
          </a:lstStyle>
          <a:p>
            <a:pPr lvl="0"/>
            <a:r>
              <a:rPr lang="en-US"/>
              <a:t>Source: </a:t>
            </a:r>
          </a:p>
        </p:txBody>
      </p:sp>
      <p:sp>
        <p:nvSpPr>
          <p:cNvPr id="24" name="Slide Number Placeholder 5">
            <a:extLst>
              <a:ext uri="{FF2B5EF4-FFF2-40B4-BE49-F238E27FC236}">
                <a16:creationId xmlns:a16="http://schemas.microsoft.com/office/drawing/2014/main" id="{26643ABA-D380-CC6E-60C1-EB7396DEBEF7}"/>
              </a:ext>
            </a:extLst>
          </p:cNvPr>
          <p:cNvSpPr txBox="1">
            <a:spLocks/>
          </p:cNvSpPr>
          <p:nvPr userDrawn="1"/>
        </p:nvSpPr>
        <p:spPr>
          <a:xfrm>
            <a:off x="11185742" y="6400800"/>
            <a:ext cx="549058" cy="457200"/>
          </a:xfrm>
          <a:prstGeom prst="rect">
            <a:avLst/>
          </a:prstGeom>
        </p:spPr>
        <p:txBody>
          <a:bodyPr vert="horz" lIns="0" tIns="0" rIns="0" bIns="0" rtlCol="0" anchor="ctr"/>
          <a:lstStyle>
            <a:defPPr>
              <a:defRPr lang="en-US"/>
            </a:defPPr>
            <a:lvl1pPr marL="0" algn="r" defTabSz="914400" rtl="0" eaLnBrk="1" latinLnBrk="0" hangingPunct="1">
              <a:defRPr sz="800" kern="1200">
                <a:solidFill>
                  <a:schemeClr val="tx1"/>
                </a:solidFill>
                <a:latin typeface="Outfi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fld id="{DDA6C761-E6C0-8244-BDC1-CA1DC8273777}" type="slidenum">
              <a:rPr lang="en-US" b="0" i="0" smtClean="0">
                <a:latin typeface="Outfit Light" pitchFamily="2" charset="0"/>
              </a:rPr>
              <a:pPr/>
              <a:t>‹#›</a:t>
            </a:fld>
            <a:endParaRPr lang="en-US" b="0" i="0">
              <a:latin typeface="Outfit Light" pitchFamily="2" charset="0"/>
            </a:endParaRPr>
          </a:p>
        </p:txBody>
      </p:sp>
      <p:sp>
        <p:nvSpPr>
          <p:cNvPr id="25" name="Slide Number Placeholder 5">
            <a:extLst>
              <a:ext uri="{FF2B5EF4-FFF2-40B4-BE49-F238E27FC236}">
                <a16:creationId xmlns:a16="http://schemas.microsoft.com/office/drawing/2014/main" id="{CDCF8940-512B-B8AA-FC15-15EF7A93C55D}"/>
              </a:ext>
            </a:extLst>
          </p:cNvPr>
          <p:cNvSpPr txBox="1">
            <a:spLocks/>
          </p:cNvSpPr>
          <p:nvPr userDrawn="1"/>
        </p:nvSpPr>
        <p:spPr>
          <a:xfrm>
            <a:off x="9118378" y="6499230"/>
            <a:ext cx="2266709" cy="273040"/>
          </a:xfrm>
          <a:prstGeom prst="rect">
            <a:avLst/>
          </a:prstGeom>
        </p:spPr>
        <p:txBody>
          <a:bodyPr vert="horz" lIns="0" tIns="0" rIns="0" bIns="0" rtlCol="0" anchor="ctr"/>
          <a:lstStyle>
            <a:defPPr>
              <a:defRPr lang="en-US"/>
            </a:defPPr>
            <a:lvl1pPr marL="0" algn="r" defTabSz="914400" rtl="0" eaLnBrk="1" latinLnBrk="0" hangingPunct="1">
              <a:defRPr sz="800" kern="1200">
                <a:solidFill>
                  <a:schemeClr val="bg1"/>
                </a:solidFill>
                <a:latin typeface="Outfi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sz="600" b="0" i="0">
                <a:solidFill>
                  <a:schemeClr val="tx1"/>
                </a:solidFill>
                <a:latin typeface="Outfit Light" pitchFamily="2" charset="0"/>
              </a:rPr>
              <a:t>© Sovos 2025. Proprietary and Confidential</a:t>
            </a:r>
          </a:p>
        </p:txBody>
      </p:sp>
      <p:sp>
        <p:nvSpPr>
          <p:cNvPr id="27" name="Rounded Rectangle 26">
            <a:extLst>
              <a:ext uri="{FF2B5EF4-FFF2-40B4-BE49-F238E27FC236}">
                <a16:creationId xmlns:a16="http://schemas.microsoft.com/office/drawing/2014/main" id="{45E7611A-CCA9-259D-8313-139A8A25E79A}"/>
              </a:ext>
            </a:extLst>
          </p:cNvPr>
          <p:cNvSpPr/>
          <p:nvPr userDrawn="1"/>
        </p:nvSpPr>
        <p:spPr>
          <a:xfrm>
            <a:off x="10278054" y="457198"/>
            <a:ext cx="1462186" cy="1462186"/>
          </a:xfrm>
          <a:prstGeom prst="roundRect">
            <a:avLst>
              <a:gd name="adj" fmla="val 21265"/>
            </a:avLst>
          </a:prstGeom>
          <a:solidFill>
            <a:srgbClr val="08380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solidFill>
                <a:schemeClr val="bg1"/>
              </a:solidFill>
            </a:endParaRPr>
          </a:p>
        </p:txBody>
      </p:sp>
      <p:sp>
        <p:nvSpPr>
          <p:cNvPr id="76" name="Freeform 75">
            <a:extLst>
              <a:ext uri="{FF2B5EF4-FFF2-40B4-BE49-F238E27FC236}">
                <a16:creationId xmlns:a16="http://schemas.microsoft.com/office/drawing/2014/main" id="{6DE4C7B1-3B86-E1D3-E15B-954BC5EA6EF5}"/>
              </a:ext>
            </a:extLst>
          </p:cNvPr>
          <p:cNvSpPr/>
          <p:nvPr userDrawn="1"/>
        </p:nvSpPr>
        <p:spPr>
          <a:xfrm>
            <a:off x="10278053" y="1949644"/>
            <a:ext cx="1913947" cy="2955649"/>
          </a:xfrm>
          <a:custGeom>
            <a:avLst/>
            <a:gdLst>
              <a:gd name="connsiteX0" fmla="*/ 267752 w 1913947"/>
              <a:gd name="connsiteY0" fmla="*/ 0 h 2955649"/>
              <a:gd name="connsiteX1" fmla="*/ 1913947 w 1913947"/>
              <a:gd name="connsiteY1" fmla="*/ 0 h 2955649"/>
              <a:gd name="connsiteX2" fmla="*/ 1913947 w 1913947"/>
              <a:gd name="connsiteY2" fmla="*/ 2955649 h 2955649"/>
              <a:gd name="connsiteX3" fmla="*/ 267752 w 1913947"/>
              <a:gd name="connsiteY3" fmla="*/ 2955649 h 2955649"/>
              <a:gd name="connsiteX4" fmla="*/ 0 w 1913947"/>
              <a:gd name="connsiteY4" fmla="*/ 2687897 h 2955649"/>
              <a:gd name="connsiteX5" fmla="*/ 0 w 1913947"/>
              <a:gd name="connsiteY5" fmla="*/ 267752 h 2955649"/>
              <a:gd name="connsiteX6" fmla="*/ 267752 w 1913947"/>
              <a:gd name="connsiteY6" fmla="*/ 0 h 29556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913947" h="2955649">
                <a:moveTo>
                  <a:pt x="267752" y="0"/>
                </a:moveTo>
                <a:lnTo>
                  <a:pt x="1913947" y="0"/>
                </a:lnTo>
                <a:lnTo>
                  <a:pt x="1913947" y="2955649"/>
                </a:lnTo>
                <a:lnTo>
                  <a:pt x="267752" y="2955649"/>
                </a:lnTo>
                <a:cubicBezTo>
                  <a:pt x="119877" y="2955649"/>
                  <a:pt x="0" y="2835772"/>
                  <a:pt x="0" y="2687897"/>
                </a:cubicBezTo>
                <a:lnTo>
                  <a:pt x="0" y="267752"/>
                </a:lnTo>
                <a:cubicBezTo>
                  <a:pt x="0" y="119877"/>
                  <a:pt x="119877" y="0"/>
                  <a:pt x="267752" y="0"/>
                </a:cubicBezTo>
                <a:close/>
              </a:path>
            </a:pathLst>
          </a:custGeom>
          <a:solidFill>
            <a:srgbClr val="083806"/>
          </a:solidFill>
          <a:ln>
            <a:noFill/>
          </a:ln>
        </p:spPr>
        <p:style>
          <a:lnRef idx="2">
            <a:schemeClr val="accent1">
              <a:shade val="15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solidFill>
                <a:schemeClr val="bg1"/>
              </a:solidFill>
            </a:endParaRPr>
          </a:p>
        </p:txBody>
      </p:sp>
      <p:sp>
        <p:nvSpPr>
          <p:cNvPr id="44" name="Freeform 43">
            <a:extLst>
              <a:ext uri="{FF2B5EF4-FFF2-40B4-BE49-F238E27FC236}">
                <a16:creationId xmlns:a16="http://schemas.microsoft.com/office/drawing/2014/main" id="{B0E6DB47-3337-D1DB-730D-1C73FD91032B}"/>
              </a:ext>
            </a:extLst>
          </p:cNvPr>
          <p:cNvSpPr/>
          <p:nvPr/>
        </p:nvSpPr>
        <p:spPr>
          <a:xfrm>
            <a:off x="10283915" y="3237914"/>
            <a:ext cx="1579405" cy="1659762"/>
          </a:xfrm>
          <a:custGeom>
            <a:avLst/>
            <a:gdLst>
              <a:gd name="connsiteX0" fmla="*/ 0 w 1579405"/>
              <a:gd name="connsiteY0" fmla="*/ 614904 h 1659762"/>
              <a:gd name="connsiteX1" fmla="*/ 96330 w 1579405"/>
              <a:gd name="connsiteY1" fmla="*/ 629646 h 1659762"/>
              <a:gd name="connsiteX2" fmla="*/ 962049 w 1579405"/>
              <a:gd name="connsiteY2" fmla="*/ 1587018 h 1659762"/>
              <a:gd name="connsiteX3" fmla="*/ 965734 w 1579405"/>
              <a:gd name="connsiteY3" fmla="*/ 1659762 h 1659762"/>
              <a:gd name="connsiteX4" fmla="*/ 961448 w 1579405"/>
              <a:gd name="connsiteY4" fmla="*/ 1659762 h 1659762"/>
              <a:gd name="connsiteX5" fmla="*/ 957786 w 1579405"/>
              <a:gd name="connsiteY5" fmla="*/ 1587468 h 1659762"/>
              <a:gd name="connsiteX6" fmla="*/ 95475 w 1579405"/>
              <a:gd name="connsiteY6" fmla="*/ 633848 h 1659762"/>
              <a:gd name="connsiteX7" fmla="*/ 0 w 1579405"/>
              <a:gd name="connsiteY7" fmla="*/ 619235 h 1659762"/>
              <a:gd name="connsiteX8" fmla="*/ 0 w 1579405"/>
              <a:gd name="connsiteY8" fmla="*/ 563232 h 1659762"/>
              <a:gd name="connsiteX9" fmla="*/ 106610 w 1579405"/>
              <a:gd name="connsiteY9" fmla="*/ 579550 h 1659762"/>
              <a:gd name="connsiteX10" fmla="*/ 1012922 w 1579405"/>
              <a:gd name="connsiteY10" fmla="*/ 1581806 h 1659762"/>
              <a:gd name="connsiteX11" fmla="*/ 1016872 w 1579405"/>
              <a:gd name="connsiteY11" fmla="*/ 1659762 h 1659762"/>
              <a:gd name="connsiteX12" fmla="*/ 1012586 w 1579405"/>
              <a:gd name="connsiteY12" fmla="*/ 1659762 h 1659762"/>
              <a:gd name="connsiteX13" fmla="*/ 1008659 w 1579405"/>
              <a:gd name="connsiteY13" fmla="*/ 1582239 h 1659762"/>
              <a:gd name="connsiteX14" fmla="*/ 105755 w 1579405"/>
              <a:gd name="connsiteY14" fmla="*/ 583748 h 1659762"/>
              <a:gd name="connsiteX15" fmla="*/ 0 w 1579405"/>
              <a:gd name="connsiteY15" fmla="*/ 567562 h 1659762"/>
              <a:gd name="connsiteX16" fmla="*/ 0 w 1579405"/>
              <a:gd name="connsiteY16" fmla="*/ 511557 h 1659762"/>
              <a:gd name="connsiteX17" fmla="*/ 116919 w 1579405"/>
              <a:gd name="connsiteY17" fmla="*/ 529450 h 1659762"/>
              <a:gd name="connsiteX18" fmla="*/ 1063798 w 1579405"/>
              <a:gd name="connsiteY18" fmla="*/ 1576576 h 1659762"/>
              <a:gd name="connsiteX19" fmla="*/ 1068012 w 1579405"/>
              <a:gd name="connsiteY19" fmla="*/ 1659762 h 1659762"/>
              <a:gd name="connsiteX20" fmla="*/ 1063726 w 1579405"/>
              <a:gd name="connsiteY20" fmla="*/ 1659762 h 1659762"/>
              <a:gd name="connsiteX21" fmla="*/ 1059535 w 1579405"/>
              <a:gd name="connsiteY21" fmla="*/ 1577026 h 1659762"/>
              <a:gd name="connsiteX22" fmla="*/ 116063 w 1579405"/>
              <a:gd name="connsiteY22" fmla="*/ 533651 h 1659762"/>
              <a:gd name="connsiteX23" fmla="*/ 0 w 1579405"/>
              <a:gd name="connsiteY23" fmla="*/ 515887 h 1659762"/>
              <a:gd name="connsiteX24" fmla="*/ 0 w 1579405"/>
              <a:gd name="connsiteY24" fmla="*/ 460272 h 1659762"/>
              <a:gd name="connsiteX25" fmla="*/ 3780 w 1579405"/>
              <a:gd name="connsiteY25" fmla="*/ 460463 h 1659762"/>
              <a:gd name="connsiteX26" fmla="*/ 1114671 w 1579405"/>
              <a:gd name="connsiteY26" fmla="*/ 1571363 h 1659762"/>
              <a:gd name="connsiteX27" fmla="*/ 1119150 w 1579405"/>
              <a:gd name="connsiteY27" fmla="*/ 1659762 h 1659762"/>
              <a:gd name="connsiteX28" fmla="*/ 1114864 w 1579405"/>
              <a:gd name="connsiteY28" fmla="*/ 1659762 h 1659762"/>
              <a:gd name="connsiteX29" fmla="*/ 1110408 w 1579405"/>
              <a:gd name="connsiteY29" fmla="*/ 1571796 h 1659762"/>
              <a:gd name="connsiteX30" fmla="*/ 3346 w 1579405"/>
              <a:gd name="connsiteY30" fmla="*/ 464727 h 1659762"/>
              <a:gd name="connsiteX31" fmla="*/ 0 w 1579405"/>
              <a:gd name="connsiteY31" fmla="*/ 464557 h 1659762"/>
              <a:gd name="connsiteX32" fmla="*/ 0 w 1579405"/>
              <a:gd name="connsiteY32" fmla="*/ 409132 h 1659762"/>
              <a:gd name="connsiteX33" fmla="*/ 9008 w 1579405"/>
              <a:gd name="connsiteY33" fmla="*/ 409588 h 1659762"/>
              <a:gd name="connsiteX34" fmla="*/ 1165546 w 1579405"/>
              <a:gd name="connsiteY34" fmla="*/ 1566134 h 1659762"/>
              <a:gd name="connsiteX35" fmla="*/ 1170289 w 1579405"/>
              <a:gd name="connsiteY35" fmla="*/ 1659762 h 1659762"/>
              <a:gd name="connsiteX36" fmla="*/ 1166003 w 1579405"/>
              <a:gd name="connsiteY36" fmla="*/ 1659762 h 1659762"/>
              <a:gd name="connsiteX37" fmla="*/ 1161283 w 1579405"/>
              <a:gd name="connsiteY37" fmla="*/ 1566583 h 1659762"/>
              <a:gd name="connsiteX38" fmla="*/ 8575 w 1579405"/>
              <a:gd name="connsiteY38" fmla="*/ 413853 h 1659762"/>
              <a:gd name="connsiteX39" fmla="*/ 0 w 1579405"/>
              <a:gd name="connsiteY39" fmla="*/ 413418 h 1659762"/>
              <a:gd name="connsiteX40" fmla="*/ 0 w 1579405"/>
              <a:gd name="connsiteY40" fmla="*/ 357994 h 1659762"/>
              <a:gd name="connsiteX41" fmla="*/ 14222 w 1579405"/>
              <a:gd name="connsiteY41" fmla="*/ 358714 h 1659762"/>
              <a:gd name="connsiteX42" fmla="*/ 1216420 w 1579405"/>
              <a:gd name="connsiteY42" fmla="*/ 1560920 h 1659762"/>
              <a:gd name="connsiteX43" fmla="*/ 1221428 w 1579405"/>
              <a:gd name="connsiteY43" fmla="*/ 1659762 h 1659762"/>
              <a:gd name="connsiteX44" fmla="*/ 1217142 w 1579405"/>
              <a:gd name="connsiteY44" fmla="*/ 1659762 h 1659762"/>
              <a:gd name="connsiteX45" fmla="*/ 1212157 w 1579405"/>
              <a:gd name="connsiteY45" fmla="*/ 1561353 h 1659762"/>
              <a:gd name="connsiteX46" fmla="*/ 13789 w 1579405"/>
              <a:gd name="connsiteY46" fmla="*/ 362978 h 1659762"/>
              <a:gd name="connsiteX47" fmla="*/ 0 w 1579405"/>
              <a:gd name="connsiteY47" fmla="*/ 362279 h 1659762"/>
              <a:gd name="connsiteX48" fmla="*/ 0 w 1579405"/>
              <a:gd name="connsiteY48" fmla="*/ 306854 h 1659762"/>
              <a:gd name="connsiteX49" fmla="*/ 19452 w 1579405"/>
              <a:gd name="connsiteY49" fmla="*/ 307839 h 1659762"/>
              <a:gd name="connsiteX50" fmla="*/ 1267294 w 1579405"/>
              <a:gd name="connsiteY50" fmla="*/ 1555691 h 1659762"/>
              <a:gd name="connsiteX51" fmla="*/ 1272566 w 1579405"/>
              <a:gd name="connsiteY51" fmla="*/ 1659762 h 1659762"/>
              <a:gd name="connsiteX52" fmla="*/ 1268280 w 1579405"/>
              <a:gd name="connsiteY52" fmla="*/ 1659762 h 1659762"/>
              <a:gd name="connsiteX53" fmla="*/ 1263031 w 1579405"/>
              <a:gd name="connsiteY53" fmla="*/ 1556140 h 1659762"/>
              <a:gd name="connsiteX54" fmla="*/ 19018 w 1579405"/>
              <a:gd name="connsiteY54" fmla="*/ 312104 h 1659762"/>
              <a:gd name="connsiteX55" fmla="*/ 0 w 1579405"/>
              <a:gd name="connsiteY55" fmla="*/ 311140 h 1659762"/>
              <a:gd name="connsiteX56" fmla="*/ 0 w 1579405"/>
              <a:gd name="connsiteY56" fmla="*/ 255716 h 1659762"/>
              <a:gd name="connsiteX57" fmla="*/ 24664 w 1579405"/>
              <a:gd name="connsiteY57" fmla="*/ 256965 h 1659762"/>
              <a:gd name="connsiteX58" fmla="*/ 1318168 w 1579405"/>
              <a:gd name="connsiteY58" fmla="*/ 1550477 h 1659762"/>
              <a:gd name="connsiteX59" fmla="*/ 1323705 w 1579405"/>
              <a:gd name="connsiteY59" fmla="*/ 1659762 h 1659762"/>
              <a:gd name="connsiteX60" fmla="*/ 1319419 w 1579405"/>
              <a:gd name="connsiteY60" fmla="*/ 1659762 h 1659762"/>
              <a:gd name="connsiteX61" fmla="*/ 1313905 w 1579405"/>
              <a:gd name="connsiteY61" fmla="*/ 1550911 h 1659762"/>
              <a:gd name="connsiteX62" fmla="*/ 24231 w 1579405"/>
              <a:gd name="connsiteY62" fmla="*/ 261229 h 1659762"/>
              <a:gd name="connsiteX63" fmla="*/ 0 w 1579405"/>
              <a:gd name="connsiteY63" fmla="*/ 260001 h 1659762"/>
              <a:gd name="connsiteX64" fmla="*/ 0 w 1579405"/>
              <a:gd name="connsiteY64" fmla="*/ 204576 h 1659762"/>
              <a:gd name="connsiteX65" fmla="*/ 29894 w 1579405"/>
              <a:gd name="connsiteY65" fmla="*/ 206090 h 1659762"/>
              <a:gd name="connsiteX66" fmla="*/ 1369042 w 1579405"/>
              <a:gd name="connsiteY66" fmla="*/ 1545248 h 1659762"/>
              <a:gd name="connsiteX67" fmla="*/ 1374843 w 1579405"/>
              <a:gd name="connsiteY67" fmla="*/ 1659762 h 1659762"/>
              <a:gd name="connsiteX68" fmla="*/ 1370557 w 1579405"/>
              <a:gd name="connsiteY68" fmla="*/ 1659762 h 1659762"/>
              <a:gd name="connsiteX69" fmla="*/ 1364778 w 1579405"/>
              <a:gd name="connsiteY69" fmla="*/ 1545697 h 1659762"/>
              <a:gd name="connsiteX70" fmla="*/ 29444 w 1579405"/>
              <a:gd name="connsiteY70" fmla="*/ 210355 h 1659762"/>
              <a:gd name="connsiteX71" fmla="*/ 0 w 1579405"/>
              <a:gd name="connsiteY71" fmla="*/ 208863 h 1659762"/>
              <a:gd name="connsiteX72" fmla="*/ 0 w 1579405"/>
              <a:gd name="connsiteY72" fmla="*/ 153437 h 1659762"/>
              <a:gd name="connsiteX73" fmla="*/ 35108 w 1579405"/>
              <a:gd name="connsiteY73" fmla="*/ 155216 h 1659762"/>
              <a:gd name="connsiteX74" fmla="*/ 1419917 w 1579405"/>
              <a:gd name="connsiteY74" fmla="*/ 1540034 h 1659762"/>
              <a:gd name="connsiteX75" fmla="*/ 1425983 w 1579405"/>
              <a:gd name="connsiteY75" fmla="*/ 1659762 h 1659762"/>
              <a:gd name="connsiteX76" fmla="*/ 1421697 w 1579405"/>
              <a:gd name="connsiteY76" fmla="*/ 1659762 h 1659762"/>
              <a:gd name="connsiteX77" fmla="*/ 1415654 w 1579405"/>
              <a:gd name="connsiteY77" fmla="*/ 1540468 h 1659762"/>
              <a:gd name="connsiteX78" fmla="*/ 34675 w 1579405"/>
              <a:gd name="connsiteY78" fmla="*/ 159480 h 1659762"/>
              <a:gd name="connsiteX79" fmla="*/ 0 w 1579405"/>
              <a:gd name="connsiteY79" fmla="*/ 157723 h 1659762"/>
              <a:gd name="connsiteX80" fmla="*/ 0 w 1579405"/>
              <a:gd name="connsiteY80" fmla="*/ 102298 h 1659762"/>
              <a:gd name="connsiteX81" fmla="*/ 40338 w 1579405"/>
              <a:gd name="connsiteY81" fmla="*/ 104341 h 1659762"/>
              <a:gd name="connsiteX82" fmla="*/ 1470791 w 1579405"/>
              <a:gd name="connsiteY82" fmla="*/ 1534805 h 1659762"/>
              <a:gd name="connsiteX83" fmla="*/ 1477121 w 1579405"/>
              <a:gd name="connsiteY83" fmla="*/ 1659762 h 1659762"/>
              <a:gd name="connsiteX84" fmla="*/ 1472835 w 1579405"/>
              <a:gd name="connsiteY84" fmla="*/ 1659762 h 1659762"/>
              <a:gd name="connsiteX85" fmla="*/ 1466527 w 1579405"/>
              <a:gd name="connsiteY85" fmla="*/ 1535254 h 1659762"/>
              <a:gd name="connsiteX86" fmla="*/ 39888 w 1579405"/>
              <a:gd name="connsiteY86" fmla="*/ 108606 h 1659762"/>
              <a:gd name="connsiteX87" fmla="*/ 0 w 1579405"/>
              <a:gd name="connsiteY87" fmla="*/ 106585 h 1659762"/>
              <a:gd name="connsiteX88" fmla="*/ 0 w 1579405"/>
              <a:gd name="connsiteY88" fmla="*/ 51159 h 1659762"/>
              <a:gd name="connsiteX89" fmla="*/ 45550 w 1579405"/>
              <a:gd name="connsiteY89" fmla="*/ 53467 h 1659762"/>
              <a:gd name="connsiteX90" fmla="*/ 1521665 w 1579405"/>
              <a:gd name="connsiteY90" fmla="*/ 1529591 h 1659762"/>
              <a:gd name="connsiteX91" fmla="*/ 1528260 w 1579405"/>
              <a:gd name="connsiteY91" fmla="*/ 1659762 h 1659762"/>
              <a:gd name="connsiteX92" fmla="*/ 1523974 w 1579405"/>
              <a:gd name="connsiteY92" fmla="*/ 1659762 h 1659762"/>
              <a:gd name="connsiteX93" fmla="*/ 1517402 w 1579405"/>
              <a:gd name="connsiteY93" fmla="*/ 1530025 h 1659762"/>
              <a:gd name="connsiteX94" fmla="*/ 45117 w 1579405"/>
              <a:gd name="connsiteY94" fmla="*/ 57731 h 1659762"/>
              <a:gd name="connsiteX95" fmla="*/ 0 w 1579405"/>
              <a:gd name="connsiteY95" fmla="*/ 55445 h 1659762"/>
              <a:gd name="connsiteX96" fmla="*/ 0 w 1579405"/>
              <a:gd name="connsiteY96" fmla="*/ 0 h 1659762"/>
              <a:gd name="connsiteX97" fmla="*/ 51021 w 1579405"/>
              <a:gd name="connsiteY97" fmla="*/ 2576 h 1659762"/>
              <a:gd name="connsiteX98" fmla="*/ 1572556 w 1579405"/>
              <a:gd name="connsiteY98" fmla="*/ 1524121 h 1659762"/>
              <a:gd name="connsiteX99" fmla="*/ 1579405 w 1579405"/>
              <a:gd name="connsiteY99" fmla="*/ 1659762 h 1659762"/>
              <a:gd name="connsiteX100" fmla="*/ 1575188 w 1579405"/>
              <a:gd name="connsiteY100" fmla="*/ 1659762 h 1659762"/>
              <a:gd name="connsiteX101" fmla="*/ 1568843 w 1579405"/>
              <a:gd name="connsiteY101" fmla="*/ 1529540 h 1659762"/>
              <a:gd name="connsiteX102" fmla="*/ 1079029 w 1579405"/>
              <a:gd name="connsiteY102" fmla="*/ 496107 h 1659762"/>
              <a:gd name="connsiteX103" fmla="*/ 45630 w 1579405"/>
              <a:gd name="connsiteY103" fmla="*/ 6289 h 1659762"/>
              <a:gd name="connsiteX104" fmla="*/ 0 w 1579405"/>
              <a:gd name="connsiteY104" fmla="*/ 4066 h 16597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Lst>
            <a:rect l="l" t="t" r="r" b="b"/>
            <a:pathLst>
              <a:path w="1579405" h="1659762">
                <a:moveTo>
                  <a:pt x="0" y="614904"/>
                </a:moveTo>
                <a:lnTo>
                  <a:pt x="96330" y="629646"/>
                </a:lnTo>
                <a:cubicBezTo>
                  <a:pt x="557538" y="724262"/>
                  <a:pt x="913544" y="1110820"/>
                  <a:pt x="962049" y="1587018"/>
                </a:cubicBezTo>
                <a:lnTo>
                  <a:pt x="965734" y="1659762"/>
                </a:lnTo>
                <a:lnTo>
                  <a:pt x="961448" y="1659762"/>
                </a:lnTo>
                <a:lnTo>
                  <a:pt x="957786" y="1587468"/>
                </a:lnTo>
                <a:cubicBezTo>
                  <a:pt x="909474" y="1113185"/>
                  <a:pt x="554882" y="728104"/>
                  <a:pt x="95475" y="633848"/>
                </a:cubicBezTo>
                <a:lnTo>
                  <a:pt x="0" y="619235"/>
                </a:lnTo>
                <a:close/>
                <a:moveTo>
                  <a:pt x="0" y="563232"/>
                </a:moveTo>
                <a:lnTo>
                  <a:pt x="106610" y="579550"/>
                </a:lnTo>
                <a:cubicBezTo>
                  <a:pt x="589415" y="678610"/>
                  <a:pt x="962139" y="1083316"/>
                  <a:pt x="1012922" y="1581806"/>
                </a:cubicBezTo>
                <a:lnTo>
                  <a:pt x="1016872" y="1659762"/>
                </a:lnTo>
                <a:lnTo>
                  <a:pt x="1012586" y="1659762"/>
                </a:lnTo>
                <a:lnTo>
                  <a:pt x="1008659" y="1582239"/>
                </a:lnTo>
                <a:cubicBezTo>
                  <a:pt x="958068" y="1085604"/>
                  <a:pt x="586759" y="682431"/>
                  <a:pt x="105755" y="583748"/>
                </a:cubicBezTo>
                <a:lnTo>
                  <a:pt x="0" y="567562"/>
                </a:lnTo>
                <a:close/>
                <a:moveTo>
                  <a:pt x="0" y="511557"/>
                </a:moveTo>
                <a:lnTo>
                  <a:pt x="116919" y="529450"/>
                </a:lnTo>
                <a:cubicBezTo>
                  <a:pt x="621364" y="632936"/>
                  <a:pt x="1010746" y="1055734"/>
                  <a:pt x="1063798" y="1576576"/>
                </a:cubicBezTo>
                <a:lnTo>
                  <a:pt x="1068012" y="1659762"/>
                </a:lnTo>
                <a:lnTo>
                  <a:pt x="1063726" y="1659762"/>
                </a:lnTo>
                <a:lnTo>
                  <a:pt x="1059535" y="1577026"/>
                </a:lnTo>
                <a:cubicBezTo>
                  <a:pt x="1006675" y="1058099"/>
                  <a:pt x="618708" y="636778"/>
                  <a:pt x="116063" y="533651"/>
                </a:cubicBezTo>
                <a:lnTo>
                  <a:pt x="0" y="515887"/>
                </a:lnTo>
                <a:close/>
                <a:moveTo>
                  <a:pt x="0" y="460272"/>
                </a:moveTo>
                <a:lnTo>
                  <a:pt x="3780" y="460463"/>
                </a:lnTo>
                <a:cubicBezTo>
                  <a:pt x="588688" y="520050"/>
                  <a:pt x="1055085" y="986450"/>
                  <a:pt x="1114671" y="1571363"/>
                </a:cubicBezTo>
                <a:lnTo>
                  <a:pt x="1119150" y="1659762"/>
                </a:lnTo>
                <a:lnTo>
                  <a:pt x="1114864" y="1659762"/>
                </a:lnTo>
                <a:lnTo>
                  <a:pt x="1110408" y="1571796"/>
                </a:lnTo>
                <a:cubicBezTo>
                  <a:pt x="1051029" y="988880"/>
                  <a:pt x="586257" y="524106"/>
                  <a:pt x="3346" y="464727"/>
                </a:cubicBezTo>
                <a:lnTo>
                  <a:pt x="0" y="464557"/>
                </a:lnTo>
                <a:close/>
                <a:moveTo>
                  <a:pt x="0" y="409132"/>
                </a:moveTo>
                <a:lnTo>
                  <a:pt x="9008" y="409588"/>
                </a:lnTo>
                <a:cubicBezTo>
                  <a:pt x="617989" y="471619"/>
                  <a:pt x="1103516" y="957149"/>
                  <a:pt x="1165546" y="1566134"/>
                </a:cubicBezTo>
                <a:lnTo>
                  <a:pt x="1170289" y="1659762"/>
                </a:lnTo>
                <a:lnTo>
                  <a:pt x="1166003" y="1659762"/>
                </a:lnTo>
                <a:lnTo>
                  <a:pt x="1161283" y="1566583"/>
                </a:lnTo>
                <a:cubicBezTo>
                  <a:pt x="1099460" y="959661"/>
                  <a:pt x="615558" y="475685"/>
                  <a:pt x="8575" y="413853"/>
                </a:cubicBezTo>
                <a:lnTo>
                  <a:pt x="0" y="413418"/>
                </a:lnTo>
                <a:close/>
                <a:moveTo>
                  <a:pt x="0" y="357994"/>
                </a:moveTo>
                <a:lnTo>
                  <a:pt x="14222" y="358714"/>
                </a:lnTo>
                <a:cubicBezTo>
                  <a:pt x="647209" y="423198"/>
                  <a:pt x="1151936" y="927929"/>
                  <a:pt x="1216420" y="1560920"/>
                </a:cubicBezTo>
                <a:lnTo>
                  <a:pt x="1221428" y="1659762"/>
                </a:lnTo>
                <a:lnTo>
                  <a:pt x="1217142" y="1659762"/>
                </a:lnTo>
                <a:lnTo>
                  <a:pt x="1212157" y="1561353"/>
                </a:lnTo>
                <a:cubicBezTo>
                  <a:pt x="1147881" y="930360"/>
                  <a:pt x="644778" y="427254"/>
                  <a:pt x="13789" y="362978"/>
                </a:cubicBezTo>
                <a:lnTo>
                  <a:pt x="0" y="362279"/>
                </a:lnTo>
                <a:close/>
                <a:moveTo>
                  <a:pt x="0" y="306854"/>
                </a:moveTo>
                <a:lnTo>
                  <a:pt x="19452" y="307839"/>
                </a:lnTo>
                <a:cubicBezTo>
                  <a:pt x="676509" y="374767"/>
                  <a:pt x="1200367" y="898629"/>
                  <a:pt x="1267294" y="1555691"/>
                </a:cubicBezTo>
                <a:lnTo>
                  <a:pt x="1272566" y="1659762"/>
                </a:lnTo>
                <a:lnTo>
                  <a:pt x="1268280" y="1659762"/>
                </a:lnTo>
                <a:lnTo>
                  <a:pt x="1263031" y="1556140"/>
                </a:lnTo>
                <a:cubicBezTo>
                  <a:pt x="1196311" y="901141"/>
                  <a:pt x="674078" y="378833"/>
                  <a:pt x="19018" y="312104"/>
                </a:cubicBezTo>
                <a:lnTo>
                  <a:pt x="0" y="311140"/>
                </a:lnTo>
                <a:close/>
                <a:moveTo>
                  <a:pt x="0" y="255716"/>
                </a:moveTo>
                <a:lnTo>
                  <a:pt x="24664" y="256965"/>
                </a:lnTo>
                <a:cubicBezTo>
                  <a:pt x="705728" y="326346"/>
                  <a:pt x="1248787" y="869409"/>
                  <a:pt x="1318168" y="1550477"/>
                </a:cubicBezTo>
                <a:lnTo>
                  <a:pt x="1323705" y="1659762"/>
                </a:lnTo>
                <a:lnTo>
                  <a:pt x="1319419" y="1659762"/>
                </a:lnTo>
                <a:lnTo>
                  <a:pt x="1313905" y="1550911"/>
                </a:lnTo>
                <a:cubicBezTo>
                  <a:pt x="1244732" y="871840"/>
                  <a:pt x="703298" y="330402"/>
                  <a:pt x="24231" y="261229"/>
                </a:cubicBezTo>
                <a:lnTo>
                  <a:pt x="0" y="260001"/>
                </a:lnTo>
                <a:close/>
                <a:moveTo>
                  <a:pt x="0" y="204576"/>
                </a:moveTo>
                <a:lnTo>
                  <a:pt x="29894" y="206090"/>
                </a:lnTo>
                <a:cubicBezTo>
                  <a:pt x="735029" y="277915"/>
                  <a:pt x="1297218" y="840108"/>
                  <a:pt x="1369042" y="1545248"/>
                </a:cubicBezTo>
                <a:lnTo>
                  <a:pt x="1374843" y="1659762"/>
                </a:lnTo>
                <a:lnTo>
                  <a:pt x="1370557" y="1659762"/>
                </a:lnTo>
                <a:lnTo>
                  <a:pt x="1364778" y="1545697"/>
                </a:lnTo>
                <a:cubicBezTo>
                  <a:pt x="1293151" y="842620"/>
                  <a:pt x="732517" y="281982"/>
                  <a:pt x="29444" y="210355"/>
                </a:cubicBezTo>
                <a:lnTo>
                  <a:pt x="0" y="208863"/>
                </a:lnTo>
                <a:close/>
                <a:moveTo>
                  <a:pt x="0" y="153437"/>
                </a:moveTo>
                <a:lnTo>
                  <a:pt x="35108" y="155216"/>
                </a:lnTo>
                <a:cubicBezTo>
                  <a:pt x="764249" y="229495"/>
                  <a:pt x="1345639" y="810888"/>
                  <a:pt x="1419917" y="1540034"/>
                </a:cubicBezTo>
                <a:lnTo>
                  <a:pt x="1425983" y="1659762"/>
                </a:lnTo>
                <a:lnTo>
                  <a:pt x="1421697" y="1659762"/>
                </a:lnTo>
                <a:lnTo>
                  <a:pt x="1415654" y="1540468"/>
                </a:lnTo>
                <a:cubicBezTo>
                  <a:pt x="1341583" y="813319"/>
                  <a:pt x="761819" y="233550"/>
                  <a:pt x="34675" y="159480"/>
                </a:cubicBezTo>
                <a:lnTo>
                  <a:pt x="0" y="157723"/>
                </a:lnTo>
                <a:close/>
                <a:moveTo>
                  <a:pt x="0" y="102298"/>
                </a:moveTo>
                <a:lnTo>
                  <a:pt x="40338" y="104341"/>
                </a:lnTo>
                <a:cubicBezTo>
                  <a:pt x="793549" y="181063"/>
                  <a:pt x="1394069" y="781588"/>
                  <a:pt x="1470791" y="1534805"/>
                </a:cubicBezTo>
                <a:lnTo>
                  <a:pt x="1477121" y="1659762"/>
                </a:lnTo>
                <a:lnTo>
                  <a:pt x="1472835" y="1659762"/>
                </a:lnTo>
                <a:lnTo>
                  <a:pt x="1466527" y="1535254"/>
                </a:lnTo>
                <a:cubicBezTo>
                  <a:pt x="1390003" y="784100"/>
                  <a:pt x="791038" y="185130"/>
                  <a:pt x="39888" y="108606"/>
                </a:cubicBezTo>
                <a:lnTo>
                  <a:pt x="0" y="106585"/>
                </a:lnTo>
                <a:close/>
                <a:moveTo>
                  <a:pt x="0" y="51159"/>
                </a:moveTo>
                <a:lnTo>
                  <a:pt x="45550" y="53467"/>
                </a:lnTo>
                <a:cubicBezTo>
                  <a:pt x="822769" y="132643"/>
                  <a:pt x="1442490" y="752368"/>
                  <a:pt x="1521665" y="1529591"/>
                </a:cubicBezTo>
                <a:lnTo>
                  <a:pt x="1528260" y="1659762"/>
                </a:lnTo>
                <a:lnTo>
                  <a:pt x="1523974" y="1659762"/>
                </a:lnTo>
                <a:lnTo>
                  <a:pt x="1517402" y="1530025"/>
                </a:lnTo>
                <a:cubicBezTo>
                  <a:pt x="1438434" y="754799"/>
                  <a:pt x="820338" y="136699"/>
                  <a:pt x="45117" y="57731"/>
                </a:cubicBezTo>
                <a:lnTo>
                  <a:pt x="0" y="55445"/>
                </a:lnTo>
                <a:close/>
                <a:moveTo>
                  <a:pt x="0" y="0"/>
                </a:moveTo>
                <a:lnTo>
                  <a:pt x="51021" y="2576"/>
                </a:lnTo>
                <a:cubicBezTo>
                  <a:pt x="853284" y="84051"/>
                  <a:pt x="1491082" y="721852"/>
                  <a:pt x="1572556" y="1524121"/>
                </a:cubicBezTo>
                <a:lnTo>
                  <a:pt x="1579405" y="1659762"/>
                </a:lnTo>
                <a:lnTo>
                  <a:pt x="1575188" y="1659762"/>
                </a:lnTo>
                <a:lnTo>
                  <a:pt x="1568843" y="1529540"/>
                </a:lnTo>
                <a:cubicBezTo>
                  <a:pt x="1530594" y="1139191"/>
                  <a:pt x="1360036" y="777116"/>
                  <a:pt x="1079029" y="496107"/>
                </a:cubicBezTo>
                <a:cubicBezTo>
                  <a:pt x="798021" y="215098"/>
                  <a:pt x="436023" y="44538"/>
                  <a:pt x="45630" y="6289"/>
                </a:cubicBezTo>
                <a:lnTo>
                  <a:pt x="0" y="4066"/>
                </a:lnTo>
                <a:close/>
              </a:path>
            </a:pathLst>
          </a:custGeom>
          <a:solidFill>
            <a:srgbClr val="ECFFE6"/>
          </a:solidFill>
          <a:ln w="3338" cap="flat">
            <a:noFill/>
            <a:prstDash val="solid"/>
            <a:miter/>
          </a:ln>
        </p:spPr>
        <p:txBody>
          <a:bodyPr rtlCol="0" anchor="ctr"/>
          <a:lstStyle/>
          <a:p>
            <a:endParaRPr lang="en-US"/>
          </a:p>
        </p:txBody>
      </p:sp>
      <p:sp>
        <p:nvSpPr>
          <p:cNvPr id="103" name="Freeform 102">
            <a:extLst>
              <a:ext uri="{FF2B5EF4-FFF2-40B4-BE49-F238E27FC236}">
                <a16:creationId xmlns:a16="http://schemas.microsoft.com/office/drawing/2014/main" id="{0FB334D9-1231-AD6F-88DA-597D5FD3C460}"/>
              </a:ext>
            </a:extLst>
          </p:cNvPr>
          <p:cNvSpPr/>
          <p:nvPr userDrawn="1"/>
        </p:nvSpPr>
        <p:spPr>
          <a:xfrm>
            <a:off x="11774378" y="457198"/>
            <a:ext cx="417622" cy="5956295"/>
          </a:xfrm>
          <a:custGeom>
            <a:avLst/>
            <a:gdLst>
              <a:gd name="connsiteX0" fmla="*/ 310934 w 417622"/>
              <a:gd name="connsiteY0" fmla="*/ 4494109 h 5956295"/>
              <a:gd name="connsiteX1" fmla="*/ 417622 w 417622"/>
              <a:gd name="connsiteY1" fmla="*/ 4494109 h 5956295"/>
              <a:gd name="connsiteX2" fmla="*/ 417622 w 417622"/>
              <a:gd name="connsiteY2" fmla="*/ 5956295 h 5956295"/>
              <a:gd name="connsiteX3" fmla="*/ 310934 w 417622"/>
              <a:gd name="connsiteY3" fmla="*/ 5956295 h 5956295"/>
              <a:gd name="connsiteX4" fmla="*/ 0 w 417622"/>
              <a:gd name="connsiteY4" fmla="*/ 5645361 h 5956295"/>
              <a:gd name="connsiteX5" fmla="*/ 0 w 417622"/>
              <a:gd name="connsiteY5" fmla="*/ 4805043 h 5956295"/>
              <a:gd name="connsiteX6" fmla="*/ 310934 w 417622"/>
              <a:gd name="connsiteY6" fmla="*/ 4494109 h 5956295"/>
              <a:gd name="connsiteX7" fmla="*/ 310934 w 417622"/>
              <a:gd name="connsiteY7" fmla="*/ 0 h 5956295"/>
              <a:gd name="connsiteX8" fmla="*/ 417622 w 417622"/>
              <a:gd name="connsiteY8" fmla="*/ 0 h 5956295"/>
              <a:gd name="connsiteX9" fmla="*/ 417622 w 417622"/>
              <a:gd name="connsiteY9" fmla="*/ 1462186 h 5956295"/>
              <a:gd name="connsiteX10" fmla="*/ 310934 w 417622"/>
              <a:gd name="connsiteY10" fmla="*/ 1462186 h 5956295"/>
              <a:gd name="connsiteX11" fmla="*/ 0 w 417622"/>
              <a:gd name="connsiteY11" fmla="*/ 1151252 h 5956295"/>
              <a:gd name="connsiteX12" fmla="*/ 0 w 417622"/>
              <a:gd name="connsiteY12" fmla="*/ 310934 h 5956295"/>
              <a:gd name="connsiteX13" fmla="*/ 310934 w 417622"/>
              <a:gd name="connsiteY13" fmla="*/ 0 h 59562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417622" h="5956295">
                <a:moveTo>
                  <a:pt x="310934" y="4494109"/>
                </a:moveTo>
                <a:lnTo>
                  <a:pt x="417622" y="4494109"/>
                </a:lnTo>
                <a:lnTo>
                  <a:pt x="417622" y="5956295"/>
                </a:lnTo>
                <a:lnTo>
                  <a:pt x="310934" y="5956295"/>
                </a:lnTo>
                <a:cubicBezTo>
                  <a:pt x="139210" y="5956295"/>
                  <a:pt x="0" y="5817085"/>
                  <a:pt x="0" y="5645361"/>
                </a:cubicBezTo>
                <a:lnTo>
                  <a:pt x="0" y="4805043"/>
                </a:lnTo>
                <a:cubicBezTo>
                  <a:pt x="0" y="4633319"/>
                  <a:pt x="139210" y="4494109"/>
                  <a:pt x="310934" y="4494109"/>
                </a:cubicBezTo>
                <a:close/>
                <a:moveTo>
                  <a:pt x="310934" y="0"/>
                </a:moveTo>
                <a:lnTo>
                  <a:pt x="417622" y="0"/>
                </a:lnTo>
                <a:lnTo>
                  <a:pt x="417622" y="1462186"/>
                </a:lnTo>
                <a:lnTo>
                  <a:pt x="310934" y="1462186"/>
                </a:lnTo>
                <a:cubicBezTo>
                  <a:pt x="139210" y="1462186"/>
                  <a:pt x="0" y="1322976"/>
                  <a:pt x="0" y="1151252"/>
                </a:cubicBezTo>
                <a:lnTo>
                  <a:pt x="0" y="310934"/>
                </a:lnTo>
                <a:cubicBezTo>
                  <a:pt x="0" y="139210"/>
                  <a:pt x="139210" y="0"/>
                  <a:pt x="310934" y="0"/>
                </a:cubicBezTo>
                <a:close/>
              </a:path>
            </a:pathLst>
          </a:custGeom>
          <a:solidFill>
            <a:srgbClr val="083806"/>
          </a:solidFill>
          <a:ln>
            <a:noFill/>
          </a:ln>
        </p:spPr>
        <p:style>
          <a:lnRef idx="2">
            <a:schemeClr val="accent1">
              <a:shade val="15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solidFill>
                <a:schemeClr val="bg1"/>
              </a:solidFill>
            </a:endParaRPr>
          </a:p>
        </p:txBody>
      </p:sp>
      <p:sp>
        <p:nvSpPr>
          <p:cNvPr id="3" name="Freeform 2">
            <a:extLst>
              <a:ext uri="{FF2B5EF4-FFF2-40B4-BE49-F238E27FC236}">
                <a16:creationId xmlns:a16="http://schemas.microsoft.com/office/drawing/2014/main" id="{B0FF2BC2-7C5D-AB6C-C364-0599C22283F4}"/>
              </a:ext>
            </a:extLst>
          </p:cNvPr>
          <p:cNvSpPr/>
          <p:nvPr userDrawn="1"/>
        </p:nvSpPr>
        <p:spPr>
          <a:xfrm>
            <a:off x="10615091" y="457199"/>
            <a:ext cx="1576911" cy="2459437"/>
          </a:xfrm>
          <a:custGeom>
            <a:avLst/>
            <a:gdLst>
              <a:gd name="connsiteX0" fmla="*/ 960141 w 1576911"/>
              <a:gd name="connsiteY0" fmla="*/ 1492446 h 2459437"/>
              <a:gd name="connsiteX1" fmla="*/ 966194 w 1576911"/>
              <a:gd name="connsiteY1" fmla="*/ 1492446 h 2459437"/>
              <a:gd name="connsiteX2" fmla="*/ 971703 w 1576911"/>
              <a:gd name="connsiteY2" fmla="*/ 1498506 h 2459437"/>
              <a:gd name="connsiteX3" fmla="*/ 1541590 w 1576911"/>
              <a:gd name="connsiteY3" fmla="*/ 1806155 h 2459437"/>
              <a:gd name="connsiteX4" fmla="*/ 1576911 w 1576911"/>
              <a:gd name="connsiteY4" fmla="*/ 1809727 h 2459437"/>
              <a:gd name="connsiteX5" fmla="*/ 1576911 w 1576911"/>
              <a:gd name="connsiteY5" fmla="*/ 1814178 h 2459437"/>
              <a:gd name="connsiteX6" fmla="*/ 1540674 w 1576911"/>
              <a:gd name="connsiteY6" fmla="*/ 1810514 h 2459437"/>
              <a:gd name="connsiteX7" fmla="*/ 968532 w 1576911"/>
              <a:gd name="connsiteY7" fmla="*/ 1501677 h 2459437"/>
              <a:gd name="connsiteX8" fmla="*/ 888589 w 1576911"/>
              <a:gd name="connsiteY8" fmla="*/ 1492446 h 2459437"/>
              <a:gd name="connsiteX9" fmla="*/ 894570 w 1576911"/>
              <a:gd name="connsiteY9" fmla="*/ 1492446 h 2459437"/>
              <a:gd name="connsiteX10" fmla="*/ 934185 w 1576911"/>
              <a:gd name="connsiteY10" fmla="*/ 1536025 h 2459437"/>
              <a:gd name="connsiteX11" fmla="*/ 1530896 w 1576911"/>
              <a:gd name="connsiteY11" fmla="*/ 1858134 h 2459437"/>
              <a:gd name="connsiteX12" fmla="*/ 1576911 w 1576911"/>
              <a:gd name="connsiteY12" fmla="*/ 1862787 h 2459437"/>
              <a:gd name="connsiteX13" fmla="*/ 1576911 w 1576911"/>
              <a:gd name="connsiteY13" fmla="*/ 1867231 h 2459437"/>
              <a:gd name="connsiteX14" fmla="*/ 1530009 w 1576911"/>
              <a:gd name="connsiteY14" fmla="*/ 1862489 h 2459437"/>
              <a:gd name="connsiteX15" fmla="*/ 931052 w 1576911"/>
              <a:gd name="connsiteY15" fmla="*/ 1539157 h 2459437"/>
              <a:gd name="connsiteX16" fmla="*/ 816967 w 1576911"/>
              <a:gd name="connsiteY16" fmla="*/ 1492446 h 2459437"/>
              <a:gd name="connsiteX17" fmla="*/ 823019 w 1576911"/>
              <a:gd name="connsiteY17" fmla="*/ 1492446 h 2459437"/>
              <a:gd name="connsiteX18" fmla="*/ 896706 w 1576911"/>
              <a:gd name="connsiteY18" fmla="*/ 1573505 h 2459437"/>
              <a:gd name="connsiteX19" fmla="*/ 1520232 w 1576911"/>
              <a:gd name="connsiteY19" fmla="*/ 1910107 h 2459437"/>
              <a:gd name="connsiteX20" fmla="*/ 1576911 w 1576911"/>
              <a:gd name="connsiteY20" fmla="*/ 1915839 h 2459437"/>
              <a:gd name="connsiteX21" fmla="*/ 1576911 w 1576911"/>
              <a:gd name="connsiteY21" fmla="*/ 1920289 h 2459437"/>
              <a:gd name="connsiteX22" fmla="*/ 1519315 w 1576911"/>
              <a:gd name="connsiteY22" fmla="*/ 1914466 h 2459437"/>
              <a:gd name="connsiteX23" fmla="*/ 893535 w 1576911"/>
              <a:gd name="connsiteY23" fmla="*/ 1576675 h 2459437"/>
              <a:gd name="connsiteX24" fmla="*/ 750236 w 1576911"/>
              <a:gd name="connsiteY24" fmla="*/ 1492446 h 2459437"/>
              <a:gd name="connsiteX25" fmla="*/ 755765 w 1576911"/>
              <a:gd name="connsiteY25" fmla="*/ 1492446 h 2459437"/>
              <a:gd name="connsiteX26" fmla="*/ 776093 w 1576911"/>
              <a:gd name="connsiteY26" fmla="*/ 1519613 h 2459437"/>
              <a:gd name="connsiteX27" fmla="*/ 1509537 w 1576911"/>
              <a:gd name="connsiteY27" fmla="*/ 1962085 h 2459437"/>
              <a:gd name="connsiteX28" fmla="*/ 1576911 w 1576911"/>
              <a:gd name="connsiteY28" fmla="*/ 1968897 h 2459437"/>
              <a:gd name="connsiteX29" fmla="*/ 1576911 w 1576911"/>
              <a:gd name="connsiteY29" fmla="*/ 1973343 h 2459437"/>
              <a:gd name="connsiteX30" fmla="*/ 1508650 w 1576911"/>
              <a:gd name="connsiteY30" fmla="*/ 1966440 h 2459437"/>
              <a:gd name="connsiteX31" fmla="*/ 772671 w 1576911"/>
              <a:gd name="connsiteY31" fmla="*/ 1522429 h 2459437"/>
              <a:gd name="connsiteX32" fmla="*/ 684043 w 1576911"/>
              <a:gd name="connsiteY32" fmla="*/ 1492446 h 2459437"/>
              <a:gd name="connsiteX33" fmla="*/ 689601 w 1576911"/>
              <a:gd name="connsiteY33" fmla="*/ 1492446 h 2459437"/>
              <a:gd name="connsiteX34" fmla="*/ 735184 w 1576911"/>
              <a:gd name="connsiteY34" fmla="*/ 1553362 h 2459437"/>
              <a:gd name="connsiteX35" fmla="*/ 1498873 w 1576911"/>
              <a:gd name="connsiteY35" fmla="*/ 2014061 h 2459437"/>
              <a:gd name="connsiteX36" fmla="*/ 1576911 w 1576911"/>
              <a:gd name="connsiteY36" fmla="*/ 2026004 h 2459437"/>
              <a:gd name="connsiteX37" fmla="*/ 1576911 w 1576911"/>
              <a:gd name="connsiteY37" fmla="*/ 2030500 h 2459437"/>
              <a:gd name="connsiteX38" fmla="*/ 1497956 w 1576911"/>
              <a:gd name="connsiteY38" fmla="*/ 2018416 h 2459437"/>
              <a:gd name="connsiteX39" fmla="*/ 731730 w 1576911"/>
              <a:gd name="connsiteY39" fmla="*/ 1556178 h 2459437"/>
              <a:gd name="connsiteX40" fmla="*/ 617910 w 1576911"/>
              <a:gd name="connsiteY40" fmla="*/ 1492446 h 2459437"/>
              <a:gd name="connsiteX41" fmla="*/ 623440 w 1576911"/>
              <a:gd name="connsiteY41" fmla="*/ 1492446 h 2459437"/>
              <a:gd name="connsiteX42" fmla="*/ 694243 w 1576911"/>
              <a:gd name="connsiteY42" fmla="*/ 1587070 h 2459437"/>
              <a:gd name="connsiteX43" fmla="*/ 1488179 w 1576911"/>
              <a:gd name="connsiteY43" fmla="*/ 2066034 h 2459437"/>
              <a:gd name="connsiteX44" fmla="*/ 1576911 w 1576911"/>
              <a:gd name="connsiteY44" fmla="*/ 2079615 h 2459437"/>
              <a:gd name="connsiteX45" fmla="*/ 1576911 w 1576911"/>
              <a:gd name="connsiteY45" fmla="*/ 2084107 h 2459437"/>
              <a:gd name="connsiteX46" fmla="*/ 1487291 w 1576911"/>
              <a:gd name="connsiteY46" fmla="*/ 2070390 h 2459437"/>
              <a:gd name="connsiteX47" fmla="*/ 690821 w 1576911"/>
              <a:gd name="connsiteY47" fmla="*/ 1589886 h 2459437"/>
              <a:gd name="connsiteX48" fmla="*/ 554452 w 1576911"/>
              <a:gd name="connsiteY48" fmla="*/ 1492446 h 2459437"/>
              <a:gd name="connsiteX49" fmla="*/ 559661 w 1576911"/>
              <a:gd name="connsiteY49" fmla="*/ 1492446 h 2459437"/>
              <a:gd name="connsiteX50" fmla="*/ 570030 w 1576911"/>
              <a:gd name="connsiteY50" fmla="*/ 1509495 h 2459437"/>
              <a:gd name="connsiteX51" fmla="*/ 1477514 w 1576911"/>
              <a:gd name="connsiteY51" fmla="*/ 2118013 h 2459437"/>
              <a:gd name="connsiteX52" fmla="*/ 1576911 w 1576911"/>
              <a:gd name="connsiteY52" fmla="*/ 2133225 h 2459437"/>
              <a:gd name="connsiteX53" fmla="*/ 1576911 w 1576911"/>
              <a:gd name="connsiteY53" fmla="*/ 2137719 h 2459437"/>
              <a:gd name="connsiteX54" fmla="*/ 1476597 w 1576911"/>
              <a:gd name="connsiteY54" fmla="*/ 2122367 h 2459437"/>
              <a:gd name="connsiteX55" fmla="*/ 566324 w 1576911"/>
              <a:gd name="connsiteY55" fmla="*/ 1511967 h 2459437"/>
              <a:gd name="connsiteX56" fmla="*/ 492469 w 1576911"/>
              <a:gd name="connsiteY56" fmla="*/ 1492446 h 2459437"/>
              <a:gd name="connsiteX57" fmla="*/ 497652 w 1576911"/>
              <a:gd name="connsiteY57" fmla="*/ 1492446 h 2459437"/>
              <a:gd name="connsiteX58" fmla="*/ 526034 w 1576911"/>
              <a:gd name="connsiteY58" fmla="*/ 1539116 h 2459437"/>
              <a:gd name="connsiteX59" fmla="*/ 1466820 w 1576911"/>
              <a:gd name="connsiteY59" fmla="*/ 2169986 h 2459437"/>
              <a:gd name="connsiteX60" fmla="*/ 1576911 w 1576911"/>
              <a:gd name="connsiteY60" fmla="*/ 2186835 h 2459437"/>
              <a:gd name="connsiteX61" fmla="*/ 1576911 w 1576911"/>
              <a:gd name="connsiteY61" fmla="*/ 2191326 h 2459437"/>
              <a:gd name="connsiteX62" fmla="*/ 1465933 w 1576911"/>
              <a:gd name="connsiteY62" fmla="*/ 2174340 h 2459437"/>
              <a:gd name="connsiteX63" fmla="*/ 522355 w 1576911"/>
              <a:gd name="connsiteY63" fmla="*/ 1541589 h 2459437"/>
              <a:gd name="connsiteX64" fmla="*/ 430433 w 1576911"/>
              <a:gd name="connsiteY64" fmla="*/ 1492446 h 2459437"/>
              <a:gd name="connsiteX65" fmla="*/ 435668 w 1576911"/>
              <a:gd name="connsiteY65" fmla="*/ 1492446 h 2459437"/>
              <a:gd name="connsiteX66" fmla="*/ 482066 w 1576911"/>
              <a:gd name="connsiteY66" fmla="*/ 1568738 h 2459437"/>
              <a:gd name="connsiteX67" fmla="*/ 1456155 w 1576911"/>
              <a:gd name="connsiteY67" fmla="*/ 2221959 h 2459437"/>
              <a:gd name="connsiteX68" fmla="*/ 1576911 w 1576911"/>
              <a:gd name="connsiteY68" fmla="*/ 2240442 h 2459437"/>
              <a:gd name="connsiteX69" fmla="*/ 1576911 w 1576911"/>
              <a:gd name="connsiteY69" fmla="*/ 2244939 h 2459437"/>
              <a:gd name="connsiteX70" fmla="*/ 1455239 w 1576911"/>
              <a:gd name="connsiteY70" fmla="*/ 2226318 h 2459437"/>
              <a:gd name="connsiteX71" fmla="*/ 478360 w 1576911"/>
              <a:gd name="connsiteY71" fmla="*/ 1571255 h 2459437"/>
              <a:gd name="connsiteX72" fmla="*/ 368448 w 1576911"/>
              <a:gd name="connsiteY72" fmla="*/ 1492446 h 2459437"/>
              <a:gd name="connsiteX73" fmla="*/ 373633 w 1576911"/>
              <a:gd name="connsiteY73" fmla="*/ 1492446 h 2459437"/>
              <a:gd name="connsiteX74" fmla="*/ 438070 w 1576911"/>
              <a:gd name="connsiteY74" fmla="*/ 1598403 h 2459437"/>
              <a:gd name="connsiteX75" fmla="*/ 1445461 w 1576911"/>
              <a:gd name="connsiteY75" fmla="*/ 2273936 h 2459437"/>
              <a:gd name="connsiteX76" fmla="*/ 1576911 w 1576911"/>
              <a:gd name="connsiteY76" fmla="*/ 2294054 h 2459437"/>
              <a:gd name="connsiteX77" fmla="*/ 1576911 w 1576911"/>
              <a:gd name="connsiteY77" fmla="*/ 2298546 h 2459437"/>
              <a:gd name="connsiteX78" fmla="*/ 1444574 w 1576911"/>
              <a:gd name="connsiteY78" fmla="*/ 2278292 h 2459437"/>
              <a:gd name="connsiteX79" fmla="*/ 434391 w 1576911"/>
              <a:gd name="connsiteY79" fmla="*/ 1600876 h 2459437"/>
              <a:gd name="connsiteX80" fmla="*/ 306543 w 1576911"/>
              <a:gd name="connsiteY80" fmla="*/ 1492446 h 2459437"/>
              <a:gd name="connsiteX81" fmla="*/ 311647 w 1576911"/>
              <a:gd name="connsiteY81" fmla="*/ 1492446 h 2459437"/>
              <a:gd name="connsiteX82" fmla="*/ 394102 w 1576911"/>
              <a:gd name="connsiteY82" fmla="*/ 1628025 h 2459437"/>
              <a:gd name="connsiteX83" fmla="*/ 1434797 w 1576911"/>
              <a:gd name="connsiteY83" fmla="*/ 2325910 h 2459437"/>
              <a:gd name="connsiteX84" fmla="*/ 1576911 w 1576911"/>
              <a:gd name="connsiteY84" fmla="*/ 2347663 h 2459437"/>
              <a:gd name="connsiteX85" fmla="*/ 1576911 w 1576911"/>
              <a:gd name="connsiteY85" fmla="*/ 2352158 h 2459437"/>
              <a:gd name="connsiteX86" fmla="*/ 1433880 w 1576911"/>
              <a:gd name="connsiteY86" fmla="*/ 2330269 h 2459437"/>
              <a:gd name="connsiteX87" fmla="*/ 307038 w 1576911"/>
              <a:gd name="connsiteY87" fmla="*/ 1493473 h 2459437"/>
              <a:gd name="connsiteX88" fmla="*/ 247731 w 1576911"/>
              <a:gd name="connsiteY88" fmla="*/ 1492446 h 2459437"/>
              <a:gd name="connsiteX89" fmla="*/ 252651 w 1576911"/>
              <a:gd name="connsiteY89" fmla="*/ 1492446 h 2459437"/>
              <a:gd name="connsiteX90" fmla="*/ 264310 w 1576911"/>
              <a:gd name="connsiteY90" fmla="*/ 1516613 h 2459437"/>
              <a:gd name="connsiteX91" fmla="*/ 1424102 w 1576911"/>
              <a:gd name="connsiteY91" fmla="*/ 2377888 h 2459437"/>
              <a:gd name="connsiteX92" fmla="*/ 1576911 w 1576911"/>
              <a:gd name="connsiteY92" fmla="*/ 2401274 h 2459437"/>
              <a:gd name="connsiteX93" fmla="*/ 1576911 w 1576911"/>
              <a:gd name="connsiteY93" fmla="*/ 2405766 h 2459437"/>
              <a:gd name="connsiteX94" fmla="*/ 1423215 w 1576911"/>
              <a:gd name="connsiteY94" fmla="*/ 2382242 h 2459437"/>
              <a:gd name="connsiteX95" fmla="*/ 260406 w 1576911"/>
              <a:gd name="connsiteY95" fmla="*/ 1518720 h 2459437"/>
              <a:gd name="connsiteX96" fmla="*/ 188285 w 1576911"/>
              <a:gd name="connsiteY96" fmla="*/ 1492446 h 2459437"/>
              <a:gd name="connsiteX97" fmla="*/ 192421 w 1576911"/>
              <a:gd name="connsiteY97" fmla="*/ 1492446 h 2459437"/>
              <a:gd name="connsiteX98" fmla="*/ 211244 w 1576911"/>
              <a:gd name="connsiteY98" fmla="*/ 1532219 h 2459437"/>
              <a:gd name="connsiteX99" fmla="*/ 521152 w 1576911"/>
              <a:gd name="connsiteY99" fmla="*/ 1949058 h 2459437"/>
              <a:gd name="connsiteX100" fmla="*/ 1421700 w 1576911"/>
              <a:gd name="connsiteY100" fmla="*/ 2431883 h 2459437"/>
              <a:gd name="connsiteX101" fmla="*/ 1576911 w 1576911"/>
              <a:gd name="connsiteY101" fmla="*/ 2454807 h 2459437"/>
              <a:gd name="connsiteX102" fmla="*/ 1576911 w 1576911"/>
              <a:gd name="connsiteY102" fmla="*/ 2459437 h 2459437"/>
              <a:gd name="connsiteX103" fmla="*/ 1412086 w 1576911"/>
              <a:gd name="connsiteY103" fmla="*/ 2434281 h 2459437"/>
              <a:gd name="connsiteX104" fmla="*/ 213448 w 1576911"/>
              <a:gd name="connsiteY104" fmla="*/ 1544682 h 2459437"/>
              <a:gd name="connsiteX105" fmla="*/ 873170 w 1576911"/>
              <a:gd name="connsiteY105" fmla="*/ 11902 h 2459437"/>
              <a:gd name="connsiteX106" fmla="*/ 878028 w 1576911"/>
              <a:gd name="connsiteY106" fmla="*/ 12883 h 2459437"/>
              <a:gd name="connsiteX107" fmla="*/ 833922 w 1576911"/>
              <a:gd name="connsiteY107" fmla="*/ 71826 h 2459437"/>
              <a:gd name="connsiteX108" fmla="*/ 641107 w 1576911"/>
              <a:gd name="connsiteY108" fmla="*/ 701706 h 2459437"/>
              <a:gd name="connsiteX109" fmla="*/ 898885 w 1576911"/>
              <a:gd name="connsiteY109" fmla="*/ 1418403 h 2459437"/>
              <a:gd name="connsiteX110" fmla="*/ 919385 w 1576911"/>
              <a:gd name="connsiteY110" fmla="*/ 1440954 h 2459437"/>
              <a:gd name="connsiteX111" fmla="*/ 914270 w 1576911"/>
              <a:gd name="connsiteY111" fmla="*/ 1441986 h 2459437"/>
              <a:gd name="connsiteX112" fmla="*/ 895430 w 1576911"/>
              <a:gd name="connsiteY112" fmla="*/ 1421261 h 2459437"/>
              <a:gd name="connsiteX113" fmla="*/ 636660 w 1576911"/>
              <a:gd name="connsiteY113" fmla="*/ 701706 h 2459437"/>
              <a:gd name="connsiteX114" fmla="*/ 830216 w 1576911"/>
              <a:gd name="connsiteY114" fmla="*/ 69309 h 2459437"/>
              <a:gd name="connsiteX115" fmla="*/ 815718 w 1576911"/>
              <a:gd name="connsiteY115" fmla="*/ 303 h 2459437"/>
              <a:gd name="connsiteX116" fmla="*/ 820522 w 1576911"/>
              <a:gd name="connsiteY116" fmla="*/ 1273 h 2459437"/>
              <a:gd name="connsiteX117" fmla="*/ 789927 w 1576911"/>
              <a:gd name="connsiteY117" fmla="*/ 42161 h 2459437"/>
              <a:gd name="connsiteX118" fmla="*/ 588052 w 1576911"/>
              <a:gd name="connsiteY118" fmla="*/ 701708 h 2459437"/>
              <a:gd name="connsiteX119" fmla="*/ 857943 w 1576911"/>
              <a:gd name="connsiteY119" fmla="*/ 1452155 h 2459437"/>
              <a:gd name="connsiteX120" fmla="*/ 858868 w 1576911"/>
              <a:gd name="connsiteY120" fmla="*/ 1453172 h 2459437"/>
              <a:gd name="connsiteX121" fmla="*/ 853923 w 1576911"/>
              <a:gd name="connsiteY121" fmla="*/ 1454170 h 2459437"/>
              <a:gd name="connsiteX122" fmla="*/ 786247 w 1576911"/>
              <a:gd name="connsiteY122" fmla="*/ 1363727 h 2459437"/>
              <a:gd name="connsiteX123" fmla="*/ 583605 w 1576911"/>
              <a:gd name="connsiteY123" fmla="*/ 701708 h 2459437"/>
              <a:gd name="connsiteX124" fmla="*/ 786247 w 1576911"/>
              <a:gd name="connsiteY124" fmla="*/ 39688 h 2459437"/>
              <a:gd name="connsiteX125" fmla="*/ 749751 w 1576911"/>
              <a:gd name="connsiteY125" fmla="*/ 0 h 2459437"/>
              <a:gd name="connsiteX126" fmla="*/ 755342 w 1576911"/>
              <a:gd name="connsiteY126" fmla="*/ 0 h 2459437"/>
              <a:gd name="connsiteX127" fmla="*/ 745958 w 1576911"/>
              <a:gd name="connsiteY127" fmla="*/ 12540 h 2459437"/>
              <a:gd name="connsiteX128" fmla="*/ 534997 w 1576911"/>
              <a:gd name="connsiteY128" fmla="*/ 701708 h 2459437"/>
              <a:gd name="connsiteX129" fmla="*/ 745958 w 1576911"/>
              <a:gd name="connsiteY129" fmla="*/ 1390876 h 2459437"/>
              <a:gd name="connsiteX130" fmla="*/ 799318 w 1576911"/>
              <a:gd name="connsiteY130" fmla="*/ 1462186 h 2459437"/>
              <a:gd name="connsiteX131" fmla="*/ 793726 w 1576911"/>
              <a:gd name="connsiteY131" fmla="*/ 1462186 h 2459437"/>
              <a:gd name="connsiteX132" fmla="*/ 742252 w 1576911"/>
              <a:gd name="connsiteY132" fmla="*/ 1393393 h 2459437"/>
              <a:gd name="connsiteX133" fmla="*/ 530550 w 1576911"/>
              <a:gd name="connsiteY133" fmla="*/ 701708 h 2459437"/>
              <a:gd name="connsiteX134" fmla="*/ 742252 w 1576911"/>
              <a:gd name="connsiteY134" fmla="*/ 10022 h 2459437"/>
              <a:gd name="connsiteX135" fmla="*/ 686364 w 1576911"/>
              <a:gd name="connsiteY135" fmla="*/ 0 h 2459437"/>
              <a:gd name="connsiteX136" fmla="*/ 691547 w 1576911"/>
              <a:gd name="connsiteY136" fmla="*/ 0 h 2459437"/>
              <a:gd name="connsiteX137" fmla="*/ 637449 w 1576911"/>
              <a:gd name="connsiteY137" fmla="*/ 88955 h 2459437"/>
              <a:gd name="connsiteX138" fmla="*/ 481942 w 1576911"/>
              <a:gd name="connsiteY138" fmla="*/ 701708 h 2459437"/>
              <a:gd name="connsiteX139" fmla="*/ 701963 w 1576911"/>
              <a:gd name="connsiteY139" fmla="*/ 1420542 h 2459437"/>
              <a:gd name="connsiteX140" fmla="*/ 733123 w 1576911"/>
              <a:gd name="connsiteY140" fmla="*/ 1462186 h 2459437"/>
              <a:gd name="connsiteX141" fmla="*/ 727594 w 1576911"/>
              <a:gd name="connsiteY141" fmla="*/ 1462186 h 2459437"/>
              <a:gd name="connsiteX142" fmla="*/ 698283 w 1576911"/>
              <a:gd name="connsiteY142" fmla="*/ 1423015 h 2459437"/>
              <a:gd name="connsiteX143" fmla="*/ 477495 w 1576911"/>
              <a:gd name="connsiteY143" fmla="*/ 701708 h 2459437"/>
              <a:gd name="connsiteX144" fmla="*/ 633545 w 1576911"/>
              <a:gd name="connsiteY144" fmla="*/ 86849 h 2459437"/>
              <a:gd name="connsiteX145" fmla="*/ 624327 w 1576911"/>
              <a:gd name="connsiteY145" fmla="*/ 0 h 2459437"/>
              <a:gd name="connsiteX146" fmla="*/ 629512 w 1576911"/>
              <a:gd name="connsiteY146" fmla="*/ 0 h 2459437"/>
              <a:gd name="connsiteX147" fmla="*/ 590797 w 1576911"/>
              <a:gd name="connsiteY147" fmla="*/ 63663 h 2459437"/>
              <a:gd name="connsiteX148" fmla="*/ 428887 w 1576911"/>
              <a:gd name="connsiteY148" fmla="*/ 701707 h 2459437"/>
              <a:gd name="connsiteX149" fmla="*/ 657994 w 1576911"/>
              <a:gd name="connsiteY149" fmla="*/ 1450207 h 2459437"/>
              <a:gd name="connsiteX150" fmla="*/ 666958 w 1576911"/>
              <a:gd name="connsiteY150" fmla="*/ 1462186 h 2459437"/>
              <a:gd name="connsiteX151" fmla="*/ 661401 w 1576911"/>
              <a:gd name="connsiteY151" fmla="*/ 1462186 h 2459437"/>
              <a:gd name="connsiteX152" fmla="*/ 654288 w 1576911"/>
              <a:gd name="connsiteY152" fmla="*/ 1452680 h 2459437"/>
              <a:gd name="connsiteX153" fmla="*/ 424440 w 1576911"/>
              <a:gd name="connsiteY153" fmla="*/ 701707 h 2459437"/>
              <a:gd name="connsiteX154" fmla="*/ 586893 w 1576911"/>
              <a:gd name="connsiteY154" fmla="*/ 61557 h 2459437"/>
              <a:gd name="connsiteX155" fmla="*/ 562343 w 1576911"/>
              <a:gd name="connsiteY155" fmla="*/ 0 h 2459437"/>
              <a:gd name="connsiteX156" fmla="*/ 567527 w 1576911"/>
              <a:gd name="connsiteY156" fmla="*/ 0 h 2459437"/>
              <a:gd name="connsiteX157" fmla="*/ 544165 w 1576911"/>
              <a:gd name="connsiteY157" fmla="*/ 38416 h 2459437"/>
              <a:gd name="connsiteX158" fmla="*/ 375832 w 1576911"/>
              <a:gd name="connsiteY158" fmla="*/ 701707 h 2459437"/>
              <a:gd name="connsiteX159" fmla="*/ 544165 w 1576911"/>
              <a:gd name="connsiteY159" fmla="*/ 1364998 h 2459437"/>
              <a:gd name="connsiteX160" fmla="*/ 603269 w 1576911"/>
              <a:gd name="connsiteY160" fmla="*/ 1462186 h 2459437"/>
              <a:gd name="connsiteX161" fmla="*/ 598086 w 1576911"/>
              <a:gd name="connsiteY161" fmla="*/ 1462186 h 2459437"/>
              <a:gd name="connsiteX162" fmla="*/ 540261 w 1576911"/>
              <a:gd name="connsiteY162" fmla="*/ 1367104 h 2459437"/>
              <a:gd name="connsiteX163" fmla="*/ 371385 w 1576911"/>
              <a:gd name="connsiteY163" fmla="*/ 701707 h 2459437"/>
              <a:gd name="connsiteX164" fmla="*/ 540261 w 1576911"/>
              <a:gd name="connsiteY164" fmla="*/ 36310 h 2459437"/>
              <a:gd name="connsiteX165" fmla="*/ 500309 w 1576911"/>
              <a:gd name="connsiteY165" fmla="*/ 0 h 2459437"/>
              <a:gd name="connsiteX166" fmla="*/ 505494 w 1576911"/>
              <a:gd name="connsiteY166" fmla="*/ 0 h 2459437"/>
              <a:gd name="connsiteX167" fmla="*/ 497512 w 1576911"/>
              <a:gd name="connsiteY167" fmla="*/ 13125 h 2459437"/>
              <a:gd name="connsiteX168" fmla="*/ 322777 w 1576911"/>
              <a:gd name="connsiteY168" fmla="*/ 701707 h 2459437"/>
              <a:gd name="connsiteX169" fmla="*/ 497532 w 1576911"/>
              <a:gd name="connsiteY169" fmla="*/ 1390290 h 2459437"/>
              <a:gd name="connsiteX170" fmla="*/ 541258 w 1576911"/>
              <a:gd name="connsiteY170" fmla="*/ 1462186 h 2459437"/>
              <a:gd name="connsiteX171" fmla="*/ 536050 w 1576911"/>
              <a:gd name="connsiteY171" fmla="*/ 1462186 h 2459437"/>
              <a:gd name="connsiteX172" fmla="*/ 493608 w 1576911"/>
              <a:gd name="connsiteY172" fmla="*/ 1392396 h 2459437"/>
              <a:gd name="connsiteX173" fmla="*/ 318330 w 1576911"/>
              <a:gd name="connsiteY173" fmla="*/ 701707 h 2459437"/>
              <a:gd name="connsiteX174" fmla="*/ 493608 w 1576911"/>
              <a:gd name="connsiteY174" fmla="*/ 11019 h 2459437"/>
              <a:gd name="connsiteX175" fmla="*/ 440112 w 1576911"/>
              <a:gd name="connsiteY175" fmla="*/ 0 h 2459437"/>
              <a:gd name="connsiteX176" fmla="*/ 445032 w 1576911"/>
              <a:gd name="connsiteY176" fmla="*/ 0 h 2459437"/>
              <a:gd name="connsiteX177" fmla="*/ 387687 w 1576911"/>
              <a:gd name="connsiteY177" fmla="*/ 118865 h 2459437"/>
              <a:gd name="connsiteX178" fmla="*/ 269722 w 1576911"/>
              <a:gd name="connsiteY178" fmla="*/ 701707 h 2459437"/>
              <a:gd name="connsiteX179" fmla="*/ 450880 w 1576911"/>
              <a:gd name="connsiteY179" fmla="*/ 1415536 h 2459437"/>
              <a:gd name="connsiteX180" fmla="*/ 479250 w 1576911"/>
              <a:gd name="connsiteY180" fmla="*/ 1462186 h 2459437"/>
              <a:gd name="connsiteX181" fmla="*/ 474066 w 1576911"/>
              <a:gd name="connsiteY181" fmla="*/ 1462186 h 2459437"/>
              <a:gd name="connsiteX182" fmla="*/ 446976 w 1576911"/>
              <a:gd name="connsiteY182" fmla="*/ 1417643 h 2459437"/>
              <a:gd name="connsiteX183" fmla="*/ 265275 w 1576911"/>
              <a:gd name="connsiteY183" fmla="*/ 701707 h 2459437"/>
              <a:gd name="connsiteX184" fmla="*/ 383594 w 1576911"/>
              <a:gd name="connsiteY184" fmla="*/ 117147 h 2459437"/>
              <a:gd name="connsiteX185" fmla="*/ 381258 w 1576911"/>
              <a:gd name="connsiteY185" fmla="*/ 0 h 2459437"/>
              <a:gd name="connsiteX186" fmla="*/ 386219 w 1576911"/>
              <a:gd name="connsiteY186" fmla="*/ 0 h 2459437"/>
              <a:gd name="connsiteX187" fmla="*/ 338815 w 1576911"/>
              <a:gd name="connsiteY187" fmla="*/ 98255 h 2459437"/>
              <a:gd name="connsiteX188" fmla="*/ 216667 w 1576911"/>
              <a:gd name="connsiteY188" fmla="*/ 701707 h 2459437"/>
              <a:gd name="connsiteX189" fmla="*/ 404248 w 1576911"/>
              <a:gd name="connsiteY189" fmla="*/ 1440783 h 2459437"/>
              <a:gd name="connsiteX190" fmla="*/ 417264 w 1576911"/>
              <a:gd name="connsiteY190" fmla="*/ 1462186 h 2459437"/>
              <a:gd name="connsiteX191" fmla="*/ 412031 w 1576911"/>
              <a:gd name="connsiteY191" fmla="*/ 1462186 h 2459437"/>
              <a:gd name="connsiteX192" fmla="*/ 400323 w 1576911"/>
              <a:gd name="connsiteY192" fmla="*/ 1442934 h 2459437"/>
              <a:gd name="connsiteX193" fmla="*/ 212220 w 1576911"/>
              <a:gd name="connsiteY193" fmla="*/ 701707 h 2459437"/>
              <a:gd name="connsiteX194" fmla="*/ 334708 w 1576911"/>
              <a:gd name="connsiteY194" fmla="*/ 96494 h 2459437"/>
              <a:gd name="connsiteX195" fmla="*/ 322445 w 1576911"/>
              <a:gd name="connsiteY195" fmla="*/ 0 h 2459437"/>
              <a:gd name="connsiteX196" fmla="*/ 327366 w 1576911"/>
              <a:gd name="connsiteY196" fmla="*/ 0 h 2459437"/>
              <a:gd name="connsiteX197" fmla="*/ 289929 w 1576911"/>
              <a:gd name="connsiteY197" fmla="*/ 77601 h 2459437"/>
              <a:gd name="connsiteX198" fmla="*/ 163612 w 1576911"/>
              <a:gd name="connsiteY198" fmla="*/ 701707 h 2459437"/>
              <a:gd name="connsiteX199" fmla="*/ 289929 w 1576911"/>
              <a:gd name="connsiteY199" fmla="*/ 1325814 h 2459437"/>
              <a:gd name="connsiteX200" fmla="*/ 355719 w 1576911"/>
              <a:gd name="connsiteY200" fmla="*/ 1462186 h 2459437"/>
              <a:gd name="connsiteX201" fmla="*/ 350799 w 1576911"/>
              <a:gd name="connsiteY201" fmla="*/ 1462186 h 2459437"/>
              <a:gd name="connsiteX202" fmla="*/ 285836 w 1576911"/>
              <a:gd name="connsiteY202" fmla="*/ 1327532 h 2459437"/>
              <a:gd name="connsiteX203" fmla="*/ 159165 w 1576911"/>
              <a:gd name="connsiteY203" fmla="*/ 701707 h 2459437"/>
              <a:gd name="connsiteX204" fmla="*/ 285836 w 1576911"/>
              <a:gd name="connsiteY204" fmla="*/ 75883 h 2459437"/>
              <a:gd name="connsiteX205" fmla="*/ 263593 w 1576911"/>
              <a:gd name="connsiteY205" fmla="*/ 0 h 2459437"/>
              <a:gd name="connsiteX206" fmla="*/ 268552 w 1576911"/>
              <a:gd name="connsiteY206" fmla="*/ 0 h 2459437"/>
              <a:gd name="connsiteX207" fmla="*/ 241057 w 1576911"/>
              <a:gd name="connsiteY207" fmla="*/ 56991 h 2459437"/>
              <a:gd name="connsiteX208" fmla="*/ 110557 w 1576911"/>
              <a:gd name="connsiteY208" fmla="*/ 701708 h 2459437"/>
              <a:gd name="connsiteX209" fmla="*/ 241057 w 1576911"/>
              <a:gd name="connsiteY209" fmla="*/ 1346425 h 2459437"/>
              <a:gd name="connsiteX210" fmla="*/ 296906 w 1576911"/>
              <a:gd name="connsiteY210" fmla="*/ 1462186 h 2459437"/>
              <a:gd name="connsiteX211" fmla="*/ 291945 w 1576911"/>
              <a:gd name="connsiteY211" fmla="*/ 1462186 h 2459437"/>
              <a:gd name="connsiteX212" fmla="*/ 236949 w 1576911"/>
              <a:gd name="connsiteY212" fmla="*/ 1348186 h 2459437"/>
              <a:gd name="connsiteX213" fmla="*/ 106110 w 1576911"/>
              <a:gd name="connsiteY213" fmla="*/ 701708 h 2459437"/>
              <a:gd name="connsiteX214" fmla="*/ 236949 w 1576911"/>
              <a:gd name="connsiteY214" fmla="*/ 55230 h 2459437"/>
              <a:gd name="connsiteX215" fmla="*/ 204779 w 1576911"/>
              <a:gd name="connsiteY215" fmla="*/ 0 h 2459437"/>
              <a:gd name="connsiteX216" fmla="*/ 209700 w 1576911"/>
              <a:gd name="connsiteY216" fmla="*/ 0 h 2459437"/>
              <a:gd name="connsiteX217" fmla="*/ 192170 w 1576911"/>
              <a:gd name="connsiteY217" fmla="*/ 36337 h 2459437"/>
              <a:gd name="connsiteX218" fmla="*/ 57502 w 1576911"/>
              <a:gd name="connsiteY218" fmla="*/ 701708 h 2459437"/>
              <a:gd name="connsiteX219" fmla="*/ 192170 w 1576911"/>
              <a:gd name="connsiteY219" fmla="*/ 1367079 h 2459437"/>
              <a:gd name="connsiteX220" fmla="*/ 238053 w 1576911"/>
              <a:gd name="connsiteY220" fmla="*/ 1462186 h 2459437"/>
              <a:gd name="connsiteX221" fmla="*/ 233132 w 1576911"/>
              <a:gd name="connsiteY221" fmla="*/ 1462186 h 2459437"/>
              <a:gd name="connsiteX222" fmla="*/ 188077 w 1576911"/>
              <a:gd name="connsiteY222" fmla="*/ 1368797 h 2459437"/>
              <a:gd name="connsiteX223" fmla="*/ 53055 w 1576911"/>
              <a:gd name="connsiteY223" fmla="*/ 701708 h 2459437"/>
              <a:gd name="connsiteX224" fmla="*/ 188077 w 1576911"/>
              <a:gd name="connsiteY224" fmla="*/ 34619 h 2459437"/>
              <a:gd name="connsiteX225" fmla="*/ 145396 w 1576911"/>
              <a:gd name="connsiteY225" fmla="*/ 0 h 2459437"/>
              <a:gd name="connsiteX226" fmla="*/ 150285 w 1576911"/>
              <a:gd name="connsiteY226" fmla="*/ 0 h 2459437"/>
              <a:gd name="connsiteX227" fmla="*/ 137855 w 1576911"/>
              <a:gd name="connsiteY227" fmla="*/ 26265 h 2459437"/>
              <a:gd name="connsiteX228" fmla="*/ 4447 w 1576911"/>
              <a:gd name="connsiteY228" fmla="*/ 701707 h 2459437"/>
              <a:gd name="connsiteX229" fmla="*/ 137855 w 1576911"/>
              <a:gd name="connsiteY229" fmla="*/ 1377149 h 2459437"/>
              <a:gd name="connsiteX230" fmla="*/ 178100 w 1576911"/>
              <a:gd name="connsiteY230" fmla="*/ 1462186 h 2459437"/>
              <a:gd name="connsiteX231" fmla="*/ 173708 w 1576911"/>
              <a:gd name="connsiteY231" fmla="*/ 1462186 h 2459437"/>
              <a:gd name="connsiteX232" fmla="*/ 138977 w 1576911"/>
              <a:gd name="connsiteY232" fmla="*/ 1390089 h 2459437"/>
              <a:gd name="connsiteX233" fmla="*/ 0 w 1576911"/>
              <a:gd name="connsiteY233" fmla="*/ 701707 h 2459437"/>
              <a:gd name="connsiteX234" fmla="*/ 138977 w 1576911"/>
              <a:gd name="connsiteY234" fmla="*/ 13325 h 24594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Lst>
            <a:rect l="l" t="t" r="r" b="b"/>
            <a:pathLst>
              <a:path w="1576911" h="2459437">
                <a:moveTo>
                  <a:pt x="960141" y="1492446"/>
                </a:moveTo>
                <a:lnTo>
                  <a:pt x="966194" y="1492446"/>
                </a:lnTo>
                <a:lnTo>
                  <a:pt x="971703" y="1498506"/>
                </a:lnTo>
                <a:cubicBezTo>
                  <a:pt x="1124814" y="1651617"/>
                  <a:pt x="1321632" y="1761022"/>
                  <a:pt x="1541590" y="1806155"/>
                </a:cubicBezTo>
                <a:lnTo>
                  <a:pt x="1576911" y="1809727"/>
                </a:lnTo>
                <a:lnTo>
                  <a:pt x="1576911" y="1814178"/>
                </a:lnTo>
                <a:lnTo>
                  <a:pt x="1540674" y="1810514"/>
                </a:lnTo>
                <a:cubicBezTo>
                  <a:pt x="1319832" y="1765209"/>
                  <a:pt x="1122240" y="1655385"/>
                  <a:pt x="968532" y="1501677"/>
                </a:cubicBezTo>
                <a:close/>
                <a:moveTo>
                  <a:pt x="888589" y="1492446"/>
                </a:moveTo>
                <a:lnTo>
                  <a:pt x="894570" y="1492446"/>
                </a:lnTo>
                <a:lnTo>
                  <a:pt x="934185" y="1536025"/>
                </a:lnTo>
                <a:cubicBezTo>
                  <a:pt x="1094497" y="1696337"/>
                  <a:pt x="1300575" y="1810881"/>
                  <a:pt x="1530896" y="1858134"/>
                </a:cubicBezTo>
                <a:lnTo>
                  <a:pt x="1576911" y="1862787"/>
                </a:lnTo>
                <a:lnTo>
                  <a:pt x="1576911" y="1867231"/>
                </a:lnTo>
                <a:lnTo>
                  <a:pt x="1530009" y="1862489"/>
                </a:lnTo>
                <a:cubicBezTo>
                  <a:pt x="1298826" y="1815056"/>
                  <a:pt x="1091970" y="1700075"/>
                  <a:pt x="931052" y="1539157"/>
                </a:cubicBezTo>
                <a:close/>
                <a:moveTo>
                  <a:pt x="816967" y="1492446"/>
                </a:moveTo>
                <a:lnTo>
                  <a:pt x="823019" y="1492446"/>
                </a:lnTo>
                <a:lnTo>
                  <a:pt x="896706" y="1573505"/>
                </a:lnTo>
                <a:cubicBezTo>
                  <a:pt x="1064227" y="1741026"/>
                  <a:pt x="1279569" y="1860727"/>
                  <a:pt x="1520232" y="1910107"/>
                </a:cubicBezTo>
                <a:lnTo>
                  <a:pt x="1576911" y="1915839"/>
                </a:lnTo>
                <a:lnTo>
                  <a:pt x="1576911" y="1920289"/>
                </a:lnTo>
                <a:lnTo>
                  <a:pt x="1519315" y="1914466"/>
                </a:lnTo>
                <a:cubicBezTo>
                  <a:pt x="1277769" y="1864913"/>
                  <a:pt x="1061653" y="1744793"/>
                  <a:pt x="893535" y="1576675"/>
                </a:cubicBezTo>
                <a:close/>
                <a:moveTo>
                  <a:pt x="750236" y="1492446"/>
                </a:moveTo>
                <a:lnTo>
                  <a:pt x="755765" y="1492446"/>
                </a:lnTo>
                <a:lnTo>
                  <a:pt x="776093" y="1519613"/>
                </a:lnTo>
                <a:cubicBezTo>
                  <a:pt x="959776" y="1742093"/>
                  <a:pt x="1216675" y="1902001"/>
                  <a:pt x="1509537" y="1962085"/>
                </a:cubicBezTo>
                <a:lnTo>
                  <a:pt x="1576911" y="1968897"/>
                </a:lnTo>
                <a:lnTo>
                  <a:pt x="1576911" y="1973343"/>
                </a:lnTo>
                <a:lnTo>
                  <a:pt x="1508650" y="1966440"/>
                </a:lnTo>
                <a:cubicBezTo>
                  <a:pt x="1214782" y="1906147"/>
                  <a:pt x="956993" y="1745680"/>
                  <a:pt x="772671" y="1522429"/>
                </a:cubicBezTo>
                <a:close/>
                <a:moveTo>
                  <a:pt x="684043" y="1492446"/>
                </a:moveTo>
                <a:lnTo>
                  <a:pt x="689601" y="1492446"/>
                </a:lnTo>
                <a:lnTo>
                  <a:pt x="735184" y="1553362"/>
                </a:lnTo>
                <a:cubicBezTo>
                  <a:pt x="926449" y="1785013"/>
                  <a:pt x="1193945" y="1951504"/>
                  <a:pt x="1498873" y="2014061"/>
                </a:cubicBezTo>
                <a:lnTo>
                  <a:pt x="1576911" y="2026004"/>
                </a:lnTo>
                <a:lnTo>
                  <a:pt x="1576911" y="2030500"/>
                </a:lnTo>
                <a:lnTo>
                  <a:pt x="1497956" y="2018416"/>
                </a:lnTo>
                <a:cubicBezTo>
                  <a:pt x="1191998" y="1955650"/>
                  <a:pt x="923619" y="1788600"/>
                  <a:pt x="731730" y="1556178"/>
                </a:cubicBezTo>
                <a:close/>
                <a:moveTo>
                  <a:pt x="617910" y="1492446"/>
                </a:moveTo>
                <a:lnTo>
                  <a:pt x="623440" y="1492446"/>
                </a:lnTo>
                <a:lnTo>
                  <a:pt x="694243" y="1587070"/>
                </a:lnTo>
                <a:cubicBezTo>
                  <a:pt x="893075" y="1827900"/>
                  <a:pt x="1171162" y="2000996"/>
                  <a:pt x="1488179" y="2066034"/>
                </a:cubicBezTo>
                <a:lnTo>
                  <a:pt x="1576911" y="2079615"/>
                </a:lnTo>
                <a:lnTo>
                  <a:pt x="1576911" y="2084107"/>
                </a:lnTo>
                <a:lnTo>
                  <a:pt x="1487291" y="2070390"/>
                </a:lnTo>
                <a:cubicBezTo>
                  <a:pt x="1169269" y="2005141"/>
                  <a:pt x="890292" y="1831486"/>
                  <a:pt x="690821" y="1589886"/>
                </a:cubicBezTo>
                <a:close/>
                <a:moveTo>
                  <a:pt x="554452" y="1492446"/>
                </a:moveTo>
                <a:lnTo>
                  <a:pt x="559661" y="1492446"/>
                </a:lnTo>
                <a:lnTo>
                  <a:pt x="570030" y="1509495"/>
                </a:lnTo>
                <a:cubicBezTo>
                  <a:pt x="778091" y="1817195"/>
                  <a:pt x="1101420" y="2040856"/>
                  <a:pt x="1477514" y="2118013"/>
                </a:cubicBezTo>
                <a:lnTo>
                  <a:pt x="1576911" y="2133225"/>
                </a:lnTo>
                <a:lnTo>
                  <a:pt x="1576911" y="2137719"/>
                </a:lnTo>
                <a:lnTo>
                  <a:pt x="1476597" y="2122367"/>
                </a:lnTo>
                <a:cubicBezTo>
                  <a:pt x="1099326" y="2044970"/>
                  <a:pt x="775012" y="1820614"/>
                  <a:pt x="566324" y="1511967"/>
                </a:cubicBezTo>
                <a:close/>
                <a:moveTo>
                  <a:pt x="492469" y="1492446"/>
                </a:moveTo>
                <a:lnTo>
                  <a:pt x="497652" y="1492446"/>
                </a:lnTo>
                <a:lnTo>
                  <a:pt x="526034" y="1539116"/>
                </a:lnTo>
                <a:cubicBezTo>
                  <a:pt x="741722" y="1858110"/>
                  <a:pt x="1076910" y="2089992"/>
                  <a:pt x="1466820" y="2169986"/>
                </a:cubicBezTo>
                <a:lnTo>
                  <a:pt x="1576911" y="2186835"/>
                </a:lnTo>
                <a:lnTo>
                  <a:pt x="1576911" y="2191326"/>
                </a:lnTo>
                <a:lnTo>
                  <a:pt x="1465933" y="2174340"/>
                </a:lnTo>
                <a:cubicBezTo>
                  <a:pt x="1074873" y="2094107"/>
                  <a:pt x="738687" y="1861530"/>
                  <a:pt x="522355" y="1541589"/>
                </a:cubicBezTo>
                <a:close/>
                <a:moveTo>
                  <a:pt x="430433" y="1492446"/>
                </a:moveTo>
                <a:lnTo>
                  <a:pt x="435668" y="1492446"/>
                </a:lnTo>
                <a:lnTo>
                  <a:pt x="482066" y="1568738"/>
                </a:lnTo>
                <a:cubicBezTo>
                  <a:pt x="705397" y="1899025"/>
                  <a:pt x="1052456" y="2139129"/>
                  <a:pt x="1456155" y="2221959"/>
                </a:cubicBezTo>
                <a:lnTo>
                  <a:pt x="1576911" y="2240442"/>
                </a:lnTo>
                <a:lnTo>
                  <a:pt x="1576911" y="2244939"/>
                </a:lnTo>
                <a:lnTo>
                  <a:pt x="1455239" y="2226318"/>
                </a:lnTo>
                <a:cubicBezTo>
                  <a:pt x="1050362" y="2143259"/>
                  <a:pt x="702318" y="1902487"/>
                  <a:pt x="478360" y="1571255"/>
                </a:cubicBezTo>
                <a:close/>
                <a:moveTo>
                  <a:pt x="368448" y="1492446"/>
                </a:moveTo>
                <a:lnTo>
                  <a:pt x="373633" y="1492446"/>
                </a:lnTo>
                <a:lnTo>
                  <a:pt x="438070" y="1598403"/>
                </a:lnTo>
                <a:cubicBezTo>
                  <a:pt x="669028" y="1939981"/>
                  <a:pt x="1027946" y="2188280"/>
                  <a:pt x="1445461" y="2273936"/>
                </a:cubicBezTo>
                <a:lnTo>
                  <a:pt x="1576911" y="2294054"/>
                </a:lnTo>
                <a:lnTo>
                  <a:pt x="1576911" y="2298546"/>
                </a:lnTo>
                <a:lnTo>
                  <a:pt x="1444574" y="2278292"/>
                </a:lnTo>
                <a:cubicBezTo>
                  <a:pt x="1025909" y="2192395"/>
                  <a:pt x="665993" y="1943402"/>
                  <a:pt x="434391" y="1600876"/>
                </a:cubicBezTo>
                <a:close/>
                <a:moveTo>
                  <a:pt x="306543" y="1492446"/>
                </a:moveTo>
                <a:lnTo>
                  <a:pt x="311647" y="1492446"/>
                </a:lnTo>
                <a:lnTo>
                  <a:pt x="394102" y="1628025"/>
                </a:lnTo>
                <a:cubicBezTo>
                  <a:pt x="632703" y="1980897"/>
                  <a:pt x="1003492" y="2237417"/>
                  <a:pt x="1434797" y="2325910"/>
                </a:cubicBezTo>
                <a:lnTo>
                  <a:pt x="1576911" y="2347663"/>
                </a:lnTo>
                <a:lnTo>
                  <a:pt x="1576911" y="2352158"/>
                </a:lnTo>
                <a:lnTo>
                  <a:pt x="1433880" y="2330269"/>
                </a:lnTo>
                <a:cubicBezTo>
                  <a:pt x="947338" y="2230456"/>
                  <a:pt x="537629" y="1917428"/>
                  <a:pt x="307038" y="1493473"/>
                </a:cubicBezTo>
                <a:close/>
                <a:moveTo>
                  <a:pt x="247731" y="1492446"/>
                </a:moveTo>
                <a:lnTo>
                  <a:pt x="252651" y="1492446"/>
                </a:lnTo>
                <a:lnTo>
                  <a:pt x="264310" y="1516613"/>
                </a:lnTo>
                <a:cubicBezTo>
                  <a:pt x="501648" y="1952965"/>
                  <a:pt x="923342" y="2275153"/>
                  <a:pt x="1424102" y="2377888"/>
                </a:cubicBezTo>
                <a:lnTo>
                  <a:pt x="1576911" y="2401274"/>
                </a:lnTo>
                <a:lnTo>
                  <a:pt x="1576911" y="2405766"/>
                </a:lnTo>
                <a:lnTo>
                  <a:pt x="1423215" y="2382242"/>
                </a:lnTo>
                <a:cubicBezTo>
                  <a:pt x="921161" y="2279238"/>
                  <a:pt x="498366" y="1956204"/>
                  <a:pt x="260406" y="1518720"/>
                </a:cubicBezTo>
                <a:close/>
                <a:moveTo>
                  <a:pt x="188285" y="1492446"/>
                </a:moveTo>
                <a:lnTo>
                  <a:pt x="192421" y="1492446"/>
                </a:lnTo>
                <a:lnTo>
                  <a:pt x="211244" y="1532219"/>
                </a:lnTo>
                <a:cubicBezTo>
                  <a:pt x="292309" y="1683735"/>
                  <a:pt x="396207" y="1824113"/>
                  <a:pt x="521152" y="1949058"/>
                </a:cubicBezTo>
                <a:cubicBezTo>
                  <a:pt x="771042" y="2198948"/>
                  <a:pt x="1082721" y="2364650"/>
                  <a:pt x="1421700" y="2431883"/>
                </a:cubicBezTo>
                <a:lnTo>
                  <a:pt x="1576911" y="2454807"/>
                </a:lnTo>
                <a:lnTo>
                  <a:pt x="1576911" y="2459437"/>
                </a:lnTo>
                <a:lnTo>
                  <a:pt x="1412086" y="2434281"/>
                </a:lnTo>
                <a:cubicBezTo>
                  <a:pt x="894022" y="2328270"/>
                  <a:pt x="458474" y="1995735"/>
                  <a:pt x="213448" y="1544682"/>
                </a:cubicBezTo>
                <a:close/>
                <a:moveTo>
                  <a:pt x="873170" y="11902"/>
                </a:moveTo>
                <a:lnTo>
                  <a:pt x="878028" y="12883"/>
                </a:lnTo>
                <a:lnTo>
                  <a:pt x="833922" y="71826"/>
                </a:lnTo>
                <a:cubicBezTo>
                  <a:pt x="712234" y="251790"/>
                  <a:pt x="641107" y="468605"/>
                  <a:pt x="641107" y="701706"/>
                </a:cubicBezTo>
                <a:cubicBezTo>
                  <a:pt x="641107" y="973658"/>
                  <a:pt x="737919" y="1223443"/>
                  <a:pt x="898885" y="1418403"/>
                </a:cubicBezTo>
                <a:lnTo>
                  <a:pt x="919385" y="1440954"/>
                </a:lnTo>
                <a:lnTo>
                  <a:pt x="914270" y="1441986"/>
                </a:lnTo>
                <a:lnTo>
                  <a:pt x="895430" y="1421261"/>
                </a:lnTo>
                <a:cubicBezTo>
                  <a:pt x="733839" y="1225537"/>
                  <a:pt x="636660" y="974763"/>
                  <a:pt x="636660" y="701706"/>
                </a:cubicBezTo>
                <a:cubicBezTo>
                  <a:pt x="636660" y="467657"/>
                  <a:pt x="708057" y="249980"/>
                  <a:pt x="830216" y="69309"/>
                </a:cubicBezTo>
                <a:close/>
                <a:moveTo>
                  <a:pt x="815718" y="303"/>
                </a:moveTo>
                <a:lnTo>
                  <a:pt x="820522" y="1273"/>
                </a:lnTo>
                <a:lnTo>
                  <a:pt x="789927" y="42161"/>
                </a:lnTo>
                <a:cubicBezTo>
                  <a:pt x="662519" y="230593"/>
                  <a:pt x="588052" y="457616"/>
                  <a:pt x="588052" y="701708"/>
                </a:cubicBezTo>
                <a:cubicBezTo>
                  <a:pt x="588052" y="986481"/>
                  <a:pt x="689409" y="1248024"/>
                  <a:pt x="857943" y="1452155"/>
                </a:cubicBezTo>
                <a:lnTo>
                  <a:pt x="858868" y="1453172"/>
                </a:lnTo>
                <a:lnTo>
                  <a:pt x="853923" y="1454170"/>
                </a:lnTo>
                <a:lnTo>
                  <a:pt x="786247" y="1363727"/>
                </a:lnTo>
                <a:cubicBezTo>
                  <a:pt x="658356" y="1174585"/>
                  <a:pt x="583605" y="946709"/>
                  <a:pt x="583605" y="701708"/>
                </a:cubicBezTo>
                <a:cubicBezTo>
                  <a:pt x="583605" y="456707"/>
                  <a:pt x="658356" y="228831"/>
                  <a:pt x="786247" y="39688"/>
                </a:cubicBezTo>
                <a:close/>
                <a:moveTo>
                  <a:pt x="749751" y="0"/>
                </a:moveTo>
                <a:lnTo>
                  <a:pt x="755342" y="0"/>
                </a:lnTo>
                <a:lnTo>
                  <a:pt x="745958" y="12540"/>
                </a:lnTo>
                <a:cubicBezTo>
                  <a:pt x="612817" y="209442"/>
                  <a:pt x="534997" y="446665"/>
                  <a:pt x="534997" y="701708"/>
                </a:cubicBezTo>
                <a:cubicBezTo>
                  <a:pt x="534997" y="956752"/>
                  <a:pt x="612817" y="1193974"/>
                  <a:pt x="745958" y="1390876"/>
                </a:cubicBezTo>
                <a:lnTo>
                  <a:pt x="799318" y="1462186"/>
                </a:lnTo>
                <a:lnTo>
                  <a:pt x="793726" y="1462186"/>
                </a:lnTo>
                <a:lnTo>
                  <a:pt x="742252" y="1393393"/>
                </a:lnTo>
                <a:cubicBezTo>
                  <a:pt x="608640" y="1195784"/>
                  <a:pt x="530550" y="957699"/>
                  <a:pt x="530550" y="701708"/>
                </a:cubicBezTo>
                <a:cubicBezTo>
                  <a:pt x="530550" y="445717"/>
                  <a:pt x="608640" y="207632"/>
                  <a:pt x="742252" y="10022"/>
                </a:cubicBezTo>
                <a:close/>
                <a:moveTo>
                  <a:pt x="686364" y="0"/>
                </a:moveTo>
                <a:lnTo>
                  <a:pt x="691547" y="0"/>
                </a:lnTo>
                <a:lnTo>
                  <a:pt x="637449" y="88955"/>
                </a:lnTo>
                <a:cubicBezTo>
                  <a:pt x="538303" y="271237"/>
                  <a:pt x="481942" y="480013"/>
                  <a:pt x="481942" y="701708"/>
                </a:cubicBezTo>
                <a:cubicBezTo>
                  <a:pt x="481942" y="967741"/>
                  <a:pt x="563102" y="1215172"/>
                  <a:pt x="701963" y="1420542"/>
                </a:cubicBezTo>
                <a:lnTo>
                  <a:pt x="733123" y="1462186"/>
                </a:lnTo>
                <a:lnTo>
                  <a:pt x="727594" y="1462186"/>
                </a:lnTo>
                <a:lnTo>
                  <a:pt x="698283" y="1423015"/>
                </a:lnTo>
                <a:cubicBezTo>
                  <a:pt x="558939" y="1216935"/>
                  <a:pt x="477495" y="968651"/>
                  <a:pt x="477495" y="701708"/>
                </a:cubicBezTo>
                <a:cubicBezTo>
                  <a:pt x="477495" y="479256"/>
                  <a:pt x="534054" y="269761"/>
                  <a:pt x="633545" y="86849"/>
                </a:cubicBezTo>
                <a:close/>
                <a:moveTo>
                  <a:pt x="624327" y="0"/>
                </a:moveTo>
                <a:lnTo>
                  <a:pt x="629512" y="0"/>
                </a:lnTo>
                <a:lnTo>
                  <a:pt x="590797" y="63663"/>
                </a:lnTo>
                <a:cubicBezTo>
                  <a:pt x="487567" y="253463"/>
                  <a:pt x="428887" y="470854"/>
                  <a:pt x="428887" y="701707"/>
                </a:cubicBezTo>
                <a:cubicBezTo>
                  <a:pt x="428887" y="978731"/>
                  <a:pt x="513401" y="1236370"/>
                  <a:pt x="657994" y="1450207"/>
                </a:cubicBezTo>
                <a:lnTo>
                  <a:pt x="666958" y="1462186"/>
                </a:lnTo>
                <a:lnTo>
                  <a:pt x="661401" y="1462186"/>
                </a:lnTo>
                <a:lnTo>
                  <a:pt x="654288" y="1452680"/>
                </a:lnTo>
                <a:cubicBezTo>
                  <a:pt x="509224" y="1238132"/>
                  <a:pt x="424440" y="979640"/>
                  <a:pt x="424440" y="701707"/>
                </a:cubicBezTo>
                <a:cubicBezTo>
                  <a:pt x="424440" y="470096"/>
                  <a:pt x="483318" y="251986"/>
                  <a:pt x="586893" y="61557"/>
                </a:cubicBezTo>
                <a:close/>
                <a:moveTo>
                  <a:pt x="562343" y="0"/>
                </a:moveTo>
                <a:lnTo>
                  <a:pt x="567527" y="0"/>
                </a:lnTo>
                <a:lnTo>
                  <a:pt x="544165" y="38416"/>
                </a:lnTo>
                <a:cubicBezTo>
                  <a:pt x="436841" y="235732"/>
                  <a:pt x="375832" y="461727"/>
                  <a:pt x="375832" y="701707"/>
                </a:cubicBezTo>
                <a:cubicBezTo>
                  <a:pt x="375832" y="941687"/>
                  <a:pt x="436841" y="1167682"/>
                  <a:pt x="544165" y="1364998"/>
                </a:cubicBezTo>
                <a:lnTo>
                  <a:pt x="603269" y="1462186"/>
                </a:lnTo>
                <a:lnTo>
                  <a:pt x="598086" y="1462186"/>
                </a:lnTo>
                <a:lnTo>
                  <a:pt x="540261" y="1367104"/>
                </a:lnTo>
                <a:cubicBezTo>
                  <a:pt x="432592" y="1169159"/>
                  <a:pt x="371385" y="942445"/>
                  <a:pt x="371385" y="701707"/>
                </a:cubicBezTo>
                <a:cubicBezTo>
                  <a:pt x="371385" y="460970"/>
                  <a:pt x="432592" y="234256"/>
                  <a:pt x="540261" y="36310"/>
                </a:cubicBezTo>
                <a:close/>
                <a:moveTo>
                  <a:pt x="500309" y="0"/>
                </a:moveTo>
                <a:lnTo>
                  <a:pt x="505494" y="0"/>
                </a:lnTo>
                <a:lnTo>
                  <a:pt x="497512" y="13125"/>
                </a:lnTo>
                <a:cubicBezTo>
                  <a:pt x="386106" y="217958"/>
                  <a:pt x="322777" y="452569"/>
                  <a:pt x="322777" y="701707"/>
                </a:cubicBezTo>
                <a:cubicBezTo>
                  <a:pt x="322777" y="950845"/>
                  <a:pt x="386115" y="1185456"/>
                  <a:pt x="497532" y="1390290"/>
                </a:cubicBezTo>
                <a:lnTo>
                  <a:pt x="541258" y="1462186"/>
                </a:lnTo>
                <a:lnTo>
                  <a:pt x="536050" y="1462186"/>
                </a:lnTo>
                <a:lnTo>
                  <a:pt x="493608" y="1392396"/>
                </a:lnTo>
                <a:cubicBezTo>
                  <a:pt x="381856" y="1186933"/>
                  <a:pt x="318330" y="951603"/>
                  <a:pt x="318330" y="701707"/>
                </a:cubicBezTo>
                <a:cubicBezTo>
                  <a:pt x="318330" y="451811"/>
                  <a:pt x="381856" y="216482"/>
                  <a:pt x="493608" y="11019"/>
                </a:cubicBezTo>
                <a:close/>
                <a:moveTo>
                  <a:pt x="440112" y="0"/>
                </a:moveTo>
                <a:lnTo>
                  <a:pt x="445032" y="0"/>
                </a:lnTo>
                <a:lnTo>
                  <a:pt x="387687" y="118865"/>
                </a:lnTo>
                <a:cubicBezTo>
                  <a:pt x="311743" y="298116"/>
                  <a:pt x="269722" y="495095"/>
                  <a:pt x="269722" y="701707"/>
                </a:cubicBezTo>
                <a:cubicBezTo>
                  <a:pt x="269722" y="959972"/>
                  <a:pt x="335380" y="1203187"/>
                  <a:pt x="450880" y="1415536"/>
                </a:cubicBezTo>
                <a:lnTo>
                  <a:pt x="479250" y="1462186"/>
                </a:lnTo>
                <a:lnTo>
                  <a:pt x="474066" y="1462186"/>
                </a:lnTo>
                <a:lnTo>
                  <a:pt x="446976" y="1417643"/>
                </a:lnTo>
                <a:cubicBezTo>
                  <a:pt x="331130" y="1204663"/>
                  <a:pt x="265275" y="960730"/>
                  <a:pt x="265275" y="701707"/>
                </a:cubicBezTo>
                <a:cubicBezTo>
                  <a:pt x="265275" y="494489"/>
                  <a:pt x="307422" y="296928"/>
                  <a:pt x="383594" y="117147"/>
                </a:cubicBezTo>
                <a:close/>
                <a:moveTo>
                  <a:pt x="381258" y="0"/>
                </a:moveTo>
                <a:lnTo>
                  <a:pt x="386219" y="0"/>
                </a:lnTo>
                <a:lnTo>
                  <a:pt x="338815" y="98255"/>
                </a:lnTo>
                <a:cubicBezTo>
                  <a:pt x="260178" y="283848"/>
                  <a:pt x="216667" y="487794"/>
                  <a:pt x="216667" y="701707"/>
                </a:cubicBezTo>
                <a:cubicBezTo>
                  <a:pt x="216667" y="969099"/>
                  <a:pt x="284654" y="1220917"/>
                  <a:pt x="404248" y="1440783"/>
                </a:cubicBezTo>
                <a:lnTo>
                  <a:pt x="417264" y="1462186"/>
                </a:lnTo>
                <a:lnTo>
                  <a:pt x="412031" y="1462186"/>
                </a:lnTo>
                <a:lnTo>
                  <a:pt x="400323" y="1442934"/>
                </a:lnTo>
                <a:cubicBezTo>
                  <a:pt x="280394" y="1222437"/>
                  <a:pt x="212220" y="969888"/>
                  <a:pt x="212220" y="701707"/>
                </a:cubicBezTo>
                <a:cubicBezTo>
                  <a:pt x="212220" y="487162"/>
                  <a:pt x="255851" y="282622"/>
                  <a:pt x="334708" y="96494"/>
                </a:cubicBezTo>
                <a:close/>
                <a:moveTo>
                  <a:pt x="322445" y="0"/>
                </a:moveTo>
                <a:lnTo>
                  <a:pt x="327366" y="0"/>
                </a:lnTo>
                <a:lnTo>
                  <a:pt x="289929" y="77601"/>
                </a:lnTo>
                <a:cubicBezTo>
                  <a:pt x="208608" y="269542"/>
                  <a:pt x="163612" y="480467"/>
                  <a:pt x="163612" y="701707"/>
                </a:cubicBezTo>
                <a:cubicBezTo>
                  <a:pt x="163612" y="922947"/>
                  <a:pt x="208608" y="1133873"/>
                  <a:pt x="289929" y="1325814"/>
                </a:cubicBezTo>
                <a:lnTo>
                  <a:pt x="355719" y="1462186"/>
                </a:lnTo>
                <a:lnTo>
                  <a:pt x="350799" y="1462186"/>
                </a:lnTo>
                <a:lnTo>
                  <a:pt x="285836" y="1327532"/>
                </a:lnTo>
                <a:cubicBezTo>
                  <a:pt x="204287" y="1135060"/>
                  <a:pt x="159165" y="923553"/>
                  <a:pt x="159165" y="701707"/>
                </a:cubicBezTo>
                <a:cubicBezTo>
                  <a:pt x="159165" y="479861"/>
                  <a:pt x="204287" y="268355"/>
                  <a:pt x="285836" y="75883"/>
                </a:cubicBezTo>
                <a:close/>
                <a:moveTo>
                  <a:pt x="263593" y="0"/>
                </a:moveTo>
                <a:lnTo>
                  <a:pt x="268552" y="0"/>
                </a:lnTo>
                <a:lnTo>
                  <a:pt x="241057" y="56991"/>
                </a:lnTo>
                <a:cubicBezTo>
                  <a:pt x="157043" y="255275"/>
                  <a:pt x="110557" y="473167"/>
                  <a:pt x="110557" y="701708"/>
                </a:cubicBezTo>
                <a:cubicBezTo>
                  <a:pt x="110557" y="930249"/>
                  <a:pt x="157043" y="1148141"/>
                  <a:pt x="241057" y="1346425"/>
                </a:cubicBezTo>
                <a:lnTo>
                  <a:pt x="296906" y="1462186"/>
                </a:lnTo>
                <a:lnTo>
                  <a:pt x="291945" y="1462186"/>
                </a:lnTo>
                <a:lnTo>
                  <a:pt x="236949" y="1348186"/>
                </a:lnTo>
                <a:cubicBezTo>
                  <a:pt x="152716" y="1149367"/>
                  <a:pt x="106110" y="930881"/>
                  <a:pt x="106110" y="701708"/>
                </a:cubicBezTo>
                <a:cubicBezTo>
                  <a:pt x="106110" y="472535"/>
                  <a:pt x="152716" y="254049"/>
                  <a:pt x="236949" y="55230"/>
                </a:cubicBezTo>
                <a:close/>
                <a:moveTo>
                  <a:pt x="204779" y="0"/>
                </a:moveTo>
                <a:lnTo>
                  <a:pt x="209700" y="0"/>
                </a:lnTo>
                <a:lnTo>
                  <a:pt x="192170" y="36337"/>
                </a:lnTo>
                <a:cubicBezTo>
                  <a:pt x="105473" y="240969"/>
                  <a:pt x="57502" y="465840"/>
                  <a:pt x="57502" y="701708"/>
                </a:cubicBezTo>
                <a:cubicBezTo>
                  <a:pt x="57502" y="937576"/>
                  <a:pt x="105473" y="1162447"/>
                  <a:pt x="192170" y="1367079"/>
                </a:cubicBezTo>
                <a:lnTo>
                  <a:pt x="238053" y="1462186"/>
                </a:lnTo>
                <a:lnTo>
                  <a:pt x="233132" y="1462186"/>
                </a:lnTo>
                <a:lnTo>
                  <a:pt x="188077" y="1368797"/>
                </a:lnTo>
                <a:cubicBezTo>
                  <a:pt x="101152" y="1163635"/>
                  <a:pt x="53055" y="938182"/>
                  <a:pt x="53055" y="701708"/>
                </a:cubicBezTo>
                <a:cubicBezTo>
                  <a:pt x="53055" y="465234"/>
                  <a:pt x="101152" y="239782"/>
                  <a:pt x="188077" y="34619"/>
                </a:cubicBezTo>
                <a:close/>
                <a:moveTo>
                  <a:pt x="145396" y="0"/>
                </a:moveTo>
                <a:lnTo>
                  <a:pt x="150285" y="0"/>
                </a:lnTo>
                <a:lnTo>
                  <a:pt x="137855" y="26265"/>
                </a:lnTo>
                <a:cubicBezTo>
                  <a:pt x="50327" y="237551"/>
                  <a:pt x="4447" y="466092"/>
                  <a:pt x="4447" y="701707"/>
                </a:cubicBezTo>
                <a:cubicBezTo>
                  <a:pt x="4447" y="937322"/>
                  <a:pt x="50327" y="1165863"/>
                  <a:pt x="137855" y="1377149"/>
                </a:cubicBezTo>
                <a:lnTo>
                  <a:pt x="178100" y="1462186"/>
                </a:lnTo>
                <a:lnTo>
                  <a:pt x="173708" y="1462186"/>
                </a:lnTo>
                <a:lnTo>
                  <a:pt x="138977" y="1390089"/>
                </a:lnTo>
                <a:cubicBezTo>
                  <a:pt x="49486" y="1178508"/>
                  <a:pt x="0" y="945887"/>
                  <a:pt x="0" y="701707"/>
                </a:cubicBezTo>
                <a:cubicBezTo>
                  <a:pt x="0" y="457527"/>
                  <a:pt x="49486" y="224906"/>
                  <a:pt x="138977" y="13325"/>
                </a:cubicBezTo>
                <a:close/>
              </a:path>
            </a:pathLst>
          </a:custGeom>
          <a:solidFill>
            <a:srgbClr val="ECFFE6"/>
          </a:solidFill>
          <a:ln w="3175" cap="flat">
            <a:noFill/>
            <a:prstDash val="solid"/>
            <a:miter/>
          </a:ln>
        </p:spPr>
        <p:txBody>
          <a:bodyPr rtlCol="0" anchor="ctr"/>
          <a:lstStyle/>
          <a:p>
            <a:endParaRPr lang="en-US"/>
          </a:p>
        </p:txBody>
      </p:sp>
      <p:sp>
        <p:nvSpPr>
          <p:cNvPr id="4" name="Graphic 18">
            <a:extLst>
              <a:ext uri="{FF2B5EF4-FFF2-40B4-BE49-F238E27FC236}">
                <a16:creationId xmlns:a16="http://schemas.microsoft.com/office/drawing/2014/main" id="{7A7D118F-D7B7-1449-F884-05B99EF14F40}"/>
              </a:ext>
            </a:extLst>
          </p:cNvPr>
          <p:cNvSpPr/>
          <p:nvPr userDrawn="1"/>
        </p:nvSpPr>
        <p:spPr>
          <a:xfrm>
            <a:off x="457200" y="6313452"/>
            <a:ext cx="811355" cy="168145"/>
          </a:xfrm>
          <a:custGeom>
            <a:avLst/>
            <a:gdLst>
              <a:gd name="connsiteX0" fmla="*/ 228427 w 811355"/>
              <a:gd name="connsiteY0" fmla="*/ 27 h 168145"/>
              <a:gd name="connsiteX1" fmla="*/ 310031 w 811355"/>
              <a:gd name="connsiteY1" fmla="*/ 81183 h 168145"/>
              <a:gd name="connsiteX2" fmla="*/ 228427 w 811355"/>
              <a:gd name="connsiteY2" fmla="*/ 162778 h 168145"/>
              <a:gd name="connsiteX3" fmla="*/ 147061 w 811355"/>
              <a:gd name="connsiteY3" fmla="*/ 81183 h 168145"/>
              <a:gd name="connsiteX4" fmla="*/ 228427 w 811355"/>
              <a:gd name="connsiteY4" fmla="*/ 27 h 168145"/>
              <a:gd name="connsiteX5" fmla="*/ 228427 w 811355"/>
              <a:gd name="connsiteY5" fmla="*/ 136856 h 168145"/>
              <a:gd name="connsiteX6" fmla="*/ 281782 w 811355"/>
              <a:gd name="connsiteY6" fmla="*/ 81183 h 168145"/>
              <a:gd name="connsiteX7" fmla="*/ 228427 w 811355"/>
              <a:gd name="connsiteY7" fmla="*/ 25517 h 168145"/>
              <a:gd name="connsiteX8" fmla="*/ 175080 w 811355"/>
              <a:gd name="connsiteY8" fmla="*/ 81183 h 168145"/>
              <a:gd name="connsiteX9" fmla="*/ 228427 w 811355"/>
              <a:gd name="connsiteY9" fmla="*/ 136856 h 168145"/>
              <a:gd name="connsiteX10" fmla="*/ 575396 w 811355"/>
              <a:gd name="connsiteY10" fmla="*/ 27 h 168145"/>
              <a:gd name="connsiteX11" fmla="*/ 656993 w 811355"/>
              <a:gd name="connsiteY11" fmla="*/ 81183 h 168145"/>
              <a:gd name="connsiteX12" fmla="*/ 575396 w 811355"/>
              <a:gd name="connsiteY12" fmla="*/ 162778 h 168145"/>
              <a:gd name="connsiteX13" fmla="*/ 494022 w 811355"/>
              <a:gd name="connsiteY13" fmla="*/ 81183 h 168145"/>
              <a:gd name="connsiteX14" fmla="*/ 575396 w 811355"/>
              <a:gd name="connsiteY14" fmla="*/ 27 h 168145"/>
              <a:gd name="connsiteX15" fmla="*/ 575396 w 811355"/>
              <a:gd name="connsiteY15" fmla="*/ 136856 h 168145"/>
              <a:gd name="connsiteX16" fmla="*/ 628743 w 811355"/>
              <a:gd name="connsiteY16" fmla="*/ 81183 h 168145"/>
              <a:gd name="connsiteX17" fmla="*/ 575396 w 811355"/>
              <a:gd name="connsiteY17" fmla="*/ 25517 h 168145"/>
              <a:gd name="connsiteX18" fmla="*/ 522042 w 811355"/>
              <a:gd name="connsiteY18" fmla="*/ 81183 h 168145"/>
              <a:gd name="connsiteX19" fmla="*/ 575396 w 811355"/>
              <a:gd name="connsiteY19" fmla="*/ 136856 h 168145"/>
              <a:gd name="connsiteX20" fmla="*/ 448958 w 811355"/>
              <a:gd name="connsiteY20" fmla="*/ 2933 h 168145"/>
              <a:gd name="connsiteX21" fmla="*/ 481284 w 811355"/>
              <a:gd name="connsiteY21" fmla="*/ 2933 h 168145"/>
              <a:gd name="connsiteX22" fmla="*/ 400343 w 811355"/>
              <a:gd name="connsiteY22" fmla="*/ 168146 h 168145"/>
              <a:gd name="connsiteX23" fmla="*/ 319639 w 811355"/>
              <a:gd name="connsiteY23" fmla="*/ 2933 h 168145"/>
              <a:gd name="connsiteX24" fmla="*/ 351728 w 811355"/>
              <a:gd name="connsiteY24" fmla="*/ 2933 h 168145"/>
              <a:gd name="connsiteX25" fmla="*/ 400343 w 811355"/>
              <a:gd name="connsiteY25" fmla="*/ 112931 h 168145"/>
              <a:gd name="connsiteX26" fmla="*/ 448958 w 811355"/>
              <a:gd name="connsiteY26" fmla="*/ 2933 h 168145"/>
              <a:gd name="connsiteX27" fmla="*/ 717385 w 811355"/>
              <a:gd name="connsiteY27" fmla="*/ 45882 h 168145"/>
              <a:gd name="connsiteX28" fmla="*/ 751794 w 811355"/>
              <a:gd name="connsiteY28" fmla="*/ 24431 h 168145"/>
              <a:gd name="connsiteX29" fmla="*/ 795439 w 811355"/>
              <a:gd name="connsiteY29" fmla="*/ 36825 h 168145"/>
              <a:gd name="connsiteX30" fmla="*/ 795439 w 811355"/>
              <a:gd name="connsiteY30" fmla="*/ 9023 h 168145"/>
              <a:gd name="connsiteX31" fmla="*/ 752017 w 811355"/>
              <a:gd name="connsiteY31" fmla="*/ 47 h 168145"/>
              <a:gd name="connsiteX32" fmla="*/ 688183 w 811355"/>
              <a:gd name="connsiteY32" fmla="*/ 47251 h 168145"/>
              <a:gd name="connsiteX33" fmla="*/ 782356 w 811355"/>
              <a:gd name="connsiteY33" fmla="*/ 117692 h 168145"/>
              <a:gd name="connsiteX34" fmla="*/ 747264 w 811355"/>
              <a:gd name="connsiteY34" fmla="*/ 138239 h 168145"/>
              <a:gd name="connsiteX35" fmla="*/ 694971 w 811355"/>
              <a:gd name="connsiteY35" fmla="*/ 120855 h 168145"/>
              <a:gd name="connsiteX36" fmla="*/ 694971 w 811355"/>
              <a:gd name="connsiteY36" fmla="*/ 120908 h 168145"/>
              <a:gd name="connsiteX37" fmla="*/ 694971 w 811355"/>
              <a:gd name="connsiteY37" fmla="*/ 150478 h 168145"/>
              <a:gd name="connsiteX38" fmla="*/ 747291 w 811355"/>
              <a:gd name="connsiteY38" fmla="*/ 162616 h 168145"/>
              <a:gd name="connsiteX39" fmla="*/ 811355 w 811355"/>
              <a:gd name="connsiteY39" fmla="*/ 115655 h 168145"/>
              <a:gd name="connsiteX40" fmla="*/ 717426 w 811355"/>
              <a:gd name="connsiteY40" fmla="*/ 45882 h 168145"/>
              <a:gd name="connsiteX41" fmla="*/ 717385 w 811355"/>
              <a:gd name="connsiteY41" fmla="*/ 45882 h 168145"/>
              <a:gd name="connsiteX42" fmla="*/ 29216 w 811355"/>
              <a:gd name="connsiteY42" fmla="*/ 45841 h 168145"/>
              <a:gd name="connsiteX43" fmla="*/ 63632 w 811355"/>
              <a:gd name="connsiteY43" fmla="*/ 24391 h 168145"/>
              <a:gd name="connsiteX44" fmla="*/ 107080 w 811355"/>
              <a:gd name="connsiteY44" fmla="*/ 36670 h 168145"/>
              <a:gd name="connsiteX45" fmla="*/ 107080 w 811355"/>
              <a:gd name="connsiteY45" fmla="*/ 8881 h 168145"/>
              <a:gd name="connsiteX46" fmla="*/ 63855 w 811355"/>
              <a:gd name="connsiteY46" fmla="*/ 0 h 168145"/>
              <a:gd name="connsiteX47" fmla="*/ 0 w 811355"/>
              <a:gd name="connsiteY47" fmla="*/ 47204 h 168145"/>
              <a:gd name="connsiteX48" fmla="*/ 94200 w 811355"/>
              <a:gd name="connsiteY48" fmla="*/ 117665 h 168145"/>
              <a:gd name="connsiteX49" fmla="*/ 59101 w 811355"/>
              <a:gd name="connsiteY49" fmla="*/ 138219 h 168145"/>
              <a:gd name="connsiteX50" fmla="*/ 6795 w 811355"/>
              <a:gd name="connsiteY50" fmla="*/ 120828 h 168145"/>
              <a:gd name="connsiteX51" fmla="*/ 6795 w 811355"/>
              <a:gd name="connsiteY51" fmla="*/ 120895 h 168145"/>
              <a:gd name="connsiteX52" fmla="*/ 6795 w 811355"/>
              <a:gd name="connsiteY52" fmla="*/ 150465 h 168145"/>
              <a:gd name="connsiteX53" fmla="*/ 59135 w 811355"/>
              <a:gd name="connsiteY53" fmla="*/ 162603 h 168145"/>
              <a:gd name="connsiteX54" fmla="*/ 123220 w 811355"/>
              <a:gd name="connsiteY54" fmla="*/ 115628 h 168145"/>
              <a:gd name="connsiteX55" fmla="*/ 29216 w 811355"/>
              <a:gd name="connsiteY55" fmla="*/ 45841 h 1681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Lst>
            <a:rect l="l" t="t" r="r" b="b"/>
            <a:pathLst>
              <a:path w="811355" h="168145">
                <a:moveTo>
                  <a:pt x="228427" y="27"/>
                </a:moveTo>
                <a:cubicBezTo>
                  <a:pt x="275284" y="27"/>
                  <a:pt x="310031" y="34459"/>
                  <a:pt x="310031" y="81183"/>
                </a:cubicBezTo>
                <a:cubicBezTo>
                  <a:pt x="310031" y="127908"/>
                  <a:pt x="275730" y="162778"/>
                  <a:pt x="228427" y="162778"/>
                </a:cubicBezTo>
                <a:cubicBezTo>
                  <a:pt x="181355" y="162778"/>
                  <a:pt x="147061" y="127901"/>
                  <a:pt x="147061" y="81183"/>
                </a:cubicBezTo>
                <a:cubicBezTo>
                  <a:pt x="147061" y="34465"/>
                  <a:pt x="182024" y="27"/>
                  <a:pt x="228427" y="27"/>
                </a:cubicBezTo>
                <a:close/>
                <a:moveTo>
                  <a:pt x="228427" y="136856"/>
                </a:moveTo>
                <a:cubicBezTo>
                  <a:pt x="259814" y="136856"/>
                  <a:pt x="281782" y="113376"/>
                  <a:pt x="281782" y="81183"/>
                </a:cubicBezTo>
                <a:cubicBezTo>
                  <a:pt x="281782" y="48991"/>
                  <a:pt x="260037" y="25517"/>
                  <a:pt x="228427" y="25517"/>
                </a:cubicBezTo>
                <a:cubicBezTo>
                  <a:pt x="197271" y="25517"/>
                  <a:pt x="175080" y="48991"/>
                  <a:pt x="175080" y="81183"/>
                </a:cubicBezTo>
                <a:cubicBezTo>
                  <a:pt x="175080" y="113376"/>
                  <a:pt x="197271" y="136856"/>
                  <a:pt x="228427" y="136856"/>
                </a:cubicBezTo>
                <a:close/>
                <a:moveTo>
                  <a:pt x="575396" y="27"/>
                </a:moveTo>
                <a:cubicBezTo>
                  <a:pt x="622246" y="27"/>
                  <a:pt x="656993" y="34459"/>
                  <a:pt x="656993" y="81183"/>
                </a:cubicBezTo>
                <a:cubicBezTo>
                  <a:pt x="656993" y="127908"/>
                  <a:pt x="622699" y="162778"/>
                  <a:pt x="575396" y="162778"/>
                </a:cubicBezTo>
                <a:cubicBezTo>
                  <a:pt x="528316" y="162778"/>
                  <a:pt x="494022" y="127901"/>
                  <a:pt x="494022" y="81183"/>
                </a:cubicBezTo>
                <a:cubicBezTo>
                  <a:pt x="494022" y="34465"/>
                  <a:pt x="529019" y="27"/>
                  <a:pt x="575396" y="27"/>
                </a:cubicBezTo>
                <a:close/>
                <a:moveTo>
                  <a:pt x="575396" y="136856"/>
                </a:moveTo>
                <a:cubicBezTo>
                  <a:pt x="606776" y="136856"/>
                  <a:pt x="628743" y="113376"/>
                  <a:pt x="628743" y="81183"/>
                </a:cubicBezTo>
                <a:cubicBezTo>
                  <a:pt x="628743" y="48991"/>
                  <a:pt x="606999" y="25517"/>
                  <a:pt x="575396" y="25517"/>
                </a:cubicBezTo>
                <a:cubicBezTo>
                  <a:pt x="544233" y="25517"/>
                  <a:pt x="522042" y="48991"/>
                  <a:pt x="522042" y="81183"/>
                </a:cubicBezTo>
                <a:cubicBezTo>
                  <a:pt x="522042" y="113376"/>
                  <a:pt x="544293" y="136856"/>
                  <a:pt x="575396" y="136856"/>
                </a:cubicBezTo>
                <a:close/>
                <a:moveTo>
                  <a:pt x="448958" y="2933"/>
                </a:moveTo>
                <a:lnTo>
                  <a:pt x="481284" y="2933"/>
                </a:lnTo>
                <a:lnTo>
                  <a:pt x="400343" y="168146"/>
                </a:lnTo>
                <a:lnTo>
                  <a:pt x="319639" y="2933"/>
                </a:lnTo>
                <a:lnTo>
                  <a:pt x="351728" y="2933"/>
                </a:lnTo>
                <a:lnTo>
                  <a:pt x="400343" y="112931"/>
                </a:lnTo>
                <a:lnTo>
                  <a:pt x="448958" y="2933"/>
                </a:lnTo>
                <a:close/>
                <a:moveTo>
                  <a:pt x="717385" y="45882"/>
                </a:moveTo>
                <a:cubicBezTo>
                  <a:pt x="717385" y="33912"/>
                  <a:pt x="727345" y="24431"/>
                  <a:pt x="751794" y="24431"/>
                </a:cubicBezTo>
                <a:cubicBezTo>
                  <a:pt x="765588" y="24431"/>
                  <a:pt x="781193" y="28477"/>
                  <a:pt x="795439" y="36825"/>
                </a:cubicBezTo>
                <a:lnTo>
                  <a:pt x="795439" y="9023"/>
                </a:lnTo>
                <a:cubicBezTo>
                  <a:pt x="782714" y="3223"/>
                  <a:pt x="767109" y="47"/>
                  <a:pt x="752017" y="47"/>
                </a:cubicBezTo>
                <a:cubicBezTo>
                  <a:pt x="708555" y="47"/>
                  <a:pt x="688183" y="21720"/>
                  <a:pt x="688183" y="47251"/>
                </a:cubicBezTo>
                <a:cubicBezTo>
                  <a:pt x="688183" y="105918"/>
                  <a:pt x="782356" y="83597"/>
                  <a:pt x="782356" y="117692"/>
                </a:cubicBezTo>
                <a:cubicBezTo>
                  <a:pt x="782356" y="129432"/>
                  <a:pt x="771943" y="138239"/>
                  <a:pt x="747264" y="138239"/>
                </a:cubicBezTo>
                <a:cubicBezTo>
                  <a:pt x="727791" y="138239"/>
                  <a:pt x="707649" y="131010"/>
                  <a:pt x="694971" y="120855"/>
                </a:cubicBezTo>
                <a:lnTo>
                  <a:pt x="694971" y="120908"/>
                </a:lnTo>
                <a:lnTo>
                  <a:pt x="694971" y="150478"/>
                </a:lnTo>
                <a:cubicBezTo>
                  <a:pt x="708744" y="157896"/>
                  <a:pt x="728008" y="162616"/>
                  <a:pt x="747291" y="162616"/>
                </a:cubicBezTo>
                <a:cubicBezTo>
                  <a:pt x="790754" y="162616"/>
                  <a:pt x="811355" y="140943"/>
                  <a:pt x="811355" y="115655"/>
                </a:cubicBezTo>
                <a:cubicBezTo>
                  <a:pt x="811369" y="57615"/>
                  <a:pt x="717426" y="79518"/>
                  <a:pt x="717426" y="45882"/>
                </a:cubicBezTo>
                <a:lnTo>
                  <a:pt x="717385" y="45882"/>
                </a:lnTo>
                <a:close/>
                <a:moveTo>
                  <a:pt x="29216" y="45841"/>
                </a:moveTo>
                <a:cubicBezTo>
                  <a:pt x="29216" y="33872"/>
                  <a:pt x="39176" y="24391"/>
                  <a:pt x="63632" y="24391"/>
                </a:cubicBezTo>
                <a:cubicBezTo>
                  <a:pt x="77364" y="24391"/>
                  <a:pt x="92888" y="28437"/>
                  <a:pt x="107080" y="36670"/>
                </a:cubicBezTo>
                <a:lnTo>
                  <a:pt x="107080" y="8881"/>
                </a:lnTo>
                <a:cubicBezTo>
                  <a:pt x="94396" y="3156"/>
                  <a:pt x="78865" y="0"/>
                  <a:pt x="63855" y="0"/>
                </a:cubicBezTo>
                <a:cubicBezTo>
                  <a:pt x="20379" y="0"/>
                  <a:pt x="0" y="21680"/>
                  <a:pt x="0" y="47204"/>
                </a:cubicBezTo>
                <a:cubicBezTo>
                  <a:pt x="0" y="105925"/>
                  <a:pt x="94200" y="83564"/>
                  <a:pt x="94200" y="117665"/>
                </a:cubicBezTo>
                <a:cubicBezTo>
                  <a:pt x="94200" y="129405"/>
                  <a:pt x="83787" y="138219"/>
                  <a:pt x="59101" y="138219"/>
                </a:cubicBezTo>
                <a:cubicBezTo>
                  <a:pt x="39629" y="138219"/>
                  <a:pt x="19473" y="130990"/>
                  <a:pt x="6795" y="120828"/>
                </a:cubicBezTo>
                <a:lnTo>
                  <a:pt x="6795" y="120895"/>
                </a:lnTo>
                <a:lnTo>
                  <a:pt x="6795" y="150465"/>
                </a:lnTo>
                <a:cubicBezTo>
                  <a:pt x="20575" y="157882"/>
                  <a:pt x="39845" y="162603"/>
                  <a:pt x="59135" y="162603"/>
                </a:cubicBezTo>
                <a:cubicBezTo>
                  <a:pt x="102611" y="162603"/>
                  <a:pt x="123220" y="140916"/>
                  <a:pt x="123220" y="115628"/>
                </a:cubicBezTo>
                <a:cubicBezTo>
                  <a:pt x="123186" y="57588"/>
                  <a:pt x="29216" y="79491"/>
                  <a:pt x="29216" y="45841"/>
                </a:cubicBezTo>
                <a:close/>
              </a:path>
            </a:pathLst>
          </a:custGeom>
          <a:solidFill>
            <a:schemeClr val="tx1"/>
          </a:solidFill>
          <a:ln w="675" cap="flat">
            <a:noFill/>
            <a:prstDash val="solid"/>
            <a:miter/>
          </a:ln>
        </p:spPr>
        <p:txBody>
          <a:bodyPr rtlCol="0" anchor="ctr"/>
          <a:lstStyle/>
          <a:p>
            <a:endParaRPr lang="en-US"/>
          </a:p>
        </p:txBody>
      </p:sp>
    </p:spTree>
    <p:extLst>
      <p:ext uri="{BB962C8B-B14F-4D97-AF65-F5344CB8AC3E}">
        <p14:creationId xmlns:p14="http://schemas.microsoft.com/office/powerpoint/2010/main" val="3912705408"/>
      </p:ext>
    </p:extLst>
  </p:cSld>
  <p:clrMapOvr>
    <a:masterClrMapping/>
  </p:clrMapOvr>
</p:sldLayout>
</file>

<file path=ppt/slideLayouts/slideLayout104.xml><?xml version="1.0" encoding="utf-8"?>
<p:sldLayout xmlns:a="http://schemas.openxmlformats.org/drawingml/2006/main" xmlns:r="http://schemas.openxmlformats.org/officeDocument/2006/relationships" xmlns:p="http://schemas.openxmlformats.org/presentationml/2006/main" preserve="1" userDrawn="1">
  <p:cSld name="Big Statement 1 - Editable - Green">
    <p:spTree>
      <p:nvGrpSpPr>
        <p:cNvPr id="1" name=""/>
        <p:cNvGrpSpPr/>
        <p:nvPr/>
      </p:nvGrpSpPr>
      <p:grpSpPr>
        <a:xfrm>
          <a:off x="0" y="0"/>
          <a:ext cx="0" cy="0"/>
          <a:chOff x="0" y="0"/>
          <a:chExt cx="0" cy="0"/>
        </a:xfrm>
      </p:grpSpPr>
      <p:cxnSp>
        <p:nvCxnSpPr>
          <p:cNvPr id="3" name="Straight Connector 2">
            <a:extLst>
              <a:ext uri="{FF2B5EF4-FFF2-40B4-BE49-F238E27FC236}">
                <a16:creationId xmlns:a16="http://schemas.microsoft.com/office/drawing/2014/main" id="{0CEA3F6C-19AF-64FE-A797-C379CF218A70}"/>
              </a:ext>
            </a:extLst>
          </p:cNvPr>
          <p:cNvCxnSpPr>
            <a:cxnSpLocks/>
          </p:cNvCxnSpPr>
          <p:nvPr userDrawn="1"/>
        </p:nvCxnSpPr>
        <p:spPr>
          <a:xfrm flipH="1">
            <a:off x="1487277" y="6400800"/>
            <a:ext cx="3320697" cy="0"/>
          </a:xfrm>
          <a:prstGeom prst="line">
            <a:avLst/>
          </a:prstGeom>
          <a:ln w="9525" cap="rnd">
            <a:solidFill>
              <a:schemeClr val="tx1"/>
            </a:solidFill>
          </a:ln>
        </p:spPr>
        <p:style>
          <a:lnRef idx="1">
            <a:schemeClr val="accent1"/>
          </a:lnRef>
          <a:fillRef idx="0">
            <a:schemeClr val="accent1"/>
          </a:fillRef>
          <a:effectRef idx="0">
            <a:schemeClr val="accent1"/>
          </a:effectRef>
          <a:fontRef idx="minor">
            <a:schemeClr val="tx1"/>
          </a:fontRef>
        </p:style>
      </p:cxnSp>
      <p:sp>
        <p:nvSpPr>
          <p:cNvPr id="28" name="Picture Placeholder 27">
            <a:extLst>
              <a:ext uri="{FF2B5EF4-FFF2-40B4-BE49-F238E27FC236}">
                <a16:creationId xmlns:a16="http://schemas.microsoft.com/office/drawing/2014/main" id="{CE28741C-6AD4-6103-22E9-6931C2AD0DEA}"/>
              </a:ext>
            </a:extLst>
          </p:cNvPr>
          <p:cNvSpPr>
            <a:spLocks noGrp="1"/>
          </p:cNvSpPr>
          <p:nvPr>
            <p:ph type="pic" sz="quarter" idx="22" hasCustomPrompt="1"/>
          </p:nvPr>
        </p:nvSpPr>
        <p:spPr>
          <a:xfrm>
            <a:off x="4286591" y="457199"/>
            <a:ext cx="7463962" cy="5956295"/>
          </a:xfrm>
          <a:custGeom>
            <a:avLst/>
            <a:gdLst>
              <a:gd name="connsiteX0" fmla="*/ 6286142 w 7463962"/>
              <a:gd name="connsiteY0" fmla="*/ 4484921 h 5956295"/>
              <a:gd name="connsiteX1" fmla="*/ 7170408 w 7463962"/>
              <a:gd name="connsiteY1" fmla="*/ 4484921 h 5956295"/>
              <a:gd name="connsiteX2" fmla="*/ 7463962 w 7463962"/>
              <a:gd name="connsiteY2" fmla="*/ 4778475 h 5956295"/>
              <a:gd name="connsiteX3" fmla="*/ 7463962 w 7463962"/>
              <a:gd name="connsiteY3" fmla="*/ 5662741 h 5956295"/>
              <a:gd name="connsiteX4" fmla="*/ 7170408 w 7463962"/>
              <a:gd name="connsiteY4" fmla="*/ 5956295 h 5956295"/>
              <a:gd name="connsiteX5" fmla="*/ 6286142 w 7463962"/>
              <a:gd name="connsiteY5" fmla="*/ 5956295 h 5956295"/>
              <a:gd name="connsiteX6" fmla="*/ 5992588 w 7463962"/>
              <a:gd name="connsiteY6" fmla="*/ 5662741 h 5956295"/>
              <a:gd name="connsiteX7" fmla="*/ 5992588 w 7463962"/>
              <a:gd name="connsiteY7" fmla="*/ 4778475 h 5956295"/>
              <a:gd name="connsiteX8" fmla="*/ 6286142 w 7463962"/>
              <a:gd name="connsiteY8" fmla="*/ 4484921 h 5956295"/>
              <a:gd name="connsiteX9" fmla="*/ 346120 w 7463962"/>
              <a:gd name="connsiteY9" fmla="*/ 0 h 5956295"/>
              <a:gd name="connsiteX10" fmla="*/ 5610175 w 7463962"/>
              <a:gd name="connsiteY10" fmla="*/ 0 h 5956295"/>
              <a:gd name="connsiteX11" fmla="*/ 5956295 w 7463962"/>
              <a:gd name="connsiteY11" fmla="*/ 346120 h 5956295"/>
              <a:gd name="connsiteX12" fmla="*/ 5956295 w 7463962"/>
              <a:gd name="connsiteY12" fmla="*/ 5610175 h 5956295"/>
              <a:gd name="connsiteX13" fmla="*/ 5610175 w 7463962"/>
              <a:gd name="connsiteY13" fmla="*/ 5956295 h 5956295"/>
              <a:gd name="connsiteX14" fmla="*/ 346120 w 7463962"/>
              <a:gd name="connsiteY14" fmla="*/ 5956295 h 5956295"/>
              <a:gd name="connsiteX15" fmla="*/ 0 w 7463962"/>
              <a:gd name="connsiteY15" fmla="*/ 5610175 h 5956295"/>
              <a:gd name="connsiteX16" fmla="*/ 0 w 7463962"/>
              <a:gd name="connsiteY16" fmla="*/ 346120 h 5956295"/>
              <a:gd name="connsiteX17" fmla="*/ 346120 w 7463962"/>
              <a:gd name="connsiteY17" fmla="*/ 0 h 59562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7463962" h="5956295">
                <a:moveTo>
                  <a:pt x="6286142" y="4484921"/>
                </a:moveTo>
                <a:lnTo>
                  <a:pt x="7170408" y="4484921"/>
                </a:lnTo>
                <a:cubicBezTo>
                  <a:pt x="7332533" y="4484921"/>
                  <a:pt x="7463962" y="4616350"/>
                  <a:pt x="7463962" y="4778475"/>
                </a:cubicBezTo>
                <a:lnTo>
                  <a:pt x="7463962" y="5662741"/>
                </a:lnTo>
                <a:cubicBezTo>
                  <a:pt x="7463962" y="5824866"/>
                  <a:pt x="7332533" y="5956295"/>
                  <a:pt x="7170408" y="5956295"/>
                </a:cubicBezTo>
                <a:lnTo>
                  <a:pt x="6286142" y="5956295"/>
                </a:lnTo>
                <a:cubicBezTo>
                  <a:pt x="6124017" y="5956295"/>
                  <a:pt x="5992588" y="5824866"/>
                  <a:pt x="5992588" y="5662741"/>
                </a:cubicBezTo>
                <a:lnTo>
                  <a:pt x="5992588" y="4778475"/>
                </a:lnTo>
                <a:cubicBezTo>
                  <a:pt x="5992588" y="4616350"/>
                  <a:pt x="6124017" y="4484921"/>
                  <a:pt x="6286142" y="4484921"/>
                </a:cubicBezTo>
                <a:close/>
                <a:moveTo>
                  <a:pt x="346120" y="0"/>
                </a:moveTo>
                <a:lnTo>
                  <a:pt x="5610175" y="0"/>
                </a:lnTo>
                <a:cubicBezTo>
                  <a:pt x="5801332" y="0"/>
                  <a:pt x="5956295" y="154963"/>
                  <a:pt x="5956295" y="346120"/>
                </a:cubicBezTo>
                <a:lnTo>
                  <a:pt x="5956295" y="5610175"/>
                </a:lnTo>
                <a:cubicBezTo>
                  <a:pt x="5956295" y="5801332"/>
                  <a:pt x="5801332" y="5956295"/>
                  <a:pt x="5610175" y="5956295"/>
                </a:cubicBezTo>
                <a:lnTo>
                  <a:pt x="346120" y="5956295"/>
                </a:lnTo>
                <a:cubicBezTo>
                  <a:pt x="154964" y="5956295"/>
                  <a:pt x="0" y="5801332"/>
                  <a:pt x="0" y="5610175"/>
                </a:cubicBezTo>
                <a:lnTo>
                  <a:pt x="0" y="346120"/>
                </a:lnTo>
                <a:cubicBezTo>
                  <a:pt x="0" y="154963"/>
                  <a:pt x="154964" y="0"/>
                  <a:pt x="346120" y="0"/>
                </a:cubicBezTo>
                <a:close/>
              </a:path>
            </a:pathLst>
          </a:custGeom>
          <a:solidFill>
            <a:schemeClr val="accent6"/>
          </a:solidFill>
        </p:spPr>
        <p:txBody>
          <a:bodyPr wrap="square" lIns="2011680" anchor="ctr">
            <a:noAutofit/>
          </a:bodyPr>
          <a:lstStyle>
            <a:lvl1pPr marL="0" indent="0" algn="l">
              <a:lnSpc>
                <a:spcPct val="100000"/>
              </a:lnSpc>
              <a:spcBef>
                <a:spcPts val="0"/>
              </a:spcBef>
              <a:buNone/>
              <a:defRPr/>
            </a:lvl1pPr>
          </a:lstStyle>
          <a:p>
            <a:pPr marL="0" marR="0" lvl="0" indent="0" algn="l" defTabSz="914400" rtl="0" eaLnBrk="1" fontAlgn="auto" latinLnBrk="0" hangingPunct="1">
              <a:lnSpc>
                <a:spcPct val="120000"/>
              </a:lnSpc>
              <a:spcBef>
                <a:spcPts val="1000"/>
              </a:spcBef>
              <a:spcAft>
                <a:spcPts val="0"/>
              </a:spcAft>
              <a:buClrTx/>
              <a:buSzTx/>
              <a:buFont typeface="Inter" panose="020B0502030000000004" pitchFamily="34" charset="0"/>
              <a:buNone/>
              <a:tabLst/>
              <a:defRPr/>
            </a:pPr>
            <a:r>
              <a:rPr lang="en-US"/>
              <a:t>Click the icon to</a:t>
            </a:r>
            <a:br>
              <a:rPr lang="en-US"/>
            </a:br>
            <a:r>
              <a:rPr lang="en-US"/>
              <a:t>select a new photo</a:t>
            </a:r>
            <a:br>
              <a:rPr lang="en-US"/>
            </a:br>
            <a:r>
              <a:rPr lang="en-US"/>
              <a:t>                         &gt;&gt;&gt;</a:t>
            </a:r>
          </a:p>
        </p:txBody>
      </p:sp>
      <p:sp>
        <p:nvSpPr>
          <p:cNvPr id="5" name="Content Placeholder 2">
            <a:extLst>
              <a:ext uri="{FF2B5EF4-FFF2-40B4-BE49-F238E27FC236}">
                <a16:creationId xmlns:a16="http://schemas.microsoft.com/office/drawing/2014/main" id="{40B57AF8-384D-FC4A-A94F-4B6E8CE4B460}"/>
              </a:ext>
            </a:extLst>
          </p:cNvPr>
          <p:cNvSpPr>
            <a:spLocks noGrp="1"/>
          </p:cNvSpPr>
          <p:nvPr>
            <p:ph idx="19"/>
          </p:nvPr>
        </p:nvSpPr>
        <p:spPr>
          <a:xfrm>
            <a:off x="762001" y="2997641"/>
            <a:ext cx="2973976" cy="3098360"/>
          </a:xfrm>
        </p:spPr>
        <p:txBody>
          <a:bodyPr>
            <a:noAutofit/>
          </a:bodyPr>
          <a:lstStyle>
            <a:lvl1pPr marL="0" indent="0">
              <a:buNone/>
              <a:defRPr sz="2400" b="0" i="0">
                <a:latin typeface="Outfit ExtraLight" pitchFamily="2" charset="0"/>
              </a:defRPr>
            </a:lvl1pPr>
            <a:lvl2pPr marL="457200" indent="0">
              <a:buNone/>
              <a:defRPr sz="2400" b="0" i="0">
                <a:latin typeface="Outfit ExtraLight" pitchFamily="2" charset="0"/>
              </a:defRPr>
            </a:lvl2pPr>
            <a:lvl3pPr marL="914400" indent="0">
              <a:buNone/>
              <a:defRPr sz="2400" b="0" i="0">
                <a:latin typeface="Outfit ExtraLight" pitchFamily="2" charset="0"/>
              </a:defRPr>
            </a:lvl3pPr>
            <a:lvl4pPr marL="1371600" indent="0">
              <a:buNone/>
              <a:defRPr sz="2400" b="0" i="0">
                <a:latin typeface="Outfit ExtraLight" pitchFamily="2" charset="0"/>
              </a:defRPr>
            </a:lvl4pPr>
            <a:lvl5pPr marL="1828800" indent="0">
              <a:buNone/>
              <a:defRPr sz="2400" b="0" i="0">
                <a:latin typeface="Outfit ExtraLight" pitchFamily="2" charset="0"/>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Text Placeholder 5">
            <a:extLst>
              <a:ext uri="{FF2B5EF4-FFF2-40B4-BE49-F238E27FC236}">
                <a16:creationId xmlns:a16="http://schemas.microsoft.com/office/drawing/2014/main" id="{736EE177-5D66-478C-C36B-741DD697FABC}"/>
              </a:ext>
            </a:extLst>
          </p:cNvPr>
          <p:cNvSpPr>
            <a:spLocks noGrp="1"/>
          </p:cNvSpPr>
          <p:nvPr>
            <p:ph type="body" sz="quarter" idx="21" hasCustomPrompt="1"/>
          </p:nvPr>
        </p:nvSpPr>
        <p:spPr>
          <a:xfrm>
            <a:off x="1487278" y="6496059"/>
            <a:ext cx="7173900" cy="285734"/>
          </a:xfrm>
        </p:spPr>
        <p:txBody>
          <a:bodyPr anchor="ctr">
            <a:noAutofit/>
          </a:bodyPr>
          <a:lstStyle>
            <a:lvl1pPr marL="0" indent="0">
              <a:lnSpc>
                <a:spcPct val="90000"/>
              </a:lnSpc>
              <a:spcBef>
                <a:spcPts val="200"/>
              </a:spcBef>
              <a:buNone/>
              <a:defRPr sz="600" b="0" i="0">
                <a:latin typeface="Inter" panose="02000503000000020004" pitchFamily="2" charset="0"/>
                <a:ea typeface="Inter" panose="02000503000000020004" pitchFamily="2" charset="0"/>
              </a:defRPr>
            </a:lvl1pPr>
            <a:lvl2pPr marL="457200" indent="0">
              <a:buNone/>
              <a:defRPr sz="600" b="0" i="0">
                <a:latin typeface="Inter" panose="02000503000000020004" pitchFamily="2" charset="0"/>
                <a:ea typeface="Inter" panose="02000503000000020004" pitchFamily="2" charset="0"/>
              </a:defRPr>
            </a:lvl2pPr>
            <a:lvl3pPr marL="914400" indent="0">
              <a:buNone/>
              <a:defRPr sz="600" b="0" i="0">
                <a:latin typeface="Inter" panose="02000503000000020004" pitchFamily="2" charset="0"/>
                <a:ea typeface="Inter" panose="02000503000000020004" pitchFamily="2" charset="0"/>
              </a:defRPr>
            </a:lvl3pPr>
            <a:lvl4pPr marL="1371600" indent="0">
              <a:buNone/>
              <a:defRPr sz="600" b="0" i="0">
                <a:latin typeface="Inter" panose="02000503000000020004" pitchFamily="2" charset="0"/>
                <a:ea typeface="Inter" panose="02000503000000020004" pitchFamily="2" charset="0"/>
              </a:defRPr>
            </a:lvl4pPr>
            <a:lvl5pPr marL="1828800" indent="0">
              <a:buNone/>
              <a:defRPr sz="600" b="0" i="0">
                <a:latin typeface="Inter" panose="02000503000000020004" pitchFamily="2" charset="0"/>
                <a:ea typeface="Inter" panose="02000503000000020004" pitchFamily="2" charset="0"/>
              </a:defRPr>
            </a:lvl5pPr>
          </a:lstStyle>
          <a:p>
            <a:pPr lvl="0"/>
            <a:r>
              <a:rPr lang="en-US"/>
              <a:t>Source: </a:t>
            </a:r>
          </a:p>
        </p:txBody>
      </p:sp>
      <p:sp>
        <p:nvSpPr>
          <p:cNvPr id="15" name="Rounded Rectangle 14">
            <a:extLst>
              <a:ext uri="{FF2B5EF4-FFF2-40B4-BE49-F238E27FC236}">
                <a16:creationId xmlns:a16="http://schemas.microsoft.com/office/drawing/2014/main" id="{805BB501-4D89-BCBC-BB6E-14A7C0C21006}"/>
              </a:ext>
            </a:extLst>
          </p:cNvPr>
          <p:cNvSpPr/>
          <p:nvPr userDrawn="1"/>
        </p:nvSpPr>
        <p:spPr>
          <a:xfrm>
            <a:off x="10278054" y="457198"/>
            <a:ext cx="1462186" cy="1462186"/>
          </a:xfrm>
          <a:prstGeom prst="roundRect">
            <a:avLst>
              <a:gd name="adj" fmla="val 21265"/>
            </a:avLst>
          </a:prstGeom>
          <a:solidFill>
            <a:srgbClr val="08380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solidFill>
                <a:schemeClr val="bg1"/>
              </a:solidFill>
            </a:endParaRPr>
          </a:p>
        </p:txBody>
      </p:sp>
      <p:sp>
        <p:nvSpPr>
          <p:cNvPr id="16" name="Freeform 15">
            <a:extLst>
              <a:ext uri="{FF2B5EF4-FFF2-40B4-BE49-F238E27FC236}">
                <a16:creationId xmlns:a16="http://schemas.microsoft.com/office/drawing/2014/main" id="{3FC48909-B57B-F044-6169-D5BF544FBFD7}"/>
              </a:ext>
            </a:extLst>
          </p:cNvPr>
          <p:cNvSpPr/>
          <p:nvPr userDrawn="1"/>
        </p:nvSpPr>
        <p:spPr>
          <a:xfrm>
            <a:off x="10278053" y="1949644"/>
            <a:ext cx="1913947" cy="2955649"/>
          </a:xfrm>
          <a:custGeom>
            <a:avLst/>
            <a:gdLst>
              <a:gd name="connsiteX0" fmla="*/ 267752 w 1913947"/>
              <a:gd name="connsiteY0" fmla="*/ 0 h 2955649"/>
              <a:gd name="connsiteX1" fmla="*/ 1913947 w 1913947"/>
              <a:gd name="connsiteY1" fmla="*/ 0 h 2955649"/>
              <a:gd name="connsiteX2" fmla="*/ 1913947 w 1913947"/>
              <a:gd name="connsiteY2" fmla="*/ 2955649 h 2955649"/>
              <a:gd name="connsiteX3" fmla="*/ 267752 w 1913947"/>
              <a:gd name="connsiteY3" fmla="*/ 2955649 h 2955649"/>
              <a:gd name="connsiteX4" fmla="*/ 0 w 1913947"/>
              <a:gd name="connsiteY4" fmla="*/ 2687897 h 2955649"/>
              <a:gd name="connsiteX5" fmla="*/ 0 w 1913947"/>
              <a:gd name="connsiteY5" fmla="*/ 267752 h 2955649"/>
              <a:gd name="connsiteX6" fmla="*/ 267752 w 1913947"/>
              <a:gd name="connsiteY6" fmla="*/ 0 h 29556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913947" h="2955649">
                <a:moveTo>
                  <a:pt x="267752" y="0"/>
                </a:moveTo>
                <a:lnTo>
                  <a:pt x="1913947" y="0"/>
                </a:lnTo>
                <a:lnTo>
                  <a:pt x="1913947" y="2955649"/>
                </a:lnTo>
                <a:lnTo>
                  <a:pt x="267752" y="2955649"/>
                </a:lnTo>
                <a:cubicBezTo>
                  <a:pt x="119877" y="2955649"/>
                  <a:pt x="0" y="2835772"/>
                  <a:pt x="0" y="2687897"/>
                </a:cubicBezTo>
                <a:lnTo>
                  <a:pt x="0" y="267752"/>
                </a:lnTo>
                <a:cubicBezTo>
                  <a:pt x="0" y="119877"/>
                  <a:pt x="119877" y="0"/>
                  <a:pt x="267752" y="0"/>
                </a:cubicBezTo>
                <a:close/>
              </a:path>
            </a:pathLst>
          </a:custGeom>
          <a:solidFill>
            <a:srgbClr val="083806"/>
          </a:solidFill>
          <a:ln>
            <a:noFill/>
          </a:ln>
        </p:spPr>
        <p:style>
          <a:lnRef idx="2">
            <a:schemeClr val="accent1">
              <a:shade val="15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solidFill>
                <a:schemeClr val="bg1"/>
              </a:solidFill>
            </a:endParaRPr>
          </a:p>
        </p:txBody>
      </p:sp>
      <p:sp>
        <p:nvSpPr>
          <p:cNvPr id="19" name="Freeform 18">
            <a:extLst>
              <a:ext uri="{FF2B5EF4-FFF2-40B4-BE49-F238E27FC236}">
                <a16:creationId xmlns:a16="http://schemas.microsoft.com/office/drawing/2014/main" id="{F47F995C-9BFA-DD9F-D402-CFA94128A17B}"/>
              </a:ext>
            </a:extLst>
          </p:cNvPr>
          <p:cNvSpPr/>
          <p:nvPr userDrawn="1"/>
        </p:nvSpPr>
        <p:spPr>
          <a:xfrm>
            <a:off x="11774378" y="457198"/>
            <a:ext cx="417622" cy="5956295"/>
          </a:xfrm>
          <a:custGeom>
            <a:avLst/>
            <a:gdLst>
              <a:gd name="connsiteX0" fmla="*/ 310934 w 417622"/>
              <a:gd name="connsiteY0" fmla="*/ 4494109 h 5956295"/>
              <a:gd name="connsiteX1" fmla="*/ 417622 w 417622"/>
              <a:gd name="connsiteY1" fmla="*/ 4494109 h 5956295"/>
              <a:gd name="connsiteX2" fmla="*/ 417622 w 417622"/>
              <a:gd name="connsiteY2" fmla="*/ 5956295 h 5956295"/>
              <a:gd name="connsiteX3" fmla="*/ 310934 w 417622"/>
              <a:gd name="connsiteY3" fmla="*/ 5956295 h 5956295"/>
              <a:gd name="connsiteX4" fmla="*/ 0 w 417622"/>
              <a:gd name="connsiteY4" fmla="*/ 5645361 h 5956295"/>
              <a:gd name="connsiteX5" fmla="*/ 0 w 417622"/>
              <a:gd name="connsiteY5" fmla="*/ 4805043 h 5956295"/>
              <a:gd name="connsiteX6" fmla="*/ 310934 w 417622"/>
              <a:gd name="connsiteY6" fmla="*/ 4494109 h 5956295"/>
              <a:gd name="connsiteX7" fmla="*/ 310934 w 417622"/>
              <a:gd name="connsiteY7" fmla="*/ 0 h 5956295"/>
              <a:gd name="connsiteX8" fmla="*/ 417622 w 417622"/>
              <a:gd name="connsiteY8" fmla="*/ 0 h 5956295"/>
              <a:gd name="connsiteX9" fmla="*/ 417622 w 417622"/>
              <a:gd name="connsiteY9" fmla="*/ 1462186 h 5956295"/>
              <a:gd name="connsiteX10" fmla="*/ 310934 w 417622"/>
              <a:gd name="connsiteY10" fmla="*/ 1462186 h 5956295"/>
              <a:gd name="connsiteX11" fmla="*/ 0 w 417622"/>
              <a:gd name="connsiteY11" fmla="*/ 1151252 h 5956295"/>
              <a:gd name="connsiteX12" fmla="*/ 0 w 417622"/>
              <a:gd name="connsiteY12" fmla="*/ 310934 h 5956295"/>
              <a:gd name="connsiteX13" fmla="*/ 310934 w 417622"/>
              <a:gd name="connsiteY13" fmla="*/ 0 h 59562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417622" h="5956295">
                <a:moveTo>
                  <a:pt x="310934" y="4494109"/>
                </a:moveTo>
                <a:lnTo>
                  <a:pt x="417622" y="4494109"/>
                </a:lnTo>
                <a:lnTo>
                  <a:pt x="417622" y="5956295"/>
                </a:lnTo>
                <a:lnTo>
                  <a:pt x="310934" y="5956295"/>
                </a:lnTo>
                <a:cubicBezTo>
                  <a:pt x="139210" y="5956295"/>
                  <a:pt x="0" y="5817085"/>
                  <a:pt x="0" y="5645361"/>
                </a:cubicBezTo>
                <a:lnTo>
                  <a:pt x="0" y="4805043"/>
                </a:lnTo>
                <a:cubicBezTo>
                  <a:pt x="0" y="4633319"/>
                  <a:pt x="139210" y="4494109"/>
                  <a:pt x="310934" y="4494109"/>
                </a:cubicBezTo>
                <a:close/>
                <a:moveTo>
                  <a:pt x="310934" y="0"/>
                </a:moveTo>
                <a:lnTo>
                  <a:pt x="417622" y="0"/>
                </a:lnTo>
                <a:lnTo>
                  <a:pt x="417622" y="1462186"/>
                </a:lnTo>
                <a:lnTo>
                  <a:pt x="310934" y="1462186"/>
                </a:lnTo>
                <a:cubicBezTo>
                  <a:pt x="139210" y="1462186"/>
                  <a:pt x="0" y="1322976"/>
                  <a:pt x="0" y="1151252"/>
                </a:cubicBezTo>
                <a:lnTo>
                  <a:pt x="0" y="310934"/>
                </a:lnTo>
                <a:cubicBezTo>
                  <a:pt x="0" y="139210"/>
                  <a:pt x="139210" y="0"/>
                  <a:pt x="310934" y="0"/>
                </a:cubicBezTo>
                <a:close/>
              </a:path>
            </a:pathLst>
          </a:custGeom>
          <a:solidFill>
            <a:srgbClr val="083806"/>
          </a:solidFill>
          <a:ln>
            <a:noFill/>
          </a:ln>
        </p:spPr>
        <p:style>
          <a:lnRef idx="2">
            <a:schemeClr val="accent1">
              <a:shade val="15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solidFill>
                <a:schemeClr val="bg1"/>
              </a:solidFill>
            </a:endParaRPr>
          </a:p>
        </p:txBody>
      </p:sp>
      <p:sp>
        <p:nvSpPr>
          <p:cNvPr id="23" name="Slide Number Placeholder 5">
            <a:extLst>
              <a:ext uri="{FF2B5EF4-FFF2-40B4-BE49-F238E27FC236}">
                <a16:creationId xmlns:a16="http://schemas.microsoft.com/office/drawing/2014/main" id="{87AF3E24-8686-3D37-036B-7C36CB415BAC}"/>
              </a:ext>
            </a:extLst>
          </p:cNvPr>
          <p:cNvSpPr txBox="1">
            <a:spLocks/>
          </p:cNvSpPr>
          <p:nvPr userDrawn="1"/>
        </p:nvSpPr>
        <p:spPr>
          <a:xfrm>
            <a:off x="11185742" y="6400800"/>
            <a:ext cx="549058" cy="457200"/>
          </a:xfrm>
          <a:prstGeom prst="rect">
            <a:avLst/>
          </a:prstGeom>
        </p:spPr>
        <p:txBody>
          <a:bodyPr vert="horz" lIns="0" tIns="0" rIns="0" bIns="0" rtlCol="0" anchor="ctr"/>
          <a:lstStyle>
            <a:defPPr>
              <a:defRPr lang="en-US"/>
            </a:defPPr>
            <a:lvl1pPr marL="0" algn="r" defTabSz="914400" rtl="0" eaLnBrk="1" latinLnBrk="0" hangingPunct="1">
              <a:defRPr sz="800" kern="1200">
                <a:solidFill>
                  <a:schemeClr val="tx1"/>
                </a:solidFill>
                <a:latin typeface="Outfi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fld id="{DDA6C761-E6C0-8244-BDC1-CA1DC8273777}" type="slidenum">
              <a:rPr lang="en-US" b="0" i="0" smtClean="0">
                <a:latin typeface="Outfit Light" pitchFamily="2" charset="0"/>
              </a:rPr>
              <a:pPr/>
              <a:t>‹#›</a:t>
            </a:fld>
            <a:endParaRPr lang="en-US" b="0" i="0">
              <a:latin typeface="Outfit Light" pitchFamily="2" charset="0"/>
            </a:endParaRPr>
          </a:p>
        </p:txBody>
      </p:sp>
      <p:sp>
        <p:nvSpPr>
          <p:cNvPr id="24" name="Slide Number Placeholder 5">
            <a:extLst>
              <a:ext uri="{FF2B5EF4-FFF2-40B4-BE49-F238E27FC236}">
                <a16:creationId xmlns:a16="http://schemas.microsoft.com/office/drawing/2014/main" id="{E8B04BCB-316B-6A38-6847-8A5ED91CCEFC}"/>
              </a:ext>
            </a:extLst>
          </p:cNvPr>
          <p:cNvSpPr txBox="1">
            <a:spLocks/>
          </p:cNvSpPr>
          <p:nvPr userDrawn="1"/>
        </p:nvSpPr>
        <p:spPr>
          <a:xfrm>
            <a:off x="9118378" y="6499230"/>
            <a:ext cx="2266709" cy="273040"/>
          </a:xfrm>
          <a:prstGeom prst="rect">
            <a:avLst/>
          </a:prstGeom>
        </p:spPr>
        <p:txBody>
          <a:bodyPr vert="horz" lIns="0" tIns="0" rIns="0" bIns="0" rtlCol="0" anchor="ctr"/>
          <a:lstStyle>
            <a:defPPr>
              <a:defRPr lang="en-US"/>
            </a:defPPr>
            <a:lvl1pPr marL="0" algn="r" defTabSz="914400" rtl="0" eaLnBrk="1" latinLnBrk="0" hangingPunct="1">
              <a:defRPr sz="800" kern="1200">
                <a:solidFill>
                  <a:schemeClr val="bg1"/>
                </a:solidFill>
                <a:latin typeface="Outfi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sz="600" b="0" i="0">
                <a:solidFill>
                  <a:schemeClr val="tx1"/>
                </a:solidFill>
                <a:latin typeface="Outfit Light" pitchFamily="2" charset="0"/>
              </a:rPr>
              <a:t>© Sovos 2025. Proprietary and Confidential</a:t>
            </a:r>
          </a:p>
        </p:txBody>
      </p:sp>
      <p:sp>
        <p:nvSpPr>
          <p:cNvPr id="25" name="Text Placeholder 15">
            <a:extLst>
              <a:ext uri="{FF2B5EF4-FFF2-40B4-BE49-F238E27FC236}">
                <a16:creationId xmlns:a16="http://schemas.microsoft.com/office/drawing/2014/main" id="{C50BDAE9-ED68-C52A-7DA3-654CC1059762}"/>
              </a:ext>
            </a:extLst>
          </p:cNvPr>
          <p:cNvSpPr>
            <a:spLocks noGrp="1"/>
          </p:cNvSpPr>
          <p:nvPr>
            <p:ph type="body" sz="quarter" idx="20" hasCustomPrompt="1"/>
          </p:nvPr>
        </p:nvSpPr>
        <p:spPr>
          <a:xfrm>
            <a:off x="762001" y="795129"/>
            <a:ext cx="5896485" cy="1823740"/>
          </a:xfrm>
          <a:prstGeom prst="roundRect">
            <a:avLst>
              <a:gd name="adj" fmla="val 13724"/>
            </a:avLst>
          </a:prstGeom>
          <a:solidFill>
            <a:srgbClr val="ECFFE6"/>
          </a:solidFill>
        </p:spPr>
        <p:txBody>
          <a:bodyPr wrap="none" lIns="274320" rIns="274320" bIns="0" anchor="ctr">
            <a:spAutoFit/>
          </a:bodyPr>
          <a:lstStyle>
            <a:lvl1pPr marL="0" indent="0">
              <a:lnSpc>
                <a:spcPct val="100000"/>
              </a:lnSpc>
              <a:buNone/>
              <a:defRPr kumimoji="0" lang="en-US" sz="11000" b="1" u="none" strike="noStrike" kern="1200" cap="none" spc="0" normalizeH="0" baseline="0" dirty="0">
                <a:ln w="19050">
                  <a:noFill/>
                </a:ln>
                <a:solidFill>
                  <a:srgbClr val="083806"/>
                </a:solidFill>
                <a:effectLst/>
                <a:uLnTx/>
                <a:uFillTx/>
                <a:latin typeface="Outfit" pitchFamily="2" charset="0"/>
                <a:ea typeface="+mn-ea"/>
                <a:cs typeface="+mn-cs"/>
              </a:defRPr>
            </a:lvl1pPr>
            <a:lvl2pPr marL="457200" indent="0">
              <a:buNone/>
              <a:defRPr/>
            </a:lvl2pPr>
            <a:lvl3pPr marL="914400" indent="0">
              <a:buNone/>
              <a:defRPr/>
            </a:lvl3pPr>
            <a:lvl4pPr marL="1371600" indent="0">
              <a:buNone/>
              <a:defRPr/>
            </a:lvl4pPr>
            <a:lvl5pPr marL="1828800" indent="0">
              <a:buNone/>
              <a:defRPr/>
            </a:lvl5pPr>
          </a:lstStyle>
          <a:p>
            <a:pPr lvl="0"/>
            <a:r>
              <a:rPr lang="en-US"/>
              <a:t>Big Idea</a:t>
            </a:r>
          </a:p>
        </p:txBody>
      </p:sp>
      <p:sp>
        <p:nvSpPr>
          <p:cNvPr id="4" name="Graphic 18">
            <a:extLst>
              <a:ext uri="{FF2B5EF4-FFF2-40B4-BE49-F238E27FC236}">
                <a16:creationId xmlns:a16="http://schemas.microsoft.com/office/drawing/2014/main" id="{756E8BA9-C923-232A-F57B-161245EDBB8F}"/>
              </a:ext>
            </a:extLst>
          </p:cNvPr>
          <p:cNvSpPr/>
          <p:nvPr userDrawn="1"/>
        </p:nvSpPr>
        <p:spPr>
          <a:xfrm>
            <a:off x="457200" y="6313452"/>
            <a:ext cx="811355" cy="168145"/>
          </a:xfrm>
          <a:custGeom>
            <a:avLst/>
            <a:gdLst>
              <a:gd name="connsiteX0" fmla="*/ 228427 w 811355"/>
              <a:gd name="connsiteY0" fmla="*/ 27 h 168145"/>
              <a:gd name="connsiteX1" fmla="*/ 310031 w 811355"/>
              <a:gd name="connsiteY1" fmla="*/ 81183 h 168145"/>
              <a:gd name="connsiteX2" fmla="*/ 228427 w 811355"/>
              <a:gd name="connsiteY2" fmla="*/ 162778 h 168145"/>
              <a:gd name="connsiteX3" fmla="*/ 147061 w 811355"/>
              <a:gd name="connsiteY3" fmla="*/ 81183 h 168145"/>
              <a:gd name="connsiteX4" fmla="*/ 228427 w 811355"/>
              <a:gd name="connsiteY4" fmla="*/ 27 h 168145"/>
              <a:gd name="connsiteX5" fmla="*/ 228427 w 811355"/>
              <a:gd name="connsiteY5" fmla="*/ 136856 h 168145"/>
              <a:gd name="connsiteX6" fmla="*/ 281782 w 811355"/>
              <a:gd name="connsiteY6" fmla="*/ 81183 h 168145"/>
              <a:gd name="connsiteX7" fmla="*/ 228427 w 811355"/>
              <a:gd name="connsiteY7" fmla="*/ 25517 h 168145"/>
              <a:gd name="connsiteX8" fmla="*/ 175080 w 811355"/>
              <a:gd name="connsiteY8" fmla="*/ 81183 h 168145"/>
              <a:gd name="connsiteX9" fmla="*/ 228427 w 811355"/>
              <a:gd name="connsiteY9" fmla="*/ 136856 h 168145"/>
              <a:gd name="connsiteX10" fmla="*/ 575396 w 811355"/>
              <a:gd name="connsiteY10" fmla="*/ 27 h 168145"/>
              <a:gd name="connsiteX11" fmla="*/ 656993 w 811355"/>
              <a:gd name="connsiteY11" fmla="*/ 81183 h 168145"/>
              <a:gd name="connsiteX12" fmla="*/ 575396 w 811355"/>
              <a:gd name="connsiteY12" fmla="*/ 162778 h 168145"/>
              <a:gd name="connsiteX13" fmla="*/ 494022 w 811355"/>
              <a:gd name="connsiteY13" fmla="*/ 81183 h 168145"/>
              <a:gd name="connsiteX14" fmla="*/ 575396 w 811355"/>
              <a:gd name="connsiteY14" fmla="*/ 27 h 168145"/>
              <a:gd name="connsiteX15" fmla="*/ 575396 w 811355"/>
              <a:gd name="connsiteY15" fmla="*/ 136856 h 168145"/>
              <a:gd name="connsiteX16" fmla="*/ 628743 w 811355"/>
              <a:gd name="connsiteY16" fmla="*/ 81183 h 168145"/>
              <a:gd name="connsiteX17" fmla="*/ 575396 w 811355"/>
              <a:gd name="connsiteY17" fmla="*/ 25517 h 168145"/>
              <a:gd name="connsiteX18" fmla="*/ 522042 w 811355"/>
              <a:gd name="connsiteY18" fmla="*/ 81183 h 168145"/>
              <a:gd name="connsiteX19" fmla="*/ 575396 w 811355"/>
              <a:gd name="connsiteY19" fmla="*/ 136856 h 168145"/>
              <a:gd name="connsiteX20" fmla="*/ 448958 w 811355"/>
              <a:gd name="connsiteY20" fmla="*/ 2933 h 168145"/>
              <a:gd name="connsiteX21" fmla="*/ 481284 w 811355"/>
              <a:gd name="connsiteY21" fmla="*/ 2933 h 168145"/>
              <a:gd name="connsiteX22" fmla="*/ 400343 w 811355"/>
              <a:gd name="connsiteY22" fmla="*/ 168146 h 168145"/>
              <a:gd name="connsiteX23" fmla="*/ 319639 w 811355"/>
              <a:gd name="connsiteY23" fmla="*/ 2933 h 168145"/>
              <a:gd name="connsiteX24" fmla="*/ 351728 w 811355"/>
              <a:gd name="connsiteY24" fmla="*/ 2933 h 168145"/>
              <a:gd name="connsiteX25" fmla="*/ 400343 w 811355"/>
              <a:gd name="connsiteY25" fmla="*/ 112931 h 168145"/>
              <a:gd name="connsiteX26" fmla="*/ 448958 w 811355"/>
              <a:gd name="connsiteY26" fmla="*/ 2933 h 168145"/>
              <a:gd name="connsiteX27" fmla="*/ 717385 w 811355"/>
              <a:gd name="connsiteY27" fmla="*/ 45882 h 168145"/>
              <a:gd name="connsiteX28" fmla="*/ 751794 w 811355"/>
              <a:gd name="connsiteY28" fmla="*/ 24431 h 168145"/>
              <a:gd name="connsiteX29" fmla="*/ 795439 w 811355"/>
              <a:gd name="connsiteY29" fmla="*/ 36825 h 168145"/>
              <a:gd name="connsiteX30" fmla="*/ 795439 w 811355"/>
              <a:gd name="connsiteY30" fmla="*/ 9023 h 168145"/>
              <a:gd name="connsiteX31" fmla="*/ 752017 w 811355"/>
              <a:gd name="connsiteY31" fmla="*/ 47 h 168145"/>
              <a:gd name="connsiteX32" fmla="*/ 688183 w 811355"/>
              <a:gd name="connsiteY32" fmla="*/ 47251 h 168145"/>
              <a:gd name="connsiteX33" fmla="*/ 782356 w 811355"/>
              <a:gd name="connsiteY33" fmla="*/ 117692 h 168145"/>
              <a:gd name="connsiteX34" fmla="*/ 747264 w 811355"/>
              <a:gd name="connsiteY34" fmla="*/ 138239 h 168145"/>
              <a:gd name="connsiteX35" fmla="*/ 694971 w 811355"/>
              <a:gd name="connsiteY35" fmla="*/ 120855 h 168145"/>
              <a:gd name="connsiteX36" fmla="*/ 694971 w 811355"/>
              <a:gd name="connsiteY36" fmla="*/ 120908 h 168145"/>
              <a:gd name="connsiteX37" fmla="*/ 694971 w 811355"/>
              <a:gd name="connsiteY37" fmla="*/ 150478 h 168145"/>
              <a:gd name="connsiteX38" fmla="*/ 747291 w 811355"/>
              <a:gd name="connsiteY38" fmla="*/ 162616 h 168145"/>
              <a:gd name="connsiteX39" fmla="*/ 811355 w 811355"/>
              <a:gd name="connsiteY39" fmla="*/ 115655 h 168145"/>
              <a:gd name="connsiteX40" fmla="*/ 717426 w 811355"/>
              <a:gd name="connsiteY40" fmla="*/ 45882 h 168145"/>
              <a:gd name="connsiteX41" fmla="*/ 717385 w 811355"/>
              <a:gd name="connsiteY41" fmla="*/ 45882 h 168145"/>
              <a:gd name="connsiteX42" fmla="*/ 29216 w 811355"/>
              <a:gd name="connsiteY42" fmla="*/ 45841 h 168145"/>
              <a:gd name="connsiteX43" fmla="*/ 63632 w 811355"/>
              <a:gd name="connsiteY43" fmla="*/ 24391 h 168145"/>
              <a:gd name="connsiteX44" fmla="*/ 107080 w 811355"/>
              <a:gd name="connsiteY44" fmla="*/ 36670 h 168145"/>
              <a:gd name="connsiteX45" fmla="*/ 107080 w 811355"/>
              <a:gd name="connsiteY45" fmla="*/ 8881 h 168145"/>
              <a:gd name="connsiteX46" fmla="*/ 63855 w 811355"/>
              <a:gd name="connsiteY46" fmla="*/ 0 h 168145"/>
              <a:gd name="connsiteX47" fmla="*/ 0 w 811355"/>
              <a:gd name="connsiteY47" fmla="*/ 47204 h 168145"/>
              <a:gd name="connsiteX48" fmla="*/ 94200 w 811355"/>
              <a:gd name="connsiteY48" fmla="*/ 117665 h 168145"/>
              <a:gd name="connsiteX49" fmla="*/ 59101 w 811355"/>
              <a:gd name="connsiteY49" fmla="*/ 138219 h 168145"/>
              <a:gd name="connsiteX50" fmla="*/ 6795 w 811355"/>
              <a:gd name="connsiteY50" fmla="*/ 120828 h 168145"/>
              <a:gd name="connsiteX51" fmla="*/ 6795 w 811355"/>
              <a:gd name="connsiteY51" fmla="*/ 120895 h 168145"/>
              <a:gd name="connsiteX52" fmla="*/ 6795 w 811355"/>
              <a:gd name="connsiteY52" fmla="*/ 150465 h 168145"/>
              <a:gd name="connsiteX53" fmla="*/ 59135 w 811355"/>
              <a:gd name="connsiteY53" fmla="*/ 162603 h 168145"/>
              <a:gd name="connsiteX54" fmla="*/ 123220 w 811355"/>
              <a:gd name="connsiteY54" fmla="*/ 115628 h 168145"/>
              <a:gd name="connsiteX55" fmla="*/ 29216 w 811355"/>
              <a:gd name="connsiteY55" fmla="*/ 45841 h 1681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Lst>
            <a:rect l="l" t="t" r="r" b="b"/>
            <a:pathLst>
              <a:path w="811355" h="168145">
                <a:moveTo>
                  <a:pt x="228427" y="27"/>
                </a:moveTo>
                <a:cubicBezTo>
                  <a:pt x="275284" y="27"/>
                  <a:pt x="310031" y="34459"/>
                  <a:pt x="310031" y="81183"/>
                </a:cubicBezTo>
                <a:cubicBezTo>
                  <a:pt x="310031" y="127908"/>
                  <a:pt x="275730" y="162778"/>
                  <a:pt x="228427" y="162778"/>
                </a:cubicBezTo>
                <a:cubicBezTo>
                  <a:pt x="181355" y="162778"/>
                  <a:pt x="147061" y="127901"/>
                  <a:pt x="147061" y="81183"/>
                </a:cubicBezTo>
                <a:cubicBezTo>
                  <a:pt x="147061" y="34465"/>
                  <a:pt x="182024" y="27"/>
                  <a:pt x="228427" y="27"/>
                </a:cubicBezTo>
                <a:close/>
                <a:moveTo>
                  <a:pt x="228427" y="136856"/>
                </a:moveTo>
                <a:cubicBezTo>
                  <a:pt x="259814" y="136856"/>
                  <a:pt x="281782" y="113376"/>
                  <a:pt x="281782" y="81183"/>
                </a:cubicBezTo>
                <a:cubicBezTo>
                  <a:pt x="281782" y="48991"/>
                  <a:pt x="260037" y="25517"/>
                  <a:pt x="228427" y="25517"/>
                </a:cubicBezTo>
                <a:cubicBezTo>
                  <a:pt x="197271" y="25517"/>
                  <a:pt x="175080" y="48991"/>
                  <a:pt x="175080" y="81183"/>
                </a:cubicBezTo>
                <a:cubicBezTo>
                  <a:pt x="175080" y="113376"/>
                  <a:pt x="197271" y="136856"/>
                  <a:pt x="228427" y="136856"/>
                </a:cubicBezTo>
                <a:close/>
                <a:moveTo>
                  <a:pt x="575396" y="27"/>
                </a:moveTo>
                <a:cubicBezTo>
                  <a:pt x="622246" y="27"/>
                  <a:pt x="656993" y="34459"/>
                  <a:pt x="656993" y="81183"/>
                </a:cubicBezTo>
                <a:cubicBezTo>
                  <a:pt x="656993" y="127908"/>
                  <a:pt x="622699" y="162778"/>
                  <a:pt x="575396" y="162778"/>
                </a:cubicBezTo>
                <a:cubicBezTo>
                  <a:pt x="528316" y="162778"/>
                  <a:pt x="494022" y="127901"/>
                  <a:pt x="494022" y="81183"/>
                </a:cubicBezTo>
                <a:cubicBezTo>
                  <a:pt x="494022" y="34465"/>
                  <a:pt x="529019" y="27"/>
                  <a:pt x="575396" y="27"/>
                </a:cubicBezTo>
                <a:close/>
                <a:moveTo>
                  <a:pt x="575396" y="136856"/>
                </a:moveTo>
                <a:cubicBezTo>
                  <a:pt x="606776" y="136856"/>
                  <a:pt x="628743" y="113376"/>
                  <a:pt x="628743" y="81183"/>
                </a:cubicBezTo>
                <a:cubicBezTo>
                  <a:pt x="628743" y="48991"/>
                  <a:pt x="606999" y="25517"/>
                  <a:pt x="575396" y="25517"/>
                </a:cubicBezTo>
                <a:cubicBezTo>
                  <a:pt x="544233" y="25517"/>
                  <a:pt x="522042" y="48991"/>
                  <a:pt x="522042" y="81183"/>
                </a:cubicBezTo>
                <a:cubicBezTo>
                  <a:pt x="522042" y="113376"/>
                  <a:pt x="544293" y="136856"/>
                  <a:pt x="575396" y="136856"/>
                </a:cubicBezTo>
                <a:close/>
                <a:moveTo>
                  <a:pt x="448958" y="2933"/>
                </a:moveTo>
                <a:lnTo>
                  <a:pt x="481284" y="2933"/>
                </a:lnTo>
                <a:lnTo>
                  <a:pt x="400343" y="168146"/>
                </a:lnTo>
                <a:lnTo>
                  <a:pt x="319639" y="2933"/>
                </a:lnTo>
                <a:lnTo>
                  <a:pt x="351728" y="2933"/>
                </a:lnTo>
                <a:lnTo>
                  <a:pt x="400343" y="112931"/>
                </a:lnTo>
                <a:lnTo>
                  <a:pt x="448958" y="2933"/>
                </a:lnTo>
                <a:close/>
                <a:moveTo>
                  <a:pt x="717385" y="45882"/>
                </a:moveTo>
                <a:cubicBezTo>
                  <a:pt x="717385" y="33912"/>
                  <a:pt x="727345" y="24431"/>
                  <a:pt x="751794" y="24431"/>
                </a:cubicBezTo>
                <a:cubicBezTo>
                  <a:pt x="765588" y="24431"/>
                  <a:pt x="781193" y="28477"/>
                  <a:pt x="795439" y="36825"/>
                </a:cubicBezTo>
                <a:lnTo>
                  <a:pt x="795439" y="9023"/>
                </a:lnTo>
                <a:cubicBezTo>
                  <a:pt x="782714" y="3223"/>
                  <a:pt x="767109" y="47"/>
                  <a:pt x="752017" y="47"/>
                </a:cubicBezTo>
                <a:cubicBezTo>
                  <a:pt x="708555" y="47"/>
                  <a:pt x="688183" y="21720"/>
                  <a:pt x="688183" y="47251"/>
                </a:cubicBezTo>
                <a:cubicBezTo>
                  <a:pt x="688183" y="105918"/>
                  <a:pt x="782356" y="83597"/>
                  <a:pt x="782356" y="117692"/>
                </a:cubicBezTo>
                <a:cubicBezTo>
                  <a:pt x="782356" y="129432"/>
                  <a:pt x="771943" y="138239"/>
                  <a:pt x="747264" y="138239"/>
                </a:cubicBezTo>
                <a:cubicBezTo>
                  <a:pt x="727791" y="138239"/>
                  <a:pt x="707649" y="131010"/>
                  <a:pt x="694971" y="120855"/>
                </a:cubicBezTo>
                <a:lnTo>
                  <a:pt x="694971" y="120908"/>
                </a:lnTo>
                <a:lnTo>
                  <a:pt x="694971" y="150478"/>
                </a:lnTo>
                <a:cubicBezTo>
                  <a:pt x="708744" y="157896"/>
                  <a:pt x="728008" y="162616"/>
                  <a:pt x="747291" y="162616"/>
                </a:cubicBezTo>
                <a:cubicBezTo>
                  <a:pt x="790754" y="162616"/>
                  <a:pt x="811355" y="140943"/>
                  <a:pt x="811355" y="115655"/>
                </a:cubicBezTo>
                <a:cubicBezTo>
                  <a:pt x="811369" y="57615"/>
                  <a:pt x="717426" y="79518"/>
                  <a:pt x="717426" y="45882"/>
                </a:cubicBezTo>
                <a:lnTo>
                  <a:pt x="717385" y="45882"/>
                </a:lnTo>
                <a:close/>
                <a:moveTo>
                  <a:pt x="29216" y="45841"/>
                </a:moveTo>
                <a:cubicBezTo>
                  <a:pt x="29216" y="33872"/>
                  <a:pt x="39176" y="24391"/>
                  <a:pt x="63632" y="24391"/>
                </a:cubicBezTo>
                <a:cubicBezTo>
                  <a:pt x="77364" y="24391"/>
                  <a:pt x="92888" y="28437"/>
                  <a:pt x="107080" y="36670"/>
                </a:cubicBezTo>
                <a:lnTo>
                  <a:pt x="107080" y="8881"/>
                </a:lnTo>
                <a:cubicBezTo>
                  <a:pt x="94396" y="3156"/>
                  <a:pt x="78865" y="0"/>
                  <a:pt x="63855" y="0"/>
                </a:cubicBezTo>
                <a:cubicBezTo>
                  <a:pt x="20379" y="0"/>
                  <a:pt x="0" y="21680"/>
                  <a:pt x="0" y="47204"/>
                </a:cubicBezTo>
                <a:cubicBezTo>
                  <a:pt x="0" y="105925"/>
                  <a:pt x="94200" y="83564"/>
                  <a:pt x="94200" y="117665"/>
                </a:cubicBezTo>
                <a:cubicBezTo>
                  <a:pt x="94200" y="129405"/>
                  <a:pt x="83787" y="138219"/>
                  <a:pt x="59101" y="138219"/>
                </a:cubicBezTo>
                <a:cubicBezTo>
                  <a:pt x="39629" y="138219"/>
                  <a:pt x="19473" y="130990"/>
                  <a:pt x="6795" y="120828"/>
                </a:cubicBezTo>
                <a:lnTo>
                  <a:pt x="6795" y="120895"/>
                </a:lnTo>
                <a:lnTo>
                  <a:pt x="6795" y="150465"/>
                </a:lnTo>
                <a:cubicBezTo>
                  <a:pt x="20575" y="157882"/>
                  <a:pt x="39845" y="162603"/>
                  <a:pt x="59135" y="162603"/>
                </a:cubicBezTo>
                <a:cubicBezTo>
                  <a:pt x="102611" y="162603"/>
                  <a:pt x="123220" y="140916"/>
                  <a:pt x="123220" y="115628"/>
                </a:cubicBezTo>
                <a:cubicBezTo>
                  <a:pt x="123186" y="57588"/>
                  <a:pt x="29216" y="79491"/>
                  <a:pt x="29216" y="45841"/>
                </a:cubicBezTo>
                <a:close/>
              </a:path>
            </a:pathLst>
          </a:custGeom>
          <a:solidFill>
            <a:schemeClr val="tx1"/>
          </a:solidFill>
          <a:ln w="675" cap="flat">
            <a:noFill/>
            <a:prstDash val="solid"/>
            <a:miter/>
          </a:ln>
        </p:spPr>
        <p:txBody>
          <a:bodyPr rtlCol="0" anchor="ctr"/>
          <a:lstStyle/>
          <a:p>
            <a:endParaRPr lang="en-US"/>
          </a:p>
        </p:txBody>
      </p:sp>
      <p:sp>
        <p:nvSpPr>
          <p:cNvPr id="6" name="Freeform 5">
            <a:extLst>
              <a:ext uri="{FF2B5EF4-FFF2-40B4-BE49-F238E27FC236}">
                <a16:creationId xmlns:a16="http://schemas.microsoft.com/office/drawing/2014/main" id="{A23D6EB3-058E-8221-2396-21EBF407B2FE}"/>
              </a:ext>
            </a:extLst>
          </p:cNvPr>
          <p:cNvSpPr/>
          <p:nvPr userDrawn="1"/>
        </p:nvSpPr>
        <p:spPr>
          <a:xfrm>
            <a:off x="10283915" y="3237914"/>
            <a:ext cx="1579405" cy="1659762"/>
          </a:xfrm>
          <a:custGeom>
            <a:avLst/>
            <a:gdLst>
              <a:gd name="connsiteX0" fmla="*/ 0 w 1579405"/>
              <a:gd name="connsiteY0" fmla="*/ 614904 h 1659762"/>
              <a:gd name="connsiteX1" fmla="*/ 96330 w 1579405"/>
              <a:gd name="connsiteY1" fmla="*/ 629646 h 1659762"/>
              <a:gd name="connsiteX2" fmla="*/ 962049 w 1579405"/>
              <a:gd name="connsiteY2" fmla="*/ 1587018 h 1659762"/>
              <a:gd name="connsiteX3" fmla="*/ 965734 w 1579405"/>
              <a:gd name="connsiteY3" fmla="*/ 1659762 h 1659762"/>
              <a:gd name="connsiteX4" fmla="*/ 961448 w 1579405"/>
              <a:gd name="connsiteY4" fmla="*/ 1659762 h 1659762"/>
              <a:gd name="connsiteX5" fmla="*/ 957786 w 1579405"/>
              <a:gd name="connsiteY5" fmla="*/ 1587468 h 1659762"/>
              <a:gd name="connsiteX6" fmla="*/ 95475 w 1579405"/>
              <a:gd name="connsiteY6" fmla="*/ 633848 h 1659762"/>
              <a:gd name="connsiteX7" fmla="*/ 0 w 1579405"/>
              <a:gd name="connsiteY7" fmla="*/ 619235 h 1659762"/>
              <a:gd name="connsiteX8" fmla="*/ 0 w 1579405"/>
              <a:gd name="connsiteY8" fmla="*/ 563232 h 1659762"/>
              <a:gd name="connsiteX9" fmla="*/ 106610 w 1579405"/>
              <a:gd name="connsiteY9" fmla="*/ 579550 h 1659762"/>
              <a:gd name="connsiteX10" fmla="*/ 1012922 w 1579405"/>
              <a:gd name="connsiteY10" fmla="*/ 1581806 h 1659762"/>
              <a:gd name="connsiteX11" fmla="*/ 1016872 w 1579405"/>
              <a:gd name="connsiteY11" fmla="*/ 1659762 h 1659762"/>
              <a:gd name="connsiteX12" fmla="*/ 1012586 w 1579405"/>
              <a:gd name="connsiteY12" fmla="*/ 1659762 h 1659762"/>
              <a:gd name="connsiteX13" fmla="*/ 1008659 w 1579405"/>
              <a:gd name="connsiteY13" fmla="*/ 1582239 h 1659762"/>
              <a:gd name="connsiteX14" fmla="*/ 105755 w 1579405"/>
              <a:gd name="connsiteY14" fmla="*/ 583748 h 1659762"/>
              <a:gd name="connsiteX15" fmla="*/ 0 w 1579405"/>
              <a:gd name="connsiteY15" fmla="*/ 567562 h 1659762"/>
              <a:gd name="connsiteX16" fmla="*/ 0 w 1579405"/>
              <a:gd name="connsiteY16" fmla="*/ 511557 h 1659762"/>
              <a:gd name="connsiteX17" fmla="*/ 116919 w 1579405"/>
              <a:gd name="connsiteY17" fmla="*/ 529450 h 1659762"/>
              <a:gd name="connsiteX18" fmla="*/ 1063798 w 1579405"/>
              <a:gd name="connsiteY18" fmla="*/ 1576576 h 1659762"/>
              <a:gd name="connsiteX19" fmla="*/ 1068012 w 1579405"/>
              <a:gd name="connsiteY19" fmla="*/ 1659762 h 1659762"/>
              <a:gd name="connsiteX20" fmla="*/ 1063726 w 1579405"/>
              <a:gd name="connsiteY20" fmla="*/ 1659762 h 1659762"/>
              <a:gd name="connsiteX21" fmla="*/ 1059535 w 1579405"/>
              <a:gd name="connsiteY21" fmla="*/ 1577026 h 1659762"/>
              <a:gd name="connsiteX22" fmla="*/ 116063 w 1579405"/>
              <a:gd name="connsiteY22" fmla="*/ 533651 h 1659762"/>
              <a:gd name="connsiteX23" fmla="*/ 0 w 1579405"/>
              <a:gd name="connsiteY23" fmla="*/ 515887 h 1659762"/>
              <a:gd name="connsiteX24" fmla="*/ 0 w 1579405"/>
              <a:gd name="connsiteY24" fmla="*/ 460272 h 1659762"/>
              <a:gd name="connsiteX25" fmla="*/ 3780 w 1579405"/>
              <a:gd name="connsiteY25" fmla="*/ 460463 h 1659762"/>
              <a:gd name="connsiteX26" fmla="*/ 1114671 w 1579405"/>
              <a:gd name="connsiteY26" fmla="*/ 1571363 h 1659762"/>
              <a:gd name="connsiteX27" fmla="*/ 1119150 w 1579405"/>
              <a:gd name="connsiteY27" fmla="*/ 1659762 h 1659762"/>
              <a:gd name="connsiteX28" fmla="*/ 1114864 w 1579405"/>
              <a:gd name="connsiteY28" fmla="*/ 1659762 h 1659762"/>
              <a:gd name="connsiteX29" fmla="*/ 1110408 w 1579405"/>
              <a:gd name="connsiteY29" fmla="*/ 1571796 h 1659762"/>
              <a:gd name="connsiteX30" fmla="*/ 3346 w 1579405"/>
              <a:gd name="connsiteY30" fmla="*/ 464727 h 1659762"/>
              <a:gd name="connsiteX31" fmla="*/ 0 w 1579405"/>
              <a:gd name="connsiteY31" fmla="*/ 464557 h 1659762"/>
              <a:gd name="connsiteX32" fmla="*/ 0 w 1579405"/>
              <a:gd name="connsiteY32" fmla="*/ 409132 h 1659762"/>
              <a:gd name="connsiteX33" fmla="*/ 9008 w 1579405"/>
              <a:gd name="connsiteY33" fmla="*/ 409588 h 1659762"/>
              <a:gd name="connsiteX34" fmla="*/ 1165546 w 1579405"/>
              <a:gd name="connsiteY34" fmla="*/ 1566134 h 1659762"/>
              <a:gd name="connsiteX35" fmla="*/ 1170289 w 1579405"/>
              <a:gd name="connsiteY35" fmla="*/ 1659762 h 1659762"/>
              <a:gd name="connsiteX36" fmla="*/ 1166003 w 1579405"/>
              <a:gd name="connsiteY36" fmla="*/ 1659762 h 1659762"/>
              <a:gd name="connsiteX37" fmla="*/ 1161283 w 1579405"/>
              <a:gd name="connsiteY37" fmla="*/ 1566583 h 1659762"/>
              <a:gd name="connsiteX38" fmla="*/ 8575 w 1579405"/>
              <a:gd name="connsiteY38" fmla="*/ 413853 h 1659762"/>
              <a:gd name="connsiteX39" fmla="*/ 0 w 1579405"/>
              <a:gd name="connsiteY39" fmla="*/ 413418 h 1659762"/>
              <a:gd name="connsiteX40" fmla="*/ 0 w 1579405"/>
              <a:gd name="connsiteY40" fmla="*/ 357994 h 1659762"/>
              <a:gd name="connsiteX41" fmla="*/ 14222 w 1579405"/>
              <a:gd name="connsiteY41" fmla="*/ 358714 h 1659762"/>
              <a:gd name="connsiteX42" fmla="*/ 1216420 w 1579405"/>
              <a:gd name="connsiteY42" fmla="*/ 1560920 h 1659762"/>
              <a:gd name="connsiteX43" fmla="*/ 1221428 w 1579405"/>
              <a:gd name="connsiteY43" fmla="*/ 1659762 h 1659762"/>
              <a:gd name="connsiteX44" fmla="*/ 1217142 w 1579405"/>
              <a:gd name="connsiteY44" fmla="*/ 1659762 h 1659762"/>
              <a:gd name="connsiteX45" fmla="*/ 1212157 w 1579405"/>
              <a:gd name="connsiteY45" fmla="*/ 1561353 h 1659762"/>
              <a:gd name="connsiteX46" fmla="*/ 13789 w 1579405"/>
              <a:gd name="connsiteY46" fmla="*/ 362978 h 1659762"/>
              <a:gd name="connsiteX47" fmla="*/ 0 w 1579405"/>
              <a:gd name="connsiteY47" fmla="*/ 362279 h 1659762"/>
              <a:gd name="connsiteX48" fmla="*/ 0 w 1579405"/>
              <a:gd name="connsiteY48" fmla="*/ 306854 h 1659762"/>
              <a:gd name="connsiteX49" fmla="*/ 19452 w 1579405"/>
              <a:gd name="connsiteY49" fmla="*/ 307839 h 1659762"/>
              <a:gd name="connsiteX50" fmla="*/ 1267294 w 1579405"/>
              <a:gd name="connsiteY50" fmla="*/ 1555691 h 1659762"/>
              <a:gd name="connsiteX51" fmla="*/ 1272566 w 1579405"/>
              <a:gd name="connsiteY51" fmla="*/ 1659762 h 1659762"/>
              <a:gd name="connsiteX52" fmla="*/ 1268280 w 1579405"/>
              <a:gd name="connsiteY52" fmla="*/ 1659762 h 1659762"/>
              <a:gd name="connsiteX53" fmla="*/ 1263031 w 1579405"/>
              <a:gd name="connsiteY53" fmla="*/ 1556140 h 1659762"/>
              <a:gd name="connsiteX54" fmla="*/ 19018 w 1579405"/>
              <a:gd name="connsiteY54" fmla="*/ 312104 h 1659762"/>
              <a:gd name="connsiteX55" fmla="*/ 0 w 1579405"/>
              <a:gd name="connsiteY55" fmla="*/ 311140 h 1659762"/>
              <a:gd name="connsiteX56" fmla="*/ 0 w 1579405"/>
              <a:gd name="connsiteY56" fmla="*/ 255716 h 1659762"/>
              <a:gd name="connsiteX57" fmla="*/ 24664 w 1579405"/>
              <a:gd name="connsiteY57" fmla="*/ 256965 h 1659762"/>
              <a:gd name="connsiteX58" fmla="*/ 1318168 w 1579405"/>
              <a:gd name="connsiteY58" fmla="*/ 1550477 h 1659762"/>
              <a:gd name="connsiteX59" fmla="*/ 1323705 w 1579405"/>
              <a:gd name="connsiteY59" fmla="*/ 1659762 h 1659762"/>
              <a:gd name="connsiteX60" fmla="*/ 1319419 w 1579405"/>
              <a:gd name="connsiteY60" fmla="*/ 1659762 h 1659762"/>
              <a:gd name="connsiteX61" fmla="*/ 1313905 w 1579405"/>
              <a:gd name="connsiteY61" fmla="*/ 1550911 h 1659762"/>
              <a:gd name="connsiteX62" fmla="*/ 24231 w 1579405"/>
              <a:gd name="connsiteY62" fmla="*/ 261229 h 1659762"/>
              <a:gd name="connsiteX63" fmla="*/ 0 w 1579405"/>
              <a:gd name="connsiteY63" fmla="*/ 260001 h 1659762"/>
              <a:gd name="connsiteX64" fmla="*/ 0 w 1579405"/>
              <a:gd name="connsiteY64" fmla="*/ 204576 h 1659762"/>
              <a:gd name="connsiteX65" fmla="*/ 29894 w 1579405"/>
              <a:gd name="connsiteY65" fmla="*/ 206090 h 1659762"/>
              <a:gd name="connsiteX66" fmla="*/ 1369042 w 1579405"/>
              <a:gd name="connsiteY66" fmla="*/ 1545248 h 1659762"/>
              <a:gd name="connsiteX67" fmla="*/ 1374843 w 1579405"/>
              <a:gd name="connsiteY67" fmla="*/ 1659762 h 1659762"/>
              <a:gd name="connsiteX68" fmla="*/ 1370557 w 1579405"/>
              <a:gd name="connsiteY68" fmla="*/ 1659762 h 1659762"/>
              <a:gd name="connsiteX69" fmla="*/ 1364778 w 1579405"/>
              <a:gd name="connsiteY69" fmla="*/ 1545697 h 1659762"/>
              <a:gd name="connsiteX70" fmla="*/ 29444 w 1579405"/>
              <a:gd name="connsiteY70" fmla="*/ 210355 h 1659762"/>
              <a:gd name="connsiteX71" fmla="*/ 0 w 1579405"/>
              <a:gd name="connsiteY71" fmla="*/ 208863 h 1659762"/>
              <a:gd name="connsiteX72" fmla="*/ 0 w 1579405"/>
              <a:gd name="connsiteY72" fmla="*/ 153437 h 1659762"/>
              <a:gd name="connsiteX73" fmla="*/ 35108 w 1579405"/>
              <a:gd name="connsiteY73" fmla="*/ 155216 h 1659762"/>
              <a:gd name="connsiteX74" fmla="*/ 1419917 w 1579405"/>
              <a:gd name="connsiteY74" fmla="*/ 1540034 h 1659762"/>
              <a:gd name="connsiteX75" fmla="*/ 1425983 w 1579405"/>
              <a:gd name="connsiteY75" fmla="*/ 1659762 h 1659762"/>
              <a:gd name="connsiteX76" fmla="*/ 1421697 w 1579405"/>
              <a:gd name="connsiteY76" fmla="*/ 1659762 h 1659762"/>
              <a:gd name="connsiteX77" fmla="*/ 1415654 w 1579405"/>
              <a:gd name="connsiteY77" fmla="*/ 1540468 h 1659762"/>
              <a:gd name="connsiteX78" fmla="*/ 34675 w 1579405"/>
              <a:gd name="connsiteY78" fmla="*/ 159480 h 1659762"/>
              <a:gd name="connsiteX79" fmla="*/ 0 w 1579405"/>
              <a:gd name="connsiteY79" fmla="*/ 157723 h 1659762"/>
              <a:gd name="connsiteX80" fmla="*/ 0 w 1579405"/>
              <a:gd name="connsiteY80" fmla="*/ 102298 h 1659762"/>
              <a:gd name="connsiteX81" fmla="*/ 40338 w 1579405"/>
              <a:gd name="connsiteY81" fmla="*/ 104341 h 1659762"/>
              <a:gd name="connsiteX82" fmla="*/ 1470791 w 1579405"/>
              <a:gd name="connsiteY82" fmla="*/ 1534805 h 1659762"/>
              <a:gd name="connsiteX83" fmla="*/ 1477121 w 1579405"/>
              <a:gd name="connsiteY83" fmla="*/ 1659762 h 1659762"/>
              <a:gd name="connsiteX84" fmla="*/ 1472835 w 1579405"/>
              <a:gd name="connsiteY84" fmla="*/ 1659762 h 1659762"/>
              <a:gd name="connsiteX85" fmla="*/ 1466527 w 1579405"/>
              <a:gd name="connsiteY85" fmla="*/ 1535254 h 1659762"/>
              <a:gd name="connsiteX86" fmla="*/ 39888 w 1579405"/>
              <a:gd name="connsiteY86" fmla="*/ 108606 h 1659762"/>
              <a:gd name="connsiteX87" fmla="*/ 0 w 1579405"/>
              <a:gd name="connsiteY87" fmla="*/ 106585 h 1659762"/>
              <a:gd name="connsiteX88" fmla="*/ 0 w 1579405"/>
              <a:gd name="connsiteY88" fmla="*/ 51159 h 1659762"/>
              <a:gd name="connsiteX89" fmla="*/ 45550 w 1579405"/>
              <a:gd name="connsiteY89" fmla="*/ 53467 h 1659762"/>
              <a:gd name="connsiteX90" fmla="*/ 1521665 w 1579405"/>
              <a:gd name="connsiteY90" fmla="*/ 1529591 h 1659762"/>
              <a:gd name="connsiteX91" fmla="*/ 1528260 w 1579405"/>
              <a:gd name="connsiteY91" fmla="*/ 1659762 h 1659762"/>
              <a:gd name="connsiteX92" fmla="*/ 1523974 w 1579405"/>
              <a:gd name="connsiteY92" fmla="*/ 1659762 h 1659762"/>
              <a:gd name="connsiteX93" fmla="*/ 1517402 w 1579405"/>
              <a:gd name="connsiteY93" fmla="*/ 1530025 h 1659762"/>
              <a:gd name="connsiteX94" fmla="*/ 45117 w 1579405"/>
              <a:gd name="connsiteY94" fmla="*/ 57731 h 1659762"/>
              <a:gd name="connsiteX95" fmla="*/ 0 w 1579405"/>
              <a:gd name="connsiteY95" fmla="*/ 55445 h 1659762"/>
              <a:gd name="connsiteX96" fmla="*/ 0 w 1579405"/>
              <a:gd name="connsiteY96" fmla="*/ 0 h 1659762"/>
              <a:gd name="connsiteX97" fmla="*/ 51021 w 1579405"/>
              <a:gd name="connsiteY97" fmla="*/ 2576 h 1659762"/>
              <a:gd name="connsiteX98" fmla="*/ 1572556 w 1579405"/>
              <a:gd name="connsiteY98" fmla="*/ 1524121 h 1659762"/>
              <a:gd name="connsiteX99" fmla="*/ 1579405 w 1579405"/>
              <a:gd name="connsiteY99" fmla="*/ 1659762 h 1659762"/>
              <a:gd name="connsiteX100" fmla="*/ 1575188 w 1579405"/>
              <a:gd name="connsiteY100" fmla="*/ 1659762 h 1659762"/>
              <a:gd name="connsiteX101" fmla="*/ 1568843 w 1579405"/>
              <a:gd name="connsiteY101" fmla="*/ 1529540 h 1659762"/>
              <a:gd name="connsiteX102" fmla="*/ 1079029 w 1579405"/>
              <a:gd name="connsiteY102" fmla="*/ 496107 h 1659762"/>
              <a:gd name="connsiteX103" fmla="*/ 45630 w 1579405"/>
              <a:gd name="connsiteY103" fmla="*/ 6289 h 1659762"/>
              <a:gd name="connsiteX104" fmla="*/ 0 w 1579405"/>
              <a:gd name="connsiteY104" fmla="*/ 4066 h 16597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Lst>
            <a:rect l="l" t="t" r="r" b="b"/>
            <a:pathLst>
              <a:path w="1579405" h="1659762">
                <a:moveTo>
                  <a:pt x="0" y="614904"/>
                </a:moveTo>
                <a:lnTo>
                  <a:pt x="96330" y="629646"/>
                </a:lnTo>
                <a:cubicBezTo>
                  <a:pt x="557538" y="724262"/>
                  <a:pt x="913544" y="1110820"/>
                  <a:pt x="962049" y="1587018"/>
                </a:cubicBezTo>
                <a:lnTo>
                  <a:pt x="965734" y="1659762"/>
                </a:lnTo>
                <a:lnTo>
                  <a:pt x="961448" y="1659762"/>
                </a:lnTo>
                <a:lnTo>
                  <a:pt x="957786" y="1587468"/>
                </a:lnTo>
                <a:cubicBezTo>
                  <a:pt x="909474" y="1113185"/>
                  <a:pt x="554882" y="728104"/>
                  <a:pt x="95475" y="633848"/>
                </a:cubicBezTo>
                <a:lnTo>
                  <a:pt x="0" y="619235"/>
                </a:lnTo>
                <a:close/>
                <a:moveTo>
                  <a:pt x="0" y="563232"/>
                </a:moveTo>
                <a:lnTo>
                  <a:pt x="106610" y="579550"/>
                </a:lnTo>
                <a:cubicBezTo>
                  <a:pt x="589415" y="678610"/>
                  <a:pt x="962139" y="1083316"/>
                  <a:pt x="1012922" y="1581806"/>
                </a:cubicBezTo>
                <a:lnTo>
                  <a:pt x="1016872" y="1659762"/>
                </a:lnTo>
                <a:lnTo>
                  <a:pt x="1012586" y="1659762"/>
                </a:lnTo>
                <a:lnTo>
                  <a:pt x="1008659" y="1582239"/>
                </a:lnTo>
                <a:cubicBezTo>
                  <a:pt x="958068" y="1085604"/>
                  <a:pt x="586759" y="682431"/>
                  <a:pt x="105755" y="583748"/>
                </a:cubicBezTo>
                <a:lnTo>
                  <a:pt x="0" y="567562"/>
                </a:lnTo>
                <a:close/>
                <a:moveTo>
                  <a:pt x="0" y="511557"/>
                </a:moveTo>
                <a:lnTo>
                  <a:pt x="116919" y="529450"/>
                </a:lnTo>
                <a:cubicBezTo>
                  <a:pt x="621364" y="632936"/>
                  <a:pt x="1010746" y="1055734"/>
                  <a:pt x="1063798" y="1576576"/>
                </a:cubicBezTo>
                <a:lnTo>
                  <a:pt x="1068012" y="1659762"/>
                </a:lnTo>
                <a:lnTo>
                  <a:pt x="1063726" y="1659762"/>
                </a:lnTo>
                <a:lnTo>
                  <a:pt x="1059535" y="1577026"/>
                </a:lnTo>
                <a:cubicBezTo>
                  <a:pt x="1006675" y="1058099"/>
                  <a:pt x="618708" y="636778"/>
                  <a:pt x="116063" y="533651"/>
                </a:cubicBezTo>
                <a:lnTo>
                  <a:pt x="0" y="515887"/>
                </a:lnTo>
                <a:close/>
                <a:moveTo>
                  <a:pt x="0" y="460272"/>
                </a:moveTo>
                <a:lnTo>
                  <a:pt x="3780" y="460463"/>
                </a:lnTo>
                <a:cubicBezTo>
                  <a:pt x="588688" y="520050"/>
                  <a:pt x="1055085" y="986450"/>
                  <a:pt x="1114671" y="1571363"/>
                </a:cubicBezTo>
                <a:lnTo>
                  <a:pt x="1119150" y="1659762"/>
                </a:lnTo>
                <a:lnTo>
                  <a:pt x="1114864" y="1659762"/>
                </a:lnTo>
                <a:lnTo>
                  <a:pt x="1110408" y="1571796"/>
                </a:lnTo>
                <a:cubicBezTo>
                  <a:pt x="1051029" y="988880"/>
                  <a:pt x="586257" y="524106"/>
                  <a:pt x="3346" y="464727"/>
                </a:cubicBezTo>
                <a:lnTo>
                  <a:pt x="0" y="464557"/>
                </a:lnTo>
                <a:close/>
                <a:moveTo>
                  <a:pt x="0" y="409132"/>
                </a:moveTo>
                <a:lnTo>
                  <a:pt x="9008" y="409588"/>
                </a:lnTo>
                <a:cubicBezTo>
                  <a:pt x="617989" y="471619"/>
                  <a:pt x="1103516" y="957149"/>
                  <a:pt x="1165546" y="1566134"/>
                </a:cubicBezTo>
                <a:lnTo>
                  <a:pt x="1170289" y="1659762"/>
                </a:lnTo>
                <a:lnTo>
                  <a:pt x="1166003" y="1659762"/>
                </a:lnTo>
                <a:lnTo>
                  <a:pt x="1161283" y="1566583"/>
                </a:lnTo>
                <a:cubicBezTo>
                  <a:pt x="1099460" y="959661"/>
                  <a:pt x="615558" y="475685"/>
                  <a:pt x="8575" y="413853"/>
                </a:cubicBezTo>
                <a:lnTo>
                  <a:pt x="0" y="413418"/>
                </a:lnTo>
                <a:close/>
                <a:moveTo>
                  <a:pt x="0" y="357994"/>
                </a:moveTo>
                <a:lnTo>
                  <a:pt x="14222" y="358714"/>
                </a:lnTo>
                <a:cubicBezTo>
                  <a:pt x="647209" y="423198"/>
                  <a:pt x="1151936" y="927929"/>
                  <a:pt x="1216420" y="1560920"/>
                </a:cubicBezTo>
                <a:lnTo>
                  <a:pt x="1221428" y="1659762"/>
                </a:lnTo>
                <a:lnTo>
                  <a:pt x="1217142" y="1659762"/>
                </a:lnTo>
                <a:lnTo>
                  <a:pt x="1212157" y="1561353"/>
                </a:lnTo>
                <a:cubicBezTo>
                  <a:pt x="1147881" y="930360"/>
                  <a:pt x="644778" y="427254"/>
                  <a:pt x="13789" y="362978"/>
                </a:cubicBezTo>
                <a:lnTo>
                  <a:pt x="0" y="362279"/>
                </a:lnTo>
                <a:close/>
                <a:moveTo>
                  <a:pt x="0" y="306854"/>
                </a:moveTo>
                <a:lnTo>
                  <a:pt x="19452" y="307839"/>
                </a:lnTo>
                <a:cubicBezTo>
                  <a:pt x="676509" y="374767"/>
                  <a:pt x="1200367" y="898629"/>
                  <a:pt x="1267294" y="1555691"/>
                </a:cubicBezTo>
                <a:lnTo>
                  <a:pt x="1272566" y="1659762"/>
                </a:lnTo>
                <a:lnTo>
                  <a:pt x="1268280" y="1659762"/>
                </a:lnTo>
                <a:lnTo>
                  <a:pt x="1263031" y="1556140"/>
                </a:lnTo>
                <a:cubicBezTo>
                  <a:pt x="1196311" y="901141"/>
                  <a:pt x="674078" y="378833"/>
                  <a:pt x="19018" y="312104"/>
                </a:cubicBezTo>
                <a:lnTo>
                  <a:pt x="0" y="311140"/>
                </a:lnTo>
                <a:close/>
                <a:moveTo>
                  <a:pt x="0" y="255716"/>
                </a:moveTo>
                <a:lnTo>
                  <a:pt x="24664" y="256965"/>
                </a:lnTo>
                <a:cubicBezTo>
                  <a:pt x="705728" y="326346"/>
                  <a:pt x="1248787" y="869409"/>
                  <a:pt x="1318168" y="1550477"/>
                </a:cubicBezTo>
                <a:lnTo>
                  <a:pt x="1323705" y="1659762"/>
                </a:lnTo>
                <a:lnTo>
                  <a:pt x="1319419" y="1659762"/>
                </a:lnTo>
                <a:lnTo>
                  <a:pt x="1313905" y="1550911"/>
                </a:lnTo>
                <a:cubicBezTo>
                  <a:pt x="1244732" y="871840"/>
                  <a:pt x="703298" y="330402"/>
                  <a:pt x="24231" y="261229"/>
                </a:cubicBezTo>
                <a:lnTo>
                  <a:pt x="0" y="260001"/>
                </a:lnTo>
                <a:close/>
                <a:moveTo>
                  <a:pt x="0" y="204576"/>
                </a:moveTo>
                <a:lnTo>
                  <a:pt x="29894" y="206090"/>
                </a:lnTo>
                <a:cubicBezTo>
                  <a:pt x="735029" y="277915"/>
                  <a:pt x="1297218" y="840108"/>
                  <a:pt x="1369042" y="1545248"/>
                </a:cubicBezTo>
                <a:lnTo>
                  <a:pt x="1374843" y="1659762"/>
                </a:lnTo>
                <a:lnTo>
                  <a:pt x="1370557" y="1659762"/>
                </a:lnTo>
                <a:lnTo>
                  <a:pt x="1364778" y="1545697"/>
                </a:lnTo>
                <a:cubicBezTo>
                  <a:pt x="1293151" y="842620"/>
                  <a:pt x="732517" y="281982"/>
                  <a:pt x="29444" y="210355"/>
                </a:cubicBezTo>
                <a:lnTo>
                  <a:pt x="0" y="208863"/>
                </a:lnTo>
                <a:close/>
                <a:moveTo>
                  <a:pt x="0" y="153437"/>
                </a:moveTo>
                <a:lnTo>
                  <a:pt x="35108" y="155216"/>
                </a:lnTo>
                <a:cubicBezTo>
                  <a:pt x="764249" y="229495"/>
                  <a:pt x="1345639" y="810888"/>
                  <a:pt x="1419917" y="1540034"/>
                </a:cubicBezTo>
                <a:lnTo>
                  <a:pt x="1425983" y="1659762"/>
                </a:lnTo>
                <a:lnTo>
                  <a:pt x="1421697" y="1659762"/>
                </a:lnTo>
                <a:lnTo>
                  <a:pt x="1415654" y="1540468"/>
                </a:lnTo>
                <a:cubicBezTo>
                  <a:pt x="1341583" y="813319"/>
                  <a:pt x="761819" y="233550"/>
                  <a:pt x="34675" y="159480"/>
                </a:cubicBezTo>
                <a:lnTo>
                  <a:pt x="0" y="157723"/>
                </a:lnTo>
                <a:close/>
                <a:moveTo>
                  <a:pt x="0" y="102298"/>
                </a:moveTo>
                <a:lnTo>
                  <a:pt x="40338" y="104341"/>
                </a:lnTo>
                <a:cubicBezTo>
                  <a:pt x="793549" y="181063"/>
                  <a:pt x="1394069" y="781588"/>
                  <a:pt x="1470791" y="1534805"/>
                </a:cubicBezTo>
                <a:lnTo>
                  <a:pt x="1477121" y="1659762"/>
                </a:lnTo>
                <a:lnTo>
                  <a:pt x="1472835" y="1659762"/>
                </a:lnTo>
                <a:lnTo>
                  <a:pt x="1466527" y="1535254"/>
                </a:lnTo>
                <a:cubicBezTo>
                  <a:pt x="1390003" y="784100"/>
                  <a:pt x="791038" y="185130"/>
                  <a:pt x="39888" y="108606"/>
                </a:cubicBezTo>
                <a:lnTo>
                  <a:pt x="0" y="106585"/>
                </a:lnTo>
                <a:close/>
                <a:moveTo>
                  <a:pt x="0" y="51159"/>
                </a:moveTo>
                <a:lnTo>
                  <a:pt x="45550" y="53467"/>
                </a:lnTo>
                <a:cubicBezTo>
                  <a:pt x="822769" y="132643"/>
                  <a:pt x="1442490" y="752368"/>
                  <a:pt x="1521665" y="1529591"/>
                </a:cubicBezTo>
                <a:lnTo>
                  <a:pt x="1528260" y="1659762"/>
                </a:lnTo>
                <a:lnTo>
                  <a:pt x="1523974" y="1659762"/>
                </a:lnTo>
                <a:lnTo>
                  <a:pt x="1517402" y="1530025"/>
                </a:lnTo>
                <a:cubicBezTo>
                  <a:pt x="1438434" y="754799"/>
                  <a:pt x="820338" y="136699"/>
                  <a:pt x="45117" y="57731"/>
                </a:cubicBezTo>
                <a:lnTo>
                  <a:pt x="0" y="55445"/>
                </a:lnTo>
                <a:close/>
                <a:moveTo>
                  <a:pt x="0" y="0"/>
                </a:moveTo>
                <a:lnTo>
                  <a:pt x="51021" y="2576"/>
                </a:lnTo>
                <a:cubicBezTo>
                  <a:pt x="853284" y="84051"/>
                  <a:pt x="1491082" y="721852"/>
                  <a:pt x="1572556" y="1524121"/>
                </a:cubicBezTo>
                <a:lnTo>
                  <a:pt x="1579405" y="1659762"/>
                </a:lnTo>
                <a:lnTo>
                  <a:pt x="1575188" y="1659762"/>
                </a:lnTo>
                <a:lnTo>
                  <a:pt x="1568843" y="1529540"/>
                </a:lnTo>
                <a:cubicBezTo>
                  <a:pt x="1530594" y="1139191"/>
                  <a:pt x="1360036" y="777116"/>
                  <a:pt x="1079029" y="496107"/>
                </a:cubicBezTo>
                <a:cubicBezTo>
                  <a:pt x="798021" y="215098"/>
                  <a:pt x="436023" y="44538"/>
                  <a:pt x="45630" y="6289"/>
                </a:cubicBezTo>
                <a:lnTo>
                  <a:pt x="0" y="4066"/>
                </a:lnTo>
                <a:close/>
              </a:path>
            </a:pathLst>
          </a:custGeom>
          <a:solidFill>
            <a:srgbClr val="ECFFE6"/>
          </a:solidFill>
          <a:ln w="3338" cap="flat">
            <a:noFill/>
            <a:prstDash val="solid"/>
            <a:miter/>
          </a:ln>
        </p:spPr>
        <p:txBody>
          <a:bodyPr rtlCol="0" anchor="ctr"/>
          <a:lstStyle/>
          <a:p>
            <a:endParaRPr lang="en-US"/>
          </a:p>
        </p:txBody>
      </p:sp>
      <p:sp>
        <p:nvSpPr>
          <p:cNvPr id="8" name="Freeform 7">
            <a:extLst>
              <a:ext uri="{FF2B5EF4-FFF2-40B4-BE49-F238E27FC236}">
                <a16:creationId xmlns:a16="http://schemas.microsoft.com/office/drawing/2014/main" id="{44BDB9B1-ACDC-C17C-62FB-7C929BF3EB87}"/>
              </a:ext>
            </a:extLst>
          </p:cNvPr>
          <p:cNvSpPr/>
          <p:nvPr userDrawn="1"/>
        </p:nvSpPr>
        <p:spPr>
          <a:xfrm>
            <a:off x="10615091" y="457199"/>
            <a:ext cx="1576911" cy="2459437"/>
          </a:xfrm>
          <a:custGeom>
            <a:avLst/>
            <a:gdLst>
              <a:gd name="connsiteX0" fmla="*/ 960141 w 1576911"/>
              <a:gd name="connsiteY0" fmla="*/ 1492446 h 2459437"/>
              <a:gd name="connsiteX1" fmla="*/ 966194 w 1576911"/>
              <a:gd name="connsiteY1" fmla="*/ 1492446 h 2459437"/>
              <a:gd name="connsiteX2" fmla="*/ 971703 w 1576911"/>
              <a:gd name="connsiteY2" fmla="*/ 1498506 h 2459437"/>
              <a:gd name="connsiteX3" fmla="*/ 1541590 w 1576911"/>
              <a:gd name="connsiteY3" fmla="*/ 1806155 h 2459437"/>
              <a:gd name="connsiteX4" fmla="*/ 1576911 w 1576911"/>
              <a:gd name="connsiteY4" fmla="*/ 1809727 h 2459437"/>
              <a:gd name="connsiteX5" fmla="*/ 1576911 w 1576911"/>
              <a:gd name="connsiteY5" fmla="*/ 1814178 h 2459437"/>
              <a:gd name="connsiteX6" fmla="*/ 1540674 w 1576911"/>
              <a:gd name="connsiteY6" fmla="*/ 1810514 h 2459437"/>
              <a:gd name="connsiteX7" fmla="*/ 968532 w 1576911"/>
              <a:gd name="connsiteY7" fmla="*/ 1501677 h 2459437"/>
              <a:gd name="connsiteX8" fmla="*/ 888589 w 1576911"/>
              <a:gd name="connsiteY8" fmla="*/ 1492446 h 2459437"/>
              <a:gd name="connsiteX9" fmla="*/ 894570 w 1576911"/>
              <a:gd name="connsiteY9" fmla="*/ 1492446 h 2459437"/>
              <a:gd name="connsiteX10" fmla="*/ 934185 w 1576911"/>
              <a:gd name="connsiteY10" fmla="*/ 1536025 h 2459437"/>
              <a:gd name="connsiteX11" fmla="*/ 1530896 w 1576911"/>
              <a:gd name="connsiteY11" fmla="*/ 1858134 h 2459437"/>
              <a:gd name="connsiteX12" fmla="*/ 1576911 w 1576911"/>
              <a:gd name="connsiteY12" fmla="*/ 1862787 h 2459437"/>
              <a:gd name="connsiteX13" fmla="*/ 1576911 w 1576911"/>
              <a:gd name="connsiteY13" fmla="*/ 1867231 h 2459437"/>
              <a:gd name="connsiteX14" fmla="*/ 1530009 w 1576911"/>
              <a:gd name="connsiteY14" fmla="*/ 1862489 h 2459437"/>
              <a:gd name="connsiteX15" fmla="*/ 931052 w 1576911"/>
              <a:gd name="connsiteY15" fmla="*/ 1539157 h 2459437"/>
              <a:gd name="connsiteX16" fmla="*/ 816967 w 1576911"/>
              <a:gd name="connsiteY16" fmla="*/ 1492446 h 2459437"/>
              <a:gd name="connsiteX17" fmla="*/ 823019 w 1576911"/>
              <a:gd name="connsiteY17" fmla="*/ 1492446 h 2459437"/>
              <a:gd name="connsiteX18" fmla="*/ 896706 w 1576911"/>
              <a:gd name="connsiteY18" fmla="*/ 1573505 h 2459437"/>
              <a:gd name="connsiteX19" fmla="*/ 1520232 w 1576911"/>
              <a:gd name="connsiteY19" fmla="*/ 1910107 h 2459437"/>
              <a:gd name="connsiteX20" fmla="*/ 1576911 w 1576911"/>
              <a:gd name="connsiteY20" fmla="*/ 1915839 h 2459437"/>
              <a:gd name="connsiteX21" fmla="*/ 1576911 w 1576911"/>
              <a:gd name="connsiteY21" fmla="*/ 1920289 h 2459437"/>
              <a:gd name="connsiteX22" fmla="*/ 1519315 w 1576911"/>
              <a:gd name="connsiteY22" fmla="*/ 1914466 h 2459437"/>
              <a:gd name="connsiteX23" fmla="*/ 893535 w 1576911"/>
              <a:gd name="connsiteY23" fmla="*/ 1576675 h 2459437"/>
              <a:gd name="connsiteX24" fmla="*/ 750236 w 1576911"/>
              <a:gd name="connsiteY24" fmla="*/ 1492446 h 2459437"/>
              <a:gd name="connsiteX25" fmla="*/ 755765 w 1576911"/>
              <a:gd name="connsiteY25" fmla="*/ 1492446 h 2459437"/>
              <a:gd name="connsiteX26" fmla="*/ 776093 w 1576911"/>
              <a:gd name="connsiteY26" fmla="*/ 1519613 h 2459437"/>
              <a:gd name="connsiteX27" fmla="*/ 1509537 w 1576911"/>
              <a:gd name="connsiteY27" fmla="*/ 1962085 h 2459437"/>
              <a:gd name="connsiteX28" fmla="*/ 1576911 w 1576911"/>
              <a:gd name="connsiteY28" fmla="*/ 1968897 h 2459437"/>
              <a:gd name="connsiteX29" fmla="*/ 1576911 w 1576911"/>
              <a:gd name="connsiteY29" fmla="*/ 1973343 h 2459437"/>
              <a:gd name="connsiteX30" fmla="*/ 1508650 w 1576911"/>
              <a:gd name="connsiteY30" fmla="*/ 1966440 h 2459437"/>
              <a:gd name="connsiteX31" fmla="*/ 772671 w 1576911"/>
              <a:gd name="connsiteY31" fmla="*/ 1522429 h 2459437"/>
              <a:gd name="connsiteX32" fmla="*/ 684043 w 1576911"/>
              <a:gd name="connsiteY32" fmla="*/ 1492446 h 2459437"/>
              <a:gd name="connsiteX33" fmla="*/ 689601 w 1576911"/>
              <a:gd name="connsiteY33" fmla="*/ 1492446 h 2459437"/>
              <a:gd name="connsiteX34" fmla="*/ 735184 w 1576911"/>
              <a:gd name="connsiteY34" fmla="*/ 1553362 h 2459437"/>
              <a:gd name="connsiteX35" fmla="*/ 1498873 w 1576911"/>
              <a:gd name="connsiteY35" fmla="*/ 2014061 h 2459437"/>
              <a:gd name="connsiteX36" fmla="*/ 1576911 w 1576911"/>
              <a:gd name="connsiteY36" fmla="*/ 2026004 h 2459437"/>
              <a:gd name="connsiteX37" fmla="*/ 1576911 w 1576911"/>
              <a:gd name="connsiteY37" fmla="*/ 2030500 h 2459437"/>
              <a:gd name="connsiteX38" fmla="*/ 1497956 w 1576911"/>
              <a:gd name="connsiteY38" fmla="*/ 2018416 h 2459437"/>
              <a:gd name="connsiteX39" fmla="*/ 731730 w 1576911"/>
              <a:gd name="connsiteY39" fmla="*/ 1556178 h 2459437"/>
              <a:gd name="connsiteX40" fmla="*/ 617910 w 1576911"/>
              <a:gd name="connsiteY40" fmla="*/ 1492446 h 2459437"/>
              <a:gd name="connsiteX41" fmla="*/ 623440 w 1576911"/>
              <a:gd name="connsiteY41" fmla="*/ 1492446 h 2459437"/>
              <a:gd name="connsiteX42" fmla="*/ 694243 w 1576911"/>
              <a:gd name="connsiteY42" fmla="*/ 1587070 h 2459437"/>
              <a:gd name="connsiteX43" fmla="*/ 1488179 w 1576911"/>
              <a:gd name="connsiteY43" fmla="*/ 2066034 h 2459437"/>
              <a:gd name="connsiteX44" fmla="*/ 1576911 w 1576911"/>
              <a:gd name="connsiteY44" fmla="*/ 2079615 h 2459437"/>
              <a:gd name="connsiteX45" fmla="*/ 1576911 w 1576911"/>
              <a:gd name="connsiteY45" fmla="*/ 2084107 h 2459437"/>
              <a:gd name="connsiteX46" fmla="*/ 1487291 w 1576911"/>
              <a:gd name="connsiteY46" fmla="*/ 2070390 h 2459437"/>
              <a:gd name="connsiteX47" fmla="*/ 690821 w 1576911"/>
              <a:gd name="connsiteY47" fmla="*/ 1589886 h 2459437"/>
              <a:gd name="connsiteX48" fmla="*/ 554452 w 1576911"/>
              <a:gd name="connsiteY48" fmla="*/ 1492446 h 2459437"/>
              <a:gd name="connsiteX49" fmla="*/ 559661 w 1576911"/>
              <a:gd name="connsiteY49" fmla="*/ 1492446 h 2459437"/>
              <a:gd name="connsiteX50" fmla="*/ 570030 w 1576911"/>
              <a:gd name="connsiteY50" fmla="*/ 1509495 h 2459437"/>
              <a:gd name="connsiteX51" fmla="*/ 1477514 w 1576911"/>
              <a:gd name="connsiteY51" fmla="*/ 2118013 h 2459437"/>
              <a:gd name="connsiteX52" fmla="*/ 1576911 w 1576911"/>
              <a:gd name="connsiteY52" fmla="*/ 2133225 h 2459437"/>
              <a:gd name="connsiteX53" fmla="*/ 1576911 w 1576911"/>
              <a:gd name="connsiteY53" fmla="*/ 2137719 h 2459437"/>
              <a:gd name="connsiteX54" fmla="*/ 1476597 w 1576911"/>
              <a:gd name="connsiteY54" fmla="*/ 2122367 h 2459437"/>
              <a:gd name="connsiteX55" fmla="*/ 566324 w 1576911"/>
              <a:gd name="connsiteY55" fmla="*/ 1511967 h 2459437"/>
              <a:gd name="connsiteX56" fmla="*/ 492469 w 1576911"/>
              <a:gd name="connsiteY56" fmla="*/ 1492446 h 2459437"/>
              <a:gd name="connsiteX57" fmla="*/ 497652 w 1576911"/>
              <a:gd name="connsiteY57" fmla="*/ 1492446 h 2459437"/>
              <a:gd name="connsiteX58" fmla="*/ 526034 w 1576911"/>
              <a:gd name="connsiteY58" fmla="*/ 1539116 h 2459437"/>
              <a:gd name="connsiteX59" fmla="*/ 1466820 w 1576911"/>
              <a:gd name="connsiteY59" fmla="*/ 2169986 h 2459437"/>
              <a:gd name="connsiteX60" fmla="*/ 1576911 w 1576911"/>
              <a:gd name="connsiteY60" fmla="*/ 2186835 h 2459437"/>
              <a:gd name="connsiteX61" fmla="*/ 1576911 w 1576911"/>
              <a:gd name="connsiteY61" fmla="*/ 2191326 h 2459437"/>
              <a:gd name="connsiteX62" fmla="*/ 1465933 w 1576911"/>
              <a:gd name="connsiteY62" fmla="*/ 2174340 h 2459437"/>
              <a:gd name="connsiteX63" fmla="*/ 522355 w 1576911"/>
              <a:gd name="connsiteY63" fmla="*/ 1541589 h 2459437"/>
              <a:gd name="connsiteX64" fmla="*/ 430433 w 1576911"/>
              <a:gd name="connsiteY64" fmla="*/ 1492446 h 2459437"/>
              <a:gd name="connsiteX65" fmla="*/ 435668 w 1576911"/>
              <a:gd name="connsiteY65" fmla="*/ 1492446 h 2459437"/>
              <a:gd name="connsiteX66" fmla="*/ 482066 w 1576911"/>
              <a:gd name="connsiteY66" fmla="*/ 1568738 h 2459437"/>
              <a:gd name="connsiteX67" fmla="*/ 1456155 w 1576911"/>
              <a:gd name="connsiteY67" fmla="*/ 2221959 h 2459437"/>
              <a:gd name="connsiteX68" fmla="*/ 1576911 w 1576911"/>
              <a:gd name="connsiteY68" fmla="*/ 2240442 h 2459437"/>
              <a:gd name="connsiteX69" fmla="*/ 1576911 w 1576911"/>
              <a:gd name="connsiteY69" fmla="*/ 2244939 h 2459437"/>
              <a:gd name="connsiteX70" fmla="*/ 1455239 w 1576911"/>
              <a:gd name="connsiteY70" fmla="*/ 2226318 h 2459437"/>
              <a:gd name="connsiteX71" fmla="*/ 478360 w 1576911"/>
              <a:gd name="connsiteY71" fmla="*/ 1571255 h 2459437"/>
              <a:gd name="connsiteX72" fmla="*/ 368448 w 1576911"/>
              <a:gd name="connsiteY72" fmla="*/ 1492446 h 2459437"/>
              <a:gd name="connsiteX73" fmla="*/ 373633 w 1576911"/>
              <a:gd name="connsiteY73" fmla="*/ 1492446 h 2459437"/>
              <a:gd name="connsiteX74" fmla="*/ 438070 w 1576911"/>
              <a:gd name="connsiteY74" fmla="*/ 1598403 h 2459437"/>
              <a:gd name="connsiteX75" fmla="*/ 1445461 w 1576911"/>
              <a:gd name="connsiteY75" fmla="*/ 2273936 h 2459437"/>
              <a:gd name="connsiteX76" fmla="*/ 1576911 w 1576911"/>
              <a:gd name="connsiteY76" fmla="*/ 2294054 h 2459437"/>
              <a:gd name="connsiteX77" fmla="*/ 1576911 w 1576911"/>
              <a:gd name="connsiteY77" fmla="*/ 2298546 h 2459437"/>
              <a:gd name="connsiteX78" fmla="*/ 1444574 w 1576911"/>
              <a:gd name="connsiteY78" fmla="*/ 2278292 h 2459437"/>
              <a:gd name="connsiteX79" fmla="*/ 434391 w 1576911"/>
              <a:gd name="connsiteY79" fmla="*/ 1600876 h 2459437"/>
              <a:gd name="connsiteX80" fmla="*/ 306543 w 1576911"/>
              <a:gd name="connsiteY80" fmla="*/ 1492446 h 2459437"/>
              <a:gd name="connsiteX81" fmla="*/ 311647 w 1576911"/>
              <a:gd name="connsiteY81" fmla="*/ 1492446 h 2459437"/>
              <a:gd name="connsiteX82" fmla="*/ 394102 w 1576911"/>
              <a:gd name="connsiteY82" fmla="*/ 1628025 h 2459437"/>
              <a:gd name="connsiteX83" fmla="*/ 1434797 w 1576911"/>
              <a:gd name="connsiteY83" fmla="*/ 2325910 h 2459437"/>
              <a:gd name="connsiteX84" fmla="*/ 1576911 w 1576911"/>
              <a:gd name="connsiteY84" fmla="*/ 2347663 h 2459437"/>
              <a:gd name="connsiteX85" fmla="*/ 1576911 w 1576911"/>
              <a:gd name="connsiteY85" fmla="*/ 2352158 h 2459437"/>
              <a:gd name="connsiteX86" fmla="*/ 1433880 w 1576911"/>
              <a:gd name="connsiteY86" fmla="*/ 2330269 h 2459437"/>
              <a:gd name="connsiteX87" fmla="*/ 307038 w 1576911"/>
              <a:gd name="connsiteY87" fmla="*/ 1493473 h 2459437"/>
              <a:gd name="connsiteX88" fmla="*/ 247731 w 1576911"/>
              <a:gd name="connsiteY88" fmla="*/ 1492446 h 2459437"/>
              <a:gd name="connsiteX89" fmla="*/ 252651 w 1576911"/>
              <a:gd name="connsiteY89" fmla="*/ 1492446 h 2459437"/>
              <a:gd name="connsiteX90" fmla="*/ 264310 w 1576911"/>
              <a:gd name="connsiteY90" fmla="*/ 1516613 h 2459437"/>
              <a:gd name="connsiteX91" fmla="*/ 1424102 w 1576911"/>
              <a:gd name="connsiteY91" fmla="*/ 2377888 h 2459437"/>
              <a:gd name="connsiteX92" fmla="*/ 1576911 w 1576911"/>
              <a:gd name="connsiteY92" fmla="*/ 2401274 h 2459437"/>
              <a:gd name="connsiteX93" fmla="*/ 1576911 w 1576911"/>
              <a:gd name="connsiteY93" fmla="*/ 2405766 h 2459437"/>
              <a:gd name="connsiteX94" fmla="*/ 1423215 w 1576911"/>
              <a:gd name="connsiteY94" fmla="*/ 2382242 h 2459437"/>
              <a:gd name="connsiteX95" fmla="*/ 260406 w 1576911"/>
              <a:gd name="connsiteY95" fmla="*/ 1518720 h 2459437"/>
              <a:gd name="connsiteX96" fmla="*/ 188285 w 1576911"/>
              <a:gd name="connsiteY96" fmla="*/ 1492446 h 2459437"/>
              <a:gd name="connsiteX97" fmla="*/ 192421 w 1576911"/>
              <a:gd name="connsiteY97" fmla="*/ 1492446 h 2459437"/>
              <a:gd name="connsiteX98" fmla="*/ 211244 w 1576911"/>
              <a:gd name="connsiteY98" fmla="*/ 1532219 h 2459437"/>
              <a:gd name="connsiteX99" fmla="*/ 521152 w 1576911"/>
              <a:gd name="connsiteY99" fmla="*/ 1949058 h 2459437"/>
              <a:gd name="connsiteX100" fmla="*/ 1421700 w 1576911"/>
              <a:gd name="connsiteY100" fmla="*/ 2431883 h 2459437"/>
              <a:gd name="connsiteX101" fmla="*/ 1576911 w 1576911"/>
              <a:gd name="connsiteY101" fmla="*/ 2454807 h 2459437"/>
              <a:gd name="connsiteX102" fmla="*/ 1576911 w 1576911"/>
              <a:gd name="connsiteY102" fmla="*/ 2459437 h 2459437"/>
              <a:gd name="connsiteX103" fmla="*/ 1412086 w 1576911"/>
              <a:gd name="connsiteY103" fmla="*/ 2434281 h 2459437"/>
              <a:gd name="connsiteX104" fmla="*/ 213448 w 1576911"/>
              <a:gd name="connsiteY104" fmla="*/ 1544682 h 2459437"/>
              <a:gd name="connsiteX105" fmla="*/ 873170 w 1576911"/>
              <a:gd name="connsiteY105" fmla="*/ 11902 h 2459437"/>
              <a:gd name="connsiteX106" fmla="*/ 878028 w 1576911"/>
              <a:gd name="connsiteY106" fmla="*/ 12883 h 2459437"/>
              <a:gd name="connsiteX107" fmla="*/ 833922 w 1576911"/>
              <a:gd name="connsiteY107" fmla="*/ 71826 h 2459437"/>
              <a:gd name="connsiteX108" fmla="*/ 641107 w 1576911"/>
              <a:gd name="connsiteY108" fmla="*/ 701706 h 2459437"/>
              <a:gd name="connsiteX109" fmla="*/ 898885 w 1576911"/>
              <a:gd name="connsiteY109" fmla="*/ 1418403 h 2459437"/>
              <a:gd name="connsiteX110" fmla="*/ 919385 w 1576911"/>
              <a:gd name="connsiteY110" fmla="*/ 1440954 h 2459437"/>
              <a:gd name="connsiteX111" fmla="*/ 914270 w 1576911"/>
              <a:gd name="connsiteY111" fmla="*/ 1441986 h 2459437"/>
              <a:gd name="connsiteX112" fmla="*/ 895430 w 1576911"/>
              <a:gd name="connsiteY112" fmla="*/ 1421261 h 2459437"/>
              <a:gd name="connsiteX113" fmla="*/ 636660 w 1576911"/>
              <a:gd name="connsiteY113" fmla="*/ 701706 h 2459437"/>
              <a:gd name="connsiteX114" fmla="*/ 830216 w 1576911"/>
              <a:gd name="connsiteY114" fmla="*/ 69309 h 2459437"/>
              <a:gd name="connsiteX115" fmla="*/ 815718 w 1576911"/>
              <a:gd name="connsiteY115" fmla="*/ 303 h 2459437"/>
              <a:gd name="connsiteX116" fmla="*/ 820522 w 1576911"/>
              <a:gd name="connsiteY116" fmla="*/ 1273 h 2459437"/>
              <a:gd name="connsiteX117" fmla="*/ 789927 w 1576911"/>
              <a:gd name="connsiteY117" fmla="*/ 42161 h 2459437"/>
              <a:gd name="connsiteX118" fmla="*/ 588052 w 1576911"/>
              <a:gd name="connsiteY118" fmla="*/ 701708 h 2459437"/>
              <a:gd name="connsiteX119" fmla="*/ 857943 w 1576911"/>
              <a:gd name="connsiteY119" fmla="*/ 1452155 h 2459437"/>
              <a:gd name="connsiteX120" fmla="*/ 858868 w 1576911"/>
              <a:gd name="connsiteY120" fmla="*/ 1453172 h 2459437"/>
              <a:gd name="connsiteX121" fmla="*/ 853923 w 1576911"/>
              <a:gd name="connsiteY121" fmla="*/ 1454170 h 2459437"/>
              <a:gd name="connsiteX122" fmla="*/ 786247 w 1576911"/>
              <a:gd name="connsiteY122" fmla="*/ 1363727 h 2459437"/>
              <a:gd name="connsiteX123" fmla="*/ 583605 w 1576911"/>
              <a:gd name="connsiteY123" fmla="*/ 701708 h 2459437"/>
              <a:gd name="connsiteX124" fmla="*/ 786247 w 1576911"/>
              <a:gd name="connsiteY124" fmla="*/ 39688 h 2459437"/>
              <a:gd name="connsiteX125" fmla="*/ 749751 w 1576911"/>
              <a:gd name="connsiteY125" fmla="*/ 0 h 2459437"/>
              <a:gd name="connsiteX126" fmla="*/ 755342 w 1576911"/>
              <a:gd name="connsiteY126" fmla="*/ 0 h 2459437"/>
              <a:gd name="connsiteX127" fmla="*/ 745958 w 1576911"/>
              <a:gd name="connsiteY127" fmla="*/ 12540 h 2459437"/>
              <a:gd name="connsiteX128" fmla="*/ 534997 w 1576911"/>
              <a:gd name="connsiteY128" fmla="*/ 701708 h 2459437"/>
              <a:gd name="connsiteX129" fmla="*/ 745958 w 1576911"/>
              <a:gd name="connsiteY129" fmla="*/ 1390876 h 2459437"/>
              <a:gd name="connsiteX130" fmla="*/ 799318 w 1576911"/>
              <a:gd name="connsiteY130" fmla="*/ 1462186 h 2459437"/>
              <a:gd name="connsiteX131" fmla="*/ 793726 w 1576911"/>
              <a:gd name="connsiteY131" fmla="*/ 1462186 h 2459437"/>
              <a:gd name="connsiteX132" fmla="*/ 742252 w 1576911"/>
              <a:gd name="connsiteY132" fmla="*/ 1393393 h 2459437"/>
              <a:gd name="connsiteX133" fmla="*/ 530550 w 1576911"/>
              <a:gd name="connsiteY133" fmla="*/ 701708 h 2459437"/>
              <a:gd name="connsiteX134" fmla="*/ 742252 w 1576911"/>
              <a:gd name="connsiteY134" fmla="*/ 10022 h 2459437"/>
              <a:gd name="connsiteX135" fmla="*/ 686364 w 1576911"/>
              <a:gd name="connsiteY135" fmla="*/ 0 h 2459437"/>
              <a:gd name="connsiteX136" fmla="*/ 691547 w 1576911"/>
              <a:gd name="connsiteY136" fmla="*/ 0 h 2459437"/>
              <a:gd name="connsiteX137" fmla="*/ 637449 w 1576911"/>
              <a:gd name="connsiteY137" fmla="*/ 88955 h 2459437"/>
              <a:gd name="connsiteX138" fmla="*/ 481942 w 1576911"/>
              <a:gd name="connsiteY138" fmla="*/ 701708 h 2459437"/>
              <a:gd name="connsiteX139" fmla="*/ 701963 w 1576911"/>
              <a:gd name="connsiteY139" fmla="*/ 1420542 h 2459437"/>
              <a:gd name="connsiteX140" fmla="*/ 733123 w 1576911"/>
              <a:gd name="connsiteY140" fmla="*/ 1462186 h 2459437"/>
              <a:gd name="connsiteX141" fmla="*/ 727594 w 1576911"/>
              <a:gd name="connsiteY141" fmla="*/ 1462186 h 2459437"/>
              <a:gd name="connsiteX142" fmla="*/ 698283 w 1576911"/>
              <a:gd name="connsiteY142" fmla="*/ 1423015 h 2459437"/>
              <a:gd name="connsiteX143" fmla="*/ 477495 w 1576911"/>
              <a:gd name="connsiteY143" fmla="*/ 701708 h 2459437"/>
              <a:gd name="connsiteX144" fmla="*/ 633545 w 1576911"/>
              <a:gd name="connsiteY144" fmla="*/ 86849 h 2459437"/>
              <a:gd name="connsiteX145" fmla="*/ 624327 w 1576911"/>
              <a:gd name="connsiteY145" fmla="*/ 0 h 2459437"/>
              <a:gd name="connsiteX146" fmla="*/ 629512 w 1576911"/>
              <a:gd name="connsiteY146" fmla="*/ 0 h 2459437"/>
              <a:gd name="connsiteX147" fmla="*/ 590797 w 1576911"/>
              <a:gd name="connsiteY147" fmla="*/ 63663 h 2459437"/>
              <a:gd name="connsiteX148" fmla="*/ 428887 w 1576911"/>
              <a:gd name="connsiteY148" fmla="*/ 701707 h 2459437"/>
              <a:gd name="connsiteX149" fmla="*/ 657994 w 1576911"/>
              <a:gd name="connsiteY149" fmla="*/ 1450207 h 2459437"/>
              <a:gd name="connsiteX150" fmla="*/ 666958 w 1576911"/>
              <a:gd name="connsiteY150" fmla="*/ 1462186 h 2459437"/>
              <a:gd name="connsiteX151" fmla="*/ 661401 w 1576911"/>
              <a:gd name="connsiteY151" fmla="*/ 1462186 h 2459437"/>
              <a:gd name="connsiteX152" fmla="*/ 654288 w 1576911"/>
              <a:gd name="connsiteY152" fmla="*/ 1452680 h 2459437"/>
              <a:gd name="connsiteX153" fmla="*/ 424440 w 1576911"/>
              <a:gd name="connsiteY153" fmla="*/ 701707 h 2459437"/>
              <a:gd name="connsiteX154" fmla="*/ 586893 w 1576911"/>
              <a:gd name="connsiteY154" fmla="*/ 61557 h 2459437"/>
              <a:gd name="connsiteX155" fmla="*/ 562343 w 1576911"/>
              <a:gd name="connsiteY155" fmla="*/ 0 h 2459437"/>
              <a:gd name="connsiteX156" fmla="*/ 567527 w 1576911"/>
              <a:gd name="connsiteY156" fmla="*/ 0 h 2459437"/>
              <a:gd name="connsiteX157" fmla="*/ 544165 w 1576911"/>
              <a:gd name="connsiteY157" fmla="*/ 38416 h 2459437"/>
              <a:gd name="connsiteX158" fmla="*/ 375832 w 1576911"/>
              <a:gd name="connsiteY158" fmla="*/ 701707 h 2459437"/>
              <a:gd name="connsiteX159" fmla="*/ 544165 w 1576911"/>
              <a:gd name="connsiteY159" fmla="*/ 1364998 h 2459437"/>
              <a:gd name="connsiteX160" fmla="*/ 603269 w 1576911"/>
              <a:gd name="connsiteY160" fmla="*/ 1462186 h 2459437"/>
              <a:gd name="connsiteX161" fmla="*/ 598086 w 1576911"/>
              <a:gd name="connsiteY161" fmla="*/ 1462186 h 2459437"/>
              <a:gd name="connsiteX162" fmla="*/ 540261 w 1576911"/>
              <a:gd name="connsiteY162" fmla="*/ 1367104 h 2459437"/>
              <a:gd name="connsiteX163" fmla="*/ 371385 w 1576911"/>
              <a:gd name="connsiteY163" fmla="*/ 701707 h 2459437"/>
              <a:gd name="connsiteX164" fmla="*/ 540261 w 1576911"/>
              <a:gd name="connsiteY164" fmla="*/ 36310 h 2459437"/>
              <a:gd name="connsiteX165" fmla="*/ 500309 w 1576911"/>
              <a:gd name="connsiteY165" fmla="*/ 0 h 2459437"/>
              <a:gd name="connsiteX166" fmla="*/ 505494 w 1576911"/>
              <a:gd name="connsiteY166" fmla="*/ 0 h 2459437"/>
              <a:gd name="connsiteX167" fmla="*/ 497512 w 1576911"/>
              <a:gd name="connsiteY167" fmla="*/ 13125 h 2459437"/>
              <a:gd name="connsiteX168" fmla="*/ 322777 w 1576911"/>
              <a:gd name="connsiteY168" fmla="*/ 701707 h 2459437"/>
              <a:gd name="connsiteX169" fmla="*/ 497532 w 1576911"/>
              <a:gd name="connsiteY169" fmla="*/ 1390290 h 2459437"/>
              <a:gd name="connsiteX170" fmla="*/ 541258 w 1576911"/>
              <a:gd name="connsiteY170" fmla="*/ 1462186 h 2459437"/>
              <a:gd name="connsiteX171" fmla="*/ 536050 w 1576911"/>
              <a:gd name="connsiteY171" fmla="*/ 1462186 h 2459437"/>
              <a:gd name="connsiteX172" fmla="*/ 493608 w 1576911"/>
              <a:gd name="connsiteY172" fmla="*/ 1392396 h 2459437"/>
              <a:gd name="connsiteX173" fmla="*/ 318330 w 1576911"/>
              <a:gd name="connsiteY173" fmla="*/ 701707 h 2459437"/>
              <a:gd name="connsiteX174" fmla="*/ 493608 w 1576911"/>
              <a:gd name="connsiteY174" fmla="*/ 11019 h 2459437"/>
              <a:gd name="connsiteX175" fmla="*/ 440112 w 1576911"/>
              <a:gd name="connsiteY175" fmla="*/ 0 h 2459437"/>
              <a:gd name="connsiteX176" fmla="*/ 445032 w 1576911"/>
              <a:gd name="connsiteY176" fmla="*/ 0 h 2459437"/>
              <a:gd name="connsiteX177" fmla="*/ 387687 w 1576911"/>
              <a:gd name="connsiteY177" fmla="*/ 118865 h 2459437"/>
              <a:gd name="connsiteX178" fmla="*/ 269722 w 1576911"/>
              <a:gd name="connsiteY178" fmla="*/ 701707 h 2459437"/>
              <a:gd name="connsiteX179" fmla="*/ 450880 w 1576911"/>
              <a:gd name="connsiteY179" fmla="*/ 1415536 h 2459437"/>
              <a:gd name="connsiteX180" fmla="*/ 479250 w 1576911"/>
              <a:gd name="connsiteY180" fmla="*/ 1462186 h 2459437"/>
              <a:gd name="connsiteX181" fmla="*/ 474066 w 1576911"/>
              <a:gd name="connsiteY181" fmla="*/ 1462186 h 2459437"/>
              <a:gd name="connsiteX182" fmla="*/ 446976 w 1576911"/>
              <a:gd name="connsiteY182" fmla="*/ 1417643 h 2459437"/>
              <a:gd name="connsiteX183" fmla="*/ 265275 w 1576911"/>
              <a:gd name="connsiteY183" fmla="*/ 701707 h 2459437"/>
              <a:gd name="connsiteX184" fmla="*/ 383594 w 1576911"/>
              <a:gd name="connsiteY184" fmla="*/ 117147 h 2459437"/>
              <a:gd name="connsiteX185" fmla="*/ 381258 w 1576911"/>
              <a:gd name="connsiteY185" fmla="*/ 0 h 2459437"/>
              <a:gd name="connsiteX186" fmla="*/ 386219 w 1576911"/>
              <a:gd name="connsiteY186" fmla="*/ 0 h 2459437"/>
              <a:gd name="connsiteX187" fmla="*/ 338815 w 1576911"/>
              <a:gd name="connsiteY187" fmla="*/ 98255 h 2459437"/>
              <a:gd name="connsiteX188" fmla="*/ 216667 w 1576911"/>
              <a:gd name="connsiteY188" fmla="*/ 701707 h 2459437"/>
              <a:gd name="connsiteX189" fmla="*/ 404248 w 1576911"/>
              <a:gd name="connsiteY189" fmla="*/ 1440783 h 2459437"/>
              <a:gd name="connsiteX190" fmla="*/ 417264 w 1576911"/>
              <a:gd name="connsiteY190" fmla="*/ 1462186 h 2459437"/>
              <a:gd name="connsiteX191" fmla="*/ 412031 w 1576911"/>
              <a:gd name="connsiteY191" fmla="*/ 1462186 h 2459437"/>
              <a:gd name="connsiteX192" fmla="*/ 400323 w 1576911"/>
              <a:gd name="connsiteY192" fmla="*/ 1442934 h 2459437"/>
              <a:gd name="connsiteX193" fmla="*/ 212220 w 1576911"/>
              <a:gd name="connsiteY193" fmla="*/ 701707 h 2459437"/>
              <a:gd name="connsiteX194" fmla="*/ 334708 w 1576911"/>
              <a:gd name="connsiteY194" fmla="*/ 96494 h 2459437"/>
              <a:gd name="connsiteX195" fmla="*/ 322445 w 1576911"/>
              <a:gd name="connsiteY195" fmla="*/ 0 h 2459437"/>
              <a:gd name="connsiteX196" fmla="*/ 327366 w 1576911"/>
              <a:gd name="connsiteY196" fmla="*/ 0 h 2459437"/>
              <a:gd name="connsiteX197" fmla="*/ 289929 w 1576911"/>
              <a:gd name="connsiteY197" fmla="*/ 77601 h 2459437"/>
              <a:gd name="connsiteX198" fmla="*/ 163612 w 1576911"/>
              <a:gd name="connsiteY198" fmla="*/ 701707 h 2459437"/>
              <a:gd name="connsiteX199" fmla="*/ 289929 w 1576911"/>
              <a:gd name="connsiteY199" fmla="*/ 1325814 h 2459437"/>
              <a:gd name="connsiteX200" fmla="*/ 355719 w 1576911"/>
              <a:gd name="connsiteY200" fmla="*/ 1462186 h 2459437"/>
              <a:gd name="connsiteX201" fmla="*/ 350799 w 1576911"/>
              <a:gd name="connsiteY201" fmla="*/ 1462186 h 2459437"/>
              <a:gd name="connsiteX202" fmla="*/ 285836 w 1576911"/>
              <a:gd name="connsiteY202" fmla="*/ 1327532 h 2459437"/>
              <a:gd name="connsiteX203" fmla="*/ 159165 w 1576911"/>
              <a:gd name="connsiteY203" fmla="*/ 701707 h 2459437"/>
              <a:gd name="connsiteX204" fmla="*/ 285836 w 1576911"/>
              <a:gd name="connsiteY204" fmla="*/ 75883 h 2459437"/>
              <a:gd name="connsiteX205" fmla="*/ 263593 w 1576911"/>
              <a:gd name="connsiteY205" fmla="*/ 0 h 2459437"/>
              <a:gd name="connsiteX206" fmla="*/ 268552 w 1576911"/>
              <a:gd name="connsiteY206" fmla="*/ 0 h 2459437"/>
              <a:gd name="connsiteX207" fmla="*/ 241057 w 1576911"/>
              <a:gd name="connsiteY207" fmla="*/ 56991 h 2459437"/>
              <a:gd name="connsiteX208" fmla="*/ 110557 w 1576911"/>
              <a:gd name="connsiteY208" fmla="*/ 701708 h 2459437"/>
              <a:gd name="connsiteX209" fmla="*/ 241057 w 1576911"/>
              <a:gd name="connsiteY209" fmla="*/ 1346425 h 2459437"/>
              <a:gd name="connsiteX210" fmla="*/ 296906 w 1576911"/>
              <a:gd name="connsiteY210" fmla="*/ 1462186 h 2459437"/>
              <a:gd name="connsiteX211" fmla="*/ 291945 w 1576911"/>
              <a:gd name="connsiteY211" fmla="*/ 1462186 h 2459437"/>
              <a:gd name="connsiteX212" fmla="*/ 236949 w 1576911"/>
              <a:gd name="connsiteY212" fmla="*/ 1348186 h 2459437"/>
              <a:gd name="connsiteX213" fmla="*/ 106110 w 1576911"/>
              <a:gd name="connsiteY213" fmla="*/ 701708 h 2459437"/>
              <a:gd name="connsiteX214" fmla="*/ 236949 w 1576911"/>
              <a:gd name="connsiteY214" fmla="*/ 55230 h 2459437"/>
              <a:gd name="connsiteX215" fmla="*/ 204779 w 1576911"/>
              <a:gd name="connsiteY215" fmla="*/ 0 h 2459437"/>
              <a:gd name="connsiteX216" fmla="*/ 209700 w 1576911"/>
              <a:gd name="connsiteY216" fmla="*/ 0 h 2459437"/>
              <a:gd name="connsiteX217" fmla="*/ 192170 w 1576911"/>
              <a:gd name="connsiteY217" fmla="*/ 36337 h 2459437"/>
              <a:gd name="connsiteX218" fmla="*/ 57502 w 1576911"/>
              <a:gd name="connsiteY218" fmla="*/ 701708 h 2459437"/>
              <a:gd name="connsiteX219" fmla="*/ 192170 w 1576911"/>
              <a:gd name="connsiteY219" fmla="*/ 1367079 h 2459437"/>
              <a:gd name="connsiteX220" fmla="*/ 238053 w 1576911"/>
              <a:gd name="connsiteY220" fmla="*/ 1462186 h 2459437"/>
              <a:gd name="connsiteX221" fmla="*/ 233132 w 1576911"/>
              <a:gd name="connsiteY221" fmla="*/ 1462186 h 2459437"/>
              <a:gd name="connsiteX222" fmla="*/ 188077 w 1576911"/>
              <a:gd name="connsiteY222" fmla="*/ 1368797 h 2459437"/>
              <a:gd name="connsiteX223" fmla="*/ 53055 w 1576911"/>
              <a:gd name="connsiteY223" fmla="*/ 701708 h 2459437"/>
              <a:gd name="connsiteX224" fmla="*/ 188077 w 1576911"/>
              <a:gd name="connsiteY224" fmla="*/ 34619 h 2459437"/>
              <a:gd name="connsiteX225" fmla="*/ 145396 w 1576911"/>
              <a:gd name="connsiteY225" fmla="*/ 0 h 2459437"/>
              <a:gd name="connsiteX226" fmla="*/ 150285 w 1576911"/>
              <a:gd name="connsiteY226" fmla="*/ 0 h 2459437"/>
              <a:gd name="connsiteX227" fmla="*/ 137855 w 1576911"/>
              <a:gd name="connsiteY227" fmla="*/ 26265 h 2459437"/>
              <a:gd name="connsiteX228" fmla="*/ 4447 w 1576911"/>
              <a:gd name="connsiteY228" fmla="*/ 701707 h 2459437"/>
              <a:gd name="connsiteX229" fmla="*/ 137855 w 1576911"/>
              <a:gd name="connsiteY229" fmla="*/ 1377149 h 2459437"/>
              <a:gd name="connsiteX230" fmla="*/ 178100 w 1576911"/>
              <a:gd name="connsiteY230" fmla="*/ 1462186 h 2459437"/>
              <a:gd name="connsiteX231" fmla="*/ 173708 w 1576911"/>
              <a:gd name="connsiteY231" fmla="*/ 1462186 h 2459437"/>
              <a:gd name="connsiteX232" fmla="*/ 138977 w 1576911"/>
              <a:gd name="connsiteY232" fmla="*/ 1390089 h 2459437"/>
              <a:gd name="connsiteX233" fmla="*/ 0 w 1576911"/>
              <a:gd name="connsiteY233" fmla="*/ 701707 h 2459437"/>
              <a:gd name="connsiteX234" fmla="*/ 138977 w 1576911"/>
              <a:gd name="connsiteY234" fmla="*/ 13325 h 24594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Lst>
            <a:rect l="l" t="t" r="r" b="b"/>
            <a:pathLst>
              <a:path w="1576911" h="2459437">
                <a:moveTo>
                  <a:pt x="960141" y="1492446"/>
                </a:moveTo>
                <a:lnTo>
                  <a:pt x="966194" y="1492446"/>
                </a:lnTo>
                <a:lnTo>
                  <a:pt x="971703" y="1498506"/>
                </a:lnTo>
                <a:cubicBezTo>
                  <a:pt x="1124814" y="1651617"/>
                  <a:pt x="1321632" y="1761022"/>
                  <a:pt x="1541590" y="1806155"/>
                </a:cubicBezTo>
                <a:lnTo>
                  <a:pt x="1576911" y="1809727"/>
                </a:lnTo>
                <a:lnTo>
                  <a:pt x="1576911" y="1814178"/>
                </a:lnTo>
                <a:lnTo>
                  <a:pt x="1540674" y="1810514"/>
                </a:lnTo>
                <a:cubicBezTo>
                  <a:pt x="1319832" y="1765209"/>
                  <a:pt x="1122240" y="1655385"/>
                  <a:pt x="968532" y="1501677"/>
                </a:cubicBezTo>
                <a:close/>
                <a:moveTo>
                  <a:pt x="888589" y="1492446"/>
                </a:moveTo>
                <a:lnTo>
                  <a:pt x="894570" y="1492446"/>
                </a:lnTo>
                <a:lnTo>
                  <a:pt x="934185" y="1536025"/>
                </a:lnTo>
                <a:cubicBezTo>
                  <a:pt x="1094497" y="1696337"/>
                  <a:pt x="1300575" y="1810881"/>
                  <a:pt x="1530896" y="1858134"/>
                </a:cubicBezTo>
                <a:lnTo>
                  <a:pt x="1576911" y="1862787"/>
                </a:lnTo>
                <a:lnTo>
                  <a:pt x="1576911" y="1867231"/>
                </a:lnTo>
                <a:lnTo>
                  <a:pt x="1530009" y="1862489"/>
                </a:lnTo>
                <a:cubicBezTo>
                  <a:pt x="1298826" y="1815056"/>
                  <a:pt x="1091970" y="1700075"/>
                  <a:pt x="931052" y="1539157"/>
                </a:cubicBezTo>
                <a:close/>
                <a:moveTo>
                  <a:pt x="816967" y="1492446"/>
                </a:moveTo>
                <a:lnTo>
                  <a:pt x="823019" y="1492446"/>
                </a:lnTo>
                <a:lnTo>
                  <a:pt x="896706" y="1573505"/>
                </a:lnTo>
                <a:cubicBezTo>
                  <a:pt x="1064227" y="1741026"/>
                  <a:pt x="1279569" y="1860727"/>
                  <a:pt x="1520232" y="1910107"/>
                </a:cubicBezTo>
                <a:lnTo>
                  <a:pt x="1576911" y="1915839"/>
                </a:lnTo>
                <a:lnTo>
                  <a:pt x="1576911" y="1920289"/>
                </a:lnTo>
                <a:lnTo>
                  <a:pt x="1519315" y="1914466"/>
                </a:lnTo>
                <a:cubicBezTo>
                  <a:pt x="1277769" y="1864913"/>
                  <a:pt x="1061653" y="1744793"/>
                  <a:pt x="893535" y="1576675"/>
                </a:cubicBezTo>
                <a:close/>
                <a:moveTo>
                  <a:pt x="750236" y="1492446"/>
                </a:moveTo>
                <a:lnTo>
                  <a:pt x="755765" y="1492446"/>
                </a:lnTo>
                <a:lnTo>
                  <a:pt x="776093" y="1519613"/>
                </a:lnTo>
                <a:cubicBezTo>
                  <a:pt x="959776" y="1742093"/>
                  <a:pt x="1216675" y="1902001"/>
                  <a:pt x="1509537" y="1962085"/>
                </a:cubicBezTo>
                <a:lnTo>
                  <a:pt x="1576911" y="1968897"/>
                </a:lnTo>
                <a:lnTo>
                  <a:pt x="1576911" y="1973343"/>
                </a:lnTo>
                <a:lnTo>
                  <a:pt x="1508650" y="1966440"/>
                </a:lnTo>
                <a:cubicBezTo>
                  <a:pt x="1214782" y="1906147"/>
                  <a:pt x="956993" y="1745680"/>
                  <a:pt x="772671" y="1522429"/>
                </a:cubicBezTo>
                <a:close/>
                <a:moveTo>
                  <a:pt x="684043" y="1492446"/>
                </a:moveTo>
                <a:lnTo>
                  <a:pt x="689601" y="1492446"/>
                </a:lnTo>
                <a:lnTo>
                  <a:pt x="735184" y="1553362"/>
                </a:lnTo>
                <a:cubicBezTo>
                  <a:pt x="926449" y="1785013"/>
                  <a:pt x="1193945" y="1951504"/>
                  <a:pt x="1498873" y="2014061"/>
                </a:cubicBezTo>
                <a:lnTo>
                  <a:pt x="1576911" y="2026004"/>
                </a:lnTo>
                <a:lnTo>
                  <a:pt x="1576911" y="2030500"/>
                </a:lnTo>
                <a:lnTo>
                  <a:pt x="1497956" y="2018416"/>
                </a:lnTo>
                <a:cubicBezTo>
                  <a:pt x="1191998" y="1955650"/>
                  <a:pt x="923619" y="1788600"/>
                  <a:pt x="731730" y="1556178"/>
                </a:cubicBezTo>
                <a:close/>
                <a:moveTo>
                  <a:pt x="617910" y="1492446"/>
                </a:moveTo>
                <a:lnTo>
                  <a:pt x="623440" y="1492446"/>
                </a:lnTo>
                <a:lnTo>
                  <a:pt x="694243" y="1587070"/>
                </a:lnTo>
                <a:cubicBezTo>
                  <a:pt x="893075" y="1827900"/>
                  <a:pt x="1171162" y="2000996"/>
                  <a:pt x="1488179" y="2066034"/>
                </a:cubicBezTo>
                <a:lnTo>
                  <a:pt x="1576911" y="2079615"/>
                </a:lnTo>
                <a:lnTo>
                  <a:pt x="1576911" y="2084107"/>
                </a:lnTo>
                <a:lnTo>
                  <a:pt x="1487291" y="2070390"/>
                </a:lnTo>
                <a:cubicBezTo>
                  <a:pt x="1169269" y="2005141"/>
                  <a:pt x="890292" y="1831486"/>
                  <a:pt x="690821" y="1589886"/>
                </a:cubicBezTo>
                <a:close/>
                <a:moveTo>
                  <a:pt x="554452" y="1492446"/>
                </a:moveTo>
                <a:lnTo>
                  <a:pt x="559661" y="1492446"/>
                </a:lnTo>
                <a:lnTo>
                  <a:pt x="570030" y="1509495"/>
                </a:lnTo>
                <a:cubicBezTo>
                  <a:pt x="778091" y="1817195"/>
                  <a:pt x="1101420" y="2040856"/>
                  <a:pt x="1477514" y="2118013"/>
                </a:cubicBezTo>
                <a:lnTo>
                  <a:pt x="1576911" y="2133225"/>
                </a:lnTo>
                <a:lnTo>
                  <a:pt x="1576911" y="2137719"/>
                </a:lnTo>
                <a:lnTo>
                  <a:pt x="1476597" y="2122367"/>
                </a:lnTo>
                <a:cubicBezTo>
                  <a:pt x="1099326" y="2044970"/>
                  <a:pt x="775012" y="1820614"/>
                  <a:pt x="566324" y="1511967"/>
                </a:cubicBezTo>
                <a:close/>
                <a:moveTo>
                  <a:pt x="492469" y="1492446"/>
                </a:moveTo>
                <a:lnTo>
                  <a:pt x="497652" y="1492446"/>
                </a:lnTo>
                <a:lnTo>
                  <a:pt x="526034" y="1539116"/>
                </a:lnTo>
                <a:cubicBezTo>
                  <a:pt x="741722" y="1858110"/>
                  <a:pt x="1076910" y="2089992"/>
                  <a:pt x="1466820" y="2169986"/>
                </a:cubicBezTo>
                <a:lnTo>
                  <a:pt x="1576911" y="2186835"/>
                </a:lnTo>
                <a:lnTo>
                  <a:pt x="1576911" y="2191326"/>
                </a:lnTo>
                <a:lnTo>
                  <a:pt x="1465933" y="2174340"/>
                </a:lnTo>
                <a:cubicBezTo>
                  <a:pt x="1074873" y="2094107"/>
                  <a:pt x="738687" y="1861530"/>
                  <a:pt x="522355" y="1541589"/>
                </a:cubicBezTo>
                <a:close/>
                <a:moveTo>
                  <a:pt x="430433" y="1492446"/>
                </a:moveTo>
                <a:lnTo>
                  <a:pt x="435668" y="1492446"/>
                </a:lnTo>
                <a:lnTo>
                  <a:pt x="482066" y="1568738"/>
                </a:lnTo>
                <a:cubicBezTo>
                  <a:pt x="705397" y="1899025"/>
                  <a:pt x="1052456" y="2139129"/>
                  <a:pt x="1456155" y="2221959"/>
                </a:cubicBezTo>
                <a:lnTo>
                  <a:pt x="1576911" y="2240442"/>
                </a:lnTo>
                <a:lnTo>
                  <a:pt x="1576911" y="2244939"/>
                </a:lnTo>
                <a:lnTo>
                  <a:pt x="1455239" y="2226318"/>
                </a:lnTo>
                <a:cubicBezTo>
                  <a:pt x="1050362" y="2143259"/>
                  <a:pt x="702318" y="1902487"/>
                  <a:pt x="478360" y="1571255"/>
                </a:cubicBezTo>
                <a:close/>
                <a:moveTo>
                  <a:pt x="368448" y="1492446"/>
                </a:moveTo>
                <a:lnTo>
                  <a:pt x="373633" y="1492446"/>
                </a:lnTo>
                <a:lnTo>
                  <a:pt x="438070" y="1598403"/>
                </a:lnTo>
                <a:cubicBezTo>
                  <a:pt x="669028" y="1939981"/>
                  <a:pt x="1027946" y="2188280"/>
                  <a:pt x="1445461" y="2273936"/>
                </a:cubicBezTo>
                <a:lnTo>
                  <a:pt x="1576911" y="2294054"/>
                </a:lnTo>
                <a:lnTo>
                  <a:pt x="1576911" y="2298546"/>
                </a:lnTo>
                <a:lnTo>
                  <a:pt x="1444574" y="2278292"/>
                </a:lnTo>
                <a:cubicBezTo>
                  <a:pt x="1025909" y="2192395"/>
                  <a:pt x="665993" y="1943402"/>
                  <a:pt x="434391" y="1600876"/>
                </a:cubicBezTo>
                <a:close/>
                <a:moveTo>
                  <a:pt x="306543" y="1492446"/>
                </a:moveTo>
                <a:lnTo>
                  <a:pt x="311647" y="1492446"/>
                </a:lnTo>
                <a:lnTo>
                  <a:pt x="394102" y="1628025"/>
                </a:lnTo>
                <a:cubicBezTo>
                  <a:pt x="632703" y="1980897"/>
                  <a:pt x="1003492" y="2237417"/>
                  <a:pt x="1434797" y="2325910"/>
                </a:cubicBezTo>
                <a:lnTo>
                  <a:pt x="1576911" y="2347663"/>
                </a:lnTo>
                <a:lnTo>
                  <a:pt x="1576911" y="2352158"/>
                </a:lnTo>
                <a:lnTo>
                  <a:pt x="1433880" y="2330269"/>
                </a:lnTo>
                <a:cubicBezTo>
                  <a:pt x="947338" y="2230456"/>
                  <a:pt x="537629" y="1917428"/>
                  <a:pt x="307038" y="1493473"/>
                </a:cubicBezTo>
                <a:close/>
                <a:moveTo>
                  <a:pt x="247731" y="1492446"/>
                </a:moveTo>
                <a:lnTo>
                  <a:pt x="252651" y="1492446"/>
                </a:lnTo>
                <a:lnTo>
                  <a:pt x="264310" y="1516613"/>
                </a:lnTo>
                <a:cubicBezTo>
                  <a:pt x="501648" y="1952965"/>
                  <a:pt x="923342" y="2275153"/>
                  <a:pt x="1424102" y="2377888"/>
                </a:cubicBezTo>
                <a:lnTo>
                  <a:pt x="1576911" y="2401274"/>
                </a:lnTo>
                <a:lnTo>
                  <a:pt x="1576911" y="2405766"/>
                </a:lnTo>
                <a:lnTo>
                  <a:pt x="1423215" y="2382242"/>
                </a:lnTo>
                <a:cubicBezTo>
                  <a:pt x="921161" y="2279238"/>
                  <a:pt x="498366" y="1956204"/>
                  <a:pt x="260406" y="1518720"/>
                </a:cubicBezTo>
                <a:close/>
                <a:moveTo>
                  <a:pt x="188285" y="1492446"/>
                </a:moveTo>
                <a:lnTo>
                  <a:pt x="192421" y="1492446"/>
                </a:lnTo>
                <a:lnTo>
                  <a:pt x="211244" y="1532219"/>
                </a:lnTo>
                <a:cubicBezTo>
                  <a:pt x="292309" y="1683735"/>
                  <a:pt x="396207" y="1824113"/>
                  <a:pt x="521152" y="1949058"/>
                </a:cubicBezTo>
                <a:cubicBezTo>
                  <a:pt x="771042" y="2198948"/>
                  <a:pt x="1082721" y="2364650"/>
                  <a:pt x="1421700" y="2431883"/>
                </a:cubicBezTo>
                <a:lnTo>
                  <a:pt x="1576911" y="2454807"/>
                </a:lnTo>
                <a:lnTo>
                  <a:pt x="1576911" y="2459437"/>
                </a:lnTo>
                <a:lnTo>
                  <a:pt x="1412086" y="2434281"/>
                </a:lnTo>
                <a:cubicBezTo>
                  <a:pt x="894022" y="2328270"/>
                  <a:pt x="458474" y="1995735"/>
                  <a:pt x="213448" y="1544682"/>
                </a:cubicBezTo>
                <a:close/>
                <a:moveTo>
                  <a:pt x="873170" y="11902"/>
                </a:moveTo>
                <a:lnTo>
                  <a:pt x="878028" y="12883"/>
                </a:lnTo>
                <a:lnTo>
                  <a:pt x="833922" y="71826"/>
                </a:lnTo>
                <a:cubicBezTo>
                  <a:pt x="712234" y="251790"/>
                  <a:pt x="641107" y="468605"/>
                  <a:pt x="641107" y="701706"/>
                </a:cubicBezTo>
                <a:cubicBezTo>
                  <a:pt x="641107" y="973658"/>
                  <a:pt x="737919" y="1223443"/>
                  <a:pt x="898885" y="1418403"/>
                </a:cubicBezTo>
                <a:lnTo>
                  <a:pt x="919385" y="1440954"/>
                </a:lnTo>
                <a:lnTo>
                  <a:pt x="914270" y="1441986"/>
                </a:lnTo>
                <a:lnTo>
                  <a:pt x="895430" y="1421261"/>
                </a:lnTo>
                <a:cubicBezTo>
                  <a:pt x="733839" y="1225537"/>
                  <a:pt x="636660" y="974763"/>
                  <a:pt x="636660" y="701706"/>
                </a:cubicBezTo>
                <a:cubicBezTo>
                  <a:pt x="636660" y="467657"/>
                  <a:pt x="708057" y="249980"/>
                  <a:pt x="830216" y="69309"/>
                </a:cubicBezTo>
                <a:close/>
                <a:moveTo>
                  <a:pt x="815718" y="303"/>
                </a:moveTo>
                <a:lnTo>
                  <a:pt x="820522" y="1273"/>
                </a:lnTo>
                <a:lnTo>
                  <a:pt x="789927" y="42161"/>
                </a:lnTo>
                <a:cubicBezTo>
                  <a:pt x="662519" y="230593"/>
                  <a:pt x="588052" y="457616"/>
                  <a:pt x="588052" y="701708"/>
                </a:cubicBezTo>
                <a:cubicBezTo>
                  <a:pt x="588052" y="986481"/>
                  <a:pt x="689409" y="1248024"/>
                  <a:pt x="857943" y="1452155"/>
                </a:cubicBezTo>
                <a:lnTo>
                  <a:pt x="858868" y="1453172"/>
                </a:lnTo>
                <a:lnTo>
                  <a:pt x="853923" y="1454170"/>
                </a:lnTo>
                <a:lnTo>
                  <a:pt x="786247" y="1363727"/>
                </a:lnTo>
                <a:cubicBezTo>
                  <a:pt x="658356" y="1174585"/>
                  <a:pt x="583605" y="946709"/>
                  <a:pt x="583605" y="701708"/>
                </a:cubicBezTo>
                <a:cubicBezTo>
                  <a:pt x="583605" y="456707"/>
                  <a:pt x="658356" y="228831"/>
                  <a:pt x="786247" y="39688"/>
                </a:cubicBezTo>
                <a:close/>
                <a:moveTo>
                  <a:pt x="749751" y="0"/>
                </a:moveTo>
                <a:lnTo>
                  <a:pt x="755342" y="0"/>
                </a:lnTo>
                <a:lnTo>
                  <a:pt x="745958" y="12540"/>
                </a:lnTo>
                <a:cubicBezTo>
                  <a:pt x="612817" y="209442"/>
                  <a:pt x="534997" y="446665"/>
                  <a:pt x="534997" y="701708"/>
                </a:cubicBezTo>
                <a:cubicBezTo>
                  <a:pt x="534997" y="956752"/>
                  <a:pt x="612817" y="1193974"/>
                  <a:pt x="745958" y="1390876"/>
                </a:cubicBezTo>
                <a:lnTo>
                  <a:pt x="799318" y="1462186"/>
                </a:lnTo>
                <a:lnTo>
                  <a:pt x="793726" y="1462186"/>
                </a:lnTo>
                <a:lnTo>
                  <a:pt x="742252" y="1393393"/>
                </a:lnTo>
                <a:cubicBezTo>
                  <a:pt x="608640" y="1195784"/>
                  <a:pt x="530550" y="957699"/>
                  <a:pt x="530550" y="701708"/>
                </a:cubicBezTo>
                <a:cubicBezTo>
                  <a:pt x="530550" y="445717"/>
                  <a:pt x="608640" y="207632"/>
                  <a:pt x="742252" y="10022"/>
                </a:cubicBezTo>
                <a:close/>
                <a:moveTo>
                  <a:pt x="686364" y="0"/>
                </a:moveTo>
                <a:lnTo>
                  <a:pt x="691547" y="0"/>
                </a:lnTo>
                <a:lnTo>
                  <a:pt x="637449" y="88955"/>
                </a:lnTo>
                <a:cubicBezTo>
                  <a:pt x="538303" y="271237"/>
                  <a:pt x="481942" y="480013"/>
                  <a:pt x="481942" y="701708"/>
                </a:cubicBezTo>
                <a:cubicBezTo>
                  <a:pt x="481942" y="967741"/>
                  <a:pt x="563102" y="1215172"/>
                  <a:pt x="701963" y="1420542"/>
                </a:cubicBezTo>
                <a:lnTo>
                  <a:pt x="733123" y="1462186"/>
                </a:lnTo>
                <a:lnTo>
                  <a:pt x="727594" y="1462186"/>
                </a:lnTo>
                <a:lnTo>
                  <a:pt x="698283" y="1423015"/>
                </a:lnTo>
                <a:cubicBezTo>
                  <a:pt x="558939" y="1216935"/>
                  <a:pt x="477495" y="968651"/>
                  <a:pt x="477495" y="701708"/>
                </a:cubicBezTo>
                <a:cubicBezTo>
                  <a:pt x="477495" y="479256"/>
                  <a:pt x="534054" y="269761"/>
                  <a:pt x="633545" y="86849"/>
                </a:cubicBezTo>
                <a:close/>
                <a:moveTo>
                  <a:pt x="624327" y="0"/>
                </a:moveTo>
                <a:lnTo>
                  <a:pt x="629512" y="0"/>
                </a:lnTo>
                <a:lnTo>
                  <a:pt x="590797" y="63663"/>
                </a:lnTo>
                <a:cubicBezTo>
                  <a:pt x="487567" y="253463"/>
                  <a:pt x="428887" y="470854"/>
                  <a:pt x="428887" y="701707"/>
                </a:cubicBezTo>
                <a:cubicBezTo>
                  <a:pt x="428887" y="978731"/>
                  <a:pt x="513401" y="1236370"/>
                  <a:pt x="657994" y="1450207"/>
                </a:cubicBezTo>
                <a:lnTo>
                  <a:pt x="666958" y="1462186"/>
                </a:lnTo>
                <a:lnTo>
                  <a:pt x="661401" y="1462186"/>
                </a:lnTo>
                <a:lnTo>
                  <a:pt x="654288" y="1452680"/>
                </a:lnTo>
                <a:cubicBezTo>
                  <a:pt x="509224" y="1238132"/>
                  <a:pt x="424440" y="979640"/>
                  <a:pt x="424440" y="701707"/>
                </a:cubicBezTo>
                <a:cubicBezTo>
                  <a:pt x="424440" y="470096"/>
                  <a:pt x="483318" y="251986"/>
                  <a:pt x="586893" y="61557"/>
                </a:cubicBezTo>
                <a:close/>
                <a:moveTo>
                  <a:pt x="562343" y="0"/>
                </a:moveTo>
                <a:lnTo>
                  <a:pt x="567527" y="0"/>
                </a:lnTo>
                <a:lnTo>
                  <a:pt x="544165" y="38416"/>
                </a:lnTo>
                <a:cubicBezTo>
                  <a:pt x="436841" y="235732"/>
                  <a:pt x="375832" y="461727"/>
                  <a:pt x="375832" y="701707"/>
                </a:cubicBezTo>
                <a:cubicBezTo>
                  <a:pt x="375832" y="941687"/>
                  <a:pt x="436841" y="1167682"/>
                  <a:pt x="544165" y="1364998"/>
                </a:cubicBezTo>
                <a:lnTo>
                  <a:pt x="603269" y="1462186"/>
                </a:lnTo>
                <a:lnTo>
                  <a:pt x="598086" y="1462186"/>
                </a:lnTo>
                <a:lnTo>
                  <a:pt x="540261" y="1367104"/>
                </a:lnTo>
                <a:cubicBezTo>
                  <a:pt x="432592" y="1169159"/>
                  <a:pt x="371385" y="942445"/>
                  <a:pt x="371385" y="701707"/>
                </a:cubicBezTo>
                <a:cubicBezTo>
                  <a:pt x="371385" y="460970"/>
                  <a:pt x="432592" y="234256"/>
                  <a:pt x="540261" y="36310"/>
                </a:cubicBezTo>
                <a:close/>
                <a:moveTo>
                  <a:pt x="500309" y="0"/>
                </a:moveTo>
                <a:lnTo>
                  <a:pt x="505494" y="0"/>
                </a:lnTo>
                <a:lnTo>
                  <a:pt x="497512" y="13125"/>
                </a:lnTo>
                <a:cubicBezTo>
                  <a:pt x="386106" y="217958"/>
                  <a:pt x="322777" y="452569"/>
                  <a:pt x="322777" y="701707"/>
                </a:cubicBezTo>
                <a:cubicBezTo>
                  <a:pt x="322777" y="950845"/>
                  <a:pt x="386115" y="1185456"/>
                  <a:pt x="497532" y="1390290"/>
                </a:cubicBezTo>
                <a:lnTo>
                  <a:pt x="541258" y="1462186"/>
                </a:lnTo>
                <a:lnTo>
                  <a:pt x="536050" y="1462186"/>
                </a:lnTo>
                <a:lnTo>
                  <a:pt x="493608" y="1392396"/>
                </a:lnTo>
                <a:cubicBezTo>
                  <a:pt x="381856" y="1186933"/>
                  <a:pt x="318330" y="951603"/>
                  <a:pt x="318330" y="701707"/>
                </a:cubicBezTo>
                <a:cubicBezTo>
                  <a:pt x="318330" y="451811"/>
                  <a:pt x="381856" y="216482"/>
                  <a:pt x="493608" y="11019"/>
                </a:cubicBezTo>
                <a:close/>
                <a:moveTo>
                  <a:pt x="440112" y="0"/>
                </a:moveTo>
                <a:lnTo>
                  <a:pt x="445032" y="0"/>
                </a:lnTo>
                <a:lnTo>
                  <a:pt x="387687" y="118865"/>
                </a:lnTo>
                <a:cubicBezTo>
                  <a:pt x="311743" y="298116"/>
                  <a:pt x="269722" y="495095"/>
                  <a:pt x="269722" y="701707"/>
                </a:cubicBezTo>
                <a:cubicBezTo>
                  <a:pt x="269722" y="959972"/>
                  <a:pt x="335380" y="1203187"/>
                  <a:pt x="450880" y="1415536"/>
                </a:cubicBezTo>
                <a:lnTo>
                  <a:pt x="479250" y="1462186"/>
                </a:lnTo>
                <a:lnTo>
                  <a:pt x="474066" y="1462186"/>
                </a:lnTo>
                <a:lnTo>
                  <a:pt x="446976" y="1417643"/>
                </a:lnTo>
                <a:cubicBezTo>
                  <a:pt x="331130" y="1204663"/>
                  <a:pt x="265275" y="960730"/>
                  <a:pt x="265275" y="701707"/>
                </a:cubicBezTo>
                <a:cubicBezTo>
                  <a:pt x="265275" y="494489"/>
                  <a:pt x="307422" y="296928"/>
                  <a:pt x="383594" y="117147"/>
                </a:cubicBezTo>
                <a:close/>
                <a:moveTo>
                  <a:pt x="381258" y="0"/>
                </a:moveTo>
                <a:lnTo>
                  <a:pt x="386219" y="0"/>
                </a:lnTo>
                <a:lnTo>
                  <a:pt x="338815" y="98255"/>
                </a:lnTo>
                <a:cubicBezTo>
                  <a:pt x="260178" y="283848"/>
                  <a:pt x="216667" y="487794"/>
                  <a:pt x="216667" y="701707"/>
                </a:cubicBezTo>
                <a:cubicBezTo>
                  <a:pt x="216667" y="969099"/>
                  <a:pt x="284654" y="1220917"/>
                  <a:pt x="404248" y="1440783"/>
                </a:cubicBezTo>
                <a:lnTo>
                  <a:pt x="417264" y="1462186"/>
                </a:lnTo>
                <a:lnTo>
                  <a:pt x="412031" y="1462186"/>
                </a:lnTo>
                <a:lnTo>
                  <a:pt x="400323" y="1442934"/>
                </a:lnTo>
                <a:cubicBezTo>
                  <a:pt x="280394" y="1222437"/>
                  <a:pt x="212220" y="969888"/>
                  <a:pt x="212220" y="701707"/>
                </a:cubicBezTo>
                <a:cubicBezTo>
                  <a:pt x="212220" y="487162"/>
                  <a:pt x="255851" y="282622"/>
                  <a:pt x="334708" y="96494"/>
                </a:cubicBezTo>
                <a:close/>
                <a:moveTo>
                  <a:pt x="322445" y="0"/>
                </a:moveTo>
                <a:lnTo>
                  <a:pt x="327366" y="0"/>
                </a:lnTo>
                <a:lnTo>
                  <a:pt x="289929" y="77601"/>
                </a:lnTo>
                <a:cubicBezTo>
                  <a:pt x="208608" y="269542"/>
                  <a:pt x="163612" y="480467"/>
                  <a:pt x="163612" y="701707"/>
                </a:cubicBezTo>
                <a:cubicBezTo>
                  <a:pt x="163612" y="922947"/>
                  <a:pt x="208608" y="1133873"/>
                  <a:pt x="289929" y="1325814"/>
                </a:cubicBezTo>
                <a:lnTo>
                  <a:pt x="355719" y="1462186"/>
                </a:lnTo>
                <a:lnTo>
                  <a:pt x="350799" y="1462186"/>
                </a:lnTo>
                <a:lnTo>
                  <a:pt x="285836" y="1327532"/>
                </a:lnTo>
                <a:cubicBezTo>
                  <a:pt x="204287" y="1135060"/>
                  <a:pt x="159165" y="923553"/>
                  <a:pt x="159165" y="701707"/>
                </a:cubicBezTo>
                <a:cubicBezTo>
                  <a:pt x="159165" y="479861"/>
                  <a:pt x="204287" y="268355"/>
                  <a:pt x="285836" y="75883"/>
                </a:cubicBezTo>
                <a:close/>
                <a:moveTo>
                  <a:pt x="263593" y="0"/>
                </a:moveTo>
                <a:lnTo>
                  <a:pt x="268552" y="0"/>
                </a:lnTo>
                <a:lnTo>
                  <a:pt x="241057" y="56991"/>
                </a:lnTo>
                <a:cubicBezTo>
                  <a:pt x="157043" y="255275"/>
                  <a:pt x="110557" y="473167"/>
                  <a:pt x="110557" y="701708"/>
                </a:cubicBezTo>
                <a:cubicBezTo>
                  <a:pt x="110557" y="930249"/>
                  <a:pt x="157043" y="1148141"/>
                  <a:pt x="241057" y="1346425"/>
                </a:cubicBezTo>
                <a:lnTo>
                  <a:pt x="296906" y="1462186"/>
                </a:lnTo>
                <a:lnTo>
                  <a:pt x="291945" y="1462186"/>
                </a:lnTo>
                <a:lnTo>
                  <a:pt x="236949" y="1348186"/>
                </a:lnTo>
                <a:cubicBezTo>
                  <a:pt x="152716" y="1149367"/>
                  <a:pt x="106110" y="930881"/>
                  <a:pt x="106110" y="701708"/>
                </a:cubicBezTo>
                <a:cubicBezTo>
                  <a:pt x="106110" y="472535"/>
                  <a:pt x="152716" y="254049"/>
                  <a:pt x="236949" y="55230"/>
                </a:cubicBezTo>
                <a:close/>
                <a:moveTo>
                  <a:pt x="204779" y="0"/>
                </a:moveTo>
                <a:lnTo>
                  <a:pt x="209700" y="0"/>
                </a:lnTo>
                <a:lnTo>
                  <a:pt x="192170" y="36337"/>
                </a:lnTo>
                <a:cubicBezTo>
                  <a:pt x="105473" y="240969"/>
                  <a:pt x="57502" y="465840"/>
                  <a:pt x="57502" y="701708"/>
                </a:cubicBezTo>
                <a:cubicBezTo>
                  <a:pt x="57502" y="937576"/>
                  <a:pt x="105473" y="1162447"/>
                  <a:pt x="192170" y="1367079"/>
                </a:cubicBezTo>
                <a:lnTo>
                  <a:pt x="238053" y="1462186"/>
                </a:lnTo>
                <a:lnTo>
                  <a:pt x="233132" y="1462186"/>
                </a:lnTo>
                <a:lnTo>
                  <a:pt x="188077" y="1368797"/>
                </a:lnTo>
                <a:cubicBezTo>
                  <a:pt x="101152" y="1163635"/>
                  <a:pt x="53055" y="938182"/>
                  <a:pt x="53055" y="701708"/>
                </a:cubicBezTo>
                <a:cubicBezTo>
                  <a:pt x="53055" y="465234"/>
                  <a:pt x="101152" y="239782"/>
                  <a:pt x="188077" y="34619"/>
                </a:cubicBezTo>
                <a:close/>
                <a:moveTo>
                  <a:pt x="145396" y="0"/>
                </a:moveTo>
                <a:lnTo>
                  <a:pt x="150285" y="0"/>
                </a:lnTo>
                <a:lnTo>
                  <a:pt x="137855" y="26265"/>
                </a:lnTo>
                <a:cubicBezTo>
                  <a:pt x="50327" y="237551"/>
                  <a:pt x="4447" y="466092"/>
                  <a:pt x="4447" y="701707"/>
                </a:cubicBezTo>
                <a:cubicBezTo>
                  <a:pt x="4447" y="937322"/>
                  <a:pt x="50327" y="1165863"/>
                  <a:pt x="137855" y="1377149"/>
                </a:cubicBezTo>
                <a:lnTo>
                  <a:pt x="178100" y="1462186"/>
                </a:lnTo>
                <a:lnTo>
                  <a:pt x="173708" y="1462186"/>
                </a:lnTo>
                <a:lnTo>
                  <a:pt x="138977" y="1390089"/>
                </a:lnTo>
                <a:cubicBezTo>
                  <a:pt x="49486" y="1178508"/>
                  <a:pt x="0" y="945887"/>
                  <a:pt x="0" y="701707"/>
                </a:cubicBezTo>
                <a:cubicBezTo>
                  <a:pt x="0" y="457527"/>
                  <a:pt x="49486" y="224906"/>
                  <a:pt x="138977" y="13325"/>
                </a:cubicBezTo>
                <a:close/>
              </a:path>
            </a:pathLst>
          </a:custGeom>
          <a:solidFill>
            <a:srgbClr val="ECFFE6"/>
          </a:solidFill>
          <a:ln w="3175" cap="flat">
            <a:noFill/>
            <a:prstDash val="solid"/>
            <a:miter/>
          </a:ln>
        </p:spPr>
        <p:txBody>
          <a:bodyPr rtlCol="0" anchor="ctr"/>
          <a:lstStyle/>
          <a:p>
            <a:endParaRPr lang="en-US"/>
          </a:p>
        </p:txBody>
      </p:sp>
    </p:spTree>
    <p:extLst>
      <p:ext uri="{BB962C8B-B14F-4D97-AF65-F5344CB8AC3E}">
        <p14:creationId xmlns:p14="http://schemas.microsoft.com/office/powerpoint/2010/main" val="1154977410"/>
      </p:ext>
    </p:extLst>
  </p:cSld>
  <p:clrMapOvr>
    <a:masterClrMapping/>
  </p:clrMapOvr>
</p:sldLayout>
</file>

<file path=ppt/slideLayouts/slideLayout105.xml><?xml version="1.0" encoding="utf-8"?>
<p:sldLayout xmlns:a="http://schemas.openxmlformats.org/drawingml/2006/main" xmlns:r="http://schemas.openxmlformats.org/officeDocument/2006/relationships" xmlns:p="http://schemas.openxmlformats.org/presentationml/2006/main" preserve="1" userDrawn="1">
  <p:cSld name="Big Statement 1 - Purple">
    <p:spTree>
      <p:nvGrpSpPr>
        <p:cNvPr id="1" name=""/>
        <p:cNvGrpSpPr/>
        <p:nvPr/>
      </p:nvGrpSpPr>
      <p:grpSpPr>
        <a:xfrm>
          <a:off x="0" y="0"/>
          <a:ext cx="0" cy="0"/>
          <a:chOff x="0" y="0"/>
          <a:chExt cx="0" cy="0"/>
        </a:xfrm>
      </p:grpSpPr>
      <p:cxnSp>
        <p:nvCxnSpPr>
          <p:cNvPr id="2" name="Straight Connector 1">
            <a:extLst>
              <a:ext uri="{FF2B5EF4-FFF2-40B4-BE49-F238E27FC236}">
                <a16:creationId xmlns:a16="http://schemas.microsoft.com/office/drawing/2014/main" id="{C2F95A65-1F67-895A-A81C-65F85AE3EBF8}"/>
              </a:ext>
            </a:extLst>
          </p:cNvPr>
          <p:cNvCxnSpPr>
            <a:cxnSpLocks/>
          </p:cNvCxnSpPr>
          <p:nvPr userDrawn="1"/>
        </p:nvCxnSpPr>
        <p:spPr>
          <a:xfrm flipH="1">
            <a:off x="1487277" y="6400800"/>
            <a:ext cx="3325355" cy="0"/>
          </a:xfrm>
          <a:prstGeom prst="line">
            <a:avLst/>
          </a:prstGeom>
          <a:ln w="9525" cap="rnd">
            <a:solidFill>
              <a:schemeClr val="tx1"/>
            </a:solidFill>
          </a:ln>
        </p:spPr>
        <p:style>
          <a:lnRef idx="1">
            <a:schemeClr val="accent1"/>
          </a:lnRef>
          <a:fillRef idx="0">
            <a:schemeClr val="accent1"/>
          </a:fillRef>
          <a:effectRef idx="0">
            <a:schemeClr val="accent1"/>
          </a:effectRef>
          <a:fontRef idx="minor">
            <a:schemeClr val="tx1"/>
          </a:fontRef>
        </p:style>
      </p:cxnSp>
      <p:pic>
        <p:nvPicPr>
          <p:cNvPr id="6" name="Picture 5">
            <a:extLst>
              <a:ext uri="{FF2B5EF4-FFF2-40B4-BE49-F238E27FC236}">
                <a16:creationId xmlns:a16="http://schemas.microsoft.com/office/drawing/2014/main" id="{3F65EC05-124E-C087-78AD-6873AF984FD5}"/>
              </a:ext>
            </a:extLst>
          </p:cNvPr>
          <p:cNvPicPr>
            <a:picLocks noChangeAspect="1"/>
          </p:cNvPicPr>
          <p:nvPr userDrawn="1"/>
        </p:nvPicPr>
        <p:blipFill>
          <a:blip r:embed="rId2" cstate="screen">
            <a:extLst>
              <a:ext uri="{28A0092B-C50C-407E-A947-70E740481C1C}">
                <a14:useLocalDpi xmlns:a14="http://schemas.microsoft.com/office/drawing/2010/main"/>
              </a:ext>
            </a:extLst>
          </a:blip>
          <a:srcRect/>
          <a:stretch/>
        </p:blipFill>
        <p:spPr>
          <a:xfrm>
            <a:off x="4286591" y="469924"/>
            <a:ext cx="7458372" cy="5943570"/>
          </a:xfrm>
          <a:custGeom>
            <a:avLst/>
            <a:gdLst>
              <a:gd name="connsiteX0" fmla="*/ 6281435 w 7458372"/>
              <a:gd name="connsiteY0" fmla="*/ 4484921 h 5943570"/>
              <a:gd name="connsiteX1" fmla="*/ 7165037 w 7458372"/>
              <a:gd name="connsiteY1" fmla="*/ 4484921 h 5943570"/>
              <a:gd name="connsiteX2" fmla="*/ 7458372 w 7458372"/>
              <a:gd name="connsiteY2" fmla="*/ 4778475 h 5943570"/>
              <a:gd name="connsiteX3" fmla="*/ 7458372 w 7458372"/>
              <a:gd name="connsiteY3" fmla="*/ 5662741 h 5943570"/>
              <a:gd name="connsiteX4" fmla="*/ 7272595 w 7458372"/>
              <a:gd name="connsiteY4" fmla="*/ 5935933 h 5943570"/>
              <a:gd name="connsiteX5" fmla="*/ 7246900 w 7458372"/>
              <a:gd name="connsiteY5" fmla="*/ 5943570 h 5943570"/>
              <a:gd name="connsiteX6" fmla="*/ 6199571 w 7458372"/>
              <a:gd name="connsiteY6" fmla="*/ 5943570 h 5943570"/>
              <a:gd name="connsiteX7" fmla="*/ 6173876 w 7458372"/>
              <a:gd name="connsiteY7" fmla="*/ 5935933 h 5943570"/>
              <a:gd name="connsiteX8" fmla="*/ 5988101 w 7458372"/>
              <a:gd name="connsiteY8" fmla="*/ 5662741 h 5943570"/>
              <a:gd name="connsiteX9" fmla="*/ 5988101 w 7458372"/>
              <a:gd name="connsiteY9" fmla="*/ 4778475 h 5943570"/>
              <a:gd name="connsiteX10" fmla="*/ 6281435 w 7458372"/>
              <a:gd name="connsiteY10" fmla="*/ 4484921 h 5943570"/>
              <a:gd name="connsiteX11" fmla="*/ 345862 w 7458372"/>
              <a:gd name="connsiteY11" fmla="*/ 0 h 5943570"/>
              <a:gd name="connsiteX12" fmla="*/ 5605974 w 7458372"/>
              <a:gd name="connsiteY12" fmla="*/ 0 h 5943570"/>
              <a:gd name="connsiteX13" fmla="*/ 5951835 w 7458372"/>
              <a:gd name="connsiteY13" fmla="*/ 346120 h 5943570"/>
              <a:gd name="connsiteX14" fmla="*/ 5951835 w 7458372"/>
              <a:gd name="connsiteY14" fmla="*/ 5610175 h 5943570"/>
              <a:gd name="connsiteX15" fmla="*/ 5732793 w 7458372"/>
              <a:gd name="connsiteY15" fmla="*/ 5932287 h 5943570"/>
              <a:gd name="connsiteX16" fmla="*/ 5694831 w 7458372"/>
              <a:gd name="connsiteY16" fmla="*/ 5943570 h 5943570"/>
              <a:gd name="connsiteX17" fmla="*/ 257005 w 7458372"/>
              <a:gd name="connsiteY17" fmla="*/ 5943570 h 5943570"/>
              <a:gd name="connsiteX18" fmla="*/ 219043 w 7458372"/>
              <a:gd name="connsiteY18" fmla="*/ 5932287 h 5943570"/>
              <a:gd name="connsiteX19" fmla="*/ 0 w 7458372"/>
              <a:gd name="connsiteY19" fmla="*/ 5610175 h 5943570"/>
              <a:gd name="connsiteX20" fmla="*/ 0 w 7458372"/>
              <a:gd name="connsiteY20" fmla="*/ 346120 h 5943570"/>
              <a:gd name="connsiteX21" fmla="*/ 345862 w 7458372"/>
              <a:gd name="connsiteY21" fmla="*/ 0 h 59435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7458372" h="5943570">
                <a:moveTo>
                  <a:pt x="6281435" y="4484921"/>
                </a:moveTo>
                <a:lnTo>
                  <a:pt x="7165037" y="4484921"/>
                </a:lnTo>
                <a:cubicBezTo>
                  <a:pt x="7327041" y="4484921"/>
                  <a:pt x="7458372" y="4616350"/>
                  <a:pt x="7458372" y="4778475"/>
                </a:cubicBezTo>
                <a:lnTo>
                  <a:pt x="7458372" y="5662741"/>
                </a:lnTo>
                <a:cubicBezTo>
                  <a:pt x="7458372" y="5786869"/>
                  <a:pt x="7381389" y="5893002"/>
                  <a:pt x="7272595" y="5935933"/>
                </a:cubicBezTo>
                <a:lnTo>
                  <a:pt x="7246900" y="5943570"/>
                </a:lnTo>
                <a:lnTo>
                  <a:pt x="6199571" y="5943570"/>
                </a:lnTo>
                <a:lnTo>
                  <a:pt x="6173876" y="5935933"/>
                </a:lnTo>
                <a:cubicBezTo>
                  <a:pt x="6065085" y="5893002"/>
                  <a:pt x="5988101" y="5786869"/>
                  <a:pt x="5988101" y="5662741"/>
                </a:cubicBezTo>
                <a:lnTo>
                  <a:pt x="5988101" y="4778475"/>
                </a:lnTo>
                <a:cubicBezTo>
                  <a:pt x="5988101" y="4616350"/>
                  <a:pt x="6119431" y="4484921"/>
                  <a:pt x="6281435" y="4484921"/>
                </a:cubicBezTo>
                <a:close/>
                <a:moveTo>
                  <a:pt x="345862" y="0"/>
                </a:moveTo>
                <a:lnTo>
                  <a:pt x="5605974" y="0"/>
                </a:lnTo>
                <a:cubicBezTo>
                  <a:pt x="5796987" y="0"/>
                  <a:pt x="5951835" y="154963"/>
                  <a:pt x="5951835" y="346120"/>
                </a:cubicBezTo>
                <a:lnTo>
                  <a:pt x="5951835" y="5610175"/>
                </a:lnTo>
                <a:cubicBezTo>
                  <a:pt x="5951835" y="5756530"/>
                  <a:pt x="5861066" y="5881668"/>
                  <a:pt x="5732793" y="5932287"/>
                </a:cubicBezTo>
                <a:lnTo>
                  <a:pt x="5694831" y="5943570"/>
                </a:lnTo>
                <a:lnTo>
                  <a:pt x="257005" y="5943570"/>
                </a:lnTo>
                <a:lnTo>
                  <a:pt x="219043" y="5932287"/>
                </a:lnTo>
                <a:cubicBezTo>
                  <a:pt x="90770" y="5881668"/>
                  <a:pt x="0" y="5756530"/>
                  <a:pt x="0" y="5610175"/>
                </a:cubicBezTo>
                <a:lnTo>
                  <a:pt x="0" y="346120"/>
                </a:lnTo>
                <a:cubicBezTo>
                  <a:pt x="0" y="154963"/>
                  <a:pt x="154848" y="0"/>
                  <a:pt x="345862" y="0"/>
                </a:cubicBezTo>
                <a:close/>
              </a:path>
            </a:pathLst>
          </a:custGeom>
        </p:spPr>
      </p:pic>
      <p:sp>
        <p:nvSpPr>
          <p:cNvPr id="18" name="Content Placeholder 2">
            <a:extLst>
              <a:ext uri="{FF2B5EF4-FFF2-40B4-BE49-F238E27FC236}">
                <a16:creationId xmlns:a16="http://schemas.microsoft.com/office/drawing/2014/main" id="{1D324632-089C-B929-E9F5-AFFC6945F7B5}"/>
              </a:ext>
            </a:extLst>
          </p:cNvPr>
          <p:cNvSpPr>
            <a:spLocks noGrp="1"/>
          </p:cNvSpPr>
          <p:nvPr>
            <p:ph idx="19"/>
          </p:nvPr>
        </p:nvSpPr>
        <p:spPr>
          <a:xfrm>
            <a:off x="762001" y="2997640"/>
            <a:ext cx="3175818" cy="3098359"/>
          </a:xfrm>
        </p:spPr>
        <p:txBody>
          <a:bodyPr>
            <a:noAutofit/>
          </a:bodyPr>
          <a:lstStyle>
            <a:lvl1pPr marL="0" indent="0">
              <a:buNone/>
              <a:defRPr sz="2400" b="0" i="0">
                <a:latin typeface="Outfit ExtraLight" pitchFamily="2" charset="0"/>
              </a:defRPr>
            </a:lvl1pPr>
            <a:lvl2pPr marL="457200" indent="0">
              <a:buNone/>
              <a:defRPr sz="2400" b="0" i="0">
                <a:latin typeface="Outfit ExtraLight" pitchFamily="2" charset="0"/>
              </a:defRPr>
            </a:lvl2pPr>
            <a:lvl3pPr marL="914400" indent="0">
              <a:buNone/>
              <a:defRPr sz="2400" b="0" i="0">
                <a:latin typeface="Outfit ExtraLight" pitchFamily="2" charset="0"/>
              </a:defRPr>
            </a:lvl3pPr>
            <a:lvl4pPr marL="1371600" indent="0">
              <a:buNone/>
              <a:defRPr sz="2400" b="0" i="0">
                <a:latin typeface="Outfit ExtraLight" pitchFamily="2" charset="0"/>
              </a:defRPr>
            </a:lvl4pPr>
            <a:lvl5pPr marL="1828800" indent="0">
              <a:buNone/>
              <a:defRPr sz="2400" b="0" i="0">
                <a:latin typeface="Outfit ExtraLight" pitchFamily="2" charset="0"/>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6" name="Text Placeholder 15">
            <a:extLst>
              <a:ext uri="{FF2B5EF4-FFF2-40B4-BE49-F238E27FC236}">
                <a16:creationId xmlns:a16="http://schemas.microsoft.com/office/drawing/2014/main" id="{A94221FE-928C-8ADB-B752-C29F83B2E43B}"/>
              </a:ext>
            </a:extLst>
          </p:cNvPr>
          <p:cNvSpPr>
            <a:spLocks noGrp="1"/>
          </p:cNvSpPr>
          <p:nvPr>
            <p:ph type="body" sz="quarter" idx="20" hasCustomPrompt="1"/>
          </p:nvPr>
        </p:nvSpPr>
        <p:spPr>
          <a:xfrm>
            <a:off x="762001" y="795129"/>
            <a:ext cx="5896485" cy="1823740"/>
          </a:xfrm>
          <a:prstGeom prst="roundRect">
            <a:avLst>
              <a:gd name="adj" fmla="val 13724"/>
            </a:avLst>
          </a:prstGeom>
          <a:solidFill>
            <a:srgbClr val="FEF1FF"/>
          </a:solidFill>
        </p:spPr>
        <p:txBody>
          <a:bodyPr wrap="none" lIns="274320" rIns="274320" bIns="0" anchor="ctr">
            <a:spAutoFit/>
          </a:bodyPr>
          <a:lstStyle>
            <a:lvl1pPr marL="0" indent="0">
              <a:lnSpc>
                <a:spcPct val="100000"/>
              </a:lnSpc>
              <a:buNone/>
              <a:defRPr kumimoji="0" lang="en-US" sz="11000" b="1" u="none" strike="noStrike" kern="1200" cap="none" spc="0" normalizeH="0" baseline="0" dirty="0">
                <a:ln w="19050">
                  <a:noFill/>
                </a:ln>
                <a:solidFill>
                  <a:srgbClr val="3C003E"/>
                </a:solidFill>
                <a:effectLst/>
                <a:uLnTx/>
                <a:uFillTx/>
                <a:latin typeface="Outfit" pitchFamily="2" charset="0"/>
                <a:ea typeface="+mn-ea"/>
                <a:cs typeface="+mn-cs"/>
              </a:defRPr>
            </a:lvl1pPr>
            <a:lvl2pPr marL="457200" indent="0">
              <a:buNone/>
              <a:defRPr/>
            </a:lvl2pPr>
            <a:lvl3pPr marL="914400" indent="0">
              <a:buNone/>
              <a:defRPr/>
            </a:lvl3pPr>
            <a:lvl4pPr marL="1371600" indent="0">
              <a:buNone/>
              <a:defRPr/>
            </a:lvl4pPr>
            <a:lvl5pPr marL="1828800" indent="0">
              <a:buNone/>
              <a:defRPr/>
            </a:lvl5pPr>
          </a:lstStyle>
          <a:p>
            <a:pPr lvl="0"/>
            <a:r>
              <a:rPr lang="en-US"/>
              <a:t>Big Idea</a:t>
            </a:r>
          </a:p>
        </p:txBody>
      </p:sp>
      <p:sp>
        <p:nvSpPr>
          <p:cNvPr id="7" name="Text Placeholder 5">
            <a:extLst>
              <a:ext uri="{FF2B5EF4-FFF2-40B4-BE49-F238E27FC236}">
                <a16:creationId xmlns:a16="http://schemas.microsoft.com/office/drawing/2014/main" id="{7FF8E53E-BC2F-5D89-07C8-90456680F8E5}"/>
              </a:ext>
            </a:extLst>
          </p:cNvPr>
          <p:cNvSpPr>
            <a:spLocks noGrp="1"/>
          </p:cNvSpPr>
          <p:nvPr>
            <p:ph type="body" sz="quarter" idx="21" hasCustomPrompt="1"/>
          </p:nvPr>
        </p:nvSpPr>
        <p:spPr>
          <a:xfrm>
            <a:off x="1487278" y="6496059"/>
            <a:ext cx="2248700" cy="285734"/>
          </a:xfrm>
        </p:spPr>
        <p:txBody>
          <a:bodyPr anchor="ctr">
            <a:noAutofit/>
          </a:bodyPr>
          <a:lstStyle>
            <a:lvl1pPr marL="0" indent="0">
              <a:lnSpc>
                <a:spcPct val="90000"/>
              </a:lnSpc>
              <a:spcBef>
                <a:spcPts val="200"/>
              </a:spcBef>
              <a:buNone/>
              <a:defRPr sz="600" b="0" i="0">
                <a:latin typeface="Inter" panose="02000503000000020004" pitchFamily="2" charset="0"/>
                <a:ea typeface="Inter" panose="02000503000000020004" pitchFamily="2" charset="0"/>
              </a:defRPr>
            </a:lvl1pPr>
            <a:lvl2pPr marL="457200" indent="0">
              <a:buNone/>
              <a:defRPr sz="600" b="0" i="0">
                <a:latin typeface="Inter" panose="02000503000000020004" pitchFamily="2" charset="0"/>
                <a:ea typeface="Inter" panose="02000503000000020004" pitchFamily="2" charset="0"/>
              </a:defRPr>
            </a:lvl2pPr>
            <a:lvl3pPr marL="914400" indent="0">
              <a:buNone/>
              <a:defRPr sz="600" b="0" i="0">
                <a:latin typeface="Inter" panose="02000503000000020004" pitchFamily="2" charset="0"/>
                <a:ea typeface="Inter" panose="02000503000000020004" pitchFamily="2" charset="0"/>
              </a:defRPr>
            </a:lvl3pPr>
            <a:lvl4pPr marL="1371600" indent="0">
              <a:buNone/>
              <a:defRPr sz="600" b="0" i="0">
                <a:latin typeface="Inter" panose="02000503000000020004" pitchFamily="2" charset="0"/>
                <a:ea typeface="Inter" panose="02000503000000020004" pitchFamily="2" charset="0"/>
              </a:defRPr>
            </a:lvl4pPr>
            <a:lvl5pPr marL="1828800" indent="0">
              <a:buNone/>
              <a:defRPr sz="600" b="0" i="0">
                <a:latin typeface="Inter" panose="02000503000000020004" pitchFamily="2" charset="0"/>
                <a:ea typeface="Inter" panose="02000503000000020004" pitchFamily="2" charset="0"/>
              </a:defRPr>
            </a:lvl5pPr>
          </a:lstStyle>
          <a:p>
            <a:pPr lvl="0"/>
            <a:r>
              <a:rPr lang="en-US"/>
              <a:t>Source: </a:t>
            </a:r>
          </a:p>
        </p:txBody>
      </p:sp>
      <p:sp>
        <p:nvSpPr>
          <p:cNvPr id="24" name="Slide Number Placeholder 5">
            <a:extLst>
              <a:ext uri="{FF2B5EF4-FFF2-40B4-BE49-F238E27FC236}">
                <a16:creationId xmlns:a16="http://schemas.microsoft.com/office/drawing/2014/main" id="{26643ABA-D380-CC6E-60C1-EB7396DEBEF7}"/>
              </a:ext>
            </a:extLst>
          </p:cNvPr>
          <p:cNvSpPr txBox="1">
            <a:spLocks/>
          </p:cNvSpPr>
          <p:nvPr userDrawn="1"/>
        </p:nvSpPr>
        <p:spPr>
          <a:xfrm>
            <a:off x="11185742" y="6400800"/>
            <a:ext cx="549058" cy="457200"/>
          </a:xfrm>
          <a:prstGeom prst="rect">
            <a:avLst/>
          </a:prstGeom>
        </p:spPr>
        <p:txBody>
          <a:bodyPr vert="horz" lIns="0" tIns="0" rIns="0" bIns="0" rtlCol="0" anchor="ctr"/>
          <a:lstStyle>
            <a:defPPr>
              <a:defRPr lang="en-US"/>
            </a:defPPr>
            <a:lvl1pPr marL="0" algn="r" defTabSz="914400" rtl="0" eaLnBrk="1" latinLnBrk="0" hangingPunct="1">
              <a:defRPr sz="800" kern="1200">
                <a:solidFill>
                  <a:schemeClr val="tx1"/>
                </a:solidFill>
                <a:latin typeface="Outfi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fld id="{DDA6C761-E6C0-8244-BDC1-CA1DC8273777}" type="slidenum">
              <a:rPr lang="en-US" b="0" i="0" smtClean="0">
                <a:latin typeface="Outfit Light" pitchFamily="2" charset="0"/>
              </a:rPr>
              <a:pPr/>
              <a:t>‹#›</a:t>
            </a:fld>
            <a:endParaRPr lang="en-US" b="0" i="0">
              <a:latin typeface="Outfit Light" pitchFamily="2" charset="0"/>
            </a:endParaRPr>
          </a:p>
        </p:txBody>
      </p:sp>
      <p:sp>
        <p:nvSpPr>
          <p:cNvPr id="25" name="Slide Number Placeholder 5">
            <a:extLst>
              <a:ext uri="{FF2B5EF4-FFF2-40B4-BE49-F238E27FC236}">
                <a16:creationId xmlns:a16="http://schemas.microsoft.com/office/drawing/2014/main" id="{CDCF8940-512B-B8AA-FC15-15EF7A93C55D}"/>
              </a:ext>
            </a:extLst>
          </p:cNvPr>
          <p:cNvSpPr txBox="1">
            <a:spLocks/>
          </p:cNvSpPr>
          <p:nvPr userDrawn="1"/>
        </p:nvSpPr>
        <p:spPr>
          <a:xfrm>
            <a:off x="9118378" y="6499230"/>
            <a:ext cx="2266709" cy="273040"/>
          </a:xfrm>
          <a:prstGeom prst="rect">
            <a:avLst/>
          </a:prstGeom>
        </p:spPr>
        <p:txBody>
          <a:bodyPr vert="horz" lIns="0" tIns="0" rIns="0" bIns="0" rtlCol="0" anchor="ctr"/>
          <a:lstStyle>
            <a:defPPr>
              <a:defRPr lang="en-US"/>
            </a:defPPr>
            <a:lvl1pPr marL="0" algn="r" defTabSz="914400" rtl="0" eaLnBrk="1" latinLnBrk="0" hangingPunct="1">
              <a:defRPr sz="800" kern="1200">
                <a:solidFill>
                  <a:schemeClr val="bg1"/>
                </a:solidFill>
                <a:latin typeface="Outfi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sz="600" b="0" i="0">
                <a:solidFill>
                  <a:schemeClr val="tx1"/>
                </a:solidFill>
                <a:latin typeface="Outfit Light" pitchFamily="2" charset="0"/>
              </a:rPr>
              <a:t>© Sovos 2025. Proprietary and Confidential</a:t>
            </a:r>
          </a:p>
        </p:txBody>
      </p:sp>
      <p:sp>
        <p:nvSpPr>
          <p:cNvPr id="27" name="Rounded Rectangle 26">
            <a:extLst>
              <a:ext uri="{FF2B5EF4-FFF2-40B4-BE49-F238E27FC236}">
                <a16:creationId xmlns:a16="http://schemas.microsoft.com/office/drawing/2014/main" id="{45E7611A-CCA9-259D-8313-139A8A25E79A}"/>
              </a:ext>
            </a:extLst>
          </p:cNvPr>
          <p:cNvSpPr/>
          <p:nvPr userDrawn="1"/>
        </p:nvSpPr>
        <p:spPr>
          <a:xfrm>
            <a:off x="10278054" y="457198"/>
            <a:ext cx="1462186" cy="1462186"/>
          </a:xfrm>
          <a:prstGeom prst="roundRect">
            <a:avLst>
              <a:gd name="adj" fmla="val 21265"/>
            </a:avLst>
          </a:prstGeom>
          <a:solidFill>
            <a:srgbClr val="3C003E"/>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solidFill>
                <a:schemeClr val="bg1"/>
              </a:solidFill>
            </a:endParaRPr>
          </a:p>
        </p:txBody>
      </p:sp>
      <p:sp>
        <p:nvSpPr>
          <p:cNvPr id="76" name="Freeform 75">
            <a:extLst>
              <a:ext uri="{FF2B5EF4-FFF2-40B4-BE49-F238E27FC236}">
                <a16:creationId xmlns:a16="http://schemas.microsoft.com/office/drawing/2014/main" id="{6DE4C7B1-3B86-E1D3-E15B-954BC5EA6EF5}"/>
              </a:ext>
            </a:extLst>
          </p:cNvPr>
          <p:cNvSpPr/>
          <p:nvPr userDrawn="1"/>
        </p:nvSpPr>
        <p:spPr>
          <a:xfrm>
            <a:off x="10278053" y="1949644"/>
            <a:ext cx="1913947" cy="2955649"/>
          </a:xfrm>
          <a:custGeom>
            <a:avLst/>
            <a:gdLst>
              <a:gd name="connsiteX0" fmla="*/ 267752 w 1913947"/>
              <a:gd name="connsiteY0" fmla="*/ 0 h 2955649"/>
              <a:gd name="connsiteX1" fmla="*/ 1913947 w 1913947"/>
              <a:gd name="connsiteY1" fmla="*/ 0 h 2955649"/>
              <a:gd name="connsiteX2" fmla="*/ 1913947 w 1913947"/>
              <a:gd name="connsiteY2" fmla="*/ 2955649 h 2955649"/>
              <a:gd name="connsiteX3" fmla="*/ 267752 w 1913947"/>
              <a:gd name="connsiteY3" fmla="*/ 2955649 h 2955649"/>
              <a:gd name="connsiteX4" fmla="*/ 0 w 1913947"/>
              <a:gd name="connsiteY4" fmla="*/ 2687897 h 2955649"/>
              <a:gd name="connsiteX5" fmla="*/ 0 w 1913947"/>
              <a:gd name="connsiteY5" fmla="*/ 267752 h 2955649"/>
              <a:gd name="connsiteX6" fmla="*/ 267752 w 1913947"/>
              <a:gd name="connsiteY6" fmla="*/ 0 h 29556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913947" h="2955649">
                <a:moveTo>
                  <a:pt x="267752" y="0"/>
                </a:moveTo>
                <a:lnTo>
                  <a:pt x="1913947" y="0"/>
                </a:lnTo>
                <a:lnTo>
                  <a:pt x="1913947" y="2955649"/>
                </a:lnTo>
                <a:lnTo>
                  <a:pt x="267752" y="2955649"/>
                </a:lnTo>
                <a:cubicBezTo>
                  <a:pt x="119877" y="2955649"/>
                  <a:pt x="0" y="2835772"/>
                  <a:pt x="0" y="2687897"/>
                </a:cubicBezTo>
                <a:lnTo>
                  <a:pt x="0" y="267752"/>
                </a:lnTo>
                <a:cubicBezTo>
                  <a:pt x="0" y="119877"/>
                  <a:pt x="119877" y="0"/>
                  <a:pt x="267752" y="0"/>
                </a:cubicBezTo>
                <a:close/>
              </a:path>
            </a:pathLst>
          </a:custGeom>
          <a:solidFill>
            <a:srgbClr val="3C003E"/>
          </a:solidFill>
          <a:ln>
            <a:noFill/>
          </a:ln>
        </p:spPr>
        <p:style>
          <a:lnRef idx="2">
            <a:schemeClr val="accent1">
              <a:shade val="15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solidFill>
                <a:schemeClr val="bg1"/>
              </a:solidFill>
            </a:endParaRPr>
          </a:p>
        </p:txBody>
      </p:sp>
      <p:sp>
        <p:nvSpPr>
          <p:cNvPr id="44" name="Freeform 43">
            <a:extLst>
              <a:ext uri="{FF2B5EF4-FFF2-40B4-BE49-F238E27FC236}">
                <a16:creationId xmlns:a16="http://schemas.microsoft.com/office/drawing/2014/main" id="{B0E6DB47-3337-D1DB-730D-1C73FD91032B}"/>
              </a:ext>
            </a:extLst>
          </p:cNvPr>
          <p:cNvSpPr/>
          <p:nvPr/>
        </p:nvSpPr>
        <p:spPr>
          <a:xfrm>
            <a:off x="10283915" y="3237914"/>
            <a:ext cx="1579405" cy="1659762"/>
          </a:xfrm>
          <a:custGeom>
            <a:avLst/>
            <a:gdLst>
              <a:gd name="connsiteX0" fmla="*/ 0 w 1579405"/>
              <a:gd name="connsiteY0" fmla="*/ 614904 h 1659762"/>
              <a:gd name="connsiteX1" fmla="*/ 96330 w 1579405"/>
              <a:gd name="connsiteY1" fmla="*/ 629646 h 1659762"/>
              <a:gd name="connsiteX2" fmla="*/ 962049 w 1579405"/>
              <a:gd name="connsiteY2" fmla="*/ 1587018 h 1659762"/>
              <a:gd name="connsiteX3" fmla="*/ 965734 w 1579405"/>
              <a:gd name="connsiteY3" fmla="*/ 1659762 h 1659762"/>
              <a:gd name="connsiteX4" fmla="*/ 961448 w 1579405"/>
              <a:gd name="connsiteY4" fmla="*/ 1659762 h 1659762"/>
              <a:gd name="connsiteX5" fmla="*/ 957786 w 1579405"/>
              <a:gd name="connsiteY5" fmla="*/ 1587468 h 1659762"/>
              <a:gd name="connsiteX6" fmla="*/ 95475 w 1579405"/>
              <a:gd name="connsiteY6" fmla="*/ 633848 h 1659762"/>
              <a:gd name="connsiteX7" fmla="*/ 0 w 1579405"/>
              <a:gd name="connsiteY7" fmla="*/ 619235 h 1659762"/>
              <a:gd name="connsiteX8" fmla="*/ 0 w 1579405"/>
              <a:gd name="connsiteY8" fmla="*/ 563232 h 1659762"/>
              <a:gd name="connsiteX9" fmla="*/ 106610 w 1579405"/>
              <a:gd name="connsiteY9" fmla="*/ 579550 h 1659762"/>
              <a:gd name="connsiteX10" fmla="*/ 1012922 w 1579405"/>
              <a:gd name="connsiteY10" fmla="*/ 1581806 h 1659762"/>
              <a:gd name="connsiteX11" fmla="*/ 1016872 w 1579405"/>
              <a:gd name="connsiteY11" fmla="*/ 1659762 h 1659762"/>
              <a:gd name="connsiteX12" fmla="*/ 1012586 w 1579405"/>
              <a:gd name="connsiteY12" fmla="*/ 1659762 h 1659762"/>
              <a:gd name="connsiteX13" fmla="*/ 1008659 w 1579405"/>
              <a:gd name="connsiteY13" fmla="*/ 1582239 h 1659762"/>
              <a:gd name="connsiteX14" fmla="*/ 105755 w 1579405"/>
              <a:gd name="connsiteY14" fmla="*/ 583748 h 1659762"/>
              <a:gd name="connsiteX15" fmla="*/ 0 w 1579405"/>
              <a:gd name="connsiteY15" fmla="*/ 567562 h 1659762"/>
              <a:gd name="connsiteX16" fmla="*/ 0 w 1579405"/>
              <a:gd name="connsiteY16" fmla="*/ 511557 h 1659762"/>
              <a:gd name="connsiteX17" fmla="*/ 116919 w 1579405"/>
              <a:gd name="connsiteY17" fmla="*/ 529450 h 1659762"/>
              <a:gd name="connsiteX18" fmla="*/ 1063798 w 1579405"/>
              <a:gd name="connsiteY18" fmla="*/ 1576576 h 1659762"/>
              <a:gd name="connsiteX19" fmla="*/ 1068012 w 1579405"/>
              <a:gd name="connsiteY19" fmla="*/ 1659762 h 1659762"/>
              <a:gd name="connsiteX20" fmla="*/ 1063726 w 1579405"/>
              <a:gd name="connsiteY20" fmla="*/ 1659762 h 1659762"/>
              <a:gd name="connsiteX21" fmla="*/ 1059535 w 1579405"/>
              <a:gd name="connsiteY21" fmla="*/ 1577026 h 1659762"/>
              <a:gd name="connsiteX22" fmla="*/ 116063 w 1579405"/>
              <a:gd name="connsiteY22" fmla="*/ 533651 h 1659762"/>
              <a:gd name="connsiteX23" fmla="*/ 0 w 1579405"/>
              <a:gd name="connsiteY23" fmla="*/ 515887 h 1659762"/>
              <a:gd name="connsiteX24" fmla="*/ 0 w 1579405"/>
              <a:gd name="connsiteY24" fmla="*/ 460272 h 1659762"/>
              <a:gd name="connsiteX25" fmla="*/ 3780 w 1579405"/>
              <a:gd name="connsiteY25" fmla="*/ 460463 h 1659762"/>
              <a:gd name="connsiteX26" fmla="*/ 1114671 w 1579405"/>
              <a:gd name="connsiteY26" fmla="*/ 1571363 h 1659762"/>
              <a:gd name="connsiteX27" fmla="*/ 1119150 w 1579405"/>
              <a:gd name="connsiteY27" fmla="*/ 1659762 h 1659762"/>
              <a:gd name="connsiteX28" fmla="*/ 1114864 w 1579405"/>
              <a:gd name="connsiteY28" fmla="*/ 1659762 h 1659762"/>
              <a:gd name="connsiteX29" fmla="*/ 1110408 w 1579405"/>
              <a:gd name="connsiteY29" fmla="*/ 1571796 h 1659762"/>
              <a:gd name="connsiteX30" fmla="*/ 3346 w 1579405"/>
              <a:gd name="connsiteY30" fmla="*/ 464727 h 1659762"/>
              <a:gd name="connsiteX31" fmla="*/ 0 w 1579405"/>
              <a:gd name="connsiteY31" fmla="*/ 464557 h 1659762"/>
              <a:gd name="connsiteX32" fmla="*/ 0 w 1579405"/>
              <a:gd name="connsiteY32" fmla="*/ 409132 h 1659762"/>
              <a:gd name="connsiteX33" fmla="*/ 9008 w 1579405"/>
              <a:gd name="connsiteY33" fmla="*/ 409588 h 1659762"/>
              <a:gd name="connsiteX34" fmla="*/ 1165546 w 1579405"/>
              <a:gd name="connsiteY34" fmla="*/ 1566134 h 1659762"/>
              <a:gd name="connsiteX35" fmla="*/ 1170289 w 1579405"/>
              <a:gd name="connsiteY35" fmla="*/ 1659762 h 1659762"/>
              <a:gd name="connsiteX36" fmla="*/ 1166003 w 1579405"/>
              <a:gd name="connsiteY36" fmla="*/ 1659762 h 1659762"/>
              <a:gd name="connsiteX37" fmla="*/ 1161283 w 1579405"/>
              <a:gd name="connsiteY37" fmla="*/ 1566583 h 1659762"/>
              <a:gd name="connsiteX38" fmla="*/ 8575 w 1579405"/>
              <a:gd name="connsiteY38" fmla="*/ 413853 h 1659762"/>
              <a:gd name="connsiteX39" fmla="*/ 0 w 1579405"/>
              <a:gd name="connsiteY39" fmla="*/ 413418 h 1659762"/>
              <a:gd name="connsiteX40" fmla="*/ 0 w 1579405"/>
              <a:gd name="connsiteY40" fmla="*/ 357994 h 1659762"/>
              <a:gd name="connsiteX41" fmla="*/ 14222 w 1579405"/>
              <a:gd name="connsiteY41" fmla="*/ 358714 h 1659762"/>
              <a:gd name="connsiteX42" fmla="*/ 1216420 w 1579405"/>
              <a:gd name="connsiteY42" fmla="*/ 1560920 h 1659762"/>
              <a:gd name="connsiteX43" fmla="*/ 1221428 w 1579405"/>
              <a:gd name="connsiteY43" fmla="*/ 1659762 h 1659762"/>
              <a:gd name="connsiteX44" fmla="*/ 1217142 w 1579405"/>
              <a:gd name="connsiteY44" fmla="*/ 1659762 h 1659762"/>
              <a:gd name="connsiteX45" fmla="*/ 1212157 w 1579405"/>
              <a:gd name="connsiteY45" fmla="*/ 1561353 h 1659762"/>
              <a:gd name="connsiteX46" fmla="*/ 13789 w 1579405"/>
              <a:gd name="connsiteY46" fmla="*/ 362978 h 1659762"/>
              <a:gd name="connsiteX47" fmla="*/ 0 w 1579405"/>
              <a:gd name="connsiteY47" fmla="*/ 362279 h 1659762"/>
              <a:gd name="connsiteX48" fmla="*/ 0 w 1579405"/>
              <a:gd name="connsiteY48" fmla="*/ 306854 h 1659762"/>
              <a:gd name="connsiteX49" fmla="*/ 19452 w 1579405"/>
              <a:gd name="connsiteY49" fmla="*/ 307839 h 1659762"/>
              <a:gd name="connsiteX50" fmla="*/ 1267294 w 1579405"/>
              <a:gd name="connsiteY50" fmla="*/ 1555691 h 1659762"/>
              <a:gd name="connsiteX51" fmla="*/ 1272566 w 1579405"/>
              <a:gd name="connsiteY51" fmla="*/ 1659762 h 1659762"/>
              <a:gd name="connsiteX52" fmla="*/ 1268280 w 1579405"/>
              <a:gd name="connsiteY52" fmla="*/ 1659762 h 1659762"/>
              <a:gd name="connsiteX53" fmla="*/ 1263031 w 1579405"/>
              <a:gd name="connsiteY53" fmla="*/ 1556140 h 1659762"/>
              <a:gd name="connsiteX54" fmla="*/ 19018 w 1579405"/>
              <a:gd name="connsiteY54" fmla="*/ 312104 h 1659762"/>
              <a:gd name="connsiteX55" fmla="*/ 0 w 1579405"/>
              <a:gd name="connsiteY55" fmla="*/ 311140 h 1659762"/>
              <a:gd name="connsiteX56" fmla="*/ 0 w 1579405"/>
              <a:gd name="connsiteY56" fmla="*/ 255716 h 1659762"/>
              <a:gd name="connsiteX57" fmla="*/ 24664 w 1579405"/>
              <a:gd name="connsiteY57" fmla="*/ 256965 h 1659762"/>
              <a:gd name="connsiteX58" fmla="*/ 1318168 w 1579405"/>
              <a:gd name="connsiteY58" fmla="*/ 1550477 h 1659762"/>
              <a:gd name="connsiteX59" fmla="*/ 1323705 w 1579405"/>
              <a:gd name="connsiteY59" fmla="*/ 1659762 h 1659762"/>
              <a:gd name="connsiteX60" fmla="*/ 1319419 w 1579405"/>
              <a:gd name="connsiteY60" fmla="*/ 1659762 h 1659762"/>
              <a:gd name="connsiteX61" fmla="*/ 1313905 w 1579405"/>
              <a:gd name="connsiteY61" fmla="*/ 1550911 h 1659762"/>
              <a:gd name="connsiteX62" fmla="*/ 24231 w 1579405"/>
              <a:gd name="connsiteY62" fmla="*/ 261229 h 1659762"/>
              <a:gd name="connsiteX63" fmla="*/ 0 w 1579405"/>
              <a:gd name="connsiteY63" fmla="*/ 260001 h 1659762"/>
              <a:gd name="connsiteX64" fmla="*/ 0 w 1579405"/>
              <a:gd name="connsiteY64" fmla="*/ 204576 h 1659762"/>
              <a:gd name="connsiteX65" fmla="*/ 29894 w 1579405"/>
              <a:gd name="connsiteY65" fmla="*/ 206090 h 1659762"/>
              <a:gd name="connsiteX66" fmla="*/ 1369042 w 1579405"/>
              <a:gd name="connsiteY66" fmla="*/ 1545248 h 1659762"/>
              <a:gd name="connsiteX67" fmla="*/ 1374843 w 1579405"/>
              <a:gd name="connsiteY67" fmla="*/ 1659762 h 1659762"/>
              <a:gd name="connsiteX68" fmla="*/ 1370557 w 1579405"/>
              <a:gd name="connsiteY68" fmla="*/ 1659762 h 1659762"/>
              <a:gd name="connsiteX69" fmla="*/ 1364778 w 1579405"/>
              <a:gd name="connsiteY69" fmla="*/ 1545697 h 1659762"/>
              <a:gd name="connsiteX70" fmla="*/ 29444 w 1579405"/>
              <a:gd name="connsiteY70" fmla="*/ 210355 h 1659762"/>
              <a:gd name="connsiteX71" fmla="*/ 0 w 1579405"/>
              <a:gd name="connsiteY71" fmla="*/ 208863 h 1659762"/>
              <a:gd name="connsiteX72" fmla="*/ 0 w 1579405"/>
              <a:gd name="connsiteY72" fmla="*/ 153437 h 1659762"/>
              <a:gd name="connsiteX73" fmla="*/ 35108 w 1579405"/>
              <a:gd name="connsiteY73" fmla="*/ 155216 h 1659762"/>
              <a:gd name="connsiteX74" fmla="*/ 1419917 w 1579405"/>
              <a:gd name="connsiteY74" fmla="*/ 1540034 h 1659762"/>
              <a:gd name="connsiteX75" fmla="*/ 1425983 w 1579405"/>
              <a:gd name="connsiteY75" fmla="*/ 1659762 h 1659762"/>
              <a:gd name="connsiteX76" fmla="*/ 1421697 w 1579405"/>
              <a:gd name="connsiteY76" fmla="*/ 1659762 h 1659762"/>
              <a:gd name="connsiteX77" fmla="*/ 1415654 w 1579405"/>
              <a:gd name="connsiteY77" fmla="*/ 1540468 h 1659762"/>
              <a:gd name="connsiteX78" fmla="*/ 34675 w 1579405"/>
              <a:gd name="connsiteY78" fmla="*/ 159480 h 1659762"/>
              <a:gd name="connsiteX79" fmla="*/ 0 w 1579405"/>
              <a:gd name="connsiteY79" fmla="*/ 157723 h 1659762"/>
              <a:gd name="connsiteX80" fmla="*/ 0 w 1579405"/>
              <a:gd name="connsiteY80" fmla="*/ 102298 h 1659762"/>
              <a:gd name="connsiteX81" fmla="*/ 40338 w 1579405"/>
              <a:gd name="connsiteY81" fmla="*/ 104341 h 1659762"/>
              <a:gd name="connsiteX82" fmla="*/ 1470791 w 1579405"/>
              <a:gd name="connsiteY82" fmla="*/ 1534805 h 1659762"/>
              <a:gd name="connsiteX83" fmla="*/ 1477121 w 1579405"/>
              <a:gd name="connsiteY83" fmla="*/ 1659762 h 1659762"/>
              <a:gd name="connsiteX84" fmla="*/ 1472835 w 1579405"/>
              <a:gd name="connsiteY84" fmla="*/ 1659762 h 1659762"/>
              <a:gd name="connsiteX85" fmla="*/ 1466527 w 1579405"/>
              <a:gd name="connsiteY85" fmla="*/ 1535254 h 1659762"/>
              <a:gd name="connsiteX86" fmla="*/ 39888 w 1579405"/>
              <a:gd name="connsiteY86" fmla="*/ 108606 h 1659762"/>
              <a:gd name="connsiteX87" fmla="*/ 0 w 1579405"/>
              <a:gd name="connsiteY87" fmla="*/ 106585 h 1659762"/>
              <a:gd name="connsiteX88" fmla="*/ 0 w 1579405"/>
              <a:gd name="connsiteY88" fmla="*/ 51159 h 1659762"/>
              <a:gd name="connsiteX89" fmla="*/ 45550 w 1579405"/>
              <a:gd name="connsiteY89" fmla="*/ 53467 h 1659762"/>
              <a:gd name="connsiteX90" fmla="*/ 1521665 w 1579405"/>
              <a:gd name="connsiteY90" fmla="*/ 1529591 h 1659762"/>
              <a:gd name="connsiteX91" fmla="*/ 1528260 w 1579405"/>
              <a:gd name="connsiteY91" fmla="*/ 1659762 h 1659762"/>
              <a:gd name="connsiteX92" fmla="*/ 1523974 w 1579405"/>
              <a:gd name="connsiteY92" fmla="*/ 1659762 h 1659762"/>
              <a:gd name="connsiteX93" fmla="*/ 1517402 w 1579405"/>
              <a:gd name="connsiteY93" fmla="*/ 1530025 h 1659762"/>
              <a:gd name="connsiteX94" fmla="*/ 45117 w 1579405"/>
              <a:gd name="connsiteY94" fmla="*/ 57731 h 1659762"/>
              <a:gd name="connsiteX95" fmla="*/ 0 w 1579405"/>
              <a:gd name="connsiteY95" fmla="*/ 55445 h 1659762"/>
              <a:gd name="connsiteX96" fmla="*/ 0 w 1579405"/>
              <a:gd name="connsiteY96" fmla="*/ 0 h 1659762"/>
              <a:gd name="connsiteX97" fmla="*/ 51021 w 1579405"/>
              <a:gd name="connsiteY97" fmla="*/ 2576 h 1659762"/>
              <a:gd name="connsiteX98" fmla="*/ 1572556 w 1579405"/>
              <a:gd name="connsiteY98" fmla="*/ 1524121 h 1659762"/>
              <a:gd name="connsiteX99" fmla="*/ 1579405 w 1579405"/>
              <a:gd name="connsiteY99" fmla="*/ 1659762 h 1659762"/>
              <a:gd name="connsiteX100" fmla="*/ 1575188 w 1579405"/>
              <a:gd name="connsiteY100" fmla="*/ 1659762 h 1659762"/>
              <a:gd name="connsiteX101" fmla="*/ 1568843 w 1579405"/>
              <a:gd name="connsiteY101" fmla="*/ 1529540 h 1659762"/>
              <a:gd name="connsiteX102" fmla="*/ 1079029 w 1579405"/>
              <a:gd name="connsiteY102" fmla="*/ 496107 h 1659762"/>
              <a:gd name="connsiteX103" fmla="*/ 45630 w 1579405"/>
              <a:gd name="connsiteY103" fmla="*/ 6289 h 1659762"/>
              <a:gd name="connsiteX104" fmla="*/ 0 w 1579405"/>
              <a:gd name="connsiteY104" fmla="*/ 4066 h 16597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Lst>
            <a:rect l="l" t="t" r="r" b="b"/>
            <a:pathLst>
              <a:path w="1579405" h="1659762">
                <a:moveTo>
                  <a:pt x="0" y="614904"/>
                </a:moveTo>
                <a:lnTo>
                  <a:pt x="96330" y="629646"/>
                </a:lnTo>
                <a:cubicBezTo>
                  <a:pt x="557538" y="724262"/>
                  <a:pt x="913544" y="1110820"/>
                  <a:pt x="962049" y="1587018"/>
                </a:cubicBezTo>
                <a:lnTo>
                  <a:pt x="965734" y="1659762"/>
                </a:lnTo>
                <a:lnTo>
                  <a:pt x="961448" y="1659762"/>
                </a:lnTo>
                <a:lnTo>
                  <a:pt x="957786" y="1587468"/>
                </a:lnTo>
                <a:cubicBezTo>
                  <a:pt x="909474" y="1113185"/>
                  <a:pt x="554882" y="728104"/>
                  <a:pt x="95475" y="633848"/>
                </a:cubicBezTo>
                <a:lnTo>
                  <a:pt x="0" y="619235"/>
                </a:lnTo>
                <a:close/>
                <a:moveTo>
                  <a:pt x="0" y="563232"/>
                </a:moveTo>
                <a:lnTo>
                  <a:pt x="106610" y="579550"/>
                </a:lnTo>
                <a:cubicBezTo>
                  <a:pt x="589415" y="678610"/>
                  <a:pt x="962139" y="1083316"/>
                  <a:pt x="1012922" y="1581806"/>
                </a:cubicBezTo>
                <a:lnTo>
                  <a:pt x="1016872" y="1659762"/>
                </a:lnTo>
                <a:lnTo>
                  <a:pt x="1012586" y="1659762"/>
                </a:lnTo>
                <a:lnTo>
                  <a:pt x="1008659" y="1582239"/>
                </a:lnTo>
                <a:cubicBezTo>
                  <a:pt x="958068" y="1085604"/>
                  <a:pt x="586759" y="682431"/>
                  <a:pt x="105755" y="583748"/>
                </a:cubicBezTo>
                <a:lnTo>
                  <a:pt x="0" y="567562"/>
                </a:lnTo>
                <a:close/>
                <a:moveTo>
                  <a:pt x="0" y="511557"/>
                </a:moveTo>
                <a:lnTo>
                  <a:pt x="116919" y="529450"/>
                </a:lnTo>
                <a:cubicBezTo>
                  <a:pt x="621364" y="632936"/>
                  <a:pt x="1010746" y="1055734"/>
                  <a:pt x="1063798" y="1576576"/>
                </a:cubicBezTo>
                <a:lnTo>
                  <a:pt x="1068012" y="1659762"/>
                </a:lnTo>
                <a:lnTo>
                  <a:pt x="1063726" y="1659762"/>
                </a:lnTo>
                <a:lnTo>
                  <a:pt x="1059535" y="1577026"/>
                </a:lnTo>
                <a:cubicBezTo>
                  <a:pt x="1006675" y="1058099"/>
                  <a:pt x="618708" y="636778"/>
                  <a:pt x="116063" y="533651"/>
                </a:cubicBezTo>
                <a:lnTo>
                  <a:pt x="0" y="515887"/>
                </a:lnTo>
                <a:close/>
                <a:moveTo>
                  <a:pt x="0" y="460272"/>
                </a:moveTo>
                <a:lnTo>
                  <a:pt x="3780" y="460463"/>
                </a:lnTo>
                <a:cubicBezTo>
                  <a:pt x="588688" y="520050"/>
                  <a:pt x="1055085" y="986450"/>
                  <a:pt x="1114671" y="1571363"/>
                </a:cubicBezTo>
                <a:lnTo>
                  <a:pt x="1119150" y="1659762"/>
                </a:lnTo>
                <a:lnTo>
                  <a:pt x="1114864" y="1659762"/>
                </a:lnTo>
                <a:lnTo>
                  <a:pt x="1110408" y="1571796"/>
                </a:lnTo>
                <a:cubicBezTo>
                  <a:pt x="1051029" y="988880"/>
                  <a:pt x="586257" y="524106"/>
                  <a:pt x="3346" y="464727"/>
                </a:cubicBezTo>
                <a:lnTo>
                  <a:pt x="0" y="464557"/>
                </a:lnTo>
                <a:close/>
                <a:moveTo>
                  <a:pt x="0" y="409132"/>
                </a:moveTo>
                <a:lnTo>
                  <a:pt x="9008" y="409588"/>
                </a:lnTo>
                <a:cubicBezTo>
                  <a:pt x="617989" y="471619"/>
                  <a:pt x="1103516" y="957149"/>
                  <a:pt x="1165546" y="1566134"/>
                </a:cubicBezTo>
                <a:lnTo>
                  <a:pt x="1170289" y="1659762"/>
                </a:lnTo>
                <a:lnTo>
                  <a:pt x="1166003" y="1659762"/>
                </a:lnTo>
                <a:lnTo>
                  <a:pt x="1161283" y="1566583"/>
                </a:lnTo>
                <a:cubicBezTo>
                  <a:pt x="1099460" y="959661"/>
                  <a:pt x="615558" y="475685"/>
                  <a:pt x="8575" y="413853"/>
                </a:cubicBezTo>
                <a:lnTo>
                  <a:pt x="0" y="413418"/>
                </a:lnTo>
                <a:close/>
                <a:moveTo>
                  <a:pt x="0" y="357994"/>
                </a:moveTo>
                <a:lnTo>
                  <a:pt x="14222" y="358714"/>
                </a:lnTo>
                <a:cubicBezTo>
                  <a:pt x="647209" y="423198"/>
                  <a:pt x="1151936" y="927929"/>
                  <a:pt x="1216420" y="1560920"/>
                </a:cubicBezTo>
                <a:lnTo>
                  <a:pt x="1221428" y="1659762"/>
                </a:lnTo>
                <a:lnTo>
                  <a:pt x="1217142" y="1659762"/>
                </a:lnTo>
                <a:lnTo>
                  <a:pt x="1212157" y="1561353"/>
                </a:lnTo>
                <a:cubicBezTo>
                  <a:pt x="1147881" y="930360"/>
                  <a:pt x="644778" y="427254"/>
                  <a:pt x="13789" y="362978"/>
                </a:cubicBezTo>
                <a:lnTo>
                  <a:pt x="0" y="362279"/>
                </a:lnTo>
                <a:close/>
                <a:moveTo>
                  <a:pt x="0" y="306854"/>
                </a:moveTo>
                <a:lnTo>
                  <a:pt x="19452" y="307839"/>
                </a:lnTo>
                <a:cubicBezTo>
                  <a:pt x="676509" y="374767"/>
                  <a:pt x="1200367" y="898629"/>
                  <a:pt x="1267294" y="1555691"/>
                </a:cubicBezTo>
                <a:lnTo>
                  <a:pt x="1272566" y="1659762"/>
                </a:lnTo>
                <a:lnTo>
                  <a:pt x="1268280" y="1659762"/>
                </a:lnTo>
                <a:lnTo>
                  <a:pt x="1263031" y="1556140"/>
                </a:lnTo>
                <a:cubicBezTo>
                  <a:pt x="1196311" y="901141"/>
                  <a:pt x="674078" y="378833"/>
                  <a:pt x="19018" y="312104"/>
                </a:cubicBezTo>
                <a:lnTo>
                  <a:pt x="0" y="311140"/>
                </a:lnTo>
                <a:close/>
                <a:moveTo>
                  <a:pt x="0" y="255716"/>
                </a:moveTo>
                <a:lnTo>
                  <a:pt x="24664" y="256965"/>
                </a:lnTo>
                <a:cubicBezTo>
                  <a:pt x="705728" y="326346"/>
                  <a:pt x="1248787" y="869409"/>
                  <a:pt x="1318168" y="1550477"/>
                </a:cubicBezTo>
                <a:lnTo>
                  <a:pt x="1323705" y="1659762"/>
                </a:lnTo>
                <a:lnTo>
                  <a:pt x="1319419" y="1659762"/>
                </a:lnTo>
                <a:lnTo>
                  <a:pt x="1313905" y="1550911"/>
                </a:lnTo>
                <a:cubicBezTo>
                  <a:pt x="1244732" y="871840"/>
                  <a:pt x="703298" y="330402"/>
                  <a:pt x="24231" y="261229"/>
                </a:cubicBezTo>
                <a:lnTo>
                  <a:pt x="0" y="260001"/>
                </a:lnTo>
                <a:close/>
                <a:moveTo>
                  <a:pt x="0" y="204576"/>
                </a:moveTo>
                <a:lnTo>
                  <a:pt x="29894" y="206090"/>
                </a:lnTo>
                <a:cubicBezTo>
                  <a:pt x="735029" y="277915"/>
                  <a:pt x="1297218" y="840108"/>
                  <a:pt x="1369042" y="1545248"/>
                </a:cubicBezTo>
                <a:lnTo>
                  <a:pt x="1374843" y="1659762"/>
                </a:lnTo>
                <a:lnTo>
                  <a:pt x="1370557" y="1659762"/>
                </a:lnTo>
                <a:lnTo>
                  <a:pt x="1364778" y="1545697"/>
                </a:lnTo>
                <a:cubicBezTo>
                  <a:pt x="1293151" y="842620"/>
                  <a:pt x="732517" y="281982"/>
                  <a:pt x="29444" y="210355"/>
                </a:cubicBezTo>
                <a:lnTo>
                  <a:pt x="0" y="208863"/>
                </a:lnTo>
                <a:close/>
                <a:moveTo>
                  <a:pt x="0" y="153437"/>
                </a:moveTo>
                <a:lnTo>
                  <a:pt x="35108" y="155216"/>
                </a:lnTo>
                <a:cubicBezTo>
                  <a:pt x="764249" y="229495"/>
                  <a:pt x="1345639" y="810888"/>
                  <a:pt x="1419917" y="1540034"/>
                </a:cubicBezTo>
                <a:lnTo>
                  <a:pt x="1425983" y="1659762"/>
                </a:lnTo>
                <a:lnTo>
                  <a:pt x="1421697" y="1659762"/>
                </a:lnTo>
                <a:lnTo>
                  <a:pt x="1415654" y="1540468"/>
                </a:lnTo>
                <a:cubicBezTo>
                  <a:pt x="1341583" y="813319"/>
                  <a:pt x="761819" y="233550"/>
                  <a:pt x="34675" y="159480"/>
                </a:cubicBezTo>
                <a:lnTo>
                  <a:pt x="0" y="157723"/>
                </a:lnTo>
                <a:close/>
                <a:moveTo>
                  <a:pt x="0" y="102298"/>
                </a:moveTo>
                <a:lnTo>
                  <a:pt x="40338" y="104341"/>
                </a:lnTo>
                <a:cubicBezTo>
                  <a:pt x="793549" y="181063"/>
                  <a:pt x="1394069" y="781588"/>
                  <a:pt x="1470791" y="1534805"/>
                </a:cubicBezTo>
                <a:lnTo>
                  <a:pt x="1477121" y="1659762"/>
                </a:lnTo>
                <a:lnTo>
                  <a:pt x="1472835" y="1659762"/>
                </a:lnTo>
                <a:lnTo>
                  <a:pt x="1466527" y="1535254"/>
                </a:lnTo>
                <a:cubicBezTo>
                  <a:pt x="1390003" y="784100"/>
                  <a:pt x="791038" y="185130"/>
                  <a:pt x="39888" y="108606"/>
                </a:cubicBezTo>
                <a:lnTo>
                  <a:pt x="0" y="106585"/>
                </a:lnTo>
                <a:close/>
                <a:moveTo>
                  <a:pt x="0" y="51159"/>
                </a:moveTo>
                <a:lnTo>
                  <a:pt x="45550" y="53467"/>
                </a:lnTo>
                <a:cubicBezTo>
                  <a:pt x="822769" y="132643"/>
                  <a:pt x="1442490" y="752368"/>
                  <a:pt x="1521665" y="1529591"/>
                </a:cubicBezTo>
                <a:lnTo>
                  <a:pt x="1528260" y="1659762"/>
                </a:lnTo>
                <a:lnTo>
                  <a:pt x="1523974" y="1659762"/>
                </a:lnTo>
                <a:lnTo>
                  <a:pt x="1517402" y="1530025"/>
                </a:lnTo>
                <a:cubicBezTo>
                  <a:pt x="1438434" y="754799"/>
                  <a:pt x="820338" y="136699"/>
                  <a:pt x="45117" y="57731"/>
                </a:cubicBezTo>
                <a:lnTo>
                  <a:pt x="0" y="55445"/>
                </a:lnTo>
                <a:close/>
                <a:moveTo>
                  <a:pt x="0" y="0"/>
                </a:moveTo>
                <a:lnTo>
                  <a:pt x="51021" y="2576"/>
                </a:lnTo>
                <a:cubicBezTo>
                  <a:pt x="853284" y="84051"/>
                  <a:pt x="1491082" y="721852"/>
                  <a:pt x="1572556" y="1524121"/>
                </a:cubicBezTo>
                <a:lnTo>
                  <a:pt x="1579405" y="1659762"/>
                </a:lnTo>
                <a:lnTo>
                  <a:pt x="1575188" y="1659762"/>
                </a:lnTo>
                <a:lnTo>
                  <a:pt x="1568843" y="1529540"/>
                </a:lnTo>
                <a:cubicBezTo>
                  <a:pt x="1530594" y="1139191"/>
                  <a:pt x="1360036" y="777116"/>
                  <a:pt x="1079029" y="496107"/>
                </a:cubicBezTo>
                <a:cubicBezTo>
                  <a:pt x="798021" y="215098"/>
                  <a:pt x="436023" y="44538"/>
                  <a:pt x="45630" y="6289"/>
                </a:cubicBezTo>
                <a:lnTo>
                  <a:pt x="0" y="4066"/>
                </a:lnTo>
                <a:close/>
              </a:path>
            </a:pathLst>
          </a:custGeom>
          <a:solidFill>
            <a:srgbClr val="FEF1FF"/>
          </a:solidFill>
          <a:ln w="3338" cap="flat">
            <a:noFill/>
            <a:prstDash val="solid"/>
            <a:miter/>
          </a:ln>
        </p:spPr>
        <p:txBody>
          <a:bodyPr rtlCol="0" anchor="ctr"/>
          <a:lstStyle/>
          <a:p>
            <a:endParaRPr lang="en-US"/>
          </a:p>
        </p:txBody>
      </p:sp>
      <p:sp>
        <p:nvSpPr>
          <p:cNvPr id="103" name="Freeform 102">
            <a:extLst>
              <a:ext uri="{FF2B5EF4-FFF2-40B4-BE49-F238E27FC236}">
                <a16:creationId xmlns:a16="http://schemas.microsoft.com/office/drawing/2014/main" id="{0FB334D9-1231-AD6F-88DA-597D5FD3C460}"/>
              </a:ext>
            </a:extLst>
          </p:cNvPr>
          <p:cNvSpPr/>
          <p:nvPr userDrawn="1"/>
        </p:nvSpPr>
        <p:spPr>
          <a:xfrm>
            <a:off x="11774378" y="457198"/>
            <a:ext cx="417622" cy="5956295"/>
          </a:xfrm>
          <a:custGeom>
            <a:avLst/>
            <a:gdLst>
              <a:gd name="connsiteX0" fmla="*/ 310934 w 417622"/>
              <a:gd name="connsiteY0" fmla="*/ 4494109 h 5956295"/>
              <a:gd name="connsiteX1" fmla="*/ 417622 w 417622"/>
              <a:gd name="connsiteY1" fmla="*/ 4494109 h 5956295"/>
              <a:gd name="connsiteX2" fmla="*/ 417622 w 417622"/>
              <a:gd name="connsiteY2" fmla="*/ 5956295 h 5956295"/>
              <a:gd name="connsiteX3" fmla="*/ 310934 w 417622"/>
              <a:gd name="connsiteY3" fmla="*/ 5956295 h 5956295"/>
              <a:gd name="connsiteX4" fmla="*/ 0 w 417622"/>
              <a:gd name="connsiteY4" fmla="*/ 5645361 h 5956295"/>
              <a:gd name="connsiteX5" fmla="*/ 0 w 417622"/>
              <a:gd name="connsiteY5" fmla="*/ 4805043 h 5956295"/>
              <a:gd name="connsiteX6" fmla="*/ 310934 w 417622"/>
              <a:gd name="connsiteY6" fmla="*/ 4494109 h 5956295"/>
              <a:gd name="connsiteX7" fmla="*/ 310934 w 417622"/>
              <a:gd name="connsiteY7" fmla="*/ 0 h 5956295"/>
              <a:gd name="connsiteX8" fmla="*/ 417622 w 417622"/>
              <a:gd name="connsiteY8" fmla="*/ 0 h 5956295"/>
              <a:gd name="connsiteX9" fmla="*/ 417622 w 417622"/>
              <a:gd name="connsiteY9" fmla="*/ 1462186 h 5956295"/>
              <a:gd name="connsiteX10" fmla="*/ 310934 w 417622"/>
              <a:gd name="connsiteY10" fmla="*/ 1462186 h 5956295"/>
              <a:gd name="connsiteX11" fmla="*/ 0 w 417622"/>
              <a:gd name="connsiteY11" fmla="*/ 1151252 h 5956295"/>
              <a:gd name="connsiteX12" fmla="*/ 0 w 417622"/>
              <a:gd name="connsiteY12" fmla="*/ 310934 h 5956295"/>
              <a:gd name="connsiteX13" fmla="*/ 310934 w 417622"/>
              <a:gd name="connsiteY13" fmla="*/ 0 h 59562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417622" h="5956295">
                <a:moveTo>
                  <a:pt x="310934" y="4494109"/>
                </a:moveTo>
                <a:lnTo>
                  <a:pt x="417622" y="4494109"/>
                </a:lnTo>
                <a:lnTo>
                  <a:pt x="417622" y="5956295"/>
                </a:lnTo>
                <a:lnTo>
                  <a:pt x="310934" y="5956295"/>
                </a:lnTo>
                <a:cubicBezTo>
                  <a:pt x="139210" y="5956295"/>
                  <a:pt x="0" y="5817085"/>
                  <a:pt x="0" y="5645361"/>
                </a:cubicBezTo>
                <a:lnTo>
                  <a:pt x="0" y="4805043"/>
                </a:lnTo>
                <a:cubicBezTo>
                  <a:pt x="0" y="4633319"/>
                  <a:pt x="139210" y="4494109"/>
                  <a:pt x="310934" y="4494109"/>
                </a:cubicBezTo>
                <a:close/>
                <a:moveTo>
                  <a:pt x="310934" y="0"/>
                </a:moveTo>
                <a:lnTo>
                  <a:pt x="417622" y="0"/>
                </a:lnTo>
                <a:lnTo>
                  <a:pt x="417622" y="1462186"/>
                </a:lnTo>
                <a:lnTo>
                  <a:pt x="310934" y="1462186"/>
                </a:lnTo>
                <a:cubicBezTo>
                  <a:pt x="139210" y="1462186"/>
                  <a:pt x="0" y="1322976"/>
                  <a:pt x="0" y="1151252"/>
                </a:cubicBezTo>
                <a:lnTo>
                  <a:pt x="0" y="310934"/>
                </a:lnTo>
                <a:cubicBezTo>
                  <a:pt x="0" y="139210"/>
                  <a:pt x="139210" y="0"/>
                  <a:pt x="310934" y="0"/>
                </a:cubicBezTo>
                <a:close/>
              </a:path>
            </a:pathLst>
          </a:custGeom>
          <a:solidFill>
            <a:srgbClr val="3C003E"/>
          </a:solidFill>
          <a:ln>
            <a:noFill/>
          </a:ln>
        </p:spPr>
        <p:style>
          <a:lnRef idx="2">
            <a:schemeClr val="accent1">
              <a:shade val="15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solidFill>
                <a:schemeClr val="bg1"/>
              </a:solidFill>
            </a:endParaRPr>
          </a:p>
        </p:txBody>
      </p:sp>
      <p:sp>
        <p:nvSpPr>
          <p:cNvPr id="3" name="Freeform 2">
            <a:extLst>
              <a:ext uri="{FF2B5EF4-FFF2-40B4-BE49-F238E27FC236}">
                <a16:creationId xmlns:a16="http://schemas.microsoft.com/office/drawing/2014/main" id="{FDA82939-3B90-8B30-722A-9A5D0A76BA5A}"/>
              </a:ext>
            </a:extLst>
          </p:cNvPr>
          <p:cNvSpPr/>
          <p:nvPr userDrawn="1"/>
        </p:nvSpPr>
        <p:spPr>
          <a:xfrm>
            <a:off x="10615091" y="457199"/>
            <a:ext cx="1576911" cy="2459437"/>
          </a:xfrm>
          <a:custGeom>
            <a:avLst/>
            <a:gdLst>
              <a:gd name="connsiteX0" fmla="*/ 960141 w 1576911"/>
              <a:gd name="connsiteY0" fmla="*/ 1492446 h 2459437"/>
              <a:gd name="connsiteX1" fmla="*/ 966194 w 1576911"/>
              <a:gd name="connsiteY1" fmla="*/ 1492446 h 2459437"/>
              <a:gd name="connsiteX2" fmla="*/ 971703 w 1576911"/>
              <a:gd name="connsiteY2" fmla="*/ 1498506 h 2459437"/>
              <a:gd name="connsiteX3" fmla="*/ 1541590 w 1576911"/>
              <a:gd name="connsiteY3" fmla="*/ 1806155 h 2459437"/>
              <a:gd name="connsiteX4" fmla="*/ 1576911 w 1576911"/>
              <a:gd name="connsiteY4" fmla="*/ 1809727 h 2459437"/>
              <a:gd name="connsiteX5" fmla="*/ 1576911 w 1576911"/>
              <a:gd name="connsiteY5" fmla="*/ 1814178 h 2459437"/>
              <a:gd name="connsiteX6" fmla="*/ 1540674 w 1576911"/>
              <a:gd name="connsiteY6" fmla="*/ 1810514 h 2459437"/>
              <a:gd name="connsiteX7" fmla="*/ 968532 w 1576911"/>
              <a:gd name="connsiteY7" fmla="*/ 1501677 h 2459437"/>
              <a:gd name="connsiteX8" fmla="*/ 888589 w 1576911"/>
              <a:gd name="connsiteY8" fmla="*/ 1492446 h 2459437"/>
              <a:gd name="connsiteX9" fmla="*/ 894570 w 1576911"/>
              <a:gd name="connsiteY9" fmla="*/ 1492446 h 2459437"/>
              <a:gd name="connsiteX10" fmla="*/ 934185 w 1576911"/>
              <a:gd name="connsiteY10" fmla="*/ 1536025 h 2459437"/>
              <a:gd name="connsiteX11" fmla="*/ 1530896 w 1576911"/>
              <a:gd name="connsiteY11" fmla="*/ 1858134 h 2459437"/>
              <a:gd name="connsiteX12" fmla="*/ 1576911 w 1576911"/>
              <a:gd name="connsiteY12" fmla="*/ 1862787 h 2459437"/>
              <a:gd name="connsiteX13" fmla="*/ 1576911 w 1576911"/>
              <a:gd name="connsiteY13" fmla="*/ 1867231 h 2459437"/>
              <a:gd name="connsiteX14" fmla="*/ 1530009 w 1576911"/>
              <a:gd name="connsiteY14" fmla="*/ 1862489 h 2459437"/>
              <a:gd name="connsiteX15" fmla="*/ 931052 w 1576911"/>
              <a:gd name="connsiteY15" fmla="*/ 1539157 h 2459437"/>
              <a:gd name="connsiteX16" fmla="*/ 816967 w 1576911"/>
              <a:gd name="connsiteY16" fmla="*/ 1492446 h 2459437"/>
              <a:gd name="connsiteX17" fmla="*/ 823019 w 1576911"/>
              <a:gd name="connsiteY17" fmla="*/ 1492446 h 2459437"/>
              <a:gd name="connsiteX18" fmla="*/ 896706 w 1576911"/>
              <a:gd name="connsiteY18" fmla="*/ 1573505 h 2459437"/>
              <a:gd name="connsiteX19" fmla="*/ 1520232 w 1576911"/>
              <a:gd name="connsiteY19" fmla="*/ 1910107 h 2459437"/>
              <a:gd name="connsiteX20" fmla="*/ 1576911 w 1576911"/>
              <a:gd name="connsiteY20" fmla="*/ 1915839 h 2459437"/>
              <a:gd name="connsiteX21" fmla="*/ 1576911 w 1576911"/>
              <a:gd name="connsiteY21" fmla="*/ 1920289 h 2459437"/>
              <a:gd name="connsiteX22" fmla="*/ 1519315 w 1576911"/>
              <a:gd name="connsiteY22" fmla="*/ 1914466 h 2459437"/>
              <a:gd name="connsiteX23" fmla="*/ 893535 w 1576911"/>
              <a:gd name="connsiteY23" fmla="*/ 1576675 h 2459437"/>
              <a:gd name="connsiteX24" fmla="*/ 750236 w 1576911"/>
              <a:gd name="connsiteY24" fmla="*/ 1492446 h 2459437"/>
              <a:gd name="connsiteX25" fmla="*/ 755765 w 1576911"/>
              <a:gd name="connsiteY25" fmla="*/ 1492446 h 2459437"/>
              <a:gd name="connsiteX26" fmla="*/ 776093 w 1576911"/>
              <a:gd name="connsiteY26" fmla="*/ 1519613 h 2459437"/>
              <a:gd name="connsiteX27" fmla="*/ 1509537 w 1576911"/>
              <a:gd name="connsiteY27" fmla="*/ 1962085 h 2459437"/>
              <a:gd name="connsiteX28" fmla="*/ 1576911 w 1576911"/>
              <a:gd name="connsiteY28" fmla="*/ 1968897 h 2459437"/>
              <a:gd name="connsiteX29" fmla="*/ 1576911 w 1576911"/>
              <a:gd name="connsiteY29" fmla="*/ 1973343 h 2459437"/>
              <a:gd name="connsiteX30" fmla="*/ 1508650 w 1576911"/>
              <a:gd name="connsiteY30" fmla="*/ 1966440 h 2459437"/>
              <a:gd name="connsiteX31" fmla="*/ 772671 w 1576911"/>
              <a:gd name="connsiteY31" fmla="*/ 1522429 h 2459437"/>
              <a:gd name="connsiteX32" fmla="*/ 684043 w 1576911"/>
              <a:gd name="connsiteY32" fmla="*/ 1492446 h 2459437"/>
              <a:gd name="connsiteX33" fmla="*/ 689601 w 1576911"/>
              <a:gd name="connsiteY33" fmla="*/ 1492446 h 2459437"/>
              <a:gd name="connsiteX34" fmla="*/ 735184 w 1576911"/>
              <a:gd name="connsiteY34" fmla="*/ 1553362 h 2459437"/>
              <a:gd name="connsiteX35" fmla="*/ 1498873 w 1576911"/>
              <a:gd name="connsiteY35" fmla="*/ 2014061 h 2459437"/>
              <a:gd name="connsiteX36" fmla="*/ 1576911 w 1576911"/>
              <a:gd name="connsiteY36" fmla="*/ 2026004 h 2459437"/>
              <a:gd name="connsiteX37" fmla="*/ 1576911 w 1576911"/>
              <a:gd name="connsiteY37" fmla="*/ 2030500 h 2459437"/>
              <a:gd name="connsiteX38" fmla="*/ 1497956 w 1576911"/>
              <a:gd name="connsiteY38" fmla="*/ 2018416 h 2459437"/>
              <a:gd name="connsiteX39" fmla="*/ 731730 w 1576911"/>
              <a:gd name="connsiteY39" fmla="*/ 1556178 h 2459437"/>
              <a:gd name="connsiteX40" fmla="*/ 617910 w 1576911"/>
              <a:gd name="connsiteY40" fmla="*/ 1492446 h 2459437"/>
              <a:gd name="connsiteX41" fmla="*/ 623440 w 1576911"/>
              <a:gd name="connsiteY41" fmla="*/ 1492446 h 2459437"/>
              <a:gd name="connsiteX42" fmla="*/ 694243 w 1576911"/>
              <a:gd name="connsiteY42" fmla="*/ 1587070 h 2459437"/>
              <a:gd name="connsiteX43" fmla="*/ 1488179 w 1576911"/>
              <a:gd name="connsiteY43" fmla="*/ 2066034 h 2459437"/>
              <a:gd name="connsiteX44" fmla="*/ 1576911 w 1576911"/>
              <a:gd name="connsiteY44" fmla="*/ 2079615 h 2459437"/>
              <a:gd name="connsiteX45" fmla="*/ 1576911 w 1576911"/>
              <a:gd name="connsiteY45" fmla="*/ 2084107 h 2459437"/>
              <a:gd name="connsiteX46" fmla="*/ 1487291 w 1576911"/>
              <a:gd name="connsiteY46" fmla="*/ 2070390 h 2459437"/>
              <a:gd name="connsiteX47" fmla="*/ 690821 w 1576911"/>
              <a:gd name="connsiteY47" fmla="*/ 1589886 h 2459437"/>
              <a:gd name="connsiteX48" fmla="*/ 554452 w 1576911"/>
              <a:gd name="connsiteY48" fmla="*/ 1492446 h 2459437"/>
              <a:gd name="connsiteX49" fmla="*/ 559661 w 1576911"/>
              <a:gd name="connsiteY49" fmla="*/ 1492446 h 2459437"/>
              <a:gd name="connsiteX50" fmla="*/ 570030 w 1576911"/>
              <a:gd name="connsiteY50" fmla="*/ 1509495 h 2459437"/>
              <a:gd name="connsiteX51" fmla="*/ 1477514 w 1576911"/>
              <a:gd name="connsiteY51" fmla="*/ 2118013 h 2459437"/>
              <a:gd name="connsiteX52" fmla="*/ 1576911 w 1576911"/>
              <a:gd name="connsiteY52" fmla="*/ 2133225 h 2459437"/>
              <a:gd name="connsiteX53" fmla="*/ 1576911 w 1576911"/>
              <a:gd name="connsiteY53" fmla="*/ 2137719 h 2459437"/>
              <a:gd name="connsiteX54" fmla="*/ 1476597 w 1576911"/>
              <a:gd name="connsiteY54" fmla="*/ 2122367 h 2459437"/>
              <a:gd name="connsiteX55" fmla="*/ 566324 w 1576911"/>
              <a:gd name="connsiteY55" fmla="*/ 1511967 h 2459437"/>
              <a:gd name="connsiteX56" fmla="*/ 492469 w 1576911"/>
              <a:gd name="connsiteY56" fmla="*/ 1492446 h 2459437"/>
              <a:gd name="connsiteX57" fmla="*/ 497652 w 1576911"/>
              <a:gd name="connsiteY57" fmla="*/ 1492446 h 2459437"/>
              <a:gd name="connsiteX58" fmla="*/ 526034 w 1576911"/>
              <a:gd name="connsiteY58" fmla="*/ 1539116 h 2459437"/>
              <a:gd name="connsiteX59" fmla="*/ 1466820 w 1576911"/>
              <a:gd name="connsiteY59" fmla="*/ 2169986 h 2459437"/>
              <a:gd name="connsiteX60" fmla="*/ 1576911 w 1576911"/>
              <a:gd name="connsiteY60" fmla="*/ 2186835 h 2459437"/>
              <a:gd name="connsiteX61" fmla="*/ 1576911 w 1576911"/>
              <a:gd name="connsiteY61" fmla="*/ 2191326 h 2459437"/>
              <a:gd name="connsiteX62" fmla="*/ 1465933 w 1576911"/>
              <a:gd name="connsiteY62" fmla="*/ 2174340 h 2459437"/>
              <a:gd name="connsiteX63" fmla="*/ 522355 w 1576911"/>
              <a:gd name="connsiteY63" fmla="*/ 1541589 h 2459437"/>
              <a:gd name="connsiteX64" fmla="*/ 430433 w 1576911"/>
              <a:gd name="connsiteY64" fmla="*/ 1492446 h 2459437"/>
              <a:gd name="connsiteX65" fmla="*/ 435668 w 1576911"/>
              <a:gd name="connsiteY65" fmla="*/ 1492446 h 2459437"/>
              <a:gd name="connsiteX66" fmla="*/ 482066 w 1576911"/>
              <a:gd name="connsiteY66" fmla="*/ 1568738 h 2459437"/>
              <a:gd name="connsiteX67" fmla="*/ 1456155 w 1576911"/>
              <a:gd name="connsiteY67" fmla="*/ 2221959 h 2459437"/>
              <a:gd name="connsiteX68" fmla="*/ 1576911 w 1576911"/>
              <a:gd name="connsiteY68" fmla="*/ 2240442 h 2459437"/>
              <a:gd name="connsiteX69" fmla="*/ 1576911 w 1576911"/>
              <a:gd name="connsiteY69" fmla="*/ 2244939 h 2459437"/>
              <a:gd name="connsiteX70" fmla="*/ 1455239 w 1576911"/>
              <a:gd name="connsiteY70" fmla="*/ 2226318 h 2459437"/>
              <a:gd name="connsiteX71" fmla="*/ 478360 w 1576911"/>
              <a:gd name="connsiteY71" fmla="*/ 1571255 h 2459437"/>
              <a:gd name="connsiteX72" fmla="*/ 368448 w 1576911"/>
              <a:gd name="connsiteY72" fmla="*/ 1492446 h 2459437"/>
              <a:gd name="connsiteX73" fmla="*/ 373633 w 1576911"/>
              <a:gd name="connsiteY73" fmla="*/ 1492446 h 2459437"/>
              <a:gd name="connsiteX74" fmla="*/ 438070 w 1576911"/>
              <a:gd name="connsiteY74" fmla="*/ 1598403 h 2459437"/>
              <a:gd name="connsiteX75" fmla="*/ 1445461 w 1576911"/>
              <a:gd name="connsiteY75" fmla="*/ 2273936 h 2459437"/>
              <a:gd name="connsiteX76" fmla="*/ 1576911 w 1576911"/>
              <a:gd name="connsiteY76" fmla="*/ 2294054 h 2459437"/>
              <a:gd name="connsiteX77" fmla="*/ 1576911 w 1576911"/>
              <a:gd name="connsiteY77" fmla="*/ 2298546 h 2459437"/>
              <a:gd name="connsiteX78" fmla="*/ 1444574 w 1576911"/>
              <a:gd name="connsiteY78" fmla="*/ 2278292 h 2459437"/>
              <a:gd name="connsiteX79" fmla="*/ 434391 w 1576911"/>
              <a:gd name="connsiteY79" fmla="*/ 1600876 h 2459437"/>
              <a:gd name="connsiteX80" fmla="*/ 306543 w 1576911"/>
              <a:gd name="connsiteY80" fmla="*/ 1492446 h 2459437"/>
              <a:gd name="connsiteX81" fmla="*/ 311647 w 1576911"/>
              <a:gd name="connsiteY81" fmla="*/ 1492446 h 2459437"/>
              <a:gd name="connsiteX82" fmla="*/ 394102 w 1576911"/>
              <a:gd name="connsiteY82" fmla="*/ 1628025 h 2459437"/>
              <a:gd name="connsiteX83" fmla="*/ 1434797 w 1576911"/>
              <a:gd name="connsiteY83" fmla="*/ 2325910 h 2459437"/>
              <a:gd name="connsiteX84" fmla="*/ 1576911 w 1576911"/>
              <a:gd name="connsiteY84" fmla="*/ 2347663 h 2459437"/>
              <a:gd name="connsiteX85" fmla="*/ 1576911 w 1576911"/>
              <a:gd name="connsiteY85" fmla="*/ 2352158 h 2459437"/>
              <a:gd name="connsiteX86" fmla="*/ 1433880 w 1576911"/>
              <a:gd name="connsiteY86" fmla="*/ 2330269 h 2459437"/>
              <a:gd name="connsiteX87" fmla="*/ 307038 w 1576911"/>
              <a:gd name="connsiteY87" fmla="*/ 1493473 h 2459437"/>
              <a:gd name="connsiteX88" fmla="*/ 247731 w 1576911"/>
              <a:gd name="connsiteY88" fmla="*/ 1492446 h 2459437"/>
              <a:gd name="connsiteX89" fmla="*/ 252651 w 1576911"/>
              <a:gd name="connsiteY89" fmla="*/ 1492446 h 2459437"/>
              <a:gd name="connsiteX90" fmla="*/ 264310 w 1576911"/>
              <a:gd name="connsiteY90" fmla="*/ 1516613 h 2459437"/>
              <a:gd name="connsiteX91" fmla="*/ 1424102 w 1576911"/>
              <a:gd name="connsiteY91" fmla="*/ 2377888 h 2459437"/>
              <a:gd name="connsiteX92" fmla="*/ 1576911 w 1576911"/>
              <a:gd name="connsiteY92" fmla="*/ 2401274 h 2459437"/>
              <a:gd name="connsiteX93" fmla="*/ 1576911 w 1576911"/>
              <a:gd name="connsiteY93" fmla="*/ 2405766 h 2459437"/>
              <a:gd name="connsiteX94" fmla="*/ 1423215 w 1576911"/>
              <a:gd name="connsiteY94" fmla="*/ 2382242 h 2459437"/>
              <a:gd name="connsiteX95" fmla="*/ 260406 w 1576911"/>
              <a:gd name="connsiteY95" fmla="*/ 1518720 h 2459437"/>
              <a:gd name="connsiteX96" fmla="*/ 188285 w 1576911"/>
              <a:gd name="connsiteY96" fmla="*/ 1492446 h 2459437"/>
              <a:gd name="connsiteX97" fmla="*/ 192421 w 1576911"/>
              <a:gd name="connsiteY97" fmla="*/ 1492446 h 2459437"/>
              <a:gd name="connsiteX98" fmla="*/ 211244 w 1576911"/>
              <a:gd name="connsiteY98" fmla="*/ 1532219 h 2459437"/>
              <a:gd name="connsiteX99" fmla="*/ 521152 w 1576911"/>
              <a:gd name="connsiteY99" fmla="*/ 1949058 h 2459437"/>
              <a:gd name="connsiteX100" fmla="*/ 1421700 w 1576911"/>
              <a:gd name="connsiteY100" fmla="*/ 2431883 h 2459437"/>
              <a:gd name="connsiteX101" fmla="*/ 1576911 w 1576911"/>
              <a:gd name="connsiteY101" fmla="*/ 2454807 h 2459437"/>
              <a:gd name="connsiteX102" fmla="*/ 1576911 w 1576911"/>
              <a:gd name="connsiteY102" fmla="*/ 2459437 h 2459437"/>
              <a:gd name="connsiteX103" fmla="*/ 1412086 w 1576911"/>
              <a:gd name="connsiteY103" fmla="*/ 2434281 h 2459437"/>
              <a:gd name="connsiteX104" fmla="*/ 213448 w 1576911"/>
              <a:gd name="connsiteY104" fmla="*/ 1544682 h 2459437"/>
              <a:gd name="connsiteX105" fmla="*/ 873170 w 1576911"/>
              <a:gd name="connsiteY105" fmla="*/ 11902 h 2459437"/>
              <a:gd name="connsiteX106" fmla="*/ 878028 w 1576911"/>
              <a:gd name="connsiteY106" fmla="*/ 12883 h 2459437"/>
              <a:gd name="connsiteX107" fmla="*/ 833922 w 1576911"/>
              <a:gd name="connsiteY107" fmla="*/ 71826 h 2459437"/>
              <a:gd name="connsiteX108" fmla="*/ 641107 w 1576911"/>
              <a:gd name="connsiteY108" fmla="*/ 701706 h 2459437"/>
              <a:gd name="connsiteX109" fmla="*/ 898885 w 1576911"/>
              <a:gd name="connsiteY109" fmla="*/ 1418403 h 2459437"/>
              <a:gd name="connsiteX110" fmla="*/ 919385 w 1576911"/>
              <a:gd name="connsiteY110" fmla="*/ 1440954 h 2459437"/>
              <a:gd name="connsiteX111" fmla="*/ 914270 w 1576911"/>
              <a:gd name="connsiteY111" fmla="*/ 1441986 h 2459437"/>
              <a:gd name="connsiteX112" fmla="*/ 895430 w 1576911"/>
              <a:gd name="connsiteY112" fmla="*/ 1421261 h 2459437"/>
              <a:gd name="connsiteX113" fmla="*/ 636660 w 1576911"/>
              <a:gd name="connsiteY113" fmla="*/ 701706 h 2459437"/>
              <a:gd name="connsiteX114" fmla="*/ 830216 w 1576911"/>
              <a:gd name="connsiteY114" fmla="*/ 69309 h 2459437"/>
              <a:gd name="connsiteX115" fmla="*/ 815718 w 1576911"/>
              <a:gd name="connsiteY115" fmla="*/ 303 h 2459437"/>
              <a:gd name="connsiteX116" fmla="*/ 820522 w 1576911"/>
              <a:gd name="connsiteY116" fmla="*/ 1273 h 2459437"/>
              <a:gd name="connsiteX117" fmla="*/ 789927 w 1576911"/>
              <a:gd name="connsiteY117" fmla="*/ 42161 h 2459437"/>
              <a:gd name="connsiteX118" fmla="*/ 588052 w 1576911"/>
              <a:gd name="connsiteY118" fmla="*/ 701708 h 2459437"/>
              <a:gd name="connsiteX119" fmla="*/ 857943 w 1576911"/>
              <a:gd name="connsiteY119" fmla="*/ 1452155 h 2459437"/>
              <a:gd name="connsiteX120" fmla="*/ 858868 w 1576911"/>
              <a:gd name="connsiteY120" fmla="*/ 1453172 h 2459437"/>
              <a:gd name="connsiteX121" fmla="*/ 853923 w 1576911"/>
              <a:gd name="connsiteY121" fmla="*/ 1454170 h 2459437"/>
              <a:gd name="connsiteX122" fmla="*/ 786247 w 1576911"/>
              <a:gd name="connsiteY122" fmla="*/ 1363727 h 2459437"/>
              <a:gd name="connsiteX123" fmla="*/ 583605 w 1576911"/>
              <a:gd name="connsiteY123" fmla="*/ 701708 h 2459437"/>
              <a:gd name="connsiteX124" fmla="*/ 786247 w 1576911"/>
              <a:gd name="connsiteY124" fmla="*/ 39688 h 2459437"/>
              <a:gd name="connsiteX125" fmla="*/ 749751 w 1576911"/>
              <a:gd name="connsiteY125" fmla="*/ 0 h 2459437"/>
              <a:gd name="connsiteX126" fmla="*/ 755342 w 1576911"/>
              <a:gd name="connsiteY126" fmla="*/ 0 h 2459437"/>
              <a:gd name="connsiteX127" fmla="*/ 745958 w 1576911"/>
              <a:gd name="connsiteY127" fmla="*/ 12540 h 2459437"/>
              <a:gd name="connsiteX128" fmla="*/ 534997 w 1576911"/>
              <a:gd name="connsiteY128" fmla="*/ 701708 h 2459437"/>
              <a:gd name="connsiteX129" fmla="*/ 745958 w 1576911"/>
              <a:gd name="connsiteY129" fmla="*/ 1390876 h 2459437"/>
              <a:gd name="connsiteX130" fmla="*/ 799318 w 1576911"/>
              <a:gd name="connsiteY130" fmla="*/ 1462186 h 2459437"/>
              <a:gd name="connsiteX131" fmla="*/ 793726 w 1576911"/>
              <a:gd name="connsiteY131" fmla="*/ 1462186 h 2459437"/>
              <a:gd name="connsiteX132" fmla="*/ 742252 w 1576911"/>
              <a:gd name="connsiteY132" fmla="*/ 1393393 h 2459437"/>
              <a:gd name="connsiteX133" fmla="*/ 530550 w 1576911"/>
              <a:gd name="connsiteY133" fmla="*/ 701708 h 2459437"/>
              <a:gd name="connsiteX134" fmla="*/ 742252 w 1576911"/>
              <a:gd name="connsiteY134" fmla="*/ 10022 h 2459437"/>
              <a:gd name="connsiteX135" fmla="*/ 686364 w 1576911"/>
              <a:gd name="connsiteY135" fmla="*/ 0 h 2459437"/>
              <a:gd name="connsiteX136" fmla="*/ 691547 w 1576911"/>
              <a:gd name="connsiteY136" fmla="*/ 0 h 2459437"/>
              <a:gd name="connsiteX137" fmla="*/ 637449 w 1576911"/>
              <a:gd name="connsiteY137" fmla="*/ 88955 h 2459437"/>
              <a:gd name="connsiteX138" fmla="*/ 481942 w 1576911"/>
              <a:gd name="connsiteY138" fmla="*/ 701708 h 2459437"/>
              <a:gd name="connsiteX139" fmla="*/ 701963 w 1576911"/>
              <a:gd name="connsiteY139" fmla="*/ 1420542 h 2459437"/>
              <a:gd name="connsiteX140" fmla="*/ 733123 w 1576911"/>
              <a:gd name="connsiteY140" fmla="*/ 1462186 h 2459437"/>
              <a:gd name="connsiteX141" fmla="*/ 727594 w 1576911"/>
              <a:gd name="connsiteY141" fmla="*/ 1462186 h 2459437"/>
              <a:gd name="connsiteX142" fmla="*/ 698283 w 1576911"/>
              <a:gd name="connsiteY142" fmla="*/ 1423015 h 2459437"/>
              <a:gd name="connsiteX143" fmla="*/ 477495 w 1576911"/>
              <a:gd name="connsiteY143" fmla="*/ 701708 h 2459437"/>
              <a:gd name="connsiteX144" fmla="*/ 633545 w 1576911"/>
              <a:gd name="connsiteY144" fmla="*/ 86849 h 2459437"/>
              <a:gd name="connsiteX145" fmla="*/ 624327 w 1576911"/>
              <a:gd name="connsiteY145" fmla="*/ 0 h 2459437"/>
              <a:gd name="connsiteX146" fmla="*/ 629512 w 1576911"/>
              <a:gd name="connsiteY146" fmla="*/ 0 h 2459437"/>
              <a:gd name="connsiteX147" fmla="*/ 590797 w 1576911"/>
              <a:gd name="connsiteY147" fmla="*/ 63663 h 2459437"/>
              <a:gd name="connsiteX148" fmla="*/ 428887 w 1576911"/>
              <a:gd name="connsiteY148" fmla="*/ 701707 h 2459437"/>
              <a:gd name="connsiteX149" fmla="*/ 657994 w 1576911"/>
              <a:gd name="connsiteY149" fmla="*/ 1450207 h 2459437"/>
              <a:gd name="connsiteX150" fmla="*/ 666958 w 1576911"/>
              <a:gd name="connsiteY150" fmla="*/ 1462186 h 2459437"/>
              <a:gd name="connsiteX151" fmla="*/ 661401 w 1576911"/>
              <a:gd name="connsiteY151" fmla="*/ 1462186 h 2459437"/>
              <a:gd name="connsiteX152" fmla="*/ 654288 w 1576911"/>
              <a:gd name="connsiteY152" fmla="*/ 1452680 h 2459437"/>
              <a:gd name="connsiteX153" fmla="*/ 424440 w 1576911"/>
              <a:gd name="connsiteY153" fmla="*/ 701707 h 2459437"/>
              <a:gd name="connsiteX154" fmla="*/ 586893 w 1576911"/>
              <a:gd name="connsiteY154" fmla="*/ 61557 h 2459437"/>
              <a:gd name="connsiteX155" fmla="*/ 562343 w 1576911"/>
              <a:gd name="connsiteY155" fmla="*/ 0 h 2459437"/>
              <a:gd name="connsiteX156" fmla="*/ 567527 w 1576911"/>
              <a:gd name="connsiteY156" fmla="*/ 0 h 2459437"/>
              <a:gd name="connsiteX157" fmla="*/ 544165 w 1576911"/>
              <a:gd name="connsiteY157" fmla="*/ 38416 h 2459437"/>
              <a:gd name="connsiteX158" fmla="*/ 375832 w 1576911"/>
              <a:gd name="connsiteY158" fmla="*/ 701707 h 2459437"/>
              <a:gd name="connsiteX159" fmla="*/ 544165 w 1576911"/>
              <a:gd name="connsiteY159" fmla="*/ 1364998 h 2459437"/>
              <a:gd name="connsiteX160" fmla="*/ 603269 w 1576911"/>
              <a:gd name="connsiteY160" fmla="*/ 1462186 h 2459437"/>
              <a:gd name="connsiteX161" fmla="*/ 598086 w 1576911"/>
              <a:gd name="connsiteY161" fmla="*/ 1462186 h 2459437"/>
              <a:gd name="connsiteX162" fmla="*/ 540261 w 1576911"/>
              <a:gd name="connsiteY162" fmla="*/ 1367104 h 2459437"/>
              <a:gd name="connsiteX163" fmla="*/ 371385 w 1576911"/>
              <a:gd name="connsiteY163" fmla="*/ 701707 h 2459437"/>
              <a:gd name="connsiteX164" fmla="*/ 540261 w 1576911"/>
              <a:gd name="connsiteY164" fmla="*/ 36310 h 2459437"/>
              <a:gd name="connsiteX165" fmla="*/ 500309 w 1576911"/>
              <a:gd name="connsiteY165" fmla="*/ 0 h 2459437"/>
              <a:gd name="connsiteX166" fmla="*/ 505494 w 1576911"/>
              <a:gd name="connsiteY166" fmla="*/ 0 h 2459437"/>
              <a:gd name="connsiteX167" fmla="*/ 497512 w 1576911"/>
              <a:gd name="connsiteY167" fmla="*/ 13125 h 2459437"/>
              <a:gd name="connsiteX168" fmla="*/ 322777 w 1576911"/>
              <a:gd name="connsiteY168" fmla="*/ 701707 h 2459437"/>
              <a:gd name="connsiteX169" fmla="*/ 497532 w 1576911"/>
              <a:gd name="connsiteY169" fmla="*/ 1390290 h 2459437"/>
              <a:gd name="connsiteX170" fmla="*/ 541258 w 1576911"/>
              <a:gd name="connsiteY170" fmla="*/ 1462186 h 2459437"/>
              <a:gd name="connsiteX171" fmla="*/ 536050 w 1576911"/>
              <a:gd name="connsiteY171" fmla="*/ 1462186 h 2459437"/>
              <a:gd name="connsiteX172" fmla="*/ 493608 w 1576911"/>
              <a:gd name="connsiteY172" fmla="*/ 1392396 h 2459437"/>
              <a:gd name="connsiteX173" fmla="*/ 318330 w 1576911"/>
              <a:gd name="connsiteY173" fmla="*/ 701707 h 2459437"/>
              <a:gd name="connsiteX174" fmla="*/ 493608 w 1576911"/>
              <a:gd name="connsiteY174" fmla="*/ 11019 h 2459437"/>
              <a:gd name="connsiteX175" fmla="*/ 440112 w 1576911"/>
              <a:gd name="connsiteY175" fmla="*/ 0 h 2459437"/>
              <a:gd name="connsiteX176" fmla="*/ 445032 w 1576911"/>
              <a:gd name="connsiteY176" fmla="*/ 0 h 2459437"/>
              <a:gd name="connsiteX177" fmla="*/ 387687 w 1576911"/>
              <a:gd name="connsiteY177" fmla="*/ 118865 h 2459437"/>
              <a:gd name="connsiteX178" fmla="*/ 269722 w 1576911"/>
              <a:gd name="connsiteY178" fmla="*/ 701707 h 2459437"/>
              <a:gd name="connsiteX179" fmla="*/ 450880 w 1576911"/>
              <a:gd name="connsiteY179" fmla="*/ 1415536 h 2459437"/>
              <a:gd name="connsiteX180" fmla="*/ 479250 w 1576911"/>
              <a:gd name="connsiteY180" fmla="*/ 1462186 h 2459437"/>
              <a:gd name="connsiteX181" fmla="*/ 474066 w 1576911"/>
              <a:gd name="connsiteY181" fmla="*/ 1462186 h 2459437"/>
              <a:gd name="connsiteX182" fmla="*/ 446976 w 1576911"/>
              <a:gd name="connsiteY182" fmla="*/ 1417643 h 2459437"/>
              <a:gd name="connsiteX183" fmla="*/ 265275 w 1576911"/>
              <a:gd name="connsiteY183" fmla="*/ 701707 h 2459437"/>
              <a:gd name="connsiteX184" fmla="*/ 383594 w 1576911"/>
              <a:gd name="connsiteY184" fmla="*/ 117147 h 2459437"/>
              <a:gd name="connsiteX185" fmla="*/ 381258 w 1576911"/>
              <a:gd name="connsiteY185" fmla="*/ 0 h 2459437"/>
              <a:gd name="connsiteX186" fmla="*/ 386219 w 1576911"/>
              <a:gd name="connsiteY186" fmla="*/ 0 h 2459437"/>
              <a:gd name="connsiteX187" fmla="*/ 338815 w 1576911"/>
              <a:gd name="connsiteY187" fmla="*/ 98255 h 2459437"/>
              <a:gd name="connsiteX188" fmla="*/ 216667 w 1576911"/>
              <a:gd name="connsiteY188" fmla="*/ 701707 h 2459437"/>
              <a:gd name="connsiteX189" fmla="*/ 404248 w 1576911"/>
              <a:gd name="connsiteY189" fmla="*/ 1440783 h 2459437"/>
              <a:gd name="connsiteX190" fmla="*/ 417264 w 1576911"/>
              <a:gd name="connsiteY190" fmla="*/ 1462186 h 2459437"/>
              <a:gd name="connsiteX191" fmla="*/ 412031 w 1576911"/>
              <a:gd name="connsiteY191" fmla="*/ 1462186 h 2459437"/>
              <a:gd name="connsiteX192" fmla="*/ 400323 w 1576911"/>
              <a:gd name="connsiteY192" fmla="*/ 1442934 h 2459437"/>
              <a:gd name="connsiteX193" fmla="*/ 212220 w 1576911"/>
              <a:gd name="connsiteY193" fmla="*/ 701707 h 2459437"/>
              <a:gd name="connsiteX194" fmla="*/ 334708 w 1576911"/>
              <a:gd name="connsiteY194" fmla="*/ 96494 h 2459437"/>
              <a:gd name="connsiteX195" fmla="*/ 322445 w 1576911"/>
              <a:gd name="connsiteY195" fmla="*/ 0 h 2459437"/>
              <a:gd name="connsiteX196" fmla="*/ 327366 w 1576911"/>
              <a:gd name="connsiteY196" fmla="*/ 0 h 2459437"/>
              <a:gd name="connsiteX197" fmla="*/ 289929 w 1576911"/>
              <a:gd name="connsiteY197" fmla="*/ 77601 h 2459437"/>
              <a:gd name="connsiteX198" fmla="*/ 163612 w 1576911"/>
              <a:gd name="connsiteY198" fmla="*/ 701707 h 2459437"/>
              <a:gd name="connsiteX199" fmla="*/ 289929 w 1576911"/>
              <a:gd name="connsiteY199" fmla="*/ 1325814 h 2459437"/>
              <a:gd name="connsiteX200" fmla="*/ 355719 w 1576911"/>
              <a:gd name="connsiteY200" fmla="*/ 1462186 h 2459437"/>
              <a:gd name="connsiteX201" fmla="*/ 350799 w 1576911"/>
              <a:gd name="connsiteY201" fmla="*/ 1462186 h 2459437"/>
              <a:gd name="connsiteX202" fmla="*/ 285836 w 1576911"/>
              <a:gd name="connsiteY202" fmla="*/ 1327532 h 2459437"/>
              <a:gd name="connsiteX203" fmla="*/ 159165 w 1576911"/>
              <a:gd name="connsiteY203" fmla="*/ 701707 h 2459437"/>
              <a:gd name="connsiteX204" fmla="*/ 285836 w 1576911"/>
              <a:gd name="connsiteY204" fmla="*/ 75883 h 2459437"/>
              <a:gd name="connsiteX205" fmla="*/ 263593 w 1576911"/>
              <a:gd name="connsiteY205" fmla="*/ 0 h 2459437"/>
              <a:gd name="connsiteX206" fmla="*/ 268552 w 1576911"/>
              <a:gd name="connsiteY206" fmla="*/ 0 h 2459437"/>
              <a:gd name="connsiteX207" fmla="*/ 241057 w 1576911"/>
              <a:gd name="connsiteY207" fmla="*/ 56991 h 2459437"/>
              <a:gd name="connsiteX208" fmla="*/ 110557 w 1576911"/>
              <a:gd name="connsiteY208" fmla="*/ 701708 h 2459437"/>
              <a:gd name="connsiteX209" fmla="*/ 241057 w 1576911"/>
              <a:gd name="connsiteY209" fmla="*/ 1346425 h 2459437"/>
              <a:gd name="connsiteX210" fmla="*/ 296906 w 1576911"/>
              <a:gd name="connsiteY210" fmla="*/ 1462186 h 2459437"/>
              <a:gd name="connsiteX211" fmla="*/ 291945 w 1576911"/>
              <a:gd name="connsiteY211" fmla="*/ 1462186 h 2459437"/>
              <a:gd name="connsiteX212" fmla="*/ 236949 w 1576911"/>
              <a:gd name="connsiteY212" fmla="*/ 1348186 h 2459437"/>
              <a:gd name="connsiteX213" fmla="*/ 106110 w 1576911"/>
              <a:gd name="connsiteY213" fmla="*/ 701708 h 2459437"/>
              <a:gd name="connsiteX214" fmla="*/ 236949 w 1576911"/>
              <a:gd name="connsiteY214" fmla="*/ 55230 h 2459437"/>
              <a:gd name="connsiteX215" fmla="*/ 204779 w 1576911"/>
              <a:gd name="connsiteY215" fmla="*/ 0 h 2459437"/>
              <a:gd name="connsiteX216" fmla="*/ 209700 w 1576911"/>
              <a:gd name="connsiteY216" fmla="*/ 0 h 2459437"/>
              <a:gd name="connsiteX217" fmla="*/ 192170 w 1576911"/>
              <a:gd name="connsiteY217" fmla="*/ 36337 h 2459437"/>
              <a:gd name="connsiteX218" fmla="*/ 57502 w 1576911"/>
              <a:gd name="connsiteY218" fmla="*/ 701708 h 2459437"/>
              <a:gd name="connsiteX219" fmla="*/ 192170 w 1576911"/>
              <a:gd name="connsiteY219" fmla="*/ 1367079 h 2459437"/>
              <a:gd name="connsiteX220" fmla="*/ 238053 w 1576911"/>
              <a:gd name="connsiteY220" fmla="*/ 1462186 h 2459437"/>
              <a:gd name="connsiteX221" fmla="*/ 233132 w 1576911"/>
              <a:gd name="connsiteY221" fmla="*/ 1462186 h 2459437"/>
              <a:gd name="connsiteX222" fmla="*/ 188077 w 1576911"/>
              <a:gd name="connsiteY222" fmla="*/ 1368797 h 2459437"/>
              <a:gd name="connsiteX223" fmla="*/ 53055 w 1576911"/>
              <a:gd name="connsiteY223" fmla="*/ 701708 h 2459437"/>
              <a:gd name="connsiteX224" fmla="*/ 188077 w 1576911"/>
              <a:gd name="connsiteY224" fmla="*/ 34619 h 2459437"/>
              <a:gd name="connsiteX225" fmla="*/ 145396 w 1576911"/>
              <a:gd name="connsiteY225" fmla="*/ 0 h 2459437"/>
              <a:gd name="connsiteX226" fmla="*/ 150285 w 1576911"/>
              <a:gd name="connsiteY226" fmla="*/ 0 h 2459437"/>
              <a:gd name="connsiteX227" fmla="*/ 137855 w 1576911"/>
              <a:gd name="connsiteY227" fmla="*/ 26265 h 2459437"/>
              <a:gd name="connsiteX228" fmla="*/ 4447 w 1576911"/>
              <a:gd name="connsiteY228" fmla="*/ 701707 h 2459437"/>
              <a:gd name="connsiteX229" fmla="*/ 137855 w 1576911"/>
              <a:gd name="connsiteY229" fmla="*/ 1377149 h 2459437"/>
              <a:gd name="connsiteX230" fmla="*/ 178100 w 1576911"/>
              <a:gd name="connsiteY230" fmla="*/ 1462186 h 2459437"/>
              <a:gd name="connsiteX231" fmla="*/ 173708 w 1576911"/>
              <a:gd name="connsiteY231" fmla="*/ 1462186 h 2459437"/>
              <a:gd name="connsiteX232" fmla="*/ 138977 w 1576911"/>
              <a:gd name="connsiteY232" fmla="*/ 1390089 h 2459437"/>
              <a:gd name="connsiteX233" fmla="*/ 0 w 1576911"/>
              <a:gd name="connsiteY233" fmla="*/ 701707 h 2459437"/>
              <a:gd name="connsiteX234" fmla="*/ 138977 w 1576911"/>
              <a:gd name="connsiteY234" fmla="*/ 13325 h 24594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Lst>
            <a:rect l="l" t="t" r="r" b="b"/>
            <a:pathLst>
              <a:path w="1576911" h="2459437">
                <a:moveTo>
                  <a:pt x="960141" y="1492446"/>
                </a:moveTo>
                <a:lnTo>
                  <a:pt x="966194" y="1492446"/>
                </a:lnTo>
                <a:lnTo>
                  <a:pt x="971703" y="1498506"/>
                </a:lnTo>
                <a:cubicBezTo>
                  <a:pt x="1124814" y="1651617"/>
                  <a:pt x="1321632" y="1761022"/>
                  <a:pt x="1541590" y="1806155"/>
                </a:cubicBezTo>
                <a:lnTo>
                  <a:pt x="1576911" y="1809727"/>
                </a:lnTo>
                <a:lnTo>
                  <a:pt x="1576911" y="1814178"/>
                </a:lnTo>
                <a:lnTo>
                  <a:pt x="1540674" y="1810514"/>
                </a:lnTo>
                <a:cubicBezTo>
                  <a:pt x="1319832" y="1765209"/>
                  <a:pt x="1122240" y="1655385"/>
                  <a:pt x="968532" y="1501677"/>
                </a:cubicBezTo>
                <a:close/>
                <a:moveTo>
                  <a:pt x="888589" y="1492446"/>
                </a:moveTo>
                <a:lnTo>
                  <a:pt x="894570" y="1492446"/>
                </a:lnTo>
                <a:lnTo>
                  <a:pt x="934185" y="1536025"/>
                </a:lnTo>
                <a:cubicBezTo>
                  <a:pt x="1094497" y="1696337"/>
                  <a:pt x="1300575" y="1810881"/>
                  <a:pt x="1530896" y="1858134"/>
                </a:cubicBezTo>
                <a:lnTo>
                  <a:pt x="1576911" y="1862787"/>
                </a:lnTo>
                <a:lnTo>
                  <a:pt x="1576911" y="1867231"/>
                </a:lnTo>
                <a:lnTo>
                  <a:pt x="1530009" y="1862489"/>
                </a:lnTo>
                <a:cubicBezTo>
                  <a:pt x="1298826" y="1815056"/>
                  <a:pt x="1091970" y="1700075"/>
                  <a:pt x="931052" y="1539157"/>
                </a:cubicBezTo>
                <a:close/>
                <a:moveTo>
                  <a:pt x="816967" y="1492446"/>
                </a:moveTo>
                <a:lnTo>
                  <a:pt x="823019" y="1492446"/>
                </a:lnTo>
                <a:lnTo>
                  <a:pt x="896706" y="1573505"/>
                </a:lnTo>
                <a:cubicBezTo>
                  <a:pt x="1064227" y="1741026"/>
                  <a:pt x="1279569" y="1860727"/>
                  <a:pt x="1520232" y="1910107"/>
                </a:cubicBezTo>
                <a:lnTo>
                  <a:pt x="1576911" y="1915839"/>
                </a:lnTo>
                <a:lnTo>
                  <a:pt x="1576911" y="1920289"/>
                </a:lnTo>
                <a:lnTo>
                  <a:pt x="1519315" y="1914466"/>
                </a:lnTo>
                <a:cubicBezTo>
                  <a:pt x="1277769" y="1864913"/>
                  <a:pt x="1061653" y="1744793"/>
                  <a:pt x="893535" y="1576675"/>
                </a:cubicBezTo>
                <a:close/>
                <a:moveTo>
                  <a:pt x="750236" y="1492446"/>
                </a:moveTo>
                <a:lnTo>
                  <a:pt x="755765" y="1492446"/>
                </a:lnTo>
                <a:lnTo>
                  <a:pt x="776093" y="1519613"/>
                </a:lnTo>
                <a:cubicBezTo>
                  <a:pt x="959776" y="1742093"/>
                  <a:pt x="1216675" y="1902001"/>
                  <a:pt x="1509537" y="1962085"/>
                </a:cubicBezTo>
                <a:lnTo>
                  <a:pt x="1576911" y="1968897"/>
                </a:lnTo>
                <a:lnTo>
                  <a:pt x="1576911" y="1973343"/>
                </a:lnTo>
                <a:lnTo>
                  <a:pt x="1508650" y="1966440"/>
                </a:lnTo>
                <a:cubicBezTo>
                  <a:pt x="1214782" y="1906147"/>
                  <a:pt x="956993" y="1745680"/>
                  <a:pt x="772671" y="1522429"/>
                </a:cubicBezTo>
                <a:close/>
                <a:moveTo>
                  <a:pt x="684043" y="1492446"/>
                </a:moveTo>
                <a:lnTo>
                  <a:pt x="689601" y="1492446"/>
                </a:lnTo>
                <a:lnTo>
                  <a:pt x="735184" y="1553362"/>
                </a:lnTo>
                <a:cubicBezTo>
                  <a:pt x="926449" y="1785013"/>
                  <a:pt x="1193945" y="1951504"/>
                  <a:pt x="1498873" y="2014061"/>
                </a:cubicBezTo>
                <a:lnTo>
                  <a:pt x="1576911" y="2026004"/>
                </a:lnTo>
                <a:lnTo>
                  <a:pt x="1576911" y="2030500"/>
                </a:lnTo>
                <a:lnTo>
                  <a:pt x="1497956" y="2018416"/>
                </a:lnTo>
                <a:cubicBezTo>
                  <a:pt x="1191998" y="1955650"/>
                  <a:pt x="923619" y="1788600"/>
                  <a:pt x="731730" y="1556178"/>
                </a:cubicBezTo>
                <a:close/>
                <a:moveTo>
                  <a:pt x="617910" y="1492446"/>
                </a:moveTo>
                <a:lnTo>
                  <a:pt x="623440" y="1492446"/>
                </a:lnTo>
                <a:lnTo>
                  <a:pt x="694243" y="1587070"/>
                </a:lnTo>
                <a:cubicBezTo>
                  <a:pt x="893075" y="1827900"/>
                  <a:pt x="1171162" y="2000996"/>
                  <a:pt x="1488179" y="2066034"/>
                </a:cubicBezTo>
                <a:lnTo>
                  <a:pt x="1576911" y="2079615"/>
                </a:lnTo>
                <a:lnTo>
                  <a:pt x="1576911" y="2084107"/>
                </a:lnTo>
                <a:lnTo>
                  <a:pt x="1487291" y="2070390"/>
                </a:lnTo>
                <a:cubicBezTo>
                  <a:pt x="1169269" y="2005141"/>
                  <a:pt x="890292" y="1831486"/>
                  <a:pt x="690821" y="1589886"/>
                </a:cubicBezTo>
                <a:close/>
                <a:moveTo>
                  <a:pt x="554452" y="1492446"/>
                </a:moveTo>
                <a:lnTo>
                  <a:pt x="559661" y="1492446"/>
                </a:lnTo>
                <a:lnTo>
                  <a:pt x="570030" y="1509495"/>
                </a:lnTo>
                <a:cubicBezTo>
                  <a:pt x="778091" y="1817195"/>
                  <a:pt x="1101420" y="2040856"/>
                  <a:pt x="1477514" y="2118013"/>
                </a:cubicBezTo>
                <a:lnTo>
                  <a:pt x="1576911" y="2133225"/>
                </a:lnTo>
                <a:lnTo>
                  <a:pt x="1576911" y="2137719"/>
                </a:lnTo>
                <a:lnTo>
                  <a:pt x="1476597" y="2122367"/>
                </a:lnTo>
                <a:cubicBezTo>
                  <a:pt x="1099326" y="2044970"/>
                  <a:pt x="775012" y="1820614"/>
                  <a:pt x="566324" y="1511967"/>
                </a:cubicBezTo>
                <a:close/>
                <a:moveTo>
                  <a:pt x="492469" y="1492446"/>
                </a:moveTo>
                <a:lnTo>
                  <a:pt x="497652" y="1492446"/>
                </a:lnTo>
                <a:lnTo>
                  <a:pt x="526034" y="1539116"/>
                </a:lnTo>
                <a:cubicBezTo>
                  <a:pt x="741722" y="1858110"/>
                  <a:pt x="1076910" y="2089992"/>
                  <a:pt x="1466820" y="2169986"/>
                </a:cubicBezTo>
                <a:lnTo>
                  <a:pt x="1576911" y="2186835"/>
                </a:lnTo>
                <a:lnTo>
                  <a:pt x="1576911" y="2191326"/>
                </a:lnTo>
                <a:lnTo>
                  <a:pt x="1465933" y="2174340"/>
                </a:lnTo>
                <a:cubicBezTo>
                  <a:pt x="1074873" y="2094107"/>
                  <a:pt x="738687" y="1861530"/>
                  <a:pt x="522355" y="1541589"/>
                </a:cubicBezTo>
                <a:close/>
                <a:moveTo>
                  <a:pt x="430433" y="1492446"/>
                </a:moveTo>
                <a:lnTo>
                  <a:pt x="435668" y="1492446"/>
                </a:lnTo>
                <a:lnTo>
                  <a:pt x="482066" y="1568738"/>
                </a:lnTo>
                <a:cubicBezTo>
                  <a:pt x="705397" y="1899025"/>
                  <a:pt x="1052456" y="2139129"/>
                  <a:pt x="1456155" y="2221959"/>
                </a:cubicBezTo>
                <a:lnTo>
                  <a:pt x="1576911" y="2240442"/>
                </a:lnTo>
                <a:lnTo>
                  <a:pt x="1576911" y="2244939"/>
                </a:lnTo>
                <a:lnTo>
                  <a:pt x="1455239" y="2226318"/>
                </a:lnTo>
                <a:cubicBezTo>
                  <a:pt x="1050362" y="2143259"/>
                  <a:pt x="702318" y="1902487"/>
                  <a:pt x="478360" y="1571255"/>
                </a:cubicBezTo>
                <a:close/>
                <a:moveTo>
                  <a:pt x="368448" y="1492446"/>
                </a:moveTo>
                <a:lnTo>
                  <a:pt x="373633" y="1492446"/>
                </a:lnTo>
                <a:lnTo>
                  <a:pt x="438070" y="1598403"/>
                </a:lnTo>
                <a:cubicBezTo>
                  <a:pt x="669028" y="1939981"/>
                  <a:pt x="1027946" y="2188280"/>
                  <a:pt x="1445461" y="2273936"/>
                </a:cubicBezTo>
                <a:lnTo>
                  <a:pt x="1576911" y="2294054"/>
                </a:lnTo>
                <a:lnTo>
                  <a:pt x="1576911" y="2298546"/>
                </a:lnTo>
                <a:lnTo>
                  <a:pt x="1444574" y="2278292"/>
                </a:lnTo>
                <a:cubicBezTo>
                  <a:pt x="1025909" y="2192395"/>
                  <a:pt x="665993" y="1943402"/>
                  <a:pt x="434391" y="1600876"/>
                </a:cubicBezTo>
                <a:close/>
                <a:moveTo>
                  <a:pt x="306543" y="1492446"/>
                </a:moveTo>
                <a:lnTo>
                  <a:pt x="311647" y="1492446"/>
                </a:lnTo>
                <a:lnTo>
                  <a:pt x="394102" y="1628025"/>
                </a:lnTo>
                <a:cubicBezTo>
                  <a:pt x="632703" y="1980897"/>
                  <a:pt x="1003492" y="2237417"/>
                  <a:pt x="1434797" y="2325910"/>
                </a:cubicBezTo>
                <a:lnTo>
                  <a:pt x="1576911" y="2347663"/>
                </a:lnTo>
                <a:lnTo>
                  <a:pt x="1576911" y="2352158"/>
                </a:lnTo>
                <a:lnTo>
                  <a:pt x="1433880" y="2330269"/>
                </a:lnTo>
                <a:cubicBezTo>
                  <a:pt x="947338" y="2230456"/>
                  <a:pt x="537629" y="1917428"/>
                  <a:pt x="307038" y="1493473"/>
                </a:cubicBezTo>
                <a:close/>
                <a:moveTo>
                  <a:pt x="247731" y="1492446"/>
                </a:moveTo>
                <a:lnTo>
                  <a:pt x="252651" y="1492446"/>
                </a:lnTo>
                <a:lnTo>
                  <a:pt x="264310" y="1516613"/>
                </a:lnTo>
                <a:cubicBezTo>
                  <a:pt x="501648" y="1952965"/>
                  <a:pt x="923342" y="2275153"/>
                  <a:pt x="1424102" y="2377888"/>
                </a:cubicBezTo>
                <a:lnTo>
                  <a:pt x="1576911" y="2401274"/>
                </a:lnTo>
                <a:lnTo>
                  <a:pt x="1576911" y="2405766"/>
                </a:lnTo>
                <a:lnTo>
                  <a:pt x="1423215" y="2382242"/>
                </a:lnTo>
                <a:cubicBezTo>
                  <a:pt x="921161" y="2279238"/>
                  <a:pt x="498366" y="1956204"/>
                  <a:pt x="260406" y="1518720"/>
                </a:cubicBezTo>
                <a:close/>
                <a:moveTo>
                  <a:pt x="188285" y="1492446"/>
                </a:moveTo>
                <a:lnTo>
                  <a:pt x="192421" y="1492446"/>
                </a:lnTo>
                <a:lnTo>
                  <a:pt x="211244" y="1532219"/>
                </a:lnTo>
                <a:cubicBezTo>
                  <a:pt x="292309" y="1683735"/>
                  <a:pt x="396207" y="1824113"/>
                  <a:pt x="521152" y="1949058"/>
                </a:cubicBezTo>
                <a:cubicBezTo>
                  <a:pt x="771042" y="2198948"/>
                  <a:pt x="1082721" y="2364650"/>
                  <a:pt x="1421700" y="2431883"/>
                </a:cubicBezTo>
                <a:lnTo>
                  <a:pt x="1576911" y="2454807"/>
                </a:lnTo>
                <a:lnTo>
                  <a:pt x="1576911" y="2459437"/>
                </a:lnTo>
                <a:lnTo>
                  <a:pt x="1412086" y="2434281"/>
                </a:lnTo>
                <a:cubicBezTo>
                  <a:pt x="894022" y="2328270"/>
                  <a:pt x="458474" y="1995735"/>
                  <a:pt x="213448" y="1544682"/>
                </a:cubicBezTo>
                <a:close/>
                <a:moveTo>
                  <a:pt x="873170" y="11902"/>
                </a:moveTo>
                <a:lnTo>
                  <a:pt x="878028" y="12883"/>
                </a:lnTo>
                <a:lnTo>
                  <a:pt x="833922" y="71826"/>
                </a:lnTo>
                <a:cubicBezTo>
                  <a:pt x="712234" y="251790"/>
                  <a:pt x="641107" y="468605"/>
                  <a:pt x="641107" y="701706"/>
                </a:cubicBezTo>
                <a:cubicBezTo>
                  <a:pt x="641107" y="973658"/>
                  <a:pt x="737919" y="1223443"/>
                  <a:pt x="898885" y="1418403"/>
                </a:cubicBezTo>
                <a:lnTo>
                  <a:pt x="919385" y="1440954"/>
                </a:lnTo>
                <a:lnTo>
                  <a:pt x="914270" y="1441986"/>
                </a:lnTo>
                <a:lnTo>
                  <a:pt x="895430" y="1421261"/>
                </a:lnTo>
                <a:cubicBezTo>
                  <a:pt x="733839" y="1225537"/>
                  <a:pt x="636660" y="974763"/>
                  <a:pt x="636660" y="701706"/>
                </a:cubicBezTo>
                <a:cubicBezTo>
                  <a:pt x="636660" y="467657"/>
                  <a:pt x="708057" y="249980"/>
                  <a:pt x="830216" y="69309"/>
                </a:cubicBezTo>
                <a:close/>
                <a:moveTo>
                  <a:pt x="815718" y="303"/>
                </a:moveTo>
                <a:lnTo>
                  <a:pt x="820522" y="1273"/>
                </a:lnTo>
                <a:lnTo>
                  <a:pt x="789927" y="42161"/>
                </a:lnTo>
                <a:cubicBezTo>
                  <a:pt x="662519" y="230593"/>
                  <a:pt x="588052" y="457616"/>
                  <a:pt x="588052" y="701708"/>
                </a:cubicBezTo>
                <a:cubicBezTo>
                  <a:pt x="588052" y="986481"/>
                  <a:pt x="689409" y="1248024"/>
                  <a:pt x="857943" y="1452155"/>
                </a:cubicBezTo>
                <a:lnTo>
                  <a:pt x="858868" y="1453172"/>
                </a:lnTo>
                <a:lnTo>
                  <a:pt x="853923" y="1454170"/>
                </a:lnTo>
                <a:lnTo>
                  <a:pt x="786247" y="1363727"/>
                </a:lnTo>
                <a:cubicBezTo>
                  <a:pt x="658356" y="1174585"/>
                  <a:pt x="583605" y="946709"/>
                  <a:pt x="583605" y="701708"/>
                </a:cubicBezTo>
                <a:cubicBezTo>
                  <a:pt x="583605" y="456707"/>
                  <a:pt x="658356" y="228831"/>
                  <a:pt x="786247" y="39688"/>
                </a:cubicBezTo>
                <a:close/>
                <a:moveTo>
                  <a:pt x="749751" y="0"/>
                </a:moveTo>
                <a:lnTo>
                  <a:pt x="755342" y="0"/>
                </a:lnTo>
                <a:lnTo>
                  <a:pt x="745958" y="12540"/>
                </a:lnTo>
                <a:cubicBezTo>
                  <a:pt x="612817" y="209442"/>
                  <a:pt x="534997" y="446665"/>
                  <a:pt x="534997" y="701708"/>
                </a:cubicBezTo>
                <a:cubicBezTo>
                  <a:pt x="534997" y="956752"/>
                  <a:pt x="612817" y="1193974"/>
                  <a:pt x="745958" y="1390876"/>
                </a:cubicBezTo>
                <a:lnTo>
                  <a:pt x="799318" y="1462186"/>
                </a:lnTo>
                <a:lnTo>
                  <a:pt x="793726" y="1462186"/>
                </a:lnTo>
                <a:lnTo>
                  <a:pt x="742252" y="1393393"/>
                </a:lnTo>
                <a:cubicBezTo>
                  <a:pt x="608640" y="1195784"/>
                  <a:pt x="530550" y="957699"/>
                  <a:pt x="530550" y="701708"/>
                </a:cubicBezTo>
                <a:cubicBezTo>
                  <a:pt x="530550" y="445717"/>
                  <a:pt x="608640" y="207632"/>
                  <a:pt x="742252" y="10022"/>
                </a:cubicBezTo>
                <a:close/>
                <a:moveTo>
                  <a:pt x="686364" y="0"/>
                </a:moveTo>
                <a:lnTo>
                  <a:pt x="691547" y="0"/>
                </a:lnTo>
                <a:lnTo>
                  <a:pt x="637449" y="88955"/>
                </a:lnTo>
                <a:cubicBezTo>
                  <a:pt x="538303" y="271237"/>
                  <a:pt x="481942" y="480013"/>
                  <a:pt x="481942" y="701708"/>
                </a:cubicBezTo>
                <a:cubicBezTo>
                  <a:pt x="481942" y="967741"/>
                  <a:pt x="563102" y="1215172"/>
                  <a:pt x="701963" y="1420542"/>
                </a:cubicBezTo>
                <a:lnTo>
                  <a:pt x="733123" y="1462186"/>
                </a:lnTo>
                <a:lnTo>
                  <a:pt x="727594" y="1462186"/>
                </a:lnTo>
                <a:lnTo>
                  <a:pt x="698283" y="1423015"/>
                </a:lnTo>
                <a:cubicBezTo>
                  <a:pt x="558939" y="1216935"/>
                  <a:pt x="477495" y="968651"/>
                  <a:pt x="477495" y="701708"/>
                </a:cubicBezTo>
                <a:cubicBezTo>
                  <a:pt x="477495" y="479256"/>
                  <a:pt x="534054" y="269761"/>
                  <a:pt x="633545" y="86849"/>
                </a:cubicBezTo>
                <a:close/>
                <a:moveTo>
                  <a:pt x="624327" y="0"/>
                </a:moveTo>
                <a:lnTo>
                  <a:pt x="629512" y="0"/>
                </a:lnTo>
                <a:lnTo>
                  <a:pt x="590797" y="63663"/>
                </a:lnTo>
                <a:cubicBezTo>
                  <a:pt x="487567" y="253463"/>
                  <a:pt x="428887" y="470854"/>
                  <a:pt x="428887" y="701707"/>
                </a:cubicBezTo>
                <a:cubicBezTo>
                  <a:pt x="428887" y="978731"/>
                  <a:pt x="513401" y="1236370"/>
                  <a:pt x="657994" y="1450207"/>
                </a:cubicBezTo>
                <a:lnTo>
                  <a:pt x="666958" y="1462186"/>
                </a:lnTo>
                <a:lnTo>
                  <a:pt x="661401" y="1462186"/>
                </a:lnTo>
                <a:lnTo>
                  <a:pt x="654288" y="1452680"/>
                </a:lnTo>
                <a:cubicBezTo>
                  <a:pt x="509224" y="1238132"/>
                  <a:pt x="424440" y="979640"/>
                  <a:pt x="424440" y="701707"/>
                </a:cubicBezTo>
                <a:cubicBezTo>
                  <a:pt x="424440" y="470096"/>
                  <a:pt x="483318" y="251986"/>
                  <a:pt x="586893" y="61557"/>
                </a:cubicBezTo>
                <a:close/>
                <a:moveTo>
                  <a:pt x="562343" y="0"/>
                </a:moveTo>
                <a:lnTo>
                  <a:pt x="567527" y="0"/>
                </a:lnTo>
                <a:lnTo>
                  <a:pt x="544165" y="38416"/>
                </a:lnTo>
                <a:cubicBezTo>
                  <a:pt x="436841" y="235732"/>
                  <a:pt x="375832" y="461727"/>
                  <a:pt x="375832" y="701707"/>
                </a:cubicBezTo>
                <a:cubicBezTo>
                  <a:pt x="375832" y="941687"/>
                  <a:pt x="436841" y="1167682"/>
                  <a:pt x="544165" y="1364998"/>
                </a:cubicBezTo>
                <a:lnTo>
                  <a:pt x="603269" y="1462186"/>
                </a:lnTo>
                <a:lnTo>
                  <a:pt x="598086" y="1462186"/>
                </a:lnTo>
                <a:lnTo>
                  <a:pt x="540261" y="1367104"/>
                </a:lnTo>
                <a:cubicBezTo>
                  <a:pt x="432592" y="1169159"/>
                  <a:pt x="371385" y="942445"/>
                  <a:pt x="371385" y="701707"/>
                </a:cubicBezTo>
                <a:cubicBezTo>
                  <a:pt x="371385" y="460970"/>
                  <a:pt x="432592" y="234256"/>
                  <a:pt x="540261" y="36310"/>
                </a:cubicBezTo>
                <a:close/>
                <a:moveTo>
                  <a:pt x="500309" y="0"/>
                </a:moveTo>
                <a:lnTo>
                  <a:pt x="505494" y="0"/>
                </a:lnTo>
                <a:lnTo>
                  <a:pt x="497512" y="13125"/>
                </a:lnTo>
                <a:cubicBezTo>
                  <a:pt x="386106" y="217958"/>
                  <a:pt x="322777" y="452569"/>
                  <a:pt x="322777" y="701707"/>
                </a:cubicBezTo>
                <a:cubicBezTo>
                  <a:pt x="322777" y="950845"/>
                  <a:pt x="386115" y="1185456"/>
                  <a:pt x="497532" y="1390290"/>
                </a:cubicBezTo>
                <a:lnTo>
                  <a:pt x="541258" y="1462186"/>
                </a:lnTo>
                <a:lnTo>
                  <a:pt x="536050" y="1462186"/>
                </a:lnTo>
                <a:lnTo>
                  <a:pt x="493608" y="1392396"/>
                </a:lnTo>
                <a:cubicBezTo>
                  <a:pt x="381856" y="1186933"/>
                  <a:pt x="318330" y="951603"/>
                  <a:pt x="318330" y="701707"/>
                </a:cubicBezTo>
                <a:cubicBezTo>
                  <a:pt x="318330" y="451811"/>
                  <a:pt x="381856" y="216482"/>
                  <a:pt x="493608" y="11019"/>
                </a:cubicBezTo>
                <a:close/>
                <a:moveTo>
                  <a:pt x="440112" y="0"/>
                </a:moveTo>
                <a:lnTo>
                  <a:pt x="445032" y="0"/>
                </a:lnTo>
                <a:lnTo>
                  <a:pt x="387687" y="118865"/>
                </a:lnTo>
                <a:cubicBezTo>
                  <a:pt x="311743" y="298116"/>
                  <a:pt x="269722" y="495095"/>
                  <a:pt x="269722" y="701707"/>
                </a:cubicBezTo>
                <a:cubicBezTo>
                  <a:pt x="269722" y="959972"/>
                  <a:pt x="335380" y="1203187"/>
                  <a:pt x="450880" y="1415536"/>
                </a:cubicBezTo>
                <a:lnTo>
                  <a:pt x="479250" y="1462186"/>
                </a:lnTo>
                <a:lnTo>
                  <a:pt x="474066" y="1462186"/>
                </a:lnTo>
                <a:lnTo>
                  <a:pt x="446976" y="1417643"/>
                </a:lnTo>
                <a:cubicBezTo>
                  <a:pt x="331130" y="1204663"/>
                  <a:pt x="265275" y="960730"/>
                  <a:pt x="265275" y="701707"/>
                </a:cubicBezTo>
                <a:cubicBezTo>
                  <a:pt x="265275" y="494489"/>
                  <a:pt x="307422" y="296928"/>
                  <a:pt x="383594" y="117147"/>
                </a:cubicBezTo>
                <a:close/>
                <a:moveTo>
                  <a:pt x="381258" y="0"/>
                </a:moveTo>
                <a:lnTo>
                  <a:pt x="386219" y="0"/>
                </a:lnTo>
                <a:lnTo>
                  <a:pt x="338815" y="98255"/>
                </a:lnTo>
                <a:cubicBezTo>
                  <a:pt x="260178" y="283848"/>
                  <a:pt x="216667" y="487794"/>
                  <a:pt x="216667" y="701707"/>
                </a:cubicBezTo>
                <a:cubicBezTo>
                  <a:pt x="216667" y="969099"/>
                  <a:pt x="284654" y="1220917"/>
                  <a:pt x="404248" y="1440783"/>
                </a:cubicBezTo>
                <a:lnTo>
                  <a:pt x="417264" y="1462186"/>
                </a:lnTo>
                <a:lnTo>
                  <a:pt x="412031" y="1462186"/>
                </a:lnTo>
                <a:lnTo>
                  <a:pt x="400323" y="1442934"/>
                </a:lnTo>
                <a:cubicBezTo>
                  <a:pt x="280394" y="1222437"/>
                  <a:pt x="212220" y="969888"/>
                  <a:pt x="212220" y="701707"/>
                </a:cubicBezTo>
                <a:cubicBezTo>
                  <a:pt x="212220" y="487162"/>
                  <a:pt x="255851" y="282622"/>
                  <a:pt x="334708" y="96494"/>
                </a:cubicBezTo>
                <a:close/>
                <a:moveTo>
                  <a:pt x="322445" y="0"/>
                </a:moveTo>
                <a:lnTo>
                  <a:pt x="327366" y="0"/>
                </a:lnTo>
                <a:lnTo>
                  <a:pt x="289929" y="77601"/>
                </a:lnTo>
                <a:cubicBezTo>
                  <a:pt x="208608" y="269542"/>
                  <a:pt x="163612" y="480467"/>
                  <a:pt x="163612" y="701707"/>
                </a:cubicBezTo>
                <a:cubicBezTo>
                  <a:pt x="163612" y="922947"/>
                  <a:pt x="208608" y="1133873"/>
                  <a:pt x="289929" y="1325814"/>
                </a:cubicBezTo>
                <a:lnTo>
                  <a:pt x="355719" y="1462186"/>
                </a:lnTo>
                <a:lnTo>
                  <a:pt x="350799" y="1462186"/>
                </a:lnTo>
                <a:lnTo>
                  <a:pt x="285836" y="1327532"/>
                </a:lnTo>
                <a:cubicBezTo>
                  <a:pt x="204287" y="1135060"/>
                  <a:pt x="159165" y="923553"/>
                  <a:pt x="159165" y="701707"/>
                </a:cubicBezTo>
                <a:cubicBezTo>
                  <a:pt x="159165" y="479861"/>
                  <a:pt x="204287" y="268355"/>
                  <a:pt x="285836" y="75883"/>
                </a:cubicBezTo>
                <a:close/>
                <a:moveTo>
                  <a:pt x="263593" y="0"/>
                </a:moveTo>
                <a:lnTo>
                  <a:pt x="268552" y="0"/>
                </a:lnTo>
                <a:lnTo>
                  <a:pt x="241057" y="56991"/>
                </a:lnTo>
                <a:cubicBezTo>
                  <a:pt x="157043" y="255275"/>
                  <a:pt x="110557" y="473167"/>
                  <a:pt x="110557" y="701708"/>
                </a:cubicBezTo>
                <a:cubicBezTo>
                  <a:pt x="110557" y="930249"/>
                  <a:pt x="157043" y="1148141"/>
                  <a:pt x="241057" y="1346425"/>
                </a:cubicBezTo>
                <a:lnTo>
                  <a:pt x="296906" y="1462186"/>
                </a:lnTo>
                <a:lnTo>
                  <a:pt x="291945" y="1462186"/>
                </a:lnTo>
                <a:lnTo>
                  <a:pt x="236949" y="1348186"/>
                </a:lnTo>
                <a:cubicBezTo>
                  <a:pt x="152716" y="1149367"/>
                  <a:pt x="106110" y="930881"/>
                  <a:pt x="106110" y="701708"/>
                </a:cubicBezTo>
                <a:cubicBezTo>
                  <a:pt x="106110" y="472535"/>
                  <a:pt x="152716" y="254049"/>
                  <a:pt x="236949" y="55230"/>
                </a:cubicBezTo>
                <a:close/>
                <a:moveTo>
                  <a:pt x="204779" y="0"/>
                </a:moveTo>
                <a:lnTo>
                  <a:pt x="209700" y="0"/>
                </a:lnTo>
                <a:lnTo>
                  <a:pt x="192170" y="36337"/>
                </a:lnTo>
                <a:cubicBezTo>
                  <a:pt x="105473" y="240969"/>
                  <a:pt x="57502" y="465840"/>
                  <a:pt x="57502" y="701708"/>
                </a:cubicBezTo>
                <a:cubicBezTo>
                  <a:pt x="57502" y="937576"/>
                  <a:pt x="105473" y="1162447"/>
                  <a:pt x="192170" y="1367079"/>
                </a:cubicBezTo>
                <a:lnTo>
                  <a:pt x="238053" y="1462186"/>
                </a:lnTo>
                <a:lnTo>
                  <a:pt x="233132" y="1462186"/>
                </a:lnTo>
                <a:lnTo>
                  <a:pt x="188077" y="1368797"/>
                </a:lnTo>
                <a:cubicBezTo>
                  <a:pt x="101152" y="1163635"/>
                  <a:pt x="53055" y="938182"/>
                  <a:pt x="53055" y="701708"/>
                </a:cubicBezTo>
                <a:cubicBezTo>
                  <a:pt x="53055" y="465234"/>
                  <a:pt x="101152" y="239782"/>
                  <a:pt x="188077" y="34619"/>
                </a:cubicBezTo>
                <a:close/>
                <a:moveTo>
                  <a:pt x="145396" y="0"/>
                </a:moveTo>
                <a:lnTo>
                  <a:pt x="150285" y="0"/>
                </a:lnTo>
                <a:lnTo>
                  <a:pt x="137855" y="26265"/>
                </a:lnTo>
                <a:cubicBezTo>
                  <a:pt x="50327" y="237551"/>
                  <a:pt x="4447" y="466092"/>
                  <a:pt x="4447" y="701707"/>
                </a:cubicBezTo>
                <a:cubicBezTo>
                  <a:pt x="4447" y="937322"/>
                  <a:pt x="50327" y="1165863"/>
                  <a:pt x="137855" y="1377149"/>
                </a:cubicBezTo>
                <a:lnTo>
                  <a:pt x="178100" y="1462186"/>
                </a:lnTo>
                <a:lnTo>
                  <a:pt x="173708" y="1462186"/>
                </a:lnTo>
                <a:lnTo>
                  <a:pt x="138977" y="1390089"/>
                </a:lnTo>
                <a:cubicBezTo>
                  <a:pt x="49486" y="1178508"/>
                  <a:pt x="0" y="945887"/>
                  <a:pt x="0" y="701707"/>
                </a:cubicBezTo>
                <a:cubicBezTo>
                  <a:pt x="0" y="457527"/>
                  <a:pt x="49486" y="224906"/>
                  <a:pt x="138977" y="13325"/>
                </a:cubicBezTo>
                <a:close/>
              </a:path>
            </a:pathLst>
          </a:custGeom>
          <a:solidFill>
            <a:srgbClr val="FEF1FF"/>
          </a:solidFill>
          <a:ln w="3175" cap="flat">
            <a:noFill/>
            <a:prstDash val="solid"/>
            <a:miter/>
          </a:ln>
        </p:spPr>
        <p:txBody>
          <a:bodyPr rtlCol="0" anchor="ctr"/>
          <a:lstStyle/>
          <a:p>
            <a:endParaRPr lang="en-US"/>
          </a:p>
        </p:txBody>
      </p:sp>
      <p:sp>
        <p:nvSpPr>
          <p:cNvPr id="4" name="Graphic 18">
            <a:extLst>
              <a:ext uri="{FF2B5EF4-FFF2-40B4-BE49-F238E27FC236}">
                <a16:creationId xmlns:a16="http://schemas.microsoft.com/office/drawing/2014/main" id="{AD90DBFB-8E4D-9891-B873-EEEA65D434A1}"/>
              </a:ext>
            </a:extLst>
          </p:cNvPr>
          <p:cNvSpPr/>
          <p:nvPr userDrawn="1"/>
        </p:nvSpPr>
        <p:spPr>
          <a:xfrm>
            <a:off x="457200" y="6313452"/>
            <a:ext cx="811355" cy="168145"/>
          </a:xfrm>
          <a:custGeom>
            <a:avLst/>
            <a:gdLst>
              <a:gd name="connsiteX0" fmla="*/ 228427 w 811355"/>
              <a:gd name="connsiteY0" fmla="*/ 27 h 168145"/>
              <a:gd name="connsiteX1" fmla="*/ 310031 w 811355"/>
              <a:gd name="connsiteY1" fmla="*/ 81183 h 168145"/>
              <a:gd name="connsiteX2" fmla="*/ 228427 w 811355"/>
              <a:gd name="connsiteY2" fmla="*/ 162778 h 168145"/>
              <a:gd name="connsiteX3" fmla="*/ 147061 w 811355"/>
              <a:gd name="connsiteY3" fmla="*/ 81183 h 168145"/>
              <a:gd name="connsiteX4" fmla="*/ 228427 w 811355"/>
              <a:gd name="connsiteY4" fmla="*/ 27 h 168145"/>
              <a:gd name="connsiteX5" fmla="*/ 228427 w 811355"/>
              <a:gd name="connsiteY5" fmla="*/ 136856 h 168145"/>
              <a:gd name="connsiteX6" fmla="*/ 281782 w 811355"/>
              <a:gd name="connsiteY6" fmla="*/ 81183 h 168145"/>
              <a:gd name="connsiteX7" fmla="*/ 228427 w 811355"/>
              <a:gd name="connsiteY7" fmla="*/ 25517 h 168145"/>
              <a:gd name="connsiteX8" fmla="*/ 175080 w 811355"/>
              <a:gd name="connsiteY8" fmla="*/ 81183 h 168145"/>
              <a:gd name="connsiteX9" fmla="*/ 228427 w 811355"/>
              <a:gd name="connsiteY9" fmla="*/ 136856 h 168145"/>
              <a:gd name="connsiteX10" fmla="*/ 575396 w 811355"/>
              <a:gd name="connsiteY10" fmla="*/ 27 h 168145"/>
              <a:gd name="connsiteX11" fmla="*/ 656993 w 811355"/>
              <a:gd name="connsiteY11" fmla="*/ 81183 h 168145"/>
              <a:gd name="connsiteX12" fmla="*/ 575396 w 811355"/>
              <a:gd name="connsiteY12" fmla="*/ 162778 h 168145"/>
              <a:gd name="connsiteX13" fmla="*/ 494022 w 811355"/>
              <a:gd name="connsiteY13" fmla="*/ 81183 h 168145"/>
              <a:gd name="connsiteX14" fmla="*/ 575396 w 811355"/>
              <a:gd name="connsiteY14" fmla="*/ 27 h 168145"/>
              <a:gd name="connsiteX15" fmla="*/ 575396 w 811355"/>
              <a:gd name="connsiteY15" fmla="*/ 136856 h 168145"/>
              <a:gd name="connsiteX16" fmla="*/ 628743 w 811355"/>
              <a:gd name="connsiteY16" fmla="*/ 81183 h 168145"/>
              <a:gd name="connsiteX17" fmla="*/ 575396 w 811355"/>
              <a:gd name="connsiteY17" fmla="*/ 25517 h 168145"/>
              <a:gd name="connsiteX18" fmla="*/ 522042 w 811355"/>
              <a:gd name="connsiteY18" fmla="*/ 81183 h 168145"/>
              <a:gd name="connsiteX19" fmla="*/ 575396 w 811355"/>
              <a:gd name="connsiteY19" fmla="*/ 136856 h 168145"/>
              <a:gd name="connsiteX20" fmla="*/ 448958 w 811355"/>
              <a:gd name="connsiteY20" fmla="*/ 2933 h 168145"/>
              <a:gd name="connsiteX21" fmla="*/ 481284 w 811355"/>
              <a:gd name="connsiteY21" fmla="*/ 2933 h 168145"/>
              <a:gd name="connsiteX22" fmla="*/ 400343 w 811355"/>
              <a:gd name="connsiteY22" fmla="*/ 168146 h 168145"/>
              <a:gd name="connsiteX23" fmla="*/ 319639 w 811355"/>
              <a:gd name="connsiteY23" fmla="*/ 2933 h 168145"/>
              <a:gd name="connsiteX24" fmla="*/ 351728 w 811355"/>
              <a:gd name="connsiteY24" fmla="*/ 2933 h 168145"/>
              <a:gd name="connsiteX25" fmla="*/ 400343 w 811355"/>
              <a:gd name="connsiteY25" fmla="*/ 112931 h 168145"/>
              <a:gd name="connsiteX26" fmla="*/ 448958 w 811355"/>
              <a:gd name="connsiteY26" fmla="*/ 2933 h 168145"/>
              <a:gd name="connsiteX27" fmla="*/ 717385 w 811355"/>
              <a:gd name="connsiteY27" fmla="*/ 45882 h 168145"/>
              <a:gd name="connsiteX28" fmla="*/ 751794 w 811355"/>
              <a:gd name="connsiteY28" fmla="*/ 24431 h 168145"/>
              <a:gd name="connsiteX29" fmla="*/ 795439 w 811355"/>
              <a:gd name="connsiteY29" fmla="*/ 36825 h 168145"/>
              <a:gd name="connsiteX30" fmla="*/ 795439 w 811355"/>
              <a:gd name="connsiteY30" fmla="*/ 9023 h 168145"/>
              <a:gd name="connsiteX31" fmla="*/ 752017 w 811355"/>
              <a:gd name="connsiteY31" fmla="*/ 47 h 168145"/>
              <a:gd name="connsiteX32" fmla="*/ 688183 w 811355"/>
              <a:gd name="connsiteY32" fmla="*/ 47251 h 168145"/>
              <a:gd name="connsiteX33" fmla="*/ 782356 w 811355"/>
              <a:gd name="connsiteY33" fmla="*/ 117692 h 168145"/>
              <a:gd name="connsiteX34" fmla="*/ 747264 w 811355"/>
              <a:gd name="connsiteY34" fmla="*/ 138239 h 168145"/>
              <a:gd name="connsiteX35" fmla="*/ 694971 w 811355"/>
              <a:gd name="connsiteY35" fmla="*/ 120855 h 168145"/>
              <a:gd name="connsiteX36" fmla="*/ 694971 w 811355"/>
              <a:gd name="connsiteY36" fmla="*/ 120908 h 168145"/>
              <a:gd name="connsiteX37" fmla="*/ 694971 w 811355"/>
              <a:gd name="connsiteY37" fmla="*/ 150478 h 168145"/>
              <a:gd name="connsiteX38" fmla="*/ 747291 w 811355"/>
              <a:gd name="connsiteY38" fmla="*/ 162616 h 168145"/>
              <a:gd name="connsiteX39" fmla="*/ 811355 w 811355"/>
              <a:gd name="connsiteY39" fmla="*/ 115655 h 168145"/>
              <a:gd name="connsiteX40" fmla="*/ 717426 w 811355"/>
              <a:gd name="connsiteY40" fmla="*/ 45882 h 168145"/>
              <a:gd name="connsiteX41" fmla="*/ 717385 w 811355"/>
              <a:gd name="connsiteY41" fmla="*/ 45882 h 168145"/>
              <a:gd name="connsiteX42" fmla="*/ 29216 w 811355"/>
              <a:gd name="connsiteY42" fmla="*/ 45841 h 168145"/>
              <a:gd name="connsiteX43" fmla="*/ 63632 w 811355"/>
              <a:gd name="connsiteY43" fmla="*/ 24391 h 168145"/>
              <a:gd name="connsiteX44" fmla="*/ 107080 w 811355"/>
              <a:gd name="connsiteY44" fmla="*/ 36670 h 168145"/>
              <a:gd name="connsiteX45" fmla="*/ 107080 w 811355"/>
              <a:gd name="connsiteY45" fmla="*/ 8881 h 168145"/>
              <a:gd name="connsiteX46" fmla="*/ 63855 w 811355"/>
              <a:gd name="connsiteY46" fmla="*/ 0 h 168145"/>
              <a:gd name="connsiteX47" fmla="*/ 0 w 811355"/>
              <a:gd name="connsiteY47" fmla="*/ 47204 h 168145"/>
              <a:gd name="connsiteX48" fmla="*/ 94200 w 811355"/>
              <a:gd name="connsiteY48" fmla="*/ 117665 h 168145"/>
              <a:gd name="connsiteX49" fmla="*/ 59101 w 811355"/>
              <a:gd name="connsiteY49" fmla="*/ 138219 h 168145"/>
              <a:gd name="connsiteX50" fmla="*/ 6795 w 811355"/>
              <a:gd name="connsiteY50" fmla="*/ 120828 h 168145"/>
              <a:gd name="connsiteX51" fmla="*/ 6795 w 811355"/>
              <a:gd name="connsiteY51" fmla="*/ 120895 h 168145"/>
              <a:gd name="connsiteX52" fmla="*/ 6795 w 811355"/>
              <a:gd name="connsiteY52" fmla="*/ 150465 h 168145"/>
              <a:gd name="connsiteX53" fmla="*/ 59135 w 811355"/>
              <a:gd name="connsiteY53" fmla="*/ 162603 h 168145"/>
              <a:gd name="connsiteX54" fmla="*/ 123220 w 811355"/>
              <a:gd name="connsiteY54" fmla="*/ 115628 h 168145"/>
              <a:gd name="connsiteX55" fmla="*/ 29216 w 811355"/>
              <a:gd name="connsiteY55" fmla="*/ 45841 h 1681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Lst>
            <a:rect l="l" t="t" r="r" b="b"/>
            <a:pathLst>
              <a:path w="811355" h="168145">
                <a:moveTo>
                  <a:pt x="228427" y="27"/>
                </a:moveTo>
                <a:cubicBezTo>
                  <a:pt x="275284" y="27"/>
                  <a:pt x="310031" y="34459"/>
                  <a:pt x="310031" y="81183"/>
                </a:cubicBezTo>
                <a:cubicBezTo>
                  <a:pt x="310031" y="127908"/>
                  <a:pt x="275730" y="162778"/>
                  <a:pt x="228427" y="162778"/>
                </a:cubicBezTo>
                <a:cubicBezTo>
                  <a:pt x="181355" y="162778"/>
                  <a:pt x="147061" y="127901"/>
                  <a:pt x="147061" y="81183"/>
                </a:cubicBezTo>
                <a:cubicBezTo>
                  <a:pt x="147061" y="34465"/>
                  <a:pt x="182024" y="27"/>
                  <a:pt x="228427" y="27"/>
                </a:cubicBezTo>
                <a:close/>
                <a:moveTo>
                  <a:pt x="228427" y="136856"/>
                </a:moveTo>
                <a:cubicBezTo>
                  <a:pt x="259814" y="136856"/>
                  <a:pt x="281782" y="113376"/>
                  <a:pt x="281782" y="81183"/>
                </a:cubicBezTo>
                <a:cubicBezTo>
                  <a:pt x="281782" y="48991"/>
                  <a:pt x="260037" y="25517"/>
                  <a:pt x="228427" y="25517"/>
                </a:cubicBezTo>
                <a:cubicBezTo>
                  <a:pt x="197271" y="25517"/>
                  <a:pt x="175080" y="48991"/>
                  <a:pt x="175080" y="81183"/>
                </a:cubicBezTo>
                <a:cubicBezTo>
                  <a:pt x="175080" y="113376"/>
                  <a:pt x="197271" y="136856"/>
                  <a:pt x="228427" y="136856"/>
                </a:cubicBezTo>
                <a:close/>
                <a:moveTo>
                  <a:pt x="575396" y="27"/>
                </a:moveTo>
                <a:cubicBezTo>
                  <a:pt x="622246" y="27"/>
                  <a:pt x="656993" y="34459"/>
                  <a:pt x="656993" y="81183"/>
                </a:cubicBezTo>
                <a:cubicBezTo>
                  <a:pt x="656993" y="127908"/>
                  <a:pt x="622699" y="162778"/>
                  <a:pt x="575396" y="162778"/>
                </a:cubicBezTo>
                <a:cubicBezTo>
                  <a:pt x="528316" y="162778"/>
                  <a:pt x="494022" y="127901"/>
                  <a:pt x="494022" y="81183"/>
                </a:cubicBezTo>
                <a:cubicBezTo>
                  <a:pt x="494022" y="34465"/>
                  <a:pt x="529019" y="27"/>
                  <a:pt x="575396" y="27"/>
                </a:cubicBezTo>
                <a:close/>
                <a:moveTo>
                  <a:pt x="575396" y="136856"/>
                </a:moveTo>
                <a:cubicBezTo>
                  <a:pt x="606776" y="136856"/>
                  <a:pt x="628743" y="113376"/>
                  <a:pt x="628743" y="81183"/>
                </a:cubicBezTo>
                <a:cubicBezTo>
                  <a:pt x="628743" y="48991"/>
                  <a:pt x="606999" y="25517"/>
                  <a:pt x="575396" y="25517"/>
                </a:cubicBezTo>
                <a:cubicBezTo>
                  <a:pt x="544233" y="25517"/>
                  <a:pt x="522042" y="48991"/>
                  <a:pt x="522042" y="81183"/>
                </a:cubicBezTo>
                <a:cubicBezTo>
                  <a:pt x="522042" y="113376"/>
                  <a:pt x="544293" y="136856"/>
                  <a:pt x="575396" y="136856"/>
                </a:cubicBezTo>
                <a:close/>
                <a:moveTo>
                  <a:pt x="448958" y="2933"/>
                </a:moveTo>
                <a:lnTo>
                  <a:pt x="481284" y="2933"/>
                </a:lnTo>
                <a:lnTo>
                  <a:pt x="400343" y="168146"/>
                </a:lnTo>
                <a:lnTo>
                  <a:pt x="319639" y="2933"/>
                </a:lnTo>
                <a:lnTo>
                  <a:pt x="351728" y="2933"/>
                </a:lnTo>
                <a:lnTo>
                  <a:pt x="400343" y="112931"/>
                </a:lnTo>
                <a:lnTo>
                  <a:pt x="448958" y="2933"/>
                </a:lnTo>
                <a:close/>
                <a:moveTo>
                  <a:pt x="717385" y="45882"/>
                </a:moveTo>
                <a:cubicBezTo>
                  <a:pt x="717385" y="33912"/>
                  <a:pt x="727345" y="24431"/>
                  <a:pt x="751794" y="24431"/>
                </a:cubicBezTo>
                <a:cubicBezTo>
                  <a:pt x="765588" y="24431"/>
                  <a:pt x="781193" y="28477"/>
                  <a:pt x="795439" y="36825"/>
                </a:cubicBezTo>
                <a:lnTo>
                  <a:pt x="795439" y="9023"/>
                </a:lnTo>
                <a:cubicBezTo>
                  <a:pt x="782714" y="3223"/>
                  <a:pt x="767109" y="47"/>
                  <a:pt x="752017" y="47"/>
                </a:cubicBezTo>
                <a:cubicBezTo>
                  <a:pt x="708555" y="47"/>
                  <a:pt x="688183" y="21720"/>
                  <a:pt x="688183" y="47251"/>
                </a:cubicBezTo>
                <a:cubicBezTo>
                  <a:pt x="688183" y="105918"/>
                  <a:pt x="782356" y="83597"/>
                  <a:pt x="782356" y="117692"/>
                </a:cubicBezTo>
                <a:cubicBezTo>
                  <a:pt x="782356" y="129432"/>
                  <a:pt x="771943" y="138239"/>
                  <a:pt x="747264" y="138239"/>
                </a:cubicBezTo>
                <a:cubicBezTo>
                  <a:pt x="727791" y="138239"/>
                  <a:pt x="707649" y="131010"/>
                  <a:pt x="694971" y="120855"/>
                </a:cubicBezTo>
                <a:lnTo>
                  <a:pt x="694971" y="120908"/>
                </a:lnTo>
                <a:lnTo>
                  <a:pt x="694971" y="150478"/>
                </a:lnTo>
                <a:cubicBezTo>
                  <a:pt x="708744" y="157896"/>
                  <a:pt x="728008" y="162616"/>
                  <a:pt x="747291" y="162616"/>
                </a:cubicBezTo>
                <a:cubicBezTo>
                  <a:pt x="790754" y="162616"/>
                  <a:pt x="811355" y="140943"/>
                  <a:pt x="811355" y="115655"/>
                </a:cubicBezTo>
                <a:cubicBezTo>
                  <a:pt x="811369" y="57615"/>
                  <a:pt x="717426" y="79518"/>
                  <a:pt x="717426" y="45882"/>
                </a:cubicBezTo>
                <a:lnTo>
                  <a:pt x="717385" y="45882"/>
                </a:lnTo>
                <a:close/>
                <a:moveTo>
                  <a:pt x="29216" y="45841"/>
                </a:moveTo>
                <a:cubicBezTo>
                  <a:pt x="29216" y="33872"/>
                  <a:pt x="39176" y="24391"/>
                  <a:pt x="63632" y="24391"/>
                </a:cubicBezTo>
                <a:cubicBezTo>
                  <a:pt x="77364" y="24391"/>
                  <a:pt x="92888" y="28437"/>
                  <a:pt x="107080" y="36670"/>
                </a:cubicBezTo>
                <a:lnTo>
                  <a:pt x="107080" y="8881"/>
                </a:lnTo>
                <a:cubicBezTo>
                  <a:pt x="94396" y="3156"/>
                  <a:pt x="78865" y="0"/>
                  <a:pt x="63855" y="0"/>
                </a:cubicBezTo>
                <a:cubicBezTo>
                  <a:pt x="20379" y="0"/>
                  <a:pt x="0" y="21680"/>
                  <a:pt x="0" y="47204"/>
                </a:cubicBezTo>
                <a:cubicBezTo>
                  <a:pt x="0" y="105925"/>
                  <a:pt x="94200" y="83564"/>
                  <a:pt x="94200" y="117665"/>
                </a:cubicBezTo>
                <a:cubicBezTo>
                  <a:pt x="94200" y="129405"/>
                  <a:pt x="83787" y="138219"/>
                  <a:pt x="59101" y="138219"/>
                </a:cubicBezTo>
                <a:cubicBezTo>
                  <a:pt x="39629" y="138219"/>
                  <a:pt x="19473" y="130990"/>
                  <a:pt x="6795" y="120828"/>
                </a:cubicBezTo>
                <a:lnTo>
                  <a:pt x="6795" y="120895"/>
                </a:lnTo>
                <a:lnTo>
                  <a:pt x="6795" y="150465"/>
                </a:lnTo>
                <a:cubicBezTo>
                  <a:pt x="20575" y="157882"/>
                  <a:pt x="39845" y="162603"/>
                  <a:pt x="59135" y="162603"/>
                </a:cubicBezTo>
                <a:cubicBezTo>
                  <a:pt x="102611" y="162603"/>
                  <a:pt x="123220" y="140916"/>
                  <a:pt x="123220" y="115628"/>
                </a:cubicBezTo>
                <a:cubicBezTo>
                  <a:pt x="123186" y="57588"/>
                  <a:pt x="29216" y="79491"/>
                  <a:pt x="29216" y="45841"/>
                </a:cubicBezTo>
                <a:close/>
              </a:path>
            </a:pathLst>
          </a:custGeom>
          <a:solidFill>
            <a:schemeClr val="tx1"/>
          </a:solidFill>
          <a:ln w="675" cap="flat">
            <a:noFill/>
            <a:prstDash val="solid"/>
            <a:miter/>
          </a:ln>
        </p:spPr>
        <p:txBody>
          <a:bodyPr rtlCol="0" anchor="ctr"/>
          <a:lstStyle/>
          <a:p>
            <a:endParaRPr lang="en-US"/>
          </a:p>
        </p:txBody>
      </p:sp>
    </p:spTree>
    <p:extLst>
      <p:ext uri="{BB962C8B-B14F-4D97-AF65-F5344CB8AC3E}">
        <p14:creationId xmlns:p14="http://schemas.microsoft.com/office/powerpoint/2010/main" val="1199500037"/>
      </p:ext>
    </p:extLst>
  </p:cSld>
  <p:clrMapOvr>
    <a:masterClrMapping/>
  </p:clrMapOvr>
</p:sldLayout>
</file>

<file path=ppt/slideLayouts/slideLayout106.xml><?xml version="1.0" encoding="utf-8"?>
<p:sldLayout xmlns:a="http://schemas.openxmlformats.org/drawingml/2006/main" xmlns:r="http://schemas.openxmlformats.org/officeDocument/2006/relationships" xmlns:p="http://schemas.openxmlformats.org/presentationml/2006/main" preserve="1" userDrawn="1">
  <p:cSld name="Big Statement 1 - Editable - Purple">
    <p:spTree>
      <p:nvGrpSpPr>
        <p:cNvPr id="1" name=""/>
        <p:cNvGrpSpPr/>
        <p:nvPr/>
      </p:nvGrpSpPr>
      <p:grpSpPr>
        <a:xfrm>
          <a:off x="0" y="0"/>
          <a:ext cx="0" cy="0"/>
          <a:chOff x="0" y="0"/>
          <a:chExt cx="0" cy="0"/>
        </a:xfrm>
      </p:grpSpPr>
      <p:cxnSp>
        <p:nvCxnSpPr>
          <p:cNvPr id="3" name="Straight Connector 2">
            <a:extLst>
              <a:ext uri="{FF2B5EF4-FFF2-40B4-BE49-F238E27FC236}">
                <a16:creationId xmlns:a16="http://schemas.microsoft.com/office/drawing/2014/main" id="{0CEA3F6C-19AF-64FE-A797-C379CF218A70}"/>
              </a:ext>
            </a:extLst>
          </p:cNvPr>
          <p:cNvCxnSpPr>
            <a:cxnSpLocks/>
          </p:cNvCxnSpPr>
          <p:nvPr userDrawn="1"/>
        </p:nvCxnSpPr>
        <p:spPr>
          <a:xfrm flipH="1">
            <a:off x="1487277" y="6400800"/>
            <a:ext cx="3320697" cy="0"/>
          </a:xfrm>
          <a:prstGeom prst="line">
            <a:avLst/>
          </a:prstGeom>
          <a:ln w="9525" cap="rnd">
            <a:solidFill>
              <a:schemeClr val="tx1"/>
            </a:solidFill>
          </a:ln>
        </p:spPr>
        <p:style>
          <a:lnRef idx="1">
            <a:schemeClr val="accent1"/>
          </a:lnRef>
          <a:fillRef idx="0">
            <a:schemeClr val="accent1"/>
          </a:fillRef>
          <a:effectRef idx="0">
            <a:schemeClr val="accent1"/>
          </a:effectRef>
          <a:fontRef idx="minor">
            <a:schemeClr val="tx1"/>
          </a:fontRef>
        </p:style>
      </p:cxnSp>
      <p:sp>
        <p:nvSpPr>
          <p:cNvPr id="28" name="Picture Placeholder 27">
            <a:extLst>
              <a:ext uri="{FF2B5EF4-FFF2-40B4-BE49-F238E27FC236}">
                <a16:creationId xmlns:a16="http://schemas.microsoft.com/office/drawing/2014/main" id="{CE28741C-6AD4-6103-22E9-6931C2AD0DEA}"/>
              </a:ext>
            </a:extLst>
          </p:cNvPr>
          <p:cNvSpPr>
            <a:spLocks noGrp="1"/>
          </p:cNvSpPr>
          <p:nvPr>
            <p:ph type="pic" sz="quarter" idx="22" hasCustomPrompt="1"/>
          </p:nvPr>
        </p:nvSpPr>
        <p:spPr>
          <a:xfrm>
            <a:off x="4286591" y="457199"/>
            <a:ext cx="7463962" cy="5956295"/>
          </a:xfrm>
          <a:custGeom>
            <a:avLst/>
            <a:gdLst>
              <a:gd name="connsiteX0" fmla="*/ 6286142 w 7463962"/>
              <a:gd name="connsiteY0" fmla="*/ 4484921 h 5956295"/>
              <a:gd name="connsiteX1" fmla="*/ 7170408 w 7463962"/>
              <a:gd name="connsiteY1" fmla="*/ 4484921 h 5956295"/>
              <a:gd name="connsiteX2" fmla="*/ 7463962 w 7463962"/>
              <a:gd name="connsiteY2" fmla="*/ 4778475 h 5956295"/>
              <a:gd name="connsiteX3" fmla="*/ 7463962 w 7463962"/>
              <a:gd name="connsiteY3" fmla="*/ 5662741 h 5956295"/>
              <a:gd name="connsiteX4" fmla="*/ 7170408 w 7463962"/>
              <a:gd name="connsiteY4" fmla="*/ 5956295 h 5956295"/>
              <a:gd name="connsiteX5" fmla="*/ 6286142 w 7463962"/>
              <a:gd name="connsiteY5" fmla="*/ 5956295 h 5956295"/>
              <a:gd name="connsiteX6" fmla="*/ 5992588 w 7463962"/>
              <a:gd name="connsiteY6" fmla="*/ 5662741 h 5956295"/>
              <a:gd name="connsiteX7" fmla="*/ 5992588 w 7463962"/>
              <a:gd name="connsiteY7" fmla="*/ 4778475 h 5956295"/>
              <a:gd name="connsiteX8" fmla="*/ 6286142 w 7463962"/>
              <a:gd name="connsiteY8" fmla="*/ 4484921 h 5956295"/>
              <a:gd name="connsiteX9" fmla="*/ 346120 w 7463962"/>
              <a:gd name="connsiteY9" fmla="*/ 0 h 5956295"/>
              <a:gd name="connsiteX10" fmla="*/ 5610175 w 7463962"/>
              <a:gd name="connsiteY10" fmla="*/ 0 h 5956295"/>
              <a:gd name="connsiteX11" fmla="*/ 5956295 w 7463962"/>
              <a:gd name="connsiteY11" fmla="*/ 346120 h 5956295"/>
              <a:gd name="connsiteX12" fmla="*/ 5956295 w 7463962"/>
              <a:gd name="connsiteY12" fmla="*/ 5610175 h 5956295"/>
              <a:gd name="connsiteX13" fmla="*/ 5610175 w 7463962"/>
              <a:gd name="connsiteY13" fmla="*/ 5956295 h 5956295"/>
              <a:gd name="connsiteX14" fmla="*/ 346120 w 7463962"/>
              <a:gd name="connsiteY14" fmla="*/ 5956295 h 5956295"/>
              <a:gd name="connsiteX15" fmla="*/ 0 w 7463962"/>
              <a:gd name="connsiteY15" fmla="*/ 5610175 h 5956295"/>
              <a:gd name="connsiteX16" fmla="*/ 0 w 7463962"/>
              <a:gd name="connsiteY16" fmla="*/ 346120 h 5956295"/>
              <a:gd name="connsiteX17" fmla="*/ 346120 w 7463962"/>
              <a:gd name="connsiteY17" fmla="*/ 0 h 59562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7463962" h="5956295">
                <a:moveTo>
                  <a:pt x="6286142" y="4484921"/>
                </a:moveTo>
                <a:lnTo>
                  <a:pt x="7170408" y="4484921"/>
                </a:lnTo>
                <a:cubicBezTo>
                  <a:pt x="7332533" y="4484921"/>
                  <a:pt x="7463962" y="4616350"/>
                  <a:pt x="7463962" y="4778475"/>
                </a:cubicBezTo>
                <a:lnTo>
                  <a:pt x="7463962" y="5662741"/>
                </a:lnTo>
                <a:cubicBezTo>
                  <a:pt x="7463962" y="5824866"/>
                  <a:pt x="7332533" y="5956295"/>
                  <a:pt x="7170408" y="5956295"/>
                </a:cubicBezTo>
                <a:lnTo>
                  <a:pt x="6286142" y="5956295"/>
                </a:lnTo>
                <a:cubicBezTo>
                  <a:pt x="6124017" y="5956295"/>
                  <a:pt x="5992588" y="5824866"/>
                  <a:pt x="5992588" y="5662741"/>
                </a:cubicBezTo>
                <a:lnTo>
                  <a:pt x="5992588" y="4778475"/>
                </a:lnTo>
                <a:cubicBezTo>
                  <a:pt x="5992588" y="4616350"/>
                  <a:pt x="6124017" y="4484921"/>
                  <a:pt x="6286142" y="4484921"/>
                </a:cubicBezTo>
                <a:close/>
                <a:moveTo>
                  <a:pt x="346120" y="0"/>
                </a:moveTo>
                <a:lnTo>
                  <a:pt x="5610175" y="0"/>
                </a:lnTo>
                <a:cubicBezTo>
                  <a:pt x="5801332" y="0"/>
                  <a:pt x="5956295" y="154963"/>
                  <a:pt x="5956295" y="346120"/>
                </a:cubicBezTo>
                <a:lnTo>
                  <a:pt x="5956295" y="5610175"/>
                </a:lnTo>
                <a:cubicBezTo>
                  <a:pt x="5956295" y="5801332"/>
                  <a:pt x="5801332" y="5956295"/>
                  <a:pt x="5610175" y="5956295"/>
                </a:cubicBezTo>
                <a:lnTo>
                  <a:pt x="346120" y="5956295"/>
                </a:lnTo>
                <a:cubicBezTo>
                  <a:pt x="154964" y="5956295"/>
                  <a:pt x="0" y="5801332"/>
                  <a:pt x="0" y="5610175"/>
                </a:cubicBezTo>
                <a:lnTo>
                  <a:pt x="0" y="346120"/>
                </a:lnTo>
                <a:cubicBezTo>
                  <a:pt x="0" y="154963"/>
                  <a:pt x="154964" y="0"/>
                  <a:pt x="346120" y="0"/>
                </a:cubicBezTo>
                <a:close/>
              </a:path>
            </a:pathLst>
          </a:custGeom>
          <a:solidFill>
            <a:schemeClr val="accent4"/>
          </a:solidFill>
        </p:spPr>
        <p:txBody>
          <a:bodyPr wrap="square" lIns="2011680" anchor="ctr">
            <a:noAutofit/>
          </a:bodyPr>
          <a:lstStyle>
            <a:lvl1pPr marL="0" indent="0" algn="l">
              <a:lnSpc>
                <a:spcPct val="100000"/>
              </a:lnSpc>
              <a:spcBef>
                <a:spcPts val="0"/>
              </a:spcBef>
              <a:buNone/>
              <a:defRPr/>
            </a:lvl1pPr>
          </a:lstStyle>
          <a:p>
            <a:pPr marL="0" marR="0" lvl="0" indent="0" algn="l" defTabSz="914400" rtl="0" eaLnBrk="1" fontAlgn="auto" latinLnBrk="0" hangingPunct="1">
              <a:lnSpc>
                <a:spcPct val="120000"/>
              </a:lnSpc>
              <a:spcBef>
                <a:spcPts val="1000"/>
              </a:spcBef>
              <a:spcAft>
                <a:spcPts val="0"/>
              </a:spcAft>
              <a:buClrTx/>
              <a:buSzTx/>
              <a:buFont typeface="Inter" panose="020B0502030000000004" pitchFamily="34" charset="0"/>
              <a:buNone/>
              <a:tabLst/>
              <a:defRPr/>
            </a:pPr>
            <a:r>
              <a:rPr lang="en-US"/>
              <a:t>Click the icon to</a:t>
            </a:r>
            <a:br>
              <a:rPr lang="en-US"/>
            </a:br>
            <a:r>
              <a:rPr lang="en-US"/>
              <a:t>select a new photo</a:t>
            </a:r>
            <a:br>
              <a:rPr lang="en-US"/>
            </a:br>
            <a:r>
              <a:rPr lang="en-US"/>
              <a:t>                         &gt;&gt;&gt;</a:t>
            </a:r>
          </a:p>
        </p:txBody>
      </p:sp>
      <p:sp>
        <p:nvSpPr>
          <p:cNvPr id="5" name="Content Placeholder 2">
            <a:extLst>
              <a:ext uri="{FF2B5EF4-FFF2-40B4-BE49-F238E27FC236}">
                <a16:creationId xmlns:a16="http://schemas.microsoft.com/office/drawing/2014/main" id="{40B57AF8-384D-FC4A-A94F-4B6E8CE4B460}"/>
              </a:ext>
            </a:extLst>
          </p:cNvPr>
          <p:cNvSpPr>
            <a:spLocks noGrp="1"/>
          </p:cNvSpPr>
          <p:nvPr>
            <p:ph idx="19"/>
          </p:nvPr>
        </p:nvSpPr>
        <p:spPr>
          <a:xfrm>
            <a:off x="762001" y="2997641"/>
            <a:ext cx="2973976" cy="3098360"/>
          </a:xfrm>
        </p:spPr>
        <p:txBody>
          <a:bodyPr>
            <a:noAutofit/>
          </a:bodyPr>
          <a:lstStyle>
            <a:lvl1pPr marL="0" indent="0">
              <a:buNone/>
              <a:defRPr sz="2400" b="0" i="0">
                <a:latin typeface="Outfit ExtraLight" pitchFamily="2" charset="0"/>
              </a:defRPr>
            </a:lvl1pPr>
            <a:lvl2pPr marL="457200" indent="0">
              <a:buNone/>
              <a:defRPr sz="2400" b="0" i="0">
                <a:latin typeface="Outfit ExtraLight" pitchFamily="2" charset="0"/>
              </a:defRPr>
            </a:lvl2pPr>
            <a:lvl3pPr marL="914400" indent="0">
              <a:buNone/>
              <a:defRPr sz="2400" b="0" i="0">
                <a:latin typeface="Outfit ExtraLight" pitchFamily="2" charset="0"/>
              </a:defRPr>
            </a:lvl3pPr>
            <a:lvl4pPr marL="1371600" indent="0">
              <a:buNone/>
              <a:defRPr sz="2400" b="0" i="0">
                <a:latin typeface="Outfit ExtraLight" pitchFamily="2" charset="0"/>
              </a:defRPr>
            </a:lvl4pPr>
            <a:lvl5pPr marL="1828800" indent="0">
              <a:buNone/>
              <a:defRPr sz="2400" b="0" i="0">
                <a:latin typeface="Outfit ExtraLight" pitchFamily="2" charset="0"/>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Text Placeholder 5">
            <a:extLst>
              <a:ext uri="{FF2B5EF4-FFF2-40B4-BE49-F238E27FC236}">
                <a16:creationId xmlns:a16="http://schemas.microsoft.com/office/drawing/2014/main" id="{736EE177-5D66-478C-C36B-741DD697FABC}"/>
              </a:ext>
            </a:extLst>
          </p:cNvPr>
          <p:cNvSpPr>
            <a:spLocks noGrp="1"/>
          </p:cNvSpPr>
          <p:nvPr>
            <p:ph type="body" sz="quarter" idx="21" hasCustomPrompt="1"/>
          </p:nvPr>
        </p:nvSpPr>
        <p:spPr>
          <a:xfrm>
            <a:off x="1487278" y="6496059"/>
            <a:ext cx="7173900" cy="285734"/>
          </a:xfrm>
        </p:spPr>
        <p:txBody>
          <a:bodyPr anchor="ctr">
            <a:noAutofit/>
          </a:bodyPr>
          <a:lstStyle>
            <a:lvl1pPr marL="0" indent="0">
              <a:lnSpc>
                <a:spcPct val="90000"/>
              </a:lnSpc>
              <a:spcBef>
                <a:spcPts val="200"/>
              </a:spcBef>
              <a:buNone/>
              <a:defRPr sz="600" b="0" i="0">
                <a:latin typeface="Inter" panose="02000503000000020004" pitchFamily="2" charset="0"/>
                <a:ea typeface="Inter" panose="02000503000000020004" pitchFamily="2" charset="0"/>
              </a:defRPr>
            </a:lvl1pPr>
            <a:lvl2pPr marL="457200" indent="0">
              <a:buNone/>
              <a:defRPr sz="600" b="0" i="0">
                <a:latin typeface="Inter" panose="02000503000000020004" pitchFamily="2" charset="0"/>
                <a:ea typeface="Inter" panose="02000503000000020004" pitchFamily="2" charset="0"/>
              </a:defRPr>
            </a:lvl2pPr>
            <a:lvl3pPr marL="914400" indent="0">
              <a:buNone/>
              <a:defRPr sz="600" b="0" i="0">
                <a:latin typeface="Inter" panose="02000503000000020004" pitchFamily="2" charset="0"/>
                <a:ea typeface="Inter" panose="02000503000000020004" pitchFamily="2" charset="0"/>
              </a:defRPr>
            </a:lvl3pPr>
            <a:lvl4pPr marL="1371600" indent="0">
              <a:buNone/>
              <a:defRPr sz="600" b="0" i="0">
                <a:latin typeface="Inter" panose="02000503000000020004" pitchFamily="2" charset="0"/>
                <a:ea typeface="Inter" panose="02000503000000020004" pitchFamily="2" charset="0"/>
              </a:defRPr>
            </a:lvl4pPr>
            <a:lvl5pPr marL="1828800" indent="0">
              <a:buNone/>
              <a:defRPr sz="600" b="0" i="0">
                <a:latin typeface="Inter" panose="02000503000000020004" pitchFamily="2" charset="0"/>
                <a:ea typeface="Inter" panose="02000503000000020004" pitchFamily="2" charset="0"/>
              </a:defRPr>
            </a:lvl5pPr>
          </a:lstStyle>
          <a:p>
            <a:pPr lvl="0"/>
            <a:r>
              <a:rPr lang="en-US"/>
              <a:t>Source: </a:t>
            </a:r>
          </a:p>
        </p:txBody>
      </p:sp>
      <p:sp>
        <p:nvSpPr>
          <p:cNvPr id="15" name="Rounded Rectangle 14">
            <a:extLst>
              <a:ext uri="{FF2B5EF4-FFF2-40B4-BE49-F238E27FC236}">
                <a16:creationId xmlns:a16="http://schemas.microsoft.com/office/drawing/2014/main" id="{805BB501-4D89-BCBC-BB6E-14A7C0C21006}"/>
              </a:ext>
            </a:extLst>
          </p:cNvPr>
          <p:cNvSpPr/>
          <p:nvPr userDrawn="1"/>
        </p:nvSpPr>
        <p:spPr>
          <a:xfrm>
            <a:off x="10278054" y="457198"/>
            <a:ext cx="1462186" cy="1462186"/>
          </a:xfrm>
          <a:prstGeom prst="roundRect">
            <a:avLst>
              <a:gd name="adj" fmla="val 21265"/>
            </a:avLst>
          </a:prstGeom>
          <a:solidFill>
            <a:srgbClr val="3C003E"/>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solidFill>
                <a:schemeClr val="bg1"/>
              </a:solidFill>
            </a:endParaRPr>
          </a:p>
        </p:txBody>
      </p:sp>
      <p:sp>
        <p:nvSpPr>
          <p:cNvPr id="16" name="Freeform 15">
            <a:extLst>
              <a:ext uri="{FF2B5EF4-FFF2-40B4-BE49-F238E27FC236}">
                <a16:creationId xmlns:a16="http://schemas.microsoft.com/office/drawing/2014/main" id="{3FC48909-B57B-F044-6169-D5BF544FBFD7}"/>
              </a:ext>
            </a:extLst>
          </p:cNvPr>
          <p:cNvSpPr/>
          <p:nvPr userDrawn="1"/>
        </p:nvSpPr>
        <p:spPr>
          <a:xfrm>
            <a:off x="10278053" y="1949644"/>
            <a:ext cx="1913947" cy="2955649"/>
          </a:xfrm>
          <a:custGeom>
            <a:avLst/>
            <a:gdLst>
              <a:gd name="connsiteX0" fmla="*/ 267752 w 1913947"/>
              <a:gd name="connsiteY0" fmla="*/ 0 h 2955649"/>
              <a:gd name="connsiteX1" fmla="*/ 1913947 w 1913947"/>
              <a:gd name="connsiteY1" fmla="*/ 0 h 2955649"/>
              <a:gd name="connsiteX2" fmla="*/ 1913947 w 1913947"/>
              <a:gd name="connsiteY2" fmla="*/ 2955649 h 2955649"/>
              <a:gd name="connsiteX3" fmla="*/ 267752 w 1913947"/>
              <a:gd name="connsiteY3" fmla="*/ 2955649 h 2955649"/>
              <a:gd name="connsiteX4" fmla="*/ 0 w 1913947"/>
              <a:gd name="connsiteY4" fmla="*/ 2687897 h 2955649"/>
              <a:gd name="connsiteX5" fmla="*/ 0 w 1913947"/>
              <a:gd name="connsiteY5" fmla="*/ 267752 h 2955649"/>
              <a:gd name="connsiteX6" fmla="*/ 267752 w 1913947"/>
              <a:gd name="connsiteY6" fmla="*/ 0 h 29556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913947" h="2955649">
                <a:moveTo>
                  <a:pt x="267752" y="0"/>
                </a:moveTo>
                <a:lnTo>
                  <a:pt x="1913947" y="0"/>
                </a:lnTo>
                <a:lnTo>
                  <a:pt x="1913947" y="2955649"/>
                </a:lnTo>
                <a:lnTo>
                  <a:pt x="267752" y="2955649"/>
                </a:lnTo>
                <a:cubicBezTo>
                  <a:pt x="119877" y="2955649"/>
                  <a:pt x="0" y="2835772"/>
                  <a:pt x="0" y="2687897"/>
                </a:cubicBezTo>
                <a:lnTo>
                  <a:pt x="0" y="267752"/>
                </a:lnTo>
                <a:cubicBezTo>
                  <a:pt x="0" y="119877"/>
                  <a:pt x="119877" y="0"/>
                  <a:pt x="267752" y="0"/>
                </a:cubicBezTo>
                <a:close/>
              </a:path>
            </a:pathLst>
          </a:custGeom>
          <a:solidFill>
            <a:srgbClr val="3C003E"/>
          </a:solidFill>
          <a:ln>
            <a:noFill/>
          </a:ln>
        </p:spPr>
        <p:style>
          <a:lnRef idx="2">
            <a:schemeClr val="accent1">
              <a:shade val="15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solidFill>
                <a:schemeClr val="bg1"/>
              </a:solidFill>
            </a:endParaRPr>
          </a:p>
        </p:txBody>
      </p:sp>
      <p:sp>
        <p:nvSpPr>
          <p:cNvPr id="19" name="Freeform 18">
            <a:extLst>
              <a:ext uri="{FF2B5EF4-FFF2-40B4-BE49-F238E27FC236}">
                <a16:creationId xmlns:a16="http://schemas.microsoft.com/office/drawing/2014/main" id="{F47F995C-9BFA-DD9F-D402-CFA94128A17B}"/>
              </a:ext>
            </a:extLst>
          </p:cNvPr>
          <p:cNvSpPr/>
          <p:nvPr userDrawn="1"/>
        </p:nvSpPr>
        <p:spPr>
          <a:xfrm>
            <a:off x="11774378" y="457198"/>
            <a:ext cx="417622" cy="5956295"/>
          </a:xfrm>
          <a:custGeom>
            <a:avLst/>
            <a:gdLst>
              <a:gd name="connsiteX0" fmla="*/ 310934 w 417622"/>
              <a:gd name="connsiteY0" fmla="*/ 4494109 h 5956295"/>
              <a:gd name="connsiteX1" fmla="*/ 417622 w 417622"/>
              <a:gd name="connsiteY1" fmla="*/ 4494109 h 5956295"/>
              <a:gd name="connsiteX2" fmla="*/ 417622 w 417622"/>
              <a:gd name="connsiteY2" fmla="*/ 5956295 h 5956295"/>
              <a:gd name="connsiteX3" fmla="*/ 310934 w 417622"/>
              <a:gd name="connsiteY3" fmla="*/ 5956295 h 5956295"/>
              <a:gd name="connsiteX4" fmla="*/ 0 w 417622"/>
              <a:gd name="connsiteY4" fmla="*/ 5645361 h 5956295"/>
              <a:gd name="connsiteX5" fmla="*/ 0 w 417622"/>
              <a:gd name="connsiteY5" fmla="*/ 4805043 h 5956295"/>
              <a:gd name="connsiteX6" fmla="*/ 310934 w 417622"/>
              <a:gd name="connsiteY6" fmla="*/ 4494109 h 5956295"/>
              <a:gd name="connsiteX7" fmla="*/ 310934 w 417622"/>
              <a:gd name="connsiteY7" fmla="*/ 0 h 5956295"/>
              <a:gd name="connsiteX8" fmla="*/ 417622 w 417622"/>
              <a:gd name="connsiteY8" fmla="*/ 0 h 5956295"/>
              <a:gd name="connsiteX9" fmla="*/ 417622 w 417622"/>
              <a:gd name="connsiteY9" fmla="*/ 1462186 h 5956295"/>
              <a:gd name="connsiteX10" fmla="*/ 310934 w 417622"/>
              <a:gd name="connsiteY10" fmla="*/ 1462186 h 5956295"/>
              <a:gd name="connsiteX11" fmla="*/ 0 w 417622"/>
              <a:gd name="connsiteY11" fmla="*/ 1151252 h 5956295"/>
              <a:gd name="connsiteX12" fmla="*/ 0 w 417622"/>
              <a:gd name="connsiteY12" fmla="*/ 310934 h 5956295"/>
              <a:gd name="connsiteX13" fmla="*/ 310934 w 417622"/>
              <a:gd name="connsiteY13" fmla="*/ 0 h 59562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417622" h="5956295">
                <a:moveTo>
                  <a:pt x="310934" y="4494109"/>
                </a:moveTo>
                <a:lnTo>
                  <a:pt x="417622" y="4494109"/>
                </a:lnTo>
                <a:lnTo>
                  <a:pt x="417622" y="5956295"/>
                </a:lnTo>
                <a:lnTo>
                  <a:pt x="310934" y="5956295"/>
                </a:lnTo>
                <a:cubicBezTo>
                  <a:pt x="139210" y="5956295"/>
                  <a:pt x="0" y="5817085"/>
                  <a:pt x="0" y="5645361"/>
                </a:cubicBezTo>
                <a:lnTo>
                  <a:pt x="0" y="4805043"/>
                </a:lnTo>
                <a:cubicBezTo>
                  <a:pt x="0" y="4633319"/>
                  <a:pt x="139210" y="4494109"/>
                  <a:pt x="310934" y="4494109"/>
                </a:cubicBezTo>
                <a:close/>
                <a:moveTo>
                  <a:pt x="310934" y="0"/>
                </a:moveTo>
                <a:lnTo>
                  <a:pt x="417622" y="0"/>
                </a:lnTo>
                <a:lnTo>
                  <a:pt x="417622" y="1462186"/>
                </a:lnTo>
                <a:lnTo>
                  <a:pt x="310934" y="1462186"/>
                </a:lnTo>
                <a:cubicBezTo>
                  <a:pt x="139210" y="1462186"/>
                  <a:pt x="0" y="1322976"/>
                  <a:pt x="0" y="1151252"/>
                </a:cubicBezTo>
                <a:lnTo>
                  <a:pt x="0" y="310934"/>
                </a:lnTo>
                <a:cubicBezTo>
                  <a:pt x="0" y="139210"/>
                  <a:pt x="139210" y="0"/>
                  <a:pt x="310934" y="0"/>
                </a:cubicBezTo>
                <a:close/>
              </a:path>
            </a:pathLst>
          </a:custGeom>
          <a:solidFill>
            <a:srgbClr val="3C003E"/>
          </a:solidFill>
          <a:ln>
            <a:noFill/>
          </a:ln>
        </p:spPr>
        <p:style>
          <a:lnRef idx="2">
            <a:schemeClr val="accent1">
              <a:shade val="15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solidFill>
                <a:schemeClr val="bg1"/>
              </a:solidFill>
            </a:endParaRPr>
          </a:p>
        </p:txBody>
      </p:sp>
      <p:sp>
        <p:nvSpPr>
          <p:cNvPr id="23" name="Slide Number Placeholder 5">
            <a:extLst>
              <a:ext uri="{FF2B5EF4-FFF2-40B4-BE49-F238E27FC236}">
                <a16:creationId xmlns:a16="http://schemas.microsoft.com/office/drawing/2014/main" id="{87AF3E24-8686-3D37-036B-7C36CB415BAC}"/>
              </a:ext>
            </a:extLst>
          </p:cNvPr>
          <p:cNvSpPr txBox="1">
            <a:spLocks/>
          </p:cNvSpPr>
          <p:nvPr userDrawn="1"/>
        </p:nvSpPr>
        <p:spPr>
          <a:xfrm>
            <a:off x="11185742" y="6400800"/>
            <a:ext cx="549058" cy="457200"/>
          </a:xfrm>
          <a:prstGeom prst="rect">
            <a:avLst/>
          </a:prstGeom>
        </p:spPr>
        <p:txBody>
          <a:bodyPr vert="horz" lIns="0" tIns="0" rIns="0" bIns="0" rtlCol="0" anchor="ctr"/>
          <a:lstStyle>
            <a:defPPr>
              <a:defRPr lang="en-US"/>
            </a:defPPr>
            <a:lvl1pPr marL="0" algn="r" defTabSz="914400" rtl="0" eaLnBrk="1" latinLnBrk="0" hangingPunct="1">
              <a:defRPr sz="800" kern="1200">
                <a:solidFill>
                  <a:schemeClr val="tx1"/>
                </a:solidFill>
                <a:latin typeface="Outfi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fld id="{DDA6C761-E6C0-8244-BDC1-CA1DC8273777}" type="slidenum">
              <a:rPr lang="en-US" b="0" i="0" smtClean="0">
                <a:latin typeface="Outfit Light" pitchFamily="2" charset="0"/>
              </a:rPr>
              <a:pPr/>
              <a:t>‹#›</a:t>
            </a:fld>
            <a:endParaRPr lang="en-US" b="0" i="0">
              <a:latin typeface="Outfit Light" pitchFamily="2" charset="0"/>
            </a:endParaRPr>
          </a:p>
        </p:txBody>
      </p:sp>
      <p:sp>
        <p:nvSpPr>
          <p:cNvPr id="24" name="Slide Number Placeholder 5">
            <a:extLst>
              <a:ext uri="{FF2B5EF4-FFF2-40B4-BE49-F238E27FC236}">
                <a16:creationId xmlns:a16="http://schemas.microsoft.com/office/drawing/2014/main" id="{E8B04BCB-316B-6A38-6847-8A5ED91CCEFC}"/>
              </a:ext>
            </a:extLst>
          </p:cNvPr>
          <p:cNvSpPr txBox="1">
            <a:spLocks/>
          </p:cNvSpPr>
          <p:nvPr userDrawn="1"/>
        </p:nvSpPr>
        <p:spPr>
          <a:xfrm>
            <a:off x="9118378" y="6499230"/>
            <a:ext cx="2266709" cy="273040"/>
          </a:xfrm>
          <a:prstGeom prst="rect">
            <a:avLst/>
          </a:prstGeom>
        </p:spPr>
        <p:txBody>
          <a:bodyPr vert="horz" lIns="0" tIns="0" rIns="0" bIns="0" rtlCol="0" anchor="ctr"/>
          <a:lstStyle>
            <a:defPPr>
              <a:defRPr lang="en-US"/>
            </a:defPPr>
            <a:lvl1pPr marL="0" algn="r" defTabSz="914400" rtl="0" eaLnBrk="1" latinLnBrk="0" hangingPunct="1">
              <a:defRPr sz="800" kern="1200">
                <a:solidFill>
                  <a:schemeClr val="bg1"/>
                </a:solidFill>
                <a:latin typeface="Outfi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sz="600" b="0" i="0">
                <a:solidFill>
                  <a:schemeClr val="tx1"/>
                </a:solidFill>
                <a:latin typeface="Outfit Light" pitchFamily="2" charset="0"/>
              </a:rPr>
              <a:t>© Sovos 2025. Proprietary and Confidential</a:t>
            </a:r>
          </a:p>
        </p:txBody>
      </p:sp>
      <p:sp>
        <p:nvSpPr>
          <p:cNvPr id="25" name="Text Placeholder 15">
            <a:extLst>
              <a:ext uri="{FF2B5EF4-FFF2-40B4-BE49-F238E27FC236}">
                <a16:creationId xmlns:a16="http://schemas.microsoft.com/office/drawing/2014/main" id="{C50BDAE9-ED68-C52A-7DA3-654CC1059762}"/>
              </a:ext>
            </a:extLst>
          </p:cNvPr>
          <p:cNvSpPr>
            <a:spLocks noGrp="1"/>
          </p:cNvSpPr>
          <p:nvPr>
            <p:ph type="body" sz="quarter" idx="20" hasCustomPrompt="1"/>
          </p:nvPr>
        </p:nvSpPr>
        <p:spPr>
          <a:xfrm>
            <a:off x="762001" y="795129"/>
            <a:ext cx="5896485" cy="1823740"/>
          </a:xfrm>
          <a:prstGeom prst="roundRect">
            <a:avLst>
              <a:gd name="adj" fmla="val 13724"/>
            </a:avLst>
          </a:prstGeom>
          <a:solidFill>
            <a:srgbClr val="FEF1FF"/>
          </a:solidFill>
        </p:spPr>
        <p:txBody>
          <a:bodyPr wrap="none" lIns="274320" rIns="274320" bIns="0" anchor="ctr">
            <a:spAutoFit/>
          </a:bodyPr>
          <a:lstStyle>
            <a:lvl1pPr marL="0" indent="0">
              <a:lnSpc>
                <a:spcPct val="100000"/>
              </a:lnSpc>
              <a:buNone/>
              <a:defRPr kumimoji="0" lang="en-US" sz="11000" b="1" u="none" strike="noStrike" kern="1200" cap="none" spc="0" normalizeH="0" baseline="0" dirty="0">
                <a:ln w="19050">
                  <a:noFill/>
                </a:ln>
                <a:solidFill>
                  <a:srgbClr val="3C003E"/>
                </a:solidFill>
                <a:effectLst/>
                <a:uLnTx/>
                <a:uFillTx/>
                <a:latin typeface="Outfit" pitchFamily="2" charset="0"/>
                <a:ea typeface="+mn-ea"/>
                <a:cs typeface="+mn-cs"/>
              </a:defRPr>
            </a:lvl1pPr>
            <a:lvl2pPr marL="457200" indent="0">
              <a:buNone/>
              <a:defRPr/>
            </a:lvl2pPr>
            <a:lvl3pPr marL="914400" indent="0">
              <a:buNone/>
              <a:defRPr/>
            </a:lvl3pPr>
            <a:lvl4pPr marL="1371600" indent="0">
              <a:buNone/>
              <a:defRPr/>
            </a:lvl4pPr>
            <a:lvl5pPr marL="1828800" indent="0">
              <a:buNone/>
              <a:defRPr/>
            </a:lvl5pPr>
          </a:lstStyle>
          <a:p>
            <a:pPr lvl="0"/>
            <a:r>
              <a:rPr lang="en-US"/>
              <a:t>Big Idea</a:t>
            </a:r>
          </a:p>
        </p:txBody>
      </p:sp>
      <p:sp>
        <p:nvSpPr>
          <p:cNvPr id="2" name="Freeform 1">
            <a:extLst>
              <a:ext uri="{FF2B5EF4-FFF2-40B4-BE49-F238E27FC236}">
                <a16:creationId xmlns:a16="http://schemas.microsoft.com/office/drawing/2014/main" id="{8303FBD1-857F-F346-CC61-1E6AADD17C19}"/>
              </a:ext>
            </a:extLst>
          </p:cNvPr>
          <p:cNvSpPr/>
          <p:nvPr userDrawn="1"/>
        </p:nvSpPr>
        <p:spPr>
          <a:xfrm>
            <a:off x="10283915" y="3237914"/>
            <a:ext cx="1579405" cy="1659762"/>
          </a:xfrm>
          <a:custGeom>
            <a:avLst/>
            <a:gdLst>
              <a:gd name="connsiteX0" fmla="*/ 0 w 1579405"/>
              <a:gd name="connsiteY0" fmla="*/ 614904 h 1659762"/>
              <a:gd name="connsiteX1" fmla="*/ 96330 w 1579405"/>
              <a:gd name="connsiteY1" fmla="*/ 629646 h 1659762"/>
              <a:gd name="connsiteX2" fmla="*/ 962049 w 1579405"/>
              <a:gd name="connsiteY2" fmla="*/ 1587018 h 1659762"/>
              <a:gd name="connsiteX3" fmla="*/ 965734 w 1579405"/>
              <a:gd name="connsiteY3" fmla="*/ 1659762 h 1659762"/>
              <a:gd name="connsiteX4" fmla="*/ 961448 w 1579405"/>
              <a:gd name="connsiteY4" fmla="*/ 1659762 h 1659762"/>
              <a:gd name="connsiteX5" fmla="*/ 957786 w 1579405"/>
              <a:gd name="connsiteY5" fmla="*/ 1587468 h 1659762"/>
              <a:gd name="connsiteX6" fmla="*/ 95475 w 1579405"/>
              <a:gd name="connsiteY6" fmla="*/ 633848 h 1659762"/>
              <a:gd name="connsiteX7" fmla="*/ 0 w 1579405"/>
              <a:gd name="connsiteY7" fmla="*/ 619235 h 1659762"/>
              <a:gd name="connsiteX8" fmla="*/ 0 w 1579405"/>
              <a:gd name="connsiteY8" fmla="*/ 563232 h 1659762"/>
              <a:gd name="connsiteX9" fmla="*/ 106610 w 1579405"/>
              <a:gd name="connsiteY9" fmla="*/ 579550 h 1659762"/>
              <a:gd name="connsiteX10" fmla="*/ 1012922 w 1579405"/>
              <a:gd name="connsiteY10" fmla="*/ 1581806 h 1659762"/>
              <a:gd name="connsiteX11" fmla="*/ 1016872 w 1579405"/>
              <a:gd name="connsiteY11" fmla="*/ 1659762 h 1659762"/>
              <a:gd name="connsiteX12" fmla="*/ 1012586 w 1579405"/>
              <a:gd name="connsiteY12" fmla="*/ 1659762 h 1659762"/>
              <a:gd name="connsiteX13" fmla="*/ 1008659 w 1579405"/>
              <a:gd name="connsiteY13" fmla="*/ 1582239 h 1659762"/>
              <a:gd name="connsiteX14" fmla="*/ 105755 w 1579405"/>
              <a:gd name="connsiteY14" fmla="*/ 583748 h 1659762"/>
              <a:gd name="connsiteX15" fmla="*/ 0 w 1579405"/>
              <a:gd name="connsiteY15" fmla="*/ 567562 h 1659762"/>
              <a:gd name="connsiteX16" fmla="*/ 0 w 1579405"/>
              <a:gd name="connsiteY16" fmla="*/ 511557 h 1659762"/>
              <a:gd name="connsiteX17" fmla="*/ 116919 w 1579405"/>
              <a:gd name="connsiteY17" fmla="*/ 529450 h 1659762"/>
              <a:gd name="connsiteX18" fmla="*/ 1063798 w 1579405"/>
              <a:gd name="connsiteY18" fmla="*/ 1576576 h 1659762"/>
              <a:gd name="connsiteX19" fmla="*/ 1068012 w 1579405"/>
              <a:gd name="connsiteY19" fmla="*/ 1659762 h 1659762"/>
              <a:gd name="connsiteX20" fmla="*/ 1063726 w 1579405"/>
              <a:gd name="connsiteY20" fmla="*/ 1659762 h 1659762"/>
              <a:gd name="connsiteX21" fmla="*/ 1059535 w 1579405"/>
              <a:gd name="connsiteY21" fmla="*/ 1577026 h 1659762"/>
              <a:gd name="connsiteX22" fmla="*/ 116063 w 1579405"/>
              <a:gd name="connsiteY22" fmla="*/ 533651 h 1659762"/>
              <a:gd name="connsiteX23" fmla="*/ 0 w 1579405"/>
              <a:gd name="connsiteY23" fmla="*/ 515887 h 1659762"/>
              <a:gd name="connsiteX24" fmla="*/ 0 w 1579405"/>
              <a:gd name="connsiteY24" fmla="*/ 460272 h 1659762"/>
              <a:gd name="connsiteX25" fmla="*/ 3780 w 1579405"/>
              <a:gd name="connsiteY25" fmla="*/ 460463 h 1659762"/>
              <a:gd name="connsiteX26" fmla="*/ 1114671 w 1579405"/>
              <a:gd name="connsiteY26" fmla="*/ 1571363 h 1659762"/>
              <a:gd name="connsiteX27" fmla="*/ 1119150 w 1579405"/>
              <a:gd name="connsiteY27" fmla="*/ 1659762 h 1659762"/>
              <a:gd name="connsiteX28" fmla="*/ 1114864 w 1579405"/>
              <a:gd name="connsiteY28" fmla="*/ 1659762 h 1659762"/>
              <a:gd name="connsiteX29" fmla="*/ 1110408 w 1579405"/>
              <a:gd name="connsiteY29" fmla="*/ 1571796 h 1659762"/>
              <a:gd name="connsiteX30" fmla="*/ 3346 w 1579405"/>
              <a:gd name="connsiteY30" fmla="*/ 464727 h 1659762"/>
              <a:gd name="connsiteX31" fmla="*/ 0 w 1579405"/>
              <a:gd name="connsiteY31" fmla="*/ 464557 h 1659762"/>
              <a:gd name="connsiteX32" fmla="*/ 0 w 1579405"/>
              <a:gd name="connsiteY32" fmla="*/ 409132 h 1659762"/>
              <a:gd name="connsiteX33" fmla="*/ 9008 w 1579405"/>
              <a:gd name="connsiteY33" fmla="*/ 409588 h 1659762"/>
              <a:gd name="connsiteX34" fmla="*/ 1165546 w 1579405"/>
              <a:gd name="connsiteY34" fmla="*/ 1566134 h 1659762"/>
              <a:gd name="connsiteX35" fmla="*/ 1170289 w 1579405"/>
              <a:gd name="connsiteY35" fmla="*/ 1659762 h 1659762"/>
              <a:gd name="connsiteX36" fmla="*/ 1166003 w 1579405"/>
              <a:gd name="connsiteY36" fmla="*/ 1659762 h 1659762"/>
              <a:gd name="connsiteX37" fmla="*/ 1161283 w 1579405"/>
              <a:gd name="connsiteY37" fmla="*/ 1566583 h 1659762"/>
              <a:gd name="connsiteX38" fmla="*/ 8575 w 1579405"/>
              <a:gd name="connsiteY38" fmla="*/ 413853 h 1659762"/>
              <a:gd name="connsiteX39" fmla="*/ 0 w 1579405"/>
              <a:gd name="connsiteY39" fmla="*/ 413418 h 1659762"/>
              <a:gd name="connsiteX40" fmla="*/ 0 w 1579405"/>
              <a:gd name="connsiteY40" fmla="*/ 357994 h 1659762"/>
              <a:gd name="connsiteX41" fmla="*/ 14222 w 1579405"/>
              <a:gd name="connsiteY41" fmla="*/ 358714 h 1659762"/>
              <a:gd name="connsiteX42" fmla="*/ 1216420 w 1579405"/>
              <a:gd name="connsiteY42" fmla="*/ 1560920 h 1659762"/>
              <a:gd name="connsiteX43" fmla="*/ 1221428 w 1579405"/>
              <a:gd name="connsiteY43" fmla="*/ 1659762 h 1659762"/>
              <a:gd name="connsiteX44" fmla="*/ 1217142 w 1579405"/>
              <a:gd name="connsiteY44" fmla="*/ 1659762 h 1659762"/>
              <a:gd name="connsiteX45" fmla="*/ 1212157 w 1579405"/>
              <a:gd name="connsiteY45" fmla="*/ 1561353 h 1659762"/>
              <a:gd name="connsiteX46" fmla="*/ 13789 w 1579405"/>
              <a:gd name="connsiteY46" fmla="*/ 362978 h 1659762"/>
              <a:gd name="connsiteX47" fmla="*/ 0 w 1579405"/>
              <a:gd name="connsiteY47" fmla="*/ 362279 h 1659762"/>
              <a:gd name="connsiteX48" fmla="*/ 0 w 1579405"/>
              <a:gd name="connsiteY48" fmla="*/ 306854 h 1659762"/>
              <a:gd name="connsiteX49" fmla="*/ 19452 w 1579405"/>
              <a:gd name="connsiteY49" fmla="*/ 307839 h 1659762"/>
              <a:gd name="connsiteX50" fmla="*/ 1267294 w 1579405"/>
              <a:gd name="connsiteY50" fmla="*/ 1555691 h 1659762"/>
              <a:gd name="connsiteX51" fmla="*/ 1272566 w 1579405"/>
              <a:gd name="connsiteY51" fmla="*/ 1659762 h 1659762"/>
              <a:gd name="connsiteX52" fmla="*/ 1268280 w 1579405"/>
              <a:gd name="connsiteY52" fmla="*/ 1659762 h 1659762"/>
              <a:gd name="connsiteX53" fmla="*/ 1263031 w 1579405"/>
              <a:gd name="connsiteY53" fmla="*/ 1556140 h 1659762"/>
              <a:gd name="connsiteX54" fmla="*/ 19018 w 1579405"/>
              <a:gd name="connsiteY54" fmla="*/ 312104 h 1659762"/>
              <a:gd name="connsiteX55" fmla="*/ 0 w 1579405"/>
              <a:gd name="connsiteY55" fmla="*/ 311140 h 1659762"/>
              <a:gd name="connsiteX56" fmla="*/ 0 w 1579405"/>
              <a:gd name="connsiteY56" fmla="*/ 255716 h 1659762"/>
              <a:gd name="connsiteX57" fmla="*/ 24664 w 1579405"/>
              <a:gd name="connsiteY57" fmla="*/ 256965 h 1659762"/>
              <a:gd name="connsiteX58" fmla="*/ 1318168 w 1579405"/>
              <a:gd name="connsiteY58" fmla="*/ 1550477 h 1659762"/>
              <a:gd name="connsiteX59" fmla="*/ 1323705 w 1579405"/>
              <a:gd name="connsiteY59" fmla="*/ 1659762 h 1659762"/>
              <a:gd name="connsiteX60" fmla="*/ 1319419 w 1579405"/>
              <a:gd name="connsiteY60" fmla="*/ 1659762 h 1659762"/>
              <a:gd name="connsiteX61" fmla="*/ 1313905 w 1579405"/>
              <a:gd name="connsiteY61" fmla="*/ 1550911 h 1659762"/>
              <a:gd name="connsiteX62" fmla="*/ 24231 w 1579405"/>
              <a:gd name="connsiteY62" fmla="*/ 261229 h 1659762"/>
              <a:gd name="connsiteX63" fmla="*/ 0 w 1579405"/>
              <a:gd name="connsiteY63" fmla="*/ 260001 h 1659762"/>
              <a:gd name="connsiteX64" fmla="*/ 0 w 1579405"/>
              <a:gd name="connsiteY64" fmla="*/ 204576 h 1659762"/>
              <a:gd name="connsiteX65" fmla="*/ 29894 w 1579405"/>
              <a:gd name="connsiteY65" fmla="*/ 206090 h 1659762"/>
              <a:gd name="connsiteX66" fmla="*/ 1369042 w 1579405"/>
              <a:gd name="connsiteY66" fmla="*/ 1545248 h 1659762"/>
              <a:gd name="connsiteX67" fmla="*/ 1374843 w 1579405"/>
              <a:gd name="connsiteY67" fmla="*/ 1659762 h 1659762"/>
              <a:gd name="connsiteX68" fmla="*/ 1370557 w 1579405"/>
              <a:gd name="connsiteY68" fmla="*/ 1659762 h 1659762"/>
              <a:gd name="connsiteX69" fmla="*/ 1364778 w 1579405"/>
              <a:gd name="connsiteY69" fmla="*/ 1545697 h 1659762"/>
              <a:gd name="connsiteX70" fmla="*/ 29444 w 1579405"/>
              <a:gd name="connsiteY70" fmla="*/ 210355 h 1659762"/>
              <a:gd name="connsiteX71" fmla="*/ 0 w 1579405"/>
              <a:gd name="connsiteY71" fmla="*/ 208863 h 1659762"/>
              <a:gd name="connsiteX72" fmla="*/ 0 w 1579405"/>
              <a:gd name="connsiteY72" fmla="*/ 153437 h 1659762"/>
              <a:gd name="connsiteX73" fmla="*/ 35108 w 1579405"/>
              <a:gd name="connsiteY73" fmla="*/ 155216 h 1659762"/>
              <a:gd name="connsiteX74" fmla="*/ 1419917 w 1579405"/>
              <a:gd name="connsiteY74" fmla="*/ 1540034 h 1659762"/>
              <a:gd name="connsiteX75" fmla="*/ 1425983 w 1579405"/>
              <a:gd name="connsiteY75" fmla="*/ 1659762 h 1659762"/>
              <a:gd name="connsiteX76" fmla="*/ 1421697 w 1579405"/>
              <a:gd name="connsiteY76" fmla="*/ 1659762 h 1659762"/>
              <a:gd name="connsiteX77" fmla="*/ 1415654 w 1579405"/>
              <a:gd name="connsiteY77" fmla="*/ 1540468 h 1659762"/>
              <a:gd name="connsiteX78" fmla="*/ 34675 w 1579405"/>
              <a:gd name="connsiteY78" fmla="*/ 159480 h 1659762"/>
              <a:gd name="connsiteX79" fmla="*/ 0 w 1579405"/>
              <a:gd name="connsiteY79" fmla="*/ 157723 h 1659762"/>
              <a:gd name="connsiteX80" fmla="*/ 0 w 1579405"/>
              <a:gd name="connsiteY80" fmla="*/ 102298 h 1659762"/>
              <a:gd name="connsiteX81" fmla="*/ 40338 w 1579405"/>
              <a:gd name="connsiteY81" fmla="*/ 104341 h 1659762"/>
              <a:gd name="connsiteX82" fmla="*/ 1470791 w 1579405"/>
              <a:gd name="connsiteY82" fmla="*/ 1534805 h 1659762"/>
              <a:gd name="connsiteX83" fmla="*/ 1477121 w 1579405"/>
              <a:gd name="connsiteY83" fmla="*/ 1659762 h 1659762"/>
              <a:gd name="connsiteX84" fmla="*/ 1472835 w 1579405"/>
              <a:gd name="connsiteY84" fmla="*/ 1659762 h 1659762"/>
              <a:gd name="connsiteX85" fmla="*/ 1466527 w 1579405"/>
              <a:gd name="connsiteY85" fmla="*/ 1535254 h 1659762"/>
              <a:gd name="connsiteX86" fmla="*/ 39888 w 1579405"/>
              <a:gd name="connsiteY86" fmla="*/ 108606 h 1659762"/>
              <a:gd name="connsiteX87" fmla="*/ 0 w 1579405"/>
              <a:gd name="connsiteY87" fmla="*/ 106585 h 1659762"/>
              <a:gd name="connsiteX88" fmla="*/ 0 w 1579405"/>
              <a:gd name="connsiteY88" fmla="*/ 51159 h 1659762"/>
              <a:gd name="connsiteX89" fmla="*/ 45550 w 1579405"/>
              <a:gd name="connsiteY89" fmla="*/ 53467 h 1659762"/>
              <a:gd name="connsiteX90" fmla="*/ 1521665 w 1579405"/>
              <a:gd name="connsiteY90" fmla="*/ 1529591 h 1659762"/>
              <a:gd name="connsiteX91" fmla="*/ 1528260 w 1579405"/>
              <a:gd name="connsiteY91" fmla="*/ 1659762 h 1659762"/>
              <a:gd name="connsiteX92" fmla="*/ 1523974 w 1579405"/>
              <a:gd name="connsiteY92" fmla="*/ 1659762 h 1659762"/>
              <a:gd name="connsiteX93" fmla="*/ 1517402 w 1579405"/>
              <a:gd name="connsiteY93" fmla="*/ 1530025 h 1659762"/>
              <a:gd name="connsiteX94" fmla="*/ 45117 w 1579405"/>
              <a:gd name="connsiteY94" fmla="*/ 57731 h 1659762"/>
              <a:gd name="connsiteX95" fmla="*/ 0 w 1579405"/>
              <a:gd name="connsiteY95" fmla="*/ 55445 h 1659762"/>
              <a:gd name="connsiteX96" fmla="*/ 0 w 1579405"/>
              <a:gd name="connsiteY96" fmla="*/ 0 h 1659762"/>
              <a:gd name="connsiteX97" fmla="*/ 51021 w 1579405"/>
              <a:gd name="connsiteY97" fmla="*/ 2576 h 1659762"/>
              <a:gd name="connsiteX98" fmla="*/ 1572556 w 1579405"/>
              <a:gd name="connsiteY98" fmla="*/ 1524121 h 1659762"/>
              <a:gd name="connsiteX99" fmla="*/ 1579405 w 1579405"/>
              <a:gd name="connsiteY99" fmla="*/ 1659762 h 1659762"/>
              <a:gd name="connsiteX100" fmla="*/ 1575188 w 1579405"/>
              <a:gd name="connsiteY100" fmla="*/ 1659762 h 1659762"/>
              <a:gd name="connsiteX101" fmla="*/ 1568843 w 1579405"/>
              <a:gd name="connsiteY101" fmla="*/ 1529540 h 1659762"/>
              <a:gd name="connsiteX102" fmla="*/ 1079029 w 1579405"/>
              <a:gd name="connsiteY102" fmla="*/ 496107 h 1659762"/>
              <a:gd name="connsiteX103" fmla="*/ 45630 w 1579405"/>
              <a:gd name="connsiteY103" fmla="*/ 6289 h 1659762"/>
              <a:gd name="connsiteX104" fmla="*/ 0 w 1579405"/>
              <a:gd name="connsiteY104" fmla="*/ 4066 h 16597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Lst>
            <a:rect l="l" t="t" r="r" b="b"/>
            <a:pathLst>
              <a:path w="1579405" h="1659762">
                <a:moveTo>
                  <a:pt x="0" y="614904"/>
                </a:moveTo>
                <a:lnTo>
                  <a:pt x="96330" y="629646"/>
                </a:lnTo>
                <a:cubicBezTo>
                  <a:pt x="557538" y="724262"/>
                  <a:pt x="913544" y="1110820"/>
                  <a:pt x="962049" y="1587018"/>
                </a:cubicBezTo>
                <a:lnTo>
                  <a:pt x="965734" y="1659762"/>
                </a:lnTo>
                <a:lnTo>
                  <a:pt x="961448" y="1659762"/>
                </a:lnTo>
                <a:lnTo>
                  <a:pt x="957786" y="1587468"/>
                </a:lnTo>
                <a:cubicBezTo>
                  <a:pt x="909474" y="1113185"/>
                  <a:pt x="554882" y="728104"/>
                  <a:pt x="95475" y="633848"/>
                </a:cubicBezTo>
                <a:lnTo>
                  <a:pt x="0" y="619235"/>
                </a:lnTo>
                <a:close/>
                <a:moveTo>
                  <a:pt x="0" y="563232"/>
                </a:moveTo>
                <a:lnTo>
                  <a:pt x="106610" y="579550"/>
                </a:lnTo>
                <a:cubicBezTo>
                  <a:pt x="589415" y="678610"/>
                  <a:pt x="962139" y="1083316"/>
                  <a:pt x="1012922" y="1581806"/>
                </a:cubicBezTo>
                <a:lnTo>
                  <a:pt x="1016872" y="1659762"/>
                </a:lnTo>
                <a:lnTo>
                  <a:pt x="1012586" y="1659762"/>
                </a:lnTo>
                <a:lnTo>
                  <a:pt x="1008659" y="1582239"/>
                </a:lnTo>
                <a:cubicBezTo>
                  <a:pt x="958068" y="1085604"/>
                  <a:pt x="586759" y="682431"/>
                  <a:pt x="105755" y="583748"/>
                </a:cubicBezTo>
                <a:lnTo>
                  <a:pt x="0" y="567562"/>
                </a:lnTo>
                <a:close/>
                <a:moveTo>
                  <a:pt x="0" y="511557"/>
                </a:moveTo>
                <a:lnTo>
                  <a:pt x="116919" y="529450"/>
                </a:lnTo>
                <a:cubicBezTo>
                  <a:pt x="621364" y="632936"/>
                  <a:pt x="1010746" y="1055734"/>
                  <a:pt x="1063798" y="1576576"/>
                </a:cubicBezTo>
                <a:lnTo>
                  <a:pt x="1068012" y="1659762"/>
                </a:lnTo>
                <a:lnTo>
                  <a:pt x="1063726" y="1659762"/>
                </a:lnTo>
                <a:lnTo>
                  <a:pt x="1059535" y="1577026"/>
                </a:lnTo>
                <a:cubicBezTo>
                  <a:pt x="1006675" y="1058099"/>
                  <a:pt x="618708" y="636778"/>
                  <a:pt x="116063" y="533651"/>
                </a:cubicBezTo>
                <a:lnTo>
                  <a:pt x="0" y="515887"/>
                </a:lnTo>
                <a:close/>
                <a:moveTo>
                  <a:pt x="0" y="460272"/>
                </a:moveTo>
                <a:lnTo>
                  <a:pt x="3780" y="460463"/>
                </a:lnTo>
                <a:cubicBezTo>
                  <a:pt x="588688" y="520050"/>
                  <a:pt x="1055085" y="986450"/>
                  <a:pt x="1114671" y="1571363"/>
                </a:cubicBezTo>
                <a:lnTo>
                  <a:pt x="1119150" y="1659762"/>
                </a:lnTo>
                <a:lnTo>
                  <a:pt x="1114864" y="1659762"/>
                </a:lnTo>
                <a:lnTo>
                  <a:pt x="1110408" y="1571796"/>
                </a:lnTo>
                <a:cubicBezTo>
                  <a:pt x="1051029" y="988880"/>
                  <a:pt x="586257" y="524106"/>
                  <a:pt x="3346" y="464727"/>
                </a:cubicBezTo>
                <a:lnTo>
                  <a:pt x="0" y="464557"/>
                </a:lnTo>
                <a:close/>
                <a:moveTo>
                  <a:pt x="0" y="409132"/>
                </a:moveTo>
                <a:lnTo>
                  <a:pt x="9008" y="409588"/>
                </a:lnTo>
                <a:cubicBezTo>
                  <a:pt x="617989" y="471619"/>
                  <a:pt x="1103516" y="957149"/>
                  <a:pt x="1165546" y="1566134"/>
                </a:cubicBezTo>
                <a:lnTo>
                  <a:pt x="1170289" y="1659762"/>
                </a:lnTo>
                <a:lnTo>
                  <a:pt x="1166003" y="1659762"/>
                </a:lnTo>
                <a:lnTo>
                  <a:pt x="1161283" y="1566583"/>
                </a:lnTo>
                <a:cubicBezTo>
                  <a:pt x="1099460" y="959661"/>
                  <a:pt x="615558" y="475685"/>
                  <a:pt x="8575" y="413853"/>
                </a:cubicBezTo>
                <a:lnTo>
                  <a:pt x="0" y="413418"/>
                </a:lnTo>
                <a:close/>
                <a:moveTo>
                  <a:pt x="0" y="357994"/>
                </a:moveTo>
                <a:lnTo>
                  <a:pt x="14222" y="358714"/>
                </a:lnTo>
                <a:cubicBezTo>
                  <a:pt x="647209" y="423198"/>
                  <a:pt x="1151936" y="927929"/>
                  <a:pt x="1216420" y="1560920"/>
                </a:cubicBezTo>
                <a:lnTo>
                  <a:pt x="1221428" y="1659762"/>
                </a:lnTo>
                <a:lnTo>
                  <a:pt x="1217142" y="1659762"/>
                </a:lnTo>
                <a:lnTo>
                  <a:pt x="1212157" y="1561353"/>
                </a:lnTo>
                <a:cubicBezTo>
                  <a:pt x="1147881" y="930360"/>
                  <a:pt x="644778" y="427254"/>
                  <a:pt x="13789" y="362978"/>
                </a:cubicBezTo>
                <a:lnTo>
                  <a:pt x="0" y="362279"/>
                </a:lnTo>
                <a:close/>
                <a:moveTo>
                  <a:pt x="0" y="306854"/>
                </a:moveTo>
                <a:lnTo>
                  <a:pt x="19452" y="307839"/>
                </a:lnTo>
                <a:cubicBezTo>
                  <a:pt x="676509" y="374767"/>
                  <a:pt x="1200367" y="898629"/>
                  <a:pt x="1267294" y="1555691"/>
                </a:cubicBezTo>
                <a:lnTo>
                  <a:pt x="1272566" y="1659762"/>
                </a:lnTo>
                <a:lnTo>
                  <a:pt x="1268280" y="1659762"/>
                </a:lnTo>
                <a:lnTo>
                  <a:pt x="1263031" y="1556140"/>
                </a:lnTo>
                <a:cubicBezTo>
                  <a:pt x="1196311" y="901141"/>
                  <a:pt x="674078" y="378833"/>
                  <a:pt x="19018" y="312104"/>
                </a:cubicBezTo>
                <a:lnTo>
                  <a:pt x="0" y="311140"/>
                </a:lnTo>
                <a:close/>
                <a:moveTo>
                  <a:pt x="0" y="255716"/>
                </a:moveTo>
                <a:lnTo>
                  <a:pt x="24664" y="256965"/>
                </a:lnTo>
                <a:cubicBezTo>
                  <a:pt x="705728" y="326346"/>
                  <a:pt x="1248787" y="869409"/>
                  <a:pt x="1318168" y="1550477"/>
                </a:cubicBezTo>
                <a:lnTo>
                  <a:pt x="1323705" y="1659762"/>
                </a:lnTo>
                <a:lnTo>
                  <a:pt x="1319419" y="1659762"/>
                </a:lnTo>
                <a:lnTo>
                  <a:pt x="1313905" y="1550911"/>
                </a:lnTo>
                <a:cubicBezTo>
                  <a:pt x="1244732" y="871840"/>
                  <a:pt x="703298" y="330402"/>
                  <a:pt x="24231" y="261229"/>
                </a:cubicBezTo>
                <a:lnTo>
                  <a:pt x="0" y="260001"/>
                </a:lnTo>
                <a:close/>
                <a:moveTo>
                  <a:pt x="0" y="204576"/>
                </a:moveTo>
                <a:lnTo>
                  <a:pt x="29894" y="206090"/>
                </a:lnTo>
                <a:cubicBezTo>
                  <a:pt x="735029" y="277915"/>
                  <a:pt x="1297218" y="840108"/>
                  <a:pt x="1369042" y="1545248"/>
                </a:cubicBezTo>
                <a:lnTo>
                  <a:pt x="1374843" y="1659762"/>
                </a:lnTo>
                <a:lnTo>
                  <a:pt x="1370557" y="1659762"/>
                </a:lnTo>
                <a:lnTo>
                  <a:pt x="1364778" y="1545697"/>
                </a:lnTo>
                <a:cubicBezTo>
                  <a:pt x="1293151" y="842620"/>
                  <a:pt x="732517" y="281982"/>
                  <a:pt x="29444" y="210355"/>
                </a:cubicBezTo>
                <a:lnTo>
                  <a:pt x="0" y="208863"/>
                </a:lnTo>
                <a:close/>
                <a:moveTo>
                  <a:pt x="0" y="153437"/>
                </a:moveTo>
                <a:lnTo>
                  <a:pt x="35108" y="155216"/>
                </a:lnTo>
                <a:cubicBezTo>
                  <a:pt x="764249" y="229495"/>
                  <a:pt x="1345639" y="810888"/>
                  <a:pt x="1419917" y="1540034"/>
                </a:cubicBezTo>
                <a:lnTo>
                  <a:pt x="1425983" y="1659762"/>
                </a:lnTo>
                <a:lnTo>
                  <a:pt x="1421697" y="1659762"/>
                </a:lnTo>
                <a:lnTo>
                  <a:pt x="1415654" y="1540468"/>
                </a:lnTo>
                <a:cubicBezTo>
                  <a:pt x="1341583" y="813319"/>
                  <a:pt x="761819" y="233550"/>
                  <a:pt x="34675" y="159480"/>
                </a:cubicBezTo>
                <a:lnTo>
                  <a:pt x="0" y="157723"/>
                </a:lnTo>
                <a:close/>
                <a:moveTo>
                  <a:pt x="0" y="102298"/>
                </a:moveTo>
                <a:lnTo>
                  <a:pt x="40338" y="104341"/>
                </a:lnTo>
                <a:cubicBezTo>
                  <a:pt x="793549" y="181063"/>
                  <a:pt x="1394069" y="781588"/>
                  <a:pt x="1470791" y="1534805"/>
                </a:cubicBezTo>
                <a:lnTo>
                  <a:pt x="1477121" y="1659762"/>
                </a:lnTo>
                <a:lnTo>
                  <a:pt x="1472835" y="1659762"/>
                </a:lnTo>
                <a:lnTo>
                  <a:pt x="1466527" y="1535254"/>
                </a:lnTo>
                <a:cubicBezTo>
                  <a:pt x="1390003" y="784100"/>
                  <a:pt x="791038" y="185130"/>
                  <a:pt x="39888" y="108606"/>
                </a:cubicBezTo>
                <a:lnTo>
                  <a:pt x="0" y="106585"/>
                </a:lnTo>
                <a:close/>
                <a:moveTo>
                  <a:pt x="0" y="51159"/>
                </a:moveTo>
                <a:lnTo>
                  <a:pt x="45550" y="53467"/>
                </a:lnTo>
                <a:cubicBezTo>
                  <a:pt x="822769" y="132643"/>
                  <a:pt x="1442490" y="752368"/>
                  <a:pt x="1521665" y="1529591"/>
                </a:cubicBezTo>
                <a:lnTo>
                  <a:pt x="1528260" y="1659762"/>
                </a:lnTo>
                <a:lnTo>
                  <a:pt x="1523974" y="1659762"/>
                </a:lnTo>
                <a:lnTo>
                  <a:pt x="1517402" y="1530025"/>
                </a:lnTo>
                <a:cubicBezTo>
                  <a:pt x="1438434" y="754799"/>
                  <a:pt x="820338" y="136699"/>
                  <a:pt x="45117" y="57731"/>
                </a:cubicBezTo>
                <a:lnTo>
                  <a:pt x="0" y="55445"/>
                </a:lnTo>
                <a:close/>
                <a:moveTo>
                  <a:pt x="0" y="0"/>
                </a:moveTo>
                <a:lnTo>
                  <a:pt x="51021" y="2576"/>
                </a:lnTo>
                <a:cubicBezTo>
                  <a:pt x="853284" y="84051"/>
                  <a:pt x="1491082" y="721852"/>
                  <a:pt x="1572556" y="1524121"/>
                </a:cubicBezTo>
                <a:lnTo>
                  <a:pt x="1579405" y="1659762"/>
                </a:lnTo>
                <a:lnTo>
                  <a:pt x="1575188" y="1659762"/>
                </a:lnTo>
                <a:lnTo>
                  <a:pt x="1568843" y="1529540"/>
                </a:lnTo>
                <a:cubicBezTo>
                  <a:pt x="1530594" y="1139191"/>
                  <a:pt x="1360036" y="777116"/>
                  <a:pt x="1079029" y="496107"/>
                </a:cubicBezTo>
                <a:cubicBezTo>
                  <a:pt x="798021" y="215098"/>
                  <a:pt x="436023" y="44538"/>
                  <a:pt x="45630" y="6289"/>
                </a:cubicBezTo>
                <a:lnTo>
                  <a:pt x="0" y="4066"/>
                </a:lnTo>
                <a:close/>
              </a:path>
            </a:pathLst>
          </a:custGeom>
          <a:solidFill>
            <a:srgbClr val="FEF1FF"/>
          </a:solidFill>
          <a:ln w="3338" cap="flat">
            <a:noFill/>
            <a:prstDash val="solid"/>
            <a:miter/>
          </a:ln>
        </p:spPr>
        <p:txBody>
          <a:bodyPr rtlCol="0" anchor="ctr"/>
          <a:lstStyle/>
          <a:p>
            <a:endParaRPr lang="en-US"/>
          </a:p>
        </p:txBody>
      </p:sp>
      <p:sp>
        <p:nvSpPr>
          <p:cNvPr id="4" name="Freeform 3">
            <a:extLst>
              <a:ext uri="{FF2B5EF4-FFF2-40B4-BE49-F238E27FC236}">
                <a16:creationId xmlns:a16="http://schemas.microsoft.com/office/drawing/2014/main" id="{699573E1-43DC-273D-08C4-A925B3F5C76A}"/>
              </a:ext>
            </a:extLst>
          </p:cNvPr>
          <p:cNvSpPr/>
          <p:nvPr userDrawn="1"/>
        </p:nvSpPr>
        <p:spPr>
          <a:xfrm>
            <a:off x="10615091" y="457199"/>
            <a:ext cx="1576911" cy="2459437"/>
          </a:xfrm>
          <a:custGeom>
            <a:avLst/>
            <a:gdLst>
              <a:gd name="connsiteX0" fmla="*/ 960141 w 1576911"/>
              <a:gd name="connsiteY0" fmla="*/ 1492446 h 2459437"/>
              <a:gd name="connsiteX1" fmla="*/ 966194 w 1576911"/>
              <a:gd name="connsiteY1" fmla="*/ 1492446 h 2459437"/>
              <a:gd name="connsiteX2" fmla="*/ 971703 w 1576911"/>
              <a:gd name="connsiteY2" fmla="*/ 1498506 h 2459437"/>
              <a:gd name="connsiteX3" fmla="*/ 1541590 w 1576911"/>
              <a:gd name="connsiteY3" fmla="*/ 1806155 h 2459437"/>
              <a:gd name="connsiteX4" fmla="*/ 1576911 w 1576911"/>
              <a:gd name="connsiteY4" fmla="*/ 1809727 h 2459437"/>
              <a:gd name="connsiteX5" fmla="*/ 1576911 w 1576911"/>
              <a:gd name="connsiteY5" fmla="*/ 1814178 h 2459437"/>
              <a:gd name="connsiteX6" fmla="*/ 1540674 w 1576911"/>
              <a:gd name="connsiteY6" fmla="*/ 1810514 h 2459437"/>
              <a:gd name="connsiteX7" fmla="*/ 968532 w 1576911"/>
              <a:gd name="connsiteY7" fmla="*/ 1501677 h 2459437"/>
              <a:gd name="connsiteX8" fmla="*/ 888589 w 1576911"/>
              <a:gd name="connsiteY8" fmla="*/ 1492446 h 2459437"/>
              <a:gd name="connsiteX9" fmla="*/ 894570 w 1576911"/>
              <a:gd name="connsiteY9" fmla="*/ 1492446 h 2459437"/>
              <a:gd name="connsiteX10" fmla="*/ 934185 w 1576911"/>
              <a:gd name="connsiteY10" fmla="*/ 1536025 h 2459437"/>
              <a:gd name="connsiteX11" fmla="*/ 1530896 w 1576911"/>
              <a:gd name="connsiteY11" fmla="*/ 1858134 h 2459437"/>
              <a:gd name="connsiteX12" fmla="*/ 1576911 w 1576911"/>
              <a:gd name="connsiteY12" fmla="*/ 1862787 h 2459437"/>
              <a:gd name="connsiteX13" fmla="*/ 1576911 w 1576911"/>
              <a:gd name="connsiteY13" fmla="*/ 1867231 h 2459437"/>
              <a:gd name="connsiteX14" fmla="*/ 1530009 w 1576911"/>
              <a:gd name="connsiteY14" fmla="*/ 1862489 h 2459437"/>
              <a:gd name="connsiteX15" fmla="*/ 931052 w 1576911"/>
              <a:gd name="connsiteY15" fmla="*/ 1539157 h 2459437"/>
              <a:gd name="connsiteX16" fmla="*/ 816967 w 1576911"/>
              <a:gd name="connsiteY16" fmla="*/ 1492446 h 2459437"/>
              <a:gd name="connsiteX17" fmla="*/ 823019 w 1576911"/>
              <a:gd name="connsiteY17" fmla="*/ 1492446 h 2459437"/>
              <a:gd name="connsiteX18" fmla="*/ 896706 w 1576911"/>
              <a:gd name="connsiteY18" fmla="*/ 1573505 h 2459437"/>
              <a:gd name="connsiteX19" fmla="*/ 1520232 w 1576911"/>
              <a:gd name="connsiteY19" fmla="*/ 1910107 h 2459437"/>
              <a:gd name="connsiteX20" fmla="*/ 1576911 w 1576911"/>
              <a:gd name="connsiteY20" fmla="*/ 1915839 h 2459437"/>
              <a:gd name="connsiteX21" fmla="*/ 1576911 w 1576911"/>
              <a:gd name="connsiteY21" fmla="*/ 1920289 h 2459437"/>
              <a:gd name="connsiteX22" fmla="*/ 1519315 w 1576911"/>
              <a:gd name="connsiteY22" fmla="*/ 1914466 h 2459437"/>
              <a:gd name="connsiteX23" fmla="*/ 893535 w 1576911"/>
              <a:gd name="connsiteY23" fmla="*/ 1576675 h 2459437"/>
              <a:gd name="connsiteX24" fmla="*/ 750236 w 1576911"/>
              <a:gd name="connsiteY24" fmla="*/ 1492446 h 2459437"/>
              <a:gd name="connsiteX25" fmla="*/ 755765 w 1576911"/>
              <a:gd name="connsiteY25" fmla="*/ 1492446 h 2459437"/>
              <a:gd name="connsiteX26" fmla="*/ 776093 w 1576911"/>
              <a:gd name="connsiteY26" fmla="*/ 1519613 h 2459437"/>
              <a:gd name="connsiteX27" fmla="*/ 1509537 w 1576911"/>
              <a:gd name="connsiteY27" fmla="*/ 1962085 h 2459437"/>
              <a:gd name="connsiteX28" fmla="*/ 1576911 w 1576911"/>
              <a:gd name="connsiteY28" fmla="*/ 1968897 h 2459437"/>
              <a:gd name="connsiteX29" fmla="*/ 1576911 w 1576911"/>
              <a:gd name="connsiteY29" fmla="*/ 1973343 h 2459437"/>
              <a:gd name="connsiteX30" fmla="*/ 1508650 w 1576911"/>
              <a:gd name="connsiteY30" fmla="*/ 1966440 h 2459437"/>
              <a:gd name="connsiteX31" fmla="*/ 772671 w 1576911"/>
              <a:gd name="connsiteY31" fmla="*/ 1522429 h 2459437"/>
              <a:gd name="connsiteX32" fmla="*/ 684043 w 1576911"/>
              <a:gd name="connsiteY32" fmla="*/ 1492446 h 2459437"/>
              <a:gd name="connsiteX33" fmla="*/ 689601 w 1576911"/>
              <a:gd name="connsiteY33" fmla="*/ 1492446 h 2459437"/>
              <a:gd name="connsiteX34" fmla="*/ 735184 w 1576911"/>
              <a:gd name="connsiteY34" fmla="*/ 1553362 h 2459437"/>
              <a:gd name="connsiteX35" fmla="*/ 1498873 w 1576911"/>
              <a:gd name="connsiteY35" fmla="*/ 2014061 h 2459437"/>
              <a:gd name="connsiteX36" fmla="*/ 1576911 w 1576911"/>
              <a:gd name="connsiteY36" fmla="*/ 2026004 h 2459437"/>
              <a:gd name="connsiteX37" fmla="*/ 1576911 w 1576911"/>
              <a:gd name="connsiteY37" fmla="*/ 2030500 h 2459437"/>
              <a:gd name="connsiteX38" fmla="*/ 1497956 w 1576911"/>
              <a:gd name="connsiteY38" fmla="*/ 2018416 h 2459437"/>
              <a:gd name="connsiteX39" fmla="*/ 731730 w 1576911"/>
              <a:gd name="connsiteY39" fmla="*/ 1556178 h 2459437"/>
              <a:gd name="connsiteX40" fmla="*/ 617910 w 1576911"/>
              <a:gd name="connsiteY40" fmla="*/ 1492446 h 2459437"/>
              <a:gd name="connsiteX41" fmla="*/ 623440 w 1576911"/>
              <a:gd name="connsiteY41" fmla="*/ 1492446 h 2459437"/>
              <a:gd name="connsiteX42" fmla="*/ 694243 w 1576911"/>
              <a:gd name="connsiteY42" fmla="*/ 1587070 h 2459437"/>
              <a:gd name="connsiteX43" fmla="*/ 1488179 w 1576911"/>
              <a:gd name="connsiteY43" fmla="*/ 2066034 h 2459437"/>
              <a:gd name="connsiteX44" fmla="*/ 1576911 w 1576911"/>
              <a:gd name="connsiteY44" fmla="*/ 2079615 h 2459437"/>
              <a:gd name="connsiteX45" fmla="*/ 1576911 w 1576911"/>
              <a:gd name="connsiteY45" fmla="*/ 2084107 h 2459437"/>
              <a:gd name="connsiteX46" fmla="*/ 1487291 w 1576911"/>
              <a:gd name="connsiteY46" fmla="*/ 2070390 h 2459437"/>
              <a:gd name="connsiteX47" fmla="*/ 690821 w 1576911"/>
              <a:gd name="connsiteY47" fmla="*/ 1589886 h 2459437"/>
              <a:gd name="connsiteX48" fmla="*/ 554452 w 1576911"/>
              <a:gd name="connsiteY48" fmla="*/ 1492446 h 2459437"/>
              <a:gd name="connsiteX49" fmla="*/ 559661 w 1576911"/>
              <a:gd name="connsiteY49" fmla="*/ 1492446 h 2459437"/>
              <a:gd name="connsiteX50" fmla="*/ 570030 w 1576911"/>
              <a:gd name="connsiteY50" fmla="*/ 1509495 h 2459437"/>
              <a:gd name="connsiteX51" fmla="*/ 1477514 w 1576911"/>
              <a:gd name="connsiteY51" fmla="*/ 2118013 h 2459437"/>
              <a:gd name="connsiteX52" fmla="*/ 1576911 w 1576911"/>
              <a:gd name="connsiteY52" fmla="*/ 2133225 h 2459437"/>
              <a:gd name="connsiteX53" fmla="*/ 1576911 w 1576911"/>
              <a:gd name="connsiteY53" fmla="*/ 2137719 h 2459437"/>
              <a:gd name="connsiteX54" fmla="*/ 1476597 w 1576911"/>
              <a:gd name="connsiteY54" fmla="*/ 2122367 h 2459437"/>
              <a:gd name="connsiteX55" fmla="*/ 566324 w 1576911"/>
              <a:gd name="connsiteY55" fmla="*/ 1511967 h 2459437"/>
              <a:gd name="connsiteX56" fmla="*/ 492469 w 1576911"/>
              <a:gd name="connsiteY56" fmla="*/ 1492446 h 2459437"/>
              <a:gd name="connsiteX57" fmla="*/ 497652 w 1576911"/>
              <a:gd name="connsiteY57" fmla="*/ 1492446 h 2459437"/>
              <a:gd name="connsiteX58" fmla="*/ 526034 w 1576911"/>
              <a:gd name="connsiteY58" fmla="*/ 1539116 h 2459437"/>
              <a:gd name="connsiteX59" fmla="*/ 1466820 w 1576911"/>
              <a:gd name="connsiteY59" fmla="*/ 2169986 h 2459437"/>
              <a:gd name="connsiteX60" fmla="*/ 1576911 w 1576911"/>
              <a:gd name="connsiteY60" fmla="*/ 2186835 h 2459437"/>
              <a:gd name="connsiteX61" fmla="*/ 1576911 w 1576911"/>
              <a:gd name="connsiteY61" fmla="*/ 2191326 h 2459437"/>
              <a:gd name="connsiteX62" fmla="*/ 1465933 w 1576911"/>
              <a:gd name="connsiteY62" fmla="*/ 2174340 h 2459437"/>
              <a:gd name="connsiteX63" fmla="*/ 522355 w 1576911"/>
              <a:gd name="connsiteY63" fmla="*/ 1541589 h 2459437"/>
              <a:gd name="connsiteX64" fmla="*/ 430433 w 1576911"/>
              <a:gd name="connsiteY64" fmla="*/ 1492446 h 2459437"/>
              <a:gd name="connsiteX65" fmla="*/ 435668 w 1576911"/>
              <a:gd name="connsiteY65" fmla="*/ 1492446 h 2459437"/>
              <a:gd name="connsiteX66" fmla="*/ 482066 w 1576911"/>
              <a:gd name="connsiteY66" fmla="*/ 1568738 h 2459437"/>
              <a:gd name="connsiteX67" fmla="*/ 1456155 w 1576911"/>
              <a:gd name="connsiteY67" fmla="*/ 2221959 h 2459437"/>
              <a:gd name="connsiteX68" fmla="*/ 1576911 w 1576911"/>
              <a:gd name="connsiteY68" fmla="*/ 2240442 h 2459437"/>
              <a:gd name="connsiteX69" fmla="*/ 1576911 w 1576911"/>
              <a:gd name="connsiteY69" fmla="*/ 2244939 h 2459437"/>
              <a:gd name="connsiteX70" fmla="*/ 1455239 w 1576911"/>
              <a:gd name="connsiteY70" fmla="*/ 2226318 h 2459437"/>
              <a:gd name="connsiteX71" fmla="*/ 478360 w 1576911"/>
              <a:gd name="connsiteY71" fmla="*/ 1571255 h 2459437"/>
              <a:gd name="connsiteX72" fmla="*/ 368448 w 1576911"/>
              <a:gd name="connsiteY72" fmla="*/ 1492446 h 2459437"/>
              <a:gd name="connsiteX73" fmla="*/ 373633 w 1576911"/>
              <a:gd name="connsiteY73" fmla="*/ 1492446 h 2459437"/>
              <a:gd name="connsiteX74" fmla="*/ 438070 w 1576911"/>
              <a:gd name="connsiteY74" fmla="*/ 1598403 h 2459437"/>
              <a:gd name="connsiteX75" fmla="*/ 1445461 w 1576911"/>
              <a:gd name="connsiteY75" fmla="*/ 2273936 h 2459437"/>
              <a:gd name="connsiteX76" fmla="*/ 1576911 w 1576911"/>
              <a:gd name="connsiteY76" fmla="*/ 2294054 h 2459437"/>
              <a:gd name="connsiteX77" fmla="*/ 1576911 w 1576911"/>
              <a:gd name="connsiteY77" fmla="*/ 2298546 h 2459437"/>
              <a:gd name="connsiteX78" fmla="*/ 1444574 w 1576911"/>
              <a:gd name="connsiteY78" fmla="*/ 2278292 h 2459437"/>
              <a:gd name="connsiteX79" fmla="*/ 434391 w 1576911"/>
              <a:gd name="connsiteY79" fmla="*/ 1600876 h 2459437"/>
              <a:gd name="connsiteX80" fmla="*/ 306543 w 1576911"/>
              <a:gd name="connsiteY80" fmla="*/ 1492446 h 2459437"/>
              <a:gd name="connsiteX81" fmla="*/ 311647 w 1576911"/>
              <a:gd name="connsiteY81" fmla="*/ 1492446 h 2459437"/>
              <a:gd name="connsiteX82" fmla="*/ 394102 w 1576911"/>
              <a:gd name="connsiteY82" fmla="*/ 1628025 h 2459437"/>
              <a:gd name="connsiteX83" fmla="*/ 1434797 w 1576911"/>
              <a:gd name="connsiteY83" fmla="*/ 2325910 h 2459437"/>
              <a:gd name="connsiteX84" fmla="*/ 1576911 w 1576911"/>
              <a:gd name="connsiteY84" fmla="*/ 2347663 h 2459437"/>
              <a:gd name="connsiteX85" fmla="*/ 1576911 w 1576911"/>
              <a:gd name="connsiteY85" fmla="*/ 2352158 h 2459437"/>
              <a:gd name="connsiteX86" fmla="*/ 1433880 w 1576911"/>
              <a:gd name="connsiteY86" fmla="*/ 2330269 h 2459437"/>
              <a:gd name="connsiteX87" fmla="*/ 307038 w 1576911"/>
              <a:gd name="connsiteY87" fmla="*/ 1493473 h 2459437"/>
              <a:gd name="connsiteX88" fmla="*/ 247731 w 1576911"/>
              <a:gd name="connsiteY88" fmla="*/ 1492446 h 2459437"/>
              <a:gd name="connsiteX89" fmla="*/ 252651 w 1576911"/>
              <a:gd name="connsiteY89" fmla="*/ 1492446 h 2459437"/>
              <a:gd name="connsiteX90" fmla="*/ 264310 w 1576911"/>
              <a:gd name="connsiteY90" fmla="*/ 1516613 h 2459437"/>
              <a:gd name="connsiteX91" fmla="*/ 1424102 w 1576911"/>
              <a:gd name="connsiteY91" fmla="*/ 2377888 h 2459437"/>
              <a:gd name="connsiteX92" fmla="*/ 1576911 w 1576911"/>
              <a:gd name="connsiteY92" fmla="*/ 2401274 h 2459437"/>
              <a:gd name="connsiteX93" fmla="*/ 1576911 w 1576911"/>
              <a:gd name="connsiteY93" fmla="*/ 2405766 h 2459437"/>
              <a:gd name="connsiteX94" fmla="*/ 1423215 w 1576911"/>
              <a:gd name="connsiteY94" fmla="*/ 2382242 h 2459437"/>
              <a:gd name="connsiteX95" fmla="*/ 260406 w 1576911"/>
              <a:gd name="connsiteY95" fmla="*/ 1518720 h 2459437"/>
              <a:gd name="connsiteX96" fmla="*/ 188285 w 1576911"/>
              <a:gd name="connsiteY96" fmla="*/ 1492446 h 2459437"/>
              <a:gd name="connsiteX97" fmla="*/ 192421 w 1576911"/>
              <a:gd name="connsiteY97" fmla="*/ 1492446 h 2459437"/>
              <a:gd name="connsiteX98" fmla="*/ 211244 w 1576911"/>
              <a:gd name="connsiteY98" fmla="*/ 1532219 h 2459437"/>
              <a:gd name="connsiteX99" fmla="*/ 521152 w 1576911"/>
              <a:gd name="connsiteY99" fmla="*/ 1949058 h 2459437"/>
              <a:gd name="connsiteX100" fmla="*/ 1421700 w 1576911"/>
              <a:gd name="connsiteY100" fmla="*/ 2431883 h 2459437"/>
              <a:gd name="connsiteX101" fmla="*/ 1576911 w 1576911"/>
              <a:gd name="connsiteY101" fmla="*/ 2454807 h 2459437"/>
              <a:gd name="connsiteX102" fmla="*/ 1576911 w 1576911"/>
              <a:gd name="connsiteY102" fmla="*/ 2459437 h 2459437"/>
              <a:gd name="connsiteX103" fmla="*/ 1412086 w 1576911"/>
              <a:gd name="connsiteY103" fmla="*/ 2434281 h 2459437"/>
              <a:gd name="connsiteX104" fmla="*/ 213448 w 1576911"/>
              <a:gd name="connsiteY104" fmla="*/ 1544682 h 2459437"/>
              <a:gd name="connsiteX105" fmla="*/ 873170 w 1576911"/>
              <a:gd name="connsiteY105" fmla="*/ 11902 h 2459437"/>
              <a:gd name="connsiteX106" fmla="*/ 878028 w 1576911"/>
              <a:gd name="connsiteY106" fmla="*/ 12883 h 2459437"/>
              <a:gd name="connsiteX107" fmla="*/ 833922 w 1576911"/>
              <a:gd name="connsiteY107" fmla="*/ 71826 h 2459437"/>
              <a:gd name="connsiteX108" fmla="*/ 641107 w 1576911"/>
              <a:gd name="connsiteY108" fmla="*/ 701706 h 2459437"/>
              <a:gd name="connsiteX109" fmla="*/ 898885 w 1576911"/>
              <a:gd name="connsiteY109" fmla="*/ 1418403 h 2459437"/>
              <a:gd name="connsiteX110" fmla="*/ 919385 w 1576911"/>
              <a:gd name="connsiteY110" fmla="*/ 1440954 h 2459437"/>
              <a:gd name="connsiteX111" fmla="*/ 914270 w 1576911"/>
              <a:gd name="connsiteY111" fmla="*/ 1441986 h 2459437"/>
              <a:gd name="connsiteX112" fmla="*/ 895430 w 1576911"/>
              <a:gd name="connsiteY112" fmla="*/ 1421261 h 2459437"/>
              <a:gd name="connsiteX113" fmla="*/ 636660 w 1576911"/>
              <a:gd name="connsiteY113" fmla="*/ 701706 h 2459437"/>
              <a:gd name="connsiteX114" fmla="*/ 830216 w 1576911"/>
              <a:gd name="connsiteY114" fmla="*/ 69309 h 2459437"/>
              <a:gd name="connsiteX115" fmla="*/ 815718 w 1576911"/>
              <a:gd name="connsiteY115" fmla="*/ 303 h 2459437"/>
              <a:gd name="connsiteX116" fmla="*/ 820522 w 1576911"/>
              <a:gd name="connsiteY116" fmla="*/ 1273 h 2459437"/>
              <a:gd name="connsiteX117" fmla="*/ 789927 w 1576911"/>
              <a:gd name="connsiteY117" fmla="*/ 42161 h 2459437"/>
              <a:gd name="connsiteX118" fmla="*/ 588052 w 1576911"/>
              <a:gd name="connsiteY118" fmla="*/ 701708 h 2459437"/>
              <a:gd name="connsiteX119" fmla="*/ 857943 w 1576911"/>
              <a:gd name="connsiteY119" fmla="*/ 1452155 h 2459437"/>
              <a:gd name="connsiteX120" fmla="*/ 858868 w 1576911"/>
              <a:gd name="connsiteY120" fmla="*/ 1453172 h 2459437"/>
              <a:gd name="connsiteX121" fmla="*/ 853923 w 1576911"/>
              <a:gd name="connsiteY121" fmla="*/ 1454170 h 2459437"/>
              <a:gd name="connsiteX122" fmla="*/ 786247 w 1576911"/>
              <a:gd name="connsiteY122" fmla="*/ 1363727 h 2459437"/>
              <a:gd name="connsiteX123" fmla="*/ 583605 w 1576911"/>
              <a:gd name="connsiteY123" fmla="*/ 701708 h 2459437"/>
              <a:gd name="connsiteX124" fmla="*/ 786247 w 1576911"/>
              <a:gd name="connsiteY124" fmla="*/ 39688 h 2459437"/>
              <a:gd name="connsiteX125" fmla="*/ 749751 w 1576911"/>
              <a:gd name="connsiteY125" fmla="*/ 0 h 2459437"/>
              <a:gd name="connsiteX126" fmla="*/ 755342 w 1576911"/>
              <a:gd name="connsiteY126" fmla="*/ 0 h 2459437"/>
              <a:gd name="connsiteX127" fmla="*/ 745958 w 1576911"/>
              <a:gd name="connsiteY127" fmla="*/ 12540 h 2459437"/>
              <a:gd name="connsiteX128" fmla="*/ 534997 w 1576911"/>
              <a:gd name="connsiteY128" fmla="*/ 701708 h 2459437"/>
              <a:gd name="connsiteX129" fmla="*/ 745958 w 1576911"/>
              <a:gd name="connsiteY129" fmla="*/ 1390876 h 2459437"/>
              <a:gd name="connsiteX130" fmla="*/ 799318 w 1576911"/>
              <a:gd name="connsiteY130" fmla="*/ 1462186 h 2459437"/>
              <a:gd name="connsiteX131" fmla="*/ 793726 w 1576911"/>
              <a:gd name="connsiteY131" fmla="*/ 1462186 h 2459437"/>
              <a:gd name="connsiteX132" fmla="*/ 742252 w 1576911"/>
              <a:gd name="connsiteY132" fmla="*/ 1393393 h 2459437"/>
              <a:gd name="connsiteX133" fmla="*/ 530550 w 1576911"/>
              <a:gd name="connsiteY133" fmla="*/ 701708 h 2459437"/>
              <a:gd name="connsiteX134" fmla="*/ 742252 w 1576911"/>
              <a:gd name="connsiteY134" fmla="*/ 10022 h 2459437"/>
              <a:gd name="connsiteX135" fmla="*/ 686364 w 1576911"/>
              <a:gd name="connsiteY135" fmla="*/ 0 h 2459437"/>
              <a:gd name="connsiteX136" fmla="*/ 691547 w 1576911"/>
              <a:gd name="connsiteY136" fmla="*/ 0 h 2459437"/>
              <a:gd name="connsiteX137" fmla="*/ 637449 w 1576911"/>
              <a:gd name="connsiteY137" fmla="*/ 88955 h 2459437"/>
              <a:gd name="connsiteX138" fmla="*/ 481942 w 1576911"/>
              <a:gd name="connsiteY138" fmla="*/ 701708 h 2459437"/>
              <a:gd name="connsiteX139" fmla="*/ 701963 w 1576911"/>
              <a:gd name="connsiteY139" fmla="*/ 1420542 h 2459437"/>
              <a:gd name="connsiteX140" fmla="*/ 733123 w 1576911"/>
              <a:gd name="connsiteY140" fmla="*/ 1462186 h 2459437"/>
              <a:gd name="connsiteX141" fmla="*/ 727594 w 1576911"/>
              <a:gd name="connsiteY141" fmla="*/ 1462186 h 2459437"/>
              <a:gd name="connsiteX142" fmla="*/ 698283 w 1576911"/>
              <a:gd name="connsiteY142" fmla="*/ 1423015 h 2459437"/>
              <a:gd name="connsiteX143" fmla="*/ 477495 w 1576911"/>
              <a:gd name="connsiteY143" fmla="*/ 701708 h 2459437"/>
              <a:gd name="connsiteX144" fmla="*/ 633545 w 1576911"/>
              <a:gd name="connsiteY144" fmla="*/ 86849 h 2459437"/>
              <a:gd name="connsiteX145" fmla="*/ 624327 w 1576911"/>
              <a:gd name="connsiteY145" fmla="*/ 0 h 2459437"/>
              <a:gd name="connsiteX146" fmla="*/ 629512 w 1576911"/>
              <a:gd name="connsiteY146" fmla="*/ 0 h 2459437"/>
              <a:gd name="connsiteX147" fmla="*/ 590797 w 1576911"/>
              <a:gd name="connsiteY147" fmla="*/ 63663 h 2459437"/>
              <a:gd name="connsiteX148" fmla="*/ 428887 w 1576911"/>
              <a:gd name="connsiteY148" fmla="*/ 701707 h 2459437"/>
              <a:gd name="connsiteX149" fmla="*/ 657994 w 1576911"/>
              <a:gd name="connsiteY149" fmla="*/ 1450207 h 2459437"/>
              <a:gd name="connsiteX150" fmla="*/ 666958 w 1576911"/>
              <a:gd name="connsiteY150" fmla="*/ 1462186 h 2459437"/>
              <a:gd name="connsiteX151" fmla="*/ 661401 w 1576911"/>
              <a:gd name="connsiteY151" fmla="*/ 1462186 h 2459437"/>
              <a:gd name="connsiteX152" fmla="*/ 654288 w 1576911"/>
              <a:gd name="connsiteY152" fmla="*/ 1452680 h 2459437"/>
              <a:gd name="connsiteX153" fmla="*/ 424440 w 1576911"/>
              <a:gd name="connsiteY153" fmla="*/ 701707 h 2459437"/>
              <a:gd name="connsiteX154" fmla="*/ 586893 w 1576911"/>
              <a:gd name="connsiteY154" fmla="*/ 61557 h 2459437"/>
              <a:gd name="connsiteX155" fmla="*/ 562343 w 1576911"/>
              <a:gd name="connsiteY155" fmla="*/ 0 h 2459437"/>
              <a:gd name="connsiteX156" fmla="*/ 567527 w 1576911"/>
              <a:gd name="connsiteY156" fmla="*/ 0 h 2459437"/>
              <a:gd name="connsiteX157" fmla="*/ 544165 w 1576911"/>
              <a:gd name="connsiteY157" fmla="*/ 38416 h 2459437"/>
              <a:gd name="connsiteX158" fmla="*/ 375832 w 1576911"/>
              <a:gd name="connsiteY158" fmla="*/ 701707 h 2459437"/>
              <a:gd name="connsiteX159" fmla="*/ 544165 w 1576911"/>
              <a:gd name="connsiteY159" fmla="*/ 1364998 h 2459437"/>
              <a:gd name="connsiteX160" fmla="*/ 603269 w 1576911"/>
              <a:gd name="connsiteY160" fmla="*/ 1462186 h 2459437"/>
              <a:gd name="connsiteX161" fmla="*/ 598086 w 1576911"/>
              <a:gd name="connsiteY161" fmla="*/ 1462186 h 2459437"/>
              <a:gd name="connsiteX162" fmla="*/ 540261 w 1576911"/>
              <a:gd name="connsiteY162" fmla="*/ 1367104 h 2459437"/>
              <a:gd name="connsiteX163" fmla="*/ 371385 w 1576911"/>
              <a:gd name="connsiteY163" fmla="*/ 701707 h 2459437"/>
              <a:gd name="connsiteX164" fmla="*/ 540261 w 1576911"/>
              <a:gd name="connsiteY164" fmla="*/ 36310 h 2459437"/>
              <a:gd name="connsiteX165" fmla="*/ 500309 w 1576911"/>
              <a:gd name="connsiteY165" fmla="*/ 0 h 2459437"/>
              <a:gd name="connsiteX166" fmla="*/ 505494 w 1576911"/>
              <a:gd name="connsiteY166" fmla="*/ 0 h 2459437"/>
              <a:gd name="connsiteX167" fmla="*/ 497512 w 1576911"/>
              <a:gd name="connsiteY167" fmla="*/ 13125 h 2459437"/>
              <a:gd name="connsiteX168" fmla="*/ 322777 w 1576911"/>
              <a:gd name="connsiteY168" fmla="*/ 701707 h 2459437"/>
              <a:gd name="connsiteX169" fmla="*/ 497532 w 1576911"/>
              <a:gd name="connsiteY169" fmla="*/ 1390290 h 2459437"/>
              <a:gd name="connsiteX170" fmla="*/ 541258 w 1576911"/>
              <a:gd name="connsiteY170" fmla="*/ 1462186 h 2459437"/>
              <a:gd name="connsiteX171" fmla="*/ 536050 w 1576911"/>
              <a:gd name="connsiteY171" fmla="*/ 1462186 h 2459437"/>
              <a:gd name="connsiteX172" fmla="*/ 493608 w 1576911"/>
              <a:gd name="connsiteY172" fmla="*/ 1392396 h 2459437"/>
              <a:gd name="connsiteX173" fmla="*/ 318330 w 1576911"/>
              <a:gd name="connsiteY173" fmla="*/ 701707 h 2459437"/>
              <a:gd name="connsiteX174" fmla="*/ 493608 w 1576911"/>
              <a:gd name="connsiteY174" fmla="*/ 11019 h 2459437"/>
              <a:gd name="connsiteX175" fmla="*/ 440112 w 1576911"/>
              <a:gd name="connsiteY175" fmla="*/ 0 h 2459437"/>
              <a:gd name="connsiteX176" fmla="*/ 445032 w 1576911"/>
              <a:gd name="connsiteY176" fmla="*/ 0 h 2459437"/>
              <a:gd name="connsiteX177" fmla="*/ 387687 w 1576911"/>
              <a:gd name="connsiteY177" fmla="*/ 118865 h 2459437"/>
              <a:gd name="connsiteX178" fmla="*/ 269722 w 1576911"/>
              <a:gd name="connsiteY178" fmla="*/ 701707 h 2459437"/>
              <a:gd name="connsiteX179" fmla="*/ 450880 w 1576911"/>
              <a:gd name="connsiteY179" fmla="*/ 1415536 h 2459437"/>
              <a:gd name="connsiteX180" fmla="*/ 479250 w 1576911"/>
              <a:gd name="connsiteY180" fmla="*/ 1462186 h 2459437"/>
              <a:gd name="connsiteX181" fmla="*/ 474066 w 1576911"/>
              <a:gd name="connsiteY181" fmla="*/ 1462186 h 2459437"/>
              <a:gd name="connsiteX182" fmla="*/ 446976 w 1576911"/>
              <a:gd name="connsiteY182" fmla="*/ 1417643 h 2459437"/>
              <a:gd name="connsiteX183" fmla="*/ 265275 w 1576911"/>
              <a:gd name="connsiteY183" fmla="*/ 701707 h 2459437"/>
              <a:gd name="connsiteX184" fmla="*/ 383594 w 1576911"/>
              <a:gd name="connsiteY184" fmla="*/ 117147 h 2459437"/>
              <a:gd name="connsiteX185" fmla="*/ 381258 w 1576911"/>
              <a:gd name="connsiteY185" fmla="*/ 0 h 2459437"/>
              <a:gd name="connsiteX186" fmla="*/ 386219 w 1576911"/>
              <a:gd name="connsiteY186" fmla="*/ 0 h 2459437"/>
              <a:gd name="connsiteX187" fmla="*/ 338815 w 1576911"/>
              <a:gd name="connsiteY187" fmla="*/ 98255 h 2459437"/>
              <a:gd name="connsiteX188" fmla="*/ 216667 w 1576911"/>
              <a:gd name="connsiteY188" fmla="*/ 701707 h 2459437"/>
              <a:gd name="connsiteX189" fmla="*/ 404248 w 1576911"/>
              <a:gd name="connsiteY189" fmla="*/ 1440783 h 2459437"/>
              <a:gd name="connsiteX190" fmla="*/ 417264 w 1576911"/>
              <a:gd name="connsiteY190" fmla="*/ 1462186 h 2459437"/>
              <a:gd name="connsiteX191" fmla="*/ 412031 w 1576911"/>
              <a:gd name="connsiteY191" fmla="*/ 1462186 h 2459437"/>
              <a:gd name="connsiteX192" fmla="*/ 400323 w 1576911"/>
              <a:gd name="connsiteY192" fmla="*/ 1442934 h 2459437"/>
              <a:gd name="connsiteX193" fmla="*/ 212220 w 1576911"/>
              <a:gd name="connsiteY193" fmla="*/ 701707 h 2459437"/>
              <a:gd name="connsiteX194" fmla="*/ 334708 w 1576911"/>
              <a:gd name="connsiteY194" fmla="*/ 96494 h 2459437"/>
              <a:gd name="connsiteX195" fmla="*/ 322445 w 1576911"/>
              <a:gd name="connsiteY195" fmla="*/ 0 h 2459437"/>
              <a:gd name="connsiteX196" fmla="*/ 327366 w 1576911"/>
              <a:gd name="connsiteY196" fmla="*/ 0 h 2459437"/>
              <a:gd name="connsiteX197" fmla="*/ 289929 w 1576911"/>
              <a:gd name="connsiteY197" fmla="*/ 77601 h 2459437"/>
              <a:gd name="connsiteX198" fmla="*/ 163612 w 1576911"/>
              <a:gd name="connsiteY198" fmla="*/ 701707 h 2459437"/>
              <a:gd name="connsiteX199" fmla="*/ 289929 w 1576911"/>
              <a:gd name="connsiteY199" fmla="*/ 1325814 h 2459437"/>
              <a:gd name="connsiteX200" fmla="*/ 355719 w 1576911"/>
              <a:gd name="connsiteY200" fmla="*/ 1462186 h 2459437"/>
              <a:gd name="connsiteX201" fmla="*/ 350799 w 1576911"/>
              <a:gd name="connsiteY201" fmla="*/ 1462186 h 2459437"/>
              <a:gd name="connsiteX202" fmla="*/ 285836 w 1576911"/>
              <a:gd name="connsiteY202" fmla="*/ 1327532 h 2459437"/>
              <a:gd name="connsiteX203" fmla="*/ 159165 w 1576911"/>
              <a:gd name="connsiteY203" fmla="*/ 701707 h 2459437"/>
              <a:gd name="connsiteX204" fmla="*/ 285836 w 1576911"/>
              <a:gd name="connsiteY204" fmla="*/ 75883 h 2459437"/>
              <a:gd name="connsiteX205" fmla="*/ 263593 w 1576911"/>
              <a:gd name="connsiteY205" fmla="*/ 0 h 2459437"/>
              <a:gd name="connsiteX206" fmla="*/ 268552 w 1576911"/>
              <a:gd name="connsiteY206" fmla="*/ 0 h 2459437"/>
              <a:gd name="connsiteX207" fmla="*/ 241057 w 1576911"/>
              <a:gd name="connsiteY207" fmla="*/ 56991 h 2459437"/>
              <a:gd name="connsiteX208" fmla="*/ 110557 w 1576911"/>
              <a:gd name="connsiteY208" fmla="*/ 701708 h 2459437"/>
              <a:gd name="connsiteX209" fmla="*/ 241057 w 1576911"/>
              <a:gd name="connsiteY209" fmla="*/ 1346425 h 2459437"/>
              <a:gd name="connsiteX210" fmla="*/ 296906 w 1576911"/>
              <a:gd name="connsiteY210" fmla="*/ 1462186 h 2459437"/>
              <a:gd name="connsiteX211" fmla="*/ 291945 w 1576911"/>
              <a:gd name="connsiteY211" fmla="*/ 1462186 h 2459437"/>
              <a:gd name="connsiteX212" fmla="*/ 236949 w 1576911"/>
              <a:gd name="connsiteY212" fmla="*/ 1348186 h 2459437"/>
              <a:gd name="connsiteX213" fmla="*/ 106110 w 1576911"/>
              <a:gd name="connsiteY213" fmla="*/ 701708 h 2459437"/>
              <a:gd name="connsiteX214" fmla="*/ 236949 w 1576911"/>
              <a:gd name="connsiteY214" fmla="*/ 55230 h 2459437"/>
              <a:gd name="connsiteX215" fmla="*/ 204779 w 1576911"/>
              <a:gd name="connsiteY215" fmla="*/ 0 h 2459437"/>
              <a:gd name="connsiteX216" fmla="*/ 209700 w 1576911"/>
              <a:gd name="connsiteY216" fmla="*/ 0 h 2459437"/>
              <a:gd name="connsiteX217" fmla="*/ 192170 w 1576911"/>
              <a:gd name="connsiteY217" fmla="*/ 36337 h 2459437"/>
              <a:gd name="connsiteX218" fmla="*/ 57502 w 1576911"/>
              <a:gd name="connsiteY218" fmla="*/ 701708 h 2459437"/>
              <a:gd name="connsiteX219" fmla="*/ 192170 w 1576911"/>
              <a:gd name="connsiteY219" fmla="*/ 1367079 h 2459437"/>
              <a:gd name="connsiteX220" fmla="*/ 238053 w 1576911"/>
              <a:gd name="connsiteY220" fmla="*/ 1462186 h 2459437"/>
              <a:gd name="connsiteX221" fmla="*/ 233132 w 1576911"/>
              <a:gd name="connsiteY221" fmla="*/ 1462186 h 2459437"/>
              <a:gd name="connsiteX222" fmla="*/ 188077 w 1576911"/>
              <a:gd name="connsiteY222" fmla="*/ 1368797 h 2459437"/>
              <a:gd name="connsiteX223" fmla="*/ 53055 w 1576911"/>
              <a:gd name="connsiteY223" fmla="*/ 701708 h 2459437"/>
              <a:gd name="connsiteX224" fmla="*/ 188077 w 1576911"/>
              <a:gd name="connsiteY224" fmla="*/ 34619 h 2459437"/>
              <a:gd name="connsiteX225" fmla="*/ 145396 w 1576911"/>
              <a:gd name="connsiteY225" fmla="*/ 0 h 2459437"/>
              <a:gd name="connsiteX226" fmla="*/ 150285 w 1576911"/>
              <a:gd name="connsiteY226" fmla="*/ 0 h 2459437"/>
              <a:gd name="connsiteX227" fmla="*/ 137855 w 1576911"/>
              <a:gd name="connsiteY227" fmla="*/ 26265 h 2459437"/>
              <a:gd name="connsiteX228" fmla="*/ 4447 w 1576911"/>
              <a:gd name="connsiteY228" fmla="*/ 701707 h 2459437"/>
              <a:gd name="connsiteX229" fmla="*/ 137855 w 1576911"/>
              <a:gd name="connsiteY229" fmla="*/ 1377149 h 2459437"/>
              <a:gd name="connsiteX230" fmla="*/ 178100 w 1576911"/>
              <a:gd name="connsiteY230" fmla="*/ 1462186 h 2459437"/>
              <a:gd name="connsiteX231" fmla="*/ 173708 w 1576911"/>
              <a:gd name="connsiteY231" fmla="*/ 1462186 h 2459437"/>
              <a:gd name="connsiteX232" fmla="*/ 138977 w 1576911"/>
              <a:gd name="connsiteY232" fmla="*/ 1390089 h 2459437"/>
              <a:gd name="connsiteX233" fmla="*/ 0 w 1576911"/>
              <a:gd name="connsiteY233" fmla="*/ 701707 h 2459437"/>
              <a:gd name="connsiteX234" fmla="*/ 138977 w 1576911"/>
              <a:gd name="connsiteY234" fmla="*/ 13325 h 24594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Lst>
            <a:rect l="l" t="t" r="r" b="b"/>
            <a:pathLst>
              <a:path w="1576911" h="2459437">
                <a:moveTo>
                  <a:pt x="960141" y="1492446"/>
                </a:moveTo>
                <a:lnTo>
                  <a:pt x="966194" y="1492446"/>
                </a:lnTo>
                <a:lnTo>
                  <a:pt x="971703" y="1498506"/>
                </a:lnTo>
                <a:cubicBezTo>
                  <a:pt x="1124814" y="1651617"/>
                  <a:pt x="1321632" y="1761022"/>
                  <a:pt x="1541590" y="1806155"/>
                </a:cubicBezTo>
                <a:lnTo>
                  <a:pt x="1576911" y="1809727"/>
                </a:lnTo>
                <a:lnTo>
                  <a:pt x="1576911" y="1814178"/>
                </a:lnTo>
                <a:lnTo>
                  <a:pt x="1540674" y="1810514"/>
                </a:lnTo>
                <a:cubicBezTo>
                  <a:pt x="1319832" y="1765209"/>
                  <a:pt x="1122240" y="1655385"/>
                  <a:pt x="968532" y="1501677"/>
                </a:cubicBezTo>
                <a:close/>
                <a:moveTo>
                  <a:pt x="888589" y="1492446"/>
                </a:moveTo>
                <a:lnTo>
                  <a:pt x="894570" y="1492446"/>
                </a:lnTo>
                <a:lnTo>
                  <a:pt x="934185" y="1536025"/>
                </a:lnTo>
                <a:cubicBezTo>
                  <a:pt x="1094497" y="1696337"/>
                  <a:pt x="1300575" y="1810881"/>
                  <a:pt x="1530896" y="1858134"/>
                </a:cubicBezTo>
                <a:lnTo>
                  <a:pt x="1576911" y="1862787"/>
                </a:lnTo>
                <a:lnTo>
                  <a:pt x="1576911" y="1867231"/>
                </a:lnTo>
                <a:lnTo>
                  <a:pt x="1530009" y="1862489"/>
                </a:lnTo>
                <a:cubicBezTo>
                  <a:pt x="1298826" y="1815056"/>
                  <a:pt x="1091970" y="1700075"/>
                  <a:pt x="931052" y="1539157"/>
                </a:cubicBezTo>
                <a:close/>
                <a:moveTo>
                  <a:pt x="816967" y="1492446"/>
                </a:moveTo>
                <a:lnTo>
                  <a:pt x="823019" y="1492446"/>
                </a:lnTo>
                <a:lnTo>
                  <a:pt x="896706" y="1573505"/>
                </a:lnTo>
                <a:cubicBezTo>
                  <a:pt x="1064227" y="1741026"/>
                  <a:pt x="1279569" y="1860727"/>
                  <a:pt x="1520232" y="1910107"/>
                </a:cubicBezTo>
                <a:lnTo>
                  <a:pt x="1576911" y="1915839"/>
                </a:lnTo>
                <a:lnTo>
                  <a:pt x="1576911" y="1920289"/>
                </a:lnTo>
                <a:lnTo>
                  <a:pt x="1519315" y="1914466"/>
                </a:lnTo>
                <a:cubicBezTo>
                  <a:pt x="1277769" y="1864913"/>
                  <a:pt x="1061653" y="1744793"/>
                  <a:pt x="893535" y="1576675"/>
                </a:cubicBezTo>
                <a:close/>
                <a:moveTo>
                  <a:pt x="750236" y="1492446"/>
                </a:moveTo>
                <a:lnTo>
                  <a:pt x="755765" y="1492446"/>
                </a:lnTo>
                <a:lnTo>
                  <a:pt x="776093" y="1519613"/>
                </a:lnTo>
                <a:cubicBezTo>
                  <a:pt x="959776" y="1742093"/>
                  <a:pt x="1216675" y="1902001"/>
                  <a:pt x="1509537" y="1962085"/>
                </a:cubicBezTo>
                <a:lnTo>
                  <a:pt x="1576911" y="1968897"/>
                </a:lnTo>
                <a:lnTo>
                  <a:pt x="1576911" y="1973343"/>
                </a:lnTo>
                <a:lnTo>
                  <a:pt x="1508650" y="1966440"/>
                </a:lnTo>
                <a:cubicBezTo>
                  <a:pt x="1214782" y="1906147"/>
                  <a:pt x="956993" y="1745680"/>
                  <a:pt x="772671" y="1522429"/>
                </a:cubicBezTo>
                <a:close/>
                <a:moveTo>
                  <a:pt x="684043" y="1492446"/>
                </a:moveTo>
                <a:lnTo>
                  <a:pt x="689601" y="1492446"/>
                </a:lnTo>
                <a:lnTo>
                  <a:pt x="735184" y="1553362"/>
                </a:lnTo>
                <a:cubicBezTo>
                  <a:pt x="926449" y="1785013"/>
                  <a:pt x="1193945" y="1951504"/>
                  <a:pt x="1498873" y="2014061"/>
                </a:cubicBezTo>
                <a:lnTo>
                  <a:pt x="1576911" y="2026004"/>
                </a:lnTo>
                <a:lnTo>
                  <a:pt x="1576911" y="2030500"/>
                </a:lnTo>
                <a:lnTo>
                  <a:pt x="1497956" y="2018416"/>
                </a:lnTo>
                <a:cubicBezTo>
                  <a:pt x="1191998" y="1955650"/>
                  <a:pt x="923619" y="1788600"/>
                  <a:pt x="731730" y="1556178"/>
                </a:cubicBezTo>
                <a:close/>
                <a:moveTo>
                  <a:pt x="617910" y="1492446"/>
                </a:moveTo>
                <a:lnTo>
                  <a:pt x="623440" y="1492446"/>
                </a:lnTo>
                <a:lnTo>
                  <a:pt x="694243" y="1587070"/>
                </a:lnTo>
                <a:cubicBezTo>
                  <a:pt x="893075" y="1827900"/>
                  <a:pt x="1171162" y="2000996"/>
                  <a:pt x="1488179" y="2066034"/>
                </a:cubicBezTo>
                <a:lnTo>
                  <a:pt x="1576911" y="2079615"/>
                </a:lnTo>
                <a:lnTo>
                  <a:pt x="1576911" y="2084107"/>
                </a:lnTo>
                <a:lnTo>
                  <a:pt x="1487291" y="2070390"/>
                </a:lnTo>
                <a:cubicBezTo>
                  <a:pt x="1169269" y="2005141"/>
                  <a:pt x="890292" y="1831486"/>
                  <a:pt x="690821" y="1589886"/>
                </a:cubicBezTo>
                <a:close/>
                <a:moveTo>
                  <a:pt x="554452" y="1492446"/>
                </a:moveTo>
                <a:lnTo>
                  <a:pt x="559661" y="1492446"/>
                </a:lnTo>
                <a:lnTo>
                  <a:pt x="570030" y="1509495"/>
                </a:lnTo>
                <a:cubicBezTo>
                  <a:pt x="778091" y="1817195"/>
                  <a:pt x="1101420" y="2040856"/>
                  <a:pt x="1477514" y="2118013"/>
                </a:cubicBezTo>
                <a:lnTo>
                  <a:pt x="1576911" y="2133225"/>
                </a:lnTo>
                <a:lnTo>
                  <a:pt x="1576911" y="2137719"/>
                </a:lnTo>
                <a:lnTo>
                  <a:pt x="1476597" y="2122367"/>
                </a:lnTo>
                <a:cubicBezTo>
                  <a:pt x="1099326" y="2044970"/>
                  <a:pt x="775012" y="1820614"/>
                  <a:pt x="566324" y="1511967"/>
                </a:cubicBezTo>
                <a:close/>
                <a:moveTo>
                  <a:pt x="492469" y="1492446"/>
                </a:moveTo>
                <a:lnTo>
                  <a:pt x="497652" y="1492446"/>
                </a:lnTo>
                <a:lnTo>
                  <a:pt x="526034" y="1539116"/>
                </a:lnTo>
                <a:cubicBezTo>
                  <a:pt x="741722" y="1858110"/>
                  <a:pt x="1076910" y="2089992"/>
                  <a:pt x="1466820" y="2169986"/>
                </a:cubicBezTo>
                <a:lnTo>
                  <a:pt x="1576911" y="2186835"/>
                </a:lnTo>
                <a:lnTo>
                  <a:pt x="1576911" y="2191326"/>
                </a:lnTo>
                <a:lnTo>
                  <a:pt x="1465933" y="2174340"/>
                </a:lnTo>
                <a:cubicBezTo>
                  <a:pt x="1074873" y="2094107"/>
                  <a:pt x="738687" y="1861530"/>
                  <a:pt x="522355" y="1541589"/>
                </a:cubicBezTo>
                <a:close/>
                <a:moveTo>
                  <a:pt x="430433" y="1492446"/>
                </a:moveTo>
                <a:lnTo>
                  <a:pt x="435668" y="1492446"/>
                </a:lnTo>
                <a:lnTo>
                  <a:pt x="482066" y="1568738"/>
                </a:lnTo>
                <a:cubicBezTo>
                  <a:pt x="705397" y="1899025"/>
                  <a:pt x="1052456" y="2139129"/>
                  <a:pt x="1456155" y="2221959"/>
                </a:cubicBezTo>
                <a:lnTo>
                  <a:pt x="1576911" y="2240442"/>
                </a:lnTo>
                <a:lnTo>
                  <a:pt x="1576911" y="2244939"/>
                </a:lnTo>
                <a:lnTo>
                  <a:pt x="1455239" y="2226318"/>
                </a:lnTo>
                <a:cubicBezTo>
                  <a:pt x="1050362" y="2143259"/>
                  <a:pt x="702318" y="1902487"/>
                  <a:pt x="478360" y="1571255"/>
                </a:cubicBezTo>
                <a:close/>
                <a:moveTo>
                  <a:pt x="368448" y="1492446"/>
                </a:moveTo>
                <a:lnTo>
                  <a:pt x="373633" y="1492446"/>
                </a:lnTo>
                <a:lnTo>
                  <a:pt x="438070" y="1598403"/>
                </a:lnTo>
                <a:cubicBezTo>
                  <a:pt x="669028" y="1939981"/>
                  <a:pt x="1027946" y="2188280"/>
                  <a:pt x="1445461" y="2273936"/>
                </a:cubicBezTo>
                <a:lnTo>
                  <a:pt x="1576911" y="2294054"/>
                </a:lnTo>
                <a:lnTo>
                  <a:pt x="1576911" y="2298546"/>
                </a:lnTo>
                <a:lnTo>
                  <a:pt x="1444574" y="2278292"/>
                </a:lnTo>
                <a:cubicBezTo>
                  <a:pt x="1025909" y="2192395"/>
                  <a:pt x="665993" y="1943402"/>
                  <a:pt x="434391" y="1600876"/>
                </a:cubicBezTo>
                <a:close/>
                <a:moveTo>
                  <a:pt x="306543" y="1492446"/>
                </a:moveTo>
                <a:lnTo>
                  <a:pt x="311647" y="1492446"/>
                </a:lnTo>
                <a:lnTo>
                  <a:pt x="394102" y="1628025"/>
                </a:lnTo>
                <a:cubicBezTo>
                  <a:pt x="632703" y="1980897"/>
                  <a:pt x="1003492" y="2237417"/>
                  <a:pt x="1434797" y="2325910"/>
                </a:cubicBezTo>
                <a:lnTo>
                  <a:pt x="1576911" y="2347663"/>
                </a:lnTo>
                <a:lnTo>
                  <a:pt x="1576911" y="2352158"/>
                </a:lnTo>
                <a:lnTo>
                  <a:pt x="1433880" y="2330269"/>
                </a:lnTo>
                <a:cubicBezTo>
                  <a:pt x="947338" y="2230456"/>
                  <a:pt x="537629" y="1917428"/>
                  <a:pt x="307038" y="1493473"/>
                </a:cubicBezTo>
                <a:close/>
                <a:moveTo>
                  <a:pt x="247731" y="1492446"/>
                </a:moveTo>
                <a:lnTo>
                  <a:pt x="252651" y="1492446"/>
                </a:lnTo>
                <a:lnTo>
                  <a:pt x="264310" y="1516613"/>
                </a:lnTo>
                <a:cubicBezTo>
                  <a:pt x="501648" y="1952965"/>
                  <a:pt x="923342" y="2275153"/>
                  <a:pt x="1424102" y="2377888"/>
                </a:cubicBezTo>
                <a:lnTo>
                  <a:pt x="1576911" y="2401274"/>
                </a:lnTo>
                <a:lnTo>
                  <a:pt x="1576911" y="2405766"/>
                </a:lnTo>
                <a:lnTo>
                  <a:pt x="1423215" y="2382242"/>
                </a:lnTo>
                <a:cubicBezTo>
                  <a:pt x="921161" y="2279238"/>
                  <a:pt x="498366" y="1956204"/>
                  <a:pt x="260406" y="1518720"/>
                </a:cubicBezTo>
                <a:close/>
                <a:moveTo>
                  <a:pt x="188285" y="1492446"/>
                </a:moveTo>
                <a:lnTo>
                  <a:pt x="192421" y="1492446"/>
                </a:lnTo>
                <a:lnTo>
                  <a:pt x="211244" y="1532219"/>
                </a:lnTo>
                <a:cubicBezTo>
                  <a:pt x="292309" y="1683735"/>
                  <a:pt x="396207" y="1824113"/>
                  <a:pt x="521152" y="1949058"/>
                </a:cubicBezTo>
                <a:cubicBezTo>
                  <a:pt x="771042" y="2198948"/>
                  <a:pt x="1082721" y="2364650"/>
                  <a:pt x="1421700" y="2431883"/>
                </a:cubicBezTo>
                <a:lnTo>
                  <a:pt x="1576911" y="2454807"/>
                </a:lnTo>
                <a:lnTo>
                  <a:pt x="1576911" y="2459437"/>
                </a:lnTo>
                <a:lnTo>
                  <a:pt x="1412086" y="2434281"/>
                </a:lnTo>
                <a:cubicBezTo>
                  <a:pt x="894022" y="2328270"/>
                  <a:pt x="458474" y="1995735"/>
                  <a:pt x="213448" y="1544682"/>
                </a:cubicBezTo>
                <a:close/>
                <a:moveTo>
                  <a:pt x="873170" y="11902"/>
                </a:moveTo>
                <a:lnTo>
                  <a:pt x="878028" y="12883"/>
                </a:lnTo>
                <a:lnTo>
                  <a:pt x="833922" y="71826"/>
                </a:lnTo>
                <a:cubicBezTo>
                  <a:pt x="712234" y="251790"/>
                  <a:pt x="641107" y="468605"/>
                  <a:pt x="641107" y="701706"/>
                </a:cubicBezTo>
                <a:cubicBezTo>
                  <a:pt x="641107" y="973658"/>
                  <a:pt x="737919" y="1223443"/>
                  <a:pt x="898885" y="1418403"/>
                </a:cubicBezTo>
                <a:lnTo>
                  <a:pt x="919385" y="1440954"/>
                </a:lnTo>
                <a:lnTo>
                  <a:pt x="914270" y="1441986"/>
                </a:lnTo>
                <a:lnTo>
                  <a:pt x="895430" y="1421261"/>
                </a:lnTo>
                <a:cubicBezTo>
                  <a:pt x="733839" y="1225537"/>
                  <a:pt x="636660" y="974763"/>
                  <a:pt x="636660" y="701706"/>
                </a:cubicBezTo>
                <a:cubicBezTo>
                  <a:pt x="636660" y="467657"/>
                  <a:pt x="708057" y="249980"/>
                  <a:pt x="830216" y="69309"/>
                </a:cubicBezTo>
                <a:close/>
                <a:moveTo>
                  <a:pt x="815718" y="303"/>
                </a:moveTo>
                <a:lnTo>
                  <a:pt x="820522" y="1273"/>
                </a:lnTo>
                <a:lnTo>
                  <a:pt x="789927" y="42161"/>
                </a:lnTo>
                <a:cubicBezTo>
                  <a:pt x="662519" y="230593"/>
                  <a:pt x="588052" y="457616"/>
                  <a:pt x="588052" y="701708"/>
                </a:cubicBezTo>
                <a:cubicBezTo>
                  <a:pt x="588052" y="986481"/>
                  <a:pt x="689409" y="1248024"/>
                  <a:pt x="857943" y="1452155"/>
                </a:cubicBezTo>
                <a:lnTo>
                  <a:pt x="858868" y="1453172"/>
                </a:lnTo>
                <a:lnTo>
                  <a:pt x="853923" y="1454170"/>
                </a:lnTo>
                <a:lnTo>
                  <a:pt x="786247" y="1363727"/>
                </a:lnTo>
                <a:cubicBezTo>
                  <a:pt x="658356" y="1174585"/>
                  <a:pt x="583605" y="946709"/>
                  <a:pt x="583605" y="701708"/>
                </a:cubicBezTo>
                <a:cubicBezTo>
                  <a:pt x="583605" y="456707"/>
                  <a:pt x="658356" y="228831"/>
                  <a:pt x="786247" y="39688"/>
                </a:cubicBezTo>
                <a:close/>
                <a:moveTo>
                  <a:pt x="749751" y="0"/>
                </a:moveTo>
                <a:lnTo>
                  <a:pt x="755342" y="0"/>
                </a:lnTo>
                <a:lnTo>
                  <a:pt x="745958" y="12540"/>
                </a:lnTo>
                <a:cubicBezTo>
                  <a:pt x="612817" y="209442"/>
                  <a:pt x="534997" y="446665"/>
                  <a:pt x="534997" y="701708"/>
                </a:cubicBezTo>
                <a:cubicBezTo>
                  <a:pt x="534997" y="956752"/>
                  <a:pt x="612817" y="1193974"/>
                  <a:pt x="745958" y="1390876"/>
                </a:cubicBezTo>
                <a:lnTo>
                  <a:pt x="799318" y="1462186"/>
                </a:lnTo>
                <a:lnTo>
                  <a:pt x="793726" y="1462186"/>
                </a:lnTo>
                <a:lnTo>
                  <a:pt x="742252" y="1393393"/>
                </a:lnTo>
                <a:cubicBezTo>
                  <a:pt x="608640" y="1195784"/>
                  <a:pt x="530550" y="957699"/>
                  <a:pt x="530550" y="701708"/>
                </a:cubicBezTo>
                <a:cubicBezTo>
                  <a:pt x="530550" y="445717"/>
                  <a:pt x="608640" y="207632"/>
                  <a:pt x="742252" y="10022"/>
                </a:cubicBezTo>
                <a:close/>
                <a:moveTo>
                  <a:pt x="686364" y="0"/>
                </a:moveTo>
                <a:lnTo>
                  <a:pt x="691547" y="0"/>
                </a:lnTo>
                <a:lnTo>
                  <a:pt x="637449" y="88955"/>
                </a:lnTo>
                <a:cubicBezTo>
                  <a:pt x="538303" y="271237"/>
                  <a:pt x="481942" y="480013"/>
                  <a:pt x="481942" y="701708"/>
                </a:cubicBezTo>
                <a:cubicBezTo>
                  <a:pt x="481942" y="967741"/>
                  <a:pt x="563102" y="1215172"/>
                  <a:pt x="701963" y="1420542"/>
                </a:cubicBezTo>
                <a:lnTo>
                  <a:pt x="733123" y="1462186"/>
                </a:lnTo>
                <a:lnTo>
                  <a:pt x="727594" y="1462186"/>
                </a:lnTo>
                <a:lnTo>
                  <a:pt x="698283" y="1423015"/>
                </a:lnTo>
                <a:cubicBezTo>
                  <a:pt x="558939" y="1216935"/>
                  <a:pt x="477495" y="968651"/>
                  <a:pt x="477495" y="701708"/>
                </a:cubicBezTo>
                <a:cubicBezTo>
                  <a:pt x="477495" y="479256"/>
                  <a:pt x="534054" y="269761"/>
                  <a:pt x="633545" y="86849"/>
                </a:cubicBezTo>
                <a:close/>
                <a:moveTo>
                  <a:pt x="624327" y="0"/>
                </a:moveTo>
                <a:lnTo>
                  <a:pt x="629512" y="0"/>
                </a:lnTo>
                <a:lnTo>
                  <a:pt x="590797" y="63663"/>
                </a:lnTo>
                <a:cubicBezTo>
                  <a:pt x="487567" y="253463"/>
                  <a:pt x="428887" y="470854"/>
                  <a:pt x="428887" y="701707"/>
                </a:cubicBezTo>
                <a:cubicBezTo>
                  <a:pt x="428887" y="978731"/>
                  <a:pt x="513401" y="1236370"/>
                  <a:pt x="657994" y="1450207"/>
                </a:cubicBezTo>
                <a:lnTo>
                  <a:pt x="666958" y="1462186"/>
                </a:lnTo>
                <a:lnTo>
                  <a:pt x="661401" y="1462186"/>
                </a:lnTo>
                <a:lnTo>
                  <a:pt x="654288" y="1452680"/>
                </a:lnTo>
                <a:cubicBezTo>
                  <a:pt x="509224" y="1238132"/>
                  <a:pt x="424440" y="979640"/>
                  <a:pt x="424440" y="701707"/>
                </a:cubicBezTo>
                <a:cubicBezTo>
                  <a:pt x="424440" y="470096"/>
                  <a:pt x="483318" y="251986"/>
                  <a:pt x="586893" y="61557"/>
                </a:cubicBezTo>
                <a:close/>
                <a:moveTo>
                  <a:pt x="562343" y="0"/>
                </a:moveTo>
                <a:lnTo>
                  <a:pt x="567527" y="0"/>
                </a:lnTo>
                <a:lnTo>
                  <a:pt x="544165" y="38416"/>
                </a:lnTo>
                <a:cubicBezTo>
                  <a:pt x="436841" y="235732"/>
                  <a:pt x="375832" y="461727"/>
                  <a:pt x="375832" y="701707"/>
                </a:cubicBezTo>
                <a:cubicBezTo>
                  <a:pt x="375832" y="941687"/>
                  <a:pt x="436841" y="1167682"/>
                  <a:pt x="544165" y="1364998"/>
                </a:cubicBezTo>
                <a:lnTo>
                  <a:pt x="603269" y="1462186"/>
                </a:lnTo>
                <a:lnTo>
                  <a:pt x="598086" y="1462186"/>
                </a:lnTo>
                <a:lnTo>
                  <a:pt x="540261" y="1367104"/>
                </a:lnTo>
                <a:cubicBezTo>
                  <a:pt x="432592" y="1169159"/>
                  <a:pt x="371385" y="942445"/>
                  <a:pt x="371385" y="701707"/>
                </a:cubicBezTo>
                <a:cubicBezTo>
                  <a:pt x="371385" y="460970"/>
                  <a:pt x="432592" y="234256"/>
                  <a:pt x="540261" y="36310"/>
                </a:cubicBezTo>
                <a:close/>
                <a:moveTo>
                  <a:pt x="500309" y="0"/>
                </a:moveTo>
                <a:lnTo>
                  <a:pt x="505494" y="0"/>
                </a:lnTo>
                <a:lnTo>
                  <a:pt x="497512" y="13125"/>
                </a:lnTo>
                <a:cubicBezTo>
                  <a:pt x="386106" y="217958"/>
                  <a:pt x="322777" y="452569"/>
                  <a:pt x="322777" y="701707"/>
                </a:cubicBezTo>
                <a:cubicBezTo>
                  <a:pt x="322777" y="950845"/>
                  <a:pt x="386115" y="1185456"/>
                  <a:pt x="497532" y="1390290"/>
                </a:cubicBezTo>
                <a:lnTo>
                  <a:pt x="541258" y="1462186"/>
                </a:lnTo>
                <a:lnTo>
                  <a:pt x="536050" y="1462186"/>
                </a:lnTo>
                <a:lnTo>
                  <a:pt x="493608" y="1392396"/>
                </a:lnTo>
                <a:cubicBezTo>
                  <a:pt x="381856" y="1186933"/>
                  <a:pt x="318330" y="951603"/>
                  <a:pt x="318330" y="701707"/>
                </a:cubicBezTo>
                <a:cubicBezTo>
                  <a:pt x="318330" y="451811"/>
                  <a:pt x="381856" y="216482"/>
                  <a:pt x="493608" y="11019"/>
                </a:cubicBezTo>
                <a:close/>
                <a:moveTo>
                  <a:pt x="440112" y="0"/>
                </a:moveTo>
                <a:lnTo>
                  <a:pt x="445032" y="0"/>
                </a:lnTo>
                <a:lnTo>
                  <a:pt x="387687" y="118865"/>
                </a:lnTo>
                <a:cubicBezTo>
                  <a:pt x="311743" y="298116"/>
                  <a:pt x="269722" y="495095"/>
                  <a:pt x="269722" y="701707"/>
                </a:cubicBezTo>
                <a:cubicBezTo>
                  <a:pt x="269722" y="959972"/>
                  <a:pt x="335380" y="1203187"/>
                  <a:pt x="450880" y="1415536"/>
                </a:cubicBezTo>
                <a:lnTo>
                  <a:pt x="479250" y="1462186"/>
                </a:lnTo>
                <a:lnTo>
                  <a:pt x="474066" y="1462186"/>
                </a:lnTo>
                <a:lnTo>
                  <a:pt x="446976" y="1417643"/>
                </a:lnTo>
                <a:cubicBezTo>
                  <a:pt x="331130" y="1204663"/>
                  <a:pt x="265275" y="960730"/>
                  <a:pt x="265275" y="701707"/>
                </a:cubicBezTo>
                <a:cubicBezTo>
                  <a:pt x="265275" y="494489"/>
                  <a:pt x="307422" y="296928"/>
                  <a:pt x="383594" y="117147"/>
                </a:cubicBezTo>
                <a:close/>
                <a:moveTo>
                  <a:pt x="381258" y="0"/>
                </a:moveTo>
                <a:lnTo>
                  <a:pt x="386219" y="0"/>
                </a:lnTo>
                <a:lnTo>
                  <a:pt x="338815" y="98255"/>
                </a:lnTo>
                <a:cubicBezTo>
                  <a:pt x="260178" y="283848"/>
                  <a:pt x="216667" y="487794"/>
                  <a:pt x="216667" y="701707"/>
                </a:cubicBezTo>
                <a:cubicBezTo>
                  <a:pt x="216667" y="969099"/>
                  <a:pt x="284654" y="1220917"/>
                  <a:pt x="404248" y="1440783"/>
                </a:cubicBezTo>
                <a:lnTo>
                  <a:pt x="417264" y="1462186"/>
                </a:lnTo>
                <a:lnTo>
                  <a:pt x="412031" y="1462186"/>
                </a:lnTo>
                <a:lnTo>
                  <a:pt x="400323" y="1442934"/>
                </a:lnTo>
                <a:cubicBezTo>
                  <a:pt x="280394" y="1222437"/>
                  <a:pt x="212220" y="969888"/>
                  <a:pt x="212220" y="701707"/>
                </a:cubicBezTo>
                <a:cubicBezTo>
                  <a:pt x="212220" y="487162"/>
                  <a:pt x="255851" y="282622"/>
                  <a:pt x="334708" y="96494"/>
                </a:cubicBezTo>
                <a:close/>
                <a:moveTo>
                  <a:pt x="322445" y="0"/>
                </a:moveTo>
                <a:lnTo>
                  <a:pt x="327366" y="0"/>
                </a:lnTo>
                <a:lnTo>
                  <a:pt x="289929" y="77601"/>
                </a:lnTo>
                <a:cubicBezTo>
                  <a:pt x="208608" y="269542"/>
                  <a:pt x="163612" y="480467"/>
                  <a:pt x="163612" y="701707"/>
                </a:cubicBezTo>
                <a:cubicBezTo>
                  <a:pt x="163612" y="922947"/>
                  <a:pt x="208608" y="1133873"/>
                  <a:pt x="289929" y="1325814"/>
                </a:cubicBezTo>
                <a:lnTo>
                  <a:pt x="355719" y="1462186"/>
                </a:lnTo>
                <a:lnTo>
                  <a:pt x="350799" y="1462186"/>
                </a:lnTo>
                <a:lnTo>
                  <a:pt x="285836" y="1327532"/>
                </a:lnTo>
                <a:cubicBezTo>
                  <a:pt x="204287" y="1135060"/>
                  <a:pt x="159165" y="923553"/>
                  <a:pt x="159165" y="701707"/>
                </a:cubicBezTo>
                <a:cubicBezTo>
                  <a:pt x="159165" y="479861"/>
                  <a:pt x="204287" y="268355"/>
                  <a:pt x="285836" y="75883"/>
                </a:cubicBezTo>
                <a:close/>
                <a:moveTo>
                  <a:pt x="263593" y="0"/>
                </a:moveTo>
                <a:lnTo>
                  <a:pt x="268552" y="0"/>
                </a:lnTo>
                <a:lnTo>
                  <a:pt x="241057" y="56991"/>
                </a:lnTo>
                <a:cubicBezTo>
                  <a:pt x="157043" y="255275"/>
                  <a:pt x="110557" y="473167"/>
                  <a:pt x="110557" y="701708"/>
                </a:cubicBezTo>
                <a:cubicBezTo>
                  <a:pt x="110557" y="930249"/>
                  <a:pt x="157043" y="1148141"/>
                  <a:pt x="241057" y="1346425"/>
                </a:cubicBezTo>
                <a:lnTo>
                  <a:pt x="296906" y="1462186"/>
                </a:lnTo>
                <a:lnTo>
                  <a:pt x="291945" y="1462186"/>
                </a:lnTo>
                <a:lnTo>
                  <a:pt x="236949" y="1348186"/>
                </a:lnTo>
                <a:cubicBezTo>
                  <a:pt x="152716" y="1149367"/>
                  <a:pt x="106110" y="930881"/>
                  <a:pt x="106110" y="701708"/>
                </a:cubicBezTo>
                <a:cubicBezTo>
                  <a:pt x="106110" y="472535"/>
                  <a:pt x="152716" y="254049"/>
                  <a:pt x="236949" y="55230"/>
                </a:cubicBezTo>
                <a:close/>
                <a:moveTo>
                  <a:pt x="204779" y="0"/>
                </a:moveTo>
                <a:lnTo>
                  <a:pt x="209700" y="0"/>
                </a:lnTo>
                <a:lnTo>
                  <a:pt x="192170" y="36337"/>
                </a:lnTo>
                <a:cubicBezTo>
                  <a:pt x="105473" y="240969"/>
                  <a:pt x="57502" y="465840"/>
                  <a:pt x="57502" y="701708"/>
                </a:cubicBezTo>
                <a:cubicBezTo>
                  <a:pt x="57502" y="937576"/>
                  <a:pt x="105473" y="1162447"/>
                  <a:pt x="192170" y="1367079"/>
                </a:cubicBezTo>
                <a:lnTo>
                  <a:pt x="238053" y="1462186"/>
                </a:lnTo>
                <a:lnTo>
                  <a:pt x="233132" y="1462186"/>
                </a:lnTo>
                <a:lnTo>
                  <a:pt x="188077" y="1368797"/>
                </a:lnTo>
                <a:cubicBezTo>
                  <a:pt x="101152" y="1163635"/>
                  <a:pt x="53055" y="938182"/>
                  <a:pt x="53055" y="701708"/>
                </a:cubicBezTo>
                <a:cubicBezTo>
                  <a:pt x="53055" y="465234"/>
                  <a:pt x="101152" y="239782"/>
                  <a:pt x="188077" y="34619"/>
                </a:cubicBezTo>
                <a:close/>
                <a:moveTo>
                  <a:pt x="145396" y="0"/>
                </a:moveTo>
                <a:lnTo>
                  <a:pt x="150285" y="0"/>
                </a:lnTo>
                <a:lnTo>
                  <a:pt x="137855" y="26265"/>
                </a:lnTo>
                <a:cubicBezTo>
                  <a:pt x="50327" y="237551"/>
                  <a:pt x="4447" y="466092"/>
                  <a:pt x="4447" y="701707"/>
                </a:cubicBezTo>
                <a:cubicBezTo>
                  <a:pt x="4447" y="937322"/>
                  <a:pt x="50327" y="1165863"/>
                  <a:pt x="137855" y="1377149"/>
                </a:cubicBezTo>
                <a:lnTo>
                  <a:pt x="178100" y="1462186"/>
                </a:lnTo>
                <a:lnTo>
                  <a:pt x="173708" y="1462186"/>
                </a:lnTo>
                <a:lnTo>
                  <a:pt x="138977" y="1390089"/>
                </a:lnTo>
                <a:cubicBezTo>
                  <a:pt x="49486" y="1178508"/>
                  <a:pt x="0" y="945887"/>
                  <a:pt x="0" y="701707"/>
                </a:cubicBezTo>
                <a:cubicBezTo>
                  <a:pt x="0" y="457527"/>
                  <a:pt x="49486" y="224906"/>
                  <a:pt x="138977" y="13325"/>
                </a:cubicBezTo>
                <a:close/>
              </a:path>
            </a:pathLst>
          </a:custGeom>
          <a:solidFill>
            <a:srgbClr val="FEF1FF"/>
          </a:solidFill>
          <a:ln w="3175" cap="flat">
            <a:noFill/>
            <a:prstDash val="solid"/>
            <a:miter/>
          </a:ln>
        </p:spPr>
        <p:txBody>
          <a:bodyPr rtlCol="0" anchor="ctr"/>
          <a:lstStyle/>
          <a:p>
            <a:endParaRPr lang="en-US"/>
          </a:p>
        </p:txBody>
      </p:sp>
      <p:sp>
        <p:nvSpPr>
          <p:cNvPr id="6" name="Graphic 18">
            <a:extLst>
              <a:ext uri="{FF2B5EF4-FFF2-40B4-BE49-F238E27FC236}">
                <a16:creationId xmlns:a16="http://schemas.microsoft.com/office/drawing/2014/main" id="{23AEBC86-AD39-6706-2A11-C66FCA150948}"/>
              </a:ext>
            </a:extLst>
          </p:cNvPr>
          <p:cNvSpPr/>
          <p:nvPr userDrawn="1"/>
        </p:nvSpPr>
        <p:spPr>
          <a:xfrm>
            <a:off x="457200" y="6313452"/>
            <a:ext cx="811355" cy="168145"/>
          </a:xfrm>
          <a:custGeom>
            <a:avLst/>
            <a:gdLst>
              <a:gd name="connsiteX0" fmla="*/ 228427 w 811355"/>
              <a:gd name="connsiteY0" fmla="*/ 27 h 168145"/>
              <a:gd name="connsiteX1" fmla="*/ 310031 w 811355"/>
              <a:gd name="connsiteY1" fmla="*/ 81183 h 168145"/>
              <a:gd name="connsiteX2" fmla="*/ 228427 w 811355"/>
              <a:gd name="connsiteY2" fmla="*/ 162778 h 168145"/>
              <a:gd name="connsiteX3" fmla="*/ 147061 w 811355"/>
              <a:gd name="connsiteY3" fmla="*/ 81183 h 168145"/>
              <a:gd name="connsiteX4" fmla="*/ 228427 w 811355"/>
              <a:gd name="connsiteY4" fmla="*/ 27 h 168145"/>
              <a:gd name="connsiteX5" fmla="*/ 228427 w 811355"/>
              <a:gd name="connsiteY5" fmla="*/ 136856 h 168145"/>
              <a:gd name="connsiteX6" fmla="*/ 281782 w 811355"/>
              <a:gd name="connsiteY6" fmla="*/ 81183 h 168145"/>
              <a:gd name="connsiteX7" fmla="*/ 228427 w 811355"/>
              <a:gd name="connsiteY7" fmla="*/ 25517 h 168145"/>
              <a:gd name="connsiteX8" fmla="*/ 175080 w 811355"/>
              <a:gd name="connsiteY8" fmla="*/ 81183 h 168145"/>
              <a:gd name="connsiteX9" fmla="*/ 228427 w 811355"/>
              <a:gd name="connsiteY9" fmla="*/ 136856 h 168145"/>
              <a:gd name="connsiteX10" fmla="*/ 575396 w 811355"/>
              <a:gd name="connsiteY10" fmla="*/ 27 h 168145"/>
              <a:gd name="connsiteX11" fmla="*/ 656993 w 811355"/>
              <a:gd name="connsiteY11" fmla="*/ 81183 h 168145"/>
              <a:gd name="connsiteX12" fmla="*/ 575396 w 811355"/>
              <a:gd name="connsiteY12" fmla="*/ 162778 h 168145"/>
              <a:gd name="connsiteX13" fmla="*/ 494022 w 811355"/>
              <a:gd name="connsiteY13" fmla="*/ 81183 h 168145"/>
              <a:gd name="connsiteX14" fmla="*/ 575396 w 811355"/>
              <a:gd name="connsiteY14" fmla="*/ 27 h 168145"/>
              <a:gd name="connsiteX15" fmla="*/ 575396 w 811355"/>
              <a:gd name="connsiteY15" fmla="*/ 136856 h 168145"/>
              <a:gd name="connsiteX16" fmla="*/ 628743 w 811355"/>
              <a:gd name="connsiteY16" fmla="*/ 81183 h 168145"/>
              <a:gd name="connsiteX17" fmla="*/ 575396 w 811355"/>
              <a:gd name="connsiteY17" fmla="*/ 25517 h 168145"/>
              <a:gd name="connsiteX18" fmla="*/ 522042 w 811355"/>
              <a:gd name="connsiteY18" fmla="*/ 81183 h 168145"/>
              <a:gd name="connsiteX19" fmla="*/ 575396 w 811355"/>
              <a:gd name="connsiteY19" fmla="*/ 136856 h 168145"/>
              <a:gd name="connsiteX20" fmla="*/ 448958 w 811355"/>
              <a:gd name="connsiteY20" fmla="*/ 2933 h 168145"/>
              <a:gd name="connsiteX21" fmla="*/ 481284 w 811355"/>
              <a:gd name="connsiteY21" fmla="*/ 2933 h 168145"/>
              <a:gd name="connsiteX22" fmla="*/ 400343 w 811355"/>
              <a:gd name="connsiteY22" fmla="*/ 168146 h 168145"/>
              <a:gd name="connsiteX23" fmla="*/ 319639 w 811355"/>
              <a:gd name="connsiteY23" fmla="*/ 2933 h 168145"/>
              <a:gd name="connsiteX24" fmla="*/ 351728 w 811355"/>
              <a:gd name="connsiteY24" fmla="*/ 2933 h 168145"/>
              <a:gd name="connsiteX25" fmla="*/ 400343 w 811355"/>
              <a:gd name="connsiteY25" fmla="*/ 112931 h 168145"/>
              <a:gd name="connsiteX26" fmla="*/ 448958 w 811355"/>
              <a:gd name="connsiteY26" fmla="*/ 2933 h 168145"/>
              <a:gd name="connsiteX27" fmla="*/ 717385 w 811355"/>
              <a:gd name="connsiteY27" fmla="*/ 45882 h 168145"/>
              <a:gd name="connsiteX28" fmla="*/ 751794 w 811355"/>
              <a:gd name="connsiteY28" fmla="*/ 24431 h 168145"/>
              <a:gd name="connsiteX29" fmla="*/ 795439 w 811355"/>
              <a:gd name="connsiteY29" fmla="*/ 36825 h 168145"/>
              <a:gd name="connsiteX30" fmla="*/ 795439 w 811355"/>
              <a:gd name="connsiteY30" fmla="*/ 9023 h 168145"/>
              <a:gd name="connsiteX31" fmla="*/ 752017 w 811355"/>
              <a:gd name="connsiteY31" fmla="*/ 47 h 168145"/>
              <a:gd name="connsiteX32" fmla="*/ 688183 w 811355"/>
              <a:gd name="connsiteY32" fmla="*/ 47251 h 168145"/>
              <a:gd name="connsiteX33" fmla="*/ 782356 w 811355"/>
              <a:gd name="connsiteY33" fmla="*/ 117692 h 168145"/>
              <a:gd name="connsiteX34" fmla="*/ 747264 w 811355"/>
              <a:gd name="connsiteY34" fmla="*/ 138239 h 168145"/>
              <a:gd name="connsiteX35" fmla="*/ 694971 w 811355"/>
              <a:gd name="connsiteY35" fmla="*/ 120855 h 168145"/>
              <a:gd name="connsiteX36" fmla="*/ 694971 w 811355"/>
              <a:gd name="connsiteY36" fmla="*/ 120908 h 168145"/>
              <a:gd name="connsiteX37" fmla="*/ 694971 w 811355"/>
              <a:gd name="connsiteY37" fmla="*/ 150478 h 168145"/>
              <a:gd name="connsiteX38" fmla="*/ 747291 w 811355"/>
              <a:gd name="connsiteY38" fmla="*/ 162616 h 168145"/>
              <a:gd name="connsiteX39" fmla="*/ 811355 w 811355"/>
              <a:gd name="connsiteY39" fmla="*/ 115655 h 168145"/>
              <a:gd name="connsiteX40" fmla="*/ 717426 w 811355"/>
              <a:gd name="connsiteY40" fmla="*/ 45882 h 168145"/>
              <a:gd name="connsiteX41" fmla="*/ 717385 w 811355"/>
              <a:gd name="connsiteY41" fmla="*/ 45882 h 168145"/>
              <a:gd name="connsiteX42" fmla="*/ 29216 w 811355"/>
              <a:gd name="connsiteY42" fmla="*/ 45841 h 168145"/>
              <a:gd name="connsiteX43" fmla="*/ 63632 w 811355"/>
              <a:gd name="connsiteY43" fmla="*/ 24391 h 168145"/>
              <a:gd name="connsiteX44" fmla="*/ 107080 w 811355"/>
              <a:gd name="connsiteY44" fmla="*/ 36670 h 168145"/>
              <a:gd name="connsiteX45" fmla="*/ 107080 w 811355"/>
              <a:gd name="connsiteY45" fmla="*/ 8881 h 168145"/>
              <a:gd name="connsiteX46" fmla="*/ 63855 w 811355"/>
              <a:gd name="connsiteY46" fmla="*/ 0 h 168145"/>
              <a:gd name="connsiteX47" fmla="*/ 0 w 811355"/>
              <a:gd name="connsiteY47" fmla="*/ 47204 h 168145"/>
              <a:gd name="connsiteX48" fmla="*/ 94200 w 811355"/>
              <a:gd name="connsiteY48" fmla="*/ 117665 h 168145"/>
              <a:gd name="connsiteX49" fmla="*/ 59101 w 811355"/>
              <a:gd name="connsiteY49" fmla="*/ 138219 h 168145"/>
              <a:gd name="connsiteX50" fmla="*/ 6795 w 811355"/>
              <a:gd name="connsiteY50" fmla="*/ 120828 h 168145"/>
              <a:gd name="connsiteX51" fmla="*/ 6795 w 811355"/>
              <a:gd name="connsiteY51" fmla="*/ 120895 h 168145"/>
              <a:gd name="connsiteX52" fmla="*/ 6795 w 811355"/>
              <a:gd name="connsiteY52" fmla="*/ 150465 h 168145"/>
              <a:gd name="connsiteX53" fmla="*/ 59135 w 811355"/>
              <a:gd name="connsiteY53" fmla="*/ 162603 h 168145"/>
              <a:gd name="connsiteX54" fmla="*/ 123220 w 811355"/>
              <a:gd name="connsiteY54" fmla="*/ 115628 h 168145"/>
              <a:gd name="connsiteX55" fmla="*/ 29216 w 811355"/>
              <a:gd name="connsiteY55" fmla="*/ 45841 h 1681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Lst>
            <a:rect l="l" t="t" r="r" b="b"/>
            <a:pathLst>
              <a:path w="811355" h="168145">
                <a:moveTo>
                  <a:pt x="228427" y="27"/>
                </a:moveTo>
                <a:cubicBezTo>
                  <a:pt x="275284" y="27"/>
                  <a:pt x="310031" y="34459"/>
                  <a:pt x="310031" y="81183"/>
                </a:cubicBezTo>
                <a:cubicBezTo>
                  <a:pt x="310031" y="127908"/>
                  <a:pt x="275730" y="162778"/>
                  <a:pt x="228427" y="162778"/>
                </a:cubicBezTo>
                <a:cubicBezTo>
                  <a:pt x="181355" y="162778"/>
                  <a:pt x="147061" y="127901"/>
                  <a:pt x="147061" y="81183"/>
                </a:cubicBezTo>
                <a:cubicBezTo>
                  <a:pt x="147061" y="34465"/>
                  <a:pt x="182024" y="27"/>
                  <a:pt x="228427" y="27"/>
                </a:cubicBezTo>
                <a:close/>
                <a:moveTo>
                  <a:pt x="228427" y="136856"/>
                </a:moveTo>
                <a:cubicBezTo>
                  <a:pt x="259814" y="136856"/>
                  <a:pt x="281782" y="113376"/>
                  <a:pt x="281782" y="81183"/>
                </a:cubicBezTo>
                <a:cubicBezTo>
                  <a:pt x="281782" y="48991"/>
                  <a:pt x="260037" y="25517"/>
                  <a:pt x="228427" y="25517"/>
                </a:cubicBezTo>
                <a:cubicBezTo>
                  <a:pt x="197271" y="25517"/>
                  <a:pt x="175080" y="48991"/>
                  <a:pt x="175080" y="81183"/>
                </a:cubicBezTo>
                <a:cubicBezTo>
                  <a:pt x="175080" y="113376"/>
                  <a:pt x="197271" y="136856"/>
                  <a:pt x="228427" y="136856"/>
                </a:cubicBezTo>
                <a:close/>
                <a:moveTo>
                  <a:pt x="575396" y="27"/>
                </a:moveTo>
                <a:cubicBezTo>
                  <a:pt x="622246" y="27"/>
                  <a:pt x="656993" y="34459"/>
                  <a:pt x="656993" y="81183"/>
                </a:cubicBezTo>
                <a:cubicBezTo>
                  <a:pt x="656993" y="127908"/>
                  <a:pt x="622699" y="162778"/>
                  <a:pt x="575396" y="162778"/>
                </a:cubicBezTo>
                <a:cubicBezTo>
                  <a:pt x="528316" y="162778"/>
                  <a:pt x="494022" y="127901"/>
                  <a:pt x="494022" y="81183"/>
                </a:cubicBezTo>
                <a:cubicBezTo>
                  <a:pt x="494022" y="34465"/>
                  <a:pt x="529019" y="27"/>
                  <a:pt x="575396" y="27"/>
                </a:cubicBezTo>
                <a:close/>
                <a:moveTo>
                  <a:pt x="575396" y="136856"/>
                </a:moveTo>
                <a:cubicBezTo>
                  <a:pt x="606776" y="136856"/>
                  <a:pt x="628743" y="113376"/>
                  <a:pt x="628743" y="81183"/>
                </a:cubicBezTo>
                <a:cubicBezTo>
                  <a:pt x="628743" y="48991"/>
                  <a:pt x="606999" y="25517"/>
                  <a:pt x="575396" y="25517"/>
                </a:cubicBezTo>
                <a:cubicBezTo>
                  <a:pt x="544233" y="25517"/>
                  <a:pt x="522042" y="48991"/>
                  <a:pt x="522042" y="81183"/>
                </a:cubicBezTo>
                <a:cubicBezTo>
                  <a:pt x="522042" y="113376"/>
                  <a:pt x="544293" y="136856"/>
                  <a:pt x="575396" y="136856"/>
                </a:cubicBezTo>
                <a:close/>
                <a:moveTo>
                  <a:pt x="448958" y="2933"/>
                </a:moveTo>
                <a:lnTo>
                  <a:pt x="481284" y="2933"/>
                </a:lnTo>
                <a:lnTo>
                  <a:pt x="400343" y="168146"/>
                </a:lnTo>
                <a:lnTo>
                  <a:pt x="319639" y="2933"/>
                </a:lnTo>
                <a:lnTo>
                  <a:pt x="351728" y="2933"/>
                </a:lnTo>
                <a:lnTo>
                  <a:pt x="400343" y="112931"/>
                </a:lnTo>
                <a:lnTo>
                  <a:pt x="448958" y="2933"/>
                </a:lnTo>
                <a:close/>
                <a:moveTo>
                  <a:pt x="717385" y="45882"/>
                </a:moveTo>
                <a:cubicBezTo>
                  <a:pt x="717385" y="33912"/>
                  <a:pt x="727345" y="24431"/>
                  <a:pt x="751794" y="24431"/>
                </a:cubicBezTo>
                <a:cubicBezTo>
                  <a:pt x="765588" y="24431"/>
                  <a:pt x="781193" y="28477"/>
                  <a:pt x="795439" y="36825"/>
                </a:cubicBezTo>
                <a:lnTo>
                  <a:pt x="795439" y="9023"/>
                </a:lnTo>
                <a:cubicBezTo>
                  <a:pt x="782714" y="3223"/>
                  <a:pt x="767109" y="47"/>
                  <a:pt x="752017" y="47"/>
                </a:cubicBezTo>
                <a:cubicBezTo>
                  <a:pt x="708555" y="47"/>
                  <a:pt x="688183" y="21720"/>
                  <a:pt x="688183" y="47251"/>
                </a:cubicBezTo>
                <a:cubicBezTo>
                  <a:pt x="688183" y="105918"/>
                  <a:pt x="782356" y="83597"/>
                  <a:pt x="782356" y="117692"/>
                </a:cubicBezTo>
                <a:cubicBezTo>
                  <a:pt x="782356" y="129432"/>
                  <a:pt x="771943" y="138239"/>
                  <a:pt x="747264" y="138239"/>
                </a:cubicBezTo>
                <a:cubicBezTo>
                  <a:pt x="727791" y="138239"/>
                  <a:pt x="707649" y="131010"/>
                  <a:pt x="694971" y="120855"/>
                </a:cubicBezTo>
                <a:lnTo>
                  <a:pt x="694971" y="120908"/>
                </a:lnTo>
                <a:lnTo>
                  <a:pt x="694971" y="150478"/>
                </a:lnTo>
                <a:cubicBezTo>
                  <a:pt x="708744" y="157896"/>
                  <a:pt x="728008" y="162616"/>
                  <a:pt x="747291" y="162616"/>
                </a:cubicBezTo>
                <a:cubicBezTo>
                  <a:pt x="790754" y="162616"/>
                  <a:pt x="811355" y="140943"/>
                  <a:pt x="811355" y="115655"/>
                </a:cubicBezTo>
                <a:cubicBezTo>
                  <a:pt x="811369" y="57615"/>
                  <a:pt x="717426" y="79518"/>
                  <a:pt x="717426" y="45882"/>
                </a:cubicBezTo>
                <a:lnTo>
                  <a:pt x="717385" y="45882"/>
                </a:lnTo>
                <a:close/>
                <a:moveTo>
                  <a:pt x="29216" y="45841"/>
                </a:moveTo>
                <a:cubicBezTo>
                  <a:pt x="29216" y="33872"/>
                  <a:pt x="39176" y="24391"/>
                  <a:pt x="63632" y="24391"/>
                </a:cubicBezTo>
                <a:cubicBezTo>
                  <a:pt x="77364" y="24391"/>
                  <a:pt x="92888" y="28437"/>
                  <a:pt x="107080" y="36670"/>
                </a:cubicBezTo>
                <a:lnTo>
                  <a:pt x="107080" y="8881"/>
                </a:lnTo>
                <a:cubicBezTo>
                  <a:pt x="94396" y="3156"/>
                  <a:pt x="78865" y="0"/>
                  <a:pt x="63855" y="0"/>
                </a:cubicBezTo>
                <a:cubicBezTo>
                  <a:pt x="20379" y="0"/>
                  <a:pt x="0" y="21680"/>
                  <a:pt x="0" y="47204"/>
                </a:cubicBezTo>
                <a:cubicBezTo>
                  <a:pt x="0" y="105925"/>
                  <a:pt x="94200" y="83564"/>
                  <a:pt x="94200" y="117665"/>
                </a:cubicBezTo>
                <a:cubicBezTo>
                  <a:pt x="94200" y="129405"/>
                  <a:pt x="83787" y="138219"/>
                  <a:pt x="59101" y="138219"/>
                </a:cubicBezTo>
                <a:cubicBezTo>
                  <a:pt x="39629" y="138219"/>
                  <a:pt x="19473" y="130990"/>
                  <a:pt x="6795" y="120828"/>
                </a:cubicBezTo>
                <a:lnTo>
                  <a:pt x="6795" y="120895"/>
                </a:lnTo>
                <a:lnTo>
                  <a:pt x="6795" y="150465"/>
                </a:lnTo>
                <a:cubicBezTo>
                  <a:pt x="20575" y="157882"/>
                  <a:pt x="39845" y="162603"/>
                  <a:pt x="59135" y="162603"/>
                </a:cubicBezTo>
                <a:cubicBezTo>
                  <a:pt x="102611" y="162603"/>
                  <a:pt x="123220" y="140916"/>
                  <a:pt x="123220" y="115628"/>
                </a:cubicBezTo>
                <a:cubicBezTo>
                  <a:pt x="123186" y="57588"/>
                  <a:pt x="29216" y="79491"/>
                  <a:pt x="29216" y="45841"/>
                </a:cubicBezTo>
                <a:close/>
              </a:path>
            </a:pathLst>
          </a:custGeom>
          <a:solidFill>
            <a:schemeClr val="tx1"/>
          </a:solidFill>
          <a:ln w="675" cap="flat">
            <a:noFill/>
            <a:prstDash val="solid"/>
            <a:miter/>
          </a:ln>
        </p:spPr>
        <p:txBody>
          <a:bodyPr rtlCol="0" anchor="ctr"/>
          <a:lstStyle/>
          <a:p>
            <a:endParaRPr lang="en-US"/>
          </a:p>
        </p:txBody>
      </p:sp>
    </p:spTree>
    <p:extLst>
      <p:ext uri="{BB962C8B-B14F-4D97-AF65-F5344CB8AC3E}">
        <p14:creationId xmlns:p14="http://schemas.microsoft.com/office/powerpoint/2010/main" val="3701899283"/>
      </p:ext>
    </p:extLst>
  </p:cSld>
  <p:clrMapOvr>
    <a:masterClrMapping/>
  </p:clrMapOvr>
</p:sldLayout>
</file>

<file path=ppt/slideLayouts/slideLayout107.xml><?xml version="1.0" encoding="utf-8"?>
<p:sldLayout xmlns:a="http://schemas.openxmlformats.org/drawingml/2006/main" xmlns:r="http://schemas.openxmlformats.org/officeDocument/2006/relationships" xmlns:p="http://schemas.openxmlformats.org/presentationml/2006/main" preserve="1" userDrawn="1">
  <p:cSld name="Big Statement 1 - Orange">
    <p:spTree>
      <p:nvGrpSpPr>
        <p:cNvPr id="1" name=""/>
        <p:cNvGrpSpPr/>
        <p:nvPr/>
      </p:nvGrpSpPr>
      <p:grpSpPr>
        <a:xfrm>
          <a:off x="0" y="0"/>
          <a:ext cx="0" cy="0"/>
          <a:chOff x="0" y="0"/>
          <a:chExt cx="0" cy="0"/>
        </a:xfrm>
      </p:grpSpPr>
      <p:cxnSp>
        <p:nvCxnSpPr>
          <p:cNvPr id="2" name="Straight Connector 1">
            <a:extLst>
              <a:ext uri="{FF2B5EF4-FFF2-40B4-BE49-F238E27FC236}">
                <a16:creationId xmlns:a16="http://schemas.microsoft.com/office/drawing/2014/main" id="{C2F95A65-1F67-895A-A81C-65F85AE3EBF8}"/>
              </a:ext>
            </a:extLst>
          </p:cNvPr>
          <p:cNvCxnSpPr>
            <a:cxnSpLocks/>
          </p:cNvCxnSpPr>
          <p:nvPr userDrawn="1"/>
        </p:nvCxnSpPr>
        <p:spPr>
          <a:xfrm flipH="1">
            <a:off x="1487277" y="6400800"/>
            <a:ext cx="3325355" cy="0"/>
          </a:xfrm>
          <a:prstGeom prst="line">
            <a:avLst/>
          </a:prstGeom>
          <a:ln w="9525" cap="rnd">
            <a:solidFill>
              <a:schemeClr val="tx1"/>
            </a:solidFill>
          </a:ln>
        </p:spPr>
        <p:style>
          <a:lnRef idx="1">
            <a:schemeClr val="accent1"/>
          </a:lnRef>
          <a:fillRef idx="0">
            <a:schemeClr val="accent1"/>
          </a:fillRef>
          <a:effectRef idx="0">
            <a:schemeClr val="accent1"/>
          </a:effectRef>
          <a:fontRef idx="minor">
            <a:schemeClr val="tx1"/>
          </a:fontRef>
        </p:style>
      </p:cxnSp>
      <p:pic>
        <p:nvPicPr>
          <p:cNvPr id="6" name="Picture 5">
            <a:extLst>
              <a:ext uri="{FF2B5EF4-FFF2-40B4-BE49-F238E27FC236}">
                <a16:creationId xmlns:a16="http://schemas.microsoft.com/office/drawing/2014/main" id="{9639B245-E097-5754-F933-700F2D2D163D}"/>
              </a:ext>
            </a:extLst>
          </p:cNvPr>
          <p:cNvPicPr>
            <a:picLocks noChangeAspect="1"/>
          </p:cNvPicPr>
          <p:nvPr userDrawn="1"/>
        </p:nvPicPr>
        <p:blipFill>
          <a:blip r:embed="rId2" cstate="screen">
            <a:extLst>
              <a:ext uri="{28A0092B-C50C-407E-A947-70E740481C1C}">
                <a14:useLocalDpi xmlns:a14="http://schemas.microsoft.com/office/drawing/2010/main"/>
              </a:ext>
            </a:extLst>
          </a:blip>
          <a:srcRect/>
          <a:stretch/>
        </p:blipFill>
        <p:spPr>
          <a:xfrm>
            <a:off x="4286591" y="469924"/>
            <a:ext cx="7458372" cy="5943570"/>
          </a:xfrm>
          <a:custGeom>
            <a:avLst/>
            <a:gdLst>
              <a:gd name="connsiteX0" fmla="*/ 6281435 w 7458372"/>
              <a:gd name="connsiteY0" fmla="*/ 4484921 h 5943570"/>
              <a:gd name="connsiteX1" fmla="*/ 7165037 w 7458372"/>
              <a:gd name="connsiteY1" fmla="*/ 4484921 h 5943570"/>
              <a:gd name="connsiteX2" fmla="*/ 7458372 w 7458372"/>
              <a:gd name="connsiteY2" fmla="*/ 4778475 h 5943570"/>
              <a:gd name="connsiteX3" fmla="*/ 7458372 w 7458372"/>
              <a:gd name="connsiteY3" fmla="*/ 5662741 h 5943570"/>
              <a:gd name="connsiteX4" fmla="*/ 7272595 w 7458372"/>
              <a:gd name="connsiteY4" fmla="*/ 5935933 h 5943570"/>
              <a:gd name="connsiteX5" fmla="*/ 7246900 w 7458372"/>
              <a:gd name="connsiteY5" fmla="*/ 5943570 h 5943570"/>
              <a:gd name="connsiteX6" fmla="*/ 6199571 w 7458372"/>
              <a:gd name="connsiteY6" fmla="*/ 5943570 h 5943570"/>
              <a:gd name="connsiteX7" fmla="*/ 6173876 w 7458372"/>
              <a:gd name="connsiteY7" fmla="*/ 5935933 h 5943570"/>
              <a:gd name="connsiteX8" fmla="*/ 5988101 w 7458372"/>
              <a:gd name="connsiteY8" fmla="*/ 5662741 h 5943570"/>
              <a:gd name="connsiteX9" fmla="*/ 5988101 w 7458372"/>
              <a:gd name="connsiteY9" fmla="*/ 4778475 h 5943570"/>
              <a:gd name="connsiteX10" fmla="*/ 6281435 w 7458372"/>
              <a:gd name="connsiteY10" fmla="*/ 4484921 h 5943570"/>
              <a:gd name="connsiteX11" fmla="*/ 345862 w 7458372"/>
              <a:gd name="connsiteY11" fmla="*/ 0 h 5943570"/>
              <a:gd name="connsiteX12" fmla="*/ 5605974 w 7458372"/>
              <a:gd name="connsiteY12" fmla="*/ 0 h 5943570"/>
              <a:gd name="connsiteX13" fmla="*/ 5951835 w 7458372"/>
              <a:gd name="connsiteY13" fmla="*/ 346120 h 5943570"/>
              <a:gd name="connsiteX14" fmla="*/ 5951835 w 7458372"/>
              <a:gd name="connsiteY14" fmla="*/ 5610175 h 5943570"/>
              <a:gd name="connsiteX15" fmla="*/ 5732793 w 7458372"/>
              <a:gd name="connsiteY15" fmla="*/ 5932287 h 5943570"/>
              <a:gd name="connsiteX16" fmla="*/ 5694831 w 7458372"/>
              <a:gd name="connsiteY16" fmla="*/ 5943570 h 5943570"/>
              <a:gd name="connsiteX17" fmla="*/ 257005 w 7458372"/>
              <a:gd name="connsiteY17" fmla="*/ 5943570 h 5943570"/>
              <a:gd name="connsiteX18" fmla="*/ 219043 w 7458372"/>
              <a:gd name="connsiteY18" fmla="*/ 5932287 h 5943570"/>
              <a:gd name="connsiteX19" fmla="*/ 0 w 7458372"/>
              <a:gd name="connsiteY19" fmla="*/ 5610175 h 5943570"/>
              <a:gd name="connsiteX20" fmla="*/ 0 w 7458372"/>
              <a:gd name="connsiteY20" fmla="*/ 346120 h 5943570"/>
              <a:gd name="connsiteX21" fmla="*/ 345862 w 7458372"/>
              <a:gd name="connsiteY21" fmla="*/ 0 h 59435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7458372" h="5943570">
                <a:moveTo>
                  <a:pt x="6281435" y="4484921"/>
                </a:moveTo>
                <a:lnTo>
                  <a:pt x="7165037" y="4484921"/>
                </a:lnTo>
                <a:cubicBezTo>
                  <a:pt x="7327041" y="4484921"/>
                  <a:pt x="7458372" y="4616350"/>
                  <a:pt x="7458372" y="4778475"/>
                </a:cubicBezTo>
                <a:lnTo>
                  <a:pt x="7458372" y="5662741"/>
                </a:lnTo>
                <a:cubicBezTo>
                  <a:pt x="7458372" y="5786869"/>
                  <a:pt x="7381389" y="5893002"/>
                  <a:pt x="7272595" y="5935933"/>
                </a:cubicBezTo>
                <a:lnTo>
                  <a:pt x="7246900" y="5943570"/>
                </a:lnTo>
                <a:lnTo>
                  <a:pt x="6199571" y="5943570"/>
                </a:lnTo>
                <a:lnTo>
                  <a:pt x="6173876" y="5935933"/>
                </a:lnTo>
                <a:cubicBezTo>
                  <a:pt x="6065085" y="5893002"/>
                  <a:pt x="5988101" y="5786869"/>
                  <a:pt x="5988101" y="5662741"/>
                </a:cubicBezTo>
                <a:lnTo>
                  <a:pt x="5988101" y="4778475"/>
                </a:lnTo>
                <a:cubicBezTo>
                  <a:pt x="5988101" y="4616350"/>
                  <a:pt x="6119431" y="4484921"/>
                  <a:pt x="6281435" y="4484921"/>
                </a:cubicBezTo>
                <a:close/>
                <a:moveTo>
                  <a:pt x="345862" y="0"/>
                </a:moveTo>
                <a:lnTo>
                  <a:pt x="5605974" y="0"/>
                </a:lnTo>
                <a:cubicBezTo>
                  <a:pt x="5796987" y="0"/>
                  <a:pt x="5951835" y="154963"/>
                  <a:pt x="5951835" y="346120"/>
                </a:cubicBezTo>
                <a:lnTo>
                  <a:pt x="5951835" y="5610175"/>
                </a:lnTo>
                <a:cubicBezTo>
                  <a:pt x="5951835" y="5756530"/>
                  <a:pt x="5861066" y="5881668"/>
                  <a:pt x="5732793" y="5932287"/>
                </a:cubicBezTo>
                <a:lnTo>
                  <a:pt x="5694831" y="5943570"/>
                </a:lnTo>
                <a:lnTo>
                  <a:pt x="257005" y="5943570"/>
                </a:lnTo>
                <a:lnTo>
                  <a:pt x="219043" y="5932287"/>
                </a:lnTo>
                <a:cubicBezTo>
                  <a:pt x="90770" y="5881668"/>
                  <a:pt x="0" y="5756530"/>
                  <a:pt x="0" y="5610175"/>
                </a:cubicBezTo>
                <a:lnTo>
                  <a:pt x="0" y="346120"/>
                </a:lnTo>
                <a:cubicBezTo>
                  <a:pt x="0" y="154963"/>
                  <a:pt x="154848" y="0"/>
                  <a:pt x="345862" y="0"/>
                </a:cubicBezTo>
                <a:close/>
              </a:path>
            </a:pathLst>
          </a:custGeom>
        </p:spPr>
      </p:pic>
      <p:sp>
        <p:nvSpPr>
          <p:cNvPr id="18" name="Content Placeholder 2">
            <a:extLst>
              <a:ext uri="{FF2B5EF4-FFF2-40B4-BE49-F238E27FC236}">
                <a16:creationId xmlns:a16="http://schemas.microsoft.com/office/drawing/2014/main" id="{1D324632-089C-B929-E9F5-AFFC6945F7B5}"/>
              </a:ext>
            </a:extLst>
          </p:cNvPr>
          <p:cNvSpPr>
            <a:spLocks noGrp="1"/>
          </p:cNvSpPr>
          <p:nvPr>
            <p:ph idx="19"/>
          </p:nvPr>
        </p:nvSpPr>
        <p:spPr>
          <a:xfrm>
            <a:off x="762001" y="2997640"/>
            <a:ext cx="3175818" cy="3098359"/>
          </a:xfrm>
        </p:spPr>
        <p:txBody>
          <a:bodyPr>
            <a:noAutofit/>
          </a:bodyPr>
          <a:lstStyle>
            <a:lvl1pPr marL="0" indent="0">
              <a:buNone/>
              <a:defRPr sz="2400" b="0" i="0">
                <a:latin typeface="Outfit ExtraLight" pitchFamily="2" charset="0"/>
              </a:defRPr>
            </a:lvl1pPr>
            <a:lvl2pPr marL="457200" indent="0">
              <a:buNone/>
              <a:defRPr sz="2400" b="0" i="0">
                <a:latin typeface="Outfit ExtraLight" pitchFamily="2" charset="0"/>
              </a:defRPr>
            </a:lvl2pPr>
            <a:lvl3pPr marL="914400" indent="0">
              <a:buNone/>
              <a:defRPr sz="2400" b="0" i="0">
                <a:latin typeface="Outfit ExtraLight" pitchFamily="2" charset="0"/>
              </a:defRPr>
            </a:lvl3pPr>
            <a:lvl4pPr marL="1371600" indent="0">
              <a:buNone/>
              <a:defRPr sz="2400" b="0" i="0">
                <a:latin typeface="Outfit ExtraLight" pitchFamily="2" charset="0"/>
              </a:defRPr>
            </a:lvl4pPr>
            <a:lvl5pPr marL="1828800" indent="0">
              <a:buNone/>
              <a:defRPr sz="2400" b="0" i="0">
                <a:latin typeface="Outfit ExtraLight" pitchFamily="2" charset="0"/>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6" name="Text Placeholder 15">
            <a:extLst>
              <a:ext uri="{FF2B5EF4-FFF2-40B4-BE49-F238E27FC236}">
                <a16:creationId xmlns:a16="http://schemas.microsoft.com/office/drawing/2014/main" id="{A94221FE-928C-8ADB-B752-C29F83B2E43B}"/>
              </a:ext>
            </a:extLst>
          </p:cNvPr>
          <p:cNvSpPr>
            <a:spLocks noGrp="1"/>
          </p:cNvSpPr>
          <p:nvPr>
            <p:ph type="body" sz="quarter" idx="20" hasCustomPrompt="1"/>
          </p:nvPr>
        </p:nvSpPr>
        <p:spPr>
          <a:xfrm>
            <a:off x="762001" y="795129"/>
            <a:ext cx="5896485" cy="1823740"/>
          </a:xfrm>
          <a:prstGeom prst="roundRect">
            <a:avLst>
              <a:gd name="adj" fmla="val 13724"/>
            </a:avLst>
          </a:prstGeom>
          <a:solidFill>
            <a:srgbClr val="FFF5E6"/>
          </a:solidFill>
        </p:spPr>
        <p:txBody>
          <a:bodyPr wrap="none" lIns="274320" rIns="274320" bIns="0" anchor="ctr">
            <a:spAutoFit/>
          </a:bodyPr>
          <a:lstStyle>
            <a:lvl1pPr marL="0" indent="0">
              <a:lnSpc>
                <a:spcPct val="100000"/>
              </a:lnSpc>
              <a:buNone/>
              <a:defRPr kumimoji="0" lang="en-US" sz="11000" b="1" u="none" strike="noStrike" kern="1200" cap="none" spc="0" normalizeH="0" baseline="0" dirty="0">
                <a:ln w="19050">
                  <a:noFill/>
                </a:ln>
                <a:solidFill>
                  <a:srgbClr val="410400"/>
                </a:solidFill>
                <a:effectLst/>
                <a:uLnTx/>
                <a:uFillTx/>
                <a:latin typeface="Outfit" pitchFamily="2" charset="0"/>
                <a:ea typeface="+mn-ea"/>
                <a:cs typeface="+mn-cs"/>
              </a:defRPr>
            </a:lvl1pPr>
            <a:lvl2pPr marL="457200" indent="0">
              <a:buNone/>
              <a:defRPr/>
            </a:lvl2pPr>
            <a:lvl3pPr marL="914400" indent="0">
              <a:buNone/>
              <a:defRPr/>
            </a:lvl3pPr>
            <a:lvl4pPr marL="1371600" indent="0">
              <a:buNone/>
              <a:defRPr/>
            </a:lvl4pPr>
            <a:lvl5pPr marL="1828800" indent="0">
              <a:buNone/>
              <a:defRPr/>
            </a:lvl5pPr>
          </a:lstStyle>
          <a:p>
            <a:pPr lvl="0"/>
            <a:r>
              <a:rPr lang="en-US"/>
              <a:t>Big Idea</a:t>
            </a:r>
          </a:p>
        </p:txBody>
      </p:sp>
      <p:sp>
        <p:nvSpPr>
          <p:cNvPr id="7" name="Text Placeholder 5">
            <a:extLst>
              <a:ext uri="{FF2B5EF4-FFF2-40B4-BE49-F238E27FC236}">
                <a16:creationId xmlns:a16="http://schemas.microsoft.com/office/drawing/2014/main" id="{7FF8E53E-BC2F-5D89-07C8-90456680F8E5}"/>
              </a:ext>
            </a:extLst>
          </p:cNvPr>
          <p:cNvSpPr>
            <a:spLocks noGrp="1"/>
          </p:cNvSpPr>
          <p:nvPr>
            <p:ph type="body" sz="quarter" idx="21" hasCustomPrompt="1"/>
          </p:nvPr>
        </p:nvSpPr>
        <p:spPr>
          <a:xfrm>
            <a:off x="1487278" y="6496059"/>
            <a:ext cx="7161422" cy="285734"/>
          </a:xfrm>
        </p:spPr>
        <p:txBody>
          <a:bodyPr anchor="ctr">
            <a:noAutofit/>
          </a:bodyPr>
          <a:lstStyle>
            <a:lvl1pPr marL="0" indent="0">
              <a:lnSpc>
                <a:spcPct val="90000"/>
              </a:lnSpc>
              <a:spcBef>
                <a:spcPts val="200"/>
              </a:spcBef>
              <a:buNone/>
              <a:defRPr sz="600" b="0" i="0">
                <a:latin typeface="Inter" panose="02000503000000020004" pitchFamily="2" charset="0"/>
                <a:ea typeface="Inter" panose="02000503000000020004" pitchFamily="2" charset="0"/>
              </a:defRPr>
            </a:lvl1pPr>
            <a:lvl2pPr marL="457200" indent="0">
              <a:buNone/>
              <a:defRPr sz="600" b="0" i="0">
                <a:latin typeface="Inter" panose="02000503000000020004" pitchFamily="2" charset="0"/>
                <a:ea typeface="Inter" panose="02000503000000020004" pitchFamily="2" charset="0"/>
              </a:defRPr>
            </a:lvl2pPr>
            <a:lvl3pPr marL="914400" indent="0">
              <a:buNone/>
              <a:defRPr sz="600" b="0" i="0">
                <a:latin typeface="Inter" panose="02000503000000020004" pitchFamily="2" charset="0"/>
                <a:ea typeface="Inter" panose="02000503000000020004" pitchFamily="2" charset="0"/>
              </a:defRPr>
            </a:lvl3pPr>
            <a:lvl4pPr marL="1371600" indent="0">
              <a:buNone/>
              <a:defRPr sz="600" b="0" i="0">
                <a:latin typeface="Inter" panose="02000503000000020004" pitchFamily="2" charset="0"/>
                <a:ea typeface="Inter" panose="02000503000000020004" pitchFamily="2" charset="0"/>
              </a:defRPr>
            </a:lvl4pPr>
            <a:lvl5pPr marL="1828800" indent="0">
              <a:buNone/>
              <a:defRPr sz="600" b="0" i="0">
                <a:latin typeface="Inter" panose="02000503000000020004" pitchFamily="2" charset="0"/>
                <a:ea typeface="Inter" panose="02000503000000020004" pitchFamily="2" charset="0"/>
              </a:defRPr>
            </a:lvl5pPr>
          </a:lstStyle>
          <a:p>
            <a:pPr lvl="0"/>
            <a:r>
              <a:rPr lang="en-US"/>
              <a:t>Source: </a:t>
            </a:r>
          </a:p>
        </p:txBody>
      </p:sp>
      <p:sp>
        <p:nvSpPr>
          <p:cNvPr id="24" name="Slide Number Placeholder 5">
            <a:extLst>
              <a:ext uri="{FF2B5EF4-FFF2-40B4-BE49-F238E27FC236}">
                <a16:creationId xmlns:a16="http://schemas.microsoft.com/office/drawing/2014/main" id="{26643ABA-D380-CC6E-60C1-EB7396DEBEF7}"/>
              </a:ext>
            </a:extLst>
          </p:cNvPr>
          <p:cNvSpPr txBox="1">
            <a:spLocks/>
          </p:cNvSpPr>
          <p:nvPr userDrawn="1"/>
        </p:nvSpPr>
        <p:spPr>
          <a:xfrm>
            <a:off x="11185742" y="6400800"/>
            <a:ext cx="549058" cy="457200"/>
          </a:xfrm>
          <a:prstGeom prst="rect">
            <a:avLst/>
          </a:prstGeom>
        </p:spPr>
        <p:txBody>
          <a:bodyPr vert="horz" lIns="0" tIns="0" rIns="0" bIns="0" rtlCol="0" anchor="ctr"/>
          <a:lstStyle>
            <a:defPPr>
              <a:defRPr lang="en-US"/>
            </a:defPPr>
            <a:lvl1pPr marL="0" algn="r" defTabSz="914400" rtl="0" eaLnBrk="1" latinLnBrk="0" hangingPunct="1">
              <a:defRPr sz="800" kern="1200">
                <a:solidFill>
                  <a:schemeClr val="tx1"/>
                </a:solidFill>
                <a:latin typeface="Outfi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fld id="{DDA6C761-E6C0-8244-BDC1-CA1DC8273777}" type="slidenum">
              <a:rPr lang="en-US" b="0" i="0" smtClean="0">
                <a:latin typeface="Outfit Light" pitchFamily="2" charset="0"/>
              </a:rPr>
              <a:pPr/>
              <a:t>‹#›</a:t>
            </a:fld>
            <a:endParaRPr lang="en-US" b="0" i="0">
              <a:latin typeface="Outfit Light" pitchFamily="2" charset="0"/>
            </a:endParaRPr>
          </a:p>
        </p:txBody>
      </p:sp>
      <p:sp>
        <p:nvSpPr>
          <p:cNvPr id="25" name="Slide Number Placeholder 5">
            <a:extLst>
              <a:ext uri="{FF2B5EF4-FFF2-40B4-BE49-F238E27FC236}">
                <a16:creationId xmlns:a16="http://schemas.microsoft.com/office/drawing/2014/main" id="{CDCF8940-512B-B8AA-FC15-15EF7A93C55D}"/>
              </a:ext>
            </a:extLst>
          </p:cNvPr>
          <p:cNvSpPr txBox="1">
            <a:spLocks/>
          </p:cNvSpPr>
          <p:nvPr userDrawn="1"/>
        </p:nvSpPr>
        <p:spPr>
          <a:xfrm>
            <a:off x="9118378" y="6499230"/>
            <a:ext cx="2266709" cy="273040"/>
          </a:xfrm>
          <a:prstGeom prst="rect">
            <a:avLst/>
          </a:prstGeom>
        </p:spPr>
        <p:txBody>
          <a:bodyPr vert="horz" lIns="0" tIns="0" rIns="0" bIns="0" rtlCol="0" anchor="ctr"/>
          <a:lstStyle>
            <a:defPPr>
              <a:defRPr lang="en-US"/>
            </a:defPPr>
            <a:lvl1pPr marL="0" algn="r" defTabSz="914400" rtl="0" eaLnBrk="1" latinLnBrk="0" hangingPunct="1">
              <a:defRPr sz="800" kern="1200">
                <a:solidFill>
                  <a:schemeClr val="bg1"/>
                </a:solidFill>
                <a:latin typeface="Outfi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sz="600" b="0" i="0">
                <a:solidFill>
                  <a:schemeClr val="tx1"/>
                </a:solidFill>
                <a:latin typeface="Outfit Light" pitchFamily="2" charset="0"/>
              </a:rPr>
              <a:t>© Sovos 2025. Proprietary and Confidential</a:t>
            </a:r>
          </a:p>
        </p:txBody>
      </p:sp>
      <p:sp>
        <p:nvSpPr>
          <p:cNvPr id="27" name="Rounded Rectangle 26">
            <a:extLst>
              <a:ext uri="{FF2B5EF4-FFF2-40B4-BE49-F238E27FC236}">
                <a16:creationId xmlns:a16="http://schemas.microsoft.com/office/drawing/2014/main" id="{45E7611A-CCA9-259D-8313-139A8A25E79A}"/>
              </a:ext>
            </a:extLst>
          </p:cNvPr>
          <p:cNvSpPr/>
          <p:nvPr userDrawn="1"/>
        </p:nvSpPr>
        <p:spPr>
          <a:xfrm>
            <a:off x="10278054" y="457198"/>
            <a:ext cx="1462186" cy="1462186"/>
          </a:xfrm>
          <a:prstGeom prst="roundRect">
            <a:avLst>
              <a:gd name="adj" fmla="val 21265"/>
            </a:avLst>
          </a:prstGeom>
          <a:solidFill>
            <a:srgbClr val="41040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solidFill>
                <a:schemeClr val="bg1"/>
              </a:solidFill>
            </a:endParaRPr>
          </a:p>
        </p:txBody>
      </p:sp>
      <p:sp>
        <p:nvSpPr>
          <p:cNvPr id="76" name="Freeform 75">
            <a:extLst>
              <a:ext uri="{FF2B5EF4-FFF2-40B4-BE49-F238E27FC236}">
                <a16:creationId xmlns:a16="http://schemas.microsoft.com/office/drawing/2014/main" id="{6DE4C7B1-3B86-E1D3-E15B-954BC5EA6EF5}"/>
              </a:ext>
            </a:extLst>
          </p:cNvPr>
          <p:cNvSpPr/>
          <p:nvPr userDrawn="1"/>
        </p:nvSpPr>
        <p:spPr>
          <a:xfrm>
            <a:off x="10278053" y="1949644"/>
            <a:ext cx="1913947" cy="2955649"/>
          </a:xfrm>
          <a:custGeom>
            <a:avLst/>
            <a:gdLst>
              <a:gd name="connsiteX0" fmla="*/ 267752 w 1913947"/>
              <a:gd name="connsiteY0" fmla="*/ 0 h 2955649"/>
              <a:gd name="connsiteX1" fmla="*/ 1913947 w 1913947"/>
              <a:gd name="connsiteY1" fmla="*/ 0 h 2955649"/>
              <a:gd name="connsiteX2" fmla="*/ 1913947 w 1913947"/>
              <a:gd name="connsiteY2" fmla="*/ 2955649 h 2955649"/>
              <a:gd name="connsiteX3" fmla="*/ 267752 w 1913947"/>
              <a:gd name="connsiteY3" fmla="*/ 2955649 h 2955649"/>
              <a:gd name="connsiteX4" fmla="*/ 0 w 1913947"/>
              <a:gd name="connsiteY4" fmla="*/ 2687897 h 2955649"/>
              <a:gd name="connsiteX5" fmla="*/ 0 w 1913947"/>
              <a:gd name="connsiteY5" fmla="*/ 267752 h 2955649"/>
              <a:gd name="connsiteX6" fmla="*/ 267752 w 1913947"/>
              <a:gd name="connsiteY6" fmla="*/ 0 h 29556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913947" h="2955649">
                <a:moveTo>
                  <a:pt x="267752" y="0"/>
                </a:moveTo>
                <a:lnTo>
                  <a:pt x="1913947" y="0"/>
                </a:lnTo>
                <a:lnTo>
                  <a:pt x="1913947" y="2955649"/>
                </a:lnTo>
                <a:lnTo>
                  <a:pt x="267752" y="2955649"/>
                </a:lnTo>
                <a:cubicBezTo>
                  <a:pt x="119877" y="2955649"/>
                  <a:pt x="0" y="2835772"/>
                  <a:pt x="0" y="2687897"/>
                </a:cubicBezTo>
                <a:lnTo>
                  <a:pt x="0" y="267752"/>
                </a:lnTo>
                <a:cubicBezTo>
                  <a:pt x="0" y="119877"/>
                  <a:pt x="119877" y="0"/>
                  <a:pt x="267752" y="0"/>
                </a:cubicBezTo>
                <a:close/>
              </a:path>
            </a:pathLst>
          </a:custGeom>
          <a:solidFill>
            <a:srgbClr val="410400"/>
          </a:solidFill>
          <a:ln>
            <a:noFill/>
          </a:ln>
        </p:spPr>
        <p:style>
          <a:lnRef idx="2">
            <a:schemeClr val="accent1">
              <a:shade val="15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solidFill>
                <a:schemeClr val="bg1"/>
              </a:solidFill>
            </a:endParaRPr>
          </a:p>
        </p:txBody>
      </p:sp>
      <p:sp>
        <p:nvSpPr>
          <p:cNvPr id="44" name="Freeform 43">
            <a:extLst>
              <a:ext uri="{FF2B5EF4-FFF2-40B4-BE49-F238E27FC236}">
                <a16:creationId xmlns:a16="http://schemas.microsoft.com/office/drawing/2014/main" id="{B0E6DB47-3337-D1DB-730D-1C73FD91032B}"/>
              </a:ext>
            </a:extLst>
          </p:cNvPr>
          <p:cNvSpPr/>
          <p:nvPr/>
        </p:nvSpPr>
        <p:spPr>
          <a:xfrm>
            <a:off x="10283915" y="3237914"/>
            <a:ext cx="1579405" cy="1659762"/>
          </a:xfrm>
          <a:custGeom>
            <a:avLst/>
            <a:gdLst>
              <a:gd name="connsiteX0" fmla="*/ 0 w 1579405"/>
              <a:gd name="connsiteY0" fmla="*/ 614904 h 1659762"/>
              <a:gd name="connsiteX1" fmla="*/ 96330 w 1579405"/>
              <a:gd name="connsiteY1" fmla="*/ 629646 h 1659762"/>
              <a:gd name="connsiteX2" fmla="*/ 962049 w 1579405"/>
              <a:gd name="connsiteY2" fmla="*/ 1587018 h 1659762"/>
              <a:gd name="connsiteX3" fmla="*/ 965734 w 1579405"/>
              <a:gd name="connsiteY3" fmla="*/ 1659762 h 1659762"/>
              <a:gd name="connsiteX4" fmla="*/ 961448 w 1579405"/>
              <a:gd name="connsiteY4" fmla="*/ 1659762 h 1659762"/>
              <a:gd name="connsiteX5" fmla="*/ 957786 w 1579405"/>
              <a:gd name="connsiteY5" fmla="*/ 1587468 h 1659762"/>
              <a:gd name="connsiteX6" fmla="*/ 95475 w 1579405"/>
              <a:gd name="connsiteY6" fmla="*/ 633848 h 1659762"/>
              <a:gd name="connsiteX7" fmla="*/ 0 w 1579405"/>
              <a:gd name="connsiteY7" fmla="*/ 619235 h 1659762"/>
              <a:gd name="connsiteX8" fmla="*/ 0 w 1579405"/>
              <a:gd name="connsiteY8" fmla="*/ 563232 h 1659762"/>
              <a:gd name="connsiteX9" fmla="*/ 106610 w 1579405"/>
              <a:gd name="connsiteY9" fmla="*/ 579550 h 1659762"/>
              <a:gd name="connsiteX10" fmla="*/ 1012922 w 1579405"/>
              <a:gd name="connsiteY10" fmla="*/ 1581806 h 1659762"/>
              <a:gd name="connsiteX11" fmla="*/ 1016872 w 1579405"/>
              <a:gd name="connsiteY11" fmla="*/ 1659762 h 1659762"/>
              <a:gd name="connsiteX12" fmla="*/ 1012586 w 1579405"/>
              <a:gd name="connsiteY12" fmla="*/ 1659762 h 1659762"/>
              <a:gd name="connsiteX13" fmla="*/ 1008659 w 1579405"/>
              <a:gd name="connsiteY13" fmla="*/ 1582239 h 1659762"/>
              <a:gd name="connsiteX14" fmla="*/ 105755 w 1579405"/>
              <a:gd name="connsiteY14" fmla="*/ 583748 h 1659762"/>
              <a:gd name="connsiteX15" fmla="*/ 0 w 1579405"/>
              <a:gd name="connsiteY15" fmla="*/ 567562 h 1659762"/>
              <a:gd name="connsiteX16" fmla="*/ 0 w 1579405"/>
              <a:gd name="connsiteY16" fmla="*/ 511557 h 1659762"/>
              <a:gd name="connsiteX17" fmla="*/ 116919 w 1579405"/>
              <a:gd name="connsiteY17" fmla="*/ 529450 h 1659762"/>
              <a:gd name="connsiteX18" fmla="*/ 1063798 w 1579405"/>
              <a:gd name="connsiteY18" fmla="*/ 1576576 h 1659762"/>
              <a:gd name="connsiteX19" fmla="*/ 1068012 w 1579405"/>
              <a:gd name="connsiteY19" fmla="*/ 1659762 h 1659762"/>
              <a:gd name="connsiteX20" fmla="*/ 1063726 w 1579405"/>
              <a:gd name="connsiteY20" fmla="*/ 1659762 h 1659762"/>
              <a:gd name="connsiteX21" fmla="*/ 1059535 w 1579405"/>
              <a:gd name="connsiteY21" fmla="*/ 1577026 h 1659762"/>
              <a:gd name="connsiteX22" fmla="*/ 116063 w 1579405"/>
              <a:gd name="connsiteY22" fmla="*/ 533651 h 1659762"/>
              <a:gd name="connsiteX23" fmla="*/ 0 w 1579405"/>
              <a:gd name="connsiteY23" fmla="*/ 515887 h 1659762"/>
              <a:gd name="connsiteX24" fmla="*/ 0 w 1579405"/>
              <a:gd name="connsiteY24" fmla="*/ 460272 h 1659762"/>
              <a:gd name="connsiteX25" fmla="*/ 3780 w 1579405"/>
              <a:gd name="connsiteY25" fmla="*/ 460463 h 1659762"/>
              <a:gd name="connsiteX26" fmla="*/ 1114671 w 1579405"/>
              <a:gd name="connsiteY26" fmla="*/ 1571363 h 1659762"/>
              <a:gd name="connsiteX27" fmla="*/ 1119150 w 1579405"/>
              <a:gd name="connsiteY27" fmla="*/ 1659762 h 1659762"/>
              <a:gd name="connsiteX28" fmla="*/ 1114864 w 1579405"/>
              <a:gd name="connsiteY28" fmla="*/ 1659762 h 1659762"/>
              <a:gd name="connsiteX29" fmla="*/ 1110408 w 1579405"/>
              <a:gd name="connsiteY29" fmla="*/ 1571796 h 1659762"/>
              <a:gd name="connsiteX30" fmla="*/ 3346 w 1579405"/>
              <a:gd name="connsiteY30" fmla="*/ 464727 h 1659762"/>
              <a:gd name="connsiteX31" fmla="*/ 0 w 1579405"/>
              <a:gd name="connsiteY31" fmla="*/ 464557 h 1659762"/>
              <a:gd name="connsiteX32" fmla="*/ 0 w 1579405"/>
              <a:gd name="connsiteY32" fmla="*/ 409132 h 1659762"/>
              <a:gd name="connsiteX33" fmla="*/ 9008 w 1579405"/>
              <a:gd name="connsiteY33" fmla="*/ 409588 h 1659762"/>
              <a:gd name="connsiteX34" fmla="*/ 1165546 w 1579405"/>
              <a:gd name="connsiteY34" fmla="*/ 1566134 h 1659762"/>
              <a:gd name="connsiteX35" fmla="*/ 1170289 w 1579405"/>
              <a:gd name="connsiteY35" fmla="*/ 1659762 h 1659762"/>
              <a:gd name="connsiteX36" fmla="*/ 1166003 w 1579405"/>
              <a:gd name="connsiteY36" fmla="*/ 1659762 h 1659762"/>
              <a:gd name="connsiteX37" fmla="*/ 1161283 w 1579405"/>
              <a:gd name="connsiteY37" fmla="*/ 1566583 h 1659762"/>
              <a:gd name="connsiteX38" fmla="*/ 8575 w 1579405"/>
              <a:gd name="connsiteY38" fmla="*/ 413853 h 1659762"/>
              <a:gd name="connsiteX39" fmla="*/ 0 w 1579405"/>
              <a:gd name="connsiteY39" fmla="*/ 413418 h 1659762"/>
              <a:gd name="connsiteX40" fmla="*/ 0 w 1579405"/>
              <a:gd name="connsiteY40" fmla="*/ 357994 h 1659762"/>
              <a:gd name="connsiteX41" fmla="*/ 14222 w 1579405"/>
              <a:gd name="connsiteY41" fmla="*/ 358714 h 1659762"/>
              <a:gd name="connsiteX42" fmla="*/ 1216420 w 1579405"/>
              <a:gd name="connsiteY42" fmla="*/ 1560920 h 1659762"/>
              <a:gd name="connsiteX43" fmla="*/ 1221428 w 1579405"/>
              <a:gd name="connsiteY43" fmla="*/ 1659762 h 1659762"/>
              <a:gd name="connsiteX44" fmla="*/ 1217142 w 1579405"/>
              <a:gd name="connsiteY44" fmla="*/ 1659762 h 1659762"/>
              <a:gd name="connsiteX45" fmla="*/ 1212157 w 1579405"/>
              <a:gd name="connsiteY45" fmla="*/ 1561353 h 1659762"/>
              <a:gd name="connsiteX46" fmla="*/ 13789 w 1579405"/>
              <a:gd name="connsiteY46" fmla="*/ 362978 h 1659762"/>
              <a:gd name="connsiteX47" fmla="*/ 0 w 1579405"/>
              <a:gd name="connsiteY47" fmla="*/ 362279 h 1659762"/>
              <a:gd name="connsiteX48" fmla="*/ 0 w 1579405"/>
              <a:gd name="connsiteY48" fmla="*/ 306854 h 1659762"/>
              <a:gd name="connsiteX49" fmla="*/ 19452 w 1579405"/>
              <a:gd name="connsiteY49" fmla="*/ 307839 h 1659762"/>
              <a:gd name="connsiteX50" fmla="*/ 1267294 w 1579405"/>
              <a:gd name="connsiteY50" fmla="*/ 1555691 h 1659762"/>
              <a:gd name="connsiteX51" fmla="*/ 1272566 w 1579405"/>
              <a:gd name="connsiteY51" fmla="*/ 1659762 h 1659762"/>
              <a:gd name="connsiteX52" fmla="*/ 1268280 w 1579405"/>
              <a:gd name="connsiteY52" fmla="*/ 1659762 h 1659762"/>
              <a:gd name="connsiteX53" fmla="*/ 1263031 w 1579405"/>
              <a:gd name="connsiteY53" fmla="*/ 1556140 h 1659762"/>
              <a:gd name="connsiteX54" fmla="*/ 19018 w 1579405"/>
              <a:gd name="connsiteY54" fmla="*/ 312104 h 1659762"/>
              <a:gd name="connsiteX55" fmla="*/ 0 w 1579405"/>
              <a:gd name="connsiteY55" fmla="*/ 311140 h 1659762"/>
              <a:gd name="connsiteX56" fmla="*/ 0 w 1579405"/>
              <a:gd name="connsiteY56" fmla="*/ 255716 h 1659762"/>
              <a:gd name="connsiteX57" fmla="*/ 24664 w 1579405"/>
              <a:gd name="connsiteY57" fmla="*/ 256965 h 1659762"/>
              <a:gd name="connsiteX58" fmla="*/ 1318168 w 1579405"/>
              <a:gd name="connsiteY58" fmla="*/ 1550477 h 1659762"/>
              <a:gd name="connsiteX59" fmla="*/ 1323705 w 1579405"/>
              <a:gd name="connsiteY59" fmla="*/ 1659762 h 1659762"/>
              <a:gd name="connsiteX60" fmla="*/ 1319419 w 1579405"/>
              <a:gd name="connsiteY60" fmla="*/ 1659762 h 1659762"/>
              <a:gd name="connsiteX61" fmla="*/ 1313905 w 1579405"/>
              <a:gd name="connsiteY61" fmla="*/ 1550911 h 1659762"/>
              <a:gd name="connsiteX62" fmla="*/ 24231 w 1579405"/>
              <a:gd name="connsiteY62" fmla="*/ 261229 h 1659762"/>
              <a:gd name="connsiteX63" fmla="*/ 0 w 1579405"/>
              <a:gd name="connsiteY63" fmla="*/ 260001 h 1659762"/>
              <a:gd name="connsiteX64" fmla="*/ 0 w 1579405"/>
              <a:gd name="connsiteY64" fmla="*/ 204576 h 1659762"/>
              <a:gd name="connsiteX65" fmla="*/ 29894 w 1579405"/>
              <a:gd name="connsiteY65" fmla="*/ 206090 h 1659762"/>
              <a:gd name="connsiteX66" fmla="*/ 1369042 w 1579405"/>
              <a:gd name="connsiteY66" fmla="*/ 1545248 h 1659762"/>
              <a:gd name="connsiteX67" fmla="*/ 1374843 w 1579405"/>
              <a:gd name="connsiteY67" fmla="*/ 1659762 h 1659762"/>
              <a:gd name="connsiteX68" fmla="*/ 1370557 w 1579405"/>
              <a:gd name="connsiteY68" fmla="*/ 1659762 h 1659762"/>
              <a:gd name="connsiteX69" fmla="*/ 1364778 w 1579405"/>
              <a:gd name="connsiteY69" fmla="*/ 1545697 h 1659762"/>
              <a:gd name="connsiteX70" fmla="*/ 29444 w 1579405"/>
              <a:gd name="connsiteY70" fmla="*/ 210355 h 1659762"/>
              <a:gd name="connsiteX71" fmla="*/ 0 w 1579405"/>
              <a:gd name="connsiteY71" fmla="*/ 208863 h 1659762"/>
              <a:gd name="connsiteX72" fmla="*/ 0 w 1579405"/>
              <a:gd name="connsiteY72" fmla="*/ 153437 h 1659762"/>
              <a:gd name="connsiteX73" fmla="*/ 35108 w 1579405"/>
              <a:gd name="connsiteY73" fmla="*/ 155216 h 1659762"/>
              <a:gd name="connsiteX74" fmla="*/ 1419917 w 1579405"/>
              <a:gd name="connsiteY74" fmla="*/ 1540034 h 1659762"/>
              <a:gd name="connsiteX75" fmla="*/ 1425983 w 1579405"/>
              <a:gd name="connsiteY75" fmla="*/ 1659762 h 1659762"/>
              <a:gd name="connsiteX76" fmla="*/ 1421697 w 1579405"/>
              <a:gd name="connsiteY76" fmla="*/ 1659762 h 1659762"/>
              <a:gd name="connsiteX77" fmla="*/ 1415654 w 1579405"/>
              <a:gd name="connsiteY77" fmla="*/ 1540468 h 1659762"/>
              <a:gd name="connsiteX78" fmla="*/ 34675 w 1579405"/>
              <a:gd name="connsiteY78" fmla="*/ 159480 h 1659762"/>
              <a:gd name="connsiteX79" fmla="*/ 0 w 1579405"/>
              <a:gd name="connsiteY79" fmla="*/ 157723 h 1659762"/>
              <a:gd name="connsiteX80" fmla="*/ 0 w 1579405"/>
              <a:gd name="connsiteY80" fmla="*/ 102298 h 1659762"/>
              <a:gd name="connsiteX81" fmla="*/ 40338 w 1579405"/>
              <a:gd name="connsiteY81" fmla="*/ 104341 h 1659762"/>
              <a:gd name="connsiteX82" fmla="*/ 1470791 w 1579405"/>
              <a:gd name="connsiteY82" fmla="*/ 1534805 h 1659762"/>
              <a:gd name="connsiteX83" fmla="*/ 1477121 w 1579405"/>
              <a:gd name="connsiteY83" fmla="*/ 1659762 h 1659762"/>
              <a:gd name="connsiteX84" fmla="*/ 1472835 w 1579405"/>
              <a:gd name="connsiteY84" fmla="*/ 1659762 h 1659762"/>
              <a:gd name="connsiteX85" fmla="*/ 1466527 w 1579405"/>
              <a:gd name="connsiteY85" fmla="*/ 1535254 h 1659762"/>
              <a:gd name="connsiteX86" fmla="*/ 39888 w 1579405"/>
              <a:gd name="connsiteY86" fmla="*/ 108606 h 1659762"/>
              <a:gd name="connsiteX87" fmla="*/ 0 w 1579405"/>
              <a:gd name="connsiteY87" fmla="*/ 106585 h 1659762"/>
              <a:gd name="connsiteX88" fmla="*/ 0 w 1579405"/>
              <a:gd name="connsiteY88" fmla="*/ 51159 h 1659762"/>
              <a:gd name="connsiteX89" fmla="*/ 45550 w 1579405"/>
              <a:gd name="connsiteY89" fmla="*/ 53467 h 1659762"/>
              <a:gd name="connsiteX90" fmla="*/ 1521665 w 1579405"/>
              <a:gd name="connsiteY90" fmla="*/ 1529591 h 1659762"/>
              <a:gd name="connsiteX91" fmla="*/ 1528260 w 1579405"/>
              <a:gd name="connsiteY91" fmla="*/ 1659762 h 1659762"/>
              <a:gd name="connsiteX92" fmla="*/ 1523974 w 1579405"/>
              <a:gd name="connsiteY92" fmla="*/ 1659762 h 1659762"/>
              <a:gd name="connsiteX93" fmla="*/ 1517402 w 1579405"/>
              <a:gd name="connsiteY93" fmla="*/ 1530025 h 1659762"/>
              <a:gd name="connsiteX94" fmla="*/ 45117 w 1579405"/>
              <a:gd name="connsiteY94" fmla="*/ 57731 h 1659762"/>
              <a:gd name="connsiteX95" fmla="*/ 0 w 1579405"/>
              <a:gd name="connsiteY95" fmla="*/ 55445 h 1659762"/>
              <a:gd name="connsiteX96" fmla="*/ 0 w 1579405"/>
              <a:gd name="connsiteY96" fmla="*/ 0 h 1659762"/>
              <a:gd name="connsiteX97" fmla="*/ 51021 w 1579405"/>
              <a:gd name="connsiteY97" fmla="*/ 2576 h 1659762"/>
              <a:gd name="connsiteX98" fmla="*/ 1572556 w 1579405"/>
              <a:gd name="connsiteY98" fmla="*/ 1524121 h 1659762"/>
              <a:gd name="connsiteX99" fmla="*/ 1579405 w 1579405"/>
              <a:gd name="connsiteY99" fmla="*/ 1659762 h 1659762"/>
              <a:gd name="connsiteX100" fmla="*/ 1575188 w 1579405"/>
              <a:gd name="connsiteY100" fmla="*/ 1659762 h 1659762"/>
              <a:gd name="connsiteX101" fmla="*/ 1568843 w 1579405"/>
              <a:gd name="connsiteY101" fmla="*/ 1529540 h 1659762"/>
              <a:gd name="connsiteX102" fmla="*/ 1079029 w 1579405"/>
              <a:gd name="connsiteY102" fmla="*/ 496107 h 1659762"/>
              <a:gd name="connsiteX103" fmla="*/ 45630 w 1579405"/>
              <a:gd name="connsiteY103" fmla="*/ 6289 h 1659762"/>
              <a:gd name="connsiteX104" fmla="*/ 0 w 1579405"/>
              <a:gd name="connsiteY104" fmla="*/ 4066 h 16597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Lst>
            <a:rect l="l" t="t" r="r" b="b"/>
            <a:pathLst>
              <a:path w="1579405" h="1659762">
                <a:moveTo>
                  <a:pt x="0" y="614904"/>
                </a:moveTo>
                <a:lnTo>
                  <a:pt x="96330" y="629646"/>
                </a:lnTo>
                <a:cubicBezTo>
                  <a:pt x="557538" y="724262"/>
                  <a:pt x="913544" y="1110820"/>
                  <a:pt x="962049" y="1587018"/>
                </a:cubicBezTo>
                <a:lnTo>
                  <a:pt x="965734" y="1659762"/>
                </a:lnTo>
                <a:lnTo>
                  <a:pt x="961448" y="1659762"/>
                </a:lnTo>
                <a:lnTo>
                  <a:pt x="957786" y="1587468"/>
                </a:lnTo>
                <a:cubicBezTo>
                  <a:pt x="909474" y="1113185"/>
                  <a:pt x="554882" y="728104"/>
                  <a:pt x="95475" y="633848"/>
                </a:cubicBezTo>
                <a:lnTo>
                  <a:pt x="0" y="619235"/>
                </a:lnTo>
                <a:close/>
                <a:moveTo>
                  <a:pt x="0" y="563232"/>
                </a:moveTo>
                <a:lnTo>
                  <a:pt x="106610" y="579550"/>
                </a:lnTo>
                <a:cubicBezTo>
                  <a:pt x="589415" y="678610"/>
                  <a:pt x="962139" y="1083316"/>
                  <a:pt x="1012922" y="1581806"/>
                </a:cubicBezTo>
                <a:lnTo>
                  <a:pt x="1016872" y="1659762"/>
                </a:lnTo>
                <a:lnTo>
                  <a:pt x="1012586" y="1659762"/>
                </a:lnTo>
                <a:lnTo>
                  <a:pt x="1008659" y="1582239"/>
                </a:lnTo>
                <a:cubicBezTo>
                  <a:pt x="958068" y="1085604"/>
                  <a:pt x="586759" y="682431"/>
                  <a:pt x="105755" y="583748"/>
                </a:cubicBezTo>
                <a:lnTo>
                  <a:pt x="0" y="567562"/>
                </a:lnTo>
                <a:close/>
                <a:moveTo>
                  <a:pt x="0" y="511557"/>
                </a:moveTo>
                <a:lnTo>
                  <a:pt x="116919" y="529450"/>
                </a:lnTo>
                <a:cubicBezTo>
                  <a:pt x="621364" y="632936"/>
                  <a:pt x="1010746" y="1055734"/>
                  <a:pt x="1063798" y="1576576"/>
                </a:cubicBezTo>
                <a:lnTo>
                  <a:pt x="1068012" y="1659762"/>
                </a:lnTo>
                <a:lnTo>
                  <a:pt x="1063726" y="1659762"/>
                </a:lnTo>
                <a:lnTo>
                  <a:pt x="1059535" y="1577026"/>
                </a:lnTo>
                <a:cubicBezTo>
                  <a:pt x="1006675" y="1058099"/>
                  <a:pt x="618708" y="636778"/>
                  <a:pt x="116063" y="533651"/>
                </a:cubicBezTo>
                <a:lnTo>
                  <a:pt x="0" y="515887"/>
                </a:lnTo>
                <a:close/>
                <a:moveTo>
                  <a:pt x="0" y="460272"/>
                </a:moveTo>
                <a:lnTo>
                  <a:pt x="3780" y="460463"/>
                </a:lnTo>
                <a:cubicBezTo>
                  <a:pt x="588688" y="520050"/>
                  <a:pt x="1055085" y="986450"/>
                  <a:pt x="1114671" y="1571363"/>
                </a:cubicBezTo>
                <a:lnTo>
                  <a:pt x="1119150" y="1659762"/>
                </a:lnTo>
                <a:lnTo>
                  <a:pt x="1114864" y="1659762"/>
                </a:lnTo>
                <a:lnTo>
                  <a:pt x="1110408" y="1571796"/>
                </a:lnTo>
                <a:cubicBezTo>
                  <a:pt x="1051029" y="988880"/>
                  <a:pt x="586257" y="524106"/>
                  <a:pt x="3346" y="464727"/>
                </a:cubicBezTo>
                <a:lnTo>
                  <a:pt x="0" y="464557"/>
                </a:lnTo>
                <a:close/>
                <a:moveTo>
                  <a:pt x="0" y="409132"/>
                </a:moveTo>
                <a:lnTo>
                  <a:pt x="9008" y="409588"/>
                </a:lnTo>
                <a:cubicBezTo>
                  <a:pt x="617989" y="471619"/>
                  <a:pt x="1103516" y="957149"/>
                  <a:pt x="1165546" y="1566134"/>
                </a:cubicBezTo>
                <a:lnTo>
                  <a:pt x="1170289" y="1659762"/>
                </a:lnTo>
                <a:lnTo>
                  <a:pt x="1166003" y="1659762"/>
                </a:lnTo>
                <a:lnTo>
                  <a:pt x="1161283" y="1566583"/>
                </a:lnTo>
                <a:cubicBezTo>
                  <a:pt x="1099460" y="959661"/>
                  <a:pt x="615558" y="475685"/>
                  <a:pt x="8575" y="413853"/>
                </a:cubicBezTo>
                <a:lnTo>
                  <a:pt x="0" y="413418"/>
                </a:lnTo>
                <a:close/>
                <a:moveTo>
                  <a:pt x="0" y="357994"/>
                </a:moveTo>
                <a:lnTo>
                  <a:pt x="14222" y="358714"/>
                </a:lnTo>
                <a:cubicBezTo>
                  <a:pt x="647209" y="423198"/>
                  <a:pt x="1151936" y="927929"/>
                  <a:pt x="1216420" y="1560920"/>
                </a:cubicBezTo>
                <a:lnTo>
                  <a:pt x="1221428" y="1659762"/>
                </a:lnTo>
                <a:lnTo>
                  <a:pt x="1217142" y="1659762"/>
                </a:lnTo>
                <a:lnTo>
                  <a:pt x="1212157" y="1561353"/>
                </a:lnTo>
                <a:cubicBezTo>
                  <a:pt x="1147881" y="930360"/>
                  <a:pt x="644778" y="427254"/>
                  <a:pt x="13789" y="362978"/>
                </a:cubicBezTo>
                <a:lnTo>
                  <a:pt x="0" y="362279"/>
                </a:lnTo>
                <a:close/>
                <a:moveTo>
                  <a:pt x="0" y="306854"/>
                </a:moveTo>
                <a:lnTo>
                  <a:pt x="19452" y="307839"/>
                </a:lnTo>
                <a:cubicBezTo>
                  <a:pt x="676509" y="374767"/>
                  <a:pt x="1200367" y="898629"/>
                  <a:pt x="1267294" y="1555691"/>
                </a:cubicBezTo>
                <a:lnTo>
                  <a:pt x="1272566" y="1659762"/>
                </a:lnTo>
                <a:lnTo>
                  <a:pt x="1268280" y="1659762"/>
                </a:lnTo>
                <a:lnTo>
                  <a:pt x="1263031" y="1556140"/>
                </a:lnTo>
                <a:cubicBezTo>
                  <a:pt x="1196311" y="901141"/>
                  <a:pt x="674078" y="378833"/>
                  <a:pt x="19018" y="312104"/>
                </a:cubicBezTo>
                <a:lnTo>
                  <a:pt x="0" y="311140"/>
                </a:lnTo>
                <a:close/>
                <a:moveTo>
                  <a:pt x="0" y="255716"/>
                </a:moveTo>
                <a:lnTo>
                  <a:pt x="24664" y="256965"/>
                </a:lnTo>
                <a:cubicBezTo>
                  <a:pt x="705728" y="326346"/>
                  <a:pt x="1248787" y="869409"/>
                  <a:pt x="1318168" y="1550477"/>
                </a:cubicBezTo>
                <a:lnTo>
                  <a:pt x="1323705" y="1659762"/>
                </a:lnTo>
                <a:lnTo>
                  <a:pt x="1319419" y="1659762"/>
                </a:lnTo>
                <a:lnTo>
                  <a:pt x="1313905" y="1550911"/>
                </a:lnTo>
                <a:cubicBezTo>
                  <a:pt x="1244732" y="871840"/>
                  <a:pt x="703298" y="330402"/>
                  <a:pt x="24231" y="261229"/>
                </a:cubicBezTo>
                <a:lnTo>
                  <a:pt x="0" y="260001"/>
                </a:lnTo>
                <a:close/>
                <a:moveTo>
                  <a:pt x="0" y="204576"/>
                </a:moveTo>
                <a:lnTo>
                  <a:pt x="29894" y="206090"/>
                </a:lnTo>
                <a:cubicBezTo>
                  <a:pt x="735029" y="277915"/>
                  <a:pt x="1297218" y="840108"/>
                  <a:pt x="1369042" y="1545248"/>
                </a:cubicBezTo>
                <a:lnTo>
                  <a:pt x="1374843" y="1659762"/>
                </a:lnTo>
                <a:lnTo>
                  <a:pt x="1370557" y="1659762"/>
                </a:lnTo>
                <a:lnTo>
                  <a:pt x="1364778" y="1545697"/>
                </a:lnTo>
                <a:cubicBezTo>
                  <a:pt x="1293151" y="842620"/>
                  <a:pt x="732517" y="281982"/>
                  <a:pt x="29444" y="210355"/>
                </a:cubicBezTo>
                <a:lnTo>
                  <a:pt x="0" y="208863"/>
                </a:lnTo>
                <a:close/>
                <a:moveTo>
                  <a:pt x="0" y="153437"/>
                </a:moveTo>
                <a:lnTo>
                  <a:pt x="35108" y="155216"/>
                </a:lnTo>
                <a:cubicBezTo>
                  <a:pt x="764249" y="229495"/>
                  <a:pt x="1345639" y="810888"/>
                  <a:pt x="1419917" y="1540034"/>
                </a:cubicBezTo>
                <a:lnTo>
                  <a:pt x="1425983" y="1659762"/>
                </a:lnTo>
                <a:lnTo>
                  <a:pt x="1421697" y="1659762"/>
                </a:lnTo>
                <a:lnTo>
                  <a:pt x="1415654" y="1540468"/>
                </a:lnTo>
                <a:cubicBezTo>
                  <a:pt x="1341583" y="813319"/>
                  <a:pt x="761819" y="233550"/>
                  <a:pt x="34675" y="159480"/>
                </a:cubicBezTo>
                <a:lnTo>
                  <a:pt x="0" y="157723"/>
                </a:lnTo>
                <a:close/>
                <a:moveTo>
                  <a:pt x="0" y="102298"/>
                </a:moveTo>
                <a:lnTo>
                  <a:pt x="40338" y="104341"/>
                </a:lnTo>
                <a:cubicBezTo>
                  <a:pt x="793549" y="181063"/>
                  <a:pt x="1394069" y="781588"/>
                  <a:pt x="1470791" y="1534805"/>
                </a:cubicBezTo>
                <a:lnTo>
                  <a:pt x="1477121" y="1659762"/>
                </a:lnTo>
                <a:lnTo>
                  <a:pt x="1472835" y="1659762"/>
                </a:lnTo>
                <a:lnTo>
                  <a:pt x="1466527" y="1535254"/>
                </a:lnTo>
                <a:cubicBezTo>
                  <a:pt x="1390003" y="784100"/>
                  <a:pt x="791038" y="185130"/>
                  <a:pt x="39888" y="108606"/>
                </a:cubicBezTo>
                <a:lnTo>
                  <a:pt x="0" y="106585"/>
                </a:lnTo>
                <a:close/>
                <a:moveTo>
                  <a:pt x="0" y="51159"/>
                </a:moveTo>
                <a:lnTo>
                  <a:pt x="45550" y="53467"/>
                </a:lnTo>
                <a:cubicBezTo>
                  <a:pt x="822769" y="132643"/>
                  <a:pt x="1442490" y="752368"/>
                  <a:pt x="1521665" y="1529591"/>
                </a:cubicBezTo>
                <a:lnTo>
                  <a:pt x="1528260" y="1659762"/>
                </a:lnTo>
                <a:lnTo>
                  <a:pt x="1523974" y="1659762"/>
                </a:lnTo>
                <a:lnTo>
                  <a:pt x="1517402" y="1530025"/>
                </a:lnTo>
                <a:cubicBezTo>
                  <a:pt x="1438434" y="754799"/>
                  <a:pt x="820338" y="136699"/>
                  <a:pt x="45117" y="57731"/>
                </a:cubicBezTo>
                <a:lnTo>
                  <a:pt x="0" y="55445"/>
                </a:lnTo>
                <a:close/>
                <a:moveTo>
                  <a:pt x="0" y="0"/>
                </a:moveTo>
                <a:lnTo>
                  <a:pt x="51021" y="2576"/>
                </a:lnTo>
                <a:cubicBezTo>
                  <a:pt x="853284" y="84051"/>
                  <a:pt x="1491082" y="721852"/>
                  <a:pt x="1572556" y="1524121"/>
                </a:cubicBezTo>
                <a:lnTo>
                  <a:pt x="1579405" y="1659762"/>
                </a:lnTo>
                <a:lnTo>
                  <a:pt x="1575188" y="1659762"/>
                </a:lnTo>
                <a:lnTo>
                  <a:pt x="1568843" y="1529540"/>
                </a:lnTo>
                <a:cubicBezTo>
                  <a:pt x="1530594" y="1139191"/>
                  <a:pt x="1360036" y="777116"/>
                  <a:pt x="1079029" y="496107"/>
                </a:cubicBezTo>
                <a:cubicBezTo>
                  <a:pt x="798021" y="215098"/>
                  <a:pt x="436023" y="44538"/>
                  <a:pt x="45630" y="6289"/>
                </a:cubicBezTo>
                <a:lnTo>
                  <a:pt x="0" y="4066"/>
                </a:lnTo>
                <a:close/>
              </a:path>
            </a:pathLst>
          </a:custGeom>
          <a:solidFill>
            <a:srgbClr val="FFF5E6"/>
          </a:solidFill>
          <a:ln w="3338" cap="flat">
            <a:noFill/>
            <a:prstDash val="solid"/>
            <a:miter/>
          </a:ln>
        </p:spPr>
        <p:txBody>
          <a:bodyPr rtlCol="0" anchor="ctr"/>
          <a:lstStyle/>
          <a:p>
            <a:endParaRPr lang="en-US"/>
          </a:p>
        </p:txBody>
      </p:sp>
      <p:sp>
        <p:nvSpPr>
          <p:cNvPr id="103" name="Freeform 102">
            <a:extLst>
              <a:ext uri="{FF2B5EF4-FFF2-40B4-BE49-F238E27FC236}">
                <a16:creationId xmlns:a16="http://schemas.microsoft.com/office/drawing/2014/main" id="{0FB334D9-1231-AD6F-88DA-597D5FD3C460}"/>
              </a:ext>
            </a:extLst>
          </p:cNvPr>
          <p:cNvSpPr/>
          <p:nvPr userDrawn="1"/>
        </p:nvSpPr>
        <p:spPr>
          <a:xfrm>
            <a:off x="11774378" y="457198"/>
            <a:ext cx="417622" cy="5956295"/>
          </a:xfrm>
          <a:custGeom>
            <a:avLst/>
            <a:gdLst>
              <a:gd name="connsiteX0" fmla="*/ 310934 w 417622"/>
              <a:gd name="connsiteY0" fmla="*/ 4494109 h 5956295"/>
              <a:gd name="connsiteX1" fmla="*/ 417622 w 417622"/>
              <a:gd name="connsiteY1" fmla="*/ 4494109 h 5956295"/>
              <a:gd name="connsiteX2" fmla="*/ 417622 w 417622"/>
              <a:gd name="connsiteY2" fmla="*/ 5956295 h 5956295"/>
              <a:gd name="connsiteX3" fmla="*/ 310934 w 417622"/>
              <a:gd name="connsiteY3" fmla="*/ 5956295 h 5956295"/>
              <a:gd name="connsiteX4" fmla="*/ 0 w 417622"/>
              <a:gd name="connsiteY4" fmla="*/ 5645361 h 5956295"/>
              <a:gd name="connsiteX5" fmla="*/ 0 w 417622"/>
              <a:gd name="connsiteY5" fmla="*/ 4805043 h 5956295"/>
              <a:gd name="connsiteX6" fmla="*/ 310934 w 417622"/>
              <a:gd name="connsiteY6" fmla="*/ 4494109 h 5956295"/>
              <a:gd name="connsiteX7" fmla="*/ 310934 w 417622"/>
              <a:gd name="connsiteY7" fmla="*/ 0 h 5956295"/>
              <a:gd name="connsiteX8" fmla="*/ 417622 w 417622"/>
              <a:gd name="connsiteY8" fmla="*/ 0 h 5956295"/>
              <a:gd name="connsiteX9" fmla="*/ 417622 w 417622"/>
              <a:gd name="connsiteY9" fmla="*/ 1462186 h 5956295"/>
              <a:gd name="connsiteX10" fmla="*/ 310934 w 417622"/>
              <a:gd name="connsiteY10" fmla="*/ 1462186 h 5956295"/>
              <a:gd name="connsiteX11" fmla="*/ 0 w 417622"/>
              <a:gd name="connsiteY11" fmla="*/ 1151252 h 5956295"/>
              <a:gd name="connsiteX12" fmla="*/ 0 w 417622"/>
              <a:gd name="connsiteY12" fmla="*/ 310934 h 5956295"/>
              <a:gd name="connsiteX13" fmla="*/ 310934 w 417622"/>
              <a:gd name="connsiteY13" fmla="*/ 0 h 59562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417622" h="5956295">
                <a:moveTo>
                  <a:pt x="310934" y="4494109"/>
                </a:moveTo>
                <a:lnTo>
                  <a:pt x="417622" y="4494109"/>
                </a:lnTo>
                <a:lnTo>
                  <a:pt x="417622" y="5956295"/>
                </a:lnTo>
                <a:lnTo>
                  <a:pt x="310934" y="5956295"/>
                </a:lnTo>
                <a:cubicBezTo>
                  <a:pt x="139210" y="5956295"/>
                  <a:pt x="0" y="5817085"/>
                  <a:pt x="0" y="5645361"/>
                </a:cubicBezTo>
                <a:lnTo>
                  <a:pt x="0" y="4805043"/>
                </a:lnTo>
                <a:cubicBezTo>
                  <a:pt x="0" y="4633319"/>
                  <a:pt x="139210" y="4494109"/>
                  <a:pt x="310934" y="4494109"/>
                </a:cubicBezTo>
                <a:close/>
                <a:moveTo>
                  <a:pt x="310934" y="0"/>
                </a:moveTo>
                <a:lnTo>
                  <a:pt x="417622" y="0"/>
                </a:lnTo>
                <a:lnTo>
                  <a:pt x="417622" y="1462186"/>
                </a:lnTo>
                <a:lnTo>
                  <a:pt x="310934" y="1462186"/>
                </a:lnTo>
                <a:cubicBezTo>
                  <a:pt x="139210" y="1462186"/>
                  <a:pt x="0" y="1322976"/>
                  <a:pt x="0" y="1151252"/>
                </a:cubicBezTo>
                <a:lnTo>
                  <a:pt x="0" y="310934"/>
                </a:lnTo>
                <a:cubicBezTo>
                  <a:pt x="0" y="139210"/>
                  <a:pt x="139210" y="0"/>
                  <a:pt x="310934" y="0"/>
                </a:cubicBezTo>
                <a:close/>
              </a:path>
            </a:pathLst>
          </a:custGeom>
          <a:solidFill>
            <a:srgbClr val="410400"/>
          </a:solidFill>
          <a:ln>
            <a:noFill/>
          </a:ln>
        </p:spPr>
        <p:style>
          <a:lnRef idx="2">
            <a:schemeClr val="accent1">
              <a:shade val="15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solidFill>
                <a:schemeClr val="bg1"/>
              </a:solidFill>
            </a:endParaRPr>
          </a:p>
        </p:txBody>
      </p:sp>
      <p:sp>
        <p:nvSpPr>
          <p:cNvPr id="3" name="Freeform 2">
            <a:extLst>
              <a:ext uri="{FF2B5EF4-FFF2-40B4-BE49-F238E27FC236}">
                <a16:creationId xmlns:a16="http://schemas.microsoft.com/office/drawing/2014/main" id="{E84F854B-045C-31F6-05C9-7F624D6A56A7}"/>
              </a:ext>
            </a:extLst>
          </p:cNvPr>
          <p:cNvSpPr/>
          <p:nvPr userDrawn="1"/>
        </p:nvSpPr>
        <p:spPr>
          <a:xfrm>
            <a:off x="10615091" y="457199"/>
            <a:ext cx="1576911" cy="2459437"/>
          </a:xfrm>
          <a:custGeom>
            <a:avLst/>
            <a:gdLst>
              <a:gd name="connsiteX0" fmla="*/ 960141 w 1576911"/>
              <a:gd name="connsiteY0" fmla="*/ 1492446 h 2459437"/>
              <a:gd name="connsiteX1" fmla="*/ 966194 w 1576911"/>
              <a:gd name="connsiteY1" fmla="*/ 1492446 h 2459437"/>
              <a:gd name="connsiteX2" fmla="*/ 971703 w 1576911"/>
              <a:gd name="connsiteY2" fmla="*/ 1498506 h 2459437"/>
              <a:gd name="connsiteX3" fmla="*/ 1541590 w 1576911"/>
              <a:gd name="connsiteY3" fmla="*/ 1806155 h 2459437"/>
              <a:gd name="connsiteX4" fmla="*/ 1576911 w 1576911"/>
              <a:gd name="connsiteY4" fmla="*/ 1809727 h 2459437"/>
              <a:gd name="connsiteX5" fmla="*/ 1576911 w 1576911"/>
              <a:gd name="connsiteY5" fmla="*/ 1814178 h 2459437"/>
              <a:gd name="connsiteX6" fmla="*/ 1540674 w 1576911"/>
              <a:gd name="connsiteY6" fmla="*/ 1810514 h 2459437"/>
              <a:gd name="connsiteX7" fmla="*/ 968532 w 1576911"/>
              <a:gd name="connsiteY7" fmla="*/ 1501677 h 2459437"/>
              <a:gd name="connsiteX8" fmla="*/ 888589 w 1576911"/>
              <a:gd name="connsiteY8" fmla="*/ 1492446 h 2459437"/>
              <a:gd name="connsiteX9" fmla="*/ 894570 w 1576911"/>
              <a:gd name="connsiteY9" fmla="*/ 1492446 h 2459437"/>
              <a:gd name="connsiteX10" fmla="*/ 934185 w 1576911"/>
              <a:gd name="connsiteY10" fmla="*/ 1536025 h 2459437"/>
              <a:gd name="connsiteX11" fmla="*/ 1530896 w 1576911"/>
              <a:gd name="connsiteY11" fmla="*/ 1858134 h 2459437"/>
              <a:gd name="connsiteX12" fmla="*/ 1576911 w 1576911"/>
              <a:gd name="connsiteY12" fmla="*/ 1862787 h 2459437"/>
              <a:gd name="connsiteX13" fmla="*/ 1576911 w 1576911"/>
              <a:gd name="connsiteY13" fmla="*/ 1867231 h 2459437"/>
              <a:gd name="connsiteX14" fmla="*/ 1530009 w 1576911"/>
              <a:gd name="connsiteY14" fmla="*/ 1862489 h 2459437"/>
              <a:gd name="connsiteX15" fmla="*/ 931052 w 1576911"/>
              <a:gd name="connsiteY15" fmla="*/ 1539157 h 2459437"/>
              <a:gd name="connsiteX16" fmla="*/ 816967 w 1576911"/>
              <a:gd name="connsiteY16" fmla="*/ 1492446 h 2459437"/>
              <a:gd name="connsiteX17" fmla="*/ 823019 w 1576911"/>
              <a:gd name="connsiteY17" fmla="*/ 1492446 h 2459437"/>
              <a:gd name="connsiteX18" fmla="*/ 896706 w 1576911"/>
              <a:gd name="connsiteY18" fmla="*/ 1573505 h 2459437"/>
              <a:gd name="connsiteX19" fmla="*/ 1520232 w 1576911"/>
              <a:gd name="connsiteY19" fmla="*/ 1910107 h 2459437"/>
              <a:gd name="connsiteX20" fmla="*/ 1576911 w 1576911"/>
              <a:gd name="connsiteY20" fmla="*/ 1915839 h 2459437"/>
              <a:gd name="connsiteX21" fmla="*/ 1576911 w 1576911"/>
              <a:gd name="connsiteY21" fmla="*/ 1920289 h 2459437"/>
              <a:gd name="connsiteX22" fmla="*/ 1519315 w 1576911"/>
              <a:gd name="connsiteY22" fmla="*/ 1914466 h 2459437"/>
              <a:gd name="connsiteX23" fmla="*/ 893535 w 1576911"/>
              <a:gd name="connsiteY23" fmla="*/ 1576675 h 2459437"/>
              <a:gd name="connsiteX24" fmla="*/ 750236 w 1576911"/>
              <a:gd name="connsiteY24" fmla="*/ 1492446 h 2459437"/>
              <a:gd name="connsiteX25" fmla="*/ 755765 w 1576911"/>
              <a:gd name="connsiteY25" fmla="*/ 1492446 h 2459437"/>
              <a:gd name="connsiteX26" fmla="*/ 776093 w 1576911"/>
              <a:gd name="connsiteY26" fmla="*/ 1519613 h 2459437"/>
              <a:gd name="connsiteX27" fmla="*/ 1509537 w 1576911"/>
              <a:gd name="connsiteY27" fmla="*/ 1962085 h 2459437"/>
              <a:gd name="connsiteX28" fmla="*/ 1576911 w 1576911"/>
              <a:gd name="connsiteY28" fmla="*/ 1968897 h 2459437"/>
              <a:gd name="connsiteX29" fmla="*/ 1576911 w 1576911"/>
              <a:gd name="connsiteY29" fmla="*/ 1973343 h 2459437"/>
              <a:gd name="connsiteX30" fmla="*/ 1508650 w 1576911"/>
              <a:gd name="connsiteY30" fmla="*/ 1966440 h 2459437"/>
              <a:gd name="connsiteX31" fmla="*/ 772671 w 1576911"/>
              <a:gd name="connsiteY31" fmla="*/ 1522429 h 2459437"/>
              <a:gd name="connsiteX32" fmla="*/ 684043 w 1576911"/>
              <a:gd name="connsiteY32" fmla="*/ 1492446 h 2459437"/>
              <a:gd name="connsiteX33" fmla="*/ 689601 w 1576911"/>
              <a:gd name="connsiteY33" fmla="*/ 1492446 h 2459437"/>
              <a:gd name="connsiteX34" fmla="*/ 735184 w 1576911"/>
              <a:gd name="connsiteY34" fmla="*/ 1553362 h 2459437"/>
              <a:gd name="connsiteX35" fmla="*/ 1498873 w 1576911"/>
              <a:gd name="connsiteY35" fmla="*/ 2014061 h 2459437"/>
              <a:gd name="connsiteX36" fmla="*/ 1576911 w 1576911"/>
              <a:gd name="connsiteY36" fmla="*/ 2026004 h 2459437"/>
              <a:gd name="connsiteX37" fmla="*/ 1576911 w 1576911"/>
              <a:gd name="connsiteY37" fmla="*/ 2030500 h 2459437"/>
              <a:gd name="connsiteX38" fmla="*/ 1497956 w 1576911"/>
              <a:gd name="connsiteY38" fmla="*/ 2018416 h 2459437"/>
              <a:gd name="connsiteX39" fmla="*/ 731730 w 1576911"/>
              <a:gd name="connsiteY39" fmla="*/ 1556178 h 2459437"/>
              <a:gd name="connsiteX40" fmla="*/ 617910 w 1576911"/>
              <a:gd name="connsiteY40" fmla="*/ 1492446 h 2459437"/>
              <a:gd name="connsiteX41" fmla="*/ 623440 w 1576911"/>
              <a:gd name="connsiteY41" fmla="*/ 1492446 h 2459437"/>
              <a:gd name="connsiteX42" fmla="*/ 694243 w 1576911"/>
              <a:gd name="connsiteY42" fmla="*/ 1587070 h 2459437"/>
              <a:gd name="connsiteX43" fmla="*/ 1488179 w 1576911"/>
              <a:gd name="connsiteY43" fmla="*/ 2066034 h 2459437"/>
              <a:gd name="connsiteX44" fmla="*/ 1576911 w 1576911"/>
              <a:gd name="connsiteY44" fmla="*/ 2079615 h 2459437"/>
              <a:gd name="connsiteX45" fmla="*/ 1576911 w 1576911"/>
              <a:gd name="connsiteY45" fmla="*/ 2084107 h 2459437"/>
              <a:gd name="connsiteX46" fmla="*/ 1487291 w 1576911"/>
              <a:gd name="connsiteY46" fmla="*/ 2070390 h 2459437"/>
              <a:gd name="connsiteX47" fmla="*/ 690821 w 1576911"/>
              <a:gd name="connsiteY47" fmla="*/ 1589886 h 2459437"/>
              <a:gd name="connsiteX48" fmla="*/ 554452 w 1576911"/>
              <a:gd name="connsiteY48" fmla="*/ 1492446 h 2459437"/>
              <a:gd name="connsiteX49" fmla="*/ 559661 w 1576911"/>
              <a:gd name="connsiteY49" fmla="*/ 1492446 h 2459437"/>
              <a:gd name="connsiteX50" fmla="*/ 570030 w 1576911"/>
              <a:gd name="connsiteY50" fmla="*/ 1509495 h 2459437"/>
              <a:gd name="connsiteX51" fmla="*/ 1477514 w 1576911"/>
              <a:gd name="connsiteY51" fmla="*/ 2118013 h 2459437"/>
              <a:gd name="connsiteX52" fmla="*/ 1576911 w 1576911"/>
              <a:gd name="connsiteY52" fmla="*/ 2133225 h 2459437"/>
              <a:gd name="connsiteX53" fmla="*/ 1576911 w 1576911"/>
              <a:gd name="connsiteY53" fmla="*/ 2137719 h 2459437"/>
              <a:gd name="connsiteX54" fmla="*/ 1476597 w 1576911"/>
              <a:gd name="connsiteY54" fmla="*/ 2122367 h 2459437"/>
              <a:gd name="connsiteX55" fmla="*/ 566324 w 1576911"/>
              <a:gd name="connsiteY55" fmla="*/ 1511967 h 2459437"/>
              <a:gd name="connsiteX56" fmla="*/ 492469 w 1576911"/>
              <a:gd name="connsiteY56" fmla="*/ 1492446 h 2459437"/>
              <a:gd name="connsiteX57" fmla="*/ 497652 w 1576911"/>
              <a:gd name="connsiteY57" fmla="*/ 1492446 h 2459437"/>
              <a:gd name="connsiteX58" fmla="*/ 526034 w 1576911"/>
              <a:gd name="connsiteY58" fmla="*/ 1539116 h 2459437"/>
              <a:gd name="connsiteX59" fmla="*/ 1466820 w 1576911"/>
              <a:gd name="connsiteY59" fmla="*/ 2169986 h 2459437"/>
              <a:gd name="connsiteX60" fmla="*/ 1576911 w 1576911"/>
              <a:gd name="connsiteY60" fmla="*/ 2186835 h 2459437"/>
              <a:gd name="connsiteX61" fmla="*/ 1576911 w 1576911"/>
              <a:gd name="connsiteY61" fmla="*/ 2191326 h 2459437"/>
              <a:gd name="connsiteX62" fmla="*/ 1465933 w 1576911"/>
              <a:gd name="connsiteY62" fmla="*/ 2174340 h 2459437"/>
              <a:gd name="connsiteX63" fmla="*/ 522355 w 1576911"/>
              <a:gd name="connsiteY63" fmla="*/ 1541589 h 2459437"/>
              <a:gd name="connsiteX64" fmla="*/ 430433 w 1576911"/>
              <a:gd name="connsiteY64" fmla="*/ 1492446 h 2459437"/>
              <a:gd name="connsiteX65" fmla="*/ 435668 w 1576911"/>
              <a:gd name="connsiteY65" fmla="*/ 1492446 h 2459437"/>
              <a:gd name="connsiteX66" fmla="*/ 482066 w 1576911"/>
              <a:gd name="connsiteY66" fmla="*/ 1568738 h 2459437"/>
              <a:gd name="connsiteX67" fmla="*/ 1456155 w 1576911"/>
              <a:gd name="connsiteY67" fmla="*/ 2221959 h 2459437"/>
              <a:gd name="connsiteX68" fmla="*/ 1576911 w 1576911"/>
              <a:gd name="connsiteY68" fmla="*/ 2240442 h 2459437"/>
              <a:gd name="connsiteX69" fmla="*/ 1576911 w 1576911"/>
              <a:gd name="connsiteY69" fmla="*/ 2244939 h 2459437"/>
              <a:gd name="connsiteX70" fmla="*/ 1455239 w 1576911"/>
              <a:gd name="connsiteY70" fmla="*/ 2226318 h 2459437"/>
              <a:gd name="connsiteX71" fmla="*/ 478360 w 1576911"/>
              <a:gd name="connsiteY71" fmla="*/ 1571255 h 2459437"/>
              <a:gd name="connsiteX72" fmla="*/ 368448 w 1576911"/>
              <a:gd name="connsiteY72" fmla="*/ 1492446 h 2459437"/>
              <a:gd name="connsiteX73" fmla="*/ 373633 w 1576911"/>
              <a:gd name="connsiteY73" fmla="*/ 1492446 h 2459437"/>
              <a:gd name="connsiteX74" fmla="*/ 438070 w 1576911"/>
              <a:gd name="connsiteY74" fmla="*/ 1598403 h 2459437"/>
              <a:gd name="connsiteX75" fmla="*/ 1445461 w 1576911"/>
              <a:gd name="connsiteY75" fmla="*/ 2273936 h 2459437"/>
              <a:gd name="connsiteX76" fmla="*/ 1576911 w 1576911"/>
              <a:gd name="connsiteY76" fmla="*/ 2294054 h 2459437"/>
              <a:gd name="connsiteX77" fmla="*/ 1576911 w 1576911"/>
              <a:gd name="connsiteY77" fmla="*/ 2298546 h 2459437"/>
              <a:gd name="connsiteX78" fmla="*/ 1444574 w 1576911"/>
              <a:gd name="connsiteY78" fmla="*/ 2278292 h 2459437"/>
              <a:gd name="connsiteX79" fmla="*/ 434391 w 1576911"/>
              <a:gd name="connsiteY79" fmla="*/ 1600876 h 2459437"/>
              <a:gd name="connsiteX80" fmla="*/ 306543 w 1576911"/>
              <a:gd name="connsiteY80" fmla="*/ 1492446 h 2459437"/>
              <a:gd name="connsiteX81" fmla="*/ 311647 w 1576911"/>
              <a:gd name="connsiteY81" fmla="*/ 1492446 h 2459437"/>
              <a:gd name="connsiteX82" fmla="*/ 394102 w 1576911"/>
              <a:gd name="connsiteY82" fmla="*/ 1628025 h 2459437"/>
              <a:gd name="connsiteX83" fmla="*/ 1434797 w 1576911"/>
              <a:gd name="connsiteY83" fmla="*/ 2325910 h 2459437"/>
              <a:gd name="connsiteX84" fmla="*/ 1576911 w 1576911"/>
              <a:gd name="connsiteY84" fmla="*/ 2347663 h 2459437"/>
              <a:gd name="connsiteX85" fmla="*/ 1576911 w 1576911"/>
              <a:gd name="connsiteY85" fmla="*/ 2352158 h 2459437"/>
              <a:gd name="connsiteX86" fmla="*/ 1433880 w 1576911"/>
              <a:gd name="connsiteY86" fmla="*/ 2330269 h 2459437"/>
              <a:gd name="connsiteX87" fmla="*/ 307038 w 1576911"/>
              <a:gd name="connsiteY87" fmla="*/ 1493473 h 2459437"/>
              <a:gd name="connsiteX88" fmla="*/ 247731 w 1576911"/>
              <a:gd name="connsiteY88" fmla="*/ 1492446 h 2459437"/>
              <a:gd name="connsiteX89" fmla="*/ 252651 w 1576911"/>
              <a:gd name="connsiteY89" fmla="*/ 1492446 h 2459437"/>
              <a:gd name="connsiteX90" fmla="*/ 264310 w 1576911"/>
              <a:gd name="connsiteY90" fmla="*/ 1516613 h 2459437"/>
              <a:gd name="connsiteX91" fmla="*/ 1424102 w 1576911"/>
              <a:gd name="connsiteY91" fmla="*/ 2377888 h 2459437"/>
              <a:gd name="connsiteX92" fmla="*/ 1576911 w 1576911"/>
              <a:gd name="connsiteY92" fmla="*/ 2401274 h 2459437"/>
              <a:gd name="connsiteX93" fmla="*/ 1576911 w 1576911"/>
              <a:gd name="connsiteY93" fmla="*/ 2405766 h 2459437"/>
              <a:gd name="connsiteX94" fmla="*/ 1423215 w 1576911"/>
              <a:gd name="connsiteY94" fmla="*/ 2382242 h 2459437"/>
              <a:gd name="connsiteX95" fmla="*/ 260406 w 1576911"/>
              <a:gd name="connsiteY95" fmla="*/ 1518720 h 2459437"/>
              <a:gd name="connsiteX96" fmla="*/ 188285 w 1576911"/>
              <a:gd name="connsiteY96" fmla="*/ 1492446 h 2459437"/>
              <a:gd name="connsiteX97" fmla="*/ 192421 w 1576911"/>
              <a:gd name="connsiteY97" fmla="*/ 1492446 h 2459437"/>
              <a:gd name="connsiteX98" fmla="*/ 211244 w 1576911"/>
              <a:gd name="connsiteY98" fmla="*/ 1532219 h 2459437"/>
              <a:gd name="connsiteX99" fmla="*/ 521152 w 1576911"/>
              <a:gd name="connsiteY99" fmla="*/ 1949058 h 2459437"/>
              <a:gd name="connsiteX100" fmla="*/ 1421700 w 1576911"/>
              <a:gd name="connsiteY100" fmla="*/ 2431883 h 2459437"/>
              <a:gd name="connsiteX101" fmla="*/ 1576911 w 1576911"/>
              <a:gd name="connsiteY101" fmla="*/ 2454807 h 2459437"/>
              <a:gd name="connsiteX102" fmla="*/ 1576911 w 1576911"/>
              <a:gd name="connsiteY102" fmla="*/ 2459437 h 2459437"/>
              <a:gd name="connsiteX103" fmla="*/ 1412086 w 1576911"/>
              <a:gd name="connsiteY103" fmla="*/ 2434281 h 2459437"/>
              <a:gd name="connsiteX104" fmla="*/ 213448 w 1576911"/>
              <a:gd name="connsiteY104" fmla="*/ 1544682 h 2459437"/>
              <a:gd name="connsiteX105" fmla="*/ 873170 w 1576911"/>
              <a:gd name="connsiteY105" fmla="*/ 11902 h 2459437"/>
              <a:gd name="connsiteX106" fmla="*/ 878028 w 1576911"/>
              <a:gd name="connsiteY106" fmla="*/ 12883 h 2459437"/>
              <a:gd name="connsiteX107" fmla="*/ 833922 w 1576911"/>
              <a:gd name="connsiteY107" fmla="*/ 71826 h 2459437"/>
              <a:gd name="connsiteX108" fmla="*/ 641107 w 1576911"/>
              <a:gd name="connsiteY108" fmla="*/ 701706 h 2459437"/>
              <a:gd name="connsiteX109" fmla="*/ 898885 w 1576911"/>
              <a:gd name="connsiteY109" fmla="*/ 1418403 h 2459437"/>
              <a:gd name="connsiteX110" fmla="*/ 919385 w 1576911"/>
              <a:gd name="connsiteY110" fmla="*/ 1440954 h 2459437"/>
              <a:gd name="connsiteX111" fmla="*/ 914270 w 1576911"/>
              <a:gd name="connsiteY111" fmla="*/ 1441986 h 2459437"/>
              <a:gd name="connsiteX112" fmla="*/ 895430 w 1576911"/>
              <a:gd name="connsiteY112" fmla="*/ 1421261 h 2459437"/>
              <a:gd name="connsiteX113" fmla="*/ 636660 w 1576911"/>
              <a:gd name="connsiteY113" fmla="*/ 701706 h 2459437"/>
              <a:gd name="connsiteX114" fmla="*/ 830216 w 1576911"/>
              <a:gd name="connsiteY114" fmla="*/ 69309 h 2459437"/>
              <a:gd name="connsiteX115" fmla="*/ 815718 w 1576911"/>
              <a:gd name="connsiteY115" fmla="*/ 303 h 2459437"/>
              <a:gd name="connsiteX116" fmla="*/ 820522 w 1576911"/>
              <a:gd name="connsiteY116" fmla="*/ 1273 h 2459437"/>
              <a:gd name="connsiteX117" fmla="*/ 789927 w 1576911"/>
              <a:gd name="connsiteY117" fmla="*/ 42161 h 2459437"/>
              <a:gd name="connsiteX118" fmla="*/ 588052 w 1576911"/>
              <a:gd name="connsiteY118" fmla="*/ 701708 h 2459437"/>
              <a:gd name="connsiteX119" fmla="*/ 857943 w 1576911"/>
              <a:gd name="connsiteY119" fmla="*/ 1452155 h 2459437"/>
              <a:gd name="connsiteX120" fmla="*/ 858868 w 1576911"/>
              <a:gd name="connsiteY120" fmla="*/ 1453172 h 2459437"/>
              <a:gd name="connsiteX121" fmla="*/ 853923 w 1576911"/>
              <a:gd name="connsiteY121" fmla="*/ 1454170 h 2459437"/>
              <a:gd name="connsiteX122" fmla="*/ 786247 w 1576911"/>
              <a:gd name="connsiteY122" fmla="*/ 1363727 h 2459437"/>
              <a:gd name="connsiteX123" fmla="*/ 583605 w 1576911"/>
              <a:gd name="connsiteY123" fmla="*/ 701708 h 2459437"/>
              <a:gd name="connsiteX124" fmla="*/ 786247 w 1576911"/>
              <a:gd name="connsiteY124" fmla="*/ 39688 h 2459437"/>
              <a:gd name="connsiteX125" fmla="*/ 749751 w 1576911"/>
              <a:gd name="connsiteY125" fmla="*/ 0 h 2459437"/>
              <a:gd name="connsiteX126" fmla="*/ 755342 w 1576911"/>
              <a:gd name="connsiteY126" fmla="*/ 0 h 2459437"/>
              <a:gd name="connsiteX127" fmla="*/ 745958 w 1576911"/>
              <a:gd name="connsiteY127" fmla="*/ 12540 h 2459437"/>
              <a:gd name="connsiteX128" fmla="*/ 534997 w 1576911"/>
              <a:gd name="connsiteY128" fmla="*/ 701708 h 2459437"/>
              <a:gd name="connsiteX129" fmla="*/ 745958 w 1576911"/>
              <a:gd name="connsiteY129" fmla="*/ 1390876 h 2459437"/>
              <a:gd name="connsiteX130" fmla="*/ 799318 w 1576911"/>
              <a:gd name="connsiteY130" fmla="*/ 1462186 h 2459437"/>
              <a:gd name="connsiteX131" fmla="*/ 793726 w 1576911"/>
              <a:gd name="connsiteY131" fmla="*/ 1462186 h 2459437"/>
              <a:gd name="connsiteX132" fmla="*/ 742252 w 1576911"/>
              <a:gd name="connsiteY132" fmla="*/ 1393393 h 2459437"/>
              <a:gd name="connsiteX133" fmla="*/ 530550 w 1576911"/>
              <a:gd name="connsiteY133" fmla="*/ 701708 h 2459437"/>
              <a:gd name="connsiteX134" fmla="*/ 742252 w 1576911"/>
              <a:gd name="connsiteY134" fmla="*/ 10022 h 2459437"/>
              <a:gd name="connsiteX135" fmla="*/ 686364 w 1576911"/>
              <a:gd name="connsiteY135" fmla="*/ 0 h 2459437"/>
              <a:gd name="connsiteX136" fmla="*/ 691547 w 1576911"/>
              <a:gd name="connsiteY136" fmla="*/ 0 h 2459437"/>
              <a:gd name="connsiteX137" fmla="*/ 637449 w 1576911"/>
              <a:gd name="connsiteY137" fmla="*/ 88955 h 2459437"/>
              <a:gd name="connsiteX138" fmla="*/ 481942 w 1576911"/>
              <a:gd name="connsiteY138" fmla="*/ 701708 h 2459437"/>
              <a:gd name="connsiteX139" fmla="*/ 701963 w 1576911"/>
              <a:gd name="connsiteY139" fmla="*/ 1420542 h 2459437"/>
              <a:gd name="connsiteX140" fmla="*/ 733123 w 1576911"/>
              <a:gd name="connsiteY140" fmla="*/ 1462186 h 2459437"/>
              <a:gd name="connsiteX141" fmla="*/ 727594 w 1576911"/>
              <a:gd name="connsiteY141" fmla="*/ 1462186 h 2459437"/>
              <a:gd name="connsiteX142" fmla="*/ 698283 w 1576911"/>
              <a:gd name="connsiteY142" fmla="*/ 1423015 h 2459437"/>
              <a:gd name="connsiteX143" fmla="*/ 477495 w 1576911"/>
              <a:gd name="connsiteY143" fmla="*/ 701708 h 2459437"/>
              <a:gd name="connsiteX144" fmla="*/ 633545 w 1576911"/>
              <a:gd name="connsiteY144" fmla="*/ 86849 h 2459437"/>
              <a:gd name="connsiteX145" fmla="*/ 624327 w 1576911"/>
              <a:gd name="connsiteY145" fmla="*/ 0 h 2459437"/>
              <a:gd name="connsiteX146" fmla="*/ 629512 w 1576911"/>
              <a:gd name="connsiteY146" fmla="*/ 0 h 2459437"/>
              <a:gd name="connsiteX147" fmla="*/ 590797 w 1576911"/>
              <a:gd name="connsiteY147" fmla="*/ 63663 h 2459437"/>
              <a:gd name="connsiteX148" fmla="*/ 428887 w 1576911"/>
              <a:gd name="connsiteY148" fmla="*/ 701707 h 2459437"/>
              <a:gd name="connsiteX149" fmla="*/ 657994 w 1576911"/>
              <a:gd name="connsiteY149" fmla="*/ 1450207 h 2459437"/>
              <a:gd name="connsiteX150" fmla="*/ 666958 w 1576911"/>
              <a:gd name="connsiteY150" fmla="*/ 1462186 h 2459437"/>
              <a:gd name="connsiteX151" fmla="*/ 661401 w 1576911"/>
              <a:gd name="connsiteY151" fmla="*/ 1462186 h 2459437"/>
              <a:gd name="connsiteX152" fmla="*/ 654288 w 1576911"/>
              <a:gd name="connsiteY152" fmla="*/ 1452680 h 2459437"/>
              <a:gd name="connsiteX153" fmla="*/ 424440 w 1576911"/>
              <a:gd name="connsiteY153" fmla="*/ 701707 h 2459437"/>
              <a:gd name="connsiteX154" fmla="*/ 586893 w 1576911"/>
              <a:gd name="connsiteY154" fmla="*/ 61557 h 2459437"/>
              <a:gd name="connsiteX155" fmla="*/ 562343 w 1576911"/>
              <a:gd name="connsiteY155" fmla="*/ 0 h 2459437"/>
              <a:gd name="connsiteX156" fmla="*/ 567527 w 1576911"/>
              <a:gd name="connsiteY156" fmla="*/ 0 h 2459437"/>
              <a:gd name="connsiteX157" fmla="*/ 544165 w 1576911"/>
              <a:gd name="connsiteY157" fmla="*/ 38416 h 2459437"/>
              <a:gd name="connsiteX158" fmla="*/ 375832 w 1576911"/>
              <a:gd name="connsiteY158" fmla="*/ 701707 h 2459437"/>
              <a:gd name="connsiteX159" fmla="*/ 544165 w 1576911"/>
              <a:gd name="connsiteY159" fmla="*/ 1364998 h 2459437"/>
              <a:gd name="connsiteX160" fmla="*/ 603269 w 1576911"/>
              <a:gd name="connsiteY160" fmla="*/ 1462186 h 2459437"/>
              <a:gd name="connsiteX161" fmla="*/ 598086 w 1576911"/>
              <a:gd name="connsiteY161" fmla="*/ 1462186 h 2459437"/>
              <a:gd name="connsiteX162" fmla="*/ 540261 w 1576911"/>
              <a:gd name="connsiteY162" fmla="*/ 1367104 h 2459437"/>
              <a:gd name="connsiteX163" fmla="*/ 371385 w 1576911"/>
              <a:gd name="connsiteY163" fmla="*/ 701707 h 2459437"/>
              <a:gd name="connsiteX164" fmla="*/ 540261 w 1576911"/>
              <a:gd name="connsiteY164" fmla="*/ 36310 h 2459437"/>
              <a:gd name="connsiteX165" fmla="*/ 500309 w 1576911"/>
              <a:gd name="connsiteY165" fmla="*/ 0 h 2459437"/>
              <a:gd name="connsiteX166" fmla="*/ 505494 w 1576911"/>
              <a:gd name="connsiteY166" fmla="*/ 0 h 2459437"/>
              <a:gd name="connsiteX167" fmla="*/ 497512 w 1576911"/>
              <a:gd name="connsiteY167" fmla="*/ 13125 h 2459437"/>
              <a:gd name="connsiteX168" fmla="*/ 322777 w 1576911"/>
              <a:gd name="connsiteY168" fmla="*/ 701707 h 2459437"/>
              <a:gd name="connsiteX169" fmla="*/ 497532 w 1576911"/>
              <a:gd name="connsiteY169" fmla="*/ 1390290 h 2459437"/>
              <a:gd name="connsiteX170" fmla="*/ 541258 w 1576911"/>
              <a:gd name="connsiteY170" fmla="*/ 1462186 h 2459437"/>
              <a:gd name="connsiteX171" fmla="*/ 536050 w 1576911"/>
              <a:gd name="connsiteY171" fmla="*/ 1462186 h 2459437"/>
              <a:gd name="connsiteX172" fmla="*/ 493608 w 1576911"/>
              <a:gd name="connsiteY172" fmla="*/ 1392396 h 2459437"/>
              <a:gd name="connsiteX173" fmla="*/ 318330 w 1576911"/>
              <a:gd name="connsiteY173" fmla="*/ 701707 h 2459437"/>
              <a:gd name="connsiteX174" fmla="*/ 493608 w 1576911"/>
              <a:gd name="connsiteY174" fmla="*/ 11019 h 2459437"/>
              <a:gd name="connsiteX175" fmla="*/ 440112 w 1576911"/>
              <a:gd name="connsiteY175" fmla="*/ 0 h 2459437"/>
              <a:gd name="connsiteX176" fmla="*/ 445032 w 1576911"/>
              <a:gd name="connsiteY176" fmla="*/ 0 h 2459437"/>
              <a:gd name="connsiteX177" fmla="*/ 387687 w 1576911"/>
              <a:gd name="connsiteY177" fmla="*/ 118865 h 2459437"/>
              <a:gd name="connsiteX178" fmla="*/ 269722 w 1576911"/>
              <a:gd name="connsiteY178" fmla="*/ 701707 h 2459437"/>
              <a:gd name="connsiteX179" fmla="*/ 450880 w 1576911"/>
              <a:gd name="connsiteY179" fmla="*/ 1415536 h 2459437"/>
              <a:gd name="connsiteX180" fmla="*/ 479250 w 1576911"/>
              <a:gd name="connsiteY180" fmla="*/ 1462186 h 2459437"/>
              <a:gd name="connsiteX181" fmla="*/ 474066 w 1576911"/>
              <a:gd name="connsiteY181" fmla="*/ 1462186 h 2459437"/>
              <a:gd name="connsiteX182" fmla="*/ 446976 w 1576911"/>
              <a:gd name="connsiteY182" fmla="*/ 1417643 h 2459437"/>
              <a:gd name="connsiteX183" fmla="*/ 265275 w 1576911"/>
              <a:gd name="connsiteY183" fmla="*/ 701707 h 2459437"/>
              <a:gd name="connsiteX184" fmla="*/ 383594 w 1576911"/>
              <a:gd name="connsiteY184" fmla="*/ 117147 h 2459437"/>
              <a:gd name="connsiteX185" fmla="*/ 381258 w 1576911"/>
              <a:gd name="connsiteY185" fmla="*/ 0 h 2459437"/>
              <a:gd name="connsiteX186" fmla="*/ 386219 w 1576911"/>
              <a:gd name="connsiteY186" fmla="*/ 0 h 2459437"/>
              <a:gd name="connsiteX187" fmla="*/ 338815 w 1576911"/>
              <a:gd name="connsiteY187" fmla="*/ 98255 h 2459437"/>
              <a:gd name="connsiteX188" fmla="*/ 216667 w 1576911"/>
              <a:gd name="connsiteY188" fmla="*/ 701707 h 2459437"/>
              <a:gd name="connsiteX189" fmla="*/ 404248 w 1576911"/>
              <a:gd name="connsiteY189" fmla="*/ 1440783 h 2459437"/>
              <a:gd name="connsiteX190" fmla="*/ 417264 w 1576911"/>
              <a:gd name="connsiteY190" fmla="*/ 1462186 h 2459437"/>
              <a:gd name="connsiteX191" fmla="*/ 412031 w 1576911"/>
              <a:gd name="connsiteY191" fmla="*/ 1462186 h 2459437"/>
              <a:gd name="connsiteX192" fmla="*/ 400323 w 1576911"/>
              <a:gd name="connsiteY192" fmla="*/ 1442934 h 2459437"/>
              <a:gd name="connsiteX193" fmla="*/ 212220 w 1576911"/>
              <a:gd name="connsiteY193" fmla="*/ 701707 h 2459437"/>
              <a:gd name="connsiteX194" fmla="*/ 334708 w 1576911"/>
              <a:gd name="connsiteY194" fmla="*/ 96494 h 2459437"/>
              <a:gd name="connsiteX195" fmla="*/ 322445 w 1576911"/>
              <a:gd name="connsiteY195" fmla="*/ 0 h 2459437"/>
              <a:gd name="connsiteX196" fmla="*/ 327366 w 1576911"/>
              <a:gd name="connsiteY196" fmla="*/ 0 h 2459437"/>
              <a:gd name="connsiteX197" fmla="*/ 289929 w 1576911"/>
              <a:gd name="connsiteY197" fmla="*/ 77601 h 2459437"/>
              <a:gd name="connsiteX198" fmla="*/ 163612 w 1576911"/>
              <a:gd name="connsiteY198" fmla="*/ 701707 h 2459437"/>
              <a:gd name="connsiteX199" fmla="*/ 289929 w 1576911"/>
              <a:gd name="connsiteY199" fmla="*/ 1325814 h 2459437"/>
              <a:gd name="connsiteX200" fmla="*/ 355719 w 1576911"/>
              <a:gd name="connsiteY200" fmla="*/ 1462186 h 2459437"/>
              <a:gd name="connsiteX201" fmla="*/ 350799 w 1576911"/>
              <a:gd name="connsiteY201" fmla="*/ 1462186 h 2459437"/>
              <a:gd name="connsiteX202" fmla="*/ 285836 w 1576911"/>
              <a:gd name="connsiteY202" fmla="*/ 1327532 h 2459437"/>
              <a:gd name="connsiteX203" fmla="*/ 159165 w 1576911"/>
              <a:gd name="connsiteY203" fmla="*/ 701707 h 2459437"/>
              <a:gd name="connsiteX204" fmla="*/ 285836 w 1576911"/>
              <a:gd name="connsiteY204" fmla="*/ 75883 h 2459437"/>
              <a:gd name="connsiteX205" fmla="*/ 263593 w 1576911"/>
              <a:gd name="connsiteY205" fmla="*/ 0 h 2459437"/>
              <a:gd name="connsiteX206" fmla="*/ 268552 w 1576911"/>
              <a:gd name="connsiteY206" fmla="*/ 0 h 2459437"/>
              <a:gd name="connsiteX207" fmla="*/ 241057 w 1576911"/>
              <a:gd name="connsiteY207" fmla="*/ 56991 h 2459437"/>
              <a:gd name="connsiteX208" fmla="*/ 110557 w 1576911"/>
              <a:gd name="connsiteY208" fmla="*/ 701708 h 2459437"/>
              <a:gd name="connsiteX209" fmla="*/ 241057 w 1576911"/>
              <a:gd name="connsiteY209" fmla="*/ 1346425 h 2459437"/>
              <a:gd name="connsiteX210" fmla="*/ 296906 w 1576911"/>
              <a:gd name="connsiteY210" fmla="*/ 1462186 h 2459437"/>
              <a:gd name="connsiteX211" fmla="*/ 291945 w 1576911"/>
              <a:gd name="connsiteY211" fmla="*/ 1462186 h 2459437"/>
              <a:gd name="connsiteX212" fmla="*/ 236949 w 1576911"/>
              <a:gd name="connsiteY212" fmla="*/ 1348186 h 2459437"/>
              <a:gd name="connsiteX213" fmla="*/ 106110 w 1576911"/>
              <a:gd name="connsiteY213" fmla="*/ 701708 h 2459437"/>
              <a:gd name="connsiteX214" fmla="*/ 236949 w 1576911"/>
              <a:gd name="connsiteY214" fmla="*/ 55230 h 2459437"/>
              <a:gd name="connsiteX215" fmla="*/ 204779 w 1576911"/>
              <a:gd name="connsiteY215" fmla="*/ 0 h 2459437"/>
              <a:gd name="connsiteX216" fmla="*/ 209700 w 1576911"/>
              <a:gd name="connsiteY216" fmla="*/ 0 h 2459437"/>
              <a:gd name="connsiteX217" fmla="*/ 192170 w 1576911"/>
              <a:gd name="connsiteY217" fmla="*/ 36337 h 2459437"/>
              <a:gd name="connsiteX218" fmla="*/ 57502 w 1576911"/>
              <a:gd name="connsiteY218" fmla="*/ 701708 h 2459437"/>
              <a:gd name="connsiteX219" fmla="*/ 192170 w 1576911"/>
              <a:gd name="connsiteY219" fmla="*/ 1367079 h 2459437"/>
              <a:gd name="connsiteX220" fmla="*/ 238053 w 1576911"/>
              <a:gd name="connsiteY220" fmla="*/ 1462186 h 2459437"/>
              <a:gd name="connsiteX221" fmla="*/ 233132 w 1576911"/>
              <a:gd name="connsiteY221" fmla="*/ 1462186 h 2459437"/>
              <a:gd name="connsiteX222" fmla="*/ 188077 w 1576911"/>
              <a:gd name="connsiteY222" fmla="*/ 1368797 h 2459437"/>
              <a:gd name="connsiteX223" fmla="*/ 53055 w 1576911"/>
              <a:gd name="connsiteY223" fmla="*/ 701708 h 2459437"/>
              <a:gd name="connsiteX224" fmla="*/ 188077 w 1576911"/>
              <a:gd name="connsiteY224" fmla="*/ 34619 h 2459437"/>
              <a:gd name="connsiteX225" fmla="*/ 145396 w 1576911"/>
              <a:gd name="connsiteY225" fmla="*/ 0 h 2459437"/>
              <a:gd name="connsiteX226" fmla="*/ 150285 w 1576911"/>
              <a:gd name="connsiteY226" fmla="*/ 0 h 2459437"/>
              <a:gd name="connsiteX227" fmla="*/ 137855 w 1576911"/>
              <a:gd name="connsiteY227" fmla="*/ 26265 h 2459437"/>
              <a:gd name="connsiteX228" fmla="*/ 4447 w 1576911"/>
              <a:gd name="connsiteY228" fmla="*/ 701707 h 2459437"/>
              <a:gd name="connsiteX229" fmla="*/ 137855 w 1576911"/>
              <a:gd name="connsiteY229" fmla="*/ 1377149 h 2459437"/>
              <a:gd name="connsiteX230" fmla="*/ 178100 w 1576911"/>
              <a:gd name="connsiteY230" fmla="*/ 1462186 h 2459437"/>
              <a:gd name="connsiteX231" fmla="*/ 173708 w 1576911"/>
              <a:gd name="connsiteY231" fmla="*/ 1462186 h 2459437"/>
              <a:gd name="connsiteX232" fmla="*/ 138977 w 1576911"/>
              <a:gd name="connsiteY232" fmla="*/ 1390089 h 2459437"/>
              <a:gd name="connsiteX233" fmla="*/ 0 w 1576911"/>
              <a:gd name="connsiteY233" fmla="*/ 701707 h 2459437"/>
              <a:gd name="connsiteX234" fmla="*/ 138977 w 1576911"/>
              <a:gd name="connsiteY234" fmla="*/ 13325 h 24594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Lst>
            <a:rect l="l" t="t" r="r" b="b"/>
            <a:pathLst>
              <a:path w="1576911" h="2459437">
                <a:moveTo>
                  <a:pt x="960141" y="1492446"/>
                </a:moveTo>
                <a:lnTo>
                  <a:pt x="966194" y="1492446"/>
                </a:lnTo>
                <a:lnTo>
                  <a:pt x="971703" y="1498506"/>
                </a:lnTo>
                <a:cubicBezTo>
                  <a:pt x="1124814" y="1651617"/>
                  <a:pt x="1321632" y="1761022"/>
                  <a:pt x="1541590" y="1806155"/>
                </a:cubicBezTo>
                <a:lnTo>
                  <a:pt x="1576911" y="1809727"/>
                </a:lnTo>
                <a:lnTo>
                  <a:pt x="1576911" y="1814178"/>
                </a:lnTo>
                <a:lnTo>
                  <a:pt x="1540674" y="1810514"/>
                </a:lnTo>
                <a:cubicBezTo>
                  <a:pt x="1319832" y="1765209"/>
                  <a:pt x="1122240" y="1655385"/>
                  <a:pt x="968532" y="1501677"/>
                </a:cubicBezTo>
                <a:close/>
                <a:moveTo>
                  <a:pt x="888589" y="1492446"/>
                </a:moveTo>
                <a:lnTo>
                  <a:pt x="894570" y="1492446"/>
                </a:lnTo>
                <a:lnTo>
                  <a:pt x="934185" y="1536025"/>
                </a:lnTo>
                <a:cubicBezTo>
                  <a:pt x="1094497" y="1696337"/>
                  <a:pt x="1300575" y="1810881"/>
                  <a:pt x="1530896" y="1858134"/>
                </a:cubicBezTo>
                <a:lnTo>
                  <a:pt x="1576911" y="1862787"/>
                </a:lnTo>
                <a:lnTo>
                  <a:pt x="1576911" y="1867231"/>
                </a:lnTo>
                <a:lnTo>
                  <a:pt x="1530009" y="1862489"/>
                </a:lnTo>
                <a:cubicBezTo>
                  <a:pt x="1298826" y="1815056"/>
                  <a:pt x="1091970" y="1700075"/>
                  <a:pt x="931052" y="1539157"/>
                </a:cubicBezTo>
                <a:close/>
                <a:moveTo>
                  <a:pt x="816967" y="1492446"/>
                </a:moveTo>
                <a:lnTo>
                  <a:pt x="823019" y="1492446"/>
                </a:lnTo>
                <a:lnTo>
                  <a:pt x="896706" y="1573505"/>
                </a:lnTo>
                <a:cubicBezTo>
                  <a:pt x="1064227" y="1741026"/>
                  <a:pt x="1279569" y="1860727"/>
                  <a:pt x="1520232" y="1910107"/>
                </a:cubicBezTo>
                <a:lnTo>
                  <a:pt x="1576911" y="1915839"/>
                </a:lnTo>
                <a:lnTo>
                  <a:pt x="1576911" y="1920289"/>
                </a:lnTo>
                <a:lnTo>
                  <a:pt x="1519315" y="1914466"/>
                </a:lnTo>
                <a:cubicBezTo>
                  <a:pt x="1277769" y="1864913"/>
                  <a:pt x="1061653" y="1744793"/>
                  <a:pt x="893535" y="1576675"/>
                </a:cubicBezTo>
                <a:close/>
                <a:moveTo>
                  <a:pt x="750236" y="1492446"/>
                </a:moveTo>
                <a:lnTo>
                  <a:pt x="755765" y="1492446"/>
                </a:lnTo>
                <a:lnTo>
                  <a:pt x="776093" y="1519613"/>
                </a:lnTo>
                <a:cubicBezTo>
                  <a:pt x="959776" y="1742093"/>
                  <a:pt x="1216675" y="1902001"/>
                  <a:pt x="1509537" y="1962085"/>
                </a:cubicBezTo>
                <a:lnTo>
                  <a:pt x="1576911" y="1968897"/>
                </a:lnTo>
                <a:lnTo>
                  <a:pt x="1576911" y="1973343"/>
                </a:lnTo>
                <a:lnTo>
                  <a:pt x="1508650" y="1966440"/>
                </a:lnTo>
                <a:cubicBezTo>
                  <a:pt x="1214782" y="1906147"/>
                  <a:pt x="956993" y="1745680"/>
                  <a:pt x="772671" y="1522429"/>
                </a:cubicBezTo>
                <a:close/>
                <a:moveTo>
                  <a:pt x="684043" y="1492446"/>
                </a:moveTo>
                <a:lnTo>
                  <a:pt x="689601" y="1492446"/>
                </a:lnTo>
                <a:lnTo>
                  <a:pt x="735184" y="1553362"/>
                </a:lnTo>
                <a:cubicBezTo>
                  <a:pt x="926449" y="1785013"/>
                  <a:pt x="1193945" y="1951504"/>
                  <a:pt x="1498873" y="2014061"/>
                </a:cubicBezTo>
                <a:lnTo>
                  <a:pt x="1576911" y="2026004"/>
                </a:lnTo>
                <a:lnTo>
                  <a:pt x="1576911" y="2030500"/>
                </a:lnTo>
                <a:lnTo>
                  <a:pt x="1497956" y="2018416"/>
                </a:lnTo>
                <a:cubicBezTo>
                  <a:pt x="1191998" y="1955650"/>
                  <a:pt x="923619" y="1788600"/>
                  <a:pt x="731730" y="1556178"/>
                </a:cubicBezTo>
                <a:close/>
                <a:moveTo>
                  <a:pt x="617910" y="1492446"/>
                </a:moveTo>
                <a:lnTo>
                  <a:pt x="623440" y="1492446"/>
                </a:lnTo>
                <a:lnTo>
                  <a:pt x="694243" y="1587070"/>
                </a:lnTo>
                <a:cubicBezTo>
                  <a:pt x="893075" y="1827900"/>
                  <a:pt x="1171162" y="2000996"/>
                  <a:pt x="1488179" y="2066034"/>
                </a:cubicBezTo>
                <a:lnTo>
                  <a:pt x="1576911" y="2079615"/>
                </a:lnTo>
                <a:lnTo>
                  <a:pt x="1576911" y="2084107"/>
                </a:lnTo>
                <a:lnTo>
                  <a:pt x="1487291" y="2070390"/>
                </a:lnTo>
                <a:cubicBezTo>
                  <a:pt x="1169269" y="2005141"/>
                  <a:pt x="890292" y="1831486"/>
                  <a:pt x="690821" y="1589886"/>
                </a:cubicBezTo>
                <a:close/>
                <a:moveTo>
                  <a:pt x="554452" y="1492446"/>
                </a:moveTo>
                <a:lnTo>
                  <a:pt x="559661" y="1492446"/>
                </a:lnTo>
                <a:lnTo>
                  <a:pt x="570030" y="1509495"/>
                </a:lnTo>
                <a:cubicBezTo>
                  <a:pt x="778091" y="1817195"/>
                  <a:pt x="1101420" y="2040856"/>
                  <a:pt x="1477514" y="2118013"/>
                </a:cubicBezTo>
                <a:lnTo>
                  <a:pt x="1576911" y="2133225"/>
                </a:lnTo>
                <a:lnTo>
                  <a:pt x="1576911" y="2137719"/>
                </a:lnTo>
                <a:lnTo>
                  <a:pt x="1476597" y="2122367"/>
                </a:lnTo>
                <a:cubicBezTo>
                  <a:pt x="1099326" y="2044970"/>
                  <a:pt x="775012" y="1820614"/>
                  <a:pt x="566324" y="1511967"/>
                </a:cubicBezTo>
                <a:close/>
                <a:moveTo>
                  <a:pt x="492469" y="1492446"/>
                </a:moveTo>
                <a:lnTo>
                  <a:pt x="497652" y="1492446"/>
                </a:lnTo>
                <a:lnTo>
                  <a:pt x="526034" y="1539116"/>
                </a:lnTo>
                <a:cubicBezTo>
                  <a:pt x="741722" y="1858110"/>
                  <a:pt x="1076910" y="2089992"/>
                  <a:pt x="1466820" y="2169986"/>
                </a:cubicBezTo>
                <a:lnTo>
                  <a:pt x="1576911" y="2186835"/>
                </a:lnTo>
                <a:lnTo>
                  <a:pt x="1576911" y="2191326"/>
                </a:lnTo>
                <a:lnTo>
                  <a:pt x="1465933" y="2174340"/>
                </a:lnTo>
                <a:cubicBezTo>
                  <a:pt x="1074873" y="2094107"/>
                  <a:pt x="738687" y="1861530"/>
                  <a:pt x="522355" y="1541589"/>
                </a:cubicBezTo>
                <a:close/>
                <a:moveTo>
                  <a:pt x="430433" y="1492446"/>
                </a:moveTo>
                <a:lnTo>
                  <a:pt x="435668" y="1492446"/>
                </a:lnTo>
                <a:lnTo>
                  <a:pt x="482066" y="1568738"/>
                </a:lnTo>
                <a:cubicBezTo>
                  <a:pt x="705397" y="1899025"/>
                  <a:pt x="1052456" y="2139129"/>
                  <a:pt x="1456155" y="2221959"/>
                </a:cubicBezTo>
                <a:lnTo>
                  <a:pt x="1576911" y="2240442"/>
                </a:lnTo>
                <a:lnTo>
                  <a:pt x="1576911" y="2244939"/>
                </a:lnTo>
                <a:lnTo>
                  <a:pt x="1455239" y="2226318"/>
                </a:lnTo>
                <a:cubicBezTo>
                  <a:pt x="1050362" y="2143259"/>
                  <a:pt x="702318" y="1902487"/>
                  <a:pt x="478360" y="1571255"/>
                </a:cubicBezTo>
                <a:close/>
                <a:moveTo>
                  <a:pt x="368448" y="1492446"/>
                </a:moveTo>
                <a:lnTo>
                  <a:pt x="373633" y="1492446"/>
                </a:lnTo>
                <a:lnTo>
                  <a:pt x="438070" y="1598403"/>
                </a:lnTo>
                <a:cubicBezTo>
                  <a:pt x="669028" y="1939981"/>
                  <a:pt x="1027946" y="2188280"/>
                  <a:pt x="1445461" y="2273936"/>
                </a:cubicBezTo>
                <a:lnTo>
                  <a:pt x="1576911" y="2294054"/>
                </a:lnTo>
                <a:lnTo>
                  <a:pt x="1576911" y="2298546"/>
                </a:lnTo>
                <a:lnTo>
                  <a:pt x="1444574" y="2278292"/>
                </a:lnTo>
                <a:cubicBezTo>
                  <a:pt x="1025909" y="2192395"/>
                  <a:pt x="665993" y="1943402"/>
                  <a:pt x="434391" y="1600876"/>
                </a:cubicBezTo>
                <a:close/>
                <a:moveTo>
                  <a:pt x="306543" y="1492446"/>
                </a:moveTo>
                <a:lnTo>
                  <a:pt x="311647" y="1492446"/>
                </a:lnTo>
                <a:lnTo>
                  <a:pt x="394102" y="1628025"/>
                </a:lnTo>
                <a:cubicBezTo>
                  <a:pt x="632703" y="1980897"/>
                  <a:pt x="1003492" y="2237417"/>
                  <a:pt x="1434797" y="2325910"/>
                </a:cubicBezTo>
                <a:lnTo>
                  <a:pt x="1576911" y="2347663"/>
                </a:lnTo>
                <a:lnTo>
                  <a:pt x="1576911" y="2352158"/>
                </a:lnTo>
                <a:lnTo>
                  <a:pt x="1433880" y="2330269"/>
                </a:lnTo>
                <a:cubicBezTo>
                  <a:pt x="947338" y="2230456"/>
                  <a:pt x="537629" y="1917428"/>
                  <a:pt x="307038" y="1493473"/>
                </a:cubicBezTo>
                <a:close/>
                <a:moveTo>
                  <a:pt x="247731" y="1492446"/>
                </a:moveTo>
                <a:lnTo>
                  <a:pt x="252651" y="1492446"/>
                </a:lnTo>
                <a:lnTo>
                  <a:pt x="264310" y="1516613"/>
                </a:lnTo>
                <a:cubicBezTo>
                  <a:pt x="501648" y="1952965"/>
                  <a:pt x="923342" y="2275153"/>
                  <a:pt x="1424102" y="2377888"/>
                </a:cubicBezTo>
                <a:lnTo>
                  <a:pt x="1576911" y="2401274"/>
                </a:lnTo>
                <a:lnTo>
                  <a:pt x="1576911" y="2405766"/>
                </a:lnTo>
                <a:lnTo>
                  <a:pt x="1423215" y="2382242"/>
                </a:lnTo>
                <a:cubicBezTo>
                  <a:pt x="921161" y="2279238"/>
                  <a:pt x="498366" y="1956204"/>
                  <a:pt x="260406" y="1518720"/>
                </a:cubicBezTo>
                <a:close/>
                <a:moveTo>
                  <a:pt x="188285" y="1492446"/>
                </a:moveTo>
                <a:lnTo>
                  <a:pt x="192421" y="1492446"/>
                </a:lnTo>
                <a:lnTo>
                  <a:pt x="211244" y="1532219"/>
                </a:lnTo>
                <a:cubicBezTo>
                  <a:pt x="292309" y="1683735"/>
                  <a:pt x="396207" y="1824113"/>
                  <a:pt x="521152" y="1949058"/>
                </a:cubicBezTo>
                <a:cubicBezTo>
                  <a:pt x="771042" y="2198948"/>
                  <a:pt x="1082721" y="2364650"/>
                  <a:pt x="1421700" y="2431883"/>
                </a:cubicBezTo>
                <a:lnTo>
                  <a:pt x="1576911" y="2454807"/>
                </a:lnTo>
                <a:lnTo>
                  <a:pt x="1576911" y="2459437"/>
                </a:lnTo>
                <a:lnTo>
                  <a:pt x="1412086" y="2434281"/>
                </a:lnTo>
                <a:cubicBezTo>
                  <a:pt x="894022" y="2328270"/>
                  <a:pt x="458474" y="1995735"/>
                  <a:pt x="213448" y="1544682"/>
                </a:cubicBezTo>
                <a:close/>
                <a:moveTo>
                  <a:pt x="873170" y="11902"/>
                </a:moveTo>
                <a:lnTo>
                  <a:pt x="878028" y="12883"/>
                </a:lnTo>
                <a:lnTo>
                  <a:pt x="833922" y="71826"/>
                </a:lnTo>
                <a:cubicBezTo>
                  <a:pt x="712234" y="251790"/>
                  <a:pt x="641107" y="468605"/>
                  <a:pt x="641107" y="701706"/>
                </a:cubicBezTo>
                <a:cubicBezTo>
                  <a:pt x="641107" y="973658"/>
                  <a:pt x="737919" y="1223443"/>
                  <a:pt x="898885" y="1418403"/>
                </a:cubicBezTo>
                <a:lnTo>
                  <a:pt x="919385" y="1440954"/>
                </a:lnTo>
                <a:lnTo>
                  <a:pt x="914270" y="1441986"/>
                </a:lnTo>
                <a:lnTo>
                  <a:pt x="895430" y="1421261"/>
                </a:lnTo>
                <a:cubicBezTo>
                  <a:pt x="733839" y="1225537"/>
                  <a:pt x="636660" y="974763"/>
                  <a:pt x="636660" y="701706"/>
                </a:cubicBezTo>
                <a:cubicBezTo>
                  <a:pt x="636660" y="467657"/>
                  <a:pt x="708057" y="249980"/>
                  <a:pt x="830216" y="69309"/>
                </a:cubicBezTo>
                <a:close/>
                <a:moveTo>
                  <a:pt x="815718" y="303"/>
                </a:moveTo>
                <a:lnTo>
                  <a:pt x="820522" y="1273"/>
                </a:lnTo>
                <a:lnTo>
                  <a:pt x="789927" y="42161"/>
                </a:lnTo>
                <a:cubicBezTo>
                  <a:pt x="662519" y="230593"/>
                  <a:pt x="588052" y="457616"/>
                  <a:pt x="588052" y="701708"/>
                </a:cubicBezTo>
                <a:cubicBezTo>
                  <a:pt x="588052" y="986481"/>
                  <a:pt x="689409" y="1248024"/>
                  <a:pt x="857943" y="1452155"/>
                </a:cubicBezTo>
                <a:lnTo>
                  <a:pt x="858868" y="1453172"/>
                </a:lnTo>
                <a:lnTo>
                  <a:pt x="853923" y="1454170"/>
                </a:lnTo>
                <a:lnTo>
                  <a:pt x="786247" y="1363727"/>
                </a:lnTo>
                <a:cubicBezTo>
                  <a:pt x="658356" y="1174585"/>
                  <a:pt x="583605" y="946709"/>
                  <a:pt x="583605" y="701708"/>
                </a:cubicBezTo>
                <a:cubicBezTo>
                  <a:pt x="583605" y="456707"/>
                  <a:pt x="658356" y="228831"/>
                  <a:pt x="786247" y="39688"/>
                </a:cubicBezTo>
                <a:close/>
                <a:moveTo>
                  <a:pt x="749751" y="0"/>
                </a:moveTo>
                <a:lnTo>
                  <a:pt x="755342" y="0"/>
                </a:lnTo>
                <a:lnTo>
                  <a:pt x="745958" y="12540"/>
                </a:lnTo>
                <a:cubicBezTo>
                  <a:pt x="612817" y="209442"/>
                  <a:pt x="534997" y="446665"/>
                  <a:pt x="534997" y="701708"/>
                </a:cubicBezTo>
                <a:cubicBezTo>
                  <a:pt x="534997" y="956752"/>
                  <a:pt x="612817" y="1193974"/>
                  <a:pt x="745958" y="1390876"/>
                </a:cubicBezTo>
                <a:lnTo>
                  <a:pt x="799318" y="1462186"/>
                </a:lnTo>
                <a:lnTo>
                  <a:pt x="793726" y="1462186"/>
                </a:lnTo>
                <a:lnTo>
                  <a:pt x="742252" y="1393393"/>
                </a:lnTo>
                <a:cubicBezTo>
                  <a:pt x="608640" y="1195784"/>
                  <a:pt x="530550" y="957699"/>
                  <a:pt x="530550" y="701708"/>
                </a:cubicBezTo>
                <a:cubicBezTo>
                  <a:pt x="530550" y="445717"/>
                  <a:pt x="608640" y="207632"/>
                  <a:pt x="742252" y="10022"/>
                </a:cubicBezTo>
                <a:close/>
                <a:moveTo>
                  <a:pt x="686364" y="0"/>
                </a:moveTo>
                <a:lnTo>
                  <a:pt x="691547" y="0"/>
                </a:lnTo>
                <a:lnTo>
                  <a:pt x="637449" y="88955"/>
                </a:lnTo>
                <a:cubicBezTo>
                  <a:pt x="538303" y="271237"/>
                  <a:pt x="481942" y="480013"/>
                  <a:pt x="481942" y="701708"/>
                </a:cubicBezTo>
                <a:cubicBezTo>
                  <a:pt x="481942" y="967741"/>
                  <a:pt x="563102" y="1215172"/>
                  <a:pt x="701963" y="1420542"/>
                </a:cubicBezTo>
                <a:lnTo>
                  <a:pt x="733123" y="1462186"/>
                </a:lnTo>
                <a:lnTo>
                  <a:pt x="727594" y="1462186"/>
                </a:lnTo>
                <a:lnTo>
                  <a:pt x="698283" y="1423015"/>
                </a:lnTo>
                <a:cubicBezTo>
                  <a:pt x="558939" y="1216935"/>
                  <a:pt x="477495" y="968651"/>
                  <a:pt x="477495" y="701708"/>
                </a:cubicBezTo>
                <a:cubicBezTo>
                  <a:pt x="477495" y="479256"/>
                  <a:pt x="534054" y="269761"/>
                  <a:pt x="633545" y="86849"/>
                </a:cubicBezTo>
                <a:close/>
                <a:moveTo>
                  <a:pt x="624327" y="0"/>
                </a:moveTo>
                <a:lnTo>
                  <a:pt x="629512" y="0"/>
                </a:lnTo>
                <a:lnTo>
                  <a:pt x="590797" y="63663"/>
                </a:lnTo>
                <a:cubicBezTo>
                  <a:pt x="487567" y="253463"/>
                  <a:pt x="428887" y="470854"/>
                  <a:pt x="428887" y="701707"/>
                </a:cubicBezTo>
                <a:cubicBezTo>
                  <a:pt x="428887" y="978731"/>
                  <a:pt x="513401" y="1236370"/>
                  <a:pt x="657994" y="1450207"/>
                </a:cubicBezTo>
                <a:lnTo>
                  <a:pt x="666958" y="1462186"/>
                </a:lnTo>
                <a:lnTo>
                  <a:pt x="661401" y="1462186"/>
                </a:lnTo>
                <a:lnTo>
                  <a:pt x="654288" y="1452680"/>
                </a:lnTo>
                <a:cubicBezTo>
                  <a:pt x="509224" y="1238132"/>
                  <a:pt x="424440" y="979640"/>
                  <a:pt x="424440" y="701707"/>
                </a:cubicBezTo>
                <a:cubicBezTo>
                  <a:pt x="424440" y="470096"/>
                  <a:pt x="483318" y="251986"/>
                  <a:pt x="586893" y="61557"/>
                </a:cubicBezTo>
                <a:close/>
                <a:moveTo>
                  <a:pt x="562343" y="0"/>
                </a:moveTo>
                <a:lnTo>
                  <a:pt x="567527" y="0"/>
                </a:lnTo>
                <a:lnTo>
                  <a:pt x="544165" y="38416"/>
                </a:lnTo>
                <a:cubicBezTo>
                  <a:pt x="436841" y="235732"/>
                  <a:pt x="375832" y="461727"/>
                  <a:pt x="375832" y="701707"/>
                </a:cubicBezTo>
                <a:cubicBezTo>
                  <a:pt x="375832" y="941687"/>
                  <a:pt x="436841" y="1167682"/>
                  <a:pt x="544165" y="1364998"/>
                </a:cubicBezTo>
                <a:lnTo>
                  <a:pt x="603269" y="1462186"/>
                </a:lnTo>
                <a:lnTo>
                  <a:pt x="598086" y="1462186"/>
                </a:lnTo>
                <a:lnTo>
                  <a:pt x="540261" y="1367104"/>
                </a:lnTo>
                <a:cubicBezTo>
                  <a:pt x="432592" y="1169159"/>
                  <a:pt x="371385" y="942445"/>
                  <a:pt x="371385" y="701707"/>
                </a:cubicBezTo>
                <a:cubicBezTo>
                  <a:pt x="371385" y="460970"/>
                  <a:pt x="432592" y="234256"/>
                  <a:pt x="540261" y="36310"/>
                </a:cubicBezTo>
                <a:close/>
                <a:moveTo>
                  <a:pt x="500309" y="0"/>
                </a:moveTo>
                <a:lnTo>
                  <a:pt x="505494" y="0"/>
                </a:lnTo>
                <a:lnTo>
                  <a:pt x="497512" y="13125"/>
                </a:lnTo>
                <a:cubicBezTo>
                  <a:pt x="386106" y="217958"/>
                  <a:pt x="322777" y="452569"/>
                  <a:pt x="322777" y="701707"/>
                </a:cubicBezTo>
                <a:cubicBezTo>
                  <a:pt x="322777" y="950845"/>
                  <a:pt x="386115" y="1185456"/>
                  <a:pt x="497532" y="1390290"/>
                </a:cubicBezTo>
                <a:lnTo>
                  <a:pt x="541258" y="1462186"/>
                </a:lnTo>
                <a:lnTo>
                  <a:pt x="536050" y="1462186"/>
                </a:lnTo>
                <a:lnTo>
                  <a:pt x="493608" y="1392396"/>
                </a:lnTo>
                <a:cubicBezTo>
                  <a:pt x="381856" y="1186933"/>
                  <a:pt x="318330" y="951603"/>
                  <a:pt x="318330" y="701707"/>
                </a:cubicBezTo>
                <a:cubicBezTo>
                  <a:pt x="318330" y="451811"/>
                  <a:pt x="381856" y="216482"/>
                  <a:pt x="493608" y="11019"/>
                </a:cubicBezTo>
                <a:close/>
                <a:moveTo>
                  <a:pt x="440112" y="0"/>
                </a:moveTo>
                <a:lnTo>
                  <a:pt x="445032" y="0"/>
                </a:lnTo>
                <a:lnTo>
                  <a:pt x="387687" y="118865"/>
                </a:lnTo>
                <a:cubicBezTo>
                  <a:pt x="311743" y="298116"/>
                  <a:pt x="269722" y="495095"/>
                  <a:pt x="269722" y="701707"/>
                </a:cubicBezTo>
                <a:cubicBezTo>
                  <a:pt x="269722" y="959972"/>
                  <a:pt x="335380" y="1203187"/>
                  <a:pt x="450880" y="1415536"/>
                </a:cubicBezTo>
                <a:lnTo>
                  <a:pt x="479250" y="1462186"/>
                </a:lnTo>
                <a:lnTo>
                  <a:pt x="474066" y="1462186"/>
                </a:lnTo>
                <a:lnTo>
                  <a:pt x="446976" y="1417643"/>
                </a:lnTo>
                <a:cubicBezTo>
                  <a:pt x="331130" y="1204663"/>
                  <a:pt x="265275" y="960730"/>
                  <a:pt x="265275" y="701707"/>
                </a:cubicBezTo>
                <a:cubicBezTo>
                  <a:pt x="265275" y="494489"/>
                  <a:pt x="307422" y="296928"/>
                  <a:pt x="383594" y="117147"/>
                </a:cubicBezTo>
                <a:close/>
                <a:moveTo>
                  <a:pt x="381258" y="0"/>
                </a:moveTo>
                <a:lnTo>
                  <a:pt x="386219" y="0"/>
                </a:lnTo>
                <a:lnTo>
                  <a:pt x="338815" y="98255"/>
                </a:lnTo>
                <a:cubicBezTo>
                  <a:pt x="260178" y="283848"/>
                  <a:pt x="216667" y="487794"/>
                  <a:pt x="216667" y="701707"/>
                </a:cubicBezTo>
                <a:cubicBezTo>
                  <a:pt x="216667" y="969099"/>
                  <a:pt x="284654" y="1220917"/>
                  <a:pt x="404248" y="1440783"/>
                </a:cubicBezTo>
                <a:lnTo>
                  <a:pt x="417264" y="1462186"/>
                </a:lnTo>
                <a:lnTo>
                  <a:pt x="412031" y="1462186"/>
                </a:lnTo>
                <a:lnTo>
                  <a:pt x="400323" y="1442934"/>
                </a:lnTo>
                <a:cubicBezTo>
                  <a:pt x="280394" y="1222437"/>
                  <a:pt x="212220" y="969888"/>
                  <a:pt x="212220" y="701707"/>
                </a:cubicBezTo>
                <a:cubicBezTo>
                  <a:pt x="212220" y="487162"/>
                  <a:pt x="255851" y="282622"/>
                  <a:pt x="334708" y="96494"/>
                </a:cubicBezTo>
                <a:close/>
                <a:moveTo>
                  <a:pt x="322445" y="0"/>
                </a:moveTo>
                <a:lnTo>
                  <a:pt x="327366" y="0"/>
                </a:lnTo>
                <a:lnTo>
                  <a:pt x="289929" y="77601"/>
                </a:lnTo>
                <a:cubicBezTo>
                  <a:pt x="208608" y="269542"/>
                  <a:pt x="163612" y="480467"/>
                  <a:pt x="163612" y="701707"/>
                </a:cubicBezTo>
                <a:cubicBezTo>
                  <a:pt x="163612" y="922947"/>
                  <a:pt x="208608" y="1133873"/>
                  <a:pt x="289929" y="1325814"/>
                </a:cubicBezTo>
                <a:lnTo>
                  <a:pt x="355719" y="1462186"/>
                </a:lnTo>
                <a:lnTo>
                  <a:pt x="350799" y="1462186"/>
                </a:lnTo>
                <a:lnTo>
                  <a:pt x="285836" y="1327532"/>
                </a:lnTo>
                <a:cubicBezTo>
                  <a:pt x="204287" y="1135060"/>
                  <a:pt x="159165" y="923553"/>
                  <a:pt x="159165" y="701707"/>
                </a:cubicBezTo>
                <a:cubicBezTo>
                  <a:pt x="159165" y="479861"/>
                  <a:pt x="204287" y="268355"/>
                  <a:pt x="285836" y="75883"/>
                </a:cubicBezTo>
                <a:close/>
                <a:moveTo>
                  <a:pt x="263593" y="0"/>
                </a:moveTo>
                <a:lnTo>
                  <a:pt x="268552" y="0"/>
                </a:lnTo>
                <a:lnTo>
                  <a:pt x="241057" y="56991"/>
                </a:lnTo>
                <a:cubicBezTo>
                  <a:pt x="157043" y="255275"/>
                  <a:pt x="110557" y="473167"/>
                  <a:pt x="110557" y="701708"/>
                </a:cubicBezTo>
                <a:cubicBezTo>
                  <a:pt x="110557" y="930249"/>
                  <a:pt x="157043" y="1148141"/>
                  <a:pt x="241057" y="1346425"/>
                </a:cubicBezTo>
                <a:lnTo>
                  <a:pt x="296906" y="1462186"/>
                </a:lnTo>
                <a:lnTo>
                  <a:pt x="291945" y="1462186"/>
                </a:lnTo>
                <a:lnTo>
                  <a:pt x="236949" y="1348186"/>
                </a:lnTo>
                <a:cubicBezTo>
                  <a:pt x="152716" y="1149367"/>
                  <a:pt x="106110" y="930881"/>
                  <a:pt x="106110" y="701708"/>
                </a:cubicBezTo>
                <a:cubicBezTo>
                  <a:pt x="106110" y="472535"/>
                  <a:pt x="152716" y="254049"/>
                  <a:pt x="236949" y="55230"/>
                </a:cubicBezTo>
                <a:close/>
                <a:moveTo>
                  <a:pt x="204779" y="0"/>
                </a:moveTo>
                <a:lnTo>
                  <a:pt x="209700" y="0"/>
                </a:lnTo>
                <a:lnTo>
                  <a:pt x="192170" y="36337"/>
                </a:lnTo>
                <a:cubicBezTo>
                  <a:pt x="105473" y="240969"/>
                  <a:pt x="57502" y="465840"/>
                  <a:pt x="57502" y="701708"/>
                </a:cubicBezTo>
                <a:cubicBezTo>
                  <a:pt x="57502" y="937576"/>
                  <a:pt x="105473" y="1162447"/>
                  <a:pt x="192170" y="1367079"/>
                </a:cubicBezTo>
                <a:lnTo>
                  <a:pt x="238053" y="1462186"/>
                </a:lnTo>
                <a:lnTo>
                  <a:pt x="233132" y="1462186"/>
                </a:lnTo>
                <a:lnTo>
                  <a:pt x="188077" y="1368797"/>
                </a:lnTo>
                <a:cubicBezTo>
                  <a:pt x="101152" y="1163635"/>
                  <a:pt x="53055" y="938182"/>
                  <a:pt x="53055" y="701708"/>
                </a:cubicBezTo>
                <a:cubicBezTo>
                  <a:pt x="53055" y="465234"/>
                  <a:pt x="101152" y="239782"/>
                  <a:pt x="188077" y="34619"/>
                </a:cubicBezTo>
                <a:close/>
                <a:moveTo>
                  <a:pt x="145396" y="0"/>
                </a:moveTo>
                <a:lnTo>
                  <a:pt x="150285" y="0"/>
                </a:lnTo>
                <a:lnTo>
                  <a:pt x="137855" y="26265"/>
                </a:lnTo>
                <a:cubicBezTo>
                  <a:pt x="50327" y="237551"/>
                  <a:pt x="4447" y="466092"/>
                  <a:pt x="4447" y="701707"/>
                </a:cubicBezTo>
                <a:cubicBezTo>
                  <a:pt x="4447" y="937322"/>
                  <a:pt x="50327" y="1165863"/>
                  <a:pt x="137855" y="1377149"/>
                </a:cubicBezTo>
                <a:lnTo>
                  <a:pt x="178100" y="1462186"/>
                </a:lnTo>
                <a:lnTo>
                  <a:pt x="173708" y="1462186"/>
                </a:lnTo>
                <a:lnTo>
                  <a:pt x="138977" y="1390089"/>
                </a:lnTo>
                <a:cubicBezTo>
                  <a:pt x="49486" y="1178508"/>
                  <a:pt x="0" y="945887"/>
                  <a:pt x="0" y="701707"/>
                </a:cubicBezTo>
                <a:cubicBezTo>
                  <a:pt x="0" y="457527"/>
                  <a:pt x="49486" y="224906"/>
                  <a:pt x="138977" y="13325"/>
                </a:cubicBezTo>
                <a:close/>
              </a:path>
            </a:pathLst>
          </a:custGeom>
          <a:solidFill>
            <a:srgbClr val="FFF5E6"/>
          </a:solidFill>
          <a:ln w="3175" cap="flat">
            <a:noFill/>
            <a:prstDash val="solid"/>
            <a:miter/>
          </a:ln>
        </p:spPr>
        <p:txBody>
          <a:bodyPr rtlCol="0" anchor="ctr"/>
          <a:lstStyle/>
          <a:p>
            <a:endParaRPr lang="en-US"/>
          </a:p>
        </p:txBody>
      </p:sp>
      <p:sp>
        <p:nvSpPr>
          <p:cNvPr id="4" name="Graphic 18">
            <a:extLst>
              <a:ext uri="{FF2B5EF4-FFF2-40B4-BE49-F238E27FC236}">
                <a16:creationId xmlns:a16="http://schemas.microsoft.com/office/drawing/2014/main" id="{5F5CB95D-A329-CD31-2C4B-96ECA12DC791}"/>
              </a:ext>
            </a:extLst>
          </p:cNvPr>
          <p:cNvSpPr/>
          <p:nvPr userDrawn="1"/>
        </p:nvSpPr>
        <p:spPr>
          <a:xfrm>
            <a:off x="457200" y="6313452"/>
            <a:ext cx="811355" cy="168145"/>
          </a:xfrm>
          <a:custGeom>
            <a:avLst/>
            <a:gdLst>
              <a:gd name="connsiteX0" fmla="*/ 228427 w 811355"/>
              <a:gd name="connsiteY0" fmla="*/ 27 h 168145"/>
              <a:gd name="connsiteX1" fmla="*/ 310031 w 811355"/>
              <a:gd name="connsiteY1" fmla="*/ 81183 h 168145"/>
              <a:gd name="connsiteX2" fmla="*/ 228427 w 811355"/>
              <a:gd name="connsiteY2" fmla="*/ 162778 h 168145"/>
              <a:gd name="connsiteX3" fmla="*/ 147061 w 811355"/>
              <a:gd name="connsiteY3" fmla="*/ 81183 h 168145"/>
              <a:gd name="connsiteX4" fmla="*/ 228427 w 811355"/>
              <a:gd name="connsiteY4" fmla="*/ 27 h 168145"/>
              <a:gd name="connsiteX5" fmla="*/ 228427 w 811355"/>
              <a:gd name="connsiteY5" fmla="*/ 136856 h 168145"/>
              <a:gd name="connsiteX6" fmla="*/ 281782 w 811355"/>
              <a:gd name="connsiteY6" fmla="*/ 81183 h 168145"/>
              <a:gd name="connsiteX7" fmla="*/ 228427 w 811355"/>
              <a:gd name="connsiteY7" fmla="*/ 25517 h 168145"/>
              <a:gd name="connsiteX8" fmla="*/ 175080 w 811355"/>
              <a:gd name="connsiteY8" fmla="*/ 81183 h 168145"/>
              <a:gd name="connsiteX9" fmla="*/ 228427 w 811355"/>
              <a:gd name="connsiteY9" fmla="*/ 136856 h 168145"/>
              <a:gd name="connsiteX10" fmla="*/ 575396 w 811355"/>
              <a:gd name="connsiteY10" fmla="*/ 27 h 168145"/>
              <a:gd name="connsiteX11" fmla="*/ 656993 w 811355"/>
              <a:gd name="connsiteY11" fmla="*/ 81183 h 168145"/>
              <a:gd name="connsiteX12" fmla="*/ 575396 w 811355"/>
              <a:gd name="connsiteY12" fmla="*/ 162778 h 168145"/>
              <a:gd name="connsiteX13" fmla="*/ 494022 w 811355"/>
              <a:gd name="connsiteY13" fmla="*/ 81183 h 168145"/>
              <a:gd name="connsiteX14" fmla="*/ 575396 w 811355"/>
              <a:gd name="connsiteY14" fmla="*/ 27 h 168145"/>
              <a:gd name="connsiteX15" fmla="*/ 575396 w 811355"/>
              <a:gd name="connsiteY15" fmla="*/ 136856 h 168145"/>
              <a:gd name="connsiteX16" fmla="*/ 628743 w 811355"/>
              <a:gd name="connsiteY16" fmla="*/ 81183 h 168145"/>
              <a:gd name="connsiteX17" fmla="*/ 575396 w 811355"/>
              <a:gd name="connsiteY17" fmla="*/ 25517 h 168145"/>
              <a:gd name="connsiteX18" fmla="*/ 522042 w 811355"/>
              <a:gd name="connsiteY18" fmla="*/ 81183 h 168145"/>
              <a:gd name="connsiteX19" fmla="*/ 575396 w 811355"/>
              <a:gd name="connsiteY19" fmla="*/ 136856 h 168145"/>
              <a:gd name="connsiteX20" fmla="*/ 448958 w 811355"/>
              <a:gd name="connsiteY20" fmla="*/ 2933 h 168145"/>
              <a:gd name="connsiteX21" fmla="*/ 481284 w 811355"/>
              <a:gd name="connsiteY21" fmla="*/ 2933 h 168145"/>
              <a:gd name="connsiteX22" fmla="*/ 400343 w 811355"/>
              <a:gd name="connsiteY22" fmla="*/ 168146 h 168145"/>
              <a:gd name="connsiteX23" fmla="*/ 319639 w 811355"/>
              <a:gd name="connsiteY23" fmla="*/ 2933 h 168145"/>
              <a:gd name="connsiteX24" fmla="*/ 351728 w 811355"/>
              <a:gd name="connsiteY24" fmla="*/ 2933 h 168145"/>
              <a:gd name="connsiteX25" fmla="*/ 400343 w 811355"/>
              <a:gd name="connsiteY25" fmla="*/ 112931 h 168145"/>
              <a:gd name="connsiteX26" fmla="*/ 448958 w 811355"/>
              <a:gd name="connsiteY26" fmla="*/ 2933 h 168145"/>
              <a:gd name="connsiteX27" fmla="*/ 717385 w 811355"/>
              <a:gd name="connsiteY27" fmla="*/ 45882 h 168145"/>
              <a:gd name="connsiteX28" fmla="*/ 751794 w 811355"/>
              <a:gd name="connsiteY28" fmla="*/ 24431 h 168145"/>
              <a:gd name="connsiteX29" fmla="*/ 795439 w 811355"/>
              <a:gd name="connsiteY29" fmla="*/ 36825 h 168145"/>
              <a:gd name="connsiteX30" fmla="*/ 795439 w 811355"/>
              <a:gd name="connsiteY30" fmla="*/ 9023 h 168145"/>
              <a:gd name="connsiteX31" fmla="*/ 752017 w 811355"/>
              <a:gd name="connsiteY31" fmla="*/ 47 h 168145"/>
              <a:gd name="connsiteX32" fmla="*/ 688183 w 811355"/>
              <a:gd name="connsiteY32" fmla="*/ 47251 h 168145"/>
              <a:gd name="connsiteX33" fmla="*/ 782356 w 811355"/>
              <a:gd name="connsiteY33" fmla="*/ 117692 h 168145"/>
              <a:gd name="connsiteX34" fmla="*/ 747264 w 811355"/>
              <a:gd name="connsiteY34" fmla="*/ 138239 h 168145"/>
              <a:gd name="connsiteX35" fmla="*/ 694971 w 811355"/>
              <a:gd name="connsiteY35" fmla="*/ 120855 h 168145"/>
              <a:gd name="connsiteX36" fmla="*/ 694971 w 811355"/>
              <a:gd name="connsiteY36" fmla="*/ 120908 h 168145"/>
              <a:gd name="connsiteX37" fmla="*/ 694971 w 811355"/>
              <a:gd name="connsiteY37" fmla="*/ 150478 h 168145"/>
              <a:gd name="connsiteX38" fmla="*/ 747291 w 811355"/>
              <a:gd name="connsiteY38" fmla="*/ 162616 h 168145"/>
              <a:gd name="connsiteX39" fmla="*/ 811355 w 811355"/>
              <a:gd name="connsiteY39" fmla="*/ 115655 h 168145"/>
              <a:gd name="connsiteX40" fmla="*/ 717426 w 811355"/>
              <a:gd name="connsiteY40" fmla="*/ 45882 h 168145"/>
              <a:gd name="connsiteX41" fmla="*/ 717385 w 811355"/>
              <a:gd name="connsiteY41" fmla="*/ 45882 h 168145"/>
              <a:gd name="connsiteX42" fmla="*/ 29216 w 811355"/>
              <a:gd name="connsiteY42" fmla="*/ 45841 h 168145"/>
              <a:gd name="connsiteX43" fmla="*/ 63632 w 811355"/>
              <a:gd name="connsiteY43" fmla="*/ 24391 h 168145"/>
              <a:gd name="connsiteX44" fmla="*/ 107080 w 811355"/>
              <a:gd name="connsiteY44" fmla="*/ 36670 h 168145"/>
              <a:gd name="connsiteX45" fmla="*/ 107080 w 811355"/>
              <a:gd name="connsiteY45" fmla="*/ 8881 h 168145"/>
              <a:gd name="connsiteX46" fmla="*/ 63855 w 811355"/>
              <a:gd name="connsiteY46" fmla="*/ 0 h 168145"/>
              <a:gd name="connsiteX47" fmla="*/ 0 w 811355"/>
              <a:gd name="connsiteY47" fmla="*/ 47204 h 168145"/>
              <a:gd name="connsiteX48" fmla="*/ 94200 w 811355"/>
              <a:gd name="connsiteY48" fmla="*/ 117665 h 168145"/>
              <a:gd name="connsiteX49" fmla="*/ 59101 w 811355"/>
              <a:gd name="connsiteY49" fmla="*/ 138219 h 168145"/>
              <a:gd name="connsiteX50" fmla="*/ 6795 w 811355"/>
              <a:gd name="connsiteY50" fmla="*/ 120828 h 168145"/>
              <a:gd name="connsiteX51" fmla="*/ 6795 w 811355"/>
              <a:gd name="connsiteY51" fmla="*/ 120895 h 168145"/>
              <a:gd name="connsiteX52" fmla="*/ 6795 w 811355"/>
              <a:gd name="connsiteY52" fmla="*/ 150465 h 168145"/>
              <a:gd name="connsiteX53" fmla="*/ 59135 w 811355"/>
              <a:gd name="connsiteY53" fmla="*/ 162603 h 168145"/>
              <a:gd name="connsiteX54" fmla="*/ 123220 w 811355"/>
              <a:gd name="connsiteY54" fmla="*/ 115628 h 168145"/>
              <a:gd name="connsiteX55" fmla="*/ 29216 w 811355"/>
              <a:gd name="connsiteY55" fmla="*/ 45841 h 1681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Lst>
            <a:rect l="l" t="t" r="r" b="b"/>
            <a:pathLst>
              <a:path w="811355" h="168145">
                <a:moveTo>
                  <a:pt x="228427" y="27"/>
                </a:moveTo>
                <a:cubicBezTo>
                  <a:pt x="275284" y="27"/>
                  <a:pt x="310031" y="34459"/>
                  <a:pt x="310031" y="81183"/>
                </a:cubicBezTo>
                <a:cubicBezTo>
                  <a:pt x="310031" y="127908"/>
                  <a:pt x="275730" y="162778"/>
                  <a:pt x="228427" y="162778"/>
                </a:cubicBezTo>
                <a:cubicBezTo>
                  <a:pt x="181355" y="162778"/>
                  <a:pt x="147061" y="127901"/>
                  <a:pt x="147061" y="81183"/>
                </a:cubicBezTo>
                <a:cubicBezTo>
                  <a:pt x="147061" y="34465"/>
                  <a:pt x="182024" y="27"/>
                  <a:pt x="228427" y="27"/>
                </a:cubicBezTo>
                <a:close/>
                <a:moveTo>
                  <a:pt x="228427" y="136856"/>
                </a:moveTo>
                <a:cubicBezTo>
                  <a:pt x="259814" y="136856"/>
                  <a:pt x="281782" y="113376"/>
                  <a:pt x="281782" y="81183"/>
                </a:cubicBezTo>
                <a:cubicBezTo>
                  <a:pt x="281782" y="48991"/>
                  <a:pt x="260037" y="25517"/>
                  <a:pt x="228427" y="25517"/>
                </a:cubicBezTo>
                <a:cubicBezTo>
                  <a:pt x="197271" y="25517"/>
                  <a:pt x="175080" y="48991"/>
                  <a:pt x="175080" y="81183"/>
                </a:cubicBezTo>
                <a:cubicBezTo>
                  <a:pt x="175080" y="113376"/>
                  <a:pt x="197271" y="136856"/>
                  <a:pt x="228427" y="136856"/>
                </a:cubicBezTo>
                <a:close/>
                <a:moveTo>
                  <a:pt x="575396" y="27"/>
                </a:moveTo>
                <a:cubicBezTo>
                  <a:pt x="622246" y="27"/>
                  <a:pt x="656993" y="34459"/>
                  <a:pt x="656993" y="81183"/>
                </a:cubicBezTo>
                <a:cubicBezTo>
                  <a:pt x="656993" y="127908"/>
                  <a:pt x="622699" y="162778"/>
                  <a:pt x="575396" y="162778"/>
                </a:cubicBezTo>
                <a:cubicBezTo>
                  <a:pt x="528316" y="162778"/>
                  <a:pt x="494022" y="127901"/>
                  <a:pt x="494022" y="81183"/>
                </a:cubicBezTo>
                <a:cubicBezTo>
                  <a:pt x="494022" y="34465"/>
                  <a:pt x="529019" y="27"/>
                  <a:pt x="575396" y="27"/>
                </a:cubicBezTo>
                <a:close/>
                <a:moveTo>
                  <a:pt x="575396" y="136856"/>
                </a:moveTo>
                <a:cubicBezTo>
                  <a:pt x="606776" y="136856"/>
                  <a:pt x="628743" y="113376"/>
                  <a:pt x="628743" y="81183"/>
                </a:cubicBezTo>
                <a:cubicBezTo>
                  <a:pt x="628743" y="48991"/>
                  <a:pt x="606999" y="25517"/>
                  <a:pt x="575396" y="25517"/>
                </a:cubicBezTo>
                <a:cubicBezTo>
                  <a:pt x="544233" y="25517"/>
                  <a:pt x="522042" y="48991"/>
                  <a:pt x="522042" y="81183"/>
                </a:cubicBezTo>
                <a:cubicBezTo>
                  <a:pt x="522042" y="113376"/>
                  <a:pt x="544293" y="136856"/>
                  <a:pt x="575396" y="136856"/>
                </a:cubicBezTo>
                <a:close/>
                <a:moveTo>
                  <a:pt x="448958" y="2933"/>
                </a:moveTo>
                <a:lnTo>
                  <a:pt x="481284" y="2933"/>
                </a:lnTo>
                <a:lnTo>
                  <a:pt x="400343" y="168146"/>
                </a:lnTo>
                <a:lnTo>
                  <a:pt x="319639" y="2933"/>
                </a:lnTo>
                <a:lnTo>
                  <a:pt x="351728" y="2933"/>
                </a:lnTo>
                <a:lnTo>
                  <a:pt x="400343" y="112931"/>
                </a:lnTo>
                <a:lnTo>
                  <a:pt x="448958" y="2933"/>
                </a:lnTo>
                <a:close/>
                <a:moveTo>
                  <a:pt x="717385" y="45882"/>
                </a:moveTo>
                <a:cubicBezTo>
                  <a:pt x="717385" y="33912"/>
                  <a:pt x="727345" y="24431"/>
                  <a:pt x="751794" y="24431"/>
                </a:cubicBezTo>
                <a:cubicBezTo>
                  <a:pt x="765588" y="24431"/>
                  <a:pt x="781193" y="28477"/>
                  <a:pt x="795439" y="36825"/>
                </a:cubicBezTo>
                <a:lnTo>
                  <a:pt x="795439" y="9023"/>
                </a:lnTo>
                <a:cubicBezTo>
                  <a:pt x="782714" y="3223"/>
                  <a:pt x="767109" y="47"/>
                  <a:pt x="752017" y="47"/>
                </a:cubicBezTo>
                <a:cubicBezTo>
                  <a:pt x="708555" y="47"/>
                  <a:pt x="688183" y="21720"/>
                  <a:pt x="688183" y="47251"/>
                </a:cubicBezTo>
                <a:cubicBezTo>
                  <a:pt x="688183" y="105918"/>
                  <a:pt x="782356" y="83597"/>
                  <a:pt x="782356" y="117692"/>
                </a:cubicBezTo>
                <a:cubicBezTo>
                  <a:pt x="782356" y="129432"/>
                  <a:pt x="771943" y="138239"/>
                  <a:pt x="747264" y="138239"/>
                </a:cubicBezTo>
                <a:cubicBezTo>
                  <a:pt x="727791" y="138239"/>
                  <a:pt x="707649" y="131010"/>
                  <a:pt x="694971" y="120855"/>
                </a:cubicBezTo>
                <a:lnTo>
                  <a:pt x="694971" y="120908"/>
                </a:lnTo>
                <a:lnTo>
                  <a:pt x="694971" y="150478"/>
                </a:lnTo>
                <a:cubicBezTo>
                  <a:pt x="708744" y="157896"/>
                  <a:pt x="728008" y="162616"/>
                  <a:pt x="747291" y="162616"/>
                </a:cubicBezTo>
                <a:cubicBezTo>
                  <a:pt x="790754" y="162616"/>
                  <a:pt x="811355" y="140943"/>
                  <a:pt x="811355" y="115655"/>
                </a:cubicBezTo>
                <a:cubicBezTo>
                  <a:pt x="811369" y="57615"/>
                  <a:pt x="717426" y="79518"/>
                  <a:pt x="717426" y="45882"/>
                </a:cubicBezTo>
                <a:lnTo>
                  <a:pt x="717385" y="45882"/>
                </a:lnTo>
                <a:close/>
                <a:moveTo>
                  <a:pt x="29216" y="45841"/>
                </a:moveTo>
                <a:cubicBezTo>
                  <a:pt x="29216" y="33872"/>
                  <a:pt x="39176" y="24391"/>
                  <a:pt x="63632" y="24391"/>
                </a:cubicBezTo>
                <a:cubicBezTo>
                  <a:pt x="77364" y="24391"/>
                  <a:pt x="92888" y="28437"/>
                  <a:pt x="107080" y="36670"/>
                </a:cubicBezTo>
                <a:lnTo>
                  <a:pt x="107080" y="8881"/>
                </a:lnTo>
                <a:cubicBezTo>
                  <a:pt x="94396" y="3156"/>
                  <a:pt x="78865" y="0"/>
                  <a:pt x="63855" y="0"/>
                </a:cubicBezTo>
                <a:cubicBezTo>
                  <a:pt x="20379" y="0"/>
                  <a:pt x="0" y="21680"/>
                  <a:pt x="0" y="47204"/>
                </a:cubicBezTo>
                <a:cubicBezTo>
                  <a:pt x="0" y="105925"/>
                  <a:pt x="94200" y="83564"/>
                  <a:pt x="94200" y="117665"/>
                </a:cubicBezTo>
                <a:cubicBezTo>
                  <a:pt x="94200" y="129405"/>
                  <a:pt x="83787" y="138219"/>
                  <a:pt x="59101" y="138219"/>
                </a:cubicBezTo>
                <a:cubicBezTo>
                  <a:pt x="39629" y="138219"/>
                  <a:pt x="19473" y="130990"/>
                  <a:pt x="6795" y="120828"/>
                </a:cubicBezTo>
                <a:lnTo>
                  <a:pt x="6795" y="120895"/>
                </a:lnTo>
                <a:lnTo>
                  <a:pt x="6795" y="150465"/>
                </a:lnTo>
                <a:cubicBezTo>
                  <a:pt x="20575" y="157882"/>
                  <a:pt x="39845" y="162603"/>
                  <a:pt x="59135" y="162603"/>
                </a:cubicBezTo>
                <a:cubicBezTo>
                  <a:pt x="102611" y="162603"/>
                  <a:pt x="123220" y="140916"/>
                  <a:pt x="123220" y="115628"/>
                </a:cubicBezTo>
                <a:cubicBezTo>
                  <a:pt x="123186" y="57588"/>
                  <a:pt x="29216" y="79491"/>
                  <a:pt x="29216" y="45841"/>
                </a:cubicBezTo>
                <a:close/>
              </a:path>
            </a:pathLst>
          </a:custGeom>
          <a:solidFill>
            <a:schemeClr val="tx1"/>
          </a:solidFill>
          <a:ln w="675" cap="flat">
            <a:noFill/>
            <a:prstDash val="solid"/>
            <a:miter/>
          </a:ln>
        </p:spPr>
        <p:txBody>
          <a:bodyPr rtlCol="0" anchor="ctr"/>
          <a:lstStyle/>
          <a:p>
            <a:endParaRPr lang="en-US"/>
          </a:p>
        </p:txBody>
      </p:sp>
    </p:spTree>
    <p:extLst>
      <p:ext uri="{BB962C8B-B14F-4D97-AF65-F5344CB8AC3E}">
        <p14:creationId xmlns:p14="http://schemas.microsoft.com/office/powerpoint/2010/main" val="1091044615"/>
      </p:ext>
    </p:extLst>
  </p:cSld>
  <p:clrMapOvr>
    <a:masterClrMapping/>
  </p:clrMapOvr>
</p:sldLayout>
</file>

<file path=ppt/slideLayouts/slideLayout108.xml><?xml version="1.0" encoding="utf-8"?>
<p:sldLayout xmlns:a="http://schemas.openxmlformats.org/drawingml/2006/main" xmlns:r="http://schemas.openxmlformats.org/officeDocument/2006/relationships" xmlns:p="http://schemas.openxmlformats.org/presentationml/2006/main" preserve="1" userDrawn="1">
  <p:cSld name="Big Statement 1 - Editable - Orange">
    <p:spTree>
      <p:nvGrpSpPr>
        <p:cNvPr id="1" name=""/>
        <p:cNvGrpSpPr/>
        <p:nvPr/>
      </p:nvGrpSpPr>
      <p:grpSpPr>
        <a:xfrm>
          <a:off x="0" y="0"/>
          <a:ext cx="0" cy="0"/>
          <a:chOff x="0" y="0"/>
          <a:chExt cx="0" cy="0"/>
        </a:xfrm>
      </p:grpSpPr>
      <p:cxnSp>
        <p:nvCxnSpPr>
          <p:cNvPr id="3" name="Straight Connector 2">
            <a:extLst>
              <a:ext uri="{FF2B5EF4-FFF2-40B4-BE49-F238E27FC236}">
                <a16:creationId xmlns:a16="http://schemas.microsoft.com/office/drawing/2014/main" id="{0CEA3F6C-19AF-64FE-A797-C379CF218A70}"/>
              </a:ext>
            </a:extLst>
          </p:cNvPr>
          <p:cNvCxnSpPr>
            <a:cxnSpLocks/>
          </p:cNvCxnSpPr>
          <p:nvPr userDrawn="1"/>
        </p:nvCxnSpPr>
        <p:spPr>
          <a:xfrm flipH="1">
            <a:off x="1487277" y="6400800"/>
            <a:ext cx="3320697" cy="0"/>
          </a:xfrm>
          <a:prstGeom prst="line">
            <a:avLst/>
          </a:prstGeom>
          <a:ln w="9525" cap="rnd">
            <a:solidFill>
              <a:schemeClr val="tx1"/>
            </a:solidFill>
          </a:ln>
        </p:spPr>
        <p:style>
          <a:lnRef idx="1">
            <a:schemeClr val="accent1"/>
          </a:lnRef>
          <a:fillRef idx="0">
            <a:schemeClr val="accent1"/>
          </a:fillRef>
          <a:effectRef idx="0">
            <a:schemeClr val="accent1"/>
          </a:effectRef>
          <a:fontRef idx="minor">
            <a:schemeClr val="tx1"/>
          </a:fontRef>
        </p:style>
      </p:cxnSp>
      <p:sp>
        <p:nvSpPr>
          <p:cNvPr id="28" name="Picture Placeholder 27">
            <a:extLst>
              <a:ext uri="{FF2B5EF4-FFF2-40B4-BE49-F238E27FC236}">
                <a16:creationId xmlns:a16="http://schemas.microsoft.com/office/drawing/2014/main" id="{CE28741C-6AD4-6103-22E9-6931C2AD0DEA}"/>
              </a:ext>
            </a:extLst>
          </p:cNvPr>
          <p:cNvSpPr>
            <a:spLocks noGrp="1"/>
          </p:cNvSpPr>
          <p:nvPr>
            <p:ph type="pic" sz="quarter" idx="22" hasCustomPrompt="1"/>
          </p:nvPr>
        </p:nvSpPr>
        <p:spPr>
          <a:xfrm>
            <a:off x="4286591" y="457199"/>
            <a:ext cx="7463962" cy="5956295"/>
          </a:xfrm>
          <a:custGeom>
            <a:avLst/>
            <a:gdLst>
              <a:gd name="connsiteX0" fmla="*/ 6286142 w 7463962"/>
              <a:gd name="connsiteY0" fmla="*/ 4484921 h 5956295"/>
              <a:gd name="connsiteX1" fmla="*/ 7170408 w 7463962"/>
              <a:gd name="connsiteY1" fmla="*/ 4484921 h 5956295"/>
              <a:gd name="connsiteX2" fmla="*/ 7463962 w 7463962"/>
              <a:gd name="connsiteY2" fmla="*/ 4778475 h 5956295"/>
              <a:gd name="connsiteX3" fmla="*/ 7463962 w 7463962"/>
              <a:gd name="connsiteY3" fmla="*/ 5662741 h 5956295"/>
              <a:gd name="connsiteX4" fmla="*/ 7170408 w 7463962"/>
              <a:gd name="connsiteY4" fmla="*/ 5956295 h 5956295"/>
              <a:gd name="connsiteX5" fmla="*/ 6286142 w 7463962"/>
              <a:gd name="connsiteY5" fmla="*/ 5956295 h 5956295"/>
              <a:gd name="connsiteX6" fmla="*/ 5992588 w 7463962"/>
              <a:gd name="connsiteY6" fmla="*/ 5662741 h 5956295"/>
              <a:gd name="connsiteX7" fmla="*/ 5992588 w 7463962"/>
              <a:gd name="connsiteY7" fmla="*/ 4778475 h 5956295"/>
              <a:gd name="connsiteX8" fmla="*/ 6286142 w 7463962"/>
              <a:gd name="connsiteY8" fmla="*/ 4484921 h 5956295"/>
              <a:gd name="connsiteX9" fmla="*/ 346120 w 7463962"/>
              <a:gd name="connsiteY9" fmla="*/ 0 h 5956295"/>
              <a:gd name="connsiteX10" fmla="*/ 5610175 w 7463962"/>
              <a:gd name="connsiteY10" fmla="*/ 0 h 5956295"/>
              <a:gd name="connsiteX11" fmla="*/ 5956295 w 7463962"/>
              <a:gd name="connsiteY11" fmla="*/ 346120 h 5956295"/>
              <a:gd name="connsiteX12" fmla="*/ 5956295 w 7463962"/>
              <a:gd name="connsiteY12" fmla="*/ 5610175 h 5956295"/>
              <a:gd name="connsiteX13" fmla="*/ 5610175 w 7463962"/>
              <a:gd name="connsiteY13" fmla="*/ 5956295 h 5956295"/>
              <a:gd name="connsiteX14" fmla="*/ 346120 w 7463962"/>
              <a:gd name="connsiteY14" fmla="*/ 5956295 h 5956295"/>
              <a:gd name="connsiteX15" fmla="*/ 0 w 7463962"/>
              <a:gd name="connsiteY15" fmla="*/ 5610175 h 5956295"/>
              <a:gd name="connsiteX16" fmla="*/ 0 w 7463962"/>
              <a:gd name="connsiteY16" fmla="*/ 346120 h 5956295"/>
              <a:gd name="connsiteX17" fmla="*/ 346120 w 7463962"/>
              <a:gd name="connsiteY17" fmla="*/ 0 h 59562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7463962" h="5956295">
                <a:moveTo>
                  <a:pt x="6286142" y="4484921"/>
                </a:moveTo>
                <a:lnTo>
                  <a:pt x="7170408" y="4484921"/>
                </a:lnTo>
                <a:cubicBezTo>
                  <a:pt x="7332533" y="4484921"/>
                  <a:pt x="7463962" y="4616350"/>
                  <a:pt x="7463962" y="4778475"/>
                </a:cubicBezTo>
                <a:lnTo>
                  <a:pt x="7463962" y="5662741"/>
                </a:lnTo>
                <a:cubicBezTo>
                  <a:pt x="7463962" y="5824866"/>
                  <a:pt x="7332533" y="5956295"/>
                  <a:pt x="7170408" y="5956295"/>
                </a:cubicBezTo>
                <a:lnTo>
                  <a:pt x="6286142" y="5956295"/>
                </a:lnTo>
                <a:cubicBezTo>
                  <a:pt x="6124017" y="5956295"/>
                  <a:pt x="5992588" y="5824866"/>
                  <a:pt x="5992588" y="5662741"/>
                </a:cubicBezTo>
                <a:lnTo>
                  <a:pt x="5992588" y="4778475"/>
                </a:lnTo>
                <a:cubicBezTo>
                  <a:pt x="5992588" y="4616350"/>
                  <a:pt x="6124017" y="4484921"/>
                  <a:pt x="6286142" y="4484921"/>
                </a:cubicBezTo>
                <a:close/>
                <a:moveTo>
                  <a:pt x="346120" y="0"/>
                </a:moveTo>
                <a:lnTo>
                  <a:pt x="5610175" y="0"/>
                </a:lnTo>
                <a:cubicBezTo>
                  <a:pt x="5801332" y="0"/>
                  <a:pt x="5956295" y="154963"/>
                  <a:pt x="5956295" y="346120"/>
                </a:cubicBezTo>
                <a:lnTo>
                  <a:pt x="5956295" y="5610175"/>
                </a:lnTo>
                <a:cubicBezTo>
                  <a:pt x="5956295" y="5801332"/>
                  <a:pt x="5801332" y="5956295"/>
                  <a:pt x="5610175" y="5956295"/>
                </a:cubicBezTo>
                <a:lnTo>
                  <a:pt x="346120" y="5956295"/>
                </a:lnTo>
                <a:cubicBezTo>
                  <a:pt x="154964" y="5956295"/>
                  <a:pt x="0" y="5801332"/>
                  <a:pt x="0" y="5610175"/>
                </a:cubicBezTo>
                <a:lnTo>
                  <a:pt x="0" y="346120"/>
                </a:lnTo>
                <a:cubicBezTo>
                  <a:pt x="0" y="154963"/>
                  <a:pt x="154964" y="0"/>
                  <a:pt x="346120" y="0"/>
                </a:cubicBezTo>
                <a:close/>
              </a:path>
            </a:pathLst>
          </a:custGeom>
          <a:solidFill>
            <a:schemeClr val="accent5"/>
          </a:solidFill>
        </p:spPr>
        <p:txBody>
          <a:bodyPr wrap="square" lIns="2011680" anchor="ctr">
            <a:noAutofit/>
          </a:bodyPr>
          <a:lstStyle>
            <a:lvl1pPr marL="0" indent="0" algn="l">
              <a:lnSpc>
                <a:spcPct val="100000"/>
              </a:lnSpc>
              <a:spcBef>
                <a:spcPts val="0"/>
              </a:spcBef>
              <a:buNone/>
              <a:defRPr/>
            </a:lvl1pPr>
          </a:lstStyle>
          <a:p>
            <a:pPr marL="0" marR="0" lvl="0" indent="0" algn="l" defTabSz="914400" rtl="0" eaLnBrk="1" fontAlgn="auto" latinLnBrk="0" hangingPunct="1">
              <a:lnSpc>
                <a:spcPct val="120000"/>
              </a:lnSpc>
              <a:spcBef>
                <a:spcPts val="1000"/>
              </a:spcBef>
              <a:spcAft>
                <a:spcPts val="0"/>
              </a:spcAft>
              <a:buClrTx/>
              <a:buSzTx/>
              <a:buFont typeface="Inter" panose="020B0502030000000004" pitchFamily="34" charset="0"/>
              <a:buNone/>
              <a:tabLst/>
              <a:defRPr/>
            </a:pPr>
            <a:r>
              <a:rPr lang="en-US"/>
              <a:t>Click the icon to</a:t>
            </a:r>
            <a:br>
              <a:rPr lang="en-US"/>
            </a:br>
            <a:r>
              <a:rPr lang="en-US"/>
              <a:t>select a new photo</a:t>
            </a:r>
            <a:br>
              <a:rPr lang="en-US"/>
            </a:br>
            <a:r>
              <a:rPr lang="en-US"/>
              <a:t>                         &gt;&gt;&gt;</a:t>
            </a:r>
          </a:p>
        </p:txBody>
      </p:sp>
      <p:sp>
        <p:nvSpPr>
          <p:cNvPr id="5" name="Content Placeholder 2">
            <a:extLst>
              <a:ext uri="{FF2B5EF4-FFF2-40B4-BE49-F238E27FC236}">
                <a16:creationId xmlns:a16="http://schemas.microsoft.com/office/drawing/2014/main" id="{40B57AF8-384D-FC4A-A94F-4B6E8CE4B460}"/>
              </a:ext>
            </a:extLst>
          </p:cNvPr>
          <p:cNvSpPr>
            <a:spLocks noGrp="1"/>
          </p:cNvSpPr>
          <p:nvPr>
            <p:ph idx="19"/>
          </p:nvPr>
        </p:nvSpPr>
        <p:spPr>
          <a:xfrm>
            <a:off x="762001" y="2997641"/>
            <a:ext cx="2973976" cy="3098360"/>
          </a:xfrm>
        </p:spPr>
        <p:txBody>
          <a:bodyPr>
            <a:noAutofit/>
          </a:bodyPr>
          <a:lstStyle>
            <a:lvl1pPr marL="0" indent="0">
              <a:buNone/>
              <a:defRPr sz="2400" b="0" i="0">
                <a:latin typeface="Outfit ExtraLight" pitchFamily="2" charset="0"/>
              </a:defRPr>
            </a:lvl1pPr>
            <a:lvl2pPr marL="457200" indent="0">
              <a:buNone/>
              <a:defRPr sz="2400" b="0" i="0">
                <a:latin typeface="Outfit ExtraLight" pitchFamily="2" charset="0"/>
              </a:defRPr>
            </a:lvl2pPr>
            <a:lvl3pPr marL="914400" indent="0">
              <a:buNone/>
              <a:defRPr sz="2400" b="0" i="0">
                <a:latin typeface="Outfit ExtraLight" pitchFamily="2" charset="0"/>
              </a:defRPr>
            </a:lvl3pPr>
            <a:lvl4pPr marL="1371600" indent="0">
              <a:buNone/>
              <a:defRPr sz="2400" b="0" i="0">
                <a:latin typeface="Outfit ExtraLight" pitchFamily="2" charset="0"/>
              </a:defRPr>
            </a:lvl4pPr>
            <a:lvl5pPr marL="1828800" indent="0">
              <a:buNone/>
              <a:defRPr sz="2400" b="0" i="0">
                <a:latin typeface="Outfit ExtraLight" pitchFamily="2" charset="0"/>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Text Placeholder 5">
            <a:extLst>
              <a:ext uri="{FF2B5EF4-FFF2-40B4-BE49-F238E27FC236}">
                <a16:creationId xmlns:a16="http://schemas.microsoft.com/office/drawing/2014/main" id="{736EE177-5D66-478C-C36B-741DD697FABC}"/>
              </a:ext>
            </a:extLst>
          </p:cNvPr>
          <p:cNvSpPr>
            <a:spLocks noGrp="1"/>
          </p:cNvSpPr>
          <p:nvPr>
            <p:ph type="body" sz="quarter" idx="21" hasCustomPrompt="1"/>
          </p:nvPr>
        </p:nvSpPr>
        <p:spPr>
          <a:xfrm>
            <a:off x="1487278" y="6496059"/>
            <a:ext cx="7173900" cy="285734"/>
          </a:xfrm>
        </p:spPr>
        <p:txBody>
          <a:bodyPr anchor="ctr">
            <a:noAutofit/>
          </a:bodyPr>
          <a:lstStyle>
            <a:lvl1pPr marL="0" indent="0">
              <a:lnSpc>
                <a:spcPct val="90000"/>
              </a:lnSpc>
              <a:spcBef>
                <a:spcPts val="200"/>
              </a:spcBef>
              <a:buNone/>
              <a:defRPr sz="600" b="0" i="0">
                <a:latin typeface="Inter" panose="02000503000000020004" pitchFamily="2" charset="0"/>
                <a:ea typeface="Inter" panose="02000503000000020004" pitchFamily="2" charset="0"/>
              </a:defRPr>
            </a:lvl1pPr>
            <a:lvl2pPr marL="457200" indent="0">
              <a:buNone/>
              <a:defRPr sz="600" b="0" i="0">
                <a:latin typeface="Inter" panose="02000503000000020004" pitchFamily="2" charset="0"/>
                <a:ea typeface="Inter" panose="02000503000000020004" pitchFamily="2" charset="0"/>
              </a:defRPr>
            </a:lvl2pPr>
            <a:lvl3pPr marL="914400" indent="0">
              <a:buNone/>
              <a:defRPr sz="600" b="0" i="0">
                <a:latin typeface="Inter" panose="02000503000000020004" pitchFamily="2" charset="0"/>
                <a:ea typeface="Inter" panose="02000503000000020004" pitchFamily="2" charset="0"/>
              </a:defRPr>
            </a:lvl3pPr>
            <a:lvl4pPr marL="1371600" indent="0">
              <a:buNone/>
              <a:defRPr sz="600" b="0" i="0">
                <a:latin typeface="Inter" panose="02000503000000020004" pitchFamily="2" charset="0"/>
                <a:ea typeface="Inter" panose="02000503000000020004" pitchFamily="2" charset="0"/>
              </a:defRPr>
            </a:lvl4pPr>
            <a:lvl5pPr marL="1828800" indent="0">
              <a:buNone/>
              <a:defRPr sz="600" b="0" i="0">
                <a:latin typeface="Inter" panose="02000503000000020004" pitchFamily="2" charset="0"/>
                <a:ea typeface="Inter" panose="02000503000000020004" pitchFamily="2" charset="0"/>
              </a:defRPr>
            </a:lvl5pPr>
          </a:lstStyle>
          <a:p>
            <a:pPr lvl="0"/>
            <a:r>
              <a:rPr lang="en-US"/>
              <a:t>Source: </a:t>
            </a:r>
          </a:p>
        </p:txBody>
      </p:sp>
      <p:sp>
        <p:nvSpPr>
          <p:cNvPr id="15" name="Rounded Rectangle 14">
            <a:extLst>
              <a:ext uri="{FF2B5EF4-FFF2-40B4-BE49-F238E27FC236}">
                <a16:creationId xmlns:a16="http://schemas.microsoft.com/office/drawing/2014/main" id="{805BB501-4D89-BCBC-BB6E-14A7C0C21006}"/>
              </a:ext>
            </a:extLst>
          </p:cNvPr>
          <p:cNvSpPr/>
          <p:nvPr userDrawn="1"/>
        </p:nvSpPr>
        <p:spPr>
          <a:xfrm>
            <a:off x="10278054" y="457198"/>
            <a:ext cx="1462186" cy="1462186"/>
          </a:xfrm>
          <a:prstGeom prst="roundRect">
            <a:avLst>
              <a:gd name="adj" fmla="val 21265"/>
            </a:avLst>
          </a:prstGeom>
          <a:solidFill>
            <a:srgbClr val="41040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solidFill>
                <a:schemeClr val="bg1"/>
              </a:solidFill>
            </a:endParaRPr>
          </a:p>
        </p:txBody>
      </p:sp>
      <p:sp>
        <p:nvSpPr>
          <p:cNvPr id="16" name="Freeform 15">
            <a:extLst>
              <a:ext uri="{FF2B5EF4-FFF2-40B4-BE49-F238E27FC236}">
                <a16:creationId xmlns:a16="http://schemas.microsoft.com/office/drawing/2014/main" id="{3FC48909-B57B-F044-6169-D5BF544FBFD7}"/>
              </a:ext>
            </a:extLst>
          </p:cNvPr>
          <p:cNvSpPr/>
          <p:nvPr userDrawn="1"/>
        </p:nvSpPr>
        <p:spPr>
          <a:xfrm>
            <a:off x="10278053" y="1949644"/>
            <a:ext cx="1913947" cy="2955649"/>
          </a:xfrm>
          <a:custGeom>
            <a:avLst/>
            <a:gdLst>
              <a:gd name="connsiteX0" fmla="*/ 267752 w 1913947"/>
              <a:gd name="connsiteY0" fmla="*/ 0 h 2955649"/>
              <a:gd name="connsiteX1" fmla="*/ 1913947 w 1913947"/>
              <a:gd name="connsiteY1" fmla="*/ 0 h 2955649"/>
              <a:gd name="connsiteX2" fmla="*/ 1913947 w 1913947"/>
              <a:gd name="connsiteY2" fmla="*/ 2955649 h 2955649"/>
              <a:gd name="connsiteX3" fmla="*/ 267752 w 1913947"/>
              <a:gd name="connsiteY3" fmla="*/ 2955649 h 2955649"/>
              <a:gd name="connsiteX4" fmla="*/ 0 w 1913947"/>
              <a:gd name="connsiteY4" fmla="*/ 2687897 h 2955649"/>
              <a:gd name="connsiteX5" fmla="*/ 0 w 1913947"/>
              <a:gd name="connsiteY5" fmla="*/ 267752 h 2955649"/>
              <a:gd name="connsiteX6" fmla="*/ 267752 w 1913947"/>
              <a:gd name="connsiteY6" fmla="*/ 0 h 29556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913947" h="2955649">
                <a:moveTo>
                  <a:pt x="267752" y="0"/>
                </a:moveTo>
                <a:lnTo>
                  <a:pt x="1913947" y="0"/>
                </a:lnTo>
                <a:lnTo>
                  <a:pt x="1913947" y="2955649"/>
                </a:lnTo>
                <a:lnTo>
                  <a:pt x="267752" y="2955649"/>
                </a:lnTo>
                <a:cubicBezTo>
                  <a:pt x="119877" y="2955649"/>
                  <a:pt x="0" y="2835772"/>
                  <a:pt x="0" y="2687897"/>
                </a:cubicBezTo>
                <a:lnTo>
                  <a:pt x="0" y="267752"/>
                </a:lnTo>
                <a:cubicBezTo>
                  <a:pt x="0" y="119877"/>
                  <a:pt x="119877" y="0"/>
                  <a:pt x="267752" y="0"/>
                </a:cubicBezTo>
                <a:close/>
              </a:path>
            </a:pathLst>
          </a:custGeom>
          <a:solidFill>
            <a:srgbClr val="410400"/>
          </a:solidFill>
          <a:ln>
            <a:noFill/>
          </a:ln>
        </p:spPr>
        <p:style>
          <a:lnRef idx="2">
            <a:schemeClr val="accent1">
              <a:shade val="15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solidFill>
                <a:schemeClr val="bg1"/>
              </a:solidFill>
            </a:endParaRPr>
          </a:p>
        </p:txBody>
      </p:sp>
      <p:sp>
        <p:nvSpPr>
          <p:cNvPr id="19" name="Freeform 18">
            <a:extLst>
              <a:ext uri="{FF2B5EF4-FFF2-40B4-BE49-F238E27FC236}">
                <a16:creationId xmlns:a16="http://schemas.microsoft.com/office/drawing/2014/main" id="{F47F995C-9BFA-DD9F-D402-CFA94128A17B}"/>
              </a:ext>
            </a:extLst>
          </p:cNvPr>
          <p:cNvSpPr/>
          <p:nvPr userDrawn="1"/>
        </p:nvSpPr>
        <p:spPr>
          <a:xfrm>
            <a:off x="11774378" y="457198"/>
            <a:ext cx="417622" cy="5956295"/>
          </a:xfrm>
          <a:custGeom>
            <a:avLst/>
            <a:gdLst>
              <a:gd name="connsiteX0" fmla="*/ 310934 w 417622"/>
              <a:gd name="connsiteY0" fmla="*/ 4494109 h 5956295"/>
              <a:gd name="connsiteX1" fmla="*/ 417622 w 417622"/>
              <a:gd name="connsiteY1" fmla="*/ 4494109 h 5956295"/>
              <a:gd name="connsiteX2" fmla="*/ 417622 w 417622"/>
              <a:gd name="connsiteY2" fmla="*/ 5956295 h 5956295"/>
              <a:gd name="connsiteX3" fmla="*/ 310934 w 417622"/>
              <a:gd name="connsiteY3" fmla="*/ 5956295 h 5956295"/>
              <a:gd name="connsiteX4" fmla="*/ 0 w 417622"/>
              <a:gd name="connsiteY4" fmla="*/ 5645361 h 5956295"/>
              <a:gd name="connsiteX5" fmla="*/ 0 w 417622"/>
              <a:gd name="connsiteY5" fmla="*/ 4805043 h 5956295"/>
              <a:gd name="connsiteX6" fmla="*/ 310934 w 417622"/>
              <a:gd name="connsiteY6" fmla="*/ 4494109 h 5956295"/>
              <a:gd name="connsiteX7" fmla="*/ 310934 w 417622"/>
              <a:gd name="connsiteY7" fmla="*/ 0 h 5956295"/>
              <a:gd name="connsiteX8" fmla="*/ 417622 w 417622"/>
              <a:gd name="connsiteY8" fmla="*/ 0 h 5956295"/>
              <a:gd name="connsiteX9" fmla="*/ 417622 w 417622"/>
              <a:gd name="connsiteY9" fmla="*/ 1462186 h 5956295"/>
              <a:gd name="connsiteX10" fmla="*/ 310934 w 417622"/>
              <a:gd name="connsiteY10" fmla="*/ 1462186 h 5956295"/>
              <a:gd name="connsiteX11" fmla="*/ 0 w 417622"/>
              <a:gd name="connsiteY11" fmla="*/ 1151252 h 5956295"/>
              <a:gd name="connsiteX12" fmla="*/ 0 w 417622"/>
              <a:gd name="connsiteY12" fmla="*/ 310934 h 5956295"/>
              <a:gd name="connsiteX13" fmla="*/ 310934 w 417622"/>
              <a:gd name="connsiteY13" fmla="*/ 0 h 59562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417622" h="5956295">
                <a:moveTo>
                  <a:pt x="310934" y="4494109"/>
                </a:moveTo>
                <a:lnTo>
                  <a:pt x="417622" y="4494109"/>
                </a:lnTo>
                <a:lnTo>
                  <a:pt x="417622" y="5956295"/>
                </a:lnTo>
                <a:lnTo>
                  <a:pt x="310934" y="5956295"/>
                </a:lnTo>
                <a:cubicBezTo>
                  <a:pt x="139210" y="5956295"/>
                  <a:pt x="0" y="5817085"/>
                  <a:pt x="0" y="5645361"/>
                </a:cubicBezTo>
                <a:lnTo>
                  <a:pt x="0" y="4805043"/>
                </a:lnTo>
                <a:cubicBezTo>
                  <a:pt x="0" y="4633319"/>
                  <a:pt x="139210" y="4494109"/>
                  <a:pt x="310934" y="4494109"/>
                </a:cubicBezTo>
                <a:close/>
                <a:moveTo>
                  <a:pt x="310934" y="0"/>
                </a:moveTo>
                <a:lnTo>
                  <a:pt x="417622" y="0"/>
                </a:lnTo>
                <a:lnTo>
                  <a:pt x="417622" y="1462186"/>
                </a:lnTo>
                <a:lnTo>
                  <a:pt x="310934" y="1462186"/>
                </a:lnTo>
                <a:cubicBezTo>
                  <a:pt x="139210" y="1462186"/>
                  <a:pt x="0" y="1322976"/>
                  <a:pt x="0" y="1151252"/>
                </a:cubicBezTo>
                <a:lnTo>
                  <a:pt x="0" y="310934"/>
                </a:lnTo>
                <a:cubicBezTo>
                  <a:pt x="0" y="139210"/>
                  <a:pt x="139210" y="0"/>
                  <a:pt x="310934" y="0"/>
                </a:cubicBezTo>
                <a:close/>
              </a:path>
            </a:pathLst>
          </a:custGeom>
          <a:solidFill>
            <a:srgbClr val="410400"/>
          </a:solidFill>
          <a:ln>
            <a:noFill/>
          </a:ln>
        </p:spPr>
        <p:style>
          <a:lnRef idx="2">
            <a:schemeClr val="accent1">
              <a:shade val="15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solidFill>
                <a:schemeClr val="bg1"/>
              </a:solidFill>
            </a:endParaRPr>
          </a:p>
        </p:txBody>
      </p:sp>
      <p:sp>
        <p:nvSpPr>
          <p:cNvPr id="23" name="Slide Number Placeholder 5">
            <a:extLst>
              <a:ext uri="{FF2B5EF4-FFF2-40B4-BE49-F238E27FC236}">
                <a16:creationId xmlns:a16="http://schemas.microsoft.com/office/drawing/2014/main" id="{87AF3E24-8686-3D37-036B-7C36CB415BAC}"/>
              </a:ext>
            </a:extLst>
          </p:cNvPr>
          <p:cNvSpPr txBox="1">
            <a:spLocks/>
          </p:cNvSpPr>
          <p:nvPr userDrawn="1"/>
        </p:nvSpPr>
        <p:spPr>
          <a:xfrm>
            <a:off x="11185742" y="6400800"/>
            <a:ext cx="549058" cy="457200"/>
          </a:xfrm>
          <a:prstGeom prst="rect">
            <a:avLst/>
          </a:prstGeom>
        </p:spPr>
        <p:txBody>
          <a:bodyPr vert="horz" lIns="0" tIns="0" rIns="0" bIns="0" rtlCol="0" anchor="ctr"/>
          <a:lstStyle>
            <a:defPPr>
              <a:defRPr lang="en-US"/>
            </a:defPPr>
            <a:lvl1pPr marL="0" algn="r" defTabSz="914400" rtl="0" eaLnBrk="1" latinLnBrk="0" hangingPunct="1">
              <a:defRPr sz="800" kern="1200">
                <a:solidFill>
                  <a:schemeClr val="tx1"/>
                </a:solidFill>
                <a:latin typeface="Outfi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fld id="{DDA6C761-E6C0-8244-BDC1-CA1DC8273777}" type="slidenum">
              <a:rPr lang="en-US" b="0" i="0" smtClean="0">
                <a:latin typeface="Outfit Light" pitchFamily="2" charset="0"/>
              </a:rPr>
              <a:pPr/>
              <a:t>‹#›</a:t>
            </a:fld>
            <a:endParaRPr lang="en-US" b="0" i="0">
              <a:latin typeface="Outfit Light" pitchFamily="2" charset="0"/>
            </a:endParaRPr>
          </a:p>
        </p:txBody>
      </p:sp>
      <p:sp>
        <p:nvSpPr>
          <p:cNvPr id="24" name="Slide Number Placeholder 5">
            <a:extLst>
              <a:ext uri="{FF2B5EF4-FFF2-40B4-BE49-F238E27FC236}">
                <a16:creationId xmlns:a16="http://schemas.microsoft.com/office/drawing/2014/main" id="{E8B04BCB-316B-6A38-6847-8A5ED91CCEFC}"/>
              </a:ext>
            </a:extLst>
          </p:cNvPr>
          <p:cNvSpPr txBox="1">
            <a:spLocks/>
          </p:cNvSpPr>
          <p:nvPr userDrawn="1"/>
        </p:nvSpPr>
        <p:spPr>
          <a:xfrm>
            <a:off x="9118378" y="6499230"/>
            <a:ext cx="2266709" cy="273040"/>
          </a:xfrm>
          <a:prstGeom prst="rect">
            <a:avLst/>
          </a:prstGeom>
        </p:spPr>
        <p:txBody>
          <a:bodyPr vert="horz" lIns="0" tIns="0" rIns="0" bIns="0" rtlCol="0" anchor="ctr"/>
          <a:lstStyle>
            <a:defPPr>
              <a:defRPr lang="en-US"/>
            </a:defPPr>
            <a:lvl1pPr marL="0" algn="r" defTabSz="914400" rtl="0" eaLnBrk="1" latinLnBrk="0" hangingPunct="1">
              <a:defRPr sz="800" kern="1200">
                <a:solidFill>
                  <a:schemeClr val="bg1"/>
                </a:solidFill>
                <a:latin typeface="Outfi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sz="600" b="0" i="0">
                <a:solidFill>
                  <a:schemeClr val="tx1"/>
                </a:solidFill>
                <a:latin typeface="Outfit Light" pitchFamily="2" charset="0"/>
              </a:rPr>
              <a:t>© Sovos 2025. Proprietary and Confidential</a:t>
            </a:r>
          </a:p>
        </p:txBody>
      </p:sp>
      <p:sp>
        <p:nvSpPr>
          <p:cNvPr id="25" name="Text Placeholder 15">
            <a:extLst>
              <a:ext uri="{FF2B5EF4-FFF2-40B4-BE49-F238E27FC236}">
                <a16:creationId xmlns:a16="http://schemas.microsoft.com/office/drawing/2014/main" id="{C50BDAE9-ED68-C52A-7DA3-654CC1059762}"/>
              </a:ext>
            </a:extLst>
          </p:cNvPr>
          <p:cNvSpPr>
            <a:spLocks noGrp="1"/>
          </p:cNvSpPr>
          <p:nvPr>
            <p:ph type="body" sz="quarter" idx="20" hasCustomPrompt="1"/>
          </p:nvPr>
        </p:nvSpPr>
        <p:spPr>
          <a:xfrm>
            <a:off x="762001" y="795129"/>
            <a:ext cx="5896485" cy="1823740"/>
          </a:xfrm>
          <a:prstGeom prst="roundRect">
            <a:avLst>
              <a:gd name="adj" fmla="val 13724"/>
            </a:avLst>
          </a:prstGeom>
          <a:solidFill>
            <a:srgbClr val="FFF5E6"/>
          </a:solidFill>
        </p:spPr>
        <p:txBody>
          <a:bodyPr wrap="none" lIns="274320" rIns="274320" bIns="0" anchor="ctr">
            <a:spAutoFit/>
          </a:bodyPr>
          <a:lstStyle>
            <a:lvl1pPr marL="0" indent="0">
              <a:lnSpc>
                <a:spcPct val="100000"/>
              </a:lnSpc>
              <a:buNone/>
              <a:defRPr kumimoji="0" lang="en-US" sz="11000" b="1" u="none" strike="noStrike" kern="1200" cap="none" spc="0" normalizeH="0" baseline="0" dirty="0">
                <a:ln w="19050">
                  <a:noFill/>
                </a:ln>
                <a:solidFill>
                  <a:srgbClr val="410400"/>
                </a:solidFill>
                <a:effectLst/>
                <a:uLnTx/>
                <a:uFillTx/>
                <a:latin typeface="Outfit" pitchFamily="2" charset="0"/>
                <a:ea typeface="+mn-ea"/>
                <a:cs typeface="+mn-cs"/>
              </a:defRPr>
            </a:lvl1pPr>
            <a:lvl2pPr marL="457200" indent="0">
              <a:buNone/>
              <a:defRPr/>
            </a:lvl2pPr>
            <a:lvl3pPr marL="914400" indent="0">
              <a:buNone/>
              <a:defRPr/>
            </a:lvl3pPr>
            <a:lvl4pPr marL="1371600" indent="0">
              <a:buNone/>
              <a:defRPr/>
            </a:lvl4pPr>
            <a:lvl5pPr marL="1828800" indent="0">
              <a:buNone/>
              <a:defRPr/>
            </a:lvl5pPr>
          </a:lstStyle>
          <a:p>
            <a:pPr lvl="0"/>
            <a:r>
              <a:rPr lang="en-US"/>
              <a:t>Big Idea</a:t>
            </a:r>
          </a:p>
        </p:txBody>
      </p:sp>
      <p:sp>
        <p:nvSpPr>
          <p:cNvPr id="2" name="Freeform 1">
            <a:extLst>
              <a:ext uri="{FF2B5EF4-FFF2-40B4-BE49-F238E27FC236}">
                <a16:creationId xmlns:a16="http://schemas.microsoft.com/office/drawing/2014/main" id="{8303FBD1-857F-F346-CC61-1E6AADD17C19}"/>
              </a:ext>
            </a:extLst>
          </p:cNvPr>
          <p:cNvSpPr/>
          <p:nvPr userDrawn="1"/>
        </p:nvSpPr>
        <p:spPr>
          <a:xfrm>
            <a:off x="10283915" y="3237914"/>
            <a:ext cx="1579405" cy="1659762"/>
          </a:xfrm>
          <a:custGeom>
            <a:avLst/>
            <a:gdLst>
              <a:gd name="connsiteX0" fmla="*/ 0 w 1579405"/>
              <a:gd name="connsiteY0" fmla="*/ 614904 h 1659762"/>
              <a:gd name="connsiteX1" fmla="*/ 96330 w 1579405"/>
              <a:gd name="connsiteY1" fmla="*/ 629646 h 1659762"/>
              <a:gd name="connsiteX2" fmla="*/ 962049 w 1579405"/>
              <a:gd name="connsiteY2" fmla="*/ 1587018 h 1659762"/>
              <a:gd name="connsiteX3" fmla="*/ 965734 w 1579405"/>
              <a:gd name="connsiteY3" fmla="*/ 1659762 h 1659762"/>
              <a:gd name="connsiteX4" fmla="*/ 961448 w 1579405"/>
              <a:gd name="connsiteY4" fmla="*/ 1659762 h 1659762"/>
              <a:gd name="connsiteX5" fmla="*/ 957786 w 1579405"/>
              <a:gd name="connsiteY5" fmla="*/ 1587468 h 1659762"/>
              <a:gd name="connsiteX6" fmla="*/ 95475 w 1579405"/>
              <a:gd name="connsiteY6" fmla="*/ 633848 h 1659762"/>
              <a:gd name="connsiteX7" fmla="*/ 0 w 1579405"/>
              <a:gd name="connsiteY7" fmla="*/ 619235 h 1659762"/>
              <a:gd name="connsiteX8" fmla="*/ 0 w 1579405"/>
              <a:gd name="connsiteY8" fmla="*/ 563232 h 1659762"/>
              <a:gd name="connsiteX9" fmla="*/ 106610 w 1579405"/>
              <a:gd name="connsiteY9" fmla="*/ 579550 h 1659762"/>
              <a:gd name="connsiteX10" fmla="*/ 1012922 w 1579405"/>
              <a:gd name="connsiteY10" fmla="*/ 1581806 h 1659762"/>
              <a:gd name="connsiteX11" fmla="*/ 1016872 w 1579405"/>
              <a:gd name="connsiteY11" fmla="*/ 1659762 h 1659762"/>
              <a:gd name="connsiteX12" fmla="*/ 1012586 w 1579405"/>
              <a:gd name="connsiteY12" fmla="*/ 1659762 h 1659762"/>
              <a:gd name="connsiteX13" fmla="*/ 1008659 w 1579405"/>
              <a:gd name="connsiteY13" fmla="*/ 1582239 h 1659762"/>
              <a:gd name="connsiteX14" fmla="*/ 105755 w 1579405"/>
              <a:gd name="connsiteY14" fmla="*/ 583748 h 1659762"/>
              <a:gd name="connsiteX15" fmla="*/ 0 w 1579405"/>
              <a:gd name="connsiteY15" fmla="*/ 567562 h 1659762"/>
              <a:gd name="connsiteX16" fmla="*/ 0 w 1579405"/>
              <a:gd name="connsiteY16" fmla="*/ 511557 h 1659762"/>
              <a:gd name="connsiteX17" fmla="*/ 116919 w 1579405"/>
              <a:gd name="connsiteY17" fmla="*/ 529450 h 1659762"/>
              <a:gd name="connsiteX18" fmla="*/ 1063798 w 1579405"/>
              <a:gd name="connsiteY18" fmla="*/ 1576576 h 1659762"/>
              <a:gd name="connsiteX19" fmla="*/ 1068012 w 1579405"/>
              <a:gd name="connsiteY19" fmla="*/ 1659762 h 1659762"/>
              <a:gd name="connsiteX20" fmla="*/ 1063726 w 1579405"/>
              <a:gd name="connsiteY20" fmla="*/ 1659762 h 1659762"/>
              <a:gd name="connsiteX21" fmla="*/ 1059535 w 1579405"/>
              <a:gd name="connsiteY21" fmla="*/ 1577026 h 1659762"/>
              <a:gd name="connsiteX22" fmla="*/ 116063 w 1579405"/>
              <a:gd name="connsiteY22" fmla="*/ 533651 h 1659762"/>
              <a:gd name="connsiteX23" fmla="*/ 0 w 1579405"/>
              <a:gd name="connsiteY23" fmla="*/ 515887 h 1659762"/>
              <a:gd name="connsiteX24" fmla="*/ 0 w 1579405"/>
              <a:gd name="connsiteY24" fmla="*/ 460272 h 1659762"/>
              <a:gd name="connsiteX25" fmla="*/ 3780 w 1579405"/>
              <a:gd name="connsiteY25" fmla="*/ 460463 h 1659762"/>
              <a:gd name="connsiteX26" fmla="*/ 1114671 w 1579405"/>
              <a:gd name="connsiteY26" fmla="*/ 1571363 h 1659762"/>
              <a:gd name="connsiteX27" fmla="*/ 1119150 w 1579405"/>
              <a:gd name="connsiteY27" fmla="*/ 1659762 h 1659762"/>
              <a:gd name="connsiteX28" fmla="*/ 1114864 w 1579405"/>
              <a:gd name="connsiteY28" fmla="*/ 1659762 h 1659762"/>
              <a:gd name="connsiteX29" fmla="*/ 1110408 w 1579405"/>
              <a:gd name="connsiteY29" fmla="*/ 1571796 h 1659762"/>
              <a:gd name="connsiteX30" fmla="*/ 3346 w 1579405"/>
              <a:gd name="connsiteY30" fmla="*/ 464727 h 1659762"/>
              <a:gd name="connsiteX31" fmla="*/ 0 w 1579405"/>
              <a:gd name="connsiteY31" fmla="*/ 464557 h 1659762"/>
              <a:gd name="connsiteX32" fmla="*/ 0 w 1579405"/>
              <a:gd name="connsiteY32" fmla="*/ 409132 h 1659762"/>
              <a:gd name="connsiteX33" fmla="*/ 9008 w 1579405"/>
              <a:gd name="connsiteY33" fmla="*/ 409588 h 1659762"/>
              <a:gd name="connsiteX34" fmla="*/ 1165546 w 1579405"/>
              <a:gd name="connsiteY34" fmla="*/ 1566134 h 1659762"/>
              <a:gd name="connsiteX35" fmla="*/ 1170289 w 1579405"/>
              <a:gd name="connsiteY35" fmla="*/ 1659762 h 1659762"/>
              <a:gd name="connsiteX36" fmla="*/ 1166003 w 1579405"/>
              <a:gd name="connsiteY36" fmla="*/ 1659762 h 1659762"/>
              <a:gd name="connsiteX37" fmla="*/ 1161283 w 1579405"/>
              <a:gd name="connsiteY37" fmla="*/ 1566583 h 1659762"/>
              <a:gd name="connsiteX38" fmla="*/ 8575 w 1579405"/>
              <a:gd name="connsiteY38" fmla="*/ 413853 h 1659762"/>
              <a:gd name="connsiteX39" fmla="*/ 0 w 1579405"/>
              <a:gd name="connsiteY39" fmla="*/ 413418 h 1659762"/>
              <a:gd name="connsiteX40" fmla="*/ 0 w 1579405"/>
              <a:gd name="connsiteY40" fmla="*/ 357994 h 1659762"/>
              <a:gd name="connsiteX41" fmla="*/ 14222 w 1579405"/>
              <a:gd name="connsiteY41" fmla="*/ 358714 h 1659762"/>
              <a:gd name="connsiteX42" fmla="*/ 1216420 w 1579405"/>
              <a:gd name="connsiteY42" fmla="*/ 1560920 h 1659762"/>
              <a:gd name="connsiteX43" fmla="*/ 1221428 w 1579405"/>
              <a:gd name="connsiteY43" fmla="*/ 1659762 h 1659762"/>
              <a:gd name="connsiteX44" fmla="*/ 1217142 w 1579405"/>
              <a:gd name="connsiteY44" fmla="*/ 1659762 h 1659762"/>
              <a:gd name="connsiteX45" fmla="*/ 1212157 w 1579405"/>
              <a:gd name="connsiteY45" fmla="*/ 1561353 h 1659762"/>
              <a:gd name="connsiteX46" fmla="*/ 13789 w 1579405"/>
              <a:gd name="connsiteY46" fmla="*/ 362978 h 1659762"/>
              <a:gd name="connsiteX47" fmla="*/ 0 w 1579405"/>
              <a:gd name="connsiteY47" fmla="*/ 362279 h 1659762"/>
              <a:gd name="connsiteX48" fmla="*/ 0 w 1579405"/>
              <a:gd name="connsiteY48" fmla="*/ 306854 h 1659762"/>
              <a:gd name="connsiteX49" fmla="*/ 19452 w 1579405"/>
              <a:gd name="connsiteY49" fmla="*/ 307839 h 1659762"/>
              <a:gd name="connsiteX50" fmla="*/ 1267294 w 1579405"/>
              <a:gd name="connsiteY50" fmla="*/ 1555691 h 1659762"/>
              <a:gd name="connsiteX51" fmla="*/ 1272566 w 1579405"/>
              <a:gd name="connsiteY51" fmla="*/ 1659762 h 1659762"/>
              <a:gd name="connsiteX52" fmla="*/ 1268280 w 1579405"/>
              <a:gd name="connsiteY52" fmla="*/ 1659762 h 1659762"/>
              <a:gd name="connsiteX53" fmla="*/ 1263031 w 1579405"/>
              <a:gd name="connsiteY53" fmla="*/ 1556140 h 1659762"/>
              <a:gd name="connsiteX54" fmla="*/ 19018 w 1579405"/>
              <a:gd name="connsiteY54" fmla="*/ 312104 h 1659762"/>
              <a:gd name="connsiteX55" fmla="*/ 0 w 1579405"/>
              <a:gd name="connsiteY55" fmla="*/ 311140 h 1659762"/>
              <a:gd name="connsiteX56" fmla="*/ 0 w 1579405"/>
              <a:gd name="connsiteY56" fmla="*/ 255716 h 1659762"/>
              <a:gd name="connsiteX57" fmla="*/ 24664 w 1579405"/>
              <a:gd name="connsiteY57" fmla="*/ 256965 h 1659762"/>
              <a:gd name="connsiteX58" fmla="*/ 1318168 w 1579405"/>
              <a:gd name="connsiteY58" fmla="*/ 1550477 h 1659762"/>
              <a:gd name="connsiteX59" fmla="*/ 1323705 w 1579405"/>
              <a:gd name="connsiteY59" fmla="*/ 1659762 h 1659762"/>
              <a:gd name="connsiteX60" fmla="*/ 1319419 w 1579405"/>
              <a:gd name="connsiteY60" fmla="*/ 1659762 h 1659762"/>
              <a:gd name="connsiteX61" fmla="*/ 1313905 w 1579405"/>
              <a:gd name="connsiteY61" fmla="*/ 1550911 h 1659762"/>
              <a:gd name="connsiteX62" fmla="*/ 24231 w 1579405"/>
              <a:gd name="connsiteY62" fmla="*/ 261229 h 1659762"/>
              <a:gd name="connsiteX63" fmla="*/ 0 w 1579405"/>
              <a:gd name="connsiteY63" fmla="*/ 260001 h 1659762"/>
              <a:gd name="connsiteX64" fmla="*/ 0 w 1579405"/>
              <a:gd name="connsiteY64" fmla="*/ 204576 h 1659762"/>
              <a:gd name="connsiteX65" fmla="*/ 29894 w 1579405"/>
              <a:gd name="connsiteY65" fmla="*/ 206090 h 1659762"/>
              <a:gd name="connsiteX66" fmla="*/ 1369042 w 1579405"/>
              <a:gd name="connsiteY66" fmla="*/ 1545248 h 1659762"/>
              <a:gd name="connsiteX67" fmla="*/ 1374843 w 1579405"/>
              <a:gd name="connsiteY67" fmla="*/ 1659762 h 1659762"/>
              <a:gd name="connsiteX68" fmla="*/ 1370557 w 1579405"/>
              <a:gd name="connsiteY68" fmla="*/ 1659762 h 1659762"/>
              <a:gd name="connsiteX69" fmla="*/ 1364778 w 1579405"/>
              <a:gd name="connsiteY69" fmla="*/ 1545697 h 1659762"/>
              <a:gd name="connsiteX70" fmla="*/ 29444 w 1579405"/>
              <a:gd name="connsiteY70" fmla="*/ 210355 h 1659762"/>
              <a:gd name="connsiteX71" fmla="*/ 0 w 1579405"/>
              <a:gd name="connsiteY71" fmla="*/ 208863 h 1659762"/>
              <a:gd name="connsiteX72" fmla="*/ 0 w 1579405"/>
              <a:gd name="connsiteY72" fmla="*/ 153437 h 1659762"/>
              <a:gd name="connsiteX73" fmla="*/ 35108 w 1579405"/>
              <a:gd name="connsiteY73" fmla="*/ 155216 h 1659762"/>
              <a:gd name="connsiteX74" fmla="*/ 1419917 w 1579405"/>
              <a:gd name="connsiteY74" fmla="*/ 1540034 h 1659762"/>
              <a:gd name="connsiteX75" fmla="*/ 1425983 w 1579405"/>
              <a:gd name="connsiteY75" fmla="*/ 1659762 h 1659762"/>
              <a:gd name="connsiteX76" fmla="*/ 1421697 w 1579405"/>
              <a:gd name="connsiteY76" fmla="*/ 1659762 h 1659762"/>
              <a:gd name="connsiteX77" fmla="*/ 1415654 w 1579405"/>
              <a:gd name="connsiteY77" fmla="*/ 1540468 h 1659762"/>
              <a:gd name="connsiteX78" fmla="*/ 34675 w 1579405"/>
              <a:gd name="connsiteY78" fmla="*/ 159480 h 1659762"/>
              <a:gd name="connsiteX79" fmla="*/ 0 w 1579405"/>
              <a:gd name="connsiteY79" fmla="*/ 157723 h 1659762"/>
              <a:gd name="connsiteX80" fmla="*/ 0 w 1579405"/>
              <a:gd name="connsiteY80" fmla="*/ 102298 h 1659762"/>
              <a:gd name="connsiteX81" fmla="*/ 40338 w 1579405"/>
              <a:gd name="connsiteY81" fmla="*/ 104341 h 1659762"/>
              <a:gd name="connsiteX82" fmla="*/ 1470791 w 1579405"/>
              <a:gd name="connsiteY82" fmla="*/ 1534805 h 1659762"/>
              <a:gd name="connsiteX83" fmla="*/ 1477121 w 1579405"/>
              <a:gd name="connsiteY83" fmla="*/ 1659762 h 1659762"/>
              <a:gd name="connsiteX84" fmla="*/ 1472835 w 1579405"/>
              <a:gd name="connsiteY84" fmla="*/ 1659762 h 1659762"/>
              <a:gd name="connsiteX85" fmla="*/ 1466527 w 1579405"/>
              <a:gd name="connsiteY85" fmla="*/ 1535254 h 1659762"/>
              <a:gd name="connsiteX86" fmla="*/ 39888 w 1579405"/>
              <a:gd name="connsiteY86" fmla="*/ 108606 h 1659762"/>
              <a:gd name="connsiteX87" fmla="*/ 0 w 1579405"/>
              <a:gd name="connsiteY87" fmla="*/ 106585 h 1659762"/>
              <a:gd name="connsiteX88" fmla="*/ 0 w 1579405"/>
              <a:gd name="connsiteY88" fmla="*/ 51159 h 1659762"/>
              <a:gd name="connsiteX89" fmla="*/ 45550 w 1579405"/>
              <a:gd name="connsiteY89" fmla="*/ 53467 h 1659762"/>
              <a:gd name="connsiteX90" fmla="*/ 1521665 w 1579405"/>
              <a:gd name="connsiteY90" fmla="*/ 1529591 h 1659762"/>
              <a:gd name="connsiteX91" fmla="*/ 1528260 w 1579405"/>
              <a:gd name="connsiteY91" fmla="*/ 1659762 h 1659762"/>
              <a:gd name="connsiteX92" fmla="*/ 1523974 w 1579405"/>
              <a:gd name="connsiteY92" fmla="*/ 1659762 h 1659762"/>
              <a:gd name="connsiteX93" fmla="*/ 1517402 w 1579405"/>
              <a:gd name="connsiteY93" fmla="*/ 1530025 h 1659762"/>
              <a:gd name="connsiteX94" fmla="*/ 45117 w 1579405"/>
              <a:gd name="connsiteY94" fmla="*/ 57731 h 1659762"/>
              <a:gd name="connsiteX95" fmla="*/ 0 w 1579405"/>
              <a:gd name="connsiteY95" fmla="*/ 55445 h 1659762"/>
              <a:gd name="connsiteX96" fmla="*/ 0 w 1579405"/>
              <a:gd name="connsiteY96" fmla="*/ 0 h 1659762"/>
              <a:gd name="connsiteX97" fmla="*/ 51021 w 1579405"/>
              <a:gd name="connsiteY97" fmla="*/ 2576 h 1659762"/>
              <a:gd name="connsiteX98" fmla="*/ 1572556 w 1579405"/>
              <a:gd name="connsiteY98" fmla="*/ 1524121 h 1659762"/>
              <a:gd name="connsiteX99" fmla="*/ 1579405 w 1579405"/>
              <a:gd name="connsiteY99" fmla="*/ 1659762 h 1659762"/>
              <a:gd name="connsiteX100" fmla="*/ 1575188 w 1579405"/>
              <a:gd name="connsiteY100" fmla="*/ 1659762 h 1659762"/>
              <a:gd name="connsiteX101" fmla="*/ 1568843 w 1579405"/>
              <a:gd name="connsiteY101" fmla="*/ 1529540 h 1659762"/>
              <a:gd name="connsiteX102" fmla="*/ 1079029 w 1579405"/>
              <a:gd name="connsiteY102" fmla="*/ 496107 h 1659762"/>
              <a:gd name="connsiteX103" fmla="*/ 45630 w 1579405"/>
              <a:gd name="connsiteY103" fmla="*/ 6289 h 1659762"/>
              <a:gd name="connsiteX104" fmla="*/ 0 w 1579405"/>
              <a:gd name="connsiteY104" fmla="*/ 4066 h 16597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Lst>
            <a:rect l="l" t="t" r="r" b="b"/>
            <a:pathLst>
              <a:path w="1579405" h="1659762">
                <a:moveTo>
                  <a:pt x="0" y="614904"/>
                </a:moveTo>
                <a:lnTo>
                  <a:pt x="96330" y="629646"/>
                </a:lnTo>
                <a:cubicBezTo>
                  <a:pt x="557538" y="724262"/>
                  <a:pt x="913544" y="1110820"/>
                  <a:pt x="962049" y="1587018"/>
                </a:cubicBezTo>
                <a:lnTo>
                  <a:pt x="965734" y="1659762"/>
                </a:lnTo>
                <a:lnTo>
                  <a:pt x="961448" y="1659762"/>
                </a:lnTo>
                <a:lnTo>
                  <a:pt x="957786" y="1587468"/>
                </a:lnTo>
                <a:cubicBezTo>
                  <a:pt x="909474" y="1113185"/>
                  <a:pt x="554882" y="728104"/>
                  <a:pt x="95475" y="633848"/>
                </a:cubicBezTo>
                <a:lnTo>
                  <a:pt x="0" y="619235"/>
                </a:lnTo>
                <a:close/>
                <a:moveTo>
                  <a:pt x="0" y="563232"/>
                </a:moveTo>
                <a:lnTo>
                  <a:pt x="106610" y="579550"/>
                </a:lnTo>
                <a:cubicBezTo>
                  <a:pt x="589415" y="678610"/>
                  <a:pt x="962139" y="1083316"/>
                  <a:pt x="1012922" y="1581806"/>
                </a:cubicBezTo>
                <a:lnTo>
                  <a:pt x="1016872" y="1659762"/>
                </a:lnTo>
                <a:lnTo>
                  <a:pt x="1012586" y="1659762"/>
                </a:lnTo>
                <a:lnTo>
                  <a:pt x="1008659" y="1582239"/>
                </a:lnTo>
                <a:cubicBezTo>
                  <a:pt x="958068" y="1085604"/>
                  <a:pt x="586759" y="682431"/>
                  <a:pt x="105755" y="583748"/>
                </a:cubicBezTo>
                <a:lnTo>
                  <a:pt x="0" y="567562"/>
                </a:lnTo>
                <a:close/>
                <a:moveTo>
                  <a:pt x="0" y="511557"/>
                </a:moveTo>
                <a:lnTo>
                  <a:pt x="116919" y="529450"/>
                </a:lnTo>
                <a:cubicBezTo>
                  <a:pt x="621364" y="632936"/>
                  <a:pt x="1010746" y="1055734"/>
                  <a:pt x="1063798" y="1576576"/>
                </a:cubicBezTo>
                <a:lnTo>
                  <a:pt x="1068012" y="1659762"/>
                </a:lnTo>
                <a:lnTo>
                  <a:pt x="1063726" y="1659762"/>
                </a:lnTo>
                <a:lnTo>
                  <a:pt x="1059535" y="1577026"/>
                </a:lnTo>
                <a:cubicBezTo>
                  <a:pt x="1006675" y="1058099"/>
                  <a:pt x="618708" y="636778"/>
                  <a:pt x="116063" y="533651"/>
                </a:cubicBezTo>
                <a:lnTo>
                  <a:pt x="0" y="515887"/>
                </a:lnTo>
                <a:close/>
                <a:moveTo>
                  <a:pt x="0" y="460272"/>
                </a:moveTo>
                <a:lnTo>
                  <a:pt x="3780" y="460463"/>
                </a:lnTo>
                <a:cubicBezTo>
                  <a:pt x="588688" y="520050"/>
                  <a:pt x="1055085" y="986450"/>
                  <a:pt x="1114671" y="1571363"/>
                </a:cubicBezTo>
                <a:lnTo>
                  <a:pt x="1119150" y="1659762"/>
                </a:lnTo>
                <a:lnTo>
                  <a:pt x="1114864" y="1659762"/>
                </a:lnTo>
                <a:lnTo>
                  <a:pt x="1110408" y="1571796"/>
                </a:lnTo>
                <a:cubicBezTo>
                  <a:pt x="1051029" y="988880"/>
                  <a:pt x="586257" y="524106"/>
                  <a:pt x="3346" y="464727"/>
                </a:cubicBezTo>
                <a:lnTo>
                  <a:pt x="0" y="464557"/>
                </a:lnTo>
                <a:close/>
                <a:moveTo>
                  <a:pt x="0" y="409132"/>
                </a:moveTo>
                <a:lnTo>
                  <a:pt x="9008" y="409588"/>
                </a:lnTo>
                <a:cubicBezTo>
                  <a:pt x="617989" y="471619"/>
                  <a:pt x="1103516" y="957149"/>
                  <a:pt x="1165546" y="1566134"/>
                </a:cubicBezTo>
                <a:lnTo>
                  <a:pt x="1170289" y="1659762"/>
                </a:lnTo>
                <a:lnTo>
                  <a:pt x="1166003" y="1659762"/>
                </a:lnTo>
                <a:lnTo>
                  <a:pt x="1161283" y="1566583"/>
                </a:lnTo>
                <a:cubicBezTo>
                  <a:pt x="1099460" y="959661"/>
                  <a:pt x="615558" y="475685"/>
                  <a:pt x="8575" y="413853"/>
                </a:cubicBezTo>
                <a:lnTo>
                  <a:pt x="0" y="413418"/>
                </a:lnTo>
                <a:close/>
                <a:moveTo>
                  <a:pt x="0" y="357994"/>
                </a:moveTo>
                <a:lnTo>
                  <a:pt x="14222" y="358714"/>
                </a:lnTo>
                <a:cubicBezTo>
                  <a:pt x="647209" y="423198"/>
                  <a:pt x="1151936" y="927929"/>
                  <a:pt x="1216420" y="1560920"/>
                </a:cubicBezTo>
                <a:lnTo>
                  <a:pt x="1221428" y="1659762"/>
                </a:lnTo>
                <a:lnTo>
                  <a:pt x="1217142" y="1659762"/>
                </a:lnTo>
                <a:lnTo>
                  <a:pt x="1212157" y="1561353"/>
                </a:lnTo>
                <a:cubicBezTo>
                  <a:pt x="1147881" y="930360"/>
                  <a:pt x="644778" y="427254"/>
                  <a:pt x="13789" y="362978"/>
                </a:cubicBezTo>
                <a:lnTo>
                  <a:pt x="0" y="362279"/>
                </a:lnTo>
                <a:close/>
                <a:moveTo>
                  <a:pt x="0" y="306854"/>
                </a:moveTo>
                <a:lnTo>
                  <a:pt x="19452" y="307839"/>
                </a:lnTo>
                <a:cubicBezTo>
                  <a:pt x="676509" y="374767"/>
                  <a:pt x="1200367" y="898629"/>
                  <a:pt x="1267294" y="1555691"/>
                </a:cubicBezTo>
                <a:lnTo>
                  <a:pt x="1272566" y="1659762"/>
                </a:lnTo>
                <a:lnTo>
                  <a:pt x="1268280" y="1659762"/>
                </a:lnTo>
                <a:lnTo>
                  <a:pt x="1263031" y="1556140"/>
                </a:lnTo>
                <a:cubicBezTo>
                  <a:pt x="1196311" y="901141"/>
                  <a:pt x="674078" y="378833"/>
                  <a:pt x="19018" y="312104"/>
                </a:cubicBezTo>
                <a:lnTo>
                  <a:pt x="0" y="311140"/>
                </a:lnTo>
                <a:close/>
                <a:moveTo>
                  <a:pt x="0" y="255716"/>
                </a:moveTo>
                <a:lnTo>
                  <a:pt x="24664" y="256965"/>
                </a:lnTo>
                <a:cubicBezTo>
                  <a:pt x="705728" y="326346"/>
                  <a:pt x="1248787" y="869409"/>
                  <a:pt x="1318168" y="1550477"/>
                </a:cubicBezTo>
                <a:lnTo>
                  <a:pt x="1323705" y="1659762"/>
                </a:lnTo>
                <a:lnTo>
                  <a:pt x="1319419" y="1659762"/>
                </a:lnTo>
                <a:lnTo>
                  <a:pt x="1313905" y="1550911"/>
                </a:lnTo>
                <a:cubicBezTo>
                  <a:pt x="1244732" y="871840"/>
                  <a:pt x="703298" y="330402"/>
                  <a:pt x="24231" y="261229"/>
                </a:cubicBezTo>
                <a:lnTo>
                  <a:pt x="0" y="260001"/>
                </a:lnTo>
                <a:close/>
                <a:moveTo>
                  <a:pt x="0" y="204576"/>
                </a:moveTo>
                <a:lnTo>
                  <a:pt x="29894" y="206090"/>
                </a:lnTo>
                <a:cubicBezTo>
                  <a:pt x="735029" y="277915"/>
                  <a:pt x="1297218" y="840108"/>
                  <a:pt x="1369042" y="1545248"/>
                </a:cubicBezTo>
                <a:lnTo>
                  <a:pt x="1374843" y="1659762"/>
                </a:lnTo>
                <a:lnTo>
                  <a:pt x="1370557" y="1659762"/>
                </a:lnTo>
                <a:lnTo>
                  <a:pt x="1364778" y="1545697"/>
                </a:lnTo>
                <a:cubicBezTo>
                  <a:pt x="1293151" y="842620"/>
                  <a:pt x="732517" y="281982"/>
                  <a:pt x="29444" y="210355"/>
                </a:cubicBezTo>
                <a:lnTo>
                  <a:pt x="0" y="208863"/>
                </a:lnTo>
                <a:close/>
                <a:moveTo>
                  <a:pt x="0" y="153437"/>
                </a:moveTo>
                <a:lnTo>
                  <a:pt x="35108" y="155216"/>
                </a:lnTo>
                <a:cubicBezTo>
                  <a:pt x="764249" y="229495"/>
                  <a:pt x="1345639" y="810888"/>
                  <a:pt x="1419917" y="1540034"/>
                </a:cubicBezTo>
                <a:lnTo>
                  <a:pt x="1425983" y="1659762"/>
                </a:lnTo>
                <a:lnTo>
                  <a:pt x="1421697" y="1659762"/>
                </a:lnTo>
                <a:lnTo>
                  <a:pt x="1415654" y="1540468"/>
                </a:lnTo>
                <a:cubicBezTo>
                  <a:pt x="1341583" y="813319"/>
                  <a:pt x="761819" y="233550"/>
                  <a:pt x="34675" y="159480"/>
                </a:cubicBezTo>
                <a:lnTo>
                  <a:pt x="0" y="157723"/>
                </a:lnTo>
                <a:close/>
                <a:moveTo>
                  <a:pt x="0" y="102298"/>
                </a:moveTo>
                <a:lnTo>
                  <a:pt x="40338" y="104341"/>
                </a:lnTo>
                <a:cubicBezTo>
                  <a:pt x="793549" y="181063"/>
                  <a:pt x="1394069" y="781588"/>
                  <a:pt x="1470791" y="1534805"/>
                </a:cubicBezTo>
                <a:lnTo>
                  <a:pt x="1477121" y="1659762"/>
                </a:lnTo>
                <a:lnTo>
                  <a:pt x="1472835" y="1659762"/>
                </a:lnTo>
                <a:lnTo>
                  <a:pt x="1466527" y="1535254"/>
                </a:lnTo>
                <a:cubicBezTo>
                  <a:pt x="1390003" y="784100"/>
                  <a:pt x="791038" y="185130"/>
                  <a:pt x="39888" y="108606"/>
                </a:cubicBezTo>
                <a:lnTo>
                  <a:pt x="0" y="106585"/>
                </a:lnTo>
                <a:close/>
                <a:moveTo>
                  <a:pt x="0" y="51159"/>
                </a:moveTo>
                <a:lnTo>
                  <a:pt x="45550" y="53467"/>
                </a:lnTo>
                <a:cubicBezTo>
                  <a:pt x="822769" y="132643"/>
                  <a:pt x="1442490" y="752368"/>
                  <a:pt x="1521665" y="1529591"/>
                </a:cubicBezTo>
                <a:lnTo>
                  <a:pt x="1528260" y="1659762"/>
                </a:lnTo>
                <a:lnTo>
                  <a:pt x="1523974" y="1659762"/>
                </a:lnTo>
                <a:lnTo>
                  <a:pt x="1517402" y="1530025"/>
                </a:lnTo>
                <a:cubicBezTo>
                  <a:pt x="1438434" y="754799"/>
                  <a:pt x="820338" y="136699"/>
                  <a:pt x="45117" y="57731"/>
                </a:cubicBezTo>
                <a:lnTo>
                  <a:pt x="0" y="55445"/>
                </a:lnTo>
                <a:close/>
                <a:moveTo>
                  <a:pt x="0" y="0"/>
                </a:moveTo>
                <a:lnTo>
                  <a:pt x="51021" y="2576"/>
                </a:lnTo>
                <a:cubicBezTo>
                  <a:pt x="853284" y="84051"/>
                  <a:pt x="1491082" y="721852"/>
                  <a:pt x="1572556" y="1524121"/>
                </a:cubicBezTo>
                <a:lnTo>
                  <a:pt x="1579405" y="1659762"/>
                </a:lnTo>
                <a:lnTo>
                  <a:pt x="1575188" y="1659762"/>
                </a:lnTo>
                <a:lnTo>
                  <a:pt x="1568843" y="1529540"/>
                </a:lnTo>
                <a:cubicBezTo>
                  <a:pt x="1530594" y="1139191"/>
                  <a:pt x="1360036" y="777116"/>
                  <a:pt x="1079029" y="496107"/>
                </a:cubicBezTo>
                <a:cubicBezTo>
                  <a:pt x="798021" y="215098"/>
                  <a:pt x="436023" y="44538"/>
                  <a:pt x="45630" y="6289"/>
                </a:cubicBezTo>
                <a:lnTo>
                  <a:pt x="0" y="4066"/>
                </a:lnTo>
                <a:close/>
              </a:path>
            </a:pathLst>
          </a:custGeom>
          <a:solidFill>
            <a:srgbClr val="FFF5E6"/>
          </a:solidFill>
          <a:ln w="3338" cap="flat">
            <a:noFill/>
            <a:prstDash val="solid"/>
            <a:miter/>
          </a:ln>
        </p:spPr>
        <p:txBody>
          <a:bodyPr rtlCol="0" anchor="ctr"/>
          <a:lstStyle/>
          <a:p>
            <a:endParaRPr lang="en-US"/>
          </a:p>
        </p:txBody>
      </p:sp>
      <p:sp>
        <p:nvSpPr>
          <p:cNvPr id="4" name="Freeform 3">
            <a:extLst>
              <a:ext uri="{FF2B5EF4-FFF2-40B4-BE49-F238E27FC236}">
                <a16:creationId xmlns:a16="http://schemas.microsoft.com/office/drawing/2014/main" id="{6DE87773-3FAF-6BEA-3993-FC227DA793EA}"/>
              </a:ext>
            </a:extLst>
          </p:cNvPr>
          <p:cNvSpPr/>
          <p:nvPr userDrawn="1"/>
        </p:nvSpPr>
        <p:spPr>
          <a:xfrm>
            <a:off x="10615091" y="457199"/>
            <a:ext cx="1576911" cy="2459437"/>
          </a:xfrm>
          <a:custGeom>
            <a:avLst/>
            <a:gdLst>
              <a:gd name="connsiteX0" fmla="*/ 960141 w 1576911"/>
              <a:gd name="connsiteY0" fmla="*/ 1492446 h 2459437"/>
              <a:gd name="connsiteX1" fmla="*/ 966194 w 1576911"/>
              <a:gd name="connsiteY1" fmla="*/ 1492446 h 2459437"/>
              <a:gd name="connsiteX2" fmla="*/ 971703 w 1576911"/>
              <a:gd name="connsiteY2" fmla="*/ 1498506 h 2459437"/>
              <a:gd name="connsiteX3" fmla="*/ 1541590 w 1576911"/>
              <a:gd name="connsiteY3" fmla="*/ 1806155 h 2459437"/>
              <a:gd name="connsiteX4" fmla="*/ 1576911 w 1576911"/>
              <a:gd name="connsiteY4" fmla="*/ 1809727 h 2459437"/>
              <a:gd name="connsiteX5" fmla="*/ 1576911 w 1576911"/>
              <a:gd name="connsiteY5" fmla="*/ 1814178 h 2459437"/>
              <a:gd name="connsiteX6" fmla="*/ 1540674 w 1576911"/>
              <a:gd name="connsiteY6" fmla="*/ 1810514 h 2459437"/>
              <a:gd name="connsiteX7" fmla="*/ 968532 w 1576911"/>
              <a:gd name="connsiteY7" fmla="*/ 1501677 h 2459437"/>
              <a:gd name="connsiteX8" fmla="*/ 888589 w 1576911"/>
              <a:gd name="connsiteY8" fmla="*/ 1492446 h 2459437"/>
              <a:gd name="connsiteX9" fmla="*/ 894570 w 1576911"/>
              <a:gd name="connsiteY9" fmla="*/ 1492446 h 2459437"/>
              <a:gd name="connsiteX10" fmla="*/ 934185 w 1576911"/>
              <a:gd name="connsiteY10" fmla="*/ 1536025 h 2459437"/>
              <a:gd name="connsiteX11" fmla="*/ 1530896 w 1576911"/>
              <a:gd name="connsiteY11" fmla="*/ 1858134 h 2459437"/>
              <a:gd name="connsiteX12" fmla="*/ 1576911 w 1576911"/>
              <a:gd name="connsiteY12" fmla="*/ 1862787 h 2459437"/>
              <a:gd name="connsiteX13" fmla="*/ 1576911 w 1576911"/>
              <a:gd name="connsiteY13" fmla="*/ 1867231 h 2459437"/>
              <a:gd name="connsiteX14" fmla="*/ 1530009 w 1576911"/>
              <a:gd name="connsiteY14" fmla="*/ 1862489 h 2459437"/>
              <a:gd name="connsiteX15" fmla="*/ 931052 w 1576911"/>
              <a:gd name="connsiteY15" fmla="*/ 1539157 h 2459437"/>
              <a:gd name="connsiteX16" fmla="*/ 816967 w 1576911"/>
              <a:gd name="connsiteY16" fmla="*/ 1492446 h 2459437"/>
              <a:gd name="connsiteX17" fmla="*/ 823019 w 1576911"/>
              <a:gd name="connsiteY17" fmla="*/ 1492446 h 2459437"/>
              <a:gd name="connsiteX18" fmla="*/ 896706 w 1576911"/>
              <a:gd name="connsiteY18" fmla="*/ 1573505 h 2459437"/>
              <a:gd name="connsiteX19" fmla="*/ 1520232 w 1576911"/>
              <a:gd name="connsiteY19" fmla="*/ 1910107 h 2459437"/>
              <a:gd name="connsiteX20" fmla="*/ 1576911 w 1576911"/>
              <a:gd name="connsiteY20" fmla="*/ 1915839 h 2459437"/>
              <a:gd name="connsiteX21" fmla="*/ 1576911 w 1576911"/>
              <a:gd name="connsiteY21" fmla="*/ 1920289 h 2459437"/>
              <a:gd name="connsiteX22" fmla="*/ 1519315 w 1576911"/>
              <a:gd name="connsiteY22" fmla="*/ 1914466 h 2459437"/>
              <a:gd name="connsiteX23" fmla="*/ 893535 w 1576911"/>
              <a:gd name="connsiteY23" fmla="*/ 1576675 h 2459437"/>
              <a:gd name="connsiteX24" fmla="*/ 750236 w 1576911"/>
              <a:gd name="connsiteY24" fmla="*/ 1492446 h 2459437"/>
              <a:gd name="connsiteX25" fmla="*/ 755765 w 1576911"/>
              <a:gd name="connsiteY25" fmla="*/ 1492446 h 2459437"/>
              <a:gd name="connsiteX26" fmla="*/ 776093 w 1576911"/>
              <a:gd name="connsiteY26" fmla="*/ 1519613 h 2459437"/>
              <a:gd name="connsiteX27" fmla="*/ 1509537 w 1576911"/>
              <a:gd name="connsiteY27" fmla="*/ 1962085 h 2459437"/>
              <a:gd name="connsiteX28" fmla="*/ 1576911 w 1576911"/>
              <a:gd name="connsiteY28" fmla="*/ 1968897 h 2459437"/>
              <a:gd name="connsiteX29" fmla="*/ 1576911 w 1576911"/>
              <a:gd name="connsiteY29" fmla="*/ 1973343 h 2459437"/>
              <a:gd name="connsiteX30" fmla="*/ 1508650 w 1576911"/>
              <a:gd name="connsiteY30" fmla="*/ 1966440 h 2459437"/>
              <a:gd name="connsiteX31" fmla="*/ 772671 w 1576911"/>
              <a:gd name="connsiteY31" fmla="*/ 1522429 h 2459437"/>
              <a:gd name="connsiteX32" fmla="*/ 684043 w 1576911"/>
              <a:gd name="connsiteY32" fmla="*/ 1492446 h 2459437"/>
              <a:gd name="connsiteX33" fmla="*/ 689601 w 1576911"/>
              <a:gd name="connsiteY33" fmla="*/ 1492446 h 2459437"/>
              <a:gd name="connsiteX34" fmla="*/ 735184 w 1576911"/>
              <a:gd name="connsiteY34" fmla="*/ 1553362 h 2459437"/>
              <a:gd name="connsiteX35" fmla="*/ 1498873 w 1576911"/>
              <a:gd name="connsiteY35" fmla="*/ 2014061 h 2459437"/>
              <a:gd name="connsiteX36" fmla="*/ 1576911 w 1576911"/>
              <a:gd name="connsiteY36" fmla="*/ 2026004 h 2459437"/>
              <a:gd name="connsiteX37" fmla="*/ 1576911 w 1576911"/>
              <a:gd name="connsiteY37" fmla="*/ 2030500 h 2459437"/>
              <a:gd name="connsiteX38" fmla="*/ 1497956 w 1576911"/>
              <a:gd name="connsiteY38" fmla="*/ 2018416 h 2459437"/>
              <a:gd name="connsiteX39" fmla="*/ 731730 w 1576911"/>
              <a:gd name="connsiteY39" fmla="*/ 1556178 h 2459437"/>
              <a:gd name="connsiteX40" fmla="*/ 617910 w 1576911"/>
              <a:gd name="connsiteY40" fmla="*/ 1492446 h 2459437"/>
              <a:gd name="connsiteX41" fmla="*/ 623440 w 1576911"/>
              <a:gd name="connsiteY41" fmla="*/ 1492446 h 2459437"/>
              <a:gd name="connsiteX42" fmla="*/ 694243 w 1576911"/>
              <a:gd name="connsiteY42" fmla="*/ 1587070 h 2459437"/>
              <a:gd name="connsiteX43" fmla="*/ 1488179 w 1576911"/>
              <a:gd name="connsiteY43" fmla="*/ 2066034 h 2459437"/>
              <a:gd name="connsiteX44" fmla="*/ 1576911 w 1576911"/>
              <a:gd name="connsiteY44" fmla="*/ 2079615 h 2459437"/>
              <a:gd name="connsiteX45" fmla="*/ 1576911 w 1576911"/>
              <a:gd name="connsiteY45" fmla="*/ 2084107 h 2459437"/>
              <a:gd name="connsiteX46" fmla="*/ 1487291 w 1576911"/>
              <a:gd name="connsiteY46" fmla="*/ 2070390 h 2459437"/>
              <a:gd name="connsiteX47" fmla="*/ 690821 w 1576911"/>
              <a:gd name="connsiteY47" fmla="*/ 1589886 h 2459437"/>
              <a:gd name="connsiteX48" fmla="*/ 554452 w 1576911"/>
              <a:gd name="connsiteY48" fmla="*/ 1492446 h 2459437"/>
              <a:gd name="connsiteX49" fmla="*/ 559661 w 1576911"/>
              <a:gd name="connsiteY49" fmla="*/ 1492446 h 2459437"/>
              <a:gd name="connsiteX50" fmla="*/ 570030 w 1576911"/>
              <a:gd name="connsiteY50" fmla="*/ 1509495 h 2459437"/>
              <a:gd name="connsiteX51" fmla="*/ 1477514 w 1576911"/>
              <a:gd name="connsiteY51" fmla="*/ 2118013 h 2459437"/>
              <a:gd name="connsiteX52" fmla="*/ 1576911 w 1576911"/>
              <a:gd name="connsiteY52" fmla="*/ 2133225 h 2459437"/>
              <a:gd name="connsiteX53" fmla="*/ 1576911 w 1576911"/>
              <a:gd name="connsiteY53" fmla="*/ 2137719 h 2459437"/>
              <a:gd name="connsiteX54" fmla="*/ 1476597 w 1576911"/>
              <a:gd name="connsiteY54" fmla="*/ 2122367 h 2459437"/>
              <a:gd name="connsiteX55" fmla="*/ 566324 w 1576911"/>
              <a:gd name="connsiteY55" fmla="*/ 1511967 h 2459437"/>
              <a:gd name="connsiteX56" fmla="*/ 492469 w 1576911"/>
              <a:gd name="connsiteY56" fmla="*/ 1492446 h 2459437"/>
              <a:gd name="connsiteX57" fmla="*/ 497652 w 1576911"/>
              <a:gd name="connsiteY57" fmla="*/ 1492446 h 2459437"/>
              <a:gd name="connsiteX58" fmla="*/ 526034 w 1576911"/>
              <a:gd name="connsiteY58" fmla="*/ 1539116 h 2459437"/>
              <a:gd name="connsiteX59" fmla="*/ 1466820 w 1576911"/>
              <a:gd name="connsiteY59" fmla="*/ 2169986 h 2459437"/>
              <a:gd name="connsiteX60" fmla="*/ 1576911 w 1576911"/>
              <a:gd name="connsiteY60" fmla="*/ 2186835 h 2459437"/>
              <a:gd name="connsiteX61" fmla="*/ 1576911 w 1576911"/>
              <a:gd name="connsiteY61" fmla="*/ 2191326 h 2459437"/>
              <a:gd name="connsiteX62" fmla="*/ 1465933 w 1576911"/>
              <a:gd name="connsiteY62" fmla="*/ 2174340 h 2459437"/>
              <a:gd name="connsiteX63" fmla="*/ 522355 w 1576911"/>
              <a:gd name="connsiteY63" fmla="*/ 1541589 h 2459437"/>
              <a:gd name="connsiteX64" fmla="*/ 430433 w 1576911"/>
              <a:gd name="connsiteY64" fmla="*/ 1492446 h 2459437"/>
              <a:gd name="connsiteX65" fmla="*/ 435668 w 1576911"/>
              <a:gd name="connsiteY65" fmla="*/ 1492446 h 2459437"/>
              <a:gd name="connsiteX66" fmla="*/ 482066 w 1576911"/>
              <a:gd name="connsiteY66" fmla="*/ 1568738 h 2459437"/>
              <a:gd name="connsiteX67" fmla="*/ 1456155 w 1576911"/>
              <a:gd name="connsiteY67" fmla="*/ 2221959 h 2459437"/>
              <a:gd name="connsiteX68" fmla="*/ 1576911 w 1576911"/>
              <a:gd name="connsiteY68" fmla="*/ 2240442 h 2459437"/>
              <a:gd name="connsiteX69" fmla="*/ 1576911 w 1576911"/>
              <a:gd name="connsiteY69" fmla="*/ 2244939 h 2459437"/>
              <a:gd name="connsiteX70" fmla="*/ 1455239 w 1576911"/>
              <a:gd name="connsiteY70" fmla="*/ 2226318 h 2459437"/>
              <a:gd name="connsiteX71" fmla="*/ 478360 w 1576911"/>
              <a:gd name="connsiteY71" fmla="*/ 1571255 h 2459437"/>
              <a:gd name="connsiteX72" fmla="*/ 368448 w 1576911"/>
              <a:gd name="connsiteY72" fmla="*/ 1492446 h 2459437"/>
              <a:gd name="connsiteX73" fmla="*/ 373633 w 1576911"/>
              <a:gd name="connsiteY73" fmla="*/ 1492446 h 2459437"/>
              <a:gd name="connsiteX74" fmla="*/ 438070 w 1576911"/>
              <a:gd name="connsiteY74" fmla="*/ 1598403 h 2459437"/>
              <a:gd name="connsiteX75" fmla="*/ 1445461 w 1576911"/>
              <a:gd name="connsiteY75" fmla="*/ 2273936 h 2459437"/>
              <a:gd name="connsiteX76" fmla="*/ 1576911 w 1576911"/>
              <a:gd name="connsiteY76" fmla="*/ 2294054 h 2459437"/>
              <a:gd name="connsiteX77" fmla="*/ 1576911 w 1576911"/>
              <a:gd name="connsiteY77" fmla="*/ 2298546 h 2459437"/>
              <a:gd name="connsiteX78" fmla="*/ 1444574 w 1576911"/>
              <a:gd name="connsiteY78" fmla="*/ 2278292 h 2459437"/>
              <a:gd name="connsiteX79" fmla="*/ 434391 w 1576911"/>
              <a:gd name="connsiteY79" fmla="*/ 1600876 h 2459437"/>
              <a:gd name="connsiteX80" fmla="*/ 306543 w 1576911"/>
              <a:gd name="connsiteY80" fmla="*/ 1492446 h 2459437"/>
              <a:gd name="connsiteX81" fmla="*/ 311647 w 1576911"/>
              <a:gd name="connsiteY81" fmla="*/ 1492446 h 2459437"/>
              <a:gd name="connsiteX82" fmla="*/ 394102 w 1576911"/>
              <a:gd name="connsiteY82" fmla="*/ 1628025 h 2459437"/>
              <a:gd name="connsiteX83" fmla="*/ 1434797 w 1576911"/>
              <a:gd name="connsiteY83" fmla="*/ 2325910 h 2459437"/>
              <a:gd name="connsiteX84" fmla="*/ 1576911 w 1576911"/>
              <a:gd name="connsiteY84" fmla="*/ 2347663 h 2459437"/>
              <a:gd name="connsiteX85" fmla="*/ 1576911 w 1576911"/>
              <a:gd name="connsiteY85" fmla="*/ 2352158 h 2459437"/>
              <a:gd name="connsiteX86" fmla="*/ 1433880 w 1576911"/>
              <a:gd name="connsiteY86" fmla="*/ 2330269 h 2459437"/>
              <a:gd name="connsiteX87" fmla="*/ 307038 w 1576911"/>
              <a:gd name="connsiteY87" fmla="*/ 1493473 h 2459437"/>
              <a:gd name="connsiteX88" fmla="*/ 247731 w 1576911"/>
              <a:gd name="connsiteY88" fmla="*/ 1492446 h 2459437"/>
              <a:gd name="connsiteX89" fmla="*/ 252651 w 1576911"/>
              <a:gd name="connsiteY89" fmla="*/ 1492446 h 2459437"/>
              <a:gd name="connsiteX90" fmla="*/ 264310 w 1576911"/>
              <a:gd name="connsiteY90" fmla="*/ 1516613 h 2459437"/>
              <a:gd name="connsiteX91" fmla="*/ 1424102 w 1576911"/>
              <a:gd name="connsiteY91" fmla="*/ 2377888 h 2459437"/>
              <a:gd name="connsiteX92" fmla="*/ 1576911 w 1576911"/>
              <a:gd name="connsiteY92" fmla="*/ 2401274 h 2459437"/>
              <a:gd name="connsiteX93" fmla="*/ 1576911 w 1576911"/>
              <a:gd name="connsiteY93" fmla="*/ 2405766 h 2459437"/>
              <a:gd name="connsiteX94" fmla="*/ 1423215 w 1576911"/>
              <a:gd name="connsiteY94" fmla="*/ 2382242 h 2459437"/>
              <a:gd name="connsiteX95" fmla="*/ 260406 w 1576911"/>
              <a:gd name="connsiteY95" fmla="*/ 1518720 h 2459437"/>
              <a:gd name="connsiteX96" fmla="*/ 188285 w 1576911"/>
              <a:gd name="connsiteY96" fmla="*/ 1492446 h 2459437"/>
              <a:gd name="connsiteX97" fmla="*/ 192421 w 1576911"/>
              <a:gd name="connsiteY97" fmla="*/ 1492446 h 2459437"/>
              <a:gd name="connsiteX98" fmla="*/ 211244 w 1576911"/>
              <a:gd name="connsiteY98" fmla="*/ 1532219 h 2459437"/>
              <a:gd name="connsiteX99" fmla="*/ 521152 w 1576911"/>
              <a:gd name="connsiteY99" fmla="*/ 1949058 h 2459437"/>
              <a:gd name="connsiteX100" fmla="*/ 1421700 w 1576911"/>
              <a:gd name="connsiteY100" fmla="*/ 2431883 h 2459437"/>
              <a:gd name="connsiteX101" fmla="*/ 1576911 w 1576911"/>
              <a:gd name="connsiteY101" fmla="*/ 2454807 h 2459437"/>
              <a:gd name="connsiteX102" fmla="*/ 1576911 w 1576911"/>
              <a:gd name="connsiteY102" fmla="*/ 2459437 h 2459437"/>
              <a:gd name="connsiteX103" fmla="*/ 1412086 w 1576911"/>
              <a:gd name="connsiteY103" fmla="*/ 2434281 h 2459437"/>
              <a:gd name="connsiteX104" fmla="*/ 213448 w 1576911"/>
              <a:gd name="connsiteY104" fmla="*/ 1544682 h 2459437"/>
              <a:gd name="connsiteX105" fmla="*/ 873170 w 1576911"/>
              <a:gd name="connsiteY105" fmla="*/ 11902 h 2459437"/>
              <a:gd name="connsiteX106" fmla="*/ 878028 w 1576911"/>
              <a:gd name="connsiteY106" fmla="*/ 12883 h 2459437"/>
              <a:gd name="connsiteX107" fmla="*/ 833922 w 1576911"/>
              <a:gd name="connsiteY107" fmla="*/ 71826 h 2459437"/>
              <a:gd name="connsiteX108" fmla="*/ 641107 w 1576911"/>
              <a:gd name="connsiteY108" fmla="*/ 701706 h 2459437"/>
              <a:gd name="connsiteX109" fmla="*/ 898885 w 1576911"/>
              <a:gd name="connsiteY109" fmla="*/ 1418403 h 2459437"/>
              <a:gd name="connsiteX110" fmla="*/ 919385 w 1576911"/>
              <a:gd name="connsiteY110" fmla="*/ 1440954 h 2459437"/>
              <a:gd name="connsiteX111" fmla="*/ 914270 w 1576911"/>
              <a:gd name="connsiteY111" fmla="*/ 1441986 h 2459437"/>
              <a:gd name="connsiteX112" fmla="*/ 895430 w 1576911"/>
              <a:gd name="connsiteY112" fmla="*/ 1421261 h 2459437"/>
              <a:gd name="connsiteX113" fmla="*/ 636660 w 1576911"/>
              <a:gd name="connsiteY113" fmla="*/ 701706 h 2459437"/>
              <a:gd name="connsiteX114" fmla="*/ 830216 w 1576911"/>
              <a:gd name="connsiteY114" fmla="*/ 69309 h 2459437"/>
              <a:gd name="connsiteX115" fmla="*/ 815718 w 1576911"/>
              <a:gd name="connsiteY115" fmla="*/ 303 h 2459437"/>
              <a:gd name="connsiteX116" fmla="*/ 820522 w 1576911"/>
              <a:gd name="connsiteY116" fmla="*/ 1273 h 2459437"/>
              <a:gd name="connsiteX117" fmla="*/ 789927 w 1576911"/>
              <a:gd name="connsiteY117" fmla="*/ 42161 h 2459437"/>
              <a:gd name="connsiteX118" fmla="*/ 588052 w 1576911"/>
              <a:gd name="connsiteY118" fmla="*/ 701708 h 2459437"/>
              <a:gd name="connsiteX119" fmla="*/ 857943 w 1576911"/>
              <a:gd name="connsiteY119" fmla="*/ 1452155 h 2459437"/>
              <a:gd name="connsiteX120" fmla="*/ 858868 w 1576911"/>
              <a:gd name="connsiteY120" fmla="*/ 1453172 h 2459437"/>
              <a:gd name="connsiteX121" fmla="*/ 853923 w 1576911"/>
              <a:gd name="connsiteY121" fmla="*/ 1454170 h 2459437"/>
              <a:gd name="connsiteX122" fmla="*/ 786247 w 1576911"/>
              <a:gd name="connsiteY122" fmla="*/ 1363727 h 2459437"/>
              <a:gd name="connsiteX123" fmla="*/ 583605 w 1576911"/>
              <a:gd name="connsiteY123" fmla="*/ 701708 h 2459437"/>
              <a:gd name="connsiteX124" fmla="*/ 786247 w 1576911"/>
              <a:gd name="connsiteY124" fmla="*/ 39688 h 2459437"/>
              <a:gd name="connsiteX125" fmla="*/ 749751 w 1576911"/>
              <a:gd name="connsiteY125" fmla="*/ 0 h 2459437"/>
              <a:gd name="connsiteX126" fmla="*/ 755342 w 1576911"/>
              <a:gd name="connsiteY126" fmla="*/ 0 h 2459437"/>
              <a:gd name="connsiteX127" fmla="*/ 745958 w 1576911"/>
              <a:gd name="connsiteY127" fmla="*/ 12540 h 2459437"/>
              <a:gd name="connsiteX128" fmla="*/ 534997 w 1576911"/>
              <a:gd name="connsiteY128" fmla="*/ 701708 h 2459437"/>
              <a:gd name="connsiteX129" fmla="*/ 745958 w 1576911"/>
              <a:gd name="connsiteY129" fmla="*/ 1390876 h 2459437"/>
              <a:gd name="connsiteX130" fmla="*/ 799318 w 1576911"/>
              <a:gd name="connsiteY130" fmla="*/ 1462186 h 2459437"/>
              <a:gd name="connsiteX131" fmla="*/ 793726 w 1576911"/>
              <a:gd name="connsiteY131" fmla="*/ 1462186 h 2459437"/>
              <a:gd name="connsiteX132" fmla="*/ 742252 w 1576911"/>
              <a:gd name="connsiteY132" fmla="*/ 1393393 h 2459437"/>
              <a:gd name="connsiteX133" fmla="*/ 530550 w 1576911"/>
              <a:gd name="connsiteY133" fmla="*/ 701708 h 2459437"/>
              <a:gd name="connsiteX134" fmla="*/ 742252 w 1576911"/>
              <a:gd name="connsiteY134" fmla="*/ 10022 h 2459437"/>
              <a:gd name="connsiteX135" fmla="*/ 686364 w 1576911"/>
              <a:gd name="connsiteY135" fmla="*/ 0 h 2459437"/>
              <a:gd name="connsiteX136" fmla="*/ 691547 w 1576911"/>
              <a:gd name="connsiteY136" fmla="*/ 0 h 2459437"/>
              <a:gd name="connsiteX137" fmla="*/ 637449 w 1576911"/>
              <a:gd name="connsiteY137" fmla="*/ 88955 h 2459437"/>
              <a:gd name="connsiteX138" fmla="*/ 481942 w 1576911"/>
              <a:gd name="connsiteY138" fmla="*/ 701708 h 2459437"/>
              <a:gd name="connsiteX139" fmla="*/ 701963 w 1576911"/>
              <a:gd name="connsiteY139" fmla="*/ 1420542 h 2459437"/>
              <a:gd name="connsiteX140" fmla="*/ 733123 w 1576911"/>
              <a:gd name="connsiteY140" fmla="*/ 1462186 h 2459437"/>
              <a:gd name="connsiteX141" fmla="*/ 727594 w 1576911"/>
              <a:gd name="connsiteY141" fmla="*/ 1462186 h 2459437"/>
              <a:gd name="connsiteX142" fmla="*/ 698283 w 1576911"/>
              <a:gd name="connsiteY142" fmla="*/ 1423015 h 2459437"/>
              <a:gd name="connsiteX143" fmla="*/ 477495 w 1576911"/>
              <a:gd name="connsiteY143" fmla="*/ 701708 h 2459437"/>
              <a:gd name="connsiteX144" fmla="*/ 633545 w 1576911"/>
              <a:gd name="connsiteY144" fmla="*/ 86849 h 2459437"/>
              <a:gd name="connsiteX145" fmla="*/ 624327 w 1576911"/>
              <a:gd name="connsiteY145" fmla="*/ 0 h 2459437"/>
              <a:gd name="connsiteX146" fmla="*/ 629512 w 1576911"/>
              <a:gd name="connsiteY146" fmla="*/ 0 h 2459437"/>
              <a:gd name="connsiteX147" fmla="*/ 590797 w 1576911"/>
              <a:gd name="connsiteY147" fmla="*/ 63663 h 2459437"/>
              <a:gd name="connsiteX148" fmla="*/ 428887 w 1576911"/>
              <a:gd name="connsiteY148" fmla="*/ 701707 h 2459437"/>
              <a:gd name="connsiteX149" fmla="*/ 657994 w 1576911"/>
              <a:gd name="connsiteY149" fmla="*/ 1450207 h 2459437"/>
              <a:gd name="connsiteX150" fmla="*/ 666958 w 1576911"/>
              <a:gd name="connsiteY150" fmla="*/ 1462186 h 2459437"/>
              <a:gd name="connsiteX151" fmla="*/ 661401 w 1576911"/>
              <a:gd name="connsiteY151" fmla="*/ 1462186 h 2459437"/>
              <a:gd name="connsiteX152" fmla="*/ 654288 w 1576911"/>
              <a:gd name="connsiteY152" fmla="*/ 1452680 h 2459437"/>
              <a:gd name="connsiteX153" fmla="*/ 424440 w 1576911"/>
              <a:gd name="connsiteY153" fmla="*/ 701707 h 2459437"/>
              <a:gd name="connsiteX154" fmla="*/ 586893 w 1576911"/>
              <a:gd name="connsiteY154" fmla="*/ 61557 h 2459437"/>
              <a:gd name="connsiteX155" fmla="*/ 562343 w 1576911"/>
              <a:gd name="connsiteY155" fmla="*/ 0 h 2459437"/>
              <a:gd name="connsiteX156" fmla="*/ 567527 w 1576911"/>
              <a:gd name="connsiteY156" fmla="*/ 0 h 2459437"/>
              <a:gd name="connsiteX157" fmla="*/ 544165 w 1576911"/>
              <a:gd name="connsiteY157" fmla="*/ 38416 h 2459437"/>
              <a:gd name="connsiteX158" fmla="*/ 375832 w 1576911"/>
              <a:gd name="connsiteY158" fmla="*/ 701707 h 2459437"/>
              <a:gd name="connsiteX159" fmla="*/ 544165 w 1576911"/>
              <a:gd name="connsiteY159" fmla="*/ 1364998 h 2459437"/>
              <a:gd name="connsiteX160" fmla="*/ 603269 w 1576911"/>
              <a:gd name="connsiteY160" fmla="*/ 1462186 h 2459437"/>
              <a:gd name="connsiteX161" fmla="*/ 598086 w 1576911"/>
              <a:gd name="connsiteY161" fmla="*/ 1462186 h 2459437"/>
              <a:gd name="connsiteX162" fmla="*/ 540261 w 1576911"/>
              <a:gd name="connsiteY162" fmla="*/ 1367104 h 2459437"/>
              <a:gd name="connsiteX163" fmla="*/ 371385 w 1576911"/>
              <a:gd name="connsiteY163" fmla="*/ 701707 h 2459437"/>
              <a:gd name="connsiteX164" fmla="*/ 540261 w 1576911"/>
              <a:gd name="connsiteY164" fmla="*/ 36310 h 2459437"/>
              <a:gd name="connsiteX165" fmla="*/ 500309 w 1576911"/>
              <a:gd name="connsiteY165" fmla="*/ 0 h 2459437"/>
              <a:gd name="connsiteX166" fmla="*/ 505494 w 1576911"/>
              <a:gd name="connsiteY166" fmla="*/ 0 h 2459437"/>
              <a:gd name="connsiteX167" fmla="*/ 497512 w 1576911"/>
              <a:gd name="connsiteY167" fmla="*/ 13125 h 2459437"/>
              <a:gd name="connsiteX168" fmla="*/ 322777 w 1576911"/>
              <a:gd name="connsiteY168" fmla="*/ 701707 h 2459437"/>
              <a:gd name="connsiteX169" fmla="*/ 497532 w 1576911"/>
              <a:gd name="connsiteY169" fmla="*/ 1390290 h 2459437"/>
              <a:gd name="connsiteX170" fmla="*/ 541258 w 1576911"/>
              <a:gd name="connsiteY170" fmla="*/ 1462186 h 2459437"/>
              <a:gd name="connsiteX171" fmla="*/ 536050 w 1576911"/>
              <a:gd name="connsiteY171" fmla="*/ 1462186 h 2459437"/>
              <a:gd name="connsiteX172" fmla="*/ 493608 w 1576911"/>
              <a:gd name="connsiteY172" fmla="*/ 1392396 h 2459437"/>
              <a:gd name="connsiteX173" fmla="*/ 318330 w 1576911"/>
              <a:gd name="connsiteY173" fmla="*/ 701707 h 2459437"/>
              <a:gd name="connsiteX174" fmla="*/ 493608 w 1576911"/>
              <a:gd name="connsiteY174" fmla="*/ 11019 h 2459437"/>
              <a:gd name="connsiteX175" fmla="*/ 440112 w 1576911"/>
              <a:gd name="connsiteY175" fmla="*/ 0 h 2459437"/>
              <a:gd name="connsiteX176" fmla="*/ 445032 w 1576911"/>
              <a:gd name="connsiteY176" fmla="*/ 0 h 2459437"/>
              <a:gd name="connsiteX177" fmla="*/ 387687 w 1576911"/>
              <a:gd name="connsiteY177" fmla="*/ 118865 h 2459437"/>
              <a:gd name="connsiteX178" fmla="*/ 269722 w 1576911"/>
              <a:gd name="connsiteY178" fmla="*/ 701707 h 2459437"/>
              <a:gd name="connsiteX179" fmla="*/ 450880 w 1576911"/>
              <a:gd name="connsiteY179" fmla="*/ 1415536 h 2459437"/>
              <a:gd name="connsiteX180" fmla="*/ 479250 w 1576911"/>
              <a:gd name="connsiteY180" fmla="*/ 1462186 h 2459437"/>
              <a:gd name="connsiteX181" fmla="*/ 474066 w 1576911"/>
              <a:gd name="connsiteY181" fmla="*/ 1462186 h 2459437"/>
              <a:gd name="connsiteX182" fmla="*/ 446976 w 1576911"/>
              <a:gd name="connsiteY182" fmla="*/ 1417643 h 2459437"/>
              <a:gd name="connsiteX183" fmla="*/ 265275 w 1576911"/>
              <a:gd name="connsiteY183" fmla="*/ 701707 h 2459437"/>
              <a:gd name="connsiteX184" fmla="*/ 383594 w 1576911"/>
              <a:gd name="connsiteY184" fmla="*/ 117147 h 2459437"/>
              <a:gd name="connsiteX185" fmla="*/ 381258 w 1576911"/>
              <a:gd name="connsiteY185" fmla="*/ 0 h 2459437"/>
              <a:gd name="connsiteX186" fmla="*/ 386219 w 1576911"/>
              <a:gd name="connsiteY186" fmla="*/ 0 h 2459437"/>
              <a:gd name="connsiteX187" fmla="*/ 338815 w 1576911"/>
              <a:gd name="connsiteY187" fmla="*/ 98255 h 2459437"/>
              <a:gd name="connsiteX188" fmla="*/ 216667 w 1576911"/>
              <a:gd name="connsiteY188" fmla="*/ 701707 h 2459437"/>
              <a:gd name="connsiteX189" fmla="*/ 404248 w 1576911"/>
              <a:gd name="connsiteY189" fmla="*/ 1440783 h 2459437"/>
              <a:gd name="connsiteX190" fmla="*/ 417264 w 1576911"/>
              <a:gd name="connsiteY190" fmla="*/ 1462186 h 2459437"/>
              <a:gd name="connsiteX191" fmla="*/ 412031 w 1576911"/>
              <a:gd name="connsiteY191" fmla="*/ 1462186 h 2459437"/>
              <a:gd name="connsiteX192" fmla="*/ 400323 w 1576911"/>
              <a:gd name="connsiteY192" fmla="*/ 1442934 h 2459437"/>
              <a:gd name="connsiteX193" fmla="*/ 212220 w 1576911"/>
              <a:gd name="connsiteY193" fmla="*/ 701707 h 2459437"/>
              <a:gd name="connsiteX194" fmla="*/ 334708 w 1576911"/>
              <a:gd name="connsiteY194" fmla="*/ 96494 h 2459437"/>
              <a:gd name="connsiteX195" fmla="*/ 322445 w 1576911"/>
              <a:gd name="connsiteY195" fmla="*/ 0 h 2459437"/>
              <a:gd name="connsiteX196" fmla="*/ 327366 w 1576911"/>
              <a:gd name="connsiteY196" fmla="*/ 0 h 2459437"/>
              <a:gd name="connsiteX197" fmla="*/ 289929 w 1576911"/>
              <a:gd name="connsiteY197" fmla="*/ 77601 h 2459437"/>
              <a:gd name="connsiteX198" fmla="*/ 163612 w 1576911"/>
              <a:gd name="connsiteY198" fmla="*/ 701707 h 2459437"/>
              <a:gd name="connsiteX199" fmla="*/ 289929 w 1576911"/>
              <a:gd name="connsiteY199" fmla="*/ 1325814 h 2459437"/>
              <a:gd name="connsiteX200" fmla="*/ 355719 w 1576911"/>
              <a:gd name="connsiteY200" fmla="*/ 1462186 h 2459437"/>
              <a:gd name="connsiteX201" fmla="*/ 350799 w 1576911"/>
              <a:gd name="connsiteY201" fmla="*/ 1462186 h 2459437"/>
              <a:gd name="connsiteX202" fmla="*/ 285836 w 1576911"/>
              <a:gd name="connsiteY202" fmla="*/ 1327532 h 2459437"/>
              <a:gd name="connsiteX203" fmla="*/ 159165 w 1576911"/>
              <a:gd name="connsiteY203" fmla="*/ 701707 h 2459437"/>
              <a:gd name="connsiteX204" fmla="*/ 285836 w 1576911"/>
              <a:gd name="connsiteY204" fmla="*/ 75883 h 2459437"/>
              <a:gd name="connsiteX205" fmla="*/ 263593 w 1576911"/>
              <a:gd name="connsiteY205" fmla="*/ 0 h 2459437"/>
              <a:gd name="connsiteX206" fmla="*/ 268552 w 1576911"/>
              <a:gd name="connsiteY206" fmla="*/ 0 h 2459437"/>
              <a:gd name="connsiteX207" fmla="*/ 241057 w 1576911"/>
              <a:gd name="connsiteY207" fmla="*/ 56991 h 2459437"/>
              <a:gd name="connsiteX208" fmla="*/ 110557 w 1576911"/>
              <a:gd name="connsiteY208" fmla="*/ 701708 h 2459437"/>
              <a:gd name="connsiteX209" fmla="*/ 241057 w 1576911"/>
              <a:gd name="connsiteY209" fmla="*/ 1346425 h 2459437"/>
              <a:gd name="connsiteX210" fmla="*/ 296906 w 1576911"/>
              <a:gd name="connsiteY210" fmla="*/ 1462186 h 2459437"/>
              <a:gd name="connsiteX211" fmla="*/ 291945 w 1576911"/>
              <a:gd name="connsiteY211" fmla="*/ 1462186 h 2459437"/>
              <a:gd name="connsiteX212" fmla="*/ 236949 w 1576911"/>
              <a:gd name="connsiteY212" fmla="*/ 1348186 h 2459437"/>
              <a:gd name="connsiteX213" fmla="*/ 106110 w 1576911"/>
              <a:gd name="connsiteY213" fmla="*/ 701708 h 2459437"/>
              <a:gd name="connsiteX214" fmla="*/ 236949 w 1576911"/>
              <a:gd name="connsiteY214" fmla="*/ 55230 h 2459437"/>
              <a:gd name="connsiteX215" fmla="*/ 204779 w 1576911"/>
              <a:gd name="connsiteY215" fmla="*/ 0 h 2459437"/>
              <a:gd name="connsiteX216" fmla="*/ 209700 w 1576911"/>
              <a:gd name="connsiteY216" fmla="*/ 0 h 2459437"/>
              <a:gd name="connsiteX217" fmla="*/ 192170 w 1576911"/>
              <a:gd name="connsiteY217" fmla="*/ 36337 h 2459437"/>
              <a:gd name="connsiteX218" fmla="*/ 57502 w 1576911"/>
              <a:gd name="connsiteY218" fmla="*/ 701708 h 2459437"/>
              <a:gd name="connsiteX219" fmla="*/ 192170 w 1576911"/>
              <a:gd name="connsiteY219" fmla="*/ 1367079 h 2459437"/>
              <a:gd name="connsiteX220" fmla="*/ 238053 w 1576911"/>
              <a:gd name="connsiteY220" fmla="*/ 1462186 h 2459437"/>
              <a:gd name="connsiteX221" fmla="*/ 233132 w 1576911"/>
              <a:gd name="connsiteY221" fmla="*/ 1462186 h 2459437"/>
              <a:gd name="connsiteX222" fmla="*/ 188077 w 1576911"/>
              <a:gd name="connsiteY222" fmla="*/ 1368797 h 2459437"/>
              <a:gd name="connsiteX223" fmla="*/ 53055 w 1576911"/>
              <a:gd name="connsiteY223" fmla="*/ 701708 h 2459437"/>
              <a:gd name="connsiteX224" fmla="*/ 188077 w 1576911"/>
              <a:gd name="connsiteY224" fmla="*/ 34619 h 2459437"/>
              <a:gd name="connsiteX225" fmla="*/ 145396 w 1576911"/>
              <a:gd name="connsiteY225" fmla="*/ 0 h 2459437"/>
              <a:gd name="connsiteX226" fmla="*/ 150285 w 1576911"/>
              <a:gd name="connsiteY226" fmla="*/ 0 h 2459437"/>
              <a:gd name="connsiteX227" fmla="*/ 137855 w 1576911"/>
              <a:gd name="connsiteY227" fmla="*/ 26265 h 2459437"/>
              <a:gd name="connsiteX228" fmla="*/ 4447 w 1576911"/>
              <a:gd name="connsiteY228" fmla="*/ 701707 h 2459437"/>
              <a:gd name="connsiteX229" fmla="*/ 137855 w 1576911"/>
              <a:gd name="connsiteY229" fmla="*/ 1377149 h 2459437"/>
              <a:gd name="connsiteX230" fmla="*/ 178100 w 1576911"/>
              <a:gd name="connsiteY230" fmla="*/ 1462186 h 2459437"/>
              <a:gd name="connsiteX231" fmla="*/ 173708 w 1576911"/>
              <a:gd name="connsiteY231" fmla="*/ 1462186 h 2459437"/>
              <a:gd name="connsiteX232" fmla="*/ 138977 w 1576911"/>
              <a:gd name="connsiteY232" fmla="*/ 1390089 h 2459437"/>
              <a:gd name="connsiteX233" fmla="*/ 0 w 1576911"/>
              <a:gd name="connsiteY233" fmla="*/ 701707 h 2459437"/>
              <a:gd name="connsiteX234" fmla="*/ 138977 w 1576911"/>
              <a:gd name="connsiteY234" fmla="*/ 13325 h 24594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Lst>
            <a:rect l="l" t="t" r="r" b="b"/>
            <a:pathLst>
              <a:path w="1576911" h="2459437">
                <a:moveTo>
                  <a:pt x="960141" y="1492446"/>
                </a:moveTo>
                <a:lnTo>
                  <a:pt x="966194" y="1492446"/>
                </a:lnTo>
                <a:lnTo>
                  <a:pt x="971703" y="1498506"/>
                </a:lnTo>
                <a:cubicBezTo>
                  <a:pt x="1124814" y="1651617"/>
                  <a:pt x="1321632" y="1761022"/>
                  <a:pt x="1541590" y="1806155"/>
                </a:cubicBezTo>
                <a:lnTo>
                  <a:pt x="1576911" y="1809727"/>
                </a:lnTo>
                <a:lnTo>
                  <a:pt x="1576911" y="1814178"/>
                </a:lnTo>
                <a:lnTo>
                  <a:pt x="1540674" y="1810514"/>
                </a:lnTo>
                <a:cubicBezTo>
                  <a:pt x="1319832" y="1765209"/>
                  <a:pt x="1122240" y="1655385"/>
                  <a:pt x="968532" y="1501677"/>
                </a:cubicBezTo>
                <a:close/>
                <a:moveTo>
                  <a:pt x="888589" y="1492446"/>
                </a:moveTo>
                <a:lnTo>
                  <a:pt x="894570" y="1492446"/>
                </a:lnTo>
                <a:lnTo>
                  <a:pt x="934185" y="1536025"/>
                </a:lnTo>
                <a:cubicBezTo>
                  <a:pt x="1094497" y="1696337"/>
                  <a:pt x="1300575" y="1810881"/>
                  <a:pt x="1530896" y="1858134"/>
                </a:cubicBezTo>
                <a:lnTo>
                  <a:pt x="1576911" y="1862787"/>
                </a:lnTo>
                <a:lnTo>
                  <a:pt x="1576911" y="1867231"/>
                </a:lnTo>
                <a:lnTo>
                  <a:pt x="1530009" y="1862489"/>
                </a:lnTo>
                <a:cubicBezTo>
                  <a:pt x="1298826" y="1815056"/>
                  <a:pt x="1091970" y="1700075"/>
                  <a:pt x="931052" y="1539157"/>
                </a:cubicBezTo>
                <a:close/>
                <a:moveTo>
                  <a:pt x="816967" y="1492446"/>
                </a:moveTo>
                <a:lnTo>
                  <a:pt x="823019" y="1492446"/>
                </a:lnTo>
                <a:lnTo>
                  <a:pt x="896706" y="1573505"/>
                </a:lnTo>
                <a:cubicBezTo>
                  <a:pt x="1064227" y="1741026"/>
                  <a:pt x="1279569" y="1860727"/>
                  <a:pt x="1520232" y="1910107"/>
                </a:cubicBezTo>
                <a:lnTo>
                  <a:pt x="1576911" y="1915839"/>
                </a:lnTo>
                <a:lnTo>
                  <a:pt x="1576911" y="1920289"/>
                </a:lnTo>
                <a:lnTo>
                  <a:pt x="1519315" y="1914466"/>
                </a:lnTo>
                <a:cubicBezTo>
                  <a:pt x="1277769" y="1864913"/>
                  <a:pt x="1061653" y="1744793"/>
                  <a:pt x="893535" y="1576675"/>
                </a:cubicBezTo>
                <a:close/>
                <a:moveTo>
                  <a:pt x="750236" y="1492446"/>
                </a:moveTo>
                <a:lnTo>
                  <a:pt x="755765" y="1492446"/>
                </a:lnTo>
                <a:lnTo>
                  <a:pt x="776093" y="1519613"/>
                </a:lnTo>
                <a:cubicBezTo>
                  <a:pt x="959776" y="1742093"/>
                  <a:pt x="1216675" y="1902001"/>
                  <a:pt x="1509537" y="1962085"/>
                </a:cubicBezTo>
                <a:lnTo>
                  <a:pt x="1576911" y="1968897"/>
                </a:lnTo>
                <a:lnTo>
                  <a:pt x="1576911" y="1973343"/>
                </a:lnTo>
                <a:lnTo>
                  <a:pt x="1508650" y="1966440"/>
                </a:lnTo>
                <a:cubicBezTo>
                  <a:pt x="1214782" y="1906147"/>
                  <a:pt x="956993" y="1745680"/>
                  <a:pt x="772671" y="1522429"/>
                </a:cubicBezTo>
                <a:close/>
                <a:moveTo>
                  <a:pt x="684043" y="1492446"/>
                </a:moveTo>
                <a:lnTo>
                  <a:pt x="689601" y="1492446"/>
                </a:lnTo>
                <a:lnTo>
                  <a:pt x="735184" y="1553362"/>
                </a:lnTo>
                <a:cubicBezTo>
                  <a:pt x="926449" y="1785013"/>
                  <a:pt x="1193945" y="1951504"/>
                  <a:pt x="1498873" y="2014061"/>
                </a:cubicBezTo>
                <a:lnTo>
                  <a:pt x="1576911" y="2026004"/>
                </a:lnTo>
                <a:lnTo>
                  <a:pt x="1576911" y="2030500"/>
                </a:lnTo>
                <a:lnTo>
                  <a:pt x="1497956" y="2018416"/>
                </a:lnTo>
                <a:cubicBezTo>
                  <a:pt x="1191998" y="1955650"/>
                  <a:pt x="923619" y="1788600"/>
                  <a:pt x="731730" y="1556178"/>
                </a:cubicBezTo>
                <a:close/>
                <a:moveTo>
                  <a:pt x="617910" y="1492446"/>
                </a:moveTo>
                <a:lnTo>
                  <a:pt x="623440" y="1492446"/>
                </a:lnTo>
                <a:lnTo>
                  <a:pt x="694243" y="1587070"/>
                </a:lnTo>
                <a:cubicBezTo>
                  <a:pt x="893075" y="1827900"/>
                  <a:pt x="1171162" y="2000996"/>
                  <a:pt x="1488179" y="2066034"/>
                </a:cubicBezTo>
                <a:lnTo>
                  <a:pt x="1576911" y="2079615"/>
                </a:lnTo>
                <a:lnTo>
                  <a:pt x="1576911" y="2084107"/>
                </a:lnTo>
                <a:lnTo>
                  <a:pt x="1487291" y="2070390"/>
                </a:lnTo>
                <a:cubicBezTo>
                  <a:pt x="1169269" y="2005141"/>
                  <a:pt x="890292" y="1831486"/>
                  <a:pt x="690821" y="1589886"/>
                </a:cubicBezTo>
                <a:close/>
                <a:moveTo>
                  <a:pt x="554452" y="1492446"/>
                </a:moveTo>
                <a:lnTo>
                  <a:pt x="559661" y="1492446"/>
                </a:lnTo>
                <a:lnTo>
                  <a:pt x="570030" y="1509495"/>
                </a:lnTo>
                <a:cubicBezTo>
                  <a:pt x="778091" y="1817195"/>
                  <a:pt x="1101420" y="2040856"/>
                  <a:pt x="1477514" y="2118013"/>
                </a:cubicBezTo>
                <a:lnTo>
                  <a:pt x="1576911" y="2133225"/>
                </a:lnTo>
                <a:lnTo>
                  <a:pt x="1576911" y="2137719"/>
                </a:lnTo>
                <a:lnTo>
                  <a:pt x="1476597" y="2122367"/>
                </a:lnTo>
                <a:cubicBezTo>
                  <a:pt x="1099326" y="2044970"/>
                  <a:pt x="775012" y="1820614"/>
                  <a:pt x="566324" y="1511967"/>
                </a:cubicBezTo>
                <a:close/>
                <a:moveTo>
                  <a:pt x="492469" y="1492446"/>
                </a:moveTo>
                <a:lnTo>
                  <a:pt x="497652" y="1492446"/>
                </a:lnTo>
                <a:lnTo>
                  <a:pt x="526034" y="1539116"/>
                </a:lnTo>
                <a:cubicBezTo>
                  <a:pt x="741722" y="1858110"/>
                  <a:pt x="1076910" y="2089992"/>
                  <a:pt x="1466820" y="2169986"/>
                </a:cubicBezTo>
                <a:lnTo>
                  <a:pt x="1576911" y="2186835"/>
                </a:lnTo>
                <a:lnTo>
                  <a:pt x="1576911" y="2191326"/>
                </a:lnTo>
                <a:lnTo>
                  <a:pt x="1465933" y="2174340"/>
                </a:lnTo>
                <a:cubicBezTo>
                  <a:pt x="1074873" y="2094107"/>
                  <a:pt x="738687" y="1861530"/>
                  <a:pt x="522355" y="1541589"/>
                </a:cubicBezTo>
                <a:close/>
                <a:moveTo>
                  <a:pt x="430433" y="1492446"/>
                </a:moveTo>
                <a:lnTo>
                  <a:pt x="435668" y="1492446"/>
                </a:lnTo>
                <a:lnTo>
                  <a:pt x="482066" y="1568738"/>
                </a:lnTo>
                <a:cubicBezTo>
                  <a:pt x="705397" y="1899025"/>
                  <a:pt x="1052456" y="2139129"/>
                  <a:pt x="1456155" y="2221959"/>
                </a:cubicBezTo>
                <a:lnTo>
                  <a:pt x="1576911" y="2240442"/>
                </a:lnTo>
                <a:lnTo>
                  <a:pt x="1576911" y="2244939"/>
                </a:lnTo>
                <a:lnTo>
                  <a:pt x="1455239" y="2226318"/>
                </a:lnTo>
                <a:cubicBezTo>
                  <a:pt x="1050362" y="2143259"/>
                  <a:pt x="702318" y="1902487"/>
                  <a:pt x="478360" y="1571255"/>
                </a:cubicBezTo>
                <a:close/>
                <a:moveTo>
                  <a:pt x="368448" y="1492446"/>
                </a:moveTo>
                <a:lnTo>
                  <a:pt x="373633" y="1492446"/>
                </a:lnTo>
                <a:lnTo>
                  <a:pt x="438070" y="1598403"/>
                </a:lnTo>
                <a:cubicBezTo>
                  <a:pt x="669028" y="1939981"/>
                  <a:pt x="1027946" y="2188280"/>
                  <a:pt x="1445461" y="2273936"/>
                </a:cubicBezTo>
                <a:lnTo>
                  <a:pt x="1576911" y="2294054"/>
                </a:lnTo>
                <a:lnTo>
                  <a:pt x="1576911" y="2298546"/>
                </a:lnTo>
                <a:lnTo>
                  <a:pt x="1444574" y="2278292"/>
                </a:lnTo>
                <a:cubicBezTo>
                  <a:pt x="1025909" y="2192395"/>
                  <a:pt x="665993" y="1943402"/>
                  <a:pt x="434391" y="1600876"/>
                </a:cubicBezTo>
                <a:close/>
                <a:moveTo>
                  <a:pt x="306543" y="1492446"/>
                </a:moveTo>
                <a:lnTo>
                  <a:pt x="311647" y="1492446"/>
                </a:lnTo>
                <a:lnTo>
                  <a:pt x="394102" y="1628025"/>
                </a:lnTo>
                <a:cubicBezTo>
                  <a:pt x="632703" y="1980897"/>
                  <a:pt x="1003492" y="2237417"/>
                  <a:pt x="1434797" y="2325910"/>
                </a:cubicBezTo>
                <a:lnTo>
                  <a:pt x="1576911" y="2347663"/>
                </a:lnTo>
                <a:lnTo>
                  <a:pt x="1576911" y="2352158"/>
                </a:lnTo>
                <a:lnTo>
                  <a:pt x="1433880" y="2330269"/>
                </a:lnTo>
                <a:cubicBezTo>
                  <a:pt x="947338" y="2230456"/>
                  <a:pt x="537629" y="1917428"/>
                  <a:pt x="307038" y="1493473"/>
                </a:cubicBezTo>
                <a:close/>
                <a:moveTo>
                  <a:pt x="247731" y="1492446"/>
                </a:moveTo>
                <a:lnTo>
                  <a:pt x="252651" y="1492446"/>
                </a:lnTo>
                <a:lnTo>
                  <a:pt x="264310" y="1516613"/>
                </a:lnTo>
                <a:cubicBezTo>
                  <a:pt x="501648" y="1952965"/>
                  <a:pt x="923342" y="2275153"/>
                  <a:pt x="1424102" y="2377888"/>
                </a:cubicBezTo>
                <a:lnTo>
                  <a:pt x="1576911" y="2401274"/>
                </a:lnTo>
                <a:lnTo>
                  <a:pt x="1576911" y="2405766"/>
                </a:lnTo>
                <a:lnTo>
                  <a:pt x="1423215" y="2382242"/>
                </a:lnTo>
                <a:cubicBezTo>
                  <a:pt x="921161" y="2279238"/>
                  <a:pt x="498366" y="1956204"/>
                  <a:pt x="260406" y="1518720"/>
                </a:cubicBezTo>
                <a:close/>
                <a:moveTo>
                  <a:pt x="188285" y="1492446"/>
                </a:moveTo>
                <a:lnTo>
                  <a:pt x="192421" y="1492446"/>
                </a:lnTo>
                <a:lnTo>
                  <a:pt x="211244" y="1532219"/>
                </a:lnTo>
                <a:cubicBezTo>
                  <a:pt x="292309" y="1683735"/>
                  <a:pt x="396207" y="1824113"/>
                  <a:pt x="521152" y="1949058"/>
                </a:cubicBezTo>
                <a:cubicBezTo>
                  <a:pt x="771042" y="2198948"/>
                  <a:pt x="1082721" y="2364650"/>
                  <a:pt x="1421700" y="2431883"/>
                </a:cubicBezTo>
                <a:lnTo>
                  <a:pt x="1576911" y="2454807"/>
                </a:lnTo>
                <a:lnTo>
                  <a:pt x="1576911" y="2459437"/>
                </a:lnTo>
                <a:lnTo>
                  <a:pt x="1412086" y="2434281"/>
                </a:lnTo>
                <a:cubicBezTo>
                  <a:pt x="894022" y="2328270"/>
                  <a:pt x="458474" y="1995735"/>
                  <a:pt x="213448" y="1544682"/>
                </a:cubicBezTo>
                <a:close/>
                <a:moveTo>
                  <a:pt x="873170" y="11902"/>
                </a:moveTo>
                <a:lnTo>
                  <a:pt x="878028" y="12883"/>
                </a:lnTo>
                <a:lnTo>
                  <a:pt x="833922" y="71826"/>
                </a:lnTo>
                <a:cubicBezTo>
                  <a:pt x="712234" y="251790"/>
                  <a:pt x="641107" y="468605"/>
                  <a:pt x="641107" y="701706"/>
                </a:cubicBezTo>
                <a:cubicBezTo>
                  <a:pt x="641107" y="973658"/>
                  <a:pt x="737919" y="1223443"/>
                  <a:pt x="898885" y="1418403"/>
                </a:cubicBezTo>
                <a:lnTo>
                  <a:pt x="919385" y="1440954"/>
                </a:lnTo>
                <a:lnTo>
                  <a:pt x="914270" y="1441986"/>
                </a:lnTo>
                <a:lnTo>
                  <a:pt x="895430" y="1421261"/>
                </a:lnTo>
                <a:cubicBezTo>
                  <a:pt x="733839" y="1225537"/>
                  <a:pt x="636660" y="974763"/>
                  <a:pt x="636660" y="701706"/>
                </a:cubicBezTo>
                <a:cubicBezTo>
                  <a:pt x="636660" y="467657"/>
                  <a:pt x="708057" y="249980"/>
                  <a:pt x="830216" y="69309"/>
                </a:cubicBezTo>
                <a:close/>
                <a:moveTo>
                  <a:pt x="815718" y="303"/>
                </a:moveTo>
                <a:lnTo>
                  <a:pt x="820522" y="1273"/>
                </a:lnTo>
                <a:lnTo>
                  <a:pt x="789927" y="42161"/>
                </a:lnTo>
                <a:cubicBezTo>
                  <a:pt x="662519" y="230593"/>
                  <a:pt x="588052" y="457616"/>
                  <a:pt x="588052" y="701708"/>
                </a:cubicBezTo>
                <a:cubicBezTo>
                  <a:pt x="588052" y="986481"/>
                  <a:pt x="689409" y="1248024"/>
                  <a:pt x="857943" y="1452155"/>
                </a:cubicBezTo>
                <a:lnTo>
                  <a:pt x="858868" y="1453172"/>
                </a:lnTo>
                <a:lnTo>
                  <a:pt x="853923" y="1454170"/>
                </a:lnTo>
                <a:lnTo>
                  <a:pt x="786247" y="1363727"/>
                </a:lnTo>
                <a:cubicBezTo>
                  <a:pt x="658356" y="1174585"/>
                  <a:pt x="583605" y="946709"/>
                  <a:pt x="583605" y="701708"/>
                </a:cubicBezTo>
                <a:cubicBezTo>
                  <a:pt x="583605" y="456707"/>
                  <a:pt x="658356" y="228831"/>
                  <a:pt x="786247" y="39688"/>
                </a:cubicBezTo>
                <a:close/>
                <a:moveTo>
                  <a:pt x="749751" y="0"/>
                </a:moveTo>
                <a:lnTo>
                  <a:pt x="755342" y="0"/>
                </a:lnTo>
                <a:lnTo>
                  <a:pt x="745958" y="12540"/>
                </a:lnTo>
                <a:cubicBezTo>
                  <a:pt x="612817" y="209442"/>
                  <a:pt x="534997" y="446665"/>
                  <a:pt x="534997" y="701708"/>
                </a:cubicBezTo>
                <a:cubicBezTo>
                  <a:pt x="534997" y="956752"/>
                  <a:pt x="612817" y="1193974"/>
                  <a:pt x="745958" y="1390876"/>
                </a:cubicBezTo>
                <a:lnTo>
                  <a:pt x="799318" y="1462186"/>
                </a:lnTo>
                <a:lnTo>
                  <a:pt x="793726" y="1462186"/>
                </a:lnTo>
                <a:lnTo>
                  <a:pt x="742252" y="1393393"/>
                </a:lnTo>
                <a:cubicBezTo>
                  <a:pt x="608640" y="1195784"/>
                  <a:pt x="530550" y="957699"/>
                  <a:pt x="530550" y="701708"/>
                </a:cubicBezTo>
                <a:cubicBezTo>
                  <a:pt x="530550" y="445717"/>
                  <a:pt x="608640" y="207632"/>
                  <a:pt x="742252" y="10022"/>
                </a:cubicBezTo>
                <a:close/>
                <a:moveTo>
                  <a:pt x="686364" y="0"/>
                </a:moveTo>
                <a:lnTo>
                  <a:pt x="691547" y="0"/>
                </a:lnTo>
                <a:lnTo>
                  <a:pt x="637449" y="88955"/>
                </a:lnTo>
                <a:cubicBezTo>
                  <a:pt x="538303" y="271237"/>
                  <a:pt x="481942" y="480013"/>
                  <a:pt x="481942" y="701708"/>
                </a:cubicBezTo>
                <a:cubicBezTo>
                  <a:pt x="481942" y="967741"/>
                  <a:pt x="563102" y="1215172"/>
                  <a:pt x="701963" y="1420542"/>
                </a:cubicBezTo>
                <a:lnTo>
                  <a:pt x="733123" y="1462186"/>
                </a:lnTo>
                <a:lnTo>
                  <a:pt x="727594" y="1462186"/>
                </a:lnTo>
                <a:lnTo>
                  <a:pt x="698283" y="1423015"/>
                </a:lnTo>
                <a:cubicBezTo>
                  <a:pt x="558939" y="1216935"/>
                  <a:pt x="477495" y="968651"/>
                  <a:pt x="477495" y="701708"/>
                </a:cubicBezTo>
                <a:cubicBezTo>
                  <a:pt x="477495" y="479256"/>
                  <a:pt x="534054" y="269761"/>
                  <a:pt x="633545" y="86849"/>
                </a:cubicBezTo>
                <a:close/>
                <a:moveTo>
                  <a:pt x="624327" y="0"/>
                </a:moveTo>
                <a:lnTo>
                  <a:pt x="629512" y="0"/>
                </a:lnTo>
                <a:lnTo>
                  <a:pt x="590797" y="63663"/>
                </a:lnTo>
                <a:cubicBezTo>
                  <a:pt x="487567" y="253463"/>
                  <a:pt x="428887" y="470854"/>
                  <a:pt x="428887" y="701707"/>
                </a:cubicBezTo>
                <a:cubicBezTo>
                  <a:pt x="428887" y="978731"/>
                  <a:pt x="513401" y="1236370"/>
                  <a:pt x="657994" y="1450207"/>
                </a:cubicBezTo>
                <a:lnTo>
                  <a:pt x="666958" y="1462186"/>
                </a:lnTo>
                <a:lnTo>
                  <a:pt x="661401" y="1462186"/>
                </a:lnTo>
                <a:lnTo>
                  <a:pt x="654288" y="1452680"/>
                </a:lnTo>
                <a:cubicBezTo>
                  <a:pt x="509224" y="1238132"/>
                  <a:pt x="424440" y="979640"/>
                  <a:pt x="424440" y="701707"/>
                </a:cubicBezTo>
                <a:cubicBezTo>
                  <a:pt x="424440" y="470096"/>
                  <a:pt x="483318" y="251986"/>
                  <a:pt x="586893" y="61557"/>
                </a:cubicBezTo>
                <a:close/>
                <a:moveTo>
                  <a:pt x="562343" y="0"/>
                </a:moveTo>
                <a:lnTo>
                  <a:pt x="567527" y="0"/>
                </a:lnTo>
                <a:lnTo>
                  <a:pt x="544165" y="38416"/>
                </a:lnTo>
                <a:cubicBezTo>
                  <a:pt x="436841" y="235732"/>
                  <a:pt x="375832" y="461727"/>
                  <a:pt x="375832" y="701707"/>
                </a:cubicBezTo>
                <a:cubicBezTo>
                  <a:pt x="375832" y="941687"/>
                  <a:pt x="436841" y="1167682"/>
                  <a:pt x="544165" y="1364998"/>
                </a:cubicBezTo>
                <a:lnTo>
                  <a:pt x="603269" y="1462186"/>
                </a:lnTo>
                <a:lnTo>
                  <a:pt x="598086" y="1462186"/>
                </a:lnTo>
                <a:lnTo>
                  <a:pt x="540261" y="1367104"/>
                </a:lnTo>
                <a:cubicBezTo>
                  <a:pt x="432592" y="1169159"/>
                  <a:pt x="371385" y="942445"/>
                  <a:pt x="371385" y="701707"/>
                </a:cubicBezTo>
                <a:cubicBezTo>
                  <a:pt x="371385" y="460970"/>
                  <a:pt x="432592" y="234256"/>
                  <a:pt x="540261" y="36310"/>
                </a:cubicBezTo>
                <a:close/>
                <a:moveTo>
                  <a:pt x="500309" y="0"/>
                </a:moveTo>
                <a:lnTo>
                  <a:pt x="505494" y="0"/>
                </a:lnTo>
                <a:lnTo>
                  <a:pt x="497512" y="13125"/>
                </a:lnTo>
                <a:cubicBezTo>
                  <a:pt x="386106" y="217958"/>
                  <a:pt x="322777" y="452569"/>
                  <a:pt x="322777" y="701707"/>
                </a:cubicBezTo>
                <a:cubicBezTo>
                  <a:pt x="322777" y="950845"/>
                  <a:pt x="386115" y="1185456"/>
                  <a:pt x="497532" y="1390290"/>
                </a:cubicBezTo>
                <a:lnTo>
                  <a:pt x="541258" y="1462186"/>
                </a:lnTo>
                <a:lnTo>
                  <a:pt x="536050" y="1462186"/>
                </a:lnTo>
                <a:lnTo>
                  <a:pt x="493608" y="1392396"/>
                </a:lnTo>
                <a:cubicBezTo>
                  <a:pt x="381856" y="1186933"/>
                  <a:pt x="318330" y="951603"/>
                  <a:pt x="318330" y="701707"/>
                </a:cubicBezTo>
                <a:cubicBezTo>
                  <a:pt x="318330" y="451811"/>
                  <a:pt x="381856" y="216482"/>
                  <a:pt x="493608" y="11019"/>
                </a:cubicBezTo>
                <a:close/>
                <a:moveTo>
                  <a:pt x="440112" y="0"/>
                </a:moveTo>
                <a:lnTo>
                  <a:pt x="445032" y="0"/>
                </a:lnTo>
                <a:lnTo>
                  <a:pt x="387687" y="118865"/>
                </a:lnTo>
                <a:cubicBezTo>
                  <a:pt x="311743" y="298116"/>
                  <a:pt x="269722" y="495095"/>
                  <a:pt x="269722" y="701707"/>
                </a:cubicBezTo>
                <a:cubicBezTo>
                  <a:pt x="269722" y="959972"/>
                  <a:pt x="335380" y="1203187"/>
                  <a:pt x="450880" y="1415536"/>
                </a:cubicBezTo>
                <a:lnTo>
                  <a:pt x="479250" y="1462186"/>
                </a:lnTo>
                <a:lnTo>
                  <a:pt x="474066" y="1462186"/>
                </a:lnTo>
                <a:lnTo>
                  <a:pt x="446976" y="1417643"/>
                </a:lnTo>
                <a:cubicBezTo>
                  <a:pt x="331130" y="1204663"/>
                  <a:pt x="265275" y="960730"/>
                  <a:pt x="265275" y="701707"/>
                </a:cubicBezTo>
                <a:cubicBezTo>
                  <a:pt x="265275" y="494489"/>
                  <a:pt x="307422" y="296928"/>
                  <a:pt x="383594" y="117147"/>
                </a:cubicBezTo>
                <a:close/>
                <a:moveTo>
                  <a:pt x="381258" y="0"/>
                </a:moveTo>
                <a:lnTo>
                  <a:pt x="386219" y="0"/>
                </a:lnTo>
                <a:lnTo>
                  <a:pt x="338815" y="98255"/>
                </a:lnTo>
                <a:cubicBezTo>
                  <a:pt x="260178" y="283848"/>
                  <a:pt x="216667" y="487794"/>
                  <a:pt x="216667" y="701707"/>
                </a:cubicBezTo>
                <a:cubicBezTo>
                  <a:pt x="216667" y="969099"/>
                  <a:pt x="284654" y="1220917"/>
                  <a:pt x="404248" y="1440783"/>
                </a:cubicBezTo>
                <a:lnTo>
                  <a:pt x="417264" y="1462186"/>
                </a:lnTo>
                <a:lnTo>
                  <a:pt x="412031" y="1462186"/>
                </a:lnTo>
                <a:lnTo>
                  <a:pt x="400323" y="1442934"/>
                </a:lnTo>
                <a:cubicBezTo>
                  <a:pt x="280394" y="1222437"/>
                  <a:pt x="212220" y="969888"/>
                  <a:pt x="212220" y="701707"/>
                </a:cubicBezTo>
                <a:cubicBezTo>
                  <a:pt x="212220" y="487162"/>
                  <a:pt x="255851" y="282622"/>
                  <a:pt x="334708" y="96494"/>
                </a:cubicBezTo>
                <a:close/>
                <a:moveTo>
                  <a:pt x="322445" y="0"/>
                </a:moveTo>
                <a:lnTo>
                  <a:pt x="327366" y="0"/>
                </a:lnTo>
                <a:lnTo>
                  <a:pt x="289929" y="77601"/>
                </a:lnTo>
                <a:cubicBezTo>
                  <a:pt x="208608" y="269542"/>
                  <a:pt x="163612" y="480467"/>
                  <a:pt x="163612" y="701707"/>
                </a:cubicBezTo>
                <a:cubicBezTo>
                  <a:pt x="163612" y="922947"/>
                  <a:pt x="208608" y="1133873"/>
                  <a:pt x="289929" y="1325814"/>
                </a:cubicBezTo>
                <a:lnTo>
                  <a:pt x="355719" y="1462186"/>
                </a:lnTo>
                <a:lnTo>
                  <a:pt x="350799" y="1462186"/>
                </a:lnTo>
                <a:lnTo>
                  <a:pt x="285836" y="1327532"/>
                </a:lnTo>
                <a:cubicBezTo>
                  <a:pt x="204287" y="1135060"/>
                  <a:pt x="159165" y="923553"/>
                  <a:pt x="159165" y="701707"/>
                </a:cubicBezTo>
                <a:cubicBezTo>
                  <a:pt x="159165" y="479861"/>
                  <a:pt x="204287" y="268355"/>
                  <a:pt x="285836" y="75883"/>
                </a:cubicBezTo>
                <a:close/>
                <a:moveTo>
                  <a:pt x="263593" y="0"/>
                </a:moveTo>
                <a:lnTo>
                  <a:pt x="268552" y="0"/>
                </a:lnTo>
                <a:lnTo>
                  <a:pt x="241057" y="56991"/>
                </a:lnTo>
                <a:cubicBezTo>
                  <a:pt x="157043" y="255275"/>
                  <a:pt x="110557" y="473167"/>
                  <a:pt x="110557" y="701708"/>
                </a:cubicBezTo>
                <a:cubicBezTo>
                  <a:pt x="110557" y="930249"/>
                  <a:pt x="157043" y="1148141"/>
                  <a:pt x="241057" y="1346425"/>
                </a:cubicBezTo>
                <a:lnTo>
                  <a:pt x="296906" y="1462186"/>
                </a:lnTo>
                <a:lnTo>
                  <a:pt x="291945" y="1462186"/>
                </a:lnTo>
                <a:lnTo>
                  <a:pt x="236949" y="1348186"/>
                </a:lnTo>
                <a:cubicBezTo>
                  <a:pt x="152716" y="1149367"/>
                  <a:pt x="106110" y="930881"/>
                  <a:pt x="106110" y="701708"/>
                </a:cubicBezTo>
                <a:cubicBezTo>
                  <a:pt x="106110" y="472535"/>
                  <a:pt x="152716" y="254049"/>
                  <a:pt x="236949" y="55230"/>
                </a:cubicBezTo>
                <a:close/>
                <a:moveTo>
                  <a:pt x="204779" y="0"/>
                </a:moveTo>
                <a:lnTo>
                  <a:pt x="209700" y="0"/>
                </a:lnTo>
                <a:lnTo>
                  <a:pt x="192170" y="36337"/>
                </a:lnTo>
                <a:cubicBezTo>
                  <a:pt x="105473" y="240969"/>
                  <a:pt x="57502" y="465840"/>
                  <a:pt x="57502" y="701708"/>
                </a:cubicBezTo>
                <a:cubicBezTo>
                  <a:pt x="57502" y="937576"/>
                  <a:pt x="105473" y="1162447"/>
                  <a:pt x="192170" y="1367079"/>
                </a:cubicBezTo>
                <a:lnTo>
                  <a:pt x="238053" y="1462186"/>
                </a:lnTo>
                <a:lnTo>
                  <a:pt x="233132" y="1462186"/>
                </a:lnTo>
                <a:lnTo>
                  <a:pt x="188077" y="1368797"/>
                </a:lnTo>
                <a:cubicBezTo>
                  <a:pt x="101152" y="1163635"/>
                  <a:pt x="53055" y="938182"/>
                  <a:pt x="53055" y="701708"/>
                </a:cubicBezTo>
                <a:cubicBezTo>
                  <a:pt x="53055" y="465234"/>
                  <a:pt x="101152" y="239782"/>
                  <a:pt x="188077" y="34619"/>
                </a:cubicBezTo>
                <a:close/>
                <a:moveTo>
                  <a:pt x="145396" y="0"/>
                </a:moveTo>
                <a:lnTo>
                  <a:pt x="150285" y="0"/>
                </a:lnTo>
                <a:lnTo>
                  <a:pt x="137855" y="26265"/>
                </a:lnTo>
                <a:cubicBezTo>
                  <a:pt x="50327" y="237551"/>
                  <a:pt x="4447" y="466092"/>
                  <a:pt x="4447" y="701707"/>
                </a:cubicBezTo>
                <a:cubicBezTo>
                  <a:pt x="4447" y="937322"/>
                  <a:pt x="50327" y="1165863"/>
                  <a:pt x="137855" y="1377149"/>
                </a:cubicBezTo>
                <a:lnTo>
                  <a:pt x="178100" y="1462186"/>
                </a:lnTo>
                <a:lnTo>
                  <a:pt x="173708" y="1462186"/>
                </a:lnTo>
                <a:lnTo>
                  <a:pt x="138977" y="1390089"/>
                </a:lnTo>
                <a:cubicBezTo>
                  <a:pt x="49486" y="1178508"/>
                  <a:pt x="0" y="945887"/>
                  <a:pt x="0" y="701707"/>
                </a:cubicBezTo>
                <a:cubicBezTo>
                  <a:pt x="0" y="457527"/>
                  <a:pt x="49486" y="224906"/>
                  <a:pt x="138977" y="13325"/>
                </a:cubicBezTo>
                <a:close/>
              </a:path>
            </a:pathLst>
          </a:custGeom>
          <a:solidFill>
            <a:srgbClr val="FFF5E6"/>
          </a:solidFill>
          <a:ln w="3175" cap="flat">
            <a:noFill/>
            <a:prstDash val="solid"/>
            <a:miter/>
          </a:ln>
        </p:spPr>
        <p:txBody>
          <a:bodyPr rtlCol="0" anchor="ctr"/>
          <a:lstStyle/>
          <a:p>
            <a:endParaRPr lang="en-US"/>
          </a:p>
        </p:txBody>
      </p:sp>
      <p:sp>
        <p:nvSpPr>
          <p:cNvPr id="6" name="Graphic 18">
            <a:extLst>
              <a:ext uri="{FF2B5EF4-FFF2-40B4-BE49-F238E27FC236}">
                <a16:creationId xmlns:a16="http://schemas.microsoft.com/office/drawing/2014/main" id="{4EA9B6A6-35C3-C700-855C-1C41CBDFE461}"/>
              </a:ext>
            </a:extLst>
          </p:cNvPr>
          <p:cNvSpPr/>
          <p:nvPr userDrawn="1"/>
        </p:nvSpPr>
        <p:spPr>
          <a:xfrm>
            <a:off x="457200" y="6313452"/>
            <a:ext cx="811355" cy="168145"/>
          </a:xfrm>
          <a:custGeom>
            <a:avLst/>
            <a:gdLst>
              <a:gd name="connsiteX0" fmla="*/ 228427 w 811355"/>
              <a:gd name="connsiteY0" fmla="*/ 27 h 168145"/>
              <a:gd name="connsiteX1" fmla="*/ 310031 w 811355"/>
              <a:gd name="connsiteY1" fmla="*/ 81183 h 168145"/>
              <a:gd name="connsiteX2" fmla="*/ 228427 w 811355"/>
              <a:gd name="connsiteY2" fmla="*/ 162778 h 168145"/>
              <a:gd name="connsiteX3" fmla="*/ 147061 w 811355"/>
              <a:gd name="connsiteY3" fmla="*/ 81183 h 168145"/>
              <a:gd name="connsiteX4" fmla="*/ 228427 w 811355"/>
              <a:gd name="connsiteY4" fmla="*/ 27 h 168145"/>
              <a:gd name="connsiteX5" fmla="*/ 228427 w 811355"/>
              <a:gd name="connsiteY5" fmla="*/ 136856 h 168145"/>
              <a:gd name="connsiteX6" fmla="*/ 281782 w 811355"/>
              <a:gd name="connsiteY6" fmla="*/ 81183 h 168145"/>
              <a:gd name="connsiteX7" fmla="*/ 228427 w 811355"/>
              <a:gd name="connsiteY7" fmla="*/ 25517 h 168145"/>
              <a:gd name="connsiteX8" fmla="*/ 175080 w 811355"/>
              <a:gd name="connsiteY8" fmla="*/ 81183 h 168145"/>
              <a:gd name="connsiteX9" fmla="*/ 228427 w 811355"/>
              <a:gd name="connsiteY9" fmla="*/ 136856 h 168145"/>
              <a:gd name="connsiteX10" fmla="*/ 575396 w 811355"/>
              <a:gd name="connsiteY10" fmla="*/ 27 h 168145"/>
              <a:gd name="connsiteX11" fmla="*/ 656993 w 811355"/>
              <a:gd name="connsiteY11" fmla="*/ 81183 h 168145"/>
              <a:gd name="connsiteX12" fmla="*/ 575396 w 811355"/>
              <a:gd name="connsiteY12" fmla="*/ 162778 h 168145"/>
              <a:gd name="connsiteX13" fmla="*/ 494022 w 811355"/>
              <a:gd name="connsiteY13" fmla="*/ 81183 h 168145"/>
              <a:gd name="connsiteX14" fmla="*/ 575396 w 811355"/>
              <a:gd name="connsiteY14" fmla="*/ 27 h 168145"/>
              <a:gd name="connsiteX15" fmla="*/ 575396 w 811355"/>
              <a:gd name="connsiteY15" fmla="*/ 136856 h 168145"/>
              <a:gd name="connsiteX16" fmla="*/ 628743 w 811355"/>
              <a:gd name="connsiteY16" fmla="*/ 81183 h 168145"/>
              <a:gd name="connsiteX17" fmla="*/ 575396 w 811355"/>
              <a:gd name="connsiteY17" fmla="*/ 25517 h 168145"/>
              <a:gd name="connsiteX18" fmla="*/ 522042 w 811355"/>
              <a:gd name="connsiteY18" fmla="*/ 81183 h 168145"/>
              <a:gd name="connsiteX19" fmla="*/ 575396 w 811355"/>
              <a:gd name="connsiteY19" fmla="*/ 136856 h 168145"/>
              <a:gd name="connsiteX20" fmla="*/ 448958 w 811355"/>
              <a:gd name="connsiteY20" fmla="*/ 2933 h 168145"/>
              <a:gd name="connsiteX21" fmla="*/ 481284 w 811355"/>
              <a:gd name="connsiteY21" fmla="*/ 2933 h 168145"/>
              <a:gd name="connsiteX22" fmla="*/ 400343 w 811355"/>
              <a:gd name="connsiteY22" fmla="*/ 168146 h 168145"/>
              <a:gd name="connsiteX23" fmla="*/ 319639 w 811355"/>
              <a:gd name="connsiteY23" fmla="*/ 2933 h 168145"/>
              <a:gd name="connsiteX24" fmla="*/ 351728 w 811355"/>
              <a:gd name="connsiteY24" fmla="*/ 2933 h 168145"/>
              <a:gd name="connsiteX25" fmla="*/ 400343 w 811355"/>
              <a:gd name="connsiteY25" fmla="*/ 112931 h 168145"/>
              <a:gd name="connsiteX26" fmla="*/ 448958 w 811355"/>
              <a:gd name="connsiteY26" fmla="*/ 2933 h 168145"/>
              <a:gd name="connsiteX27" fmla="*/ 717385 w 811355"/>
              <a:gd name="connsiteY27" fmla="*/ 45882 h 168145"/>
              <a:gd name="connsiteX28" fmla="*/ 751794 w 811355"/>
              <a:gd name="connsiteY28" fmla="*/ 24431 h 168145"/>
              <a:gd name="connsiteX29" fmla="*/ 795439 w 811355"/>
              <a:gd name="connsiteY29" fmla="*/ 36825 h 168145"/>
              <a:gd name="connsiteX30" fmla="*/ 795439 w 811355"/>
              <a:gd name="connsiteY30" fmla="*/ 9023 h 168145"/>
              <a:gd name="connsiteX31" fmla="*/ 752017 w 811355"/>
              <a:gd name="connsiteY31" fmla="*/ 47 h 168145"/>
              <a:gd name="connsiteX32" fmla="*/ 688183 w 811355"/>
              <a:gd name="connsiteY32" fmla="*/ 47251 h 168145"/>
              <a:gd name="connsiteX33" fmla="*/ 782356 w 811355"/>
              <a:gd name="connsiteY33" fmla="*/ 117692 h 168145"/>
              <a:gd name="connsiteX34" fmla="*/ 747264 w 811355"/>
              <a:gd name="connsiteY34" fmla="*/ 138239 h 168145"/>
              <a:gd name="connsiteX35" fmla="*/ 694971 w 811355"/>
              <a:gd name="connsiteY35" fmla="*/ 120855 h 168145"/>
              <a:gd name="connsiteX36" fmla="*/ 694971 w 811355"/>
              <a:gd name="connsiteY36" fmla="*/ 120908 h 168145"/>
              <a:gd name="connsiteX37" fmla="*/ 694971 w 811355"/>
              <a:gd name="connsiteY37" fmla="*/ 150478 h 168145"/>
              <a:gd name="connsiteX38" fmla="*/ 747291 w 811355"/>
              <a:gd name="connsiteY38" fmla="*/ 162616 h 168145"/>
              <a:gd name="connsiteX39" fmla="*/ 811355 w 811355"/>
              <a:gd name="connsiteY39" fmla="*/ 115655 h 168145"/>
              <a:gd name="connsiteX40" fmla="*/ 717426 w 811355"/>
              <a:gd name="connsiteY40" fmla="*/ 45882 h 168145"/>
              <a:gd name="connsiteX41" fmla="*/ 717385 w 811355"/>
              <a:gd name="connsiteY41" fmla="*/ 45882 h 168145"/>
              <a:gd name="connsiteX42" fmla="*/ 29216 w 811355"/>
              <a:gd name="connsiteY42" fmla="*/ 45841 h 168145"/>
              <a:gd name="connsiteX43" fmla="*/ 63632 w 811355"/>
              <a:gd name="connsiteY43" fmla="*/ 24391 h 168145"/>
              <a:gd name="connsiteX44" fmla="*/ 107080 w 811355"/>
              <a:gd name="connsiteY44" fmla="*/ 36670 h 168145"/>
              <a:gd name="connsiteX45" fmla="*/ 107080 w 811355"/>
              <a:gd name="connsiteY45" fmla="*/ 8881 h 168145"/>
              <a:gd name="connsiteX46" fmla="*/ 63855 w 811355"/>
              <a:gd name="connsiteY46" fmla="*/ 0 h 168145"/>
              <a:gd name="connsiteX47" fmla="*/ 0 w 811355"/>
              <a:gd name="connsiteY47" fmla="*/ 47204 h 168145"/>
              <a:gd name="connsiteX48" fmla="*/ 94200 w 811355"/>
              <a:gd name="connsiteY48" fmla="*/ 117665 h 168145"/>
              <a:gd name="connsiteX49" fmla="*/ 59101 w 811355"/>
              <a:gd name="connsiteY49" fmla="*/ 138219 h 168145"/>
              <a:gd name="connsiteX50" fmla="*/ 6795 w 811355"/>
              <a:gd name="connsiteY50" fmla="*/ 120828 h 168145"/>
              <a:gd name="connsiteX51" fmla="*/ 6795 w 811355"/>
              <a:gd name="connsiteY51" fmla="*/ 120895 h 168145"/>
              <a:gd name="connsiteX52" fmla="*/ 6795 w 811355"/>
              <a:gd name="connsiteY52" fmla="*/ 150465 h 168145"/>
              <a:gd name="connsiteX53" fmla="*/ 59135 w 811355"/>
              <a:gd name="connsiteY53" fmla="*/ 162603 h 168145"/>
              <a:gd name="connsiteX54" fmla="*/ 123220 w 811355"/>
              <a:gd name="connsiteY54" fmla="*/ 115628 h 168145"/>
              <a:gd name="connsiteX55" fmla="*/ 29216 w 811355"/>
              <a:gd name="connsiteY55" fmla="*/ 45841 h 1681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Lst>
            <a:rect l="l" t="t" r="r" b="b"/>
            <a:pathLst>
              <a:path w="811355" h="168145">
                <a:moveTo>
                  <a:pt x="228427" y="27"/>
                </a:moveTo>
                <a:cubicBezTo>
                  <a:pt x="275284" y="27"/>
                  <a:pt x="310031" y="34459"/>
                  <a:pt x="310031" y="81183"/>
                </a:cubicBezTo>
                <a:cubicBezTo>
                  <a:pt x="310031" y="127908"/>
                  <a:pt x="275730" y="162778"/>
                  <a:pt x="228427" y="162778"/>
                </a:cubicBezTo>
                <a:cubicBezTo>
                  <a:pt x="181355" y="162778"/>
                  <a:pt x="147061" y="127901"/>
                  <a:pt x="147061" y="81183"/>
                </a:cubicBezTo>
                <a:cubicBezTo>
                  <a:pt x="147061" y="34465"/>
                  <a:pt x="182024" y="27"/>
                  <a:pt x="228427" y="27"/>
                </a:cubicBezTo>
                <a:close/>
                <a:moveTo>
                  <a:pt x="228427" y="136856"/>
                </a:moveTo>
                <a:cubicBezTo>
                  <a:pt x="259814" y="136856"/>
                  <a:pt x="281782" y="113376"/>
                  <a:pt x="281782" y="81183"/>
                </a:cubicBezTo>
                <a:cubicBezTo>
                  <a:pt x="281782" y="48991"/>
                  <a:pt x="260037" y="25517"/>
                  <a:pt x="228427" y="25517"/>
                </a:cubicBezTo>
                <a:cubicBezTo>
                  <a:pt x="197271" y="25517"/>
                  <a:pt x="175080" y="48991"/>
                  <a:pt x="175080" y="81183"/>
                </a:cubicBezTo>
                <a:cubicBezTo>
                  <a:pt x="175080" y="113376"/>
                  <a:pt x="197271" y="136856"/>
                  <a:pt x="228427" y="136856"/>
                </a:cubicBezTo>
                <a:close/>
                <a:moveTo>
                  <a:pt x="575396" y="27"/>
                </a:moveTo>
                <a:cubicBezTo>
                  <a:pt x="622246" y="27"/>
                  <a:pt x="656993" y="34459"/>
                  <a:pt x="656993" y="81183"/>
                </a:cubicBezTo>
                <a:cubicBezTo>
                  <a:pt x="656993" y="127908"/>
                  <a:pt x="622699" y="162778"/>
                  <a:pt x="575396" y="162778"/>
                </a:cubicBezTo>
                <a:cubicBezTo>
                  <a:pt x="528316" y="162778"/>
                  <a:pt x="494022" y="127901"/>
                  <a:pt x="494022" y="81183"/>
                </a:cubicBezTo>
                <a:cubicBezTo>
                  <a:pt x="494022" y="34465"/>
                  <a:pt x="529019" y="27"/>
                  <a:pt x="575396" y="27"/>
                </a:cubicBezTo>
                <a:close/>
                <a:moveTo>
                  <a:pt x="575396" y="136856"/>
                </a:moveTo>
                <a:cubicBezTo>
                  <a:pt x="606776" y="136856"/>
                  <a:pt x="628743" y="113376"/>
                  <a:pt x="628743" y="81183"/>
                </a:cubicBezTo>
                <a:cubicBezTo>
                  <a:pt x="628743" y="48991"/>
                  <a:pt x="606999" y="25517"/>
                  <a:pt x="575396" y="25517"/>
                </a:cubicBezTo>
                <a:cubicBezTo>
                  <a:pt x="544233" y="25517"/>
                  <a:pt x="522042" y="48991"/>
                  <a:pt x="522042" y="81183"/>
                </a:cubicBezTo>
                <a:cubicBezTo>
                  <a:pt x="522042" y="113376"/>
                  <a:pt x="544293" y="136856"/>
                  <a:pt x="575396" y="136856"/>
                </a:cubicBezTo>
                <a:close/>
                <a:moveTo>
                  <a:pt x="448958" y="2933"/>
                </a:moveTo>
                <a:lnTo>
                  <a:pt x="481284" y="2933"/>
                </a:lnTo>
                <a:lnTo>
                  <a:pt x="400343" y="168146"/>
                </a:lnTo>
                <a:lnTo>
                  <a:pt x="319639" y="2933"/>
                </a:lnTo>
                <a:lnTo>
                  <a:pt x="351728" y="2933"/>
                </a:lnTo>
                <a:lnTo>
                  <a:pt x="400343" y="112931"/>
                </a:lnTo>
                <a:lnTo>
                  <a:pt x="448958" y="2933"/>
                </a:lnTo>
                <a:close/>
                <a:moveTo>
                  <a:pt x="717385" y="45882"/>
                </a:moveTo>
                <a:cubicBezTo>
                  <a:pt x="717385" y="33912"/>
                  <a:pt x="727345" y="24431"/>
                  <a:pt x="751794" y="24431"/>
                </a:cubicBezTo>
                <a:cubicBezTo>
                  <a:pt x="765588" y="24431"/>
                  <a:pt x="781193" y="28477"/>
                  <a:pt x="795439" y="36825"/>
                </a:cubicBezTo>
                <a:lnTo>
                  <a:pt x="795439" y="9023"/>
                </a:lnTo>
                <a:cubicBezTo>
                  <a:pt x="782714" y="3223"/>
                  <a:pt x="767109" y="47"/>
                  <a:pt x="752017" y="47"/>
                </a:cubicBezTo>
                <a:cubicBezTo>
                  <a:pt x="708555" y="47"/>
                  <a:pt x="688183" y="21720"/>
                  <a:pt x="688183" y="47251"/>
                </a:cubicBezTo>
                <a:cubicBezTo>
                  <a:pt x="688183" y="105918"/>
                  <a:pt x="782356" y="83597"/>
                  <a:pt x="782356" y="117692"/>
                </a:cubicBezTo>
                <a:cubicBezTo>
                  <a:pt x="782356" y="129432"/>
                  <a:pt x="771943" y="138239"/>
                  <a:pt x="747264" y="138239"/>
                </a:cubicBezTo>
                <a:cubicBezTo>
                  <a:pt x="727791" y="138239"/>
                  <a:pt x="707649" y="131010"/>
                  <a:pt x="694971" y="120855"/>
                </a:cubicBezTo>
                <a:lnTo>
                  <a:pt x="694971" y="120908"/>
                </a:lnTo>
                <a:lnTo>
                  <a:pt x="694971" y="150478"/>
                </a:lnTo>
                <a:cubicBezTo>
                  <a:pt x="708744" y="157896"/>
                  <a:pt x="728008" y="162616"/>
                  <a:pt x="747291" y="162616"/>
                </a:cubicBezTo>
                <a:cubicBezTo>
                  <a:pt x="790754" y="162616"/>
                  <a:pt x="811355" y="140943"/>
                  <a:pt x="811355" y="115655"/>
                </a:cubicBezTo>
                <a:cubicBezTo>
                  <a:pt x="811369" y="57615"/>
                  <a:pt x="717426" y="79518"/>
                  <a:pt x="717426" y="45882"/>
                </a:cubicBezTo>
                <a:lnTo>
                  <a:pt x="717385" y="45882"/>
                </a:lnTo>
                <a:close/>
                <a:moveTo>
                  <a:pt x="29216" y="45841"/>
                </a:moveTo>
                <a:cubicBezTo>
                  <a:pt x="29216" y="33872"/>
                  <a:pt x="39176" y="24391"/>
                  <a:pt x="63632" y="24391"/>
                </a:cubicBezTo>
                <a:cubicBezTo>
                  <a:pt x="77364" y="24391"/>
                  <a:pt x="92888" y="28437"/>
                  <a:pt x="107080" y="36670"/>
                </a:cubicBezTo>
                <a:lnTo>
                  <a:pt x="107080" y="8881"/>
                </a:lnTo>
                <a:cubicBezTo>
                  <a:pt x="94396" y="3156"/>
                  <a:pt x="78865" y="0"/>
                  <a:pt x="63855" y="0"/>
                </a:cubicBezTo>
                <a:cubicBezTo>
                  <a:pt x="20379" y="0"/>
                  <a:pt x="0" y="21680"/>
                  <a:pt x="0" y="47204"/>
                </a:cubicBezTo>
                <a:cubicBezTo>
                  <a:pt x="0" y="105925"/>
                  <a:pt x="94200" y="83564"/>
                  <a:pt x="94200" y="117665"/>
                </a:cubicBezTo>
                <a:cubicBezTo>
                  <a:pt x="94200" y="129405"/>
                  <a:pt x="83787" y="138219"/>
                  <a:pt x="59101" y="138219"/>
                </a:cubicBezTo>
                <a:cubicBezTo>
                  <a:pt x="39629" y="138219"/>
                  <a:pt x="19473" y="130990"/>
                  <a:pt x="6795" y="120828"/>
                </a:cubicBezTo>
                <a:lnTo>
                  <a:pt x="6795" y="120895"/>
                </a:lnTo>
                <a:lnTo>
                  <a:pt x="6795" y="150465"/>
                </a:lnTo>
                <a:cubicBezTo>
                  <a:pt x="20575" y="157882"/>
                  <a:pt x="39845" y="162603"/>
                  <a:pt x="59135" y="162603"/>
                </a:cubicBezTo>
                <a:cubicBezTo>
                  <a:pt x="102611" y="162603"/>
                  <a:pt x="123220" y="140916"/>
                  <a:pt x="123220" y="115628"/>
                </a:cubicBezTo>
                <a:cubicBezTo>
                  <a:pt x="123186" y="57588"/>
                  <a:pt x="29216" y="79491"/>
                  <a:pt x="29216" y="45841"/>
                </a:cubicBezTo>
                <a:close/>
              </a:path>
            </a:pathLst>
          </a:custGeom>
          <a:solidFill>
            <a:schemeClr val="tx1"/>
          </a:solidFill>
          <a:ln w="675" cap="flat">
            <a:noFill/>
            <a:prstDash val="solid"/>
            <a:miter/>
          </a:ln>
        </p:spPr>
        <p:txBody>
          <a:bodyPr rtlCol="0" anchor="ctr"/>
          <a:lstStyle/>
          <a:p>
            <a:endParaRPr lang="en-US"/>
          </a:p>
        </p:txBody>
      </p:sp>
    </p:spTree>
    <p:extLst>
      <p:ext uri="{BB962C8B-B14F-4D97-AF65-F5344CB8AC3E}">
        <p14:creationId xmlns:p14="http://schemas.microsoft.com/office/powerpoint/2010/main" val="2075808780"/>
      </p:ext>
    </p:extLst>
  </p:cSld>
  <p:clrMapOvr>
    <a:masterClrMapping/>
  </p:clrMapOvr>
</p:sldLayout>
</file>

<file path=ppt/slideLayouts/slideLayout109.xml><?xml version="1.0" encoding="utf-8"?>
<p:sldLayout xmlns:a="http://schemas.openxmlformats.org/drawingml/2006/main" xmlns:r="http://schemas.openxmlformats.org/officeDocument/2006/relationships" xmlns:p="http://schemas.openxmlformats.org/presentationml/2006/main" preserve="1" userDrawn="1">
  <p:cSld name="Big Statement 2 - Blue">
    <p:spTree>
      <p:nvGrpSpPr>
        <p:cNvPr id="1" name=""/>
        <p:cNvGrpSpPr/>
        <p:nvPr/>
      </p:nvGrpSpPr>
      <p:grpSpPr>
        <a:xfrm>
          <a:off x="0" y="0"/>
          <a:ext cx="0" cy="0"/>
          <a:chOff x="0" y="0"/>
          <a:chExt cx="0" cy="0"/>
        </a:xfrm>
      </p:grpSpPr>
      <p:sp>
        <p:nvSpPr>
          <p:cNvPr id="18" name="Round Same Side Corner Rectangle 17">
            <a:extLst>
              <a:ext uri="{FF2B5EF4-FFF2-40B4-BE49-F238E27FC236}">
                <a16:creationId xmlns:a16="http://schemas.microsoft.com/office/drawing/2014/main" id="{1A3C8F3F-BC5F-C2FD-4C37-B999F231A8AF}"/>
              </a:ext>
            </a:extLst>
          </p:cNvPr>
          <p:cNvSpPr/>
          <p:nvPr userDrawn="1"/>
        </p:nvSpPr>
        <p:spPr>
          <a:xfrm>
            <a:off x="0" y="0"/>
            <a:ext cx="12192000" cy="6108138"/>
          </a:xfrm>
          <a:prstGeom prst="round2SameRect">
            <a:avLst>
              <a:gd name="adj1" fmla="val 0"/>
              <a:gd name="adj2" fmla="val 6121"/>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solidFill>
                <a:schemeClr val="bg1"/>
              </a:solidFill>
            </a:endParaRPr>
          </a:p>
        </p:txBody>
      </p:sp>
      <p:sp>
        <p:nvSpPr>
          <p:cNvPr id="17" name="Text Placeholder 16">
            <a:extLst>
              <a:ext uri="{FF2B5EF4-FFF2-40B4-BE49-F238E27FC236}">
                <a16:creationId xmlns:a16="http://schemas.microsoft.com/office/drawing/2014/main" id="{0708A5BD-E43D-9001-F276-4D7D80E08B27}"/>
              </a:ext>
            </a:extLst>
          </p:cNvPr>
          <p:cNvSpPr>
            <a:spLocks noGrp="1"/>
          </p:cNvSpPr>
          <p:nvPr>
            <p:ph type="body" sz="quarter" idx="13" hasCustomPrompt="1"/>
          </p:nvPr>
        </p:nvSpPr>
        <p:spPr>
          <a:xfrm>
            <a:off x="701039" y="806338"/>
            <a:ext cx="9142358" cy="1158690"/>
          </a:xfrm>
        </p:spPr>
        <p:txBody>
          <a:bodyPr anchor="ctr">
            <a:noAutofit/>
          </a:bodyPr>
          <a:lstStyle>
            <a:lvl1pPr marL="0" indent="0">
              <a:lnSpc>
                <a:spcPct val="100000"/>
              </a:lnSpc>
              <a:buNone/>
              <a:defRPr kumimoji="0" lang="en-US" sz="8000" b="1" i="0" u="none" strike="noStrike" kern="1200" cap="none" spc="0" normalizeH="0" baseline="0" smtClean="0">
                <a:ln>
                  <a:noFill/>
                </a:ln>
                <a:solidFill>
                  <a:schemeClr val="accent2"/>
                </a:solidFill>
                <a:effectLst/>
                <a:uLnTx/>
                <a:uFillTx/>
                <a:latin typeface="Outfit" pitchFamily="2" charset="0"/>
                <a:ea typeface="+mn-ea"/>
                <a:cs typeface="+mn-cs"/>
              </a:defRPr>
            </a:lvl1pPr>
            <a:lvl2pPr marL="457200" indent="0">
              <a:buNone/>
              <a:defRPr/>
            </a:lvl2pPr>
            <a:lvl3pPr marL="914400" indent="0">
              <a:buNone/>
              <a:defRPr/>
            </a:lvl3pPr>
            <a:lvl4pPr marL="1371600" indent="0">
              <a:buNone/>
              <a:defRPr/>
            </a:lvl4pPr>
            <a:lvl5pPr marL="1828800" indent="0">
              <a:buNone/>
              <a:defRPr/>
            </a:lvl5pPr>
          </a:lstStyle>
          <a:p>
            <a:pPr lvl="0"/>
            <a:r>
              <a:rPr lang="en-US"/>
              <a:t>Big Idea</a:t>
            </a:r>
          </a:p>
        </p:txBody>
      </p:sp>
      <p:sp>
        <p:nvSpPr>
          <p:cNvPr id="22" name="Text Placeholder 21">
            <a:extLst>
              <a:ext uri="{FF2B5EF4-FFF2-40B4-BE49-F238E27FC236}">
                <a16:creationId xmlns:a16="http://schemas.microsoft.com/office/drawing/2014/main" id="{40A863CC-F74C-F2ED-883F-D3B6B6E163A5}"/>
              </a:ext>
            </a:extLst>
          </p:cNvPr>
          <p:cNvSpPr>
            <a:spLocks noGrp="1"/>
          </p:cNvSpPr>
          <p:nvPr>
            <p:ph type="body" sz="quarter" idx="14"/>
          </p:nvPr>
        </p:nvSpPr>
        <p:spPr>
          <a:xfrm>
            <a:off x="1766093" y="2170342"/>
            <a:ext cx="3417318" cy="3328758"/>
          </a:xfrm>
        </p:spPr>
        <p:txBody>
          <a:bodyPr>
            <a:noAutofit/>
          </a:bodyPr>
          <a:lstStyle>
            <a:lvl1pPr marL="0" indent="0">
              <a:buNone/>
              <a:defRPr kumimoji="0" lang="en-US" sz="2400" b="0" i="0" u="none" strike="noStrike" kern="1200" cap="none" spc="0" normalizeH="0" baseline="0" smtClean="0">
                <a:ln>
                  <a:noFill/>
                </a:ln>
                <a:solidFill>
                  <a:schemeClr val="bg1"/>
                </a:solidFill>
                <a:effectLst/>
                <a:uLnTx/>
                <a:uFillTx/>
                <a:latin typeface="Outfit" pitchFamily="2" charset="0"/>
                <a:ea typeface="+mn-ea"/>
                <a:cs typeface="+mn-cs"/>
              </a:defRPr>
            </a:lvl1pPr>
          </a:lstStyle>
          <a:p>
            <a:pPr lvl="0"/>
            <a:r>
              <a:rPr lang="en-US"/>
              <a:t>Click to edit Master text styles</a:t>
            </a:r>
          </a:p>
        </p:txBody>
      </p:sp>
      <p:sp>
        <p:nvSpPr>
          <p:cNvPr id="5" name="Text Placeholder 5">
            <a:extLst>
              <a:ext uri="{FF2B5EF4-FFF2-40B4-BE49-F238E27FC236}">
                <a16:creationId xmlns:a16="http://schemas.microsoft.com/office/drawing/2014/main" id="{7DC80A46-2FC2-027A-0C4C-CE100A4B621D}"/>
              </a:ext>
            </a:extLst>
          </p:cNvPr>
          <p:cNvSpPr>
            <a:spLocks noGrp="1"/>
          </p:cNvSpPr>
          <p:nvPr>
            <p:ph type="body" sz="quarter" idx="21" hasCustomPrompt="1"/>
          </p:nvPr>
        </p:nvSpPr>
        <p:spPr>
          <a:xfrm>
            <a:off x="1487277" y="6496059"/>
            <a:ext cx="7173901" cy="285734"/>
          </a:xfrm>
        </p:spPr>
        <p:txBody>
          <a:bodyPr anchor="ctr">
            <a:noAutofit/>
          </a:bodyPr>
          <a:lstStyle>
            <a:lvl1pPr marL="0" indent="0">
              <a:lnSpc>
                <a:spcPct val="90000"/>
              </a:lnSpc>
              <a:spcBef>
                <a:spcPts val="200"/>
              </a:spcBef>
              <a:buNone/>
              <a:defRPr sz="600" b="0" i="0">
                <a:solidFill>
                  <a:schemeClr val="tx1"/>
                </a:solidFill>
                <a:latin typeface="Inter" panose="02000503000000020004" pitchFamily="2" charset="0"/>
                <a:ea typeface="Inter" panose="02000503000000020004" pitchFamily="2" charset="0"/>
              </a:defRPr>
            </a:lvl1pPr>
            <a:lvl2pPr marL="457200" indent="0">
              <a:buNone/>
              <a:defRPr sz="600" b="0" i="0">
                <a:latin typeface="Inter" panose="02000503000000020004" pitchFamily="2" charset="0"/>
                <a:ea typeface="Inter" panose="02000503000000020004" pitchFamily="2" charset="0"/>
              </a:defRPr>
            </a:lvl2pPr>
            <a:lvl3pPr marL="914400" indent="0">
              <a:buNone/>
              <a:defRPr sz="600" b="0" i="0">
                <a:latin typeface="Inter" panose="02000503000000020004" pitchFamily="2" charset="0"/>
                <a:ea typeface="Inter" panose="02000503000000020004" pitchFamily="2" charset="0"/>
              </a:defRPr>
            </a:lvl3pPr>
            <a:lvl4pPr marL="1371600" indent="0">
              <a:buNone/>
              <a:defRPr sz="600" b="0" i="0">
                <a:latin typeface="Inter" panose="02000503000000020004" pitchFamily="2" charset="0"/>
                <a:ea typeface="Inter" panose="02000503000000020004" pitchFamily="2" charset="0"/>
              </a:defRPr>
            </a:lvl4pPr>
            <a:lvl5pPr marL="1828800" indent="0">
              <a:buNone/>
              <a:defRPr sz="600" b="0" i="0">
                <a:latin typeface="Inter" panose="02000503000000020004" pitchFamily="2" charset="0"/>
                <a:ea typeface="Inter" panose="02000503000000020004" pitchFamily="2" charset="0"/>
              </a:defRPr>
            </a:lvl5pPr>
          </a:lstStyle>
          <a:p>
            <a:pPr lvl="0"/>
            <a:r>
              <a:rPr lang="en-US"/>
              <a:t>Source: </a:t>
            </a:r>
          </a:p>
        </p:txBody>
      </p:sp>
      <p:sp>
        <p:nvSpPr>
          <p:cNvPr id="20" name="Slide Number Placeholder 5">
            <a:extLst>
              <a:ext uri="{FF2B5EF4-FFF2-40B4-BE49-F238E27FC236}">
                <a16:creationId xmlns:a16="http://schemas.microsoft.com/office/drawing/2014/main" id="{14615A6D-C5E8-934E-8053-254AC527FDEA}"/>
              </a:ext>
            </a:extLst>
          </p:cNvPr>
          <p:cNvSpPr txBox="1">
            <a:spLocks/>
          </p:cNvSpPr>
          <p:nvPr userDrawn="1"/>
        </p:nvSpPr>
        <p:spPr>
          <a:xfrm>
            <a:off x="11185742" y="6400800"/>
            <a:ext cx="549058" cy="457200"/>
          </a:xfrm>
          <a:prstGeom prst="rect">
            <a:avLst/>
          </a:prstGeom>
        </p:spPr>
        <p:txBody>
          <a:bodyPr vert="horz" lIns="0" tIns="0" rIns="0" bIns="0" rtlCol="0" anchor="ctr"/>
          <a:lstStyle>
            <a:defPPr>
              <a:defRPr lang="en-US"/>
            </a:defPPr>
            <a:lvl1pPr marL="0" algn="r" defTabSz="914400" rtl="0" eaLnBrk="1" latinLnBrk="0" hangingPunct="1">
              <a:defRPr sz="800" kern="1200">
                <a:solidFill>
                  <a:schemeClr val="tx1"/>
                </a:solidFill>
                <a:latin typeface="Outfi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fld id="{DDA6C761-E6C0-8244-BDC1-CA1DC8273777}" type="slidenum">
              <a:rPr lang="en-US" b="0" i="0" smtClean="0">
                <a:latin typeface="Outfit Light" pitchFamily="2" charset="0"/>
              </a:rPr>
              <a:pPr/>
              <a:t>‹#›</a:t>
            </a:fld>
            <a:endParaRPr lang="en-US" b="0" i="0">
              <a:latin typeface="Outfit Light" pitchFamily="2" charset="0"/>
            </a:endParaRPr>
          </a:p>
        </p:txBody>
      </p:sp>
      <p:sp>
        <p:nvSpPr>
          <p:cNvPr id="21" name="Slide Number Placeholder 5">
            <a:extLst>
              <a:ext uri="{FF2B5EF4-FFF2-40B4-BE49-F238E27FC236}">
                <a16:creationId xmlns:a16="http://schemas.microsoft.com/office/drawing/2014/main" id="{9C1B46E0-9BB3-D4BF-444D-819FE40902BE}"/>
              </a:ext>
            </a:extLst>
          </p:cNvPr>
          <p:cNvSpPr txBox="1">
            <a:spLocks/>
          </p:cNvSpPr>
          <p:nvPr userDrawn="1"/>
        </p:nvSpPr>
        <p:spPr>
          <a:xfrm>
            <a:off x="9118378" y="6499230"/>
            <a:ext cx="2266709" cy="273040"/>
          </a:xfrm>
          <a:prstGeom prst="rect">
            <a:avLst/>
          </a:prstGeom>
        </p:spPr>
        <p:txBody>
          <a:bodyPr vert="horz" lIns="0" tIns="0" rIns="0" bIns="0" rtlCol="0" anchor="ctr"/>
          <a:lstStyle>
            <a:defPPr>
              <a:defRPr lang="en-US"/>
            </a:defPPr>
            <a:lvl1pPr marL="0" algn="r" defTabSz="914400" rtl="0" eaLnBrk="1" latinLnBrk="0" hangingPunct="1">
              <a:defRPr sz="800" kern="1200">
                <a:solidFill>
                  <a:schemeClr val="bg1"/>
                </a:solidFill>
                <a:latin typeface="Outfi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sz="600" b="0" i="0">
                <a:solidFill>
                  <a:schemeClr val="tx1"/>
                </a:solidFill>
                <a:latin typeface="Outfit Light" pitchFamily="2" charset="0"/>
              </a:rPr>
              <a:t>© Sovos 2025. Proprietary and Confidential</a:t>
            </a:r>
          </a:p>
        </p:txBody>
      </p:sp>
      <p:cxnSp>
        <p:nvCxnSpPr>
          <p:cNvPr id="23" name="Straight Connector 22">
            <a:extLst>
              <a:ext uri="{FF2B5EF4-FFF2-40B4-BE49-F238E27FC236}">
                <a16:creationId xmlns:a16="http://schemas.microsoft.com/office/drawing/2014/main" id="{4AD38170-E475-358E-9ECD-D4CB1391EF7F}"/>
              </a:ext>
            </a:extLst>
          </p:cNvPr>
          <p:cNvCxnSpPr>
            <a:cxnSpLocks/>
          </p:cNvCxnSpPr>
          <p:nvPr userDrawn="1"/>
        </p:nvCxnSpPr>
        <p:spPr>
          <a:xfrm flipH="1">
            <a:off x="1487277" y="6400800"/>
            <a:ext cx="10704723" cy="0"/>
          </a:xfrm>
          <a:prstGeom prst="line">
            <a:avLst/>
          </a:prstGeom>
          <a:ln w="9525" cap="rnd">
            <a:solidFill>
              <a:schemeClr val="tx1"/>
            </a:solidFill>
          </a:ln>
        </p:spPr>
        <p:style>
          <a:lnRef idx="1">
            <a:schemeClr val="accent1"/>
          </a:lnRef>
          <a:fillRef idx="0">
            <a:schemeClr val="accent1"/>
          </a:fillRef>
          <a:effectRef idx="0">
            <a:schemeClr val="accent1"/>
          </a:effectRef>
          <a:fontRef idx="minor">
            <a:schemeClr val="tx1"/>
          </a:fontRef>
        </p:style>
      </p:cxnSp>
      <p:sp>
        <p:nvSpPr>
          <p:cNvPr id="11" name="Freeform 10">
            <a:extLst>
              <a:ext uri="{FF2B5EF4-FFF2-40B4-BE49-F238E27FC236}">
                <a16:creationId xmlns:a16="http://schemas.microsoft.com/office/drawing/2014/main" id="{794ABA0C-AF37-090A-E1FA-BA62CEAA68F6}"/>
              </a:ext>
            </a:extLst>
          </p:cNvPr>
          <p:cNvSpPr/>
          <p:nvPr userDrawn="1"/>
        </p:nvSpPr>
        <p:spPr>
          <a:xfrm>
            <a:off x="5679365" y="0"/>
            <a:ext cx="6210341" cy="6108138"/>
          </a:xfrm>
          <a:custGeom>
            <a:avLst/>
            <a:gdLst>
              <a:gd name="connsiteX0" fmla="*/ 5761820 w 6210341"/>
              <a:gd name="connsiteY0" fmla="*/ 0 h 6108138"/>
              <a:gd name="connsiteX1" fmla="*/ 5769381 w 6210341"/>
              <a:gd name="connsiteY1" fmla="*/ 0 h 6108138"/>
              <a:gd name="connsiteX2" fmla="*/ 5801568 w 6210341"/>
              <a:gd name="connsiteY2" fmla="*/ 43029 h 6108138"/>
              <a:gd name="connsiteX3" fmla="*/ 6210341 w 6210341"/>
              <a:gd name="connsiteY3" fmla="*/ 1379097 h 6108138"/>
              <a:gd name="connsiteX4" fmla="*/ 3819760 w 6210341"/>
              <a:gd name="connsiteY4" fmla="*/ 3770216 h 6108138"/>
              <a:gd name="connsiteX5" fmla="*/ 2464441 w 6210341"/>
              <a:gd name="connsiteY5" fmla="*/ 3770216 h 6108138"/>
              <a:gd name="connsiteX6" fmla="*/ 1629831 w 6210341"/>
              <a:gd name="connsiteY6" fmla="*/ 4605013 h 6108138"/>
              <a:gd name="connsiteX7" fmla="*/ 2464441 w 6210341"/>
              <a:gd name="connsiteY7" fmla="*/ 5439811 h 6108138"/>
              <a:gd name="connsiteX8" fmla="*/ 3819760 w 6210341"/>
              <a:gd name="connsiteY8" fmla="*/ 5439811 h 6108138"/>
              <a:gd name="connsiteX9" fmla="*/ 5339606 w 6210341"/>
              <a:gd name="connsiteY9" fmla="*/ 5986439 h 6108138"/>
              <a:gd name="connsiteX10" fmla="*/ 5473453 w 6210341"/>
              <a:gd name="connsiteY10" fmla="*/ 6108138 h 6108138"/>
              <a:gd name="connsiteX11" fmla="*/ 5464639 w 6210341"/>
              <a:gd name="connsiteY11" fmla="*/ 6108138 h 6108138"/>
              <a:gd name="connsiteX12" fmla="*/ 5334839 w 6210341"/>
              <a:gd name="connsiteY12" fmla="*/ 5990157 h 6108138"/>
              <a:gd name="connsiteX13" fmla="*/ 3818529 w 6210341"/>
              <a:gd name="connsiteY13" fmla="*/ 5444737 h 6108138"/>
              <a:gd name="connsiteX14" fmla="*/ 2463210 w 6210341"/>
              <a:gd name="connsiteY14" fmla="*/ 5444737 h 6108138"/>
              <a:gd name="connsiteX15" fmla="*/ 1623676 w 6210341"/>
              <a:gd name="connsiteY15" fmla="*/ 4605013 h 6108138"/>
              <a:gd name="connsiteX16" fmla="*/ 2463210 w 6210341"/>
              <a:gd name="connsiteY16" fmla="*/ 3765290 h 6108138"/>
              <a:gd name="connsiteX17" fmla="*/ 3818529 w 6210341"/>
              <a:gd name="connsiteY17" fmla="*/ 3765290 h 6108138"/>
              <a:gd name="connsiteX18" fmla="*/ 6204187 w 6210341"/>
              <a:gd name="connsiteY18" fmla="*/ 1379097 h 6108138"/>
              <a:gd name="connsiteX19" fmla="*/ 5795999 w 6210341"/>
              <a:gd name="connsiteY19" fmla="*/ 45670 h 6108138"/>
              <a:gd name="connsiteX20" fmla="*/ 5669764 w 6210341"/>
              <a:gd name="connsiteY20" fmla="*/ 0 h 6108138"/>
              <a:gd name="connsiteX21" fmla="*/ 5677340 w 6210341"/>
              <a:gd name="connsiteY21" fmla="*/ 0 h 6108138"/>
              <a:gd name="connsiteX22" fmla="*/ 5740367 w 6210341"/>
              <a:gd name="connsiteY22" fmla="*/ 84260 h 6108138"/>
              <a:gd name="connsiteX23" fmla="*/ 6136481 w 6210341"/>
              <a:gd name="connsiteY23" fmla="*/ 1379097 h 6108138"/>
              <a:gd name="connsiteX24" fmla="*/ 3819760 w 6210341"/>
              <a:gd name="connsiteY24" fmla="*/ 3696340 h 6108138"/>
              <a:gd name="connsiteX25" fmla="*/ 2464441 w 6210341"/>
              <a:gd name="connsiteY25" fmla="*/ 3696340 h 6108138"/>
              <a:gd name="connsiteX26" fmla="*/ 1555971 w 6210341"/>
              <a:gd name="connsiteY26" fmla="*/ 4605013 h 6108138"/>
              <a:gd name="connsiteX27" fmla="*/ 2464441 w 6210341"/>
              <a:gd name="connsiteY27" fmla="*/ 5513688 h 6108138"/>
              <a:gd name="connsiteX28" fmla="*/ 3819760 w 6210341"/>
              <a:gd name="connsiteY28" fmla="*/ 5513688 h 6108138"/>
              <a:gd name="connsiteX29" fmla="*/ 5292694 w 6210341"/>
              <a:gd name="connsiteY29" fmla="*/ 6043391 h 6108138"/>
              <a:gd name="connsiteX30" fmla="*/ 5363905 w 6210341"/>
              <a:gd name="connsiteY30" fmla="*/ 6108138 h 6108138"/>
              <a:gd name="connsiteX31" fmla="*/ 5355072 w 6210341"/>
              <a:gd name="connsiteY31" fmla="*/ 6108138 h 6108138"/>
              <a:gd name="connsiteX32" fmla="*/ 5287927 w 6210341"/>
              <a:gd name="connsiteY32" fmla="*/ 6047109 h 6108138"/>
              <a:gd name="connsiteX33" fmla="*/ 3818529 w 6210341"/>
              <a:gd name="connsiteY33" fmla="*/ 5518614 h 6108138"/>
              <a:gd name="connsiteX34" fmla="*/ 2463210 w 6210341"/>
              <a:gd name="connsiteY34" fmla="*/ 5518614 h 6108138"/>
              <a:gd name="connsiteX35" fmla="*/ 1549816 w 6210341"/>
              <a:gd name="connsiteY35" fmla="*/ 4605013 h 6108138"/>
              <a:gd name="connsiteX36" fmla="*/ 2463210 w 6210341"/>
              <a:gd name="connsiteY36" fmla="*/ 3691415 h 6108138"/>
              <a:gd name="connsiteX37" fmla="*/ 3818529 w 6210341"/>
              <a:gd name="connsiteY37" fmla="*/ 3691415 h 6108138"/>
              <a:gd name="connsiteX38" fmla="*/ 6130327 w 6210341"/>
              <a:gd name="connsiteY38" fmla="*/ 1379097 h 6108138"/>
              <a:gd name="connsiteX39" fmla="*/ 5734797 w 6210341"/>
              <a:gd name="connsiteY39" fmla="*/ 86900 h 6108138"/>
              <a:gd name="connsiteX40" fmla="*/ 5577708 w 6210341"/>
              <a:gd name="connsiteY40" fmla="*/ 0 h 6108138"/>
              <a:gd name="connsiteX41" fmla="*/ 5584534 w 6210341"/>
              <a:gd name="connsiteY41" fmla="*/ 0 h 6108138"/>
              <a:gd name="connsiteX42" fmla="*/ 5678842 w 6210341"/>
              <a:gd name="connsiteY42" fmla="*/ 126033 h 6108138"/>
              <a:gd name="connsiteX43" fmla="*/ 6062622 w 6210341"/>
              <a:gd name="connsiteY43" fmla="*/ 1379097 h 6108138"/>
              <a:gd name="connsiteX44" fmla="*/ 3819760 w 6210341"/>
              <a:gd name="connsiteY44" fmla="*/ 3622465 h 6108138"/>
              <a:gd name="connsiteX45" fmla="*/ 2464441 w 6210341"/>
              <a:gd name="connsiteY45" fmla="*/ 3622465 h 6108138"/>
              <a:gd name="connsiteX46" fmla="*/ 1482112 w 6210341"/>
              <a:gd name="connsiteY46" fmla="*/ 4605013 h 6108138"/>
              <a:gd name="connsiteX47" fmla="*/ 2464441 w 6210341"/>
              <a:gd name="connsiteY47" fmla="*/ 5587564 h 6108138"/>
              <a:gd name="connsiteX48" fmla="*/ 3819760 w 6210341"/>
              <a:gd name="connsiteY48" fmla="*/ 5587564 h 6108138"/>
              <a:gd name="connsiteX49" fmla="*/ 5245272 w 6210341"/>
              <a:gd name="connsiteY49" fmla="*/ 6100740 h 6108138"/>
              <a:gd name="connsiteX50" fmla="*/ 5253407 w 6210341"/>
              <a:gd name="connsiteY50" fmla="*/ 6108138 h 6108138"/>
              <a:gd name="connsiteX51" fmla="*/ 5245502 w 6210341"/>
              <a:gd name="connsiteY51" fmla="*/ 6108138 h 6108138"/>
              <a:gd name="connsiteX52" fmla="*/ 5241016 w 6210341"/>
              <a:gd name="connsiteY52" fmla="*/ 6104061 h 6108138"/>
              <a:gd name="connsiteX53" fmla="*/ 3818529 w 6210341"/>
              <a:gd name="connsiteY53" fmla="*/ 5592490 h 6108138"/>
              <a:gd name="connsiteX54" fmla="*/ 2463209 w 6210341"/>
              <a:gd name="connsiteY54" fmla="*/ 5592490 h 6108138"/>
              <a:gd name="connsiteX55" fmla="*/ 1475956 w 6210341"/>
              <a:gd name="connsiteY55" fmla="*/ 4605013 h 6108138"/>
              <a:gd name="connsiteX56" fmla="*/ 2463209 w 6210341"/>
              <a:gd name="connsiteY56" fmla="*/ 3617540 h 6108138"/>
              <a:gd name="connsiteX57" fmla="*/ 3818529 w 6210341"/>
              <a:gd name="connsiteY57" fmla="*/ 3617540 h 6108138"/>
              <a:gd name="connsiteX58" fmla="*/ 6056467 w 6210341"/>
              <a:gd name="connsiteY58" fmla="*/ 1379097 h 6108138"/>
              <a:gd name="connsiteX59" fmla="*/ 5673596 w 6210341"/>
              <a:gd name="connsiteY59" fmla="*/ 128132 h 6108138"/>
              <a:gd name="connsiteX60" fmla="*/ 5485223 w 6210341"/>
              <a:gd name="connsiteY60" fmla="*/ 0 h 6108138"/>
              <a:gd name="connsiteX61" fmla="*/ 5492457 w 6210341"/>
              <a:gd name="connsiteY61" fmla="*/ 0 h 6108138"/>
              <a:gd name="connsiteX62" fmla="*/ 5492623 w 6210341"/>
              <a:gd name="connsiteY62" fmla="*/ 183 h 6108138"/>
              <a:gd name="connsiteX63" fmla="*/ 5988763 w 6210341"/>
              <a:gd name="connsiteY63" fmla="*/ 1379095 h 6108138"/>
              <a:gd name="connsiteX64" fmla="*/ 3819760 w 6210341"/>
              <a:gd name="connsiteY64" fmla="*/ 3548587 h 6108138"/>
              <a:gd name="connsiteX65" fmla="*/ 2464441 w 6210341"/>
              <a:gd name="connsiteY65" fmla="*/ 3548587 h 6108138"/>
              <a:gd name="connsiteX66" fmla="*/ 1408252 w 6210341"/>
              <a:gd name="connsiteY66" fmla="*/ 4605013 h 6108138"/>
              <a:gd name="connsiteX67" fmla="*/ 2464441 w 6210341"/>
              <a:gd name="connsiteY67" fmla="*/ 5661440 h 6108138"/>
              <a:gd name="connsiteX68" fmla="*/ 3819760 w 6210341"/>
              <a:gd name="connsiteY68" fmla="*/ 5661440 h 6108138"/>
              <a:gd name="connsiteX69" fmla="*/ 5031320 w 6210341"/>
              <a:gd name="connsiteY69" fmla="*/ 6032646 h 6108138"/>
              <a:gd name="connsiteX70" fmla="*/ 5132165 w 6210341"/>
              <a:gd name="connsiteY70" fmla="*/ 6108138 h 6108138"/>
              <a:gd name="connsiteX71" fmla="*/ 5123427 w 6210341"/>
              <a:gd name="connsiteY71" fmla="*/ 6108138 h 6108138"/>
              <a:gd name="connsiteX72" fmla="*/ 5027449 w 6210341"/>
              <a:gd name="connsiteY72" fmla="*/ 6036337 h 6108138"/>
              <a:gd name="connsiteX73" fmla="*/ 3818529 w 6210341"/>
              <a:gd name="connsiteY73" fmla="*/ 5666365 h 6108138"/>
              <a:gd name="connsiteX74" fmla="*/ 2463209 w 6210341"/>
              <a:gd name="connsiteY74" fmla="*/ 5666365 h 6108138"/>
              <a:gd name="connsiteX75" fmla="*/ 1402097 w 6210341"/>
              <a:gd name="connsiteY75" fmla="*/ 4605013 h 6108138"/>
              <a:gd name="connsiteX76" fmla="*/ 2463209 w 6210341"/>
              <a:gd name="connsiteY76" fmla="*/ 3543661 h 6108138"/>
              <a:gd name="connsiteX77" fmla="*/ 3818529 w 6210341"/>
              <a:gd name="connsiteY77" fmla="*/ 3543661 h 6108138"/>
              <a:gd name="connsiteX78" fmla="*/ 5982608 w 6210341"/>
              <a:gd name="connsiteY78" fmla="*/ 1379095 h 6108138"/>
              <a:gd name="connsiteX79" fmla="*/ 5487675 w 6210341"/>
              <a:gd name="connsiteY79" fmla="*/ 2697 h 6108138"/>
              <a:gd name="connsiteX80" fmla="*/ 5385624 w 6210341"/>
              <a:gd name="connsiteY80" fmla="*/ 0 h 6108138"/>
              <a:gd name="connsiteX81" fmla="*/ 5392870 w 6210341"/>
              <a:gd name="connsiteY81" fmla="*/ 0 h 6108138"/>
              <a:gd name="connsiteX82" fmla="*/ 5435683 w 6210341"/>
              <a:gd name="connsiteY82" fmla="*/ 47105 h 6108138"/>
              <a:gd name="connsiteX83" fmla="*/ 5914903 w 6210341"/>
              <a:gd name="connsiteY83" fmla="*/ 1379095 h 6108138"/>
              <a:gd name="connsiteX84" fmla="*/ 3819760 w 6210341"/>
              <a:gd name="connsiteY84" fmla="*/ 3474711 h 6108138"/>
              <a:gd name="connsiteX85" fmla="*/ 2464441 w 6210341"/>
              <a:gd name="connsiteY85" fmla="*/ 3474711 h 6108138"/>
              <a:gd name="connsiteX86" fmla="*/ 1334393 w 6210341"/>
              <a:gd name="connsiteY86" fmla="*/ 4605013 h 6108138"/>
              <a:gd name="connsiteX87" fmla="*/ 2464441 w 6210341"/>
              <a:gd name="connsiteY87" fmla="*/ 5735316 h 6108138"/>
              <a:gd name="connsiteX88" fmla="*/ 3819760 w 6210341"/>
              <a:gd name="connsiteY88" fmla="*/ 5735316 h 6108138"/>
              <a:gd name="connsiteX89" fmla="*/ 4990098 w 6210341"/>
              <a:gd name="connsiteY89" fmla="*/ 6093860 h 6108138"/>
              <a:gd name="connsiteX90" fmla="*/ 5009172 w 6210341"/>
              <a:gd name="connsiteY90" fmla="*/ 6108138 h 6108138"/>
              <a:gd name="connsiteX91" fmla="*/ 5000380 w 6210341"/>
              <a:gd name="connsiteY91" fmla="*/ 6108138 h 6108138"/>
              <a:gd name="connsiteX92" fmla="*/ 4986228 w 6210341"/>
              <a:gd name="connsiteY92" fmla="*/ 6097552 h 6108138"/>
              <a:gd name="connsiteX93" fmla="*/ 3818529 w 6210341"/>
              <a:gd name="connsiteY93" fmla="*/ 5740241 h 6108138"/>
              <a:gd name="connsiteX94" fmla="*/ 2463209 w 6210341"/>
              <a:gd name="connsiteY94" fmla="*/ 5740241 h 6108138"/>
              <a:gd name="connsiteX95" fmla="*/ 1328237 w 6210341"/>
              <a:gd name="connsiteY95" fmla="*/ 4605013 h 6108138"/>
              <a:gd name="connsiteX96" fmla="*/ 2463209 w 6210341"/>
              <a:gd name="connsiteY96" fmla="*/ 3469786 h 6108138"/>
              <a:gd name="connsiteX97" fmla="*/ 3818529 w 6210341"/>
              <a:gd name="connsiteY97" fmla="*/ 3469786 h 6108138"/>
              <a:gd name="connsiteX98" fmla="*/ 5908749 w 6210341"/>
              <a:gd name="connsiteY98" fmla="*/ 1379095 h 6108138"/>
              <a:gd name="connsiteX99" fmla="*/ 5430736 w 6210341"/>
              <a:gd name="connsiteY99" fmla="*/ 49619 h 6108138"/>
              <a:gd name="connsiteX100" fmla="*/ 5285588 w 6210341"/>
              <a:gd name="connsiteY100" fmla="*/ 0 h 6108138"/>
              <a:gd name="connsiteX101" fmla="*/ 5293283 w 6210341"/>
              <a:gd name="connsiteY101" fmla="*/ 0 h 6108138"/>
              <a:gd name="connsiteX102" fmla="*/ 5378744 w 6210341"/>
              <a:gd name="connsiteY102" fmla="*/ 94027 h 6108138"/>
              <a:gd name="connsiteX103" fmla="*/ 5841043 w 6210341"/>
              <a:gd name="connsiteY103" fmla="*/ 1379097 h 6108138"/>
              <a:gd name="connsiteX104" fmla="*/ 3819760 w 6210341"/>
              <a:gd name="connsiteY104" fmla="*/ 3400837 h 6108138"/>
              <a:gd name="connsiteX105" fmla="*/ 2464441 w 6210341"/>
              <a:gd name="connsiteY105" fmla="*/ 3400837 h 6108138"/>
              <a:gd name="connsiteX106" fmla="*/ 1260533 w 6210341"/>
              <a:gd name="connsiteY106" fmla="*/ 4605013 h 6108138"/>
              <a:gd name="connsiteX107" fmla="*/ 2464441 w 6210341"/>
              <a:gd name="connsiteY107" fmla="*/ 5809192 h 6108138"/>
              <a:gd name="connsiteX108" fmla="*/ 3819760 w 6210341"/>
              <a:gd name="connsiteY108" fmla="*/ 5809192 h 6108138"/>
              <a:gd name="connsiteX109" fmla="*/ 4782214 w 6210341"/>
              <a:gd name="connsiteY109" fmla="*/ 6053665 h 6108138"/>
              <a:gd name="connsiteX110" fmla="*/ 4871739 w 6210341"/>
              <a:gd name="connsiteY110" fmla="*/ 6108138 h 6108138"/>
              <a:gd name="connsiteX111" fmla="*/ 4861253 w 6210341"/>
              <a:gd name="connsiteY111" fmla="*/ 6108138 h 6108138"/>
              <a:gd name="connsiteX112" fmla="*/ 4778749 w 6210341"/>
              <a:gd name="connsiteY112" fmla="*/ 6057945 h 6108138"/>
              <a:gd name="connsiteX113" fmla="*/ 3818528 w 6210341"/>
              <a:gd name="connsiteY113" fmla="*/ 5814118 h 6108138"/>
              <a:gd name="connsiteX114" fmla="*/ 2463209 w 6210341"/>
              <a:gd name="connsiteY114" fmla="*/ 5814118 h 6108138"/>
              <a:gd name="connsiteX115" fmla="*/ 1254378 w 6210341"/>
              <a:gd name="connsiteY115" fmla="*/ 4605013 h 6108138"/>
              <a:gd name="connsiteX116" fmla="*/ 2463209 w 6210341"/>
              <a:gd name="connsiteY116" fmla="*/ 3395911 h 6108138"/>
              <a:gd name="connsiteX117" fmla="*/ 3818528 w 6210341"/>
              <a:gd name="connsiteY117" fmla="*/ 3395911 h 6108138"/>
              <a:gd name="connsiteX118" fmla="*/ 5834889 w 6210341"/>
              <a:gd name="connsiteY118" fmla="*/ 1379097 h 6108138"/>
              <a:gd name="connsiteX119" fmla="*/ 5373797 w 6210341"/>
              <a:gd name="connsiteY119" fmla="*/ 97053 h 6108138"/>
              <a:gd name="connsiteX120" fmla="*/ 5184869 w 6210341"/>
              <a:gd name="connsiteY120" fmla="*/ 0 h 6108138"/>
              <a:gd name="connsiteX121" fmla="*/ 5193210 w 6210341"/>
              <a:gd name="connsiteY121" fmla="*/ 0 h 6108138"/>
              <a:gd name="connsiteX122" fmla="*/ 5196005 w 6210341"/>
              <a:gd name="connsiteY122" fmla="*/ 2542 h 6108138"/>
              <a:gd name="connsiteX123" fmla="*/ 5767184 w 6210341"/>
              <a:gd name="connsiteY123" fmla="*/ 1379099 h 6108138"/>
              <a:gd name="connsiteX124" fmla="*/ 3819760 w 6210341"/>
              <a:gd name="connsiteY124" fmla="*/ 3326963 h 6108138"/>
              <a:gd name="connsiteX125" fmla="*/ 2464441 w 6210341"/>
              <a:gd name="connsiteY125" fmla="*/ 3326963 h 6108138"/>
              <a:gd name="connsiteX126" fmla="*/ 1186674 w 6210341"/>
              <a:gd name="connsiteY126" fmla="*/ 4605013 h 6108138"/>
              <a:gd name="connsiteX127" fmla="*/ 2464441 w 6210341"/>
              <a:gd name="connsiteY127" fmla="*/ 5883068 h 6108138"/>
              <a:gd name="connsiteX128" fmla="*/ 3819760 w 6210341"/>
              <a:gd name="connsiteY128" fmla="*/ 5883068 h 6108138"/>
              <a:gd name="connsiteX129" fmla="*/ 4576894 w 6210341"/>
              <a:gd name="connsiteY129" fmla="*/ 6036438 h 6108138"/>
              <a:gd name="connsiteX130" fmla="*/ 4725430 w 6210341"/>
              <a:gd name="connsiteY130" fmla="*/ 6108138 h 6108138"/>
              <a:gd name="connsiteX131" fmla="*/ 4713095 w 6210341"/>
              <a:gd name="connsiteY131" fmla="*/ 6108138 h 6108138"/>
              <a:gd name="connsiteX132" fmla="*/ 4573855 w 6210341"/>
              <a:gd name="connsiteY132" fmla="*/ 6040940 h 6108138"/>
              <a:gd name="connsiteX133" fmla="*/ 3818528 w 6210341"/>
              <a:gd name="connsiteY133" fmla="*/ 5887993 h 6108138"/>
              <a:gd name="connsiteX134" fmla="*/ 2463209 w 6210341"/>
              <a:gd name="connsiteY134" fmla="*/ 5887993 h 6108138"/>
              <a:gd name="connsiteX135" fmla="*/ 1180518 w 6210341"/>
              <a:gd name="connsiteY135" fmla="*/ 4605013 h 6108138"/>
              <a:gd name="connsiteX136" fmla="*/ 2463209 w 6210341"/>
              <a:gd name="connsiteY136" fmla="*/ 3322038 h 6108138"/>
              <a:gd name="connsiteX137" fmla="*/ 3818528 w 6210341"/>
              <a:gd name="connsiteY137" fmla="*/ 3322038 h 6108138"/>
              <a:gd name="connsiteX138" fmla="*/ 5761029 w 6210341"/>
              <a:gd name="connsiteY138" fmla="*/ 1379099 h 6108138"/>
              <a:gd name="connsiteX139" fmla="*/ 5191389 w 6210341"/>
              <a:gd name="connsiteY139" fmla="*/ 5928 h 6108138"/>
              <a:gd name="connsiteX140" fmla="*/ 5075325 w 6210341"/>
              <a:gd name="connsiteY140" fmla="*/ 0 h 6108138"/>
              <a:gd name="connsiteX141" fmla="*/ 5083666 w 6210341"/>
              <a:gd name="connsiteY141" fmla="*/ 0 h 6108138"/>
              <a:gd name="connsiteX142" fmla="*/ 5143842 w 6210341"/>
              <a:gd name="connsiteY142" fmla="*/ 54718 h 6108138"/>
              <a:gd name="connsiteX143" fmla="*/ 5693325 w 6210341"/>
              <a:gd name="connsiteY143" fmla="*/ 1379100 h 6108138"/>
              <a:gd name="connsiteX144" fmla="*/ 3819760 w 6210341"/>
              <a:gd name="connsiteY144" fmla="*/ 3253088 h 6108138"/>
              <a:gd name="connsiteX145" fmla="*/ 2464441 w 6210341"/>
              <a:gd name="connsiteY145" fmla="*/ 3253088 h 6108138"/>
              <a:gd name="connsiteX146" fmla="*/ 1112815 w 6210341"/>
              <a:gd name="connsiteY146" fmla="*/ 4605013 h 6108138"/>
              <a:gd name="connsiteX147" fmla="*/ 2464441 w 6210341"/>
              <a:gd name="connsiteY147" fmla="*/ 5956944 h 6108138"/>
              <a:gd name="connsiteX148" fmla="*/ 3819760 w 6210341"/>
              <a:gd name="connsiteY148" fmla="*/ 5956944 h 6108138"/>
              <a:gd name="connsiteX149" fmla="*/ 4548217 w 6210341"/>
              <a:gd name="connsiteY149" fmla="*/ 6104485 h 6108138"/>
              <a:gd name="connsiteX150" fmla="*/ 4555786 w 6210341"/>
              <a:gd name="connsiteY150" fmla="*/ 6108138 h 6108138"/>
              <a:gd name="connsiteX151" fmla="*/ 4542866 w 6210341"/>
              <a:gd name="connsiteY151" fmla="*/ 6108138 h 6108138"/>
              <a:gd name="connsiteX152" fmla="*/ 4373580 w 6210341"/>
              <a:gd name="connsiteY152" fmla="*/ 6046043 h 6108138"/>
              <a:gd name="connsiteX153" fmla="*/ 3818529 w 6210341"/>
              <a:gd name="connsiteY153" fmla="*/ 5961869 h 6108138"/>
              <a:gd name="connsiteX154" fmla="*/ 2463210 w 6210341"/>
              <a:gd name="connsiteY154" fmla="*/ 5961869 h 6108138"/>
              <a:gd name="connsiteX155" fmla="*/ 1106660 w 6210341"/>
              <a:gd name="connsiteY155" fmla="*/ 4605013 h 6108138"/>
              <a:gd name="connsiteX156" fmla="*/ 2463210 w 6210341"/>
              <a:gd name="connsiteY156" fmla="*/ 3248163 h 6108138"/>
              <a:gd name="connsiteX157" fmla="*/ 3818529 w 6210341"/>
              <a:gd name="connsiteY157" fmla="*/ 3248163 h 6108138"/>
              <a:gd name="connsiteX158" fmla="*/ 5687171 w 6210341"/>
              <a:gd name="connsiteY158" fmla="*/ 1379100 h 6108138"/>
              <a:gd name="connsiteX159" fmla="*/ 5139227 w 6210341"/>
              <a:gd name="connsiteY159" fmla="*/ 58104 h 6108138"/>
              <a:gd name="connsiteX160" fmla="*/ 4965778 w 6210341"/>
              <a:gd name="connsiteY160" fmla="*/ 0 h 6108138"/>
              <a:gd name="connsiteX161" fmla="*/ 4974122 w 6210341"/>
              <a:gd name="connsiteY161" fmla="*/ 0 h 6108138"/>
              <a:gd name="connsiteX162" fmla="*/ 5091679 w 6210341"/>
              <a:gd name="connsiteY162" fmla="*/ 106893 h 6108138"/>
              <a:gd name="connsiteX163" fmla="*/ 5619466 w 6210341"/>
              <a:gd name="connsiteY163" fmla="*/ 1379100 h 6108138"/>
              <a:gd name="connsiteX164" fmla="*/ 3819760 w 6210341"/>
              <a:gd name="connsiteY164" fmla="*/ 3179213 h 6108138"/>
              <a:gd name="connsiteX165" fmla="*/ 2464441 w 6210341"/>
              <a:gd name="connsiteY165" fmla="*/ 3179213 h 6108138"/>
              <a:gd name="connsiteX166" fmla="*/ 1038956 w 6210341"/>
              <a:gd name="connsiteY166" fmla="*/ 4605013 h 6108138"/>
              <a:gd name="connsiteX167" fmla="*/ 2464441 w 6210341"/>
              <a:gd name="connsiteY167" fmla="*/ 6030820 h 6108138"/>
              <a:gd name="connsiteX168" fmla="*/ 3819760 w 6210341"/>
              <a:gd name="connsiteY168" fmla="*/ 6030820 h 6108138"/>
              <a:gd name="connsiteX169" fmla="*/ 4181954 w 6210341"/>
              <a:gd name="connsiteY169" fmla="*/ 6067465 h 6108138"/>
              <a:gd name="connsiteX170" fmla="*/ 4339685 w 6210341"/>
              <a:gd name="connsiteY170" fmla="*/ 6108138 h 6108138"/>
              <a:gd name="connsiteX171" fmla="*/ 4318914 w 6210341"/>
              <a:gd name="connsiteY171" fmla="*/ 6108138 h 6108138"/>
              <a:gd name="connsiteX172" fmla="*/ 4179805 w 6210341"/>
              <a:gd name="connsiteY172" fmla="*/ 6072280 h 6108138"/>
              <a:gd name="connsiteX173" fmla="*/ 3818529 w 6210341"/>
              <a:gd name="connsiteY173" fmla="*/ 6035746 h 6108138"/>
              <a:gd name="connsiteX174" fmla="*/ 2463210 w 6210341"/>
              <a:gd name="connsiteY174" fmla="*/ 6035746 h 6108138"/>
              <a:gd name="connsiteX175" fmla="*/ 1032801 w 6210341"/>
              <a:gd name="connsiteY175" fmla="*/ 4605013 h 6108138"/>
              <a:gd name="connsiteX176" fmla="*/ 2463210 w 6210341"/>
              <a:gd name="connsiteY176" fmla="*/ 3174287 h 6108138"/>
              <a:gd name="connsiteX177" fmla="*/ 3818529 w 6210341"/>
              <a:gd name="connsiteY177" fmla="*/ 3174287 h 6108138"/>
              <a:gd name="connsiteX178" fmla="*/ 5613311 w 6210341"/>
              <a:gd name="connsiteY178" fmla="*/ 1379100 h 6108138"/>
              <a:gd name="connsiteX179" fmla="*/ 5087063 w 6210341"/>
              <a:gd name="connsiteY179" fmla="*/ 110279 h 6108138"/>
              <a:gd name="connsiteX180" fmla="*/ 4844107 w 6210341"/>
              <a:gd name="connsiteY180" fmla="*/ 0 h 6108138"/>
              <a:gd name="connsiteX181" fmla="*/ 4853338 w 6210341"/>
              <a:gd name="connsiteY181" fmla="*/ 0 h 6108138"/>
              <a:gd name="connsiteX182" fmla="*/ 4916893 w 6210341"/>
              <a:gd name="connsiteY182" fmla="*/ 47568 h 6108138"/>
              <a:gd name="connsiteX183" fmla="*/ 5545607 w 6210341"/>
              <a:gd name="connsiteY183" fmla="*/ 1379098 h 6108138"/>
              <a:gd name="connsiteX184" fmla="*/ 3819760 w 6210341"/>
              <a:gd name="connsiteY184" fmla="*/ 3105334 h 6108138"/>
              <a:gd name="connsiteX185" fmla="*/ 2464441 w 6210341"/>
              <a:gd name="connsiteY185" fmla="*/ 3105334 h 6108138"/>
              <a:gd name="connsiteX186" fmla="*/ 965096 w 6210341"/>
              <a:gd name="connsiteY186" fmla="*/ 4605013 h 6108138"/>
              <a:gd name="connsiteX187" fmla="*/ 2464441 w 6210341"/>
              <a:gd name="connsiteY187" fmla="*/ 6104696 h 6108138"/>
              <a:gd name="connsiteX188" fmla="*/ 3819760 w 6210341"/>
              <a:gd name="connsiteY188" fmla="*/ 6104696 h 6108138"/>
              <a:gd name="connsiteX189" fmla="*/ 3887673 w 6210341"/>
              <a:gd name="connsiteY189" fmla="*/ 6108138 h 6108138"/>
              <a:gd name="connsiteX190" fmla="*/ 2433912 w 6210341"/>
              <a:gd name="connsiteY190" fmla="*/ 6108138 h 6108138"/>
              <a:gd name="connsiteX191" fmla="*/ 2309588 w 6210341"/>
              <a:gd name="connsiteY191" fmla="*/ 6101842 h 6108138"/>
              <a:gd name="connsiteX192" fmla="*/ 958941 w 6210341"/>
              <a:gd name="connsiteY192" fmla="*/ 4605013 h 6108138"/>
              <a:gd name="connsiteX193" fmla="*/ 2463210 w 6210341"/>
              <a:gd name="connsiteY193" fmla="*/ 3100409 h 6108138"/>
              <a:gd name="connsiteX194" fmla="*/ 3818529 w 6210341"/>
              <a:gd name="connsiteY194" fmla="*/ 3100409 h 6108138"/>
              <a:gd name="connsiteX195" fmla="*/ 5539452 w 6210341"/>
              <a:gd name="connsiteY195" fmla="*/ 1379098 h 6108138"/>
              <a:gd name="connsiteX196" fmla="*/ 4912636 w 6210341"/>
              <a:gd name="connsiteY196" fmla="*/ 51286 h 6108138"/>
              <a:gd name="connsiteX197" fmla="*/ 4716984 w 6210341"/>
              <a:gd name="connsiteY197" fmla="*/ 0 h 6108138"/>
              <a:gd name="connsiteX198" fmla="*/ 4727460 w 6210341"/>
              <a:gd name="connsiteY198" fmla="*/ 0 h 6108138"/>
              <a:gd name="connsiteX199" fmla="*/ 4742771 w 6210341"/>
              <a:gd name="connsiteY199" fmla="*/ 9314 h 6108138"/>
              <a:gd name="connsiteX200" fmla="*/ 5471747 w 6210341"/>
              <a:gd name="connsiteY200" fmla="*/ 1379098 h 6108138"/>
              <a:gd name="connsiteX201" fmla="*/ 3819760 w 6210341"/>
              <a:gd name="connsiteY201" fmla="*/ 3031460 h 6108138"/>
              <a:gd name="connsiteX202" fmla="*/ 2464441 w 6210341"/>
              <a:gd name="connsiteY202" fmla="*/ 3031460 h 6108138"/>
              <a:gd name="connsiteX203" fmla="*/ 891237 w 6210341"/>
              <a:gd name="connsiteY203" fmla="*/ 4605013 h 6108138"/>
              <a:gd name="connsiteX204" fmla="*/ 1853024 w 6210341"/>
              <a:gd name="connsiteY204" fmla="*/ 6054773 h 6108138"/>
              <a:gd name="connsiteX205" fmla="*/ 2024536 w 6210341"/>
              <a:gd name="connsiteY205" fmla="*/ 6108138 h 6108138"/>
              <a:gd name="connsiteX206" fmla="*/ 2006538 w 6210341"/>
              <a:gd name="connsiteY206" fmla="*/ 6108138 h 6108138"/>
              <a:gd name="connsiteX207" fmla="*/ 1849465 w 6210341"/>
              <a:gd name="connsiteY207" fmla="*/ 6059274 h 6108138"/>
              <a:gd name="connsiteX208" fmla="*/ 885082 w 6210341"/>
              <a:gd name="connsiteY208" fmla="*/ 4605013 h 6108138"/>
              <a:gd name="connsiteX209" fmla="*/ 2463209 w 6210341"/>
              <a:gd name="connsiteY209" fmla="*/ 3026534 h 6108138"/>
              <a:gd name="connsiteX210" fmla="*/ 3818529 w 6210341"/>
              <a:gd name="connsiteY210" fmla="*/ 3026534 h 6108138"/>
              <a:gd name="connsiteX211" fmla="*/ 5465593 w 6210341"/>
              <a:gd name="connsiteY211" fmla="*/ 1379098 h 6108138"/>
              <a:gd name="connsiteX212" fmla="*/ 4738900 w 6210341"/>
              <a:gd name="connsiteY212" fmla="*/ 13329 h 6108138"/>
              <a:gd name="connsiteX213" fmla="*/ 4575783 w 6210341"/>
              <a:gd name="connsiteY213" fmla="*/ 0 h 6108138"/>
              <a:gd name="connsiteX214" fmla="*/ 4587620 w 6210341"/>
              <a:gd name="connsiteY214" fmla="*/ 0 h 6108138"/>
              <a:gd name="connsiteX215" fmla="*/ 4701551 w 6210341"/>
              <a:gd name="connsiteY215" fmla="*/ 69297 h 6108138"/>
              <a:gd name="connsiteX216" fmla="*/ 5397889 w 6210341"/>
              <a:gd name="connsiteY216" fmla="*/ 1377867 h 6108138"/>
              <a:gd name="connsiteX217" fmla="*/ 3819761 w 6210341"/>
              <a:gd name="connsiteY217" fmla="*/ 2956351 h 6108138"/>
              <a:gd name="connsiteX218" fmla="*/ 2464441 w 6210341"/>
              <a:gd name="connsiteY218" fmla="*/ 2956351 h 6108138"/>
              <a:gd name="connsiteX219" fmla="*/ 817377 w 6210341"/>
              <a:gd name="connsiteY219" fmla="*/ 4603783 h 6108138"/>
              <a:gd name="connsiteX220" fmla="*/ 1679875 w 6210341"/>
              <a:gd name="connsiteY220" fmla="*/ 6052145 h 6108138"/>
              <a:gd name="connsiteX221" fmla="*/ 1795945 w 6210341"/>
              <a:gd name="connsiteY221" fmla="*/ 6108138 h 6108138"/>
              <a:gd name="connsiteX222" fmla="*/ 1782264 w 6210341"/>
              <a:gd name="connsiteY222" fmla="*/ 6108138 h 6108138"/>
              <a:gd name="connsiteX223" fmla="*/ 1677642 w 6210341"/>
              <a:gd name="connsiteY223" fmla="*/ 6057654 h 6108138"/>
              <a:gd name="connsiteX224" fmla="*/ 812454 w 6210341"/>
              <a:gd name="connsiteY224" fmla="*/ 4605014 h 6108138"/>
              <a:gd name="connsiteX225" fmla="*/ 2464441 w 6210341"/>
              <a:gd name="connsiteY225" fmla="*/ 2952658 h 6108138"/>
              <a:gd name="connsiteX226" fmla="*/ 3819761 w 6210341"/>
              <a:gd name="connsiteY226" fmla="*/ 2952658 h 6108138"/>
              <a:gd name="connsiteX227" fmla="*/ 5392964 w 6210341"/>
              <a:gd name="connsiteY227" fmla="*/ 1379098 h 6108138"/>
              <a:gd name="connsiteX228" fmla="*/ 4698369 w 6210341"/>
              <a:gd name="connsiteY228" fmla="*/ 74545 h 6108138"/>
              <a:gd name="connsiteX229" fmla="*/ 4407920 w 6210341"/>
              <a:gd name="connsiteY229" fmla="*/ 0 h 6108138"/>
              <a:gd name="connsiteX230" fmla="*/ 4422132 w 6210341"/>
              <a:gd name="connsiteY230" fmla="*/ 0 h 6108138"/>
              <a:gd name="connsiteX231" fmla="*/ 4536297 w 6210341"/>
              <a:gd name="connsiteY231" fmla="*/ 55077 h 6108138"/>
              <a:gd name="connsiteX232" fmla="*/ 5324029 w 6210341"/>
              <a:gd name="connsiteY232" fmla="*/ 1377867 h 6108138"/>
              <a:gd name="connsiteX233" fmla="*/ 3819760 w 6210341"/>
              <a:gd name="connsiteY233" fmla="*/ 2882474 h 6108138"/>
              <a:gd name="connsiteX234" fmla="*/ 2464441 w 6210341"/>
              <a:gd name="connsiteY234" fmla="*/ 2882474 h 6108138"/>
              <a:gd name="connsiteX235" fmla="*/ 743518 w 6210341"/>
              <a:gd name="connsiteY235" fmla="*/ 4603782 h 6108138"/>
              <a:gd name="connsiteX236" fmla="*/ 1502849 w 6210341"/>
              <a:gd name="connsiteY236" fmla="*/ 6030765 h 6108138"/>
              <a:gd name="connsiteX237" fmla="*/ 1630061 w 6210341"/>
              <a:gd name="connsiteY237" fmla="*/ 6108138 h 6108138"/>
              <a:gd name="connsiteX238" fmla="*/ 1618772 w 6210341"/>
              <a:gd name="connsiteY238" fmla="*/ 6108138 h 6108138"/>
              <a:gd name="connsiteX239" fmla="*/ 1500209 w 6210341"/>
              <a:gd name="connsiteY239" fmla="*/ 6036013 h 6108138"/>
              <a:gd name="connsiteX240" fmla="*/ 738594 w 6210341"/>
              <a:gd name="connsiteY240" fmla="*/ 4605013 h 6108138"/>
              <a:gd name="connsiteX241" fmla="*/ 2464441 w 6210341"/>
              <a:gd name="connsiteY241" fmla="*/ 2878781 h 6108138"/>
              <a:gd name="connsiteX242" fmla="*/ 3819760 w 6210341"/>
              <a:gd name="connsiteY242" fmla="*/ 2878781 h 6108138"/>
              <a:gd name="connsiteX243" fmla="*/ 5319105 w 6210341"/>
              <a:gd name="connsiteY243" fmla="*/ 1379098 h 6108138"/>
              <a:gd name="connsiteX244" fmla="*/ 4533520 w 6210341"/>
              <a:gd name="connsiteY244" fmla="*/ 60588 h 6108138"/>
              <a:gd name="connsiteX245" fmla="*/ 4163446 w 6210341"/>
              <a:gd name="connsiteY245" fmla="*/ 0 h 6108138"/>
              <a:gd name="connsiteX246" fmla="*/ 4184170 w 6210341"/>
              <a:gd name="connsiteY246" fmla="*/ 0 h 6108138"/>
              <a:gd name="connsiteX247" fmla="*/ 4376147 w 6210341"/>
              <a:gd name="connsiteY247" fmla="*/ 59701 h 6108138"/>
              <a:gd name="connsiteX248" fmla="*/ 5250169 w 6210341"/>
              <a:gd name="connsiteY248" fmla="*/ 1377868 h 6108138"/>
              <a:gd name="connsiteX249" fmla="*/ 3819760 w 6210341"/>
              <a:gd name="connsiteY249" fmla="*/ 2808600 h 6108138"/>
              <a:gd name="connsiteX250" fmla="*/ 2464441 w 6210341"/>
              <a:gd name="connsiteY250" fmla="*/ 2808600 h 6108138"/>
              <a:gd name="connsiteX251" fmla="*/ 669658 w 6210341"/>
              <a:gd name="connsiteY251" fmla="*/ 4603782 h 6108138"/>
              <a:gd name="connsiteX252" fmla="*/ 1461627 w 6210341"/>
              <a:gd name="connsiteY252" fmla="*/ 6091980 h 6108138"/>
              <a:gd name="connsiteX253" fmla="*/ 1488192 w 6210341"/>
              <a:gd name="connsiteY253" fmla="*/ 6108138 h 6108138"/>
              <a:gd name="connsiteX254" fmla="*/ 1476923 w 6210341"/>
              <a:gd name="connsiteY254" fmla="*/ 6108138 h 6108138"/>
              <a:gd name="connsiteX255" fmla="*/ 1458987 w 6210341"/>
              <a:gd name="connsiteY255" fmla="*/ 6097227 h 6108138"/>
              <a:gd name="connsiteX256" fmla="*/ 664735 w 6210341"/>
              <a:gd name="connsiteY256" fmla="*/ 4605013 h 6108138"/>
              <a:gd name="connsiteX257" fmla="*/ 2464441 w 6210341"/>
              <a:gd name="connsiteY257" fmla="*/ 2804906 h 6108138"/>
              <a:gd name="connsiteX258" fmla="*/ 3819760 w 6210341"/>
              <a:gd name="connsiteY258" fmla="*/ 2804906 h 6108138"/>
              <a:gd name="connsiteX259" fmla="*/ 5245245 w 6210341"/>
              <a:gd name="connsiteY259" fmla="*/ 1379100 h 6108138"/>
              <a:gd name="connsiteX260" fmla="*/ 4373820 w 6210341"/>
              <a:gd name="connsiteY260" fmla="*/ 65434 h 6108138"/>
              <a:gd name="connsiteX261" fmla="*/ 2159127 w 6210341"/>
              <a:gd name="connsiteY261" fmla="*/ 0 h 6108138"/>
              <a:gd name="connsiteX262" fmla="*/ 2199559 w 6210341"/>
              <a:gd name="connsiteY262" fmla="*/ 0 h 6108138"/>
              <a:gd name="connsiteX263" fmla="*/ 2273661 w 6210341"/>
              <a:gd name="connsiteY263" fmla="*/ 11345 h 6108138"/>
              <a:gd name="connsiteX264" fmla="*/ 2464441 w 6210341"/>
              <a:gd name="connsiteY264" fmla="*/ 21013 h 6108138"/>
              <a:gd name="connsiteX265" fmla="*/ 3819760 w 6210341"/>
              <a:gd name="connsiteY265" fmla="*/ 21013 h 6108138"/>
              <a:gd name="connsiteX266" fmla="*/ 5176310 w 6210341"/>
              <a:gd name="connsiteY266" fmla="*/ 1377868 h 6108138"/>
              <a:gd name="connsiteX267" fmla="*/ 3819760 w 6210341"/>
              <a:gd name="connsiteY267" fmla="*/ 2734726 h 6108138"/>
              <a:gd name="connsiteX268" fmla="*/ 2464441 w 6210341"/>
              <a:gd name="connsiteY268" fmla="*/ 2734726 h 6108138"/>
              <a:gd name="connsiteX269" fmla="*/ 595799 w 6210341"/>
              <a:gd name="connsiteY269" fmla="*/ 4603782 h 6108138"/>
              <a:gd name="connsiteX270" fmla="*/ 1276511 w 6210341"/>
              <a:gd name="connsiteY270" fmla="*/ 6045498 h 6108138"/>
              <a:gd name="connsiteX271" fmla="*/ 1360205 w 6210341"/>
              <a:gd name="connsiteY271" fmla="*/ 6108138 h 6108138"/>
              <a:gd name="connsiteX272" fmla="*/ 1350561 w 6210341"/>
              <a:gd name="connsiteY272" fmla="*/ 6108138 h 6108138"/>
              <a:gd name="connsiteX273" fmla="*/ 1273486 w 6210341"/>
              <a:gd name="connsiteY273" fmla="*/ 6050447 h 6108138"/>
              <a:gd name="connsiteX274" fmla="*/ 590875 w 6210341"/>
              <a:gd name="connsiteY274" fmla="*/ 4605013 h 6108138"/>
              <a:gd name="connsiteX275" fmla="*/ 2464441 w 6210341"/>
              <a:gd name="connsiteY275" fmla="*/ 2731031 h 6108138"/>
              <a:gd name="connsiteX276" fmla="*/ 3819760 w 6210341"/>
              <a:gd name="connsiteY276" fmla="*/ 2731031 h 6108138"/>
              <a:gd name="connsiteX277" fmla="*/ 5171385 w 6210341"/>
              <a:gd name="connsiteY277" fmla="*/ 1379100 h 6108138"/>
              <a:gd name="connsiteX278" fmla="*/ 3819760 w 6210341"/>
              <a:gd name="connsiteY278" fmla="*/ 27169 h 6108138"/>
              <a:gd name="connsiteX279" fmla="*/ 2464441 w 6210341"/>
              <a:gd name="connsiteY279" fmla="*/ 27169 h 6108138"/>
              <a:gd name="connsiteX280" fmla="*/ 2273200 w 6210341"/>
              <a:gd name="connsiteY280" fmla="*/ 17472 h 6108138"/>
              <a:gd name="connsiteX281" fmla="*/ 1849900 w 6210341"/>
              <a:gd name="connsiteY281" fmla="*/ 0 h 6108138"/>
              <a:gd name="connsiteX282" fmla="*/ 1867377 w 6210341"/>
              <a:gd name="connsiteY282" fmla="*/ 0 h 6108138"/>
              <a:gd name="connsiteX283" fmla="*/ 1887488 w 6210341"/>
              <a:gd name="connsiteY283" fmla="*/ 7378 h 6108138"/>
              <a:gd name="connsiteX284" fmla="*/ 2464441 w 6210341"/>
              <a:gd name="connsiteY284" fmla="*/ 94888 h 6108138"/>
              <a:gd name="connsiteX285" fmla="*/ 3819760 w 6210341"/>
              <a:gd name="connsiteY285" fmla="*/ 94888 h 6108138"/>
              <a:gd name="connsiteX286" fmla="*/ 5102451 w 6210341"/>
              <a:gd name="connsiteY286" fmla="*/ 1377867 h 6108138"/>
              <a:gd name="connsiteX287" fmla="*/ 3819760 w 6210341"/>
              <a:gd name="connsiteY287" fmla="*/ 2660849 h 6108138"/>
              <a:gd name="connsiteX288" fmla="*/ 2464441 w 6210341"/>
              <a:gd name="connsiteY288" fmla="*/ 2660849 h 6108138"/>
              <a:gd name="connsiteX289" fmla="*/ 521939 w 6210341"/>
              <a:gd name="connsiteY289" fmla="*/ 4603782 h 6108138"/>
              <a:gd name="connsiteX290" fmla="*/ 1229599 w 6210341"/>
              <a:gd name="connsiteY290" fmla="*/ 6102450 h 6108138"/>
              <a:gd name="connsiteX291" fmla="*/ 1237199 w 6210341"/>
              <a:gd name="connsiteY291" fmla="*/ 6108138 h 6108138"/>
              <a:gd name="connsiteX292" fmla="*/ 1227562 w 6210341"/>
              <a:gd name="connsiteY292" fmla="*/ 6108138 h 6108138"/>
              <a:gd name="connsiteX293" fmla="*/ 1226574 w 6210341"/>
              <a:gd name="connsiteY293" fmla="*/ 6107399 h 6108138"/>
              <a:gd name="connsiteX294" fmla="*/ 517016 w 6210341"/>
              <a:gd name="connsiteY294" fmla="*/ 4605013 h 6108138"/>
              <a:gd name="connsiteX295" fmla="*/ 2464441 w 6210341"/>
              <a:gd name="connsiteY295" fmla="*/ 2657154 h 6108138"/>
              <a:gd name="connsiteX296" fmla="*/ 3819760 w 6210341"/>
              <a:gd name="connsiteY296" fmla="*/ 2657154 h 6108138"/>
              <a:gd name="connsiteX297" fmla="*/ 5097526 w 6210341"/>
              <a:gd name="connsiteY297" fmla="*/ 1379099 h 6108138"/>
              <a:gd name="connsiteX298" fmla="*/ 3819760 w 6210341"/>
              <a:gd name="connsiteY298" fmla="*/ 101045 h 6108138"/>
              <a:gd name="connsiteX299" fmla="*/ 2464441 w 6210341"/>
              <a:gd name="connsiteY299" fmla="*/ 101045 h 6108138"/>
              <a:gd name="connsiteX300" fmla="*/ 1886120 w 6210341"/>
              <a:gd name="connsiteY300" fmla="*/ 13291 h 6108138"/>
              <a:gd name="connsiteX301" fmla="*/ 1646064 w 6210341"/>
              <a:gd name="connsiteY301" fmla="*/ 0 h 6108138"/>
              <a:gd name="connsiteX302" fmla="*/ 1659745 w 6210341"/>
              <a:gd name="connsiteY302" fmla="*/ 0 h 6108138"/>
              <a:gd name="connsiteX303" fmla="*/ 1680435 w 6210341"/>
              <a:gd name="connsiteY303" fmla="*/ 9987 h 6108138"/>
              <a:gd name="connsiteX304" fmla="*/ 2464441 w 6210341"/>
              <a:gd name="connsiteY304" fmla="*/ 168762 h 6108138"/>
              <a:gd name="connsiteX305" fmla="*/ 3819760 w 6210341"/>
              <a:gd name="connsiteY305" fmla="*/ 168762 h 6108138"/>
              <a:gd name="connsiteX306" fmla="*/ 5028591 w 6210341"/>
              <a:gd name="connsiteY306" fmla="*/ 1377867 h 6108138"/>
              <a:gd name="connsiteX307" fmla="*/ 3819760 w 6210341"/>
              <a:gd name="connsiteY307" fmla="*/ 2586971 h 6108138"/>
              <a:gd name="connsiteX308" fmla="*/ 2464441 w 6210341"/>
              <a:gd name="connsiteY308" fmla="*/ 2586971 h 6108138"/>
              <a:gd name="connsiteX309" fmla="*/ 448080 w 6210341"/>
              <a:gd name="connsiteY309" fmla="*/ 4603782 h 6108138"/>
              <a:gd name="connsiteX310" fmla="*/ 1039417 w 6210341"/>
              <a:gd name="connsiteY310" fmla="*/ 6029128 h 6108138"/>
              <a:gd name="connsiteX311" fmla="*/ 1126310 w 6210341"/>
              <a:gd name="connsiteY311" fmla="*/ 6108138 h 6108138"/>
              <a:gd name="connsiteX312" fmla="*/ 1117844 w 6210341"/>
              <a:gd name="connsiteY312" fmla="*/ 6108138 h 6108138"/>
              <a:gd name="connsiteX313" fmla="*/ 1036032 w 6210341"/>
              <a:gd name="connsiteY313" fmla="*/ 6033745 h 6108138"/>
              <a:gd name="connsiteX314" fmla="*/ 443156 w 6210341"/>
              <a:gd name="connsiteY314" fmla="*/ 4605013 h 6108138"/>
              <a:gd name="connsiteX315" fmla="*/ 2464441 w 6210341"/>
              <a:gd name="connsiteY315" fmla="*/ 2583278 h 6108138"/>
              <a:gd name="connsiteX316" fmla="*/ 3819760 w 6210341"/>
              <a:gd name="connsiteY316" fmla="*/ 2583278 h 6108138"/>
              <a:gd name="connsiteX317" fmla="*/ 5023667 w 6210341"/>
              <a:gd name="connsiteY317" fmla="*/ 1379098 h 6108138"/>
              <a:gd name="connsiteX318" fmla="*/ 3819760 w 6210341"/>
              <a:gd name="connsiteY318" fmla="*/ 174919 h 6108138"/>
              <a:gd name="connsiteX319" fmla="*/ 2464441 w 6210341"/>
              <a:gd name="connsiteY319" fmla="*/ 174919 h 6108138"/>
              <a:gd name="connsiteX320" fmla="*/ 1678627 w 6210341"/>
              <a:gd name="connsiteY320" fmla="*/ 15720 h 6108138"/>
              <a:gd name="connsiteX321" fmla="*/ 1476449 w 6210341"/>
              <a:gd name="connsiteY321" fmla="*/ 0 h 6108138"/>
              <a:gd name="connsiteX322" fmla="*/ 1489603 w 6210341"/>
              <a:gd name="connsiteY322" fmla="*/ 0 h 6108138"/>
              <a:gd name="connsiteX323" fmla="*/ 1651757 w 6210341"/>
              <a:gd name="connsiteY323" fmla="*/ 78203 h 6108138"/>
              <a:gd name="connsiteX324" fmla="*/ 2464441 w 6210341"/>
              <a:gd name="connsiteY324" fmla="*/ 242635 h 6108138"/>
              <a:gd name="connsiteX325" fmla="*/ 3819760 w 6210341"/>
              <a:gd name="connsiteY325" fmla="*/ 242635 h 6108138"/>
              <a:gd name="connsiteX326" fmla="*/ 4954731 w 6210341"/>
              <a:gd name="connsiteY326" fmla="*/ 1377863 h 6108138"/>
              <a:gd name="connsiteX327" fmla="*/ 3819760 w 6210341"/>
              <a:gd name="connsiteY327" fmla="*/ 2513092 h 6108138"/>
              <a:gd name="connsiteX328" fmla="*/ 2464441 w 6210341"/>
              <a:gd name="connsiteY328" fmla="*/ 2513092 h 6108138"/>
              <a:gd name="connsiteX329" fmla="*/ 374221 w 6210341"/>
              <a:gd name="connsiteY329" fmla="*/ 4603782 h 6108138"/>
              <a:gd name="connsiteX330" fmla="*/ 987254 w 6210341"/>
              <a:gd name="connsiteY330" fmla="*/ 6081764 h 6108138"/>
              <a:gd name="connsiteX331" fmla="*/ 1016272 w 6210341"/>
              <a:gd name="connsiteY331" fmla="*/ 6108138 h 6108138"/>
              <a:gd name="connsiteX332" fmla="*/ 1008302 w 6210341"/>
              <a:gd name="connsiteY332" fmla="*/ 6108138 h 6108138"/>
              <a:gd name="connsiteX333" fmla="*/ 983868 w 6210341"/>
              <a:gd name="connsiteY333" fmla="*/ 6085920 h 6108138"/>
              <a:gd name="connsiteX334" fmla="*/ 369297 w 6210341"/>
              <a:gd name="connsiteY334" fmla="*/ 4605013 h 6108138"/>
              <a:gd name="connsiteX335" fmla="*/ 2464441 w 6210341"/>
              <a:gd name="connsiteY335" fmla="*/ 2509398 h 6108138"/>
              <a:gd name="connsiteX336" fmla="*/ 3819760 w 6210341"/>
              <a:gd name="connsiteY336" fmla="*/ 2509398 h 6108138"/>
              <a:gd name="connsiteX337" fmla="*/ 4949807 w 6210341"/>
              <a:gd name="connsiteY337" fmla="*/ 1379095 h 6108138"/>
              <a:gd name="connsiteX338" fmla="*/ 3819760 w 6210341"/>
              <a:gd name="connsiteY338" fmla="*/ 248792 h 6108138"/>
              <a:gd name="connsiteX339" fmla="*/ 2464441 w 6210341"/>
              <a:gd name="connsiteY339" fmla="*/ 248792 h 6108138"/>
              <a:gd name="connsiteX340" fmla="*/ 1649949 w 6210341"/>
              <a:gd name="connsiteY340" fmla="*/ 83763 h 6108138"/>
              <a:gd name="connsiteX341" fmla="*/ 1332645 w 6210341"/>
              <a:gd name="connsiteY341" fmla="*/ 0 h 6108138"/>
              <a:gd name="connsiteX342" fmla="*/ 1343449 w 6210341"/>
              <a:gd name="connsiteY342" fmla="*/ 0 h 6108138"/>
              <a:gd name="connsiteX343" fmla="*/ 1433958 w 6210341"/>
              <a:gd name="connsiteY343" fmla="*/ 55032 h 6108138"/>
              <a:gd name="connsiteX344" fmla="*/ 2464441 w 6210341"/>
              <a:gd name="connsiteY344" fmla="*/ 316511 h 6108138"/>
              <a:gd name="connsiteX345" fmla="*/ 3819761 w 6210341"/>
              <a:gd name="connsiteY345" fmla="*/ 316511 h 6108138"/>
              <a:gd name="connsiteX346" fmla="*/ 4880873 w 6210341"/>
              <a:gd name="connsiteY346" fmla="*/ 1377863 h 6108138"/>
              <a:gd name="connsiteX347" fmla="*/ 3819761 w 6210341"/>
              <a:gd name="connsiteY347" fmla="*/ 2439216 h 6108138"/>
              <a:gd name="connsiteX348" fmla="*/ 2464441 w 6210341"/>
              <a:gd name="connsiteY348" fmla="*/ 2439216 h 6108138"/>
              <a:gd name="connsiteX349" fmla="*/ 300362 w 6210341"/>
              <a:gd name="connsiteY349" fmla="*/ 4603782 h 6108138"/>
              <a:gd name="connsiteX350" fmla="*/ 795295 w 6210341"/>
              <a:gd name="connsiteY350" fmla="*/ 5980180 h 6108138"/>
              <a:gd name="connsiteX351" fmla="*/ 911633 w 6210341"/>
              <a:gd name="connsiteY351" fmla="*/ 6108138 h 6108138"/>
              <a:gd name="connsiteX352" fmla="*/ 904478 w 6210341"/>
              <a:gd name="connsiteY352" fmla="*/ 6108138 h 6108138"/>
              <a:gd name="connsiteX353" fmla="*/ 791579 w 6210341"/>
              <a:gd name="connsiteY353" fmla="*/ 5983925 h 6108138"/>
              <a:gd name="connsiteX354" fmla="*/ 295438 w 6210341"/>
              <a:gd name="connsiteY354" fmla="*/ 4605013 h 6108138"/>
              <a:gd name="connsiteX355" fmla="*/ 2464441 w 6210341"/>
              <a:gd name="connsiteY355" fmla="*/ 2435521 h 6108138"/>
              <a:gd name="connsiteX356" fmla="*/ 3819761 w 6210341"/>
              <a:gd name="connsiteY356" fmla="*/ 2435521 h 6108138"/>
              <a:gd name="connsiteX357" fmla="*/ 4875949 w 6210341"/>
              <a:gd name="connsiteY357" fmla="*/ 1379094 h 6108138"/>
              <a:gd name="connsiteX358" fmla="*/ 3819761 w 6210341"/>
              <a:gd name="connsiteY358" fmla="*/ 322667 h 6108138"/>
              <a:gd name="connsiteX359" fmla="*/ 2464441 w 6210341"/>
              <a:gd name="connsiteY359" fmla="*/ 322667 h 6108138"/>
              <a:gd name="connsiteX360" fmla="*/ 1431726 w 6210341"/>
              <a:gd name="connsiteY360" fmla="*/ 60294 h 6108138"/>
              <a:gd name="connsiteX361" fmla="*/ 1194725 w 6210341"/>
              <a:gd name="connsiteY361" fmla="*/ 0 h 6108138"/>
              <a:gd name="connsiteX362" fmla="*/ 1203933 w 6210341"/>
              <a:gd name="connsiteY362" fmla="*/ 0 h 6108138"/>
              <a:gd name="connsiteX363" fmla="*/ 1214299 w 6210341"/>
              <a:gd name="connsiteY363" fmla="*/ 7756 h 6108138"/>
              <a:gd name="connsiteX364" fmla="*/ 2464441 w 6210341"/>
              <a:gd name="connsiteY364" fmla="*/ 390389 h 6108138"/>
              <a:gd name="connsiteX365" fmla="*/ 3819760 w 6210341"/>
              <a:gd name="connsiteY365" fmla="*/ 390389 h 6108138"/>
              <a:gd name="connsiteX366" fmla="*/ 4807013 w 6210341"/>
              <a:gd name="connsiteY366" fmla="*/ 1377865 h 6108138"/>
              <a:gd name="connsiteX367" fmla="*/ 3819760 w 6210341"/>
              <a:gd name="connsiteY367" fmla="*/ 2365341 h 6108138"/>
              <a:gd name="connsiteX368" fmla="*/ 2464441 w 6210341"/>
              <a:gd name="connsiteY368" fmla="*/ 2365341 h 6108138"/>
              <a:gd name="connsiteX369" fmla="*/ 226502 w 6210341"/>
              <a:gd name="connsiteY369" fmla="*/ 4603782 h 6108138"/>
              <a:gd name="connsiteX370" fmla="*/ 738355 w 6210341"/>
              <a:gd name="connsiteY370" fmla="*/ 6027101 h 6108138"/>
              <a:gd name="connsiteX371" fmla="*/ 812033 w 6210341"/>
              <a:gd name="connsiteY371" fmla="*/ 6108138 h 6108138"/>
              <a:gd name="connsiteX372" fmla="*/ 804892 w 6210341"/>
              <a:gd name="connsiteY372" fmla="*/ 6108138 h 6108138"/>
              <a:gd name="connsiteX373" fmla="*/ 734639 w 6210341"/>
              <a:gd name="connsiteY373" fmla="*/ 6030847 h 6108138"/>
              <a:gd name="connsiteX374" fmla="*/ 221579 w 6210341"/>
              <a:gd name="connsiteY374" fmla="*/ 4605013 h 6108138"/>
              <a:gd name="connsiteX375" fmla="*/ 2464441 w 6210341"/>
              <a:gd name="connsiteY375" fmla="*/ 2361647 h 6108138"/>
              <a:gd name="connsiteX376" fmla="*/ 3819760 w 6210341"/>
              <a:gd name="connsiteY376" fmla="*/ 2361647 h 6108138"/>
              <a:gd name="connsiteX377" fmla="*/ 4802089 w 6210341"/>
              <a:gd name="connsiteY377" fmla="*/ 1379097 h 6108138"/>
              <a:gd name="connsiteX378" fmla="*/ 3819760 w 6210341"/>
              <a:gd name="connsiteY378" fmla="*/ 396545 h 6108138"/>
              <a:gd name="connsiteX379" fmla="*/ 2464441 w 6210341"/>
              <a:gd name="connsiteY379" fmla="*/ 396545 h 6108138"/>
              <a:gd name="connsiteX380" fmla="*/ 1211660 w 6210341"/>
              <a:gd name="connsiteY380" fmla="*/ 12678 h 6108138"/>
              <a:gd name="connsiteX381" fmla="*/ 1070722 w 6210341"/>
              <a:gd name="connsiteY381" fmla="*/ 0 h 6108138"/>
              <a:gd name="connsiteX382" fmla="*/ 1080892 w 6210341"/>
              <a:gd name="connsiteY382" fmla="*/ 0 h 6108138"/>
              <a:gd name="connsiteX383" fmla="*/ 1173078 w 6210341"/>
              <a:gd name="connsiteY383" fmla="*/ 68971 h 6108138"/>
              <a:gd name="connsiteX384" fmla="*/ 2464441 w 6210341"/>
              <a:gd name="connsiteY384" fmla="*/ 464265 h 6108138"/>
              <a:gd name="connsiteX385" fmla="*/ 3819760 w 6210341"/>
              <a:gd name="connsiteY385" fmla="*/ 464265 h 6108138"/>
              <a:gd name="connsiteX386" fmla="*/ 4733154 w 6210341"/>
              <a:gd name="connsiteY386" fmla="*/ 1377865 h 6108138"/>
              <a:gd name="connsiteX387" fmla="*/ 3819760 w 6210341"/>
              <a:gd name="connsiteY387" fmla="*/ 2291465 h 6108138"/>
              <a:gd name="connsiteX388" fmla="*/ 2464441 w 6210341"/>
              <a:gd name="connsiteY388" fmla="*/ 2291465 h 6108138"/>
              <a:gd name="connsiteX389" fmla="*/ 152643 w 6210341"/>
              <a:gd name="connsiteY389" fmla="*/ 4603782 h 6108138"/>
              <a:gd name="connsiteX390" fmla="*/ 681416 w 6210341"/>
              <a:gd name="connsiteY390" fmla="*/ 6074023 h 6108138"/>
              <a:gd name="connsiteX391" fmla="*/ 712433 w 6210341"/>
              <a:gd name="connsiteY391" fmla="*/ 6108138 h 6108138"/>
              <a:gd name="connsiteX392" fmla="*/ 704439 w 6210341"/>
              <a:gd name="connsiteY392" fmla="*/ 6108138 h 6108138"/>
              <a:gd name="connsiteX393" fmla="*/ 677303 w 6210341"/>
              <a:gd name="connsiteY393" fmla="*/ 6078280 h 6108138"/>
              <a:gd name="connsiteX394" fmla="*/ 147719 w 6210341"/>
              <a:gd name="connsiteY394" fmla="*/ 4605013 h 6108138"/>
              <a:gd name="connsiteX395" fmla="*/ 2464441 w 6210341"/>
              <a:gd name="connsiteY395" fmla="*/ 2287771 h 6108138"/>
              <a:gd name="connsiteX396" fmla="*/ 3819760 w 6210341"/>
              <a:gd name="connsiteY396" fmla="*/ 2287771 h 6108138"/>
              <a:gd name="connsiteX397" fmla="*/ 4728229 w 6210341"/>
              <a:gd name="connsiteY397" fmla="*/ 1379097 h 6108138"/>
              <a:gd name="connsiteX398" fmla="*/ 3819760 w 6210341"/>
              <a:gd name="connsiteY398" fmla="*/ 470422 h 6108138"/>
              <a:gd name="connsiteX399" fmla="*/ 2464441 w 6210341"/>
              <a:gd name="connsiteY399" fmla="*/ 470422 h 6108138"/>
              <a:gd name="connsiteX400" fmla="*/ 1169897 w 6210341"/>
              <a:gd name="connsiteY400" fmla="*/ 74218 h 6108138"/>
              <a:gd name="connsiteX401" fmla="*/ 947709 w 6210341"/>
              <a:gd name="connsiteY401" fmla="*/ 0 h 6108138"/>
              <a:gd name="connsiteX402" fmla="*/ 957859 w 6210341"/>
              <a:gd name="connsiteY402" fmla="*/ 0 h 6108138"/>
              <a:gd name="connsiteX403" fmla="*/ 1131857 w 6210341"/>
              <a:gd name="connsiteY403" fmla="*/ 130186 h 6108138"/>
              <a:gd name="connsiteX404" fmla="*/ 2464441 w 6210341"/>
              <a:gd name="connsiteY404" fmla="*/ 538142 h 6108138"/>
              <a:gd name="connsiteX405" fmla="*/ 3819760 w 6210341"/>
              <a:gd name="connsiteY405" fmla="*/ 538142 h 6108138"/>
              <a:gd name="connsiteX406" fmla="*/ 4659295 w 6210341"/>
              <a:gd name="connsiteY406" fmla="*/ 1377865 h 6108138"/>
              <a:gd name="connsiteX407" fmla="*/ 3819760 w 6210341"/>
              <a:gd name="connsiteY407" fmla="*/ 2217590 h 6108138"/>
              <a:gd name="connsiteX408" fmla="*/ 2464441 w 6210341"/>
              <a:gd name="connsiteY408" fmla="*/ 2217590 h 6108138"/>
              <a:gd name="connsiteX409" fmla="*/ 78783 w 6210341"/>
              <a:gd name="connsiteY409" fmla="*/ 4603782 h 6108138"/>
              <a:gd name="connsiteX410" fmla="*/ 486972 w 6210341"/>
              <a:gd name="connsiteY410" fmla="*/ 5937209 h 6108138"/>
              <a:gd name="connsiteX411" fmla="*/ 614893 w 6210341"/>
              <a:gd name="connsiteY411" fmla="*/ 6108138 h 6108138"/>
              <a:gd name="connsiteX412" fmla="*/ 607599 w 6210341"/>
              <a:gd name="connsiteY412" fmla="*/ 6108138 h 6108138"/>
              <a:gd name="connsiteX413" fmla="*/ 482633 w 6210341"/>
              <a:gd name="connsiteY413" fmla="*/ 5941080 h 6108138"/>
              <a:gd name="connsiteX414" fmla="*/ 73860 w 6210341"/>
              <a:gd name="connsiteY414" fmla="*/ 4605013 h 6108138"/>
              <a:gd name="connsiteX415" fmla="*/ 2464441 w 6210341"/>
              <a:gd name="connsiteY415" fmla="*/ 2213896 h 6108138"/>
              <a:gd name="connsiteX416" fmla="*/ 3819760 w 6210341"/>
              <a:gd name="connsiteY416" fmla="*/ 2213896 h 6108138"/>
              <a:gd name="connsiteX417" fmla="*/ 4654370 w 6210341"/>
              <a:gd name="connsiteY417" fmla="*/ 1379097 h 6108138"/>
              <a:gd name="connsiteX418" fmla="*/ 3819760 w 6210341"/>
              <a:gd name="connsiteY418" fmla="*/ 544297 h 6108138"/>
              <a:gd name="connsiteX419" fmla="*/ 2464441 w 6210341"/>
              <a:gd name="connsiteY419" fmla="*/ 544297 h 6108138"/>
              <a:gd name="connsiteX420" fmla="*/ 1128676 w 6210341"/>
              <a:gd name="connsiteY420" fmla="*/ 135432 h 6108138"/>
              <a:gd name="connsiteX421" fmla="*/ 836480 w 6210341"/>
              <a:gd name="connsiteY421" fmla="*/ 0 h 6108138"/>
              <a:gd name="connsiteX422" fmla="*/ 842882 w 6210341"/>
              <a:gd name="connsiteY422" fmla="*/ 0 h 6108138"/>
              <a:gd name="connsiteX423" fmla="*/ 907251 w 6210341"/>
              <a:gd name="connsiteY423" fmla="*/ 58414 h 6108138"/>
              <a:gd name="connsiteX424" fmla="*/ 2464441 w 6210341"/>
              <a:gd name="connsiteY424" fmla="*/ 614483 h 6108138"/>
              <a:gd name="connsiteX425" fmla="*/ 3819760 w 6210341"/>
              <a:gd name="connsiteY425" fmla="*/ 614483 h 6108138"/>
              <a:gd name="connsiteX426" fmla="*/ 4585435 w 6210341"/>
              <a:gd name="connsiteY426" fmla="*/ 1380330 h 6108138"/>
              <a:gd name="connsiteX427" fmla="*/ 3819760 w 6210341"/>
              <a:gd name="connsiteY427" fmla="*/ 2146178 h 6108138"/>
              <a:gd name="connsiteX428" fmla="*/ 2464441 w 6210341"/>
              <a:gd name="connsiteY428" fmla="*/ 2146178 h 6108138"/>
              <a:gd name="connsiteX429" fmla="*/ 726284 w 6210341"/>
              <a:gd name="connsiteY429" fmla="*/ 2866470 h 6108138"/>
              <a:gd name="connsiteX430" fmla="*/ 6156 w 6210341"/>
              <a:gd name="connsiteY430" fmla="*/ 4605014 h 6108138"/>
              <a:gd name="connsiteX431" fmla="*/ 417979 w 6210341"/>
              <a:gd name="connsiteY431" fmla="*/ 5969585 h 6108138"/>
              <a:gd name="connsiteX432" fmla="*/ 520580 w 6210341"/>
              <a:gd name="connsiteY432" fmla="*/ 6108138 h 6108138"/>
              <a:gd name="connsiteX433" fmla="*/ 513844 w 6210341"/>
              <a:gd name="connsiteY433" fmla="*/ 6108138 h 6108138"/>
              <a:gd name="connsiteX434" fmla="*/ 412863 w 6210341"/>
              <a:gd name="connsiteY434" fmla="*/ 5972355 h 6108138"/>
              <a:gd name="connsiteX435" fmla="*/ 0 w 6210341"/>
              <a:gd name="connsiteY435" fmla="*/ 4605014 h 6108138"/>
              <a:gd name="connsiteX436" fmla="*/ 722591 w 6210341"/>
              <a:gd name="connsiteY436" fmla="*/ 2864008 h 6108138"/>
              <a:gd name="connsiteX437" fmla="*/ 2465672 w 6210341"/>
              <a:gd name="connsiteY437" fmla="*/ 2141254 h 6108138"/>
              <a:gd name="connsiteX438" fmla="*/ 3820990 w 6210341"/>
              <a:gd name="connsiteY438" fmla="*/ 2141254 h 6108138"/>
              <a:gd name="connsiteX439" fmla="*/ 4581742 w 6210341"/>
              <a:gd name="connsiteY439" fmla="*/ 1380330 h 6108138"/>
              <a:gd name="connsiteX440" fmla="*/ 3820990 w 6210341"/>
              <a:gd name="connsiteY440" fmla="*/ 619408 h 6108138"/>
              <a:gd name="connsiteX441" fmla="*/ 2465672 w 6210341"/>
              <a:gd name="connsiteY441" fmla="*/ 619408 h 6108138"/>
              <a:gd name="connsiteX442" fmla="*/ 904073 w 6210341"/>
              <a:gd name="connsiteY442" fmla="*/ 61336 h 61081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Lst>
            <a:rect l="l" t="t" r="r" b="b"/>
            <a:pathLst>
              <a:path w="6210341" h="6108138">
                <a:moveTo>
                  <a:pt x="5761820" y="0"/>
                </a:moveTo>
                <a:lnTo>
                  <a:pt x="5769381" y="0"/>
                </a:lnTo>
                <a:lnTo>
                  <a:pt x="5801568" y="43029"/>
                </a:lnTo>
                <a:cubicBezTo>
                  <a:pt x="6059564" y="424710"/>
                  <a:pt x="6210341" y="884588"/>
                  <a:pt x="6210341" y="1379097"/>
                </a:cubicBezTo>
                <a:cubicBezTo>
                  <a:pt x="6210341" y="2697783"/>
                  <a:pt x="5138149" y="3770216"/>
                  <a:pt x="3819760" y="3770216"/>
                </a:cubicBezTo>
                <a:lnTo>
                  <a:pt x="2464441" y="3770216"/>
                </a:lnTo>
                <a:cubicBezTo>
                  <a:pt x="2004051" y="3770216"/>
                  <a:pt x="1629831" y="4144521"/>
                  <a:pt x="1629831" y="4605013"/>
                </a:cubicBezTo>
                <a:cubicBezTo>
                  <a:pt x="1629831" y="5065507"/>
                  <a:pt x="2004051" y="5439811"/>
                  <a:pt x="2464441" y="5439811"/>
                </a:cubicBezTo>
                <a:lnTo>
                  <a:pt x="3819760" y="5439811"/>
                </a:lnTo>
                <a:cubicBezTo>
                  <a:pt x="4396555" y="5439811"/>
                  <a:pt x="4926227" y="5645082"/>
                  <a:pt x="5339606" y="5986439"/>
                </a:cubicBezTo>
                <a:lnTo>
                  <a:pt x="5473453" y="6108138"/>
                </a:lnTo>
                <a:lnTo>
                  <a:pt x="5464639" y="6108138"/>
                </a:lnTo>
                <a:lnTo>
                  <a:pt x="5334839" y="5990157"/>
                </a:lnTo>
                <a:cubicBezTo>
                  <a:pt x="4922236" y="5649537"/>
                  <a:pt x="4393709" y="5444737"/>
                  <a:pt x="3818529" y="5444737"/>
                </a:cubicBezTo>
                <a:lnTo>
                  <a:pt x="2463210" y="5444737"/>
                </a:lnTo>
                <a:cubicBezTo>
                  <a:pt x="2000358" y="5444737"/>
                  <a:pt x="1623676" y="5067970"/>
                  <a:pt x="1623676" y="4605013"/>
                </a:cubicBezTo>
                <a:cubicBezTo>
                  <a:pt x="1623676" y="4142058"/>
                  <a:pt x="2000358" y="3765290"/>
                  <a:pt x="2463210" y="3765290"/>
                </a:cubicBezTo>
                <a:lnTo>
                  <a:pt x="3818529" y="3765290"/>
                </a:lnTo>
                <a:cubicBezTo>
                  <a:pt x="5134457" y="3765290"/>
                  <a:pt x="6204187" y="2695321"/>
                  <a:pt x="6204187" y="1379097"/>
                </a:cubicBezTo>
                <a:cubicBezTo>
                  <a:pt x="6204187" y="885512"/>
                  <a:pt x="6053583" y="426557"/>
                  <a:pt x="5795999" y="45670"/>
                </a:cubicBezTo>
                <a:close/>
                <a:moveTo>
                  <a:pt x="5669764" y="0"/>
                </a:moveTo>
                <a:lnTo>
                  <a:pt x="5677340" y="0"/>
                </a:lnTo>
                <a:lnTo>
                  <a:pt x="5740367" y="84260"/>
                </a:lnTo>
                <a:cubicBezTo>
                  <a:pt x="5990378" y="454145"/>
                  <a:pt x="6136481" y="899826"/>
                  <a:pt x="6136481" y="1379097"/>
                </a:cubicBezTo>
                <a:cubicBezTo>
                  <a:pt x="6136481" y="2657151"/>
                  <a:pt x="5097527" y="3696340"/>
                  <a:pt x="3819760" y="3696340"/>
                </a:cubicBezTo>
                <a:lnTo>
                  <a:pt x="2464441" y="3696340"/>
                </a:lnTo>
                <a:cubicBezTo>
                  <a:pt x="1963428" y="3696340"/>
                  <a:pt x="1555971" y="4103888"/>
                  <a:pt x="1555971" y="4605013"/>
                </a:cubicBezTo>
                <a:cubicBezTo>
                  <a:pt x="1555971" y="5106139"/>
                  <a:pt x="1963428" y="5513688"/>
                  <a:pt x="2464441" y="5513688"/>
                </a:cubicBezTo>
                <a:lnTo>
                  <a:pt x="3819760" y="5513688"/>
                </a:lnTo>
                <a:cubicBezTo>
                  <a:pt x="4378783" y="5513688"/>
                  <a:pt x="4892096" y="5712596"/>
                  <a:pt x="5292694" y="6043391"/>
                </a:cubicBezTo>
                <a:lnTo>
                  <a:pt x="5363905" y="6108138"/>
                </a:lnTo>
                <a:lnTo>
                  <a:pt x="5355072" y="6108138"/>
                </a:lnTo>
                <a:lnTo>
                  <a:pt x="5287927" y="6047109"/>
                </a:lnTo>
                <a:cubicBezTo>
                  <a:pt x="4888105" y="5717050"/>
                  <a:pt x="4375936" y="5518614"/>
                  <a:pt x="3818529" y="5518614"/>
                </a:cubicBezTo>
                <a:lnTo>
                  <a:pt x="2463210" y="5518614"/>
                </a:lnTo>
                <a:cubicBezTo>
                  <a:pt x="1959735" y="5518614"/>
                  <a:pt x="1549816" y="5108601"/>
                  <a:pt x="1549816" y="4605013"/>
                </a:cubicBezTo>
                <a:cubicBezTo>
                  <a:pt x="1549816" y="4101426"/>
                  <a:pt x="1959735" y="3691415"/>
                  <a:pt x="2463210" y="3691415"/>
                </a:cubicBezTo>
                <a:lnTo>
                  <a:pt x="3818529" y="3691415"/>
                </a:lnTo>
                <a:cubicBezTo>
                  <a:pt x="5093834" y="3691415"/>
                  <a:pt x="6130327" y="2654689"/>
                  <a:pt x="6130327" y="1379097"/>
                </a:cubicBezTo>
                <a:cubicBezTo>
                  <a:pt x="6130327" y="900749"/>
                  <a:pt x="5984397" y="455992"/>
                  <a:pt x="5734797" y="86900"/>
                </a:cubicBezTo>
                <a:close/>
                <a:moveTo>
                  <a:pt x="5577708" y="0"/>
                </a:moveTo>
                <a:lnTo>
                  <a:pt x="5584534" y="0"/>
                </a:lnTo>
                <a:lnTo>
                  <a:pt x="5678842" y="126033"/>
                </a:lnTo>
                <a:cubicBezTo>
                  <a:pt x="5921020" y="484158"/>
                  <a:pt x="6062622" y="915525"/>
                  <a:pt x="6062622" y="1379097"/>
                </a:cubicBezTo>
                <a:cubicBezTo>
                  <a:pt x="6062622" y="2615290"/>
                  <a:pt x="5056904" y="3622465"/>
                  <a:pt x="3819760" y="3622465"/>
                </a:cubicBezTo>
                <a:lnTo>
                  <a:pt x="2464441" y="3622465"/>
                </a:lnTo>
                <a:cubicBezTo>
                  <a:pt x="1922805" y="3622465"/>
                  <a:pt x="1482112" y="4063257"/>
                  <a:pt x="1482112" y="4605013"/>
                </a:cubicBezTo>
                <a:cubicBezTo>
                  <a:pt x="1482112" y="5146771"/>
                  <a:pt x="1922805" y="5587564"/>
                  <a:pt x="2464441" y="5587564"/>
                </a:cubicBezTo>
                <a:lnTo>
                  <a:pt x="3819760" y="5587564"/>
                </a:lnTo>
                <a:cubicBezTo>
                  <a:pt x="4360472" y="5587564"/>
                  <a:pt x="4857359" y="5780344"/>
                  <a:pt x="5245272" y="6100740"/>
                </a:cubicBezTo>
                <a:lnTo>
                  <a:pt x="5253407" y="6108138"/>
                </a:lnTo>
                <a:lnTo>
                  <a:pt x="5245502" y="6108138"/>
                </a:lnTo>
                <a:lnTo>
                  <a:pt x="5241016" y="6104061"/>
                </a:lnTo>
                <a:cubicBezTo>
                  <a:pt x="4853974" y="5784563"/>
                  <a:pt x="4358164" y="5592490"/>
                  <a:pt x="3818529" y="5592490"/>
                </a:cubicBezTo>
                <a:lnTo>
                  <a:pt x="2463209" y="5592490"/>
                </a:lnTo>
                <a:cubicBezTo>
                  <a:pt x="1919112" y="5592490"/>
                  <a:pt x="1475956" y="5149233"/>
                  <a:pt x="1475956" y="4605013"/>
                </a:cubicBezTo>
                <a:cubicBezTo>
                  <a:pt x="1475956" y="4060793"/>
                  <a:pt x="1919112" y="3617540"/>
                  <a:pt x="2463209" y="3617540"/>
                </a:cubicBezTo>
                <a:lnTo>
                  <a:pt x="3818529" y="3617540"/>
                </a:lnTo>
                <a:cubicBezTo>
                  <a:pt x="5053211" y="3617540"/>
                  <a:pt x="6056467" y="2614058"/>
                  <a:pt x="6056467" y="1379097"/>
                </a:cubicBezTo>
                <a:cubicBezTo>
                  <a:pt x="6056467" y="915987"/>
                  <a:pt x="5915211" y="485428"/>
                  <a:pt x="5673596" y="128132"/>
                </a:cubicBezTo>
                <a:close/>
                <a:moveTo>
                  <a:pt x="5485223" y="0"/>
                </a:moveTo>
                <a:lnTo>
                  <a:pt x="5492457" y="0"/>
                </a:lnTo>
                <a:lnTo>
                  <a:pt x="5492623" y="183"/>
                </a:lnTo>
                <a:cubicBezTo>
                  <a:pt x="5802388" y="375400"/>
                  <a:pt x="5988763" y="856037"/>
                  <a:pt x="5988763" y="1379095"/>
                </a:cubicBezTo>
                <a:cubicBezTo>
                  <a:pt x="5988763" y="2574655"/>
                  <a:pt x="5016281" y="3548587"/>
                  <a:pt x="3819760" y="3548587"/>
                </a:cubicBezTo>
                <a:lnTo>
                  <a:pt x="2464441" y="3548587"/>
                </a:lnTo>
                <a:cubicBezTo>
                  <a:pt x="1882183" y="3548587"/>
                  <a:pt x="1408252" y="4022625"/>
                  <a:pt x="1408252" y="4605013"/>
                </a:cubicBezTo>
                <a:cubicBezTo>
                  <a:pt x="1408252" y="5187402"/>
                  <a:pt x="1882183" y="5661440"/>
                  <a:pt x="2464441" y="5661440"/>
                </a:cubicBezTo>
                <a:lnTo>
                  <a:pt x="3819760" y="5661440"/>
                </a:lnTo>
                <a:cubicBezTo>
                  <a:pt x="4267994" y="5661440"/>
                  <a:pt x="4685068" y="5798400"/>
                  <a:pt x="5031320" y="6032646"/>
                </a:cubicBezTo>
                <a:lnTo>
                  <a:pt x="5132165" y="6108138"/>
                </a:lnTo>
                <a:lnTo>
                  <a:pt x="5123427" y="6108138"/>
                </a:lnTo>
                <a:lnTo>
                  <a:pt x="5027449" y="6036337"/>
                </a:lnTo>
                <a:cubicBezTo>
                  <a:pt x="4681991" y="5802805"/>
                  <a:pt x="4265839" y="5666365"/>
                  <a:pt x="3818529" y="5666365"/>
                </a:cubicBezTo>
                <a:lnTo>
                  <a:pt x="2463209" y="5666365"/>
                </a:lnTo>
                <a:cubicBezTo>
                  <a:pt x="1878490" y="5666365"/>
                  <a:pt x="1402097" y="5189865"/>
                  <a:pt x="1402097" y="4605013"/>
                </a:cubicBezTo>
                <a:cubicBezTo>
                  <a:pt x="1402097" y="4020161"/>
                  <a:pt x="1877259" y="3543661"/>
                  <a:pt x="2463209" y="3543661"/>
                </a:cubicBezTo>
                <a:lnTo>
                  <a:pt x="3818529" y="3543661"/>
                </a:lnTo>
                <a:cubicBezTo>
                  <a:pt x="5012589" y="3543661"/>
                  <a:pt x="5982608" y="2573424"/>
                  <a:pt x="5982608" y="1379095"/>
                </a:cubicBezTo>
                <a:cubicBezTo>
                  <a:pt x="5982608" y="856576"/>
                  <a:pt x="5796705" y="376949"/>
                  <a:pt x="5487675" y="2697"/>
                </a:cubicBezTo>
                <a:close/>
                <a:moveTo>
                  <a:pt x="5385624" y="0"/>
                </a:moveTo>
                <a:lnTo>
                  <a:pt x="5392870" y="0"/>
                </a:lnTo>
                <a:lnTo>
                  <a:pt x="5435683" y="47105"/>
                </a:lnTo>
                <a:cubicBezTo>
                  <a:pt x="5734890" y="409539"/>
                  <a:pt x="5914903" y="873814"/>
                  <a:pt x="5914903" y="1379095"/>
                </a:cubicBezTo>
                <a:cubicBezTo>
                  <a:pt x="5914903" y="2534023"/>
                  <a:pt x="4975659" y="3474711"/>
                  <a:pt x="3819760" y="3474711"/>
                </a:cubicBezTo>
                <a:lnTo>
                  <a:pt x="2464441" y="3474711"/>
                </a:lnTo>
                <a:cubicBezTo>
                  <a:pt x="1841560" y="3474711"/>
                  <a:pt x="1334393" y="3981993"/>
                  <a:pt x="1334393" y="4605013"/>
                </a:cubicBezTo>
                <a:cubicBezTo>
                  <a:pt x="1334393" y="5228034"/>
                  <a:pt x="1841560" y="5735316"/>
                  <a:pt x="2464441" y="5735316"/>
                </a:cubicBezTo>
                <a:lnTo>
                  <a:pt x="3819760" y="5735316"/>
                </a:lnTo>
                <a:cubicBezTo>
                  <a:pt x="4252760" y="5735316"/>
                  <a:pt x="4655640" y="5867600"/>
                  <a:pt x="4990098" y="6093860"/>
                </a:cubicBezTo>
                <a:lnTo>
                  <a:pt x="5009172" y="6108138"/>
                </a:lnTo>
                <a:lnTo>
                  <a:pt x="5000380" y="6108138"/>
                </a:lnTo>
                <a:lnTo>
                  <a:pt x="4986228" y="6097552"/>
                </a:lnTo>
                <a:cubicBezTo>
                  <a:pt x="4652562" y="5872006"/>
                  <a:pt x="4250606" y="5740241"/>
                  <a:pt x="3818529" y="5740241"/>
                </a:cubicBezTo>
                <a:lnTo>
                  <a:pt x="2463209" y="5740241"/>
                </a:lnTo>
                <a:cubicBezTo>
                  <a:pt x="1837867" y="5740241"/>
                  <a:pt x="1328237" y="5230497"/>
                  <a:pt x="1328237" y="4605013"/>
                </a:cubicBezTo>
                <a:cubicBezTo>
                  <a:pt x="1328237" y="3979531"/>
                  <a:pt x="1836637" y="3469786"/>
                  <a:pt x="2463209" y="3469786"/>
                </a:cubicBezTo>
                <a:lnTo>
                  <a:pt x="3818529" y="3469786"/>
                </a:lnTo>
                <a:cubicBezTo>
                  <a:pt x="4971966" y="3469786"/>
                  <a:pt x="5908749" y="2532793"/>
                  <a:pt x="5908749" y="1379095"/>
                </a:cubicBezTo>
                <a:cubicBezTo>
                  <a:pt x="5908749" y="874352"/>
                  <a:pt x="5729207" y="411088"/>
                  <a:pt x="5430736" y="49619"/>
                </a:cubicBezTo>
                <a:close/>
                <a:moveTo>
                  <a:pt x="5285588" y="0"/>
                </a:moveTo>
                <a:lnTo>
                  <a:pt x="5293283" y="0"/>
                </a:lnTo>
                <a:lnTo>
                  <a:pt x="5378744" y="94027"/>
                </a:lnTo>
                <a:cubicBezTo>
                  <a:pt x="5667392" y="443679"/>
                  <a:pt x="5841043" y="891591"/>
                  <a:pt x="5841043" y="1379097"/>
                </a:cubicBezTo>
                <a:cubicBezTo>
                  <a:pt x="5841043" y="2493393"/>
                  <a:pt x="4935036" y="3400837"/>
                  <a:pt x="3819760" y="3400837"/>
                </a:cubicBezTo>
                <a:lnTo>
                  <a:pt x="2464441" y="3400837"/>
                </a:lnTo>
                <a:cubicBezTo>
                  <a:pt x="1800937" y="3400837"/>
                  <a:pt x="1260533" y="3941361"/>
                  <a:pt x="1260533" y="4605013"/>
                </a:cubicBezTo>
                <a:cubicBezTo>
                  <a:pt x="1260533" y="5268666"/>
                  <a:pt x="1800937" y="5809192"/>
                  <a:pt x="2464441" y="5809192"/>
                </a:cubicBezTo>
                <a:lnTo>
                  <a:pt x="3819760" y="5809192"/>
                </a:lnTo>
                <a:cubicBezTo>
                  <a:pt x="4167899" y="5809192"/>
                  <a:pt x="4495842" y="5897810"/>
                  <a:pt x="4782214" y="6053665"/>
                </a:cubicBezTo>
                <a:lnTo>
                  <a:pt x="4871739" y="6108138"/>
                </a:lnTo>
                <a:lnTo>
                  <a:pt x="4861253" y="6108138"/>
                </a:lnTo>
                <a:lnTo>
                  <a:pt x="4778749" y="6057945"/>
                </a:lnTo>
                <a:cubicBezTo>
                  <a:pt x="4493072" y="5902495"/>
                  <a:pt x="4165898" y="5814118"/>
                  <a:pt x="3818528" y="5814118"/>
                </a:cubicBezTo>
                <a:lnTo>
                  <a:pt x="2463209" y="5814118"/>
                </a:lnTo>
                <a:cubicBezTo>
                  <a:pt x="1797245" y="5814118"/>
                  <a:pt x="1254378" y="5271128"/>
                  <a:pt x="1254378" y="4605013"/>
                </a:cubicBezTo>
                <a:cubicBezTo>
                  <a:pt x="1254378" y="3938900"/>
                  <a:pt x="1796014" y="3395911"/>
                  <a:pt x="2463209" y="3395911"/>
                </a:cubicBezTo>
                <a:lnTo>
                  <a:pt x="3818528" y="3395911"/>
                </a:lnTo>
                <a:cubicBezTo>
                  <a:pt x="4930111" y="3395911"/>
                  <a:pt x="5834889" y="2490930"/>
                  <a:pt x="5834889" y="1379097"/>
                </a:cubicBezTo>
                <a:cubicBezTo>
                  <a:pt x="5834889" y="892668"/>
                  <a:pt x="5661709" y="445833"/>
                  <a:pt x="5373797" y="97053"/>
                </a:cubicBezTo>
                <a:close/>
                <a:moveTo>
                  <a:pt x="5184869" y="0"/>
                </a:moveTo>
                <a:lnTo>
                  <a:pt x="5193210" y="0"/>
                </a:lnTo>
                <a:lnTo>
                  <a:pt x="5196005" y="2542"/>
                </a:lnTo>
                <a:cubicBezTo>
                  <a:pt x="5548683" y="355300"/>
                  <a:pt x="5767184" y="842267"/>
                  <a:pt x="5767184" y="1379099"/>
                </a:cubicBezTo>
                <a:cubicBezTo>
                  <a:pt x="5767184" y="2452765"/>
                  <a:pt x="4894413" y="3326963"/>
                  <a:pt x="3819760" y="3326963"/>
                </a:cubicBezTo>
                <a:lnTo>
                  <a:pt x="2464441" y="3326963"/>
                </a:lnTo>
                <a:cubicBezTo>
                  <a:pt x="1759084" y="3326963"/>
                  <a:pt x="1186674" y="3899503"/>
                  <a:pt x="1186674" y="4605013"/>
                </a:cubicBezTo>
                <a:cubicBezTo>
                  <a:pt x="1186674" y="5310529"/>
                  <a:pt x="1760315" y="5883068"/>
                  <a:pt x="2464441" y="5883068"/>
                </a:cubicBezTo>
                <a:lnTo>
                  <a:pt x="3819760" y="5883068"/>
                </a:lnTo>
                <a:cubicBezTo>
                  <a:pt x="4088115" y="5883068"/>
                  <a:pt x="4344007" y="5937706"/>
                  <a:pt x="4576894" y="6036438"/>
                </a:cubicBezTo>
                <a:lnTo>
                  <a:pt x="4725430" y="6108138"/>
                </a:lnTo>
                <a:lnTo>
                  <a:pt x="4713095" y="6108138"/>
                </a:lnTo>
                <a:lnTo>
                  <a:pt x="4573855" y="6040940"/>
                </a:lnTo>
                <a:cubicBezTo>
                  <a:pt x="4341545" y="5942477"/>
                  <a:pt x="4086268" y="5887993"/>
                  <a:pt x="3818528" y="5887993"/>
                </a:cubicBezTo>
                <a:lnTo>
                  <a:pt x="2463209" y="5887993"/>
                </a:lnTo>
                <a:cubicBezTo>
                  <a:pt x="1756622" y="5887993"/>
                  <a:pt x="1180518" y="5311761"/>
                  <a:pt x="1180518" y="4605013"/>
                </a:cubicBezTo>
                <a:cubicBezTo>
                  <a:pt x="1180518" y="3898271"/>
                  <a:pt x="1755392" y="3322038"/>
                  <a:pt x="2463209" y="3322038"/>
                </a:cubicBezTo>
                <a:lnTo>
                  <a:pt x="3818528" y="3322038"/>
                </a:lnTo>
                <a:cubicBezTo>
                  <a:pt x="4889489" y="3322038"/>
                  <a:pt x="5761029" y="2450301"/>
                  <a:pt x="5761029" y="1379099"/>
                </a:cubicBezTo>
                <a:cubicBezTo>
                  <a:pt x="5761029" y="843498"/>
                  <a:pt x="5543144" y="357763"/>
                  <a:pt x="5191389" y="5928"/>
                </a:cubicBezTo>
                <a:close/>
                <a:moveTo>
                  <a:pt x="5075325" y="0"/>
                </a:moveTo>
                <a:lnTo>
                  <a:pt x="5083666" y="0"/>
                </a:lnTo>
                <a:lnTo>
                  <a:pt x="5143842" y="54718"/>
                </a:lnTo>
                <a:cubicBezTo>
                  <a:pt x="5483134" y="394086"/>
                  <a:pt x="5693325" y="862584"/>
                  <a:pt x="5693325" y="1379100"/>
                </a:cubicBezTo>
                <a:cubicBezTo>
                  <a:pt x="5693325" y="2412135"/>
                  <a:pt x="4853791" y="3253088"/>
                  <a:pt x="3819760" y="3253088"/>
                </a:cubicBezTo>
                <a:lnTo>
                  <a:pt x="2464441" y="3253088"/>
                </a:lnTo>
                <a:cubicBezTo>
                  <a:pt x="1718462" y="3253088"/>
                  <a:pt x="1112815" y="3858872"/>
                  <a:pt x="1112815" y="4605013"/>
                </a:cubicBezTo>
                <a:cubicBezTo>
                  <a:pt x="1112815" y="5351161"/>
                  <a:pt x="1719693" y="5956944"/>
                  <a:pt x="2464441" y="5956944"/>
                </a:cubicBezTo>
                <a:lnTo>
                  <a:pt x="3819760" y="5956944"/>
                </a:lnTo>
                <a:cubicBezTo>
                  <a:pt x="4077960" y="5956944"/>
                  <a:pt x="4324158" y="6009504"/>
                  <a:pt x="4548217" y="6104485"/>
                </a:cubicBezTo>
                <a:lnTo>
                  <a:pt x="4555786" y="6108138"/>
                </a:lnTo>
                <a:lnTo>
                  <a:pt x="4542866" y="6108138"/>
                </a:lnTo>
                <a:lnTo>
                  <a:pt x="4373580" y="6046043"/>
                </a:lnTo>
                <a:cubicBezTo>
                  <a:pt x="4198155" y="5991348"/>
                  <a:pt x="4011717" y="5961869"/>
                  <a:pt x="3818529" y="5961869"/>
                </a:cubicBezTo>
                <a:lnTo>
                  <a:pt x="2463210" y="5961869"/>
                </a:lnTo>
                <a:cubicBezTo>
                  <a:pt x="1716000" y="5961869"/>
                  <a:pt x="1106660" y="5352392"/>
                  <a:pt x="1106660" y="4605013"/>
                </a:cubicBezTo>
                <a:cubicBezTo>
                  <a:pt x="1106660" y="3857640"/>
                  <a:pt x="1714769" y="3248163"/>
                  <a:pt x="2463210" y="3248163"/>
                </a:cubicBezTo>
                <a:lnTo>
                  <a:pt x="3818529" y="3248163"/>
                </a:lnTo>
                <a:cubicBezTo>
                  <a:pt x="4848867" y="3248163"/>
                  <a:pt x="5687171" y="2409672"/>
                  <a:pt x="5687171" y="1379100"/>
                </a:cubicBezTo>
                <a:cubicBezTo>
                  <a:pt x="5687171" y="863815"/>
                  <a:pt x="5477595" y="396549"/>
                  <a:pt x="5139227" y="58104"/>
                </a:cubicBezTo>
                <a:close/>
                <a:moveTo>
                  <a:pt x="4965778" y="0"/>
                </a:moveTo>
                <a:lnTo>
                  <a:pt x="4974122" y="0"/>
                </a:lnTo>
                <a:lnTo>
                  <a:pt x="5091679" y="106893"/>
                </a:lnTo>
                <a:cubicBezTo>
                  <a:pt x="5417584" y="432871"/>
                  <a:pt x="5619466" y="882900"/>
                  <a:pt x="5619466" y="1379100"/>
                </a:cubicBezTo>
                <a:cubicBezTo>
                  <a:pt x="5619466" y="2371500"/>
                  <a:pt x="4811937" y="3179213"/>
                  <a:pt x="3819760" y="3179213"/>
                </a:cubicBezTo>
                <a:lnTo>
                  <a:pt x="2464441" y="3179213"/>
                </a:lnTo>
                <a:cubicBezTo>
                  <a:pt x="1677838" y="3179213"/>
                  <a:pt x="1038956" y="3818239"/>
                  <a:pt x="1038956" y="4605013"/>
                </a:cubicBezTo>
                <a:cubicBezTo>
                  <a:pt x="1038956" y="5391793"/>
                  <a:pt x="1679071" y="6030820"/>
                  <a:pt x="2464441" y="6030820"/>
                </a:cubicBezTo>
                <a:lnTo>
                  <a:pt x="3819760" y="6030820"/>
                </a:lnTo>
                <a:cubicBezTo>
                  <a:pt x="3943782" y="6030820"/>
                  <a:pt x="4064919" y="6043441"/>
                  <a:pt x="4181954" y="6067465"/>
                </a:cubicBezTo>
                <a:lnTo>
                  <a:pt x="4339685" y="6108138"/>
                </a:lnTo>
                <a:lnTo>
                  <a:pt x="4318914" y="6108138"/>
                </a:lnTo>
                <a:lnTo>
                  <a:pt x="4179805" y="6072280"/>
                </a:lnTo>
                <a:cubicBezTo>
                  <a:pt x="4063073" y="6048328"/>
                  <a:pt x="3942243" y="6035746"/>
                  <a:pt x="3818529" y="6035746"/>
                </a:cubicBezTo>
                <a:lnTo>
                  <a:pt x="2463210" y="6035746"/>
                </a:lnTo>
                <a:cubicBezTo>
                  <a:pt x="1674145" y="6035746"/>
                  <a:pt x="1032801" y="5394255"/>
                  <a:pt x="1032801" y="4605013"/>
                </a:cubicBezTo>
                <a:cubicBezTo>
                  <a:pt x="1032801" y="3815778"/>
                  <a:pt x="1674145" y="3174287"/>
                  <a:pt x="2463210" y="3174287"/>
                </a:cubicBezTo>
                <a:lnTo>
                  <a:pt x="3818529" y="3174287"/>
                </a:lnTo>
                <a:cubicBezTo>
                  <a:pt x="4808244" y="3174287"/>
                  <a:pt x="5613311" y="2369040"/>
                  <a:pt x="5613311" y="1379100"/>
                </a:cubicBezTo>
                <a:cubicBezTo>
                  <a:pt x="5613311" y="884131"/>
                  <a:pt x="5412044" y="435333"/>
                  <a:pt x="5087063" y="110279"/>
                </a:cubicBezTo>
                <a:close/>
                <a:moveTo>
                  <a:pt x="4844107" y="0"/>
                </a:moveTo>
                <a:lnTo>
                  <a:pt x="4853338" y="0"/>
                </a:lnTo>
                <a:lnTo>
                  <a:pt x="4916893" y="47568"/>
                </a:lnTo>
                <a:cubicBezTo>
                  <a:pt x="5300616" y="364457"/>
                  <a:pt x="5545607" y="843728"/>
                  <a:pt x="5545607" y="1379098"/>
                </a:cubicBezTo>
                <a:cubicBezTo>
                  <a:pt x="5545607" y="2330867"/>
                  <a:pt x="4771315" y="3105334"/>
                  <a:pt x="3819760" y="3105334"/>
                </a:cubicBezTo>
                <a:lnTo>
                  <a:pt x="2464441" y="3105334"/>
                </a:lnTo>
                <a:cubicBezTo>
                  <a:pt x="1637216" y="3105334"/>
                  <a:pt x="965096" y="3777605"/>
                  <a:pt x="965096" y="4605013"/>
                </a:cubicBezTo>
                <a:cubicBezTo>
                  <a:pt x="965096" y="5432425"/>
                  <a:pt x="1638447" y="6104696"/>
                  <a:pt x="2464441" y="6104696"/>
                </a:cubicBezTo>
                <a:lnTo>
                  <a:pt x="3819760" y="6104696"/>
                </a:lnTo>
                <a:lnTo>
                  <a:pt x="3887673" y="6108138"/>
                </a:lnTo>
                <a:lnTo>
                  <a:pt x="2433912" y="6108138"/>
                </a:lnTo>
                <a:lnTo>
                  <a:pt x="2309588" y="6101842"/>
                </a:lnTo>
                <a:cubicBezTo>
                  <a:pt x="1551835" y="6024674"/>
                  <a:pt x="958941" y="5383020"/>
                  <a:pt x="958941" y="4605013"/>
                </a:cubicBezTo>
                <a:cubicBezTo>
                  <a:pt x="958941" y="3775143"/>
                  <a:pt x="1633523" y="3100409"/>
                  <a:pt x="2463210" y="3100409"/>
                </a:cubicBezTo>
                <a:lnTo>
                  <a:pt x="3818529" y="3100409"/>
                </a:lnTo>
                <a:cubicBezTo>
                  <a:pt x="4767621" y="3100409"/>
                  <a:pt x="5539452" y="2328405"/>
                  <a:pt x="5539452" y="1379098"/>
                </a:cubicBezTo>
                <a:cubicBezTo>
                  <a:pt x="5539452" y="845113"/>
                  <a:pt x="5295240" y="367227"/>
                  <a:pt x="4912636" y="51286"/>
                </a:cubicBezTo>
                <a:close/>
                <a:moveTo>
                  <a:pt x="4716984" y="0"/>
                </a:moveTo>
                <a:lnTo>
                  <a:pt x="4727460" y="0"/>
                </a:lnTo>
                <a:lnTo>
                  <a:pt x="4742771" y="9314"/>
                </a:lnTo>
                <a:cubicBezTo>
                  <a:pt x="5182272" y="306549"/>
                  <a:pt x="5471747" y="809638"/>
                  <a:pt x="5471747" y="1379098"/>
                </a:cubicBezTo>
                <a:cubicBezTo>
                  <a:pt x="5471747" y="2290237"/>
                  <a:pt x="4730692" y="3031460"/>
                  <a:pt x="3819760" y="3031460"/>
                </a:cubicBezTo>
                <a:lnTo>
                  <a:pt x="2464441" y="3031460"/>
                </a:lnTo>
                <a:cubicBezTo>
                  <a:pt x="1596593" y="3031460"/>
                  <a:pt x="891237" y="3736975"/>
                  <a:pt x="891237" y="4605013"/>
                </a:cubicBezTo>
                <a:cubicBezTo>
                  <a:pt x="891237" y="5256046"/>
                  <a:pt x="1288693" y="5815657"/>
                  <a:pt x="1853024" y="6054773"/>
                </a:cubicBezTo>
                <a:lnTo>
                  <a:pt x="2024536" y="6108138"/>
                </a:lnTo>
                <a:lnTo>
                  <a:pt x="2006538" y="6108138"/>
                </a:lnTo>
                <a:lnTo>
                  <a:pt x="1849465" y="6059274"/>
                </a:lnTo>
                <a:cubicBezTo>
                  <a:pt x="1283230" y="5819350"/>
                  <a:pt x="885082" y="5257893"/>
                  <a:pt x="885082" y="4605013"/>
                </a:cubicBezTo>
                <a:cubicBezTo>
                  <a:pt x="885082" y="3734512"/>
                  <a:pt x="1592900" y="3026534"/>
                  <a:pt x="2463209" y="3026534"/>
                </a:cubicBezTo>
                <a:lnTo>
                  <a:pt x="3818529" y="3026534"/>
                </a:lnTo>
                <a:cubicBezTo>
                  <a:pt x="4726999" y="3026534"/>
                  <a:pt x="5465593" y="2287773"/>
                  <a:pt x="5465593" y="1379098"/>
                </a:cubicBezTo>
                <a:cubicBezTo>
                  <a:pt x="5465593" y="811176"/>
                  <a:pt x="5177080" y="309627"/>
                  <a:pt x="4738900" y="13329"/>
                </a:cubicBezTo>
                <a:close/>
                <a:moveTo>
                  <a:pt x="4575783" y="0"/>
                </a:moveTo>
                <a:lnTo>
                  <a:pt x="4587620" y="0"/>
                </a:lnTo>
                <a:lnTo>
                  <a:pt x="4701551" y="69297"/>
                </a:lnTo>
                <a:cubicBezTo>
                  <a:pt x="5121397" y="353222"/>
                  <a:pt x="5397889" y="833801"/>
                  <a:pt x="5397889" y="1377867"/>
                </a:cubicBezTo>
                <a:cubicBezTo>
                  <a:pt x="5397889" y="2248373"/>
                  <a:pt x="4690070" y="2956351"/>
                  <a:pt x="3819761" y="2956351"/>
                </a:cubicBezTo>
                <a:lnTo>
                  <a:pt x="2464441" y="2956351"/>
                </a:lnTo>
                <a:cubicBezTo>
                  <a:pt x="1555971" y="2956351"/>
                  <a:pt x="817377" y="3695112"/>
                  <a:pt x="817377" y="4603783"/>
                </a:cubicBezTo>
                <a:cubicBezTo>
                  <a:pt x="817377" y="5228497"/>
                  <a:pt x="1166479" y="5772900"/>
                  <a:pt x="1679875" y="6052145"/>
                </a:cubicBezTo>
                <a:lnTo>
                  <a:pt x="1795945" y="6108138"/>
                </a:lnTo>
                <a:lnTo>
                  <a:pt x="1782264" y="6108138"/>
                </a:lnTo>
                <a:lnTo>
                  <a:pt x="1677642" y="6057654"/>
                </a:lnTo>
                <a:cubicBezTo>
                  <a:pt x="1162718" y="5777517"/>
                  <a:pt x="812454" y="5231422"/>
                  <a:pt x="812454" y="4605014"/>
                </a:cubicBezTo>
                <a:cubicBezTo>
                  <a:pt x="812454" y="3693880"/>
                  <a:pt x="1553509" y="2952658"/>
                  <a:pt x="2464441" y="2952658"/>
                </a:cubicBezTo>
                <a:lnTo>
                  <a:pt x="3819761" y="2952658"/>
                </a:lnTo>
                <a:cubicBezTo>
                  <a:pt x="4687607" y="2952658"/>
                  <a:pt x="5392964" y="2247142"/>
                  <a:pt x="5392964" y="1379098"/>
                </a:cubicBezTo>
                <a:cubicBezTo>
                  <a:pt x="5392964" y="836572"/>
                  <a:pt x="5116953" y="357532"/>
                  <a:pt x="4698369" y="74545"/>
                </a:cubicBezTo>
                <a:close/>
                <a:moveTo>
                  <a:pt x="4407920" y="0"/>
                </a:moveTo>
                <a:lnTo>
                  <a:pt x="4422132" y="0"/>
                </a:lnTo>
                <a:lnTo>
                  <a:pt x="4536297" y="55077"/>
                </a:lnTo>
                <a:cubicBezTo>
                  <a:pt x="5005184" y="310117"/>
                  <a:pt x="5324029" y="807327"/>
                  <a:pt x="5324029" y="1377867"/>
                </a:cubicBezTo>
                <a:cubicBezTo>
                  <a:pt x="5324029" y="2207741"/>
                  <a:pt x="4649447" y="2882474"/>
                  <a:pt x="3819760" y="2882474"/>
                </a:cubicBezTo>
                <a:lnTo>
                  <a:pt x="2464441" y="2882474"/>
                </a:lnTo>
                <a:cubicBezTo>
                  <a:pt x="1515349" y="2882474"/>
                  <a:pt x="743518" y="3654479"/>
                  <a:pt x="743518" y="4603782"/>
                </a:cubicBezTo>
                <a:cubicBezTo>
                  <a:pt x="743518" y="5197099"/>
                  <a:pt x="1045014" y="5721157"/>
                  <a:pt x="1502849" y="6030765"/>
                </a:cubicBezTo>
                <a:lnTo>
                  <a:pt x="1630061" y="6108138"/>
                </a:lnTo>
                <a:lnTo>
                  <a:pt x="1618772" y="6108138"/>
                </a:lnTo>
                <a:lnTo>
                  <a:pt x="1500209" y="6036013"/>
                </a:lnTo>
                <a:cubicBezTo>
                  <a:pt x="1041052" y="5725466"/>
                  <a:pt x="738594" y="5199869"/>
                  <a:pt x="738594" y="4605013"/>
                </a:cubicBezTo>
                <a:cubicBezTo>
                  <a:pt x="738594" y="3653247"/>
                  <a:pt x="1512886" y="2878781"/>
                  <a:pt x="2464441" y="2878781"/>
                </a:cubicBezTo>
                <a:lnTo>
                  <a:pt x="3819760" y="2878781"/>
                </a:lnTo>
                <a:cubicBezTo>
                  <a:pt x="4646985" y="2878781"/>
                  <a:pt x="5319105" y="2206509"/>
                  <a:pt x="5319105" y="1379098"/>
                </a:cubicBezTo>
                <a:cubicBezTo>
                  <a:pt x="5319105" y="810252"/>
                  <a:pt x="5000842" y="314735"/>
                  <a:pt x="4533520" y="60588"/>
                </a:cubicBezTo>
                <a:close/>
                <a:moveTo>
                  <a:pt x="4163446" y="0"/>
                </a:moveTo>
                <a:lnTo>
                  <a:pt x="4184170" y="0"/>
                </a:lnTo>
                <a:lnTo>
                  <a:pt x="4376147" y="59701"/>
                </a:lnTo>
                <a:cubicBezTo>
                  <a:pt x="4889412" y="277116"/>
                  <a:pt x="5250169" y="785937"/>
                  <a:pt x="5250169" y="1377868"/>
                </a:cubicBezTo>
                <a:cubicBezTo>
                  <a:pt x="5250169" y="2167111"/>
                  <a:pt x="4608823" y="2808600"/>
                  <a:pt x="3819760" y="2808600"/>
                </a:cubicBezTo>
                <a:lnTo>
                  <a:pt x="2464441" y="2808600"/>
                </a:lnTo>
                <a:cubicBezTo>
                  <a:pt x="1474726" y="2808600"/>
                  <a:pt x="669658" y="3613849"/>
                  <a:pt x="669658" y="4603782"/>
                </a:cubicBezTo>
                <a:cubicBezTo>
                  <a:pt x="669658" y="5222494"/>
                  <a:pt x="984138" y="5769061"/>
                  <a:pt x="1461627" y="6091980"/>
                </a:cubicBezTo>
                <a:lnTo>
                  <a:pt x="1488192" y="6108138"/>
                </a:lnTo>
                <a:lnTo>
                  <a:pt x="1476923" y="6108138"/>
                </a:lnTo>
                <a:lnTo>
                  <a:pt x="1458987" y="6097227"/>
                </a:lnTo>
                <a:cubicBezTo>
                  <a:pt x="980176" y="5773370"/>
                  <a:pt x="664735" y="5225264"/>
                  <a:pt x="664735" y="4605013"/>
                </a:cubicBezTo>
                <a:cubicBezTo>
                  <a:pt x="664735" y="3612618"/>
                  <a:pt x="1472263" y="2804906"/>
                  <a:pt x="2464441" y="2804906"/>
                </a:cubicBezTo>
                <a:lnTo>
                  <a:pt x="3819760" y="2804906"/>
                </a:lnTo>
                <a:cubicBezTo>
                  <a:pt x="4606363" y="2804906"/>
                  <a:pt x="5245245" y="2165880"/>
                  <a:pt x="5245245" y="1379100"/>
                </a:cubicBezTo>
                <a:cubicBezTo>
                  <a:pt x="5245245" y="789015"/>
                  <a:pt x="4885181" y="282041"/>
                  <a:pt x="4373820" y="65434"/>
                </a:cubicBezTo>
                <a:close/>
                <a:moveTo>
                  <a:pt x="2159127" y="0"/>
                </a:moveTo>
                <a:lnTo>
                  <a:pt x="2199559" y="0"/>
                </a:lnTo>
                <a:lnTo>
                  <a:pt x="2273661" y="11345"/>
                </a:lnTo>
                <a:cubicBezTo>
                  <a:pt x="2336399" y="17738"/>
                  <a:pt x="2400045" y="21013"/>
                  <a:pt x="2464441" y="21013"/>
                </a:cubicBezTo>
                <a:lnTo>
                  <a:pt x="3819760" y="21013"/>
                </a:lnTo>
                <a:cubicBezTo>
                  <a:pt x="4566970" y="21013"/>
                  <a:pt x="5176310" y="630490"/>
                  <a:pt x="5176310" y="1377868"/>
                </a:cubicBezTo>
                <a:cubicBezTo>
                  <a:pt x="5176310" y="2125248"/>
                  <a:pt x="4568201" y="2734726"/>
                  <a:pt x="3819760" y="2734726"/>
                </a:cubicBezTo>
                <a:lnTo>
                  <a:pt x="2464441" y="2734726"/>
                </a:lnTo>
                <a:cubicBezTo>
                  <a:pt x="1434103" y="2734726"/>
                  <a:pt x="595799" y="3573217"/>
                  <a:pt x="595799" y="4603782"/>
                </a:cubicBezTo>
                <a:cubicBezTo>
                  <a:pt x="595799" y="5183478"/>
                  <a:pt x="861044" y="5702399"/>
                  <a:pt x="1276511" y="6045498"/>
                </a:cubicBezTo>
                <a:lnTo>
                  <a:pt x="1360205" y="6108138"/>
                </a:lnTo>
                <a:lnTo>
                  <a:pt x="1350561" y="6108138"/>
                </a:lnTo>
                <a:lnTo>
                  <a:pt x="1273486" y="6050447"/>
                </a:lnTo>
                <a:cubicBezTo>
                  <a:pt x="856899" y="5706401"/>
                  <a:pt x="590875" y="5186094"/>
                  <a:pt x="590875" y="4605013"/>
                </a:cubicBezTo>
                <a:cubicBezTo>
                  <a:pt x="590875" y="3571986"/>
                  <a:pt x="1430410" y="2731031"/>
                  <a:pt x="2464441" y="2731031"/>
                </a:cubicBezTo>
                <a:lnTo>
                  <a:pt x="3819760" y="2731031"/>
                </a:lnTo>
                <a:cubicBezTo>
                  <a:pt x="4565739" y="2731031"/>
                  <a:pt x="5171385" y="2125248"/>
                  <a:pt x="5171385" y="1379100"/>
                </a:cubicBezTo>
                <a:cubicBezTo>
                  <a:pt x="5171385" y="632952"/>
                  <a:pt x="4564508" y="27169"/>
                  <a:pt x="3819760" y="27169"/>
                </a:cubicBezTo>
                <a:lnTo>
                  <a:pt x="2464441" y="27169"/>
                </a:lnTo>
                <a:cubicBezTo>
                  <a:pt x="2399891" y="27169"/>
                  <a:pt x="2336092" y="23884"/>
                  <a:pt x="2273200" y="17472"/>
                </a:cubicBezTo>
                <a:close/>
                <a:moveTo>
                  <a:pt x="1849900" y="0"/>
                </a:moveTo>
                <a:lnTo>
                  <a:pt x="1867377" y="0"/>
                </a:lnTo>
                <a:lnTo>
                  <a:pt x="1887488" y="7378"/>
                </a:lnTo>
                <a:cubicBezTo>
                  <a:pt x="2069841" y="64241"/>
                  <a:pt x="2263636" y="94888"/>
                  <a:pt x="2464441" y="94888"/>
                </a:cubicBezTo>
                <a:lnTo>
                  <a:pt x="3819760" y="94888"/>
                </a:lnTo>
                <a:cubicBezTo>
                  <a:pt x="4526347" y="94888"/>
                  <a:pt x="5102451" y="671121"/>
                  <a:pt x="5102451" y="1377867"/>
                </a:cubicBezTo>
                <a:cubicBezTo>
                  <a:pt x="5102451" y="2084614"/>
                  <a:pt x="4527578" y="2660849"/>
                  <a:pt x="3819760" y="2660849"/>
                </a:cubicBezTo>
                <a:lnTo>
                  <a:pt x="2464441" y="2660849"/>
                </a:lnTo>
                <a:cubicBezTo>
                  <a:pt x="1393481" y="2660849"/>
                  <a:pt x="521939" y="3532584"/>
                  <a:pt x="521939" y="4603782"/>
                </a:cubicBezTo>
                <a:cubicBezTo>
                  <a:pt x="521939" y="5206334"/>
                  <a:pt x="797701" y="5745773"/>
                  <a:pt x="1229599" y="6102450"/>
                </a:cubicBezTo>
                <a:lnTo>
                  <a:pt x="1237199" y="6108138"/>
                </a:lnTo>
                <a:lnTo>
                  <a:pt x="1227562" y="6108138"/>
                </a:lnTo>
                <a:lnTo>
                  <a:pt x="1226574" y="6107399"/>
                </a:lnTo>
                <a:cubicBezTo>
                  <a:pt x="793556" y="5749774"/>
                  <a:pt x="517016" y="5208950"/>
                  <a:pt x="517016" y="4605013"/>
                </a:cubicBezTo>
                <a:cubicBezTo>
                  <a:pt x="517016" y="3531353"/>
                  <a:pt x="1389787" y="2657154"/>
                  <a:pt x="2464441" y="2657154"/>
                </a:cubicBezTo>
                <a:lnTo>
                  <a:pt x="3819760" y="2657154"/>
                </a:lnTo>
                <a:cubicBezTo>
                  <a:pt x="4525116" y="2657154"/>
                  <a:pt x="5097526" y="2084614"/>
                  <a:pt x="5097526" y="1379099"/>
                </a:cubicBezTo>
                <a:cubicBezTo>
                  <a:pt x="5097526" y="673583"/>
                  <a:pt x="4523885" y="101045"/>
                  <a:pt x="3819760" y="101045"/>
                </a:cubicBezTo>
                <a:lnTo>
                  <a:pt x="2464441" y="101045"/>
                </a:lnTo>
                <a:cubicBezTo>
                  <a:pt x="2263174" y="101045"/>
                  <a:pt x="2068918" y="70311"/>
                  <a:pt x="1886120" y="13291"/>
                </a:cubicBezTo>
                <a:close/>
                <a:moveTo>
                  <a:pt x="1646064" y="0"/>
                </a:moveTo>
                <a:lnTo>
                  <a:pt x="1659745" y="0"/>
                </a:lnTo>
                <a:lnTo>
                  <a:pt x="1680435" y="9987"/>
                </a:lnTo>
                <a:cubicBezTo>
                  <a:pt x="1921575" y="112201"/>
                  <a:pt x="2186545" y="168762"/>
                  <a:pt x="2464441" y="168762"/>
                </a:cubicBezTo>
                <a:lnTo>
                  <a:pt x="3819760" y="168762"/>
                </a:lnTo>
                <a:cubicBezTo>
                  <a:pt x="4485725" y="168762"/>
                  <a:pt x="5028591" y="711751"/>
                  <a:pt x="5028591" y="1377867"/>
                </a:cubicBezTo>
                <a:cubicBezTo>
                  <a:pt x="5028591" y="2043982"/>
                  <a:pt x="4486955" y="2586971"/>
                  <a:pt x="3819760" y="2586971"/>
                </a:cubicBezTo>
                <a:lnTo>
                  <a:pt x="2464441" y="2586971"/>
                </a:lnTo>
                <a:cubicBezTo>
                  <a:pt x="1352858" y="2586971"/>
                  <a:pt x="448080" y="3491951"/>
                  <a:pt x="448080" y="4603782"/>
                </a:cubicBezTo>
                <a:cubicBezTo>
                  <a:pt x="448080" y="5159699"/>
                  <a:pt x="674274" y="5663903"/>
                  <a:pt x="1039417" y="6029128"/>
                </a:cubicBezTo>
                <a:lnTo>
                  <a:pt x="1126310" y="6108138"/>
                </a:lnTo>
                <a:lnTo>
                  <a:pt x="1117844" y="6108138"/>
                </a:lnTo>
                <a:lnTo>
                  <a:pt x="1036032" y="6033745"/>
                </a:lnTo>
                <a:cubicBezTo>
                  <a:pt x="669966" y="5667597"/>
                  <a:pt x="443156" y="5162162"/>
                  <a:pt x="443156" y="4605013"/>
                </a:cubicBezTo>
                <a:cubicBezTo>
                  <a:pt x="443156" y="3490721"/>
                  <a:pt x="1349165" y="2583278"/>
                  <a:pt x="2464441" y="2583278"/>
                </a:cubicBezTo>
                <a:lnTo>
                  <a:pt x="3819760" y="2583278"/>
                </a:lnTo>
                <a:cubicBezTo>
                  <a:pt x="4483263" y="2583278"/>
                  <a:pt x="5023667" y="2042751"/>
                  <a:pt x="5023667" y="1379098"/>
                </a:cubicBezTo>
                <a:cubicBezTo>
                  <a:pt x="5023667" y="715445"/>
                  <a:pt x="4483263" y="174919"/>
                  <a:pt x="3819760" y="174919"/>
                </a:cubicBezTo>
                <a:lnTo>
                  <a:pt x="2464441" y="174919"/>
                </a:lnTo>
                <a:cubicBezTo>
                  <a:pt x="2185929" y="174919"/>
                  <a:pt x="1920343" y="118204"/>
                  <a:pt x="1678627" y="15720"/>
                </a:cubicBezTo>
                <a:close/>
                <a:moveTo>
                  <a:pt x="1476449" y="0"/>
                </a:moveTo>
                <a:lnTo>
                  <a:pt x="1489603" y="0"/>
                </a:lnTo>
                <a:lnTo>
                  <a:pt x="1651757" y="78203"/>
                </a:lnTo>
                <a:cubicBezTo>
                  <a:pt x="1901725" y="184073"/>
                  <a:pt x="2176389" y="242635"/>
                  <a:pt x="2464441" y="242635"/>
                </a:cubicBezTo>
                <a:lnTo>
                  <a:pt x="3819760" y="242635"/>
                </a:lnTo>
                <a:cubicBezTo>
                  <a:pt x="4445102" y="242635"/>
                  <a:pt x="4954731" y="752381"/>
                  <a:pt x="4954731" y="1377863"/>
                </a:cubicBezTo>
                <a:cubicBezTo>
                  <a:pt x="4954731" y="2003348"/>
                  <a:pt x="4446333" y="2513092"/>
                  <a:pt x="3819760" y="2513092"/>
                </a:cubicBezTo>
                <a:lnTo>
                  <a:pt x="2464441" y="2513092"/>
                </a:lnTo>
                <a:cubicBezTo>
                  <a:pt x="1311003" y="2513092"/>
                  <a:pt x="374221" y="3450086"/>
                  <a:pt x="374221" y="4603782"/>
                </a:cubicBezTo>
                <a:cubicBezTo>
                  <a:pt x="374221" y="5180630"/>
                  <a:pt x="608724" y="5703303"/>
                  <a:pt x="987254" y="6081764"/>
                </a:cubicBezTo>
                <a:lnTo>
                  <a:pt x="1016272" y="6108138"/>
                </a:lnTo>
                <a:lnTo>
                  <a:pt x="1008302" y="6108138"/>
                </a:lnTo>
                <a:lnTo>
                  <a:pt x="983868" y="6085920"/>
                </a:lnTo>
                <a:cubicBezTo>
                  <a:pt x="604416" y="5706382"/>
                  <a:pt x="369297" y="5182478"/>
                  <a:pt x="369297" y="4605013"/>
                </a:cubicBezTo>
                <a:cubicBezTo>
                  <a:pt x="369297" y="3450086"/>
                  <a:pt x="1308542" y="2509398"/>
                  <a:pt x="2464441" y="2509398"/>
                </a:cubicBezTo>
                <a:lnTo>
                  <a:pt x="3819760" y="2509398"/>
                </a:lnTo>
                <a:cubicBezTo>
                  <a:pt x="4442639" y="2509398"/>
                  <a:pt x="4949807" y="2002116"/>
                  <a:pt x="4949807" y="1379095"/>
                </a:cubicBezTo>
                <a:cubicBezTo>
                  <a:pt x="4949807" y="756073"/>
                  <a:pt x="4442639" y="248792"/>
                  <a:pt x="3819760" y="248792"/>
                </a:cubicBezTo>
                <a:lnTo>
                  <a:pt x="2464441" y="248792"/>
                </a:lnTo>
                <a:cubicBezTo>
                  <a:pt x="2175774" y="248792"/>
                  <a:pt x="1900494" y="189999"/>
                  <a:pt x="1649949" y="83763"/>
                </a:cubicBezTo>
                <a:close/>
                <a:moveTo>
                  <a:pt x="1332645" y="0"/>
                </a:moveTo>
                <a:lnTo>
                  <a:pt x="1343449" y="0"/>
                </a:lnTo>
                <a:lnTo>
                  <a:pt x="1433958" y="55032"/>
                </a:lnTo>
                <a:cubicBezTo>
                  <a:pt x="1740562" y="221761"/>
                  <a:pt x="2091682" y="316511"/>
                  <a:pt x="2464441" y="316511"/>
                </a:cubicBezTo>
                <a:lnTo>
                  <a:pt x="3819761" y="316511"/>
                </a:lnTo>
                <a:cubicBezTo>
                  <a:pt x="4404481" y="316511"/>
                  <a:pt x="4880873" y="793011"/>
                  <a:pt x="4880873" y="1377863"/>
                </a:cubicBezTo>
                <a:cubicBezTo>
                  <a:pt x="4880873" y="1962715"/>
                  <a:pt x="4405711" y="2439216"/>
                  <a:pt x="3819761" y="2439216"/>
                </a:cubicBezTo>
                <a:lnTo>
                  <a:pt x="2464441" y="2439216"/>
                </a:lnTo>
                <a:cubicBezTo>
                  <a:pt x="1270382" y="2439216"/>
                  <a:pt x="300362" y="3409453"/>
                  <a:pt x="300362" y="4603782"/>
                </a:cubicBezTo>
                <a:cubicBezTo>
                  <a:pt x="300362" y="5126301"/>
                  <a:pt x="486265" y="5605928"/>
                  <a:pt x="795295" y="5980180"/>
                </a:cubicBezTo>
                <a:lnTo>
                  <a:pt x="911633" y="6108138"/>
                </a:lnTo>
                <a:lnTo>
                  <a:pt x="904478" y="6108138"/>
                </a:lnTo>
                <a:lnTo>
                  <a:pt x="791579" y="5983925"/>
                </a:lnTo>
                <a:cubicBezTo>
                  <a:pt x="481813" y="5608707"/>
                  <a:pt x="295438" y="5128071"/>
                  <a:pt x="295438" y="4605013"/>
                </a:cubicBezTo>
                <a:cubicBezTo>
                  <a:pt x="295438" y="3409453"/>
                  <a:pt x="1267920" y="2435521"/>
                  <a:pt x="2464441" y="2435521"/>
                </a:cubicBezTo>
                <a:lnTo>
                  <a:pt x="3819761" y="2435521"/>
                </a:lnTo>
                <a:cubicBezTo>
                  <a:pt x="4402018" y="2435521"/>
                  <a:pt x="4875949" y="1961483"/>
                  <a:pt x="4875949" y="1379094"/>
                </a:cubicBezTo>
                <a:cubicBezTo>
                  <a:pt x="4875949" y="796705"/>
                  <a:pt x="4402018" y="322667"/>
                  <a:pt x="3819761" y="322667"/>
                </a:cubicBezTo>
                <a:lnTo>
                  <a:pt x="2464441" y="322667"/>
                </a:lnTo>
                <a:cubicBezTo>
                  <a:pt x="2090913" y="322667"/>
                  <a:pt x="1739024" y="227557"/>
                  <a:pt x="1431726" y="60294"/>
                </a:cubicBezTo>
                <a:close/>
                <a:moveTo>
                  <a:pt x="1194725" y="0"/>
                </a:moveTo>
                <a:lnTo>
                  <a:pt x="1203933" y="0"/>
                </a:lnTo>
                <a:lnTo>
                  <a:pt x="1214299" y="7756"/>
                </a:lnTo>
                <a:cubicBezTo>
                  <a:pt x="1571551" y="249274"/>
                  <a:pt x="2001897" y="390389"/>
                  <a:pt x="2464441" y="390389"/>
                </a:cubicBezTo>
                <a:lnTo>
                  <a:pt x="3819760" y="390389"/>
                </a:lnTo>
                <a:cubicBezTo>
                  <a:pt x="4363857" y="390389"/>
                  <a:pt x="4807013" y="833645"/>
                  <a:pt x="4807013" y="1377865"/>
                </a:cubicBezTo>
                <a:cubicBezTo>
                  <a:pt x="4807013" y="1922084"/>
                  <a:pt x="4363857" y="2365341"/>
                  <a:pt x="3819760" y="2365341"/>
                </a:cubicBezTo>
                <a:lnTo>
                  <a:pt x="2464441" y="2365341"/>
                </a:lnTo>
                <a:cubicBezTo>
                  <a:pt x="1229759" y="2365341"/>
                  <a:pt x="226502" y="3368823"/>
                  <a:pt x="226502" y="4603782"/>
                </a:cubicBezTo>
                <a:cubicBezTo>
                  <a:pt x="226502" y="5144078"/>
                  <a:pt x="418768" y="5640067"/>
                  <a:pt x="738355" y="6027101"/>
                </a:cubicBezTo>
                <a:lnTo>
                  <a:pt x="812033" y="6108138"/>
                </a:lnTo>
                <a:lnTo>
                  <a:pt x="804892" y="6108138"/>
                </a:lnTo>
                <a:lnTo>
                  <a:pt x="734639" y="6030847"/>
                </a:lnTo>
                <a:cubicBezTo>
                  <a:pt x="414315" y="5642846"/>
                  <a:pt x="221579" y="5145847"/>
                  <a:pt x="221579" y="4605013"/>
                </a:cubicBezTo>
                <a:cubicBezTo>
                  <a:pt x="221579" y="3368823"/>
                  <a:pt x="1227296" y="2361647"/>
                  <a:pt x="2464441" y="2361647"/>
                </a:cubicBezTo>
                <a:lnTo>
                  <a:pt x="3819760" y="2361647"/>
                </a:lnTo>
                <a:cubicBezTo>
                  <a:pt x="4361395" y="2361647"/>
                  <a:pt x="4802089" y="1920854"/>
                  <a:pt x="4802089" y="1379097"/>
                </a:cubicBezTo>
                <a:cubicBezTo>
                  <a:pt x="4802089" y="837338"/>
                  <a:pt x="4361395" y="396545"/>
                  <a:pt x="3819760" y="396545"/>
                </a:cubicBezTo>
                <a:lnTo>
                  <a:pt x="2464441" y="396545"/>
                </a:lnTo>
                <a:cubicBezTo>
                  <a:pt x="2000974" y="396545"/>
                  <a:pt x="1569705" y="254911"/>
                  <a:pt x="1211660" y="12678"/>
                </a:cubicBezTo>
                <a:close/>
                <a:moveTo>
                  <a:pt x="1070722" y="0"/>
                </a:moveTo>
                <a:lnTo>
                  <a:pt x="1080892" y="0"/>
                </a:lnTo>
                <a:lnTo>
                  <a:pt x="1173078" y="68971"/>
                </a:lnTo>
                <a:cubicBezTo>
                  <a:pt x="1542122" y="318476"/>
                  <a:pt x="1986663" y="464265"/>
                  <a:pt x="2464441" y="464265"/>
                </a:cubicBezTo>
                <a:lnTo>
                  <a:pt x="3819760" y="464265"/>
                </a:lnTo>
                <a:cubicBezTo>
                  <a:pt x="4323235" y="464265"/>
                  <a:pt x="4733154" y="874278"/>
                  <a:pt x="4733154" y="1377865"/>
                </a:cubicBezTo>
                <a:cubicBezTo>
                  <a:pt x="4733154" y="1881454"/>
                  <a:pt x="4323235" y="2291465"/>
                  <a:pt x="3819760" y="2291465"/>
                </a:cubicBezTo>
                <a:lnTo>
                  <a:pt x="2464441" y="2291465"/>
                </a:lnTo>
                <a:cubicBezTo>
                  <a:pt x="1189136" y="2291465"/>
                  <a:pt x="152643" y="3328192"/>
                  <a:pt x="152643" y="4603782"/>
                </a:cubicBezTo>
                <a:cubicBezTo>
                  <a:pt x="152643" y="5161854"/>
                  <a:pt x="351270" y="5674206"/>
                  <a:pt x="681416" y="6074023"/>
                </a:cubicBezTo>
                <a:lnTo>
                  <a:pt x="712433" y="6108138"/>
                </a:lnTo>
                <a:lnTo>
                  <a:pt x="704439" y="6108138"/>
                </a:lnTo>
                <a:lnTo>
                  <a:pt x="677303" y="6078280"/>
                </a:lnTo>
                <a:cubicBezTo>
                  <a:pt x="346582" y="5677591"/>
                  <a:pt x="147719" y="5164162"/>
                  <a:pt x="147719" y="4605013"/>
                </a:cubicBezTo>
                <a:cubicBezTo>
                  <a:pt x="147719" y="3326961"/>
                  <a:pt x="1186674" y="2287771"/>
                  <a:pt x="2464441" y="2287771"/>
                </a:cubicBezTo>
                <a:lnTo>
                  <a:pt x="3819760" y="2287771"/>
                </a:lnTo>
                <a:cubicBezTo>
                  <a:pt x="4320773" y="2287771"/>
                  <a:pt x="4728229" y="1880222"/>
                  <a:pt x="4728229" y="1379097"/>
                </a:cubicBezTo>
                <a:cubicBezTo>
                  <a:pt x="4728229" y="877971"/>
                  <a:pt x="4320773" y="470422"/>
                  <a:pt x="3819760" y="470422"/>
                </a:cubicBezTo>
                <a:lnTo>
                  <a:pt x="2464441" y="470422"/>
                </a:lnTo>
                <a:cubicBezTo>
                  <a:pt x="1985279" y="470422"/>
                  <a:pt x="1539699" y="324286"/>
                  <a:pt x="1169897" y="74218"/>
                </a:cubicBezTo>
                <a:close/>
                <a:moveTo>
                  <a:pt x="947709" y="0"/>
                </a:moveTo>
                <a:lnTo>
                  <a:pt x="957859" y="0"/>
                </a:lnTo>
                <a:lnTo>
                  <a:pt x="1131857" y="130186"/>
                </a:lnTo>
                <a:cubicBezTo>
                  <a:pt x="1512694" y="387677"/>
                  <a:pt x="1971430" y="538142"/>
                  <a:pt x="2464441" y="538142"/>
                </a:cubicBezTo>
                <a:lnTo>
                  <a:pt x="3819760" y="538142"/>
                </a:lnTo>
                <a:cubicBezTo>
                  <a:pt x="4282612" y="538142"/>
                  <a:pt x="4659295" y="914908"/>
                  <a:pt x="4659295" y="1377865"/>
                </a:cubicBezTo>
                <a:cubicBezTo>
                  <a:pt x="4659295" y="1840822"/>
                  <a:pt x="4282612" y="2217590"/>
                  <a:pt x="3819760" y="2217590"/>
                </a:cubicBezTo>
                <a:lnTo>
                  <a:pt x="2464441" y="2217590"/>
                </a:lnTo>
                <a:cubicBezTo>
                  <a:pt x="1148513" y="2217590"/>
                  <a:pt x="78783" y="3287561"/>
                  <a:pt x="78783" y="4603782"/>
                </a:cubicBezTo>
                <a:cubicBezTo>
                  <a:pt x="78783" y="5097367"/>
                  <a:pt x="229387" y="5556322"/>
                  <a:pt x="486972" y="5937209"/>
                </a:cubicBezTo>
                <a:lnTo>
                  <a:pt x="614893" y="6108138"/>
                </a:lnTo>
                <a:lnTo>
                  <a:pt x="607599" y="6108138"/>
                </a:lnTo>
                <a:lnTo>
                  <a:pt x="482633" y="5941080"/>
                </a:lnTo>
                <a:cubicBezTo>
                  <a:pt x="224637" y="5559399"/>
                  <a:pt x="73860" y="5099521"/>
                  <a:pt x="73860" y="4605013"/>
                </a:cubicBezTo>
                <a:cubicBezTo>
                  <a:pt x="73860" y="3286330"/>
                  <a:pt x="1146051" y="2213896"/>
                  <a:pt x="2464441" y="2213896"/>
                </a:cubicBezTo>
                <a:lnTo>
                  <a:pt x="3819760" y="2213896"/>
                </a:lnTo>
                <a:cubicBezTo>
                  <a:pt x="4280150" y="2213896"/>
                  <a:pt x="4654370" y="1839591"/>
                  <a:pt x="4654370" y="1379097"/>
                </a:cubicBezTo>
                <a:cubicBezTo>
                  <a:pt x="4654370" y="918603"/>
                  <a:pt x="4280150" y="544297"/>
                  <a:pt x="3819760" y="544297"/>
                </a:cubicBezTo>
                <a:lnTo>
                  <a:pt x="2464441" y="544297"/>
                </a:lnTo>
                <a:cubicBezTo>
                  <a:pt x="1970045" y="544297"/>
                  <a:pt x="1510271" y="393486"/>
                  <a:pt x="1128676" y="135432"/>
                </a:cubicBezTo>
                <a:close/>
                <a:moveTo>
                  <a:pt x="836480" y="0"/>
                </a:moveTo>
                <a:lnTo>
                  <a:pt x="842882" y="0"/>
                </a:lnTo>
                <a:lnTo>
                  <a:pt x="907251" y="58414"/>
                </a:lnTo>
                <a:cubicBezTo>
                  <a:pt x="1345183" y="418403"/>
                  <a:pt x="1889262" y="614483"/>
                  <a:pt x="2464441" y="614483"/>
                </a:cubicBezTo>
                <a:lnTo>
                  <a:pt x="3819760" y="614483"/>
                </a:lnTo>
                <a:cubicBezTo>
                  <a:pt x="4241989" y="614483"/>
                  <a:pt x="4585435" y="958006"/>
                  <a:pt x="4585435" y="1380330"/>
                </a:cubicBezTo>
                <a:cubicBezTo>
                  <a:pt x="4585435" y="1802656"/>
                  <a:pt x="4241989" y="2146178"/>
                  <a:pt x="3819760" y="2146178"/>
                </a:cubicBezTo>
                <a:lnTo>
                  <a:pt x="2464441" y="2146178"/>
                </a:lnTo>
                <a:cubicBezTo>
                  <a:pt x="1808324" y="2146178"/>
                  <a:pt x="1190367" y="2402283"/>
                  <a:pt x="726284" y="2866470"/>
                </a:cubicBezTo>
                <a:cubicBezTo>
                  <a:pt x="262200" y="3330658"/>
                  <a:pt x="6156" y="3947521"/>
                  <a:pt x="6156" y="4605014"/>
                </a:cubicBezTo>
                <a:cubicBezTo>
                  <a:pt x="6156" y="5098136"/>
                  <a:pt x="150181" y="5568403"/>
                  <a:pt x="417979" y="5969585"/>
                </a:cubicBezTo>
                <a:lnTo>
                  <a:pt x="520580" y="6108138"/>
                </a:lnTo>
                <a:lnTo>
                  <a:pt x="513844" y="6108138"/>
                </a:lnTo>
                <a:lnTo>
                  <a:pt x="412863" y="5972355"/>
                </a:lnTo>
                <a:cubicBezTo>
                  <a:pt x="144026" y="5570943"/>
                  <a:pt x="0" y="5099060"/>
                  <a:pt x="0" y="4605014"/>
                </a:cubicBezTo>
                <a:cubicBezTo>
                  <a:pt x="0" y="3946291"/>
                  <a:pt x="256047" y="3326964"/>
                  <a:pt x="722591" y="2864008"/>
                </a:cubicBezTo>
                <a:cubicBezTo>
                  <a:pt x="1187904" y="2397357"/>
                  <a:pt x="1807093" y="2141254"/>
                  <a:pt x="2465672" y="2141254"/>
                </a:cubicBezTo>
                <a:lnTo>
                  <a:pt x="3820990" y="2141254"/>
                </a:lnTo>
                <a:cubicBezTo>
                  <a:pt x="4240758" y="2141254"/>
                  <a:pt x="4581742" y="1800192"/>
                  <a:pt x="4581742" y="1380330"/>
                </a:cubicBezTo>
                <a:cubicBezTo>
                  <a:pt x="4581742" y="960468"/>
                  <a:pt x="4239527" y="619408"/>
                  <a:pt x="3820990" y="619408"/>
                </a:cubicBezTo>
                <a:lnTo>
                  <a:pt x="2465672" y="619408"/>
                </a:lnTo>
                <a:cubicBezTo>
                  <a:pt x="1889415" y="619408"/>
                  <a:pt x="1343317" y="422385"/>
                  <a:pt x="904073" y="61336"/>
                </a:cubicBezTo>
                <a:close/>
              </a:path>
            </a:pathLst>
          </a:custGeom>
          <a:solidFill>
            <a:schemeClr val="accent2"/>
          </a:solidFill>
          <a:ln w="9525" cap="flat">
            <a:noFill/>
            <a:prstDash val="solid"/>
            <a:miter/>
          </a:ln>
        </p:spPr>
        <p:txBody>
          <a:bodyPr rtlCol="0" anchor="ctr"/>
          <a:lstStyle/>
          <a:p>
            <a:endParaRPr lang="en-US"/>
          </a:p>
        </p:txBody>
      </p:sp>
      <p:sp>
        <p:nvSpPr>
          <p:cNvPr id="2" name="Graphic 18">
            <a:extLst>
              <a:ext uri="{FF2B5EF4-FFF2-40B4-BE49-F238E27FC236}">
                <a16:creationId xmlns:a16="http://schemas.microsoft.com/office/drawing/2014/main" id="{B6933763-A419-0C0C-86CD-2AFA41C5D91F}"/>
              </a:ext>
            </a:extLst>
          </p:cNvPr>
          <p:cNvSpPr/>
          <p:nvPr userDrawn="1"/>
        </p:nvSpPr>
        <p:spPr>
          <a:xfrm>
            <a:off x="457200" y="6313452"/>
            <a:ext cx="811355" cy="168145"/>
          </a:xfrm>
          <a:custGeom>
            <a:avLst/>
            <a:gdLst>
              <a:gd name="connsiteX0" fmla="*/ 228427 w 811355"/>
              <a:gd name="connsiteY0" fmla="*/ 27 h 168145"/>
              <a:gd name="connsiteX1" fmla="*/ 310031 w 811355"/>
              <a:gd name="connsiteY1" fmla="*/ 81183 h 168145"/>
              <a:gd name="connsiteX2" fmla="*/ 228427 w 811355"/>
              <a:gd name="connsiteY2" fmla="*/ 162778 h 168145"/>
              <a:gd name="connsiteX3" fmla="*/ 147061 w 811355"/>
              <a:gd name="connsiteY3" fmla="*/ 81183 h 168145"/>
              <a:gd name="connsiteX4" fmla="*/ 228427 w 811355"/>
              <a:gd name="connsiteY4" fmla="*/ 27 h 168145"/>
              <a:gd name="connsiteX5" fmla="*/ 228427 w 811355"/>
              <a:gd name="connsiteY5" fmla="*/ 136856 h 168145"/>
              <a:gd name="connsiteX6" fmla="*/ 281782 w 811355"/>
              <a:gd name="connsiteY6" fmla="*/ 81183 h 168145"/>
              <a:gd name="connsiteX7" fmla="*/ 228427 w 811355"/>
              <a:gd name="connsiteY7" fmla="*/ 25517 h 168145"/>
              <a:gd name="connsiteX8" fmla="*/ 175080 w 811355"/>
              <a:gd name="connsiteY8" fmla="*/ 81183 h 168145"/>
              <a:gd name="connsiteX9" fmla="*/ 228427 w 811355"/>
              <a:gd name="connsiteY9" fmla="*/ 136856 h 168145"/>
              <a:gd name="connsiteX10" fmla="*/ 575396 w 811355"/>
              <a:gd name="connsiteY10" fmla="*/ 27 h 168145"/>
              <a:gd name="connsiteX11" fmla="*/ 656993 w 811355"/>
              <a:gd name="connsiteY11" fmla="*/ 81183 h 168145"/>
              <a:gd name="connsiteX12" fmla="*/ 575396 w 811355"/>
              <a:gd name="connsiteY12" fmla="*/ 162778 h 168145"/>
              <a:gd name="connsiteX13" fmla="*/ 494022 w 811355"/>
              <a:gd name="connsiteY13" fmla="*/ 81183 h 168145"/>
              <a:gd name="connsiteX14" fmla="*/ 575396 w 811355"/>
              <a:gd name="connsiteY14" fmla="*/ 27 h 168145"/>
              <a:gd name="connsiteX15" fmla="*/ 575396 w 811355"/>
              <a:gd name="connsiteY15" fmla="*/ 136856 h 168145"/>
              <a:gd name="connsiteX16" fmla="*/ 628743 w 811355"/>
              <a:gd name="connsiteY16" fmla="*/ 81183 h 168145"/>
              <a:gd name="connsiteX17" fmla="*/ 575396 w 811355"/>
              <a:gd name="connsiteY17" fmla="*/ 25517 h 168145"/>
              <a:gd name="connsiteX18" fmla="*/ 522042 w 811355"/>
              <a:gd name="connsiteY18" fmla="*/ 81183 h 168145"/>
              <a:gd name="connsiteX19" fmla="*/ 575396 w 811355"/>
              <a:gd name="connsiteY19" fmla="*/ 136856 h 168145"/>
              <a:gd name="connsiteX20" fmla="*/ 448958 w 811355"/>
              <a:gd name="connsiteY20" fmla="*/ 2933 h 168145"/>
              <a:gd name="connsiteX21" fmla="*/ 481284 w 811355"/>
              <a:gd name="connsiteY21" fmla="*/ 2933 h 168145"/>
              <a:gd name="connsiteX22" fmla="*/ 400343 w 811355"/>
              <a:gd name="connsiteY22" fmla="*/ 168146 h 168145"/>
              <a:gd name="connsiteX23" fmla="*/ 319639 w 811355"/>
              <a:gd name="connsiteY23" fmla="*/ 2933 h 168145"/>
              <a:gd name="connsiteX24" fmla="*/ 351728 w 811355"/>
              <a:gd name="connsiteY24" fmla="*/ 2933 h 168145"/>
              <a:gd name="connsiteX25" fmla="*/ 400343 w 811355"/>
              <a:gd name="connsiteY25" fmla="*/ 112931 h 168145"/>
              <a:gd name="connsiteX26" fmla="*/ 448958 w 811355"/>
              <a:gd name="connsiteY26" fmla="*/ 2933 h 168145"/>
              <a:gd name="connsiteX27" fmla="*/ 717385 w 811355"/>
              <a:gd name="connsiteY27" fmla="*/ 45882 h 168145"/>
              <a:gd name="connsiteX28" fmla="*/ 751794 w 811355"/>
              <a:gd name="connsiteY28" fmla="*/ 24431 h 168145"/>
              <a:gd name="connsiteX29" fmla="*/ 795439 w 811355"/>
              <a:gd name="connsiteY29" fmla="*/ 36825 h 168145"/>
              <a:gd name="connsiteX30" fmla="*/ 795439 w 811355"/>
              <a:gd name="connsiteY30" fmla="*/ 9023 h 168145"/>
              <a:gd name="connsiteX31" fmla="*/ 752017 w 811355"/>
              <a:gd name="connsiteY31" fmla="*/ 47 h 168145"/>
              <a:gd name="connsiteX32" fmla="*/ 688183 w 811355"/>
              <a:gd name="connsiteY32" fmla="*/ 47251 h 168145"/>
              <a:gd name="connsiteX33" fmla="*/ 782356 w 811355"/>
              <a:gd name="connsiteY33" fmla="*/ 117692 h 168145"/>
              <a:gd name="connsiteX34" fmla="*/ 747264 w 811355"/>
              <a:gd name="connsiteY34" fmla="*/ 138239 h 168145"/>
              <a:gd name="connsiteX35" fmla="*/ 694971 w 811355"/>
              <a:gd name="connsiteY35" fmla="*/ 120855 h 168145"/>
              <a:gd name="connsiteX36" fmla="*/ 694971 w 811355"/>
              <a:gd name="connsiteY36" fmla="*/ 120908 h 168145"/>
              <a:gd name="connsiteX37" fmla="*/ 694971 w 811355"/>
              <a:gd name="connsiteY37" fmla="*/ 150478 h 168145"/>
              <a:gd name="connsiteX38" fmla="*/ 747291 w 811355"/>
              <a:gd name="connsiteY38" fmla="*/ 162616 h 168145"/>
              <a:gd name="connsiteX39" fmla="*/ 811355 w 811355"/>
              <a:gd name="connsiteY39" fmla="*/ 115655 h 168145"/>
              <a:gd name="connsiteX40" fmla="*/ 717426 w 811355"/>
              <a:gd name="connsiteY40" fmla="*/ 45882 h 168145"/>
              <a:gd name="connsiteX41" fmla="*/ 717385 w 811355"/>
              <a:gd name="connsiteY41" fmla="*/ 45882 h 168145"/>
              <a:gd name="connsiteX42" fmla="*/ 29216 w 811355"/>
              <a:gd name="connsiteY42" fmla="*/ 45841 h 168145"/>
              <a:gd name="connsiteX43" fmla="*/ 63632 w 811355"/>
              <a:gd name="connsiteY43" fmla="*/ 24391 h 168145"/>
              <a:gd name="connsiteX44" fmla="*/ 107080 w 811355"/>
              <a:gd name="connsiteY44" fmla="*/ 36670 h 168145"/>
              <a:gd name="connsiteX45" fmla="*/ 107080 w 811355"/>
              <a:gd name="connsiteY45" fmla="*/ 8881 h 168145"/>
              <a:gd name="connsiteX46" fmla="*/ 63855 w 811355"/>
              <a:gd name="connsiteY46" fmla="*/ 0 h 168145"/>
              <a:gd name="connsiteX47" fmla="*/ 0 w 811355"/>
              <a:gd name="connsiteY47" fmla="*/ 47204 h 168145"/>
              <a:gd name="connsiteX48" fmla="*/ 94200 w 811355"/>
              <a:gd name="connsiteY48" fmla="*/ 117665 h 168145"/>
              <a:gd name="connsiteX49" fmla="*/ 59101 w 811355"/>
              <a:gd name="connsiteY49" fmla="*/ 138219 h 168145"/>
              <a:gd name="connsiteX50" fmla="*/ 6795 w 811355"/>
              <a:gd name="connsiteY50" fmla="*/ 120828 h 168145"/>
              <a:gd name="connsiteX51" fmla="*/ 6795 w 811355"/>
              <a:gd name="connsiteY51" fmla="*/ 120895 h 168145"/>
              <a:gd name="connsiteX52" fmla="*/ 6795 w 811355"/>
              <a:gd name="connsiteY52" fmla="*/ 150465 h 168145"/>
              <a:gd name="connsiteX53" fmla="*/ 59135 w 811355"/>
              <a:gd name="connsiteY53" fmla="*/ 162603 h 168145"/>
              <a:gd name="connsiteX54" fmla="*/ 123220 w 811355"/>
              <a:gd name="connsiteY54" fmla="*/ 115628 h 168145"/>
              <a:gd name="connsiteX55" fmla="*/ 29216 w 811355"/>
              <a:gd name="connsiteY55" fmla="*/ 45841 h 1681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Lst>
            <a:rect l="l" t="t" r="r" b="b"/>
            <a:pathLst>
              <a:path w="811355" h="168145">
                <a:moveTo>
                  <a:pt x="228427" y="27"/>
                </a:moveTo>
                <a:cubicBezTo>
                  <a:pt x="275284" y="27"/>
                  <a:pt x="310031" y="34459"/>
                  <a:pt x="310031" y="81183"/>
                </a:cubicBezTo>
                <a:cubicBezTo>
                  <a:pt x="310031" y="127908"/>
                  <a:pt x="275730" y="162778"/>
                  <a:pt x="228427" y="162778"/>
                </a:cubicBezTo>
                <a:cubicBezTo>
                  <a:pt x="181355" y="162778"/>
                  <a:pt x="147061" y="127901"/>
                  <a:pt x="147061" y="81183"/>
                </a:cubicBezTo>
                <a:cubicBezTo>
                  <a:pt x="147061" y="34465"/>
                  <a:pt x="182024" y="27"/>
                  <a:pt x="228427" y="27"/>
                </a:cubicBezTo>
                <a:close/>
                <a:moveTo>
                  <a:pt x="228427" y="136856"/>
                </a:moveTo>
                <a:cubicBezTo>
                  <a:pt x="259814" y="136856"/>
                  <a:pt x="281782" y="113376"/>
                  <a:pt x="281782" y="81183"/>
                </a:cubicBezTo>
                <a:cubicBezTo>
                  <a:pt x="281782" y="48991"/>
                  <a:pt x="260037" y="25517"/>
                  <a:pt x="228427" y="25517"/>
                </a:cubicBezTo>
                <a:cubicBezTo>
                  <a:pt x="197271" y="25517"/>
                  <a:pt x="175080" y="48991"/>
                  <a:pt x="175080" y="81183"/>
                </a:cubicBezTo>
                <a:cubicBezTo>
                  <a:pt x="175080" y="113376"/>
                  <a:pt x="197271" y="136856"/>
                  <a:pt x="228427" y="136856"/>
                </a:cubicBezTo>
                <a:close/>
                <a:moveTo>
                  <a:pt x="575396" y="27"/>
                </a:moveTo>
                <a:cubicBezTo>
                  <a:pt x="622246" y="27"/>
                  <a:pt x="656993" y="34459"/>
                  <a:pt x="656993" y="81183"/>
                </a:cubicBezTo>
                <a:cubicBezTo>
                  <a:pt x="656993" y="127908"/>
                  <a:pt x="622699" y="162778"/>
                  <a:pt x="575396" y="162778"/>
                </a:cubicBezTo>
                <a:cubicBezTo>
                  <a:pt x="528316" y="162778"/>
                  <a:pt x="494022" y="127901"/>
                  <a:pt x="494022" y="81183"/>
                </a:cubicBezTo>
                <a:cubicBezTo>
                  <a:pt x="494022" y="34465"/>
                  <a:pt x="529019" y="27"/>
                  <a:pt x="575396" y="27"/>
                </a:cubicBezTo>
                <a:close/>
                <a:moveTo>
                  <a:pt x="575396" y="136856"/>
                </a:moveTo>
                <a:cubicBezTo>
                  <a:pt x="606776" y="136856"/>
                  <a:pt x="628743" y="113376"/>
                  <a:pt x="628743" y="81183"/>
                </a:cubicBezTo>
                <a:cubicBezTo>
                  <a:pt x="628743" y="48991"/>
                  <a:pt x="606999" y="25517"/>
                  <a:pt x="575396" y="25517"/>
                </a:cubicBezTo>
                <a:cubicBezTo>
                  <a:pt x="544233" y="25517"/>
                  <a:pt x="522042" y="48991"/>
                  <a:pt x="522042" y="81183"/>
                </a:cubicBezTo>
                <a:cubicBezTo>
                  <a:pt x="522042" y="113376"/>
                  <a:pt x="544293" y="136856"/>
                  <a:pt x="575396" y="136856"/>
                </a:cubicBezTo>
                <a:close/>
                <a:moveTo>
                  <a:pt x="448958" y="2933"/>
                </a:moveTo>
                <a:lnTo>
                  <a:pt x="481284" y="2933"/>
                </a:lnTo>
                <a:lnTo>
                  <a:pt x="400343" y="168146"/>
                </a:lnTo>
                <a:lnTo>
                  <a:pt x="319639" y="2933"/>
                </a:lnTo>
                <a:lnTo>
                  <a:pt x="351728" y="2933"/>
                </a:lnTo>
                <a:lnTo>
                  <a:pt x="400343" y="112931"/>
                </a:lnTo>
                <a:lnTo>
                  <a:pt x="448958" y="2933"/>
                </a:lnTo>
                <a:close/>
                <a:moveTo>
                  <a:pt x="717385" y="45882"/>
                </a:moveTo>
                <a:cubicBezTo>
                  <a:pt x="717385" y="33912"/>
                  <a:pt x="727345" y="24431"/>
                  <a:pt x="751794" y="24431"/>
                </a:cubicBezTo>
                <a:cubicBezTo>
                  <a:pt x="765588" y="24431"/>
                  <a:pt x="781193" y="28477"/>
                  <a:pt x="795439" y="36825"/>
                </a:cubicBezTo>
                <a:lnTo>
                  <a:pt x="795439" y="9023"/>
                </a:lnTo>
                <a:cubicBezTo>
                  <a:pt x="782714" y="3223"/>
                  <a:pt x="767109" y="47"/>
                  <a:pt x="752017" y="47"/>
                </a:cubicBezTo>
                <a:cubicBezTo>
                  <a:pt x="708555" y="47"/>
                  <a:pt x="688183" y="21720"/>
                  <a:pt x="688183" y="47251"/>
                </a:cubicBezTo>
                <a:cubicBezTo>
                  <a:pt x="688183" y="105918"/>
                  <a:pt x="782356" y="83597"/>
                  <a:pt x="782356" y="117692"/>
                </a:cubicBezTo>
                <a:cubicBezTo>
                  <a:pt x="782356" y="129432"/>
                  <a:pt x="771943" y="138239"/>
                  <a:pt x="747264" y="138239"/>
                </a:cubicBezTo>
                <a:cubicBezTo>
                  <a:pt x="727791" y="138239"/>
                  <a:pt x="707649" y="131010"/>
                  <a:pt x="694971" y="120855"/>
                </a:cubicBezTo>
                <a:lnTo>
                  <a:pt x="694971" y="120908"/>
                </a:lnTo>
                <a:lnTo>
                  <a:pt x="694971" y="150478"/>
                </a:lnTo>
                <a:cubicBezTo>
                  <a:pt x="708744" y="157896"/>
                  <a:pt x="728008" y="162616"/>
                  <a:pt x="747291" y="162616"/>
                </a:cubicBezTo>
                <a:cubicBezTo>
                  <a:pt x="790754" y="162616"/>
                  <a:pt x="811355" y="140943"/>
                  <a:pt x="811355" y="115655"/>
                </a:cubicBezTo>
                <a:cubicBezTo>
                  <a:pt x="811369" y="57615"/>
                  <a:pt x="717426" y="79518"/>
                  <a:pt x="717426" y="45882"/>
                </a:cubicBezTo>
                <a:lnTo>
                  <a:pt x="717385" y="45882"/>
                </a:lnTo>
                <a:close/>
                <a:moveTo>
                  <a:pt x="29216" y="45841"/>
                </a:moveTo>
                <a:cubicBezTo>
                  <a:pt x="29216" y="33872"/>
                  <a:pt x="39176" y="24391"/>
                  <a:pt x="63632" y="24391"/>
                </a:cubicBezTo>
                <a:cubicBezTo>
                  <a:pt x="77364" y="24391"/>
                  <a:pt x="92888" y="28437"/>
                  <a:pt x="107080" y="36670"/>
                </a:cubicBezTo>
                <a:lnTo>
                  <a:pt x="107080" y="8881"/>
                </a:lnTo>
                <a:cubicBezTo>
                  <a:pt x="94396" y="3156"/>
                  <a:pt x="78865" y="0"/>
                  <a:pt x="63855" y="0"/>
                </a:cubicBezTo>
                <a:cubicBezTo>
                  <a:pt x="20379" y="0"/>
                  <a:pt x="0" y="21680"/>
                  <a:pt x="0" y="47204"/>
                </a:cubicBezTo>
                <a:cubicBezTo>
                  <a:pt x="0" y="105925"/>
                  <a:pt x="94200" y="83564"/>
                  <a:pt x="94200" y="117665"/>
                </a:cubicBezTo>
                <a:cubicBezTo>
                  <a:pt x="94200" y="129405"/>
                  <a:pt x="83787" y="138219"/>
                  <a:pt x="59101" y="138219"/>
                </a:cubicBezTo>
                <a:cubicBezTo>
                  <a:pt x="39629" y="138219"/>
                  <a:pt x="19473" y="130990"/>
                  <a:pt x="6795" y="120828"/>
                </a:cubicBezTo>
                <a:lnTo>
                  <a:pt x="6795" y="120895"/>
                </a:lnTo>
                <a:lnTo>
                  <a:pt x="6795" y="150465"/>
                </a:lnTo>
                <a:cubicBezTo>
                  <a:pt x="20575" y="157882"/>
                  <a:pt x="39845" y="162603"/>
                  <a:pt x="59135" y="162603"/>
                </a:cubicBezTo>
                <a:cubicBezTo>
                  <a:pt x="102611" y="162603"/>
                  <a:pt x="123220" y="140916"/>
                  <a:pt x="123220" y="115628"/>
                </a:cubicBezTo>
                <a:cubicBezTo>
                  <a:pt x="123186" y="57588"/>
                  <a:pt x="29216" y="79491"/>
                  <a:pt x="29216" y="45841"/>
                </a:cubicBezTo>
                <a:close/>
              </a:path>
            </a:pathLst>
          </a:custGeom>
          <a:solidFill>
            <a:schemeClr val="tx1"/>
          </a:solidFill>
          <a:ln w="675" cap="flat">
            <a:noFill/>
            <a:prstDash val="solid"/>
            <a:miter/>
          </a:ln>
        </p:spPr>
        <p:txBody>
          <a:bodyPr rtlCol="0" anchor="ctr"/>
          <a:lstStyle/>
          <a:p>
            <a:endParaRPr lang="en-US"/>
          </a:p>
        </p:txBody>
      </p:sp>
    </p:spTree>
    <p:extLst>
      <p:ext uri="{BB962C8B-B14F-4D97-AF65-F5344CB8AC3E}">
        <p14:creationId xmlns:p14="http://schemas.microsoft.com/office/powerpoint/2010/main" val="3929129298"/>
      </p:ext>
    </p:extLst>
  </p:cSld>
  <p:clrMapOvr>
    <a:masterClrMapping/>
  </p:clrMapOvr>
</p:sldLayout>
</file>

<file path=ppt/slideLayouts/slideLayout110.xml><?xml version="1.0" encoding="utf-8"?>
<p:sldLayout xmlns:a="http://schemas.openxmlformats.org/drawingml/2006/main" xmlns:r="http://schemas.openxmlformats.org/officeDocument/2006/relationships" xmlns:p="http://schemas.openxmlformats.org/presentationml/2006/main" preserve="1" userDrawn="1">
  <p:cSld name="Big Statement 2 - Green">
    <p:spTree>
      <p:nvGrpSpPr>
        <p:cNvPr id="1" name=""/>
        <p:cNvGrpSpPr/>
        <p:nvPr/>
      </p:nvGrpSpPr>
      <p:grpSpPr>
        <a:xfrm>
          <a:off x="0" y="0"/>
          <a:ext cx="0" cy="0"/>
          <a:chOff x="0" y="0"/>
          <a:chExt cx="0" cy="0"/>
        </a:xfrm>
      </p:grpSpPr>
      <p:sp>
        <p:nvSpPr>
          <p:cNvPr id="18" name="Round Same Side Corner Rectangle 17">
            <a:extLst>
              <a:ext uri="{FF2B5EF4-FFF2-40B4-BE49-F238E27FC236}">
                <a16:creationId xmlns:a16="http://schemas.microsoft.com/office/drawing/2014/main" id="{1A3C8F3F-BC5F-C2FD-4C37-B999F231A8AF}"/>
              </a:ext>
            </a:extLst>
          </p:cNvPr>
          <p:cNvSpPr/>
          <p:nvPr userDrawn="1"/>
        </p:nvSpPr>
        <p:spPr>
          <a:xfrm>
            <a:off x="0" y="0"/>
            <a:ext cx="12192000" cy="6108138"/>
          </a:xfrm>
          <a:prstGeom prst="round2SameRect">
            <a:avLst>
              <a:gd name="adj1" fmla="val 0"/>
              <a:gd name="adj2" fmla="val 6121"/>
            </a:avLst>
          </a:prstGeom>
          <a:solidFill>
            <a:srgbClr val="08380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solidFill>
                <a:schemeClr val="bg1"/>
              </a:solidFill>
            </a:endParaRPr>
          </a:p>
        </p:txBody>
      </p:sp>
      <p:sp>
        <p:nvSpPr>
          <p:cNvPr id="17" name="Text Placeholder 16">
            <a:extLst>
              <a:ext uri="{FF2B5EF4-FFF2-40B4-BE49-F238E27FC236}">
                <a16:creationId xmlns:a16="http://schemas.microsoft.com/office/drawing/2014/main" id="{0708A5BD-E43D-9001-F276-4D7D80E08B27}"/>
              </a:ext>
            </a:extLst>
          </p:cNvPr>
          <p:cNvSpPr>
            <a:spLocks noGrp="1"/>
          </p:cNvSpPr>
          <p:nvPr>
            <p:ph type="body" sz="quarter" idx="13" hasCustomPrompt="1"/>
          </p:nvPr>
        </p:nvSpPr>
        <p:spPr>
          <a:xfrm>
            <a:off x="701039" y="806338"/>
            <a:ext cx="9142358" cy="1158690"/>
          </a:xfrm>
        </p:spPr>
        <p:txBody>
          <a:bodyPr anchor="ctr">
            <a:noAutofit/>
          </a:bodyPr>
          <a:lstStyle>
            <a:lvl1pPr marL="0" indent="0">
              <a:lnSpc>
                <a:spcPct val="100000"/>
              </a:lnSpc>
              <a:buNone/>
              <a:defRPr kumimoji="0" lang="en-US" sz="8000" b="1" i="0" u="none" strike="noStrike" kern="1200" cap="none" spc="0" normalizeH="0" baseline="0" smtClean="0">
                <a:ln>
                  <a:noFill/>
                </a:ln>
                <a:solidFill>
                  <a:schemeClr val="accent6"/>
                </a:solidFill>
                <a:effectLst/>
                <a:uLnTx/>
                <a:uFillTx/>
                <a:latin typeface="Outfit" pitchFamily="2" charset="0"/>
                <a:ea typeface="+mn-ea"/>
                <a:cs typeface="+mn-cs"/>
              </a:defRPr>
            </a:lvl1pPr>
            <a:lvl2pPr marL="457200" indent="0">
              <a:buNone/>
              <a:defRPr/>
            </a:lvl2pPr>
            <a:lvl3pPr marL="914400" indent="0">
              <a:buNone/>
              <a:defRPr/>
            </a:lvl3pPr>
            <a:lvl4pPr marL="1371600" indent="0">
              <a:buNone/>
              <a:defRPr/>
            </a:lvl4pPr>
            <a:lvl5pPr marL="1828800" indent="0">
              <a:buNone/>
              <a:defRPr/>
            </a:lvl5pPr>
          </a:lstStyle>
          <a:p>
            <a:pPr lvl="0"/>
            <a:r>
              <a:rPr lang="en-US"/>
              <a:t>Big Idea</a:t>
            </a:r>
          </a:p>
        </p:txBody>
      </p:sp>
      <p:sp>
        <p:nvSpPr>
          <p:cNvPr id="22" name="Text Placeholder 21">
            <a:extLst>
              <a:ext uri="{FF2B5EF4-FFF2-40B4-BE49-F238E27FC236}">
                <a16:creationId xmlns:a16="http://schemas.microsoft.com/office/drawing/2014/main" id="{40A863CC-F74C-F2ED-883F-D3B6B6E163A5}"/>
              </a:ext>
            </a:extLst>
          </p:cNvPr>
          <p:cNvSpPr>
            <a:spLocks noGrp="1"/>
          </p:cNvSpPr>
          <p:nvPr>
            <p:ph type="body" sz="quarter" idx="14"/>
          </p:nvPr>
        </p:nvSpPr>
        <p:spPr>
          <a:xfrm>
            <a:off x="1766093" y="2170342"/>
            <a:ext cx="3417318" cy="3328758"/>
          </a:xfrm>
        </p:spPr>
        <p:txBody>
          <a:bodyPr>
            <a:noAutofit/>
          </a:bodyPr>
          <a:lstStyle>
            <a:lvl1pPr marL="0" indent="0">
              <a:buNone/>
              <a:defRPr kumimoji="0" lang="en-US" sz="2400" b="0" i="0" u="none" strike="noStrike" kern="1200" cap="none" spc="0" normalizeH="0" baseline="0" smtClean="0">
                <a:ln>
                  <a:noFill/>
                </a:ln>
                <a:solidFill>
                  <a:schemeClr val="bg1"/>
                </a:solidFill>
                <a:effectLst/>
                <a:uLnTx/>
                <a:uFillTx/>
                <a:latin typeface="Outfit" pitchFamily="2" charset="0"/>
                <a:ea typeface="+mn-ea"/>
                <a:cs typeface="+mn-cs"/>
              </a:defRPr>
            </a:lvl1pPr>
          </a:lstStyle>
          <a:p>
            <a:pPr lvl="0"/>
            <a:r>
              <a:rPr lang="en-US"/>
              <a:t>Click to edit Master text styles</a:t>
            </a:r>
          </a:p>
        </p:txBody>
      </p:sp>
      <p:sp>
        <p:nvSpPr>
          <p:cNvPr id="5" name="Text Placeholder 5">
            <a:extLst>
              <a:ext uri="{FF2B5EF4-FFF2-40B4-BE49-F238E27FC236}">
                <a16:creationId xmlns:a16="http://schemas.microsoft.com/office/drawing/2014/main" id="{7DC80A46-2FC2-027A-0C4C-CE100A4B621D}"/>
              </a:ext>
            </a:extLst>
          </p:cNvPr>
          <p:cNvSpPr>
            <a:spLocks noGrp="1"/>
          </p:cNvSpPr>
          <p:nvPr>
            <p:ph type="body" sz="quarter" idx="21" hasCustomPrompt="1"/>
          </p:nvPr>
        </p:nvSpPr>
        <p:spPr>
          <a:xfrm>
            <a:off x="1487277" y="6496059"/>
            <a:ext cx="7173901" cy="285734"/>
          </a:xfrm>
        </p:spPr>
        <p:txBody>
          <a:bodyPr anchor="ctr">
            <a:noAutofit/>
          </a:bodyPr>
          <a:lstStyle>
            <a:lvl1pPr marL="0" indent="0">
              <a:lnSpc>
                <a:spcPct val="90000"/>
              </a:lnSpc>
              <a:spcBef>
                <a:spcPts val="200"/>
              </a:spcBef>
              <a:buNone/>
              <a:defRPr sz="600" b="0" i="0">
                <a:solidFill>
                  <a:schemeClr val="tx1"/>
                </a:solidFill>
                <a:latin typeface="Inter" panose="02000503000000020004" pitchFamily="2" charset="0"/>
                <a:ea typeface="Inter" panose="02000503000000020004" pitchFamily="2" charset="0"/>
              </a:defRPr>
            </a:lvl1pPr>
            <a:lvl2pPr marL="457200" indent="0">
              <a:buNone/>
              <a:defRPr sz="600" b="0" i="0">
                <a:latin typeface="Inter" panose="02000503000000020004" pitchFamily="2" charset="0"/>
                <a:ea typeface="Inter" panose="02000503000000020004" pitchFamily="2" charset="0"/>
              </a:defRPr>
            </a:lvl2pPr>
            <a:lvl3pPr marL="914400" indent="0">
              <a:buNone/>
              <a:defRPr sz="600" b="0" i="0">
                <a:latin typeface="Inter" panose="02000503000000020004" pitchFamily="2" charset="0"/>
                <a:ea typeface="Inter" panose="02000503000000020004" pitchFamily="2" charset="0"/>
              </a:defRPr>
            </a:lvl3pPr>
            <a:lvl4pPr marL="1371600" indent="0">
              <a:buNone/>
              <a:defRPr sz="600" b="0" i="0">
                <a:latin typeface="Inter" panose="02000503000000020004" pitchFamily="2" charset="0"/>
                <a:ea typeface="Inter" panose="02000503000000020004" pitchFamily="2" charset="0"/>
              </a:defRPr>
            </a:lvl4pPr>
            <a:lvl5pPr marL="1828800" indent="0">
              <a:buNone/>
              <a:defRPr sz="600" b="0" i="0">
                <a:latin typeface="Inter" panose="02000503000000020004" pitchFamily="2" charset="0"/>
                <a:ea typeface="Inter" panose="02000503000000020004" pitchFamily="2" charset="0"/>
              </a:defRPr>
            </a:lvl5pPr>
          </a:lstStyle>
          <a:p>
            <a:pPr lvl="0"/>
            <a:r>
              <a:rPr lang="en-US"/>
              <a:t>Source: </a:t>
            </a:r>
          </a:p>
        </p:txBody>
      </p:sp>
      <p:sp>
        <p:nvSpPr>
          <p:cNvPr id="20" name="Slide Number Placeholder 5">
            <a:extLst>
              <a:ext uri="{FF2B5EF4-FFF2-40B4-BE49-F238E27FC236}">
                <a16:creationId xmlns:a16="http://schemas.microsoft.com/office/drawing/2014/main" id="{14615A6D-C5E8-934E-8053-254AC527FDEA}"/>
              </a:ext>
            </a:extLst>
          </p:cNvPr>
          <p:cNvSpPr txBox="1">
            <a:spLocks/>
          </p:cNvSpPr>
          <p:nvPr userDrawn="1"/>
        </p:nvSpPr>
        <p:spPr>
          <a:xfrm>
            <a:off x="11185742" y="6400800"/>
            <a:ext cx="549058" cy="457200"/>
          </a:xfrm>
          <a:prstGeom prst="rect">
            <a:avLst/>
          </a:prstGeom>
        </p:spPr>
        <p:txBody>
          <a:bodyPr vert="horz" lIns="0" tIns="0" rIns="0" bIns="0" rtlCol="0" anchor="ctr"/>
          <a:lstStyle>
            <a:defPPr>
              <a:defRPr lang="en-US"/>
            </a:defPPr>
            <a:lvl1pPr marL="0" algn="r" defTabSz="914400" rtl="0" eaLnBrk="1" latinLnBrk="0" hangingPunct="1">
              <a:defRPr sz="800" kern="1200">
                <a:solidFill>
                  <a:schemeClr val="tx1"/>
                </a:solidFill>
                <a:latin typeface="Outfi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fld id="{DDA6C761-E6C0-8244-BDC1-CA1DC8273777}" type="slidenum">
              <a:rPr lang="en-US" b="0" i="0" smtClean="0">
                <a:latin typeface="Outfit Light" pitchFamily="2" charset="0"/>
              </a:rPr>
              <a:pPr/>
              <a:t>‹#›</a:t>
            </a:fld>
            <a:endParaRPr lang="en-US" b="0" i="0">
              <a:latin typeface="Outfit Light" pitchFamily="2" charset="0"/>
            </a:endParaRPr>
          </a:p>
        </p:txBody>
      </p:sp>
      <p:sp>
        <p:nvSpPr>
          <p:cNvPr id="21" name="Slide Number Placeholder 5">
            <a:extLst>
              <a:ext uri="{FF2B5EF4-FFF2-40B4-BE49-F238E27FC236}">
                <a16:creationId xmlns:a16="http://schemas.microsoft.com/office/drawing/2014/main" id="{9C1B46E0-9BB3-D4BF-444D-819FE40902BE}"/>
              </a:ext>
            </a:extLst>
          </p:cNvPr>
          <p:cNvSpPr txBox="1">
            <a:spLocks/>
          </p:cNvSpPr>
          <p:nvPr userDrawn="1"/>
        </p:nvSpPr>
        <p:spPr>
          <a:xfrm>
            <a:off x="9118378" y="6499230"/>
            <a:ext cx="2266709" cy="273040"/>
          </a:xfrm>
          <a:prstGeom prst="rect">
            <a:avLst/>
          </a:prstGeom>
        </p:spPr>
        <p:txBody>
          <a:bodyPr vert="horz" lIns="0" tIns="0" rIns="0" bIns="0" rtlCol="0" anchor="ctr"/>
          <a:lstStyle>
            <a:defPPr>
              <a:defRPr lang="en-US"/>
            </a:defPPr>
            <a:lvl1pPr marL="0" algn="r" defTabSz="914400" rtl="0" eaLnBrk="1" latinLnBrk="0" hangingPunct="1">
              <a:defRPr sz="800" kern="1200">
                <a:solidFill>
                  <a:schemeClr val="bg1"/>
                </a:solidFill>
                <a:latin typeface="Outfi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sz="600" b="0" i="0">
                <a:solidFill>
                  <a:schemeClr val="tx1"/>
                </a:solidFill>
                <a:latin typeface="Outfit Light" pitchFamily="2" charset="0"/>
              </a:rPr>
              <a:t>© Sovos 2025. Proprietary and Confidential</a:t>
            </a:r>
          </a:p>
        </p:txBody>
      </p:sp>
      <p:cxnSp>
        <p:nvCxnSpPr>
          <p:cNvPr id="23" name="Straight Connector 22">
            <a:extLst>
              <a:ext uri="{FF2B5EF4-FFF2-40B4-BE49-F238E27FC236}">
                <a16:creationId xmlns:a16="http://schemas.microsoft.com/office/drawing/2014/main" id="{4AD38170-E475-358E-9ECD-D4CB1391EF7F}"/>
              </a:ext>
            </a:extLst>
          </p:cNvPr>
          <p:cNvCxnSpPr>
            <a:cxnSpLocks/>
          </p:cNvCxnSpPr>
          <p:nvPr userDrawn="1"/>
        </p:nvCxnSpPr>
        <p:spPr>
          <a:xfrm flipH="1">
            <a:off x="1487277" y="6400800"/>
            <a:ext cx="10704723" cy="0"/>
          </a:xfrm>
          <a:prstGeom prst="line">
            <a:avLst/>
          </a:prstGeom>
          <a:ln w="9525" cap="rnd">
            <a:solidFill>
              <a:schemeClr val="tx1"/>
            </a:solidFill>
          </a:ln>
        </p:spPr>
        <p:style>
          <a:lnRef idx="1">
            <a:schemeClr val="accent1"/>
          </a:lnRef>
          <a:fillRef idx="0">
            <a:schemeClr val="accent1"/>
          </a:fillRef>
          <a:effectRef idx="0">
            <a:schemeClr val="accent1"/>
          </a:effectRef>
          <a:fontRef idx="minor">
            <a:schemeClr val="tx1"/>
          </a:fontRef>
        </p:style>
      </p:cxnSp>
      <p:sp>
        <p:nvSpPr>
          <p:cNvPr id="11" name="Freeform 10">
            <a:extLst>
              <a:ext uri="{FF2B5EF4-FFF2-40B4-BE49-F238E27FC236}">
                <a16:creationId xmlns:a16="http://schemas.microsoft.com/office/drawing/2014/main" id="{794ABA0C-AF37-090A-E1FA-BA62CEAA68F6}"/>
              </a:ext>
            </a:extLst>
          </p:cNvPr>
          <p:cNvSpPr/>
          <p:nvPr userDrawn="1"/>
        </p:nvSpPr>
        <p:spPr>
          <a:xfrm>
            <a:off x="5679365" y="0"/>
            <a:ext cx="6210341" cy="6108138"/>
          </a:xfrm>
          <a:custGeom>
            <a:avLst/>
            <a:gdLst>
              <a:gd name="connsiteX0" fmla="*/ 5761820 w 6210341"/>
              <a:gd name="connsiteY0" fmla="*/ 0 h 6108138"/>
              <a:gd name="connsiteX1" fmla="*/ 5769381 w 6210341"/>
              <a:gd name="connsiteY1" fmla="*/ 0 h 6108138"/>
              <a:gd name="connsiteX2" fmla="*/ 5801568 w 6210341"/>
              <a:gd name="connsiteY2" fmla="*/ 43029 h 6108138"/>
              <a:gd name="connsiteX3" fmla="*/ 6210341 w 6210341"/>
              <a:gd name="connsiteY3" fmla="*/ 1379097 h 6108138"/>
              <a:gd name="connsiteX4" fmla="*/ 3819760 w 6210341"/>
              <a:gd name="connsiteY4" fmla="*/ 3770216 h 6108138"/>
              <a:gd name="connsiteX5" fmla="*/ 2464441 w 6210341"/>
              <a:gd name="connsiteY5" fmla="*/ 3770216 h 6108138"/>
              <a:gd name="connsiteX6" fmla="*/ 1629831 w 6210341"/>
              <a:gd name="connsiteY6" fmla="*/ 4605013 h 6108138"/>
              <a:gd name="connsiteX7" fmla="*/ 2464441 w 6210341"/>
              <a:gd name="connsiteY7" fmla="*/ 5439811 h 6108138"/>
              <a:gd name="connsiteX8" fmla="*/ 3819760 w 6210341"/>
              <a:gd name="connsiteY8" fmla="*/ 5439811 h 6108138"/>
              <a:gd name="connsiteX9" fmla="*/ 5339606 w 6210341"/>
              <a:gd name="connsiteY9" fmla="*/ 5986439 h 6108138"/>
              <a:gd name="connsiteX10" fmla="*/ 5473453 w 6210341"/>
              <a:gd name="connsiteY10" fmla="*/ 6108138 h 6108138"/>
              <a:gd name="connsiteX11" fmla="*/ 5464639 w 6210341"/>
              <a:gd name="connsiteY11" fmla="*/ 6108138 h 6108138"/>
              <a:gd name="connsiteX12" fmla="*/ 5334839 w 6210341"/>
              <a:gd name="connsiteY12" fmla="*/ 5990157 h 6108138"/>
              <a:gd name="connsiteX13" fmla="*/ 3818529 w 6210341"/>
              <a:gd name="connsiteY13" fmla="*/ 5444737 h 6108138"/>
              <a:gd name="connsiteX14" fmla="*/ 2463210 w 6210341"/>
              <a:gd name="connsiteY14" fmla="*/ 5444737 h 6108138"/>
              <a:gd name="connsiteX15" fmla="*/ 1623676 w 6210341"/>
              <a:gd name="connsiteY15" fmla="*/ 4605013 h 6108138"/>
              <a:gd name="connsiteX16" fmla="*/ 2463210 w 6210341"/>
              <a:gd name="connsiteY16" fmla="*/ 3765290 h 6108138"/>
              <a:gd name="connsiteX17" fmla="*/ 3818529 w 6210341"/>
              <a:gd name="connsiteY17" fmla="*/ 3765290 h 6108138"/>
              <a:gd name="connsiteX18" fmla="*/ 6204187 w 6210341"/>
              <a:gd name="connsiteY18" fmla="*/ 1379097 h 6108138"/>
              <a:gd name="connsiteX19" fmla="*/ 5795999 w 6210341"/>
              <a:gd name="connsiteY19" fmla="*/ 45670 h 6108138"/>
              <a:gd name="connsiteX20" fmla="*/ 5669764 w 6210341"/>
              <a:gd name="connsiteY20" fmla="*/ 0 h 6108138"/>
              <a:gd name="connsiteX21" fmla="*/ 5677340 w 6210341"/>
              <a:gd name="connsiteY21" fmla="*/ 0 h 6108138"/>
              <a:gd name="connsiteX22" fmla="*/ 5740367 w 6210341"/>
              <a:gd name="connsiteY22" fmla="*/ 84260 h 6108138"/>
              <a:gd name="connsiteX23" fmla="*/ 6136481 w 6210341"/>
              <a:gd name="connsiteY23" fmla="*/ 1379097 h 6108138"/>
              <a:gd name="connsiteX24" fmla="*/ 3819760 w 6210341"/>
              <a:gd name="connsiteY24" fmla="*/ 3696340 h 6108138"/>
              <a:gd name="connsiteX25" fmla="*/ 2464441 w 6210341"/>
              <a:gd name="connsiteY25" fmla="*/ 3696340 h 6108138"/>
              <a:gd name="connsiteX26" fmla="*/ 1555971 w 6210341"/>
              <a:gd name="connsiteY26" fmla="*/ 4605013 h 6108138"/>
              <a:gd name="connsiteX27" fmla="*/ 2464441 w 6210341"/>
              <a:gd name="connsiteY27" fmla="*/ 5513688 h 6108138"/>
              <a:gd name="connsiteX28" fmla="*/ 3819760 w 6210341"/>
              <a:gd name="connsiteY28" fmla="*/ 5513688 h 6108138"/>
              <a:gd name="connsiteX29" fmla="*/ 5292694 w 6210341"/>
              <a:gd name="connsiteY29" fmla="*/ 6043391 h 6108138"/>
              <a:gd name="connsiteX30" fmla="*/ 5363905 w 6210341"/>
              <a:gd name="connsiteY30" fmla="*/ 6108138 h 6108138"/>
              <a:gd name="connsiteX31" fmla="*/ 5355072 w 6210341"/>
              <a:gd name="connsiteY31" fmla="*/ 6108138 h 6108138"/>
              <a:gd name="connsiteX32" fmla="*/ 5287927 w 6210341"/>
              <a:gd name="connsiteY32" fmla="*/ 6047109 h 6108138"/>
              <a:gd name="connsiteX33" fmla="*/ 3818529 w 6210341"/>
              <a:gd name="connsiteY33" fmla="*/ 5518614 h 6108138"/>
              <a:gd name="connsiteX34" fmla="*/ 2463210 w 6210341"/>
              <a:gd name="connsiteY34" fmla="*/ 5518614 h 6108138"/>
              <a:gd name="connsiteX35" fmla="*/ 1549816 w 6210341"/>
              <a:gd name="connsiteY35" fmla="*/ 4605013 h 6108138"/>
              <a:gd name="connsiteX36" fmla="*/ 2463210 w 6210341"/>
              <a:gd name="connsiteY36" fmla="*/ 3691415 h 6108138"/>
              <a:gd name="connsiteX37" fmla="*/ 3818529 w 6210341"/>
              <a:gd name="connsiteY37" fmla="*/ 3691415 h 6108138"/>
              <a:gd name="connsiteX38" fmla="*/ 6130327 w 6210341"/>
              <a:gd name="connsiteY38" fmla="*/ 1379097 h 6108138"/>
              <a:gd name="connsiteX39" fmla="*/ 5734797 w 6210341"/>
              <a:gd name="connsiteY39" fmla="*/ 86900 h 6108138"/>
              <a:gd name="connsiteX40" fmla="*/ 5577708 w 6210341"/>
              <a:gd name="connsiteY40" fmla="*/ 0 h 6108138"/>
              <a:gd name="connsiteX41" fmla="*/ 5584534 w 6210341"/>
              <a:gd name="connsiteY41" fmla="*/ 0 h 6108138"/>
              <a:gd name="connsiteX42" fmla="*/ 5678842 w 6210341"/>
              <a:gd name="connsiteY42" fmla="*/ 126033 h 6108138"/>
              <a:gd name="connsiteX43" fmla="*/ 6062622 w 6210341"/>
              <a:gd name="connsiteY43" fmla="*/ 1379097 h 6108138"/>
              <a:gd name="connsiteX44" fmla="*/ 3819760 w 6210341"/>
              <a:gd name="connsiteY44" fmla="*/ 3622465 h 6108138"/>
              <a:gd name="connsiteX45" fmla="*/ 2464441 w 6210341"/>
              <a:gd name="connsiteY45" fmla="*/ 3622465 h 6108138"/>
              <a:gd name="connsiteX46" fmla="*/ 1482112 w 6210341"/>
              <a:gd name="connsiteY46" fmla="*/ 4605013 h 6108138"/>
              <a:gd name="connsiteX47" fmla="*/ 2464441 w 6210341"/>
              <a:gd name="connsiteY47" fmla="*/ 5587564 h 6108138"/>
              <a:gd name="connsiteX48" fmla="*/ 3819760 w 6210341"/>
              <a:gd name="connsiteY48" fmla="*/ 5587564 h 6108138"/>
              <a:gd name="connsiteX49" fmla="*/ 5245272 w 6210341"/>
              <a:gd name="connsiteY49" fmla="*/ 6100740 h 6108138"/>
              <a:gd name="connsiteX50" fmla="*/ 5253407 w 6210341"/>
              <a:gd name="connsiteY50" fmla="*/ 6108138 h 6108138"/>
              <a:gd name="connsiteX51" fmla="*/ 5245502 w 6210341"/>
              <a:gd name="connsiteY51" fmla="*/ 6108138 h 6108138"/>
              <a:gd name="connsiteX52" fmla="*/ 5241016 w 6210341"/>
              <a:gd name="connsiteY52" fmla="*/ 6104061 h 6108138"/>
              <a:gd name="connsiteX53" fmla="*/ 3818529 w 6210341"/>
              <a:gd name="connsiteY53" fmla="*/ 5592490 h 6108138"/>
              <a:gd name="connsiteX54" fmla="*/ 2463209 w 6210341"/>
              <a:gd name="connsiteY54" fmla="*/ 5592490 h 6108138"/>
              <a:gd name="connsiteX55" fmla="*/ 1475956 w 6210341"/>
              <a:gd name="connsiteY55" fmla="*/ 4605013 h 6108138"/>
              <a:gd name="connsiteX56" fmla="*/ 2463209 w 6210341"/>
              <a:gd name="connsiteY56" fmla="*/ 3617540 h 6108138"/>
              <a:gd name="connsiteX57" fmla="*/ 3818529 w 6210341"/>
              <a:gd name="connsiteY57" fmla="*/ 3617540 h 6108138"/>
              <a:gd name="connsiteX58" fmla="*/ 6056467 w 6210341"/>
              <a:gd name="connsiteY58" fmla="*/ 1379097 h 6108138"/>
              <a:gd name="connsiteX59" fmla="*/ 5673596 w 6210341"/>
              <a:gd name="connsiteY59" fmla="*/ 128132 h 6108138"/>
              <a:gd name="connsiteX60" fmla="*/ 5485223 w 6210341"/>
              <a:gd name="connsiteY60" fmla="*/ 0 h 6108138"/>
              <a:gd name="connsiteX61" fmla="*/ 5492457 w 6210341"/>
              <a:gd name="connsiteY61" fmla="*/ 0 h 6108138"/>
              <a:gd name="connsiteX62" fmla="*/ 5492623 w 6210341"/>
              <a:gd name="connsiteY62" fmla="*/ 183 h 6108138"/>
              <a:gd name="connsiteX63" fmla="*/ 5988763 w 6210341"/>
              <a:gd name="connsiteY63" fmla="*/ 1379095 h 6108138"/>
              <a:gd name="connsiteX64" fmla="*/ 3819760 w 6210341"/>
              <a:gd name="connsiteY64" fmla="*/ 3548587 h 6108138"/>
              <a:gd name="connsiteX65" fmla="*/ 2464441 w 6210341"/>
              <a:gd name="connsiteY65" fmla="*/ 3548587 h 6108138"/>
              <a:gd name="connsiteX66" fmla="*/ 1408252 w 6210341"/>
              <a:gd name="connsiteY66" fmla="*/ 4605013 h 6108138"/>
              <a:gd name="connsiteX67" fmla="*/ 2464441 w 6210341"/>
              <a:gd name="connsiteY67" fmla="*/ 5661440 h 6108138"/>
              <a:gd name="connsiteX68" fmla="*/ 3819760 w 6210341"/>
              <a:gd name="connsiteY68" fmla="*/ 5661440 h 6108138"/>
              <a:gd name="connsiteX69" fmla="*/ 5031320 w 6210341"/>
              <a:gd name="connsiteY69" fmla="*/ 6032646 h 6108138"/>
              <a:gd name="connsiteX70" fmla="*/ 5132165 w 6210341"/>
              <a:gd name="connsiteY70" fmla="*/ 6108138 h 6108138"/>
              <a:gd name="connsiteX71" fmla="*/ 5123427 w 6210341"/>
              <a:gd name="connsiteY71" fmla="*/ 6108138 h 6108138"/>
              <a:gd name="connsiteX72" fmla="*/ 5027449 w 6210341"/>
              <a:gd name="connsiteY72" fmla="*/ 6036337 h 6108138"/>
              <a:gd name="connsiteX73" fmla="*/ 3818529 w 6210341"/>
              <a:gd name="connsiteY73" fmla="*/ 5666365 h 6108138"/>
              <a:gd name="connsiteX74" fmla="*/ 2463209 w 6210341"/>
              <a:gd name="connsiteY74" fmla="*/ 5666365 h 6108138"/>
              <a:gd name="connsiteX75" fmla="*/ 1402097 w 6210341"/>
              <a:gd name="connsiteY75" fmla="*/ 4605013 h 6108138"/>
              <a:gd name="connsiteX76" fmla="*/ 2463209 w 6210341"/>
              <a:gd name="connsiteY76" fmla="*/ 3543661 h 6108138"/>
              <a:gd name="connsiteX77" fmla="*/ 3818529 w 6210341"/>
              <a:gd name="connsiteY77" fmla="*/ 3543661 h 6108138"/>
              <a:gd name="connsiteX78" fmla="*/ 5982608 w 6210341"/>
              <a:gd name="connsiteY78" fmla="*/ 1379095 h 6108138"/>
              <a:gd name="connsiteX79" fmla="*/ 5487675 w 6210341"/>
              <a:gd name="connsiteY79" fmla="*/ 2697 h 6108138"/>
              <a:gd name="connsiteX80" fmla="*/ 5385624 w 6210341"/>
              <a:gd name="connsiteY80" fmla="*/ 0 h 6108138"/>
              <a:gd name="connsiteX81" fmla="*/ 5392870 w 6210341"/>
              <a:gd name="connsiteY81" fmla="*/ 0 h 6108138"/>
              <a:gd name="connsiteX82" fmla="*/ 5435683 w 6210341"/>
              <a:gd name="connsiteY82" fmla="*/ 47105 h 6108138"/>
              <a:gd name="connsiteX83" fmla="*/ 5914903 w 6210341"/>
              <a:gd name="connsiteY83" fmla="*/ 1379095 h 6108138"/>
              <a:gd name="connsiteX84" fmla="*/ 3819760 w 6210341"/>
              <a:gd name="connsiteY84" fmla="*/ 3474711 h 6108138"/>
              <a:gd name="connsiteX85" fmla="*/ 2464441 w 6210341"/>
              <a:gd name="connsiteY85" fmla="*/ 3474711 h 6108138"/>
              <a:gd name="connsiteX86" fmla="*/ 1334393 w 6210341"/>
              <a:gd name="connsiteY86" fmla="*/ 4605013 h 6108138"/>
              <a:gd name="connsiteX87" fmla="*/ 2464441 w 6210341"/>
              <a:gd name="connsiteY87" fmla="*/ 5735316 h 6108138"/>
              <a:gd name="connsiteX88" fmla="*/ 3819760 w 6210341"/>
              <a:gd name="connsiteY88" fmla="*/ 5735316 h 6108138"/>
              <a:gd name="connsiteX89" fmla="*/ 4990098 w 6210341"/>
              <a:gd name="connsiteY89" fmla="*/ 6093860 h 6108138"/>
              <a:gd name="connsiteX90" fmla="*/ 5009172 w 6210341"/>
              <a:gd name="connsiteY90" fmla="*/ 6108138 h 6108138"/>
              <a:gd name="connsiteX91" fmla="*/ 5000380 w 6210341"/>
              <a:gd name="connsiteY91" fmla="*/ 6108138 h 6108138"/>
              <a:gd name="connsiteX92" fmla="*/ 4986228 w 6210341"/>
              <a:gd name="connsiteY92" fmla="*/ 6097552 h 6108138"/>
              <a:gd name="connsiteX93" fmla="*/ 3818529 w 6210341"/>
              <a:gd name="connsiteY93" fmla="*/ 5740241 h 6108138"/>
              <a:gd name="connsiteX94" fmla="*/ 2463209 w 6210341"/>
              <a:gd name="connsiteY94" fmla="*/ 5740241 h 6108138"/>
              <a:gd name="connsiteX95" fmla="*/ 1328237 w 6210341"/>
              <a:gd name="connsiteY95" fmla="*/ 4605013 h 6108138"/>
              <a:gd name="connsiteX96" fmla="*/ 2463209 w 6210341"/>
              <a:gd name="connsiteY96" fmla="*/ 3469786 h 6108138"/>
              <a:gd name="connsiteX97" fmla="*/ 3818529 w 6210341"/>
              <a:gd name="connsiteY97" fmla="*/ 3469786 h 6108138"/>
              <a:gd name="connsiteX98" fmla="*/ 5908749 w 6210341"/>
              <a:gd name="connsiteY98" fmla="*/ 1379095 h 6108138"/>
              <a:gd name="connsiteX99" fmla="*/ 5430736 w 6210341"/>
              <a:gd name="connsiteY99" fmla="*/ 49619 h 6108138"/>
              <a:gd name="connsiteX100" fmla="*/ 5285588 w 6210341"/>
              <a:gd name="connsiteY100" fmla="*/ 0 h 6108138"/>
              <a:gd name="connsiteX101" fmla="*/ 5293283 w 6210341"/>
              <a:gd name="connsiteY101" fmla="*/ 0 h 6108138"/>
              <a:gd name="connsiteX102" fmla="*/ 5378744 w 6210341"/>
              <a:gd name="connsiteY102" fmla="*/ 94027 h 6108138"/>
              <a:gd name="connsiteX103" fmla="*/ 5841043 w 6210341"/>
              <a:gd name="connsiteY103" fmla="*/ 1379097 h 6108138"/>
              <a:gd name="connsiteX104" fmla="*/ 3819760 w 6210341"/>
              <a:gd name="connsiteY104" fmla="*/ 3400837 h 6108138"/>
              <a:gd name="connsiteX105" fmla="*/ 2464441 w 6210341"/>
              <a:gd name="connsiteY105" fmla="*/ 3400837 h 6108138"/>
              <a:gd name="connsiteX106" fmla="*/ 1260533 w 6210341"/>
              <a:gd name="connsiteY106" fmla="*/ 4605013 h 6108138"/>
              <a:gd name="connsiteX107" fmla="*/ 2464441 w 6210341"/>
              <a:gd name="connsiteY107" fmla="*/ 5809192 h 6108138"/>
              <a:gd name="connsiteX108" fmla="*/ 3819760 w 6210341"/>
              <a:gd name="connsiteY108" fmla="*/ 5809192 h 6108138"/>
              <a:gd name="connsiteX109" fmla="*/ 4782214 w 6210341"/>
              <a:gd name="connsiteY109" fmla="*/ 6053665 h 6108138"/>
              <a:gd name="connsiteX110" fmla="*/ 4871739 w 6210341"/>
              <a:gd name="connsiteY110" fmla="*/ 6108138 h 6108138"/>
              <a:gd name="connsiteX111" fmla="*/ 4861253 w 6210341"/>
              <a:gd name="connsiteY111" fmla="*/ 6108138 h 6108138"/>
              <a:gd name="connsiteX112" fmla="*/ 4778749 w 6210341"/>
              <a:gd name="connsiteY112" fmla="*/ 6057945 h 6108138"/>
              <a:gd name="connsiteX113" fmla="*/ 3818528 w 6210341"/>
              <a:gd name="connsiteY113" fmla="*/ 5814118 h 6108138"/>
              <a:gd name="connsiteX114" fmla="*/ 2463209 w 6210341"/>
              <a:gd name="connsiteY114" fmla="*/ 5814118 h 6108138"/>
              <a:gd name="connsiteX115" fmla="*/ 1254378 w 6210341"/>
              <a:gd name="connsiteY115" fmla="*/ 4605013 h 6108138"/>
              <a:gd name="connsiteX116" fmla="*/ 2463209 w 6210341"/>
              <a:gd name="connsiteY116" fmla="*/ 3395911 h 6108138"/>
              <a:gd name="connsiteX117" fmla="*/ 3818528 w 6210341"/>
              <a:gd name="connsiteY117" fmla="*/ 3395911 h 6108138"/>
              <a:gd name="connsiteX118" fmla="*/ 5834889 w 6210341"/>
              <a:gd name="connsiteY118" fmla="*/ 1379097 h 6108138"/>
              <a:gd name="connsiteX119" fmla="*/ 5373797 w 6210341"/>
              <a:gd name="connsiteY119" fmla="*/ 97053 h 6108138"/>
              <a:gd name="connsiteX120" fmla="*/ 5184869 w 6210341"/>
              <a:gd name="connsiteY120" fmla="*/ 0 h 6108138"/>
              <a:gd name="connsiteX121" fmla="*/ 5193210 w 6210341"/>
              <a:gd name="connsiteY121" fmla="*/ 0 h 6108138"/>
              <a:gd name="connsiteX122" fmla="*/ 5196005 w 6210341"/>
              <a:gd name="connsiteY122" fmla="*/ 2542 h 6108138"/>
              <a:gd name="connsiteX123" fmla="*/ 5767184 w 6210341"/>
              <a:gd name="connsiteY123" fmla="*/ 1379099 h 6108138"/>
              <a:gd name="connsiteX124" fmla="*/ 3819760 w 6210341"/>
              <a:gd name="connsiteY124" fmla="*/ 3326963 h 6108138"/>
              <a:gd name="connsiteX125" fmla="*/ 2464441 w 6210341"/>
              <a:gd name="connsiteY125" fmla="*/ 3326963 h 6108138"/>
              <a:gd name="connsiteX126" fmla="*/ 1186674 w 6210341"/>
              <a:gd name="connsiteY126" fmla="*/ 4605013 h 6108138"/>
              <a:gd name="connsiteX127" fmla="*/ 2464441 w 6210341"/>
              <a:gd name="connsiteY127" fmla="*/ 5883068 h 6108138"/>
              <a:gd name="connsiteX128" fmla="*/ 3819760 w 6210341"/>
              <a:gd name="connsiteY128" fmla="*/ 5883068 h 6108138"/>
              <a:gd name="connsiteX129" fmla="*/ 4576894 w 6210341"/>
              <a:gd name="connsiteY129" fmla="*/ 6036438 h 6108138"/>
              <a:gd name="connsiteX130" fmla="*/ 4725430 w 6210341"/>
              <a:gd name="connsiteY130" fmla="*/ 6108138 h 6108138"/>
              <a:gd name="connsiteX131" fmla="*/ 4713095 w 6210341"/>
              <a:gd name="connsiteY131" fmla="*/ 6108138 h 6108138"/>
              <a:gd name="connsiteX132" fmla="*/ 4573855 w 6210341"/>
              <a:gd name="connsiteY132" fmla="*/ 6040940 h 6108138"/>
              <a:gd name="connsiteX133" fmla="*/ 3818528 w 6210341"/>
              <a:gd name="connsiteY133" fmla="*/ 5887993 h 6108138"/>
              <a:gd name="connsiteX134" fmla="*/ 2463209 w 6210341"/>
              <a:gd name="connsiteY134" fmla="*/ 5887993 h 6108138"/>
              <a:gd name="connsiteX135" fmla="*/ 1180518 w 6210341"/>
              <a:gd name="connsiteY135" fmla="*/ 4605013 h 6108138"/>
              <a:gd name="connsiteX136" fmla="*/ 2463209 w 6210341"/>
              <a:gd name="connsiteY136" fmla="*/ 3322038 h 6108138"/>
              <a:gd name="connsiteX137" fmla="*/ 3818528 w 6210341"/>
              <a:gd name="connsiteY137" fmla="*/ 3322038 h 6108138"/>
              <a:gd name="connsiteX138" fmla="*/ 5761029 w 6210341"/>
              <a:gd name="connsiteY138" fmla="*/ 1379099 h 6108138"/>
              <a:gd name="connsiteX139" fmla="*/ 5191389 w 6210341"/>
              <a:gd name="connsiteY139" fmla="*/ 5928 h 6108138"/>
              <a:gd name="connsiteX140" fmla="*/ 5075325 w 6210341"/>
              <a:gd name="connsiteY140" fmla="*/ 0 h 6108138"/>
              <a:gd name="connsiteX141" fmla="*/ 5083666 w 6210341"/>
              <a:gd name="connsiteY141" fmla="*/ 0 h 6108138"/>
              <a:gd name="connsiteX142" fmla="*/ 5143842 w 6210341"/>
              <a:gd name="connsiteY142" fmla="*/ 54718 h 6108138"/>
              <a:gd name="connsiteX143" fmla="*/ 5693325 w 6210341"/>
              <a:gd name="connsiteY143" fmla="*/ 1379100 h 6108138"/>
              <a:gd name="connsiteX144" fmla="*/ 3819760 w 6210341"/>
              <a:gd name="connsiteY144" fmla="*/ 3253088 h 6108138"/>
              <a:gd name="connsiteX145" fmla="*/ 2464441 w 6210341"/>
              <a:gd name="connsiteY145" fmla="*/ 3253088 h 6108138"/>
              <a:gd name="connsiteX146" fmla="*/ 1112815 w 6210341"/>
              <a:gd name="connsiteY146" fmla="*/ 4605013 h 6108138"/>
              <a:gd name="connsiteX147" fmla="*/ 2464441 w 6210341"/>
              <a:gd name="connsiteY147" fmla="*/ 5956944 h 6108138"/>
              <a:gd name="connsiteX148" fmla="*/ 3819760 w 6210341"/>
              <a:gd name="connsiteY148" fmla="*/ 5956944 h 6108138"/>
              <a:gd name="connsiteX149" fmla="*/ 4548217 w 6210341"/>
              <a:gd name="connsiteY149" fmla="*/ 6104485 h 6108138"/>
              <a:gd name="connsiteX150" fmla="*/ 4555786 w 6210341"/>
              <a:gd name="connsiteY150" fmla="*/ 6108138 h 6108138"/>
              <a:gd name="connsiteX151" fmla="*/ 4542866 w 6210341"/>
              <a:gd name="connsiteY151" fmla="*/ 6108138 h 6108138"/>
              <a:gd name="connsiteX152" fmla="*/ 4373580 w 6210341"/>
              <a:gd name="connsiteY152" fmla="*/ 6046043 h 6108138"/>
              <a:gd name="connsiteX153" fmla="*/ 3818529 w 6210341"/>
              <a:gd name="connsiteY153" fmla="*/ 5961869 h 6108138"/>
              <a:gd name="connsiteX154" fmla="*/ 2463210 w 6210341"/>
              <a:gd name="connsiteY154" fmla="*/ 5961869 h 6108138"/>
              <a:gd name="connsiteX155" fmla="*/ 1106660 w 6210341"/>
              <a:gd name="connsiteY155" fmla="*/ 4605013 h 6108138"/>
              <a:gd name="connsiteX156" fmla="*/ 2463210 w 6210341"/>
              <a:gd name="connsiteY156" fmla="*/ 3248163 h 6108138"/>
              <a:gd name="connsiteX157" fmla="*/ 3818529 w 6210341"/>
              <a:gd name="connsiteY157" fmla="*/ 3248163 h 6108138"/>
              <a:gd name="connsiteX158" fmla="*/ 5687171 w 6210341"/>
              <a:gd name="connsiteY158" fmla="*/ 1379100 h 6108138"/>
              <a:gd name="connsiteX159" fmla="*/ 5139227 w 6210341"/>
              <a:gd name="connsiteY159" fmla="*/ 58104 h 6108138"/>
              <a:gd name="connsiteX160" fmla="*/ 4965778 w 6210341"/>
              <a:gd name="connsiteY160" fmla="*/ 0 h 6108138"/>
              <a:gd name="connsiteX161" fmla="*/ 4974122 w 6210341"/>
              <a:gd name="connsiteY161" fmla="*/ 0 h 6108138"/>
              <a:gd name="connsiteX162" fmla="*/ 5091679 w 6210341"/>
              <a:gd name="connsiteY162" fmla="*/ 106893 h 6108138"/>
              <a:gd name="connsiteX163" fmla="*/ 5619466 w 6210341"/>
              <a:gd name="connsiteY163" fmla="*/ 1379100 h 6108138"/>
              <a:gd name="connsiteX164" fmla="*/ 3819760 w 6210341"/>
              <a:gd name="connsiteY164" fmla="*/ 3179213 h 6108138"/>
              <a:gd name="connsiteX165" fmla="*/ 2464441 w 6210341"/>
              <a:gd name="connsiteY165" fmla="*/ 3179213 h 6108138"/>
              <a:gd name="connsiteX166" fmla="*/ 1038956 w 6210341"/>
              <a:gd name="connsiteY166" fmla="*/ 4605013 h 6108138"/>
              <a:gd name="connsiteX167" fmla="*/ 2464441 w 6210341"/>
              <a:gd name="connsiteY167" fmla="*/ 6030820 h 6108138"/>
              <a:gd name="connsiteX168" fmla="*/ 3819760 w 6210341"/>
              <a:gd name="connsiteY168" fmla="*/ 6030820 h 6108138"/>
              <a:gd name="connsiteX169" fmla="*/ 4181954 w 6210341"/>
              <a:gd name="connsiteY169" fmla="*/ 6067465 h 6108138"/>
              <a:gd name="connsiteX170" fmla="*/ 4339685 w 6210341"/>
              <a:gd name="connsiteY170" fmla="*/ 6108138 h 6108138"/>
              <a:gd name="connsiteX171" fmla="*/ 4318914 w 6210341"/>
              <a:gd name="connsiteY171" fmla="*/ 6108138 h 6108138"/>
              <a:gd name="connsiteX172" fmla="*/ 4179805 w 6210341"/>
              <a:gd name="connsiteY172" fmla="*/ 6072280 h 6108138"/>
              <a:gd name="connsiteX173" fmla="*/ 3818529 w 6210341"/>
              <a:gd name="connsiteY173" fmla="*/ 6035746 h 6108138"/>
              <a:gd name="connsiteX174" fmla="*/ 2463210 w 6210341"/>
              <a:gd name="connsiteY174" fmla="*/ 6035746 h 6108138"/>
              <a:gd name="connsiteX175" fmla="*/ 1032801 w 6210341"/>
              <a:gd name="connsiteY175" fmla="*/ 4605013 h 6108138"/>
              <a:gd name="connsiteX176" fmla="*/ 2463210 w 6210341"/>
              <a:gd name="connsiteY176" fmla="*/ 3174287 h 6108138"/>
              <a:gd name="connsiteX177" fmla="*/ 3818529 w 6210341"/>
              <a:gd name="connsiteY177" fmla="*/ 3174287 h 6108138"/>
              <a:gd name="connsiteX178" fmla="*/ 5613311 w 6210341"/>
              <a:gd name="connsiteY178" fmla="*/ 1379100 h 6108138"/>
              <a:gd name="connsiteX179" fmla="*/ 5087063 w 6210341"/>
              <a:gd name="connsiteY179" fmla="*/ 110279 h 6108138"/>
              <a:gd name="connsiteX180" fmla="*/ 4844107 w 6210341"/>
              <a:gd name="connsiteY180" fmla="*/ 0 h 6108138"/>
              <a:gd name="connsiteX181" fmla="*/ 4853338 w 6210341"/>
              <a:gd name="connsiteY181" fmla="*/ 0 h 6108138"/>
              <a:gd name="connsiteX182" fmla="*/ 4916893 w 6210341"/>
              <a:gd name="connsiteY182" fmla="*/ 47568 h 6108138"/>
              <a:gd name="connsiteX183" fmla="*/ 5545607 w 6210341"/>
              <a:gd name="connsiteY183" fmla="*/ 1379098 h 6108138"/>
              <a:gd name="connsiteX184" fmla="*/ 3819760 w 6210341"/>
              <a:gd name="connsiteY184" fmla="*/ 3105334 h 6108138"/>
              <a:gd name="connsiteX185" fmla="*/ 2464441 w 6210341"/>
              <a:gd name="connsiteY185" fmla="*/ 3105334 h 6108138"/>
              <a:gd name="connsiteX186" fmla="*/ 965096 w 6210341"/>
              <a:gd name="connsiteY186" fmla="*/ 4605013 h 6108138"/>
              <a:gd name="connsiteX187" fmla="*/ 2464441 w 6210341"/>
              <a:gd name="connsiteY187" fmla="*/ 6104696 h 6108138"/>
              <a:gd name="connsiteX188" fmla="*/ 3819760 w 6210341"/>
              <a:gd name="connsiteY188" fmla="*/ 6104696 h 6108138"/>
              <a:gd name="connsiteX189" fmla="*/ 3887673 w 6210341"/>
              <a:gd name="connsiteY189" fmla="*/ 6108138 h 6108138"/>
              <a:gd name="connsiteX190" fmla="*/ 2433912 w 6210341"/>
              <a:gd name="connsiteY190" fmla="*/ 6108138 h 6108138"/>
              <a:gd name="connsiteX191" fmla="*/ 2309588 w 6210341"/>
              <a:gd name="connsiteY191" fmla="*/ 6101842 h 6108138"/>
              <a:gd name="connsiteX192" fmla="*/ 958941 w 6210341"/>
              <a:gd name="connsiteY192" fmla="*/ 4605013 h 6108138"/>
              <a:gd name="connsiteX193" fmla="*/ 2463210 w 6210341"/>
              <a:gd name="connsiteY193" fmla="*/ 3100409 h 6108138"/>
              <a:gd name="connsiteX194" fmla="*/ 3818529 w 6210341"/>
              <a:gd name="connsiteY194" fmla="*/ 3100409 h 6108138"/>
              <a:gd name="connsiteX195" fmla="*/ 5539452 w 6210341"/>
              <a:gd name="connsiteY195" fmla="*/ 1379098 h 6108138"/>
              <a:gd name="connsiteX196" fmla="*/ 4912636 w 6210341"/>
              <a:gd name="connsiteY196" fmla="*/ 51286 h 6108138"/>
              <a:gd name="connsiteX197" fmla="*/ 4716984 w 6210341"/>
              <a:gd name="connsiteY197" fmla="*/ 0 h 6108138"/>
              <a:gd name="connsiteX198" fmla="*/ 4727460 w 6210341"/>
              <a:gd name="connsiteY198" fmla="*/ 0 h 6108138"/>
              <a:gd name="connsiteX199" fmla="*/ 4742771 w 6210341"/>
              <a:gd name="connsiteY199" fmla="*/ 9314 h 6108138"/>
              <a:gd name="connsiteX200" fmla="*/ 5471747 w 6210341"/>
              <a:gd name="connsiteY200" fmla="*/ 1379098 h 6108138"/>
              <a:gd name="connsiteX201" fmla="*/ 3819760 w 6210341"/>
              <a:gd name="connsiteY201" fmla="*/ 3031460 h 6108138"/>
              <a:gd name="connsiteX202" fmla="*/ 2464441 w 6210341"/>
              <a:gd name="connsiteY202" fmla="*/ 3031460 h 6108138"/>
              <a:gd name="connsiteX203" fmla="*/ 891237 w 6210341"/>
              <a:gd name="connsiteY203" fmla="*/ 4605013 h 6108138"/>
              <a:gd name="connsiteX204" fmla="*/ 1853024 w 6210341"/>
              <a:gd name="connsiteY204" fmla="*/ 6054773 h 6108138"/>
              <a:gd name="connsiteX205" fmla="*/ 2024536 w 6210341"/>
              <a:gd name="connsiteY205" fmla="*/ 6108138 h 6108138"/>
              <a:gd name="connsiteX206" fmla="*/ 2006538 w 6210341"/>
              <a:gd name="connsiteY206" fmla="*/ 6108138 h 6108138"/>
              <a:gd name="connsiteX207" fmla="*/ 1849465 w 6210341"/>
              <a:gd name="connsiteY207" fmla="*/ 6059274 h 6108138"/>
              <a:gd name="connsiteX208" fmla="*/ 885082 w 6210341"/>
              <a:gd name="connsiteY208" fmla="*/ 4605013 h 6108138"/>
              <a:gd name="connsiteX209" fmla="*/ 2463209 w 6210341"/>
              <a:gd name="connsiteY209" fmla="*/ 3026534 h 6108138"/>
              <a:gd name="connsiteX210" fmla="*/ 3818529 w 6210341"/>
              <a:gd name="connsiteY210" fmla="*/ 3026534 h 6108138"/>
              <a:gd name="connsiteX211" fmla="*/ 5465593 w 6210341"/>
              <a:gd name="connsiteY211" fmla="*/ 1379098 h 6108138"/>
              <a:gd name="connsiteX212" fmla="*/ 4738900 w 6210341"/>
              <a:gd name="connsiteY212" fmla="*/ 13329 h 6108138"/>
              <a:gd name="connsiteX213" fmla="*/ 4575783 w 6210341"/>
              <a:gd name="connsiteY213" fmla="*/ 0 h 6108138"/>
              <a:gd name="connsiteX214" fmla="*/ 4587620 w 6210341"/>
              <a:gd name="connsiteY214" fmla="*/ 0 h 6108138"/>
              <a:gd name="connsiteX215" fmla="*/ 4701551 w 6210341"/>
              <a:gd name="connsiteY215" fmla="*/ 69297 h 6108138"/>
              <a:gd name="connsiteX216" fmla="*/ 5397889 w 6210341"/>
              <a:gd name="connsiteY216" fmla="*/ 1377867 h 6108138"/>
              <a:gd name="connsiteX217" fmla="*/ 3819761 w 6210341"/>
              <a:gd name="connsiteY217" fmla="*/ 2956351 h 6108138"/>
              <a:gd name="connsiteX218" fmla="*/ 2464441 w 6210341"/>
              <a:gd name="connsiteY218" fmla="*/ 2956351 h 6108138"/>
              <a:gd name="connsiteX219" fmla="*/ 817377 w 6210341"/>
              <a:gd name="connsiteY219" fmla="*/ 4603783 h 6108138"/>
              <a:gd name="connsiteX220" fmla="*/ 1679875 w 6210341"/>
              <a:gd name="connsiteY220" fmla="*/ 6052145 h 6108138"/>
              <a:gd name="connsiteX221" fmla="*/ 1795945 w 6210341"/>
              <a:gd name="connsiteY221" fmla="*/ 6108138 h 6108138"/>
              <a:gd name="connsiteX222" fmla="*/ 1782264 w 6210341"/>
              <a:gd name="connsiteY222" fmla="*/ 6108138 h 6108138"/>
              <a:gd name="connsiteX223" fmla="*/ 1677642 w 6210341"/>
              <a:gd name="connsiteY223" fmla="*/ 6057654 h 6108138"/>
              <a:gd name="connsiteX224" fmla="*/ 812454 w 6210341"/>
              <a:gd name="connsiteY224" fmla="*/ 4605014 h 6108138"/>
              <a:gd name="connsiteX225" fmla="*/ 2464441 w 6210341"/>
              <a:gd name="connsiteY225" fmla="*/ 2952658 h 6108138"/>
              <a:gd name="connsiteX226" fmla="*/ 3819761 w 6210341"/>
              <a:gd name="connsiteY226" fmla="*/ 2952658 h 6108138"/>
              <a:gd name="connsiteX227" fmla="*/ 5392964 w 6210341"/>
              <a:gd name="connsiteY227" fmla="*/ 1379098 h 6108138"/>
              <a:gd name="connsiteX228" fmla="*/ 4698369 w 6210341"/>
              <a:gd name="connsiteY228" fmla="*/ 74545 h 6108138"/>
              <a:gd name="connsiteX229" fmla="*/ 4407920 w 6210341"/>
              <a:gd name="connsiteY229" fmla="*/ 0 h 6108138"/>
              <a:gd name="connsiteX230" fmla="*/ 4422132 w 6210341"/>
              <a:gd name="connsiteY230" fmla="*/ 0 h 6108138"/>
              <a:gd name="connsiteX231" fmla="*/ 4536297 w 6210341"/>
              <a:gd name="connsiteY231" fmla="*/ 55077 h 6108138"/>
              <a:gd name="connsiteX232" fmla="*/ 5324029 w 6210341"/>
              <a:gd name="connsiteY232" fmla="*/ 1377867 h 6108138"/>
              <a:gd name="connsiteX233" fmla="*/ 3819760 w 6210341"/>
              <a:gd name="connsiteY233" fmla="*/ 2882474 h 6108138"/>
              <a:gd name="connsiteX234" fmla="*/ 2464441 w 6210341"/>
              <a:gd name="connsiteY234" fmla="*/ 2882474 h 6108138"/>
              <a:gd name="connsiteX235" fmla="*/ 743518 w 6210341"/>
              <a:gd name="connsiteY235" fmla="*/ 4603782 h 6108138"/>
              <a:gd name="connsiteX236" fmla="*/ 1502849 w 6210341"/>
              <a:gd name="connsiteY236" fmla="*/ 6030765 h 6108138"/>
              <a:gd name="connsiteX237" fmla="*/ 1630061 w 6210341"/>
              <a:gd name="connsiteY237" fmla="*/ 6108138 h 6108138"/>
              <a:gd name="connsiteX238" fmla="*/ 1618772 w 6210341"/>
              <a:gd name="connsiteY238" fmla="*/ 6108138 h 6108138"/>
              <a:gd name="connsiteX239" fmla="*/ 1500209 w 6210341"/>
              <a:gd name="connsiteY239" fmla="*/ 6036013 h 6108138"/>
              <a:gd name="connsiteX240" fmla="*/ 738594 w 6210341"/>
              <a:gd name="connsiteY240" fmla="*/ 4605013 h 6108138"/>
              <a:gd name="connsiteX241" fmla="*/ 2464441 w 6210341"/>
              <a:gd name="connsiteY241" fmla="*/ 2878781 h 6108138"/>
              <a:gd name="connsiteX242" fmla="*/ 3819760 w 6210341"/>
              <a:gd name="connsiteY242" fmla="*/ 2878781 h 6108138"/>
              <a:gd name="connsiteX243" fmla="*/ 5319105 w 6210341"/>
              <a:gd name="connsiteY243" fmla="*/ 1379098 h 6108138"/>
              <a:gd name="connsiteX244" fmla="*/ 4533520 w 6210341"/>
              <a:gd name="connsiteY244" fmla="*/ 60588 h 6108138"/>
              <a:gd name="connsiteX245" fmla="*/ 4163446 w 6210341"/>
              <a:gd name="connsiteY245" fmla="*/ 0 h 6108138"/>
              <a:gd name="connsiteX246" fmla="*/ 4184170 w 6210341"/>
              <a:gd name="connsiteY246" fmla="*/ 0 h 6108138"/>
              <a:gd name="connsiteX247" fmla="*/ 4376147 w 6210341"/>
              <a:gd name="connsiteY247" fmla="*/ 59701 h 6108138"/>
              <a:gd name="connsiteX248" fmla="*/ 5250169 w 6210341"/>
              <a:gd name="connsiteY248" fmla="*/ 1377868 h 6108138"/>
              <a:gd name="connsiteX249" fmla="*/ 3819760 w 6210341"/>
              <a:gd name="connsiteY249" fmla="*/ 2808600 h 6108138"/>
              <a:gd name="connsiteX250" fmla="*/ 2464441 w 6210341"/>
              <a:gd name="connsiteY250" fmla="*/ 2808600 h 6108138"/>
              <a:gd name="connsiteX251" fmla="*/ 669658 w 6210341"/>
              <a:gd name="connsiteY251" fmla="*/ 4603782 h 6108138"/>
              <a:gd name="connsiteX252" fmla="*/ 1461627 w 6210341"/>
              <a:gd name="connsiteY252" fmla="*/ 6091980 h 6108138"/>
              <a:gd name="connsiteX253" fmla="*/ 1488192 w 6210341"/>
              <a:gd name="connsiteY253" fmla="*/ 6108138 h 6108138"/>
              <a:gd name="connsiteX254" fmla="*/ 1476923 w 6210341"/>
              <a:gd name="connsiteY254" fmla="*/ 6108138 h 6108138"/>
              <a:gd name="connsiteX255" fmla="*/ 1458987 w 6210341"/>
              <a:gd name="connsiteY255" fmla="*/ 6097227 h 6108138"/>
              <a:gd name="connsiteX256" fmla="*/ 664735 w 6210341"/>
              <a:gd name="connsiteY256" fmla="*/ 4605013 h 6108138"/>
              <a:gd name="connsiteX257" fmla="*/ 2464441 w 6210341"/>
              <a:gd name="connsiteY257" fmla="*/ 2804906 h 6108138"/>
              <a:gd name="connsiteX258" fmla="*/ 3819760 w 6210341"/>
              <a:gd name="connsiteY258" fmla="*/ 2804906 h 6108138"/>
              <a:gd name="connsiteX259" fmla="*/ 5245245 w 6210341"/>
              <a:gd name="connsiteY259" fmla="*/ 1379100 h 6108138"/>
              <a:gd name="connsiteX260" fmla="*/ 4373820 w 6210341"/>
              <a:gd name="connsiteY260" fmla="*/ 65434 h 6108138"/>
              <a:gd name="connsiteX261" fmla="*/ 2159127 w 6210341"/>
              <a:gd name="connsiteY261" fmla="*/ 0 h 6108138"/>
              <a:gd name="connsiteX262" fmla="*/ 2199559 w 6210341"/>
              <a:gd name="connsiteY262" fmla="*/ 0 h 6108138"/>
              <a:gd name="connsiteX263" fmla="*/ 2273661 w 6210341"/>
              <a:gd name="connsiteY263" fmla="*/ 11345 h 6108138"/>
              <a:gd name="connsiteX264" fmla="*/ 2464441 w 6210341"/>
              <a:gd name="connsiteY264" fmla="*/ 21013 h 6108138"/>
              <a:gd name="connsiteX265" fmla="*/ 3819760 w 6210341"/>
              <a:gd name="connsiteY265" fmla="*/ 21013 h 6108138"/>
              <a:gd name="connsiteX266" fmla="*/ 5176310 w 6210341"/>
              <a:gd name="connsiteY266" fmla="*/ 1377868 h 6108138"/>
              <a:gd name="connsiteX267" fmla="*/ 3819760 w 6210341"/>
              <a:gd name="connsiteY267" fmla="*/ 2734726 h 6108138"/>
              <a:gd name="connsiteX268" fmla="*/ 2464441 w 6210341"/>
              <a:gd name="connsiteY268" fmla="*/ 2734726 h 6108138"/>
              <a:gd name="connsiteX269" fmla="*/ 595799 w 6210341"/>
              <a:gd name="connsiteY269" fmla="*/ 4603782 h 6108138"/>
              <a:gd name="connsiteX270" fmla="*/ 1276511 w 6210341"/>
              <a:gd name="connsiteY270" fmla="*/ 6045498 h 6108138"/>
              <a:gd name="connsiteX271" fmla="*/ 1360205 w 6210341"/>
              <a:gd name="connsiteY271" fmla="*/ 6108138 h 6108138"/>
              <a:gd name="connsiteX272" fmla="*/ 1350561 w 6210341"/>
              <a:gd name="connsiteY272" fmla="*/ 6108138 h 6108138"/>
              <a:gd name="connsiteX273" fmla="*/ 1273486 w 6210341"/>
              <a:gd name="connsiteY273" fmla="*/ 6050447 h 6108138"/>
              <a:gd name="connsiteX274" fmla="*/ 590875 w 6210341"/>
              <a:gd name="connsiteY274" fmla="*/ 4605013 h 6108138"/>
              <a:gd name="connsiteX275" fmla="*/ 2464441 w 6210341"/>
              <a:gd name="connsiteY275" fmla="*/ 2731031 h 6108138"/>
              <a:gd name="connsiteX276" fmla="*/ 3819760 w 6210341"/>
              <a:gd name="connsiteY276" fmla="*/ 2731031 h 6108138"/>
              <a:gd name="connsiteX277" fmla="*/ 5171385 w 6210341"/>
              <a:gd name="connsiteY277" fmla="*/ 1379100 h 6108138"/>
              <a:gd name="connsiteX278" fmla="*/ 3819760 w 6210341"/>
              <a:gd name="connsiteY278" fmla="*/ 27169 h 6108138"/>
              <a:gd name="connsiteX279" fmla="*/ 2464441 w 6210341"/>
              <a:gd name="connsiteY279" fmla="*/ 27169 h 6108138"/>
              <a:gd name="connsiteX280" fmla="*/ 2273200 w 6210341"/>
              <a:gd name="connsiteY280" fmla="*/ 17472 h 6108138"/>
              <a:gd name="connsiteX281" fmla="*/ 1849900 w 6210341"/>
              <a:gd name="connsiteY281" fmla="*/ 0 h 6108138"/>
              <a:gd name="connsiteX282" fmla="*/ 1867377 w 6210341"/>
              <a:gd name="connsiteY282" fmla="*/ 0 h 6108138"/>
              <a:gd name="connsiteX283" fmla="*/ 1887488 w 6210341"/>
              <a:gd name="connsiteY283" fmla="*/ 7378 h 6108138"/>
              <a:gd name="connsiteX284" fmla="*/ 2464441 w 6210341"/>
              <a:gd name="connsiteY284" fmla="*/ 94888 h 6108138"/>
              <a:gd name="connsiteX285" fmla="*/ 3819760 w 6210341"/>
              <a:gd name="connsiteY285" fmla="*/ 94888 h 6108138"/>
              <a:gd name="connsiteX286" fmla="*/ 5102451 w 6210341"/>
              <a:gd name="connsiteY286" fmla="*/ 1377867 h 6108138"/>
              <a:gd name="connsiteX287" fmla="*/ 3819760 w 6210341"/>
              <a:gd name="connsiteY287" fmla="*/ 2660849 h 6108138"/>
              <a:gd name="connsiteX288" fmla="*/ 2464441 w 6210341"/>
              <a:gd name="connsiteY288" fmla="*/ 2660849 h 6108138"/>
              <a:gd name="connsiteX289" fmla="*/ 521939 w 6210341"/>
              <a:gd name="connsiteY289" fmla="*/ 4603782 h 6108138"/>
              <a:gd name="connsiteX290" fmla="*/ 1229599 w 6210341"/>
              <a:gd name="connsiteY290" fmla="*/ 6102450 h 6108138"/>
              <a:gd name="connsiteX291" fmla="*/ 1237199 w 6210341"/>
              <a:gd name="connsiteY291" fmla="*/ 6108138 h 6108138"/>
              <a:gd name="connsiteX292" fmla="*/ 1227562 w 6210341"/>
              <a:gd name="connsiteY292" fmla="*/ 6108138 h 6108138"/>
              <a:gd name="connsiteX293" fmla="*/ 1226574 w 6210341"/>
              <a:gd name="connsiteY293" fmla="*/ 6107399 h 6108138"/>
              <a:gd name="connsiteX294" fmla="*/ 517016 w 6210341"/>
              <a:gd name="connsiteY294" fmla="*/ 4605013 h 6108138"/>
              <a:gd name="connsiteX295" fmla="*/ 2464441 w 6210341"/>
              <a:gd name="connsiteY295" fmla="*/ 2657154 h 6108138"/>
              <a:gd name="connsiteX296" fmla="*/ 3819760 w 6210341"/>
              <a:gd name="connsiteY296" fmla="*/ 2657154 h 6108138"/>
              <a:gd name="connsiteX297" fmla="*/ 5097526 w 6210341"/>
              <a:gd name="connsiteY297" fmla="*/ 1379099 h 6108138"/>
              <a:gd name="connsiteX298" fmla="*/ 3819760 w 6210341"/>
              <a:gd name="connsiteY298" fmla="*/ 101045 h 6108138"/>
              <a:gd name="connsiteX299" fmla="*/ 2464441 w 6210341"/>
              <a:gd name="connsiteY299" fmla="*/ 101045 h 6108138"/>
              <a:gd name="connsiteX300" fmla="*/ 1886120 w 6210341"/>
              <a:gd name="connsiteY300" fmla="*/ 13291 h 6108138"/>
              <a:gd name="connsiteX301" fmla="*/ 1646064 w 6210341"/>
              <a:gd name="connsiteY301" fmla="*/ 0 h 6108138"/>
              <a:gd name="connsiteX302" fmla="*/ 1659745 w 6210341"/>
              <a:gd name="connsiteY302" fmla="*/ 0 h 6108138"/>
              <a:gd name="connsiteX303" fmla="*/ 1680435 w 6210341"/>
              <a:gd name="connsiteY303" fmla="*/ 9987 h 6108138"/>
              <a:gd name="connsiteX304" fmla="*/ 2464441 w 6210341"/>
              <a:gd name="connsiteY304" fmla="*/ 168762 h 6108138"/>
              <a:gd name="connsiteX305" fmla="*/ 3819760 w 6210341"/>
              <a:gd name="connsiteY305" fmla="*/ 168762 h 6108138"/>
              <a:gd name="connsiteX306" fmla="*/ 5028591 w 6210341"/>
              <a:gd name="connsiteY306" fmla="*/ 1377867 h 6108138"/>
              <a:gd name="connsiteX307" fmla="*/ 3819760 w 6210341"/>
              <a:gd name="connsiteY307" fmla="*/ 2586971 h 6108138"/>
              <a:gd name="connsiteX308" fmla="*/ 2464441 w 6210341"/>
              <a:gd name="connsiteY308" fmla="*/ 2586971 h 6108138"/>
              <a:gd name="connsiteX309" fmla="*/ 448080 w 6210341"/>
              <a:gd name="connsiteY309" fmla="*/ 4603782 h 6108138"/>
              <a:gd name="connsiteX310" fmla="*/ 1039417 w 6210341"/>
              <a:gd name="connsiteY310" fmla="*/ 6029128 h 6108138"/>
              <a:gd name="connsiteX311" fmla="*/ 1126310 w 6210341"/>
              <a:gd name="connsiteY311" fmla="*/ 6108138 h 6108138"/>
              <a:gd name="connsiteX312" fmla="*/ 1117844 w 6210341"/>
              <a:gd name="connsiteY312" fmla="*/ 6108138 h 6108138"/>
              <a:gd name="connsiteX313" fmla="*/ 1036032 w 6210341"/>
              <a:gd name="connsiteY313" fmla="*/ 6033745 h 6108138"/>
              <a:gd name="connsiteX314" fmla="*/ 443156 w 6210341"/>
              <a:gd name="connsiteY314" fmla="*/ 4605013 h 6108138"/>
              <a:gd name="connsiteX315" fmla="*/ 2464441 w 6210341"/>
              <a:gd name="connsiteY315" fmla="*/ 2583278 h 6108138"/>
              <a:gd name="connsiteX316" fmla="*/ 3819760 w 6210341"/>
              <a:gd name="connsiteY316" fmla="*/ 2583278 h 6108138"/>
              <a:gd name="connsiteX317" fmla="*/ 5023667 w 6210341"/>
              <a:gd name="connsiteY317" fmla="*/ 1379098 h 6108138"/>
              <a:gd name="connsiteX318" fmla="*/ 3819760 w 6210341"/>
              <a:gd name="connsiteY318" fmla="*/ 174919 h 6108138"/>
              <a:gd name="connsiteX319" fmla="*/ 2464441 w 6210341"/>
              <a:gd name="connsiteY319" fmla="*/ 174919 h 6108138"/>
              <a:gd name="connsiteX320" fmla="*/ 1678627 w 6210341"/>
              <a:gd name="connsiteY320" fmla="*/ 15720 h 6108138"/>
              <a:gd name="connsiteX321" fmla="*/ 1476449 w 6210341"/>
              <a:gd name="connsiteY321" fmla="*/ 0 h 6108138"/>
              <a:gd name="connsiteX322" fmla="*/ 1489603 w 6210341"/>
              <a:gd name="connsiteY322" fmla="*/ 0 h 6108138"/>
              <a:gd name="connsiteX323" fmla="*/ 1651757 w 6210341"/>
              <a:gd name="connsiteY323" fmla="*/ 78203 h 6108138"/>
              <a:gd name="connsiteX324" fmla="*/ 2464441 w 6210341"/>
              <a:gd name="connsiteY324" fmla="*/ 242635 h 6108138"/>
              <a:gd name="connsiteX325" fmla="*/ 3819760 w 6210341"/>
              <a:gd name="connsiteY325" fmla="*/ 242635 h 6108138"/>
              <a:gd name="connsiteX326" fmla="*/ 4954731 w 6210341"/>
              <a:gd name="connsiteY326" fmla="*/ 1377863 h 6108138"/>
              <a:gd name="connsiteX327" fmla="*/ 3819760 w 6210341"/>
              <a:gd name="connsiteY327" fmla="*/ 2513092 h 6108138"/>
              <a:gd name="connsiteX328" fmla="*/ 2464441 w 6210341"/>
              <a:gd name="connsiteY328" fmla="*/ 2513092 h 6108138"/>
              <a:gd name="connsiteX329" fmla="*/ 374221 w 6210341"/>
              <a:gd name="connsiteY329" fmla="*/ 4603782 h 6108138"/>
              <a:gd name="connsiteX330" fmla="*/ 987254 w 6210341"/>
              <a:gd name="connsiteY330" fmla="*/ 6081764 h 6108138"/>
              <a:gd name="connsiteX331" fmla="*/ 1016272 w 6210341"/>
              <a:gd name="connsiteY331" fmla="*/ 6108138 h 6108138"/>
              <a:gd name="connsiteX332" fmla="*/ 1008302 w 6210341"/>
              <a:gd name="connsiteY332" fmla="*/ 6108138 h 6108138"/>
              <a:gd name="connsiteX333" fmla="*/ 983868 w 6210341"/>
              <a:gd name="connsiteY333" fmla="*/ 6085920 h 6108138"/>
              <a:gd name="connsiteX334" fmla="*/ 369297 w 6210341"/>
              <a:gd name="connsiteY334" fmla="*/ 4605013 h 6108138"/>
              <a:gd name="connsiteX335" fmla="*/ 2464441 w 6210341"/>
              <a:gd name="connsiteY335" fmla="*/ 2509398 h 6108138"/>
              <a:gd name="connsiteX336" fmla="*/ 3819760 w 6210341"/>
              <a:gd name="connsiteY336" fmla="*/ 2509398 h 6108138"/>
              <a:gd name="connsiteX337" fmla="*/ 4949807 w 6210341"/>
              <a:gd name="connsiteY337" fmla="*/ 1379095 h 6108138"/>
              <a:gd name="connsiteX338" fmla="*/ 3819760 w 6210341"/>
              <a:gd name="connsiteY338" fmla="*/ 248792 h 6108138"/>
              <a:gd name="connsiteX339" fmla="*/ 2464441 w 6210341"/>
              <a:gd name="connsiteY339" fmla="*/ 248792 h 6108138"/>
              <a:gd name="connsiteX340" fmla="*/ 1649949 w 6210341"/>
              <a:gd name="connsiteY340" fmla="*/ 83763 h 6108138"/>
              <a:gd name="connsiteX341" fmla="*/ 1332645 w 6210341"/>
              <a:gd name="connsiteY341" fmla="*/ 0 h 6108138"/>
              <a:gd name="connsiteX342" fmla="*/ 1343449 w 6210341"/>
              <a:gd name="connsiteY342" fmla="*/ 0 h 6108138"/>
              <a:gd name="connsiteX343" fmla="*/ 1433958 w 6210341"/>
              <a:gd name="connsiteY343" fmla="*/ 55032 h 6108138"/>
              <a:gd name="connsiteX344" fmla="*/ 2464441 w 6210341"/>
              <a:gd name="connsiteY344" fmla="*/ 316511 h 6108138"/>
              <a:gd name="connsiteX345" fmla="*/ 3819761 w 6210341"/>
              <a:gd name="connsiteY345" fmla="*/ 316511 h 6108138"/>
              <a:gd name="connsiteX346" fmla="*/ 4880873 w 6210341"/>
              <a:gd name="connsiteY346" fmla="*/ 1377863 h 6108138"/>
              <a:gd name="connsiteX347" fmla="*/ 3819761 w 6210341"/>
              <a:gd name="connsiteY347" fmla="*/ 2439216 h 6108138"/>
              <a:gd name="connsiteX348" fmla="*/ 2464441 w 6210341"/>
              <a:gd name="connsiteY348" fmla="*/ 2439216 h 6108138"/>
              <a:gd name="connsiteX349" fmla="*/ 300362 w 6210341"/>
              <a:gd name="connsiteY349" fmla="*/ 4603782 h 6108138"/>
              <a:gd name="connsiteX350" fmla="*/ 795295 w 6210341"/>
              <a:gd name="connsiteY350" fmla="*/ 5980180 h 6108138"/>
              <a:gd name="connsiteX351" fmla="*/ 911633 w 6210341"/>
              <a:gd name="connsiteY351" fmla="*/ 6108138 h 6108138"/>
              <a:gd name="connsiteX352" fmla="*/ 904478 w 6210341"/>
              <a:gd name="connsiteY352" fmla="*/ 6108138 h 6108138"/>
              <a:gd name="connsiteX353" fmla="*/ 791579 w 6210341"/>
              <a:gd name="connsiteY353" fmla="*/ 5983925 h 6108138"/>
              <a:gd name="connsiteX354" fmla="*/ 295438 w 6210341"/>
              <a:gd name="connsiteY354" fmla="*/ 4605013 h 6108138"/>
              <a:gd name="connsiteX355" fmla="*/ 2464441 w 6210341"/>
              <a:gd name="connsiteY355" fmla="*/ 2435521 h 6108138"/>
              <a:gd name="connsiteX356" fmla="*/ 3819761 w 6210341"/>
              <a:gd name="connsiteY356" fmla="*/ 2435521 h 6108138"/>
              <a:gd name="connsiteX357" fmla="*/ 4875949 w 6210341"/>
              <a:gd name="connsiteY357" fmla="*/ 1379094 h 6108138"/>
              <a:gd name="connsiteX358" fmla="*/ 3819761 w 6210341"/>
              <a:gd name="connsiteY358" fmla="*/ 322667 h 6108138"/>
              <a:gd name="connsiteX359" fmla="*/ 2464441 w 6210341"/>
              <a:gd name="connsiteY359" fmla="*/ 322667 h 6108138"/>
              <a:gd name="connsiteX360" fmla="*/ 1431726 w 6210341"/>
              <a:gd name="connsiteY360" fmla="*/ 60294 h 6108138"/>
              <a:gd name="connsiteX361" fmla="*/ 1194725 w 6210341"/>
              <a:gd name="connsiteY361" fmla="*/ 0 h 6108138"/>
              <a:gd name="connsiteX362" fmla="*/ 1203933 w 6210341"/>
              <a:gd name="connsiteY362" fmla="*/ 0 h 6108138"/>
              <a:gd name="connsiteX363" fmla="*/ 1214299 w 6210341"/>
              <a:gd name="connsiteY363" fmla="*/ 7756 h 6108138"/>
              <a:gd name="connsiteX364" fmla="*/ 2464441 w 6210341"/>
              <a:gd name="connsiteY364" fmla="*/ 390389 h 6108138"/>
              <a:gd name="connsiteX365" fmla="*/ 3819760 w 6210341"/>
              <a:gd name="connsiteY365" fmla="*/ 390389 h 6108138"/>
              <a:gd name="connsiteX366" fmla="*/ 4807013 w 6210341"/>
              <a:gd name="connsiteY366" fmla="*/ 1377865 h 6108138"/>
              <a:gd name="connsiteX367" fmla="*/ 3819760 w 6210341"/>
              <a:gd name="connsiteY367" fmla="*/ 2365341 h 6108138"/>
              <a:gd name="connsiteX368" fmla="*/ 2464441 w 6210341"/>
              <a:gd name="connsiteY368" fmla="*/ 2365341 h 6108138"/>
              <a:gd name="connsiteX369" fmla="*/ 226502 w 6210341"/>
              <a:gd name="connsiteY369" fmla="*/ 4603782 h 6108138"/>
              <a:gd name="connsiteX370" fmla="*/ 738355 w 6210341"/>
              <a:gd name="connsiteY370" fmla="*/ 6027101 h 6108138"/>
              <a:gd name="connsiteX371" fmla="*/ 812033 w 6210341"/>
              <a:gd name="connsiteY371" fmla="*/ 6108138 h 6108138"/>
              <a:gd name="connsiteX372" fmla="*/ 804892 w 6210341"/>
              <a:gd name="connsiteY372" fmla="*/ 6108138 h 6108138"/>
              <a:gd name="connsiteX373" fmla="*/ 734639 w 6210341"/>
              <a:gd name="connsiteY373" fmla="*/ 6030847 h 6108138"/>
              <a:gd name="connsiteX374" fmla="*/ 221579 w 6210341"/>
              <a:gd name="connsiteY374" fmla="*/ 4605013 h 6108138"/>
              <a:gd name="connsiteX375" fmla="*/ 2464441 w 6210341"/>
              <a:gd name="connsiteY375" fmla="*/ 2361647 h 6108138"/>
              <a:gd name="connsiteX376" fmla="*/ 3819760 w 6210341"/>
              <a:gd name="connsiteY376" fmla="*/ 2361647 h 6108138"/>
              <a:gd name="connsiteX377" fmla="*/ 4802089 w 6210341"/>
              <a:gd name="connsiteY377" fmla="*/ 1379097 h 6108138"/>
              <a:gd name="connsiteX378" fmla="*/ 3819760 w 6210341"/>
              <a:gd name="connsiteY378" fmla="*/ 396545 h 6108138"/>
              <a:gd name="connsiteX379" fmla="*/ 2464441 w 6210341"/>
              <a:gd name="connsiteY379" fmla="*/ 396545 h 6108138"/>
              <a:gd name="connsiteX380" fmla="*/ 1211660 w 6210341"/>
              <a:gd name="connsiteY380" fmla="*/ 12678 h 6108138"/>
              <a:gd name="connsiteX381" fmla="*/ 1070722 w 6210341"/>
              <a:gd name="connsiteY381" fmla="*/ 0 h 6108138"/>
              <a:gd name="connsiteX382" fmla="*/ 1080892 w 6210341"/>
              <a:gd name="connsiteY382" fmla="*/ 0 h 6108138"/>
              <a:gd name="connsiteX383" fmla="*/ 1173078 w 6210341"/>
              <a:gd name="connsiteY383" fmla="*/ 68971 h 6108138"/>
              <a:gd name="connsiteX384" fmla="*/ 2464441 w 6210341"/>
              <a:gd name="connsiteY384" fmla="*/ 464265 h 6108138"/>
              <a:gd name="connsiteX385" fmla="*/ 3819760 w 6210341"/>
              <a:gd name="connsiteY385" fmla="*/ 464265 h 6108138"/>
              <a:gd name="connsiteX386" fmla="*/ 4733154 w 6210341"/>
              <a:gd name="connsiteY386" fmla="*/ 1377865 h 6108138"/>
              <a:gd name="connsiteX387" fmla="*/ 3819760 w 6210341"/>
              <a:gd name="connsiteY387" fmla="*/ 2291465 h 6108138"/>
              <a:gd name="connsiteX388" fmla="*/ 2464441 w 6210341"/>
              <a:gd name="connsiteY388" fmla="*/ 2291465 h 6108138"/>
              <a:gd name="connsiteX389" fmla="*/ 152643 w 6210341"/>
              <a:gd name="connsiteY389" fmla="*/ 4603782 h 6108138"/>
              <a:gd name="connsiteX390" fmla="*/ 681416 w 6210341"/>
              <a:gd name="connsiteY390" fmla="*/ 6074023 h 6108138"/>
              <a:gd name="connsiteX391" fmla="*/ 712433 w 6210341"/>
              <a:gd name="connsiteY391" fmla="*/ 6108138 h 6108138"/>
              <a:gd name="connsiteX392" fmla="*/ 704439 w 6210341"/>
              <a:gd name="connsiteY392" fmla="*/ 6108138 h 6108138"/>
              <a:gd name="connsiteX393" fmla="*/ 677303 w 6210341"/>
              <a:gd name="connsiteY393" fmla="*/ 6078280 h 6108138"/>
              <a:gd name="connsiteX394" fmla="*/ 147719 w 6210341"/>
              <a:gd name="connsiteY394" fmla="*/ 4605013 h 6108138"/>
              <a:gd name="connsiteX395" fmla="*/ 2464441 w 6210341"/>
              <a:gd name="connsiteY395" fmla="*/ 2287771 h 6108138"/>
              <a:gd name="connsiteX396" fmla="*/ 3819760 w 6210341"/>
              <a:gd name="connsiteY396" fmla="*/ 2287771 h 6108138"/>
              <a:gd name="connsiteX397" fmla="*/ 4728229 w 6210341"/>
              <a:gd name="connsiteY397" fmla="*/ 1379097 h 6108138"/>
              <a:gd name="connsiteX398" fmla="*/ 3819760 w 6210341"/>
              <a:gd name="connsiteY398" fmla="*/ 470422 h 6108138"/>
              <a:gd name="connsiteX399" fmla="*/ 2464441 w 6210341"/>
              <a:gd name="connsiteY399" fmla="*/ 470422 h 6108138"/>
              <a:gd name="connsiteX400" fmla="*/ 1169897 w 6210341"/>
              <a:gd name="connsiteY400" fmla="*/ 74218 h 6108138"/>
              <a:gd name="connsiteX401" fmla="*/ 947709 w 6210341"/>
              <a:gd name="connsiteY401" fmla="*/ 0 h 6108138"/>
              <a:gd name="connsiteX402" fmla="*/ 957859 w 6210341"/>
              <a:gd name="connsiteY402" fmla="*/ 0 h 6108138"/>
              <a:gd name="connsiteX403" fmla="*/ 1131857 w 6210341"/>
              <a:gd name="connsiteY403" fmla="*/ 130186 h 6108138"/>
              <a:gd name="connsiteX404" fmla="*/ 2464441 w 6210341"/>
              <a:gd name="connsiteY404" fmla="*/ 538142 h 6108138"/>
              <a:gd name="connsiteX405" fmla="*/ 3819760 w 6210341"/>
              <a:gd name="connsiteY405" fmla="*/ 538142 h 6108138"/>
              <a:gd name="connsiteX406" fmla="*/ 4659295 w 6210341"/>
              <a:gd name="connsiteY406" fmla="*/ 1377865 h 6108138"/>
              <a:gd name="connsiteX407" fmla="*/ 3819760 w 6210341"/>
              <a:gd name="connsiteY407" fmla="*/ 2217590 h 6108138"/>
              <a:gd name="connsiteX408" fmla="*/ 2464441 w 6210341"/>
              <a:gd name="connsiteY408" fmla="*/ 2217590 h 6108138"/>
              <a:gd name="connsiteX409" fmla="*/ 78783 w 6210341"/>
              <a:gd name="connsiteY409" fmla="*/ 4603782 h 6108138"/>
              <a:gd name="connsiteX410" fmla="*/ 486972 w 6210341"/>
              <a:gd name="connsiteY410" fmla="*/ 5937209 h 6108138"/>
              <a:gd name="connsiteX411" fmla="*/ 614893 w 6210341"/>
              <a:gd name="connsiteY411" fmla="*/ 6108138 h 6108138"/>
              <a:gd name="connsiteX412" fmla="*/ 607599 w 6210341"/>
              <a:gd name="connsiteY412" fmla="*/ 6108138 h 6108138"/>
              <a:gd name="connsiteX413" fmla="*/ 482633 w 6210341"/>
              <a:gd name="connsiteY413" fmla="*/ 5941080 h 6108138"/>
              <a:gd name="connsiteX414" fmla="*/ 73860 w 6210341"/>
              <a:gd name="connsiteY414" fmla="*/ 4605013 h 6108138"/>
              <a:gd name="connsiteX415" fmla="*/ 2464441 w 6210341"/>
              <a:gd name="connsiteY415" fmla="*/ 2213896 h 6108138"/>
              <a:gd name="connsiteX416" fmla="*/ 3819760 w 6210341"/>
              <a:gd name="connsiteY416" fmla="*/ 2213896 h 6108138"/>
              <a:gd name="connsiteX417" fmla="*/ 4654370 w 6210341"/>
              <a:gd name="connsiteY417" fmla="*/ 1379097 h 6108138"/>
              <a:gd name="connsiteX418" fmla="*/ 3819760 w 6210341"/>
              <a:gd name="connsiteY418" fmla="*/ 544297 h 6108138"/>
              <a:gd name="connsiteX419" fmla="*/ 2464441 w 6210341"/>
              <a:gd name="connsiteY419" fmla="*/ 544297 h 6108138"/>
              <a:gd name="connsiteX420" fmla="*/ 1128676 w 6210341"/>
              <a:gd name="connsiteY420" fmla="*/ 135432 h 6108138"/>
              <a:gd name="connsiteX421" fmla="*/ 836480 w 6210341"/>
              <a:gd name="connsiteY421" fmla="*/ 0 h 6108138"/>
              <a:gd name="connsiteX422" fmla="*/ 842882 w 6210341"/>
              <a:gd name="connsiteY422" fmla="*/ 0 h 6108138"/>
              <a:gd name="connsiteX423" fmla="*/ 907251 w 6210341"/>
              <a:gd name="connsiteY423" fmla="*/ 58414 h 6108138"/>
              <a:gd name="connsiteX424" fmla="*/ 2464441 w 6210341"/>
              <a:gd name="connsiteY424" fmla="*/ 614483 h 6108138"/>
              <a:gd name="connsiteX425" fmla="*/ 3819760 w 6210341"/>
              <a:gd name="connsiteY425" fmla="*/ 614483 h 6108138"/>
              <a:gd name="connsiteX426" fmla="*/ 4585435 w 6210341"/>
              <a:gd name="connsiteY426" fmla="*/ 1380330 h 6108138"/>
              <a:gd name="connsiteX427" fmla="*/ 3819760 w 6210341"/>
              <a:gd name="connsiteY427" fmla="*/ 2146178 h 6108138"/>
              <a:gd name="connsiteX428" fmla="*/ 2464441 w 6210341"/>
              <a:gd name="connsiteY428" fmla="*/ 2146178 h 6108138"/>
              <a:gd name="connsiteX429" fmla="*/ 726284 w 6210341"/>
              <a:gd name="connsiteY429" fmla="*/ 2866470 h 6108138"/>
              <a:gd name="connsiteX430" fmla="*/ 6156 w 6210341"/>
              <a:gd name="connsiteY430" fmla="*/ 4605014 h 6108138"/>
              <a:gd name="connsiteX431" fmla="*/ 417979 w 6210341"/>
              <a:gd name="connsiteY431" fmla="*/ 5969585 h 6108138"/>
              <a:gd name="connsiteX432" fmla="*/ 520580 w 6210341"/>
              <a:gd name="connsiteY432" fmla="*/ 6108138 h 6108138"/>
              <a:gd name="connsiteX433" fmla="*/ 513844 w 6210341"/>
              <a:gd name="connsiteY433" fmla="*/ 6108138 h 6108138"/>
              <a:gd name="connsiteX434" fmla="*/ 412863 w 6210341"/>
              <a:gd name="connsiteY434" fmla="*/ 5972355 h 6108138"/>
              <a:gd name="connsiteX435" fmla="*/ 0 w 6210341"/>
              <a:gd name="connsiteY435" fmla="*/ 4605014 h 6108138"/>
              <a:gd name="connsiteX436" fmla="*/ 722591 w 6210341"/>
              <a:gd name="connsiteY436" fmla="*/ 2864008 h 6108138"/>
              <a:gd name="connsiteX437" fmla="*/ 2465672 w 6210341"/>
              <a:gd name="connsiteY437" fmla="*/ 2141254 h 6108138"/>
              <a:gd name="connsiteX438" fmla="*/ 3820990 w 6210341"/>
              <a:gd name="connsiteY438" fmla="*/ 2141254 h 6108138"/>
              <a:gd name="connsiteX439" fmla="*/ 4581742 w 6210341"/>
              <a:gd name="connsiteY439" fmla="*/ 1380330 h 6108138"/>
              <a:gd name="connsiteX440" fmla="*/ 3820990 w 6210341"/>
              <a:gd name="connsiteY440" fmla="*/ 619408 h 6108138"/>
              <a:gd name="connsiteX441" fmla="*/ 2465672 w 6210341"/>
              <a:gd name="connsiteY441" fmla="*/ 619408 h 6108138"/>
              <a:gd name="connsiteX442" fmla="*/ 904073 w 6210341"/>
              <a:gd name="connsiteY442" fmla="*/ 61336 h 61081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Lst>
            <a:rect l="l" t="t" r="r" b="b"/>
            <a:pathLst>
              <a:path w="6210341" h="6108138">
                <a:moveTo>
                  <a:pt x="5761820" y="0"/>
                </a:moveTo>
                <a:lnTo>
                  <a:pt x="5769381" y="0"/>
                </a:lnTo>
                <a:lnTo>
                  <a:pt x="5801568" y="43029"/>
                </a:lnTo>
                <a:cubicBezTo>
                  <a:pt x="6059564" y="424710"/>
                  <a:pt x="6210341" y="884588"/>
                  <a:pt x="6210341" y="1379097"/>
                </a:cubicBezTo>
                <a:cubicBezTo>
                  <a:pt x="6210341" y="2697783"/>
                  <a:pt x="5138149" y="3770216"/>
                  <a:pt x="3819760" y="3770216"/>
                </a:cubicBezTo>
                <a:lnTo>
                  <a:pt x="2464441" y="3770216"/>
                </a:lnTo>
                <a:cubicBezTo>
                  <a:pt x="2004051" y="3770216"/>
                  <a:pt x="1629831" y="4144521"/>
                  <a:pt x="1629831" y="4605013"/>
                </a:cubicBezTo>
                <a:cubicBezTo>
                  <a:pt x="1629831" y="5065507"/>
                  <a:pt x="2004051" y="5439811"/>
                  <a:pt x="2464441" y="5439811"/>
                </a:cubicBezTo>
                <a:lnTo>
                  <a:pt x="3819760" y="5439811"/>
                </a:lnTo>
                <a:cubicBezTo>
                  <a:pt x="4396555" y="5439811"/>
                  <a:pt x="4926227" y="5645082"/>
                  <a:pt x="5339606" y="5986439"/>
                </a:cubicBezTo>
                <a:lnTo>
                  <a:pt x="5473453" y="6108138"/>
                </a:lnTo>
                <a:lnTo>
                  <a:pt x="5464639" y="6108138"/>
                </a:lnTo>
                <a:lnTo>
                  <a:pt x="5334839" y="5990157"/>
                </a:lnTo>
                <a:cubicBezTo>
                  <a:pt x="4922236" y="5649537"/>
                  <a:pt x="4393709" y="5444737"/>
                  <a:pt x="3818529" y="5444737"/>
                </a:cubicBezTo>
                <a:lnTo>
                  <a:pt x="2463210" y="5444737"/>
                </a:lnTo>
                <a:cubicBezTo>
                  <a:pt x="2000358" y="5444737"/>
                  <a:pt x="1623676" y="5067970"/>
                  <a:pt x="1623676" y="4605013"/>
                </a:cubicBezTo>
                <a:cubicBezTo>
                  <a:pt x="1623676" y="4142058"/>
                  <a:pt x="2000358" y="3765290"/>
                  <a:pt x="2463210" y="3765290"/>
                </a:cubicBezTo>
                <a:lnTo>
                  <a:pt x="3818529" y="3765290"/>
                </a:lnTo>
                <a:cubicBezTo>
                  <a:pt x="5134457" y="3765290"/>
                  <a:pt x="6204187" y="2695321"/>
                  <a:pt x="6204187" y="1379097"/>
                </a:cubicBezTo>
                <a:cubicBezTo>
                  <a:pt x="6204187" y="885512"/>
                  <a:pt x="6053583" y="426557"/>
                  <a:pt x="5795999" y="45670"/>
                </a:cubicBezTo>
                <a:close/>
                <a:moveTo>
                  <a:pt x="5669764" y="0"/>
                </a:moveTo>
                <a:lnTo>
                  <a:pt x="5677340" y="0"/>
                </a:lnTo>
                <a:lnTo>
                  <a:pt x="5740367" y="84260"/>
                </a:lnTo>
                <a:cubicBezTo>
                  <a:pt x="5990378" y="454145"/>
                  <a:pt x="6136481" y="899826"/>
                  <a:pt x="6136481" y="1379097"/>
                </a:cubicBezTo>
                <a:cubicBezTo>
                  <a:pt x="6136481" y="2657151"/>
                  <a:pt x="5097527" y="3696340"/>
                  <a:pt x="3819760" y="3696340"/>
                </a:cubicBezTo>
                <a:lnTo>
                  <a:pt x="2464441" y="3696340"/>
                </a:lnTo>
                <a:cubicBezTo>
                  <a:pt x="1963428" y="3696340"/>
                  <a:pt x="1555971" y="4103888"/>
                  <a:pt x="1555971" y="4605013"/>
                </a:cubicBezTo>
                <a:cubicBezTo>
                  <a:pt x="1555971" y="5106139"/>
                  <a:pt x="1963428" y="5513688"/>
                  <a:pt x="2464441" y="5513688"/>
                </a:cubicBezTo>
                <a:lnTo>
                  <a:pt x="3819760" y="5513688"/>
                </a:lnTo>
                <a:cubicBezTo>
                  <a:pt x="4378783" y="5513688"/>
                  <a:pt x="4892096" y="5712596"/>
                  <a:pt x="5292694" y="6043391"/>
                </a:cubicBezTo>
                <a:lnTo>
                  <a:pt x="5363905" y="6108138"/>
                </a:lnTo>
                <a:lnTo>
                  <a:pt x="5355072" y="6108138"/>
                </a:lnTo>
                <a:lnTo>
                  <a:pt x="5287927" y="6047109"/>
                </a:lnTo>
                <a:cubicBezTo>
                  <a:pt x="4888105" y="5717050"/>
                  <a:pt x="4375936" y="5518614"/>
                  <a:pt x="3818529" y="5518614"/>
                </a:cubicBezTo>
                <a:lnTo>
                  <a:pt x="2463210" y="5518614"/>
                </a:lnTo>
                <a:cubicBezTo>
                  <a:pt x="1959735" y="5518614"/>
                  <a:pt x="1549816" y="5108601"/>
                  <a:pt x="1549816" y="4605013"/>
                </a:cubicBezTo>
                <a:cubicBezTo>
                  <a:pt x="1549816" y="4101426"/>
                  <a:pt x="1959735" y="3691415"/>
                  <a:pt x="2463210" y="3691415"/>
                </a:cubicBezTo>
                <a:lnTo>
                  <a:pt x="3818529" y="3691415"/>
                </a:lnTo>
                <a:cubicBezTo>
                  <a:pt x="5093834" y="3691415"/>
                  <a:pt x="6130327" y="2654689"/>
                  <a:pt x="6130327" y="1379097"/>
                </a:cubicBezTo>
                <a:cubicBezTo>
                  <a:pt x="6130327" y="900749"/>
                  <a:pt x="5984397" y="455992"/>
                  <a:pt x="5734797" y="86900"/>
                </a:cubicBezTo>
                <a:close/>
                <a:moveTo>
                  <a:pt x="5577708" y="0"/>
                </a:moveTo>
                <a:lnTo>
                  <a:pt x="5584534" y="0"/>
                </a:lnTo>
                <a:lnTo>
                  <a:pt x="5678842" y="126033"/>
                </a:lnTo>
                <a:cubicBezTo>
                  <a:pt x="5921020" y="484158"/>
                  <a:pt x="6062622" y="915525"/>
                  <a:pt x="6062622" y="1379097"/>
                </a:cubicBezTo>
                <a:cubicBezTo>
                  <a:pt x="6062622" y="2615290"/>
                  <a:pt x="5056904" y="3622465"/>
                  <a:pt x="3819760" y="3622465"/>
                </a:cubicBezTo>
                <a:lnTo>
                  <a:pt x="2464441" y="3622465"/>
                </a:lnTo>
                <a:cubicBezTo>
                  <a:pt x="1922805" y="3622465"/>
                  <a:pt x="1482112" y="4063257"/>
                  <a:pt x="1482112" y="4605013"/>
                </a:cubicBezTo>
                <a:cubicBezTo>
                  <a:pt x="1482112" y="5146771"/>
                  <a:pt x="1922805" y="5587564"/>
                  <a:pt x="2464441" y="5587564"/>
                </a:cubicBezTo>
                <a:lnTo>
                  <a:pt x="3819760" y="5587564"/>
                </a:lnTo>
                <a:cubicBezTo>
                  <a:pt x="4360472" y="5587564"/>
                  <a:pt x="4857359" y="5780344"/>
                  <a:pt x="5245272" y="6100740"/>
                </a:cubicBezTo>
                <a:lnTo>
                  <a:pt x="5253407" y="6108138"/>
                </a:lnTo>
                <a:lnTo>
                  <a:pt x="5245502" y="6108138"/>
                </a:lnTo>
                <a:lnTo>
                  <a:pt x="5241016" y="6104061"/>
                </a:lnTo>
                <a:cubicBezTo>
                  <a:pt x="4853974" y="5784563"/>
                  <a:pt x="4358164" y="5592490"/>
                  <a:pt x="3818529" y="5592490"/>
                </a:cubicBezTo>
                <a:lnTo>
                  <a:pt x="2463209" y="5592490"/>
                </a:lnTo>
                <a:cubicBezTo>
                  <a:pt x="1919112" y="5592490"/>
                  <a:pt x="1475956" y="5149233"/>
                  <a:pt x="1475956" y="4605013"/>
                </a:cubicBezTo>
                <a:cubicBezTo>
                  <a:pt x="1475956" y="4060793"/>
                  <a:pt x="1919112" y="3617540"/>
                  <a:pt x="2463209" y="3617540"/>
                </a:cubicBezTo>
                <a:lnTo>
                  <a:pt x="3818529" y="3617540"/>
                </a:lnTo>
                <a:cubicBezTo>
                  <a:pt x="5053211" y="3617540"/>
                  <a:pt x="6056467" y="2614058"/>
                  <a:pt x="6056467" y="1379097"/>
                </a:cubicBezTo>
                <a:cubicBezTo>
                  <a:pt x="6056467" y="915987"/>
                  <a:pt x="5915211" y="485428"/>
                  <a:pt x="5673596" y="128132"/>
                </a:cubicBezTo>
                <a:close/>
                <a:moveTo>
                  <a:pt x="5485223" y="0"/>
                </a:moveTo>
                <a:lnTo>
                  <a:pt x="5492457" y="0"/>
                </a:lnTo>
                <a:lnTo>
                  <a:pt x="5492623" y="183"/>
                </a:lnTo>
                <a:cubicBezTo>
                  <a:pt x="5802388" y="375400"/>
                  <a:pt x="5988763" y="856037"/>
                  <a:pt x="5988763" y="1379095"/>
                </a:cubicBezTo>
                <a:cubicBezTo>
                  <a:pt x="5988763" y="2574655"/>
                  <a:pt x="5016281" y="3548587"/>
                  <a:pt x="3819760" y="3548587"/>
                </a:cubicBezTo>
                <a:lnTo>
                  <a:pt x="2464441" y="3548587"/>
                </a:lnTo>
                <a:cubicBezTo>
                  <a:pt x="1882183" y="3548587"/>
                  <a:pt x="1408252" y="4022625"/>
                  <a:pt x="1408252" y="4605013"/>
                </a:cubicBezTo>
                <a:cubicBezTo>
                  <a:pt x="1408252" y="5187402"/>
                  <a:pt x="1882183" y="5661440"/>
                  <a:pt x="2464441" y="5661440"/>
                </a:cubicBezTo>
                <a:lnTo>
                  <a:pt x="3819760" y="5661440"/>
                </a:lnTo>
                <a:cubicBezTo>
                  <a:pt x="4267994" y="5661440"/>
                  <a:pt x="4685068" y="5798400"/>
                  <a:pt x="5031320" y="6032646"/>
                </a:cubicBezTo>
                <a:lnTo>
                  <a:pt x="5132165" y="6108138"/>
                </a:lnTo>
                <a:lnTo>
                  <a:pt x="5123427" y="6108138"/>
                </a:lnTo>
                <a:lnTo>
                  <a:pt x="5027449" y="6036337"/>
                </a:lnTo>
                <a:cubicBezTo>
                  <a:pt x="4681991" y="5802805"/>
                  <a:pt x="4265839" y="5666365"/>
                  <a:pt x="3818529" y="5666365"/>
                </a:cubicBezTo>
                <a:lnTo>
                  <a:pt x="2463209" y="5666365"/>
                </a:lnTo>
                <a:cubicBezTo>
                  <a:pt x="1878490" y="5666365"/>
                  <a:pt x="1402097" y="5189865"/>
                  <a:pt x="1402097" y="4605013"/>
                </a:cubicBezTo>
                <a:cubicBezTo>
                  <a:pt x="1402097" y="4020161"/>
                  <a:pt x="1877259" y="3543661"/>
                  <a:pt x="2463209" y="3543661"/>
                </a:cubicBezTo>
                <a:lnTo>
                  <a:pt x="3818529" y="3543661"/>
                </a:lnTo>
                <a:cubicBezTo>
                  <a:pt x="5012589" y="3543661"/>
                  <a:pt x="5982608" y="2573424"/>
                  <a:pt x="5982608" y="1379095"/>
                </a:cubicBezTo>
                <a:cubicBezTo>
                  <a:pt x="5982608" y="856576"/>
                  <a:pt x="5796705" y="376949"/>
                  <a:pt x="5487675" y="2697"/>
                </a:cubicBezTo>
                <a:close/>
                <a:moveTo>
                  <a:pt x="5385624" y="0"/>
                </a:moveTo>
                <a:lnTo>
                  <a:pt x="5392870" y="0"/>
                </a:lnTo>
                <a:lnTo>
                  <a:pt x="5435683" y="47105"/>
                </a:lnTo>
                <a:cubicBezTo>
                  <a:pt x="5734890" y="409539"/>
                  <a:pt x="5914903" y="873814"/>
                  <a:pt x="5914903" y="1379095"/>
                </a:cubicBezTo>
                <a:cubicBezTo>
                  <a:pt x="5914903" y="2534023"/>
                  <a:pt x="4975659" y="3474711"/>
                  <a:pt x="3819760" y="3474711"/>
                </a:cubicBezTo>
                <a:lnTo>
                  <a:pt x="2464441" y="3474711"/>
                </a:lnTo>
                <a:cubicBezTo>
                  <a:pt x="1841560" y="3474711"/>
                  <a:pt x="1334393" y="3981993"/>
                  <a:pt x="1334393" y="4605013"/>
                </a:cubicBezTo>
                <a:cubicBezTo>
                  <a:pt x="1334393" y="5228034"/>
                  <a:pt x="1841560" y="5735316"/>
                  <a:pt x="2464441" y="5735316"/>
                </a:cubicBezTo>
                <a:lnTo>
                  <a:pt x="3819760" y="5735316"/>
                </a:lnTo>
                <a:cubicBezTo>
                  <a:pt x="4252760" y="5735316"/>
                  <a:pt x="4655640" y="5867600"/>
                  <a:pt x="4990098" y="6093860"/>
                </a:cubicBezTo>
                <a:lnTo>
                  <a:pt x="5009172" y="6108138"/>
                </a:lnTo>
                <a:lnTo>
                  <a:pt x="5000380" y="6108138"/>
                </a:lnTo>
                <a:lnTo>
                  <a:pt x="4986228" y="6097552"/>
                </a:lnTo>
                <a:cubicBezTo>
                  <a:pt x="4652562" y="5872006"/>
                  <a:pt x="4250606" y="5740241"/>
                  <a:pt x="3818529" y="5740241"/>
                </a:cubicBezTo>
                <a:lnTo>
                  <a:pt x="2463209" y="5740241"/>
                </a:lnTo>
                <a:cubicBezTo>
                  <a:pt x="1837867" y="5740241"/>
                  <a:pt x="1328237" y="5230497"/>
                  <a:pt x="1328237" y="4605013"/>
                </a:cubicBezTo>
                <a:cubicBezTo>
                  <a:pt x="1328237" y="3979531"/>
                  <a:pt x="1836637" y="3469786"/>
                  <a:pt x="2463209" y="3469786"/>
                </a:cubicBezTo>
                <a:lnTo>
                  <a:pt x="3818529" y="3469786"/>
                </a:lnTo>
                <a:cubicBezTo>
                  <a:pt x="4971966" y="3469786"/>
                  <a:pt x="5908749" y="2532793"/>
                  <a:pt x="5908749" y="1379095"/>
                </a:cubicBezTo>
                <a:cubicBezTo>
                  <a:pt x="5908749" y="874352"/>
                  <a:pt x="5729207" y="411088"/>
                  <a:pt x="5430736" y="49619"/>
                </a:cubicBezTo>
                <a:close/>
                <a:moveTo>
                  <a:pt x="5285588" y="0"/>
                </a:moveTo>
                <a:lnTo>
                  <a:pt x="5293283" y="0"/>
                </a:lnTo>
                <a:lnTo>
                  <a:pt x="5378744" y="94027"/>
                </a:lnTo>
                <a:cubicBezTo>
                  <a:pt x="5667392" y="443679"/>
                  <a:pt x="5841043" y="891591"/>
                  <a:pt x="5841043" y="1379097"/>
                </a:cubicBezTo>
                <a:cubicBezTo>
                  <a:pt x="5841043" y="2493393"/>
                  <a:pt x="4935036" y="3400837"/>
                  <a:pt x="3819760" y="3400837"/>
                </a:cubicBezTo>
                <a:lnTo>
                  <a:pt x="2464441" y="3400837"/>
                </a:lnTo>
                <a:cubicBezTo>
                  <a:pt x="1800937" y="3400837"/>
                  <a:pt x="1260533" y="3941361"/>
                  <a:pt x="1260533" y="4605013"/>
                </a:cubicBezTo>
                <a:cubicBezTo>
                  <a:pt x="1260533" y="5268666"/>
                  <a:pt x="1800937" y="5809192"/>
                  <a:pt x="2464441" y="5809192"/>
                </a:cubicBezTo>
                <a:lnTo>
                  <a:pt x="3819760" y="5809192"/>
                </a:lnTo>
                <a:cubicBezTo>
                  <a:pt x="4167899" y="5809192"/>
                  <a:pt x="4495842" y="5897810"/>
                  <a:pt x="4782214" y="6053665"/>
                </a:cubicBezTo>
                <a:lnTo>
                  <a:pt x="4871739" y="6108138"/>
                </a:lnTo>
                <a:lnTo>
                  <a:pt x="4861253" y="6108138"/>
                </a:lnTo>
                <a:lnTo>
                  <a:pt x="4778749" y="6057945"/>
                </a:lnTo>
                <a:cubicBezTo>
                  <a:pt x="4493072" y="5902495"/>
                  <a:pt x="4165898" y="5814118"/>
                  <a:pt x="3818528" y="5814118"/>
                </a:cubicBezTo>
                <a:lnTo>
                  <a:pt x="2463209" y="5814118"/>
                </a:lnTo>
                <a:cubicBezTo>
                  <a:pt x="1797245" y="5814118"/>
                  <a:pt x="1254378" y="5271128"/>
                  <a:pt x="1254378" y="4605013"/>
                </a:cubicBezTo>
                <a:cubicBezTo>
                  <a:pt x="1254378" y="3938900"/>
                  <a:pt x="1796014" y="3395911"/>
                  <a:pt x="2463209" y="3395911"/>
                </a:cubicBezTo>
                <a:lnTo>
                  <a:pt x="3818528" y="3395911"/>
                </a:lnTo>
                <a:cubicBezTo>
                  <a:pt x="4930111" y="3395911"/>
                  <a:pt x="5834889" y="2490930"/>
                  <a:pt x="5834889" y="1379097"/>
                </a:cubicBezTo>
                <a:cubicBezTo>
                  <a:pt x="5834889" y="892668"/>
                  <a:pt x="5661709" y="445833"/>
                  <a:pt x="5373797" y="97053"/>
                </a:cubicBezTo>
                <a:close/>
                <a:moveTo>
                  <a:pt x="5184869" y="0"/>
                </a:moveTo>
                <a:lnTo>
                  <a:pt x="5193210" y="0"/>
                </a:lnTo>
                <a:lnTo>
                  <a:pt x="5196005" y="2542"/>
                </a:lnTo>
                <a:cubicBezTo>
                  <a:pt x="5548683" y="355300"/>
                  <a:pt x="5767184" y="842267"/>
                  <a:pt x="5767184" y="1379099"/>
                </a:cubicBezTo>
                <a:cubicBezTo>
                  <a:pt x="5767184" y="2452765"/>
                  <a:pt x="4894413" y="3326963"/>
                  <a:pt x="3819760" y="3326963"/>
                </a:cubicBezTo>
                <a:lnTo>
                  <a:pt x="2464441" y="3326963"/>
                </a:lnTo>
                <a:cubicBezTo>
                  <a:pt x="1759084" y="3326963"/>
                  <a:pt x="1186674" y="3899503"/>
                  <a:pt x="1186674" y="4605013"/>
                </a:cubicBezTo>
                <a:cubicBezTo>
                  <a:pt x="1186674" y="5310529"/>
                  <a:pt x="1760315" y="5883068"/>
                  <a:pt x="2464441" y="5883068"/>
                </a:cubicBezTo>
                <a:lnTo>
                  <a:pt x="3819760" y="5883068"/>
                </a:lnTo>
                <a:cubicBezTo>
                  <a:pt x="4088115" y="5883068"/>
                  <a:pt x="4344007" y="5937706"/>
                  <a:pt x="4576894" y="6036438"/>
                </a:cubicBezTo>
                <a:lnTo>
                  <a:pt x="4725430" y="6108138"/>
                </a:lnTo>
                <a:lnTo>
                  <a:pt x="4713095" y="6108138"/>
                </a:lnTo>
                <a:lnTo>
                  <a:pt x="4573855" y="6040940"/>
                </a:lnTo>
                <a:cubicBezTo>
                  <a:pt x="4341545" y="5942477"/>
                  <a:pt x="4086268" y="5887993"/>
                  <a:pt x="3818528" y="5887993"/>
                </a:cubicBezTo>
                <a:lnTo>
                  <a:pt x="2463209" y="5887993"/>
                </a:lnTo>
                <a:cubicBezTo>
                  <a:pt x="1756622" y="5887993"/>
                  <a:pt x="1180518" y="5311761"/>
                  <a:pt x="1180518" y="4605013"/>
                </a:cubicBezTo>
                <a:cubicBezTo>
                  <a:pt x="1180518" y="3898271"/>
                  <a:pt x="1755392" y="3322038"/>
                  <a:pt x="2463209" y="3322038"/>
                </a:cubicBezTo>
                <a:lnTo>
                  <a:pt x="3818528" y="3322038"/>
                </a:lnTo>
                <a:cubicBezTo>
                  <a:pt x="4889489" y="3322038"/>
                  <a:pt x="5761029" y="2450301"/>
                  <a:pt x="5761029" y="1379099"/>
                </a:cubicBezTo>
                <a:cubicBezTo>
                  <a:pt x="5761029" y="843498"/>
                  <a:pt x="5543144" y="357763"/>
                  <a:pt x="5191389" y="5928"/>
                </a:cubicBezTo>
                <a:close/>
                <a:moveTo>
                  <a:pt x="5075325" y="0"/>
                </a:moveTo>
                <a:lnTo>
                  <a:pt x="5083666" y="0"/>
                </a:lnTo>
                <a:lnTo>
                  <a:pt x="5143842" y="54718"/>
                </a:lnTo>
                <a:cubicBezTo>
                  <a:pt x="5483134" y="394086"/>
                  <a:pt x="5693325" y="862584"/>
                  <a:pt x="5693325" y="1379100"/>
                </a:cubicBezTo>
                <a:cubicBezTo>
                  <a:pt x="5693325" y="2412135"/>
                  <a:pt x="4853791" y="3253088"/>
                  <a:pt x="3819760" y="3253088"/>
                </a:cubicBezTo>
                <a:lnTo>
                  <a:pt x="2464441" y="3253088"/>
                </a:lnTo>
                <a:cubicBezTo>
                  <a:pt x="1718462" y="3253088"/>
                  <a:pt x="1112815" y="3858872"/>
                  <a:pt x="1112815" y="4605013"/>
                </a:cubicBezTo>
                <a:cubicBezTo>
                  <a:pt x="1112815" y="5351161"/>
                  <a:pt x="1719693" y="5956944"/>
                  <a:pt x="2464441" y="5956944"/>
                </a:cubicBezTo>
                <a:lnTo>
                  <a:pt x="3819760" y="5956944"/>
                </a:lnTo>
                <a:cubicBezTo>
                  <a:pt x="4077960" y="5956944"/>
                  <a:pt x="4324158" y="6009504"/>
                  <a:pt x="4548217" y="6104485"/>
                </a:cubicBezTo>
                <a:lnTo>
                  <a:pt x="4555786" y="6108138"/>
                </a:lnTo>
                <a:lnTo>
                  <a:pt x="4542866" y="6108138"/>
                </a:lnTo>
                <a:lnTo>
                  <a:pt x="4373580" y="6046043"/>
                </a:lnTo>
                <a:cubicBezTo>
                  <a:pt x="4198155" y="5991348"/>
                  <a:pt x="4011717" y="5961869"/>
                  <a:pt x="3818529" y="5961869"/>
                </a:cubicBezTo>
                <a:lnTo>
                  <a:pt x="2463210" y="5961869"/>
                </a:lnTo>
                <a:cubicBezTo>
                  <a:pt x="1716000" y="5961869"/>
                  <a:pt x="1106660" y="5352392"/>
                  <a:pt x="1106660" y="4605013"/>
                </a:cubicBezTo>
                <a:cubicBezTo>
                  <a:pt x="1106660" y="3857640"/>
                  <a:pt x="1714769" y="3248163"/>
                  <a:pt x="2463210" y="3248163"/>
                </a:cubicBezTo>
                <a:lnTo>
                  <a:pt x="3818529" y="3248163"/>
                </a:lnTo>
                <a:cubicBezTo>
                  <a:pt x="4848867" y="3248163"/>
                  <a:pt x="5687171" y="2409672"/>
                  <a:pt x="5687171" y="1379100"/>
                </a:cubicBezTo>
                <a:cubicBezTo>
                  <a:pt x="5687171" y="863815"/>
                  <a:pt x="5477595" y="396549"/>
                  <a:pt x="5139227" y="58104"/>
                </a:cubicBezTo>
                <a:close/>
                <a:moveTo>
                  <a:pt x="4965778" y="0"/>
                </a:moveTo>
                <a:lnTo>
                  <a:pt x="4974122" y="0"/>
                </a:lnTo>
                <a:lnTo>
                  <a:pt x="5091679" y="106893"/>
                </a:lnTo>
                <a:cubicBezTo>
                  <a:pt x="5417584" y="432871"/>
                  <a:pt x="5619466" y="882900"/>
                  <a:pt x="5619466" y="1379100"/>
                </a:cubicBezTo>
                <a:cubicBezTo>
                  <a:pt x="5619466" y="2371500"/>
                  <a:pt x="4811937" y="3179213"/>
                  <a:pt x="3819760" y="3179213"/>
                </a:cubicBezTo>
                <a:lnTo>
                  <a:pt x="2464441" y="3179213"/>
                </a:lnTo>
                <a:cubicBezTo>
                  <a:pt x="1677838" y="3179213"/>
                  <a:pt x="1038956" y="3818239"/>
                  <a:pt x="1038956" y="4605013"/>
                </a:cubicBezTo>
                <a:cubicBezTo>
                  <a:pt x="1038956" y="5391793"/>
                  <a:pt x="1679071" y="6030820"/>
                  <a:pt x="2464441" y="6030820"/>
                </a:cubicBezTo>
                <a:lnTo>
                  <a:pt x="3819760" y="6030820"/>
                </a:lnTo>
                <a:cubicBezTo>
                  <a:pt x="3943782" y="6030820"/>
                  <a:pt x="4064919" y="6043441"/>
                  <a:pt x="4181954" y="6067465"/>
                </a:cubicBezTo>
                <a:lnTo>
                  <a:pt x="4339685" y="6108138"/>
                </a:lnTo>
                <a:lnTo>
                  <a:pt x="4318914" y="6108138"/>
                </a:lnTo>
                <a:lnTo>
                  <a:pt x="4179805" y="6072280"/>
                </a:lnTo>
                <a:cubicBezTo>
                  <a:pt x="4063073" y="6048328"/>
                  <a:pt x="3942243" y="6035746"/>
                  <a:pt x="3818529" y="6035746"/>
                </a:cubicBezTo>
                <a:lnTo>
                  <a:pt x="2463210" y="6035746"/>
                </a:lnTo>
                <a:cubicBezTo>
                  <a:pt x="1674145" y="6035746"/>
                  <a:pt x="1032801" y="5394255"/>
                  <a:pt x="1032801" y="4605013"/>
                </a:cubicBezTo>
                <a:cubicBezTo>
                  <a:pt x="1032801" y="3815778"/>
                  <a:pt x="1674145" y="3174287"/>
                  <a:pt x="2463210" y="3174287"/>
                </a:cubicBezTo>
                <a:lnTo>
                  <a:pt x="3818529" y="3174287"/>
                </a:lnTo>
                <a:cubicBezTo>
                  <a:pt x="4808244" y="3174287"/>
                  <a:pt x="5613311" y="2369040"/>
                  <a:pt x="5613311" y="1379100"/>
                </a:cubicBezTo>
                <a:cubicBezTo>
                  <a:pt x="5613311" y="884131"/>
                  <a:pt x="5412044" y="435333"/>
                  <a:pt x="5087063" y="110279"/>
                </a:cubicBezTo>
                <a:close/>
                <a:moveTo>
                  <a:pt x="4844107" y="0"/>
                </a:moveTo>
                <a:lnTo>
                  <a:pt x="4853338" y="0"/>
                </a:lnTo>
                <a:lnTo>
                  <a:pt x="4916893" y="47568"/>
                </a:lnTo>
                <a:cubicBezTo>
                  <a:pt x="5300616" y="364457"/>
                  <a:pt x="5545607" y="843728"/>
                  <a:pt x="5545607" y="1379098"/>
                </a:cubicBezTo>
                <a:cubicBezTo>
                  <a:pt x="5545607" y="2330867"/>
                  <a:pt x="4771315" y="3105334"/>
                  <a:pt x="3819760" y="3105334"/>
                </a:cubicBezTo>
                <a:lnTo>
                  <a:pt x="2464441" y="3105334"/>
                </a:lnTo>
                <a:cubicBezTo>
                  <a:pt x="1637216" y="3105334"/>
                  <a:pt x="965096" y="3777605"/>
                  <a:pt x="965096" y="4605013"/>
                </a:cubicBezTo>
                <a:cubicBezTo>
                  <a:pt x="965096" y="5432425"/>
                  <a:pt x="1638447" y="6104696"/>
                  <a:pt x="2464441" y="6104696"/>
                </a:cubicBezTo>
                <a:lnTo>
                  <a:pt x="3819760" y="6104696"/>
                </a:lnTo>
                <a:lnTo>
                  <a:pt x="3887673" y="6108138"/>
                </a:lnTo>
                <a:lnTo>
                  <a:pt x="2433912" y="6108138"/>
                </a:lnTo>
                <a:lnTo>
                  <a:pt x="2309588" y="6101842"/>
                </a:lnTo>
                <a:cubicBezTo>
                  <a:pt x="1551835" y="6024674"/>
                  <a:pt x="958941" y="5383020"/>
                  <a:pt x="958941" y="4605013"/>
                </a:cubicBezTo>
                <a:cubicBezTo>
                  <a:pt x="958941" y="3775143"/>
                  <a:pt x="1633523" y="3100409"/>
                  <a:pt x="2463210" y="3100409"/>
                </a:cubicBezTo>
                <a:lnTo>
                  <a:pt x="3818529" y="3100409"/>
                </a:lnTo>
                <a:cubicBezTo>
                  <a:pt x="4767621" y="3100409"/>
                  <a:pt x="5539452" y="2328405"/>
                  <a:pt x="5539452" y="1379098"/>
                </a:cubicBezTo>
                <a:cubicBezTo>
                  <a:pt x="5539452" y="845113"/>
                  <a:pt x="5295240" y="367227"/>
                  <a:pt x="4912636" y="51286"/>
                </a:cubicBezTo>
                <a:close/>
                <a:moveTo>
                  <a:pt x="4716984" y="0"/>
                </a:moveTo>
                <a:lnTo>
                  <a:pt x="4727460" y="0"/>
                </a:lnTo>
                <a:lnTo>
                  <a:pt x="4742771" y="9314"/>
                </a:lnTo>
                <a:cubicBezTo>
                  <a:pt x="5182272" y="306549"/>
                  <a:pt x="5471747" y="809638"/>
                  <a:pt x="5471747" y="1379098"/>
                </a:cubicBezTo>
                <a:cubicBezTo>
                  <a:pt x="5471747" y="2290237"/>
                  <a:pt x="4730692" y="3031460"/>
                  <a:pt x="3819760" y="3031460"/>
                </a:cubicBezTo>
                <a:lnTo>
                  <a:pt x="2464441" y="3031460"/>
                </a:lnTo>
                <a:cubicBezTo>
                  <a:pt x="1596593" y="3031460"/>
                  <a:pt x="891237" y="3736975"/>
                  <a:pt x="891237" y="4605013"/>
                </a:cubicBezTo>
                <a:cubicBezTo>
                  <a:pt x="891237" y="5256046"/>
                  <a:pt x="1288693" y="5815657"/>
                  <a:pt x="1853024" y="6054773"/>
                </a:cubicBezTo>
                <a:lnTo>
                  <a:pt x="2024536" y="6108138"/>
                </a:lnTo>
                <a:lnTo>
                  <a:pt x="2006538" y="6108138"/>
                </a:lnTo>
                <a:lnTo>
                  <a:pt x="1849465" y="6059274"/>
                </a:lnTo>
                <a:cubicBezTo>
                  <a:pt x="1283230" y="5819350"/>
                  <a:pt x="885082" y="5257893"/>
                  <a:pt x="885082" y="4605013"/>
                </a:cubicBezTo>
                <a:cubicBezTo>
                  <a:pt x="885082" y="3734512"/>
                  <a:pt x="1592900" y="3026534"/>
                  <a:pt x="2463209" y="3026534"/>
                </a:cubicBezTo>
                <a:lnTo>
                  <a:pt x="3818529" y="3026534"/>
                </a:lnTo>
                <a:cubicBezTo>
                  <a:pt x="4726999" y="3026534"/>
                  <a:pt x="5465593" y="2287773"/>
                  <a:pt x="5465593" y="1379098"/>
                </a:cubicBezTo>
                <a:cubicBezTo>
                  <a:pt x="5465593" y="811176"/>
                  <a:pt x="5177080" y="309627"/>
                  <a:pt x="4738900" y="13329"/>
                </a:cubicBezTo>
                <a:close/>
                <a:moveTo>
                  <a:pt x="4575783" y="0"/>
                </a:moveTo>
                <a:lnTo>
                  <a:pt x="4587620" y="0"/>
                </a:lnTo>
                <a:lnTo>
                  <a:pt x="4701551" y="69297"/>
                </a:lnTo>
                <a:cubicBezTo>
                  <a:pt x="5121397" y="353222"/>
                  <a:pt x="5397889" y="833801"/>
                  <a:pt x="5397889" y="1377867"/>
                </a:cubicBezTo>
                <a:cubicBezTo>
                  <a:pt x="5397889" y="2248373"/>
                  <a:pt x="4690070" y="2956351"/>
                  <a:pt x="3819761" y="2956351"/>
                </a:cubicBezTo>
                <a:lnTo>
                  <a:pt x="2464441" y="2956351"/>
                </a:lnTo>
                <a:cubicBezTo>
                  <a:pt x="1555971" y="2956351"/>
                  <a:pt x="817377" y="3695112"/>
                  <a:pt x="817377" y="4603783"/>
                </a:cubicBezTo>
                <a:cubicBezTo>
                  <a:pt x="817377" y="5228497"/>
                  <a:pt x="1166479" y="5772900"/>
                  <a:pt x="1679875" y="6052145"/>
                </a:cubicBezTo>
                <a:lnTo>
                  <a:pt x="1795945" y="6108138"/>
                </a:lnTo>
                <a:lnTo>
                  <a:pt x="1782264" y="6108138"/>
                </a:lnTo>
                <a:lnTo>
                  <a:pt x="1677642" y="6057654"/>
                </a:lnTo>
                <a:cubicBezTo>
                  <a:pt x="1162718" y="5777517"/>
                  <a:pt x="812454" y="5231422"/>
                  <a:pt x="812454" y="4605014"/>
                </a:cubicBezTo>
                <a:cubicBezTo>
                  <a:pt x="812454" y="3693880"/>
                  <a:pt x="1553509" y="2952658"/>
                  <a:pt x="2464441" y="2952658"/>
                </a:cubicBezTo>
                <a:lnTo>
                  <a:pt x="3819761" y="2952658"/>
                </a:lnTo>
                <a:cubicBezTo>
                  <a:pt x="4687607" y="2952658"/>
                  <a:pt x="5392964" y="2247142"/>
                  <a:pt x="5392964" y="1379098"/>
                </a:cubicBezTo>
                <a:cubicBezTo>
                  <a:pt x="5392964" y="836572"/>
                  <a:pt x="5116953" y="357532"/>
                  <a:pt x="4698369" y="74545"/>
                </a:cubicBezTo>
                <a:close/>
                <a:moveTo>
                  <a:pt x="4407920" y="0"/>
                </a:moveTo>
                <a:lnTo>
                  <a:pt x="4422132" y="0"/>
                </a:lnTo>
                <a:lnTo>
                  <a:pt x="4536297" y="55077"/>
                </a:lnTo>
                <a:cubicBezTo>
                  <a:pt x="5005184" y="310117"/>
                  <a:pt x="5324029" y="807327"/>
                  <a:pt x="5324029" y="1377867"/>
                </a:cubicBezTo>
                <a:cubicBezTo>
                  <a:pt x="5324029" y="2207741"/>
                  <a:pt x="4649447" y="2882474"/>
                  <a:pt x="3819760" y="2882474"/>
                </a:cubicBezTo>
                <a:lnTo>
                  <a:pt x="2464441" y="2882474"/>
                </a:lnTo>
                <a:cubicBezTo>
                  <a:pt x="1515349" y="2882474"/>
                  <a:pt x="743518" y="3654479"/>
                  <a:pt x="743518" y="4603782"/>
                </a:cubicBezTo>
                <a:cubicBezTo>
                  <a:pt x="743518" y="5197099"/>
                  <a:pt x="1045014" y="5721157"/>
                  <a:pt x="1502849" y="6030765"/>
                </a:cubicBezTo>
                <a:lnTo>
                  <a:pt x="1630061" y="6108138"/>
                </a:lnTo>
                <a:lnTo>
                  <a:pt x="1618772" y="6108138"/>
                </a:lnTo>
                <a:lnTo>
                  <a:pt x="1500209" y="6036013"/>
                </a:lnTo>
                <a:cubicBezTo>
                  <a:pt x="1041052" y="5725466"/>
                  <a:pt x="738594" y="5199869"/>
                  <a:pt x="738594" y="4605013"/>
                </a:cubicBezTo>
                <a:cubicBezTo>
                  <a:pt x="738594" y="3653247"/>
                  <a:pt x="1512886" y="2878781"/>
                  <a:pt x="2464441" y="2878781"/>
                </a:cubicBezTo>
                <a:lnTo>
                  <a:pt x="3819760" y="2878781"/>
                </a:lnTo>
                <a:cubicBezTo>
                  <a:pt x="4646985" y="2878781"/>
                  <a:pt x="5319105" y="2206509"/>
                  <a:pt x="5319105" y="1379098"/>
                </a:cubicBezTo>
                <a:cubicBezTo>
                  <a:pt x="5319105" y="810252"/>
                  <a:pt x="5000842" y="314735"/>
                  <a:pt x="4533520" y="60588"/>
                </a:cubicBezTo>
                <a:close/>
                <a:moveTo>
                  <a:pt x="4163446" y="0"/>
                </a:moveTo>
                <a:lnTo>
                  <a:pt x="4184170" y="0"/>
                </a:lnTo>
                <a:lnTo>
                  <a:pt x="4376147" y="59701"/>
                </a:lnTo>
                <a:cubicBezTo>
                  <a:pt x="4889412" y="277116"/>
                  <a:pt x="5250169" y="785937"/>
                  <a:pt x="5250169" y="1377868"/>
                </a:cubicBezTo>
                <a:cubicBezTo>
                  <a:pt x="5250169" y="2167111"/>
                  <a:pt x="4608823" y="2808600"/>
                  <a:pt x="3819760" y="2808600"/>
                </a:cubicBezTo>
                <a:lnTo>
                  <a:pt x="2464441" y="2808600"/>
                </a:lnTo>
                <a:cubicBezTo>
                  <a:pt x="1474726" y="2808600"/>
                  <a:pt x="669658" y="3613849"/>
                  <a:pt x="669658" y="4603782"/>
                </a:cubicBezTo>
                <a:cubicBezTo>
                  <a:pt x="669658" y="5222494"/>
                  <a:pt x="984138" y="5769061"/>
                  <a:pt x="1461627" y="6091980"/>
                </a:cubicBezTo>
                <a:lnTo>
                  <a:pt x="1488192" y="6108138"/>
                </a:lnTo>
                <a:lnTo>
                  <a:pt x="1476923" y="6108138"/>
                </a:lnTo>
                <a:lnTo>
                  <a:pt x="1458987" y="6097227"/>
                </a:lnTo>
                <a:cubicBezTo>
                  <a:pt x="980176" y="5773370"/>
                  <a:pt x="664735" y="5225264"/>
                  <a:pt x="664735" y="4605013"/>
                </a:cubicBezTo>
                <a:cubicBezTo>
                  <a:pt x="664735" y="3612618"/>
                  <a:pt x="1472263" y="2804906"/>
                  <a:pt x="2464441" y="2804906"/>
                </a:cubicBezTo>
                <a:lnTo>
                  <a:pt x="3819760" y="2804906"/>
                </a:lnTo>
                <a:cubicBezTo>
                  <a:pt x="4606363" y="2804906"/>
                  <a:pt x="5245245" y="2165880"/>
                  <a:pt x="5245245" y="1379100"/>
                </a:cubicBezTo>
                <a:cubicBezTo>
                  <a:pt x="5245245" y="789015"/>
                  <a:pt x="4885181" y="282041"/>
                  <a:pt x="4373820" y="65434"/>
                </a:cubicBezTo>
                <a:close/>
                <a:moveTo>
                  <a:pt x="2159127" y="0"/>
                </a:moveTo>
                <a:lnTo>
                  <a:pt x="2199559" y="0"/>
                </a:lnTo>
                <a:lnTo>
                  <a:pt x="2273661" y="11345"/>
                </a:lnTo>
                <a:cubicBezTo>
                  <a:pt x="2336399" y="17738"/>
                  <a:pt x="2400045" y="21013"/>
                  <a:pt x="2464441" y="21013"/>
                </a:cubicBezTo>
                <a:lnTo>
                  <a:pt x="3819760" y="21013"/>
                </a:lnTo>
                <a:cubicBezTo>
                  <a:pt x="4566970" y="21013"/>
                  <a:pt x="5176310" y="630490"/>
                  <a:pt x="5176310" y="1377868"/>
                </a:cubicBezTo>
                <a:cubicBezTo>
                  <a:pt x="5176310" y="2125248"/>
                  <a:pt x="4568201" y="2734726"/>
                  <a:pt x="3819760" y="2734726"/>
                </a:cubicBezTo>
                <a:lnTo>
                  <a:pt x="2464441" y="2734726"/>
                </a:lnTo>
                <a:cubicBezTo>
                  <a:pt x="1434103" y="2734726"/>
                  <a:pt x="595799" y="3573217"/>
                  <a:pt x="595799" y="4603782"/>
                </a:cubicBezTo>
                <a:cubicBezTo>
                  <a:pt x="595799" y="5183478"/>
                  <a:pt x="861044" y="5702399"/>
                  <a:pt x="1276511" y="6045498"/>
                </a:cubicBezTo>
                <a:lnTo>
                  <a:pt x="1360205" y="6108138"/>
                </a:lnTo>
                <a:lnTo>
                  <a:pt x="1350561" y="6108138"/>
                </a:lnTo>
                <a:lnTo>
                  <a:pt x="1273486" y="6050447"/>
                </a:lnTo>
                <a:cubicBezTo>
                  <a:pt x="856899" y="5706401"/>
                  <a:pt x="590875" y="5186094"/>
                  <a:pt x="590875" y="4605013"/>
                </a:cubicBezTo>
                <a:cubicBezTo>
                  <a:pt x="590875" y="3571986"/>
                  <a:pt x="1430410" y="2731031"/>
                  <a:pt x="2464441" y="2731031"/>
                </a:cubicBezTo>
                <a:lnTo>
                  <a:pt x="3819760" y="2731031"/>
                </a:lnTo>
                <a:cubicBezTo>
                  <a:pt x="4565739" y="2731031"/>
                  <a:pt x="5171385" y="2125248"/>
                  <a:pt x="5171385" y="1379100"/>
                </a:cubicBezTo>
                <a:cubicBezTo>
                  <a:pt x="5171385" y="632952"/>
                  <a:pt x="4564508" y="27169"/>
                  <a:pt x="3819760" y="27169"/>
                </a:cubicBezTo>
                <a:lnTo>
                  <a:pt x="2464441" y="27169"/>
                </a:lnTo>
                <a:cubicBezTo>
                  <a:pt x="2399891" y="27169"/>
                  <a:pt x="2336092" y="23884"/>
                  <a:pt x="2273200" y="17472"/>
                </a:cubicBezTo>
                <a:close/>
                <a:moveTo>
                  <a:pt x="1849900" y="0"/>
                </a:moveTo>
                <a:lnTo>
                  <a:pt x="1867377" y="0"/>
                </a:lnTo>
                <a:lnTo>
                  <a:pt x="1887488" y="7378"/>
                </a:lnTo>
                <a:cubicBezTo>
                  <a:pt x="2069841" y="64241"/>
                  <a:pt x="2263636" y="94888"/>
                  <a:pt x="2464441" y="94888"/>
                </a:cubicBezTo>
                <a:lnTo>
                  <a:pt x="3819760" y="94888"/>
                </a:lnTo>
                <a:cubicBezTo>
                  <a:pt x="4526347" y="94888"/>
                  <a:pt x="5102451" y="671121"/>
                  <a:pt x="5102451" y="1377867"/>
                </a:cubicBezTo>
                <a:cubicBezTo>
                  <a:pt x="5102451" y="2084614"/>
                  <a:pt x="4527578" y="2660849"/>
                  <a:pt x="3819760" y="2660849"/>
                </a:cubicBezTo>
                <a:lnTo>
                  <a:pt x="2464441" y="2660849"/>
                </a:lnTo>
                <a:cubicBezTo>
                  <a:pt x="1393481" y="2660849"/>
                  <a:pt x="521939" y="3532584"/>
                  <a:pt x="521939" y="4603782"/>
                </a:cubicBezTo>
                <a:cubicBezTo>
                  <a:pt x="521939" y="5206334"/>
                  <a:pt x="797701" y="5745773"/>
                  <a:pt x="1229599" y="6102450"/>
                </a:cubicBezTo>
                <a:lnTo>
                  <a:pt x="1237199" y="6108138"/>
                </a:lnTo>
                <a:lnTo>
                  <a:pt x="1227562" y="6108138"/>
                </a:lnTo>
                <a:lnTo>
                  <a:pt x="1226574" y="6107399"/>
                </a:lnTo>
                <a:cubicBezTo>
                  <a:pt x="793556" y="5749774"/>
                  <a:pt x="517016" y="5208950"/>
                  <a:pt x="517016" y="4605013"/>
                </a:cubicBezTo>
                <a:cubicBezTo>
                  <a:pt x="517016" y="3531353"/>
                  <a:pt x="1389787" y="2657154"/>
                  <a:pt x="2464441" y="2657154"/>
                </a:cubicBezTo>
                <a:lnTo>
                  <a:pt x="3819760" y="2657154"/>
                </a:lnTo>
                <a:cubicBezTo>
                  <a:pt x="4525116" y="2657154"/>
                  <a:pt x="5097526" y="2084614"/>
                  <a:pt x="5097526" y="1379099"/>
                </a:cubicBezTo>
                <a:cubicBezTo>
                  <a:pt x="5097526" y="673583"/>
                  <a:pt x="4523885" y="101045"/>
                  <a:pt x="3819760" y="101045"/>
                </a:cubicBezTo>
                <a:lnTo>
                  <a:pt x="2464441" y="101045"/>
                </a:lnTo>
                <a:cubicBezTo>
                  <a:pt x="2263174" y="101045"/>
                  <a:pt x="2068918" y="70311"/>
                  <a:pt x="1886120" y="13291"/>
                </a:cubicBezTo>
                <a:close/>
                <a:moveTo>
                  <a:pt x="1646064" y="0"/>
                </a:moveTo>
                <a:lnTo>
                  <a:pt x="1659745" y="0"/>
                </a:lnTo>
                <a:lnTo>
                  <a:pt x="1680435" y="9987"/>
                </a:lnTo>
                <a:cubicBezTo>
                  <a:pt x="1921575" y="112201"/>
                  <a:pt x="2186545" y="168762"/>
                  <a:pt x="2464441" y="168762"/>
                </a:cubicBezTo>
                <a:lnTo>
                  <a:pt x="3819760" y="168762"/>
                </a:lnTo>
                <a:cubicBezTo>
                  <a:pt x="4485725" y="168762"/>
                  <a:pt x="5028591" y="711751"/>
                  <a:pt x="5028591" y="1377867"/>
                </a:cubicBezTo>
                <a:cubicBezTo>
                  <a:pt x="5028591" y="2043982"/>
                  <a:pt x="4486955" y="2586971"/>
                  <a:pt x="3819760" y="2586971"/>
                </a:cubicBezTo>
                <a:lnTo>
                  <a:pt x="2464441" y="2586971"/>
                </a:lnTo>
                <a:cubicBezTo>
                  <a:pt x="1352858" y="2586971"/>
                  <a:pt x="448080" y="3491951"/>
                  <a:pt x="448080" y="4603782"/>
                </a:cubicBezTo>
                <a:cubicBezTo>
                  <a:pt x="448080" y="5159699"/>
                  <a:pt x="674274" y="5663903"/>
                  <a:pt x="1039417" y="6029128"/>
                </a:cubicBezTo>
                <a:lnTo>
                  <a:pt x="1126310" y="6108138"/>
                </a:lnTo>
                <a:lnTo>
                  <a:pt x="1117844" y="6108138"/>
                </a:lnTo>
                <a:lnTo>
                  <a:pt x="1036032" y="6033745"/>
                </a:lnTo>
                <a:cubicBezTo>
                  <a:pt x="669966" y="5667597"/>
                  <a:pt x="443156" y="5162162"/>
                  <a:pt x="443156" y="4605013"/>
                </a:cubicBezTo>
                <a:cubicBezTo>
                  <a:pt x="443156" y="3490721"/>
                  <a:pt x="1349165" y="2583278"/>
                  <a:pt x="2464441" y="2583278"/>
                </a:cubicBezTo>
                <a:lnTo>
                  <a:pt x="3819760" y="2583278"/>
                </a:lnTo>
                <a:cubicBezTo>
                  <a:pt x="4483263" y="2583278"/>
                  <a:pt x="5023667" y="2042751"/>
                  <a:pt x="5023667" y="1379098"/>
                </a:cubicBezTo>
                <a:cubicBezTo>
                  <a:pt x="5023667" y="715445"/>
                  <a:pt x="4483263" y="174919"/>
                  <a:pt x="3819760" y="174919"/>
                </a:cubicBezTo>
                <a:lnTo>
                  <a:pt x="2464441" y="174919"/>
                </a:lnTo>
                <a:cubicBezTo>
                  <a:pt x="2185929" y="174919"/>
                  <a:pt x="1920343" y="118204"/>
                  <a:pt x="1678627" y="15720"/>
                </a:cubicBezTo>
                <a:close/>
                <a:moveTo>
                  <a:pt x="1476449" y="0"/>
                </a:moveTo>
                <a:lnTo>
                  <a:pt x="1489603" y="0"/>
                </a:lnTo>
                <a:lnTo>
                  <a:pt x="1651757" y="78203"/>
                </a:lnTo>
                <a:cubicBezTo>
                  <a:pt x="1901725" y="184073"/>
                  <a:pt x="2176389" y="242635"/>
                  <a:pt x="2464441" y="242635"/>
                </a:cubicBezTo>
                <a:lnTo>
                  <a:pt x="3819760" y="242635"/>
                </a:lnTo>
                <a:cubicBezTo>
                  <a:pt x="4445102" y="242635"/>
                  <a:pt x="4954731" y="752381"/>
                  <a:pt x="4954731" y="1377863"/>
                </a:cubicBezTo>
                <a:cubicBezTo>
                  <a:pt x="4954731" y="2003348"/>
                  <a:pt x="4446333" y="2513092"/>
                  <a:pt x="3819760" y="2513092"/>
                </a:cubicBezTo>
                <a:lnTo>
                  <a:pt x="2464441" y="2513092"/>
                </a:lnTo>
                <a:cubicBezTo>
                  <a:pt x="1311003" y="2513092"/>
                  <a:pt x="374221" y="3450086"/>
                  <a:pt x="374221" y="4603782"/>
                </a:cubicBezTo>
                <a:cubicBezTo>
                  <a:pt x="374221" y="5180630"/>
                  <a:pt x="608724" y="5703303"/>
                  <a:pt x="987254" y="6081764"/>
                </a:cubicBezTo>
                <a:lnTo>
                  <a:pt x="1016272" y="6108138"/>
                </a:lnTo>
                <a:lnTo>
                  <a:pt x="1008302" y="6108138"/>
                </a:lnTo>
                <a:lnTo>
                  <a:pt x="983868" y="6085920"/>
                </a:lnTo>
                <a:cubicBezTo>
                  <a:pt x="604416" y="5706382"/>
                  <a:pt x="369297" y="5182478"/>
                  <a:pt x="369297" y="4605013"/>
                </a:cubicBezTo>
                <a:cubicBezTo>
                  <a:pt x="369297" y="3450086"/>
                  <a:pt x="1308542" y="2509398"/>
                  <a:pt x="2464441" y="2509398"/>
                </a:cubicBezTo>
                <a:lnTo>
                  <a:pt x="3819760" y="2509398"/>
                </a:lnTo>
                <a:cubicBezTo>
                  <a:pt x="4442639" y="2509398"/>
                  <a:pt x="4949807" y="2002116"/>
                  <a:pt x="4949807" y="1379095"/>
                </a:cubicBezTo>
                <a:cubicBezTo>
                  <a:pt x="4949807" y="756073"/>
                  <a:pt x="4442639" y="248792"/>
                  <a:pt x="3819760" y="248792"/>
                </a:cubicBezTo>
                <a:lnTo>
                  <a:pt x="2464441" y="248792"/>
                </a:lnTo>
                <a:cubicBezTo>
                  <a:pt x="2175774" y="248792"/>
                  <a:pt x="1900494" y="189999"/>
                  <a:pt x="1649949" y="83763"/>
                </a:cubicBezTo>
                <a:close/>
                <a:moveTo>
                  <a:pt x="1332645" y="0"/>
                </a:moveTo>
                <a:lnTo>
                  <a:pt x="1343449" y="0"/>
                </a:lnTo>
                <a:lnTo>
                  <a:pt x="1433958" y="55032"/>
                </a:lnTo>
                <a:cubicBezTo>
                  <a:pt x="1740562" y="221761"/>
                  <a:pt x="2091682" y="316511"/>
                  <a:pt x="2464441" y="316511"/>
                </a:cubicBezTo>
                <a:lnTo>
                  <a:pt x="3819761" y="316511"/>
                </a:lnTo>
                <a:cubicBezTo>
                  <a:pt x="4404481" y="316511"/>
                  <a:pt x="4880873" y="793011"/>
                  <a:pt x="4880873" y="1377863"/>
                </a:cubicBezTo>
                <a:cubicBezTo>
                  <a:pt x="4880873" y="1962715"/>
                  <a:pt x="4405711" y="2439216"/>
                  <a:pt x="3819761" y="2439216"/>
                </a:cubicBezTo>
                <a:lnTo>
                  <a:pt x="2464441" y="2439216"/>
                </a:lnTo>
                <a:cubicBezTo>
                  <a:pt x="1270382" y="2439216"/>
                  <a:pt x="300362" y="3409453"/>
                  <a:pt x="300362" y="4603782"/>
                </a:cubicBezTo>
                <a:cubicBezTo>
                  <a:pt x="300362" y="5126301"/>
                  <a:pt x="486265" y="5605928"/>
                  <a:pt x="795295" y="5980180"/>
                </a:cubicBezTo>
                <a:lnTo>
                  <a:pt x="911633" y="6108138"/>
                </a:lnTo>
                <a:lnTo>
                  <a:pt x="904478" y="6108138"/>
                </a:lnTo>
                <a:lnTo>
                  <a:pt x="791579" y="5983925"/>
                </a:lnTo>
                <a:cubicBezTo>
                  <a:pt x="481813" y="5608707"/>
                  <a:pt x="295438" y="5128071"/>
                  <a:pt x="295438" y="4605013"/>
                </a:cubicBezTo>
                <a:cubicBezTo>
                  <a:pt x="295438" y="3409453"/>
                  <a:pt x="1267920" y="2435521"/>
                  <a:pt x="2464441" y="2435521"/>
                </a:cubicBezTo>
                <a:lnTo>
                  <a:pt x="3819761" y="2435521"/>
                </a:lnTo>
                <a:cubicBezTo>
                  <a:pt x="4402018" y="2435521"/>
                  <a:pt x="4875949" y="1961483"/>
                  <a:pt x="4875949" y="1379094"/>
                </a:cubicBezTo>
                <a:cubicBezTo>
                  <a:pt x="4875949" y="796705"/>
                  <a:pt x="4402018" y="322667"/>
                  <a:pt x="3819761" y="322667"/>
                </a:cubicBezTo>
                <a:lnTo>
                  <a:pt x="2464441" y="322667"/>
                </a:lnTo>
                <a:cubicBezTo>
                  <a:pt x="2090913" y="322667"/>
                  <a:pt x="1739024" y="227557"/>
                  <a:pt x="1431726" y="60294"/>
                </a:cubicBezTo>
                <a:close/>
                <a:moveTo>
                  <a:pt x="1194725" y="0"/>
                </a:moveTo>
                <a:lnTo>
                  <a:pt x="1203933" y="0"/>
                </a:lnTo>
                <a:lnTo>
                  <a:pt x="1214299" y="7756"/>
                </a:lnTo>
                <a:cubicBezTo>
                  <a:pt x="1571551" y="249274"/>
                  <a:pt x="2001897" y="390389"/>
                  <a:pt x="2464441" y="390389"/>
                </a:cubicBezTo>
                <a:lnTo>
                  <a:pt x="3819760" y="390389"/>
                </a:lnTo>
                <a:cubicBezTo>
                  <a:pt x="4363857" y="390389"/>
                  <a:pt x="4807013" y="833645"/>
                  <a:pt x="4807013" y="1377865"/>
                </a:cubicBezTo>
                <a:cubicBezTo>
                  <a:pt x="4807013" y="1922084"/>
                  <a:pt x="4363857" y="2365341"/>
                  <a:pt x="3819760" y="2365341"/>
                </a:cubicBezTo>
                <a:lnTo>
                  <a:pt x="2464441" y="2365341"/>
                </a:lnTo>
                <a:cubicBezTo>
                  <a:pt x="1229759" y="2365341"/>
                  <a:pt x="226502" y="3368823"/>
                  <a:pt x="226502" y="4603782"/>
                </a:cubicBezTo>
                <a:cubicBezTo>
                  <a:pt x="226502" y="5144078"/>
                  <a:pt x="418768" y="5640067"/>
                  <a:pt x="738355" y="6027101"/>
                </a:cubicBezTo>
                <a:lnTo>
                  <a:pt x="812033" y="6108138"/>
                </a:lnTo>
                <a:lnTo>
                  <a:pt x="804892" y="6108138"/>
                </a:lnTo>
                <a:lnTo>
                  <a:pt x="734639" y="6030847"/>
                </a:lnTo>
                <a:cubicBezTo>
                  <a:pt x="414315" y="5642846"/>
                  <a:pt x="221579" y="5145847"/>
                  <a:pt x="221579" y="4605013"/>
                </a:cubicBezTo>
                <a:cubicBezTo>
                  <a:pt x="221579" y="3368823"/>
                  <a:pt x="1227296" y="2361647"/>
                  <a:pt x="2464441" y="2361647"/>
                </a:cubicBezTo>
                <a:lnTo>
                  <a:pt x="3819760" y="2361647"/>
                </a:lnTo>
                <a:cubicBezTo>
                  <a:pt x="4361395" y="2361647"/>
                  <a:pt x="4802089" y="1920854"/>
                  <a:pt x="4802089" y="1379097"/>
                </a:cubicBezTo>
                <a:cubicBezTo>
                  <a:pt x="4802089" y="837338"/>
                  <a:pt x="4361395" y="396545"/>
                  <a:pt x="3819760" y="396545"/>
                </a:cubicBezTo>
                <a:lnTo>
                  <a:pt x="2464441" y="396545"/>
                </a:lnTo>
                <a:cubicBezTo>
                  <a:pt x="2000974" y="396545"/>
                  <a:pt x="1569705" y="254911"/>
                  <a:pt x="1211660" y="12678"/>
                </a:cubicBezTo>
                <a:close/>
                <a:moveTo>
                  <a:pt x="1070722" y="0"/>
                </a:moveTo>
                <a:lnTo>
                  <a:pt x="1080892" y="0"/>
                </a:lnTo>
                <a:lnTo>
                  <a:pt x="1173078" y="68971"/>
                </a:lnTo>
                <a:cubicBezTo>
                  <a:pt x="1542122" y="318476"/>
                  <a:pt x="1986663" y="464265"/>
                  <a:pt x="2464441" y="464265"/>
                </a:cubicBezTo>
                <a:lnTo>
                  <a:pt x="3819760" y="464265"/>
                </a:lnTo>
                <a:cubicBezTo>
                  <a:pt x="4323235" y="464265"/>
                  <a:pt x="4733154" y="874278"/>
                  <a:pt x="4733154" y="1377865"/>
                </a:cubicBezTo>
                <a:cubicBezTo>
                  <a:pt x="4733154" y="1881454"/>
                  <a:pt x="4323235" y="2291465"/>
                  <a:pt x="3819760" y="2291465"/>
                </a:cubicBezTo>
                <a:lnTo>
                  <a:pt x="2464441" y="2291465"/>
                </a:lnTo>
                <a:cubicBezTo>
                  <a:pt x="1189136" y="2291465"/>
                  <a:pt x="152643" y="3328192"/>
                  <a:pt x="152643" y="4603782"/>
                </a:cubicBezTo>
                <a:cubicBezTo>
                  <a:pt x="152643" y="5161854"/>
                  <a:pt x="351270" y="5674206"/>
                  <a:pt x="681416" y="6074023"/>
                </a:cubicBezTo>
                <a:lnTo>
                  <a:pt x="712433" y="6108138"/>
                </a:lnTo>
                <a:lnTo>
                  <a:pt x="704439" y="6108138"/>
                </a:lnTo>
                <a:lnTo>
                  <a:pt x="677303" y="6078280"/>
                </a:lnTo>
                <a:cubicBezTo>
                  <a:pt x="346582" y="5677591"/>
                  <a:pt x="147719" y="5164162"/>
                  <a:pt x="147719" y="4605013"/>
                </a:cubicBezTo>
                <a:cubicBezTo>
                  <a:pt x="147719" y="3326961"/>
                  <a:pt x="1186674" y="2287771"/>
                  <a:pt x="2464441" y="2287771"/>
                </a:cubicBezTo>
                <a:lnTo>
                  <a:pt x="3819760" y="2287771"/>
                </a:lnTo>
                <a:cubicBezTo>
                  <a:pt x="4320773" y="2287771"/>
                  <a:pt x="4728229" y="1880222"/>
                  <a:pt x="4728229" y="1379097"/>
                </a:cubicBezTo>
                <a:cubicBezTo>
                  <a:pt x="4728229" y="877971"/>
                  <a:pt x="4320773" y="470422"/>
                  <a:pt x="3819760" y="470422"/>
                </a:cubicBezTo>
                <a:lnTo>
                  <a:pt x="2464441" y="470422"/>
                </a:lnTo>
                <a:cubicBezTo>
                  <a:pt x="1985279" y="470422"/>
                  <a:pt x="1539699" y="324286"/>
                  <a:pt x="1169897" y="74218"/>
                </a:cubicBezTo>
                <a:close/>
                <a:moveTo>
                  <a:pt x="947709" y="0"/>
                </a:moveTo>
                <a:lnTo>
                  <a:pt x="957859" y="0"/>
                </a:lnTo>
                <a:lnTo>
                  <a:pt x="1131857" y="130186"/>
                </a:lnTo>
                <a:cubicBezTo>
                  <a:pt x="1512694" y="387677"/>
                  <a:pt x="1971430" y="538142"/>
                  <a:pt x="2464441" y="538142"/>
                </a:cubicBezTo>
                <a:lnTo>
                  <a:pt x="3819760" y="538142"/>
                </a:lnTo>
                <a:cubicBezTo>
                  <a:pt x="4282612" y="538142"/>
                  <a:pt x="4659295" y="914908"/>
                  <a:pt x="4659295" y="1377865"/>
                </a:cubicBezTo>
                <a:cubicBezTo>
                  <a:pt x="4659295" y="1840822"/>
                  <a:pt x="4282612" y="2217590"/>
                  <a:pt x="3819760" y="2217590"/>
                </a:cubicBezTo>
                <a:lnTo>
                  <a:pt x="2464441" y="2217590"/>
                </a:lnTo>
                <a:cubicBezTo>
                  <a:pt x="1148513" y="2217590"/>
                  <a:pt x="78783" y="3287561"/>
                  <a:pt x="78783" y="4603782"/>
                </a:cubicBezTo>
                <a:cubicBezTo>
                  <a:pt x="78783" y="5097367"/>
                  <a:pt x="229387" y="5556322"/>
                  <a:pt x="486972" y="5937209"/>
                </a:cubicBezTo>
                <a:lnTo>
                  <a:pt x="614893" y="6108138"/>
                </a:lnTo>
                <a:lnTo>
                  <a:pt x="607599" y="6108138"/>
                </a:lnTo>
                <a:lnTo>
                  <a:pt x="482633" y="5941080"/>
                </a:lnTo>
                <a:cubicBezTo>
                  <a:pt x="224637" y="5559399"/>
                  <a:pt x="73860" y="5099521"/>
                  <a:pt x="73860" y="4605013"/>
                </a:cubicBezTo>
                <a:cubicBezTo>
                  <a:pt x="73860" y="3286330"/>
                  <a:pt x="1146051" y="2213896"/>
                  <a:pt x="2464441" y="2213896"/>
                </a:cubicBezTo>
                <a:lnTo>
                  <a:pt x="3819760" y="2213896"/>
                </a:lnTo>
                <a:cubicBezTo>
                  <a:pt x="4280150" y="2213896"/>
                  <a:pt x="4654370" y="1839591"/>
                  <a:pt x="4654370" y="1379097"/>
                </a:cubicBezTo>
                <a:cubicBezTo>
                  <a:pt x="4654370" y="918603"/>
                  <a:pt x="4280150" y="544297"/>
                  <a:pt x="3819760" y="544297"/>
                </a:cubicBezTo>
                <a:lnTo>
                  <a:pt x="2464441" y="544297"/>
                </a:lnTo>
                <a:cubicBezTo>
                  <a:pt x="1970045" y="544297"/>
                  <a:pt x="1510271" y="393486"/>
                  <a:pt x="1128676" y="135432"/>
                </a:cubicBezTo>
                <a:close/>
                <a:moveTo>
                  <a:pt x="836480" y="0"/>
                </a:moveTo>
                <a:lnTo>
                  <a:pt x="842882" y="0"/>
                </a:lnTo>
                <a:lnTo>
                  <a:pt x="907251" y="58414"/>
                </a:lnTo>
                <a:cubicBezTo>
                  <a:pt x="1345183" y="418403"/>
                  <a:pt x="1889262" y="614483"/>
                  <a:pt x="2464441" y="614483"/>
                </a:cubicBezTo>
                <a:lnTo>
                  <a:pt x="3819760" y="614483"/>
                </a:lnTo>
                <a:cubicBezTo>
                  <a:pt x="4241989" y="614483"/>
                  <a:pt x="4585435" y="958006"/>
                  <a:pt x="4585435" y="1380330"/>
                </a:cubicBezTo>
                <a:cubicBezTo>
                  <a:pt x="4585435" y="1802656"/>
                  <a:pt x="4241989" y="2146178"/>
                  <a:pt x="3819760" y="2146178"/>
                </a:cubicBezTo>
                <a:lnTo>
                  <a:pt x="2464441" y="2146178"/>
                </a:lnTo>
                <a:cubicBezTo>
                  <a:pt x="1808324" y="2146178"/>
                  <a:pt x="1190367" y="2402283"/>
                  <a:pt x="726284" y="2866470"/>
                </a:cubicBezTo>
                <a:cubicBezTo>
                  <a:pt x="262200" y="3330658"/>
                  <a:pt x="6156" y="3947521"/>
                  <a:pt x="6156" y="4605014"/>
                </a:cubicBezTo>
                <a:cubicBezTo>
                  <a:pt x="6156" y="5098136"/>
                  <a:pt x="150181" y="5568403"/>
                  <a:pt x="417979" y="5969585"/>
                </a:cubicBezTo>
                <a:lnTo>
                  <a:pt x="520580" y="6108138"/>
                </a:lnTo>
                <a:lnTo>
                  <a:pt x="513844" y="6108138"/>
                </a:lnTo>
                <a:lnTo>
                  <a:pt x="412863" y="5972355"/>
                </a:lnTo>
                <a:cubicBezTo>
                  <a:pt x="144026" y="5570943"/>
                  <a:pt x="0" y="5099060"/>
                  <a:pt x="0" y="4605014"/>
                </a:cubicBezTo>
                <a:cubicBezTo>
                  <a:pt x="0" y="3946291"/>
                  <a:pt x="256047" y="3326964"/>
                  <a:pt x="722591" y="2864008"/>
                </a:cubicBezTo>
                <a:cubicBezTo>
                  <a:pt x="1187904" y="2397357"/>
                  <a:pt x="1807093" y="2141254"/>
                  <a:pt x="2465672" y="2141254"/>
                </a:cubicBezTo>
                <a:lnTo>
                  <a:pt x="3820990" y="2141254"/>
                </a:lnTo>
                <a:cubicBezTo>
                  <a:pt x="4240758" y="2141254"/>
                  <a:pt x="4581742" y="1800192"/>
                  <a:pt x="4581742" y="1380330"/>
                </a:cubicBezTo>
                <a:cubicBezTo>
                  <a:pt x="4581742" y="960468"/>
                  <a:pt x="4239527" y="619408"/>
                  <a:pt x="3820990" y="619408"/>
                </a:cubicBezTo>
                <a:lnTo>
                  <a:pt x="2465672" y="619408"/>
                </a:lnTo>
                <a:cubicBezTo>
                  <a:pt x="1889415" y="619408"/>
                  <a:pt x="1343317" y="422385"/>
                  <a:pt x="904073" y="61336"/>
                </a:cubicBezTo>
                <a:close/>
              </a:path>
            </a:pathLst>
          </a:custGeom>
          <a:solidFill>
            <a:srgbClr val="00861E"/>
          </a:solidFill>
          <a:ln w="9525" cap="flat">
            <a:noFill/>
            <a:prstDash val="solid"/>
            <a:miter/>
          </a:ln>
        </p:spPr>
        <p:txBody>
          <a:bodyPr rtlCol="0" anchor="ctr"/>
          <a:lstStyle/>
          <a:p>
            <a:endParaRPr lang="en-US"/>
          </a:p>
        </p:txBody>
      </p:sp>
      <p:sp>
        <p:nvSpPr>
          <p:cNvPr id="2" name="Graphic 18">
            <a:extLst>
              <a:ext uri="{FF2B5EF4-FFF2-40B4-BE49-F238E27FC236}">
                <a16:creationId xmlns:a16="http://schemas.microsoft.com/office/drawing/2014/main" id="{9F9F08E2-1928-F081-FDAE-4F997A5181C3}"/>
              </a:ext>
            </a:extLst>
          </p:cNvPr>
          <p:cNvSpPr/>
          <p:nvPr userDrawn="1"/>
        </p:nvSpPr>
        <p:spPr>
          <a:xfrm>
            <a:off x="457200" y="6313452"/>
            <a:ext cx="811355" cy="168145"/>
          </a:xfrm>
          <a:custGeom>
            <a:avLst/>
            <a:gdLst>
              <a:gd name="connsiteX0" fmla="*/ 228427 w 811355"/>
              <a:gd name="connsiteY0" fmla="*/ 27 h 168145"/>
              <a:gd name="connsiteX1" fmla="*/ 310031 w 811355"/>
              <a:gd name="connsiteY1" fmla="*/ 81183 h 168145"/>
              <a:gd name="connsiteX2" fmla="*/ 228427 w 811355"/>
              <a:gd name="connsiteY2" fmla="*/ 162778 h 168145"/>
              <a:gd name="connsiteX3" fmla="*/ 147061 w 811355"/>
              <a:gd name="connsiteY3" fmla="*/ 81183 h 168145"/>
              <a:gd name="connsiteX4" fmla="*/ 228427 w 811355"/>
              <a:gd name="connsiteY4" fmla="*/ 27 h 168145"/>
              <a:gd name="connsiteX5" fmla="*/ 228427 w 811355"/>
              <a:gd name="connsiteY5" fmla="*/ 136856 h 168145"/>
              <a:gd name="connsiteX6" fmla="*/ 281782 w 811355"/>
              <a:gd name="connsiteY6" fmla="*/ 81183 h 168145"/>
              <a:gd name="connsiteX7" fmla="*/ 228427 w 811355"/>
              <a:gd name="connsiteY7" fmla="*/ 25517 h 168145"/>
              <a:gd name="connsiteX8" fmla="*/ 175080 w 811355"/>
              <a:gd name="connsiteY8" fmla="*/ 81183 h 168145"/>
              <a:gd name="connsiteX9" fmla="*/ 228427 w 811355"/>
              <a:gd name="connsiteY9" fmla="*/ 136856 h 168145"/>
              <a:gd name="connsiteX10" fmla="*/ 575396 w 811355"/>
              <a:gd name="connsiteY10" fmla="*/ 27 h 168145"/>
              <a:gd name="connsiteX11" fmla="*/ 656993 w 811355"/>
              <a:gd name="connsiteY11" fmla="*/ 81183 h 168145"/>
              <a:gd name="connsiteX12" fmla="*/ 575396 w 811355"/>
              <a:gd name="connsiteY12" fmla="*/ 162778 h 168145"/>
              <a:gd name="connsiteX13" fmla="*/ 494022 w 811355"/>
              <a:gd name="connsiteY13" fmla="*/ 81183 h 168145"/>
              <a:gd name="connsiteX14" fmla="*/ 575396 w 811355"/>
              <a:gd name="connsiteY14" fmla="*/ 27 h 168145"/>
              <a:gd name="connsiteX15" fmla="*/ 575396 w 811355"/>
              <a:gd name="connsiteY15" fmla="*/ 136856 h 168145"/>
              <a:gd name="connsiteX16" fmla="*/ 628743 w 811355"/>
              <a:gd name="connsiteY16" fmla="*/ 81183 h 168145"/>
              <a:gd name="connsiteX17" fmla="*/ 575396 w 811355"/>
              <a:gd name="connsiteY17" fmla="*/ 25517 h 168145"/>
              <a:gd name="connsiteX18" fmla="*/ 522042 w 811355"/>
              <a:gd name="connsiteY18" fmla="*/ 81183 h 168145"/>
              <a:gd name="connsiteX19" fmla="*/ 575396 w 811355"/>
              <a:gd name="connsiteY19" fmla="*/ 136856 h 168145"/>
              <a:gd name="connsiteX20" fmla="*/ 448958 w 811355"/>
              <a:gd name="connsiteY20" fmla="*/ 2933 h 168145"/>
              <a:gd name="connsiteX21" fmla="*/ 481284 w 811355"/>
              <a:gd name="connsiteY21" fmla="*/ 2933 h 168145"/>
              <a:gd name="connsiteX22" fmla="*/ 400343 w 811355"/>
              <a:gd name="connsiteY22" fmla="*/ 168146 h 168145"/>
              <a:gd name="connsiteX23" fmla="*/ 319639 w 811355"/>
              <a:gd name="connsiteY23" fmla="*/ 2933 h 168145"/>
              <a:gd name="connsiteX24" fmla="*/ 351728 w 811355"/>
              <a:gd name="connsiteY24" fmla="*/ 2933 h 168145"/>
              <a:gd name="connsiteX25" fmla="*/ 400343 w 811355"/>
              <a:gd name="connsiteY25" fmla="*/ 112931 h 168145"/>
              <a:gd name="connsiteX26" fmla="*/ 448958 w 811355"/>
              <a:gd name="connsiteY26" fmla="*/ 2933 h 168145"/>
              <a:gd name="connsiteX27" fmla="*/ 717385 w 811355"/>
              <a:gd name="connsiteY27" fmla="*/ 45882 h 168145"/>
              <a:gd name="connsiteX28" fmla="*/ 751794 w 811355"/>
              <a:gd name="connsiteY28" fmla="*/ 24431 h 168145"/>
              <a:gd name="connsiteX29" fmla="*/ 795439 w 811355"/>
              <a:gd name="connsiteY29" fmla="*/ 36825 h 168145"/>
              <a:gd name="connsiteX30" fmla="*/ 795439 w 811355"/>
              <a:gd name="connsiteY30" fmla="*/ 9023 h 168145"/>
              <a:gd name="connsiteX31" fmla="*/ 752017 w 811355"/>
              <a:gd name="connsiteY31" fmla="*/ 47 h 168145"/>
              <a:gd name="connsiteX32" fmla="*/ 688183 w 811355"/>
              <a:gd name="connsiteY32" fmla="*/ 47251 h 168145"/>
              <a:gd name="connsiteX33" fmla="*/ 782356 w 811355"/>
              <a:gd name="connsiteY33" fmla="*/ 117692 h 168145"/>
              <a:gd name="connsiteX34" fmla="*/ 747264 w 811355"/>
              <a:gd name="connsiteY34" fmla="*/ 138239 h 168145"/>
              <a:gd name="connsiteX35" fmla="*/ 694971 w 811355"/>
              <a:gd name="connsiteY35" fmla="*/ 120855 h 168145"/>
              <a:gd name="connsiteX36" fmla="*/ 694971 w 811355"/>
              <a:gd name="connsiteY36" fmla="*/ 120908 h 168145"/>
              <a:gd name="connsiteX37" fmla="*/ 694971 w 811355"/>
              <a:gd name="connsiteY37" fmla="*/ 150478 h 168145"/>
              <a:gd name="connsiteX38" fmla="*/ 747291 w 811355"/>
              <a:gd name="connsiteY38" fmla="*/ 162616 h 168145"/>
              <a:gd name="connsiteX39" fmla="*/ 811355 w 811355"/>
              <a:gd name="connsiteY39" fmla="*/ 115655 h 168145"/>
              <a:gd name="connsiteX40" fmla="*/ 717426 w 811355"/>
              <a:gd name="connsiteY40" fmla="*/ 45882 h 168145"/>
              <a:gd name="connsiteX41" fmla="*/ 717385 w 811355"/>
              <a:gd name="connsiteY41" fmla="*/ 45882 h 168145"/>
              <a:gd name="connsiteX42" fmla="*/ 29216 w 811355"/>
              <a:gd name="connsiteY42" fmla="*/ 45841 h 168145"/>
              <a:gd name="connsiteX43" fmla="*/ 63632 w 811355"/>
              <a:gd name="connsiteY43" fmla="*/ 24391 h 168145"/>
              <a:gd name="connsiteX44" fmla="*/ 107080 w 811355"/>
              <a:gd name="connsiteY44" fmla="*/ 36670 h 168145"/>
              <a:gd name="connsiteX45" fmla="*/ 107080 w 811355"/>
              <a:gd name="connsiteY45" fmla="*/ 8881 h 168145"/>
              <a:gd name="connsiteX46" fmla="*/ 63855 w 811355"/>
              <a:gd name="connsiteY46" fmla="*/ 0 h 168145"/>
              <a:gd name="connsiteX47" fmla="*/ 0 w 811355"/>
              <a:gd name="connsiteY47" fmla="*/ 47204 h 168145"/>
              <a:gd name="connsiteX48" fmla="*/ 94200 w 811355"/>
              <a:gd name="connsiteY48" fmla="*/ 117665 h 168145"/>
              <a:gd name="connsiteX49" fmla="*/ 59101 w 811355"/>
              <a:gd name="connsiteY49" fmla="*/ 138219 h 168145"/>
              <a:gd name="connsiteX50" fmla="*/ 6795 w 811355"/>
              <a:gd name="connsiteY50" fmla="*/ 120828 h 168145"/>
              <a:gd name="connsiteX51" fmla="*/ 6795 w 811355"/>
              <a:gd name="connsiteY51" fmla="*/ 120895 h 168145"/>
              <a:gd name="connsiteX52" fmla="*/ 6795 w 811355"/>
              <a:gd name="connsiteY52" fmla="*/ 150465 h 168145"/>
              <a:gd name="connsiteX53" fmla="*/ 59135 w 811355"/>
              <a:gd name="connsiteY53" fmla="*/ 162603 h 168145"/>
              <a:gd name="connsiteX54" fmla="*/ 123220 w 811355"/>
              <a:gd name="connsiteY54" fmla="*/ 115628 h 168145"/>
              <a:gd name="connsiteX55" fmla="*/ 29216 w 811355"/>
              <a:gd name="connsiteY55" fmla="*/ 45841 h 1681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Lst>
            <a:rect l="l" t="t" r="r" b="b"/>
            <a:pathLst>
              <a:path w="811355" h="168145">
                <a:moveTo>
                  <a:pt x="228427" y="27"/>
                </a:moveTo>
                <a:cubicBezTo>
                  <a:pt x="275284" y="27"/>
                  <a:pt x="310031" y="34459"/>
                  <a:pt x="310031" y="81183"/>
                </a:cubicBezTo>
                <a:cubicBezTo>
                  <a:pt x="310031" y="127908"/>
                  <a:pt x="275730" y="162778"/>
                  <a:pt x="228427" y="162778"/>
                </a:cubicBezTo>
                <a:cubicBezTo>
                  <a:pt x="181355" y="162778"/>
                  <a:pt x="147061" y="127901"/>
                  <a:pt x="147061" y="81183"/>
                </a:cubicBezTo>
                <a:cubicBezTo>
                  <a:pt x="147061" y="34465"/>
                  <a:pt x="182024" y="27"/>
                  <a:pt x="228427" y="27"/>
                </a:cubicBezTo>
                <a:close/>
                <a:moveTo>
                  <a:pt x="228427" y="136856"/>
                </a:moveTo>
                <a:cubicBezTo>
                  <a:pt x="259814" y="136856"/>
                  <a:pt x="281782" y="113376"/>
                  <a:pt x="281782" y="81183"/>
                </a:cubicBezTo>
                <a:cubicBezTo>
                  <a:pt x="281782" y="48991"/>
                  <a:pt x="260037" y="25517"/>
                  <a:pt x="228427" y="25517"/>
                </a:cubicBezTo>
                <a:cubicBezTo>
                  <a:pt x="197271" y="25517"/>
                  <a:pt x="175080" y="48991"/>
                  <a:pt x="175080" y="81183"/>
                </a:cubicBezTo>
                <a:cubicBezTo>
                  <a:pt x="175080" y="113376"/>
                  <a:pt x="197271" y="136856"/>
                  <a:pt x="228427" y="136856"/>
                </a:cubicBezTo>
                <a:close/>
                <a:moveTo>
                  <a:pt x="575396" y="27"/>
                </a:moveTo>
                <a:cubicBezTo>
                  <a:pt x="622246" y="27"/>
                  <a:pt x="656993" y="34459"/>
                  <a:pt x="656993" y="81183"/>
                </a:cubicBezTo>
                <a:cubicBezTo>
                  <a:pt x="656993" y="127908"/>
                  <a:pt x="622699" y="162778"/>
                  <a:pt x="575396" y="162778"/>
                </a:cubicBezTo>
                <a:cubicBezTo>
                  <a:pt x="528316" y="162778"/>
                  <a:pt x="494022" y="127901"/>
                  <a:pt x="494022" y="81183"/>
                </a:cubicBezTo>
                <a:cubicBezTo>
                  <a:pt x="494022" y="34465"/>
                  <a:pt x="529019" y="27"/>
                  <a:pt x="575396" y="27"/>
                </a:cubicBezTo>
                <a:close/>
                <a:moveTo>
                  <a:pt x="575396" y="136856"/>
                </a:moveTo>
                <a:cubicBezTo>
                  <a:pt x="606776" y="136856"/>
                  <a:pt x="628743" y="113376"/>
                  <a:pt x="628743" y="81183"/>
                </a:cubicBezTo>
                <a:cubicBezTo>
                  <a:pt x="628743" y="48991"/>
                  <a:pt x="606999" y="25517"/>
                  <a:pt x="575396" y="25517"/>
                </a:cubicBezTo>
                <a:cubicBezTo>
                  <a:pt x="544233" y="25517"/>
                  <a:pt x="522042" y="48991"/>
                  <a:pt x="522042" y="81183"/>
                </a:cubicBezTo>
                <a:cubicBezTo>
                  <a:pt x="522042" y="113376"/>
                  <a:pt x="544293" y="136856"/>
                  <a:pt x="575396" y="136856"/>
                </a:cubicBezTo>
                <a:close/>
                <a:moveTo>
                  <a:pt x="448958" y="2933"/>
                </a:moveTo>
                <a:lnTo>
                  <a:pt x="481284" y="2933"/>
                </a:lnTo>
                <a:lnTo>
                  <a:pt x="400343" y="168146"/>
                </a:lnTo>
                <a:lnTo>
                  <a:pt x="319639" y="2933"/>
                </a:lnTo>
                <a:lnTo>
                  <a:pt x="351728" y="2933"/>
                </a:lnTo>
                <a:lnTo>
                  <a:pt x="400343" y="112931"/>
                </a:lnTo>
                <a:lnTo>
                  <a:pt x="448958" y="2933"/>
                </a:lnTo>
                <a:close/>
                <a:moveTo>
                  <a:pt x="717385" y="45882"/>
                </a:moveTo>
                <a:cubicBezTo>
                  <a:pt x="717385" y="33912"/>
                  <a:pt x="727345" y="24431"/>
                  <a:pt x="751794" y="24431"/>
                </a:cubicBezTo>
                <a:cubicBezTo>
                  <a:pt x="765588" y="24431"/>
                  <a:pt x="781193" y="28477"/>
                  <a:pt x="795439" y="36825"/>
                </a:cubicBezTo>
                <a:lnTo>
                  <a:pt x="795439" y="9023"/>
                </a:lnTo>
                <a:cubicBezTo>
                  <a:pt x="782714" y="3223"/>
                  <a:pt x="767109" y="47"/>
                  <a:pt x="752017" y="47"/>
                </a:cubicBezTo>
                <a:cubicBezTo>
                  <a:pt x="708555" y="47"/>
                  <a:pt x="688183" y="21720"/>
                  <a:pt x="688183" y="47251"/>
                </a:cubicBezTo>
                <a:cubicBezTo>
                  <a:pt x="688183" y="105918"/>
                  <a:pt x="782356" y="83597"/>
                  <a:pt x="782356" y="117692"/>
                </a:cubicBezTo>
                <a:cubicBezTo>
                  <a:pt x="782356" y="129432"/>
                  <a:pt x="771943" y="138239"/>
                  <a:pt x="747264" y="138239"/>
                </a:cubicBezTo>
                <a:cubicBezTo>
                  <a:pt x="727791" y="138239"/>
                  <a:pt x="707649" y="131010"/>
                  <a:pt x="694971" y="120855"/>
                </a:cubicBezTo>
                <a:lnTo>
                  <a:pt x="694971" y="120908"/>
                </a:lnTo>
                <a:lnTo>
                  <a:pt x="694971" y="150478"/>
                </a:lnTo>
                <a:cubicBezTo>
                  <a:pt x="708744" y="157896"/>
                  <a:pt x="728008" y="162616"/>
                  <a:pt x="747291" y="162616"/>
                </a:cubicBezTo>
                <a:cubicBezTo>
                  <a:pt x="790754" y="162616"/>
                  <a:pt x="811355" y="140943"/>
                  <a:pt x="811355" y="115655"/>
                </a:cubicBezTo>
                <a:cubicBezTo>
                  <a:pt x="811369" y="57615"/>
                  <a:pt x="717426" y="79518"/>
                  <a:pt x="717426" y="45882"/>
                </a:cubicBezTo>
                <a:lnTo>
                  <a:pt x="717385" y="45882"/>
                </a:lnTo>
                <a:close/>
                <a:moveTo>
                  <a:pt x="29216" y="45841"/>
                </a:moveTo>
                <a:cubicBezTo>
                  <a:pt x="29216" y="33872"/>
                  <a:pt x="39176" y="24391"/>
                  <a:pt x="63632" y="24391"/>
                </a:cubicBezTo>
                <a:cubicBezTo>
                  <a:pt x="77364" y="24391"/>
                  <a:pt x="92888" y="28437"/>
                  <a:pt x="107080" y="36670"/>
                </a:cubicBezTo>
                <a:lnTo>
                  <a:pt x="107080" y="8881"/>
                </a:lnTo>
                <a:cubicBezTo>
                  <a:pt x="94396" y="3156"/>
                  <a:pt x="78865" y="0"/>
                  <a:pt x="63855" y="0"/>
                </a:cubicBezTo>
                <a:cubicBezTo>
                  <a:pt x="20379" y="0"/>
                  <a:pt x="0" y="21680"/>
                  <a:pt x="0" y="47204"/>
                </a:cubicBezTo>
                <a:cubicBezTo>
                  <a:pt x="0" y="105925"/>
                  <a:pt x="94200" y="83564"/>
                  <a:pt x="94200" y="117665"/>
                </a:cubicBezTo>
                <a:cubicBezTo>
                  <a:pt x="94200" y="129405"/>
                  <a:pt x="83787" y="138219"/>
                  <a:pt x="59101" y="138219"/>
                </a:cubicBezTo>
                <a:cubicBezTo>
                  <a:pt x="39629" y="138219"/>
                  <a:pt x="19473" y="130990"/>
                  <a:pt x="6795" y="120828"/>
                </a:cubicBezTo>
                <a:lnTo>
                  <a:pt x="6795" y="120895"/>
                </a:lnTo>
                <a:lnTo>
                  <a:pt x="6795" y="150465"/>
                </a:lnTo>
                <a:cubicBezTo>
                  <a:pt x="20575" y="157882"/>
                  <a:pt x="39845" y="162603"/>
                  <a:pt x="59135" y="162603"/>
                </a:cubicBezTo>
                <a:cubicBezTo>
                  <a:pt x="102611" y="162603"/>
                  <a:pt x="123220" y="140916"/>
                  <a:pt x="123220" y="115628"/>
                </a:cubicBezTo>
                <a:cubicBezTo>
                  <a:pt x="123186" y="57588"/>
                  <a:pt x="29216" y="79491"/>
                  <a:pt x="29216" y="45841"/>
                </a:cubicBezTo>
                <a:close/>
              </a:path>
            </a:pathLst>
          </a:custGeom>
          <a:solidFill>
            <a:schemeClr val="tx1"/>
          </a:solidFill>
          <a:ln w="675" cap="flat">
            <a:noFill/>
            <a:prstDash val="solid"/>
            <a:miter/>
          </a:ln>
        </p:spPr>
        <p:txBody>
          <a:bodyPr rtlCol="0" anchor="ctr"/>
          <a:lstStyle/>
          <a:p>
            <a:endParaRPr lang="en-US"/>
          </a:p>
        </p:txBody>
      </p:sp>
    </p:spTree>
    <p:extLst>
      <p:ext uri="{BB962C8B-B14F-4D97-AF65-F5344CB8AC3E}">
        <p14:creationId xmlns:p14="http://schemas.microsoft.com/office/powerpoint/2010/main" val="1437645336"/>
      </p:ext>
    </p:extLst>
  </p:cSld>
  <p:clrMapOvr>
    <a:masterClrMapping/>
  </p:clrMapOvr>
</p:sldLayout>
</file>

<file path=ppt/slideLayouts/slideLayout111.xml><?xml version="1.0" encoding="utf-8"?>
<p:sldLayout xmlns:a="http://schemas.openxmlformats.org/drawingml/2006/main" xmlns:r="http://schemas.openxmlformats.org/officeDocument/2006/relationships" xmlns:p="http://schemas.openxmlformats.org/presentationml/2006/main" preserve="1" userDrawn="1">
  <p:cSld name="Big Statement 2 - Purple">
    <p:spTree>
      <p:nvGrpSpPr>
        <p:cNvPr id="1" name=""/>
        <p:cNvGrpSpPr/>
        <p:nvPr/>
      </p:nvGrpSpPr>
      <p:grpSpPr>
        <a:xfrm>
          <a:off x="0" y="0"/>
          <a:ext cx="0" cy="0"/>
          <a:chOff x="0" y="0"/>
          <a:chExt cx="0" cy="0"/>
        </a:xfrm>
      </p:grpSpPr>
      <p:sp>
        <p:nvSpPr>
          <p:cNvPr id="18" name="Round Same Side Corner Rectangle 17">
            <a:extLst>
              <a:ext uri="{FF2B5EF4-FFF2-40B4-BE49-F238E27FC236}">
                <a16:creationId xmlns:a16="http://schemas.microsoft.com/office/drawing/2014/main" id="{1A3C8F3F-BC5F-C2FD-4C37-B999F231A8AF}"/>
              </a:ext>
            </a:extLst>
          </p:cNvPr>
          <p:cNvSpPr/>
          <p:nvPr userDrawn="1"/>
        </p:nvSpPr>
        <p:spPr>
          <a:xfrm>
            <a:off x="0" y="0"/>
            <a:ext cx="12192000" cy="6108138"/>
          </a:xfrm>
          <a:prstGeom prst="round2SameRect">
            <a:avLst>
              <a:gd name="adj1" fmla="val 0"/>
              <a:gd name="adj2" fmla="val 6121"/>
            </a:avLst>
          </a:prstGeom>
          <a:solidFill>
            <a:srgbClr val="3C003E"/>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solidFill>
                <a:schemeClr val="bg1"/>
              </a:solidFill>
            </a:endParaRPr>
          </a:p>
        </p:txBody>
      </p:sp>
      <p:sp>
        <p:nvSpPr>
          <p:cNvPr id="17" name="Text Placeholder 16">
            <a:extLst>
              <a:ext uri="{FF2B5EF4-FFF2-40B4-BE49-F238E27FC236}">
                <a16:creationId xmlns:a16="http://schemas.microsoft.com/office/drawing/2014/main" id="{0708A5BD-E43D-9001-F276-4D7D80E08B27}"/>
              </a:ext>
            </a:extLst>
          </p:cNvPr>
          <p:cNvSpPr>
            <a:spLocks noGrp="1"/>
          </p:cNvSpPr>
          <p:nvPr>
            <p:ph type="body" sz="quarter" idx="13" hasCustomPrompt="1"/>
          </p:nvPr>
        </p:nvSpPr>
        <p:spPr>
          <a:xfrm>
            <a:off x="701039" y="806338"/>
            <a:ext cx="9142358" cy="1158690"/>
          </a:xfrm>
        </p:spPr>
        <p:txBody>
          <a:bodyPr anchor="ctr">
            <a:noAutofit/>
          </a:bodyPr>
          <a:lstStyle>
            <a:lvl1pPr marL="0" indent="0">
              <a:lnSpc>
                <a:spcPct val="100000"/>
              </a:lnSpc>
              <a:buNone/>
              <a:defRPr kumimoji="0" lang="en-US" sz="8000" b="1" i="0" u="none" strike="noStrike" kern="1200" cap="none" spc="0" normalizeH="0" baseline="0" smtClean="0">
                <a:ln>
                  <a:noFill/>
                </a:ln>
                <a:solidFill>
                  <a:schemeClr val="accent4"/>
                </a:solidFill>
                <a:effectLst/>
                <a:uLnTx/>
                <a:uFillTx/>
                <a:latin typeface="Outfit" pitchFamily="2" charset="0"/>
                <a:ea typeface="+mn-ea"/>
                <a:cs typeface="+mn-cs"/>
              </a:defRPr>
            </a:lvl1pPr>
            <a:lvl2pPr marL="457200" indent="0">
              <a:buNone/>
              <a:defRPr/>
            </a:lvl2pPr>
            <a:lvl3pPr marL="914400" indent="0">
              <a:buNone/>
              <a:defRPr/>
            </a:lvl3pPr>
            <a:lvl4pPr marL="1371600" indent="0">
              <a:buNone/>
              <a:defRPr/>
            </a:lvl4pPr>
            <a:lvl5pPr marL="1828800" indent="0">
              <a:buNone/>
              <a:defRPr/>
            </a:lvl5pPr>
          </a:lstStyle>
          <a:p>
            <a:pPr lvl="0"/>
            <a:r>
              <a:rPr lang="en-US"/>
              <a:t>Big Idea</a:t>
            </a:r>
          </a:p>
        </p:txBody>
      </p:sp>
      <p:sp>
        <p:nvSpPr>
          <p:cNvPr id="22" name="Text Placeholder 21">
            <a:extLst>
              <a:ext uri="{FF2B5EF4-FFF2-40B4-BE49-F238E27FC236}">
                <a16:creationId xmlns:a16="http://schemas.microsoft.com/office/drawing/2014/main" id="{40A863CC-F74C-F2ED-883F-D3B6B6E163A5}"/>
              </a:ext>
            </a:extLst>
          </p:cNvPr>
          <p:cNvSpPr>
            <a:spLocks noGrp="1"/>
          </p:cNvSpPr>
          <p:nvPr>
            <p:ph type="body" sz="quarter" idx="14"/>
          </p:nvPr>
        </p:nvSpPr>
        <p:spPr>
          <a:xfrm>
            <a:off x="1766093" y="2170342"/>
            <a:ext cx="3417318" cy="3328758"/>
          </a:xfrm>
        </p:spPr>
        <p:txBody>
          <a:bodyPr>
            <a:noAutofit/>
          </a:bodyPr>
          <a:lstStyle>
            <a:lvl1pPr marL="0" indent="0">
              <a:buNone/>
              <a:defRPr kumimoji="0" lang="en-US" sz="2400" b="0" i="0" u="none" strike="noStrike" kern="1200" cap="none" spc="0" normalizeH="0" baseline="0" smtClean="0">
                <a:ln>
                  <a:noFill/>
                </a:ln>
                <a:solidFill>
                  <a:schemeClr val="bg1"/>
                </a:solidFill>
                <a:effectLst/>
                <a:uLnTx/>
                <a:uFillTx/>
                <a:latin typeface="Outfit" pitchFamily="2" charset="0"/>
                <a:ea typeface="+mn-ea"/>
                <a:cs typeface="+mn-cs"/>
              </a:defRPr>
            </a:lvl1pPr>
          </a:lstStyle>
          <a:p>
            <a:pPr lvl="0"/>
            <a:r>
              <a:rPr lang="en-US"/>
              <a:t>Click to edit Master text styles</a:t>
            </a:r>
          </a:p>
        </p:txBody>
      </p:sp>
      <p:sp>
        <p:nvSpPr>
          <p:cNvPr id="5" name="Text Placeholder 5">
            <a:extLst>
              <a:ext uri="{FF2B5EF4-FFF2-40B4-BE49-F238E27FC236}">
                <a16:creationId xmlns:a16="http://schemas.microsoft.com/office/drawing/2014/main" id="{7DC80A46-2FC2-027A-0C4C-CE100A4B621D}"/>
              </a:ext>
            </a:extLst>
          </p:cNvPr>
          <p:cNvSpPr>
            <a:spLocks noGrp="1"/>
          </p:cNvSpPr>
          <p:nvPr>
            <p:ph type="body" sz="quarter" idx="21" hasCustomPrompt="1"/>
          </p:nvPr>
        </p:nvSpPr>
        <p:spPr>
          <a:xfrm>
            <a:off x="1487277" y="6496059"/>
            <a:ext cx="7173901" cy="285734"/>
          </a:xfrm>
        </p:spPr>
        <p:txBody>
          <a:bodyPr anchor="ctr">
            <a:noAutofit/>
          </a:bodyPr>
          <a:lstStyle>
            <a:lvl1pPr marL="0" indent="0">
              <a:lnSpc>
                <a:spcPct val="90000"/>
              </a:lnSpc>
              <a:spcBef>
                <a:spcPts val="200"/>
              </a:spcBef>
              <a:buNone/>
              <a:defRPr sz="600" b="0" i="0">
                <a:solidFill>
                  <a:schemeClr val="tx1"/>
                </a:solidFill>
                <a:latin typeface="Inter" panose="02000503000000020004" pitchFamily="2" charset="0"/>
                <a:ea typeface="Inter" panose="02000503000000020004" pitchFamily="2" charset="0"/>
              </a:defRPr>
            </a:lvl1pPr>
            <a:lvl2pPr marL="457200" indent="0">
              <a:buNone/>
              <a:defRPr sz="600" b="0" i="0">
                <a:latin typeface="Inter" panose="02000503000000020004" pitchFamily="2" charset="0"/>
                <a:ea typeface="Inter" panose="02000503000000020004" pitchFamily="2" charset="0"/>
              </a:defRPr>
            </a:lvl2pPr>
            <a:lvl3pPr marL="914400" indent="0">
              <a:buNone/>
              <a:defRPr sz="600" b="0" i="0">
                <a:latin typeface="Inter" panose="02000503000000020004" pitchFamily="2" charset="0"/>
                <a:ea typeface="Inter" panose="02000503000000020004" pitchFamily="2" charset="0"/>
              </a:defRPr>
            </a:lvl3pPr>
            <a:lvl4pPr marL="1371600" indent="0">
              <a:buNone/>
              <a:defRPr sz="600" b="0" i="0">
                <a:latin typeface="Inter" panose="02000503000000020004" pitchFamily="2" charset="0"/>
                <a:ea typeface="Inter" panose="02000503000000020004" pitchFamily="2" charset="0"/>
              </a:defRPr>
            </a:lvl4pPr>
            <a:lvl5pPr marL="1828800" indent="0">
              <a:buNone/>
              <a:defRPr sz="600" b="0" i="0">
                <a:latin typeface="Inter" panose="02000503000000020004" pitchFamily="2" charset="0"/>
                <a:ea typeface="Inter" panose="02000503000000020004" pitchFamily="2" charset="0"/>
              </a:defRPr>
            </a:lvl5pPr>
          </a:lstStyle>
          <a:p>
            <a:pPr lvl="0"/>
            <a:r>
              <a:rPr lang="en-US"/>
              <a:t>Source: </a:t>
            </a:r>
          </a:p>
        </p:txBody>
      </p:sp>
      <p:sp>
        <p:nvSpPr>
          <p:cNvPr id="20" name="Slide Number Placeholder 5">
            <a:extLst>
              <a:ext uri="{FF2B5EF4-FFF2-40B4-BE49-F238E27FC236}">
                <a16:creationId xmlns:a16="http://schemas.microsoft.com/office/drawing/2014/main" id="{14615A6D-C5E8-934E-8053-254AC527FDEA}"/>
              </a:ext>
            </a:extLst>
          </p:cNvPr>
          <p:cNvSpPr txBox="1">
            <a:spLocks/>
          </p:cNvSpPr>
          <p:nvPr userDrawn="1"/>
        </p:nvSpPr>
        <p:spPr>
          <a:xfrm>
            <a:off x="11185742" y="6400800"/>
            <a:ext cx="549058" cy="457200"/>
          </a:xfrm>
          <a:prstGeom prst="rect">
            <a:avLst/>
          </a:prstGeom>
        </p:spPr>
        <p:txBody>
          <a:bodyPr vert="horz" lIns="0" tIns="0" rIns="0" bIns="0" rtlCol="0" anchor="ctr"/>
          <a:lstStyle>
            <a:defPPr>
              <a:defRPr lang="en-US"/>
            </a:defPPr>
            <a:lvl1pPr marL="0" algn="r" defTabSz="914400" rtl="0" eaLnBrk="1" latinLnBrk="0" hangingPunct="1">
              <a:defRPr sz="800" kern="1200">
                <a:solidFill>
                  <a:schemeClr val="tx1"/>
                </a:solidFill>
                <a:latin typeface="Outfi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fld id="{DDA6C761-E6C0-8244-BDC1-CA1DC8273777}" type="slidenum">
              <a:rPr lang="en-US" b="0" i="0" smtClean="0">
                <a:latin typeface="Outfit Light" pitchFamily="2" charset="0"/>
              </a:rPr>
              <a:pPr/>
              <a:t>‹#›</a:t>
            </a:fld>
            <a:endParaRPr lang="en-US" b="0" i="0">
              <a:latin typeface="Outfit Light" pitchFamily="2" charset="0"/>
            </a:endParaRPr>
          </a:p>
        </p:txBody>
      </p:sp>
      <p:sp>
        <p:nvSpPr>
          <p:cNvPr id="21" name="Slide Number Placeholder 5">
            <a:extLst>
              <a:ext uri="{FF2B5EF4-FFF2-40B4-BE49-F238E27FC236}">
                <a16:creationId xmlns:a16="http://schemas.microsoft.com/office/drawing/2014/main" id="{9C1B46E0-9BB3-D4BF-444D-819FE40902BE}"/>
              </a:ext>
            </a:extLst>
          </p:cNvPr>
          <p:cNvSpPr txBox="1">
            <a:spLocks/>
          </p:cNvSpPr>
          <p:nvPr userDrawn="1"/>
        </p:nvSpPr>
        <p:spPr>
          <a:xfrm>
            <a:off x="9118378" y="6499230"/>
            <a:ext cx="2266709" cy="273040"/>
          </a:xfrm>
          <a:prstGeom prst="rect">
            <a:avLst/>
          </a:prstGeom>
        </p:spPr>
        <p:txBody>
          <a:bodyPr vert="horz" lIns="0" tIns="0" rIns="0" bIns="0" rtlCol="0" anchor="ctr"/>
          <a:lstStyle>
            <a:defPPr>
              <a:defRPr lang="en-US"/>
            </a:defPPr>
            <a:lvl1pPr marL="0" algn="r" defTabSz="914400" rtl="0" eaLnBrk="1" latinLnBrk="0" hangingPunct="1">
              <a:defRPr sz="800" kern="1200">
                <a:solidFill>
                  <a:schemeClr val="bg1"/>
                </a:solidFill>
                <a:latin typeface="Outfi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sz="600" b="0" i="0">
                <a:solidFill>
                  <a:schemeClr val="tx1"/>
                </a:solidFill>
                <a:latin typeface="Outfit Light" pitchFamily="2" charset="0"/>
              </a:rPr>
              <a:t>© Sovos 2025. Proprietary and Confidential</a:t>
            </a:r>
          </a:p>
        </p:txBody>
      </p:sp>
      <p:cxnSp>
        <p:nvCxnSpPr>
          <p:cNvPr id="23" name="Straight Connector 22">
            <a:extLst>
              <a:ext uri="{FF2B5EF4-FFF2-40B4-BE49-F238E27FC236}">
                <a16:creationId xmlns:a16="http://schemas.microsoft.com/office/drawing/2014/main" id="{4AD38170-E475-358E-9ECD-D4CB1391EF7F}"/>
              </a:ext>
            </a:extLst>
          </p:cNvPr>
          <p:cNvCxnSpPr>
            <a:cxnSpLocks/>
          </p:cNvCxnSpPr>
          <p:nvPr userDrawn="1"/>
        </p:nvCxnSpPr>
        <p:spPr>
          <a:xfrm flipH="1">
            <a:off x="1487277" y="6400800"/>
            <a:ext cx="10704723" cy="0"/>
          </a:xfrm>
          <a:prstGeom prst="line">
            <a:avLst/>
          </a:prstGeom>
          <a:ln w="9525" cap="rnd">
            <a:solidFill>
              <a:schemeClr val="tx1"/>
            </a:solidFill>
          </a:ln>
        </p:spPr>
        <p:style>
          <a:lnRef idx="1">
            <a:schemeClr val="accent1"/>
          </a:lnRef>
          <a:fillRef idx="0">
            <a:schemeClr val="accent1"/>
          </a:fillRef>
          <a:effectRef idx="0">
            <a:schemeClr val="accent1"/>
          </a:effectRef>
          <a:fontRef idx="minor">
            <a:schemeClr val="tx1"/>
          </a:fontRef>
        </p:style>
      </p:cxnSp>
      <p:sp>
        <p:nvSpPr>
          <p:cNvPr id="11" name="Freeform 10">
            <a:extLst>
              <a:ext uri="{FF2B5EF4-FFF2-40B4-BE49-F238E27FC236}">
                <a16:creationId xmlns:a16="http://schemas.microsoft.com/office/drawing/2014/main" id="{794ABA0C-AF37-090A-E1FA-BA62CEAA68F6}"/>
              </a:ext>
            </a:extLst>
          </p:cNvPr>
          <p:cNvSpPr/>
          <p:nvPr userDrawn="1"/>
        </p:nvSpPr>
        <p:spPr>
          <a:xfrm>
            <a:off x="5679365" y="0"/>
            <a:ext cx="6210341" cy="6108138"/>
          </a:xfrm>
          <a:custGeom>
            <a:avLst/>
            <a:gdLst>
              <a:gd name="connsiteX0" fmla="*/ 5761820 w 6210341"/>
              <a:gd name="connsiteY0" fmla="*/ 0 h 6108138"/>
              <a:gd name="connsiteX1" fmla="*/ 5769381 w 6210341"/>
              <a:gd name="connsiteY1" fmla="*/ 0 h 6108138"/>
              <a:gd name="connsiteX2" fmla="*/ 5801568 w 6210341"/>
              <a:gd name="connsiteY2" fmla="*/ 43029 h 6108138"/>
              <a:gd name="connsiteX3" fmla="*/ 6210341 w 6210341"/>
              <a:gd name="connsiteY3" fmla="*/ 1379097 h 6108138"/>
              <a:gd name="connsiteX4" fmla="*/ 3819760 w 6210341"/>
              <a:gd name="connsiteY4" fmla="*/ 3770216 h 6108138"/>
              <a:gd name="connsiteX5" fmla="*/ 2464441 w 6210341"/>
              <a:gd name="connsiteY5" fmla="*/ 3770216 h 6108138"/>
              <a:gd name="connsiteX6" fmla="*/ 1629831 w 6210341"/>
              <a:gd name="connsiteY6" fmla="*/ 4605013 h 6108138"/>
              <a:gd name="connsiteX7" fmla="*/ 2464441 w 6210341"/>
              <a:gd name="connsiteY7" fmla="*/ 5439811 h 6108138"/>
              <a:gd name="connsiteX8" fmla="*/ 3819760 w 6210341"/>
              <a:gd name="connsiteY8" fmla="*/ 5439811 h 6108138"/>
              <a:gd name="connsiteX9" fmla="*/ 5339606 w 6210341"/>
              <a:gd name="connsiteY9" fmla="*/ 5986439 h 6108138"/>
              <a:gd name="connsiteX10" fmla="*/ 5473453 w 6210341"/>
              <a:gd name="connsiteY10" fmla="*/ 6108138 h 6108138"/>
              <a:gd name="connsiteX11" fmla="*/ 5464639 w 6210341"/>
              <a:gd name="connsiteY11" fmla="*/ 6108138 h 6108138"/>
              <a:gd name="connsiteX12" fmla="*/ 5334839 w 6210341"/>
              <a:gd name="connsiteY12" fmla="*/ 5990157 h 6108138"/>
              <a:gd name="connsiteX13" fmla="*/ 3818529 w 6210341"/>
              <a:gd name="connsiteY13" fmla="*/ 5444737 h 6108138"/>
              <a:gd name="connsiteX14" fmla="*/ 2463210 w 6210341"/>
              <a:gd name="connsiteY14" fmla="*/ 5444737 h 6108138"/>
              <a:gd name="connsiteX15" fmla="*/ 1623676 w 6210341"/>
              <a:gd name="connsiteY15" fmla="*/ 4605013 h 6108138"/>
              <a:gd name="connsiteX16" fmla="*/ 2463210 w 6210341"/>
              <a:gd name="connsiteY16" fmla="*/ 3765290 h 6108138"/>
              <a:gd name="connsiteX17" fmla="*/ 3818529 w 6210341"/>
              <a:gd name="connsiteY17" fmla="*/ 3765290 h 6108138"/>
              <a:gd name="connsiteX18" fmla="*/ 6204187 w 6210341"/>
              <a:gd name="connsiteY18" fmla="*/ 1379097 h 6108138"/>
              <a:gd name="connsiteX19" fmla="*/ 5795999 w 6210341"/>
              <a:gd name="connsiteY19" fmla="*/ 45670 h 6108138"/>
              <a:gd name="connsiteX20" fmla="*/ 5669764 w 6210341"/>
              <a:gd name="connsiteY20" fmla="*/ 0 h 6108138"/>
              <a:gd name="connsiteX21" fmla="*/ 5677340 w 6210341"/>
              <a:gd name="connsiteY21" fmla="*/ 0 h 6108138"/>
              <a:gd name="connsiteX22" fmla="*/ 5740367 w 6210341"/>
              <a:gd name="connsiteY22" fmla="*/ 84260 h 6108138"/>
              <a:gd name="connsiteX23" fmla="*/ 6136481 w 6210341"/>
              <a:gd name="connsiteY23" fmla="*/ 1379097 h 6108138"/>
              <a:gd name="connsiteX24" fmla="*/ 3819760 w 6210341"/>
              <a:gd name="connsiteY24" fmla="*/ 3696340 h 6108138"/>
              <a:gd name="connsiteX25" fmla="*/ 2464441 w 6210341"/>
              <a:gd name="connsiteY25" fmla="*/ 3696340 h 6108138"/>
              <a:gd name="connsiteX26" fmla="*/ 1555971 w 6210341"/>
              <a:gd name="connsiteY26" fmla="*/ 4605013 h 6108138"/>
              <a:gd name="connsiteX27" fmla="*/ 2464441 w 6210341"/>
              <a:gd name="connsiteY27" fmla="*/ 5513688 h 6108138"/>
              <a:gd name="connsiteX28" fmla="*/ 3819760 w 6210341"/>
              <a:gd name="connsiteY28" fmla="*/ 5513688 h 6108138"/>
              <a:gd name="connsiteX29" fmla="*/ 5292694 w 6210341"/>
              <a:gd name="connsiteY29" fmla="*/ 6043391 h 6108138"/>
              <a:gd name="connsiteX30" fmla="*/ 5363905 w 6210341"/>
              <a:gd name="connsiteY30" fmla="*/ 6108138 h 6108138"/>
              <a:gd name="connsiteX31" fmla="*/ 5355072 w 6210341"/>
              <a:gd name="connsiteY31" fmla="*/ 6108138 h 6108138"/>
              <a:gd name="connsiteX32" fmla="*/ 5287927 w 6210341"/>
              <a:gd name="connsiteY32" fmla="*/ 6047109 h 6108138"/>
              <a:gd name="connsiteX33" fmla="*/ 3818529 w 6210341"/>
              <a:gd name="connsiteY33" fmla="*/ 5518614 h 6108138"/>
              <a:gd name="connsiteX34" fmla="*/ 2463210 w 6210341"/>
              <a:gd name="connsiteY34" fmla="*/ 5518614 h 6108138"/>
              <a:gd name="connsiteX35" fmla="*/ 1549816 w 6210341"/>
              <a:gd name="connsiteY35" fmla="*/ 4605013 h 6108138"/>
              <a:gd name="connsiteX36" fmla="*/ 2463210 w 6210341"/>
              <a:gd name="connsiteY36" fmla="*/ 3691415 h 6108138"/>
              <a:gd name="connsiteX37" fmla="*/ 3818529 w 6210341"/>
              <a:gd name="connsiteY37" fmla="*/ 3691415 h 6108138"/>
              <a:gd name="connsiteX38" fmla="*/ 6130327 w 6210341"/>
              <a:gd name="connsiteY38" fmla="*/ 1379097 h 6108138"/>
              <a:gd name="connsiteX39" fmla="*/ 5734797 w 6210341"/>
              <a:gd name="connsiteY39" fmla="*/ 86900 h 6108138"/>
              <a:gd name="connsiteX40" fmla="*/ 5577708 w 6210341"/>
              <a:gd name="connsiteY40" fmla="*/ 0 h 6108138"/>
              <a:gd name="connsiteX41" fmla="*/ 5584534 w 6210341"/>
              <a:gd name="connsiteY41" fmla="*/ 0 h 6108138"/>
              <a:gd name="connsiteX42" fmla="*/ 5678842 w 6210341"/>
              <a:gd name="connsiteY42" fmla="*/ 126033 h 6108138"/>
              <a:gd name="connsiteX43" fmla="*/ 6062622 w 6210341"/>
              <a:gd name="connsiteY43" fmla="*/ 1379097 h 6108138"/>
              <a:gd name="connsiteX44" fmla="*/ 3819760 w 6210341"/>
              <a:gd name="connsiteY44" fmla="*/ 3622465 h 6108138"/>
              <a:gd name="connsiteX45" fmla="*/ 2464441 w 6210341"/>
              <a:gd name="connsiteY45" fmla="*/ 3622465 h 6108138"/>
              <a:gd name="connsiteX46" fmla="*/ 1482112 w 6210341"/>
              <a:gd name="connsiteY46" fmla="*/ 4605013 h 6108138"/>
              <a:gd name="connsiteX47" fmla="*/ 2464441 w 6210341"/>
              <a:gd name="connsiteY47" fmla="*/ 5587564 h 6108138"/>
              <a:gd name="connsiteX48" fmla="*/ 3819760 w 6210341"/>
              <a:gd name="connsiteY48" fmla="*/ 5587564 h 6108138"/>
              <a:gd name="connsiteX49" fmla="*/ 5245272 w 6210341"/>
              <a:gd name="connsiteY49" fmla="*/ 6100740 h 6108138"/>
              <a:gd name="connsiteX50" fmla="*/ 5253407 w 6210341"/>
              <a:gd name="connsiteY50" fmla="*/ 6108138 h 6108138"/>
              <a:gd name="connsiteX51" fmla="*/ 5245502 w 6210341"/>
              <a:gd name="connsiteY51" fmla="*/ 6108138 h 6108138"/>
              <a:gd name="connsiteX52" fmla="*/ 5241016 w 6210341"/>
              <a:gd name="connsiteY52" fmla="*/ 6104061 h 6108138"/>
              <a:gd name="connsiteX53" fmla="*/ 3818529 w 6210341"/>
              <a:gd name="connsiteY53" fmla="*/ 5592490 h 6108138"/>
              <a:gd name="connsiteX54" fmla="*/ 2463209 w 6210341"/>
              <a:gd name="connsiteY54" fmla="*/ 5592490 h 6108138"/>
              <a:gd name="connsiteX55" fmla="*/ 1475956 w 6210341"/>
              <a:gd name="connsiteY55" fmla="*/ 4605013 h 6108138"/>
              <a:gd name="connsiteX56" fmla="*/ 2463209 w 6210341"/>
              <a:gd name="connsiteY56" fmla="*/ 3617540 h 6108138"/>
              <a:gd name="connsiteX57" fmla="*/ 3818529 w 6210341"/>
              <a:gd name="connsiteY57" fmla="*/ 3617540 h 6108138"/>
              <a:gd name="connsiteX58" fmla="*/ 6056467 w 6210341"/>
              <a:gd name="connsiteY58" fmla="*/ 1379097 h 6108138"/>
              <a:gd name="connsiteX59" fmla="*/ 5673596 w 6210341"/>
              <a:gd name="connsiteY59" fmla="*/ 128132 h 6108138"/>
              <a:gd name="connsiteX60" fmla="*/ 5485223 w 6210341"/>
              <a:gd name="connsiteY60" fmla="*/ 0 h 6108138"/>
              <a:gd name="connsiteX61" fmla="*/ 5492457 w 6210341"/>
              <a:gd name="connsiteY61" fmla="*/ 0 h 6108138"/>
              <a:gd name="connsiteX62" fmla="*/ 5492623 w 6210341"/>
              <a:gd name="connsiteY62" fmla="*/ 183 h 6108138"/>
              <a:gd name="connsiteX63" fmla="*/ 5988763 w 6210341"/>
              <a:gd name="connsiteY63" fmla="*/ 1379095 h 6108138"/>
              <a:gd name="connsiteX64" fmla="*/ 3819760 w 6210341"/>
              <a:gd name="connsiteY64" fmla="*/ 3548587 h 6108138"/>
              <a:gd name="connsiteX65" fmla="*/ 2464441 w 6210341"/>
              <a:gd name="connsiteY65" fmla="*/ 3548587 h 6108138"/>
              <a:gd name="connsiteX66" fmla="*/ 1408252 w 6210341"/>
              <a:gd name="connsiteY66" fmla="*/ 4605013 h 6108138"/>
              <a:gd name="connsiteX67" fmla="*/ 2464441 w 6210341"/>
              <a:gd name="connsiteY67" fmla="*/ 5661440 h 6108138"/>
              <a:gd name="connsiteX68" fmla="*/ 3819760 w 6210341"/>
              <a:gd name="connsiteY68" fmla="*/ 5661440 h 6108138"/>
              <a:gd name="connsiteX69" fmla="*/ 5031320 w 6210341"/>
              <a:gd name="connsiteY69" fmla="*/ 6032646 h 6108138"/>
              <a:gd name="connsiteX70" fmla="*/ 5132165 w 6210341"/>
              <a:gd name="connsiteY70" fmla="*/ 6108138 h 6108138"/>
              <a:gd name="connsiteX71" fmla="*/ 5123427 w 6210341"/>
              <a:gd name="connsiteY71" fmla="*/ 6108138 h 6108138"/>
              <a:gd name="connsiteX72" fmla="*/ 5027449 w 6210341"/>
              <a:gd name="connsiteY72" fmla="*/ 6036337 h 6108138"/>
              <a:gd name="connsiteX73" fmla="*/ 3818529 w 6210341"/>
              <a:gd name="connsiteY73" fmla="*/ 5666365 h 6108138"/>
              <a:gd name="connsiteX74" fmla="*/ 2463209 w 6210341"/>
              <a:gd name="connsiteY74" fmla="*/ 5666365 h 6108138"/>
              <a:gd name="connsiteX75" fmla="*/ 1402097 w 6210341"/>
              <a:gd name="connsiteY75" fmla="*/ 4605013 h 6108138"/>
              <a:gd name="connsiteX76" fmla="*/ 2463209 w 6210341"/>
              <a:gd name="connsiteY76" fmla="*/ 3543661 h 6108138"/>
              <a:gd name="connsiteX77" fmla="*/ 3818529 w 6210341"/>
              <a:gd name="connsiteY77" fmla="*/ 3543661 h 6108138"/>
              <a:gd name="connsiteX78" fmla="*/ 5982608 w 6210341"/>
              <a:gd name="connsiteY78" fmla="*/ 1379095 h 6108138"/>
              <a:gd name="connsiteX79" fmla="*/ 5487675 w 6210341"/>
              <a:gd name="connsiteY79" fmla="*/ 2697 h 6108138"/>
              <a:gd name="connsiteX80" fmla="*/ 5385624 w 6210341"/>
              <a:gd name="connsiteY80" fmla="*/ 0 h 6108138"/>
              <a:gd name="connsiteX81" fmla="*/ 5392870 w 6210341"/>
              <a:gd name="connsiteY81" fmla="*/ 0 h 6108138"/>
              <a:gd name="connsiteX82" fmla="*/ 5435683 w 6210341"/>
              <a:gd name="connsiteY82" fmla="*/ 47105 h 6108138"/>
              <a:gd name="connsiteX83" fmla="*/ 5914903 w 6210341"/>
              <a:gd name="connsiteY83" fmla="*/ 1379095 h 6108138"/>
              <a:gd name="connsiteX84" fmla="*/ 3819760 w 6210341"/>
              <a:gd name="connsiteY84" fmla="*/ 3474711 h 6108138"/>
              <a:gd name="connsiteX85" fmla="*/ 2464441 w 6210341"/>
              <a:gd name="connsiteY85" fmla="*/ 3474711 h 6108138"/>
              <a:gd name="connsiteX86" fmla="*/ 1334393 w 6210341"/>
              <a:gd name="connsiteY86" fmla="*/ 4605013 h 6108138"/>
              <a:gd name="connsiteX87" fmla="*/ 2464441 w 6210341"/>
              <a:gd name="connsiteY87" fmla="*/ 5735316 h 6108138"/>
              <a:gd name="connsiteX88" fmla="*/ 3819760 w 6210341"/>
              <a:gd name="connsiteY88" fmla="*/ 5735316 h 6108138"/>
              <a:gd name="connsiteX89" fmla="*/ 4990098 w 6210341"/>
              <a:gd name="connsiteY89" fmla="*/ 6093860 h 6108138"/>
              <a:gd name="connsiteX90" fmla="*/ 5009172 w 6210341"/>
              <a:gd name="connsiteY90" fmla="*/ 6108138 h 6108138"/>
              <a:gd name="connsiteX91" fmla="*/ 5000380 w 6210341"/>
              <a:gd name="connsiteY91" fmla="*/ 6108138 h 6108138"/>
              <a:gd name="connsiteX92" fmla="*/ 4986228 w 6210341"/>
              <a:gd name="connsiteY92" fmla="*/ 6097552 h 6108138"/>
              <a:gd name="connsiteX93" fmla="*/ 3818529 w 6210341"/>
              <a:gd name="connsiteY93" fmla="*/ 5740241 h 6108138"/>
              <a:gd name="connsiteX94" fmla="*/ 2463209 w 6210341"/>
              <a:gd name="connsiteY94" fmla="*/ 5740241 h 6108138"/>
              <a:gd name="connsiteX95" fmla="*/ 1328237 w 6210341"/>
              <a:gd name="connsiteY95" fmla="*/ 4605013 h 6108138"/>
              <a:gd name="connsiteX96" fmla="*/ 2463209 w 6210341"/>
              <a:gd name="connsiteY96" fmla="*/ 3469786 h 6108138"/>
              <a:gd name="connsiteX97" fmla="*/ 3818529 w 6210341"/>
              <a:gd name="connsiteY97" fmla="*/ 3469786 h 6108138"/>
              <a:gd name="connsiteX98" fmla="*/ 5908749 w 6210341"/>
              <a:gd name="connsiteY98" fmla="*/ 1379095 h 6108138"/>
              <a:gd name="connsiteX99" fmla="*/ 5430736 w 6210341"/>
              <a:gd name="connsiteY99" fmla="*/ 49619 h 6108138"/>
              <a:gd name="connsiteX100" fmla="*/ 5285588 w 6210341"/>
              <a:gd name="connsiteY100" fmla="*/ 0 h 6108138"/>
              <a:gd name="connsiteX101" fmla="*/ 5293283 w 6210341"/>
              <a:gd name="connsiteY101" fmla="*/ 0 h 6108138"/>
              <a:gd name="connsiteX102" fmla="*/ 5378744 w 6210341"/>
              <a:gd name="connsiteY102" fmla="*/ 94027 h 6108138"/>
              <a:gd name="connsiteX103" fmla="*/ 5841043 w 6210341"/>
              <a:gd name="connsiteY103" fmla="*/ 1379097 h 6108138"/>
              <a:gd name="connsiteX104" fmla="*/ 3819760 w 6210341"/>
              <a:gd name="connsiteY104" fmla="*/ 3400837 h 6108138"/>
              <a:gd name="connsiteX105" fmla="*/ 2464441 w 6210341"/>
              <a:gd name="connsiteY105" fmla="*/ 3400837 h 6108138"/>
              <a:gd name="connsiteX106" fmla="*/ 1260533 w 6210341"/>
              <a:gd name="connsiteY106" fmla="*/ 4605013 h 6108138"/>
              <a:gd name="connsiteX107" fmla="*/ 2464441 w 6210341"/>
              <a:gd name="connsiteY107" fmla="*/ 5809192 h 6108138"/>
              <a:gd name="connsiteX108" fmla="*/ 3819760 w 6210341"/>
              <a:gd name="connsiteY108" fmla="*/ 5809192 h 6108138"/>
              <a:gd name="connsiteX109" fmla="*/ 4782214 w 6210341"/>
              <a:gd name="connsiteY109" fmla="*/ 6053665 h 6108138"/>
              <a:gd name="connsiteX110" fmla="*/ 4871739 w 6210341"/>
              <a:gd name="connsiteY110" fmla="*/ 6108138 h 6108138"/>
              <a:gd name="connsiteX111" fmla="*/ 4861253 w 6210341"/>
              <a:gd name="connsiteY111" fmla="*/ 6108138 h 6108138"/>
              <a:gd name="connsiteX112" fmla="*/ 4778749 w 6210341"/>
              <a:gd name="connsiteY112" fmla="*/ 6057945 h 6108138"/>
              <a:gd name="connsiteX113" fmla="*/ 3818528 w 6210341"/>
              <a:gd name="connsiteY113" fmla="*/ 5814118 h 6108138"/>
              <a:gd name="connsiteX114" fmla="*/ 2463209 w 6210341"/>
              <a:gd name="connsiteY114" fmla="*/ 5814118 h 6108138"/>
              <a:gd name="connsiteX115" fmla="*/ 1254378 w 6210341"/>
              <a:gd name="connsiteY115" fmla="*/ 4605013 h 6108138"/>
              <a:gd name="connsiteX116" fmla="*/ 2463209 w 6210341"/>
              <a:gd name="connsiteY116" fmla="*/ 3395911 h 6108138"/>
              <a:gd name="connsiteX117" fmla="*/ 3818528 w 6210341"/>
              <a:gd name="connsiteY117" fmla="*/ 3395911 h 6108138"/>
              <a:gd name="connsiteX118" fmla="*/ 5834889 w 6210341"/>
              <a:gd name="connsiteY118" fmla="*/ 1379097 h 6108138"/>
              <a:gd name="connsiteX119" fmla="*/ 5373797 w 6210341"/>
              <a:gd name="connsiteY119" fmla="*/ 97053 h 6108138"/>
              <a:gd name="connsiteX120" fmla="*/ 5184869 w 6210341"/>
              <a:gd name="connsiteY120" fmla="*/ 0 h 6108138"/>
              <a:gd name="connsiteX121" fmla="*/ 5193210 w 6210341"/>
              <a:gd name="connsiteY121" fmla="*/ 0 h 6108138"/>
              <a:gd name="connsiteX122" fmla="*/ 5196005 w 6210341"/>
              <a:gd name="connsiteY122" fmla="*/ 2542 h 6108138"/>
              <a:gd name="connsiteX123" fmla="*/ 5767184 w 6210341"/>
              <a:gd name="connsiteY123" fmla="*/ 1379099 h 6108138"/>
              <a:gd name="connsiteX124" fmla="*/ 3819760 w 6210341"/>
              <a:gd name="connsiteY124" fmla="*/ 3326963 h 6108138"/>
              <a:gd name="connsiteX125" fmla="*/ 2464441 w 6210341"/>
              <a:gd name="connsiteY125" fmla="*/ 3326963 h 6108138"/>
              <a:gd name="connsiteX126" fmla="*/ 1186674 w 6210341"/>
              <a:gd name="connsiteY126" fmla="*/ 4605013 h 6108138"/>
              <a:gd name="connsiteX127" fmla="*/ 2464441 w 6210341"/>
              <a:gd name="connsiteY127" fmla="*/ 5883068 h 6108138"/>
              <a:gd name="connsiteX128" fmla="*/ 3819760 w 6210341"/>
              <a:gd name="connsiteY128" fmla="*/ 5883068 h 6108138"/>
              <a:gd name="connsiteX129" fmla="*/ 4576894 w 6210341"/>
              <a:gd name="connsiteY129" fmla="*/ 6036438 h 6108138"/>
              <a:gd name="connsiteX130" fmla="*/ 4725430 w 6210341"/>
              <a:gd name="connsiteY130" fmla="*/ 6108138 h 6108138"/>
              <a:gd name="connsiteX131" fmla="*/ 4713095 w 6210341"/>
              <a:gd name="connsiteY131" fmla="*/ 6108138 h 6108138"/>
              <a:gd name="connsiteX132" fmla="*/ 4573855 w 6210341"/>
              <a:gd name="connsiteY132" fmla="*/ 6040940 h 6108138"/>
              <a:gd name="connsiteX133" fmla="*/ 3818528 w 6210341"/>
              <a:gd name="connsiteY133" fmla="*/ 5887993 h 6108138"/>
              <a:gd name="connsiteX134" fmla="*/ 2463209 w 6210341"/>
              <a:gd name="connsiteY134" fmla="*/ 5887993 h 6108138"/>
              <a:gd name="connsiteX135" fmla="*/ 1180518 w 6210341"/>
              <a:gd name="connsiteY135" fmla="*/ 4605013 h 6108138"/>
              <a:gd name="connsiteX136" fmla="*/ 2463209 w 6210341"/>
              <a:gd name="connsiteY136" fmla="*/ 3322038 h 6108138"/>
              <a:gd name="connsiteX137" fmla="*/ 3818528 w 6210341"/>
              <a:gd name="connsiteY137" fmla="*/ 3322038 h 6108138"/>
              <a:gd name="connsiteX138" fmla="*/ 5761029 w 6210341"/>
              <a:gd name="connsiteY138" fmla="*/ 1379099 h 6108138"/>
              <a:gd name="connsiteX139" fmla="*/ 5191389 w 6210341"/>
              <a:gd name="connsiteY139" fmla="*/ 5928 h 6108138"/>
              <a:gd name="connsiteX140" fmla="*/ 5075325 w 6210341"/>
              <a:gd name="connsiteY140" fmla="*/ 0 h 6108138"/>
              <a:gd name="connsiteX141" fmla="*/ 5083666 w 6210341"/>
              <a:gd name="connsiteY141" fmla="*/ 0 h 6108138"/>
              <a:gd name="connsiteX142" fmla="*/ 5143842 w 6210341"/>
              <a:gd name="connsiteY142" fmla="*/ 54718 h 6108138"/>
              <a:gd name="connsiteX143" fmla="*/ 5693325 w 6210341"/>
              <a:gd name="connsiteY143" fmla="*/ 1379100 h 6108138"/>
              <a:gd name="connsiteX144" fmla="*/ 3819760 w 6210341"/>
              <a:gd name="connsiteY144" fmla="*/ 3253088 h 6108138"/>
              <a:gd name="connsiteX145" fmla="*/ 2464441 w 6210341"/>
              <a:gd name="connsiteY145" fmla="*/ 3253088 h 6108138"/>
              <a:gd name="connsiteX146" fmla="*/ 1112815 w 6210341"/>
              <a:gd name="connsiteY146" fmla="*/ 4605013 h 6108138"/>
              <a:gd name="connsiteX147" fmla="*/ 2464441 w 6210341"/>
              <a:gd name="connsiteY147" fmla="*/ 5956944 h 6108138"/>
              <a:gd name="connsiteX148" fmla="*/ 3819760 w 6210341"/>
              <a:gd name="connsiteY148" fmla="*/ 5956944 h 6108138"/>
              <a:gd name="connsiteX149" fmla="*/ 4548217 w 6210341"/>
              <a:gd name="connsiteY149" fmla="*/ 6104485 h 6108138"/>
              <a:gd name="connsiteX150" fmla="*/ 4555786 w 6210341"/>
              <a:gd name="connsiteY150" fmla="*/ 6108138 h 6108138"/>
              <a:gd name="connsiteX151" fmla="*/ 4542866 w 6210341"/>
              <a:gd name="connsiteY151" fmla="*/ 6108138 h 6108138"/>
              <a:gd name="connsiteX152" fmla="*/ 4373580 w 6210341"/>
              <a:gd name="connsiteY152" fmla="*/ 6046043 h 6108138"/>
              <a:gd name="connsiteX153" fmla="*/ 3818529 w 6210341"/>
              <a:gd name="connsiteY153" fmla="*/ 5961869 h 6108138"/>
              <a:gd name="connsiteX154" fmla="*/ 2463210 w 6210341"/>
              <a:gd name="connsiteY154" fmla="*/ 5961869 h 6108138"/>
              <a:gd name="connsiteX155" fmla="*/ 1106660 w 6210341"/>
              <a:gd name="connsiteY155" fmla="*/ 4605013 h 6108138"/>
              <a:gd name="connsiteX156" fmla="*/ 2463210 w 6210341"/>
              <a:gd name="connsiteY156" fmla="*/ 3248163 h 6108138"/>
              <a:gd name="connsiteX157" fmla="*/ 3818529 w 6210341"/>
              <a:gd name="connsiteY157" fmla="*/ 3248163 h 6108138"/>
              <a:gd name="connsiteX158" fmla="*/ 5687171 w 6210341"/>
              <a:gd name="connsiteY158" fmla="*/ 1379100 h 6108138"/>
              <a:gd name="connsiteX159" fmla="*/ 5139227 w 6210341"/>
              <a:gd name="connsiteY159" fmla="*/ 58104 h 6108138"/>
              <a:gd name="connsiteX160" fmla="*/ 4965778 w 6210341"/>
              <a:gd name="connsiteY160" fmla="*/ 0 h 6108138"/>
              <a:gd name="connsiteX161" fmla="*/ 4974122 w 6210341"/>
              <a:gd name="connsiteY161" fmla="*/ 0 h 6108138"/>
              <a:gd name="connsiteX162" fmla="*/ 5091679 w 6210341"/>
              <a:gd name="connsiteY162" fmla="*/ 106893 h 6108138"/>
              <a:gd name="connsiteX163" fmla="*/ 5619466 w 6210341"/>
              <a:gd name="connsiteY163" fmla="*/ 1379100 h 6108138"/>
              <a:gd name="connsiteX164" fmla="*/ 3819760 w 6210341"/>
              <a:gd name="connsiteY164" fmla="*/ 3179213 h 6108138"/>
              <a:gd name="connsiteX165" fmla="*/ 2464441 w 6210341"/>
              <a:gd name="connsiteY165" fmla="*/ 3179213 h 6108138"/>
              <a:gd name="connsiteX166" fmla="*/ 1038956 w 6210341"/>
              <a:gd name="connsiteY166" fmla="*/ 4605013 h 6108138"/>
              <a:gd name="connsiteX167" fmla="*/ 2464441 w 6210341"/>
              <a:gd name="connsiteY167" fmla="*/ 6030820 h 6108138"/>
              <a:gd name="connsiteX168" fmla="*/ 3819760 w 6210341"/>
              <a:gd name="connsiteY168" fmla="*/ 6030820 h 6108138"/>
              <a:gd name="connsiteX169" fmla="*/ 4181954 w 6210341"/>
              <a:gd name="connsiteY169" fmla="*/ 6067465 h 6108138"/>
              <a:gd name="connsiteX170" fmla="*/ 4339685 w 6210341"/>
              <a:gd name="connsiteY170" fmla="*/ 6108138 h 6108138"/>
              <a:gd name="connsiteX171" fmla="*/ 4318914 w 6210341"/>
              <a:gd name="connsiteY171" fmla="*/ 6108138 h 6108138"/>
              <a:gd name="connsiteX172" fmla="*/ 4179805 w 6210341"/>
              <a:gd name="connsiteY172" fmla="*/ 6072280 h 6108138"/>
              <a:gd name="connsiteX173" fmla="*/ 3818529 w 6210341"/>
              <a:gd name="connsiteY173" fmla="*/ 6035746 h 6108138"/>
              <a:gd name="connsiteX174" fmla="*/ 2463210 w 6210341"/>
              <a:gd name="connsiteY174" fmla="*/ 6035746 h 6108138"/>
              <a:gd name="connsiteX175" fmla="*/ 1032801 w 6210341"/>
              <a:gd name="connsiteY175" fmla="*/ 4605013 h 6108138"/>
              <a:gd name="connsiteX176" fmla="*/ 2463210 w 6210341"/>
              <a:gd name="connsiteY176" fmla="*/ 3174287 h 6108138"/>
              <a:gd name="connsiteX177" fmla="*/ 3818529 w 6210341"/>
              <a:gd name="connsiteY177" fmla="*/ 3174287 h 6108138"/>
              <a:gd name="connsiteX178" fmla="*/ 5613311 w 6210341"/>
              <a:gd name="connsiteY178" fmla="*/ 1379100 h 6108138"/>
              <a:gd name="connsiteX179" fmla="*/ 5087063 w 6210341"/>
              <a:gd name="connsiteY179" fmla="*/ 110279 h 6108138"/>
              <a:gd name="connsiteX180" fmla="*/ 4844107 w 6210341"/>
              <a:gd name="connsiteY180" fmla="*/ 0 h 6108138"/>
              <a:gd name="connsiteX181" fmla="*/ 4853338 w 6210341"/>
              <a:gd name="connsiteY181" fmla="*/ 0 h 6108138"/>
              <a:gd name="connsiteX182" fmla="*/ 4916893 w 6210341"/>
              <a:gd name="connsiteY182" fmla="*/ 47568 h 6108138"/>
              <a:gd name="connsiteX183" fmla="*/ 5545607 w 6210341"/>
              <a:gd name="connsiteY183" fmla="*/ 1379098 h 6108138"/>
              <a:gd name="connsiteX184" fmla="*/ 3819760 w 6210341"/>
              <a:gd name="connsiteY184" fmla="*/ 3105334 h 6108138"/>
              <a:gd name="connsiteX185" fmla="*/ 2464441 w 6210341"/>
              <a:gd name="connsiteY185" fmla="*/ 3105334 h 6108138"/>
              <a:gd name="connsiteX186" fmla="*/ 965096 w 6210341"/>
              <a:gd name="connsiteY186" fmla="*/ 4605013 h 6108138"/>
              <a:gd name="connsiteX187" fmla="*/ 2464441 w 6210341"/>
              <a:gd name="connsiteY187" fmla="*/ 6104696 h 6108138"/>
              <a:gd name="connsiteX188" fmla="*/ 3819760 w 6210341"/>
              <a:gd name="connsiteY188" fmla="*/ 6104696 h 6108138"/>
              <a:gd name="connsiteX189" fmla="*/ 3887673 w 6210341"/>
              <a:gd name="connsiteY189" fmla="*/ 6108138 h 6108138"/>
              <a:gd name="connsiteX190" fmla="*/ 2433912 w 6210341"/>
              <a:gd name="connsiteY190" fmla="*/ 6108138 h 6108138"/>
              <a:gd name="connsiteX191" fmla="*/ 2309588 w 6210341"/>
              <a:gd name="connsiteY191" fmla="*/ 6101842 h 6108138"/>
              <a:gd name="connsiteX192" fmla="*/ 958941 w 6210341"/>
              <a:gd name="connsiteY192" fmla="*/ 4605013 h 6108138"/>
              <a:gd name="connsiteX193" fmla="*/ 2463210 w 6210341"/>
              <a:gd name="connsiteY193" fmla="*/ 3100409 h 6108138"/>
              <a:gd name="connsiteX194" fmla="*/ 3818529 w 6210341"/>
              <a:gd name="connsiteY194" fmla="*/ 3100409 h 6108138"/>
              <a:gd name="connsiteX195" fmla="*/ 5539452 w 6210341"/>
              <a:gd name="connsiteY195" fmla="*/ 1379098 h 6108138"/>
              <a:gd name="connsiteX196" fmla="*/ 4912636 w 6210341"/>
              <a:gd name="connsiteY196" fmla="*/ 51286 h 6108138"/>
              <a:gd name="connsiteX197" fmla="*/ 4716984 w 6210341"/>
              <a:gd name="connsiteY197" fmla="*/ 0 h 6108138"/>
              <a:gd name="connsiteX198" fmla="*/ 4727460 w 6210341"/>
              <a:gd name="connsiteY198" fmla="*/ 0 h 6108138"/>
              <a:gd name="connsiteX199" fmla="*/ 4742771 w 6210341"/>
              <a:gd name="connsiteY199" fmla="*/ 9314 h 6108138"/>
              <a:gd name="connsiteX200" fmla="*/ 5471747 w 6210341"/>
              <a:gd name="connsiteY200" fmla="*/ 1379098 h 6108138"/>
              <a:gd name="connsiteX201" fmla="*/ 3819760 w 6210341"/>
              <a:gd name="connsiteY201" fmla="*/ 3031460 h 6108138"/>
              <a:gd name="connsiteX202" fmla="*/ 2464441 w 6210341"/>
              <a:gd name="connsiteY202" fmla="*/ 3031460 h 6108138"/>
              <a:gd name="connsiteX203" fmla="*/ 891237 w 6210341"/>
              <a:gd name="connsiteY203" fmla="*/ 4605013 h 6108138"/>
              <a:gd name="connsiteX204" fmla="*/ 1853024 w 6210341"/>
              <a:gd name="connsiteY204" fmla="*/ 6054773 h 6108138"/>
              <a:gd name="connsiteX205" fmla="*/ 2024536 w 6210341"/>
              <a:gd name="connsiteY205" fmla="*/ 6108138 h 6108138"/>
              <a:gd name="connsiteX206" fmla="*/ 2006538 w 6210341"/>
              <a:gd name="connsiteY206" fmla="*/ 6108138 h 6108138"/>
              <a:gd name="connsiteX207" fmla="*/ 1849465 w 6210341"/>
              <a:gd name="connsiteY207" fmla="*/ 6059274 h 6108138"/>
              <a:gd name="connsiteX208" fmla="*/ 885082 w 6210341"/>
              <a:gd name="connsiteY208" fmla="*/ 4605013 h 6108138"/>
              <a:gd name="connsiteX209" fmla="*/ 2463209 w 6210341"/>
              <a:gd name="connsiteY209" fmla="*/ 3026534 h 6108138"/>
              <a:gd name="connsiteX210" fmla="*/ 3818529 w 6210341"/>
              <a:gd name="connsiteY210" fmla="*/ 3026534 h 6108138"/>
              <a:gd name="connsiteX211" fmla="*/ 5465593 w 6210341"/>
              <a:gd name="connsiteY211" fmla="*/ 1379098 h 6108138"/>
              <a:gd name="connsiteX212" fmla="*/ 4738900 w 6210341"/>
              <a:gd name="connsiteY212" fmla="*/ 13329 h 6108138"/>
              <a:gd name="connsiteX213" fmla="*/ 4575783 w 6210341"/>
              <a:gd name="connsiteY213" fmla="*/ 0 h 6108138"/>
              <a:gd name="connsiteX214" fmla="*/ 4587620 w 6210341"/>
              <a:gd name="connsiteY214" fmla="*/ 0 h 6108138"/>
              <a:gd name="connsiteX215" fmla="*/ 4701551 w 6210341"/>
              <a:gd name="connsiteY215" fmla="*/ 69297 h 6108138"/>
              <a:gd name="connsiteX216" fmla="*/ 5397889 w 6210341"/>
              <a:gd name="connsiteY216" fmla="*/ 1377867 h 6108138"/>
              <a:gd name="connsiteX217" fmla="*/ 3819761 w 6210341"/>
              <a:gd name="connsiteY217" fmla="*/ 2956351 h 6108138"/>
              <a:gd name="connsiteX218" fmla="*/ 2464441 w 6210341"/>
              <a:gd name="connsiteY218" fmla="*/ 2956351 h 6108138"/>
              <a:gd name="connsiteX219" fmla="*/ 817377 w 6210341"/>
              <a:gd name="connsiteY219" fmla="*/ 4603783 h 6108138"/>
              <a:gd name="connsiteX220" fmla="*/ 1679875 w 6210341"/>
              <a:gd name="connsiteY220" fmla="*/ 6052145 h 6108138"/>
              <a:gd name="connsiteX221" fmla="*/ 1795945 w 6210341"/>
              <a:gd name="connsiteY221" fmla="*/ 6108138 h 6108138"/>
              <a:gd name="connsiteX222" fmla="*/ 1782264 w 6210341"/>
              <a:gd name="connsiteY222" fmla="*/ 6108138 h 6108138"/>
              <a:gd name="connsiteX223" fmla="*/ 1677642 w 6210341"/>
              <a:gd name="connsiteY223" fmla="*/ 6057654 h 6108138"/>
              <a:gd name="connsiteX224" fmla="*/ 812454 w 6210341"/>
              <a:gd name="connsiteY224" fmla="*/ 4605014 h 6108138"/>
              <a:gd name="connsiteX225" fmla="*/ 2464441 w 6210341"/>
              <a:gd name="connsiteY225" fmla="*/ 2952658 h 6108138"/>
              <a:gd name="connsiteX226" fmla="*/ 3819761 w 6210341"/>
              <a:gd name="connsiteY226" fmla="*/ 2952658 h 6108138"/>
              <a:gd name="connsiteX227" fmla="*/ 5392964 w 6210341"/>
              <a:gd name="connsiteY227" fmla="*/ 1379098 h 6108138"/>
              <a:gd name="connsiteX228" fmla="*/ 4698369 w 6210341"/>
              <a:gd name="connsiteY228" fmla="*/ 74545 h 6108138"/>
              <a:gd name="connsiteX229" fmla="*/ 4407920 w 6210341"/>
              <a:gd name="connsiteY229" fmla="*/ 0 h 6108138"/>
              <a:gd name="connsiteX230" fmla="*/ 4422132 w 6210341"/>
              <a:gd name="connsiteY230" fmla="*/ 0 h 6108138"/>
              <a:gd name="connsiteX231" fmla="*/ 4536297 w 6210341"/>
              <a:gd name="connsiteY231" fmla="*/ 55077 h 6108138"/>
              <a:gd name="connsiteX232" fmla="*/ 5324029 w 6210341"/>
              <a:gd name="connsiteY232" fmla="*/ 1377867 h 6108138"/>
              <a:gd name="connsiteX233" fmla="*/ 3819760 w 6210341"/>
              <a:gd name="connsiteY233" fmla="*/ 2882474 h 6108138"/>
              <a:gd name="connsiteX234" fmla="*/ 2464441 w 6210341"/>
              <a:gd name="connsiteY234" fmla="*/ 2882474 h 6108138"/>
              <a:gd name="connsiteX235" fmla="*/ 743518 w 6210341"/>
              <a:gd name="connsiteY235" fmla="*/ 4603782 h 6108138"/>
              <a:gd name="connsiteX236" fmla="*/ 1502849 w 6210341"/>
              <a:gd name="connsiteY236" fmla="*/ 6030765 h 6108138"/>
              <a:gd name="connsiteX237" fmla="*/ 1630061 w 6210341"/>
              <a:gd name="connsiteY237" fmla="*/ 6108138 h 6108138"/>
              <a:gd name="connsiteX238" fmla="*/ 1618772 w 6210341"/>
              <a:gd name="connsiteY238" fmla="*/ 6108138 h 6108138"/>
              <a:gd name="connsiteX239" fmla="*/ 1500209 w 6210341"/>
              <a:gd name="connsiteY239" fmla="*/ 6036013 h 6108138"/>
              <a:gd name="connsiteX240" fmla="*/ 738594 w 6210341"/>
              <a:gd name="connsiteY240" fmla="*/ 4605013 h 6108138"/>
              <a:gd name="connsiteX241" fmla="*/ 2464441 w 6210341"/>
              <a:gd name="connsiteY241" fmla="*/ 2878781 h 6108138"/>
              <a:gd name="connsiteX242" fmla="*/ 3819760 w 6210341"/>
              <a:gd name="connsiteY242" fmla="*/ 2878781 h 6108138"/>
              <a:gd name="connsiteX243" fmla="*/ 5319105 w 6210341"/>
              <a:gd name="connsiteY243" fmla="*/ 1379098 h 6108138"/>
              <a:gd name="connsiteX244" fmla="*/ 4533520 w 6210341"/>
              <a:gd name="connsiteY244" fmla="*/ 60588 h 6108138"/>
              <a:gd name="connsiteX245" fmla="*/ 4163446 w 6210341"/>
              <a:gd name="connsiteY245" fmla="*/ 0 h 6108138"/>
              <a:gd name="connsiteX246" fmla="*/ 4184170 w 6210341"/>
              <a:gd name="connsiteY246" fmla="*/ 0 h 6108138"/>
              <a:gd name="connsiteX247" fmla="*/ 4376147 w 6210341"/>
              <a:gd name="connsiteY247" fmla="*/ 59701 h 6108138"/>
              <a:gd name="connsiteX248" fmla="*/ 5250169 w 6210341"/>
              <a:gd name="connsiteY248" fmla="*/ 1377868 h 6108138"/>
              <a:gd name="connsiteX249" fmla="*/ 3819760 w 6210341"/>
              <a:gd name="connsiteY249" fmla="*/ 2808600 h 6108138"/>
              <a:gd name="connsiteX250" fmla="*/ 2464441 w 6210341"/>
              <a:gd name="connsiteY250" fmla="*/ 2808600 h 6108138"/>
              <a:gd name="connsiteX251" fmla="*/ 669658 w 6210341"/>
              <a:gd name="connsiteY251" fmla="*/ 4603782 h 6108138"/>
              <a:gd name="connsiteX252" fmla="*/ 1461627 w 6210341"/>
              <a:gd name="connsiteY252" fmla="*/ 6091980 h 6108138"/>
              <a:gd name="connsiteX253" fmla="*/ 1488192 w 6210341"/>
              <a:gd name="connsiteY253" fmla="*/ 6108138 h 6108138"/>
              <a:gd name="connsiteX254" fmla="*/ 1476923 w 6210341"/>
              <a:gd name="connsiteY254" fmla="*/ 6108138 h 6108138"/>
              <a:gd name="connsiteX255" fmla="*/ 1458987 w 6210341"/>
              <a:gd name="connsiteY255" fmla="*/ 6097227 h 6108138"/>
              <a:gd name="connsiteX256" fmla="*/ 664735 w 6210341"/>
              <a:gd name="connsiteY256" fmla="*/ 4605013 h 6108138"/>
              <a:gd name="connsiteX257" fmla="*/ 2464441 w 6210341"/>
              <a:gd name="connsiteY257" fmla="*/ 2804906 h 6108138"/>
              <a:gd name="connsiteX258" fmla="*/ 3819760 w 6210341"/>
              <a:gd name="connsiteY258" fmla="*/ 2804906 h 6108138"/>
              <a:gd name="connsiteX259" fmla="*/ 5245245 w 6210341"/>
              <a:gd name="connsiteY259" fmla="*/ 1379100 h 6108138"/>
              <a:gd name="connsiteX260" fmla="*/ 4373820 w 6210341"/>
              <a:gd name="connsiteY260" fmla="*/ 65434 h 6108138"/>
              <a:gd name="connsiteX261" fmla="*/ 2159127 w 6210341"/>
              <a:gd name="connsiteY261" fmla="*/ 0 h 6108138"/>
              <a:gd name="connsiteX262" fmla="*/ 2199559 w 6210341"/>
              <a:gd name="connsiteY262" fmla="*/ 0 h 6108138"/>
              <a:gd name="connsiteX263" fmla="*/ 2273661 w 6210341"/>
              <a:gd name="connsiteY263" fmla="*/ 11345 h 6108138"/>
              <a:gd name="connsiteX264" fmla="*/ 2464441 w 6210341"/>
              <a:gd name="connsiteY264" fmla="*/ 21013 h 6108138"/>
              <a:gd name="connsiteX265" fmla="*/ 3819760 w 6210341"/>
              <a:gd name="connsiteY265" fmla="*/ 21013 h 6108138"/>
              <a:gd name="connsiteX266" fmla="*/ 5176310 w 6210341"/>
              <a:gd name="connsiteY266" fmla="*/ 1377868 h 6108138"/>
              <a:gd name="connsiteX267" fmla="*/ 3819760 w 6210341"/>
              <a:gd name="connsiteY267" fmla="*/ 2734726 h 6108138"/>
              <a:gd name="connsiteX268" fmla="*/ 2464441 w 6210341"/>
              <a:gd name="connsiteY268" fmla="*/ 2734726 h 6108138"/>
              <a:gd name="connsiteX269" fmla="*/ 595799 w 6210341"/>
              <a:gd name="connsiteY269" fmla="*/ 4603782 h 6108138"/>
              <a:gd name="connsiteX270" fmla="*/ 1276511 w 6210341"/>
              <a:gd name="connsiteY270" fmla="*/ 6045498 h 6108138"/>
              <a:gd name="connsiteX271" fmla="*/ 1360205 w 6210341"/>
              <a:gd name="connsiteY271" fmla="*/ 6108138 h 6108138"/>
              <a:gd name="connsiteX272" fmla="*/ 1350561 w 6210341"/>
              <a:gd name="connsiteY272" fmla="*/ 6108138 h 6108138"/>
              <a:gd name="connsiteX273" fmla="*/ 1273486 w 6210341"/>
              <a:gd name="connsiteY273" fmla="*/ 6050447 h 6108138"/>
              <a:gd name="connsiteX274" fmla="*/ 590875 w 6210341"/>
              <a:gd name="connsiteY274" fmla="*/ 4605013 h 6108138"/>
              <a:gd name="connsiteX275" fmla="*/ 2464441 w 6210341"/>
              <a:gd name="connsiteY275" fmla="*/ 2731031 h 6108138"/>
              <a:gd name="connsiteX276" fmla="*/ 3819760 w 6210341"/>
              <a:gd name="connsiteY276" fmla="*/ 2731031 h 6108138"/>
              <a:gd name="connsiteX277" fmla="*/ 5171385 w 6210341"/>
              <a:gd name="connsiteY277" fmla="*/ 1379100 h 6108138"/>
              <a:gd name="connsiteX278" fmla="*/ 3819760 w 6210341"/>
              <a:gd name="connsiteY278" fmla="*/ 27169 h 6108138"/>
              <a:gd name="connsiteX279" fmla="*/ 2464441 w 6210341"/>
              <a:gd name="connsiteY279" fmla="*/ 27169 h 6108138"/>
              <a:gd name="connsiteX280" fmla="*/ 2273200 w 6210341"/>
              <a:gd name="connsiteY280" fmla="*/ 17472 h 6108138"/>
              <a:gd name="connsiteX281" fmla="*/ 1849900 w 6210341"/>
              <a:gd name="connsiteY281" fmla="*/ 0 h 6108138"/>
              <a:gd name="connsiteX282" fmla="*/ 1867377 w 6210341"/>
              <a:gd name="connsiteY282" fmla="*/ 0 h 6108138"/>
              <a:gd name="connsiteX283" fmla="*/ 1887488 w 6210341"/>
              <a:gd name="connsiteY283" fmla="*/ 7378 h 6108138"/>
              <a:gd name="connsiteX284" fmla="*/ 2464441 w 6210341"/>
              <a:gd name="connsiteY284" fmla="*/ 94888 h 6108138"/>
              <a:gd name="connsiteX285" fmla="*/ 3819760 w 6210341"/>
              <a:gd name="connsiteY285" fmla="*/ 94888 h 6108138"/>
              <a:gd name="connsiteX286" fmla="*/ 5102451 w 6210341"/>
              <a:gd name="connsiteY286" fmla="*/ 1377867 h 6108138"/>
              <a:gd name="connsiteX287" fmla="*/ 3819760 w 6210341"/>
              <a:gd name="connsiteY287" fmla="*/ 2660849 h 6108138"/>
              <a:gd name="connsiteX288" fmla="*/ 2464441 w 6210341"/>
              <a:gd name="connsiteY288" fmla="*/ 2660849 h 6108138"/>
              <a:gd name="connsiteX289" fmla="*/ 521939 w 6210341"/>
              <a:gd name="connsiteY289" fmla="*/ 4603782 h 6108138"/>
              <a:gd name="connsiteX290" fmla="*/ 1229599 w 6210341"/>
              <a:gd name="connsiteY290" fmla="*/ 6102450 h 6108138"/>
              <a:gd name="connsiteX291" fmla="*/ 1237199 w 6210341"/>
              <a:gd name="connsiteY291" fmla="*/ 6108138 h 6108138"/>
              <a:gd name="connsiteX292" fmla="*/ 1227562 w 6210341"/>
              <a:gd name="connsiteY292" fmla="*/ 6108138 h 6108138"/>
              <a:gd name="connsiteX293" fmla="*/ 1226574 w 6210341"/>
              <a:gd name="connsiteY293" fmla="*/ 6107399 h 6108138"/>
              <a:gd name="connsiteX294" fmla="*/ 517016 w 6210341"/>
              <a:gd name="connsiteY294" fmla="*/ 4605013 h 6108138"/>
              <a:gd name="connsiteX295" fmla="*/ 2464441 w 6210341"/>
              <a:gd name="connsiteY295" fmla="*/ 2657154 h 6108138"/>
              <a:gd name="connsiteX296" fmla="*/ 3819760 w 6210341"/>
              <a:gd name="connsiteY296" fmla="*/ 2657154 h 6108138"/>
              <a:gd name="connsiteX297" fmla="*/ 5097526 w 6210341"/>
              <a:gd name="connsiteY297" fmla="*/ 1379099 h 6108138"/>
              <a:gd name="connsiteX298" fmla="*/ 3819760 w 6210341"/>
              <a:gd name="connsiteY298" fmla="*/ 101045 h 6108138"/>
              <a:gd name="connsiteX299" fmla="*/ 2464441 w 6210341"/>
              <a:gd name="connsiteY299" fmla="*/ 101045 h 6108138"/>
              <a:gd name="connsiteX300" fmla="*/ 1886120 w 6210341"/>
              <a:gd name="connsiteY300" fmla="*/ 13291 h 6108138"/>
              <a:gd name="connsiteX301" fmla="*/ 1646064 w 6210341"/>
              <a:gd name="connsiteY301" fmla="*/ 0 h 6108138"/>
              <a:gd name="connsiteX302" fmla="*/ 1659745 w 6210341"/>
              <a:gd name="connsiteY302" fmla="*/ 0 h 6108138"/>
              <a:gd name="connsiteX303" fmla="*/ 1680435 w 6210341"/>
              <a:gd name="connsiteY303" fmla="*/ 9987 h 6108138"/>
              <a:gd name="connsiteX304" fmla="*/ 2464441 w 6210341"/>
              <a:gd name="connsiteY304" fmla="*/ 168762 h 6108138"/>
              <a:gd name="connsiteX305" fmla="*/ 3819760 w 6210341"/>
              <a:gd name="connsiteY305" fmla="*/ 168762 h 6108138"/>
              <a:gd name="connsiteX306" fmla="*/ 5028591 w 6210341"/>
              <a:gd name="connsiteY306" fmla="*/ 1377867 h 6108138"/>
              <a:gd name="connsiteX307" fmla="*/ 3819760 w 6210341"/>
              <a:gd name="connsiteY307" fmla="*/ 2586971 h 6108138"/>
              <a:gd name="connsiteX308" fmla="*/ 2464441 w 6210341"/>
              <a:gd name="connsiteY308" fmla="*/ 2586971 h 6108138"/>
              <a:gd name="connsiteX309" fmla="*/ 448080 w 6210341"/>
              <a:gd name="connsiteY309" fmla="*/ 4603782 h 6108138"/>
              <a:gd name="connsiteX310" fmla="*/ 1039417 w 6210341"/>
              <a:gd name="connsiteY310" fmla="*/ 6029128 h 6108138"/>
              <a:gd name="connsiteX311" fmla="*/ 1126310 w 6210341"/>
              <a:gd name="connsiteY311" fmla="*/ 6108138 h 6108138"/>
              <a:gd name="connsiteX312" fmla="*/ 1117844 w 6210341"/>
              <a:gd name="connsiteY312" fmla="*/ 6108138 h 6108138"/>
              <a:gd name="connsiteX313" fmla="*/ 1036032 w 6210341"/>
              <a:gd name="connsiteY313" fmla="*/ 6033745 h 6108138"/>
              <a:gd name="connsiteX314" fmla="*/ 443156 w 6210341"/>
              <a:gd name="connsiteY314" fmla="*/ 4605013 h 6108138"/>
              <a:gd name="connsiteX315" fmla="*/ 2464441 w 6210341"/>
              <a:gd name="connsiteY315" fmla="*/ 2583278 h 6108138"/>
              <a:gd name="connsiteX316" fmla="*/ 3819760 w 6210341"/>
              <a:gd name="connsiteY316" fmla="*/ 2583278 h 6108138"/>
              <a:gd name="connsiteX317" fmla="*/ 5023667 w 6210341"/>
              <a:gd name="connsiteY317" fmla="*/ 1379098 h 6108138"/>
              <a:gd name="connsiteX318" fmla="*/ 3819760 w 6210341"/>
              <a:gd name="connsiteY318" fmla="*/ 174919 h 6108138"/>
              <a:gd name="connsiteX319" fmla="*/ 2464441 w 6210341"/>
              <a:gd name="connsiteY319" fmla="*/ 174919 h 6108138"/>
              <a:gd name="connsiteX320" fmla="*/ 1678627 w 6210341"/>
              <a:gd name="connsiteY320" fmla="*/ 15720 h 6108138"/>
              <a:gd name="connsiteX321" fmla="*/ 1476449 w 6210341"/>
              <a:gd name="connsiteY321" fmla="*/ 0 h 6108138"/>
              <a:gd name="connsiteX322" fmla="*/ 1489603 w 6210341"/>
              <a:gd name="connsiteY322" fmla="*/ 0 h 6108138"/>
              <a:gd name="connsiteX323" fmla="*/ 1651757 w 6210341"/>
              <a:gd name="connsiteY323" fmla="*/ 78203 h 6108138"/>
              <a:gd name="connsiteX324" fmla="*/ 2464441 w 6210341"/>
              <a:gd name="connsiteY324" fmla="*/ 242635 h 6108138"/>
              <a:gd name="connsiteX325" fmla="*/ 3819760 w 6210341"/>
              <a:gd name="connsiteY325" fmla="*/ 242635 h 6108138"/>
              <a:gd name="connsiteX326" fmla="*/ 4954731 w 6210341"/>
              <a:gd name="connsiteY326" fmla="*/ 1377863 h 6108138"/>
              <a:gd name="connsiteX327" fmla="*/ 3819760 w 6210341"/>
              <a:gd name="connsiteY327" fmla="*/ 2513092 h 6108138"/>
              <a:gd name="connsiteX328" fmla="*/ 2464441 w 6210341"/>
              <a:gd name="connsiteY328" fmla="*/ 2513092 h 6108138"/>
              <a:gd name="connsiteX329" fmla="*/ 374221 w 6210341"/>
              <a:gd name="connsiteY329" fmla="*/ 4603782 h 6108138"/>
              <a:gd name="connsiteX330" fmla="*/ 987254 w 6210341"/>
              <a:gd name="connsiteY330" fmla="*/ 6081764 h 6108138"/>
              <a:gd name="connsiteX331" fmla="*/ 1016272 w 6210341"/>
              <a:gd name="connsiteY331" fmla="*/ 6108138 h 6108138"/>
              <a:gd name="connsiteX332" fmla="*/ 1008302 w 6210341"/>
              <a:gd name="connsiteY332" fmla="*/ 6108138 h 6108138"/>
              <a:gd name="connsiteX333" fmla="*/ 983868 w 6210341"/>
              <a:gd name="connsiteY333" fmla="*/ 6085920 h 6108138"/>
              <a:gd name="connsiteX334" fmla="*/ 369297 w 6210341"/>
              <a:gd name="connsiteY334" fmla="*/ 4605013 h 6108138"/>
              <a:gd name="connsiteX335" fmla="*/ 2464441 w 6210341"/>
              <a:gd name="connsiteY335" fmla="*/ 2509398 h 6108138"/>
              <a:gd name="connsiteX336" fmla="*/ 3819760 w 6210341"/>
              <a:gd name="connsiteY336" fmla="*/ 2509398 h 6108138"/>
              <a:gd name="connsiteX337" fmla="*/ 4949807 w 6210341"/>
              <a:gd name="connsiteY337" fmla="*/ 1379095 h 6108138"/>
              <a:gd name="connsiteX338" fmla="*/ 3819760 w 6210341"/>
              <a:gd name="connsiteY338" fmla="*/ 248792 h 6108138"/>
              <a:gd name="connsiteX339" fmla="*/ 2464441 w 6210341"/>
              <a:gd name="connsiteY339" fmla="*/ 248792 h 6108138"/>
              <a:gd name="connsiteX340" fmla="*/ 1649949 w 6210341"/>
              <a:gd name="connsiteY340" fmla="*/ 83763 h 6108138"/>
              <a:gd name="connsiteX341" fmla="*/ 1332645 w 6210341"/>
              <a:gd name="connsiteY341" fmla="*/ 0 h 6108138"/>
              <a:gd name="connsiteX342" fmla="*/ 1343449 w 6210341"/>
              <a:gd name="connsiteY342" fmla="*/ 0 h 6108138"/>
              <a:gd name="connsiteX343" fmla="*/ 1433958 w 6210341"/>
              <a:gd name="connsiteY343" fmla="*/ 55032 h 6108138"/>
              <a:gd name="connsiteX344" fmla="*/ 2464441 w 6210341"/>
              <a:gd name="connsiteY344" fmla="*/ 316511 h 6108138"/>
              <a:gd name="connsiteX345" fmla="*/ 3819761 w 6210341"/>
              <a:gd name="connsiteY345" fmla="*/ 316511 h 6108138"/>
              <a:gd name="connsiteX346" fmla="*/ 4880873 w 6210341"/>
              <a:gd name="connsiteY346" fmla="*/ 1377863 h 6108138"/>
              <a:gd name="connsiteX347" fmla="*/ 3819761 w 6210341"/>
              <a:gd name="connsiteY347" fmla="*/ 2439216 h 6108138"/>
              <a:gd name="connsiteX348" fmla="*/ 2464441 w 6210341"/>
              <a:gd name="connsiteY348" fmla="*/ 2439216 h 6108138"/>
              <a:gd name="connsiteX349" fmla="*/ 300362 w 6210341"/>
              <a:gd name="connsiteY349" fmla="*/ 4603782 h 6108138"/>
              <a:gd name="connsiteX350" fmla="*/ 795295 w 6210341"/>
              <a:gd name="connsiteY350" fmla="*/ 5980180 h 6108138"/>
              <a:gd name="connsiteX351" fmla="*/ 911633 w 6210341"/>
              <a:gd name="connsiteY351" fmla="*/ 6108138 h 6108138"/>
              <a:gd name="connsiteX352" fmla="*/ 904478 w 6210341"/>
              <a:gd name="connsiteY352" fmla="*/ 6108138 h 6108138"/>
              <a:gd name="connsiteX353" fmla="*/ 791579 w 6210341"/>
              <a:gd name="connsiteY353" fmla="*/ 5983925 h 6108138"/>
              <a:gd name="connsiteX354" fmla="*/ 295438 w 6210341"/>
              <a:gd name="connsiteY354" fmla="*/ 4605013 h 6108138"/>
              <a:gd name="connsiteX355" fmla="*/ 2464441 w 6210341"/>
              <a:gd name="connsiteY355" fmla="*/ 2435521 h 6108138"/>
              <a:gd name="connsiteX356" fmla="*/ 3819761 w 6210341"/>
              <a:gd name="connsiteY356" fmla="*/ 2435521 h 6108138"/>
              <a:gd name="connsiteX357" fmla="*/ 4875949 w 6210341"/>
              <a:gd name="connsiteY357" fmla="*/ 1379094 h 6108138"/>
              <a:gd name="connsiteX358" fmla="*/ 3819761 w 6210341"/>
              <a:gd name="connsiteY358" fmla="*/ 322667 h 6108138"/>
              <a:gd name="connsiteX359" fmla="*/ 2464441 w 6210341"/>
              <a:gd name="connsiteY359" fmla="*/ 322667 h 6108138"/>
              <a:gd name="connsiteX360" fmla="*/ 1431726 w 6210341"/>
              <a:gd name="connsiteY360" fmla="*/ 60294 h 6108138"/>
              <a:gd name="connsiteX361" fmla="*/ 1194725 w 6210341"/>
              <a:gd name="connsiteY361" fmla="*/ 0 h 6108138"/>
              <a:gd name="connsiteX362" fmla="*/ 1203933 w 6210341"/>
              <a:gd name="connsiteY362" fmla="*/ 0 h 6108138"/>
              <a:gd name="connsiteX363" fmla="*/ 1214299 w 6210341"/>
              <a:gd name="connsiteY363" fmla="*/ 7756 h 6108138"/>
              <a:gd name="connsiteX364" fmla="*/ 2464441 w 6210341"/>
              <a:gd name="connsiteY364" fmla="*/ 390389 h 6108138"/>
              <a:gd name="connsiteX365" fmla="*/ 3819760 w 6210341"/>
              <a:gd name="connsiteY365" fmla="*/ 390389 h 6108138"/>
              <a:gd name="connsiteX366" fmla="*/ 4807013 w 6210341"/>
              <a:gd name="connsiteY366" fmla="*/ 1377865 h 6108138"/>
              <a:gd name="connsiteX367" fmla="*/ 3819760 w 6210341"/>
              <a:gd name="connsiteY367" fmla="*/ 2365341 h 6108138"/>
              <a:gd name="connsiteX368" fmla="*/ 2464441 w 6210341"/>
              <a:gd name="connsiteY368" fmla="*/ 2365341 h 6108138"/>
              <a:gd name="connsiteX369" fmla="*/ 226502 w 6210341"/>
              <a:gd name="connsiteY369" fmla="*/ 4603782 h 6108138"/>
              <a:gd name="connsiteX370" fmla="*/ 738355 w 6210341"/>
              <a:gd name="connsiteY370" fmla="*/ 6027101 h 6108138"/>
              <a:gd name="connsiteX371" fmla="*/ 812033 w 6210341"/>
              <a:gd name="connsiteY371" fmla="*/ 6108138 h 6108138"/>
              <a:gd name="connsiteX372" fmla="*/ 804892 w 6210341"/>
              <a:gd name="connsiteY372" fmla="*/ 6108138 h 6108138"/>
              <a:gd name="connsiteX373" fmla="*/ 734639 w 6210341"/>
              <a:gd name="connsiteY373" fmla="*/ 6030847 h 6108138"/>
              <a:gd name="connsiteX374" fmla="*/ 221579 w 6210341"/>
              <a:gd name="connsiteY374" fmla="*/ 4605013 h 6108138"/>
              <a:gd name="connsiteX375" fmla="*/ 2464441 w 6210341"/>
              <a:gd name="connsiteY375" fmla="*/ 2361647 h 6108138"/>
              <a:gd name="connsiteX376" fmla="*/ 3819760 w 6210341"/>
              <a:gd name="connsiteY376" fmla="*/ 2361647 h 6108138"/>
              <a:gd name="connsiteX377" fmla="*/ 4802089 w 6210341"/>
              <a:gd name="connsiteY377" fmla="*/ 1379097 h 6108138"/>
              <a:gd name="connsiteX378" fmla="*/ 3819760 w 6210341"/>
              <a:gd name="connsiteY378" fmla="*/ 396545 h 6108138"/>
              <a:gd name="connsiteX379" fmla="*/ 2464441 w 6210341"/>
              <a:gd name="connsiteY379" fmla="*/ 396545 h 6108138"/>
              <a:gd name="connsiteX380" fmla="*/ 1211660 w 6210341"/>
              <a:gd name="connsiteY380" fmla="*/ 12678 h 6108138"/>
              <a:gd name="connsiteX381" fmla="*/ 1070722 w 6210341"/>
              <a:gd name="connsiteY381" fmla="*/ 0 h 6108138"/>
              <a:gd name="connsiteX382" fmla="*/ 1080892 w 6210341"/>
              <a:gd name="connsiteY382" fmla="*/ 0 h 6108138"/>
              <a:gd name="connsiteX383" fmla="*/ 1173078 w 6210341"/>
              <a:gd name="connsiteY383" fmla="*/ 68971 h 6108138"/>
              <a:gd name="connsiteX384" fmla="*/ 2464441 w 6210341"/>
              <a:gd name="connsiteY384" fmla="*/ 464265 h 6108138"/>
              <a:gd name="connsiteX385" fmla="*/ 3819760 w 6210341"/>
              <a:gd name="connsiteY385" fmla="*/ 464265 h 6108138"/>
              <a:gd name="connsiteX386" fmla="*/ 4733154 w 6210341"/>
              <a:gd name="connsiteY386" fmla="*/ 1377865 h 6108138"/>
              <a:gd name="connsiteX387" fmla="*/ 3819760 w 6210341"/>
              <a:gd name="connsiteY387" fmla="*/ 2291465 h 6108138"/>
              <a:gd name="connsiteX388" fmla="*/ 2464441 w 6210341"/>
              <a:gd name="connsiteY388" fmla="*/ 2291465 h 6108138"/>
              <a:gd name="connsiteX389" fmla="*/ 152643 w 6210341"/>
              <a:gd name="connsiteY389" fmla="*/ 4603782 h 6108138"/>
              <a:gd name="connsiteX390" fmla="*/ 681416 w 6210341"/>
              <a:gd name="connsiteY390" fmla="*/ 6074023 h 6108138"/>
              <a:gd name="connsiteX391" fmla="*/ 712433 w 6210341"/>
              <a:gd name="connsiteY391" fmla="*/ 6108138 h 6108138"/>
              <a:gd name="connsiteX392" fmla="*/ 704439 w 6210341"/>
              <a:gd name="connsiteY392" fmla="*/ 6108138 h 6108138"/>
              <a:gd name="connsiteX393" fmla="*/ 677303 w 6210341"/>
              <a:gd name="connsiteY393" fmla="*/ 6078280 h 6108138"/>
              <a:gd name="connsiteX394" fmla="*/ 147719 w 6210341"/>
              <a:gd name="connsiteY394" fmla="*/ 4605013 h 6108138"/>
              <a:gd name="connsiteX395" fmla="*/ 2464441 w 6210341"/>
              <a:gd name="connsiteY395" fmla="*/ 2287771 h 6108138"/>
              <a:gd name="connsiteX396" fmla="*/ 3819760 w 6210341"/>
              <a:gd name="connsiteY396" fmla="*/ 2287771 h 6108138"/>
              <a:gd name="connsiteX397" fmla="*/ 4728229 w 6210341"/>
              <a:gd name="connsiteY397" fmla="*/ 1379097 h 6108138"/>
              <a:gd name="connsiteX398" fmla="*/ 3819760 w 6210341"/>
              <a:gd name="connsiteY398" fmla="*/ 470422 h 6108138"/>
              <a:gd name="connsiteX399" fmla="*/ 2464441 w 6210341"/>
              <a:gd name="connsiteY399" fmla="*/ 470422 h 6108138"/>
              <a:gd name="connsiteX400" fmla="*/ 1169897 w 6210341"/>
              <a:gd name="connsiteY400" fmla="*/ 74218 h 6108138"/>
              <a:gd name="connsiteX401" fmla="*/ 947709 w 6210341"/>
              <a:gd name="connsiteY401" fmla="*/ 0 h 6108138"/>
              <a:gd name="connsiteX402" fmla="*/ 957859 w 6210341"/>
              <a:gd name="connsiteY402" fmla="*/ 0 h 6108138"/>
              <a:gd name="connsiteX403" fmla="*/ 1131857 w 6210341"/>
              <a:gd name="connsiteY403" fmla="*/ 130186 h 6108138"/>
              <a:gd name="connsiteX404" fmla="*/ 2464441 w 6210341"/>
              <a:gd name="connsiteY404" fmla="*/ 538142 h 6108138"/>
              <a:gd name="connsiteX405" fmla="*/ 3819760 w 6210341"/>
              <a:gd name="connsiteY405" fmla="*/ 538142 h 6108138"/>
              <a:gd name="connsiteX406" fmla="*/ 4659295 w 6210341"/>
              <a:gd name="connsiteY406" fmla="*/ 1377865 h 6108138"/>
              <a:gd name="connsiteX407" fmla="*/ 3819760 w 6210341"/>
              <a:gd name="connsiteY407" fmla="*/ 2217590 h 6108138"/>
              <a:gd name="connsiteX408" fmla="*/ 2464441 w 6210341"/>
              <a:gd name="connsiteY408" fmla="*/ 2217590 h 6108138"/>
              <a:gd name="connsiteX409" fmla="*/ 78783 w 6210341"/>
              <a:gd name="connsiteY409" fmla="*/ 4603782 h 6108138"/>
              <a:gd name="connsiteX410" fmla="*/ 486972 w 6210341"/>
              <a:gd name="connsiteY410" fmla="*/ 5937209 h 6108138"/>
              <a:gd name="connsiteX411" fmla="*/ 614893 w 6210341"/>
              <a:gd name="connsiteY411" fmla="*/ 6108138 h 6108138"/>
              <a:gd name="connsiteX412" fmla="*/ 607599 w 6210341"/>
              <a:gd name="connsiteY412" fmla="*/ 6108138 h 6108138"/>
              <a:gd name="connsiteX413" fmla="*/ 482633 w 6210341"/>
              <a:gd name="connsiteY413" fmla="*/ 5941080 h 6108138"/>
              <a:gd name="connsiteX414" fmla="*/ 73860 w 6210341"/>
              <a:gd name="connsiteY414" fmla="*/ 4605013 h 6108138"/>
              <a:gd name="connsiteX415" fmla="*/ 2464441 w 6210341"/>
              <a:gd name="connsiteY415" fmla="*/ 2213896 h 6108138"/>
              <a:gd name="connsiteX416" fmla="*/ 3819760 w 6210341"/>
              <a:gd name="connsiteY416" fmla="*/ 2213896 h 6108138"/>
              <a:gd name="connsiteX417" fmla="*/ 4654370 w 6210341"/>
              <a:gd name="connsiteY417" fmla="*/ 1379097 h 6108138"/>
              <a:gd name="connsiteX418" fmla="*/ 3819760 w 6210341"/>
              <a:gd name="connsiteY418" fmla="*/ 544297 h 6108138"/>
              <a:gd name="connsiteX419" fmla="*/ 2464441 w 6210341"/>
              <a:gd name="connsiteY419" fmla="*/ 544297 h 6108138"/>
              <a:gd name="connsiteX420" fmla="*/ 1128676 w 6210341"/>
              <a:gd name="connsiteY420" fmla="*/ 135432 h 6108138"/>
              <a:gd name="connsiteX421" fmla="*/ 836480 w 6210341"/>
              <a:gd name="connsiteY421" fmla="*/ 0 h 6108138"/>
              <a:gd name="connsiteX422" fmla="*/ 842882 w 6210341"/>
              <a:gd name="connsiteY422" fmla="*/ 0 h 6108138"/>
              <a:gd name="connsiteX423" fmla="*/ 907251 w 6210341"/>
              <a:gd name="connsiteY423" fmla="*/ 58414 h 6108138"/>
              <a:gd name="connsiteX424" fmla="*/ 2464441 w 6210341"/>
              <a:gd name="connsiteY424" fmla="*/ 614483 h 6108138"/>
              <a:gd name="connsiteX425" fmla="*/ 3819760 w 6210341"/>
              <a:gd name="connsiteY425" fmla="*/ 614483 h 6108138"/>
              <a:gd name="connsiteX426" fmla="*/ 4585435 w 6210341"/>
              <a:gd name="connsiteY426" fmla="*/ 1380330 h 6108138"/>
              <a:gd name="connsiteX427" fmla="*/ 3819760 w 6210341"/>
              <a:gd name="connsiteY427" fmla="*/ 2146178 h 6108138"/>
              <a:gd name="connsiteX428" fmla="*/ 2464441 w 6210341"/>
              <a:gd name="connsiteY428" fmla="*/ 2146178 h 6108138"/>
              <a:gd name="connsiteX429" fmla="*/ 726284 w 6210341"/>
              <a:gd name="connsiteY429" fmla="*/ 2866470 h 6108138"/>
              <a:gd name="connsiteX430" fmla="*/ 6156 w 6210341"/>
              <a:gd name="connsiteY430" fmla="*/ 4605014 h 6108138"/>
              <a:gd name="connsiteX431" fmla="*/ 417979 w 6210341"/>
              <a:gd name="connsiteY431" fmla="*/ 5969585 h 6108138"/>
              <a:gd name="connsiteX432" fmla="*/ 520580 w 6210341"/>
              <a:gd name="connsiteY432" fmla="*/ 6108138 h 6108138"/>
              <a:gd name="connsiteX433" fmla="*/ 513844 w 6210341"/>
              <a:gd name="connsiteY433" fmla="*/ 6108138 h 6108138"/>
              <a:gd name="connsiteX434" fmla="*/ 412863 w 6210341"/>
              <a:gd name="connsiteY434" fmla="*/ 5972355 h 6108138"/>
              <a:gd name="connsiteX435" fmla="*/ 0 w 6210341"/>
              <a:gd name="connsiteY435" fmla="*/ 4605014 h 6108138"/>
              <a:gd name="connsiteX436" fmla="*/ 722591 w 6210341"/>
              <a:gd name="connsiteY436" fmla="*/ 2864008 h 6108138"/>
              <a:gd name="connsiteX437" fmla="*/ 2465672 w 6210341"/>
              <a:gd name="connsiteY437" fmla="*/ 2141254 h 6108138"/>
              <a:gd name="connsiteX438" fmla="*/ 3820990 w 6210341"/>
              <a:gd name="connsiteY438" fmla="*/ 2141254 h 6108138"/>
              <a:gd name="connsiteX439" fmla="*/ 4581742 w 6210341"/>
              <a:gd name="connsiteY439" fmla="*/ 1380330 h 6108138"/>
              <a:gd name="connsiteX440" fmla="*/ 3820990 w 6210341"/>
              <a:gd name="connsiteY440" fmla="*/ 619408 h 6108138"/>
              <a:gd name="connsiteX441" fmla="*/ 2465672 w 6210341"/>
              <a:gd name="connsiteY441" fmla="*/ 619408 h 6108138"/>
              <a:gd name="connsiteX442" fmla="*/ 904073 w 6210341"/>
              <a:gd name="connsiteY442" fmla="*/ 61336 h 61081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Lst>
            <a:rect l="l" t="t" r="r" b="b"/>
            <a:pathLst>
              <a:path w="6210341" h="6108138">
                <a:moveTo>
                  <a:pt x="5761820" y="0"/>
                </a:moveTo>
                <a:lnTo>
                  <a:pt x="5769381" y="0"/>
                </a:lnTo>
                <a:lnTo>
                  <a:pt x="5801568" y="43029"/>
                </a:lnTo>
                <a:cubicBezTo>
                  <a:pt x="6059564" y="424710"/>
                  <a:pt x="6210341" y="884588"/>
                  <a:pt x="6210341" y="1379097"/>
                </a:cubicBezTo>
                <a:cubicBezTo>
                  <a:pt x="6210341" y="2697783"/>
                  <a:pt x="5138149" y="3770216"/>
                  <a:pt x="3819760" y="3770216"/>
                </a:cubicBezTo>
                <a:lnTo>
                  <a:pt x="2464441" y="3770216"/>
                </a:lnTo>
                <a:cubicBezTo>
                  <a:pt x="2004051" y="3770216"/>
                  <a:pt x="1629831" y="4144521"/>
                  <a:pt x="1629831" y="4605013"/>
                </a:cubicBezTo>
                <a:cubicBezTo>
                  <a:pt x="1629831" y="5065507"/>
                  <a:pt x="2004051" y="5439811"/>
                  <a:pt x="2464441" y="5439811"/>
                </a:cubicBezTo>
                <a:lnTo>
                  <a:pt x="3819760" y="5439811"/>
                </a:lnTo>
                <a:cubicBezTo>
                  <a:pt x="4396555" y="5439811"/>
                  <a:pt x="4926227" y="5645082"/>
                  <a:pt x="5339606" y="5986439"/>
                </a:cubicBezTo>
                <a:lnTo>
                  <a:pt x="5473453" y="6108138"/>
                </a:lnTo>
                <a:lnTo>
                  <a:pt x="5464639" y="6108138"/>
                </a:lnTo>
                <a:lnTo>
                  <a:pt x="5334839" y="5990157"/>
                </a:lnTo>
                <a:cubicBezTo>
                  <a:pt x="4922236" y="5649537"/>
                  <a:pt x="4393709" y="5444737"/>
                  <a:pt x="3818529" y="5444737"/>
                </a:cubicBezTo>
                <a:lnTo>
                  <a:pt x="2463210" y="5444737"/>
                </a:lnTo>
                <a:cubicBezTo>
                  <a:pt x="2000358" y="5444737"/>
                  <a:pt x="1623676" y="5067970"/>
                  <a:pt x="1623676" y="4605013"/>
                </a:cubicBezTo>
                <a:cubicBezTo>
                  <a:pt x="1623676" y="4142058"/>
                  <a:pt x="2000358" y="3765290"/>
                  <a:pt x="2463210" y="3765290"/>
                </a:cubicBezTo>
                <a:lnTo>
                  <a:pt x="3818529" y="3765290"/>
                </a:lnTo>
                <a:cubicBezTo>
                  <a:pt x="5134457" y="3765290"/>
                  <a:pt x="6204187" y="2695321"/>
                  <a:pt x="6204187" y="1379097"/>
                </a:cubicBezTo>
                <a:cubicBezTo>
                  <a:pt x="6204187" y="885512"/>
                  <a:pt x="6053583" y="426557"/>
                  <a:pt x="5795999" y="45670"/>
                </a:cubicBezTo>
                <a:close/>
                <a:moveTo>
                  <a:pt x="5669764" y="0"/>
                </a:moveTo>
                <a:lnTo>
                  <a:pt x="5677340" y="0"/>
                </a:lnTo>
                <a:lnTo>
                  <a:pt x="5740367" y="84260"/>
                </a:lnTo>
                <a:cubicBezTo>
                  <a:pt x="5990378" y="454145"/>
                  <a:pt x="6136481" y="899826"/>
                  <a:pt x="6136481" y="1379097"/>
                </a:cubicBezTo>
                <a:cubicBezTo>
                  <a:pt x="6136481" y="2657151"/>
                  <a:pt x="5097527" y="3696340"/>
                  <a:pt x="3819760" y="3696340"/>
                </a:cubicBezTo>
                <a:lnTo>
                  <a:pt x="2464441" y="3696340"/>
                </a:lnTo>
                <a:cubicBezTo>
                  <a:pt x="1963428" y="3696340"/>
                  <a:pt x="1555971" y="4103888"/>
                  <a:pt x="1555971" y="4605013"/>
                </a:cubicBezTo>
                <a:cubicBezTo>
                  <a:pt x="1555971" y="5106139"/>
                  <a:pt x="1963428" y="5513688"/>
                  <a:pt x="2464441" y="5513688"/>
                </a:cubicBezTo>
                <a:lnTo>
                  <a:pt x="3819760" y="5513688"/>
                </a:lnTo>
                <a:cubicBezTo>
                  <a:pt x="4378783" y="5513688"/>
                  <a:pt x="4892096" y="5712596"/>
                  <a:pt x="5292694" y="6043391"/>
                </a:cubicBezTo>
                <a:lnTo>
                  <a:pt x="5363905" y="6108138"/>
                </a:lnTo>
                <a:lnTo>
                  <a:pt x="5355072" y="6108138"/>
                </a:lnTo>
                <a:lnTo>
                  <a:pt x="5287927" y="6047109"/>
                </a:lnTo>
                <a:cubicBezTo>
                  <a:pt x="4888105" y="5717050"/>
                  <a:pt x="4375936" y="5518614"/>
                  <a:pt x="3818529" y="5518614"/>
                </a:cubicBezTo>
                <a:lnTo>
                  <a:pt x="2463210" y="5518614"/>
                </a:lnTo>
                <a:cubicBezTo>
                  <a:pt x="1959735" y="5518614"/>
                  <a:pt x="1549816" y="5108601"/>
                  <a:pt x="1549816" y="4605013"/>
                </a:cubicBezTo>
                <a:cubicBezTo>
                  <a:pt x="1549816" y="4101426"/>
                  <a:pt x="1959735" y="3691415"/>
                  <a:pt x="2463210" y="3691415"/>
                </a:cubicBezTo>
                <a:lnTo>
                  <a:pt x="3818529" y="3691415"/>
                </a:lnTo>
                <a:cubicBezTo>
                  <a:pt x="5093834" y="3691415"/>
                  <a:pt x="6130327" y="2654689"/>
                  <a:pt x="6130327" y="1379097"/>
                </a:cubicBezTo>
                <a:cubicBezTo>
                  <a:pt x="6130327" y="900749"/>
                  <a:pt x="5984397" y="455992"/>
                  <a:pt x="5734797" y="86900"/>
                </a:cubicBezTo>
                <a:close/>
                <a:moveTo>
                  <a:pt x="5577708" y="0"/>
                </a:moveTo>
                <a:lnTo>
                  <a:pt x="5584534" y="0"/>
                </a:lnTo>
                <a:lnTo>
                  <a:pt x="5678842" y="126033"/>
                </a:lnTo>
                <a:cubicBezTo>
                  <a:pt x="5921020" y="484158"/>
                  <a:pt x="6062622" y="915525"/>
                  <a:pt x="6062622" y="1379097"/>
                </a:cubicBezTo>
                <a:cubicBezTo>
                  <a:pt x="6062622" y="2615290"/>
                  <a:pt x="5056904" y="3622465"/>
                  <a:pt x="3819760" y="3622465"/>
                </a:cubicBezTo>
                <a:lnTo>
                  <a:pt x="2464441" y="3622465"/>
                </a:lnTo>
                <a:cubicBezTo>
                  <a:pt x="1922805" y="3622465"/>
                  <a:pt x="1482112" y="4063257"/>
                  <a:pt x="1482112" y="4605013"/>
                </a:cubicBezTo>
                <a:cubicBezTo>
                  <a:pt x="1482112" y="5146771"/>
                  <a:pt x="1922805" y="5587564"/>
                  <a:pt x="2464441" y="5587564"/>
                </a:cubicBezTo>
                <a:lnTo>
                  <a:pt x="3819760" y="5587564"/>
                </a:lnTo>
                <a:cubicBezTo>
                  <a:pt x="4360472" y="5587564"/>
                  <a:pt x="4857359" y="5780344"/>
                  <a:pt x="5245272" y="6100740"/>
                </a:cubicBezTo>
                <a:lnTo>
                  <a:pt x="5253407" y="6108138"/>
                </a:lnTo>
                <a:lnTo>
                  <a:pt x="5245502" y="6108138"/>
                </a:lnTo>
                <a:lnTo>
                  <a:pt x="5241016" y="6104061"/>
                </a:lnTo>
                <a:cubicBezTo>
                  <a:pt x="4853974" y="5784563"/>
                  <a:pt x="4358164" y="5592490"/>
                  <a:pt x="3818529" y="5592490"/>
                </a:cubicBezTo>
                <a:lnTo>
                  <a:pt x="2463209" y="5592490"/>
                </a:lnTo>
                <a:cubicBezTo>
                  <a:pt x="1919112" y="5592490"/>
                  <a:pt x="1475956" y="5149233"/>
                  <a:pt x="1475956" y="4605013"/>
                </a:cubicBezTo>
                <a:cubicBezTo>
                  <a:pt x="1475956" y="4060793"/>
                  <a:pt x="1919112" y="3617540"/>
                  <a:pt x="2463209" y="3617540"/>
                </a:cubicBezTo>
                <a:lnTo>
                  <a:pt x="3818529" y="3617540"/>
                </a:lnTo>
                <a:cubicBezTo>
                  <a:pt x="5053211" y="3617540"/>
                  <a:pt x="6056467" y="2614058"/>
                  <a:pt x="6056467" y="1379097"/>
                </a:cubicBezTo>
                <a:cubicBezTo>
                  <a:pt x="6056467" y="915987"/>
                  <a:pt x="5915211" y="485428"/>
                  <a:pt x="5673596" y="128132"/>
                </a:cubicBezTo>
                <a:close/>
                <a:moveTo>
                  <a:pt x="5485223" y="0"/>
                </a:moveTo>
                <a:lnTo>
                  <a:pt x="5492457" y="0"/>
                </a:lnTo>
                <a:lnTo>
                  <a:pt x="5492623" y="183"/>
                </a:lnTo>
                <a:cubicBezTo>
                  <a:pt x="5802388" y="375400"/>
                  <a:pt x="5988763" y="856037"/>
                  <a:pt x="5988763" y="1379095"/>
                </a:cubicBezTo>
                <a:cubicBezTo>
                  <a:pt x="5988763" y="2574655"/>
                  <a:pt x="5016281" y="3548587"/>
                  <a:pt x="3819760" y="3548587"/>
                </a:cubicBezTo>
                <a:lnTo>
                  <a:pt x="2464441" y="3548587"/>
                </a:lnTo>
                <a:cubicBezTo>
                  <a:pt x="1882183" y="3548587"/>
                  <a:pt x="1408252" y="4022625"/>
                  <a:pt x="1408252" y="4605013"/>
                </a:cubicBezTo>
                <a:cubicBezTo>
                  <a:pt x="1408252" y="5187402"/>
                  <a:pt x="1882183" y="5661440"/>
                  <a:pt x="2464441" y="5661440"/>
                </a:cubicBezTo>
                <a:lnTo>
                  <a:pt x="3819760" y="5661440"/>
                </a:lnTo>
                <a:cubicBezTo>
                  <a:pt x="4267994" y="5661440"/>
                  <a:pt x="4685068" y="5798400"/>
                  <a:pt x="5031320" y="6032646"/>
                </a:cubicBezTo>
                <a:lnTo>
                  <a:pt x="5132165" y="6108138"/>
                </a:lnTo>
                <a:lnTo>
                  <a:pt x="5123427" y="6108138"/>
                </a:lnTo>
                <a:lnTo>
                  <a:pt x="5027449" y="6036337"/>
                </a:lnTo>
                <a:cubicBezTo>
                  <a:pt x="4681991" y="5802805"/>
                  <a:pt x="4265839" y="5666365"/>
                  <a:pt x="3818529" y="5666365"/>
                </a:cubicBezTo>
                <a:lnTo>
                  <a:pt x="2463209" y="5666365"/>
                </a:lnTo>
                <a:cubicBezTo>
                  <a:pt x="1878490" y="5666365"/>
                  <a:pt x="1402097" y="5189865"/>
                  <a:pt x="1402097" y="4605013"/>
                </a:cubicBezTo>
                <a:cubicBezTo>
                  <a:pt x="1402097" y="4020161"/>
                  <a:pt x="1877259" y="3543661"/>
                  <a:pt x="2463209" y="3543661"/>
                </a:cubicBezTo>
                <a:lnTo>
                  <a:pt x="3818529" y="3543661"/>
                </a:lnTo>
                <a:cubicBezTo>
                  <a:pt x="5012589" y="3543661"/>
                  <a:pt x="5982608" y="2573424"/>
                  <a:pt x="5982608" y="1379095"/>
                </a:cubicBezTo>
                <a:cubicBezTo>
                  <a:pt x="5982608" y="856576"/>
                  <a:pt x="5796705" y="376949"/>
                  <a:pt x="5487675" y="2697"/>
                </a:cubicBezTo>
                <a:close/>
                <a:moveTo>
                  <a:pt x="5385624" y="0"/>
                </a:moveTo>
                <a:lnTo>
                  <a:pt x="5392870" y="0"/>
                </a:lnTo>
                <a:lnTo>
                  <a:pt x="5435683" y="47105"/>
                </a:lnTo>
                <a:cubicBezTo>
                  <a:pt x="5734890" y="409539"/>
                  <a:pt x="5914903" y="873814"/>
                  <a:pt x="5914903" y="1379095"/>
                </a:cubicBezTo>
                <a:cubicBezTo>
                  <a:pt x="5914903" y="2534023"/>
                  <a:pt x="4975659" y="3474711"/>
                  <a:pt x="3819760" y="3474711"/>
                </a:cubicBezTo>
                <a:lnTo>
                  <a:pt x="2464441" y="3474711"/>
                </a:lnTo>
                <a:cubicBezTo>
                  <a:pt x="1841560" y="3474711"/>
                  <a:pt x="1334393" y="3981993"/>
                  <a:pt x="1334393" y="4605013"/>
                </a:cubicBezTo>
                <a:cubicBezTo>
                  <a:pt x="1334393" y="5228034"/>
                  <a:pt x="1841560" y="5735316"/>
                  <a:pt x="2464441" y="5735316"/>
                </a:cubicBezTo>
                <a:lnTo>
                  <a:pt x="3819760" y="5735316"/>
                </a:lnTo>
                <a:cubicBezTo>
                  <a:pt x="4252760" y="5735316"/>
                  <a:pt x="4655640" y="5867600"/>
                  <a:pt x="4990098" y="6093860"/>
                </a:cubicBezTo>
                <a:lnTo>
                  <a:pt x="5009172" y="6108138"/>
                </a:lnTo>
                <a:lnTo>
                  <a:pt x="5000380" y="6108138"/>
                </a:lnTo>
                <a:lnTo>
                  <a:pt x="4986228" y="6097552"/>
                </a:lnTo>
                <a:cubicBezTo>
                  <a:pt x="4652562" y="5872006"/>
                  <a:pt x="4250606" y="5740241"/>
                  <a:pt x="3818529" y="5740241"/>
                </a:cubicBezTo>
                <a:lnTo>
                  <a:pt x="2463209" y="5740241"/>
                </a:lnTo>
                <a:cubicBezTo>
                  <a:pt x="1837867" y="5740241"/>
                  <a:pt x="1328237" y="5230497"/>
                  <a:pt x="1328237" y="4605013"/>
                </a:cubicBezTo>
                <a:cubicBezTo>
                  <a:pt x="1328237" y="3979531"/>
                  <a:pt x="1836637" y="3469786"/>
                  <a:pt x="2463209" y="3469786"/>
                </a:cubicBezTo>
                <a:lnTo>
                  <a:pt x="3818529" y="3469786"/>
                </a:lnTo>
                <a:cubicBezTo>
                  <a:pt x="4971966" y="3469786"/>
                  <a:pt x="5908749" y="2532793"/>
                  <a:pt x="5908749" y="1379095"/>
                </a:cubicBezTo>
                <a:cubicBezTo>
                  <a:pt x="5908749" y="874352"/>
                  <a:pt x="5729207" y="411088"/>
                  <a:pt x="5430736" y="49619"/>
                </a:cubicBezTo>
                <a:close/>
                <a:moveTo>
                  <a:pt x="5285588" y="0"/>
                </a:moveTo>
                <a:lnTo>
                  <a:pt x="5293283" y="0"/>
                </a:lnTo>
                <a:lnTo>
                  <a:pt x="5378744" y="94027"/>
                </a:lnTo>
                <a:cubicBezTo>
                  <a:pt x="5667392" y="443679"/>
                  <a:pt x="5841043" y="891591"/>
                  <a:pt x="5841043" y="1379097"/>
                </a:cubicBezTo>
                <a:cubicBezTo>
                  <a:pt x="5841043" y="2493393"/>
                  <a:pt x="4935036" y="3400837"/>
                  <a:pt x="3819760" y="3400837"/>
                </a:cubicBezTo>
                <a:lnTo>
                  <a:pt x="2464441" y="3400837"/>
                </a:lnTo>
                <a:cubicBezTo>
                  <a:pt x="1800937" y="3400837"/>
                  <a:pt x="1260533" y="3941361"/>
                  <a:pt x="1260533" y="4605013"/>
                </a:cubicBezTo>
                <a:cubicBezTo>
                  <a:pt x="1260533" y="5268666"/>
                  <a:pt x="1800937" y="5809192"/>
                  <a:pt x="2464441" y="5809192"/>
                </a:cubicBezTo>
                <a:lnTo>
                  <a:pt x="3819760" y="5809192"/>
                </a:lnTo>
                <a:cubicBezTo>
                  <a:pt x="4167899" y="5809192"/>
                  <a:pt x="4495842" y="5897810"/>
                  <a:pt x="4782214" y="6053665"/>
                </a:cubicBezTo>
                <a:lnTo>
                  <a:pt x="4871739" y="6108138"/>
                </a:lnTo>
                <a:lnTo>
                  <a:pt x="4861253" y="6108138"/>
                </a:lnTo>
                <a:lnTo>
                  <a:pt x="4778749" y="6057945"/>
                </a:lnTo>
                <a:cubicBezTo>
                  <a:pt x="4493072" y="5902495"/>
                  <a:pt x="4165898" y="5814118"/>
                  <a:pt x="3818528" y="5814118"/>
                </a:cubicBezTo>
                <a:lnTo>
                  <a:pt x="2463209" y="5814118"/>
                </a:lnTo>
                <a:cubicBezTo>
                  <a:pt x="1797245" y="5814118"/>
                  <a:pt x="1254378" y="5271128"/>
                  <a:pt x="1254378" y="4605013"/>
                </a:cubicBezTo>
                <a:cubicBezTo>
                  <a:pt x="1254378" y="3938900"/>
                  <a:pt x="1796014" y="3395911"/>
                  <a:pt x="2463209" y="3395911"/>
                </a:cubicBezTo>
                <a:lnTo>
                  <a:pt x="3818528" y="3395911"/>
                </a:lnTo>
                <a:cubicBezTo>
                  <a:pt x="4930111" y="3395911"/>
                  <a:pt x="5834889" y="2490930"/>
                  <a:pt x="5834889" y="1379097"/>
                </a:cubicBezTo>
                <a:cubicBezTo>
                  <a:pt x="5834889" y="892668"/>
                  <a:pt x="5661709" y="445833"/>
                  <a:pt x="5373797" y="97053"/>
                </a:cubicBezTo>
                <a:close/>
                <a:moveTo>
                  <a:pt x="5184869" y="0"/>
                </a:moveTo>
                <a:lnTo>
                  <a:pt x="5193210" y="0"/>
                </a:lnTo>
                <a:lnTo>
                  <a:pt x="5196005" y="2542"/>
                </a:lnTo>
                <a:cubicBezTo>
                  <a:pt x="5548683" y="355300"/>
                  <a:pt x="5767184" y="842267"/>
                  <a:pt x="5767184" y="1379099"/>
                </a:cubicBezTo>
                <a:cubicBezTo>
                  <a:pt x="5767184" y="2452765"/>
                  <a:pt x="4894413" y="3326963"/>
                  <a:pt x="3819760" y="3326963"/>
                </a:cubicBezTo>
                <a:lnTo>
                  <a:pt x="2464441" y="3326963"/>
                </a:lnTo>
                <a:cubicBezTo>
                  <a:pt x="1759084" y="3326963"/>
                  <a:pt x="1186674" y="3899503"/>
                  <a:pt x="1186674" y="4605013"/>
                </a:cubicBezTo>
                <a:cubicBezTo>
                  <a:pt x="1186674" y="5310529"/>
                  <a:pt x="1760315" y="5883068"/>
                  <a:pt x="2464441" y="5883068"/>
                </a:cubicBezTo>
                <a:lnTo>
                  <a:pt x="3819760" y="5883068"/>
                </a:lnTo>
                <a:cubicBezTo>
                  <a:pt x="4088115" y="5883068"/>
                  <a:pt x="4344007" y="5937706"/>
                  <a:pt x="4576894" y="6036438"/>
                </a:cubicBezTo>
                <a:lnTo>
                  <a:pt x="4725430" y="6108138"/>
                </a:lnTo>
                <a:lnTo>
                  <a:pt x="4713095" y="6108138"/>
                </a:lnTo>
                <a:lnTo>
                  <a:pt x="4573855" y="6040940"/>
                </a:lnTo>
                <a:cubicBezTo>
                  <a:pt x="4341545" y="5942477"/>
                  <a:pt x="4086268" y="5887993"/>
                  <a:pt x="3818528" y="5887993"/>
                </a:cubicBezTo>
                <a:lnTo>
                  <a:pt x="2463209" y="5887993"/>
                </a:lnTo>
                <a:cubicBezTo>
                  <a:pt x="1756622" y="5887993"/>
                  <a:pt x="1180518" y="5311761"/>
                  <a:pt x="1180518" y="4605013"/>
                </a:cubicBezTo>
                <a:cubicBezTo>
                  <a:pt x="1180518" y="3898271"/>
                  <a:pt x="1755392" y="3322038"/>
                  <a:pt x="2463209" y="3322038"/>
                </a:cubicBezTo>
                <a:lnTo>
                  <a:pt x="3818528" y="3322038"/>
                </a:lnTo>
                <a:cubicBezTo>
                  <a:pt x="4889489" y="3322038"/>
                  <a:pt x="5761029" y="2450301"/>
                  <a:pt x="5761029" y="1379099"/>
                </a:cubicBezTo>
                <a:cubicBezTo>
                  <a:pt x="5761029" y="843498"/>
                  <a:pt x="5543144" y="357763"/>
                  <a:pt x="5191389" y="5928"/>
                </a:cubicBezTo>
                <a:close/>
                <a:moveTo>
                  <a:pt x="5075325" y="0"/>
                </a:moveTo>
                <a:lnTo>
                  <a:pt x="5083666" y="0"/>
                </a:lnTo>
                <a:lnTo>
                  <a:pt x="5143842" y="54718"/>
                </a:lnTo>
                <a:cubicBezTo>
                  <a:pt x="5483134" y="394086"/>
                  <a:pt x="5693325" y="862584"/>
                  <a:pt x="5693325" y="1379100"/>
                </a:cubicBezTo>
                <a:cubicBezTo>
                  <a:pt x="5693325" y="2412135"/>
                  <a:pt x="4853791" y="3253088"/>
                  <a:pt x="3819760" y="3253088"/>
                </a:cubicBezTo>
                <a:lnTo>
                  <a:pt x="2464441" y="3253088"/>
                </a:lnTo>
                <a:cubicBezTo>
                  <a:pt x="1718462" y="3253088"/>
                  <a:pt x="1112815" y="3858872"/>
                  <a:pt x="1112815" y="4605013"/>
                </a:cubicBezTo>
                <a:cubicBezTo>
                  <a:pt x="1112815" y="5351161"/>
                  <a:pt x="1719693" y="5956944"/>
                  <a:pt x="2464441" y="5956944"/>
                </a:cubicBezTo>
                <a:lnTo>
                  <a:pt x="3819760" y="5956944"/>
                </a:lnTo>
                <a:cubicBezTo>
                  <a:pt x="4077960" y="5956944"/>
                  <a:pt x="4324158" y="6009504"/>
                  <a:pt x="4548217" y="6104485"/>
                </a:cubicBezTo>
                <a:lnTo>
                  <a:pt x="4555786" y="6108138"/>
                </a:lnTo>
                <a:lnTo>
                  <a:pt x="4542866" y="6108138"/>
                </a:lnTo>
                <a:lnTo>
                  <a:pt x="4373580" y="6046043"/>
                </a:lnTo>
                <a:cubicBezTo>
                  <a:pt x="4198155" y="5991348"/>
                  <a:pt x="4011717" y="5961869"/>
                  <a:pt x="3818529" y="5961869"/>
                </a:cubicBezTo>
                <a:lnTo>
                  <a:pt x="2463210" y="5961869"/>
                </a:lnTo>
                <a:cubicBezTo>
                  <a:pt x="1716000" y="5961869"/>
                  <a:pt x="1106660" y="5352392"/>
                  <a:pt x="1106660" y="4605013"/>
                </a:cubicBezTo>
                <a:cubicBezTo>
                  <a:pt x="1106660" y="3857640"/>
                  <a:pt x="1714769" y="3248163"/>
                  <a:pt x="2463210" y="3248163"/>
                </a:cubicBezTo>
                <a:lnTo>
                  <a:pt x="3818529" y="3248163"/>
                </a:lnTo>
                <a:cubicBezTo>
                  <a:pt x="4848867" y="3248163"/>
                  <a:pt x="5687171" y="2409672"/>
                  <a:pt x="5687171" y="1379100"/>
                </a:cubicBezTo>
                <a:cubicBezTo>
                  <a:pt x="5687171" y="863815"/>
                  <a:pt x="5477595" y="396549"/>
                  <a:pt x="5139227" y="58104"/>
                </a:cubicBezTo>
                <a:close/>
                <a:moveTo>
                  <a:pt x="4965778" y="0"/>
                </a:moveTo>
                <a:lnTo>
                  <a:pt x="4974122" y="0"/>
                </a:lnTo>
                <a:lnTo>
                  <a:pt x="5091679" y="106893"/>
                </a:lnTo>
                <a:cubicBezTo>
                  <a:pt x="5417584" y="432871"/>
                  <a:pt x="5619466" y="882900"/>
                  <a:pt x="5619466" y="1379100"/>
                </a:cubicBezTo>
                <a:cubicBezTo>
                  <a:pt x="5619466" y="2371500"/>
                  <a:pt x="4811937" y="3179213"/>
                  <a:pt x="3819760" y="3179213"/>
                </a:cubicBezTo>
                <a:lnTo>
                  <a:pt x="2464441" y="3179213"/>
                </a:lnTo>
                <a:cubicBezTo>
                  <a:pt x="1677838" y="3179213"/>
                  <a:pt x="1038956" y="3818239"/>
                  <a:pt x="1038956" y="4605013"/>
                </a:cubicBezTo>
                <a:cubicBezTo>
                  <a:pt x="1038956" y="5391793"/>
                  <a:pt x="1679071" y="6030820"/>
                  <a:pt x="2464441" y="6030820"/>
                </a:cubicBezTo>
                <a:lnTo>
                  <a:pt x="3819760" y="6030820"/>
                </a:lnTo>
                <a:cubicBezTo>
                  <a:pt x="3943782" y="6030820"/>
                  <a:pt x="4064919" y="6043441"/>
                  <a:pt x="4181954" y="6067465"/>
                </a:cubicBezTo>
                <a:lnTo>
                  <a:pt x="4339685" y="6108138"/>
                </a:lnTo>
                <a:lnTo>
                  <a:pt x="4318914" y="6108138"/>
                </a:lnTo>
                <a:lnTo>
                  <a:pt x="4179805" y="6072280"/>
                </a:lnTo>
                <a:cubicBezTo>
                  <a:pt x="4063073" y="6048328"/>
                  <a:pt x="3942243" y="6035746"/>
                  <a:pt x="3818529" y="6035746"/>
                </a:cubicBezTo>
                <a:lnTo>
                  <a:pt x="2463210" y="6035746"/>
                </a:lnTo>
                <a:cubicBezTo>
                  <a:pt x="1674145" y="6035746"/>
                  <a:pt x="1032801" y="5394255"/>
                  <a:pt x="1032801" y="4605013"/>
                </a:cubicBezTo>
                <a:cubicBezTo>
                  <a:pt x="1032801" y="3815778"/>
                  <a:pt x="1674145" y="3174287"/>
                  <a:pt x="2463210" y="3174287"/>
                </a:cubicBezTo>
                <a:lnTo>
                  <a:pt x="3818529" y="3174287"/>
                </a:lnTo>
                <a:cubicBezTo>
                  <a:pt x="4808244" y="3174287"/>
                  <a:pt x="5613311" y="2369040"/>
                  <a:pt x="5613311" y="1379100"/>
                </a:cubicBezTo>
                <a:cubicBezTo>
                  <a:pt x="5613311" y="884131"/>
                  <a:pt x="5412044" y="435333"/>
                  <a:pt x="5087063" y="110279"/>
                </a:cubicBezTo>
                <a:close/>
                <a:moveTo>
                  <a:pt x="4844107" y="0"/>
                </a:moveTo>
                <a:lnTo>
                  <a:pt x="4853338" y="0"/>
                </a:lnTo>
                <a:lnTo>
                  <a:pt x="4916893" y="47568"/>
                </a:lnTo>
                <a:cubicBezTo>
                  <a:pt x="5300616" y="364457"/>
                  <a:pt x="5545607" y="843728"/>
                  <a:pt x="5545607" y="1379098"/>
                </a:cubicBezTo>
                <a:cubicBezTo>
                  <a:pt x="5545607" y="2330867"/>
                  <a:pt x="4771315" y="3105334"/>
                  <a:pt x="3819760" y="3105334"/>
                </a:cubicBezTo>
                <a:lnTo>
                  <a:pt x="2464441" y="3105334"/>
                </a:lnTo>
                <a:cubicBezTo>
                  <a:pt x="1637216" y="3105334"/>
                  <a:pt x="965096" y="3777605"/>
                  <a:pt x="965096" y="4605013"/>
                </a:cubicBezTo>
                <a:cubicBezTo>
                  <a:pt x="965096" y="5432425"/>
                  <a:pt x="1638447" y="6104696"/>
                  <a:pt x="2464441" y="6104696"/>
                </a:cubicBezTo>
                <a:lnTo>
                  <a:pt x="3819760" y="6104696"/>
                </a:lnTo>
                <a:lnTo>
                  <a:pt x="3887673" y="6108138"/>
                </a:lnTo>
                <a:lnTo>
                  <a:pt x="2433912" y="6108138"/>
                </a:lnTo>
                <a:lnTo>
                  <a:pt x="2309588" y="6101842"/>
                </a:lnTo>
                <a:cubicBezTo>
                  <a:pt x="1551835" y="6024674"/>
                  <a:pt x="958941" y="5383020"/>
                  <a:pt x="958941" y="4605013"/>
                </a:cubicBezTo>
                <a:cubicBezTo>
                  <a:pt x="958941" y="3775143"/>
                  <a:pt x="1633523" y="3100409"/>
                  <a:pt x="2463210" y="3100409"/>
                </a:cubicBezTo>
                <a:lnTo>
                  <a:pt x="3818529" y="3100409"/>
                </a:lnTo>
                <a:cubicBezTo>
                  <a:pt x="4767621" y="3100409"/>
                  <a:pt x="5539452" y="2328405"/>
                  <a:pt x="5539452" y="1379098"/>
                </a:cubicBezTo>
                <a:cubicBezTo>
                  <a:pt x="5539452" y="845113"/>
                  <a:pt x="5295240" y="367227"/>
                  <a:pt x="4912636" y="51286"/>
                </a:cubicBezTo>
                <a:close/>
                <a:moveTo>
                  <a:pt x="4716984" y="0"/>
                </a:moveTo>
                <a:lnTo>
                  <a:pt x="4727460" y="0"/>
                </a:lnTo>
                <a:lnTo>
                  <a:pt x="4742771" y="9314"/>
                </a:lnTo>
                <a:cubicBezTo>
                  <a:pt x="5182272" y="306549"/>
                  <a:pt x="5471747" y="809638"/>
                  <a:pt x="5471747" y="1379098"/>
                </a:cubicBezTo>
                <a:cubicBezTo>
                  <a:pt x="5471747" y="2290237"/>
                  <a:pt x="4730692" y="3031460"/>
                  <a:pt x="3819760" y="3031460"/>
                </a:cubicBezTo>
                <a:lnTo>
                  <a:pt x="2464441" y="3031460"/>
                </a:lnTo>
                <a:cubicBezTo>
                  <a:pt x="1596593" y="3031460"/>
                  <a:pt x="891237" y="3736975"/>
                  <a:pt x="891237" y="4605013"/>
                </a:cubicBezTo>
                <a:cubicBezTo>
                  <a:pt x="891237" y="5256046"/>
                  <a:pt x="1288693" y="5815657"/>
                  <a:pt x="1853024" y="6054773"/>
                </a:cubicBezTo>
                <a:lnTo>
                  <a:pt x="2024536" y="6108138"/>
                </a:lnTo>
                <a:lnTo>
                  <a:pt x="2006538" y="6108138"/>
                </a:lnTo>
                <a:lnTo>
                  <a:pt x="1849465" y="6059274"/>
                </a:lnTo>
                <a:cubicBezTo>
                  <a:pt x="1283230" y="5819350"/>
                  <a:pt x="885082" y="5257893"/>
                  <a:pt x="885082" y="4605013"/>
                </a:cubicBezTo>
                <a:cubicBezTo>
                  <a:pt x="885082" y="3734512"/>
                  <a:pt x="1592900" y="3026534"/>
                  <a:pt x="2463209" y="3026534"/>
                </a:cubicBezTo>
                <a:lnTo>
                  <a:pt x="3818529" y="3026534"/>
                </a:lnTo>
                <a:cubicBezTo>
                  <a:pt x="4726999" y="3026534"/>
                  <a:pt x="5465593" y="2287773"/>
                  <a:pt x="5465593" y="1379098"/>
                </a:cubicBezTo>
                <a:cubicBezTo>
                  <a:pt x="5465593" y="811176"/>
                  <a:pt x="5177080" y="309627"/>
                  <a:pt x="4738900" y="13329"/>
                </a:cubicBezTo>
                <a:close/>
                <a:moveTo>
                  <a:pt x="4575783" y="0"/>
                </a:moveTo>
                <a:lnTo>
                  <a:pt x="4587620" y="0"/>
                </a:lnTo>
                <a:lnTo>
                  <a:pt x="4701551" y="69297"/>
                </a:lnTo>
                <a:cubicBezTo>
                  <a:pt x="5121397" y="353222"/>
                  <a:pt x="5397889" y="833801"/>
                  <a:pt x="5397889" y="1377867"/>
                </a:cubicBezTo>
                <a:cubicBezTo>
                  <a:pt x="5397889" y="2248373"/>
                  <a:pt x="4690070" y="2956351"/>
                  <a:pt x="3819761" y="2956351"/>
                </a:cubicBezTo>
                <a:lnTo>
                  <a:pt x="2464441" y="2956351"/>
                </a:lnTo>
                <a:cubicBezTo>
                  <a:pt x="1555971" y="2956351"/>
                  <a:pt x="817377" y="3695112"/>
                  <a:pt x="817377" y="4603783"/>
                </a:cubicBezTo>
                <a:cubicBezTo>
                  <a:pt x="817377" y="5228497"/>
                  <a:pt x="1166479" y="5772900"/>
                  <a:pt x="1679875" y="6052145"/>
                </a:cubicBezTo>
                <a:lnTo>
                  <a:pt x="1795945" y="6108138"/>
                </a:lnTo>
                <a:lnTo>
                  <a:pt x="1782264" y="6108138"/>
                </a:lnTo>
                <a:lnTo>
                  <a:pt x="1677642" y="6057654"/>
                </a:lnTo>
                <a:cubicBezTo>
                  <a:pt x="1162718" y="5777517"/>
                  <a:pt x="812454" y="5231422"/>
                  <a:pt x="812454" y="4605014"/>
                </a:cubicBezTo>
                <a:cubicBezTo>
                  <a:pt x="812454" y="3693880"/>
                  <a:pt x="1553509" y="2952658"/>
                  <a:pt x="2464441" y="2952658"/>
                </a:cubicBezTo>
                <a:lnTo>
                  <a:pt x="3819761" y="2952658"/>
                </a:lnTo>
                <a:cubicBezTo>
                  <a:pt x="4687607" y="2952658"/>
                  <a:pt x="5392964" y="2247142"/>
                  <a:pt x="5392964" y="1379098"/>
                </a:cubicBezTo>
                <a:cubicBezTo>
                  <a:pt x="5392964" y="836572"/>
                  <a:pt x="5116953" y="357532"/>
                  <a:pt x="4698369" y="74545"/>
                </a:cubicBezTo>
                <a:close/>
                <a:moveTo>
                  <a:pt x="4407920" y="0"/>
                </a:moveTo>
                <a:lnTo>
                  <a:pt x="4422132" y="0"/>
                </a:lnTo>
                <a:lnTo>
                  <a:pt x="4536297" y="55077"/>
                </a:lnTo>
                <a:cubicBezTo>
                  <a:pt x="5005184" y="310117"/>
                  <a:pt x="5324029" y="807327"/>
                  <a:pt x="5324029" y="1377867"/>
                </a:cubicBezTo>
                <a:cubicBezTo>
                  <a:pt x="5324029" y="2207741"/>
                  <a:pt x="4649447" y="2882474"/>
                  <a:pt x="3819760" y="2882474"/>
                </a:cubicBezTo>
                <a:lnTo>
                  <a:pt x="2464441" y="2882474"/>
                </a:lnTo>
                <a:cubicBezTo>
                  <a:pt x="1515349" y="2882474"/>
                  <a:pt x="743518" y="3654479"/>
                  <a:pt x="743518" y="4603782"/>
                </a:cubicBezTo>
                <a:cubicBezTo>
                  <a:pt x="743518" y="5197099"/>
                  <a:pt x="1045014" y="5721157"/>
                  <a:pt x="1502849" y="6030765"/>
                </a:cubicBezTo>
                <a:lnTo>
                  <a:pt x="1630061" y="6108138"/>
                </a:lnTo>
                <a:lnTo>
                  <a:pt x="1618772" y="6108138"/>
                </a:lnTo>
                <a:lnTo>
                  <a:pt x="1500209" y="6036013"/>
                </a:lnTo>
                <a:cubicBezTo>
                  <a:pt x="1041052" y="5725466"/>
                  <a:pt x="738594" y="5199869"/>
                  <a:pt x="738594" y="4605013"/>
                </a:cubicBezTo>
                <a:cubicBezTo>
                  <a:pt x="738594" y="3653247"/>
                  <a:pt x="1512886" y="2878781"/>
                  <a:pt x="2464441" y="2878781"/>
                </a:cubicBezTo>
                <a:lnTo>
                  <a:pt x="3819760" y="2878781"/>
                </a:lnTo>
                <a:cubicBezTo>
                  <a:pt x="4646985" y="2878781"/>
                  <a:pt x="5319105" y="2206509"/>
                  <a:pt x="5319105" y="1379098"/>
                </a:cubicBezTo>
                <a:cubicBezTo>
                  <a:pt x="5319105" y="810252"/>
                  <a:pt x="5000842" y="314735"/>
                  <a:pt x="4533520" y="60588"/>
                </a:cubicBezTo>
                <a:close/>
                <a:moveTo>
                  <a:pt x="4163446" y="0"/>
                </a:moveTo>
                <a:lnTo>
                  <a:pt x="4184170" y="0"/>
                </a:lnTo>
                <a:lnTo>
                  <a:pt x="4376147" y="59701"/>
                </a:lnTo>
                <a:cubicBezTo>
                  <a:pt x="4889412" y="277116"/>
                  <a:pt x="5250169" y="785937"/>
                  <a:pt x="5250169" y="1377868"/>
                </a:cubicBezTo>
                <a:cubicBezTo>
                  <a:pt x="5250169" y="2167111"/>
                  <a:pt x="4608823" y="2808600"/>
                  <a:pt x="3819760" y="2808600"/>
                </a:cubicBezTo>
                <a:lnTo>
                  <a:pt x="2464441" y="2808600"/>
                </a:lnTo>
                <a:cubicBezTo>
                  <a:pt x="1474726" y="2808600"/>
                  <a:pt x="669658" y="3613849"/>
                  <a:pt x="669658" y="4603782"/>
                </a:cubicBezTo>
                <a:cubicBezTo>
                  <a:pt x="669658" y="5222494"/>
                  <a:pt x="984138" y="5769061"/>
                  <a:pt x="1461627" y="6091980"/>
                </a:cubicBezTo>
                <a:lnTo>
                  <a:pt x="1488192" y="6108138"/>
                </a:lnTo>
                <a:lnTo>
                  <a:pt x="1476923" y="6108138"/>
                </a:lnTo>
                <a:lnTo>
                  <a:pt x="1458987" y="6097227"/>
                </a:lnTo>
                <a:cubicBezTo>
                  <a:pt x="980176" y="5773370"/>
                  <a:pt x="664735" y="5225264"/>
                  <a:pt x="664735" y="4605013"/>
                </a:cubicBezTo>
                <a:cubicBezTo>
                  <a:pt x="664735" y="3612618"/>
                  <a:pt x="1472263" y="2804906"/>
                  <a:pt x="2464441" y="2804906"/>
                </a:cubicBezTo>
                <a:lnTo>
                  <a:pt x="3819760" y="2804906"/>
                </a:lnTo>
                <a:cubicBezTo>
                  <a:pt x="4606363" y="2804906"/>
                  <a:pt x="5245245" y="2165880"/>
                  <a:pt x="5245245" y="1379100"/>
                </a:cubicBezTo>
                <a:cubicBezTo>
                  <a:pt x="5245245" y="789015"/>
                  <a:pt x="4885181" y="282041"/>
                  <a:pt x="4373820" y="65434"/>
                </a:cubicBezTo>
                <a:close/>
                <a:moveTo>
                  <a:pt x="2159127" y="0"/>
                </a:moveTo>
                <a:lnTo>
                  <a:pt x="2199559" y="0"/>
                </a:lnTo>
                <a:lnTo>
                  <a:pt x="2273661" y="11345"/>
                </a:lnTo>
                <a:cubicBezTo>
                  <a:pt x="2336399" y="17738"/>
                  <a:pt x="2400045" y="21013"/>
                  <a:pt x="2464441" y="21013"/>
                </a:cubicBezTo>
                <a:lnTo>
                  <a:pt x="3819760" y="21013"/>
                </a:lnTo>
                <a:cubicBezTo>
                  <a:pt x="4566970" y="21013"/>
                  <a:pt x="5176310" y="630490"/>
                  <a:pt x="5176310" y="1377868"/>
                </a:cubicBezTo>
                <a:cubicBezTo>
                  <a:pt x="5176310" y="2125248"/>
                  <a:pt x="4568201" y="2734726"/>
                  <a:pt x="3819760" y="2734726"/>
                </a:cubicBezTo>
                <a:lnTo>
                  <a:pt x="2464441" y="2734726"/>
                </a:lnTo>
                <a:cubicBezTo>
                  <a:pt x="1434103" y="2734726"/>
                  <a:pt x="595799" y="3573217"/>
                  <a:pt x="595799" y="4603782"/>
                </a:cubicBezTo>
                <a:cubicBezTo>
                  <a:pt x="595799" y="5183478"/>
                  <a:pt x="861044" y="5702399"/>
                  <a:pt x="1276511" y="6045498"/>
                </a:cubicBezTo>
                <a:lnTo>
                  <a:pt x="1360205" y="6108138"/>
                </a:lnTo>
                <a:lnTo>
                  <a:pt x="1350561" y="6108138"/>
                </a:lnTo>
                <a:lnTo>
                  <a:pt x="1273486" y="6050447"/>
                </a:lnTo>
                <a:cubicBezTo>
                  <a:pt x="856899" y="5706401"/>
                  <a:pt x="590875" y="5186094"/>
                  <a:pt x="590875" y="4605013"/>
                </a:cubicBezTo>
                <a:cubicBezTo>
                  <a:pt x="590875" y="3571986"/>
                  <a:pt x="1430410" y="2731031"/>
                  <a:pt x="2464441" y="2731031"/>
                </a:cubicBezTo>
                <a:lnTo>
                  <a:pt x="3819760" y="2731031"/>
                </a:lnTo>
                <a:cubicBezTo>
                  <a:pt x="4565739" y="2731031"/>
                  <a:pt x="5171385" y="2125248"/>
                  <a:pt x="5171385" y="1379100"/>
                </a:cubicBezTo>
                <a:cubicBezTo>
                  <a:pt x="5171385" y="632952"/>
                  <a:pt x="4564508" y="27169"/>
                  <a:pt x="3819760" y="27169"/>
                </a:cubicBezTo>
                <a:lnTo>
                  <a:pt x="2464441" y="27169"/>
                </a:lnTo>
                <a:cubicBezTo>
                  <a:pt x="2399891" y="27169"/>
                  <a:pt x="2336092" y="23884"/>
                  <a:pt x="2273200" y="17472"/>
                </a:cubicBezTo>
                <a:close/>
                <a:moveTo>
                  <a:pt x="1849900" y="0"/>
                </a:moveTo>
                <a:lnTo>
                  <a:pt x="1867377" y="0"/>
                </a:lnTo>
                <a:lnTo>
                  <a:pt x="1887488" y="7378"/>
                </a:lnTo>
                <a:cubicBezTo>
                  <a:pt x="2069841" y="64241"/>
                  <a:pt x="2263636" y="94888"/>
                  <a:pt x="2464441" y="94888"/>
                </a:cubicBezTo>
                <a:lnTo>
                  <a:pt x="3819760" y="94888"/>
                </a:lnTo>
                <a:cubicBezTo>
                  <a:pt x="4526347" y="94888"/>
                  <a:pt x="5102451" y="671121"/>
                  <a:pt x="5102451" y="1377867"/>
                </a:cubicBezTo>
                <a:cubicBezTo>
                  <a:pt x="5102451" y="2084614"/>
                  <a:pt x="4527578" y="2660849"/>
                  <a:pt x="3819760" y="2660849"/>
                </a:cubicBezTo>
                <a:lnTo>
                  <a:pt x="2464441" y="2660849"/>
                </a:lnTo>
                <a:cubicBezTo>
                  <a:pt x="1393481" y="2660849"/>
                  <a:pt x="521939" y="3532584"/>
                  <a:pt x="521939" y="4603782"/>
                </a:cubicBezTo>
                <a:cubicBezTo>
                  <a:pt x="521939" y="5206334"/>
                  <a:pt x="797701" y="5745773"/>
                  <a:pt x="1229599" y="6102450"/>
                </a:cubicBezTo>
                <a:lnTo>
                  <a:pt x="1237199" y="6108138"/>
                </a:lnTo>
                <a:lnTo>
                  <a:pt x="1227562" y="6108138"/>
                </a:lnTo>
                <a:lnTo>
                  <a:pt x="1226574" y="6107399"/>
                </a:lnTo>
                <a:cubicBezTo>
                  <a:pt x="793556" y="5749774"/>
                  <a:pt x="517016" y="5208950"/>
                  <a:pt x="517016" y="4605013"/>
                </a:cubicBezTo>
                <a:cubicBezTo>
                  <a:pt x="517016" y="3531353"/>
                  <a:pt x="1389787" y="2657154"/>
                  <a:pt x="2464441" y="2657154"/>
                </a:cubicBezTo>
                <a:lnTo>
                  <a:pt x="3819760" y="2657154"/>
                </a:lnTo>
                <a:cubicBezTo>
                  <a:pt x="4525116" y="2657154"/>
                  <a:pt x="5097526" y="2084614"/>
                  <a:pt x="5097526" y="1379099"/>
                </a:cubicBezTo>
                <a:cubicBezTo>
                  <a:pt x="5097526" y="673583"/>
                  <a:pt x="4523885" y="101045"/>
                  <a:pt x="3819760" y="101045"/>
                </a:cubicBezTo>
                <a:lnTo>
                  <a:pt x="2464441" y="101045"/>
                </a:lnTo>
                <a:cubicBezTo>
                  <a:pt x="2263174" y="101045"/>
                  <a:pt x="2068918" y="70311"/>
                  <a:pt x="1886120" y="13291"/>
                </a:cubicBezTo>
                <a:close/>
                <a:moveTo>
                  <a:pt x="1646064" y="0"/>
                </a:moveTo>
                <a:lnTo>
                  <a:pt x="1659745" y="0"/>
                </a:lnTo>
                <a:lnTo>
                  <a:pt x="1680435" y="9987"/>
                </a:lnTo>
                <a:cubicBezTo>
                  <a:pt x="1921575" y="112201"/>
                  <a:pt x="2186545" y="168762"/>
                  <a:pt x="2464441" y="168762"/>
                </a:cubicBezTo>
                <a:lnTo>
                  <a:pt x="3819760" y="168762"/>
                </a:lnTo>
                <a:cubicBezTo>
                  <a:pt x="4485725" y="168762"/>
                  <a:pt x="5028591" y="711751"/>
                  <a:pt x="5028591" y="1377867"/>
                </a:cubicBezTo>
                <a:cubicBezTo>
                  <a:pt x="5028591" y="2043982"/>
                  <a:pt x="4486955" y="2586971"/>
                  <a:pt x="3819760" y="2586971"/>
                </a:cubicBezTo>
                <a:lnTo>
                  <a:pt x="2464441" y="2586971"/>
                </a:lnTo>
                <a:cubicBezTo>
                  <a:pt x="1352858" y="2586971"/>
                  <a:pt x="448080" y="3491951"/>
                  <a:pt x="448080" y="4603782"/>
                </a:cubicBezTo>
                <a:cubicBezTo>
                  <a:pt x="448080" y="5159699"/>
                  <a:pt x="674274" y="5663903"/>
                  <a:pt x="1039417" y="6029128"/>
                </a:cubicBezTo>
                <a:lnTo>
                  <a:pt x="1126310" y="6108138"/>
                </a:lnTo>
                <a:lnTo>
                  <a:pt x="1117844" y="6108138"/>
                </a:lnTo>
                <a:lnTo>
                  <a:pt x="1036032" y="6033745"/>
                </a:lnTo>
                <a:cubicBezTo>
                  <a:pt x="669966" y="5667597"/>
                  <a:pt x="443156" y="5162162"/>
                  <a:pt x="443156" y="4605013"/>
                </a:cubicBezTo>
                <a:cubicBezTo>
                  <a:pt x="443156" y="3490721"/>
                  <a:pt x="1349165" y="2583278"/>
                  <a:pt x="2464441" y="2583278"/>
                </a:cubicBezTo>
                <a:lnTo>
                  <a:pt x="3819760" y="2583278"/>
                </a:lnTo>
                <a:cubicBezTo>
                  <a:pt x="4483263" y="2583278"/>
                  <a:pt x="5023667" y="2042751"/>
                  <a:pt x="5023667" y="1379098"/>
                </a:cubicBezTo>
                <a:cubicBezTo>
                  <a:pt x="5023667" y="715445"/>
                  <a:pt x="4483263" y="174919"/>
                  <a:pt x="3819760" y="174919"/>
                </a:cubicBezTo>
                <a:lnTo>
                  <a:pt x="2464441" y="174919"/>
                </a:lnTo>
                <a:cubicBezTo>
                  <a:pt x="2185929" y="174919"/>
                  <a:pt x="1920343" y="118204"/>
                  <a:pt x="1678627" y="15720"/>
                </a:cubicBezTo>
                <a:close/>
                <a:moveTo>
                  <a:pt x="1476449" y="0"/>
                </a:moveTo>
                <a:lnTo>
                  <a:pt x="1489603" y="0"/>
                </a:lnTo>
                <a:lnTo>
                  <a:pt x="1651757" y="78203"/>
                </a:lnTo>
                <a:cubicBezTo>
                  <a:pt x="1901725" y="184073"/>
                  <a:pt x="2176389" y="242635"/>
                  <a:pt x="2464441" y="242635"/>
                </a:cubicBezTo>
                <a:lnTo>
                  <a:pt x="3819760" y="242635"/>
                </a:lnTo>
                <a:cubicBezTo>
                  <a:pt x="4445102" y="242635"/>
                  <a:pt x="4954731" y="752381"/>
                  <a:pt x="4954731" y="1377863"/>
                </a:cubicBezTo>
                <a:cubicBezTo>
                  <a:pt x="4954731" y="2003348"/>
                  <a:pt x="4446333" y="2513092"/>
                  <a:pt x="3819760" y="2513092"/>
                </a:cubicBezTo>
                <a:lnTo>
                  <a:pt x="2464441" y="2513092"/>
                </a:lnTo>
                <a:cubicBezTo>
                  <a:pt x="1311003" y="2513092"/>
                  <a:pt x="374221" y="3450086"/>
                  <a:pt x="374221" y="4603782"/>
                </a:cubicBezTo>
                <a:cubicBezTo>
                  <a:pt x="374221" y="5180630"/>
                  <a:pt x="608724" y="5703303"/>
                  <a:pt x="987254" y="6081764"/>
                </a:cubicBezTo>
                <a:lnTo>
                  <a:pt x="1016272" y="6108138"/>
                </a:lnTo>
                <a:lnTo>
                  <a:pt x="1008302" y="6108138"/>
                </a:lnTo>
                <a:lnTo>
                  <a:pt x="983868" y="6085920"/>
                </a:lnTo>
                <a:cubicBezTo>
                  <a:pt x="604416" y="5706382"/>
                  <a:pt x="369297" y="5182478"/>
                  <a:pt x="369297" y="4605013"/>
                </a:cubicBezTo>
                <a:cubicBezTo>
                  <a:pt x="369297" y="3450086"/>
                  <a:pt x="1308542" y="2509398"/>
                  <a:pt x="2464441" y="2509398"/>
                </a:cubicBezTo>
                <a:lnTo>
                  <a:pt x="3819760" y="2509398"/>
                </a:lnTo>
                <a:cubicBezTo>
                  <a:pt x="4442639" y="2509398"/>
                  <a:pt x="4949807" y="2002116"/>
                  <a:pt x="4949807" y="1379095"/>
                </a:cubicBezTo>
                <a:cubicBezTo>
                  <a:pt x="4949807" y="756073"/>
                  <a:pt x="4442639" y="248792"/>
                  <a:pt x="3819760" y="248792"/>
                </a:cubicBezTo>
                <a:lnTo>
                  <a:pt x="2464441" y="248792"/>
                </a:lnTo>
                <a:cubicBezTo>
                  <a:pt x="2175774" y="248792"/>
                  <a:pt x="1900494" y="189999"/>
                  <a:pt x="1649949" y="83763"/>
                </a:cubicBezTo>
                <a:close/>
                <a:moveTo>
                  <a:pt x="1332645" y="0"/>
                </a:moveTo>
                <a:lnTo>
                  <a:pt x="1343449" y="0"/>
                </a:lnTo>
                <a:lnTo>
                  <a:pt x="1433958" y="55032"/>
                </a:lnTo>
                <a:cubicBezTo>
                  <a:pt x="1740562" y="221761"/>
                  <a:pt x="2091682" y="316511"/>
                  <a:pt x="2464441" y="316511"/>
                </a:cubicBezTo>
                <a:lnTo>
                  <a:pt x="3819761" y="316511"/>
                </a:lnTo>
                <a:cubicBezTo>
                  <a:pt x="4404481" y="316511"/>
                  <a:pt x="4880873" y="793011"/>
                  <a:pt x="4880873" y="1377863"/>
                </a:cubicBezTo>
                <a:cubicBezTo>
                  <a:pt x="4880873" y="1962715"/>
                  <a:pt x="4405711" y="2439216"/>
                  <a:pt x="3819761" y="2439216"/>
                </a:cubicBezTo>
                <a:lnTo>
                  <a:pt x="2464441" y="2439216"/>
                </a:lnTo>
                <a:cubicBezTo>
                  <a:pt x="1270382" y="2439216"/>
                  <a:pt x="300362" y="3409453"/>
                  <a:pt x="300362" y="4603782"/>
                </a:cubicBezTo>
                <a:cubicBezTo>
                  <a:pt x="300362" y="5126301"/>
                  <a:pt x="486265" y="5605928"/>
                  <a:pt x="795295" y="5980180"/>
                </a:cubicBezTo>
                <a:lnTo>
                  <a:pt x="911633" y="6108138"/>
                </a:lnTo>
                <a:lnTo>
                  <a:pt x="904478" y="6108138"/>
                </a:lnTo>
                <a:lnTo>
                  <a:pt x="791579" y="5983925"/>
                </a:lnTo>
                <a:cubicBezTo>
                  <a:pt x="481813" y="5608707"/>
                  <a:pt x="295438" y="5128071"/>
                  <a:pt x="295438" y="4605013"/>
                </a:cubicBezTo>
                <a:cubicBezTo>
                  <a:pt x="295438" y="3409453"/>
                  <a:pt x="1267920" y="2435521"/>
                  <a:pt x="2464441" y="2435521"/>
                </a:cubicBezTo>
                <a:lnTo>
                  <a:pt x="3819761" y="2435521"/>
                </a:lnTo>
                <a:cubicBezTo>
                  <a:pt x="4402018" y="2435521"/>
                  <a:pt x="4875949" y="1961483"/>
                  <a:pt x="4875949" y="1379094"/>
                </a:cubicBezTo>
                <a:cubicBezTo>
                  <a:pt x="4875949" y="796705"/>
                  <a:pt x="4402018" y="322667"/>
                  <a:pt x="3819761" y="322667"/>
                </a:cubicBezTo>
                <a:lnTo>
                  <a:pt x="2464441" y="322667"/>
                </a:lnTo>
                <a:cubicBezTo>
                  <a:pt x="2090913" y="322667"/>
                  <a:pt x="1739024" y="227557"/>
                  <a:pt x="1431726" y="60294"/>
                </a:cubicBezTo>
                <a:close/>
                <a:moveTo>
                  <a:pt x="1194725" y="0"/>
                </a:moveTo>
                <a:lnTo>
                  <a:pt x="1203933" y="0"/>
                </a:lnTo>
                <a:lnTo>
                  <a:pt x="1214299" y="7756"/>
                </a:lnTo>
                <a:cubicBezTo>
                  <a:pt x="1571551" y="249274"/>
                  <a:pt x="2001897" y="390389"/>
                  <a:pt x="2464441" y="390389"/>
                </a:cubicBezTo>
                <a:lnTo>
                  <a:pt x="3819760" y="390389"/>
                </a:lnTo>
                <a:cubicBezTo>
                  <a:pt x="4363857" y="390389"/>
                  <a:pt x="4807013" y="833645"/>
                  <a:pt x="4807013" y="1377865"/>
                </a:cubicBezTo>
                <a:cubicBezTo>
                  <a:pt x="4807013" y="1922084"/>
                  <a:pt x="4363857" y="2365341"/>
                  <a:pt x="3819760" y="2365341"/>
                </a:cubicBezTo>
                <a:lnTo>
                  <a:pt x="2464441" y="2365341"/>
                </a:lnTo>
                <a:cubicBezTo>
                  <a:pt x="1229759" y="2365341"/>
                  <a:pt x="226502" y="3368823"/>
                  <a:pt x="226502" y="4603782"/>
                </a:cubicBezTo>
                <a:cubicBezTo>
                  <a:pt x="226502" y="5144078"/>
                  <a:pt x="418768" y="5640067"/>
                  <a:pt x="738355" y="6027101"/>
                </a:cubicBezTo>
                <a:lnTo>
                  <a:pt x="812033" y="6108138"/>
                </a:lnTo>
                <a:lnTo>
                  <a:pt x="804892" y="6108138"/>
                </a:lnTo>
                <a:lnTo>
                  <a:pt x="734639" y="6030847"/>
                </a:lnTo>
                <a:cubicBezTo>
                  <a:pt x="414315" y="5642846"/>
                  <a:pt x="221579" y="5145847"/>
                  <a:pt x="221579" y="4605013"/>
                </a:cubicBezTo>
                <a:cubicBezTo>
                  <a:pt x="221579" y="3368823"/>
                  <a:pt x="1227296" y="2361647"/>
                  <a:pt x="2464441" y="2361647"/>
                </a:cubicBezTo>
                <a:lnTo>
                  <a:pt x="3819760" y="2361647"/>
                </a:lnTo>
                <a:cubicBezTo>
                  <a:pt x="4361395" y="2361647"/>
                  <a:pt x="4802089" y="1920854"/>
                  <a:pt x="4802089" y="1379097"/>
                </a:cubicBezTo>
                <a:cubicBezTo>
                  <a:pt x="4802089" y="837338"/>
                  <a:pt x="4361395" y="396545"/>
                  <a:pt x="3819760" y="396545"/>
                </a:cubicBezTo>
                <a:lnTo>
                  <a:pt x="2464441" y="396545"/>
                </a:lnTo>
                <a:cubicBezTo>
                  <a:pt x="2000974" y="396545"/>
                  <a:pt x="1569705" y="254911"/>
                  <a:pt x="1211660" y="12678"/>
                </a:cubicBezTo>
                <a:close/>
                <a:moveTo>
                  <a:pt x="1070722" y="0"/>
                </a:moveTo>
                <a:lnTo>
                  <a:pt x="1080892" y="0"/>
                </a:lnTo>
                <a:lnTo>
                  <a:pt x="1173078" y="68971"/>
                </a:lnTo>
                <a:cubicBezTo>
                  <a:pt x="1542122" y="318476"/>
                  <a:pt x="1986663" y="464265"/>
                  <a:pt x="2464441" y="464265"/>
                </a:cubicBezTo>
                <a:lnTo>
                  <a:pt x="3819760" y="464265"/>
                </a:lnTo>
                <a:cubicBezTo>
                  <a:pt x="4323235" y="464265"/>
                  <a:pt x="4733154" y="874278"/>
                  <a:pt x="4733154" y="1377865"/>
                </a:cubicBezTo>
                <a:cubicBezTo>
                  <a:pt x="4733154" y="1881454"/>
                  <a:pt x="4323235" y="2291465"/>
                  <a:pt x="3819760" y="2291465"/>
                </a:cubicBezTo>
                <a:lnTo>
                  <a:pt x="2464441" y="2291465"/>
                </a:lnTo>
                <a:cubicBezTo>
                  <a:pt x="1189136" y="2291465"/>
                  <a:pt x="152643" y="3328192"/>
                  <a:pt x="152643" y="4603782"/>
                </a:cubicBezTo>
                <a:cubicBezTo>
                  <a:pt x="152643" y="5161854"/>
                  <a:pt x="351270" y="5674206"/>
                  <a:pt x="681416" y="6074023"/>
                </a:cubicBezTo>
                <a:lnTo>
                  <a:pt x="712433" y="6108138"/>
                </a:lnTo>
                <a:lnTo>
                  <a:pt x="704439" y="6108138"/>
                </a:lnTo>
                <a:lnTo>
                  <a:pt x="677303" y="6078280"/>
                </a:lnTo>
                <a:cubicBezTo>
                  <a:pt x="346582" y="5677591"/>
                  <a:pt x="147719" y="5164162"/>
                  <a:pt x="147719" y="4605013"/>
                </a:cubicBezTo>
                <a:cubicBezTo>
                  <a:pt x="147719" y="3326961"/>
                  <a:pt x="1186674" y="2287771"/>
                  <a:pt x="2464441" y="2287771"/>
                </a:cubicBezTo>
                <a:lnTo>
                  <a:pt x="3819760" y="2287771"/>
                </a:lnTo>
                <a:cubicBezTo>
                  <a:pt x="4320773" y="2287771"/>
                  <a:pt x="4728229" y="1880222"/>
                  <a:pt x="4728229" y="1379097"/>
                </a:cubicBezTo>
                <a:cubicBezTo>
                  <a:pt x="4728229" y="877971"/>
                  <a:pt x="4320773" y="470422"/>
                  <a:pt x="3819760" y="470422"/>
                </a:cubicBezTo>
                <a:lnTo>
                  <a:pt x="2464441" y="470422"/>
                </a:lnTo>
                <a:cubicBezTo>
                  <a:pt x="1985279" y="470422"/>
                  <a:pt x="1539699" y="324286"/>
                  <a:pt x="1169897" y="74218"/>
                </a:cubicBezTo>
                <a:close/>
                <a:moveTo>
                  <a:pt x="947709" y="0"/>
                </a:moveTo>
                <a:lnTo>
                  <a:pt x="957859" y="0"/>
                </a:lnTo>
                <a:lnTo>
                  <a:pt x="1131857" y="130186"/>
                </a:lnTo>
                <a:cubicBezTo>
                  <a:pt x="1512694" y="387677"/>
                  <a:pt x="1971430" y="538142"/>
                  <a:pt x="2464441" y="538142"/>
                </a:cubicBezTo>
                <a:lnTo>
                  <a:pt x="3819760" y="538142"/>
                </a:lnTo>
                <a:cubicBezTo>
                  <a:pt x="4282612" y="538142"/>
                  <a:pt x="4659295" y="914908"/>
                  <a:pt x="4659295" y="1377865"/>
                </a:cubicBezTo>
                <a:cubicBezTo>
                  <a:pt x="4659295" y="1840822"/>
                  <a:pt x="4282612" y="2217590"/>
                  <a:pt x="3819760" y="2217590"/>
                </a:cubicBezTo>
                <a:lnTo>
                  <a:pt x="2464441" y="2217590"/>
                </a:lnTo>
                <a:cubicBezTo>
                  <a:pt x="1148513" y="2217590"/>
                  <a:pt x="78783" y="3287561"/>
                  <a:pt x="78783" y="4603782"/>
                </a:cubicBezTo>
                <a:cubicBezTo>
                  <a:pt x="78783" y="5097367"/>
                  <a:pt x="229387" y="5556322"/>
                  <a:pt x="486972" y="5937209"/>
                </a:cubicBezTo>
                <a:lnTo>
                  <a:pt x="614893" y="6108138"/>
                </a:lnTo>
                <a:lnTo>
                  <a:pt x="607599" y="6108138"/>
                </a:lnTo>
                <a:lnTo>
                  <a:pt x="482633" y="5941080"/>
                </a:lnTo>
                <a:cubicBezTo>
                  <a:pt x="224637" y="5559399"/>
                  <a:pt x="73860" y="5099521"/>
                  <a:pt x="73860" y="4605013"/>
                </a:cubicBezTo>
                <a:cubicBezTo>
                  <a:pt x="73860" y="3286330"/>
                  <a:pt x="1146051" y="2213896"/>
                  <a:pt x="2464441" y="2213896"/>
                </a:cubicBezTo>
                <a:lnTo>
                  <a:pt x="3819760" y="2213896"/>
                </a:lnTo>
                <a:cubicBezTo>
                  <a:pt x="4280150" y="2213896"/>
                  <a:pt x="4654370" y="1839591"/>
                  <a:pt x="4654370" y="1379097"/>
                </a:cubicBezTo>
                <a:cubicBezTo>
                  <a:pt x="4654370" y="918603"/>
                  <a:pt x="4280150" y="544297"/>
                  <a:pt x="3819760" y="544297"/>
                </a:cubicBezTo>
                <a:lnTo>
                  <a:pt x="2464441" y="544297"/>
                </a:lnTo>
                <a:cubicBezTo>
                  <a:pt x="1970045" y="544297"/>
                  <a:pt x="1510271" y="393486"/>
                  <a:pt x="1128676" y="135432"/>
                </a:cubicBezTo>
                <a:close/>
                <a:moveTo>
                  <a:pt x="836480" y="0"/>
                </a:moveTo>
                <a:lnTo>
                  <a:pt x="842882" y="0"/>
                </a:lnTo>
                <a:lnTo>
                  <a:pt x="907251" y="58414"/>
                </a:lnTo>
                <a:cubicBezTo>
                  <a:pt x="1345183" y="418403"/>
                  <a:pt x="1889262" y="614483"/>
                  <a:pt x="2464441" y="614483"/>
                </a:cubicBezTo>
                <a:lnTo>
                  <a:pt x="3819760" y="614483"/>
                </a:lnTo>
                <a:cubicBezTo>
                  <a:pt x="4241989" y="614483"/>
                  <a:pt x="4585435" y="958006"/>
                  <a:pt x="4585435" y="1380330"/>
                </a:cubicBezTo>
                <a:cubicBezTo>
                  <a:pt x="4585435" y="1802656"/>
                  <a:pt x="4241989" y="2146178"/>
                  <a:pt x="3819760" y="2146178"/>
                </a:cubicBezTo>
                <a:lnTo>
                  <a:pt x="2464441" y="2146178"/>
                </a:lnTo>
                <a:cubicBezTo>
                  <a:pt x="1808324" y="2146178"/>
                  <a:pt x="1190367" y="2402283"/>
                  <a:pt x="726284" y="2866470"/>
                </a:cubicBezTo>
                <a:cubicBezTo>
                  <a:pt x="262200" y="3330658"/>
                  <a:pt x="6156" y="3947521"/>
                  <a:pt x="6156" y="4605014"/>
                </a:cubicBezTo>
                <a:cubicBezTo>
                  <a:pt x="6156" y="5098136"/>
                  <a:pt x="150181" y="5568403"/>
                  <a:pt x="417979" y="5969585"/>
                </a:cubicBezTo>
                <a:lnTo>
                  <a:pt x="520580" y="6108138"/>
                </a:lnTo>
                <a:lnTo>
                  <a:pt x="513844" y="6108138"/>
                </a:lnTo>
                <a:lnTo>
                  <a:pt x="412863" y="5972355"/>
                </a:lnTo>
                <a:cubicBezTo>
                  <a:pt x="144026" y="5570943"/>
                  <a:pt x="0" y="5099060"/>
                  <a:pt x="0" y="4605014"/>
                </a:cubicBezTo>
                <a:cubicBezTo>
                  <a:pt x="0" y="3946291"/>
                  <a:pt x="256047" y="3326964"/>
                  <a:pt x="722591" y="2864008"/>
                </a:cubicBezTo>
                <a:cubicBezTo>
                  <a:pt x="1187904" y="2397357"/>
                  <a:pt x="1807093" y="2141254"/>
                  <a:pt x="2465672" y="2141254"/>
                </a:cubicBezTo>
                <a:lnTo>
                  <a:pt x="3820990" y="2141254"/>
                </a:lnTo>
                <a:cubicBezTo>
                  <a:pt x="4240758" y="2141254"/>
                  <a:pt x="4581742" y="1800192"/>
                  <a:pt x="4581742" y="1380330"/>
                </a:cubicBezTo>
                <a:cubicBezTo>
                  <a:pt x="4581742" y="960468"/>
                  <a:pt x="4239527" y="619408"/>
                  <a:pt x="3820990" y="619408"/>
                </a:cubicBezTo>
                <a:lnTo>
                  <a:pt x="2465672" y="619408"/>
                </a:lnTo>
                <a:cubicBezTo>
                  <a:pt x="1889415" y="619408"/>
                  <a:pt x="1343317" y="422385"/>
                  <a:pt x="904073" y="61336"/>
                </a:cubicBezTo>
                <a:close/>
              </a:path>
            </a:pathLst>
          </a:custGeom>
          <a:solidFill>
            <a:srgbClr val="AE28DC"/>
          </a:solidFill>
          <a:ln w="9525" cap="flat">
            <a:noFill/>
            <a:prstDash val="solid"/>
            <a:miter/>
          </a:ln>
        </p:spPr>
        <p:txBody>
          <a:bodyPr rtlCol="0" anchor="ctr"/>
          <a:lstStyle/>
          <a:p>
            <a:endParaRPr lang="en-US"/>
          </a:p>
        </p:txBody>
      </p:sp>
      <p:sp>
        <p:nvSpPr>
          <p:cNvPr id="2" name="Graphic 18">
            <a:extLst>
              <a:ext uri="{FF2B5EF4-FFF2-40B4-BE49-F238E27FC236}">
                <a16:creationId xmlns:a16="http://schemas.microsoft.com/office/drawing/2014/main" id="{151B8D2D-C462-279C-C176-393670E41A72}"/>
              </a:ext>
            </a:extLst>
          </p:cNvPr>
          <p:cNvSpPr/>
          <p:nvPr userDrawn="1"/>
        </p:nvSpPr>
        <p:spPr>
          <a:xfrm>
            <a:off x="457200" y="6313452"/>
            <a:ext cx="811355" cy="168145"/>
          </a:xfrm>
          <a:custGeom>
            <a:avLst/>
            <a:gdLst>
              <a:gd name="connsiteX0" fmla="*/ 228427 w 811355"/>
              <a:gd name="connsiteY0" fmla="*/ 27 h 168145"/>
              <a:gd name="connsiteX1" fmla="*/ 310031 w 811355"/>
              <a:gd name="connsiteY1" fmla="*/ 81183 h 168145"/>
              <a:gd name="connsiteX2" fmla="*/ 228427 w 811355"/>
              <a:gd name="connsiteY2" fmla="*/ 162778 h 168145"/>
              <a:gd name="connsiteX3" fmla="*/ 147061 w 811355"/>
              <a:gd name="connsiteY3" fmla="*/ 81183 h 168145"/>
              <a:gd name="connsiteX4" fmla="*/ 228427 w 811355"/>
              <a:gd name="connsiteY4" fmla="*/ 27 h 168145"/>
              <a:gd name="connsiteX5" fmla="*/ 228427 w 811355"/>
              <a:gd name="connsiteY5" fmla="*/ 136856 h 168145"/>
              <a:gd name="connsiteX6" fmla="*/ 281782 w 811355"/>
              <a:gd name="connsiteY6" fmla="*/ 81183 h 168145"/>
              <a:gd name="connsiteX7" fmla="*/ 228427 w 811355"/>
              <a:gd name="connsiteY7" fmla="*/ 25517 h 168145"/>
              <a:gd name="connsiteX8" fmla="*/ 175080 w 811355"/>
              <a:gd name="connsiteY8" fmla="*/ 81183 h 168145"/>
              <a:gd name="connsiteX9" fmla="*/ 228427 w 811355"/>
              <a:gd name="connsiteY9" fmla="*/ 136856 h 168145"/>
              <a:gd name="connsiteX10" fmla="*/ 575396 w 811355"/>
              <a:gd name="connsiteY10" fmla="*/ 27 h 168145"/>
              <a:gd name="connsiteX11" fmla="*/ 656993 w 811355"/>
              <a:gd name="connsiteY11" fmla="*/ 81183 h 168145"/>
              <a:gd name="connsiteX12" fmla="*/ 575396 w 811355"/>
              <a:gd name="connsiteY12" fmla="*/ 162778 h 168145"/>
              <a:gd name="connsiteX13" fmla="*/ 494022 w 811355"/>
              <a:gd name="connsiteY13" fmla="*/ 81183 h 168145"/>
              <a:gd name="connsiteX14" fmla="*/ 575396 w 811355"/>
              <a:gd name="connsiteY14" fmla="*/ 27 h 168145"/>
              <a:gd name="connsiteX15" fmla="*/ 575396 w 811355"/>
              <a:gd name="connsiteY15" fmla="*/ 136856 h 168145"/>
              <a:gd name="connsiteX16" fmla="*/ 628743 w 811355"/>
              <a:gd name="connsiteY16" fmla="*/ 81183 h 168145"/>
              <a:gd name="connsiteX17" fmla="*/ 575396 w 811355"/>
              <a:gd name="connsiteY17" fmla="*/ 25517 h 168145"/>
              <a:gd name="connsiteX18" fmla="*/ 522042 w 811355"/>
              <a:gd name="connsiteY18" fmla="*/ 81183 h 168145"/>
              <a:gd name="connsiteX19" fmla="*/ 575396 w 811355"/>
              <a:gd name="connsiteY19" fmla="*/ 136856 h 168145"/>
              <a:gd name="connsiteX20" fmla="*/ 448958 w 811355"/>
              <a:gd name="connsiteY20" fmla="*/ 2933 h 168145"/>
              <a:gd name="connsiteX21" fmla="*/ 481284 w 811355"/>
              <a:gd name="connsiteY21" fmla="*/ 2933 h 168145"/>
              <a:gd name="connsiteX22" fmla="*/ 400343 w 811355"/>
              <a:gd name="connsiteY22" fmla="*/ 168146 h 168145"/>
              <a:gd name="connsiteX23" fmla="*/ 319639 w 811355"/>
              <a:gd name="connsiteY23" fmla="*/ 2933 h 168145"/>
              <a:gd name="connsiteX24" fmla="*/ 351728 w 811355"/>
              <a:gd name="connsiteY24" fmla="*/ 2933 h 168145"/>
              <a:gd name="connsiteX25" fmla="*/ 400343 w 811355"/>
              <a:gd name="connsiteY25" fmla="*/ 112931 h 168145"/>
              <a:gd name="connsiteX26" fmla="*/ 448958 w 811355"/>
              <a:gd name="connsiteY26" fmla="*/ 2933 h 168145"/>
              <a:gd name="connsiteX27" fmla="*/ 717385 w 811355"/>
              <a:gd name="connsiteY27" fmla="*/ 45882 h 168145"/>
              <a:gd name="connsiteX28" fmla="*/ 751794 w 811355"/>
              <a:gd name="connsiteY28" fmla="*/ 24431 h 168145"/>
              <a:gd name="connsiteX29" fmla="*/ 795439 w 811355"/>
              <a:gd name="connsiteY29" fmla="*/ 36825 h 168145"/>
              <a:gd name="connsiteX30" fmla="*/ 795439 w 811355"/>
              <a:gd name="connsiteY30" fmla="*/ 9023 h 168145"/>
              <a:gd name="connsiteX31" fmla="*/ 752017 w 811355"/>
              <a:gd name="connsiteY31" fmla="*/ 47 h 168145"/>
              <a:gd name="connsiteX32" fmla="*/ 688183 w 811355"/>
              <a:gd name="connsiteY32" fmla="*/ 47251 h 168145"/>
              <a:gd name="connsiteX33" fmla="*/ 782356 w 811355"/>
              <a:gd name="connsiteY33" fmla="*/ 117692 h 168145"/>
              <a:gd name="connsiteX34" fmla="*/ 747264 w 811355"/>
              <a:gd name="connsiteY34" fmla="*/ 138239 h 168145"/>
              <a:gd name="connsiteX35" fmla="*/ 694971 w 811355"/>
              <a:gd name="connsiteY35" fmla="*/ 120855 h 168145"/>
              <a:gd name="connsiteX36" fmla="*/ 694971 w 811355"/>
              <a:gd name="connsiteY36" fmla="*/ 120908 h 168145"/>
              <a:gd name="connsiteX37" fmla="*/ 694971 w 811355"/>
              <a:gd name="connsiteY37" fmla="*/ 150478 h 168145"/>
              <a:gd name="connsiteX38" fmla="*/ 747291 w 811355"/>
              <a:gd name="connsiteY38" fmla="*/ 162616 h 168145"/>
              <a:gd name="connsiteX39" fmla="*/ 811355 w 811355"/>
              <a:gd name="connsiteY39" fmla="*/ 115655 h 168145"/>
              <a:gd name="connsiteX40" fmla="*/ 717426 w 811355"/>
              <a:gd name="connsiteY40" fmla="*/ 45882 h 168145"/>
              <a:gd name="connsiteX41" fmla="*/ 717385 w 811355"/>
              <a:gd name="connsiteY41" fmla="*/ 45882 h 168145"/>
              <a:gd name="connsiteX42" fmla="*/ 29216 w 811355"/>
              <a:gd name="connsiteY42" fmla="*/ 45841 h 168145"/>
              <a:gd name="connsiteX43" fmla="*/ 63632 w 811355"/>
              <a:gd name="connsiteY43" fmla="*/ 24391 h 168145"/>
              <a:gd name="connsiteX44" fmla="*/ 107080 w 811355"/>
              <a:gd name="connsiteY44" fmla="*/ 36670 h 168145"/>
              <a:gd name="connsiteX45" fmla="*/ 107080 w 811355"/>
              <a:gd name="connsiteY45" fmla="*/ 8881 h 168145"/>
              <a:gd name="connsiteX46" fmla="*/ 63855 w 811355"/>
              <a:gd name="connsiteY46" fmla="*/ 0 h 168145"/>
              <a:gd name="connsiteX47" fmla="*/ 0 w 811355"/>
              <a:gd name="connsiteY47" fmla="*/ 47204 h 168145"/>
              <a:gd name="connsiteX48" fmla="*/ 94200 w 811355"/>
              <a:gd name="connsiteY48" fmla="*/ 117665 h 168145"/>
              <a:gd name="connsiteX49" fmla="*/ 59101 w 811355"/>
              <a:gd name="connsiteY49" fmla="*/ 138219 h 168145"/>
              <a:gd name="connsiteX50" fmla="*/ 6795 w 811355"/>
              <a:gd name="connsiteY50" fmla="*/ 120828 h 168145"/>
              <a:gd name="connsiteX51" fmla="*/ 6795 w 811355"/>
              <a:gd name="connsiteY51" fmla="*/ 120895 h 168145"/>
              <a:gd name="connsiteX52" fmla="*/ 6795 w 811355"/>
              <a:gd name="connsiteY52" fmla="*/ 150465 h 168145"/>
              <a:gd name="connsiteX53" fmla="*/ 59135 w 811355"/>
              <a:gd name="connsiteY53" fmla="*/ 162603 h 168145"/>
              <a:gd name="connsiteX54" fmla="*/ 123220 w 811355"/>
              <a:gd name="connsiteY54" fmla="*/ 115628 h 168145"/>
              <a:gd name="connsiteX55" fmla="*/ 29216 w 811355"/>
              <a:gd name="connsiteY55" fmla="*/ 45841 h 1681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Lst>
            <a:rect l="l" t="t" r="r" b="b"/>
            <a:pathLst>
              <a:path w="811355" h="168145">
                <a:moveTo>
                  <a:pt x="228427" y="27"/>
                </a:moveTo>
                <a:cubicBezTo>
                  <a:pt x="275284" y="27"/>
                  <a:pt x="310031" y="34459"/>
                  <a:pt x="310031" y="81183"/>
                </a:cubicBezTo>
                <a:cubicBezTo>
                  <a:pt x="310031" y="127908"/>
                  <a:pt x="275730" y="162778"/>
                  <a:pt x="228427" y="162778"/>
                </a:cubicBezTo>
                <a:cubicBezTo>
                  <a:pt x="181355" y="162778"/>
                  <a:pt x="147061" y="127901"/>
                  <a:pt x="147061" y="81183"/>
                </a:cubicBezTo>
                <a:cubicBezTo>
                  <a:pt x="147061" y="34465"/>
                  <a:pt x="182024" y="27"/>
                  <a:pt x="228427" y="27"/>
                </a:cubicBezTo>
                <a:close/>
                <a:moveTo>
                  <a:pt x="228427" y="136856"/>
                </a:moveTo>
                <a:cubicBezTo>
                  <a:pt x="259814" y="136856"/>
                  <a:pt x="281782" y="113376"/>
                  <a:pt x="281782" y="81183"/>
                </a:cubicBezTo>
                <a:cubicBezTo>
                  <a:pt x="281782" y="48991"/>
                  <a:pt x="260037" y="25517"/>
                  <a:pt x="228427" y="25517"/>
                </a:cubicBezTo>
                <a:cubicBezTo>
                  <a:pt x="197271" y="25517"/>
                  <a:pt x="175080" y="48991"/>
                  <a:pt x="175080" y="81183"/>
                </a:cubicBezTo>
                <a:cubicBezTo>
                  <a:pt x="175080" y="113376"/>
                  <a:pt x="197271" y="136856"/>
                  <a:pt x="228427" y="136856"/>
                </a:cubicBezTo>
                <a:close/>
                <a:moveTo>
                  <a:pt x="575396" y="27"/>
                </a:moveTo>
                <a:cubicBezTo>
                  <a:pt x="622246" y="27"/>
                  <a:pt x="656993" y="34459"/>
                  <a:pt x="656993" y="81183"/>
                </a:cubicBezTo>
                <a:cubicBezTo>
                  <a:pt x="656993" y="127908"/>
                  <a:pt x="622699" y="162778"/>
                  <a:pt x="575396" y="162778"/>
                </a:cubicBezTo>
                <a:cubicBezTo>
                  <a:pt x="528316" y="162778"/>
                  <a:pt x="494022" y="127901"/>
                  <a:pt x="494022" y="81183"/>
                </a:cubicBezTo>
                <a:cubicBezTo>
                  <a:pt x="494022" y="34465"/>
                  <a:pt x="529019" y="27"/>
                  <a:pt x="575396" y="27"/>
                </a:cubicBezTo>
                <a:close/>
                <a:moveTo>
                  <a:pt x="575396" y="136856"/>
                </a:moveTo>
                <a:cubicBezTo>
                  <a:pt x="606776" y="136856"/>
                  <a:pt x="628743" y="113376"/>
                  <a:pt x="628743" y="81183"/>
                </a:cubicBezTo>
                <a:cubicBezTo>
                  <a:pt x="628743" y="48991"/>
                  <a:pt x="606999" y="25517"/>
                  <a:pt x="575396" y="25517"/>
                </a:cubicBezTo>
                <a:cubicBezTo>
                  <a:pt x="544233" y="25517"/>
                  <a:pt x="522042" y="48991"/>
                  <a:pt x="522042" y="81183"/>
                </a:cubicBezTo>
                <a:cubicBezTo>
                  <a:pt x="522042" y="113376"/>
                  <a:pt x="544293" y="136856"/>
                  <a:pt x="575396" y="136856"/>
                </a:cubicBezTo>
                <a:close/>
                <a:moveTo>
                  <a:pt x="448958" y="2933"/>
                </a:moveTo>
                <a:lnTo>
                  <a:pt x="481284" y="2933"/>
                </a:lnTo>
                <a:lnTo>
                  <a:pt x="400343" y="168146"/>
                </a:lnTo>
                <a:lnTo>
                  <a:pt x="319639" y="2933"/>
                </a:lnTo>
                <a:lnTo>
                  <a:pt x="351728" y="2933"/>
                </a:lnTo>
                <a:lnTo>
                  <a:pt x="400343" y="112931"/>
                </a:lnTo>
                <a:lnTo>
                  <a:pt x="448958" y="2933"/>
                </a:lnTo>
                <a:close/>
                <a:moveTo>
                  <a:pt x="717385" y="45882"/>
                </a:moveTo>
                <a:cubicBezTo>
                  <a:pt x="717385" y="33912"/>
                  <a:pt x="727345" y="24431"/>
                  <a:pt x="751794" y="24431"/>
                </a:cubicBezTo>
                <a:cubicBezTo>
                  <a:pt x="765588" y="24431"/>
                  <a:pt x="781193" y="28477"/>
                  <a:pt x="795439" y="36825"/>
                </a:cubicBezTo>
                <a:lnTo>
                  <a:pt x="795439" y="9023"/>
                </a:lnTo>
                <a:cubicBezTo>
                  <a:pt x="782714" y="3223"/>
                  <a:pt x="767109" y="47"/>
                  <a:pt x="752017" y="47"/>
                </a:cubicBezTo>
                <a:cubicBezTo>
                  <a:pt x="708555" y="47"/>
                  <a:pt x="688183" y="21720"/>
                  <a:pt x="688183" y="47251"/>
                </a:cubicBezTo>
                <a:cubicBezTo>
                  <a:pt x="688183" y="105918"/>
                  <a:pt x="782356" y="83597"/>
                  <a:pt x="782356" y="117692"/>
                </a:cubicBezTo>
                <a:cubicBezTo>
                  <a:pt x="782356" y="129432"/>
                  <a:pt x="771943" y="138239"/>
                  <a:pt x="747264" y="138239"/>
                </a:cubicBezTo>
                <a:cubicBezTo>
                  <a:pt x="727791" y="138239"/>
                  <a:pt x="707649" y="131010"/>
                  <a:pt x="694971" y="120855"/>
                </a:cubicBezTo>
                <a:lnTo>
                  <a:pt x="694971" y="120908"/>
                </a:lnTo>
                <a:lnTo>
                  <a:pt x="694971" y="150478"/>
                </a:lnTo>
                <a:cubicBezTo>
                  <a:pt x="708744" y="157896"/>
                  <a:pt x="728008" y="162616"/>
                  <a:pt x="747291" y="162616"/>
                </a:cubicBezTo>
                <a:cubicBezTo>
                  <a:pt x="790754" y="162616"/>
                  <a:pt x="811355" y="140943"/>
                  <a:pt x="811355" y="115655"/>
                </a:cubicBezTo>
                <a:cubicBezTo>
                  <a:pt x="811369" y="57615"/>
                  <a:pt x="717426" y="79518"/>
                  <a:pt x="717426" y="45882"/>
                </a:cubicBezTo>
                <a:lnTo>
                  <a:pt x="717385" y="45882"/>
                </a:lnTo>
                <a:close/>
                <a:moveTo>
                  <a:pt x="29216" y="45841"/>
                </a:moveTo>
                <a:cubicBezTo>
                  <a:pt x="29216" y="33872"/>
                  <a:pt x="39176" y="24391"/>
                  <a:pt x="63632" y="24391"/>
                </a:cubicBezTo>
                <a:cubicBezTo>
                  <a:pt x="77364" y="24391"/>
                  <a:pt x="92888" y="28437"/>
                  <a:pt x="107080" y="36670"/>
                </a:cubicBezTo>
                <a:lnTo>
                  <a:pt x="107080" y="8881"/>
                </a:lnTo>
                <a:cubicBezTo>
                  <a:pt x="94396" y="3156"/>
                  <a:pt x="78865" y="0"/>
                  <a:pt x="63855" y="0"/>
                </a:cubicBezTo>
                <a:cubicBezTo>
                  <a:pt x="20379" y="0"/>
                  <a:pt x="0" y="21680"/>
                  <a:pt x="0" y="47204"/>
                </a:cubicBezTo>
                <a:cubicBezTo>
                  <a:pt x="0" y="105925"/>
                  <a:pt x="94200" y="83564"/>
                  <a:pt x="94200" y="117665"/>
                </a:cubicBezTo>
                <a:cubicBezTo>
                  <a:pt x="94200" y="129405"/>
                  <a:pt x="83787" y="138219"/>
                  <a:pt x="59101" y="138219"/>
                </a:cubicBezTo>
                <a:cubicBezTo>
                  <a:pt x="39629" y="138219"/>
                  <a:pt x="19473" y="130990"/>
                  <a:pt x="6795" y="120828"/>
                </a:cubicBezTo>
                <a:lnTo>
                  <a:pt x="6795" y="120895"/>
                </a:lnTo>
                <a:lnTo>
                  <a:pt x="6795" y="150465"/>
                </a:lnTo>
                <a:cubicBezTo>
                  <a:pt x="20575" y="157882"/>
                  <a:pt x="39845" y="162603"/>
                  <a:pt x="59135" y="162603"/>
                </a:cubicBezTo>
                <a:cubicBezTo>
                  <a:pt x="102611" y="162603"/>
                  <a:pt x="123220" y="140916"/>
                  <a:pt x="123220" y="115628"/>
                </a:cubicBezTo>
                <a:cubicBezTo>
                  <a:pt x="123186" y="57588"/>
                  <a:pt x="29216" y="79491"/>
                  <a:pt x="29216" y="45841"/>
                </a:cubicBezTo>
                <a:close/>
              </a:path>
            </a:pathLst>
          </a:custGeom>
          <a:solidFill>
            <a:schemeClr val="tx1"/>
          </a:solidFill>
          <a:ln w="675" cap="flat">
            <a:noFill/>
            <a:prstDash val="solid"/>
            <a:miter/>
          </a:ln>
        </p:spPr>
        <p:txBody>
          <a:bodyPr rtlCol="0" anchor="ctr"/>
          <a:lstStyle/>
          <a:p>
            <a:endParaRPr lang="en-US"/>
          </a:p>
        </p:txBody>
      </p:sp>
    </p:spTree>
    <p:extLst>
      <p:ext uri="{BB962C8B-B14F-4D97-AF65-F5344CB8AC3E}">
        <p14:creationId xmlns:p14="http://schemas.microsoft.com/office/powerpoint/2010/main" val="4026693732"/>
      </p:ext>
    </p:extLst>
  </p:cSld>
  <p:clrMapOvr>
    <a:masterClrMapping/>
  </p:clrMapOvr>
</p:sldLayout>
</file>

<file path=ppt/slideLayouts/slideLayout112.xml><?xml version="1.0" encoding="utf-8"?>
<p:sldLayout xmlns:a="http://schemas.openxmlformats.org/drawingml/2006/main" xmlns:r="http://schemas.openxmlformats.org/officeDocument/2006/relationships" xmlns:p="http://schemas.openxmlformats.org/presentationml/2006/main" preserve="1" userDrawn="1">
  <p:cSld name="Big Statement 2 - Orange">
    <p:spTree>
      <p:nvGrpSpPr>
        <p:cNvPr id="1" name=""/>
        <p:cNvGrpSpPr/>
        <p:nvPr/>
      </p:nvGrpSpPr>
      <p:grpSpPr>
        <a:xfrm>
          <a:off x="0" y="0"/>
          <a:ext cx="0" cy="0"/>
          <a:chOff x="0" y="0"/>
          <a:chExt cx="0" cy="0"/>
        </a:xfrm>
      </p:grpSpPr>
      <p:sp>
        <p:nvSpPr>
          <p:cNvPr id="18" name="Round Same Side Corner Rectangle 17">
            <a:extLst>
              <a:ext uri="{FF2B5EF4-FFF2-40B4-BE49-F238E27FC236}">
                <a16:creationId xmlns:a16="http://schemas.microsoft.com/office/drawing/2014/main" id="{1A3C8F3F-BC5F-C2FD-4C37-B999F231A8AF}"/>
              </a:ext>
            </a:extLst>
          </p:cNvPr>
          <p:cNvSpPr/>
          <p:nvPr userDrawn="1"/>
        </p:nvSpPr>
        <p:spPr>
          <a:xfrm>
            <a:off x="0" y="0"/>
            <a:ext cx="12192000" cy="6108138"/>
          </a:xfrm>
          <a:prstGeom prst="round2SameRect">
            <a:avLst>
              <a:gd name="adj1" fmla="val 0"/>
              <a:gd name="adj2" fmla="val 6121"/>
            </a:avLst>
          </a:prstGeom>
          <a:solidFill>
            <a:srgbClr val="41040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solidFill>
                <a:schemeClr val="bg1"/>
              </a:solidFill>
            </a:endParaRPr>
          </a:p>
        </p:txBody>
      </p:sp>
      <p:sp>
        <p:nvSpPr>
          <p:cNvPr id="17" name="Text Placeholder 16">
            <a:extLst>
              <a:ext uri="{FF2B5EF4-FFF2-40B4-BE49-F238E27FC236}">
                <a16:creationId xmlns:a16="http://schemas.microsoft.com/office/drawing/2014/main" id="{0708A5BD-E43D-9001-F276-4D7D80E08B27}"/>
              </a:ext>
            </a:extLst>
          </p:cNvPr>
          <p:cNvSpPr>
            <a:spLocks noGrp="1"/>
          </p:cNvSpPr>
          <p:nvPr>
            <p:ph type="body" sz="quarter" idx="13" hasCustomPrompt="1"/>
          </p:nvPr>
        </p:nvSpPr>
        <p:spPr>
          <a:xfrm>
            <a:off x="701039" y="806338"/>
            <a:ext cx="9142358" cy="1158690"/>
          </a:xfrm>
        </p:spPr>
        <p:txBody>
          <a:bodyPr anchor="ctr">
            <a:noAutofit/>
          </a:bodyPr>
          <a:lstStyle>
            <a:lvl1pPr marL="0" indent="0">
              <a:lnSpc>
                <a:spcPct val="100000"/>
              </a:lnSpc>
              <a:buNone/>
              <a:defRPr kumimoji="0" lang="en-US" sz="8000" b="1" i="0" u="none" strike="noStrike" kern="1200" cap="none" spc="0" normalizeH="0" baseline="0" smtClean="0">
                <a:ln>
                  <a:noFill/>
                </a:ln>
                <a:solidFill>
                  <a:schemeClr val="accent5"/>
                </a:solidFill>
                <a:effectLst/>
                <a:uLnTx/>
                <a:uFillTx/>
                <a:latin typeface="Outfit" pitchFamily="2" charset="0"/>
                <a:ea typeface="+mn-ea"/>
                <a:cs typeface="+mn-cs"/>
              </a:defRPr>
            </a:lvl1pPr>
            <a:lvl2pPr marL="457200" indent="0">
              <a:buNone/>
              <a:defRPr/>
            </a:lvl2pPr>
            <a:lvl3pPr marL="914400" indent="0">
              <a:buNone/>
              <a:defRPr/>
            </a:lvl3pPr>
            <a:lvl4pPr marL="1371600" indent="0">
              <a:buNone/>
              <a:defRPr/>
            </a:lvl4pPr>
            <a:lvl5pPr marL="1828800" indent="0">
              <a:buNone/>
              <a:defRPr/>
            </a:lvl5pPr>
          </a:lstStyle>
          <a:p>
            <a:pPr lvl="0"/>
            <a:r>
              <a:rPr lang="en-US"/>
              <a:t>Big Idea</a:t>
            </a:r>
          </a:p>
        </p:txBody>
      </p:sp>
      <p:sp>
        <p:nvSpPr>
          <p:cNvPr id="22" name="Text Placeholder 21">
            <a:extLst>
              <a:ext uri="{FF2B5EF4-FFF2-40B4-BE49-F238E27FC236}">
                <a16:creationId xmlns:a16="http://schemas.microsoft.com/office/drawing/2014/main" id="{40A863CC-F74C-F2ED-883F-D3B6B6E163A5}"/>
              </a:ext>
            </a:extLst>
          </p:cNvPr>
          <p:cNvSpPr>
            <a:spLocks noGrp="1"/>
          </p:cNvSpPr>
          <p:nvPr>
            <p:ph type="body" sz="quarter" idx="14"/>
          </p:nvPr>
        </p:nvSpPr>
        <p:spPr>
          <a:xfrm>
            <a:off x="1766093" y="2170342"/>
            <a:ext cx="3417318" cy="3328758"/>
          </a:xfrm>
        </p:spPr>
        <p:txBody>
          <a:bodyPr>
            <a:noAutofit/>
          </a:bodyPr>
          <a:lstStyle>
            <a:lvl1pPr marL="0" indent="0">
              <a:buNone/>
              <a:defRPr kumimoji="0" lang="en-US" sz="2400" b="0" i="0" u="none" strike="noStrike" kern="1200" cap="none" spc="0" normalizeH="0" baseline="0" smtClean="0">
                <a:ln>
                  <a:noFill/>
                </a:ln>
                <a:solidFill>
                  <a:schemeClr val="bg1"/>
                </a:solidFill>
                <a:effectLst/>
                <a:uLnTx/>
                <a:uFillTx/>
                <a:latin typeface="Outfit" pitchFamily="2" charset="0"/>
                <a:ea typeface="+mn-ea"/>
                <a:cs typeface="+mn-cs"/>
              </a:defRPr>
            </a:lvl1pPr>
          </a:lstStyle>
          <a:p>
            <a:pPr lvl="0"/>
            <a:r>
              <a:rPr lang="en-US"/>
              <a:t>Click to edit Master text styles</a:t>
            </a:r>
          </a:p>
        </p:txBody>
      </p:sp>
      <p:sp>
        <p:nvSpPr>
          <p:cNvPr id="5" name="Text Placeholder 5">
            <a:extLst>
              <a:ext uri="{FF2B5EF4-FFF2-40B4-BE49-F238E27FC236}">
                <a16:creationId xmlns:a16="http://schemas.microsoft.com/office/drawing/2014/main" id="{7DC80A46-2FC2-027A-0C4C-CE100A4B621D}"/>
              </a:ext>
            </a:extLst>
          </p:cNvPr>
          <p:cNvSpPr>
            <a:spLocks noGrp="1"/>
          </p:cNvSpPr>
          <p:nvPr>
            <p:ph type="body" sz="quarter" idx="21" hasCustomPrompt="1"/>
          </p:nvPr>
        </p:nvSpPr>
        <p:spPr>
          <a:xfrm>
            <a:off x="1487277" y="6496059"/>
            <a:ext cx="7173901" cy="285734"/>
          </a:xfrm>
        </p:spPr>
        <p:txBody>
          <a:bodyPr anchor="ctr">
            <a:noAutofit/>
          </a:bodyPr>
          <a:lstStyle>
            <a:lvl1pPr marL="0" indent="0">
              <a:lnSpc>
                <a:spcPct val="90000"/>
              </a:lnSpc>
              <a:spcBef>
                <a:spcPts val="200"/>
              </a:spcBef>
              <a:buNone/>
              <a:defRPr sz="600" b="0" i="0">
                <a:solidFill>
                  <a:schemeClr val="tx1"/>
                </a:solidFill>
                <a:latin typeface="Inter" panose="02000503000000020004" pitchFamily="2" charset="0"/>
                <a:ea typeface="Inter" panose="02000503000000020004" pitchFamily="2" charset="0"/>
              </a:defRPr>
            </a:lvl1pPr>
            <a:lvl2pPr marL="457200" indent="0">
              <a:buNone/>
              <a:defRPr sz="600" b="0" i="0">
                <a:latin typeface="Inter" panose="02000503000000020004" pitchFamily="2" charset="0"/>
                <a:ea typeface="Inter" panose="02000503000000020004" pitchFamily="2" charset="0"/>
              </a:defRPr>
            </a:lvl2pPr>
            <a:lvl3pPr marL="914400" indent="0">
              <a:buNone/>
              <a:defRPr sz="600" b="0" i="0">
                <a:latin typeface="Inter" panose="02000503000000020004" pitchFamily="2" charset="0"/>
                <a:ea typeface="Inter" panose="02000503000000020004" pitchFamily="2" charset="0"/>
              </a:defRPr>
            </a:lvl3pPr>
            <a:lvl4pPr marL="1371600" indent="0">
              <a:buNone/>
              <a:defRPr sz="600" b="0" i="0">
                <a:latin typeface="Inter" panose="02000503000000020004" pitchFamily="2" charset="0"/>
                <a:ea typeface="Inter" panose="02000503000000020004" pitchFamily="2" charset="0"/>
              </a:defRPr>
            </a:lvl4pPr>
            <a:lvl5pPr marL="1828800" indent="0">
              <a:buNone/>
              <a:defRPr sz="600" b="0" i="0">
                <a:latin typeface="Inter" panose="02000503000000020004" pitchFamily="2" charset="0"/>
                <a:ea typeface="Inter" panose="02000503000000020004" pitchFamily="2" charset="0"/>
              </a:defRPr>
            </a:lvl5pPr>
          </a:lstStyle>
          <a:p>
            <a:pPr lvl="0"/>
            <a:r>
              <a:rPr lang="en-US"/>
              <a:t>Source: </a:t>
            </a:r>
          </a:p>
        </p:txBody>
      </p:sp>
      <p:sp>
        <p:nvSpPr>
          <p:cNvPr id="20" name="Slide Number Placeholder 5">
            <a:extLst>
              <a:ext uri="{FF2B5EF4-FFF2-40B4-BE49-F238E27FC236}">
                <a16:creationId xmlns:a16="http://schemas.microsoft.com/office/drawing/2014/main" id="{14615A6D-C5E8-934E-8053-254AC527FDEA}"/>
              </a:ext>
            </a:extLst>
          </p:cNvPr>
          <p:cNvSpPr txBox="1">
            <a:spLocks/>
          </p:cNvSpPr>
          <p:nvPr userDrawn="1"/>
        </p:nvSpPr>
        <p:spPr>
          <a:xfrm>
            <a:off x="11185742" y="6400800"/>
            <a:ext cx="549058" cy="457200"/>
          </a:xfrm>
          <a:prstGeom prst="rect">
            <a:avLst/>
          </a:prstGeom>
        </p:spPr>
        <p:txBody>
          <a:bodyPr vert="horz" lIns="0" tIns="0" rIns="0" bIns="0" rtlCol="0" anchor="ctr"/>
          <a:lstStyle>
            <a:defPPr>
              <a:defRPr lang="en-US"/>
            </a:defPPr>
            <a:lvl1pPr marL="0" algn="r" defTabSz="914400" rtl="0" eaLnBrk="1" latinLnBrk="0" hangingPunct="1">
              <a:defRPr sz="800" kern="1200">
                <a:solidFill>
                  <a:schemeClr val="tx1"/>
                </a:solidFill>
                <a:latin typeface="Outfi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fld id="{DDA6C761-E6C0-8244-BDC1-CA1DC8273777}" type="slidenum">
              <a:rPr lang="en-US" b="0" i="0" smtClean="0">
                <a:latin typeface="Outfit Light" pitchFamily="2" charset="0"/>
              </a:rPr>
              <a:pPr/>
              <a:t>‹#›</a:t>
            </a:fld>
            <a:endParaRPr lang="en-US" b="0" i="0">
              <a:latin typeface="Outfit Light" pitchFamily="2" charset="0"/>
            </a:endParaRPr>
          </a:p>
        </p:txBody>
      </p:sp>
      <p:sp>
        <p:nvSpPr>
          <p:cNvPr id="21" name="Slide Number Placeholder 5">
            <a:extLst>
              <a:ext uri="{FF2B5EF4-FFF2-40B4-BE49-F238E27FC236}">
                <a16:creationId xmlns:a16="http://schemas.microsoft.com/office/drawing/2014/main" id="{9C1B46E0-9BB3-D4BF-444D-819FE40902BE}"/>
              </a:ext>
            </a:extLst>
          </p:cNvPr>
          <p:cNvSpPr txBox="1">
            <a:spLocks/>
          </p:cNvSpPr>
          <p:nvPr userDrawn="1"/>
        </p:nvSpPr>
        <p:spPr>
          <a:xfrm>
            <a:off x="9118378" y="6499230"/>
            <a:ext cx="2266709" cy="273040"/>
          </a:xfrm>
          <a:prstGeom prst="rect">
            <a:avLst/>
          </a:prstGeom>
        </p:spPr>
        <p:txBody>
          <a:bodyPr vert="horz" lIns="0" tIns="0" rIns="0" bIns="0" rtlCol="0" anchor="ctr"/>
          <a:lstStyle>
            <a:defPPr>
              <a:defRPr lang="en-US"/>
            </a:defPPr>
            <a:lvl1pPr marL="0" algn="r" defTabSz="914400" rtl="0" eaLnBrk="1" latinLnBrk="0" hangingPunct="1">
              <a:defRPr sz="800" kern="1200">
                <a:solidFill>
                  <a:schemeClr val="bg1"/>
                </a:solidFill>
                <a:latin typeface="Outfi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sz="600" b="0" i="0">
                <a:solidFill>
                  <a:schemeClr val="tx1"/>
                </a:solidFill>
                <a:latin typeface="Outfit Light" pitchFamily="2" charset="0"/>
              </a:rPr>
              <a:t>© Sovos 2025. Proprietary and Confidential</a:t>
            </a:r>
          </a:p>
        </p:txBody>
      </p:sp>
      <p:cxnSp>
        <p:nvCxnSpPr>
          <p:cNvPr id="23" name="Straight Connector 22">
            <a:extLst>
              <a:ext uri="{FF2B5EF4-FFF2-40B4-BE49-F238E27FC236}">
                <a16:creationId xmlns:a16="http://schemas.microsoft.com/office/drawing/2014/main" id="{4AD38170-E475-358E-9ECD-D4CB1391EF7F}"/>
              </a:ext>
            </a:extLst>
          </p:cNvPr>
          <p:cNvCxnSpPr>
            <a:cxnSpLocks/>
          </p:cNvCxnSpPr>
          <p:nvPr userDrawn="1"/>
        </p:nvCxnSpPr>
        <p:spPr>
          <a:xfrm flipH="1">
            <a:off x="1487277" y="6400800"/>
            <a:ext cx="10704723" cy="0"/>
          </a:xfrm>
          <a:prstGeom prst="line">
            <a:avLst/>
          </a:prstGeom>
          <a:ln w="9525" cap="rnd">
            <a:solidFill>
              <a:schemeClr val="tx1"/>
            </a:solidFill>
          </a:ln>
        </p:spPr>
        <p:style>
          <a:lnRef idx="1">
            <a:schemeClr val="accent1"/>
          </a:lnRef>
          <a:fillRef idx="0">
            <a:schemeClr val="accent1"/>
          </a:fillRef>
          <a:effectRef idx="0">
            <a:schemeClr val="accent1"/>
          </a:effectRef>
          <a:fontRef idx="minor">
            <a:schemeClr val="tx1"/>
          </a:fontRef>
        </p:style>
      </p:cxnSp>
      <p:sp>
        <p:nvSpPr>
          <p:cNvPr id="11" name="Freeform 10">
            <a:extLst>
              <a:ext uri="{FF2B5EF4-FFF2-40B4-BE49-F238E27FC236}">
                <a16:creationId xmlns:a16="http://schemas.microsoft.com/office/drawing/2014/main" id="{794ABA0C-AF37-090A-E1FA-BA62CEAA68F6}"/>
              </a:ext>
            </a:extLst>
          </p:cNvPr>
          <p:cNvSpPr/>
          <p:nvPr userDrawn="1"/>
        </p:nvSpPr>
        <p:spPr>
          <a:xfrm>
            <a:off x="5679365" y="0"/>
            <a:ext cx="6210341" cy="6108138"/>
          </a:xfrm>
          <a:custGeom>
            <a:avLst/>
            <a:gdLst>
              <a:gd name="connsiteX0" fmla="*/ 5761820 w 6210341"/>
              <a:gd name="connsiteY0" fmla="*/ 0 h 6108138"/>
              <a:gd name="connsiteX1" fmla="*/ 5769381 w 6210341"/>
              <a:gd name="connsiteY1" fmla="*/ 0 h 6108138"/>
              <a:gd name="connsiteX2" fmla="*/ 5801568 w 6210341"/>
              <a:gd name="connsiteY2" fmla="*/ 43029 h 6108138"/>
              <a:gd name="connsiteX3" fmla="*/ 6210341 w 6210341"/>
              <a:gd name="connsiteY3" fmla="*/ 1379097 h 6108138"/>
              <a:gd name="connsiteX4" fmla="*/ 3819760 w 6210341"/>
              <a:gd name="connsiteY4" fmla="*/ 3770216 h 6108138"/>
              <a:gd name="connsiteX5" fmla="*/ 2464441 w 6210341"/>
              <a:gd name="connsiteY5" fmla="*/ 3770216 h 6108138"/>
              <a:gd name="connsiteX6" fmla="*/ 1629831 w 6210341"/>
              <a:gd name="connsiteY6" fmla="*/ 4605013 h 6108138"/>
              <a:gd name="connsiteX7" fmla="*/ 2464441 w 6210341"/>
              <a:gd name="connsiteY7" fmla="*/ 5439811 h 6108138"/>
              <a:gd name="connsiteX8" fmla="*/ 3819760 w 6210341"/>
              <a:gd name="connsiteY8" fmla="*/ 5439811 h 6108138"/>
              <a:gd name="connsiteX9" fmla="*/ 5339606 w 6210341"/>
              <a:gd name="connsiteY9" fmla="*/ 5986439 h 6108138"/>
              <a:gd name="connsiteX10" fmla="*/ 5473453 w 6210341"/>
              <a:gd name="connsiteY10" fmla="*/ 6108138 h 6108138"/>
              <a:gd name="connsiteX11" fmla="*/ 5464639 w 6210341"/>
              <a:gd name="connsiteY11" fmla="*/ 6108138 h 6108138"/>
              <a:gd name="connsiteX12" fmla="*/ 5334839 w 6210341"/>
              <a:gd name="connsiteY12" fmla="*/ 5990157 h 6108138"/>
              <a:gd name="connsiteX13" fmla="*/ 3818529 w 6210341"/>
              <a:gd name="connsiteY13" fmla="*/ 5444737 h 6108138"/>
              <a:gd name="connsiteX14" fmla="*/ 2463210 w 6210341"/>
              <a:gd name="connsiteY14" fmla="*/ 5444737 h 6108138"/>
              <a:gd name="connsiteX15" fmla="*/ 1623676 w 6210341"/>
              <a:gd name="connsiteY15" fmla="*/ 4605013 h 6108138"/>
              <a:gd name="connsiteX16" fmla="*/ 2463210 w 6210341"/>
              <a:gd name="connsiteY16" fmla="*/ 3765290 h 6108138"/>
              <a:gd name="connsiteX17" fmla="*/ 3818529 w 6210341"/>
              <a:gd name="connsiteY17" fmla="*/ 3765290 h 6108138"/>
              <a:gd name="connsiteX18" fmla="*/ 6204187 w 6210341"/>
              <a:gd name="connsiteY18" fmla="*/ 1379097 h 6108138"/>
              <a:gd name="connsiteX19" fmla="*/ 5795999 w 6210341"/>
              <a:gd name="connsiteY19" fmla="*/ 45670 h 6108138"/>
              <a:gd name="connsiteX20" fmla="*/ 5669764 w 6210341"/>
              <a:gd name="connsiteY20" fmla="*/ 0 h 6108138"/>
              <a:gd name="connsiteX21" fmla="*/ 5677340 w 6210341"/>
              <a:gd name="connsiteY21" fmla="*/ 0 h 6108138"/>
              <a:gd name="connsiteX22" fmla="*/ 5740367 w 6210341"/>
              <a:gd name="connsiteY22" fmla="*/ 84260 h 6108138"/>
              <a:gd name="connsiteX23" fmla="*/ 6136481 w 6210341"/>
              <a:gd name="connsiteY23" fmla="*/ 1379097 h 6108138"/>
              <a:gd name="connsiteX24" fmla="*/ 3819760 w 6210341"/>
              <a:gd name="connsiteY24" fmla="*/ 3696340 h 6108138"/>
              <a:gd name="connsiteX25" fmla="*/ 2464441 w 6210341"/>
              <a:gd name="connsiteY25" fmla="*/ 3696340 h 6108138"/>
              <a:gd name="connsiteX26" fmla="*/ 1555971 w 6210341"/>
              <a:gd name="connsiteY26" fmla="*/ 4605013 h 6108138"/>
              <a:gd name="connsiteX27" fmla="*/ 2464441 w 6210341"/>
              <a:gd name="connsiteY27" fmla="*/ 5513688 h 6108138"/>
              <a:gd name="connsiteX28" fmla="*/ 3819760 w 6210341"/>
              <a:gd name="connsiteY28" fmla="*/ 5513688 h 6108138"/>
              <a:gd name="connsiteX29" fmla="*/ 5292694 w 6210341"/>
              <a:gd name="connsiteY29" fmla="*/ 6043391 h 6108138"/>
              <a:gd name="connsiteX30" fmla="*/ 5363905 w 6210341"/>
              <a:gd name="connsiteY30" fmla="*/ 6108138 h 6108138"/>
              <a:gd name="connsiteX31" fmla="*/ 5355072 w 6210341"/>
              <a:gd name="connsiteY31" fmla="*/ 6108138 h 6108138"/>
              <a:gd name="connsiteX32" fmla="*/ 5287927 w 6210341"/>
              <a:gd name="connsiteY32" fmla="*/ 6047109 h 6108138"/>
              <a:gd name="connsiteX33" fmla="*/ 3818529 w 6210341"/>
              <a:gd name="connsiteY33" fmla="*/ 5518614 h 6108138"/>
              <a:gd name="connsiteX34" fmla="*/ 2463210 w 6210341"/>
              <a:gd name="connsiteY34" fmla="*/ 5518614 h 6108138"/>
              <a:gd name="connsiteX35" fmla="*/ 1549816 w 6210341"/>
              <a:gd name="connsiteY35" fmla="*/ 4605013 h 6108138"/>
              <a:gd name="connsiteX36" fmla="*/ 2463210 w 6210341"/>
              <a:gd name="connsiteY36" fmla="*/ 3691415 h 6108138"/>
              <a:gd name="connsiteX37" fmla="*/ 3818529 w 6210341"/>
              <a:gd name="connsiteY37" fmla="*/ 3691415 h 6108138"/>
              <a:gd name="connsiteX38" fmla="*/ 6130327 w 6210341"/>
              <a:gd name="connsiteY38" fmla="*/ 1379097 h 6108138"/>
              <a:gd name="connsiteX39" fmla="*/ 5734797 w 6210341"/>
              <a:gd name="connsiteY39" fmla="*/ 86900 h 6108138"/>
              <a:gd name="connsiteX40" fmla="*/ 5577708 w 6210341"/>
              <a:gd name="connsiteY40" fmla="*/ 0 h 6108138"/>
              <a:gd name="connsiteX41" fmla="*/ 5584534 w 6210341"/>
              <a:gd name="connsiteY41" fmla="*/ 0 h 6108138"/>
              <a:gd name="connsiteX42" fmla="*/ 5678842 w 6210341"/>
              <a:gd name="connsiteY42" fmla="*/ 126033 h 6108138"/>
              <a:gd name="connsiteX43" fmla="*/ 6062622 w 6210341"/>
              <a:gd name="connsiteY43" fmla="*/ 1379097 h 6108138"/>
              <a:gd name="connsiteX44" fmla="*/ 3819760 w 6210341"/>
              <a:gd name="connsiteY44" fmla="*/ 3622465 h 6108138"/>
              <a:gd name="connsiteX45" fmla="*/ 2464441 w 6210341"/>
              <a:gd name="connsiteY45" fmla="*/ 3622465 h 6108138"/>
              <a:gd name="connsiteX46" fmla="*/ 1482112 w 6210341"/>
              <a:gd name="connsiteY46" fmla="*/ 4605013 h 6108138"/>
              <a:gd name="connsiteX47" fmla="*/ 2464441 w 6210341"/>
              <a:gd name="connsiteY47" fmla="*/ 5587564 h 6108138"/>
              <a:gd name="connsiteX48" fmla="*/ 3819760 w 6210341"/>
              <a:gd name="connsiteY48" fmla="*/ 5587564 h 6108138"/>
              <a:gd name="connsiteX49" fmla="*/ 5245272 w 6210341"/>
              <a:gd name="connsiteY49" fmla="*/ 6100740 h 6108138"/>
              <a:gd name="connsiteX50" fmla="*/ 5253407 w 6210341"/>
              <a:gd name="connsiteY50" fmla="*/ 6108138 h 6108138"/>
              <a:gd name="connsiteX51" fmla="*/ 5245502 w 6210341"/>
              <a:gd name="connsiteY51" fmla="*/ 6108138 h 6108138"/>
              <a:gd name="connsiteX52" fmla="*/ 5241016 w 6210341"/>
              <a:gd name="connsiteY52" fmla="*/ 6104061 h 6108138"/>
              <a:gd name="connsiteX53" fmla="*/ 3818529 w 6210341"/>
              <a:gd name="connsiteY53" fmla="*/ 5592490 h 6108138"/>
              <a:gd name="connsiteX54" fmla="*/ 2463209 w 6210341"/>
              <a:gd name="connsiteY54" fmla="*/ 5592490 h 6108138"/>
              <a:gd name="connsiteX55" fmla="*/ 1475956 w 6210341"/>
              <a:gd name="connsiteY55" fmla="*/ 4605013 h 6108138"/>
              <a:gd name="connsiteX56" fmla="*/ 2463209 w 6210341"/>
              <a:gd name="connsiteY56" fmla="*/ 3617540 h 6108138"/>
              <a:gd name="connsiteX57" fmla="*/ 3818529 w 6210341"/>
              <a:gd name="connsiteY57" fmla="*/ 3617540 h 6108138"/>
              <a:gd name="connsiteX58" fmla="*/ 6056467 w 6210341"/>
              <a:gd name="connsiteY58" fmla="*/ 1379097 h 6108138"/>
              <a:gd name="connsiteX59" fmla="*/ 5673596 w 6210341"/>
              <a:gd name="connsiteY59" fmla="*/ 128132 h 6108138"/>
              <a:gd name="connsiteX60" fmla="*/ 5485223 w 6210341"/>
              <a:gd name="connsiteY60" fmla="*/ 0 h 6108138"/>
              <a:gd name="connsiteX61" fmla="*/ 5492457 w 6210341"/>
              <a:gd name="connsiteY61" fmla="*/ 0 h 6108138"/>
              <a:gd name="connsiteX62" fmla="*/ 5492623 w 6210341"/>
              <a:gd name="connsiteY62" fmla="*/ 183 h 6108138"/>
              <a:gd name="connsiteX63" fmla="*/ 5988763 w 6210341"/>
              <a:gd name="connsiteY63" fmla="*/ 1379095 h 6108138"/>
              <a:gd name="connsiteX64" fmla="*/ 3819760 w 6210341"/>
              <a:gd name="connsiteY64" fmla="*/ 3548587 h 6108138"/>
              <a:gd name="connsiteX65" fmla="*/ 2464441 w 6210341"/>
              <a:gd name="connsiteY65" fmla="*/ 3548587 h 6108138"/>
              <a:gd name="connsiteX66" fmla="*/ 1408252 w 6210341"/>
              <a:gd name="connsiteY66" fmla="*/ 4605013 h 6108138"/>
              <a:gd name="connsiteX67" fmla="*/ 2464441 w 6210341"/>
              <a:gd name="connsiteY67" fmla="*/ 5661440 h 6108138"/>
              <a:gd name="connsiteX68" fmla="*/ 3819760 w 6210341"/>
              <a:gd name="connsiteY68" fmla="*/ 5661440 h 6108138"/>
              <a:gd name="connsiteX69" fmla="*/ 5031320 w 6210341"/>
              <a:gd name="connsiteY69" fmla="*/ 6032646 h 6108138"/>
              <a:gd name="connsiteX70" fmla="*/ 5132165 w 6210341"/>
              <a:gd name="connsiteY70" fmla="*/ 6108138 h 6108138"/>
              <a:gd name="connsiteX71" fmla="*/ 5123427 w 6210341"/>
              <a:gd name="connsiteY71" fmla="*/ 6108138 h 6108138"/>
              <a:gd name="connsiteX72" fmla="*/ 5027449 w 6210341"/>
              <a:gd name="connsiteY72" fmla="*/ 6036337 h 6108138"/>
              <a:gd name="connsiteX73" fmla="*/ 3818529 w 6210341"/>
              <a:gd name="connsiteY73" fmla="*/ 5666365 h 6108138"/>
              <a:gd name="connsiteX74" fmla="*/ 2463209 w 6210341"/>
              <a:gd name="connsiteY74" fmla="*/ 5666365 h 6108138"/>
              <a:gd name="connsiteX75" fmla="*/ 1402097 w 6210341"/>
              <a:gd name="connsiteY75" fmla="*/ 4605013 h 6108138"/>
              <a:gd name="connsiteX76" fmla="*/ 2463209 w 6210341"/>
              <a:gd name="connsiteY76" fmla="*/ 3543661 h 6108138"/>
              <a:gd name="connsiteX77" fmla="*/ 3818529 w 6210341"/>
              <a:gd name="connsiteY77" fmla="*/ 3543661 h 6108138"/>
              <a:gd name="connsiteX78" fmla="*/ 5982608 w 6210341"/>
              <a:gd name="connsiteY78" fmla="*/ 1379095 h 6108138"/>
              <a:gd name="connsiteX79" fmla="*/ 5487675 w 6210341"/>
              <a:gd name="connsiteY79" fmla="*/ 2697 h 6108138"/>
              <a:gd name="connsiteX80" fmla="*/ 5385624 w 6210341"/>
              <a:gd name="connsiteY80" fmla="*/ 0 h 6108138"/>
              <a:gd name="connsiteX81" fmla="*/ 5392870 w 6210341"/>
              <a:gd name="connsiteY81" fmla="*/ 0 h 6108138"/>
              <a:gd name="connsiteX82" fmla="*/ 5435683 w 6210341"/>
              <a:gd name="connsiteY82" fmla="*/ 47105 h 6108138"/>
              <a:gd name="connsiteX83" fmla="*/ 5914903 w 6210341"/>
              <a:gd name="connsiteY83" fmla="*/ 1379095 h 6108138"/>
              <a:gd name="connsiteX84" fmla="*/ 3819760 w 6210341"/>
              <a:gd name="connsiteY84" fmla="*/ 3474711 h 6108138"/>
              <a:gd name="connsiteX85" fmla="*/ 2464441 w 6210341"/>
              <a:gd name="connsiteY85" fmla="*/ 3474711 h 6108138"/>
              <a:gd name="connsiteX86" fmla="*/ 1334393 w 6210341"/>
              <a:gd name="connsiteY86" fmla="*/ 4605013 h 6108138"/>
              <a:gd name="connsiteX87" fmla="*/ 2464441 w 6210341"/>
              <a:gd name="connsiteY87" fmla="*/ 5735316 h 6108138"/>
              <a:gd name="connsiteX88" fmla="*/ 3819760 w 6210341"/>
              <a:gd name="connsiteY88" fmla="*/ 5735316 h 6108138"/>
              <a:gd name="connsiteX89" fmla="*/ 4990098 w 6210341"/>
              <a:gd name="connsiteY89" fmla="*/ 6093860 h 6108138"/>
              <a:gd name="connsiteX90" fmla="*/ 5009172 w 6210341"/>
              <a:gd name="connsiteY90" fmla="*/ 6108138 h 6108138"/>
              <a:gd name="connsiteX91" fmla="*/ 5000380 w 6210341"/>
              <a:gd name="connsiteY91" fmla="*/ 6108138 h 6108138"/>
              <a:gd name="connsiteX92" fmla="*/ 4986228 w 6210341"/>
              <a:gd name="connsiteY92" fmla="*/ 6097552 h 6108138"/>
              <a:gd name="connsiteX93" fmla="*/ 3818529 w 6210341"/>
              <a:gd name="connsiteY93" fmla="*/ 5740241 h 6108138"/>
              <a:gd name="connsiteX94" fmla="*/ 2463209 w 6210341"/>
              <a:gd name="connsiteY94" fmla="*/ 5740241 h 6108138"/>
              <a:gd name="connsiteX95" fmla="*/ 1328237 w 6210341"/>
              <a:gd name="connsiteY95" fmla="*/ 4605013 h 6108138"/>
              <a:gd name="connsiteX96" fmla="*/ 2463209 w 6210341"/>
              <a:gd name="connsiteY96" fmla="*/ 3469786 h 6108138"/>
              <a:gd name="connsiteX97" fmla="*/ 3818529 w 6210341"/>
              <a:gd name="connsiteY97" fmla="*/ 3469786 h 6108138"/>
              <a:gd name="connsiteX98" fmla="*/ 5908749 w 6210341"/>
              <a:gd name="connsiteY98" fmla="*/ 1379095 h 6108138"/>
              <a:gd name="connsiteX99" fmla="*/ 5430736 w 6210341"/>
              <a:gd name="connsiteY99" fmla="*/ 49619 h 6108138"/>
              <a:gd name="connsiteX100" fmla="*/ 5285588 w 6210341"/>
              <a:gd name="connsiteY100" fmla="*/ 0 h 6108138"/>
              <a:gd name="connsiteX101" fmla="*/ 5293283 w 6210341"/>
              <a:gd name="connsiteY101" fmla="*/ 0 h 6108138"/>
              <a:gd name="connsiteX102" fmla="*/ 5378744 w 6210341"/>
              <a:gd name="connsiteY102" fmla="*/ 94027 h 6108138"/>
              <a:gd name="connsiteX103" fmla="*/ 5841043 w 6210341"/>
              <a:gd name="connsiteY103" fmla="*/ 1379097 h 6108138"/>
              <a:gd name="connsiteX104" fmla="*/ 3819760 w 6210341"/>
              <a:gd name="connsiteY104" fmla="*/ 3400837 h 6108138"/>
              <a:gd name="connsiteX105" fmla="*/ 2464441 w 6210341"/>
              <a:gd name="connsiteY105" fmla="*/ 3400837 h 6108138"/>
              <a:gd name="connsiteX106" fmla="*/ 1260533 w 6210341"/>
              <a:gd name="connsiteY106" fmla="*/ 4605013 h 6108138"/>
              <a:gd name="connsiteX107" fmla="*/ 2464441 w 6210341"/>
              <a:gd name="connsiteY107" fmla="*/ 5809192 h 6108138"/>
              <a:gd name="connsiteX108" fmla="*/ 3819760 w 6210341"/>
              <a:gd name="connsiteY108" fmla="*/ 5809192 h 6108138"/>
              <a:gd name="connsiteX109" fmla="*/ 4782214 w 6210341"/>
              <a:gd name="connsiteY109" fmla="*/ 6053665 h 6108138"/>
              <a:gd name="connsiteX110" fmla="*/ 4871739 w 6210341"/>
              <a:gd name="connsiteY110" fmla="*/ 6108138 h 6108138"/>
              <a:gd name="connsiteX111" fmla="*/ 4861253 w 6210341"/>
              <a:gd name="connsiteY111" fmla="*/ 6108138 h 6108138"/>
              <a:gd name="connsiteX112" fmla="*/ 4778749 w 6210341"/>
              <a:gd name="connsiteY112" fmla="*/ 6057945 h 6108138"/>
              <a:gd name="connsiteX113" fmla="*/ 3818528 w 6210341"/>
              <a:gd name="connsiteY113" fmla="*/ 5814118 h 6108138"/>
              <a:gd name="connsiteX114" fmla="*/ 2463209 w 6210341"/>
              <a:gd name="connsiteY114" fmla="*/ 5814118 h 6108138"/>
              <a:gd name="connsiteX115" fmla="*/ 1254378 w 6210341"/>
              <a:gd name="connsiteY115" fmla="*/ 4605013 h 6108138"/>
              <a:gd name="connsiteX116" fmla="*/ 2463209 w 6210341"/>
              <a:gd name="connsiteY116" fmla="*/ 3395911 h 6108138"/>
              <a:gd name="connsiteX117" fmla="*/ 3818528 w 6210341"/>
              <a:gd name="connsiteY117" fmla="*/ 3395911 h 6108138"/>
              <a:gd name="connsiteX118" fmla="*/ 5834889 w 6210341"/>
              <a:gd name="connsiteY118" fmla="*/ 1379097 h 6108138"/>
              <a:gd name="connsiteX119" fmla="*/ 5373797 w 6210341"/>
              <a:gd name="connsiteY119" fmla="*/ 97053 h 6108138"/>
              <a:gd name="connsiteX120" fmla="*/ 5184869 w 6210341"/>
              <a:gd name="connsiteY120" fmla="*/ 0 h 6108138"/>
              <a:gd name="connsiteX121" fmla="*/ 5193210 w 6210341"/>
              <a:gd name="connsiteY121" fmla="*/ 0 h 6108138"/>
              <a:gd name="connsiteX122" fmla="*/ 5196005 w 6210341"/>
              <a:gd name="connsiteY122" fmla="*/ 2542 h 6108138"/>
              <a:gd name="connsiteX123" fmla="*/ 5767184 w 6210341"/>
              <a:gd name="connsiteY123" fmla="*/ 1379099 h 6108138"/>
              <a:gd name="connsiteX124" fmla="*/ 3819760 w 6210341"/>
              <a:gd name="connsiteY124" fmla="*/ 3326963 h 6108138"/>
              <a:gd name="connsiteX125" fmla="*/ 2464441 w 6210341"/>
              <a:gd name="connsiteY125" fmla="*/ 3326963 h 6108138"/>
              <a:gd name="connsiteX126" fmla="*/ 1186674 w 6210341"/>
              <a:gd name="connsiteY126" fmla="*/ 4605013 h 6108138"/>
              <a:gd name="connsiteX127" fmla="*/ 2464441 w 6210341"/>
              <a:gd name="connsiteY127" fmla="*/ 5883068 h 6108138"/>
              <a:gd name="connsiteX128" fmla="*/ 3819760 w 6210341"/>
              <a:gd name="connsiteY128" fmla="*/ 5883068 h 6108138"/>
              <a:gd name="connsiteX129" fmla="*/ 4576894 w 6210341"/>
              <a:gd name="connsiteY129" fmla="*/ 6036438 h 6108138"/>
              <a:gd name="connsiteX130" fmla="*/ 4725430 w 6210341"/>
              <a:gd name="connsiteY130" fmla="*/ 6108138 h 6108138"/>
              <a:gd name="connsiteX131" fmla="*/ 4713095 w 6210341"/>
              <a:gd name="connsiteY131" fmla="*/ 6108138 h 6108138"/>
              <a:gd name="connsiteX132" fmla="*/ 4573855 w 6210341"/>
              <a:gd name="connsiteY132" fmla="*/ 6040940 h 6108138"/>
              <a:gd name="connsiteX133" fmla="*/ 3818528 w 6210341"/>
              <a:gd name="connsiteY133" fmla="*/ 5887993 h 6108138"/>
              <a:gd name="connsiteX134" fmla="*/ 2463209 w 6210341"/>
              <a:gd name="connsiteY134" fmla="*/ 5887993 h 6108138"/>
              <a:gd name="connsiteX135" fmla="*/ 1180518 w 6210341"/>
              <a:gd name="connsiteY135" fmla="*/ 4605013 h 6108138"/>
              <a:gd name="connsiteX136" fmla="*/ 2463209 w 6210341"/>
              <a:gd name="connsiteY136" fmla="*/ 3322038 h 6108138"/>
              <a:gd name="connsiteX137" fmla="*/ 3818528 w 6210341"/>
              <a:gd name="connsiteY137" fmla="*/ 3322038 h 6108138"/>
              <a:gd name="connsiteX138" fmla="*/ 5761029 w 6210341"/>
              <a:gd name="connsiteY138" fmla="*/ 1379099 h 6108138"/>
              <a:gd name="connsiteX139" fmla="*/ 5191389 w 6210341"/>
              <a:gd name="connsiteY139" fmla="*/ 5928 h 6108138"/>
              <a:gd name="connsiteX140" fmla="*/ 5075325 w 6210341"/>
              <a:gd name="connsiteY140" fmla="*/ 0 h 6108138"/>
              <a:gd name="connsiteX141" fmla="*/ 5083666 w 6210341"/>
              <a:gd name="connsiteY141" fmla="*/ 0 h 6108138"/>
              <a:gd name="connsiteX142" fmla="*/ 5143842 w 6210341"/>
              <a:gd name="connsiteY142" fmla="*/ 54718 h 6108138"/>
              <a:gd name="connsiteX143" fmla="*/ 5693325 w 6210341"/>
              <a:gd name="connsiteY143" fmla="*/ 1379100 h 6108138"/>
              <a:gd name="connsiteX144" fmla="*/ 3819760 w 6210341"/>
              <a:gd name="connsiteY144" fmla="*/ 3253088 h 6108138"/>
              <a:gd name="connsiteX145" fmla="*/ 2464441 w 6210341"/>
              <a:gd name="connsiteY145" fmla="*/ 3253088 h 6108138"/>
              <a:gd name="connsiteX146" fmla="*/ 1112815 w 6210341"/>
              <a:gd name="connsiteY146" fmla="*/ 4605013 h 6108138"/>
              <a:gd name="connsiteX147" fmla="*/ 2464441 w 6210341"/>
              <a:gd name="connsiteY147" fmla="*/ 5956944 h 6108138"/>
              <a:gd name="connsiteX148" fmla="*/ 3819760 w 6210341"/>
              <a:gd name="connsiteY148" fmla="*/ 5956944 h 6108138"/>
              <a:gd name="connsiteX149" fmla="*/ 4548217 w 6210341"/>
              <a:gd name="connsiteY149" fmla="*/ 6104485 h 6108138"/>
              <a:gd name="connsiteX150" fmla="*/ 4555786 w 6210341"/>
              <a:gd name="connsiteY150" fmla="*/ 6108138 h 6108138"/>
              <a:gd name="connsiteX151" fmla="*/ 4542866 w 6210341"/>
              <a:gd name="connsiteY151" fmla="*/ 6108138 h 6108138"/>
              <a:gd name="connsiteX152" fmla="*/ 4373580 w 6210341"/>
              <a:gd name="connsiteY152" fmla="*/ 6046043 h 6108138"/>
              <a:gd name="connsiteX153" fmla="*/ 3818529 w 6210341"/>
              <a:gd name="connsiteY153" fmla="*/ 5961869 h 6108138"/>
              <a:gd name="connsiteX154" fmla="*/ 2463210 w 6210341"/>
              <a:gd name="connsiteY154" fmla="*/ 5961869 h 6108138"/>
              <a:gd name="connsiteX155" fmla="*/ 1106660 w 6210341"/>
              <a:gd name="connsiteY155" fmla="*/ 4605013 h 6108138"/>
              <a:gd name="connsiteX156" fmla="*/ 2463210 w 6210341"/>
              <a:gd name="connsiteY156" fmla="*/ 3248163 h 6108138"/>
              <a:gd name="connsiteX157" fmla="*/ 3818529 w 6210341"/>
              <a:gd name="connsiteY157" fmla="*/ 3248163 h 6108138"/>
              <a:gd name="connsiteX158" fmla="*/ 5687171 w 6210341"/>
              <a:gd name="connsiteY158" fmla="*/ 1379100 h 6108138"/>
              <a:gd name="connsiteX159" fmla="*/ 5139227 w 6210341"/>
              <a:gd name="connsiteY159" fmla="*/ 58104 h 6108138"/>
              <a:gd name="connsiteX160" fmla="*/ 4965778 w 6210341"/>
              <a:gd name="connsiteY160" fmla="*/ 0 h 6108138"/>
              <a:gd name="connsiteX161" fmla="*/ 4974122 w 6210341"/>
              <a:gd name="connsiteY161" fmla="*/ 0 h 6108138"/>
              <a:gd name="connsiteX162" fmla="*/ 5091679 w 6210341"/>
              <a:gd name="connsiteY162" fmla="*/ 106893 h 6108138"/>
              <a:gd name="connsiteX163" fmla="*/ 5619466 w 6210341"/>
              <a:gd name="connsiteY163" fmla="*/ 1379100 h 6108138"/>
              <a:gd name="connsiteX164" fmla="*/ 3819760 w 6210341"/>
              <a:gd name="connsiteY164" fmla="*/ 3179213 h 6108138"/>
              <a:gd name="connsiteX165" fmla="*/ 2464441 w 6210341"/>
              <a:gd name="connsiteY165" fmla="*/ 3179213 h 6108138"/>
              <a:gd name="connsiteX166" fmla="*/ 1038956 w 6210341"/>
              <a:gd name="connsiteY166" fmla="*/ 4605013 h 6108138"/>
              <a:gd name="connsiteX167" fmla="*/ 2464441 w 6210341"/>
              <a:gd name="connsiteY167" fmla="*/ 6030820 h 6108138"/>
              <a:gd name="connsiteX168" fmla="*/ 3819760 w 6210341"/>
              <a:gd name="connsiteY168" fmla="*/ 6030820 h 6108138"/>
              <a:gd name="connsiteX169" fmla="*/ 4181954 w 6210341"/>
              <a:gd name="connsiteY169" fmla="*/ 6067465 h 6108138"/>
              <a:gd name="connsiteX170" fmla="*/ 4339685 w 6210341"/>
              <a:gd name="connsiteY170" fmla="*/ 6108138 h 6108138"/>
              <a:gd name="connsiteX171" fmla="*/ 4318914 w 6210341"/>
              <a:gd name="connsiteY171" fmla="*/ 6108138 h 6108138"/>
              <a:gd name="connsiteX172" fmla="*/ 4179805 w 6210341"/>
              <a:gd name="connsiteY172" fmla="*/ 6072280 h 6108138"/>
              <a:gd name="connsiteX173" fmla="*/ 3818529 w 6210341"/>
              <a:gd name="connsiteY173" fmla="*/ 6035746 h 6108138"/>
              <a:gd name="connsiteX174" fmla="*/ 2463210 w 6210341"/>
              <a:gd name="connsiteY174" fmla="*/ 6035746 h 6108138"/>
              <a:gd name="connsiteX175" fmla="*/ 1032801 w 6210341"/>
              <a:gd name="connsiteY175" fmla="*/ 4605013 h 6108138"/>
              <a:gd name="connsiteX176" fmla="*/ 2463210 w 6210341"/>
              <a:gd name="connsiteY176" fmla="*/ 3174287 h 6108138"/>
              <a:gd name="connsiteX177" fmla="*/ 3818529 w 6210341"/>
              <a:gd name="connsiteY177" fmla="*/ 3174287 h 6108138"/>
              <a:gd name="connsiteX178" fmla="*/ 5613311 w 6210341"/>
              <a:gd name="connsiteY178" fmla="*/ 1379100 h 6108138"/>
              <a:gd name="connsiteX179" fmla="*/ 5087063 w 6210341"/>
              <a:gd name="connsiteY179" fmla="*/ 110279 h 6108138"/>
              <a:gd name="connsiteX180" fmla="*/ 4844107 w 6210341"/>
              <a:gd name="connsiteY180" fmla="*/ 0 h 6108138"/>
              <a:gd name="connsiteX181" fmla="*/ 4853338 w 6210341"/>
              <a:gd name="connsiteY181" fmla="*/ 0 h 6108138"/>
              <a:gd name="connsiteX182" fmla="*/ 4916893 w 6210341"/>
              <a:gd name="connsiteY182" fmla="*/ 47568 h 6108138"/>
              <a:gd name="connsiteX183" fmla="*/ 5545607 w 6210341"/>
              <a:gd name="connsiteY183" fmla="*/ 1379098 h 6108138"/>
              <a:gd name="connsiteX184" fmla="*/ 3819760 w 6210341"/>
              <a:gd name="connsiteY184" fmla="*/ 3105334 h 6108138"/>
              <a:gd name="connsiteX185" fmla="*/ 2464441 w 6210341"/>
              <a:gd name="connsiteY185" fmla="*/ 3105334 h 6108138"/>
              <a:gd name="connsiteX186" fmla="*/ 965096 w 6210341"/>
              <a:gd name="connsiteY186" fmla="*/ 4605013 h 6108138"/>
              <a:gd name="connsiteX187" fmla="*/ 2464441 w 6210341"/>
              <a:gd name="connsiteY187" fmla="*/ 6104696 h 6108138"/>
              <a:gd name="connsiteX188" fmla="*/ 3819760 w 6210341"/>
              <a:gd name="connsiteY188" fmla="*/ 6104696 h 6108138"/>
              <a:gd name="connsiteX189" fmla="*/ 3887673 w 6210341"/>
              <a:gd name="connsiteY189" fmla="*/ 6108138 h 6108138"/>
              <a:gd name="connsiteX190" fmla="*/ 2433912 w 6210341"/>
              <a:gd name="connsiteY190" fmla="*/ 6108138 h 6108138"/>
              <a:gd name="connsiteX191" fmla="*/ 2309588 w 6210341"/>
              <a:gd name="connsiteY191" fmla="*/ 6101842 h 6108138"/>
              <a:gd name="connsiteX192" fmla="*/ 958941 w 6210341"/>
              <a:gd name="connsiteY192" fmla="*/ 4605013 h 6108138"/>
              <a:gd name="connsiteX193" fmla="*/ 2463210 w 6210341"/>
              <a:gd name="connsiteY193" fmla="*/ 3100409 h 6108138"/>
              <a:gd name="connsiteX194" fmla="*/ 3818529 w 6210341"/>
              <a:gd name="connsiteY194" fmla="*/ 3100409 h 6108138"/>
              <a:gd name="connsiteX195" fmla="*/ 5539452 w 6210341"/>
              <a:gd name="connsiteY195" fmla="*/ 1379098 h 6108138"/>
              <a:gd name="connsiteX196" fmla="*/ 4912636 w 6210341"/>
              <a:gd name="connsiteY196" fmla="*/ 51286 h 6108138"/>
              <a:gd name="connsiteX197" fmla="*/ 4716984 w 6210341"/>
              <a:gd name="connsiteY197" fmla="*/ 0 h 6108138"/>
              <a:gd name="connsiteX198" fmla="*/ 4727460 w 6210341"/>
              <a:gd name="connsiteY198" fmla="*/ 0 h 6108138"/>
              <a:gd name="connsiteX199" fmla="*/ 4742771 w 6210341"/>
              <a:gd name="connsiteY199" fmla="*/ 9314 h 6108138"/>
              <a:gd name="connsiteX200" fmla="*/ 5471747 w 6210341"/>
              <a:gd name="connsiteY200" fmla="*/ 1379098 h 6108138"/>
              <a:gd name="connsiteX201" fmla="*/ 3819760 w 6210341"/>
              <a:gd name="connsiteY201" fmla="*/ 3031460 h 6108138"/>
              <a:gd name="connsiteX202" fmla="*/ 2464441 w 6210341"/>
              <a:gd name="connsiteY202" fmla="*/ 3031460 h 6108138"/>
              <a:gd name="connsiteX203" fmla="*/ 891237 w 6210341"/>
              <a:gd name="connsiteY203" fmla="*/ 4605013 h 6108138"/>
              <a:gd name="connsiteX204" fmla="*/ 1853024 w 6210341"/>
              <a:gd name="connsiteY204" fmla="*/ 6054773 h 6108138"/>
              <a:gd name="connsiteX205" fmla="*/ 2024536 w 6210341"/>
              <a:gd name="connsiteY205" fmla="*/ 6108138 h 6108138"/>
              <a:gd name="connsiteX206" fmla="*/ 2006538 w 6210341"/>
              <a:gd name="connsiteY206" fmla="*/ 6108138 h 6108138"/>
              <a:gd name="connsiteX207" fmla="*/ 1849465 w 6210341"/>
              <a:gd name="connsiteY207" fmla="*/ 6059274 h 6108138"/>
              <a:gd name="connsiteX208" fmla="*/ 885082 w 6210341"/>
              <a:gd name="connsiteY208" fmla="*/ 4605013 h 6108138"/>
              <a:gd name="connsiteX209" fmla="*/ 2463209 w 6210341"/>
              <a:gd name="connsiteY209" fmla="*/ 3026534 h 6108138"/>
              <a:gd name="connsiteX210" fmla="*/ 3818529 w 6210341"/>
              <a:gd name="connsiteY210" fmla="*/ 3026534 h 6108138"/>
              <a:gd name="connsiteX211" fmla="*/ 5465593 w 6210341"/>
              <a:gd name="connsiteY211" fmla="*/ 1379098 h 6108138"/>
              <a:gd name="connsiteX212" fmla="*/ 4738900 w 6210341"/>
              <a:gd name="connsiteY212" fmla="*/ 13329 h 6108138"/>
              <a:gd name="connsiteX213" fmla="*/ 4575783 w 6210341"/>
              <a:gd name="connsiteY213" fmla="*/ 0 h 6108138"/>
              <a:gd name="connsiteX214" fmla="*/ 4587620 w 6210341"/>
              <a:gd name="connsiteY214" fmla="*/ 0 h 6108138"/>
              <a:gd name="connsiteX215" fmla="*/ 4701551 w 6210341"/>
              <a:gd name="connsiteY215" fmla="*/ 69297 h 6108138"/>
              <a:gd name="connsiteX216" fmla="*/ 5397889 w 6210341"/>
              <a:gd name="connsiteY216" fmla="*/ 1377867 h 6108138"/>
              <a:gd name="connsiteX217" fmla="*/ 3819761 w 6210341"/>
              <a:gd name="connsiteY217" fmla="*/ 2956351 h 6108138"/>
              <a:gd name="connsiteX218" fmla="*/ 2464441 w 6210341"/>
              <a:gd name="connsiteY218" fmla="*/ 2956351 h 6108138"/>
              <a:gd name="connsiteX219" fmla="*/ 817377 w 6210341"/>
              <a:gd name="connsiteY219" fmla="*/ 4603783 h 6108138"/>
              <a:gd name="connsiteX220" fmla="*/ 1679875 w 6210341"/>
              <a:gd name="connsiteY220" fmla="*/ 6052145 h 6108138"/>
              <a:gd name="connsiteX221" fmla="*/ 1795945 w 6210341"/>
              <a:gd name="connsiteY221" fmla="*/ 6108138 h 6108138"/>
              <a:gd name="connsiteX222" fmla="*/ 1782264 w 6210341"/>
              <a:gd name="connsiteY222" fmla="*/ 6108138 h 6108138"/>
              <a:gd name="connsiteX223" fmla="*/ 1677642 w 6210341"/>
              <a:gd name="connsiteY223" fmla="*/ 6057654 h 6108138"/>
              <a:gd name="connsiteX224" fmla="*/ 812454 w 6210341"/>
              <a:gd name="connsiteY224" fmla="*/ 4605014 h 6108138"/>
              <a:gd name="connsiteX225" fmla="*/ 2464441 w 6210341"/>
              <a:gd name="connsiteY225" fmla="*/ 2952658 h 6108138"/>
              <a:gd name="connsiteX226" fmla="*/ 3819761 w 6210341"/>
              <a:gd name="connsiteY226" fmla="*/ 2952658 h 6108138"/>
              <a:gd name="connsiteX227" fmla="*/ 5392964 w 6210341"/>
              <a:gd name="connsiteY227" fmla="*/ 1379098 h 6108138"/>
              <a:gd name="connsiteX228" fmla="*/ 4698369 w 6210341"/>
              <a:gd name="connsiteY228" fmla="*/ 74545 h 6108138"/>
              <a:gd name="connsiteX229" fmla="*/ 4407920 w 6210341"/>
              <a:gd name="connsiteY229" fmla="*/ 0 h 6108138"/>
              <a:gd name="connsiteX230" fmla="*/ 4422132 w 6210341"/>
              <a:gd name="connsiteY230" fmla="*/ 0 h 6108138"/>
              <a:gd name="connsiteX231" fmla="*/ 4536297 w 6210341"/>
              <a:gd name="connsiteY231" fmla="*/ 55077 h 6108138"/>
              <a:gd name="connsiteX232" fmla="*/ 5324029 w 6210341"/>
              <a:gd name="connsiteY232" fmla="*/ 1377867 h 6108138"/>
              <a:gd name="connsiteX233" fmla="*/ 3819760 w 6210341"/>
              <a:gd name="connsiteY233" fmla="*/ 2882474 h 6108138"/>
              <a:gd name="connsiteX234" fmla="*/ 2464441 w 6210341"/>
              <a:gd name="connsiteY234" fmla="*/ 2882474 h 6108138"/>
              <a:gd name="connsiteX235" fmla="*/ 743518 w 6210341"/>
              <a:gd name="connsiteY235" fmla="*/ 4603782 h 6108138"/>
              <a:gd name="connsiteX236" fmla="*/ 1502849 w 6210341"/>
              <a:gd name="connsiteY236" fmla="*/ 6030765 h 6108138"/>
              <a:gd name="connsiteX237" fmla="*/ 1630061 w 6210341"/>
              <a:gd name="connsiteY237" fmla="*/ 6108138 h 6108138"/>
              <a:gd name="connsiteX238" fmla="*/ 1618772 w 6210341"/>
              <a:gd name="connsiteY238" fmla="*/ 6108138 h 6108138"/>
              <a:gd name="connsiteX239" fmla="*/ 1500209 w 6210341"/>
              <a:gd name="connsiteY239" fmla="*/ 6036013 h 6108138"/>
              <a:gd name="connsiteX240" fmla="*/ 738594 w 6210341"/>
              <a:gd name="connsiteY240" fmla="*/ 4605013 h 6108138"/>
              <a:gd name="connsiteX241" fmla="*/ 2464441 w 6210341"/>
              <a:gd name="connsiteY241" fmla="*/ 2878781 h 6108138"/>
              <a:gd name="connsiteX242" fmla="*/ 3819760 w 6210341"/>
              <a:gd name="connsiteY242" fmla="*/ 2878781 h 6108138"/>
              <a:gd name="connsiteX243" fmla="*/ 5319105 w 6210341"/>
              <a:gd name="connsiteY243" fmla="*/ 1379098 h 6108138"/>
              <a:gd name="connsiteX244" fmla="*/ 4533520 w 6210341"/>
              <a:gd name="connsiteY244" fmla="*/ 60588 h 6108138"/>
              <a:gd name="connsiteX245" fmla="*/ 4163446 w 6210341"/>
              <a:gd name="connsiteY245" fmla="*/ 0 h 6108138"/>
              <a:gd name="connsiteX246" fmla="*/ 4184170 w 6210341"/>
              <a:gd name="connsiteY246" fmla="*/ 0 h 6108138"/>
              <a:gd name="connsiteX247" fmla="*/ 4376147 w 6210341"/>
              <a:gd name="connsiteY247" fmla="*/ 59701 h 6108138"/>
              <a:gd name="connsiteX248" fmla="*/ 5250169 w 6210341"/>
              <a:gd name="connsiteY248" fmla="*/ 1377868 h 6108138"/>
              <a:gd name="connsiteX249" fmla="*/ 3819760 w 6210341"/>
              <a:gd name="connsiteY249" fmla="*/ 2808600 h 6108138"/>
              <a:gd name="connsiteX250" fmla="*/ 2464441 w 6210341"/>
              <a:gd name="connsiteY250" fmla="*/ 2808600 h 6108138"/>
              <a:gd name="connsiteX251" fmla="*/ 669658 w 6210341"/>
              <a:gd name="connsiteY251" fmla="*/ 4603782 h 6108138"/>
              <a:gd name="connsiteX252" fmla="*/ 1461627 w 6210341"/>
              <a:gd name="connsiteY252" fmla="*/ 6091980 h 6108138"/>
              <a:gd name="connsiteX253" fmla="*/ 1488192 w 6210341"/>
              <a:gd name="connsiteY253" fmla="*/ 6108138 h 6108138"/>
              <a:gd name="connsiteX254" fmla="*/ 1476923 w 6210341"/>
              <a:gd name="connsiteY254" fmla="*/ 6108138 h 6108138"/>
              <a:gd name="connsiteX255" fmla="*/ 1458987 w 6210341"/>
              <a:gd name="connsiteY255" fmla="*/ 6097227 h 6108138"/>
              <a:gd name="connsiteX256" fmla="*/ 664735 w 6210341"/>
              <a:gd name="connsiteY256" fmla="*/ 4605013 h 6108138"/>
              <a:gd name="connsiteX257" fmla="*/ 2464441 w 6210341"/>
              <a:gd name="connsiteY257" fmla="*/ 2804906 h 6108138"/>
              <a:gd name="connsiteX258" fmla="*/ 3819760 w 6210341"/>
              <a:gd name="connsiteY258" fmla="*/ 2804906 h 6108138"/>
              <a:gd name="connsiteX259" fmla="*/ 5245245 w 6210341"/>
              <a:gd name="connsiteY259" fmla="*/ 1379100 h 6108138"/>
              <a:gd name="connsiteX260" fmla="*/ 4373820 w 6210341"/>
              <a:gd name="connsiteY260" fmla="*/ 65434 h 6108138"/>
              <a:gd name="connsiteX261" fmla="*/ 2159127 w 6210341"/>
              <a:gd name="connsiteY261" fmla="*/ 0 h 6108138"/>
              <a:gd name="connsiteX262" fmla="*/ 2199559 w 6210341"/>
              <a:gd name="connsiteY262" fmla="*/ 0 h 6108138"/>
              <a:gd name="connsiteX263" fmla="*/ 2273661 w 6210341"/>
              <a:gd name="connsiteY263" fmla="*/ 11345 h 6108138"/>
              <a:gd name="connsiteX264" fmla="*/ 2464441 w 6210341"/>
              <a:gd name="connsiteY264" fmla="*/ 21013 h 6108138"/>
              <a:gd name="connsiteX265" fmla="*/ 3819760 w 6210341"/>
              <a:gd name="connsiteY265" fmla="*/ 21013 h 6108138"/>
              <a:gd name="connsiteX266" fmla="*/ 5176310 w 6210341"/>
              <a:gd name="connsiteY266" fmla="*/ 1377868 h 6108138"/>
              <a:gd name="connsiteX267" fmla="*/ 3819760 w 6210341"/>
              <a:gd name="connsiteY267" fmla="*/ 2734726 h 6108138"/>
              <a:gd name="connsiteX268" fmla="*/ 2464441 w 6210341"/>
              <a:gd name="connsiteY268" fmla="*/ 2734726 h 6108138"/>
              <a:gd name="connsiteX269" fmla="*/ 595799 w 6210341"/>
              <a:gd name="connsiteY269" fmla="*/ 4603782 h 6108138"/>
              <a:gd name="connsiteX270" fmla="*/ 1276511 w 6210341"/>
              <a:gd name="connsiteY270" fmla="*/ 6045498 h 6108138"/>
              <a:gd name="connsiteX271" fmla="*/ 1360205 w 6210341"/>
              <a:gd name="connsiteY271" fmla="*/ 6108138 h 6108138"/>
              <a:gd name="connsiteX272" fmla="*/ 1350561 w 6210341"/>
              <a:gd name="connsiteY272" fmla="*/ 6108138 h 6108138"/>
              <a:gd name="connsiteX273" fmla="*/ 1273486 w 6210341"/>
              <a:gd name="connsiteY273" fmla="*/ 6050447 h 6108138"/>
              <a:gd name="connsiteX274" fmla="*/ 590875 w 6210341"/>
              <a:gd name="connsiteY274" fmla="*/ 4605013 h 6108138"/>
              <a:gd name="connsiteX275" fmla="*/ 2464441 w 6210341"/>
              <a:gd name="connsiteY275" fmla="*/ 2731031 h 6108138"/>
              <a:gd name="connsiteX276" fmla="*/ 3819760 w 6210341"/>
              <a:gd name="connsiteY276" fmla="*/ 2731031 h 6108138"/>
              <a:gd name="connsiteX277" fmla="*/ 5171385 w 6210341"/>
              <a:gd name="connsiteY277" fmla="*/ 1379100 h 6108138"/>
              <a:gd name="connsiteX278" fmla="*/ 3819760 w 6210341"/>
              <a:gd name="connsiteY278" fmla="*/ 27169 h 6108138"/>
              <a:gd name="connsiteX279" fmla="*/ 2464441 w 6210341"/>
              <a:gd name="connsiteY279" fmla="*/ 27169 h 6108138"/>
              <a:gd name="connsiteX280" fmla="*/ 2273200 w 6210341"/>
              <a:gd name="connsiteY280" fmla="*/ 17472 h 6108138"/>
              <a:gd name="connsiteX281" fmla="*/ 1849900 w 6210341"/>
              <a:gd name="connsiteY281" fmla="*/ 0 h 6108138"/>
              <a:gd name="connsiteX282" fmla="*/ 1867377 w 6210341"/>
              <a:gd name="connsiteY282" fmla="*/ 0 h 6108138"/>
              <a:gd name="connsiteX283" fmla="*/ 1887488 w 6210341"/>
              <a:gd name="connsiteY283" fmla="*/ 7378 h 6108138"/>
              <a:gd name="connsiteX284" fmla="*/ 2464441 w 6210341"/>
              <a:gd name="connsiteY284" fmla="*/ 94888 h 6108138"/>
              <a:gd name="connsiteX285" fmla="*/ 3819760 w 6210341"/>
              <a:gd name="connsiteY285" fmla="*/ 94888 h 6108138"/>
              <a:gd name="connsiteX286" fmla="*/ 5102451 w 6210341"/>
              <a:gd name="connsiteY286" fmla="*/ 1377867 h 6108138"/>
              <a:gd name="connsiteX287" fmla="*/ 3819760 w 6210341"/>
              <a:gd name="connsiteY287" fmla="*/ 2660849 h 6108138"/>
              <a:gd name="connsiteX288" fmla="*/ 2464441 w 6210341"/>
              <a:gd name="connsiteY288" fmla="*/ 2660849 h 6108138"/>
              <a:gd name="connsiteX289" fmla="*/ 521939 w 6210341"/>
              <a:gd name="connsiteY289" fmla="*/ 4603782 h 6108138"/>
              <a:gd name="connsiteX290" fmla="*/ 1229599 w 6210341"/>
              <a:gd name="connsiteY290" fmla="*/ 6102450 h 6108138"/>
              <a:gd name="connsiteX291" fmla="*/ 1237199 w 6210341"/>
              <a:gd name="connsiteY291" fmla="*/ 6108138 h 6108138"/>
              <a:gd name="connsiteX292" fmla="*/ 1227562 w 6210341"/>
              <a:gd name="connsiteY292" fmla="*/ 6108138 h 6108138"/>
              <a:gd name="connsiteX293" fmla="*/ 1226574 w 6210341"/>
              <a:gd name="connsiteY293" fmla="*/ 6107399 h 6108138"/>
              <a:gd name="connsiteX294" fmla="*/ 517016 w 6210341"/>
              <a:gd name="connsiteY294" fmla="*/ 4605013 h 6108138"/>
              <a:gd name="connsiteX295" fmla="*/ 2464441 w 6210341"/>
              <a:gd name="connsiteY295" fmla="*/ 2657154 h 6108138"/>
              <a:gd name="connsiteX296" fmla="*/ 3819760 w 6210341"/>
              <a:gd name="connsiteY296" fmla="*/ 2657154 h 6108138"/>
              <a:gd name="connsiteX297" fmla="*/ 5097526 w 6210341"/>
              <a:gd name="connsiteY297" fmla="*/ 1379099 h 6108138"/>
              <a:gd name="connsiteX298" fmla="*/ 3819760 w 6210341"/>
              <a:gd name="connsiteY298" fmla="*/ 101045 h 6108138"/>
              <a:gd name="connsiteX299" fmla="*/ 2464441 w 6210341"/>
              <a:gd name="connsiteY299" fmla="*/ 101045 h 6108138"/>
              <a:gd name="connsiteX300" fmla="*/ 1886120 w 6210341"/>
              <a:gd name="connsiteY300" fmla="*/ 13291 h 6108138"/>
              <a:gd name="connsiteX301" fmla="*/ 1646064 w 6210341"/>
              <a:gd name="connsiteY301" fmla="*/ 0 h 6108138"/>
              <a:gd name="connsiteX302" fmla="*/ 1659745 w 6210341"/>
              <a:gd name="connsiteY302" fmla="*/ 0 h 6108138"/>
              <a:gd name="connsiteX303" fmla="*/ 1680435 w 6210341"/>
              <a:gd name="connsiteY303" fmla="*/ 9987 h 6108138"/>
              <a:gd name="connsiteX304" fmla="*/ 2464441 w 6210341"/>
              <a:gd name="connsiteY304" fmla="*/ 168762 h 6108138"/>
              <a:gd name="connsiteX305" fmla="*/ 3819760 w 6210341"/>
              <a:gd name="connsiteY305" fmla="*/ 168762 h 6108138"/>
              <a:gd name="connsiteX306" fmla="*/ 5028591 w 6210341"/>
              <a:gd name="connsiteY306" fmla="*/ 1377867 h 6108138"/>
              <a:gd name="connsiteX307" fmla="*/ 3819760 w 6210341"/>
              <a:gd name="connsiteY307" fmla="*/ 2586971 h 6108138"/>
              <a:gd name="connsiteX308" fmla="*/ 2464441 w 6210341"/>
              <a:gd name="connsiteY308" fmla="*/ 2586971 h 6108138"/>
              <a:gd name="connsiteX309" fmla="*/ 448080 w 6210341"/>
              <a:gd name="connsiteY309" fmla="*/ 4603782 h 6108138"/>
              <a:gd name="connsiteX310" fmla="*/ 1039417 w 6210341"/>
              <a:gd name="connsiteY310" fmla="*/ 6029128 h 6108138"/>
              <a:gd name="connsiteX311" fmla="*/ 1126310 w 6210341"/>
              <a:gd name="connsiteY311" fmla="*/ 6108138 h 6108138"/>
              <a:gd name="connsiteX312" fmla="*/ 1117844 w 6210341"/>
              <a:gd name="connsiteY312" fmla="*/ 6108138 h 6108138"/>
              <a:gd name="connsiteX313" fmla="*/ 1036032 w 6210341"/>
              <a:gd name="connsiteY313" fmla="*/ 6033745 h 6108138"/>
              <a:gd name="connsiteX314" fmla="*/ 443156 w 6210341"/>
              <a:gd name="connsiteY314" fmla="*/ 4605013 h 6108138"/>
              <a:gd name="connsiteX315" fmla="*/ 2464441 w 6210341"/>
              <a:gd name="connsiteY315" fmla="*/ 2583278 h 6108138"/>
              <a:gd name="connsiteX316" fmla="*/ 3819760 w 6210341"/>
              <a:gd name="connsiteY316" fmla="*/ 2583278 h 6108138"/>
              <a:gd name="connsiteX317" fmla="*/ 5023667 w 6210341"/>
              <a:gd name="connsiteY317" fmla="*/ 1379098 h 6108138"/>
              <a:gd name="connsiteX318" fmla="*/ 3819760 w 6210341"/>
              <a:gd name="connsiteY318" fmla="*/ 174919 h 6108138"/>
              <a:gd name="connsiteX319" fmla="*/ 2464441 w 6210341"/>
              <a:gd name="connsiteY319" fmla="*/ 174919 h 6108138"/>
              <a:gd name="connsiteX320" fmla="*/ 1678627 w 6210341"/>
              <a:gd name="connsiteY320" fmla="*/ 15720 h 6108138"/>
              <a:gd name="connsiteX321" fmla="*/ 1476449 w 6210341"/>
              <a:gd name="connsiteY321" fmla="*/ 0 h 6108138"/>
              <a:gd name="connsiteX322" fmla="*/ 1489603 w 6210341"/>
              <a:gd name="connsiteY322" fmla="*/ 0 h 6108138"/>
              <a:gd name="connsiteX323" fmla="*/ 1651757 w 6210341"/>
              <a:gd name="connsiteY323" fmla="*/ 78203 h 6108138"/>
              <a:gd name="connsiteX324" fmla="*/ 2464441 w 6210341"/>
              <a:gd name="connsiteY324" fmla="*/ 242635 h 6108138"/>
              <a:gd name="connsiteX325" fmla="*/ 3819760 w 6210341"/>
              <a:gd name="connsiteY325" fmla="*/ 242635 h 6108138"/>
              <a:gd name="connsiteX326" fmla="*/ 4954731 w 6210341"/>
              <a:gd name="connsiteY326" fmla="*/ 1377863 h 6108138"/>
              <a:gd name="connsiteX327" fmla="*/ 3819760 w 6210341"/>
              <a:gd name="connsiteY327" fmla="*/ 2513092 h 6108138"/>
              <a:gd name="connsiteX328" fmla="*/ 2464441 w 6210341"/>
              <a:gd name="connsiteY328" fmla="*/ 2513092 h 6108138"/>
              <a:gd name="connsiteX329" fmla="*/ 374221 w 6210341"/>
              <a:gd name="connsiteY329" fmla="*/ 4603782 h 6108138"/>
              <a:gd name="connsiteX330" fmla="*/ 987254 w 6210341"/>
              <a:gd name="connsiteY330" fmla="*/ 6081764 h 6108138"/>
              <a:gd name="connsiteX331" fmla="*/ 1016272 w 6210341"/>
              <a:gd name="connsiteY331" fmla="*/ 6108138 h 6108138"/>
              <a:gd name="connsiteX332" fmla="*/ 1008302 w 6210341"/>
              <a:gd name="connsiteY332" fmla="*/ 6108138 h 6108138"/>
              <a:gd name="connsiteX333" fmla="*/ 983868 w 6210341"/>
              <a:gd name="connsiteY333" fmla="*/ 6085920 h 6108138"/>
              <a:gd name="connsiteX334" fmla="*/ 369297 w 6210341"/>
              <a:gd name="connsiteY334" fmla="*/ 4605013 h 6108138"/>
              <a:gd name="connsiteX335" fmla="*/ 2464441 w 6210341"/>
              <a:gd name="connsiteY335" fmla="*/ 2509398 h 6108138"/>
              <a:gd name="connsiteX336" fmla="*/ 3819760 w 6210341"/>
              <a:gd name="connsiteY336" fmla="*/ 2509398 h 6108138"/>
              <a:gd name="connsiteX337" fmla="*/ 4949807 w 6210341"/>
              <a:gd name="connsiteY337" fmla="*/ 1379095 h 6108138"/>
              <a:gd name="connsiteX338" fmla="*/ 3819760 w 6210341"/>
              <a:gd name="connsiteY338" fmla="*/ 248792 h 6108138"/>
              <a:gd name="connsiteX339" fmla="*/ 2464441 w 6210341"/>
              <a:gd name="connsiteY339" fmla="*/ 248792 h 6108138"/>
              <a:gd name="connsiteX340" fmla="*/ 1649949 w 6210341"/>
              <a:gd name="connsiteY340" fmla="*/ 83763 h 6108138"/>
              <a:gd name="connsiteX341" fmla="*/ 1332645 w 6210341"/>
              <a:gd name="connsiteY341" fmla="*/ 0 h 6108138"/>
              <a:gd name="connsiteX342" fmla="*/ 1343449 w 6210341"/>
              <a:gd name="connsiteY342" fmla="*/ 0 h 6108138"/>
              <a:gd name="connsiteX343" fmla="*/ 1433958 w 6210341"/>
              <a:gd name="connsiteY343" fmla="*/ 55032 h 6108138"/>
              <a:gd name="connsiteX344" fmla="*/ 2464441 w 6210341"/>
              <a:gd name="connsiteY344" fmla="*/ 316511 h 6108138"/>
              <a:gd name="connsiteX345" fmla="*/ 3819761 w 6210341"/>
              <a:gd name="connsiteY345" fmla="*/ 316511 h 6108138"/>
              <a:gd name="connsiteX346" fmla="*/ 4880873 w 6210341"/>
              <a:gd name="connsiteY346" fmla="*/ 1377863 h 6108138"/>
              <a:gd name="connsiteX347" fmla="*/ 3819761 w 6210341"/>
              <a:gd name="connsiteY347" fmla="*/ 2439216 h 6108138"/>
              <a:gd name="connsiteX348" fmla="*/ 2464441 w 6210341"/>
              <a:gd name="connsiteY348" fmla="*/ 2439216 h 6108138"/>
              <a:gd name="connsiteX349" fmla="*/ 300362 w 6210341"/>
              <a:gd name="connsiteY349" fmla="*/ 4603782 h 6108138"/>
              <a:gd name="connsiteX350" fmla="*/ 795295 w 6210341"/>
              <a:gd name="connsiteY350" fmla="*/ 5980180 h 6108138"/>
              <a:gd name="connsiteX351" fmla="*/ 911633 w 6210341"/>
              <a:gd name="connsiteY351" fmla="*/ 6108138 h 6108138"/>
              <a:gd name="connsiteX352" fmla="*/ 904478 w 6210341"/>
              <a:gd name="connsiteY352" fmla="*/ 6108138 h 6108138"/>
              <a:gd name="connsiteX353" fmla="*/ 791579 w 6210341"/>
              <a:gd name="connsiteY353" fmla="*/ 5983925 h 6108138"/>
              <a:gd name="connsiteX354" fmla="*/ 295438 w 6210341"/>
              <a:gd name="connsiteY354" fmla="*/ 4605013 h 6108138"/>
              <a:gd name="connsiteX355" fmla="*/ 2464441 w 6210341"/>
              <a:gd name="connsiteY355" fmla="*/ 2435521 h 6108138"/>
              <a:gd name="connsiteX356" fmla="*/ 3819761 w 6210341"/>
              <a:gd name="connsiteY356" fmla="*/ 2435521 h 6108138"/>
              <a:gd name="connsiteX357" fmla="*/ 4875949 w 6210341"/>
              <a:gd name="connsiteY357" fmla="*/ 1379094 h 6108138"/>
              <a:gd name="connsiteX358" fmla="*/ 3819761 w 6210341"/>
              <a:gd name="connsiteY358" fmla="*/ 322667 h 6108138"/>
              <a:gd name="connsiteX359" fmla="*/ 2464441 w 6210341"/>
              <a:gd name="connsiteY359" fmla="*/ 322667 h 6108138"/>
              <a:gd name="connsiteX360" fmla="*/ 1431726 w 6210341"/>
              <a:gd name="connsiteY360" fmla="*/ 60294 h 6108138"/>
              <a:gd name="connsiteX361" fmla="*/ 1194725 w 6210341"/>
              <a:gd name="connsiteY361" fmla="*/ 0 h 6108138"/>
              <a:gd name="connsiteX362" fmla="*/ 1203933 w 6210341"/>
              <a:gd name="connsiteY362" fmla="*/ 0 h 6108138"/>
              <a:gd name="connsiteX363" fmla="*/ 1214299 w 6210341"/>
              <a:gd name="connsiteY363" fmla="*/ 7756 h 6108138"/>
              <a:gd name="connsiteX364" fmla="*/ 2464441 w 6210341"/>
              <a:gd name="connsiteY364" fmla="*/ 390389 h 6108138"/>
              <a:gd name="connsiteX365" fmla="*/ 3819760 w 6210341"/>
              <a:gd name="connsiteY365" fmla="*/ 390389 h 6108138"/>
              <a:gd name="connsiteX366" fmla="*/ 4807013 w 6210341"/>
              <a:gd name="connsiteY366" fmla="*/ 1377865 h 6108138"/>
              <a:gd name="connsiteX367" fmla="*/ 3819760 w 6210341"/>
              <a:gd name="connsiteY367" fmla="*/ 2365341 h 6108138"/>
              <a:gd name="connsiteX368" fmla="*/ 2464441 w 6210341"/>
              <a:gd name="connsiteY368" fmla="*/ 2365341 h 6108138"/>
              <a:gd name="connsiteX369" fmla="*/ 226502 w 6210341"/>
              <a:gd name="connsiteY369" fmla="*/ 4603782 h 6108138"/>
              <a:gd name="connsiteX370" fmla="*/ 738355 w 6210341"/>
              <a:gd name="connsiteY370" fmla="*/ 6027101 h 6108138"/>
              <a:gd name="connsiteX371" fmla="*/ 812033 w 6210341"/>
              <a:gd name="connsiteY371" fmla="*/ 6108138 h 6108138"/>
              <a:gd name="connsiteX372" fmla="*/ 804892 w 6210341"/>
              <a:gd name="connsiteY372" fmla="*/ 6108138 h 6108138"/>
              <a:gd name="connsiteX373" fmla="*/ 734639 w 6210341"/>
              <a:gd name="connsiteY373" fmla="*/ 6030847 h 6108138"/>
              <a:gd name="connsiteX374" fmla="*/ 221579 w 6210341"/>
              <a:gd name="connsiteY374" fmla="*/ 4605013 h 6108138"/>
              <a:gd name="connsiteX375" fmla="*/ 2464441 w 6210341"/>
              <a:gd name="connsiteY375" fmla="*/ 2361647 h 6108138"/>
              <a:gd name="connsiteX376" fmla="*/ 3819760 w 6210341"/>
              <a:gd name="connsiteY376" fmla="*/ 2361647 h 6108138"/>
              <a:gd name="connsiteX377" fmla="*/ 4802089 w 6210341"/>
              <a:gd name="connsiteY377" fmla="*/ 1379097 h 6108138"/>
              <a:gd name="connsiteX378" fmla="*/ 3819760 w 6210341"/>
              <a:gd name="connsiteY378" fmla="*/ 396545 h 6108138"/>
              <a:gd name="connsiteX379" fmla="*/ 2464441 w 6210341"/>
              <a:gd name="connsiteY379" fmla="*/ 396545 h 6108138"/>
              <a:gd name="connsiteX380" fmla="*/ 1211660 w 6210341"/>
              <a:gd name="connsiteY380" fmla="*/ 12678 h 6108138"/>
              <a:gd name="connsiteX381" fmla="*/ 1070722 w 6210341"/>
              <a:gd name="connsiteY381" fmla="*/ 0 h 6108138"/>
              <a:gd name="connsiteX382" fmla="*/ 1080892 w 6210341"/>
              <a:gd name="connsiteY382" fmla="*/ 0 h 6108138"/>
              <a:gd name="connsiteX383" fmla="*/ 1173078 w 6210341"/>
              <a:gd name="connsiteY383" fmla="*/ 68971 h 6108138"/>
              <a:gd name="connsiteX384" fmla="*/ 2464441 w 6210341"/>
              <a:gd name="connsiteY384" fmla="*/ 464265 h 6108138"/>
              <a:gd name="connsiteX385" fmla="*/ 3819760 w 6210341"/>
              <a:gd name="connsiteY385" fmla="*/ 464265 h 6108138"/>
              <a:gd name="connsiteX386" fmla="*/ 4733154 w 6210341"/>
              <a:gd name="connsiteY386" fmla="*/ 1377865 h 6108138"/>
              <a:gd name="connsiteX387" fmla="*/ 3819760 w 6210341"/>
              <a:gd name="connsiteY387" fmla="*/ 2291465 h 6108138"/>
              <a:gd name="connsiteX388" fmla="*/ 2464441 w 6210341"/>
              <a:gd name="connsiteY388" fmla="*/ 2291465 h 6108138"/>
              <a:gd name="connsiteX389" fmla="*/ 152643 w 6210341"/>
              <a:gd name="connsiteY389" fmla="*/ 4603782 h 6108138"/>
              <a:gd name="connsiteX390" fmla="*/ 681416 w 6210341"/>
              <a:gd name="connsiteY390" fmla="*/ 6074023 h 6108138"/>
              <a:gd name="connsiteX391" fmla="*/ 712433 w 6210341"/>
              <a:gd name="connsiteY391" fmla="*/ 6108138 h 6108138"/>
              <a:gd name="connsiteX392" fmla="*/ 704439 w 6210341"/>
              <a:gd name="connsiteY392" fmla="*/ 6108138 h 6108138"/>
              <a:gd name="connsiteX393" fmla="*/ 677303 w 6210341"/>
              <a:gd name="connsiteY393" fmla="*/ 6078280 h 6108138"/>
              <a:gd name="connsiteX394" fmla="*/ 147719 w 6210341"/>
              <a:gd name="connsiteY394" fmla="*/ 4605013 h 6108138"/>
              <a:gd name="connsiteX395" fmla="*/ 2464441 w 6210341"/>
              <a:gd name="connsiteY395" fmla="*/ 2287771 h 6108138"/>
              <a:gd name="connsiteX396" fmla="*/ 3819760 w 6210341"/>
              <a:gd name="connsiteY396" fmla="*/ 2287771 h 6108138"/>
              <a:gd name="connsiteX397" fmla="*/ 4728229 w 6210341"/>
              <a:gd name="connsiteY397" fmla="*/ 1379097 h 6108138"/>
              <a:gd name="connsiteX398" fmla="*/ 3819760 w 6210341"/>
              <a:gd name="connsiteY398" fmla="*/ 470422 h 6108138"/>
              <a:gd name="connsiteX399" fmla="*/ 2464441 w 6210341"/>
              <a:gd name="connsiteY399" fmla="*/ 470422 h 6108138"/>
              <a:gd name="connsiteX400" fmla="*/ 1169897 w 6210341"/>
              <a:gd name="connsiteY400" fmla="*/ 74218 h 6108138"/>
              <a:gd name="connsiteX401" fmla="*/ 947709 w 6210341"/>
              <a:gd name="connsiteY401" fmla="*/ 0 h 6108138"/>
              <a:gd name="connsiteX402" fmla="*/ 957859 w 6210341"/>
              <a:gd name="connsiteY402" fmla="*/ 0 h 6108138"/>
              <a:gd name="connsiteX403" fmla="*/ 1131857 w 6210341"/>
              <a:gd name="connsiteY403" fmla="*/ 130186 h 6108138"/>
              <a:gd name="connsiteX404" fmla="*/ 2464441 w 6210341"/>
              <a:gd name="connsiteY404" fmla="*/ 538142 h 6108138"/>
              <a:gd name="connsiteX405" fmla="*/ 3819760 w 6210341"/>
              <a:gd name="connsiteY405" fmla="*/ 538142 h 6108138"/>
              <a:gd name="connsiteX406" fmla="*/ 4659295 w 6210341"/>
              <a:gd name="connsiteY406" fmla="*/ 1377865 h 6108138"/>
              <a:gd name="connsiteX407" fmla="*/ 3819760 w 6210341"/>
              <a:gd name="connsiteY407" fmla="*/ 2217590 h 6108138"/>
              <a:gd name="connsiteX408" fmla="*/ 2464441 w 6210341"/>
              <a:gd name="connsiteY408" fmla="*/ 2217590 h 6108138"/>
              <a:gd name="connsiteX409" fmla="*/ 78783 w 6210341"/>
              <a:gd name="connsiteY409" fmla="*/ 4603782 h 6108138"/>
              <a:gd name="connsiteX410" fmla="*/ 486972 w 6210341"/>
              <a:gd name="connsiteY410" fmla="*/ 5937209 h 6108138"/>
              <a:gd name="connsiteX411" fmla="*/ 614893 w 6210341"/>
              <a:gd name="connsiteY411" fmla="*/ 6108138 h 6108138"/>
              <a:gd name="connsiteX412" fmla="*/ 607599 w 6210341"/>
              <a:gd name="connsiteY412" fmla="*/ 6108138 h 6108138"/>
              <a:gd name="connsiteX413" fmla="*/ 482633 w 6210341"/>
              <a:gd name="connsiteY413" fmla="*/ 5941080 h 6108138"/>
              <a:gd name="connsiteX414" fmla="*/ 73860 w 6210341"/>
              <a:gd name="connsiteY414" fmla="*/ 4605013 h 6108138"/>
              <a:gd name="connsiteX415" fmla="*/ 2464441 w 6210341"/>
              <a:gd name="connsiteY415" fmla="*/ 2213896 h 6108138"/>
              <a:gd name="connsiteX416" fmla="*/ 3819760 w 6210341"/>
              <a:gd name="connsiteY416" fmla="*/ 2213896 h 6108138"/>
              <a:gd name="connsiteX417" fmla="*/ 4654370 w 6210341"/>
              <a:gd name="connsiteY417" fmla="*/ 1379097 h 6108138"/>
              <a:gd name="connsiteX418" fmla="*/ 3819760 w 6210341"/>
              <a:gd name="connsiteY418" fmla="*/ 544297 h 6108138"/>
              <a:gd name="connsiteX419" fmla="*/ 2464441 w 6210341"/>
              <a:gd name="connsiteY419" fmla="*/ 544297 h 6108138"/>
              <a:gd name="connsiteX420" fmla="*/ 1128676 w 6210341"/>
              <a:gd name="connsiteY420" fmla="*/ 135432 h 6108138"/>
              <a:gd name="connsiteX421" fmla="*/ 836480 w 6210341"/>
              <a:gd name="connsiteY421" fmla="*/ 0 h 6108138"/>
              <a:gd name="connsiteX422" fmla="*/ 842882 w 6210341"/>
              <a:gd name="connsiteY422" fmla="*/ 0 h 6108138"/>
              <a:gd name="connsiteX423" fmla="*/ 907251 w 6210341"/>
              <a:gd name="connsiteY423" fmla="*/ 58414 h 6108138"/>
              <a:gd name="connsiteX424" fmla="*/ 2464441 w 6210341"/>
              <a:gd name="connsiteY424" fmla="*/ 614483 h 6108138"/>
              <a:gd name="connsiteX425" fmla="*/ 3819760 w 6210341"/>
              <a:gd name="connsiteY425" fmla="*/ 614483 h 6108138"/>
              <a:gd name="connsiteX426" fmla="*/ 4585435 w 6210341"/>
              <a:gd name="connsiteY426" fmla="*/ 1380330 h 6108138"/>
              <a:gd name="connsiteX427" fmla="*/ 3819760 w 6210341"/>
              <a:gd name="connsiteY427" fmla="*/ 2146178 h 6108138"/>
              <a:gd name="connsiteX428" fmla="*/ 2464441 w 6210341"/>
              <a:gd name="connsiteY428" fmla="*/ 2146178 h 6108138"/>
              <a:gd name="connsiteX429" fmla="*/ 726284 w 6210341"/>
              <a:gd name="connsiteY429" fmla="*/ 2866470 h 6108138"/>
              <a:gd name="connsiteX430" fmla="*/ 6156 w 6210341"/>
              <a:gd name="connsiteY430" fmla="*/ 4605014 h 6108138"/>
              <a:gd name="connsiteX431" fmla="*/ 417979 w 6210341"/>
              <a:gd name="connsiteY431" fmla="*/ 5969585 h 6108138"/>
              <a:gd name="connsiteX432" fmla="*/ 520580 w 6210341"/>
              <a:gd name="connsiteY432" fmla="*/ 6108138 h 6108138"/>
              <a:gd name="connsiteX433" fmla="*/ 513844 w 6210341"/>
              <a:gd name="connsiteY433" fmla="*/ 6108138 h 6108138"/>
              <a:gd name="connsiteX434" fmla="*/ 412863 w 6210341"/>
              <a:gd name="connsiteY434" fmla="*/ 5972355 h 6108138"/>
              <a:gd name="connsiteX435" fmla="*/ 0 w 6210341"/>
              <a:gd name="connsiteY435" fmla="*/ 4605014 h 6108138"/>
              <a:gd name="connsiteX436" fmla="*/ 722591 w 6210341"/>
              <a:gd name="connsiteY436" fmla="*/ 2864008 h 6108138"/>
              <a:gd name="connsiteX437" fmla="*/ 2465672 w 6210341"/>
              <a:gd name="connsiteY437" fmla="*/ 2141254 h 6108138"/>
              <a:gd name="connsiteX438" fmla="*/ 3820990 w 6210341"/>
              <a:gd name="connsiteY438" fmla="*/ 2141254 h 6108138"/>
              <a:gd name="connsiteX439" fmla="*/ 4581742 w 6210341"/>
              <a:gd name="connsiteY439" fmla="*/ 1380330 h 6108138"/>
              <a:gd name="connsiteX440" fmla="*/ 3820990 w 6210341"/>
              <a:gd name="connsiteY440" fmla="*/ 619408 h 6108138"/>
              <a:gd name="connsiteX441" fmla="*/ 2465672 w 6210341"/>
              <a:gd name="connsiteY441" fmla="*/ 619408 h 6108138"/>
              <a:gd name="connsiteX442" fmla="*/ 904073 w 6210341"/>
              <a:gd name="connsiteY442" fmla="*/ 61336 h 61081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Lst>
            <a:rect l="l" t="t" r="r" b="b"/>
            <a:pathLst>
              <a:path w="6210341" h="6108138">
                <a:moveTo>
                  <a:pt x="5761820" y="0"/>
                </a:moveTo>
                <a:lnTo>
                  <a:pt x="5769381" y="0"/>
                </a:lnTo>
                <a:lnTo>
                  <a:pt x="5801568" y="43029"/>
                </a:lnTo>
                <a:cubicBezTo>
                  <a:pt x="6059564" y="424710"/>
                  <a:pt x="6210341" y="884588"/>
                  <a:pt x="6210341" y="1379097"/>
                </a:cubicBezTo>
                <a:cubicBezTo>
                  <a:pt x="6210341" y="2697783"/>
                  <a:pt x="5138149" y="3770216"/>
                  <a:pt x="3819760" y="3770216"/>
                </a:cubicBezTo>
                <a:lnTo>
                  <a:pt x="2464441" y="3770216"/>
                </a:lnTo>
                <a:cubicBezTo>
                  <a:pt x="2004051" y="3770216"/>
                  <a:pt x="1629831" y="4144521"/>
                  <a:pt x="1629831" y="4605013"/>
                </a:cubicBezTo>
                <a:cubicBezTo>
                  <a:pt x="1629831" y="5065507"/>
                  <a:pt x="2004051" y="5439811"/>
                  <a:pt x="2464441" y="5439811"/>
                </a:cubicBezTo>
                <a:lnTo>
                  <a:pt x="3819760" y="5439811"/>
                </a:lnTo>
                <a:cubicBezTo>
                  <a:pt x="4396555" y="5439811"/>
                  <a:pt x="4926227" y="5645082"/>
                  <a:pt x="5339606" y="5986439"/>
                </a:cubicBezTo>
                <a:lnTo>
                  <a:pt x="5473453" y="6108138"/>
                </a:lnTo>
                <a:lnTo>
                  <a:pt x="5464639" y="6108138"/>
                </a:lnTo>
                <a:lnTo>
                  <a:pt x="5334839" y="5990157"/>
                </a:lnTo>
                <a:cubicBezTo>
                  <a:pt x="4922236" y="5649537"/>
                  <a:pt x="4393709" y="5444737"/>
                  <a:pt x="3818529" y="5444737"/>
                </a:cubicBezTo>
                <a:lnTo>
                  <a:pt x="2463210" y="5444737"/>
                </a:lnTo>
                <a:cubicBezTo>
                  <a:pt x="2000358" y="5444737"/>
                  <a:pt x="1623676" y="5067970"/>
                  <a:pt x="1623676" y="4605013"/>
                </a:cubicBezTo>
                <a:cubicBezTo>
                  <a:pt x="1623676" y="4142058"/>
                  <a:pt x="2000358" y="3765290"/>
                  <a:pt x="2463210" y="3765290"/>
                </a:cubicBezTo>
                <a:lnTo>
                  <a:pt x="3818529" y="3765290"/>
                </a:lnTo>
                <a:cubicBezTo>
                  <a:pt x="5134457" y="3765290"/>
                  <a:pt x="6204187" y="2695321"/>
                  <a:pt x="6204187" y="1379097"/>
                </a:cubicBezTo>
                <a:cubicBezTo>
                  <a:pt x="6204187" y="885512"/>
                  <a:pt x="6053583" y="426557"/>
                  <a:pt x="5795999" y="45670"/>
                </a:cubicBezTo>
                <a:close/>
                <a:moveTo>
                  <a:pt x="5669764" y="0"/>
                </a:moveTo>
                <a:lnTo>
                  <a:pt x="5677340" y="0"/>
                </a:lnTo>
                <a:lnTo>
                  <a:pt x="5740367" y="84260"/>
                </a:lnTo>
                <a:cubicBezTo>
                  <a:pt x="5990378" y="454145"/>
                  <a:pt x="6136481" y="899826"/>
                  <a:pt x="6136481" y="1379097"/>
                </a:cubicBezTo>
                <a:cubicBezTo>
                  <a:pt x="6136481" y="2657151"/>
                  <a:pt x="5097527" y="3696340"/>
                  <a:pt x="3819760" y="3696340"/>
                </a:cubicBezTo>
                <a:lnTo>
                  <a:pt x="2464441" y="3696340"/>
                </a:lnTo>
                <a:cubicBezTo>
                  <a:pt x="1963428" y="3696340"/>
                  <a:pt x="1555971" y="4103888"/>
                  <a:pt x="1555971" y="4605013"/>
                </a:cubicBezTo>
                <a:cubicBezTo>
                  <a:pt x="1555971" y="5106139"/>
                  <a:pt x="1963428" y="5513688"/>
                  <a:pt x="2464441" y="5513688"/>
                </a:cubicBezTo>
                <a:lnTo>
                  <a:pt x="3819760" y="5513688"/>
                </a:lnTo>
                <a:cubicBezTo>
                  <a:pt x="4378783" y="5513688"/>
                  <a:pt x="4892096" y="5712596"/>
                  <a:pt x="5292694" y="6043391"/>
                </a:cubicBezTo>
                <a:lnTo>
                  <a:pt x="5363905" y="6108138"/>
                </a:lnTo>
                <a:lnTo>
                  <a:pt x="5355072" y="6108138"/>
                </a:lnTo>
                <a:lnTo>
                  <a:pt x="5287927" y="6047109"/>
                </a:lnTo>
                <a:cubicBezTo>
                  <a:pt x="4888105" y="5717050"/>
                  <a:pt x="4375936" y="5518614"/>
                  <a:pt x="3818529" y="5518614"/>
                </a:cubicBezTo>
                <a:lnTo>
                  <a:pt x="2463210" y="5518614"/>
                </a:lnTo>
                <a:cubicBezTo>
                  <a:pt x="1959735" y="5518614"/>
                  <a:pt x="1549816" y="5108601"/>
                  <a:pt x="1549816" y="4605013"/>
                </a:cubicBezTo>
                <a:cubicBezTo>
                  <a:pt x="1549816" y="4101426"/>
                  <a:pt x="1959735" y="3691415"/>
                  <a:pt x="2463210" y="3691415"/>
                </a:cubicBezTo>
                <a:lnTo>
                  <a:pt x="3818529" y="3691415"/>
                </a:lnTo>
                <a:cubicBezTo>
                  <a:pt x="5093834" y="3691415"/>
                  <a:pt x="6130327" y="2654689"/>
                  <a:pt x="6130327" y="1379097"/>
                </a:cubicBezTo>
                <a:cubicBezTo>
                  <a:pt x="6130327" y="900749"/>
                  <a:pt x="5984397" y="455992"/>
                  <a:pt x="5734797" y="86900"/>
                </a:cubicBezTo>
                <a:close/>
                <a:moveTo>
                  <a:pt x="5577708" y="0"/>
                </a:moveTo>
                <a:lnTo>
                  <a:pt x="5584534" y="0"/>
                </a:lnTo>
                <a:lnTo>
                  <a:pt x="5678842" y="126033"/>
                </a:lnTo>
                <a:cubicBezTo>
                  <a:pt x="5921020" y="484158"/>
                  <a:pt x="6062622" y="915525"/>
                  <a:pt x="6062622" y="1379097"/>
                </a:cubicBezTo>
                <a:cubicBezTo>
                  <a:pt x="6062622" y="2615290"/>
                  <a:pt x="5056904" y="3622465"/>
                  <a:pt x="3819760" y="3622465"/>
                </a:cubicBezTo>
                <a:lnTo>
                  <a:pt x="2464441" y="3622465"/>
                </a:lnTo>
                <a:cubicBezTo>
                  <a:pt x="1922805" y="3622465"/>
                  <a:pt x="1482112" y="4063257"/>
                  <a:pt x="1482112" y="4605013"/>
                </a:cubicBezTo>
                <a:cubicBezTo>
                  <a:pt x="1482112" y="5146771"/>
                  <a:pt x="1922805" y="5587564"/>
                  <a:pt x="2464441" y="5587564"/>
                </a:cubicBezTo>
                <a:lnTo>
                  <a:pt x="3819760" y="5587564"/>
                </a:lnTo>
                <a:cubicBezTo>
                  <a:pt x="4360472" y="5587564"/>
                  <a:pt x="4857359" y="5780344"/>
                  <a:pt x="5245272" y="6100740"/>
                </a:cubicBezTo>
                <a:lnTo>
                  <a:pt x="5253407" y="6108138"/>
                </a:lnTo>
                <a:lnTo>
                  <a:pt x="5245502" y="6108138"/>
                </a:lnTo>
                <a:lnTo>
                  <a:pt x="5241016" y="6104061"/>
                </a:lnTo>
                <a:cubicBezTo>
                  <a:pt x="4853974" y="5784563"/>
                  <a:pt x="4358164" y="5592490"/>
                  <a:pt x="3818529" y="5592490"/>
                </a:cubicBezTo>
                <a:lnTo>
                  <a:pt x="2463209" y="5592490"/>
                </a:lnTo>
                <a:cubicBezTo>
                  <a:pt x="1919112" y="5592490"/>
                  <a:pt x="1475956" y="5149233"/>
                  <a:pt x="1475956" y="4605013"/>
                </a:cubicBezTo>
                <a:cubicBezTo>
                  <a:pt x="1475956" y="4060793"/>
                  <a:pt x="1919112" y="3617540"/>
                  <a:pt x="2463209" y="3617540"/>
                </a:cubicBezTo>
                <a:lnTo>
                  <a:pt x="3818529" y="3617540"/>
                </a:lnTo>
                <a:cubicBezTo>
                  <a:pt x="5053211" y="3617540"/>
                  <a:pt x="6056467" y="2614058"/>
                  <a:pt x="6056467" y="1379097"/>
                </a:cubicBezTo>
                <a:cubicBezTo>
                  <a:pt x="6056467" y="915987"/>
                  <a:pt x="5915211" y="485428"/>
                  <a:pt x="5673596" y="128132"/>
                </a:cubicBezTo>
                <a:close/>
                <a:moveTo>
                  <a:pt x="5485223" y="0"/>
                </a:moveTo>
                <a:lnTo>
                  <a:pt x="5492457" y="0"/>
                </a:lnTo>
                <a:lnTo>
                  <a:pt x="5492623" y="183"/>
                </a:lnTo>
                <a:cubicBezTo>
                  <a:pt x="5802388" y="375400"/>
                  <a:pt x="5988763" y="856037"/>
                  <a:pt x="5988763" y="1379095"/>
                </a:cubicBezTo>
                <a:cubicBezTo>
                  <a:pt x="5988763" y="2574655"/>
                  <a:pt x="5016281" y="3548587"/>
                  <a:pt x="3819760" y="3548587"/>
                </a:cubicBezTo>
                <a:lnTo>
                  <a:pt x="2464441" y="3548587"/>
                </a:lnTo>
                <a:cubicBezTo>
                  <a:pt x="1882183" y="3548587"/>
                  <a:pt x="1408252" y="4022625"/>
                  <a:pt x="1408252" y="4605013"/>
                </a:cubicBezTo>
                <a:cubicBezTo>
                  <a:pt x="1408252" y="5187402"/>
                  <a:pt x="1882183" y="5661440"/>
                  <a:pt x="2464441" y="5661440"/>
                </a:cubicBezTo>
                <a:lnTo>
                  <a:pt x="3819760" y="5661440"/>
                </a:lnTo>
                <a:cubicBezTo>
                  <a:pt x="4267994" y="5661440"/>
                  <a:pt x="4685068" y="5798400"/>
                  <a:pt x="5031320" y="6032646"/>
                </a:cubicBezTo>
                <a:lnTo>
                  <a:pt x="5132165" y="6108138"/>
                </a:lnTo>
                <a:lnTo>
                  <a:pt x="5123427" y="6108138"/>
                </a:lnTo>
                <a:lnTo>
                  <a:pt x="5027449" y="6036337"/>
                </a:lnTo>
                <a:cubicBezTo>
                  <a:pt x="4681991" y="5802805"/>
                  <a:pt x="4265839" y="5666365"/>
                  <a:pt x="3818529" y="5666365"/>
                </a:cubicBezTo>
                <a:lnTo>
                  <a:pt x="2463209" y="5666365"/>
                </a:lnTo>
                <a:cubicBezTo>
                  <a:pt x="1878490" y="5666365"/>
                  <a:pt x="1402097" y="5189865"/>
                  <a:pt x="1402097" y="4605013"/>
                </a:cubicBezTo>
                <a:cubicBezTo>
                  <a:pt x="1402097" y="4020161"/>
                  <a:pt x="1877259" y="3543661"/>
                  <a:pt x="2463209" y="3543661"/>
                </a:cubicBezTo>
                <a:lnTo>
                  <a:pt x="3818529" y="3543661"/>
                </a:lnTo>
                <a:cubicBezTo>
                  <a:pt x="5012589" y="3543661"/>
                  <a:pt x="5982608" y="2573424"/>
                  <a:pt x="5982608" y="1379095"/>
                </a:cubicBezTo>
                <a:cubicBezTo>
                  <a:pt x="5982608" y="856576"/>
                  <a:pt x="5796705" y="376949"/>
                  <a:pt x="5487675" y="2697"/>
                </a:cubicBezTo>
                <a:close/>
                <a:moveTo>
                  <a:pt x="5385624" y="0"/>
                </a:moveTo>
                <a:lnTo>
                  <a:pt x="5392870" y="0"/>
                </a:lnTo>
                <a:lnTo>
                  <a:pt x="5435683" y="47105"/>
                </a:lnTo>
                <a:cubicBezTo>
                  <a:pt x="5734890" y="409539"/>
                  <a:pt x="5914903" y="873814"/>
                  <a:pt x="5914903" y="1379095"/>
                </a:cubicBezTo>
                <a:cubicBezTo>
                  <a:pt x="5914903" y="2534023"/>
                  <a:pt x="4975659" y="3474711"/>
                  <a:pt x="3819760" y="3474711"/>
                </a:cubicBezTo>
                <a:lnTo>
                  <a:pt x="2464441" y="3474711"/>
                </a:lnTo>
                <a:cubicBezTo>
                  <a:pt x="1841560" y="3474711"/>
                  <a:pt x="1334393" y="3981993"/>
                  <a:pt x="1334393" y="4605013"/>
                </a:cubicBezTo>
                <a:cubicBezTo>
                  <a:pt x="1334393" y="5228034"/>
                  <a:pt x="1841560" y="5735316"/>
                  <a:pt x="2464441" y="5735316"/>
                </a:cubicBezTo>
                <a:lnTo>
                  <a:pt x="3819760" y="5735316"/>
                </a:lnTo>
                <a:cubicBezTo>
                  <a:pt x="4252760" y="5735316"/>
                  <a:pt x="4655640" y="5867600"/>
                  <a:pt x="4990098" y="6093860"/>
                </a:cubicBezTo>
                <a:lnTo>
                  <a:pt x="5009172" y="6108138"/>
                </a:lnTo>
                <a:lnTo>
                  <a:pt x="5000380" y="6108138"/>
                </a:lnTo>
                <a:lnTo>
                  <a:pt x="4986228" y="6097552"/>
                </a:lnTo>
                <a:cubicBezTo>
                  <a:pt x="4652562" y="5872006"/>
                  <a:pt x="4250606" y="5740241"/>
                  <a:pt x="3818529" y="5740241"/>
                </a:cubicBezTo>
                <a:lnTo>
                  <a:pt x="2463209" y="5740241"/>
                </a:lnTo>
                <a:cubicBezTo>
                  <a:pt x="1837867" y="5740241"/>
                  <a:pt x="1328237" y="5230497"/>
                  <a:pt x="1328237" y="4605013"/>
                </a:cubicBezTo>
                <a:cubicBezTo>
                  <a:pt x="1328237" y="3979531"/>
                  <a:pt x="1836637" y="3469786"/>
                  <a:pt x="2463209" y="3469786"/>
                </a:cubicBezTo>
                <a:lnTo>
                  <a:pt x="3818529" y="3469786"/>
                </a:lnTo>
                <a:cubicBezTo>
                  <a:pt x="4971966" y="3469786"/>
                  <a:pt x="5908749" y="2532793"/>
                  <a:pt x="5908749" y="1379095"/>
                </a:cubicBezTo>
                <a:cubicBezTo>
                  <a:pt x="5908749" y="874352"/>
                  <a:pt x="5729207" y="411088"/>
                  <a:pt x="5430736" y="49619"/>
                </a:cubicBezTo>
                <a:close/>
                <a:moveTo>
                  <a:pt x="5285588" y="0"/>
                </a:moveTo>
                <a:lnTo>
                  <a:pt x="5293283" y="0"/>
                </a:lnTo>
                <a:lnTo>
                  <a:pt x="5378744" y="94027"/>
                </a:lnTo>
                <a:cubicBezTo>
                  <a:pt x="5667392" y="443679"/>
                  <a:pt x="5841043" y="891591"/>
                  <a:pt x="5841043" y="1379097"/>
                </a:cubicBezTo>
                <a:cubicBezTo>
                  <a:pt x="5841043" y="2493393"/>
                  <a:pt x="4935036" y="3400837"/>
                  <a:pt x="3819760" y="3400837"/>
                </a:cubicBezTo>
                <a:lnTo>
                  <a:pt x="2464441" y="3400837"/>
                </a:lnTo>
                <a:cubicBezTo>
                  <a:pt x="1800937" y="3400837"/>
                  <a:pt x="1260533" y="3941361"/>
                  <a:pt x="1260533" y="4605013"/>
                </a:cubicBezTo>
                <a:cubicBezTo>
                  <a:pt x="1260533" y="5268666"/>
                  <a:pt x="1800937" y="5809192"/>
                  <a:pt x="2464441" y="5809192"/>
                </a:cubicBezTo>
                <a:lnTo>
                  <a:pt x="3819760" y="5809192"/>
                </a:lnTo>
                <a:cubicBezTo>
                  <a:pt x="4167899" y="5809192"/>
                  <a:pt x="4495842" y="5897810"/>
                  <a:pt x="4782214" y="6053665"/>
                </a:cubicBezTo>
                <a:lnTo>
                  <a:pt x="4871739" y="6108138"/>
                </a:lnTo>
                <a:lnTo>
                  <a:pt x="4861253" y="6108138"/>
                </a:lnTo>
                <a:lnTo>
                  <a:pt x="4778749" y="6057945"/>
                </a:lnTo>
                <a:cubicBezTo>
                  <a:pt x="4493072" y="5902495"/>
                  <a:pt x="4165898" y="5814118"/>
                  <a:pt x="3818528" y="5814118"/>
                </a:cubicBezTo>
                <a:lnTo>
                  <a:pt x="2463209" y="5814118"/>
                </a:lnTo>
                <a:cubicBezTo>
                  <a:pt x="1797245" y="5814118"/>
                  <a:pt x="1254378" y="5271128"/>
                  <a:pt x="1254378" y="4605013"/>
                </a:cubicBezTo>
                <a:cubicBezTo>
                  <a:pt x="1254378" y="3938900"/>
                  <a:pt x="1796014" y="3395911"/>
                  <a:pt x="2463209" y="3395911"/>
                </a:cubicBezTo>
                <a:lnTo>
                  <a:pt x="3818528" y="3395911"/>
                </a:lnTo>
                <a:cubicBezTo>
                  <a:pt x="4930111" y="3395911"/>
                  <a:pt x="5834889" y="2490930"/>
                  <a:pt x="5834889" y="1379097"/>
                </a:cubicBezTo>
                <a:cubicBezTo>
                  <a:pt x="5834889" y="892668"/>
                  <a:pt x="5661709" y="445833"/>
                  <a:pt x="5373797" y="97053"/>
                </a:cubicBezTo>
                <a:close/>
                <a:moveTo>
                  <a:pt x="5184869" y="0"/>
                </a:moveTo>
                <a:lnTo>
                  <a:pt x="5193210" y="0"/>
                </a:lnTo>
                <a:lnTo>
                  <a:pt x="5196005" y="2542"/>
                </a:lnTo>
                <a:cubicBezTo>
                  <a:pt x="5548683" y="355300"/>
                  <a:pt x="5767184" y="842267"/>
                  <a:pt x="5767184" y="1379099"/>
                </a:cubicBezTo>
                <a:cubicBezTo>
                  <a:pt x="5767184" y="2452765"/>
                  <a:pt x="4894413" y="3326963"/>
                  <a:pt x="3819760" y="3326963"/>
                </a:cubicBezTo>
                <a:lnTo>
                  <a:pt x="2464441" y="3326963"/>
                </a:lnTo>
                <a:cubicBezTo>
                  <a:pt x="1759084" y="3326963"/>
                  <a:pt x="1186674" y="3899503"/>
                  <a:pt x="1186674" y="4605013"/>
                </a:cubicBezTo>
                <a:cubicBezTo>
                  <a:pt x="1186674" y="5310529"/>
                  <a:pt x="1760315" y="5883068"/>
                  <a:pt x="2464441" y="5883068"/>
                </a:cubicBezTo>
                <a:lnTo>
                  <a:pt x="3819760" y="5883068"/>
                </a:lnTo>
                <a:cubicBezTo>
                  <a:pt x="4088115" y="5883068"/>
                  <a:pt x="4344007" y="5937706"/>
                  <a:pt x="4576894" y="6036438"/>
                </a:cubicBezTo>
                <a:lnTo>
                  <a:pt x="4725430" y="6108138"/>
                </a:lnTo>
                <a:lnTo>
                  <a:pt x="4713095" y="6108138"/>
                </a:lnTo>
                <a:lnTo>
                  <a:pt x="4573855" y="6040940"/>
                </a:lnTo>
                <a:cubicBezTo>
                  <a:pt x="4341545" y="5942477"/>
                  <a:pt x="4086268" y="5887993"/>
                  <a:pt x="3818528" y="5887993"/>
                </a:cubicBezTo>
                <a:lnTo>
                  <a:pt x="2463209" y="5887993"/>
                </a:lnTo>
                <a:cubicBezTo>
                  <a:pt x="1756622" y="5887993"/>
                  <a:pt x="1180518" y="5311761"/>
                  <a:pt x="1180518" y="4605013"/>
                </a:cubicBezTo>
                <a:cubicBezTo>
                  <a:pt x="1180518" y="3898271"/>
                  <a:pt x="1755392" y="3322038"/>
                  <a:pt x="2463209" y="3322038"/>
                </a:cubicBezTo>
                <a:lnTo>
                  <a:pt x="3818528" y="3322038"/>
                </a:lnTo>
                <a:cubicBezTo>
                  <a:pt x="4889489" y="3322038"/>
                  <a:pt x="5761029" y="2450301"/>
                  <a:pt x="5761029" y="1379099"/>
                </a:cubicBezTo>
                <a:cubicBezTo>
                  <a:pt x="5761029" y="843498"/>
                  <a:pt x="5543144" y="357763"/>
                  <a:pt x="5191389" y="5928"/>
                </a:cubicBezTo>
                <a:close/>
                <a:moveTo>
                  <a:pt x="5075325" y="0"/>
                </a:moveTo>
                <a:lnTo>
                  <a:pt x="5083666" y="0"/>
                </a:lnTo>
                <a:lnTo>
                  <a:pt x="5143842" y="54718"/>
                </a:lnTo>
                <a:cubicBezTo>
                  <a:pt x="5483134" y="394086"/>
                  <a:pt x="5693325" y="862584"/>
                  <a:pt x="5693325" y="1379100"/>
                </a:cubicBezTo>
                <a:cubicBezTo>
                  <a:pt x="5693325" y="2412135"/>
                  <a:pt x="4853791" y="3253088"/>
                  <a:pt x="3819760" y="3253088"/>
                </a:cubicBezTo>
                <a:lnTo>
                  <a:pt x="2464441" y="3253088"/>
                </a:lnTo>
                <a:cubicBezTo>
                  <a:pt x="1718462" y="3253088"/>
                  <a:pt x="1112815" y="3858872"/>
                  <a:pt x="1112815" y="4605013"/>
                </a:cubicBezTo>
                <a:cubicBezTo>
                  <a:pt x="1112815" y="5351161"/>
                  <a:pt x="1719693" y="5956944"/>
                  <a:pt x="2464441" y="5956944"/>
                </a:cubicBezTo>
                <a:lnTo>
                  <a:pt x="3819760" y="5956944"/>
                </a:lnTo>
                <a:cubicBezTo>
                  <a:pt x="4077960" y="5956944"/>
                  <a:pt x="4324158" y="6009504"/>
                  <a:pt x="4548217" y="6104485"/>
                </a:cubicBezTo>
                <a:lnTo>
                  <a:pt x="4555786" y="6108138"/>
                </a:lnTo>
                <a:lnTo>
                  <a:pt x="4542866" y="6108138"/>
                </a:lnTo>
                <a:lnTo>
                  <a:pt x="4373580" y="6046043"/>
                </a:lnTo>
                <a:cubicBezTo>
                  <a:pt x="4198155" y="5991348"/>
                  <a:pt x="4011717" y="5961869"/>
                  <a:pt x="3818529" y="5961869"/>
                </a:cubicBezTo>
                <a:lnTo>
                  <a:pt x="2463210" y="5961869"/>
                </a:lnTo>
                <a:cubicBezTo>
                  <a:pt x="1716000" y="5961869"/>
                  <a:pt x="1106660" y="5352392"/>
                  <a:pt x="1106660" y="4605013"/>
                </a:cubicBezTo>
                <a:cubicBezTo>
                  <a:pt x="1106660" y="3857640"/>
                  <a:pt x="1714769" y="3248163"/>
                  <a:pt x="2463210" y="3248163"/>
                </a:cubicBezTo>
                <a:lnTo>
                  <a:pt x="3818529" y="3248163"/>
                </a:lnTo>
                <a:cubicBezTo>
                  <a:pt x="4848867" y="3248163"/>
                  <a:pt x="5687171" y="2409672"/>
                  <a:pt x="5687171" y="1379100"/>
                </a:cubicBezTo>
                <a:cubicBezTo>
                  <a:pt x="5687171" y="863815"/>
                  <a:pt x="5477595" y="396549"/>
                  <a:pt x="5139227" y="58104"/>
                </a:cubicBezTo>
                <a:close/>
                <a:moveTo>
                  <a:pt x="4965778" y="0"/>
                </a:moveTo>
                <a:lnTo>
                  <a:pt x="4974122" y="0"/>
                </a:lnTo>
                <a:lnTo>
                  <a:pt x="5091679" y="106893"/>
                </a:lnTo>
                <a:cubicBezTo>
                  <a:pt x="5417584" y="432871"/>
                  <a:pt x="5619466" y="882900"/>
                  <a:pt x="5619466" y="1379100"/>
                </a:cubicBezTo>
                <a:cubicBezTo>
                  <a:pt x="5619466" y="2371500"/>
                  <a:pt x="4811937" y="3179213"/>
                  <a:pt x="3819760" y="3179213"/>
                </a:cubicBezTo>
                <a:lnTo>
                  <a:pt x="2464441" y="3179213"/>
                </a:lnTo>
                <a:cubicBezTo>
                  <a:pt x="1677838" y="3179213"/>
                  <a:pt x="1038956" y="3818239"/>
                  <a:pt x="1038956" y="4605013"/>
                </a:cubicBezTo>
                <a:cubicBezTo>
                  <a:pt x="1038956" y="5391793"/>
                  <a:pt x="1679071" y="6030820"/>
                  <a:pt x="2464441" y="6030820"/>
                </a:cubicBezTo>
                <a:lnTo>
                  <a:pt x="3819760" y="6030820"/>
                </a:lnTo>
                <a:cubicBezTo>
                  <a:pt x="3943782" y="6030820"/>
                  <a:pt x="4064919" y="6043441"/>
                  <a:pt x="4181954" y="6067465"/>
                </a:cubicBezTo>
                <a:lnTo>
                  <a:pt x="4339685" y="6108138"/>
                </a:lnTo>
                <a:lnTo>
                  <a:pt x="4318914" y="6108138"/>
                </a:lnTo>
                <a:lnTo>
                  <a:pt x="4179805" y="6072280"/>
                </a:lnTo>
                <a:cubicBezTo>
                  <a:pt x="4063073" y="6048328"/>
                  <a:pt x="3942243" y="6035746"/>
                  <a:pt x="3818529" y="6035746"/>
                </a:cubicBezTo>
                <a:lnTo>
                  <a:pt x="2463210" y="6035746"/>
                </a:lnTo>
                <a:cubicBezTo>
                  <a:pt x="1674145" y="6035746"/>
                  <a:pt x="1032801" y="5394255"/>
                  <a:pt x="1032801" y="4605013"/>
                </a:cubicBezTo>
                <a:cubicBezTo>
                  <a:pt x="1032801" y="3815778"/>
                  <a:pt x="1674145" y="3174287"/>
                  <a:pt x="2463210" y="3174287"/>
                </a:cubicBezTo>
                <a:lnTo>
                  <a:pt x="3818529" y="3174287"/>
                </a:lnTo>
                <a:cubicBezTo>
                  <a:pt x="4808244" y="3174287"/>
                  <a:pt x="5613311" y="2369040"/>
                  <a:pt x="5613311" y="1379100"/>
                </a:cubicBezTo>
                <a:cubicBezTo>
                  <a:pt x="5613311" y="884131"/>
                  <a:pt x="5412044" y="435333"/>
                  <a:pt x="5087063" y="110279"/>
                </a:cubicBezTo>
                <a:close/>
                <a:moveTo>
                  <a:pt x="4844107" y="0"/>
                </a:moveTo>
                <a:lnTo>
                  <a:pt x="4853338" y="0"/>
                </a:lnTo>
                <a:lnTo>
                  <a:pt x="4916893" y="47568"/>
                </a:lnTo>
                <a:cubicBezTo>
                  <a:pt x="5300616" y="364457"/>
                  <a:pt x="5545607" y="843728"/>
                  <a:pt x="5545607" y="1379098"/>
                </a:cubicBezTo>
                <a:cubicBezTo>
                  <a:pt x="5545607" y="2330867"/>
                  <a:pt x="4771315" y="3105334"/>
                  <a:pt x="3819760" y="3105334"/>
                </a:cubicBezTo>
                <a:lnTo>
                  <a:pt x="2464441" y="3105334"/>
                </a:lnTo>
                <a:cubicBezTo>
                  <a:pt x="1637216" y="3105334"/>
                  <a:pt x="965096" y="3777605"/>
                  <a:pt x="965096" y="4605013"/>
                </a:cubicBezTo>
                <a:cubicBezTo>
                  <a:pt x="965096" y="5432425"/>
                  <a:pt x="1638447" y="6104696"/>
                  <a:pt x="2464441" y="6104696"/>
                </a:cubicBezTo>
                <a:lnTo>
                  <a:pt x="3819760" y="6104696"/>
                </a:lnTo>
                <a:lnTo>
                  <a:pt x="3887673" y="6108138"/>
                </a:lnTo>
                <a:lnTo>
                  <a:pt x="2433912" y="6108138"/>
                </a:lnTo>
                <a:lnTo>
                  <a:pt x="2309588" y="6101842"/>
                </a:lnTo>
                <a:cubicBezTo>
                  <a:pt x="1551835" y="6024674"/>
                  <a:pt x="958941" y="5383020"/>
                  <a:pt x="958941" y="4605013"/>
                </a:cubicBezTo>
                <a:cubicBezTo>
                  <a:pt x="958941" y="3775143"/>
                  <a:pt x="1633523" y="3100409"/>
                  <a:pt x="2463210" y="3100409"/>
                </a:cubicBezTo>
                <a:lnTo>
                  <a:pt x="3818529" y="3100409"/>
                </a:lnTo>
                <a:cubicBezTo>
                  <a:pt x="4767621" y="3100409"/>
                  <a:pt x="5539452" y="2328405"/>
                  <a:pt x="5539452" y="1379098"/>
                </a:cubicBezTo>
                <a:cubicBezTo>
                  <a:pt x="5539452" y="845113"/>
                  <a:pt x="5295240" y="367227"/>
                  <a:pt x="4912636" y="51286"/>
                </a:cubicBezTo>
                <a:close/>
                <a:moveTo>
                  <a:pt x="4716984" y="0"/>
                </a:moveTo>
                <a:lnTo>
                  <a:pt x="4727460" y="0"/>
                </a:lnTo>
                <a:lnTo>
                  <a:pt x="4742771" y="9314"/>
                </a:lnTo>
                <a:cubicBezTo>
                  <a:pt x="5182272" y="306549"/>
                  <a:pt x="5471747" y="809638"/>
                  <a:pt x="5471747" y="1379098"/>
                </a:cubicBezTo>
                <a:cubicBezTo>
                  <a:pt x="5471747" y="2290237"/>
                  <a:pt x="4730692" y="3031460"/>
                  <a:pt x="3819760" y="3031460"/>
                </a:cubicBezTo>
                <a:lnTo>
                  <a:pt x="2464441" y="3031460"/>
                </a:lnTo>
                <a:cubicBezTo>
                  <a:pt x="1596593" y="3031460"/>
                  <a:pt x="891237" y="3736975"/>
                  <a:pt x="891237" y="4605013"/>
                </a:cubicBezTo>
                <a:cubicBezTo>
                  <a:pt x="891237" y="5256046"/>
                  <a:pt x="1288693" y="5815657"/>
                  <a:pt x="1853024" y="6054773"/>
                </a:cubicBezTo>
                <a:lnTo>
                  <a:pt x="2024536" y="6108138"/>
                </a:lnTo>
                <a:lnTo>
                  <a:pt x="2006538" y="6108138"/>
                </a:lnTo>
                <a:lnTo>
                  <a:pt x="1849465" y="6059274"/>
                </a:lnTo>
                <a:cubicBezTo>
                  <a:pt x="1283230" y="5819350"/>
                  <a:pt x="885082" y="5257893"/>
                  <a:pt x="885082" y="4605013"/>
                </a:cubicBezTo>
                <a:cubicBezTo>
                  <a:pt x="885082" y="3734512"/>
                  <a:pt x="1592900" y="3026534"/>
                  <a:pt x="2463209" y="3026534"/>
                </a:cubicBezTo>
                <a:lnTo>
                  <a:pt x="3818529" y="3026534"/>
                </a:lnTo>
                <a:cubicBezTo>
                  <a:pt x="4726999" y="3026534"/>
                  <a:pt x="5465593" y="2287773"/>
                  <a:pt x="5465593" y="1379098"/>
                </a:cubicBezTo>
                <a:cubicBezTo>
                  <a:pt x="5465593" y="811176"/>
                  <a:pt x="5177080" y="309627"/>
                  <a:pt x="4738900" y="13329"/>
                </a:cubicBezTo>
                <a:close/>
                <a:moveTo>
                  <a:pt x="4575783" y="0"/>
                </a:moveTo>
                <a:lnTo>
                  <a:pt x="4587620" y="0"/>
                </a:lnTo>
                <a:lnTo>
                  <a:pt x="4701551" y="69297"/>
                </a:lnTo>
                <a:cubicBezTo>
                  <a:pt x="5121397" y="353222"/>
                  <a:pt x="5397889" y="833801"/>
                  <a:pt x="5397889" y="1377867"/>
                </a:cubicBezTo>
                <a:cubicBezTo>
                  <a:pt x="5397889" y="2248373"/>
                  <a:pt x="4690070" y="2956351"/>
                  <a:pt x="3819761" y="2956351"/>
                </a:cubicBezTo>
                <a:lnTo>
                  <a:pt x="2464441" y="2956351"/>
                </a:lnTo>
                <a:cubicBezTo>
                  <a:pt x="1555971" y="2956351"/>
                  <a:pt x="817377" y="3695112"/>
                  <a:pt x="817377" y="4603783"/>
                </a:cubicBezTo>
                <a:cubicBezTo>
                  <a:pt x="817377" y="5228497"/>
                  <a:pt x="1166479" y="5772900"/>
                  <a:pt x="1679875" y="6052145"/>
                </a:cubicBezTo>
                <a:lnTo>
                  <a:pt x="1795945" y="6108138"/>
                </a:lnTo>
                <a:lnTo>
                  <a:pt x="1782264" y="6108138"/>
                </a:lnTo>
                <a:lnTo>
                  <a:pt x="1677642" y="6057654"/>
                </a:lnTo>
                <a:cubicBezTo>
                  <a:pt x="1162718" y="5777517"/>
                  <a:pt x="812454" y="5231422"/>
                  <a:pt x="812454" y="4605014"/>
                </a:cubicBezTo>
                <a:cubicBezTo>
                  <a:pt x="812454" y="3693880"/>
                  <a:pt x="1553509" y="2952658"/>
                  <a:pt x="2464441" y="2952658"/>
                </a:cubicBezTo>
                <a:lnTo>
                  <a:pt x="3819761" y="2952658"/>
                </a:lnTo>
                <a:cubicBezTo>
                  <a:pt x="4687607" y="2952658"/>
                  <a:pt x="5392964" y="2247142"/>
                  <a:pt x="5392964" y="1379098"/>
                </a:cubicBezTo>
                <a:cubicBezTo>
                  <a:pt x="5392964" y="836572"/>
                  <a:pt x="5116953" y="357532"/>
                  <a:pt x="4698369" y="74545"/>
                </a:cubicBezTo>
                <a:close/>
                <a:moveTo>
                  <a:pt x="4407920" y="0"/>
                </a:moveTo>
                <a:lnTo>
                  <a:pt x="4422132" y="0"/>
                </a:lnTo>
                <a:lnTo>
                  <a:pt x="4536297" y="55077"/>
                </a:lnTo>
                <a:cubicBezTo>
                  <a:pt x="5005184" y="310117"/>
                  <a:pt x="5324029" y="807327"/>
                  <a:pt x="5324029" y="1377867"/>
                </a:cubicBezTo>
                <a:cubicBezTo>
                  <a:pt x="5324029" y="2207741"/>
                  <a:pt x="4649447" y="2882474"/>
                  <a:pt x="3819760" y="2882474"/>
                </a:cubicBezTo>
                <a:lnTo>
                  <a:pt x="2464441" y="2882474"/>
                </a:lnTo>
                <a:cubicBezTo>
                  <a:pt x="1515349" y="2882474"/>
                  <a:pt x="743518" y="3654479"/>
                  <a:pt x="743518" y="4603782"/>
                </a:cubicBezTo>
                <a:cubicBezTo>
                  <a:pt x="743518" y="5197099"/>
                  <a:pt x="1045014" y="5721157"/>
                  <a:pt x="1502849" y="6030765"/>
                </a:cubicBezTo>
                <a:lnTo>
                  <a:pt x="1630061" y="6108138"/>
                </a:lnTo>
                <a:lnTo>
                  <a:pt x="1618772" y="6108138"/>
                </a:lnTo>
                <a:lnTo>
                  <a:pt x="1500209" y="6036013"/>
                </a:lnTo>
                <a:cubicBezTo>
                  <a:pt x="1041052" y="5725466"/>
                  <a:pt x="738594" y="5199869"/>
                  <a:pt x="738594" y="4605013"/>
                </a:cubicBezTo>
                <a:cubicBezTo>
                  <a:pt x="738594" y="3653247"/>
                  <a:pt x="1512886" y="2878781"/>
                  <a:pt x="2464441" y="2878781"/>
                </a:cubicBezTo>
                <a:lnTo>
                  <a:pt x="3819760" y="2878781"/>
                </a:lnTo>
                <a:cubicBezTo>
                  <a:pt x="4646985" y="2878781"/>
                  <a:pt x="5319105" y="2206509"/>
                  <a:pt x="5319105" y="1379098"/>
                </a:cubicBezTo>
                <a:cubicBezTo>
                  <a:pt x="5319105" y="810252"/>
                  <a:pt x="5000842" y="314735"/>
                  <a:pt x="4533520" y="60588"/>
                </a:cubicBezTo>
                <a:close/>
                <a:moveTo>
                  <a:pt x="4163446" y="0"/>
                </a:moveTo>
                <a:lnTo>
                  <a:pt x="4184170" y="0"/>
                </a:lnTo>
                <a:lnTo>
                  <a:pt x="4376147" y="59701"/>
                </a:lnTo>
                <a:cubicBezTo>
                  <a:pt x="4889412" y="277116"/>
                  <a:pt x="5250169" y="785937"/>
                  <a:pt x="5250169" y="1377868"/>
                </a:cubicBezTo>
                <a:cubicBezTo>
                  <a:pt x="5250169" y="2167111"/>
                  <a:pt x="4608823" y="2808600"/>
                  <a:pt x="3819760" y="2808600"/>
                </a:cubicBezTo>
                <a:lnTo>
                  <a:pt x="2464441" y="2808600"/>
                </a:lnTo>
                <a:cubicBezTo>
                  <a:pt x="1474726" y="2808600"/>
                  <a:pt x="669658" y="3613849"/>
                  <a:pt x="669658" y="4603782"/>
                </a:cubicBezTo>
                <a:cubicBezTo>
                  <a:pt x="669658" y="5222494"/>
                  <a:pt x="984138" y="5769061"/>
                  <a:pt x="1461627" y="6091980"/>
                </a:cubicBezTo>
                <a:lnTo>
                  <a:pt x="1488192" y="6108138"/>
                </a:lnTo>
                <a:lnTo>
                  <a:pt x="1476923" y="6108138"/>
                </a:lnTo>
                <a:lnTo>
                  <a:pt x="1458987" y="6097227"/>
                </a:lnTo>
                <a:cubicBezTo>
                  <a:pt x="980176" y="5773370"/>
                  <a:pt x="664735" y="5225264"/>
                  <a:pt x="664735" y="4605013"/>
                </a:cubicBezTo>
                <a:cubicBezTo>
                  <a:pt x="664735" y="3612618"/>
                  <a:pt x="1472263" y="2804906"/>
                  <a:pt x="2464441" y="2804906"/>
                </a:cubicBezTo>
                <a:lnTo>
                  <a:pt x="3819760" y="2804906"/>
                </a:lnTo>
                <a:cubicBezTo>
                  <a:pt x="4606363" y="2804906"/>
                  <a:pt x="5245245" y="2165880"/>
                  <a:pt x="5245245" y="1379100"/>
                </a:cubicBezTo>
                <a:cubicBezTo>
                  <a:pt x="5245245" y="789015"/>
                  <a:pt x="4885181" y="282041"/>
                  <a:pt x="4373820" y="65434"/>
                </a:cubicBezTo>
                <a:close/>
                <a:moveTo>
                  <a:pt x="2159127" y="0"/>
                </a:moveTo>
                <a:lnTo>
                  <a:pt x="2199559" y="0"/>
                </a:lnTo>
                <a:lnTo>
                  <a:pt x="2273661" y="11345"/>
                </a:lnTo>
                <a:cubicBezTo>
                  <a:pt x="2336399" y="17738"/>
                  <a:pt x="2400045" y="21013"/>
                  <a:pt x="2464441" y="21013"/>
                </a:cubicBezTo>
                <a:lnTo>
                  <a:pt x="3819760" y="21013"/>
                </a:lnTo>
                <a:cubicBezTo>
                  <a:pt x="4566970" y="21013"/>
                  <a:pt x="5176310" y="630490"/>
                  <a:pt x="5176310" y="1377868"/>
                </a:cubicBezTo>
                <a:cubicBezTo>
                  <a:pt x="5176310" y="2125248"/>
                  <a:pt x="4568201" y="2734726"/>
                  <a:pt x="3819760" y="2734726"/>
                </a:cubicBezTo>
                <a:lnTo>
                  <a:pt x="2464441" y="2734726"/>
                </a:lnTo>
                <a:cubicBezTo>
                  <a:pt x="1434103" y="2734726"/>
                  <a:pt x="595799" y="3573217"/>
                  <a:pt x="595799" y="4603782"/>
                </a:cubicBezTo>
                <a:cubicBezTo>
                  <a:pt x="595799" y="5183478"/>
                  <a:pt x="861044" y="5702399"/>
                  <a:pt x="1276511" y="6045498"/>
                </a:cubicBezTo>
                <a:lnTo>
                  <a:pt x="1360205" y="6108138"/>
                </a:lnTo>
                <a:lnTo>
                  <a:pt x="1350561" y="6108138"/>
                </a:lnTo>
                <a:lnTo>
                  <a:pt x="1273486" y="6050447"/>
                </a:lnTo>
                <a:cubicBezTo>
                  <a:pt x="856899" y="5706401"/>
                  <a:pt x="590875" y="5186094"/>
                  <a:pt x="590875" y="4605013"/>
                </a:cubicBezTo>
                <a:cubicBezTo>
                  <a:pt x="590875" y="3571986"/>
                  <a:pt x="1430410" y="2731031"/>
                  <a:pt x="2464441" y="2731031"/>
                </a:cubicBezTo>
                <a:lnTo>
                  <a:pt x="3819760" y="2731031"/>
                </a:lnTo>
                <a:cubicBezTo>
                  <a:pt x="4565739" y="2731031"/>
                  <a:pt x="5171385" y="2125248"/>
                  <a:pt x="5171385" y="1379100"/>
                </a:cubicBezTo>
                <a:cubicBezTo>
                  <a:pt x="5171385" y="632952"/>
                  <a:pt x="4564508" y="27169"/>
                  <a:pt x="3819760" y="27169"/>
                </a:cubicBezTo>
                <a:lnTo>
                  <a:pt x="2464441" y="27169"/>
                </a:lnTo>
                <a:cubicBezTo>
                  <a:pt x="2399891" y="27169"/>
                  <a:pt x="2336092" y="23884"/>
                  <a:pt x="2273200" y="17472"/>
                </a:cubicBezTo>
                <a:close/>
                <a:moveTo>
                  <a:pt x="1849900" y="0"/>
                </a:moveTo>
                <a:lnTo>
                  <a:pt x="1867377" y="0"/>
                </a:lnTo>
                <a:lnTo>
                  <a:pt x="1887488" y="7378"/>
                </a:lnTo>
                <a:cubicBezTo>
                  <a:pt x="2069841" y="64241"/>
                  <a:pt x="2263636" y="94888"/>
                  <a:pt x="2464441" y="94888"/>
                </a:cubicBezTo>
                <a:lnTo>
                  <a:pt x="3819760" y="94888"/>
                </a:lnTo>
                <a:cubicBezTo>
                  <a:pt x="4526347" y="94888"/>
                  <a:pt x="5102451" y="671121"/>
                  <a:pt x="5102451" y="1377867"/>
                </a:cubicBezTo>
                <a:cubicBezTo>
                  <a:pt x="5102451" y="2084614"/>
                  <a:pt x="4527578" y="2660849"/>
                  <a:pt x="3819760" y="2660849"/>
                </a:cubicBezTo>
                <a:lnTo>
                  <a:pt x="2464441" y="2660849"/>
                </a:lnTo>
                <a:cubicBezTo>
                  <a:pt x="1393481" y="2660849"/>
                  <a:pt x="521939" y="3532584"/>
                  <a:pt x="521939" y="4603782"/>
                </a:cubicBezTo>
                <a:cubicBezTo>
                  <a:pt x="521939" y="5206334"/>
                  <a:pt x="797701" y="5745773"/>
                  <a:pt x="1229599" y="6102450"/>
                </a:cubicBezTo>
                <a:lnTo>
                  <a:pt x="1237199" y="6108138"/>
                </a:lnTo>
                <a:lnTo>
                  <a:pt x="1227562" y="6108138"/>
                </a:lnTo>
                <a:lnTo>
                  <a:pt x="1226574" y="6107399"/>
                </a:lnTo>
                <a:cubicBezTo>
                  <a:pt x="793556" y="5749774"/>
                  <a:pt x="517016" y="5208950"/>
                  <a:pt x="517016" y="4605013"/>
                </a:cubicBezTo>
                <a:cubicBezTo>
                  <a:pt x="517016" y="3531353"/>
                  <a:pt x="1389787" y="2657154"/>
                  <a:pt x="2464441" y="2657154"/>
                </a:cubicBezTo>
                <a:lnTo>
                  <a:pt x="3819760" y="2657154"/>
                </a:lnTo>
                <a:cubicBezTo>
                  <a:pt x="4525116" y="2657154"/>
                  <a:pt x="5097526" y="2084614"/>
                  <a:pt x="5097526" y="1379099"/>
                </a:cubicBezTo>
                <a:cubicBezTo>
                  <a:pt x="5097526" y="673583"/>
                  <a:pt x="4523885" y="101045"/>
                  <a:pt x="3819760" y="101045"/>
                </a:cubicBezTo>
                <a:lnTo>
                  <a:pt x="2464441" y="101045"/>
                </a:lnTo>
                <a:cubicBezTo>
                  <a:pt x="2263174" y="101045"/>
                  <a:pt x="2068918" y="70311"/>
                  <a:pt x="1886120" y="13291"/>
                </a:cubicBezTo>
                <a:close/>
                <a:moveTo>
                  <a:pt x="1646064" y="0"/>
                </a:moveTo>
                <a:lnTo>
                  <a:pt x="1659745" y="0"/>
                </a:lnTo>
                <a:lnTo>
                  <a:pt x="1680435" y="9987"/>
                </a:lnTo>
                <a:cubicBezTo>
                  <a:pt x="1921575" y="112201"/>
                  <a:pt x="2186545" y="168762"/>
                  <a:pt x="2464441" y="168762"/>
                </a:cubicBezTo>
                <a:lnTo>
                  <a:pt x="3819760" y="168762"/>
                </a:lnTo>
                <a:cubicBezTo>
                  <a:pt x="4485725" y="168762"/>
                  <a:pt x="5028591" y="711751"/>
                  <a:pt x="5028591" y="1377867"/>
                </a:cubicBezTo>
                <a:cubicBezTo>
                  <a:pt x="5028591" y="2043982"/>
                  <a:pt x="4486955" y="2586971"/>
                  <a:pt x="3819760" y="2586971"/>
                </a:cubicBezTo>
                <a:lnTo>
                  <a:pt x="2464441" y="2586971"/>
                </a:lnTo>
                <a:cubicBezTo>
                  <a:pt x="1352858" y="2586971"/>
                  <a:pt x="448080" y="3491951"/>
                  <a:pt x="448080" y="4603782"/>
                </a:cubicBezTo>
                <a:cubicBezTo>
                  <a:pt x="448080" y="5159699"/>
                  <a:pt x="674274" y="5663903"/>
                  <a:pt x="1039417" y="6029128"/>
                </a:cubicBezTo>
                <a:lnTo>
                  <a:pt x="1126310" y="6108138"/>
                </a:lnTo>
                <a:lnTo>
                  <a:pt x="1117844" y="6108138"/>
                </a:lnTo>
                <a:lnTo>
                  <a:pt x="1036032" y="6033745"/>
                </a:lnTo>
                <a:cubicBezTo>
                  <a:pt x="669966" y="5667597"/>
                  <a:pt x="443156" y="5162162"/>
                  <a:pt x="443156" y="4605013"/>
                </a:cubicBezTo>
                <a:cubicBezTo>
                  <a:pt x="443156" y="3490721"/>
                  <a:pt x="1349165" y="2583278"/>
                  <a:pt x="2464441" y="2583278"/>
                </a:cubicBezTo>
                <a:lnTo>
                  <a:pt x="3819760" y="2583278"/>
                </a:lnTo>
                <a:cubicBezTo>
                  <a:pt x="4483263" y="2583278"/>
                  <a:pt x="5023667" y="2042751"/>
                  <a:pt x="5023667" y="1379098"/>
                </a:cubicBezTo>
                <a:cubicBezTo>
                  <a:pt x="5023667" y="715445"/>
                  <a:pt x="4483263" y="174919"/>
                  <a:pt x="3819760" y="174919"/>
                </a:cubicBezTo>
                <a:lnTo>
                  <a:pt x="2464441" y="174919"/>
                </a:lnTo>
                <a:cubicBezTo>
                  <a:pt x="2185929" y="174919"/>
                  <a:pt x="1920343" y="118204"/>
                  <a:pt x="1678627" y="15720"/>
                </a:cubicBezTo>
                <a:close/>
                <a:moveTo>
                  <a:pt x="1476449" y="0"/>
                </a:moveTo>
                <a:lnTo>
                  <a:pt x="1489603" y="0"/>
                </a:lnTo>
                <a:lnTo>
                  <a:pt x="1651757" y="78203"/>
                </a:lnTo>
                <a:cubicBezTo>
                  <a:pt x="1901725" y="184073"/>
                  <a:pt x="2176389" y="242635"/>
                  <a:pt x="2464441" y="242635"/>
                </a:cubicBezTo>
                <a:lnTo>
                  <a:pt x="3819760" y="242635"/>
                </a:lnTo>
                <a:cubicBezTo>
                  <a:pt x="4445102" y="242635"/>
                  <a:pt x="4954731" y="752381"/>
                  <a:pt x="4954731" y="1377863"/>
                </a:cubicBezTo>
                <a:cubicBezTo>
                  <a:pt x="4954731" y="2003348"/>
                  <a:pt x="4446333" y="2513092"/>
                  <a:pt x="3819760" y="2513092"/>
                </a:cubicBezTo>
                <a:lnTo>
                  <a:pt x="2464441" y="2513092"/>
                </a:lnTo>
                <a:cubicBezTo>
                  <a:pt x="1311003" y="2513092"/>
                  <a:pt x="374221" y="3450086"/>
                  <a:pt x="374221" y="4603782"/>
                </a:cubicBezTo>
                <a:cubicBezTo>
                  <a:pt x="374221" y="5180630"/>
                  <a:pt x="608724" y="5703303"/>
                  <a:pt x="987254" y="6081764"/>
                </a:cubicBezTo>
                <a:lnTo>
                  <a:pt x="1016272" y="6108138"/>
                </a:lnTo>
                <a:lnTo>
                  <a:pt x="1008302" y="6108138"/>
                </a:lnTo>
                <a:lnTo>
                  <a:pt x="983868" y="6085920"/>
                </a:lnTo>
                <a:cubicBezTo>
                  <a:pt x="604416" y="5706382"/>
                  <a:pt x="369297" y="5182478"/>
                  <a:pt x="369297" y="4605013"/>
                </a:cubicBezTo>
                <a:cubicBezTo>
                  <a:pt x="369297" y="3450086"/>
                  <a:pt x="1308542" y="2509398"/>
                  <a:pt x="2464441" y="2509398"/>
                </a:cubicBezTo>
                <a:lnTo>
                  <a:pt x="3819760" y="2509398"/>
                </a:lnTo>
                <a:cubicBezTo>
                  <a:pt x="4442639" y="2509398"/>
                  <a:pt x="4949807" y="2002116"/>
                  <a:pt x="4949807" y="1379095"/>
                </a:cubicBezTo>
                <a:cubicBezTo>
                  <a:pt x="4949807" y="756073"/>
                  <a:pt x="4442639" y="248792"/>
                  <a:pt x="3819760" y="248792"/>
                </a:cubicBezTo>
                <a:lnTo>
                  <a:pt x="2464441" y="248792"/>
                </a:lnTo>
                <a:cubicBezTo>
                  <a:pt x="2175774" y="248792"/>
                  <a:pt x="1900494" y="189999"/>
                  <a:pt x="1649949" y="83763"/>
                </a:cubicBezTo>
                <a:close/>
                <a:moveTo>
                  <a:pt x="1332645" y="0"/>
                </a:moveTo>
                <a:lnTo>
                  <a:pt x="1343449" y="0"/>
                </a:lnTo>
                <a:lnTo>
                  <a:pt x="1433958" y="55032"/>
                </a:lnTo>
                <a:cubicBezTo>
                  <a:pt x="1740562" y="221761"/>
                  <a:pt x="2091682" y="316511"/>
                  <a:pt x="2464441" y="316511"/>
                </a:cubicBezTo>
                <a:lnTo>
                  <a:pt x="3819761" y="316511"/>
                </a:lnTo>
                <a:cubicBezTo>
                  <a:pt x="4404481" y="316511"/>
                  <a:pt x="4880873" y="793011"/>
                  <a:pt x="4880873" y="1377863"/>
                </a:cubicBezTo>
                <a:cubicBezTo>
                  <a:pt x="4880873" y="1962715"/>
                  <a:pt x="4405711" y="2439216"/>
                  <a:pt x="3819761" y="2439216"/>
                </a:cubicBezTo>
                <a:lnTo>
                  <a:pt x="2464441" y="2439216"/>
                </a:lnTo>
                <a:cubicBezTo>
                  <a:pt x="1270382" y="2439216"/>
                  <a:pt x="300362" y="3409453"/>
                  <a:pt x="300362" y="4603782"/>
                </a:cubicBezTo>
                <a:cubicBezTo>
                  <a:pt x="300362" y="5126301"/>
                  <a:pt x="486265" y="5605928"/>
                  <a:pt x="795295" y="5980180"/>
                </a:cubicBezTo>
                <a:lnTo>
                  <a:pt x="911633" y="6108138"/>
                </a:lnTo>
                <a:lnTo>
                  <a:pt x="904478" y="6108138"/>
                </a:lnTo>
                <a:lnTo>
                  <a:pt x="791579" y="5983925"/>
                </a:lnTo>
                <a:cubicBezTo>
                  <a:pt x="481813" y="5608707"/>
                  <a:pt x="295438" y="5128071"/>
                  <a:pt x="295438" y="4605013"/>
                </a:cubicBezTo>
                <a:cubicBezTo>
                  <a:pt x="295438" y="3409453"/>
                  <a:pt x="1267920" y="2435521"/>
                  <a:pt x="2464441" y="2435521"/>
                </a:cubicBezTo>
                <a:lnTo>
                  <a:pt x="3819761" y="2435521"/>
                </a:lnTo>
                <a:cubicBezTo>
                  <a:pt x="4402018" y="2435521"/>
                  <a:pt x="4875949" y="1961483"/>
                  <a:pt x="4875949" y="1379094"/>
                </a:cubicBezTo>
                <a:cubicBezTo>
                  <a:pt x="4875949" y="796705"/>
                  <a:pt x="4402018" y="322667"/>
                  <a:pt x="3819761" y="322667"/>
                </a:cubicBezTo>
                <a:lnTo>
                  <a:pt x="2464441" y="322667"/>
                </a:lnTo>
                <a:cubicBezTo>
                  <a:pt x="2090913" y="322667"/>
                  <a:pt x="1739024" y="227557"/>
                  <a:pt x="1431726" y="60294"/>
                </a:cubicBezTo>
                <a:close/>
                <a:moveTo>
                  <a:pt x="1194725" y="0"/>
                </a:moveTo>
                <a:lnTo>
                  <a:pt x="1203933" y="0"/>
                </a:lnTo>
                <a:lnTo>
                  <a:pt x="1214299" y="7756"/>
                </a:lnTo>
                <a:cubicBezTo>
                  <a:pt x="1571551" y="249274"/>
                  <a:pt x="2001897" y="390389"/>
                  <a:pt x="2464441" y="390389"/>
                </a:cubicBezTo>
                <a:lnTo>
                  <a:pt x="3819760" y="390389"/>
                </a:lnTo>
                <a:cubicBezTo>
                  <a:pt x="4363857" y="390389"/>
                  <a:pt x="4807013" y="833645"/>
                  <a:pt x="4807013" y="1377865"/>
                </a:cubicBezTo>
                <a:cubicBezTo>
                  <a:pt x="4807013" y="1922084"/>
                  <a:pt x="4363857" y="2365341"/>
                  <a:pt x="3819760" y="2365341"/>
                </a:cubicBezTo>
                <a:lnTo>
                  <a:pt x="2464441" y="2365341"/>
                </a:lnTo>
                <a:cubicBezTo>
                  <a:pt x="1229759" y="2365341"/>
                  <a:pt x="226502" y="3368823"/>
                  <a:pt x="226502" y="4603782"/>
                </a:cubicBezTo>
                <a:cubicBezTo>
                  <a:pt x="226502" y="5144078"/>
                  <a:pt x="418768" y="5640067"/>
                  <a:pt x="738355" y="6027101"/>
                </a:cubicBezTo>
                <a:lnTo>
                  <a:pt x="812033" y="6108138"/>
                </a:lnTo>
                <a:lnTo>
                  <a:pt x="804892" y="6108138"/>
                </a:lnTo>
                <a:lnTo>
                  <a:pt x="734639" y="6030847"/>
                </a:lnTo>
                <a:cubicBezTo>
                  <a:pt x="414315" y="5642846"/>
                  <a:pt x="221579" y="5145847"/>
                  <a:pt x="221579" y="4605013"/>
                </a:cubicBezTo>
                <a:cubicBezTo>
                  <a:pt x="221579" y="3368823"/>
                  <a:pt x="1227296" y="2361647"/>
                  <a:pt x="2464441" y="2361647"/>
                </a:cubicBezTo>
                <a:lnTo>
                  <a:pt x="3819760" y="2361647"/>
                </a:lnTo>
                <a:cubicBezTo>
                  <a:pt x="4361395" y="2361647"/>
                  <a:pt x="4802089" y="1920854"/>
                  <a:pt x="4802089" y="1379097"/>
                </a:cubicBezTo>
                <a:cubicBezTo>
                  <a:pt x="4802089" y="837338"/>
                  <a:pt x="4361395" y="396545"/>
                  <a:pt x="3819760" y="396545"/>
                </a:cubicBezTo>
                <a:lnTo>
                  <a:pt x="2464441" y="396545"/>
                </a:lnTo>
                <a:cubicBezTo>
                  <a:pt x="2000974" y="396545"/>
                  <a:pt x="1569705" y="254911"/>
                  <a:pt x="1211660" y="12678"/>
                </a:cubicBezTo>
                <a:close/>
                <a:moveTo>
                  <a:pt x="1070722" y="0"/>
                </a:moveTo>
                <a:lnTo>
                  <a:pt x="1080892" y="0"/>
                </a:lnTo>
                <a:lnTo>
                  <a:pt x="1173078" y="68971"/>
                </a:lnTo>
                <a:cubicBezTo>
                  <a:pt x="1542122" y="318476"/>
                  <a:pt x="1986663" y="464265"/>
                  <a:pt x="2464441" y="464265"/>
                </a:cubicBezTo>
                <a:lnTo>
                  <a:pt x="3819760" y="464265"/>
                </a:lnTo>
                <a:cubicBezTo>
                  <a:pt x="4323235" y="464265"/>
                  <a:pt x="4733154" y="874278"/>
                  <a:pt x="4733154" y="1377865"/>
                </a:cubicBezTo>
                <a:cubicBezTo>
                  <a:pt x="4733154" y="1881454"/>
                  <a:pt x="4323235" y="2291465"/>
                  <a:pt x="3819760" y="2291465"/>
                </a:cubicBezTo>
                <a:lnTo>
                  <a:pt x="2464441" y="2291465"/>
                </a:lnTo>
                <a:cubicBezTo>
                  <a:pt x="1189136" y="2291465"/>
                  <a:pt x="152643" y="3328192"/>
                  <a:pt x="152643" y="4603782"/>
                </a:cubicBezTo>
                <a:cubicBezTo>
                  <a:pt x="152643" y="5161854"/>
                  <a:pt x="351270" y="5674206"/>
                  <a:pt x="681416" y="6074023"/>
                </a:cubicBezTo>
                <a:lnTo>
                  <a:pt x="712433" y="6108138"/>
                </a:lnTo>
                <a:lnTo>
                  <a:pt x="704439" y="6108138"/>
                </a:lnTo>
                <a:lnTo>
                  <a:pt x="677303" y="6078280"/>
                </a:lnTo>
                <a:cubicBezTo>
                  <a:pt x="346582" y="5677591"/>
                  <a:pt x="147719" y="5164162"/>
                  <a:pt x="147719" y="4605013"/>
                </a:cubicBezTo>
                <a:cubicBezTo>
                  <a:pt x="147719" y="3326961"/>
                  <a:pt x="1186674" y="2287771"/>
                  <a:pt x="2464441" y="2287771"/>
                </a:cubicBezTo>
                <a:lnTo>
                  <a:pt x="3819760" y="2287771"/>
                </a:lnTo>
                <a:cubicBezTo>
                  <a:pt x="4320773" y="2287771"/>
                  <a:pt x="4728229" y="1880222"/>
                  <a:pt x="4728229" y="1379097"/>
                </a:cubicBezTo>
                <a:cubicBezTo>
                  <a:pt x="4728229" y="877971"/>
                  <a:pt x="4320773" y="470422"/>
                  <a:pt x="3819760" y="470422"/>
                </a:cubicBezTo>
                <a:lnTo>
                  <a:pt x="2464441" y="470422"/>
                </a:lnTo>
                <a:cubicBezTo>
                  <a:pt x="1985279" y="470422"/>
                  <a:pt x="1539699" y="324286"/>
                  <a:pt x="1169897" y="74218"/>
                </a:cubicBezTo>
                <a:close/>
                <a:moveTo>
                  <a:pt x="947709" y="0"/>
                </a:moveTo>
                <a:lnTo>
                  <a:pt x="957859" y="0"/>
                </a:lnTo>
                <a:lnTo>
                  <a:pt x="1131857" y="130186"/>
                </a:lnTo>
                <a:cubicBezTo>
                  <a:pt x="1512694" y="387677"/>
                  <a:pt x="1971430" y="538142"/>
                  <a:pt x="2464441" y="538142"/>
                </a:cubicBezTo>
                <a:lnTo>
                  <a:pt x="3819760" y="538142"/>
                </a:lnTo>
                <a:cubicBezTo>
                  <a:pt x="4282612" y="538142"/>
                  <a:pt x="4659295" y="914908"/>
                  <a:pt x="4659295" y="1377865"/>
                </a:cubicBezTo>
                <a:cubicBezTo>
                  <a:pt x="4659295" y="1840822"/>
                  <a:pt x="4282612" y="2217590"/>
                  <a:pt x="3819760" y="2217590"/>
                </a:cubicBezTo>
                <a:lnTo>
                  <a:pt x="2464441" y="2217590"/>
                </a:lnTo>
                <a:cubicBezTo>
                  <a:pt x="1148513" y="2217590"/>
                  <a:pt x="78783" y="3287561"/>
                  <a:pt x="78783" y="4603782"/>
                </a:cubicBezTo>
                <a:cubicBezTo>
                  <a:pt x="78783" y="5097367"/>
                  <a:pt x="229387" y="5556322"/>
                  <a:pt x="486972" y="5937209"/>
                </a:cubicBezTo>
                <a:lnTo>
                  <a:pt x="614893" y="6108138"/>
                </a:lnTo>
                <a:lnTo>
                  <a:pt x="607599" y="6108138"/>
                </a:lnTo>
                <a:lnTo>
                  <a:pt x="482633" y="5941080"/>
                </a:lnTo>
                <a:cubicBezTo>
                  <a:pt x="224637" y="5559399"/>
                  <a:pt x="73860" y="5099521"/>
                  <a:pt x="73860" y="4605013"/>
                </a:cubicBezTo>
                <a:cubicBezTo>
                  <a:pt x="73860" y="3286330"/>
                  <a:pt x="1146051" y="2213896"/>
                  <a:pt x="2464441" y="2213896"/>
                </a:cubicBezTo>
                <a:lnTo>
                  <a:pt x="3819760" y="2213896"/>
                </a:lnTo>
                <a:cubicBezTo>
                  <a:pt x="4280150" y="2213896"/>
                  <a:pt x="4654370" y="1839591"/>
                  <a:pt x="4654370" y="1379097"/>
                </a:cubicBezTo>
                <a:cubicBezTo>
                  <a:pt x="4654370" y="918603"/>
                  <a:pt x="4280150" y="544297"/>
                  <a:pt x="3819760" y="544297"/>
                </a:cubicBezTo>
                <a:lnTo>
                  <a:pt x="2464441" y="544297"/>
                </a:lnTo>
                <a:cubicBezTo>
                  <a:pt x="1970045" y="544297"/>
                  <a:pt x="1510271" y="393486"/>
                  <a:pt x="1128676" y="135432"/>
                </a:cubicBezTo>
                <a:close/>
                <a:moveTo>
                  <a:pt x="836480" y="0"/>
                </a:moveTo>
                <a:lnTo>
                  <a:pt x="842882" y="0"/>
                </a:lnTo>
                <a:lnTo>
                  <a:pt x="907251" y="58414"/>
                </a:lnTo>
                <a:cubicBezTo>
                  <a:pt x="1345183" y="418403"/>
                  <a:pt x="1889262" y="614483"/>
                  <a:pt x="2464441" y="614483"/>
                </a:cubicBezTo>
                <a:lnTo>
                  <a:pt x="3819760" y="614483"/>
                </a:lnTo>
                <a:cubicBezTo>
                  <a:pt x="4241989" y="614483"/>
                  <a:pt x="4585435" y="958006"/>
                  <a:pt x="4585435" y="1380330"/>
                </a:cubicBezTo>
                <a:cubicBezTo>
                  <a:pt x="4585435" y="1802656"/>
                  <a:pt x="4241989" y="2146178"/>
                  <a:pt x="3819760" y="2146178"/>
                </a:cubicBezTo>
                <a:lnTo>
                  <a:pt x="2464441" y="2146178"/>
                </a:lnTo>
                <a:cubicBezTo>
                  <a:pt x="1808324" y="2146178"/>
                  <a:pt x="1190367" y="2402283"/>
                  <a:pt x="726284" y="2866470"/>
                </a:cubicBezTo>
                <a:cubicBezTo>
                  <a:pt x="262200" y="3330658"/>
                  <a:pt x="6156" y="3947521"/>
                  <a:pt x="6156" y="4605014"/>
                </a:cubicBezTo>
                <a:cubicBezTo>
                  <a:pt x="6156" y="5098136"/>
                  <a:pt x="150181" y="5568403"/>
                  <a:pt x="417979" y="5969585"/>
                </a:cubicBezTo>
                <a:lnTo>
                  <a:pt x="520580" y="6108138"/>
                </a:lnTo>
                <a:lnTo>
                  <a:pt x="513844" y="6108138"/>
                </a:lnTo>
                <a:lnTo>
                  <a:pt x="412863" y="5972355"/>
                </a:lnTo>
                <a:cubicBezTo>
                  <a:pt x="144026" y="5570943"/>
                  <a:pt x="0" y="5099060"/>
                  <a:pt x="0" y="4605014"/>
                </a:cubicBezTo>
                <a:cubicBezTo>
                  <a:pt x="0" y="3946291"/>
                  <a:pt x="256047" y="3326964"/>
                  <a:pt x="722591" y="2864008"/>
                </a:cubicBezTo>
                <a:cubicBezTo>
                  <a:pt x="1187904" y="2397357"/>
                  <a:pt x="1807093" y="2141254"/>
                  <a:pt x="2465672" y="2141254"/>
                </a:cubicBezTo>
                <a:lnTo>
                  <a:pt x="3820990" y="2141254"/>
                </a:lnTo>
                <a:cubicBezTo>
                  <a:pt x="4240758" y="2141254"/>
                  <a:pt x="4581742" y="1800192"/>
                  <a:pt x="4581742" y="1380330"/>
                </a:cubicBezTo>
                <a:cubicBezTo>
                  <a:pt x="4581742" y="960468"/>
                  <a:pt x="4239527" y="619408"/>
                  <a:pt x="3820990" y="619408"/>
                </a:cubicBezTo>
                <a:lnTo>
                  <a:pt x="2465672" y="619408"/>
                </a:lnTo>
                <a:cubicBezTo>
                  <a:pt x="1889415" y="619408"/>
                  <a:pt x="1343317" y="422385"/>
                  <a:pt x="904073" y="61336"/>
                </a:cubicBezTo>
                <a:close/>
              </a:path>
            </a:pathLst>
          </a:custGeom>
          <a:solidFill>
            <a:srgbClr val="C35513"/>
          </a:solidFill>
          <a:ln w="9525" cap="flat">
            <a:noFill/>
            <a:prstDash val="solid"/>
            <a:miter/>
          </a:ln>
        </p:spPr>
        <p:txBody>
          <a:bodyPr rtlCol="0" anchor="ctr"/>
          <a:lstStyle/>
          <a:p>
            <a:endParaRPr lang="en-US"/>
          </a:p>
        </p:txBody>
      </p:sp>
      <p:sp>
        <p:nvSpPr>
          <p:cNvPr id="2" name="Graphic 18">
            <a:extLst>
              <a:ext uri="{FF2B5EF4-FFF2-40B4-BE49-F238E27FC236}">
                <a16:creationId xmlns:a16="http://schemas.microsoft.com/office/drawing/2014/main" id="{5069E671-9A5D-8F3A-927A-07F966B9D62C}"/>
              </a:ext>
            </a:extLst>
          </p:cNvPr>
          <p:cNvSpPr/>
          <p:nvPr userDrawn="1"/>
        </p:nvSpPr>
        <p:spPr>
          <a:xfrm>
            <a:off x="457200" y="6313452"/>
            <a:ext cx="811355" cy="168145"/>
          </a:xfrm>
          <a:custGeom>
            <a:avLst/>
            <a:gdLst>
              <a:gd name="connsiteX0" fmla="*/ 228427 w 811355"/>
              <a:gd name="connsiteY0" fmla="*/ 27 h 168145"/>
              <a:gd name="connsiteX1" fmla="*/ 310031 w 811355"/>
              <a:gd name="connsiteY1" fmla="*/ 81183 h 168145"/>
              <a:gd name="connsiteX2" fmla="*/ 228427 w 811355"/>
              <a:gd name="connsiteY2" fmla="*/ 162778 h 168145"/>
              <a:gd name="connsiteX3" fmla="*/ 147061 w 811355"/>
              <a:gd name="connsiteY3" fmla="*/ 81183 h 168145"/>
              <a:gd name="connsiteX4" fmla="*/ 228427 w 811355"/>
              <a:gd name="connsiteY4" fmla="*/ 27 h 168145"/>
              <a:gd name="connsiteX5" fmla="*/ 228427 w 811355"/>
              <a:gd name="connsiteY5" fmla="*/ 136856 h 168145"/>
              <a:gd name="connsiteX6" fmla="*/ 281782 w 811355"/>
              <a:gd name="connsiteY6" fmla="*/ 81183 h 168145"/>
              <a:gd name="connsiteX7" fmla="*/ 228427 w 811355"/>
              <a:gd name="connsiteY7" fmla="*/ 25517 h 168145"/>
              <a:gd name="connsiteX8" fmla="*/ 175080 w 811355"/>
              <a:gd name="connsiteY8" fmla="*/ 81183 h 168145"/>
              <a:gd name="connsiteX9" fmla="*/ 228427 w 811355"/>
              <a:gd name="connsiteY9" fmla="*/ 136856 h 168145"/>
              <a:gd name="connsiteX10" fmla="*/ 575396 w 811355"/>
              <a:gd name="connsiteY10" fmla="*/ 27 h 168145"/>
              <a:gd name="connsiteX11" fmla="*/ 656993 w 811355"/>
              <a:gd name="connsiteY11" fmla="*/ 81183 h 168145"/>
              <a:gd name="connsiteX12" fmla="*/ 575396 w 811355"/>
              <a:gd name="connsiteY12" fmla="*/ 162778 h 168145"/>
              <a:gd name="connsiteX13" fmla="*/ 494022 w 811355"/>
              <a:gd name="connsiteY13" fmla="*/ 81183 h 168145"/>
              <a:gd name="connsiteX14" fmla="*/ 575396 w 811355"/>
              <a:gd name="connsiteY14" fmla="*/ 27 h 168145"/>
              <a:gd name="connsiteX15" fmla="*/ 575396 w 811355"/>
              <a:gd name="connsiteY15" fmla="*/ 136856 h 168145"/>
              <a:gd name="connsiteX16" fmla="*/ 628743 w 811355"/>
              <a:gd name="connsiteY16" fmla="*/ 81183 h 168145"/>
              <a:gd name="connsiteX17" fmla="*/ 575396 w 811355"/>
              <a:gd name="connsiteY17" fmla="*/ 25517 h 168145"/>
              <a:gd name="connsiteX18" fmla="*/ 522042 w 811355"/>
              <a:gd name="connsiteY18" fmla="*/ 81183 h 168145"/>
              <a:gd name="connsiteX19" fmla="*/ 575396 w 811355"/>
              <a:gd name="connsiteY19" fmla="*/ 136856 h 168145"/>
              <a:gd name="connsiteX20" fmla="*/ 448958 w 811355"/>
              <a:gd name="connsiteY20" fmla="*/ 2933 h 168145"/>
              <a:gd name="connsiteX21" fmla="*/ 481284 w 811355"/>
              <a:gd name="connsiteY21" fmla="*/ 2933 h 168145"/>
              <a:gd name="connsiteX22" fmla="*/ 400343 w 811355"/>
              <a:gd name="connsiteY22" fmla="*/ 168146 h 168145"/>
              <a:gd name="connsiteX23" fmla="*/ 319639 w 811355"/>
              <a:gd name="connsiteY23" fmla="*/ 2933 h 168145"/>
              <a:gd name="connsiteX24" fmla="*/ 351728 w 811355"/>
              <a:gd name="connsiteY24" fmla="*/ 2933 h 168145"/>
              <a:gd name="connsiteX25" fmla="*/ 400343 w 811355"/>
              <a:gd name="connsiteY25" fmla="*/ 112931 h 168145"/>
              <a:gd name="connsiteX26" fmla="*/ 448958 w 811355"/>
              <a:gd name="connsiteY26" fmla="*/ 2933 h 168145"/>
              <a:gd name="connsiteX27" fmla="*/ 717385 w 811355"/>
              <a:gd name="connsiteY27" fmla="*/ 45882 h 168145"/>
              <a:gd name="connsiteX28" fmla="*/ 751794 w 811355"/>
              <a:gd name="connsiteY28" fmla="*/ 24431 h 168145"/>
              <a:gd name="connsiteX29" fmla="*/ 795439 w 811355"/>
              <a:gd name="connsiteY29" fmla="*/ 36825 h 168145"/>
              <a:gd name="connsiteX30" fmla="*/ 795439 w 811355"/>
              <a:gd name="connsiteY30" fmla="*/ 9023 h 168145"/>
              <a:gd name="connsiteX31" fmla="*/ 752017 w 811355"/>
              <a:gd name="connsiteY31" fmla="*/ 47 h 168145"/>
              <a:gd name="connsiteX32" fmla="*/ 688183 w 811355"/>
              <a:gd name="connsiteY32" fmla="*/ 47251 h 168145"/>
              <a:gd name="connsiteX33" fmla="*/ 782356 w 811355"/>
              <a:gd name="connsiteY33" fmla="*/ 117692 h 168145"/>
              <a:gd name="connsiteX34" fmla="*/ 747264 w 811355"/>
              <a:gd name="connsiteY34" fmla="*/ 138239 h 168145"/>
              <a:gd name="connsiteX35" fmla="*/ 694971 w 811355"/>
              <a:gd name="connsiteY35" fmla="*/ 120855 h 168145"/>
              <a:gd name="connsiteX36" fmla="*/ 694971 w 811355"/>
              <a:gd name="connsiteY36" fmla="*/ 120908 h 168145"/>
              <a:gd name="connsiteX37" fmla="*/ 694971 w 811355"/>
              <a:gd name="connsiteY37" fmla="*/ 150478 h 168145"/>
              <a:gd name="connsiteX38" fmla="*/ 747291 w 811355"/>
              <a:gd name="connsiteY38" fmla="*/ 162616 h 168145"/>
              <a:gd name="connsiteX39" fmla="*/ 811355 w 811355"/>
              <a:gd name="connsiteY39" fmla="*/ 115655 h 168145"/>
              <a:gd name="connsiteX40" fmla="*/ 717426 w 811355"/>
              <a:gd name="connsiteY40" fmla="*/ 45882 h 168145"/>
              <a:gd name="connsiteX41" fmla="*/ 717385 w 811355"/>
              <a:gd name="connsiteY41" fmla="*/ 45882 h 168145"/>
              <a:gd name="connsiteX42" fmla="*/ 29216 w 811355"/>
              <a:gd name="connsiteY42" fmla="*/ 45841 h 168145"/>
              <a:gd name="connsiteX43" fmla="*/ 63632 w 811355"/>
              <a:gd name="connsiteY43" fmla="*/ 24391 h 168145"/>
              <a:gd name="connsiteX44" fmla="*/ 107080 w 811355"/>
              <a:gd name="connsiteY44" fmla="*/ 36670 h 168145"/>
              <a:gd name="connsiteX45" fmla="*/ 107080 w 811355"/>
              <a:gd name="connsiteY45" fmla="*/ 8881 h 168145"/>
              <a:gd name="connsiteX46" fmla="*/ 63855 w 811355"/>
              <a:gd name="connsiteY46" fmla="*/ 0 h 168145"/>
              <a:gd name="connsiteX47" fmla="*/ 0 w 811355"/>
              <a:gd name="connsiteY47" fmla="*/ 47204 h 168145"/>
              <a:gd name="connsiteX48" fmla="*/ 94200 w 811355"/>
              <a:gd name="connsiteY48" fmla="*/ 117665 h 168145"/>
              <a:gd name="connsiteX49" fmla="*/ 59101 w 811355"/>
              <a:gd name="connsiteY49" fmla="*/ 138219 h 168145"/>
              <a:gd name="connsiteX50" fmla="*/ 6795 w 811355"/>
              <a:gd name="connsiteY50" fmla="*/ 120828 h 168145"/>
              <a:gd name="connsiteX51" fmla="*/ 6795 w 811355"/>
              <a:gd name="connsiteY51" fmla="*/ 120895 h 168145"/>
              <a:gd name="connsiteX52" fmla="*/ 6795 w 811355"/>
              <a:gd name="connsiteY52" fmla="*/ 150465 h 168145"/>
              <a:gd name="connsiteX53" fmla="*/ 59135 w 811355"/>
              <a:gd name="connsiteY53" fmla="*/ 162603 h 168145"/>
              <a:gd name="connsiteX54" fmla="*/ 123220 w 811355"/>
              <a:gd name="connsiteY54" fmla="*/ 115628 h 168145"/>
              <a:gd name="connsiteX55" fmla="*/ 29216 w 811355"/>
              <a:gd name="connsiteY55" fmla="*/ 45841 h 1681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Lst>
            <a:rect l="l" t="t" r="r" b="b"/>
            <a:pathLst>
              <a:path w="811355" h="168145">
                <a:moveTo>
                  <a:pt x="228427" y="27"/>
                </a:moveTo>
                <a:cubicBezTo>
                  <a:pt x="275284" y="27"/>
                  <a:pt x="310031" y="34459"/>
                  <a:pt x="310031" y="81183"/>
                </a:cubicBezTo>
                <a:cubicBezTo>
                  <a:pt x="310031" y="127908"/>
                  <a:pt x="275730" y="162778"/>
                  <a:pt x="228427" y="162778"/>
                </a:cubicBezTo>
                <a:cubicBezTo>
                  <a:pt x="181355" y="162778"/>
                  <a:pt x="147061" y="127901"/>
                  <a:pt x="147061" y="81183"/>
                </a:cubicBezTo>
                <a:cubicBezTo>
                  <a:pt x="147061" y="34465"/>
                  <a:pt x="182024" y="27"/>
                  <a:pt x="228427" y="27"/>
                </a:cubicBezTo>
                <a:close/>
                <a:moveTo>
                  <a:pt x="228427" y="136856"/>
                </a:moveTo>
                <a:cubicBezTo>
                  <a:pt x="259814" y="136856"/>
                  <a:pt x="281782" y="113376"/>
                  <a:pt x="281782" y="81183"/>
                </a:cubicBezTo>
                <a:cubicBezTo>
                  <a:pt x="281782" y="48991"/>
                  <a:pt x="260037" y="25517"/>
                  <a:pt x="228427" y="25517"/>
                </a:cubicBezTo>
                <a:cubicBezTo>
                  <a:pt x="197271" y="25517"/>
                  <a:pt x="175080" y="48991"/>
                  <a:pt x="175080" y="81183"/>
                </a:cubicBezTo>
                <a:cubicBezTo>
                  <a:pt x="175080" y="113376"/>
                  <a:pt x="197271" y="136856"/>
                  <a:pt x="228427" y="136856"/>
                </a:cubicBezTo>
                <a:close/>
                <a:moveTo>
                  <a:pt x="575396" y="27"/>
                </a:moveTo>
                <a:cubicBezTo>
                  <a:pt x="622246" y="27"/>
                  <a:pt x="656993" y="34459"/>
                  <a:pt x="656993" y="81183"/>
                </a:cubicBezTo>
                <a:cubicBezTo>
                  <a:pt x="656993" y="127908"/>
                  <a:pt x="622699" y="162778"/>
                  <a:pt x="575396" y="162778"/>
                </a:cubicBezTo>
                <a:cubicBezTo>
                  <a:pt x="528316" y="162778"/>
                  <a:pt x="494022" y="127901"/>
                  <a:pt x="494022" y="81183"/>
                </a:cubicBezTo>
                <a:cubicBezTo>
                  <a:pt x="494022" y="34465"/>
                  <a:pt x="529019" y="27"/>
                  <a:pt x="575396" y="27"/>
                </a:cubicBezTo>
                <a:close/>
                <a:moveTo>
                  <a:pt x="575396" y="136856"/>
                </a:moveTo>
                <a:cubicBezTo>
                  <a:pt x="606776" y="136856"/>
                  <a:pt x="628743" y="113376"/>
                  <a:pt x="628743" y="81183"/>
                </a:cubicBezTo>
                <a:cubicBezTo>
                  <a:pt x="628743" y="48991"/>
                  <a:pt x="606999" y="25517"/>
                  <a:pt x="575396" y="25517"/>
                </a:cubicBezTo>
                <a:cubicBezTo>
                  <a:pt x="544233" y="25517"/>
                  <a:pt x="522042" y="48991"/>
                  <a:pt x="522042" y="81183"/>
                </a:cubicBezTo>
                <a:cubicBezTo>
                  <a:pt x="522042" y="113376"/>
                  <a:pt x="544293" y="136856"/>
                  <a:pt x="575396" y="136856"/>
                </a:cubicBezTo>
                <a:close/>
                <a:moveTo>
                  <a:pt x="448958" y="2933"/>
                </a:moveTo>
                <a:lnTo>
                  <a:pt x="481284" y="2933"/>
                </a:lnTo>
                <a:lnTo>
                  <a:pt x="400343" y="168146"/>
                </a:lnTo>
                <a:lnTo>
                  <a:pt x="319639" y="2933"/>
                </a:lnTo>
                <a:lnTo>
                  <a:pt x="351728" y="2933"/>
                </a:lnTo>
                <a:lnTo>
                  <a:pt x="400343" y="112931"/>
                </a:lnTo>
                <a:lnTo>
                  <a:pt x="448958" y="2933"/>
                </a:lnTo>
                <a:close/>
                <a:moveTo>
                  <a:pt x="717385" y="45882"/>
                </a:moveTo>
                <a:cubicBezTo>
                  <a:pt x="717385" y="33912"/>
                  <a:pt x="727345" y="24431"/>
                  <a:pt x="751794" y="24431"/>
                </a:cubicBezTo>
                <a:cubicBezTo>
                  <a:pt x="765588" y="24431"/>
                  <a:pt x="781193" y="28477"/>
                  <a:pt x="795439" y="36825"/>
                </a:cubicBezTo>
                <a:lnTo>
                  <a:pt x="795439" y="9023"/>
                </a:lnTo>
                <a:cubicBezTo>
                  <a:pt x="782714" y="3223"/>
                  <a:pt x="767109" y="47"/>
                  <a:pt x="752017" y="47"/>
                </a:cubicBezTo>
                <a:cubicBezTo>
                  <a:pt x="708555" y="47"/>
                  <a:pt x="688183" y="21720"/>
                  <a:pt x="688183" y="47251"/>
                </a:cubicBezTo>
                <a:cubicBezTo>
                  <a:pt x="688183" y="105918"/>
                  <a:pt x="782356" y="83597"/>
                  <a:pt x="782356" y="117692"/>
                </a:cubicBezTo>
                <a:cubicBezTo>
                  <a:pt x="782356" y="129432"/>
                  <a:pt x="771943" y="138239"/>
                  <a:pt x="747264" y="138239"/>
                </a:cubicBezTo>
                <a:cubicBezTo>
                  <a:pt x="727791" y="138239"/>
                  <a:pt x="707649" y="131010"/>
                  <a:pt x="694971" y="120855"/>
                </a:cubicBezTo>
                <a:lnTo>
                  <a:pt x="694971" y="120908"/>
                </a:lnTo>
                <a:lnTo>
                  <a:pt x="694971" y="150478"/>
                </a:lnTo>
                <a:cubicBezTo>
                  <a:pt x="708744" y="157896"/>
                  <a:pt x="728008" y="162616"/>
                  <a:pt x="747291" y="162616"/>
                </a:cubicBezTo>
                <a:cubicBezTo>
                  <a:pt x="790754" y="162616"/>
                  <a:pt x="811355" y="140943"/>
                  <a:pt x="811355" y="115655"/>
                </a:cubicBezTo>
                <a:cubicBezTo>
                  <a:pt x="811369" y="57615"/>
                  <a:pt x="717426" y="79518"/>
                  <a:pt x="717426" y="45882"/>
                </a:cubicBezTo>
                <a:lnTo>
                  <a:pt x="717385" y="45882"/>
                </a:lnTo>
                <a:close/>
                <a:moveTo>
                  <a:pt x="29216" y="45841"/>
                </a:moveTo>
                <a:cubicBezTo>
                  <a:pt x="29216" y="33872"/>
                  <a:pt x="39176" y="24391"/>
                  <a:pt x="63632" y="24391"/>
                </a:cubicBezTo>
                <a:cubicBezTo>
                  <a:pt x="77364" y="24391"/>
                  <a:pt x="92888" y="28437"/>
                  <a:pt x="107080" y="36670"/>
                </a:cubicBezTo>
                <a:lnTo>
                  <a:pt x="107080" y="8881"/>
                </a:lnTo>
                <a:cubicBezTo>
                  <a:pt x="94396" y="3156"/>
                  <a:pt x="78865" y="0"/>
                  <a:pt x="63855" y="0"/>
                </a:cubicBezTo>
                <a:cubicBezTo>
                  <a:pt x="20379" y="0"/>
                  <a:pt x="0" y="21680"/>
                  <a:pt x="0" y="47204"/>
                </a:cubicBezTo>
                <a:cubicBezTo>
                  <a:pt x="0" y="105925"/>
                  <a:pt x="94200" y="83564"/>
                  <a:pt x="94200" y="117665"/>
                </a:cubicBezTo>
                <a:cubicBezTo>
                  <a:pt x="94200" y="129405"/>
                  <a:pt x="83787" y="138219"/>
                  <a:pt x="59101" y="138219"/>
                </a:cubicBezTo>
                <a:cubicBezTo>
                  <a:pt x="39629" y="138219"/>
                  <a:pt x="19473" y="130990"/>
                  <a:pt x="6795" y="120828"/>
                </a:cubicBezTo>
                <a:lnTo>
                  <a:pt x="6795" y="120895"/>
                </a:lnTo>
                <a:lnTo>
                  <a:pt x="6795" y="150465"/>
                </a:lnTo>
                <a:cubicBezTo>
                  <a:pt x="20575" y="157882"/>
                  <a:pt x="39845" y="162603"/>
                  <a:pt x="59135" y="162603"/>
                </a:cubicBezTo>
                <a:cubicBezTo>
                  <a:pt x="102611" y="162603"/>
                  <a:pt x="123220" y="140916"/>
                  <a:pt x="123220" y="115628"/>
                </a:cubicBezTo>
                <a:cubicBezTo>
                  <a:pt x="123186" y="57588"/>
                  <a:pt x="29216" y="79491"/>
                  <a:pt x="29216" y="45841"/>
                </a:cubicBezTo>
                <a:close/>
              </a:path>
            </a:pathLst>
          </a:custGeom>
          <a:solidFill>
            <a:schemeClr val="tx1"/>
          </a:solidFill>
          <a:ln w="675" cap="flat">
            <a:noFill/>
            <a:prstDash val="solid"/>
            <a:miter/>
          </a:ln>
        </p:spPr>
        <p:txBody>
          <a:bodyPr rtlCol="0" anchor="ctr"/>
          <a:lstStyle/>
          <a:p>
            <a:endParaRPr lang="en-US"/>
          </a:p>
        </p:txBody>
      </p:sp>
    </p:spTree>
    <p:extLst>
      <p:ext uri="{BB962C8B-B14F-4D97-AF65-F5344CB8AC3E}">
        <p14:creationId xmlns:p14="http://schemas.microsoft.com/office/powerpoint/2010/main" val="1330049948"/>
      </p:ext>
    </p:extLst>
  </p:cSld>
  <p:clrMapOvr>
    <a:masterClrMapping/>
  </p:clrMapOvr>
</p:sldLayout>
</file>

<file path=ppt/slideLayouts/slideLayout113.xml><?xml version="1.0" encoding="utf-8"?>
<p:sldLayout xmlns:a="http://schemas.openxmlformats.org/drawingml/2006/main" xmlns:r="http://schemas.openxmlformats.org/officeDocument/2006/relationships" xmlns:p="http://schemas.openxmlformats.org/presentationml/2006/main" preserve="1" userDrawn="1">
  <p:cSld name="Big Statement 3 - Blue">
    <p:spTree>
      <p:nvGrpSpPr>
        <p:cNvPr id="1" name=""/>
        <p:cNvGrpSpPr/>
        <p:nvPr/>
      </p:nvGrpSpPr>
      <p:grpSpPr>
        <a:xfrm>
          <a:off x="0" y="0"/>
          <a:ext cx="0" cy="0"/>
          <a:chOff x="0" y="0"/>
          <a:chExt cx="0" cy="0"/>
        </a:xfrm>
      </p:grpSpPr>
      <p:pic>
        <p:nvPicPr>
          <p:cNvPr id="67" name="Picture 66">
            <a:extLst>
              <a:ext uri="{FF2B5EF4-FFF2-40B4-BE49-F238E27FC236}">
                <a16:creationId xmlns:a16="http://schemas.microsoft.com/office/drawing/2014/main" id="{63DC4685-C658-A683-12B2-E7BA73EC89DE}"/>
              </a:ext>
            </a:extLst>
          </p:cNvPr>
          <p:cNvPicPr>
            <a:picLocks noChangeAspect="1"/>
          </p:cNvPicPr>
          <p:nvPr userDrawn="1"/>
        </p:nvPicPr>
        <p:blipFill>
          <a:blip r:embed="rId2" cstate="screen">
            <a:alphaModFix/>
            <a:extLst>
              <a:ext uri="{28A0092B-C50C-407E-A947-70E740481C1C}">
                <a14:useLocalDpi xmlns:a14="http://schemas.microsoft.com/office/drawing/2010/main"/>
              </a:ext>
            </a:extLst>
          </a:blip>
          <a:srcRect r="4304" b="19167"/>
          <a:stretch>
            <a:fillRect/>
          </a:stretch>
        </p:blipFill>
        <p:spPr>
          <a:xfrm>
            <a:off x="2" y="0"/>
            <a:ext cx="12190729" cy="6858000"/>
          </a:xfrm>
          <a:custGeom>
            <a:avLst/>
            <a:gdLst>
              <a:gd name="connsiteX0" fmla="*/ 0 w 12190729"/>
              <a:gd name="connsiteY0" fmla="*/ 0 h 6858000"/>
              <a:gd name="connsiteX1" fmla="*/ 12190729 w 12190729"/>
              <a:gd name="connsiteY1" fmla="*/ 0 h 6858000"/>
              <a:gd name="connsiteX2" fmla="*/ 12190729 w 12190729"/>
              <a:gd name="connsiteY2" fmla="*/ 6858000 h 6858000"/>
              <a:gd name="connsiteX3" fmla="*/ 0 w 12190729"/>
              <a:gd name="connsiteY3" fmla="*/ 6858000 h 6858000"/>
            </a:gdLst>
            <a:ahLst/>
            <a:cxnLst>
              <a:cxn ang="0">
                <a:pos x="connsiteX0" y="connsiteY0"/>
              </a:cxn>
              <a:cxn ang="0">
                <a:pos x="connsiteX1" y="connsiteY1"/>
              </a:cxn>
              <a:cxn ang="0">
                <a:pos x="connsiteX2" y="connsiteY2"/>
              </a:cxn>
              <a:cxn ang="0">
                <a:pos x="connsiteX3" y="connsiteY3"/>
              </a:cxn>
            </a:cxnLst>
            <a:rect l="l" t="t" r="r" b="b"/>
            <a:pathLst>
              <a:path w="12190729" h="6858000">
                <a:moveTo>
                  <a:pt x="0" y="0"/>
                </a:moveTo>
                <a:lnTo>
                  <a:pt x="12190729" y="0"/>
                </a:lnTo>
                <a:lnTo>
                  <a:pt x="12190729" y="6858000"/>
                </a:lnTo>
                <a:lnTo>
                  <a:pt x="0" y="6858000"/>
                </a:lnTo>
                <a:close/>
              </a:path>
            </a:pathLst>
          </a:custGeom>
        </p:spPr>
      </p:pic>
      <p:sp>
        <p:nvSpPr>
          <p:cNvPr id="61" name="Freeform 60">
            <a:extLst>
              <a:ext uri="{FF2B5EF4-FFF2-40B4-BE49-F238E27FC236}">
                <a16:creationId xmlns:a16="http://schemas.microsoft.com/office/drawing/2014/main" id="{71D6484C-5CFA-BE80-EC93-392AA10559B9}"/>
              </a:ext>
            </a:extLst>
          </p:cNvPr>
          <p:cNvSpPr/>
          <p:nvPr/>
        </p:nvSpPr>
        <p:spPr>
          <a:xfrm flipV="1">
            <a:off x="7372560" y="-1"/>
            <a:ext cx="4819440" cy="4261517"/>
          </a:xfrm>
          <a:custGeom>
            <a:avLst/>
            <a:gdLst>
              <a:gd name="connsiteX0" fmla="*/ 3435677 w 4819440"/>
              <a:gd name="connsiteY0" fmla="*/ 4261517 h 4261517"/>
              <a:gd name="connsiteX1" fmla="*/ 3449191 w 4819440"/>
              <a:gd name="connsiteY1" fmla="*/ 4261517 h 4261517"/>
              <a:gd name="connsiteX2" fmla="*/ 3505603 w 4819440"/>
              <a:gd name="connsiteY2" fmla="*/ 4144591 h 4261517"/>
              <a:gd name="connsiteX3" fmla="*/ 4818174 w 4819440"/>
              <a:gd name="connsiteY3" fmla="*/ 3362622 h 4261517"/>
              <a:gd name="connsiteX4" fmla="*/ 4819440 w 4819440"/>
              <a:gd name="connsiteY4" fmla="*/ 3362686 h 4261517"/>
              <a:gd name="connsiteX5" fmla="*/ 4819440 w 4819440"/>
              <a:gd name="connsiteY5" fmla="*/ 3350477 h 4261517"/>
              <a:gd name="connsiteX6" fmla="*/ 4818174 w 4819440"/>
              <a:gd name="connsiteY6" fmla="*/ 3350413 h 4261517"/>
              <a:gd name="connsiteX7" fmla="*/ 3494884 w 4819440"/>
              <a:gd name="connsiteY7" fmla="*/ 4138808 h 4261517"/>
              <a:gd name="connsiteX8" fmla="*/ 3279636 w 4819440"/>
              <a:gd name="connsiteY8" fmla="*/ 4261517 h 4261517"/>
              <a:gd name="connsiteX9" fmla="*/ 3292681 w 4819440"/>
              <a:gd name="connsiteY9" fmla="*/ 4261517 h 4261517"/>
              <a:gd name="connsiteX10" fmla="*/ 3308465 w 4819440"/>
              <a:gd name="connsiteY10" fmla="*/ 4218486 h 4261517"/>
              <a:gd name="connsiteX11" fmla="*/ 4818175 w 4819440"/>
              <a:gd name="connsiteY11" fmla="*/ 3216952 h 4261517"/>
              <a:gd name="connsiteX12" fmla="*/ 4819440 w 4819440"/>
              <a:gd name="connsiteY12" fmla="*/ 3217016 h 4261517"/>
              <a:gd name="connsiteX13" fmla="*/ 4819440 w 4819440"/>
              <a:gd name="connsiteY13" fmla="*/ 3204807 h 4261517"/>
              <a:gd name="connsiteX14" fmla="*/ 4818175 w 4819440"/>
              <a:gd name="connsiteY14" fmla="*/ 3204743 h 4261517"/>
              <a:gd name="connsiteX15" fmla="*/ 3297188 w 4819440"/>
              <a:gd name="connsiteY15" fmla="*/ 4213652 h 4261517"/>
              <a:gd name="connsiteX16" fmla="*/ 3124693 w 4819440"/>
              <a:gd name="connsiteY16" fmla="*/ 4261517 h 4261517"/>
              <a:gd name="connsiteX17" fmla="*/ 3137664 w 4819440"/>
              <a:gd name="connsiteY17" fmla="*/ 4261517 h 4261517"/>
              <a:gd name="connsiteX18" fmla="*/ 3174240 w 4819440"/>
              <a:gd name="connsiteY18" fmla="*/ 4161778 h 4261517"/>
              <a:gd name="connsiteX19" fmla="*/ 4818174 w 4819440"/>
              <a:gd name="connsiteY19" fmla="*/ 3071282 h 4261517"/>
              <a:gd name="connsiteX20" fmla="*/ 4819440 w 4819440"/>
              <a:gd name="connsiteY20" fmla="*/ 3071346 h 4261517"/>
              <a:gd name="connsiteX21" fmla="*/ 4819440 w 4819440"/>
              <a:gd name="connsiteY21" fmla="*/ 3059137 h 4261517"/>
              <a:gd name="connsiteX22" fmla="*/ 4818174 w 4819440"/>
              <a:gd name="connsiteY22" fmla="*/ 3059073 h 4261517"/>
              <a:gd name="connsiteX23" fmla="*/ 3163002 w 4819440"/>
              <a:gd name="connsiteY23" fmla="*/ 4157061 h 4261517"/>
              <a:gd name="connsiteX24" fmla="*/ 2969681 w 4819440"/>
              <a:gd name="connsiteY24" fmla="*/ 4261517 h 4261517"/>
              <a:gd name="connsiteX25" fmla="*/ 2982717 w 4819440"/>
              <a:gd name="connsiteY25" fmla="*/ 4261517 h 4261517"/>
              <a:gd name="connsiteX26" fmla="*/ 3040055 w 4819440"/>
              <a:gd name="connsiteY26" fmla="*/ 4105188 h 4261517"/>
              <a:gd name="connsiteX27" fmla="*/ 4818174 w 4819440"/>
              <a:gd name="connsiteY27" fmla="*/ 2925612 h 4261517"/>
              <a:gd name="connsiteX28" fmla="*/ 4819440 w 4819440"/>
              <a:gd name="connsiteY28" fmla="*/ 2925676 h 4261517"/>
              <a:gd name="connsiteX29" fmla="*/ 4819440 w 4819440"/>
              <a:gd name="connsiteY29" fmla="*/ 2913467 h 4261517"/>
              <a:gd name="connsiteX30" fmla="*/ 4818174 w 4819440"/>
              <a:gd name="connsiteY30" fmla="*/ 2913403 h 4261517"/>
              <a:gd name="connsiteX31" fmla="*/ 3028778 w 4819440"/>
              <a:gd name="connsiteY31" fmla="*/ 4100354 h 4261517"/>
              <a:gd name="connsiteX32" fmla="*/ 2817570 w 4819440"/>
              <a:gd name="connsiteY32" fmla="*/ 4261517 h 4261517"/>
              <a:gd name="connsiteX33" fmla="*/ 2830151 w 4819440"/>
              <a:gd name="connsiteY33" fmla="*/ 4261517 h 4261517"/>
              <a:gd name="connsiteX34" fmla="*/ 2835930 w 4819440"/>
              <a:gd name="connsiteY34" fmla="*/ 4239097 h 4261517"/>
              <a:gd name="connsiteX35" fmla="*/ 4818175 w 4819440"/>
              <a:gd name="connsiteY35" fmla="*/ 2779942 h 4261517"/>
              <a:gd name="connsiteX36" fmla="*/ 4819440 w 4819440"/>
              <a:gd name="connsiteY36" fmla="*/ 2780006 h 4261517"/>
              <a:gd name="connsiteX37" fmla="*/ 4819440 w 4819440"/>
              <a:gd name="connsiteY37" fmla="*/ 2767797 h 4261517"/>
              <a:gd name="connsiteX38" fmla="*/ 4818175 w 4819440"/>
              <a:gd name="connsiteY38" fmla="*/ 2767733 h 4261517"/>
              <a:gd name="connsiteX39" fmla="*/ 2824277 w 4819440"/>
              <a:gd name="connsiteY39" fmla="*/ 4235497 h 4261517"/>
              <a:gd name="connsiteX40" fmla="*/ 2667284 w 4819440"/>
              <a:gd name="connsiteY40" fmla="*/ 4261517 h 4261517"/>
              <a:gd name="connsiteX41" fmla="*/ 2679910 w 4819440"/>
              <a:gd name="connsiteY41" fmla="*/ 4261517 h 4261517"/>
              <a:gd name="connsiteX42" fmla="*/ 2696831 w 4819440"/>
              <a:gd name="connsiteY42" fmla="*/ 4195877 h 4261517"/>
              <a:gd name="connsiteX43" fmla="*/ 4818175 w 4819440"/>
              <a:gd name="connsiteY43" fmla="*/ 2634272 h 4261517"/>
              <a:gd name="connsiteX44" fmla="*/ 4819440 w 4819440"/>
              <a:gd name="connsiteY44" fmla="*/ 2634336 h 4261517"/>
              <a:gd name="connsiteX45" fmla="*/ 4819440 w 4819440"/>
              <a:gd name="connsiteY45" fmla="*/ 2622127 h 4261517"/>
              <a:gd name="connsiteX46" fmla="*/ 4818175 w 4819440"/>
              <a:gd name="connsiteY46" fmla="*/ 2622063 h 4261517"/>
              <a:gd name="connsiteX47" fmla="*/ 2685155 w 4819440"/>
              <a:gd name="connsiteY47" fmla="*/ 4192174 h 4261517"/>
              <a:gd name="connsiteX48" fmla="*/ 2517042 w 4819440"/>
              <a:gd name="connsiteY48" fmla="*/ 4261517 h 4261517"/>
              <a:gd name="connsiteX49" fmla="*/ 2529625 w 4819440"/>
              <a:gd name="connsiteY49" fmla="*/ 4261517 h 4261517"/>
              <a:gd name="connsiteX50" fmla="*/ 2557709 w 4819440"/>
              <a:gd name="connsiteY50" fmla="*/ 4152553 h 4261517"/>
              <a:gd name="connsiteX51" fmla="*/ 4818175 w 4819440"/>
              <a:gd name="connsiteY51" fmla="*/ 2488601 h 4261517"/>
              <a:gd name="connsiteX52" fmla="*/ 4819440 w 4819440"/>
              <a:gd name="connsiteY52" fmla="*/ 2488665 h 4261517"/>
              <a:gd name="connsiteX53" fmla="*/ 4819440 w 4819440"/>
              <a:gd name="connsiteY53" fmla="*/ 2476456 h 4261517"/>
              <a:gd name="connsiteX54" fmla="*/ 4818175 w 4819440"/>
              <a:gd name="connsiteY54" fmla="*/ 2476392 h 4261517"/>
              <a:gd name="connsiteX55" fmla="*/ 2546056 w 4819440"/>
              <a:gd name="connsiteY55" fmla="*/ 4148954 h 4261517"/>
              <a:gd name="connsiteX56" fmla="*/ 2366759 w 4819440"/>
              <a:gd name="connsiteY56" fmla="*/ 4261517 h 4261517"/>
              <a:gd name="connsiteX57" fmla="*/ 2379382 w 4819440"/>
              <a:gd name="connsiteY57" fmla="*/ 4261517 h 4261517"/>
              <a:gd name="connsiteX58" fmla="*/ 2418611 w 4819440"/>
              <a:gd name="connsiteY58" fmla="*/ 4109334 h 4261517"/>
              <a:gd name="connsiteX59" fmla="*/ 4818174 w 4819440"/>
              <a:gd name="connsiteY59" fmla="*/ 2342931 h 4261517"/>
              <a:gd name="connsiteX60" fmla="*/ 4819440 w 4819440"/>
              <a:gd name="connsiteY60" fmla="*/ 2342995 h 4261517"/>
              <a:gd name="connsiteX61" fmla="*/ 4819440 w 4819440"/>
              <a:gd name="connsiteY61" fmla="*/ 2330786 h 4261517"/>
              <a:gd name="connsiteX62" fmla="*/ 4818174 w 4819440"/>
              <a:gd name="connsiteY62" fmla="*/ 2330722 h 4261517"/>
              <a:gd name="connsiteX63" fmla="*/ 2406934 w 4819440"/>
              <a:gd name="connsiteY63" fmla="*/ 4105631 h 4261517"/>
              <a:gd name="connsiteX64" fmla="*/ 2216516 w 4819440"/>
              <a:gd name="connsiteY64" fmla="*/ 4261517 h 4261517"/>
              <a:gd name="connsiteX65" fmla="*/ 2229100 w 4819440"/>
              <a:gd name="connsiteY65" fmla="*/ 4261517 h 4261517"/>
              <a:gd name="connsiteX66" fmla="*/ 2279489 w 4819440"/>
              <a:gd name="connsiteY66" fmla="*/ 4066010 h 4261517"/>
              <a:gd name="connsiteX67" fmla="*/ 4818175 w 4819440"/>
              <a:gd name="connsiteY67" fmla="*/ 2197261 h 4261517"/>
              <a:gd name="connsiteX68" fmla="*/ 4819440 w 4819440"/>
              <a:gd name="connsiteY68" fmla="*/ 2197325 h 4261517"/>
              <a:gd name="connsiteX69" fmla="*/ 4819440 w 4819440"/>
              <a:gd name="connsiteY69" fmla="*/ 2185116 h 4261517"/>
              <a:gd name="connsiteX70" fmla="*/ 4818175 w 4819440"/>
              <a:gd name="connsiteY70" fmla="*/ 2185052 h 4261517"/>
              <a:gd name="connsiteX71" fmla="*/ 2267836 w 4819440"/>
              <a:gd name="connsiteY71" fmla="*/ 4062411 h 4261517"/>
              <a:gd name="connsiteX72" fmla="*/ 2066236 w 4819440"/>
              <a:gd name="connsiteY72" fmla="*/ 4261517 h 4261517"/>
              <a:gd name="connsiteX73" fmla="*/ 2078855 w 4819440"/>
              <a:gd name="connsiteY73" fmla="*/ 4261517 h 4261517"/>
              <a:gd name="connsiteX74" fmla="*/ 2140391 w 4819440"/>
              <a:gd name="connsiteY74" fmla="*/ 4022790 h 4261517"/>
              <a:gd name="connsiteX75" fmla="*/ 4818175 w 4819440"/>
              <a:gd name="connsiteY75" fmla="*/ 2051591 h 4261517"/>
              <a:gd name="connsiteX76" fmla="*/ 4819440 w 4819440"/>
              <a:gd name="connsiteY76" fmla="*/ 2051655 h 4261517"/>
              <a:gd name="connsiteX77" fmla="*/ 4819440 w 4819440"/>
              <a:gd name="connsiteY77" fmla="*/ 2039446 h 4261517"/>
              <a:gd name="connsiteX78" fmla="*/ 4818175 w 4819440"/>
              <a:gd name="connsiteY78" fmla="*/ 2039382 h 4261517"/>
              <a:gd name="connsiteX79" fmla="*/ 2128714 w 4819440"/>
              <a:gd name="connsiteY79" fmla="*/ 4019088 h 4261517"/>
              <a:gd name="connsiteX80" fmla="*/ 1916201 w 4819440"/>
              <a:gd name="connsiteY80" fmla="*/ 4261517 h 4261517"/>
              <a:gd name="connsiteX81" fmla="*/ 1928575 w 4819440"/>
              <a:gd name="connsiteY81" fmla="*/ 4261517 h 4261517"/>
              <a:gd name="connsiteX82" fmla="*/ 2001269 w 4819440"/>
              <a:gd name="connsiteY82" fmla="*/ 3979468 h 4261517"/>
              <a:gd name="connsiteX83" fmla="*/ 4818174 w 4819440"/>
              <a:gd name="connsiteY83" fmla="*/ 1905921 h 4261517"/>
              <a:gd name="connsiteX84" fmla="*/ 4819440 w 4819440"/>
              <a:gd name="connsiteY84" fmla="*/ 1905953 h 4261517"/>
              <a:gd name="connsiteX85" fmla="*/ 4819440 w 4819440"/>
              <a:gd name="connsiteY85" fmla="*/ 1893744 h 4261517"/>
              <a:gd name="connsiteX86" fmla="*/ 4818174 w 4819440"/>
              <a:gd name="connsiteY86" fmla="*/ 1893712 h 4261517"/>
              <a:gd name="connsiteX87" fmla="*/ 1916509 w 4819440"/>
              <a:gd name="connsiteY87" fmla="*/ 4259501 h 4261517"/>
              <a:gd name="connsiteX88" fmla="*/ 1768996 w 4819440"/>
              <a:gd name="connsiteY88" fmla="*/ 4261517 h 4261517"/>
              <a:gd name="connsiteX89" fmla="*/ 1781348 w 4819440"/>
              <a:gd name="connsiteY89" fmla="*/ 4261517 h 4261517"/>
              <a:gd name="connsiteX90" fmla="*/ 1785766 w 4819440"/>
              <a:gd name="connsiteY90" fmla="*/ 4232655 h 4261517"/>
              <a:gd name="connsiteX91" fmla="*/ 4818174 w 4819440"/>
              <a:gd name="connsiteY91" fmla="*/ 1760251 h 4261517"/>
              <a:gd name="connsiteX92" fmla="*/ 4819440 w 4819440"/>
              <a:gd name="connsiteY92" fmla="*/ 1760283 h 4261517"/>
              <a:gd name="connsiteX93" fmla="*/ 4819440 w 4819440"/>
              <a:gd name="connsiteY93" fmla="*/ 1748074 h 4261517"/>
              <a:gd name="connsiteX94" fmla="*/ 4818174 w 4819440"/>
              <a:gd name="connsiteY94" fmla="*/ 1748042 h 4261517"/>
              <a:gd name="connsiteX95" fmla="*/ 1773798 w 4819440"/>
              <a:gd name="connsiteY95" fmla="*/ 4230139 h 4261517"/>
              <a:gd name="connsiteX96" fmla="*/ 1621815 w 4819440"/>
              <a:gd name="connsiteY96" fmla="*/ 4261517 h 4261517"/>
              <a:gd name="connsiteX97" fmla="*/ 1634145 w 4819440"/>
              <a:gd name="connsiteY97" fmla="*/ 4261517 h 4261517"/>
              <a:gd name="connsiteX98" fmla="*/ 1643056 w 4819440"/>
              <a:gd name="connsiteY98" fmla="*/ 4203294 h 4261517"/>
              <a:gd name="connsiteX99" fmla="*/ 4818175 w 4819440"/>
              <a:gd name="connsiteY99" fmla="*/ 1614581 h 4261517"/>
              <a:gd name="connsiteX100" fmla="*/ 4819440 w 4819440"/>
              <a:gd name="connsiteY100" fmla="*/ 1614613 h 4261517"/>
              <a:gd name="connsiteX101" fmla="*/ 4819440 w 4819440"/>
              <a:gd name="connsiteY101" fmla="*/ 1602404 h 4261517"/>
              <a:gd name="connsiteX102" fmla="*/ 4818175 w 4819440"/>
              <a:gd name="connsiteY102" fmla="*/ 1602372 h 4261517"/>
              <a:gd name="connsiteX103" fmla="*/ 1631100 w 4819440"/>
              <a:gd name="connsiteY103" fmla="*/ 4200857 h 4261517"/>
              <a:gd name="connsiteX104" fmla="*/ 1474612 w 4819440"/>
              <a:gd name="connsiteY104" fmla="*/ 4261517 h 4261517"/>
              <a:gd name="connsiteX105" fmla="*/ 1486962 w 4819440"/>
              <a:gd name="connsiteY105" fmla="*/ 4261517 h 4261517"/>
              <a:gd name="connsiteX106" fmla="*/ 1500356 w 4819440"/>
              <a:gd name="connsiteY106" fmla="*/ 4174012 h 4261517"/>
              <a:gd name="connsiteX107" fmla="*/ 4818175 w 4819440"/>
              <a:gd name="connsiteY107" fmla="*/ 1468911 h 4261517"/>
              <a:gd name="connsiteX108" fmla="*/ 4819440 w 4819440"/>
              <a:gd name="connsiteY108" fmla="*/ 1468943 h 4261517"/>
              <a:gd name="connsiteX109" fmla="*/ 4819440 w 4819440"/>
              <a:gd name="connsiteY109" fmla="*/ 1456734 h 4261517"/>
              <a:gd name="connsiteX110" fmla="*/ 4818175 w 4819440"/>
              <a:gd name="connsiteY110" fmla="*/ 1456702 h 4261517"/>
              <a:gd name="connsiteX111" fmla="*/ 1488389 w 4819440"/>
              <a:gd name="connsiteY111" fmla="*/ 4171496 h 4261517"/>
              <a:gd name="connsiteX112" fmla="*/ 1327429 w 4819440"/>
              <a:gd name="connsiteY112" fmla="*/ 4261517 h 4261517"/>
              <a:gd name="connsiteX113" fmla="*/ 1339759 w 4819440"/>
              <a:gd name="connsiteY113" fmla="*/ 4261517 h 4261517"/>
              <a:gd name="connsiteX114" fmla="*/ 1357645 w 4819440"/>
              <a:gd name="connsiteY114" fmla="*/ 4144650 h 4261517"/>
              <a:gd name="connsiteX115" fmla="*/ 4818174 w 4819440"/>
              <a:gd name="connsiteY115" fmla="*/ 1323241 h 4261517"/>
              <a:gd name="connsiteX116" fmla="*/ 4819440 w 4819440"/>
              <a:gd name="connsiteY116" fmla="*/ 1323273 h 4261517"/>
              <a:gd name="connsiteX117" fmla="*/ 4819440 w 4819440"/>
              <a:gd name="connsiteY117" fmla="*/ 1311064 h 4261517"/>
              <a:gd name="connsiteX118" fmla="*/ 4818174 w 4819440"/>
              <a:gd name="connsiteY118" fmla="*/ 1311032 h 4261517"/>
              <a:gd name="connsiteX119" fmla="*/ 1345689 w 4819440"/>
              <a:gd name="connsiteY119" fmla="*/ 4142214 h 4261517"/>
              <a:gd name="connsiteX120" fmla="*/ 1180226 w 4819440"/>
              <a:gd name="connsiteY120" fmla="*/ 4261517 h 4261517"/>
              <a:gd name="connsiteX121" fmla="*/ 1192557 w 4819440"/>
              <a:gd name="connsiteY121" fmla="*/ 4261517 h 4261517"/>
              <a:gd name="connsiteX122" fmla="*/ 1214934 w 4819440"/>
              <a:gd name="connsiteY122" fmla="*/ 4115288 h 4261517"/>
              <a:gd name="connsiteX123" fmla="*/ 4818174 w 4819440"/>
              <a:gd name="connsiteY123" fmla="*/ 1177570 h 4261517"/>
              <a:gd name="connsiteX124" fmla="*/ 4819440 w 4819440"/>
              <a:gd name="connsiteY124" fmla="*/ 1177602 h 4261517"/>
              <a:gd name="connsiteX125" fmla="*/ 4819440 w 4819440"/>
              <a:gd name="connsiteY125" fmla="*/ 1165393 h 4261517"/>
              <a:gd name="connsiteX126" fmla="*/ 4818174 w 4819440"/>
              <a:gd name="connsiteY126" fmla="*/ 1165361 h 4261517"/>
              <a:gd name="connsiteX127" fmla="*/ 1202978 w 4819440"/>
              <a:gd name="connsiteY127" fmla="*/ 4112852 h 4261517"/>
              <a:gd name="connsiteX128" fmla="*/ 1033043 w 4819440"/>
              <a:gd name="connsiteY128" fmla="*/ 4261517 h 4261517"/>
              <a:gd name="connsiteX129" fmla="*/ 1045374 w 4819440"/>
              <a:gd name="connsiteY129" fmla="*/ 4261517 h 4261517"/>
              <a:gd name="connsiteX130" fmla="*/ 1072235 w 4819440"/>
              <a:gd name="connsiteY130" fmla="*/ 4086006 h 4261517"/>
              <a:gd name="connsiteX131" fmla="*/ 4818175 w 4819440"/>
              <a:gd name="connsiteY131" fmla="*/ 1031900 h 4261517"/>
              <a:gd name="connsiteX132" fmla="*/ 4819440 w 4819440"/>
              <a:gd name="connsiteY132" fmla="*/ 1031932 h 4261517"/>
              <a:gd name="connsiteX133" fmla="*/ 4819440 w 4819440"/>
              <a:gd name="connsiteY133" fmla="*/ 1019723 h 4261517"/>
              <a:gd name="connsiteX134" fmla="*/ 4818175 w 4819440"/>
              <a:gd name="connsiteY134" fmla="*/ 1019691 h 4261517"/>
              <a:gd name="connsiteX135" fmla="*/ 1060279 w 4819440"/>
              <a:gd name="connsiteY135" fmla="*/ 4083570 h 4261517"/>
              <a:gd name="connsiteX136" fmla="*/ 885842 w 4819440"/>
              <a:gd name="connsiteY136" fmla="*/ 4261517 h 4261517"/>
              <a:gd name="connsiteX137" fmla="*/ 898191 w 4819440"/>
              <a:gd name="connsiteY137" fmla="*/ 4261517 h 4261517"/>
              <a:gd name="connsiteX138" fmla="*/ 929537 w 4819440"/>
              <a:gd name="connsiteY138" fmla="*/ 4056724 h 4261517"/>
              <a:gd name="connsiteX139" fmla="*/ 4818175 w 4819440"/>
              <a:gd name="connsiteY139" fmla="*/ 886230 h 4261517"/>
              <a:gd name="connsiteX140" fmla="*/ 4819440 w 4819440"/>
              <a:gd name="connsiteY140" fmla="*/ 886262 h 4261517"/>
              <a:gd name="connsiteX141" fmla="*/ 4819440 w 4819440"/>
              <a:gd name="connsiteY141" fmla="*/ 874053 h 4261517"/>
              <a:gd name="connsiteX142" fmla="*/ 4818175 w 4819440"/>
              <a:gd name="connsiteY142" fmla="*/ 874021 h 4261517"/>
              <a:gd name="connsiteX143" fmla="*/ 917568 w 4819440"/>
              <a:gd name="connsiteY143" fmla="*/ 4054208 h 4261517"/>
              <a:gd name="connsiteX144" fmla="*/ 738657 w 4819440"/>
              <a:gd name="connsiteY144" fmla="*/ 4261517 h 4261517"/>
              <a:gd name="connsiteX145" fmla="*/ 750990 w 4819440"/>
              <a:gd name="connsiteY145" fmla="*/ 4261517 h 4261517"/>
              <a:gd name="connsiteX146" fmla="*/ 786826 w 4819440"/>
              <a:gd name="connsiteY146" fmla="*/ 4027363 h 4261517"/>
              <a:gd name="connsiteX147" fmla="*/ 4818174 w 4819440"/>
              <a:gd name="connsiteY147" fmla="*/ 740560 h 4261517"/>
              <a:gd name="connsiteX148" fmla="*/ 4819440 w 4819440"/>
              <a:gd name="connsiteY148" fmla="*/ 740592 h 4261517"/>
              <a:gd name="connsiteX149" fmla="*/ 4819440 w 4819440"/>
              <a:gd name="connsiteY149" fmla="*/ 728383 h 4261517"/>
              <a:gd name="connsiteX150" fmla="*/ 4818174 w 4819440"/>
              <a:gd name="connsiteY150" fmla="*/ 728351 h 4261517"/>
              <a:gd name="connsiteX151" fmla="*/ 774868 w 4819440"/>
              <a:gd name="connsiteY151" fmla="*/ 4024927 h 4261517"/>
              <a:gd name="connsiteX152" fmla="*/ 591456 w 4819440"/>
              <a:gd name="connsiteY152" fmla="*/ 4261517 h 4261517"/>
              <a:gd name="connsiteX153" fmla="*/ 603804 w 4819440"/>
              <a:gd name="connsiteY153" fmla="*/ 4261517 h 4261517"/>
              <a:gd name="connsiteX154" fmla="*/ 644126 w 4819440"/>
              <a:gd name="connsiteY154" fmla="*/ 3998081 h 4261517"/>
              <a:gd name="connsiteX155" fmla="*/ 4818174 w 4819440"/>
              <a:gd name="connsiteY155" fmla="*/ 594890 h 4261517"/>
              <a:gd name="connsiteX156" fmla="*/ 4819440 w 4819440"/>
              <a:gd name="connsiteY156" fmla="*/ 594922 h 4261517"/>
              <a:gd name="connsiteX157" fmla="*/ 4819440 w 4819440"/>
              <a:gd name="connsiteY157" fmla="*/ 582713 h 4261517"/>
              <a:gd name="connsiteX158" fmla="*/ 4818174 w 4819440"/>
              <a:gd name="connsiteY158" fmla="*/ 582681 h 4261517"/>
              <a:gd name="connsiteX159" fmla="*/ 632157 w 4819440"/>
              <a:gd name="connsiteY159" fmla="*/ 3995565 h 4261517"/>
              <a:gd name="connsiteX160" fmla="*/ 444272 w 4819440"/>
              <a:gd name="connsiteY160" fmla="*/ 4261517 h 4261517"/>
              <a:gd name="connsiteX161" fmla="*/ 456605 w 4819440"/>
              <a:gd name="connsiteY161" fmla="*/ 4261517 h 4261517"/>
              <a:gd name="connsiteX162" fmla="*/ 501416 w 4819440"/>
              <a:gd name="connsiteY162" fmla="*/ 3968719 h 4261517"/>
              <a:gd name="connsiteX163" fmla="*/ 4818175 w 4819440"/>
              <a:gd name="connsiteY163" fmla="*/ 449220 h 4261517"/>
              <a:gd name="connsiteX164" fmla="*/ 4819440 w 4819440"/>
              <a:gd name="connsiteY164" fmla="*/ 449252 h 4261517"/>
              <a:gd name="connsiteX165" fmla="*/ 4819440 w 4819440"/>
              <a:gd name="connsiteY165" fmla="*/ 437043 h 4261517"/>
              <a:gd name="connsiteX166" fmla="*/ 4818175 w 4819440"/>
              <a:gd name="connsiteY166" fmla="*/ 437011 h 4261517"/>
              <a:gd name="connsiteX167" fmla="*/ 489459 w 4819440"/>
              <a:gd name="connsiteY167" fmla="*/ 3966283 h 4261517"/>
              <a:gd name="connsiteX168" fmla="*/ 297072 w 4819440"/>
              <a:gd name="connsiteY168" fmla="*/ 4261517 h 4261517"/>
              <a:gd name="connsiteX169" fmla="*/ 309419 w 4819440"/>
              <a:gd name="connsiteY169" fmla="*/ 4261517 h 4261517"/>
              <a:gd name="connsiteX170" fmla="*/ 358716 w 4819440"/>
              <a:gd name="connsiteY170" fmla="*/ 3939437 h 4261517"/>
              <a:gd name="connsiteX171" fmla="*/ 4818175 w 4819440"/>
              <a:gd name="connsiteY171" fmla="*/ 303550 h 4261517"/>
              <a:gd name="connsiteX172" fmla="*/ 4819440 w 4819440"/>
              <a:gd name="connsiteY172" fmla="*/ 303582 h 4261517"/>
              <a:gd name="connsiteX173" fmla="*/ 4819440 w 4819440"/>
              <a:gd name="connsiteY173" fmla="*/ 291373 h 4261517"/>
              <a:gd name="connsiteX174" fmla="*/ 4818175 w 4819440"/>
              <a:gd name="connsiteY174" fmla="*/ 291341 h 4261517"/>
              <a:gd name="connsiteX175" fmla="*/ 346748 w 4819440"/>
              <a:gd name="connsiteY175" fmla="*/ 3936921 h 4261517"/>
              <a:gd name="connsiteX176" fmla="*/ 149886 w 4819440"/>
              <a:gd name="connsiteY176" fmla="*/ 4261517 h 4261517"/>
              <a:gd name="connsiteX177" fmla="*/ 162219 w 4819440"/>
              <a:gd name="connsiteY177" fmla="*/ 4261517 h 4261517"/>
              <a:gd name="connsiteX178" fmla="*/ 216005 w 4819440"/>
              <a:gd name="connsiteY178" fmla="*/ 3910076 h 4261517"/>
              <a:gd name="connsiteX179" fmla="*/ 4818174 w 4819440"/>
              <a:gd name="connsiteY179" fmla="*/ 157880 h 4261517"/>
              <a:gd name="connsiteX180" fmla="*/ 4819440 w 4819440"/>
              <a:gd name="connsiteY180" fmla="*/ 157912 h 4261517"/>
              <a:gd name="connsiteX181" fmla="*/ 4819440 w 4819440"/>
              <a:gd name="connsiteY181" fmla="*/ 145703 h 4261517"/>
              <a:gd name="connsiteX182" fmla="*/ 4818174 w 4819440"/>
              <a:gd name="connsiteY182" fmla="*/ 145671 h 4261517"/>
              <a:gd name="connsiteX183" fmla="*/ 204048 w 4819440"/>
              <a:gd name="connsiteY183" fmla="*/ 3907639 h 4261517"/>
              <a:gd name="connsiteX184" fmla="*/ 0 w 4819440"/>
              <a:gd name="connsiteY184" fmla="*/ 4261517 h 4261517"/>
              <a:gd name="connsiteX185" fmla="*/ 14859 w 4819440"/>
              <a:gd name="connsiteY185" fmla="*/ 4261517 h 4261517"/>
              <a:gd name="connsiteX186" fmla="*/ 67751 w 4819440"/>
              <a:gd name="connsiteY186" fmla="*/ 3903361 h 4261517"/>
              <a:gd name="connsiteX187" fmla="*/ 1393410 w 4819440"/>
              <a:gd name="connsiteY187" fmla="*/ 1430897 h 4261517"/>
              <a:gd name="connsiteX188" fmla="*/ 4818175 w 4819440"/>
              <a:gd name="connsiteY188" fmla="*/ 12209 h 4261517"/>
              <a:gd name="connsiteX189" fmla="*/ 4819440 w 4819440"/>
              <a:gd name="connsiteY189" fmla="*/ 12240 h 4261517"/>
              <a:gd name="connsiteX190" fmla="*/ 4819440 w 4819440"/>
              <a:gd name="connsiteY190" fmla="*/ 32 h 4261517"/>
              <a:gd name="connsiteX191" fmla="*/ 4818175 w 4819440"/>
              <a:gd name="connsiteY191" fmla="*/ 0 h 4261517"/>
              <a:gd name="connsiteX192" fmla="*/ 18466 w 4819440"/>
              <a:gd name="connsiteY192" fmla="*/ 4116199 h 42615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Lst>
            <a:rect l="l" t="t" r="r" b="b"/>
            <a:pathLst>
              <a:path w="4819440" h="4261517">
                <a:moveTo>
                  <a:pt x="3435677" y="4261517"/>
                </a:moveTo>
                <a:lnTo>
                  <a:pt x="3449191" y="4261517"/>
                </a:lnTo>
                <a:lnTo>
                  <a:pt x="3505603" y="4144591"/>
                </a:lnTo>
                <a:cubicBezTo>
                  <a:pt x="3758740" y="3679210"/>
                  <a:pt x="4252195" y="3362622"/>
                  <a:pt x="4818174" y="3362622"/>
                </a:cubicBezTo>
                <a:lnTo>
                  <a:pt x="4819440" y="3362686"/>
                </a:lnTo>
                <a:lnTo>
                  <a:pt x="4819440" y="3350477"/>
                </a:lnTo>
                <a:lnTo>
                  <a:pt x="4818174" y="3350413"/>
                </a:lnTo>
                <a:cubicBezTo>
                  <a:pt x="4247617" y="3350413"/>
                  <a:pt x="3750108" y="3669623"/>
                  <a:pt x="3494884" y="4138808"/>
                </a:cubicBezTo>
                <a:close/>
                <a:moveTo>
                  <a:pt x="3279636" y="4261517"/>
                </a:moveTo>
                <a:lnTo>
                  <a:pt x="3292681" y="4261517"/>
                </a:lnTo>
                <a:lnTo>
                  <a:pt x="3308465" y="4218486"/>
                </a:lnTo>
                <a:cubicBezTo>
                  <a:pt x="3557612" y="3630551"/>
                  <a:pt x="4140603" y="3216952"/>
                  <a:pt x="4818175" y="3216952"/>
                </a:cubicBezTo>
                <a:lnTo>
                  <a:pt x="4819440" y="3217016"/>
                </a:lnTo>
                <a:lnTo>
                  <a:pt x="4819440" y="3204807"/>
                </a:lnTo>
                <a:lnTo>
                  <a:pt x="4818175" y="3204743"/>
                </a:lnTo>
                <a:cubicBezTo>
                  <a:pt x="4135400" y="3204743"/>
                  <a:pt x="3548143" y="3621307"/>
                  <a:pt x="3297188" y="4213652"/>
                </a:cubicBezTo>
                <a:close/>
                <a:moveTo>
                  <a:pt x="3124693" y="4261517"/>
                </a:moveTo>
                <a:lnTo>
                  <a:pt x="3137664" y="4261517"/>
                </a:lnTo>
                <a:lnTo>
                  <a:pt x="3174240" y="4161778"/>
                </a:lnTo>
                <a:cubicBezTo>
                  <a:pt x="3445498" y="3521558"/>
                  <a:pt x="4080253" y="3071282"/>
                  <a:pt x="4818174" y="3071282"/>
                </a:cubicBezTo>
                <a:lnTo>
                  <a:pt x="4819440" y="3071346"/>
                </a:lnTo>
                <a:lnTo>
                  <a:pt x="4819440" y="3059137"/>
                </a:lnTo>
                <a:lnTo>
                  <a:pt x="4818174" y="3059073"/>
                </a:lnTo>
                <a:cubicBezTo>
                  <a:pt x="4075259" y="3059073"/>
                  <a:pt x="3436133" y="3512471"/>
                  <a:pt x="3163002" y="4157061"/>
                </a:cubicBezTo>
                <a:close/>
                <a:moveTo>
                  <a:pt x="2969681" y="4261517"/>
                </a:moveTo>
                <a:lnTo>
                  <a:pt x="2982717" y="4261517"/>
                </a:lnTo>
                <a:lnTo>
                  <a:pt x="3040055" y="4105188"/>
                </a:lnTo>
                <a:cubicBezTo>
                  <a:pt x="3333488" y="3412722"/>
                  <a:pt x="4020112" y="2925612"/>
                  <a:pt x="4818174" y="2925612"/>
                </a:cubicBezTo>
                <a:lnTo>
                  <a:pt x="4819440" y="2925676"/>
                </a:lnTo>
                <a:lnTo>
                  <a:pt x="4819440" y="2913467"/>
                </a:lnTo>
                <a:lnTo>
                  <a:pt x="4818174" y="2913403"/>
                </a:lnTo>
                <a:cubicBezTo>
                  <a:pt x="4014910" y="2913403"/>
                  <a:pt x="3324019" y="3403479"/>
                  <a:pt x="3028778" y="4100354"/>
                </a:cubicBezTo>
                <a:close/>
                <a:moveTo>
                  <a:pt x="2817570" y="4261517"/>
                </a:moveTo>
                <a:lnTo>
                  <a:pt x="2830151" y="4261517"/>
                </a:lnTo>
                <a:lnTo>
                  <a:pt x="2835930" y="4239097"/>
                </a:lnTo>
                <a:cubicBezTo>
                  <a:pt x="3099144" y="3394665"/>
                  <a:pt x="3888230" y="2779942"/>
                  <a:pt x="4818175" y="2779942"/>
                </a:cubicBezTo>
                <a:lnTo>
                  <a:pt x="4819440" y="2780006"/>
                </a:lnTo>
                <a:lnTo>
                  <a:pt x="4819440" y="2767797"/>
                </a:lnTo>
                <a:lnTo>
                  <a:pt x="4818175" y="2767733"/>
                </a:lnTo>
                <a:cubicBezTo>
                  <a:pt x="3882820" y="2767733"/>
                  <a:pt x="3089055" y="3386120"/>
                  <a:pt x="2824277" y="4235497"/>
                </a:cubicBezTo>
                <a:close/>
                <a:moveTo>
                  <a:pt x="2667284" y="4261517"/>
                </a:moveTo>
                <a:lnTo>
                  <a:pt x="2679910" y="4261517"/>
                </a:lnTo>
                <a:lnTo>
                  <a:pt x="2696831" y="4195877"/>
                </a:lnTo>
                <a:cubicBezTo>
                  <a:pt x="2978546" y="3292224"/>
                  <a:pt x="3823077" y="2634272"/>
                  <a:pt x="4818175" y="2634272"/>
                </a:cubicBezTo>
                <a:lnTo>
                  <a:pt x="4819440" y="2634336"/>
                </a:lnTo>
                <a:lnTo>
                  <a:pt x="4819440" y="2622127"/>
                </a:lnTo>
                <a:lnTo>
                  <a:pt x="4818175" y="2622063"/>
                </a:lnTo>
                <a:cubicBezTo>
                  <a:pt x="3817441" y="2622063"/>
                  <a:pt x="2968373" y="3283495"/>
                  <a:pt x="2685155" y="4192174"/>
                </a:cubicBezTo>
                <a:close/>
                <a:moveTo>
                  <a:pt x="2517042" y="4261517"/>
                </a:moveTo>
                <a:lnTo>
                  <a:pt x="2529625" y="4261517"/>
                </a:lnTo>
                <a:lnTo>
                  <a:pt x="2557709" y="4152553"/>
                </a:lnTo>
                <a:cubicBezTo>
                  <a:pt x="2857865" y="3189598"/>
                  <a:pt x="3757700" y="2488601"/>
                  <a:pt x="4818175" y="2488601"/>
                </a:cubicBezTo>
                <a:lnTo>
                  <a:pt x="4819440" y="2488665"/>
                </a:lnTo>
                <a:lnTo>
                  <a:pt x="4819440" y="2476456"/>
                </a:lnTo>
                <a:lnTo>
                  <a:pt x="4818175" y="2476392"/>
                </a:lnTo>
                <a:cubicBezTo>
                  <a:pt x="3752288" y="2476392"/>
                  <a:pt x="2847776" y="3181053"/>
                  <a:pt x="2546056" y="4148954"/>
                </a:cubicBezTo>
                <a:close/>
                <a:moveTo>
                  <a:pt x="2366759" y="4261517"/>
                </a:moveTo>
                <a:lnTo>
                  <a:pt x="2379382" y="4261517"/>
                </a:lnTo>
                <a:lnTo>
                  <a:pt x="2418611" y="4109334"/>
                </a:lnTo>
                <a:cubicBezTo>
                  <a:pt x="2737268" y="3087157"/>
                  <a:pt x="3692547" y="2342931"/>
                  <a:pt x="4818174" y="2342931"/>
                </a:cubicBezTo>
                <a:lnTo>
                  <a:pt x="4819440" y="2342995"/>
                </a:lnTo>
                <a:lnTo>
                  <a:pt x="4819440" y="2330786"/>
                </a:lnTo>
                <a:lnTo>
                  <a:pt x="4818174" y="2330722"/>
                </a:lnTo>
                <a:cubicBezTo>
                  <a:pt x="3686910" y="2330722"/>
                  <a:pt x="2727094" y="3078428"/>
                  <a:pt x="2406934" y="4105631"/>
                </a:cubicBezTo>
                <a:close/>
                <a:moveTo>
                  <a:pt x="2216516" y="4261517"/>
                </a:moveTo>
                <a:lnTo>
                  <a:pt x="2229100" y="4261517"/>
                </a:lnTo>
                <a:lnTo>
                  <a:pt x="2279489" y="4066010"/>
                </a:lnTo>
                <a:cubicBezTo>
                  <a:pt x="2616587" y="2984532"/>
                  <a:pt x="3627169" y="2197261"/>
                  <a:pt x="4818175" y="2197261"/>
                </a:cubicBezTo>
                <a:lnTo>
                  <a:pt x="4819440" y="2197325"/>
                </a:lnTo>
                <a:lnTo>
                  <a:pt x="4819440" y="2185116"/>
                </a:lnTo>
                <a:lnTo>
                  <a:pt x="4818175" y="2185052"/>
                </a:lnTo>
                <a:cubicBezTo>
                  <a:pt x="3621758" y="2185052"/>
                  <a:pt x="2606498" y="2975987"/>
                  <a:pt x="2267836" y="4062411"/>
                </a:cubicBezTo>
                <a:close/>
                <a:moveTo>
                  <a:pt x="2066236" y="4261517"/>
                </a:moveTo>
                <a:lnTo>
                  <a:pt x="2078855" y="4261517"/>
                </a:lnTo>
                <a:lnTo>
                  <a:pt x="2140391" y="4022790"/>
                </a:lnTo>
                <a:cubicBezTo>
                  <a:pt x="2495989" y="2882090"/>
                  <a:pt x="3562016" y="2051591"/>
                  <a:pt x="4818175" y="2051591"/>
                </a:cubicBezTo>
                <a:lnTo>
                  <a:pt x="4819440" y="2051655"/>
                </a:lnTo>
                <a:lnTo>
                  <a:pt x="4819440" y="2039446"/>
                </a:lnTo>
                <a:lnTo>
                  <a:pt x="4818175" y="2039382"/>
                </a:lnTo>
                <a:cubicBezTo>
                  <a:pt x="3556380" y="2039382"/>
                  <a:pt x="2485816" y="2873362"/>
                  <a:pt x="2128714" y="4019088"/>
                </a:cubicBezTo>
                <a:close/>
                <a:moveTo>
                  <a:pt x="1916201" y="4261517"/>
                </a:moveTo>
                <a:lnTo>
                  <a:pt x="1928575" y="4261517"/>
                </a:lnTo>
                <a:lnTo>
                  <a:pt x="2001269" y="3979468"/>
                </a:lnTo>
                <a:cubicBezTo>
                  <a:pt x="2375308" y="2779466"/>
                  <a:pt x="3496638" y="1905921"/>
                  <a:pt x="4818174" y="1905921"/>
                </a:cubicBezTo>
                <a:lnTo>
                  <a:pt x="4819440" y="1905953"/>
                </a:lnTo>
                <a:lnTo>
                  <a:pt x="4819440" y="1893744"/>
                </a:lnTo>
                <a:lnTo>
                  <a:pt x="4818174" y="1893712"/>
                </a:lnTo>
                <a:cubicBezTo>
                  <a:pt x="3389155" y="1893712"/>
                  <a:pt x="2193176" y="2911066"/>
                  <a:pt x="1916509" y="4259501"/>
                </a:cubicBezTo>
                <a:close/>
                <a:moveTo>
                  <a:pt x="1768996" y="4261517"/>
                </a:moveTo>
                <a:lnTo>
                  <a:pt x="1781348" y="4261517"/>
                </a:lnTo>
                <a:lnTo>
                  <a:pt x="1785766" y="4232655"/>
                </a:lnTo>
                <a:cubicBezTo>
                  <a:pt x="2074909" y="2823491"/>
                  <a:pt x="3324817" y="1760251"/>
                  <a:pt x="4818174" y="1760251"/>
                </a:cubicBezTo>
                <a:lnTo>
                  <a:pt x="4819440" y="1760283"/>
                </a:lnTo>
                <a:lnTo>
                  <a:pt x="4819440" y="1748074"/>
                </a:lnTo>
                <a:lnTo>
                  <a:pt x="4818174" y="1748042"/>
                </a:lnTo>
                <a:cubicBezTo>
                  <a:pt x="3318747" y="1748042"/>
                  <a:pt x="2064045" y="2815319"/>
                  <a:pt x="1773798" y="4230139"/>
                </a:cubicBezTo>
                <a:close/>
                <a:moveTo>
                  <a:pt x="1621815" y="4261517"/>
                </a:moveTo>
                <a:lnTo>
                  <a:pt x="1634145" y="4261517"/>
                </a:lnTo>
                <a:lnTo>
                  <a:pt x="1643056" y="4203294"/>
                </a:lnTo>
                <a:cubicBezTo>
                  <a:pt x="1945780" y="2727743"/>
                  <a:pt x="3254410" y="1614581"/>
                  <a:pt x="4818175" y="1614581"/>
                </a:cubicBezTo>
                <a:lnTo>
                  <a:pt x="4819440" y="1614613"/>
                </a:lnTo>
                <a:lnTo>
                  <a:pt x="4819440" y="1602404"/>
                </a:lnTo>
                <a:lnTo>
                  <a:pt x="4818175" y="1602372"/>
                </a:lnTo>
                <a:cubicBezTo>
                  <a:pt x="3248584" y="1602372"/>
                  <a:pt x="1934976" y="2719783"/>
                  <a:pt x="1631100" y="4200857"/>
                </a:cubicBezTo>
                <a:close/>
                <a:moveTo>
                  <a:pt x="1474612" y="4261517"/>
                </a:moveTo>
                <a:lnTo>
                  <a:pt x="1486962" y="4261517"/>
                </a:lnTo>
                <a:lnTo>
                  <a:pt x="1500356" y="4174012"/>
                </a:lnTo>
                <a:cubicBezTo>
                  <a:pt x="1816710" y="2632208"/>
                  <a:pt x="3184246" y="1468911"/>
                  <a:pt x="4818175" y="1468911"/>
                </a:cubicBezTo>
                <a:lnTo>
                  <a:pt x="4819440" y="1468943"/>
                </a:lnTo>
                <a:lnTo>
                  <a:pt x="4819440" y="1456734"/>
                </a:lnTo>
                <a:lnTo>
                  <a:pt x="4818175" y="1456702"/>
                </a:lnTo>
                <a:cubicBezTo>
                  <a:pt x="3178177" y="1456702"/>
                  <a:pt x="1805846" y="2624036"/>
                  <a:pt x="1488389" y="4171496"/>
                </a:cubicBezTo>
                <a:close/>
                <a:moveTo>
                  <a:pt x="1327429" y="4261517"/>
                </a:moveTo>
                <a:lnTo>
                  <a:pt x="1339759" y="4261517"/>
                </a:lnTo>
                <a:lnTo>
                  <a:pt x="1357645" y="4144650"/>
                </a:lnTo>
                <a:cubicBezTo>
                  <a:pt x="1687580" y="2536460"/>
                  <a:pt x="3113839" y="1323241"/>
                  <a:pt x="4818174" y="1323241"/>
                </a:cubicBezTo>
                <a:lnTo>
                  <a:pt x="4819440" y="1323273"/>
                </a:lnTo>
                <a:lnTo>
                  <a:pt x="4819440" y="1311064"/>
                </a:lnTo>
                <a:lnTo>
                  <a:pt x="4818174" y="1311032"/>
                </a:lnTo>
                <a:cubicBezTo>
                  <a:pt x="3108012" y="1311032"/>
                  <a:pt x="1676776" y="2528501"/>
                  <a:pt x="1345689" y="4142214"/>
                </a:cubicBezTo>
                <a:close/>
                <a:moveTo>
                  <a:pt x="1180226" y="4261517"/>
                </a:moveTo>
                <a:lnTo>
                  <a:pt x="1192557" y="4261517"/>
                </a:lnTo>
                <a:lnTo>
                  <a:pt x="1214934" y="4115288"/>
                </a:lnTo>
                <a:cubicBezTo>
                  <a:pt x="1558449" y="2440712"/>
                  <a:pt x="3043431" y="1177570"/>
                  <a:pt x="4818174" y="1177570"/>
                </a:cubicBezTo>
                <a:lnTo>
                  <a:pt x="4819440" y="1177602"/>
                </a:lnTo>
                <a:lnTo>
                  <a:pt x="4819440" y="1165393"/>
                </a:lnTo>
                <a:lnTo>
                  <a:pt x="4818174" y="1165361"/>
                </a:lnTo>
                <a:cubicBezTo>
                  <a:pt x="3037604" y="1165361"/>
                  <a:pt x="1547646" y="2432752"/>
                  <a:pt x="1202978" y="4112852"/>
                </a:cubicBezTo>
                <a:close/>
                <a:moveTo>
                  <a:pt x="1033043" y="4261517"/>
                </a:moveTo>
                <a:lnTo>
                  <a:pt x="1045374" y="4261517"/>
                </a:lnTo>
                <a:lnTo>
                  <a:pt x="1072235" y="4086006"/>
                </a:lnTo>
                <a:cubicBezTo>
                  <a:pt x="1429381" y="2345177"/>
                  <a:pt x="2973267" y="1031900"/>
                  <a:pt x="4818175" y="1031900"/>
                </a:cubicBezTo>
                <a:lnTo>
                  <a:pt x="4819440" y="1031932"/>
                </a:lnTo>
                <a:lnTo>
                  <a:pt x="4819440" y="1019723"/>
                </a:lnTo>
                <a:lnTo>
                  <a:pt x="4818175" y="1019691"/>
                </a:lnTo>
                <a:cubicBezTo>
                  <a:pt x="2967441" y="1019691"/>
                  <a:pt x="1418577" y="2337217"/>
                  <a:pt x="1060279" y="4083570"/>
                </a:cubicBezTo>
                <a:close/>
                <a:moveTo>
                  <a:pt x="885842" y="4261517"/>
                </a:moveTo>
                <a:lnTo>
                  <a:pt x="898191" y="4261517"/>
                </a:lnTo>
                <a:lnTo>
                  <a:pt x="929537" y="4056724"/>
                </a:lnTo>
                <a:cubicBezTo>
                  <a:pt x="1300312" y="2249641"/>
                  <a:pt x="2903104" y="886230"/>
                  <a:pt x="4818175" y="886230"/>
                </a:cubicBezTo>
                <a:lnTo>
                  <a:pt x="4819440" y="886262"/>
                </a:lnTo>
                <a:lnTo>
                  <a:pt x="4819440" y="874053"/>
                </a:lnTo>
                <a:lnTo>
                  <a:pt x="4818175" y="874021"/>
                </a:lnTo>
                <a:cubicBezTo>
                  <a:pt x="2897034" y="874021"/>
                  <a:pt x="1289447" y="2241469"/>
                  <a:pt x="917568" y="4054208"/>
                </a:cubicBezTo>
                <a:close/>
                <a:moveTo>
                  <a:pt x="738657" y="4261517"/>
                </a:moveTo>
                <a:lnTo>
                  <a:pt x="750990" y="4261517"/>
                </a:lnTo>
                <a:lnTo>
                  <a:pt x="786826" y="4027363"/>
                </a:lnTo>
                <a:cubicBezTo>
                  <a:pt x="1171181" y="2153894"/>
                  <a:pt x="2832696" y="740560"/>
                  <a:pt x="4818174" y="740560"/>
                </a:cubicBezTo>
                <a:lnTo>
                  <a:pt x="4819440" y="740592"/>
                </a:lnTo>
                <a:lnTo>
                  <a:pt x="4819440" y="728383"/>
                </a:lnTo>
                <a:lnTo>
                  <a:pt x="4818174" y="728351"/>
                </a:lnTo>
                <a:cubicBezTo>
                  <a:pt x="2826870" y="728351"/>
                  <a:pt x="1160377" y="2145934"/>
                  <a:pt x="774868" y="4024927"/>
                </a:cubicBezTo>
                <a:close/>
                <a:moveTo>
                  <a:pt x="591456" y="4261517"/>
                </a:moveTo>
                <a:lnTo>
                  <a:pt x="603804" y="4261517"/>
                </a:lnTo>
                <a:lnTo>
                  <a:pt x="644126" y="3998081"/>
                </a:lnTo>
                <a:cubicBezTo>
                  <a:pt x="1042112" y="2058359"/>
                  <a:pt x="2762531" y="594890"/>
                  <a:pt x="4818174" y="594890"/>
                </a:cubicBezTo>
                <a:lnTo>
                  <a:pt x="4819440" y="594922"/>
                </a:lnTo>
                <a:lnTo>
                  <a:pt x="4819440" y="582713"/>
                </a:lnTo>
                <a:lnTo>
                  <a:pt x="4818174" y="582681"/>
                </a:lnTo>
                <a:cubicBezTo>
                  <a:pt x="2756462" y="582681"/>
                  <a:pt x="1031247" y="2050186"/>
                  <a:pt x="632157" y="3995565"/>
                </a:cubicBezTo>
                <a:close/>
                <a:moveTo>
                  <a:pt x="444272" y="4261517"/>
                </a:moveTo>
                <a:lnTo>
                  <a:pt x="456605" y="4261517"/>
                </a:lnTo>
                <a:lnTo>
                  <a:pt x="501416" y="3968719"/>
                </a:lnTo>
                <a:cubicBezTo>
                  <a:pt x="912982" y="1962611"/>
                  <a:pt x="2692126" y="449220"/>
                  <a:pt x="4818175" y="449220"/>
                </a:cubicBezTo>
                <a:lnTo>
                  <a:pt x="4819440" y="449252"/>
                </a:lnTo>
                <a:lnTo>
                  <a:pt x="4819440" y="437043"/>
                </a:lnTo>
                <a:lnTo>
                  <a:pt x="4818175" y="437011"/>
                </a:lnTo>
                <a:cubicBezTo>
                  <a:pt x="2686298" y="437011"/>
                  <a:pt x="902178" y="1954651"/>
                  <a:pt x="489459" y="3966283"/>
                </a:cubicBezTo>
                <a:close/>
                <a:moveTo>
                  <a:pt x="297072" y="4261517"/>
                </a:moveTo>
                <a:lnTo>
                  <a:pt x="309419" y="4261517"/>
                </a:lnTo>
                <a:lnTo>
                  <a:pt x="358716" y="3939437"/>
                </a:lnTo>
                <a:cubicBezTo>
                  <a:pt x="783913" y="1867076"/>
                  <a:pt x="2621961" y="303550"/>
                  <a:pt x="4818175" y="303550"/>
                </a:cubicBezTo>
                <a:lnTo>
                  <a:pt x="4819440" y="303582"/>
                </a:lnTo>
                <a:lnTo>
                  <a:pt x="4819440" y="291373"/>
                </a:lnTo>
                <a:lnTo>
                  <a:pt x="4818175" y="291341"/>
                </a:lnTo>
                <a:cubicBezTo>
                  <a:pt x="2615891" y="291341"/>
                  <a:pt x="773048" y="1858903"/>
                  <a:pt x="346748" y="3936921"/>
                </a:cubicBezTo>
                <a:close/>
                <a:moveTo>
                  <a:pt x="149886" y="4261517"/>
                </a:moveTo>
                <a:lnTo>
                  <a:pt x="162219" y="4261517"/>
                </a:lnTo>
                <a:lnTo>
                  <a:pt x="216005" y="3910076"/>
                </a:lnTo>
                <a:cubicBezTo>
                  <a:pt x="654782" y="1771328"/>
                  <a:pt x="2551553" y="157880"/>
                  <a:pt x="4818174" y="157880"/>
                </a:cubicBezTo>
                <a:lnTo>
                  <a:pt x="4819440" y="157912"/>
                </a:lnTo>
                <a:lnTo>
                  <a:pt x="4819440" y="145703"/>
                </a:lnTo>
                <a:lnTo>
                  <a:pt x="4818174" y="145671"/>
                </a:lnTo>
                <a:cubicBezTo>
                  <a:pt x="2545727" y="145671"/>
                  <a:pt x="643978" y="1763369"/>
                  <a:pt x="204048" y="3907639"/>
                </a:cubicBezTo>
                <a:close/>
                <a:moveTo>
                  <a:pt x="0" y="4261517"/>
                </a:moveTo>
                <a:lnTo>
                  <a:pt x="14859" y="4261517"/>
                </a:lnTo>
                <a:lnTo>
                  <a:pt x="67751" y="3903361"/>
                </a:lnTo>
                <a:cubicBezTo>
                  <a:pt x="252349" y="2972607"/>
                  <a:pt x="707306" y="2117003"/>
                  <a:pt x="1393410" y="1430897"/>
                </a:cubicBezTo>
                <a:cubicBezTo>
                  <a:pt x="2308216" y="516088"/>
                  <a:pt x="3524350" y="12209"/>
                  <a:pt x="4818175" y="12209"/>
                </a:cubicBezTo>
                <a:lnTo>
                  <a:pt x="4819440" y="12240"/>
                </a:lnTo>
                <a:lnTo>
                  <a:pt x="4819440" y="32"/>
                </a:lnTo>
                <a:lnTo>
                  <a:pt x="4818175" y="0"/>
                </a:lnTo>
                <a:cubicBezTo>
                  <a:pt x="2387876" y="0"/>
                  <a:pt x="374596" y="1785444"/>
                  <a:pt x="18466" y="4116199"/>
                </a:cubicBezTo>
                <a:close/>
              </a:path>
            </a:pathLst>
          </a:custGeom>
          <a:solidFill>
            <a:schemeClr val="accent2"/>
          </a:solidFill>
          <a:ln w="28140" cap="flat">
            <a:noFill/>
            <a:prstDash val="solid"/>
            <a:miter/>
          </a:ln>
        </p:spPr>
        <p:txBody>
          <a:bodyPr rtlCol="0" anchor="ctr"/>
          <a:lstStyle/>
          <a:p>
            <a:endParaRPr lang="en-US"/>
          </a:p>
        </p:txBody>
      </p:sp>
      <p:sp>
        <p:nvSpPr>
          <p:cNvPr id="15" name="Text Placeholder 14">
            <a:extLst>
              <a:ext uri="{FF2B5EF4-FFF2-40B4-BE49-F238E27FC236}">
                <a16:creationId xmlns:a16="http://schemas.microsoft.com/office/drawing/2014/main" id="{A0531BA8-4968-1B7A-B8B5-B243BB242264}"/>
              </a:ext>
            </a:extLst>
          </p:cNvPr>
          <p:cNvSpPr>
            <a:spLocks noGrp="1"/>
          </p:cNvSpPr>
          <p:nvPr>
            <p:ph type="body" sz="quarter" idx="16" hasCustomPrompt="1"/>
          </p:nvPr>
        </p:nvSpPr>
        <p:spPr>
          <a:xfrm>
            <a:off x="701040" y="605648"/>
            <a:ext cx="5379720" cy="1271914"/>
          </a:xfrm>
        </p:spPr>
        <p:txBody>
          <a:bodyPr anchor="b">
            <a:noAutofit/>
          </a:bodyPr>
          <a:lstStyle>
            <a:lvl1pPr marL="0" indent="0">
              <a:buNone/>
              <a:defRPr kumimoji="0" lang="en-US" sz="8000" b="1" i="0" u="none" strike="noStrike" kern="1200" cap="none" spc="0" normalizeH="0" baseline="0" dirty="0">
                <a:ln>
                  <a:noFill/>
                </a:ln>
                <a:solidFill>
                  <a:schemeClr val="accent2"/>
                </a:solidFill>
                <a:effectLst/>
                <a:uLnTx/>
                <a:uFillTx/>
                <a:latin typeface="Outfit" pitchFamily="2" charset="0"/>
                <a:ea typeface="+mn-ea"/>
                <a:cs typeface="+mn-cs"/>
              </a:defRPr>
            </a:lvl1pPr>
            <a:lvl2pPr marL="457200" indent="0">
              <a:buNone/>
              <a:defRPr/>
            </a:lvl2pPr>
            <a:lvl3pPr marL="914400" indent="0">
              <a:buNone/>
              <a:defRPr/>
            </a:lvl3pPr>
            <a:lvl4pPr marL="1371600" indent="0">
              <a:buNone/>
              <a:defRPr/>
            </a:lvl4pPr>
            <a:lvl5pPr marL="1828800" indent="0">
              <a:buNone/>
              <a:defRPr/>
            </a:lvl5pPr>
          </a:lstStyle>
          <a:p>
            <a:pPr lvl="0"/>
            <a:r>
              <a:rPr lang="en-US"/>
              <a:t>Big Idea</a:t>
            </a:r>
          </a:p>
        </p:txBody>
      </p:sp>
      <p:sp>
        <p:nvSpPr>
          <p:cNvPr id="18" name="Text Placeholder 17">
            <a:extLst>
              <a:ext uri="{FF2B5EF4-FFF2-40B4-BE49-F238E27FC236}">
                <a16:creationId xmlns:a16="http://schemas.microsoft.com/office/drawing/2014/main" id="{CC26251E-DFB5-DF19-2441-A99631807FD1}"/>
              </a:ext>
            </a:extLst>
          </p:cNvPr>
          <p:cNvSpPr>
            <a:spLocks noGrp="1"/>
          </p:cNvSpPr>
          <p:nvPr>
            <p:ph type="body" sz="quarter" idx="17"/>
          </p:nvPr>
        </p:nvSpPr>
        <p:spPr>
          <a:xfrm>
            <a:off x="762000" y="2567781"/>
            <a:ext cx="5334000" cy="1722437"/>
          </a:xfrm>
        </p:spPr>
        <p:txBody>
          <a:bodyPr>
            <a:noAutofit/>
          </a:bodyPr>
          <a:lstStyle>
            <a:lvl1pPr marL="0" indent="0">
              <a:buNone/>
              <a:defRPr kumimoji="0" lang="en-US" sz="2800" b="0" i="0" u="none" strike="noStrike" kern="1200" cap="none" spc="0" normalizeH="0" baseline="0" smtClean="0">
                <a:ln>
                  <a:noFill/>
                </a:ln>
                <a:solidFill>
                  <a:schemeClr val="bg1"/>
                </a:solidFill>
                <a:effectLst/>
                <a:uLnTx/>
                <a:uFillTx/>
                <a:latin typeface="Outfit Medium" pitchFamily="2" charset="0"/>
                <a:ea typeface="+mn-ea"/>
                <a:cs typeface="+mn-cs"/>
              </a:defRPr>
            </a:lvl1pPr>
          </a:lstStyle>
          <a:p>
            <a:pPr lvl="0"/>
            <a:r>
              <a:rPr lang="en-US"/>
              <a:t>Click to edit Master text styles</a:t>
            </a:r>
          </a:p>
        </p:txBody>
      </p:sp>
      <p:cxnSp>
        <p:nvCxnSpPr>
          <p:cNvPr id="8" name="Straight Connector 7">
            <a:extLst>
              <a:ext uri="{FF2B5EF4-FFF2-40B4-BE49-F238E27FC236}">
                <a16:creationId xmlns:a16="http://schemas.microsoft.com/office/drawing/2014/main" id="{0422F0CC-27AB-204D-AA53-4ECB299276B3}"/>
              </a:ext>
            </a:extLst>
          </p:cNvPr>
          <p:cNvCxnSpPr>
            <a:cxnSpLocks/>
          </p:cNvCxnSpPr>
          <p:nvPr userDrawn="1"/>
        </p:nvCxnSpPr>
        <p:spPr>
          <a:xfrm flipH="1">
            <a:off x="1487277" y="6400800"/>
            <a:ext cx="10704723" cy="0"/>
          </a:xfrm>
          <a:prstGeom prst="line">
            <a:avLst/>
          </a:prstGeom>
          <a:ln w="9525" cap="rnd">
            <a:solidFill>
              <a:schemeClr val="bg1"/>
            </a:solidFill>
          </a:ln>
        </p:spPr>
        <p:style>
          <a:lnRef idx="1">
            <a:schemeClr val="accent1"/>
          </a:lnRef>
          <a:fillRef idx="0">
            <a:schemeClr val="accent1"/>
          </a:fillRef>
          <a:effectRef idx="0">
            <a:schemeClr val="accent1"/>
          </a:effectRef>
          <a:fontRef idx="minor">
            <a:schemeClr val="tx1"/>
          </a:fontRef>
        </p:style>
      </p:cxnSp>
      <p:sp>
        <p:nvSpPr>
          <p:cNvPr id="5" name="Text Placeholder 5">
            <a:extLst>
              <a:ext uri="{FF2B5EF4-FFF2-40B4-BE49-F238E27FC236}">
                <a16:creationId xmlns:a16="http://schemas.microsoft.com/office/drawing/2014/main" id="{072A2014-C501-CCB0-EBB2-1FED5A676F59}"/>
              </a:ext>
            </a:extLst>
          </p:cNvPr>
          <p:cNvSpPr>
            <a:spLocks noGrp="1"/>
          </p:cNvSpPr>
          <p:nvPr>
            <p:ph type="body" sz="quarter" idx="21" hasCustomPrompt="1"/>
          </p:nvPr>
        </p:nvSpPr>
        <p:spPr>
          <a:xfrm>
            <a:off x="1487277" y="6496059"/>
            <a:ext cx="7173901" cy="285734"/>
          </a:xfrm>
        </p:spPr>
        <p:txBody>
          <a:bodyPr anchor="ctr">
            <a:noAutofit/>
          </a:bodyPr>
          <a:lstStyle>
            <a:lvl1pPr marL="0" indent="0">
              <a:lnSpc>
                <a:spcPct val="90000"/>
              </a:lnSpc>
              <a:spcBef>
                <a:spcPts val="200"/>
              </a:spcBef>
              <a:buNone/>
              <a:defRPr sz="600" b="0" i="0">
                <a:solidFill>
                  <a:schemeClr val="bg1"/>
                </a:solidFill>
                <a:latin typeface="Inter" panose="02000503000000020004" pitchFamily="2" charset="0"/>
                <a:ea typeface="Inter" panose="02000503000000020004" pitchFamily="2" charset="0"/>
              </a:defRPr>
            </a:lvl1pPr>
            <a:lvl2pPr marL="457200" indent="0">
              <a:buNone/>
              <a:defRPr sz="600" b="0" i="0">
                <a:latin typeface="Inter" panose="02000503000000020004" pitchFamily="2" charset="0"/>
                <a:ea typeface="Inter" panose="02000503000000020004" pitchFamily="2" charset="0"/>
              </a:defRPr>
            </a:lvl2pPr>
            <a:lvl3pPr marL="914400" indent="0">
              <a:buNone/>
              <a:defRPr sz="600" b="0" i="0">
                <a:latin typeface="Inter" panose="02000503000000020004" pitchFamily="2" charset="0"/>
                <a:ea typeface="Inter" panose="02000503000000020004" pitchFamily="2" charset="0"/>
              </a:defRPr>
            </a:lvl3pPr>
            <a:lvl4pPr marL="1371600" indent="0">
              <a:buNone/>
              <a:defRPr sz="600" b="0" i="0">
                <a:latin typeface="Inter" panose="02000503000000020004" pitchFamily="2" charset="0"/>
                <a:ea typeface="Inter" panose="02000503000000020004" pitchFamily="2" charset="0"/>
              </a:defRPr>
            </a:lvl4pPr>
            <a:lvl5pPr marL="1828800" indent="0">
              <a:buNone/>
              <a:defRPr sz="600" b="0" i="0">
                <a:latin typeface="Inter" panose="02000503000000020004" pitchFamily="2" charset="0"/>
                <a:ea typeface="Inter" panose="02000503000000020004" pitchFamily="2" charset="0"/>
              </a:defRPr>
            </a:lvl5pPr>
          </a:lstStyle>
          <a:p>
            <a:pPr lvl="0"/>
            <a:r>
              <a:rPr lang="en-US"/>
              <a:t>Source: </a:t>
            </a:r>
          </a:p>
        </p:txBody>
      </p:sp>
      <p:sp>
        <p:nvSpPr>
          <p:cNvPr id="7" name="Slide Number Placeholder 5">
            <a:extLst>
              <a:ext uri="{FF2B5EF4-FFF2-40B4-BE49-F238E27FC236}">
                <a16:creationId xmlns:a16="http://schemas.microsoft.com/office/drawing/2014/main" id="{822A3516-E98A-590B-DA8A-3DF982334C25}"/>
              </a:ext>
            </a:extLst>
          </p:cNvPr>
          <p:cNvSpPr txBox="1">
            <a:spLocks/>
          </p:cNvSpPr>
          <p:nvPr userDrawn="1"/>
        </p:nvSpPr>
        <p:spPr>
          <a:xfrm>
            <a:off x="11185742" y="6400800"/>
            <a:ext cx="549058" cy="457200"/>
          </a:xfrm>
          <a:prstGeom prst="rect">
            <a:avLst/>
          </a:prstGeom>
        </p:spPr>
        <p:txBody>
          <a:bodyPr vert="horz" lIns="0" tIns="0" rIns="0" bIns="0" rtlCol="0" anchor="ctr"/>
          <a:lstStyle>
            <a:defPPr>
              <a:defRPr lang="en-US"/>
            </a:defPPr>
            <a:lvl1pPr marL="0" algn="r" defTabSz="914400" rtl="0" eaLnBrk="1" latinLnBrk="0" hangingPunct="1">
              <a:defRPr sz="800" kern="1200">
                <a:solidFill>
                  <a:schemeClr val="tx1"/>
                </a:solidFill>
                <a:latin typeface="Outfi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fld id="{DDA6C761-E6C0-8244-BDC1-CA1DC8273777}" type="slidenum">
              <a:rPr lang="en-US" b="0" i="0" smtClean="0">
                <a:solidFill>
                  <a:schemeClr val="bg1"/>
                </a:solidFill>
                <a:latin typeface="Outfit Light" pitchFamily="2" charset="0"/>
              </a:rPr>
              <a:pPr/>
              <a:t>‹#›</a:t>
            </a:fld>
            <a:endParaRPr lang="en-US" b="0" i="0">
              <a:solidFill>
                <a:schemeClr val="bg1"/>
              </a:solidFill>
              <a:latin typeface="Outfit Light" pitchFamily="2" charset="0"/>
            </a:endParaRPr>
          </a:p>
        </p:txBody>
      </p:sp>
      <p:sp>
        <p:nvSpPr>
          <p:cNvPr id="10" name="Slide Number Placeholder 5">
            <a:extLst>
              <a:ext uri="{FF2B5EF4-FFF2-40B4-BE49-F238E27FC236}">
                <a16:creationId xmlns:a16="http://schemas.microsoft.com/office/drawing/2014/main" id="{276645B5-DEF6-8E3D-E660-3D87F7B56EF4}"/>
              </a:ext>
            </a:extLst>
          </p:cNvPr>
          <p:cNvSpPr txBox="1">
            <a:spLocks/>
          </p:cNvSpPr>
          <p:nvPr userDrawn="1"/>
        </p:nvSpPr>
        <p:spPr>
          <a:xfrm>
            <a:off x="9118378" y="6499230"/>
            <a:ext cx="2266709" cy="273040"/>
          </a:xfrm>
          <a:prstGeom prst="rect">
            <a:avLst/>
          </a:prstGeom>
        </p:spPr>
        <p:txBody>
          <a:bodyPr vert="horz" lIns="0" tIns="0" rIns="0" bIns="0" rtlCol="0" anchor="ctr"/>
          <a:lstStyle>
            <a:defPPr>
              <a:defRPr lang="en-US"/>
            </a:defPPr>
            <a:lvl1pPr marL="0" algn="r" defTabSz="914400" rtl="0" eaLnBrk="1" latinLnBrk="0" hangingPunct="1">
              <a:defRPr sz="800" kern="1200">
                <a:solidFill>
                  <a:schemeClr val="bg1"/>
                </a:solidFill>
                <a:latin typeface="Outfi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sz="600" b="0" i="0">
                <a:solidFill>
                  <a:schemeClr val="bg1"/>
                </a:solidFill>
                <a:latin typeface="Outfit Light" pitchFamily="2" charset="0"/>
              </a:rPr>
              <a:t>© Sovos 2025. Proprietary and Confidential</a:t>
            </a:r>
          </a:p>
        </p:txBody>
      </p:sp>
      <p:cxnSp>
        <p:nvCxnSpPr>
          <p:cNvPr id="16" name="Straight Connector 15">
            <a:extLst>
              <a:ext uri="{FF2B5EF4-FFF2-40B4-BE49-F238E27FC236}">
                <a16:creationId xmlns:a16="http://schemas.microsoft.com/office/drawing/2014/main" id="{7D09AA83-EC64-57B7-312B-73DA20AC522F}"/>
              </a:ext>
            </a:extLst>
          </p:cNvPr>
          <p:cNvCxnSpPr>
            <a:cxnSpLocks/>
          </p:cNvCxnSpPr>
          <p:nvPr userDrawn="1"/>
        </p:nvCxnSpPr>
        <p:spPr>
          <a:xfrm>
            <a:off x="762000" y="2229702"/>
            <a:ext cx="5334000" cy="0"/>
          </a:xfrm>
          <a:prstGeom prst="line">
            <a:avLst/>
          </a:prstGeom>
          <a:ln w="9525" cap="rnd">
            <a:solidFill>
              <a:schemeClr val="bg1">
                <a:alpha val="40000"/>
              </a:schemeClr>
            </a:solidFill>
          </a:ln>
        </p:spPr>
        <p:style>
          <a:lnRef idx="1">
            <a:schemeClr val="accent1"/>
          </a:lnRef>
          <a:fillRef idx="0">
            <a:schemeClr val="accent1"/>
          </a:fillRef>
          <a:effectRef idx="0">
            <a:schemeClr val="accent1"/>
          </a:effectRef>
          <a:fontRef idx="minor">
            <a:schemeClr val="tx1"/>
          </a:fontRef>
        </p:style>
      </p:cxnSp>
      <p:cxnSp>
        <p:nvCxnSpPr>
          <p:cNvPr id="17" name="Straight Connector 16">
            <a:extLst>
              <a:ext uri="{FF2B5EF4-FFF2-40B4-BE49-F238E27FC236}">
                <a16:creationId xmlns:a16="http://schemas.microsoft.com/office/drawing/2014/main" id="{B9F4E38A-C61B-31E9-9F28-64E321B487CD}"/>
              </a:ext>
            </a:extLst>
          </p:cNvPr>
          <p:cNvCxnSpPr>
            <a:cxnSpLocks/>
          </p:cNvCxnSpPr>
          <p:nvPr userDrawn="1"/>
        </p:nvCxnSpPr>
        <p:spPr>
          <a:xfrm>
            <a:off x="762000" y="2229702"/>
            <a:ext cx="2667000" cy="0"/>
          </a:xfrm>
          <a:prstGeom prst="line">
            <a:avLst/>
          </a:prstGeom>
          <a:ln w="22225" cap="rnd">
            <a:solidFill>
              <a:schemeClr val="accent2"/>
            </a:solidFill>
          </a:ln>
        </p:spPr>
        <p:style>
          <a:lnRef idx="1">
            <a:schemeClr val="accent1"/>
          </a:lnRef>
          <a:fillRef idx="0">
            <a:schemeClr val="accent1"/>
          </a:fillRef>
          <a:effectRef idx="0">
            <a:schemeClr val="accent1"/>
          </a:effectRef>
          <a:fontRef idx="minor">
            <a:schemeClr val="tx1"/>
          </a:fontRef>
        </p:style>
      </p:cxnSp>
      <p:sp>
        <p:nvSpPr>
          <p:cNvPr id="57" name="Freeform 56">
            <a:extLst>
              <a:ext uri="{FF2B5EF4-FFF2-40B4-BE49-F238E27FC236}">
                <a16:creationId xmlns:a16="http://schemas.microsoft.com/office/drawing/2014/main" id="{2601BF49-0072-86C7-E611-BA16DD2E67BB}"/>
              </a:ext>
            </a:extLst>
          </p:cNvPr>
          <p:cNvSpPr/>
          <p:nvPr userDrawn="1"/>
        </p:nvSpPr>
        <p:spPr>
          <a:xfrm>
            <a:off x="5116945" y="4108658"/>
            <a:ext cx="6068727" cy="2292142"/>
          </a:xfrm>
          <a:custGeom>
            <a:avLst/>
            <a:gdLst>
              <a:gd name="connsiteX0" fmla="*/ 3034363 w 6068727"/>
              <a:gd name="connsiteY0" fmla="*/ 1136627 h 2292142"/>
              <a:gd name="connsiteX1" fmla="*/ 4810832 w 6068727"/>
              <a:gd name="connsiteY1" fmla="*/ 2194893 h 2292142"/>
              <a:gd name="connsiteX2" fmla="*/ 4857748 w 6068727"/>
              <a:gd name="connsiteY2" fmla="*/ 2292142 h 2292142"/>
              <a:gd name="connsiteX3" fmla="*/ 4848926 w 6068727"/>
              <a:gd name="connsiteY3" fmla="*/ 2292142 h 2292142"/>
              <a:gd name="connsiteX4" fmla="*/ 4803863 w 6068727"/>
              <a:gd name="connsiteY4" fmla="*/ 2198733 h 2292142"/>
              <a:gd name="connsiteX5" fmla="*/ 3034363 w 6068727"/>
              <a:gd name="connsiteY5" fmla="*/ 1144565 h 2292142"/>
              <a:gd name="connsiteX6" fmla="*/ 1264899 w 6068727"/>
              <a:gd name="connsiteY6" fmla="*/ 2198733 h 2292142"/>
              <a:gd name="connsiteX7" fmla="*/ 1219830 w 6068727"/>
              <a:gd name="connsiteY7" fmla="*/ 2292142 h 2292142"/>
              <a:gd name="connsiteX8" fmla="*/ 1210977 w 6068727"/>
              <a:gd name="connsiteY8" fmla="*/ 2292142 h 2292142"/>
              <a:gd name="connsiteX9" fmla="*/ 1257893 w 6068727"/>
              <a:gd name="connsiteY9" fmla="*/ 2194893 h 2292142"/>
              <a:gd name="connsiteX10" fmla="*/ 3034363 w 6068727"/>
              <a:gd name="connsiteY10" fmla="*/ 1136627 h 2292142"/>
              <a:gd name="connsiteX11" fmla="*/ 3034362 w 6068727"/>
              <a:gd name="connsiteY11" fmla="*/ 1041908 h 2292142"/>
              <a:gd name="connsiteX12" fmla="*/ 4894086 w 6068727"/>
              <a:gd name="connsiteY12" fmla="*/ 2149821 h 2292142"/>
              <a:gd name="connsiteX13" fmla="*/ 4962751 w 6068727"/>
              <a:gd name="connsiteY13" fmla="*/ 2292142 h 2292142"/>
              <a:gd name="connsiteX14" fmla="*/ 4953965 w 6068727"/>
              <a:gd name="connsiteY14" fmla="*/ 2292142 h 2292142"/>
              <a:gd name="connsiteX15" fmla="*/ 4887116 w 6068727"/>
              <a:gd name="connsiteY15" fmla="*/ 2153580 h 2292142"/>
              <a:gd name="connsiteX16" fmla="*/ 3034362 w 6068727"/>
              <a:gd name="connsiteY16" fmla="*/ 1049846 h 2292142"/>
              <a:gd name="connsiteX17" fmla="*/ 1181608 w 6068727"/>
              <a:gd name="connsiteY17" fmla="*/ 2153580 h 2292142"/>
              <a:gd name="connsiteX18" fmla="*/ 1114759 w 6068727"/>
              <a:gd name="connsiteY18" fmla="*/ 2292142 h 2292142"/>
              <a:gd name="connsiteX19" fmla="*/ 1105974 w 6068727"/>
              <a:gd name="connsiteY19" fmla="*/ 2292142 h 2292142"/>
              <a:gd name="connsiteX20" fmla="*/ 1174639 w 6068727"/>
              <a:gd name="connsiteY20" fmla="*/ 2149821 h 2292142"/>
              <a:gd name="connsiteX21" fmla="*/ 3034362 w 6068727"/>
              <a:gd name="connsiteY21" fmla="*/ 1041908 h 2292142"/>
              <a:gd name="connsiteX22" fmla="*/ 3034363 w 6068727"/>
              <a:gd name="connsiteY22" fmla="*/ 947189 h 2292142"/>
              <a:gd name="connsiteX23" fmla="*/ 4977377 w 6068727"/>
              <a:gd name="connsiteY23" fmla="*/ 2104668 h 2292142"/>
              <a:gd name="connsiteX24" fmla="*/ 5067820 w 6068727"/>
              <a:gd name="connsiteY24" fmla="*/ 2292142 h 2292142"/>
              <a:gd name="connsiteX25" fmla="*/ 5058996 w 6068727"/>
              <a:gd name="connsiteY25" fmla="*/ 2292142 h 2292142"/>
              <a:gd name="connsiteX26" fmla="*/ 4970407 w 6068727"/>
              <a:gd name="connsiteY26" fmla="*/ 2108507 h 2292142"/>
              <a:gd name="connsiteX27" fmla="*/ 3034363 w 6068727"/>
              <a:gd name="connsiteY27" fmla="*/ 955127 h 2292142"/>
              <a:gd name="connsiteX28" fmla="*/ 1098355 w 6068727"/>
              <a:gd name="connsiteY28" fmla="*/ 2108507 h 2292142"/>
              <a:gd name="connsiteX29" fmla="*/ 1009755 w 6068727"/>
              <a:gd name="connsiteY29" fmla="*/ 2292142 h 2292142"/>
              <a:gd name="connsiteX30" fmla="*/ 1000906 w 6068727"/>
              <a:gd name="connsiteY30" fmla="*/ 2292142 h 2292142"/>
              <a:gd name="connsiteX31" fmla="*/ 1091349 w 6068727"/>
              <a:gd name="connsiteY31" fmla="*/ 2104668 h 2292142"/>
              <a:gd name="connsiteX32" fmla="*/ 3034363 w 6068727"/>
              <a:gd name="connsiteY32" fmla="*/ 947189 h 2292142"/>
              <a:gd name="connsiteX33" fmla="*/ 3034363 w 6068727"/>
              <a:gd name="connsiteY33" fmla="*/ 852470 h 2292142"/>
              <a:gd name="connsiteX34" fmla="*/ 5157813 w 6068727"/>
              <a:gd name="connsiteY34" fmla="*/ 2261026 h 2292142"/>
              <a:gd name="connsiteX35" fmla="*/ 5169224 w 6068727"/>
              <a:gd name="connsiteY35" fmla="*/ 2292142 h 2292142"/>
              <a:gd name="connsiteX36" fmla="*/ 5160792 w 6068727"/>
              <a:gd name="connsiteY36" fmla="*/ 2292142 h 2292142"/>
              <a:gd name="connsiteX37" fmla="*/ 5150506 w 6068727"/>
              <a:gd name="connsiteY37" fmla="*/ 2264093 h 2292142"/>
              <a:gd name="connsiteX38" fmla="*/ 3034363 w 6068727"/>
              <a:gd name="connsiteY38" fmla="*/ 860408 h 2292142"/>
              <a:gd name="connsiteX39" fmla="*/ 918219 w 6068727"/>
              <a:gd name="connsiteY39" fmla="*/ 2264093 h 2292142"/>
              <a:gd name="connsiteX40" fmla="*/ 907933 w 6068727"/>
              <a:gd name="connsiteY40" fmla="*/ 2292142 h 2292142"/>
              <a:gd name="connsiteX41" fmla="*/ 899501 w 6068727"/>
              <a:gd name="connsiteY41" fmla="*/ 2292142 h 2292142"/>
              <a:gd name="connsiteX42" fmla="*/ 910912 w 6068727"/>
              <a:gd name="connsiteY42" fmla="*/ 2261026 h 2292142"/>
              <a:gd name="connsiteX43" fmla="*/ 3034363 w 6068727"/>
              <a:gd name="connsiteY43" fmla="*/ 852470 h 2292142"/>
              <a:gd name="connsiteX44" fmla="*/ 3034362 w 6068727"/>
              <a:gd name="connsiteY44" fmla="*/ 757751 h 2292142"/>
              <a:gd name="connsiteX45" fmla="*/ 5245090 w 6068727"/>
              <a:gd name="connsiteY45" fmla="*/ 2224153 h 2292142"/>
              <a:gd name="connsiteX46" fmla="*/ 5270022 w 6068727"/>
              <a:gd name="connsiteY46" fmla="*/ 2292142 h 2292142"/>
              <a:gd name="connsiteX47" fmla="*/ 5261563 w 6068727"/>
              <a:gd name="connsiteY47" fmla="*/ 2292142 h 2292142"/>
              <a:gd name="connsiteX48" fmla="*/ 5237784 w 6068727"/>
              <a:gd name="connsiteY48" fmla="*/ 2227296 h 2292142"/>
              <a:gd name="connsiteX49" fmla="*/ 3034362 w 6068727"/>
              <a:gd name="connsiteY49" fmla="*/ 765689 h 2292142"/>
              <a:gd name="connsiteX50" fmla="*/ 830940 w 6068727"/>
              <a:gd name="connsiteY50" fmla="*/ 2227220 h 2292142"/>
              <a:gd name="connsiteX51" fmla="*/ 807135 w 6068727"/>
              <a:gd name="connsiteY51" fmla="*/ 2292142 h 2292142"/>
              <a:gd name="connsiteX52" fmla="*/ 798702 w 6068727"/>
              <a:gd name="connsiteY52" fmla="*/ 2292142 h 2292142"/>
              <a:gd name="connsiteX53" fmla="*/ 823634 w 6068727"/>
              <a:gd name="connsiteY53" fmla="*/ 2224153 h 2292142"/>
              <a:gd name="connsiteX54" fmla="*/ 3034362 w 6068727"/>
              <a:gd name="connsiteY54" fmla="*/ 757751 h 2292142"/>
              <a:gd name="connsiteX55" fmla="*/ 3034363 w 6068727"/>
              <a:gd name="connsiteY55" fmla="*/ 663032 h 2292142"/>
              <a:gd name="connsiteX56" fmla="*/ 5332345 w 6068727"/>
              <a:gd name="connsiteY56" fmla="*/ 2187357 h 2292142"/>
              <a:gd name="connsiteX57" fmla="*/ 5370772 w 6068727"/>
              <a:gd name="connsiteY57" fmla="*/ 2292142 h 2292142"/>
              <a:gd name="connsiteX58" fmla="*/ 5362338 w 6068727"/>
              <a:gd name="connsiteY58" fmla="*/ 2292142 h 2292142"/>
              <a:gd name="connsiteX59" fmla="*/ 5325037 w 6068727"/>
              <a:gd name="connsiteY59" fmla="*/ 2190424 h 2292142"/>
              <a:gd name="connsiteX60" fmla="*/ 3034363 w 6068727"/>
              <a:gd name="connsiteY60" fmla="*/ 670970 h 2292142"/>
              <a:gd name="connsiteX61" fmla="*/ 743688 w 6068727"/>
              <a:gd name="connsiteY61" fmla="*/ 2190424 h 2292142"/>
              <a:gd name="connsiteX62" fmla="*/ 706387 w 6068727"/>
              <a:gd name="connsiteY62" fmla="*/ 2292142 h 2292142"/>
              <a:gd name="connsiteX63" fmla="*/ 697954 w 6068727"/>
              <a:gd name="connsiteY63" fmla="*/ 2292142 h 2292142"/>
              <a:gd name="connsiteX64" fmla="*/ 736382 w 6068727"/>
              <a:gd name="connsiteY64" fmla="*/ 2187357 h 2292142"/>
              <a:gd name="connsiteX65" fmla="*/ 3034363 w 6068727"/>
              <a:gd name="connsiteY65" fmla="*/ 663032 h 2292142"/>
              <a:gd name="connsiteX66" fmla="*/ 3034362 w 6068727"/>
              <a:gd name="connsiteY66" fmla="*/ 568313 h 2292142"/>
              <a:gd name="connsiteX67" fmla="*/ 5419622 w 6068727"/>
              <a:gd name="connsiteY67" fmla="*/ 2150484 h 2292142"/>
              <a:gd name="connsiteX68" fmla="*/ 5471568 w 6068727"/>
              <a:gd name="connsiteY68" fmla="*/ 2292142 h 2292142"/>
              <a:gd name="connsiteX69" fmla="*/ 5463108 w 6068727"/>
              <a:gd name="connsiteY69" fmla="*/ 2292142 h 2292142"/>
              <a:gd name="connsiteX70" fmla="*/ 5412315 w 6068727"/>
              <a:gd name="connsiteY70" fmla="*/ 2153627 h 2292142"/>
              <a:gd name="connsiteX71" fmla="*/ 3034362 w 6068727"/>
              <a:gd name="connsiteY71" fmla="*/ 576251 h 2292142"/>
              <a:gd name="connsiteX72" fmla="*/ 656409 w 6068727"/>
              <a:gd name="connsiteY72" fmla="*/ 2153551 h 2292142"/>
              <a:gd name="connsiteX73" fmla="*/ 605591 w 6068727"/>
              <a:gd name="connsiteY73" fmla="*/ 2292142 h 2292142"/>
              <a:gd name="connsiteX74" fmla="*/ 597157 w 6068727"/>
              <a:gd name="connsiteY74" fmla="*/ 2292142 h 2292142"/>
              <a:gd name="connsiteX75" fmla="*/ 649103 w 6068727"/>
              <a:gd name="connsiteY75" fmla="*/ 2150484 h 2292142"/>
              <a:gd name="connsiteX76" fmla="*/ 3034362 w 6068727"/>
              <a:gd name="connsiteY76" fmla="*/ 568313 h 2292142"/>
              <a:gd name="connsiteX77" fmla="*/ 3034363 w 6068727"/>
              <a:gd name="connsiteY77" fmla="*/ 473594 h 2292142"/>
              <a:gd name="connsiteX78" fmla="*/ 5506876 w 6068727"/>
              <a:gd name="connsiteY78" fmla="*/ 2113687 h 2292142"/>
              <a:gd name="connsiteX79" fmla="*/ 5572319 w 6068727"/>
              <a:gd name="connsiteY79" fmla="*/ 2292142 h 2292142"/>
              <a:gd name="connsiteX80" fmla="*/ 5563886 w 6068727"/>
              <a:gd name="connsiteY80" fmla="*/ 2292142 h 2292142"/>
              <a:gd name="connsiteX81" fmla="*/ 5499569 w 6068727"/>
              <a:gd name="connsiteY81" fmla="*/ 2116754 h 2292142"/>
              <a:gd name="connsiteX82" fmla="*/ 3034363 w 6068727"/>
              <a:gd name="connsiteY82" fmla="*/ 481532 h 2292142"/>
              <a:gd name="connsiteX83" fmla="*/ 569157 w 6068727"/>
              <a:gd name="connsiteY83" fmla="*/ 2116754 h 2292142"/>
              <a:gd name="connsiteX84" fmla="*/ 504841 w 6068727"/>
              <a:gd name="connsiteY84" fmla="*/ 2292142 h 2292142"/>
              <a:gd name="connsiteX85" fmla="*/ 496407 w 6068727"/>
              <a:gd name="connsiteY85" fmla="*/ 2292142 h 2292142"/>
              <a:gd name="connsiteX86" fmla="*/ 561851 w 6068727"/>
              <a:gd name="connsiteY86" fmla="*/ 2113687 h 2292142"/>
              <a:gd name="connsiteX87" fmla="*/ 3034363 w 6068727"/>
              <a:gd name="connsiteY87" fmla="*/ 473594 h 2292142"/>
              <a:gd name="connsiteX88" fmla="*/ 3034363 w 6068727"/>
              <a:gd name="connsiteY88" fmla="*/ 378875 h 2292142"/>
              <a:gd name="connsiteX89" fmla="*/ 5594153 w 6068727"/>
              <a:gd name="connsiteY89" fmla="*/ 2076814 h 2292142"/>
              <a:gd name="connsiteX90" fmla="*/ 5673113 w 6068727"/>
              <a:gd name="connsiteY90" fmla="*/ 2292142 h 2292142"/>
              <a:gd name="connsiteX91" fmla="*/ 5664637 w 6068727"/>
              <a:gd name="connsiteY91" fmla="*/ 2292142 h 2292142"/>
              <a:gd name="connsiteX92" fmla="*/ 5586821 w 6068727"/>
              <a:gd name="connsiteY92" fmla="*/ 2079958 h 2292142"/>
              <a:gd name="connsiteX93" fmla="*/ 3034363 w 6068727"/>
              <a:gd name="connsiteY93" fmla="*/ 386813 h 2292142"/>
              <a:gd name="connsiteX94" fmla="*/ 481904 w 6068727"/>
              <a:gd name="connsiteY94" fmla="*/ 2079958 h 2292142"/>
              <a:gd name="connsiteX95" fmla="*/ 404089 w 6068727"/>
              <a:gd name="connsiteY95" fmla="*/ 2292142 h 2292142"/>
              <a:gd name="connsiteX96" fmla="*/ 395612 w 6068727"/>
              <a:gd name="connsiteY96" fmla="*/ 2292142 h 2292142"/>
              <a:gd name="connsiteX97" fmla="*/ 474572 w 6068727"/>
              <a:gd name="connsiteY97" fmla="*/ 2076814 h 2292142"/>
              <a:gd name="connsiteX98" fmla="*/ 3034363 w 6068727"/>
              <a:gd name="connsiteY98" fmla="*/ 378875 h 2292142"/>
              <a:gd name="connsiteX99" fmla="*/ 3034362 w 6068727"/>
              <a:gd name="connsiteY99" fmla="*/ 284156 h 2292142"/>
              <a:gd name="connsiteX100" fmla="*/ 5681407 w 6068727"/>
              <a:gd name="connsiteY100" fmla="*/ 2040018 h 2292142"/>
              <a:gd name="connsiteX101" fmla="*/ 5773866 w 6068727"/>
              <a:gd name="connsiteY101" fmla="*/ 2292142 h 2292142"/>
              <a:gd name="connsiteX102" fmla="*/ 5765430 w 6068727"/>
              <a:gd name="connsiteY102" fmla="*/ 2292142 h 2292142"/>
              <a:gd name="connsiteX103" fmla="*/ 5674099 w 6068727"/>
              <a:gd name="connsiteY103" fmla="*/ 2043085 h 2292142"/>
              <a:gd name="connsiteX104" fmla="*/ 3034362 w 6068727"/>
              <a:gd name="connsiteY104" fmla="*/ 292094 h 2292142"/>
              <a:gd name="connsiteX105" fmla="*/ 394625 w 6068727"/>
              <a:gd name="connsiteY105" fmla="*/ 2043085 h 2292142"/>
              <a:gd name="connsiteX106" fmla="*/ 303294 w 6068727"/>
              <a:gd name="connsiteY106" fmla="*/ 2292142 h 2292142"/>
              <a:gd name="connsiteX107" fmla="*/ 294859 w 6068727"/>
              <a:gd name="connsiteY107" fmla="*/ 2292142 h 2292142"/>
              <a:gd name="connsiteX108" fmla="*/ 387319 w 6068727"/>
              <a:gd name="connsiteY108" fmla="*/ 2040018 h 2292142"/>
              <a:gd name="connsiteX109" fmla="*/ 3034362 w 6068727"/>
              <a:gd name="connsiteY109" fmla="*/ 284156 h 2292142"/>
              <a:gd name="connsiteX110" fmla="*/ 3034363 w 6068727"/>
              <a:gd name="connsiteY110" fmla="*/ 189437 h 2292142"/>
              <a:gd name="connsiteX111" fmla="*/ 5868627 w 6068727"/>
              <a:gd name="connsiteY111" fmla="*/ 2275691 h 2292142"/>
              <a:gd name="connsiteX112" fmla="*/ 5872867 w 6068727"/>
              <a:gd name="connsiteY112" fmla="*/ 2292142 h 2292142"/>
              <a:gd name="connsiteX113" fmla="*/ 5864654 w 6068727"/>
              <a:gd name="connsiteY113" fmla="*/ 2292142 h 2292142"/>
              <a:gd name="connsiteX114" fmla="*/ 5861034 w 6068727"/>
              <a:gd name="connsiteY114" fmla="*/ 2278098 h 2292142"/>
              <a:gd name="connsiteX115" fmla="*/ 3034363 w 6068727"/>
              <a:gd name="connsiteY115" fmla="*/ 197375 h 2292142"/>
              <a:gd name="connsiteX116" fmla="*/ 207692 w 6068727"/>
              <a:gd name="connsiteY116" fmla="*/ 2278098 h 2292142"/>
              <a:gd name="connsiteX117" fmla="*/ 204072 w 6068727"/>
              <a:gd name="connsiteY117" fmla="*/ 2292142 h 2292142"/>
              <a:gd name="connsiteX118" fmla="*/ 195860 w 6068727"/>
              <a:gd name="connsiteY118" fmla="*/ 2292142 h 2292142"/>
              <a:gd name="connsiteX119" fmla="*/ 200100 w 6068727"/>
              <a:gd name="connsiteY119" fmla="*/ 2275691 h 2292142"/>
              <a:gd name="connsiteX120" fmla="*/ 3034363 w 6068727"/>
              <a:gd name="connsiteY120" fmla="*/ 189437 h 2292142"/>
              <a:gd name="connsiteX121" fmla="*/ 3034363 w 6068727"/>
              <a:gd name="connsiteY121" fmla="*/ 94718 h 2292142"/>
              <a:gd name="connsiteX122" fmla="*/ 5959074 w 6068727"/>
              <a:gd name="connsiteY122" fmla="*/ 2247588 h 2292142"/>
              <a:gd name="connsiteX123" fmla="*/ 5970557 w 6068727"/>
              <a:gd name="connsiteY123" fmla="*/ 2292142 h 2292142"/>
              <a:gd name="connsiteX124" fmla="*/ 5962376 w 6068727"/>
              <a:gd name="connsiteY124" fmla="*/ 2292142 h 2292142"/>
              <a:gd name="connsiteX125" fmla="*/ 5951496 w 6068727"/>
              <a:gd name="connsiteY125" fmla="*/ 2249928 h 2292142"/>
              <a:gd name="connsiteX126" fmla="*/ 3034363 w 6068727"/>
              <a:gd name="connsiteY126" fmla="*/ 102656 h 2292142"/>
              <a:gd name="connsiteX127" fmla="*/ 117228 w 6068727"/>
              <a:gd name="connsiteY127" fmla="*/ 2249928 h 2292142"/>
              <a:gd name="connsiteX128" fmla="*/ 106348 w 6068727"/>
              <a:gd name="connsiteY128" fmla="*/ 2292142 h 2292142"/>
              <a:gd name="connsiteX129" fmla="*/ 98168 w 6068727"/>
              <a:gd name="connsiteY129" fmla="*/ 2292142 h 2292142"/>
              <a:gd name="connsiteX130" fmla="*/ 109652 w 6068727"/>
              <a:gd name="connsiteY130" fmla="*/ 2247588 h 2292142"/>
              <a:gd name="connsiteX131" fmla="*/ 3034363 w 6068727"/>
              <a:gd name="connsiteY131" fmla="*/ 94718 h 2292142"/>
              <a:gd name="connsiteX132" fmla="*/ 3034363 w 6068727"/>
              <a:gd name="connsiteY132" fmla="*/ 0 h 2292142"/>
              <a:gd name="connsiteX133" fmla="*/ 6049769 w 6068727"/>
              <a:gd name="connsiteY133" fmla="*/ 2218414 h 2292142"/>
              <a:gd name="connsiteX134" fmla="*/ 6068727 w 6068727"/>
              <a:gd name="connsiteY134" fmla="*/ 2292142 h 2292142"/>
              <a:gd name="connsiteX135" fmla="*/ 6061797 w 6068727"/>
              <a:gd name="connsiteY135" fmla="*/ 2292142 h 2292142"/>
              <a:gd name="connsiteX136" fmla="*/ 6048742 w 6068727"/>
              <a:gd name="connsiteY136" fmla="*/ 2239914 h 2292142"/>
              <a:gd name="connsiteX137" fmla="*/ 5261290 w 6068727"/>
              <a:gd name="connsiteY137" fmla="*/ 930411 h 2292142"/>
              <a:gd name="connsiteX138" fmla="*/ 3034363 w 6068727"/>
              <a:gd name="connsiteY138" fmla="*/ 7938 h 2292142"/>
              <a:gd name="connsiteX139" fmla="*/ 807436 w 6068727"/>
              <a:gd name="connsiteY139" fmla="*/ 930411 h 2292142"/>
              <a:gd name="connsiteX140" fmla="*/ 19985 w 6068727"/>
              <a:gd name="connsiteY140" fmla="*/ 2239834 h 2292142"/>
              <a:gd name="connsiteX141" fmla="*/ 6910 w 6068727"/>
              <a:gd name="connsiteY141" fmla="*/ 2292142 h 2292142"/>
              <a:gd name="connsiteX142" fmla="*/ 0 w 6068727"/>
              <a:gd name="connsiteY142" fmla="*/ 2292142 h 2292142"/>
              <a:gd name="connsiteX143" fmla="*/ 18957 w 6068727"/>
              <a:gd name="connsiteY143" fmla="*/ 2218414 h 2292142"/>
              <a:gd name="connsiteX144" fmla="*/ 3034363 w 6068727"/>
              <a:gd name="connsiteY144" fmla="*/ 0 h 22921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Lst>
            <a:rect l="l" t="t" r="r" b="b"/>
            <a:pathLst>
              <a:path w="6068727" h="2292142">
                <a:moveTo>
                  <a:pt x="3034363" y="1136627"/>
                </a:moveTo>
                <a:cubicBezTo>
                  <a:pt x="3800427" y="1136627"/>
                  <a:pt x="4468252" y="1565050"/>
                  <a:pt x="4810832" y="2194893"/>
                </a:cubicBezTo>
                <a:lnTo>
                  <a:pt x="4857748" y="2292142"/>
                </a:lnTo>
                <a:lnTo>
                  <a:pt x="4848926" y="2292142"/>
                </a:lnTo>
                <a:lnTo>
                  <a:pt x="4803863" y="2198733"/>
                </a:lnTo>
                <a:cubicBezTo>
                  <a:pt x="4462640" y="1571368"/>
                  <a:pt x="3797450" y="1144565"/>
                  <a:pt x="3034363" y="1144565"/>
                </a:cubicBezTo>
                <a:cubicBezTo>
                  <a:pt x="2271400" y="1144565"/>
                  <a:pt x="1606163" y="1571368"/>
                  <a:pt x="1264899" y="2198733"/>
                </a:cubicBezTo>
                <a:lnTo>
                  <a:pt x="1219830" y="2292142"/>
                </a:lnTo>
                <a:lnTo>
                  <a:pt x="1210977" y="2292142"/>
                </a:lnTo>
                <a:lnTo>
                  <a:pt x="1257893" y="2194893"/>
                </a:lnTo>
                <a:cubicBezTo>
                  <a:pt x="1600473" y="1565050"/>
                  <a:pt x="2268299" y="1136627"/>
                  <a:pt x="3034363" y="1136627"/>
                </a:cubicBezTo>
                <a:close/>
                <a:moveTo>
                  <a:pt x="3034362" y="1041908"/>
                </a:moveTo>
                <a:cubicBezTo>
                  <a:pt x="3836274" y="1041908"/>
                  <a:pt x="4535427" y="1490456"/>
                  <a:pt x="4894086" y="2149821"/>
                </a:cubicBezTo>
                <a:lnTo>
                  <a:pt x="4962751" y="2292142"/>
                </a:lnTo>
                <a:lnTo>
                  <a:pt x="4953965" y="2292142"/>
                </a:lnTo>
                <a:lnTo>
                  <a:pt x="4887116" y="2153580"/>
                </a:lnTo>
                <a:cubicBezTo>
                  <a:pt x="4529814" y="1496689"/>
                  <a:pt x="3833297" y="1049846"/>
                  <a:pt x="3034362" y="1049846"/>
                </a:cubicBezTo>
                <a:cubicBezTo>
                  <a:pt x="2235428" y="1049846"/>
                  <a:pt x="1538910" y="1496689"/>
                  <a:pt x="1181608" y="2153580"/>
                </a:cubicBezTo>
                <a:lnTo>
                  <a:pt x="1114759" y="2292142"/>
                </a:lnTo>
                <a:lnTo>
                  <a:pt x="1105974" y="2292142"/>
                </a:lnTo>
                <a:lnTo>
                  <a:pt x="1174639" y="2149821"/>
                </a:lnTo>
                <a:cubicBezTo>
                  <a:pt x="1533298" y="1490456"/>
                  <a:pt x="2232451" y="1041908"/>
                  <a:pt x="3034362" y="1041908"/>
                </a:cubicBezTo>
                <a:close/>
                <a:moveTo>
                  <a:pt x="3034363" y="947189"/>
                </a:moveTo>
                <a:cubicBezTo>
                  <a:pt x="3872246" y="947189"/>
                  <a:pt x="4602680" y="1415777"/>
                  <a:pt x="4977377" y="2104668"/>
                </a:cubicBezTo>
                <a:lnTo>
                  <a:pt x="5067820" y="2292142"/>
                </a:lnTo>
                <a:lnTo>
                  <a:pt x="5058996" y="2292142"/>
                </a:lnTo>
                <a:lnTo>
                  <a:pt x="4970407" y="2108507"/>
                </a:lnTo>
                <a:cubicBezTo>
                  <a:pt x="4597067" y="1422095"/>
                  <a:pt x="3869269" y="955127"/>
                  <a:pt x="3034363" y="955127"/>
                </a:cubicBezTo>
                <a:cubicBezTo>
                  <a:pt x="2199582" y="955127"/>
                  <a:pt x="1471736" y="1422095"/>
                  <a:pt x="1098355" y="2108507"/>
                </a:cubicBezTo>
                <a:lnTo>
                  <a:pt x="1009755" y="2292142"/>
                </a:lnTo>
                <a:lnTo>
                  <a:pt x="1000906" y="2292142"/>
                </a:lnTo>
                <a:lnTo>
                  <a:pt x="1091349" y="2104668"/>
                </a:lnTo>
                <a:cubicBezTo>
                  <a:pt x="1466046" y="1415777"/>
                  <a:pt x="2196480" y="947189"/>
                  <a:pt x="3034363" y="947189"/>
                </a:cubicBezTo>
                <a:close/>
                <a:moveTo>
                  <a:pt x="3034363" y="852470"/>
                </a:moveTo>
                <a:cubicBezTo>
                  <a:pt x="3987523" y="852470"/>
                  <a:pt x="4807431" y="1434079"/>
                  <a:pt x="5157813" y="2261026"/>
                </a:cubicBezTo>
                <a:lnTo>
                  <a:pt x="5169224" y="2292142"/>
                </a:lnTo>
                <a:lnTo>
                  <a:pt x="5160792" y="2292142"/>
                </a:lnTo>
                <a:lnTo>
                  <a:pt x="5150506" y="2264093"/>
                </a:lnTo>
                <a:cubicBezTo>
                  <a:pt x="4801342" y="1439987"/>
                  <a:pt x="3984275" y="860408"/>
                  <a:pt x="3034363" y="860408"/>
                </a:cubicBezTo>
                <a:cubicBezTo>
                  <a:pt x="2084451" y="860408"/>
                  <a:pt x="1267383" y="1439987"/>
                  <a:pt x="918219" y="2264093"/>
                </a:cubicBezTo>
                <a:lnTo>
                  <a:pt x="907933" y="2292142"/>
                </a:lnTo>
                <a:lnTo>
                  <a:pt x="899501" y="2292142"/>
                </a:lnTo>
                <a:lnTo>
                  <a:pt x="910912" y="2261026"/>
                </a:lnTo>
                <a:cubicBezTo>
                  <a:pt x="1261294" y="1434079"/>
                  <a:pt x="2081203" y="852470"/>
                  <a:pt x="3034363" y="852470"/>
                </a:cubicBezTo>
                <a:close/>
                <a:moveTo>
                  <a:pt x="3034362" y="757751"/>
                </a:moveTo>
                <a:cubicBezTo>
                  <a:pt x="4026763" y="757751"/>
                  <a:pt x="4880332" y="1363208"/>
                  <a:pt x="5245090" y="2224153"/>
                </a:cubicBezTo>
                <a:lnTo>
                  <a:pt x="5270022" y="2292142"/>
                </a:lnTo>
                <a:lnTo>
                  <a:pt x="5261563" y="2292142"/>
                </a:lnTo>
                <a:lnTo>
                  <a:pt x="5237784" y="2227296"/>
                </a:lnTo>
                <a:cubicBezTo>
                  <a:pt x="4874243" y="1369219"/>
                  <a:pt x="4023516" y="765689"/>
                  <a:pt x="3034362" y="765689"/>
                </a:cubicBezTo>
                <a:cubicBezTo>
                  <a:pt x="2045208" y="765689"/>
                  <a:pt x="1194482" y="1369117"/>
                  <a:pt x="830940" y="2227220"/>
                </a:cubicBezTo>
                <a:lnTo>
                  <a:pt x="807135" y="2292142"/>
                </a:lnTo>
                <a:lnTo>
                  <a:pt x="798702" y="2292142"/>
                </a:lnTo>
                <a:lnTo>
                  <a:pt x="823634" y="2224153"/>
                </a:lnTo>
                <a:cubicBezTo>
                  <a:pt x="1188393" y="1363208"/>
                  <a:pt x="2041961" y="757751"/>
                  <a:pt x="3034362" y="757751"/>
                </a:cubicBezTo>
                <a:close/>
                <a:moveTo>
                  <a:pt x="3034363" y="663032"/>
                </a:moveTo>
                <a:cubicBezTo>
                  <a:pt x="4065870" y="663032"/>
                  <a:pt x="4953166" y="1292440"/>
                  <a:pt x="5332345" y="2187357"/>
                </a:cubicBezTo>
                <a:lnTo>
                  <a:pt x="5370772" y="2292142"/>
                </a:lnTo>
                <a:lnTo>
                  <a:pt x="5362338" y="2292142"/>
                </a:lnTo>
                <a:lnTo>
                  <a:pt x="5325037" y="2190424"/>
                </a:lnTo>
                <a:cubicBezTo>
                  <a:pt x="4947077" y="1298349"/>
                  <a:pt x="4062623" y="670970"/>
                  <a:pt x="3034363" y="670970"/>
                </a:cubicBezTo>
                <a:cubicBezTo>
                  <a:pt x="2006103" y="670970"/>
                  <a:pt x="1121649" y="1298349"/>
                  <a:pt x="743688" y="2190424"/>
                </a:cubicBezTo>
                <a:lnTo>
                  <a:pt x="706387" y="2292142"/>
                </a:lnTo>
                <a:lnTo>
                  <a:pt x="697954" y="2292142"/>
                </a:lnTo>
                <a:lnTo>
                  <a:pt x="736382" y="2187357"/>
                </a:lnTo>
                <a:cubicBezTo>
                  <a:pt x="1115560" y="1292440"/>
                  <a:pt x="2002855" y="663032"/>
                  <a:pt x="3034363" y="663032"/>
                </a:cubicBezTo>
                <a:close/>
                <a:moveTo>
                  <a:pt x="3034362" y="568313"/>
                </a:moveTo>
                <a:cubicBezTo>
                  <a:pt x="4105112" y="568313"/>
                  <a:pt x="5026067" y="1221570"/>
                  <a:pt x="5419622" y="2150484"/>
                </a:cubicBezTo>
                <a:lnTo>
                  <a:pt x="5471568" y="2292142"/>
                </a:lnTo>
                <a:lnTo>
                  <a:pt x="5463108" y="2292142"/>
                </a:lnTo>
                <a:lnTo>
                  <a:pt x="5412315" y="2153627"/>
                </a:lnTo>
                <a:cubicBezTo>
                  <a:pt x="5019977" y="1227580"/>
                  <a:pt x="4101864" y="576251"/>
                  <a:pt x="3034362" y="576251"/>
                </a:cubicBezTo>
                <a:cubicBezTo>
                  <a:pt x="1966861" y="576251"/>
                  <a:pt x="1048747" y="1227478"/>
                  <a:pt x="656409" y="2153551"/>
                </a:cubicBezTo>
                <a:lnTo>
                  <a:pt x="605591" y="2292142"/>
                </a:lnTo>
                <a:lnTo>
                  <a:pt x="597157" y="2292142"/>
                </a:lnTo>
                <a:lnTo>
                  <a:pt x="649103" y="2150484"/>
                </a:lnTo>
                <a:cubicBezTo>
                  <a:pt x="1042659" y="1221570"/>
                  <a:pt x="1963614" y="568313"/>
                  <a:pt x="3034362" y="568313"/>
                </a:cubicBezTo>
                <a:close/>
                <a:moveTo>
                  <a:pt x="3034363" y="473594"/>
                </a:moveTo>
                <a:cubicBezTo>
                  <a:pt x="4144218" y="473594"/>
                  <a:pt x="5098901" y="1150801"/>
                  <a:pt x="5506876" y="2113687"/>
                </a:cubicBezTo>
                <a:lnTo>
                  <a:pt x="5572319" y="2292142"/>
                </a:lnTo>
                <a:lnTo>
                  <a:pt x="5563886" y="2292142"/>
                </a:lnTo>
                <a:lnTo>
                  <a:pt x="5499569" y="2116754"/>
                </a:lnTo>
                <a:cubicBezTo>
                  <a:pt x="5092812" y="1156710"/>
                  <a:pt x="4140971" y="481532"/>
                  <a:pt x="3034363" y="481532"/>
                </a:cubicBezTo>
                <a:cubicBezTo>
                  <a:pt x="1927756" y="481532"/>
                  <a:pt x="975915" y="1156710"/>
                  <a:pt x="569157" y="2116754"/>
                </a:cubicBezTo>
                <a:lnTo>
                  <a:pt x="504841" y="2292142"/>
                </a:lnTo>
                <a:lnTo>
                  <a:pt x="496407" y="2292142"/>
                </a:lnTo>
                <a:lnTo>
                  <a:pt x="561851" y="2113687"/>
                </a:lnTo>
                <a:cubicBezTo>
                  <a:pt x="969826" y="1150801"/>
                  <a:pt x="1924508" y="473594"/>
                  <a:pt x="3034363" y="473594"/>
                </a:cubicBezTo>
                <a:close/>
                <a:moveTo>
                  <a:pt x="3034363" y="378875"/>
                </a:moveTo>
                <a:cubicBezTo>
                  <a:pt x="4183460" y="378875"/>
                  <a:pt x="5171801" y="1079931"/>
                  <a:pt x="5594153" y="2076814"/>
                </a:cubicBezTo>
                <a:lnTo>
                  <a:pt x="5673113" y="2292142"/>
                </a:lnTo>
                <a:lnTo>
                  <a:pt x="5664637" y="2292142"/>
                </a:lnTo>
                <a:lnTo>
                  <a:pt x="5586821" y="2079958"/>
                </a:lnTo>
                <a:cubicBezTo>
                  <a:pt x="5165645" y="1085941"/>
                  <a:pt x="4180077" y="386813"/>
                  <a:pt x="3034363" y="386813"/>
                </a:cubicBezTo>
                <a:cubicBezTo>
                  <a:pt x="1888650" y="386813"/>
                  <a:pt x="903081" y="1085941"/>
                  <a:pt x="481904" y="2079958"/>
                </a:cubicBezTo>
                <a:lnTo>
                  <a:pt x="404089" y="2292142"/>
                </a:lnTo>
                <a:lnTo>
                  <a:pt x="395612" y="2292142"/>
                </a:lnTo>
                <a:lnTo>
                  <a:pt x="474572" y="2076814"/>
                </a:lnTo>
                <a:cubicBezTo>
                  <a:pt x="896924" y="1079931"/>
                  <a:pt x="1885267" y="378875"/>
                  <a:pt x="3034363" y="378875"/>
                </a:cubicBezTo>
                <a:close/>
                <a:moveTo>
                  <a:pt x="3034362" y="284156"/>
                </a:moveTo>
                <a:cubicBezTo>
                  <a:pt x="4222565" y="284156"/>
                  <a:pt x="5244634" y="1009163"/>
                  <a:pt x="5681407" y="2040018"/>
                </a:cubicBezTo>
                <a:lnTo>
                  <a:pt x="5773866" y="2292142"/>
                </a:lnTo>
                <a:lnTo>
                  <a:pt x="5765430" y="2292142"/>
                </a:lnTo>
                <a:lnTo>
                  <a:pt x="5674099" y="2043085"/>
                </a:lnTo>
                <a:cubicBezTo>
                  <a:pt x="5238545" y="1015071"/>
                  <a:pt x="4219317" y="292094"/>
                  <a:pt x="3034362" y="292094"/>
                </a:cubicBezTo>
                <a:cubicBezTo>
                  <a:pt x="1849407" y="292094"/>
                  <a:pt x="830179" y="1015071"/>
                  <a:pt x="394625" y="2043085"/>
                </a:cubicBezTo>
                <a:lnTo>
                  <a:pt x="303294" y="2292142"/>
                </a:lnTo>
                <a:lnTo>
                  <a:pt x="294859" y="2292142"/>
                </a:lnTo>
                <a:lnTo>
                  <a:pt x="387319" y="2040018"/>
                </a:lnTo>
                <a:cubicBezTo>
                  <a:pt x="824091" y="1009163"/>
                  <a:pt x="1846160" y="284156"/>
                  <a:pt x="3034362" y="284156"/>
                </a:cubicBezTo>
                <a:close/>
                <a:moveTo>
                  <a:pt x="3034363" y="189437"/>
                </a:moveTo>
                <a:cubicBezTo>
                  <a:pt x="4364094" y="189437"/>
                  <a:pt x="5492298" y="1068302"/>
                  <a:pt x="5868627" y="2275691"/>
                </a:cubicBezTo>
                <a:lnTo>
                  <a:pt x="5872867" y="2292142"/>
                </a:lnTo>
                <a:lnTo>
                  <a:pt x="5864654" y="2292142"/>
                </a:lnTo>
                <a:lnTo>
                  <a:pt x="5861034" y="2278098"/>
                </a:lnTo>
                <a:cubicBezTo>
                  <a:pt x="5485683" y="1073977"/>
                  <a:pt x="4360429" y="197375"/>
                  <a:pt x="3034363" y="197375"/>
                </a:cubicBezTo>
                <a:cubicBezTo>
                  <a:pt x="1708297" y="197375"/>
                  <a:pt x="583042" y="1073977"/>
                  <a:pt x="207692" y="2278098"/>
                </a:cubicBezTo>
                <a:lnTo>
                  <a:pt x="204072" y="2292142"/>
                </a:lnTo>
                <a:lnTo>
                  <a:pt x="195860" y="2292142"/>
                </a:lnTo>
                <a:lnTo>
                  <a:pt x="200100" y="2275691"/>
                </a:lnTo>
                <a:cubicBezTo>
                  <a:pt x="576428" y="1068302"/>
                  <a:pt x="1704632" y="189437"/>
                  <a:pt x="3034363" y="189437"/>
                </a:cubicBezTo>
                <a:close/>
                <a:moveTo>
                  <a:pt x="3034363" y="94718"/>
                </a:moveTo>
                <a:cubicBezTo>
                  <a:pt x="4406459" y="94718"/>
                  <a:pt x="5570715" y="1001691"/>
                  <a:pt x="5959074" y="2247588"/>
                </a:cubicBezTo>
                <a:lnTo>
                  <a:pt x="5970557" y="2292142"/>
                </a:lnTo>
                <a:lnTo>
                  <a:pt x="5962376" y="2292142"/>
                </a:lnTo>
                <a:lnTo>
                  <a:pt x="5951496" y="2249928"/>
                </a:lnTo>
                <a:cubicBezTo>
                  <a:pt x="5564155" y="1007247"/>
                  <a:pt x="4402941" y="102656"/>
                  <a:pt x="3034363" y="102656"/>
                </a:cubicBezTo>
                <a:cubicBezTo>
                  <a:pt x="1665785" y="102656"/>
                  <a:pt x="504570" y="1007247"/>
                  <a:pt x="117228" y="2249928"/>
                </a:cubicBezTo>
                <a:lnTo>
                  <a:pt x="106348" y="2292142"/>
                </a:lnTo>
                <a:lnTo>
                  <a:pt x="98168" y="2292142"/>
                </a:lnTo>
                <a:lnTo>
                  <a:pt x="109652" y="2247588"/>
                </a:lnTo>
                <a:cubicBezTo>
                  <a:pt x="498010" y="1001691"/>
                  <a:pt x="1662267" y="94718"/>
                  <a:pt x="3034363" y="94718"/>
                </a:cubicBezTo>
                <a:close/>
                <a:moveTo>
                  <a:pt x="3034363" y="0"/>
                </a:moveTo>
                <a:cubicBezTo>
                  <a:pt x="4451170" y="0"/>
                  <a:pt x="5650012" y="933176"/>
                  <a:pt x="6049769" y="2218414"/>
                </a:cubicBezTo>
                <a:lnTo>
                  <a:pt x="6068727" y="2292142"/>
                </a:lnTo>
                <a:lnTo>
                  <a:pt x="6061797" y="2292142"/>
                </a:lnTo>
                <a:lnTo>
                  <a:pt x="6048742" y="2239914"/>
                </a:lnTo>
                <a:cubicBezTo>
                  <a:pt x="5900471" y="1750562"/>
                  <a:pt x="5633069" y="1302183"/>
                  <a:pt x="5261290" y="930411"/>
                </a:cubicBezTo>
                <a:cubicBezTo>
                  <a:pt x="4666444" y="335576"/>
                  <a:pt x="3875663" y="7938"/>
                  <a:pt x="3034363" y="7938"/>
                </a:cubicBezTo>
                <a:cubicBezTo>
                  <a:pt x="2193064" y="7938"/>
                  <a:pt x="1402282" y="335576"/>
                  <a:pt x="807436" y="930411"/>
                </a:cubicBezTo>
                <a:cubicBezTo>
                  <a:pt x="435658" y="1302183"/>
                  <a:pt x="168256" y="1750491"/>
                  <a:pt x="19985" y="2239834"/>
                </a:cubicBezTo>
                <a:lnTo>
                  <a:pt x="6910" y="2292142"/>
                </a:lnTo>
                <a:lnTo>
                  <a:pt x="0" y="2292142"/>
                </a:lnTo>
                <a:lnTo>
                  <a:pt x="18957" y="2218414"/>
                </a:lnTo>
                <a:cubicBezTo>
                  <a:pt x="418714" y="933176"/>
                  <a:pt x="1617558" y="0"/>
                  <a:pt x="3034363" y="0"/>
                </a:cubicBezTo>
                <a:close/>
              </a:path>
            </a:pathLst>
          </a:custGeom>
          <a:solidFill>
            <a:schemeClr val="accent2"/>
          </a:solidFill>
          <a:ln w="18016" cap="flat">
            <a:noFill/>
            <a:prstDash val="solid"/>
            <a:miter/>
          </a:ln>
        </p:spPr>
        <p:txBody>
          <a:bodyPr rtlCol="0" anchor="ctr"/>
          <a:lstStyle/>
          <a:p>
            <a:endParaRPr lang="en-US"/>
          </a:p>
        </p:txBody>
      </p:sp>
      <p:sp>
        <p:nvSpPr>
          <p:cNvPr id="62" name="Graphic 18">
            <a:extLst>
              <a:ext uri="{FF2B5EF4-FFF2-40B4-BE49-F238E27FC236}">
                <a16:creationId xmlns:a16="http://schemas.microsoft.com/office/drawing/2014/main" id="{D02E173A-D941-EC26-BCB0-BC25306852FE}"/>
              </a:ext>
            </a:extLst>
          </p:cNvPr>
          <p:cNvSpPr/>
          <p:nvPr userDrawn="1"/>
        </p:nvSpPr>
        <p:spPr>
          <a:xfrm>
            <a:off x="457200" y="6313452"/>
            <a:ext cx="811355" cy="168145"/>
          </a:xfrm>
          <a:custGeom>
            <a:avLst/>
            <a:gdLst>
              <a:gd name="connsiteX0" fmla="*/ 228427 w 811355"/>
              <a:gd name="connsiteY0" fmla="*/ 27 h 168145"/>
              <a:gd name="connsiteX1" fmla="*/ 310031 w 811355"/>
              <a:gd name="connsiteY1" fmla="*/ 81183 h 168145"/>
              <a:gd name="connsiteX2" fmla="*/ 228427 w 811355"/>
              <a:gd name="connsiteY2" fmla="*/ 162778 h 168145"/>
              <a:gd name="connsiteX3" fmla="*/ 147061 w 811355"/>
              <a:gd name="connsiteY3" fmla="*/ 81183 h 168145"/>
              <a:gd name="connsiteX4" fmla="*/ 228427 w 811355"/>
              <a:gd name="connsiteY4" fmla="*/ 27 h 168145"/>
              <a:gd name="connsiteX5" fmla="*/ 228427 w 811355"/>
              <a:gd name="connsiteY5" fmla="*/ 136856 h 168145"/>
              <a:gd name="connsiteX6" fmla="*/ 281782 w 811355"/>
              <a:gd name="connsiteY6" fmla="*/ 81183 h 168145"/>
              <a:gd name="connsiteX7" fmla="*/ 228427 w 811355"/>
              <a:gd name="connsiteY7" fmla="*/ 25517 h 168145"/>
              <a:gd name="connsiteX8" fmla="*/ 175080 w 811355"/>
              <a:gd name="connsiteY8" fmla="*/ 81183 h 168145"/>
              <a:gd name="connsiteX9" fmla="*/ 228427 w 811355"/>
              <a:gd name="connsiteY9" fmla="*/ 136856 h 168145"/>
              <a:gd name="connsiteX10" fmla="*/ 575396 w 811355"/>
              <a:gd name="connsiteY10" fmla="*/ 27 h 168145"/>
              <a:gd name="connsiteX11" fmla="*/ 656993 w 811355"/>
              <a:gd name="connsiteY11" fmla="*/ 81183 h 168145"/>
              <a:gd name="connsiteX12" fmla="*/ 575396 w 811355"/>
              <a:gd name="connsiteY12" fmla="*/ 162778 h 168145"/>
              <a:gd name="connsiteX13" fmla="*/ 494022 w 811355"/>
              <a:gd name="connsiteY13" fmla="*/ 81183 h 168145"/>
              <a:gd name="connsiteX14" fmla="*/ 575396 w 811355"/>
              <a:gd name="connsiteY14" fmla="*/ 27 h 168145"/>
              <a:gd name="connsiteX15" fmla="*/ 575396 w 811355"/>
              <a:gd name="connsiteY15" fmla="*/ 136856 h 168145"/>
              <a:gd name="connsiteX16" fmla="*/ 628743 w 811355"/>
              <a:gd name="connsiteY16" fmla="*/ 81183 h 168145"/>
              <a:gd name="connsiteX17" fmla="*/ 575396 w 811355"/>
              <a:gd name="connsiteY17" fmla="*/ 25517 h 168145"/>
              <a:gd name="connsiteX18" fmla="*/ 522042 w 811355"/>
              <a:gd name="connsiteY18" fmla="*/ 81183 h 168145"/>
              <a:gd name="connsiteX19" fmla="*/ 575396 w 811355"/>
              <a:gd name="connsiteY19" fmla="*/ 136856 h 168145"/>
              <a:gd name="connsiteX20" fmla="*/ 448958 w 811355"/>
              <a:gd name="connsiteY20" fmla="*/ 2933 h 168145"/>
              <a:gd name="connsiteX21" fmla="*/ 481284 w 811355"/>
              <a:gd name="connsiteY21" fmla="*/ 2933 h 168145"/>
              <a:gd name="connsiteX22" fmla="*/ 400343 w 811355"/>
              <a:gd name="connsiteY22" fmla="*/ 168146 h 168145"/>
              <a:gd name="connsiteX23" fmla="*/ 319639 w 811355"/>
              <a:gd name="connsiteY23" fmla="*/ 2933 h 168145"/>
              <a:gd name="connsiteX24" fmla="*/ 351728 w 811355"/>
              <a:gd name="connsiteY24" fmla="*/ 2933 h 168145"/>
              <a:gd name="connsiteX25" fmla="*/ 400343 w 811355"/>
              <a:gd name="connsiteY25" fmla="*/ 112931 h 168145"/>
              <a:gd name="connsiteX26" fmla="*/ 448958 w 811355"/>
              <a:gd name="connsiteY26" fmla="*/ 2933 h 168145"/>
              <a:gd name="connsiteX27" fmla="*/ 717385 w 811355"/>
              <a:gd name="connsiteY27" fmla="*/ 45882 h 168145"/>
              <a:gd name="connsiteX28" fmla="*/ 751794 w 811355"/>
              <a:gd name="connsiteY28" fmla="*/ 24431 h 168145"/>
              <a:gd name="connsiteX29" fmla="*/ 795439 w 811355"/>
              <a:gd name="connsiteY29" fmla="*/ 36825 h 168145"/>
              <a:gd name="connsiteX30" fmla="*/ 795439 w 811355"/>
              <a:gd name="connsiteY30" fmla="*/ 9023 h 168145"/>
              <a:gd name="connsiteX31" fmla="*/ 752017 w 811355"/>
              <a:gd name="connsiteY31" fmla="*/ 47 h 168145"/>
              <a:gd name="connsiteX32" fmla="*/ 688183 w 811355"/>
              <a:gd name="connsiteY32" fmla="*/ 47251 h 168145"/>
              <a:gd name="connsiteX33" fmla="*/ 782356 w 811355"/>
              <a:gd name="connsiteY33" fmla="*/ 117692 h 168145"/>
              <a:gd name="connsiteX34" fmla="*/ 747264 w 811355"/>
              <a:gd name="connsiteY34" fmla="*/ 138239 h 168145"/>
              <a:gd name="connsiteX35" fmla="*/ 694971 w 811355"/>
              <a:gd name="connsiteY35" fmla="*/ 120855 h 168145"/>
              <a:gd name="connsiteX36" fmla="*/ 694971 w 811355"/>
              <a:gd name="connsiteY36" fmla="*/ 120908 h 168145"/>
              <a:gd name="connsiteX37" fmla="*/ 694971 w 811355"/>
              <a:gd name="connsiteY37" fmla="*/ 150478 h 168145"/>
              <a:gd name="connsiteX38" fmla="*/ 747291 w 811355"/>
              <a:gd name="connsiteY38" fmla="*/ 162616 h 168145"/>
              <a:gd name="connsiteX39" fmla="*/ 811355 w 811355"/>
              <a:gd name="connsiteY39" fmla="*/ 115655 h 168145"/>
              <a:gd name="connsiteX40" fmla="*/ 717426 w 811355"/>
              <a:gd name="connsiteY40" fmla="*/ 45882 h 168145"/>
              <a:gd name="connsiteX41" fmla="*/ 717385 w 811355"/>
              <a:gd name="connsiteY41" fmla="*/ 45882 h 168145"/>
              <a:gd name="connsiteX42" fmla="*/ 29216 w 811355"/>
              <a:gd name="connsiteY42" fmla="*/ 45841 h 168145"/>
              <a:gd name="connsiteX43" fmla="*/ 63632 w 811355"/>
              <a:gd name="connsiteY43" fmla="*/ 24391 h 168145"/>
              <a:gd name="connsiteX44" fmla="*/ 107080 w 811355"/>
              <a:gd name="connsiteY44" fmla="*/ 36670 h 168145"/>
              <a:gd name="connsiteX45" fmla="*/ 107080 w 811355"/>
              <a:gd name="connsiteY45" fmla="*/ 8881 h 168145"/>
              <a:gd name="connsiteX46" fmla="*/ 63855 w 811355"/>
              <a:gd name="connsiteY46" fmla="*/ 0 h 168145"/>
              <a:gd name="connsiteX47" fmla="*/ 0 w 811355"/>
              <a:gd name="connsiteY47" fmla="*/ 47204 h 168145"/>
              <a:gd name="connsiteX48" fmla="*/ 94200 w 811355"/>
              <a:gd name="connsiteY48" fmla="*/ 117665 h 168145"/>
              <a:gd name="connsiteX49" fmla="*/ 59101 w 811355"/>
              <a:gd name="connsiteY49" fmla="*/ 138219 h 168145"/>
              <a:gd name="connsiteX50" fmla="*/ 6795 w 811355"/>
              <a:gd name="connsiteY50" fmla="*/ 120828 h 168145"/>
              <a:gd name="connsiteX51" fmla="*/ 6795 w 811355"/>
              <a:gd name="connsiteY51" fmla="*/ 120895 h 168145"/>
              <a:gd name="connsiteX52" fmla="*/ 6795 w 811355"/>
              <a:gd name="connsiteY52" fmla="*/ 150465 h 168145"/>
              <a:gd name="connsiteX53" fmla="*/ 59135 w 811355"/>
              <a:gd name="connsiteY53" fmla="*/ 162603 h 168145"/>
              <a:gd name="connsiteX54" fmla="*/ 123220 w 811355"/>
              <a:gd name="connsiteY54" fmla="*/ 115628 h 168145"/>
              <a:gd name="connsiteX55" fmla="*/ 29216 w 811355"/>
              <a:gd name="connsiteY55" fmla="*/ 45841 h 1681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Lst>
            <a:rect l="l" t="t" r="r" b="b"/>
            <a:pathLst>
              <a:path w="811355" h="168145">
                <a:moveTo>
                  <a:pt x="228427" y="27"/>
                </a:moveTo>
                <a:cubicBezTo>
                  <a:pt x="275284" y="27"/>
                  <a:pt x="310031" y="34459"/>
                  <a:pt x="310031" y="81183"/>
                </a:cubicBezTo>
                <a:cubicBezTo>
                  <a:pt x="310031" y="127908"/>
                  <a:pt x="275730" y="162778"/>
                  <a:pt x="228427" y="162778"/>
                </a:cubicBezTo>
                <a:cubicBezTo>
                  <a:pt x="181355" y="162778"/>
                  <a:pt x="147061" y="127901"/>
                  <a:pt x="147061" y="81183"/>
                </a:cubicBezTo>
                <a:cubicBezTo>
                  <a:pt x="147061" y="34465"/>
                  <a:pt x="182024" y="27"/>
                  <a:pt x="228427" y="27"/>
                </a:cubicBezTo>
                <a:close/>
                <a:moveTo>
                  <a:pt x="228427" y="136856"/>
                </a:moveTo>
                <a:cubicBezTo>
                  <a:pt x="259814" y="136856"/>
                  <a:pt x="281782" y="113376"/>
                  <a:pt x="281782" y="81183"/>
                </a:cubicBezTo>
                <a:cubicBezTo>
                  <a:pt x="281782" y="48991"/>
                  <a:pt x="260037" y="25517"/>
                  <a:pt x="228427" y="25517"/>
                </a:cubicBezTo>
                <a:cubicBezTo>
                  <a:pt x="197271" y="25517"/>
                  <a:pt x="175080" y="48991"/>
                  <a:pt x="175080" y="81183"/>
                </a:cubicBezTo>
                <a:cubicBezTo>
                  <a:pt x="175080" y="113376"/>
                  <a:pt x="197271" y="136856"/>
                  <a:pt x="228427" y="136856"/>
                </a:cubicBezTo>
                <a:close/>
                <a:moveTo>
                  <a:pt x="575396" y="27"/>
                </a:moveTo>
                <a:cubicBezTo>
                  <a:pt x="622246" y="27"/>
                  <a:pt x="656993" y="34459"/>
                  <a:pt x="656993" y="81183"/>
                </a:cubicBezTo>
                <a:cubicBezTo>
                  <a:pt x="656993" y="127908"/>
                  <a:pt x="622699" y="162778"/>
                  <a:pt x="575396" y="162778"/>
                </a:cubicBezTo>
                <a:cubicBezTo>
                  <a:pt x="528316" y="162778"/>
                  <a:pt x="494022" y="127901"/>
                  <a:pt x="494022" y="81183"/>
                </a:cubicBezTo>
                <a:cubicBezTo>
                  <a:pt x="494022" y="34465"/>
                  <a:pt x="529019" y="27"/>
                  <a:pt x="575396" y="27"/>
                </a:cubicBezTo>
                <a:close/>
                <a:moveTo>
                  <a:pt x="575396" y="136856"/>
                </a:moveTo>
                <a:cubicBezTo>
                  <a:pt x="606776" y="136856"/>
                  <a:pt x="628743" y="113376"/>
                  <a:pt x="628743" y="81183"/>
                </a:cubicBezTo>
                <a:cubicBezTo>
                  <a:pt x="628743" y="48991"/>
                  <a:pt x="606999" y="25517"/>
                  <a:pt x="575396" y="25517"/>
                </a:cubicBezTo>
                <a:cubicBezTo>
                  <a:pt x="544233" y="25517"/>
                  <a:pt x="522042" y="48991"/>
                  <a:pt x="522042" y="81183"/>
                </a:cubicBezTo>
                <a:cubicBezTo>
                  <a:pt x="522042" y="113376"/>
                  <a:pt x="544293" y="136856"/>
                  <a:pt x="575396" y="136856"/>
                </a:cubicBezTo>
                <a:close/>
                <a:moveTo>
                  <a:pt x="448958" y="2933"/>
                </a:moveTo>
                <a:lnTo>
                  <a:pt x="481284" y="2933"/>
                </a:lnTo>
                <a:lnTo>
                  <a:pt x="400343" y="168146"/>
                </a:lnTo>
                <a:lnTo>
                  <a:pt x="319639" y="2933"/>
                </a:lnTo>
                <a:lnTo>
                  <a:pt x="351728" y="2933"/>
                </a:lnTo>
                <a:lnTo>
                  <a:pt x="400343" y="112931"/>
                </a:lnTo>
                <a:lnTo>
                  <a:pt x="448958" y="2933"/>
                </a:lnTo>
                <a:close/>
                <a:moveTo>
                  <a:pt x="717385" y="45882"/>
                </a:moveTo>
                <a:cubicBezTo>
                  <a:pt x="717385" y="33912"/>
                  <a:pt x="727345" y="24431"/>
                  <a:pt x="751794" y="24431"/>
                </a:cubicBezTo>
                <a:cubicBezTo>
                  <a:pt x="765588" y="24431"/>
                  <a:pt x="781193" y="28477"/>
                  <a:pt x="795439" y="36825"/>
                </a:cubicBezTo>
                <a:lnTo>
                  <a:pt x="795439" y="9023"/>
                </a:lnTo>
                <a:cubicBezTo>
                  <a:pt x="782714" y="3223"/>
                  <a:pt x="767109" y="47"/>
                  <a:pt x="752017" y="47"/>
                </a:cubicBezTo>
                <a:cubicBezTo>
                  <a:pt x="708555" y="47"/>
                  <a:pt x="688183" y="21720"/>
                  <a:pt x="688183" y="47251"/>
                </a:cubicBezTo>
                <a:cubicBezTo>
                  <a:pt x="688183" y="105918"/>
                  <a:pt x="782356" y="83597"/>
                  <a:pt x="782356" y="117692"/>
                </a:cubicBezTo>
                <a:cubicBezTo>
                  <a:pt x="782356" y="129432"/>
                  <a:pt x="771943" y="138239"/>
                  <a:pt x="747264" y="138239"/>
                </a:cubicBezTo>
                <a:cubicBezTo>
                  <a:pt x="727791" y="138239"/>
                  <a:pt x="707649" y="131010"/>
                  <a:pt x="694971" y="120855"/>
                </a:cubicBezTo>
                <a:lnTo>
                  <a:pt x="694971" y="120908"/>
                </a:lnTo>
                <a:lnTo>
                  <a:pt x="694971" y="150478"/>
                </a:lnTo>
                <a:cubicBezTo>
                  <a:pt x="708744" y="157896"/>
                  <a:pt x="728008" y="162616"/>
                  <a:pt x="747291" y="162616"/>
                </a:cubicBezTo>
                <a:cubicBezTo>
                  <a:pt x="790754" y="162616"/>
                  <a:pt x="811355" y="140943"/>
                  <a:pt x="811355" y="115655"/>
                </a:cubicBezTo>
                <a:cubicBezTo>
                  <a:pt x="811369" y="57615"/>
                  <a:pt x="717426" y="79518"/>
                  <a:pt x="717426" y="45882"/>
                </a:cubicBezTo>
                <a:lnTo>
                  <a:pt x="717385" y="45882"/>
                </a:lnTo>
                <a:close/>
                <a:moveTo>
                  <a:pt x="29216" y="45841"/>
                </a:moveTo>
                <a:cubicBezTo>
                  <a:pt x="29216" y="33872"/>
                  <a:pt x="39176" y="24391"/>
                  <a:pt x="63632" y="24391"/>
                </a:cubicBezTo>
                <a:cubicBezTo>
                  <a:pt x="77364" y="24391"/>
                  <a:pt x="92888" y="28437"/>
                  <a:pt x="107080" y="36670"/>
                </a:cubicBezTo>
                <a:lnTo>
                  <a:pt x="107080" y="8881"/>
                </a:lnTo>
                <a:cubicBezTo>
                  <a:pt x="94396" y="3156"/>
                  <a:pt x="78865" y="0"/>
                  <a:pt x="63855" y="0"/>
                </a:cubicBezTo>
                <a:cubicBezTo>
                  <a:pt x="20379" y="0"/>
                  <a:pt x="0" y="21680"/>
                  <a:pt x="0" y="47204"/>
                </a:cubicBezTo>
                <a:cubicBezTo>
                  <a:pt x="0" y="105925"/>
                  <a:pt x="94200" y="83564"/>
                  <a:pt x="94200" y="117665"/>
                </a:cubicBezTo>
                <a:cubicBezTo>
                  <a:pt x="94200" y="129405"/>
                  <a:pt x="83787" y="138219"/>
                  <a:pt x="59101" y="138219"/>
                </a:cubicBezTo>
                <a:cubicBezTo>
                  <a:pt x="39629" y="138219"/>
                  <a:pt x="19473" y="130990"/>
                  <a:pt x="6795" y="120828"/>
                </a:cubicBezTo>
                <a:lnTo>
                  <a:pt x="6795" y="120895"/>
                </a:lnTo>
                <a:lnTo>
                  <a:pt x="6795" y="150465"/>
                </a:lnTo>
                <a:cubicBezTo>
                  <a:pt x="20575" y="157882"/>
                  <a:pt x="39845" y="162603"/>
                  <a:pt x="59135" y="162603"/>
                </a:cubicBezTo>
                <a:cubicBezTo>
                  <a:pt x="102611" y="162603"/>
                  <a:pt x="123220" y="140916"/>
                  <a:pt x="123220" y="115628"/>
                </a:cubicBezTo>
                <a:cubicBezTo>
                  <a:pt x="123186" y="57588"/>
                  <a:pt x="29216" y="79491"/>
                  <a:pt x="29216" y="45841"/>
                </a:cubicBezTo>
                <a:close/>
              </a:path>
            </a:pathLst>
          </a:custGeom>
          <a:solidFill>
            <a:schemeClr val="bg1"/>
          </a:solidFill>
          <a:ln w="675" cap="flat">
            <a:noFill/>
            <a:prstDash val="solid"/>
            <a:miter/>
          </a:ln>
        </p:spPr>
        <p:txBody>
          <a:bodyPr rtlCol="0" anchor="ctr"/>
          <a:lstStyle/>
          <a:p>
            <a:endParaRPr lang="en-US"/>
          </a:p>
        </p:txBody>
      </p:sp>
    </p:spTree>
    <p:extLst>
      <p:ext uri="{BB962C8B-B14F-4D97-AF65-F5344CB8AC3E}">
        <p14:creationId xmlns:p14="http://schemas.microsoft.com/office/powerpoint/2010/main" val="715831787"/>
      </p:ext>
    </p:extLst>
  </p:cSld>
  <p:clrMapOvr>
    <a:masterClrMapping/>
  </p:clrMapOvr>
</p:sldLayout>
</file>

<file path=ppt/slideLayouts/slideLayout114.xml><?xml version="1.0" encoding="utf-8"?>
<p:sldLayout xmlns:a="http://schemas.openxmlformats.org/drawingml/2006/main" xmlns:r="http://schemas.openxmlformats.org/officeDocument/2006/relationships" xmlns:p="http://schemas.openxmlformats.org/presentationml/2006/main" preserve="1" userDrawn="1">
  <p:cSld name="Big Statement 3 - Green">
    <p:spTree>
      <p:nvGrpSpPr>
        <p:cNvPr id="1" name=""/>
        <p:cNvGrpSpPr/>
        <p:nvPr/>
      </p:nvGrpSpPr>
      <p:grpSpPr>
        <a:xfrm>
          <a:off x="0" y="0"/>
          <a:ext cx="0" cy="0"/>
          <a:chOff x="0" y="0"/>
          <a:chExt cx="0" cy="0"/>
        </a:xfrm>
      </p:grpSpPr>
      <p:pic>
        <p:nvPicPr>
          <p:cNvPr id="12" name="Picture 11">
            <a:extLst>
              <a:ext uri="{FF2B5EF4-FFF2-40B4-BE49-F238E27FC236}">
                <a16:creationId xmlns:a16="http://schemas.microsoft.com/office/drawing/2014/main" id="{7BB72846-5EE9-3B11-5595-6F23B868D28B}"/>
              </a:ext>
            </a:extLst>
          </p:cNvPr>
          <p:cNvPicPr>
            <a:picLocks noChangeAspect="1"/>
          </p:cNvPicPr>
          <p:nvPr userDrawn="1"/>
        </p:nvPicPr>
        <p:blipFill>
          <a:blip r:embed="rId2" cstate="screen">
            <a:extLst>
              <a:ext uri="{28A0092B-C50C-407E-A947-70E740481C1C}">
                <a14:useLocalDpi xmlns:a14="http://schemas.microsoft.com/office/drawing/2010/main"/>
              </a:ext>
            </a:extLst>
          </a:blip>
          <a:srcRect l="5" r="4299" b="19167"/>
          <a:stretch/>
        </p:blipFill>
        <p:spPr>
          <a:xfrm>
            <a:off x="1" y="0"/>
            <a:ext cx="12190729" cy="6858000"/>
          </a:xfrm>
          <a:custGeom>
            <a:avLst/>
            <a:gdLst>
              <a:gd name="connsiteX0" fmla="*/ 0 w 12190729"/>
              <a:gd name="connsiteY0" fmla="*/ 0 h 6858000"/>
              <a:gd name="connsiteX1" fmla="*/ 12190729 w 12190729"/>
              <a:gd name="connsiteY1" fmla="*/ 0 h 6858000"/>
              <a:gd name="connsiteX2" fmla="*/ 12190729 w 12190729"/>
              <a:gd name="connsiteY2" fmla="*/ 6858000 h 6858000"/>
              <a:gd name="connsiteX3" fmla="*/ 0 w 12190729"/>
              <a:gd name="connsiteY3" fmla="*/ 6858000 h 6858000"/>
            </a:gdLst>
            <a:ahLst/>
            <a:cxnLst>
              <a:cxn ang="0">
                <a:pos x="connsiteX0" y="connsiteY0"/>
              </a:cxn>
              <a:cxn ang="0">
                <a:pos x="connsiteX1" y="connsiteY1"/>
              </a:cxn>
              <a:cxn ang="0">
                <a:pos x="connsiteX2" y="connsiteY2"/>
              </a:cxn>
              <a:cxn ang="0">
                <a:pos x="connsiteX3" y="connsiteY3"/>
              </a:cxn>
            </a:cxnLst>
            <a:rect l="l" t="t" r="r" b="b"/>
            <a:pathLst>
              <a:path w="12190729" h="6858000">
                <a:moveTo>
                  <a:pt x="0" y="0"/>
                </a:moveTo>
                <a:lnTo>
                  <a:pt x="12190729" y="0"/>
                </a:lnTo>
                <a:lnTo>
                  <a:pt x="12190729" y="6858000"/>
                </a:lnTo>
                <a:lnTo>
                  <a:pt x="0" y="6858000"/>
                </a:lnTo>
                <a:close/>
              </a:path>
            </a:pathLst>
          </a:custGeom>
        </p:spPr>
      </p:pic>
      <p:sp>
        <p:nvSpPr>
          <p:cNvPr id="15" name="Text Placeholder 14">
            <a:extLst>
              <a:ext uri="{FF2B5EF4-FFF2-40B4-BE49-F238E27FC236}">
                <a16:creationId xmlns:a16="http://schemas.microsoft.com/office/drawing/2014/main" id="{A0531BA8-4968-1B7A-B8B5-B243BB242264}"/>
              </a:ext>
            </a:extLst>
          </p:cNvPr>
          <p:cNvSpPr>
            <a:spLocks noGrp="1"/>
          </p:cNvSpPr>
          <p:nvPr>
            <p:ph type="body" sz="quarter" idx="16" hasCustomPrompt="1"/>
          </p:nvPr>
        </p:nvSpPr>
        <p:spPr>
          <a:xfrm>
            <a:off x="701040" y="605648"/>
            <a:ext cx="5379720" cy="1271914"/>
          </a:xfrm>
        </p:spPr>
        <p:txBody>
          <a:bodyPr anchor="b">
            <a:noAutofit/>
          </a:bodyPr>
          <a:lstStyle>
            <a:lvl1pPr marL="0" indent="0">
              <a:buNone/>
              <a:defRPr kumimoji="0" lang="en-US" sz="8000" b="1" i="0" u="none" strike="noStrike" kern="1200" cap="none" spc="0" normalizeH="0" baseline="0" dirty="0">
                <a:ln>
                  <a:noFill/>
                </a:ln>
                <a:solidFill>
                  <a:schemeClr val="accent6"/>
                </a:solidFill>
                <a:effectLst/>
                <a:uLnTx/>
                <a:uFillTx/>
                <a:latin typeface="Outfit" pitchFamily="2" charset="0"/>
                <a:ea typeface="+mn-ea"/>
                <a:cs typeface="+mn-cs"/>
              </a:defRPr>
            </a:lvl1pPr>
            <a:lvl2pPr marL="457200" indent="0">
              <a:buNone/>
              <a:defRPr/>
            </a:lvl2pPr>
            <a:lvl3pPr marL="914400" indent="0">
              <a:buNone/>
              <a:defRPr/>
            </a:lvl3pPr>
            <a:lvl4pPr marL="1371600" indent="0">
              <a:buNone/>
              <a:defRPr/>
            </a:lvl4pPr>
            <a:lvl5pPr marL="1828800" indent="0">
              <a:buNone/>
              <a:defRPr/>
            </a:lvl5pPr>
          </a:lstStyle>
          <a:p>
            <a:pPr lvl="0"/>
            <a:r>
              <a:rPr lang="en-US"/>
              <a:t>Big Idea</a:t>
            </a:r>
          </a:p>
        </p:txBody>
      </p:sp>
      <p:sp>
        <p:nvSpPr>
          <p:cNvPr id="18" name="Text Placeholder 17">
            <a:extLst>
              <a:ext uri="{FF2B5EF4-FFF2-40B4-BE49-F238E27FC236}">
                <a16:creationId xmlns:a16="http://schemas.microsoft.com/office/drawing/2014/main" id="{CC26251E-DFB5-DF19-2441-A99631807FD1}"/>
              </a:ext>
            </a:extLst>
          </p:cNvPr>
          <p:cNvSpPr>
            <a:spLocks noGrp="1"/>
          </p:cNvSpPr>
          <p:nvPr>
            <p:ph type="body" sz="quarter" idx="17"/>
          </p:nvPr>
        </p:nvSpPr>
        <p:spPr>
          <a:xfrm>
            <a:off x="762000" y="2567781"/>
            <a:ext cx="5334000" cy="1722437"/>
          </a:xfrm>
        </p:spPr>
        <p:txBody>
          <a:bodyPr>
            <a:noAutofit/>
          </a:bodyPr>
          <a:lstStyle>
            <a:lvl1pPr marL="0" indent="0">
              <a:buNone/>
              <a:defRPr kumimoji="0" lang="en-US" sz="2800" b="0" i="0" u="none" strike="noStrike" kern="1200" cap="none" spc="0" normalizeH="0" baseline="0" smtClean="0">
                <a:ln>
                  <a:noFill/>
                </a:ln>
                <a:solidFill>
                  <a:schemeClr val="bg1"/>
                </a:solidFill>
                <a:effectLst/>
                <a:uLnTx/>
                <a:uFillTx/>
                <a:latin typeface="Outfit Medium" pitchFamily="2" charset="0"/>
                <a:ea typeface="+mn-ea"/>
                <a:cs typeface="+mn-cs"/>
              </a:defRPr>
            </a:lvl1pPr>
          </a:lstStyle>
          <a:p>
            <a:pPr lvl="0"/>
            <a:r>
              <a:rPr lang="en-US"/>
              <a:t>Click to edit Master text styles</a:t>
            </a:r>
          </a:p>
        </p:txBody>
      </p:sp>
      <p:cxnSp>
        <p:nvCxnSpPr>
          <p:cNvPr id="8" name="Straight Connector 7">
            <a:extLst>
              <a:ext uri="{FF2B5EF4-FFF2-40B4-BE49-F238E27FC236}">
                <a16:creationId xmlns:a16="http://schemas.microsoft.com/office/drawing/2014/main" id="{0422F0CC-27AB-204D-AA53-4ECB299276B3}"/>
              </a:ext>
            </a:extLst>
          </p:cNvPr>
          <p:cNvCxnSpPr>
            <a:cxnSpLocks/>
          </p:cNvCxnSpPr>
          <p:nvPr userDrawn="1"/>
        </p:nvCxnSpPr>
        <p:spPr>
          <a:xfrm flipH="1">
            <a:off x="1487277" y="6400800"/>
            <a:ext cx="10704723" cy="0"/>
          </a:xfrm>
          <a:prstGeom prst="line">
            <a:avLst/>
          </a:prstGeom>
          <a:ln w="9525" cap="rnd">
            <a:solidFill>
              <a:schemeClr val="bg1"/>
            </a:solidFill>
          </a:ln>
        </p:spPr>
        <p:style>
          <a:lnRef idx="1">
            <a:schemeClr val="accent1"/>
          </a:lnRef>
          <a:fillRef idx="0">
            <a:schemeClr val="accent1"/>
          </a:fillRef>
          <a:effectRef idx="0">
            <a:schemeClr val="accent1"/>
          </a:effectRef>
          <a:fontRef idx="minor">
            <a:schemeClr val="tx1"/>
          </a:fontRef>
        </p:style>
      </p:cxnSp>
      <p:sp>
        <p:nvSpPr>
          <p:cNvPr id="5" name="Text Placeholder 5">
            <a:extLst>
              <a:ext uri="{FF2B5EF4-FFF2-40B4-BE49-F238E27FC236}">
                <a16:creationId xmlns:a16="http://schemas.microsoft.com/office/drawing/2014/main" id="{072A2014-C501-CCB0-EBB2-1FED5A676F59}"/>
              </a:ext>
            </a:extLst>
          </p:cNvPr>
          <p:cNvSpPr>
            <a:spLocks noGrp="1"/>
          </p:cNvSpPr>
          <p:nvPr>
            <p:ph type="body" sz="quarter" idx="21" hasCustomPrompt="1"/>
          </p:nvPr>
        </p:nvSpPr>
        <p:spPr>
          <a:xfrm>
            <a:off x="1487277" y="6496059"/>
            <a:ext cx="7173901" cy="285734"/>
          </a:xfrm>
        </p:spPr>
        <p:txBody>
          <a:bodyPr anchor="ctr">
            <a:noAutofit/>
          </a:bodyPr>
          <a:lstStyle>
            <a:lvl1pPr marL="0" indent="0">
              <a:lnSpc>
                <a:spcPct val="90000"/>
              </a:lnSpc>
              <a:spcBef>
                <a:spcPts val="200"/>
              </a:spcBef>
              <a:buNone/>
              <a:defRPr sz="600" b="0" i="0">
                <a:solidFill>
                  <a:schemeClr val="bg1"/>
                </a:solidFill>
                <a:latin typeface="Inter" panose="02000503000000020004" pitchFamily="2" charset="0"/>
                <a:ea typeface="Inter" panose="02000503000000020004" pitchFamily="2" charset="0"/>
              </a:defRPr>
            </a:lvl1pPr>
            <a:lvl2pPr marL="457200" indent="0">
              <a:buNone/>
              <a:defRPr sz="600" b="0" i="0">
                <a:latin typeface="Inter" panose="02000503000000020004" pitchFamily="2" charset="0"/>
                <a:ea typeface="Inter" panose="02000503000000020004" pitchFamily="2" charset="0"/>
              </a:defRPr>
            </a:lvl2pPr>
            <a:lvl3pPr marL="914400" indent="0">
              <a:buNone/>
              <a:defRPr sz="600" b="0" i="0">
                <a:latin typeface="Inter" panose="02000503000000020004" pitchFamily="2" charset="0"/>
                <a:ea typeface="Inter" panose="02000503000000020004" pitchFamily="2" charset="0"/>
              </a:defRPr>
            </a:lvl3pPr>
            <a:lvl4pPr marL="1371600" indent="0">
              <a:buNone/>
              <a:defRPr sz="600" b="0" i="0">
                <a:latin typeface="Inter" panose="02000503000000020004" pitchFamily="2" charset="0"/>
                <a:ea typeface="Inter" panose="02000503000000020004" pitchFamily="2" charset="0"/>
              </a:defRPr>
            </a:lvl4pPr>
            <a:lvl5pPr marL="1828800" indent="0">
              <a:buNone/>
              <a:defRPr sz="600" b="0" i="0">
                <a:latin typeface="Inter" panose="02000503000000020004" pitchFamily="2" charset="0"/>
                <a:ea typeface="Inter" panose="02000503000000020004" pitchFamily="2" charset="0"/>
              </a:defRPr>
            </a:lvl5pPr>
          </a:lstStyle>
          <a:p>
            <a:pPr lvl="0"/>
            <a:r>
              <a:rPr lang="en-US"/>
              <a:t>Source: </a:t>
            </a:r>
          </a:p>
        </p:txBody>
      </p:sp>
      <p:sp>
        <p:nvSpPr>
          <p:cNvPr id="7" name="Slide Number Placeholder 5">
            <a:extLst>
              <a:ext uri="{FF2B5EF4-FFF2-40B4-BE49-F238E27FC236}">
                <a16:creationId xmlns:a16="http://schemas.microsoft.com/office/drawing/2014/main" id="{822A3516-E98A-590B-DA8A-3DF982334C25}"/>
              </a:ext>
            </a:extLst>
          </p:cNvPr>
          <p:cNvSpPr txBox="1">
            <a:spLocks/>
          </p:cNvSpPr>
          <p:nvPr userDrawn="1"/>
        </p:nvSpPr>
        <p:spPr>
          <a:xfrm>
            <a:off x="11185742" y="6400800"/>
            <a:ext cx="549058" cy="457200"/>
          </a:xfrm>
          <a:prstGeom prst="rect">
            <a:avLst/>
          </a:prstGeom>
        </p:spPr>
        <p:txBody>
          <a:bodyPr vert="horz" lIns="0" tIns="0" rIns="0" bIns="0" rtlCol="0" anchor="ctr"/>
          <a:lstStyle>
            <a:defPPr>
              <a:defRPr lang="en-US"/>
            </a:defPPr>
            <a:lvl1pPr marL="0" algn="r" defTabSz="914400" rtl="0" eaLnBrk="1" latinLnBrk="0" hangingPunct="1">
              <a:defRPr sz="800" kern="1200">
                <a:solidFill>
                  <a:schemeClr val="tx1"/>
                </a:solidFill>
                <a:latin typeface="Outfi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fld id="{DDA6C761-E6C0-8244-BDC1-CA1DC8273777}" type="slidenum">
              <a:rPr lang="en-US" b="0" i="0" smtClean="0">
                <a:solidFill>
                  <a:schemeClr val="bg1"/>
                </a:solidFill>
                <a:latin typeface="Outfit Light" pitchFamily="2" charset="0"/>
              </a:rPr>
              <a:pPr/>
              <a:t>‹#›</a:t>
            </a:fld>
            <a:endParaRPr lang="en-US" b="0" i="0">
              <a:solidFill>
                <a:schemeClr val="bg1"/>
              </a:solidFill>
              <a:latin typeface="Outfit Light" pitchFamily="2" charset="0"/>
            </a:endParaRPr>
          </a:p>
        </p:txBody>
      </p:sp>
      <p:sp>
        <p:nvSpPr>
          <p:cNvPr id="10" name="Slide Number Placeholder 5">
            <a:extLst>
              <a:ext uri="{FF2B5EF4-FFF2-40B4-BE49-F238E27FC236}">
                <a16:creationId xmlns:a16="http://schemas.microsoft.com/office/drawing/2014/main" id="{276645B5-DEF6-8E3D-E660-3D87F7B56EF4}"/>
              </a:ext>
            </a:extLst>
          </p:cNvPr>
          <p:cNvSpPr txBox="1">
            <a:spLocks/>
          </p:cNvSpPr>
          <p:nvPr userDrawn="1"/>
        </p:nvSpPr>
        <p:spPr>
          <a:xfrm>
            <a:off x="9118378" y="6499230"/>
            <a:ext cx="2266709" cy="273040"/>
          </a:xfrm>
          <a:prstGeom prst="rect">
            <a:avLst/>
          </a:prstGeom>
        </p:spPr>
        <p:txBody>
          <a:bodyPr vert="horz" lIns="0" tIns="0" rIns="0" bIns="0" rtlCol="0" anchor="ctr"/>
          <a:lstStyle>
            <a:defPPr>
              <a:defRPr lang="en-US"/>
            </a:defPPr>
            <a:lvl1pPr marL="0" algn="r" defTabSz="914400" rtl="0" eaLnBrk="1" latinLnBrk="0" hangingPunct="1">
              <a:defRPr sz="800" kern="1200">
                <a:solidFill>
                  <a:schemeClr val="bg1"/>
                </a:solidFill>
                <a:latin typeface="Outfi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sz="600" b="0" i="0">
                <a:solidFill>
                  <a:schemeClr val="bg1"/>
                </a:solidFill>
                <a:latin typeface="Outfit Light" pitchFamily="2" charset="0"/>
              </a:rPr>
              <a:t>© Sovos 2025. Proprietary and Confidential</a:t>
            </a:r>
          </a:p>
        </p:txBody>
      </p:sp>
      <p:cxnSp>
        <p:nvCxnSpPr>
          <p:cNvPr id="16" name="Straight Connector 15">
            <a:extLst>
              <a:ext uri="{FF2B5EF4-FFF2-40B4-BE49-F238E27FC236}">
                <a16:creationId xmlns:a16="http://schemas.microsoft.com/office/drawing/2014/main" id="{7D09AA83-EC64-57B7-312B-73DA20AC522F}"/>
              </a:ext>
            </a:extLst>
          </p:cNvPr>
          <p:cNvCxnSpPr>
            <a:cxnSpLocks/>
          </p:cNvCxnSpPr>
          <p:nvPr userDrawn="1"/>
        </p:nvCxnSpPr>
        <p:spPr>
          <a:xfrm>
            <a:off x="762000" y="2229702"/>
            <a:ext cx="5334000" cy="0"/>
          </a:xfrm>
          <a:prstGeom prst="line">
            <a:avLst/>
          </a:prstGeom>
          <a:ln w="9525" cap="rnd">
            <a:solidFill>
              <a:schemeClr val="bg1">
                <a:alpha val="40000"/>
              </a:schemeClr>
            </a:solidFill>
          </a:ln>
        </p:spPr>
        <p:style>
          <a:lnRef idx="1">
            <a:schemeClr val="accent1"/>
          </a:lnRef>
          <a:fillRef idx="0">
            <a:schemeClr val="accent1"/>
          </a:fillRef>
          <a:effectRef idx="0">
            <a:schemeClr val="accent1"/>
          </a:effectRef>
          <a:fontRef idx="minor">
            <a:schemeClr val="tx1"/>
          </a:fontRef>
        </p:style>
      </p:cxnSp>
      <p:cxnSp>
        <p:nvCxnSpPr>
          <p:cNvPr id="17" name="Straight Connector 16">
            <a:extLst>
              <a:ext uri="{FF2B5EF4-FFF2-40B4-BE49-F238E27FC236}">
                <a16:creationId xmlns:a16="http://schemas.microsoft.com/office/drawing/2014/main" id="{B9F4E38A-C61B-31E9-9F28-64E321B487CD}"/>
              </a:ext>
            </a:extLst>
          </p:cNvPr>
          <p:cNvCxnSpPr>
            <a:cxnSpLocks/>
          </p:cNvCxnSpPr>
          <p:nvPr userDrawn="1"/>
        </p:nvCxnSpPr>
        <p:spPr>
          <a:xfrm>
            <a:off x="762000" y="2229702"/>
            <a:ext cx="2667000" cy="0"/>
          </a:xfrm>
          <a:prstGeom prst="line">
            <a:avLst/>
          </a:prstGeom>
          <a:ln w="22225" cap="rnd">
            <a:solidFill>
              <a:schemeClr val="accent6"/>
            </a:solidFill>
          </a:ln>
        </p:spPr>
        <p:style>
          <a:lnRef idx="1">
            <a:schemeClr val="accent1"/>
          </a:lnRef>
          <a:fillRef idx="0">
            <a:schemeClr val="accent1"/>
          </a:fillRef>
          <a:effectRef idx="0">
            <a:schemeClr val="accent1"/>
          </a:effectRef>
          <a:fontRef idx="minor">
            <a:schemeClr val="tx1"/>
          </a:fontRef>
        </p:style>
      </p:cxnSp>
      <p:sp>
        <p:nvSpPr>
          <p:cNvPr id="2" name="Freeform 1">
            <a:extLst>
              <a:ext uri="{FF2B5EF4-FFF2-40B4-BE49-F238E27FC236}">
                <a16:creationId xmlns:a16="http://schemas.microsoft.com/office/drawing/2014/main" id="{3EE896F1-E41B-A75A-E556-5192C84D2BA2}"/>
              </a:ext>
            </a:extLst>
          </p:cNvPr>
          <p:cNvSpPr/>
          <p:nvPr userDrawn="1"/>
        </p:nvSpPr>
        <p:spPr>
          <a:xfrm flipV="1">
            <a:off x="7372560" y="-1"/>
            <a:ext cx="4819440" cy="4261517"/>
          </a:xfrm>
          <a:custGeom>
            <a:avLst/>
            <a:gdLst>
              <a:gd name="connsiteX0" fmla="*/ 3435677 w 4819440"/>
              <a:gd name="connsiteY0" fmla="*/ 4261517 h 4261517"/>
              <a:gd name="connsiteX1" fmla="*/ 3449191 w 4819440"/>
              <a:gd name="connsiteY1" fmla="*/ 4261517 h 4261517"/>
              <a:gd name="connsiteX2" fmla="*/ 3505603 w 4819440"/>
              <a:gd name="connsiteY2" fmla="*/ 4144591 h 4261517"/>
              <a:gd name="connsiteX3" fmla="*/ 4818174 w 4819440"/>
              <a:gd name="connsiteY3" fmla="*/ 3362622 h 4261517"/>
              <a:gd name="connsiteX4" fmla="*/ 4819440 w 4819440"/>
              <a:gd name="connsiteY4" fmla="*/ 3362686 h 4261517"/>
              <a:gd name="connsiteX5" fmla="*/ 4819440 w 4819440"/>
              <a:gd name="connsiteY5" fmla="*/ 3350477 h 4261517"/>
              <a:gd name="connsiteX6" fmla="*/ 4818174 w 4819440"/>
              <a:gd name="connsiteY6" fmla="*/ 3350413 h 4261517"/>
              <a:gd name="connsiteX7" fmla="*/ 3494884 w 4819440"/>
              <a:gd name="connsiteY7" fmla="*/ 4138808 h 4261517"/>
              <a:gd name="connsiteX8" fmla="*/ 3279636 w 4819440"/>
              <a:gd name="connsiteY8" fmla="*/ 4261517 h 4261517"/>
              <a:gd name="connsiteX9" fmla="*/ 3292681 w 4819440"/>
              <a:gd name="connsiteY9" fmla="*/ 4261517 h 4261517"/>
              <a:gd name="connsiteX10" fmla="*/ 3308465 w 4819440"/>
              <a:gd name="connsiteY10" fmla="*/ 4218486 h 4261517"/>
              <a:gd name="connsiteX11" fmla="*/ 4818175 w 4819440"/>
              <a:gd name="connsiteY11" fmla="*/ 3216952 h 4261517"/>
              <a:gd name="connsiteX12" fmla="*/ 4819440 w 4819440"/>
              <a:gd name="connsiteY12" fmla="*/ 3217016 h 4261517"/>
              <a:gd name="connsiteX13" fmla="*/ 4819440 w 4819440"/>
              <a:gd name="connsiteY13" fmla="*/ 3204807 h 4261517"/>
              <a:gd name="connsiteX14" fmla="*/ 4818175 w 4819440"/>
              <a:gd name="connsiteY14" fmla="*/ 3204743 h 4261517"/>
              <a:gd name="connsiteX15" fmla="*/ 3297188 w 4819440"/>
              <a:gd name="connsiteY15" fmla="*/ 4213652 h 4261517"/>
              <a:gd name="connsiteX16" fmla="*/ 3124693 w 4819440"/>
              <a:gd name="connsiteY16" fmla="*/ 4261517 h 4261517"/>
              <a:gd name="connsiteX17" fmla="*/ 3137664 w 4819440"/>
              <a:gd name="connsiteY17" fmla="*/ 4261517 h 4261517"/>
              <a:gd name="connsiteX18" fmla="*/ 3174240 w 4819440"/>
              <a:gd name="connsiteY18" fmla="*/ 4161778 h 4261517"/>
              <a:gd name="connsiteX19" fmla="*/ 4818174 w 4819440"/>
              <a:gd name="connsiteY19" fmla="*/ 3071282 h 4261517"/>
              <a:gd name="connsiteX20" fmla="*/ 4819440 w 4819440"/>
              <a:gd name="connsiteY20" fmla="*/ 3071346 h 4261517"/>
              <a:gd name="connsiteX21" fmla="*/ 4819440 w 4819440"/>
              <a:gd name="connsiteY21" fmla="*/ 3059137 h 4261517"/>
              <a:gd name="connsiteX22" fmla="*/ 4818174 w 4819440"/>
              <a:gd name="connsiteY22" fmla="*/ 3059073 h 4261517"/>
              <a:gd name="connsiteX23" fmla="*/ 3163002 w 4819440"/>
              <a:gd name="connsiteY23" fmla="*/ 4157061 h 4261517"/>
              <a:gd name="connsiteX24" fmla="*/ 2969681 w 4819440"/>
              <a:gd name="connsiteY24" fmla="*/ 4261517 h 4261517"/>
              <a:gd name="connsiteX25" fmla="*/ 2982717 w 4819440"/>
              <a:gd name="connsiteY25" fmla="*/ 4261517 h 4261517"/>
              <a:gd name="connsiteX26" fmla="*/ 3040055 w 4819440"/>
              <a:gd name="connsiteY26" fmla="*/ 4105188 h 4261517"/>
              <a:gd name="connsiteX27" fmla="*/ 4818174 w 4819440"/>
              <a:gd name="connsiteY27" fmla="*/ 2925612 h 4261517"/>
              <a:gd name="connsiteX28" fmla="*/ 4819440 w 4819440"/>
              <a:gd name="connsiteY28" fmla="*/ 2925676 h 4261517"/>
              <a:gd name="connsiteX29" fmla="*/ 4819440 w 4819440"/>
              <a:gd name="connsiteY29" fmla="*/ 2913467 h 4261517"/>
              <a:gd name="connsiteX30" fmla="*/ 4818174 w 4819440"/>
              <a:gd name="connsiteY30" fmla="*/ 2913403 h 4261517"/>
              <a:gd name="connsiteX31" fmla="*/ 3028778 w 4819440"/>
              <a:gd name="connsiteY31" fmla="*/ 4100354 h 4261517"/>
              <a:gd name="connsiteX32" fmla="*/ 2817570 w 4819440"/>
              <a:gd name="connsiteY32" fmla="*/ 4261517 h 4261517"/>
              <a:gd name="connsiteX33" fmla="*/ 2830151 w 4819440"/>
              <a:gd name="connsiteY33" fmla="*/ 4261517 h 4261517"/>
              <a:gd name="connsiteX34" fmla="*/ 2835930 w 4819440"/>
              <a:gd name="connsiteY34" fmla="*/ 4239097 h 4261517"/>
              <a:gd name="connsiteX35" fmla="*/ 4818175 w 4819440"/>
              <a:gd name="connsiteY35" fmla="*/ 2779942 h 4261517"/>
              <a:gd name="connsiteX36" fmla="*/ 4819440 w 4819440"/>
              <a:gd name="connsiteY36" fmla="*/ 2780006 h 4261517"/>
              <a:gd name="connsiteX37" fmla="*/ 4819440 w 4819440"/>
              <a:gd name="connsiteY37" fmla="*/ 2767797 h 4261517"/>
              <a:gd name="connsiteX38" fmla="*/ 4818175 w 4819440"/>
              <a:gd name="connsiteY38" fmla="*/ 2767733 h 4261517"/>
              <a:gd name="connsiteX39" fmla="*/ 2824277 w 4819440"/>
              <a:gd name="connsiteY39" fmla="*/ 4235497 h 4261517"/>
              <a:gd name="connsiteX40" fmla="*/ 2667284 w 4819440"/>
              <a:gd name="connsiteY40" fmla="*/ 4261517 h 4261517"/>
              <a:gd name="connsiteX41" fmla="*/ 2679910 w 4819440"/>
              <a:gd name="connsiteY41" fmla="*/ 4261517 h 4261517"/>
              <a:gd name="connsiteX42" fmla="*/ 2696831 w 4819440"/>
              <a:gd name="connsiteY42" fmla="*/ 4195877 h 4261517"/>
              <a:gd name="connsiteX43" fmla="*/ 4818175 w 4819440"/>
              <a:gd name="connsiteY43" fmla="*/ 2634272 h 4261517"/>
              <a:gd name="connsiteX44" fmla="*/ 4819440 w 4819440"/>
              <a:gd name="connsiteY44" fmla="*/ 2634336 h 4261517"/>
              <a:gd name="connsiteX45" fmla="*/ 4819440 w 4819440"/>
              <a:gd name="connsiteY45" fmla="*/ 2622127 h 4261517"/>
              <a:gd name="connsiteX46" fmla="*/ 4818175 w 4819440"/>
              <a:gd name="connsiteY46" fmla="*/ 2622063 h 4261517"/>
              <a:gd name="connsiteX47" fmla="*/ 2685155 w 4819440"/>
              <a:gd name="connsiteY47" fmla="*/ 4192174 h 4261517"/>
              <a:gd name="connsiteX48" fmla="*/ 2517042 w 4819440"/>
              <a:gd name="connsiteY48" fmla="*/ 4261517 h 4261517"/>
              <a:gd name="connsiteX49" fmla="*/ 2529625 w 4819440"/>
              <a:gd name="connsiteY49" fmla="*/ 4261517 h 4261517"/>
              <a:gd name="connsiteX50" fmla="*/ 2557709 w 4819440"/>
              <a:gd name="connsiteY50" fmla="*/ 4152553 h 4261517"/>
              <a:gd name="connsiteX51" fmla="*/ 4818175 w 4819440"/>
              <a:gd name="connsiteY51" fmla="*/ 2488601 h 4261517"/>
              <a:gd name="connsiteX52" fmla="*/ 4819440 w 4819440"/>
              <a:gd name="connsiteY52" fmla="*/ 2488665 h 4261517"/>
              <a:gd name="connsiteX53" fmla="*/ 4819440 w 4819440"/>
              <a:gd name="connsiteY53" fmla="*/ 2476456 h 4261517"/>
              <a:gd name="connsiteX54" fmla="*/ 4818175 w 4819440"/>
              <a:gd name="connsiteY54" fmla="*/ 2476392 h 4261517"/>
              <a:gd name="connsiteX55" fmla="*/ 2546056 w 4819440"/>
              <a:gd name="connsiteY55" fmla="*/ 4148954 h 4261517"/>
              <a:gd name="connsiteX56" fmla="*/ 2366759 w 4819440"/>
              <a:gd name="connsiteY56" fmla="*/ 4261517 h 4261517"/>
              <a:gd name="connsiteX57" fmla="*/ 2379382 w 4819440"/>
              <a:gd name="connsiteY57" fmla="*/ 4261517 h 4261517"/>
              <a:gd name="connsiteX58" fmla="*/ 2418611 w 4819440"/>
              <a:gd name="connsiteY58" fmla="*/ 4109334 h 4261517"/>
              <a:gd name="connsiteX59" fmla="*/ 4818174 w 4819440"/>
              <a:gd name="connsiteY59" fmla="*/ 2342931 h 4261517"/>
              <a:gd name="connsiteX60" fmla="*/ 4819440 w 4819440"/>
              <a:gd name="connsiteY60" fmla="*/ 2342995 h 4261517"/>
              <a:gd name="connsiteX61" fmla="*/ 4819440 w 4819440"/>
              <a:gd name="connsiteY61" fmla="*/ 2330786 h 4261517"/>
              <a:gd name="connsiteX62" fmla="*/ 4818174 w 4819440"/>
              <a:gd name="connsiteY62" fmla="*/ 2330722 h 4261517"/>
              <a:gd name="connsiteX63" fmla="*/ 2406934 w 4819440"/>
              <a:gd name="connsiteY63" fmla="*/ 4105631 h 4261517"/>
              <a:gd name="connsiteX64" fmla="*/ 2216516 w 4819440"/>
              <a:gd name="connsiteY64" fmla="*/ 4261517 h 4261517"/>
              <a:gd name="connsiteX65" fmla="*/ 2229100 w 4819440"/>
              <a:gd name="connsiteY65" fmla="*/ 4261517 h 4261517"/>
              <a:gd name="connsiteX66" fmla="*/ 2279489 w 4819440"/>
              <a:gd name="connsiteY66" fmla="*/ 4066010 h 4261517"/>
              <a:gd name="connsiteX67" fmla="*/ 4818175 w 4819440"/>
              <a:gd name="connsiteY67" fmla="*/ 2197261 h 4261517"/>
              <a:gd name="connsiteX68" fmla="*/ 4819440 w 4819440"/>
              <a:gd name="connsiteY68" fmla="*/ 2197325 h 4261517"/>
              <a:gd name="connsiteX69" fmla="*/ 4819440 w 4819440"/>
              <a:gd name="connsiteY69" fmla="*/ 2185116 h 4261517"/>
              <a:gd name="connsiteX70" fmla="*/ 4818175 w 4819440"/>
              <a:gd name="connsiteY70" fmla="*/ 2185052 h 4261517"/>
              <a:gd name="connsiteX71" fmla="*/ 2267836 w 4819440"/>
              <a:gd name="connsiteY71" fmla="*/ 4062411 h 4261517"/>
              <a:gd name="connsiteX72" fmla="*/ 2066236 w 4819440"/>
              <a:gd name="connsiteY72" fmla="*/ 4261517 h 4261517"/>
              <a:gd name="connsiteX73" fmla="*/ 2078855 w 4819440"/>
              <a:gd name="connsiteY73" fmla="*/ 4261517 h 4261517"/>
              <a:gd name="connsiteX74" fmla="*/ 2140391 w 4819440"/>
              <a:gd name="connsiteY74" fmla="*/ 4022790 h 4261517"/>
              <a:gd name="connsiteX75" fmla="*/ 4818175 w 4819440"/>
              <a:gd name="connsiteY75" fmla="*/ 2051591 h 4261517"/>
              <a:gd name="connsiteX76" fmla="*/ 4819440 w 4819440"/>
              <a:gd name="connsiteY76" fmla="*/ 2051655 h 4261517"/>
              <a:gd name="connsiteX77" fmla="*/ 4819440 w 4819440"/>
              <a:gd name="connsiteY77" fmla="*/ 2039446 h 4261517"/>
              <a:gd name="connsiteX78" fmla="*/ 4818175 w 4819440"/>
              <a:gd name="connsiteY78" fmla="*/ 2039382 h 4261517"/>
              <a:gd name="connsiteX79" fmla="*/ 2128714 w 4819440"/>
              <a:gd name="connsiteY79" fmla="*/ 4019088 h 4261517"/>
              <a:gd name="connsiteX80" fmla="*/ 1916201 w 4819440"/>
              <a:gd name="connsiteY80" fmla="*/ 4261517 h 4261517"/>
              <a:gd name="connsiteX81" fmla="*/ 1928575 w 4819440"/>
              <a:gd name="connsiteY81" fmla="*/ 4261517 h 4261517"/>
              <a:gd name="connsiteX82" fmla="*/ 2001269 w 4819440"/>
              <a:gd name="connsiteY82" fmla="*/ 3979468 h 4261517"/>
              <a:gd name="connsiteX83" fmla="*/ 4818174 w 4819440"/>
              <a:gd name="connsiteY83" fmla="*/ 1905921 h 4261517"/>
              <a:gd name="connsiteX84" fmla="*/ 4819440 w 4819440"/>
              <a:gd name="connsiteY84" fmla="*/ 1905953 h 4261517"/>
              <a:gd name="connsiteX85" fmla="*/ 4819440 w 4819440"/>
              <a:gd name="connsiteY85" fmla="*/ 1893744 h 4261517"/>
              <a:gd name="connsiteX86" fmla="*/ 4818174 w 4819440"/>
              <a:gd name="connsiteY86" fmla="*/ 1893712 h 4261517"/>
              <a:gd name="connsiteX87" fmla="*/ 1916509 w 4819440"/>
              <a:gd name="connsiteY87" fmla="*/ 4259501 h 4261517"/>
              <a:gd name="connsiteX88" fmla="*/ 1768996 w 4819440"/>
              <a:gd name="connsiteY88" fmla="*/ 4261517 h 4261517"/>
              <a:gd name="connsiteX89" fmla="*/ 1781348 w 4819440"/>
              <a:gd name="connsiteY89" fmla="*/ 4261517 h 4261517"/>
              <a:gd name="connsiteX90" fmla="*/ 1785766 w 4819440"/>
              <a:gd name="connsiteY90" fmla="*/ 4232655 h 4261517"/>
              <a:gd name="connsiteX91" fmla="*/ 4818174 w 4819440"/>
              <a:gd name="connsiteY91" fmla="*/ 1760251 h 4261517"/>
              <a:gd name="connsiteX92" fmla="*/ 4819440 w 4819440"/>
              <a:gd name="connsiteY92" fmla="*/ 1760283 h 4261517"/>
              <a:gd name="connsiteX93" fmla="*/ 4819440 w 4819440"/>
              <a:gd name="connsiteY93" fmla="*/ 1748074 h 4261517"/>
              <a:gd name="connsiteX94" fmla="*/ 4818174 w 4819440"/>
              <a:gd name="connsiteY94" fmla="*/ 1748042 h 4261517"/>
              <a:gd name="connsiteX95" fmla="*/ 1773798 w 4819440"/>
              <a:gd name="connsiteY95" fmla="*/ 4230139 h 4261517"/>
              <a:gd name="connsiteX96" fmla="*/ 1621815 w 4819440"/>
              <a:gd name="connsiteY96" fmla="*/ 4261517 h 4261517"/>
              <a:gd name="connsiteX97" fmla="*/ 1634145 w 4819440"/>
              <a:gd name="connsiteY97" fmla="*/ 4261517 h 4261517"/>
              <a:gd name="connsiteX98" fmla="*/ 1643056 w 4819440"/>
              <a:gd name="connsiteY98" fmla="*/ 4203294 h 4261517"/>
              <a:gd name="connsiteX99" fmla="*/ 4818175 w 4819440"/>
              <a:gd name="connsiteY99" fmla="*/ 1614581 h 4261517"/>
              <a:gd name="connsiteX100" fmla="*/ 4819440 w 4819440"/>
              <a:gd name="connsiteY100" fmla="*/ 1614613 h 4261517"/>
              <a:gd name="connsiteX101" fmla="*/ 4819440 w 4819440"/>
              <a:gd name="connsiteY101" fmla="*/ 1602404 h 4261517"/>
              <a:gd name="connsiteX102" fmla="*/ 4818175 w 4819440"/>
              <a:gd name="connsiteY102" fmla="*/ 1602372 h 4261517"/>
              <a:gd name="connsiteX103" fmla="*/ 1631100 w 4819440"/>
              <a:gd name="connsiteY103" fmla="*/ 4200857 h 4261517"/>
              <a:gd name="connsiteX104" fmla="*/ 1474612 w 4819440"/>
              <a:gd name="connsiteY104" fmla="*/ 4261517 h 4261517"/>
              <a:gd name="connsiteX105" fmla="*/ 1486962 w 4819440"/>
              <a:gd name="connsiteY105" fmla="*/ 4261517 h 4261517"/>
              <a:gd name="connsiteX106" fmla="*/ 1500356 w 4819440"/>
              <a:gd name="connsiteY106" fmla="*/ 4174012 h 4261517"/>
              <a:gd name="connsiteX107" fmla="*/ 4818175 w 4819440"/>
              <a:gd name="connsiteY107" fmla="*/ 1468911 h 4261517"/>
              <a:gd name="connsiteX108" fmla="*/ 4819440 w 4819440"/>
              <a:gd name="connsiteY108" fmla="*/ 1468943 h 4261517"/>
              <a:gd name="connsiteX109" fmla="*/ 4819440 w 4819440"/>
              <a:gd name="connsiteY109" fmla="*/ 1456734 h 4261517"/>
              <a:gd name="connsiteX110" fmla="*/ 4818175 w 4819440"/>
              <a:gd name="connsiteY110" fmla="*/ 1456702 h 4261517"/>
              <a:gd name="connsiteX111" fmla="*/ 1488389 w 4819440"/>
              <a:gd name="connsiteY111" fmla="*/ 4171496 h 4261517"/>
              <a:gd name="connsiteX112" fmla="*/ 1327429 w 4819440"/>
              <a:gd name="connsiteY112" fmla="*/ 4261517 h 4261517"/>
              <a:gd name="connsiteX113" fmla="*/ 1339759 w 4819440"/>
              <a:gd name="connsiteY113" fmla="*/ 4261517 h 4261517"/>
              <a:gd name="connsiteX114" fmla="*/ 1357645 w 4819440"/>
              <a:gd name="connsiteY114" fmla="*/ 4144650 h 4261517"/>
              <a:gd name="connsiteX115" fmla="*/ 4818174 w 4819440"/>
              <a:gd name="connsiteY115" fmla="*/ 1323241 h 4261517"/>
              <a:gd name="connsiteX116" fmla="*/ 4819440 w 4819440"/>
              <a:gd name="connsiteY116" fmla="*/ 1323273 h 4261517"/>
              <a:gd name="connsiteX117" fmla="*/ 4819440 w 4819440"/>
              <a:gd name="connsiteY117" fmla="*/ 1311064 h 4261517"/>
              <a:gd name="connsiteX118" fmla="*/ 4818174 w 4819440"/>
              <a:gd name="connsiteY118" fmla="*/ 1311032 h 4261517"/>
              <a:gd name="connsiteX119" fmla="*/ 1345689 w 4819440"/>
              <a:gd name="connsiteY119" fmla="*/ 4142214 h 4261517"/>
              <a:gd name="connsiteX120" fmla="*/ 1180226 w 4819440"/>
              <a:gd name="connsiteY120" fmla="*/ 4261517 h 4261517"/>
              <a:gd name="connsiteX121" fmla="*/ 1192557 w 4819440"/>
              <a:gd name="connsiteY121" fmla="*/ 4261517 h 4261517"/>
              <a:gd name="connsiteX122" fmla="*/ 1214934 w 4819440"/>
              <a:gd name="connsiteY122" fmla="*/ 4115288 h 4261517"/>
              <a:gd name="connsiteX123" fmla="*/ 4818174 w 4819440"/>
              <a:gd name="connsiteY123" fmla="*/ 1177570 h 4261517"/>
              <a:gd name="connsiteX124" fmla="*/ 4819440 w 4819440"/>
              <a:gd name="connsiteY124" fmla="*/ 1177602 h 4261517"/>
              <a:gd name="connsiteX125" fmla="*/ 4819440 w 4819440"/>
              <a:gd name="connsiteY125" fmla="*/ 1165393 h 4261517"/>
              <a:gd name="connsiteX126" fmla="*/ 4818174 w 4819440"/>
              <a:gd name="connsiteY126" fmla="*/ 1165361 h 4261517"/>
              <a:gd name="connsiteX127" fmla="*/ 1202978 w 4819440"/>
              <a:gd name="connsiteY127" fmla="*/ 4112852 h 4261517"/>
              <a:gd name="connsiteX128" fmla="*/ 1033043 w 4819440"/>
              <a:gd name="connsiteY128" fmla="*/ 4261517 h 4261517"/>
              <a:gd name="connsiteX129" fmla="*/ 1045374 w 4819440"/>
              <a:gd name="connsiteY129" fmla="*/ 4261517 h 4261517"/>
              <a:gd name="connsiteX130" fmla="*/ 1072235 w 4819440"/>
              <a:gd name="connsiteY130" fmla="*/ 4086006 h 4261517"/>
              <a:gd name="connsiteX131" fmla="*/ 4818175 w 4819440"/>
              <a:gd name="connsiteY131" fmla="*/ 1031900 h 4261517"/>
              <a:gd name="connsiteX132" fmla="*/ 4819440 w 4819440"/>
              <a:gd name="connsiteY132" fmla="*/ 1031932 h 4261517"/>
              <a:gd name="connsiteX133" fmla="*/ 4819440 w 4819440"/>
              <a:gd name="connsiteY133" fmla="*/ 1019723 h 4261517"/>
              <a:gd name="connsiteX134" fmla="*/ 4818175 w 4819440"/>
              <a:gd name="connsiteY134" fmla="*/ 1019691 h 4261517"/>
              <a:gd name="connsiteX135" fmla="*/ 1060279 w 4819440"/>
              <a:gd name="connsiteY135" fmla="*/ 4083570 h 4261517"/>
              <a:gd name="connsiteX136" fmla="*/ 885842 w 4819440"/>
              <a:gd name="connsiteY136" fmla="*/ 4261517 h 4261517"/>
              <a:gd name="connsiteX137" fmla="*/ 898191 w 4819440"/>
              <a:gd name="connsiteY137" fmla="*/ 4261517 h 4261517"/>
              <a:gd name="connsiteX138" fmla="*/ 929537 w 4819440"/>
              <a:gd name="connsiteY138" fmla="*/ 4056724 h 4261517"/>
              <a:gd name="connsiteX139" fmla="*/ 4818175 w 4819440"/>
              <a:gd name="connsiteY139" fmla="*/ 886230 h 4261517"/>
              <a:gd name="connsiteX140" fmla="*/ 4819440 w 4819440"/>
              <a:gd name="connsiteY140" fmla="*/ 886262 h 4261517"/>
              <a:gd name="connsiteX141" fmla="*/ 4819440 w 4819440"/>
              <a:gd name="connsiteY141" fmla="*/ 874053 h 4261517"/>
              <a:gd name="connsiteX142" fmla="*/ 4818175 w 4819440"/>
              <a:gd name="connsiteY142" fmla="*/ 874021 h 4261517"/>
              <a:gd name="connsiteX143" fmla="*/ 917568 w 4819440"/>
              <a:gd name="connsiteY143" fmla="*/ 4054208 h 4261517"/>
              <a:gd name="connsiteX144" fmla="*/ 738657 w 4819440"/>
              <a:gd name="connsiteY144" fmla="*/ 4261517 h 4261517"/>
              <a:gd name="connsiteX145" fmla="*/ 750990 w 4819440"/>
              <a:gd name="connsiteY145" fmla="*/ 4261517 h 4261517"/>
              <a:gd name="connsiteX146" fmla="*/ 786826 w 4819440"/>
              <a:gd name="connsiteY146" fmla="*/ 4027363 h 4261517"/>
              <a:gd name="connsiteX147" fmla="*/ 4818174 w 4819440"/>
              <a:gd name="connsiteY147" fmla="*/ 740560 h 4261517"/>
              <a:gd name="connsiteX148" fmla="*/ 4819440 w 4819440"/>
              <a:gd name="connsiteY148" fmla="*/ 740592 h 4261517"/>
              <a:gd name="connsiteX149" fmla="*/ 4819440 w 4819440"/>
              <a:gd name="connsiteY149" fmla="*/ 728383 h 4261517"/>
              <a:gd name="connsiteX150" fmla="*/ 4818174 w 4819440"/>
              <a:gd name="connsiteY150" fmla="*/ 728351 h 4261517"/>
              <a:gd name="connsiteX151" fmla="*/ 774868 w 4819440"/>
              <a:gd name="connsiteY151" fmla="*/ 4024927 h 4261517"/>
              <a:gd name="connsiteX152" fmla="*/ 591456 w 4819440"/>
              <a:gd name="connsiteY152" fmla="*/ 4261517 h 4261517"/>
              <a:gd name="connsiteX153" fmla="*/ 603804 w 4819440"/>
              <a:gd name="connsiteY153" fmla="*/ 4261517 h 4261517"/>
              <a:gd name="connsiteX154" fmla="*/ 644126 w 4819440"/>
              <a:gd name="connsiteY154" fmla="*/ 3998081 h 4261517"/>
              <a:gd name="connsiteX155" fmla="*/ 4818174 w 4819440"/>
              <a:gd name="connsiteY155" fmla="*/ 594890 h 4261517"/>
              <a:gd name="connsiteX156" fmla="*/ 4819440 w 4819440"/>
              <a:gd name="connsiteY156" fmla="*/ 594922 h 4261517"/>
              <a:gd name="connsiteX157" fmla="*/ 4819440 w 4819440"/>
              <a:gd name="connsiteY157" fmla="*/ 582713 h 4261517"/>
              <a:gd name="connsiteX158" fmla="*/ 4818174 w 4819440"/>
              <a:gd name="connsiteY158" fmla="*/ 582681 h 4261517"/>
              <a:gd name="connsiteX159" fmla="*/ 632157 w 4819440"/>
              <a:gd name="connsiteY159" fmla="*/ 3995565 h 4261517"/>
              <a:gd name="connsiteX160" fmla="*/ 444272 w 4819440"/>
              <a:gd name="connsiteY160" fmla="*/ 4261517 h 4261517"/>
              <a:gd name="connsiteX161" fmla="*/ 456605 w 4819440"/>
              <a:gd name="connsiteY161" fmla="*/ 4261517 h 4261517"/>
              <a:gd name="connsiteX162" fmla="*/ 501416 w 4819440"/>
              <a:gd name="connsiteY162" fmla="*/ 3968719 h 4261517"/>
              <a:gd name="connsiteX163" fmla="*/ 4818175 w 4819440"/>
              <a:gd name="connsiteY163" fmla="*/ 449220 h 4261517"/>
              <a:gd name="connsiteX164" fmla="*/ 4819440 w 4819440"/>
              <a:gd name="connsiteY164" fmla="*/ 449252 h 4261517"/>
              <a:gd name="connsiteX165" fmla="*/ 4819440 w 4819440"/>
              <a:gd name="connsiteY165" fmla="*/ 437043 h 4261517"/>
              <a:gd name="connsiteX166" fmla="*/ 4818175 w 4819440"/>
              <a:gd name="connsiteY166" fmla="*/ 437011 h 4261517"/>
              <a:gd name="connsiteX167" fmla="*/ 489459 w 4819440"/>
              <a:gd name="connsiteY167" fmla="*/ 3966283 h 4261517"/>
              <a:gd name="connsiteX168" fmla="*/ 297072 w 4819440"/>
              <a:gd name="connsiteY168" fmla="*/ 4261517 h 4261517"/>
              <a:gd name="connsiteX169" fmla="*/ 309419 w 4819440"/>
              <a:gd name="connsiteY169" fmla="*/ 4261517 h 4261517"/>
              <a:gd name="connsiteX170" fmla="*/ 358716 w 4819440"/>
              <a:gd name="connsiteY170" fmla="*/ 3939437 h 4261517"/>
              <a:gd name="connsiteX171" fmla="*/ 4818175 w 4819440"/>
              <a:gd name="connsiteY171" fmla="*/ 303550 h 4261517"/>
              <a:gd name="connsiteX172" fmla="*/ 4819440 w 4819440"/>
              <a:gd name="connsiteY172" fmla="*/ 303582 h 4261517"/>
              <a:gd name="connsiteX173" fmla="*/ 4819440 w 4819440"/>
              <a:gd name="connsiteY173" fmla="*/ 291373 h 4261517"/>
              <a:gd name="connsiteX174" fmla="*/ 4818175 w 4819440"/>
              <a:gd name="connsiteY174" fmla="*/ 291341 h 4261517"/>
              <a:gd name="connsiteX175" fmla="*/ 346748 w 4819440"/>
              <a:gd name="connsiteY175" fmla="*/ 3936921 h 4261517"/>
              <a:gd name="connsiteX176" fmla="*/ 149886 w 4819440"/>
              <a:gd name="connsiteY176" fmla="*/ 4261517 h 4261517"/>
              <a:gd name="connsiteX177" fmla="*/ 162219 w 4819440"/>
              <a:gd name="connsiteY177" fmla="*/ 4261517 h 4261517"/>
              <a:gd name="connsiteX178" fmla="*/ 216005 w 4819440"/>
              <a:gd name="connsiteY178" fmla="*/ 3910076 h 4261517"/>
              <a:gd name="connsiteX179" fmla="*/ 4818174 w 4819440"/>
              <a:gd name="connsiteY179" fmla="*/ 157880 h 4261517"/>
              <a:gd name="connsiteX180" fmla="*/ 4819440 w 4819440"/>
              <a:gd name="connsiteY180" fmla="*/ 157912 h 4261517"/>
              <a:gd name="connsiteX181" fmla="*/ 4819440 w 4819440"/>
              <a:gd name="connsiteY181" fmla="*/ 145703 h 4261517"/>
              <a:gd name="connsiteX182" fmla="*/ 4818174 w 4819440"/>
              <a:gd name="connsiteY182" fmla="*/ 145671 h 4261517"/>
              <a:gd name="connsiteX183" fmla="*/ 204048 w 4819440"/>
              <a:gd name="connsiteY183" fmla="*/ 3907639 h 4261517"/>
              <a:gd name="connsiteX184" fmla="*/ 0 w 4819440"/>
              <a:gd name="connsiteY184" fmla="*/ 4261517 h 4261517"/>
              <a:gd name="connsiteX185" fmla="*/ 14859 w 4819440"/>
              <a:gd name="connsiteY185" fmla="*/ 4261517 h 4261517"/>
              <a:gd name="connsiteX186" fmla="*/ 67751 w 4819440"/>
              <a:gd name="connsiteY186" fmla="*/ 3903361 h 4261517"/>
              <a:gd name="connsiteX187" fmla="*/ 1393410 w 4819440"/>
              <a:gd name="connsiteY187" fmla="*/ 1430897 h 4261517"/>
              <a:gd name="connsiteX188" fmla="*/ 4818175 w 4819440"/>
              <a:gd name="connsiteY188" fmla="*/ 12209 h 4261517"/>
              <a:gd name="connsiteX189" fmla="*/ 4819440 w 4819440"/>
              <a:gd name="connsiteY189" fmla="*/ 12240 h 4261517"/>
              <a:gd name="connsiteX190" fmla="*/ 4819440 w 4819440"/>
              <a:gd name="connsiteY190" fmla="*/ 32 h 4261517"/>
              <a:gd name="connsiteX191" fmla="*/ 4818175 w 4819440"/>
              <a:gd name="connsiteY191" fmla="*/ 0 h 4261517"/>
              <a:gd name="connsiteX192" fmla="*/ 18466 w 4819440"/>
              <a:gd name="connsiteY192" fmla="*/ 4116199 h 42615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Lst>
            <a:rect l="l" t="t" r="r" b="b"/>
            <a:pathLst>
              <a:path w="4819440" h="4261517">
                <a:moveTo>
                  <a:pt x="3435677" y="4261517"/>
                </a:moveTo>
                <a:lnTo>
                  <a:pt x="3449191" y="4261517"/>
                </a:lnTo>
                <a:lnTo>
                  <a:pt x="3505603" y="4144591"/>
                </a:lnTo>
                <a:cubicBezTo>
                  <a:pt x="3758740" y="3679210"/>
                  <a:pt x="4252195" y="3362622"/>
                  <a:pt x="4818174" y="3362622"/>
                </a:cubicBezTo>
                <a:lnTo>
                  <a:pt x="4819440" y="3362686"/>
                </a:lnTo>
                <a:lnTo>
                  <a:pt x="4819440" y="3350477"/>
                </a:lnTo>
                <a:lnTo>
                  <a:pt x="4818174" y="3350413"/>
                </a:lnTo>
                <a:cubicBezTo>
                  <a:pt x="4247617" y="3350413"/>
                  <a:pt x="3750108" y="3669623"/>
                  <a:pt x="3494884" y="4138808"/>
                </a:cubicBezTo>
                <a:close/>
                <a:moveTo>
                  <a:pt x="3279636" y="4261517"/>
                </a:moveTo>
                <a:lnTo>
                  <a:pt x="3292681" y="4261517"/>
                </a:lnTo>
                <a:lnTo>
                  <a:pt x="3308465" y="4218486"/>
                </a:lnTo>
                <a:cubicBezTo>
                  <a:pt x="3557612" y="3630551"/>
                  <a:pt x="4140603" y="3216952"/>
                  <a:pt x="4818175" y="3216952"/>
                </a:cubicBezTo>
                <a:lnTo>
                  <a:pt x="4819440" y="3217016"/>
                </a:lnTo>
                <a:lnTo>
                  <a:pt x="4819440" y="3204807"/>
                </a:lnTo>
                <a:lnTo>
                  <a:pt x="4818175" y="3204743"/>
                </a:lnTo>
                <a:cubicBezTo>
                  <a:pt x="4135400" y="3204743"/>
                  <a:pt x="3548143" y="3621307"/>
                  <a:pt x="3297188" y="4213652"/>
                </a:cubicBezTo>
                <a:close/>
                <a:moveTo>
                  <a:pt x="3124693" y="4261517"/>
                </a:moveTo>
                <a:lnTo>
                  <a:pt x="3137664" y="4261517"/>
                </a:lnTo>
                <a:lnTo>
                  <a:pt x="3174240" y="4161778"/>
                </a:lnTo>
                <a:cubicBezTo>
                  <a:pt x="3445498" y="3521558"/>
                  <a:pt x="4080253" y="3071282"/>
                  <a:pt x="4818174" y="3071282"/>
                </a:cubicBezTo>
                <a:lnTo>
                  <a:pt x="4819440" y="3071346"/>
                </a:lnTo>
                <a:lnTo>
                  <a:pt x="4819440" y="3059137"/>
                </a:lnTo>
                <a:lnTo>
                  <a:pt x="4818174" y="3059073"/>
                </a:lnTo>
                <a:cubicBezTo>
                  <a:pt x="4075259" y="3059073"/>
                  <a:pt x="3436133" y="3512471"/>
                  <a:pt x="3163002" y="4157061"/>
                </a:cubicBezTo>
                <a:close/>
                <a:moveTo>
                  <a:pt x="2969681" y="4261517"/>
                </a:moveTo>
                <a:lnTo>
                  <a:pt x="2982717" y="4261517"/>
                </a:lnTo>
                <a:lnTo>
                  <a:pt x="3040055" y="4105188"/>
                </a:lnTo>
                <a:cubicBezTo>
                  <a:pt x="3333488" y="3412722"/>
                  <a:pt x="4020112" y="2925612"/>
                  <a:pt x="4818174" y="2925612"/>
                </a:cubicBezTo>
                <a:lnTo>
                  <a:pt x="4819440" y="2925676"/>
                </a:lnTo>
                <a:lnTo>
                  <a:pt x="4819440" y="2913467"/>
                </a:lnTo>
                <a:lnTo>
                  <a:pt x="4818174" y="2913403"/>
                </a:lnTo>
                <a:cubicBezTo>
                  <a:pt x="4014910" y="2913403"/>
                  <a:pt x="3324019" y="3403479"/>
                  <a:pt x="3028778" y="4100354"/>
                </a:cubicBezTo>
                <a:close/>
                <a:moveTo>
                  <a:pt x="2817570" y="4261517"/>
                </a:moveTo>
                <a:lnTo>
                  <a:pt x="2830151" y="4261517"/>
                </a:lnTo>
                <a:lnTo>
                  <a:pt x="2835930" y="4239097"/>
                </a:lnTo>
                <a:cubicBezTo>
                  <a:pt x="3099144" y="3394665"/>
                  <a:pt x="3888230" y="2779942"/>
                  <a:pt x="4818175" y="2779942"/>
                </a:cubicBezTo>
                <a:lnTo>
                  <a:pt x="4819440" y="2780006"/>
                </a:lnTo>
                <a:lnTo>
                  <a:pt x="4819440" y="2767797"/>
                </a:lnTo>
                <a:lnTo>
                  <a:pt x="4818175" y="2767733"/>
                </a:lnTo>
                <a:cubicBezTo>
                  <a:pt x="3882820" y="2767733"/>
                  <a:pt x="3089055" y="3386120"/>
                  <a:pt x="2824277" y="4235497"/>
                </a:cubicBezTo>
                <a:close/>
                <a:moveTo>
                  <a:pt x="2667284" y="4261517"/>
                </a:moveTo>
                <a:lnTo>
                  <a:pt x="2679910" y="4261517"/>
                </a:lnTo>
                <a:lnTo>
                  <a:pt x="2696831" y="4195877"/>
                </a:lnTo>
                <a:cubicBezTo>
                  <a:pt x="2978546" y="3292224"/>
                  <a:pt x="3823077" y="2634272"/>
                  <a:pt x="4818175" y="2634272"/>
                </a:cubicBezTo>
                <a:lnTo>
                  <a:pt x="4819440" y="2634336"/>
                </a:lnTo>
                <a:lnTo>
                  <a:pt x="4819440" y="2622127"/>
                </a:lnTo>
                <a:lnTo>
                  <a:pt x="4818175" y="2622063"/>
                </a:lnTo>
                <a:cubicBezTo>
                  <a:pt x="3817441" y="2622063"/>
                  <a:pt x="2968373" y="3283495"/>
                  <a:pt x="2685155" y="4192174"/>
                </a:cubicBezTo>
                <a:close/>
                <a:moveTo>
                  <a:pt x="2517042" y="4261517"/>
                </a:moveTo>
                <a:lnTo>
                  <a:pt x="2529625" y="4261517"/>
                </a:lnTo>
                <a:lnTo>
                  <a:pt x="2557709" y="4152553"/>
                </a:lnTo>
                <a:cubicBezTo>
                  <a:pt x="2857865" y="3189598"/>
                  <a:pt x="3757700" y="2488601"/>
                  <a:pt x="4818175" y="2488601"/>
                </a:cubicBezTo>
                <a:lnTo>
                  <a:pt x="4819440" y="2488665"/>
                </a:lnTo>
                <a:lnTo>
                  <a:pt x="4819440" y="2476456"/>
                </a:lnTo>
                <a:lnTo>
                  <a:pt x="4818175" y="2476392"/>
                </a:lnTo>
                <a:cubicBezTo>
                  <a:pt x="3752288" y="2476392"/>
                  <a:pt x="2847776" y="3181053"/>
                  <a:pt x="2546056" y="4148954"/>
                </a:cubicBezTo>
                <a:close/>
                <a:moveTo>
                  <a:pt x="2366759" y="4261517"/>
                </a:moveTo>
                <a:lnTo>
                  <a:pt x="2379382" y="4261517"/>
                </a:lnTo>
                <a:lnTo>
                  <a:pt x="2418611" y="4109334"/>
                </a:lnTo>
                <a:cubicBezTo>
                  <a:pt x="2737268" y="3087157"/>
                  <a:pt x="3692547" y="2342931"/>
                  <a:pt x="4818174" y="2342931"/>
                </a:cubicBezTo>
                <a:lnTo>
                  <a:pt x="4819440" y="2342995"/>
                </a:lnTo>
                <a:lnTo>
                  <a:pt x="4819440" y="2330786"/>
                </a:lnTo>
                <a:lnTo>
                  <a:pt x="4818174" y="2330722"/>
                </a:lnTo>
                <a:cubicBezTo>
                  <a:pt x="3686910" y="2330722"/>
                  <a:pt x="2727094" y="3078428"/>
                  <a:pt x="2406934" y="4105631"/>
                </a:cubicBezTo>
                <a:close/>
                <a:moveTo>
                  <a:pt x="2216516" y="4261517"/>
                </a:moveTo>
                <a:lnTo>
                  <a:pt x="2229100" y="4261517"/>
                </a:lnTo>
                <a:lnTo>
                  <a:pt x="2279489" y="4066010"/>
                </a:lnTo>
                <a:cubicBezTo>
                  <a:pt x="2616587" y="2984532"/>
                  <a:pt x="3627169" y="2197261"/>
                  <a:pt x="4818175" y="2197261"/>
                </a:cubicBezTo>
                <a:lnTo>
                  <a:pt x="4819440" y="2197325"/>
                </a:lnTo>
                <a:lnTo>
                  <a:pt x="4819440" y="2185116"/>
                </a:lnTo>
                <a:lnTo>
                  <a:pt x="4818175" y="2185052"/>
                </a:lnTo>
                <a:cubicBezTo>
                  <a:pt x="3621758" y="2185052"/>
                  <a:pt x="2606498" y="2975987"/>
                  <a:pt x="2267836" y="4062411"/>
                </a:cubicBezTo>
                <a:close/>
                <a:moveTo>
                  <a:pt x="2066236" y="4261517"/>
                </a:moveTo>
                <a:lnTo>
                  <a:pt x="2078855" y="4261517"/>
                </a:lnTo>
                <a:lnTo>
                  <a:pt x="2140391" y="4022790"/>
                </a:lnTo>
                <a:cubicBezTo>
                  <a:pt x="2495989" y="2882090"/>
                  <a:pt x="3562016" y="2051591"/>
                  <a:pt x="4818175" y="2051591"/>
                </a:cubicBezTo>
                <a:lnTo>
                  <a:pt x="4819440" y="2051655"/>
                </a:lnTo>
                <a:lnTo>
                  <a:pt x="4819440" y="2039446"/>
                </a:lnTo>
                <a:lnTo>
                  <a:pt x="4818175" y="2039382"/>
                </a:lnTo>
                <a:cubicBezTo>
                  <a:pt x="3556380" y="2039382"/>
                  <a:pt x="2485816" y="2873362"/>
                  <a:pt x="2128714" y="4019088"/>
                </a:cubicBezTo>
                <a:close/>
                <a:moveTo>
                  <a:pt x="1916201" y="4261517"/>
                </a:moveTo>
                <a:lnTo>
                  <a:pt x="1928575" y="4261517"/>
                </a:lnTo>
                <a:lnTo>
                  <a:pt x="2001269" y="3979468"/>
                </a:lnTo>
                <a:cubicBezTo>
                  <a:pt x="2375308" y="2779466"/>
                  <a:pt x="3496638" y="1905921"/>
                  <a:pt x="4818174" y="1905921"/>
                </a:cubicBezTo>
                <a:lnTo>
                  <a:pt x="4819440" y="1905953"/>
                </a:lnTo>
                <a:lnTo>
                  <a:pt x="4819440" y="1893744"/>
                </a:lnTo>
                <a:lnTo>
                  <a:pt x="4818174" y="1893712"/>
                </a:lnTo>
                <a:cubicBezTo>
                  <a:pt x="3389155" y="1893712"/>
                  <a:pt x="2193176" y="2911066"/>
                  <a:pt x="1916509" y="4259501"/>
                </a:cubicBezTo>
                <a:close/>
                <a:moveTo>
                  <a:pt x="1768996" y="4261517"/>
                </a:moveTo>
                <a:lnTo>
                  <a:pt x="1781348" y="4261517"/>
                </a:lnTo>
                <a:lnTo>
                  <a:pt x="1785766" y="4232655"/>
                </a:lnTo>
                <a:cubicBezTo>
                  <a:pt x="2074909" y="2823491"/>
                  <a:pt x="3324817" y="1760251"/>
                  <a:pt x="4818174" y="1760251"/>
                </a:cubicBezTo>
                <a:lnTo>
                  <a:pt x="4819440" y="1760283"/>
                </a:lnTo>
                <a:lnTo>
                  <a:pt x="4819440" y="1748074"/>
                </a:lnTo>
                <a:lnTo>
                  <a:pt x="4818174" y="1748042"/>
                </a:lnTo>
                <a:cubicBezTo>
                  <a:pt x="3318747" y="1748042"/>
                  <a:pt x="2064045" y="2815319"/>
                  <a:pt x="1773798" y="4230139"/>
                </a:cubicBezTo>
                <a:close/>
                <a:moveTo>
                  <a:pt x="1621815" y="4261517"/>
                </a:moveTo>
                <a:lnTo>
                  <a:pt x="1634145" y="4261517"/>
                </a:lnTo>
                <a:lnTo>
                  <a:pt x="1643056" y="4203294"/>
                </a:lnTo>
                <a:cubicBezTo>
                  <a:pt x="1945780" y="2727743"/>
                  <a:pt x="3254410" y="1614581"/>
                  <a:pt x="4818175" y="1614581"/>
                </a:cubicBezTo>
                <a:lnTo>
                  <a:pt x="4819440" y="1614613"/>
                </a:lnTo>
                <a:lnTo>
                  <a:pt x="4819440" y="1602404"/>
                </a:lnTo>
                <a:lnTo>
                  <a:pt x="4818175" y="1602372"/>
                </a:lnTo>
                <a:cubicBezTo>
                  <a:pt x="3248584" y="1602372"/>
                  <a:pt x="1934976" y="2719783"/>
                  <a:pt x="1631100" y="4200857"/>
                </a:cubicBezTo>
                <a:close/>
                <a:moveTo>
                  <a:pt x="1474612" y="4261517"/>
                </a:moveTo>
                <a:lnTo>
                  <a:pt x="1486962" y="4261517"/>
                </a:lnTo>
                <a:lnTo>
                  <a:pt x="1500356" y="4174012"/>
                </a:lnTo>
                <a:cubicBezTo>
                  <a:pt x="1816710" y="2632208"/>
                  <a:pt x="3184246" y="1468911"/>
                  <a:pt x="4818175" y="1468911"/>
                </a:cubicBezTo>
                <a:lnTo>
                  <a:pt x="4819440" y="1468943"/>
                </a:lnTo>
                <a:lnTo>
                  <a:pt x="4819440" y="1456734"/>
                </a:lnTo>
                <a:lnTo>
                  <a:pt x="4818175" y="1456702"/>
                </a:lnTo>
                <a:cubicBezTo>
                  <a:pt x="3178177" y="1456702"/>
                  <a:pt x="1805846" y="2624036"/>
                  <a:pt x="1488389" y="4171496"/>
                </a:cubicBezTo>
                <a:close/>
                <a:moveTo>
                  <a:pt x="1327429" y="4261517"/>
                </a:moveTo>
                <a:lnTo>
                  <a:pt x="1339759" y="4261517"/>
                </a:lnTo>
                <a:lnTo>
                  <a:pt x="1357645" y="4144650"/>
                </a:lnTo>
                <a:cubicBezTo>
                  <a:pt x="1687580" y="2536460"/>
                  <a:pt x="3113839" y="1323241"/>
                  <a:pt x="4818174" y="1323241"/>
                </a:cubicBezTo>
                <a:lnTo>
                  <a:pt x="4819440" y="1323273"/>
                </a:lnTo>
                <a:lnTo>
                  <a:pt x="4819440" y="1311064"/>
                </a:lnTo>
                <a:lnTo>
                  <a:pt x="4818174" y="1311032"/>
                </a:lnTo>
                <a:cubicBezTo>
                  <a:pt x="3108012" y="1311032"/>
                  <a:pt x="1676776" y="2528501"/>
                  <a:pt x="1345689" y="4142214"/>
                </a:cubicBezTo>
                <a:close/>
                <a:moveTo>
                  <a:pt x="1180226" y="4261517"/>
                </a:moveTo>
                <a:lnTo>
                  <a:pt x="1192557" y="4261517"/>
                </a:lnTo>
                <a:lnTo>
                  <a:pt x="1214934" y="4115288"/>
                </a:lnTo>
                <a:cubicBezTo>
                  <a:pt x="1558449" y="2440712"/>
                  <a:pt x="3043431" y="1177570"/>
                  <a:pt x="4818174" y="1177570"/>
                </a:cubicBezTo>
                <a:lnTo>
                  <a:pt x="4819440" y="1177602"/>
                </a:lnTo>
                <a:lnTo>
                  <a:pt x="4819440" y="1165393"/>
                </a:lnTo>
                <a:lnTo>
                  <a:pt x="4818174" y="1165361"/>
                </a:lnTo>
                <a:cubicBezTo>
                  <a:pt x="3037604" y="1165361"/>
                  <a:pt x="1547646" y="2432752"/>
                  <a:pt x="1202978" y="4112852"/>
                </a:cubicBezTo>
                <a:close/>
                <a:moveTo>
                  <a:pt x="1033043" y="4261517"/>
                </a:moveTo>
                <a:lnTo>
                  <a:pt x="1045374" y="4261517"/>
                </a:lnTo>
                <a:lnTo>
                  <a:pt x="1072235" y="4086006"/>
                </a:lnTo>
                <a:cubicBezTo>
                  <a:pt x="1429381" y="2345177"/>
                  <a:pt x="2973267" y="1031900"/>
                  <a:pt x="4818175" y="1031900"/>
                </a:cubicBezTo>
                <a:lnTo>
                  <a:pt x="4819440" y="1031932"/>
                </a:lnTo>
                <a:lnTo>
                  <a:pt x="4819440" y="1019723"/>
                </a:lnTo>
                <a:lnTo>
                  <a:pt x="4818175" y="1019691"/>
                </a:lnTo>
                <a:cubicBezTo>
                  <a:pt x="2967441" y="1019691"/>
                  <a:pt x="1418577" y="2337217"/>
                  <a:pt x="1060279" y="4083570"/>
                </a:cubicBezTo>
                <a:close/>
                <a:moveTo>
                  <a:pt x="885842" y="4261517"/>
                </a:moveTo>
                <a:lnTo>
                  <a:pt x="898191" y="4261517"/>
                </a:lnTo>
                <a:lnTo>
                  <a:pt x="929537" y="4056724"/>
                </a:lnTo>
                <a:cubicBezTo>
                  <a:pt x="1300312" y="2249641"/>
                  <a:pt x="2903104" y="886230"/>
                  <a:pt x="4818175" y="886230"/>
                </a:cubicBezTo>
                <a:lnTo>
                  <a:pt x="4819440" y="886262"/>
                </a:lnTo>
                <a:lnTo>
                  <a:pt x="4819440" y="874053"/>
                </a:lnTo>
                <a:lnTo>
                  <a:pt x="4818175" y="874021"/>
                </a:lnTo>
                <a:cubicBezTo>
                  <a:pt x="2897034" y="874021"/>
                  <a:pt x="1289447" y="2241469"/>
                  <a:pt x="917568" y="4054208"/>
                </a:cubicBezTo>
                <a:close/>
                <a:moveTo>
                  <a:pt x="738657" y="4261517"/>
                </a:moveTo>
                <a:lnTo>
                  <a:pt x="750990" y="4261517"/>
                </a:lnTo>
                <a:lnTo>
                  <a:pt x="786826" y="4027363"/>
                </a:lnTo>
                <a:cubicBezTo>
                  <a:pt x="1171181" y="2153894"/>
                  <a:pt x="2832696" y="740560"/>
                  <a:pt x="4818174" y="740560"/>
                </a:cubicBezTo>
                <a:lnTo>
                  <a:pt x="4819440" y="740592"/>
                </a:lnTo>
                <a:lnTo>
                  <a:pt x="4819440" y="728383"/>
                </a:lnTo>
                <a:lnTo>
                  <a:pt x="4818174" y="728351"/>
                </a:lnTo>
                <a:cubicBezTo>
                  <a:pt x="2826870" y="728351"/>
                  <a:pt x="1160377" y="2145934"/>
                  <a:pt x="774868" y="4024927"/>
                </a:cubicBezTo>
                <a:close/>
                <a:moveTo>
                  <a:pt x="591456" y="4261517"/>
                </a:moveTo>
                <a:lnTo>
                  <a:pt x="603804" y="4261517"/>
                </a:lnTo>
                <a:lnTo>
                  <a:pt x="644126" y="3998081"/>
                </a:lnTo>
                <a:cubicBezTo>
                  <a:pt x="1042112" y="2058359"/>
                  <a:pt x="2762531" y="594890"/>
                  <a:pt x="4818174" y="594890"/>
                </a:cubicBezTo>
                <a:lnTo>
                  <a:pt x="4819440" y="594922"/>
                </a:lnTo>
                <a:lnTo>
                  <a:pt x="4819440" y="582713"/>
                </a:lnTo>
                <a:lnTo>
                  <a:pt x="4818174" y="582681"/>
                </a:lnTo>
                <a:cubicBezTo>
                  <a:pt x="2756462" y="582681"/>
                  <a:pt x="1031247" y="2050186"/>
                  <a:pt x="632157" y="3995565"/>
                </a:cubicBezTo>
                <a:close/>
                <a:moveTo>
                  <a:pt x="444272" y="4261517"/>
                </a:moveTo>
                <a:lnTo>
                  <a:pt x="456605" y="4261517"/>
                </a:lnTo>
                <a:lnTo>
                  <a:pt x="501416" y="3968719"/>
                </a:lnTo>
                <a:cubicBezTo>
                  <a:pt x="912982" y="1962611"/>
                  <a:pt x="2692126" y="449220"/>
                  <a:pt x="4818175" y="449220"/>
                </a:cubicBezTo>
                <a:lnTo>
                  <a:pt x="4819440" y="449252"/>
                </a:lnTo>
                <a:lnTo>
                  <a:pt x="4819440" y="437043"/>
                </a:lnTo>
                <a:lnTo>
                  <a:pt x="4818175" y="437011"/>
                </a:lnTo>
                <a:cubicBezTo>
                  <a:pt x="2686298" y="437011"/>
                  <a:pt x="902178" y="1954651"/>
                  <a:pt x="489459" y="3966283"/>
                </a:cubicBezTo>
                <a:close/>
                <a:moveTo>
                  <a:pt x="297072" y="4261517"/>
                </a:moveTo>
                <a:lnTo>
                  <a:pt x="309419" y="4261517"/>
                </a:lnTo>
                <a:lnTo>
                  <a:pt x="358716" y="3939437"/>
                </a:lnTo>
                <a:cubicBezTo>
                  <a:pt x="783913" y="1867076"/>
                  <a:pt x="2621961" y="303550"/>
                  <a:pt x="4818175" y="303550"/>
                </a:cubicBezTo>
                <a:lnTo>
                  <a:pt x="4819440" y="303582"/>
                </a:lnTo>
                <a:lnTo>
                  <a:pt x="4819440" y="291373"/>
                </a:lnTo>
                <a:lnTo>
                  <a:pt x="4818175" y="291341"/>
                </a:lnTo>
                <a:cubicBezTo>
                  <a:pt x="2615891" y="291341"/>
                  <a:pt x="773048" y="1858903"/>
                  <a:pt x="346748" y="3936921"/>
                </a:cubicBezTo>
                <a:close/>
                <a:moveTo>
                  <a:pt x="149886" y="4261517"/>
                </a:moveTo>
                <a:lnTo>
                  <a:pt x="162219" y="4261517"/>
                </a:lnTo>
                <a:lnTo>
                  <a:pt x="216005" y="3910076"/>
                </a:lnTo>
                <a:cubicBezTo>
                  <a:pt x="654782" y="1771328"/>
                  <a:pt x="2551553" y="157880"/>
                  <a:pt x="4818174" y="157880"/>
                </a:cubicBezTo>
                <a:lnTo>
                  <a:pt x="4819440" y="157912"/>
                </a:lnTo>
                <a:lnTo>
                  <a:pt x="4819440" y="145703"/>
                </a:lnTo>
                <a:lnTo>
                  <a:pt x="4818174" y="145671"/>
                </a:lnTo>
                <a:cubicBezTo>
                  <a:pt x="2545727" y="145671"/>
                  <a:pt x="643978" y="1763369"/>
                  <a:pt x="204048" y="3907639"/>
                </a:cubicBezTo>
                <a:close/>
                <a:moveTo>
                  <a:pt x="0" y="4261517"/>
                </a:moveTo>
                <a:lnTo>
                  <a:pt x="14859" y="4261517"/>
                </a:lnTo>
                <a:lnTo>
                  <a:pt x="67751" y="3903361"/>
                </a:lnTo>
                <a:cubicBezTo>
                  <a:pt x="252349" y="2972607"/>
                  <a:pt x="707306" y="2117003"/>
                  <a:pt x="1393410" y="1430897"/>
                </a:cubicBezTo>
                <a:cubicBezTo>
                  <a:pt x="2308216" y="516088"/>
                  <a:pt x="3524350" y="12209"/>
                  <a:pt x="4818175" y="12209"/>
                </a:cubicBezTo>
                <a:lnTo>
                  <a:pt x="4819440" y="12240"/>
                </a:lnTo>
                <a:lnTo>
                  <a:pt x="4819440" y="32"/>
                </a:lnTo>
                <a:lnTo>
                  <a:pt x="4818175" y="0"/>
                </a:lnTo>
                <a:cubicBezTo>
                  <a:pt x="2387876" y="0"/>
                  <a:pt x="374596" y="1785444"/>
                  <a:pt x="18466" y="4116199"/>
                </a:cubicBezTo>
                <a:close/>
              </a:path>
            </a:pathLst>
          </a:custGeom>
          <a:solidFill>
            <a:schemeClr val="accent6"/>
          </a:solidFill>
          <a:ln w="28140" cap="flat">
            <a:noFill/>
            <a:prstDash val="solid"/>
            <a:miter/>
          </a:ln>
        </p:spPr>
        <p:txBody>
          <a:bodyPr rtlCol="0" anchor="ctr"/>
          <a:lstStyle/>
          <a:p>
            <a:endParaRPr lang="en-US"/>
          </a:p>
        </p:txBody>
      </p:sp>
      <p:sp>
        <p:nvSpPr>
          <p:cNvPr id="3" name="Freeform 2">
            <a:extLst>
              <a:ext uri="{FF2B5EF4-FFF2-40B4-BE49-F238E27FC236}">
                <a16:creationId xmlns:a16="http://schemas.microsoft.com/office/drawing/2014/main" id="{AC763BB5-C1FA-CDEC-AE1B-0474C755AE83}"/>
              </a:ext>
            </a:extLst>
          </p:cNvPr>
          <p:cNvSpPr/>
          <p:nvPr userDrawn="1"/>
        </p:nvSpPr>
        <p:spPr>
          <a:xfrm>
            <a:off x="5116945" y="4108658"/>
            <a:ext cx="6068727" cy="2292142"/>
          </a:xfrm>
          <a:custGeom>
            <a:avLst/>
            <a:gdLst>
              <a:gd name="connsiteX0" fmla="*/ 3034363 w 6068727"/>
              <a:gd name="connsiteY0" fmla="*/ 1136627 h 2292142"/>
              <a:gd name="connsiteX1" fmla="*/ 4810832 w 6068727"/>
              <a:gd name="connsiteY1" fmla="*/ 2194893 h 2292142"/>
              <a:gd name="connsiteX2" fmla="*/ 4857748 w 6068727"/>
              <a:gd name="connsiteY2" fmla="*/ 2292142 h 2292142"/>
              <a:gd name="connsiteX3" fmla="*/ 4848926 w 6068727"/>
              <a:gd name="connsiteY3" fmla="*/ 2292142 h 2292142"/>
              <a:gd name="connsiteX4" fmla="*/ 4803863 w 6068727"/>
              <a:gd name="connsiteY4" fmla="*/ 2198733 h 2292142"/>
              <a:gd name="connsiteX5" fmla="*/ 3034363 w 6068727"/>
              <a:gd name="connsiteY5" fmla="*/ 1144565 h 2292142"/>
              <a:gd name="connsiteX6" fmla="*/ 1264899 w 6068727"/>
              <a:gd name="connsiteY6" fmla="*/ 2198733 h 2292142"/>
              <a:gd name="connsiteX7" fmla="*/ 1219830 w 6068727"/>
              <a:gd name="connsiteY7" fmla="*/ 2292142 h 2292142"/>
              <a:gd name="connsiteX8" fmla="*/ 1210977 w 6068727"/>
              <a:gd name="connsiteY8" fmla="*/ 2292142 h 2292142"/>
              <a:gd name="connsiteX9" fmla="*/ 1257893 w 6068727"/>
              <a:gd name="connsiteY9" fmla="*/ 2194893 h 2292142"/>
              <a:gd name="connsiteX10" fmla="*/ 3034363 w 6068727"/>
              <a:gd name="connsiteY10" fmla="*/ 1136627 h 2292142"/>
              <a:gd name="connsiteX11" fmla="*/ 3034362 w 6068727"/>
              <a:gd name="connsiteY11" fmla="*/ 1041908 h 2292142"/>
              <a:gd name="connsiteX12" fmla="*/ 4894086 w 6068727"/>
              <a:gd name="connsiteY12" fmla="*/ 2149821 h 2292142"/>
              <a:gd name="connsiteX13" fmla="*/ 4962751 w 6068727"/>
              <a:gd name="connsiteY13" fmla="*/ 2292142 h 2292142"/>
              <a:gd name="connsiteX14" fmla="*/ 4953965 w 6068727"/>
              <a:gd name="connsiteY14" fmla="*/ 2292142 h 2292142"/>
              <a:gd name="connsiteX15" fmla="*/ 4887116 w 6068727"/>
              <a:gd name="connsiteY15" fmla="*/ 2153580 h 2292142"/>
              <a:gd name="connsiteX16" fmla="*/ 3034362 w 6068727"/>
              <a:gd name="connsiteY16" fmla="*/ 1049846 h 2292142"/>
              <a:gd name="connsiteX17" fmla="*/ 1181608 w 6068727"/>
              <a:gd name="connsiteY17" fmla="*/ 2153580 h 2292142"/>
              <a:gd name="connsiteX18" fmla="*/ 1114759 w 6068727"/>
              <a:gd name="connsiteY18" fmla="*/ 2292142 h 2292142"/>
              <a:gd name="connsiteX19" fmla="*/ 1105974 w 6068727"/>
              <a:gd name="connsiteY19" fmla="*/ 2292142 h 2292142"/>
              <a:gd name="connsiteX20" fmla="*/ 1174639 w 6068727"/>
              <a:gd name="connsiteY20" fmla="*/ 2149821 h 2292142"/>
              <a:gd name="connsiteX21" fmla="*/ 3034362 w 6068727"/>
              <a:gd name="connsiteY21" fmla="*/ 1041908 h 2292142"/>
              <a:gd name="connsiteX22" fmla="*/ 3034363 w 6068727"/>
              <a:gd name="connsiteY22" fmla="*/ 947189 h 2292142"/>
              <a:gd name="connsiteX23" fmla="*/ 4977377 w 6068727"/>
              <a:gd name="connsiteY23" fmla="*/ 2104668 h 2292142"/>
              <a:gd name="connsiteX24" fmla="*/ 5067820 w 6068727"/>
              <a:gd name="connsiteY24" fmla="*/ 2292142 h 2292142"/>
              <a:gd name="connsiteX25" fmla="*/ 5058996 w 6068727"/>
              <a:gd name="connsiteY25" fmla="*/ 2292142 h 2292142"/>
              <a:gd name="connsiteX26" fmla="*/ 4970407 w 6068727"/>
              <a:gd name="connsiteY26" fmla="*/ 2108507 h 2292142"/>
              <a:gd name="connsiteX27" fmla="*/ 3034363 w 6068727"/>
              <a:gd name="connsiteY27" fmla="*/ 955127 h 2292142"/>
              <a:gd name="connsiteX28" fmla="*/ 1098355 w 6068727"/>
              <a:gd name="connsiteY28" fmla="*/ 2108507 h 2292142"/>
              <a:gd name="connsiteX29" fmla="*/ 1009755 w 6068727"/>
              <a:gd name="connsiteY29" fmla="*/ 2292142 h 2292142"/>
              <a:gd name="connsiteX30" fmla="*/ 1000906 w 6068727"/>
              <a:gd name="connsiteY30" fmla="*/ 2292142 h 2292142"/>
              <a:gd name="connsiteX31" fmla="*/ 1091349 w 6068727"/>
              <a:gd name="connsiteY31" fmla="*/ 2104668 h 2292142"/>
              <a:gd name="connsiteX32" fmla="*/ 3034363 w 6068727"/>
              <a:gd name="connsiteY32" fmla="*/ 947189 h 2292142"/>
              <a:gd name="connsiteX33" fmla="*/ 3034363 w 6068727"/>
              <a:gd name="connsiteY33" fmla="*/ 852470 h 2292142"/>
              <a:gd name="connsiteX34" fmla="*/ 5157813 w 6068727"/>
              <a:gd name="connsiteY34" fmla="*/ 2261026 h 2292142"/>
              <a:gd name="connsiteX35" fmla="*/ 5169224 w 6068727"/>
              <a:gd name="connsiteY35" fmla="*/ 2292142 h 2292142"/>
              <a:gd name="connsiteX36" fmla="*/ 5160792 w 6068727"/>
              <a:gd name="connsiteY36" fmla="*/ 2292142 h 2292142"/>
              <a:gd name="connsiteX37" fmla="*/ 5150506 w 6068727"/>
              <a:gd name="connsiteY37" fmla="*/ 2264093 h 2292142"/>
              <a:gd name="connsiteX38" fmla="*/ 3034363 w 6068727"/>
              <a:gd name="connsiteY38" fmla="*/ 860408 h 2292142"/>
              <a:gd name="connsiteX39" fmla="*/ 918219 w 6068727"/>
              <a:gd name="connsiteY39" fmla="*/ 2264093 h 2292142"/>
              <a:gd name="connsiteX40" fmla="*/ 907933 w 6068727"/>
              <a:gd name="connsiteY40" fmla="*/ 2292142 h 2292142"/>
              <a:gd name="connsiteX41" fmla="*/ 899501 w 6068727"/>
              <a:gd name="connsiteY41" fmla="*/ 2292142 h 2292142"/>
              <a:gd name="connsiteX42" fmla="*/ 910912 w 6068727"/>
              <a:gd name="connsiteY42" fmla="*/ 2261026 h 2292142"/>
              <a:gd name="connsiteX43" fmla="*/ 3034363 w 6068727"/>
              <a:gd name="connsiteY43" fmla="*/ 852470 h 2292142"/>
              <a:gd name="connsiteX44" fmla="*/ 3034362 w 6068727"/>
              <a:gd name="connsiteY44" fmla="*/ 757751 h 2292142"/>
              <a:gd name="connsiteX45" fmla="*/ 5245090 w 6068727"/>
              <a:gd name="connsiteY45" fmla="*/ 2224153 h 2292142"/>
              <a:gd name="connsiteX46" fmla="*/ 5270022 w 6068727"/>
              <a:gd name="connsiteY46" fmla="*/ 2292142 h 2292142"/>
              <a:gd name="connsiteX47" fmla="*/ 5261563 w 6068727"/>
              <a:gd name="connsiteY47" fmla="*/ 2292142 h 2292142"/>
              <a:gd name="connsiteX48" fmla="*/ 5237784 w 6068727"/>
              <a:gd name="connsiteY48" fmla="*/ 2227296 h 2292142"/>
              <a:gd name="connsiteX49" fmla="*/ 3034362 w 6068727"/>
              <a:gd name="connsiteY49" fmla="*/ 765689 h 2292142"/>
              <a:gd name="connsiteX50" fmla="*/ 830940 w 6068727"/>
              <a:gd name="connsiteY50" fmla="*/ 2227220 h 2292142"/>
              <a:gd name="connsiteX51" fmla="*/ 807135 w 6068727"/>
              <a:gd name="connsiteY51" fmla="*/ 2292142 h 2292142"/>
              <a:gd name="connsiteX52" fmla="*/ 798702 w 6068727"/>
              <a:gd name="connsiteY52" fmla="*/ 2292142 h 2292142"/>
              <a:gd name="connsiteX53" fmla="*/ 823634 w 6068727"/>
              <a:gd name="connsiteY53" fmla="*/ 2224153 h 2292142"/>
              <a:gd name="connsiteX54" fmla="*/ 3034362 w 6068727"/>
              <a:gd name="connsiteY54" fmla="*/ 757751 h 2292142"/>
              <a:gd name="connsiteX55" fmla="*/ 3034363 w 6068727"/>
              <a:gd name="connsiteY55" fmla="*/ 663032 h 2292142"/>
              <a:gd name="connsiteX56" fmla="*/ 5332345 w 6068727"/>
              <a:gd name="connsiteY56" fmla="*/ 2187357 h 2292142"/>
              <a:gd name="connsiteX57" fmla="*/ 5370772 w 6068727"/>
              <a:gd name="connsiteY57" fmla="*/ 2292142 h 2292142"/>
              <a:gd name="connsiteX58" fmla="*/ 5362338 w 6068727"/>
              <a:gd name="connsiteY58" fmla="*/ 2292142 h 2292142"/>
              <a:gd name="connsiteX59" fmla="*/ 5325037 w 6068727"/>
              <a:gd name="connsiteY59" fmla="*/ 2190424 h 2292142"/>
              <a:gd name="connsiteX60" fmla="*/ 3034363 w 6068727"/>
              <a:gd name="connsiteY60" fmla="*/ 670970 h 2292142"/>
              <a:gd name="connsiteX61" fmla="*/ 743688 w 6068727"/>
              <a:gd name="connsiteY61" fmla="*/ 2190424 h 2292142"/>
              <a:gd name="connsiteX62" fmla="*/ 706387 w 6068727"/>
              <a:gd name="connsiteY62" fmla="*/ 2292142 h 2292142"/>
              <a:gd name="connsiteX63" fmla="*/ 697954 w 6068727"/>
              <a:gd name="connsiteY63" fmla="*/ 2292142 h 2292142"/>
              <a:gd name="connsiteX64" fmla="*/ 736382 w 6068727"/>
              <a:gd name="connsiteY64" fmla="*/ 2187357 h 2292142"/>
              <a:gd name="connsiteX65" fmla="*/ 3034363 w 6068727"/>
              <a:gd name="connsiteY65" fmla="*/ 663032 h 2292142"/>
              <a:gd name="connsiteX66" fmla="*/ 3034362 w 6068727"/>
              <a:gd name="connsiteY66" fmla="*/ 568313 h 2292142"/>
              <a:gd name="connsiteX67" fmla="*/ 5419622 w 6068727"/>
              <a:gd name="connsiteY67" fmla="*/ 2150484 h 2292142"/>
              <a:gd name="connsiteX68" fmla="*/ 5471568 w 6068727"/>
              <a:gd name="connsiteY68" fmla="*/ 2292142 h 2292142"/>
              <a:gd name="connsiteX69" fmla="*/ 5463108 w 6068727"/>
              <a:gd name="connsiteY69" fmla="*/ 2292142 h 2292142"/>
              <a:gd name="connsiteX70" fmla="*/ 5412315 w 6068727"/>
              <a:gd name="connsiteY70" fmla="*/ 2153627 h 2292142"/>
              <a:gd name="connsiteX71" fmla="*/ 3034362 w 6068727"/>
              <a:gd name="connsiteY71" fmla="*/ 576251 h 2292142"/>
              <a:gd name="connsiteX72" fmla="*/ 656409 w 6068727"/>
              <a:gd name="connsiteY72" fmla="*/ 2153551 h 2292142"/>
              <a:gd name="connsiteX73" fmla="*/ 605591 w 6068727"/>
              <a:gd name="connsiteY73" fmla="*/ 2292142 h 2292142"/>
              <a:gd name="connsiteX74" fmla="*/ 597157 w 6068727"/>
              <a:gd name="connsiteY74" fmla="*/ 2292142 h 2292142"/>
              <a:gd name="connsiteX75" fmla="*/ 649103 w 6068727"/>
              <a:gd name="connsiteY75" fmla="*/ 2150484 h 2292142"/>
              <a:gd name="connsiteX76" fmla="*/ 3034362 w 6068727"/>
              <a:gd name="connsiteY76" fmla="*/ 568313 h 2292142"/>
              <a:gd name="connsiteX77" fmla="*/ 3034363 w 6068727"/>
              <a:gd name="connsiteY77" fmla="*/ 473594 h 2292142"/>
              <a:gd name="connsiteX78" fmla="*/ 5506876 w 6068727"/>
              <a:gd name="connsiteY78" fmla="*/ 2113687 h 2292142"/>
              <a:gd name="connsiteX79" fmla="*/ 5572319 w 6068727"/>
              <a:gd name="connsiteY79" fmla="*/ 2292142 h 2292142"/>
              <a:gd name="connsiteX80" fmla="*/ 5563886 w 6068727"/>
              <a:gd name="connsiteY80" fmla="*/ 2292142 h 2292142"/>
              <a:gd name="connsiteX81" fmla="*/ 5499569 w 6068727"/>
              <a:gd name="connsiteY81" fmla="*/ 2116754 h 2292142"/>
              <a:gd name="connsiteX82" fmla="*/ 3034363 w 6068727"/>
              <a:gd name="connsiteY82" fmla="*/ 481532 h 2292142"/>
              <a:gd name="connsiteX83" fmla="*/ 569157 w 6068727"/>
              <a:gd name="connsiteY83" fmla="*/ 2116754 h 2292142"/>
              <a:gd name="connsiteX84" fmla="*/ 504841 w 6068727"/>
              <a:gd name="connsiteY84" fmla="*/ 2292142 h 2292142"/>
              <a:gd name="connsiteX85" fmla="*/ 496407 w 6068727"/>
              <a:gd name="connsiteY85" fmla="*/ 2292142 h 2292142"/>
              <a:gd name="connsiteX86" fmla="*/ 561851 w 6068727"/>
              <a:gd name="connsiteY86" fmla="*/ 2113687 h 2292142"/>
              <a:gd name="connsiteX87" fmla="*/ 3034363 w 6068727"/>
              <a:gd name="connsiteY87" fmla="*/ 473594 h 2292142"/>
              <a:gd name="connsiteX88" fmla="*/ 3034363 w 6068727"/>
              <a:gd name="connsiteY88" fmla="*/ 378875 h 2292142"/>
              <a:gd name="connsiteX89" fmla="*/ 5594153 w 6068727"/>
              <a:gd name="connsiteY89" fmla="*/ 2076814 h 2292142"/>
              <a:gd name="connsiteX90" fmla="*/ 5673113 w 6068727"/>
              <a:gd name="connsiteY90" fmla="*/ 2292142 h 2292142"/>
              <a:gd name="connsiteX91" fmla="*/ 5664637 w 6068727"/>
              <a:gd name="connsiteY91" fmla="*/ 2292142 h 2292142"/>
              <a:gd name="connsiteX92" fmla="*/ 5586821 w 6068727"/>
              <a:gd name="connsiteY92" fmla="*/ 2079958 h 2292142"/>
              <a:gd name="connsiteX93" fmla="*/ 3034363 w 6068727"/>
              <a:gd name="connsiteY93" fmla="*/ 386813 h 2292142"/>
              <a:gd name="connsiteX94" fmla="*/ 481904 w 6068727"/>
              <a:gd name="connsiteY94" fmla="*/ 2079958 h 2292142"/>
              <a:gd name="connsiteX95" fmla="*/ 404089 w 6068727"/>
              <a:gd name="connsiteY95" fmla="*/ 2292142 h 2292142"/>
              <a:gd name="connsiteX96" fmla="*/ 395612 w 6068727"/>
              <a:gd name="connsiteY96" fmla="*/ 2292142 h 2292142"/>
              <a:gd name="connsiteX97" fmla="*/ 474572 w 6068727"/>
              <a:gd name="connsiteY97" fmla="*/ 2076814 h 2292142"/>
              <a:gd name="connsiteX98" fmla="*/ 3034363 w 6068727"/>
              <a:gd name="connsiteY98" fmla="*/ 378875 h 2292142"/>
              <a:gd name="connsiteX99" fmla="*/ 3034362 w 6068727"/>
              <a:gd name="connsiteY99" fmla="*/ 284156 h 2292142"/>
              <a:gd name="connsiteX100" fmla="*/ 5681407 w 6068727"/>
              <a:gd name="connsiteY100" fmla="*/ 2040018 h 2292142"/>
              <a:gd name="connsiteX101" fmla="*/ 5773866 w 6068727"/>
              <a:gd name="connsiteY101" fmla="*/ 2292142 h 2292142"/>
              <a:gd name="connsiteX102" fmla="*/ 5765430 w 6068727"/>
              <a:gd name="connsiteY102" fmla="*/ 2292142 h 2292142"/>
              <a:gd name="connsiteX103" fmla="*/ 5674099 w 6068727"/>
              <a:gd name="connsiteY103" fmla="*/ 2043085 h 2292142"/>
              <a:gd name="connsiteX104" fmla="*/ 3034362 w 6068727"/>
              <a:gd name="connsiteY104" fmla="*/ 292094 h 2292142"/>
              <a:gd name="connsiteX105" fmla="*/ 394625 w 6068727"/>
              <a:gd name="connsiteY105" fmla="*/ 2043085 h 2292142"/>
              <a:gd name="connsiteX106" fmla="*/ 303294 w 6068727"/>
              <a:gd name="connsiteY106" fmla="*/ 2292142 h 2292142"/>
              <a:gd name="connsiteX107" fmla="*/ 294859 w 6068727"/>
              <a:gd name="connsiteY107" fmla="*/ 2292142 h 2292142"/>
              <a:gd name="connsiteX108" fmla="*/ 387319 w 6068727"/>
              <a:gd name="connsiteY108" fmla="*/ 2040018 h 2292142"/>
              <a:gd name="connsiteX109" fmla="*/ 3034362 w 6068727"/>
              <a:gd name="connsiteY109" fmla="*/ 284156 h 2292142"/>
              <a:gd name="connsiteX110" fmla="*/ 3034363 w 6068727"/>
              <a:gd name="connsiteY110" fmla="*/ 189437 h 2292142"/>
              <a:gd name="connsiteX111" fmla="*/ 5868627 w 6068727"/>
              <a:gd name="connsiteY111" fmla="*/ 2275691 h 2292142"/>
              <a:gd name="connsiteX112" fmla="*/ 5872867 w 6068727"/>
              <a:gd name="connsiteY112" fmla="*/ 2292142 h 2292142"/>
              <a:gd name="connsiteX113" fmla="*/ 5864654 w 6068727"/>
              <a:gd name="connsiteY113" fmla="*/ 2292142 h 2292142"/>
              <a:gd name="connsiteX114" fmla="*/ 5861034 w 6068727"/>
              <a:gd name="connsiteY114" fmla="*/ 2278098 h 2292142"/>
              <a:gd name="connsiteX115" fmla="*/ 3034363 w 6068727"/>
              <a:gd name="connsiteY115" fmla="*/ 197375 h 2292142"/>
              <a:gd name="connsiteX116" fmla="*/ 207692 w 6068727"/>
              <a:gd name="connsiteY116" fmla="*/ 2278098 h 2292142"/>
              <a:gd name="connsiteX117" fmla="*/ 204072 w 6068727"/>
              <a:gd name="connsiteY117" fmla="*/ 2292142 h 2292142"/>
              <a:gd name="connsiteX118" fmla="*/ 195860 w 6068727"/>
              <a:gd name="connsiteY118" fmla="*/ 2292142 h 2292142"/>
              <a:gd name="connsiteX119" fmla="*/ 200100 w 6068727"/>
              <a:gd name="connsiteY119" fmla="*/ 2275691 h 2292142"/>
              <a:gd name="connsiteX120" fmla="*/ 3034363 w 6068727"/>
              <a:gd name="connsiteY120" fmla="*/ 189437 h 2292142"/>
              <a:gd name="connsiteX121" fmla="*/ 3034363 w 6068727"/>
              <a:gd name="connsiteY121" fmla="*/ 94718 h 2292142"/>
              <a:gd name="connsiteX122" fmla="*/ 5959074 w 6068727"/>
              <a:gd name="connsiteY122" fmla="*/ 2247588 h 2292142"/>
              <a:gd name="connsiteX123" fmla="*/ 5970557 w 6068727"/>
              <a:gd name="connsiteY123" fmla="*/ 2292142 h 2292142"/>
              <a:gd name="connsiteX124" fmla="*/ 5962376 w 6068727"/>
              <a:gd name="connsiteY124" fmla="*/ 2292142 h 2292142"/>
              <a:gd name="connsiteX125" fmla="*/ 5951496 w 6068727"/>
              <a:gd name="connsiteY125" fmla="*/ 2249928 h 2292142"/>
              <a:gd name="connsiteX126" fmla="*/ 3034363 w 6068727"/>
              <a:gd name="connsiteY126" fmla="*/ 102656 h 2292142"/>
              <a:gd name="connsiteX127" fmla="*/ 117228 w 6068727"/>
              <a:gd name="connsiteY127" fmla="*/ 2249928 h 2292142"/>
              <a:gd name="connsiteX128" fmla="*/ 106348 w 6068727"/>
              <a:gd name="connsiteY128" fmla="*/ 2292142 h 2292142"/>
              <a:gd name="connsiteX129" fmla="*/ 98168 w 6068727"/>
              <a:gd name="connsiteY129" fmla="*/ 2292142 h 2292142"/>
              <a:gd name="connsiteX130" fmla="*/ 109652 w 6068727"/>
              <a:gd name="connsiteY130" fmla="*/ 2247588 h 2292142"/>
              <a:gd name="connsiteX131" fmla="*/ 3034363 w 6068727"/>
              <a:gd name="connsiteY131" fmla="*/ 94718 h 2292142"/>
              <a:gd name="connsiteX132" fmla="*/ 3034363 w 6068727"/>
              <a:gd name="connsiteY132" fmla="*/ 0 h 2292142"/>
              <a:gd name="connsiteX133" fmla="*/ 6049769 w 6068727"/>
              <a:gd name="connsiteY133" fmla="*/ 2218414 h 2292142"/>
              <a:gd name="connsiteX134" fmla="*/ 6068727 w 6068727"/>
              <a:gd name="connsiteY134" fmla="*/ 2292142 h 2292142"/>
              <a:gd name="connsiteX135" fmla="*/ 6061797 w 6068727"/>
              <a:gd name="connsiteY135" fmla="*/ 2292142 h 2292142"/>
              <a:gd name="connsiteX136" fmla="*/ 6048742 w 6068727"/>
              <a:gd name="connsiteY136" fmla="*/ 2239914 h 2292142"/>
              <a:gd name="connsiteX137" fmla="*/ 5261290 w 6068727"/>
              <a:gd name="connsiteY137" fmla="*/ 930411 h 2292142"/>
              <a:gd name="connsiteX138" fmla="*/ 3034363 w 6068727"/>
              <a:gd name="connsiteY138" fmla="*/ 7938 h 2292142"/>
              <a:gd name="connsiteX139" fmla="*/ 807436 w 6068727"/>
              <a:gd name="connsiteY139" fmla="*/ 930411 h 2292142"/>
              <a:gd name="connsiteX140" fmla="*/ 19985 w 6068727"/>
              <a:gd name="connsiteY140" fmla="*/ 2239834 h 2292142"/>
              <a:gd name="connsiteX141" fmla="*/ 6910 w 6068727"/>
              <a:gd name="connsiteY141" fmla="*/ 2292142 h 2292142"/>
              <a:gd name="connsiteX142" fmla="*/ 0 w 6068727"/>
              <a:gd name="connsiteY142" fmla="*/ 2292142 h 2292142"/>
              <a:gd name="connsiteX143" fmla="*/ 18957 w 6068727"/>
              <a:gd name="connsiteY143" fmla="*/ 2218414 h 2292142"/>
              <a:gd name="connsiteX144" fmla="*/ 3034363 w 6068727"/>
              <a:gd name="connsiteY144" fmla="*/ 0 h 22921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Lst>
            <a:rect l="l" t="t" r="r" b="b"/>
            <a:pathLst>
              <a:path w="6068727" h="2292142">
                <a:moveTo>
                  <a:pt x="3034363" y="1136627"/>
                </a:moveTo>
                <a:cubicBezTo>
                  <a:pt x="3800427" y="1136627"/>
                  <a:pt x="4468252" y="1565050"/>
                  <a:pt x="4810832" y="2194893"/>
                </a:cubicBezTo>
                <a:lnTo>
                  <a:pt x="4857748" y="2292142"/>
                </a:lnTo>
                <a:lnTo>
                  <a:pt x="4848926" y="2292142"/>
                </a:lnTo>
                <a:lnTo>
                  <a:pt x="4803863" y="2198733"/>
                </a:lnTo>
                <a:cubicBezTo>
                  <a:pt x="4462640" y="1571368"/>
                  <a:pt x="3797450" y="1144565"/>
                  <a:pt x="3034363" y="1144565"/>
                </a:cubicBezTo>
                <a:cubicBezTo>
                  <a:pt x="2271400" y="1144565"/>
                  <a:pt x="1606163" y="1571368"/>
                  <a:pt x="1264899" y="2198733"/>
                </a:cubicBezTo>
                <a:lnTo>
                  <a:pt x="1219830" y="2292142"/>
                </a:lnTo>
                <a:lnTo>
                  <a:pt x="1210977" y="2292142"/>
                </a:lnTo>
                <a:lnTo>
                  <a:pt x="1257893" y="2194893"/>
                </a:lnTo>
                <a:cubicBezTo>
                  <a:pt x="1600473" y="1565050"/>
                  <a:pt x="2268299" y="1136627"/>
                  <a:pt x="3034363" y="1136627"/>
                </a:cubicBezTo>
                <a:close/>
                <a:moveTo>
                  <a:pt x="3034362" y="1041908"/>
                </a:moveTo>
                <a:cubicBezTo>
                  <a:pt x="3836274" y="1041908"/>
                  <a:pt x="4535427" y="1490456"/>
                  <a:pt x="4894086" y="2149821"/>
                </a:cubicBezTo>
                <a:lnTo>
                  <a:pt x="4962751" y="2292142"/>
                </a:lnTo>
                <a:lnTo>
                  <a:pt x="4953965" y="2292142"/>
                </a:lnTo>
                <a:lnTo>
                  <a:pt x="4887116" y="2153580"/>
                </a:lnTo>
                <a:cubicBezTo>
                  <a:pt x="4529814" y="1496689"/>
                  <a:pt x="3833297" y="1049846"/>
                  <a:pt x="3034362" y="1049846"/>
                </a:cubicBezTo>
                <a:cubicBezTo>
                  <a:pt x="2235428" y="1049846"/>
                  <a:pt x="1538910" y="1496689"/>
                  <a:pt x="1181608" y="2153580"/>
                </a:cubicBezTo>
                <a:lnTo>
                  <a:pt x="1114759" y="2292142"/>
                </a:lnTo>
                <a:lnTo>
                  <a:pt x="1105974" y="2292142"/>
                </a:lnTo>
                <a:lnTo>
                  <a:pt x="1174639" y="2149821"/>
                </a:lnTo>
                <a:cubicBezTo>
                  <a:pt x="1533298" y="1490456"/>
                  <a:pt x="2232451" y="1041908"/>
                  <a:pt x="3034362" y="1041908"/>
                </a:cubicBezTo>
                <a:close/>
                <a:moveTo>
                  <a:pt x="3034363" y="947189"/>
                </a:moveTo>
                <a:cubicBezTo>
                  <a:pt x="3872246" y="947189"/>
                  <a:pt x="4602680" y="1415777"/>
                  <a:pt x="4977377" y="2104668"/>
                </a:cubicBezTo>
                <a:lnTo>
                  <a:pt x="5067820" y="2292142"/>
                </a:lnTo>
                <a:lnTo>
                  <a:pt x="5058996" y="2292142"/>
                </a:lnTo>
                <a:lnTo>
                  <a:pt x="4970407" y="2108507"/>
                </a:lnTo>
                <a:cubicBezTo>
                  <a:pt x="4597067" y="1422095"/>
                  <a:pt x="3869269" y="955127"/>
                  <a:pt x="3034363" y="955127"/>
                </a:cubicBezTo>
                <a:cubicBezTo>
                  <a:pt x="2199582" y="955127"/>
                  <a:pt x="1471736" y="1422095"/>
                  <a:pt x="1098355" y="2108507"/>
                </a:cubicBezTo>
                <a:lnTo>
                  <a:pt x="1009755" y="2292142"/>
                </a:lnTo>
                <a:lnTo>
                  <a:pt x="1000906" y="2292142"/>
                </a:lnTo>
                <a:lnTo>
                  <a:pt x="1091349" y="2104668"/>
                </a:lnTo>
                <a:cubicBezTo>
                  <a:pt x="1466046" y="1415777"/>
                  <a:pt x="2196480" y="947189"/>
                  <a:pt x="3034363" y="947189"/>
                </a:cubicBezTo>
                <a:close/>
                <a:moveTo>
                  <a:pt x="3034363" y="852470"/>
                </a:moveTo>
                <a:cubicBezTo>
                  <a:pt x="3987523" y="852470"/>
                  <a:pt x="4807431" y="1434079"/>
                  <a:pt x="5157813" y="2261026"/>
                </a:cubicBezTo>
                <a:lnTo>
                  <a:pt x="5169224" y="2292142"/>
                </a:lnTo>
                <a:lnTo>
                  <a:pt x="5160792" y="2292142"/>
                </a:lnTo>
                <a:lnTo>
                  <a:pt x="5150506" y="2264093"/>
                </a:lnTo>
                <a:cubicBezTo>
                  <a:pt x="4801342" y="1439987"/>
                  <a:pt x="3984275" y="860408"/>
                  <a:pt x="3034363" y="860408"/>
                </a:cubicBezTo>
                <a:cubicBezTo>
                  <a:pt x="2084451" y="860408"/>
                  <a:pt x="1267383" y="1439987"/>
                  <a:pt x="918219" y="2264093"/>
                </a:cubicBezTo>
                <a:lnTo>
                  <a:pt x="907933" y="2292142"/>
                </a:lnTo>
                <a:lnTo>
                  <a:pt x="899501" y="2292142"/>
                </a:lnTo>
                <a:lnTo>
                  <a:pt x="910912" y="2261026"/>
                </a:lnTo>
                <a:cubicBezTo>
                  <a:pt x="1261294" y="1434079"/>
                  <a:pt x="2081203" y="852470"/>
                  <a:pt x="3034363" y="852470"/>
                </a:cubicBezTo>
                <a:close/>
                <a:moveTo>
                  <a:pt x="3034362" y="757751"/>
                </a:moveTo>
                <a:cubicBezTo>
                  <a:pt x="4026763" y="757751"/>
                  <a:pt x="4880332" y="1363208"/>
                  <a:pt x="5245090" y="2224153"/>
                </a:cubicBezTo>
                <a:lnTo>
                  <a:pt x="5270022" y="2292142"/>
                </a:lnTo>
                <a:lnTo>
                  <a:pt x="5261563" y="2292142"/>
                </a:lnTo>
                <a:lnTo>
                  <a:pt x="5237784" y="2227296"/>
                </a:lnTo>
                <a:cubicBezTo>
                  <a:pt x="4874243" y="1369219"/>
                  <a:pt x="4023516" y="765689"/>
                  <a:pt x="3034362" y="765689"/>
                </a:cubicBezTo>
                <a:cubicBezTo>
                  <a:pt x="2045208" y="765689"/>
                  <a:pt x="1194482" y="1369117"/>
                  <a:pt x="830940" y="2227220"/>
                </a:cubicBezTo>
                <a:lnTo>
                  <a:pt x="807135" y="2292142"/>
                </a:lnTo>
                <a:lnTo>
                  <a:pt x="798702" y="2292142"/>
                </a:lnTo>
                <a:lnTo>
                  <a:pt x="823634" y="2224153"/>
                </a:lnTo>
                <a:cubicBezTo>
                  <a:pt x="1188393" y="1363208"/>
                  <a:pt x="2041961" y="757751"/>
                  <a:pt x="3034362" y="757751"/>
                </a:cubicBezTo>
                <a:close/>
                <a:moveTo>
                  <a:pt x="3034363" y="663032"/>
                </a:moveTo>
                <a:cubicBezTo>
                  <a:pt x="4065870" y="663032"/>
                  <a:pt x="4953166" y="1292440"/>
                  <a:pt x="5332345" y="2187357"/>
                </a:cubicBezTo>
                <a:lnTo>
                  <a:pt x="5370772" y="2292142"/>
                </a:lnTo>
                <a:lnTo>
                  <a:pt x="5362338" y="2292142"/>
                </a:lnTo>
                <a:lnTo>
                  <a:pt x="5325037" y="2190424"/>
                </a:lnTo>
                <a:cubicBezTo>
                  <a:pt x="4947077" y="1298349"/>
                  <a:pt x="4062623" y="670970"/>
                  <a:pt x="3034363" y="670970"/>
                </a:cubicBezTo>
                <a:cubicBezTo>
                  <a:pt x="2006103" y="670970"/>
                  <a:pt x="1121649" y="1298349"/>
                  <a:pt x="743688" y="2190424"/>
                </a:cubicBezTo>
                <a:lnTo>
                  <a:pt x="706387" y="2292142"/>
                </a:lnTo>
                <a:lnTo>
                  <a:pt x="697954" y="2292142"/>
                </a:lnTo>
                <a:lnTo>
                  <a:pt x="736382" y="2187357"/>
                </a:lnTo>
                <a:cubicBezTo>
                  <a:pt x="1115560" y="1292440"/>
                  <a:pt x="2002855" y="663032"/>
                  <a:pt x="3034363" y="663032"/>
                </a:cubicBezTo>
                <a:close/>
                <a:moveTo>
                  <a:pt x="3034362" y="568313"/>
                </a:moveTo>
                <a:cubicBezTo>
                  <a:pt x="4105112" y="568313"/>
                  <a:pt x="5026067" y="1221570"/>
                  <a:pt x="5419622" y="2150484"/>
                </a:cubicBezTo>
                <a:lnTo>
                  <a:pt x="5471568" y="2292142"/>
                </a:lnTo>
                <a:lnTo>
                  <a:pt x="5463108" y="2292142"/>
                </a:lnTo>
                <a:lnTo>
                  <a:pt x="5412315" y="2153627"/>
                </a:lnTo>
                <a:cubicBezTo>
                  <a:pt x="5019977" y="1227580"/>
                  <a:pt x="4101864" y="576251"/>
                  <a:pt x="3034362" y="576251"/>
                </a:cubicBezTo>
                <a:cubicBezTo>
                  <a:pt x="1966861" y="576251"/>
                  <a:pt x="1048747" y="1227478"/>
                  <a:pt x="656409" y="2153551"/>
                </a:cubicBezTo>
                <a:lnTo>
                  <a:pt x="605591" y="2292142"/>
                </a:lnTo>
                <a:lnTo>
                  <a:pt x="597157" y="2292142"/>
                </a:lnTo>
                <a:lnTo>
                  <a:pt x="649103" y="2150484"/>
                </a:lnTo>
                <a:cubicBezTo>
                  <a:pt x="1042659" y="1221570"/>
                  <a:pt x="1963614" y="568313"/>
                  <a:pt x="3034362" y="568313"/>
                </a:cubicBezTo>
                <a:close/>
                <a:moveTo>
                  <a:pt x="3034363" y="473594"/>
                </a:moveTo>
                <a:cubicBezTo>
                  <a:pt x="4144218" y="473594"/>
                  <a:pt x="5098901" y="1150801"/>
                  <a:pt x="5506876" y="2113687"/>
                </a:cubicBezTo>
                <a:lnTo>
                  <a:pt x="5572319" y="2292142"/>
                </a:lnTo>
                <a:lnTo>
                  <a:pt x="5563886" y="2292142"/>
                </a:lnTo>
                <a:lnTo>
                  <a:pt x="5499569" y="2116754"/>
                </a:lnTo>
                <a:cubicBezTo>
                  <a:pt x="5092812" y="1156710"/>
                  <a:pt x="4140971" y="481532"/>
                  <a:pt x="3034363" y="481532"/>
                </a:cubicBezTo>
                <a:cubicBezTo>
                  <a:pt x="1927756" y="481532"/>
                  <a:pt x="975915" y="1156710"/>
                  <a:pt x="569157" y="2116754"/>
                </a:cubicBezTo>
                <a:lnTo>
                  <a:pt x="504841" y="2292142"/>
                </a:lnTo>
                <a:lnTo>
                  <a:pt x="496407" y="2292142"/>
                </a:lnTo>
                <a:lnTo>
                  <a:pt x="561851" y="2113687"/>
                </a:lnTo>
                <a:cubicBezTo>
                  <a:pt x="969826" y="1150801"/>
                  <a:pt x="1924508" y="473594"/>
                  <a:pt x="3034363" y="473594"/>
                </a:cubicBezTo>
                <a:close/>
                <a:moveTo>
                  <a:pt x="3034363" y="378875"/>
                </a:moveTo>
                <a:cubicBezTo>
                  <a:pt x="4183460" y="378875"/>
                  <a:pt x="5171801" y="1079931"/>
                  <a:pt x="5594153" y="2076814"/>
                </a:cubicBezTo>
                <a:lnTo>
                  <a:pt x="5673113" y="2292142"/>
                </a:lnTo>
                <a:lnTo>
                  <a:pt x="5664637" y="2292142"/>
                </a:lnTo>
                <a:lnTo>
                  <a:pt x="5586821" y="2079958"/>
                </a:lnTo>
                <a:cubicBezTo>
                  <a:pt x="5165645" y="1085941"/>
                  <a:pt x="4180077" y="386813"/>
                  <a:pt x="3034363" y="386813"/>
                </a:cubicBezTo>
                <a:cubicBezTo>
                  <a:pt x="1888650" y="386813"/>
                  <a:pt x="903081" y="1085941"/>
                  <a:pt x="481904" y="2079958"/>
                </a:cubicBezTo>
                <a:lnTo>
                  <a:pt x="404089" y="2292142"/>
                </a:lnTo>
                <a:lnTo>
                  <a:pt x="395612" y="2292142"/>
                </a:lnTo>
                <a:lnTo>
                  <a:pt x="474572" y="2076814"/>
                </a:lnTo>
                <a:cubicBezTo>
                  <a:pt x="896924" y="1079931"/>
                  <a:pt x="1885267" y="378875"/>
                  <a:pt x="3034363" y="378875"/>
                </a:cubicBezTo>
                <a:close/>
                <a:moveTo>
                  <a:pt x="3034362" y="284156"/>
                </a:moveTo>
                <a:cubicBezTo>
                  <a:pt x="4222565" y="284156"/>
                  <a:pt x="5244634" y="1009163"/>
                  <a:pt x="5681407" y="2040018"/>
                </a:cubicBezTo>
                <a:lnTo>
                  <a:pt x="5773866" y="2292142"/>
                </a:lnTo>
                <a:lnTo>
                  <a:pt x="5765430" y="2292142"/>
                </a:lnTo>
                <a:lnTo>
                  <a:pt x="5674099" y="2043085"/>
                </a:lnTo>
                <a:cubicBezTo>
                  <a:pt x="5238545" y="1015071"/>
                  <a:pt x="4219317" y="292094"/>
                  <a:pt x="3034362" y="292094"/>
                </a:cubicBezTo>
                <a:cubicBezTo>
                  <a:pt x="1849407" y="292094"/>
                  <a:pt x="830179" y="1015071"/>
                  <a:pt x="394625" y="2043085"/>
                </a:cubicBezTo>
                <a:lnTo>
                  <a:pt x="303294" y="2292142"/>
                </a:lnTo>
                <a:lnTo>
                  <a:pt x="294859" y="2292142"/>
                </a:lnTo>
                <a:lnTo>
                  <a:pt x="387319" y="2040018"/>
                </a:lnTo>
                <a:cubicBezTo>
                  <a:pt x="824091" y="1009163"/>
                  <a:pt x="1846160" y="284156"/>
                  <a:pt x="3034362" y="284156"/>
                </a:cubicBezTo>
                <a:close/>
                <a:moveTo>
                  <a:pt x="3034363" y="189437"/>
                </a:moveTo>
                <a:cubicBezTo>
                  <a:pt x="4364094" y="189437"/>
                  <a:pt x="5492298" y="1068302"/>
                  <a:pt x="5868627" y="2275691"/>
                </a:cubicBezTo>
                <a:lnTo>
                  <a:pt x="5872867" y="2292142"/>
                </a:lnTo>
                <a:lnTo>
                  <a:pt x="5864654" y="2292142"/>
                </a:lnTo>
                <a:lnTo>
                  <a:pt x="5861034" y="2278098"/>
                </a:lnTo>
                <a:cubicBezTo>
                  <a:pt x="5485683" y="1073977"/>
                  <a:pt x="4360429" y="197375"/>
                  <a:pt x="3034363" y="197375"/>
                </a:cubicBezTo>
                <a:cubicBezTo>
                  <a:pt x="1708297" y="197375"/>
                  <a:pt x="583042" y="1073977"/>
                  <a:pt x="207692" y="2278098"/>
                </a:cubicBezTo>
                <a:lnTo>
                  <a:pt x="204072" y="2292142"/>
                </a:lnTo>
                <a:lnTo>
                  <a:pt x="195860" y="2292142"/>
                </a:lnTo>
                <a:lnTo>
                  <a:pt x="200100" y="2275691"/>
                </a:lnTo>
                <a:cubicBezTo>
                  <a:pt x="576428" y="1068302"/>
                  <a:pt x="1704632" y="189437"/>
                  <a:pt x="3034363" y="189437"/>
                </a:cubicBezTo>
                <a:close/>
                <a:moveTo>
                  <a:pt x="3034363" y="94718"/>
                </a:moveTo>
                <a:cubicBezTo>
                  <a:pt x="4406459" y="94718"/>
                  <a:pt x="5570715" y="1001691"/>
                  <a:pt x="5959074" y="2247588"/>
                </a:cubicBezTo>
                <a:lnTo>
                  <a:pt x="5970557" y="2292142"/>
                </a:lnTo>
                <a:lnTo>
                  <a:pt x="5962376" y="2292142"/>
                </a:lnTo>
                <a:lnTo>
                  <a:pt x="5951496" y="2249928"/>
                </a:lnTo>
                <a:cubicBezTo>
                  <a:pt x="5564155" y="1007247"/>
                  <a:pt x="4402941" y="102656"/>
                  <a:pt x="3034363" y="102656"/>
                </a:cubicBezTo>
                <a:cubicBezTo>
                  <a:pt x="1665785" y="102656"/>
                  <a:pt x="504570" y="1007247"/>
                  <a:pt x="117228" y="2249928"/>
                </a:cubicBezTo>
                <a:lnTo>
                  <a:pt x="106348" y="2292142"/>
                </a:lnTo>
                <a:lnTo>
                  <a:pt x="98168" y="2292142"/>
                </a:lnTo>
                <a:lnTo>
                  <a:pt x="109652" y="2247588"/>
                </a:lnTo>
                <a:cubicBezTo>
                  <a:pt x="498010" y="1001691"/>
                  <a:pt x="1662267" y="94718"/>
                  <a:pt x="3034363" y="94718"/>
                </a:cubicBezTo>
                <a:close/>
                <a:moveTo>
                  <a:pt x="3034363" y="0"/>
                </a:moveTo>
                <a:cubicBezTo>
                  <a:pt x="4451170" y="0"/>
                  <a:pt x="5650012" y="933176"/>
                  <a:pt x="6049769" y="2218414"/>
                </a:cubicBezTo>
                <a:lnTo>
                  <a:pt x="6068727" y="2292142"/>
                </a:lnTo>
                <a:lnTo>
                  <a:pt x="6061797" y="2292142"/>
                </a:lnTo>
                <a:lnTo>
                  <a:pt x="6048742" y="2239914"/>
                </a:lnTo>
                <a:cubicBezTo>
                  <a:pt x="5900471" y="1750562"/>
                  <a:pt x="5633069" y="1302183"/>
                  <a:pt x="5261290" y="930411"/>
                </a:cubicBezTo>
                <a:cubicBezTo>
                  <a:pt x="4666444" y="335576"/>
                  <a:pt x="3875663" y="7938"/>
                  <a:pt x="3034363" y="7938"/>
                </a:cubicBezTo>
                <a:cubicBezTo>
                  <a:pt x="2193064" y="7938"/>
                  <a:pt x="1402282" y="335576"/>
                  <a:pt x="807436" y="930411"/>
                </a:cubicBezTo>
                <a:cubicBezTo>
                  <a:pt x="435658" y="1302183"/>
                  <a:pt x="168256" y="1750491"/>
                  <a:pt x="19985" y="2239834"/>
                </a:cubicBezTo>
                <a:lnTo>
                  <a:pt x="6910" y="2292142"/>
                </a:lnTo>
                <a:lnTo>
                  <a:pt x="0" y="2292142"/>
                </a:lnTo>
                <a:lnTo>
                  <a:pt x="18957" y="2218414"/>
                </a:lnTo>
                <a:cubicBezTo>
                  <a:pt x="418714" y="933176"/>
                  <a:pt x="1617558" y="0"/>
                  <a:pt x="3034363" y="0"/>
                </a:cubicBezTo>
                <a:close/>
              </a:path>
            </a:pathLst>
          </a:custGeom>
          <a:solidFill>
            <a:schemeClr val="accent6"/>
          </a:solidFill>
          <a:ln w="18016" cap="flat">
            <a:noFill/>
            <a:prstDash val="solid"/>
            <a:miter/>
          </a:ln>
        </p:spPr>
        <p:txBody>
          <a:bodyPr rtlCol="0" anchor="ctr"/>
          <a:lstStyle/>
          <a:p>
            <a:endParaRPr lang="en-US"/>
          </a:p>
        </p:txBody>
      </p:sp>
      <p:sp>
        <p:nvSpPr>
          <p:cNvPr id="4" name="Graphic 18">
            <a:extLst>
              <a:ext uri="{FF2B5EF4-FFF2-40B4-BE49-F238E27FC236}">
                <a16:creationId xmlns:a16="http://schemas.microsoft.com/office/drawing/2014/main" id="{CB0E85D7-938F-E031-9793-5896DA8CED07}"/>
              </a:ext>
            </a:extLst>
          </p:cNvPr>
          <p:cNvSpPr/>
          <p:nvPr userDrawn="1"/>
        </p:nvSpPr>
        <p:spPr>
          <a:xfrm>
            <a:off x="457200" y="6313452"/>
            <a:ext cx="811355" cy="168145"/>
          </a:xfrm>
          <a:custGeom>
            <a:avLst/>
            <a:gdLst>
              <a:gd name="connsiteX0" fmla="*/ 228427 w 811355"/>
              <a:gd name="connsiteY0" fmla="*/ 27 h 168145"/>
              <a:gd name="connsiteX1" fmla="*/ 310031 w 811355"/>
              <a:gd name="connsiteY1" fmla="*/ 81183 h 168145"/>
              <a:gd name="connsiteX2" fmla="*/ 228427 w 811355"/>
              <a:gd name="connsiteY2" fmla="*/ 162778 h 168145"/>
              <a:gd name="connsiteX3" fmla="*/ 147061 w 811355"/>
              <a:gd name="connsiteY3" fmla="*/ 81183 h 168145"/>
              <a:gd name="connsiteX4" fmla="*/ 228427 w 811355"/>
              <a:gd name="connsiteY4" fmla="*/ 27 h 168145"/>
              <a:gd name="connsiteX5" fmla="*/ 228427 w 811355"/>
              <a:gd name="connsiteY5" fmla="*/ 136856 h 168145"/>
              <a:gd name="connsiteX6" fmla="*/ 281782 w 811355"/>
              <a:gd name="connsiteY6" fmla="*/ 81183 h 168145"/>
              <a:gd name="connsiteX7" fmla="*/ 228427 w 811355"/>
              <a:gd name="connsiteY7" fmla="*/ 25517 h 168145"/>
              <a:gd name="connsiteX8" fmla="*/ 175080 w 811355"/>
              <a:gd name="connsiteY8" fmla="*/ 81183 h 168145"/>
              <a:gd name="connsiteX9" fmla="*/ 228427 w 811355"/>
              <a:gd name="connsiteY9" fmla="*/ 136856 h 168145"/>
              <a:gd name="connsiteX10" fmla="*/ 575396 w 811355"/>
              <a:gd name="connsiteY10" fmla="*/ 27 h 168145"/>
              <a:gd name="connsiteX11" fmla="*/ 656993 w 811355"/>
              <a:gd name="connsiteY11" fmla="*/ 81183 h 168145"/>
              <a:gd name="connsiteX12" fmla="*/ 575396 w 811355"/>
              <a:gd name="connsiteY12" fmla="*/ 162778 h 168145"/>
              <a:gd name="connsiteX13" fmla="*/ 494022 w 811355"/>
              <a:gd name="connsiteY13" fmla="*/ 81183 h 168145"/>
              <a:gd name="connsiteX14" fmla="*/ 575396 w 811355"/>
              <a:gd name="connsiteY14" fmla="*/ 27 h 168145"/>
              <a:gd name="connsiteX15" fmla="*/ 575396 w 811355"/>
              <a:gd name="connsiteY15" fmla="*/ 136856 h 168145"/>
              <a:gd name="connsiteX16" fmla="*/ 628743 w 811355"/>
              <a:gd name="connsiteY16" fmla="*/ 81183 h 168145"/>
              <a:gd name="connsiteX17" fmla="*/ 575396 w 811355"/>
              <a:gd name="connsiteY17" fmla="*/ 25517 h 168145"/>
              <a:gd name="connsiteX18" fmla="*/ 522042 w 811355"/>
              <a:gd name="connsiteY18" fmla="*/ 81183 h 168145"/>
              <a:gd name="connsiteX19" fmla="*/ 575396 w 811355"/>
              <a:gd name="connsiteY19" fmla="*/ 136856 h 168145"/>
              <a:gd name="connsiteX20" fmla="*/ 448958 w 811355"/>
              <a:gd name="connsiteY20" fmla="*/ 2933 h 168145"/>
              <a:gd name="connsiteX21" fmla="*/ 481284 w 811355"/>
              <a:gd name="connsiteY21" fmla="*/ 2933 h 168145"/>
              <a:gd name="connsiteX22" fmla="*/ 400343 w 811355"/>
              <a:gd name="connsiteY22" fmla="*/ 168146 h 168145"/>
              <a:gd name="connsiteX23" fmla="*/ 319639 w 811355"/>
              <a:gd name="connsiteY23" fmla="*/ 2933 h 168145"/>
              <a:gd name="connsiteX24" fmla="*/ 351728 w 811355"/>
              <a:gd name="connsiteY24" fmla="*/ 2933 h 168145"/>
              <a:gd name="connsiteX25" fmla="*/ 400343 w 811355"/>
              <a:gd name="connsiteY25" fmla="*/ 112931 h 168145"/>
              <a:gd name="connsiteX26" fmla="*/ 448958 w 811355"/>
              <a:gd name="connsiteY26" fmla="*/ 2933 h 168145"/>
              <a:gd name="connsiteX27" fmla="*/ 717385 w 811355"/>
              <a:gd name="connsiteY27" fmla="*/ 45882 h 168145"/>
              <a:gd name="connsiteX28" fmla="*/ 751794 w 811355"/>
              <a:gd name="connsiteY28" fmla="*/ 24431 h 168145"/>
              <a:gd name="connsiteX29" fmla="*/ 795439 w 811355"/>
              <a:gd name="connsiteY29" fmla="*/ 36825 h 168145"/>
              <a:gd name="connsiteX30" fmla="*/ 795439 w 811355"/>
              <a:gd name="connsiteY30" fmla="*/ 9023 h 168145"/>
              <a:gd name="connsiteX31" fmla="*/ 752017 w 811355"/>
              <a:gd name="connsiteY31" fmla="*/ 47 h 168145"/>
              <a:gd name="connsiteX32" fmla="*/ 688183 w 811355"/>
              <a:gd name="connsiteY32" fmla="*/ 47251 h 168145"/>
              <a:gd name="connsiteX33" fmla="*/ 782356 w 811355"/>
              <a:gd name="connsiteY33" fmla="*/ 117692 h 168145"/>
              <a:gd name="connsiteX34" fmla="*/ 747264 w 811355"/>
              <a:gd name="connsiteY34" fmla="*/ 138239 h 168145"/>
              <a:gd name="connsiteX35" fmla="*/ 694971 w 811355"/>
              <a:gd name="connsiteY35" fmla="*/ 120855 h 168145"/>
              <a:gd name="connsiteX36" fmla="*/ 694971 w 811355"/>
              <a:gd name="connsiteY36" fmla="*/ 120908 h 168145"/>
              <a:gd name="connsiteX37" fmla="*/ 694971 w 811355"/>
              <a:gd name="connsiteY37" fmla="*/ 150478 h 168145"/>
              <a:gd name="connsiteX38" fmla="*/ 747291 w 811355"/>
              <a:gd name="connsiteY38" fmla="*/ 162616 h 168145"/>
              <a:gd name="connsiteX39" fmla="*/ 811355 w 811355"/>
              <a:gd name="connsiteY39" fmla="*/ 115655 h 168145"/>
              <a:gd name="connsiteX40" fmla="*/ 717426 w 811355"/>
              <a:gd name="connsiteY40" fmla="*/ 45882 h 168145"/>
              <a:gd name="connsiteX41" fmla="*/ 717385 w 811355"/>
              <a:gd name="connsiteY41" fmla="*/ 45882 h 168145"/>
              <a:gd name="connsiteX42" fmla="*/ 29216 w 811355"/>
              <a:gd name="connsiteY42" fmla="*/ 45841 h 168145"/>
              <a:gd name="connsiteX43" fmla="*/ 63632 w 811355"/>
              <a:gd name="connsiteY43" fmla="*/ 24391 h 168145"/>
              <a:gd name="connsiteX44" fmla="*/ 107080 w 811355"/>
              <a:gd name="connsiteY44" fmla="*/ 36670 h 168145"/>
              <a:gd name="connsiteX45" fmla="*/ 107080 w 811355"/>
              <a:gd name="connsiteY45" fmla="*/ 8881 h 168145"/>
              <a:gd name="connsiteX46" fmla="*/ 63855 w 811355"/>
              <a:gd name="connsiteY46" fmla="*/ 0 h 168145"/>
              <a:gd name="connsiteX47" fmla="*/ 0 w 811355"/>
              <a:gd name="connsiteY47" fmla="*/ 47204 h 168145"/>
              <a:gd name="connsiteX48" fmla="*/ 94200 w 811355"/>
              <a:gd name="connsiteY48" fmla="*/ 117665 h 168145"/>
              <a:gd name="connsiteX49" fmla="*/ 59101 w 811355"/>
              <a:gd name="connsiteY49" fmla="*/ 138219 h 168145"/>
              <a:gd name="connsiteX50" fmla="*/ 6795 w 811355"/>
              <a:gd name="connsiteY50" fmla="*/ 120828 h 168145"/>
              <a:gd name="connsiteX51" fmla="*/ 6795 w 811355"/>
              <a:gd name="connsiteY51" fmla="*/ 120895 h 168145"/>
              <a:gd name="connsiteX52" fmla="*/ 6795 w 811355"/>
              <a:gd name="connsiteY52" fmla="*/ 150465 h 168145"/>
              <a:gd name="connsiteX53" fmla="*/ 59135 w 811355"/>
              <a:gd name="connsiteY53" fmla="*/ 162603 h 168145"/>
              <a:gd name="connsiteX54" fmla="*/ 123220 w 811355"/>
              <a:gd name="connsiteY54" fmla="*/ 115628 h 168145"/>
              <a:gd name="connsiteX55" fmla="*/ 29216 w 811355"/>
              <a:gd name="connsiteY55" fmla="*/ 45841 h 1681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Lst>
            <a:rect l="l" t="t" r="r" b="b"/>
            <a:pathLst>
              <a:path w="811355" h="168145">
                <a:moveTo>
                  <a:pt x="228427" y="27"/>
                </a:moveTo>
                <a:cubicBezTo>
                  <a:pt x="275284" y="27"/>
                  <a:pt x="310031" y="34459"/>
                  <a:pt x="310031" y="81183"/>
                </a:cubicBezTo>
                <a:cubicBezTo>
                  <a:pt x="310031" y="127908"/>
                  <a:pt x="275730" y="162778"/>
                  <a:pt x="228427" y="162778"/>
                </a:cubicBezTo>
                <a:cubicBezTo>
                  <a:pt x="181355" y="162778"/>
                  <a:pt x="147061" y="127901"/>
                  <a:pt x="147061" y="81183"/>
                </a:cubicBezTo>
                <a:cubicBezTo>
                  <a:pt x="147061" y="34465"/>
                  <a:pt x="182024" y="27"/>
                  <a:pt x="228427" y="27"/>
                </a:cubicBezTo>
                <a:close/>
                <a:moveTo>
                  <a:pt x="228427" y="136856"/>
                </a:moveTo>
                <a:cubicBezTo>
                  <a:pt x="259814" y="136856"/>
                  <a:pt x="281782" y="113376"/>
                  <a:pt x="281782" y="81183"/>
                </a:cubicBezTo>
                <a:cubicBezTo>
                  <a:pt x="281782" y="48991"/>
                  <a:pt x="260037" y="25517"/>
                  <a:pt x="228427" y="25517"/>
                </a:cubicBezTo>
                <a:cubicBezTo>
                  <a:pt x="197271" y="25517"/>
                  <a:pt x="175080" y="48991"/>
                  <a:pt x="175080" y="81183"/>
                </a:cubicBezTo>
                <a:cubicBezTo>
                  <a:pt x="175080" y="113376"/>
                  <a:pt x="197271" y="136856"/>
                  <a:pt x="228427" y="136856"/>
                </a:cubicBezTo>
                <a:close/>
                <a:moveTo>
                  <a:pt x="575396" y="27"/>
                </a:moveTo>
                <a:cubicBezTo>
                  <a:pt x="622246" y="27"/>
                  <a:pt x="656993" y="34459"/>
                  <a:pt x="656993" y="81183"/>
                </a:cubicBezTo>
                <a:cubicBezTo>
                  <a:pt x="656993" y="127908"/>
                  <a:pt x="622699" y="162778"/>
                  <a:pt x="575396" y="162778"/>
                </a:cubicBezTo>
                <a:cubicBezTo>
                  <a:pt x="528316" y="162778"/>
                  <a:pt x="494022" y="127901"/>
                  <a:pt x="494022" y="81183"/>
                </a:cubicBezTo>
                <a:cubicBezTo>
                  <a:pt x="494022" y="34465"/>
                  <a:pt x="529019" y="27"/>
                  <a:pt x="575396" y="27"/>
                </a:cubicBezTo>
                <a:close/>
                <a:moveTo>
                  <a:pt x="575396" y="136856"/>
                </a:moveTo>
                <a:cubicBezTo>
                  <a:pt x="606776" y="136856"/>
                  <a:pt x="628743" y="113376"/>
                  <a:pt x="628743" y="81183"/>
                </a:cubicBezTo>
                <a:cubicBezTo>
                  <a:pt x="628743" y="48991"/>
                  <a:pt x="606999" y="25517"/>
                  <a:pt x="575396" y="25517"/>
                </a:cubicBezTo>
                <a:cubicBezTo>
                  <a:pt x="544233" y="25517"/>
                  <a:pt x="522042" y="48991"/>
                  <a:pt x="522042" y="81183"/>
                </a:cubicBezTo>
                <a:cubicBezTo>
                  <a:pt x="522042" y="113376"/>
                  <a:pt x="544293" y="136856"/>
                  <a:pt x="575396" y="136856"/>
                </a:cubicBezTo>
                <a:close/>
                <a:moveTo>
                  <a:pt x="448958" y="2933"/>
                </a:moveTo>
                <a:lnTo>
                  <a:pt x="481284" y="2933"/>
                </a:lnTo>
                <a:lnTo>
                  <a:pt x="400343" y="168146"/>
                </a:lnTo>
                <a:lnTo>
                  <a:pt x="319639" y="2933"/>
                </a:lnTo>
                <a:lnTo>
                  <a:pt x="351728" y="2933"/>
                </a:lnTo>
                <a:lnTo>
                  <a:pt x="400343" y="112931"/>
                </a:lnTo>
                <a:lnTo>
                  <a:pt x="448958" y="2933"/>
                </a:lnTo>
                <a:close/>
                <a:moveTo>
                  <a:pt x="717385" y="45882"/>
                </a:moveTo>
                <a:cubicBezTo>
                  <a:pt x="717385" y="33912"/>
                  <a:pt x="727345" y="24431"/>
                  <a:pt x="751794" y="24431"/>
                </a:cubicBezTo>
                <a:cubicBezTo>
                  <a:pt x="765588" y="24431"/>
                  <a:pt x="781193" y="28477"/>
                  <a:pt x="795439" y="36825"/>
                </a:cubicBezTo>
                <a:lnTo>
                  <a:pt x="795439" y="9023"/>
                </a:lnTo>
                <a:cubicBezTo>
                  <a:pt x="782714" y="3223"/>
                  <a:pt x="767109" y="47"/>
                  <a:pt x="752017" y="47"/>
                </a:cubicBezTo>
                <a:cubicBezTo>
                  <a:pt x="708555" y="47"/>
                  <a:pt x="688183" y="21720"/>
                  <a:pt x="688183" y="47251"/>
                </a:cubicBezTo>
                <a:cubicBezTo>
                  <a:pt x="688183" y="105918"/>
                  <a:pt x="782356" y="83597"/>
                  <a:pt x="782356" y="117692"/>
                </a:cubicBezTo>
                <a:cubicBezTo>
                  <a:pt x="782356" y="129432"/>
                  <a:pt x="771943" y="138239"/>
                  <a:pt x="747264" y="138239"/>
                </a:cubicBezTo>
                <a:cubicBezTo>
                  <a:pt x="727791" y="138239"/>
                  <a:pt x="707649" y="131010"/>
                  <a:pt x="694971" y="120855"/>
                </a:cubicBezTo>
                <a:lnTo>
                  <a:pt x="694971" y="120908"/>
                </a:lnTo>
                <a:lnTo>
                  <a:pt x="694971" y="150478"/>
                </a:lnTo>
                <a:cubicBezTo>
                  <a:pt x="708744" y="157896"/>
                  <a:pt x="728008" y="162616"/>
                  <a:pt x="747291" y="162616"/>
                </a:cubicBezTo>
                <a:cubicBezTo>
                  <a:pt x="790754" y="162616"/>
                  <a:pt x="811355" y="140943"/>
                  <a:pt x="811355" y="115655"/>
                </a:cubicBezTo>
                <a:cubicBezTo>
                  <a:pt x="811369" y="57615"/>
                  <a:pt x="717426" y="79518"/>
                  <a:pt x="717426" y="45882"/>
                </a:cubicBezTo>
                <a:lnTo>
                  <a:pt x="717385" y="45882"/>
                </a:lnTo>
                <a:close/>
                <a:moveTo>
                  <a:pt x="29216" y="45841"/>
                </a:moveTo>
                <a:cubicBezTo>
                  <a:pt x="29216" y="33872"/>
                  <a:pt x="39176" y="24391"/>
                  <a:pt x="63632" y="24391"/>
                </a:cubicBezTo>
                <a:cubicBezTo>
                  <a:pt x="77364" y="24391"/>
                  <a:pt x="92888" y="28437"/>
                  <a:pt x="107080" y="36670"/>
                </a:cubicBezTo>
                <a:lnTo>
                  <a:pt x="107080" y="8881"/>
                </a:lnTo>
                <a:cubicBezTo>
                  <a:pt x="94396" y="3156"/>
                  <a:pt x="78865" y="0"/>
                  <a:pt x="63855" y="0"/>
                </a:cubicBezTo>
                <a:cubicBezTo>
                  <a:pt x="20379" y="0"/>
                  <a:pt x="0" y="21680"/>
                  <a:pt x="0" y="47204"/>
                </a:cubicBezTo>
                <a:cubicBezTo>
                  <a:pt x="0" y="105925"/>
                  <a:pt x="94200" y="83564"/>
                  <a:pt x="94200" y="117665"/>
                </a:cubicBezTo>
                <a:cubicBezTo>
                  <a:pt x="94200" y="129405"/>
                  <a:pt x="83787" y="138219"/>
                  <a:pt x="59101" y="138219"/>
                </a:cubicBezTo>
                <a:cubicBezTo>
                  <a:pt x="39629" y="138219"/>
                  <a:pt x="19473" y="130990"/>
                  <a:pt x="6795" y="120828"/>
                </a:cubicBezTo>
                <a:lnTo>
                  <a:pt x="6795" y="120895"/>
                </a:lnTo>
                <a:lnTo>
                  <a:pt x="6795" y="150465"/>
                </a:lnTo>
                <a:cubicBezTo>
                  <a:pt x="20575" y="157882"/>
                  <a:pt x="39845" y="162603"/>
                  <a:pt x="59135" y="162603"/>
                </a:cubicBezTo>
                <a:cubicBezTo>
                  <a:pt x="102611" y="162603"/>
                  <a:pt x="123220" y="140916"/>
                  <a:pt x="123220" y="115628"/>
                </a:cubicBezTo>
                <a:cubicBezTo>
                  <a:pt x="123186" y="57588"/>
                  <a:pt x="29216" y="79491"/>
                  <a:pt x="29216" y="45841"/>
                </a:cubicBezTo>
                <a:close/>
              </a:path>
            </a:pathLst>
          </a:custGeom>
          <a:solidFill>
            <a:schemeClr val="bg1"/>
          </a:solidFill>
          <a:ln w="675" cap="flat">
            <a:noFill/>
            <a:prstDash val="solid"/>
            <a:miter/>
          </a:ln>
        </p:spPr>
        <p:txBody>
          <a:bodyPr rtlCol="0" anchor="ctr"/>
          <a:lstStyle/>
          <a:p>
            <a:endParaRPr lang="en-US"/>
          </a:p>
        </p:txBody>
      </p:sp>
    </p:spTree>
    <p:extLst>
      <p:ext uri="{BB962C8B-B14F-4D97-AF65-F5344CB8AC3E}">
        <p14:creationId xmlns:p14="http://schemas.microsoft.com/office/powerpoint/2010/main" val="3843634146"/>
      </p:ext>
    </p:extLst>
  </p:cSld>
  <p:clrMapOvr>
    <a:masterClrMapping/>
  </p:clrMapOvr>
</p:sldLayout>
</file>

<file path=ppt/slideLayouts/slideLayout115.xml><?xml version="1.0" encoding="utf-8"?>
<p:sldLayout xmlns:a="http://schemas.openxmlformats.org/drawingml/2006/main" xmlns:r="http://schemas.openxmlformats.org/officeDocument/2006/relationships" xmlns:p="http://schemas.openxmlformats.org/presentationml/2006/main" preserve="1" userDrawn="1">
  <p:cSld name="Big Statement 3 - Purple">
    <p:spTree>
      <p:nvGrpSpPr>
        <p:cNvPr id="1" name=""/>
        <p:cNvGrpSpPr/>
        <p:nvPr/>
      </p:nvGrpSpPr>
      <p:grpSpPr>
        <a:xfrm>
          <a:off x="0" y="0"/>
          <a:ext cx="0" cy="0"/>
          <a:chOff x="0" y="0"/>
          <a:chExt cx="0" cy="0"/>
        </a:xfrm>
      </p:grpSpPr>
      <p:pic>
        <p:nvPicPr>
          <p:cNvPr id="12" name="Picture 11">
            <a:extLst>
              <a:ext uri="{FF2B5EF4-FFF2-40B4-BE49-F238E27FC236}">
                <a16:creationId xmlns:a16="http://schemas.microsoft.com/office/drawing/2014/main" id="{D23EADA5-47DF-15A6-727F-26496475D627}"/>
              </a:ext>
            </a:extLst>
          </p:cNvPr>
          <p:cNvPicPr>
            <a:picLocks noChangeAspect="1"/>
          </p:cNvPicPr>
          <p:nvPr userDrawn="1"/>
        </p:nvPicPr>
        <p:blipFill>
          <a:blip r:embed="rId2" cstate="screen">
            <a:extLst>
              <a:ext uri="{28A0092B-C50C-407E-A947-70E740481C1C}">
                <a14:useLocalDpi xmlns:a14="http://schemas.microsoft.com/office/drawing/2010/main"/>
              </a:ext>
            </a:extLst>
          </a:blip>
          <a:srcRect l="5" r="4299" b="19167"/>
          <a:stretch/>
        </p:blipFill>
        <p:spPr>
          <a:xfrm>
            <a:off x="1" y="0"/>
            <a:ext cx="12190729" cy="6858000"/>
          </a:xfrm>
          <a:custGeom>
            <a:avLst/>
            <a:gdLst>
              <a:gd name="connsiteX0" fmla="*/ 0 w 12190729"/>
              <a:gd name="connsiteY0" fmla="*/ 0 h 6858000"/>
              <a:gd name="connsiteX1" fmla="*/ 12190729 w 12190729"/>
              <a:gd name="connsiteY1" fmla="*/ 0 h 6858000"/>
              <a:gd name="connsiteX2" fmla="*/ 12190729 w 12190729"/>
              <a:gd name="connsiteY2" fmla="*/ 6858000 h 6858000"/>
              <a:gd name="connsiteX3" fmla="*/ 0 w 12190729"/>
              <a:gd name="connsiteY3" fmla="*/ 6858000 h 6858000"/>
            </a:gdLst>
            <a:ahLst/>
            <a:cxnLst>
              <a:cxn ang="0">
                <a:pos x="connsiteX0" y="connsiteY0"/>
              </a:cxn>
              <a:cxn ang="0">
                <a:pos x="connsiteX1" y="connsiteY1"/>
              </a:cxn>
              <a:cxn ang="0">
                <a:pos x="connsiteX2" y="connsiteY2"/>
              </a:cxn>
              <a:cxn ang="0">
                <a:pos x="connsiteX3" y="connsiteY3"/>
              </a:cxn>
            </a:cxnLst>
            <a:rect l="l" t="t" r="r" b="b"/>
            <a:pathLst>
              <a:path w="12190729" h="6858000">
                <a:moveTo>
                  <a:pt x="0" y="0"/>
                </a:moveTo>
                <a:lnTo>
                  <a:pt x="12190729" y="0"/>
                </a:lnTo>
                <a:lnTo>
                  <a:pt x="12190729" y="6858000"/>
                </a:lnTo>
                <a:lnTo>
                  <a:pt x="0" y="6858000"/>
                </a:lnTo>
                <a:close/>
              </a:path>
            </a:pathLst>
          </a:custGeom>
        </p:spPr>
      </p:pic>
      <p:sp>
        <p:nvSpPr>
          <p:cNvPr id="15" name="Text Placeholder 14">
            <a:extLst>
              <a:ext uri="{FF2B5EF4-FFF2-40B4-BE49-F238E27FC236}">
                <a16:creationId xmlns:a16="http://schemas.microsoft.com/office/drawing/2014/main" id="{A0531BA8-4968-1B7A-B8B5-B243BB242264}"/>
              </a:ext>
            </a:extLst>
          </p:cNvPr>
          <p:cNvSpPr>
            <a:spLocks noGrp="1"/>
          </p:cNvSpPr>
          <p:nvPr>
            <p:ph type="body" sz="quarter" idx="16" hasCustomPrompt="1"/>
          </p:nvPr>
        </p:nvSpPr>
        <p:spPr>
          <a:xfrm>
            <a:off x="701040" y="605648"/>
            <a:ext cx="5379720" cy="1271914"/>
          </a:xfrm>
        </p:spPr>
        <p:txBody>
          <a:bodyPr anchor="b">
            <a:noAutofit/>
          </a:bodyPr>
          <a:lstStyle>
            <a:lvl1pPr marL="0" indent="0">
              <a:buNone/>
              <a:defRPr kumimoji="0" lang="en-US" sz="8000" b="1" i="0" u="none" strike="noStrike" kern="1200" cap="none" spc="0" normalizeH="0" baseline="0" dirty="0">
                <a:ln>
                  <a:noFill/>
                </a:ln>
                <a:solidFill>
                  <a:schemeClr val="accent4"/>
                </a:solidFill>
                <a:effectLst/>
                <a:uLnTx/>
                <a:uFillTx/>
                <a:latin typeface="Outfit" pitchFamily="2" charset="0"/>
                <a:ea typeface="+mn-ea"/>
                <a:cs typeface="+mn-cs"/>
              </a:defRPr>
            </a:lvl1pPr>
            <a:lvl2pPr marL="457200" indent="0">
              <a:buNone/>
              <a:defRPr/>
            </a:lvl2pPr>
            <a:lvl3pPr marL="914400" indent="0">
              <a:buNone/>
              <a:defRPr/>
            </a:lvl3pPr>
            <a:lvl4pPr marL="1371600" indent="0">
              <a:buNone/>
              <a:defRPr/>
            </a:lvl4pPr>
            <a:lvl5pPr marL="1828800" indent="0">
              <a:buNone/>
              <a:defRPr/>
            </a:lvl5pPr>
          </a:lstStyle>
          <a:p>
            <a:pPr lvl="0"/>
            <a:r>
              <a:rPr lang="en-US"/>
              <a:t>Big Idea</a:t>
            </a:r>
          </a:p>
        </p:txBody>
      </p:sp>
      <p:sp>
        <p:nvSpPr>
          <p:cNvPr id="18" name="Text Placeholder 17">
            <a:extLst>
              <a:ext uri="{FF2B5EF4-FFF2-40B4-BE49-F238E27FC236}">
                <a16:creationId xmlns:a16="http://schemas.microsoft.com/office/drawing/2014/main" id="{CC26251E-DFB5-DF19-2441-A99631807FD1}"/>
              </a:ext>
            </a:extLst>
          </p:cNvPr>
          <p:cNvSpPr>
            <a:spLocks noGrp="1"/>
          </p:cNvSpPr>
          <p:nvPr>
            <p:ph type="body" sz="quarter" idx="17"/>
          </p:nvPr>
        </p:nvSpPr>
        <p:spPr>
          <a:xfrm>
            <a:off x="762000" y="2567781"/>
            <a:ext cx="5334000" cy="1722437"/>
          </a:xfrm>
        </p:spPr>
        <p:txBody>
          <a:bodyPr>
            <a:noAutofit/>
          </a:bodyPr>
          <a:lstStyle>
            <a:lvl1pPr marL="0" indent="0">
              <a:buNone/>
              <a:defRPr kumimoji="0" lang="en-US" sz="2800" b="0" i="0" u="none" strike="noStrike" kern="1200" cap="none" spc="0" normalizeH="0" baseline="0" smtClean="0">
                <a:ln>
                  <a:noFill/>
                </a:ln>
                <a:solidFill>
                  <a:schemeClr val="bg1"/>
                </a:solidFill>
                <a:effectLst/>
                <a:uLnTx/>
                <a:uFillTx/>
                <a:latin typeface="Outfit Medium" pitchFamily="2" charset="0"/>
                <a:ea typeface="+mn-ea"/>
                <a:cs typeface="+mn-cs"/>
              </a:defRPr>
            </a:lvl1pPr>
          </a:lstStyle>
          <a:p>
            <a:pPr lvl="0"/>
            <a:r>
              <a:rPr lang="en-US"/>
              <a:t>Click to edit Master text styles</a:t>
            </a:r>
          </a:p>
        </p:txBody>
      </p:sp>
      <p:cxnSp>
        <p:nvCxnSpPr>
          <p:cNvPr id="8" name="Straight Connector 7">
            <a:extLst>
              <a:ext uri="{FF2B5EF4-FFF2-40B4-BE49-F238E27FC236}">
                <a16:creationId xmlns:a16="http://schemas.microsoft.com/office/drawing/2014/main" id="{0422F0CC-27AB-204D-AA53-4ECB299276B3}"/>
              </a:ext>
            </a:extLst>
          </p:cNvPr>
          <p:cNvCxnSpPr>
            <a:cxnSpLocks/>
          </p:cNvCxnSpPr>
          <p:nvPr userDrawn="1"/>
        </p:nvCxnSpPr>
        <p:spPr>
          <a:xfrm flipH="1">
            <a:off x="1487277" y="6400800"/>
            <a:ext cx="10704723" cy="0"/>
          </a:xfrm>
          <a:prstGeom prst="line">
            <a:avLst/>
          </a:prstGeom>
          <a:ln w="9525" cap="rnd">
            <a:solidFill>
              <a:schemeClr val="bg1"/>
            </a:solidFill>
          </a:ln>
        </p:spPr>
        <p:style>
          <a:lnRef idx="1">
            <a:schemeClr val="accent1"/>
          </a:lnRef>
          <a:fillRef idx="0">
            <a:schemeClr val="accent1"/>
          </a:fillRef>
          <a:effectRef idx="0">
            <a:schemeClr val="accent1"/>
          </a:effectRef>
          <a:fontRef idx="minor">
            <a:schemeClr val="tx1"/>
          </a:fontRef>
        </p:style>
      </p:cxnSp>
      <p:sp>
        <p:nvSpPr>
          <p:cNvPr id="5" name="Text Placeholder 5">
            <a:extLst>
              <a:ext uri="{FF2B5EF4-FFF2-40B4-BE49-F238E27FC236}">
                <a16:creationId xmlns:a16="http://schemas.microsoft.com/office/drawing/2014/main" id="{072A2014-C501-CCB0-EBB2-1FED5A676F59}"/>
              </a:ext>
            </a:extLst>
          </p:cNvPr>
          <p:cNvSpPr>
            <a:spLocks noGrp="1"/>
          </p:cNvSpPr>
          <p:nvPr>
            <p:ph type="body" sz="quarter" idx="21" hasCustomPrompt="1"/>
          </p:nvPr>
        </p:nvSpPr>
        <p:spPr>
          <a:xfrm>
            <a:off x="1487277" y="6496059"/>
            <a:ext cx="7173901" cy="285734"/>
          </a:xfrm>
        </p:spPr>
        <p:txBody>
          <a:bodyPr anchor="ctr">
            <a:noAutofit/>
          </a:bodyPr>
          <a:lstStyle>
            <a:lvl1pPr marL="0" indent="0">
              <a:lnSpc>
                <a:spcPct val="90000"/>
              </a:lnSpc>
              <a:spcBef>
                <a:spcPts val="200"/>
              </a:spcBef>
              <a:buNone/>
              <a:defRPr sz="600" b="0" i="0">
                <a:solidFill>
                  <a:schemeClr val="bg1"/>
                </a:solidFill>
                <a:latin typeface="Inter" panose="02000503000000020004" pitchFamily="2" charset="0"/>
                <a:ea typeface="Inter" panose="02000503000000020004" pitchFamily="2" charset="0"/>
              </a:defRPr>
            </a:lvl1pPr>
            <a:lvl2pPr marL="457200" indent="0">
              <a:buNone/>
              <a:defRPr sz="600" b="0" i="0">
                <a:latin typeface="Inter" panose="02000503000000020004" pitchFamily="2" charset="0"/>
                <a:ea typeface="Inter" panose="02000503000000020004" pitchFamily="2" charset="0"/>
              </a:defRPr>
            </a:lvl2pPr>
            <a:lvl3pPr marL="914400" indent="0">
              <a:buNone/>
              <a:defRPr sz="600" b="0" i="0">
                <a:latin typeface="Inter" panose="02000503000000020004" pitchFamily="2" charset="0"/>
                <a:ea typeface="Inter" panose="02000503000000020004" pitchFamily="2" charset="0"/>
              </a:defRPr>
            </a:lvl3pPr>
            <a:lvl4pPr marL="1371600" indent="0">
              <a:buNone/>
              <a:defRPr sz="600" b="0" i="0">
                <a:latin typeface="Inter" panose="02000503000000020004" pitchFamily="2" charset="0"/>
                <a:ea typeface="Inter" panose="02000503000000020004" pitchFamily="2" charset="0"/>
              </a:defRPr>
            </a:lvl4pPr>
            <a:lvl5pPr marL="1828800" indent="0">
              <a:buNone/>
              <a:defRPr sz="600" b="0" i="0">
                <a:latin typeface="Inter" panose="02000503000000020004" pitchFamily="2" charset="0"/>
                <a:ea typeface="Inter" panose="02000503000000020004" pitchFamily="2" charset="0"/>
              </a:defRPr>
            </a:lvl5pPr>
          </a:lstStyle>
          <a:p>
            <a:pPr lvl="0"/>
            <a:r>
              <a:rPr lang="en-US"/>
              <a:t>Source: </a:t>
            </a:r>
          </a:p>
        </p:txBody>
      </p:sp>
      <p:sp>
        <p:nvSpPr>
          <p:cNvPr id="7" name="Slide Number Placeholder 5">
            <a:extLst>
              <a:ext uri="{FF2B5EF4-FFF2-40B4-BE49-F238E27FC236}">
                <a16:creationId xmlns:a16="http://schemas.microsoft.com/office/drawing/2014/main" id="{822A3516-E98A-590B-DA8A-3DF982334C25}"/>
              </a:ext>
            </a:extLst>
          </p:cNvPr>
          <p:cNvSpPr txBox="1">
            <a:spLocks/>
          </p:cNvSpPr>
          <p:nvPr userDrawn="1"/>
        </p:nvSpPr>
        <p:spPr>
          <a:xfrm>
            <a:off x="11185742" y="6400800"/>
            <a:ext cx="549058" cy="457200"/>
          </a:xfrm>
          <a:prstGeom prst="rect">
            <a:avLst/>
          </a:prstGeom>
        </p:spPr>
        <p:txBody>
          <a:bodyPr vert="horz" lIns="0" tIns="0" rIns="0" bIns="0" rtlCol="0" anchor="ctr"/>
          <a:lstStyle>
            <a:defPPr>
              <a:defRPr lang="en-US"/>
            </a:defPPr>
            <a:lvl1pPr marL="0" algn="r" defTabSz="914400" rtl="0" eaLnBrk="1" latinLnBrk="0" hangingPunct="1">
              <a:defRPr sz="800" kern="1200">
                <a:solidFill>
                  <a:schemeClr val="tx1"/>
                </a:solidFill>
                <a:latin typeface="Outfi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fld id="{DDA6C761-E6C0-8244-BDC1-CA1DC8273777}" type="slidenum">
              <a:rPr lang="en-US" b="0" i="0" smtClean="0">
                <a:solidFill>
                  <a:schemeClr val="bg1"/>
                </a:solidFill>
                <a:latin typeface="Outfit Light" pitchFamily="2" charset="0"/>
              </a:rPr>
              <a:pPr/>
              <a:t>‹#›</a:t>
            </a:fld>
            <a:endParaRPr lang="en-US" b="0" i="0">
              <a:solidFill>
                <a:schemeClr val="bg1"/>
              </a:solidFill>
              <a:latin typeface="Outfit Light" pitchFamily="2" charset="0"/>
            </a:endParaRPr>
          </a:p>
        </p:txBody>
      </p:sp>
      <p:sp>
        <p:nvSpPr>
          <p:cNvPr id="10" name="Slide Number Placeholder 5">
            <a:extLst>
              <a:ext uri="{FF2B5EF4-FFF2-40B4-BE49-F238E27FC236}">
                <a16:creationId xmlns:a16="http://schemas.microsoft.com/office/drawing/2014/main" id="{276645B5-DEF6-8E3D-E660-3D87F7B56EF4}"/>
              </a:ext>
            </a:extLst>
          </p:cNvPr>
          <p:cNvSpPr txBox="1">
            <a:spLocks/>
          </p:cNvSpPr>
          <p:nvPr userDrawn="1"/>
        </p:nvSpPr>
        <p:spPr>
          <a:xfrm>
            <a:off x="9118378" y="6499230"/>
            <a:ext cx="2266709" cy="273040"/>
          </a:xfrm>
          <a:prstGeom prst="rect">
            <a:avLst/>
          </a:prstGeom>
        </p:spPr>
        <p:txBody>
          <a:bodyPr vert="horz" lIns="0" tIns="0" rIns="0" bIns="0" rtlCol="0" anchor="ctr"/>
          <a:lstStyle>
            <a:defPPr>
              <a:defRPr lang="en-US"/>
            </a:defPPr>
            <a:lvl1pPr marL="0" algn="r" defTabSz="914400" rtl="0" eaLnBrk="1" latinLnBrk="0" hangingPunct="1">
              <a:defRPr sz="800" kern="1200">
                <a:solidFill>
                  <a:schemeClr val="bg1"/>
                </a:solidFill>
                <a:latin typeface="Outfi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sz="600" b="0" i="0">
                <a:solidFill>
                  <a:schemeClr val="bg1"/>
                </a:solidFill>
                <a:latin typeface="Outfit Light" pitchFamily="2" charset="0"/>
              </a:rPr>
              <a:t>© Sovos 2025. Proprietary and Confidential</a:t>
            </a:r>
          </a:p>
        </p:txBody>
      </p:sp>
      <p:cxnSp>
        <p:nvCxnSpPr>
          <p:cNvPr id="16" name="Straight Connector 15">
            <a:extLst>
              <a:ext uri="{FF2B5EF4-FFF2-40B4-BE49-F238E27FC236}">
                <a16:creationId xmlns:a16="http://schemas.microsoft.com/office/drawing/2014/main" id="{7D09AA83-EC64-57B7-312B-73DA20AC522F}"/>
              </a:ext>
            </a:extLst>
          </p:cNvPr>
          <p:cNvCxnSpPr>
            <a:cxnSpLocks/>
          </p:cNvCxnSpPr>
          <p:nvPr userDrawn="1"/>
        </p:nvCxnSpPr>
        <p:spPr>
          <a:xfrm>
            <a:off x="762000" y="2229702"/>
            <a:ext cx="5334000" cy="0"/>
          </a:xfrm>
          <a:prstGeom prst="line">
            <a:avLst/>
          </a:prstGeom>
          <a:ln w="9525" cap="rnd">
            <a:solidFill>
              <a:schemeClr val="bg1">
                <a:alpha val="40000"/>
              </a:schemeClr>
            </a:solidFill>
          </a:ln>
        </p:spPr>
        <p:style>
          <a:lnRef idx="1">
            <a:schemeClr val="accent1"/>
          </a:lnRef>
          <a:fillRef idx="0">
            <a:schemeClr val="accent1"/>
          </a:fillRef>
          <a:effectRef idx="0">
            <a:schemeClr val="accent1"/>
          </a:effectRef>
          <a:fontRef idx="minor">
            <a:schemeClr val="tx1"/>
          </a:fontRef>
        </p:style>
      </p:cxnSp>
      <p:cxnSp>
        <p:nvCxnSpPr>
          <p:cNvPr id="17" name="Straight Connector 16">
            <a:extLst>
              <a:ext uri="{FF2B5EF4-FFF2-40B4-BE49-F238E27FC236}">
                <a16:creationId xmlns:a16="http://schemas.microsoft.com/office/drawing/2014/main" id="{B9F4E38A-C61B-31E9-9F28-64E321B487CD}"/>
              </a:ext>
            </a:extLst>
          </p:cNvPr>
          <p:cNvCxnSpPr>
            <a:cxnSpLocks/>
          </p:cNvCxnSpPr>
          <p:nvPr userDrawn="1"/>
        </p:nvCxnSpPr>
        <p:spPr>
          <a:xfrm>
            <a:off x="762000" y="2229702"/>
            <a:ext cx="2667000" cy="0"/>
          </a:xfrm>
          <a:prstGeom prst="line">
            <a:avLst/>
          </a:prstGeom>
          <a:ln w="22225" cap="rnd">
            <a:solidFill>
              <a:srgbClr val="AE28DC"/>
            </a:solidFill>
          </a:ln>
        </p:spPr>
        <p:style>
          <a:lnRef idx="1">
            <a:schemeClr val="accent1"/>
          </a:lnRef>
          <a:fillRef idx="0">
            <a:schemeClr val="accent1"/>
          </a:fillRef>
          <a:effectRef idx="0">
            <a:schemeClr val="accent1"/>
          </a:effectRef>
          <a:fontRef idx="minor">
            <a:schemeClr val="tx1"/>
          </a:fontRef>
        </p:style>
      </p:cxnSp>
      <p:sp>
        <p:nvSpPr>
          <p:cNvPr id="2" name="Freeform 1">
            <a:extLst>
              <a:ext uri="{FF2B5EF4-FFF2-40B4-BE49-F238E27FC236}">
                <a16:creationId xmlns:a16="http://schemas.microsoft.com/office/drawing/2014/main" id="{E4184D43-018E-0998-032F-6CD323CD2EC2}"/>
              </a:ext>
            </a:extLst>
          </p:cNvPr>
          <p:cNvSpPr/>
          <p:nvPr userDrawn="1"/>
        </p:nvSpPr>
        <p:spPr>
          <a:xfrm flipV="1">
            <a:off x="7372560" y="-1"/>
            <a:ext cx="4819440" cy="4261517"/>
          </a:xfrm>
          <a:custGeom>
            <a:avLst/>
            <a:gdLst>
              <a:gd name="connsiteX0" fmla="*/ 3435677 w 4819440"/>
              <a:gd name="connsiteY0" fmla="*/ 4261517 h 4261517"/>
              <a:gd name="connsiteX1" fmla="*/ 3449191 w 4819440"/>
              <a:gd name="connsiteY1" fmla="*/ 4261517 h 4261517"/>
              <a:gd name="connsiteX2" fmla="*/ 3505603 w 4819440"/>
              <a:gd name="connsiteY2" fmla="*/ 4144591 h 4261517"/>
              <a:gd name="connsiteX3" fmla="*/ 4818174 w 4819440"/>
              <a:gd name="connsiteY3" fmla="*/ 3362622 h 4261517"/>
              <a:gd name="connsiteX4" fmla="*/ 4819440 w 4819440"/>
              <a:gd name="connsiteY4" fmla="*/ 3362686 h 4261517"/>
              <a:gd name="connsiteX5" fmla="*/ 4819440 w 4819440"/>
              <a:gd name="connsiteY5" fmla="*/ 3350477 h 4261517"/>
              <a:gd name="connsiteX6" fmla="*/ 4818174 w 4819440"/>
              <a:gd name="connsiteY6" fmla="*/ 3350413 h 4261517"/>
              <a:gd name="connsiteX7" fmla="*/ 3494884 w 4819440"/>
              <a:gd name="connsiteY7" fmla="*/ 4138808 h 4261517"/>
              <a:gd name="connsiteX8" fmla="*/ 3279636 w 4819440"/>
              <a:gd name="connsiteY8" fmla="*/ 4261517 h 4261517"/>
              <a:gd name="connsiteX9" fmla="*/ 3292681 w 4819440"/>
              <a:gd name="connsiteY9" fmla="*/ 4261517 h 4261517"/>
              <a:gd name="connsiteX10" fmla="*/ 3308465 w 4819440"/>
              <a:gd name="connsiteY10" fmla="*/ 4218486 h 4261517"/>
              <a:gd name="connsiteX11" fmla="*/ 4818175 w 4819440"/>
              <a:gd name="connsiteY11" fmla="*/ 3216952 h 4261517"/>
              <a:gd name="connsiteX12" fmla="*/ 4819440 w 4819440"/>
              <a:gd name="connsiteY12" fmla="*/ 3217016 h 4261517"/>
              <a:gd name="connsiteX13" fmla="*/ 4819440 w 4819440"/>
              <a:gd name="connsiteY13" fmla="*/ 3204807 h 4261517"/>
              <a:gd name="connsiteX14" fmla="*/ 4818175 w 4819440"/>
              <a:gd name="connsiteY14" fmla="*/ 3204743 h 4261517"/>
              <a:gd name="connsiteX15" fmla="*/ 3297188 w 4819440"/>
              <a:gd name="connsiteY15" fmla="*/ 4213652 h 4261517"/>
              <a:gd name="connsiteX16" fmla="*/ 3124693 w 4819440"/>
              <a:gd name="connsiteY16" fmla="*/ 4261517 h 4261517"/>
              <a:gd name="connsiteX17" fmla="*/ 3137664 w 4819440"/>
              <a:gd name="connsiteY17" fmla="*/ 4261517 h 4261517"/>
              <a:gd name="connsiteX18" fmla="*/ 3174240 w 4819440"/>
              <a:gd name="connsiteY18" fmla="*/ 4161778 h 4261517"/>
              <a:gd name="connsiteX19" fmla="*/ 4818174 w 4819440"/>
              <a:gd name="connsiteY19" fmla="*/ 3071282 h 4261517"/>
              <a:gd name="connsiteX20" fmla="*/ 4819440 w 4819440"/>
              <a:gd name="connsiteY20" fmla="*/ 3071346 h 4261517"/>
              <a:gd name="connsiteX21" fmla="*/ 4819440 w 4819440"/>
              <a:gd name="connsiteY21" fmla="*/ 3059137 h 4261517"/>
              <a:gd name="connsiteX22" fmla="*/ 4818174 w 4819440"/>
              <a:gd name="connsiteY22" fmla="*/ 3059073 h 4261517"/>
              <a:gd name="connsiteX23" fmla="*/ 3163002 w 4819440"/>
              <a:gd name="connsiteY23" fmla="*/ 4157061 h 4261517"/>
              <a:gd name="connsiteX24" fmla="*/ 2969681 w 4819440"/>
              <a:gd name="connsiteY24" fmla="*/ 4261517 h 4261517"/>
              <a:gd name="connsiteX25" fmla="*/ 2982717 w 4819440"/>
              <a:gd name="connsiteY25" fmla="*/ 4261517 h 4261517"/>
              <a:gd name="connsiteX26" fmla="*/ 3040055 w 4819440"/>
              <a:gd name="connsiteY26" fmla="*/ 4105188 h 4261517"/>
              <a:gd name="connsiteX27" fmla="*/ 4818174 w 4819440"/>
              <a:gd name="connsiteY27" fmla="*/ 2925612 h 4261517"/>
              <a:gd name="connsiteX28" fmla="*/ 4819440 w 4819440"/>
              <a:gd name="connsiteY28" fmla="*/ 2925676 h 4261517"/>
              <a:gd name="connsiteX29" fmla="*/ 4819440 w 4819440"/>
              <a:gd name="connsiteY29" fmla="*/ 2913467 h 4261517"/>
              <a:gd name="connsiteX30" fmla="*/ 4818174 w 4819440"/>
              <a:gd name="connsiteY30" fmla="*/ 2913403 h 4261517"/>
              <a:gd name="connsiteX31" fmla="*/ 3028778 w 4819440"/>
              <a:gd name="connsiteY31" fmla="*/ 4100354 h 4261517"/>
              <a:gd name="connsiteX32" fmla="*/ 2817570 w 4819440"/>
              <a:gd name="connsiteY32" fmla="*/ 4261517 h 4261517"/>
              <a:gd name="connsiteX33" fmla="*/ 2830151 w 4819440"/>
              <a:gd name="connsiteY33" fmla="*/ 4261517 h 4261517"/>
              <a:gd name="connsiteX34" fmla="*/ 2835930 w 4819440"/>
              <a:gd name="connsiteY34" fmla="*/ 4239097 h 4261517"/>
              <a:gd name="connsiteX35" fmla="*/ 4818175 w 4819440"/>
              <a:gd name="connsiteY35" fmla="*/ 2779942 h 4261517"/>
              <a:gd name="connsiteX36" fmla="*/ 4819440 w 4819440"/>
              <a:gd name="connsiteY36" fmla="*/ 2780006 h 4261517"/>
              <a:gd name="connsiteX37" fmla="*/ 4819440 w 4819440"/>
              <a:gd name="connsiteY37" fmla="*/ 2767797 h 4261517"/>
              <a:gd name="connsiteX38" fmla="*/ 4818175 w 4819440"/>
              <a:gd name="connsiteY38" fmla="*/ 2767733 h 4261517"/>
              <a:gd name="connsiteX39" fmla="*/ 2824277 w 4819440"/>
              <a:gd name="connsiteY39" fmla="*/ 4235497 h 4261517"/>
              <a:gd name="connsiteX40" fmla="*/ 2667284 w 4819440"/>
              <a:gd name="connsiteY40" fmla="*/ 4261517 h 4261517"/>
              <a:gd name="connsiteX41" fmla="*/ 2679910 w 4819440"/>
              <a:gd name="connsiteY41" fmla="*/ 4261517 h 4261517"/>
              <a:gd name="connsiteX42" fmla="*/ 2696831 w 4819440"/>
              <a:gd name="connsiteY42" fmla="*/ 4195877 h 4261517"/>
              <a:gd name="connsiteX43" fmla="*/ 4818175 w 4819440"/>
              <a:gd name="connsiteY43" fmla="*/ 2634272 h 4261517"/>
              <a:gd name="connsiteX44" fmla="*/ 4819440 w 4819440"/>
              <a:gd name="connsiteY44" fmla="*/ 2634336 h 4261517"/>
              <a:gd name="connsiteX45" fmla="*/ 4819440 w 4819440"/>
              <a:gd name="connsiteY45" fmla="*/ 2622127 h 4261517"/>
              <a:gd name="connsiteX46" fmla="*/ 4818175 w 4819440"/>
              <a:gd name="connsiteY46" fmla="*/ 2622063 h 4261517"/>
              <a:gd name="connsiteX47" fmla="*/ 2685155 w 4819440"/>
              <a:gd name="connsiteY47" fmla="*/ 4192174 h 4261517"/>
              <a:gd name="connsiteX48" fmla="*/ 2517042 w 4819440"/>
              <a:gd name="connsiteY48" fmla="*/ 4261517 h 4261517"/>
              <a:gd name="connsiteX49" fmla="*/ 2529625 w 4819440"/>
              <a:gd name="connsiteY49" fmla="*/ 4261517 h 4261517"/>
              <a:gd name="connsiteX50" fmla="*/ 2557709 w 4819440"/>
              <a:gd name="connsiteY50" fmla="*/ 4152553 h 4261517"/>
              <a:gd name="connsiteX51" fmla="*/ 4818175 w 4819440"/>
              <a:gd name="connsiteY51" fmla="*/ 2488601 h 4261517"/>
              <a:gd name="connsiteX52" fmla="*/ 4819440 w 4819440"/>
              <a:gd name="connsiteY52" fmla="*/ 2488665 h 4261517"/>
              <a:gd name="connsiteX53" fmla="*/ 4819440 w 4819440"/>
              <a:gd name="connsiteY53" fmla="*/ 2476456 h 4261517"/>
              <a:gd name="connsiteX54" fmla="*/ 4818175 w 4819440"/>
              <a:gd name="connsiteY54" fmla="*/ 2476392 h 4261517"/>
              <a:gd name="connsiteX55" fmla="*/ 2546056 w 4819440"/>
              <a:gd name="connsiteY55" fmla="*/ 4148954 h 4261517"/>
              <a:gd name="connsiteX56" fmla="*/ 2366759 w 4819440"/>
              <a:gd name="connsiteY56" fmla="*/ 4261517 h 4261517"/>
              <a:gd name="connsiteX57" fmla="*/ 2379382 w 4819440"/>
              <a:gd name="connsiteY57" fmla="*/ 4261517 h 4261517"/>
              <a:gd name="connsiteX58" fmla="*/ 2418611 w 4819440"/>
              <a:gd name="connsiteY58" fmla="*/ 4109334 h 4261517"/>
              <a:gd name="connsiteX59" fmla="*/ 4818174 w 4819440"/>
              <a:gd name="connsiteY59" fmla="*/ 2342931 h 4261517"/>
              <a:gd name="connsiteX60" fmla="*/ 4819440 w 4819440"/>
              <a:gd name="connsiteY60" fmla="*/ 2342995 h 4261517"/>
              <a:gd name="connsiteX61" fmla="*/ 4819440 w 4819440"/>
              <a:gd name="connsiteY61" fmla="*/ 2330786 h 4261517"/>
              <a:gd name="connsiteX62" fmla="*/ 4818174 w 4819440"/>
              <a:gd name="connsiteY62" fmla="*/ 2330722 h 4261517"/>
              <a:gd name="connsiteX63" fmla="*/ 2406934 w 4819440"/>
              <a:gd name="connsiteY63" fmla="*/ 4105631 h 4261517"/>
              <a:gd name="connsiteX64" fmla="*/ 2216516 w 4819440"/>
              <a:gd name="connsiteY64" fmla="*/ 4261517 h 4261517"/>
              <a:gd name="connsiteX65" fmla="*/ 2229100 w 4819440"/>
              <a:gd name="connsiteY65" fmla="*/ 4261517 h 4261517"/>
              <a:gd name="connsiteX66" fmla="*/ 2279489 w 4819440"/>
              <a:gd name="connsiteY66" fmla="*/ 4066010 h 4261517"/>
              <a:gd name="connsiteX67" fmla="*/ 4818175 w 4819440"/>
              <a:gd name="connsiteY67" fmla="*/ 2197261 h 4261517"/>
              <a:gd name="connsiteX68" fmla="*/ 4819440 w 4819440"/>
              <a:gd name="connsiteY68" fmla="*/ 2197325 h 4261517"/>
              <a:gd name="connsiteX69" fmla="*/ 4819440 w 4819440"/>
              <a:gd name="connsiteY69" fmla="*/ 2185116 h 4261517"/>
              <a:gd name="connsiteX70" fmla="*/ 4818175 w 4819440"/>
              <a:gd name="connsiteY70" fmla="*/ 2185052 h 4261517"/>
              <a:gd name="connsiteX71" fmla="*/ 2267836 w 4819440"/>
              <a:gd name="connsiteY71" fmla="*/ 4062411 h 4261517"/>
              <a:gd name="connsiteX72" fmla="*/ 2066236 w 4819440"/>
              <a:gd name="connsiteY72" fmla="*/ 4261517 h 4261517"/>
              <a:gd name="connsiteX73" fmla="*/ 2078855 w 4819440"/>
              <a:gd name="connsiteY73" fmla="*/ 4261517 h 4261517"/>
              <a:gd name="connsiteX74" fmla="*/ 2140391 w 4819440"/>
              <a:gd name="connsiteY74" fmla="*/ 4022790 h 4261517"/>
              <a:gd name="connsiteX75" fmla="*/ 4818175 w 4819440"/>
              <a:gd name="connsiteY75" fmla="*/ 2051591 h 4261517"/>
              <a:gd name="connsiteX76" fmla="*/ 4819440 w 4819440"/>
              <a:gd name="connsiteY76" fmla="*/ 2051655 h 4261517"/>
              <a:gd name="connsiteX77" fmla="*/ 4819440 w 4819440"/>
              <a:gd name="connsiteY77" fmla="*/ 2039446 h 4261517"/>
              <a:gd name="connsiteX78" fmla="*/ 4818175 w 4819440"/>
              <a:gd name="connsiteY78" fmla="*/ 2039382 h 4261517"/>
              <a:gd name="connsiteX79" fmla="*/ 2128714 w 4819440"/>
              <a:gd name="connsiteY79" fmla="*/ 4019088 h 4261517"/>
              <a:gd name="connsiteX80" fmla="*/ 1916201 w 4819440"/>
              <a:gd name="connsiteY80" fmla="*/ 4261517 h 4261517"/>
              <a:gd name="connsiteX81" fmla="*/ 1928575 w 4819440"/>
              <a:gd name="connsiteY81" fmla="*/ 4261517 h 4261517"/>
              <a:gd name="connsiteX82" fmla="*/ 2001269 w 4819440"/>
              <a:gd name="connsiteY82" fmla="*/ 3979468 h 4261517"/>
              <a:gd name="connsiteX83" fmla="*/ 4818174 w 4819440"/>
              <a:gd name="connsiteY83" fmla="*/ 1905921 h 4261517"/>
              <a:gd name="connsiteX84" fmla="*/ 4819440 w 4819440"/>
              <a:gd name="connsiteY84" fmla="*/ 1905953 h 4261517"/>
              <a:gd name="connsiteX85" fmla="*/ 4819440 w 4819440"/>
              <a:gd name="connsiteY85" fmla="*/ 1893744 h 4261517"/>
              <a:gd name="connsiteX86" fmla="*/ 4818174 w 4819440"/>
              <a:gd name="connsiteY86" fmla="*/ 1893712 h 4261517"/>
              <a:gd name="connsiteX87" fmla="*/ 1916509 w 4819440"/>
              <a:gd name="connsiteY87" fmla="*/ 4259501 h 4261517"/>
              <a:gd name="connsiteX88" fmla="*/ 1768996 w 4819440"/>
              <a:gd name="connsiteY88" fmla="*/ 4261517 h 4261517"/>
              <a:gd name="connsiteX89" fmla="*/ 1781348 w 4819440"/>
              <a:gd name="connsiteY89" fmla="*/ 4261517 h 4261517"/>
              <a:gd name="connsiteX90" fmla="*/ 1785766 w 4819440"/>
              <a:gd name="connsiteY90" fmla="*/ 4232655 h 4261517"/>
              <a:gd name="connsiteX91" fmla="*/ 4818174 w 4819440"/>
              <a:gd name="connsiteY91" fmla="*/ 1760251 h 4261517"/>
              <a:gd name="connsiteX92" fmla="*/ 4819440 w 4819440"/>
              <a:gd name="connsiteY92" fmla="*/ 1760283 h 4261517"/>
              <a:gd name="connsiteX93" fmla="*/ 4819440 w 4819440"/>
              <a:gd name="connsiteY93" fmla="*/ 1748074 h 4261517"/>
              <a:gd name="connsiteX94" fmla="*/ 4818174 w 4819440"/>
              <a:gd name="connsiteY94" fmla="*/ 1748042 h 4261517"/>
              <a:gd name="connsiteX95" fmla="*/ 1773798 w 4819440"/>
              <a:gd name="connsiteY95" fmla="*/ 4230139 h 4261517"/>
              <a:gd name="connsiteX96" fmla="*/ 1621815 w 4819440"/>
              <a:gd name="connsiteY96" fmla="*/ 4261517 h 4261517"/>
              <a:gd name="connsiteX97" fmla="*/ 1634145 w 4819440"/>
              <a:gd name="connsiteY97" fmla="*/ 4261517 h 4261517"/>
              <a:gd name="connsiteX98" fmla="*/ 1643056 w 4819440"/>
              <a:gd name="connsiteY98" fmla="*/ 4203294 h 4261517"/>
              <a:gd name="connsiteX99" fmla="*/ 4818175 w 4819440"/>
              <a:gd name="connsiteY99" fmla="*/ 1614581 h 4261517"/>
              <a:gd name="connsiteX100" fmla="*/ 4819440 w 4819440"/>
              <a:gd name="connsiteY100" fmla="*/ 1614613 h 4261517"/>
              <a:gd name="connsiteX101" fmla="*/ 4819440 w 4819440"/>
              <a:gd name="connsiteY101" fmla="*/ 1602404 h 4261517"/>
              <a:gd name="connsiteX102" fmla="*/ 4818175 w 4819440"/>
              <a:gd name="connsiteY102" fmla="*/ 1602372 h 4261517"/>
              <a:gd name="connsiteX103" fmla="*/ 1631100 w 4819440"/>
              <a:gd name="connsiteY103" fmla="*/ 4200857 h 4261517"/>
              <a:gd name="connsiteX104" fmla="*/ 1474612 w 4819440"/>
              <a:gd name="connsiteY104" fmla="*/ 4261517 h 4261517"/>
              <a:gd name="connsiteX105" fmla="*/ 1486962 w 4819440"/>
              <a:gd name="connsiteY105" fmla="*/ 4261517 h 4261517"/>
              <a:gd name="connsiteX106" fmla="*/ 1500356 w 4819440"/>
              <a:gd name="connsiteY106" fmla="*/ 4174012 h 4261517"/>
              <a:gd name="connsiteX107" fmla="*/ 4818175 w 4819440"/>
              <a:gd name="connsiteY107" fmla="*/ 1468911 h 4261517"/>
              <a:gd name="connsiteX108" fmla="*/ 4819440 w 4819440"/>
              <a:gd name="connsiteY108" fmla="*/ 1468943 h 4261517"/>
              <a:gd name="connsiteX109" fmla="*/ 4819440 w 4819440"/>
              <a:gd name="connsiteY109" fmla="*/ 1456734 h 4261517"/>
              <a:gd name="connsiteX110" fmla="*/ 4818175 w 4819440"/>
              <a:gd name="connsiteY110" fmla="*/ 1456702 h 4261517"/>
              <a:gd name="connsiteX111" fmla="*/ 1488389 w 4819440"/>
              <a:gd name="connsiteY111" fmla="*/ 4171496 h 4261517"/>
              <a:gd name="connsiteX112" fmla="*/ 1327429 w 4819440"/>
              <a:gd name="connsiteY112" fmla="*/ 4261517 h 4261517"/>
              <a:gd name="connsiteX113" fmla="*/ 1339759 w 4819440"/>
              <a:gd name="connsiteY113" fmla="*/ 4261517 h 4261517"/>
              <a:gd name="connsiteX114" fmla="*/ 1357645 w 4819440"/>
              <a:gd name="connsiteY114" fmla="*/ 4144650 h 4261517"/>
              <a:gd name="connsiteX115" fmla="*/ 4818174 w 4819440"/>
              <a:gd name="connsiteY115" fmla="*/ 1323241 h 4261517"/>
              <a:gd name="connsiteX116" fmla="*/ 4819440 w 4819440"/>
              <a:gd name="connsiteY116" fmla="*/ 1323273 h 4261517"/>
              <a:gd name="connsiteX117" fmla="*/ 4819440 w 4819440"/>
              <a:gd name="connsiteY117" fmla="*/ 1311064 h 4261517"/>
              <a:gd name="connsiteX118" fmla="*/ 4818174 w 4819440"/>
              <a:gd name="connsiteY118" fmla="*/ 1311032 h 4261517"/>
              <a:gd name="connsiteX119" fmla="*/ 1345689 w 4819440"/>
              <a:gd name="connsiteY119" fmla="*/ 4142214 h 4261517"/>
              <a:gd name="connsiteX120" fmla="*/ 1180226 w 4819440"/>
              <a:gd name="connsiteY120" fmla="*/ 4261517 h 4261517"/>
              <a:gd name="connsiteX121" fmla="*/ 1192557 w 4819440"/>
              <a:gd name="connsiteY121" fmla="*/ 4261517 h 4261517"/>
              <a:gd name="connsiteX122" fmla="*/ 1214934 w 4819440"/>
              <a:gd name="connsiteY122" fmla="*/ 4115288 h 4261517"/>
              <a:gd name="connsiteX123" fmla="*/ 4818174 w 4819440"/>
              <a:gd name="connsiteY123" fmla="*/ 1177570 h 4261517"/>
              <a:gd name="connsiteX124" fmla="*/ 4819440 w 4819440"/>
              <a:gd name="connsiteY124" fmla="*/ 1177602 h 4261517"/>
              <a:gd name="connsiteX125" fmla="*/ 4819440 w 4819440"/>
              <a:gd name="connsiteY125" fmla="*/ 1165393 h 4261517"/>
              <a:gd name="connsiteX126" fmla="*/ 4818174 w 4819440"/>
              <a:gd name="connsiteY126" fmla="*/ 1165361 h 4261517"/>
              <a:gd name="connsiteX127" fmla="*/ 1202978 w 4819440"/>
              <a:gd name="connsiteY127" fmla="*/ 4112852 h 4261517"/>
              <a:gd name="connsiteX128" fmla="*/ 1033043 w 4819440"/>
              <a:gd name="connsiteY128" fmla="*/ 4261517 h 4261517"/>
              <a:gd name="connsiteX129" fmla="*/ 1045374 w 4819440"/>
              <a:gd name="connsiteY129" fmla="*/ 4261517 h 4261517"/>
              <a:gd name="connsiteX130" fmla="*/ 1072235 w 4819440"/>
              <a:gd name="connsiteY130" fmla="*/ 4086006 h 4261517"/>
              <a:gd name="connsiteX131" fmla="*/ 4818175 w 4819440"/>
              <a:gd name="connsiteY131" fmla="*/ 1031900 h 4261517"/>
              <a:gd name="connsiteX132" fmla="*/ 4819440 w 4819440"/>
              <a:gd name="connsiteY132" fmla="*/ 1031932 h 4261517"/>
              <a:gd name="connsiteX133" fmla="*/ 4819440 w 4819440"/>
              <a:gd name="connsiteY133" fmla="*/ 1019723 h 4261517"/>
              <a:gd name="connsiteX134" fmla="*/ 4818175 w 4819440"/>
              <a:gd name="connsiteY134" fmla="*/ 1019691 h 4261517"/>
              <a:gd name="connsiteX135" fmla="*/ 1060279 w 4819440"/>
              <a:gd name="connsiteY135" fmla="*/ 4083570 h 4261517"/>
              <a:gd name="connsiteX136" fmla="*/ 885842 w 4819440"/>
              <a:gd name="connsiteY136" fmla="*/ 4261517 h 4261517"/>
              <a:gd name="connsiteX137" fmla="*/ 898191 w 4819440"/>
              <a:gd name="connsiteY137" fmla="*/ 4261517 h 4261517"/>
              <a:gd name="connsiteX138" fmla="*/ 929537 w 4819440"/>
              <a:gd name="connsiteY138" fmla="*/ 4056724 h 4261517"/>
              <a:gd name="connsiteX139" fmla="*/ 4818175 w 4819440"/>
              <a:gd name="connsiteY139" fmla="*/ 886230 h 4261517"/>
              <a:gd name="connsiteX140" fmla="*/ 4819440 w 4819440"/>
              <a:gd name="connsiteY140" fmla="*/ 886262 h 4261517"/>
              <a:gd name="connsiteX141" fmla="*/ 4819440 w 4819440"/>
              <a:gd name="connsiteY141" fmla="*/ 874053 h 4261517"/>
              <a:gd name="connsiteX142" fmla="*/ 4818175 w 4819440"/>
              <a:gd name="connsiteY142" fmla="*/ 874021 h 4261517"/>
              <a:gd name="connsiteX143" fmla="*/ 917568 w 4819440"/>
              <a:gd name="connsiteY143" fmla="*/ 4054208 h 4261517"/>
              <a:gd name="connsiteX144" fmla="*/ 738657 w 4819440"/>
              <a:gd name="connsiteY144" fmla="*/ 4261517 h 4261517"/>
              <a:gd name="connsiteX145" fmla="*/ 750990 w 4819440"/>
              <a:gd name="connsiteY145" fmla="*/ 4261517 h 4261517"/>
              <a:gd name="connsiteX146" fmla="*/ 786826 w 4819440"/>
              <a:gd name="connsiteY146" fmla="*/ 4027363 h 4261517"/>
              <a:gd name="connsiteX147" fmla="*/ 4818174 w 4819440"/>
              <a:gd name="connsiteY147" fmla="*/ 740560 h 4261517"/>
              <a:gd name="connsiteX148" fmla="*/ 4819440 w 4819440"/>
              <a:gd name="connsiteY148" fmla="*/ 740592 h 4261517"/>
              <a:gd name="connsiteX149" fmla="*/ 4819440 w 4819440"/>
              <a:gd name="connsiteY149" fmla="*/ 728383 h 4261517"/>
              <a:gd name="connsiteX150" fmla="*/ 4818174 w 4819440"/>
              <a:gd name="connsiteY150" fmla="*/ 728351 h 4261517"/>
              <a:gd name="connsiteX151" fmla="*/ 774868 w 4819440"/>
              <a:gd name="connsiteY151" fmla="*/ 4024927 h 4261517"/>
              <a:gd name="connsiteX152" fmla="*/ 591456 w 4819440"/>
              <a:gd name="connsiteY152" fmla="*/ 4261517 h 4261517"/>
              <a:gd name="connsiteX153" fmla="*/ 603804 w 4819440"/>
              <a:gd name="connsiteY153" fmla="*/ 4261517 h 4261517"/>
              <a:gd name="connsiteX154" fmla="*/ 644126 w 4819440"/>
              <a:gd name="connsiteY154" fmla="*/ 3998081 h 4261517"/>
              <a:gd name="connsiteX155" fmla="*/ 4818174 w 4819440"/>
              <a:gd name="connsiteY155" fmla="*/ 594890 h 4261517"/>
              <a:gd name="connsiteX156" fmla="*/ 4819440 w 4819440"/>
              <a:gd name="connsiteY156" fmla="*/ 594922 h 4261517"/>
              <a:gd name="connsiteX157" fmla="*/ 4819440 w 4819440"/>
              <a:gd name="connsiteY157" fmla="*/ 582713 h 4261517"/>
              <a:gd name="connsiteX158" fmla="*/ 4818174 w 4819440"/>
              <a:gd name="connsiteY158" fmla="*/ 582681 h 4261517"/>
              <a:gd name="connsiteX159" fmla="*/ 632157 w 4819440"/>
              <a:gd name="connsiteY159" fmla="*/ 3995565 h 4261517"/>
              <a:gd name="connsiteX160" fmla="*/ 444272 w 4819440"/>
              <a:gd name="connsiteY160" fmla="*/ 4261517 h 4261517"/>
              <a:gd name="connsiteX161" fmla="*/ 456605 w 4819440"/>
              <a:gd name="connsiteY161" fmla="*/ 4261517 h 4261517"/>
              <a:gd name="connsiteX162" fmla="*/ 501416 w 4819440"/>
              <a:gd name="connsiteY162" fmla="*/ 3968719 h 4261517"/>
              <a:gd name="connsiteX163" fmla="*/ 4818175 w 4819440"/>
              <a:gd name="connsiteY163" fmla="*/ 449220 h 4261517"/>
              <a:gd name="connsiteX164" fmla="*/ 4819440 w 4819440"/>
              <a:gd name="connsiteY164" fmla="*/ 449252 h 4261517"/>
              <a:gd name="connsiteX165" fmla="*/ 4819440 w 4819440"/>
              <a:gd name="connsiteY165" fmla="*/ 437043 h 4261517"/>
              <a:gd name="connsiteX166" fmla="*/ 4818175 w 4819440"/>
              <a:gd name="connsiteY166" fmla="*/ 437011 h 4261517"/>
              <a:gd name="connsiteX167" fmla="*/ 489459 w 4819440"/>
              <a:gd name="connsiteY167" fmla="*/ 3966283 h 4261517"/>
              <a:gd name="connsiteX168" fmla="*/ 297072 w 4819440"/>
              <a:gd name="connsiteY168" fmla="*/ 4261517 h 4261517"/>
              <a:gd name="connsiteX169" fmla="*/ 309419 w 4819440"/>
              <a:gd name="connsiteY169" fmla="*/ 4261517 h 4261517"/>
              <a:gd name="connsiteX170" fmla="*/ 358716 w 4819440"/>
              <a:gd name="connsiteY170" fmla="*/ 3939437 h 4261517"/>
              <a:gd name="connsiteX171" fmla="*/ 4818175 w 4819440"/>
              <a:gd name="connsiteY171" fmla="*/ 303550 h 4261517"/>
              <a:gd name="connsiteX172" fmla="*/ 4819440 w 4819440"/>
              <a:gd name="connsiteY172" fmla="*/ 303582 h 4261517"/>
              <a:gd name="connsiteX173" fmla="*/ 4819440 w 4819440"/>
              <a:gd name="connsiteY173" fmla="*/ 291373 h 4261517"/>
              <a:gd name="connsiteX174" fmla="*/ 4818175 w 4819440"/>
              <a:gd name="connsiteY174" fmla="*/ 291341 h 4261517"/>
              <a:gd name="connsiteX175" fmla="*/ 346748 w 4819440"/>
              <a:gd name="connsiteY175" fmla="*/ 3936921 h 4261517"/>
              <a:gd name="connsiteX176" fmla="*/ 149886 w 4819440"/>
              <a:gd name="connsiteY176" fmla="*/ 4261517 h 4261517"/>
              <a:gd name="connsiteX177" fmla="*/ 162219 w 4819440"/>
              <a:gd name="connsiteY177" fmla="*/ 4261517 h 4261517"/>
              <a:gd name="connsiteX178" fmla="*/ 216005 w 4819440"/>
              <a:gd name="connsiteY178" fmla="*/ 3910076 h 4261517"/>
              <a:gd name="connsiteX179" fmla="*/ 4818174 w 4819440"/>
              <a:gd name="connsiteY179" fmla="*/ 157880 h 4261517"/>
              <a:gd name="connsiteX180" fmla="*/ 4819440 w 4819440"/>
              <a:gd name="connsiteY180" fmla="*/ 157912 h 4261517"/>
              <a:gd name="connsiteX181" fmla="*/ 4819440 w 4819440"/>
              <a:gd name="connsiteY181" fmla="*/ 145703 h 4261517"/>
              <a:gd name="connsiteX182" fmla="*/ 4818174 w 4819440"/>
              <a:gd name="connsiteY182" fmla="*/ 145671 h 4261517"/>
              <a:gd name="connsiteX183" fmla="*/ 204048 w 4819440"/>
              <a:gd name="connsiteY183" fmla="*/ 3907639 h 4261517"/>
              <a:gd name="connsiteX184" fmla="*/ 0 w 4819440"/>
              <a:gd name="connsiteY184" fmla="*/ 4261517 h 4261517"/>
              <a:gd name="connsiteX185" fmla="*/ 14859 w 4819440"/>
              <a:gd name="connsiteY185" fmla="*/ 4261517 h 4261517"/>
              <a:gd name="connsiteX186" fmla="*/ 67751 w 4819440"/>
              <a:gd name="connsiteY186" fmla="*/ 3903361 h 4261517"/>
              <a:gd name="connsiteX187" fmla="*/ 1393410 w 4819440"/>
              <a:gd name="connsiteY187" fmla="*/ 1430897 h 4261517"/>
              <a:gd name="connsiteX188" fmla="*/ 4818175 w 4819440"/>
              <a:gd name="connsiteY188" fmla="*/ 12209 h 4261517"/>
              <a:gd name="connsiteX189" fmla="*/ 4819440 w 4819440"/>
              <a:gd name="connsiteY189" fmla="*/ 12240 h 4261517"/>
              <a:gd name="connsiteX190" fmla="*/ 4819440 w 4819440"/>
              <a:gd name="connsiteY190" fmla="*/ 32 h 4261517"/>
              <a:gd name="connsiteX191" fmla="*/ 4818175 w 4819440"/>
              <a:gd name="connsiteY191" fmla="*/ 0 h 4261517"/>
              <a:gd name="connsiteX192" fmla="*/ 18466 w 4819440"/>
              <a:gd name="connsiteY192" fmla="*/ 4116199 h 42615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Lst>
            <a:rect l="l" t="t" r="r" b="b"/>
            <a:pathLst>
              <a:path w="4819440" h="4261517">
                <a:moveTo>
                  <a:pt x="3435677" y="4261517"/>
                </a:moveTo>
                <a:lnTo>
                  <a:pt x="3449191" y="4261517"/>
                </a:lnTo>
                <a:lnTo>
                  <a:pt x="3505603" y="4144591"/>
                </a:lnTo>
                <a:cubicBezTo>
                  <a:pt x="3758740" y="3679210"/>
                  <a:pt x="4252195" y="3362622"/>
                  <a:pt x="4818174" y="3362622"/>
                </a:cubicBezTo>
                <a:lnTo>
                  <a:pt x="4819440" y="3362686"/>
                </a:lnTo>
                <a:lnTo>
                  <a:pt x="4819440" y="3350477"/>
                </a:lnTo>
                <a:lnTo>
                  <a:pt x="4818174" y="3350413"/>
                </a:lnTo>
                <a:cubicBezTo>
                  <a:pt x="4247617" y="3350413"/>
                  <a:pt x="3750108" y="3669623"/>
                  <a:pt x="3494884" y="4138808"/>
                </a:cubicBezTo>
                <a:close/>
                <a:moveTo>
                  <a:pt x="3279636" y="4261517"/>
                </a:moveTo>
                <a:lnTo>
                  <a:pt x="3292681" y="4261517"/>
                </a:lnTo>
                <a:lnTo>
                  <a:pt x="3308465" y="4218486"/>
                </a:lnTo>
                <a:cubicBezTo>
                  <a:pt x="3557612" y="3630551"/>
                  <a:pt x="4140603" y="3216952"/>
                  <a:pt x="4818175" y="3216952"/>
                </a:cubicBezTo>
                <a:lnTo>
                  <a:pt x="4819440" y="3217016"/>
                </a:lnTo>
                <a:lnTo>
                  <a:pt x="4819440" y="3204807"/>
                </a:lnTo>
                <a:lnTo>
                  <a:pt x="4818175" y="3204743"/>
                </a:lnTo>
                <a:cubicBezTo>
                  <a:pt x="4135400" y="3204743"/>
                  <a:pt x="3548143" y="3621307"/>
                  <a:pt x="3297188" y="4213652"/>
                </a:cubicBezTo>
                <a:close/>
                <a:moveTo>
                  <a:pt x="3124693" y="4261517"/>
                </a:moveTo>
                <a:lnTo>
                  <a:pt x="3137664" y="4261517"/>
                </a:lnTo>
                <a:lnTo>
                  <a:pt x="3174240" y="4161778"/>
                </a:lnTo>
                <a:cubicBezTo>
                  <a:pt x="3445498" y="3521558"/>
                  <a:pt x="4080253" y="3071282"/>
                  <a:pt x="4818174" y="3071282"/>
                </a:cubicBezTo>
                <a:lnTo>
                  <a:pt x="4819440" y="3071346"/>
                </a:lnTo>
                <a:lnTo>
                  <a:pt x="4819440" y="3059137"/>
                </a:lnTo>
                <a:lnTo>
                  <a:pt x="4818174" y="3059073"/>
                </a:lnTo>
                <a:cubicBezTo>
                  <a:pt x="4075259" y="3059073"/>
                  <a:pt x="3436133" y="3512471"/>
                  <a:pt x="3163002" y="4157061"/>
                </a:cubicBezTo>
                <a:close/>
                <a:moveTo>
                  <a:pt x="2969681" y="4261517"/>
                </a:moveTo>
                <a:lnTo>
                  <a:pt x="2982717" y="4261517"/>
                </a:lnTo>
                <a:lnTo>
                  <a:pt x="3040055" y="4105188"/>
                </a:lnTo>
                <a:cubicBezTo>
                  <a:pt x="3333488" y="3412722"/>
                  <a:pt x="4020112" y="2925612"/>
                  <a:pt x="4818174" y="2925612"/>
                </a:cubicBezTo>
                <a:lnTo>
                  <a:pt x="4819440" y="2925676"/>
                </a:lnTo>
                <a:lnTo>
                  <a:pt x="4819440" y="2913467"/>
                </a:lnTo>
                <a:lnTo>
                  <a:pt x="4818174" y="2913403"/>
                </a:lnTo>
                <a:cubicBezTo>
                  <a:pt x="4014910" y="2913403"/>
                  <a:pt x="3324019" y="3403479"/>
                  <a:pt x="3028778" y="4100354"/>
                </a:cubicBezTo>
                <a:close/>
                <a:moveTo>
                  <a:pt x="2817570" y="4261517"/>
                </a:moveTo>
                <a:lnTo>
                  <a:pt x="2830151" y="4261517"/>
                </a:lnTo>
                <a:lnTo>
                  <a:pt x="2835930" y="4239097"/>
                </a:lnTo>
                <a:cubicBezTo>
                  <a:pt x="3099144" y="3394665"/>
                  <a:pt x="3888230" y="2779942"/>
                  <a:pt x="4818175" y="2779942"/>
                </a:cubicBezTo>
                <a:lnTo>
                  <a:pt x="4819440" y="2780006"/>
                </a:lnTo>
                <a:lnTo>
                  <a:pt x="4819440" y="2767797"/>
                </a:lnTo>
                <a:lnTo>
                  <a:pt x="4818175" y="2767733"/>
                </a:lnTo>
                <a:cubicBezTo>
                  <a:pt x="3882820" y="2767733"/>
                  <a:pt x="3089055" y="3386120"/>
                  <a:pt x="2824277" y="4235497"/>
                </a:cubicBezTo>
                <a:close/>
                <a:moveTo>
                  <a:pt x="2667284" y="4261517"/>
                </a:moveTo>
                <a:lnTo>
                  <a:pt x="2679910" y="4261517"/>
                </a:lnTo>
                <a:lnTo>
                  <a:pt x="2696831" y="4195877"/>
                </a:lnTo>
                <a:cubicBezTo>
                  <a:pt x="2978546" y="3292224"/>
                  <a:pt x="3823077" y="2634272"/>
                  <a:pt x="4818175" y="2634272"/>
                </a:cubicBezTo>
                <a:lnTo>
                  <a:pt x="4819440" y="2634336"/>
                </a:lnTo>
                <a:lnTo>
                  <a:pt x="4819440" y="2622127"/>
                </a:lnTo>
                <a:lnTo>
                  <a:pt x="4818175" y="2622063"/>
                </a:lnTo>
                <a:cubicBezTo>
                  <a:pt x="3817441" y="2622063"/>
                  <a:pt x="2968373" y="3283495"/>
                  <a:pt x="2685155" y="4192174"/>
                </a:cubicBezTo>
                <a:close/>
                <a:moveTo>
                  <a:pt x="2517042" y="4261517"/>
                </a:moveTo>
                <a:lnTo>
                  <a:pt x="2529625" y="4261517"/>
                </a:lnTo>
                <a:lnTo>
                  <a:pt x="2557709" y="4152553"/>
                </a:lnTo>
                <a:cubicBezTo>
                  <a:pt x="2857865" y="3189598"/>
                  <a:pt x="3757700" y="2488601"/>
                  <a:pt x="4818175" y="2488601"/>
                </a:cubicBezTo>
                <a:lnTo>
                  <a:pt x="4819440" y="2488665"/>
                </a:lnTo>
                <a:lnTo>
                  <a:pt x="4819440" y="2476456"/>
                </a:lnTo>
                <a:lnTo>
                  <a:pt x="4818175" y="2476392"/>
                </a:lnTo>
                <a:cubicBezTo>
                  <a:pt x="3752288" y="2476392"/>
                  <a:pt x="2847776" y="3181053"/>
                  <a:pt x="2546056" y="4148954"/>
                </a:cubicBezTo>
                <a:close/>
                <a:moveTo>
                  <a:pt x="2366759" y="4261517"/>
                </a:moveTo>
                <a:lnTo>
                  <a:pt x="2379382" y="4261517"/>
                </a:lnTo>
                <a:lnTo>
                  <a:pt x="2418611" y="4109334"/>
                </a:lnTo>
                <a:cubicBezTo>
                  <a:pt x="2737268" y="3087157"/>
                  <a:pt x="3692547" y="2342931"/>
                  <a:pt x="4818174" y="2342931"/>
                </a:cubicBezTo>
                <a:lnTo>
                  <a:pt x="4819440" y="2342995"/>
                </a:lnTo>
                <a:lnTo>
                  <a:pt x="4819440" y="2330786"/>
                </a:lnTo>
                <a:lnTo>
                  <a:pt x="4818174" y="2330722"/>
                </a:lnTo>
                <a:cubicBezTo>
                  <a:pt x="3686910" y="2330722"/>
                  <a:pt x="2727094" y="3078428"/>
                  <a:pt x="2406934" y="4105631"/>
                </a:cubicBezTo>
                <a:close/>
                <a:moveTo>
                  <a:pt x="2216516" y="4261517"/>
                </a:moveTo>
                <a:lnTo>
                  <a:pt x="2229100" y="4261517"/>
                </a:lnTo>
                <a:lnTo>
                  <a:pt x="2279489" y="4066010"/>
                </a:lnTo>
                <a:cubicBezTo>
                  <a:pt x="2616587" y="2984532"/>
                  <a:pt x="3627169" y="2197261"/>
                  <a:pt x="4818175" y="2197261"/>
                </a:cubicBezTo>
                <a:lnTo>
                  <a:pt x="4819440" y="2197325"/>
                </a:lnTo>
                <a:lnTo>
                  <a:pt x="4819440" y="2185116"/>
                </a:lnTo>
                <a:lnTo>
                  <a:pt x="4818175" y="2185052"/>
                </a:lnTo>
                <a:cubicBezTo>
                  <a:pt x="3621758" y="2185052"/>
                  <a:pt x="2606498" y="2975987"/>
                  <a:pt x="2267836" y="4062411"/>
                </a:cubicBezTo>
                <a:close/>
                <a:moveTo>
                  <a:pt x="2066236" y="4261517"/>
                </a:moveTo>
                <a:lnTo>
                  <a:pt x="2078855" y="4261517"/>
                </a:lnTo>
                <a:lnTo>
                  <a:pt x="2140391" y="4022790"/>
                </a:lnTo>
                <a:cubicBezTo>
                  <a:pt x="2495989" y="2882090"/>
                  <a:pt x="3562016" y="2051591"/>
                  <a:pt x="4818175" y="2051591"/>
                </a:cubicBezTo>
                <a:lnTo>
                  <a:pt x="4819440" y="2051655"/>
                </a:lnTo>
                <a:lnTo>
                  <a:pt x="4819440" y="2039446"/>
                </a:lnTo>
                <a:lnTo>
                  <a:pt x="4818175" y="2039382"/>
                </a:lnTo>
                <a:cubicBezTo>
                  <a:pt x="3556380" y="2039382"/>
                  <a:pt x="2485816" y="2873362"/>
                  <a:pt x="2128714" y="4019088"/>
                </a:cubicBezTo>
                <a:close/>
                <a:moveTo>
                  <a:pt x="1916201" y="4261517"/>
                </a:moveTo>
                <a:lnTo>
                  <a:pt x="1928575" y="4261517"/>
                </a:lnTo>
                <a:lnTo>
                  <a:pt x="2001269" y="3979468"/>
                </a:lnTo>
                <a:cubicBezTo>
                  <a:pt x="2375308" y="2779466"/>
                  <a:pt x="3496638" y="1905921"/>
                  <a:pt x="4818174" y="1905921"/>
                </a:cubicBezTo>
                <a:lnTo>
                  <a:pt x="4819440" y="1905953"/>
                </a:lnTo>
                <a:lnTo>
                  <a:pt x="4819440" y="1893744"/>
                </a:lnTo>
                <a:lnTo>
                  <a:pt x="4818174" y="1893712"/>
                </a:lnTo>
                <a:cubicBezTo>
                  <a:pt x="3389155" y="1893712"/>
                  <a:pt x="2193176" y="2911066"/>
                  <a:pt x="1916509" y="4259501"/>
                </a:cubicBezTo>
                <a:close/>
                <a:moveTo>
                  <a:pt x="1768996" y="4261517"/>
                </a:moveTo>
                <a:lnTo>
                  <a:pt x="1781348" y="4261517"/>
                </a:lnTo>
                <a:lnTo>
                  <a:pt x="1785766" y="4232655"/>
                </a:lnTo>
                <a:cubicBezTo>
                  <a:pt x="2074909" y="2823491"/>
                  <a:pt x="3324817" y="1760251"/>
                  <a:pt x="4818174" y="1760251"/>
                </a:cubicBezTo>
                <a:lnTo>
                  <a:pt x="4819440" y="1760283"/>
                </a:lnTo>
                <a:lnTo>
                  <a:pt x="4819440" y="1748074"/>
                </a:lnTo>
                <a:lnTo>
                  <a:pt x="4818174" y="1748042"/>
                </a:lnTo>
                <a:cubicBezTo>
                  <a:pt x="3318747" y="1748042"/>
                  <a:pt x="2064045" y="2815319"/>
                  <a:pt x="1773798" y="4230139"/>
                </a:cubicBezTo>
                <a:close/>
                <a:moveTo>
                  <a:pt x="1621815" y="4261517"/>
                </a:moveTo>
                <a:lnTo>
                  <a:pt x="1634145" y="4261517"/>
                </a:lnTo>
                <a:lnTo>
                  <a:pt x="1643056" y="4203294"/>
                </a:lnTo>
                <a:cubicBezTo>
                  <a:pt x="1945780" y="2727743"/>
                  <a:pt x="3254410" y="1614581"/>
                  <a:pt x="4818175" y="1614581"/>
                </a:cubicBezTo>
                <a:lnTo>
                  <a:pt x="4819440" y="1614613"/>
                </a:lnTo>
                <a:lnTo>
                  <a:pt x="4819440" y="1602404"/>
                </a:lnTo>
                <a:lnTo>
                  <a:pt x="4818175" y="1602372"/>
                </a:lnTo>
                <a:cubicBezTo>
                  <a:pt x="3248584" y="1602372"/>
                  <a:pt x="1934976" y="2719783"/>
                  <a:pt x="1631100" y="4200857"/>
                </a:cubicBezTo>
                <a:close/>
                <a:moveTo>
                  <a:pt x="1474612" y="4261517"/>
                </a:moveTo>
                <a:lnTo>
                  <a:pt x="1486962" y="4261517"/>
                </a:lnTo>
                <a:lnTo>
                  <a:pt x="1500356" y="4174012"/>
                </a:lnTo>
                <a:cubicBezTo>
                  <a:pt x="1816710" y="2632208"/>
                  <a:pt x="3184246" y="1468911"/>
                  <a:pt x="4818175" y="1468911"/>
                </a:cubicBezTo>
                <a:lnTo>
                  <a:pt x="4819440" y="1468943"/>
                </a:lnTo>
                <a:lnTo>
                  <a:pt x="4819440" y="1456734"/>
                </a:lnTo>
                <a:lnTo>
                  <a:pt x="4818175" y="1456702"/>
                </a:lnTo>
                <a:cubicBezTo>
                  <a:pt x="3178177" y="1456702"/>
                  <a:pt x="1805846" y="2624036"/>
                  <a:pt x="1488389" y="4171496"/>
                </a:cubicBezTo>
                <a:close/>
                <a:moveTo>
                  <a:pt x="1327429" y="4261517"/>
                </a:moveTo>
                <a:lnTo>
                  <a:pt x="1339759" y="4261517"/>
                </a:lnTo>
                <a:lnTo>
                  <a:pt x="1357645" y="4144650"/>
                </a:lnTo>
                <a:cubicBezTo>
                  <a:pt x="1687580" y="2536460"/>
                  <a:pt x="3113839" y="1323241"/>
                  <a:pt x="4818174" y="1323241"/>
                </a:cubicBezTo>
                <a:lnTo>
                  <a:pt x="4819440" y="1323273"/>
                </a:lnTo>
                <a:lnTo>
                  <a:pt x="4819440" y="1311064"/>
                </a:lnTo>
                <a:lnTo>
                  <a:pt x="4818174" y="1311032"/>
                </a:lnTo>
                <a:cubicBezTo>
                  <a:pt x="3108012" y="1311032"/>
                  <a:pt x="1676776" y="2528501"/>
                  <a:pt x="1345689" y="4142214"/>
                </a:cubicBezTo>
                <a:close/>
                <a:moveTo>
                  <a:pt x="1180226" y="4261517"/>
                </a:moveTo>
                <a:lnTo>
                  <a:pt x="1192557" y="4261517"/>
                </a:lnTo>
                <a:lnTo>
                  <a:pt x="1214934" y="4115288"/>
                </a:lnTo>
                <a:cubicBezTo>
                  <a:pt x="1558449" y="2440712"/>
                  <a:pt x="3043431" y="1177570"/>
                  <a:pt x="4818174" y="1177570"/>
                </a:cubicBezTo>
                <a:lnTo>
                  <a:pt x="4819440" y="1177602"/>
                </a:lnTo>
                <a:lnTo>
                  <a:pt x="4819440" y="1165393"/>
                </a:lnTo>
                <a:lnTo>
                  <a:pt x="4818174" y="1165361"/>
                </a:lnTo>
                <a:cubicBezTo>
                  <a:pt x="3037604" y="1165361"/>
                  <a:pt x="1547646" y="2432752"/>
                  <a:pt x="1202978" y="4112852"/>
                </a:cubicBezTo>
                <a:close/>
                <a:moveTo>
                  <a:pt x="1033043" y="4261517"/>
                </a:moveTo>
                <a:lnTo>
                  <a:pt x="1045374" y="4261517"/>
                </a:lnTo>
                <a:lnTo>
                  <a:pt x="1072235" y="4086006"/>
                </a:lnTo>
                <a:cubicBezTo>
                  <a:pt x="1429381" y="2345177"/>
                  <a:pt x="2973267" y="1031900"/>
                  <a:pt x="4818175" y="1031900"/>
                </a:cubicBezTo>
                <a:lnTo>
                  <a:pt x="4819440" y="1031932"/>
                </a:lnTo>
                <a:lnTo>
                  <a:pt x="4819440" y="1019723"/>
                </a:lnTo>
                <a:lnTo>
                  <a:pt x="4818175" y="1019691"/>
                </a:lnTo>
                <a:cubicBezTo>
                  <a:pt x="2967441" y="1019691"/>
                  <a:pt x="1418577" y="2337217"/>
                  <a:pt x="1060279" y="4083570"/>
                </a:cubicBezTo>
                <a:close/>
                <a:moveTo>
                  <a:pt x="885842" y="4261517"/>
                </a:moveTo>
                <a:lnTo>
                  <a:pt x="898191" y="4261517"/>
                </a:lnTo>
                <a:lnTo>
                  <a:pt x="929537" y="4056724"/>
                </a:lnTo>
                <a:cubicBezTo>
                  <a:pt x="1300312" y="2249641"/>
                  <a:pt x="2903104" y="886230"/>
                  <a:pt x="4818175" y="886230"/>
                </a:cubicBezTo>
                <a:lnTo>
                  <a:pt x="4819440" y="886262"/>
                </a:lnTo>
                <a:lnTo>
                  <a:pt x="4819440" y="874053"/>
                </a:lnTo>
                <a:lnTo>
                  <a:pt x="4818175" y="874021"/>
                </a:lnTo>
                <a:cubicBezTo>
                  <a:pt x="2897034" y="874021"/>
                  <a:pt x="1289447" y="2241469"/>
                  <a:pt x="917568" y="4054208"/>
                </a:cubicBezTo>
                <a:close/>
                <a:moveTo>
                  <a:pt x="738657" y="4261517"/>
                </a:moveTo>
                <a:lnTo>
                  <a:pt x="750990" y="4261517"/>
                </a:lnTo>
                <a:lnTo>
                  <a:pt x="786826" y="4027363"/>
                </a:lnTo>
                <a:cubicBezTo>
                  <a:pt x="1171181" y="2153894"/>
                  <a:pt x="2832696" y="740560"/>
                  <a:pt x="4818174" y="740560"/>
                </a:cubicBezTo>
                <a:lnTo>
                  <a:pt x="4819440" y="740592"/>
                </a:lnTo>
                <a:lnTo>
                  <a:pt x="4819440" y="728383"/>
                </a:lnTo>
                <a:lnTo>
                  <a:pt x="4818174" y="728351"/>
                </a:lnTo>
                <a:cubicBezTo>
                  <a:pt x="2826870" y="728351"/>
                  <a:pt x="1160377" y="2145934"/>
                  <a:pt x="774868" y="4024927"/>
                </a:cubicBezTo>
                <a:close/>
                <a:moveTo>
                  <a:pt x="591456" y="4261517"/>
                </a:moveTo>
                <a:lnTo>
                  <a:pt x="603804" y="4261517"/>
                </a:lnTo>
                <a:lnTo>
                  <a:pt x="644126" y="3998081"/>
                </a:lnTo>
                <a:cubicBezTo>
                  <a:pt x="1042112" y="2058359"/>
                  <a:pt x="2762531" y="594890"/>
                  <a:pt x="4818174" y="594890"/>
                </a:cubicBezTo>
                <a:lnTo>
                  <a:pt x="4819440" y="594922"/>
                </a:lnTo>
                <a:lnTo>
                  <a:pt x="4819440" y="582713"/>
                </a:lnTo>
                <a:lnTo>
                  <a:pt x="4818174" y="582681"/>
                </a:lnTo>
                <a:cubicBezTo>
                  <a:pt x="2756462" y="582681"/>
                  <a:pt x="1031247" y="2050186"/>
                  <a:pt x="632157" y="3995565"/>
                </a:cubicBezTo>
                <a:close/>
                <a:moveTo>
                  <a:pt x="444272" y="4261517"/>
                </a:moveTo>
                <a:lnTo>
                  <a:pt x="456605" y="4261517"/>
                </a:lnTo>
                <a:lnTo>
                  <a:pt x="501416" y="3968719"/>
                </a:lnTo>
                <a:cubicBezTo>
                  <a:pt x="912982" y="1962611"/>
                  <a:pt x="2692126" y="449220"/>
                  <a:pt x="4818175" y="449220"/>
                </a:cubicBezTo>
                <a:lnTo>
                  <a:pt x="4819440" y="449252"/>
                </a:lnTo>
                <a:lnTo>
                  <a:pt x="4819440" y="437043"/>
                </a:lnTo>
                <a:lnTo>
                  <a:pt x="4818175" y="437011"/>
                </a:lnTo>
                <a:cubicBezTo>
                  <a:pt x="2686298" y="437011"/>
                  <a:pt x="902178" y="1954651"/>
                  <a:pt x="489459" y="3966283"/>
                </a:cubicBezTo>
                <a:close/>
                <a:moveTo>
                  <a:pt x="297072" y="4261517"/>
                </a:moveTo>
                <a:lnTo>
                  <a:pt x="309419" y="4261517"/>
                </a:lnTo>
                <a:lnTo>
                  <a:pt x="358716" y="3939437"/>
                </a:lnTo>
                <a:cubicBezTo>
                  <a:pt x="783913" y="1867076"/>
                  <a:pt x="2621961" y="303550"/>
                  <a:pt x="4818175" y="303550"/>
                </a:cubicBezTo>
                <a:lnTo>
                  <a:pt x="4819440" y="303582"/>
                </a:lnTo>
                <a:lnTo>
                  <a:pt x="4819440" y="291373"/>
                </a:lnTo>
                <a:lnTo>
                  <a:pt x="4818175" y="291341"/>
                </a:lnTo>
                <a:cubicBezTo>
                  <a:pt x="2615891" y="291341"/>
                  <a:pt x="773048" y="1858903"/>
                  <a:pt x="346748" y="3936921"/>
                </a:cubicBezTo>
                <a:close/>
                <a:moveTo>
                  <a:pt x="149886" y="4261517"/>
                </a:moveTo>
                <a:lnTo>
                  <a:pt x="162219" y="4261517"/>
                </a:lnTo>
                <a:lnTo>
                  <a:pt x="216005" y="3910076"/>
                </a:lnTo>
                <a:cubicBezTo>
                  <a:pt x="654782" y="1771328"/>
                  <a:pt x="2551553" y="157880"/>
                  <a:pt x="4818174" y="157880"/>
                </a:cubicBezTo>
                <a:lnTo>
                  <a:pt x="4819440" y="157912"/>
                </a:lnTo>
                <a:lnTo>
                  <a:pt x="4819440" y="145703"/>
                </a:lnTo>
                <a:lnTo>
                  <a:pt x="4818174" y="145671"/>
                </a:lnTo>
                <a:cubicBezTo>
                  <a:pt x="2545727" y="145671"/>
                  <a:pt x="643978" y="1763369"/>
                  <a:pt x="204048" y="3907639"/>
                </a:cubicBezTo>
                <a:close/>
                <a:moveTo>
                  <a:pt x="0" y="4261517"/>
                </a:moveTo>
                <a:lnTo>
                  <a:pt x="14859" y="4261517"/>
                </a:lnTo>
                <a:lnTo>
                  <a:pt x="67751" y="3903361"/>
                </a:lnTo>
                <a:cubicBezTo>
                  <a:pt x="252349" y="2972607"/>
                  <a:pt x="707306" y="2117003"/>
                  <a:pt x="1393410" y="1430897"/>
                </a:cubicBezTo>
                <a:cubicBezTo>
                  <a:pt x="2308216" y="516088"/>
                  <a:pt x="3524350" y="12209"/>
                  <a:pt x="4818175" y="12209"/>
                </a:cubicBezTo>
                <a:lnTo>
                  <a:pt x="4819440" y="12240"/>
                </a:lnTo>
                <a:lnTo>
                  <a:pt x="4819440" y="32"/>
                </a:lnTo>
                <a:lnTo>
                  <a:pt x="4818175" y="0"/>
                </a:lnTo>
                <a:cubicBezTo>
                  <a:pt x="2387876" y="0"/>
                  <a:pt x="374596" y="1785444"/>
                  <a:pt x="18466" y="4116199"/>
                </a:cubicBezTo>
                <a:close/>
              </a:path>
            </a:pathLst>
          </a:custGeom>
          <a:solidFill>
            <a:srgbClr val="AE28DC"/>
          </a:solidFill>
          <a:ln w="28140" cap="flat">
            <a:noFill/>
            <a:prstDash val="solid"/>
            <a:miter/>
          </a:ln>
        </p:spPr>
        <p:txBody>
          <a:bodyPr rtlCol="0" anchor="ctr"/>
          <a:lstStyle/>
          <a:p>
            <a:endParaRPr lang="en-US"/>
          </a:p>
        </p:txBody>
      </p:sp>
      <p:sp>
        <p:nvSpPr>
          <p:cNvPr id="3" name="Freeform 2">
            <a:extLst>
              <a:ext uri="{FF2B5EF4-FFF2-40B4-BE49-F238E27FC236}">
                <a16:creationId xmlns:a16="http://schemas.microsoft.com/office/drawing/2014/main" id="{02840FD3-95D9-8369-C4EC-D714A39D040A}"/>
              </a:ext>
            </a:extLst>
          </p:cNvPr>
          <p:cNvSpPr/>
          <p:nvPr userDrawn="1"/>
        </p:nvSpPr>
        <p:spPr>
          <a:xfrm>
            <a:off x="5116945" y="4108658"/>
            <a:ext cx="6068727" cy="2292142"/>
          </a:xfrm>
          <a:custGeom>
            <a:avLst/>
            <a:gdLst>
              <a:gd name="connsiteX0" fmla="*/ 3034363 w 6068727"/>
              <a:gd name="connsiteY0" fmla="*/ 1136627 h 2292142"/>
              <a:gd name="connsiteX1" fmla="*/ 4810832 w 6068727"/>
              <a:gd name="connsiteY1" fmla="*/ 2194893 h 2292142"/>
              <a:gd name="connsiteX2" fmla="*/ 4857748 w 6068727"/>
              <a:gd name="connsiteY2" fmla="*/ 2292142 h 2292142"/>
              <a:gd name="connsiteX3" fmla="*/ 4848926 w 6068727"/>
              <a:gd name="connsiteY3" fmla="*/ 2292142 h 2292142"/>
              <a:gd name="connsiteX4" fmla="*/ 4803863 w 6068727"/>
              <a:gd name="connsiteY4" fmla="*/ 2198733 h 2292142"/>
              <a:gd name="connsiteX5" fmla="*/ 3034363 w 6068727"/>
              <a:gd name="connsiteY5" fmla="*/ 1144565 h 2292142"/>
              <a:gd name="connsiteX6" fmla="*/ 1264899 w 6068727"/>
              <a:gd name="connsiteY6" fmla="*/ 2198733 h 2292142"/>
              <a:gd name="connsiteX7" fmla="*/ 1219830 w 6068727"/>
              <a:gd name="connsiteY7" fmla="*/ 2292142 h 2292142"/>
              <a:gd name="connsiteX8" fmla="*/ 1210977 w 6068727"/>
              <a:gd name="connsiteY8" fmla="*/ 2292142 h 2292142"/>
              <a:gd name="connsiteX9" fmla="*/ 1257893 w 6068727"/>
              <a:gd name="connsiteY9" fmla="*/ 2194893 h 2292142"/>
              <a:gd name="connsiteX10" fmla="*/ 3034363 w 6068727"/>
              <a:gd name="connsiteY10" fmla="*/ 1136627 h 2292142"/>
              <a:gd name="connsiteX11" fmla="*/ 3034362 w 6068727"/>
              <a:gd name="connsiteY11" fmla="*/ 1041908 h 2292142"/>
              <a:gd name="connsiteX12" fmla="*/ 4894086 w 6068727"/>
              <a:gd name="connsiteY12" fmla="*/ 2149821 h 2292142"/>
              <a:gd name="connsiteX13" fmla="*/ 4962751 w 6068727"/>
              <a:gd name="connsiteY13" fmla="*/ 2292142 h 2292142"/>
              <a:gd name="connsiteX14" fmla="*/ 4953965 w 6068727"/>
              <a:gd name="connsiteY14" fmla="*/ 2292142 h 2292142"/>
              <a:gd name="connsiteX15" fmla="*/ 4887116 w 6068727"/>
              <a:gd name="connsiteY15" fmla="*/ 2153580 h 2292142"/>
              <a:gd name="connsiteX16" fmla="*/ 3034362 w 6068727"/>
              <a:gd name="connsiteY16" fmla="*/ 1049846 h 2292142"/>
              <a:gd name="connsiteX17" fmla="*/ 1181608 w 6068727"/>
              <a:gd name="connsiteY17" fmla="*/ 2153580 h 2292142"/>
              <a:gd name="connsiteX18" fmla="*/ 1114759 w 6068727"/>
              <a:gd name="connsiteY18" fmla="*/ 2292142 h 2292142"/>
              <a:gd name="connsiteX19" fmla="*/ 1105974 w 6068727"/>
              <a:gd name="connsiteY19" fmla="*/ 2292142 h 2292142"/>
              <a:gd name="connsiteX20" fmla="*/ 1174639 w 6068727"/>
              <a:gd name="connsiteY20" fmla="*/ 2149821 h 2292142"/>
              <a:gd name="connsiteX21" fmla="*/ 3034362 w 6068727"/>
              <a:gd name="connsiteY21" fmla="*/ 1041908 h 2292142"/>
              <a:gd name="connsiteX22" fmla="*/ 3034363 w 6068727"/>
              <a:gd name="connsiteY22" fmla="*/ 947189 h 2292142"/>
              <a:gd name="connsiteX23" fmla="*/ 4977377 w 6068727"/>
              <a:gd name="connsiteY23" fmla="*/ 2104668 h 2292142"/>
              <a:gd name="connsiteX24" fmla="*/ 5067820 w 6068727"/>
              <a:gd name="connsiteY24" fmla="*/ 2292142 h 2292142"/>
              <a:gd name="connsiteX25" fmla="*/ 5058996 w 6068727"/>
              <a:gd name="connsiteY25" fmla="*/ 2292142 h 2292142"/>
              <a:gd name="connsiteX26" fmla="*/ 4970407 w 6068727"/>
              <a:gd name="connsiteY26" fmla="*/ 2108507 h 2292142"/>
              <a:gd name="connsiteX27" fmla="*/ 3034363 w 6068727"/>
              <a:gd name="connsiteY27" fmla="*/ 955127 h 2292142"/>
              <a:gd name="connsiteX28" fmla="*/ 1098355 w 6068727"/>
              <a:gd name="connsiteY28" fmla="*/ 2108507 h 2292142"/>
              <a:gd name="connsiteX29" fmla="*/ 1009755 w 6068727"/>
              <a:gd name="connsiteY29" fmla="*/ 2292142 h 2292142"/>
              <a:gd name="connsiteX30" fmla="*/ 1000906 w 6068727"/>
              <a:gd name="connsiteY30" fmla="*/ 2292142 h 2292142"/>
              <a:gd name="connsiteX31" fmla="*/ 1091349 w 6068727"/>
              <a:gd name="connsiteY31" fmla="*/ 2104668 h 2292142"/>
              <a:gd name="connsiteX32" fmla="*/ 3034363 w 6068727"/>
              <a:gd name="connsiteY32" fmla="*/ 947189 h 2292142"/>
              <a:gd name="connsiteX33" fmla="*/ 3034363 w 6068727"/>
              <a:gd name="connsiteY33" fmla="*/ 852470 h 2292142"/>
              <a:gd name="connsiteX34" fmla="*/ 5157813 w 6068727"/>
              <a:gd name="connsiteY34" fmla="*/ 2261026 h 2292142"/>
              <a:gd name="connsiteX35" fmla="*/ 5169224 w 6068727"/>
              <a:gd name="connsiteY35" fmla="*/ 2292142 h 2292142"/>
              <a:gd name="connsiteX36" fmla="*/ 5160792 w 6068727"/>
              <a:gd name="connsiteY36" fmla="*/ 2292142 h 2292142"/>
              <a:gd name="connsiteX37" fmla="*/ 5150506 w 6068727"/>
              <a:gd name="connsiteY37" fmla="*/ 2264093 h 2292142"/>
              <a:gd name="connsiteX38" fmla="*/ 3034363 w 6068727"/>
              <a:gd name="connsiteY38" fmla="*/ 860408 h 2292142"/>
              <a:gd name="connsiteX39" fmla="*/ 918219 w 6068727"/>
              <a:gd name="connsiteY39" fmla="*/ 2264093 h 2292142"/>
              <a:gd name="connsiteX40" fmla="*/ 907933 w 6068727"/>
              <a:gd name="connsiteY40" fmla="*/ 2292142 h 2292142"/>
              <a:gd name="connsiteX41" fmla="*/ 899501 w 6068727"/>
              <a:gd name="connsiteY41" fmla="*/ 2292142 h 2292142"/>
              <a:gd name="connsiteX42" fmla="*/ 910912 w 6068727"/>
              <a:gd name="connsiteY42" fmla="*/ 2261026 h 2292142"/>
              <a:gd name="connsiteX43" fmla="*/ 3034363 w 6068727"/>
              <a:gd name="connsiteY43" fmla="*/ 852470 h 2292142"/>
              <a:gd name="connsiteX44" fmla="*/ 3034362 w 6068727"/>
              <a:gd name="connsiteY44" fmla="*/ 757751 h 2292142"/>
              <a:gd name="connsiteX45" fmla="*/ 5245090 w 6068727"/>
              <a:gd name="connsiteY45" fmla="*/ 2224153 h 2292142"/>
              <a:gd name="connsiteX46" fmla="*/ 5270022 w 6068727"/>
              <a:gd name="connsiteY46" fmla="*/ 2292142 h 2292142"/>
              <a:gd name="connsiteX47" fmla="*/ 5261563 w 6068727"/>
              <a:gd name="connsiteY47" fmla="*/ 2292142 h 2292142"/>
              <a:gd name="connsiteX48" fmla="*/ 5237784 w 6068727"/>
              <a:gd name="connsiteY48" fmla="*/ 2227296 h 2292142"/>
              <a:gd name="connsiteX49" fmla="*/ 3034362 w 6068727"/>
              <a:gd name="connsiteY49" fmla="*/ 765689 h 2292142"/>
              <a:gd name="connsiteX50" fmla="*/ 830940 w 6068727"/>
              <a:gd name="connsiteY50" fmla="*/ 2227220 h 2292142"/>
              <a:gd name="connsiteX51" fmla="*/ 807135 w 6068727"/>
              <a:gd name="connsiteY51" fmla="*/ 2292142 h 2292142"/>
              <a:gd name="connsiteX52" fmla="*/ 798702 w 6068727"/>
              <a:gd name="connsiteY52" fmla="*/ 2292142 h 2292142"/>
              <a:gd name="connsiteX53" fmla="*/ 823634 w 6068727"/>
              <a:gd name="connsiteY53" fmla="*/ 2224153 h 2292142"/>
              <a:gd name="connsiteX54" fmla="*/ 3034362 w 6068727"/>
              <a:gd name="connsiteY54" fmla="*/ 757751 h 2292142"/>
              <a:gd name="connsiteX55" fmla="*/ 3034363 w 6068727"/>
              <a:gd name="connsiteY55" fmla="*/ 663032 h 2292142"/>
              <a:gd name="connsiteX56" fmla="*/ 5332345 w 6068727"/>
              <a:gd name="connsiteY56" fmla="*/ 2187357 h 2292142"/>
              <a:gd name="connsiteX57" fmla="*/ 5370772 w 6068727"/>
              <a:gd name="connsiteY57" fmla="*/ 2292142 h 2292142"/>
              <a:gd name="connsiteX58" fmla="*/ 5362338 w 6068727"/>
              <a:gd name="connsiteY58" fmla="*/ 2292142 h 2292142"/>
              <a:gd name="connsiteX59" fmla="*/ 5325037 w 6068727"/>
              <a:gd name="connsiteY59" fmla="*/ 2190424 h 2292142"/>
              <a:gd name="connsiteX60" fmla="*/ 3034363 w 6068727"/>
              <a:gd name="connsiteY60" fmla="*/ 670970 h 2292142"/>
              <a:gd name="connsiteX61" fmla="*/ 743688 w 6068727"/>
              <a:gd name="connsiteY61" fmla="*/ 2190424 h 2292142"/>
              <a:gd name="connsiteX62" fmla="*/ 706387 w 6068727"/>
              <a:gd name="connsiteY62" fmla="*/ 2292142 h 2292142"/>
              <a:gd name="connsiteX63" fmla="*/ 697954 w 6068727"/>
              <a:gd name="connsiteY63" fmla="*/ 2292142 h 2292142"/>
              <a:gd name="connsiteX64" fmla="*/ 736382 w 6068727"/>
              <a:gd name="connsiteY64" fmla="*/ 2187357 h 2292142"/>
              <a:gd name="connsiteX65" fmla="*/ 3034363 w 6068727"/>
              <a:gd name="connsiteY65" fmla="*/ 663032 h 2292142"/>
              <a:gd name="connsiteX66" fmla="*/ 3034362 w 6068727"/>
              <a:gd name="connsiteY66" fmla="*/ 568313 h 2292142"/>
              <a:gd name="connsiteX67" fmla="*/ 5419622 w 6068727"/>
              <a:gd name="connsiteY67" fmla="*/ 2150484 h 2292142"/>
              <a:gd name="connsiteX68" fmla="*/ 5471568 w 6068727"/>
              <a:gd name="connsiteY68" fmla="*/ 2292142 h 2292142"/>
              <a:gd name="connsiteX69" fmla="*/ 5463108 w 6068727"/>
              <a:gd name="connsiteY69" fmla="*/ 2292142 h 2292142"/>
              <a:gd name="connsiteX70" fmla="*/ 5412315 w 6068727"/>
              <a:gd name="connsiteY70" fmla="*/ 2153627 h 2292142"/>
              <a:gd name="connsiteX71" fmla="*/ 3034362 w 6068727"/>
              <a:gd name="connsiteY71" fmla="*/ 576251 h 2292142"/>
              <a:gd name="connsiteX72" fmla="*/ 656409 w 6068727"/>
              <a:gd name="connsiteY72" fmla="*/ 2153551 h 2292142"/>
              <a:gd name="connsiteX73" fmla="*/ 605591 w 6068727"/>
              <a:gd name="connsiteY73" fmla="*/ 2292142 h 2292142"/>
              <a:gd name="connsiteX74" fmla="*/ 597157 w 6068727"/>
              <a:gd name="connsiteY74" fmla="*/ 2292142 h 2292142"/>
              <a:gd name="connsiteX75" fmla="*/ 649103 w 6068727"/>
              <a:gd name="connsiteY75" fmla="*/ 2150484 h 2292142"/>
              <a:gd name="connsiteX76" fmla="*/ 3034362 w 6068727"/>
              <a:gd name="connsiteY76" fmla="*/ 568313 h 2292142"/>
              <a:gd name="connsiteX77" fmla="*/ 3034363 w 6068727"/>
              <a:gd name="connsiteY77" fmla="*/ 473594 h 2292142"/>
              <a:gd name="connsiteX78" fmla="*/ 5506876 w 6068727"/>
              <a:gd name="connsiteY78" fmla="*/ 2113687 h 2292142"/>
              <a:gd name="connsiteX79" fmla="*/ 5572319 w 6068727"/>
              <a:gd name="connsiteY79" fmla="*/ 2292142 h 2292142"/>
              <a:gd name="connsiteX80" fmla="*/ 5563886 w 6068727"/>
              <a:gd name="connsiteY80" fmla="*/ 2292142 h 2292142"/>
              <a:gd name="connsiteX81" fmla="*/ 5499569 w 6068727"/>
              <a:gd name="connsiteY81" fmla="*/ 2116754 h 2292142"/>
              <a:gd name="connsiteX82" fmla="*/ 3034363 w 6068727"/>
              <a:gd name="connsiteY82" fmla="*/ 481532 h 2292142"/>
              <a:gd name="connsiteX83" fmla="*/ 569157 w 6068727"/>
              <a:gd name="connsiteY83" fmla="*/ 2116754 h 2292142"/>
              <a:gd name="connsiteX84" fmla="*/ 504841 w 6068727"/>
              <a:gd name="connsiteY84" fmla="*/ 2292142 h 2292142"/>
              <a:gd name="connsiteX85" fmla="*/ 496407 w 6068727"/>
              <a:gd name="connsiteY85" fmla="*/ 2292142 h 2292142"/>
              <a:gd name="connsiteX86" fmla="*/ 561851 w 6068727"/>
              <a:gd name="connsiteY86" fmla="*/ 2113687 h 2292142"/>
              <a:gd name="connsiteX87" fmla="*/ 3034363 w 6068727"/>
              <a:gd name="connsiteY87" fmla="*/ 473594 h 2292142"/>
              <a:gd name="connsiteX88" fmla="*/ 3034363 w 6068727"/>
              <a:gd name="connsiteY88" fmla="*/ 378875 h 2292142"/>
              <a:gd name="connsiteX89" fmla="*/ 5594153 w 6068727"/>
              <a:gd name="connsiteY89" fmla="*/ 2076814 h 2292142"/>
              <a:gd name="connsiteX90" fmla="*/ 5673113 w 6068727"/>
              <a:gd name="connsiteY90" fmla="*/ 2292142 h 2292142"/>
              <a:gd name="connsiteX91" fmla="*/ 5664637 w 6068727"/>
              <a:gd name="connsiteY91" fmla="*/ 2292142 h 2292142"/>
              <a:gd name="connsiteX92" fmla="*/ 5586821 w 6068727"/>
              <a:gd name="connsiteY92" fmla="*/ 2079958 h 2292142"/>
              <a:gd name="connsiteX93" fmla="*/ 3034363 w 6068727"/>
              <a:gd name="connsiteY93" fmla="*/ 386813 h 2292142"/>
              <a:gd name="connsiteX94" fmla="*/ 481904 w 6068727"/>
              <a:gd name="connsiteY94" fmla="*/ 2079958 h 2292142"/>
              <a:gd name="connsiteX95" fmla="*/ 404089 w 6068727"/>
              <a:gd name="connsiteY95" fmla="*/ 2292142 h 2292142"/>
              <a:gd name="connsiteX96" fmla="*/ 395612 w 6068727"/>
              <a:gd name="connsiteY96" fmla="*/ 2292142 h 2292142"/>
              <a:gd name="connsiteX97" fmla="*/ 474572 w 6068727"/>
              <a:gd name="connsiteY97" fmla="*/ 2076814 h 2292142"/>
              <a:gd name="connsiteX98" fmla="*/ 3034363 w 6068727"/>
              <a:gd name="connsiteY98" fmla="*/ 378875 h 2292142"/>
              <a:gd name="connsiteX99" fmla="*/ 3034362 w 6068727"/>
              <a:gd name="connsiteY99" fmla="*/ 284156 h 2292142"/>
              <a:gd name="connsiteX100" fmla="*/ 5681407 w 6068727"/>
              <a:gd name="connsiteY100" fmla="*/ 2040018 h 2292142"/>
              <a:gd name="connsiteX101" fmla="*/ 5773866 w 6068727"/>
              <a:gd name="connsiteY101" fmla="*/ 2292142 h 2292142"/>
              <a:gd name="connsiteX102" fmla="*/ 5765430 w 6068727"/>
              <a:gd name="connsiteY102" fmla="*/ 2292142 h 2292142"/>
              <a:gd name="connsiteX103" fmla="*/ 5674099 w 6068727"/>
              <a:gd name="connsiteY103" fmla="*/ 2043085 h 2292142"/>
              <a:gd name="connsiteX104" fmla="*/ 3034362 w 6068727"/>
              <a:gd name="connsiteY104" fmla="*/ 292094 h 2292142"/>
              <a:gd name="connsiteX105" fmla="*/ 394625 w 6068727"/>
              <a:gd name="connsiteY105" fmla="*/ 2043085 h 2292142"/>
              <a:gd name="connsiteX106" fmla="*/ 303294 w 6068727"/>
              <a:gd name="connsiteY106" fmla="*/ 2292142 h 2292142"/>
              <a:gd name="connsiteX107" fmla="*/ 294859 w 6068727"/>
              <a:gd name="connsiteY107" fmla="*/ 2292142 h 2292142"/>
              <a:gd name="connsiteX108" fmla="*/ 387319 w 6068727"/>
              <a:gd name="connsiteY108" fmla="*/ 2040018 h 2292142"/>
              <a:gd name="connsiteX109" fmla="*/ 3034362 w 6068727"/>
              <a:gd name="connsiteY109" fmla="*/ 284156 h 2292142"/>
              <a:gd name="connsiteX110" fmla="*/ 3034363 w 6068727"/>
              <a:gd name="connsiteY110" fmla="*/ 189437 h 2292142"/>
              <a:gd name="connsiteX111" fmla="*/ 5868627 w 6068727"/>
              <a:gd name="connsiteY111" fmla="*/ 2275691 h 2292142"/>
              <a:gd name="connsiteX112" fmla="*/ 5872867 w 6068727"/>
              <a:gd name="connsiteY112" fmla="*/ 2292142 h 2292142"/>
              <a:gd name="connsiteX113" fmla="*/ 5864654 w 6068727"/>
              <a:gd name="connsiteY113" fmla="*/ 2292142 h 2292142"/>
              <a:gd name="connsiteX114" fmla="*/ 5861034 w 6068727"/>
              <a:gd name="connsiteY114" fmla="*/ 2278098 h 2292142"/>
              <a:gd name="connsiteX115" fmla="*/ 3034363 w 6068727"/>
              <a:gd name="connsiteY115" fmla="*/ 197375 h 2292142"/>
              <a:gd name="connsiteX116" fmla="*/ 207692 w 6068727"/>
              <a:gd name="connsiteY116" fmla="*/ 2278098 h 2292142"/>
              <a:gd name="connsiteX117" fmla="*/ 204072 w 6068727"/>
              <a:gd name="connsiteY117" fmla="*/ 2292142 h 2292142"/>
              <a:gd name="connsiteX118" fmla="*/ 195860 w 6068727"/>
              <a:gd name="connsiteY118" fmla="*/ 2292142 h 2292142"/>
              <a:gd name="connsiteX119" fmla="*/ 200100 w 6068727"/>
              <a:gd name="connsiteY119" fmla="*/ 2275691 h 2292142"/>
              <a:gd name="connsiteX120" fmla="*/ 3034363 w 6068727"/>
              <a:gd name="connsiteY120" fmla="*/ 189437 h 2292142"/>
              <a:gd name="connsiteX121" fmla="*/ 3034363 w 6068727"/>
              <a:gd name="connsiteY121" fmla="*/ 94718 h 2292142"/>
              <a:gd name="connsiteX122" fmla="*/ 5959074 w 6068727"/>
              <a:gd name="connsiteY122" fmla="*/ 2247588 h 2292142"/>
              <a:gd name="connsiteX123" fmla="*/ 5970557 w 6068727"/>
              <a:gd name="connsiteY123" fmla="*/ 2292142 h 2292142"/>
              <a:gd name="connsiteX124" fmla="*/ 5962376 w 6068727"/>
              <a:gd name="connsiteY124" fmla="*/ 2292142 h 2292142"/>
              <a:gd name="connsiteX125" fmla="*/ 5951496 w 6068727"/>
              <a:gd name="connsiteY125" fmla="*/ 2249928 h 2292142"/>
              <a:gd name="connsiteX126" fmla="*/ 3034363 w 6068727"/>
              <a:gd name="connsiteY126" fmla="*/ 102656 h 2292142"/>
              <a:gd name="connsiteX127" fmla="*/ 117228 w 6068727"/>
              <a:gd name="connsiteY127" fmla="*/ 2249928 h 2292142"/>
              <a:gd name="connsiteX128" fmla="*/ 106348 w 6068727"/>
              <a:gd name="connsiteY128" fmla="*/ 2292142 h 2292142"/>
              <a:gd name="connsiteX129" fmla="*/ 98168 w 6068727"/>
              <a:gd name="connsiteY129" fmla="*/ 2292142 h 2292142"/>
              <a:gd name="connsiteX130" fmla="*/ 109652 w 6068727"/>
              <a:gd name="connsiteY130" fmla="*/ 2247588 h 2292142"/>
              <a:gd name="connsiteX131" fmla="*/ 3034363 w 6068727"/>
              <a:gd name="connsiteY131" fmla="*/ 94718 h 2292142"/>
              <a:gd name="connsiteX132" fmla="*/ 3034363 w 6068727"/>
              <a:gd name="connsiteY132" fmla="*/ 0 h 2292142"/>
              <a:gd name="connsiteX133" fmla="*/ 6049769 w 6068727"/>
              <a:gd name="connsiteY133" fmla="*/ 2218414 h 2292142"/>
              <a:gd name="connsiteX134" fmla="*/ 6068727 w 6068727"/>
              <a:gd name="connsiteY134" fmla="*/ 2292142 h 2292142"/>
              <a:gd name="connsiteX135" fmla="*/ 6061797 w 6068727"/>
              <a:gd name="connsiteY135" fmla="*/ 2292142 h 2292142"/>
              <a:gd name="connsiteX136" fmla="*/ 6048742 w 6068727"/>
              <a:gd name="connsiteY136" fmla="*/ 2239914 h 2292142"/>
              <a:gd name="connsiteX137" fmla="*/ 5261290 w 6068727"/>
              <a:gd name="connsiteY137" fmla="*/ 930411 h 2292142"/>
              <a:gd name="connsiteX138" fmla="*/ 3034363 w 6068727"/>
              <a:gd name="connsiteY138" fmla="*/ 7938 h 2292142"/>
              <a:gd name="connsiteX139" fmla="*/ 807436 w 6068727"/>
              <a:gd name="connsiteY139" fmla="*/ 930411 h 2292142"/>
              <a:gd name="connsiteX140" fmla="*/ 19985 w 6068727"/>
              <a:gd name="connsiteY140" fmla="*/ 2239834 h 2292142"/>
              <a:gd name="connsiteX141" fmla="*/ 6910 w 6068727"/>
              <a:gd name="connsiteY141" fmla="*/ 2292142 h 2292142"/>
              <a:gd name="connsiteX142" fmla="*/ 0 w 6068727"/>
              <a:gd name="connsiteY142" fmla="*/ 2292142 h 2292142"/>
              <a:gd name="connsiteX143" fmla="*/ 18957 w 6068727"/>
              <a:gd name="connsiteY143" fmla="*/ 2218414 h 2292142"/>
              <a:gd name="connsiteX144" fmla="*/ 3034363 w 6068727"/>
              <a:gd name="connsiteY144" fmla="*/ 0 h 22921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Lst>
            <a:rect l="l" t="t" r="r" b="b"/>
            <a:pathLst>
              <a:path w="6068727" h="2292142">
                <a:moveTo>
                  <a:pt x="3034363" y="1136627"/>
                </a:moveTo>
                <a:cubicBezTo>
                  <a:pt x="3800427" y="1136627"/>
                  <a:pt x="4468252" y="1565050"/>
                  <a:pt x="4810832" y="2194893"/>
                </a:cubicBezTo>
                <a:lnTo>
                  <a:pt x="4857748" y="2292142"/>
                </a:lnTo>
                <a:lnTo>
                  <a:pt x="4848926" y="2292142"/>
                </a:lnTo>
                <a:lnTo>
                  <a:pt x="4803863" y="2198733"/>
                </a:lnTo>
                <a:cubicBezTo>
                  <a:pt x="4462640" y="1571368"/>
                  <a:pt x="3797450" y="1144565"/>
                  <a:pt x="3034363" y="1144565"/>
                </a:cubicBezTo>
                <a:cubicBezTo>
                  <a:pt x="2271400" y="1144565"/>
                  <a:pt x="1606163" y="1571368"/>
                  <a:pt x="1264899" y="2198733"/>
                </a:cubicBezTo>
                <a:lnTo>
                  <a:pt x="1219830" y="2292142"/>
                </a:lnTo>
                <a:lnTo>
                  <a:pt x="1210977" y="2292142"/>
                </a:lnTo>
                <a:lnTo>
                  <a:pt x="1257893" y="2194893"/>
                </a:lnTo>
                <a:cubicBezTo>
                  <a:pt x="1600473" y="1565050"/>
                  <a:pt x="2268299" y="1136627"/>
                  <a:pt x="3034363" y="1136627"/>
                </a:cubicBezTo>
                <a:close/>
                <a:moveTo>
                  <a:pt x="3034362" y="1041908"/>
                </a:moveTo>
                <a:cubicBezTo>
                  <a:pt x="3836274" y="1041908"/>
                  <a:pt x="4535427" y="1490456"/>
                  <a:pt x="4894086" y="2149821"/>
                </a:cubicBezTo>
                <a:lnTo>
                  <a:pt x="4962751" y="2292142"/>
                </a:lnTo>
                <a:lnTo>
                  <a:pt x="4953965" y="2292142"/>
                </a:lnTo>
                <a:lnTo>
                  <a:pt x="4887116" y="2153580"/>
                </a:lnTo>
                <a:cubicBezTo>
                  <a:pt x="4529814" y="1496689"/>
                  <a:pt x="3833297" y="1049846"/>
                  <a:pt x="3034362" y="1049846"/>
                </a:cubicBezTo>
                <a:cubicBezTo>
                  <a:pt x="2235428" y="1049846"/>
                  <a:pt x="1538910" y="1496689"/>
                  <a:pt x="1181608" y="2153580"/>
                </a:cubicBezTo>
                <a:lnTo>
                  <a:pt x="1114759" y="2292142"/>
                </a:lnTo>
                <a:lnTo>
                  <a:pt x="1105974" y="2292142"/>
                </a:lnTo>
                <a:lnTo>
                  <a:pt x="1174639" y="2149821"/>
                </a:lnTo>
                <a:cubicBezTo>
                  <a:pt x="1533298" y="1490456"/>
                  <a:pt x="2232451" y="1041908"/>
                  <a:pt x="3034362" y="1041908"/>
                </a:cubicBezTo>
                <a:close/>
                <a:moveTo>
                  <a:pt x="3034363" y="947189"/>
                </a:moveTo>
                <a:cubicBezTo>
                  <a:pt x="3872246" y="947189"/>
                  <a:pt x="4602680" y="1415777"/>
                  <a:pt x="4977377" y="2104668"/>
                </a:cubicBezTo>
                <a:lnTo>
                  <a:pt x="5067820" y="2292142"/>
                </a:lnTo>
                <a:lnTo>
                  <a:pt x="5058996" y="2292142"/>
                </a:lnTo>
                <a:lnTo>
                  <a:pt x="4970407" y="2108507"/>
                </a:lnTo>
                <a:cubicBezTo>
                  <a:pt x="4597067" y="1422095"/>
                  <a:pt x="3869269" y="955127"/>
                  <a:pt x="3034363" y="955127"/>
                </a:cubicBezTo>
                <a:cubicBezTo>
                  <a:pt x="2199582" y="955127"/>
                  <a:pt x="1471736" y="1422095"/>
                  <a:pt x="1098355" y="2108507"/>
                </a:cubicBezTo>
                <a:lnTo>
                  <a:pt x="1009755" y="2292142"/>
                </a:lnTo>
                <a:lnTo>
                  <a:pt x="1000906" y="2292142"/>
                </a:lnTo>
                <a:lnTo>
                  <a:pt x="1091349" y="2104668"/>
                </a:lnTo>
                <a:cubicBezTo>
                  <a:pt x="1466046" y="1415777"/>
                  <a:pt x="2196480" y="947189"/>
                  <a:pt x="3034363" y="947189"/>
                </a:cubicBezTo>
                <a:close/>
                <a:moveTo>
                  <a:pt x="3034363" y="852470"/>
                </a:moveTo>
                <a:cubicBezTo>
                  <a:pt x="3987523" y="852470"/>
                  <a:pt x="4807431" y="1434079"/>
                  <a:pt x="5157813" y="2261026"/>
                </a:cubicBezTo>
                <a:lnTo>
                  <a:pt x="5169224" y="2292142"/>
                </a:lnTo>
                <a:lnTo>
                  <a:pt x="5160792" y="2292142"/>
                </a:lnTo>
                <a:lnTo>
                  <a:pt x="5150506" y="2264093"/>
                </a:lnTo>
                <a:cubicBezTo>
                  <a:pt x="4801342" y="1439987"/>
                  <a:pt x="3984275" y="860408"/>
                  <a:pt x="3034363" y="860408"/>
                </a:cubicBezTo>
                <a:cubicBezTo>
                  <a:pt x="2084451" y="860408"/>
                  <a:pt x="1267383" y="1439987"/>
                  <a:pt x="918219" y="2264093"/>
                </a:cubicBezTo>
                <a:lnTo>
                  <a:pt x="907933" y="2292142"/>
                </a:lnTo>
                <a:lnTo>
                  <a:pt x="899501" y="2292142"/>
                </a:lnTo>
                <a:lnTo>
                  <a:pt x="910912" y="2261026"/>
                </a:lnTo>
                <a:cubicBezTo>
                  <a:pt x="1261294" y="1434079"/>
                  <a:pt x="2081203" y="852470"/>
                  <a:pt x="3034363" y="852470"/>
                </a:cubicBezTo>
                <a:close/>
                <a:moveTo>
                  <a:pt x="3034362" y="757751"/>
                </a:moveTo>
                <a:cubicBezTo>
                  <a:pt x="4026763" y="757751"/>
                  <a:pt x="4880332" y="1363208"/>
                  <a:pt x="5245090" y="2224153"/>
                </a:cubicBezTo>
                <a:lnTo>
                  <a:pt x="5270022" y="2292142"/>
                </a:lnTo>
                <a:lnTo>
                  <a:pt x="5261563" y="2292142"/>
                </a:lnTo>
                <a:lnTo>
                  <a:pt x="5237784" y="2227296"/>
                </a:lnTo>
                <a:cubicBezTo>
                  <a:pt x="4874243" y="1369219"/>
                  <a:pt x="4023516" y="765689"/>
                  <a:pt x="3034362" y="765689"/>
                </a:cubicBezTo>
                <a:cubicBezTo>
                  <a:pt x="2045208" y="765689"/>
                  <a:pt x="1194482" y="1369117"/>
                  <a:pt x="830940" y="2227220"/>
                </a:cubicBezTo>
                <a:lnTo>
                  <a:pt x="807135" y="2292142"/>
                </a:lnTo>
                <a:lnTo>
                  <a:pt x="798702" y="2292142"/>
                </a:lnTo>
                <a:lnTo>
                  <a:pt x="823634" y="2224153"/>
                </a:lnTo>
                <a:cubicBezTo>
                  <a:pt x="1188393" y="1363208"/>
                  <a:pt x="2041961" y="757751"/>
                  <a:pt x="3034362" y="757751"/>
                </a:cubicBezTo>
                <a:close/>
                <a:moveTo>
                  <a:pt x="3034363" y="663032"/>
                </a:moveTo>
                <a:cubicBezTo>
                  <a:pt x="4065870" y="663032"/>
                  <a:pt x="4953166" y="1292440"/>
                  <a:pt x="5332345" y="2187357"/>
                </a:cubicBezTo>
                <a:lnTo>
                  <a:pt x="5370772" y="2292142"/>
                </a:lnTo>
                <a:lnTo>
                  <a:pt x="5362338" y="2292142"/>
                </a:lnTo>
                <a:lnTo>
                  <a:pt x="5325037" y="2190424"/>
                </a:lnTo>
                <a:cubicBezTo>
                  <a:pt x="4947077" y="1298349"/>
                  <a:pt x="4062623" y="670970"/>
                  <a:pt x="3034363" y="670970"/>
                </a:cubicBezTo>
                <a:cubicBezTo>
                  <a:pt x="2006103" y="670970"/>
                  <a:pt x="1121649" y="1298349"/>
                  <a:pt x="743688" y="2190424"/>
                </a:cubicBezTo>
                <a:lnTo>
                  <a:pt x="706387" y="2292142"/>
                </a:lnTo>
                <a:lnTo>
                  <a:pt x="697954" y="2292142"/>
                </a:lnTo>
                <a:lnTo>
                  <a:pt x="736382" y="2187357"/>
                </a:lnTo>
                <a:cubicBezTo>
                  <a:pt x="1115560" y="1292440"/>
                  <a:pt x="2002855" y="663032"/>
                  <a:pt x="3034363" y="663032"/>
                </a:cubicBezTo>
                <a:close/>
                <a:moveTo>
                  <a:pt x="3034362" y="568313"/>
                </a:moveTo>
                <a:cubicBezTo>
                  <a:pt x="4105112" y="568313"/>
                  <a:pt x="5026067" y="1221570"/>
                  <a:pt x="5419622" y="2150484"/>
                </a:cubicBezTo>
                <a:lnTo>
                  <a:pt x="5471568" y="2292142"/>
                </a:lnTo>
                <a:lnTo>
                  <a:pt x="5463108" y="2292142"/>
                </a:lnTo>
                <a:lnTo>
                  <a:pt x="5412315" y="2153627"/>
                </a:lnTo>
                <a:cubicBezTo>
                  <a:pt x="5019977" y="1227580"/>
                  <a:pt x="4101864" y="576251"/>
                  <a:pt x="3034362" y="576251"/>
                </a:cubicBezTo>
                <a:cubicBezTo>
                  <a:pt x="1966861" y="576251"/>
                  <a:pt x="1048747" y="1227478"/>
                  <a:pt x="656409" y="2153551"/>
                </a:cubicBezTo>
                <a:lnTo>
                  <a:pt x="605591" y="2292142"/>
                </a:lnTo>
                <a:lnTo>
                  <a:pt x="597157" y="2292142"/>
                </a:lnTo>
                <a:lnTo>
                  <a:pt x="649103" y="2150484"/>
                </a:lnTo>
                <a:cubicBezTo>
                  <a:pt x="1042659" y="1221570"/>
                  <a:pt x="1963614" y="568313"/>
                  <a:pt x="3034362" y="568313"/>
                </a:cubicBezTo>
                <a:close/>
                <a:moveTo>
                  <a:pt x="3034363" y="473594"/>
                </a:moveTo>
                <a:cubicBezTo>
                  <a:pt x="4144218" y="473594"/>
                  <a:pt x="5098901" y="1150801"/>
                  <a:pt x="5506876" y="2113687"/>
                </a:cubicBezTo>
                <a:lnTo>
                  <a:pt x="5572319" y="2292142"/>
                </a:lnTo>
                <a:lnTo>
                  <a:pt x="5563886" y="2292142"/>
                </a:lnTo>
                <a:lnTo>
                  <a:pt x="5499569" y="2116754"/>
                </a:lnTo>
                <a:cubicBezTo>
                  <a:pt x="5092812" y="1156710"/>
                  <a:pt x="4140971" y="481532"/>
                  <a:pt x="3034363" y="481532"/>
                </a:cubicBezTo>
                <a:cubicBezTo>
                  <a:pt x="1927756" y="481532"/>
                  <a:pt x="975915" y="1156710"/>
                  <a:pt x="569157" y="2116754"/>
                </a:cubicBezTo>
                <a:lnTo>
                  <a:pt x="504841" y="2292142"/>
                </a:lnTo>
                <a:lnTo>
                  <a:pt x="496407" y="2292142"/>
                </a:lnTo>
                <a:lnTo>
                  <a:pt x="561851" y="2113687"/>
                </a:lnTo>
                <a:cubicBezTo>
                  <a:pt x="969826" y="1150801"/>
                  <a:pt x="1924508" y="473594"/>
                  <a:pt x="3034363" y="473594"/>
                </a:cubicBezTo>
                <a:close/>
                <a:moveTo>
                  <a:pt x="3034363" y="378875"/>
                </a:moveTo>
                <a:cubicBezTo>
                  <a:pt x="4183460" y="378875"/>
                  <a:pt x="5171801" y="1079931"/>
                  <a:pt x="5594153" y="2076814"/>
                </a:cubicBezTo>
                <a:lnTo>
                  <a:pt x="5673113" y="2292142"/>
                </a:lnTo>
                <a:lnTo>
                  <a:pt x="5664637" y="2292142"/>
                </a:lnTo>
                <a:lnTo>
                  <a:pt x="5586821" y="2079958"/>
                </a:lnTo>
                <a:cubicBezTo>
                  <a:pt x="5165645" y="1085941"/>
                  <a:pt x="4180077" y="386813"/>
                  <a:pt x="3034363" y="386813"/>
                </a:cubicBezTo>
                <a:cubicBezTo>
                  <a:pt x="1888650" y="386813"/>
                  <a:pt x="903081" y="1085941"/>
                  <a:pt x="481904" y="2079958"/>
                </a:cubicBezTo>
                <a:lnTo>
                  <a:pt x="404089" y="2292142"/>
                </a:lnTo>
                <a:lnTo>
                  <a:pt x="395612" y="2292142"/>
                </a:lnTo>
                <a:lnTo>
                  <a:pt x="474572" y="2076814"/>
                </a:lnTo>
                <a:cubicBezTo>
                  <a:pt x="896924" y="1079931"/>
                  <a:pt x="1885267" y="378875"/>
                  <a:pt x="3034363" y="378875"/>
                </a:cubicBezTo>
                <a:close/>
                <a:moveTo>
                  <a:pt x="3034362" y="284156"/>
                </a:moveTo>
                <a:cubicBezTo>
                  <a:pt x="4222565" y="284156"/>
                  <a:pt x="5244634" y="1009163"/>
                  <a:pt x="5681407" y="2040018"/>
                </a:cubicBezTo>
                <a:lnTo>
                  <a:pt x="5773866" y="2292142"/>
                </a:lnTo>
                <a:lnTo>
                  <a:pt x="5765430" y="2292142"/>
                </a:lnTo>
                <a:lnTo>
                  <a:pt x="5674099" y="2043085"/>
                </a:lnTo>
                <a:cubicBezTo>
                  <a:pt x="5238545" y="1015071"/>
                  <a:pt x="4219317" y="292094"/>
                  <a:pt x="3034362" y="292094"/>
                </a:cubicBezTo>
                <a:cubicBezTo>
                  <a:pt x="1849407" y="292094"/>
                  <a:pt x="830179" y="1015071"/>
                  <a:pt x="394625" y="2043085"/>
                </a:cubicBezTo>
                <a:lnTo>
                  <a:pt x="303294" y="2292142"/>
                </a:lnTo>
                <a:lnTo>
                  <a:pt x="294859" y="2292142"/>
                </a:lnTo>
                <a:lnTo>
                  <a:pt x="387319" y="2040018"/>
                </a:lnTo>
                <a:cubicBezTo>
                  <a:pt x="824091" y="1009163"/>
                  <a:pt x="1846160" y="284156"/>
                  <a:pt x="3034362" y="284156"/>
                </a:cubicBezTo>
                <a:close/>
                <a:moveTo>
                  <a:pt x="3034363" y="189437"/>
                </a:moveTo>
                <a:cubicBezTo>
                  <a:pt x="4364094" y="189437"/>
                  <a:pt x="5492298" y="1068302"/>
                  <a:pt x="5868627" y="2275691"/>
                </a:cubicBezTo>
                <a:lnTo>
                  <a:pt x="5872867" y="2292142"/>
                </a:lnTo>
                <a:lnTo>
                  <a:pt x="5864654" y="2292142"/>
                </a:lnTo>
                <a:lnTo>
                  <a:pt x="5861034" y="2278098"/>
                </a:lnTo>
                <a:cubicBezTo>
                  <a:pt x="5485683" y="1073977"/>
                  <a:pt x="4360429" y="197375"/>
                  <a:pt x="3034363" y="197375"/>
                </a:cubicBezTo>
                <a:cubicBezTo>
                  <a:pt x="1708297" y="197375"/>
                  <a:pt x="583042" y="1073977"/>
                  <a:pt x="207692" y="2278098"/>
                </a:cubicBezTo>
                <a:lnTo>
                  <a:pt x="204072" y="2292142"/>
                </a:lnTo>
                <a:lnTo>
                  <a:pt x="195860" y="2292142"/>
                </a:lnTo>
                <a:lnTo>
                  <a:pt x="200100" y="2275691"/>
                </a:lnTo>
                <a:cubicBezTo>
                  <a:pt x="576428" y="1068302"/>
                  <a:pt x="1704632" y="189437"/>
                  <a:pt x="3034363" y="189437"/>
                </a:cubicBezTo>
                <a:close/>
                <a:moveTo>
                  <a:pt x="3034363" y="94718"/>
                </a:moveTo>
                <a:cubicBezTo>
                  <a:pt x="4406459" y="94718"/>
                  <a:pt x="5570715" y="1001691"/>
                  <a:pt x="5959074" y="2247588"/>
                </a:cubicBezTo>
                <a:lnTo>
                  <a:pt x="5970557" y="2292142"/>
                </a:lnTo>
                <a:lnTo>
                  <a:pt x="5962376" y="2292142"/>
                </a:lnTo>
                <a:lnTo>
                  <a:pt x="5951496" y="2249928"/>
                </a:lnTo>
                <a:cubicBezTo>
                  <a:pt x="5564155" y="1007247"/>
                  <a:pt x="4402941" y="102656"/>
                  <a:pt x="3034363" y="102656"/>
                </a:cubicBezTo>
                <a:cubicBezTo>
                  <a:pt x="1665785" y="102656"/>
                  <a:pt x="504570" y="1007247"/>
                  <a:pt x="117228" y="2249928"/>
                </a:cubicBezTo>
                <a:lnTo>
                  <a:pt x="106348" y="2292142"/>
                </a:lnTo>
                <a:lnTo>
                  <a:pt x="98168" y="2292142"/>
                </a:lnTo>
                <a:lnTo>
                  <a:pt x="109652" y="2247588"/>
                </a:lnTo>
                <a:cubicBezTo>
                  <a:pt x="498010" y="1001691"/>
                  <a:pt x="1662267" y="94718"/>
                  <a:pt x="3034363" y="94718"/>
                </a:cubicBezTo>
                <a:close/>
                <a:moveTo>
                  <a:pt x="3034363" y="0"/>
                </a:moveTo>
                <a:cubicBezTo>
                  <a:pt x="4451170" y="0"/>
                  <a:pt x="5650012" y="933176"/>
                  <a:pt x="6049769" y="2218414"/>
                </a:cubicBezTo>
                <a:lnTo>
                  <a:pt x="6068727" y="2292142"/>
                </a:lnTo>
                <a:lnTo>
                  <a:pt x="6061797" y="2292142"/>
                </a:lnTo>
                <a:lnTo>
                  <a:pt x="6048742" y="2239914"/>
                </a:lnTo>
                <a:cubicBezTo>
                  <a:pt x="5900471" y="1750562"/>
                  <a:pt x="5633069" y="1302183"/>
                  <a:pt x="5261290" y="930411"/>
                </a:cubicBezTo>
                <a:cubicBezTo>
                  <a:pt x="4666444" y="335576"/>
                  <a:pt x="3875663" y="7938"/>
                  <a:pt x="3034363" y="7938"/>
                </a:cubicBezTo>
                <a:cubicBezTo>
                  <a:pt x="2193064" y="7938"/>
                  <a:pt x="1402282" y="335576"/>
                  <a:pt x="807436" y="930411"/>
                </a:cubicBezTo>
                <a:cubicBezTo>
                  <a:pt x="435658" y="1302183"/>
                  <a:pt x="168256" y="1750491"/>
                  <a:pt x="19985" y="2239834"/>
                </a:cubicBezTo>
                <a:lnTo>
                  <a:pt x="6910" y="2292142"/>
                </a:lnTo>
                <a:lnTo>
                  <a:pt x="0" y="2292142"/>
                </a:lnTo>
                <a:lnTo>
                  <a:pt x="18957" y="2218414"/>
                </a:lnTo>
                <a:cubicBezTo>
                  <a:pt x="418714" y="933176"/>
                  <a:pt x="1617558" y="0"/>
                  <a:pt x="3034363" y="0"/>
                </a:cubicBezTo>
                <a:close/>
              </a:path>
            </a:pathLst>
          </a:custGeom>
          <a:solidFill>
            <a:srgbClr val="AE28DC"/>
          </a:solidFill>
          <a:ln w="18016" cap="flat">
            <a:noFill/>
            <a:prstDash val="solid"/>
            <a:miter/>
          </a:ln>
        </p:spPr>
        <p:txBody>
          <a:bodyPr rtlCol="0" anchor="ctr"/>
          <a:lstStyle/>
          <a:p>
            <a:endParaRPr lang="en-US"/>
          </a:p>
        </p:txBody>
      </p:sp>
      <p:sp>
        <p:nvSpPr>
          <p:cNvPr id="4" name="Graphic 18">
            <a:extLst>
              <a:ext uri="{FF2B5EF4-FFF2-40B4-BE49-F238E27FC236}">
                <a16:creationId xmlns:a16="http://schemas.microsoft.com/office/drawing/2014/main" id="{576804F6-65B2-47C1-786D-A4EF6B5D4610}"/>
              </a:ext>
            </a:extLst>
          </p:cNvPr>
          <p:cNvSpPr/>
          <p:nvPr userDrawn="1"/>
        </p:nvSpPr>
        <p:spPr>
          <a:xfrm>
            <a:off x="457200" y="6313452"/>
            <a:ext cx="811355" cy="168145"/>
          </a:xfrm>
          <a:custGeom>
            <a:avLst/>
            <a:gdLst>
              <a:gd name="connsiteX0" fmla="*/ 228427 w 811355"/>
              <a:gd name="connsiteY0" fmla="*/ 27 h 168145"/>
              <a:gd name="connsiteX1" fmla="*/ 310031 w 811355"/>
              <a:gd name="connsiteY1" fmla="*/ 81183 h 168145"/>
              <a:gd name="connsiteX2" fmla="*/ 228427 w 811355"/>
              <a:gd name="connsiteY2" fmla="*/ 162778 h 168145"/>
              <a:gd name="connsiteX3" fmla="*/ 147061 w 811355"/>
              <a:gd name="connsiteY3" fmla="*/ 81183 h 168145"/>
              <a:gd name="connsiteX4" fmla="*/ 228427 w 811355"/>
              <a:gd name="connsiteY4" fmla="*/ 27 h 168145"/>
              <a:gd name="connsiteX5" fmla="*/ 228427 w 811355"/>
              <a:gd name="connsiteY5" fmla="*/ 136856 h 168145"/>
              <a:gd name="connsiteX6" fmla="*/ 281782 w 811355"/>
              <a:gd name="connsiteY6" fmla="*/ 81183 h 168145"/>
              <a:gd name="connsiteX7" fmla="*/ 228427 w 811355"/>
              <a:gd name="connsiteY7" fmla="*/ 25517 h 168145"/>
              <a:gd name="connsiteX8" fmla="*/ 175080 w 811355"/>
              <a:gd name="connsiteY8" fmla="*/ 81183 h 168145"/>
              <a:gd name="connsiteX9" fmla="*/ 228427 w 811355"/>
              <a:gd name="connsiteY9" fmla="*/ 136856 h 168145"/>
              <a:gd name="connsiteX10" fmla="*/ 575396 w 811355"/>
              <a:gd name="connsiteY10" fmla="*/ 27 h 168145"/>
              <a:gd name="connsiteX11" fmla="*/ 656993 w 811355"/>
              <a:gd name="connsiteY11" fmla="*/ 81183 h 168145"/>
              <a:gd name="connsiteX12" fmla="*/ 575396 w 811355"/>
              <a:gd name="connsiteY12" fmla="*/ 162778 h 168145"/>
              <a:gd name="connsiteX13" fmla="*/ 494022 w 811355"/>
              <a:gd name="connsiteY13" fmla="*/ 81183 h 168145"/>
              <a:gd name="connsiteX14" fmla="*/ 575396 w 811355"/>
              <a:gd name="connsiteY14" fmla="*/ 27 h 168145"/>
              <a:gd name="connsiteX15" fmla="*/ 575396 w 811355"/>
              <a:gd name="connsiteY15" fmla="*/ 136856 h 168145"/>
              <a:gd name="connsiteX16" fmla="*/ 628743 w 811355"/>
              <a:gd name="connsiteY16" fmla="*/ 81183 h 168145"/>
              <a:gd name="connsiteX17" fmla="*/ 575396 w 811355"/>
              <a:gd name="connsiteY17" fmla="*/ 25517 h 168145"/>
              <a:gd name="connsiteX18" fmla="*/ 522042 w 811355"/>
              <a:gd name="connsiteY18" fmla="*/ 81183 h 168145"/>
              <a:gd name="connsiteX19" fmla="*/ 575396 w 811355"/>
              <a:gd name="connsiteY19" fmla="*/ 136856 h 168145"/>
              <a:gd name="connsiteX20" fmla="*/ 448958 w 811355"/>
              <a:gd name="connsiteY20" fmla="*/ 2933 h 168145"/>
              <a:gd name="connsiteX21" fmla="*/ 481284 w 811355"/>
              <a:gd name="connsiteY21" fmla="*/ 2933 h 168145"/>
              <a:gd name="connsiteX22" fmla="*/ 400343 w 811355"/>
              <a:gd name="connsiteY22" fmla="*/ 168146 h 168145"/>
              <a:gd name="connsiteX23" fmla="*/ 319639 w 811355"/>
              <a:gd name="connsiteY23" fmla="*/ 2933 h 168145"/>
              <a:gd name="connsiteX24" fmla="*/ 351728 w 811355"/>
              <a:gd name="connsiteY24" fmla="*/ 2933 h 168145"/>
              <a:gd name="connsiteX25" fmla="*/ 400343 w 811355"/>
              <a:gd name="connsiteY25" fmla="*/ 112931 h 168145"/>
              <a:gd name="connsiteX26" fmla="*/ 448958 w 811355"/>
              <a:gd name="connsiteY26" fmla="*/ 2933 h 168145"/>
              <a:gd name="connsiteX27" fmla="*/ 717385 w 811355"/>
              <a:gd name="connsiteY27" fmla="*/ 45882 h 168145"/>
              <a:gd name="connsiteX28" fmla="*/ 751794 w 811355"/>
              <a:gd name="connsiteY28" fmla="*/ 24431 h 168145"/>
              <a:gd name="connsiteX29" fmla="*/ 795439 w 811355"/>
              <a:gd name="connsiteY29" fmla="*/ 36825 h 168145"/>
              <a:gd name="connsiteX30" fmla="*/ 795439 w 811355"/>
              <a:gd name="connsiteY30" fmla="*/ 9023 h 168145"/>
              <a:gd name="connsiteX31" fmla="*/ 752017 w 811355"/>
              <a:gd name="connsiteY31" fmla="*/ 47 h 168145"/>
              <a:gd name="connsiteX32" fmla="*/ 688183 w 811355"/>
              <a:gd name="connsiteY32" fmla="*/ 47251 h 168145"/>
              <a:gd name="connsiteX33" fmla="*/ 782356 w 811355"/>
              <a:gd name="connsiteY33" fmla="*/ 117692 h 168145"/>
              <a:gd name="connsiteX34" fmla="*/ 747264 w 811355"/>
              <a:gd name="connsiteY34" fmla="*/ 138239 h 168145"/>
              <a:gd name="connsiteX35" fmla="*/ 694971 w 811355"/>
              <a:gd name="connsiteY35" fmla="*/ 120855 h 168145"/>
              <a:gd name="connsiteX36" fmla="*/ 694971 w 811355"/>
              <a:gd name="connsiteY36" fmla="*/ 120908 h 168145"/>
              <a:gd name="connsiteX37" fmla="*/ 694971 w 811355"/>
              <a:gd name="connsiteY37" fmla="*/ 150478 h 168145"/>
              <a:gd name="connsiteX38" fmla="*/ 747291 w 811355"/>
              <a:gd name="connsiteY38" fmla="*/ 162616 h 168145"/>
              <a:gd name="connsiteX39" fmla="*/ 811355 w 811355"/>
              <a:gd name="connsiteY39" fmla="*/ 115655 h 168145"/>
              <a:gd name="connsiteX40" fmla="*/ 717426 w 811355"/>
              <a:gd name="connsiteY40" fmla="*/ 45882 h 168145"/>
              <a:gd name="connsiteX41" fmla="*/ 717385 w 811355"/>
              <a:gd name="connsiteY41" fmla="*/ 45882 h 168145"/>
              <a:gd name="connsiteX42" fmla="*/ 29216 w 811355"/>
              <a:gd name="connsiteY42" fmla="*/ 45841 h 168145"/>
              <a:gd name="connsiteX43" fmla="*/ 63632 w 811355"/>
              <a:gd name="connsiteY43" fmla="*/ 24391 h 168145"/>
              <a:gd name="connsiteX44" fmla="*/ 107080 w 811355"/>
              <a:gd name="connsiteY44" fmla="*/ 36670 h 168145"/>
              <a:gd name="connsiteX45" fmla="*/ 107080 w 811355"/>
              <a:gd name="connsiteY45" fmla="*/ 8881 h 168145"/>
              <a:gd name="connsiteX46" fmla="*/ 63855 w 811355"/>
              <a:gd name="connsiteY46" fmla="*/ 0 h 168145"/>
              <a:gd name="connsiteX47" fmla="*/ 0 w 811355"/>
              <a:gd name="connsiteY47" fmla="*/ 47204 h 168145"/>
              <a:gd name="connsiteX48" fmla="*/ 94200 w 811355"/>
              <a:gd name="connsiteY48" fmla="*/ 117665 h 168145"/>
              <a:gd name="connsiteX49" fmla="*/ 59101 w 811355"/>
              <a:gd name="connsiteY49" fmla="*/ 138219 h 168145"/>
              <a:gd name="connsiteX50" fmla="*/ 6795 w 811355"/>
              <a:gd name="connsiteY50" fmla="*/ 120828 h 168145"/>
              <a:gd name="connsiteX51" fmla="*/ 6795 w 811355"/>
              <a:gd name="connsiteY51" fmla="*/ 120895 h 168145"/>
              <a:gd name="connsiteX52" fmla="*/ 6795 w 811355"/>
              <a:gd name="connsiteY52" fmla="*/ 150465 h 168145"/>
              <a:gd name="connsiteX53" fmla="*/ 59135 w 811355"/>
              <a:gd name="connsiteY53" fmla="*/ 162603 h 168145"/>
              <a:gd name="connsiteX54" fmla="*/ 123220 w 811355"/>
              <a:gd name="connsiteY54" fmla="*/ 115628 h 168145"/>
              <a:gd name="connsiteX55" fmla="*/ 29216 w 811355"/>
              <a:gd name="connsiteY55" fmla="*/ 45841 h 1681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Lst>
            <a:rect l="l" t="t" r="r" b="b"/>
            <a:pathLst>
              <a:path w="811355" h="168145">
                <a:moveTo>
                  <a:pt x="228427" y="27"/>
                </a:moveTo>
                <a:cubicBezTo>
                  <a:pt x="275284" y="27"/>
                  <a:pt x="310031" y="34459"/>
                  <a:pt x="310031" y="81183"/>
                </a:cubicBezTo>
                <a:cubicBezTo>
                  <a:pt x="310031" y="127908"/>
                  <a:pt x="275730" y="162778"/>
                  <a:pt x="228427" y="162778"/>
                </a:cubicBezTo>
                <a:cubicBezTo>
                  <a:pt x="181355" y="162778"/>
                  <a:pt x="147061" y="127901"/>
                  <a:pt x="147061" y="81183"/>
                </a:cubicBezTo>
                <a:cubicBezTo>
                  <a:pt x="147061" y="34465"/>
                  <a:pt x="182024" y="27"/>
                  <a:pt x="228427" y="27"/>
                </a:cubicBezTo>
                <a:close/>
                <a:moveTo>
                  <a:pt x="228427" y="136856"/>
                </a:moveTo>
                <a:cubicBezTo>
                  <a:pt x="259814" y="136856"/>
                  <a:pt x="281782" y="113376"/>
                  <a:pt x="281782" y="81183"/>
                </a:cubicBezTo>
                <a:cubicBezTo>
                  <a:pt x="281782" y="48991"/>
                  <a:pt x="260037" y="25517"/>
                  <a:pt x="228427" y="25517"/>
                </a:cubicBezTo>
                <a:cubicBezTo>
                  <a:pt x="197271" y="25517"/>
                  <a:pt x="175080" y="48991"/>
                  <a:pt x="175080" y="81183"/>
                </a:cubicBezTo>
                <a:cubicBezTo>
                  <a:pt x="175080" y="113376"/>
                  <a:pt x="197271" y="136856"/>
                  <a:pt x="228427" y="136856"/>
                </a:cubicBezTo>
                <a:close/>
                <a:moveTo>
                  <a:pt x="575396" y="27"/>
                </a:moveTo>
                <a:cubicBezTo>
                  <a:pt x="622246" y="27"/>
                  <a:pt x="656993" y="34459"/>
                  <a:pt x="656993" y="81183"/>
                </a:cubicBezTo>
                <a:cubicBezTo>
                  <a:pt x="656993" y="127908"/>
                  <a:pt x="622699" y="162778"/>
                  <a:pt x="575396" y="162778"/>
                </a:cubicBezTo>
                <a:cubicBezTo>
                  <a:pt x="528316" y="162778"/>
                  <a:pt x="494022" y="127901"/>
                  <a:pt x="494022" y="81183"/>
                </a:cubicBezTo>
                <a:cubicBezTo>
                  <a:pt x="494022" y="34465"/>
                  <a:pt x="529019" y="27"/>
                  <a:pt x="575396" y="27"/>
                </a:cubicBezTo>
                <a:close/>
                <a:moveTo>
                  <a:pt x="575396" y="136856"/>
                </a:moveTo>
                <a:cubicBezTo>
                  <a:pt x="606776" y="136856"/>
                  <a:pt x="628743" y="113376"/>
                  <a:pt x="628743" y="81183"/>
                </a:cubicBezTo>
                <a:cubicBezTo>
                  <a:pt x="628743" y="48991"/>
                  <a:pt x="606999" y="25517"/>
                  <a:pt x="575396" y="25517"/>
                </a:cubicBezTo>
                <a:cubicBezTo>
                  <a:pt x="544233" y="25517"/>
                  <a:pt x="522042" y="48991"/>
                  <a:pt x="522042" y="81183"/>
                </a:cubicBezTo>
                <a:cubicBezTo>
                  <a:pt x="522042" y="113376"/>
                  <a:pt x="544293" y="136856"/>
                  <a:pt x="575396" y="136856"/>
                </a:cubicBezTo>
                <a:close/>
                <a:moveTo>
                  <a:pt x="448958" y="2933"/>
                </a:moveTo>
                <a:lnTo>
                  <a:pt x="481284" y="2933"/>
                </a:lnTo>
                <a:lnTo>
                  <a:pt x="400343" y="168146"/>
                </a:lnTo>
                <a:lnTo>
                  <a:pt x="319639" y="2933"/>
                </a:lnTo>
                <a:lnTo>
                  <a:pt x="351728" y="2933"/>
                </a:lnTo>
                <a:lnTo>
                  <a:pt x="400343" y="112931"/>
                </a:lnTo>
                <a:lnTo>
                  <a:pt x="448958" y="2933"/>
                </a:lnTo>
                <a:close/>
                <a:moveTo>
                  <a:pt x="717385" y="45882"/>
                </a:moveTo>
                <a:cubicBezTo>
                  <a:pt x="717385" y="33912"/>
                  <a:pt x="727345" y="24431"/>
                  <a:pt x="751794" y="24431"/>
                </a:cubicBezTo>
                <a:cubicBezTo>
                  <a:pt x="765588" y="24431"/>
                  <a:pt x="781193" y="28477"/>
                  <a:pt x="795439" y="36825"/>
                </a:cubicBezTo>
                <a:lnTo>
                  <a:pt x="795439" y="9023"/>
                </a:lnTo>
                <a:cubicBezTo>
                  <a:pt x="782714" y="3223"/>
                  <a:pt x="767109" y="47"/>
                  <a:pt x="752017" y="47"/>
                </a:cubicBezTo>
                <a:cubicBezTo>
                  <a:pt x="708555" y="47"/>
                  <a:pt x="688183" y="21720"/>
                  <a:pt x="688183" y="47251"/>
                </a:cubicBezTo>
                <a:cubicBezTo>
                  <a:pt x="688183" y="105918"/>
                  <a:pt x="782356" y="83597"/>
                  <a:pt x="782356" y="117692"/>
                </a:cubicBezTo>
                <a:cubicBezTo>
                  <a:pt x="782356" y="129432"/>
                  <a:pt x="771943" y="138239"/>
                  <a:pt x="747264" y="138239"/>
                </a:cubicBezTo>
                <a:cubicBezTo>
                  <a:pt x="727791" y="138239"/>
                  <a:pt x="707649" y="131010"/>
                  <a:pt x="694971" y="120855"/>
                </a:cubicBezTo>
                <a:lnTo>
                  <a:pt x="694971" y="120908"/>
                </a:lnTo>
                <a:lnTo>
                  <a:pt x="694971" y="150478"/>
                </a:lnTo>
                <a:cubicBezTo>
                  <a:pt x="708744" y="157896"/>
                  <a:pt x="728008" y="162616"/>
                  <a:pt x="747291" y="162616"/>
                </a:cubicBezTo>
                <a:cubicBezTo>
                  <a:pt x="790754" y="162616"/>
                  <a:pt x="811355" y="140943"/>
                  <a:pt x="811355" y="115655"/>
                </a:cubicBezTo>
                <a:cubicBezTo>
                  <a:pt x="811369" y="57615"/>
                  <a:pt x="717426" y="79518"/>
                  <a:pt x="717426" y="45882"/>
                </a:cubicBezTo>
                <a:lnTo>
                  <a:pt x="717385" y="45882"/>
                </a:lnTo>
                <a:close/>
                <a:moveTo>
                  <a:pt x="29216" y="45841"/>
                </a:moveTo>
                <a:cubicBezTo>
                  <a:pt x="29216" y="33872"/>
                  <a:pt x="39176" y="24391"/>
                  <a:pt x="63632" y="24391"/>
                </a:cubicBezTo>
                <a:cubicBezTo>
                  <a:pt x="77364" y="24391"/>
                  <a:pt x="92888" y="28437"/>
                  <a:pt x="107080" y="36670"/>
                </a:cubicBezTo>
                <a:lnTo>
                  <a:pt x="107080" y="8881"/>
                </a:lnTo>
                <a:cubicBezTo>
                  <a:pt x="94396" y="3156"/>
                  <a:pt x="78865" y="0"/>
                  <a:pt x="63855" y="0"/>
                </a:cubicBezTo>
                <a:cubicBezTo>
                  <a:pt x="20379" y="0"/>
                  <a:pt x="0" y="21680"/>
                  <a:pt x="0" y="47204"/>
                </a:cubicBezTo>
                <a:cubicBezTo>
                  <a:pt x="0" y="105925"/>
                  <a:pt x="94200" y="83564"/>
                  <a:pt x="94200" y="117665"/>
                </a:cubicBezTo>
                <a:cubicBezTo>
                  <a:pt x="94200" y="129405"/>
                  <a:pt x="83787" y="138219"/>
                  <a:pt x="59101" y="138219"/>
                </a:cubicBezTo>
                <a:cubicBezTo>
                  <a:pt x="39629" y="138219"/>
                  <a:pt x="19473" y="130990"/>
                  <a:pt x="6795" y="120828"/>
                </a:cubicBezTo>
                <a:lnTo>
                  <a:pt x="6795" y="120895"/>
                </a:lnTo>
                <a:lnTo>
                  <a:pt x="6795" y="150465"/>
                </a:lnTo>
                <a:cubicBezTo>
                  <a:pt x="20575" y="157882"/>
                  <a:pt x="39845" y="162603"/>
                  <a:pt x="59135" y="162603"/>
                </a:cubicBezTo>
                <a:cubicBezTo>
                  <a:pt x="102611" y="162603"/>
                  <a:pt x="123220" y="140916"/>
                  <a:pt x="123220" y="115628"/>
                </a:cubicBezTo>
                <a:cubicBezTo>
                  <a:pt x="123186" y="57588"/>
                  <a:pt x="29216" y="79491"/>
                  <a:pt x="29216" y="45841"/>
                </a:cubicBezTo>
                <a:close/>
              </a:path>
            </a:pathLst>
          </a:custGeom>
          <a:solidFill>
            <a:schemeClr val="bg1"/>
          </a:solidFill>
          <a:ln w="675" cap="flat">
            <a:noFill/>
            <a:prstDash val="solid"/>
            <a:miter/>
          </a:ln>
        </p:spPr>
        <p:txBody>
          <a:bodyPr rtlCol="0" anchor="ctr"/>
          <a:lstStyle/>
          <a:p>
            <a:endParaRPr lang="en-US"/>
          </a:p>
        </p:txBody>
      </p:sp>
    </p:spTree>
    <p:extLst>
      <p:ext uri="{BB962C8B-B14F-4D97-AF65-F5344CB8AC3E}">
        <p14:creationId xmlns:p14="http://schemas.microsoft.com/office/powerpoint/2010/main" val="4218101180"/>
      </p:ext>
    </p:extLst>
  </p:cSld>
  <p:clrMapOvr>
    <a:masterClrMapping/>
  </p:clrMapOvr>
</p:sldLayout>
</file>

<file path=ppt/slideLayouts/slideLayout116.xml><?xml version="1.0" encoding="utf-8"?>
<p:sldLayout xmlns:a="http://schemas.openxmlformats.org/drawingml/2006/main" xmlns:r="http://schemas.openxmlformats.org/officeDocument/2006/relationships" xmlns:p="http://schemas.openxmlformats.org/presentationml/2006/main" preserve="1" userDrawn="1">
  <p:cSld name="Big Statement 3 - Orange">
    <p:spTree>
      <p:nvGrpSpPr>
        <p:cNvPr id="1" name=""/>
        <p:cNvGrpSpPr/>
        <p:nvPr/>
      </p:nvGrpSpPr>
      <p:grpSpPr>
        <a:xfrm>
          <a:off x="0" y="0"/>
          <a:ext cx="0" cy="0"/>
          <a:chOff x="0" y="0"/>
          <a:chExt cx="0" cy="0"/>
        </a:xfrm>
      </p:grpSpPr>
      <p:pic>
        <p:nvPicPr>
          <p:cNvPr id="12" name="Picture 11">
            <a:extLst>
              <a:ext uri="{FF2B5EF4-FFF2-40B4-BE49-F238E27FC236}">
                <a16:creationId xmlns:a16="http://schemas.microsoft.com/office/drawing/2014/main" id="{7F67507C-1AA1-887F-0EF5-58F8BD17F84A}"/>
              </a:ext>
            </a:extLst>
          </p:cNvPr>
          <p:cNvPicPr>
            <a:picLocks noChangeAspect="1"/>
          </p:cNvPicPr>
          <p:nvPr userDrawn="1"/>
        </p:nvPicPr>
        <p:blipFill>
          <a:blip r:embed="rId2" cstate="screen">
            <a:extLst>
              <a:ext uri="{28A0092B-C50C-407E-A947-70E740481C1C}">
                <a14:useLocalDpi xmlns:a14="http://schemas.microsoft.com/office/drawing/2010/main"/>
              </a:ext>
            </a:extLst>
          </a:blip>
          <a:srcRect l="5" r="4299" b="19167"/>
          <a:stretch/>
        </p:blipFill>
        <p:spPr>
          <a:xfrm>
            <a:off x="1" y="0"/>
            <a:ext cx="12190729" cy="6858000"/>
          </a:xfrm>
          <a:custGeom>
            <a:avLst/>
            <a:gdLst>
              <a:gd name="connsiteX0" fmla="*/ 0 w 12190729"/>
              <a:gd name="connsiteY0" fmla="*/ 0 h 6858000"/>
              <a:gd name="connsiteX1" fmla="*/ 12190729 w 12190729"/>
              <a:gd name="connsiteY1" fmla="*/ 0 h 6858000"/>
              <a:gd name="connsiteX2" fmla="*/ 12190729 w 12190729"/>
              <a:gd name="connsiteY2" fmla="*/ 6858000 h 6858000"/>
              <a:gd name="connsiteX3" fmla="*/ 0 w 12190729"/>
              <a:gd name="connsiteY3" fmla="*/ 6858000 h 6858000"/>
            </a:gdLst>
            <a:ahLst/>
            <a:cxnLst>
              <a:cxn ang="0">
                <a:pos x="connsiteX0" y="connsiteY0"/>
              </a:cxn>
              <a:cxn ang="0">
                <a:pos x="connsiteX1" y="connsiteY1"/>
              </a:cxn>
              <a:cxn ang="0">
                <a:pos x="connsiteX2" y="connsiteY2"/>
              </a:cxn>
              <a:cxn ang="0">
                <a:pos x="connsiteX3" y="connsiteY3"/>
              </a:cxn>
            </a:cxnLst>
            <a:rect l="l" t="t" r="r" b="b"/>
            <a:pathLst>
              <a:path w="12190729" h="6858000">
                <a:moveTo>
                  <a:pt x="0" y="0"/>
                </a:moveTo>
                <a:lnTo>
                  <a:pt x="12190729" y="0"/>
                </a:lnTo>
                <a:lnTo>
                  <a:pt x="12190729" y="6858000"/>
                </a:lnTo>
                <a:lnTo>
                  <a:pt x="0" y="6858000"/>
                </a:lnTo>
                <a:close/>
              </a:path>
            </a:pathLst>
          </a:custGeom>
        </p:spPr>
      </p:pic>
      <p:sp>
        <p:nvSpPr>
          <p:cNvPr id="15" name="Text Placeholder 14">
            <a:extLst>
              <a:ext uri="{FF2B5EF4-FFF2-40B4-BE49-F238E27FC236}">
                <a16:creationId xmlns:a16="http://schemas.microsoft.com/office/drawing/2014/main" id="{A0531BA8-4968-1B7A-B8B5-B243BB242264}"/>
              </a:ext>
            </a:extLst>
          </p:cNvPr>
          <p:cNvSpPr>
            <a:spLocks noGrp="1"/>
          </p:cNvSpPr>
          <p:nvPr>
            <p:ph type="body" sz="quarter" idx="16" hasCustomPrompt="1"/>
          </p:nvPr>
        </p:nvSpPr>
        <p:spPr>
          <a:xfrm>
            <a:off x="701040" y="605648"/>
            <a:ext cx="5379720" cy="1271914"/>
          </a:xfrm>
        </p:spPr>
        <p:txBody>
          <a:bodyPr anchor="b">
            <a:noAutofit/>
          </a:bodyPr>
          <a:lstStyle>
            <a:lvl1pPr marL="0" indent="0">
              <a:buNone/>
              <a:defRPr kumimoji="0" lang="en-US" sz="8000" b="1" i="0" u="none" strike="noStrike" kern="1200" cap="none" spc="0" normalizeH="0" baseline="0" dirty="0">
                <a:ln>
                  <a:noFill/>
                </a:ln>
                <a:solidFill>
                  <a:schemeClr val="accent5"/>
                </a:solidFill>
                <a:effectLst/>
                <a:uLnTx/>
                <a:uFillTx/>
                <a:latin typeface="Outfit" pitchFamily="2" charset="0"/>
                <a:ea typeface="+mn-ea"/>
                <a:cs typeface="+mn-cs"/>
              </a:defRPr>
            </a:lvl1pPr>
            <a:lvl2pPr marL="457200" indent="0">
              <a:buNone/>
              <a:defRPr/>
            </a:lvl2pPr>
            <a:lvl3pPr marL="914400" indent="0">
              <a:buNone/>
              <a:defRPr/>
            </a:lvl3pPr>
            <a:lvl4pPr marL="1371600" indent="0">
              <a:buNone/>
              <a:defRPr/>
            </a:lvl4pPr>
            <a:lvl5pPr marL="1828800" indent="0">
              <a:buNone/>
              <a:defRPr/>
            </a:lvl5pPr>
          </a:lstStyle>
          <a:p>
            <a:pPr lvl="0"/>
            <a:r>
              <a:rPr lang="en-US"/>
              <a:t>Big Idea</a:t>
            </a:r>
          </a:p>
        </p:txBody>
      </p:sp>
      <p:sp>
        <p:nvSpPr>
          <p:cNvPr id="18" name="Text Placeholder 17">
            <a:extLst>
              <a:ext uri="{FF2B5EF4-FFF2-40B4-BE49-F238E27FC236}">
                <a16:creationId xmlns:a16="http://schemas.microsoft.com/office/drawing/2014/main" id="{CC26251E-DFB5-DF19-2441-A99631807FD1}"/>
              </a:ext>
            </a:extLst>
          </p:cNvPr>
          <p:cNvSpPr>
            <a:spLocks noGrp="1"/>
          </p:cNvSpPr>
          <p:nvPr>
            <p:ph type="body" sz="quarter" idx="17"/>
          </p:nvPr>
        </p:nvSpPr>
        <p:spPr>
          <a:xfrm>
            <a:off x="762000" y="2567781"/>
            <a:ext cx="5334000" cy="1722437"/>
          </a:xfrm>
        </p:spPr>
        <p:txBody>
          <a:bodyPr>
            <a:noAutofit/>
          </a:bodyPr>
          <a:lstStyle>
            <a:lvl1pPr marL="0" indent="0">
              <a:buNone/>
              <a:defRPr kumimoji="0" lang="en-US" sz="2800" b="0" i="0" u="none" strike="noStrike" kern="1200" cap="none" spc="0" normalizeH="0" baseline="0" smtClean="0">
                <a:ln>
                  <a:noFill/>
                </a:ln>
                <a:solidFill>
                  <a:schemeClr val="bg1"/>
                </a:solidFill>
                <a:effectLst/>
                <a:uLnTx/>
                <a:uFillTx/>
                <a:latin typeface="Outfit Medium" pitchFamily="2" charset="0"/>
                <a:ea typeface="+mn-ea"/>
                <a:cs typeface="+mn-cs"/>
              </a:defRPr>
            </a:lvl1pPr>
          </a:lstStyle>
          <a:p>
            <a:pPr lvl="0"/>
            <a:r>
              <a:rPr lang="en-US"/>
              <a:t>Click to edit Master text styles</a:t>
            </a:r>
          </a:p>
        </p:txBody>
      </p:sp>
      <p:cxnSp>
        <p:nvCxnSpPr>
          <p:cNvPr id="8" name="Straight Connector 7">
            <a:extLst>
              <a:ext uri="{FF2B5EF4-FFF2-40B4-BE49-F238E27FC236}">
                <a16:creationId xmlns:a16="http://schemas.microsoft.com/office/drawing/2014/main" id="{0422F0CC-27AB-204D-AA53-4ECB299276B3}"/>
              </a:ext>
            </a:extLst>
          </p:cNvPr>
          <p:cNvCxnSpPr>
            <a:cxnSpLocks/>
          </p:cNvCxnSpPr>
          <p:nvPr userDrawn="1"/>
        </p:nvCxnSpPr>
        <p:spPr>
          <a:xfrm flipH="1">
            <a:off x="1487277" y="6400800"/>
            <a:ext cx="10704723" cy="0"/>
          </a:xfrm>
          <a:prstGeom prst="line">
            <a:avLst/>
          </a:prstGeom>
          <a:ln w="9525" cap="rnd">
            <a:solidFill>
              <a:schemeClr val="bg1"/>
            </a:solidFill>
          </a:ln>
        </p:spPr>
        <p:style>
          <a:lnRef idx="1">
            <a:schemeClr val="accent1"/>
          </a:lnRef>
          <a:fillRef idx="0">
            <a:schemeClr val="accent1"/>
          </a:fillRef>
          <a:effectRef idx="0">
            <a:schemeClr val="accent1"/>
          </a:effectRef>
          <a:fontRef idx="minor">
            <a:schemeClr val="tx1"/>
          </a:fontRef>
        </p:style>
      </p:cxnSp>
      <p:sp>
        <p:nvSpPr>
          <p:cNvPr id="5" name="Text Placeholder 5">
            <a:extLst>
              <a:ext uri="{FF2B5EF4-FFF2-40B4-BE49-F238E27FC236}">
                <a16:creationId xmlns:a16="http://schemas.microsoft.com/office/drawing/2014/main" id="{072A2014-C501-CCB0-EBB2-1FED5A676F59}"/>
              </a:ext>
            </a:extLst>
          </p:cNvPr>
          <p:cNvSpPr>
            <a:spLocks noGrp="1"/>
          </p:cNvSpPr>
          <p:nvPr>
            <p:ph type="body" sz="quarter" idx="21" hasCustomPrompt="1"/>
          </p:nvPr>
        </p:nvSpPr>
        <p:spPr>
          <a:xfrm>
            <a:off x="1487277" y="6496059"/>
            <a:ext cx="7173901" cy="285734"/>
          </a:xfrm>
        </p:spPr>
        <p:txBody>
          <a:bodyPr anchor="ctr">
            <a:noAutofit/>
          </a:bodyPr>
          <a:lstStyle>
            <a:lvl1pPr marL="0" indent="0">
              <a:lnSpc>
                <a:spcPct val="90000"/>
              </a:lnSpc>
              <a:spcBef>
                <a:spcPts val="200"/>
              </a:spcBef>
              <a:buNone/>
              <a:defRPr sz="600" b="0" i="0">
                <a:solidFill>
                  <a:schemeClr val="bg1"/>
                </a:solidFill>
                <a:latin typeface="Inter" panose="02000503000000020004" pitchFamily="2" charset="0"/>
                <a:ea typeface="Inter" panose="02000503000000020004" pitchFamily="2" charset="0"/>
              </a:defRPr>
            </a:lvl1pPr>
            <a:lvl2pPr marL="457200" indent="0">
              <a:buNone/>
              <a:defRPr sz="600" b="0" i="0">
                <a:latin typeface="Inter" panose="02000503000000020004" pitchFamily="2" charset="0"/>
                <a:ea typeface="Inter" panose="02000503000000020004" pitchFamily="2" charset="0"/>
              </a:defRPr>
            </a:lvl2pPr>
            <a:lvl3pPr marL="914400" indent="0">
              <a:buNone/>
              <a:defRPr sz="600" b="0" i="0">
                <a:latin typeface="Inter" panose="02000503000000020004" pitchFamily="2" charset="0"/>
                <a:ea typeface="Inter" panose="02000503000000020004" pitchFamily="2" charset="0"/>
              </a:defRPr>
            </a:lvl3pPr>
            <a:lvl4pPr marL="1371600" indent="0">
              <a:buNone/>
              <a:defRPr sz="600" b="0" i="0">
                <a:latin typeface="Inter" panose="02000503000000020004" pitchFamily="2" charset="0"/>
                <a:ea typeface="Inter" panose="02000503000000020004" pitchFamily="2" charset="0"/>
              </a:defRPr>
            </a:lvl4pPr>
            <a:lvl5pPr marL="1828800" indent="0">
              <a:buNone/>
              <a:defRPr sz="600" b="0" i="0">
                <a:latin typeface="Inter" panose="02000503000000020004" pitchFamily="2" charset="0"/>
                <a:ea typeface="Inter" panose="02000503000000020004" pitchFamily="2" charset="0"/>
              </a:defRPr>
            </a:lvl5pPr>
          </a:lstStyle>
          <a:p>
            <a:pPr lvl="0"/>
            <a:r>
              <a:rPr lang="en-US"/>
              <a:t>Source: </a:t>
            </a:r>
          </a:p>
        </p:txBody>
      </p:sp>
      <p:sp>
        <p:nvSpPr>
          <p:cNvPr id="7" name="Slide Number Placeholder 5">
            <a:extLst>
              <a:ext uri="{FF2B5EF4-FFF2-40B4-BE49-F238E27FC236}">
                <a16:creationId xmlns:a16="http://schemas.microsoft.com/office/drawing/2014/main" id="{822A3516-E98A-590B-DA8A-3DF982334C25}"/>
              </a:ext>
            </a:extLst>
          </p:cNvPr>
          <p:cNvSpPr txBox="1">
            <a:spLocks/>
          </p:cNvSpPr>
          <p:nvPr userDrawn="1"/>
        </p:nvSpPr>
        <p:spPr>
          <a:xfrm>
            <a:off x="11185742" y="6400800"/>
            <a:ext cx="549058" cy="457200"/>
          </a:xfrm>
          <a:prstGeom prst="rect">
            <a:avLst/>
          </a:prstGeom>
        </p:spPr>
        <p:txBody>
          <a:bodyPr vert="horz" lIns="0" tIns="0" rIns="0" bIns="0" rtlCol="0" anchor="ctr"/>
          <a:lstStyle>
            <a:defPPr>
              <a:defRPr lang="en-US"/>
            </a:defPPr>
            <a:lvl1pPr marL="0" algn="r" defTabSz="914400" rtl="0" eaLnBrk="1" latinLnBrk="0" hangingPunct="1">
              <a:defRPr sz="800" kern="1200">
                <a:solidFill>
                  <a:schemeClr val="tx1"/>
                </a:solidFill>
                <a:latin typeface="Outfi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fld id="{DDA6C761-E6C0-8244-BDC1-CA1DC8273777}" type="slidenum">
              <a:rPr lang="en-US" b="0" i="0" smtClean="0">
                <a:solidFill>
                  <a:schemeClr val="bg1"/>
                </a:solidFill>
                <a:latin typeface="Outfit Light" pitchFamily="2" charset="0"/>
              </a:rPr>
              <a:pPr/>
              <a:t>‹#›</a:t>
            </a:fld>
            <a:endParaRPr lang="en-US" b="0" i="0">
              <a:solidFill>
                <a:schemeClr val="bg1"/>
              </a:solidFill>
              <a:latin typeface="Outfit Light" pitchFamily="2" charset="0"/>
            </a:endParaRPr>
          </a:p>
        </p:txBody>
      </p:sp>
      <p:sp>
        <p:nvSpPr>
          <p:cNvPr id="10" name="Slide Number Placeholder 5">
            <a:extLst>
              <a:ext uri="{FF2B5EF4-FFF2-40B4-BE49-F238E27FC236}">
                <a16:creationId xmlns:a16="http://schemas.microsoft.com/office/drawing/2014/main" id="{276645B5-DEF6-8E3D-E660-3D87F7B56EF4}"/>
              </a:ext>
            </a:extLst>
          </p:cNvPr>
          <p:cNvSpPr txBox="1">
            <a:spLocks/>
          </p:cNvSpPr>
          <p:nvPr userDrawn="1"/>
        </p:nvSpPr>
        <p:spPr>
          <a:xfrm>
            <a:off x="9118378" y="6499230"/>
            <a:ext cx="2266709" cy="273040"/>
          </a:xfrm>
          <a:prstGeom prst="rect">
            <a:avLst/>
          </a:prstGeom>
        </p:spPr>
        <p:txBody>
          <a:bodyPr vert="horz" lIns="0" tIns="0" rIns="0" bIns="0" rtlCol="0" anchor="ctr"/>
          <a:lstStyle>
            <a:defPPr>
              <a:defRPr lang="en-US"/>
            </a:defPPr>
            <a:lvl1pPr marL="0" algn="r" defTabSz="914400" rtl="0" eaLnBrk="1" latinLnBrk="0" hangingPunct="1">
              <a:defRPr sz="800" kern="1200">
                <a:solidFill>
                  <a:schemeClr val="bg1"/>
                </a:solidFill>
                <a:latin typeface="Outfi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sz="600" b="0" i="0">
                <a:solidFill>
                  <a:schemeClr val="bg1"/>
                </a:solidFill>
                <a:latin typeface="Outfit Light" pitchFamily="2" charset="0"/>
              </a:rPr>
              <a:t>© Sovos 2025. Proprietary and Confidential</a:t>
            </a:r>
          </a:p>
        </p:txBody>
      </p:sp>
      <p:cxnSp>
        <p:nvCxnSpPr>
          <p:cNvPr id="16" name="Straight Connector 15">
            <a:extLst>
              <a:ext uri="{FF2B5EF4-FFF2-40B4-BE49-F238E27FC236}">
                <a16:creationId xmlns:a16="http://schemas.microsoft.com/office/drawing/2014/main" id="{7D09AA83-EC64-57B7-312B-73DA20AC522F}"/>
              </a:ext>
            </a:extLst>
          </p:cNvPr>
          <p:cNvCxnSpPr>
            <a:cxnSpLocks/>
          </p:cNvCxnSpPr>
          <p:nvPr userDrawn="1"/>
        </p:nvCxnSpPr>
        <p:spPr>
          <a:xfrm>
            <a:off x="762000" y="2229702"/>
            <a:ext cx="5334000" cy="0"/>
          </a:xfrm>
          <a:prstGeom prst="line">
            <a:avLst/>
          </a:prstGeom>
          <a:ln w="9525" cap="rnd">
            <a:solidFill>
              <a:schemeClr val="bg1">
                <a:alpha val="40000"/>
              </a:schemeClr>
            </a:solidFill>
          </a:ln>
        </p:spPr>
        <p:style>
          <a:lnRef idx="1">
            <a:schemeClr val="accent1"/>
          </a:lnRef>
          <a:fillRef idx="0">
            <a:schemeClr val="accent1"/>
          </a:fillRef>
          <a:effectRef idx="0">
            <a:schemeClr val="accent1"/>
          </a:effectRef>
          <a:fontRef idx="minor">
            <a:schemeClr val="tx1"/>
          </a:fontRef>
        </p:style>
      </p:cxnSp>
      <p:cxnSp>
        <p:nvCxnSpPr>
          <p:cNvPr id="17" name="Straight Connector 16">
            <a:extLst>
              <a:ext uri="{FF2B5EF4-FFF2-40B4-BE49-F238E27FC236}">
                <a16:creationId xmlns:a16="http://schemas.microsoft.com/office/drawing/2014/main" id="{B9F4E38A-C61B-31E9-9F28-64E321B487CD}"/>
              </a:ext>
            </a:extLst>
          </p:cNvPr>
          <p:cNvCxnSpPr>
            <a:cxnSpLocks/>
          </p:cNvCxnSpPr>
          <p:nvPr userDrawn="1"/>
        </p:nvCxnSpPr>
        <p:spPr>
          <a:xfrm>
            <a:off x="762000" y="2229702"/>
            <a:ext cx="2667000" cy="0"/>
          </a:xfrm>
          <a:prstGeom prst="line">
            <a:avLst/>
          </a:prstGeom>
          <a:ln w="22225" cap="rnd">
            <a:solidFill>
              <a:srgbClr val="FA8F2C"/>
            </a:solidFill>
          </a:ln>
        </p:spPr>
        <p:style>
          <a:lnRef idx="1">
            <a:schemeClr val="accent1"/>
          </a:lnRef>
          <a:fillRef idx="0">
            <a:schemeClr val="accent1"/>
          </a:fillRef>
          <a:effectRef idx="0">
            <a:schemeClr val="accent1"/>
          </a:effectRef>
          <a:fontRef idx="minor">
            <a:schemeClr val="tx1"/>
          </a:fontRef>
        </p:style>
      </p:cxnSp>
      <p:sp>
        <p:nvSpPr>
          <p:cNvPr id="2" name="Freeform 1">
            <a:extLst>
              <a:ext uri="{FF2B5EF4-FFF2-40B4-BE49-F238E27FC236}">
                <a16:creationId xmlns:a16="http://schemas.microsoft.com/office/drawing/2014/main" id="{6C118A04-01AA-922F-5892-A9FA68327120}"/>
              </a:ext>
            </a:extLst>
          </p:cNvPr>
          <p:cNvSpPr/>
          <p:nvPr userDrawn="1"/>
        </p:nvSpPr>
        <p:spPr>
          <a:xfrm flipV="1">
            <a:off x="7372560" y="-1"/>
            <a:ext cx="4819440" cy="4261517"/>
          </a:xfrm>
          <a:custGeom>
            <a:avLst/>
            <a:gdLst>
              <a:gd name="connsiteX0" fmla="*/ 3435677 w 4819440"/>
              <a:gd name="connsiteY0" fmla="*/ 4261517 h 4261517"/>
              <a:gd name="connsiteX1" fmla="*/ 3449191 w 4819440"/>
              <a:gd name="connsiteY1" fmla="*/ 4261517 h 4261517"/>
              <a:gd name="connsiteX2" fmla="*/ 3505603 w 4819440"/>
              <a:gd name="connsiteY2" fmla="*/ 4144591 h 4261517"/>
              <a:gd name="connsiteX3" fmla="*/ 4818174 w 4819440"/>
              <a:gd name="connsiteY3" fmla="*/ 3362622 h 4261517"/>
              <a:gd name="connsiteX4" fmla="*/ 4819440 w 4819440"/>
              <a:gd name="connsiteY4" fmla="*/ 3362686 h 4261517"/>
              <a:gd name="connsiteX5" fmla="*/ 4819440 w 4819440"/>
              <a:gd name="connsiteY5" fmla="*/ 3350477 h 4261517"/>
              <a:gd name="connsiteX6" fmla="*/ 4818174 w 4819440"/>
              <a:gd name="connsiteY6" fmla="*/ 3350413 h 4261517"/>
              <a:gd name="connsiteX7" fmla="*/ 3494884 w 4819440"/>
              <a:gd name="connsiteY7" fmla="*/ 4138808 h 4261517"/>
              <a:gd name="connsiteX8" fmla="*/ 3279636 w 4819440"/>
              <a:gd name="connsiteY8" fmla="*/ 4261517 h 4261517"/>
              <a:gd name="connsiteX9" fmla="*/ 3292681 w 4819440"/>
              <a:gd name="connsiteY9" fmla="*/ 4261517 h 4261517"/>
              <a:gd name="connsiteX10" fmla="*/ 3308465 w 4819440"/>
              <a:gd name="connsiteY10" fmla="*/ 4218486 h 4261517"/>
              <a:gd name="connsiteX11" fmla="*/ 4818175 w 4819440"/>
              <a:gd name="connsiteY11" fmla="*/ 3216952 h 4261517"/>
              <a:gd name="connsiteX12" fmla="*/ 4819440 w 4819440"/>
              <a:gd name="connsiteY12" fmla="*/ 3217016 h 4261517"/>
              <a:gd name="connsiteX13" fmla="*/ 4819440 w 4819440"/>
              <a:gd name="connsiteY13" fmla="*/ 3204807 h 4261517"/>
              <a:gd name="connsiteX14" fmla="*/ 4818175 w 4819440"/>
              <a:gd name="connsiteY14" fmla="*/ 3204743 h 4261517"/>
              <a:gd name="connsiteX15" fmla="*/ 3297188 w 4819440"/>
              <a:gd name="connsiteY15" fmla="*/ 4213652 h 4261517"/>
              <a:gd name="connsiteX16" fmla="*/ 3124693 w 4819440"/>
              <a:gd name="connsiteY16" fmla="*/ 4261517 h 4261517"/>
              <a:gd name="connsiteX17" fmla="*/ 3137664 w 4819440"/>
              <a:gd name="connsiteY17" fmla="*/ 4261517 h 4261517"/>
              <a:gd name="connsiteX18" fmla="*/ 3174240 w 4819440"/>
              <a:gd name="connsiteY18" fmla="*/ 4161778 h 4261517"/>
              <a:gd name="connsiteX19" fmla="*/ 4818174 w 4819440"/>
              <a:gd name="connsiteY19" fmla="*/ 3071282 h 4261517"/>
              <a:gd name="connsiteX20" fmla="*/ 4819440 w 4819440"/>
              <a:gd name="connsiteY20" fmla="*/ 3071346 h 4261517"/>
              <a:gd name="connsiteX21" fmla="*/ 4819440 w 4819440"/>
              <a:gd name="connsiteY21" fmla="*/ 3059137 h 4261517"/>
              <a:gd name="connsiteX22" fmla="*/ 4818174 w 4819440"/>
              <a:gd name="connsiteY22" fmla="*/ 3059073 h 4261517"/>
              <a:gd name="connsiteX23" fmla="*/ 3163002 w 4819440"/>
              <a:gd name="connsiteY23" fmla="*/ 4157061 h 4261517"/>
              <a:gd name="connsiteX24" fmla="*/ 2969681 w 4819440"/>
              <a:gd name="connsiteY24" fmla="*/ 4261517 h 4261517"/>
              <a:gd name="connsiteX25" fmla="*/ 2982717 w 4819440"/>
              <a:gd name="connsiteY25" fmla="*/ 4261517 h 4261517"/>
              <a:gd name="connsiteX26" fmla="*/ 3040055 w 4819440"/>
              <a:gd name="connsiteY26" fmla="*/ 4105188 h 4261517"/>
              <a:gd name="connsiteX27" fmla="*/ 4818174 w 4819440"/>
              <a:gd name="connsiteY27" fmla="*/ 2925612 h 4261517"/>
              <a:gd name="connsiteX28" fmla="*/ 4819440 w 4819440"/>
              <a:gd name="connsiteY28" fmla="*/ 2925676 h 4261517"/>
              <a:gd name="connsiteX29" fmla="*/ 4819440 w 4819440"/>
              <a:gd name="connsiteY29" fmla="*/ 2913467 h 4261517"/>
              <a:gd name="connsiteX30" fmla="*/ 4818174 w 4819440"/>
              <a:gd name="connsiteY30" fmla="*/ 2913403 h 4261517"/>
              <a:gd name="connsiteX31" fmla="*/ 3028778 w 4819440"/>
              <a:gd name="connsiteY31" fmla="*/ 4100354 h 4261517"/>
              <a:gd name="connsiteX32" fmla="*/ 2817570 w 4819440"/>
              <a:gd name="connsiteY32" fmla="*/ 4261517 h 4261517"/>
              <a:gd name="connsiteX33" fmla="*/ 2830151 w 4819440"/>
              <a:gd name="connsiteY33" fmla="*/ 4261517 h 4261517"/>
              <a:gd name="connsiteX34" fmla="*/ 2835930 w 4819440"/>
              <a:gd name="connsiteY34" fmla="*/ 4239097 h 4261517"/>
              <a:gd name="connsiteX35" fmla="*/ 4818175 w 4819440"/>
              <a:gd name="connsiteY35" fmla="*/ 2779942 h 4261517"/>
              <a:gd name="connsiteX36" fmla="*/ 4819440 w 4819440"/>
              <a:gd name="connsiteY36" fmla="*/ 2780006 h 4261517"/>
              <a:gd name="connsiteX37" fmla="*/ 4819440 w 4819440"/>
              <a:gd name="connsiteY37" fmla="*/ 2767797 h 4261517"/>
              <a:gd name="connsiteX38" fmla="*/ 4818175 w 4819440"/>
              <a:gd name="connsiteY38" fmla="*/ 2767733 h 4261517"/>
              <a:gd name="connsiteX39" fmla="*/ 2824277 w 4819440"/>
              <a:gd name="connsiteY39" fmla="*/ 4235497 h 4261517"/>
              <a:gd name="connsiteX40" fmla="*/ 2667284 w 4819440"/>
              <a:gd name="connsiteY40" fmla="*/ 4261517 h 4261517"/>
              <a:gd name="connsiteX41" fmla="*/ 2679910 w 4819440"/>
              <a:gd name="connsiteY41" fmla="*/ 4261517 h 4261517"/>
              <a:gd name="connsiteX42" fmla="*/ 2696831 w 4819440"/>
              <a:gd name="connsiteY42" fmla="*/ 4195877 h 4261517"/>
              <a:gd name="connsiteX43" fmla="*/ 4818175 w 4819440"/>
              <a:gd name="connsiteY43" fmla="*/ 2634272 h 4261517"/>
              <a:gd name="connsiteX44" fmla="*/ 4819440 w 4819440"/>
              <a:gd name="connsiteY44" fmla="*/ 2634336 h 4261517"/>
              <a:gd name="connsiteX45" fmla="*/ 4819440 w 4819440"/>
              <a:gd name="connsiteY45" fmla="*/ 2622127 h 4261517"/>
              <a:gd name="connsiteX46" fmla="*/ 4818175 w 4819440"/>
              <a:gd name="connsiteY46" fmla="*/ 2622063 h 4261517"/>
              <a:gd name="connsiteX47" fmla="*/ 2685155 w 4819440"/>
              <a:gd name="connsiteY47" fmla="*/ 4192174 h 4261517"/>
              <a:gd name="connsiteX48" fmla="*/ 2517042 w 4819440"/>
              <a:gd name="connsiteY48" fmla="*/ 4261517 h 4261517"/>
              <a:gd name="connsiteX49" fmla="*/ 2529625 w 4819440"/>
              <a:gd name="connsiteY49" fmla="*/ 4261517 h 4261517"/>
              <a:gd name="connsiteX50" fmla="*/ 2557709 w 4819440"/>
              <a:gd name="connsiteY50" fmla="*/ 4152553 h 4261517"/>
              <a:gd name="connsiteX51" fmla="*/ 4818175 w 4819440"/>
              <a:gd name="connsiteY51" fmla="*/ 2488601 h 4261517"/>
              <a:gd name="connsiteX52" fmla="*/ 4819440 w 4819440"/>
              <a:gd name="connsiteY52" fmla="*/ 2488665 h 4261517"/>
              <a:gd name="connsiteX53" fmla="*/ 4819440 w 4819440"/>
              <a:gd name="connsiteY53" fmla="*/ 2476456 h 4261517"/>
              <a:gd name="connsiteX54" fmla="*/ 4818175 w 4819440"/>
              <a:gd name="connsiteY54" fmla="*/ 2476392 h 4261517"/>
              <a:gd name="connsiteX55" fmla="*/ 2546056 w 4819440"/>
              <a:gd name="connsiteY55" fmla="*/ 4148954 h 4261517"/>
              <a:gd name="connsiteX56" fmla="*/ 2366759 w 4819440"/>
              <a:gd name="connsiteY56" fmla="*/ 4261517 h 4261517"/>
              <a:gd name="connsiteX57" fmla="*/ 2379382 w 4819440"/>
              <a:gd name="connsiteY57" fmla="*/ 4261517 h 4261517"/>
              <a:gd name="connsiteX58" fmla="*/ 2418611 w 4819440"/>
              <a:gd name="connsiteY58" fmla="*/ 4109334 h 4261517"/>
              <a:gd name="connsiteX59" fmla="*/ 4818174 w 4819440"/>
              <a:gd name="connsiteY59" fmla="*/ 2342931 h 4261517"/>
              <a:gd name="connsiteX60" fmla="*/ 4819440 w 4819440"/>
              <a:gd name="connsiteY60" fmla="*/ 2342995 h 4261517"/>
              <a:gd name="connsiteX61" fmla="*/ 4819440 w 4819440"/>
              <a:gd name="connsiteY61" fmla="*/ 2330786 h 4261517"/>
              <a:gd name="connsiteX62" fmla="*/ 4818174 w 4819440"/>
              <a:gd name="connsiteY62" fmla="*/ 2330722 h 4261517"/>
              <a:gd name="connsiteX63" fmla="*/ 2406934 w 4819440"/>
              <a:gd name="connsiteY63" fmla="*/ 4105631 h 4261517"/>
              <a:gd name="connsiteX64" fmla="*/ 2216516 w 4819440"/>
              <a:gd name="connsiteY64" fmla="*/ 4261517 h 4261517"/>
              <a:gd name="connsiteX65" fmla="*/ 2229100 w 4819440"/>
              <a:gd name="connsiteY65" fmla="*/ 4261517 h 4261517"/>
              <a:gd name="connsiteX66" fmla="*/ 2279489 w 4819440"/>
              <a:gd name="connsiteY66" fmla="*/ 4066010 h 4261517"/>
              <a:gd name="connsiteX67" fmla="*/ 4818175 w 4819440"/>
              <a:gd name="connsiteY67" fmla="*/ 2197261 h 4261517"/>
              <a:gd name="connsiteX68" fmla="*/ 4819440 w 4819440"/>
              <a:gd name="connsiteY68" fmla="*/ 2197325 h 4261517"/>
              <a:gd name="connsiteX69" fmla="*/ 4819440 w 4819440"/>
              <a:gd name="connsiteY69" fmla="*/ 2185116 h 4261517"/>
              <a:gd name="connsiteX70" fmla="*/ 4818175 w 4819440"/>
              <a:gd name="connsiteY70" fmla="*/ 2185052 h 4261517"/>
              <a:gd name="connsiteX71" fmla="*/ 2267836 w 4819440"/>
              <a:gd name="connsiteY71" fmla="*/ 4062411 h 4261517"/>
              <a:gd name="connsiteX72" fmla="*/ 2066236 w 4819440"/>
              <a:gd name="connsiteY72" fmla="*/ 4261517 h 4261517"/>
              <a:gd name="connsiteX73" fmla="*/ 2078855 w 4819440"/>
              <a:gd name="connsiteY73" fmla="*/ 4261517 h 4261517"/>
              <a:gd name="connsiteX74" fmla="*/ 2140391 w 4819440"/>
              <a:gd name="connsiteY74" fmla="*/ 4022790 h 4261517"/>
              <a:gd name="connsiteX75" fmla="*/ 4818175 w 4819440"/>
              <a:gd name="connsiteY75" fmla="*/ 2051591 h 4261517"/>
              <a:gd name="connsiteX76" fmla="*/ 4819440 w 4819440"/>
              <a:gd name="connsiteY76" fmla="*/ 2051655 h 4261517"/>
              <a:gd name="connsiteX77" fmla="*/ 4819440 w 4819440"/>
              <a:gd name="connsiteY77" fmla="*/ 2039446 h 4261517"/>
              <a:gd name="connsiteX78" fmla="*/ 4818175 w 4819440"/>
              <a:gd name="connsiteY78" fmla="*/ 2039382 h 4261517"/>
              <a:gd name="connsiteX79" fmla="*/ 2128714 w 4819440"/>
              <a:gd name="connsiteY79" fmla="*/ 4019088 h 4261517"/>
              <a:gd name="connsiteX80" fmla="*/ 1916201 w 4819440"/>
              <a:gd name="connsiteY80" fmla="*/ 4261517 h 4261517"/>
              <a:gd name="connsiteX81" fmla="*/ 1928575 w 4819440"/>
              <a:gd name="connsiteY81" fmla="*/ 4261517 h 4261517"/>
              <a:gd name="connsiteX82" fmla="*/ 2001269 w 4819440"/>
              <a:gd name="connsiteY82" fmla="*/ 3979468 h 4261517"/>
              <a:gd name="connsiteX83" fmla="*/ 4818174 w 4819440"/>
              <a:gd name="connsiteY83" fmla="*/ 1905921 h 4261517"/>
              <a:gd name="connsiteX84" fmla="*/ 4819440 w 4819440"/>
              <a:gd name="connsiteY84" fmla="*/ 1905953 h 4261517"/>
              <a:gd name="connsiteX85" fmla="*/ 4819440 w 4819440"/>
              <a:gd name="connsiteY85" fmla="*/ 1893744 h 4261517"/>
              <a:gd name="connsiteX86" fmla="*/ 4818174 w 4819440"/>
              <a:gd name="connsiteY86" fmla="*/ 1893712 h 4261517"/>
              <a:gd name="connsiteX87" fmla="*/ 1916509 w 4819440"/>
              <a:gd name="connsiteY87" fmla="*/ 4259501 h 4261517"/>
              <a:gd name="connsiteX88" fmla="*/ 1768996 w 4819440"/>
              <a:gd name="connsiteY88" fmla="*/ 4261517 h 4261517"/>
              <a:gd name="connsiteX89" fmla="*/ 1781348 w 4819440"/>
              <a:gd name="connsiteY89" fmla="*/ 4261517 h 4261517"/>
              <a:gd name="connsiteX90" fmla="*/ 1785766 w 4819440"/>
              <a:gd name="connsiteY90" fmla="*/ 4232655 h 4261517"/>
              <a:gd name="connsiteX91" fmla="*/ 4818174 w 4819440"/>
              <a:gd name="connsiteY91" fmla="*/ 1760251 h 4261517"/>
              <a:gd name="connsiteX92" fmla="*/ 4819440 w 4819440"/>
              <a:gd name="connsiteY92" fmla="*/ 1760283 h 4261517"/>
              <a:gd name="connsiteX93" fmla="*/ 4819440 w 4819440"/>
              <a:gd name="connsiteY93" fmla="*/ 1748074 h 4261517"/>
              <a:gd name="connsiteX94" fmla="*/ 4818174 w 4819440"/>
              <a:gd name="connsiteY94" fmla="*/ 1748042 h 4261517"/>
              <a:gd name="connsiteX95" fmla="*/ 1773798 w 4819440"/>
              <a:gd name="connsiteY95" fmla="*/ 4230139 h 4261517"/>
              <a:gd name="connsiteX96" fmla="*/ 1621815 w 4819440"/>
              <a:gd name="connsiteY96" fmla="*/ 4261517 h 4261517"/>
              <a:gd name="connsiteX97" fmla="*/ 1634145 w 4819440"/>
              <a:gd name="connsiteY97" fmla="*/ 4261517 h 4261517"/>
              <a:gd name="connsiteX98" fmla="*/ 1643056 w 4819440"/>
              <a:gd name="connsiteY98" fmla="*/ 4203294 h 4261517"/>
              <a:gd name="connsiteX99" fmla="*/ 4818175 w 4819440"/>
              <a:gd name="connsiteY99" fmla="*/ 1614581 h 4261517"/>
              <a:gd name="connsiteX100" fmla="*/ 4819440 w 4819440"/>
              <a:gd name="connsiteY100" fmla="*/ 1614613 h 4261517"/>
              <a:gd name="connsiteX101" fmla="*/ 4819440 w 4819440"/>
              <a:gd name="connsiteY101" fmla="*/ 1602404 h 4261517"/>
              <a:gd name="connsiteX102" fmla="*/ 4818175 w 4819440"/>
              <a:gd name="connsiteY102" fmla="*/ 1602372 h 4261517"/>
              <a:gd name="connsiteX103" fmla="*/ 1631100 w 4819440"/>
              <a:gd name="connsiteY103" fmla="*/ 4200857 h 4261517"/>
              <a:gd name="connsiteX104" fmla="*/ 1474612 w 4819440"/>
              <a:gd name="connsiteY104" fmla="*/ 4261517 h 4261517"/>
              <a:gd name="connsiteX105" fmla="*/ 1486962 w 4819440"/>
              <a:gd name="connsiteY105" fmla="*/ 4261517 h 4261517"/>
              <a:gd name="connsiteX106" fmla="*/ 1500356 w 4819440"/>
              <a:gd name="connsiteY106" fmla="*/ 4174012 h 4261517"/>
              <a:gd name="connsiteX107" fmla="*/ 4818175 w 4819440"/>
              <a:gd name="connsiteY107" fmla="*/ 1468911 h 4261517"/>
              <a:gd name="connsiteX108" fmla="*/ 4819440 w 4819440"/>
              <a:gd name="connsiteY108" fmla="*/ 1468943 h 4261517"/>
              <a:gd name="connsiteX109" fmla="*/ 4819440 w 4819440"/>
              <a:gd name="connsiteY109" fmla="*/ 1456734 h 4261517"/>
              <a:gd name="connsiteX110" fmla="*/ 4818175 w 4819440"/>
              <a:gd name="connsiteY110" fmla="*/ 1456702 h 4261517"/>
              <a:gd name="connsiteX111" fmla="*/ 1488389 w 4819440"/>
              <a:gd name="connsiteY111" fmla="*/ 4171496 h 4261517"/>
              <a:gd name="connsiteX112" fmla="*/ 1327429 w 4819440"/>
              <a:gd name="connsiteY112" fmla="*/ 4261517 h 4261517"/>
              <a:gd name="connsiteX113" fmla="*/ 1339759 w 4819440"/>
              <a:gd name="connsiteY113" fmla="*/ 4261517 h 4261517"/>
              <a:gd name="connsiteX114" fmla="*/ 1357645 w 4819440"/>
              <a:gd name="connsiteY114" fmla="*/ 4144650 h 4261517"/>
              <a:gd name="connsiteX115" fmla="*/ 4818174 w 4819440"/>
              <a:gd name="connsiteY115" fmla="*/ 1323241 h 4261517"/>
              <a:gd name="connsiteX116" fmla="*/ 4819440 w 4819440"/>
              <a:gd name="connsiteY116" fmla="*/ 1323273 h 4261517"/>
              <a:gd name="connsiteX117" fmla="*/ 4819440 w 4819440"/>
              <a:gd name="connsiteY117" fmla="*/ 1311064 h 4261517"/>
              <a:gd name="connsiteX118" fmla="*/ 4818174 w 4819440"/>
              <a:gd name="connsiteY118" fmla="*/ 1311032 h 4261517"/>
              <a:gd name="connsiteX119" fmla="*/ 1345689 w 4819440"/>
              <a:gd name="connsiteY119" fmla="*/ 4142214 h 4261517"/>
              <a:gd name="connsiteX120" fmla="*/ 1180226 w 4819440"/>
              <a:gd name="connsiteY120" fmla="*/ 4261517 h 4261517"/>
              <a:gd name="connsiteX121" fmla="*/ 1192557 w 4819440"/>
              <a:gd name="connsiteY121" fmla="*/ 4261517 h 4261517"/>
              <a:gd name="connsiteX122" fmla="*/ 1214934 w 4819440"/>
              <a:gd name="connsiteY122" fmla="*/ 4115288 h 4261517"/>
              <a:gd name="connsiteX123" fmla="*/ 4818174 w 4819440"/>
              <a:gd name="connsiteY123" fmla="*/ 1177570 h 4261517"/>
              <a:gd name="connsiteX124" fmla="*/ 4819440 w 4819440"/>
              <a:gd name="connsiteY124" fmla="*/ 1177602 h 4261517"/>
              <a:gd name="connsiteX125" fmla="*/ 4819440 w 4819440"/>
              <a:gd name="connsiteY125" fmla="*/ 1165393 h 4261517"/>
              <a:gd name="connsiteX126" fmla="*/ 4818174 w 4819440"/>
              <a:gd name="connsiteY126" fmla="*/ 1165361 h 4261517"/>
              <a:gd name="connsiteX127" fmla="*/ 1202978 w 4819440"/>
              <a:gd name="connsiteY127" fmla="*/ 4112852 h 4261517"/>
              <a:gd name="connsiteX128" fmla="*/ 1033043 w 4819440"/>
              <a:gd name="connsiteY128" fmla="*/ 4261517 h 4261517"/>
              <a:gd name="connsiteX129" fmla="*/ 1045374 w 4819440"/>
              <a:gd name="connsiteY129" fmla="*/ 4261517 h 4261517"/>
              <a:gd name="connsiteX130" fmla="*/ 1072235 w 4819440"/>
              <a:gd name="connsiteY130" fmla="*/ 4086006 h 4261517"/>
              <a:gd name="connsiteX131" fmla="*/ 4818175 w 4819440"/>
              <a:gd name="connsiteY131" fmla="*/ 1031900 h 4261517"/>
              <a:gd name="connsiteX132" fmla="*/ 4819440 w 4819440"/>
              <a:gd name="connsiteY132" fmla="*/ 1031932 h 4261517"/>
              <a:gd name="connsiteX133" fmla="*/ 4819440 w 4819440"/>
              <a:gd name="connsiteY133" fmla="*/ 1019723 h 4261517"/>
              <a:gd name="connsiteX134" fmla="*/ 4818175 w 4819440"/>
              <a:gd name="connsiteY134" fmla="*/ 1019691 h 4261517"/>
              <a:gd name="connsiteX135" fmla="*/ 1060279 w 4819440"/>
              <a:gd name="connsiteY135" fmla="*/ 4083570 h 4261517"/>
              <a:gd name="connsiteX136" fmla="*/ 885842 w 4819440"/>
              <a:gd name="connsiteY136" fmla="*/ 4261517 h 4261517"/>
              <a:gd name="connsiteX137" fmla="*/ 898191 w 4819440"/>
              <a:gd name="connsiteY137" fmla="*/ 4261517 h 4261517"/>
              <a:gd name="connsiteX138" fmla="*/ 929537 w 4819440"/>
              <a:gd name="connsiteY138" fmla="*/ 4056724 h 4261517"/>
              <a:gd name="connsiteX139" fmla="*/ 4818175 w 4819440"/>
              <a:gd name="connsiteY139" fmla="*/ 886230 h 4261517"/>
              <a:gd name="connsiteX140" fmla="*/ 4819440 w 4819440"/>
              <a:gd name="connsiteY140" fmla="*/ 886262 h 4261517"/>
              <a:gd name="connsiteX141" fmla="*/ 4819440 w 4819440"/>
              <a:gd name="connsiteY141" fmla="*/ 874053 h 4261517"/>
              <a:gd name="connsiteX142" fmla="*/ 4818175 w 4819440"/>
              <a:gd name="connsiteY142" fmla="*/ 874021 h 4261517"/>
              <a:gd name="connsiteX143" fmla="*/ 917568 w 4819440"/>
              <a:gd name="connsiteY143" fmla="*/ 4054208 h 4261517"/>
              <a:gd name="connsiteX144" fmla="*/ 738657 w 4819440"/>
              <a:gd name="connsiteY144" fmla="*/ 4261517 h 4261517"/>
              <a:gd name="connsiteX145" fmla="*/ 750990 w 4819440"/>
              <a:gd name="connsiteY145" fmla="*/ 4261517 h 4261517"/>
              <a:gd name="connsiteX146" fmla="*/ 786826 w 4819440"/>
              <a:gd name="connsiteY146" fmla="*/ 4027363 h 4261517"/>
              <a:gd name="connsiteX147" fmla="*/ 4818174 w 4819440"/>
              <a:gd name="connsiteY147" fmla="*/ 740560 h 4261517"/>
              <a:gd name="connsiteX148" fmla="*/ 4819440 w 4819440"/>
              <a:gd name="connsiteY148" fmla="*/ 740592 h 4261517"/>
              <a:gd name="connsiteX149" fmla="*/ 4819440 w 4819440"/>
              <a:gd name="connsiteY149" fmla="*/ 728383 h 4261517"/>
              <a:gd name="connsiteX150" fmla="*/ 4818174 w 4819440"/>
              <a:gd name="connsiteY150" fmla="*/ 728351 h 4261517"/>
              <a:gd name="connsiteX151" fmla="*/ 774868 w 4819440"/>
              <a:gd name="connsiteY151" fmla="*/ 4024927 h 4261517"/>
              <a:gd name="connsiteX152" fmla="*/ 591456 w 4819440"/>
              <a:gd name="connsiteY152" fmla="*/ 4261517 h 4261517"/>
              <a:gd name="connsiteX153" fmla="*/ 603804 w 4819440"/>
              <a:gd name="connsiteY153" fmla="*/ 4261517 h 4261517"/>
              <a:gd name="connsiteX154" fmla="*/ 644126 w 4819440"/>
              <a:gd name="connsiteY154" fmla="*/ 3998081 h 4261517"/>
              <a:gd name="connsiteX155" fmla="*/ 4818174 w 4819440"/>
              <a:gd name="connsiteY155" fmla="*/ 594890 h 4261517"/>
              <a:gd name="connsiteX156" fmla="*/ 4819440 w 4819440"/>
              <a:gd name="connsiteY156" fmla="*/ 594922 h 4261517"/>
              <a:gd name="connsiteX157" fmla="*/ 4819440 w 4819440"/>
              <a:gd name="connsiteY157" fmla="*/ 582713 h 4261517"/>
              <a:gd name="connsiteX158" fmla="*/ 4818174 w 4819440"/>
              <a:gd name="connsiteY158" fmla="*/ 582681 h 4261517"/>
              <a:gd name="connsiteX159" fmla="*/ 632157 w 4819440"/>
              <a:gd name="connsiteY159" fmla="*/ 3995565 h 4261517"/>
              <a:gd name="connsiteX160" fmla="*/ 444272 w 4819440"/>
              <a:gd name="connsiteY160" fmla="*/ 4261517 h 4261517"/>
              <a:gd name="connsiteX161" fmla="*/ 456605 w 4819440"/>
              <a:gd name="connsiteY161" fmla="*/ 4261517 h 4261517"/>
              <a:gd name="connsiteX162" fmla="*/ 501416 w 4819440"/>
              <a:gd name="connsiteY162" fmla="*/ 3968719 h 4261517"/>
              <a:gd name="connsiteX163" fmla="*/ 4818175 w 4819440"/>
              <a:gd name="connsiteY163" fmla="*/ 449220 h 4261517"/>
              <a:gd name="connsiteX164" fmla="*/ 4819440 w 4819440"/>
              <a:gd name="connsiteY164" fmla="*/ 449252 h 4261517"/>
              <a:gd name="connsiteX165" fmla="*/ 4819440 w 4819440"/>
              <a:gd name="connsiteY165" fmla="*/ 437043 h 4261517"/>
              <a:gd name="connsiteX166" fmla="*/ 4818175 w 4819440"/>
              <a:gd name="connsiteY166" fmla="*/ 437011 h 4261517"/>
              <a:gd name="connsiteX167" fmla="*/ 489459 w 4819440"/>
              <a:gd name="connsiteY167" fmla="*/ 3966283 h 4261517"/>
              <a:gd name="connsiteX168" fmla="*/ 297072 w 4819440"/>
              <a:gd name="connsiteY168" fmla="*/ 4261517 h 4261517"/>
              <a:gd name="connsiteX169" fmla="*/ 309419 w 4819440"/>
              <a:gd name="connsiteY169" fmla="*/ 4261517 h 4261517"/>
              <a:gd name="connsiteX170" fmla="*/ 358716 w 4819440"/>
              <a:gd name="connsiteY170" fmla="*/ 3939437 h 4261517"/>
              <a:gd name="connsiteX171" fmla="*/ 4818175 w 4819440"/>
              <a:gd name="connsiteY171" fmla="*/ 303550 h 4261517"/>
              <a:gd name="connsiteX172" fmla="*/ 4819440 w 4819440"/>
              <a:gd name="connsiteY172" fmla="*/ 303582 h 4261517"/>
              <a:gd name="connsiteX173" fmla="*/ 4819440 w 4819440"/>
              <a:gd name="connsiteY173" fmla="*/ 291373 h 4261517"/>
              <a:gd name="connsiteX174" fmla="*/ 4818175 w 4819440"/>
              <a:gd name="connsiteY174" fmla="*/ 291341 h 4261517"/>
              <a:gd name="connsiteX175" fmla="*/ 346748 w 4819440"/>
              <a:gd name="connsiteY175" fmla="*/ 3936921 h 4261517"/>
              <a:gd name="connsiteX176" fmla="*/ 149886 w 4819440"/>
              <a:gd name="connsiteY176" fmla="*/ 4261517 h 4261517"/>
              <a:gd name="connsiteX177" fmla="*/ 162219 w 4819440"/>
              <a:gd name="connsiteY177" fmla="*/ 4261517 h 4261517"/>
              <a:gd name="connsiteX178" fmla="*/ 216005 w 4819440"/>
              <a:gd name="connsiteY178" fmla="*/ 3910076 h 4261517"/>
              <a:gd name="connsiteX179" fmla="*/ 4818174 w 4819440"/>
              <a:gd name="connsiteY179" fmla="*/ 157880 h 4261517"/>
              <a:gd name="connsiteX180" fmla="*/ 4819440 w 4819440"/>
              <a:gd name="connsiteY180" fmla="*/ 157912 h 4261517"/>
              <a:gd name="connsiteX181" fmla="*/ 4819440 w 4819440"/>
              <a:gd name="connsiteY181" fmla="*/ 145703 h 4261517"/>
              <a:gd name="connsiteX182" fmla="*/ 4818174 w 4819440"/>
              <a:gd name="connsiteY182" fmla="*/ 145671 h 4261517"/>
              <a:gd name="connsiteX183" fmla="*/ 204048 w 4819440"/>
              <a:gd name="connsiteY183" fmla="*/ 3907639 h 4261517"/>
              <a:gd name="connsiteX184" fmla="*/ 0 w 4819440"/>
              <a:gd name="connsiteY184" fmla="*/ 4261517 h 4261517"/>
              <a:gd name="connsiteX185" fmla="*/ 14859 w 4819440"/>
              <a:gd name="connsiteY185" fmla="*/ 4261517 h 4261517"/>
              <a:gd name="connsiteX186" fmla="*/ 67751 w 4819440"/>
              <a:gd name="connsiteY186" fmla="*/ 3903361 h 4261517"/>
              <a:gd name="connsiteX187" fmla="*/ 1393410 w 4819440"/>
              <a:gd name="connsiteY187" fmla="*/ 1430897 h 4261517"/>
              <a:gd name="connsiteX188" fmla="*/ 4818175 w 4819440"/>
              <a:gd name="connsiteY188" fmla="*/ 12209 h 4261517"/>
              <a:gd name="connsiteX189" fmla="*/ 4819440 w 4819440"/>
              <a:gd name="connsiteY189" fmla="*/ 12240 h 4261517"/>
              <a:gd name="connsiteX190" fmla="*/ 4819440 w 4819440"/>
              <a:gd name="connsiteY190" fmla="*/ 32 h 4261517"/>
              <a:gd name="connsiteX191" fmla="*/ 4818175 w 4819440"/>
              <a:gd name="connsiteY191" fmla="*/ 0 h 4261517"/>
              <a:gd name="connsiteX192" fmla="*/ 18466 w 4819440"/>
              <a:gd name="connsiteY192" fmla="*/ 4116199 h 42615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Lst>
            <a:rect l="l" t="t" r="r" b="b"/>
            <a:pathLst>
              <a:path w="4819440" h="4261517">
                <a:moveTo>
                  <a:pt x="3435677" y="4261517"/>
                </a:moveTo>
                <a:lnTo>
                  <a:pt x="3449191" y="4261517"/>
                </a:lnTo>
                <a:lnTo>
                  <a:pt x="3505603" y="4144591"/>
                </a:lnTo>
                <a:cubicBezTo>
                  <a:pt x="3758740" y="3679210"/>
                  <a:pt x="4252195" y="3362622"/>
                  <a:pt x="4818174" y="3362622"/>
                </a:cubicBezTo>
                <a:lnTo>
                  <a:pt x="4819440" y="3362686"/>
                </a:lnTo>
                <a:lnTo>
                  <a:pt x="4819440" y="3350477"/>
                </a:lnTo>
                <a:lnTo>
                  <a:pt x="4818174" y="3350413"/>
                </a:lnTo>
                <a:cubicBezTo>
                  <a:pt x="4247617" y="3350413"/>
                  <a:pt x="3750108" y="3669623"/>
                  <a:pt x="3494884" y="4138808"/>
                </a:cubicBezTo>
                <a:close/>
                <a:moveTo>
                  <a:pt x="3279636" y="4261517"/>
                </a:moveTo>
                <a:lnTo>
                  <a:pt x="3292681" y="4261517"/>
                </a:lnTo>
                <a:lnTo>
                  <a:pt x="3308465" y="4218486"/>
                </a:lnTo>
                <a:cubicBezTo>
                  <a:pt x="3557612" y="3630551"/>
                  <a:pt x="4140603" y="3216952"/>
                  <a:pt x="4818175" y="3216952"/>
                </a:cubicBezTo>
                <a:lnTo>
                  <a:pt x="4819440" y="3217016"/>
                </a:lnTo>
                <a:lnTo>
                  <a:pt x="4819440" y="3204807"/>
                </a:lnTo>
                <a:lnTo>
                  <a:pt x="4818175" y="3204743"/>
                </a:lnTo>
                <a:cubicBezTo>
                  <a:pt x="4135400" y="3204743"/>
                  <a:pt x="3548143" y="3621307"/>
                  <a:pt x="3297188" y="4213652"/>
                </a:cubicBezTo>
                <a:close/>
                <a:moveTo>
                  <a:pt x="3124693" y="4261517"/>
                </a:moveTo>
                <a:lnTo>
                  <a:pt x="3137664" y="4261517"/>
                </a:lnTo>
                <a:lnTo>
                  <a:pt x="3174240" y="4161778"/>
                </a:lnTo>
                <a:cubicBezTo>
                  <a:pt x="3445498" y="3521558"/>
                  <a:pt x="4080253" y="3071282"/>
                  <a:pt x="4818174" y="3071282"/>
                </a:cubicBezTo>
                <a:lnTo>
                  <a:pt x="4819440" y="3071346"/>
                </a:lnTo>
                <a:lnTo>
                  <a:pt x="4819440" y="3059137"/>
                </a:lnTo>
                <a:lnTo>
                  <a:pt x="4818174" y="3059073"/>
                </a:lnTo>
                <a:cubicBezTo>
                  <a:pt x="4075259" y="3059073"/>
                  <a:pt x="3436133" y="3512471"/>
                  <a:pt x="3163002" y="4157061"/>
                </a:cubicBezTo>
                <a:close/>
                <a:moveTo>
                  <a:pt x="2969681" y="4261517"/>
                </a:moveTo>
                <a:lnTo>
                  <a:pt x="2982717" y="4261517"/>
                </a:lnTo>
                <a:lnTo>
                  <a:pt x="3040055" y="4105188"/>
                </a:lnTo>
                <a:cubicBezTo>
                  <a:pt x="3333488" y="3412722"/>
                  <a:pt x="4020112" y="2925612"/>
                  <a:pt x="4818174" y="2925612"/>
                </a:cubicBezTo>
                <a:lnTo>
                  <a:pt x="4819440" y="2925676"/>
                </a:lnTo>
                <a:lnTo>
                  <a:pt x="4819440" y="2913467"/>
                </a:lnTo>
                <a:lnTo>
                  <a:pt x="4818174" y="2913403"/>
                </a:lnTo>
                <a:cubicBezTo>
                  <a:pt x="4014910" y="2913403"/>
                  <a:pt x="3324019" y="3403479"/>
                  <a:pt x="3028778" y="4100354"/>
                </a:cubicBezTo>
                <a:close/>
                <a:moveTo>
                  <a:pt x="2817570" y="4261517"/>
                </a:moveTo>
                <a:lnTo>
                  <a:pt x="2830151" y="4261517"/>
                </a:lnTo>
                <a:lnTo>
                  <a:pt x="2835930" y="4239097"/>
                </a:lnTo>
                <a:cubicBezTo>
                  <a:pt x="3099144" y="3394665"/>
                  <a:pt x="3888230" y="2779942"/>
                  <a:pt x="4818175" y="2779942"/>
                </a:cubicBezTo>
                <a:lnTo>
                  <a:pt x="4819440" y="2780006"/>
                </a:lnTo>
                <a:lnTo>
                  <a:pt x="4819440" y="2767797"/>
                </a:lnTo>
                <a:lnTo>
                  <a:pt x="4818175" y="2767733"/>
                </a:lnTo>
                <a:cubicBezTo>
                  <a:pt x="3882820" y="2767733"/>
                  <a:pt x="3089055" y="3386120"/>
                  <a:pt x="2824277" y="4235497"/>
                </a:cubicBezTo>
                <a:close/>
                <a:moveTo>
                  <a:pt x="2667284" y="4261517"/>
                </a:moveTo>
                <a:lnTo>
                  <a:pt x="2679910" y="4261517"/>
                </a:lnTo>
                <a:lnTo>
                  <a:pt x="2696831" y="4195877"/>
                </a:lnTo>
                <a:cubicBezTo>
                  <a:pt x="2978546" y="3292224"/>
                  <a:pt x="3823077" y="2634272"/>
                  <a:pt x="4818175" y="2634272"/>
                </a:cubicBezTo>
                <a:lnTo>
                  <a:pt x="4819440" y="2634336"/>
                </a:lnTo>
                <a:lnTo>
                  <a:pt x="4819440" y="2622127"/>
                </a:lnTo>
                <a:lnTo>
                  <a:pt x="4818175" y="2622063"/>
                </a:lnTo>
                <a:cubicBezTo>
                  <a:pt x="3817441" y="2622063"/>
                  <a:pt x="2968373" y="3283495"/>
                  <a:pt x="2685155" y="4192174"/>
                </a:cubicBezTo>
                <a:close/>
                <a:moveTo>
                  <a:pt x="2517042" y="4261517"/>
                </a:moveTo>
                <a:lnTo>
                  <a:pt x="2529625" y="4261517"/>
                </a:lnTo>
                <a:lnTo>
                  <a:pt x="2557709" y="4152553"/>
                </a:lnTo>
                <a:cubicBezTo>
                  <a:pt x="2857865" y="3189598"/>
                  <a:pt x="3757700" y="2488601"/>
                  <a:pt x="4818175" y="2488601"/>
                </a:cubicBezTo>
                <a:lnTo>
                  <a:pt x="4819440" y="2488665"/>
                </a:lnTo>
                <a:lnTo>
                  <a:pt x="4819440" y="2476456"/>
                </a:lnTo>
                <a:lnTo>
                  <a:pt x="4818175" y="2476392"/>
                </a:lnTo>
                <a:cubicBezTo>
                  <a:pt x="3752288" y="2476392"/>
                  <a:pt x="2847776" y="3181053"/>
                  <a:pt x="2546056" y="4148954"/>
                </a:cubicBezTo>
                <a:close/>
                <a:moveTo>
                  <a:pt x="2366759" y="4261517"/>
                </a:moveTo>
                <a:lnTo>
                  <a:pt x="2379382" y="4261517"/>
                </a:lnTo>
                <a:lnTo>
                  <a:pt x="2418611" y="4109334"/>
                </a:lnTo>
                <a:cubicBezTo>
                  <a:pt x="2737268" y="3087157"/>
                  <a:pt x="3692547" y="2342931"/>
                  <a:pt x="4818174" y="2342931"/>
                </a:cubicBezTo>
                <a:lnTo>
                  <a:pt x="4819440" y="2342995"/>
                </a:lnTo>
                <a:lnTo>
                  <a:pt x="4819440" y="2330786"/>
                </a:lnTo>
                <a:lnTo>
                  <a:pt x="4818174" y="2330722"/>
                </a:lnTo>
                <a:cubicBezTo>
                  <a:pt x="3686910" y="2330722"/>
                  <a:pt x="2727094" y="3078428"/>
                  <a:pt x="2406934" y="4105631"/>
                </a:cubicBezTo>
                <a:close/>
                <a:moveTo>
                  <a:pt x="2216516" y="4261517"/>
                </a:moveTo>
                <a:lnTo>
                  <a:pt x="2229100" y="4261517"/>
                </a:lnTo>
                <a:lnTo>
                  <a:pt x="2279489" y="4066010"/>
                </a:lnTo>
                <a:cubicBezTo>
                  <a:pt x="2616587" y="2984532"/>
                  <a:pt x="3627169" y="2197261"/>
                  <a:pt x="4818175" y="2197261"/>
                </a:cubicBezTo>
                <a:lnTo>
                  <a:pt x="4819440" y="2197325"/>
                </a:lnTo>
                <a:lnTo>
                  <a:pt x="4819440" y="2185116"/>
                </a:lnTo>
                <a:lnTo>
                  <a:pt x="4818175" y="2185052"/>
                </a:lnTo>
                <a:cubicBezTo>
                  <a:pt x="3621758" y="2185052"/>
                  <a:pt x="2606498" y="2975987"/>
                  <a:pt x="2267836" y="4062411"/>
                </a:cubicBezTo>
                <a:close/>
                <a:moveTo>
                  <a:pt x="2066236" y="4261517"/>
                </a:moveTo>
                <a:lnTo>
                  <a:pt x="2078855" y="4261517"/>
                </a:lnTo>
                <a:lnTo>
                  <a:pt x="2140391" y="4022790"/>
                </a:lnTo>
                <a:cubicBezTo>
                  <a:pt x="2495989" y="2882090"/>
                  <a:pt x="3562016" y="2051591"/>
                  <a:pt x="4818175" y="2051591"/>
                </a:cubicBezTo>
                <a:lnTo>
                  <a:pt x="4819440" y="2051655"/>
                </a:lnTo>
                <a:lnTo>
                  <a:pt x="4819440" y="2039446"/>
                </a:lnTo>
                <a:lnTo>
                  <a:pt x="4818175" y="2039382"/>
                </a:lnTo>
                <a:cubicBezTo>
                  <a:pt x="3556380" y="2039382"/>
                  <a:pt x="2485816" y="2873362"/>
                  <a:pt x="2128714" y="4019088"/>
                </a:cubicBezTo>
                <a:close/>
                <a:moveTo>
                  <a:pt x="1916201" y="4261517"/>
                </a:moveTo>
                <a:lnTo>
                  <a:pt x="1928575" y="4261517"/>
                </a:lnTo>
                <a:lnTo>
                  <a:pt x="2001269" y="3979468"/>
                </a:lnTo>
                <a:cubicBezTo>
                  <a:pt x="2375308" y="2779466"/>
                  <a:pt x="3496638" y="1905921"/>
                  <a:pt x="4818174" y="1905921"/>
                </a:cubicBezTo>
                <a:lnTo>
                  <a:pt x="4819440" y="1905953"/>
                </a:lnTo>
                <a:lnTo>
                  <a:pt x="4819440" y="1893744"/>
                </a:lnTo>
                <a:lnTo>
                  <a:pt x="4818174" y="1893712"/>
                </a:lnTo>
                <a:cubicBezTo>
                  <a:pt x="3389155" y="1893712"/>
                  <a:pt x="2193176" y="2911066"/>
                  <a:pt x="1916509" y="4259501"/>
                </a:cubicBezTo>
                <a:close/>
                <a:moveTo>
                  <a:pt x="1768996" y="4261517"/>
                </a:moveTo>
                <a:lnTo>
                  <a:pt x="1781348" y="4261517"/>
                </a:lnTo>
                <a:lnTo>
                  <a:pt x="1785766" y="4232655"/>
                </a:lnTo>
                <a:cubicBezTo>
                  <a:pt x="2074909" y="2823491"/>
                  <a:pt x="3324817" y="1760251"/>
                  <a:pt x="4818174" y="1760251"/>
                </a:cubicBezTo>
                <a:lnTo>
                  <a:pt x="4819440" y="1760283"/>
                </a:lnTo>
                <a:lnTo>
                  <a:pt x="4819440" y="1748074"/>
                </a:lnTo>
                <a:lnTo>
                  <a:pt x="4818174" y="1748042"/>
                </a:lnTo>
                <a:cubicBezTo>
                  <a:pt x="3318747" y="1748042"/>
                  <a:pt x="2064045" y="2815319"/>
                  <a:pt x="1773798" y="4230139"/>
                </a:cubicBezTo>
                <a:close/>
                <a:moveTo>
                  <a:pt x="1621815" y="4261517"/>
                </a:moveTo>
                <a:lnTo>
                  <a:pt x="1634145" y="4261517"/>
                </a:lnTo>
                <a:lnTo>
                  <a:pt x="1643056" y="4203294"/>
                </a:lnTo>
                <a:cubicBezTo>
                  <a:pt x="1945780" y="2727743"/>
                  <a:pt x="3254410" y="1614581"/>
                  <a:pt x="4818175" y="1614581"/>
                </a:cubicBezTo>
                <a:lnTo>
                  <a:pt x="4819440" y="1614613"/>
                </a:lnTo>
                <a:lnTo>
                  <a:pt x="4819440" y="1602404"/>
                </a:lnTo>
                <a:lnTo>
                  <a:pt x="4818175" y="1602372"/>
                </a:lnTo>
                <a:cubicBezTo>
                  <a:pt x="3248584" y="1602372"/>
                  <a:pt x="1934976" y="2719783"/>
                  <a:pt x="1631100" y="4200857"/>
                </a:cubicBezTo>
                <a:close/>
                <a:moveTo>
                  <a:pt x="1474612" y="4261517"/>
                </a:moveTo>
                <a:lnTo>
                  <a:pt x="1486962" y="4261517"/>
                </a:lnTo>
                <a:lnTo>
                  <a:pt x="1500356" y="4174012"/>
                </a:lnTo>
                <a:cubicBezTo>
                  <a:pt x="1816710" y="2632208"/>
                  <a:pt x="3184246" y="1468911"/>
                  <a:pt x="4818175" y="1468911"/>
                </a:cubicBezTo>
                <a:lnTo>
                  <a:pt x="4819440" y="1468943"/>
                </a:lnTo>
                <a:lnTo>
                  <a:pt x="4819440" y="1456734"/>
                </a:lnTo>
                <a:lnTo>
                  <a:pt x="4818175" y="1456702"/>
                </a:lnTo>
                <a:cubicBezTo>
                  <a:pt x="3178177" y="1456702"/>
                  <a:pt x="1805846" y="2624036"/>
                  <a:pt x="1488389" y="4171496"/>
                </a:cubicBezTo>
                <a:close/>
                <a:moveTo>
                  <a:pt x="1327429" y="4261517"/>
                </a:moveTo>
                <a:lnTo>
                  <a:pt x="1339759" y="4261517"/>
                </a:lnTo>
                <a:lnTo>
                  <a:pt x="1357645" y="4144650"/>
                </a:lnTo>
                <a:cubicBezTo>
                  <a:pt x="1687580" y="2536460"/>
                  <a:pt x="3113839" y="1323241"/>
                  <a:pt x="4818174" y="1323241"/>
                </a:cubicBezTo>
                <a:lnTo>
                  <a:pt x="4819440" y="1323273"/>
                </a:lnTo>
                <a:lnTo>
                  <a:pt x="4819440" y="1311064"/>
                </a:lnTo>
                <a:lnTo>
                  <a:pt x="4818174" y="1311032"/>
                </a:lnTo>
                <a:cubicBezTo>
                  <a:pt x="3108012" y="1311032"/>
                  <a:pt x="1676776" y="2528501"/>
                  <a:pt x="1345689" y="4142214"/>
                </a:cubicBezTo>
                <a:close/>
                <a:moveTo>
                  <a:pt x="1180226" y="4261517"/>
                </a:moveTo>
                <a:lnTo>
                  <a:pt x="1192557" y="4261517"/>
                </a:lnTo>
                <a:lnTo>
                  <a:pt x="1214934" y="4115288"/>
                </a:lnTo>
                <a:cubicBezTo>
                  <a:pt x="1558449" y="2440712"/>
                  <a:pt x="3043431" y="1177570"/>
                  <a:pt x="4818174" y="1177570"/>
                </a:cubicBezTo>
                <a:lnTo>
                  <a:pt x="4819440" y="1177602"/>
                </a:lnTo>
                <a:lnTo>
                  <a:pt x="4819440" y="1165393"/>
                </a:lnTo>
                <a:lnTo>
                  <a:pt x="4818174" y="1165361"/>
                </a:lnTo>
                <a:cubicBezTo>
                  <a:pt x="3037604" y="1165361"/>
                  <a:pt x="1547646" y="2432752"/>
                  <a:pt x="1202978" y="4112852"/>
                </a:cubicBezTo>
                <a:close/>
                <a:moveTo>
                  <a:pt x="1033043" y="4261517"/>
                </a:moveTo>
                <a:lnTo>
                  <a:pt x="1045374" y="4261517"/>
                </a:lnTo>
                <a:lnTo>
                  <a:pt x="1072235" y="4086006"/>
                </a:lnTo>
                <a:cubicBezTo>
                  <a:pt x="1429381" y="2345177"/>
                  <a:pt x="2973267" y="1031900"/>
                  <a:pt x="4818175" y="1031900"/>
                </a:cubicBezTo>
                <a:lnTo>
                  <a:pt x="4819440" y="1031932"/>
                </a:lnTo>
                <a:lnTo>
                  <a:pt x="4819440" y="1019723"/>
                </a:lnTo>
                <a:lnTo>
                  <a:pt x="4818175" y="1019691"/>
                </a:lnTo>
                <a:cubicBezTo>
                  <a:pt x="2967441" y="1019691"/>
                  <a:pt x="1418577" y="2337217"/>
                  <a:pt x="1060279" y="4083570"/>
                </a:cubicBezTo>
                <a:close/>
                <a:moveTo>
                  <a:pt x="885842" y="4261517"/>
                </a:moveTo>
                <a:lnTo>
                  <a:pt x="898191" y="4261517"/>
                </a:lnTo>
                <a:lnTo>
                  <a:pt x="929537" y="4056724"/>
                </a:lnTo>
                <a:cubicBezTo>
                  <a:pt x="1300312" y="2249641"/>
                  <a:pt x="2903104" y="886230"/>
                  <a:pt x="4818175" y="886230"/>
                </a:cubicBezTo>
                <a:lnTo>
                  <a:pt x="4819440" y="886262"/>
                </a:lnTo>
                <a:lnTo>
                  <a:pt x="4819440" y="874053"/>
                </a:lnTo>
                <a:lnTo>
                  <a:pt x="4818175" y="874021"/>
                </a:lnTo>
                <a:cubicBezTo>
                  <a:pt x="2897034" y="874021"/>
                  <a:pt x="1289447" y="2241469"/>
                  <a:pt x="917568" y="4054208"/>
                </a:cubicBezTo>
                <a:close/>
                <a:moveTo>
                  <a:pt x="738657" y="4261517"/>
                </a:moveTo>
                <a:lnTo>
                  <a:pt x="750990" y="4261517"/>
                </a:lnTo>
                <a:lnTo>
                  <a:pt x="786826" y="4027363"/>
                </a:lnTo>
                <a:cubicBezTo>
                  <a:pt x="1171181" y="2153894"/>
                  <a:pt x="2832696" y="740560"/>
                  <a:pt x="4818174" y="740560"/>
                </a:cubicBezTo>
                <a:lnTo>
                  <a:pt x="4819440" y="740592"/>
                </a:lnTo>
                <a:lnTo>
                  <a:pt x="4819440" y="728383"/>
                </a:lnTo>
                <a:lnTo>
                  <a:pt x="4818174" y="728351"/>
                </a:lnTo>
                <a:cubicBezTo>
                  <a:pt x="2826870" y="728351"/>
                  <a:pt x="1160377" y="2145934"/>
                  <a:pt x="774868" y="4024927"/>
                </a:cubicBezTo>
                <a:close/>
                <a:moveTo>
                  <a:pt x="591456" y="4261517"/>
                </a:moveTo>
                <a:lnTo>
                  <a:pt x="603804" y="4261517"/>
                </a:lnTo>
                <a:lnTo>
                  <a:pt x="644126" y="3998081"/>
                </a:lnTo>
                <a:cubicBezTo>
                  <a:pt x="1042112" y="2058359"/>
                  <a:pt x="2762531" y="594890"/>
                  <a:pt x="4818174" y="594890"/>
                </a:cubicBezTo>
                <a:lnTo>
                  <a:pt x="4819440" y="594922"/>
                </a:lnTo>
                <a:lnTo>
                  <a:pt x="4819440" y="582713"/>
                </a:lnTo>
                <a:lnTo>
                  <a:pt x="4818174" y="582681"/>
                </a:lnTo>
                <a:cubicBezTo>
                  <a:pt x="2756462" y="582681"/>
                  <a:pt x="1031247" y="2050186"/>
                  <a:pt x="632157" y="3995565"/>
                </a:cubicBezTo>
                <a:close/>
                <a:moveTo>
                  <a:pt x="444272" y="4261517"/>
                </a:moveTo>
                <a:lnTo>
                  <a:pt x="456605" y="4261517"/>
                </a:lnTo>
                <a:lnTo>
                  <a:pt x="501416" y="3968719"/>
                </a:lnTo>
                <a:cubicBezTo>
                  <a:pt x="912982" y="1962611"/>
                  <a:pt x="2692126" y="449220"/>
                  <a:pt x="4818175" y="449220"/>
                </a:cubicBezTo>
                <a:lnTo>
                  <a:pt x="4819440" y="449252"/>
                </a:lnTo>
                <a:lnTo>
                  <a:pt x="4819440" y="437043"/>
                </a:lnTo>
                <a:lnTo>
                  <a:pt x="4818175" y="437011"/>
                </a:lnTo>
                <a:cubicBezTo>
                  <a:pt x="2686298" y="437011"/>
                  <a:pt x="902178" y="1954651"/>
                  <a:pt x="489459" y="3966283"/>
                </a:cubicBezTo>
                <a:close/>
                <a:moveTo>
                  <a:pt x="297072" y="4261517"/>
                </a:moveTo>
                <a:lnTo>
                  <a:pt x="309419" y="4261517"/>
                </a:lnTo>
                <a:lnTo>
                  <a:pt x="358716" y="3939437"/>
                </a:lnTo>
                <a:cubicBezTo>
                  <a:pt x="783913" y="1867076"/>
                  <a:pt x="2621961" y="303550"/>
                  <a:pt x="4818175" y="303550"/>
                </a:cubicBezTo>
                <a:lnTo>
                  <a:pt x="4819440" y="303582"/>
                </a:lnTo>
                <a:lnTo>
                  <a:pt x="4819440" y="291373"/>
                </a:lnTo>
                <a:lnTo>
                  <a:pt x="4818175" y="291341"/>
                </a:lnTo>
                <a:cubicBezTo>
                  <a:pt x="2615891" y="291341"/>
                  <a:pt x="773048" y="1858903"/>
                  <a:pt x="346748" y="3936921"/>
                </a:cubicBezTo>
                <a:close/>
                <a:moveTo>
                  <a:pt x="149886" y="4261517"/>
                </a:moveTo>
                <a:lnTo>
                  <a:pt x="162219" y="4261517"/>
                </a:lnTo>
                <a:lnTo>
                  <a:pt x="216005" y="3910076"/>
                </a:lnTo>
                <a:cubicBezTo>
                  <a:pt x="654782" y="1771328"/>
                  <a:pt x="2551553" y="157880"/>
                  <a:pt x="4818174" y="157880"/>
                </a:cubicBezTo>
                <a:lnTo>
                  <a:pt x="4819440" y="157912"/>
                </a:lnTo>
                <a:lnTo>
                  <a:pt x="4819440" y="145703"/>
                </a:lnTo>
                <a:lnTo>
                  <a:pt x="4818174" y="145671"/>
                </a:lnTo>
                <a:cubicBezTo>
                  <a:pt x="2545727" y="145671"/>
                  <a:pt x="643978" y="1763369"/>
                  <a:pt x="204048" y="3907639"/>
                </a:cubicBezTo>
                <a:close/>
                <a:moveTo>
                  <a:pt x="0" y="4261517"/>
                </a:moveTo>
                <a:lnTo>
                  <a:pt x="14859" y="4261517"/>
                </a:lnTo>
                <a:lnTo>
                  <a:pt x="67751" y="3903361"/>
                </a:lnTo>
                <a:cubicBezTo>
                  <a:pt x="252349" y="2972607"/>
                  <a:pt x="707306" y="2117003"/>
                  <a:pt x="1393410" y="1430897"/>
                </a:cubicBezTo>
                <a:cubicBezTo>
                  <a:pt x="2308216" y="516088"/>
                  <a:pt x="3524350" y="12209"/>
                  <a:pt x="4818175" y="12209"/>
                </a:cubicBezTo>
                <a:lnTo>
                  <a:pt x="4819440" y="12240"/>
                </a:lnTo>
                <a:lnTo>
                  <a:pt x="4819440" y="32"/>
                </a:lnTo>
                <a:lnTo>
                  <a:pt x="4818175" y="0"/>
                </a:lnTo>
                <a:cubicBezTo>
                  <a:pt x="2387876" y="0"/>
                  <a:pt x="374596" y="1785444"/>
                  <a:pt x="18466" y="4116199"/>
                </a:cubicBezTo>
                <a:close/>
              </a:path>
            </a:pathLst>
          </a:custGeom>
          <a:solidFill>
            <a:srgbClr val="FA8F2C"/>
          </a:solidFill>
          <a:ln w="28140" cap="flat">
            <a:noFill/>
            <a:prstDash val="solid"/>
            <a:miter/>
          </a:ln>
        </p:spPr>
        <p:txBody>
          <a:bodyPr rtlCol="0" anchor="ctr"/>
          <a:lstStyle/>
          <a:p>
            <a:endParaRPr lang="en-US"/>
          </a:p>
        </p:txBody>
      </p:sp>
      <p:sp>
        <p:nvSpPr>
          <p:cNvPr id="3" name="Freeform 2">
            <a:extLst>
              <a:ext uri="{FF2B5EF4-FFF2-40B4-BE49-F238E27FC236}">
                <a16:creationId xmlns:a16="http://schemas.microsoft.com/office/drawing/2014/main" id="{1885BE8F-11A5-224B-8E38-ECF075BBA772}"/>
              </a:ext>
            </a:extLst>
          </p:cNvPr>
          <p:cNvSpPr/>
          <p:nvPr userDrawn="1"/>
        </p:nvSpPr>
        <p:spPr>
          <a:xfrm>
            <a:off x="5116945" y="4108658"/>
            <a:ext cx="6068727" cy="2292142"/>
          </a:xfrm>
          <a:custGeom>
            <a:avLst/>
            <a:gdLst>
              <a:gd name="connsiteX0" fmla="*/ 3034363 w 6068727"/>
              <a:gd name="connsiteY0" fmla="*/ 1136627 h 2292142"/>
              <a:gd name="connsiteX1" fmla="*/ 4810832 w 6068727"/>
              <a:gd name="connsiteY1" fmla="*/ 2194893 h 2292142"/>
              <a:gd name="connsiteX2" fmla="*/ 4857748 w 6068727"/>
              <a:gd name="connsiteY2" fmla="*/ 2292142 h 2292142"/>
              <a:gd name="connsiteX3" fmla="*/ 4848926 w 6068727"/>
              <a:gd name="connsiteY3" fmla="*/ 2292142 h 2292142"/>
              <a:gd name="connsiteX4" fmla="*/ 4803863 w 6068727"/>
              <a:gd name="connsiteY4" fmla="*/ 2198733 h 2292142"/>
              <a:gd name="connsiteX5" fmla="*/ 3034363 w 6068727"/>
              <a:gd name="connsiteY5" fmla="*/ 1144565 h 2292142"/>
              <a:gd name="connsiteX6" fmla="*/ 1264899 w 6068727"/>
              <a:gd name="connsiteY6" fmla="*/ 2198733 h 2292142"/>
              <a:gd name="connsiteX7" fmla="*/ 1219830 w 6068727"/>
              <a:gd name="connsiteY7" fmla="*/ 2292142 h 2292142"/>
              <a:gd name="connsiteX8" fmla="*/ 1210977 w 6068727"/>
              <a:gd name="connsiteY8" fmla="*/ 2292142 h 2292142"/>
              <a:gd name="connsiteX9" fmla="*/ 1257893 w 6068727"/>
              <a:gd name="connsiteY9" fmla="*/ 2194893 h 2292142"/>
              <a:gd name="connsiteX10" fmla="*/ 3034363 w 6068727"/>
              <a:gd name="connsiteY10" fmla="*/ 1136627 h 2292142"/>
              <a:gd name="connsiteX11" fmla="*/ 3034362 w 6068727"/>
              <a:gd name="connsiteY11" fmla="*/ 1041908 h 2292142"/>
              <a:gd name="connsiteX12" fmla="*/ 4894086 w 6068727"/>
              <a:gd name="connsiteY12" fmla="*/ 2149821 h 2292142"/>
              <a:gd name="connsiteX13" fmla="*/ 4962751 w 6068727"/>
              <a:gd name="connsiteY13" fmla="*/ 2292142 h 2292142"/>
              <a:gd name="connsiteX14" fmla="*/ 4953965 w 6068727"/>
              <a:gd name="connsiteY14" fmla="*/ 2292142 h 2292142"/>
              <a:gd name="connsiteX15" fmla="*/ 4887116 w 6068727"/>
              <a:gd name="connsiteY15" fmla="*/ 2153580 h 2292142"/>
              <a:gd name="connsiteX16" fmla="*/ 3034362 w 6068727"/>
              <a:gd name="connsiteY16" fmla="*/ 1049846 h 2292142"/>
              <a:gd name="connsiteX17" fmla="*/ 1181608 w 6068727"/>
              <a:gd name="connsiteY17" fmla="*/ 2153580 h 2292142"/>
              <a:gd name="connsiteX18" fmla="*/ 1114759 w 6068727"/>
              <a:gd name="connsiteY18" fmla="*/ 2292142 h 2292142"/>
              <a:gd name="connsiteX19" fmla="*/ 1105974 w 6068727"/>
              <a:gd name="connsiteY19" fmla="*/ 2292142 h 2292142"/>
              <a:gd name="connsiteX20" fmla="*/ 1174639 w 6068727"/>
              <a:gd name="connsiteY20" fmla="*/ 2149821 h 2292142"/>
              <a:gd name="connsiteX21" fmla="*/ 3034362 w 6068727"/>
              <a:gd name="connsiteY21" fmla="*/ 1041908 h 2292142"/>
              <a:gd name="connsiteX22" fmla="*/ 3034363 w 6068727"/>
              <a:gd name="connsiteY22" fmla="*/ 947189 h 2292142"/>
              <a:gd name="connsiteX23" fmla="*/ 4977377 w 6068727"/>
              <a:gd name="connsiteY23" fmla="*/ 2104668 h 2292142"/>
              <a:gd name="connsiteX24" fmla="*/ 5067820 w 6068727"/>
              <a:gd name="connsiteY24" fmla="*/ 2292142 h 2292142"/>
              <a:gd name="connsiteX25" fmla="*/ 5058996 w 6068727"/>
              <a:gd name="connsiteY25" fmla="*/ 2292142 h 2292142"/>
              <a:gd name="connsiteX26" fmla="*/ 4970407 w 6068727"/>
              <a:gd name="connsiteY26" fmla="*/ 2108507 h 2292142"/>
              <a:gd name="connsiteX27" fmla="*/ 3034363 w 6068727"/>
              <a:gd name="connsiteY27" fmla="*/ 955127 h 2292142"/>
              <a:gd name="connsiteX28" fmla="*/ 1098355 w 6068727"/>
              <a:gd name="connsiteY28" fmla="*/ 2108507 h 2292142"/>
              <a:gd name="connsiteX29" fmla="*/ 1009755 w 6068727"/>
              <a:gd name="connsiteY29" fmla="*/ 2292142 h 2292142"/>
              <a:gd name="connsiteX30" fmla="*/ 1000906 w 6068727"/>
              <a:gd name="connsiteY30" fmla="*/ 2292142 h 2292142"/>
              <a:gd name="connsiteX31" fmla="*/ 1091349 w 6068727"/>
              <a:gd name="connsiteY31" fmla="*/ 2104668 h 2292142"/>
              <a:gd name="connsiteX32" fmla="*/ 3034363 w 6068727"/>
              <a:gd name="connsiteY32" fmla="*/ 947189 h 2292142"/>
              <a:gd name="connsiteX33" fmla="*/ 3034363 w 6068727"/>
              <a:gd name="connsiteY33" fmla="*/ 852470 h 2292142"/>
              <a:gd name="connsiteX34" fmla="*/ 5157813 w 6068727"/>
              <a:gd name="connsiteY34" fmla="*/ 2261026 h 2292142"/>
              <a:gd name="connsiteX35" fmla="*/ 5169224 w 6068727"/>
              <a:gd name="connsiteY35" fmla="*/ 2292142 h 2292142"/>
              <a:gd name="connsiteX36" fmla="*/ 5160792 w 6068727"/>
              <a:gd name="connsiteY36" fmla="*/ 2292142 h 2292142"/>
              <a:gd name="connsiteX37" fmla="*/ 5150506 w 6068727"/>
              <a:gd name="connsiteY37" fmla="*/ 2264093 h 2292142"/>
              <a:gd name="connsiteX38" fmla="*/ 3034363 w 6068727"/>
              <a:gd name="connsiteY38" fmla="*/ 860408 h 2292142"/>
              <a:gd name="connsiteX39" fmla="*/ 918219 w 6068727"/>
              <a:gd name="connsiteY39" fmla="*/ 2264093 h 2292142"/>
              <a:gd name="connsiteX40" fmla="*/ 907933 w 6068727"/>
              <a:gd name="connsiteY40" fmla="*/ 2292142 h 2292142"/>
              <a:gd name="connsiteX41" fmla="*/ 899501 w 6068727"/>
              <a:gd name="connsiteY41" fmla="*/ 2292142 h 2292142"/>
              <a:gd name="connsiteX42" fmla="*/ 910912 w 6068727"/>
              <a:gd name="connsiteY42" fmla="*/ 2261026 h 2292142"/>
              <a:gd name="connsiteX43" fmla="*/ 3034363 w 6068727"/>
              <a:gd name="connsiteY43" fmla="*/ 852470 h 2292142"/>
              <a:gd name="connsiteX44" fmla="*/ 3034362 w 6068727"/>
              <a:gd name="connsiteY44" fmla="*/ 757751 h 2292142"/>
              <a:gd name="connsiteX45" fmla="*/ 5245090 w 6068727"/>
              <a:gd name="connsiteY45" fmla="*/ 2224153 h 2292142"/>
              <a:gd name="connsiteX46" fmla="*/ 5270022 w 6068727"/>
              <a:gd name="connsiteY46" fmla="*/ 2292142 h 2292142"/>
              <a:gd name="connsiteX47" fmla="*/ 5261563 w 6068727"/>
              <a:gd name="connsiteY47" fmla="*/ 2292142 h 2292142"/>
              <a:gd name="connsiteX48" fmla="*/ 5237784 w 6068727"/>
              <a:gd name="connsiteY48" fmla="*/ 2227296 h 2292142"/>
              <a:gd name="connsiteX49" fmla="*/ 3034362 w 6068727"/>
              <a:gd name="connsiteY49" fmla="*/ 765689 h 2292142"/>
              <a:gd name="connsiteX50" fmla="*/ 830940 w 6068727"/>
              <a:gd name="connsiteY50" fmla="*/ 2227220 h 2292142"/>
              <a:gd name="connsiteX51" fmla="*/ 807135 w 6068727"/>
              <a:gd name="connsiteY51" fmla="*/ 2292142 h 2292142"/>
              <a:gd name="connsiteX52" fmla="*/ 798702 w 6068727"/>
              <a:gd name="connsiteY52" fmla="*/ 2292142 h 2292142"/>
              <a:gd name="connsiteX53" fmla="*/ 823634 w 6068727"/>
              <a:gd name="connsiteY53" fmla="*/ 2224153 h 2292142"/>
              <a:gd name="connsiteX54" fmla="*/ 3034362 w 6068727"/>
              <a:gd name="connsiteY54" fmla="*/ 757751 h 2292142"/>
              <a:gd name="connsiteX55" fmla="*/ 3034363 w 6068727"/>
              <a:gd name="connsiteY55" fmla="*/ 663032 h 2292142"/>
              <a:gd name="connsiteX56" fmla="*/ 5332345 w 6068727"/>
              <a:gd name="connsiteY56" fmla="*/ 2187357 h 2292142"/>
              <a:gd name="connsiteX57" fmla="*/ 5370772 w 6068727"/>
              <a:gd name="connsiteY57" fmla="*/ 2292142 h 2292142"/>
              <a:gd name="connsiteX58" fmla="*/ 5362338 w 6068727"/>
              <a:gd name="connsiteY58" fmla="*/ 2292142 h 2292142"/>
              <a:gd name="connsiteX59" fmla="*/ 5325037 w 6068727"/>
              <a:gd name="connsiteY59" fmla="*/ 2190424 h 2292142"/>
              <a:gd name="connsiteX60" fmla="*/ 3034363 w 6068727"/>
              <a:gd name="connsiteY60" fmla="*/ 670970 h 2292142"/>
              <a:gd name="connsiteX61" fmla="*/ 743688 w 6068727"/>
              <a:gd name="connsiteY61" fmla="*/ 2190424 h 2292142"/>
              <a:gd name="connsiteX62" fmla="*/ 706387 w 6068727"/>
              <a:gd name="connsiteY62" fmla="*/ 2292142 h 2292142"/>
              <a:gd name="connsiteX63" fmla="*/ 697954 w 6068727"/>
              <a:gd name="connsiteY63" fmla="*/ 2292142 h 2292142"/>
              <a:gd name="connsiteX64" fmla="*/ 736382 w 6068727"/>
              <a:gd name="connsiteY64" fmla="*/ 2187357 h 2292142"/>
              <a:gd name="connsiteX65" fmla="*/ 3034363 w 6068727"/>
              <a:gd name="connsiteY65" fmla="*/ 663032 h 2292142"/>
              <a:gd name="connsiteX66" fmla="*/ 3034362 w 6068727"/>
              <a:gd name="connsiteY66" fmla="*/ 568313 h 2292142"/>
              <a:gd name="connsiteX67" fmla="*/ 5419622 w 6068727"/>
              <a:gd name="connsiteY67" fmla="*/ 2150484 h 2292142"/>
              <a:gd name="connsiteX68" fmla="*/ 5471568 w 6068727"/>
              <a:gd name="connsiteY68" fmla="*/ 2292142 h 2292142"/>
              <a:gd name="connsiteX69" fmla="*/ 5463108 w 6068727"/>
              <a:gd name="connsiteY69" fmla="*/ 2292142 h 2292142"/>
              <a:gd name="connsiteX70" fmla="*/ 5412315 w 6068727"/>
              <a:gd name="connsiteY70" fmla="*/ 2153627 h 2292142"/>
              <a:gd name="connsiteX71" fmla="*/ 3034362 w 6068727"/>
              <a:gd name="connsiteY71" fmla="*/ 576251 h 2292142"/>
              <a:gd name="connsiteX72" fmla="*/ 656409 w 6068727"/>
              <a:gd name="connsiteY72" fmla="*/ 2153551 h 2292142"/>
              <a:gd name="connsiteX73" fmla="*/ 605591 w 6068727"/>
              <a:gd name="connsiteY73" fmla="*/ 2292142 h 2292142"/>
              <a:gd name="connsiteX74" fmla="*/ 597157 w 6068727"/>
              <a:gd name="connsiteY74" fmla="*/ 2292142 h 2292142"/>
              <a:gd name="connsiteX75" fmla="*/ 649103 w 6068727"/>
              <a:gd name="connsiteY75" fmla="*/ 2150484 h 2292142"/>
              <a:gd name="connsiteX76" fmla="*/ 3034362 w 6068727"/>
              <a:gd name="connsiteY76" fmla="*/ 568313 h 2292142"/>
              <a:gd name="connsiteX77" fmla="*/ 3034363 w 6068727"/>
              <a:gd name="connsiteY77" fmla="*/ 473594 h 2292142"/>
              <a:gd name="connsiteX78" fmla="*/ 5506876 w 6068727"/>
              <a:gd name="connsiteY78" fmla="*/ 2113687 h 2292142"/>
              <a:gd name="connsiteX79" fmla="*/ 5572319 w 6068727"/>
              <a:gd name="connsiteY79" fmla="*/ 2292142 h 2292142"/>
              <a:gd name="connsiteX80" fmla="*/ 5563886 w 6068727"/>
              <a:gd name="connsiteY80" fmla="*/ 2292142 h 2292142"/>
              <a:gd name="connsiteX81" fmla="*/ 5499569 w 6068727"/>
              <a:gd name="connsiteY81" fmla="*/ 2116754 h 2292142"/>
              <a:gd name="connsiteX82" fmla="*/ 3034363 w 6068727"/>
              <a:gd name="connsiteY82" fmla="*/ 481532 h 2292142"/>
              <a:gd name="connsiteX83" fmla="*/ 569157 w 6068727"/>
              <a:gd name="connsiteY83" fmla="*/ 2116754 h 2292142"/>
              <a:gd name="connsiteX84" fmla="*/ 504841 w 6068727"/>
              <a:gd name="connsiteY84" fmla="*/ 2292142 h 2292142"/>
              <a:gd name="connsiteX85" fmla="*/ 496407 w 6068727"/>
              <a:gd name="connsiteY85" fmla="*/ 2292142 h 2292142"/>
              <a:gd name="connsiteX86" fmla="*/ 561851 w 6068727"/>
              <a:gd name="connsiteY86" fmla="*/ 2113687 h 2292142"/>
              <a:gd name="connsiteX87" fmla="*/ 3034363 w 6068727"/>
              <a:gd name="connsiteY87" fmla="*/ 473594 h 2292142"/>
              <a:gd name="connsiteX88" fmla="*/ 3034363 w 6068727"/>
              <a:gd name="connsiteY88" fmla="*/ 378875 h 2292142"/>
              <a:gd name="connsiteX89" fmla="*/ 5594153 w 6068727"/>
              <a:gd name="connsiteY89" fmla="*/ 2076814 h 2292142"/>
              <a:gd name="connsiteX90" fmla="*/ 5673113 w 6068727"/>
              <a:gd name="connsiteY90" fmla="*/ 2292142 h 2292142"/>
              <a:gd name="connsiteX91" fmla="*/ 5664637 w 6068727"/>
              <a:gd name="connsiteY91" fmla="*/ 2292142 h 2292142"/>
              <a:gd name="connsiteX92" fmla="*/ 5586821 w 6068727"/>
              <a:gd name="connsiteY92" fmla="*/ 2079958 h 2292142"/>
              <a:gd name="connsiteX93" fmla="*/ 3034363 w 6068727"/>
              <a:gd name="connsiteY93" fmla="*/ 386813 h 2292142"/>
              <a:gd name="connsiteX94" fmla="*/ 481904 w 6068727"/>
              <a:gd name="connsiteY94" fmla="*/ 2079958 h 2292142"/>
              <a:gd name="connsiteX95" fmla="*/ 404089 w 6068727"/>
              <a:gd name="connsiteY95" fmla="*/ 2292142 h 2292142"/>
              <a:gd name="connsiteX96" fmla="*/ 395612 w 6068727"/>
              <a:gd name="connsiteY96" fmla="*/ 2292142 h 2292142"/>
              <a:gd name="connsiteX97" fmla="*/ 474572 w 6068727"/>
              <a:gd name="connsiteY97" fmla="*/ 2076814 h 2292142"/>
              <a:gd name="connsiteX98" fmla="*/ 3034363 w 6068727"/>
              <a:gd name="connsiteY98" fmla="*/ 378875 h 2292142"/>
              <a:gd name="connsiteX99" fmla="*/ 3034362 w 6068727"/>
              <a:gd name="connsiteY99" fmla="*/ 284156 h 2292142"/>
              <a:gd name="connsiteX100" fmla="*/ 5681407 w 6068727"/>
              <a:gd name="connsiteY100" fmla="*/ 2040018 h 2292142"/>
              <a:gd name="connsiteX101" fmla="*/ 5773866 w 6068727"/>
              <a:gd name="connsiteY101" fmla="*/ 2292142 h 2292142"/>
              <a:gd name="connsiteX102" fmla="*/ 5765430 w 6068727"/>
              <a:gd name="connsiteY102" fmla="*/ 2292142 h 2292142"/>
              <a:gd name="connsiteX103" fmla="*/ 5674099 w 6068727"/>
              <a:gd name="connsiteY103" fmla="*/ 2043085 h 2292142"/>
              <a:gd name="connsiteX104" fmla="*/ 3034362 w 6068727"/>
              <a:gd name="connsiteY104" fmla="*/ 292094 h 2292142"/>
              <a:gd name="connsiteX105" fmla="*/ 394625 w 6068727"/>
              <a:gd name="connsiteY105" fmla="*/ 2043085 h 2292142"/>
              <a:gd name="connsiteX106" fmla="*/ 303294 w 6068727"/>
              <a:gd name="connsiteY106" fmla="*/ 2292142 h 2292142"/>
              <a:gd name="connsiteX107" fmla="*/ 294859 w 6068727"/>
              <a:gd name="connsiteY107" fmla="*/ 2292142 h 2292142"/>
              <a:gd name="connsiteX108" fmla="*/ 387319 w 6068727"/>
              <a:gd name="connsiteY108" fmla="*/ 2040018 h 2292142"/>
              <a:gd name="connsiteX109" fmla="*/ 3034362 w 6068727"/>
              <a:gd name="connsiteY109" fmla="*/ 284156 h 2292142"/>
              <a:gd name="connsiteX110" fmla="*/ 3034363 w 6068727"/>
              <a:gd name="connsiteY110" fmla="*/ 189437 h 2292142"/>
              <a:gd name="connsiteX111" fmla="*/ 5868627 w 6068727"/>
              <a:gd name="connsiteY111" fmla="*/ 2275691 h 2292142"/>
              <a:gd name="connsiteX112" fmla="*/ 5872867 w 6068727"/>
              <a:gd name="connsiteY112" fmla="*/ 2292142 h 2292142"/>
              <a:gd name="connsiteX113" fmla="*/ 5864654 w 6068727"/>
              <a:gd name="connsiteY113" fmla="*/ 2292142 h 2292142"/>
              <a:gd name="connsiteX114" fmla="*/ 5861034 w 6068727"/>
              <a:gd name="connsiteY114" fmla="*/ 2278098 h 2292142"/>
              <a:gd name="connsiteX115" fmla="*/ 3034363 w 6068727"/>
              <a:gd name="connsiteY115" fmla="*/ 197375 h 2292142"/>
              <a:gd name="connsiteX116" fmla="*/ 207692 w 6068727"/>
              <a:gd name="connsiteY116" fmla="*/ 2278098 h 2292142"/>
              <a:gd name="connsiteX117" fmla="*/ 204072 w 6068727"/>
              <a:gd name="connsiteY117" fmla="*/ 2292142 h 2292142"/>
              <a:gd name="connsiteX118" fmla="*/ 195860 w 6068727"/>
              <a:gd name="connsiteY118" fmla="*/ 2292142 h 2292142"/>
              <a:gd name="connsiteX119" fmla="*/ 200100 w 6068727"/>
              <a:gd name="connsiteY119" fmla="*/ 2275691 h 2292142"/>
              <a:gd name="connsiteX120" fmla="*/ 3034363 w 6068727"/>
              <a:gd name="connsiteY120" fmla="*/ 189437 h 2292142"/>
              <a:gd name="connsiteX121" fmla="*/ 3034363 w 6068727"/>
              <a:gd name="connsiteY121" fmla="*/ 94718 h 2292142"/>
              <a:gd name="connsiteX122" fmla="*/ 5959074 w 6068727"/>
              <a:gd name="connsiteY122" fmla="*/ 2247588 h 2292142"/>
              <a:gd name="connsiteX123" fmla="*/ 5970557 w 6068727"/>
              <a:gd name="connsiteY123" fmla="*/ 2292142 h 2292142"/>
              <a:gd name="connsiteX124" fmla="*/ 5962376 w 6068727"/>
              <a:gd name="connsiteY124" fmla="*/ 2292142 h 2292142"/>
              <a:gd name="connsiteX125" fmla="*/ 5951496 w 6068727"/>
              <a:gd name="connsiteY125" fmla="*/ 2249928 h 2292142"/>
              <a:gd name="connsiteX126" fmla="*/ 3034363 w 6068727"/>
              <a:gd name="connsiteY126" fmla="*/ 102656 h 2292142"/>
              <a:gd name="connsiteX127" fmla="*/ 117228 w 6068727"/>
              <a:gd name="connsiteY127" fmla="*/ 2249928 h 2292142"/>
              <a:gd name="connsiteX128" fmla="*/ 106348 w 6068727"/>
              <a:gd name="connsiteY128" fmla="*/ 2292142 h 2292142"/>
              <a:gd name="connsiteX129" fmla="*/ 98168 w 6068727"/>
              <a:gd name="connsiteY129" fmla="*/ 2292142 h 2292142"/>
              <a:gd name="connsiteX130" fmla="*/ 109652 w 6068727"/>
              <a:gd name="connsiteY130" fmla="*/ 2247588 h 2292142"/>
              <a:gd name="connsiteX131" fmla="*/ 3034363 w 6068727"/>
              <a:gd name="connsiteY131" fmla="*/ 94718 h 2292142"/>
              <a:gd name="connsiteX132" fmla="*/ 3034363 w 6068727"/>
              <a:gd name="connsiteY132" fmla="*/ 0 h 2292142"/>
              <a:gd name="connsiteX133" fmla="*/ 6049769 w 6068727"/>
              <a:gd name="connsiteY133" fmla="*/ 2218414 h 2292142"/>
              <a:gd name="connsiteX134" fmla="*/ 6068727 w 6068727"/>
              <a:gd name="connsiteY134" fmla="*/ 2292142 h 2292142"/>
              <a:gd name="connsiteX135" fmla="*/ 6061797 w 6068727"/>
              <a:gd name="connsiteY135" fmla="*/ 2292142 h 2292142"/>
              <a:gd name="connsiteX136" fmla="*/ 6048742 w 6068727"/>
              <a:gd name="connsiteY136" fmla="*/ 2239914 h 2292142"/>
              <a:gd name="connsiteX137" fmla="*/ 5261290 w 6068727"/>
              <a:gd name="connsiteY137" fmla="*/ 930411 h 2292142"/>
              <a:gd name="connsiteX138" fmla="*/ 3034363 w 6068727"/>
              <a:gd name="connsiteY138" fmla="*/ 7938 h 2292142"/>
              <a:gd name="connsiteX139" fmla="*/ 807436 w 6068727"/>
              <a:gd name="connsiteY139" fmla="*/ 930411 h 2292142"/>
              <a:gd name="connsiteX140" fmla="*/ 19985 w 6068727"/>
              <a:gd name="connsiteY140" fmla="*/ 2239834 h 2292142"/>
              <a:gd name="connsiteX141" fmla="*/ 6910 w 6068727"/>
              <a:gd name="connsiteY141" fmla="*/ 2292142 h 2292142"/>
              <a:gd name="connsiteX142" fmla="*/ 0 w 6068727"/>
              <a:gd name="connsiteY142" fmla="*/ 2292142 h 2292142"/>
              <a:gd name="connsiteX143" fmla="*/ 18957 w 6068727"/>
              <a:gd name="connsiteY143" fmla="*/ 2218414 h 2292142"/>
              <a:gd name="connsiteX144" fmla="*/ 3034363 w 6068727"/>
              <a:gd name="connsiteY144" fmla="*/ 0 h 22921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Lst>
            <a:rect l="l" t="t" r="r" b="b"/>
            <a:pathLst>
              <a:path w="6068727" h="2292142">
                <a:moveTo>
                  <a:pt x="3034363" y="1136627"/>
                </a:moveTo>
                <a:cubicBezTo>
                  <a:pt x="3800427" y="1136627"/>
                  <a:pt x="4468252" y="1565050"/>
                  <a:pt x="4810832" y="2194893"/>
                </a:cubicBezTo>
                <a:lnTo>
                  <a:pt x="4857748" y="2292142"/>
                </a:lnTo>
                <a:lnTo>
                  <a:pt x="4848926" y="2292142"/>
                </a:lnTo>
                <a:lnTo>
                  <a:pt x="4803863" y="2198733"/>
                </a:lnTo>
                <a:cubicBezTo>
                  <a:pt x="4462640" y="1571368"/>
                  <a:pt x="3797450" y="1144565"/>
                  <a:pt x="3034363" y="1144565"/>
                </a:cubicBezTo>
                <a:cubicBezTo>
                  <a:pt x="2271400" y="1144565"/>
                  <a:pt x="1606163" y="1571368"/>
                  <a:pt x="1264899" y="2198733"/>
                </a:cubicBezTo>
                <a:lnTo>
                  <a:pt x="1219830" y="2292142"/>
                </a:lnTo>
                <a:lnTo>
                  <a:pt x="1210977" y="2292142"/>
                </a:lnTo>
                <a:lnTo>
                  <a:pt x="1257893" y="2194893"/>
                </a:lnTo>
                <a:cubicBezTo>
                  <a:pt x="1600473" y="1565050"/>
                  <a:pt x="2268299" y="1136627"/>
                  <a:pt x="3034363" y="1136627"/>
                </a:cubicBezTo>
                <a:close/>
                <a:moveTo>
                  <a:pt x="3034362" y="1041908"/>
                </a:moveTo>
                <a:cubicBezTo>
                  <a:pt x="3836274" y="1041908"/>
                  <a:pt x="4535427" y="1490456"/>
                  <a:pt x="4894086" y="2149821"/>
                </a:cubicBezTo>
                <a:lnTo>
                  <a:pt x="4962751" y="2292142"/>
                </a:lnTo>
                <a:lnTo>
                  <a:pt x="4953965" y="2292142"/>
                </a:lnTo>
                <a:lnTo>
                  <a:pt x="4887116" y="2153580"/>
                </a:lnTo>
                <a:cubicBezTo>
                  <a:pt x="4529814" y="1496689"/>
                  <a:pt x="3833297" y="1049846"/>
                  <a:pt x="3034362" y="1049846"/>
                </a:cubicBezTo>
                <a:cubicBezTo>
                  <a:pt x="2235428" y="1049846"/>
                  <a:pt x="1538910" y="1496689"/>
                  <a:pt x="1181608" y="2153580"/>
                </a:cubicBezTo>
                <a:lnTo>
                  <a:pt x="1114759" y="2292142"/>
                </a:lnTo>
                <a:lnTo>
                  <a:pt x="1105974" y="2292142"/>
                </a:lnTo>
                <a:lnTo>
                  <a:pt x="1174639" y="2149821"/>
                </a:lnTo>
                <a:cubicBezTo>
                  <a:pt x="1533298" y="1490456"/>
                  <a:pt x="2232451" y="1041908"/>
                  <a:pt x="3034362" y="1041908"/>
                </a:cubicBezTo>
                <a:close/>
                <a:moveTo>
                  <a:pt x="3034363" y="947189"/>
                </a:moveTo>
                <a:cubicBezTo>
                  <a:pt x="3872246" y="947189"/>
                  <a:pt x="4602680" y="1415777"/>
                  <a:pt x="4977377" y="2104668"/>
                </a:cubicBezTo>
                <a:lnTo>
                  <a:pt x="5067820" y="2292142"/>
                </a:lnTo>
                <a:lnTo>
                  <a:pt x="5058996" y="2292142"/>
                </a:lnTo>
                <a:lnTo>
                  <a:pt x="4970407" y="2108507"/>
                </a:lnTo>
                <a:cubicBezTo>
                  <a:pt x="4597067" y="1422095"/>
                  <a:pt x="3869269" y="955127"/>
                  <a:pt x="3034363" y="955127"/>
                </a:cubicBezTo>
                <a:cubicBezTo>
                  <a:pt x="2199582" y="955127"/>
                  <a:pt x="1471736" y="1422095"/>
                  <a:pt x="1098355" y="2108507"/>
                </a:cubicBezTo>
                <a:lnTo>
                  <a:pt x="1009755" y="2292142"/>
                </a:lnTo>
                <a:lnTo>
                  <a:pt x="1000906" y="2292142"/>
                </a:lnTo>
                <a:lnTo>
                  <a:pt x="1091349" y="2104668"/>
                </a:lnTo>
                <a:cubicBezTo>
                  <a:pt x="1466046" y="1415777"/>
                  <a:pt x="2196480" y="947189"/>
                  <a:pt x="3034363" y="947189"/>
                </a:cubicBezTo>
                <a:close/>
                <a:moveTo>
                  <a:pt x="3034363" y="852470"/>
                </a:moveTo>
                <a:cubicBezTo>
                  <a:pt x="3987523" y="852470"/>
                  <a:pt x="4807431" y="1434079"/>
                  <a:pt x="5157813" y="2261026"/>
                </a:cubicBezTo>
                <a:lnTo>
                  <a:pt x="5169224" y="2292142"/>
                </a:lnTo>
                <a:lnTo>
                  <a:pt x="5160792" y="2292142"/>
                </a:lnTo>
                <a:lnTo>
                  <a:pt x="5150506" y="2264093"/>
                </a:lnTo>
                <a:cubicBezTo>
                  <a:pt x="4801342" y="1439987"/>
                  <a:pt x="3984275" y="860408"/>
                  <a:pt x="3034363" y="860408"/>
                </a:cubicBezTo>
                <a:cubicBezTo>
                  <a:pt x="2084451" y="860408"/>
                  <a:pt x="1267383" y="1439987"/>
                  <a:pt x="918219" y="2264093"/>
                </a:cubicBezTo>
                <a:lnTo>
                  <a:pt x="907933" y="2292142"/>
                </a:lnTo>
                <a:lnTo>
                  <a:pt x="899501" y="2292142"/>
                </a:lnTo>
                <a:lnTo>
                  <a:pt x="910912" y="2261026"/>
                </a:lnTo>
                <a:cubicBezTo>
                  <a:pt x="1261294" y="1434079"/>
                  <a:pt x="2081203" y="852470"/>
                  <a:pt x="3034363" y="852470"/>
                </a:cubicBezTo>
                <a:close/>
                <a:moveTo>
                  <a:pt x="3034362" y="757751"/>
                </a:moveTo>
                <a:cubicBezTo>
                  <a:pt x="4026763" y="757751"/>
                  <a:pt x="4880332" y="1363208"/>
                  <a:pt x="5245090" y="2224153"/>
                </a:cubicBezTo>
                <a:lnTo>
                  <a:pt x="5270022" y="2292142"/>
                </a:lnTo>
                <a:lnTo>
                  <a:pt x="5261563" y="2292142"/>
                </a:lnTo>
                <a:lnTo>
                  <a:pt x="5237784" y="2227296"/>
                </a:lnTo>
                <a:cubicBezTo>
                  <a:pt x="4874243" y="1369219"/>
                  <a:pt x="4023516" y="765689"/>
                  <a:pt x="3034362" y="765689"/>
                </a:cubicBezTo>
                <a:cubicBezTo>
                  <a:pt x="2045208" y="765689"/>
                  <a:pt x="1194482" y="1369117"/>
                  <a:pt x="830940" y="2227220"/>
                </a:cubicBezTo>
                <a:lnTo>
                  <a:pt x="807135" y="2292142"/>
                </a:lnTo>
                <a:lnTo>
                  <a:pt x="798702" y="2292142"/>
                </a:lnTo>
                <a:lnTo>
                  <a:pt x="823634" y="2224153"/>
                </a:lnTo>
                <a:cubicBezTo>
                  <a:pt x="1188393" y="1363208"/>
                  <a:pt x="2041961" y="757751"/>
                  <a:pt x="3034362" y="757751"/>
                </a:cubicBezTo>
                <a:close/>
                <a:moveTo>
                  <a:pt x="3034363" y="663032"/>
                </a:moveTo>
                <a:cubicBezTo>
                  <a:pt x="4065870" y="663032"/>
                  <a:pt x="4953166" y="1292440"/>
                  <a:pt x="5332345" y="2187357"/>
                </a:cubicBezTo>
                <a:lnTo>
                  <a:pt x="5370772" y="2292142"/>
                </a:lnTo>
                <a:lnTo>
                  <a:pt x="5362338" y="2292142"/>
                </a:lnTo>
                <a:lnTo>
                  <a:pt x="5325037" y="2190424"/>
                </a:lnTo>
                <a:cubicBezTo>
                  <a:pt x="4947077" y="1298349"/>
                  <a:pt x="4062623" y="670970"/>
                  <a:pt x="3034363" y="670970"/>
                </a:cubicBezTo>
                <a:cubicBezTo>
                  <a:pt x="2006103" y="670970"/>
                  <a:pt x="1121649" y="1298349"/>
                  <a:pt x="743688" y="2190424"/>
                </a:cubicBezTo>
                <a:lnTo>
                  <a:pt x="706387" y="2292142"/>
                </a:lnTo>
                <a:lnTo>
                  <a:pt x="697954" y="2292142"/>
                </a:lnTo>
                <a:lnTo>
                  <a:pt x="736382" y="2187357"/>
                </a:lnTo>
                <a:cubicBezTo>
                  <a:pt x="1115560" y="1292440"/>
                  <a:pt x="2002855" y="663032"/>
                  <a:pt x="3034363" y="663032"/>
                </a:cubicBezTo>
                <a:close/>
                <a:moveTo>
                  <a:pt x="3034362" y="568313"/>
                </a:moveTo>
                <a:cubicBezTo>
                  <a:pt x="4105112" y="568313"/>
                  <a:pt x="5026067" y="1221570"/>
                  <a:pt x="5419622" y="2150484"/>
                </a:cubicBezTo>
                <a:lnTo>
                  <a:pt x="5471568" y="2292142"/>
                </a:lnTo>
                <a:lnTo>
                  <a:pt x="5463108" y="2292142"/>
                </a:lnTo>
                <a:lnTo>
                  <a:pt x="5412315" y="2153627"/>
                </a:lnTo>
                <a:cubicBezTo>
                  <a:pt x="5019977" y="1227580"/>
                  <a:pt x="4101864" y="576251"/>
                  <a:pt x="3034362" y="576251"/>
                </a:cubicBezTo>
                <a:cubicBezTo>
                  <a:pt x="1966861" y="576251"/>
                  <a:pt x="1048747" y="1227478"/>
                  <a:pt x="656409" y="2153551"/>
                </a:cubicBezTo>
                <a:lnTo>
                  <a:pt x="605591" y="2292142"/>
                </a:lnTo>
                <a:lnTo>
                  <a:pt x="597157" y="2292142"/>
                </a:lnTo>
                <a:lnTo>
                  <a:pt x="649103" y="2150484"/>
                </a:lnTo>
                <a:cubicBezTo>
                  <a:pt x="1042659" y="1221570"/>
                  <a:pt x="1963614" y="568313"/>
                  <a:pt x="3034362" y="568313"/>
                </a:cubicBezTo>
                <a:close/>
                <a:moveTo>
                  <a:pt x="3034363" y="473594"/>
                </a:moveTo>
                <a:cubicBezTo>
                  <a:pt x="4144218" y="473594"/>
                  <a:pt x="5098901" y="1150801"/>
                  <a:pt x="5506876" y="2113687"/>
                </a:cubicBezTo>
                <a:lnTo>
                  <a:pt x="5572319" y="2292142"/>
                </a:lnTo>
                <a:lnTo>
                  <a:pt x="5563886" y="2292142"/>
                </a:lnTo>
                <a:lnTo>
                  <a:pt x="5499569" y="2116754"/>
                </a:lnTo>
                <a:cubicBezTo>
                  <a:pt x="5092812" y="1156710"/>
                  <a:pt x="4140971" y="481532"/>
                  <a:pt x="3034363" y="481532"/>
                </a:cubicBezTo>
                <a:cubicBezTo>
                  <a:pt x="1927756" y="481532"/>
                  <a:pt x="975915" y="1156710"/>
                  <a:pt x="569157" y="2116754"/>
                </a:cubicBezTo>
                <a:lnTo>
                  <a:pt x="504841" y="2292142"/>
                </a:lnTo>
                <a:lnTo>
                  <a:pt x="496407" y="2292142"/>
                </a:lnTo>
                <a:lnTo>
                  <a:pt x="561851" y="2113687"/>
                </a:lnTo>
                <a:cubicBezTo>
                  <a:pt x="969826" y="1150801"/>
                  <a:pt x="1924508" y="473594"/>
                  <a:pt x="3034363" y="473594"/>
                </a:cubicBezTo>
                <a:close/>
                <a:moveTo>
                  <a:pt x="3034363" y="378875"/>
                </a:moveTo>
                <a:cubicBezTo>
                  <a:pt x="4183460" y="378875"/>
                  <a:pt x="5171801" y="1079931"/>
                  <a:pt x="5594153" y="2076814"/>
                </a:cubicBezTo>
                <a:lnTo>
                  <a:pt x="5673113" y="2292142"/>
                </a:lnTo>
                <a:lnTo>
                  <a:pt x="5664637" y="2292142"/>
                </a:lnTo>
                <a:lnTo>
                  <a:pt x="5586821" y="2079958"/>
                </a:lnTo>
                <a:cubicBezTo>
                  <a:pt x="5165645" y="1085941"/>
                  <a:pt x="4180077" y="386813"/>
                  <a:pt x="3034363" y="386813"/>
                </a:cubicBezTo>
                <a:cubicBezTo>
                  <a:pt x="1888650" y="386813"/>
                  <a:pt x="903081" y="1085941"/>
                  <a:pt x="481904" y="2079958"/>
                </a:cubicBezTo>
                <a:lnTo>
                  <a:pt x="404089" y="2292142"/>
                </a:lnTo>
                <a:lnTo>
                  <a:pt x="395612" y="2292142"/>
                </a:lnTo>
                <a:lnTo>
                  <a:pt x="474572" y="2076814"/>
                </a:lnTo>
                <a:cubicBezTo>
                  <a:pt x="896924" y="1079931"/>
                  <a:pt x="1885267" y="378875"/>
                  <a:pt x="3034363" y="378875"/>
                </a:cubicBezTo>
                <a:close/>
                <a:moveTo>
                  <a:pt x="3034362" y="284156"/>
                </a:moveTo>
                <a:cubicBezTo>
                  <a:pt x="4222565" y="284156"/>
                  <a:pt x="5244634" y="1009163"/>
                  <a:pt x="5681407" y="2040018"/>
                </a:cubicBezTo>
                <a:lnTo>
                  <a:pt x="5773866" y="2292142"/>
                </a:lnTo>
                <a:lnTo>
                  <a:pt x="5765430" y="2292142"/>
                </a:lnTo>
                <a:lnTo>
                  <a:pt x="5674099" y="2043085"/>
                </a:lnTo>
                <a:cubicBezTo>
                  <a:pt x="5238545" y="1015071"/>
                  <a:pt x="4219317" y="292094"/>
                  <a:pt x="3034362" y="292094"/>
                </a:cubicBezTo>
                <a:cubicBezTo>
                  <a:pt x="1849407" y="292094"/>
                  <a:pt x="830179" y="1015071"/>
                  <a:pt x="394625" y="2043085"/>
                </a:cubicBezTo>
                <a:lnTo>
                  <a:pt x="303294" y="2292142"/>
                </a:lnTo>
                <a:lnTo>
                  <a:pt x="294859" y="2292142"/>
                </a:lnTo>
                <a:lnTo>
                  <a:pt x="387319" y="2040018"/>
                </a:lnTo>
                <a:cubicBezTo>
                  <a:pt x="824091" y="1009163"/>
                  <a:pt x="1846160" y="284156"/>
                  <a:pt x="3034362" y="284156"/>
                </a:cubicBezTo>
                <a:close/>
                <a:moveTo>
                  <a:pt x="3034363" y="189437"/>
                </a:moveTo>
                <a:cubicBezTo>
                  <a:pt x="4364094" y="189437"/>
                  <a:pt x="5492298" y="1068302"/>
                  <a:pt x="5868627" y="2275691"/>
                </a:cubicBezTo>
                <a:lnTo>
                  <a:pt x="5872867" y="2292142"/>
                </a:lnTo>
                <a:lnTo>
                  <a:pt x="5864654" y="2292142"/>
                </a:lnTo>
                <a:lnTo>
                  <a:pt x="5861034" y="2278098"/>
                </a:lnTo>
                <a:cubicBezTo>
                  <a:pt x="5485683" y="1073977"/>
                  <a:pt x="4360429" y="197375"/>
                  <a:pt x="3034363" y="197375"/>
                </a:cubicBezTo>
                <a:cubicBezTo>
                  <a:pt x="1708297" y="197375"/>
                  <a:pt x="583042" y="1073977"/>
                  <a:pt x="207692" y="2278098"/>
                </a:cubicBezTo>
                <a:lnTo>
                  <a:pt x="204072" y="2292142"/>
                </a:lnTo>
                <a:lnTo>
                  <a:pt x="195860" y="2292142"/>
                </a:lnTo>
                <a:lnTo>
                  <a:pt x="200100" y="2275691"/>
                </a:lnTo>
                <a:cubicBezTo>
                  <a:pt x="576428" y="1068302"/>
                  <a:pt x="1704632" y="189437"/>
                  <a:pt x="3034363" y="189437"/>
                </a:cubicBezTo>
                <a:close/>
                <a:moveTo>
                  <a:pt x="3034363" y="94718"/>
                </a:moveTo>
                <a:cubicBezTo>
                  <a:pt x="4406459" y="94718"/>
                  <a:pt x="5570715" y="1001691"/>
                  <a:pt x="5959074" y="2247588"/>
                </a:cubicBezTo>
                <a:lnTo>
                  <a:pt x="5970557" y="2292142"/>
                </a:lnTo>
                <a:lnTo>
                  <a:pt x="5962376" y="2292142"/>
                </a:lnTo>
                <a:lnTo>
                  <a:pt x="5951496" y="2249928"/>
                </a:lnTo>
                <a:cubicBezTo>
                  <a:pt x="5564155" y="1007247"/>
                  <a:pt x="4402941" y="102656"/>
                  <a:pt x="3034363" y="102656"/>
                </a:cubicBezTo>
                <a:cubicBezTo>
                  <a:pt x="1665785" y="102656"/>
                  <a:pt x="504570" y="1007247"/>
                  <a:pt x="117228" y="2249928"/>
                </a:cubicBezTo>
                <a:lnTo>
                  <a:pt x="106348" y="2292142"/>
                </a:lnTo>
                <a:lnTo>
                  <a:pt x="98168" y="2292142"/>
                </a:lnTo>
                <a:lnTo>
                  <a:pt x="109652" y="2247588"/>
                </a:lnTo>
                <a:cubicBezTo>
                  <a:pt x="498010" y="1001691"/>
                  <a:pt x="1662267" y="94718"/>
                  <a:pt x="3034363" y="94718"/>
                </a:cubicBezTo>
                <a:close/>
                <a:moveTo>
                  <a:pt x="3034363" y="0"/>
                </a:moveTo>
                <a:cubicBezTo>
                  <a:pt x="4451170" y="0"/>
                  <a:pt x="5650012" y="933176"/>
                  <a:pt x="6049769" y="2218414"/>
                </a:cubicBezTo>
                <a:lnTo>
                  <a:pt x="6068727" y="2292142"/>
                </a:lnTo>
                <a:lnTo>
                  <a:pt x="6061797" y="2292142"/>
                </a:lnTo>
                <a:lnTo>
                  <a:pt x="6048742" y="2239914"/>
                </a:lnTo>
                <a:cubicBezTo>
                  <a:pt x="5900471" y="1750562"/>
                  <a:pt x="5633069" y="1302183"/>
                  <a:pt x="5261290" y="930411"/>
                </a:cubicBezTo>
                <a:cubicBezTo>
                  <a:pt x="4666444" y="335576"/>
                  <a:pt x="3875663" y="7938"/>
                  <a:pt x="3034363" y="7938"/>
                </a:cubicBezTo>
                <a:cubicBezTo>
                  <a:pt x="2193064" y="7938"/>
                  <a:pt x="1402282" y="335576"/>
                  <a:pt x="807436" y="930411"/>
                </a:cubicBezTo>
                <a:cubicBezTo>
                  <a:pt x="435658" y="1302183"/>
                  <a:pt x="168256" y="1750491"/>
                  <a:pt x="19985" y="2239834"/>
                </a:cubicBezTo>
                <a:lnTo>
                  <a:pt x="6910" y="2292142"/>
                </a:lnTo>
                <a:lnTo>
                  <a:pt x="0" y="2292142"/>
                </a:lnTo>
                <a:lnTo>
                  <a:pt x="18957" y="2218414"/>
                </a:lnTo>
                <a:cubicBezTo>
                  <a:pt x="418714" y="933176"/>
                  <a:pt x="1617558" y="0"/>
                  <a:pt x="3034363" y="0"/>
                </a:cubicBezTo>
                <a:close/>
              </a:path>
            </a:pathLst>
          </a:custGeom>
          <a:solidFill>
            <a:srgbClr val="FA8F2C"/>
          </a:solidFill>
          <a:ln w="18016" cap="flat">
            <a:noFill/>
            <a:prstDash val="solid"/>
            <a:miter/>
          </a:ln>
        </p:spPr>
        <p:txBody>
          <a:bodyPr rtlCol="0" anchor="ctr"/>
          <a:lstStyle/>
          <a:p>
            <a:endParaRPr lang="en-US"/>
          </a:p>
        </p:txBody>
      </p:sp>
      <p:sp>
        <p:nvSpPr>
          <p:cNvPr id="4" name="Graphic 18">
            <a:extLst>
              <a:ext uri="{FF2B5EF4-FFF2-40B4-BE49-F238E27FC236}">
                <a16:creationId xmlns:a16="http://schemas.microsoft.com/office/drawing/2014/main" id="{5E999C54-24D5-7EA0-0F53-5478F2D72D17}"/>
              </a:ext>
            </a:extLst>
          </p:cNvPr>
          <p:cNvSpPr/>
          <p:nvPr userDrawn="1"/>
        </p:nvSpPr>
        <p:spPr>
          <a:xfrm>
            <a:off x="457200" y="6313452"/>
            <a:ext cx="811355" cy="168145"/>
          </a:xfrm>
          <a:custGeom>
            <a:avLst/>
            <a:gdLst>
              <a:gd name="connsiteX0" fmla="*/ 228427 w 811355"/>
              <a:gd name="connsiteY0" fmla="*/ 27 h 168145"/>
              <a:gd name="connsiteX1" fmla="*/ 310031 w 811355"/>
              <a:gd name="connsiteY1" fmla="*/ 81183 h 168145"/>
              <a:gd name="connsiteX2" fmla="*/ 228427 w 811355"/>
              <a:gd name="connsiteY2" fmla="*/ 162778 h 168145"/>
              <a:gd name="connsiteX3" fmla="*/ 147061 w 811355"/>
              <a:gd name="connsiteY3" fmla="*/ 81183 h 168145"/>
              <a:gd name="connsiteX4" fmla="*/ 228427 w 811355"/>
              <a:gd name="connsiteY4" fmla="*/ 27 h 168145"/>
              <a:gd name="connsiteX5" fmla="*/ 228427 w 811355"/>
              <a:gd name="connsiteY5" fmla="*/ 136856 h 168145"/>
              <a:gd name="connsiteX6" fmla="*/ 281782 w 811355"/>
              <a:gd name="connsiteY6" fmla="*/ 81183 h 168145"/>
              <a:gd name="connsiteX7" fmla="*/ 228427 w 811355"/>
              <a:gd name="connsiteY7" fmla="*/ 25517 h 168145"/>
              <a:gd name="connsiteX8" fmla="*/ 175080 w 811355"/>
              <a:gd name="connsiteY8" fmla="*/ 81183 h 168145"/>
              <a:gd name="connsiteX9" fmla="*/ 228427 w 811355"/>
              <a:gd name="connsiteY9" fmla="*/ 136856 h 168145"/>
              <a:gd name="connsiteX10" fmla="*/ 575396 w 811355"/>
              <a:gd name="connsiteY10" fmla="*/ 27 h 168145"/>
              <a:gd name="connsiteX11" fmla="*/ 656993 w 811355"/>
              <a:gd name="connsiteY11" fmla="*/ 81183 h 168145"/>
              <a:gd name="connsiteX12" fmla="*/ 575396 w 811355"/>
              <a:gd name="connsiteY12" fmla="*/ 162778 h 168145"/>
              <a:gd name="connsiteX13" fmla="*/ 494022 w 811355"/>
              <a:gd name="connsiteY13" fmla="*/ 81183 h 168145"/>
              <a:gd name="connsiteX14" fmla="*/ 575396 w 811355"/>
              <a:gd name="connsiteY14" fmla="*/ 27 h 168145"/>
              <a:gd name="connsiteX15" fmla="*/ 575396 w 811355"/>
              <a:gd name="connsiteY15" fmla="*/ 136856 h 168145"/>
              <a:gd name="connsiteX16" fmla="*/ 628743 w 811355"/>
              <a:gd name="connsiteY16" fmla="*/ 81183 h 168145"/>
              <a:gd name="connsiteX17" fmla="*/ 575396 w 811355"/>
              <a:gd name="connsiteY17" fmla="*/ 25517 h 168145"/>
              <a:gd name="connsiteX18" fmla="*/ 522042 w 811355"/>
              <a:gd name="connsiteY18" fmla="*/ 81183 h 168145"/>
              <a:gd name="connsiteX19" fmla="*/ 575396 w 811355"/>
              <a:gd name="connsiteY19" fmla="*/ 136856 h 168145"/>
              <a:gd name="connsiteX20" fmla="*/ 448958 w 811355"/>
              <a:gd name="connsiteY20" fmla="*/ 2933 h 168145"/>
              <a:gd name="connsiteX21" fmla="*/ 481284 w 811355"/>
              <a:gd name="connsiteY21" fmla="*/ 2933 h 168145"/>
              <a:gd name="connsiteX22" fmla="*/ 400343 w 811355"/>
              <a:gd name="connsiteY22" fmla="*/ 168146 h 168145"/>
              <a:gd name="connsiteX23" fmla="*/ 319639 w 811355"/>
              <a:gd name="connsiteY23" fmla="*/ 2933 h 168145"/>
              <a:gd name="connsiteX24" fmla="*/ 351728 w 811355"/>
              <a:gd name="connsiteY24" fmla="*/ 2933 h 168145"/>
              <a:gd name="connsiteX25" fmla="*/ 400343 w 811355"/>
              <a:gd name="connsiteY25" fmla="*/ 112931 h 168145"/>
              <a:gd name="connsiteX26" fmla="*/ 448958 w 811355"/>
              <a:gd name="connsiteY26" fmla="*/ 2933 h 168145"/>
              <a:gd name="connsiteX27" fmla="*/ 717385 w 811355"/>
              <a:gd name="connsiteY27" fmla="*/ 45882 h 168145"/>
              <a:gd name="connsiteX28" fmla="*/ 751794 w 811355"/>
              <a:gd name="connsiteY28" fmla="*/ 24431 h 168145"/>
              <a:gd name="connsiteX29" fmla="*/ 795439 w 811355"/>
              <a:gd name="connsiteY29" fmla="*/ 36825 h 168145"/>
              <a:gd name="connsiteX30" fmla="*/ 795439 w 811355"/>
              <a:gd name="connsiteY30" fmla="*/ 9023 h 168145"/>
              <a:gd name="connsiteX31" fmla="*/ 752017 w 811355"/>
              <a:gd name="connsiteY31" fmla="*/ 47 h 168145"/>
              <a:gd name="connsiteX32" fmla="*/ 688183 w 811355"/>
              <a:gd name="connsiteY32" fmla="*/ 47251 h 168145"/>
              <a:gd name="connsiteX33" fmla="*/ 782356 w 811355"/>
              <a:gd name="connsiteY33" fmla="*/ 117692 h 168145"/>
              <a:gd name="connsiteX34" fmla="*/ 747264 w 811355"/>
              <a:gd name="connsiteY34" fmla="*/ 138239 h 168145"/>
              <a:gd name="connsiteX35" fmla="*/ 694971 w 811355"/>
              <a:gd name="connsiteY35" fmla="*/ 120855 h 168145"/>
              <a:gd name="connsiteX36" fmla="*/ 694971 w 811355"/>
              <a:gd name="connsiteY36" fmla="*/ 120908 h 168145"/>
              <a:gd name="connsiteX37" fmla="*/ 694971 w 811355"/>
              <a:gd name="connsiteY37" fmla="*/ 150478 h 168145"/>
              <a:gd name="connsiteX38" fmla="*/ 747291 w 811355"/>
              <a:gd name="connsiteY38" fmla="*/ 162616 h 168145"/>
              <a:gd name="connsiteX39" fmla="*/ 811355 w 811355"/>
              <a:gd name="connsiteY39" fmla="*/ 115655 h 168145"/>
              <a:gd name="connsiteX40" fmla="*/ 717426 w 811355"/>
              <a:gd name="connsiteY40" fmla="*/ 45882 h 168145"/>
              <a:gd name="connsiteX41" fmla="*/ 717385 w 811355"/>
              <a:gd name="connsiteY41" fmla="*/ 45882 h 168145"/>
              <a:gd name="connsiteX42" fmla="*/ 29216 w 811355"/>
              <a:gd name="connsiteY42" fmla="*/ 45841 h 168145"/>
              <a:gd name="connsiteX43" fmla="*/ 63632 w 811355"/>
              <a:gd name="connsiteY43" fmla="*/ 24391 h 168145"/>
              <a:gd name="connsiteX44" fmla="*/ 107080 w 811355"/>
              <a:gd name="connsiteY44" fmla="*/ 36670 h 168145"/>
              <a:gd name="connsiteX45" fmla="*/ 107080 w 811355"/>
              <a:gd name="connsiteY45" fmla="*/ 8881 h 168145"/>
              <a:gd name="connsiteX46" fmla="*/ 63855 w 811355"/>
              <a:gd name="connsiteY46" fmla="*/ 0 h 168145"/>
              <a:gd name="connsiteX47" fmla="*/ 0 w 811355"/>
              <a:gd name="connsiteY47" fmla="*/ 47204 h 168145"/>
              <a:gd name="connsiteX48" fmla="*/ 94200 w 811355"/>
              <a:gd name="connsiteY48" fmla="*/ 117665 h 168145"/>
              <a:gd name="connsiteX49" fmla="*/ 59101 w 811355"/>
              <a:gd name="connsiteY49" fmla="*/ 138219 h 168145"/>
              <a:gd name="connsiteX50" fmla="*/ 6795 w 811355"/>
              <a:gd name="connsiteY50" fmla="*/ 120828 h 168145"/>
              <a:gd name="connsiteX51" fmla="*/ 6795 w 811355"/>
              <a:gd name="connsiteY51" fmla="*/ 120895 h 168145"/>
              <a:gd name="connsiteX52" fmla="*/ 6795 w 811355"/>
              <a:gd name="connsiteY52" fmla="*/ 150465 h 168145"/>
              <a:gd name="connsiteX53" fmla="*/ 59135 w 811355"/>
              <a:gd name="connsiteY53" fmla="*/ 162603 h 168145"/>
              <a:gd name="connsiteX54" fmla="*/ 123220 w 811355"/>
              <a:gd name="connsiteY54" fmla="*/ 115628 h 168145"/>
              <a:gd name="connsiteX55" fmla="*/ 29216 w 811355"/>
              <a:gd name="connsiteY55" fmla="*/ 45841 h 1681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Lst>
            <a:rect l="l" t="t" r="r" b="b"/>
            <a:pathLst>
              <a:path w="811355" h="168145">
                <a:moveTo>
                  <a:pt x="228427" y="27"/>
                </a:moveTo>
                <a:cubicBezTo>
                  <a:pt x="275284" y="27"/>
                  <a:pt x="310031" y="34459"/>
                  <a:pt x="310031" y="81183"/>
                </a:cubicBezTo>
                <a:cubicBezTo>
                  <a:pt x="310031" y="127908"/>
                  <a:pt x="275730" y="162778"/>
                  <a:pt x="228427" y="162778"/>
                </a:cubicBezTo>
                <a:cubicBezTo>
                  <a:pt x="181355" y="162778"/>
                  <a:pt x="147061" y="127901"/>
                  <a:pt x="147061" y="81183"/>
                </a:cubicBezTo>
                <a:cubicBezTo>
                  <a:pt x="147061" y="34465"/>
                  <a:pt x="182024" y="27"/>
                  <a:pt x="228427" y="27"/>
                </a:cubicBezTo>
                <a:close/>
                <a:moveTo>
                  <a:pt x="228427" y="136856"/>
                </a:moveTo>
                <a:cubicBezTo>
                  <a:pt x="259814" y="136856"/>
                  <a:pt x="281782" y="113376"/>
                  <a:pt x="281782" y="81183"/>
                </a:cubicBezTo>
                <a:cubicBezTo>
                  <a:pt x="281782" y="48991"/>
                  <a:pt x="260037" y="25517"/>
                  <a:pt x="228427" y="25517"/>
                </a:cubicBezTo>
                <a:cubicBezTo>
                  <a:pt x="197271" y="25517"/>
                  <a:pt x="175080" y="48991"/>
                  <a:pt x="175080" y="81183"/>
                </a:cubicBezTo>
                <a:cubicBezTo>
                  <a:pt x="175080" y="113376"/>
                  <a:pt x="197271" y="136856"/>
                  <a:pt x="228427" y="136856"/>
                </a:cubicBezTo>
                <a:close/>
                <a:moveTo>
                  <a:pt x="575396" y="27"/>
                </a:moveTo>
                <a:cubicBezTo>
                  <a:pt x="622246" y="27"/>
                  <a:pt x="656993" y="34459"/>
                  <a:pt x="656993" y="81183"/>
                </a:cubicBezTo>
                <a:cubicBezTo>
                  <a:pt x="656993" y="127908"/>
                  <a:pt x="622699" y="162778"/>
                  <a:pt x="575396" y="162778"/>
                </a:cubicBezTo>
                <a:cubicBezTo>
                  <a:pt x="528316" y="162778"/>
                  <a:pt x="494022" y="127901"/>
                  <a:pt x="494022" y="81183"/>
                </a:cubicBezTo>
                <a:cubicBezTo>
                  <a:pt x="494022" y="34465"/>
                  <a:pt x="529019" y="27"/>
                  <a:pt x="575396" y="27"/>
                </a:cubicBezTo>
                <a:close/>
                <a:moveTo>
                  <a:pt x="575396" y="136856"/>
                </a:moveTo>
                <a:cubicBezTo>
                  <a:pt x="606776" y="136856"/>
                  <a:pt x="628743" y="113376"/>
                  <a:pt x="628743" y="81183"/>
                </a:cubicBezTo>
                <a:cubicBezTo>
                  <a:pt x="628743" y="48991"/>
                  <a:pt x="606999" y="25517"/>
                  <a:pt x="575396" y="25517"/>
                </a:cubicBezTo>
                <a:cubicBezTo>
                  <a:pt x="544233" y="25517"/>
                  <a:pt x="522042" y="48991"/>
                  <a:pt x="522042" y="81183"/>
                </a:cubicBezTo>
                <a:cubicBezTo>
                  <a:pt x="522042" y="113376"/>
                  <a:pt x="544293" y="136856"/>
                  <a:pt x="575396" y="136856"/>
                </a:cubicBezTo>
                <a:close/>
                <a:moveTo>
                  <a:pt x="448958" y="2933"/>
                </a:moveTo>
                <a:lnTo>
                  <a:pt x="481284" y="2933"/>
                </a:lnTo>
                <a:lnTo>
                  <a:pt x="400343" y="168146"/>
                </a:lnTo>
                <a:lnTo>
                  <a:pt x="319639" y="2933"/>
                </a:lnTo>
                <a:lnTo>
                  <a:pt x="351728" y="2933"/>
                </a:lnTo>
                <a:lnTo>
                  <a:pt x="400343" y="112931"/>
                </a:lnTo>
                <a:lnTo>
                  <a:pt x="448958" y="2933"/>
                </a:lnTo>
                <a:close/>
                <a:moveTo>
                  <a:pt x="717385" y="45882"/>
                </a:moveTo>
                <a:cubicBezTo>
                  <a:pt x="717385" y="33912"/>
                  <a:pt x="727345" y="24431"/>
                  <a:pt x="751794" y="24431"/>
                </a:cubicBezTo>
                <a:cubicBezTo>
                  <a:pt x="765588" y="24431"/>
                  <a:pt x="781193" y="28477"/>
                  <a:pt x="795439" y="36825"/>
                </a:cubicBezTo>
                <a:lnTo>
                  <a:pt x="795439" y="9023"/>
                </a:lnTo>
                <a:cubicBezTo>
                  <a:pt x="782714" y="3223"/>
                  <a:pt x="767109" y="47"/>
                  <a:pt x="752017" y="47"/>
                </a:cubicBezTo>
                <a:cubicBezTo>
                  <a:pt x="708555" y="47"/>
                  <a:pt x="688183" y="21720"/>
                  <a:pt x="688183" y="47251"/>
                </a:cubicBezTo>
                <a:cubicBezTo>
                  <a:pt x="688183" y="105918"/>
                  <a:pt x="782356" y="83597"/>
                  <a:pt x="782356" y="117692"/>
                </a:cubicBezTo>
                <a:cubicBezTo>
                  <a:pt x="782356" y="129432"/>
                  <a:pt x="771943" y="138239"/>
                  <a:pt x="747264" y="138239"/>
                </a:cubicBezTo>
                <a:cubicBezTo>
                  <a:pt x="727791" y="138239"/>
                  <a:pt x="707649" y="131010"/>
                  <a:pt x="694971" y="120855"/>
                </a:cubicBezTo>
                <a:lnTo>
                  <a:pt x="694971" y="120908"/>
                </a:lnTo>
                <a:lnTo>
                  <a:pt x="694971" y="150478"/>
                </a:lnTo>
                <a:cubicBezTo>
                  <a:pt x="708744" y="157896"/>
                  <a:pt x="728008" y="162616"/>
                  <a:pt x="747291" y="162616"/>
                </a:cubicBezTo>
                <a:cubicBezTo>
                  <a:pt x="790754" y="162616"/>
                  <a:pt x="811355" y="140943"/>
                  <a:pt x="811355" y="115655"/>
                </a:cubicBezTo>
                <a:cubicBezTo>
                  <a:pt x="811369" y="57615"/>
                  <a:pt x="717426" y="79518"/>
                  <a:pt x="717426" y="45882"/>
                </a:cubicBezTo>
                <a:lnTo>
                  <a:pt x="717385" y="45882"/>
                </a:lnTo>
                <a:close/>
                <a:moveTo>
                  <a:pt x="29216" y="45841"/>
                </a:moveTo>
                <a:cubicBezTo>
                  <a:pt x="29216" y="33872"/>
                  <a:pt x="39176" y="24391"/>
                  <a:pt x="63632" y="24391"/>
                </a:cubicBezTo>
                <a:cubicBezTo>
                  <a:pt x="77364" y="24391"/>
                  <a:pt x="92888" y="28437"/>
                  <a:pt x="107080" y="36670"/>
                </a:cubicBezTo>
                <a:lnTo>
                  <a:pt x="107080" y="8881"/>
                </a:lnTo>
                <a:cubicBezTo>
                  <a:pt x="94396" y="3156"/>
                  <a:pt x="78865" y="0"/>
                  <a:pt x="63855" y="0"/>
                </a:cubicBezTo>
                <a:cubicBezTo>
                  <a:pt x="20379" y="0"/>
                  <a:pt x="0" y="21680"/>
                  <a:pt x="0" y="47204"/>
                </a:cubicBezTo>
                <a:cubicBezTo>
                  <a:pt x="0" y="105925"/>
                  <a:pt x="94200" y="83564"/>
                  <a:pt x="94200" y="117665"/>
                </a:cubicBezTo>
                <a:cubicBezTo>
                  <a:pt x="94200" y="129405"/>
                  <a:pt x="83787" y="138219"/>
                  <a:pt x="59101" y="138219"/>
                </a:cubicBezTo>
                <a:cubicBezTo>
                  <a:pt x="39629" y="138219"/>
                  <a:pt x="19473" y="130990"/>
                  <a:pt x="6795" y="120828"/>
                </a:cubicBezTo>
                <a:lnTo>
                  <a:pt x="6795" y="120895"/>
                </a:lnTo>
                <a:lnTo>
                  <a:pt x="6795" y="150465"/>
                </a:lnTo>
                <a:cubicBezTo>
                  <a:pt x="20575" y="157882"/>
                  <a:pt x="39845" y="162603"/>
                  <a:pt x="59135" y="162603"/>
                </a:cubicBezTo>
                <a:cubicBezTo>
                  <a:pt x="102611" y="162603"/>
                  <a:pt x="123220" y="140916"/>
                  <a:pt x="123220" y="115628"/>
                </a:cubicBezTo>
                <a:cubicBezTo>
                  <a:pt x="123186" y="57588"/>
                  <a:pt x="29216" y="79491"/>
                  <a:pt x="29216" y="45841"/>
                </a:cubicBezTo>
                <a:close/>
              </a:path>
            </a:pathLst>
          </a:custGeom>
          <a:solidFill>
            <a:schemeClr val="bg1"/>
          </a:solidFill>
          <a:ln w="675" cap="flat">
            <a:noFill/>
            <a:prstDash val="solid"/>
            <a:miter/>
          </a:ln>
        </p:spPr>
        <p:txBody>
          <a:bodyPr rtlCol="0" anchor="ctr"/>
          <a:lstStyle/>
          <a:p>
            <a:endParaRPr lang="en-US"/>
          </a:p>
        </p:txBody>
      </p:sp>
    </p:spTree>
    <p:extLst>
      <p:ext uri="{BB962C8B-B14F-4D97-AF65-F5344CB8AC3E}">
        <p14:creationId xmlns:p14="http://schemas.microsoft.com/office/powerpoint/2010/main" val="739824779"/>
      </p:ext>
    </p:extLst>
  </p:cSld>
  <p:clrMapOvr>
    <a:masterClrMapping/>
  </p:clrMapOvr>
</p:sldLayout>
</file>

<file path=ppt/slideLayouts/slideLayout117.xml><?xml version="1.0" encoding="utf-8"?>
<p:sldLayout xmlns:a="http://schemas.openxmlformats.org/drawingml/2006/main" xmlns:r="http://schemas.openxmlformats.org/officeDocument/2006/relationships" xmlns:p="http://schemas.openxmlformats.org/presentationml/2006/main" preserve="1" userDrawn="1">
  <p:cSld name="Big Statement 3 - Editable - Blue">
    <p:bg>
      <p:bgPr>
        <a:solidFill>
          <a:schemeClr val="accent2"/>
        </a:solidFill>
        <a:effectLst/>
      </p:bgPr>
    </p:bg>
    <p:spTree>
      <p:nvGrpSpPr>
        <p:cNvPr id="1" name=""/>
        <p:cNvGrpSpPr/>
        <p:nvPr/>
      </p:nvGrpSpPr>
      <p:grpSpPr>
        <a:xfrm>
          <a:off x="0" y="0"/>
          <a:ext cx="0" cy="0"/>
          <a:chOff x="0" y="0"/>
          <a:chExt cx="0" cy="0"/>
        </a:xfrm>
      </p:grpSpPr>
      <p:sp>
        <p:nvSpPr>
          <p:cNvPr id="91" name="Picture Placeholder 90">
            <a:extLst>
              <a:ext uri="{FF2B5EF4-FFF2-40B4-BE49-F238E27FC236}">
                <a16:creationId xmlns:a16="http://schemas.microsoft.com/office/drawing/2014/main" id="{CB526980-B779-5BFE-3D7D-BAE8D6AA6DFD}"/>
              </a:ext>
            </a:extLst>
          </p:cNvPr>
          <p:cNvSpPr>
            <a:spLocks noGrp="1"/>
          </p:cNvSpPr>
          <p:nvPr>
            <p:ph type="pic" sz="quarter" idx="22" hasCustomPrompt="1"/>
          </p:nvPr>
        </p:nvSpPr>
        <p:spPr>
          <a:xfrm>
            <a:off x="0" y="0"/>
            <a:ext cx="12192000" cy="6858000"/>
          </a:xfrm>
          <a:custGeom>
            <a:avLst/>
            <a:gdLst>
              <a:gd name="connsiteX0" fmla="*/ 8151309 w 12192000"/>
              <a:gd name="connsiteY0" fmla="*/ 5245290 h 6858000"/>
              <a:gd name="connsiteX1" fmla="*/ 6374839 w 12192000"/>
              <a:gd name="connsiteY1" fmla="*/ 6303561 h 6858000"/>
              <a:gd name="connsiteX2" fmla="*/ 6327929 w 12192000"/>
              <a:gd name="connsiteY2" fmla="*/ 6400799 h 6858000"/>
              <a:gd name="connsiteX3" fmla="*/ 6336781 w 12192000"/>
              <a:gd name="connsiteY3" fmla="*/ 6400799 h 6858000"/>
              <a:gd name="connsiteX4" fmla="*/ 6381845 w 12192000"/>
              <a:gd name="connsiteY4" fmla="*/ 6307401 h 6858000"/>
              <a:gd name="connsiteX5" fmla="*/ 8151309 w 12192000"/>
              <a:gd name="connsiteY5" fmla="*/ 5253228 h 6858000"/>
              <a:gd name="connsiteX6" fmla="*/ 9920808 w 12192000"/>
              <a:gd name="connsiteY6" fmla="*/ 6307401 h 6858000"/>
              <a:gd name="connsiteX7" fmla="*/ 9965866 w 12192000"/>
              <a:gd name="connsiteY7" fmla="*/ 6400799 h 6858000"/>
              <a:gd name="connsiteX8" fmla="*/ 9974688 w 12192000"/>
              <a:gd name="connsiteY8" fmla="*/ 6400799 h 6858000"/>
              <a:gd name="connsiteX9" fmla="*/ 9927777 w 12192000"/>
              <a:gd name="connsiteY9" fmla="*/ 6303561 h 6858000"/>
              <a:gd name="connsiteX10" fmla="*/ 8151309 w 12192000"/>
              <a:gd name="connsiteY10" fmla="*/ 5245290 h 6858000"/>
              <a:gd name="connsiteX11" fmla="*/ 8151308 w 12192000"/>
              <a:gd name="connsiteY11" fmla="*/ 5150571 h 6858000"/>
              <a:gd name="connsiteX12" fmla="*/ 6291585 w 12192000"/>
              <a:gd name="connsiteY12" fmla="*/ 6258488 h 6858000"/>
              <a:gd name="connsiteX13" fmla="*/ 6222926 w 12192000"/>
              <a:gd name="connsiteY13" fmla="*/ 6400799 h 6858000"/>
              <a:gd name="connsiteX14" fmla="*/ 6231710 w 12192000"/>
              <a:gd name="connsiteY14" fmla="*/ 6400799 h 6858000"/>
              <a:gd name="connsiteX15" fmla="*/ 6298554 w 12192000"/>
              <a:gd name="connsiteY15" fmla="*/ 6262248 h 6858000"/>
              <a:gd name="connsiteX16" fmla="*/ 8151308 w 12192000"/>
              <a:gd name="connsiteY16" fmla="*/ 5158509 h 6858000"/>
              <a:gd name="connsiteX17" fmla="*/ 10004062 w 12192000"/>
              <a:gd name="connsiteY17" fmla="*/ 6262248 h 6858000"/>
              <a:gd name="connsiteX18" fmla="*/ 10070905 w 12192000"/>
              <a:gd name="connsiteY18" fmla="*/ 6400799 h 6858000"/>
              <a:gd name="connsiteX19" fmla="*/ 10079691 w 12192000"/>
              <a:gd name="connsiteY19" fmla="*/ 6400799 h 6858000"/>
              <a:gd name="connsiteX20" fmla="*/ 10011031 w 12192000"/>
              <a:gd name="connsiteY20" fmla="*/ 6258488 h 6858000"/>
              <a:gd name="connsiteX21" fmla="*/ 8151308 w 12192000"/>
              <a:gd name="connsiteY21" fmla="*/ 5150571 h 6858000"/>
              <a:gd name="connsiteX22" fmla="*/ 8151309 w 12192000"/>
              <a:gd name="connsiteY22" fmla="*/ 5055851 h 6858000"/>
              <a:gd name="connsiteX23" fmla="*/ 6208295 w 12192000"/>
              <a:gd name="connsiteY23" fmla="*/ 6213335 h 6858000"/>
              <a:gd name="connsiteX24" fmla="*/ 6117857 w 12192000"/>
              <a:gd name="connsiteY24" fmla="*/ 6400799 h 6858000"/>
              <a:gd name="connsiteX25" fmla="*/ 6126706 w 12192000"/>
              <a:gd name="connsiteY25" fmla="*/ 6400799 h 6858000"/>
              <a:gd name="connsiteX26" fmla="*/ 6215301 w 12192000"/>
              <a:gd name="connsiteY26" fmla="*/ 6217175 h 6858000"/>
              <a:gd name="connsiteX27" fmla="*/ 8151309 w 12192000"/>
              <a:gd name="connsiteY27" fmla="*/ 5063789 h 6858000"/>
              <a:gd name="connsiteX28" fmla="*/ 10087352 w 12192000"/>
              <a:gd name="connsiteY28" fmla="*/ 6217175 h 6858000"/>
              <a:gd name="connsiteX29" fmla="*/ 10175936 w 12192000"/>
              <a:gd name="connsiteY29" fmla="*/ 6400799 h 6858000"/>
              <a:gd name="connsiteX30" fmla="*/ 10184760 w 12192000"/>
              <a:gd name="connsiteY30" fmla="*/ 6400799 h 6858000"/>
              <a:gd name="connsiteX31" fmla="*/ 10094322 w 12192000"/>
              <a:gd name="connsiteY31" fmla="*/ 6213335 h 6858000"/>
              <a:gd name="connsiteX32" fmla="*/ 8151309 w 12192000"/>
              <a:gd name="connsiteY32" fmla="*/ 5055851 h 6858000"/>
              <a:gd name="connsiteX33" fmla="*/ 8151309 w 12192000"/>
              <a:gd name="connsiteY33" fmla="*/ 4961132 h 6858000"/>
              <a:gd name="connsiteX34" fmla="*/ 6027859 w 12192000"/>
              <a:gd name="connsiteY34" fmla="*/ 6369694 h 6858000"/>
              <a:gd name="connsiteX35" fmla="*/ 6016452 w 12192000"/>
              <a:gd name="connsiteY35" fmla="*/ 6400799 h 6858000"/>
              <a:gd name="connsiteX36" fmla="*/ 6024884 w 12192000"/>
              <a:gd name="connsiteY36" fmla="*/ 6400799 h 6858000"/>
              <a:gd name="connsiteX37" fmla="*/ 6035166 w 12192000"/>
              <a:gd name="connsiteY37" fmla="*/ 6372761 h 6858000"/>
              <a:gd name="connsiteX38" fmla="*/ 8151309 w 12192000"/>
              <a:gd name="connsiteY38" fmla="*/ 4969070 h 6858000"/>
              <a:gd name="connsiteX39" fmla="*/ 10267451 w 12192000"/>
              <a:gd name="connsiteY39" fmla="*/ 6372761 h 6858000"/>
              <a:gd name="connsiteX40" fmla="*/ 10277733 w 12192000"/>
              <a:gd name="connsiteY40" fmla="*/ 6400799 h 6858000"/>
              <a:gd name="connsiteX41" fmla="*/ 10286165 w 12192000"/>
              <a:gd name="connsiteY41" fmla="*/ 6400799 h 6858000"/>
              <a:gd name="connsiteX42" fmla="*/ 10274758 w 12192000"/>
              <a:gd name="connsiteY42" fmla="*/ 6369694 h 6858000"/>
              <a:gd name="connsiteX43" fmla="*/ 8151309 w 12192000"/>
              <a:gd name="connsiteY43" fmla="*/ 4961132 h 6858000"/>
              <a:gd name="connsiteX44" fmla="*/ 8151308 w 12192000"/>
              <a:gd name="connsiteY44" fmla="*/ 4866413 h 6858000"/>
              <a:gd name="connsiteX45" fmla="*/ 5940580 w 12192000"/>
              <a:gd name="connsiteY45" fmla="*/ 6332822 h 6858000"/>
              <a:gd name="connsiteX46" fmla="*/ 5915652 w 12192000"/>
              <a:gd name="connsiteY46" fmla="*/ 6400799 h 6858000"/>
              <a:gd name="connsiteX47" fmla="*/ 5924085 w 12192000"/>
              <a:gd name="connsiteY47" fmla="*/ 6400799 h 6858000"/>
              <a:gd name="connsiteX48" fmla="*/ 5947887 w 12192000"/>
              <a:gd name="connsiteY48" fmla="*/ 6335889 h 6858000"/>
              <a:gd name="connsiteX49" fmla="*/ 8151308 w 12192000"/>
              <a:gd name="connsiteY49" fmla="*/ 4874351 h 6858000"/>
              <a:gd name="connsiteX50" fmla="*/ 10354729 w 12192000"/>
              <a:gd name="connsiteY50" fmla="*/ 6335965 h 6858000"/>
              <a:gd name="connsiteX51" fmla="*/ 10378503 w 12192000"/>
              <a:gd name="connsiteY51" fmla="*/ 6400799 h 6858000"/>
              <a:gd name="connsiteX52" fmla="*/ 10386963 w 12192000"/>
              <a:gd name="connsiteY52" fmla="*/ 6400799 h 6858000"/>
              <a:gd name="connsiteX53" fmla="*/ 10362036 w 12192000"/>
              <a:gd name="connsiteY53" fmla="*/ 6332822 h 6858000"/>
              <a:gd name="connsiteX54" fmla="*/ 8151308 w 12192000"/>
              <a:gd name="connsiteY54" fmla="*/ 4866413 h 6858000"/>
              <a:gd name="connsiteX55" fmla="*/ 8151309 w 12192000"/>
              <a:gd name="connsiteY55" fmla="*/ 4771693 h 6858000"/>
              <a:gd name="connsiteX56" fmla="*/ 5853327 w 12192000"/>
              <a:gd name="connsiteY56" fmla="*/ 6296024 h 6858000"/>
              <a:gd name="connsiteX57" fmla="*/ 5814903 w 12192000"/>
              <a:gd name="connsiteY57" fmla="*/ 6400799 h 6858000"/>
              <a:gd name="connsiteX58" fmla="*/ 5823337 w 12192000"/>
              <a:gd name="connsiteY58" fmla="*/ 6400799 h 6858000"/>
              <a:gd name="connsiteX59" fmla="*/ 5860635 w 12192000"/>
              <a:gd name="connsiteY59" fmla="*/ 6299091 h 6858000"/>
              <a:gd name="connsiteX60" fmla="*/ 8151309 w 12192000"/>
              <a:gd name="connsiteY60" fmla="*/ 4779631 h 6858000"/>
              <a:gd name="connsiteX61" fmla="*/ 10441982 w 12192000"/>
              <a:gd name="connsiteY61" fmla="*/ 6299091 h 6858000"/>
              <a:gd name="connsiteX62" fmla="*/ 10479280 w 12192000"/>
              <a:gd name="connsiteY62" fmla="*/ 6400799 h 6858000"/>
              <a:gd name="connsiteX63" fmla="*/ 10487713 w 12192000"/>
              <a:gd name="connsiteY63" fmla="*/ 6400799 h 6858000"/>
              <a:gd name="connsiteX64" fmla="*/ 10449290 w 12192000"/>
              <a:gd name="connsiteY64" fmla="*/ 6296024 h 6858000"/>
              <a:gd name="connsiteX65" fmla="*/ 8151309 w 12192000"/>
              <a:gd name="connsiteY65" fmla="*/ 4771693 h 6858000"/>
              <a:gd name="connsiteX66" fmla="*/ 8151308 w 12192000"/>
              <a:gd name="connsiteY66" fmla="*/ 4676974 h 6858000"/>
              <a:gd name="connsiteX67" fmla="*/ 5766049 w 12192000"/>
              <a:gd name="connsiteY67" fmla="*/ 6259151 h 6858000"/>
              <a:gd name="connsiteX68" fmla="*/ 5714109 w 12192000"/>
              <a:gd name="connsiteY68" fmla="*/ 6400799 h 6858000"/>
              <a:gd name="connsiteX69" fmla="*/ 5722541 w 12192000"/>
              <a:gd name="connsiteY69" fmla="*/ 6400799 h 6858000"/>
              <a:gd name="connsiteX70" fmla="*/ 5773356 w 12192000"/>
              <a:gd name="connsiteY70" fmla="*/ 6262218 h 6858000"/>
              <a:gd name="connsiteX71" fmla="*/ 8151308 w 12192000"/>
              <a:gd name="connsiteY71" fmla="*/ 4684912 h 6858000"/>
              <a:gd name="connsiteX72" fmla="*/ 10529260 w 12192000"/>
              <a:gd name="connsiteY72" fmla="*/ 6262295 h 6858000"/>
              <a:gd name="connsiteX73" fmla="*/ 10580049 w 12192000"/>
              <a:gd name="connsiteY73" fmla="*/ 6400799 h 6858000"/>
              <a:gd name="connsiteX74" fmla="*/ 10588509 w 12192000"/>
              <a:gd name="connsiteY74" fmla="*/ 6400799 h 6858000"/>
              <a:gd name="connsiteX75" fmla="*/ 10536568 w 12192000"/>
              <a:gd name="connsiteY75" fmla="*/ 6259151 h 6858000"/>
              <a:gd name="connsiteX76" fmla="*/ 8151308 w 12192000"/>
              <a:gd name="connsiteY76" fmla="*/ 4676974 h 6858000"/>
              <a:gd name="connsiteX77" fmla="*/ 8151309 w 12192000"/>
              <a:gd name="connsiteY77" fmla="*/ 4582254 h 6858000"/>
              <a:gd name="connsiteX78" fmla="*/ 5678798 w 12192000"/>
              <a:gd name="connsiteY78" fmla="*/ 6222354 h 6858000"/>
              <a:gd name="connsiteX79" fmla="*/ 5613357 w 12192000"/>
              <a:gd name="connsiteY79" fmla="*/ 6400799 h 6858000"/>
              <a:gd name="connsiteX80" fmla="*/ 5621792 w 12192000"/>
              <a:gd name="connsiteY80" fmla="*/ 6400799 h 6858000"/>
              <a:gd name="connsiteX81" fmla="*/ 5686103 w 12192000"/>
              <a:gd name="connsiteY81" fmla="*/ 6225422 h 6858000"/>
              <a:gd name="connsiteX82" fmla="*/ 8151309 w 12192000"/>
              <a:gd name="connsiteY82" fmla="*/ 4590192 h 6858000"/>
              <a:gd name="connsiteX83" fmla="*/ 10616514 w 12192000"/>
              <a:gd name="connsiteY83" fmla="*/ 6225422 h 6858000"/>
              <a:gd name="connsiteX84" fmla="*/ 10680827 w 12192000"/>
              <a:gd name="connsiteY84" fmla="*/ 6400799 h 6858000"/>
              <a:gd name="connsiteX85" fmla="*/ 10689260 w 12192000"/>
              <a:gd name="connsiteY85" fmla="*/ 6400799 h 6858000"/>
              <a:gd name="connsiteX86" fmla="*/ 10623821 w 12192000"/>
              <a:gd name="connsiteY86" fmla="*/ 6222354 h 6858000"/>
              <a:gd name="connsiteX87" fmla="*/ 8151309 w 12192000"/>
              <a:gd name="connsiteY87" fmla="*/ 4582254 h 6858000"/>
              <a:gd name="connsiteX88" fmla="*/ 8151309 w 12192000"/>
              <a:gd name="connsiteY88" fmla="*/ 4487535 h 6858000"/>
              <a:gd name="connsiteX89" fmla="*/ 5591521 w 12192000"/>
              <a:gd name="connsiteY89" fmla="*/ 6185482 h 6858000"/>
              <a:gd name="connsiteX90" fmla="*/ 5512563 w 12192000"/>
              <a:gd name="connsiteY90" fmla="*/ 6400799 h 6858000"/>
              <a:gd name="connsiteX91" fmla="*/ 5521040 w 12192000"/>
              <a:gd name="connsiteY91" fmla="*/ 6400799 h 6858000"/>
              <a:gd name="connsiteX92" fmla="*/ 5598851 w 12192000"/>
              <a:gd name="connsiteY92" fmla="*/ 6188625 h 6858000"/>
              <a:gd name="connsiteX93" fmla="*/ 8151309 w 12192000"/>
              <a:gd name="connsiteY93" fmla="*/ 4495473 h 6858000"/>
              <a:gd name="connsiteX94" fmla="*/ 10703767 w 12192000"/>
              <a:gd name="connsiteY94" fmla="*/ 6188625 h 6858000"/>
              <a:gd name="connsiteX95" fmla="*/ 10781578 w 12192000"/>
              <a:gd name="connsiteY95" fmla="*/ 6400799 h 6858000"/>
              <a:gd name="connsiteX96" fmla="*/ 10790054 w 12192000"/>
              <a:gd name="connsiteY96" fmla="*/ 6400799 h 6858000"/>
              <a:gd name="connsiteX97" fmla="*/ 10711099 w 12192000"/>
              <a:gd name="connsiteY97" fmla="*/ 6185482 h 6858000"/>
              <a:gd name="connsiteX98" fmla="*/ 8151309 w 12192000"/>
              <a:gd name="connsiteY98" fmla="*/ 4487535 h 6858000"/>
              <a:gd name="connsiteX99" fmla="*/ 8151308 w 12192000"/>
              <a:gd name="connsiteY99" fmla="*/ 4392816 h 6858000"/>
              <a:gd name="connsiteX100" fmla="*/ 5504264 w 12192000"/>
              <a:gd name="connsiteY100" fmla="*/ 6148685 h 6858000"/>
              <a:gd name="connsiteX101" fmla="*/ 5411809 w 12192000"/>
              <a:gd name="connsiteY101" fmla="*/ 6400799 h 6858000"/>
              <a:gd name="connsiteX102" fmla="*/ 5420243 w 12192000"/>
              <a:gd name="connsiteY102" fmla="*/ 6400799 h 6858000"/>
              <a:gd name="connsiteX103" fmla="*/ 5511571 w 12192000"/>
              <a:gd name="connsiteY103" fmla="*/ 6151752 h 6858000"/>
              <a:gd name="connsiteX104" fmla="*/ 8151308 w 12192000"/>
              <a:gd name="connsiteY104" fmla="*/ 4400754 h 6858000"/>
              <a:gd name="connsiteX105" fmla="*/ 10791044 w 12192000"/>
              <a:gd name="connsiteY105" fmla="*/ 6151752 h 6858000"/>
              <a:gd name="connsiteX106" fmla="*/ 10882371 w 12192000"/>
              <a:gd name="connsiteY106" fmla="*/ 6400799 h 6858000"/>
              <a:gd name="connsiteX107" fmla="*/ 10890807 w 12192000"/>
              <a:gd name="connsiteY107" fmla="*/ 6400799 h 6858000"/>
              <a:gd name="connsiteX108" fmla="*/ 10798352 w 12192000"/>
              <a:gd name="connsiteY108" fmla="*/ 6148685 h 6858000"/>
              <a:gd name="connsiteX109" fmla="*/ 8151308 w 12192000"/>
              <a:gd name="connsiteY109" fmla="*/ 4392816 h 6858000"/>
              <a:gd name="connsiteX110" fmla="*/ 8151309 w 12192000"/>
              <a:gd name="connsiteY110" fmla="*/ 4298096 h 6858000"/>
              <a:gd name="connsiteX111" fmla="*/ 5317048 w 12192000"/>
              <a:gd name="connsiteY111" fmla="*/ 6384359 h 6858000"/>
              <a:gd name="connsiteX112" fmla="*/ 5312810 w 12192000"/>
              <a:gd name="connsiteY112" fmla="*/ 6400799 h 6858000"/>
              <a:gd name="connsiteX113" fmla="*/ 5321020 w 12192000"/>
              <a:gd name="connsiteY113" fmla="*/ 6400799 h 6858000"/>
              <a:gd name="connsiteX114" fmla="*/ 5324637 w 12192000"/>
              <a:gd name="connsiteY114" fmla="*/ 6386766 h 6858000"/>
              <a:gd name="connsiteX115" fmla="*/ 8151309 w 12192000"/>
              <a:gd name="connsiteY115" fmla="*/ 4306034 h 6858000"/>
              <a:gd name="connsiteX116" fmla="*/ 10977979 w 12192000"/>
              <a:gd name="connsiteY116" fmla="*/ 6386766 h 6858000"/>
              <a:gd name="connsiteX117" fmla="*/ 10981596 w 12192000"/>
              <a:gd name="connsiteY117" fmla="*/ 6400799 h 6858000"/>
              <a:gd name="connsiteX118" fmla="*/ 10989809 w 12192000"/>
              <a:gd name="connsiteY118" fmla="*/ 6400799 h 6858000"/>
              <a:gd name="connsiteX119" fmla="*/ 10985572 w 12192000"/>
              <a:gd name="connsiteY119" fmla="*/ 6384359 h 6858000"/>
              <a:gd name="connsiteX120" fmla="*/ 8151309 w 12192000"/>
              <a:gd name="connsiteY120" fmla="*/ 4298096 h 6858000"/>
              <a:gd name="connsiteX121" fmla="*/ 8151309 w 12192000"/>
              <a:gd name="connsiteY121" fmla="*/ 4203377 h 6858000"/>
              <a:gd name="connsiteX122" fmla="*/ 5226598 w 12192000"/>
              <a:gd name="connsiteY122" fmla="*/ 6356256 h 6858000"/>
              <a:gd name="connsiteX123" fmla="*/ 5215117 w 12192000"/>
              <a:gd name="connsiteY123" fmla="*/ 6400799 h 6858000"/>
              <a:gd name="connsiteX124" fmla="*/ 5223296 w 12192000"/>
              <a:gd name="connsiteY124" fmla="*/ 6400799 h 6858000"/>
              <a:gd name="connsiteX125" fmla="*/ 5234173 w 12192000"/>
              <a:gd name="connsiteY125" fmla="*/ 6358596 h 6858000"/>
              <a:gd name="connsiteX126" fmla="*/ 8151309 w 12192000"/>
              <a:gd name="connsiteY126" fmla="*/ 4211315 h 6858000"/>
              <a:gd name="connsiteX127" fmla="*/ 11068441 w 12192000"/>
              <a:gd name="connsiteY127" fmla="*/ 6358596 h 6858000"/>
              <a:gd name="connsiteX128" fmla="*/ 11079318 w 12192000"/>
              <a:gd name="connsiteY128" fmla="*/ 6400799 h 6858000"/>
              <a:gd name="connsiteX129" fmla="*/ 11087499 w 12192000"/>
              <a:gd name="connsiteY129" fmla="*/ 6400799 h 6858000"/>
              <a:gd name="connsiteX130" fmla="*/ 11076019 w 12192000"/>
              <a:gd name="connsiteY130" fmla="*/ 6356256 h 6858000"/>
              <a:gd name="connsiteX131" fmla="*/ 8151309 w 12192000"/>
              <a:gd name="connsiteY131" fmla="*/ 4203377 h 6858000"/>
              <a:gd name="connsiteX132" fmla="*/ 8151309 w 12192000"/>
              <a:gd name="connsiteY132" fmla="*/ 4108658 h 6858000"/>
              <a:gd name="connsiteX133" fmla="*/ 5135904 w 12192000"/>
              <a:gd name="connsiteY133" fmla="*/ 6327082 h 6858000"/>
              <a:gd name="connsiteX134" fmla="*/ 5116950 w 12192000"/>
              <a:gd name="connsiteY134" fmla="*/ 6400799 h 6858000"/>
              <a:gd name="connsiteX135" fmla="*/ 5123858 w 12192000"/>
              <a:gd name="connsiteY135" fmla="*/ 6400799 h 6858000"/>
              <a:gd name="connsiteX136" fmla="*/ 5136931 w 12192000"/>
              <a:gd name="connsiteY136" fmla="*/ 6348502 h 6858000"/>
              <a:gd name="connsiteX137" fmla="*/ 5924381 w 12192000"/>
              <a:gd name="connsiteY137" fmla="*/ 5039073 h 6858000"/>
              <a:gd name="connsiteX138" fmla="*/ 8151309 w 12192000"/>
              <a:gd name="connsiteY138" fmla="*/ 4116596 h 6858000"/>
              <a:gd name="connsiteX139" fmla="*/ 10378235 w 12192000"/>
              <a:gd name="connsiteY139" fmla="*/ 5039073 h 6858000"/>
              <a:gd name="connsiteX140" fmla="*/ 11165687 w 12192000"/>
              <a:gd name="connsiteY140" fmla="*/ 6348581 h 6858000"/>
              <a:gd name="connsiteX141" fmla="*/ 11178739 w 12192000"/>
              <a:gd name="connsiteY141" fmla="*/ 6400799 h 6858000"/>
              <a:gd name="connsiteX142" fmla="*/ 11185669 w 12192000"/>
              <a:gd name="connsiteY142" fmla="*/ 6400799 h 6858000"/>
              <a:gd name="connsiteX143" fmla="*/ 11166714 w 12192000"/>
              <a:gd name="connsiteY143" fmla="*/ 6327082 h 6858000"/>
              <a:gd name="connsiteX144" fmla="*/ 8151309 w 12192000"/>
              <a:gd name="connsiteY144" fmla="*/ 4108658 h 6858000"/>
              <a:gd name="connsiteX145" fmla="*/ 763016 w 12192000"/>
              <a:gd name="connsiteY145" fmla="*/ 2215985 h 6858000"/>
              <a:gd name="connsiteX146" fmla="*/ 749300 w 12192000"/>
              <a:gd name="connsiteY146" fmla="*/ 2229701 h 6858000"/>
              <a:gd name="connsiteX147" fmla="*/ 763016 w 12192000"/>
              <a:gd name="connsiteY147" fmla="*/ 2243417 h 6858000"/>
              <a:gd name="connsiteX148" fmla="*/ 3427984 w 12192000"/>
              <a:gd name="connsiteY148" fmla="*/ 2243417 h 6858000"/>
              <a:gd name="connsiteX149" fmla="*/ 3437683 w 12192000"/>
              <a:gd name="connsiteY149" fmla="*/ 2239400 h 6858000"/>
              <a:gd name="connsiteX150" fmla="*/ 3439806 w 12192000"/>
              <a:gd name="connsiteY150" fmla="*/ 2234273 h 6858000"/>
              <a:gd name="connsiteX151" fmla="*/ 6097533 w 12192000"/>
              <a:gd name="connsiteY151" fmla="*/ 2234273 h 6858000"/>
              <a:gd name="connsiteX152" fmla="*/ 6102350 w 12192000"/>
              <a:gd name="connsiteY152" fmla="*/ 2229701 h 6858000"/>
              <a:gd name="connsiteX153" fmla="*/ 6097533 w 12192000"/>
              <a:gd name="connsiteY153" fmla="*/ 2225129 h 6858000"/>
              <a:gd name="connsiteX154" fmla="*/ 3439806 w 12192000"/>
              <a:gd name="connsiteY154" fmla="*/ 2225129 h 6858000"/>
              <a:gd name="connsiteX155" fmla="*/ 3437683 w 12192000"/>
              <a:gd name="connsiteY155" fmla="*/ 2220003 h 6858000"/>
              <a:gd name="connsiteX156" fmla="*/ 3427984 w 12192000"/>
              <a:gd name="connsiteY156" fmla="*/ 2215985 h 6858000"/>
              <a:gd name="connsiteX157" fmla="*/ 10767965 w 12192000"/>
              <a:gd name="connsiteY157" fmla="*/ 0 h 6858000"/>
              <a:gd name="connsiteX158" fmla="*/ 12192000 w 12192000"/>
              <a:gd name="connsiteY158" fmla="*/ 0 h 6858000"/>
              <a:gd name="connsiteX159" fmla="*/ 12192000 w 12192000"/>
              <a:gd name="connsiteY159" fmla="*/ 1041183 h 6858000"/>
              <a:gd name="connsiteX160" fmla="*/ 12190715 w 12192000"/>
              <a:gd name="connsiteY160" fmla="*/ 1041248 h 6858000"/>
              <a:gd name="connsiteX161" fmla="*/ 10815196 w 12192000"/>
              <a:gd name="connsiteY161" fmla="*/ 128790 h 6858000"/>
              <a:gd name="connsiteX162" fmla="*/ 10616820 w 12192000"/>
              <a:gd name="connsiteY162" fmla="*/ 0 h 6858000"/>
              <a:gd name="connsiteX163" fmla="*/ 10754993 w 12192000"/>
              <a:gd name="connsiteY163" fmla="*/ 0 h 6858000"/>
              <a:gd name="connsiteX164" fmla="*/ 10803958 w 12192000"/>
              <a:gd name="connsiteY164" fmla="*/ 133508 h 6858000"/>
              <a:gd name="connsiteX165" fmla="*/ 12190715 w 12192000"/>
              <a:gd name="connsiteY165" fmla="*/ 1053457 h 6858000"/>
              <a:gd name="connsiteX166" fmla="*/ 12192000 w 12192000"/>
              <a:gd name="connsiteY166" fmla="*/ 1053392 h 6858000"/>
              <a:gd name="connsiteX167" fmla="*/ 12192000 w 12192000"/>
              <a:gd name="connsiteY167" fmla="*/ 1186854 h 6858000"/>
              <a:gd name="connsiteX168" fmla="*/ 12190715 w 12192000"/>
              <a:gd name="connsiteY168" fmla="*/ 1186919 h 6858000"/>
              <a:gd name="connsiteX169" fmla="*/ 10625818 w 12192000"/>
              <a:gd name="connsiteY169" fmla="*/ 34903 h 6858000"/>
              <a:gd name="connsiteX170" fmla="*/ 10466534 w 12192000"/>
              <a:gd name="connsiteY170" fmla="*/ 0 h 6858000"/>
              <a:gd name="connsiteX171" fmla="*/ 10604192 w 12192000"/>
              <a:gd name="connsiteY171" fmla="*/ 0 h 6858000"/>
              <a:gd name="connsiteX172" fmla="*/ 10614141 w 12192000"/>
              <a:gd name="connsiteY172" fmla="*/ 38606 h 6858000"/>
              <a:gd name="connsiteX173" fmla="*/ 12190715 w 12192000"/>
              <a:gd name="connsiteY173" fmla="*/ 1199128 h 6858000"/>
              <a:gd name="connsiteX174" fmla="*/ 12192000 w 12192000"/>
              <a:gd name="connsiteY174" fmla="*/ 1199063 h 6858000"/>
              <a:gd name="connsiteX175" fmla="*/ 12192000 w 12192000"/>
              <a:gd name="connsiteY175" fmla="*/ 1332525 h 6858000"/>
              <a:gd name="connsiteX176" fmla="*/ 12190715 w 12192000"/>
              <a:gd name="connsiteY176" fmla="*/ 1332590 h 6858000"/>
              <a:gd name="connsiteX177" fmla="*/ 10486697 w 12192000"/>
              <a:gd name="connsiteY177" fmla="*/ 78227 h 6858000"/>
              <a:gd name="connsiteX178" fmla="*/ 10316291 w 12192000"/>
              <a:gd name="connsiteY178" fmla="*/ 0 h 6858000"/>
              <a:gd name="connsiteX179" fmla="*/ 10453952 w 12192000"/>
              <a:gd name="connsiteY179" fmla="*/ 0 h 6858000"/>
              <a:gd name="connsiteX180" fmla="*/ 10475044 w 12192000"/>
              <a:gd name="connsiteY180" fmla="*/ 81826 h 6858000"/>
              <a:gd name="connsiteX181" fmla="*/ 12190715 w 12192000"/>
              <a:gd name="connsiteY181" fmla="*/ 1344799 h 6858000"/>
              <a:gd name="connsiteX182" fmla="*/ 12192000 w 12192000"/>
              <a:gd name="connsiteY182" fmla="*/ 1344734 h 6858000"/>
              <a:gd name="connsiteX183" fmla="*/ 12192000 w 12192000"/>
              <a:gd name="connsiteY183" fmla="*/ 1478196 h 6858000"/>
              <a:gd name="connsiteX184" fmla="*/ 12190715 w 12192000"/>
              <a:gd name="connsiteY184" fmla="*/ 1478261 h 6858000"/>
              <a:gd name="connsiteX185" fmla="*/ 10347599 w 12192000"/>
              <a:gd name="connsiteY185" fmla="*/ 121448 h 6858000"/>
              <a:gd name="connsiteX186" fmla="*/ 10166010 w 12192000"/>
              <a:gd name="connsiteY186" fmla="*/ 0 h 6858000"/>
              <a:gd name="connsiteX187" fmla="*/ 10303669 w 12192000"/>
              <a:gd name="connsiteY187" fmla="*/ 0 h 6858000"/>
              <a:gd name="connsiteX188" fmla="*/ 10335923 w 12192000"/>
              <a:gd name="connsiteY188" fmla="*/ 125150 h 6858000"/>
              <a:gd name="connsiteX189" fmla="*/ 12190715 w 12192000"/>
              <a:gd name="connsiteY189" fmla="*/ 1490470 h 6858000"/>
              <a:gd name="connsiteX190" fmla="*/ 12192000 w 12192000"/>
              <a:gd name="connsiteY190" fmla="*/ 1490405 h 6858000"/>
              <a:gd name="connsiteX191" fmla="*/ 12192000 w 12192000"/>
              <a:gd name="connsiteY191" fmla="*/ 1623867 h 6858000"/>
              <a:gd name="connsiteX192" fmla="*/ 12190715 w 12192000"/>
              <a:gd name="connsiteY192" fmla="*/ 1623932 h 6858000"/>
              <a:gd name="connsiteX193" fmla="*/ 10208478 w 12192000"/>
              <a:gd name="connsiteY193" fmla="*/ 164771 h 6858000"/>
              <a:gd name="connsiteX194" fmla="*/ 10015765 w 12192000"/>
              <a:gd name="connsiteY194" fmla="*/ 0 h 6858000"/>
              <a:gd name="connsiteX195" fmla="*/ 10153425 w 12192000"/>
              <a:gd name="connsiteY195" fmla="*/ 0 h 6858000"/>
              <a:gd name="connsiteX196" fmla="*/ 10196825 w 12192000"/>
              <a:gd name="connsiteY196" fmla="*/ 168370 h 6858000"/>
              <a:gd name="connsiteX197" fmla="*/ 12190715 w 12192000"/>
              <a:gd name="connsiteY197" fmla="*/ 1636141 h 6858000"/>
              <a:gd name="connsiteX198" fmla="*/ 12192000 w 12192000"/>
              <a:gd name="connsiteY198" fmla="*/ 1636076 h 6858000"/>
              <a:gd name="connsiteX199" fmla="*/ 12192000 w 12192000"/>
              <a:gd name="connsiteY199" fmla="*/ 1769538 h 6858000"/>
              <a:gd name="connsiteX200" fmla="*/ 12190715 w 12192000"/>
              <a:gd name="connsiteY200" fmla="*/ 1769603 h 6858000"/>
              <a:gd name="connsiteX201" fmla="*/ 10069381 w 12192000"/>
              <a:gd name="connsiteY201" fmla="*/ 207991 h 6858000"/>
              <a:gd name="connsiteX202" fmla="*/ 9868065 w 12192000"/>
              <a:gd name="connsiteY202" fmla="*/ 0 h 6858000"/>
              <a:gd name="connsiteX203" fmla="*/ 10003147 w 12192000"/>
              <a:gd name="connsiteY203" fmla="*/ 0 h 6858000"/>
              <a:gd name="connsiteX204" fmla="*/ 10057704 w 12192000"/>
              <a:gd name="connsiteY204" fmla="*/ 211694 h 6858000"/>
              <a:gd name="connsiteX205" fmla="*/ 12190715 w 12192000"/>
              <a:gd name="connsiteY205" fmla="*/ 1781812 h 6858000"/>
              <a:gd name="connsiteX206" fmla="*/ 12192000 w 12192000"/>
              <a:gd name="connsiteY206" fmla="*/ 1781747 h 6858000"/>
              <a:gd name="connsiteX207" fmla="*/ 12192000 w 12192000"/>
              <a:gd name="connsiteY207" fmla="*/ 1915209 h 6858000"/>
              <a:gd name="connsiteX208" fmla="*/ 12190714 w 12192000"/>
              <a:gd name="connsiteY208" fmla="*/ 1915274 h 6858000"/>
              <a:gd name="connsiteX209" fmla="*/ 9871837 w 12192000"/>
              <a:gd name="connsiteY209" fmla="*/ 24643 h 6858000"/>
              <a:gd name="connsiteX210" fmla="*/ 9720884 w 12192000"/>
              <a:gd name="connsiteY210" fmla="*/ 0 h 6858000"/>
              <a:gd name="connsiteX211" fmla="*/ 9855734 w 12192000"/>
              <a:gd name="connsiteY211" fmla="*/ 0 h 6858000"/>
              <a:gd name="connsiteX212" fmla="*/ 9859879 w 12192000"/>
              <a:gd name="connsiteY212" fmla="*/ 27079 h 6858000"/>
              <a:gd name="connsiteX213" fmla="*/ 12190714 w 12192000"/>
              <a:gd name="connsiteY213" fmla="*/ 1927483 h 6858000"/>
              <a:gd name="connsiteX214" fmla="*/ 12192000 w 12192000"/>
              <a:gd name="connsiteY214" fmla="*/ 1927418 h 6858000"/>
              <a:gd name="connsiteX215" fmla="*/ 12192000 w 12192000"/>
              <a:gd name="connsiteY215" fmla="*/ 2060880 h 6858000"/>
              <a:gd name="connsiteX216" fmla="*/ 12190714 w 12192000"/>
              <a:gd name="connsiteY216" fmla="*/ 2060945 h 6858000"/>
              <a:gd name="connsiteX217" fmla="*/ 9729138 w 12192000"/>
              <a:gd name="connsiteY217" fmla="*/ 53926 h 6858000"/>
              <a:gd name="connsiteX218" fmla="*/ 9573681 w 12192000"/>
              <a:gd name="connsiteY218" fmla="*/ 0 h 6858000"/>
              <a:gd name="connsiteX219" fmla="*/ 9708532 w 12192000"/>
              <a:gd name="connsiteY219" fmla="*/ 0 h 6858000"/>
              <a:gd name="connsiteX220" fmla="*/ 9717169 w 12192000"/>
              <a:gd name="connsiteY220" fmla="*/ 56442 h 6858000"/>
              <a:gd name="connsiteX221" fmla="*/ 12190714 w 12192000"/>
              <a:gd name="connsiteY221" fmla="*/ 2073154 h 6858000"/>
              <a:gd name="connsiteX222" fmla="*/ 12192000 w 12192000"/>
              <a:gd name="connsiteY222" fmla="*/ 2073089 h 6858000"/>
              <a:gd name="connsiteX223" fmla="*/ 12192000 w 12192000"/>
              <a:gd name="connsiteY223" fmla="*/ 2206551 h 6858000"/>
              <a:gd name="connsiteX224" fmla="*/ 12190715 w 12192000"/>
              <a:gd name="connsiteY224" fmla="*/ 2206616 h 6858000"/>
              <a:gd name="connsiteX225" fmla="*/ 9586428 w 12192000"/>
              <a:gd name="connsiteY225" fmla="*/ 83287 h 6858000"/>
              <a:gd name="connsiteX226" fmla="*/ 9426498 w 12192000"/>
              <a:gd name="connsiteY226" fmla="*/ 0 h 6858000"/>
              <a:gd name="connsiteX227" fmla="*/ 9561349 w 12192000"/>
              <a:gd name="connsiteY227" fmla="*/ 0 h 6858000"/>
              <a:gd name="connsiteX228" fmla="*/ 9574471 w 12192000"/>
              <a:gd name="connsiteY228" fmla="*/ 85724 h 6858000"/>
              <a:gd name="connsiteX229" fmla="*/ 12190715 w 12192000"/>
              <a:gd name="connsiteY229" fmla="*/ 2218825 h 6858000"/>
              <a:gd name="connsiteX230" fmla="*/ 12192000 w 12192000"/>
              <a:gd name="connsiteY230" fmla="*/ 2218760 h 6858000"/>
              <a:gd name="connsiteX231" fmla="*/ 12192000 w 12192000"/>
              <a:gd name="connsiteY231" fmla="*/ 2352220 h 6858000"/>
              <a:gd name="connsiteX232" fmla="*/ 12190715 w 12192000"/>
              <a:gd name="connsiteY232" fmla="*/ 2352285 h 6858000"/>
              <a:gd name="connsiteX233" fmla="*/ 9443729 w 12192000"/>
              <a:gd name="connsiteY233" fmla="*/ 112568 h 6858000"/>
              <a:gd name="connsiteX234" fmla="*/ 9279297 w 12192000"/>
              <a:gd name="connsiteY234" fmla="*/ 0 h 6858000"/>
              <a:gd name="connsiteX235" fmla="*/ 9414148 w 12192000"/>
              <a:gd name="connsiteY235" fmla="*/ 0 h 6858000"/>
              <a:gd name="connsiteX236" fmla="*/ 9431760 w 12192000"/>
              <a:gd name="connsiteY236" fmla="*/ 115085 h 6858000"/>
              <a:gd name="connsiteX237" fmla="*/ 12190715 w 12192000"/>
              <a:gd name="connsiteY237" fmla="*/ 2364495 h 6858000"/>
              <a:gd name="connsiteX238" fmla="*/ 12192000 w 12192000"/>
              <a:gd name="connsiteY238" fmla="*/ 2364430 h 6858000"/>
              <a:gd name="connsiteX239" fmla="*/ 12192000 w 12192000"/>
              <a:gd name="connsiteY239" fmla="*/ 2497924 h 6858000"/>
              <a:gd name="connsiteX240" fmla="*/ 12190715 w 12192000"/>
              <a:gd name="connsiteY240" fmla="*/ 2497956 h 6858000"/>
              <a:gd name="connsiteX241" fmla="*/ 9301019 w 12192000"/>
              <a:gd name="connsiteY241" fmla="*/ 141931 h 6858000"/>
              <a:gd name="connsiteX242" fmla="*/ 9132112 w 12192000"/>
              <a:gd name="connsiteY242" fmla="*/ 0 h 6858000"/>
              <a:gd name="connsiteX243" fmla="*/ 9266965 w 12192000"/>
              <a:gd name="connsiteY243" fmla="*/ 0 h 6858000"/>
              <a:gd name="connsiteX244" fmla="*/ 9289062 w 12192000"/>
              <a:gd name="connsiteY244" fmla="*/ 144368 h 6858000"/>
              <a:gd name="connsiteX245" fmla="*/ 12190715 w 12192000"/>
              <a:gd name="connsiteY245" fmla="*/ 2510167 h 6858000"/>
              <a:gd name="connsiteX246" fmla="*/ 12192000 w 12192000"/>
              <a:gd name="connsiteY246" fmla="*/ 2510135 h 6858000"/>
              <a:gd name="connsiteX247" fmla="*/ 12192000 w 12192000"/>
              <a:gd name="connsiteY247" fmla="*/ 2643593 h 6858000"/>
              <a:gd name="connsiteX248" fmla="*/ 12190715 w 12192000"/>
              <a:gd name="connsiteY248" fmla="*/ 2643626 h 6858000"/>
              <a:gd name="connsiteX249" fmla="*/ 9158320 w 12192000"/>
              <a:gd name="connsiteY249" fmla="*/ 171214 h 6858000"/>
              <a:gd name="connsiteX250" fmla="*/ 8984912 w 12192000"/>
              <a:gd name="connsiteY250" fmla="*/ 0 h 6858000"/>
              <a:gd name="connsiteX251" fmla="*/ 9119765 w 12192000"/>
              <a:gd name="connsiteY251" fmla="*/ 0 h 6858000"/>
              <a:gd name="connsiteX252" fmla="*/ 9146352 w 12192000"/>
              <a:gd name="connsiteY252" fmla="*/ 173730 h 6858000"/>
              <a:gd name="connsiteX253" fmla="*/ 12190715 w 12192000"/>
              <a:gd name="connsiteY253" fmla="*/ 2655835 h 6858000"/>
              <a:gd name="connsiteX254" fmla="*/ 12192000 w 12192000"/>
              <a:gd name="connsiteY254" fmla="*/ 2655802 h 6858000"/>
              <a:gd name="connsiteX255" fmla="*/ 12192000 w 12192000"/>
              <a:gd name="connsiteY255" fmla="*/ 2789264 h 6858000"/>
              <a:gd name="connsiteX256" fmla="*/ 12190715 w 12192000"/>
              <a:gd name="connsiteY256" fmla="*/ 2789297 h 6858000"/>
              <a:gd name="connsiteX257" fmla="*/ 9015610 w 12192000"/>
              <a:gd name="connsiteY257" fmla="*/ 200576 h 6858000"/>
              <a:gd name="connsiteX258" fmla="*/ 8837727 w 12192000"/>
              <a:gd name="connsiteY258" fmla="*/ 0 h 6858000"/>
              <a:gd name="connsiteX259" fmla="*/ 8972580 w 12192000"/>
              <a:gd name="connsiteY259" fmla="*/ 0 h 6858000"/>
              <a:gd name="connsiteX260" fmla="*/ 9003653 w 12192000"/>
              <a:gd name="connsiteY260" fmla="*/ 203012 h 6858000"/>
              <a:gd name="connsiteX261" fmla="*/ 12190715 w 12192000"/>
              <a:gd name="connsiteY261" fmla="*/ 2801506 h 6858000"/>
              <a:gd name="connsiteX262" fmla="*/ 12192000 w 12192000"/>
              <a:gd name="connsiteY262" fmla="*/ 2801473 h 6858000"/>
              <a:gd name="connsiteX263" fmla="*/ 12192000 w 12192000"/>
              <a:gd name="connsiteY263" fmla="*/ 2934935 h 6858000"/>
              <a:gd name="connsiteX264" fmla="*/ 12190715 w 12192000"/>
              <a:gd name="connsiteY264" fmla="*/ 2934967 h 6858000"/>
              <a:gd name="connsiteX265" fmla="*/ 8872911 w 12192000"/>
              <a:gd name="connsiteY265" fmla="*/ 229857 h 6858000"/>
              <a:gd name="connsiteX266" fmla="*/ 8690528 w 12192000"/>
              <a:gd name="connsiteY266" fmla="*/ 0 h 6858000"/>
              <a:gd name="connsiteX267" fmla="*/ 8825381 w 12192000"/>
              <a:gd name="connsiteY267" fmla="*/ 0 h 6858000"/>
              <a:gd name="connsiteX268" fmla="*/ 8860943 w 12192000"/>
              <a:gd name="connsiteY268" fmla="*/ 232373 h 6858000"/>
              <a:gd name="connsiteX269" fmla="*/ 12190715 w 12192000"/>
              <a:gd name="connsiteY269" fmla="*/ 2947176 h 6858000"/>
              <a:gd name="connsiteX270" fmla="*/ 12192000 w 12192000"/>
              <a:gd name="connsiteY270" fmla="*/ 2947144 h 6858000"/>
              <a:gd name="connsiteX271" fmla="*/ 12192000 w 12192000"/>
              <a:gd name="connsiteY271" fmla="*/ 3080606 h 6858000"/>
              <a:gd name="connsiteX272" fmla="*/ 12190715 w 12192000"/>
              <a:gd name="connsiteY272" fmla="*/ 3080638 h 6858000"/>
              <a:gd name="connsiteX273" fmla="*/ 8730201 w 12192000"/>
              <a:gd name="connsiteY273" fmla="*/ 259220 h 6858000"/>
              <a:gd name="connsiteX274" fmla="*/ 8543329 w 12192000"/>
              <a:gd name="connsiteY274" fmla="*/ 0 h 6858000"/>
              <a:gd name="connsiteX275" fmla="*/ 8678196 w 12192000"/>
              <a:gd name="connsiteY275" fmla="*/ 0 h 6858000"/>
              <a:gd name="connsiteX276" fmla="*/ 8718244 w 12192000"/>
              <a:gd name="connsiteY276" fmla="*/ 261657 h 6858000"/>
              <a:gd name="connsiteX277" fmla="*/ 12190715 w 12192000"/>
              <a:gd name="connsiteY277" fmla="*/ 3092847 h 6858000"/>
              <a:gd name="connsiteX278" fmla="*/ 12192000 w 12192000"/>
              <a:gd name="connsiteY278" fmla="*/ 3092815 h 6858000"/>
              <a:gd name="connsiteX279" fmla="*/ 12192000 w 12192000"/>
              <a:gd name="connsiteY279" fmla="*/ 3226277 h 6858000"/>
              <a:gd name="connsiteX280" fmla="*/ 12190714 w 12192000"/>
              <a:gd name="connsiteY280" fmla="*/ 3226309 h 6858000"/>
              <a:gd name="connsiteX281" fmla="*/ 8587490 w 12192000"/>
              <a:gd name="connsiteY281" fmla="*/ 288582 h 6858000"/>
              <a:gd name="connsiteX282" fmla="*/ 8396144 w 12192000"/>
              <a:gd name="connsiteY282" fmla="*/ 0 h 6858000"/>
              <a:gd name="connsiteX283" fmla="*/ 8530996 w 12192000"/>
              <a:gd name="connsiteY283" fmla="*/ 0 h 6858000"/>
              <a:gd name="connsiteX284" fmla="*/ 8575533 w 12192000"/>
              <a:gd name="connsiteY284" fmla="*/ 291019 h 6858000"/>
              <a:gd name="connsiteX285" fmla="*/ 12190714 w 12192000"/>
              <a:gd name="connsiteY285" fmla="*/ 3238518 h 6858000"/>
              <a:gd name="connsiteX286" fmla="*/ 12192000 w 12192000"/>
              <a:gd name="connsiteY286" fmla="*/ 3238485 h 6858000"/>
              <a:gd name="connsiteX287" fmla="*/ 12192000 w 12192000"/>
              <a:gd name="connsiteY287" fmla="*/ 3371947 h 6858000"/>
              <a:gd name="connsiteX288" fmla="*/ 12190715 w 12192000"/>
              <a:gd name="connsiteY288" fmla="*/ 3371979 h 6858000"/>
              <a:gd name="connsiteX289" fmla="*/ 8444791 w 12192000"/>
              <a:gd name="connsiteY289" fmla="*/ 317864 h 6858000"/>
              <a:gd name="connsiteX290" fmla="*/ 8248958 w 12192000"/>
              <a:gd name="connsiteY290" fmla="*/ 0 h 6858000"/>
              <a:gd name="connsiteX291" fmla="*/ 8383812 w 12192000"/>
              <a:gd name="connsiteY291" fmla="*/ 0 h 6858000"/>
              <a:gd name="connsiteX292" fmla="*/ 8432835 w 12192000"/>
              <a:gd name="connsiteY292" fmla="*/ 320300 h 6858000"/>
              <a:gd name="connsiteX293" fmla="*/ 12190715 w 12192000"/>
              <a:gd name="connsiteY293" fmla="*/ 3384188 h 6858000"/>
              <a:gd name="connsiteX294" fmla="*/ 12192000 w 12192000"/>
              <a:gd name="connsiteY294" fmla="*/ 3384156 h 6858000"/>
              <a:gd name="connsiteX295" fmla="*/ 12192000 w 12192000"/>
              <a:gd name="connsiteY295" fmla="*/ 3517618 h 6858000"/>
              <a:gd name="connsiteX296" fmla="*/ 12190715 w 12192000"/>
              <a:gd name="connsiteY296" fmla="*/ 3517650 h 6858000"/>
              <a:gd name="connsiteX297" fmla="*/ 8302093 w 12192000"/>
              <a:gd name="connsiteY297" fmla="*/ 347146 h 6858000"/>
              <a:gd name="connsiteX298" fmla="*/ 8101760 w 12192000"/>
              <a:gd name="connsiteY298" fmla="*/ 0 h 6858000"/>
              <a:gd name="connsiteX299" fmla="*/ 8236614 w 12192000"/>
              <a:gd name="connsiteY299" fmla="*/ 0 h 6858000"/>
              <a:gd name="connsiteX300" fmla="*/ 8290125 w 12192000"/>
              <a:gd name="connsiteY300" fmla="*/ 349663 h 6858000"/>
              <a:gd name="connsiteX301" fmla="*/ 12190715 w 12192000"/>
              <a:gd name="connsiteY301" fmla="*/ 3529859 h 6858000"/>
              <a:gd name="connsiteX302" fmla="*/ 12192000 w 12192000"/>
              <a:gd name="connsiteY302" fmla="*/ 3529827 h 6858000"/>
              <a:gd name="connsiteX303" fmla="*/ 12192000 w 12192000"/>
              <a:gd name="connsiteY303" fmla="*/ 3663289 h 6858000"/>
              <a:gd name="connsiteX304" fmla="*/ 12190715 w 12192000"/>
              <a:gd name="connsiteY304" fmla="*/ 3663321 h 6858000"/>
              <a:gd name="connsiteX305" fmla="*/ 8159382 w 12192000"/>
              <a:gd name="connsiteY305" fmla="*/ 376508 h 6858000"/>
              <a:gd name="connsiteX306" fmla="*/ 7954143 w 12192000"/>
              <a:gd name="connsiteY306" fmla="*/ 0 h 6858000"/>
              <a:gd name="connsiteX307" fmla="*/ 8089427 w 12192000"/>
              <a:gd name="connsiteY307" fmla="*/ 0 h 6858000"/>
              <a:gd name="connsiteX308" fmla="*/ 8147426 w 12192000"/>
              <a:gd name="connsiteY308" fmla="*/ 378945 h 6858000"/>
              <a:gd name="connsiteX309" fmla="*/ 12190715 w 12192000"/>
              <a:gd name="connsiteY309" fmla="*/ 3675530 h 6858000"/>
              <a:gd name="connsiteX310" fmla="*/ 12192000 w 12192000"/>
              <a:gd name="connsiteY310" fmla="*/ 3675498 h 6858000"/>
              <a:gd name="connsiteX311" fmla="*/ 12192000 w 12192000"/>
              <a:gd name="connsiteY311" fmla="*/ 3808960 h 6858000"/>
              <a:gd name="connsiteX312" fmla="*/ 12190715 w 12192000"/>
              <a:gd name="connsiteY312" fmla="*/ 3808992 h 6858000"/>
              <a:gd name="connsiteX313" fmla="*/ 7979148 w 12192000"/>
              <a:gd name="connsiteY313" fmla="*/ 196186 h 6858000"/>
              <a:gd name="connsiteX314" fmla="*/ 7807328 w 12192000"/>
              <a:gd name="connsiteY314" fmla="*/ 0 h 6858000"/>
              <a:gd name="connsiteX315" fmla="*/ 7941833 w 12192000"/>
              <a:gd name="connsiteY315" fmla="*/ 0 h 6858000"/>
              <a:gd name="connsiteX316" fmla="*/ 7967076 w 12192000"/>
              <a:gd name="connsiteY316" fmla="*/ 198090 h 6858000"/>
              <a:gd name="connsiteX317" fmla="*/ 12190715 w 12192000"/>
              <a:gd name="connsiteY317" fmla="*/ 3821201 h 6858000"/>
              <a:gd name="connsiteX318" fmla="*/ 12192000 w 12192000"/>
              <a:gd name="connsiteY318" fmla="*/ 3821169 h 6858000"/>
              <a:gd name="connsiteX319" fmla="*/ 12192000 w 12192000"/>
              <a:gd name="connsiteY319" fmla="*/ 3954629 h 6858000"/>
              <a:gd name="connsiteX320" fmla="*/ 12190715 w 12192000"/>
              <a:gd name="connsiteY320" fmla="*/ 3954662 h 6858000"/>
              <a:gd name="connsiteX321" fmla="*/ 7835157 w 12192000"/>
              <a:gd name="connsiteY321" fmla="*/ 218372 h 6858000"/>
              <a:gd name="connsiteX322" fmla="*/ 7661183 w 12192000"/>
              <a:gd name="connsiteY322" fmla="*/ 0 h 6858000"/>
              <a:gd name="connsiteX323" fmla="*/ 7795026 w 12192000"/>
              <a:gd name="connsiteY323" fmla="*/ 0 h 6858000"/>
              <a:gd name="connsiteX324" fmla="*/ 7823092 w 12192000"/>
              <a:gd name="connsiteY324" fmla="*/ 220212 h 6858000"/>
              <a:gd name="connsiteX325" fmla="*/ 12190715 w 12192000"/>
              <a:gd name="connsiteY325" fmla="*/ 3966871 h 6858000"/>
              <a:gd name="connsiteX326" fmla="*/ 12192000 w 12192000"/>
              <a:gd name="connsiteY326" fmla="*/ 3966839 h 6858000"/>
              <a:gd name="connsiteX327" fmla="*/ 12192000 w 12192000"/>
              <a:gd name="connsiteY327" fmla="*/ 4100301 h 6858000"/>
              <a:gd name="connsiteX328" fmla="*/ 12190715 w 12192000"/>
              <a:gd name="connsiteY328" fmla="*/ 4100333 h 6858000"/>
              <a:gd name="connsiteX329" fmla="*/ 7662172 w 12192000"/>
              <a:gd name="connsiteY329" fmla="*/ 12952 h 6858000"/>
              <a:gd name="connsiteX330" fmla="*/ 7515130 w 12192000"/>
              <a:gd name="connsiteY330" fmla="*/ 0 h 6858000"/>
              <a:gd name="connsiteX331" fmla="*/ 7648939 w 12192000"/>
              <a:gd name="connsiteY331" fmla="*/ 0 h 6858000"/>
              <a:gd name="connsiteX332" fmla="*/ 7650025 w 12192000"/>
              <a:gd name="connsiteY332" fmla="*/ 14232 h 6858000"/>
              <a:gd name="connsiteX333" fmla="*/ 12190715 w 12192000"/>
              <a:gd name="connsiteY333" fmla="*/ 4112542 h 6858000"/>
              <a:gd name="connsiteX334" fmla="*/ 12192000 w 12192000"/>
              <a:gd name="connsiteY334" fmla="*/ 4112510 h 6858000"/>
              <a:gd name="connsiteX335" fmla="*/ 12192000 w 12192000"/>
              <a:gd name="connsiteY335" fmla="*/ 4245972 h 6858000"/>
              <a:gd name="connsiteX336" fmla="*/ 12190715 w 12192000"/>
              <a:gd name="connsiteY336" fmla="*/ 4246004 h 6858000"/>
              <a:gd name="connsiteX337" fmla="*/ 7517254 w 12192000"/>
              <a:gd name="connsiteY337" fmla="*/ 27849 h 6858000"/>
              <a:gd name="connsiteX338" fmla="*/ 7368576 w 12192000"/>
              <a:gd name="connsiteY338" fmla="*/ 0 h 6858000"/>
              <a:gd name="connsiteX339" fmla="*/ 7502892 w 12192000"/>
              <a:gd name="connsiteY339" fmla="*/ 0 h 6858000"/>
              <a:gd name="connsiteX340" fmla="*/ 7505110 w 12192000"/>
              <a:gd name="connsiteY340" fmla="*/ 29083 h 6858000"/>
              <a:gd name="connsiteX341" fmla="*/ 12190715 w 12192000"/>
              <a:gd name="connsiteY341" fmla="*/ 4258213 h 6858000"/>
              <a:gd name="connsiteX342" fmla="*/ 12192000 w 12192000"/>
              <a:gd name="connsiteY342" fmla="*/ 4258181 h 6858000"/>
              <a:gd name="connsiteX343" fmla="*/ 12192000 w 12192000"/>
              <a:gd name="connsiteY343" fmla="*/ 4391644 h 6858000"/>
              <a:gd name="connsiteX344" fmla="*/ 12190715 w 12192000"/>
              <a:gd name="connsiteY344" fmla="*/ 4391675 h 6858000"/>
              <a:gd name="connsiteX345" fmla="*/ 8765965 w 12192000"/>
              <a:gd name="connsiteY345" fmla="*/ 2972981 h 6858000"/>
              <a:gd name="connsiteX346" fmla="*/ 7370724 w 12192000"/>
              <a:gd name="connsiteY346" fmla="*/ 29308 h 6858000"/>
              <a:gd name="connsiteX347" fmla="*/ 0 w 12192000"/>
              <a:gd name="connsiteY347" fmla="*/ 0 h 6858000"/>
              <a:gd name="connsiteX348" fmla="*/ 7356751 w 12192000"/>
              <a:gd name="connsiteY348" fmla="*/ 0 h 6858000"/>
              <a:gd name="connsiteX349" fmla="*/ 7360148 w 12192000"/>
              <a:gd name="connsiteY349" fmla="*/ 44666 h 6858000"/>
              <a:gd name="connsiteX350" fmla="*/ 12190715 w 12192000"/>
              <a:gd name="connsiteY350" fmla="*/ 4403884 h 6858000"/>
              <a:gd name="connsiteX351" fmla="*/ 12192000 w 12192000"/>
              <a:gd name="connsiteY351" fmla="*/ 4403852 h 6858000"/>
              <a:gd name="connsiteX352" fmla="*/ 12192000 w 12192000"/>
              <a:gd name="connsiteY352" fmla="*/ 6858000 h 6858000"/>
              <a:gd name="connsiteX353" fmla="*/ 0 w 12192000"/>
              <a:gd name="connsiteY353" fmla="*/ 6858000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Lst>
            <a:rect l="l" t="t" r="r" b="b"/>
            <a:pathLst>
              <a:path w="12192000" h="6858000">
                <a:moveTo>
                  <a:pt x="8151309" y="5245290"/>
                </a:moveTo>
                <a:cubicBezTo>
                  <a:pt x="7385245" y="5245290"/>
                  <a:pt x="6717419" y="5673715"/>
                  <a:pt x="6374839" y="6303561"/>
                </a:cubicBezTo>
                <a:lnTo>
                  <a:pt x="6327929" y="6400799"/>
                </a:lnTo>
                <a:lnTo>
                  <a:pt x="6336781" y="6400799"/>
                </a:lnTo>
                <a:lnTo>
                  <a:pt x="6381845" y="6307401"/>
                </a:lnTo>
                <a:cubicBezTo>
                  <a:pt x="6723108" y="5680033"/>
                  <a:pt x="7388345" y="5253228"/>
                  <a:pt x="8151309" y="5253228"/>
                </a:cubicBezTo>
                <a:cubicBezTo>
                  <a:pt x="8914395" y="5253228"/>
                  <a:pt x="9579585" y="5680033"/>
                  <a:pt x="9920808" y="6307401"/>
                </a:cubicBezTo>
                <a:lnTo>
                  <a:pt x="9965866" y="6400799"/>
                </a:lnTo>
                <a:lnTo>
                  <a:pt x="9974688" y="6400799"/>
                </a:lnTo>
                <a:lnTo>
                  <a:pt x="9927777" y="6303561"/>
                </a:lnTo>
                <a:cubicBezTo>
                  <a:pt x="9585198" y="5673715"/>
                  <a:pt x="8917372" y="5245290"/>
                  <a:pt x="8151309" y="5245290"/>
                </a:cubicBezTo>
                <a:close/>
                <a:moveTo>
                  <a:pt x="8151308" y="5150571"/>
                </a:moveTo>
                <a:cubicBezTo>
                  <a:pt x="7349397" y="5150571"/>
                  <a:pt x="6650243" y="5599121"/>
                  <a:pt x="6291585" y="6258488"/>
                </a:cubicBezTo>
                <a:lnTo>
                  <a:pt x="6222926" y="6400799"/>
                </a:lnTo>
                <a:lnTo>
                  <a:pt x="6231710" y="6400799"/>
                </a:lnTo>
                <a:lnTo>
                  <a:pt x="6298554" y="6262248"/>
                </a:lnTo>
                <a:cubicBezTo>
                  <a:pt x="6655856" y="5605354"/>
                  <a:pt x="7352374" y="5158509"/>
                  <a:pt x="8151308" y="5158509"/>
                </a:cubicBezTo>
                <a:cubicBezTo>
                  <a:pt x="8950242" y="5158509"/>
                  <a:pt x="9646759" y="5605354"/>
                  <a:pt x="10004062" y="6262248"/>
                </a:cubicBezTo>
                <a:lnTo>
                  <a:pt x="10070905" y="6400799"/>
                </a:lnTo>
                <a:lnTo>
                  <a:pt x="10079691" y="6400799"/>
                </a:lnTo>
                <a:lnTo>
                  <a:pt x="10011031" y="6258488"/>
                </a:lnTo>
                <a:cubicBezTo>
                  <a:pt x="9652372" y="5599121"/>
                  <a:pt x="8953219" y="5150571"/>
                  <a:pt x="8151308" y="5150571"/>
                </a:cubicBezTo>
                <a:close/>
                <a:moveTo>
                  <a:pt x="8151309" y="5055851"/>
                </a:moveTo>
                <a:cubicBezTo>
                  <a:pt x="7313426" y="5055851"/>
                  <a:pt x="6582991" y="5524441"/>
                  <a:pt x="6208295" y="6213335"/>
                </a:cubicBezTo>
                <a:lnTo>
                  <a:pt x="6117857" y="6400799"/>
                </a:lnTo>
                <a:lnTo>
                  <a:pt x="6126706" y="6400799"/>
                </a:lnTo>
                <a:lnTo>
                  <a:pt x="6215301" y="6217175"/>
                </a:lnTo>
                <a:cubicBezTo>
                  <a:pt x="6588683" y="5530759"/>
                  <a:pt x="7316528" y="5063789"/>
                  <a:pt x="8151309" y="5063789"/>
                </a:cubicBezTo>
                <a:cubicBezTo>
                  <a:pt x="8986214" y="5063789"/>
                  <a:pt x="9714012" y="5530759"/>
                  <a:pt x="10087352" y="6217175"/>
                </a:cubicBezTo>
                <a:lnTo>
                  <a:pt x="10175936" y="6400799"/>
                </a:lnTo>
                <a:lnTo>
                  <a:pt x="10184760" y="6400799"/>
                </a:lnTo>
                <a:lnTo>
                  <a:pt x="10094322" y="6213335"/>
                </a:lnTo>
                <a:cubicBezTo>
                  <a:pt x="9719625" y="5524441"/>
                  <a:pt x="8989191" y="5055851"/>
                  <a:pt x="8151309" y="5055851"/>
                </a:cubicBezTo>
                <a:close/>
                <a:moveTo>
                  <a:pt x="8151309" y="4961132"/>
                </a:moveTo>
                <a:cubicBezTo>
                  <a:pt x="7198149" y="4961132"/>
                  <a:pt x="6378239" y="5542743"/>
                  <a:pt x="6027859" y="6369694"/>
                </a:cubicBezTo>
                <a:lnTo>
                  <a:pt x="6016452" y="6400799"/>
                </a:lnTo>
                <a:lnTo>
                  <a:pt x="6024884" y="6400799"/>
                </a:lnTo>
                <a:lnTo>
                  <a:pt x="6035166" y="6372761"/>
                </a:lnTo>
                <a:cubicBezTo>
                  <a:pt x="6384330" y="5548652"/>
                  <a:pt x="7201397" y="4969070"/>
                  <a:pt x="8151309" y="4969070"/>
                </a:cubicBezTo>
                <a:cubicBezTo>
                  <a:pt x="9101220" y="4969070"/>
                  <a:pt x="9918287" y="5548652"/>
                  <a:pt x="10267451" y="6372761"/>
                </a:cubicBezTo>
                <a:lnTo>
                  <a:pt x="10277733" y="6400799"/>
                </a:lnTo>
                <a:lnTo>
                  <a:pt x="10286165" y="6400799"/>
                </a:lnTo>
                <a:lnTo>
                  <a:pt x="10274758" y="6369694"/>
                </a:lnTo>
                <a:cubicBezTo>
                  <a:pt x="9924376" y="5542743"/>
                  <a:pt x="9104468" y="4961132"/>
                  <a:pt x="8151309" y="4961132"/>
                </a:cubicBezTo>
                <a:close/>
                <a:moveTo>
                  <a:pt x="8151308" y="4866413"/>
                </a:moveTo>
                <a:cubicBezTo>
                  <a:pt x="7158908" y="4866413"/>
                  <a:pt x="6305338" y="5471873"/>
                  <a:pt x="5940580" y="6332822"/>
                </a:cubicBezTo>
                <a:lnTo>
                  <a:pt x="5915652" y="6400799"/>
                </a:lnTo>
                <a:lnTo>
                  <a:pt x="5924085" y="6400799"/>
                </a:lnTo>
                <a:lnTo>
                  <a:pt x="5947887" y="6335889"/>
                </a:lnTo>
                <a:cubicBezTo>
                  <a:pt x="6311428" y="5477782"/>
                  <a:pt x="7162155" y="4874351"/>
                  <a:pt x="8151308" y="4874351"/>
                </a:cubicBezTo>
                <a:cubicBezTo>
                  <a:pt x="9140461" y="4874351"/>
                  <a:pt x="9991188" y="5477883"/>
                  <a:pt x="10354729" y="6335965"/>
                </a:cubicBezTo>
                <a:lnTo>
                  <a:pt x="10378503" y="6400799"/>
                </a:lnTo>
                <a:lnTo>
                  <a:pt x="10386963" y="6400799"/>
                </a:lnTo>
                <a:lnTo>
                  <a:pt x="10362036" y="6332822"/>
                </a:lnTo>
                <a:cubicBezTo>
                  <a:pt x="9997277" y="5471873"/>
                  <a:pt x="9143709" y="4866413"/>
                  <a:pt x="8151308" y="4866413"/>
                </a:cubicBezTo>
                <a:close/>
                <a:moveTo>
                  <a:pt x="8151309" y="4771693"/>
                </a:moveTo>
                <a:cubicBezTo>
                  <a:pt x="7119801" y="4771693"/>
                  <a:pt x="6232506" y="5401104"/>
                  <a:pt x="5853327" y="6296024"/>
                </a:cubicBezTo>
                <a:lnTo>
                  <a:pt x="5814903" y="6400799"/>
                </a:lnTo>
                <a:lnTo>
                  <a:pt x="5823337" y="6400799"/>
                </a:lnTo>
                <a:lnTo>
                  <a:pt x="5860635" y="6299091"/>
                </a:lnTo>
                <a:cubicBezTo>
                  <a:pt x="6238595" y="5407012"/>
                  <a:pt x="7123050" y="4779631"/>
                  <a:pt x="8151309" y="4779631"/>
                </a:cubicBezTo>
                <a:cubicBezTo>
                  <a:pt x="9179568" y="4779631"/>
                  <a:pt x="10064022" y="5407012"/>
                  <a:pt x="10441982" y="6299091"/>
                </a:cubicBezTo>
                <a:lnTo>
                  <a:pt x="10479280" y="6400799"/>
                </a:lnTo>
                <a:lnTo>
                  <a:pt x="10487713" y="6400799"/>
                </a:lnTo>
                <a:lnTo>
                  <a:pt x="10449290" y="6296024"/>
                </a:lnTo>
                <a:cubicBezTo>
                  <a:pt x="10070111" y="5401104"/>
                  <a:pt x="9182815" y="4771693"/>
                  <a:pt x="8151309" y="4771693"/>
                </a:cubicBezTo>
                <a:close/>
                <a:moveTo>
                  <a:pt x="8151308" y="4676974"/>
                </a:moveTo>
                <a:cubicBezTo>
                  <a:pt x="7080560" y="4676974"/>
                  <a:pt x="6159606" y="5330234"/>
                  <a:pt x="5766049" y="6259151"/>
                </a:cubicBezTo>
                <a:lnTo>
                  <a:pt x="5714109" y="6400799"/>
                </a:lnTo>
                <a:lnTo>
                  <a:pt x="5722541" y="6400799"/>
                </a:lnTo>
                <a:lnTo>
                  <a:pt x="5773356" y="6262218"/>
                </a:lnTo>
                <a:cubicBezTo>
                  <a:pt x="6165693" y="5336142"/>
                  <a:pt x="7083807" y="4684912"/>
                  <a:pt x="8151308" y="4684912"/>
                </a:cubicBezTo>
                <a:cubicBezTo>
                  <a:pt x="9218809" y="4684912"/>
                  <a:pt x="10136922" y="5336243"/>
                  <a:pt x="10529260" y="6262295"/>
                </a:cubicBezTo>
                <a:lnTo>
                  <a:pt x="10580049" y="6400799"/>
                </a:lnTo>
                <a:lnTo>
                  <a:pt x="10588509" y="6400799"/>
                </a:lnTo>
                <a:lnTo>
                  <a:pt x="10536568" y="6259151"/>
                </a:lnTo>
                <a:cubicBezTo>
                  <a:pt x="10143012" y="5330234"/>
                  <a:pt x="9222057" y="4676974"/>
                  <a:pt x="8151308" y="4676974"/>
                </a:cubicBezTo>
                <a:close/>
                <a:moveTo>
                  <a:pt x="8151309" y="4582254"/>
                </a:moveTo>
                <a:cubicBezTo>
                  <a:pt x="7041454" y="4582254"/>
                  <a:pt x="6086772" y="5259464"/>
                  <a:pt x="5678798" y="6222354"/>
                </a:cubicBezTo>
                <a:lnTo>
                  <a:pt x="5613357" y="6400799"/>
                </a:lnTo>
                <a:lnTo>
                  <a:pt x="5621792" y="6400799"/>
                </a:lnTo>
                <a:lnTo>
                  <a:pt x="5686103" y="6225422"/>
                </a:lnTo>
                <a:cubicBezTo>
                  <a:pt x="6092861" y="5265373"/>
                  <a:pt x="7044701" y="4590192"/>
                  <a:pt x="8151309" y="4590192"/>
                </a:cubicBezTo>
                <a:cubicBezTo>
                  <a:pt x="9257916" y="4590192"/>
                  <a:pt x="10209757" y="5265373"/>
                  <a:pt x="10616514" y="6225422"/>
                </a:cubicBezTo>
                <a:lnTo>
                  <a:pt x="10680827" y="6400799"/>
                </a:lnTo>
                <a:lnTo>
                  <a:pt x="10689260" y="6400799"/>
                </a:lnTo>
                <a:lnTo>
                  <a:pt x="10623821" y="6222354"/>
                </a:lnTo>
                <a:cubicBezTo>
                  <a:pt x="10215846" y="5259464"/>
                  <a:pt x="9261163" y="4582254"/>
                  <a:pt x="8151309" y="4582254"/>
                </a:cubicBezTo>
                <a:close/>
                <a:moveTo>
                  <a:pt x="8151309" y="4487535"/>
                </a:moveTo>
                <a:cubicBezTo>
                  <a:pt x="7002213" y="4487535"/>
                  <a:pt x="6013871" y="5188594"/>
                  <a:pt x="5591521" y="6185482"/>
                </a:cubicBezTo>
                <a:lnTo>
                  <a:pt x="5512563" y="6400799"/>
                </a:lnTo>
                <a:lnTo>
                  <a:pt x="5521040" y="6400799"/>
                </a:lnTo>
                <a:lnTo>
                  <a:pt x="5598851" y="6188625"/>
                </a:lnTo>
                <a:cubicBezTo>
                  <a:pt x="6020029" y="5194604"/>
                  <a:pt x="7005596" y="4495473"/>
                  <a:pt x="8151309" y="4495473"/>
                </a:cubicBezTo>
                <a:cubicBezTo>
                  <a:pt x="9297022" y="4495473"/>
                  <a:pt x="10282590" y="5194604"/>
                  <a:pt x="10703767" y="6188625"/>
                </a:cubicBezTo>
                <a:lnTo>
                  <a:pt x="10781578" y="6400799"/>
                </a:lnTo>
                <a:lnTo>
                  <a:pt x="10790054" y="6400799"/>
                </a:lnTo>
                <a:lnTo>
                  <a:pt x="10711099" y="6185482"/>
                </a:lnTo>
                <a:cubicBezTo>
                  <a:pt x="10288746" y="5188594"/>
                  <a:pt x="9300405" y="4487535"/>
                  <a:pt x="8151309" y="4487535"/>
                </a:cubicBezTo>
                <a:close/>
                <a:moveTo>
                  <a:pt x="8151308" y="4392816"/>
                </a:moveTo>
                <a:cubicBezTo>
                  <a:pt x="6963106" y="4392816"/>
                  <a:pt x="5941036" y="5117825"/>
                  <a:pt x="5504264" y="6148685"/>
                </a:cubicBezTo>
                <a:lnTo>
                  <a:pt x="5411809" y="6400799"/>
                </a:lnTo>
                <a:lnTo>
                  <a:pt x="5420243" y="6400799"/>
                </a:lnTo>
                <a:lnTo>
                  <a:pt x="5511571" y="6151752"/>
                </a:lnTo>
                <a:cubicBezTo>
                  <a:pt x="5947126" y="5123734"/>
                  <a:pt x="6966353" y="4400754"/>
                  <a:pt x="8151308" y="4400754"/>
                </a:cubicBezTo>
                <a:cubicBezTo>
                  <a:pt x="9336262" y="4400754"/>
                  <a:pt x="10355490" y="5123734"/>
                  <a:pt x="10791044" y="6151752"/>
                </a:cubicBezTo>
                <a:lnTo>
                  <a:pt x="10882371" y="6400799"/>
                </a:lnTo>
                <a:lnTo>
                  <a:pt x="10890807" y="6400799"/>
                </a:lnTo>
                <a:lnTo>
                  <a:pt x="10798352" y="6148685"/>
                </a:lnTo>
                <a:cubicBezTo>
                  <a:pt x="10361579" y="5117825"/>
                  <a:pt x="9339510" y="4392816"/>
                  <a:pt x="8151308" y="4392816"/>
                </a:cubicBezTo>
                <a:close/>
                <a:moveTo>
                  <a:pt x="8151309" y="4298096"/>
                </a:moveTo>
                <a:cubicBezTo>
                  <a:pt x="6821578" y="4298096"/>
                  <a:pt x="5693374" y="5176965"/>
                  <a:pt x="5317048" y="6384359"/>
                </a:cubicBezTo>
                <a:lnTo>
                  <a:pt x="5312810" y="6400799"/>
                </a:lnTo>
                <a:lnTo>
                  <a:pt x="5321020" y="6400799"/>
                </a:lnTo>
                <a:lnTo>
                  <a:pt x="5324637" y="6386766"/>
                </a:lnTo>
                <a:cubicBezTo>
                  <a:pt x="5699987" y="5182640"/>
                  <a:pt x="6825242" y="4306034"/>
                  <a:pt x="8151309" y="4306034"/>
                </a:cubicBezTo>
                <a:cubicBezTo>
                  <a:pt x="9477374" y="4306034"/>
                  <a:pt x="10602628" y="5182640"/>
                  <a:pt x="10977979" y="6386766"/>
                </a:cubicBezTo>
                <a:lnTo>
                  <a:pt x="10981596" y="6400799"/>
                </a:lnTo>
                <a:lnTo>
                  <a:pt x="10989809" y="6400799"/>
                </a:lnTo>
                <a:lnTo>
                  <a:pt x="10985572" y="6384359"/>
                </a:lnTo>
                <a:cubicBezTo>
                  <a:pt x="10609244" y="5176965"/>
                  <a:pt x="9481039" y="4298096"/>
                  <a:pt x="8151309" y="4298096"/>
                </a:cubicBezTo>
                <a:close/>
                <a:moveTo>
                  <a:pt x="8151309" y="4203377"/>
                </a:moveTo>
                <a:cubicBezTo>
                  <a:pt x="6779212" y="4203377"/>
                  <a:pt x="5614956" y="5110354"/>
                  <a:pt x="5226598" y="6356256"/>
                </a:cubicBezTo>
                <a:lnTo>
                  <a:pt x="5215117" y="6400799"/>
                </a:lnTo>
                <a:lnTo>
                  <a:pt x="5223296" y="6400799"/>
                </a:lnTo>
                <a:lnTo>
                  <a:pt x="5234173" y="6358596"/>
                </a:lnTo>
                <a:cubicBezTo>
                  <a:pt x="5621515" y="5115910"/>
                  <a:pt x="6782732" y="4211315"/>
                  <a:pt x="8151309" y="4211315"/>
                </a:cubicBezTo>
                <a:cubicBezTo>
                  <a:pt x="9519886" y="4211315"/>
                  <a:pt x="10681100" y="5115910"/>
                  <a:pt x="11068441" y="6358596"/>
                </a:cubicBezTo>
                <a:lnTo>
                  <a:pt x="11079318" y="6400799"/>
                </a:lnTo>
                <a:lnTo>
                  <a:pt x="11087499" y="6400799"/>
                </a:lnTo>
                <a:lnTo>
                  <a:pt x="11076019" y="6356256"/>
                </a:lnTo>
                <a:cubicBezTo>
                  <a:pt x="10687660" y="5110354"/>
                  <a:pt x="9523404" y="4203377"/>
                  <a:pt x="8151309" y="4203377"/>
                </a:cubicBezTo>
                <a:close/>
                <a:moveTo>
                  <a:pt x="8151309" y="4108658"/>
                </a:moveTo>
                <a:cubicBezTo>
                  <a:pt x="6734504" y="4108658"/>
                  <a:pt x="5535660" y="5041838"/>
                  <a:pt x="5135904" y="6327082"/>
                </a:cubicBezTo>
                <a:lnTo>
                  <a:pt x="5116950" y="6400799"/>
                </a:lnTo>
                <a:lnTo>
                  <a:pt x="5123858" y="6400799"/>
                </a:lnTo>
                <a:lnTo>
                  <a:pt x="5136931" y="6348502"/>
                </a:lnTo>
                <a:cubicBezTo>
                  <a:pt x="5285202" y="5859157"/>
                  <a:pt x="5552604" y="5410847"/>
                  <a:pt x="5924381" y="5039073"/>
                </a:cubicBezTo>
                <a:cubicBezTo>
                  <a:pt x="6519228" y="4444235"/>
                  <a:pt x="7310011" y="4116596"/>
                  <a:pt x="8151309" y="4116596"/>
                </a:cubicBezTo>
                <a:cubicBezTo>
                  <a:pt x="8992608" y="4116596"/>
                  <a:pt x="9783389" y="4444235"/>
                  <a:pt x="10378235" y="5039073"/>
                </a:cubicBezTo>
                <a:cubicBezTo>
                  <a:pt x="10750014" y="5410847"/>
                  <a:pt x="11017416" y="5859228"/>
                  <a:pt x="11165687" y="6348581"/>
                </a:cubicBezTo>
                <a:lnTo>
                  <a:pt x="11178739" y="6400799"/>
                </a:lnTo>
                <a:lnTo>
                  <a:pt x="11185669" y="6400799"/>
                </a:lnTo>
                <a:lnTo>
                  <a:pt x="11166714" y="6327082"/>
                </a:lnTo>
                <a:cubicBezTo>
                  <a:pt x="10766958" y="5041838"/>
                  <a:pt x="9568115" y="4108658"/>
                  <a:pt x="8151309" y="4108658"/>
                </a:cubicBezTo>
                <a:close/>
                <a:moveTo>
                  <a:pt x="763016" y="2215985"/>
                </a:moveTo>
                <a:cubicBezTo>
                  <a:pt x="755441" y="2215985"/>
                  <a:pt x="749300" y="2222126"/>
                  <a:pt x="749300" y="2229701"/>
                </a:cubicBezTo>
                <a:cubicBezTo>
                  <a:pt x="749300" y="2237276"/>
                  <a:pt x="755441" y="2243417"/>
                  <a:pt x="763016" y="2243417"/>
                </a:cubicBezTo>
                <a:lnTo>
                  <a:pt x="3427984" y="2243417"/>
                </a:lnTo>
                <a:cubicBezTo>
                  <a:pt x="3431772" y="2243417"/>
                  <a:pt x="3435201" y="2241882"/>
                  <a:pt x="3437683" y="2239400"/>
                </a:cubicBezTo>
                <a:lnTo>
                  <a:pt x="3439806" y="2234273"/>
                </a:lnTo>
                <a:lnTo>
                  <a:pt x="6097533" y="2234273"/>
                </a:lnTo>
                <a:cubicBezTo>
                  <a:pt x="6100209" y="2234273"/>
                  <a:pt x="6102350" y="2232226"/>
                  <a:pt x="6102350" y="2229701"/>
                </a:cubicBezTo>
                <a:cubicBezTo>
                  <a:pt x="6102350" y="2227176"/>
                  <a:pt x="6100209" y="2225129"/>
                  <a:pt x="6097533" y="2225129"/>
                </a:cubicBezTo>
                <a:lnTo>
                  <a:pt x="3439806" y="2225129"/>
                </a:lnTo>
                <a:lnTo>
                  <a:pt x="3437683" y="2220003"/>
                </a:lnTo>
                <a:cubicBezTo>
                  <a:pt x="3435201" y="2217520"/>
                  <a:pt x="3431772" y="2215985"/>
                  <a:pt x="3427984" y="2215985"/>
                </a:cubicBezTo>
                <a:close/>
                <a:moveTo>
                  <a:pt x="10767965" y="0"/>
                </a:moveTo>
                <a:lnTo>
                  <a:pt x="12192000" y="0"/>
                </a:lnTo>
                <a:lnTo>
                  <a:pt x="12192000" y="1041183"/>
                </a:lnTo>
                <a:lnTo>
                  <a:pt x="12190715" y="1041248"/>
                </a:lnTo>
                <a:cubicBezTo>
                  <a:pt x="11573286" y="1041248"/>
                  <a:pt x="11042166" y="664481"/>
                  <a:pt x="10815196" y="128790"/>
                </a:cubicBezTo>
                <a:close/>
                <a:moveTo>
                  <a:pt x="10616820" y="0"/>
                </a:moveTo>
                <a:lnTo>
                  <a:pt x="10754993" y="0"/>
                </a:lnTo>
                <a:lnTo>
                  <a:pt x="10803958" y="133508"/>
                </a:lnTo>
                <a:cubicBezTo>
                  <a:pt x="11032801" y="673569"/>
                  <a:pt x="11568292" y="1053457"/>
                  <a:pt x="12190715" y="1053457"/>
                </a:cubicBezTo>
                <a:lnTo>
                  <a:pt x="12192000" y="1053392"/>
                </a:lnTo>
                <a:lnTo>
                  <a:pt x="12192000" y="1186854"/>
                </a:lnTo>
                <a:lnTo>
                  <a:pt x="12190715" y="1186919"/>
                </a:lnTo>
                <a:cubicBezTo>
                  <a:pt x="11456681" y="1186919"/>
                  <a:pt x="10833649" y="701513"/>
                  <a:pt x="10625818" y="34903"/>
                </a:cubicBezTo>
                <a:close/>
                <a:moveTo>
                  <a:pt x="10466534" y="0"/>
                </a:moveTo>
                <a:lnTo>
                  <a:pt x="10604192" y="0"/>
                </a:lnTo>
                <a:lnTo>
                  <a:pt x="10614141" y="38606"/>
                </a:lnTo>
                <a:cubicBezTo>
                  <a:pt x="10823476" y="710242"/>
                  <a:pt x="11451045" y="1199128"/>
                  <a:pt x="12190715" y="1199128"/>
                </a:cubicBezTo>
                <a:lnTo>
                  <a:pt x="12192000" y="1199063"/>
                </a:lnTo>
                <a:lnTo>
                  <a:pt x="12192000" y="1332525"/>
                </a:lnTo>
                <a:lnTo>
                  <a:pt x="12190715" y="1332590"/>
                </a:lnTo>
                <a:cubicBezTo>
                  <a:pt x="11391304" y="1332590"/>
                  <a:pt x="10712968" y="804138"/>
                  <a:pt x="10486697" y="78227"/>
                </a:cubicBezTo>
                <a:close/>
                <a:moveTo>
                  <a:pt x="10316291" y="0"/>
                </a:moveTo>
                <a:lnTo>
                  <a:pt x="10453952" y="0"/>
                </a:lnTo>
                <a:lnTo>
                  <a:pt x="10475044" y="81826"/>
                </a:lnTo>
                <a:cubicBezTo>
                  <a:pt x="10702879" y="812683"/>
                  <a:pt x="11385893" y="1344799"/>
                  <a:pt x="12190715" y="1344799"/>
                </a:cubicBezTo>
                <a:lnTo>
                  <a:pt x="12192000" y="1344734"/>
                </a:lnTo>
                <a:lnTo>
                  <a:pt x="12192000" y="1478196"/>
                </a:lnTo>
                <a:lnTo>
                  <a:pt x="12190715" y="1478261"/>
                </a:lnTo>
                <a:cubicBezTo>
                  <a:pt x="11326152" y="1478261"/>
                  <a:pt x="10592372" y="906581"/>
                  <a:pt x="10347599" y="121448"/>
                </a:cubicBezTo>
                <a:close/>
                <a:moveTo>
                  <a:pt x="10166010" y="0"/>
                </a:moveTo>
                <a:lnTo>
                  <a:pt x="10303669" y="0"/>
                </a:lnTo>
                <a:lnTo>
                  <a:pt x="10335923" y="125150"/>
                </a:lnTo>
                <a:cubicBezTo>
                  <a:pt x="10582198" y="915309"/>
                  <a:pt x="11320515" y="1490470"/>
                  <a:pt x="12190715" y="1490470"/>
                </a:cubicBezTo>
                <a:lnTo>
                  <a:pt x="12192000" y="1490405"/>
                </a:lnTo>
                <a:lnTo>
                  <a:pt x="12192000" y="1623867"/>
                </a:lnTo>
                <a:lnTo>
                  <a:pt x="12190715" y="1623932"/>
                </a:lnTo>
                <a:cubicBezTo>
                  <a:pt x="11260774" y="1623932"/>
                  <a:pt x="10471691" y="1009207"/>
                  <a:pt x="10208478" y="164771"/>
                </a:cubicBezTo>
                <a:close/>
                <a:moveTo>
                  <a:pt x="10015765" y="0"/>
                </a:moveTo>
                <a:lnTo>
                  <a:pt x="10153425" y="0"/>
                </a:lnTo>
                <a:lnTo>
                  <a:pt x="10196825" y="168370"/>
                </a:lnTo>
                <a:cubicBezTo>
                  <a:pt x="10461602" y="1017752"/>
                  <a:pt x="11255363" y="1636141"/>
                  <a:pt x="12190715" y="1636141"/>
                </a:cubicBezTo>
                <a:lnTo>
                  <a:pt x="12192000" y="1636076"/>
                </a:lnTo>
                <a:lnTo>
                  <a:pt x="12192000" y="1769538"/>
                </a:lnTo>
                <a:lnTo>
                  <a:pt x="12190715" y="1769603"/>
                </a:lnTo>
                <a:cubicBezTo>
                  <a:pt x="11195622" y="1769603"/>
                  <a:pt x="10351095" y="1111649"/>
                  <a:pt x="10069381" y="207991"/>
                </a:cubicBezTo>
                <a:close/>
                <a:moveTo>
                  <a:pt x="9868065" y="0"/>
                </a:moveTo>
                <a:lnTo>
                  <a:pt x="10003147" y="0"/>
                </a:lnTo>
                <a:lnTo>
                  <a:pt x="10057704" y="211694"/>
                </a:lnTo>
                <a:cubicBezTo>
                  <a:pt x="10340921" y="1120377"/>
                  <a:pt x="11189986" y="1781812"/>
                  <a:pt x="12190715" y="1781812"/>
                </a:cubicBezTo>
                <a:lnTo>
                  <a:pt x="12192000" y="1781747"/>
                </a:lnTo>
                <a:lnTo>
                  <a:pt x="12192000" y="1915209"/>
                </a:lnTo>
                <a:lnTo>
                  <a:pt x="12190714" y="1915274"/>
                </a:lnTo>
                <a:cubicBezTo>
                  <a:pt x="11048668" y="1915274"/>
                  <a:pt x="10092928" y="1102280"/>
                  <a:pt x="9871837" y="24643"/>
                </a:cubicBezTo>
                <a:close/>
                <a:moveTo>
                  <a:pt x="9720884" y="0"/>
                </a:moveTo>
                <a:lnTo>
                  <a:pt x="9855734" y="0"/>
                </a:lnTo>
                <a:lnTo>
                  <a:pt x="9859879" y="27079"/>
                </a:lnTo>
                <a:cubicBezTo>
                  <a:pt x="10082123" y="1110240"/>
                  <a:pt x="11042842" y="1927483"/>
                  <a:pt x="12190714" y="1927483"/>
                </a:cubicBezTo>
                <a:lnTo>
                  <a:pt x="12192000" y="1927418"/>
                </a:lnTo>
                <a:lnTo>
                  <a:pt x="12192000" y="2060880"/>
                </a:lnTo>
                <a:lnTo>
                  <a:pt x="12190714" y="2060945"/>
                </a:lnTo>
                <a:cubicBezTo>
                  <a:pt x="10978505" y="2060945"/>
                  <a:pt x="9963859" y="1197816"/>
                  <a:pt x="9729138" y="53926"/>
                </a:cubicBezTo>
                <a:close/>
                <a:moveTo>
                  <a:pt x="9573681" y="0"/>
                </a:moveTo>
                <a:lnTo>
                  <a:pt x="9708532" y="0"/>
                </a:lnTo>
                <a:lnTo>
                  <a:pt x="9717169" y="56442"/>
                </a:lnTo>
                <a:cubicBezTo>
                  <a:pt x="9952994" y="1205988"/>
                  <a:pt x="10972435" y="2073154"/>
                  <a:pt x="12190714" y="2073154"/>
                </a:cubicBezTo>
                <a:lnTo>
                  <a:pt x="12192000" y="2073089"/>
                </a:lnTo>
                <a:lnTo>
                  <a:pt x="12192000" y="2206551"/>
                </a:lnTo>
                <a:lnTo>
                  <a:pt x="12190715" y="2206616"/>
                </a:lnTo>
                <a:cubicBezTo>
                  <a:pt x="10908098" y="2206616"/>
                  <a:pt x="9834729" y="1293565"/>
                  <a:pt x="9586428" y="83287"/>
                </a:cubicBezTo>
                <a:close/>
                <a:moveTo>
                  <a:pt x="9426498" y="0"/>
                </a:moveTo>
                <a:lnTo>
                  <a:pt x="9561349" y="0"/>
                </a:lnTo>
                <a:lnTo>
                  <a:pt x="9574471" y="85724"/>
                </a:lnTo>
                <a:cubicBezTo>
                  <a:pt x="9823925" y="1301524"/>
                  <a:pt x="10902271" y="2218825"/>
                  <a:pt x="12190715" y="2218825"/>
                </a:cubicBezTo>
                <a:lnTo>
                  <a:pt x="12192000" y="2218760"/>
                </a:lnTo>
                <a:lnTo>
                  <a:pt x="12192000" y="2352220"/>
                </a:lnTo>
                <a:lnTo>
                  <a:pt x="12190715" y="2352285"/>
                </a:lnTo>
                <a:cubicBezTo>
                  <a:pt x="10837934" y="2352285"/>
                  <a:pt x="9705661" y="1389099"/>
                  <a:pt x="9443729" y="112568"/>
                </a:cubicBezTo>
                <a:close/>
                <a:moveTo>
                  <a:pt x="9279297" y="0"/>
                </a:moveTo>
                <a:lnTo>
                  <a:pt x="9414148" y="0"/>
                </a:lnTo>
                <a:lnTo>
                  <a:pt x="9431760" y="115085"/>
                </a:lnTo>
                <a:cubicBezTo>
                  <a:pt x="9694796" y="1397272"/>
                  <a:pt x="10831865" y="2364495"/>
                  <a:pt x="12190715" y="2364495"/>
                </a:cubicBezTo>
                <a:lnTo>
                  <a:pt x="12192000" y="2364430"/>
                </a:lnTo>
                <a:lnTo>
                  <a:pt x="12192000" y="2497924"/>
                </a:lnTo>
                <a:lnTo>
                  <a:pt x="12190715" y="2497956"/>
                </a:lnTo>
                <a:cubicBezTo>
                  <a:pt x="10767527" y="2497956"/>
                  <a:pt x="9576531" y="1484848"/>
                  <a:pt x="9301019" y="141931"/>
                </a:cubicBezTo>
                <a:close/>
                <a:moveTo>
                  <a:pt x="9132112" y="0"/>
                </a:moveTo>
                <a:lnTo>
                  <a:pt x="9266965" y="0"/>
                </a:lnTo>
                <a:lnTo>
                  <a:pt x="9289062" y="144368"/>
                </a:lnTo>
                <a:cubicBezTo>
                  <a:pt x="9565727" y="1492808"/>
                  <a:pt x="10761701" y="2510167"/>
                  <a:pt x="12190715" y="2510167"/>
                </a:cubicBezTo>
                <a:lnTo>
                  <a:pt x="12192000" y="2510135"/>
                </a:lnTo>
                <a:lnTo>
                  <a:pt x="12192000" y="2643593"/>
                </a:lnTo>
                <a:lnTo>
                  <a:pt x="12190715" y="2643626"/>
                </a:lnTo>
                <a:cubicBezTo>
                  <a:pt x="10697364" y="2643626"/>
                  <a:pt x="9447462" y="1580384"/>
                  <a:pt x="9158320" y="171214"/>
                </a:cubicBezTo>
                <a:close/>
                <a:moveTo>
                  <a:pt x="8984912" y="0"/>
                </a:moveTo>
                <a:lnTo>
                  <a:pt x="9119765" y="0"/>
                </a:lnTo>
                <a:lnTo>
                  <a:pt x="9146352" y="173730"/>
                </a:lnTo>
                <a:cubicBezTo>
                  <a:pt x="9436597" y="1588557"/>
                  <a:pt x="10691294" y="2655835"/>
                  <a:pt x="12190715" y="2655835"/>
                </a:cubicBezTo>
                <a:lnTo>
                  <a:pt x="12192000" y="2655802"/>
                </a:lnTo>
                <a:lnTo>
                  <a:pt x="12192000" y="2789264"/>
                </a:lnTo>
                <a:lnTo>
                  <a:pt x="12190715" y="2789297"/>
                </a:lnTo>
                <a:cubicBezTo>
                  <a:pt x="10626957" y="2789297"/>
                  <a:pt x="9318332" y="1676133"/>
                  <a:pt x="9015610" y="200576"/>
                </a:cubicBezTo>
                <a:close/>
                <a:moveTo>
                  <a:pt x="8837727" y="0"/>
                </a:moveTo>
                <a:lnTo>
                  <a:pt x="8972580" y="0"/>
                </a:lnTo>
                <a:lnTo>
                  <a:pt x="9003653" y="203012"/>
                </a:lnTo>
                <a:cubicBezTo>
                  <a:pt x="9307529" y="1684092"/>
                  <a:pt x="10621130" y="2801506"/>
                  <a:pt x="12190715" y="2801506"/>
                </a:cubicBezTo>
                <a:lnTo>
                  <a:pt x="12192000" y="2801473"/>
                </a:lnTo>
                <a:lnTo>
                  <a:pt x="12192000" y="2934935"/>
                </a:lnTo>
                <a:lnTo>
                  <a:pt x="12190715" y="2934967"/>
                </a:lnTo>
                <a:cubicBezTo>
                  <a:pt x="10556793" y="2934967"/>
                  <a:pt x="9189263" y="1771667"/>
                  <a:pt x="8872911" y="229857"/>
                </a:cubicBezTo>
                <a:close/>
                <a:moveTo>
                  <a:pt x="8690528" y="0"/>
                </a:moveTo>
                <a:lnTo>
                  <a:pt x="8825381" y="0"/>
                </a:lnTo>
                <a:lnTo>
                  <a:pt x="8860943" y="232373"/>
                </a:lnTo>
                <a:cubicBezTo>
                  <a:pt x="9178399" y="1779840"/>
                  <a:pt x="10550723" y="2947176"/>
                  <a:pt x="12190715" y="2947176"/>
                </a:cubicBezTo>
                <a:lnTo>
                  <a:pt x="12192000" y="2947144"/>
                </a:lnTo>
                <a:lnTo>
                  <a:pt x="12192000" y="3080606"/>
                </a:lnTo>
                <a:lnTo>
                  <a:pt x="12190715" y="3080638"/>
                </a:lnTo>
                <a:cubicBezTo>
                  <a:pt x="10486387" y="3080638"/>
                  <a:pt x="9060134" y="1867416"/>
                  <a:pt x="8730201" y="259220"/>
                </a:cubicBezTo>
                <a:close/>
                <a:moveTo>
                  <a:pt x="8543329" y="0"/>
                </a:moveTo>
                <a:lnTo>
                  <a:pt x="8678196" y="0"/>
                </a:lnTo>
                <a:lnTo>
                  <a:pt x="8718244" y="261657"/>
                </a:lnTo>
                <a:cubicBezTo>
                  <a:pt x="9049330" y="1875377"/>
                  <a:pt x="10480560" y="3092847"/>
                  <a:pt x="12190715" y="3092847"/>
                </a:cubicBezTo>
                <a:lnTo>
                  <a:pt x="12192000" y="3092815"/>
                </a:lnTo>
                <a:lnTo>
                  <a:pt x="12192000" y="3226277"/>
                </a:lnTo>
                <a:lnTo>
                  <a:pt x="12190714" y="3226309"/>
                </a:lnTo>
                <a:cubicBezTo>
                  <a:pt x="10415979" y="3226309"/>
                  <a:pt x="8931004" y="1963165"/>
                  <a:pt x="8587490" y="288582"/>
                </a:cubicBezTo>
                <a:close/>
                <a:moveTo>
                  <a:pt x="8396144" y="0"/>
                </a:moveTo>
                <a:lnTo>
                  <a:pt x="8530996" y="0"/>
                </a:lnTo>
                <a:lnTo>
                  <a:pt x="8575533" y="291019"/>
                </a:lnTo>
                <a:cubicBezTo>
                  <a:pt x="8920200" y="1971125"/>
                  <a:pt x="10410152" y="3238518"/>
                  <a:pt x="12190714" y="3238518"/>
                </a:cubicBezTo>
                <a:lnTo>
                  <a:pt x="12192000" y="3238485"/>
                </a:lnTo>
                <a:lnTo>
                  <a:pt x="12192000" y="3371947"/>
                </a:lnTo>
                <a:lnTo>
                  <a:pt x="12190715" y="3371979"/>
                </a:lnTo>
                <a:cubicBezTo>
                  <a:pt x="10345815" y="3371979"/>
                  <a:pt x="8801935" y="2058700"/>
                  <a:pt x="8444791" y="317864"/>
                </a:cubicBezTo>
                <a:close/>
                <a:moveTo>
                  <a:pt x="8248958" y="0"/>
                </a:moveTo>
                <a:lnTo>
                  <a:pt x="8383812" y="0"/>
                </a:lnTo>
                <a:lnTo>
                  <a:pt x="8432835" y="320300"/>
                </a:lnTo>
                <a:cubicBezTo>
                  <a:pt x="8791131" y="2066660"/>
                  <a:pt x="10339988" y="3384188"/>
                  <a:pt x="12190715" y="3384188"/>
                </a:cubicBezTo>
                <a:lnTo>
                  <a:pt x="12192000" y="3384156"/>
                </a:lnTo>
                <a:lnTo>
                  <a:pt x="12192000" y="3517618"/>
                </a:lnTo>
                <a:lnTo>
                  <a:pt x="12190715" y="3517650"/>
                </a:lnTo>
                <a:cubicBezTo>
                  <a:pt x="10275652" y="3517650"/>
                  <a:pt x="8672866" y="2154236"/>
                  <a:pt x="8302093" y="347146"/>
                </a:cubicBezTo>
                <a:close/>
                <a:moveTo>
                  <a:pt x="8101760" y="0"/>
                </a:moveTo>
                <a:lnTo>
                  <a:pt x="8236614" y="0"/>
                </a:lnTo>
                <a:lnTo>
                  <a:pt x="8290125" y="349663"/>
                </a:lnTo>
                <a:cubicBezTo>
                  <a:pt x="8662002" y="2162408"/>
                  <a:pt x="10269582" y="3529859"/>
                  <a:pt x="12190715" y="3529859"/>
                </a:cubicBezTo>
                <a:lnTo>
                  <a:pt x="12192000" y="3529827"/>
                </a:lnTo>
                <a:lnTo>
                  <a:pt x="12192000" y="3663289"/>
                </a:lnTo>
                <a:lnTo>
                  <a:pt x="12190715" y="3663321"/>
                </a:lnTo>
                <a:cubicBezTo>
                  <a:pt x="10205245" y="3663321"/>
                  <a:pt x="8543736" y="2249984"/>
                  <a:pt x="8159382" y="376508"/>
                </a:cubicBezTo>
                <a:close/>
                <a:moveTo>
                  <a:pt x="7954143" y="0"/>
                </a:moveTo>
                <a:lnTo>
                  <a:pt x="8089427" y="0"/>
                </a:lnTo>
                <a:lnTo>
                  <a:pt x="8147426" y="378945"/>
                </a:lnTo>
                <a:cubicBezTo>
                  <a:pt x="8532933" y="2257945"/>
                  <a:pt x="10199418" y="3675530"/>
                  <a:pt x="12190715" y="3675530"/>
                </a:cubicBezTo>
                <a:lnTo>
                  <a:pt x="12192000" y="3675498"/>
                </a:lnTo>
                <a:lnTo>
                  <a:pt x="12192000" y="3808960"/>
                </a:lnTo>
                <a:lnTo>
                  <a:pt x="12190715" y="3808992"/>
                </a:lnTo>
                <a:cubicBezTo>
                  <a:pt x="10061666" y="3808992"/>
                  <a:pt x="8292209" y="2239121"/>
                  <a:pt x="7979148" y="196186"/>
                </a:cubicBezTo>
                <a:close/>
                <a:moveTo>
                  <a:pt x="7807328" y="0"/>
                </a:moveTo>
                <a:lnTo>
                  <a:pt x="7941833" y="0"/>
                </a:lnTo>
                <a:lnTo>
                  <a:pt x="7967076" y="198090"/>
                </a:lnTo>
                <a:cubicBezTo>
                  <a:pt x="8281004" y="2247000"/>
                  <a:pt x="10055379" y="3821201"/>
                  <a:pt x="12190715" y="3821201"/>
                </a:cubicBezTo>
                <a:lnTo>
                  <a:pt x="12192000" y="3821169"/>
                </a:lnTo>
                <a:lnTo>
                  <a:pt x="12192000" y="3954629"/>
                </a:lnTo>
                <a:lnTo>
                  <a:pt x="12190715" y="3954662"/>
                </a:lnTo>
                <a:cubicBezTo>
                  <a:pt x="9988744" y="3954662"/>
                  <a:pt x="8158900" y="2331239"/>
                  <a:pt x="7835157" y="218372"/>
                </a:cubicBezTo>
                <a:close/>
                <a:moveTo>
                  <a:pt x="7661183" y="0"/>
                </a:moveTo>
                <a:lnTo>
                  <a:pt x="7795026" y="0"/>
                </a:lnTo>
                <a:lnTo>
                  <a:pt x="7823092" y="220212"/>
                </a:lnTo>
                <a:cubicBezTo>
                  <a:pt x="8147742" y="2338890"/>
                  <a:pt x="9982709" y="3966871"/>
                  <a:pt x="12190715" y="3966871"/>
                </a:cubicBezTo>
                <a:lnTo>
                  <a:pt x="12192000" y="3966839"/>
                </a:lnTo>
                <a:lnTo>
                  <a:pt x="12192000" y="4100301"/>
                </a:lnTo>
                <a:lnTo>
                  <a:pt x="12190715" y="4100333"/>
                </a:lnTo>
                <a:cubicBezTo>
                  <a:pt x="9837639" y="4100333"/>
                  <a:pt x="7895720" y="2305467"/>
                  <a:pt x="7662172" y="12952"/>
                </a:cubicBezTo>
                <a:close/>
                <a:moveTo>
                  <a:pt x="7515130" y="0"/>
                </a:moveTo>
                <a:lnTo>
                  <a:pt x="7648939" y="0"/>
                </a:lnTo>
                <a:lnTo>
                  <a:pt x="7650025" y="14232"/>
                </a:lnTo>
                <a:cubicBezTo>
                  <a:pt x="7884177" y="2313041"/>
                  <a:pt x="9831135" y="4112542"/>
                  <a:pt x="12190715" y="4112542"/>
                </a:cubicBezTo>
                <a:lnTo>
                  <a:pt x="12192000" y="4112510"/>
                </a:lnTo>
                <a:lnTo>
                  <a:pt x="12192000" y="4245972"/>
                </a:lnTo>
                <a:lnTo>
                  <a:pt x="12190715" y="4246004"/>
                </a:lnTo>
                <a:cubicBezTo>
                  <a:pt x="9762203" y="4246004"/>
                  <a:pt x="7758261" y="2393830"/>
                  <a:pt x="7517254" y="27849"/>
                </a:cubicBezTo>
                <a:close/>
                <a:moveTo>
                  <a:pt x="7368576" y="0"/>
                </a:moveTo>
                <a:lnTo>
                  <a:pt x="7502892" y="0"/>
                </a:lnTo>
                <a:lnTo>
                  <a:pt x="7505110" y="29083"/>
                </a:lnTo>
                <a:cubicBezTo>
                  <a:pt x="7746751" y="2401161"/>
                  <a:pt x="9755960" y="4258213"/>
                  <a:pt x="12190715" y="4258213"/>
                </a:cubicBezTo>
                <a:lnTo>
                  <a:pt x="12192000" y="4258181"/>
                </a:lnTo>
                <a:lnTo>
                  <a:pt x="12192000" y="4391644"/>
                </a:lnTo>
                <a:lnTo>
                  <a:pt x="12190715" y="4391675"/>
                </a:lnTo>
                <a:cubicBezTo>
                  <a:pt x="10896896" y="4391675"/>
                  <a:pt x="9680767" y="3887793"/>
                  <a:pt x="8765965" y="2972981"/>
                </a:cubicBezTo>
                <a:cubicBezTo>
                  <a:pt x="7965515" y="2172526"/>
                  <a:pt x="7479677" y="1141360"/>
                  <a:pt x="7370724" y="29308"/>
                </a:cubicBezTo>
                <a:close/>
                <a:moveTo>
                  <a:pt x="0" y="0"/>
                </a:moveTo>
                <a:lnTo>
                  <a:pt x="7356751" y="0"/>
                </a:lnTo>
                <a:lnTo>
                  <a:pt x="7360148" y="44666"/>
                </a:lnTo>
                <a:cubicBezTo>
                  <a:pt x="7608804" y="2493181"/>
                  <a:pt x="9676622" y="4403884"/>
                  <a:pt x="12190715" y="4403884"/>
                </a:cubicBezTo>
                <a:lnTo>
                  <a:pt x="12192000" y="4403852"/>
                </a:lnTo>
                <a:lnTo>
                  <a:pt x="12192000" y="6858000"/>
                </a:lnTo>
                <a:lnTo>
                  <a:pt x="0" y="6858000"/>
                </a:lnTo>
                <a:close/>
              </a:path>
            </a:pathLst>
          </a:custGeom>
          <a:solidFill>
            <a:schemeClr val="tx1"/>
          </a:solidFill>
        </p:spPr>
        <p:txBody>
          <a:bodyPr wrap="square" lIns="6492240" tIns="0" rIns="0" anchor="ctr">
            <a:noAutofit/>
          </a:bodyPr>
          <a:lstStyle>
            <a:lvl1pPr marL="0" indent="0" algn="l">
              <a:lnSpc>
                <a:spcPct val="100000"/>
              </a:lnSpc>
              <a:spcBef>
                <a:spcPts val="0"/>
              </a:spcBef>
              <a:buFont typeface="Inter" panose="020B0502030000000004" pitchFamily="34" charset="0"/>
              <a:buNone/>
              <a:defRPr>
                <a:solidFill>
                  <a:schemeClr val="bg1"/>
                </a:solidFill>
              </a:defRPr>
            </a:lvl1pPr>
          </a:lstStyle>
          <a:p>
            <a:pPr marL="228600" marR="0" lvl="0" indent="-228600" algn="l" defTabSz="914400" rtl="0" eaLnBrk="1" fontAlgn="auto" latinLnBrk="0" hangingPunct="1">
              <a:lnSpc>
                <a:spcPct val="120000"/>
              </a:lnSpc>
              <a:spcBef>
                <a:spcPts val="1000"/>
              </a:spcBef>
              <a:spcAft>
                <a:spcPts val="0"/>
              </a:spcAft>
              <a:buClrTx/>
              <a:buSzTx/>
              <a:buFont typeface="Inter" panose="020B0502030000000004" pitchFamily="34" charset="0"/>
              <a:buChar char="•"/>
              <a:tabLst/>
              <a:defRPr/>
            </a:pPr>
            <a:r>
              <a:rPr lang="en-US"/>
              <a:t>Click the icon to</a:t>
            </a:r>
            <a:br>
              <a:rPr lang="en-US"/>
            </a:br>
            <a:r>
              <a:rPr lang="en-US"/>
              <a:t>select a new photo</a:t>
            </a:r>
            <a:br>
              <a:rPr lang="en-US"/>
            </a:br>
            <a:r>
              <a:rPr lang="en-US"/>
              <a:t>&lt;&lt;&lt;&lt;&lt;</a:t>
            </a:r>
          </a:p>
        </p:txBody>
      </p:sp>
      <p:cxnSp>
        <p:nvCxnSpPr>
          <p:cNvPr id="64" name="Straight Connector 63">
            <a:extLst>
              <a:ext uri="{FF2B5EF4-FFF2-40B4-BE49-F238E27FC236}">
                <a16:creationId xmlns:a16="http://schemas.microsoft.com/office/drawing/2014/main" id="{F66690E5-1928-A2CC-C456-8C880A37B129}"/>
              </a:ext>
            </a:extLst>
          </p:cNvPr>
          <p:cNvCxnSpPr>
            <a:cxnSpLocks/>
          </p:cNvCxnSpPr>
          <p:nvPr userDrawn="1"/>
        </p:nvCxnSpPr>
        <p:spPr>
          <a:xfrm flipH="1">
            <a:off x="1487277" y="6400800"/>
            <a:ext cx="10704723" cy="0"/>
          </a:xfrm>
          <a:prstGeom prst="line">
            <a:avLst/>
          </a:prstGeom>
          <a:ln w="9525" cap="rnd">
            <a:solidFill>
              <a:schemeClr val="bg1"/>
            </a:solidFill>
          </a:ln>
        </p:spPr>
        <p:style>
          <a:lnRef idx="1">
            <a:schemeClr val="accent1"/>
          </a:lnRef>
          <a:fillRef idx="0">
            <a:schemeClr val="accent1"/>
          </a:fillRef>
          <a:effectRef idx="0">
            <a:schemeClr val="accent1"/>
          </a:effectRef>
          <a:fontRef idx="minor">
            <a:schemeClr val="tx1"/>
          </a:fontRef>
        </p:style>
      </p:cxnSp>
      <p:sp>
        <p:nvSpPr>
          <p:cNvPr id="66" name="Text Placeholder 5">
            <a:extLst>
              <a:ext uri="{FF2B5EF4-FFF2-40B4-BE49-F238E27FC236}">
                <a16:creationId xmlns:a16="http://schemas.microsoft.com/office/drawing/2014/main" id="{3517E605-7003-11E7-6958-9D24C6CAF120}"/>
              </a:ext>
            </a:extLst>
          </p:cNvPr>
          <p:cNvSpPr>
            <a:spLocks noGrp="1"/>
          </p:cNvSpPr>
          <p:nvPr>
            <p:ph type="body" sz="quarter" idx="21" hasCustomPrompt="1"/>
          </p:nvPr>
        </p:nvSpPr>
        <p:spPr>
          <a:xfrm>
            <a:off x="1487277" y="6496059"/>
            <a:ext cx="7173901" cy="285734"/>
          </a:xfrm>
        </p:spPr>
        <p:txBody>
          <a:bodyPr anchor="ctr">
            <a:noAutofit/>
          </a:bodyPr>
          <a:lstStyle>
            <a:lvl1pPr marL="0" indent="0">
              <a:lnSpc>
                <a:spcPct val="90000"/>
              </a:lnSpc>
              <a:spcBef>
                <a:spcPts val="200"/>
              </a:spcBef>
              <a:buNone/>
              <a:defRPr sz="600" b="0" i="0">
                <a:solidFill>
                  <a:schemeClr val="bg1"/>
                </a:solidFill>
                <a:latin typeface="Inter" panose="02000503000000020004" pitchFamily="2" charset="0"/>
                <a:ea typeface="Inter" panose="02000503000000020004" pitchFamily="2" charset="0"/>
              </a:defRPr>
            </a:lvl1pPr>
            <a:lvl2pPr marL="457200" indent="0">
              <a:buNone/>
              <a:defRPr sz="600" b="0" i="0">
                <a:latin typeface="Inter" panose="02000503000000020004" pitchFamily="2" charset="0"/>
                <a:ea typeface="Inter" panose="02000503000000020004" pitchFamily="2" charset="0"/>
              </a:defRPr>
            </a:lvl2pPr>
            <a:lvl3pPr marL="914400" indent="0">
              <a:buNone/>
              <a:defRPr sz="600" b="0" i="0">
                <a:latin typeface="Inter" panose="02000503000000020004" pitchFamily="2" charset="0"/>
                <a:ea typeface="Inter" panose="02000503000000020004" pitchFamily="2" charset="0"/>
              </a:defRPr>
            </a:lvl3pPr>
            <a:lvl4pPr marL="1371600" indent="0">
              <a:buNone/>
              <a:defRPr sz="600" b="0" i="0">
                <a:latin typeface="Inter" panose="02000503000000020004" pitchFamily="2" charset="0"/>
                <a:ea typeface="Inter" panose="02000503000000020004" pitchFamily="2" charset="0"/>
              </a:defRPr>
            </a:lvl4pPr>
            <a:lvl5pPr marL="1828800" indent="0">
              <a:buNone/>
              <a:defRPr sz="600" b="0" i="0">
                <a:latin typeface="Inter" panose="02000503000000020004" pitchFamily="2" charset="0"/>
                <a:ea typeface="Inter" panose="02000503000000020004" pitchFamily="2" charset="0"/>
              </a:defRPr>
            </a:lvl5pPr>
          </a:lstStyle>
          <a:p>
            <a:pPr lvl="0"/>
            <a:r>
              <a:rPr lang="en-US"/>
              <a:t>Source: </a:t>
            </a:r>
          </a:p>
        </p:txBody>
      </p:sp>
      <p:sp>
        <p:nvSpPr>
          <p:cNvPr id="67" name="Slide Number Placeholder 5">
            <a:extLst>
              <a:ext uri="{FF2B5EF4-FFF2-40B4-BE49-F238E27FC236}">
                <a16:creationId xmlns:a16="http://schemas.microsoft.com/office/drawing/2014/main" id="{48020170-A5C2-1906-DE77-483804846E49}"/>
              </a:ext>
            </a:extLst>
          </p:cNvPr>
          <p:cNvSpPr txBox="1">
            <a:spLocks/>
          </p:cNvSpPr>
          <p:nvPr userDrawn="1"/>
        </p:nvSpPr>
        <p:spPr>
          <a:xfrm>
            <a:off x="11185742" y="6400800"/>
            <a:ext cx="549058" cy="457200"/>
          </a:xfrm>
          <a:prstGeom prst="rect">
            <a:avLst/>
          </a:prstGeom>
        </p:spPr>
        <p:txBody>
          <a:bodyPr vert="horz" lIns="0" tIns="0" rIns="0" bIns="0" rtlCol="0" anchor="ctr"/>
          <a:lstStyle>
            <a:defPPr>
              <a:defRPr lang="en-US"/>
            </a:defPPr>
            <a:lvl1pPr marL="0" algn="r" defTabSz="914400" rtl="0" eaLnBrk="1" latinLnBrk="0" hangingPunct="1">
              <a:defRPr sz="800" kern="1200">
                <a:solidFill>
                  <a:schemeClr val="tx1"/>
                </a:solidFill>
                <a:latin typeface="Outfi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fld id="{DDA6C761-E6C0-8244-BDC1-CA1DC8273777}" type="slidenum">
              <a:rPr lang="en-US" b="0" i="0" smtClean="0">
                <a:solidFill>
                  <a:schemeClr val="bg1"/>
                </a:solidFill>
                <a:latin typeface="Outfit Light" pitchFamily="2" charset="0"/>
              </a:rPr>
              <a:pPr/>
              <a:t>‹#›</a:t>
            </a:fld>
            <a:endParaRPr lang="en-US" b="0" i="0">
              <a:solidFill>
                <a:schemeClr val="bg1"/>
              </a:solidFill>
              <a:latin typeface="Outfit Light" pitchFamily="2" charset="0"/>
            </a:endParaRPr>
          </a:p>
        </p:txBody>
      </p:sp>
      <p:sp>
        <p:nvSpPr>
          <p:cNvPr id="68" name="Slide Number Placeholder 5">
            <a:extLst>
              <a:ext uri="{FF2B5EF4-FFF2-40B4-BE49-F238E27FC236}">
                <a16:creationId xmlns:a16="http://schemas.microsoft.com/office/drawing/2014/main" id="{49837DCD-24F5-1ED7-5AA7-498EC54AAF83}"/>
              </a:ext>
            </a:extLst>
          </p:cNvPr>
          <p:cNvSpPr txBox="1">
            <a:spLocks/>
          </p:cNvSpPr>
          <p:nvPr userDrawn="1"/>
        </p:nvSpPr>
        <p:spPr>
          <a:xfrm>
            <a:off x="9118378" y="6499230"/>
            <a:ext cx="2266709" cy="273040"/>
          </a:xfrm>
          <a:prstGeom prst="rect">
            <a:avLst/>
          </a:prstGeom>
        </p:spPr>
        <p:txBody>
          <a:bodyPr vert="horz" lIns="0" tIns="0" rIns="0" bIns="0" rtlCol="0" anchor="ctr"/>
          <a:lstStyle>
            <a:defPPr>
              <a:defRPr lang="en-US"/>
            </a:defPPr>
            <a:lvl1pPr marL="0" algn="r" defTabSz="914400" rtl="0" eaLnBrk="1" latinLnBrk="0" hangingPunct="1">
              <a:defRPr sz="800" kern="1200">
                <a:solidFill>
                  <a:schemeClr val="bg1"/>
                </a:solidFill>
                <a:latin typeface="Outfi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sz="600" b="0" i="0">
                <a:solidFill>
                  <a:schemeClr val="bg1"/>
                </a:solidFill>
                <a:latin typeface="Outfit Light" pitchFamily="2" charset="0"/>
              </a:rPr>
              <a:t>© Sovos 2025. Proprietary and Confidential</a:t>
            </a:r>
          </a:p>
        </p:txBody>
      </p:sp>
      <p:sp>
        <p:nvSpPr>
          <p:cNvPr id="69" name="Text Placeholder 14">
            <a:extLst>
              <a:ext uri="{FF2B5EF4-FFF2-40B4-BE49-F238E27FC236}">
                <a16:creationId xmlns:a16="http://schemas.microsoft.com/office/drawing/2014/main" id="{C6C74366-D044-8DD5-C5FA-DE0591335088}"/>
              </a:ext>
            </a:extLst>
          </p:cNvPr>
          <p:cNvSpPr>
            <a:spLocks noGrp="1"/>
          </p:cNvSpPr>
          <p:nvPr>
            <p:ph type="body" sz="quarter" idx="23" hasCustomPrompt="1"/>
          </p:nvPr>
        </p:nvSpPr>
        <p:spPr>
          <a:xfrm>
            <a:off x="701040" y="605648"/>
            <a:ext cx="5401310" cy="1271914"/>
          </a:xfrm>
        </p:spPr>
        <p:txBody>
          <a:bodyPr anchor="b">
            <a:noAutofit/>
          </a:bodyPr>
          <a:lstStyle>
            <a:lvl1pPr marL="0" indent="0">
              <a:buNone/>
              <a:defRPr kumimoji="0" lang="en-US" sz="8000" b="1" i="0" u="none" strike="noStrike" kern="1200" cap="none" spc="0" normalizeH="0" baseline="0" dirty="0">
                <a:ln>
                  <a:noFill/>
                </a:ln>
                <a:solidFill>
                  <a:schemeClr val="accent2"/>
                </a:solidFill>
                <a:effectLst/>
                <a:uLnTx/>
                <a:uFillTx/>
                <a:latin typeface="Outfit" pitchFamily="2" charset="0"/>
                <a:ea typeface="+mn-ea"/>
                <a:cs typeface="+mn-cs"/>
              </a:defRPr>
            </a:lvl1pPr>
            <a:lvl2pPr marL="457200" indent="0">
              <a:buNone/>
              <a:defRPr/>
            </a:lvl2pPr>
            <a:lvl3pPr marL="914400" indent="0">
              <a:buNone/>
              <a:defRPr/>
            </a:lvl3pPr>
            <a:lvl4pPr marL="1371600" indent="0">
              <a:buNone/>
              <a:defRPr/>
            </a:lvl4pPr>
            <a:lvl5pPr marL="1828800" indent="0">
              <a:buNone/>
              <a:defRPr/>
            </a:lvl5pPr>
          </a:lstStyle>
          <a:p>
            <a:pPr lvl="0"/>
            <a:r>
              <a:rPr lang="en-US"/>
              <a:t>Big Idea</a:t>
            </a:r>
          </a:p>
        </p:txBody>
      </p:sp>
      <p:sp>
        <p:nvSpPr>
          <p:cNvPr id="70" name="Text Placeholder 17">
            <a:extLst>
              <a:ext uri="{FF2B5EF4-FFF2-40B4-BE49-F238E27FC236}">
                <a16:creationId xmlns:a16="http://schemas.microsoft.com/office/drawing/2014/main" id="{9B13B665-63BE-3DDE-54A7-4BF1FF89D6CD}"/>
              </a:ext>
            </a:extLst>
          </p:cNvPr>
          <p:cNvSpPr>
            <a:spLocks noGrp="1"/>
          </p:cNvSpPr>
          <p:nvPr>
            <p:ph type="body" sz="quarter" idx="24"/>
          </p:nvPr>
        </p:nvSpPr>
        <p:spPr>
          <a:xfrm>
            <a:off x="762000" y="2567781"/>
            <a:ext cx="5334000" cy="1722437"/>
          </a:xfrm>
        </p:spPr>
        <p:txBody>
          <a:bodyPr>
            <a:noAutofit/>
          </a:bodyPr>
          <a:lstStyle>
            <a:lvl1pPr marL="0" indent="0">
              <a:buNone/>
              <a:defRPr kumimoji="0" lang="en-US" sz="2800" b="0" i="0" u="none" strike="noStrike" kern="1200" cap="none" spc="0" normalizeH="0" baseline="0" smtClean="0">
                <a:ln>
                  <a:noFill/>
                </a:ln>
                <a:solidFill>
                  <a:schemeClr val="bg1"/>
                </a:solidFill>
                <a:effectLst/>
                <a:uLnTx/>
                <a:uFillTx/>
                <a:latin typeface="Outfit Medium" pitchFamily="2" charset="0"/>
                <a:ea typeface="+mn-ea"/>
                <a:cs typeface="+mn-cs"/>
              </a:defRPr>
            </a:lvl1pPr>
          </a:lstStyle>
          <a:p>
            <a:pPr lvl="0"/>
            <a:r>
              <a:rPr lang="en-US"/>
              <a:t>Click to edit Master text styles</a:t>
            </a:r>
          </a:p>
        </p:txBody>
      </p:sp>
      <p:sp>
        <p:nvSpPr>
          <p:cNvPr id="92" name="Rounded Rectangle 91">
            <a:extLst>
              <a:ext uri="{FF2B5EF4-FFF2-40B4-BE49-F238E27FC236}">
                <a16:creationId xmlns:a16="http://schemas.microsoft.com/office/drawing/2014/main" id="{AE55A87A-6415-71F7-18A3-C4AB8AF66223}"/>
              </a:ext>
            </a:extLst>
          </p:cNvPr>
          <p:cNvSpPr/>
          <p:nvPr userDrawn="1"/>
        </p:nvSpPr>
        <p:spPr>
          <a:xfrm>
            <a:off x="749300" y="2225129"/>
            <a:ext cx="5353050" cy="9144"/>
          </a:xfrm>
          <a:prstGeom prst="roundRect">
            <a:avLst>
              <a:gd name="adj" fmla="val 50000"/>
            </a:avLst>
          </a:prstGeom>
          <a:solidFill>
            <a:srgbClr val="84869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solidFill>
                <a:schemeClr val="bg1"/>
              </a:solidFill>
            </a:endParaRPr>
          </a:p>
        </p:txBody>
      </p:sp>
      <p:sp>
        <p:nvSpPr>
          <p:cNvPr id="93" name="Rounded Rectangle 92">
            <a:extLst>
              <a:ext uri="{FF2B5EF4-FFF2-40B4-BE49-F238E27FC236}">
                <a16:creationId xmlns:a16="http://schemas.microsoft.com/office/drawing/2014/main" id="{E7FB01B2-1A40-D6A9-17FB-36FA8575DCFB}"/>
              </a:ext>
            </a:extLst>
          </p:cNvPr>
          <p:cNvSpPr/>
          <p:nvPr userDrawn="1"/>
        </p:nvSpPr>
        <p:spPr>
          <a:xfrm>
            <a:off x="749300" y="2215985"/>
            <a:ext cx="2692400" cy="27432"/>
          </a:xfrm>
          <a:prstGeom prst="roundRect">
            <a:avLst>
              <a:gd name="adj" fmla="val 50000"/>
            </a:avLst>
          </a:prstGeom>
          <a:solidFill>
            <a:schemeClr val="accent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solidFill>
                <a:schemeClr val="bg1"/>
              </a:solidFill>
            </a:endParaRPr>
          </a:p>
        </p:txBody>
      </p:sp>
      <p:sp>
        <p:nvSpPr>
          <p:cNvPr id="2" name="Graphic 18">
            <a:extLst>
              <a:ext uri="{FF2B5EF4-FFF2-40B4-BE49-F238E27FC236}">
                <a16:creationId xmlns:a16="http://schemas.microsoft.com/office/drawing/2014/main" id="{1C41BDF8-A72C-5530-5BEA-C0081F6CABB7}"/>
              </a:ext>
            </a:extLst>
          </p:cNvPr>
          <p:cNvSpPr/>
          <p:nvPr userDrawn="1"/>
        </p:nvSpPr>
        <p:spPr>
          <a:xfrm>
            <a:off x="457200" y="6313452"/>
            <a:ext cx="811355" cy="168145"/>
          </a:xfrm>
          <a:custGeom>
            <a:avLst/>
            <a:gdLst>
              <a:gd name="connsiteX0" fmla="*/ 228427 w 811355"/>
              <a:gd name="connsiteY0" fmla="*/ 27 h 168145"/>
              <a:gd name="connsiteX1" fmla="*/ 310031 w 811355"/>
              <a:gd name="connsiteY1" fmla="*/ 81183 h 168145"/>
              <a:gd name="connsiteX2" fmla="*/ 228427 w 811355"/>
              <a:gd name="connsiteY2" fmla="*/ 162778 h 168145"/>
              <a:gd name="connsiteX3" fmla="*/ 147061 w 811355"/>
              <a:gd name="connsiteY3" fmla="*/ 81183 h 168145"/>
              <a:gd name="connsiteX4" fmla="*/ 228427 w 811355"/>
              <a:gd name="connsiteY4" fmla="*/ 27 h 168145"/>
              <a:gd name="connsiteX5" fmla="*/ 228427 w 811355"/>
              <a:gd name="connsiteY5" fmla="*/ 136856 h 168145"/>
              <a:gd name="connsiteX6" fmla="*/ 281782 w 811355"/>
              <a:gd name="connsiteY6" fmla="*/ 81183 h 168145"/>
              <a:gd name="connsiteX7" fmla="*/ 228427 w 811355"/>
              <a:gd name="connsiteY7" fmla="*/ 25517 h 168145"/>
              <a:gd name="connsiteX8" fmla="*/ 175080 w 811355"/>
              <a:gd name="connsiteY8" fmla="*/ 81183 h 168145"/>
              <a:gd name="connsiteX9" fmla="*/ 228427 w 811355"/>
              <a:gd name="connsiteY9" fmla="*/ 136856 h 168145"/>
              <a:gd name="connsiteX10" fmla="*/ 575396 w 811355"/>
              <a:gd name="connsiteY10" fmla="*/ 27 h 168145"/>
              <a:gd name="connsiteX11" fmla="*/ 656993 w 811355"/>
              <a:gd name="connsiteY11" fmla="*/ 81183 h 168145"/>
              <a:gd name="connsiteX12" fmla="*/ 575396 w 811355"/>
              <a:gd name="connsiteY12" fmla="*/ 162778 h 168145"/>
              <a:gd name="connsiteX13" fmla="*/ 494022 w 811355"/>
              <a:gd name="connsiteY13" fmla="*/ 81183 h 168145"/>
              <a:gd name="connsiteX14" fmla="*/ 575396 w 811355"/>
              <a:gd name="connsiteY14" fmla="*/ 27 h 168145"/>
              <a:gd name="connsiteX15" fmla="*/ 575396 w 811355"/>
              <a:gd name="connsiteY15" fmla="*/ 136856 h 168145"/>
              <a:gd name="connsiteX16" fmla="*/ 628743 w 811355"/>
              <a:gd name="connsiteY16" fmla="*/ 81183 h 168145"/>
              <a:gd name="connsiteX17" fmla="*/ 575396 w 811355"/>
              <a:gd name="connsiteY17" fmla="*/ 25517 h 168145"/>
              <a:gd name="connsiteX18" fmla="*/ 522042 w 811355"/>
              <a:gd name="connsiteY18" fmla="*/ 81183 h 168145"/>
              <a:gd name="connsiteX19" fmla="*/ 575396 w 811355"/>
              <a:gd name="connsiteY19" fmla="*/ 136856 h 168145"/>
              <a:gd name="connsiteX20" fmla="*/ 448958 w 811355"/>
              <a:gd name="connsiteY20" fmla="*/ 2933 h 168145"/>
              <a:gd name="connsiteX21" fmla="*/ 481284 w 811355"/>
              <a:gd name="connsiteY21" fmla="*/ 2933 h 168145"/>
              <a:gd name="connsiteX22" fmla="*/ 400343 w 811355"/>
              <a:gd name="connsiteY22" fmla="*/ 168146 h 168145"/>
              <a:gd name="connsiteX23" fmla="*/ 319639 w 811355"/>
              <a:gd name="connsiteY23" fmla="*/ 2933 h 168145"/>
              <a:gd name="connsiteX24" fmla="*/ 351728 w 811355"/>
              <a:gd name="connsiteY24" fmla="*/ 2933 h 168145"/>
              <a:gd name="connsiteX25" fmla="*/ 400343 w 811355"/>
              <a:gd name="connsiteY25" fmla="*/ 112931 h 168145"/>
              <a:gd name="connsiteX26" fmla="*/ 448958 w 811355"/>
              <a:gd name="connsiteY26" fmla="*/ 2933 h 168145"/>
              <a:gd name="connsiteX27" fmla="*/ 717385 w 811355"/>
              <a:gd name="connsiteY27" fmla="*/ 45882 h 168145"/>
              <a:gd name="connsiteX28" fmla="*/ 751794 w 811355"/>
              <a:gd name="connsiteY28" fmla="*/ 24431 h 168145"/>
              <a:gd name="connsiteX29" fmla="*/ 795439 w 811355"/>
              <a:gd name="connsiteY29" fmla="*/ 36825 h 168145"/>
              <a:gd name="connsiteX30" fmla="*/ 795439 w 811355"/>
              <a:gd name="connsiteY30" fmla="*/ 9023 h 168145"/>
              <a:gd name="connsiteX31" fmla="*/ 752017 w 811355"/>
              <a:gd name="connsiteY31" fmla="*/ 47 h 168145"/>
              <a:gd name="connsiteX32" fmla="*/ 688183 w 811355"/>
              <a:gd name="connsiteY32" fmla="*/ 47251 h 168145"/>
              <a:gd name="connsiteX33" fmla="*/ 782356 w 811355"/>
              <a:gd name="connsiteY33" fmla="*/ 117692 h 168145"/>
              <a:gd name="connsiteX34" fmla="*/ 747264 w 811355"/>
              <a:gd name="connsiteY34" fmla="*/ 138239 h 168145"/>
              <a:gd name="connsiteX35" fmla="*/ 694971 w 811355"/>
              <a:gd name="connsiteY35" fmla="*/ 120855 h 168145"/>
              <a:gd name="connsiteX36" fmla="*/ 694971 w 811355"/>
              <a:gd name="connsiteY36" fmla="*/ 120908 h 168145"/>
              <a:gd name="connsiteX37" fmla="*/ 694971 w 811355"/>
              <a:gd name="connsiteY37" fmla="*/ 150478 h 168145"/>
              <a:gd name="connsiteX38" fmla="*/ 747291 w 811355"/>
              <a:gd name="connsiteY38" fmla="*/ 162616 h 168145"/>
              <a:gd name="connsiteX39" fmla="*/ 811355 w 811355"/>
              <a:gd name="connsiteY39" fmla="*/ 115655 h 168145"/>
              <a:gd name="connsiteX40" fmla="*/ 717426 w 811355"/>
              <a:gd name="connsiteY40" fmla="*/ 45882 h 168145"/>
              <a:gd name="connsiteX41" fmla="*/ 717385 w 811355"/>
              <a:gd name="connsiteY41" fmla="*/ 45882 h 168145"/>
              <a:gd name="connsiteX42" fmla="*/ 29216 w 811355"/>
              <a:gd name="connsiteY42" fmla="*/ 45841 h 168145"/>
              <a:gd name="connsiteX43" fmla="*/ 63632 w 811355"/>
              <a:gd name="connsiteY43" fmla="*/ 24391 h 168145"/>
              <a:gd name="connsiteX44" fmla="*/ 107080 w 811355"/>
              <a:gd name="connsiteY44" fmla="*/ 36670 h 168145"/>
              <a:gd name="connsiteX45" fmla="*/ 107080 w 811355"/>
              <a:gd name="connsiteY45" fmla="*/ 8881 h 168145"/>
              <a:gd name="connsiteX46" fmla="*/ 63855 w 811355"/>
              <a:gd name="connsiteY46" fmla="*/ 0 h 168145"/>
              <a:gd name="connsiteX47" fmla="*/ 0 w 811355"/>
              <a:gd name="connsiteY47" fmla="*/ 47204 h 168145"/>
              <a:gd name="connsiteX48" fmla="*/ 94200 w 811355"/>
              <a:gd name="connsiteY48" fmla="*/ 117665 h 168145"/>
              <a:gd name="connsiteX49" fmla="*/ 59101 w 811355"/>
              <a:gd name="connsiteY49" fmla="*/ 138219 h 168145"/>
              <a:gd name="connsiteX50" fmla="*/ 6795 w 811355"/>
              <a:gd name="connsiteY50" fmla="*/ 120828 h 168145"/>
              <a:gd name="connsiteX51" fmla="*/ 6795 w 811355"/>
              <a:gd name="connsiteY51" fmla="*/ 120895 h 168145"/>
              <a:gd name="connsiteX52" fmla="*/ 6795 w 811355"/>
              <a:gd name="connsiteY52" fmla="*/ 150465 h 168145"/>
              <a:gd name="connsiteX53" fmla="*/ 59135 w 811355"/>
              <a:gd name="connsiteY53" fmla="*/ 162603 h 168145"/>
              <a:gd name="connsiteX54" fmla="*/ 123220 w 811355"/>
              <a:gd name="connsiteY54" fmla="*/ 115628 h 168145"/>
              <a:gd name="connsiteX55" fmla="*/ 29216 w 811355"/>
              <a:gd name="connsiteY55" fmla="*/ 45841 h 1681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Lst>
            <a:rect l="l" t="t" r="r" b="b"/>
            <a:pathLst>
              <a:path w="811355" h="168145">
                <a:moveTo>
                  <a:pt x="228427" y="27"/>
                </a:moveTo>
                <a:cubicBezTo>
                  <a:pt x="275284" y="27"/>
                  <a:pt x="310031" y="34459"/>
                  <a:pt x="310031" y="81183"/>
                </a:cubicBezTo>
                <a:cubicBezTo>
                  <a:pt x="310031" y="127908"/>
                  <a:pt x="275730" y="162778"/>
                  <a:pt x="228427" y="162778"/>
                </a:cubicBezTo>
                <a:cubicBezTo>
                  <a:pt x="181355" y="162778"/>
                  <a:pt x="147061" y="127901"/>
                  <a:pt x="147061" y="81183"/>
                </a:cubicBezTo>
                <a:cubicBezTo>
                  <a:pt x="147061" y="34465"/>
                  <a:pt x="182024" y="27"/>
                  <a:pt x="228427" y="27"/>
                </a:cubicBezTo>
                <a:close/>
                <a:moveTo>
                  <a:pt x="228427" y="136856"/>
                </a:moveTo>
                <a:cubicBezTo>
                  <a:pt x="259814" y="136856"/>
                  <a:pt x="281782" y="113376"/>
                  <a:pt x="281782" y="81183"/>
                </a:cubicBezTo>
                <a:cubicBezTo>
                  <a:pt x="281782" y="48991"/>
                  <a:pt x="260037" y="25517"/>
                  <a:pt x="228427" y="25517"/>
                </a:cubicBezTo>
                <a:cubicBezTo>
                  <a:pt x="197271" y="25517"/>
                  <a:pt x="175080" y="48991"/>
                  <a:pt x="175080" y="81183"/>
                </a:cubicBezTo>
                <a:cubicBezTo>
                  <a:pt x="175080" y="113376"/>
                  <a:pt x="197271" y="136856"/>
                  <a:pt x="228427" y="136856"/>
                </a:cubicBezTo>
                <a:close/>
                <a:moveTo>
                  <a:pt x="575396" y="27"/>
                </a:moveTo>
                <a:cubicBezTo>
                  <a:pt x="622246" y="27"/>
                  <a:pt x="656993" y="34459"/>
                  <a:pt x="656993" y="81183"/>
                </a:cubicBezTo>
                <a:cubicBezTo>
                  <a:pt x="656993" y="127908"/>
                  <a:pt x="622699" y="162778"/>
                  <a:pt x="575396" y="162778"/>
                </a:cubicBezTo>
                <a:cubicBezTo>
                  <a:pt x="528316" y="162778"/>
                  <a:pt x="494022" y="127901"/>
                  <a:pt x="494022" y="81183"/>
                </a:cubicBezTo>
                <a:cubicBezTo>
                  <a:pt x="494022" y="34465"/>
                  <a:pt x="529019" y="27"/>
                  <a:pt x="575396" y="27"/>
                </a:cubicBezTo>
                <a:close/>
                <a:moveTo>
                  <a:pt x="575396" y="136856"/>
                </a:moveTo>
                <a:cubicBezTo>
                  <a:pt x="606776" y="136856"/>
                  <a:pt x="628743" y="113376"/>
                  <a:pt x="628743" y="81183"/>
                </a:cubicBezTo>
                <a:cubicBezTo>
                  <a:pt x="628743" y="48991"/>
                  <a:pt x="606999" y="25517"/>
                  <a:pt x="575396" y="25517"/>
                </a:cubicBezTo>
                <a:cubicBezTo>
                  <a:pt x="544233" y="25517"/>
                  <a:pt x="522042" y="48991"/>
                  <a:pt x="522042" y="81183"/>
                </a:cubicBezTo>
                <a:cubicBezTo>
                  <a:pt x="522042" y="113376"/>
                  <a:pt x="544293" y="136856"/>
                  <a:pt x="575396" y="136856"/>
                </a:cubicBezTo>
                <a:close/>
                <a:moveTo>
                  <a:pt x="448958" y="2933"/>
                </a:moveTo>
                <a:lnTo>
                  <a:pt x="481284" y="2933"/>
                </a:lnTo>
                <a:lnTo>
                  <a:pt x="400343" y="168146"/>
                </a:lnTo>
                <a:lnTo>
                  <a:pt x="319639" y="2933"/>
                </a:lnTo>
                <a:lnTo>
                  <a:pt x="351728" y="2933"/>
                </a:lnTo>
                <a:lnTo>
                  <a:pt x="400343" y="112931"/>
                </a:lnTo>
                <a:lnTo>
                  <a:pt x="448958" y="2933"/>
                </a:lnTo>
                <a:close/>
                <a:moveTo>
                  <a:pt x="717385" y="45882"/>
                </a:moveTo>
                <a:cubicBezTo>
                  <a:pt x="717385" y="33912"/>
                  <a:pt x="727345" y="24431"/>
                  <a:pt x="751794" y="24431"/>
                </a:cubicBezTo>
                <a:cubicBezTo>
                  <a:pt x="765588" y="24431"/>
                  <a:pt x="781193" y="28477"/>
                  <a:pt x="795439" y="36825"/>
                </a:cubicBezTo>
                <a:lnTo>
                  <a:pt x="795439" y="9023"/>
                </a:lnTo>
                <a:cubicBezTo>
                  <a:pt x="782714" y="3223"/>
                  <a:pt x="767109" y="47"/>
                  <a:pt x="752017" y="47"/>
                </a:cubicBezTo>
                <a:cubicBezTo>
                  <a:pt x="708555" y="47"/>
                  <a:pt x="688183" y="21720"/>
                  <a:pt x="688183" y="47251"/>
                </a:cubicBezTo>
                <a:cubicBezTo>
                  <a:pt x="688183" y="105918"/>
                  <a:pt x="782356" y="83597"/>
                  <a:pt x="782356" y="117692"/>
                </a:cubicBezTo>
                <a:cubicBezTo>
                  <a:pt x="782356" y="129432"/>
                  <a:pt x="771943" y="138239"/>
                  <a:pt x="747264" y="138239"/>
                </a:cubicBezTo>
                <a:cubicBezTo>
                  <a:pt x="727791" y="138239"/>
                  <a:pt x="707649" y="131010"/>
                  <a:pt x="694971" y="120855"/>
                </a:cubicBezTo>
                <a:lnTo>
                  <a:pt x="694971" y="120908"/>
                </a:lnTo>
                <a:lnTo>
                  <a:pt x="694971" y="150478"/>
                </a:lnTo>
                <a:cubicBezTo>
                  <a:pt x="708744" y="157896"/>
                  <a:pt x="728008" y="162616"/>
                  <a:pt x="747291" y="162616"/>
                </a:cubicBezTo>
                <a:cubicBezTo>
                  <a:pt x="790754" y="162616"/>
                  <a:pt x="811355" y="140943"/>
                  <a:pt x="811355" y="115655"/>
                </a:cubicBezTo>
                <a:cubicBezTo>
                  <a:pt x="811369" y="57615"/>
                  <a:pt x="717426" y="79518"/>
                  <a:pt x="717426" y="45882"/>
                </a:cubicBezTo>
                <a:lnTo>
                  <a:pt x="717385" y="45882"/>
                </a:lnTo>
                <a:close/>
                <a:moveTo>
                  <a:pt x="29216" y="45841"/>
                </a:moveTo>
                <a:cubicBezTo>
                  <a:pt x="29216" y="33872"/>
                  <a:pt x="39176" y="24391"/>
                  <a:pt x="63632" y="24391"/>
                </a:cubicBezTo>
                <a:cubicBezTo>
                  <a:pt x="77364" y="24391"/>
                  <a:pt x="92888" y="28437"/>
                  <a:pt x="107080" y="36670"/>
                </a:cubicBezTo>
                <a:lnTo>
                  <a:pt x="107080" y="8881"/>
                </a:lnTo>
                <a:cubicBezTo>
                  <a:pt x="94396" y="3156"/>
                  <a:pt x="78865" y="0"/>
                  <a:pt x="63855" y="0"/>
                </a:cubicBezTo>
                <a:cubicBezTo>
                  <a:pt x="20379" y="0"/>
                  <a:pt x="0" y="21680"/>
                  <a:pt x="0" y="47204"/>
                </a:cubicBezTo>
                <a:cubicBezTo>
                  <a:pt x="0" y="105925"/>
                  <a:pt x="94200" y="83564"/>
                  <a:pt x="94200" y="117665"/>
                </a:cubicBezTo>
                <a:cubicBezTo>
                  <a:pt x="94200" y="129405"/>
                  <a:pt x="83787" y="138219"/>
                  <a:pt x="59101" y="138219"/>
                </a:cubicBezTo>
                <a:cubicBezTo>
                  <a:pt x="39629" y="138219"/>
                  <a:pt x="19473" y="130990"/>
                  <a:pt x="6795" y="120828"/>
                </a:cubicBezTo>
                <a:lnTo>
                  <a:pt x="6795" y="120895"/>
                </a:lnTo>
                <a:lnTo>
                  <a:pt x="6795" y="150465"/>
                </a:lnTo>
                <a:cubicBezTo>
                  <a:pt x="20575" y="157882"/>
                  <a:pt x="39845" y="162603"/>
                  <a:pt x="59135" y="162603"/>
                </a:cubicBezTo>
                <a:cubicBezTo>
                  <a:pt x="102611" y="162603"/>
                  <a:pt x="123220" y="140916"/>
                  <a:pt x="123220" y="115628"/>
                </a:cubicBezTo>
                <a:cubicBezTo>
                  <a:pt x="123186" y="57588"/>
                  <a:pt x="29216" y="79491"/>
                  <a:pt x="29216" y="45841"/>
                </a:cubicBezTo>
                <a:close/>
              </a:path>
            </a:pathLst>
          </a:custGeom>
          <a:solidFill>
            <a:schemeClr val="bg1"/>
          </a:solidFill>
          <a:ln w="675" cap="flat">
            <a:noFill/>
            <a:prstDash val="solid"/>
            <a:miter/>
          </a:ln>
        </p:spPr>
        <p:txBody>
          <a:bodyPr rtlCol="0" anchor="ctr"/>
          <a:lstStyle/>
          <a:p>
            <a:endParaRPr lang="en-US"/>
          </a:p>
        </p:txBody>
      </p:sp>
    </p:spTree>
    <p:extLst>
      <p:ext uri="{BB962C8B-B14F-4D97-AF65-F5344CB8AC3E}">
        <p14:creationId xmlns:p14="http://schemas.microsoft.com/office/powerpoint/2010/main" val="2338465288"/>
      </p:ext>
    </p:extLst>
  </p:cSld>
  <p:clrMapOvr>
    <a:masterClrMapping/>
  </p:clrMapOvr>
</p:sldLayout>
</file>

<file path=ppt/slideLayouts/slideLayout118.xml><?xml version="1.0" encoding="utf-8"?>
<p:sldLayout xmlns:a="http://schemas.openxmlformats.org/drawingml/2006/main" xmlns:r="http://schemas.openxmlformats.org/officeDocument/2006/relationships" xmlns:p="http://schemas.openxmlformats.org/presentationml/2006/main" preserve="1" userDrawn="1">
  <p:cSld name="Big Statement 3 - Editable - Green">
    <p:bg>
      <p:bgPr>
        <a:solidFill>
          <a:schemeClr val="accent6"/>
        </a:solidFill>
        <a:effectLst/>
      </p:bgPr>
    </p:bg>
    <p:spTree>
      <p:nvGrpSpPr>
        <p:cNvPr id="1" name=""/>
        <p:cNvGrpSpPr/>
        <p:nvPr/>
      </p:nvGrpSpPr>
      <p:grpSpPr>
        <a:xfrm>
          <a:off x="0" y="0"/>
          <a:ext cx="0" cy="0"/>
          <a:chOff x="0" y="0"/>
          <a:chExt cx="0" cy="0"/>
        </a:xfrm>
      </p:grpSpPr>
      <p:sp>
        <p:nvSpPr>
          <p:cNvPr id="91" name="Picture Placeholder 90">
            <a:extLst>
              <a:ext uri="{FF2B5EF4-FFF2-40B4-BE49-F238E27FC236}">
                <a16:creationId xmlns:a16="http://schemas.microsoft.com/office/drawing/2014/main" id="{CB526980-B779-5BFE-3D7D-BAE8D6AA6DFD}"/>
              </a:ext>
            </a:extLst>
          </p:cNvPr>
          <p:cNvSpPr>
            <a:spLocks noGrp="1"/>
          </p:cNvSpPr>
          <p:nvPr>
            <p:ph type="pic" sz="quarter" idx="22" hasCustomPrompt="1"/>
          </p:nvPr>
        </p:nvSpPr>
        <p:spPr>
          <a:xfrm>
            <a:off x="0" y="0"/>
            <a:ext cx="12192000" cy="6858000"/>
          </a:xfrm>
          <a:custGeom>
            <a:avLst/>
            <a:gdLst>
              <a:gd name="connsiteX0" fmla="*/ 8151309 w 12192000"/>
              <a:gd name="connsiteY0" fmla="*/ 5245290 h 6858000"/>
              <a:gd name="connsiteX1" fmla="*/ 6374839 w 12192000"/>
              <a:gd name="connsiteY1" fmla="*/ 6303561 h 6858000"/>
              <a:gd name="connsiteX2" fmla="*/ 6327929 w 12192000"/>
              <a:gd name="connsiteY2" fmla="*/ 6400799 h 6858000"/>
              <a:gd name="connsiteX3" fmla="*/ 6336781 w 12192000"/>
              <a:gd name="connsiteY3" fmla="*/ 6400799 h 6858000"/>
              <a:gd name="connsiteX4" fmla="*/ 6381845 w 12192000"/>
              <a:gd name="connsiteY4" fmla="*/ 6307401 h 6858000"/>
              <a:gd name="connsiteX5" fmla="*/ 8151309 w 12192000"/>
              <a:gd name="connsiteY5" fmla="*/ 5253228 h 6858000"/>
              <a:gd name="connsiteX6" fmla="*/ 9920808 w 12192000"/>
              <a:gd name="connsiteY6" fmla="*/ 6307401 h 6858000"/>
              <a:gd name="connsiteX7" fmla="*/ 9965866 w 12192000"/>
              <a:gd name="connsiteY7" fmla="*/ 6400799 h 6858000"/>
              <a:gd name="connsiteX8" fmla="*/ 9974688 w 12192000"/>
              <a:gd name="connsiteY8" fmla="*/ 6400799 h 6858000"/>
              <a:gd name="connsiteX9" fmla="*/ 9927777 w 12192000"/>
              <a:gd name="connsiteY9" fmla="*/ 6303561 h 6858000"/>
              <a:gd name="connsiteX10" fmla="*/ 8151309 w 12192000"/>
              <a:gd name="connsiteY10" fmla="*/ 5245290 h 6858000"/>
              <a:gd name="connsiteX11" fmla="*/ 8151308 w 12192000"/>
              <a:gd name="connsiteY11" fmla="*/ 5150571 h 6858000"/>
              <a:gd name="connsiteX12" fmla="*/ 6291585 w 12192000"/>
              <a:gd name="connsiteY12" fmla="*/ 6258488 h 6858000"/>
              <a:gd name="connsiteX13" fmla="*/ 6222926 w 12192000"/>
              <a:gd name="connsiteY13" fmla="*/ 6400799 h 6858000"/>
              <a:gd name="connsiteX14" fmla="*/ 6231710 w 12192000"/>
              <a:gd name="connsiteY14" fmla="*/ 6400799 h 6858000"/>
              <a:gd name="connsiteX15" fmla="*/ 6298554 w 12192000"/>
              <a:gd name="connsiteY15" fmla="*/ 6262248 h 6858000"/>
              <a:gd name="connsiteX16" fmla="*/ 8151308 w 12192000"/>
              <a:gd name="connsiteY16" fmla="*/ 5158509 h 6858000"/>
              <a:gd name="connsiteX17" fmla="*/ 10004062 w 12192000"/>
              <a:gd name="connsiteY17" fmla="*/ 6262248 h 6858000"/>
              <a:gd name="connsiteX18" fmla="*/ 10070905 w 12192000"/>
              <a:gd name="connsiteY18" fmla="*/ 6400799 h 6858000"/>
              <a:gd name="connsiteX19" fmla="*/ 10079691 w 12192000"/>
              <a:gd name="connsiteY19" fmla="*/ 6400799 h 6858000"/>
              <a:gd name="connsiteX20" fmla="*/ 10011031 w 12192000"/>
              <a:gd name="connsiteY20" fmla="*/ 6258488 h 6858000"/>
              <a:gd name="connsiteX21" fmla="*/ 8151308 w 12192000"/>
              <a:gd name="connsiteY21" fmla="*/ 5150571 h 6858000"/>
              <a:gd name="connsiteX22" fmla="*/ 8151309 w 12192000"/>
              <a:gd name="connsiteY22" fmla="*/ 5055851 h 6858000"/>
              <a:gd name="connsiteX23" fmla="*/ 6208295 w 12192000"/>
              <a:gd name="connsiteY23" fmla="*/ 6213335 h 6858000"/>
              <a:gd name="connsiteX24" fmla="*/ 6117857 w 12192000"/>
              <a:gd name="connsiteY24" fmla="*/ 6400799 h 6858000"/>
              <a:gd name="connsiteX25" fmla="*/ 6126706 w 12192000"/>
              <a:gd name="connsiteY25" fmla="*/ 6400799 h 6858000"/>
              <a:gd name="connsiteX26" fmla="*/ 6215301 w 12192000"/>
              <a:gd name="connsiteY26" fmla="*/ 6217175 h 6858000"/>
              <a:gd name="connsiteX27" fmla="*/ 8151309 w 12192000"/>
              <a:gd name="connsiteY27" fmla="*/ 5063789 h 6858000"/>
              <a:gd name="connsiteX28" fmla="*/ 10087352 w 12192000"/>
              <a:gd name="connsiteY28" fmla="*/ 6217175 h 6858000"/>
              <a:gd name="connsiteX29" fmla="*/ 10175936 w 12192000"/>
              <a:gd name="connsiteY29" fmla="*/ 6400799 h 6858000"/>
              <a:gd name="connsiteX30" fmla="*/ 10184760 w 12192000"/>
              <a:gd name="connsiteY30" fmla="*/ 6400799 h 6858000"/>
              <a:gd name="connsiteX31" fmla="*/ 10094322 w 12192000"/>
              <a:gd name="connsiteY31" fmla="*/ 6213335 h 6858000"/>
              <a:gd name="connsiteX32" fmla="*/ 8151309 w 12192000"/>
              <a:gd name="connsiteY32" fmla="*/ 5055851 h 6858000"/>
              <a:gd name="connsiteX33" fmla="*/ 8151309 w 12192000"/>
              <a:gd name="connsiteY33" fmla="*/ 4961132 h 6858000"/>
              <a:gd name="connsiteX34" fmla="*/ 6027859 w 12192000"/>
              <a:gd name="connsiteY34" fmla="*/ 6369694 h 6858000"/>
              <a:gd name="connsiteX35" fmla="*/ 6016452 w 12192000"/>
              <a:gd name="connsiteY35" fmla="*/ 6400799 h 6858000"/>
              <a:gd name="connsiteX36" fmla="*/ 6024884 w 12192000"/>
              <a:gd name="connsiteY36" fmla="*/ 6400799 h 6858000"/>
              <a:gd name="connsiteX37" fmla="*/ 6035166 w 12192000"/>
              <a:gd name="connsiteY37" fmla="*/ 6372761 h 6858000"/>
              <a:gd name="connsiteX38" fmla="*/ 8151309 w 12192000"/>
              <a:gd name="connsiteY38" fmla="*/ 4969070 h 6858000"/>
              <a:gd name="connsiteX39" fmla="*/ 10267451 w 12192000"/>
              <a:gd name="connsiteY39" fmla="*/ 6372761 h 6858000"/>
              <a:gd name="connsiteX40" fmla="*/ 10277733 w 12192000"/>
              <a:gd name="connsiteY40" fmla="*/ 6400799 h 6858000"/>
              <a:gd name="connsiteX41" fmla="*/ 10286165 w 12192000"/>
              <a:gd name="connsiteY41" fmla="*/ 6400799 h 6858000"/>
              <a:gd name="connsiteX42" fmla="*/ 10274758 w 12192000"/>
              <a:gd name="connsiteY42" fmla="*/ 6369694 h 6858000"/>
              <a:gd name="connsiteX43" fmla="*/ 8151309 w 12192000"/>
              <a:gd name="connsiteY43" fmla="*/ 4961132 h 6858000"/>
              <a:gd name="connsiteX44" fmla="*/ 8151308 w 12192000"/>
              <a:gd name="connsiteY44" fmla="*/ 4866413 h 6858000"/>
              <a:gd name="connsiteX45" fmla="*/ 5940580 w 12192000"/>
              <a:gd name="connsiteY45" fmla="*/ 6332822 h 6858000"/>
              <a:gd name="connsiteX46" fmla="*/ 5915652 w 12192000"/>
              <a:gd name="connsiteY46" fmla="*/ 6400799 h 6858000"/>
              <a:gd name="connsiteX47" fmla="*/ 5924085 w 12192000"/>
              <a:gd name="connsiteY47" fmla="*/ 6400799 h 6858000"/>
              <a:gd name="connsiteX48" fmla="*/ 5947887 w 12192000"/>
              <a:gd name="connsiteY48" fmla="*/ 6335889 h 6858000"/>
              <a:gd name="connsiteX49" fmla="*/ 8151308 w 12192000"/>
              <a:gd name="connsiteY49" fmla="*/ 4874351 h 6858000"/>
              <a:gd name="connsiteX50" fmla="*/ 10354729 w 12192000"/>
              <a:gd name="connsiteY50" fmla="*/ 6335965 h 6858000"/>
              <a:gd name="connsiteX51" fmla="*/ 10378503 w 12192000"/>
              <a:gd name="connsiteY51" fmla="*/ 6400799 h 6858000"/>
              <a:gd name="connsiteX52" fmla="*/ 10386963 w 12192000"/>
              <a:gd name="connsiteY52" fmla="*/ 6400799 h 6858000"/>
              <a:gd name="connsiteX53" fmla="*/ 10362036 w 12192000"/>
              <a:gd name="connsiteY53" fmla="*/ 6332822 h 6858000"/>
              <a:gd name="connsiteX54" fmla="*/ 8151308 w 12192000"/>
              <a:gd name="connsiteY54" fmla="*/ 4866413 h 6858000"/>
              <a:gd name="connsiteX55" fmla="*/ 8151309 w 12192000"/>
              <a:gd name="connsiteY55" fmla="*/ 4771693 h 6858000"/>
              <a:gd name="connsiteX56" fmla="*/ 5853327 w 12192000"/>
              <a:gd name="connsiteY56" fmla="*/ 6296024 h 6858000"/>
              <a:gd name="connsiteX57" fmla="*/ 5814903 w 12192000"/>
              <a:gd name="connsiteY57" fmla="*/ 6400799 h 6858000"/>
              <a:gd name="connsiteX58" fmla="*/ 5823337 w 12192000"/>
              <a:gd name="connsiteY58" fmla="*/ 6400799 h 6858000"/>
              <a:gd name="connsiteX59" fmla="*/ 5860635 w 12192000"/>
              <a:gd name="connsiteY59" fmla="*/ 6299091 h 6858000"/>
              <a:gd name="connsiteX60" fmla="*/ 8151309 w 12192000"/>
              <a:gd name="connsiteY60" fmla="*/ 4779631 h 6858000"/>
              <a:gd name="connsiteX61" fmla="*/ 10441982 w 12192000"/>
              <a:gd name="connsiteY61" fmla="*/ 6299091 h 6858000"/>
              <a:gd name="connsiteX62" fmla="*/ 10479280 w 12192000"/>
              <a:gd name="connsiteY62" fmla="*/ 6400799 h 6858000"/>
              <a:gd name="connsiteX63" fmla="*/ 10487713 w 12192000"/>
              <a:gd name="connsiteY63" fmla="*/ 6400799 h 6858000"/>
              <a:gd name="connsiteX64" fmla="*/ 10449290 w 12192000"/>
              <a:gd name="connsiteY64" fmla="*/ 6296024 h 6858000"/>
              <a:gd name="connsiteX65" fmla="*/ 8151309 w 12192000"/>
              <a:gd name="connsiteY65" fmla="*/ 4771693 h 6858000"/>
              <a:gd name="connsiteX66" fmla="*/ 8151308 w 12192000"/>
              <a:gd name="connsiteY66" fmla="*/ 4676974 h 6858000"/>
              <a:gd name="connsiteX67" fmla="*/ 5766049 w 12192000"/>
              <a:gd name="connsiteY67" fmla="*/ 6259151 h 6858000"/>
              <a:gd name="connsiteX68" fmla="*/ 5714109 w 12192000"/>
              <a:gd name="connsiteY68" fmla="*/ 6400799 h 6858000"/>
              <a:gd name="connsiteX69" fmla="*/ 5722541 w 12192000"/>
              <a:gd name="connsiteY69" fmla="*/ 6400799 h 6858000"/>
              <a:gd name="connsiteX70" fmla="*/ 5773356 w 12192000"/>
              <a:gd name="connsiteY70" fmla="*/ 6262218 h 6858000"/>
              <a:gd name="connsiteX71" fmla="*/ 8151308 w 12192000"/>
              <a:gd name="connsiteY71" fmla="*/ 4684912 h 6858000"/>
              <a:gd name="connsiteX72" fmla="*/ 10529260 w 12192000"/>
              <a:gd name="connsiteY72" fmla="*/ 6262295 h 6858000"/>
              <a:gd name="connsiteX73" fmla="*/ 10580049 w 12192000"/>
              <a:gd name="connsiteY73" fmla="*/ 6400799 h 6858000"/>
              <a:gd name="connsiteX74" fmla="*/ 10588509 w 12192000"/>
              <a:gd name="connsiteY74" fmla="*/ 6400799 h 6858000"/>
              <a:gd name="connsiteX75" fmla="*/ 10536568 w 12192000"/>
              <a:gd name="connsiteY75" fmla="*/ 6259151 h 6858000"/>
              <a:gd name="connsiteX76" fmla="*/ 8151308 w 12192000"/>
              <a:gd name="connsiteY76" fmla="*/ 4676974 h 6858000"/>
              <a:gd name="connsiteX77" fmla="*/ 8151309 w 12192000"/>
              <a:gd name="connsiteY77" fmla="*/ 4582254 h 6858000"/>
              <a:gd name="connsiteX78" fmla="*/ 5678798 w 12192000"/>
              <a:gd name="connsiteY78" fmla="*/ 6222354 h 6858000"/>
              <a:gd name="connsiteX79" fmla="*/ 5613357 w 12192000"/>
              <a:gd name="connsiteY79" fmla="*/ 6400799 h 6858000"/>
              <a:gd name="connsiteX80" fmla="*/ 5621792 w 12192000"/>
              <a:gd name="connsiteY80" fmla="*/ 6400799 h 6858000"/>
              <a:gd name="connsiteX81" fmla="*/ 5686103 w 12192000"/>
              <a:gd name="connsiteY81" fmla="*/ 6225422 h 6858000"/>
              <a:gd name="connsiteX82" fmla="*/ 8151309 w 12192000"/>
              <a:gd name="connsiteY82" fmla="*/ 4590192 h 6858000"/>
              <a:gd name="connsiteX83" fmla="*/ 10616514 w 12192000"/>
              <a:gd name="connsiteY83" fmla="*/ 6225422 h 6858000"/>
              <a:gd name="connsiteX84" fmla="*/ 10680827 w 12192000"/>
              <a:gd name="connsiteY84" fmla="*/ 6400799 h 6858000"/>
              <a:gd name="connsiteX85" fmla="*/ 10689260 w 12192000"/>
              <a:gd name="connsiteY85" fmla="*/ 6400799 h 6858000"/>
              <a:gd name="connsiteX86" fmla="*/ 10623821 w 12192000"/>
              <a:gd name="connsiteY86" fmla="*/ 6222354 h 6858000"/>
              <a:gd name="connsiteX87" fmla="*/ 8151309 w 12192000"/>
              <a:gd name="connsiteY87" fmla="*/ 4582254 h 6858000"/>
              <a:gd name="connsiteX88" fmla="*/ 8151309 w 12192000"/>
              <a:gd name="connsiteY88" fmla="*/ 4487535 h 6858000"/>
              <a:gd name="connsiteX89" fmla="*/ 5591521 w 12192000"/>
              <a:gd name="connsiteY89" fmla="*/ 6185482 h 6858000"/>
              <a:gd name="connsiteX90" fmla="*/ 5512563 w 12192000"/>
              <a:gd name="connsiteY90" fmla="*/ 6400799 h 6858000"/>
              <a:gd name="connsiteX91" fmla="*/ 5521040 w 12192000"/>
              <a:gd name="connsiteY91" fmla="*/ 6400799 h 6858000"/>
              <a:gd name="connsiteX92" fmla="*/ 5598851 w 12192000"/>
              <a:gd name="connsiteY92" fmla="*/ 6188625 h 6858000"/>
              <a:gd name="connsiteX93" fmla="*/ 8151309 w 12192000"/>
              <a:gd name="connsiteY93" fmla="*/ 4495473 h 6858000"/>
              <a:gd name="connsiteX94" fmla="*/ 10703767 w 12192000"/>
              <a:gd name="connsiteY94" fmla="*/ 6188625 h 6858000"/>
              <a:gd name="connsiteX95" fmla="*/ 10781578 w 12192000"/>
              <a:gd name="connsiteY95" fmla="*/ 6400799 h 6858000"/>
              <a:gd name="connsiteX96" fmla="*/ 10790054 w 12192000"/>
              <a:gd name="connsiteY96" fmla="*/ 6400799 h 6858000"/>
              <a:gd name="connsiteX97" fmla="*/ 10711099 w 12192000"/>
              <a:gd name="connsiteY97" fmla="*/ 6185482 h 6858000"/>
              <a:gd name="connsiteX98" fmla="*/ 8151309 w 12192000"/>
              <a:gd name="connsiteY98" fmla="*/ 4487535 h 6858000"/>
              <a:gd name="connsiteX99" fmla="*/ 8151308 w 12192000"/>
              <a:gd name="connsiteY99" fmla="*/ 4392816 h 6858000"/>
              <a:gd name="connsiteX100" fmla="*/ 5504264 w 12192000"/>
              <a:gd name="connsiteY100" fmla="*/ 6148685 h 6858000"/>
              <a:gd name="connsiteX101" fmla="*/ 5411809 w 12192000"/>
              <a:gd name="connsiteY101" fmla="*/ 6400799 h 6858000"/>
              <a:gd name="connsiteX102" fmla="*/ 5420243 w 12192000"/>
              <a:gd name="connsiteY102" fmla="*/ 6400799 h 6858000"/>
              <a:gd name="connsiteX103" fmla="*/ 5511571 w 12192000"/>
              <a:gd name="connsiteY103" fmla="*/ 6151752 h 6858000"/>
              <a:gd name="connsiteX104" fmla="*/ 8151308 w 12192000"/>
              <a:gd name="connsiteY104" fmla="*/ 4400754 h 6858000"/>
              <a:gd name="connsiteX105" fmla="*/ 10791044 w 12192000"/>
              <a:gd name="connsiteY105" fmla="*/ 6151752 h 6858000"/>
              <a:gd name="connsiteX106" fmla="*/ 10882371 w 12192000"/>
              <a:gd name="connsiteY106" fmla="*/ 6400799 h 6858000"/>
              <a:gd name="connsiteX107" fmla="*/ 10890807 w 12192000"/>
              <a:gd name="connsiteY107" fmla="*/ 6400799 h 6858000"/>
              <a:gd name="connsiteX108" fmla="*/ 10798352 w 12192000"/>
              <a:gd name="connsiteY108" fmla="*/ 6148685 h 6858000"/>
              <a:gd name="connsiteX109" fmla="*/ 8151308 w 12192000"/>
              <a:gd name="connsiteY109" fmla="*/ 4392816 h 6858000"/>
              <a:gd name="connsiteX110" fmla="*/ 8151309 w 12192000"/>
              <a:gd name="connsiteY110" fmla="*/ 4298096 h 6858000"/>
              <a:gd name="connsiteX111" fmla="*/ 5317048 w 12192000"/>
              <a:gd name="connsiteY111" fmla="*/ 6384359 h 6858000"/>
              <a:gd name="connsiteX112" fmla="*/ 5312810 w 12192000"/>
              <a:gd name="connsiteY112" fmla="*/ 6400799 h 6858000"/>
              <a:gd name="connsiteX113" fmla="*/ 5321020 w 12192000"/>
              <a:gd name="connsiteY113" fmla="*/ 6400799 h 6858000"/>
              <a:gd name="connsiteX114" fmla="*/ 5324637 w 12192000"/>
              <a:gd name="connsiteY114" fmla="*/ 6386766 h 6858000"/>
              <a:gd name="connsiteX115" fmla="*/ 8151309 w 12192000"/>
              <a:gd name="connsiteY115" fmla="*/ 4306034 h 6858000"/>
              <a:gd name="connsiteX116" fmla="*/ 10977979 w 12192000"/>
              <a:gd name="connsiteY116" fmla="*/ 6386766 h 6858000"/>
              <a:gd name="connsiteX117" fmla="*/ 10981596 w 12192000"/>
              <a:gd name="connsiteY117" fmla="*/ 6400799 h 6858000"/>
              <a:gd name="connsiteX118" fmla="*/ 10989809 w 12192000"/>
              <a:gd name="connsiteY118" fmla="*/ 6400799 h 6858000"/>
              <a:gd name="connsiteX119" fmla="*/ 10985572 w 12192000"/>
              <a:gd name="connsiteY119" fmla="*/ 6384359 h 6858000"/>
              <a:gd name="connsiteX120" fmla="*/ 8151309 w 12192000"/>
              <a:gd name="connsiteY120" fmla="*/ 4298096 h 6858000"/>
              <a:gd name="connsiteX121" fmla="*/ 8151309 w 12192000"/>
              <a:gd name="connsiteY121" fmla="*/ 4203377 h 6858000"/>
              <a:gd name="connsiteX122" fmla="*/ 5226598 w 12192000"/>
              <a:gd name="connsiteY122" fmla="*/ 6356256 h 6858000"/>
              <a:gd name="connsiteX123" fmla="*/ 5215117 w 12192000"/>
              <a:gd name="connsiteY123" fmla="*/ 6400799 h 6858000"/>
              <a:gd name="connsiteX124" fmla="*/ 5223296 w 12192000"/>
              <a:gd name="connsiteY124" fmla="*/ 6400799 h 6858000"/>
              <a:gd name="connsiteX125" fmla="*/ 5234173 w 12192000"/>
              <a:gd name="connsiteY125" fmla="*/ 6358596 h 6858000"/>
              <a:gd name="connsiteX126" fmla="*/ 8151309 w 12192000"/>
              <a:gd name="connsiteY126" fmla="*/ 4211315 h 6858000"/>
              <a:gd name="connsiteX127" fmla="*/ 11068441 w 12192000"/>
              <a:gd name="connsiteY127" fmla="*/ 6358596 h 6858000"/>
              <a:gd name="connsiteX128" fmla="*/ 11079318 w 12192000"/>
              <a:gd name="connsiteY128" fmla="*/ 6400799 h 6858000"/>
              <a:gd name="connsiteX129" fmla="*/ 11087499 w 12192000"/>
              <a:gd name="connsiteY129" fmla="*/ 6400799 h 6858000"/>
              <a:gd name="connsiteX130" fmla="*/ 11076019 w 12192000"/>
              <a:gd name="connsiteY130" fmla="*/ 6356256 h 6858000"/>
              <a:gd name="connsiteX131" fmla="*/ 8151309 w 12192000"/>
              <a:gd name="connsiteY131" fmla="*/ 4203377 h 6858000"/>
              <a:gd name="connsiteX132" fmla="*/ 8151309 w 12192000"/>
              <a:gd name="connsiteY132" fmla="*/ 4108658 h 6858000"/>
              <a:gd name="connsiteX133" fmla="*/ 5135904 w 12192000"/>
              <a:gd name="connsiteY133" fmla="*/ 6327082 h 6858000"/>
              <a:gd name="connsiteX134" fmla="*/ 5116950 w 12192000"/>
              <a:gd name="connsiteY134" fmla="*/ 6400799 h 6858000"/>
              <a:gd name="connsiteX135" fmla="*/ 5123858 w 12192000"/>
              <a:gd name="connsiteY135" fmla="*/ 6400799 h 6858000"/>
              <a:gd name="connsiteX136" fmla="*/ 5136931 w 12192000"/>
              <a:gd name="connsiteY136" fmla="*/ 6348502 h 6858000"/>
              <a:gd name="connsiteX137" fmla="*/ 5924381 w 12192000"/>
              <a:gd name="connsiteY137" fmla="*/ 5039073 h 6858000"/>
              <a:gd name="connsiteX138" fmla="*/ 8151309 w 12192000"/>
              <a:gd name="connsiteY138" fmla="*/ 4116596 h 6858000"/>
              <a:gd name="connsiteX139" fmla="*/ 10378235 w 12192000"/>
              <a:gd name="connsiteY139" fmla="*/ 5039073 h 6858000"/>
              <a:gd name="connsiteX140" fmla="*/ 11165687 w 12192000"/>
              <a:gd name="connsiteY140" fmla="*/ 6348581 h 6858000"/>
              <a:gd name="connsiteX141" fmla="*/ 11178739 w 12192000"/>
              <a:gd name="connsiteY141" fmla="*/ 6400799 h 6858000"/>
              <a:gd name="connsiteX142" fmla="*/ 11185669 w 12192000"/>
              <a:gd name="connsiteY142" fmla="*/ 6400799 h 6858000"/>
              <a:gd name="connsiteX143" fmla="*/ 11166714 w 12192000"/>
              <a:gd name="connsiteY143" fmla="*/ 6327082 h 6858000"/>
              <a:gd name="connsiteX144" fmla="*/ 8151309 w 12192000"/>
              <a:gd name="connsiteY144" fmla="*/ 4108658 h 6858000"/>
              <a:gd name="connsiteX145" fmla="*/ 763016 w 12192000"/>
              <a:gd name="connsiteY145" fmla="*/ 2215985 h 6858000"/>
              <a:gd name="connsiteX146" fmla="*/ 749300 w 12192000"/>
              <a:gd name="connsiteY146" fmla="*/ 2229701 h 6858000"/>
              <a:gd name="connsiteX147" fmla="*/ 763016 w 12192000"/>
              <a:gd name="connsiteY147" fmla="*/ 2243417 h 6858000"/>
              <a:gd name="connsiteX148" fmla="*/ 3427984 w 12192000"/>
              <a:gd name="connsiteY148" fmla="*/ 2243417 h 6858000"/>
              <a:gd name="connsiteX149" fmla="*/ 3437683 w 12192000"/>
              <a:gd name="connsiteY149" fmla="*/ 2239400 h 6858000"/>
              <a:gd name="connsiteX150" fmla="*/ 3439806 w 12192000"/>
              <a:gd name="connsiteY150" fmla="*/ 2234273 h 6858000"/>
              <a:gd name="connsiteX151" fmla="*/ 6097533 w 12192000"/>
              <a:gd name="connsiteY151" fmla="*/ 2234273 h 6858000"/>
              <a:gd name="connsiteX152" fmla="*/ 6102350 w 12192000"/>
              <a:gd name="connsiteY152" fmla="*/ 2229701 h 6858000"/>
              <a:gd name="connsiteX153" fmla="*/ 6097533 w 12192000"/>
              <a:gd name="connsiteY153" fmla="*/ 2225129 h 6858000"/>
              <a:gd name="connsiteX154" fmla="*/ 3439806 w 12192000"/>
              <a:gd name="connsiteY154" fmla="*/ 2225129 h 6858000"/>
              <a:gd name="connsiteX155" fmla="*/ 3437683 w 12192000"/>
              <a:gd name="connsiteY155" fmla="*/ 2220003 h 6858000"/>
              <a:gd name="connsiteX156" fmla="*/ 3427984 w 12192000"/>
              <a:gd name="connsiteY156" fmla="*/ 2215985 h 6858000"/>
              <a:gd name="connsiteX157" fmla="*/ 10767965 w 12192000"/>
              <a:gd name="connsiteY157" fmla="*/ 0 h 6858000"/>
              <a:gd name="connsiteX158" fmla="*/ 12192000 w 12192000"/>
              <a:gd name="connsiteY158" fmla="*/ 0 h 6858000"/>
              <a:gd name="connsiteX159" fmla="*/ 12192000 w 12192000"/>
              <a:gd name="connsiteY159" fmla="*/ 1041183 h 6858000"/>
              <a:gd name="connsiteX160" fmla="*/ 12190715 w 12192000"/>
              <a:gd name="connsiteY160" fmla="*/ 1041248 h 6858000"/>
              <a:gd name="connsiteX161" fmla="*/ 10815196 w 12192000"/>
              <a:gd name="connsiteY161" fmla="*/ 128790 h 6858000"/>
              <a:gd name="connsiteX162" fmla="*/ 10616820 w 12192000"/>
              <a:gd name="connsiteY162" fmla="*/ 0 h 6858000"/>
              <a:gd name="connsiteX163" fmla="*/ 10754993 w 12192000"/>
              <a:gd name="connsiteY163" fmla="*/ 0 h 6858000"/>
              <a:gd name="connsiteX164" fmla="*/ 10803958 w 12192000"/>
              <a:gd name="connsiteY164" fmla="*/ 133508 h 6858000"/>
              <a:gd name="connsiteX165" fmla="*/ 12190715 w 12192000"/>
              <a:gd name="connsiteY165" fmla="*/ 1053457 h 6858000"/>
              <a:gd name="connsiteX166" fmla="*/ 12192000 w 12192000"/>
              <a:gd name="connsiteY166" fmla="*/ 1053392 h 6858000"/>
              <a:gd name="connsiteX167" fmla="*/ 12192000 w 12192000"/>
              <a:gd name="connsiteY167" fmla="*/ 1186854 h 6858000"/>
              <a:gd name="connsiteX168" fmla="*/ 12190715 w 12192000"/>
              <a:gd name="connsiteY168" fmla="*/ 1186919 h 6858000"/>
              <a:gd name="connsiteX169" fmla="*/ 10625818 w 12192000"/>
              <a:gd name="connsiteY169" fmla="*/ 34903 h 6858000"/>
              <a:gd name="connsiteX170" fmla="*/ 10466534 w 12192000"/>
              <a:gd name="connsiteY170" fmla="*/ 0 h 6858000"/>
              <a:gd name="connsiteX171" fmla="*/ 10604192 w 12192000"/>
              <a:gd name="connsiteY171" fmla="*/ 0 h 6858000"/>
              <a:gd name="connsiteX172" fmla="*/ 10614141 w 12192000"/>
              <a:gd name="connsiteY172" fmla="*/ 38606 h 6858000"/>
              <a:gd name="connsiteX173" fmla="*/ 12190715 w 12192000"/>
              <a:gd name="connsiteY173" fmla="*/ 1199128 h 6858000"/>
              <a:gd name="connsiteX174" fmla="*/ 12192000 w 12192000"/>
              <a:gd name="connsiteY174" fmla="*/ 1199063 h 6858000"/>
              <a:gd name="connsiteX175" fmla="*/ 12192000 w 12192000"/>
              <a:gd name="connsiteY175" fmla="*/ 1332525 h 6858000"/>
              <a:gd name="connsiteX176" fmla="*/ 12190715 w 12192000"/>
              <a:gd name="connsiteY176" fmla="*/ 1332590 h 6858000"/>
              <a:gd name="connsiteX177" fmla="*/ 10486697 w 12192000"/>
              <a:gd name="connsiteY177" fmla="*/ 78227 h 6858000"/>
              <a:gd name="connsiteX178" fmla="*/ 10316291 w 12192000"/>
              <a:gd name="connsiteY178" fmla="*/ 0 h 6858000"/>
              <a:gd name="connsiteX179" fmla="*/ 10453952 w 12192000"/>
              <a:gd name="connsiteY179" fmla="*/ 0 h 6858000"/>
              <a:gd name="connsiteX180" fmla="*/ 10475044 w 12192000"/>
              <a:gd name="connsiteY180" fmla="*/ 81826 h 6858000"/>
              <a:gd name="connsiteX181" fmla="*/ 12190715 w 12192000"/>
              <a:gd name="connsiteY181" fmla="*/ 1344799 h 6858000"/>
              <a:gd name="connsiteX182" fmla="*/ 12192000 w 12192000"/>
              <a:gd name="connsiteY182" fmla="*/ 1344734 h 6858000"/>
              <a:gd name="connsiteX183" fmla="*/ 12192000 w 12192000"/>
              <a:gd name="connsiteY183" fmla="*/ 1478196 h 6858000"/>
              <a:gd name="connsiteX184" fmla="*/ 12190715 w 12192000"/>
              <a:gd name="connsiteY184" fmla="*/ 1478261 h 6858000"/>
              <a:gd name="connsiteX185" fmla="*/ 10347599 w 12192000"/>
              <a:gd name="connsiteY185" fmla="*/ 121448 h 6858000"/>
              <a:gd name="connsiteX186" fmla="*/ 10166010 w 12192000"/>
              <a:gd name="connsiteY186" fmla="*/ 0 h 6858000"/>
              <a:gd name="connsiteX187" fmla="*/ 10303669 w 12192000"/>
              <a:gd name="connsiteY187" fmla="*/ 0 h 6858000"/>
              <a:gd name="connsiteX188" fmla="*/ 10335923 w 12192000"/>
              <a:gd name="connsiteY188" fmla="*/ 125150 h 6858000"/>
              <a:gd name="connsiteX189" fmla="*/ 12190715 w 12192000"/>
              <a:gd name="connsiteY189" fmla="*/ 1490470 h 6858000"/>
              <a:gd name="connsiteX190" fmla="*/ 12192000 w 12192000"/>
              <a:gd name="connsiteY190" fmla="*/ 1490405 h 6858000"/>
              <a:gd name="connsiteX191" fmla="*/ 12192000 w 12192000"/>
              <a:gd name="connsiteY191" fmla="*/ 1623867 h 6858000"/>
              <a:gd name="connsiteX192" fmla="*/ 12190715 w 12192000"/>
              <a:gd name="connsiteY192" fmla="*/ 1623932 h 6858000"/>
              <a:gd name="connsiteX193" fmla="*/ 10208478 w 12192000"/>
              <a:gd name="connsiteY193" fmla="*/ 164771 h 6858000"/>
              <a:gd name="connsiteX194" fmla="*/ 10015765 w 12192000"/>
              <a:gd name="connsiteY194" fmla="*/ 0 h 6858000"/>
              <a:gd name="connsiteX195" fmla="*/ 10153425 w 12192000"/>
              <a:gd name="connsiteY195" fmla="*/ 0 h 6858000"/>
              <a:gd name="connsiteX196" fmla="*/ 10196825 w 12192000"/>
              <a:gd name="connsiteY196" fmla="*/ 168370 h 6858000"/>
              <a:gd name="connsiteX197" fmla="*/ 12190715 w 12192000"/>
              <a:gd name="connsiteY197" fmla="*/ 1636141 h 6858000"/>
              <a:gd name="connsiteX198" fmla="*/ 12192000 w 12192000"/>
              <a:gd name="connsiteY198" fmla="*/ 1636076 h 6858000"/>
              <a:gd name="connsiteX199" fmla="*/ 12192000 w 12192000"/>
              <a:gd name="connsiteY199" fmla="*/ 1769538 h 6858000"/>
              <a:gd name="connsiteX200" fmla="*/ 12190715 w 12192000"/>
              <a:gd name="connsiteY200" fmla="*/ 1769603 h 6858000"/>
              <a:gd name="connsiteX201" fmla="*/ 10069381 w 12192000"/>
              <a:gd name="connsiteY201" fmla="*/ 207991 h 6858000"/>
              <a:gd name="connsiteX202" fmla="*/ 9868065 w 12192000"/>
              <a:gd name="connsiteY202" fmla="*/ 0 h 6858000"/>
              <a:gd name="connsiteX203" fmla="*/ 10003147 w 12192000"/>
              <a:gd name="connsiteY203" fmla="*/ 0 h 6858000"/>
              <a:gd name="connsiteX204" fmla="*/ 10057704 w 12192000"/>
              <a:gd name="connsiteY204" fmla="*/ 211694 h 6858000"/>
              <a:gd name="connsiteX205" fmla="*/ 12190715 w 12192000"/>
              <a:gd name="connsiteY205" fmla="*/ 1781812 h 6858000"/>
              <a:gd name="connsiteX206" fmla="*/ 12192000 w 12192000"/>
              <a:gd name="connsiteY206" fmla="*/ 1781747 h 6858000"/>
              <a:gd name="connsiteX207" fmla="*/ 12192000 w 12192000"/>
              <a:gd name="connsiteY207" fmla="*/ 1915209 h 6858000"/>
              <a:gd name="connsiteX208" fmla="*/ 12190714 w 12192000"/>
              <a:gd name="connsiteY208" fmla="*/ 1915274 h 6858000"/>
              <a:gd name="connsiteX209" fmla="*/ 9871837 w 12192000"/>
              <a:gd name="connsiteY209" fmla="*/ 24643 h 6858000"/>
              <a:gd name="connsiteX210" fmla="*/ 9720884 w 12192000"/>
              <a:gd name="connsiteY210" fmla="*/ 0 h 6858000"/>
              <a:gd name="connsiteX211" fmla="*/ 9855734 w 12192000"/>
              <a:gd name="connsiteY211" fmla="*/ 0 h 6858000"/>
              <a:gd name="connsiteX212" fmla="*/ 9859879 w 12192000"/>
              <a:gd name="connsiteY212" fmla="*/ 27079 h 6858000"/>
              <a:gd name="connsiteX213" fmla="*/ 12190714 w 12192000"/>
              <a:gd name="connsiteY213" fmla="*/ 1927483 h 6858000"/>
              <a:gd name="connsiteX214" fmla="*/ 12192000 w 12192000"/>
              <a:gd name="connsiteY214" fmla="*/ 1927418 h 6858000"/>
              <a:gd name="connsiteX215" fmla="*/ 12192000 w 12192000"/>
              <a:gd name="connsiteY215" fmla="*/ 2060880 h 6858000"/>
              <a:gd name="connsiteX216" fmla="*/ 12190714 w 12192000"/>
              <a:gd name="connsiteY216" fmla="*/ 2060945 h 6858000"/>
              <a:gd name="connsiteX217" fmla="*/ 9729138 w 12192000"/>
              <a:gd name="connsiteY217" fmla="*/ 53926 h 6858000"/>
              <a:gd name="connsiteX218" fmla="*/ 9573681 w 12192000"/>
              <a:gd name="connsiteY218" fmla="*/ 0 h 6858000"/>
              <a:gd name="connsiteX219" fmla="*/ 9708532 w 12192000"/>
              <a:gd name="connsiteY219" fmla="*/ 0 h 6858000"/>
              <a:gd name="connsiteX220" fmla="*/ 9717169 w 12192000"/>
              <a:gd name="connsiteY220" fmla="*/ 56442 h 6858000"/>
              <a:gd name="connsiteX221" fmla="*/ 12190714 w 12192000"/>
              <a:gd name="connsiteY221" fmla="*/ 2073154 h 6858000"/>
              <a:gd name="connsiteX222" fmla="*/ 12192000 w 12192000"/>
              <a:gd name="connsiteY222" fmla="*/ 2073089 h 6858000"/>
              <a:gd name="connsiteX223" fmla="*/ 12192000 w 12192000"/>
              <a:gd name="connsiteY223" fmla="*/ 2206551 h 6858000"/>
              <a:gd name="connsiteX224" fmla="*/ 12190715 w 12192000"/>
              <a:gd name="connsiteY224" fmla="*/ 2206616 h 6858000"/>
              <a:gd name="connsiteX225" fmla="*/ 9586428 w 12192000"/>
              <a:gd name="connsiteY225" fmla="*/ 83287 h 6858000"/>
              <a:gd name="connsiteX226" fmla="*/ 9426498 w 12192000"/>
              <a:gd name="connsiteY226" fmla="*/ 0 h 6858000"/>
              <a:gd name="connsiteX227" fmla="*/ 9561349 w 12192000"/>
              <a:gd name="connsiteY227" fmla="*/ 0 h 6858000"/>
              <a:gd name="connsiteX228" fmla="*/ 9574471 w 12192000"/>
              <a:gd name="connsiteY228" fmla="*/ 85724 h 6858000"/>
              <a:gd name="connsiteX229" fmla="*/ 12190715 w 12192000"/>
              <a:gd name="connsiteY229" fmla="*/ 2218825 h 6858000"/>
              <a:gd name="connsiteX230" fmla="*/ 12192000 w 12192000"/>
              <a:gd name="connsiteY230" fmla="*/ 2218760 h 6858000"/>
              <a:gd name="connsiteX231" fmla="*/ 12192000 w 12192000"/>
              <a:gd name="connsiteY231" fmla="*/ 2352220 h 6858000"/>
              <a:gd name="connsiteX232" fmla="*/ 12190715 w 12192000"/>
              <a:gd name="connsiteY232" fmla="*/ 2352285 h 6858000"/>
              <a:gd name="connsiteX233" fmla="*/ 9443729 w 12192000"/>
              <a:gd name="connsiteY233" fmla="*/ 112568 h 6858000"/>
              <a:gd name="connsiteX234" fmla="*/ 9279297 w 12192000"/>
              <a:gd name="connsiteY234" fmla="*/ 0 h 6858000"/>
              <a:gd name="connsiteX235" fmla="*/ 9414148 w 12192000"/>
              <a:gd name="connsiteY235" fmla="*/ 0 h 6858000"/>
              <a:gd name="connsiteX236" fmla="*/ 9431760 w 12192000"/>
              <a:gd name="connsiteY236" fmla="*/ 115085 h 6858000"/>
              <a:gd name="connsiteX237" fmla="*/ 12190715 w 12192000"/>
              <a:gd name="connsiteY237" fmla="*/ 2364495 h 6858000"/>
              <a:gd name="connsiteX238" fmla="*/ 12192000 w 12192000"/>
              <a:gd name="connsiteY238" fmla="*/ 2364430 h 6858000"/>
              <a:gd name="connsiteX239" fmla="*/ 12192000 w 12192000"/>
              <a:gd name="connsiteY239" fmla="*/ 2497924 h 6858000"/>
              <a:gd name="connsiteX240" fmla="*/ 12190715 w 12192000"/>
              <a:gd name="connsiteY240" fmla="*/ 2497956 h 6858000"/>
              <a:gd name="connsiteX241" fmla="*/ 9301019 w 12192000"/>
              <a:gd name="connsiteY241" fmla="*/ 141931 h 6858000"/>
              <a:gd name="connsiteX242" fmla="*/ 9132112 w 12192000"/>
              <a:gd name="connsiteY242" fmla="*/ 0 h 6858000"/>
              <a:gd name="connsiteX243" fmla="*/ 9266965 w 12192000"/>
              <a:gd name="connsiteY243" fmla="*/ 0 h 6858000"/>
              <a:gd name="connsiteX244" fmla="*/ 9289062 w 12192000"/>
              <a:gd name="connsiteY244" fmla="*/ 144368 h 6858000"/>
              <a:gd name="connsiteX245" fmla="*/ 12190715 w 12192000"/>
              <a:gd name="connsiteY245" fmla="*/ 2510167 h 6858000"/>
              <a:gd name="connsiteX246" fmla="*/ 12192000 w 12192000"/>
              <a:gd name="connsiteY246" fmla="*/ 2510135 h 6858000"/>
              <a:gd name="connsiteX247" fmla="*/ 12192000 w 12192000"/>
              <a:gd name="connsiteY247" fmla="*/ 2643593 h 6858000"/>
              <a:gd name="connsiteX248" fmla="*/ 12190715 w 12192000"/>
              <a:gd name="connsiteY248" fmla="*/ 2643626 h 6858000"/>
              <a:gd name="connsiteX249" fmla="*/ 9158320 w 12192000"/>
              <a:gd name="connsiteY249" fmla="*/ 171214 h 6858000"/>
              <a:gd name="connsiteX250" fmla="*/ 8984912 w 12192000"/>
              <a:gd name="connsiteY250" fmla="*/ 0 h 6858000"/>
              <a:gd name="connsiteX251" fmla="*/ 9119765 w 12192000"/>
              <a:gd name="connsiteY251" fmla="*/ 0 h 6858000"/>
              <a:gd name="connsiteX252" fmla="*/ 9146352 w 12192000"/>
              <a:gd name="connsiteY252" fmla="*/ 173730 h 6858000"/>
              <a:gd name="connsiteX253" fmla="*/ 12190715 w 12192000"/>
              <a:gd name="connsiteY253" fmla="*/ 2655835 h 6858000"/>
              <a:gd name="connsiteX254" fmla="*/ 12192000 w 12192000"/>
              <a:gd name="connsiteY254" fmla="*/ 2655802 h 6858000"/>
              <a:gd name="connsiteX255" fmla="*/ 12192000 w 12192000"/>
              <a:gd name="connsiteY255" fmla="*/ 2789264 h 6858000"/>
              <a:gd name="connsiteX256" fmla="*/ 12190715 w 12192000"/>
              <a:gd name="connsiteY256" fmla="*/ 2789297 h 6858000"/>
              <a:gd name="connsiteX257" fmla="*/ 9015610 w 12192000"/>
              <a:gd name="connsiteY257" fmla="*/ 200576 h 6858000"/>
              <a:gd name="connsiteX258" fmla="*/ 8837727 w 12192000"/>
              <a:gd name="connsiteY258" fmla="*/ 0 h 6858000"/>
              <a:gd name="connsiteX259" fmla="*/ 8972580 w 12192000"/>
              <a:gd name="connsiteY259" fmla="*/ 0 h 6858000"/>
              <a:gd name="connsiteX260" fmla="*/ 9003653 w 12192000"/>
              <a:gd name="connsiteY260" fmla="*/ 203012 h 6858000"/>
              <a:gd name="connsiteX261" fmla="*/ 12190715 w 12192000"/>
              <a:gd name="connsiteY261" fmla="*/ 2801506 h 6858000"/>
              <a:gd name="connsiteX262" fmla="*/ 12192000 w 12192000"/>
              <a:gd name="connsiteY262" fmla="*/ 2801473 h 6858000"/>
              <a:gd name="connsiteX263" fmla="*/ 12192000 w 12192000"/>
              <a:gd name="connsiteY263" fmla="*/ 2934935 h 6858000"/>
              <a:gd name="connsiteX264" fmla="*/ 12190715 w 12192000"/>
              <a:gd name="connsiteY264" fmla="*/ 2934967 h 6858000"/>
              <a:gd name="connsiteX265" fmla="*/ 8872911 w 12192000"/>
              <a:gd name="connsiteY265" fmla="*/ 229857 h 6858000"/>
              <a:gd name="connsiteX266" fmla="*/ 8690528 w 12192000"/>
              <a:gd name="connsiteY266" fmla="*/ 0 h 6858000"/>
              <a:gd name="connsiteX267" fmla="*/ 8825381 w 12192000"/>
              <a:gd name="connsiteY267" fmla="*/ 0 h 6858000"/>
              <a:gd name="connsiteX268" fmla="*/ 8860943 w 12192000"/>
              <a:gd name="connsiteY268" fmla="*/ 232373 h 6858000"/>
              <a:gd name="connsiteX269" fmla="*/ 12190715 w 12192000"/>
              <a:gd name="connsiteY269" fmla="*/ 2947176 h 6858000"/>
              <a:gd name="connsiteX270" fmla="*/ 12192000 w 12192000"/>
              <a:gd name="connsiteY270" fmla="*/ 2947144 h 6858000"/>
              <a:gd name="connsiteX271" fmla="*/ 12192000 w 12192000"/>
              <a:gd name="connsiteY271" fmla="*/ 3080606 h 6858000"/>
              <a:gd name="connsiteX272" fmla="*/ 12190715 w 12192000"/>
              <a:gd name="connsiteY272" fmla="*/ 3080638 h 6858000"/>
              <a:gd name="connsiteX273" fmla="*/ 8730201 w 12192000"/>
              <a:gd name="connsiteY273" fmla="*/ 259220 h 6858000"/>
              <a:gd name="connsiteX274" fmla="*/ 8543329 w 12192000"/>
              <a:gd name="connsiteY274" fmla="*/ 0 h 6858000"/>
              <a:gd name="connsiteX275" fmla="*/ 8678196 w 12192000"/>
              <a:gd name="connsiteY275" fmla="*/ 0 h 6858000"/>
              <a:gd name="connsiteX276" fmla="*/ 8718244 w 12192000"/>
              <a:gd name="connsiteY276" fmla="*/ 261657 h 6858000"/>
              <a:gd name="connsiteX277" fmla="*/ 12190715 w 12192000"/>
              <a:gd name="connsiteY277" fmla="*/ 3092847 h 6858000"/>
              <a:gd name="connsiteX278" fmla="*/ 12192000 w 12192000"/>
              <a:gd name="connsiteY278" fmla="*/ 3092815 h 6858000"/>
              <a:gd name="connsiteX279" fmla="*/ 12192000 w 12192000"/>
              <a:gd name="connsiteY279" fmla="*/ 3226277 h 6858000"/>
              <a:gd name="connsiteX280" fmla="*/ 12190714 w 12192000"/>
              <a:gd name="connsiteY280" fmla="*/ 3226309 h 6858000"/>
              <a:gd name="connsiteX281" fmla="*/ 8587490 w 12192000"/>
              <a:gd name="connsiteY281" fmla="*/ 288582 h 6858000"/>
              <a:gd name="connsiteX282" fmla="*/ 8396144 w 12192000"/>
              <a:gd name="connsiteY282" fmla="*/ 0 h 6858000"/>
              <a:gd name="connsiteX283" fmla="*/ 8530996 w 12192000"/>
              <a:gd name="connsiteY283" fmla="*/ 0 h 6858000"/>
              <a:gd name="connsiteX284" fmla="*/ 8575533 w 12192000"/>
              <a:gd name="connsiteY284" fmla="*/ 291019 h 6858000"/>
              <a:gd name="connsiteX285" fmla="*/ 12190714 w 12192000"/>
              <a:gd name="connsiteY285" fmla="*/ 3238518 h 6858000"/>
              <a:gd name="connsiteX286" fmla="*/ 12192000 w 12192000"/>
              <a:gd name="connsiteY286" fmla="*/ 3238485 h 6858000"/>
              <a:gd name="connsiteX287" fmla="*/ 12192000 w 12192000"/>
              <a:gd name="connsiteY287" fmla="*/ 3371947 h 6858000"/>
              <a:gd name="connsiteX288" fmla="*/ 12190715 w 12192000"/>
              <a:gd name="connsiteY288" fmla="*/ 3371979 h 6858000"/>
              <a:gd name="connsiteX289" fmla="*/ 8444791 w 12192000"/>
              <a:gd name="connsiteY289" fmla="*/ 317864 h 6858000"/>
              <a:gd name="connsiteX290" fmla="*/ 8248958 w 12192000"/>
              <a:gd name="connsiteY290" fmla="*/ 0 h 6858000"/>
              <a:gd name="connsiteX291" fmla="*/ 8383812 w 12192000"/>
              <a:gd name="connsiteY291" fmla="*/ 0 h 6858000"/>
              <a:gd name="connsiteX292" fmla="*/ 8432835 w 12192000"/>
              <a:gd name="connsiteY292" fmla="*/ 320300 h 6858000"/>
              <a:gd name="connsiteX293" fmla="*/ 12190715 w 12192000"/>
              <a:gd name="connsiteY293" fmla="*/ 3384188 h 6858000"/>
              <a:gd name="connsiteX294" fmla="*/ 12192000 w 12192000"/>
              <a:gd name="connsiteY294" fmla="*/ 3384156 h 6858000"/>
              <a:gd name="connsiteX295" fmla="*/ 12192000 w 12192000"/>
              <a:gd name="connsiteY295" fmla="*/ 3517618 h 6858000"/>
              <a:gd name="connsiteX296" fmla="*/ 12190715 w 12192000"/>
              <a:gd name="connsiteY296" fmla="*/ 3517650 h 6858000"/>
              <a:gd name="connsiteX297" fmla="*/ 8302093 w 12192000"/>
              <a:gd name="connsiteY297" fmla="*/ 347146 h 6858000"/>
              <a:gd name="connsiteX298" fmla="*/ 8101760 w 12192000"/>
              <a:gd name="connsiteY298" fmla="*/ 0 h 6858000"/>
              <a:gd name="connsiteX299" fmla="*/ 8236614 w 12192000"/>
              <a:gd name="connsiteY299" fmla="*/ 0 h 6858000"/>
              <a:gd name="connsiteX300" fmla="*/ 8290125 w 12192000"/>
              <a:gd name="connsiteY300" fmla="*/ 349663 h 6858000"/>
              <a:gd name="connsiteX301" fmla="*/ 12190715 w 12192000"/>
              <a:gd name="connsiteY301" fmla="*/ 3529859 h 6858000"/>
              <a:gd name="connsiteX302" fmla="*/ 12192000 w 12192000"/>
              <a:gd name="connsiteY302" fmla="*/ 3529827 h 6858000"/>
              <a:gd name="connsiteX303" fmla="*/ 12192000 w 12192000"/>
              <a:gd name="connsiteY303" fmla="*/ 3663289 h 6858000"/>
              <a:gd name="connsiteX304" fmla="*/ 12190715 w 12192000"/>
              <a:gd name="connsiteY304" fmla="*/ 3663321 h 6858000"/>
              <a:gd name="connsiteX305" fmla="*/ 8159382 w 12192000"/>
              <a:gd name="connsiteY305" fmla="*/ 376508 h 6858000"/>
              <a:gd name="connsiteX306" fmla="*/ 7954143 w 12192000"/>
              <a:gd name="connsiteY306" fmla="*/ 0 h 6858000"/>
              <a:gd name="connsiteX307" fmla="*/ 8089427 w 12192000"/>
              <a:gd name="connsiteY307" fmla="*/ 0 h 6858000"/>
              <a:gd name="connsiteX308" fmla="*/ 8147426 w 12192000"/>
              <a:gd name="connsiteY308" fmla="*/ 378945 h 6858000"/>
              <a:gd name="connsiteX309" fmla="*/ 12190715 w 12192000"/>
              <a:gd name="connsiteY309" fmla="*/ 3675530 h 6858000"/>
              <a:gd name="connsiteX310" fmla="*/ 12192000 w 12192000"/>
              <a:gd name="connsiteY310" fmla="*/ 3675498 h 6858000"/>
              <a:gd name="connsiteX311" fmla="*/ 12192000 w 12192000"/>
              <a:gd name="connsiteY311" fmla="*/ 3808960 h 6858000"/>
              <a:gd name="connsiteX312" fmla="*/ 12190715 w 12192000"/>
              <a:gd name="connsiteY312" fmla="*/ 3808992 h 6858000"/>
              <a:gd name="connsiteX313" fmla="*/ 7979148 w 12192000"/>
              <a:gd name="connsiteY313" fmla="*/ 196186 h 6858000"/>
              <a:gd name="connsiteX314" fmla="*/ 7807328 w 12192000"/>
              <a:gd name="connsiteY314" fmla="*/ 0 h 6858000"/>
              <a:gd name="connsiteX315" fmla="*/ 7941833 w 12192000"/>
              <a:gd name="connsiteY315" fmla="*/ 0 h 6858000"/>
              <a:gd name="connsiteX316" fmla="*/ 7967076 w 12192000"/>
              <a:gd name="connsiteY316" fmla="*/ 198090 h 6858000"/>
              <a:gd name="connsiteX317" fmla="*/ 12190715 w 12192000"/>
              <a:gd name="connsiteY317" fmla="*/ 3821201 h 6858000"/>
              <a:gd name="connsiteX318" fmla="*/ 12192000 w 12192000"/>
              <a:gd name="connsiteY318" fmla="*/ 3821169 h 6858000"/>
              <a:gd name="connsiteX319" fmla="*/ 12192000 w 12192000"/>
              <a:gd name="connsiteY319" fmla="*/ 3954629 h 6858000"/>
              <a:gd name="connsiteX320" fmla="*/ 12190715 w 12192000"/>
              <a:gd name="connsiteY320" fmla="*/ 3954662 h 6858000"/>
              <a:gd name="connsiteX321" fmla="*/ 7835157 w 12192000"/>
              <a:gd name="connsiteY321" fmla="*/ 218372 h 6858000"/>
              <a:gd name="connsiteX322" fmla="*/ 7661183 w 12192000"/>
              <a:gd name="connsiteY322" fmla="*/ 0 h 6858000"/>
              <a:gd name="connsiteX323" fmla="*/ 7795026 w 12192000"/>
              <a:gd name="connsiteY323" fmla="*/ 0 h 6858000"/>
              <a:gd name="connsiteX324" fmla="*/ 7823092 w 12192000"/>
              <a:gd name="connsiteY324" fmla="*/ 220212 h 6858000"/>
              <a:gd name="connsiteX325" fmla="*/ 12190715 w 12192000"/>
              <a:gd name="connsiteY325" fmla="*/ 3966871 h 6858000"/>
              <a:gd name="connsiteX326" fmla="*/ 12192000 w 12192000"/>
              <a:gd name="connsiteY326" fmla="*/ 3966839 h 6858000"/>
              <a:gd name="connsiteX327" fmla="*/ 12192000 w 12192000"/>
              <a:gd name="connsiteY327" fmla="*/ 4100301 h 6858000"/>
              <a:gd name="connsiteX328" fmla="*/ 12190715 w 12192000"/>
              <a:gd name="connsiteY328" fmla="*/ 4100333 h 6858000"/>
              <a:gd name="connsiteX329" fmla="*/ 7662172 w 12192000"/>
              <a:gd name="connsiteY329" fmla="*/ 12952 h 6858000"/>
              <a:gd name="connsiteX330" fmla="*/ 7515130 w 12192000"/>
              <a:gd name="connsiteY330" fmla="*/ 0 h 6858000"/>
              <a:gd name="connsiteX331" fmla="*/ 7648939 w 12192000"/>
              <a:gd name="connsiteY331" fmla="*/ 0 h 6858000"/>
              <a:gd name="connsiteX332" fmla="*/ 7650025 w 12192000"/>
              <a:gd name="connsiteY332" fmla="*/ 14232 h 6858000"/>
              <a:gd name="connsiteX333" fmla="*/ 12190715 w 12192000"/>
              <a:gd name="connsiteY333" fmla="*/ 4112542 h 6858000"/>
              <a:gd name="connsiteX334" fmla="*/ 12192000 w 12192000"/>
              <a:gd name="connsiteY334" fmla="*/ 4112510 h 6858000"/>
              <a:gd name="connsiteX335" fmla="*/ 12192000 w 12192000"/>
              <a:gd name="connsiteY335" fmla="*/ 4245972 h 6858000"/>
              <a:gd name="connsiteX336" fmla="*/ 12190715 w 12192000"/>
              <a:gd name="connsiteY336" fmla="*/ 4246004 h 6858000"/>
              <a:gd name="connsiteX337" fmla="*/ 7517254 w 12192000"/>
              <a:gd name="connsiteY337" fmla="*/ 27849 h 6858000"/>
              <a:gd name="connsiteX338" fmla="*/ 7368576 w 12192000"/>
              <a:gd name="connsiteY338" fmla="*/ 0 h 6858000"/>
              <a:gd name="connsiteX339" fmla="*/ 7502892 w 12192000"/>
              <a:gd name="connsiteY339" fmla="*/ 0 h 6858000"/>
              <a:gd name="connsiteX340" fmla="*/ 7505110 w 12192000"/>
              <a:gd name="connsiteY340" fmla="*/ 29083 h 6858000"/>
              <a:gd name="connsiteX341" fmla="*/ 12190715 w 12192000"/>
              <a:gd name="connsiteY341" fmla="*/ 4258213 h 6858000"/>
              <a:gd name="connsiteX342" fmla="*/ 12192000 w 12192000"/>
              <a:gd name="connsiteY342" fmla="*/ 4258181 h 6858000"/>
              <a:gd name="connsiteX343" fmla="*/ 12192000 w 12192000"/>
              <a:gd name="connsiteY343" fmla="*/ 4391644 h 6858000"/>
              <a:gd name="connsiteX344" fmla="*/ 12190715 w 12192000"/>
              <a:gd name="connsiteY344" fmla="*/ 4391675 h 6858000"/>
              <a:gd name="connsiteX345" fmla="*/ 8765965 w 12192000"/>
              <a:gd name="connsiteY345" fmla="*/ 2972981 h 6858000"/>
              <a:gd name="connsiteX346" fmla="*/ 7370724 w 12192000"/>
              <a:gd name="connsiteY346" fmla="*/ 29308 h 6858000"/>
              <a:gd name="connsiteX347" fmla="*/ 0 w 12192000"/>
              <a:gd name="connsiteY347" fmla="*/ 0 h 6858000"/>
              <a:gd name="connsiteX348" fmla="*/ 7356751 w 12192000"/>
              <a:gd name="connsiteY348" fmla="*/ 0 h 6858000"/>
              <a:gd name="connsiteX349" fmla="*/ 7360148 w 12192000"/>
              <a:gd name="connsiteY349" fmla="*/ 44666 h 6858000"/>
              <a:gd name="connsiteX350" fmla="*/ 12190715 w 12192000"/>
              <a:gd name="connsiteY350" fmla="*/ 4403884 h 6858000"/>
              <a:gd name="connsiteX351" fmla="*/ 12192000 w 12192000"/>
              <a:gd name="connsiteY351" fmla="*/ 4403852 h 6858000"/>
              <a:gd name="connsiteX352" fmla="*/ 12192000 w 12192000"/>
              <a:gd name="connsiteY352" fmla="*/ 6858000 h 6858000"/>
              <a:gd name="connsiteX353" fmla="*/ 0 w 12192000"/>
              <a:gd name="connsiteY353" fmla="*/ 6858000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Lst>
            <a:rect l="l" t="t" r="r" b="b"/>
            <a:pathLst>
              <a:path w="12192000" h="6858000">
                <a:moveTo>
                  <a:pt x="8151309" y="5245290"/>
                </a:moveTo>
                <a:cubicBezTo>
                  <a:pt x="7385245" y="5245290"/>
                  <a:pt x="6717419" y="5673715"/>
                  <a:pt x="6374839" y="6303561"/>
                </a:cubicBezTo>
                <a:lnTo>
                  <a:pt x="6327929" y="6400799"/>
                </a:lnTo>
                <a:lnTo>
                  <a:pt x="6336781" y="6400799"/>
                </a:lnTo>
                <a:lnTo>
                  <a:pt x="6381845" y="6307401"/>
                </a:lnTo>
                <a:cubicBezTo>
                  <a:pt x="6723108" y="5680033"/>
                  <a:pt x="7388345" y="5253228"/>
                  <a:pt x="8151309" y="5253228"/>
                </a:cubicBezTo>
                <a:cubicBezTo>
                  <a:pt x="8914395" y="5253228"/>
                  <a:pt x="9579585" y="5680033"/>
                  <a:pt x="9920808" y="6307401"/>
                </a:cubicBezTo>
                <a:lnTo>
                  <a:pt x="9965866" y="6400799"/>
                </a:lnTo>
                <a:lnTo>
                  <a:pt x="9974688" y="6400799"/>
                </a:lnTo>
                <a:lnTo>
                  <a:pt x="9927777" y="6303561"/>
                </a:lnTo>
                <a:cubicBezTo>
                  <a:pt x="9585198" y="5673715"/>
                  <a:pt x="8917372" y="5245290"/>
                  <a:pt x="8151309" y="5245290"/>
                </a:cubicBezTo>
                <a:close/>
                <a:moveTo>
                  <a:pt x="8151308" y="5150571"/>
                </a:moveTo>
                <a:cubicBezTo>
                  <a:pt x="7349397" y="5150571"/>
                  <a:pt x="6650243" y="5599121"/>
                  <a:pt x="6291585" y="6258488"/>
                </a:cubicBezTo>
                <a:lnTo>
                  <a:pt x="6222926" y="6400799"/>
                </a:lnTo>
                <a:lnTo>
                  <a:pt x="6231710" y="6400799"/>
                </a:lnTo>
                <a:lnTo>
                  <a:pt x="6298554" y="6262248"/>
                </a:lnTo>
                <a:cubicBezTo>
                  <a:pt x="6655856" y="5605354"/>
                  <a:pt x="7352374" y="5158509"/>
                  <a:pt x="8151308" y="5158509"/>
                </a:cubicBezTo>
                <a:cubicBezTo>
                  <a:pt x="8950242" y="5158509"/>
                  <a:pt x="9646759" y="5605354"/>
                  <a:pt x="10004062" y="6262248"/>
                </a:cubicBezTo>
                <a:lnTo>
                  <a:pt x="10070905" y="6400799"/>
                </a:lnTo>
                <a:lnTo>
                  <a:pt x="10079691" y="6400799"/>
                </a:lnTo>
                <a:lnTo>
                  <a:pt x="10011031" y="6258488"/>
                </a:lnTo>
                <a:cubicBezTo>
                  <a:pt x="9652372" y="5599121"/>
                  <a:pt x="8953219" y="5150571"/>
                  <a:pt x="8151308" y="5150571"/>
                </a:cubicBezTo>
                <a:close/>
                <a:moveTo>
                  <a:pt x="8151309" y="5055851"/>
                </a:moveTo>
                <a:cubicBezTo>
                  <a:pt x="7313426" y="5055851"/>
                  <a:pt x="6582991" y="5524441"/>
                  <a:pt x="6208295" y="6213335"/>
                </a:cubicBezTo>
                <a:lnTo>
                  <a:pt x="6117857" y="6400799"/>
                </a:lnTo>
                <a:lnTo>
                  <a:pt x="6126706" y="6400799"/>
                </a:lnTo>
                <a:lnTo>
                  <a:pt x="6215301" y="6217175"/>
                </a:lnTo>
                <a:cubicBezTo>
                  <a:pt x="6588683" y="5530759"/>
                  <a:pt x="7316528" y="5063789"/>
                  <a:pt x="8151309" y="5063789"/>
                </a:cubicBezTo>
                <a:cubicBezTo>
                  <a:pt x="8986214" y="5063789"/>
                  <a:pt x="9714012" y="5530759"/>
                  <a:pt x="10087352" y="6217175"/>
                </a:cubicBezTo>
                <a:lnTo>
                  <a:pt x="10175936" y="6400799"/>
                </a:lnTo>
                <a:lnTo>
                  <a:pt x="10184760" y="6400799"/>
                </a:lnTo>
                <a:lnTo>
                  <a:pt x="10094322" y="6213335"/>
                </a:lnTo>
                <a:cubicBezTo>
                  <a:pt x="9719625" y="5524441"/>
                  <a:pt x="8989191" y="5055851"/>
                  <a:pt x="8151309" y="5055851"/>
                </a:cubicBezTo>
                <a:close/>
                <a:moveTo>
                  <a:pt x="8151309" y="4961132"/>
                </a:moveTo>
                <a:cubicBezTo>
                  <a:pt x="7198149" y="4961132"/>
                  <a:pt x="6378239" y="5542743"/>
                  <a:pt x="6027859" y="6369694"/>
                </a:cubicBezTo>
                <a:lnTo>
                  <a:pt x="6016452" y="6400799"/>
                </a:lnTo>
                <a:lnTo>
                  <a:pt x="6024884" y="6400799"/>
                </a:lnTo>
                <a:lnTo>
                  <a:pt x="6035166" y="6372761"/>
                </a:lnTo>
                <a:cubicBezTo>
                  <a:pt x="6384330" y="5548652"/>
                  <a:pt x="7201397" y="4969070"/>
                  <a:pt x="8151309" y="4969070"/>
                </a:cubicBezTo>
                <a:cubicBezTo>
                  <a:pt x="9101220" y="4969070"/>
                  <a:pt x="9918287" y="5548652"/>
                  <a:pt x="10267451" y="6372761"/>
                </a:cubicBezTo>
                <a:lnTo>
                  <a:pt x="10277733" y="6400799"/>
                </a:lnTo>
                <a:lnTo>
                  <a:pt x="10286165" y="6400799"/>
                </a:lnTo>
                <a:lnTo>
                  <a:pt x="10274758" y="6369694"/>
                </a:lnTo>
                <a:cubicBezTo>
                  <a:pt x="9924376" y="5542743"/>
                  <a:pt x="9104468" y="4961132"/>
                  <a:pt x="8151309" y="4961132"/>
                </a:cubicBezTo>
                <a:close/>
                <a:moveTo>
                  <a:pt x="8151308" y="4866413"/>
                </a:moveTo>
                <a:cubicBezTo>
                  <a:pt x="7158908" y="4866413"/>
                  <a:pt x="6305338" y="5471873"/>
                  <a:pt x="5940580" y="6332822"/>
                </a:cubicBezTo>
                <a:lnTo>
                  <a:pt x="5915652" y="6400799"/>
                </a:lnTo>
                <a:lnTo>
                  <a:pt x="5924085" y="6400799"/>
                </a:lnTo>
                <a:lnTo>
                  <a:pt x="5947887" y="6335889"/>
                </a:lnTo>
                <a:cubicBezTo>
                  <a:pt x="6311428" y="5477782"/>
                  <a:pt x="7162155" y="4874351"/>
                  <a:pt x="8151308" y="4874351"/>
                </a:cubicBezTo>
                <a:cubicBezTo>
                  <a:pt x="9140461" y="4874351"/>
                  <a:pt x="9991188" y="5477883"/>
                  <a:pt x="10354729" y="6335965"/>
                </a:cubicBezTo>
                <a:lnTo>
                  <a:pt x="10378503" y="6400799"/>
                </a:lnTo>
                <a:lnTo>
                  <a:pt x="10386963" y="6400799"/>
                </a:lnTo>
                <a:lnTo>
                  <a:pt x="10362036" y="6332822"/>
                </a:lnTo>
                <a:cubicBezTo>
                  <a:pt x="9997277" y="5471873"/>
                  <a:pt x="9143709" y="4866413"/>
                  <a:pt x="8151308" y="4866413"/>
                </a:cubicBezTo>
                <a:close/>
                <a:moveTo>
                  <a:pt x="8151309" y="4771693"/>
                </a:moveTo>
                <a:cubicBezTo>
                  <a:pt x="7119801" y="4771693"/>
                  <a:pt x="6232506" y="5401104"/>
                  <a:pt x="5853327" y="6296024"/>
                </a:cubicBezTo>
                <a:lnTo>
                  <a:pt x="5814903" y="6400799"/>
                </a:lnTo>
                <a:lnTo>
                  <a:pt x="5823337" y="6400799"/>
                </a:lnTo>
                <a:lnTo>
                  <a:pt x="5860635" y="6299091"/>
                </a:lnTo>
                <a:cubicBezTo>
                  <a:pt x="6238595" y="5407012"/>
                  <a:pt x="7123050" y="4779631"/>
                  <a:pt x="8151309" y="4779631"/>
                </a:cubicBezTo>
                <a:cubicBezTo>
                  <a:pt x="9179568" y="4779631"/>
                  <a:pt x="10064022" y="5407012"/>
                  <a:pt x="10441982" y="6299091"/>
                </a:cubicBezTo>
                <a:lnTo>
                  <a:pt x="10479280" y="6400799"/>
                </a:lnTo>
                <a:lnTo>
                  <a:pt x="10487713" y="6400799"/>
                </a:lnTo>
                <a:lnTo>
                  <a:pt x="10449290" y="6296024"/>
                </a:lnTo>
                <a:cubicBezTo>
                  <a:pt x="10070111" y="5401104"/>
                  <a:pt x="9182815" y="4771693"/>
                  <a:pt x="8151309" y="4771693"/>
                </a:cubicBezTo>
                <a:close/>
                <a:moveTo>
                  <a:pt x="8151308" y="4676974"/>
                </a:moveTo>
                <a:cubicBezTo>
                  <a:pt x="7080560" y="4676974"/>
                  <a:pt x="6159606" y="5330234"/>
                  <a:pt x="5766049" y="6259151"/>
                </a:cubicBezTo>
                <a:lnTo>
                  <a:pt x="5714109" y="6400799"/>
                </a:lnTo>
                <a:lnTo>
                  <a:pt x="5722541" y="6400799"/>
                </a:lnTo>
                <a:lnTo>
                  <a:pt x="5773356" y="6262218"/>
                </a:lnTo>
                <a:cubicBezTo>
                  <a:pt x="6165693" y="5336142"/>
                  <a:pt x="7083807" y="4684912"/>
                  <a:pt x="8151308" y="4684912"/>
                </a:cubicBezTo>
                <a:cubicBezTo>
                  <a:pt x="9218809" y="4684912"/>
                  <a:pt x="10136922" y="5336243"/>
                  <a:pt x="10529260" y="6262295"/>
                </a:cubicBezTo>
                <a:lnTo>
                  <a:pt x="10580049" y="6400799"/>
                </a:lnTo>
                <a:lnTo>
                  <a:pt x="10588509" y="6400799"/>
                </a:lnTo>
                <a:lnTo>
                  <a:pt x="10536568" y="6259151"/>
                </a:lnTo>
                <a:cubicBezTo>
                  <a:pt x="10143012" y="5330234"/>
                  <a:pt x="9222057" y="4676974"/>
                  <a:pt x="8151308" y="4676974"/>
                </a:cubicBezTo>
                <a:close/>
                <a:moveTo>
                  <a:pt x="8151309" y="4582254"/>
                </a:moveTo>
                <a:cubicBezTo>
                  <a:pt x="7041454" y="4582254"/>
                  <a:pt x="6086772" y="5259464"/>
                  <a:pt x="5678798" y="6222354"/>
                </a:cubicBezTo>
                <a:lnTo>
                  <a:pt x="5613357" y="6400799"/>
                </a:lnTo>
                <a:lnTo>
                  <a:pt x="5621792" y="6400799"/>
                </a:lnTo>
                <a:lnTo>
                  <a:pt x="5686103" y="6225422"/>
                </a:lnTo>
                <a:cubicBezTo>
                  <a:pt x="6092861" y="5265373"/>
                  <a:pt x="7044701" y="4590192"/>
                  <a:pt x="8151309" y="4590192"/>
                </a:cubicBezTo>
                <a:cubicBezTo>
                  <a:pt x="9257916" y="4590192"/>
                  <a:pt x="10209757" y="5265373"/>
                  <a:pt x="10616514" y="6225422"/>
                </a:cubicBezTo>
                <a:lnTo>
                  <a:pt x="10680827" y="6400799"/>
                </a:lnTo>
                <a:lnTo>
                  <a:pt x="10689260" y="6400799"/>
                </a:lnTo>
                <a:lnTo>
                  <a:pt x="10623821" y="6222354"/>
                </a:lnTo>
                <a:cubicBezTo>
                  <a:pt x="10215846" y="5259464"/>
                  <a:pt x="9261163" y="4582254"/>
                  <a:pt x="8151309" y="4582254"/>
                </a:cubicBezTo>
                <a:close/>
                <a:moveTo>
                  <a:pt x="8151309" y="4487535"/>
                </a:moveTo>
                <a:cubicBezTo>
                  <a:pt x="7002213" y="4487535"/>
                  <a:pt x="6013871" y="5188594"/>
                  <a:pt x="5591521" y="6185482"/>
                </a:cubicBezTo>
                <a:lnTo>
                  <a:pt x="5512563" y="6400799"/>
                </a:lnTo>
                <a:lnTo>
                  <a:pt x="5521040" y="6400799"/>
                </a:lnTo>
                <a:lnTo>
                  <a:pt x="5598851" y="6188625"/>
                </a:lnTo>
                <a:cubicBezTo>
                  <a:pt x="6020029" y="5194604"/>
                  <a:pt x="7005596" y="4495473"/>
                  <a:pt x="8151309" y="4495473"/>
                </a:cubicBezTo>
                <a:cubicBezTo>
                  <a:pt x="9297022" y="4495473"/>
                  <a:pt x="10282590" y="5194604"/>
                  <a:pt x="10703767" y="6188625"/>
                </a:cubicBezTo>
                <a:lnTo>
                  <a:pt x="10781578" y="6400799"/>
                </a:lnTo>
                <a:lnTo>
                  <a:pt x="10790054" y="6400799"/>
                </a:lnTo>
                <a:lnTo>
                  <a:pt x="10711099" y="6185482"/>
                </a:lnTo>
                <a:cubicBezTo>
                  <a:pt x="10288746" y="5188594"/>
                  <a:pt x="9300405" y="4487535"/>
                  <a:pt x="8151309" y="4487535"/>
                </a:cubicBezTo>
                <a:close/>
                <a:moveTo>
                  <a:pt x="8151308" y="4392816"/>
                </a:moveTo>
                <a:cubicBezTo>
                  <a:pt x="6963106" y="4392816"/>
                  <a:pt x="5941036" y="5117825"/>
                  <a:pt x="5504264" y="6148685"/>
                </a:cubicBezTo>
                <a:lnTo>
                  <a:pt x="5411809" y="6400799"/>
                </a:lnTo>
                <a:lnTo>
                  <a:pt x="5420243" y="6400799"/>
                </a:lnTo>
                <a:lnTo>
                  <a:pt x="5511571" y="6151752"/>
                </a:lnTo>
                <a:cubicBezTo>
                  <a:pt x="5947126" y="5123734"/>
                  <a:pt x="6966353" y="4400754"/>
                  <a:pt x="8151308" y="4400754"/>
                </a:cubicBezTo>
                <a:cubicBezTo>
                  <a:pt x="9336262" y="4400754"/>
                  <a:pt x="10355490" y="5123734"/>
                  <a:pt x="10791044" y="6151752"/>
                </a:cubicBezTo>
                <a:lnTo>
                  <a:pt x="10882371" y="6400799"/>
                </a:lnTo>
                <a:lnTo>
                  <a:pt x="10890807" y="6400799"/>
                </a:lnTo>
                <a:lnTo>
                  <a:pt x="10798352" y="6148685"/>
                </a:lnTo>
                <a:cubicBezTo>
                  <a:pt x="10361579" y="5117825"/>
                  <a:pt x="9339510" y="4392816"/>
                  <a:pt x="8151308" y="4392816"/>
                </a:cubicBezTo>
                <a:close/>
                <a:moveTo>
                  <a:pt x="8151309" y="4298096"/>
                </a:moveTo>
                <a:cubicBezTo>
                  <a:pt x="6821578" y="4298096"/>
                  <a:pt x="5693374" y="5176965"/>
                  <a:pt x="5317048" y="6384359"/>
                </a:cubicBezTo>
                <a:lnTo>
                  <a:pt x="5312810" y="6400799"/>
                </a:lnTo>
                <a:lnTo>
                  <a:pt x="5321020" y="6400799"/>
                </a:lnTo>
                <a:lnTo>
                  <a:pt x="5324637" y="6386766"/>
                </a:lnTo>
                <a:cubicBezTo>
                  <a:pt x="5699987" y="5182640"/>
                  <a:pt x="6825242" y="4306034"/>
                  <a:pt x="8151309" y="4306034"/>
                </a:cubicBezTo>
                <a:cubicBezTo>
                  <a:pt x="9477374" y="4306034"/>
                  <a:pt x="10602628" y="5182640"/>
                  <a:pt x="10977979" y="6386766"/>
                </a:cubicBezTo>
                <a:lnTo>
                  <a:pt x="10981596" y="6400799"/>
                </a:lnTo>
                <a:lnTo>
                  <a:pt x="10989809" y="6400799"/>
                </a:lnTo>
                <a:lnTo>
                  <a:pt x="10985572" y="6384359"/>
                </a:lnTo>
                <a:cubicBezTo>
                  <a:pt x="10609244" y="5176965"/>
                  <a:pt x="9481039" y="4298096"/>
                  <a:pt x="8151309" y="4298096"/>
                </a:cubicBezTo>
                <a:close/>
                <a:moveTo>
                  <a:pt x="8151309" y="4203377"/>
                </a:moveTo>
                <a:cubicBezTo>
                  <a:pt x="6779212" y="4203377"/>
                  <a:pt x="5614956" y="5110354"/>
                  <a:pt x="5226598" y="6356256"/>
                </a:cubicBezTo>
                <a:lnTo>
                  <a:pt x="5215117" y="6400799"/>
                </a:lnTo>
                <a:lnTo>
                  <a:pt x="5223296" y="6400799"/>
                </a:lnTo>
                <a:lnTo>
                  <a:pt x="5234173" y="6358596"/>
                </a:lnTo>
                <a:cubicBezTo>
                  <a:pt x="5621515" y="5115910"/>
                  <a:pt x="6782732" y="4211315"/>
                  <a:pt x="8151309" y="4211315"/>
                </a:cubicBezTo>
                <a:cubicBezTo>
                  <a:pt x="9519886" y="4211315"/>
                  <a:pt x="10681100" y="5115910"/>
                  <a:pt x="11068441" y="6358596"/>
                </a:cubicBezTo>
                <a:lnTo>
                  <a:pt x="11079318" y="6400799"/>
                </a:lnTo>
                <a:lnTo>
                  <a:pt x="11087499" y="6400799"/>
                </a:lnTo>
                <a:lnTo>
                  <a:pt x="11076019" y="6356256"/>
                </a:lnTo>
                <a:cubicBezTo>
                  <a:pt x="10687660" y="5110354"/>
                  <a:pt x="9523404" y="4203377"/>
                  <a:pt x="8151309" y="4203377"/>
                </a:cubicBezTo>
                <a:close/>
                <a:moveTo>
                  <a:pt x="8151309" y="4108658"/>
                </a:moveTo>
                <a:cubicBezTo>
                  <a:pt x="6734504" y="4108658"/>
                  <a:pt x="5535660" y="5041838"/>
                  <a:pt x="5135904" y="6327082"/>
                </a:cubicBezTo>
                <a:lnTo>
                  <a:pt x="5116950" y="6400799"/>
                </a:lnTo>
                <a:lnTo>
                  <a:pt x="5123858" y="6400799"/>
                </a:lnTo>
                <a:lnTo>
                  <a:pt x="5136931" y="6348502"/>
                </a:lnTo>
                <a:cubicBezTo>
                  <a:pt x="5285202" y="5859157"/>
                  <a:pt x="5552604" y="5410847"/>
                  <a:pt x="5924381" y="5039073"/>
                </a:cubicBezTo>
                <a:cubicBezTo>
                  <a:pt x="6519228" y="4444235"/>
                  <a:pt x="7310011" y="4116596"/>
                  <a:pt x="8151309" y="4116596"/>
                </a:cubicBezTo>
                <a:cubicBezTo>
                  <a:pt x="8992608" y="4116596"/>
                  <a:pt x="9783389" y="4444235"/>
                  <a:pt x="10378235" y="5039073"/>
                </a:cubicBezTo>
                <a:cubicBezTo>
                  <a:pt x="10750014" y="5410847"/>
                  <a:pt x="11017416" y="5859228"/>
                  <a:pt x="11165687" y="6348581"/>
                </a:cubicBezTo>
                <a:lnTo>
                  <a:pt x="11178739" y="6400799"/>
                </a:lnTo>
                <a:lnTo>
                  <a:pt x="11185669" y="6400799"/>
                </a:lnTo>
                <a:lnTo>
                  <a:pt x="11166714" y="6327082"/>
                </a:lnTo>
                <a:cubicBezTo>
                  <a:pt x="10766958" y="5041838"/>
                  <a:pt x="9568115" y="4108658"/>
                  <a:pt x="8151309" y="4108658"/>
                </a:cubicBezTo>
                <a:close/>
                <a:moveTo>
                  <a:pt x="763016" y="2215985"/>
                </a:moveTo>
                <a:cubicBezTo>
                  <a:pt x="755441" y="2215985"/>
                  <a:pt x="749300" y="2222126"/>
                  <a:pt x="749300" y="2229701"/>
                </a:cubicBezTo>
                <a:cubicBezTo>
                  <a:pt x="749300" y="2237276"/>
                  <a:pt x="755441" y="2243417"/>
                  <a:pt x="763016" y="2243417"/>
                </a:cubicBezTo>
                <a:lnTo>
                  <a:pt x="3427984" y="2243417"/>
                </a:lnTo>
                <a:cubicBezTo>
                  <a:pt x="3431772" y="2243417"/>
                  <a:pt x="3435201" y="2241882"/>
                  <a:pt x="3437683" y="2239400"/>
                </a:cubicBezTo>
                <a:lnTo>
                  <a:pt x="3439806" y="2234273"/>
                </a:lnTo>
                <a:lnTo>
                  <a:pt x="6097533" y="2234273"/>
                </a:lnTo>
                <a:cubicBezTo>
                  <a:pt x="6100209" y="2234273"/>
                  <a:pt x="6102350" y="2232226"/>
                  <a:pt x="6102350" y="2229701"/>
                </a:cubicBezTo>
                <a:cubicBezTo>
                  <a:pt x="6102350" y="2227176"/>
                  <a:pt x="6100209" y="2225129"/>
                  <a:pt x="6097533" y="2225129"/>
                </a:cubicBezTo>
                <a:lnTo>
                  <a:pt x="3439806" y="2225129"/>
                </a:lnTo>
                <a:lnTo>
                  <a:pt x="3437683" y="2220003"/>
                </a:lnTo>
                <a:cubicBezTo>
                  <a:pt x="3435201" y="2217520"/>
                  <a:pt x="3431772" y="2215985"/>
                  <a:pt x="3427984" y="2215985"/>
                </a:cubicBezTo>
                <a:close/>
                <a:moveTo>
                  <a:pt x="10767965" y="0"/>
                </a:moveTo>
                <a:lnTo>
                  <a:pt x="12192000" y="0"/>
                </a:lnTo>
                <a:lnTo>
                  <a:pt x="12192000" y="1041183"/>
                </a:lnTo>
                <a:lnTo>
                  <a:pt x="12190715" y="1041248"/>
                </a:lnTo>
                <a:cubicBezTo>
                  <a:pt x="11573286" y="1041248"/>
                  <a:pt x="11042166" y="664481"/>
                  <a:pt x="10815196" y="128790"/>
                </a:cubicBezTo>
                <a:close/>
                <a:moveTo>
                  <a:pt x="10616820" y="0"/>
                </a:moveTo>
                <a:lnTo>
                  <a:pt x="10754993" y="0"/>
                </a:lnTo>
                <a:lnTo>
                  <a:pt x="10803958" y="133508"/>
                </a:lnTo>
                <a:cubicBezTo>
                  <a:pt x="11032801" y="673569"/>
                  <a:pt x="11568292" y="1053457"/>
                  <a:pt x="12190715" y="1053457"/>
                </a:cubicBezTo>
                <a:lnTo>
                  <a:pt x="12192000" y="1053392"/>
                </a:lnTo>
                <a:lnTo>
                  <a:pt x="12192000" y="1186854"/>
                </a:lnTo>
                <a:lnTo>
                  <a:pt x="12190715" y="1186919"/>
                </a:lnTo>
                <a:cubicBezTo>
                  <a:pt x="11456681" y="1186919"/>
                  <a:pt x="10833649" y="701513"/>
                  <a:pt x="10625818" y="34903"/>
                </a:cubicBezTo>
                <a:close/>
                <a:moveTo>
                  <a:pt x="10466534" y="0"/>
                </a:moveTo>
                <a:lnTo>
                  <a:pt x="10604192" y="0"/>
                </a:lnTo>
                <a:lnTo>
                  <a:pt x="10614141" y="38606"/>
                </a:lnTo>
                <a:cubicBezTo>
                  <a:pt x="10823476" y="710242"/>
                  <a:pt x="11451045" y="1199128"/>
                  <a:pt x="12190715" y="1199128"/>
                </a:cubicBezTo>
                <a:lnTo>
                  <a:pt x="12192000" y="1199063"/>
                </a:lnTo>
                <a:lnTo>
                  <a:pt x="12192000" y="1332525"/>
                </a:lnTo>
                <a:lnTo>
                  <a:pt x="12190715" y="1332590"/>
                </a:lnTo>
                <a:cubicBezTo>
                  <a:pt x="11391304" y="1332590"/>
                  <a:pt x="10712968" y="804138"/>
                  <a:pt x="10486697" y="78227"/>
                </a:cubicBezTo>
                <a:close/>
                <a:moveTo>
                  <a:pt x="10316291" y="0"/>
                </a:moveTo>
                <a:lnTo>
                  <a:pt x="10453952" y="0"/>
                </a:lnTo>
                <a:lnTo>
                  <a:pt x="10475044" y="81826"/>
                </a:lnTo>
                <a:cubicBezTo>
                  <a:pt x="10702879" y="812683"/>
                  <a:pt x="11385893" y="1344799"/>
                  <a:pt x="12190715" y="1344799"/>
                </a:cubicBezTo>
                <a:lnTo>
                  <a:pt x="12192000" y="1344734"/>
                </a:lnTo>
                <a:lnTo>
                  <a:pt x="12192000" y="1478196"/>
                </a:lnTo>
                <a:lnTo>
                  <a:pt x="12190715" y="1478261"/>
                </a:lnTo>
                <a:cubicBezTo>
                  <a:pt x="11326152" y="1478261"/>
                  <a:pt x="10592372" y="906581"/>
                  <a:pt x="10347599" y="121448"/>
                </a:cubicBezTo>
                <a:close/>
                <a:moveTo>
                  <a:pt x="10166010" y="0"/>
                </a:moveTo>
                <a:lnTo>
                  <a:pt x="10303669" y="0"/>
                </a:lnTo>
                <a:lnTo>
                  <a:pt x="10335923" y="125150"/>
                </a:lnTo>
                <a:cubicBezTo>
                  <a:pt x="10582198" y="915309"/>
                  <a:pt x="11320515" y="1490470"/>
                  <a:pt x="12190715" y="1490470"/>
                </a:cubicBezTo>
                <a:lnTo>
                  <a:pt x="12192000" y="1490405"/>
                </a:lnTo>
                <a:lnTo>
                  <a:pt x="12192000" y="1623867"/>
                </a:lnTo>
                <a:lnTo>
                  <a:pt x="12190715" y="1623932"/>
                </a:lnTo>
                <a:cubicBezTo>
                  <a:pt x="11260774" y="1623932"/>
                  <a:pt x="10471691" y="1009207"/>
                  <a:pt x="10208478" y="164771"/>
                </a:cubicBezTo>
                <a:close/>
                <a:moveTo>
                  <a:pt x="10015765" y="0"/>
                </a:moveTo>
                <a:lnTo>
                  <a:pt x="10153425" y="0"/>
                </a:lnTo>
                <a:lnTo>
                  <a:pt x="10196825" y="168370"/>
                </a:lnTo>
                <a:cubicBezTo>
                  <a:pt x="10461602" y="1017752"/>
                  <a:pt x="11255363" y="1636141"/>
                  <a:pt x="12190715" y="1636141"/>
                </a:cubicBezTo>
                <a:lnTo>
                  <a:pt x="12192000" y="1636076"/>
                </a:lnTo>
                <a:lnTo>
                  <a:pt x="12192000" y="1769538"/>
                </a:lnTo>
                <a:lnTo>
                  <a:pt x="12190715" y="1769603"/>
                </a:lnTo>
                <a:cubicBezTo>
                  <a:pt x="11195622" y="1769603"/>
                  <a:pt x="10351095" y="1111649"/>
                  <a:pt x="10069381" y="207991"/>
                </a:cubicBezTo>
                <a:close/>
                <a:moveTo>
                  <a:pt x="9868065" y="0"/>
                </a:moveTo>
                <a:lnTo>
                  <a:pt x="10003147" y="0"/>
                </a:lnTo>
                <a:lnTo>
                  <a:pt x="10057704" y="211694"/>
                </a:lnTo>
                <a:cubicBezTo>
                  <a:pt x="10340921" y="1120377"/>
                  <a:pt x="11189986" y="1781812"/>
                  <a:pt x="12190715" y="1781812"/>
                </a:cubicBezTo>
                <a:lnTo>
                  <a:pt x="12192000" y="1781747"/>
                </a:lnTo>
                <a:lnTo>
                  <a:pt x="12192000" y="1915209"/>
                </a:lnTo>
                <a:lnTo>
                  <a:pt x="12190714" y="1915274"/>
                </a:lnTo>
                <a:cubicBezTo>
                  <a:pt x="11048668" y="1915274"/>
                  <a:pt x="10092928" y="1102280"/>
                  <a:pt x="9871837" y="24643"/>
                </a:cubicBezTo>
                <a:close/>
                <a:moveTo>
                  <a:pt x="9720884" y="0"/>
                </a:moveTo>
                <a:lnTo>
                  <a:pt x="9855734" y="0"/>
                </a:lnTo>
                <a:lnTo>
                  <a:pt x="9859879" y="27079"/>
                </a:lnTo>
                <a:cubicBezTo>
                  <a:pt x="10082123" y="1110240"/>
                  <a:pt x="11042842" y="1927483"/>
                  <a:pt x="12190714" y="1927483"/>
                </a:cubicBezTo>
                <a:lnTo>
                  <a:pt x="12192000" y="1927418"/>
                </a:lnTo>
                <a:lnTo>
                  <a:pt x="12192000" y="2060880"/>
                </a:lnTo>
                <a:lnTo>
                  <a:pt x="12190714" y="2060945"/>
                </a:lnTo>
                <a:cubicBezTo>
                  <a:pt x="10978505" y="2060945"/>
                  <a:pt x="9963859" y="1197816"/>
                  <a:pt x="9729138" y="53926"/>
                </a:cubicBezTo>
                <a:close/>
                <a:moveTo>
                  <a:pt x="9573681" y="0"/>
                </a:moveTo>
                <a:lnTo>
                  <a:pt x="9708532" y="0"/>
                </a:lnTo>
                <a:lnTo>
                  <a:pt x="9717169" y="56442"/>
                </a:lnTo>
                <a:cubicBezTo>
                  <a:pt x="9952994" y="1205988"/>
                  <a:pt x="10972435" y="2073154"/>
                  <a:pt x="12190714" y="2073154"/>
                </a:cubicBezTo>
                <a:lnTo>
                  <a:pt x="12192000" y="2073089"/>
                </a:lnTo>
                <a:lnTo>
                  <a:pt x="12192000" y="2206551"/>
                </a:lnTo>
                <a:lnTo>
                  <a:pt x="12190715" y="2206616"/>
                </a:lnTo>
                <a:cubicBezTo>
                  <a:pt x="10908098" y="2206616"/>
                  <a:pt x="9834729" y="1293565"/>
                  <a:pt x="9586428" y="83287"/>
                </a:cubicBezTo>
                <a:close/>
                <a:moveTo>
                  <a:pt x="9426498" y="0"/>
                </a:moveTo>
                <a:lnTo>
                  <a:pt x="9561349" y="0"/>
                </a:lnTo>
                <a:lnTo>
                  <a:pt x="9574471" y="85724"/>
                </a:lnTo>
                <a:cubicBezTo>
                  <a:pt x="9823925" y="1301524"/>
                  <a:pt x="10902271" y="2218825"/>
                  <a:pt x="12190715" y="2218825"/>
                </a:cubicBezTo>
                <a:lnTo>
                  <a:pt x="12192000" y="2218760"/>
                </a:lnTo>
                <a:lnTo>
                  <a:pt x="12192000" y="2352220"/>
                </a:lnTo>
                <a:lnTo>
                  <a:pt x="12190715" y="2352285"/>
                </a:lnTo>
                <a:cubicBezTo>
                  <a:pt x="10837934" y="2352285"/>
                  <a:pt x="9705661" y="1389099"/>
                  <a:pt x="9443729" y="112568"/>
                </a:cubicBezTo>
                <a:close/>
                <a:moveTo>
                  <a:pt x="9279297" y="0"/>
                </a:moveTo>
                <a:lnTo>
                  <a:pt x="9414148" y="0"/>
                </a:lnTo>
                <a:lnTo>
                  <a:pt x="9431760" y="115085"/>
                </a:lnTo>
                <a:cubicBezTo>
                  <a:pt x="9694796" y="1397272"/>
                  <a:pt x="10831865" y="2364495"/>
                  <a:pt x="12190715" y="2364495"/>
                </a:cubicBezTo>
                <a:lnTo>
                  <a:pt x="12192000" y="2364430"/>
                </a:lnTo>
                <a:lnTo>
                  <a:pt x="12192000" y="2497924"/>
                </a:lnTo>
                <a:lnTo>
                  <a:pt x="12190715" y="2497956"/>
                </a:lnTo>
                <a:cubicBezTo>
                  <a:pt x="10767527" y="2497956"/>
                  <a:pt x="9576531" y="1484848"/>
                  <a:pt x="9301019" y="141931"/>
                </a:cubicBezTo>
                <a:close/>
                <a:moveTo>
                  <a:pt x="9132112" y="0"/>
                </a:moveTo>
                <a:lnTo>
                  <a:pt x="9266965" y="0"/>
                </a:lnTo>
                <a:lnTo>
                  <a:pt x="9289062" y="144368"/>
                </a:lnTo>
                <a:cubicBezTo>
                  <a:pt x="9565727" y="1492808"/>
                  <a:pt x="10761701" y="2510167"/>
                  <a:pt x="12190715" y="2510167"/>
                </a:cubicBezTo>
                <a:lnTo>
                  <a:pt x="12192000" y="2510135"/>
                </a:lnTo>
                <a:lnTo>
                  <a:pt x="12192000" y="2643593"/>
                </a:lnTo>
                <a:lnTo>
                  <a:pt x="12190715" y="2643626"/>
                </a:lnTo>
                <a:cubicBezTo>
                  <a:pt x="10697364" y="2643626"/>
                  <a:pt x="9447462" y="1580384"/>
                  <a:pt x="9158320" y="171214"/>
                </a:cubicBezTo>
                <a:close/>
                <a:moveTo>
                  <a:pt x="8984912" y="0"/>
                </a:moveTo>
                <a:lnTo>
                  <a:pt x="9119765" y="0"/>
                </a:lnTo>
                <a:lnTo>
                  <a:pt x="9146352" y="173730"/>
                </a:lnTo>
                <a:cubicBezTo>
                  <a:pt x="9436597" y="1588557"/>
                  <a:pt x="10691294" y="2655835"/>
                  <a:pt x="12190715" y="2655835"/>
                </a:cubicBezTo>
                <a:lnTo>
                  <a:pt x="12192000" y="2655802"/>
                </a:lnTo>
                <a:lnTo>
                  <a:pt x="12192000" y="2789264"/>
                </a:lnTo>
                <a:lnTo>
                  <a:pt x="12190715" y="2789297"/>
                </a:lnTo>
                <a:cubicBezTo>
                  <a:pt x="10626957" y="2789297"/>
                  <a:pt x="9318332" y="1676133"/>
                  <a:pt x="9015610" y="200576"/>
                </a:cubicBezTo>
                <a:close/>
                <a:moveTo>
                  <a:pt x="8837727" y="0"/>
                </a:moveTo>
                <a:lnTo>
                  <a:pt x="8972580" y="0"/>
                </a:lnTo>
                <a:lnTo>
                  <a:pt x="9003653" y="203012"/>
                </a:lnTo>
                <a:cubicBezTo>
                  <a:pt x="9307529" y="1684092"/>
                  <a:pt x="10621130" y="2801506"/>
                  <a:pt x="12190715" y="2801506"/>
                </a:cubicBezTo>
                <a:lnTo>
                  <a:pt x="12192000" y="2801473"/>
                </a:lnTo>
                <a:lnTo>
                  <a:pt x="12192000" y="2934935"/>
                </a:lnTo>
                <a:lnTo>
                  <a:pt x="12190715" y="2934967"/>
                </a:lnTo>
                <a:cubicBezTo>
                  <a:pt x="10556793" y="2934967"/>
                  <a:pt x="9189263" y="1771667"/>
                  <a:pt x="8872911" y="229857"/>
                </a:cubicBezTo>
                <a:close/>
                <a:moveTo>
                  <a:pt x="8690528" y="0"/>
                </a:moveTo>
                <a:lnTo>
                  <a:pt x="8825381" y="0"/>
                </a:lnTo>
                <a:lnTo>
                  <a:pt x="8860943" y="232373"/>
                </a:lnTo>
                <a:cubicBezTo>
                  <a:pt x="9178399" y="1779840"/>
                  <a:pt x="10550723" y="2947176"/>
                  <a:pt x="12190715" y="2947176"/>
                </a:cubicBezTo>
                <a:lnTo>
                  <a:pt x="12192000" y="2947144"/>
                </a:lnTo>
                <a:lnTo>
                  <a:pt x="12192000" y="3080606"/>
                </a:lnTo>
                <a:lnTo>
                  <a:pt x="12190715" y="3080638"/>
                </a:lnTo>
                <a:cubicBezTo>
                  <a:pt x="10486387" y="3080638"/>
                  <a:pt x="9060134" y="1867416"/>
                  <a:pt x="8730201" y="259220"/>
                </a:cubicBezTo>
                <a:close/>
                <a:moveTo>
                  <a:pt x="8543329" y="0"/>
                </a:moveTo>
                <a:lnTo>
                  <a:pt x="8678196" y="0"/>
                </a:lnTo>
                <a:lnTo>
                  <a:pt x="8718244" y="261657"/>
                </a:lnTo>
                <a:cubicBezTo>
                  <a:pt x="9049330" y="1875377"/>
                  <a:pt x="10480560" y="3092847"/>
                  <a:pt x="12190715" y="3092847"/>
                </a:cubicBezTo>
                <a:lnTo>
                  <a:pt x="12192000" y="3092815"/>
                </a:lnTo>
                <a:lnTo>
                  <a:pt x="12192000" y="3226277"/>
                </a:lnTo>
                <a:lnTo>
                  <a:pt x="12190714" y="3226309"/>
                </a:lnTo>
                <a:cubicBezTo>
                  <a:pt x="10415979" y="3226309"/>
                  <a:pt x="8931004" y="1963165"/>
                  <a:pt x="8587490" y="288582"/>
                </a:cubicBezTo>
                <a:close/>
                <a:moveTo>
                  <a:pt x="8396144" y="0"/>
                </a:moveTo>
                <a:lnTo>
                  <a:pt x="8530996" y="0"/>
                </a:lnTo>
                <a:lnTo>
                  <a:pt x="8575533" y="291019"/>
                </a:lnTo>
                <a:cubicBezTo>
                  <a:pt x="8920200" y="1971125"/>
                  <a:pt x="10410152" y="3238518"/>
                  <a:pt x="12190714" y="3238518"/>
                </a:cubicBezTo>
                <a:lnTo>
                  <a:pt x="12192000" y="3238485"/>
                </a:lnTo>
                <a:lnTo>
                  <a:pt x="12192000" y="3371947"/>
                </a:lnTo>
                <a:lnTo>
                  <a:pt x="12190715" y="3371979"/>
                </a:lnTo>
                <a:cubicBezTo>
                  <a:pt x="10345815" y="3371979"/>
                  <a:pt x="8801935" y="2058700"/>
                  <a:pt x="8444791" y="317864"/>
                </a:cubicBezTo>
                <a:close/>
                <a:moveTo>
                  <a:pt x="8248958" y="0"/>
                </a:moveTo>
                <a:lnTo>
                  <a:pt x="8383812" y="0"/>
                </a:lnTo>
                <a:lnTo>
                  <a:pt x="8432835" y="320300"/>
                </a:lnTo>
                <a:cubicBezTo>
                  <a:pt x="8791131" y="2066660"/>
                  <a:pt x="10339988" y="3384188"/>
                  <a:pt x="12190715" y="3384188"/>
                </a:cubicBezTo>
                <a:lnTo>
                  <a:pt x="12192000" y="3384156"/>
                </a:lnTo>
                <a:lnTo>
                  <a:pt x="12192000" y="3517618"/>
                </a:lnTo>
                <a:lnTo>
                  <a:pt x="12190715" y="3517650"/>
                </a:lnTo>
                <a:cubicBezTo>
                  <a:pt x="10275652" y="3517650"/>
                  <a:pt x="8672866" y="2154236"/>
                  <a:pt x="8302093" y="347146"/>
                </a:cubicBezTo>
                <a:close/>
                <a:moveTo>
                  <a:pt x="8101760" y="0"/>
                </a:moveTo>
                <a:lnTo>
                  <a:pt x="8236614" y="0"/>
                </a:lnTo>
                <a:lnTo>
                  <a:pt x="8290125" y="349663"/>
                </a:lnTo>
                <a:cubicBezTo>
                  <a:pt x="8662002" y="2162408"/>
                  <a:pt x="10269582" y="3529859"/>
                  <a:pt x="12190715" y="3529859"/>
                </a:cubicBezTo>
                <a:lnTo>
                  <a:pt x="12192000" y="3529827"/>
                </a:lnTo>
                <a:lnTo>
                  <a:pt x="12192000" y="3663289"/>
                </a:lnTo>
                <a:lnTo>
                  <a:pt x="12190715" y="3663321"/>
                </a:lnTo>
                <a:cubicBezTo>
                  <a:pt x="10205245" y="3663321"/>
                  <a:pt x="8543736" y="2249984"/>
                  <a:pt x="8159382" y="376508"/>
                </a:cubicBezTo>
                <a:close/>
                <a:moveTo>
                  <a:pt x="7954143" y="0"/>
                </a:moveTo>
                <a:lnTo>
                  <a:pt x="8089427" y="0"/>
                </a:lnTo>
                <a:lnTo>
                  <a:pt x="8147426" y="378945"/>
                </a:lnTo>
                <a:cubicBezTo>
                  <a:pt x="8532933" y="2257945"/>
                  <a:pt x="10199418" y="3675530"/>
                  <a:pt x="12190715" y="3675530"/>
                </a:cubicBezTo>
                <a:lnTo>
                  <a:pt x="12192000" y="3675498"/>
                </a:lnTo>
                <a:lnTo>
                  <a:pt x="12192000" y="3808960"/>
                </a:lnTo>
                <a:lnTo>
                  <a:pt x="12190715" y="3808992"/>
                </a:lnTo>
                <a:cubicBezTo>
                  <a:pt x="10061666" y="3808992"/>
                  <a:pt x="8292209" y="2239121"/>
                  <a:pt x="7979148" y="196186"/>
                </a:cubicBezTo>
                <a:close/>
                <a:moveTo>
                  <a:pt x="7807328" y="0"/>
                </a:moveTo>
                <a:lnTo>
                  <a:pt x="7941833" y="0"/>
                </a:lnTo>
                <a:lnTo>
                  <a:pt x="7967076" y="198090"/>
                </a:lnTo>
                <a:cubicBezTo>
                  <a:pt x="8281004" y="2247000"/>
                  <a:pt x="10055379" y="3821201"/>
                  <a:pt x="12190715" y="3821201"/>
                </a:cubicBezTo>
                <a:lnTo>
                  <a:pt x="12192000" y="3821169"/>
                </a:lnTo>
                <a:lnTo>
                  <a:pt x="12192000" y="3954629"/>
                </a:lnTo>
                <a:lnTo>
                  <a:pt x="12190715" y="3954662"/>
                </a:lnTo>
                <a:cubicBezTo>
                  <a:pt x="9988744" y="3954662"/>
                  <a:pt x="8158900" y="2331239"/>
                  <a:pt x="7835157" y="218372"/>
                </a:cubicBezTo>
                <a:close/>
                <a:moveTo>
                  <a:pt x="7661183" y="0"/>
                </a:moveTo>
                <a:lnTo>
                  <a:pt x="7795026" y="0"/>
                </a:lnTo>
                <a:lnTo>
                  <a:pt x="7823092" y="220212"/>
                </a:lnTo>
                <a:cubicBezTo>
                  <a:pt x="8147742" y="2338890"/>
                  <a:pt x="9982709" y="3966871"/>
                  <a:pt x="12190715" y="3966871"/>
                </a:cubicBezTo>
                <a:lnTo>
                  <a:pt x="12192000" y="3966839"/>
                </a:lnTo>
                <a:lnTo>
                  <a:pt x="12192000" y="4100301"/>
                </a:lnTo>
                <a:lnTo>
                  <a:pt x="12190715" y="4100333"/>
                </a:lnTo>
                <a:cubicBezTo>
                  <a:pt x="9837639" y="4100333"/>
                  <a:pt x="7895720" y="2305467"/>
                  <a:pt x="7662172" y="12952"/>
                </a:cubicBezTo>
                <a:close/>
                <a:moveTo>
                  <a:pt x="7515130" y="0"/>
                </a:moveTo>
                <a:lnTo>
                  <a:pt x="7648939" y="0"/>
                </a:lnTo>
                <a:lnTo>
                  <a:pt x="7650025" y="14232"/>
                </a:lnTo>
                <a:cubicBezTo>
                  <a:pt x="7884177" y="2313041"/>
                  <a:pt x="9831135" y="4112542"/>
                  <a:pt x="12190715" y="4112542"/>
                </a:cubicBezTo>
                <a:lnTo>
                  <a:pt x="12192000" y="4112510"/>
                </a:lnTo>
                <a:lnTo>
                  <a:pt x="12192000" y="4245972"/>
                </a:lnTo>
                <a:lnTo>
                  <a:pt x="12190715" y="4246004"/>
                </a:lnTo>
                <a:cubicBezTo>
                  <a:pt x="9762203" y="4246004"/>
                  <a:pt x="7758261" y="2393830"/>
                  <a:pt x="7517254" y="27849"/>
                </a:cubicBezTo>
                <a:close/>
                <a:moveTo>
                  <a:pt x="7368576" y="0"/>
                </a:moveTo>
                <a:lnTo>
                  <a:pt x="7502892" y="0"/>
                </a:lnTo>
                <a:lnTo>
                  <a:pt x="7505110" y="29083"/>
                </a:lnTo>
                <a:cubicBezTo>
                  <a:pt x="7746751" y="2401161"/>
                  <a:pt x="9755960" y="4258213"/>
                  <a:pt x="12190715" y="4258213"/>
                </a:cubicBezTo>
                <a:lnTo>
                  <a:pt x="12192000" y="4258181"/>
                </a:lnTo>
                <a:lnTo>
                  <a:pt x="12192000" y="4391644"/>
                </a:lnTo>
                <a:lnTo>
                  <a:pt x="12190715" y="4391675"/>
                </a:lnTo>
                <a:cubicBezTo>
                  <a:pt x="10896896" y="4391675"/>
                  <a:pt x="9680767" y="3887793"/>
                  <a:pt x="8765965" y="2972981"/>
                </a:cubicBezTo>
                <a:cubicBezTo>
                  <a:pt x="7965515" y="2172526"/>
                  <a:pt x="7479677" y="1141360"/>
                  <a:pt x="7370724" y="29308"/>
                </a:cubicBezTo>
                <a:close/>
                <a:moveTo>
                  <a:pt x="0" y="0"/>
                </a:moveTo>
                <a:lnTo>
                  <a:pt x="7356751" y="0"/>
                </a:lnTo>
                <a:lnTo>
                  <a:pt x="7360148" y="44666"/>
                </a:lnTo>
                <a:cubicBezTo>
                  <a:pt x="7608804" y="2493181"/>
                  <a:pt x="9676622" y="4403884"/>
                  <a:pt x="12190715" y="4403884"/>
                </a:cubicBezTo>
                <a:lnTo>
                  <a:pt x="12192000" y="4403852"/>
                </a:lnTo>
                <a:lnTo>
                  <a:pt x="12192000" y="6858000"/>
                </a:lnTo>
                <a:lnTo>
                  <a:pt x="0" y="6858000"/>
                </a:lnTo>
                <a:close/>
              </a:path>
            </a:pathLst>
          </a:custGeom>
          <a:solidFill>
            <a:srgbClr val="083806"/>
          </a:solidFill>
        </p:spPr>
        <p:txBody>
          <a:bodyPr wrap="square" lIns="6492240" tIns="0" rIns="0" anchor="ctr">
            <a:noAutofit/>
          </a:bodyPr>
          <a:lstStyle>
            <a:lvl1pPr marL="0" indent="0" algn="l">
              <a:lnSpc>
                <a:spcPct val="100000"/>
              </a:lnSpc>
              <a:spcBef>
                <a:spcPts val="0"/>
              </a:spcBef>
              <a:buFont typeface="Inter" panose="020B0502030000000004" pitchFamily="34" charset="0"/>
              <a:buNone/>
              <a:defRPr>
                <a:solidFill>
                  <a:schemeClr val="bg1"/>
                </a:solidFill>
              </a:defRPr>
            </a:lvl1pPr>
          </a:lstStyle>
          <a:p>
            <a:pPr marL="228600" marR="0" lvl="0" indent="-228600" algn="l" defTabSz="914400" rtl="0" eaLnBrk="1" fontAlgn="auto" latinLnBrk="0" hangingPunct="1">
              <a:lnSpc>
                <a:spcPct val="120000"/>
              </a:lnSpc>
              <a:spcBef>
                <a:spcPts val="1000"/>
              </a:spcBef>
              <a:spcAft>
                <a:spcPts val="0"/>
              </a:spcAft>
              <a:buClrTx/>
              <a:buSzTx/>
              <a:buFont typeface="Inter" panose="020B0502030000000004" pitchFamily="34" charset="0"/>
              <a:buChar char="•"/>
              <a:tabLst/>
              <a:defRPr/>
            </a:pPr>
            <a:r>
              <a:rPr lang="en-US"/>
              <a:t>Click the icon to</a:t>
            </a:r>
            <a:br>
              <a:rPr lang="en-US"/>
            </a:br>
            <a:r>
              <a:rPr lang="en-US"/>
              <a:t>select a new photo</a:t>
            </a:r>
            <a:br>
              <a:rPr lang="en-US"/>
            </a:br>
            <a:r>
              <a:rPr lang="en-US"/>
              <a:t>&lt;&lt;&lt;&lt;&lt;</a:t>
            </a:r>
          </a:p>
        </p:txBody>
      </p:sp>
      <p:cxnSp>
        <p:nvCxnSpPr>
          <p:cNvPr id="64" name="Straight Connector 63">
            <a:extLst>
              <a:ext uri="{FF2B5EF4-FFF2-40B4-BE49-F238E27FC236}">
                <a16:creationId xmlns:a16="http://schemas.microsoft.com/office/drawing/2014/main" id="{F66690E5-1928-A2CC-C456-8C880A37B129}"/>
              </a:ext>
            </a:extLst>
          </p:cNvPr>
          <p:cNvCxnSpPr>
            <a:cxnSpLocks/>
          </p:cNvCxnSpPr>
          <p:nvPr userDrawn="1"/>
        </p:nvCxnSpPr>
        <p:spPr>
          <a:xfrm flipH="1">
            <a:off x="1487277" y="6400800"/>
            <a:ext cx="10704723" cy="0"/>
          </a:xfrm>
          <a:prstGeom prst="line">
            <a:avLst/>
          </a:prstGeom>
          <a:ln w="9525" cap="rnd">
            <a:solidFill>
              <a:schemeClr val="bg1"/>
            </a:solidFill>
          </a:ln>
        </p:spPr>
        <p:style>
          <a:lnRef idx="1">
            <a:schemeClr val="accent1"/>
          </a:lnRef>
          <a:fillRef idx="0">
            <a:schemeClr val="accent1"/>
          </a:fillRef>
          <a:effectRef idx="0">
            <a:schemeClr val="accent1"/>
          </a:effectRef>
          <a:fontRef idx="minor">
            <a:schemeClr val="tx1"/>
          </a:fontRef>
        </p:style>
      </p:cxnSp>
      <p:sp>
        <p:nvSpPr>
          <p:cNvPr id="66" name="Text Placeholder 5">
            <a:extLst>
              <a:ext uri="{FF2B5EF4-FFF2-40B4-BE49-F238E27FC236}">
                <a16:creationId xmlns:a16="http://schemas.microsoft.com/office/drawing/2014/main" id="{3517E605-7003-11E7-6958-9D24C6CAF120}"/>
              </a:ext>
            </a:extLst>
          </p:cNvPr>
          <p:cNvSpPr>
            <a:spLocks noGrp="1"/>
          </p:cNvSpPr>
          <p:nvPr>
            <p:ph type="body" sz="quarter" idx="21" hasCustomPrompt="1"/>
          </p:nvPr>
        </p:nvSpPr>
        <p:spPr>
          <a:xfrm>
            <a:off x="1487277" y="6496059"/>
            <a:ext cx="7173901" cy="285734"/>
          </a:xfrm>
        </p:spPr>
        <p:txBody>
          <a:bodyPr anchor="ctr">
            <a:noAutofit/>
          </a:bodyPr>
          <a:lstStyle>
            <a:lvl1pPr marL="0" indent="0">
              <a:lnSpc>
                <a:spcPct val="90000"/>
              </a:lnSpc>
              <a:spcBef>
                <a:spcPts val="200"/>
              </a:spcBef>
              <a:buNone/>
              <a:defRPr sz="600" b="0" i="0">
                <a:solidFill>
                  <a:schemeClr val="bg1"/>
                </a:solidFill>
                <a:latin typeface="Inter" panose="02000503000000020004" pitchFamily="2" charset="0"/>
                <a:ea typeface="Inter" panose="02000503000000020004" pitchFamily="2" charset="0"/>
              </a:defRPr>
            </a:lvl1pPr>
            <a:lvl2pPr marL="457200" indent="0">
              <a:buNone/>
              <a:defRPr sz="600" b="0" i="0">
                <a:latin typeface="Inter" panose="02000503000000020004" pitchFamily="2" charset="0"/>
                <a:ea typeface="Inter" panose="02000503000000020004" pitchFamily="2" charset="0"/>
              </a:defRPr>
            </a:lvl2pPr>
            <a:lvl3pPr marL="914400" indent="0">
              <a:buNone/>
              <a:defRPr sz="600" b="0" i="0">
                <a:latin typeface="Inter" panose="02000503000000020004" pitchFamily="2" charset="0"/>
                <a:ea typeface="Inter" panose="02000503000000020004" pitchFamily="2" charset="0"/>
              </a:defRPr>
            </a:lvl3pPr>
            <a:lvl4pPr marL="1371600" indent="0">
              <a:buNone/>
              <a:defRPr sz="600" b="0" i="0">
                <a:latin typeface="Inter" panose="02000503000000020004" pitchFamily="2" charset="0"/>
                <a:ea typeface="Inter" panose="02000503000000020004" pitchFamily="2" charset="0"/>
              </a:defRPr>
            </a:lvl4pPr>
            <a:lvl5pPr marL="1828800" indent="0">
              <a:buNone/>
              <a:defRPr sz="600" b="0" i="0">
                <a:latin typeface="Inter" panose="02000503000000020004" pitchFamily="2" charset="0"/>
                <a:ea typeface="Inter" panose="02000503000000020004" pitchFamily="2" charset="0"/>
              </a:defRPr>
            </a:lvl5pPr>
          </a:lstStyle>
          <a:p>
            <a:pPr lvl="0"/>
            <a:r>
              <a:rPr lang="en-US"/>
              <a:t>Source: </a:t>
            </a:r>
          </a:p>
        </p:txBody>
      </p:sp>
      <p:sp>
        <p:nvSpPr>
          <p:cNvPr id="67" name="Slide Number Placeholder 5">
            <a:extLst>
              <a:ext uri="{FF2B5EF4-FFF2-40B4-BE49-F238E27FC236}">
                <a16:creationId xmlns:a16="http://schemas.microsoft.com/office/drawing/2014/main" id="{48020170-A5C2-1906-DE77-483804846E49}"/>
              </a:ext>
            </a:extLst>
          </p:cNvPr>
          <p:cNvSpPr txBox="1">
            <a:spLocks/>
          </p:cNvSpPr>
          <p:nvPr userDrawn="1"/>
        </p:nvSpPr>
        <p:spPr>
          <a:xfrm>
            <a:off x="11185742" y="6400800"/>
            <a:ext cx="549058" cy="457200"/>
          </a:xfrm>
          <a:prstGeom prst="rect">
            <a:avLst/>
          </a:prstGeom>
        </p:spPr>
        <p:txBody>
          <a:bodyPr vert="horz" lIns="0" tIns="0" rIns="0" bIns="0" rtlCol="0" anchor="ctr"/>
          <a:lstStyle>
            <a:defPPr>
              <a:defRPr lang="en-US"/>
            </a:defPPr>
            <a:lvl1pPr marL="0" algn="r" defTabSz="914400" rtl="0" eaLnBrk="1" latinLnBrk="0" hangingPunct="1">
              <a:defRPr sz="800" kern="1200">
                <a:solidFill>
                  <a:schemeClr val="tx1"/>
                </a:solidFill>
                <a:latin typeface="Outfi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fld id="{DDA6C761-E6C0-8244-BDC1-CA1DC8273777}" type="slidenum">
              <a:rPr lang="en-US" b="0" i="0" smtClean="0">
                <a:solidFill>
                  <a:schemeClr val="bg1"/>
                </a:solidFill>
                <a:latin typeface="Outfit Light" pitchFamily="2" charset="0"/>
              </a:rPr>
              <a:pPr/>
              <a:t>‹#›</a:t>
            </a:fld>
            <a:endParaRPr lang="en-US" b="0" i="0">
              <a:solidFill>
                <a:schemeClr val="bg1"/>
              </a:solidFill>
              <a:latin typeface="Outfit Light" pitchFamily="2" charset="0"/>
            </a:endParaRPr>
          </a:p>
        </p:txBody>
      </p:sp>
      <p:sp>
        <p:nvSpPr>
          <p:cNvPr id="68" name="Slide Number Placeholder 5">
            <a:extLst>
              <a:ext uri="{FF2B5EF4-FFF2-40B4-BE49-F238E27FC236}">
                <a16:creationId xmlns:a16="http://schemas.microsoft.com/office/drawing/2014/main" id="{49837DCD-24F5-1ED7-5AA7-498EC54AAF83}"/>
              </a:ext>
            </a:extLst>
          </p:cNvPr>
          <p:cNvSpPr txBox="1">
            <a:spLocks/>
          </p:cNvSpPr>
          <p:nvPr userDrawn="1"/>
        </p:nvSpPr>
        <p:spPr>
          <a:xfrm>
            <a:off x="9118378" y="6499230"/>
            <a:ext cx="2266709" cy="273040"/>
          </a:xfrm>
          <a:prstGeom prst="rect">
            <a:avLst/>
          </a:prstGeom>
        </p:spPr>
        <p:txBody>
          <a:bodyPr vert="horz" lIns="0" tIns="0" rIns="0" bIns="0" rtlCol="0" anchor="ctr"/>
          <a:lstStyle>
            <a:defPPr>
              <a:defRPr lang="en-US"/>
            </a:defPPr>
            <a:lvl1pPr marL="0" algn="r" defTabSz="914400" rtl="0" eaLnBrk="1" latinLnBrk="0" hangingPunct="1">
              <a:defRPr sz="800" kern="1200">
                <a:solidFill>
                  <a:schemeClr val="bg1"/>
                </a:solidFill>
                <a:latin typeface="Outfi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sz="600" b="0" i="0">
                <a:solidFill>
                  <a:schemeClr val="bg1"/>
                </a:solidFill>
                <a:latin typeface="Outfit Light" pitchFamily="2" charset="0"/>
              </a:rPr>
              <a:t>© Sovos 2025. Proprietary and Confidential</a:t>
            </a:r>
          </a:p>
        </p:txBody>
      </p:sp>
      <p:sp>
        <p:nvSpPr>
          <p:cNvPr id="69" name="Text Placeholder 14">
            <a:extLst>
              <a:ext uri="{FF2B5EF4-FFF2-40B4-BE49-F238E27FC236}">
                <a16:creationId xmlns:a16="http://schemas.microsoft.com/office/drawing/2014/main" id="{C6C74366-D044-8DD5-C5FA-DE0591335088}"/>
              </a:ext>
            </a:extLst>
          </p:cNvPr>
          <p:cNvSpPr>
            <a:spLocks noGrp="1"/>
          </p:cNvSpPr>
          <p:nvPr>
            <p:ph type="body" sz="quarter" idx="23" hasCustomPrompt="1"/>
          </p:nvPr>
        </p:nvSpPr>
        <p:spPr>
          <a:xfrm>
            <a:off x="701040" y="605648"/>
            <a:ext cx="5401310" cy="1271914"/>
          </a:xfrm>
        </p:spPr>
        <p:txBody>
          <a:bodyPr anchor="b">
            <a:noAutofit/>
          </a:bodyPr>
          <a:lstStyle>
            <a:lvl1pPr marL="0" indent="0">
              <a:buNone/>
              <a:defRPr kumimoji="0" lang="en-US" sz="8000" b="1" i="0" u="none" strike="noStrike" kern="1200" cap="none" spc="0" normalizeH="0" baseline="0" dirty="0">
                <a:ln>
                  <a:noFill/>
                </a:ln>
                <a:solidFill>
                  <a:schemeClr val="accent6"/>
                </a:solidFill>
                <a:effectLst/>
                <a:uLnTx/>
                <a:uFillTx/>
                <a:latin typeface="Outfit" pitchFamily="2" charset="0"/>
                <a:ea typeface="+mn-ea"/>
                <a:cs typeface="+mn-cs"/>
              </a:defRPr>
            </a:lvl1pPr>
            <a:lvl2pPr marL="457200" indent="0">
              <a:buNone/>
              <a:defRPr/>
            </a:lvl2pPr>
            <a:lvl3pPr marL="914400" indent="0">
              <a:buNone/>
              <a:defRPr/>
            </a:lvl3pPr>
            <a:lvl4pPr marL="1371600" indent="0">
              <a:buNone/>
              <a:defRPr/>
            </a:lvl4pPr>
            <a:lvl5pPr marL="1828800" indent="0">
              <a:buNone/>
              <a:defRPr/>
            </a:lvl5pPr>
          </a:lstStyle>
          <a:p>
            <a:pPr lvl="0"/>
            <a:r>
              <a:rPr lang="en-US"/>
              <a:t>Big Idea</a:t>
            </a:r>
          </a:p>
        </p:txBody>
      </p:sp>
      <p:sp>
        <p:nvSpPr>
          <p:cNvPr id="70" name="Text Placeholder 17">
            <a:extLst>
              <a:ext uri="{FF2B5EF4-FFF2-40B4-BE49-F238E27FC236}">
                <a16:creationId xmlns:a16="http://schemas.microsoft.com/office/drawing/2014/main" id="{9B13B665-63BE-3DDE-54A7-4BF1FF89D6CD}"/>
              </a:ext>
            </a:extLst>
          </p:cNvPr>
          <p:cNvSpPr>
            <a:spLocks noGrp="1"/>
          </p:cNvSpPr>
          <p:nvPr>
            <p:ph type="body" sz="quarter" idx="24"/>
          </p:nvPr>
        </p:nvSpPr>
        <p:spPr>
          <a:xfrm>
            <a:off x="762000" y="2567781"/>
            <a:ext cx="5334000" cy="1722437"/>
          </a:xfrm>
        </p:spPr>
        <p:txBody>
          <a:bodyPr>
            <a:noAutofit/>
          </a:bodyPr>
          <a:lstStyle>
            <a:lvl1pPr marL="0" indent="0">
              <a:buNone/>
              <a:defRPr kumimoji="0" lang="en-US" sz="2800" b="0" i="0" u="none" strike="noStrike" kern="1200" cap="none" spc="0" normalizeH="0" baseline="0" smtClean="0">
                <a:ln>
                  <a:noFill/>
                </a:ln>
                <a:solidFill>
                  <a:schemeClr val="bg1"/>
                </a:solidFill>
                <a:effectLst/>
                <a:uLnTx/>
                <a:uFillTx/>
                <a:latin typeface="Outfit Medium" pitchFamily="2" charset="0"/>
                <a:ea typeface="+mn-ea"/>
                <a:cs typeface="+mn-cs"/>
              </a:defRPr>
            </a:lvl1pPr>
          </a:lstStyle>
          <a:p>
            <a:pPr lvl="0"/>
            <a:r>
              <a:rPr lang="en-US"/>
              <a:t>Click to edit Master text styles</a:t>
            </a:r>
          </a:p>
        </p:txBody>
      </p:sp>
      <p:sp>
        <p:nvSpPr>
          <p:cNvPr id="92" name="Rounded Rectangle 91">
            <a:extLst>
              <a:ext uri="{FF2B5EF4-FFF2-40B4-BE49-F238E27FC236}">
                <a16:creationId xmlns:a16="http://schemas.microsoft.com/office/drawing/2014/main" id="{AE55A87A-6415-71F7-18A3-C4AB8AF66223}"/>
              </a:ext>
            </a:extLst>
          </p:cNvPr>
          <p:cNvSpPr/>
          <p:nvPr userDrawn="1"/>
        </p:nvSpPr>
        <p:spPr>
          <a:xfrm>
            <a:off x="749300" y="2225129"/>
            <a:ext cx="5353050" cy="9144"/>
          </a:xfrm>
          <a:prstGeom prst="roundRect">
            <a:avLst>
              <a:gd name="adj" fmla="val 50000"/>
            </a:avLst>
          </a:prstGeom>
          <a:solidFill>
            <a:srgbClr val="84869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solidFill>
                <a:schemeClr val="bg1"/>
              </a:solidFill>
            </a:endParaRPr>
          </a:p>
        </p:txBody>
      </p:sp>
      <p:sp>
        <p:nvSpPr>
          <p:cNvPr id="93" name="Rounded Rectangle 92">
            <a:extLst>
              <a:ext uri="{FF2B5EF4-FFF2-40B4-BE49-F238E27FC236}">
                <a16:creationId xmlns:a16="http://schemas.microsoft.com/office/drawing/2014/main" id="{E7FB01B2-1A40-D6A9-17FB-36FA8575DCFB}"/>
              </a:ext>
            </a:extLst>
          </p:cNvPr>
          <p:cNvSpPr/>
          <p:nvPr userDrawn="1"/>
        </p:nvSpPr>
        <p:spPr>
          <a:xfrm>
            <a:off x="749300" y="2215985"/>
            <a:ext cx="2692400" cy="27432"/>
          </a:xfrm>
          <a:prstGeom prst="roundRect">
            <a:avLst>
              <a:gd name="adj" fmla="val 50000"/>
            </a:avLst>
          </a:prstGeom>
          <a:solidFill>
            <a:schemeClr val="accent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solidFill>
                <a:schemeClr val="bg1"/>
              </a:solidFill>
            </a:endParaRPr>
          </a:p>
        </p:txBody>
      </p:sp>
      <p:sp>
        <p:nvSpPr>
          <p:cNvPr id="2" name="Graphic 18">
            <a:extLst>
              <a:ext uri="{FF2B5EF4-FFF2-40B4-BE49-F238E27FC236}">
                <a16:creationId xmlns:a16="http://schemas.microsoft.com/office/drawing/2014/main" id="{53A1FA8F-3B18-E2FB-A14E-C171ADBA7EDF}"/>
              </a:ext>
            </a:extLst>
          </p:cNvPr>
          <p:cNvSpPr/>
          <p:nvPr userDrawn="1"/>
        </p:nvSpPr>
        <p:spPr>
          <a:xfrm>
            <a:off x="457200" y="6313452"/>
            <a:ext cx="811355" cy="168145"/>
          </a:xfrm>
          <a:custGeom>
            <a:avLst/>
            <a:gdLst>
              <a:gd name="connsiteX0" fmla="*/ 228427 w 811355"/>
              <a:gd name="connsiteY0" fmla="*/ 27 h 168145"/>
              <a:gd name="connsiteX1" fmla="*/ 310031 w 811355"/>
              <a:gd name="connsiteY1" fmla="*/ 81183 h 168145"/>
              <a:gd name="connsiteX2" fmla="*/ 228427 w 811355"/>
              <a:gd name="connsiteY2" fmla="*/ 162778 h 168145"/>
              <a:gd name="connsiteX3" fmla="*/ 147061 w 811355"/>
              <a:gd name="connsiteY3" fmla="*/ 81183 h 168145"/>
              <a:gd name="connsiteX4" fmla="*/ 228427 w 811355"/>
              <a:gd name="connsiteY4" fmla="*/ 27 h 168145"/>
              <a:gd name="connsiteX5" fmla="*/ 228427 w 811355"/>
              <a:gd name="connsiteY5" fmla="*/ 136856 h 168145"/>
              <a:gd name="connsiteX6" fmla="*/ 281782 w 811355"/>
              <a:gd name="connsiteY6" fmla="*/ 81183 h 168145"/>
              <a:gd name="connsiteX7" fmla="*/ 228427 w 811355"/>
              <a:gd name="connsiteY7" fmla="*/ 25517 h 168145"/>
              <a:gd name="connsiteX8" fmla="*/ 175080 w 811355"/>
              <a:gd name="connsiteY8" fmla="*/ 81183 h 168145"/>
              <a:gd name="connsiteX9" fmla="*/ 228427 w 811355"/>
              <a:gd name="connsiteY9" fmla="*/ 136856 h 168145"/>
              <a:gd name="connsiteX10" fmla="*/ 575396 w 811355"/>
              <a:gd name="connsiteY10" fmla="*/ 27 h 168145"/>
              <a:gd name="connsiteX11" fmla="*/ 656993 w 811355"/>
              <a:gd name="connsiteY11" fmla="*/ 81183 h 168145"/>
              <a:gd name="connsiteX12" fmla="*/ 575396 w 811355"/>
              <a:gd name="connsiteY12" fmla="*/ 162778 h 168145"/>
              <a:gd name="connsiteX13" fmla="*/ 494022 w 811355"/>
              <a:gd name="connsiteY13" fmla="*/ 81183 h 168145"/>
              <a:gd name="connsiteX14" fmla="*/ 575396 w 811355"/>
              <a:gd name="connsiteY14" fmla="*/ 27 h 168145"/>
              <a:gd name="connsiteX15" fmla="*/ 575396 w 811355"/>
              <a:gd name="connsiteY15" fmla="*/ 136856 h 168145"/>
              <a:gd name="connsiteX16" fmla="*/ 628743 w 811355"/>
              <a:gd name="connsiteY16" fmla="*/ 81183 h 168145"/>
              <a:gd name="connsiteX17" fmla="*/ 575396 w 811355"/>
              <a:gd name="connsiteY17" fmla="*/ 25517 h 168145"/>
              <a:gd name="connsiteX18" fmla="*/ 522042 w 811355"/>
              <a:gd name="connsiteY18" fmla="*/ 81183 h 168145"/>
              <a:gd name="connsiteX19" fmla="*/ 575396 w 811355"/>
              <a:gd name="connsiteY19" fmla="*/ 136856 h 168145"/>
              <a:gd name="connsiteX20" fmla="*/ 448958 w 811355"/>
              <a:gd name="connsiteY20" fmla="*/ 2933 h 168145"/>
              <a:gd name="connsiteX21" fmla="*/ 481284 w 811355"/>
              <a:gd name="connsiteY21" fmla="*/ 2933 h 168145"/>
              <a:gd name="connsiteX22" fmla="*/ 400343 w 811355"/>
              <a:gd name="connsiteY22" fmla="*/ 168146 h 168145"/>
              <a:gd name="connsiteX23" fmla="*/ 319639 w 811355"/>
              <a:gd name="connsiteY23" fmla="*/ 2933 h 168145"/>
              <a:gd name="connsiteX24" fmla="*/ 351728 w 811355"/>
              <a:gd name="connsiteY24" fmla="*/ 2933 h 168145"/>
              <a:gd name="connsiteX25" fmla="*/ 400343 w 811355"/>
              <a:gd name="connsiteY25" fmla="*/ 112931 h 168145"/>
              <a:gd name="connsiteX26" fmla="*/ 448958 w 811355"/>
              <a:gd name="connsiteY26" fmla="*/ 2933 h 168145"/>
              <a:gd name="connsiteX27" fmla="*/ 717385 w 811355"/>
              <a:gd name="connsiteY27" fmla="*/ 45882 h 168145"/>
              <a:gd name="connsiteX28" fmla="*/ 751794 w 811355"/>
              <a:gd name="connsiteY28" fmla="*/ 24431 h 168145"/>
              <a:gd name="connsiteX29" fmla="*/ 795439 w 811355"/>
              <a:gd name="connsiteY29" fmla="*/ 36825 h 168145"/>
              <a:gd name="connsiteX30" fmla="*/ 795439 w 811355"/>
              <a:gd name="connsiteY30" fmla="*/ 9023 h 168145"/>
              <a:gd name="connsiteX31" fmla="*/ 752017 w 811355"/>
              <a:gd name="connsiteY31" fmla="*/ 47 h 168145"/>
              <a:gd name="connsiteX32" fmla="*/ 688183 w 811355"/>
              <a:gd name="connsiteY32" fmla="*/ 47251 h 168145"/>
              <a:gd name="connsiteX33" fmla="*/ 782356 w 811355"/>
              <a:gd name="connsiteY33" fmla="*/ 117692 h 168145"/>
              <a:gd name="connsiteX34" fmla="*/ 747264 w 811355"/>
              <a:gd name="connsiteY34" fmla="*/ 138239 h 168145"/>
              <a:gd name="connsiteX35" fmla="*/ 694971 w 811355"/>
              <a:gd name="connsiteY35" fmla="*/ 120855 h 168145"/>
              <a:gd name="connsiteX36" fmla="*/ 694971 w 811355"/>
              <a:gd name="connsiteY36" fmla="*/ 120908 h 168145"/>
              <a:gd name="connsiteX37" fmla="*/ 694971 w 811355"/>
              <a:gd name="connsiteY37" fmla="*/ 150478 h 168145"/>
              <a:gd name="connsiteX38" fmla="*/ 747291 w 811355"/>
              <a:gd name="connsiteY38" fmla="*/ 162616 h 168145"/>
              <a:gd name="connsiteX39" fmla="*/ 811355 w 811355"/>
              <a:gd name="connsiteY39" fmla="*/ 115655 h 168145"/>
              <a:gd name="connsiteX40" fmla="*/ 717426 w 811355"/>
              <a:gd name="connsiteY40" fmla="*/ 45882 h 168145"/>
              <a:gd name="connsiteX41" fmla="*/ 717385 w 811355"/>
              <a:gd name="connsiteY41" fmla="*/ 45882 h 168145"/>
              <a:gd name="connsiteX42" fmla="*/ 29216 w 811355"/>
              <a:gd name="connsiteY42" fmla="*/ 45841 h 168145"/>
              <a:gd name="connsiteX43" fmla="*/ 63632 w 811355"/>
              <a:gd name="connsiteY43" fmla="*/ 24391 h 168145"/>
              <a:gd name="connsiteX44" fmla="*/ 107080 w 811355"/>
              <a:gd name="connsiteY44" fmla="*/ 36670 h 168145"/>
              <a:gd name="connsiteX45" fmla="*/ 107080 w 811355"/>
              <a:gd name="connsiteY45" fmla="*/ 8881 h 168145"/>
              <a:gd name="connsiteX46" fmla="*/ 63855 w 811355"/>
              <a:gd name="connsiteY46" fmla="*/ 0 h 168145"/>
              <a:gd name="connsiteX47" fmla="*/ 0 w 811355"/>
              <a:gd name="connsiteY47" fmla="*/ 47204 h 168145"/>
              <a:gd name="connsiteX48" fmla="*/ 94200 w 811355"/>
              <a:gd name="connsiteY48" fmla="*/ 117665 h 168145"/>
              <a:gd name="connsiteX49" fmla="*/ 59101 w 811355"/>
              <a:gd name="connsiteY49" fmla="*/ 138219 h 168145"/>
              <a:gd name="connsiteX50" fmla="*/ 6795 w 811355"/>
              <a:gd name="connsiteY50" fmla="*/ 120828 h 168145"/>
              <a:gd name="connsiteX51" fmla="*/ 6795 w 811355"/>
              <a:gd name="connsiteY51" fmla="*/ 120895 h 168145"/>
              <a:gd name="connsiteX52" fmla="*/ 6795 w 811355"/>
              <a:gd name="connsiteY52" fmla="*/ 150465 h 168145"/>
              <a:gd name="connsiteX53" fmla="*/ 59135 w 811355"/>
              <a:gd name="connsiteY53" fmla="*/ 162603 h 168145"/>
              <a:gd name="connsiteX54" fmla="*/ 123220 w 811355"/>
              <a:gd name="connsiteY54" fmla="*/ 115628 h 168145"/>
              <a:gd name="connsiteX55" fmla="*/ 29216 w 811355"/>
              <a:gd name="connsiteY55" fmla="*/ 45841 h 1681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Lst>
            <a:rect l="l" t="t" r="r" b="b"/>
            <a:pathLst>
              <a:path w="811355" h="168145">
                <a:moveTo>
                  <a:pt x="228427" y="27"/>
                </a:moveTo>
                <a:cubicBezTo>
                  <a:pt x="275284" y="27"/>
                  <a:pt x="310031" y="34459"/>
                  <a:pt x="310031" y="81183"/>
                </a:cubicBezTo>
                <a:cubicBezTo>
                  <a:pt x="310031" y="127908"/>
                  <a:pt x="275730" y="162778"/>
                  <a:pt x="228427" y="162778"/>
                </a:cubicBezTo>
                <a:cubicBezTo>
                  <a:pt x="181355" y="162778"/>
                  <a:pt x="147061" y="127901"/>
                  <a:pt x="147061" y="81183"/>
                </a:cubicBezTo>
                <a:cubicBezTo>
                  <a:pt x="147061" y="34465"/>
                  <a:pt x="182024" y="27"/>
                  <a:pt x="228427" y="27"/>
                </a:cubicBezTo>
                <a:close/>
                <a:moveTo>
                  <a:pt x="228427" y="136856"/>
                </a:moveTo>
                <a:cubicBezTo>
                  <a:pt x="259814" y="136856"/>
                  <a:pt x="281782" y="113376"/>
                  <a:pt x="281782" y="81183"/>
                </a:cubicBezTo>
                <a:cubicBezTo>
                  <a:pt x="281782" y="48991"/>
                  <a:pt x="260037" y="25517"/>
                  <a:pt x="228427" y="25517"/>
                </a:cubicBezTo>
                <a:cubicBezTo>
                  <a:pt x="197271" y="25517"/>
                  <a:pt x="175080" y="48991"/>
                  <a:pt x="175080" y="81183"/>
                </a:cubicBezTo>
                <a:cubicBezTo>
                  <a:pt x="175080" y="113376"/>
                  <a:pt x="197271" y="136856"/>
                  <a:pt x="228427" y="136856"/>
                </a:cubicBezTo>
                <a:close/>
                <a:moveTo>
                  <a:pt x="575396" y="27"/>
                </a:moveTo>
                <a:cubicBezTo>
                  <a:pt x="622246" y="27"/>
                  <a:pt x="656993" y="34459"/>
                  <a:pt x="656993" y="81183"/>
                </a:cubicBezTo>
                <a:cubicBezTo>
                  <a:pt x="656993" y="127908"/>
                  <a:pt x="622699" y="162778"/>
                  <a:pt x="575396" y="162778"/>
                </a:cubicBezTo>
                <a:cubicBezTo>
                  <a:pt x="528316" y="162778"/>
                  <a:pt x="494022" y="127901"/>
                  <a:pt x="494022" y="81183"/>
                </a:cubicBezTo>
                <a:cubicBezTo>
                  <a:pt x="494022" y="34465"/>
                  <a:pt x="529019" y="27"/>
                  <a:pt x="575396" y="27"/>
                </a:cubicBezTo>
                <a:close/>
                <a:moveTo>
                  <a:pt x="575396" y="136856"/>
                </a:moveTo>
                <a:cubicBezTo>
                  <a:pt x="606776" y="136856"/>
                  <a:pt x="628743" y="113376"/>
                  <a:pt x="628743" y="81183"/>
                </a:cubicBezTo>
                <a:cubicBezTo>
                  <a:pt x="628743" y="48991"/>
                  <a:pt x="606999" y="25517"/>
                  <a:pt x="575396" y="25517"/>
                </a:cubicBezTo>
                <a:cubicBezTo>
                  <a:pt x="544233" y="25517"/>
                  <a:pt x="522042" y="48991"/>
                  <a:pt x="522042" y="81183"/>
                </a:cubicBezTo>
                <a:cubicBezTo>
                  <a:pt x="522042" y="113376"/>
                  <a:pt x="544293" y="136856"/>
                  <a:pt x="575396" y="136856"/>
                </a:cubicBezTo>
                <a:close/>
                <a:moveTo>
                  <a:pt x="448958" y="2933"/>
                </a:moveTo>
                <a:lnTo>
                  <a:pt x="481284" y="2933"/>
                </a:lnTo>
                <a:lnTo>
                  <a:pt x="400343" y="168146"/>
                </a:lnTo>
                <a:lnTo>
                  <a:pt x="319639" y="2933"/>
                </a:lnTo>
                <a:lnTo>
                  <a:pt x="351728" y="2933"/>
                </a:lnTo>
                <a:lnTo>
                  <a:pt x="400343" y="112931"/>
                </a:lnTo>
                <a:lnTo>
                  <a:pt x="448958" y="2933"/>
                </a:lnTo>
                <a:close/>
                <a:moveTo>
                  <a:pt x="717385" y="45882"/>
                </a:moveTo>
                <a:cubicBezTo>
                  <a:pt x="717385" y="33912"/>
                  <a:pt x="727345" y="24431"/>
                  <a:pt x="751794" y="24431"/>
                </a:cubicBezTo>
                <a:cubicBezTo>
                  <a:pt x="765588" y="24431"/>
                  <a:pt x="781193" y="28477"/>
                  <a:pt x="795439" y="36825"/>
                </a:cubicBezTo>
                <a:lnTo>
                  <a:pt x="795439" y="9023"/>
                </a:lnTo>
                <a:cubicBezTo>
                  <a:pt x="782714" y="3223"/>
                  <a:pt x="767109" y="47"/>
                  <a:pt x="752017" y="47"/>
                </a:cubicBezTo>
                <a:cubicBezTo>
                  <a:pt x="708555" y="47"/>
                  <a:pt x="688183" y="21720"/>
                  <a:pt x="688183" y="47251"/>
                </a:cubicBezTo>
                <a:cubicBezTo>
                  <a:pt x="688183" y="105918"/>
                  <a:pt x="782356" y="83597"/>
                  <a:pt x="782356" y="117692"/>
                </a:cubicBezTo>
                <a:cubicBezTo>
                  <a:pt x="782356" y="129432"/>
                  <a:pt x="771943" y="138239"/>
                  <a:pt x="747264" y="138239"/>
                </a:cubicBezTo>
                <a:cubicBezTo>
                  <a:pt x="727791" y="138239"/>
                  <a:pt x="707649" y="131010"/>
                  <a:pt x="694971" y="120855"/>
                </a:cubicBezTo>
                <a:lnTo>
                  <a:pt x="694971" y="120908"/>
                </a:lnTo>
                <a:lnTo>
                  <a:pt x="694971" y="150478"/>
                </a:lnTo>
                <a:cubicBezTo>
                  <a:pt x="708744" y="157896"/>
                  <a:pt x="728008" y="162616"/>
                  <a:pt x="747291" y="162616"/>
                </a:cubicBezTo>
                <a:cubicBezTo>
                  <a:pt x="790754" y="162616"/>
                  <a:pt x="811355" y="140943"/>
                  <a:pt x="811355" y="115655"/>
                </a:cubicBezTo>
                <a:cubicBezTo>
                  <a:pt x="811369" y="57615"/>
                  <a:pt x="717426" y="79518"/>
                  <a:pt x="717426" y="45882"/>
                </a:cubicBezTo>
                <a:lnTo>
                  <a:pt x="717385" y="45882"/>
                </a:lnTo>
                <a:close/>
                <a:moveTo>
                  <a:pt x="29216" y="45841"/>
                </a:moveTo>
                <a:cubicBezTo>
                  <a:pt x="29216" y="33872"/>
                  <a:pt x="39176" y="24391"/>
                  <a:pt x="63632" y="24391"/>
                </a:cubicBezTo>
                <a:cubicBezTo>
                  <a:pt x="77364" y="24391"/>
                  <a:pt x="92888" y="28437"/>
                  <a:pt x="107080" y="36670"/>
                </a:cubicBezTo>
                <a:lnTo>
                  <a:pt x="107080" y="8881"/>
                </a:lnTo>
                <a:cubicBezTo>
                  <a:pt x="94396" y="3156"/>
                  <a:pt x="78865" y="0"/>
                  <a:pt x="63855" y="0"/>
                </a:cubicBezTo>
                <a:cubicBezTo>
                  <a:pt x="20379" y="0"/>
                  <a:pt x="0" y="21680"/>
                  <a:pt x="0" y="47204"/>
                </a:cubicBezTo>
                <a:cubicBezTo>
                  <a:pt x="0" y="105925"/>
                  <a:pt x="94200" y="83564"/>
                  <a:pt x="94200" y="117665"/>
                </a:cubicBezTo>
                <a:cubicBezTo>
                  <a:pt x="94200" y="129405"/>
                  <a:pt x="83787" y="138219"/>
                  <a:pt x="59101" y="138219"/>
                </a:cubicBezTo>
                <a:cubicBezTo>
                  <a:pt x="39629" y="138219"/>
                  <a:pt x="19473" y="130990"/>
                  <a:pt x="6795" y="120828"/>
                </a:cubicBezTo>
                <a:lnTo>
                  <a:pt x="6795" y="120895"/>
                </a:lnTo>
                <a:lnTo>
                  <a:pt x="6795" y="150465"/>
                </a:lnTo>
                <a:cubicBezTo>
                  <a:pt x="20575" y="157882"/>
                  <a:pt x="39845" y="162603"/>
                  <a:pt x="59135" y="162603"/>
                </a:cubicBezTo>
                <a:cubicBezTo>
                  <a:pt x="102611" y="162603"/>
                  <a:pt x="123220" y="140916"/>
                  <a:pt x="123220" y="115628"/>
                </a:cubicBezTo>
                <a:cubicBezTo>
                  <a:pt x="123186" y="57588"/>
                  <a:pt x="29216" y="79491"/>
                  <a:pt x="29216" y="45841"/>
                </a:cubicBezTo>
                <a:close/>
              </a:path>
            </a:pathLst>
          </a:custGeom>
          <a:solidFill>
            <a:schemeClr val="bg1"/>
          </a:solidFill>
          <a:ln w="675" cap="flat">
            <a:noFill/>
            <a:prstDash val="solid"/>
            <a:miter/>
          </a:ln>
        </p:spPr>
        <p:txBody>
          <a:bodyPr rtlCol="0" anchor="ctr"/>
          <a:lstStyle/>
          <a:p>
            <a:endParaRPr lang="en-US"/>
          </a:p>
        </p:txBody>
      </p:sp>
    </p:spTree>
    <p:extLst>
      <p:ext uri="{BB962C8B-B14F-4D97-AF65-F5344CB8AC3E}">
        <p14:creationId xmlns:p14="http://schemas.microsoft.com/office/powerpoint/2010/main" val="1186213306"/>
      </p:ext>
    </p:extLst>
  </p:cSld>
  <p:clrMapOvr>
    <a:masterClrMapping/>
  </p:clrMapOvr>
</p:sldLayout>
</file>

<file path=ppt/slideLayouts/slideLayout119.xml><?xml version="1.0" encoding="utf-8"?>
<p:sldLayout xmlns:a="http://schemas.openxmlformats.org/drawingml/2006/main" xmlns:r="http://schemas.openxmlformats.org/officeDocument/2006/relationships" xmlns:p="http://schemas.openxmlformats.org/presentationml/2006/main" preserve="1" userDrawn="1">
  <p:cSld name="Big Statement 3 - Editable - Purple">
    <p:bg>
      <p:bgPr>
        <a:solidFill>
          <a:schemeClr val="accent4"/>
        </a:solidFill>
        <a:effectLst/>
      </p:bgPr>
    </p:bg>
    <p:spTree>
      <p:nvGrpSpPr>
        <p:cNvPr id="1" name=""/>
        <p:cNvGrpSpPr/>
        <p:nvPr/>
      </p:nvGrpSpPr>
      <p:grpSpPr>
        <a:xfrm>
          <a:off x="0" y="0"/>
          <a:ext cx="0" cy="0"/>
          <a:chOff x="0" y="0"/>
          <a:chExt cx="0" cy="0"/>
        </a:xfrm>
      </p:grpSpPr>
      <p:sp>
        <p:nvSpPr>
          <p:cNvPr id="91" name="Picture Placeholder 90">
            <a:extLst>
              <a:ext uri="{FF2B5EF4-FFF2-40B4-BE49-F238E27FC236}">
                <a16:creationId xmlns:a16="http://schemas.microsoft.com/office/drawing/2014/main" id="{CB526980-B779-5BFE-3D7D-BAE8D6AA6DFD}"/>
              </a:ext>
            </a:extLst>
          </p:cNvPr>
          <p:cNvSpPr>
            <a:spLocks noGrp="1"/>
          </p:cNvSpPr>
          <p:nvPr>
            <p:ph type="pic" sz="quarter" idx="22" hasCustomPrompt="1"/>
          </p:nvPr>
        </p:nvSpPr>
        <p:spPr>
          <a:xfrm>
            <a:off x="0" y="0"/>
            <a:ext cx="12192000" cy="6858000"/>
          </a:xfrm>
          <a:custGeom>
            <a:avLst/>
            <a:gdLst>
              <a:gd name="connsiteX0" fmla="*/ 8151309 w 12192000"/>
              <a:gd name="connsiteY0" fmla="*/ 5245290 h 6858000"/>
              <a:gd name="connsiteX1" fmla="*/ 6374839 w 12192000"/>
              <a:gd name="connsiteY1" fmla="*/ 6303561 h 6858000"/>
              <a:gd name="connsiteX2" fmla="*/ 6327929 w 12192000"/>
              <a:gd name="connsiteY2" fmla="*/ 6400799 h 6858000"/>
              <a:gd name="connsiteX3" fmla="*/ 6336781 w 12192000"/>
              <a:gd name="connsiteY3" fmla="*/ 6400799 h 6858000"/>
              <a:gd name="connsiteX4" fmla="*/ 6381845 w 12192000"/>
              <a:gd name="connsiteY4" fmla="*/ 6307401 h 6858000"/>
              <a:gd name="connsiteX5" fmla="*/ 8151309 w 12192000"/>
              <a:gd name="connsiteY5" fmla="*/ 5253228 h 6858000"/>
              <a:gd name="connsiteX6" fmla="*/ 9920808 w 12192000"/>
              <a:gd name="connsiteY6" fmla="*/ 6307401 h 6858000"/>
              <a:gd name="connsiteX7" fmla="*/ 9965866 w 12192000"/>
              <a:gd name="connsiteY7" fmla="*/ 6400799 h 6858000"/>
              <a:gd name="connsiteX8" fmla="*/ 9974688 w 12192000"/>
              <a:gd name="connsiteY8" fmla="*/ 6400799 h 6858000"/>
              <a:gd name="connsiteX9" fmla="*/ 9927777 w 12192000"/>
              <a:gd name="connsiteY9" fmla="*/ 6303561 h 6858000"/>
              <a:gd name="connsiteX10" fmla="*/ 8151309 w 12192000"/>
              <a:gd name="connsiteY10" fmla="*/ 5245290 h 6858000"/>
              <a:gd name="connsiteX11" fmla="*/ 8151308 w 12192000"/>
              <a:gd name="connsiteY11" fmla="*/ 5150571 h 6858000"/>
              <a:gd name="connsiteX12" fmla="*/ 6291585 w 12192000"/>
              <a:gd name="connsiteY12" fmla="*/ 6258488 h 6858000"/>
              <a:gd name="connsiteX13" fmla="*/ 6222926 w 12192000"/>
              <a:gd name="connsiteY13" fmla="*/ 6400799 h 6858000"/>
              <a:gd name="connsiteX14" fmla="*/ 6231710 w 12192000"/>
              <a:gd name="connsiteY14" fmla="*/ 6400799 h 6858000"/>
              <a:gd name="connsiteX15" fmla="*/ 6298554 w 12192000"/>
              <a:gd name="connsiteY15" fmla="*/ 6262248 h 6858000"/>
              <a:gd name="connsiteX16" fmla="*/ 8151308 w 12192000"/>
              <a:gd name="connsiteY16" fmla="*/ 5158509 h 6858000"/>
              <a:gd name="connsiteX17" fmla="*/ 10004062 w 12192000"/>
              <a:gd name="connsiteY17" fmla="*/ 6262248 h 6858000"/>
              <a:gd name="connsiteX18" fmla="*/ 10070905 w 12192000"/>
              <a:gd name="connsiteY18" fmla="*/ 6400799 h 6858000"/>
              <a:gd name="connsiteX19" fmla="*/ 10079691 w 12192000"/>
              <a:gd name="connsiteY19" fmla="*/ 6400799 h 6858000"/>
              <a:gd name="connsiteX20" fmla="*/ 10011031 w 12192000"/>
              <a:gd name="connsiteY20" fmla="*/ 6258488 h 6858000"/>
              <a:gd name="connsiteX21" fmla="*/ 8151308 w 12192000"/>
              <a:gd name="connsiteY21" fmla="*/ 5150571 h 6858000"/>
              <a:gd name="connsiteX22" fmla="*/ 8151309 w 12192000"/>
              <a:gd name="connsiteY22" fmla="*/ 5055851 h 6858000"/>
              <a:gd name="connsiteX23" fmla="*/ 6208295 w 12192000"/>
              <a:gd name="connsiteY23" fmla="*/ 6213335 h 6858000"/>
              <a:gd name="connsiteX24" fmla="*/ 6117857 w 12192000"/>
              <a:gd name="connsiteY24" fmla="*/ 6400799 h 6858000"/>
              <a:gd name="connsiteX25" fmla="*/ 6126706 w 12192000"/>
              <a:gd name="connsiteY25" fmla="*/ 6400799 h 6858000"/>
              <a:gd name="connsiteX26" fmla="*/ 6215301 w 12192000"/>
              <a:gd name="connsiteY26" fmla="*/ 6217175 h 6858000"/>
              <a:gd name="connsiteX27" fmla="*/ 8151309 w 12192000"/>
              <a:gd name="connsiteY27" fmla="*/ 5063789 h 6858000"/>
              <a:gd name="connsiteX28" fmla="*/ 10087352 w 12192000"/>
              <a:gd name="connsiteY28" fmla="*/ 6217175 h 6858000"/>
              <a:gd name="connsiteX29" fmla="*/ 10175936 w 12192000"/>
              <a:gd name="connsiteY29" fmla="*/ 6400799 h 6858000"/>
              <a:gd name="connsiteX30" fmla="*/ 10184760 w 12192000"/>
              <a:gd name="connsiteY30" fmla="*/ 6400799 h 6858000"/>
              <a:gd name="connsiteX31" fmla="*/ 10094322 w 12192000"/>
              <a:gd name="connsiteY31" fmla="*/ 6213335 h 6858000"/>
              <a:gd name="connsiteX32" fmla="*/ 8151309 w 12192000"/>
              <a:gd name="connsiteY32" fmla="*/ 5055851 h 6858000"/>
              <a:gd name="connsiteX33" fmla="*/ 8151309 w 12192000"/>
              <a:gd name="connsiteY33" fmla="*/ 4961132 h 6858000"/>
              <a:gd name="connsiteX34" fmla="*/ 6027859 w 12192000"/>
              <a:gd name="connsiteY34" fmla="*/ 6369694 h 6858000"/>
              <a:gd name="connsiteX35" fmla="*/ 6016452 w 12192000"/>
              <a:gd name="connsiteY35" fmla="*/ 6400799 h 6858000"/>
              <a:gd name="connsiteX36" fmla="*/ 6024884 w 12192000"/>
              <a:gd name="connsiteY36" fmla="*/ 6400799 h 6858000"/>
              <a:gd name="connsiteX37" fmla="*/ 6035166 w 12192000"/>
              <a:gd name="connsiteY37" fmla="*/ 6372761 h 6858000"/>
              <a:gd name="connsiteX38" fmla="*/ 8151309 w 12192000"/>
              <a:gd name="connsiteY38" fmla="*/ 4969070 h 6858000"/>
              <a:gd name="connsiteX39" fmla="*/ 10267451 w 12192000"/>
              <a:gd name="connsiteY39" fmla="*/ 6372761 h 6858000"/>
              <a:gd name="connsiteX40" fmla="*/ 10277733 w 12192000"/>
              <a:gd name="connsiteY40" fmla="*/ 6400799 h 6858000"/>
              <a:gd name="connsiteX41" fmla="*/ 10286165 w 12192000"/>
              <a:gd name="connsiteY41" fmla="*/ 6400799 h 6858000"/>
              <a:gd name="connsiteX42" fmla="*/ 10274758 w 12192000"/>
              <a:gd name="connsiteY42" fmla="*/ 6369694 h 6858000"/>
              <a:gd name="connsiteX43" fmla="*/ 8151309 w 12192000"/>
              <a:gd name="connsiteY43" fmla="*/ 4961132 h 6858000"/>
              <a:gd name="connsiteX44" fmla="*/ 8151308 w 12192000"/>
              <a:gd name="connsiteY44" fmla="*/ 4866413 h 6858000"/>
              <a:gd name="connsiteX45" fmla="*/ 5940580 w 12192000"/>
              <a:gd name="connsiteY45" fmla="*/ 6332822 h 6858000"/>
              <a:gd name="connsiteX46" fmla="*/ 5915652 w 12192000"/>
              <a:gd name="connsiteY46" fmla="*/ 6400799 h 6858000"/>
              <a:gd name="connsiteX47" fmla="*/ 5924085 w 12192000"/>
              <a:gd name="connsiteY47" fmla="*/ 6400799 h 6858000"/>
              <a:gd name="connsiteX48" fmla="*/ 5947887 w 12192000"/>
              <a:gd name="connsiteY48" fmla="*/ 6335889 h 6858000"/>
              <a:gd name="connsiteX49" fmla="*/ 8151308 w 12192000"/>
              <a:gd name="connsiteY49" fmla="*/ 4874351 h 6858000"/>
              <a:gd name="connsiteX50" fmla="*/ 10354729 w 12192000"/>
              <a:gd name="connsiteY50" fmla="*/ 6335965 h 6858000"/>
              <a:gd name="connsiteX51" fmla="*/ 10378503 w 12192000"/>
              <a:gd name="connsiteY51" fmla="*/ 6400799 h 6858000"/>
              <a:gd name="connsiteX52" fmla="*/ 10386963 w 12192000"/>
              <a:gd name="connsiteY52" fmla="*/ 6400799 h 6858000"/>
              <a:gd name="connsiteX53" fmla="*/ 10362036 w 12192000"/>
              <a:gd name="connsiteY53" fmla="*/ 6332822 h 6858000"/>
              <a:gd name="connsiteX54" fmla="*/ 8151308 w 12192000"/>
              <a:gd name="connsiteY54" fmla="*/ 4866413 h 6858000"/>
              <a:gd name="connsiteX55" fmla="*/ 8151309 w 12192000"/>
              <a:gd name="connsiteY55" fmla="*/ 4771693 h 6858000"/>
              <a:gd name="connsiteX56" fmla="*/ 5853327 w 12192000"/>
              <a:gd name="connsiteY56" fmla="*/ 6296024 h 6858000"/>
              <a:gd name="connsiteX57" fmla="*/ 5814903 w 12192000"/>
              <a:gd name="connsiteY57" fmla="*/ 6400799 h 6858000"/>
              <a:gd name="connsiteX58" fmla="*/ 5823337 w 12192000"/>
              <a:gd name="connsiteY58" fmla="*/ 6400799 h 6858000"/>
              <a:gd name="connsiteX59" fmla="*/ 5860635 w 12192000"/>
              <a:gd name="connsiteY59" fmla="*/ 6299091 h 6858000"/>
              <a:gd name="connsiteX60" fmla="*/ 8151309 w 12192000"/>
              <a:gd name="connsiteY60" fmla="*/ 4779631 h 6858000"/>
              <a:gd name="connsiteX61" fmla="*/ 10441982 w 12192000"/>
              <a:gd name="connsiteY61" fmla="*/ 6299091 h 6858000"/>
              <a:gd name="connsiteX62" fmla="*/ 10479280 w 12192000"/>
              <a:gd name="connsiteY62" fmla="*/ 6400799 h 6858000"/>
              <a:gd name="connsiteX63" fmla="*/ 10487713 w 12192000"/>
              <a:gd name="connsiteY63" fmla="*/ 6400799 h 6858000"/>
              <a:gd name="connsiteX64" fmla="*/ 10449290 w 12192000"/>
              <a:gd name="connsiteY64" fmla="*/ 6296024 h 6858000"/>
              <a:gd name="connsiteX65" fmla="*/ 8151309 w 12192000"/>
              <a:gd name="connsiteY65" fmla="*/ 4771693 h 6858000"/>
              <a:gd name="connsiteX66" fmla="*/ 8151308 w 12192000"/>
              <a:gd name="connsiteY66" fmla="*/ 4676974 h 6858000"/>
              <a:gd name="connsiteX67" fmla="*/ 5766049 w 12192000"/>
              <a:gd name="connsiteY67" fmla="*/ 6259151 h 6858000"/>
              <a:gd name="connsiteX68" fmla="*/ 5714109 w 12192000"/>
              <a:gd name="connsiteY68" fmla="*/ 6400799 h 6858000"/>
              <a:gd name="connsiteX69" fmla="*/ 5722541 w 12192000"/>
              <a:gd name="connsiteY69" fmla="*/ 6400799 h 6858000"/>
              <a:gd name="connsiteX70" fmla="*/ 5773356 w 12192000"/>
              <a:gd name="connsiteY70" fmla="*/ 6262218 h 6858000"/>
              <a:gd name="connsiteX71" fmla="*/ 8151308 w 12192000"/>
              <a:gd name="connsiteY71" fmla="*/ 4684912 h 6858000"/>
              <a:gd name="connsiteX72" fmla="*/ 10529260 w 12192000"/>
              <a:gd name="connsiteY72" fmla="*/ 6262295 h 6858000"/>
              <a:gd name="connsiteX73" fmla="*/ 10580049 w 12192000"/>
              <a:gd name="connsiteY73" fmla="*/ 6400799 h 6858000"/>
              <a:gd name="connsiteX74" fmla="*/ 10588509 w 12192000"/>
              <a:gd name="connsiteY74" fmla="*/ 6400799 h 6858000"/>
              <a:gd name="connsiteX75" fmla="*/ 10536568 w 12192000"/>
              <a:gd name="connsiteY75" fmla="*/ 6259151 h 6858000"/>
              <a:gd name="connsiteX76" fmla="*/ 8151308 w 12192000"/>
              <a:gd name="connsiteY76" fmla="*/ 4676974 h 6858000"/>
              <a:gd name="connsiteX77" fmla="*/ 8151309 w 12192000"/>
              <a:gd name="connsiteY77" fmla="*/ 4582254 h 6858000"/>
              <a:gd name="connsiteX78" fmla="*/ 5678798 w 12192000"/>
              <a:gd name="connsiteY78" fmla="*/ 6222354 h 6858000"/>
              <a:gd name="connsiteX79" fmla="*/ 5613357 w 12192000"/>
              <a:gd name="connsiteY79" fmla="*/ 6400799 h 6858000"/>
              <a:gd name="connsiteX80" fmla="*/ 5621792 w 12192000"/>
              <a:gd name="connsiteY80" fmla="*/ 6400799 h 6858000"/>
              <a:gd name="connsiteX81" fmla="*/ 5686103 w 12192000"/>
              <a:gd name="connsiteY81" fmla="*/ 6225422 h 6858000"/>
              <a:gd name="connsiteX82" fmla="*/ 8151309 w 12192000"/>
              <a:gd name="connsiteY82" fmla="*/ 4590192 h 6858000"/>
              <a:gd name="connsiteX83" fmla="*/ 10616514 w 12192000"/>
              <a:gd name="connsiteY83" fmla="*/ 6225422 h 6858000"/>
              <a:gd name="connsiteX84" fmla="*/ 10680827 w 12192000"/>
              <a:gd name="connsiteY84" fmla="*/ 6400799 h 6858000"/>
              <a:gd name="connsiteX85" fmla="*/ 10689260 w 12192000"/>
              <a:gd name="connsiteY85" fmla="*/ 6400799 h 6858000"/>
              <a:gd name="connsiteX86" fmla="*/ 10623821 w 12192000"/>
              <a:gd name="connsiteY86" fmla="*/ 6222354 h 6858000"/>
              <a:gd name="connsiteX87" fmla="*/ 8151309 w 12192000"/>
              <a:gd name="connsiteY87" fmla="*/ 4582254 h 6858000"/>
              <a:gd name="connsiteX88" fmla="*/ 8151309 w 12192000"/>
              <a:gd name="connsiteY88" fmla="*/ 4487535 h 6858000"/>
              <a:gd name="connsiteX89" fmla="*/ 5591521 w 12192000"/>
              <a:gd name="connsiteY89" fmla="*/ 6185482 h 6858000"/>
              <a:gd name="connsiteX90" fmla="*/ 5512563 w 12192000"/>
              <a:gd name="connsiteY90" fmla="*/ 6400799 h 6858000"/>
              <a:gd name="connsiteX91" fmla="*/ 5521040 w 12192000"/>
              <a:gd name="connsiteY91" fmla="*/ 6400799 h 6858000"/>
              <a:gd name="connsiteX92" fmla="*/ 5598851 w 12192000"/>
              <a:gd name="connsiteY92" fmla="*/ 6188625 h 6858000"/>
              <a:gd name="connsiteX93" fmla="*/ 8151309 w 12192000"/>
              <a:gd name="connsiteY93" fmla="*/ 4495473 h 6858000"/>
              <a:gd name="connsiteX94" fmla="*/ 10703767 w 12192000"/>
              <a:gd name="connsiteY94" fmla="*/ 6188625 h 6858000"/>
              <a:gd name="connsiteX95" fmla="*/ 10781578 w 12192000"/>
              <a:gd name="connsiteY95" fmla="*/ 6400799 h 6858000"/>
              <a:gd name="connsiteX96" fmla="*/ 10790054 w 12192000"/>
              <a:gd name="connsiteY96" fmla="*/ 6400799 h 6858000"/>
              <a:gd name="connsiteX97" fmla="*/ 10711099 w 12192000"/>
              <a:gd name="connsiteY97" fmla="*/ 6185482 h 6858000"/>
              <a:gd name="connsiteX98" fmla="*/ 8151309 w 12192000"/>
              <a:gd name="connsiteY98" fmla="*/ 4487535 h 6858000"/>
              <a:gd name="connsiteX99" fmla="*/ 8151308 w 12192000"/>
              <a:gd name="connsiteY99" fmla="*/ 4392816 h 6858000"/>
              <a:gd name="connsiteX100" fmla="*/ 5504264 w 12192000"/>
              <a:gd name="connsiteY100" fmla="*/ 6148685 h 6858000"/>
              <a:gd name="connsiteX101" fmla="*/ 5411809 w 12192000"/>
              <a:gd name="connsiteY101" fmla="*/ 6400799 h 6858000"/>
              <a:gd name="connsiteX102" fmla="*/ 5420243 w 12192000"/>
              <a:gd name="connsiteY102" fmla="*/ 6400799 h 6858000"/>
              <a:gd name="connsiteX103" fmla="*/ 5511571 w 12192000"/>
              <a:gd name="connsiteY103" fmla="*/ 6151752 h 6858000"/>
              <a:gd name="connsiteX104" fmla="*/ 8151308 w 12192000"/>
              <a:gd name="connsiteY104" fmla="*/ 4400754 h 6858000"/>
              <a:gd name="connsiteX105" fmla="*/ 10791044 w 12192000"/>
              <a:gd name="connsiteY105" fmla="*/ 6151752 h 6858000"/>
              <a:gd name="connsiteX106" fmla="*/ 10882371 w 12192000"/>
              <a:gd name="connsiteY106" fmla="*/ 6400799 h 6858000"/>
              <a:gd name="connsiteX107" fmla="*/ 10890807 w 12192000"/>
              <a:gd name="connsiteY107" fmla="*/ 6400799 h 6858000"/>
              <a:gd name="connsiteX108" fmla="*/ 10798352 w 12192000"/>
              <a:gd name="connsiteY108" fmla="*/ 6148685 h 6858000"/>
              <a:gd name="connsiteX109" fmla="*/ 8151308 w 12192000"/>
              <a:gd name="connsiteY109" fmla="*/ 4392816 h 6858000"/>
              <a:gd name="connsiteX110" fmla="*/ 8151309 w 12192000"/>
              <a:gd name="connsiteY110" fmla="*/ 4298096 h 6858000"/>
              <a:gd name="connsiteX111" fmla="*/ 5317048 w 12192000"/>
              <a:gd name="connsiteY111" fmla="*/ 6384359 h 6858000"/>
              <a:gd name="connsiteX112" fmla="*/ 5312810 w 12192000"/>
              <a:gd name="connsiteY112" fmla="*/ 6400799 h 6858000"/>
              <a:gd name="connsiteX113" fmla="*/ 5321020 w 12192000"/>
              <a:gd name="connsiteY113" fmla="*/ 6400799 h 6858000"/>
              <a:gd name="connsiteX114" fmla="*/ 5324637 w 12192000"/>
              <a:gd name="connsiteY114" fmla="*/ 6386766 h 6858000"/>
              <a:gd name="connsiteX115" fmla="*/ 8151309 w 12192000"/>
              <a:gd name="connsiteY115" fmla="*/ 4306034 h 6858000"/>
              <a:gd name="connsiteX116" fmla="*/ 10977979 w 12192000"/>
              <a:gd name="connsiteY116" fmla="*/ 6386766 h 6858000"/>
              <a:gd name="connsiteX117" fmla="*/ 10981596 w 12192000"/>
              <a:gd name="connsiteY117" fmla="*/ 6400799 h 6858000"/>
              <a:gd name="connsiteX118" fmla="*/ 10989809 w 12192000"/>
              <a:gd name="connsiteY118" fmla="*/ 6400799 h 6858000"/>
              <a:gd name="connsiteX119" fmla="*/ 10985572 w 12192000"/>
              <a:gd name="connsiteY119" fmla="*/ 6384359 h 6858000"/>
              <a:gd name="connsiteX120" fmla="*/ 8151309 w 12192000"/>
              <a:gd name="connsiteY120" fmla="*/ 4298096 h 6858000"/>
              <a:gd name="connsiteX121" fmla="*/ 8151309 w 12192000"/>
              <a:gd name="connsiteY121" fmla="*/ 4203377 h 6858000"/>
              <a:gd name="connsiteX122" fmla="*/ 5226598 w 12192000"/>
              <a:gd name="connsiteY122" fmla="*/ 6356256 h 6858000"/>
              <a:gd name="connsiteX123" fmla="*/ 5215117 w 12192000"/>
              <a:gd name="connsiteY123" fmla="*/ 6400799 h 6858000"/>
              <a:gd name="connsiteX124" fmla="*/ 5223296 w 12192000"/>
              <a:gd name="connsiteY124" fmla="*/ 6400799 h 6858000"/>
              <a:gd name="connsiteX125" fmla="*/ 5234173 w 12192000"/>
              <a:gd name="connsiteY125" fmla="*/ 6358596 h 6858000"/>
              <a:gd name="connsiteX126" fmla="*/ 8151309 w 12192000"/>
              <a:gd name="connsiteY126" fmla="*/ 4211315 h 6858000"/>
              <a:gd name="connsiteX127" fmla="*/ 11068441 w 12192000"/>
              <a:gd name="connsiteY127" fmla="*/ 6358596 h 6858000"/>
              <a:gd name="connsiteX128" fmla="*/ 11079318 w 12192000"/>
              <a:gd name="connsiteY128" fmla="*/ 6400799 h 6858000"/>
              <a:gd name="connsiteX129" fmla="*/ 11087499 w 12192000"/>
              <a:gd name="connsiteY129" fmla="*/ 6400799 h 6858000"/>
              <a:gd name="connsiteX130" fmla="*/ 11076019 w 12192000"/>
              <a:gd name="connsiteY130" fmla="*/ 6356256 h 6858000"/>
              <a:gd name="connsiteX131" fmla="*/ 8151309 w 12192000"/>
              <a:gd name="connsiteY131" fmla="*/ 4203377 h 6858000"/>
              <a:gd name="connsiteX132" fmla="*/ 8151309 w 12192000"/>
              <a:gd name="connsiteY132" fmla="*/ 4108658 h 6858000"/>
              <a:gd name="connsiteX133" fmla="*/ 5135904 w 12192000"/>
              <a:gd name="connsiteY133" fmla="*/ 6327082 h 6858000"/>
              <a:gd name="connsiteX134" fmla="*/ 5116950 w 12192000"/>
              <a:gd name="connsiteY134" fmla="*/ 6400799 h 6858000"/>
              <a:gd name="connsiteX135" fmla="*/ 5123858 w 12192000"/>
              <a:gd name="connsiteY135" fmla="*/ 6400799 h 6858000"/>
              <a:gd name="connsiteX136" fmla="*/ 5136931 w 12192000"/>
              <a:gd name="connsiteY136" fmla="*/ 6348502 h 6858000"/>
              <a:gd name="connsiteX137" fmla="*/ 5924381 w 12192000"/>
              <a:gd name="connsiteY137" fmla="*/ 5039073 h 6858000"/>
              <a:gd name="connsiteX138" fmla="*/ 8151309 w 12192000"/>
              <a:gd name="connsiteY138" fmla="*/ 4116596 h 6858000"/>
              <a:gd name="connsiteX139" fmla="*/ 10378235 w 12192000"/>
              <a:gd name="connsiteY139" fmla="*/ 5039073 h 6858000"/>
              <a:gd name="connsiteX140" fmla="*/ 11165687 w 12192000"/>
              <a:gd name="connsiteY140" fmla="*/ 6348581 h 6858000"/>
              <a:gd name="connsiteX141" fmla="*/ 11178739 w 12192000"/>
              <a:gd name="connsiteY141" fmla="*/ 6400799 h 6858000"/>
              <a:gd name="connsiteX142" fmla="*/ 11185669 w 12192000"/>
              <a:gd name="connsiteY142" fmla="*/ 6400799 h 6858000"/>
              <a:gd name="connsiteX143" fmla="*/ 11166714 w 12192000"/>
              <a:gd name="connsiteY143" fmla="*/ 6327082 h 6858000"/>
              <a:gd name="connsiteX144" fmla="*/ 8151309 w 12192000"/>
              <a:gd name="connsiteY144" fmla="*/ 4108658 h 6858000"/>
              <a:gd name="connsiteX145" fmla="*/ 763016 w 12192000"/>
              <a:gd name="connsiteY145" fmla="*/ 2215985 h 6858000"/>
              <a:gd name="connsiteX146" fmla="*/ 749300 w 12192000"/>
              <a:gd name="connsiteY146" fmla="*/ 2229701 h 6858000"/>
              <a:gd name="connsiteX147" fmla="*/ 763016 w 12192000"/>
              <a:gd name="connsiteY147" fmla="*/ 2243417 h 6858000"/>
              <a:gd name="connsiteX148" fmla="*/ 3427984 w 12192000"/>
              <a:gd name="connsiteY148" fmla="*/ 2243417 h 6858000"/>
              <a:gd name="connsiteX149" fmla="*/ 3437683 w 12192000"/>
              <a:gd name="connsiteY149" fmla="*/ 2239400 h 6858000"/>
              <a:gd name="connsiteX150" fmla="*/ 3439806 w 12192000"/>
              <a:gd name="connsiteY150" fmla="*/ 2234273 h 6858000"/>
              <a:gd name="connsiteX151" fmla="*/ 6097533 w 12192000"/>
              <a:gd name="connsiteY151" fmla="*/ 2234273 h 6858000"/>
              <a:gd name="connsiteX152" fmla="*/ 6102350 w 12192000"/>
              <a:gd name="connsiteY152" fmla="*/ 2229701 h 6858000"/>
              <a:gd name="connsiteX153" fmla="*/ 6097533 w 12192000"/>
              <a:gd name="connsiteY153" fmla="*/ 2225129 h 6858000"/>
              <a:gd name="connsiteX154" fmla="*/ 3439806 w 12192000"/>
              <a:gd name="connsiteY154" fmla="*/ 2225129 h 6858000"/>
              <a:gd name="connsiteX155" fmla="*/ 3437683 w 12192000"/>
              <a:gd name="connsiteY155" fmla="*/ 2220003 h 6858000"/>
              <a:gd name="connsiteX156" fmla="*/ 3427984 w 12192000"/>
              <a:gd name="connsiteY156" fmla="*/ 2215985 h 6858000"/>
              <a:gd name="connsiteX157" fmla="*/ 10767965 w 12192000"/>
              <a:gd name="connsiteY157" fmla="*/ 0 h 6858000"/>
              <a:gd name="connsiteX158" fmla="*/ 12192000 w 12192000"/>
              <a:gd name="connsiteY158" fmla="*/ 0 h 6858000"/>
              <a:gd name="connsiteX159" fmla="*/ 12192000 w 12192000"/>
              <a:gd name="connsiteY159" fmla="*/ 1041183 h 6858000"/>
              <a:gd name="connsiteX160" fmla="*/ 12190715 w 12192000"/>
              <a:gd name="connsiteY160" fmla="*/ 1041248 h 6858000"/>
              <a:gd name="connsiteX161" fmla="*/ 10815196 w 12192000"/>
              <a:gd name="connsiteY161" fmla="*/ 128790 h 6858000"/>
              <a:gd name="connsiteX162" fmla="*/ 10616820 w 12192000"/>
              <a:gd name="connsiteY162" fmla="*/ 0 h 6858000"/>
              <a:gd name="connsiteX163" fmla="*/ 10754993 w 12192000"/>
              <a:gd name="connsiteY163" fmla="*/ 0 h 6858000"/>
              <a:gd name="connsiteX164" fmla="*/ 10803958 w 12192000"/>
              <a:gd name="connsiteY164" fmla="*/ 133508 h 6858000"/>
              <a:gd name="connsiteX165" fmla="*/ 12190715 w 12192000"/>
              <a:gd name="connsiteY165" fmla="*/ 1053457 h 6858000"/>
              <a:gd name="connsiteX166" fmla="*/ 12192000 w 12192000"/>
              <a:gd name="connsiteY166" fmla="*/ 1053392 h 6858000"/>
              <a:gd name="connsiteX167" fmla="*/ 12192000 w 12192000"/>
              <a:gd name="connsiteY167" fmla="*/ 1186854 h 6858000"/>
              <a:gd name="connsiteX168" fmla="*/ 12190715 w 12192000"/>
              <a:gd name="connsiteY168" fmla="*/ 1186919 h 6858000"/>
              <a:gd name="connsiteX169" fmla="*/ 10625818 w 12192000"/>
              <a:gd name="connsiteY169" fmla="*/ 34903 h 6858000"/>
              <a:gd name="connsiteX170" fmla="*/ 10466534 w 12192000"/>
              <a:gd name="connsiteY170" fmla="*/ 0 h 6858000"/>
              <a:gd name="connsiteX171" fmla="*/ 10604192 w 12192000"/>
              <a:gd name="connsiteY171" fmla="*/ 0 h 6858000"/>
              <a:gd name="connsiteX172" fmla="*/ 10614141 w 12192000"/>
              <a:gd name="connsiteY172" fmla="*/ 38606 h 6858000"/>
              <a:gd name="connsiteX173" fmla="*/ 12190715 w 12192000"/>
              <a:gd name="connsiteY173" fmla="*/ 1199128 h 6858000"/>
              <a:gd name="connsiteX174" fmla="*/ 12192000 w 12192000"/>
              <a:gd name="connsiteY174" fmla="*/ 1199063 h 6858000"/>
              <a:gd name="connsiteX175" fmla="*/ 12192000 w 12192000"/>
              <a:gd name="connsiteY175" fmla="*/ 1332525 h 6858000"/>
              <a:gd name="connsiteX176" fmla="*/ 12190715 w 12192000"/>
              <a:gd name="connsiteY176" fmla="*/ 1332590 h 6858000"/>
              <a:gd name="connsiteX177" fmla="*/ 10486697 w 12192000"/>
              <a:gd name="connsiteY177" fmla="*/ 78227 h 6858000"/>
              <a:gd name="connsiteX178" fmla="*/ 10316291 w 12192000"/>
              <a:gd name="connsiteY178" fmla="*/ 0 h 6858000"/>
              <a:gd name="connsiteX179" fmla="*/ 10453952 w 12192000"/>
              <a:gd name="connsiteY179" fmla="*/ 0 h 6858000"/>
              <a:gd name="connsiteX180" fmla="*/ 10475044 w 12192000"/>
              <a:gd name="connsiteY180" fmla="*/ 81826 h 6858000"/>
              <a:gd name="connsiteX181" fmla="*/ 12190715 w 12192000"/>
              <a:gd name="connsiteY181" fmla="*/ 1344799 h 6858000"/>
              <a:gd name="connsiteX182" fmla="*/ 12192000 w 12192000"/>
              <a:gd name="connsiteY182" fmla="*/ 1344734 h 6858000"/>
              <a:gd name="connsiteX183" fmla="*/ 12192000 w 12192000"/>
              <a:gd name="connsiteY183" fmla="*/ 1478196 h 6858000"/>
              <a:gd name="connsiteX184" fmla="*/ 12190715 w 12192000"/>
              <a:gd name="connsiteY184" fmla="*/ 1478261 h 6858000"/>
              <a:gd name="connsiteX185" fmla="*/ 10347599 w 12192000"/>
              <a:gd name="connsiteY185" fmla="*/ 121448 h 6858000"/>
              <a:gd name="connsiteX186" fmla="*/ 10166010 w 12192000"/>
              <a:gd name="connsiteY186" fmla="*/ 0 h 6858000"/>
              <a:gd name="connsiteX187" fmla="*/ 10303669 w 12192000"/>
              <a:gd name="connsiteY187" fmla="*/ 0 h 6858000"/>
              <a:gd name="connsiteX188" fmla="*/ 10335923 w 12192000"/>
              <a:gd name="connsiteY188" fmla="*/ 125150 h 6858000"/>
              <a:gd name="connsiteX189" fmla="*/ 12190715 w 12192000"/>
              <a:gd name="connsiteY189" fmla="*/ 1490470 h 6858000"/>
              <a:gd name="connsiteX190" fmla="*/ 12192000 w 12192000"/>
              <a:gd name="connsiteY190" fmla="*/ 1490405 h 6858000"/>
              <a:gd name="connsiteX191" fmla="*/ 12192000 w 12192000"/>
              <a:gd name="connsiteY191" fmla="*/ 1623867 h 6858000"/>
              <a:gd name="connsiteX192" fmla="*/ 12190715 w 12192000"/>
              <a:gd name="connsiteY192" fmla="*/ 1623932 h 6858000"/>
              <a:gd name="connsiteX193" fmla="*/ 10208478 w 12192000"/>
              <a:gd name="connsiteY193" fmla="*/ 164771 h 6858000"/>
              <a:gd name="connsiteX194" fmla="*/ 10015765 w 12192000"/>
              <a:gd name="connsiteY194" fmla="*/ 0 h 6858000"/>
              <a:gd name="connsiteX195" fmla="*/ 10153425 w 12192000"/>
              <a:gd name="connsiteY195" fmla="*/ 0 h 6858000"/>
              <a:gd name="connsiteX196" fmla="*/ 10196825 w 12192000"/>
              <a:gd name="connsiteY196" fmla="*/ 168370 h 6858000"/>
              <a:gd name="connsiteX197" fmla="*/ 12190715 w 12192000"/>
              <a:gd name="connsiteY197" fmla="*/ 1636141 h 6858000"/>
              <a:gd name="connsiteX198" fmla="*/ 12192000 w 12192000"/>
              <a:gd name="connsiteY198" fmla="*/ 1636076 h 6858000"/>
              <a:gd name="connsiteX199" fmla="*/ 12192000 w 12192000"/>
              <a:gd name="connsiteY199" fmla="*/ 1769538 h 6858000"/>
              <a:gd name="connsiteX200" fmla="*/ 12190715 w 12192000"/>
              <a:gd name="connsiteY200" fmla="*/ 1769603 h 6858000"/>
              <a:gd name="connsiteX201" fmla="*/ 10069381 w 12192000"/>
              <a:gd name="connsiteY201" fmla="*/ 207991 h 6858000"/>
              <a:gd name="connsiteX202" fmla="*/ 9868065 w 12192000"/>
              <a:gd name="connsiteY202" fmla="*/ 0 h 6858000"/>
              <a:gd name="connsiteX203" fmla="*/ 10003147 w 12192000"/>
              <a:gd name="connsiteY203" fmla="*/ 0 h 6858000"/>
              <a:gd name="connsiteX204" fmla="*/ 10057704 w 12192000"/>
              <a:gd name="connsiteY204" fmla="*/ 211694 h 6858000"/>
              <a:gd name="connsiteX205" fmla="*/ 12190715 w 12192000"/>
              <a:gd name="connsiteY205" fmla="*/ 1781812 h 6858000"/>
              <a:gd name="connsiteX206" fmla="*/ 12192000 w 12192000"/>
              <a:gd name="connsiteY206" fmla="*/ 1781747 h 6858000"/>
              <a:gd name="connsiteX207" fmla="*/ 12192000 w 12192000"/>
              <a:gd name="connsiteY207" fmla="*/ 1915209 h 6858000"/>
              <a:gd name="connsiteX208" fmla="*/ 12190714 w 12192000"/>
              <a:gd name="connsiteY208" fmla="*/ 1915274 h 6858000"/>
              <a:gd name="connsiteX209" fmla="*/ 9871837 w 12192000"/>
              <a:gd name="connsiteY209" fmla="*/ 24643 h 6858000"/>
              <a:gd name="connsiteX210" fmla="*/ 9720884 w 12192000"/>
              <a:gd name="connsiteY210" fmla="*/ 0 h 6858000"/>
              <a:gd name="connsiteX211" fmla="*/ 9855734 w 12192000"/>
              <a:gd name="connsiteY211" fmla="*/ 0 h 6858000"/>
              <a:gd name="connsiteX212" fmla="*/ 9859879 w 12192000"/>
              <a:gd name="connsiteY212" fmla="*/ 27079 h 6858000"/>
              <a:gd name="connsiteX213" fmla="*/ 12190714 w 12192000"/>
              <a:gd name="connsiteY213" fmla="*/ 1927483 h 6858000"/>
              <a:gd name="connsiteX214" fmla="*/ 12192000 w 12192000"/>
              <a:gd name="connsiteY214" fmla="*/ 1927418 h 6858000"/>
              <a:gd name="connsiteX215" fmla="*/ 12192000 w 12192000"/>
              <a:gd name="connsiteY215" fmla="*/ 2060880 h 6858000"/>
              <a:gd name="connsiteX216" fmla="*/ 12190714 w 12192000"/>
              <a:gd name="connsiteY216" fmla="*/ 2060945 h 6858000"/>
              <a:gd name="connsiteX217" fmla="*/ 9729138 w 12192000"/>
              <a:gd name="connsiteY217" fmla="*/ 53926 h 6858000"/>
              <a:gd name="connsiteX218" fmla="*/ 9573681 w 12192000"/>
              <a:gd name="connsiteY218" fmla="*/ 0 h 6858000"/>
              <a:gd name="connsiteX219" fmla="*/ 9708532 w 12192000"/>
              <a:gd name="connsiteY219" fmla="*/ 0 h 6858000"/>
              <a:gd name="connsiteX220" fmla="*/ 9717169 w 12192000"/>
              <a:gd name="connsiteY220" fmla="*/ 56442 h 6858000"/>
              <a:gd name="connsiteX221" fmla="*/ 12190714 w 12192000"/>
              <a:gd name="connsiteY221" fmla="*/ 2073154 h 6858000"/>
              <a:gd name="connsiteX222" fmla="*/ 12192000 w 12192000"/>
              <a:gd name="connsiteY222" fmla="*/ 2073089 h 6858000"/>
              <a:gd name="connsiteX223" fmla="*/ 12192000 w 12192000"/>
              <a:gd name="connsiteY223" fmla="*/ 2206551 h 6858000"/>
              <a:gd name="connsiteX224" fmla="*/ 12190715 w 12192000"/>
              <a:gd name="connsiteY224" fmla="*/ 2206616 h 6858000"/>
              <a:gd name="connsiteX225" fmla="*/ 9586428 w 12192000"/>
              <a:gd name="connsiteY225" fmla="*/ 83287 h 6858000"/>
              <a:gd name="connsiteX226" fmla="*/ 9426498 w 12192000"/>
              <a:gd name="connsiteY226" fmla="*/ 0 h 6858000"/>
              <a:gd name="connsiteX227" fmla="*/ 9561349 w 12192000"/>
              <a:gd name="connsiteY227" fmla="*/ 0 h 6858000"/>
              <a:gd name="connsiteX228" fmla="*/ 9574471 w 12192000"/>
              <a:gd name="connsiteY228" fmla="*/ 85724 h 6858000"/>
              <a:gd name="connsiteX229" fmla="*/ 12190715 w 12192000"/>
              <a:gd name="connsiteY229" fmla="*/ 2218825 h 6858000"/>
              <a:gd name="connsiteX230" fmla="*/ 12192000 w 12192000"/>
              <a:gd name="connsiteY230" fmla="*/ 2218760 h 6858000"/>
              <a:gd name="connsiteX231" fmla="*/ 12192000 w 12192000"/>
              <a:gd name="connsiteY231" fmla="*/ 2352220 h 6858000"/>
              <a:gd name="connsiteX232" fmla="*/ 12190715 w 12192000"/>
              <a:gd name="connsiteY232" fmla="*/ 2352285 h 6858000"/>
              <a:gd name="connsiteX233" fmla="*/ 9443729 w 12192000"/>
              <a:gd name="connsiteY233" fmla="*/ 112568 h 6858000"/>
              <a:gd name="connsiteX234" fmla="*/ 9279297 w 12192000"/>
              <a:gd name="connsiteY234" fmla="*/ 0 h 6858000"/>
              <a:gd name="connsiteX235" fmla="*/ 9414148 w 12192000"/>
              <a:gd name="connsiteY235" fmla="*/ 0 h 6858000"/>
              <a:gd name="connsiteX236" fmla="*/ 9431760 w 12192000"/>
              <a:gd name="connsiteY236" fmla="*/ 115085 h 6858000"/>
              <a:gd name="connsiteX237" fmla="*/ 12190715 w 12192000"/>
              <a:gd name="connsiteY237" fmla="*/ 2364495 h 6858000"/>
              <a:gd name="connsiteX238" fmla="*/ 12192000 w 12192000"/>
              <a:gd name="connsiteY238" fmla="*/ 2364430 h 6858000"/>
              <a:gd name="connsiteX239" fmla="*/ 12192000 w 12192000"/>
              <a:gd name="connsiteY239" fmla="*/ 2497924 h 6858000"/>
              <a:gd name="connsiteX240" fmla="*/ 12190715 w 12192000"/>
              <a:gd name="connsiteY240" fmla="*/ 2497956 h 6858000"/>
              <a:gd name="connsiteX241" fmla="*/ 9301019 w 12192000"/>
              <a:gd name="connsiteY241" fmla="*/ 141931 h 6858000"/>
              <a:gd name="connsiteX242" fmla="*/ 9132112 w 12192000"/>
              <a:gd name="connsiteY242" fmla="*/ 0 h 6858000"/>
              <a:gd name="connsiteX243" fmla="*/ 9266965 w 12192000"/>
              <a:gd name="connsiteY243" fmla="*/ 0 h 6858000"/>
              <a:gd name="connsiteX244" fmla="*/ 9289062 w 12192000"/>
              <a:gd name="connsiteY244" fmla="*/ 144368 h 6858000"/>
              <a:gd name="connsiteX245" fmla="*/ 12190715 w 12192000"/>
              <a:gd name="connsiteY245" fmla="*/ 2510167 h 6858000"/>
              <a:gd name="connsiteX246" fmla="*/ 12192000 w 12192000"/>
              <a:gd name="connsiteY246" fmla="*/ 2510135 h 6858000"/>
              <a:gd name="connsiteX247" fmla="*/ 12192000 w 12192000"/>
              <a:gd name="connsiteY247" fmla="*/ 2643593 h 6858000"/>
              <a:gd name="connsiteX248" fmla="*/ 12190715 w 12192000"/>
              <a:gd name="connsiteY248" fmla="*/ 2643626 h 6858000"/>
              <a:gd name="connsiteX249" fmla="*/ 9158320 w 12192000"/>
              <a:gd name="connsiteY249" fmla="*/ 171214 h 6858000"/>
              <a:gd name="connsiteX250" fmla="*/ 8984912 w 12192000"/>
              <a:gd name="connsiteY250" fmla="*/ 0 h 6858000"/>
              <a:gd name="connsiteX251" fmla="*/ 9119765 w 12192000"/>
              <a:gd name="connsiteY251" fmla="*/ 0 h 6858000"/>
              <a:gd name="connsiteX252" fmla="*/ 9146352 w 12192000"/>
              <a:gd name="connsiteY252" fmla="*/ 173730 h 6858000"/>
              <a:gd name="connsiteX253" fmla="*/ 12190715 w 12192000"/>
              <a:gd name="connsiteY253" fmla="*/ 2655835 h 6858000"/>
              <a:gd name="connsiteX254" fmla="*/ 12192000 w 12192000"/>
              <a:gd name="connsiteY254" fmla="*/ 2655802 h 6858000"/>
              <a:gd name="connsiteX255" fmla="*/ 12192000 w 12192000"/>
              <a:gd name="connsiteY255" fmla="*/ 2789264 h 6858000"/>
              <a:gd name="connsiteX256" fmla="*/ 12190715 w 12192000"/>
              <a:gd name="connsiteY256" fmla="*/ 2789297 h 6858000"/>
              <a:gd name="connsiteX257" fmla="*/ 9015610 w 12192000"/>
              <a:gd name="connsiteY257" fmla="*/ 200576 h 6858000"/>
              <a:gd name="connsiteX258" fmla="*/ 8837727 w 12192000"/>
              <a:gd name="connsiteY258" fmla="*/ 0 h 6858000"/>
              <a:gd name="connsiteX259" fmla="*/ 8972580 w 12192000"/>
              <a:gd name="connsiteY259" fmla="*/ 0 h 6858000"/>
              <a:gd name="connsiteX260" fmla="*/ 9003653 w 12192000"/>
              <a:gd name="connsiteY260" fmla="*/ 203012 h 6858000"/>
              <a:gd name="connsiteX261" fmla="*/ 12190715 w 12192000"/>
              <a:gd name="connsiteY261" fmla="*/ 2801506 h 6858000"/>
              <a:gd name="connsiteX262" fmla="*/ 12192000 w 12192000"/>
              <a:gd name="connsiteY262" fmla="*/ 2801473 h 6858000"/>
              <a:gd name="connsiteX263" fmla="*/ 12192000 w 12192000"/>
              <a:gd name="connsiteY263" fmla="*/ 2934935 h 6858000"/>
              <a:gd name="connsiteX264" fmla="*/ 12190715 w 12192000"/>
              <a:gd name="connsiteY264" fmla="*/ 2934967 h 6858000"/>
              <a:gd name="connsiteX265" fmla="*/ 8872911 w 12192000"/>
              <a:gd name="connsiteY265" fmla="*/ 229857 h 6858000"/>
              <a:gd name="connsiteX266" fmla="*/ 8690528 w 12192000"/>
              <a:gd name="connsiteY266" fmla="*/ 0 h 6858000"/>
              <a:gd name="connsiteX267" fmla="*/ 8825381 w 12192000"/>
              <a:gd name="connsiteY267" fmla="*/ 0 h 6858000"/>
              <a:gd name="connsiteX268" fmla="*/ 8860943 w 12192000"/>
              <a:gd name="connsiteY268" fmla="*/ 232373 h 6858000"/>
              <a:gd name="connsiteX269" fmla="*/ 12190715 w 12192000"/>
              <a:gd name="connsiteY269" fmla="*/ 2947176 h 6858000"/>
              <a:gd name="connsiteX270" fmla="*/ 12192000 w 12192000"/>
              <a:gd name="connsiteY270" fmla="*/ 2947144 h 6858000"/>
              <a:gd name="connsiteX271" fmla="*/ 12192000 w 12192000"/>
              <a:gd name="connsiteY271" fmla="*/ 3080606 h 6858000"/>
              <a:gd name="connsiteX272" fmla="*/ 12190715 w 12192000"/>
              <a:gd name="connsiteY272" fmla="*/ 3080638 h 6858000"/>
              <a:gd name="connsiteX273" fmla="*/ 8730201 w 12192000"/>
              <a:gd name="connsiteY273" fmla="*/ 259220 h 6858000"/>
              <a:gd name="connsiteX274" fmla="*/ 8543329 w 12192000"/>
              <a:gd name="connsiteY274" fmla="*/ 0 h 6858000"/>
              <a:gd name="connsiteX275" fmla="*/ 8678196 w 12192000"/>
              <a:gd name="connsiteY275" fmla="*/ 0 h 6858000"/>
              <a:gd name="connsiteX276" fmla="*/ 8718244 w 12192000"/>
              <a:gd name="connsiteY276" fmla="*/ 261657 h 6858000"/>
              <a:gd name="connsiteX277" fmla="*/ 12190715 w 12192000"/>
              <a:gd name="connsiteY277" fmla="*/ 3092847 h 6858000"/>
              <a:gd name="connsiteX278" fmla="*/ 12192000 w 12192000"/>
              <a:gd name="connsiteY278" fmla="*/ 3092815 h 6858000"/>
              <a:gd name="connsiteX279" fmla="*/ 12192000 w 12192000"/>
              <a:gd name="connsiteY279" fmla="*/ 3226277 h 6858000"/>
              <a:gd name="connsiteX280" fmla="*/ 12190714 w 12192000"/>
              <a:gd name="connsiteY280" fmla="*/ 3226309 h 6858000"/>
              <a:gd name="connsiteX281" fmla="*/ 8587490 w 12192000"/>
              <a:gd name="connsiteY281" fmla="*/ 288582 h 6858000"/>
              <a:gd name="connsiteX282" fmla="*/ 8396144 w 12192000"/>
              <a:gd name="connsiteY282" fmla="*/ 0 h 6858000"/>
              <a:gd name="connsiteX283" fmla="*/ 8530996 w 12192000"/>
              <a:gd name="connsiteY283" fmla="*/ 0 h 6858000"/>
              <a:gd name="connsiteX284" fmla="*/ 8575533 w 12192000"/>
              <a:gd name="connsiteY284" fmla="*/ 291019 h 6858000"/>
              <a:gd name="connsiteX285" fmla="*/ 12190714 w 12192000"/>
              <a:gd name="connsiteY285" fmla="*/ 3238518 h 6858000"/>
              <a:gd name="connsiteX286" fmla="*/ 12192000 w 12192000"/>
              <a:gd name="connsiteY286" fmla="*/ 3238485 h 6858000"/>
              <a:gd name="connsiteX287" fmla="*/ 12192000 w 12192000"/>
              <a:gd name="connsiteY287" fmla="*/ 3371947 h 6858000"/>
              <a:gd name="connsiteX288" fmla="*/ 12190715 w 12192000"/>
              <a:gd name="connsiteY288" fmla="*/ 3371979 h 6858000"/>
              <a:gd name="connsiteX289" fmla="*/ 8444791 w 12192000"/>
              <a:gd name="connsiteY289" fmla="*/ 317864 h 6858000"/>
              <a:gd name="connsiteX290" fmla="*/ 8248958 w 12192000"/>
              <a:gd name="connsiteY290" fmla="*/ 0 h 6858000"/>
              <a:gd name="connsiteX291" fmla="*/ 8383812 w 12192000"/>
              <a:gd name="connsiteY291" fmla="*/ 0 h 6858000"/>
              <a:gd name="connsiteX292" fmla="*/ 8432835 w 12192000"/>
              <a:gd name="connsiteY292" fmla="*/ 320300 h 6858000"/>
              <a:gd name="connsiteX293" fmla="*/ 12190715 w 12192000"/>
              <a:gd name="connsiteY293" fmla="*/ 3384188 h 6858000"/>
              <a:gd name="connsiteX294" fmla="*/ 12192000 w 12192000"/>
              <a:gd name="connsiteY294" fmla="*/ 3384156 h 6858000"/>
              <a:gd name="connsiteX295" fmla="*/ 12192000 w 12192000"/>
              <a:gd name="connsiteY295" fmla="*/ 3517618 h 6858000"/>
              <a:gd name="connsiteX296" fmla="*/ 12190715 w 12192000"/>
              <a:gd name="connsiteY296" fmla="*/ 3517650 h 6858000"/>
              <a:gd name="connsiteX297" fmla="*/ 8302093 w 12192000"/>
              <a:gd name="connsiteY297" fmla="*/ 347146 h 6858000"/>
              <a:gd name="connsiteX298" fmla="*/ 8101760 w 12192000"/>
              <a:gd name="connsiteY298" fmla="*/ 0 h 6858000"/>
              <a:gd name="connsiteX299" fmla="*/ 8236614 w 12192000"/>
              <a:gd name="connsiteY299" fmla="*/ 0 h 6858000"/>
              <a:gd name="connsiteX300" fmla="*/ 8290125 w 12192000"/>
              <a:gd name="connsiteY300" fmla="*/ 349663 h 6858000"/>
              <a:gd name="connsiteX301" fmla="*/ 12190715 w 12192000"/>
              <a:gd name="connsiteY301" fmla="*/ 3529859 h 6858000"/>
              <a:gd name="connsiteX302" fmla="*/ 12192000 w 12192000"/>
              <a:gd name="connsiteY302" fmla="*/ 3529827 h 6858000"/>
              <a:gd name="connsiteX303" fmla="*/ 12192000 w 12192000"/>
              <a:gd name="connsiteY303" fmla="*/ 3663289 h 6858000"/>
              <a:gd name="connsiteX304" fmla="*/ 12190715 w 12192000"/>
              <a:gd name="connsiteY304" fmla="*/ 3663321 h 6858000"/>
              <a:gd name="connsiteX305" fmla="*/ 8159382 w 12192000"/>
              <a:gd name="connsiteY305" fmla="*/ 376508 h 6858000"/>
              <a:gd name="connsiteX306" fmla="*/ 7954143 w 12192000"/>
              <a:gd name="connsiteY306" fmla="*/ 0 h 6858000"/>
              <a:gd name="connsiteX307" fmla="*/ 8089427 w 12192000"/>
              <a:gd name="connsiteY307" fmla="*/ 0 h 6858000"/>
              <a:gd name="connsiteX308" fmla="*/ 8147426 w 12192000"/>
              <a:gd name="connsiteY308" fmla="*/ 378945 h 6858000"/>
              <a:gd name="connsiteX309" fmla="*/ 12190715 w 12192000"/>
              <a:gd name="connsiteY309" fmla="*/ 3675530 h 6858000"/>
              <a:gd name="connsiteX310" fmla="*/ 12192000 w 12192000"/>
              <a:gd name="connsiteY310" fmla="*/ 3675498 h 6858000"/>
              <a:gd name="connsiteX311" fmla="*/ 12192000 w 12192000"/>
              <a:gd name="connsiteY311" fmla="*/ 3808960 h 6858000"/>
              <a:gd name="connsiteX312" fmla="*/ 12190715 w 12192000"/>
              <a:gd name="connsiteY312" fmla="*/ 3808992 h 6858000"/>
              <a:gd name="connsiteX313" fmla="*/ 7979148 w 12192000"/>
              <a:gd name="connsiteY313" fmla="*/ 196186 h 6858000"/>
              <a:gd name="connsiteX314" fmla="*/ 7807328 w 12192000"/>
              <a:gd name="connsiteY314" fmla="*/ 0 h 6858000"/>
              <a:gd name="connsiteX315" fmla="*/ 7941833 w 12192000"/>
              <a:gd name="connsiteY315" fmla="*/ 0 h 6858000"/>
              <a:gd name="connsiteX316" fmla="*/ 7967076 w 12192000"/>
              <a:gd name="connsiteY316" fmla="*/ 198090 h 6858000"/>
              <a:gd name="connsiteX317" fmla="*/ 12190715 w 12192000"/>
              <a:gd name="connsiteY317" fmla="*/ 3821201 h 6858000"/>
              <a:gd name="connsiteX318" fmla="*/ 12192000 w 12192000"/>
              <a:gd name="connsiteY318" fmla="*/ 3821169 h 6858000"/>
              <a:gd name="connsiteX319" fmla="*/ 12192000 w 12192000"/>
              <a:gd name="connsiteY319" fmla="*/ 3954629 h 6858000"/>
              <a:gd name="connsiteX320" fmla="*/ 12190715 w 12192000"/>
              <a:gd name="connsiteY320" fmla="*/ 3954662 h 6858000"/>
              <a:gd name="connsiteX321" fmla="*/ 7835157 w 12192000"/>
              <a:gd name="connsiteY321" fmla="*/ 218372 h 6858000"/>
              <a:gd name="connsiteX322" fmla="*/ 7661183 w 12192000"/>
              <a:gd name="connsiteY322" fmla="*/ 0 h 6858000"/>
              <a:gd name="connsiteX323" fmla="*/ 7795026 w 12192000"/>
              <a:gd name="connsiteY323" fmla="*/ 0 h 6858000"/>
              <a:gd name="connsiteX324" fmla="*/ 7823092 w 12192000"/>
              <a:gd name="connsiteY324" fmla="*/ 220212 h 6858000"/>
              <a:gd name="connsiteX325" fmla="*/ 12190715 w 12192000"/>
              <a:gd name="connsiteY325" fmla="*/ 3966871 h 6858000"/>
              <a:gd name="connsiteX326" fmla="*/ 12192000 w 12192000"/>
              <a:gd name="connsiteY326" fmla="*/ 3966839 h 6858000"/>
              <a:gd name="connsiteX327" fmla="*/ 12192000 w 12192000"/>
              <a:gd name="connsiteY327" fmla="*/ 4100301 h 6858000"/>
              <a:gd name="connsiteX328" fmla="*/ 12190715 w 12192000"/>
              <a:gd name="connsiteY328" fmla="*/ 4100333 h 6858000"/>
              <a:gd name="connsiteX329" fmla="*/ 7662172 w 12192000"/>
              <a:gd name="connsiteY329" fmla="*/ 12952 h 6858000"/>
              <a:gd name="connsiteX330" fmla="*/ 7515130 w 12192000"/>
              <a:gd name="connsiteY330" fmla="*/ 0 h 6858000"/>
              <a:gd name="connsiteX331" fmla="*/ 7648939 w 12192000"/>
              <a:gd name="connsiteY331" fmla="*/ 0 h 6858000"/>
              <a:gd name="connsiteX332" fmla="*/ 7650025 w 12192000"/>
              <a:gd name="connsiteY332" fmla="*/ 14232 h 6858000"/>
              <a:gd name="connsiteX333" fmla="*/ 12190715 w 12192000"/>
              <a:gd name="connsiteY333" fmla="*/ 4112542 h 6858000"/>
              <a:gd name="connsiteX334" fmla="*/ 12192000 w 12192000"/>
              <a:gd name="connsiteY334" fmla="*/ 4112510 h 6858000"/>
              <a:gd name="connsiteX335" fmla="*/ 12192000 w 12192000"/>
              <a:gd name="connsiteY335" fmla="*/ 4245972 h 6858000"/>
              <a:gd name="connsiteX336" fmla="*/ 12190715 w 12192000"/>
              <a:gd name="connsiteY336" fmla="*/ 4246004 h 6858000"/>
              <a:gd name="connsiteX337" fmla="*/ 7517254 w 12192000"/>
              <a:gd name="connsiteY337" fmla="*/ 27849 h 6858000"/>
              <a:gd name="connsiteX338" fmla="*/ 7368576 w 12192000"/>
              <a:gd name="connsiteY338" fmla="*/ 0 h 6858000"/>
              <a:gd name="connsiteX339" fmla="*/ 7502892 w 12192000"/>
              <a:gd name="connsiteY339" fmla="*/ 0 h 6858000"/>
              <a:gd name="connsiteX340" fmla="*/ 7505110 w 12192000"/>
              <a:gd name="connsiteY340" fmla="*/ 29083 h 6858000"/>
              <a:gd name="connsiteX341" fmla="*/ 12190715 w 12192000"/>
              <a:gd name="connsiteY341" fmla="*/ 4258213 h 6858000"/>
              <a:gd name="connsiteX342" fmla="*/ 12192000 w 12192000"/>
              <a:gd name="connsiteY342" fmla="*/ 4258181 h 6858000"/>
              <a:gd name="connsiteX343" fmla="*/ 12192000 w 12192000"/>
              <a:gd name="connsiteY343" fmla="*/ 4391644 h 6858000"/>
              <a:gd name="connsiteX344" fmla="*/ 12190715 w 12192000"/>
              <a:gd name="connsiteY344" fmla="*/ 4391675 h 6858000"/>
              <a:gd name="connsiteX345" fmla="*/ 8765965 w 12192000"/>
              <a:gd name="connsiteY345" fmla="*/ 2972981 h 6858000"/>
              <a:gd name="connsiteX346" fmla="*/ 7370724 w 12192000"/>
              <a:gd name="connsiteY346" fmla="*/ 29308 h 6858000"/>
              <a:gd name="connsiteX347" fmla="*/ 0 w 12192000"/>
              <a:gd name="connsiteY347" fmla="*/ 0 h 6858000"/>
              <a:gd name="connsiteX348" fmla="*/ 7356751 w 12192000"/>
              <a:gd name="connsiteY348" fmla="*/ 0 h 6858000"/>
              <a:gd name="connsiteX349" fmla="*/ 7360148 w 12192000"/>
              <a:gd name="connsiteY349" fmla="*/ 44666 h 6858000"/>
              <a:gd name="connsiteX350" fmla="*/ 12190715 w 12192000"/>
              <a:gd name="connsiteY350" fmla="*/ 4403884 h 6858000"/>
              <a:gd name="connsiteX351" fmla="*/ 12192000 w 12192000"/>
              <a:gd name="connsiteY351" fmla="*/ 4403852 h 6858000"/>
              <a:gd name="connsiteX352" fmla="*/ 12192000 w 12192000"/>
              <a:gd name="connsiteY352" fmla="*/ 6858000 h 6858000"/>
              <a:gd name="connsiteX353" fmla="*/ 0 w 12192000"/>
              <a:gd name="connsiteY353" fmla="*/ 6858000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Lst>
            <a:rect l="l" t="t" r="r" b="b"/>
            <a:pathLst>
              <a:path w="12192000" h="6858000">
                <a:moveTo>
                  <a:pt x="8151309" y="5245290"/>
                </a:moveTo>
                <a:cubicBezTo>
                  <a:pt x="7385245" y="5245290"/>
                  <a:pt x="6717419" y="5673715"/>
                  <a:pt x="6374839" y="6303561"/>
                </a:cubicBezTo>
                <a:lnTo>
                  <a:pt x="6327929" y="6400799"/>
                </a:lnTo>
                <a:lnTo>
                  <a:pt x="6336781" y="6400799"/>
                </a:lnTo>
                <a:lnTo>
                  <a:pt x="6381845" y="6307401"/>
                </a:lnTo>
                <a:cubicBezTo>
                  <a:pt x="6723108" y="5680033"/>
                  <a:pt x="7388345" y="5253228"/>
                  <a:pt x="8151309" y="5253228"/>
                </a:cubicBezTo>
                <a:cubicBezTo>
                  <a:pt x="8914395" y="5253228"/>
                  <a:pt x="9579585" y="5680033"/>
                  <a:pt x="9920808" y="6307401"/>
                </a:cubicBezTo>
                <a:lnTo>
                  <a:pt x="9965866" y="6400799"/>
                </a:lnTo>
                <a:lnTo>
                  <a:pt x="9974688" y="6400799"/>
                </a:lnTo>
                <a:lnTo>
                  <a:pt x="9927777" y="6303561"/>
                </a:lnTo>
                <a:cubicBezTo>
                  <a:pt x="9585198" y="5673715"/>
                  <a:pt x="8917372" y="5245290"/>
                  <a:pt x="8151309" y="5245290"/>
                </a:cubicBezTo>
                <a:close/>
                <a:moveTo>
                  <a:pt x="8151308" y="5150571"/>
                </a:moveTo>
                <a:cubicBezTo>
                  <a:pt x="7349397" y="5150571"/>
                  <a:pt x="6650243" y="5599121"/>
                  <a:pt x="6291585" y="6258488"/>
                </a:cubicBezTo>
                <a:lnTo>
                  <a:pt x="6222926" y="6400799"/>
                </a:lnTo>
                <a:lnTo>
                  <a:pt x="6231710" y="6400799"/>
                </a:lnTo>
                <a:lnTo>
                  <a:pt x="6298554" y="6262248"/>
                </a:lnTo>
                <a:cubicBezTo>
                  <a:pt x="6655856" y="5605354"/>
                  <a:pt x="7352374" y="5158509"/>
                  <a:pt x="8151308" y="5158509"/>
                </a:cubicBezTo>
                <a:cubicBezTo>
                  <a:pt x="8950242" y="5158509"/>
                  <a:pt x="9646759" y="5605354"/>
                  <a:pt x="10004062" y="6262248"/>
                </a:cubicBezTo>
                <a:lnTo>
                  <a:pt x="10070905" y="6400799"/>
                </a:lnTo>
                <a:lnTo>
                  <a:pt x="10079691" y="6400799"/>
                </a:lnTo>
                <a:lnTo>
                  <a:pt x="10011031" y="6258488"/>
                </a:lnTo>
                <a:cubicBezTo>
                  <a:pt x="9652372" y="5599121"/>
                  <a:pt x="8953219" y="5150571"/>
                  <a:pt x="8151308" y="5150571"/>
                </a:cubicBezTo>
                <a:close/>
                <a:moveTo>
                  <a:pt x="8151309" y="5055851"/>
                </a:moveTo>
                <a:cubicBezTo>
                  <a:pt x="7313426" y="5055851"/>
                  <a:pt x="6582991" y="5524441"/>
                  <a:pt x="6208295" y="6213335"/>
                </a:cubicBezTo>
                <a:lnTo>
                  <a:pt x="6117857" y="6400799"/>
                </a:lnTo>
                <a:lnTo>
                  <a:pt x="6126706" y="6400799"/>
                </a:lnTo>
                <a:lnTo>
                  <a:pt x="6215301" y="6217175"/>
                </a:lnTo>
                <a:cubicBezTo>
                  <a:pt x="6588683" y="5530759"/>
                  <a:pt x="7316528" y="5063789"/>
                  <a:pt x="8151309" y="5063789"/>
                </a:cubicBezTo>
                <a:cubicBezTo>
                  <a:pt x="8986214" y="5063789"/>
                  <a:pt x="9714012" y="5530759"/>
                  <a:pt x="10087352" y="6217175"/>
                </a:cubicBezTo>
                <a:lnTo>
                  <a:pt x="10175936" y="6400799"/>
                </a:lnTo>
                <a:lnTo>
                  <a:pt x="10184760" y="6400799"/>
                </a:lnTo>
                <a:lnTo>
                  <a:pt x="10094322" y="6213335"/>
                </a:lnTo>
                <a:cubicBezTo>
                  <a:pt x="9719625" y="5524441"/>
                  <a:pt x="8989191" y="5055851"/>
                  <a:pt x="8151309" y="5055851"/>
                </a:cubicBezTo>
                <a:close/>
                <a:moveTo>
                  <a:pt x="8151309" y="4961132"/>
                </a:moveTo>
                <a:cubicBezTo>
                  <a:pt x="7198149" y="4961132"/>
                  <a:pt x="6378239" y="5542743"/>
                  <a:pt x="6027859" y="6369694"/>
                </a:cubicBezTo>
                <a:lnTo>
                  <a:pt x="6016452" y="6400799"/>
                </a:lnTo>
                <a:lnTo>
                  <a:pt x="6024884" y="6400799"/>
                </a:lnTo>
                <a:lnTo>
                  <a:pt x="6035166" y="6372761"/>
                </a:lnTo>
                <a:cubicBezTo>
                  <a:pt x="6384330" y="5548652"/>
                  <a:pt x="7201397" y="4969070"/>
                  <a:pt x="8151309" y="4969070"/>
                </a:cubicBezTo>
                <a:cubicBezTo>
                  <a:pt x="9101220" y="4969070"/>
                  <a:pt x="9918287" y="5548652"/>
                  <a:pt x="10267451" y="6372761"/>
                </a:cubicBezTo>
                <a:lnTo>
                  <a:pt x="10277733" y="6400799"/>
                </a:lnTo>
                <a:lnTo>
                  <a:pt x="10286165" y="6400799"/>
                </a:lnTo>
                <a:lnTo>
                  <a:pt x="10274758" y="6369694"/>
                </a:lnTo>
                <a:cubicBezTo>
                  <a:pt x="9924376" y="5542743"/>
                  <a:pt x="9104468" y="4961132"/>
                  <a:pt x="8151309" y="4961132"/>
                </a:cubicBezTo>
                <a:close/>
                <a:moveTo>
                  <a:pt x="8151308" y="4866413"/>
                </a:moveTo>
                <a:cubicBezTo>
                  <a:pt x="7158908" y="4866413"/>
                  <a:pt x="6305338" y="5471873"/>
                  <a:pt x="5940580" y="6332822"/>
                </a:cubicBezTo>
                <a:lnTo>
                  <a:pt x="5915652" y="6400799"/>
                </a:lnTo>
                <a:lnTo>
                  <a:pt x="5924085" y="6400799"/>
                </a:lnTo>
                <a:lnTo>
                  <a:pt x="5947887" y="6335889"/>
                </a:lnTo>
                <a:cubicBezTo>
                  <a:pt x="6311428" y="5477782"/>
                  <a:pt x="7162155" y="4874351"/>
                  <a:pt x="8151308" y="4874351"/>
                </a:cubicBezTo>
                <a:cubicBezTo>
                  <a:pt x="9140461" y="4874351"/>
                  <a:pt x="9991188" y="5477883"/>
                  <a:pt x="10354729" y="6335965"/>
                </a:cubicBezTo>
                <a:lnTo>
                  <a:pt x="10378503" y="6400799"/>
                </a:lnTo>
                <a:lnTo>
                  <a:pt x="10386963" y="6400799"/>
                </a:lnTo>
                <a:lnTo>
                  <a:pt x="10362036" y="6332822"/>
                </a:lnTo>
                <a:cubicBezTo>
                  <a:pt x="9997277" y="5471873"/>
                  <a:pt x="9143709" y="4866413"/>
                  <a:pt x="8151308" y="4866413"/>
                </a:cubicBezTo>
                <a:close/>
                <a:moveTo>
                  <a:pt x="8151309" y="4771693"/>
                </a:moveTo>
                <a:cubicBezTo>
                  <a:pt x="7119801" y="4771693"/>
                  <a:pt x="6232506" y="5401104"/>
                  <a:pt x="5853327" y="6296024"/>
                </a:cubicBezTo>
                <a:lnTo>
                  <a:pt x="5814903" y="6400799"/>
                </a:lnTo>
                <a:lnTo>
                  <a:pt x="5823337" y="6400799"/>
                </a:lnTo>
                <a:lnTo>
                  <a:pt x="5860635" y="6299091"/>
                </a:lnTo>
                <a:cubicBezTo>
                  <a:pt x="6238595" y="5407012"/>
                  <a:pt x="7123050" y="4779631"/>
                  <a:pt x="8151309" y="4779631"/>
                </a:cubicBezTo>
                <a:cubicBezTo>
                  <a:pt x="9179568" y="4779631"/>
                  <a:pt x="10064022" y="5407012"/>
                  <a:pt x="10441982" y="6299091"/>
                </a:cubicBezTo>
                <a:lnTo>
                  <a:pt x="10479280" y="6400799"/>
                </a:lnTo>
                <a:lnTo>
                  <a:pt x="10487713" y="6400799"/>
                </a:lnTo>
                <a:lnTo>
                  <a:pt x="10449290" y="6296024"/>
                </a:lnTo>
                <a:cubicBezTo>
                  <a:pt x="10070111" y="5401104"/>
                  <a:pt x="9182815" y="4771693"/>
                  <a:pt x="8151309" y="4771693"/>
                </a:cubicBezTo>
                <a:close/>
                <a:moveTo>
                  <a:pt x="8151308" y="4676974"/>
                </a:moveTo>
                <a:cubicBezTo>
                  <a:pt x="7080560" y="4676974"/>
                  <a:pt x="6159606" y="5330234"/>
                  <a:pt x="5766049" y="6259151"/>
                </a:cubicBezTo>
                <a:lnTo>
                  <a:pt x="5714109" y="6400799"/>
                </a:lnTo>
                <a:lnTo>
                  <a:pt x="5722541" y="6400799"/>
                </a:lnTo>
                <a:lnTo>
                  <a:pt x="5773356" y="6262218"/>
                </a:lnTo>
                <a:cubicBezTo>
                  <a:pt x="6165693" y="5336142"/>
                  <a:pt x="7083807" y="4684912"/>
                  <a:pt x="8151308" y="4684912"/>
                </a:cubicBezTo>
                <a:cubicBezTo>
                  <a:pt x="9218809" y="4684912"/>
                  <a:pt x="10136922" y="5336243"/>
                  <a:pt x="10529260" y="6262295"/>
                </a:cubicBezTo>
                <a:lnTo>
                  <a:pt x="10580049" y="6400799"/>
                </a:lnTo>
                <a:lnTo>
                  <a:pt x="10588509" y="6400799"/>
                </a:lnTo>
                <a:lnTo>
                  <a:pt x="10536568" y="6259151"/>
                </a:lnTo>
                <a:cubicBezTo>
                  <a:pt x="10143012" y="5330234"/>
                  <a:pt x="9222057" y="4676974"/>
                  <a:pt x="8151308" y="4676974"/>
                </a:cubicBezTo>
                <a:close/>
                <a:moveTo>
                  <a:pt x="8151309" y="4582254"/>
                </a:moveTo>
                <a:cubicBezTo>
                  <a:pt x="7041454" y="4582254"/>
                  <a:pt x="6086772" y="5259464"/>
                  <a:pt x="5678798" y="6222354"/>
                </a:cubicBezTo>
                <a:lnTo>
                  <a:pt x="5613357" y="6400799"/>
                </a:lnTo>
                <a:lnTo>
                  <a:pt x="5621792" y="6400799"/>
                </a:lnTo>
                <a:lnTo>
                  <a:pt x="5686103" y="6225422"/>
                </a:lnTo>
                <a:cubicBezTo>
                  <a:pt x="6092861" y="5265373"/>
                  <a:pt x="7044701" y="4590192"/>
                  <a:pt x="8151309" y="4590192"/>
                </a:cubicBezTo>
                <a:cubicBezTo>
                  <a:pt x="9257916" y="4590192"/>
                  <a:pt x="10209757" y="5265373"/>
                  <a:pt x="10616514" y="6225422"/>
                </a:cubicBezTo>
                <a:lnTo>
                  <a:pt x="10680827" y="6400799"/>
                </a:lnTo>
                <a:lnTo>
                  <a:pt x="10689260" y="6400799"/>
                </a:lnTo>
                <a:lnTo>
                  <a:pt x="10623821" y="6222354"/>
                </a:lnTo>
                <a:cubicBezTo>
                  <a:pt x="10215846" y="5259464"/>
                  <a:pt x="9261163" y="4582254"/>
                  <a:pt x="8151309" y="4582254"/>
                </a:cubicBezTo>
                <a:close/>
                <a:moveTo>
                  <a:pt x="8151309" y="4487535"/>
                </a:moveTo>
                <a:cubicBezTo>
                  <a:pt x="7002213" y="4487535"/>
                  <a:pt x="6013871" y="5188594"/>
                  <a:pt x="5591521" y="6185482"/>
                </a:cubicBezTo>
                <a:lnTo>
                  <a:pt x="5512563" y="6400799"/>
                </a:lnTo>
                <a:lnTo>
                  <a:pt x="5521040" y="6400799"/>
                </a:lnTo>
                <a:lnTo>
                  <a:pt x="5598851" y="6188625"/>
                </a:lnTo>
                <a:cubicBezTo>
                  <a:pt x="6020029" y="5194604"/>
                  <a:pt x="7005596" y="4495473"/>
                  <a:pt x="8151309" y="4495473"/>
                </a:cubicBezTo>
                <a:cubicBezTo>
                  <a:pt x="9297022" y="4495473"/>
                  <a:pt x="10282590" y="5194604"/>
                  <a:pt x="10703767" y="6188625"/>
                </a:cubicBezTo>
                <a:lnTo>
                  <a:pt x="10781578" y="6400799"/>
                </a:lnTo>
                <a:lnTo>
                  <a:pt x="10790054" y="6400799"/>
                </a:lnTo>
                <a:lnTo>
                  <a:pt x="10711099" y="6185482"/>
                </a:lnTo>
                <a:cubicBezTo>
                  <a:pt x="10288746" y="5188594"/>
                  <a:pt x="9300405" y="4487535"/>
                  <a:pt x="8151309" y="4487535"/>
                </a:cubicBezTo>
                <a:close/>
                <a:moveTo>
                  <a:pt x="8151308" y="4392816"/>
                </a:moveTo>
                <a:cubicBezTo>
                  <a:pt x="6963106" y="4392816"/>
                  <a:pt x="5941036" y="5117825"/>
                  <a:pt x="5504264" y="6148685"/>
                </a:cubicBezTo>
                <a:lnTo>
                  <a:pt x="5411809" y="6400799"/>
                </a:lnTo>
                <a:lnTo>
                  <a:pt x="5420243" y="6400799"/>
                </a:lnTo>
                <a:lnTo>
                  <a:pt x="5511571" y="6151752"/>
                </a:lnTo>
                <a:cubicBezTo>
                  <a:pt x="5947126" y="5123734"/>
                  <a:pt x="6966353" y="4400754"/>
                  <a:pt x="8151308" y="4400754"/>
                </a:cubicBezTo>
                <a:cubicBezTo>
                  <a:pt x="9336262" y="4400754"/>
                  <a:pt x="10355490" y="5123734"/>
                  <a:pt x="10791044" y="6151752"/>
                </a:cubicBezTo>
                <a:lnTo>
                  <a:pt x="10882371" y="6400799"/>
                </a:lnTo>
                <a:lnTo>
                  <a:pt x="10890807" y="6400799"/>
                </a:lnTo>
                <a:lnTo>
                  <a:pt x="10798352" y="6148685"/>
                </a:lnTo>
                <a:cubicBezTo>
                  <a:pt x="10361579" y="5117825"/>
                  <a:pt x="9339510" y="4392816"/>
                  <a:pt x="8151308" y="4392816"/>
                </a:cubicBezTo>
                <a:close/>
                <a:moveTo>
                  <a:pt x="8151309" y="4298096"/>
                </a:moveTo>
                <a:cubicBezTo>
                  <a:pt x="6821578" y="4298096"/>
                  <a:pt x="5693374" y="5176965"/>
                  <a:pt x="5317048" y="6384359"/>
                </a:cubicBezTo>
                <a:lnTo>
                  <a:pt x="5312810" y="6400799"/>
                </a:lnTo>
                <a:lnTo>
                  <a:pt x="5321020" y="6400799"/>
                </a:lnTo>
                <a:lnTo>
                  <a:pt x="5324637" y="6386766"/>
                </a:lnTo>
                <a:cubicBezTo>
                  <a:pt x="5699987" y="5182640"/>
                  <a:pt x="6825242" y="4306034"/>
                  <a:pt x="8151309" y="4306034"/>
                </a:cubicBezTo>
                <a:cubicBezTo>
                  <a:pt x="9477374" y="4306034"/>
                  <a:pt x="10602628" y="5182640"/>
                  <a:pt x="10977979" y="6386766"/>
                </a:cubicBezTo>
                <a:lnTo>
                  <a:pt x="10981596" y="6400799"/>
                </a:lnTo>
                <a:lnTo>
                  <a:pt x="10989809" y="6400799"/>
                </a:lnTo>
                <a:lnTo>
                  <a:pt x="10985572" y="6384359"/>
                </a:lnTo>
                <a:cubicBezTo>
                  <a:pt x="10609244" y="5176965"/>
                  <a:pt x="9481039" y="4298096"/>
                  <a:pt x="8151309" y="4298096"/>
                </a:cubicBezTo>
                <a:close/>
                <a:moveTo>
                  <a:pt x="8151309" y="4203377"/>
                </a:moveTo>
                <a:cubicBezTo>
                  <a:pt x="6779212" y="4203377"/>
                  <a:pt x="5614956" y="5110354"/>
                  <a:pt x="5226598" y="6356256"/>
                </a:cubicBezTo>
                <a:lnTo>
                  <a:pt x="5215117" y="6400799"/>
                </a:lnTo>
                <a:lnTo>
                  <a:pt x="5223296" y="6400799"/>
                </a:lnTo>
                <a:lnTo>
                  <a:pt x="5234173" y="6358596"/>
                </a:lnTo>
                <a:cubicBezTo>
                  <a:pt x="5621515" y="5115910"/>
                  <a:pt x="6782732" y="4211315"/>
                  <a:pt x="8151309" y="4211315"/>
                </a:cubicBezTo>
                <a:cubicBezTo>
                  <a:pt x="9519886" y="4211315"/>
                  <a:pt x="10681100" y="5115910"/>
                  <a:pt x="11068441" y="6358596"/>
                </a:cubicBezTo>
                <a:lnTo>
                  <a:pt x="11079318" y="6400799"/>
                </a:lnTo>
                <a:lnTo>
                  <a:pt x="11087499" y="6400799"/>
                </a:lnTo>
                <a:lnTo>
                  <a:pt x="11076019" y="6356256"/>
                </a:lnTo>
                <a:cubicBezTo>
                  <a:pt x="10687660" y="5110354"/>
                  <a:pt x="9523404" y="4203377"/>
                  <a:pt x="8151309" y="4203377"/>
                </a:cubicBezTo>
                <a:close/>
                <a:moveTo>
                  <a:pt x="8151309" y="4108658"/>
                </a:moveTo>
                <a:cubicBezTo>
                  <a:pt x="6734504" y="4108658"/>
                  <a:pt x="5535660" y="5041838"/>
                  <a:pt x="5135904" y="6327082"/>
                </a:cubicBezTo>
                <a:lnTo>
                  <a:pt x="5116950" y="6400799"/>
                </a:lnTo>
                <a:lnTo>
                  <a:pt x="5123858" y="6400799"/>
                </a:lnTo>
                <a:lnTo>
                  <a:pt x="5136931" y="6348502"/>
                </a:lnTo>
                <a:cubicBezTo>
                  <a:pt x="5285202" y="5859157"/>
                  <a:pt x="5552604" y="5410847"/>
                  <a:pt x="5924381" y="5039073"/>
                </a:cubicBezTo>
                <a:cubicBezTo>
                  <a:pt x="6519228" y="4444235"/>
                  <a:pt x="7310011" y="4116596"/>
                  <a:pt x="8151309" y="4116596"/>
                </a:cubicBezTo>
                <a:cubicBezTo>
                  <a:pt x="8992608" y="4116596"/>
                  <a:pt x="9783389" y="4444235"/>
                  <a:pt x="10378235" y="5039073"/>
                </a:cubicBezTo>
                <a:cubicBezTo>
                  <a:pt x="10750014" y="5410847"/>
                  <a:pt x="11017416" y="5859228"/>
                  <a:pt x="11165687" y="6348581"/>
                </a:cubicBezTo>
                <a:lnTo>
                  <a:pt x="11178739" y="6400799"/>
                </a:lnTo>
                <a:lnTo>
                  <a:pt x="11185669" y="6400799"/>
                </a:lnTo>
                <a:lnTo>
                  <a:pt x="11166714" y="6327082"/>
                </a:lnTo>
                <a:cubicBezTo>
                  <a:pt x="10766958" y="5041838"/>
                  <a:pt x="9568115" y="4108658"/>
                  <a:pt x="8151309" y="4108658"/>
                </a:cubicBezTo>
                <a:close/>
                <a:moveTo>
                  <a:pt x="763016" y="2215985"/>
                </a:moveTo>
                <a:cubicBezTo>
                  <a:pt x="755441" y="2215985"/>
                  <a:pt x="749300" y="2222126"/>
                  <a:pt x="749300" y="2229701"/>
                </a:cubicBezTo>
                <a:cubicBezTo>
                  <a:pt x="749300" y="2237276"/>
                  <a:pt x="755441" y="2243417"/>
                  <a:pt x="763016" y="2243417"/>
                </a:cubicBezTo>
                <a:lnTo>
                  <a:pt x="3427984" y="2243417"/>
                </a:lnTo>
                <a:cubicBezTo>
                  <a:pt x="3431772" y="2243417"/>
                  <a:pt x="3435201" y="2241882"/>
                  <a:pt x="3437683" y="2239400"/>
                </a:cubicBezTo>
                <a:lnTo>
                  <a:pt x="3439806" y="2234273"/>
                </a:lnTo>
                <a:lnTo>
                  <a:pt x="6097533" y="2234273"/>
                </a:lnTo>
                <a:cubicBezTo>
                  <a:pt x="6100209" y="2234273"/>
                  <a:pt x="6102350" y="2232226"/>
                  <a:pt x="6102350" y="2229701"/>
                </a:cubicBezTo>
                <a:cubicBezTo>
                  <a:pt x="6102350" y="2227176"/>
                  <a:pt x="6100209" y="2225129"/>
                  <a:pt x="6097533" y="2225129"/>
                </a:cubicBezTo>
                <a:lnTo>
                  <a:pt x="3439806" y="2225129"/>
                </a:lnTo>
                <a:lnTo>
                  <a:pt x="3437683" y="2220003"/>
                </a:lnTo>
                <a:cubicBezTo>
                  <a:pt x="3435201" y="2217520"/>
                  <a:pt x="3431772" y="2215985"/>
                  <a:pt x="3427984" y="2215985"/>
                </a:cubicBezTo>
                <a:close/>
                <a:moveTo>
                  <a:pt x="10767965" y="0"/>
                </a:moveTo>
                <a:lnTo>
                  <a:pt x="12192000" y="0"/>
                </a:lnTo>
                <a:lnTo>
                  <a:pt x="12192000" y="1041183"/>
                </a:lnTo>
                <a:lnTo>
                  <a:pt x="12190715" y="1041248"/>
                </a:lnTo>
                <a:cubicBezTo>
                  <a:pt x="11573286" y="1041248"/>
                  <a:pt x="11042166" y="664481"/>
                  <a:pt x="10815196" y="128790"/>
                </a:cubicBezTo>
                <a:close/>
                <a:moveTo>
                  <a:pt x="10616820" y="0"/>
                </a:moveTo>
                <a:lnTo>
                  <a:pt x="10754993" y="0"/>
                </a:lnTo>
                <a:lnTo>
                  <a:pt x="10803958" y="133508"/>
                </a:lnTo>
                <a:cubicBezTo>
                  <a:pt x="11032801" y="673569"/>
                  <a:pt x="11568292" y="1053457"/>
                  <a:pt x="12190715" y="1053457"/>
                </a:cubicBezTo>
                <a:lnTo>
                  <a:pt x="12192000" y="1053392"/>
                </a:lnTo>
                <a:lnTo>
                  <a:pt x="12192000" y="1186854"/>
                </a:lnTo>
                <a:lnTo>
                  <a:pt x="12190715" y="1186919"/>
                </a:lnTo>
                <a:cubicBezTo>
                  <a:pt x="11456681" y="1186919"/>
                  <a:pt x="10833649" y="701513"/>
                  <a:pt x="10625818" y="34903"/>
                </a:cubicBezTo>
                <a:close/>
                <a:moveTo>
                  <a:pt x="10466534" y="0"/>
                </a:moveTo>
                <a:lnTo>
                  <a:pt x="10604192" y="0"/>
                </a:lnTo>
                <a:lnTo>
                  <a:pt x="10614141" y="38606"/>
                </a:lnTo>
                <a:cubicBezTo>
                  <a:pt x="10823476" y="710242"/>
                  <a:pt x="11451045" y="1199128"/>
                  <a:pt x="12190715" y="1199128"/>
                </a:cubicBezTo>
                <a:lnTo>
                  <a:pt x="12192000" y="1199063"/>
                </a:lnTo>
                <a:lnTo>
                  <a:pt x="12192000" y="1332525"/>
                </a:lnTo>
                <a:lnTo>
                  <a:pt x="12190715" y="1332590"/>
                </a:lnTo>
                <a:cubicBezTo>
                  <a:pt x="11391304" y="1332590"/>
                  <a:pt x="10712968" y="804138"/>
                  <a:pt x="10486697" y="78227"/>
                </a:cubicBezTo>
                <a:close/>
                <a:moveTo>
                  <a:pt x="10316291" y="0"/>
                </a:moveTo>
                <a:lnTo>
                  <a:pt x="10453952" y="0"/>
                </a:lnTo>
                <a:lnTo>
                  <a:pt x="10475044" y="81826"/>
                </a:lnTo>
                <a:cubicBezTo>
                  <a:pt x="10702879" y="812683"/>
                  <a:pt x="11385893" y="1344799"/>
                  <a:pt x="12190715" y="1344799"/>
                </a:cubicBezTo>
                <a:lnTo>
                  <a:pt x="12192000" y="1344734"/>
                </a:lnTo>
                <a:lnTo>
                  <a:pt x="12192000" y="1478196"/>
                </a:lnTo>
                <a:lnTo>
                  <a:pt x="12190715" y="1478261"/>
                </a:lnTo>
                <a:cubicBezTo>
                  <a:pt x="11326152" y="1478261"/>
                  <a:pt x="10592372" y="906581"/>
                  <a:pt x="10347599" y="121448"/>
                </a:cubicBezTo>
                <a:close/>
                <a:moveTo>
                  <a:pt x="10166010" y="0"/>
                </a:moveTo>
                <a:lnTo>
                  <a:pt x="10303669" y="0"/>
                </a:lnTo>
                <a:lnTo>
                  <a:pt x="10335923" y="125150"/>
                </a:lnTo>
                <a:cubicBezTo>
                  <a:pt x="10582198" y="915309"/>
                  <a:pt x="11320515" y="1490470"/>
                  <a:pt x="12190715" y="1490470"/>
                </a:cubicBezTo>
                <a:lnTo>
                  <a:pt x="12192000" y="1490405"/>
                </a:lnTo>
                <a:lnTo>
                  <a:pt x="12192000" y="1623867"/>
                </a:lnTo>
                <a:lnTo>
                  <a:pt x="12190715" y="1623932"/>
                </a:lnTo>
                <a:cubicBezTo>
                  <a:pt x="11260774" y="1623932"/>
                  <a:pt x="10471691" y="1009207"/>
                  <a:pt x="10208478" y="164771"/>
                </a:cubicBezTo>
                <a:close/>
                <a:moveTo>
                  <a:pt x="10015765" y="0"/>
                </a:moveTo>
                <a:lnTo>
                  <a:pt x="10153425" y="0"/>
                </a:lnTo>
                <a:lnTo>
                  <a:pt x="10196825" y="168370"/>
                </a:lnTo>
                <a:cubicBezTo>
                  <a:pt x="10461602" y="1017752"/>
                  <a:pt x="11255363" y="1636141"/>
                  <a:pt x="12190715" y="1636141"/>
                </a:cubicBezTo>
                <a:lnTo>
                  <a:pt x="12192000" y="1636076"/>
                </a:lnTo>
                <a:lnTo>
                  <a:pt x="12192000" y="1769538"/>
                </a:lnTo>
                <a:lnTo>
                  <a:pt x="12190715" y="1769603"/>
                </a:lnTo>
                <a:cubicBezTo>
                  <a:pt x="11195622" y="1769603"/>
                  <a:pt x="10351095" y="1111649"/>
                  <a:pt x="10069381" y="207991"/>
                </a:cubicBezTo>
                <a:close/>
                <a:moveTo>
                  <a:pt x="9868065" y="0"/>
                </a:moveTo>
                <a:lnTo>
                  <a:pt x="10003147" y="0"/>
                </a:lnTo>
                <a:lnTo>
                  <a:pt x="10057704" y="211694"/>
                </a:lnTo>
                <a:cubicBezTo>
                  <a:pt x="10340921" y="1120377"/>
                  <a:pt x="11189986" y="1781812"/>
                  <a:pt x="12190715" y="1781812"/>
                </a:cubicBezTo>
                <a:lnTo>
                  <a:pt x="12192000" y="1781747"/>
                </a:lnTo>
                <a:lnTo>
                  <a:pt x="12192000" y="1915209"/>
                </a:lnTo>
                <a:lnTo>
                  <a:pt x="12190714" y="1915274"/>
                </a:lnTo>
                <a:cubicBezTo>
                  <a:pt x="11048668" y="1915274"/>
                  <a:pt x="10092928" y="1102280"/>
                  <a:pt x="9871837" y="24643"/>
                </a:cubicBezTo>
                <a:close/>
                <a:moveTo>
                  <a:pt x="9720884" y="0"/>
                </a:moveTo>
                <a:lnTo>
                  <a:pt x="9855734" y="0"/>
                </a:lnTo>
                <a:lnTo>
                  <a:pt x="9859879" y="27079"/>
                </a:lnTo>
                <a:cubicBezTo>
                  <a:pt x="10082123" y="1110240"/>
                  <a:pt x="11042842" y="1927483"/>
                  <a:pt x="12190714" y="1927483"/>
                </a:cubicBezTo>
                <a:lnTo>
                  <a:pt x="12192000" y="1927418"/>
                </a:lnTo>
                <a:lnTo>
                  <a:pt x="12192000" y="2060880"/>
                </a:lnTo>
                <a:lnTo>
                  <a:pt x="12190714" y="2060945"/>
                </a:lnTo>
                <a:cubicBezTo>
                  <a:pt x="10978505" y="2060945"/>
                  <a:pt x="9963859" y="1197816"/>
                  <a:pt x="9729138" y="53926"/>
                </a:cubicBezTo>
                <a:close/>
                <a:moveTo>
                  <a:pt x="9573681" y="0"/>
                </a:moveTo>
                <a:lnTo>
                  <a:pt x="9708532" y="0"/>
                </a:lnTo>
                <a:lnTo>
                  <a:pt x="9717169" y="56442"/>
                </a:lnTo>
                <a:cubicBezTo>
                  <a:pt x="9952994" y="1205988"/>
                  <a:pt x="10972435" y="2073154"/>
                  <a:pt x="12190714" y="2073154"/>
                </a:cubicBezTo>
                <a:lnTo>
                  <a:pt x="12192000" y="2073089"/>
                </a:lnTo>
                <a:lnTo>
                  <a:pt x="12192000" y="2206551"/>
                </a:lnTo>
                <a:lnTo>
                  <a:pt x="12190715" y="2206616"/>
                </a:lnTo>
                <a:cubicBezTo>
                  <a:pt x="10908098" y="2206616"/>
                  <a:pt x="9834729" y="1293565"/>
                  <a:pt x="9586428" y="83287"/>
                </a:cubicBezTo>
                <a:close/>
                <a:moveTo>
                  <a:pt x="9426498" y="0"/>
                </a:moveTo>
                <a:lnTo>
                  <a:pt x="9561349" y="0"/>
                </a:lnTo>
                <a:lnTo>
                  <a:pt x="9574471" y="85724"/>
                </a:lnTo>
                <a:cubicBezTo>
                  <a:pt x="9823925" y="1301524"/>
                  <a:pt x="10902271" y="2218825"/>
                  <a:pt x="12190715" y="2218825"/>
                </a:cubicBezTo>
                <a:lnTo>
                  <a:pt x="12192000" y="2218760"/>
                </a:lnTo>
                <a:lnTo>
                  <a:pt x="12192000" y="2352220"/>
                </a:lnTo>
                <a:lnTo>
                  <a:pt x="12190715" y="2352285"/>
                </a:lnTo>
                <a:cubicBezTo>
                  <a:pt x="10837934" y="2352285"/>
                  <a:pt x="9705661" y="1389099"/>
                  <a:pt x="9443729" y="112568"/>
                </a:cubicBezTo>
                <a:close/>
                <a:moveTo>
                  <a:pt x="9279297" y="0"/>
                </a:moveTo>
                <a:lnTo>
                  <a:pt x="9414148" y="0"/>
                </a:lnTo>
                <a:lnTo>
                  <a:pt x="9431760" y="115085"/>
                </a:lnTo>
                <a:cubicBezTo>
                  <a:pt x="9694796" y="1397272"/>
                  <a:pt x="10831865" y="2364495"/>
                  <a:pt x="12190715" y="2364495"/>
                </a:cubicBezTo>
                <a:lnTo>
                  <a:pt x="12192000" y="2364430"/>
                </a:lnTo>
                <a:lnTo>
                  <a:pt x="12192000" y="2497924"/>
                </a:lnTo>
                <a:lnTo>
                  <a:pt x="12190715" y="2497956"/>
                </a:lnTo>
                <a:cubicBezTo>
                  <a:pt x="10767527" y="2497956"/>
                  <a:pt x="9576531" y="1484848"/>
                  <a:pt x="9301019" y="141931"/>
                </a:cubicBezTo>
                <a:close/>
                <a:moveTo>
                  <a:pt x="9132112" y="0"/>
                </a:moveTo>
                <a:lnTo>
                  <a:pt x="9266965" y="0"/>
                </a:lnTo>
                <a:lnTo>
                  <a:pt x="9289062" y="144368"/>
                </a:lnTo>
                <a:cubicBezTo>
                  <a:pt x="9565727" y="1492808"/>
                  <a:pt x="10761701" y="2510167"/>
                  <a:pt x="12190715" y="2510167"/>
                </a:cubicBezTo>
                <a:lnTo>
                  <a:pt x="12192000" y="2510135"/>
                </a:lnTo>
                <a:lnTo>
                  <a:pt x="12192000" y="2643593"/>
                </a:lnTo>
                <a:lnTo>
                  <a:pt x="12190715" y="2643626"/>
                </a:lnTo>
                <a:cubicBezTo>
                  <a:pt x="10697364" y="2643626"/>
                  <a:pt x="9447462" y="1580384"/>
                  <a:pt x="9158320" y="171214"/>
                </a:cubicBezTo>
                <a:close/>
                <a:moveTo>
                  <a:pt x="8984912" y="0"/>
                </a:moveTo>
                <a:lnTo>
                  <a:pt x="9119765" y="0"/>
                </a:lnTo>
                <a:lnTo>
                  <a:pt x="9146352" y="173730"/>
                </a:lnTo>
                <a:cubicBezTo>
                  <a:pt x="9436597" y="1588557"/>
                  <a:pt x="10691294" y="2655835"/>
                  <a:pt x="12190715" y="2655835"/>
                </a:cubicBezTo>
                <a:lnTo>
                  <a:pt x="12192000" y="2655802"/>
                </a:lnTo>
                <a:lnTo>
                  <a:pt x="12192000" y="2789264"/>
                </a:lnTo>
                <a:lnTo>
                  <a:pt x="12190715" y="2789297"/>
                </a:lnTo>
                <a:cubicBezTo>
                  <a:pt x="10626957" y="2789297"/>
                  <a:pt x="9318332" y="1676133"/>
                  <a:pt x="9015610" y="200576"/>
                </a:cubicBezTo>
                <a:close/>
                <a:moveTo>
                  <a:pt x="8837727" y="0"/>
                </a:moveTo>
                <a:lnTo>
                  <a:pt x="8972580" y="0"/>
                </a:lnTo>
                <a:lnTo>
                  <a:pt x="9003653" y="203012"/>
                </a:lnTo>
                <a:cubicBezTo>
                  <a:pt x="9307529" y="1684092"/>
                  <a:pt x="10621130" y="2801506"/>
                  <a:pt x="12190715" y="2801506"/>
                </a:cubicBezTo>
                <a:lnTo>
                  <a:pt x="12192000" y="2801473"/>
                </a:lnTo>
                <a:lnTo>
                  <a:pt x="12192000" y="2934935"/>
                </a:lnTo>
                <a:lnTo>
                  <a:pt x="12190715" y="2934967"/>
                </a:lnTo>
                <a:cubicBezTo>
                  <a:pt x="10556793" y="2934967"/>
                  <a:pt x="9189263" y="1771667"/>
                  <a:pt x="8872911" y="229857"/>
                </a:cubicBezTo>
                <a:close/>
                <a:moveTo>
                  <a:pt x="8690528" y="0"/>
                </a:moveTo>
                <a:lnTo>
                  <a:pt x="8825381" y="0"/>
                </a:lnTo>
                <a:lnTo>
                  <a:pt x="8860943" y="232373"/>
                </a:lnTo>
                <a:cubicBezTo>
                  <a:pt x="9178399" y="1779840"/>
                  <a:pt x="10550723" y="2947176"/>
                  <a:pt x="12190715" y="2947176"/>
                </a:cubicBezTo>
                <a:lnTo>
                  <a:pt x="12192000" y="2947144"/>
                </a:lnTo>
                <a:lnTo>
                  <a:pt x="12192000" y="3080606"/>
                </a:lnTo>
                <a:lnTo>
                  <a:pt x="12190715" y="3080638"/>
                </a:lnTo>
                <a:cubicBezTo>
                  <a:pt x="10486387" y="3080638"/>
                  <a:pt x="9060134" y="1867416"/>
                  <a:pt x="8730201" y="259220"/>
                </a:cubicBezTo>
                <a:close/>
                <a:moveTo>
                  <a:pt x="8543329" y="0"/>
                </a:moveTo>
                <a:lnTo>
                  <a:pt x="8678196" y="0"/>
                </a:lnTo>
                <a:lnTo>
                  <a:pt x="8718244" y="261657"/>
                </a:lnTo>
                <a:cubicBezTo>
                  <a:pt x="9049330" y="1875377"/>
                  <a:pt x="10480560" y="3092847"/>
                  <a:pt x="12190715" y="3092847"/>
                </a:cubicBezTo>
                <a:lnTo>
                  <a:pt x="12192000" y="3092815"/>
                </a:lnTo>
                <a:lnTo>
                  <a:pt x="12192000" y="3226277"/>
                </a:lnTo>
                <a:lnTo>
                  <a:pt x="12190714" y="3226309"/>
                </a:lnTo>
                <a:cubicBezTo>
                  <a:pt x="10415979" y="3226309"/>
                  <a:pt x="8931004" y="1963165"/>
                  <a:pt x="8587490" y="288582"/>
                </a:cubicBezTo>
                <a:close/>
                <a:moveTo>
                  <a:pt x="8396144" y="0"/>
                </a:moveTo>
                <a:lnTo>
                  <a:pt x="8530996" y="0"/>
                </a:lnTo>
                <a:lnTo>
                  <a:pt x="8575533" y="291019"/>
                </a:lnTo>
                <a:cubicBezTo>
                  <a:pt x="8920200" y="1971125"/>
                  <a:pt x="10410152" y="3238518"/>
                  <a:pt x="12190714" y="3238518"/>
                </a:cubicBezTo>
                <a:lnTo>
                  <a:pt x="12192000" y="3238485"/>
                </a:lnTo>
                <a:lnTo>
                  <a:pt x="12192000" y="3371947"/>
                </a:lnTo>
                <a:lnTo>
                  <a:pt x="12190715" y="3371979"/>
                </a:lnTo>
                <a:cubicBezTo>
                  <a:pt x="10345815" y="3371979"/>
                  <a:pt x="8801935" y="2058700"/>
                  <a:pt x="8444791" y="317864"/>
                </a:cubicBezTo>
                <a:close/>
                <a:moveTo>
                  <a:pt x="8248958" y="0"/>
                </a:moveTo>
                <a:lnTo>
                  <a:pt x="8383812" y="0"/>
                </a:lnTo>
                <a:lnTo>
                  <a:pt x="8432835" y="320300"/>
                </a:lnTo>
                <a:cubicBezTo>
                  <a:pt x="8791131" y="2066660"/>
                  <a:pt x="10339988" y="3384188"/>
                  <a:pt x="12190715" y="3384188"/>
                </a:cubicBezTo>
                <a:lnTo>
                  <a:pt x="12192000" y="3384156"/>
                </a:lnTo>
                <a:lnTo>
                  <a:pt x="12192000" y="3517618"/>
                </a:lnTo>
                <a:lnTo>
                  <a:pt x="12190715" y="3517650"/>
                </a:lnTo>
                <a:cubicBezTo>
                  <a:pt x="10275652" y="3517650"/>
                  <a:pt x="8672866" y="2154236"/>
                  <a:pt x="8302093" y="347146"/>
                </a:cubicBezTo>
                <a:close/>
                <a:moveTo>
                  <a:pt x="8101760" y="0"/>
                </a:moveTo>
                <a:lnTo>
                  <a:pt x="8236614" y="0"/>
                </a:lnTo>
                <a:lnTo>
                  <a:pt x="8290125" y="349663"/>
                </a:lnTo>
                <a:cubicBezTo>
                  <a:pt x="8662002" y="2162408"/>
                  <a:pt x="10269582" y="3529859"/>
                  <a:pt x="12190715" y="3529859"/>
                </a:cubicBezTo>
                <a:lnTo>
                  <a:pt x="12192000" y="3529827"/>
                </a:lnTo>
                <a:lnTo>
                  <a:pt x="12192000" y="3663289"/>
                </a:lnTo>
                <a:lnTo>
                  <a:pt x="12190715" y="3663321"/>
                </a:lnTo>
                <a:cubicBezTo>
                  <a:pt x="10205245" y="3663321"/>
                  <a:pt x="8543736" y="2249984"/>
                  <a:pt x="8159382" y="376508"/>
                </a:cubicBezTo>
                <a:close/>
                <a:moveTo>
                  <a:pt x="7954143" y="0"/>
                </a:moveTo>
                <a:lnTo>
                  <a:pt x="8089427" y="0"/>
                </a:lnTo>
                <a:lnTo>
                  <a:pt x="8147426" y="378945"/>
                </a:lnTo>
                <a:cubicBezTo>
                  <a:pt x="8532933" y="2257945"/>
                  <a:pt x="10199418" y="3675530"/>
                  <a:pt x="12190715" y="3675530"/>
                </a:cubicBezTo>
                <a:lnTo>
                  <a:pt x="12192000" y="3675498"/>
                </a:lnTo>
                <a:lnTo>
                  <a:pt x="12192000" y="3808960"/>
                </a:lnTo>
                <a:lnTo>
                  <a:pt x="12190715" y="3808992"/>
                </a:lnTo>
                <a:cubicBezTo>
                  <a:pt x="10061666" y="3808992"/>
                  <a:pt x="8292209" y="2239121"/>
                  <a:pt x="7979148" y="196186"/>
                </a:cubicBezTo>
                <a:close/>
                <a:moveTo>
                  <a:pt x="7807328" y="0"/>
                </a:moveTo>
                <a:lnTo>
                  <a:pt x="7941833" y="0"/>
                </a:lnTo>
                <a:lnTo>
                  <a:pt x="7967076" y="198090"/>
                </a:lnTo>
                <a:cubicBezTo>
                  <a:pt x="8281004" y="2247000"/>
                  <a:pt x="10055379" y="3821201"/>
                  <a:pt x="12190715" y="3821201"/>
                </a:cubicBezTo>
                <a:lnTo>
                  <a:pt x="12192000" y="3821169"/>
                </a:lnTo>
                <a:lnTo>
                  <a:pt x="12192000" y="3954629"/>
                </a:lnTo>
                <a:lnTo>
                  <a:pt x="12190715" y="3954662"/>
                </a:lnTo>
                <a:cubicBezTo>
                  <a:pt x="9988744" y="3954662"/>
                  <a:pt x="8158900" y="2331239"/>
                  <a:pt x="7835157" y="218372"/>
                </a:cubicBezTo>
                <a:close/>
                <a:moveTo>
                  <a:pt x="7661183" y="0"/>
                </a:moveTo>
                <a:lnTo>
                  <a:pt x="7795026" y="0"/>
                </a:lnTo>
                <a:lnTo>
                  <a:pt x="7823092" y="220212"/>
                </a:lnTo>
                <a:cubicBezTo>
                  <a:pt x="8147742" y="2338890"/>
                  <a:pt x="9982709" y="3966871"/>
                  <a:pt x="12190715" y="3966871"/>
                </a:cubicBezTo>
                <a:lnTo>
                  <a:pt x="12192000" y="3966839"/>
                </a:lnTo>
                <a:lnTo>
                  <a:pt x="12192000" y="4100301"/>
                </a:lnTo>
                <a:lnTo>
                  <a:pt x="12190715" y="4100333"/>
                </a:lnTo>
                <a:cubicBezTo>
                  <a:pt x="9837639" y="4100333"/>
                  <a:pt x="7895720" y="2305467"/>
                  <a:pt x="7662172" y="12952"/>
                </a:cubicBezTo>
                <a:close/>
                <a:moveTo>
                  <a:pt x="7515130" y="0"/>
                </a:moveTo>
                <a:lnTo>
                  <a:pt x="7648939" y="0"/>
                </a:lnTo>
                <a:lnTo>
                  <a:pt x="7650025" y="14232"/>
                </a:lnTo>
                <a:cubicBezTo>
                  <a:pt x="7884177" y="2313041"/>
                  <a:pt x="9831135" y="4112542"/>
                  <a:pt x="12190715" y="4112542"/>
                </a:cubicBezTo>
                <a:lnTo>
                  <a:pt x="12192000" y="4112510"/>
                </a:lnTo>
                <a:lnTo>
                  <a:pt x="12192000" y="4245972"/>
                </a:lnTo>
                <a:lnTo>
                  <a:pt x="12190715" y="4246004"/>
                </a:lnTo>
                <a:cubicBezTo>
                  <a:pt x="9762203" y="4246004"/>
                  <a:pt x="7758261" y="2393830"/>
                  <a:pt x="7517254" y="27849"/>
                </a:cubicBezTo>
                <a:close/>
                <a:moveTo>
                  <a:pt x="7368576" y="0"/>
                </a:moveTo>
                <a:lnTo>
                  <a:pt x="7502892" y="0"/>
                </a:lnTo>
                <a:lnTo>
                  <a:pt x="7505110" y="29083"/>
                </a:lnTo>
                <a:cubicBezTo>
                  <a:pt x="7746751" y="2401161"/>
                  <a:pt x="9755960" y="4258213"/>
                  <a:pt x="12190715" y="4258213"/>
                </a:cubicBezTo>
                <a:lnTo>
                  <a:pt x="12192000" y="4258181"/>
                </a:lnTo>
                <a:lnTo>
                  <a:pt x="12192000" y="4391644"/>
                </a:lnTo>
                <a:lnTo>
                  <a:pt x="12190715" y="4391675"/>
                </a:lnTo>
                <a:cubicBezTo>
                  <a:pt x="10896896" y="4391675"/>
                  <a:pt x="9680767" y="3887793"/>
                  <a:pt x="8765965" y="2972981"/>
                </a:cubicBezTo>
                <a:cubicBezTo>
                  <a:pt x="7965515" y="2172526"/>
                  <a:pt x="7479677" y="1141360"/>
                  <a:pt x="7370724" y="29308"/>
                </a:cubicBezTo>
                <a:close/>
                <a:moveTo>
                  <a:pt x="0" y="0"/>
                </a:moveTo>
                <a:lnTo>
                  <a:pt x="7356751" y="0"/>
                </a:lnTo>
                <a:lnTo>
                  <a:pt x="7360148" y="44666"/>
                </a:lnTo>
                <a:cubicBezTo>
                  <a:pt x="7608804" y="2493181"/>
                  <a:pt x="9676622" y="4403884"/>
                  <a:pt x="12190715" y="4403884"/>
                </a:cubicBezTo>
                <a:lnTo>
                  <a:pt x="12192000" y="4403852"/>
                </a:lnTo>
                <a:lnTo>
                  <a:pt x="12192000" y="6858000"/>
                </a:lnTo>
                <a:lnTo>
                  <a:pt x="0" y="6858000"/>
                </a:lnTo>
                <a:close/>
              </a:path>
            </a:pathLst>
          </a:custGeom>
          <a:solidFill>
            <a:srgbClr val="3C003E"/>
          </a:solidFill>
        </p:spPr>
        <p:txBody>
          <a:bodyPr wrap="square" lIns="6492240" tIns="0" rIns="0" anchor="ctr">
            <a:noAutofit/>
          </a:bodyPr>
          <a:lstStyle>
            <a:lvl1pPr marL="0" indent="0" algn="l">
              <a:lnSpc>
                <a:spcPct val="100000"/>
              </a:lnSpc>
              <a:spcBef>
                <a:spcPts val="0"/>
              </a:spcBef>
              <a:buFont typeface="Inter" panose="020B0502030000000004" pitchFamily="34" charset="0"/>
              <a:buNone/>
              <a:defRPr>
                <a:solidFill>
                  <a:schemeClr val="bg1"/>
                </a:solidFill>
              </a:defRPr>
            </a:lvl1pPr>
          </a:lstStyle>
          <a:p>
            <a:pPr marL="228600" marR="0" lvl="0" indent="-228600" algn="l" defTabSz="914400" rtl="0" eaLnBrk="1" fontAlgn="auto" latinLnBrk="0" hangingPunct="1">
              <a:lnSpc>
                <a:spcPct val="120000"/>
              </a:lnSpc>
              <a:spcBef>
                <a:spcPts val="1000"/>
              </a:spcBef>
              <a:spcAft>
                <a:spcPts val="0"/>
              </a:spcAft>
              <a:buClrTx/>
              <a:buSzTx/>
              <a:buFont typeface="Inter" panose="020B0502030000000004" pitchFamily="34" charset="0"/>
              <a:buChar char="•"/>
              <a:tabLst/>
              <a:defRPr/>
            </a:pPr>
            <a:r>
              <a:rPr lang="en-US"/>
              <a:t>Click the icon to</a:t>
            </a:r>
            <a:br>
              <a:rPr lang="en-US"/>
            </a:br>
            <a:r>
              <a:rPr lang="en-US"/>
              <a:t>select a new photo</a:t>
            </a:r>
            <a:br>
              <a:rPr lang="en-US"/>
            </a:br>
            <a:r>
              <a:rPr lang="en-US"/>
              <a:t>&lt;&lt;&lt;&lt;&lt;</a:t>
            </a:r>
          </a:p>
        </p:txBody>
      </p:sp>
      <p:cxnSp>
        <p:nvCxnSpPr>
          <p:cNvPr id="64" name="Straight Connector 63">
            <a:extLst>
              <a:ext uri="{FF2B5EF4-FFF2-40B4-BE49-F238E27FC236}">
                <a16:creationId xmlns:a16="http://schemas.microsoft.com/office/drawing/2014/main" id="{F66690E5-1928-A2CC-C456-8C880A37B129}"/>
              </a:ext>
            </a:extLst>
          </p:cNvPr>
          <p:cNvCxnSpPr>
            <a:cxnSpLocks/>
          </p:cNvCxnSpPr>
          <p:nvPr userDrawn="1"/>
        </p:nvCxnSpPr>
        <p:spPr>
          <a:xfrm flipH="1">
            <a:off x="1487277" y="6400800"/>
            <a:ext cx="10704723" cy="0"/>
          </a:xfrm>
          <a:prstGeom prst="line">
            <a:avLst/>
          </a:prstGeom>
          <a:ln w="9525" cap="rnd">
            <a:solidFill>
              <a:schemeClr val="bg1"/>
            </a:solidFill>
          </a:ln>
        </p:spPr>
        <p:style>
          <a:lnRef idx="1">
            <a:schemeClr val="accent1"/>
          </a:lnRef>
          <a:fillRef idx="0">
            <a:schemeClr val="accent1"/>
          </a:fillRef>
          <a:effectRef idx="0">
            <a:schemeClr val="accent1"/>
          </a:effectRef>
          <a:fontRef idx="minor">
            <a:schemeClr val="tx1"/>
          </a:fontRef>
        </p:style>
      </p:cxnSp>
      <p:sp>
        <p:nvSpPr>
          <p:cNvPr id="66" name="Text Placeholder 5">
            <a:extLst>
              <a:ext uri="{FF2B5EF4-FFF2-40B4-BE49-F238E27FC236}">
                <a16:creationId xmlns:a16="http://schemas.microsoft.com/office/drawing/2014/main" id="{3517E605-7003-11E7-6958-9D24C6CAF120}"/>
              </a:ext>
            </a:extLst>
          </p:cNvPr>
          <p:cNvSpPr>
            <a:spLocks noGrp="1"/>
          </p:cNvSpPr>
          <p:nvPr>
            <p:ph type="body" sz="quarter" idx="21" hasCustomPrompt="1"/>
          </p:nvPr>
        </p:nvSpPr>
        <p:spPr>
          <a:xfrm>
            <a:off x="1487277" y="6496059"/>
            <a:ext cx="7173901" cy="285734"/>
          </a:xfrm>
        </p:spPr>
        <p:txBody>
          <a:bodyPr anchor="ctr">
            <a:noAutofit/>
          </a:bodyPr>
          <a:lstStyle>
            <a:lvl1pPr marL="0" indent="0">
              <a:lnSpc>
                <a:spcPct val="90000"/>
              </a:lnSpc>
              <a:spcBef>
                <a:spcPts val="200"/>
              </a:spcBef>
              <a:buNone/>
              <a:defRPr sz="600" b="0" i="0">
                <a:solidFill>
                  <a:schemeClr val="bg1"/>
                </a:solidFill>
                <a:latin typeface="Inter" panose="02000503000000020004" pitchFamily="2" charset="0"/>
                <a:ea typeface="Inter" panose="02000503000000020004" pitchFamily="2" charset="0"/>
              </a:defRPr>
            </a:lvl1pPr>
            <a:lvl2pPr marL="457200" indent="0">
              <a:buNone/>
              <a:defRPr sz="600" b="0" i="0">
                <a:latin typeface="Inter" panose="02000503000000020004" pitchFamily="2" charset="0"/>
                <a:ea typeface="Inter" panose="02000503000000020004" pitchFamily="2" charset="0"/>
              </a:defRPr>
            </a:lvl2pPr>
            <a:lvl3pPr marL="914400" indent="0">
              <a:buNone/>
              <a:defRPr sz="600" b="0" i="0">
                <a:latin typeface="Inter" panose="02000503000000020004" pitchFamily="2" charset="0"/>
                <a:ea typeface="Inter" panose="02000503000000020004" pitchFamily="2" charset="0"/>
              </a:defRPr>
            </a:lvl3pPr>
            <a:lvl4pPr marL="1371600" indent="0">
              <a:buNone/>
              <a:defRPr sz="600" b="0" i="0">
                <a:latin typeface="Inter" panose="02000503000000020004" pitchFamily="2" charset="0"/>
                <a:ea typeface="Inter" panose="02000503000000020004" pitchFamily="2" charset="0"/>
              </a:defRPr>
            </a:lvl4pPr>
            <a:lvl5pPr marL="1828800" indent="0">
              <a:buNone/>
              <a:defRPr sz="600" b="0" i="0">
                <a:latin typeface="Inter" panose="02000503000000020004" pitchFamily="2" charset="0"/>
                <a:ea typeface="Inter" panose="02000503000000020004" pitchFamily="2" charset="0"/>
              </a:defRPr>
            </a:lvl5pPr>
          </a:lstStyle>
          <a:p>
            <a:pPr lvl="0"/>
            <a:r>
              <a:rPr lang="en-US"/>
              <a:t>Source: </a:t>
            </a:r>
          </a:p>
        </p:txBody>
      </p:sp>
      <p:sp>
        <p:nvSpPr>
          <p:cNvPr id="67" name="Slide Number Placeholder 5">
            <a:extLst>
              <a:ext uri="{FF2B5EF4-FFF2-40B4-BE49-F238E27FC236}">
                <a16:creationId xmlns:a16="http://schemas.microsoft.com/office/drawing/2014/main" id="{48020170-A5C2-1906-DE77-483804846E49}"/>
              </a:ext>
            </a:extLst>
          </p:cNvPr>
          <p:cNvSpPr txBox="1">
            <a:spLocks/>
          </p:cNvSpPr>
          <p:nvPr userDrawn="1"/>
        </p:nvSpPr>
        <p:spPr>
          <a:xfrm>
            <a:off x="11185742" y="6400800"/>
            <a:ext cx="549058" cy="457200"/>
          </a:xfrm>
          <a:prstGeom prst="rect">
            <a:avLst/>
          </a:prstGeom>
        </p:spPr>
        <p:txBody>
          <a:bodyPr vert="horz" lIns="0" tIns="0" rIns="0" bIns="0" rtlCol="0" anchor="ctr"/>
          <a:lstStyle>
            <a:defPPr>
              <a:defRPr lang="en-US"/>
            </a:defPPr>
            <a:lvl1pPr marL="0" algn="r" defTabSz="914400" rtl="0" eaLnBrk="1" latinLnBrk="0" hangingPunct="1">
              <a:defRPr sz="800" kern="1200">
                <a:solidFill>
                  <a:schemeClr val="tx1"/>
                </a:solidFill>
                <a:latin typeface="Outfi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fld id="{DDA6C761-E6C0-8244-BDC1-CA1DC8273777}" type="slidenum">
              <a:rPr lang="en-US" b="0" i="0" smtClean="0">
                <a:solidFill>
                  <a:schemeClr val="bg1"/>
                </a:solidFill>
                <a:latin typeface="Outfit Light" pitchFamily="2" charset="0"/>
              </a:rPr>
              <a:pPr/>
              <a:t>‹#›</a:t>
            </a:fld>
            <a:endParaRPr lang="en-US" b="0" i="0">
              <a:solidFill>
                <a:schemeClr val="bg1"/>
              </a:solidFill>
              <a:latin typeface="Outfit Light" pitchFamily="2" charset="0"/>
            </a:endParaRPr>
          </a:p>
        </p:txBody>
      </p:sp>
      <p:sp>
        <p:nvSpPr>
          <p:cNvPr id="68" name="Slide Number Placeholder 5">
            <a:extLst>
              <a:ext uri="{FF2B5EF4-FFF2-40B4-BE49-F238E27FC236}">
                <a16:creationId xmlns:a16="http://schemas.microsoft.com/office/drawing/2014/main" id="{49837DCD-24F5-1ED7-5AA7-498EC54AAF83}"/>
              </a:ext>
            </a:extLst>
          </p:cNvPr>
          <p:cNvSpPr txBox="1">
            <a:spLocks/>
          </p:cNvSpPr>
          <p:nvPr userDrawn="1"/>
        </p:nvSpPr>
        <p:spPr>
          <a:xfrm>
            <a:off x="9118378" y="6499230"/>
            <a:ext cx="2266709" cy="273040"/>
          </a:xfrm>
          <a:prstGeom prst="rect">
            <a:avLst/>
          </a:prstGeom>
        </p:spPr>
        <p:txBody>
          <a:bodyPr vert="horz" lIns="0" tIns="0" rIns="0" bIns="0" rtlCol="0" anchor="ctr"/>
          <a:lstStyle>
            <a:defPPr>
              <a:defRPr lang="en-US"/>
            </a:defPPr>
            <a:lvl1pPr marL="0" algn="r" defTabSz="914400" rtl="0" eaLnBrk="1" latinLnBrk="0" hangingPunct="1">
              <a:defRPr sz="800" kern="1200">
                <a:solidFill>
                  <a:schemeClr val="bg1"/>
                </a:solidFill>
                <a:latin typeface="Outfi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sz="600" b="0" i="0">
                <a:solidFill>
                  <a:schemeClr val="bg1"/>
                </a:solidFill>
                <a:latin typeface="Outfit Light" pitchFamily="2" charset="0"/>
              </a:rPr>
              <a:t>© Sovos 2025. Proprietary and Confidential</a:t>
            </a:r>
          </a:p>
        </p:txBody>
      </p:sp>
      <p:sp>
        <p:nvSpPr>
          <p:cNvPr id="69" name="Text Placeholder 14">
            <a:extLst>
              <a:ext uri="{FF2B5EF4-FFF2-40B4-BE49-F238E27FC236}">
                <a16:creationId xmlns:a16="http://schemas.microsoft.com/office/drawing/2014/main" id="{C6C74366-D044-8DD5-C5FA-DE0591335088}"/>
              </a:ext>
            </a:extLst>
          </p:cNvPr>
          <p:cNvSpPr>
            <a:spLocks noGrp="1"/>
          </p:cNvSpPr>
          <p:nvPr>
            <p:ph type="body" sz="quarter" idx="23" hasCustomPrompt="1"/>
          </p:nvPr>
        </p:nvSpPr>
        <p:spPr>
          <a:xfrm>
            <a:off x="701040" y="605648"/>
            <a:ext cx="5401310" cy="1271914"/>
          </a:xfrm>
        </p:spPr>
        <p:txBody>
          <a:bodyPr anchor="b">
            <a:noAutofit/>
          </a:bodyPr>
          <a:lstStyle>
            <a:lvl1pPr marL="0" indent="0">
              <a:buNone/>
              <a:defRPr kumimoji="0" lang="en-US" sz="8000" b="1" i="0" u="none" strike="noStrike" kern="1200" cap="none" spc="0" normalizeH="0" baseline="0" dirty="0">
                <a:ln>
                  <a:noFill/>
                </a:ln>
                <a:solidFill>
                  <a:schemeClr val="accent4"/>
                </a:solidFill>
                <a:effectLst/>
                <a:uLnTx/>
                <a:uFillTx/>
                <a:latin typeface="Outfit" pitchFamily="2" charset="0"/>
                <a:ea typeface="+mn-ea"/>
                <a:cs typeface="+mn-cs"/>
              </a:defRPr>
            </a:lvl1pPr>
            <a:lvl2pPr marL="457200" indent="0">
              <a:buNone/>
              <a:defRPr/>
            </a:lvl2pPr>
            <a:lvl3pPr marL="914400" indent="0">
              <a:buNone/>
              <a:defRPr/>
            </a:lvl3pPr>
            <a:lvl4pPr marL="1371600" indent="0">
              <a:buNone/>
              <a:defRPr/>
            </a:lvl4pPr>
            <a:lvl5pPr marL="1828800" indent="0">
              <a:buNone/>
              <a:defRPr/>
            </a:lvl5pPr>
          </a:lstStyle>
          <a:p>
            <a:pPr lvl="0"/>
            <a:r>
              <a:rPr lang="en-US"/>
              <a:t>Big Idea</a:t>
            </a:r>
          </a:p>
        </p:txBody>
      </p:sp>
      <p:sp>
        <p:nvSpPr>
          <p:cNvPr id="70" name="Text Placeholder 17">
            <a:extLst>
              <a:ext uri="{FF2B5EF4-FFF2-40B4-BE49-F238E27FC236}">
                <a16:creationId xmlns:a16="http://schemas.microsoft.com/office/drawing/2014/main" id="{9B13B665-63BE-3DDE-54A7-4BF1FF89D6CD}"/>
              </a:ext>
            </a:extLst>
          </p:cNvPr>
          <p:cNvSpPr>
            <a:spLocks noGrp="1"/>
          </p:cNvSpPr>
          <p:nvPr>
            <p:ph type="body" sz="quarter" idx="24"/>
          </p:nvPr>
        </p:nvSpPr>
        <p:spPr>
          <a:xfrm>
            <a:off x="762000" y="2567781"/>
            <a:ext cx="5334000" cy="1722437"/>
          </a:xfrm>
        </p:spPr>
        <p:txBody>
          <a:bodyPr>
            <a:noAutofit/>
          </a:bodyPr>
          <a:lstStyle>
            <a:lvl1pPr marL="0" indent="0">
              <a:buNone/>
              <a:defRPr kumimoji="0" lang="en-US" sz="2800" b="0" i="0" u="none" strike="noStrike" kern="1200" cap="none" spc="0" normalizeH="0" baseline="0" smtClean="0">
                <a:ln>
                  <a:noFill/>
                </a:ln>
                <a:solidFill>
                  <a:schemeClr val="bg1"/>
                </a:solidFill>
                <a:effectLst/>
                <a:uLnTx/>
                <a:uFillTx/>
                <a:latin typeface="Outfit Medium" pitchFamily="2" charset="0"/>
                <a:ea typeface="+mn-ea"/>
                <a:cs typeface="+mn-cs"/>
              </a:defRPr>
            </a:lvl1pPr>
          </a:lstStyle>
          <a:p>
            <a:pPr lvl="0"/>
            <a:r>
              <a:rPr lang="en-US"/>
              <a:t>Click to edit Master text styles</a:t>
            </a:r>
          </a:p>
        </p:txBody>
      </p:sp>
      <p:sp>
        <p:nvSpPr>
          <p:cNvPr id="92" name="Rounded Rectangle 91">
            <a:extLst>
              <a:ext uri="{FF2B5EF4-FFF2-40B4-BE49-F238E27FC236}">
                <a16:creationId xmlns:a16="http://schemas.microsoft.com/office/drawing/2014/main" id="{AE55A87A-6415-71F7-18A3-C4AB8AF66223}"/>
              </a:ext>
            </a:extLst>
          </p:cNvPr>
          <p:cNvSpPr/>
          <p:nvPr userDrawn="1"/>
        </p:nvSpPr>
        <p:spPr>
          <a:xfrm>
            <a:off x="749300" y="2225129"/>
            <a:ext cx="5353050" cy="9144"/>
          </a:xfrm>
          <a:prstGeom prst="roundRect">
            <a:avLst>
              <a:gd name="adj" fmla="val 50000"/>
            </a:avLst>
          </a:prstGeom>
          <a:solidFill>
            <a:srgbClr val="84869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solidFill>
                <a:schemeClr val="bg1"/>
              </a:solidFill>
            </a:endParaRPr>
          </a:p>
        </p:txBody>
      </p:sp>
      <p:sp>
        <p:nvSpPr>
          <p:cNvPr id="93" name="Rounded Rectangle 92">
            <a:extLst>
              <a:ext uri="{FF2B5EF4-FFF2-40B4-BE49-F238E27FC236}">
                <a16:creationId xmlns:a16="http://schemas.microsoft.com/office/drawing/2014/main" id="{E7FB01B2-1A40-D6A9-17FB-36FA8575DCFB}"/>
              </a:ext>
            </a:extLst>
          </p:cNvPr>
          <p:cNvSpPr/>
          <p:nvPr userDrawn="1"/>
        </p:nvSpPr>
        <p:spPr>
          <a:xfrm>
            <a:off x="749300" y="2215985"/>
            <a:ext cx="2692400" cy="27432"/>
          </a:xfrm>
          <a:prstGeom prst="roundRect">
            <a:avLst>
              <a:gd name="adj" fmla="val 50000"/>
            </a:avLst>
          </a:prstGeom>
          <a:solidFill>
            <a:srgbClr val="AE28D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solidFill>
                <a:schemeClr val="bg1"/>
              </a:solidFill>
            </a:endParaRPr>
          </a:p>
        </p:txBody>
      </p:sp>
      <p:sp>
        <p:nvSpPr>
          <p:cNvPr id="2" name="Graphic 18">
            <a:extLst>
              <a:ext uri="{FF2B5EF4-FFF2-40B4-BE49-F238E27FC236}">
                <a16:creationId xmlns:a16="http://schemas.microsoft.com/office/drawing/2014/main" id="{4E6B54EF-3D6C-F074-9969-25F63B3F88A0}"/>
              </a:ext>
            </a:extLst>
          </p:cNvPr>
          <p:cNvSpPr/>
          <p:nvPr userDrawn="1"/>
        </p:nvSpPr>
        <p:spPr>
          <a:xfrm>
            <a:off x="457200" y="6313452"/>
            <a:ext cx="811355" cy="168145"/>
          </a:xfrm>
          <a:custGeom>
            <a:avLst/>
            <a:gdLst>
              <a:gd name="connsiteX0" fmla="*/ 228427 w 811355"/>
              <a:gd name="connsiteY0" fmla="*/ 27 h 168145"/>
              <a:gd name="connsiteX1" fmla="*/ 310031 w 811355"/>
              <a:gd name="connsiteY1" fmla="*/ 81183 h 168145"/>
              <a:gd name="connsiteX2" fmla="*/ 228427 w 811355"/>
              <a:gd name="connsiteY2" fmla="*/ 162778 h 168145"/>
              <a:gd name="connsiteX3" fmla="*/ 147061 w 811355"/>
              <a:gd name="connsiteY3" fmla="*/ 81183 h 168145"/>
              <a:gd name="connsiteX4" fmla="*/ 228427 w 811355"/>
              <a:gd name="connsiteY4" fmla="*/ 27 h 168145"/>
              <a:gd name="connsiteX5" fmla="*/ 228427 w 811355"/>
              <a:gd name="connsiteY5" fmla="*/ 136856 h 168145"/>
              <a:gd name="connsiteX6" fmla="*/ 281782 w 811355"/>
              <a:gd name="connsiteY6" fmla="*/ 81183 h 168145"/>
              <a:gd name="connsiteX7" fmla="*/ 228427 w 811355"/>
              <a:gd name="connsiteY7" fmla="*/ 25517 h 168145"/>
              <a:gd name="connsiteX8" fmla="*/ 175080 w 811355"/>
              <a:gd name="connsiteY8" fmla="*/ 81183 h 168145"/>
              <a:gd name="connsiteX9" fmla="*/ 228427 w 811355"/>
              <a:gd name="connsiteY9" fmla="*/ 136856 h 168145"/>
              <a:gd name="connsiteX10" fmla="*/ 575396 w 811355"/>
              <a:gd name="connsiteY10" fmla="*/ 27 h 168145"/>
              <a:gd name="connsiteX11" fmla="*/ 656993 w 811355"/>
              <a:gd name="connsiteY11" fmla="*/ 81183 h 168145"/>
              <a:gd name="connsiteX12" fmla="*/ 575396 w 811355"/>
              <a:gd name="connsiteY12" fmla="*/ 162778 h 168145"/>
              <a:gd name="connsiteX13" fmla="*/ 494022 w 811355"/>
              <a:gd name="connsiteY13" fmla="*/ 81183 h 168145"/>
              <a:gd name="connsiteX14" fmla="*/ 575396 w 811355"/>
              <a:gd name="connsiteY14" fmla="*/ 27 h 168145"/>
              <a:gd name="connsiteX15" fmla="*/ 575396 w 811355"/>
              <a:gd name="connsiteY15" fmla="*/ 136856 h 168145"/>
              <a:gd name="connsiteX16" fmla="*/ 628743 w 811355"/>
              <a:gd name="connsiteY16" fmla="*/ 81183 h 168145"/>
              <a:gd name="connsiteX17" fmla="*/ 575396 w 811355"/>
              <a:gd name="connsiteY17" fmla="*/ 25517 h 168145"/>
              <a:gd name="connsiteX18" fmla="*/ 522042 w 811355"/>
              <a:gd name="connsiteY18" fmla="*/ 81183 h 168145"/>
              <a:gd name="connsiteX19" fmla="*/ 575396 w 811355"/>
              <a:gd name="connsiteY19" fmla="*/ 136856 h 168145"/>
              <a:gd name="connsiteX20" fmla="*/ 448958 w 811355"/>
              <a:gd name="connsiteY20" fmla="*/ 2933 h 168145"/>
              <a:gd name="connsiteX21" fmla="*/ 481284 w 811355"/>
              <a:gd name="connsiteY21" fmla="*/ 2933 h 168145"/>
              <a:gd name="connsiteX22" fmla="*/ 400343 w 811355"/>
              <a:gd name="connsiteY22" fmla="*/ 168146 h 168145"/>
              <a:gd name="connsiteX23" fmla="*/ 319639 w 811355"/>
              <a:gd name="connsiteY23" fmla="*/ 2933 h 168145"/>
              <a:gd name="connsiteX24" fmla="*/ 351728 w 811355"/>
              <a:gd name="connsiteY24" fmla="*/ 2933 h 168145"/>
              <a:gd name="connsiteX25" fmla="*/ 400343 w 811355"/>
              <a:gd name="connsiteY25" fmla="*/ 112931 h 168145"/>
              <a:gd name="connsiteX26" fmla="*/ 448958 w 811355"/>
              <a:gd name="connsiteY26" fmla="*/ 2933 h 168145"/>
              <a:gd name="connsiteX27" fmla="*/ 717385 w 811355"/>
              <a:gd name="connsiteY27" fmla="*/ 45882 h 168145"/>
              <a:gd name="connsiteX28" fmla="*/ 751794 w 811355"/>
              <a:gd name="connsiteY28" fmla="*/ 24431 h 168145"/>
              <a:gd name="connsiteX29" fmla="*/ 795439 w 811355"/>
              <a:gd name="connsiteY29" fmla="*/ 36825 h 168145"/>
              <a:gd name="connsiteX30" fmla="*/ 795439 w 811355"/>
              <a:gd name="connsiteY30" fmla="*/ 9023 h 168145"/>
              <a:gd name="connsiteX31" fmla="*/ 752017 w 811355"/>
              <a:gd name="connsiteY31" fmla="*/ 47 h 168145"/>
              <a:gd name="connsiteX32" fmla="*/ 688183 w 811355"/>
              <a:gd name="connsiteY32" fmla="*/ 47251 h 168145"/>
              <a:gd name="connsiteX33" fmla="*/ 782356 w 811355"/>
              <a:gd name="connsiteY33" fmla="*/ 117692 h 168145"/>
              <a:gd name="connsiteX34" fmla="*/ 747264 w 811355"/>
              <a:gd name="connsiteY34" fmla="*/ 138239 h 168145"/>
              <a:gd name="connsiteX35" fmla="*/ 694971 w 811355"/>
              <a:gd name="connsiteY35" fmla="*/ 120855 h 168145"/>
              <a:gd name="connsiteX36" fmla="*/ 694971 w 811355"/>
              <a:gd name="connsiteY36" fmla="*/ 120908 h 168145"/>
              <a:gd name="connsiteX37" fmla="*/ 694971 w 811355"/>
              <a:gd name="connsiteY37" fmla="*/ 150478 h 168145"/>
              <a:gd name="connsiteX38" fmla="*/ 747291 w 811355"/>
              <a:gd name="connsiteY38" fmla="*/ 162616 h 168145"/>
              <a:gd name="connsiteX39" fmla="*/ 811355 w 811355"/>
              <a:gd name="connsiteY39" fmla="*/ 115655 h 168145"/>
              <a:gd name="connsiteX40" fmla="*/ 717426 w 811355"/>
              <a:gd name="connsiteY40" fmla="*/ 45882 h 168145"/>
              <a:gd name="connsiteX41" fmla="*/ 717385 w 811355"/>
              <a:gd name="connsiteY41" fmla="*/ 45882 h 168145"/>
              <a:gd name="connsiteX42" fmla="*/ 29216 w 811355"/>
              <a:gd name="connsiteY42" fmla="*/ 45841 h 168145"/>
              <a:gd name="connsiteX43" fmla="*/ 63632 w 811355"/>
              <a:gd name="connsiteY43" fmla="*/ 24391 h 168145"/>
              <a:gd name="connsiteX44" fmla="*/ 107080 w 811355"/>
              <a:gd name="connsiteY44" fmla="*/ 36670 h 168145"/>
              <a:gd name="connsiteX45" fmla="*/ 107080 w 811355"/>
              <a:gd name="connsiteY45" fmla="*/ 8881 h 168145"/>
              <a:gd name="connsiteX46" fmla="*/ 63855 w 811355"/>
              <a:gd name="connsiteY46" fmla="*/ 0 h 168145"/>
              <a:gd name="connsiteX47" fmla="*/ 0 w 811355"/>
              <a:gd name="connsiteY47" fmla="*/ 47204 h 168145"/>
              <a:gd name="connsiteX48" fmla="*/ 94200 w 811355"/>
              <a:gd name="connsiteY48" fmla="*/ 117665 h 168145"/>
              <a:gd name="connsiteX49" fmla="*/ 59101 w 811355"/>
              <a:gd name="connsiteY49" fmla="*/ 138219 h 168145"/>
              <a:gd name="connsiteX50" fmla="*/ 6795 w 811355"/>
              <a:gd name="connsiteY50" fmla="*/ 120828 h 168145"/>
              <a:gd name="connsiteX51" fmla="*/ 6795 w 811355"/>
              <a:gd name="connsiteY51" fmla="*/ 120895 h 168145"/>
              <a:gd name="connsiteX52" fmla="*/ 6795 w 811355"/>
              <a:gd name="connsiteY52" fmla="*/ 150465 h 168145"/>
              <a:gd name="connsiteX53" fmla="*/ 59135 w 811355"/>
              <a:gd name="connsiteY53" fmla="*/ 162603 h 168145"/>
              <a:gd name="connsiteX54" fmla="*/ 123220 w 811355"/>
              <a:gd name="connsiteY54" fmla="*/ 115628 h 168145"/>
              <a:gd name="connsiteX55" fmla="*/ 29216 w 811355"/>
              <a:gd name="connsiteY55" fmla="*/ 45841 h 1681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Lst>
            <a:rect l="l" t="t" r="r" b="b"/>
            <a:pathLst>
              <a:path w="811355" h="168145">
                <a:moveTo>
                  <a:pt x="228427" y="27"/>
                </a:moveTo>
                <a:cubicBezTo>
                  <a:pt x="275284" y="27"/>
                  <a:pt x="310031" y="34459"/>
                  <a:pt x="310031" y="81183"/>
                </a:cubicBezTo>
                <a:cubicBezTo>
                  <a:pt x="310031" y="127908"/>
                  <a:pt x="275730" y="162778"/>
                  <a:pt x="228427" y="162778"/>
                </a:cubicBezTo>
                <a:cubicBezTo>
                  <a:pt x="181355" y="162778"/>
                  <a:pt x="147061" y="127901"/>
                  <a:pt x="147061" y="81183"/>
                </a:cubicBezTo>
                <a:cubicBezTo>
                  <a:pt x="147061" y="34465"/>
                  <a:pt x="182024" y="27"/>
                  <a:pt x="228427" y="27"/>
                </a:cubicBezTo>
                <a:close/>
                <a:moveTo>
                  <a:pt x="228427" y="136856"/>
                </a:moveTo>
                <a:cubicBezTo>
                  <a:pt x="259814" y="136856"/>
                  <a:pt x="281782" y="113376"/>
                  <a:pt x="281782" y="81183"/>
                </a:cubicBezTo>
                <a:cubicBezTo>
                  <a:pt x="281782" y="48991"/>
                  <a:pt x="260037" y="25517"/>
                  <a:pt x="228427" y="25517"/>
                </a:cubicBezTo>
                <a:cubicBezTo>
                  <a:pt x="197271" y="25517"/>
                  <a:pt x="175080" y="48991"/>
                  <a:pt x="175080" y="81183"/>
                </a:cubicBezTo>
                <a:cubicBezTo>
                  <a:pt x="175080" y="113376"/>
                  <a:pt x="197271" y="136856"/>
                  <a:pt x="228427" y="136856"/>
                </a:cubicBezTo>
                <a:close/>
                <a:moveTo>
                  <a:pt x="575396" y="27"/>
                </a:moveTo>
                <a:cubicBezTo>
                  <a:pt x="622246" y="27"/>
                  <a:pt x="656993" y="34459"/>
                  <a:pt x="656993" y="81183"/>
                </a:cubicBezTo>
                <a:cubicBezTo>
                  <a:pt x="656993" y="127908"/>
                  <a:pt x="622699" y="162778"/>
                  <a:pt x="575396" y="162778"/>
                </a:cubicBezTo>
                <a:cubicBezTo>
                  <a:pt x="528316" y="162778"/>
                  <a:pt x="494022" y="127901"/>
                  <a:pt x="494022" y="81183"/>
                </a:cubicBezTo>
                <a:cubicBezTo>
                  <a:pt x="494022" y="34465"/>
                  <a:pt x="529019" y="27"/>
                  <a:pt x="575396" y="27"/>
                </a:cubicBezTo>
                <a:close/>
                <a:moveTo>
                  <a:pt x="575396" y="136856"/>
                </a:moveTo>
                <a:cubicBezTo>
                  <a:pt x="606776" y="136856"/>
                  <a:pt x="628743" y="113376"/>
                  <a:pt x="628743" y="81183"/>
                </a:cubicBezTo>
                <a:cubicBezTo>
                  <a:pt x="628743" y="48991"/>
                  <a:pt x="606999" y="25517"/>
                  <a:pt x="575396" y="25517"/>
                </a:cubicBezTo>
                <a:cubicBezTo>
                  <a:pt x="544233" y="25517"/>
                  <a:pt x="522042" y="48991"/>
                  <a:pt x="522042" y="81183"/>
                </a:cubicBezTo>
                <a:cubicBezTo>
                  <a:pt x="522042" y="113376"/>
                  <a:pt x="544293" y="136856"/>
                  <a:pt x="575396" y="136856"/>
                </a:cubicBezTo>
                <a:close/>
                <a:moveTo>
                  <a:pt x="448958" y="2933"/>
                </a:moveTo>
                <a:lnTo>
                  <a:pt x="481284" y="2933"/>
                </a:lnTo>
                <a:lnTo>
                  <a:pt x="400343" y="168146"/>
                </a:lnTo>
                <a:lnTo>
                  <a:pt x="319639" y="2933"/>
                </a:lnTo>
                <a:lnTo>
                  <a:pt x="351728" y="2933"/>
                </a:lnTo>
                <a:lnTo>
                  <a:pt x="400343" y="112931"/>
                </a:lnTo>
                <a:lnTo>
                  <a:pt x="448958" y="2933"/>
                </a:lnTo>
                <a:close/>
                <a:moveTo>
                  <a:pt x="717385" y="45882"/>
                </a:moveTo>
                <a:cubicBezTo>
                  <a:pt x="717385" y="33912"/>
                  <a:pt x="727345" y="24431"/>
                  <a:pt x="751794" y="24431"/>
                </a:cubicBezTo>
                <a:cubicBezTo>
                  <a:pt x="765588" y="24431"/>
                  <a:pt x="781193" y="28477"/>
                  <a:pt x="795439" y="36825"/>
                </a:cubicBezTo>
                <a:lnTo>
                  <a:pt x="795439" y="9023"/>
                </a:lnTo>
                <a:cubicBezTo>
                  <a:pt x="782714" y="3223"/>
                  <a:pt x="767109" y="47"/>
                  <a:pt x="752017" y="47"/>
                </a:cubicBezTo>
                <a:cubicBezTo>
                  <a:pt x="708555" y="47"/>
                  <a:pt x="688183" y="21720"/>
                  <a:pt x="688183" y="47251"/>
                </a:cubicBezTo>
                <a:cubicBezTo>
                  <a:pt x="688183" y="105918"/>
                  <a:pt x="782356" y="83597"/>
                  <a:pt x="782356" y="117692"/>
                </a:cubicBezTo>
                <a:cubicBezTo>
                  <a:pt x="782356" y="129432"/>
                  <a:pt x="771943" y="138239"/>
                  <a:pt x="747264" y="138239"/>
                </a:cubicBezTo>
                <a:cubicBezTo>
                  <a:pt x="727791" y="138239"/>
                  <a:pt x="707649" y="131010"/>
                  <a:pt x="694971" y="120855"/>
                </a:cubicBezTo>
                <a:lnTo>
                  <a:pt x="694971" y="120908"/>
                </a:lnTo>
                <a:lnTo>
                  <a:pt x="694971" y="150478"/>
                </a:lnTo>
                <a:cubicBezTo>
                  <a:pt x="708744" y="157896"/>
                  <a:pt x="728008" y="162616"/>
                  <a:pt x="747291" y="162616"/>
                </a:cubicBezTo>
                <a:cubicBezTo>
                  <a:pt x="790754" y="162616"/>
                  <a:pt x="811355" y="140943"/>
                  <a:pt x="811355" y="115655"/>
                </a:cubicBezTo>
                <a:cubicBezTo>
                  <a:pt x="811369" y="57615"/>
                  <a:pt x="717426" y="79518"/>
                  <a:pt x="717426" y="45882"/>
                </a:cubicBezTo>
                <a:lnTo>
                  <a:pt x="717385" y="45882"/>
                </a:lnTo>
                <a:close/>
                <a:moveTo>
                  <a:pt x="29216" y="45841"/>
                </a:moveTo>
                <a:cubicBezTo>
                  <a:pt x="29216" y="33872"/>
                  <a:pt x="39176" y="24391"/>
                  <a:pt x="63632" y="24391"/>
                </a:cubicBezTo>
                <a:cubicBezTo>
                  <a:pt x="77364" y="24391"/>
                  <a:pt x="92888" y="28437"/>
                  <a:pt x="107080" y="36670"/>
                </a:cubicBezTo>
                <a:lnTo>
                  <a:pt x="107080" y="8881"/>
                </a:lnTo>
                <a:cubicBezTo>
                  <a:pt x="94396" y="3156"/>
                  <a:pt x="78865" y="0"/>
                  <a:pt x="63855" y="0"/>
                </a:cubicBezTo>
                <a:cubicBezTo>
                  <a:pt x="20379" y="0"/>
                  <a:pt x="0" y="21680"/>
                  <a:pt x="0" y="47204"/>
                </a:cubicBezTo>
                <a:cubicBezTo>
                  <a:pt x="0" y="105925"/>
                  <a:pt x="94200" y="83564"/>
                  <a:pt x="94200" y="117665"/>
                </a:cubicBezTo>
                <a:cubicBezTo>
                  <a:pt x="94200" y="129405"/>
                  <a:pt x="83787" y="138219"/>
                  <a:pt x="59101" y="138219"/>
                </a:cubicBezTo>
                <a:cubicBezTo>
                  <a:pt x="39629" y="138219"/>
                  <a:pt x="19473" y="130990"/>
                  <a:pt x="6795" y="120828"/>
                </a:cubicBezTo>
                <a:lnTo>
                  <a:pt x="6795" y="120895"/>
                </a:lnTo>
                <a:lnTo>
                  <a:pt x="6795" y="150465"/>
                </a:lnTo>
                <a:cubicBezTo>
                  <a:pt x="20575" y="157882"/>
                  <a:pt x="39845" y="162603"/>
                  <a:pt x="59135" y="162603"/>
                </a:cubicBezTo>
                <a:cubicBezTo>
                  <a:pt x="102611" y="162603"/>
                  <a:pt x="123220" y="140916"/>
                  <a:pt x="123220" y="115628"/>
                </a:cubicBezTo>
                <a:cubicBezTo>
                  <a:pt x="123186" y="57588"/>
                  <a:pt x="29216" y="79491"/>
                  <a:pt x="29216" y="45841"/>
                </a:cubicBezTo>
                <a:close/>
              </a:path>
            </a:pathLst>
          </a:custGeom>
          <a:solidFill>
            <a:schemeClr val="bg1"/>
          </a:solidFill>
          <a:ln w="675" cap="flat">
            <a:noFill/>
            <a:prstDash val="solid"/>
            <a:miter/>
          </a:ln>
        </p:spPr>
        <p:txBody>
          <a:bodyPr rtlCol="0" anchor="ctr"/>
          <a:lstStyle/>
          <a:p>
            <a:endParaRPr lang="en-US"/>
          </a:p>
        </p:txBody>
      </p:sp>
    </p:spTree>
    <p:extLst>
      <p:ext uri="{BB962C8B-B14F-4D97-AF65-F5344CB8AC3E}">
        <p14:creationId xmlns:p14="http://schemas.microsoft.com/office/powerpoint/2010/main" val="2470965612"/>
      </p:ext>
    </p:extLst>
  </p:cSld>
  <p:clrMapOvr>
    <a:masterClrMapping/>
  </p:clrMapOvr>
</p:sldLayout>
</file>

<file path=ppt/slideLayouts/slideLayout120.xml><?xml version="1.0" encoding="utf-8"?>
<p:sldLayout xmlns:a="http://schemas.openxmlformats.org/drawingml/2006/main" xmlns:r="http://schemas.openxmlformats.org/officeDocument/2006/relationships" xmlns:p="http://schemas.openxmlformats.org/presentationml/2006/main" preserve="1" userDrawn="1">
  <p:cSld name="Big Statement 3 - Editable - Orange">
    <p:bg>
      <p:bgPr>
        <a:solidFill>
          <a:schemeClr val="accent5"/>
        </a:solidFill>
        <a:effectLst/>
      </p:bgPr>
    </p:bg>
    <p:spTree>
      <p:nvGrpSpPr>
        <p:cNvPr id="1" name=""/>
        <p:cNvGrpSpPr/>
        <p:nvPr/>
      </p:nvGrpSpPr>
      <p:grpSpPr>
        <a:xfrm>
          <a:off x="0" y="0"/>
          <a:ext cx="0" cy="0"/>
          <a:chOff x="0" y="0"/>
          <a:chExt cx="0" cy="0"/>
        </a:xfrm>
      </p:grpSpPr>
      <p:sp>
        <p:nvSpPr>
          <p:cNvPr id="91" name="Picture Placeholder 90">
            <a:extLst>
              <a:ext uri="{FF2B5EF4-FFF2-40B4-BE49-F238E27FC236}">
                <a16:creationId xmlns:a16="http://schemas.microsoft.com/office/drawing/2014/main" id="{CB526980-B779-5BFE-3D7D-BAE8D6AA6DFD}"/>
              </a:ext>
            </a:extLst>
          </p:cNvPr>
          <p:cNvSpPr>
            <a:spLocks noGrp="1"/>
          </p:cNvSpPr>
          <p:nvPr>
            <p:ph type="pic" sz="quarter" idx="22" hasCustomPrompt="1"/>
          </p:nvPr>
        </p:nvSpPr>
        <p:spPr>
          <a:xfrm>
            <a:off x="0" y="0"/>
            <a:ext cx="12192000" cy="6858000"/>
          </a:xfrm>
          <a:custGeom>
            <a:avLst/>
            <a:gdLst>
              <a:gd name="connsiteX0" fmla="*/ 8151309 w 12192000"/>
              <a:gd name="connsiteY0" fmla="*/ 5245290 h 6858000"/>
              <a:gd name="connsiteX1" fmla="*/ 6374839 w 12192000"/>
              <a:gd name="connsiteY1" fmla="*/ 6303561 h 6858000"/>
              <a:gd name="connsiteX2" fmla="*/ 6327929 w 12192000"/>
              <a:gd name="connsiteY2" fmla="*/ 6400799 h 6858000"/>
              <a:gd name="connsiteX3" fmla="*/ 6336781 w 12192000"/>
              <a:gd name="connsiteY3" fmla="*/ 6400799 h 6858000"/>
              <a:gd name="connsiteX4" fmla="*/ 6381845 w 12192000"/>
              <a:gd name="connsiteY4" fmla="*/ 6307401 h 6858000"/>
              <a:gd name="connsiteX5" fmla="*/ 8151309 w 12192000"/>
              <a:gd name="connsiteY5" fmla="*/ 5253228 h 6858000"/>
              <a:gd name="connsiteX6" fmla="*/ 9920808 w 12192000"/>
              <a:gd name="connsiteY6" fmla="*/ 6307401 h 6858000"/>
              <a:gd name="connsiteX7" fmla="*/ 9965866 w 12192000"/>
              <a:gd name="connsiteY7" fmla="*/ 6400799 h 6858000"/>
              <a:gd name="connsiteX8" fmla="*/ 9974688 w 12192000"/>
              <a:gd name="connsiteY8" fmla="*/ 6400799 h 6858000"/>
              <a:gd name="connsiteX9" fmla="*/ 9927777 w 12192000"/>
              <a:gd name="connsiteY9" fmla="*/ 6303561 h 6858000"/>
              <a:gd name="connsiteX10" fmla="*/ 8151309 w 12192000"/>
              <a:gd name="connsiteY10" fmla="*/ 5245290 h 6858000"/>
              <a:gd name="connsiteX11" fmla="*/ 8151308 w 12192000"/>
              <a:gd name="connsiteY11" fmla="*/ 5150571 h 6858000"/>
              <a:gd name="connsiteX12" fmla="*/ 6291585 w 12192000"/>
              <a:gd name="connsiteY12" fmla="*/ 6258488 h 6858000"/>
              <a:gd name="connsiteX13" fmla="*/ 6222926 w 12192000"/>
              <a:gd name="connsiteY13" fmla="*/ 6400799 h 6858000"/>
              <a:gd name="connsiteX14" fmla="*/ 6231710 w 12192000"/>
              <a:gd name="connsiteY14" fmla="*/ 6400799 h 6858000"/>
              <a:gd name="connsiteX15" fmla="*/ 6298554 w 12192000"/>
              <a:gd name="connsiteY15" fmla="*/ 6262248 h 6858000"/>
              <a:gd name="connsiteX16" fmla="*/ 8151308 w 12192000"/>
              <a:gd name="connsiteY16" fmla="*/ 5158509 h 6858000"/>
              <a:gd name="connsiteX17" fmla="*/ 10004062 w 12192000"/>
              <a:gd name="connsiteY17" fmla="*/ 6262248 h 6858000"/>
              <a:gd name="connsiteX18" fmla="*/ 10070905 w 12192000"/>
              <a:gd name="connsiteY18" fmla="*/ 6400799 h 6858000"/>
              <a:gd name="connsiteX19" fmla="*/ 10079691 w 12192000"/>
              <a:gd name="connsiteY19" fmla="*/ 6400799 h 6858000"/>
              <a:gd name="connsiteX20" fmla="*/ 10011031 w 12192000"/>
              <a:gd name="connsiteY20" fmla="*/ 6258488 h 6858000"/>
              <a:gd name="connsiteX21" fmla="*/ 8151308 w 12192000"/>
              <a:gd name="connsiteY21" fmla="*/ 5150571 h 6858000"/>
              <a:gd name="connsiteX22" fmla="*/ 8151309 w 12192000"/>
              <a:gd name="connsiteY22" fmla="*/ 5055851 h 6858000"/>
              <a:gd name="connsiteX23" fmla="*/ 6208295 w 12192000"/>
              <a:gd name="connsiteY23" fmla="*/ 6213335 h 6858000"/>
              <a:gd name="connsiteX24" fmla="*/ 6117857 w 12192000"/>
              <a:gd name="connsiteY24" fmla="*/ 6400799 h 6858000"/>
              <a:gd name="connsiteX25" fmla="*/ 6126706 w 12192000"/>
              <a:gd name="connsiteY25" fmla="*/ 6400799 h 6858000"/>
              <a:gd name="connsiteX26" fmla="*/ 6215301 w 12192000"/>
              <a:gd name="connsiteY26" fmla="*/ 6217175 h 6858000"/>
              <a:gd name="connsiteX27" fmla="*/ 8151309 w 12192000"/>
              <a:gd name="connsiteY27" fmla="*/ 5063789 h 6858000"/>
              <a:gd name="connsiteX28" fmla="*/ 10087352 w 12192000"/>
              <a:gd name="connsiteY28" fmla="*/ 6217175 h 6858000"/>
              <a:gd name="connsiteX29" fmla="*/ 10175936 w 12192000"/>
              <a:gd name="connsiteY29" fmla="*/ 6400799 h 6858000"/>
              <a:gd name="connsiteX30" fmla="*/ 10184760 w 12192000"/>
              <a:gd name="connsiteY30" fmla="*/ 6400799 h 6858000"/>
              <a:gd name="connsiteX31" fmla="*/ 10094322 w 12192000"/>
              <a:gd name="connsiteY31" fmla="*/ 6213335 h 6858000"/>
              <a:gd name="connsiteX32" fmla="*/ 8151309 w 12192000"/>
              <a:gd name="connsiteY32" fmla="*/ 5055851 h 6858000"/>
              <a:gd name="connsiteX33" fmla="*/ 8151309 w 12192000"/>
              <a:gd name="connsiteY33" fmla="*/ 4961132 h 6858000"/>
              <a:gd name="connsiteX34" fmla="*/ 6027859 w 12192000"/>
              <a:gd name="connsiteY34" fmla="*/ 6369694 h 6858000"/>
              <a:gd name="connsiteX35" fmla="*/ 6016452 w 12192000"/>
              <a:gd name="connsiteY35" fmla="*/ 6400799 h 6858000"/>
              <a:gd name="connsiteX36" fmla="*/ 6024884 w 12192000"/>
              <a:gd name="connsiteY36" fmla="*/ 6400799 h 6858000"/>
              <a:gd name="connsiteX37" fmla="*/ 6035166 w 12192000"/>
              <a:gd name="connsiteY37" fmla="*/ 6372761 h 6858000"/>
              <a:gd name="connsiteX38" fmla="*/ 8151309 w 12192000"/>
              <a:gd name="connsiteY38" fmla="*/ 4969070 h 6858000"/>
              <a:gd name="connsiteX39" fmla="*/ 10267451 w 12192000"/>
              <a:gd name="connsiteY39" fmla="*/ 6372761 h 6858000"/>
              <a:gd name="connsiteX40" fmla="*/ 10277733 w 12192000"/>
              <a:gd name="connsiteY40" fmla="*/ 6400799 h 6858000"/>
              <a:gd name="connsiteX41" fmla="*/ 10286165 w 12192000"/>
              <a:gd name="connsiteY41" fmla="*/ 6400799 h 6858000"/>
              <a:gd name="connsiteX42" fmla="*/ 10274758 w 12192000"/>
              <a:gd name="connsiteY42" fmla="*/ 6369694 h 6858000"/>
              <a:gd name="connsiteX43" fmla="*/ 8151309 w 12192000"/>
              <a:gd name="connsiteY43" fmla="*/ 4961132 h 6858000"/>
              <a:gd name="connsiteX44" fmla="*/ 8151308 w 12192000"/>
              <a:gd name="connsiteY44" fmla="*/ 4866413 h 6858000"/>
              <a:gd name="connsiteX45" fmla="*/ 5940580 w 12192000"/>
              <a:gd name="connsiteY45" fmla="*/ 6332822 h 6858000"/>
              <a:gd name="connsiteX46" fmla="*/ 5915652 w 12192000"/>
              <a:gd name="connsiteY46" fmla="*/ 6400799 h 6858000"/>
              <a:gd name="connsiteX47" fmla="*/ 5924085 w 12192000"/>
              <a:gd name="connsiteY47" fmla="*/ 6400799 h 6858000"/>
              <a:gd name="connsiteX48" fmla="*/ 5947887 w 12192000"/>
              <a:gd name="connsiteY48" fmla="*/ 6335889 h 6858000"/>
              <a:gd name="connsiteX49" fmla="*/ 8151308 w 12192000"/>
              <a:gd name="connsiteY49" fmla="*/ 4874351 h 6858000"/>
              <a:gd name="connsiteX50" fmla="*/ 10354729 w 12192000"/>
              <a:gd name="connsiteY50" fmla="*/ 6335965 h 6858000"/>
              <a:gd name="connsiteX51" fmla="*/ 10378503 w 12192000"/>
              <a:gd name="connsiteY51" fmla="*/ 6400799 h 6858000"/>
              <a:gd name="connsiteX52" fmla="*/ 10386963 w 12192000"/>
              <a:gd name="connsiteY52" fmla="*/ 6400799 h 6858000"/>
              <a:gd name="connsiteX53" fmla="*/ 10362036 w 12192000"/>
              <a:gd name="connsiteY53" fmla="*/ 6332822 h 6858000"/>
              <a:gd name="connsiteX54" fmla="*/ 8151308 w 12192000"/>
              <a:gd name="connsiteY54" fmla="*/ 4866413 h 6858000"/>
              <a:gd name="connsiteX55" fmla="*/ 8151309 w 12192000"/>
              <a:gd name="connsiteY55" fmla="*/ 4771693 h 6858000"/>
              <a:gd name="connsiteX56" fmla="*/ 5853327 w 12192000"/>
              <a:gd name="connsiteY56" fmla="*/ 6296024 h 6858000"/>
              <a:gd name="connsiteX57" fmla="*/ 5814903 w 12192000"/>
              <a:gd name="connsiteY57" fmla="*/ 6400799 h 6858000"/>
              <a:gd name="connsiteX58" fmla="*/ 5823337 w 12192000"/>
              <a:gd name="connsiteY58" fmla="*/ 6400799 h 6858000"/>
              <a:gd name="connsiteX59" fmla="*/ 5860635 w 12192000"/>
              <a:gd name="connsiteY59" fmla="*/ 6299091 h 6858000"/>
              <a:gd name="connsiteX60" fmla="*/ 8151309 w 12192000"/>
              <a:gd name="connsiteY60" fmla="*/ 4779631 h 6858000"/>
              <a:gd name="connsiteX61" fmla="*/ 10441982 w 12192000"/>
              <a:gd name="connsiteY61" fmla="*/ 6299091 h 6858000"/>
              <a:gd name="connsiteX62" fmla="*/ 10479280 w 12192000"/>
              <a:gd name="connsiteY62" fmla="*/ 6400799 h 6858000"/>
              <a:gd name="connsiteX63" fmla="*/ 10487713 w 12192000"/>
              <a:gd name="connsiteY63" fmla="*/ 6400799 h 6858000"/>
              <a:gd name="connsiteX64" fmla="*/ 10449290 w 12192000"/>
              <a:gd name="connsiteY64" fmla="*/ 6296024 h 6858000"/>
              <a:gd name="connsiteX65" fmla="*/ 8151309 w 12192000"/>
              <a:gd name="connsiteY65" fmla="*/ 4771693 h 6858000"/>
              <a:gd name="connsiteX66" fmla="*/ 8151308 w 12192000"/>
              <a:gd name="connsiteY66" fmla="*/ 4676974 h 6858000"/>
              <a:gd name="connsiteX67" fmla="*/ 5766049 w 12192000"/>
              <a:gd name="connsiteY67" fmla="*/ 6259151 h 6858000"/>
              <a:gd name="connsiteX68" fmla="*/ 5714109 w 12192000"/>
              <a:gd name="connsiteY68" fmla="*/ 6400799 h 6858000"/>
              <a:gd name="connsiteX69" fmla="*/ 5722541 w 12192000"/>
              <a:gd name="connsiteY69" fmla="*/ 6400799 h 6858000"/>
              <a:gd name="connsiteX70" fmla="*/ 5773356 w 12192000"/>
              <a:gd name="connsiteY70" fmla="*/ 6262218 h 6858000"/>
              <a:gd name="connsiteX71" fmla="*/ 8151308 w 12192000"/>
              <a:gd name="connsiteY71" fmla="*/ 4684912 h 6858000"/>
              <a:gd name="connsiteX72" fmla="*/ 10529260 w 12192000"/>
              <a:gd name="connsiteY72" fmla="*/ 6262295 h 6858000"/>
              <a:gd name="connsiteX73" fmla="*/ 10580049 w 12192000"/>
              <a:gd name="connsiteY73" fmla="*/ 6400799 h 6858000"/>
              <a:gd name="connsiteX74" fmla="*/ 10588509 w 12192000"/>
              <a:gd name="connsiteY74" fmla="*/ 6400799 h 6858000"/>
              <a:gd name="connsiteX75" fmla="*/ 10536568 w 12192000"/>
              <a:gd name="connsiteY75" fmla="*/ 6259151 h 6858000"/>
              <a:gd name="connsiteX76" fmla="*/ 8151308 w 12192000"/>
              <a:gd name="connsiteY76" fmla="*/ 4676974 h 6858000"/>
              <a:gd name="connsiteX77" fmla="*/ 8151309 w 12192000"/>
              <a:gd name="connsiteY77" fmla="*/ 4582254 h 6858000"/>
              <a:gd name="connsiteX78" fmla="*/ 5678798 w 12192000"/>
              <a:gd name="connsiteY78" fmla="*/ 6222354 h 6858000"/>
              <a:gd name="connsiteX79" fmla="*/ 5613357 w 12192000"/>
              <a:gd name="connsiteY79" fmla="*/ 6400799 h 6858000"/>
              <a:gd name="connsiteX80" fmla="*/ 5621792 w 12192000"/>
              <a:gd name="connsiteY80" fmla="*/ 6400799 h 6858000"/>
              <a:gd name="connsiteX81" fmla="*/ 5686103 w 12192000"/>
              <a:gd name="connsiteY81" fmla="*/ 6225422 h 6858000"/>
              <a:gd name="connsiteX82" fmla="*/ 8151309 w 12192000"/>
              <a:gd name="connsiteY82" fmla="*/ 4590192 h 6858000"/>
              <a:gd name="connsiteX83" fmla="*/ 10616514 w 12192000"/>
              <a:gd name="connsiteY83" fmla="*/ 6225422 h 6858000"/>
              <a:gd name="connsiteX84" fmla="*/ 10680827 w 12192000"/>
              <a:gd name="connsiteY84" fmla="*/ 6400799 h 6858000"/>
              <a:gd name="connsiteX85" fmla="*/ 10689260 w 12192000"/>
              <a:gd name="connsiteY85" fmla="*/ 6400799 h 6858000"/>
              <a:gd name="connsiteX86" fmla="*/ 10623821 w 12192000"/>
              <a:gd name="connsiteY86" fmla="*/ 6222354 h 6858000"/>
              <a:gd name="connsiteX87" fmla="*/ 8151309 w 12192000"/>
              <a:gd name="connsiteY87" fmla="*/ 4582254 h 6858000"/>
              <a:gd name="connsiteX88" fmla="*/ 8151309 w 12192000"/>
              <a:gd name="connsiteY88" fmla="*/ 4487535 h 6858000"/>
              <a:gd name="connsiteX89" fmla="*/ 5591521 w 12192000"/>
              <a:gd name="connsiteY89" fmla="*/ 6185482 h 6858000"/>
              <a:gd name="connsiteX90" fmla="*/ 5512563 w 12192000"/>
              <a:gd name="connsiteY90" fmla="*/ 6400799 h 6858000"/>
              <a:gd name="connsiteX91" fmla="*/ 5521040 w 12192000"/>
              <a:gd name="connsiteY91" fmla="*/ 6400799 h 6858000"/>
              <a:gd name="connsiteX92" fmla="*/ 5598851 w 12192000"/>
              <a:gd name="connsiteY92" fmla="*/ 6188625 h 6858000"/>
              <a:gd name="connsiteX93" fmla="*/ 8151309 w 12192000"/>
              <a:gd name="connsiteY93" fmla="*/ 4495473 h 6858000"/>
              <a:gd name="connsiteX94" fmla="*/ 10703767 w 12192000"/>
              <a:gd name="connsiteY94" fmla="*/ 6188625 h 6858000"/>
              <a:gd name="connsiteX95" fmla="*/ 10781578 w 12192000"/>
              <a:gd name="connsiteY95" fmla="*/ 6400799 h 6858000"/>
              <a:gd name="connsiteX96" fmla="*/ 10790054 w 12192000"/>
              <a:gd name="connsiteY96" fmla="*/ 6400799 h 6858000"/>
              <a:gd name="connsiteX97" fmla="*/ 10711099 w 12192000"/>
              <a:gd name="connsiteY97" fmla="*/ 6185482 h 6858000"/>
              <a:gd name="connsiteX98" fmla="*/ 8151309 w 12192000"/>
              <a:gd name="connsiteY98" fmla="*/ 4487535 h 6858000"/>
              <a:gd name="connsiteX99" fmla="*/ 8151308 w 12192000"/>
              <a:gd name="connsiteY99" fmla="*/ 4392816 h 6858000"/>
              <a:gd name="connsiteX100" fmla="*/ 5504264 w 12192000"/>
              <a:gd name="connsiteY100" fmla="*/ 6148685 h 6858000"/>
              <a:gd name="connsiteX101" fmla="*/ 5411809 w 12192000"/>
              <a:gd name="connsiteY101" fmla="*/ 6400799 h 6858000"/>
              <a:gd name="connsiteX102" fmla="*/ 5420243 w 12192000"/>
              <a:gd name="connsiteY102" fmla="*/ 6400799 h 6858000"/>
              <a:gd name="connsiteX103" fmla="*/ 5511571 w 12192000"/>
              <a:gd name="connsiteY103" fmla="*/ 6151752 h 6858000"/>
              <a:gd name="connsiteX104" fmla="*/ 8151308 w 12192000"/>
              <a:gd name="connsiteY104" fmla="*/ 4400754 h 6858000"/>
              <a:gd name="connsiteX105" fmla="*/ 10791044 w 12192000"/>
              <a:gd name="connsiteY105" fmla="*/ 6151752 h 6858000"/>
              <a:gd name="connsiteX106" fmla="*/ 10882371 w 12192000"/>
              <a:gd name="connsiteY106" fmla="*/ 6400799 h 6858000"/>
              <a:gd name="connsiteX107" fmla="*/ 10890807 w 12192000"/>
              <a:gd name="connsiteY107" fmla="*/ 6400799 h 6858000"/>
              <a:gd name="connsiteX108" fmla="*/ 10798352 w 12192000"/>
              <a:gd name="connsiteY108" fmla="*/ 6148685 h 6858000"/>
              <a:gd name="connsiteX109" fmla="*/ 8151308 w 12192000"/>
              <a:gd name="connsiteY109" fmla="*/ 4392816 h 6858000"/>
              <a:gd name="connsiteX110" fmla="*/ 8151309 w 12192000"/>
              <a:gd name="connsiteY110" fmla="*/ 4298096 h 6858000"/>
              <a:gd name="connsiteX111" fmla="*/ 5317048 w 12192000"/>
              <a:gd name="connsiteY111" fmla="*/ 6384359 h 6858000"/>
              <a:gd name="connsiteX112" fmla="*/ 5312810 w 12192000"/>
              <a:gd name="connsiteY112" fmla="*/ 6400799 h 6858000"/>
              <a:gd name="connsiteX113" fmla="*/ 5321020 w 12192000"/>
              <a:gd name="connsiteY113" fmla="*/ 6400799 h 6858000"/>
              <a:gd name="connsiteX114" fmla="*/ 5324637 w 12192000"/>
              <a:gd name="connsiteY114" fmla="*/ 6386766 h 6858000"/>
              <a:gd name="connsiteX115" fmla="*/ 8151309 w 12192000"/>
              <a:gd name="connsiteY115" fmla="*/ 4306034 h 6858000"/>
              <a:gd name="connsiteX116" fmla="*/ 10977979 w 12192000"/>
              <a:gd name="connsiteY116" fmla="*/ 6386766 h 6858000"/>
              <a:gd name="connsiteX117" fmla="*/ 10981596 w 12192000"/>
              <a:gd name="connsiteY117" fmla="*/ 6400799 h 6858000"/>
              <a:gd name="connsiteX118" fmla="*/ 10989809 w 12192000"/>
              <a:gd name="connsiteY118" fmla="*/ 6400799 h 6858000"/>
              <a:gd name="connsiteX119" fmla="*/ 10985572 w 12192000"/>
              <a:gd name="connsiteY119" fmla="*/ 6384359 h 6858000"/>
              <a:gd name="connsiteX120" fmla="*/ 8151309 w 12192000"/>
              <a:gd name="connsiteY120" fmla="*/ 4298096 h 6858000"/>
              <a:gd name="connsiteX121" fmla="*/ 8151309 w 12192000"/>
              <a:gd name="connsiteY121" fmla="*/ 4203377 h 6858000"/>
              <a:gd name="connsiteX122" fmla="*/ 5226598 w 12192000"/>
              <a:gd name="connsiteY122" fmla="*/ 6356256 h 6858000"/>
              <a:gd name="connsiteX123" fmla="*/ 5215117 w 12192000"/>
              <a:gd name="connsiteY123" fmla="*/ 6400799 h 6858000"/>
              <a:gd name="connsiteX124" fmla="*/ 5223296 w 12192000"/>
              <a:gd name="connsiteY124" fmla="*/ 6400799 h 6858000"/>
              <a:gd name="connsiteX125" fmla="*/ 5234173 w 12192000"/>
              <a:gd name="connsiteY125" fmla="*/ 6358596 h 6858000"/>
              <a:gd name="connsiteX126" fmla="*/ 8151309 w 12192000"/>
              <a:gd name="connsiteY126" fmla="*/ 4211315 h 6858000"/>
              <a:gd name="connsiteX127" fmla="*/ 11068441 w 12192000"/>
              <a:gd name="connsiteY127" fmla="*/ 6358596 h 6858000"/>
              <a:gd name="connsiteX128" fmla="*/ 11079318 w 12192000"/>
              <a:gd name="connsiteY128" fmla="*/ 6400799 h 6858000"/>
              <a:gd name="connsiteX129" fmla="*/ 11087499 w 12192000"/>
              <a:gd name="connsiteY129" fmla="*/ 6400799 h 6858000"/>
              <a:gd name="connsiteX130" fmla="*/ 11076019 w 12192000"/>
              <a:gd name="connsiteY130" fmla="*/ 6356256 h 6858000"/>
              <a:gd name="connsiteX131" fmla="*/ 8151309 w 12192000"/>
              <a:gd name="connsiteY131" fmla="*/ 4203377 h 6858000"/>
              <a:gd name="connsiteX132" fmla="*/ 8151309 w 12192000"/>
              <a:gd name="connsiteY132" fmla="*/ 4108658 h 6858000"/>
              <a:gd name="connsiteX133" fmla="*/ 5135904 w 12192000"/>
              <a:gd name="connsiteY133" fmla="*/ 6327082 h 6858000"/>
              <a:gd name="connsiteX134" fmla="*/ 5116950 w 12192000"/>
              <a:gd name="connsiteY134" fmla="*/ 6400799 h 6858000"/>
              <a:gd name="connsiteX135" fmla="*/ 5123858 w 12192000"/>
              <a:gd name="connsiteY135" fmla="*/ 6400799 h 6858000"/>
              <a:gd name="connsiteX136" fmla="*/ 5136931 w 12192000"/>
              <a:gd name="connsiteY136" fmla="*/ 6348502 h 6858000"/>
              <a:gd name="connsiteX137" fmla="*/ 5924381 w 12192000"/>
              <a:gd name="connsiteY137" fmla="*/ 5039073 h 6858000"/>
              <a:gd name="connsiteX138" fmla="*/ 8151309 w 12192000"/>
              <a:gd name="connsiteY138" fmla="*/ 4116596 h 6858000"/>
              <a:gd name="connsiteX139" fmla="*/ 10378235 w 12192000"/>
              <a:gd name="connsiteY139" fmla="*/ 5039073 h 6858000"/>
              <a:gd name="connsiteX140" fmla="*/ 11165687 w 12192000"/>
              <a:gd name="connsiteY140" fmla="*/ 6348581 h 6858000"/>
              <a:gd name="connsiteX141" fmla="*/ 11178739 w 12192000"/>
              <a:gd name="connsiteY141" fmla="*/ 6400799 h 6858000"/>
              <a:gd name="connsiteX142" fmla="*/ 11185669 w 12192000"/>
              <a:gd name="connsiteY142" fmla="*/ 6400799 h 6858000"/>
              <a:gd name="connsiteX143" fmla="*/ 11166714 w 12192000"/>
              <a:gd name="connsiteY143" fmla="*/ 6327082 h 6858000"/>
              <a:gd name="connsiteX144" fmla="*/ 8151309 w 12192000"/>
              <a:gd name="connsiteY144" fmla="*/ 4108658 h 6858000"/>
              <a:gd name="connsiteX145" fmla="*/ 763016 w 12192000"/>
              <a:gd name="connsiteY145" fmla="*/ 2215985 h 6858000"/>
              <a:gd name="connsiteX146" fmla="*/ 749300 w 12192000"/>
              <a:gd name="connsiteY146" fmla="*/ 2229701 h 6858000"/>
              <a:gd name="connsiteX147" fmla="*/ 763016 w 12192000"/>
              <a:gd name="connsiteY147" fmla="*/ 2243417 h 6858000"/>
              <a:gd name="connsiteX148" fmla="*/ 3427984 w 12192000"/>
              <a:gd name="connsiteY148" fmla="*/ 2243417 h 6858000"/>
              <a:gd name="connsiteX149" fmla="*/ 3437683 w 12192000"/>
              <a:gd name="connsiteY149" fmla="*/ 2239400 h 6858000"/>
              <a:gd name="connsiteX150" fmla="*/ 3439806 w 12192000"/>
              <a:gd name="connsiteY150" fmla="*/ 2234273 h 6858000"/>
              <a:gd name="connsiteX151" fmla="*/ 6097533 w 12192000"/>
              <a:gd name="connsiteY151" fmla="*/ 2234273 h 6858000"/>
              <a:gd name="connsiteX152" fmla="*/ 6102350 w 12192000"/>
              <a:gd name="connsiteY152" fmla="*/ 2229701 h 6858000"/>
              <a:gd name="connsiteX153" fmla="*/ 6097533 w 12192000"/>
              <a:gd name="connsiteY153" fmla="*/ 2225129 h 6858000"/>
              <a:gd name="connsiteX154" fmla="*/ 3439806 w 12192000"/>
              <a:gd name="connsiteY154" fmla="*/ 2225129 h 6858000"/>
              <a:gd name="connsiteX155" fmla="*/ 3437683 w 12192000"/>
              <a:gd name="connsiteY155" fmla="*/ 2220003 h 6858000"/>
              <a:gd name="connsiteX156" fmla="*/ 3427984 w 12192000"/>
              <a:gd name="connsiteY156" fmla="*/ 2215985 h 6858000"/>
              <a:gd name="connsiteX157" fmla="*/ 10767965 w 12192000"/>
              <a:gd name="connsiteY157" fmla="*/ 0 h 6858000"/>
              <a:gd name="connsiteX158" fmla="*/ 12192000 w 12192000"/>
              <a:gd name="connsiteY158" fmla="*/ 0 h 6858000"/>
              <a:gd name="connsiteX159" fmla="*/ 12192000 w 12192000"/>
              <a:gd name="connsiteY159" fmla="*/ 1041183 h 6858000"/>
              <a:gd name="connsiteX160" fmla="*/ 12190715 w 12192000"/>
              <a:gd name="connsiteY160" fmla="*/ 1041248 h 6858000"/>
              <a:gd name="connsiteX161" fmla="*/ 10815196 w 12192000"/>
              <a:gd name="connsiteY161" fmla="*/ 128790 h 6858000"/>
              <a:gd name="connsiteX162" fmla="*/ 10616820 w 12192000"/>
              <a:gd name="connsiteY162" fmla="*/ 0 h 6858000"/>
              <a:gd name="connsiteX163" fmla="*/ 10754993 w 12192000"/>
              <a:gd name="connsiteY163" fmla="*/ 0 h 6858000"/>
              <a:gd name="connsiteX164" fmla="*/ 10803958 w 12192000"/>
              <a:gd name="connsiteY164" fmla="*/ 133508 h 6858000"/>
              <a:gd name="connsiteX165" fmla="*/ 12190715 w 12192000"/>
              <a:gd name="connsiteY165" fmla="*/ 1053457 h 6858000"/>
              <a:gd name="connsiteX166" fmla="*/ 12192000 w 12192000"/>
              <a:gd name="connsiteY166" fmla="*/ 1053392 h 6858000"/>
              <a:gd name="connsiteX167" fmla="*/ 12192000 w 12192000"/>
              <a:gd name="connsiteY167" fmla="*/ 1186854 h 6858000"/>
              <a:gd name="connsiteX168" fmla="*/ 12190715 w 12192000"/>
              <a:gd name="connsiteY168" fmla="*/ 1186919 h 6858000"/>
              <a:gd name="connsiteX169" fmla="*/ 10625818 w 12192000"/>
              <a:gd name="connsiteY169" fmla="*/ 34903 h 6858000"/>
              <a:gd name="connsiteX170" fmla="*/ 10466534 w 12192000"/>
              <a:gd name="connsiteY170" fmla="*/ 0 h 6858000"/>
              <a:gd name="connsiteX171" fmla="*/ 10604192 w 12192000"/>
              <a:gd name="connsiteY171" fmla="*/ 0 h 6858000"/>
              <a:gd name="connsiteX172" fmla="*/ 10614141 w 12192000"/>
              <a:gd name="connsiteY172" fmla="*/ 38606 h 6858000"/>
              <a:gd name="connsiteX173" fmla="*/ 12190715 w 12192000"/>
              <a:gd name="connsiteY173" fmla="*/ 1199128 h 6858000"/>
              <a:gd name="connsiteX174" fmla="*/ 12192000 w 12192000"/>
              <a:gd name="connsiteY174" fmla="*/ 1199063 h 6858000"/>
              <a:gd name="connsiteX175" fmla="*/ 12192000 w 12192000"/>
              <a:gd name="connsiteY175" fmla="*/ 1332525 h 6858000"/>
              <a:gd name="connsiteX176" fmla="*/ 12190715 w 12192000"/>
              <a:gd name="connsiteY176" fmla="*/ 1332590 h 6858000"/>
              <a:gd name="connsiteX177" fmla="*/ 10486697 w 12192000"/>
              <a:gd name="connsiteY177" fmla="*/ 78227 h 6858000"/>
              <a:gd name="connsiteX178" fmla="*/ 10316291 w 12192000"/>
              <a:gd name="connsiteY178" fmla="*/ 0 h 6858000"/>
              <a:gd name="connsiteX179" fmla="*/ 10453952 w 12192000"/>
              <a:gd name="connsiteY179" fmla="*/ 0 h 6858000"/>
              <a:gd name="connsiteX180" fmla="*/ 10475044 w 12192000"/>
              <a:gd name="connsiteY180" fmla="*/ 81826 h 6858000"/>
              <a:gd name="connsiteX181" fmla="*/ 12190715 w 12192000"/>
              <a:gd name="connsiteY181" fmla="*/ 1344799 h 6858000"/>
              <a:gd name="connsiteX182" fmla="*/ 12192000 w 12192000"/>
              <a:gd name="connsiteY182" fmla="*/ 1344734 h 6858000"/>
              <a:gd name="connsiteX183" fmla="*/ 12192000 w 12192000"/>
              <a:gd name="connsiteY183" fmla="*/ 1478196 h 6858000"/>
              <a:gd name="connsiteX184" fmla="*/ 12190715 w 12192000"/>
              <a:gd name="connsiteY184" fmla="*/ 1478261 h 6858000"/>
              <a:gd name="connsiteX185" fmla="*/ 10347599 w 12192000"/>
              <a:gd name="connsiteY185" fmla="*/ 121448 h 6858000"/>
              <a:gd name="connsiteX186" fmla="*/ 10166010 w 12192000"/>
              <a:gd name="connsiteY186" fmla="*/ 0 h 6858000"/>
              <a:gd name="connsiteX187" fmla="*/ 10303669 w 12192000"/>
              <a:gd name="connsiteY187" fmla="*/ 0 h 6858000"/>
              <a:gd name="connsiteX188" fmla="*/ 10335923 w 12192000"/>
              <a:gd name="connsiteY188" fmla="*/ 125150 h 6858000"/>
              <a:gd name="connsiteX189" fmla="*/ 12190715 w 12192000"/>
              <a:gd name="connsiteY189" fmla="*/ 1490470 h 6858000"/>
              <a:gd name="connsiteX190" fmla="*/ 12192000 w 12192000"/>
              <a:gd name="connsiteY190" fmla="*/ 1490405 h 6858000"/>
              <a:gd name="connsiteX191" fmla="*/ 12192000 w 12192000"/>
              <a:gd name="connsiteY191" fmla="*/ 1623867 h 6858000"/>
              <a:gd name="connsiteX192" fmla="*/ 12190715 w 12192000"/>
              <a:gd name="connsiteY192" fmla="*/ 1623932 h 6858000"/>
              <a:gd name="connsiteX193" fmla="*/ 10208478 w 12192000"/>
              <a:gd name="connsiteY193" fmla="*/ 164771 h 6858000"/>
              <a:gd name="connsiteX194" fmla="*/ 10015765 w 12192000"/>
              <a:gd name="connsiteY194" fmla="*/ 0 h 6858000"/>
              <a:gd name="connsiteX195" fmla="*/ 10153425 w 12192000"/>
              <a:gd name="connsiteY195" fmla="*/ 0 h 6858000"/>
              <a:gd name="connsiteX196" fmla="*/ 10196825 w 12192000"/>
              <a:gd name="connsiteY196" fmla="*/ 168370 h 6858000"/>
              <a:gd name="connsiteX197" fmla="*/ 12190715 w 12192000"/>
              <a:gd name="connsiteY197" fmla="*/ 1636141 h 6858000"/>
              <a:gd name="connsiteX198" fmla="*/ 12192000 w 12192000"/>
              <a:gd name="connsiteY198" fmla="*/ 1636076 h 6858000"/>
              <a:gd name="connsiteX199" fmla="*/ 12192000 w 12192000"/>
              <a:gd name="connsiteY199" fmla="*/ 1769538 h 6858000"/>
              <a:gd name="connsiteX200" fmla="*/ 12190715 w 12192000"/>
              <a:gd name="connsiteY200" fmla="*/ 1769603 h 6858000"/>
              <a:gd name="connsiteX201" fmla="*/ 10069381 w 12192000"/>
              <a:gd name="connsiteY201" fmla="*/ 207991 h 6858000"/>
              <a:gd name="connsiteX202" fmla="*/ 9868065 w 12192000"/>
              <a:gd name="connsiteY202" fmla="*/ 0 h 6858000"/>
              <a:gd name="connsiteX203" fmla="*/ 10003147 w 12192000"/>
              <a:gd name="connsiteY203" fmla="*/ 0 h 6858000"/>
              <a:gd name="connsiteX204" fmla="*/ 10057704 w 12192000"/>
              <a:gd name="connsiteY204" fmla="*/ 211694 h 6858000"/>
              <a:gd name="connsiteX205" fmla="*/ 12190715 w 12192000"/>
              <a:gd name="connsiteY205" fmla="*/ 1781812 h 6858000"/>
              <a:gd name="connsiteX206" fmla="*/ 12192000 w 12192000"/>
              <a:gd name="connsiteY206" fmla="*/ 1781747 h 6858000"/>
              <a:gd name="connsiteX207" fmla="*/ 12192000 w 12192000"/>
              <a:gd name="connsiteY207" fmla="*/ 1915209 h 6858000"/>
              <a:gd name="connsiteX208" fmla="*/ 12190714 w 12192000"/>
              <a:gd name="connsiteY208" fmla="*/ 1915274 h 6858000"/>
              <a:gd name="connsiteX209" fmla="*/ 9871837 w 12192000"/>
              <a:gd name="connsiteY209" fmla="*/ 24643 h 6858000"/>
              <a:gd name="connsiteX210" fmla="*/ 9720884 w 12192000"/>
              <a:gd name="connsiteY210" fmla="*/ 0 h 6858000"/>
              <a:gd name="connsiteX211" fmla="*/ 9855734 w 12192000"/>
              <a:gd name="connsiteY211" fmla="*/ 0 h 6858000"/>
              <a:gd name="connsiteX212" fmla="*/ 9859879 w 12192000"/>
              <a:gd name="connsiteY212" fmla="*/ 27079 h 6858000"/>
              <a:gd name="connsiteX213" fmla="*/ 12190714 w 12192000"/>
              <a:gd name="connsiteY213" fmla="*/ 1927483 h 6858000"/>
              <a:gd name="connsiteX214" fmla="*/ 12192000 w 12192000"/>
              <a:gd name="connsiteY214" fmla="*/ 1927418 h 6858000"/>
              <a:gd name="connsiteX215" fmla="*/ 12192000 w 12192000"/>
              <a:gd name="connsiteY215" fmla="*/ 2060880 h 6858000"/>
              <a:gd name="connsiteX216" fmla="*/ 12190714 w 12192000"/>
              <a:gd name="connsiteY216" fmla="*/ 2060945 h 6858000"/>
              <a:gd name="connsiteX217" fmla="*/ 9729138 w 12192000"/>
              <a:gd name="connsiteY217" fmla="*/ 53926 h 6858000"/>
              <a:gd name="connsiteX218" fmla="*/ 9573681 w 12192000"/>
              <a:gd name="connsiteY218" fmla="*/ 0 h 6858000"/>
              <a:gd name="connsiteX219" fmla="*/ 9708532 w 12192000"/>
              <a:gd name="connsiteY219" fmla="*/ 0 h 6858000"/>
              <a:gd name="connsiteX220" fmla="*/ 9717169 w 12192000"/>
              <a:gd name="connsiteY220" fmla="*/ 56442 h 6858000"/>
              <a:gd name="connsiteX221" fmla="*/ 12190714 w 12192000"/>
              <a:gd name="connsiteY221" fmla="*/ 2073154 h 6858000"/>
              <a:gd name="connsiteX222" fmla="*/ 12192000 w 12192000"/>
              <a:gd name="connsiteY222" fmla="*/ 2073089 h 6858000"/>
              <a:gd name="connsiteX223" fmla="*/ 12192000 w 12192000"/>
              <a:gd name="connsiteY223" fmla="*/ 2206551 h 6858000"/>
              <a:gd name="connsiteX224" fmla="*/ 12190715 w 12192000"/>
              <a:gd name="connsiteY224" fmla="*/ 2206616 h 6858000"/>
              <a:gd name="connsiteX225" fmla="*/ 9586428 w 12192000"/>
              <a:gd name="connsiteY225" fmla="*/ 83287 h 6858000"/>
              <a:gd name="connsiteX226" fmla="*/ 9426498 w 12192000"/>
              <a:gd name="connsiteY226" fmla="*/ 0 h 6858000"/>
              <a:gd name="connsiteX227" fmla="*/ 9561349 w 12192000"/>
              <a:gd name="connsiteY227" fmla="*/ 0 h 6858000"/>
              <a:gd name="connsiteX228" fmla="*/ 9574471 w 12192000"/>
              <a:gd name="connsiteY228" fmla="*/ 85724 h 6858000"/>
              <a:gd name="connsiteX229" fmla="*/ 12190715 w 12192000"/>
              <a:gd name="connsiteY229" fmla="*/ 2218825 h 6858000"/>
              <a:gd name="connsiteX230" fmla="*/ 12192000 w 12192000"/>
              <a:gd name="connsiteY230" fmla="*/ 2218760 h 6858000"/>
              <a:gd name="connsiteX231" fmla="*/ 12192000 w 12192000"/>
              <a:gd name="connsiteY231" fmla="*/ 2352220 h 6858000"/>
              <a:gd name="connsiteX232" fmla="*/ 12190715 w 12192000"/>
              <a:gd name="connsiteY232" fmla="*/ 2352285 h 6858000"/>
              <a:gd name="connsiteX233" fmla="*/ 9443729 w 12192000"/>
              <a:gd name="connsiteY233" fmla="*/ 112568 h 6858000"/>
              <a:gd name="connsiteX234" fmla="*/ 9279297 w 12192000"/>
              <a:gd name="connsiteY234" fmla="*/ 0 h 6858000"/>
              <a:gd name="connsiteX235" fmla="*/ 9414148 w 12192000"/>
              <a:gd name="connsiteY235" fmla="*/ 0 h 6858000"/>
              <a:gd name="connsiteX236" fmla="*/ 9431760 w 12192000"/>
              <a:gd name="connsiteY236" fmla="*/ 115085 h 6858000"/>
              <a:gd name="connsiteX237" fmla="*/ 12190715 w 12192000"/>
              <a:gd name="connsiteY237" fmla="*/ 2364495 h 6858000"/>
              <a:gd name="connsiteX238" fmla="*/ 12192000 w 12192000"/>
              <a:gd name="connsiteY238" fmla="*/ 2364430 h 6858000"/>
              <a:gd name="connsiteX239" fmla="*/ 12192000 w 12192000"/>
              <a:gd name="connsiteY239" fmla="*/ 2497924 h 6858000"/>
              <a:gd name="connsiteX240" fmla="*/ 12190715 w 12192000"/>
              <a:gd name="connsiteY240" fmla="*/ 2497956 h 6858000"/>
              <a:gd name="connsiteX241" fmla="*/ 9301019 w 12192000"/>
              <a:gd name="connsiteY241" fmla="*/ 141931 h 6858000"/>
              <a:gd name="connsiteX242" fmla="*/ 9132112 w 12192000"/>
              <a:gd name="connsiteY242" fmla="*/ 0 h 6858000"/>
              <a:gd name="connsiteX243" fmla="*/ 9266965 w 12192000"/>
              <a:gd name="connsiteY243" fmla="*/ 0 h 6858000"/>
              <a:gd name="connsiteX244" fmla="*/ 9289062 w 12192000"/>
              <a:gd name="connsiteY244" fmla="*/ 144368 h 6858000"/>
              <a:gd name="connsiteX245" fmla="*/ 12190715 w 12192000"/>
              <a:gd name="connsiteY245" fmla="*/ 2510167 h 6858000"/>
              <a:gd name="connsiteX246" fmla="*/ 12192000 w 12192000"/>
              <a:gd name="connsiteY246" fmla="*/ 2510135 h 6858000"/>
              <a:gd name="connsiteX247" fmla="*/ 12192000 w 12192000"/>
              <a:gd name="connsiteY247" fmla="*/ 2643593 h 6858000"/>
              <a:gd name="connsiteX248" fmla="*/ 12190715 w 12192000"/>
              <a:gd name="connsiteY248" fmla="*/ 2643626 h 6858000"/>
              <a:gd name="connsiteX249" fmla="*/ 9158320 w 12192000"/>
              <a:gd name="connsiteY249" fmla="*/ 171214 h 6858000"/>
              <a:gd name="connsiteX250" fmla="*/ 8984912 w 12192000"/>
              <a:gd name="connsiteY250" fmla="*/ 0 h 6858000"/>
              <a:gd name="connsiteX251" fmla="*/ 9119765 w 12192000"/>
              <a:gd name="connsiteY251" fmla="*/ 0 h 6858000"/>
              <a:gd name="connsiteX252" fmla="*/ 9146352 w 12192000"/>
              <a:gd name="connsiteY252" fmla="*/ 173730 h 6858000"/>
              <a:gd name="connsiteX253" fmla="*/ 12190715 w 12192000"/>
              <a:gd name="connsiteY253" fmla="*/ 2655835 h 6858000"/>
              <a:gd name="connsiteX254" fmla="*/ 12192000 w 12192000"/>
              <a:gd name="connsiteY254" fmla="*/ 2655802 h 6858000"/>
              <a:gd name="connsiteX255" fmla="*/ 12192000 w 12192000"/>
              <a:gd name="connsiteY255" fmla="*/ 2789264 h 6858000"/>
              <a:gd name="connsiteX256" fmla="*/ 12190715 w 12192000"/>
              <a:gd name="connsiteY256" fmla="*/ 2789297 h 6858000"/>
              <a:gd name="connsiteX257" fmla="*/ 9015610 w 12192000"/>
              <a:gd name="connsiteY257" fmla="*/ 200576 h 6858000"/>
              <a:gd name="connsiteX258" fmla="*/ 8837727 w 12192000"/>
              <a:gd name="connsiteY258" fmla="*/ 0 h 6858000"/>
              <a:gd name="connsiteX259" fmla="*/ 8972580 w 12192000"/>
              <a:gd name="connsiteY259" fmla="*/ 0 h 6858000"/>
              <a:gd name="connsiteX260" fmla="*/ 9003653 w 12192000"/>
              <a:gd name="connsiteY260" fmla="*/ 203012 h 6858000"/>
              <a:gd name="connsiteX261" fmla="*/ 12190715 w 12192000"/>
              <a:gd name="connsiteY261" fmla="*/ 2801506 h 6858000"/>
              <a:gd name="connsiteX262" fmla="*/ 12192000 w 12192000"/>
              <a:gd name="connsiteY262" fmla="*/ 2801473 h 6858000"/>
              <a:gd name="connsiteX263" fmla="*/ 12192000 w 12192000"/>
              <a:gd name="connsiteY263" fmla="*/ 2934935 h 6858000"/>
              <a:gd name="connsiteX264" fmla="*/ 12190715 w 12192000"/>
              <a:gd name="connsiteY264" fmla="*/ 2934967 h 6858000"/>
              <a:gd name="connsiteX265" fmla="*/ 8872911 w 12192000"/>
              <a:gd name="connsiteY265" fmla="*/ 229857 h 6858000"/>
              <a:gd name="connsiteX266" fmla="*/ 8690528 w 12192000"/>
              <a:gd name="connsiteY266" fmla="*/ 0 h 6858000"/>
              <a:gd name="connsiteX267" fmla="*/ 8825381 w 12192000"/>
              <a:gd name="connsiteY267" fmla="*/ 0 h 6858000"/>
              <a:gd name="connsiteX268" fmla="*/ 8860943 w 12192000"/>
              <a:gd name="connsiteY268" fmla="*/ 232373 h 6858000"/>
              <a:gd name="connsiteX269" fmla="*/ 12190715 w 12192000"/>
              <a:gd name="connsiteY269" fmla="*/ 2947176 h 6858000"/>
              <a:gd name="connsiteX270" fmla="*/ 12192000 w 12192000"/>
              <a:gd name="connsiteY270" fmla="*/ 2947144 h 6858000"/>
              <a:gd name="connsiteX271" fmla="*/ 12192000 w 12192000"/>
              <a:gd name="connsiteY271" fmla="*/ 3080606 h 6858000"/>
              <a:gd name="connsiteX272" fmla="*/ 12190715 w 12192000"/>
              <a:gd name="connsiteY272" fmla="*/ 3080638 h 6858000"/>
              <a:gd name="connsiteX273" fmla="*/ 8730201 w 12192000"/>
              <a:gd name="connsiteY273" fmla="*/ 259220 h 6858000"/>
              <a:gd name="connsiteX274" fmla="*/ 8543329 w 12192000"/>
              <a:gd name="connsiteY274" fmla="*/ 0 h 6858000"/>
              <a:gd name="connsiteX275" fmla="*/ 8678196 w 12192000"/>
              <a:gd name="connsiteY275" fmla="*/ 0 h 6858000"/>
              <a:gd name="connsiteX276" fmla="*/ 8718244 w 12192000"/>
              <a:gd name="connsiteY276" fmla="*/ 261657 h 6858000"/>
              <a:gd name="connsiteX277" fmla="*/ 12190715 w 12192000"/>
              <a:gd name="connsiteY277" fmla="*/ 3092847 h 6858000"/>
              <a:gd name="connsiteX278" fmla="*/ 12192000 w 12192000"/>
              <a:gd name="connsiteY278" fmla="*/ 3092815 h 6858000"/>
              <a:gd name="connsiteX279" fmla="*/ 12192000 w 12192000"/>
              <a:gd name="connsiteY279" fmla="*/ 3226277 h 6858000"/>
              <a:gd name="connsiteX280" fmla="*/ 12190714 w 12192000"/>
              <a:gd name="connsiteY280" fmla="*/ 3226309 h 6858000"/>
              <a:gd name="connsiteX281" fmla="*/ 8587490 w 12192000"/>
              <a:gd name="connsiteY281" fmla="*/ 288582 h 6858000"/>
              <a:gd name="connsiteX282" fmla="*/ 8396144 w 12192000"/>
              <a:gd name="connsiteY282" fmla="*/ 0 h 6858000"/>
              <a:gd name="connsiteX283" fmla="*/ 8530996 w 12192000"/>
              <a:gd name="connsiteY283" fmla="*/ 0 h 6858000"/>
              <a:gd name="connsiteX284" fmla="*/ 8575533 w 12192000"/>
              <a:gd name="connsiteY284" fmla="*/ 291019 h 6858000"/>
              <a:gd name="connsiteX285" fmla="*/ 12190714 w 12192000"/>
              <a:gd name="connsiteY285" fmla="*/ 3238518 h 6858000"/>
              <a:gd name="connsiteX286" fmla="*/ 12192000 w 12192000"/>
              <a:gd name="connsiteY286" fmla="*/ 3238485 h 6858000"/>
              <a:gd name="connsiteX287" fmla="*/ 12192000 w 12192000"/>
              <a:gd name="connsiteY287" fmla="*/ 3371947 h 6858000"/>
              <a:gd name="connsiteX288" fmla="*/ 12190715 w 12192000"/>
              <a:gd name="connsiteY288" fmla="*/ 3371979 h 6858000"/>
              <a:gd name="connsiteX289" fmla="*/ 8444791 w 12192000"/>
              <a:gd name="connsiteY289" fmla="*/ 317864 h 6858000"/>
              <a:gd name="connsiteX290" fmla="*/ 8248958 w 12192000"/>
              <a:gd name="connsiteY290" fmla="*/ 0 h 6858000"/>
              <a:gd name="connsiteX291" fmla="*/ 8383812 w 12192000"/>
              <a:gd name="connsiteY291" fmla="*/ 0 h 6858000"/>
              <a:gd name="connsiteX292" fmla="*/ 8432835 w 12192000"/>
              <a:gd name="connsiteY292" fmla="*/ 320300 h 6858000"/>
              <a:gd name="connsiteX293" fmla="*/ 12190715 w 12192000"/>
              <a:gd name="connsiteY293" fmla="*/ 3384188 h 6858000"/>
              <a:gd name="connsiteX294" fmla="*/ 12192000 w 12192000"/>
              <a:gd name="connsiteY294" fmla="*/ 3384156 h 6858000"/>
              <a:gd name="connsiteX295" fmla="*/ 12192000 w 12192000"/>
              <a:gd name="connsiteY295" fmla="*/ 3517618 h 6858000"/>
              <a:gd name="connsiteX296" fmla="*/ 12190715 w 12192000"/>
              <a:gd name="connsiteY296" fmla="*/ 3517650 h 6858000"/>
              <a:gd name="connsiteX297" fmla="*/ 8302093 w 12192000"/>
              <a:gd name="connsiteY297" fmla="*/ 347146 h 6858000"/>
              <a:gd name="connsiteX298" fmla="*/ 8101760 w 12192000"/>
              <a:gd name="connsiteY298" fmla="*/ 0 h 6858000"/>
              <a:gd name="connsiteX299" fmla="*/ 8236614 w 12192000"/>
              <a:gd name="connsiteY299" fmla="*/ 0 h 6858000"/>
              <a:gd name="connsiteX300" fmla="*/ 8290125 w 12192000"/>
              <a:gd name="connsiteY300" fmla="*/ 349663 h 6858000"/>
              <a:gd name="connsiteX301" fmla="*/ 12190715 w 12192000"/>
              <a:gd name="connsiteY301" fmla="*/ 3529859 h 6858000"/>
              <a:gd name="connsiteX302" fmla="*/ 12192000 w 12192000"/>
              <a:gd name="connsiteY302" fmla="*/ 3529827 h 6858000"/>
              <a:gd name="connsiteX303" fmla="*/ 12192000 w 12192000"/>
              <a:gd name="connsiteY303" fmla="*/ 3663289 h 6858000"/>
              <a:gd name="connsiteX304" fmla="*/ 12190715 w 12192000"/>
              <a:gd name="connsiteY304" fmla="*/ 3663321 h 6858000"/>
              <a:gd name="connsiteX305" fmla="*/ 8159382 w 12192000"/>
              <a:gd name="connsiteY305" fmla="*/ 376508 h 6858000"/>
              <a:gd name="connsiteX306" fmla="*/ 7954143 w 12192000"/>
              <a:gd name="connsiteY306" fmla="*/ 0 h 6858000"/>
              <a:gd name="connsiteX307" fmla="*/ 8089427 w 12192000"/>
              <a:gd name="connsiteY307" fmla="*/ 0 h 6858000"/>
              <a:gd name="connsiteX308" fmla="*/ 8147426 w 12192000"/>
              <a:gd name="connsiteY308" fmla="*/ 378945 h 6858000"/>
              <a:gd name="connsiteX309" fmla="*/ 12190715 w 12192000"/>
              <a:gd name="connsiteY309" fmla="*/ 3675530 h 6858000"/>
              <a:gd name="connsiteX310" fmla="*/ 12192000 w 12192000"/>
              <a:gd name="connsiteY310" fmla="*/ 3675498 h 6858000"/>
              <a:gd name="connsiteX311" fmla="*/ 12192000 w 12192000"/>
              <a:gd name="connsiteY311" fmla="*/ 3808960 h 6858000"/>
              <a:gd name="connsiteX312" fmla="*/ 12190715 w 12192000"/>
              <a:gd name="connsiteY312" fmla="*/ 3808992 h 6858000"/>
              <a:gd name="connsiteX313" fmla="*/ 7979148 w 12192000"/>
              <a:gd name="connsiteY313" fmla="*/ 196186 h 6858000"/>
              <a:gd name="connsiteX314" fmla="*/ 7807328 w 12192000"/>
              <a:gd name="connsiteY314" fmla="*/ 0 h 6858000"/>
              <a:gd name="connsiteX315" fmla="*/ 7941833 w 12192000"/>
              <a:gd name="connsiteY315" fmla="*/ 0 h 6858000"/>
              <a:gd name="connsiteX316" fmla="*/ 7967076 w 12192000"/>
              <a:gd name="connsiteY316" fmla="*/ 198090 h 6858000"/>
              <a:gd name="connsiteX317" fmla="*/ 12190715 w 12192000"/>
              <a:gd name="connsiteY317" fmla="*/ 3821201 h 6858000"/>
              <a:gd name="connsiteX318" fmla="*/ 12192000 w 12192000"/>
              <a:gd name="connsiteY318" fmla="*/ 3821169 h 6858000"/>
              <a:gd name="connsiteX319" fmla="*/ 12192000 w 12192000"/>
              <a:gd name="connsiteY319" fmla="*/ 3954629 h 6858000"/>
              <a:gd name="connsiteX320" fmla="*/ 12190715 w 12192000"/>
              <a:gd name="connsiteY320" fmla="*/ 3954662 h 6858000"/>
              <a:gd name="connsiteX321" fmla="*/ 7835157 w 12192000"/>
              <a:gd name="connsiteY321" fmla="*/ 218372 h 6858000"/>
              <a:gd name="connsiteX322" fmla="*/ 7661183 w 12192000"/>
              <a:gd name="connsiteY322" fmla="*/ 0 h 6858000"/>
              <a:gd name="connsiteX323" fmla="*/ 7795026 w 12192000"/>
              <a:gd name="connsiteY323" fmla="*/ 0 h 6858000"/>
              <a:gd name="connsiteX324" fmla="*/ 7823092 w 12192000"/>
              <a:gd name="connsiteY324" fmla="*/ 220212 h 6858000"/>
              <a:gd name="connsiteX325" fmla="*/ 12190715 w 12192000"/>
              <a:gd name="connsiteY325" fmla="*/ 3966871 h 6858000"/>
              <a:gd name="connsiteX326" fmla="*/ 12192000 w 12192000"/>
              <a:gd name="connsiteY326" fmla="*/ 3966839 h 6858000"/>
              <a:gd name="connsiteX327" fmla="*/ 12192000 w 12192000"/>
              <a:gd name="connsiteY327" fmla="*/ 4100301 h 6858000"/>
              <a:gd name="connsiteX328" fmla="*/ 12190715 w 12192000"/>
              <a:gd name="connsiteY328" fmla="*/ 4100333 h 6858000"/>
              <a:gd name="connsiteX329" fmla="*/ 7662172 w 12192000"/>
              <a:gd name="connsiteY329" fmla="*/ 12952 h 6858000"/>
              <a:gd name="connsiteX330" fmla="*/ 7515130 w 12192000"/>
              <a:gd name="connsiteY330" fmla="*/ 0 h 6858000"/>
              <a:gd name="connsiteX331" fmla="*/ 7648939 w 12192000"/>
              <a:gd name="connsiteY331" fmla="*/ 0 h 6858000"/>
              <a:gd name="connsiteX332" fmla="*/ 7650025 w 12192000"/>
              <a:gd name="connsiteY332" fmla="*/ 14232 h 6858000"/>
              <a:gd name="connsiteX333" fmla="*/ 12190715 w 12192000"/>
              <a:gd name="connsiteY333" fmla="*/ 4112542 h 6858000"/>
              <a:gd name="connsiteX334" fmla="*/ 12192000 w 12192000"/>
              <a:gd name="connsiteY334" fmla="*/ 4112510 h 6858000"/>
              <a:gd name="connsiteX335" fmla="*/ 12192000 w 12192000"/>
              <a:gd name="connsiteY335" fmla="*/ 4245972 h 6858000"/>
              <a:gd name="connsiteX336" fmla="*/ 12190715 w 12192000"/>
              <a:gd name="connsiteY336" fmla="*/ 4246004 h 6858000"/>
              <a:gd name="connsiteX337" fmla="*/ 7517254 w 12192000"/>
              <a:gd name="connsiteY337" fmla="*/ 27849 h 6858000"/>
              <a:gd name="connsiteX338" fmla="*/ 7368576 w 12192000"/>
              <a:gd name="connsiteY338" fmla="*/ 0 h 6858000"/>
              <a:gd name="connsiteX339" fmla="*/ 7502892 w 12192000"/>
              <a:gd name="connsiteY339" fmla="*/ 0 h 6858000"/>
              <a:gd name="connsiteX340" fmla="*/ 7505110 w 12192000"/>
              <a:gd name="connsiteY340" fmla="*/ 29083 h 6858000"/>
              <a:gd name="connsiteX341" fmla="*/ 12190715 w 12192000"/>
              <a:gd name="connsiteY341" fmla="*/ 4258213 h 6858000"/>
              <a:gd name="connsiteX342" fmla="*/ 12192000 w 12192000"/>
              <a:gd name="connsiteY342" fmla="*/ 4258181 h 6858000"/>
              <a:gd name="connsiteX343" fmla="*/ 12192000 w 12192000"/>
              <a:gd name="connsiteY343" fmla="*/ 4391644 h 6858000"/>
              <a:gd name="connsiteX344" fmla="*/ 12190715 w 12192000"/>
              <a:gd name="connsiteY344" fmla="*/ 4391675 h 6858000"/>
              <a:gd name="connsiteX345" fmla="*/ 8765965 w 12192000"/>
              <a:gd name="connsiteY345" fmla="*/ 2972981 h 6858000"/>
              <a:gd name="connsiteX346" fmla="*/ 7370724 w 12192000"/>
              <a:gd name="connsiteY346" fmla="*/ 29308 h 6858000"/>
              <a:gd name="connsiteX347" fmla="*/ 0 w 12192000"/>
              <a:gd name="connsiteY347" fmla="*/ 0 h 6858000"/>
              <a:gd name="connsiteX348" fmla="*/ 7356751 w 12192000"/>
              <a:gd name="connsiteY348" fmla="*/ 0 h 6858000"/>
              <a:gd name="connsiteX349" fmla="*/ 7360148 w 12192000"/>
              <a:gd name="connsiteY349" fmla="*/ 44666 h 6858000"/>
              <a:gd name="connsiteX350" fmla="*/ 12190715 w 12192000"/>
              <a:gd name="connsiteY350" fmla="*/ 4403884 h 6858000"/>
              <a:gd name="connsiteX351" fmla="*/ 12192000 w 12192000"/>
              <a:gd name="connsiteY351" fmla="*/ 4403852 h 6858000"/>
              <a:gd name="connsiteX352" fmla="*/ 12192000 w 12192000"/>
              <a:gd name="connsiteY352" fmla="*/ 6858000 h 6858000"/>
              <a:gd name="connsiteX353" fmla="*/ 0 w 12192000"/>
              <a:gd name="connsiteY353" fmla="*/ 6858000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Lst>
            <a:rect l="l" t="t" r="r" b="b"/>
            <a:pathLst>
              <a:path w="12192000" h="6858000">
                <a:moveTo>
                  <a:pt x="8151309" y="5245290"/>
                </a:moveTo>
                <a:cubicBezTo>
                  <a:pt x="7385245" y="5245290"/>
                  <a:pt x="6717419" y="5673715"/>
                  <a:pt x="6374839" y="6303561"/>
                </a:cubicBezTo>
                <a:lnTo>
                  <a:pt x="6327929" y="6400799"/>
                </a:lnTo>
                <a:lnTo>
                  <a:pt x="6336781" y="6400799"/>
                </a:lnTo>
                <a:lnTo>
                  <a:pt x="6381845" y="6307401"/>
                </a:lnTo>
                <a:cubicBezTo>
                  <a:pt x="6723108" y="5680033"/>
                  <a:pt x="7388345" y="5253228"/>
                  <a:pt x="8151309" y="5253228"/>
                </a:cubicBezTo>
                <a:cubicBezTo>
                  <a:pt x="8914395" y="5253228"/>
                  <a:pt x="9579585" y="5680033"/>
                  <a:pt x="9920808" y="6307401"/>
                </a:cubicBezTo>
                <a:lnTo>
                  <a:pt x="9965866" y="6400799"/>
                </a:lnTo>
                <a:lnTo>
                  <a:pt x="9974688" y="6400799"/>
                </a:lnTo>
                <a:lnTo>
                  <a:pt x="9927777" y="6303561"/>
                </a:lnTo>
                <a:cubicBezTo>
                  <a:pt x="9585198" y="5673715"/>
                  <a:pt x="8917372" y="5245290"/>
                  <a:pt x="8151309" y="5245290"/>
                </a:cubicBezTo>
                <a:close/>
                <a:moveTo>
                  <a:pt x="8151308" y="5150571"/>
                </a:moveTo>
                <a:cubicBezTo>
                  <a:pt x="7349397" y="5150571"/>
                  <a:pt x="6650243" y="5599121"/>
                  <a:pt x="6291585" y="6258488"/>
                </a:cubicBezTo>
                <a:lnTo>
                  <a:pt x="6222926" y="6400799"/>
                </a:lnTo>
                <a:lnTo>
                  <a:pt x="6231710" y="6400799"/>
                </a:lnTo>
                <a:lnTo>
                  <a:pt x="6298554" y="6262248"/>
                </a:lnTo>
                <a:cubicBezTo>
                  <a:pt x="6655856" y="5605354"/>
                  <a:pt x="7352374" y="5158509"/>
                  <a:pt x="8151308" y="5158509"/>
                </a:cubicBezTo>
                <a:cubicBezTo>
                  <a:pt x="8950242" y="5158509"/>
                  <a:pt x="9646759" y="5605354"/>
                  <a:pt x="10004062" y="6262248"/>
                </a:cubicBezTo>
                <a:lnTo>
                  <a:pt x="10070905" y="6400799"/>
                </a:lnTo>
                <a:lnTo>
                  <a:pt x="10079691" y="6400799"/>
                </a:lnTo>
                <a:lnTo>
                  <a:pt x="10011031" y="6258488"/>
                </a:lnTo>
                <a:cubicBezTo>
                  <a:pt x="9652372" y="5599121"/>
                  <a:pt x="8953219" y="5150571"/>
                  <a:pt x="8151308" y="5150571"/>
                </a:cubicBezTo>
                <a:close/>
                <a:moveTo>
                  <a:pt x="8151309" y="5055851"/>
                </a:moveTo>
                <a:cubicBezTo>
                  <a:pt x="7313426" y="5055851"/>
                  <a:pt x="6582991" y="5524441"/>
                  <a:pt x="6208295" y="6213335"/>
                </a:cubicBezTo>
                <a:lnTo>
                  <a:pt x="6117857" y="6400799"/>
                </a:lnTo>
                <a:lnTo>
                  <a:pt x="6126706" y="6400799"/>
                </a:lnTo>
                <a:lnTo>
                  <a:pt x="6215301" y="6217175"/>
                </a:lnTo>
                <a:cubicBezTo>
                  <a:pt x="6588683" y="5530759"/>
                  <a:pt x="7316528" y="5063789"/>
                  <a:pt x="8151309" y="5063789"/>
                </a:cubicBezTo>
                <a:cubicBezTo>
                  <a:pt x="8986214" y="5063789"/>
                  <a:pt x="9714012" y="5530759"/>
                  <a:pt x="10087352" y="6217175"/>
                </a:cubicBezTo>
                <a:lnTo>
                  <a:pt x="10175936" y="6400799"/>
                </a:lnTo>
                <a:lnTo>
                  <a:pt x="10184760" y="6400799"/>
                </a:lnTo>
                <a:lnTo>
                  <a:pt x="10094322" y="6213335"/>
                </a:lnTo>
                <a:cubicBezTo>
                  <a:pt x="9719625" y="5524441"/>
                  <a:pt x="8989191" y="5055851"/>
                  <a:pt x="8151309" y="5055851"/>
                </a:cubicBezTo>
                <a:close/>
                <a:moveTo>
                  <a:pt x="8151309" y="4961132"/>
                </a:moveTo>
                <a:cubicBezTo>
                  <a:pt x="7198149" y="4961132"/>
                  <a:pt x="6378239" y="5542743"/>
                  <a:pt x="6027859" y="6369694"/>
                </a:cubicBezTo>
                <a:lnTo>
                  <a:pt x="6016452" y="6400799"/>
                </a:lnTo>
                <a:lnTo>
                  <a:pt x="6024884" y="6400799"/>
                </a:lnTo>
                <a:lnTo>
                  <a:pt x="6035166" y="6372761"/>
                </a:lnTo>
                <a:cubicBezTo>
                  <a:pt x="6384330" y="5548652"/>
                  <a:pt x="7201397" y="4969070"/>
                  <a:pt x="8151309" y="4969070"/>
                </a:cubicBezTo>
                <a:cubicBezTo>
                  <a:pt x="9101220" y="4969070"/>
                  <a:pt x="9918287" y="5548652"/>
                  <a:pt x="10267451" y="6372761"/>
                </a:cubicBezTo>
                <a:lnTo>
                  <a:pt x="10277733" y="6400799"/>
                </a:lnTo>
                <a:lnTo>
                  <a:pt x="10286165" y="6400799"/>
                </a:lnTo>
                <a:lnTo>
                  <a:pt x="10274758" y="6369694"/>
                </a:lnTo>
                <a:cubicBezTo>
                  <a:pt x="9924376" y="5542743"/>
                  <a:pt x="9104468" y="4961132"/>
                  <a:pt x="8151309" y="4961132"/>
                </a:cubicBezTo>
                <a:close/>
                <a:moveTo>
                  <a:pt x="8151308" y="4866413"/>
                </a:moveTo>
                <a:cubicBezTo>
                  <a:pt x="7158908" y="4866413"/>
                  <a:pt x="6305338" y="5471873"/>
                  <a:pt x="5940580" y="6332822"/>
                </a:cubicBezTo>
                <a:lnTo>
                  <a:pt x="5915652" y="6400799"/>
                </a:lnTo>
                <a:lnTo>
                  <a:pt x="5924085" y="6400799"/>
                </a:lnTo>
                <a:lnTo>
                  <a:pt x="5947887" y="6335889"/>
                </a:lnTo>
                <a:cubicBezTo>
                  <a:pt x="6311428" y="5477782"/>
                  <a:pt x="7162155" y="4874351"/>
                  <a:pt x="8151308" y="4874351"/>
                </a:cubicBezTo>
                <a:cubicBezTo>
                  <a:pt x="9140461" y="4874351"/>
                  <a:pt x="9991188" y="5477883"/>
                  <a:pt x="10354729" y="6335965"/>
                </a:cubicBezTo>
                <a:lnTo>
                  <a:pt x="10378503" y="6400799"/>
                </a:lnTo>
                <a:lnTo>
                  <a:pt x="10386963" y="6400799"/>
                </a:lnTo>
                <a:lnTo>
                  <a:pt x="10362036" y="6332822"/>
                </a:lnTo>
                <a:cubicBezTo>
                  <a:pt x="9997277" y="5471873"/>
                  <a:pt x="9143709" y="4866413"/>
                  <a:pt x="8151308" y="4866413"/>
                </a:cubicBezTo>
                <a:close/>
                <a:moveTo>
                  <a:pt x="8151309" y="4771693"/>
                </a:moveTo>
                <a:cubicBezTo>
                  <a:pt x="7119801" y="4771693"/>
                  <a:pt x="6232506" y="5401104"/>
                  <a:pt x="5853327" y="6296024"/>
                </a:cubicBezTo>
                <a:lnTo>
                  <a:pt x="5814903" y="6400799"/>
                </a:lnTo>
                <a:lnTo>
                  <a:pt x="5823337" y="6400799"/>
                </a:lnTo>
                <a:lnTo>
                  <a:pt x="5860635" y="6299091"/>
                </a:lnTo>
                <a:cubicBezTo>
                  <a:pt x="6238595" y="5407012"/>
                  <a:pt x="7123050" y="4779631"/>
                  <a:pt x="8151309" y="4779631"/>
                </a:cubicBezTo>
                <a:cubicBezTo>
                  <a:pt x="9179568" y="4779631"/>
                  <a:pt x="10064022" y="5407012"/>
                  <a:pt x="10441982" y="6299091"/>
                </a:cubicBezTo>
                <a:lnTo>
                  <a:pt x="10479280" y="6400799"/>
                </a:lnTo>
                <a:lnTo>
                  <a:pt x="10487713" y="6400799"/>
                </a:lnTo>
                <a:lnTo>
                  <a:pt x="10449290" y="6296024"/>
                </a:lnTo>
                <a:cubicBezTo>
                  <a:pt x="10070111" y="5401104"/>
                  <a:pt x="9182815" y="4771693"/>
                  <a:pt x="8151309" y="4771693"/>
                </a:cubicBezTo>
                <a:close/>
                <a:moveTo>
                  <a:pt x="8151308" y="4676974"/>
                </a:moveTo>
                <a:cubicBezTo>
                  <a:pt x="7080560" y="4676974"/>
                  <a:pt x="6159606" y="5330234"/>
                  <a:pt x="5766049" y="6259151"/>
                </a:cubicBezTo>
                <a:lnTo>
                  <a:pt x="5714109" y="6400799"/>
                </a:lnTo>
                <a:lnTo>
                  <a:pt x="5722541" y="6400799"/>
                </a:lnTo>
                <a:lnTo>
                  <a:pt x="5773356" y="6262218"/>
                </a:lnTo>
                <a:cubicBezTo>
                  <a:pt x="6165693" y="5336142"/>
                  <a:pt x="7083807" y="4684912"/>
                  <a:pt x="8151308" y="4684912"/>
                </a:cubicBezTo>
                <a:cubicBezTo>
                  <a:pt x="9218809" y="4684912"/>
                  <a:pt x="10136922" y="5336243"/>
                  <a:pt x="10529260" y="6262295"/>
                </a:cubicBezTo>
                <a:lnTo>
                  <a:pt x="10580049" y="6400799"/>
                </a:lnTo>
                <a:lnTo>
                  <a:pt x="10588509" y="6400799"/>
                </a:lnTo>
                <a:lnTo>
                  <a:pt x="10536568" y="6259151"/>
                </a:lnTo>
                <a:cubicBezTo>
                  <a:pt x="10143012" y="5330234"/>
                  <a:pt x="9222057" y="4676974"/>
                  <a:pt x="8151308" y="4676974"/>
                </a:cubicBezTo>
                <a:close/>
                <a:moveTo>
                  <a:pt x="8151309" y="4582254"/>
                </a:moveTo>
                <a:cubicBezTo>
                  <a:pt x="7041454" y="4582254"/>
                  <a:pt x="6086772" y="5259464"/>
                  <a:pt x="5678798" y="6222354"/>
                </a:cubicBezTo>
                <a:lnTo>
                  <a:pt x="5613357" y="6400799"/>
                </a:lnTo>
                <a:lnTo>
                  <a:pt x="5621792" y="6400799"/>
                </a:lnTo>
                <a:lnTo>
                  <a:pt x="5686103" y="6225422"/>
                </a:lnTo>
                <a:cubicBezTo>
                  <a:pt x="6092861" y="5265373"/>
                  <a:pt x="7044701" y="4590192"/>
                  <a:pt x="8151309" y="4590192"/>
                </a:cubicBezTo>
                <a:cubicBezTo>
                  <a:pt x="9257916" y="4590192"/>
                  <a:pt x="10209757" y="5265373"/>
                  <a:pt x="10616514" y="6225422"/>
                </a:cubicBezTo>
                <a:lnTo>
                  <a:pt x="10680827" y="6400799"/>
                </a:lnTo>
                <a:lnTo>
                  <a:pt x="10689260" y="6400799"/>
                </a:lnTo>
                <a:lnTo>
                  <a:pt x="10623821" y="6222354"/>
                </a:lnTo>
                <a:cubicBezTo>
                  <a:pt x="10215846" y="5259464"/>
                  <a:pt x="9261163" y="4582254"/>
                  <a:pt x="8151309" y="4582254"/>
                </a:cubicBezTo>
                <a:close/>
                <a:moveTo>
                  <a:pt x="8151309" y="4487535"/>
                </a:moveTo>
                <a:cubicBezTo>
                  <a:pt x="7002213" y="4487535"/>
                  <a:pt x="6013871" y="5188594"/>
                  <a:pt x="5591521" y="6185482"/>
                </a:cubicBezTo>
                <a:lnTo>
                  <a:pt x="5512563" y="6400799"/>
                </a:lnTo>
                <a:lnTo>
                  <a:pt x="5521040" y="6400799"/>
                </a:lnTo>
                <a:lnTo>
                  <a:pt x="5598851" y="6188625"/>
                </a:lnTo>
                <a:cubicBezTo>
                  <a:pt x="6020029" y="5194604"/>
                  <a:pt x="7005596" y="4495473"/>
                  <a:pt x="8151309" y="4495473"/>
                </a:cubicBezTo>
                <a:cubicBezTo>
                  <a:pt x="9297022" y="4495473"/>
                  <a:pt x="10282590" y="5194604"/>
                  <a:pt x="10703767" y="6188625"/>
                </a:cubicBezTo>
                <a:lnTo>
                  <a:pt x="10781578" y="6400799"/>
                </a:lnTo>
                <a:lnTo>
                  <a:pt x="10790054" y="6400799"/>
                </a:lnTo>
                <a:lnTo>
                  <a:pt x="10711099" y="6185482"/>
                </a:lnTo>
                <a:cubicBezTo>
                  <a:pt x="10288746" y="5188594"/>
                  <a:pt x="9300405" y="4487535"/>
                  <a:pt x="8151309" y="4487535"/>
                </a:cubicBezTo>
                <a:close/>
                <a:moveTo>
                  <a:pt x="8151308" y="4392816"/>
                </a:moveTo>
                <a:cubicBezTo>
                  <a:pt x="6963106" y="4392816"/>
                  <a:pt x="5941036" y="5117825"/>
                  <a:pt x="5504264" y="6148685"/>
                </a:cubicBezTo>
                <a:lnTo>
                  <a:pt x="5411809" y="6400799"/>
                </a:lnTo>
                <a:lnTo>
                  <a:pt x="5420243" y="6400799"/>
                </a:lnTo>
                <a:lnTo>
                  <a:pt x="5511571" y="6151752"/>
                </a:lnTo>
                <a:cubicBezTo>
                  <a:pt x="5947126" y="5123734"/>
                  <a:pt x="6966353" y="4400754"/>
                  <a:pt x="8151308" y="4400754"/>
                </a:cubicBezTo>
                <a:cubicBezTo>
                  <a:pt x="9336262" y="4400754"/>
                  <a:pt x="10355490" y="5123734"/>
                  <a:pt x="10791044" y="6151752"/>
                </a:cubicBezTo>
                <a:lnTo>
                  <a:pt x="10882371" y="6400799"/>
                </a:lnTo>
                <a:lnTo>
                  <a:pt x="10890807" y="6400799"/>
                </a:lnTo>
                <a:lnTo>
                  <a:pt x="10798352" y="6148685"/>
                </a:lnTo>
                <a:cubicBezTo>
                  <a:pt x="10361579" y="5117825"/>
                  <a:pt x="9339510" y="4392816"/>
                  <a:pt x="8151308" y="4392816"/>
                </a:cubicBezTo>
                <a:close/>
                <a:moveTo>
                  <a:pt x="8151309" y="4298096"/>
                </a:moveTo>
                <a:cubicBezTo>
                  <a:pt x="6821578" y="4298096"/>
                  <a:pt x="5693374" y="5176965"/>
                  <a:pt x="5317048" y="6384359"/>
                </a:cubicBezTo>
                <a:lnTo>
                  <a:pt x="5312810" y="6400799"/>
                </a:lnTo>
                <a:lnTo>
                  <a:pt x="5321020" y="6400799"/>
                </a:lnTo>
                <a:lnTo>
                  <a:pt x="5324637" y="6386766"/>
                </a:lnTo>
                <a:cubicBezTo>
                  <a:pt x="5699987" y="5182640"/>
                  <a:pt x="6825242" y="4306034"/>
                  <a:pt x="8151309" y="4306034"/>
                </a:cubicBezTo>
                <a:cubicBezTo>
                  <a:pt x="9477374" y="4306034"/>
                  <a:pt x="10602628" y="5182640"/>
                  <a:pt x="10977979" y="6386766"/>
                </a:cubicBezTo>
                <a:lnTo>
                  <a:pt x="10981596" y="6400799"/>
                </a:lnTo>
                <a:lnTo>
                  <a:pt x="10989809" y="6400799"/>
                </a:lnTo>
                <a:lnTo>
                  <a:pt x="10985572" y="6384359"/>
                </a:lnTo>
                <a:cubicBezTo>
                  <a:pt x="10609244" y="5176965"/>
                  <a:pt x="9481039" y="4298096"/>
                  <a:pt x="8151309" y="4298096"/>
                </a:cubicBezTo>
                <a:close/>
                <a:moveTo>
                  <a:pt x="8151309" y="4203377"/>
                </a:moveTo>
                <a:cubicBezTo>
                  <a:pt x="6779212" y="4203377"/>
                  <a:pt x="5614956" y="5110354"/>
                  <a:pt x="5226598" y="6356256"/>
                </a:cubicBezTo>
                <a:lnTo>
                  <a:pt x="5215117" y="6400799"/>
                </a:lnTo>
                <a:lnTo>
                  <a:pt x="5223296" y="6400799"/>
                </a:lnTo>
                <a:lnTo>
                  <a:pt x="5234173" y="6358596"/>
                </a:lnTo>
                <a:cubicBezTo>
                  <a:pt x="5621515" y="5115910"/>
                  <a:pt x="6782732" y="4211315"/>
                  <a:pt x="8151309" y="4211315"/>
                </a:cubicBezTo>
                <a:cubicBezTo>
                  <a:pt x="9519886" y="4211315"/>
                  <a:pt x="10681100" y="5115910"/>
                  <a:pt x="11068441" y="6358596"/>
                </a:cubicBezTo>
                <a:lnTo>
                  <a:pt x="11079318" y="6400799"/>
                </a:lnTo>
                <a:lnTo>
                  <a:pt x="11087499" y="6400799"/>
                </a:lnTo>
                <a:lnTo>
                  <a:pt x="11076019" y="6356256"/>
                </a:lnTo>
                <a:cubicBezTo>
                  <a:pt x="10687660" y="5110354"/>
                  <a:pt x="9523404" y="4203377"/>
                  <a:pt x="8151309" y="4203377"/>
                </a:cubicBezTo>
                <a:close/>
                <a:moveTo>
                  <a:pt x="8151309" y="4108658"/>
                </a:moveTo>
                <a:cubicBezTo>
                  <a:pt x="6734504" y="4108658"/>
                  <a:pt x="5535660" y="5041838"/>
                  <a:pt x="5135904" y="6327082"/>
                </a:cubicBezTo>
                <a:lnTo>
                  <a:pt x="5116950" y="6400799"/>
                </a:lnTo>
                <a:lnTo>
                  <a:pt x="5123858" y="6400799"/>
                </a:lnTo>
                <a:lnTo>
                  <a:pt x="5136931" y="6348502"/>
                </a:lnTo>
                <a:cubicBezTo>
                  <a:pt x="5285202" y="5859157"/>
                  <a:pt x="5552604" y="5410847"/>
                  <a:pt x="5924381" y="5039073"/>
                </a:cubicBezTo>
                <a:cubicBezTo>
                  <a:pt x="6519228" y="4444235"/>
                  <a:pt x="7310011" y="4116596"/>
                  <a:pt x="8151309" y="4116596"/>
                </a:cubicBezTo>
                <a:cubicBezTo>
                  <a:pt x="8992608" y="4116596"/>
                  <a:pt x="9783389" y="4444235"/>
                  <a:pt x="10378235" y="5039073"/>
                </a:cubicBezTo>
                <a:cubicBezTo>
                  <a:pt x="10750014" y="5410847"/>
                  <a:pt x="11017416" y="5859228"/>
                  <a:pt x="11165687" y="6348581"/>
                </a:cubicBezTo>
                <a:lnTo>
                  <a:pt x="11178739" y="6400799"/>
                </a:lnTo>
                <a:lnTo>
                  <a:pt x="11185669" y="6400799"/>
                </a:lnTo>
                <a:lnTo>
                  <a:pt x="11166714" y="6327082"/>
                </a:lnTo>
                <a:cubicBezTo>
                  <a:pt x="10766958" y="5041838"/>
                  <a:pt x="9568115" y="4108658"/>
                  <a:pt x="8151309" y="4108658"/>
                </a:cubicBezTo>
                <a:close/>
                <a:moveTo>
                  <a:pt x="763016" y="2215985"/>
                </a:moveTo>
                <a:cubicBezTo>
                  <a:pt x="755441" y="2215985"/>
                  <a:pt x="749300" y="2222126"/>
                  <a:pt x="749300" y="2229701"/>
                </a:cubicBezTo>
                <a:cubicBezTo>
                  <a:pt x="749300" y="2237276"/>
                  <a:pt x="755441" y="2243417"/>
                  <a:pt x="763016" y="2243417"/>
                </a:cubicBezTo>
                <a:lnTo>
                  <a:pt x="3427984" y="2243417"/>
                </a:lnTo>
                <a:cubicBezTo>
                  <a:pt x="3431772" y="2243417"/>
                  <a:pt x="3435201" y="2241882"/>
                  <a:pt x="3437683" y="2239400"/>
                </a:cubicBezTo>
                <a:lnTo>
                  <a:pt x="3439806" y="2234273"/>
                </a:lnTo>
                <a:lnTo>
                  <a:pt x="6097533" y="2234273"/>
                </a:lnTo>
                <a:cubicBezTo>
                  <a:pt x="6100209" y="2234273"/>
                  <a:pt x="6102350" y="2232226"/>
                  <a:pt x="6102350" y="2229701"/>
                </a:cubicBezTo>
                <a:cubicBezTo>
                  <a:pt x="6102350" y="2227176"/>
                  <a:pt x="6100209" y="2225129"/>
                  <a:pt x="6097533" y="2225129"/>
                </a:cubicBezTo>
                <a:lnTo>
                  <a:pt x="3439806" y="2225129"/>
                </a:lnTo>
                <a:lnTo>
                  <a:pt x="3437683" y="2220003"/>
                </a:lnTo>
                <a:cubicBezTo>
                  <a:pt x="3435201" y="2217520"/>
                  <a:pt x="3431772" y="2215985"/>
                  <a:pt x="3427984" y="2215985"/>
                </a:cubicBezTo>
                <a:close/>
                <a:moveTo>
                  <a:pt x="10767965" y="0"/>
                </a:moveTo>
                <a:lnTo>
                  <a:pt x="12192000" y="0"/>
                </a:lnTo>
                <a:lnTo>
                  <a:pt x="12192000" y="1041183"/>
                </a:lnTo>
                <a:lnTo>
                  <a:pt x="12190715" y="1041248"/>
                </a:lnTo>
                <a:cubicBezTo>
                  <a:pt x="11573286" y="1041248"/>
                  <a:pt x="11042166" y="664481"/>
                  <a:pt x="10815196" y="128790"/>
                </a:cubicBezTo>
                <a:close/>
                <a:moveTo>
                  <a:pt x="10616820" y="0"/>
                </a:moveTo>
                <a:lnTo>
                  <a:pt x="10754993" y="0"/>
                </a:lnTo>
                <a:lnTo>
                  <a:pt x="10803958" y="133508"/>
                </a:lnTo>
                <a:cubicBezTo>
                  <a:pt x="11032801" y="673569"/>
                  <a:pt x="11568292" y="1053457"/>
                  <a:pt x="12190715" y="1053457"/>
                </a:cubicBezTo>
                <a:lnTo>
                  <a:pt x="12192000" y="1053392"/>
                </a:lnTo>
                <a:lnTo>
                  <a:pt x="12192000" y="1186854"/>
                </a:lnTo>
                <a:lnTo>
                  <a:pt x="12190715" y="1186919"/>
                </a:lnTo>
                <a:cubicBezTo>
                  <a:pt x="11456681" y="1186919"/>
                  <a:pt x="10833649" y="701513"/>
                  <a:pt x="10625818" y="34903"/>
                </a:cubicBezTo>
                <a:close/>
                <a:moveTo>
                  <a:pt x="10466534" y="0"/>
                </a:moveTo>
                <a:lnTo>
                  <a:pt x="10604192" y="0"/>
                </a:lnTo>
                <a:lnTo>
                  <a:pt x="10614141" y="38606"/>
                </a:lnTo>
                <a:cubicBezTo>
                  <a:pt x="10823476" y="710242"/>
                  <a:pt x="11451045" y="1199128"/>
                  <a:pt x="12190715" y="1199128"/>
                </a:cubicBezTo>
                <a:lnTo>
                  <a:pt x="12192000" y="1199063"/>
                </a:lnTo>
                <a:lnTo>
                  <a:pt x="12192000" y="1332525"/>
                </a:lnTo>
                <a:lnTo>
                  <a:pt x="12190715" y="1332590"/>
                </a:lnTo>
                <a:cubicBezTo>
                  <a:pt x="11391304" y="1332590"/>
                  <a:pt x="10712968" y="804138"/>
                  <a:pt x="10486697" y="78227"/>
                </a:cubicBezTo>
                <a:close/>
                <a:moveTo>
                  <a:pt x="10316291" y="0"/>
                </a:moveTo>
                <a:lnTo>
                  <a:pt x="10453952" y="0"/>
                </a:lnTo>
                <a:lnTo>
                  <a:pt x="10475044" y="81826"/>
                </a:lnTo>
                <a:cubicBezTo>
                  <a:pt x="10702879" y="812683"/>
                  <a:pt x="11385893" y="1344799"/>
                  <a:pt x="12190715" y="1344799"/>
                </a:cubicBezTo>
                <a:lnTo>
                  <a:pt x="12192000" y="1344734"/>
                </a:lnTo>
                <a:lnTo>
                  <a:pt x="12192000" y="1478196"/>
                </a:lnTo>
                <a:lnTo>
                  <a:pt x="12190715" y="1478261"/>
                </a:lnTo>
                <a:cubicBezTo>
                  <a:pt x="11326152" y="1478261"/>
                  <a:pt x="10592372" y="906581"/>
                  <a:pt x="10347599" y="121448"/>
                </a:cubicBezTo>
                <a:close/>
                <a:moveTo>
                  <a:pt x="10166010" y="0"/>
                </a:moveTo>
                <a:lnTo>
                  <a:pt x="10303669" y="0"/>
                </a:lnTo>
                <a:lnTo>
                  <a:pt x="10335923" y="125150"/>
                </a:lnTo>
                <a:cubicBezTo>
                  <a:pt x="10582198" y="915309"/>
                  <a:pt x="11320515" y="1490470"/>
                  <a:pt x="12190715" y="1490470"/>
                </a:cubicBezTo>
                <a:lnTo>
                  <a:pt x="12192000" y="1490405"/>
                </a:lnTo>
                <a:lnTo>
                  <a:pt x="12192000" y="1623867"/>
                </a:lnTo>
                <a:lnTo>
                  <a:pt x="12190715" y="1623932"/>
                </a:lnTo>
                <a:cubicBezTo>
                  <a:pt x="11260774" y="1623932"/>
                  <a:pt x="10471691" y="1009207"/>
                  <a:pt x="10208478" y="164771"/>
                </a:cubicBezTo>
                <a:close/>
                <a:moveTo>
                  <a:pt x="10015765" y="0"/>
                </a:moveTo>
                <a:lnTo>
                  <a:pt x="10153425" y="0"/>
                </a:lnTo>
                <a:lnTo>
                  <a:pt x="10196825" y="168370"/>
                </a:lnTo>
                <a:cubicBezTo>
                  <a:pt x="10461602" y="1017752"/>
                  <a:pt x="11255363" y="1636141"/>
                  <a:pt x="12190715" y="1636141"/>
                </a:cubicBezTo>
                <a:lnTo>
                  <a:pt x="12192000" y="1636076"/>
                </a:lnTo>
                <a:lnTo>
                  <a:pt x="12192000" y="1769538"/>
                </a:lnTo>
                <a:lnTo>
                  <a:pt x="12190715" y="1769603"/>
                </a:lnTo>
                <a:cubicBezTo>
                  <a:pt x="11195622" y="1769603"/>
                  <a:pt x="10351095" y="1111649"/>
                  <a:pt x="10069381" y="207991"/>
                </a:cubicBezTo>
                <a:close/>
                <a:moveTo>
                  <a:pt x="9868065" y="0"/>
                </a:moveTo>
                <a:lnTo>
                  <a:pt x="10003147" y="0"/>
                </a:lnTo>
                <a:lnTo>
                  <a:pt x="10057704" y="211694"/>
                </a:lnTo>
                <a:cubicBezTo>
                  <a:pt x="10340921" y="1120377"/>
                  <a:pt x="11189986" y="1781812"/>
                  <a:pt x="12190715" y="1781812"/>
                </a:cubicBezTo>
                <a:lnTo>
                  <a:pt x="12192000" y="1781747"/>
                </a:lnTo>
                <a:lnTo>
                  <a:pt x="12192000" y="1915209"/>
                </a:lnTo>
                <a:lnTo>
                  <a:pt x="12190714" y="1915274"/>
                </a:lnTo>
                <a:cubicBezTo>
                  <a:pt x="11048668" y="1915274"/>
                  <a:pt x="10092928" y="1102280"/>
                  <a:pt x="9871837" y="24643"/>
                </a:cubicBezTo>
                <a:close/>
                <a:moveTo>
                  <a:pt x="9720884" y="0"/>
                </a:moveTo>
                <a:lnTo>
                  <a:pt x="9855734" y="0"/>
                </a:lnTo>
                <a:lnTo>
                  <a:pt x="9859879" y="27079"/>
                </a:lnTo>
                <a:cubicBezTo>
                  <a:pt x="10082123" y="1110240"/>
                  <a:pt x="11042842" y="1927483"/>
                  <a:pt x="12190714" y="1927483"/>
                </a:cubicBezTo>
                <a:lnTo>
                  <a:pt x="12192000" y="1927418"/>
                </a:lnTo>
                <a:lnTo>
                  <a:pt x="12192000" y="2060880"/>
                </a:lnTo>
                <a:lnTo>
                  <a:pt x="12190714" y="2060945"/>
                </a:lnTo>
                <a:cubicBezTo>
                  <a:pt x="10978505" y="2060945"/>
                  <a:pt x="9963859" y="1197816"/>
                  <a:pt x="9729138" y="53926"/>
                </a:cubicBezTo>
                <a:close/>
                <a:moveTo>
                  <a:pt x="9573681" y="0"/>
                </a:moveTo>
                <a:lnTo>
                  <a:pt x="9708532" y="0"/>
                </a:lnTo>
                <a:lnTo>
                  <a:pt x="9717169" y="56442"/>
                </a:lnTo>
                <a:cubicBezTo>
                  <a:pt x="9952994" y="1205988"/>
                  <a:pt x="10972435" y="2073154"/>
                  <a:pt x="12190714" y="2073154"/>
                </a:cubicBezTo>
                <a:lnTo>
                  <a:pt x="12192000" y="2073089"/>
                </a:lnTo>
                <a:lnTo>
                  <a:pt x="12192000" y="2206551"/>
                </a:lnTo>
                <a:lnTo>
                  <a:pt x="12190715" y="2206616"/>
                </a:lnTo>
                <a:cubicBezTo>
                  <a:pt x="10908098" y="2206616"/>
                  <a:pt x="9834729" y="1293565"/>
                  <a:pt x="9586428" y="83287"/>
                </a:cubicBezTo>
                <a:close/>
                <a:moveTo>
                  <a:pt x="9426498" y="0"/>
                </a:moveTo>
                <a:lnTo>
                  <a:pt x="9561349" y="0"/>
                </a:lnTo>
                <a:lnTo>
                  <a:pt x="9574471" y="85724"/>
                </a:lnTo>
                <a:cubicBezTo>
                  <a:pt x="9823925" y="1301524"/>
                  <a:pt x="10902271" y="2218825"/>
                  <a:pt x="12190715" y="2218825"/>
                </a:cubicBezTo>
                <a:lnTo>
                  <a:pt x="12192000" y="2218760"/>
                </a:lnTo>
                <a:lnTo>
                  <a:pt x="12192000" y="2352220"/>
                </a:lnTo>
                <a:lnTo>
                  <a:pt x="12190715" y="2352285"/>
                </a:lnTo>
                <a:cubicBezTo>
                  <a:pt x="10837934" y="2352285"/>
                  <a:pt x="9705661" y="1389099"/>
                  <a:pt x="9443729" y="112568"/>
                </a:cubicBezTo>
                <a:close/>
                <a:moveTo>
                  <a:pt x="9279297" y="0"/>
                </a:moveTo>
                <a:lnTo>
                  <a:pt x="9414148" y="0"/>
                </a:lnTo>
                <a:lnTo>
                  <a:pt x="9431760" y="115085"/>
                </a:lnTo>
                <a:cubicBezTo>
                  <a:pt x="9694796" y="1397272"/>
                  <a:pt x="10831865" y="2364495"/>
                  <a:pt x="12190715" y="2364495"/>
                </a:cubicBezTo>
                <a:lnTo>
                  <a:pt x="12192000" y="2364430"/>
                </a:lnTo>
                <a:lnTo>
                  <a:pt x="12192000" y="2497924"/>
                </a:lnTo>
                <a:lnTo>
                  <a:pt x="12190715" y="2497956"/>
                </a:lnTo>
                <a:cubicBezTo>
                  <a:pt x="10767527" y="2497956"/>
                  <a:pt x="9576531" y="1484848"/>
                  <a:pt x="9301019" y="141931"/>
                </a:cubicBezTo>
                <a:close/>
                <a:moveTo>
                  <a:pt x="9132112" y="0"/>
                </a:moveTo>
                <a:lnTo>
                  <a:pt x="9266965" y="0"/>
                </a:lnTo>
                <a:lnTo>
                  <a:pt x="9289062" y="144368"/>
                </a:lnTo>
                <a:cubicBezTo>
                  <a:pt x="9565727" y="1492808"/>
                  <a:pt x="10761701" y="2510167"/>
                  <a:pt x="12190715" y="2510167"/>
                </a:cubicBezTo>
                <a:lnTo>
                  <a:pt x="12192000" y="2510135"/>
                </a:lnTo>
                <a:lnTo>
                  <a:pt x="12192000" y="2643593"/>
                </a:lnTo>
                <a:lnTo>
                  <a:pt x="12190715" y="2643626"/>
                </a:lnTo>
                <a:cubicBezTo>
                  <a:pt x="10697364" y="2643626"/>
                  <a:pt x="9447462" y="1580384"/>
                  <a:pt x="9158320" y="171214"/>
                </a:cubicBezTo>
                <a:close/>
                <a:moveTo>
                  <a:pt x="8984912" y="0"/>
                </a:moveTo>
                <a:lnTo>
                  <a:pt x="9119765" y="0"/>
                </a:lnTo>
                <a:lnTo>
                  <a:pt x="9146352" y="173730"/>
                </a:lnTo>
                <a:cubicBezTo>
                  <a:pt x="9436597" y="1588557"/>
                  <a:pt x="10691294" y="2655835"/>
                  <a:pt x="12190715" y="2655835"/>
                </a:cubicBezTo>
                <a:lnTo>
                  <a:pt x="12192000" y="2655802"/>
                </a:lnTo>
                <a:lnTo>
                  <a:pt x="12192000" y="2789264"/>
                </a:lnTo>
                <a:lnTo>
                  <a:pt x="12190715" y="2789297"/>
                </a:lnTo>
                <a:cubicBezTo>
                  <a:pt x="10626957" y="2789297"/>
                  <a:pt x="9318332" y="1676133"/>
                  <a:pt x="9015610" y="200576"/>
                </a:cubicBezTo>
                <a:close/>
                <a:moveTo>
                  <a:pt x="8837727" y="0"/>
                </a:moveTo>
                <a:lnTo>
                  <a:pt x="8972580" y="0"/>
                </a:lnTo>
                <a:lnTo>
                  <a:pt x="9003653" y="203012"/>
                </a:lnTo>
                <a:cubicBezTo>
                  <a:pt x="9307529" y="1684092"/>
                  <a:pt x="10621130" y="2801506"/>
                  <a:pt x="12190715" y="2801506"/>
                </a:cubicBezTo>
                <a:lnTo>
                  <a:pt x="12192000" y="2801473"/>
                </a:lnTo>
                <a:lnTo>
                  <a:pt x="12192000" y="2934935"/>
                </a:lnTo>
                <a:lnTo>
                  <a:pt x="12190715" y="2934967"/>
                </a:lnTo>
                <a:cubicBezTo>
                  <a:pt x="10556793" y="2934967"/>
                  <a:pt x="9189263" y="1771667"/>
                  <a:pt x="8872911" y="229857"/>
                </a:cubicBezTo>
                <a:close/>
                <a:moveTo>
                  <a:pt x="8690528" y="0"/>
                </a:moveTo>
                <a:lnTo>
                  <a:pt x="8825381" y="0"/>
                </a:lnTo>
                <a:lnTo>
                  <a:pt x="8860943" y="232373"/>
                </a:lnTo>
                <a:cubicBezTo>
                  <a:pt x="9178399" y="1779840"/>
                  <a:pt x="10550723" y="2947176"/>
                  <a:pt x="12190715" y="2947176"/>
                </a:cubicBezTo>
                <a:lnTo>
                  <a:pt x="12192000" y="2947144"/>
                </a:lnTo>
                <a:lnTo>
                  <a:pt x="12192000" y="3080606"/>
                </a:lnTo>
                <a:lnTo>
                  <a:pt x="12190715" y="3080638"/>
                </a:lnTo>
                <a:cubicBezTo>
                  <a:pt x="10486387" y="3080638"/>
                  <a:pt x="9060134" y="1867416"/>
                  <a:pt x="8730201" y="259220"/>
                </a:cubicBezTo>
                <a:close/>
                <a:moveTo>
                  <a:pt x="8543329" y="0"/>
                </a:moveTo>
                <a:lnTo>
                  <a:pt x="8678196" y="0"/>
                </a:lnTo>
                <a:lnTo>
                  <a:pt x="8718244" y="261657"/>
                </a:lnTo>
                <a:cubicBezTo>
                  <a:pt x="9049330" y="1875377"/>
                  <a:pt x="10480560" y="3092847"/>
                  <a:pt x="12190715" y="3092847"/>
                </a:cubicBezTo>
                <a:lnTo>
                  <a:pt x="12192000" y="3092815"/>
                </a:lnTo>
                <a:lnTo>
                  <a:pt x="12192000" y="3226277"/>
                </a:lnTo>
                <a:lnTo>
                  <a:pt x="12190714" y="3226309"/>
                </a:lnTo>
                <a:cubicBezTo>
                  <a:pt x="10415979" y="3226309"/>
                  <a:pt x="8931004" y="1963165"/>
                  <a:pt x="8587490" y="288582"/>
                </a:cubicBezTo>
                <a:close/>
                <a:moveTo>
                  <a:pt x="8396144" y="0"/>
                </a:moveTo>
                <a:lnTo>
                  <a:pt x="8530996" y="0"/>
                </a:lnTo>
                <a:lnTo>
                  <a:pt x="8575533" y="291019"/>
                </a:lnTo>
                <a:cubicBezTo>
                  <a:pt x="8920200" y="1971125"/>
                  <a:pt x="10410152" y="3238518"/>
                  <a:pt x="12190714" y="3238518"/>
                </a:cubicBezTo>
                <a:lnTo>
                  <a:pt x="12192000" y="3238485"/>
                </a:lnTo>
                <a:lnTo>
                  <a:pt x="12192000" y="3371947"/>
                </a:lnTo>
                <a:lnTo>
                  <a:pt x="12190715" y="3371979"/>
                </a:lnTo>
                <a:cubicBezTo>
                  <a:pt x="10345815" y="3371979"/>
                  <a:pt x="8801935" y="2058700"/>
                  <a:pt x="8444791" y="317864"/>
                </a:cubicBezTo>
                <a:close/>
                <a:moveTo>
                  <a:pt x="8248958" y="0"/>
                </a:moveTo>
                <a:lnTo>
                  <a:pt x="8383812" y="0"/>
                </a:lnTo>
                <a:lnTo>
                  <a:pt x="8432835" y="320300"/>
                </a:lnTo>
                <a:cubicBezTo>
                  <a:pt x="8791131" y="2066660"/>
                  <a:pt x="10339988" y="3384188"/>
                  <a:pt x="12190715" y="3384188"/>
                </a:cubicBezTo>
                <a:lnTo>
                  <a:pt x="12192000" y="3384156"/>
                </a:lnTo>
                <a:lnTo>
                  <a:pt x="12192000" y="3517618"/>
                </a:lnTo>
                <a:lnTo>
                  <a:pt x="12190715" y="3517650"/>
                </a:lnTo>
                <a:cubicBezTo>
                  <a:pt x="10275652" y="3517650"/>
                  <a:pt x="8672866" y="2154236"/>
                  <a:pt x="8302093" y="347146"/>
                </a:cubicBezTo>
                <a:close/>
                <a:moveTo>
                  <a:pt x="8101760" y="0"/>
                </a:moveTo>
                <a:lnTo>
                  <a:pt x="8236614" y="0"/>
                </a:lnTo>
                <a:lnTo>
                  <a:pt x="8290125" y="349663"/>
                </a:lnTo>
                <a:cubicBezTo>
                  <a:pt x="8662002" y="2162408"/>
                  <a:pt x="10269582" y="3529859"/>
                  <a:pt x="12190715" y="3529859"/>
                </a:cubicBezTo>
                <a:lnTo>
                  <a:pt x="12192000" y="3529827"/>
                </a:lnTo>
                <a:lnTo>
                  <a:pt x="12192000" y="3663289"/>
                </a:lnTo>
                <a:lnTo>
                  <a:pt x="12190715" y="3663321"/>
                </a:lnTo>
                <a:cubicBezTo>
                  <a:pt x="10205245" y="3663321"/>
                  <a:pt x="8543736" y="2249984"/>
                  <a:pt x="8159382" y="376508"/>
                </a:cubicBezTo>
                <a:close/>
                <a:moveTo>
                  <a:pt x="7954143" y="0"/>
                </a:moveTo>
                <a:lnTo>
                  <a:pt x="8089427" y="0"/>
                </a:lnTo>
                <a:lnTo>
                  <a:pt x="8147426" y="378945"/>
                </a:lnTo>
                <a:cubicBezTo>
                  <a:pt x="8532933" y="2257945"/>
                  <a:pt x="10199418" y="3675530"/>
                  <a:pt x="12190715" y="3675530"/>
                </a:cubicBezTo>
                <a:lnTo>
                  <a:pt x="12192000" y="3675498"/>
                </a:lnTo>
                <a:lnTo>
                  <a:pt x="12192000" y="3808960"/>
                </a:lnTo>
                <a:lnTo>
                  <a:pt x="12190715" y="3808992"/>
                </a:lnTo>
                <a:cubicBezTo>
                  <a:pt x="10061666" y="3808992"/>
                  <a:pt x="8292209" y="2239121"/>
                  <a:pt x="7979148" y="196186"/>
                </a:cubicBezTo>
                <a:close/>
                <a:moveTo>
                  <a:pt x="7807328" y="0"/>
                </a:moveTo>
                <a:lnTo>
                  <a:pt x="7941833" y="0"/>
                </a:lnTo>
                <a:lnTo>
                  <a:pt x="7967076" y="198090"/>
                </a:lnTo>
                <a:cubicBezTo>
                  <a:pt x="8281004" y="2247000"/>
                  <a:pt x="10055379" y="3821201"/>
                  <a:pt x="12190715" y="3821201"/>
                </a:cubicBezTo>
                <a:lnTo>
                  <a:pt x="12192000" y="3821169"/>
                </a:lnTo>
                <a:lnTo>
                  <a:pt x="12192000" y="3954629"/>
                </a:lnTo>
                <a:lnTo>
                  <a:pt x="12190715" y="3954662"/>
                </a:lnTo>
                <a:cubicBezTo>
                  <a:pt x="9988744" y="3954662"/>
                  <a:pt x="8158900" y="2331239"/>
                  <a:pt x="7835157" y="218372"/>
                </a:cubicBezTo>
                <a:close/>
                <a:moveTo>
                  <a:pt x="7661183" y="0"/>
                </a:moveTo>
                <a:lnTo>
                  <a:pt x="7795026" y="0"/>
                </a:lnTo>
                <a:lnTo>
                  <a:pt x="7823092" y="220212"/>
                </a:lnTo>
                <a:cubicBezTo>
                  <a:pt x="8147742" y="2338890"/>
                  <a:pt x="9982709" y="3966871"/>
                  <a:pt x="12190715" y="3966871"/>
                </a:cubicBezTo>
                <a:lnTo>
                  <a:pt x="12192000" y="3966839"/>
                </a:lnTo>
                <a:lnTo>
                  <a:pt x="12192000" y="4100301"/>
                </a:lnTo>
                <a:lnTo>
                  <a:pt x="12190715" y="4100333"/>
                </a:lnTo>
                <a:cubicBezTo>
                  <a:pt x="9837639" y="4100333"/>
                  <a:pt x="7895720" y="2305467"/>
                  <a:pt x="7662172" y="12952"/>
                </a:cubicBezTo>
                <a:close/>
                <a:moveTo>
                  <a:pt x="7515130" y="0"/>
                </a:moveTo>
                <a:lnTo>
                  <a:pt x="7648939" y="0"/>
                </a:lnTo>
                <a:lnTo>
                  <a:pt x="7650025" y="14232"/>
                </a:lnTo>
                <a:cubicBezTo>
                  <a:pt x="7884177" y="2313041"/>
                  <a:pt x="9831135" y="4112542"/>
                  <a:pt x="12190715" y="4112542"/>
                </a:cubicBezTo>
                <a:lnTo>
                  <a:pt x="12192000" y="4112510"/>
                </a:lnTo>
                <a:lnTo>
                  <a:pt x="12192000" y="4245972"/>
                </a:lnTo>
                <a:lnTo>
                  <a:pt x="12190715" y="4246004"/>
                </a:lnTo>
                <a:cubicBezTo>
                  <a:pt x="9762203" y="4246004"/>
                  <a:pt x="7758261" y="2393830"/>
                  <a:pt x="7517254" y="27849"/>
                </a:cubicBezTo>
                <a:close/>
                <a:moveTo>
                  <a:pt x="7368576" y="0"/>
                </a:moveTo>
                <a:lnTo>
                  <a:pt x="7502892" y="0"/>
                </a:lnTo>
                <a:lnTo>
                  <a:pt x="7505110" y="29083"/>
                </a:lnTo>
                <a:cubicBezTo>
                  <a:pt x="7746751" y="2401161"/>
                  <a:pt x="9755960" y="4258213"/>
                  <a:pt x="12190715" y="4258213"/>
                </a:cubicBezTo>
                <a:lnTo>
                  <a:pt x="12192000" y="4258181"/>
                </a:lnTo>
                <a:lnTo>
                  <a:pt x="12192000" y="4391644"/>
                </a:lnTo>
                <a:lnTo>
                  <a:pt x="12190715" y="4391675"/>
                </a:lnTo>
                <a:cubicBezTo>
                  <a:pt x="10896896" y="4391675"/>
                  <a:pt x="9680767" y="3887793"/>
                  <a:pt x="8765965" y="2972981"/>
                </a:cubicBezTo>
                <a:cubicBezTo>
                  <a:pt x="7965515" y="2172526"/>
                  <a:pt x="7479677" y="1141360"/>
                  <a:pt x="7370724" y="29308"/>
                </a:cubicBezTo>
                <a:close/>
                <a:moveTo>
                  <a:pt x="0" y="0"/>
                </a:moveTo>
                <a:lnTo>
                  <a:pt x="7356751" y="0"/>
                </a:lnTo>
                <a:lnTo>
                  <a:pt x="7360148" y="44666"/>
                </a:lnTo>
                <a:cubicBezTo>
                  <a:pt x="7608804" y="2493181"/>
                  <a:pt x="9676622" y="4403884"/>
                  <a:pt x="12190715" y="4403884"/>
                </a:cubicBezTo>
                <a:lnTo>
                  <a:pt x="12192000" y="4403852"/>
                </a:lnTo>
                <a:lnTo>
                  <a:pt x="12192000" y="6858000"/>
                </a:lnTo>
                <a:lnTo>
                  <a:pt x="0" y="6858000"/>
                </a:lnTo>
                <a:close/>
              </a:path>
            </a:pathLst>
          </a:custGeom>
          <a:solidFill>
            <a:srgbClr val="410400"/>
          </a:solidFill>
        </p:spPr>
        <p:txBody>
          <a:bodyPr wrap="square" lIns="6492240" tIns="0" rIns="0" anchor="ctr">
            <a:noAutofit/>
          </a:bodyPr>
          <a:lstStyle>
            <a:lvl1pPr marL="0" indent="0" algn="l">
              <a:lnSpc>
                <a:spcPct val="100000"/>
              </a:lnSpc>
              <a:spcBef>
                <a:spcPts val="0"/>
              </a:spcBef>
              <a:buFont typeface="Inter" panose="020B0502030000000004" pitchFamily="34" charset="0"/>
              <a:buNone/>
              <a:defRPr>
                <a:solidFill>
                  <a:schemeClr val="bg1"/>
                </a:solidFill>
              </a:defRPr>
            </a:lvl1pPr>
          </a:lstStyle>
          <a:p>
            <a:pPr marL="228600" marR="0" lvl="0" indent="-228600" algn="l" defTabSz="914400" rtl="0" eaLnBrk="1" fontAlgn="auto" latinLnBrk="0" hangingPunct="1">
              <a:lnSpc>
                <a:spcPct val="120000"/>
              </a:lnSpc>
              <a:spcBef>
                <a:spcPts val="1000"/>
              </a:spcBef>
              <a:spcAft>
                <a:spcPts val="0"/>
              </a:spcAft>
              <a:buClrTx/>
              <a:buSzTx/>
              <a:buFont typeface="Inter" panose="020B0502030000000004" pitchFamily="34" charset="0"/>
              <a:buChar char="•"/>
              <a:tabLst/>
              <a:defRPr/>
            </a:pPr>
            <a:r>
              <a:rPr lang="en-US"/>
              <a:t>Click the icon to</a:t>
            </a:r>
            <a:br>
              <a:rPr lang="en-US"/>
            </a:br>
            <a:r>
              <a:rPr lang="en-US"/>
              <a:t>select a new photo</a:t>
            </a:r>
            <a:br>
              <a:rPr lang="en-US"/>
            </a:br>
            <a:r>
              <a:rPr lang="en-US"/>
              <a:t>&lt;&lt;&lt;&lt;&lt;</a:t>
            </a:r>
          </a:p>
        </p:txBody>
      </p:sp>
      <p:cxnSp>
        <p:nvCxnSpPr>
          <p:cNvPr id="64" name="Straight Connector 63">
            <a:extLst>
              <a:ext uri="{FF2B5EF4-FFF2-40B4-BE49-F238E27FC236}">
                <a16:creationId xmlns:a16="http://schemas.microsoft.com/office/drawing/2014/main" id="{F66690E5-1928-A2CC-C456-8C880A37B129}"/>
              </a:ext>
            </a:extLst>
          </p:cNvPr>
          <p:cNvCxnSpPr>
            <a:cxnSpLocks/>
          </p:cNvCxnSpPr>
          <p:nvPr userDrawn="1"/>
        </p:nvCxnSpPr>
        <p:spPr>
          <a:xfrm flipH="1">
            <a:off x="1487277" y="6400800"/>
            <a:ext cx="10704723" cy="0"/>
          </a:xfrm>
          <a:prstGeom prst="line">
            <a:avLst/>
          </a:prstGeom>
          <a:ln w="9525" cap="rnd">
            <a:solidFill>
              <a:schemeClr val="bg1"/>
            </a:solidFill>
          </a:ln>
        </p:spPr>
        <p:style>
          <a:lnRef idx="1">
            <a:schemeClr val="accent1"/>
          </a:lnRef>
          <a:fillRef idx="0">
            <a:schemeClr val="accent1"/>
          </a:fillRef>
          <a:effectRef idx="0">
            <a:schemeClr val="accent1"/>
          </a:effectRef>
          <a:fontRef idx="minor">
            <a:schemeClr val="tx1"/>
          </a:fontRef>
        </p:style>
      </p:cxnSp>
      <p:sp>
        <p:nvSpPr>
          <p:cNvPr id="66" name="Text Placeholder 5">
            <a:extLst>
              <a:ext uri="{FF2B5EF4-FFF2-40B4-BE49-F238E27FC236}">
                <a16:creationId xmlns:a16="http://schemas.microsoft.com/office/drawing/2014/main" id="{3517E605-7003-11E7-6958-9D24C6CAF120}"/>
              </a:ext>
            </a:extLst>
          </p:cNvPr>
          <p:cNvSpPr>
            <a:spLocks noGrp="1"/>
          </p:cNvSpPr>
          <p:nvPr>
            <p:ph type="body" sz="quarter" idx="21" hasCustomPrompt="1"/>
          </p:nvPr>
        </p:nvSpPr>
        <p:spPr>
          <a:xfrm>
            <a:off x="1487277" y="6496059"/>
            <a:ext cx="7173901" cy="285734"/>
          </a:xfrm>
        </p:spPr>
        <p:txBody>
          <a:bodyPr anchor="ctr">
            <a:noAutofit/>
          </a:bodyPr>
          <a:lstStyle>
            <a:lvl1pPr marL="0" indent="0">
              <a:lnSpc>
                <a:spcPct val="90000"/>
              </a:lnSpc>
              <a:spcBef>
                <a:spcPts val="200"/>
              </a:spcBef>
              <a:buNone/>
              <a:defRPr sz="600" b="0" i="0">
                <a:solidFill>
                  <a:schemeClr val="bg1"/>
                </a:solidFill>
                <a:latin typeface="Inter" panose="02000503000000020004" pitchFamily="2" charset="0"/>
                <a:ea typeface="Inter" panose="02000503000000020004" pitchFamily="2" charset="0"/>
              </a:defRPr>
            </a:lvl1pPr>
            <a:lvl2pPr marL="457200" indent="0">
              <a:buNone/>
              <a:defRPr sz="600" b="0" i="0">
                <a:latin typeface="Inter" panose="02000503000000020004" pitchFamily="2" charset="0"/>
                <a:ea typeface="Inter" panose="02000503000000020004" pitchFamily="2" charset="0"/>
              </a:defRPr>
            </a:lvl2pPr>
            <a:lvl3pPr marL="914400" indent="0">
              <a:buNone/>
              <a:defRPr sz="600" b="0" i="0">
                <a:latin typeface="Inter" panose="02000503000000020004" pitchFamily="2" charset="0"/>
                <a:ea typeface="Inter" panose="02000503000000020004" pitchFamily="2" charset="0"/>
              </a:defRPr>
            </a:lvl3pPr>
            <a:lvl4pPr marL="1371600" indent="0">
              <a:buNone/>
              <a:defRPr sz="600" b="0" i="0">
                <a:latin typeface="Inter" panose="02000503000000020004" pitchFamily="2" charset="0"/>
                <a:ea typeface="Inter" panose="02000503000000020004" pitchFamily="2" charset="0"/>
              </a:defRPr>
            </a:lvl4pPr>
            <a:lvl5pPr marL="1828800" indent="0">
              <a:buNone/>
              <a:defRPr sz="600" b="0" i="0">
                <a:latin typeface="Inter" panose="02000503000000020004" pitchFamily="2" charset="0"/>
                <a:ea typeface="Inter" panose="02000503000000020004" pitchFamily="2" charset="0"/>
              </a:defRPr>
            </a:lvl5pPr>
          </a:lstStyle>
          <a:p>
            <a:pPr lvl="0"/>
            <a:r>
              <a:rPr lang="en-US"/>
              <a:t>Source: </a:t>
            </a:r>
          </a:p>
        </p:txBody>
      </p:sp>
      <p:sp>
        <p:nvSpPr>
          <p:cNvPr id="67" name="Slide Number Placeholder 5">
            <a:extLst>
              <a:ext uri="{FF2B5EF4-FFF2-40B4-BE49-F238E27FC236}">
                <a16:creationId xmlns:a16="http://schemas.microsoft.com/office/drawing/2014/main" id="{48020170-A5C2-1906-DE77-483804846E49}"/>
              </a:ext>
            </a:extLst>
          </p:cNvPr>
          <p:cNvSpPr txBox="1">
            <a:spLocks/>
          </p:cNvSpPr>
          <p:nvPr userDrawn="1"/>
        </p:nvSpPr>
        <p:spPr>
          <a:xfrm>
            <a:off x="11185742" y="6400800"/>
            <a:ext cx="549058" cy="457200"/>
          </a:xfrm>
          <a:prstGeom prst="rect">
            <a:avLst/>
          </a:prstGeom>
        </p:spPr>
        <p:txBody>
          <a:bodyPr vert="horz" lIns="0" tIns="0" rIns="0" bIns="0" rtlCol="0" anchor="ctr"/>
          <a:lstStyle>
            <a:defPPr>
              <a:defRPr lang="en-US"/>
            </a:defPPr>
            <a:lvl1pPr marL="0" algn="r" defTabSz="914400" rtl="0" eaLnBrk="1" latinLnBrk="0" hangingPunct="1">
              <a:defRPr sz="800" kern="1200">
                <a:solidFill>
                  <a:schemeClr val="tx1"/>
                </a:solidFill>
                <a:latin typeface="Outfi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fld id="{DDA6C761-E6C0-8244-BDC1-CA1DC8273777}" type="slidenum">
              <a:rPr lang="en-US" b="0" i="0" smtClean="0">
                <a:solidFill>
                  <a:schemeClr val="bg1"/>
                </a:solidFill>
                <a:latin typeface="Outfit Light" pitchFamily="2" charset="0"/>
              </a:rPr>
              <a:pPr/>
              <a:t>‹#›</a:t>
            </a:fld>
            <a:endParaRPr lang="en-US" b="0" i="0">
              <a:solidFill>
                <a:schemeClr val="bg1"/>
              </a:solidFill>
              <a:latin typeface="Outfit Light" pitchFamily="2" charset="0"/>
            </a:endParaRPr>
          </a:p>
        </p:txBody>
      </p:sp>
      <p:sp>
        <p:nvSpPr>
          <p:cNvPr id="68" name="Slide Number Placeholder 5">
            <a:extLst>
              <a:ext uri="{FF2B5EF4-FFF2-40B4-BE49-F238E27FC236}">
                <a16:creationId xmlns:a16="http://schemas.microsoft.com/office/drawing/2014/main" id="{49837DCD-24F5-1ED7-5AA7-498EC54AAF83}"/>
              </a:ext>
            </a:extLst>
          </p:cNvPr>
          <p:cNvSpPr txBox="1">
            <a:spLocks/>
          </p:cNvSpPr>
          <p:nvPr userDrawn="1"/>
        </p:nvSpPr>
        <p:spPr>
          <a:xfrm>
            <a:off x="9118378" y="6499230"/>
            <a:ext cx="2266709" cy="273040"/>
          </a:xfrm>
          <a:prstGeom prst="rect">
            <a:avLst/>
          </a:prstGeom>
        </p:spPr>
        <p:txBody>
          <a:bodyPr vert="horz" lIns="0" tIns="0" rIns="0" bIns="0" rtlCol="0" anchor="ctr"/>
          <a:lstStyle>
            <a:defPPr>
              <a:defRPr lang="en-US"/>
            </a:defPPr>
            <a:lvl1pPr marL="0" algn="r" defTabSz="914400" rtl="0" eaLnBrk="1" latinLnBrk="0" hangingPunct="1">
              <a:defRPr sz="800" kern="1200">
                <a:solidFill>
                  <a:schemeClr val="bg1"/>
                </a:solidFill>
                <a:latin typeface="Outfi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sz="600" b="0" i="0">
                <a:solidFill>
                  <a:schemeClr val="bg1"/>
                </a:solidFill>
                <a:latin typeface="Outfit Light" pitchFamily="2" charset="0"/>
              </a:rPr>
              <a:t>© Sovos 2025. Proprietary and Confidential</a:t>
            </a:r>
          </a:p>
        </p:txBody>
      </p:sp>
      <p:sp>
        <p:nvSpPr>
          <p:cNvPr id="69" name="Text Placeholder 14">
            <a:extLst>
              <a:ext uri="{FF2B5EF4-FFF2-40B4-BE49-F238E27FC236}">
                <a16:creationId xmlns:a16="http://schemas.microsoft.com/office/drawing/2014/main" id="{C6C74366-D044-8DD5-C5FA-DE0591335088}"/>
              </a:ext>
            </a:extLst>
          </p:cNvPr>
          <p:cNvSpPr>
            <a:spLocks noGrp="1"/>
          </p:cNvSpPr>
          <p:nvPr>
            <p:ph type="body" sz="quarter" idx="23" hasCustomPrompt="1"/>
          </p:nvPr>
        </p:nvSpPr>
        <p:spPr>
          <a:xfrm>
            <a:off x="701040" y="605648"/>
            <a:ext cx="5401310" cy="1271914"/>
          </a:xfrm>
        </p:spPr>
        <p:txBody>
          <a:bodyPr anchor="b">
            <a:noAutofit/>
          </a:bodyPr>
          <a:lstStyle>
            <a:lvl1pPr marL="0" indent="0">
              <a:buNone/>
              <a:defRPr kumimoji="0" lang="en-US" sz="8000" b="1" i="0" u="none" strike="noStrike" kern="1200" cap="none" spc="0" normalizeH="0" baseline="0" dirty="0">
                <a:ln>
                  <a:noFill/>
                </a:ln>
                <a:solidFill>
                  <a:schemeClr val="accent5"/>
                </a:solidFill>
                <a:effectLst/>
                <a:uLnTx/>
                <a:uFillTx/>
                <a:latin typeface="Outfit" pitchFamily="2" charset="0"/>
                <a:ea typeface="+mn-ea"/>
                <a:cs typeface="+mn-cs"/>
              </a:defRPr>
            </a:lvl1pPr>
            <a:lvl2pPr marL="457200" indent="0">
              <a:buNone/>
              <a:defRPr/>
            </a:lvl2pPr>
            <a:lvl3pPr marL="914400" indent="0">
              <a:buNone/>
              <a:defRPr/>
            </a:lvl3pPr>
            <a:lvl4pPr marL="1371600" indent="0">
              <a:buNone/>
              <a:defRPr/>
            </a:lvl4pPr>
            <a:lvl5pPr marL="1828800" indent="0">
              <a:buNone/>
              <a:defRPr/>
            </a:lvl5pPr>
          </a:lstStyle>
          <a:p>
            <a:pPr lvl="0"/>
            <a:r>
              <a:rPr lang="en-US"/>
              <a:t>Big Idea</a:t>
            </a:r>
          </a:p>
        </p:txBody>
      </p:sp>
      <p:sp>
        <p:nvSpPr>
          <p:cNvPr id="70" name="Text Placeholder 17">
            <a:extLst>
              <a:ext uri="{FF2B5EF4-FFF2-40B4-BE49-F238E27FC236}">
                <a16:creationId xmlns:a16="http://schemas.microsoft.com/office/drawing/2014/main" id="{9B13B665-63BE-3DDE-54A7-4BF1FF89D6CD}"/>
              </a:ext>
            </a:extLst>
          </p:cNvPr>
          <p:cNvSpPr>
            <a:spLocks noGrp="1"/>
          </p:cNvSpPr>
          <p:nvPr>
            <p:ph type="body" sz="quarter" idx="24"/>
          </p:nvPr>
        </p:nvSpPr>
        <p:spPr>
          <a:xfrm>
            <a:off x="762000" y="2567781"/>
            <a:ext cx="5334000" cy="1722437"/>
          </a:xfrm>
        </p:spPr>
        <p:txBody>
          <a:bodyPr>
            <a:noAutofit/>
          </a:bodyPr>
          <a:lstStyle>
            <a:lvl1pPr marL="0" indent="0">
              <a:buNone/>
              <a:defRPr kumimoji="0" lang="en-US" sz="2800" b="0" i="0" u="none" strike="noStrike" kern="1200" cap="none" spc="0" normalizeH="0" baseline="0" smtClean="0">
                <a:ln>
                  <a:noFill/>
                </a:ln>
                <a:solidFill>
                  <a:schemeClr val="bg1"/>
                </a:solidFill>
                <a:effectLst/>
                <a:uLnTx/>
                <a:uFillTx/>
                <a:latin typeface="Outfit Medium" pitchFamily="2" charset="0"/>
                <a:ea typeface="+mn-ea"/>
                <a:cs typeface="+mn-cs"/>
              </a:defRPr>
            </a:lvl1pPr>
          </a:lstStyle>
          <a:p>
            <a:pPr lvl="0"/>
            <a:r>
              <a:rPr lang="en-US"/>
              <a:t>Click to edit Master text styles</a:t>
            </a:r>
          </a:p>
        </p:txBody>
      </p:sp>
      <p:sp>
        <p:nvSpPr>
          <p:cNvPr id="92" name="Rounded Rectangle 91">
            <a:extLst>
              <a:ext uri="{FF2B5EF4-FFF2-40B4-BE49-F238E27FC236}">
                <a16:creationId xmlns:a16="http://schemas.microsoft.com/office/drawing/2014/main" id="{AE55A87A-6415-71F7-18A3-C4AB8AF66223}"/>
              </a:ext>
            </a:extLst>
          </p:cNvPr>
          <p:cNvSpPr/>
          <p:nvPr userDrawn="1"/>
        </p:nvSpPr>
        <p:spPr>
          <a:xfrm>
            <a:off x="749300" y="2225129"/>
            <a:ext cx="5353050" cy="9144"/>
          </a:xfrm>
          <a:prstGeom prst="roundRect">
            <a:avLst>
              <a:gd name="adj" fmla="val 50000"/>
            </a:avLst>
          </a:prstGeom>
          <a:solidFill>
            <a:srgbClr val="84869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solidFill>
                <a:schemeClr val="bg1"/>
              </a:solidFill>
            </a:endParaRPr>
          </a:p>
        </p:txBody>
      </p:sp>
      <p:sp>
        <p:nvSpPr>
          <p:cNvPr id="93" name="Rounded Rectangle 92">
            <a:extLst>
              <a:ext uri="{FF2B5EF4-FFF2-40B4-BE49-F238E27FC236}">
                <a16:creationId xmlns:a16="http://schemas.microsoft.com/office/drawing/2014/main" id="{E7FB01B2-1A40-D6A9-17FB-36FA8575DCFB}"/>
              </a:ext>
            </a:extLst>
          </p:cNvPr>
          <p:cNvSpPr/>
          <p:nvPr userDrawn="1"/>
        </p:nvSpPr>
        <p:spPr>
          <a:xfrm>
            <a:off x="749300" y="2215985"/>
            <a:ext cx="2692400" cy="27432"/>
          </a:xfrm>
          <a:prstGeom prst="roundRect">
            <a:avLst>
              <a:gd name="adj" fmla="val 50000"/>
            </a:avLst>
          </a:prstGeom>
          <a:solidFill>
            <a:srgbClr val="FA8F2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solidFill>
                <a:schemeClr val="bg1"/>
              </a:solidFill>
            </a:endParaRPr>
          </a:p>
        </p:txBody>
      </p:sp>
      <p:sp>
        <p:nvSpPr>
          <p:cNvPr id="2" name="Graphic 18">
            <a:extLst>
              <a:ext uri="{FF2B5EF4-FFF2-40B4-BE49-F238E27FC236}">
                <a16:creationId xmlns:a16="http://schemas.microsoft.com/office/drawing/2014/main" id="{CCE14585-35BF-3231-DF76-971C7A7A60AD}"/>
              </a:ext>
            </a:extLst>
          </p:cNvPr>
          <p:cNvSpPr/>
          <p:nvPr userDrawn="1"/>
        </p:nvSpPr>
        <p:spPr>
          <a:xfrm>
            <a:off x="457200" y="6313452"/>
            <a:ext cx="811355" cy="168145"/>
          </a:xfrm>
          <a:custGeom>
            <a:avLst/>
            <a:gdLst>
              <a:gd name="connsiteX0" fmla="*/ 228427 w 811355"/>
              <a:gd name="connsiteY0" fmla="*/ 27 h 168145"/>
              <a:gd name="connsiteX1" fmla="*/ 310031 w 811355"/>
              <a:gd name="connsiteY1" fmla="*/ 81183 h 168145"/>
              <a:gd name="connsiteX2" fmla="*/ 228427 w 811355"/>
              <a:gd name="connsiteY2" fmla="*/ 162778 h 168145"/>
              <a:gd name="connsiteX3" fmla="*/ 147061 w 811355"/>
              <a:gd name="connsiteY3" fmla="*/ 81183 h 168145"/>
              <a:gd name="connsiteX4" fmla="*/ 228427 w 811355"/>
              <a:gd name="connsiteY4" fmla="*/ 27 h 168145"/>
              <a:gd name="connsiteX5" fmla="*/ 228427 w 811355"/>
              <a:gd name="connsiteY5" fmla="*/ 136856 h 168145"/>
              <a:gd name="connsiteX6" fmla="*/ 281782 w 811355"/>
              <a:gd name="connsiteY6" fmla="*/ 81183 h 168145"/>
              <a:gd name="connsiteX7" fmla="*/ 228427 w 811355"/>
              <a:gd name="connsiteY7" fmla="*/ 25517 h 168145"/>
              <a:gd name="connsiteX8" fmla="*/ 175080 w 811355"/>
              <a:gd name="connsiteY8" fmla="*/ 81183 h 168145"/>
              <a:gd name="connsiteX9" fmla="*/ 228427 w 811355"/>
              <a:gd name="connsiteY9" fmla="*/ 136856 h 168145"/>
              <a:gd name="connsiteX10" fmla="*/ 575396 w 811355"/>
              <a:gd name="connsiteY10" fmla="*/ 27 h 168145"/>
              <a:gd name="connsiteX11" fmla="*/ 656993 w 811355"/>
              <a:gd name="connsiteY11" fmla="*/ 81183 h 168145"/>
              <a:gd name="connsiteX12" fmla="*/ 575396 w 811355"/>
              <a:gd name="connsiteY12" fmla="*/ 162778 h 168145"/>
              <a:gd name="connsiteX13" fmla="*/ 494022 w 811355"/>
              <a:gd name="connsiteY13" fmla="*/ 81183 h 168145"/>
              <a:gd name="connsiteX14" fmla="*/ 575396 w 811355"/>
              <a:gd name="connsiteY14" fmla="*/ 27 h 168145"/>
              <a:gd name="connsiteX15" fmla="*/ 575396 w 811355"/>
              <a:gd name="connsiteY15" fmla="*/ 136856 h 168145"/>
              <a:gd name="connsiteX16" fmla="*/ 628743 w 811355"/>
              <a:gd name="connsiteY16" fmla="*/ 81183 h 168145"/>
              <a:gd name="connsiteX17" fmla="*/ 575396 w 811355"/>
              <a:gd name="connsiteY17" fmla="*/ 25517 h 168145"/>
              <a:gd name="connsiteX18" fmla="*/ 522042 w 811355"/>
              <a:gd name="connsiteY18" fmla="*/ 81183 h 168145"/>
              <a:gd name="connsiteX19" fmla="*/ 575396 w 811355"/>
              <a:gd name="connsiteY19" fmla="*/ 136856 h 168145"/>
              <a:gd name="connsiteX20" fmla="*/ 448958 w 811355"/>
              <a:gd name="connsiteY20" fmla="*/ 2933 h 168145"/>
              <a:gd name="connsiteX21" fmla="*/ 481284 w 811355"/>
              <a:gd name="connsiteY21" fmla="*/ 2933 h 168145"/>
              <a:gd name="connsiteX22" fmla="*/ 400343 w 811355"/>
              <a:gd name="connsiteY22" fmla="*/ 168146 h 168145"/>
              <a:gd name="connsiteX23" fmla="*/ 319639 w 811355"/>
              <a:gd name="connsiteY23" fmla="*/ 2933 h 168145"/>
              <a:gd name="connsiteX24" fmla="*/ 351728 w 811355"/>
              <a:gd name="connsiteY24" fmla="*/ 2933 h 168145"/>
              <a:gd name="connsiteX25" fmla="*/ 400343 w 811355"/>
              <a:gd name="connsiteY25" fmla="*/ 112931 h 168145"/>
              <a:gd name="connsiteX26" fmla="*/ 448958 w 811355"/>
              <a:gd name="connsiteY26" fmla="*/ 2933 h 168145"/>
              <a:gd name="connsiteX27" fmla="*/ 717385 w 811355"/>
              <a:gd name="connsiteY27" fmla="*/ 45882 h 168145"/>
              <a:gd name="connsiteX28" fmla="*/ 751794 w 811355"/>
              <a:gd name="connsiteY28" fmla="*/ 24431 h 168145"/>
              <a:gd name="connsiteX29" fmla="*/ 795439 w 811355"/>
              <a:gd name="connsiteY29" fmla="*/ 36825 h 168145"/>
              <a:gd name="connsiteX30" fmla="*/ 795439 w 811355"/>
              <a:gd name="connsiteY30" fmla="*/ 9023 h 168145"/>
              <a:gd name="connsiteX31" fmla="*/ 752017 w 811355"/>
              <a:gd name="connsiteY31" fmla="*/ 47 h 168145"/>
              <a:gd name="connsiteX32" fmla="*/ 688183 w 811355"/>
              <a:gd name="connsiteY32" fmla="*/ 47251 h 168145"/>
              <a:gd name="connsiteX33" fmla="*/ 782356 w 811355"/>
              <a:gd name="connsiteY33" fmla="*/ 117692 h 168145"/>
              <a:gd name="connsiteX34" fmla="*/ 747264 w 811355"/>
              <a:gd name="connsiteY34" fmla="*/ 138239 h 168145"/>
              <a:gd name="connsiteX35" fmla="*/ 694971 w 811355"/>
              <a:gd name="connsiteY35" fmla="*/ 120855 h 168145"/>
              <a:gd name="connsiteX36" fmla="*/ 694971 w 811355"/>
              <a:gd name="connsiteY36" fmla="*/ 120908 h 168145"/>
              <a:gd name="connsiteX37" fmla="*/ 694971 w 811355"/>
              <a:gd name="connsiteY37" fmla="*/ 150478 h 168145"/>
              <a:gd name="connsiteX38" fmla="*/ 747291 w 811355"/>
              <a:gd name="connsiteY38" fmla="*/ 162616 h 168145"/>
              <a:gd name="connsiteX39" fmla="*/ 811355 w 811355"/>
              <a:gd name="connsiteY39" fmla="*/ 115655 h 168145"/>
              <a:gd name="connsiteX40" fmla="*/ 717426 w 811355"/>
              <a:gd name="connsiteY40" fmla="*/ 45882 h 168145"/>
              <a:gd name="connsiteX41" fmla="*/ 717385 w 811355"/>
              <a:gd name="connsiteY41" fmla="*/ 45882 h 168145"/>
              <a:gd name="connsiteX42" fmla="*/ 29216 w 811355"/>
              <a:gd name="connsiteY42" fmla="*/ 45841 h 168145"/>
              <a:gd name="connsiteX43" fmla="*/ 63632 w 811355"/>
              <a:gd name="connsiteY43" fmla="*/ 24391 h 168145"/>
              <a:gd name="connsiteX44" fmla="*/ 107080 w 811355"/>
              <a:gd name="connsiteY44" fmla="*/ 36670 h 168145"/>
              <a:gd name="connsiteX45" fmla="*/ 107080 w 811355"/>
              <a:gd name="connsiteY45" fmla="*/ 8881 h 168145"/>
              <a:gd name="connsiteX46" fmla="*/ 63855 w 811355"/>
              <a:gd name="connsiteY46" fmla="*/ 0 h 168145"/>
              <a:gd name="connsiteX47" fmla="*/ 0 w 811355"/>
              <a:gd name="connsiteY47" fmla="*/ 47204 h 168145"/>
              <a:gd name="connsiteX48" fmla="*/ 94200 w 811355"/>
              <a:gd name="connsiteY48" fmla="*/ 117665 h 168145"/>
              <a:gd name="connsiteX49" fmla="*/ 59101 w 811355"/>
              <a:gd name="connsiteY49" fmla="*/ 138219 h 168145"/>
              <a:gd name="connsiteX50" fmla="*/ 6795 w 811355"/>
              <a:gd name="connsiteY50" fmla="*/ 120828 h 168145"/>
              <a:gd name="connsiteX51" fmla="*/ 6795 w 811355"/>
              <a:gd name="connsiteY51" fmla="*/ 120895 h 168145"/>
              <a:gd name="connsiteX52" fmla="*/ 6795 w 811355"/>
              <a:gd name="connsiteY52" fmla="*/ 150465 h 168145"/>
              <a:gd name="connsiteX53" fmla="*/ 59135 w 811355"/>
              <a:gd name="connsiteY53" fmla="*/ 162603 h 168145"/>
              <a:gd name="connsiteX54" fmla="*/ 123220 w 811355"/>
              <a:gd name="connsiteY54" fmla="*/ 115628 h 168145"/>
              <a:gd name="connsiteX55" fmla="*/ 29216 w 811355"/>
              <a:gd name="connsiteY55" fmla="*/ 45841 h 1681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Lst>
            <a:rect l="l" t="t" r="r" b="b"/>
            <a:pathLst>
              <a:path w="811355" h="168145">
                <a:moveTo>
                  <a:pt x="228427" y="27"/>
                </a:moveTo>
                <a:cubicBezTo>
                  <a:pt x="275284" y="27"/>
                  <a:pt x="310031" y="34459"/>
                  <a:pt x="310031" y="81183"/>
                </a:cubicBezTo>
                <a:cubicBezTo>
                  <a:pt x="310031" y="127908"/>
                  <a:pt x="275730" y="162778"/>
                  <a:pt x="228427" y="162778"/>
                </a:cubicBezTo>
                <a:cubicBezTo>
                  <a:pt x="181355" y="162778"/>
                  <a:pt x="147061" y="127901"/>
                  <a:pt x="147061" y="81183"/>
                </a:cubicBezTo>
                <a:cubicBezTo>
                  <a:pt x="147061" y="34465"/>
                  <a:pt x="182024" y="27"/>
                  <a:pt x="228427" y="27"/>
                </a:cubicBezTo>
                <a:close/>
                <a:moveTo>
                  <a:pt x="228427" y="136856"/>
                </a:moveTo>
                <a:cubicBezTo>
                  <a:pt x="259814" y="136856"/>
                  <a:pt x="281782" y="113376"/>
                  <a:pt x="281782" y="81183"/>
                </a:cubicBezTo>
                <a:cubicBezTo>
                  <a:pt x="281782" y="48991"/>
                  <a:pt x="260037" y="25517"/>
                  <a:pt x="228427" y="25517"/>
                </a:cubicBezTo>
                <a:cubicBezTo>
                  <a:pt x="197271" y="25517"/>
                  <a:pt x="175080" y="48991"/>
                  <a:pt x="175080" y="81183"/>
                </a:cubicBezTo>
                <a:cubicBezTo>
                  <a:pt x="175080" y="113376"/>
                  <a:pt x="197271" y="136856"/>
                  <a:pt x="228427" y="136856"/>
                </a:cubicBezTo>
                <a:close/>
                <a:moveTo>
                  <a:pt x="575396" y="27"/>
                </a:moveTo>
                <a:cubicBezTo>
                  <a:pt x="622246" y="27"/>
                  <a:pt x="656993" y="34459"/>
                  <a:pt x="656993" y="81183"/>
                </a:cubicBezTo>
                <a:cubicBezTo>
                  <a:pt x="656993" y="127908"/>
                  <a:pt x="622699" y="162778"/>
                  <a:pt x="575396" y="162778"/>
                </a:cubicBezTo>
                <a:cubicBezTo>
                  <a:pt x="528316" y="162778"/>
                  <a:pt x="494022" y="127901"/>
                  <a:pt x="494022" y="81183"/>
                </a:cubicBezTo>
                <a:cubicBezTo>
                  <a:pt x="494022" y="34465"/>
                  <a:pt x="529019" y="27"/>
                  <a:pt x="575396" y="27"/>
                </a:cubicBezTo>
                <a:close/>
                <a:moveTo>
                  <a:pt x="575396" y="136856"/>
                </a:moveTo>
                <a:cubicBezTo>
                  <a:pt x="606776" y="136856"/>
                  <a:pt x="628743" y="113376"/>
                  <a:pt x="628743" y="81183"/>
                </a:cubicBezTo>
                <a:cubicBezTo>
                  <a:pt x="628743" y="48991"/>
                  <a:pt x="606999" y="25517"/>
                  <a:pt x="575396" y="25517"/>
                </a:cubicBezTo>
                <a:cubicBezTo>
                  <a:pt x="544233" y="25517"/>
                  <a:pt x="522042" y="48991"/>
                  <a:pt x="522042" y="81183"/>
                </a:cubicBezTo>
                <a:cubicBezTo>
                  <a:pt x="522042" y="113376"/>
                  <a:pt x="544293" y="136856"/>
                  <a:pt x="575396" y="136856"/>
                </a:cubicBezTo>
                <a:close/>
                <a:moveTo>
                  <a:pt x="448958" y="2933"/>
                </a:moveTo>
                <a:lnTo>
                  <a:pt x="481284" y="2933"/>
                </a:lnTo>
                <a:lnTo>
                  <a:pt x="400343" y="168146"/>
                </a:lnTo>
                <a:lnTo>
                  <a:pt x="319639" y="2933"/>
                </a:lnTo>
                <a:lnTo>
                  <a:pt x="351728" y="2933"/>
                </a:lnTo>
                <a:lnTo>
                  <a:pt x="400343" y="112931"/>
                </a:lnTo>
                <a:lnTo>
                  <a:pt x="448958" y="2933"/>
                </a:lnTo>
                <a:close/>
                <a:moveTo>
                  <a:pt x="717385" y="45882"/>
                </a:moveTo>
                <a:cubicBezTo>
                  <a:pt x="717385" y="33912"/>
                  <a:pt x="727345" y="24431"/>
                  <a:pt x="751794" y="24431"/>
                </a:cubicBezTo>
                <a:cubicBezTo>
                  <a:pt x="765588" y="24431"/>
                  <a:pt x="781193" y="28477"/>
                  <a:pt x="795439" y="36825"/>
                </a:cubicBezTo>
                <a:lnTo>
                  <a:pt x="795439" y="9023"/>
                </a:lnTo>
                <a:cubicBezTo>
                  <a:pt x="782714" y="3223"/>
                  <a:pt x="767109" y="47"/>
                  <a:pt x="752017" y="47"/>
                </a:cubicBezTo>
                <a:cubicBezTo>
                  <a:pt x="708555" y="47"/>
                  <a:pt x="688183" y="21720"/>
                  <a:pt x="688183" y="47251"/>
                </a:cubicBezTo>
                <a:cubicBezTo>
                  <a:pt x="688183" y="105918"/>
                  <a:pt x="782356" y="83597"/>
                  <a:pt x="782356" y="117692"/>
                </a:cubicBezTo>
                <a:cubicBezTo>
                  <a:pt x="782356" y="129432"/>
                  <a:pt x="771943" y="138239"/>
                  <a:pt x="747264" y="138239"/>
                </a:cubicBezTo>
                <a:cubicBezTo>
                  <a:pt x="727791" y="138239"/>
                  <a:pt x="707649" y="131010"/>
                  <a:pt x="694971" y="120855"/>
                </a:cubicBezTo>
                <a:lnTo>
                  <a:pt x="694971" y="120908"/>
                </a:lnTo>
                <a:lnTo>
                  <a:pt x="694971" y="150478"/>
                </a:lnTo>
                <a:cubicBezTo>
                  <a:pt x="708744" y="157896"/>
                  <a:pt x="728008" y="162616"/>
                  <a:pt x="747291" y="162616"/>
                </a:cubicBezTo>
                <a:cubicBezTo>
                  <a:pt x="790754" y="162616"/>
                  <a:pt x="811355" y="140943"/>
                  <a:pt x="811355" y="115655"/>
                </a:cubicBezTo>
                <a:cubicBezTo>
                  <a:pt x="811369" y="57615"/>
                  <a:pt x="717426" y="79518"/>
                  <a:pt x="717426" y="45882"/>
                </a:cubicBezTo>
                <a:lnTo>
                  <a:pt x="717385" y="45882"/>
                </a:lnTo>
                <a:close/>
                <a:moveTo>
                  <a:pt x="29216" y="45841"/>
                </a:moveTo>
                <a:cubicBezTo>
                  <a:pt x="29216" y="33872"/>
                  <a:pt x="39176" y="24391"/>
                  <a:pt x="63632" y="24391"/>
                </a:cubicBezTo>
                <a:cubicBezTo>
                  <a:pt x="77364" y="24391"/>
                  <a:pt x="92888" y="28437"/>
                  <a:pt x="107080" y="36670"/>
                </a:cubicBezTo>
                <a:lnTo>
                  <a:pt x="107080" y="8881"/>
                </a:lnTo>
                <a:cubicBezTo>
                  <a:pt x="94396" y="3156"/>
                  <a:pt x="78865" y="0"/>
                  <a:pt x="63855" y="0"/>
                </a:cubicBezTo>
                <a:cubicBezTo>
                  <a:pt x="20379" y="0"/>
                  <a:pt x="0" y="21680"/>
                  <a:pt x="0" y="47204"/>
                </a:cubicBezTo>
                <a:cubicBezTo>
                  <a:pt x="0" y="105925"/>
                  <a:pt x="94200" y="83564"/>
                  <a:pt x="94200" y="117665"/>
                </a:cubicBezTo>
                <a:cubicBezTo>
                  <a:pt x="94200" y="129405"/>
                  <a:pt x="83787" y="138219"/>
                  <a:pt x="59101" y="138219"/>
                </a:cubicBezTo>
                <a:cubicBezTo>
                  <a:pt x="39629" y="138219"/>
                  <a:pt x="19473" y="130990"/>
                  <a:pt x="6795" y="120828"/>
                </a:cubicBezTo>
                <a:lnTo>
                  <a:pt x="6795" y="120895"/>
                </a:lnTo>
                <a:lnTo>
                  <a:pt x="6795" y="150465"/>
                </a:lnTo>
                <a:cubicBezTo>
                  <a:pt x="20575" y="157882"/>
                  <a:pt x="39845" y="162603"/>
                  <a:pt x="59135" y="162603"/>
                </a:cubicBezTo>
                <a:cubicBezTo>
                  <a:pt x="102611" y="162603"/>
                  <a:pt x="123220" y="140916"/>
                  <a:pt x="123220" y="115628"/>
                </a:cubicBezTo>
                <a:cubicBezTo>
                  <a:pt x="123186" y="57588"/>
                  <a:pt x="29216" y="79491"/>
                  <a:pt x="29216" y="45841"/>
                </a:cubicBezTo>
                <a:close/>
              </a:path>
            </a:pathLst>
          </a:custGeom>
          <a:solidFill>
            <a:schemeClr val="bg1"/>
          </a:solidFill>
          <a:ln w="675" cap="flat">
            <a:noFill/>
            <a:prstDash val="solid"/>
            <a:miter/>
          </a:ln>
        </p:spPr>
        <p:txBody>
          <a:bodyPr rtlCol="0" anchor="ctr"/>
          <a:lstStyle/>
          <a:p>
            <a:endParaRPr lang="en-US"/>
          </a:p>
        </p:txBody>
      </p:sp>
    </p:spTree>
    <p:extLst>
      <p:ext uri="{BB962C8B-B14F-4D97-AF65-F5344CB8AC3E}">
        <p14:creationId xmlns:p14="http://schemas.microsoft.com/office/powerpoint/2010/main" val="1619418650"/>
      </p:ext>
    </p:extLst>
  </p:cSld>
  <p:clrMapOvr>
    <a:masterClrMapping/>
  </p:clrMapOvr>
</p:sldLayout>
</file>

<file path=ppt/slideLayouts/slideLayout121.xml><?xml version="1.0" encoding="utf-8"?>
<p:sldLayout xmlns:a="http://schemas.openxmlformats.org/drawingml/2006/main" xmlns:r="http://schemas.openxmlformats.org/officeDocument/2006/relationships" xmlns:p="http://schemas.openxmlformats.org/presentationml/2006/main" preserve="1" userDrawn="1">
  <p:cSld name="Big Statement 4 - Blue">
    <p:spTree>
      <p:nvGrpSpPr>
        <p:cNvPr id="1" name=""/>
        <p:cNvGrpSpPr/>
        <p:nvPr/>
      </p:nvGrpSpPr>
      <p:grpSpPr>
        <a:xfrm>
          <a:off x="0" y="0"/>
          <a:ext cx="0" cy="0"/>
          <a:chOff x="0" y="0"/>
          <a:chExt cx="0" cy="0"/>
        </a:xfrm>
      </p:grpSpPr>
      <p:cxnSp>
        <p:nvCxnSpPr>
          <p:cNvPr id="2" name="Straight Connector 1">
            <a:extLst>
              <a:ext uri="{FF2B5EF4-FFF2-40B4-BE49-F238E27FC236}">
                <a16:creationId xmlns:a16="http://schemas.microsoft.com/office/drawing/2014/main" id="{C2F95A65-1F67-895A-A81C-65F85AE3EBF8}"/>
              </a:ext>
            </a:extLst>
          </p:cNvPr>
          <p:cNvCxnSpPr>
            <a:cxnSpLocks/>
          </p:cNvCxnSpPr>
          <p:nvPr userDrawn="1"/>
        </p:nvCxnSpPr>
        <p:spPr>
          <a:xfrm flipH="1">
            <a:off x="1487277" y="6400800"/>
            <a:ext cx="10704723" cy="0"/>
          </a:xfrm>
          <a:prstGeom prst="line">
            <a:avLst/>
          </a:prstGeom>
          <a:ln w="9525" cap="rnd">
            <a:solidFill>
              <a:schemeClr val="tx1"/>
            </a:solidFill>
          </a:ln>
        </p:spPr>
        <p:style>
          <a:lnRef idx="1">
            <a:schemeClr val="accent1"/>
          </a:lnRef>
          <a:fillRef idx="0">
            <a:schemeClr val="accent1"/>
          </a:fillRef>
          <a:effectRef idx="0">
            <a:schemeClr val="accent1"/>
          </a:effectRef>
          <a:fontRef idx="minor">
            <a:schemeClr val="tx1"/>
          </a:fontRef>
        </p:style>
      </p:cxnSp>
      <p:sp>
        <p:nvSpPr>
          <p:cNvPr id="18" name="Content Placeholder 2">
            <a:extLst>
              <a:ext uri="{FF2B5EF4-FFF2-40B4-BE49-F238E27FC236}">
                <a16:creationId xmlns:a16="http://schemas.microsoft.com/office/drawing/2014/main" id="{1D324632-089C-B929-E9F5-AFFC6945F7B5}"/>
              </a:ext>
            </a:extLst>
          </p:cNvPr>
          <p:cNvSpPr>
            <a:spLocks noGrp="1"/>
          </p:cNvSpPr>
          <p:nvPr>
            <p:ph idx="19"/>
          </p:nvPr>
        </p:nvSpPr>
        <p:spPr>
          <a:xfrm>
            <a:off x="5868537" y="2713212"/>
            <a:ext cx="5561464" cy="3167871"/>
          </a:xfrm>
        </p:spPr>
        <p:txBody>
          <a:bodyPr>
            <a:noAutofit/>
          </a:bodyPr>
          <a:lstStyle>
            <a:lvl1pPr marL="0" indent="0">
              <a:buNone/>
              <a:defRPr sz="2400" b="0" i="0">
                <a:latin typeface="Outfit ExtraLight" pitchFamily="2" charset="0"/>
              </a:defRPr>
            </a:lvl1pPr>
            <a:lvl2pPr marL="457200" indent="0">
              <a:buNone/>
              <a:defRPr sz="2400" b="0" i="0">
                <a:latin typeface="Outfit ExtraLight" pitchFamily="2" charset="0"/>
              </a:defRPr>
            </a:lvl2pPr>
            <a:lvl3pPr marL="914400" indent="0">
              <a:buNone/>
              <a:defRPr sz="2400" b="0" i="0">
                <a:latin typeface="Outfit ExtraLight" pitchFamily="2" charset="0"/>
              </a:defRPr>
            </a:lvl3pPr>
            <a:lvl4pPr marL="1371600" indent="0">
              <a:buNone/>
              <a:defRPr sz="2400" b="0" i="0">
                <a:latin typeface="Outfit ExtraLight" pitchFamily="2" charset="0"/>
              </a:defRPr>
            </a:lvl4pPr>
            <a:lvl5pPr marL="1828800" indent="0">
              <a:buNone/>
              <a:defRPr sz="2400" b="0" i="0">
                <a:latin typeface="Outfit ExtraLight" pitchFamily="2" charset="0"/>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6" name="Text Placeholder 15">
            <a:extLst>
              <a:ext uri="{FF2B5EF4-FFF2-40B4-BE49-F238E27FC236}">
                <a16:creationId xmlns:a16="http://schemas.microsoft.com/office/drawing/2014/main" id="{A94221FE-928C-8ADB-B752-C29F83B2E43B}"/>
              </a:ext>
            </a:extLst>
          </p:cNvPr>
          <p:cNvSpPr>
            <a:spLocks noGrp="1"/>
          </p:cNvSpPr>
          <p:nvPr>
            <p:ph type="body" sz="quarter" idx="20" hasCustomPrompt="1"/>
          </p:nvPr>
        </p:nvSpPr>
        <p:spPr>
          <a:xfrm>
            <a:off x="685799" y="1035420"/>
            <a:ext cx="10744201" cy="1331504"/>
          </a:xfrm>
        </p:spPr>
        <p:txBody>
          <a:bodyPr tIns="0" anchor="b">
            <a:noAutofit/>
          </a:bodyPr>
          <a:lstStyle>
            <a:lvl1pPr marL="0" indent="0">
              <a:lnSpc>
                <a:spcPct val="100000"/>
              </a:lnSpc>
              <a:spcBef>
                <a:spcPts val="0"/>
              </a:spcBef>
              <a:buNone/>
              <a:defRPr kumimoji="0" lang="en-US" sz="11000" b="1" u="none" strike="noStrike" kern="1200" cap="none" spc="0" normalizeH="0" baseline="0" dirty="0">
                <a:ln w="19050">
                  <a:noFill/>
                </a:ln>
                <a:solidFill>
                  <a:schemeClr val="tx1"/>
                </a:solidFill>
                <a:effectLst/>
                <a:uLnTx/>
                <a:uFillTx/>
                <a:latin typeface="Outfit" pitchFamily="2" charset="0"/>
                <a:ea typeface="+mn-ea"/>
                <a:cs typeface="+mn-cs"/>
              </a:defRPr>
            </a:lvl1pPr>
            <a:lvl2pPr marL="457200" indent="0">
              <a:buNone/>
              <a:defRPr/>
            </a:lvl2pPr>
            <a:lvl3pPr marL="914400" indent="0">
              <a:buNone/>
              <a:defRPr/>
            </a:lvl3pPr>
            <a:lvl4pPr marL="1371600" indent="0">
              <a:buNone/>
              <a:defRPr/>
            </a:lvl4pPr>
            <a:lvl5pPr marL="1828800" indent="0">
              <a:buNone/>
              <a:defRPr/>
            </a:lvl5pPr>
          </a:lstStyle>
          <a:p>
            <a:pPr lvl="0"/>
            <a:r>
              <a:rPr lang="en-US"/>
              <a:t>Big Idea</a:t>
            </a:r>
          </a:p>
        </p:txBody>
      </p:sp>
      <p:sp>
        <p:nvSpPr>
          <p:cNvPr id="11" name="Text Placeholder 5">
            <a:extLst>
              <a:ext uri="{FF2B5EF4-FFF2-40B4-BE49-F238E27FC236}">
                <a16:creationId xmlns:a16="http://schemas.microsoft.com/office/drawing/2014/main" id="{BCC8C6C8-5023-DF01-C13C-AB983ABE5F5C}"/>
              </a:ext>
            </a:extLst>
          </p:cNvPr>
          <p:cNvSpPr>
            <a:spLocks noGrp="1"/>
          </p:cNvSpPr>
          <p:nvPr>
            <p:ph type="body" sz="quarter" idx="21" hasCustomPrompt="1"/>
          </p:nvPr>
        </p:nvSpPr>
        <p:spPr>
          <a:xfrm>
            <a:off x="1487277" y="6496059"/>
            <a:ext cx="7173901" cy="285734"/>
          </a:xfrm>
        </p:spPr>
        <p:txBody>
          <a:bodyPr anchor="ctr">
            <a:noAutofit/>
          </a:bodyPr>
          <a:lstStyle>
            <a:lvl1pPr marL="0" indent="0">
              <a:lnSpc>
                <a:spcPct val="90000"/>
              </a:lnSpc>
              <a:spcBef>
                <a:spcPts val="200"/>
              </a:spcBef>
              <a:buNone/>
              <a:defRPr sz="600" b="0" i="0">
                <a:latin typeface="Inter" panose="02000503000000020004" pitchFamily="2" charset="0"/>
                <a:ea typeface="Inter" panose="02000503000000020004" pitchFamily="2" charset="0"/>
              </a:defRPr>
            </a:lvl1pPr>
            <a:lvl2pPr marL="457200" indent="0">
              <a:buNone/>
              <a:defRPr sz="600" b="0" i="0">
                <a:latin typeface="Inter" panose="02000503000000020004" pitchFamily="2" charset="0"/>
                <a:ea typeface="Inter" panose="02000503000000020004" pitchFamily="2" charset="0"/>
              </a:defRPr>
            </a:lvl2pPr>
            <a:lvl3pPr marL="914400" indent="0">
              <a:buNone/>
              <a:defRPr sz="600" b="0" i="0">
                <a:latin typeface="Inter" panose="02000503000000020004" pitchFamily="2" charset="0"/>
                <a:ea typeface="Inter" panose="02000503000000020004" pitchFamily="2" charset="0"/>
              </a:defRPr>
            </a:lvl3pPr>
            <a:lvl4pPr marL="1371600" indent="0">
              <a:buNone/>
              <a:defRPr sz="600" b="0" i="0">
                <a:latin typeface="Inter" panose="02000503000000020004" pitchFamily="2" charset="0"/>
                <a:ea typeface="Inter" panose="02000503000000020004" pitchFamily="2" charset="0"/>
              </a:defRPr>
            </a:lvl4pPr>
            <a:lvl5pPr marL="1828800" indent="0">
              <a:buNone/>
              <a:defRPr sz="600" b="0" i="0">
                <a:latin typeface="Inter" panose="02000503000000020004" pitchFamily="2" charset="0"/>
                <a:ea typeface="Inter" panose="02000503000000020004" pitchFamily="2" charset="0"/>
              </a:defRPr>
            </a:lvl5pPr>
          </a:lstStyle>
          <a:p>
            <a:pPr lvl="0"/>
            <a:r>
              <a:rPr lang="en-US"/>
              <a:t>Source: </a:t>
            </a:r>
          </a:p>
        </p:txBody>
      </p:sp>
      <p:sp>
        <p:nvSpPr>
          <p:cNvPr id="5" name="Slide Number Placeholder 5">
            <a:extLst>
              <a:ext uri="{FF2B5EF4-FFF2-40B4-BE49-F238E27FC236}">
                <a16:creationId xmlns:a16="http://schemas.microsoft.com/office/drawing/2014/main" id="{8EEE641C-0CA2-653C-F392-DC2533F8D1A9}"/>
              </a:ext>
            </a:extLst>
          </p:cNvPr>
          <p:cNvSpPr txBox="1">
            <a:spLocks/>
          </p:cNvSpPr>
          <p:nvPr userDrawn="1"/>
        </p:nvSpPr>
        <p:spPr>
          <a:xfrm>
            <a:off x="11185742" y="6400800"/>
            <a:ext cx="549058" cy="457200"/>
          </a:xfrm>
          <a:prstGeom prst="rect">
            <a:avLst/>
          </a:prstGeom>
        </p:spPr>
        <p:txBody>
          <a:bodyPr vert="horz" lIns="0" tIns="0" rIns="0" bIns="0" rtlCol="0" anchor="ctr"/>
          <a:lstStyle>
            <a:defPPr>
              <a:defRPr lang="en-US"/>
            </a:defPPr>
            <a:lvl1pPr marL="0" algn="r" defTabSz="914400" rtl="0" eaLnBrk="1" latinLnBrk="0" hangingPunct="1">
              <a:defRPr sz="800" kern="1200">
                <a:solidFill>
                  <a:schemeClr val="tx1"/>
                </a:solidFill>
                <a:latin typeface="Outfi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fld id="{DDA6C761-E6C0-8244-BDC1-CA1DC8273777}" type="slidenum">
              <a:rPr lang="en-US" b="0" i="0" smtClean="0">
                <a:latin typeface="Outfit Light" pitchFamily="2" charset="0"/>
              </a:rPr>
              <a:pPr/>
              <a:t>‹#›</a:t>
            </a:fld>
            <a:endParaRPr lang="en-US" b="0" i="0">
              <a:latin typeface="Outfit Light" pitchFamily="2" charset="0"/>
            </a:endParaRPr>
          </a:p>
        </p:txBody>
      </p:sp>
      <p:sp>
        <p:nvSpPr>
          <p:cNvPr id="3" name="Slide Number Placeholder 5">
            <a:extLst>
              <a:ext uri="{FF2B5EF4-FFF2-40B4-BE49-F238E27FC236}">
                <a16:creationId xmlns:a16="http://schemas.microsoft.com/office/drawing/2014/main" id="{45B65FBA-AC6F-8E7A-3546-59BA6505DC70}"/>
              </a:ext>
            </a:extLst>
          </p:cNvPr>
          <p:cNvSpPr txBox="1">
            <a:spLocks/>
          </p:cNvSpPr>
          <p:nvPr userDrawn="1"/>
        </p:nvSpPr>
        <p:spPr>
          <a:xfrm>
            <a:off x="9118378" y="6499230"/>
            <a:ext cx="2266709" cy="273040"/>
          </a:xfrm>
          <a:prstGeom prst="rect">
            <a:avLst/>
          </a:prstGeom>
        </p:spPr>
        <p:txBody>
          <a:bodyPr vert="horz" lIns="0" tIns="0" rIns="0" bIns="0" rtlCol="0" anchor="ctr"/>
          <a:lstStyle>
            <a:defPPr>
              <a:defRPr lang="en-US"/>
            </a:defPPr>
            <a:lvl1pPr marL="0" algn="r" defTabSz="914400" rtl="0" eaLnBrk="1" latinLnBrk="0" hangingPunct="1">
              <a:defRPr sz="800" kern="1200">
                <a:solidFill>
                  <a:schemeClr val="bg1"/>
                </a:solidFill>
                <a:latin typeface="Outfi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sz="600" b="0" i="0">
                <a:solidFill>
                  <a:schemeClr val="tx1"/>
                </a:solidFill>
                <a:latin typeface="Outfit Light" pitchFamily="2" charset="0"/>
              </a:rPr>
              <a:t>© Sovos 2025. Proprietary and Confidential</a:t>
            </a:r>
          </a:p>
        </p:txBody>
      </p:sp>
      <p:cxnSp>
        <p:nvCxnSpPr>
          <p:cNvPr id="12" name="Straight Connector 11">
            <a:extLst>
              <a:ext uri="{FF2B5EF4-FFF2-40B4-BE49-F238E27FC236}">
                <a16:creationId xmlns:a16="http://schemas.microsoft.com/office/drawing/2014/main" id="{4B6E9A5B-30E6-8164-F24D-99E16F641445}"/>
              </a:ext>
            </a:extLst>
          </p:cNvPr>
          <p:cNvCxnSpPr>
            <a:cxnSpLocks/>
          </p:cNvCxnSpPr>
          <p:nvPr userDrawn="1"/>
        </p:nvCxnSpPr>
        <p:spPr>
          <a:xfrm>
            <a:off x="761999" y="2400643"/>
            <a:ext cx="10668002" cy="0"/>
          </a:xfrm>
          <a:prstGeom prst="line">
            <a:avLst/>
          </a:prstGeom>
          <a:ln w="9525">
            <a:solidFill>
              <a:srgbClr val="B5B6C1"/>
            </a:solidFill>
          </a:ln>
        </p:spPr>
        <p:style>
          <a:lnRef idx="1">
            <a:schemeClr val="accent1"/>
          </a:lnRef>
          <a:fillRef idx="0">
            <a:schemeClr val="accent1"/>
          </a:fillRef>
          <a:effectRef idx="0">
            <a:schemeClr val="accent1"/>
          </a:effectRef>
          <a:fontRef idx="minor">
            <a:schemeClr val="tx1"/>
          </a:fontRef>
        </p:style>
      </p:cxnSp>
      <p:cxnSp>
        <p:nvCxnSpPr>
          <p:cNvPr id="13" name="Straight Connector 12">
            <a:extLst>
              <a:ext uri="{FF2B5EF4-FFF2-40B4-BE49-F238E27FC236}">
                <a16:creationId xmlns:a16="http://schemas.microsoft.com/office/drawing/2014/main" id="{CD6EE577-B1B7-97CC-74CC-2D4062239DA8}"/>
              </a:ext>
            </a:extLst>
          </p:cNvPr>
          <p:cNvCxnSpPr>
            <a:cxnSpLocks/>
          </p:cNvCxnSpPr>
          <p:nvPr userDrawn="1"/>
        </p:nvCxnSpPr>
        <p:spPr>
          <a:xfrm>
            <a:off x="5868537" y="2400643"/>
            <a:ext cx="5561465" cy="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sp>
        <p:nvSpPr>
          <p:cNvPr id="29" name="Rounded Rectangle 28">
            <a:extLst>
              <a:ext uri="{FF2B5EF4-FFF2-40B4-BE49-F238E27FC236}">
                <a16:creationId xmlns:a16="http://schemas.microsoft.com/office/drawing/2014/main" id="{7AAE8F8B-8DD8-E5D3-B6B9-C6506B66B42F}"/>
              </a:ext>
            </a:extLst>
          </p:cNvPr>
          <p:cNvSpPr/>
          <p:nvPr userDrawn="1"/>
        </p:nvSpPr>
        <p:spPr>
          <a:xfrm>
            <a:off x="3891104" y="2795101"/>
            <a:ext cx="1518273" cy="1518273"/>
          </a:xfrm>
          <a:prstGeom prst="roundRect">
            <a:avLst>
              <a:gd name="adj" fmla="val 9016"/>
            </a:avLst>
          </a:prstGeom>
          <a:solidFill>
            <a:schemeClr val="accent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solidFill>
                <a:schemeClr val="bg1"/>
              </a:solidFill>
            </a:endParaRPr>
          </a:p>
        </p:txBody>
      </p:sp>
      <p:sp>
        <p:nvSpPr>
          <p:cNvPr id="33" name="Rounded Rectangle 32">
            <a:extLst>
              <a:ext uri="{FF2B5EF4-FFF2-40B4-BE49-F238E27FC236}">
                <a16:creationId xmlns:a16="http://schemas.microsoft.com/office/drawing/2014/main" id="{88A0A1BC-5AE4-1307-7A73-3C02B9031A09}"/>
              </a:ext>
            </a:extLst>
          </p:cNvPr>
          <p:cNvSpPr/>
          <p:nvPr userDrawn="1"/>
        </p:nvSpPr>
        <p:spPr>
          <a:xfrm>
            <a:off x="761999" y="2795101"/>
            <a:ext cx="3085997" cy="3085997"/>
          </a:xfrm>
          <a:prstGeom prst="roundRect">
            <a:avLst>
              <a:gd name="adj" fmla="val 4656"/>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solidFill>
                <a:schemeClr val="bg1"/>
              </a:solidFill>
            </a:endParaRPr>
          </a:p>
        </p:txBody>
      </p:sp>
      <p:sp>
        <p:nvSpPr>
          <p:cNvPr id="30" name="Rounded Rectangle 29">
            <a:extLst>
              <a:ext uri="{FF2B5EF4-FFF2-40B4-BE49-F238E27FC236}">
                <a16:creationId xmlns:a16="http://schemas.microsoft.com/office/drawing/2014/main" id="{6E79E131-528E-7321-7DA0-4BCF3B0E0DF1}"/>
              </a:ext>
            </a:extLst>
          </p:cNvPr>
          <p:cNvSpPr/>
          <p:nvPr userDrawn="1"/>
        </p:nvSpPr>
        <p:spPr>
          <a:xfrm>
            <a:off x="3891105" y="4362831"/>
            <a:ext cx="734953" cy="734953"/>
          </a:xfrm>
          <a:prstGeom prst="roundRect">
            <a:avLst>
              <a:gd name="adj" fmla="val 18102"/>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solidFill>
                <a:schemeClr val="bg1"/>
              </a:solidFill>
            </a:endParaRPr>
          </a:p>
        </p:txBody>
      </p:sp>
      <p:sp>
        <p:nvSpPr>
          <p:cNvPr id="36" name="Rounded Rectangle 35">
            <a:extLst>
              <a:ext uri="{FF2B5EF4-FFF2-40B4-BE49-F238E27FC236}">
                <a16:creationId xmlns:a16="http://schemas.microsoft.com/office/drawing/2014/main" id="{5FFD3DC7-79C7-85DD-75FD-25306A36DF9B}"/>
              </a:ext>
            </a:extLst>
          </p:cNvPr>
          <p:cNvSpPr/>
          <p:nvPr userDrawn="1"/>
        </p:nvSpPr>
        <p:spPr>
          <a:xfrm>
            <a:off x="3891105" y="5146145"/>
            <a:ext cx="734953" cy="734953"/>
          </a:xfrm>
          <a:prstGeom prst="roundRect">
            <a:avLst>
              <a:gd name="adj" fmla="val 18102"/>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solidFill>
                <a:schemeClr val="bg1"/>
              </a:solidFill>
            </a:endParaRPr>
          </a:p>
        </p:txBody>
      </p:sp>
      <p:sp>
        <p:nvSpPr>
          <p:cNvPr id="37" name="Rounded Rectangle 36">
            <a:extLst>
              <a:ext uri="{FF2B5EF4-FFF2-40B4-BE49-F238E27FC236}">
                <a16:creationId xmlns:a16="http://schemas.microsoft.com/office/drawing/2014/main" id="{1CD8BA78-CA21-38A6-4D77-725B42F7F606}"/>
              </a:ext>
            </a:extLst>
          </p:cNvPr>
          <p:cNvSpPr/>
          <p:nvPr userDrawn="1"/>
        </p:nvSpPr>
        <p:spPr>
          <a:xfrm>
            <a:off x="4674424" y="4362831"/>
            <a:ext cx="734953" cy="734953"/>
          </a:xfrm>
          <a:prstGeom prst="roundRect">
            <a:avLst>
              <a:gd name="adj" fmla="val 18102"/>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solidFill>
                <a:schemeClr val="bg1"/>
              </a:solidFill>
            </a:endParaRPr>
          </a:p>
        </p:txBody>
      </p:sp>
      <p:sp>
        <p:nvSpPr>
          <p:cNvPr id="71" name="Freeform 70">
            <a:extLst>
              <a:ext uri="{FF2B5EF4-FFF2-40B4-BE49-F238E27FC236}">
                <a16:creationId xmlns:a16="http://schemas.microsoft.com/office/drawing/2014/main" id="{90B06F9F-0651-3444-9213-C3D0AB9A5593}"/>
              </a:ext>
            </a:extLst>
          </p:cNvPr>
          <p:cNvSpPr/>
          <p:nvPr/>
        </p:nvSpPr>
        <p:spPr>
          <a:xfrm>
            <a:off x="761999" y="2795101"/>
            <a:ext cx="2656035" cy="3085997"/>
          </a:xfrm>
          <a:custGeom>
            <a:avLst/>
            <a:gdLst>
              <a:gd name="connsiteX0" fmla="*/ 0 w 2656035"/>
              <a:gd name="connsiteY0" fmla="*/ 670273 h 3085997"/>
              <a:gd name="connsiteX1" fmla="*/ 68687 w 2656035"/>
              <a:gd name="connsiteY1" fmla="*/ 673754 h 3085997"/>
              <a:gd name="connsiteX2" fmla="*/ 812419 w 2656035"/>
              <a:gd name="connsiteY2" fmla="*/ 1497743 h 3085997"/>
              <a:gd name="connsiteX3" fmla="*/ 68687 w 2656035"/>
              <a:gd name="connsiteY3" fmla="*/ 2321731 h 3085997"/>
              <a:gd name="connsiteX4" fmla="*/ 0 w 2656035"/>
              <a:gd name="connsiteY4" fmla="*/ 2325212 h 3085997"/>
              <a:gd name="connsiteX5" fmla="*/ 0 w 2656035"/>
              <a:gd name="connsiteY5" fmla="*/ 2318495 h 3085997"/>
              <a:gd name="connsiteX6" fmla="*/ 68007 w 2656035"/>
              <a:gd name="connsiteY6" fmla="*/ 2315050 h 3085997"/>
              <a:gd name="connsiteX7" fmla="*/ 805701 w 2656035"/>
              <a:gd name="connsiteY7" fmla="*/ 1497743 h 3085997"/>
              <a:gd name="connsiteX8" fmla="*/ 68007 w 2656035"/>
              <a:gd name="connsiteY8" fmla="*/ 680437 h 3085997"/>
              <a:gd name="connsiteX9" fmla="*/ 0 w 2656035"/>
              <a:gd name="connsiteY9" fmla="*/ 676991 h 3085997"/>
              <a:gd name="connsiteX10" fmla="*/ 0 w 2656035"/>
              <a:gd name="connsiteY10" fmla="*/ 590118 h 3085997"/>
              <a:gd name="connsiteX11" fmla="*/ 76883 w 2656035"/>
              <a:gd name="connsiteY11" fmla="*/ 594013 h 3085997"/>
              <a:gd name="connsiteX12" fmla="*/ 892576 w 2656035"/>
              <a:gd name="connsiteY12" fmla="*/ 1497743 h 3085997"/>
              <a:gd name="connsiteX13" fmla="*/ 76883 w 2656035"/>
              <a:gd name="connsiteY13" fmla="*/ 2401475 h 3085997"/>
              <a:gd name="connsiteX14" fmla="*/ 0 w 2656035"/>
              <a:gd name="connsiteY14" fmla="*/ 2405369 h 3085997"/>
              <a:gd name="connsiteX15" fmla="*/ 0 w 2656035"/>
              <a:gd name="connsiteY15" fmla="*/ 2398651 h 3085997"/>
              <a:gd name="connsiteX16" fmla="*/ 76179 w 2656035"/>
              <a:gd name="connsiteY16" fmla="*/ 2394790 h 3085997"/>
              <a:gd name="connsiteX17" fmla="*/ 885858 w 2656035"/>
              <a:gd name="connsiteY17" fmla="*/ 1497743 h 3085997"/>
              <a:gd name="connsiteX18" fmla="*/ 76204 w 2656035"/>
              <a:gd name="connsiteY18" fmla="*/ 600697 h 3085997"/>
              <a:gd name="connsiteX19" fmla="*/ 0 w 2656035"/>
              <a:gd name="connsiteY19" fmla="*/ 596836 h 3085997"/>
              <a:gd name="connsiteX20" fmla="*/ 0 w 2656035"/>
              <a:gd name="connsiteY20" fmla="*/ 509963 h 3085997"/>
              <a:gd name="connsiteX21" fmla="*/ 85054 w 2656035"/>
              <a:gd name="connsiteY21" fmla="*/ 514272 h 3085997"/>
              <a:gd name="connsiteX22" fmla="*/ 972733 w 2656035"/>
              <a:gd name="connsiteY22" fmla="*/ 1497743 h 3085997"/>
              <a:gd name="connsiteX23" fmla="*/ 85054 w 2656035"/>
              <a:gd name="connsiteY23" fmla="*/ 2481214 h 3085997"/>
              <a:gd name="connsiteX24" fmla="*/ 0 w 2656035"/>
              <a:gd name="connsiteY24" fmla="*/ 2485524 h 3085997"/>
              <a:gd name="connsiteX25" fmla="*/ 0 w 2656035"/>
              <a:gd name="connsiteY25" fmla="*/ 2478806 h 3085997"/>
              <a:gd name="connsiteX26" fmla="*/ 84375 w 2656035"/>
              <a:gd name="connsiteY26" fmla="*/ 2474531 h 3085997"/>
              <a:gd name="connsiteX27" fmla="*/ 966015 w 2656035"/>
              <a:gd name="connsiteY27" fmla="*/ 1497743 h 3085997"/>
              <a:gd name="connsiteX28" fmla="*/ 84375 w 2656035"/>
              <a:gd name="connsiteY28" fmla="*/ 520955 h 3085997"/>
              <a:gd name="connsiteX29" fmla="*/ 0 w 2656035"/>
              <a:gd name="connsiteY29" fmla="*/ 516680 h 3085997"/>
              <a:gd name="connsiteX30" fmla="*/ 0 w 2656035"/>
              <a:gd name="connsiteY30" fmla="*/ 429807 h 3085997"/>
              <a:gd name="connsiteX31" fmla="*/ 93251 w 2656035"/>
              <a:gd name="connsiteY31" fmla="*/ 434531 h 3085997"/>
              <a:gd name="connsiteX32" fmla="*/ 1052890 w 2656035"/>
              <a:gd name="connsiteY32" fmla="*/ 1497743 h 3085997"/>
              <a:gd name="connsiteX33" fmla="*/ 93251 w 2656035"/>
              <a:gd name="connsiteY33" fmla="*/ 2560956 h 3085997"/>
              <a:gd name="connsiteX34" fmla="*/ 0 w 2656035"/>
              <a:gd name="connsiteY34" fmla="*/ 2565680 h 3085997"/>
              <a:gd name="connsiteX35" fmla="*/ 0 w 2656035"/>
              <a:gd name="connsiteY35" fmla="*/ 2558962 h 3085997"/>
              <a:gd name="connsiteX36" fmla="*/ 92547 w 2656035"/>
              <a:gd name="connsiteY36" fmla="*/ 2554272 h 3085997"/>
              <a:gd name="connsiteX37" fmla="*/ 1046172 w 2656035"/>
              <a:gd name="connsiteY37" fmla="*/ 1497743 h 3085997"/>
              <a:gd name="connsiteX38" fmla="*/ 92572 w 2656035"/>
              <a:gd name="connsiteY38" fmla="*/ 441215 h 3085997"/>
              <a:gd name="connsiteX39" fmla="*/ 0 w 2656035"/>
              <a:gd name="connsiteY39" fmla="*/ 436525 h 3085997"/>
              <a:gd name="connsiteX40" fmla="*/ 0 w 2656035"/>
              <a:gd name="connsiteY40" fmla="*/ 349651 h 3085997"/>
              <a:gd name="connsiteX41" fmla="*/ 101423 w 2656035"/>
              <a:gd name="connsiteY41" fmla="*/ 354790 h 3085997"/>
              <a:gd name="connsiteX42" fmla="*/ 1133048 w 2656035"/>
              <a:gd name="connsiteY42" fmla="*/ 1497743 h 3085997"/>
              <a:gd name="connsiteX43" fmla="*/ 101423 w 2656035"/>
              <a:gd name="connsiteY43" fmla="*/ 2640696 h 3085997"/>
              <a:gd name="connsiteX44" fmla="*/ 0 w 2656035"/>
              <a:gd name="connsiteY44" fmla="*/ 2645835 h 3085997"/>
              <a:gd name="connsiteX45" fmla="*/ 0 w 2656035"/>
              <a:gd name="connsiteY45" fmla="*/ 2639117 h 3085997"/>
              <a:gd name="connsiteX46" fmla="*/ 100744 w 2656035"/>
              <a:gd name="connsiteY46" fmla="*/ 2634013 h 3085997"/>
              <a:gd name="connsiteX47" fmla="*/ 1126330 w 2656035"/>
              <a:gd name="connsiteY47" fmla="*/ 1497743 h 3085997"/>
              <a:gd name="connsiteX48" fmla="*/ 100744 w 2656035"/>
              <a:gd name="connsiteY48" fmla="*/ 361473 h 3085997"/>
              <a:gd name="connsiteX49" fmla="*/ 0 w 2656035"/>
              <a:gd name="connsiteY49" fmla="*/ 356369 h 3085997"/>
              <a:gd name="connsiteX50" fmla="*/ 0 w 2656035"/>
              <a:gd name="connsiteY50" fmla="*/ 269496 h 3085997"/>
              <a:gd name="connsiteX51" fmla="*/ 109621 w 2656035"/>
              <a:gd name="connsiteY51" fmla="*/ 275049 h 3085997"/>
              <a:gd name="connsiteX52" fmla="*/ 1213205 w 2656035"/>
              <a:gd name="connsiteY52" fmla="*/ 1497743 h 3085997"/>
              <a:gd name="connsiteX53" fmla="*/ 109621 w 2656035"/>
              <a:gd name="connsiteY53" fmla="*/ 2720438 h 3085997"/>
              <a:gd name="connsiteX54" fmla="*/ 0 w 2656035"/>
              <a:gd name="connsiteY54" fmla="*/ 2725991 h 3085997"/>
              <a:gd name="connsiteX55" fmla="*/ 0 w 2656035"/>
              <a:gd name="connsiteY55" fmla="*/ 2719273 h 3085997"/>
              <a:gd name="connsiteX56" fmla="*/ 108916 w 2656035"/>
              <a:gd name="connsiteY56" fmla="*/ 2713754 h 3085997"/>
              <a:gd name="connsiteX57" fmla="*/ 1206487 w 2656035"/>
              <a:gd name="connsiteY57" fmla="*/ 1497743 h 3085997"/>
              <a:gd name="connsiteX58" fmla="*/ 108941 w 2656035"/>
              <a:gd name="connsiteY58" fmla="*/ 281734 h 3085997"/>
              <a:gd name="connsiteX59" fmla="*/ 0 w 2656035"/>
              <a:gd name="connsiteY59" fmla="*/ 276214 h 3085997"/>
              <a:gd name="connsiteX60" fmla="*/ 0 w 2656035"/>
              <a:gd name="connsiteY60" fmla="*/ 189340 h 3085997"/>
              <a:gd name="connsiteX61" fmla="*/ 117792 w 2656035"/>
              <a:gd name="connsiteY61" fmla="*/ 195309 h 3085997"/>
              <a:gd name="connsiteX62" fmla="*/ 1293363 w 2656035"/>
              <a:gd name="connsiteY62" fmla="*/ 1497743 h 3085997"/>
              <a:gd name="connsiteX63" fmla="*/ 117792 w 2656035"/>
              <a:gd name="connsiteY63" fmla="*/ 2800178 h 3085997"/>
              <a:gd name="connsiteX64" fmla="*/ 0 w 2656035"/>
              <a:gd name="connsiteY64" fmla="*/ 2806146 h 3085997"/>
              <a:gd name="connsiteX65" fmla="*/ 0 w 2656035"/>
              <a:gd name="connsiteY65" fmla="*/ 2799428 h 3085997"/>
              <a:gd name="connsiteX66" fmla="*/ 117113 w 2656035"/>
              <a:gd name="connsiteY66" fmla="*/ 2793495 h 3085997"/>
              <a:gd name="connsiteX67" fmla="*/ 1286645 w 2656035"/>
              <a:gd name="connsiteY67" fmla="*/ 1497743 h 3085997"/>
              <a:gd name="connsiteX68" fmla="*/ 117113 w 2656035"/>
              <a:gd name="connsiteY68" fmla="*/ 201991 h 3085997"/>
              <a:gd name="connsiteX69" fmla="*/ 0 w 2656035"/>
              <a:gd name="connsiteY69" fmla="*/ 196058 h 3085997"/>
              <a:gd name="connsiteX70" fmla="*/ 6895 w 2656035"/>
              <a:gd name="connsiteY70" fmla="*/ 109534 h 3085997"/>
              <a:gd name="connsiteX71" fmla="*/ 125989 w 2656035"/>
              <a:gd name="connsiteY71" fmla="*/ 115567 h 3085997"/>
              <a:gd name="connsiteX72" fmla="*/ 1373519 w 2656035"/>
              <a:gd name="connsiteY72" fmla="*/ 1497743 h 3085997"/>
              <a:gd name="connsiteX73" fmla="*/ 125989 w 2656035"/>
              <a:gd name="connsiteY73" fmla="*/ 2879920 h 3085997"/>
              <a:gd name="connsiteX74" fmla="*/ 0 w 2656035"/>
              <a:gd name="connsiteY74" fmla="*/ 2886302 h 3085997"/>
              <a:gd name="connsiteX75" fmla="*/ 0 w 2656035"/>
              <a:gd name="connsiteY75" fmla="*/ 2879584 h 3085997"/>
              <a:gd name="connsiteX76" fmla="*/ 125285 w 2656035"/>
              <a:gd name="connsiteY76" fmla="*/ 2873236 h 3085997"/>
              <a:gd name="connsiteX77" fmla="*/ 1366801 w 2656035"/>
              <a:gd name="connsiteY77" fmla="*/ 1497743 h 3085997"/>
              <a:gd name="connsiteX78" fmla="*/ 125310 w 2656035"/>
              <a:gd name="connsiteY78" fmla="*/ 122252 h 3085997"/>
              <a:gd name="connsiteX79" fmla="*/ 5552 w 2656035"/>
              <a:gd name="connsiteY79" fmla="*/ 116185 h 3085997"/>
              <a:gd name="connsiteX80" fmla="*/ 57153 w 2656035"/>
              <a:gd name="connsiteY80" fmla="*/ 31925 h 3085997"/>
              <a:gd name="connsiteX81" fmla="*/ 134161 w 2656035"/>
              <a:gd name="connsiteY81" fmla="*/ 35827 h 3085997"/>
              <a:gd name="connsiteX82" fmla="*/ 1453677 w 2656035"/>
              <a:gd name="connsiteY82" fmla="*/ 1497743 h 3085997"/>
              <a:gd name="connsiteX83" fmla="*/ 134161 w 2656035"/>
              <a:gd name="connsiteY83" fmla="*/ 2959660 h 3085997"/>
              <a:gd name="connsiteX84" fmla="*/ 4825 w 2656035"/>
              <a:gd name="connsiteY84" fmla="*/ 2966213 h 3085997"/>
              <a:gd name="connsiteX85" fmla="*/ 3483 w 2656035"/>
              <a:gd name="connsiteY85" fmla="*/ 2959563 h 3085997"/>
              <a:gd name="connsiteX86" fmla="*/ 133482 w 2656035"/>
              <a:gd name="connsiteY86" fmla="*/ 2952977 h 3085997"/>
              <a:gd name="connsiteX87" fmla="*/ 1446959 w 2656035"/>
              <a:gd name="connsiteY87" fmla="*/ 1497743 h 3085997"/>
              <a:gd name="connsiteX88" fmla="*/ 133482 w 2656035"/>
              <a:gd name="connsiteY88" fmla="*/ 42510 h 3085997"/>
              <a:gd name="connsiteX89" fmla="*/ 47885 w 2656035"/>
              <a:gd name="connsiteY89" fmla="*/ 38173 h 3085997"/>
              <a:gd name="connsiteX90" fmla="*/ 2188175 w 2656035"/>
              <a:gd name="connsiteY90" fmla="*/ 0 h 3085997"/>
              <a:gd name="connsiteX91" fmla="*/ 2196810 w 2656035"/>
              <a:gd name="connsiteY91" fmla="*/ 0 h 3085997"/>
              <a:gd name="connsiteX92" fmla="*/ 2199716 w 2656035"/>
              <a:gd name="connsiteY92" fmla="*/ 3886 h 3085997"/>
              <a:gd name="connsiteX93" fmla="*/ 2656035 w 2656035"/>
              <a:gd name="connsiteY93" fmla="*/ 1497744 h 3085997"/>
              <a:gd name="connsiteX94" fmla="*/ 2199716 w 2656035"/>
              <a:gd name="connsiteY94" fmla="*/ 2991603 h 3085997"/>
              <a:gd name="connsiteX95" fmla="*/ 2129128 w 2656035"/>
              <a:gd name="connsiteY95" fmla="*/ 3085997 h 3085997"/>
              <a:gd name="connsiteX96" fmla="*/ 2120954 w 2656035"/>
              <a:gd name="connsiteY96" fmla="*/ 3085997 h 3085997"/>
              <a:gd name="connsiteX97" fmla="*/ 2203006 w 2656035"/>
              <a:gd name="connsiteY97" fmla="*/ 2975518 h 3085997"/>
              <a:gd name="connsiteX98" fmla="*/ 2649317 w 2656035"/>
              <a:gd name="connsiteY98" fmla="*/ 1497744 h 3085997"/>
              <a:gd name="connsiteX99" fmla="*/ 2203006 w 2656035"/>
              <a:gd name="connsiteY99" fmla="*/ 19970 h 3085997"/>
              <a:gd name="connsiteX100" fmla="*/ 2087092 w 2656035"/>
              <a:gd name="connsiteY100" fmla="*/ 0 h 3085997"/>
              <a:gd name="connsiteX101" fmla="*/ 2095446 w 2656035"/>
              <a:gd name="connsiteY101" fmla="*/ 0 h 3085997"/>
              <a:gd name="connsiteX102" fmla="*/ 2132644 w 2656035"/>
              <a:gd name="connsiteY102" fmla="*/ 49711 h 3085997"/>
              <a:gd name="connsiteX103" fmla="*/ 2575879 w 2656035"/>
              <a:gd name="connsiteY103" fmla="*/ 1497743 h 3085997"/>
              <a:gd name="connsiteX104" fmla="*/ 2132644 w 2656035"/>
              <a:gd name="connsiteY104" fmla="*/ 2945777 h 3085997"/>
              <a:gd name="connsiteX105" fmla="*/ 2027720 w 2656035"/>
              <a:gd name="connsiteY105" fmla="*/ 3085997 h 3085997"/>
              <a:gd name="connsiteX106" fmla="*/ 2019366 w 2656035"/>
              <a:gd name="connsiteY106" fmla="*/ 3085997 h 3085997"/>
              <a:gd name="connsiteX107" fmla="*/ 2127085 w 2656035"/>
              <a:gd name="connsiteY107" fmla="*/ 2942040 h 3085997"/>
              <a:gd name="connsiteX108" fmla="*/ 2569161 w 2656035"/>
              <a:gd name="connsiteY108" fmla="*/ 1497743 h 3085997"/>
              <a:gd name="connsiteX109" fmla="*/ 2127085 w 2656035"/>
              <a:gd name="connsiteY109" fmla="*/ 53447 h 3085997"/>
              <a:gd name="connsiteX110" fmla="*/ 1987083 w 2656035"/>
              <a:gd name="connsiteY110" fmla="*/ 0 h 3085997"/>
              <a:gd name="connsiteX111" fmla="*/ 1995530 w 2656035"/>
              <a:gd name="connsiteY111" fmla="*/ 0 h 3085997"/>
              <a:gd name="connsiteX112" fmla="*/ 2066213 w 2656035"/>
              <a:gd name="connsiteY112" fmla="*/ 94464 h 3085997"/>
              <a:gd name="connsiteX113" fmla="*/ 2495721 w 2656035"/>
              <a:gd name="connsiteY113" fmla="*/ 1497744 h 3085997"/>
              <a:gd name="connsiteX114" fmla="*/ 2066213 w 2656035"/>
              <a:gd name="connsiteY114" fmla="*/ 2901025 h 3085997"/>
              <a:gd name="connsiteX115" fmla="*/ 1927806 w 2656035"/>
              <a:gd name="connsiteY115" fmla="*/ 3085997 h 3085997"/>
              <a:gd name="connsiteX116" fmla="*/ 1919357 w 2656035"/>
              <a:gd name="connsiteY116" fmla="*/ 3085997 h 3085997"/>
              <a:gd name="connsiteX117" fmla="*/ 2060615 w 2656035"/>
              <a:gd name="connsiteY117" fmla="*/ 2897222 h 3085997"/>
              <a:gd name="connsiteX118" fmla="*/ 2489003 w 2656035"/>
              <a:gd name="connsiteY118" fmla="*/ 1497744 h 3085997"/>
              <a:gd name="connsiteX119" fmla="*/ 2060615 w 2656035"/>
              <a:gd name="connsiteY119" fmla="*/ 98267 h 3085997"/>
              <a:gd name="connsiteX120" fmla="*/ 1887170 w 2656035"/>
              <a:gd name="connsiteY120" fmla="*/ 0 h 3085997"/>
              <a:gd name="connsiteX121" fmla="*/ 1895522 w 2656035"/>
              <a:gd name="connsiteY121" fmla="*/ 0 h 3085997"/>
              <a:gd name="connsiteX122" fmla="*/ 1999744 w 2656035"/>
              <a:gd name="connsiteY122" fmla="*/ 139282 h 3085997"/>
              <a:gd name="connsiteX123" fmla="*/ 2415564 w 2656035"/>
              <a:gd name="connsiteY123" fmla="*/ 1497743 h 3085997"/>
              <a:gd name="connsiteX124" fmla="*/ 1859645 w 2656035"/>
              <a:gd name="connsiteY124" fmla="*/ 3043433 h 3085997"/>
              <a:gd name="connsiteX125" fmla="*/ 1820951 w 2656035"/>
              <a:gd name="connsiteY125" fmla="*/ 3085997 h 3085997"/>
              <a:gd name="connsiteX126" fmla="*/ 1811915 w 2656035"/>
              <a:gd name="connsiteY126" fmla="*/ 3085997 h 3085997"/>
              <a:gd name="connsiteX127" fmla="*/ 1854476 w 2656035"/>
              <a:gd name="connsiteY127" fmla="*/ 3039179 h 3085997"/>
              <a:gd name="connsiteX128" fmla="*/ 2408846 w 2656035"/>
              <a:gd name="connsiteY128" fmla="*/ 1497743 h 3085997"/>
              <a:gd name="connsiteX129" fmla="*/ 1994185 w 2656035"/>
              <a:gd name="connsiteY129" fmla="*/ 143018 h 3085997"/>
              <a:gd name="connsiteX130" fmla="*/ 1785985 w 2656035"/>
              <a:gd name="connsiteY130" fmla="*/ 0 h 3085997"/>
              <a:gd name="connsiteX131" fmla="*/ 1795129 w 2656035"/>
              <a:gd name="connsiteY131" fmla="*/ 0 h 3085997"/>
              <a:gd name="connsiteX132" fmla="*/ 1797838 w 2656035"/>
              <a:gd name="connsiteY132" fmla="*/ 2981 h 3085997"/>
              <a:gd name="connsiteX133" fmla="*/ 2335406 w 2656035"/>
              <a:gd name="connsiteY133" fmla="*/ 1497744 h 3085997"/>
              <a:gd name="connsiteX134" fmla="*/ 1797838 w 2656035"/>
              <a:gd name="connsiteY134" fmla="*/ 2992508 h 3085997"/>
              <a:gd name="connsiteX135" fmla="*/ 1712850 w 2656035"/>
              <a:gd name="connsiteY135" fmla="*/ 3085997 h 3085997"/>
              <a:gd name="connsiteX136" fmla="*/ 1703706 w 2656035"/>
              <a:gd name="connsiteY136" fmla="*/ 3085997 h 3085997"/>
              <a:gd name="connsiteX137" fmla="*/ 1792620 w 2656035"/>
              <a:gd name="connsiteY137" fmla="*/ 2988191 h 3085997"/>
              <a:gd name="connsiteX138" fmla="*/ 2328688 w 2656035"/>
              <a:gd name="connsiteY138" fmla="*/ 1497744 h 3085997"/>
              <a:gd name="connsiteX139" fmla="*/ 1792620 w 2656035"/>
              <a:gd name="connsiteY139" fmla="*/ 7298 h 3085997"/>
              <a:gd name="connsiteX140" fmla="*/ 1677885 w 2656035"/>
              <a:gd name="connsiteY140" fmla="*/ 0 h 3085997"/>
              <a:gd name="connsiteX141" fmla="*/ 1686921 w 2656035"/>
              <a:gd name="connsiteY141" fmla="*/ 0 h 3085997"/>
              <a:gd name="connsiteX142" fmla="*/ 1735984 w 2656035"/>
              <a:gd name="connsiteY142" fmla="*/ 53970 h 3085997"/>
              <a:gd name="connsiteX143" fmla="*/ 2255250 w 2656035"/>
              <a:gd name="connsiteY143" fmla="*/ 1497743 h 3085997"/>
              <a:gd name="connsiteX144" fmla="*/ 1735984 w 2656035"/>
              <a:gd name="connsiteY144" fmla="*/ 2941517 h 3085997"/>
              <a:gd name="connsiteX145" fmla="*/ 1604641 w 2656035"/>
              <a:gd name="connsiteY145" fmla="*/ 3085997 h 3085997"/>
              <a:gd name="connsiteX146" fmla="*/ 1595605 w 2656035"/>
              <a:gd name="connsiteY146" fmla="*/ 3085997 h 3085997"/>
              <a:gd name="connsiteX147" fmla="*/ 1730815 w 2656035"/>
              <a:gd name="connsiteY147" fmla="*/ 2937264 h 3085997"/>
              <a:gd name="connsiteX148" fmla="*/ 2248532 w 2656035"/>
              <a:gd name="connsiteY148" fmla="*/ 1497743 h 3085997"/>
              <a:gd name="connsiteX149" fmla="*/ 1730815 w 2656035"/>
              <a:gd name="connsiteY149" fmla="*/ 58224 h 3085997"/>
              <a:gd name="connsiteX150" fmla="*/ 1569730 w 2656035"/>
              <a:gd name="connsiteY150" fmla="*/ 0 h 3085997"/>
              <a:gd name="connsiteX151" fmla="*/ 1578820 w 2656035"/>
              <a:gd name="connsiteY151" fmla="*/ 0 h 3085997"/>
              <a:gd name="connsiteX152" fmla="*/ 1674177 w 2656035"/>
              <a:gd name="connsiteY152" fmla="*/ 104896 h 3085997"/>
              <a:gd name="connsiteX153" fmla="*/ 2175092 w 2656035"/>
              <a:gd name="connsiteY153" fmla="*/ 1497744 h 3085997"/>
              <a:gd name="connsiteX154" fmla="*/ 1532670 w 2656035"/>
              <a:gd name="connsiteY154" fmla="*/ 3046253 h 3085997"/>
              <a:gd name="connsiteX155" fmla="*/ 1488949 w 2656035"/>
              <a:gd name="connsiteY155" fmla="*/ 3085997 h 3085997"/>
              <a:gd name="connsiteX156" fmla="*/ 1478890 w 2656035"/>
              <a:gd name="connsiteY156" fmla="*/ 3085997 h 3085997"/>
              <a:gd name="connsiteX157" fmla="*/ 1527880 w 2656035"/>
              <a:gd name="connsiteY157" fmla="*/ 3041463 h 3085997"/>
              <a:gd name="connsiteX158" fmla="*/ 2168374 w 2656035"/>
              <a:gd name="connsiteY158" fmla="*/ 1497744 h 3085997"/>
              <a:gd name="connsiteX159" fmla="*/ 1669008 w 2656035"/>
              <a:gd name="connsiteY159" fmla="*/ 109213 h 3085997"/>
              <a:gd name="connsiteX160" fmla="*/ 1459541 w 2656035"/>
              <a:gd name="connsiteY160" fmla="*/ 0 h 3085997"/>
              <a:gd name="connsiteX161" fmla="*/ 1469480 w 2656035"/>
              <a:gd name="connsiteY161" fmla="*/ 0 h 3085997"/>
              <a:gd name="connsiteX162" fmla="*/ 1475987 w 2656035"/>
              <a:gd name="connsiteY162" fmla="*/ 5915 h 3085997"/>
              <a:gd name="connsiteX163" fmla="*/ 2094935 w 2656035"/>
              <a:gd name="connsiteY163" fmla="*/ 1497743 h 3085997"/>
              <a:gd name="connsiteX164" fmla="*/ 1475987 w 2656035"/>
              <a:gd name="connsiteY164" fmla="*/ 2989571 h 3085997"/>
              <a:gd name="connsiteX165" fmla="*/ 1369912 w 2656035"/>
              <a:gd name="connsiteY165" fmla="*/ 3085997 h 3085997"/>
              <a:gd name="connsiteX166" fmla="*/ 1359972 w 2656035"/>
              <a:gd name="connsiteY166" fmla="*/ 3085997 h 3085997"/>
              <a:gd name="connsiteX167" fmla="*/ 1471254 w 2656035"/>
              <a:gd name="connsiteY167" fmla="*/ 2984838 h 3085997"/>
              <a:gd name="connsiteX168" fmla="*/ 2088217 w 2656035"/>
              <a:gd name="connsiteY168" fmla="*/ 1497743 h 3085997"/>
              <a:gd name="connsiteX169" fmla="*/ 1471254 w 2656035"/>
              <a:gd name="connsiteY169" fmla="*/ 10648 h 3085997"/>
              <a:gd name="connsiteX170" fmla="*/ 1340564 w 2656035"/>
              <a:gd name="connsiteY170" fmla="*/ 0 h 3085997"/>
              <a:gd name="connsiteX171" fmla="*/ 1350563 w 2656035"/>
              <a:gd name="connsiteY171" fmla="*/ 0 h 3085997"/>
              <a:gd name="connsiteX172" fmla="*/ 1419362 w 2656035"/>
              <a:gd name="connsiteY172" fmla="*/ 62540 h 3085997"/>
              <a:gd name="connsiteX173" fmla="*/ 2014777 w 2656035"/>
              <a:gd name="connsiteY173" fmla="*/ 1497744 h 3085997"/>
              <a:gd name="connsiteX174" fmla="*/ 1275087 w 2656035"/>
              <a:gd name="connsiteY174" fmla="*/ 3064097 h 3085997"/>
              <a:gd name="connsiteX175" fmla="*/ 1245818 w 2656035"/>
              <a:gd name="connsiteY175" fmla="*/ 3085997 h 3085997"/>
              <a:gd name="connsiteX176" fmla="*/ 1234527 w 2656035"/>
              <a:gd name="connsiteY176" fmla="*/ 3085997 h 3085997"/>
              <a:gd name="connsiteX177" fmla="*/ 1270770 w 2656035"/>
              <a:gd name="connsiteY177" fmla="*/ 3058879 h 3085997"/>
              <a:gd name="connsiteX178" fmla="*/ 2008059 w 2656035"/>
              <a:gd name="connsiteY178" fmla="*/ 1497744 h 3085997"/>
              <a:gd name="connsiteX179" fmla="*/ 1414628 w 2656035"/>
              <a:gd name="connsiteY179" fmla="*/ 67330 h 3085997"/>
              <a:gd name="connsiteX180" fmla="*/ 1221589 w 2656035"/>
              <a:gd name="connsiteY180" fmla="*/ 0 h 3085997"/>
              <a:gd name="connsiteX181" fmla="*/ 1231529 w 2656035"/>
              <a:gd name="connsiteY181" fmla="*/ 0 h 3085997"/>
              <a:gd name="connsiteX182" fmla="*/ 1362680 w 2656035"/>
              <a:gd name="connsiteY182" fmla="*/ 119221 h 3085997"/>
              <a:gd name="connsiteX183" fmla="*/ 1934621 w 2656035"/>
              <a:gd name="connsiteY183" fmla="*/ 1497743 h 3085997"/>
              <a:gd name="connsiteX184" fmla="*/ 1224098 w 2656035"/>
              <a:gd name="connsiteY184" fmla="*/ 3002242 h 3085997"/>
              <a:gd name="connsiteX185" fmla="*/ 1112163 w 2656035"/>
              <a:gd name="connsiteY185" fmla="*/ 3085997 h 3085997"/>
              <a:gd name="connsiteX186" fmla="*/ 1100999 w 2656035"/>
              <a:gd name="connsiteY186" fmla="*/ 3085997 h 3085997"/>
              <a:gd name="connsiteX187" fmla="*/ 1219844 w 2656035"/>
              <a:gd name="connsiteY187" fmla="*/ 2997073 h 3085997"/>
              <a:gd name="connsiteX188" fmla="*/ 1927903 w 2656035"/>
              <a:gd name="connsiteY188" fmla="*/ 1497743 h 3085997"/>
              <a:gd name="connsiteX189" fmla="*/ 1357947 w 2656035"/>
              <a:gd name="connsiteY189" fmla="*/ 123954 h 3085997"/>
              <a:gd name="connsiteX190" fmla="*/ 1088373 w 2656035"/>
              <a:gd name="connsiteY190" fmla="*/ 0 h 3085997"/>
              <a:gd name="connsiteX191" fmla="*/ 1099596 w 2656035"/>
              <a:gd name="connsiteY191" fmla="*/ 0 h 3085997"/>
              <a:gd name="connsiteX192" fmla="*/ 1173170 w 2656035"/>
              <a:gd name="connsiteY192" fmla="*/ 55050 h 3085997"/>
              <a:gd name="connsiteX193" fmla="*/ 1854463 w 2656035"/>
              <a:gd name="connsiteY193" fmla="*/ 1497744 h 3085997"/>
              <a:gd name="connsiteX194" fmla="*/ 1029146 w 2656035"/>
              <a:gd name="connsiteY194" fmla="*/ 3048200 h 3085997"/>
              <a:gd name="connsiteX195" fmla="*/ 966993 w 2656035"/>
              <a:gd name="connsiteY195" fmla="*/ 3085997 h 3085997"/>
              <a:gd name="connsiteX196" fmla="*/ 953988 w 2656035"/>
              <a:gd name="connsiteY196" fmla="*/ 3085997 h 3085997"/>
              <a:gd name="connsiteX197" fmla="*/ 1025343 w 2656035"/>
              <a:gd name="connsiteY197" fmla="*/ 3042601 h 3085997"/>
              <a:gd name="connsiteX198" fmla="*/ 1847745 w 2656035"/>
              <a:gd name="connsiteY198" fmla="*/ 1497744 h 3085997"/>
              <a:gd name="connsiteX199" fmla="*/ 1168916 w 2656035"/>
              <a:gd name="connsiteY199" fmla="*/ 60268 h 3085997"/>
              <a:gd name="connsiteX200" fmla="*/ 948832 w 2656035"/>
              <a:gd name="connsiteY200" fmla="*/ 0 h 3085997"/>
              <a:gd name="connsiteX201" fmla="*/ 961708 w 2656035"/>
              <a:gd name="connsiteY201" fmla="*/ 0 h 3085997"/>
              <a:gd name="connsiteX202" fmla="*/ 984326 w 2656035"/>
              <a:gd name="connsiteY202" fmla="*/ 13755 h 3085997"/>
              <a:gd name="connsiteX203" fmla="*/ 1774306 w 2656035"/>
              <a:gd name="connsiteY203" fmla="*/ 1497743 h 3085997"/>
              <a:gd name="connsiteX204" fmla="*/ 836720 w 2656035"/>
              <a:gd name="connsiteY204" fmla="*/ 3071499 h 3085997"/>
              <a:gd name="connsiteX205" fmla="*/ 806668 w 2656035"/>
              <a:gd name="connsiteY205" fmla="*/ 3085997 h 3085997"/>
              <a:gd name="connsiteX206" fmla="*/ 791260 w 2656035"/>
              <a:gd name="connsiteY206" fmla="*/ 3085997 h 3085997"/>
              <a:gd name="connsiteX207" fmla="*/ 833538 w 2656035"/>
              <a:gd name="connsiteY207" fmla="*/ 3065601 h 3085997"/>
              <a:gd name="connsiteX208" fmla="*/ 1767588 w 2656035"/>
              <a:gd name="connsiteY208" fmla="*/ 1497743 h 3085997"/>
              <a:gd name="connsiteX209" fmla="*/ 980590 w 2656035"/>
              <a:gd name="connsiteY209" fmla="*/ 19314 h 3085997"/>
              <a:gd name="connsiteX210" fmla="*/ 794631 w 2656035"/>
              <a:gd name="connsiteY210" fmla="*/ 0 h 3085997"/>
              <a:gd name="connsiteX211" fmla="*/ 807720 w 2656035"/>
              <a:gd name="connsiteY211" fmla="*/ 0 h 3085997"/>
              <a:gd name="connsiteX212" fmla="*/ 939573 w 2656035"/>
              <a:gd name="connsiteY212" fmla="*/ 80184 h 3085997"/>
              <a:gd name="connsiteX213" fmla="*/ 1694148 w 2656035"/>
              <a:gd name="connsiteY213" fmla="*/ 1497743 h 3085997"/>
              <a:gd name="connsiteX214" fmla="*/ 649127 w 2656035"/>
              <a:gd name="connsiteY214" fmla="*/ 3073143 h 3085997"/>
              <a:gd name="connsiteX215" fmla="*/ 614073 w 2656035"/>
              <a:gd name="connsiteY215" fmla="*/ 3085997 h 3085997"/>
              <a:gd name="connsiteX216" fmla="*/ 594498 w 2656035"/>
              <a:gd name="connsiteY216" fmla="*/ 3085997 h 3085997"/>
              <a:gd name="connsiteX217" fmla="*/ 646467 w 2656035"/>
              <a:gd name="connsiteY217" fmla="*/ 3066938 h 3085997"/>
              <a:gd name="connsiteX218" fmla="*/ 1687430 w 2656035"/>
              <a:gd name="connsiteY218" fmla="*/ 1497743 h 3085997"/>
              <a:gd name="connsiteX219" fmla="*/ 795394 w 2656035"/>
              <a:gd name="connsiteY219" fmla="*/ 369 h 3085997"/>
              <a:gd name="connsiteX220" fmla="*/ 608826 w 2656035"/>
              <a:gd name="connsiteY220" fmla="*/ 0 h 3085997"/>
              <a:gd name="connsiteX221" fmla="*/ 625798 w 2656035"/>
              <a:gd name="connsiteY221" fmla="*/ 0 h 3085997"/>
              <a:gd name="connsiteX222" fmla="*/ 760366 w 2656035"/>
              <a:gd name="connsiteY222" fmla="*/ 64922 h 3085997"/>
              <a:gd name="connsiteX223" fmla="*/ 1613992 w 2656035"/>
              <a:gd name="connsiteY223" fmla="*/ 1497743 h 3085997"/>
              <a:gd name="connsiteX224" fmla="*/ 468253 w 2656035"/>
              <a:gd name="connsiteY224" fmla="*/ 3054172 h 3085997"/>
              <a:gd name="connsiteX225" fmla="*/ 344779 w 2656035"/>
              <a:gd name="connsiteY225" fmla="*/ 3085997 h 3085997"/>
              <a:gd name="connsiteX226" fmla="*/ 317911 w 2656035"/>
              <a:gd name="connsiteY226" fmla="*/ 3085997 h 3085997"/>
              <a:gd name="connsiteX227" fmla="*/ 466273 w 2656035"/>
              <a:gd name="connsiteY227" fmla="*/ 3047760 h 3085997"/>
              <a:gd name="connsiteX228" fmla="*/ 1607274 w 2656035"/>
              <a:gd name="connsiteY228" fmla="*/ 1497743 h 3085997"/>
              <a:gd name="connsiteX229" fmla="*/ 615328 w 2656035"/>
              <a:gd name="connsiteY229" fmla="*/ 2385 h 3085997"/>
              <a:gd name="connsiteX230" fmla="*/ 348291 w 2656035"/>
              <a:gd name="connsiteY230" fmla="*/ 0 h 3085997"/>
              <a:gd name="connsiteX231" fmla="*/ 375193 w 2656035"/>
              <a:gd name="connsiteY231" fmla="*/ 0 h 3085997"/>
              <a:gd name="connsiteX232" fmla="*/ 444470 w 2656035"/>
              <a:gd name="connsiteY232" fmla="*/ 17854 h 3085997"/>
              <a:gd name="connsiteX233" fmla="*/ 1533834 w 2656035"/>
              <a:gd name="connsiteY233" fmla="*/ 1497743 h 3085997"/>
              <a:gd name="connsiteX234" fmla="*/ 142358 w 2656035"/>
              <a:gd name="connsiteY234" fmla="*/ 3039402 h 3085997"/>
              <a:gd name="connsiteX235" fmla="*/ 42868 w 2656035"/>
              <a:gd name="connsiteY235" fmla="*/ 3044442 h 3085997"/>
              <a:gd name="connsiteX236" fmla="*/ 42084 w 2656035"/>
              <a:gd name="connsiteY236" fmla="*/ 3043913 h 3085997"/>
              <a:gd name="connsiteX237" fmla="*/ 38075 w 2656035"/>
              <a:gd name="connsiteY237" fmla="*/ 3037966 h 3085997"/>
              <a:gd name="connsiteX238" fmla="*/ 141653 w 2656035"/>
              <a:gd name="connsiteY238" fmla="*/ 3032717 h 3085997"/>
              <a:gd name="connsiteX239" fmla="*/ 1527116 w 2656035"/>
              <a:gd name="connsiteY239" fmla="*/ 1497743 h 3085997"/>
              <a:gd name="connsiteX240" fmla="*/ 442490 w 2656035"/>
              <a:gd name="connsiteY240" fmla="*/ 24279 h 30859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Lst>
            <a:rect l="l" t="t" r="r" b="b"/>
            <a:pathLst>
              <a:path w="2656035" h="3085997">
                <a:moveTo>
                  <a:pt x="0" y="670273"/>
                </a:moveTo>
                <a:lnTo>
                  <a:pt x="68687" y="673754"/>
                </a:lnTo>
                <a:cubicBezTo>
                  <a:pt x="485796" y="716253"/>
                  <a:pt x="812419" y="1069626"/>
                  <a:pt x="812419" y="1497743"/>
                </a:cubicBezTo>
                <a:cubicBezTo>
                  <a:pt x="812419" y="1925859"/>
                  <a:pt x="485796" y="2279232"/>
                  <a:pt x="68687" y="2321731"/>
                </a:cubicBezTo>
                <a:lnTo>
                  <a:pt x="0" y="2325212"/>
                </a:lnTo>
                <a:lnTo>
                  <a:pt x="0" y="2318495"/>
                </a:lnTo>
                <a:lnTo>
                  <a:pt x="68007" y="2315050"/>
                </a:lnTo>
                <a:cubicBezTo>
                  <a:pt x="481762" y="2272899"/>
                  <a:pt x="805701" y="1922424"/>
                  <a:pt x="805701" y="1497743"/>
                </a:cubicBezTo>
                <a:cubicBezTo>
                  <a:pt x="805701" y="1073062"/>
                  <a:pt x="481762" y="722587"/>
                  <a:pt x="68007" y="680437"/>
                </a:cubicBezTo>
                <a:lnTo>
                  <a:pt x="0" y="676991"/>
                </a:lnTo>
                <a:close/>
                <a:moveTo>
                  <a:pt x="0" y="590118"/>
                </a:moveTo>
                <a:lnTo>
                  <a:pt x="76883" y="594013"/>
                </a:lnTo>
                <a:cubicBezTo>
                  <a:pt x="534418" y="640616"/>
                  <a:pt x="892576" y="1028118"/>
                  <a:pt x="892576" y="1497743"/>
                </a:cubicBezTo>
                <a:cubicBezTo>
                  <a:pt x="892576" y="1967369"/>
                  <a:pt x="534418" y="2354871"/>
                  <a:pt x="76883" y="2401475"/>
                </a:cubicBezTo>
                <a:lnTo>
                  <a:pt x="0" y="2405369"/>
                </a:lnTo>
                <a:lnTo>
                  <a:pt x="0" y="2398651"/>
                </a:lnTo>
                <a:lnTo>
                  <a:pt x="76179" y="2394790"/>
                </a:lnTo>
                <a:cubicBezTo>
                  <a:pt x="530250" y="2348519"/>
                  <a:pt x="885858" y="1963790"/>
                  <a:pt x="885858" y="1497743"/>
                </a:cubicBezTo>
                <a:cubicBezTo>
                  <a:pt x="885858" y="1031696"/>
                  <a:pt x="530384" y="646968"/>
                  <a:pt x="76204" y="600697"/>
                </a:cubicBezTo>
                <a:lnTo>
                  <a:pt x="0" y="596836"/>
                </a:lnTo>
                <a:close/>
                <a:moveTo>
                  <a:pt x="0" y="509963"/>
                </a:moveTo>
                <a:lnTo>
                  <a:pt x="85054" y="514272"/>
                </a:lnTo>
                <a:cubicBezTo>
                  <a:pt x="582906" y="564996"/>
                  <a:pt x="972733" y="986751"/>
                  <a:pt x="972733" y="1497743"/>
                </a:cubicBezTo>
                <a:cubicBezTo>
                  <a:pt x="972733" y="2008734"/>
                  <a:pt x="582906" y="2430491"/>
                  <a:pt x="85054" y="2481214"/>
                </a:cubicBezTo>
                <a:lnTo>
                  <a:pt x="0" y="2485524"/>
                </a:lnTo>
                <a:lnTo>
                  <a:pt x="0" y="2478806"/>
                </a:lnTo>
                <a:lnTo>
                  <a:pt x="84375" y="2474531"/>
                </a:lnTo>
                <a:cubicBezTo>
                  <a:pt x="578872" y="2424157"/>
                  <a:pt x="966015" y="2005299"/>
                  <a:pt x="966015" y="1497743"/>
                </a:cubicBezTo>
                <a:cubicBezTo>
                  <a:pt x="966015" y="990186"/>
                  <a:pt x="578872" y="571330"/>
                  <a:pt x="84375" y="520955"/>
                </a:cubicBezTo>
                <a:lnTo>
                  <a:pt x="0" y="516680"/>
                </a:lnTo>
                <a:close/>
                <a:moveTo>
                  <a:pt x="0" y="429807"/>
                </a:moveTo>
                <a:lnTo>
                  <a:pt x="93251" y="434531"/>
                </a:lnTo>
                <a:cubicBezTo>
                  <a:pt x="631528" y="489358"/>
                  <a:pt x="1052890" y="945243"/>
                  <a:pt x="1052890" y="1497743"/>
                </a:cubicBezTo>
                <a:cubicBezTo>
                  <a:pt x="1052890" y="2050244"/>
                  <a:pt x="631528" y="2506129"/>
                  <a:pt x="93251" y="2560956"/>
                </a:cubicBezTo>
                <a:lnTo>
                  <a:pt x="0" y="2565680"/>
                </a:lnTo>
                <a:lnTo>
                  <a:pt x="0" y="2558962"/>
                </a:lnTo>
                <a:lnTo>
                  <a:pt x="92547" y="2554272"/>
                </a:lnTo>
                <a:cubicBezTo>
                  <a:pt x="627360" y="2499777"/>
                  <a:pt x="1046172" y="2046665"/>
                  <a:pt x="1046172" y="1497743"/>
                </a:cubicBezTo>
                <a:cubicBezTo>
                  <a:pt x="1046172" y="948821"/>
                  <a:pt x="627494" y="495710"/>
                  <a:pt x="92572" y="441215"/>
                </a:cubicBezTo>
                <a:lnTo>
                  <a:pt x="0" y="436525"/>
                </a:lnTo>
                <a:close/>
                <a:moveTo>
                  <a:pt x="0" y="349651"/>
                </a:moveTo>
                <a:lnTo>
                  <a:pt x="101423" y="354790"/>
                </a:lnTo>
                <a:cubicBezTo>
                  <a:pt x="680017" y="413738"/>
                  <a:pt x="1133048" y="903876"/>
                  <a:pt x="1133048" y="1497743"/>
                </a:cubicBezTo>
                <a:cubicBezTo>
                  <a:pt x="1133048" y="2091610"/>
                  <a:pt x="680017" y="2581749"/>
                  <a:pt x="101423" y="2640696"/>
                </a:cubicBezTo>
                <a:lnTo>
                  <a:pt x="0" y="2645835"/>
                </a:lnTo>
                <a:lnTo>
                  <a:pt x="0" y="2639117"/>
                </a:lnTo>
                <a:lnTo>
                  <a:pt x="100744" y="2634013"/>
                </a:lnTo>
                <a:cubicBezTo>
                  <a:pt x="675982" y="2575415"/>
                  <a:pt x="1126330" y="2088174"/>
                  <a:pt x="1126330" y="1497743"/>
                </a:cubicBezTo>
                <a:cubicBezTo>
                  <a:pt x="1126330" y="907311"/>
                  <a:pt x="675982" y="420072"/>
                  <a:pt x="100744" y="361473"/>
                </a:cubicBezTo>
                <a:lnTo>
                  <a:pt x="0" y="356369"/>
                </a:lnTo>
                <a:close/>
                <a:moveTo>
                  <a:pt x="0" y="269496"/>
                </a:moveTo>
                <a:lnTo>
                  <a:pt x="109621" y="275049"/>
                </a:lnTo>
                <a:cubicBezTo>
                  <a:pt x="728639" y="338101"/>
                  <a:pt x="1213205" y="862368"/>
                  <a:pt x="1213205" y="1497743"/>
                </a:cubicBezTo>
                <a:cubicBezTo>
                  <a:pt x="1213205" y="2133119"/>
                  <a:pt x="728639" y="2657387"/>
                  <a:pt x="109621" y="2720438"/>
                </a:cubicBezTo>
                <a:lnTo>
                  <a:pt x="0" y="2725991"/>
                </a:lnTo>
                <a:lnTo>
                  <a:pt x="0" y="2719273"/>
                </a:lnTo>
                <a:lnTo>
                  <a:pt x="108916" y="2713754"/>
                </a:lnTo>
                <a:cubicBezTo>
                  <a:pt x="724470" y="2651035"/>
                  <a:pt x="1206487" y="2129540"/>
                  <a:pt x="1206487" y="1497743"/>
                </a:cubicBezTo>
                <a:cubicBezTo>
                  <a:pt x="1206487" y="865946"/>
                  <a:pt x="724605" y="344452"/>
                  <a:pt x="108941" y="281734"/>
                </a:cubicBezTo>
                <a:lnTo>
                  <a:pt x="0" y="276214"/>
                </a:lnTo>
                <a:close/>
                <a:moveTo>
                  <a:pt x="0" y="189340"/>
                </a:moveTo>
                <a:lnTo>
                  <a:pt x="117792" y="195309"/>
                </a:lnTo>
                <a:cubicBezTo>
                  <a:pt x="777127" y="262480"/>
                  <a:pt x="1293363" y="821001"/>
                  <a:pt x="1293363" y="1497743"/>
                </a:cubicBezTo>
                <a:cubicBezTo>
                  <a:pt x="1293363" y="2174485"/>
                  <a:pt x="777127" y="2733006"/>
                  <a:pt x="117792" y="2800178"/>
                </a:cubicBezTo>
                <a:lnTo>
                  <a:pt x="0" y="2806146"/>
                </a:lnTo>
                <a:lnTo>
                  <a:pt x="0" y="2799428"/>
                </a:lnTo>
                <a:lnTo>
                  <a:pt x="117113" y="2793495"/>
                </a:lnTo>
                <a:cubicBezTo>
                  <a:pt x="773093" y="2726672"/>
                  <a:pt x="1286645" y="2171049"/>
                  <a:pt x="1286645" y="1497743"/>
                </a:cubicBezTo>
                <a:cubicBezTo>
                  <a:pt x="1286645" y="824436"/>
                  <a:pt x="773093" y="268814"/>
                  <a:pt x="117113" y="201991"/>
                </a:cubicBezTo>
                <a:lnTo>
                  <a:pt x="0" y="196058"/>
                </a:lnTo>
                <a:close/>
                <a:moveTo>
                  <a:pt x="6895" y="109534"/>
                </a:moveTo>
                <a:lnTo>
                  <a:pt x="125989" y="115567"/>
                </a:lnTo>
                <a:cubicBezTo>
                  <a:pt x="825749" y="186843"/>
                  <a:pt x="1373519" y="779493"/>
                  <a:pt x="1373519" y="1497743"/>
                </a:cubicBezTo>
                <a:cubicBezTo>
                  <a:pt x="1373519" y="2215994"/>
                  <a:pt x="825749" y="2808644"/>
                  <a:pt x="125989" y="2879920"/>
                </a:cubicBezTo>
                <a:lnTo>
                  <a:pt x="0" y="2886302"/>
                </a:lnTo>
                <a:lnTo>
                  <a:pt x="0" y="2879584"/>
                </a:lnTo>
                <a:lnTo>
                  <a:pt x="125285" y="2873236"/>
                </a:lnTo>
                <a:cubicBezTo>
                  <a:pt x="821580" y="2802293"/>
                  <a:pt x="1366801" y="2212416"/>
                  <a:pt x="1366801" y="1497743"/>
                </a:cubicBezTo>
                <a:cubicBezTo>
                  <a:pt x="1366801" y="783071"/>
                  <a:pt x="821714" y="193195"/>
                  <a:pt x="125310" y="122252"/>
                </a:cubicBezTo>
                <a:lnTo>
                  <a:pt x="5552" y="116185"/>
                </a:lnTo>
                <a:close/>
                <a:moveTo>
                  <a:pt x="57153" y="31925"/>
                </a:moveTo>
                <a:lnTo>
                  <a:pt x="134161" y="35827"/>
                </a:lnTo>
                <a:cubicBezTo>
                  <a:pt x="874237" y="111223"/>
                  <a:pt x="1453677" y="738126"/>
                  <a:pt x="1453677" y="1497743"/>
                </a:cubicBezTo>
                <a:cubicBezTo>
                  <a:pt x="1453677" y="2257360"/>
                  <a:pt x="874237" y="2884264"/>
                  <a:pt x="134161" y="2959660"/>
                </a:cubicBezTo>
                <a:lnTo>
                  <a:pt x="4825" y="2966213"/>
                </a:lnTo>
                <a:lnTo>
                  <a:pt x="3483" y="2959563"/>
                </a:lnTo>
                <a:lnTo>
                  <a:pt x="133482" y="2952977"/>
                </a:lnTo>
                <a:cubicBezTo>
                  <a:pt x="870202" y="2877930"/>
                  <a:pt x="1446959" y="2253925"/>
                  <a:pt x="1446959" y="1497743"/>
                </a:cubicBezTo>
                <a:cubicBezTo>
                  <a:pt x="1446959" y="741561"/>
                  <a:pt x="870202" y="117556"/>
                  <a:pt x="133482" y="42510"/>
                </a:cubicBezTo>
                <a:lnTo>
                  <a:pt x="47885" y="38173"/>
                </a:lnTo>
                <a:close/>
                <a:moveTo>
                  <a:pt x="2188175" y="0"/>
                </a:moveTo>
                <a:lnTo>
                  <a:pt x="2196810" y="0"/>
                </a:lnTo>
                <a:lnTo>
                  <a:pt x="2199716" y="3886"/>
                </a:lnTo>
                <a:cubicBezTo>
                  <a:pt x="2487812" y="430316"/>
                  <a:pt x="2656035" y="944385"/>
                  <a:pt x="2656035" y="1497744"/>
                </a:cubicBezTo>
                <a:cubicBezTo>
                  <a:pt x="2656035" y="2051104"/>
                  <a:pt x="2487812" y="2565173"/>
                  <a:pt x="2199716" y="2991603"/>
                </a:cubicBezTo>
                <a:lnTo>
                  <a:pt x="2129128" y="3085997"/>
                </a:lnTo>
                <a:lnTo>
                  <a:pt x="2120954" y="3085997"/>
                </a:lnTo>
                <a:lnTo>
                  <a:pt x="2203006" y="2975518"/>
                </a:lnTo>
                <a:cubicBezTo>
                  <a:pt x="2493354" y="2541540"/>
                  <a:pt x="2649317" y="2031580"/>
                  <a:pt x="2649317" y="1497744"/>
                </a:cubicBezTo>
                <a:cubicBezTo>
                  <a:pt x="2649317" y="963908"/>
                  <a:pt x="2493354" y="453947"/>
                  <a:pt x="2203006" y="19970"/>
                </a:cubicBezTo>
                <a:close/>
                <a:moveTo>
                  <a:pt x="2087092" y="0"/>
                </a:moveTo>
                <a:lnTo>
                  <a:pt x="2095446" y="0"/>
                </a:lnTo>
                <a:lnTo>
                  <a:pt x="2132644" y="49711"/>
                </a:lnTo>
                <a:cubicBezTo>
                  <a:pt x="2412380" y="463415"/>
                  <a:pt x="2575879" y="961846"/>
                  <a:pt x="2575879" y="1497743"/>
                </a:cubicBezTo>
                <a:cubicBezTo>
                  <a:pt x="2575879" y="2033640"/>
                  <a:pt x="2412380" y="2532072"/>
                  <a:pt x="2132644" y="2945777"/>
                </a:cubicBezTo>
                <a:lnTo>
                  <a:pt x="2027720" y="3085997"/>
                </a:lnTo>
                <a:lnTo>
                  <a:pt x="2019366" y="3085997"/>
                </a:lnTo>
                <a:lnTo>
                  <a:pt x="2127085" y="2942040"/>
                </a:lnTo>
                <a:cubicBezTo>
                  <a:pt x="2406091" y="2529409"/>
                  <a:pt x="2569161" y="2032266"/>
                  <a:pt x="2569161" y="1497743"/>
                </a:cubicBezTo>
                <a:cubicBezTo>
                  <a:pt x="2569161" y="963220"/>
                  <a:pt x="2406091" y="466078"/>
                  <a:pt x="2127085" y="53447"/>
                </a:cubicBezTo>
                <a:close/>
                <a:moveTo>
                  <a:pt x="1987083" y="0"/>
                </a:moveTo>
                <a:lnTo>
                  <a:pt x="1995530" y="0"/>
                </a:lnTo>
                <a:lnTo>
                  <a:pt x="2066213" y="94464"/>
                </a:lnTo>
                <a:cubicBezTo>
                  <a:pt x="2337289" y="495371"/>
                  <a:pt x="2495721" y="978394"/>
                  <a:pt x="2495721" y="1497744"/>
                </a:cubicBezTo>
                <a:cubicBezTo>
                  <a:pt x="2495721" y="2017095"/>
                  <a:pt x="2337289" y="2500117"/>
                  <a:pt x="2066213" y="2901025"/>
                </a:cubicBezTo>
                <a:lnTo>
                  <a:pt x="1927806" y="3085997"/>
                </a:lnTo>
                <a:lnTo>
                  <a:pt x="1919357" y="3085997"/>
                </a:lnTo>
                <a:lnTo>
                  <a:pt x="2060615" y="2897222"/>
                </a:lnTo>
                <a:cubicBezTo>
                  <a:pt x="2330979" y="2497383"/>
                  <a:pt x="2489003" y="2015663"/>
                  <a:pt x="2489003" y="1497744"/>
                </a:cubicBezTo>
                <a:cubicBezTo>
                  <a:pt x="2489003" y="979825"/>
                  <a:pt x="2330979" y="498105"/>
                  <a:pt x="2060615" y="98267"/>
                </a:cubicBezTo>
                <a:close/>
                <a:moveTo>
                  <a:pt x="1887170" y="0"/>
                </a:moveTo>
                <a:lnTo>
                  <a:pt x="1895522" y="0"/>
                </a:lnTo>
                <a:lnTo>
                  <a:pt x="1999744" y="139282"/>
                </a:lnTo>
                <a:cubicBezTo>
                  <a:pt x="2262177" y="527397"/>
                  <a:pt x="2415564" y="994996"/>
                  <a:pt x="2415564" y="1497743"/>
                </a:cubicBezTo>
                <a:cubicBezTo>
                  <a:pt x="2415564" y="2084282"/>
                  <a:pt x="2206788" y="2622981"/>
                  <a:pt x="1859645" y="3043433"/>
                </a:cubicBezTo>
                <a:lnTo>
                  <a:pt x="1820951" y="3085997"/>
                </a:lnTo>
                <a:lnTo>
                  <a:pt x="1811915" y="3085997"/>
                </a:lnTo>
                <a:lnTo>
                  <a:pt x="1854476" y="3039179"/>
                </a:lnTo>
                <a:cubicBezTo>
                  <a:pt x="2200654" y="2619891"/>
                  <a:pt x="2408846" y="2082678"/>
                  <a:pt x="2408846" y="1497743"/>
                </a:cubicBezTo>
                <a:cubicBezTo>
                  <a:pt x="2408846" y="996370"/>
                  <a:pt x="2255889" y="530059"/>
                  <a:pt x="1994185" y="143018"/>
                </a:cubicBezTo>
                <a:close/>
                <a:moveTo>
                  <a:pt x="1785985" y="0"/>
                </a:moveTo>
                <a:lnTo>
                  <a:pt x="1795129" y="0"/>
                </a:lnTo>
                <a:lnTo>
                  <a:pt x="1797838" y="2981"/>
                </a:lnTo>
                <a:cubicBezTo>
                  <a:pt x="2133527" y="409566"/>
                  <a:pt x="2335406" y="930510"/>
                  <a:pt x="2335406" y="1497744"/>
                </a:cubicBezTo>
                <a:cubicBezTo>
                  <a:pt x="2335406" y="2064978"/>
                  <a:pt x="2133527" y="2585922"/>
                  <a:pt x="1797838" y="2992508"/>
                </a:cubicBezTo>
                <a:lnTo>
                  <a:pt x="1712850" y="3085997"/>
                </a:lnTo>
                <a:lnTo>
                  <a:pt x="1703706" y="3085997"/>
                </a:lnTo>
                <a:lnTo>
                  <a:pt x="1792620" y="2988191"/>
                </a:lnTo>
                <a:cubicBezTo>
                  <a:pt x="2127364" y="2582758"/>
                  <a:pt x="2328688" y="2063308"/>
                  <a:pt x="2328688" y="1497744"/>
                </a:cubicBezTo>
                <a:cubicBezTo>
                  <a:pt x="2328688" y="932180"/>
                  <a:pt x="2127364" y="412731"/>
                  <a:pt x="1792620" y="7298"/>
                </a:cubicBezTo>
                <a:close/>
                <a:moveTo>
                  <a:pt x="1677885" y="0"/>
                </a:moveTo>
                <a:lnTo>
                  <a:pt x="1686921" y="0"/>
                </a:lnTo>
                <a:lnTo>
                  <a:pt x="1735984" y="53970"/>
                </a:lnTo>
                <a:cubicBezTo>
                  <a:pt x="2060238" y="446700"/>
                  <a:pt x="2255250" y="949880"/>
                  <a:pt x="2255250" y="1497743"/>
                </a:cubicBezTo>
                <a:cubicBezTo>
                  <a:pt x="2255250" y="2045606"/>
                  <a:pt x="2060238" y="2548787"/>
                  <a:pt x="1735984" y="2941517"/>
                </a:cubicBezTo>
                <a:lnTo>
                  <a:pt x="1604641" y="3085997"/>
                </a:lnTo>
                <a:lnTo>
                  <a:pt x="1595605" y="3085997"/>
                </a:lnTo>
                <a:lnTo>
                  <a:pt x="1730815" y="2937264"/>
                </a:lnTo>
                <a:cubicBezTo>
                  <a:pt x="2054105" y="2545698"/>
                  <a:pt x="2248532" y="2044003"/>
                  <a:pt x="2248532" y="1497743"/>
                </a:cubicBezTo>
                <a:cubicBezTo>
                  <a:pt x="2248532" y="951483"/>
                  <a:pt x="2054105" y="449789"/>
                  <a:pt x="1730815" y="58224"/>
                </a:cubicBezTo>
                <a:close/>
                <a:moveTo>
                  <a:pt x="1569730" y="0"/>
                </a:moveTo>
                <a:lnTo>
                  <a:pt x="1578820" y="0"/>
                </a:lnTo>
                <a:lnTo>
                  <a:pt x="1674177" y="104896"/>
                </a:lnTo>
                <a:cubicBezTo>
                  <a:pt x="1986977" y="483760"/>
                  <a:pt x="2175092" y="969185"/>
                  <a:pt x="2175092" y="1497744"/>
                </a:cubicBezTo>
                <a:cubicBezTo>
                  <a:pt x="2175092" y="2101811"/>
                  <a:pt x="1929391" y="2649541"/>
                  <a:pt x="1532670" y="3046253"/>
                </a:cubicBezTo>
                <a:lnTo>
                  <a:pt x="1488949" y="3085997"/>
                </a:lnTo>
                <a:lnTo>
                  <a:pt x="1478890" y="3085997"/>
                </a:lnTo>
                <a:lnTo>
                  <a:pt x="1527880" y="3041463"/>
                </a:lnTo>
                <a:cubicBezTo>
                  <a:pt x="1923398" y="2645953"/>
                  <a:pt x="2168374" y="2099903"/>
                  <a:pt x="2168374" y="1497744"/>
                </a:cubicBezTo>
                <a:cubicBezTo>
                  <a:pt x="2168374" y="970855"/>
                  <a:pt x="1980844" y="486924"/>
                  <a:pt x="1669008" y="109213"/>
                </a:cubicBezTo>
                <a:close/>
                <a:moveTo>
                  <a:pt x="1459541" y="0"/>
                </a:moveTo>
                <a:lnTo>
                  <a:pt x="1469480" y="0"/>
                </a:lnTo>
                <a:lnTo>
                  <a:pt x="1475987" y="5915"/>
                </a:lnTo>
                <a:cubicBezTo>
                  <a:pt x="1858204" y="388124"/>
                  <a:pt x="2094935" y="915814"/>
                  <a:pt x="2094935" y="1497743"/>
                </a:cubicBezTo>
                <a:cubicBezTo>
                  <a:pt x="2094935" y="2079672"/>
                  <a:pt x="1858204" y="2607363"/>
                  <a:pt x="1475987" y="2989571"/>
                </a:cubicBezTo>
                <a:lnTo>
                  <a:pt x="1369912" y="3085997"/>
                </a:lnTo>
                <a:lnTo>
                  <a:pt x="1359972" y="3085997"/>
                </a:lnTo>
                <a:lnTo>
                  <a:pt x="1471254" y="2984838"/>
                </a:lnTo>
                <a:cubicBezTo>
                  <a:pt x="1852249" y="2603851"/>
                  <a:pt x="2088217" y="2077840"/>
                  <a:pt x="2088217" y="1497743"/>
                </a:cubicBezTo>
                <a:cubicBezTo>
                  <a:pt x="2088217" y="917646"/>
                  <a:pt x="1852249" y="391635"/>
                  <a:pt x="1471254" y="10648"/>
                </a:cubicBezTo>
                <a:close/>
                <a:moveTo>
                  <a:pt x="1340564" y="0"/>
                </a:moveTo>
                <a:lnTo>
                  <a:pt x="1350563" y="0"/>
                </a:lnTo>
                <a:lnTo>
                  <a:pt x="1419362" y="62540"/>
                </a:lnTo>
                <a:cubicBezTo>
                  <a:pt x="1787054" y="430225"/>
                  <a:pt x="2014777" y="937877"/>
                  <a:pt x="2014777" y="1497744"/>
                </a:cubicBezTo>
                <a:cubicBezTo>
                  <a:pt x="2014777" y="2127595"/>
                  <a:pt x="1726566" y="2691360"/>
                  <a:pt x="1275087" y="3064097"/>
                </a:cubicBezTo>
                <a:lnTo>
                  <a:pt x="1245818" y="3085997"/>
                </a:lnTo>
                <a:lnTo>
                  <a:pt x="1234527" y="3085997"/>
                </a:lnTo>
                <a:lnTo>
                  <a:pt x="1270770" y="3058879"/>
                </a:lnTo>
                <a:cubicBezTo>
                  <a:pt x="1720765" y="2687355"/>
                  <a:pt x="2008059" y="2125448"/>
                  <a:pt x="2008059" y="1497744"/>
                </a:cubicBezTo>
                <a:cubicBezTo>
                  <a:pt x="2008059" y="939785"/>
                  <a:pt x="1781100" y="433813"/>
                  <a:pt x="1414628" y="67330"/>
                </a:cubicBezTo>
                <a:close/>
                <a:moveTo>
                  <a:pt x="1221589" y="0"/>
                </a:moveTo>
                <a:lnTo>
                  <a:pt x="1231529" y="0"/>
                </a:lnTo>
                <a:lnTo>
                  <a:pt x="1362680" y="119221"/>
                </a:lnTo>
                <a:cubicBezTo>
                  <a:pt x="1715868" y="472401"/>
                  <a:pt x="1934621" y="960014"/>
                  <a:pt x="1934621" y="1497743"/>
                </a:cubicBezTo>
                <a:cubicBezTo>
                  <a:pt x="1934621" y="2102688"/>
                  <a:pt x="1657762" y="2644205"/>
                  <a:pt x="1224098" y="3002242"/>
                </a:cubicBezTo>
                <a:lnTo>
                  <a:pt x="1112163" y="3085997"/>
                </a:lnTo>
                <a:lnTo>
                  <a:pt x="1100999" y="3085997"/>
                </a:lnTo>
                <a:lnTo>
                  <a:pt x="1219844" y="2997073"/>
                </a:lnTo>
                <a:cubicBezTo>
                  <a:pt x="1652010" y="2640276"/>
                  <a:pt x="1927903" y="2100627"/>
                  <a:pt x="1927903" y="1497743"/>
                </a:cubicBezTo>
                <a:cubicBezTo>
                  <a:pt x="1927903" y="961846"/>
                  <a:pt x="1709914" y="475913"/>
                  <a:pt x="1357947" y="123954"/>
                </a:cubicBezTo>
                <a:close/>
                <a:moveTo>
                  <a:pt x="1088373" y="0"/>
                </a:moveTo>
                <a:lnTo>
                  <a:pt x="1099596" y="0"/>
                </a:lnTo>
                <a:lnTo>
                  <a:pt x="1173170" y="55050"/>
                </a:lnTo>
                <a:cubicBezTo>
                  <a:pt x="1589005" y="398361"/>
                  <a:pt x="1854463" y="917618"/>
                  <a:pt x="1854463" y="1497744"/>
                </a:cubicBezTo>
                <a:cubicBezTo>
                  <a:pt x="1854463" y="2142328"/>
                  <a:pt x="1526737" y="2711766"/>
                  <a:pt x="1029146" y="3048200"/>
                </a:cubicBezTo>
                <a:lnTo>
                  <a:pt x="966993" y="3085997"/>
                </a:lnTo>
                <a:lnTo>
                  <a:pt x="953988" y="3085997"/>
                </a:lnTo>
                <a:lnTo>
                  <a:pt x="1025343" y="3042601"/>
                </a:lnTo>
                <a:cubicBezTo>
                  <a:pt x="1521152" y="2707353"/>
                  <a:pt x="1847745" y="2139942"/>
                  <a:pt x="1847745" y="1497744"/>
                </a:cubicBezTo>
                <a:cubicBezTo>
                  <a:pt x="1847745" y="919765"/>
                  <a:pt x="1583253" y="402365"/>
                  <a:pt x="1168916" y="60268"/>
                </a:cubicBezTo>
                <a:close/>
                <a:moveTo>
                  <a:pt x="948832" y="0"/>
                </a:moveTo>
                <a:lnTo>
                  <a:pt x="961708" y="0"/>
                </a:lnTo>
                <a:lnTo>
                  <a:pt x="984326" y="13755"/>
                </a:lnTo>
                <a:cubicBezTo>
                  <a:pt x="1460595" y="335786"/>
                  <a:pt x="1774306" y="880832"/>
                  <a:pt x="1774306" y="1497743"/>
                </a:cubicBezTo>
                <a:cubicBezTo>
                  <a:pt x="1774306" y="2176346"/>
                  <a:pt x="1394716" y="2767991"/>
                  <a:pt x="836720" y="3071499"/>
                </a:cubicBezTo>
                <a:lnTo>
                  <a:pt x="806668" y="3085997"/>
                </a:lnTo>
                <a:lnTo>
                  <a:pt x="791260" y="3085997"/>
                </a:lnTo>
                <a:lnTo>
                  <a:pt x="833538" y="3065601"/>
                </a:lnTo>
                <a:cubicBezTo>
                  <a:pt x="1389441" y="2763241"/>
                  <a:pt x="1767588" y="2173827"/>
                  <a:pt x="1767588" y="1497743"/>
                </a:cubicBezTo>
                <a:cubicBezTo>
                  <a:pt x="1767588" y="883122"/>
                  <a:pt x="1455070" y="340128"/>
                  <a:pt x="980590" y="19314"/>
                </a:cubicBezTo>
                <a:close/>
                <a:moveTo>
                  <a:pt x="794631" y="0"/>
                </a:moveTo>
                <a:lnTo>
                  <a:pt x="807720" y="0"/>
                </a:lnTo>
                <a:lnTo>
                  <a:pt x="939573" y="80184"/>
                </a:lnTo>
                <a:cubicBezTo>
                  <a:pt x="1394513" y="387780"/>
                  <a:pt x="1694148" y="908409"/>
                  <a:pt x="1694148" y="1497743"/>
                </a:cubicBezTo>
                <a:cubicBezTo>
                  <a:pt x="1694148" y="2204945"/>
                  <a:pt x="1262673" y="2813210"/>
                  <a:pt x="649127" y="3073143"/>
                </a:cubicBezTo>
                <a:lnTo>
                  <a:pt x="614073" y="3085997"/>
                </a:lnTo>
                <a:lnTo>
                  <a:pt x="594498" y="3085997"/>
                </a:lnTo>
                <a:lnTo>
                  <a:pt x="646467" y="3066938"/>
                </a:lnTo>
                <a:cubicBezTo>
                  <a:pt x="1257587" y="2808000"/>
                  <a:pt x="1687430" y="2202082"/>
                  <a:pt x="1687430" y="1497743"/>
                </a:cubicBezTo>
                <a:cubicBezTo>
                  <a:pt x="1687430" y="852100"/>
                  <a:pt x="1326315" y="289157"/>
                  <a:pt x="795394" y="369"/>
                </a:cubicBezTo>
                <a:close/>
                <a:moveTo>
                  <a:pt x="608826" y="0"/>
                </a:moveTo>
                <a:lnTo>
                  <a:pt x="625798" y="0"/>
                </a:lnTo>
                <a:lnTo>
                  <a:pt x="760366" y="64922"/>
                </a:lnTo>
                <a:cubicBezTo>
                  <a:pt x="1268392" y="341252"/>
                  <a:pt x="1613992" y="879916"/>
                  <a:pt x="1613992" y="1497743"/>
                </a:cubicBezTo>
                <a:cubicBezTo>
                  <a:pt x="1613992" y="2227903"/>
                  <a:pt x="1131294" y="2847495"/>
                  <a:pt x="468253" y="3054172"/>
                </a:cubicBezTo>
                <a:lnTo>
                  <a:pt x="344779" y="3085997"/>
                </a:lnTo>
                <a:lnTo>
                  <a:pt x="317911" y="3085997"/>
                </a:lnTo>
                <a:lnTo>
                  <a:pt x="466273" y="3047760"/>
                </a:lnTo>
                <a:cubicBezTo>
                  <a:pt x="1126593" y="2841944"/>
                  <a:pt x="1607274" y="2224926"/>
                  <a:pt x="1607274" y="1497743"/>
                </a:cubicBezTo>
                <a:cubicBezTo>
                  <a:pt x="1607274" y="826498"/>
                  <a:pt x="1197699" y="249120"/>
                  <a:pt x="615328" y="2385"/>
                </a:cubicBezTo>
                <a:close/>
                <a:moveTo>
                  <a:pt x="348291" y="0"/>
                </a:moveTo>
                <a:lnTo>
                  <a:pt x="375193" y="0"/>
                </a:lnTo>
                <a:lnTo>
                  <a:pt x="444470" y="17854"/>
                </a:lnTo>
                <a:cubicBezTo>
                  <a:pt x="1074924" y="214351"/>
                  <a:pt x="1533834" y="803434"/>
                  <a:pt x="1533834" y="1497743"/>
                </a:cubicBezTo>
                <a:cubicBezTo>
                  <a:pt x="1533834" y="2298870"/>
                  <a:pt x="922859" y="2959902"/>
                  <a:pt x="142358" y="3039402"/>
                </a:cubicBezTo>
                <a:lnTo>
                  <a:pt x="42868" y="3044442"/>
                </a:lnTo>
                <a:lnTo>
                  <a:pt x="42084" y="3043913"/>
                </a:lnTo>
                <a:lnTo>
                  <a:pt x="38075" y="3037966"/>
                </a:lnTo>
                <a:lnTo>
                  <a:pt x="141653" y="3032717"/>
                </a:lnTo>
                <a:cubicBezTo>
                  <a:pt x="918691" y="2953550"/>
                  <a:pt x="1527116" y="2295291"/>
                  <a:pt x="1527116" y="1497743"/>
                </a:cubicBezTo>
                <a:cubicBezTo>
                  <a:pt x="1527116" y="806536"/>
                  <a:pt x="1070222" y="219949"/>
                  <a:pt x="442490" y="24279"/>
                </a:cubicBezTo>
                <a:close/>
              </a:path>
            </a:pathLst>
          </a:custGeom>
          <a:solidFill>
            <a:schemeClr val="accent3"/>
          </a:solidFill>
          <a:ln w="15294" cap="flat">
            <a:noFill/>
            <a:prstDash val="solid"/>
            <a:miter/>
          </a:ln>
        </p:spPr>
        <p:txBody>
          <a:bodyPr rtlCol="0" anchor="ctr"/>
          <a:lstStyle/>
          <a:p>
            <a:endParaRPr lang="en-US"/>
          </a:p>
        </p:txBody>
      </p:sp>
      <p:sp>
        <p:nvSpPr>
          <p:cNvPr id="76" name="Freeform 75">
            <a:extLst>
              <a:ext uri="{FF2B5EF4-FFF2-40B4-BE49-F238E27FC236}">
                <a16:creationId xmlns:a16="http://schemas.microsoft.com/office/drawing/2014/main" id="{CAF8CBE5-B2A0-B8D1-5995-7D1ACA3F9936}"/>
              </a:ext>
            </a:extLst>
          </p:cNvPr>
          <p:cNvSpPr/>
          <p:nvPr/>
        </p:nvSpPr>
        <p:spPr>
          <a:xfrm>
            <a:off x="4139031" y="4362832"/>
            <a:ext cx="1270346" cy="1518267"/>
          </a:xfrm>
          <a:custGeom>
            <a:avLst/>
            <a:gdLst>
              <a:gd name="connsiteX0" fmla="*/ 485073 w 1270346"/>
              <a:gd name="connsiteY0" fmla="*/ 906673 h 1518267"/>
              <a:gd name="connsiteX1" fmla="*/ 486380 w 1270346"/>
              <a:gd name="connsiteY1" fmla="*/ 913148 h 1518267"/>
              <a:gd name="connsiteX2" fmla="*/ 474646 w 1270346"/>
              <a:gd name="connsiteY2" fmla="*/ 950863 h 1518267"/>
              <a:gd name="connsiteX3" fmla="*/ 458244 w 1270346"/>
              <a:gd name="connsiteY3" fmla="*/ 1113056 h 1518267"/>
              <a:gd name="connsiteX4" fmla="*/ 474646 w 1270346"/>
              <a:gd name="connsiteY4" fmla="*/ 1275250 h 1518267"/>
              <a:gd name="connsiteX5" fmla="*/ 487027 w 1270346"/>
              <a:gd name="connsiteY5" fmla="*/ 1315046 h 1518267"/>
              <a:gd name="connsiteX6" fmla="*/ 487027 w 1270346"/>
              <a:gd name="connsiteY6" fmla="*/ 1325724 h 1518267"/>
              <a:gd name="connsiteX7" fmla="*/ 471531 w 1270346"/>
              <a:gd name="connsiteY7" fmla="*/ 1275905 h 1518267"/>
              <a:gd name="connsiteX8" fmla="*/ 455066 w 1270346"/>
              <a:gd name="connsiteY8" fmla="*/ 1113056 h 1518267"/>
              <a:gd name="connsiteX9" fmla="*/ 471531 w 1270346"/>
              <a:gd name="connsiteY9" fmla="*/ 950208 h 1518267"/>
              <a:gd name="connsiteX10" fmla="*/ 464310 w 1270346"/>
              <a:gd name="connsiteY10" fmla="*/ 846382 h 1518267"/>
              <a:gd name="connsiteX11" fmla="*/ 466574 w 1270346"/>
              <a:gd name="connsiteY11" fmla="*/ 849739 h 1518267"/>
              <a:gd name="connsiteX12" fmla="*/ 437495 w 1270346"/>
              <a:gd name="connsiteY12" fmla="*/ 943219 h 1518267"/>
              <a:gd name="connsiteX13" fmla="*/ 420322 w 1270346"/>
              <a:gd name="connsiteY13" fmla="*/ 1113056 h 1518267"/>
              <a:gd name="connsiteX14" fmla="*/ 437495 w 1270346"/>
              <a:gd name="connsiteY14" fmla="*/ 1282893 h 1518267"/>
              <a:gd name="connsiteX15" fmla="*/ 480061 w 1270346"/>
              <a:gd name="connsiteY15" fmla="*/ 1419732 h 1518267"/>
              <a:gd name="connsiteX16" fmla="*/ 478759 w 1270346"/>
              <a:gd name="connsiteY16" fmla="*/ 1426180 h 1518267"/>
              <a:gd name="connsiteX17" fmla="*/ 434382 w 1270346"/>
              <a:gd name="connsiteY17" fmla="*/ 1283528 h 1518267"/>
              <a:gd name="connsiteX18" fmla="*/ 417144 w 1270346"/>
              <a:gd name="connsiteY18" fmla="*/ 1113056 h 1518267"/>
              <a:gd name="connsiteX19" fmla="*/ 434382 w 1270346"/>
              <a:gd name="connsiteY19" fmla="*/ 942585 h 1518267"/>
              <a:gd name="connsiteX20" fmla="*/ 433024 w 1270346"/>
              <a:gd name="connsiteY20" fmla="*/ 812143 h 1518267"/>
              <a:gd name="connsiteX21" fmla="*/ 435746 w 1270346"/>
              <a:gd name="connsiteY21" fmla="*/ 813978 h 1518267"/>
              <a:gd name="connsiteX22" fmla="*/ 422107 w 1270346"/>
              <a:gd name="connsiteY22" fmla="*/ 851168 h 1518267"/>
              <a:gd name="connsiteX23" fmla="*/ 382399 w 1270346"/>
              <a:gd name="connsiteY23" fmla="*/ 1113057 h 1518267"/>
              <a:gd name="connsiteX24" fmla="*/ 451799 w 1270346"/>
              <a:gd name="connsiteY24" fmla="*/ 1455912 h 1518267"/>
              <a:gd name="connsiteX25" fmla="*/ 457169 w 1270346"/>
              <a:gd name="connsiteY25" fmla="*/ 1465791 h 1518267"/>
              <a:gd name="connsiteX26" fmla="*/ 455165 w 1270346"/>
              <a:gd name="connsiteY26" fmla="*/ 1468764 h 1518267"/>
              <a:gd name="connsiteX27" fmla="*/ 448864 w 1270346"/>
              <a:gd name="connsiteY27" fmla="*/ 1457170 h 1518267"/>
              <a:gd name="connsiteX28" fmla="*/ 379221 w 1270346"/>
              <a:gd name="connsiteY28" fmla="*/ 1113057 h 1518267"/>
              <a:gd name="connsiteX29" fmla="*/ 419067 w 1270346"/>
              <a:gd name="connsiteY29" fmla="*/ 850204 h 1518267"/>
              <a:gd name="connsiteX30" fmla="*/ 399863 w 1270346"/>
              <a:gd name="connsiteY30" fmla="*/ 792576 h 1518267"/>
              <a:gd name="connsiteX31" fmla="*/ 403006 w 1270346"/>
              <a:gd name="connsiteY31" fmla="*/ 793211 h 1518267"/>
              <a:gd name="connsiteX32" fmla="*/ 385889 w 1270346"/>
              <a:gd name="connsiteY32" fmla="*/ 839889 h 1518267"/>
              <a:gd name="connsiteX33" fmla="*/ 344477 w 1270346"/>
              <a:gd name="connsiteY33" fmla="*/ 1113057 h 1518267"/>
              <a:gd name="connsiteX34" fmla="*/ 416857 w 1270346"/>
              <a:gd name="connsiteY34" fmla="*/ 1470674 h 1518267"/>
              <a:gd name="connsiteX35" fmla="*/ 428655 w 1270346"/>
              <a:gd name="connsiteY35" fmla="*/ 1492384 h 1518267"/>
              <a:gd name="connsiteX36" fmla="*/ 426026 w 1270346"/>
              <a:gd name="connsiteY36" fmla="*/ 1494157 h 1518267"/>
              <a:gd name="connsiteX37" fmla="*/ 413932 w 1270346"/>
              <a:gd name="connsiteY37" fmla="*/ 1471903 h 1518267"/>
              <a:gd name="connsiteX38" fmla="*/ 341299 w 1270346"/>
              <a:gd name="connsiteY38" fmla="*/ 1113057 h 1518267"/>
              <a:gd name="connsiteX39" fmla="*/ 382856 w 1270346"/>
              <a:gd name="connsiteY39" fmla="*/ 838952 h 1518267"/>
              <a:gd name="connsiteX40" fmla="*/ 362290 w 1270346"/>
              <a:gd name="connsiteY40" fmla="*/ 784991 h 1518267"/>
              <a:gd name="connsiteX41" fmla="*/ 365433 w 1270346"/>
              <a:gd name="connsiteY41" fmla="*/ 785625 h 1518267"/>
              <a:gd name="connsiteX42" fmla="*/ 349672 w 1270346"/>
              <a:gd name="connsiteY42" fmla="*/ 828611 h 1518267"/>
              <a:gd name="connsiteX43" fmla="*/ 306555 w 1270346"/>
              <a:gd name="connsiteY43" fmla="*/ 1113057 h 1518267"/>
              <a:gd name="connsiteX44" fmla="*/ 381924 w 1270346"/>
              <a:gd name="connsiteY44" fmla="*/ 1485438 h 1518267"/>
              <a:gd name="connsiteX45" fmla="*/ 395240 w 1270346"/>
              <a:gd name="connsiteY45" fmla="*/ 1509939 h 1518267"/>
              <a:gd name="connsiteX46" fmla="*/ 391993 w 1270346"/>
              <a:gd name="connsiteY46" fmla="*/ 1510594 h 1518267"/>
              <a:gd name="connsiteX47" fmla="*/ 378989 w 1270346"/>
              <a:gd name="connsiteY47" fmla="*/ 1486666 h 1518267"/>
              <a:gd name="connsiteX48" fmla="*/ 303377 w 1270346"/>
              <a:gd name="connsiteY48" fmla="*/ 1113057 h 1518267"/>
              <a:gd name="connsiteX49" fmla="*/ 346639 w 1270346"/>
              <a:gd name="connsiteY49" fmla="*/ 827674 h 1518267"/>
              <a:gd name="connsiteX50" fmla="*/ 322569 w 1270346"/>
              <a:gd name="connsiteY50" fmla="*/ 783314 h 1518267"/>
              <a:gd name="connsiteX51" fmla="*/ 325945 w 1270346"/>
              <a:gd name="connsiteY51" fmla="*/ 783314 h 1518267"/>
              <a:gd name="connsiteX52" fmla="*/ 313461 w 1270346"/>
              <a:gd name="connsiteY52" fmla="*/ 817359 h 1518267"/>
              <a:gd name="connsiteX53" fmla="*/ 268633 w 1270346"/>
              <a:gd name="connsiteY53" fmla="*/ 1113057 h 1518267"/>
              <a:gd name="connsiteX54" fmla="*/ 346982 w 1270346"/>
              <a:gd name="connsiteY54" fmla="*/ 1500170 h 1518267"/>
              <a:gd name="connsiteX55" fmla="*/ 355559 w 1270346"/>
              <a:gd name="connsiteY55" fmla="*/ 1517950 h 1518267"/>
              <a:gd name="connsiteX56" fmla="*/ 353986 w 1270346"/>
              <a:gd name="connsiteY56" fmla="*/ 1518267 h 1518267"/>
              <a:gd name="connsiteX57" fmla="*/ 352195 w 1270346"/>
              <a:gd name="connsiteY57" fmla="*/ 1518267 h 1518267"/>
              <a:gd name="connsiteX58" fmla="*/ 344057 w 1270346"/>
              <a:gd name="connsiteY58" fmla="*/ 1501398 h 1518267"/>
              <a:gd name="connsiteX59" fmla="*/ 265455 w 1270346"/>
              <a:gd name="connsiteY59" fmla="*/ 1113057 h 1518267"/>
              <a:gd name="connsiteX60" fmla="*/ 310427 w 1270346"/>
              <a:gd name="connsiteY60" fmla="*/ 816422 h 1518267"/>
              <a:gd name="connsiteX61" fmla="*/ 282214 w 1270346"/>
              <a:gd name="connsiteY61" fmla="*/ 783314 h 1518267"/>
              <a:gd name="connsiteX62" fmla="*/ 285608 w 1270346"/>
              <a:gd name="connsiteY62" fmla="*/ 783314 h 1518267"/>
              <a:gd name="connsiteX63" fmla="*/ 277250 w 1270346"/>
              <a:gd name="connsiteY63" fmla="*/ 806107 h 1518267"/>
              <a:gd name="connsiteX64" fmla="*/ 230711 w 1270346"/>
              <a:gd name="connsiteY64" fmla="*/ 1113056 h 1518267"/>
              <a:gd name="connsiteX65" fmla="*/ 312050 w 1270346"/>
              <a:gd name="connsiteY65" fmla="*/ 1514902 h 1518267"/>
              <a:gd name="connsiteX66" fmla="*/ 313673 w 1270346"/>
              <a:gd name="connsiteY66" fmla="*/ 1518267 h 1518267"/>
              <a:gd name="connsiteX67" fmla="*/ 310131 w 1270346"/>
              <a:gd name="connsiteY67" fmla="*/ 1518267 h 1518267"/>
              <a:gd name="connsiteX68" fmla="*/ 309115 w 1270346"/>
              <a:gd name="connsiteY68" fmla="*/ 1516160 h 1518267"/>
              <a:gd name="connsiteX69" fmla="*/ 227533 w 1270346"/>
              <a:gd name="connsiteY69" fmla="*/ 1113056 h 1518267"/>
              <a:gd name="connsiteX70" fmla="*/ 274210 w 1270346"/>
              <a:gd name="connsiteY70" fmla="*/ 805143 h 1518267"/>
              <a:gd name="connsiteX71" fmla="*/ 241877 w 1270346"/>
              <a:gd name="connsiteY71" fmla="*/ 783314 h 1518267"/>
              <a:gd name="connsiteX72" fmla="*/ 245253 w 1270346"/>
              <a:gd name="connsiteY72" fmla="*/ 783314 h 1518267"/>
              <a:gd name="connsiteX73" fmla="*/ 241031 w 1270346"/>
              <a:gd name="connsiteY73" fmla="*/ 794828 h 1518267"/>
              <a:gd name="connsiteX74" fmla="*/ 192788 w 1270346"/>
              <a:gd name="connsiteY74" fmla="*/ 1113056 h 1518267"/>
              <a:gd name="connsiteX75" fmla="*/ 241031 w 1270346"/>
              <a:gd name="connsiteY75" fmla="*/ 1431285 h 1518267"/>
              <a:gd name="connsiteX76" fmla="*/ 272927 w 1270346"/>
              <a:gd name="connsiteY76" fmla="*/ 1518267 h 1518267"/>
              <a:gd name="connsiteX77" fmla="*/ 269551 w 1270346"/>
              <a:gd name="connsiteY77" fmla="*/ 1518267 h 1518267"/>
              <a:gd name="connsiteX78" fmla="*/ 237998 w 1270346"/>
              <a:gd name="connsiteY78" fmla="*/ 1432222 h 1518267"/>
              <a:gd name="connsiteX79" fmla="*/ 189610 w 1270346"/>
              <a:gd name="connsiteY79" fmla="*/ 1113056 h 1518267"/>
              <a:gd name="connsiteX80" fmla="*/ 237998 w 1270346"/>
              <a:gd name="connsiteY80" fmla="*/ 793891 h 1518267"/>
              <a:gd name="connsiteX81" fmla="*/ 201600 w 1270346"/>
              <a:gd name="connsiteY81" fmla="*/ 783314 h 1518267"/>
              <a:gd name="connsiteX82" fmla="*/ 204916 w 1270346"/>
              <a:gd name="connsiteY82" fmla="*/ 783314 h 1518267"/>
              <a:gd name="connsiteX83" fmla="*/ 204820 w 1270346"/>
              <a:gd name="connsiteY83" fmla="*/ 783577 h 1518267"/>
              <a:gd name="connsiteX84" fmla="*/ 154866 w 1270346"/>
              <a:gd name="connsiteY84" fmla="*/ 1113056 h 1518267"/>
              <a:gd name="connsiteX85" fmla="*/ 204820 w 1270346"/>
              <a:gd name="connsiteY85" fmla="*/ 1442537 h 1518267"/>
              <a:gd name="connsiteX86" fmla="*/ 232592 w 1270346"/>
              <a:gd name="connsiteY86" fmla="*/ 1518267 h 1518267"/>
              <a:gd name="connsiteX87" fmla="*/ 229196 w 1270346"/>
              <a:gd name="connsiteY87" fmla="*/ 1518267 h 1518267"/>
              <a:gd name="connsiteX88" fmla="*/ 201781 w 1270346"/>
              <a:gd name="connsiteY88" fmla="*/ 1443500 h 1518267"/>
              <a:gd name="connsiteX89" fmla="*/ 151688 w 1270346"/>
              <a:gd name="connsiteY89" fmla="*/ 1113056 h 1518267"/>
              <a:gd name="connsiteX90" fmla="*/ 174327 w 1270346"/>
              <a:gd name="connsiteY90" fmla="*/ 889140 h 1518267"/>
              <a:gd name="connsiteX91" fmla="*/ 162489 w 1270346"/>
              <a:gd name="connsiteY91" fmla="*/ 783314 h 1518267"/>
              <a:gd name="connsiteX92" fmla="*/ 165764 w 1270346"/>
              <a:gd name="connsiteY92" fmla="*/ 783314 h 1518267"/>
              <a:gd name="connsiteX93" fmla="*/ 140291 w 1270346"/>
              <a:gd name="connsiteY93" fmla="*/ 882152 h 1518267"/>
              <a:gd name="connsiteX94" fmla="*/ 116944 w 1270346"/>
              <a:gd name="connsiteY94" fmla="*/ 1113057 h 1518267"/>
              <a:gd name="connsiteX95" fmla="*/ 168603 w 1270346"/>
              <a:gd name="connsiteY95" fmla="*/ 1453816 h 1518267"/>
              <a:gd name="connsiteX96" fmla="*/ 192236 w 1270346"/>
              <a:gd name="connsiteY96" fmla="*/ 1518267 h 1518267"/>
              <a:gd name="connsiteX97" fmla="*/ 188861 w 1270346"/>
              <a:gd name="connsiteY97" fmla="*/ 1518267 h 1518267"/>
              <a:gd name="connsiteX98" fmla="*/ 165569 w 1270346"/>
              <a:gd name="connsiteY98" fmla="*/ 1454752 h 1518267"/>
              <a:gd name="connsiteX99" fmla="*/ 113766 w 1270346"/>
              <a:gd name="connsiteY99" fmla="*/ 1113057 h 1518267"/>
              <a:gd name="connsiteX100" fmla="*/ 137178 w 1270346"/>
              <a:gd name="connsiteY100" fmla="*/ 881518 h 1518267"/>
              <a:gd name="connsiteX101" fmla="*/ 123365 w 1270346"/>
              <a:gd name="connsiteY101" fmla="*/ 783314 h 1518267"/>
              <a:gd name="connsiteX102" fmla="*/ 126652 w 1270346"/>
              <a:gd name="connsiteY102" fmla="*/ 783314 h 1518267"/>
              <a:gd name="connsiteX103" fmla="*/ 103142 w 1270346"/>
              <a:gd name="connsiteY103" fmla="*/ 874529 h 1518267"/>
              <a:gd name="connsiteX104" fmla="*/ 79022 w 1270346"/>
              <a:gd name="connsiteY104" fmla="*/ 1113057 h 1518267"/>
              <a:gd name="connsiteX105" fmla="*/ 132391 w 1270346"/>
              <a:gd name="connsiteY105" fmla="*/ 1465067 h 1518267"/>
              <a:gd name="connsiteX106" fmla="*/ 151901 w 1270346"/>
              <a:gd name="connsiteY106" fmla="*/ 1518267 h 1518267"/>
              <a:gd name="connsiteX107" fmla="*/ 148506 w 1270346"/>
              <a:gd name="connsiteY107" fmla="*/ 1518267 h 1518267"/>
              <a:gd name="connsiteX108" fmla="*/ 129352 w 1270346"/>
              <a:gd name="connsiteY108" fmla="*/ 1466031 h 1518267"/>
              <a:gd name="connsiteX109" fmla="*/ 75844 w 1270346"/>
              <a:gd name="connsiteY109" fmla="*/ 1113057 h 1518267"/>
              <a:gd name="connsiteX110" fmla="*/ 100027 w 1270346"/>
              <a:gd name="connsiteY110" fmla="*/ 873874 h 1518267"/>
              <a:gd name="connsiteX111" fmla="*/ 84253 w 1270346"/>
              <a:gd name="connsiteY111" fmla="*/ 783314 h 1518267"/>
              <a:gd name="connsiteX112" fmla="*/ 87528 w 1270346"/>
              <a:gd name="connsiteY112" fmla="*/ 783314 h 1518267"/>
              <a:gd name="connsiteX113" fmla="*/ 65990 w 1270346"/>
              <a:gd name="connsiteY113" fmla="*/ 866885 h 1518267"/>
              <a:gd name="connsiteX114" fmla="*/ 41100 w 1270346"/>
              <a:gd name="connsiteY114" fmla="*/ 1113057 h 1518267"/>
              <a:gd name="connsiteX115" fmla="*/ 96174 w 1270346"/>
              <a:gd name="connsiteY115" fmla="*/ 1476346 h 1518267"/>
              <a:gd name="connsiteX116" fmla="*/ 111546 w 1270346"/>
              <a:gd name="connsiteY116" fmla="*/ 1518267 h 1518267"/>
              <a:gd name="connsiteX117" fmla="*/ 108170 w 1270346"/>
              <a:gd name="connsiteY117" fmla="*/ 1518267 h 1518267"/>
              <a:gd name="connsiteX118" fmla="*/ 93141 w 1270346"/>
              <a:gd name="connsiteY118" fmla="*/ 1477283 h 1518267"/>
              <a:gd name="connsiteX119" fmla="*/ 37922 w 1270346"/>
              <a:gd name="connsiteY119" fmla="*/ 1113057 h 1518267"/>
              <a:gd name="connsiteX120" fmla="*/ 62878 w 1270346"/>
              <a:gd name="connsiteY120" fmla="*/ 866250 h 1518267"/>
              <a:gd name="connsiteX121" fmla="*/ 44961 w 1270346"/>
              <a:gd name="connsiteY121" fmla="*/ 783314 h 1518267"/>
              <a:gd name="connsiteX122" fmla="*/ 47847 w 1270346"/>
              <a:gd name="connsiteY122" fmla="*/ 783314 h 1518267"/>
              <a:gd name="connsiteX123" fmla="*/ 27395 w 1270346"/>
              <a:gd name="connsiteY123" fmla="*/ 865137 h 1518267"/>
              <a:gd name="connsiteX124" fmla="*/ 3178 w 1270346"/>
              <a:gd name="connsiteY124" fmla="*/ 1113057 h 1518267"/>
              <a:gd name="connsiteX125" fmla="*/ 57242 w 1270346"/>
              <a:gd name="connsiteY125" fmla="*/ 1480388 h 1518267"/>
              <a:gd name="connsiteX126" fmla="*/ 70788 w 1270346"/>
              <a:gd name="connsiteY126" fmla="*/ 1518267 h 1518267"/>
              <a:gd name="connsiteX127" fmla="*/ 67555 w 1270346"/>
              <a:gd name="connsiteY127" fmla="*/ 1518267 h 1518267"/>
              <a:gd name="connsiteX128" fmla="*/ 56830 w 1270346"/>
              <a:gd name="connsiteY128" fmla="*/ 1488964 h 1518267"/>
              <a:gd name="connsiteX129" fmla="*/ 0 w 1270346"/>
              <a:gd name="connsiteY129" fmla="*/ 1113057 h 1518267"/>
              <a:gd name="connsiteX130" fmla="*/ 25682 w 1270346"/>
              <a:gd name="connsiteY130" fmla="*/ 858296 h 1518267"/>
              <a:gd name="connsiteX131" fmla="*/ 1238195 w 1270346"/>
              <a:gd name="connsiteY131" fmla="*/ 685878 h 1518267"/>
              <a:gd name="connsiteX132" fmla="*/ 1235895 w 1270346"/>
              <a:gd name="connsiteY132" fmla="*/ 689290 h 1518267"/>
              <a:gd name="connsiteX133" fmla="*/ 1178217 w 1270346"/>
              <a:gd name="connsiteY133" fmla="*/ 695124 h 1518267"/>
              <a:gd name="connsiteX134" fmla="*/ 1098195 w 1270346"/>
              <a:gd name="connsiteY134" fmla="*/ 720024 h 1518267"/>
              <a:gd name="connsiteX135" fmla="*/ 1070729 w 1270346"/>
              <a:gd name="connsiteY135" fmla="*/ 734953 h 1518267"/>
              <a:gd name="connsiteX136" fmla="*/ 1064065 w 1270346"/>
              <a:gd name="connsiteY136" fmla="*/ 734953 h 1518267"/>
              <a:gd name="connsiteX137" fmla="*/ 1096937 w 1270346"/>
              <a:gd name="connsiteY137" fmla="*/ 717089 h 1518267"/>
              <a:gd name="connsiteX138" fmla="*/ 1177562 w 1270346"/>
              <a:gd name="connsiteY138" fmla="*/ 692008 h 1518267"/>
              <a:gd name="connsiteX139" fmla="*/ 1261527 w 1270346"/>
              <a:gd name="connsiteY139" fmla="*/ 645596 h 1518267"/>
              <a:gd name="connsiteX140" fmla="*/ 1260872 w 1270346"/>
              <a:gd name="connsiteY140" fmla="*/ 648840 h 1518267"/>
              <a:gd name="connsiteX141" fmla="*/ 1170574 w 1270346"/>
              <a:gd name="connsiteY141" fmla="*/ 657971 h 1518267"/>
              <a:gd name="connsiteX142" fmla="*/ 1004533 w 1270346"/>
              <a:gd name="connsiteY142" fmla="*/ 727962 h 1518267"/>
              <a:gd name="connsiteX143" fmla="*/ 996063 w 1270346"/>
              <a:gd name="connsiteY143" fmla="*/ 734953 h 1518267"/>
              <a:gd name="connsiteX144" fmla="*/ 991110 w 1270346"/>
              <a:gd name="connsiteY144" fmla="*/ 734953 h 1518267"/>
              <a:gd name="connsiteX145" fmla="*/ 1002766 w 1270346"/>
              <a:gd name="connsiteY145" fmla="*/ 725332 h 1518267"/>
              <a:gd name="connsiteX146" fmla="*/ 1169939 w 1270346"/>
              <a:gd name="connsiteY146" fmla="*/ 654859 h 1518267"/>
              <a:gd name="connsiteX147" fmla="*/ 481310 w 1270346"/>
              <a:gd name="connsiteY147" fmla="*/ 630233 h 1518267"/>
              <a:gd name="connsiteX148" fmla="*/ 479187 w 1270346"/>
              <a:gd name="connsiteY148" fmla="*/ 640745 h 1518267"/>
              <a:gd name="connsiteX149" fmla="*/ 453762 w 1270346"/>
              <a:gd name="connsiteY149" fmla="*/ 687531 h 1518267"/>
              <a:gd name="connsiteX150" fmla="*/ 448061 w 1270346"/>
              <a:gd name="connsiteY150" fmla="*/ 695987 h 1518267"/>
              <a:gd name="connsiteX151" fmla="*/ 444137 w 1270346"/>
              <a:gd name="connsiteY151" fmla="*/ 698632 h 1518267"/>
              <a:gd name="connsiteX152" fmla="*/ 1264072 w 1270346"/>
              <a:gd name="connsiteY152" fmla="*/ 607415 h 1518267"/>
              <a:gd name="connsiteX153" fmla="*/ 1269132 w 1270346"/>
              <a:gd name="connsiteY153" fmla="*/ 607927 h 1518267"/>
              <a:gd name="connsiteX154" fmla="*/ 1268503 w 1270346"/>
              <a:gd name="connsiteY154" fmla="*/ 611041 h 1518267"/>
              <a:gd name="connsiteX155" fmla="*/ 1264072 w 1270346"/>
              <a:gd name="connsiteY155" fmla="*/ 610593 h 1518267"/>
              <a:gd name="connsiteX156" fmla="*/ 983360 w 1270346"/>
              <a:gd name="connsiteY156" fmla="*/ 696534 h 1518267"/>
              <a:gd name="connsiteX157" fmla="*/ 936817 w 1270346"/>
              <a:gd name="connsiteY157" fmla="*/ 734953 h 1518267"/>
              <a:gd name="connsiteX158" fmla="*/ 931807 w 1270346"/>
              <a:gd name="connsiteY158" fmla="*/ 734953 h 1518267"/>
              <a:gd name="connsiteX159" fmla="*/ 981561 w 1270346"/>
              <a:gd name="connsiteY159" fmla="*/ 693885 h 1518267"/>
              <a:gd name="connsiteX160" fmla="*/ 1264072 w 1270346"/>
              <a:gd name="connsiteY160" fmla="*/ 607415 h 1518267"/>
              <a:gd name="connsiteX161" fmla="*/ 1264072 w 1270346"/>
              <a:gd name="connsiteY161" fmla="*/ 569491 h 1518267"/>
              <a:gd name="connsiteX162" fmla="*/ 1270346 w 1270346"/>
              <a:gd name="connsiteY162" fmla="*/ 570126 h 1518267"/>
              <a:gd name="connsiteX163" fmla="*/ 1270346 w 1270346"/>
              <a:gd name="connsiteY163" fmla="*/ 573304 h 1518267"/>
              <a:gd name="connsiteX164" fmla="*/ 1264072 w 1270346"/>
              <a:gd name="connsiteY164" fmla="*/ 572669 h 1518267"/>
              <a:gd name="connsiteX165" fmla="*/ 882151 w 1270346"/>
              <a:gd name="connsiteY165" fmla="*/ 731125 h 1518267"/>
              <a:gd name="connsiteX166" fmla="*/ 878991 w 1270346"/>
              <a:gd name="connsiteY166" fmla="*/ 734953 h 1518267"/>
              <a:gd name="connsiteX167" fmla="*/ 874904 w 1270346"/>
              <a:gd name="connsiteY167" fmla="*/ 734953 h 1518267"/>
              <a:gd name="connsiteX168" fmla="*/ 879912 w 1270346"/>
              <a:gd name="connsiteY168" fmla="*/ 728886 h 1518267"/>
              <a:gd name="connsiteX169" fmla="*/ 1264072 w 1270346"/>
              <a:gd name="connsiteY169" fmla="*/ 569491 h 1518267"/>
              <a:gd name="connsiteX170" fmla="*/ 487027 w 1270346"/>
              <a:gd name="connsiteY170" fmla="*/ 552814 h 1518267"/>
              <a:gd name="connsiteX171" fmla="*/ 487027 w 1270346"/>
              <a:gd name="connsiteY171" fmla="*/ 557767 h 1518267"/>
              <a:gd name="connsiteX172" fmla="*/ 470295 w 1270346"/>
              <a:gd name="connsiteY172" fmla="*/ 578038 h 1518267"/>
              <a:gd name="connsiteX173" fmla="*/ 388849 w 1270346"/>
              <a:gd name="connsiteY173" fmla="*/ 727915 h 1518267"/>
              <a:gd name="connsiteX174" fmla="*/ 384815 w 1270346"/>
              <a:gd name="connsiteY174" fmla="*/ 728729 h 1518267"/>
              <a:gd name="connsiteX175" fmla="*/ 467666 w 1270346"/>
              <a:gd name="connsiteY175" fmla="*/ 576271 h 1518267"/>
              <a:gd name="connsiteX176" fmla="*/ 1264073 w 1270346"/>
              <a:gd name="connsiteY176" fmla="*/ 531568 h 1518267"/>
              <a:gd name="connsiteX177" fmla="*/ 1270346 w 1270346"/>
              <a:gd name="connsiteY177" fmla="*/ 532203 h 1518267"/>
              <a:gd name="connsiteX178" fmla="*/ 1270346 w 1270346"/>
              <a:gd name="connsiteY178" fmla="*/ 535381 h 1518267"/>
              <a:gd name="connsiteX179" fmla="*/ 1264073 w 1270346"/>
              <a:gd name="connsiteY179" fmla="*/ 534746 h 1518267"/>
              <a:gd name="connsiteX180" fmla="*/ 855362 w 1270346"/>
              <a:gd name="connsiteY180" fmla="*/ 704335 h 1518267"/>
              <a:gd name="connsiteX181" fmla="*/ 830089 w 1270346"/>
              <a:gd name="connsiteY181" fmla="*/ 734953 h 1518267"/>
              <a:gd name="connsiteX182" fmla="*/ 825953 w 1270346"/>
              <a:gd name="connsiteY182" fmla="*/ 734953 h 1518267"/>
              <a:gd name="connsiteX183" fmla="*/ 853096 w 1270346"/>
              <a:gd name="connsiteY183" fmla="*/ 702069 h 1518267"/>
              <a:gd name="connsiteX184" fmla="*/ 1264073 w 1270346"/>
              <a:gd name="connsiteY184" fmla="*/ 531568 h 1518267"/>
              <a:gd name="connsiteX185" fmla="*/ 1264073 w 1270346"/>
              <a:gd name="connsiteY185" fmla="*/ 493645 h 1518267"/>
              <a:gd name="connsiteX186" fmla="*/ 1270346 w 1270346"/>
              <a:gd name="connsiteY186" fmla="*/ 494280 h 1518267"/>
              <a:gd name="connsiteX187" fmla="*/ 1270346 w 1270346"/>
              <a:gd name="connsiteY187" fmla="*/ 497458 h 1518267"/>
              <a:gd name="connsiteX188" fmla="*/ 1264073 w 1270346"/>
              <a:gd name="connsiteY188" fmla="*/ 496823 h 1518267"/>
              <a:gd name="connsiteX189" fmla="*/ 828546 w 1270346"/>
              <a:gd name="connsiteY189" fmla="*/ 677518 h 1518267"/>
              <a:gd name="connsiteX190" fmla="*/ 781139 w 1270346"/>
              <a:gd name="connsiteY190" fmla="*/ 734953 h 1518267"/>
              <a:gd name="connsiteX191" fmla="*/ 777050 w 1270346"/>
              <a:gd name="connsiteY191" fmla="*/ 734953 h 1518267"/>
              <a:gd name="connsiteX192" fmla="*/ 826306 w 1270346"/>
              <a:gd name="connsiteY192" fmla="*/ 675279 h 1518267"/>
              <a:gd name="connsiteX193" fmla="*/ 1264073 w 1270346"/>
              <a:gd name="connsiteY193" fmla="*/ 493645 h 1518267"/>
              <a:gd name="connsiteX194" fmla="*/ 487027 w 1270346"/>
              <a:gd name="connsiteY194" fmla="*/ 493566 h 1518267"/>
              <a:gd name="connsiteX195" fmla="*/ 487027 w 1270346"/>
              <a:gd name="connsiteY195" fmla="*/ 498519 h 1518267"/>
              <a:gd name="connsiteX196" fmla="*/ 438868 w 1270346"/>
              <a:gd name="connsiteY196" fmla="*/ 556865 h 1518267"/>
              <a:gd name="connsiteX197" fmla="*/ 346982 w 1270346"/>
              <a:gd name="connsiteY197" fmla="*/ 725944 h 1518267"/>
              <a:gd name="connsiteX198" fmla="*/ 343678 w 1270346"/>
              <a:gd name="connsiteY198" fmla="*/ 734953 h 1518267"/>
              <a:gd name="connsiteX199" fmla="*/ 340303 w 1270346"/>
              <a:gd name="connsiteY199" fmla="*/ 734953 h 1518267"/>
              <a:gd name="connsiteX200" fmla="*/ 344057 w 1270346"/>
              <a:gd name="connsiteY200" fmla="*/ 724716 h 1518267"/>
              <a:gd name="connsiteX201" fmla="*/ 436238 w 1270346"/>
              <a:gd name="connsiteY201" fmla="*/ 555098 h 1518267"/>
              <a:gd name="connsiteX202" fmla="*/ 1264073 w 1270346"/>
              <a:gd name="connsiteY202" fmla="*/ 455722 h 1518267"/>
              <a:gd name="connsiteX203" fmla="*/ 1270346 w 1270346"/>
              <a:gd name="connsiteY203" fmla="*/ 456357 h 1518267"/>
              <a:gd name="connsiteX204" fmla="*/ 1270346 w 1270346"/>
              <a:gd name="connsiteY204" fmla="*/ 459535 h 1518267"/>
              <a:gd name="connsiteX205" fmla="*/ 1264073 w 1270346"/>
              <a:gd name="connsiteY205" fmla="*/ 458900 h 1518267"/>
              <a:gd name="connsiteX206" fmla="*/ 801757 w 1270346"/>
              <a:gd name="connsiteY206" fmla="*/ 650728 h 1518267"/>
              <a:gd name="connsiteX207" fmla="*/ 732235 w 1270346"/>
              <a:gd name="connsiteY207" fmla="*/ 734953 h 1518267"/>
              <a:gd name="connsiteX208" fmla="*/ 728102 w 1270346"/>
              <a:gd name="connsiteY208" fmla="*/ 734953 h 1518267"/>
              <a:gd name="connsiteX209" fmla="*/ 799490 w 1270346"/>
              <a:gd name="connsiteY209" fmla="*/ 648462 h 1518267"/>
              <a:gd name="connsiteX210" fmla="*/ 1264073 w 1270346"/>
              <a:gd name="connsiteY210" fmla="*/ 455722 h 1518267"/>
              <a:gd name="connsiteX211" fmla="*/ 487027 w 1270346"/>
              <a:gd name="connsiteY211" fmla="*/ 434260 h 1518267"/>
              <a:gd name="connsiteX212" fmla="*/ 487027 w 1270346"/>
              <a:gd name="connsiteY212" fmla="*/ 439271 h 1518267"/>
              <a:gd name="connsiteX213" fmla="*/ 407441 w 1270346"/>
              <a:gd name="connsiteY213" fmla="*/ 535692 h 1518267"/>
              <a:gd name="connsiteX214" fmla="*/ 312050 w 1270346"/>
              <a:gd name="connsiteY214" fmla="*/ 711211 h 1518267"/>
              <a:gd name="connsiteX215" fmla="*/ 303343 w 1270346"/>
              <a:gd name="connsiteY215" fmla="*/ 734953 h 1518267"/>
              <a:gd name="connsiteX216" fmla="*/ 299947 w 1270346"/>
              <a:gd name="connsiteY216" fmla="*/ 734953 h 1518267"/>
              <a:gd name="connsiteX217" fmla="*/ 309115 w 1270346"/>
              <a:gd name="connsiteY217" fmla="*/ 709952 h 1518267"/>
              <a:gd name="connsiteX218" fmla="*/ 404792 w 1270346"/>
              <a:gd name="connsiteY218" fmla="*/ 533892 h 1518267"/>
              <a:gd name="connsiteX219" fmla="*/ 1264072 w 1270346"/>
              <a:gd name="connsiteY219" fmla="*/ 417799 h 1518267"/>
              <a:gd name="connsiteX220" fmla="*/ 1270346 w 1270346"/>
              <a:gd name="connsiteY220" fmla="*/ 418434 h 1518267"/>
              <a:gd name="connsiteX221" fmla="*/ 1270346 w 1270346"/>
              <a:gd name="connsiteY221" fmla="*/ 421612 h 1518267"/>
              <a:gd name="connsiteX222" fmla="*/ 1264072 w 1270346"/>
              <a:gd name="connsiteY222" fmla="*/ 420977 h 1518267"/>
              <a:gd name="connsiteX223" fmla="*/ 690365 w 1270346"/>
              <a:gd name="connsiteY223" fmla="*/ 726377 h 1518267"/>
              <a:gd name="connsiteX224" fmla="*/ 685704 w 1270346"/>
              <a:gd name="connsiteY224" fmla="*/ 734953 h 1518267"/>
              <a:gd name="connsiteX225" fmla="*/ 682113 w 1270346"/>
              <a:gd name="connsiteY225" fmla="*/ 734953 h 1518267"/>
              <a:gd name="connsiteX226" fmla="*/ 687735 w 1270346"/>
              <a:gd name="connsiteY226" fmla="*/ 724609 h 1518267"/>
              <a:gd name="connsiteX227" fmla="*/ 1264072 w 1270346"/>
              <a:gd name="connsiteY227" fmla="*/ 417799 h 1518267"/>
              <a:gd name="connsiteX228" fmla="*/ 1264072 w 1270346"/>
              <a:gd name="connsiteY228" fmla="*/ 379876 h 1518267"/>
              <a:gd name="connsiteX229" fmla="*/ 1270346 w 1270346"/>
              <a:gd name="connsiteY229" fmla="*/ 380194 h 1518267"/>
              <a:gd name="connsiteX230" fmla="*/ 1270346 w 1270346"/>
              <a:gd name="connsiteY230" fmla="*/ 383372 h 1518267"/>
              <a:gd name="connsiteX231" fmla="*/ 1264072 w 1270346"/>
              <a:gd name="connsiteY231" fmla="*/ 383054 h 1518267"/>
              <a:gd name="connsiteX232" fmla="*/ 658937 w 1270346"/>
              <a:gd name="connsiteY232" fmla="*/ 705204 h 1518267"/>
              <a:gd name="connsiteX233" fmla="*/ 645306 w 1270346"/>
              <a:gd name="connsiteY233" fmla="*/ 730284 h 1518267"/>
              <a:gd name="connsiteX234" fmla="*/ 642040 w 1270346"/>
              <a:gd name="connsiteY234" fmla="*/ 729625 h 1518267"/>
              <a:gd name="connsiteX235" fmla="*/ 656288 w 1270346"/>
              <a:gd name="connsiteY235" fmla="*/ 703405 h 1518267"/>
              <a:gd name="connsiteX236" fmla="*/ 1264072 w 1270346"/>
              <a:gd name="connsiteY236" fmla="*/ 379876 h 1518267"/>
              <a:gd name="connsiteX237" fmla="*/ 487027 w 1270346"/>
              <a:gd name="connsiteY237" fmla="*/ 375013 h 1518267"/>
              <a:gd name="connsiteX238" fmla="*/ 487027 w 1270346"/>
              <a:gd name="connsiteY238" fmla="*/ 379965 h 1518267"/>
              <a:gd name="connsiteX239" fmla="*/ 375993 w 1270346"/>
              <a:gd name="connsiteY239" fmla="*/ 514487 h 1518267"/>
              <a:gd name="connsiteX240" fmla="*/ 277107 w 1270346"/>
              <a:gd name="connsiteY240" fmla="*/ 696448 h 1518267"/>
              <a:gd name="connsiteX241" fmla="*/ 262987 w 1270346"/>
              <a:gd name="connsiteY241" fmla="*/ 734953 h 1518267"/>
              <a:gd name="connsiteX242" fmla="*/ 259611 w 1270346"/>
              <a:gd name="connsiteY242" fmla="*/ 734953 h 1518267"/>
              <a:gd name="connsiteX243" fmla="*/ 274181 w 1270346"/>
              <a:gd name="connsiteY243" fmla="*/ 695220 h 1518267"/>
              <a:gd name="connsiteX244" fmla="*/ 373364 w 1270346"/>
              <a:gd name="connsiteY244" fmla="*/ 512719 h 1518267"/>
              <a:gd name="connsiteX245" fmla="*/ 1264073 w 1270346"/>
              <a:gd name="connsiteY245" fmla="*/ 341952 h 1518267"/>
              <a:gd name="connsiteX246" fmla="*/ 1270346 w 1270346"/>
              <a:gd name="connsiteY246" fmla="*/ 342270 h 1518267"/>
              <a:gd name="connsiteX247" fmla="*/ 1270346 w 1270346"/>
              <a:gd name="connsiteY247" fmla="*/ 345448 h 1518267"/>
              <a:gd name="connsiteX248" fmla="*/ 1264073 w 1270346"/>
              <a:gd name="connsiteY248" fmla="*/ 345130 h 1518267"/>
              <a:gd name="connsiteX249" fmla="*/ 627491 w 1270346"/>
              <a:gd name="connsiteY249" fmla="*/ 683998 h 1518267"/>
              <a:gd name="connsiteX250" fmla="*/ 608475 w 1270346"/>
              <a:gd name="connsiteY250" fmla="*/ 718988 h 1518267"/>
              <a:gd name="connsiteX251" fmla="*/ 605847 w 1270346"/>
              <a:gd name="connsiteY251" fmla="*/ 717216 h 1518267"/>
              <a:gd name="connsiteX252" fmla="*/ 624861 w 1270346"/>
              <a:gd name="connsiteY252" fmla="*/ 682231 h 1518267"/>
              <a:gd name="connsiteX253" fmla="*/ 1264073 w 1270346"/>
              <a:gd name="connsiteY253" fmla="*/ 341952 h 1518267"/>
              <a:gd name="connsiteX254" fmla="*/ 487027 w 1270346"/>
              <a:gd name="connsiteY254" fmla="*/ 318481 h 1518267"/>
              <a:gd name="connsiteX255" fmla="*/ 487027 w 1270346"/>
              <a:gd name="connsiteY255" fmla="*/ 322808 h 1518267"/>
              <a:gd name="connsiteX256" fmla="*/ 480122 w 1270346"/>
              <a:gd name="connsiteY256" fmla="*/ 329086 h 1518267"/>
              <a:gd name="connsiteX257" fmla="*/ 242174 w 1270346"/>
              <a:gd name="connsiteY257" fmla="*/ 681716 h 1518267"/>
              <a:gd name="connsiteX258" fmla="*/ 222651 w 1270346"/>
              <a:gd name="connsiteY258" fmla="*/ 734953 h 1518267"/>
              <a:gd name="connsiteX259" fmla="*/ 219256 w 1270346"/>
              <a:gd name="connsiteY259" fmla="*/ 734953 h 1518267"/>
              <a:gd name="connsiteX260" fmla="*/ 239239 w 1270346"/>
              <a:gd name="connsiteY260" fmla="*/ 680457 h 1518267"/>
              <a:gd name="connsiteX261" fmla="*/ 477855 w 1270346"/>
              <a:gd name="connsiteY261" fmla="*/ 326819 h 1518267"/>
              <a:gd name="connsiteX262" fmla="*/ 1264073 w 1270346"/>
              <a:gd name="connsiteY262" fmla="*/ 304029 h 1518267"/>
              <a:gd name="connsiteX263" fmla="*/ 1270346 w 1270346"/>
              <a:gd name="connsiteY263" fmla="*/ 304347 h 1518267"/>
              <a:gd name="connsiteX264" fmla="*/ 1270346 w 1270346"/>
              <a:gd name="connsiteY264" fmla="*/ 307525 h 1518267"/>
              <a:gd name="connsiteX265" fmla="*/ 1264073 w 1270346"/>
              <a:gd name="connsiteY265" fmla="*/ 307207 h 1518267"/>
              <a:gd name="connsiteX266" fmla="*/ 596063 w 1270346"/>
              <a:gd name="connsiteY266" fmla="*/ 662825 h 1518267"/>
              <a:gd name="connsiteX267" fmla="*/ 577053 w 1270346"/>
              <a:gd name="connsiteY267" fmla="*/ 697803 h 1518267"/>
              <a:gd name="connsiteX268" fmla="*/ 574401 w 1270346"/>
              <a:gd name="connsiteY268" fmla="*/ 696014 h 1518267"/>
              <a:gd name="connsiteX269" fmla="*/ 593414 w 1270346"/>
              <a:gd name="connsiteY269" fmla="*/ 661026 h 1518267"/>
              <a:gd name="connsiteX270" fmla="*/ 1264073 w 1270346"/>
              <a:gd name="connsiteY270" fmla="*/ 304029 h 1518267"/>
              <a:gd name="connsiteX271" fmla="*/ 487027 w 1270346"/>
              <a:gd name="connsiteY271" fmla="*/ 267338 h 1518267"/>
              <a:gd name="connsiteX272" fmla="*/ 487027 w 1270346"/>
              <a:gd name="connsiteY272" fmla="*/ 271613 h 1518267"/>
              <a:gd name="connsiteX273" fmla="*/ 453305 w 1270346"/>
              <a:gd name="connsiteY273" fmla="*/ 302269 h 1518267"/>
              <a:gd name="connsiteX274" fmla="*/ 207232 w 1270346"/>
              <a:gd name="connsiteY274" fmla="*/ 666953 h 1518267"/>
              <a:gd name="connsiteX275" fmla="*/ 182297 w 1270346"/>
              <a:gd name="connsiteY275" fmla="*/ 734953 h 1518267"/>
              <a:gd name="connsiteX276" fmla="*/ 178920 w 1270346"/>
              <a:gd name="connsiteY276" fmla="*/ 734953 h 1518267"/>
              <a:gd name="connsiteX277" fmla="*/ 204307 w 1270346"/>
              <a:gd name="connsiteY277" fmla="*/ 665725 h 1518267"/>
              <a:gd name="connsiteX278" fmla="*/ 451066 w 1270346"/>
              <a:gd name="connsiteY278" fmla="*/ 300030 h 1518267"/>
              <a:gd name="connsiteX279" fmla="*/ 1264073 w 1270346"/>
              <a:gd name="connsiteY279" fmla="*/ 266106 h 1518267"/>
              <a:gd name="connsiteX280" fmla="*/ 1270346 w 1270346"/>
              <a:gd name="connsiteY280" fmla="*/ 266424 h 1518267"/>
              <a:gd name="connsiteX281" fmla="*/ 1270346 w 1270346"/>
              <a:gd name="connsiteY281" fmla="*/ 269602 h 1518267"/>
              <a:gd name="connsiteX282" fmla="*/ 1264073 w 1270346"/>
              <a:gd name="connsiteY282" fmla="*/ 269284 h 1518267"/>
              <a:gd name="connsiteX283" fmla="*/ 564617 w 1270346"/>
              <a:gd name="connsiteY283" fmla="*/ 641620 h 1518267"/>
              <a:gd name="connsiteX284" fmla="*/ 552606 w 1270346"/>
              <a:gd name="connsiteY284" fmla="*/ 663721 h 1518267"/>
              <a:gd name="connsiteX285" fmla="*/ 550618 w 1270346"/>
              <a:gd name="connsiteY285" fmla="*/ 660773 h 1518267"/>
              <a:gd name="connsiteX286" fmla="*/ 561987 w 1270346"/>
              <a:gd name="connsiteY286" fmla="*/ 639853 h 1518267"/>
              <a:gd name="connsiteX287" fmla="*/ 1264073 w 1270346"/>
              <a:gd name="connsiteY287" fmla="*/ 266106 h 1518267"/>
              <a:gd name="connsiteX288" fmla="*/ 1264072 w 1270346"/>
              <a:gd name="connsiteY288" fmla="*/ 228183 h 1518267"/>
              <a:gd name="connsiteX289" fmla="*/ 1270346 w 1270346"/>
              <a:gd name="connsiteY289" fmla="*/ 228501 h 1518267"/>
              <a:gd name="connsiteX290" fmla="*/ 1270346 w 1270346"/>
              <a:gd name="connsiteY290" fmla="*/ 231679 h 1518267"/>
              <a:gd name="connsiteX291" fmla="*/ 1264072 w 1270346"/>
              <a:gd name="connsiteY291" fmla="*/ 231361 h 1518267"/>
              <a:gd name="connsiteX292" fmla="*/ 640939 w 1270346"/>
              <a:gd name="connsiteY292" fmla="*/ 489907 h 1518267"/>
              <a:gd name="connsiteX293" fmla="*/ 537967 w 1270346"/>
              <a:gd name="connsiteY293" fmla="*/ 614659 h 1518267"/>
              <a:gd name="connsiteX294" fmla="*/ 537154 w 1270346"/>
              <a:gd name="connsiteY294" fmla="*/ 610635 h 1518267"/>
              <a:gd name="connsiteX295" fmla="*/ 638672 w 1270346"/>
              <a:gd name="connsiteY295" fmla="*/ 487641 h 1518267"/>
              <a:gd name="connsiteX296" fmla="*/ 1264072 w 1270346"/>
              <a:gd name="connsiteY296" fmla="*/ 228183 h 1518267"/>
              <a:gd name="connsiteX297" fmla="*/ 487027 w 1270346"/>
              <a:gd name="connsiteY297" fmla="*/ 216144 h 1518267"/>
              <a:gd name="connsiteX298" fmla="*/ 487027 w 1270346"/>
              <a:gd name="connsiteY298" fmla="*/ 220469 h 1518267"/>
              <a:gd name="connsiteX299" fmla="*/ 426516 w 1270346"/>
              <a:gd name="connsiteY299" fmla="*/ 275479 h 1518267"/>
              <a:gd name="connsiteX300" fmla="*/ 172300 w 1270346"/>
              <a:gd name="connsiteY300" fmla="*/ 652221 h 1518267"/>
              <a:gd name="connsiteX301" fmla="*/ 141960 w 1270346"/>
              <a:gd name="connsiteY301" fmla="*/ 734953 h 1518267"/>
              <a:gd name="connsiteX302" fmla="*/ 138566 w 1270346"/>
              <a:gd name="connsiteY302" fmla="*/ 734953 h 1518267"/>
              <a:gd name="connsiteX303" fmla="*/ 169364 w 1270346"/>
              <a:gd name="connsiteY303" fmla="*/ 650962 h 1518267"/>
              <a:gd name="connsiteX304" fmla="*/ 424250 w 1270346"/>
              <a:gd name="connsiteY304" fmla="*/ 273213 h 1518267"/>
              <a:gd name="connsiteX305" fmla="*/ 1264072 w 1270346"/>
              <a:gd name="connsiteY305" fmla="*/ 190260 h 1518267"/>
              <a:gd name="connsiteX306" fmla="*/ 1270346 w 1270346"/>
              <a:gd name="connsiteY306" fmla="*/ 190578 h 1518267"/>
              <a:gd name="connsiteX307" fmla="*/ 1270346 w 1270346"/>
              <a:gd name="connsiteY307" fmla="*/ 193756 h 1518267"/>
              <a:gd name="connsiteX308" fmla="*/ 1264072 w 1270346"/>
              <a:gd name="connsiteY308" fmla="*/ 193438 h 1518267"/>
              <a:gd name="connsiteX309" fmla="*/ 614122 w 1270346"/>
              <a:gd name="connsiteY309" fmla="*/ 463090 h 1518267"/>
              <a:gd name="connsiteX310" fmla="*/ 535393 w 1270346"/>
              <a:gd name="connsiteY310" fmla="*/ 558473 h 1518267"/>
              <a:gd name="connsiteX311" fmla="*/ 535393 w 1270346"/>
              <a:gd name="connsiteY311" fmla="*/ 553520 h 1518267"/>
              <a:gd name="connsiteX312" fmla="*/ 611883 w 1270346"/>
              <a:gd name="connsiteY312" fmla="*/ 460851 h 1518267"/>
              <a:gd name="connsiteX313" fmla="*/ 1264072 w 1270346"/>
              <a:gd name="connsiteY313" fmla="*/ 190260 h 1518267"/>
              <a:gd name="connsiteX314" fmla="*/ 487027 w 1270346"/>
              <a:gd name="connsiteY314" fmla="*/ 165394 h 1518267"/>
              <a:gd name="connsiteX315" fmla="*/ 487027 w 1270346"/>
              <a:gd name="connsiteY315" fmla="*/ 169345 h 1518267"/>
              <a:gd name="connsiteX316" fmla="*/ 486591 w 1270346"/>
              <a:gd name="connsiteY316" fmla="*/ 169672 h 1518267"/>
              <a:gd name="connsiteX317" fmla="*/ 137357 w 1270346"/>
              <a:gd name="connsiteY317" fmla="*/ 637458 h 1518267"/>
              <a:gd name="connsiteX318" fmla="*/ 101607 w 1270346"/>
              <a:gd name="connsiteY318" fmla="*/ 734953 h 1518267"/>
              <a:gd name="connsiteX319" fmla="*/ 98230 w 1270346"/>
              <a:gd name="connsiteY319" fmla="*/ 734953 h 1518267"/>
              <a:gd name="connsiteX320" fmla="*/ 134432 w 1270346"/>
              <a:gd name="connsiteY320" fmla="*/ 636230 h 1518267"/>
              <a:gd name="connsiteX321" fmla="*/ 484578 w 1270346"/>
              <a:gd name="connsiteY321" fmla="*/ 167226 h 1518267"/>
              <a:gd name="connsiteX322" fmla="*/ 1264073 w 1270346"/>
              <a:gd name="connsiteY322" fmla="*/ 152337 h 1518267"/>
              <a:gd name="connsiteX323" fmla="*/ 1270346 w 1270346"/>
              <a:gd name="connsiteY323" fmla="*/ 152655 h 1518267"/>
              <a:gd name="connsiteX324" fmla="*/ 1270346 w 1270346"/>
              <a:gd name="connsiteY324" fmla="*/ 155833 h 1518267"/>
              <a:gd name="connsiteX325" fmla="*/ 1264073 w 1270346"/>
              <a:gd name="connsiteY325" fmla="*/ 155515 h 1518267"/>
              <a:gd name="connsiteX326" fmla="*/ 587306 w 1270346"/>
              <a:gd name="connsiteY326" fmla="*/ 436273 h 1518267"/>
              <a:gd name="connsiteX327" fmla="*/ 535393 w 1270346"/>
              <a:gd name="connsiteY327" fmla="*/ 499169 h 1518267"/>
              <a:gd name="connsiteX328" fmla="*/ 535393 w 1270346"/>
              <a:gd name="connsiteY328" fmla="*/ 494216 h 1518267"/>
              <a:gd name="connsiteX329" fmla="*/ 585067 w 1270346"/>
              <a:gd name="connsiteY329" fmla="*/ 434034 h 1518267"/>
              <a:gd name="connsiteX330" fmla="*/ 1264073 w 1270346"/>
              <a:gd name="connsiteY330" fmla="*/ 152337 h 1518267"/>
              <a:gd name="connsiteX331" fmla="*/ 484285 w 1270346"/>
              <a:gd name="connsiteY331" fmla="*/ 119456 h 1518267"/>
              <a:gd name="connsiteX332" fmla="*/ 484937 w 1270346"/>
              <a:gd name="connsiteY332" fmla="*/ 122689 h 1518267"/>
              <a:gd name="connsiteX333" fmla="*/ 465375 w 1270346"/>
              <a:gd name="connsiteY333" fmla="*/ 137219 h 1518267"/>
              <a:gd name="connsiteX334" fmla="*/ 372504 w 1270346"/>
              <a:gd name="connsiteY334" fmla="*/ 221466 h 1518267"/>
              <a:gd name="connsiteX335" fmla="*/ 98535 w 1270346"/>
              <a:gd name="connsiteY335" fmla="*/ 630259 h 1518267"/>
              <a:gd name="connsiteX336" fmla="*/ 61094 w 1270346"/>
              <a:gd name="connsiteY336" fmla="*/ 734953 h 1518267"/>
              <a:gd name="connsiteX337" fmla="*/ 57635 w 1270346"/>
              <a:gd name="connsiteY337" fmla="*/ 734953 h 1518267"/>
              <a:gd name="connsiteX338" fmla="*/ 99337 w 1270346"/>
              <a:gd name="connsiteY338" fmla="*/ 621010 h 1518267"/>
              <a:gd name="connsiteX339" fmla="*/ 460005 w 1270346"/>
              <a:gd name="connsiteY339" fmla="*/ 137612 h 1518267"/>
              <a:gd name="connsiteX340" fmla="*/ 1264073 w 1270346"/>
              <a:gd name="connsiteY340" fmla="*/ 114414 h 1518267"/>
              <a:gd name="connsiteX341" fmla="*/ 1266612 w 1270346"/>
              <a:gd name="connsiteY341" fmla="*/ 114543 h 1518267"/>
              <a:gd name="connsiteX342" fmla="*/ 1267260 w 1270346"/>
              <a:gd name="connsiteY342" fmla="*/ 117754 h 1518267"/>
              <a:gd name="connsiteX343" fmla="*/ 1264073 w 1270346"/>
              <a:gd name="connsiteY343" fmla="*/ 117592 h 1518267"/>
              <a:gd name="connsiteX344" fmla="*/ 560517 w 1270346"/>
              <a:gd name="connsiteY344" fmla="*/ 409483 h 1518267"/>
              <a:gd name="connsiteX345" fmla="*/ 535393 w 1270346"/>
              <a:gd name="connsiteY345" fmla="*/ 439921 h 1518267"/>
              <a:gd name="connsiteX346" fmla="*/ 535393 w 1270346"/>
              <a:gd name="connsiteY346" fmla="*/ 434969 h 1518267"/>
              <a:gd name="connsiteX347" fmla="*/ 558278 w 1270346"/>
              <a:gd name="connsiteY347" fmla="*/ 407244 h 1518267"/>
              <a:gd name="connsiteX348" fmla="*/ 1264073 w 1270346"/>
              <a:gd name="connsiteY348" fmla="*/ 114414 h 1518267"/>
              <a:gd name="connsiteX349" fmla="*/ 1256923 w 1270346"/>
              <a:gd name="connsiteY349" fmla="*/ 76853 h 1518267"/>
              <a:gd name="connsiteX350" fmla="*/ 1258995 w 1270346"/>
              <a:gd name="connsiteY350" fmla="*/ 79926 h 1518267"/>
              <a:gd name="connsiteX351" fmla="*/ 1158573 w 1270346"/>
              <a:gd name="connsiteY351" fmla="*/ 85014 h 1518267"/>
              <a:gd name="connsiteX352" fmla="*/ 607149 w 1270346"/>
              <a:gd name="connsiteY352" fmla="*/ 315947 h 1518267"/>
              <a:gd name="connsiteX353" fmla="*/ 535393 w 1270346"/>
              <a:gd name="connsiteY353" fmla="*/ 381179 h 1518267"/>
              <a:gd name="connsiteX354" fmla="*/ 535393 w 1270346"/>
              <a:gd name="connsiteY354" fmla="*/ 376852 h 1518267"/>
              <a:gd name="connsiteX355" fmla="*/ 605106 w 1270346"/>
              <a:gd name="connsiteY355" fmla="*/ 313478 h 1518267"/>
              <a:gd name="connsiteX356" fmla="*/ 1158239 w 1270346"/>
              <a:gd name="connsiteY356" fmla="*/ 81852 h 1518267"/>
              <a:gd name="connsiteX357" fmla="*/ 1232199 w 1270346"/>
              <a:gd name="connsiteY357" fmla="*/ 40182 h 1518267"/>
              <a:gd name="connsiteX358" fmla="*/ 1234271 w 1270346"/>
              <a:gd name="connsiteY358" fmla="*/ 43255 h 1518267"/>
              <a:gd name="connsiteX359" fmla="*/ 1154694 w 1270346"/>
              <a:gd name="connsiteY359" fmla="*/ 47287 h 1518267"/>
              <a:gd name="connsiteX360" fmla="*/ 583024 w 1270346"/>
              <a:gd name="connsiteY360" fmla="*/ 286683 h 1518267"/>
              <a:gd name="connsiteX361" fmla="*/ 535393 w 1270346"/>
              <a:gd name="connsiteY361" fmla="*/ 329983 h 1518267"/>
              <a:gd name="connsiteX362" fmla="*/ 535393 w 1270346"/>
              <a:gd name="connsiteY362" fmla="*/ 325708 h 1518267"/>
              <a:gd name="connsiteX363" fmla="*/ 581012 w 1270346"/>
              <a:gd name="connsiteY363" fmla="*/ 284237 h 1518267"/>
              <a:gd name="connsiteX364" fmla="*/ 1154372 w 1270346"/>
              <a:gd name="connsiteY364" fmla="*/ 44125 h 1518267"/>
              <a:gd name="connsiteX365" fmla="*/ 1165284 w 1270346"/>
              <a:gd name="connsiteY365" fmla="*/ 5649 h 1518267"/>
              <a:gd name="connsiteX366" fmla="*/ 1177871 w 1270346"/>
              <a:gd name="connsiteY366" fmla="*/ 8190 h 1518267"/>
              <a:gd name="connsiteX367" fmla="*/ 1150828 w 1270346"/>
              <a:gd name="connsiteY367" fmla="*/ 9560 h 1518267"/>
              <a:gd name="connsiteX368" fmla="*/ 558931 w 1270346"/>
              <a:gd name="connsiteY368" fmla="*/ 257441 h 1518267"/>
              <a:gd name="connsiteX369" fmla="*/ 535393 w 1270346"/>
              <a:gd name="connsiteY369" fmla="*/ 278839 h 1518267"/>
              <a:gd name="connsiteX370" fmla="*/ 535393 w 1270346"/>
              <a:gd name="connsiteY370" fmla="*/ 274513 h 1518267"/>
              <a:gd name="connsiteX371" fmla="*/ 556888 w 1270346"/>
              <a:gd name="connsiteY371" fmla="*/ 254973 h 1518267"/>
              <a:gd name="connsiteX372" fmla="*/ 1150494 w 1270346"/>
              <a:gd name="connsiteY372" fmla="*/ 6398 h 1518267"/>
              <a:gd name="connsiteX373" fmla="*/ 978741 w 1270346"/>
              <a:gd name="connsiteY373" fmla="*/ 0 h 1518267"/>
              <a:gd name="connsiteX374" fmla="*/ 991449 w 1270346"/>
              <a:gd name="connsiteY374" fmla="*/ 0 h 1518267"/>
              <a:gd name="connsiteX375" fmla="*/ 923323 w 1270346"/>
              <a:gd name="connsiteY375" fmla="*/ 17559 h 1518267"/>
              <a:gd name="connsiteX376" fmla="*/ 623142 w 1270346"/>
              <a:gd name="connsiteY376" fmla="*/ 162079 h 1518267"/>
              <a:gd name="connsiteX377" fmla="*/ 535393 w 1270346"/>
              <a:gd name="connsiteY377" fmla="*/ 227739 h 1518267"/>
              <a:gd name="connsiteX378" fmla="*/ 535393 w 1270346"/>
              <a:gd name="connsiteY378" fmla="*/ 223788 h 1518267"/>
              <a:gd name="connsiteX379" fmla="*/ 621374 w 1270346"/>
              <a:gd name="connsiteY379" fmla="*/ 159450 h 1518267"/>
              <a:gd name="connsiteX380" fmla="*/ 922386 w 1270346"/>
              <a:gd name="connsiteY380" fmla="*/ 14526 h 1518267"/>
              <a:gd name="connsiteX381" fmla="*/ 851950 w 1270346"/>
              <a:gd name="connsiteY381" fmla="*/ 0 h 1518267"/>
              <a:gd name="connsiteX382" fmla="*/ 861208 w 1270346"/>
              <a:gd name="connsiteY382" fmla="*/ 0 h 1518267"/>
              <a:gd name="connsiteX383" fmla="*/ 803248 w 1270346"/>
              <a:gd name="connsiteY383" fmla="*/ 21256 h 1518267"/>
              <a:gd name="connsiteX384" fmla="*/ 601969 w 1270346"/>
              <a:gd name="connsiteY384" fmla="*/ 130651 h 1518267"/>
              <a:gd name="connsiteX385" fmla="*/ 535393 w 1270346"/>
              <a:gd name="connsiteY385" fmla="*/ 180469 h 1518267"/>
              <a:gd name="connsiteX386" fmla="*/ 535393 w 1270346"/>
              <a:gd name="connsiteY386" fmla="*/ 176473 h 1518267"/>
              <a:gd name="connsiteX387" fmla="*/ 600170 w 1270346"/>
              <a:gd name="connsiteY387" fmla="*/ 128002 h 1518267"/>
              <a:gd name="connsiteX388" fmla="*/ 801990 w 1270346"/>
              <a:gd name="connsiteY388" fmla="*/ 18321 h 1518267"/>
              <a:gd name="connsiteX389" fmla="*/ 752824 w 1270346"/>
              <a:gd name="connsiteY389" fmla="*/ 0 h 1518267"/>
              <a:gd name="connsiteX390" fmla="*/ 760115 w 1270346"/>
              <a:gd name="connsiteY390" fmla="*/ 0 h 1518267"/>
              <a:gd name="connsiteX391" fmla="*/ 681603 w 1270346"/>
              <a:gd name="connsiteY391" fmla="*/ 37878 h 1518267"/>
              <a:gd name="connsiteX392" fmla="*/ 580765 w 1270346"/>
              <a:gd name="connsiteY392" fmla="*/ 99204 h 1518267"/>
              <a:gd name="connsiteX393" fmla="*/ 535393 w 1270346"/>
              <a:gd name="connsiteY393" fmla="*/ 133154 h 1518267"/>
              <a:gd name="connsiteX394" fmla="*/ 535393 w 1270346"/>
              <a:gd name="connsiteY394" fmla="*/ 133041 h 1518267"/>
              <a:gd name="connsiteX395" fmla="*/ 536306 w 1270346"/>
              <a:gd name="connsiteY395" fmla="*/ 128519 h 1518267"/>
              <a:gd name="connsiteX396" fmla="*/ 578998 w 1270346"/>
              <a:gd name="connsiteY396" fmla="*/ 96574 h 1518267"/>
              <a:gd name="connsiteX397" fmla="*/ 680098 w 1270346"/>
              <a:gd name="connsiteY397" fmla="*/ 35087 h 1518267"/>
              <a:gd name="connsiteX398" fmla="*/ 668434 w 1270346"/>
              <a:gd name="connsiteY398" fmla="*/ 0 h 1518267"/>
              <a:gd name="connsiteX399" fmla="*/ 670360 w 1270346"/>
              <a:gd name="connsiteY399" fmla="*/ 0 h 1518267"/>
              <a:gd name="connsiteX400" fmla="*/ 564917 w 1270346"/>
              <a:gd name="connsiteY400" fmla="*/ 63285 h 1518267"/>
              <a:gd name="connsiteX401" fmla="*/ 550991 w 1270346"/>
              <a:gd name="connsiteY401" fmla="*/ 73628 h 1518267"/>
              <a:gd name="connsiteX402" fmla="*/ 556506 w 1270346"/>
              <a:gd name="connsiteY402" fmla="*/ 65449 h 1518267"/>
              <a:gd name="connsiteX403" fmla="*/ 557318 w 1270346"/>
              <a:gd name="connsiteY403" fmla="*/ 64841 h 1518267"/>
              <a:gd name="connsiteX404" fmla="*/ 661541 w 1270346"/>
              <a:gd name="connsiteY404" fmla="*/ 1523 h 1518267"/>
              <a:gd name="connsiteX405" fmla="*/ 662008 w 1270346"/>
              <a:gd name="connsiteY405" fmla="*/ 1298 h 15182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Lst>
            <a:rect l="l" t="t" r="r" b="b"/>
            <a:pathLst>
              <a:path w="1270346" h="1518267">
                <a:moveTo>
                  <a:pt x="485073" y="906673"/>
                </a:moveTo>
                <a:lnTo>
                  <a:pt x="486380" y="913148"/>
                </a:lnTo>
                <a:lnTo>
                  <a:pt x="474646" y="950863"/>
                </a:lnTo>
                <a:cubicBezTo>
                  <a:pt x="463893" y="1003271"/>
                  <a:pt x="458244" y="1057517"/>
                  <a:pt x="458244" y="1113056"/>
                </a:cubicBezTo>
                <a:cubicBezTo>
                  <a:pt x="458244" y="1168596"/>
                  <a:pt x="463893" y="1222842"/>
                  <a:pt x="474646" y="1275250"/>
                </a:cubicBezTo>
                <a:lnTo>
                  <a:pt x="487027" y="1315046"/>
                </a:lnTo>
                <a:lnTo>
                  <a:pt x="487027" y="1325724"/>
                </a:lnTo>
                <a:lnTo>
                  <a:pt x="471531" y="1275905"/>
                </a:lnTo>
                <a:cubicBezTo>
                  <a:pt x="460737" y="1223286"/>
                  <a:pt x="455066" y="1168821"/>
                  <a:pt x="455066" y="1113056"/>
                </a:cubicBezTo>
                <a:cubicBezTo>
                  <a:pt x="455066" y="1057291"/>
                  <a:pt x="460737" y="1002826"/>
                  <a:pt x="471531" y="950208"/>
                </a:cubicBezTo>
                <a:close/>
                <a:moveTo>
                  <a:pt x="464310" y="846382"/>
                </a:moveTo>
                <a:lnTo>
                  <a:pt x="466574" y="849739"/>
                </a:lnTo>
                <a:lnTo>
                  <a:pt x="437495" y="943219"/>
                </a:lnTo>
                <a:cubicBezTo>
                  <a:pt x="426236" y="998096"/>
                  <a:pt x="420322" y="1054898"/>
                  <a:pt x="420322" y="1113056"/>
                </a:cubicBezTo>
                <a:cubicBezTo>
                  <a:pt x="420322" y="1171214"/>
                  <a:pt x="426236" y="1228017"/>
                  <a:pt x="437495" y="1282893"/>
                </a:cubicBezTo>
                <a:lnTo>
                  <a:pt x="480061" y="1419732"/>
                </a:lnTo>
                <a:lnTo>
                  <a:pt x="478759" y="1426180"/>
                </a:lnTo>
                <a:lnTo>
                  <a:pt x="434382" y="1283528"/>
                </a:lnTo>
                <a:cubicBezTo>
                  <a:pt x="423081" y="1228445"/>
                  <a:pt x="417144" y="1171431"/>
                  <a:pt x="417144" y="1113056"/>
                </a:cubicBezTo>
                <a:cubicBezTo>
                  <a:pt x="417144" y="1054682"/>
                  <a:pt x="423081" y="997667"/>
                  <a:pt x="434382" y="942585"/>
                </a:cubicBezTo>
                <a:close/>
                <a:moveTo>
                  <a:pt x="433024" y="812143"/>
                </a:moveTo>
                <a:lnTo>
                  <a:pt x="435746" y="813978"/>
                </a:lnTo>
                <a:lnTo>
                  <a:pt x="422107" y="851168"/>
                </a:lnTo>
                <a:cubicBezTo>
                  <a:pt x="396305" y="933940"/>
                  <a:pt x="382399" y="1021906"/>
                  <a:pt x="382399" y="1113057"/>
                </a:cubicBezTo>
                <a:cubicBezTo>
                  <a:pt x="382399" y="1234592"/>
                  <a:pt x="407121" y="1350465"/>
                  <a:pt x="451799" y="1455912"/>
                </a:cubicBezTo>
                <a:lnTo>
                  <a:pt x="457169" y="1465791"/>
                </a:lnTo>
                <a:lnTo>
                  <a:pt x="455165" y="1468764"/>
                </a:lnTo>
                <a:lnTo>
                  <a:pt x="448864" y="1457170"/>
                </a:lnTo>
                <a:cubicBezTo>
                  <a:pt x="404029" y="1351341"/>
                  <a:pt x="379221" y="1235043"/>
                  <a:pt x="379221" y="1113057"/>
                </a:cubicBezTo>
                <a:cubicBezTo>
                  <a:pt x="379221" y="1021568"/>
                  <a:pt x="393175" y="933278"/>
                  <a:pt x="419067" y="850204"/>
                </a:cubicBezTo>
                <a:close/>
                <a:moveTo>
                  <a:pt x="399863" y="792576"/>
                </a:moveTo>
                <a:lnTo>
                  <a:pt x="403006" y="793211"/>
                </a:lnTo>
                <a:lnTo>
                  <a:pt x="385889" y="839889"/>
                </a:lnTo>
                <a:cubicBezTo>
                  <a:pt x="358980" y="926224"/>
                  <a:pt x="344477" y="1017978"/>
                  <a:pt x="344477" y="1113057"/>
                </a:cubicBezTo>
                <a:cubicBezTo>
                  <a:pt x="344477" y="1239829"/>
                  <a:pt x="370260" y="1360691"/>
                  <a:pt x="416857" y="1470674"/>
                </a:cubicBezTo>
                <a:lnTo>
                  <a:pt x="428655" y="1492384"/>
                </a:lnTo>
                <a:lnTo>
                  <a:pt x="426026" y="1494157"/>
                </a:lnTo>
                <a:lnTo>
                  <a:pt x="413932" y="1471903"/>
                </a:lnTo>
                <a:cubicBezTo>
                  <a:pt x="367172" y="1361539"/>
                  <a:pt x="341299" y="1240262"/>
                  <a:pt x="341299" y="1113057"/>
                </a:cubicBezTo>
                <a:cubicBezTo>
                  <a:pt x="341299" y="1017653"/>
                  <a:pt x="355853" y="925584"/>
                  <a:pt x="382856" y="838952"/>
                </a:cubicBezTo>
                <a:close/>
                <a:moveTo>
                  <a:pt x="362290" y="784991"/>
                </a:moveTo>
                <a:lnTo>
                  <a:pt x="365433" y="785625"/>
                </a:lnTo>
                <a:lnTo>
                  <a:pt x="349672" y="828611"/>
                </a:lnTo>
                <a:cubicBezTo>
                  <a:pt x="321655" y="918508"/>
                  <a:pt x="306555" y="1014051"/>
                  <a:pt x="306555" y="1113057"/>
                </a:cubicBezTo>
                <a:cubicBezTo>
                  <a:pt x="306555" y="1245066"/>
                  <a:pt x="333403" y="1370917"/>
                  <a:pt x="381924" y="1485438"/>
                </a:cubicBezTo>
                <a:lnTo>
                  <a:pt x="395240" y="1509939"/>
                </a:lnTo>
                <a:lnTo>
                  <a:pt x="391993" y="1510594"/>
                </a:lnTo>
                <a:lnTo>
                  <a:pt x="378989" y="1486666"/>
                </a:lnTo>
                <a:cubicBezTo>
                  <a:pt x="330311" y="1371765"/>
                  <a:pt x="303377" y="1245499"/>
                  <a:pt x="303377" y="1113057"/>
                </a:cubicBezTo>
                <a:cubicBezTo>
                  <a:pt x="303377" y="1013726"/>
                  <a:pt x="318528" y="917868"/>
                  <a:pt x="346639" y="827674"/>
                </a:cubicBezTo>
                <a:close/>
                <a:moveTo>
                  <a:pt x="322569" y="783314"/>
                </a:moveTo>
                <a:lnTo>
                  <a:pt x="325945" y="783314"/>
                </a:lnTo>
                <a:lnTo>
                  <a:pt x="313461" y="817359"/>
                </a:lnTo>
                <a:cubicBezTo>
                  <a:pt x="284332" y="910814"/>
                  <a:pt x="268633" y="1010136"/>
                  <a:pt x="268633" y="1113057"/>
                </a:cubicBezTo>
                <a:cubicBezTo>
                  <a:pt x="268633" y="1250285"/>
                  <a:pt x="296542" y="1381115"/>
                  <a:pt x="346982" y="1500170"/>
                </a:cubicBezTo>
                <a:lnTo>
                  <a:pt x="355559" y="1517950"/>
                </a:lnTo>
                <a:lnTo>
                  <a:pt x="353986" y="1518267"/>
                </a:lnTo>
                <a:lnTo>
                  <a:pt x="352195" y="1518267"/>
                </a:lnTo>
                <a:lnTo>
                  <a:pt x="344057" y="1501398"/>
                </a:lnTo>
                <a:cubicBezTo>
                  <a:pt x="293454" y="1381964"/>
                  <a:pt x="265455" y="1250718"/>
                  <a:pt x="265455" y="1113057"/>
                </a:cubicBezTo>
                <a:cubicBezTo>
                  <a:pt x="265455" y="1009811"/>
                  <a:pt x="281205" y="910174"/>
                  <a:pt x="310427" y="816422"/>
                </a:cubicBezTo>
                <a:close/>
                <a:moveTo>
                  <a:pt x="282214" y="783314"/>
                </a:moveTo>
                <a:lnTo>
                  <a:pt x="285608" y="783314"/>
                </a:lnTo>
                <a:lnTo>
                  <a:pt x="277250" y="806107"/>
                </a:lnTo>
                <a:cubicBezTo>
                  <a:pt x="247009" y="903120"/>
                  <a:pt x="230711" y="1006221"/>
                  <a:pt x="230711" y="1113056"/>
                </a:cubicBezTo>
                <a:cubicBezTo>
                  <a:pt x="230711" y="1255503"/>
                  <a:pt x="259686" y="1391313"/>
                  <a:pt x="312050" y="1514902"/>
                </a:cubicBezTo>
                <a:lnTo>
                  <a:pt x="313673" y="1518267"/>
                </a:lnTo>
                <a:lnTo>
                  <a:pt x="310131" y="1518267"/>
                </a:lnTo>
                <a:lnTo>
                  <a:pt x="309115" y="1516160"/>
                </a:lnTo>
                <a:cubicBezTo>
                  <a:pt x="256593" y="1392189"/>
                  <a:pt x="227533" y="1255954"/>
                  <a:pt x="227533" y="1113056"/>
                </a:cubicBezTo>
                <a:cubicBezTo>
                  <a:pt x="227533" y="1005883"/>
                  <a:pt x="243880" y="902458"/>
                  <a:pt x="274210" y="805143"/>
                </a:cubicBezTo>
                <a:close/>
                <a:moveTo>
                  <a:pt x="241877" y="783314"/>
                </a:moveTo>
                <a:lnTo>
                  <a:pt x="245253" y="783314"/>
                </a:lnTo>
                <a:lnTo>
                  <a:pt x="241031" y="794828"/>
                </a:lnTo>
                <a:cubicBezTo>
                  <a:pt x="209683" y="895404"/>
                  <a:pt x="192788" y="1002294"/>
                  <a:pt x="192788" y="1113056"/>
                </a:cubicBezTo>
                <a:cubicBezTo>
                  <a:pt x="192788" y="1223819"/>
                  <a:pt x="209683" y="1330709"/>
                  <a:pt x="241031" y="1431285"/>
                </a:cubicBezTo>
                <a:lnTo>
                  <a:pt x="272927" y="1518267"/>
                </a:lnTo>
                <a:lnTo>
                  <a:pt x="269551" y="1518267"/>
                </a:lnTo>
                <a:lnTo>
                  <a:pt x="237998" y="1432222"/>
                </a:lnTo>
                <a:cubicBezTo>
                  <a:pt x="206556" y="1331349"/>
                  <a:pt x="189610" y="1224144"/>
                  <a:pt x="189610" y="1113056"/>
                </a:cubicBezTo>
                <a:cubicBezTo>
                  <a:pt x="189610" y="1001969"/>
                  <a:pt x="206556" y="894764"/>
                  <a:pt x="237998" y="793891"/>
                </a:cubicBezTo>
                <a:close/>
                <a:moveTo>
                  <a:pt x="201600" y="783314"/>
                </a:moveTo>
                <a:lnTo>
                  <a:pt x="204916" y="783314"/>
                </a:lnTo>
                <a:lnTo>
                  <a:pt x="204820" y="783577"/>
                </a:lnTo>
                <a:cubicBezTo>
                  <a:pt x="172360" y="887710"/>
                  <a:pt x="154866" y="998379"/>
                  <a:pt x="154866" y="1113056"/>
                </a:cubicBezTo>
                <a:cubicBezTo>
                  <a:pt x="154866" y="1227733"/>
                  <a:pt x="172360" y="1338403"/>
                  <a:pt x="204820" y="1442537"/>
                </a:cubicBezTo>
                <a:lnTo>
                  <a:pt x="232592" y="1518267"/>
                </a:lnTo>
                <a:lnTo>
                  <a:pt x="229196" y="1518267"/>
                </a:lnTo>
                <a:lnTo>
                  <a:pt x="201781" y="1443500"/>
                </a:lnTo>
                <a:cubicBezTo>
                  <a:pt x="169231" y="1339065"/>
                  <a:pt x="151688" y="1228072"/>
                  <a:pt x="151688" y="1113056"/>
                </a:cubicBezTo>
                <a:cubicBezTo>
                  <a:pt x="151688" y="1036379"/>
                  <a:pt x="159485" y="961490"/>
                  <a:pt x="174327" y="889140"/>
                </a:cubicBezTo>
                <a:close/>
                <a:moveTo>
                  <a:pt x="162489" y="783314"/>
                </a:moveTo>
                <a:lnTo>
                  <a:pt x="165764" y="783314"/>
                </a:lnTo>
                <a:lnTo>
                  <a:pt x="140291" y="882152"/>
                </a:lnTo>
                <a:cubicBezTo>
                  <a:pt x="124985" y="956761"/>
                  <a:pt x="116944" y="1033987"/>
                  <a:pt x="116944" y="1113057"/>
                </a:cubicBezTo>
                <a:cubicBezTo>
                  <a:pt x="116944" y="1231662"/>
                  <a:pt x="135035" y="1346119"/>
                  <a:pt x="168603" y="1453816"/>
                </a:cubicBezTo>
                <a:lnTo>
                  <a:pt x="192236" y="1518267"/>
                </a:lnTo>
                <a:lnTo>
                  <a:pt x="188861" y="1518267"/>
                </a:lnTo>
                <a:lnTo>
                  <a:pt x="165569" y="1454752"/>
                </a:lnTo>
                <a:cubicBezTo>
                  <a:pt x="131908" y="1346759"/>
                  <a:pt x="113766" y="1231987"/>
                  <a:pt x="113766" y="1113057"/>
                </a:cubicBezTo>
                <a:cubicBezTo>
                  <a:pt x="113766" y="1033771"/>
                  <a:pt x="121829" y="956332"/>
                  <a:pt x="137178" y="881518"/>
                </a:cubicBezTo>
                <a:close/>
                <a:moveTo>
                  <a:pt x="123365" y="783314"/>
                </a:moveTo>
                <a:lnTo>
                  <a:pt x="126652" y="783314"/>
                </a:lnTo>
                <a:lnTo>
                  <a:pt x="103142" y="874529"/>
                </a:lnTo>
                <a:cubicBezTo>
                  <a:pt x="87329" y="951602"/>
                  <a:pt x="79022" y="1031378"/>
                  <a:pt x="79022" y="1113057"/>
                </a:cubicBezTo>
                <a:cubicBezTo>
                  <a:pt x="79022" y="1235576"/>
                  <a:pt x="97713" y="1353813"/>
                  <a:pt x="132391" y="1465067"/>
                </a:cubicBezTo>
                <a:lnTo>
                  <a:pt x="151901" y="1518267"/>
                </a:lnTo>
                <a:lnTo>
                  <a:pt x="148506" y="1518267"/>
                </a:lnTo>
                <a:lnTo>
                  <a:pt x="129352" y="1466031"/>
                </a:lnTo>
                <a:cubicBezTo>
                  <a:pt x="94583" y="1354475"/>
                  <a:pt x="75844" y="1235915"/>
                  <a:pt x="75844" y="1113057"/>
                </a:cubicBezTo>
                <a:cubicBezTo>
                  <a:pt x="75844" y="1031152"/>
                  <a:pt x="84172" y="951157"/>
                  <a:pt x="100027" y="873874"/>
                </a:cubicBezTo>
                <a:close/>
                <a:moveTo>
                  <a:pt x="84253" y="783314"/>
                </a:moveTo>
                <a:lnTo>
                  <a:pt x="87528" y="783314"/>
                </a:lnTo>
                <a:lnTo>
                  <a:pt x="65990" y="866885"/>
                </a:lnTo>
                <a:cubicBezTo>
                  <a:pt x="49672" y="946427"/>
                  <a:pt x="41100" y="1028759"/>
                  <a:pt x="41100" y="1113057"/>
                </a:cubicBezTo>
                <a:cubicBezTo>
                  <a:pt x="41100" y="1239504"/>
                  <a:pt x="60387" y="1361529"/>
                  <a:pt x="96174" y="1476346"/>
                </a:cubicBezTo>
                <a:lnTo>
                  <a:pt x="111546" y="1518267"/>
                </a:lnTo>
                <a:lnTo>
                  <a:pt x="108170" y="1518267"/>
                </a:lnTo>
                <a:lnTo>
                  <a:pt x="93141" y="1477283"/>
                </a:lnTo>
                <a:cubicBezTo>
                  <a:pt x="57260" y="1362169"/>
                  <a:pt x="37922" y="1239829"/>
                  <a:pt x="37922" y="1113057"/>
                </a:cubicBezTo>
                <a:cubicBezTo>
                  <a:pt x="37922" y="1028543"/>
                  <a:pt x="46517" y="945998"/>
                  <a:pt x="62878" y="866250"/>
                </a:cubicBezTo>
                <a:close/>
                <a:moveTo>
                  <a:pt x="44961" y="783314"/>
                </a:moveTo>
                <a:lnTo>
                  <a:pt x="47847" y="783314"/>
                </a:lnTo>
                <a:lnTo>
                  <a:pt x="27395" y="865137"/>
                </a:lnTo>
                <a:cubicBezTo>
                  <a:pt x="11377" y="945906"/>
                  <a:pt x="3178" y="1028850"/>
                  <a:pt x="3178" y="1113057"/>
                </a:cubicBezTo>
                <a:cubicBezTo>
                  <a:pt x="3178" y="1239368"/>
                  <a:pt x="21625" y="1362835"/>
                  <a:pt x="57242" y="1480388"/>
                </a:cubicBezTo>
                <a:lnTo>
                  <a:pt x="70788" y="1518267"/>
                </a:lnTo>
                <a:lnTo>
                  <a:pt x="67555" y="1518267"/>
                </a:lnTo>
                <a:lnTo>
                  <a:pt x="56830" y="1488964"/>
                </a:lnTo>
                <a:cubicBezTo>
                  <a:pt x="19897" y="1370215"/>
                  <a:pt x="0" y="1243960"/>
                  <a:pt x="0" y="1113057"/>
                </a:cubicBezTo>
                <a:cubicBezTo>
                  <a:pt x="0" y="1025789"/>
                  <a:pt x="8843" y="940586"/>
                  <a:pt x="25682" y="858296"/>
                </a:cubicBezTo>
                <a:close/>
                <a:moveTo>
                  <a:pt x="1238195" y="685878"/>
                </a:moveTo>
                <a:lnTo>
                  <a:pt x="1235895" y="689290"/>
                </a:lnTo>
                <a:lnTo>
                  <a:pt x="1178217" y="695124"/>
                </a:lnTo>
                <a:cubicBezTo>
                  <a:pt x="1150475" y="700817"/>
                  <a:pt x="1123705" y="709214"/>
                  <a:pt x="1098195" y="720024"/>
                </a:cubicBezTo>
                <a:lnTo>
                  <a:pt x="1070729" y="734953"/>
                </a:lnTo>
                <a:lnTo>
                  <a:pt x="1064065" y="734953"/>
                </a:lnTo>
                <a:lnTo>
                  <a:pt x="1096937" y="717089"/>
                </a:lnTo>
                <a:cubicBezTo>
                  <a:pt x="1122637" y="706200"/>
                  <a:pt x="1149609" y="697743"/>
                  <a:pt x="1177562" y="692008"/>
                </a:cubicBezTo>
                <a:close/>
                <a:moveTo>
                  <a:pt x="1261527" y="645596"/>
                </a:moveTo>
                <a:lnTo>
                  <a:pt x="1260872" y="648840"/>
                </a:lnTo>
                <a:lnTo>
                  <a:pt x="1170574" y="657971"/>
                </a:lnTo>
                <a:cubicBezTo>
                  <a:pt x="1110151" y="670368"/>
                  <a:pt x="1053968" y="694535"/>
                  <a:pt x="1004533" y="727962"/>
                </a:cubicBezTo>
                <a:lnTo>
                  <a:pt x="996063" y="734953"/>
                </a:lnTo>
                <a:lnTo>
                  <a:pt x="991110" y="734953"/>
                </a:lnTo>
                <a:lnTo>
                  <a:pt x="1002766" y="725332"/>
                </a:lnTo>
                <a:cubicBezTo>
                  <a:pt x="1052539" y="691676"/>
                  <a:pt x="1109106" y="667342"/>
                  <a:pt x="1169939" y="654859"/>
                </a:cubicBezTo>
                <a:close/>
                <a:moveTo>
                  <a:pt x="481310" y="630233"/>
                </a:moveTo>
                <a:lnTo>
                  <a:pt x="479187" y="640745"/>
                </a:lnTo>
                <a:lnTo>
                  <a:pt x="453762" y="687531"/>
                </a:lnTo>
                <a:lnTo>
                  <a:pt x="448061" y="695987"/>
                </a:lnTo>
                <a:lnTo>
                  <a:pt x="444137" y="698632"/>
                </a:lnTo>
                <a:close/>
                <a:moveTo>
                  <a:pt x="1264072" y="607415"/>
                </a:moveTo>
                <a:lnTo>
                  <a:pt x="1269132" y="607927"/>
                </a:lnTo>
                <a:lnTo>
                  <a:pt x="1268503" y="611041"/>
                </a:lnTo>
                <a:lnTo>
                  <a:pt x="1264072" y="610593"/>
                </a:lnTo>
                <a:cubicBezTo>
                  <a:pt x="1160193" y="610593"/>
                  <a:pt x="1063566" y="642296"/>
                  <a:pt x="983360" y="696534"/>
                </a:cubicBezTo>
                <a:lnTo>
                  <a:pt x="936817" y="734953"/>
                </a:lnTo>
                <a:lnTo>
                  <a:pt x="931807" y="734953"/>
                </a:lnTo>
                <a:lnTo>
                  <a:pt x="981561" y="693885"/>
                </a:lnTo>
                <a:cubicBezTo>
                  <a:pt x="1062272" y="639311"/>
                  <a:pt x="1159516" y="607415"/>
                  <a:pt x="1264072" y="607415"/>
                </a:cubicBezTo>
                <a:close/>
                <a:moveTo>
                  <a:pt x="1264072" y="569491"/>
                </a:moveTo>
                <a:lnTo>
                  <a:pt x="1270346" y="570126"/>
                </a:lnTo>
                <a:lnTo>
                  <a:pt x="1270346" y="573304"/>
                </a:lnTo>
                <a:lnTo>
                  <a:pt x="1264072" y="572669"/>
                </a:lnTo>
                <a:cubicBezTo>
                  <a:pt x="1115092" y="572669"/>
                  <a:pt x="979999" y="633274"/>
                  <a:pt x="882151" y="731125"/>
                </a:cubicBezTo>
                <a:lnTo>
                  <a:pt x="878991" y="734953"/>
                </a:lnTo>
                <a:lnTo>
                  <a:pt x="874904" y="734953"/>
                </a:lnTo>
                <a:lnTo>
                  <a:pt x="879912" y="728886"/>
                </a:lnTo>
                <a:cubicBezTo>
                  <a:pt x="978338" y="630457"/>
                  <a:pt x="1114226" y="569491"/>
                  <a:pt x="1264072" y="569491"/>
                </a:cubicBezTo>
                <a:close/>
                <a:moveTo>
                  <a:pt x="487027" y="552814"/>
                </a:moveTo>
                <a:lnTo>
                  <a:pt x="487027" y="557767"/>
                </a:lnTo>
                <a:lnTo>
                  <a:pt x="470295" y="578038"/>
                </a:lnTo>
                <a:lnTo>
                  <a:pt x="388849" y="727915"/>
                </a:lnTo>
                <a:lnTo>
                  <a:pt x="384815" y="728729"/>
                </a:lnTo>
                <a:lnTo>
                  <a:pt x="467666" y="576271"/>
                </a:lnTo>
                <a:close/>
                <a:moveTo>
                  <a:pt x="1264073" y="531568"/>
                </a:moveTo>
                <a:lnTo>
                  <a:pt x="1270346" y="532203"/>
                </a:lnTo>
                <a:lnTo>
                  <a:pt x="1270346" y="535381"/>
                </a:lnTo>
                <a:lnTo>
                  <a:pt x="1264073" y="534746"/>
                </a:lnTo>
                <a:cubicBezTo>
                  <a:pt x="1104655" y="534746"/>
                  <a:pt x="960081" y="599613"/>
                  <a:pt x="855362" y="704335"/>
                </a:cubicBezTo>
                <a:lnTo>
                  <a:pt x="830089" y="734953"/>
                </a:lnTo>
                <a:lnTo>
                  <a:pt x="825953" y="734953"/>
                </a:lnTo>
                <a:lnTo>
                  <a:pt x="853096" y="702069"/>
                </a:lnTo>
                <a:cubicBezTo>
                  <a:pt x="958384" y="596778"/>
                  <a:pt x="1103752" y="531568"/>
                  <a:pt x="1264073" y="531568"/>
                </a:cubicBezTo>
                <a:close/>
                <a:moveTo>
                  <a:pt x="1264073" y="493645"/>
                </a:moveTo>
                <a:lnTo>
                  <a:pt x="1270346" y="494280"/>
                </a:lnTo>
                <a:lnTo>
                  <a:pt x="1270346" y="497458"/>
                </a:lnTo>
                <a:lnTo>
                  <a:pt x="1264073" y="496823"/>
                </a:lnTo>
                <a:cubicBezTo>
                  <a:pt x="1094182" y="496823"/>
                  <a:pt x="940127" y="565934"/>
                  <a:pt x="828546" y="677518"/>
                </a:cubicBezTo>
                <a:lnTo>
                  <a:pt x="781139" y="734953"/>
                </a:lnTo>
                <a:lnTo>
                  <a:pt x="777050" y="734953"/>
                </a:lnTo>
                <a:lnTo>
                  <a:pt x="826306" y="675279"/>
                </a:lnTo>
                <a:cubicBezTo>
                  <a:pt x="938466" y="563117"/>
                  <a:pt x="1093315" y="493645"/>
                  <a:pt x="1264073" y="493645"/>
                </a:cubicBezTo>
                <a:close/>
                <a:moveTo>
                  <a:pt x="487027" y="493566"/>
                </a:moveTo>
                <a:lnTo>
                  <a:pt x="487027" y="498519"/>
                </a:lnTo>
                <a:lnTo>
                  <a:pt x="438868" y="556865"/>
                </a:lnTo>
                <a:cubicBezTo>
                  <a:pt x="403055" y="609833"/>
                  <a:pt x="372202" y="666417"/>
                  <a:pt x="346982" y="725944"/>
                </a:cubicBezTo>
                <a:lnTo>
                  <a:pt x="343678" y="734953"/>
                </a:lnTo>
                <a:lnTo>
                  <a:pt x="340303" y="734953"/>
                </a:lnTo>
                <a:lnTo>
                  <a:pt x="344057" y="724716"/>
                </a:lnTo>
                <a:cubicBezTo>
                  <a:pt x="369358" y="664999"/>
                  <a:pt x="400310" y="608235"/>
                  <a:pt x="436238" y="555098"/>
                </a:cubicBezTo>
                <a:close/>
                <a:moveTo>
                  <a:pt x="1264073" y="455722"/>
                </a:moveTo>
                <a:lnTo>
                  <a:pt x="1270346" y="456357"/>
                </a:lnTo>
                <a:lnTo>
                  <a:pt x="1270346" y="459535"/>
                </a:lnTo>
                <a:lnTo>
                  <a:pt x="1264073" y="458900"/>
                </a:lnTo>
                <a:cubicBezTo>
                  <a:pt x="1083744" y="458900"/>
                  <a:pt x="920209" y="532273"/>
                  <a:pt x="801757" y="650728"/>
                </a:cubicBezTo>
                <a:lnTo>
                  <a:pt x="732235" y="734953"/>
                </a:lnTo>
                <a:lnTo>
                  <a:pt x="728102" y="734953"/>
                </a:lnTo>
                <a:lnTo>
                  <a:pt x="799490" y="648462"/>
                </a:lnTo>
                <a:cubicBezTo>
                  <a:pt x="918512" y="529438"/>
                  <a:pt x="1082841" y="455722"/>
                  <a:pt x="1264073" y="455722"/>
                </a:cubicBezTo>
                <a:close/>
                <a:moveTo>
                  <a:pt x="487027" y="434260"/>
                </a:moveTo>
                <a:lnTo>
                  <a:pt x="487027" y="439271"/>
                </a:lnTo>
                <a:lnTo>
                  <a:pt x="407441" y="535692"/>
                </a:lnTo>
                <a:cubicBezTo>
                  <a:pt x="370262" y="590677"/>
                  <a:pt x="338232" y="649417"/>
                  <a:pt x="312050" y="711211"/>
                </a:cubicBezTo>
                <a:lnTo>
                  <a:pt x="303343" y="734953"/>
                </a:lnTo>
                <a:lnTo>
                  <a:pt x="299947" y="734953"/>
                </a:lnTo>
                <a:lnTo>
                  <a:pt x="309115" y="709952"/>
                </a:lnTo>
                <a:cubicBezTo>
                  <a:pt x="335375" y="647967"/>
                  <a:pt x="367501" y="589047"/>
                  <a:pt x="404792" y="533892"/>
                </a:cubicBezTo>
                <a:close/>
                <a:moveTo>
                  <a:pt x="1264072" y="417799"/>
                </a:moveTo>
                <a:lnTo>
                  <a:pt x="1270346" y="418434"/>
                </a:lnTo>
                <a:lnTo>
                  <a:pt x="1270346" y="421612"/>
                </a:lnTo>
                <a:lnTo>
                  <a:pt x="1264072" y="420977"/>
                </a:lnTo>
                <a:cubicBezTo>
                  <a:pt x="1025569" y="420977"/>
                  <a:pt x="814858" y="542253"/>
                  <a:pt x="690365" y="726377"/>
                </a:cubicBezTo>
                <a:lnTo>
                  <a:pt x="685704" y="734953"/>
                </a:lnTo>
                <a:lnTo>
                  <a:pt x="682113" y="734953"/>
                </a:lnTo>
                <a:lnTo>
                  <a:pt x="687735" y="724609"/>
                </a:lnTo>
                <a:cubicBezTo>
                  <a:pt x="812804" y="539639"/>
                  <a:pt x="1024485" y="417799"/>
                  <a:pt x="1264072" y="417799"/>
                </a:cubicBezTo>
                <a:close/>
                <a:moveTo>
                  <a:pt x="1264072" y="379876"/>
                </a:moveTo>
                <a:lnTo>
                  <a:pt x="1270346" y="380194"/>
                </a:lnTo>
                <a:lnTo>
                  <a:pt x="1270346" y="383372"/>
                </a:lnTo>
                <a:lnTo>
                  <a:pt x="1264072" y="383054"/>
                </a:lnTo>
                <a:cubicBezTo>
                  <a:pt x="1012522" y="383054"/>
                  <a:pt x="790260" y="510989"/>
                  <a:pt x="658937" y="705204"/>
                </a:cubicBezTo>
                <a:lnTo>
                  <a:pt x="645306" y="730284"/>
                </a:lnTo>
                <a:lnTo>
                  <a:pt x="642040" y="729625"/>
                </a:lnTo>
                <a:lnTo>
                  <a:pt x="656288" y="703405"/>
                </a:lnTo>
                <a:cubicBezTo>
                  <a:pt x="788172" y="508347"/>
                  <a:pt x="1011394" y="379876"/>
                  <a:pt x="1264072" y="379876"/>
                </a:cubicBezTo>
                <a:close/>
                <a:moveTo>
                  <a:pt x="487027" y="375013"/>
                </a:moveTo>
                <a:lnTo>
                  <a:pt x="487027" y="379965"/>
                </a:lnTo>
                <a:lnTo>
                  <a:pt x="375993" y="514487"/>
                </a:lnTo>
                <a:cubicBezTo>
                  <a:pt x="337451" y="571490"/>
                  <a:pt x="304248" y="632385"/>
                  <a:pt x="277107" y="696448"/>
                </a:cubicBezTo>
                <a:lnTo>
                  <a:pt x="262987" y="734953"/>
                </a:lnTo>
                <a:lnTo>
                  <a:pt x="259611" y="734953"/>
                </a:lnTo>
                <a:lnTo>
                  <a:pt x="274181" y="695220"/>
                </a:lnTo>
                <a:cubicBezTo>
                  <a:pt x="301404" y="630967"/>
                  <a:pt x="334707" y="569892"/>
                  <a:pt x="373364" y="512719"/>
                </a:cubicBezTo>
                <a:close/>
                <a:moveTo>
                  <a:pt x="1264073" y="341952"/>
                </a:moveTo>
                <a:lnTo>
                  <a:pt x="1270346" y="342270"/>
                </a:lnTo>
                <a:lnTo>
                  <a:pt x="1270346" y="345448"/>
                </a:lnTo>
                <a:lnTo>
                  <a:pt x="1264073" y="345130"/>
                </a:lnTo>
                <a:cubicBezTo>
                  <a:pt x="999430" y="345130"/>
                  <a:pt x="765627" y="479696"/>
                  <a:pt x="627491" y="683998"/>
                </a:cubicBezTo>
                <a:lnTo>
                  <a:pt x="608475" y="718988"/>
                </a:lnTo>
                <a:lnTo>
                  <a:pt x="605847" y="717216"/>
                </a:lnTo>
                <a:lnTo>
                  <a:pt x="624861" y="682231"/>
                </a:lnTo>
                <a:cubicBezTo>
                  <a:pt x="763574" y="477082"/>
                  <a:pt x="998347" y="341952"/>
                  <a:pt x="1264073" y="341952"/>
                </a:cubicBezTo>
                <a:close/>
                <a:moveTo>
                  <a:pt x="487027" y="318481"/>
                </a:moveTo>
                <a:lnTo>
                  <a:pt x="487027" y="322808"/>
                </a:lnTo>
                <a:lnTo>
                  <a:pt x="480122" y="329086"/>
                </a:lnTo>
                <a:cubicBezTo>
                  <a:pt x="379695" y="429514"/>
                  <a:pt x="298382" y="549056"/>
                  <a:pt x="242174" y="681716"/>
                </a:cubicBezTo>
                <a:lnTo>
                  <a:pt x="222651" y="734953"/>
                </a:lnTo>
                <a:lnTo>
                  <a:pt x="219256" y="734953"/>
                </a:lnTo>
                <a:lnTo>
                  <a:pt x="239239" y="680457"/>
                </a:lnTo>
                <a:cubicBezTo>
                  <a:pt x="295603" y="547415"/>
                  <a:pt x="377145" y="427532"/>
                  <a:pt x="477855" y="326819"/>
                </a:cubicBezTo>
                <a:close/>
                <a:moveTo>
                  <a:pt x="1264073" y="304029"/>
                </a:moveTo>
                <a:lnTo>
                  <a:pt x="1270346" y="304347"/>
                </a:lnTo>
                <a:lnTo>
                  <a:pt x="1270346" y="307525"/>
                </a:lnTo>
                <a:lnTo>
                  <a:pt x="1264073" y="307207"/>
                </a:lnTo>
                <a:cubicBezTo>
                  <a:pt x="986383" y="307207"/>
                  <a:pt x="741029" y="448431"/>
                  <a:pt x="596063" y="662825"/>
                </a:cubicBezTo>
                <a:lnTo>
                  <a:pt x="577053" y="697803"/>
                </a:lnTo>
                <a:lnTo>
                  <a:pt x="574401" y="696014"/>
                </a:lnTo>
                <a:lnTo>
                  <a:pt x="593414" y="661026"/>
                </a:lnTo>
                <a:cubicBezTo>
                  <a:pt x="738941" y="445789"/>
                  <a:pt x="985255" y="304029"/>
                  <a:pt x="1264073" y="304029"/>
                </a:cubicBezTo>
                <a:close/>
                <a:moveTo>
                  <a:pt x="487027" y="267338"/>
                </a:moveTo>
                <a:lnTo>
                  <a:pt x="487027" y="271613"/>
                </a:lnTo>
                <a:lnTo>
                  <a:pt x="453305" y="302269"/>
                </a:lnTo>
                <a:cubicBezTo>
                  <a:pt x="349448" y="406128"/>
                  <a:pt x="265358" y="529756"/>
                  <a:pt x="207232" y="666953"/>
                </a:cubicBezTo>
                <a:lnTo>
                  <a:pt x="182297" y="734953"/>
                </a:lnTo>
                <a:lnTo>
                  <a:pt x="178920" y="734953"/>
                </a:lnTo>
                <a:lnTo>
                  <a:pt x="204307" y="665725"/>
                </a:lnTo>
                <a:cubicBezTo>
                  <a:pt x="262595" y="528149"/>
                  <a:pt x="346920" y="404179"/>
                  <a:pt x="451066" y="300030"/>
                </a:cubicBezTo>
                <a:close/>
                <a:moveTo>
                  <a:pt x="1264073" y="266106"/>
                </a:moveTo>
                <a:lnTo>
                  <a:pt x="1270346" y="266424"/>
                </a:lnTo>
                <a:lnTo>
                  <a:pt x="1270346" y="269602"/>
                </a:lnTo>
                <a:lnTo>
                  <a:pt x="1264073" y="269284"/>
                </a:lnTo>
                <a:cubicBezTo>
                  <a:pt x="973291" y="269284"/>
                  <a:pt x="716397" y="417139"/>
                  <a:pt x="564617" y="641620"/>
                </a:cubicBezTo>
                <a:lnTo>
                  <a:pt x="552606" y="663721"/>
                </a:lnTo>
                <a:lnTo>
                  <a:pt x="550618" y="660773"/>
                </a:lnTo>
                <a:lnTo>
                  <a:pt x="561987" y="639853"/>
                </a:lnTo>
                <a:cubicBezTo>
                  <a:pt x="714342" y="414526"/>
                  <a:pt x="972208" y="266106"/>
                  <a:pt x="1264073" y="266106"/>
                </a:cubicBezTo>
                <a:close/>
                <a:moveTo>
                  <a:pt x="1264072" y="228183"/>
                </a:moveTo>
                <a:lnTo>
                  <a:pt x="1270346" y="228501"/>
                </a:lnTo>
                <a:lnTo>
                  <a:pt x="1270346" y="231679"/>
                </a:lnTo>
                <a:lnTo>
                  <a:pt x="1264072" y="231361"/>
                </a:lnTo>
                <a:cubicBezTo>
                  <a:pt x="1021009" y="231361"/>
                  <a:pt x="800591" y="330251"/>
                  <a:pt x="640939" y="489907"/>
                </a:cubicBezTo>
                <a:lnTo>
                  <a:pt x="537967" y="614659"/>
                </a:lnTo>
                <a:lnTo>
                  <a:pt x="537154" y="610635"/>
                </a:lnTo>
                <a:lnTo>
                  <a:pt x="638672" y="487641"/>
                </a:lnTo>
                <a:cubicBezTo>
                  <a:pt x="798894" y="327416"/>
                  <a:pt x="1020106" y="228183"/>
                  <a:pt x="1264072" y="228183"/>
                </a:cubicBezTo>
                <a:close/>
                <a:moveTo>
                  <a:pt x="487027" y="216144"/>
                </a:moveTo>
                <a:lnTo>
                  <a:pt x="487027" y="220469"/>
                </a:lnTo>
                <a:lnTo>
                  <a:pt x="426516" y="275479"/>
                </a:lnTo>
                <a:cubicBezTo>
                  <a:pt x="319223" y="382775"/>
                  <a:pt x="232350" y="510490"/>
                  <a:pt x="172300" y="652221"/>
                </a:cubicBezTo>
                <a:lnTo>
                  <a:pt x="141960" y="734953"/>
                </a:lnTo>
                <a:lnTo>
                  <a:pt x="138566" y="734953"/>
                </a:lnTo>
                <a:lnTo>
                  <a:pt x="169364" y="650962"/>
                </a:lnTo>
                <a:cubicBezTo>
                  <a:pt x="229571" y="508849"/>
                  <a:pt x="316673" y="380793"/>
                  <a:pt x="424250" y="273213"/>
                </a:cubicBezTo>
                <a:close/>
                <a:moveTo>
                  <a:pt x="1264072" y="190260"/>
                </a:moveTo>
                <a:lnTo>
                  <a:pt x="1270346" y="190578"/>
                </a:lnTo>
                <a:lnTo>
                  <a:pt x="1270346" y="193756"/>
                </a:lnTo>
                <a:lnTo>
                  <a:pt x="1264072" y="193438"/>
                </a:lnTo>
                <a:cubicBezTo>
                  <a:pt x="1010535" y="193438"/>
                  <a:pt x="780637" y="296571"/>
                  <a:pt x="614122" y="463090"/>
                </a:cubicBezTo>
                <a:lnTo>
                  <a:pt x="535393" y="558473"/>
                </a:lnTo>
                <a:lnTo>
                  <a:pt x="535393" y="553520"/>
                </a:lnTo>
                <a:lnTo>
                  <a:pt x="611883" y="460851"/>
                </a:lnTo>
                <a:cubicBezTo>
                  <a:pt x="778976" y="293754"/>
                  <a:pt x="1009669" y="190260"/>
                  <a:pt x="1264072" y="190260"/>
                </a:cubicBezTo>
                <a:close/>
                <a:moveTo>
                  <a:pt x="487027" y="165394"/>
                </a:moveTo>
                <a:lnTo>
                  <a:pt x="487027" y="169345"/>
                </a:lnTo>
                <a:lnTo>
                  <a:pt x="486591" y="169672"/>
                </a:lnTo>
                <a:cubicBezTo>
                  <a:pt x="335531" y="294392"/>
                  <a:pt x="214818" y="454623"/>
                  <a:pt x="137357" y="637458"/>
                </a:cubicBezTo>
                <a:lnTo>
                  <a:pt x="101607" y="734953"/>
                </a:lnTo>
                <a:lnTo>
                  <a:pt x="98230" y="734953"/>
                </a:lnTo>
                <a:lnTo>
                  <a:pt x="134432" y="636230"/>
                </a:lnTo>
                <a:cubicBezTo>
                  <a:pt x="212096" y="452921"/>
                  <a:pt x="333125" y="292273"/>
                  <a:pt x="484578" y="167226"/>
                </a:cubicBezTo>
                <a:close/>
                <a:moveTo>
                  <a:pt x="1264073" y="152337"/>
                </a:moveTo>
                <a:lnTo>
                  <a:pt x="1270346" y="152655"/>
                </a:lnTo>
                <a:lnTo>
                  <a:pt x="1270346" y="155833"/>
                </a:lnTo>
                <a:lnTo>
                  <a:pt x="1264073" y="155515"/>
                </a:lnTo>
                <a:cubicBezTo>
                  <a:pt x="1000062" y="155515"/>
                  <a:pt x="760683" y="262892"/>
                  <a:pt x="587306" y="436273"/>
                </a:cubicBezTo>
                <a:lnTo>
                  <a:pt x="535393" y="499169"/>
                </a:lnTo>
                <a:lnTo>
                  <a:pt x="535393" y="494216"/>
                </a:lnTo>
                <a:lnTo>
                  <a:pt x="585067" y="434034"/>
                </a:lnTo>
                <a:cubicBezTo>
                  <a:pt x="759022" y="260075"/>
                  <a:pt x="999196" y="152337"/>
                  <a:pt x="1264073" y="152337"/>
                </a:cubicBezTo>
                <a:close/>
                <a:moveTo>
                  <a:pt x="484285" y="119456"/>
                </a:moveTo>
                <a:lnTo>
                  <a:pt x="484937" y="122689"/>
                </a:lnTo>
                <a:lnTo>
                  <a:pt x="465375" y="137219"/>
                </a:lnTo>
                <a:cubicBezTo>
                  <a:pt x="433268" y="163598"/>
                  <a:pt x="402273" y="191697"/>
                  <a:pt x="372504" y="221466"/>
                </a:cubicBezTo>
                <a:cubicBezTo>
                  <a:pt x="253429" y="340545"/>
                  <a:pt x="161097" y="479235"/>
                  <a:pt x="98535" y="630259"/>
                </a:cubicBezTo>
                <a:lnTo>
                  <a:pt x="61094" y="734953"/>
                </a:lnTo>
                <a:lnTo>
                  <a:pt x="57635" y="734953"/>
                </a:lnTo>
                <a:lnTo>
                  <a:pt x="99337" y="621010"/>
                </a:lnTo>
                <a:cubicBezTo>
                  <a:pt x="179294" y="431966"/>
                  <a:pt x="303929" y="266421"/>
                  <a:pt x="460005" y="137612"/>
                </a:cubicBezTo>
                <a:close/>
                <a:moveTo>
                  <a:pt x="1264073" y="114414"/>
                </a:moveTo>
                <a:lnTo>
                  <a:pt x="1266612" y="114543"/>
                </a:lnTo>
                <a:lnTo>
                  <a:pt x="1267260" y="117754"/>
                </a:lnTo>
                <a:lnTo>
                  <a:pt x="1264073" y="117592"/>
                </a:lnTo>
                <a:cubicBezTo>
                  <a:pt x="989625" y="117592"/>
                  <a:pt x="740765" y="229231"/>
                  <a:pt x="560517" y="409483"/>
                </a:cubicBezTo>
                <a:lnTo>
                  <a:pt x="535393" y="439921"/>
                </a:lnTo>
                <a:lnTo>
                  <a:pt x="535393" y="434969"/>
                </a:lnTo>
                <a:lnTo>
                  <a:pt x="558278" y="407244"/>
                </a:lnTo>
                <a:cubicBezTo>
                  <a:pt x="739103" y="226414"/>
                  <a:pt x="988758" y="114414"/>
                  <a:pt x="1264073" y="114414"/>
                </a:cubicBezTo>
                <a:close/>
                <a:moveTo>
                  <a:pt x="1256923" y="76853"/>
                </a:moveTo>
                <a:lnTo>
                  <a:pt x="1258995" y="79926"/>
                </a:lnTo>
                <a:lnTo>
                  <a:pt x="1158573" y="85014"/>
                </a:lnTo>
                <a:cubicBezTo>
                  <a:pt x="950409" y="106222"/>
                  <a:pt x="760318" y="189482"/>
                  <a:pt x="607149" y="315947"/>
                </a:cubicBezTo>
                <a:lnTo>
                  <a:pt x="535393" y="381179"/>
                </a:lnTo>
                <a:lnTo>
                  <a:pt x="535393" y="376852"/>
                </a:lnTo>
                <a:lnTo>
                  <a:pt x="605106" y="313478"/>
                </a:lnTo>
                <a:cubicBezTo>
                  <a:pt x="758743" y="186631"/>
                  <a:pt x="949420" y="103122"/>
                  <a:pt x="1158239" y="81852"/>
                </a:cubicBezTo>
                <a:close/>
                <a:moveTo>
                  <a:pt x="1232199" y="40182"/>
                </a:moveTo>
                <a:lnTo>
                  <a:pt x="1234271" y="43255"/>
                </a:lnTo>
                <a:lnTo>
                  <a:pt x="1154694" y="47287"/>
                </a:lnTo>
                <a:cubicBezTo>
                  <a:pt x="938880" y="69271"/>
                  <a:pt x="741813" y="155581"/>
                  <a:pt x="583024" y="286683"/>
                </a:cubicBezTo>
                <a:lnTo>
                  <a:pt x="535393" y="329983"/>
                </a:lnTo>
                <a:lnTo>
                  <a:pt x="535393" y="325708"/>
                </a:lnTo>
                <a:lnTo>
                  <a:pt x="581012" y="284237"/>
                </a:lnTo>
                <a:cubicBezTo>
                  <a:pt x="740272" y="152745"/>
                  <a:pt x="937924" y="66176"/>
                  <a:pt x="1154372" y="44125"/>
                </a:cubicBezTo>
                <a:close/>
                <a:moveTo>
                  <a:pt x="1165284" y="5649"/>
                </a:moveTo>
                <a:lnTo>
                  <a:pt x="1177871" y="8190"/>
                </a:lnTo>
                <a:lnTo>
                  <a:pt x="1150828" y="9560"/>
                </a:lnTo>
                <a:cubicBezTo>
                  <a:pt x="927385" y="32324"/>
                  <a:pt x="723342" y="121695"/>
                  <a:pt x="558931" y="257441"/>
                </a:cubicBezTo>
                <a:lnTo>
                  <a:pt x="535393" y="278839"/>
                </a:lnTo>
                <a:lnTo>
                  <a:pt x="535393" y="274513"/>
                </a:lnTo>
                <a:lnTo>
                  <a:pt x="556888" y="254973"/>
                </a:lnTo>
                <a:cubicBezTo>
                  <a:pt x="721767" y="118843"/>
                  <a:pt x="926396" y="29225"/>
                  <a:pt x="1150494" y="6398"/>
                </a:cubicBezTo>
                <a:close/>
                <a:moveTo>
                  <a:pt x="978741" y="0"/>
                </a:moveTo>
                <a:lnTo>
                  <a:pt x="991449" y="0"/>
                </a:lnTo>
                <a:lnTo>
                  <a:pt x="923323" y="17559"/>
                </a:lnTo>
                <a:cubicBezTo>
                  <a:pt x="815630" y="51127"/>
                  <a:pt x="714698" y="100172"/>
                  <a:pt x="623142" y="162079"/>
                </a:cubicBezTo>
                <a:lnTo>
                  <a:pt x="535393" y="227739"/>
                </a:lnTo>
                <a:lnTo>
                  <a:pt x="535393" y="223788"/>
                </a:lnTo>
                <a:lnTo>
                  <a:pt x="621374" y="159450"/>
                </a:lnTo>
                <a:cubicBezTo>
                  <a:pt x="713184" y="97370"/>
                  <a:pt x="814396" y="48188"/>
                  <a:pt x="922386" y="14526"/>
                </a:cubicBezTo>
                <a:close/>
                <a:moveTo>
                  <a:pt x="851950" y="0"/>
                </a:moveTo>
                <a:lnTo>
                  <a:pt x="861208" y="0"/>
                </a:lnTo>
                <a:lnTo>
                  <a:pt x="803248" y="21256"/>
                </a:lnTo>
                <a:cubicBezTo>
                  <a:pt x="732385" y="51282"/>
                  <a:pt x="665025" y="88014"/>
                  <a:pt x="601969" y="130651"/>
                </a:cubicBezTo>
                <a:lnTo>
                  <a:pt x="535393" y="180469"/>
                </a:lnTo>
                <a:lnTo>
                  <a:pt x="535393" y="176473"/>
                </a:lnTo>
                <a:lnTo>
                  <a:pt x="600170" y="128002"/>
                </a:lnTo>
                <a:cubicBezTo>
                  <a:pt x="663394" y="85253"/>
                  <a:pt x="730935" y="48425"/>
                  <a:pt x="801990" y="18321"/>
                </a:cubicBezTo>
                <a:close/>
                <a:moveTo>
                  <a:pt x="752824" y="0"/>
                </a:moveTo>
                <a:lnTo>
                  <a:pt x="760115" y="0"/>
                </a:lnTo>
                <a:lnTo>
                  <a:pt x="681603" y="37878"/>
                </a:lnTo>
                <a:cubicBezTo>
                  <a:pt x="646949" y="56727"/>
                  <a:pt x="613302" y="77204"/>
                  <a:pt x="580765" y="99204"/>
                </a:cubicBezTo>
                <a:lnTo>
                  <a:pt x="535393" y="133154"/>
                </a:lnTo>
                <a:lnTo>
                  <a:pt x="535393" y="133041"/>
                </a:lnTo>
                <a:lnTo>
                  <a:pt x="536306" y="128519"/>
                </a:lnTo>
                <a:lnTo>
                  <a:pt x="578998" y="96574"/>
                </a:lnTo>
                <a:cubicBezTo>
                  <a:pt x="611619" y="74517"/>
                  <a:pt x="645353" y="53986"/>
                  <a:pt x="680098" y="35087"/>
                </a:cubicBezTo>
                <a:close/>
                <a:moveTo>
                  <a:pt x="668434" y="0"/>
                </a:moveTo>
                <a:lnTo>
                  <a:pt x="670360" y="0"/>
                </a:lnTo>
                <a:lnTo>
                  <a:pt x="564917" y="63285"/>
                </a:lnTo>
                <a:lnTo>
                  <a:pt x="550991" y="73628"/>
                </a:lnTo>
                <a:lnTo>
                  <a:pt x="556506" y="65449"/>
                </a:lnTo>
                <a:lnTo>
                  <a:pt x="557318" y="64841"/>
                </a:lnTo>
                <a:cubicBezTo>
                  <a:pt x="590942" y="42124"/>
                  <a:pt x="625719" y="20983"/>
                  <a:pt x="661541" y="1523"/>
                </a:cubicBezTo>
                <a:lnTo>
                  <a:pt x="662008" y="1298"/>
                </a:lnTo>
                <a:close/>
              </a:path>
            </a:pathLst>
          </a:custGeom>
          <a:solidFill>
            <a:schemeClr val="accent3"/>
          </a:solidFill>
          <a:ln w="7157" cap="flat">
            <a:noFill/>
            <a:prstDash val="solid"/>
            <a:miter/>
          </a:ln>
        </p:spPr>
        <p:txBody>
          <a:bodyPr rtlCol="0" anchor="ctr"/>
          <a:lstStyle/>
          <a:p>
            <a:endParaRPr lang="en-US"/>
          </a:p>
        </p:txBody>
      </p:sp>
      <p:sp>
        <p:nvSpPr>
          <p:cNvPr id="77" name="Graphic 18">
            <a:extLst>
              <a:ext uri="{FF2B5EF4-FFF2-40B4-BE49-F238E27FC236}">
                <a16:creationId xmlns:a16="http://schemas.microsoft.com/office/drawing/2014/main" id="{4E9C579C-CC8D-3BFE-2B2C-B991AA951592}"/>
              </a:ext>
            </a:extLst>
          </p:cNvPr>
          <p:cNvSpPr/>
          <p:nvPr userDrawn="1"/>
        </p:nvSpPr>
        <p:spPr>
          <a:xfrm>
            <a:off x="457200" y="6313452"/>
            <a:ext cx="811355" cy="168145"/>
          </a:xfrm>
          <a:custGeom>
            <a:avLst/>
            <a:gdLst>
              <a:gd name="connsiteX0" fmla="*/ 228427 w 811355"/>
              <a:gd name="connsiteY0" fmla="*/ 27 h 168145"/>
              <a:gd name="connsiteX1" fmla="*/ 310031 w 811355"/>
              <a:gd name="connsiteY1" fmla="*/ 81183 h 168145"/>
              <a:gd name="connsiteX2" fmla="*/ 228427 w 811355"/>
              <a:gd name="connsiteY2" fmla="*/ 162778 h 168145"/>
              <a:gd name="connsiteX3" fmla="*/ 147061 w 811355"/>
              <a:gd name="connsiteY3" fmla="*/ 81183 h 168145"/>
              <a:gd name="connsiteX4" fmla="*/ 228427 w 811355"/>
              <a:gd name="connsiteY4" fmla="*/ 27 h 168145"/>
              <a:gd name="connsiteX5" fmla="*/ 228427 w 811355"/>
              <a:gd name="connsiteY5" fmla="*/ 136856 h 168145"/>
              <a:gd name="connsiteX6" fmla="*/ 281782 w 811355"/>
              <a:gd name="connsiteY6" fmla="*/ 81183 h 168145"/>
              <a:gd name="connsiteX7" fmla="*/ 228427 w 811355"/>
              <a:gd name="connsiteY7" fmla="*/ 25517 h 168145"/>
              <a:gd name="connsiteX8" fmla="*/ 175080 w 811355"/>
              <a:gd name="connsiteY8" fmla="*/ 81183 h 168145"/>
              <a:gd name="connsiteX9" fmla="*/ 228427 w 811355"/>
              <a:gd name="connsiteY9" fmla="*/ 136856 h 168145"/>
              <a:gd name="connsiteX10" fmla="*/ 575396 w 811355"/>
              <a:gd name="connsiteY10" fmla="*/ 27 h 168145"/>
              <a:gd name="connsiteX11" fmla="*/ 656993 w 811355"/>
              <a:gd name="connsiteY11" fmla="*/ 81183 h 168145"/>
              <a:gd name="connsiteX12" fmla="*/ 575396 w 811355"/>
              <a:gd name="connsiteY12" fmla="*/ 162778 h 168145"/>
              <a:gd name="connsiteX13" fmla="*/ 494022 w 811355"/>
              <a:gd name="connsiteY13" fmla="*/ 81183 h 168145"/>
              <a:gd name="connsiteX14" fmla="*/ 575396 w 811355"/>
              <a:gd name="connsiteY14" fmla="*/ 27 h 168145"/>
              <a:gd name="connsiteX15" fmla="*/ 575396 w 811355"/>
              <a:gd name="connsiteY15" fmla="*/ 136856 h 168145"/>
              <a:gd name="connsiteX16" fmla="*/ 628743 w 811355"/>
              <a:gd name="connsiteY16" fmla="*/ 81183 h 168145"/>
              <a:gd name="connsiteX17" fmla="*/ 575396 w 811355"/>
              <a:gd name="connsiteY17" fmla="*/ 25517 h 168145"/>
              <a:gd name="connsiteX18" fmla="*/ 522042 w 811355"/>
              <a:gd name="connsiteY18" fmla="*/ 81183 h 168145"/>
              <a:gd name="connsiteX19" fmla="*/ 575396 w 811355"/>
              <a:gd name="connsiteY19" fmla="*/ 136856 h 168145"/>
              <a:gd name="connsiteX20" fmla="*/ 448958 w 811355"/>
              <a:gd name="connsiteY20" fmla="*/ 2933 h 168145"/>
              <a:gd name="connsiteX21" fmla="*/ 481284 w 811355"/>
              <a:gd name="connsiteY21" fmla="*/ 2933 h 168145"/>
              <a:gd name="connsiteX22" fmla="*/ 400343 w 811355"/>
              <a:gd name="connsiteY22" fmla="*/ 168146 h 168145"/>
              <a:gd name="connsiteX23" fmla="*/ 319639 w 811355"/>
              <a:gd name="connsiteY23" fmla="*/ 2933 h 168145"/>
              <a:gd name="connsiteX24" fmla="*/ 351728 w 811355"/>
              <a:gd name="connsiteY24" fmla="*/ 2933 h 168145"/>
              <a:gd name="connsiteX25" fmla="*/ 400343 w 811355"/>
              <a:gd name="connsiteY25" fmla="*/ 112931 h 168145"/>
              <a:gd name="connsiteX26" fmla="*/ 448958 w 811355"/>
              <a:gd name="connsiteY26" fmla="*/ 2933 h 168145"/>
              <a:gd name="connsiteX27" fmla="*/ 717385 w 811355"/>
              <a:gd name="connsiteY27" fmla="*/ 45882 h 168145"/>
              <a:gd name="connsiteX28" fmla="*/ 751794 w 811355"/>
              <a:gd name="connsiteY28" fmla="*/ 24431 h 168145"/>
              <a:gd name="connsiteX29" fmla="*/ 795439 w 811355"/>
              <a:gd name="connsiteY29" fmla="*/ 36825 h 168145"/>
              <a:gd name="connsiteX30" fmla="*/ 795439 w 811355"/>
              <a:gd name="connsiteY30" fmla="*/ 9023 h 168145"/>
              <a:gd name="connsiteX31" fmla="*/ 752017 w 811355"/>
              <a:gd name="connsiteY31" fmla="*/ 47 h 168145"/>
              <a:gd name="connsiteX32" fmla="*/ 688183 w 811355"/>
              <a:gd name="connsiteY32" fmla="*/ 47251 h 168145"/>
              <a:gd name="connsiteX33" fmla="*/ 782356 w 811355"/>
              <a:gd name="connsiteY33" fmla="*/ 117692 h 168145"/>
              <a:gd name="connsiteX34" fmla="*/ 747264 w 811355"/>
              <a:gd name="connsiteY34" fmla="*/ 138239 h 168145"/>
              <a:gd name="connsiteX35" fmla="*/ 694971 w 811355"/>
              <a:gd name="connsiteY35" fmla="*/ 120855 h 168145"/>
              <a:gd name="connsiteX36" fmla="*/ 694971 w 811355"/>
              <a:gd name="connsiteY36" fmla="*/ 120908 h 168145"/>
              <a:gd name="connsiteX37" fmla="*/ 694971 w 811355"/>
              <a:gd name="connsiteY37" fmla="*/ 150478 h 168145"/>
              <a:gd name="connsiteX38" fmla="*/ 747291 w 811355"/>
              <a:gd name="connsiteY38" fmla="*/ 162616 h 168145"/>
              <a:gd name="connsiteX39" fmla="*/ 811355 w 811355"/>
              <a:gd name="connsiteY39" fmla="*/ 115655 h 168145"/>
              <a:gd name="connsiteX40" fmla="*/ 717426 w 811355"/>
              <a:gd name="connsiteY40" fmla="*/ 45882 h 168145"/>
              <a:gd name="connsiteX41" fmla="*/ 717385 w 811355"/>
              <a:gd name="connsiteY41" fmla="*/ 45882 h 168145"/>
              <a:gd name="connsiteX42" fmla="*/ 29216 w 811355"/>
              <a:gd name="connsiteY42" fmla="*/ 45841 h 168145"/>
              <a:gd name="connsiteX43" fmla="*/ 63632 w 811355"/>
              <a:gd name="connsiteY43" fmla="*/ 24391 h 168145"/>
              <a:gd name="connsiteX44" fmla="*/ 107080 w 811355"/>
              <a:gd name="connsiteY44" fmla="*/ 36670 h 168145"/>
              <a:gd name="connsiteX45" fmla="*/ 107080 w 811355"/>
              <a:gd name="connsiteY45" fmla="*/ 8881 h 168145"/>
              <a:gd name="connsiteX46" fmla="*/ 63855 w 811355"/>
              <a:gd name="connsiteY46" fmla="*/ 0 h 168145"/>
              <a:gd name="connsiteX47" fmla="*/ 0 w 811355"/>
              <a:gd name="connsiteY47" fmla="*/ 47204 h 168145"/>
              <a:gd name="connsiteX48" fmla="*/ 94200 w 811355"/>
              <a:gd name="connsiteY48" fmla="*/ 117665 h 168145"/>
              <a:gd name="connsiteX49" fmla="*/ 59101 w 811355"/>
              <a:gd name="connsiteY49" fmla="*/ 138219 h 168145"/>
              <a:gd name="connsiteX50" fmla="*/ 6795 w 811355"/>
              <a:gd name="connsiteY50" fmla="*/ 120828 h 168145"/>
              <a:gd name="connsiteX51" fmla="*/ 6795 w 811355"/>
              <a:gd name="connsiteY51" fmla="*/ 120895 h 168145"/>
              <a:gd name="connsiteX52" fmla="*/ 6795 w 811355"/>
              <a:gd name="connsiteY52" fmla="*/ 150465 h 168145"/>
              <a:gd name="connsiteX53" fmla="*/ 59135 w 811355"/>
              <a:gd name="connsiteY53" fmla="*/ 162603 h 168145"/>
              <a:gd name="connsiteX54" fmla="*/ 123220 w 811355"/>
              <a:gd name="connsiteY54" fmla="*/ 115628 h 168145"/>
              <a:gd name="connsiteX55" fmla="*/ 29216 w 811355"/>
              <a:gd name="connsiteY55" fmla="*/ 45841 h 1681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Lst>
            <a:rect l="l" t="t" r="r" b="b"/>
            <a:pathLst>
              <a:path w="811355" h="168145">
                <a:moveTo>
                  <a:pt x="228427" y="27"/>
                </a:moveTo>
                <a:cubicBezTo>
                  <a:pt x="275284" y="27"/>
                  <a:pt x="310031" y="34459"/>
                  <a:pt x="310031" y="81183"/>
                </a:cubicBezTo>
                <a:cubicBezTo>
                  <a:pt x="310031" y="127908"/>
                  <a:pt x="275730" y="162778"/>
                  <a:pt x="228427" y="162778"/>
                </a:cubicBezTo>
                <a:cubicBezTo>
                  <a:pt x="181355" y="162778"/>
                  <a:pt x="147061" y="127901"/>
                  <a:pt x="147061" y="81183"/>
                </a:cubicBezTo>
                <a:cubicBezTo>
                  <a:pt x="147061" y="34465"/>
                  <a:pt x="182024" y="27"/>
                  <a:pt x="228427" y="27"/>
                </a:cubicBezTo>
                <a:close/>
                <a:moveTo>
                  <a:pt x="228427" y="136856"/>
                </a:moveTo>
                <a:cubicBezTo>
                  <a:pt x="259814" y="136856"/>
                  <a:pt x="281782" y="113376"/>
                  <a:pt x="281782" y="81183"/>
                </a:cubicBezTo>
                <a:cubicBezTo>
                  <a:pt x="281782" y="48991"/>
                  <a:pt x="260037" y="25517"/>
                  <a:pt x="228427" y="25517"/>
                </a:cubicBezTo>
                <a:cubicBezTo>
                  <a:pt x="197271" y="25517"/>
                  <a:pt x="175080" y="48991"/>
                  <a:pt x="175080" y="81183"/>
                </a:cubicBezTo>
                <a:cubicBezTo>
                  <a:pt x="175080" y="113376"/>
                  <a:pt x="197271" y="136856"/>
                  <a:pt x="228427" y="136856"/>
                </a:cubicBezTo>
                <a:close/>
                <a:moveTo>
                  <a:pt x="575396" y="27"/>
                </a:moveTo>
                <a:cubicBezTo>
                  <a:pt x="622246" y="27"/>
                  <a:pt x="656993" y="34459"/>
                  <a:pt x="656993" y="81183"/>
                </a:cubicBezTo>
                <a:cubicBezTo>
                  <a:pt x="656993" y="127908"/>
                  <a:pt x="622699" y="162778"/>
                  <a:pt x="575396" y="162778"/>
                </a:cubicBezTo>
                <a:cubicBezTo>
                  <a:pt x="528316" y="162778"/>
                  <a:pt x="494022" y="127901"/>
                  <a:pt x="494022" y="81183"/>
                </a:cubicBezTo>
                <a:cubicBezTo>
                  <a:pt x="494022" y="34465"/>
                  <a:pt x="529019" y="27"/>
                  <a:pt x="575396" y="27"/>
                </a:cubicBezTo>
                <a:close/>
                <a:moveTo>
                  <a:pt x="575396" y="136856"/>
                </a:moveTo>
                <a:cubicBezTo>
                  <a:pt x="606776" y="136856"/>
                  <a:pt x="628743" y="113376"/>
                  <a:pt x="628743" y="81183"/>
                </a:cubicBezTo>
                <a:cubicBezTo>
                  <a:pt x="628743" y="48991"/>
                  <a:pt x="606999" y="25517"/>
                  <a:pt x="575396" y="25517"/>
                </a:cubicBezTo>
                <a:cubicBezTo>
                  <a:pt x="544233" y="25517"/>
                  <a:pt x="522042" y="48991"/>
                  <a:pt x="522042" y="81183"/>
                </a:cubicBezTo>
                <a:cubicBezTo>
                  <a:pt x="522042" y="113376"/>
                  <a:pt x="544293" y="136856"/>
                  <a:pt x="575396" y="136856"/>
                </a:cubicBezTo>
                <a:close/>
                <a:moveTo>
                  <a:pt x="448958" y="2933"/>
                </a:moveTo>
                <a:lnTo>
                  <a:pt x="481284" y="2933"/>
                </a:lnTo>
                <a:lnTo>
                  <a:pt x="400343" y="168146"/>
                </a:lnTo>
                <a:lnTo>
                  <a:pt x="319639" y="2933"/>
                </a:lnTo>
                <a:lnTo>
                  <a:pt x="351728" y="2933"/>
                </a:lnTo>
                <a:lnTo>
                  <a:pt x="400343" y="112931"/>
                </a:lnTo>
                <a:lnTo>
                  <a:pt x="448958" y="2933"/>
                </a:lnTo>
                <a:close/>
                <a:moveTo>
                  <a:pt x="717385" y="45882"/>
                </a:moveTo>
                <a:cubicBezTo>
                  <a:pt x="717385" y="33912"/>
                  <a:pt x="727345" y="24431"/>
                  <a:pt x="751794" y="24431"/>
                </a:cubicBezTo>
                <a:cubicBezTo>
                  <a:pt x="765588" y="24431"/>
                  <a:pt x="781193" y="28477"/>
                  <a:pt x="795439" y="36825"/>
                </a:cubicBezTo>
                <a:lnTo>
                  <a:pt x="795439" y="9023"/>
                </a:lnTo>
                <a:cubicBezTo>
                  <a:pt x="782714" y="3223"/>
                  <a:pt x="767109" y="47"/>
                  <a:pt x="752017" y="47"/>
                </a:cubicBezTo>
                <a:cubicBezTo>
                  <a:pt x="708555" y="47"/>
                  <a:pt x="688183" y="21720"/>
                  <a:pt x="688183" y="47251"/>
                </a:cubicBezTo>
                <a:cubicBezTo>
                  <a:pt x="688183" y="105918"/>
                  <a:pt x="782356" y="83597"/>
                  <a:pt x="782356" y="117692"/>
                </a:cubicBezTo>
                <a:cubicBezTo>
                  <a:pt x="782356" y="129432"/>
                  <a:pt x="771943" y="138239"/>
                  <a:pt x="747264" y="138239"/>
                </a:cubicBezTo>
                <a:cubicBezTo>
                  <a:pt x="727791" y="138239"/>
                  <a:pt x="707649" y="131010"/>
                  <a:pt x="694971" y="120855"/>
                </a:cubicBezTo>
                <a:lnTo>
                  <a:pt x="694971" y="120908"/>
                </a:lnTo>
                <a:lnTo>
                  <a:pt x="694971" y="150478"/>
                </a:lnTo>
                <a:cubicBezTo>
                  <a:pt x="708744" y="157896"/>
                  <a:pt x="728008" y="162616"/>
                  <a:pt x="747291" y="162616"/>
                </a:cubicBezTo>
                <a:cubicBezTo>
                  <a:pt x="790754" y="162616"/>
                  <a:pt x="811355" y="140943"/>
                  <a:pt x="811355" y="115655"/>
                </a:cubicBezTo>
                <a:cubicBezTo>
                  <a:pt x="811369" y="57615"/>
                  <a:pt x="717426" y="79518"/>
                  <a:pt x="717426" y="45882"/>
                </a:cubicBezTo>
                <a:lnTo>
                  <a:pt x="717385" y="45882"/>
                </a:lnTo>
                <a:close/>
                <a:moveTo>
                  <a:pt x="29216" y="45841"/>
                </a:moveTo>
                <a:cubicBezTo>
                  <a:pt x="29216" y="33872"/>
                  <a:pt x="39176" y="24391"/>
                  <a:pt x="63632" y="24391"/>
                </a:cubicBezTo>
                <a:cubicBezTo>
                  <a:pt x="77364" y="24391"/>
                  <a:pt x="92888" y="28437"/>
                  <a:pt x="107080" y="36670"/>
                </a:cubicBezTo>
                <a:lnTo>
                  <a:pt x="107080" y="8881"/>
                </a:lnTo>
                <a:cubicBezTo>
                  <a:pt x="94396" y="3156"/>
                  <a:pt x="78865" y="0"/>
                  <a:pt x="63855" y="0"/>
                </a:cubicBezTo>
                <a:cubicBezTo>
                  <a:pt x="20379" y="0"/>
                  <a:pt x="0" y="21680"/>
                  <a:pt x="0" y="47204"/>
                </a:cubicBezTo>
                <a:cubicBezTo>
                  <a:pt x="0" y="105925"/>
                  <a:pt x="94200" y="83564"/>
                  <a:pt x="94200" y="117665"/>
                </a:cubicBezTo>
                <a:cubicBezTo>
                  <a:pt x="94200" y="129405"/>
                  <a:pt x="83787" y="138219"/>
                  <a:pt x="59101" y="138219"/>
                </a:cubicBezTo>
                <a:cubicBezTo>
                  <a:pt x="39629" y="138219"/>
                  <a:pt x="19473" y="130990"/>
                  <a:pt x="6795" y="120828"/>
                </a:cubicBezTo>
                <a:lnTo>
                  <a:pt x="6795" y="120895"/>
                </a:lnTo>
                <a:lnTo>
                  <a:pt x="6795" y="150465"/>
                </a:lnTo>
                <a:cubicBezTo>
                  <a:pt x="20575" y="157882"/>
                  <a:pt x="39845" y="162603"/>
                  <a:pt x="59135" y="162603"/>
                </a:cubicBezTo>
                <a:cubicBezTo>
                  <a:pt x="102611" y="162603"/>
                  <a:pt x="123220" y="140916"/>
                  <a:pt x="123220" y="115628"/>
                </a:cubicBezTo>
                <a:cubicBezTo>
                  <a:pt x="123186" y="57588"/>
                  <a:pt x="29216" y="79491"/>
                  <a:pt x="29216" y="45841"/>
                </a:cubicBezTo>
                <a:close/>
              </a:path>
            </a:pathLst>
          </a:custGeom>
          <a:solidFill>
            <a:schemeClr val="tx1"/>
          </a:solidFill>
          <a:ln w="675" cap="flat">
            <a:noFill/>
            <a:prstDash val="solid"/>
            <a:miter/>
          </a:ln>
        </p:spPr>
        <p:txBody>
          <a:bodyPr rtlCol="0" anchor="ctr"/>
          <a:lstStyle/>
          <a:p>
            <a:endParaRPr lang="en-US"/>
          </a:p>
        </p:txBody>
      </p:sp>
    </p:spTree>
    <p:extLst>
      <p:ext uri="{BB962C8B-B14F-4D97-AF65-F5344CB8AC3E}">
        <p14:creationId xmlns:p14="http://schemas.microsoft.com/office/powerpoint/2010/main" val="1620287916"/>
      </p:ext>
    </p:extLst>
  </p:cSld>
  <p:clrMapOvr>
    <a:masterClrMapping/>
  </p:clrMapOvr>
</p:sldLayout>
</file>

<file path=ppt/slideLayouts/slideLayout122.xml><?xml version="1.0" encoding="utf-8"?>
<p:sldLayout xmlns:a="http://schemas.openxmlformats.org/drawingml/2006/main" xmlns:r="http://schemas.openxmlformats.org/officeDocument/2006/relationships" xmlns:p="http://schemas.openxmlformats.org/presentationml/2006/main" preserve="1" userDrawn="1">
  <p:cSld name="Big Statement 4 - Green">
    <p:spTree>
      <p:nvGrpSpPr>
        <p:cNvPr id="1" name=""/>
        <p:cNvGrpSpPr/>
        <p:nvPr/>
      </p:nvGrpSpPr>
      <p:grpSpPr>
        <a:xfrm>
          <a:off x="0" y="0"/>
          <a:ext cx="0" cy="0"/>
          <a:chOff x="0" y="0"/>
          <a:chExt cx="0" cy="0"/>
        </a:xfrm>
      </p:grpSpPr>
      <p:cxnSp>
        <p:nvCxnSpPr>
          <p:cNvPr id="2" name="Straight Connector 1">
            <a:extLst>
              <a:ext uri="{FF2B5EF4-FFF2-40B4-BE49-F238E27FC236}">
                <a16:creationId xmlns:a16="http://schemas.microsoft.com/office/drawing/2014/main" id="{C2F95A65-1F67-895A-A81C-65F85AE3EBF8}"/>
              </a:ext>
            </a:extLst>
          </p:cNvPr>
          <p:cNvCxnSpPr>
            <a:cxnSpLocks/>
          </p:cNvCxnSpPr>
          <p:nvPr userDrawn="1"/>
        </p:nvCxnSpPr>
        <p:spPr>
          <a:xfrm flipH="1">
            <a:off x="1487277" y="6400800"/>
            <a:ext cx="10704723" cy="0"/>
          </a:xfrm>
          <a:prstGeom prst="line">
            <a:avLst/>
          </a:prstGeom>
          <a:ln w="9525" cap="rnd">
            <a:solidFill>
              <a:schemeClr val="tx1"/>
            </a:solidFill>
          </a:ln>
        </p:spPr>
        <p:style>
          <a:lnRef idx="1">
            <a:schemeClr val="accent1"/>
          </a:lnRef>
          <a:fillRef idx="0">
            <a:schemeClr val="accent1"/>
          </a:fillRef>
          <a:effectRef idx="0">
            <a:schemeClr val="accent1"/>
          </a:effectRef>
          <a:fontRef idx="minor">
            <a:schemeClr val="tx1"/>
          </a:fontRef>
        </p:style>
      </p:cxnSp>
      <p:sp>
        <p:nvSpPr>
          <p:cNvPr id="18" name="Content Placeholder 2">
            <a:extLst>
              <a:ext uri="{FF2B5EF4-FFF2-40B4-BE49-F238E27FC236}">
                <a16:creationId xmlns:a16="http://schemas.microsoft.com/office/drawing/2014/main" id="{1D324632-089C-B929-E9F5-AFFC6945F7B5}"/>
              </a:ext>
            </a:extLst>
          </p:cNvPr>
          <p:cNvSpPr>
            <a:spLocks noGrp="1"/>
          </p:cNvSpPr>
          <p:nvPr>
            <p:ph idx="19"/>
          </p:nvPr>
        </p:nvSpPr>
        <p:spPr>
          <a:xfrm>
            <a:off x="5868537" y="2713212"/>
            <a:ext cx="5561464" cy="3167871"/>
          </a:xfrm>
        </p:spPr>
        <p:txBody>
          <a:bodyPr>
            <a:noAutofit/>
          </a:bodyPr>
          <a:lstStyle>
            <a:lvl1pPr marL="0" indent="0">
              <a:buNone/>
              <a:defRPr sz="2400" b="0" i="0">
                <a:latin typeface="Outfit ExtraLight" pitchFamily="2" charset="0"/>
              </a:defRPr>
            </a:lvl1pPr>
            <a:lvl2pPr marL="457200" indent="0">
              <a:buNone/>
              <a:defRPr sz="2400" b="0" i="0">
                <a:latin typeface="Outfit ExtraLight" pitchFamily="2" charset="0"/>
              </a:defRPr>
            </a:lvl2pPr>
            <a:lvl3pPr marL="914400" indent="0">
              <a:buNone/>
              <a:defRPr sz="2400" b="0" i="0">
                <a:latin typeface="Outfit ExtraLight" pitchFamily="2" charset="0"/>
              </a:defRPr>
            </a:lvl3pPr>
            <a:lvl4pPr marL="1371600" indent="0">
              <a:buNone/>
              <a:defRPr sz="2400" b="0" i="0">
                <a:latin typeface="Outfit ExtraLight" pitchFamily="2" charset="0"/>
              </a:defRPr>
            </a:lvl4pPr>
            <a:lvl5pPr marL="1828800" indent="0">
              <a:buNone/>
              <a:defRPr sz="2400" b="0" i="0">
                <a:latin typeface="Outfit ExtraLight" pitchFamily="2" charset="0"/>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6" name="Text Placeholder 15">
            <a:extLst>
              <a:ext uri="{FF2B5EF4-FFF2-40B4-BE49-F238E27FC236}">
                <a16:creationId xmlns:a16="http://schemas.microsoft.com/office/drawing/2014/main" id="{A94221FE-928C-8ADB-B752-C29F83B2E43B}"/>
              </a:ext>
            </a:extLst>
          </p:cNvPr>
          <p:cNvSpPr>
            <a:spLocks noGrp="1"/>
          </p:cNvSpPr>
          <p:nvPr>
            <p:ph type="body" sz="quarter" idx="20" hasCustomPrompt="1"/>
          </p:nvPr>
        </p:nvSpPr>
        <p:spPr>
          <a:xfrm>
            <a:off x="685799" y="1035420"/>
            <a:ext cx="10744201" cy="1331504"/>
          </a:xfrm>
        </p:spPr>
        <p:txBody>
          <a:bodyPr tIns="0" anchor="b">
            <a:noAutofit/>
          </a:bodyPr>
          <a:lstStyle>
            <a:lvl1pPr marL="0" indent="0">
              <a:lnSpc>
                <a:spcPct val="100000"/>
              </a:lnSpc>
              <a:spcBef>
                <a:spcPts val="0"/>
              </a:spcBef>
              <a:buNone/>
              <a:defRPr kumimoji="0" lang="en-US" sz="11000" b="1" u="none" strike="noStrike" kern="1200" cap="none" spc="0" normalizeH="0" baseline="0" dirty="0">
                <a:ln w="19050">
                  <a:noFill/>
                </a:ln>
                <a:solidFill>
                  <a:srgbClr val="083806"/>
                </a:solidFill>
                <a:effectLst/>
                <a:uLnTx/>
                <a:uFillTx/>
                <a:latin typeface="Outfit" pitchFamily="2" charset="0"/>
                <a:ea typeface="+mn-ea"/>
                <a:cs typeface="+mn-cs"/>
              </a:defRPr>
            </a:lvl1pPr>
            <a:lvl2pPr marL="457200" indent="0">
              <a:buNone/>
              <a:defRPr/>
            </a:lvl2pPr>
            <a:lvl3pPr marL="914400" indent="0">
              <a:buNone/>
              <a:defRPr/>
            </a:lvl3pPr>
            <a:lvl4pPr marL="1371600" indent="0">
              <a:buNone/>
              <a:defRPr/>
            </a:lvl4pPr>
            <a:lvl5pPr marL="1828800" indent="0">
              <a:buNone/>
              <a:defRPr/>
            </a:lvl5pPr>
          </a:lstStyle>
          <a:p>
            <a:pPr lvl="0"/>
            <a:r>
              <a:rPr lang="en-US"/>
              <a:t>Big Idea</a:t>
            </a:r>
          </a:p>
        </p:txBody>
      </p:sp>
      <p:sp>
        <p:nvSpPr>
          <p:cNvPr id="11" name="Text Placeholder 5">
            <a:extLst>
              <a:ext uri="{FF2B5EF4-FFF2-40B4-BE49-F238E27FC236}">
                <a16:creationId xmlns:a16="http://schemas.microsoft.com/office/drawing/2014/main" id="{BCC8C6C8-5023-DF01-C13C-AB983ABE5F5C}"/>
              </a:ext>
            </a:extLst>
          </p:cNvPr>
          <p:cNvSpPr>
            <a:spLocks noGrp="1"/>
          </p:cNvSpPr>
          <p:nvPr>
            <p:ph type="body" sz="quarter" idx="21" hasCustomPrompt="1"/>
          </p:nvPr>
        </p:nvSpPr>
        <p:spPr>
          <a:xfrm>
            <a:off x="1487277" y="6496059"/>
            <a:ext cx="7173901" cy="285734"/>
          </a:xfrm>
        </p:spPr>
        <p:txBody>
          <a:bodyPr anchor="ctr">
            <a:noAutofit/>
          </a:bodyPr>
          <a:lstStyle>
            <a:lvl1pPr marL="0" indent="0">
              <a:lnSpc>
                <a:spcPct val="90000"/>
              </a:lnSpc>
              <a:spcBef>
                <a:spcPts val="200"/>
              </a:spcBef>
              <a:buNone/>
              <a:defRPr sz="600" b="0" i="0">
                <a:latin typeface="Inter" panose="02000503000000020004" pitchFamily="2" charset="0"/>
                <a:ea typeface="Inter" panose="02000503000000020004" pitchFamily="2" charset="0"/>
              </a:defRPr>
            </a:lvl1pPr>
            <a:lvl2pPr marL="457200" indent="0">
              <a:buNone/>
              <a:defRPr sz="600" b="0" i="0">
                <a:latin typeface="Inter" panose="02000503000000020004" pitchFamily="2" charset="0"/>
                <a:ea typeface="Inter" panose="02000503000000020004" pitchFamily="2" charset="0"/>
              </a:defRPr>
            </a:lvl2pPr>
            <a:lvl3pPr marL="914400" indent="0">
              <a:buNone/>
              <a:defRPr sz="600" b="0" i="0">
                <a:latin typeface="Inter" panose="02000503000000020004" pitchFamily="2" charset="0"/>
                <a:ea typeface="Inter" panose="02000503000000020004" pitchFamily="2" charset="0"/>
              </a:defRPr>
            </a:lvl3pPr>
            <a:lvl4pPr marL="1371600" indent="0">
              <a:buNone/>
              <a:defRPr sz="600" b="0" i="0">
                <a:latin typeface="Inter" panose="02000503000000020004" pitchFamily="2" charset="0"/>
                <a:ea typeface="Inter" panose="02000503000000020004" pitchFamily="2" charset="0"/>
              </a:defRPr>
            </a:lvl4pPr>
            <a:lvl5pPr marL="1828800" indent="0">
              <a:buNone/>
              <a:defRPr sz="600" b="0" i="0">
                <a:latin typeface="Inter" panose="02000503000000020004" pitchFamily="2" charset="0"/>
                <a:ea typeface="Inter" panose="02000503000000020004" pitchFamily="2" charset="0"/>
              </a:defRPr>
            </a:lvl5pPr>
          </a:lstStyle>
          <a:p>
            <a:pPr lvl="0"/>
            <a:r>
              <a:rPr lang="en-US"/>
              <a:t>Source: </a:t>
            </a:r>
          </a:p>
        </p:txBody>
      </p:sp>
      <p:sp>
        <p:nvSpPr>
          <p:cNvPr id="5" name="Slide Number Placeholder 5">
            <a:extLst>
              <a:ext uri="{FF2B5EF4-FFF2-40B4-BE49-F238E27FC236}">
                <a16:creationId xmlns:a16="http://schemas.microsoft.com/office/drawing/2014/main" id="{8EEE641C-0CA2-653C-F392-DC2533F8D1A9}"/>
              </a:ext>
            </a:extLst>
          </p:cNvPr>
          <p:cNvSpPr txBox="1">
            <a:spLocks/>
          </p:cNvSpPr>
          <p:nvPr userDrawn="1"/>
        </p:nvSpPr>
        <p:spPr>
          <a:xfrm>
            <a:off x="11185742" y="6400800"/>
            <a:ext cx="549058" cy="457200"/>
          </a:xfrm>
          <a:prstGeom prst="rect">
            <a:avLst/>
          </a:prstGeom>
        </p:spPr>
        <p:txBody>
          <a:bodyPr vert="horz" lIns="0" tIns="0" rIns="0" bIns="0" rtlCol="0" anchor="ctr"/>
          <a:lstStyle>
            <a:defPPr>
              <a:defRPr lang="en-US"/>
            </a:defPPr>
            <a:lvl1pPr marL="0" algn="r" defTabSz="914400" rtl="0" eaLnBrk="1" latinLnBrk="0" hangingPunct="1">
              <a:defRPr sz="800" kern="1200">
                <a:solidFill>
                  <a:schemeClr val="tx1"/>
                </a:solidFill>
                <a:latin typeface="Outfi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fld id="{DDA6C761-E6C0-8244-BDC1-CA1DC8273777}" type="slidenum">
              <a:rPr lang="en-US" b="0" i="0" smtClean="0">
                <a:latin typeface="Outfit Light" pitchFamily="2" charset="0"/>
              </a:rPr>
              <a:pPr/>
              <a:t>‹#›</a:t>
            </a:fld>
            <a:endParaRPr lang="en-US" b="0" i="0">
              <a:latin typeface="Outfit Light" pitchFamily="2" charset="0"/>
            </a:endParaRPr>
          </a:p>
        </p:txBody>
      </p:sp>
      <p:sp>
        <p:nvSpPr>
          <p:cNvPr id="3" name="Slide Number Placeholder 5">
            <a:extLst>
              <a:ext uri="{FF2B5EF4-FFF2-40B4-BE49-F238E27FC236}">
                <a16:creationId xmlns:a16="http://schemas.microsoft.com/office/drawing/2014/main" id="{45B65FBA-AC6F-8E7A-3546-59BA6505DC70}"/>
              </a:ext>
            </a:extLst>
          </p:cNvPr>
          <p:cNvSpPr txBox="1">
            <a:spLocks/>
          </p:cNvSpPr>
          <p:nvPr userDrawn="1"/>
        </p:nvSpPr>
        <p:spPr>
          <a:xfrm>
            <a:off x="9118378" y="6499230"/>
            <a:ext cx="2266709" cy="273040"/>
          </a:xfrm>
          <a:prstGeom prst="rect">
            <a:avLst/>
          </a:prstGeom>
        </p:spPr>
        <p:txBody>
          <a:bodyPr vert="horz" lIns="0" tIns="0" rIns="0" bIns="0" rtlCol="0" anchor="ctr"/>
          <a:lstStyle>
            <a:defPPr>
              <a:defRPr lang="en-US"/>
            </a:defPPr>
            <a:lvl1pPr marL="0" algn="r" defTabSz="914400" rtl="0" eaLnBrk="1" latinLnBrk="0" hangingPunct="1">
              <a:defRPr sz="800" kern="1200">
                <a:solidFill>
                  <a:schemeClr val="bg1"/>
                </a:solidFill>
                <a:latin typeface="Outfi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sz="600" b="0" i="0">
                <a:solidFill>
                  <a:schemeClr val="tx1"/>
                </a:solidFill>
                <a:latin typeface="Outfit Light" pitchFamily="2" charset="0"/>
              </a:rPr>
              <a:t>© Sovos 2025. Proprietary and Confidential</a:t>
            </a:r>
          </a:p>
        </p:txBody>
      </p:sp>
      <p:cxnSp>
        <p:nvCxnSpPr>
          <p:cNvPr id="12" name="Straight Connector 11">
            <a:extLst>
              <a:ext uri="{FF2B5EF4-FFF2-40B4-BE49-F238E27FC236}">
                <a16:creationId xmlns:a16="http://schemas.microsoft.com/office/drawing/2014/main" id="{4B6E9A5B-30E6-8164-F24D-99E16F641445}"/>
              </a:ext>
            </a:extLst>
          </p:cNvPr>
          <p:cNvCxnSpPr>
            <a:cxnSpLocks/>
          </p:cNvCxnSpPr>
          <p:nvPr userDrawn="1"/>
        </p:nvCxnSpPr>
        <p:spPr>
          <a:xfrm>
            <a:off x="761999" y="2400643"/>
            <a:ext cx="10668002" cy="0"/>
          </a:xfrm>
          <a:prstGeom prst="line">
            <a:avLst/>
          </a:prstGeom>
          <a:ln w="9525">
            <a:solidFill>
              <a:srgbClr val="B5B6C1"/>
            </a:solidFill>
          </a:ln>
        </p:spPr>
        <p:style>
          <a:lnRef idx="1">
            <a:schemeClr val="accent1"/>
          </a:lnRef>
          <a:fillRef idx="0">
            <a:schemeClr val="accent1"/>
          </a:fillRef>
          <a:effectRef idx="0">
            <a:schemeClr val="accent1"/>
          </a:effectRef>
          <a:fontRef idx="minor">
            <a:schemeClr val="tx1"/>
          </a:fontRef>
        </p:style>
      </p:cxnSp>
      <p:cxnSp>
        <p:nvCxnSpPr>
          <p:cNvPr id="13" name="Straight Connector 12">
            <a:extLst>
              <a:ext uri="{FF2B5EF4-FFF2-40B4-BE49-F238E27FC236}">
                <a16:creationId xmlns:a16="http://schemas.microsoft.com/office/drawing/2014/main" id="{CD6EE577-B1B7-97CC-74CC-2D4062239DA8}"/>
              </a:ext>
            </a:extLst>
          </p:cNvPr>
          <p:cNvCxnSpPr>
            <a:cxnSpLocks/>
          </p:cNvCxnSpPr>
          <p:nvPr userDrawn="1"/>
        </p:nvCxnSpPr>
        <p:spPr>
          <a:xfrm>
            <a:off x="5868537" y="2400643"/>
            <a:ext cx="5561465" cy="0"/>
          </a:xfrm>
          <a:prstGeom prst="line">
            <a:avLst/>
          </a:prstGeom>
          <a:ln w="22225">
            <a:solidFill>
              <a:srgbClr val="083806"/>
            </a:solidFill>
          </a:ln>
        </p:spPr>
        <p:style>
          <a:lnRef idx="1">
            <a:schemeClr val="accent1"/>
          </a:lnRef>
          <a:fillRef idx="0">
            <a:schemeClr val="accent1"/>
          </a:fillRef>
          <a:effectRef idx="0">
            <a:schemeClr val="accent1"/>
          </a:effectRef>
          <a:fontRef idx="minor">
            <a:schemeClr val="tx1"/>
          </a:fontRef>
        </p:style>
      </p:cxnSp>
      <p:sp>
        <p:nvSpPr>
          <p:cNvPr id="29" name="Rounded Rectangle 28">
            <a:extLst>
              <a:ext uri="{FF2B5EF4-FFF2-40B4-BE49-F238E27FC236}">
                <a16:creationId xmlns:a16="http://schemas.microsoft.com/office/drawing/2014/main" id="{7AAE8F8B-8DD8-E5D3-B6B9-C6506B66B42F}"/>
              </a:ext>
            </a:extLst>
          </p:cNvPr>
          <p:cNvSpPr/>
          <p:nvPr userDrawn="1"/>
        </p:nvSpPr>
        <p:spPr>
          <a:xfrm>
            <a:off x="3891104" y="2795101"/>
            <a:ext cx="1518273" cy="1518273"/>
          </a:xfrm>
          <a:prstGeom prst="roundRect">
            <a:avLst>
              <a:gd name="adj" fmla="val 9016"/>
            </a:avLst>
          </a:prstGeom>
          <a:solidFill>
            <a:schemeClr val="accent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solidFill>
                <a:schemeClr val="bg1"/>
              </a:solidFill>
            </a:endParaRPr>
          </a:p>
        </p:txBody>
      </p:sp>
      <p:sp>
        <p:nvSpPr>
          <p:cNvPr id="33" name="Rounded Rectangle 32">
            <a:extLst>
              <a:ext uri="{FF2B5EF4-FFF2-40B4-BE49-F238E27FC236}">
                <a16:creationId xmlns:a16="http://schemas.microsoft.com/office/drawing/2014/main" id="{88A0A1BC-5AE4-1307-7A73-3C02B9031A09}"/>
              </a:ext>
            </a:extLst>
          </p:cNvPr>
          <p:cNvSpPr/>
          <p:nvPr userDrawn="1"/>
        </p:nvSpPr>
        <p:spPr>
          <a:xfrm>
            <a:off x="761999" y="2795101"/>
            <a:ext cx="3085997" cy="3085997"/>
          </a:xfrm>
          <a:prstGeom prst="roundRect">
            <a:avLst>
              <a:gd name="adj" fmla="val 4656"/>
            </a:avLst>
          </a:prstGeom>
          <a:solidFill>
            <a:srgbClr val="08380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solidFill>
                <a:schemeClr val="bg1"/>
              </a:solidFill>
            </a:endParaRPr>
          </a:p>
        </p:txBody>
      </p:sp>
      <p:sp>
        <p:nvSpPr>
          <p:cNvPr id="30" name="Rounded Rectangle 29">
            <a:extLst>
              <a:ext uri="{FF2B5EF4-FFF2-40B4-BE49-F238E27FC236}">
                <a16:creationId xmlns:a16="http://schemas.microsoft.com/office/drawing/2014/main" id="{6E79E131-528E-7321-7DA0-4BCF3B0E0DF1}"/>
              </a:ext>
            </a:extLst>
          </p:cNvPr>
          <p:cNvSpPr/>
          <p:nvPr userDrawn="1"/>
        </p:nvSpPr>
        <p:spPr>
          <a:xfrm>
            <a:off x="3891105" y="4362831"/>
            <a:ext cx="734953" cy="734953"/>
          </a:xfrm>
          <a:prstGeom prst="roundRect">
            <a:avLst>
              <a:gd name="adj" fmla="val 18102"/>
            </a:avLst>
          </a:prstGeom>
          <a:solidFill>
            <a:srgbClr val="08380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solidFill>
                <a:schemeClr val="bg1"/>
              </a:solidFill>
            </a:endParaRPr>
          </a:p>
        </p:txBody>
      </p:sp>
      <p:sp>
        <p:nvSpPr>
          <p:cNvPr id="36" name="Rounded Rectangle 35">
            <a:extLst>
              <a:ext uri="{FF2B5EF4-FFF2-40B4-BE49-F238E27FC236}">
                <a16:creationId xmlns:a16="http://schemas.microsoft.com/office/drawing/2014/main" id="{5FFD3DC7-79C7-85DD-75FD-25306A36DF9B}"/>
              </a:ext>
            </a:extLst>
          </p:cNvPr>
          <p:cNvSpPr/>
          <p:nvPr userDrawn="1"/>
        </p:nvSpPr>
        <p:spPr>
          <a:xfrm>
            <a:off x="3891105" y="5146145"/>
            <a:ext cx="734953" cy="734953"/>
          </a:xfrm>
          <a:prstGeom prst="roundRect">
            <a:avLst>
              <a:gd name="adj" fmla="val 18102"/>
            </a:avLst>
          </a:prstGeom>
          <a:solidFill>
            <a:srgbClr val="08380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solidFill>
                <a:schemeClr val="bg1"/>
              </a:solidFill>
            </a:endParaRPr>
          </a:p>
        </p:txBody>
      </p:sp>
      <p:sp>
        <p:nvSpPr>
          <p:cNvPr id="37" name="Rounded Rectangle 36">
            <a:extLst>
              <a:ext uri="{FF2B5EF4-FFF2-40B4-BE49-F238E27FC236}">
                <a16:creationId xmlns:a16="http://schemas.microsoft.com/office/drawing/2014/main" id="{1CD8BA78-CA21-38A6-4D77-725B42F7F606}"/>
              </a:ext>
            </a:extLst>
          </p:cNvPr>
          <p:cNvSpPr/>
          <p:nvPr userDrawn="1"/>
        </p:nvSpPr>
        <p:spPr>
          <a:xfrm>
            <a:off x="4674424" y="4362831"/>
            <a:ext cx="734953" cy="734953"/>
          </a:xfrm>
          <a:prstGeom prst="roundRect">
            <a:avLst>
              <a:gd name="adj" fmla="val 18102"/>
            </a:avLst>
          </a:prstGeom>
          <a:solidFill>
            <a:srgbClr val="08380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solidFill>
                <a:schemeClr val="bg1"/>
              </a:solidFill>
            </a:endParaRPr>
          </a:p>
        </p:txBody>
      </p:sp>
      <p:sp>
        <p:nvSpPr>
          <p:cNvPr id="4" name="Freeform 3">
            <a:extLst>
              <a:ext uri="{FF2B5EF4-FFF2-40B4-BE49-F238E27FC236}">
                <a16:creationId xmlns:a16="http://schemas.microsoft.com/office/drawing/2014/main" id="{66456CD5-AC45-2484-11A7-FA4EF5F0598A}"/>
              </a:ext>
            </a:extLst>
          </p:cNvPr>
          <p:cNvSpPr/>
          <p:nvPr userDrawn="1"/>
        </p:nvSpPr>
        <p:spPr>
          <a:xfrm>
            <a:off x="761999" y="2795101"/>
            <a:ext cx="2656035" cy="3085997"/>
          </a:xfrm>
          <a:custGeom>
            <a:avLst/>
            <a:gdLst>
              <a:gd name="connsiteX0" fmla="*/ 0 w 2656035"/>
              <a:gd name="connsiteY0" fmla="*/ 670273 h 3085997"/>
              <a:gd name="connsiteX1" fmla="*/ 68687 w 2656035"/>
              <a:gd name="connsiteY1" fmla="*/ 673754 h 3085997"/>
              <a:gd name="connsiteX2" fmla="*/ 812419 w 2656035"/>
              <a:gd name="connsiteY2" fmla="*/ 1497743 h 3085997"/>
              <a:gd name="connsiteX3" fmla="*/ 68687 w 2656035"/>
              <a:gd name="connsiteY3" fmla="*/ 2321731 h 3085997"/>
              <a:gd name="connsiteX4" fmla="*/ 0 w 2656035"/>
              <a:gd name="connsiteY4" fmla="*/ 2325212 h 3085997"/>
              <a:gd name="connsiteX5" fmla="*/ 0 w 2656035"/>
              <a:gd name="connsiteY5" fmla="*/ 2318495 h 3085997"/>
              <a:gd name="connsiteX6" fmla="*/ 68007 w 2656035"/>
              <a:gd name="connsiteY6" fmla="*/ 2315050 h 3085997"/>
              <a:gd name="connsiteX7" fmla="*/ 805701 w 2656035"/>
              <a:gd name="connsiteY7" fmla="*/ 1497743 h 3085997"/>
              <a:gd name="connsiteX8" fmla="*/ 68007 w 2656035"/>
              <a:gd name="connsiteY8" fmla="*/ 680437 h 3085997"/>
              <a:gd name="connsiteX9" fmla="*/ 0 w 2656035"/>
              <a:gd name="connsiteY9" fmla="*/ 676991 h 3085997"/>
              <a:gd name="connsiteX10" fmla="*/ 0 w 2656035"/>
              <a:gd name="connsiteY10" fmla="*/ 590118 h 3085997"/>
              <a:gd name="connsiteX11" fmla="*/ 76883 w 2656035"/>
              <a:gd name="connsiteY11" fmla="*/ 594013 h 3085997"/>
              <a:gd name="connsiteX12" fmla="*/ 892576 w 2656035"/>
              <a:gd name="connsiteY12" fmla="*/ 1497743 h 3085997"/>
              <a:gd name="connsiteX13" fmla="*/ 76883 w 2656035"/>
              <a:gd name="connsiteY13" fmla="*/ 2401475 h 3085997"/>
              <a:gd name="connsiteX14" fmla="*/ 0 w 2656035"/>
              <a:gd name="connsiteY14" fmla="*/ 2405369 h 3085997"/>
              <a:gd name="connsiteX15" fmla="*/ 0 w 2656035"/>
              <a:gd name="connsiteY15" fmla="*/ 2398651 h 3085997"/>
              <a:gd name="connsiteX16" fmla="*/ 76179 w 2656035"/>
              <a:gd name="connsiteY16" fmla="*/ 2394790 h 3085997"/>
              <a:gd name="connsiteX17" fmla="*/ 885858 w 2656035"/>
              <a:gd name="connsiteY17" fmla="*/ 1497743 h 3085997"/>
              <a:gd name="connsiteX18" fmla="*/ 76204 w 2656035"/>
              <a:gd name="connsiteY18" fmla="*/ 600697 h 3085997"/>
              <a:gd name="connsiteX19" fmla="*/ 0 w 2656035"/>
              <a:gd name="connsiteY19" fmla="*/ 596836 h 3085997"/>
              <a:gd name="connsiteX20" fmla="*/ 0 w 2656035"/>
              <a:gd name="connsiteY20" fmla="*/ 509963 h 3085997"/>
              <a:gd name="connsiteX21" fmla="*/ 85054 w 2656035"/>
              <a:gd name="connsiteY21" fmla="*/ 514272 h 3085997"/>
              <a:gd name="connsiteX22" fmla="*/ 972733 w 2656035"/>
              <a:gd name="connsiteY22" fmla="*/ 1497743 h 3085997"/>
              <a:gd name="connsiteX23" fmla="*/ 85054 w 2656035"/>
              <a:gd name="connsiteY23" fmla="*/ 2481214 h 3085997"/>
              <a:gd name="connsiteX24" fmla="*/ 0 w 2656035"/>
              <a:gd name="connsiteY24" fmla="*/ 2485524 h 3085997"/>
              <a:gd name="connsiteX25" fmla="*/ 0 w 2656035"/>
              <a:gd name="connsiteY25" fmla="*/ 2478806 h 3085997"/>
              <a:gd name="connsiteX26" fmla="*/ 84375 w 2656035"/>
              <a:gd name="connsiteY26" fmla="*/ 2474531 h 3085997"/>
              <a:gd name="connsiteX27" fmla="*/ 966015 w 2656035"/>
              <a:gd name="connsiteY27" fmla="*/ 1497743 h 3085997"/>
              <a:gd name="connsiteX28" fmla="*/ 84375 w 2656035"/>
              <a:gd name="connsiteY28" fmla="*/ 520955 h 3085997"/>
              <a:gd name="connsiteX29" fmla="*/ 0 w 2656035"/>
              <a:gd name="connsiteY29" fmla="*/ 516680 h 3085997"/>
              <a:gd name="connsiteX30" fmla="*/ 0 w 2656035"/>
              <a:gd name="connsiteY30" fmla="*/ 429807 h 3085997"/>
              <a:gd name="connsiteX31" fmla="*/ 93251 w 2656035"/>
              <a:gd name="connsiteY31" fmla="*/ 434531 h 3085997"/>
              <a:gd name="connsiteX32" fmla="*/ 1052890 w 2656035"/>
              <a:gd name="connsiteY32" fmla="*/ 1497743 h 3085997"/>
              <a:gd name="connsiteX33" fmla="*/ 93251 w 2656035"/>
              <a:gd name="connsiteY33" fmla="*/ 2560956 h 3085997"/>
              <a:gd name="connsiteX34" fmla="*/ 0 w 2656035"/>
              <a:gd name="connsiteY34" fmla="*/ 2565680 h 3085997"/>
              <a:gd name="connsiteX35" fmla="*/ 0 w 2656035"/>
              <a:gd name="connsiteY35" fmla="*/ 2558962 h 3085997"/>
              <a:gd name="connsiteX36" fmla="*/ 92547 w 2656035"/>
              <a:gd name="connsiteY36" fmla="*/ 2554272 h 3085997"/>
              <a:gd name="connsiteX37" fmla="*/ 1046172 w 2656035"/>
              <a:gd name="connsiteY37" fmla="*/ 1497743 h 3085997"/>
              <a:gd name="connsiteX38" fmla="*/ 92572 w 2656035"/>
              <a:gd name="connsiteY38" fmla="*/ 441215 h 3085997"/>
              <a:gd name="connsiteX39" fmla="*/ 0 w 2656035"/>
              <a:gd name="connsiteY39" fmla="*/ 436525 h 3085997"/>
              <a:gd name="connsiteX40" fmla="*/ 0 w 2656035"/>
              <a:gd name="connsiteY40" fmla="*/ 349651 h 3085997"/>
              <a:gd name="connsiteX41" fmla="*/ 101423 w 2656035"/>
              <a:gd name="connsiteY41" fmla="*/ 354790 h 3085997"/>
              <a:gd name="connsiteX42" fmla="*/ 1133048 w 2656035"/>
              <a:gd name="connsiteY42" fmla="*/ 1497743 h 3085997"/>
              <a:gd name="connsiteX43" fmla="*/ 101423 w 2656035"/>
              <a:gd name="connsiteY43" fmla="*/ 2640696 h 3085997"/>
              <a:gd name="connsiteX44" fmla="*/ 0 w 2656035"/>
              <a:gd name="connsiteY44" fmla="*/ 2645835 h 3085997"/>
              <a:gd name="connsiteX45" fmla="*/ 0 w 2656035"/>
              <a:gd name="connsiteY45" fmla="*/ 2639117 h 3085997"/>
              <a:gd name="connsiteX46" fmla="*/ 100744 w 2656035"/>
              <a:gd name="connsiteY46" fmla="*/ 2634013 h 3085997"/>
              <a:gd name="connsiteX47" fmla="*/ 1126330 w 2656035"/>
              <a:gd name="connsiteY47" fmla="*/ 1497743 h 3085997"/>
              <a:gd name="connsiteX48" fmla="*/ 100744 w 2656035"/>
              <a:gd name="connsiteY48" fmla="*/ 361473 h 3085997"/>
              <a:gd name="connsiteX49" fmla="*/ 0 w 2656035"/>
              <a:gd name="connsiteY49" fmla="*/ 356369 h 3085997"/>
              <a:gd name="connsiteX50" fmla="*/ 0 w 2656035"/>
              <a:gd name="connsiteY50" fmla="*/ 269496 h 3085997"/>
              <a:gd name="connsiteX51" fmla="*/ 109621 w 2656035"/>
              <a:gd name="connsiteY51" fmla="*/ 275049 h 3085997"/>
              <a:gd name="connsiteX52" fmla="*/ 1213205 w 2656035"/>
              <a:gd name="connsiteY52" fmla="*/ 1497743 h 3085997"/>
              <a:gd name="connsiteX53" fmla="*/ 109621 w 2656035"/>
              <a:gd name="connsiteY53" fmla="*/ 2720438 h 3085997"/>
              <a:gd name="connsiteX54" fmla="*/ 0 w 2656035"/>
              <a:gd name="connsiteY54" fmla="*/ 2725991 h 3085997"/>
              <a:gd name="connsiteX55" fmla="*/ 0 w 2656035"/>
              <a:gd name="connsiteY55" fmla="*/ 2719273 h 3085997"/>
              <a:gd name="connsiteX56" fmla="*/ 108916 w 2656035"/>
              <a:gd name="connsiteY56" fmla="*/ 2713754 h 3085997"/>
              <a:gd name="connsiteX57" fmla="*/ 1206487 w 2656035"/>
              <a:gd name="connsiteY57" fmla="*/ 1497743 h 3085997"/>
              <a:gd name="connsiteX58" fmla="*/ 108941 w 2656035"/>
              <a:gd name="connsiteY58" fmla="*/ 281734 h 3085997"/>
              <a:gd name="connsiteX59" fmla="*/ 0 w 2656035"/>
              <a:gd name="connsiteY59" fmla="*/ 276214 h 3085997"/>
              <a:gd name="connsiteX60" fmla="*/ 0 w 2656035"/>
              <a:gd name="connsiteY60" fmla="*/ 189340 h 3085997"/>
              <a:gd name="connsiteX61" fmla="*/ 117792 w 2656035"/>
              <a:gd name="connsiteY61" fmla="*/ 195309 h 3085997"/>
              <a:gd name="connsiteX62" fmla="*/ 1293363 w 2656035"/>
              <a:gd name="connsiteY62" fmla="*/ 1497743 h 3085997"/>
              <a:gd name="connsiteX63" fmla="*/ 117792 w 2656035"/>
              <a:gd name="connsiteY63" fmla="*/ 2800178 h 3085997"/>
              <a:gd name="connsiteX64" fmla="*/ 0 w 2656035"/>
              <a:gd name="connsiteY64" fmla="*/ 2806146 h 3085997"/>
              <a:gd name="connsiteX65" fmla="*/ 0 w 2656035"/>
              <a:gd name="connsiteY65" fmla="*/ 2799428 h 3085997"/>
              <a:gd name="connsiteX66" fmla="*/ 117113 w 2656035"/>
              <a:gd name="connsiteY66" fmla="*/ 2793495 h 3085997"/>
              <a:gd name="connsiteX67" fmla="*/ 1286645 w 2656035"/>
              <a:gd name="connsiteY67" fmla="*/ 1497743 h 3085997"/>
              <a:gd name="connsiteX68" fmla="*/ 117113 w 2656035"/>
              <a:gd name="connsiteY68" fmla="*/ 201991 h 3085997"/>
              <a:gd name="connsiteX69" fmla="*/ 0 w 2656035"/>
              <a:gd name="connsiteY69" fmla="*/ 196058 h 3085997"/>
              <a:gd name="connsiteX70" fmla="*/ 6895 w 2656035"/>
              <a:gd name="connsiteY70" fmla="*/ 109534 h 3085997"/>
              <a:gd name="connsiteX71" fmla="*/ 125989 w 2656035"/>
              <a:gd name="connsiteY71" fmla="*/ 115567 h 3085997"/>
              <a:gd name="connsiteX72" fmla="*/ 1373519 w 2656035"/>
              <a:gd name="connsiteY72" fmla="*/ 1497743 h 3085997"/>
              <a:gd name="connsiteX73" fmla="*/ 125989 w 2656035"/>
              <a:gd name="connsiteY73" fmla="*/ 2879920 h 3085997"/>
              <a:gd name="connsiteX74" fmla="*/ 0 w 2656035"/>
              <a:gd name="connsiteY74" fmla="*/ 2886302 h 3085997"/>
              <a:gd name="connsiteX75" fmla="*/ 0 w 2656035"/>
              <a:gd name="connsiteY75" fmla="*/ 2879584 h 3085997"/>
              <a:gd name="connsiteX76" fmla="*/ 125285 w 2656035"/>
              <a:gd name="connsiteY76" fmla="*/ 2873236 h 3085997"/>
              <a:gd name="connsiteX77" fmla="*/ 1366801 w 2656035"/>
              <a:gd name="connsiteY77" fmla="*/ 1497743 h 3085997"/>
              <a:gd name="connsiteX78" fmla="*/ 125310 w 2656035"/>
              <a:gd name="connsiteY78" fmla="*/ 122252 h 3085997"/>
              <a:gd name="connsiteX79" fmla="*/ 5552 w 2656035"/>
              <a:gd name="connsiteY79" fmla="*/ 116185 h 3085997"/>
              <a:gd name="connsiteX80" fmla="*/ 57153 w 2656035"/>
              <a:gd name="connsiteY80" fmla="*/ 31925 h 3085997"/>
              <a:gd name="connsiteX81" fmla="*/ 134161 w 2656035"/>
              <a:gd name="connsiteY81" fmla="*/ 35827 h 3085997"/>
              <a:gd name="connsiteX82" fmla="*/ 1453677 w 2656035"/>
              <a:gd name="connsiteY82" fmla="*/ 1497743 h 3085997"/>
              <a:gd name="connsiteX83" fmla="*/ 134161 w 2656035"/>
              <a:gd name="connsiteY83" fmla="*/ 2959660 h 3085997"/>
              <a:gd name="connsiteX84" fmla="*/ 4825 w 2656035"/>
              <a:gd name="connsiteY84" fmla="*/ 2966213 h 3085997"/>
              <a:gd name="connsiteX85" fmla="*/ 3483 w 2656035"/>
              <a:gd name="connsiteY85" fmla="*/ 2959563 h 3085997"/>
              <a:gd name="connsiteX86" fmla="*/ 133482 w 2656035"/>
              <a:gd name="connsiteY86" fmla="*/ 2952977 h 3085997"/>
              <a:gd name="connsiteX87" fmla="*/ 1446959 w 2656035"/>
              <a:gd name="connsiteY87" fmla="*/ 1497743 h 3085997"/>
              <a:gd name="connsiteX88" fmla="*/ 133482 w 2656035"/>
              <a:gd name="connsiteY88" fmla="*/ 42510 h 3085997"/>
              <a:gd name="connsiteX89" fmla="*/ 47885 w 2656035"/>
              <a:gd name="connsiteY89" fmla="*/ 38173 h 3085997"/>
              <a:gd name="connsiteX90" fmla="*/ 2188175 w 2656035"/>
              <a:gd name="connsiteY90" fmla="*/ 0 h 3085997"/>
              <a:gd name="connsiteX91" fmla="*/ 2196810 w 2656035"/>
              <a:gd name="connsiteY91" fmla="*/ 0 h 3085997"/>
              <a:gd name="connsiteX92" fmla="*/ 2199716 w 2656035"/>
              <a:gd name="connsiteY92" fmla="*/ 3886 h 3085997"/>
              <a:gd name="connsiteX93" fmla="*/ 2656035 w 2656035"/>
              <a:gd name="connsiteY93" fmla="*/ 1497744 h 3085997"/>
              <a:gd name="connsiteX94" fmla="*/ 2199716 w 2656035"/>
              <a:gd name="connsiteY94" fmla="*/ 2991603 h 3085997"/>
              <a:gd name="connsiteX95" fmla="*/ 2129128 w 2656035"/>
              <a:gd name="connsiteY95" fmla="*/ 3085997 h 3085997"/>
              <a:gd name="connsiteX96" fmla="*/ 2120954 w 2656035"/>
              <a:gd name="connsiteY96" fmla="*/ 3085997 h 3085997"/>
              <a:gd name="connsiteX97" fmla="*/ 2203006 w 2656035"/>
              <a:gd name="connsiteY97" fmla="*/ 2975518 h 3085997"/>
              <a:gd name="connsiteX98" fmla="*/ 2649317 w 2656035"/>
              <a:gd name="connsiteY98" fmla="*/ 1497744 h 3085997"/>
              <a:gd name="connsiteX99" fmla="*/ 2203006 w 2656035"/>
              <a:gd name="connsiteY99" fmla="*/ 19970 h 3085997"/>
              <a:gd name="connsiteX100" fmla="*/ 2087092 w 2656035"/>
              <a:gd name="connsiteY100" fmla="*/ 0 h 3085997"/>
              <a:gd name="connsiteX101" fmla="*/ 2095446 w 2656035"/>
              <a:gd name="connsiteY101" fmla="*/ 0 h 3085997"/>
              <a:gd name="connsiteX102" fmla="*/ 2132644 w 2656035"/>
              <a:gd name="connsiteY102" fmla="*/ 49711 h 3085997"/>
              <a:gd name="connsiteX103" fmla="*/ 2575879 w 2656035"/>
              <a:gd name="connsiteY103" fmla="*/ 1497743 h 3085997"/>
              <a:gd name="connsiteX104" fmla="*/ 2132644 w 2656035"/>
              <a:gd name="connsiteY104" fmla="*/ 2945777 h 3085997"/>
              <a:gd name="connsiteX105" fmla="*/ 2027720 w 2656035"/>
              <a:gd name="connsiteY105" fmla="*/ 3085997 h 3085997"/>
              <a:gd name="connsiteX106" fmla="*/ 2019366 w 2656035"/>
              <a:gd name="connsiteY106" fmla="*/ 3085997 h 3085997"/>
              <a:gd name="connsiteX107" fmla="*/ 2127085 w 2656035"/>
              <a:gd name="connsiteY107" fmla="*/ 2942040 h 3085997"/>
              <a:gd name="connsiteX108" fmla="*/ 2569161 w 2656035"/>
              <a:gd name="connsiteY108" fmla="*/ 1497743 h 3085997"/>
              <a:gd name="connsiteX109" fmla="*/ 2127085 w 2656035"/>
              <a:gd name="connsiteY109" fmla="*/ 53447 h 3085997"/>
              <a:gd name="connsiteX110" fmla="*/ 1987083 w 2656035"/>
              <a:gd name="connsiteY110" fmla="*/ 0 h 3085997"/>
              <a:gd name="connsiteX111" fmla="*/ 1995530 w 2656035"/>
              <a:gd name="connsiteY111" fmla="*/ 0 h 3085997"/>
              <a:gd name="connsiteX112" fmla="*/ 2066213 w 2656035"/>
              <a:gd name="connsiteY112" fmla="*/ 94464 h 3085997"/>
              <a:gd name="connsiteX113" fmla="*/ 2495721 w 2656035"/>
              <a:gd name="connsiteY113" fmla="*/ 1497744 h 3085997"/>
              <a:gd name="connsiteX114" fmla="*/ 2066213 w 2656035"/>
              <a:gd name="connsiteY114" fmla="*/ 2901025 h 3085997"/>
              <a:gd name="connsiteX115" fmla="*/ 1927806 w 2656035"/>
              <a:gd name="connsiteY115" fmla="*/ 3085997 h 3085997"/>
              <a:gd name="connsiteX116" fmla="*/ 1919357 w 2656035"/>
              <a:gd name="connsiteY116" fmla="*/ 3085997 h 3085997"/>
              <a:gd name="connsiteX117" fmla="*/ 2060615 w 2656035"/>
              <a:gd name="connsiteY117" fmla="*/ 2897222 h 3085997"/>
              <a:gd name="connsiteX118" fmla="*/ 2489003 w 2656035"/>
              <a:gd name="connsiteY118" fmla="*/ 1497744 h 3085997"/>
              <a:gd name="connsiteX119" fmla="*/ 2060615 w 2656035"/>
              <a:gd name="connsiteY119" fmla="*/ 98267 h 3085997"/>
              <a:gd name="connsiteX120" fmla="*/ 1887170 w 2656035"/>
              <a:gd name="connsiteY120" fmla="*/ 0 h 3085997"/>
              <a:gd name="connsiteX121" fmla="*/ 1895522 w 2656035"/>
              <a:gd name="connsiteY121" fmla="*/ 0 h 3085997"/>
              <a:gd name="connsiteX122" fmla="*/ 1999744 w 2656035"/>
              <a:gd name="connsiteY122" fmla="*/ 139282 h 3085997"/>
              <a:gd name="connsiteX123" fmla="*/ 2415564 w 2656035"/>
              <a:gd name="connsiteY123" fmla="*/ 1497743 h 3085997"/>
              <a:gd name="connsiteX124" fmla="*/ 1859645 w 2656035"/>
              <a:gd name="connsiteY124" fmla="*/ 3043433 h 3085997"/>
              <a:gd name="connsiteX125" fmla="*/ 1820951 w 2656035"/>
              <a:gd name="connsiteY125" fmla="*/ 3085997 h 3085997"/>
              <a:gd name="connsiteX126" fmla="*/ 1811915 w 2656035"/>
              <a:gd name="connsiteY126" fmla="*/ 3085997 h 3085997"/>
              <a:gd name="connsiteX127" fmla="*/ 1854476 w 2656035"/>
              <a:gd name="connsiteY127" fmla="*/ 3039179 h 3085997"/>
              <a:gd name="connsiteX128" fmla="*/ 2408846 w 2656035"/>
              <a:gd name="connsiteY128" fmla="*/ 1497743 h 3085997"/>
              <a:gd name="connsiteX129" fmla="*/ 1994185 w 2656035"/>
              <a:gd name="connsiteY129" fmla="*/ 143018 h 3085997"/>
              <a:gd name="connsiteX130" fmla="*/ 1785985 w 2656035"/>
              <a:gd name="connsiteY130" fmla="*/ 0 h 3085997"/>
              <a:gd name="connsiteX131" fmla="*/ 1795129 w 2656035"/>
              <a:gd name="connsiteY131" fmla="*/ 0 h 3085997"/>
              <a:gd name="connsiteX132" fmla="*/ 1797838 w 2656035"/>
              <a:gd name="connsiteY132" fmla="*/ 2981 h 3085997"/>
              <a:gd name="connsiteX133" fmla="*/ 2335406 w 2656035"/>
              <a:gd name="connsiteY133" fmla="*/ 1497744 h 3085997"/>
              <a:gd name="connsiteX134" fmla="*/ 1797838 w 2656035"/>
              <a:gd name="connsiteY134" fmla="*/ 2992508 h 3085997"/>
              <a:gd name="connsiteX135" fmla="*/ 1712850 w 2656035"/>
              <a:gd name="connsiteY135" fmla="*/ 3085997 h 3085997"/>
              <a:gd name="connsiteX136" fmla="*/ 1703706 w 2656035"/>
              <a:gd name="connsiteY136" fmla="*/ 3085997 h 3085997"/>
              <a:gd name="connsiteX137" fmla="*/ 1792620 w 2656035"/>
              <a:gd name="connsiteY137" fmla="*/ 2988191 h 3085997"/>
              <a:gd name="connsiteX138" fmla="*/ 2328688 w 2656035"/>
              <a:gd name="connsiteY138" fmla="*/ 1497744 h 3085997"/>
              <a:gd name="connsiteX139" fmla="*/ 1792620 w 2656035"/>
              <a:gd name="connsiteY139" fmla="*/ 7298 h 3085997"/>
              <a:gd name="connsiteX140" fmla="*/ 1677885 w 2656035"/>
              <a:gd name="connsiteY140" fmla="*/ 0 h 3085997"/>
              <a:gd name="connsiteX141" fmla="*/ 1686921 w 2656035"/>
              <a:gd name="connsiteY141" fmla="*/ 0 h 3085997"/>
              <a:gd name="connsiteX142" fmla="*/ 1735984 w 2656035"/>
              <a:gd name="connsiteY142" fmla="*/ 53970 h 3085997"/>
              <a:gd name="connsiteX143" fmla="*/ 2255250 w 2656035"/>
              <a:gd name="connsiteY143" fmla="*/ 1497743 h 3085997"/>
              <a:gd name="connsiteX144" fmla="*/ 1735984 w 2656035"/>
              <a:gd name="connsiteY144" fmla="*/ 2941517 h 3085997"/>
              <a:gd name="connsiteX145" fmla="*/ 1604641 w 2656035"/>
              <a:gd name="connsiteY145" fmla="*/ 3085997 h 3085997"/>
              <a:gd name="connsiteX146" fmla="*/ 1595605 w 2656035"/>
              <a:gd name="connsiteY146" fmla="*/ 3085997 h 3085997"/>
              <a:gd name="connsiteX147" fmla="*/ 1730815 w 2656035"/>
              <a:gd name="connsiteY147" fmla="*/ 2937264 h 3085997"/>
              <a:gd name="connsiteX148" fmla="*/ 2248532 w 2656035"/>
              <a:gd name="connsiteY148" fmla="*/ 1497743 h 3085997"/>
              <a:gd name="connsiteX149" fmla="*/ 1730815 w 2656035"/>
              <a:gd name="connsiteY149" fmla="*/ 58224 h 3085997"/>
              <a:gd name="connsiteX150" fmla="*/ 1569730 w 2656035"/>
              <a:gd name="connsiteY150" fmla="*/ 0 h 3085997"/>
              <a:gd name="connsiteX151" fmla="*/ 1578820 w 2656035"/>
              <a:gd name="connsiteY151" fmla="*/ 0 h 3085997"/>
              <a:gd name="connsiteX152" fmla="*/ 1674177 w 2656035"/>
              <a:gd name="connsiteY152" fmla="*/ 104896 h 3085997"/>
              <a:gd name="connsiteX153" fmla="*/ 2175092 w 2656035"/>
              <a:gd name="connsiteY153" fmla="*/ 1497744 h 3085997"/>
              <a:gd name="connsiteX154" fmla="*/ 1532670 w 2656035"/>
              <a:gd name="connsiteY154" fmla="*/ 3046253 h 3085997"/>
              <a:gd name="connsiteX155" fmla="*/ 1488949 w 2656035"/>
              <a:gd name="connsiteY155" fmla="*/ 3085997 h 3085997"/>
              <a:gd name="connsiteX156" fmla="*/ 1478890 w 2656035"/>
              <a:gd name="connsiteY156" fmla="*/ 3085997 h 3085997"/>
              <a:gd name="connsiteX157" fmla="*/ 1527880 w 2656035"/>
              <a:gd name="connsiteY157" fmla="*/ 3041463 h 3085997"/>
              <a:gd name="connsiteX158" fmla="*/ 2168374 w 2656035"/>
              <a:gd name="connsiteY158" fmla="*/ 1497744 h 3085997"/>
              <a:gd name="connsiteX159" fmla="*/ 1669008 w 2656035"/>
              <a:gd name="connsiteY159" fmla="*/ 109213 h 3085997"/>
              <a:gd name="connsiteX160" fmla="*/ 1459541 w 2656035"/>
              <a:gd name="connsiteY160" fmla="*/ 0 h 3085997"/>
              <a:gd name="connsiteX161" fmla="*/ 1469480 w 2656035"/>
              <a:gd name="connsiteY161" fmla="*/ 0 h 3085997"/>
              <a:gd name="connsiteX162" fmla="*/ 1475987 w 2656035"/>
              <a:gd name="connsiteY162" fmla="*/ 5915 h 3085997"/>
              <a:gd name="connsiteX163" fmla="*/ 2094935 w 2656035"/>
              <a:gd name="connsiteY163" fmla="*/ 1497743 h 3085997"/>
              <a:gd name="connsiteX164" fmla="*/ 1475987 w 2656035"/>
              <a:gd name="connsiteY164" fmla="*/ 2989571 h 3085997"/>
              <a:gd name="connsiteX165" fmla="*/ 1369912 w 2656035"/>
              <a:gd name="connsiteY165" fmla="*/ 3085997 h 3085997"/>
              <a:gd name="connsiteX166" fmla="*/ 1359972 w 2656035"/>
              <a:gd name="connsiteY166" fmla="*/ 3085997 h 3085997"/>
              <a:gd name="connsiteX167" fmla="*/ 1471254 w 2656035"/>
              <a:gd name="connsiteY167" fmla="*/ 2984838 h 3085997"/>
              <a:gd name="connsiteX168" fmla="*/ 2088217 w 2656035"/>
              <a:gd name="connsiteY168" fmla="*/ 1497743 h 3085997"/>
              <a:gd name="connsiteX169" fmla="*/ 1471254 w 2656035"/>
              <a:gd name="connsiteY169" fmla="*/ 10648 h 3085997"/>
              <a:gd name="connsiteX170" fmla="*/ 1340564 w 2656035"/>
              <a:gd name="connsiteY170" fmla="*/ 0 h 3085997"/>
              <a:gd name="connsiteX171" fmla="*/ 1350563 w 2656035"/>
              <a:gd name="connsiteY171" fmla="*/ 0 h 3085997"/>
              <a:gd name="connsiteX172" fmla="*/ 1419362 w 2656035"/>
              <a:gd name="connsiteY172" fmla="*/ 62540 h 3085997"/>
              <a:gd name="connsiteX173" fmla="*/ 2014777 w 2656035"/>
              <a:gd name="connsiteY173" fmla="*/ 1497744 h 3085997"/>
              <a:gd name="connsiteX174" fmla="*/ 1275087 w 2656035"/>
              <a:gd name="connsiteY174" fmla="*/ 3064097 h 3085997"/>
              <a:gd name="connsiteX175" fmla="*/ 1245818 w 2656035"/>
              <a:gd name="connsiteY175" fmla="*/ 3085997 h 3085997"/>
              <a:gd name="connsiteX176" fmla="*/ 1234527 w 2656035"/>
              <a:gd name="connsiteY176" fmla="*/ 3085997 h 3085997"/>
              <a:gd name="connsiteX177" fmla="*/ 1270770 w 2656035"/>
              <a:gd name="connsiteY177" fmla="*/ 3058879 h 3085997"/>
              <a:gd name="connsiteX178" fmla="*/ 2008059 w 2656035"/>
              <a:gd name="connsiteY178" fmla="*/ 1497744 h 3085997"/>
              <a:gd name="connsiteX179" fmla="*/ 1414628 w 2656035"/>
              <a:gd name="connsiteY179" fmla="*/ 67330 h 3085997"/>
              <a:gd name="connsiteX180" fmla="*/ 1221589 w 2656035"/>
              <a:gd name="connsiteY180" fmla="*/ 0 h 3085997"/>
              <a:gd name="connsiteX181" fmla="*/ 1231529 w 2656035"/>
              <a:gd name="connsiteY181" fmla="*/ 0 h 3085997"/>
              <a:gd name="connsiteX182" fmla="*/ 1362680 w 2656035"/>
              <a:gd name="connsiteY182" fmla="*/ 119221 h 3085997"/>
              <a:gd name="connsiteX183" fmla="*/ 1934621 w 2656035"/>
              <a:gd name="connsiteY183" fmla="*/ 1497743 h 3085997"/>
              <a:gd name="connsiteX184" fmla="*/ 1224098 w 2656035"/>
              <a:gd name="connsiteY184" fmla="*/ 3002242 h 3085997"/>
              <a:gd name="connsiteX185" fmla="*/ 1112163 w 2656035"/>
              <a:gd name="connsiteY185" fmla="*/ 3085997 h 3085997"/>
              <a:gd name="connsiteX186" fmla="*/ 1100999 w 2656035"/>
              <a:gd name="connsiteY186" fmla="*/ 3085997 h 3085997"/>
              <a:gd name="connsiteX187" fmla="*/ 1219844 w 2656035"/>
              <a:gd name="connsiteY187" fmla="*/ 2997073 h 3085997"/>
              <a:gd name="connsiteX188" fmla="*/ 1927903 w 2656035"/>
              <a:gd name="connsiteY188" fmla="*/ 1497743 h 3085997"/>
              <a:gd name="connsiteX189" fmla="*/ 1357947 w 2656035"/>
              <a:gd name="connsiteY189" fmla="*/ 123954 h 3085997"/>
              <a:gd name="connsiteX190" fmla="*/ 1088373 w 2656035"/>
              <a:gd name="connsiteY190" fmla="*/ 0 h 3085997"/>
              <a:gd name="connsiteX191" fmla="*/ 1099596 w 2656035"/>
              <a:gd name="connsiteY191" fmla="*/ 0 h 3085997"/>
              <a:gd name="connsiteX192" fmla="*/ 1173170 w 2656035"/>
              <a:gd name="connsiteY192" fmla="*/ 55050 h 3085997"/>
              <a:gd name="connsiteX193" fmla="*/ 1854463 w 2656035"/>
              <a:gd name="connsiteY193" fmla="*/ 1497744 h 3085997"/>
              <a:gd name="connsiteX194" fmla="*/ 1029146 w 2656035"/>
              <a:gd name="connsiteY194" fmla="*/ 3048200 h 3085997"/>
              <a:gd name="connsiteX195" fmla="*/ 966993 w 2656035"/>
              <a:gd name="connsiteY195" fmla="*/ 3085997 h 3085997"/>
              <a:gd name="connsiteX196" fmla="*/ 953988 w 2656035"/>
              <a:gd name="connsiteY196" fmla="*/ 3085997 h 3085997"/>
              <a:gd name="connsiteX197" fmla="*/ 1025343 w 2656035"/>
              <a:gd name="connsiteY197" fmla="*/ 3042601 h 3085997"/>
              <a:gd name="connsiteX198" fmla="*/ 1847745 w 2656035"/>
              <a:gd name="connsiteY198" fmla="*/ 1497744 h 3085997"/>
              <a:gd name="connsiteX199" fmla="*/ 1168916 w 2656035"/>
              <a:gd name="connsiteY199" fmla="*/ 60268 h 3085997"/>
              <a:gd name="connsiteX200" fmla="*/ 948832 w 2656035"/>
              <a:gd name="connsiteY200" fmla="*/ 0 h 3085997"/>
              <a:gd name="connsiteX201" fmla="*/ 961708 w 2656035"/>
              <a:gd name="connsiteY201" fmla="*/ 0 h 3085997"/>
              <a:gd name="connsiteX202" fmla="*/ 984326 w 2656035"/>
              <a:gd name="connsiteY202" fmla="*/ 13755 h 3085997"/>
              <a:gd name="connsiteX203" fmla="*/ 1774306 w 2656035"/>
              <a:gd name="connsiteY203" fmla="*/ 1497743 h 3085997"/>
              <a:gd name="connsiteX204" fmla="*/ 836720 w 2656035"/>
              <a:gd name="connsiteY204" fmla="*/ 3071499 h 3085997"/>
              <a:gd name="connsiteX205" fmla="*/ 806668 w 2656035"/>
              <a:gd name="connsiteY205" fmla="*/ 3085997 h 3085997"/>
              <a:gd name="connsiteX206" fmla="*/ 791260 w 2656035"/>
              <a:gd name="connsiteY206" fmla="*/ 3085997 h 3085997"/>
              <a:gd name="connsiteX207" fmla="*/ 833538 w 2656035"/>
              <a:gd name="connsiteY207" fmla="*/ 3065601 h 3085997"/>
              <a:gd name="connsiteX208" fmla="*/ 1767588 w 2656035"/>
              <a:gd name="connsiteY208" fmla="*/ 1497743 h 3085997"/>
              <a:gd name="connsiteX209" fmla="*/ 980590 w 2656035"/>
              <a:gd name="connsiteY209" fmla="*/ 19314 h 3085997"/>
              <a:gd name="connsiteX210" fmla="*/ 794631 w 2656035"/>
              <a:gd name="connsiteY210" fmla="*/ 0 h 3085997"/>
              <a:gd name="connsiteX211" fmla="*/ 807720 w 2656035"/>
              <a:gd name="connsiteY211" fmla="*/ 0 h 3085997"/>
              <a:gd name="connsiteX212" fmla="*/ 939573 w 2656035"/>
              <a:gd name="connsiteY212" fmla="*/ 80184 h 3085997"/>
              <a:gd name="connsiteX213" fmla="*/ 1694148 w 2656035"/>
              <a:gd name="connsiteY213" fmla="*/ 1497743 h 3085997"/>
              <a:gd name="connsiteX214" fmla="*/ 649127 w 2656035"/>
              <a:gd name="connsiteY214" fmla="*/ 3073143 h 3085997"/>
              <a:gd name="connsiteX215" fmla="*/ 614073 w 2656035"/>
              <a:gd name="connsiteY215" fmla="*/ 3085997 h 3085997"/>
              <a:gd name="connsiteX216" fmla="*/ 594498 w 2656035"/>
              <a:gd name="connsiteY216" fmla="*/ 3085997 h 3085997"/>
              <a:gd name="connsiteX217" fmla="*/ 646467 w 2656035"/>
              <a:gd name="connsiteY217" fmla="*/ 3066938 h 3085997"/>
              <a:gd name="connsiteX218" fmla="*/ 1687430 w 2656035"/>
              <a:gd name="connsiteY218" fmla="*/ 1497743 h 3085997"/>
              <a:gd name="connsiteX219" fmla="*/ 795394 w 2656035"/>
              <a:gd name="connsiteY219" fmla="*/ 369 h 3085997"/>
              <a:gd name="connsiteX220" fmla="*/ 608826 w 2656035"/>
              <a:gd name="connsiteY220" fmla="*/ 0 h 3085997"/>
              <a:gd name="connsiteX221" fmla="*/ 625798 w 2656035"/>
              <a:gd name="connsiteY221" fmla="*/ 0 h 3085997"/>
              <a:gd name="connsiteX222" fmla="*/ 760366 w 2656035"/>
              <a:gd name="connsiteY222" fmla="*/ 64922 h 3085997"/>
              <a:gd name="connsiteX223" fmla="*/ 1613992 w 2656035"/>
              <a:gd name="connsiteY223" fmla="*/ 1497743 h 3085997"/>
              <a:gd name="connsiteX224" fmla="*/ 468253 w 2656035"/>
              <a:gd name="connsiteY224" fmla="*/ 3054172 h 3085997"/>
              <a:gd name="connsiteX225" fmla="*/ 344779 w 2656035"/>
              <a:gd name="connsiteY225" fmla="*/ 3085997 h 3085997"/>
              <a:gd name="connsiteX226" fmla="*/ 317911 w 2656035"/>
              <a:gd name="connsiteY226" fmla="*/ 3085997 h 3085997"/>
              <a:gd name="connsiteX227" fmla="*/ 466273 w 2656035"/>
              <a:gd name="connsiteY227" fmla="*/ 3047760 h 3085997"/>
              <a:gd name="connsiteX228" fmla="*/ 1607274 w 2656035"/>
              <a:gd name="connsiteY228" fmla="*/ 1497743 h 3085997"/>
              <a:gd name="connsiteX229" fmla="*/ 615328 w 2656035"/>
              <a:gd name="connsiteY229" fmla="*/ 2385 h 3085997"/>
              <a:gd name="connsiteX230" fmla="*/ 348291 w 2656035"/>
              <a:gd name="connsiteY230" fmla="*/ 0 h 3085997"/>
              <a:gd name="connsiteX231" fmla="*/ 375193 w 2656035"/>
              <a:gd name="connsiteY231" fmla="*/ 0 h 3085997"/>
              <a:gd name="connsiteX232" fmla="*/ 444470 w 2656035"/>
              <a:gd name="connsiteY232" fmla="*/ 17854 h 3085997"/>
              <a:gd name="connsiteX233" fmla="*/ 1533834 w 2656035"/>
              <a:gd name="connsiteY233" fmla="*/ 1497743 h 3085997"/>
              <a:gd name="connsiteX234" fmla="*/ 142358 w 2656035"/>
              <a:gd name="connsiteY234" fmla="*/ 3039402 h 3085997"/>
              <a:gd name="connsiteX235" fmla="*/ 42868 w 2656035"/>
              <a:gd name="connsiteY235" fmla="*/ 3044442 h 3085997"/>
              <a:gd name="connsiteX236" fmla="*/ 42084 w 2656035"/>
              <a:gd name="connsiteY236" fmla="*/ 3043913 h 3085997"/>
              <a:gd name="connsiteX237" fmla="*/ 38075 w 2656035"/>
              <a:gd name="connsiteY237" fmla="*/ 3037966 h 3085997"/>
              <a:gd name="connsiteX238" fmla="*/ 141653 w 2656035"/>
              <a:gd name="connsiteY238" fmla="*/ 3032717 h 3085997"/>
              <a:gd name="connsiteX239" fmla="*/ 1527116 w 2656035"/>
              <a:gd name="connsiteY239" fmla="*/ 1497743 h 3085997"/>
              <a:gd name="connsiteX240" fmla="*/ 442490 w 2656035"/>
              <a:gd name="connsiteY240" fmla="*/ 24279 h 30859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Lst>
            <a:rect l="l" t="t" r="r" b="b"/>
            <a:pathLst>
              <a:path w="2656035" h="3085997">
                <a:moveTo>
                  <a:pt x="0" y="670273"/>
                </a:moveTo>
                <a:lnTo>
                  <a:pt x="68687" y="673754"/>
                </a:lnTo>
                <a:cubicBezTo>
                  <a:pt x="485796" y="716253"/>
                  <a:pt x="812419" y="1069626"/>
                  <a:pt x="812419" y="1497743"/>
                </a:cubicBezTo>
                <a:cubicBezTo>
                  <a:pt x="812419" y="1925859"/>
                  <a:pt x="485796" y="2279232"/>
                  <a:pt x="68687" y="2321731"/>
                </a:cubicBezTo>
                <a:lnTo>
                  <a:pt x="0" y="2325212"/>
                </a:lnTo>
                <a:lnTo>
                  <a:pt x="0" y="2318495"/>
                </a:lnTo>
                <a:lnTo>
                  <a:pt x="68007" y="2315050"/>
                </a:lnTo>
                <a:cubicBezTo>
                  <a:pt x="481762" y="2272899"/>
                  <a:pt x="805701" y="1922424"/>
                  <a:pt x="805701" y="1497743"/>
                </a:cubicBezTo>
                <a:cubicBezTo>
                  <a:pt x="805701" y="1073062"/>
                  <a:pt x="481762" y="722587"/>
                  <a:pt x="68007" y="680437"/>
                </a:cubicBezTo>
                <a:lnTo>
                  <a:pt x="0" y="676991"/>
                </a:lnTo>
                <a:close/>
                <a:moveTo>
                  <a:pt x="0" y="590118"/>
                </a:moveTo>
                <a:lnTo>
                  <a:pt x="76883" y="594013"/>
                </a:lnTo>
                <a:cubicBezTo>
                  <a:pt x="534418" y="640616"/>
                  <a:pt x="892576" y="1028118"/>
                  <a:pt x="892576" y="1497743"/>
                </a:cubicBezTo>
                <a:cubicBezTo>
                  <a:pt x="892576" y="1967369"/>
                  <a:pt x="534418" y="2354871"/>
                  <a:pt x="76883" y="2401475"/>
                </a:cubicBezTo>
                <a:lnTo>
                  <a:pt x="0" y="2405369"/>
                </a:lnTo>
                <a:lnTo>
                  <a:pt x="0" y="2398651"/>
                </a:lnTo>
                <a:lnTo>
                  <a:pt x="76179" y="2394790"/>
                </a:lnTo>
                <a:cubicBezTo>
                  <a:pt x="530250" y="2348519"/>
                  <a:pt x="885858" y="1963790"/>
                  <a:pt x="885858" y="1497743"/>
                </a:cubicBezTo>
                <a:cubicBezTo>
                  <a:pt x="885858" y="1031696"/>
                  <a:pt x="530384" y="646968"/>
                  <a:pt x="76204" y="600697"/>
                </a:cubicBezTo>
                <a:lnTo>
                  <a:pt x="0" y="596836"/>
                </a:lnTo>
                <a:close/>
                <a:moveTo>
                  <a:pt x="0" y="509963"/>
                </a:moveTo>
                <a:lnTo>
                  <a:pt x="85054" y="514272"/>
                </a:lnTo>
                <a:cubicBezTo>
                  <a:pt x="582906" y="564996"/>
                  <a:pt x="972733" y="986751"/>
                  <a:pt x="972733" y="1497743"/>
                </a:cubicBezTo>
                <a:cubicBezTo>
                  <a:pt x="972733" y="2008734"/>
                  <a:pt x="582906" y="2430491"/>
                  <a:pt x="85054" y="2481214"/>
                </a:cubicBezTo>
                <a:lnTo>
                  <a:pt x="0" y="2485524"/>
                </a:lnTo>
                <a:lnTo>
                  <a:pt x="0" y="2478806"/>
                </a:lnTo>
                <a:lnTo>
                  <a:pt x="84375" y="2474531"/>
                </a:lnTo>
                <a:cubicBezTo>
                  <a:pt x="578872" y="2424157"/>
                  <a:pt x="966015" y="2005299"/>
                  <a:pt x="966015" y="1497743"/>
                </a:cubicBezTo>
                <a:cubicBezTo>
                  <a:pt x="966015" y="990186"/>
                  <a:pt x="578872" y="571330"/>
                  <a:pt x="84375" y="520955"/>
                </a:cubicBezTo>
                <a:lnTo>
                  <a:pt x="0" y="516680"/>
                </a:lnTo>
                <a:close/>
                <a:moveTo>
                  <a:pt x="0" y="429807"/>
                </a:moveTo>
                <a:lnTo>
                  <a:pt x="93251" y="434531"/>
                </a:lnTo>
                <a:cubicBezTo>
                  <a:pt x="631528" y="489358"/>
                  <a:pt x="1052890" y="945243"/>
                  <a:pt x="1052890" y="1497743"/>
                </a:cubicBezTo>
                <a:cubicBezTo>
                  <a:pt x="1052890" y="2050244"/>
                  <a:pt x="631528" y="2506129"/>
                  <a:pt x="93251" y="2560956"/>
                </a:cubicBezTo>
                <a:lnTo>
                  <a:pt x="0" y="2565680"/>
                </a:lnTo>
                <a:lnTo>
                  <a:pt x="0" y="2558962"/>
                </a:lnTo>
                <a:lnTo>
                  <a:pt x="92547" y="2554272"/>
                </a:lnTo>
                <a:cubicBezTo>
                  <a:pt x="627360" y="2499777"/>
                  <a:pt x="1046172" y="2046665"/>
                  <a:pt x="1046172" y="1497743"/>
                </a:cubicBezTo>
                <a:cubicBezTo>
                  <a:pt x="1046172" y="948821"/>
                  <a:pt x="627494" y="495710"/>
                  <a:pt x="92572" y="441215"/>
                </a:cubicBezTo>
                <a:lnTo>
                  <a:pt x="0" y="436525"/>
                </a:lnTo>
                <a:close/>
                <a:moveTo>
                  <a:pt x="0" y="349651"/>
                </a:moveTo>
                <a:lnTo>
                  <a:pt x="101423" y="354790"/>
                </a:lnTo>
                <a:cubicBezTo>
                  <a:pt x="680017" y="413738"/>
                  <a:pt x="1133048" y="903876"/>
                  <a:pt x="1133048" y="1497743"/>
                </a:cubicBezTo>
                <a:cubicBezTo>
                  <a:pt x="1133048" y="2091610"/>
                  <a:pt x="680017" y="2581749"/>
                  <a:pt x="101423" y="2640696"/>
                </a:cubicBezTo>
                <a:lnTo>
                  <a:pt x="0" y="2645835"/>
                </a:lnTo>
                <a:lnTo>
                  <a:pt x="0" y="2639117"/>
                </a:lnTo>
                <a:lnTo>
                  <a:pt x="100744" y="2634013"/>
                </a:lnTo>
                <a:cubicBezTo>
                  <a:pt x="675982" y="2575415"/>
                  <a:pt x="1126330" y="2088174"/>
                  <a:pt x="1126330" y="1497743"/>
                </a:cubicBezTo>
                <a:cubicBezTo>
                  <a:pt x="1126330" y="907311"/>
                  <a:pt x="675982" y="420072"/>
                  <a:pt x="100744" y="361473"/>
                </a:cubicBezTo>
                <a:lnTo>
                  <a:pt x="0" y="356369"/>
                </a:lnTo>
                <a:close/>
                <a:moveTo>
                  <a:pt x="0" y="269496"/>
                </a:moveTo>
                <a:lnTo>
                  <a:pt x="109621" y="275049"/>
                </a:lnTo>
                <a:cubicBezTo>
                  <a:pt x="728639" y="338101"/>
                  <a:pt x="1213205" y="862368"/>
                  <a:pt x="1213205" y="1497743"/>
                </a:cubicBezTo>
                <a:cubicBezTo>
                  <a:pt x="1213205" y="2133119"/>
                  <a:pt x="728639" y="2657387"/>
                  <a:pt x="109621" y="2720438"/>
                </a:cubicBezTo>
                <a:lnTo>
                  <a:pt x="0" y="2725991"/>
                </a:lnTo>
                <a:lnTo>
                  <a:pt x="0" y="2719273"/>
                </a:lnTo>
                <a:lnTo>
                  <a:pt x="108916" y="2713754"/>
                </a:lnTo>
                <a:cubicBezTo>
                  <a:pt x="724470" y="2651035"/>
                  <a:pt x="1206487" y="2129540"/>
                  <a:pt x="1206487" y="1497743"/>
                </a:cubicBezTo>
                <a:cubicBezTo>
                  <a:pt x="1206487" y="865946"/>
                  <a:pt x="724605" y="344452"/>
                  <a:pt x="108941" y="281734"/>
                </a:cubicBezTo>
                <a:lnTo>
                  <a:pt x="0" y="276214"/>
                </a:lnTo>
                <a:close/>
                <a:moveTo>
                  <a:pt x="0" y="189340"/>
                </a:moveTo>
                <a:lnTo>
                  <a:pt x="117792" y="195309"/>
                </a:lnTo>
                <a:cubicBezTo>
                  <a:pt x="777127" y="262480"/>
                  <a:pt x="1293363" y="821001"/>
                  <a:pt x="1293363" y="1497743"/>
                </a:cubicBezTo>
                <a:cubicBezTo>
                  <a:pt x="1293363" y="2174485"/>
                  <a:pt x="777127" y="2733006"/>
                  <a:pt x="117792" y="2800178"/>
                </a:cubicBezTo>
                <a:lnTo>
                  <a:pt x="0" y="2806146"/>
                </a:lnTo>
                <a:lnTo>
                  <a:pt x="0" y="2799428"/>
                </a:lnTo>
                <a:lnTo>
                  <a:pt x="117113" y="2793495"/>
                </a:lnTo>
                <a:cubicBezTo>
                  <a:pt x="773093" y="2726672"/>
                  <a:pt x="1286645" y="2171049"/>
                  <a:pt x="1286645" y="1497743"/>
                </a:cubicBezTo>
                <a:cubicBezTo>
                  <a:pt x="1286645" y="824436"/>
                  <a:pt x="773093" y="268814"/>
                  <a:pt x="117113" y="201991"/>
                </a:cubicBezTo>
                <a:lnTo>
                  <a:pt x="0" y="196058"/>
                </a:lnTo>
                <a:close/>
                <a:moveTo>
                  <a:pt x="6895" y="109534"/>
                </a:moveTo>
                <a:lnTo>
                  <a:pt x="125989" y="115567"/>
                </a:lnTo>
                <a:cubicBezTo>
                  <a:pt x="825749" y="186843"/>
                  <a:pt x="1373519" y="779493"/>
                  <a:pt x="1373519" y="1497743"/>
                </a:cubicBezTo>
                <a:cubicBezTo>
                  <a:pt x="1373519" y="2215994"/>
                  <a:pt x="825749" y="2808644"/>
                  <a:pt x="125989" y="2879920"/>
                </a:cubicBezTo>
                <a:lnTo>
                  <a:pt x="0" y="2886302"/>
                </a:lnTo>
                <a:lnTo>
                  <a:pt x="0" y="2879584"/>
                </a:lnTo>
                <a:lnTo>
                  <a:pt x="125285" y="2873236"/>
                </a:lnTo>
                <a:cubicBezTo>
                  <a:pt x="821580" y="2802293"/>
                  <a:pt x="1366801" y="2212416"/>
                  <a:pt x="1366801" y="1497743"/>
                </a:cubicBezTo>
                <a:cubicBezTo>
                  <a:pt x="1366801" y="783071"/>
                  <a:pt x="821714" y="193195"/>
                  <a:pt x="125310" y="122252"/>
                </a:cubicBezTo>
                <a:lnTo>
                  <a:pt x="5552" y="116185"/>
                </a:lnTo>
                <a:close/>
                <a:moveTo>
                  <a:pt x="57153" y="31925"/>
                </a:moveTo>
                <a:lnTo>
                  <a:pt x="134161" y="35827"/>
                </a:lnTo>
                <a:cubicBezTo>
                  <a:pt x="874237" y="111223"/>
                  <a:pt x="1453677" y="738126"/>
                  <a:pt x="1453677" y="1497743"/>
                </a:cubicBezTo>
                <a:cubicBezTo>
                  <a:pt x="1453677" y="2257360"/>
                  <a:pt x="874237" y="2884264"/>
                  <a:pt x="134161" y="2959660"/>
                </a:cubicBezTo>
                <a:lnTo>
                  <a:pt x="4825" y="2966213"/>
                </a:lnTo>
                <a:lnTo>
                  <a:pt x="3483" y="2959563"/>
                </a:lnTo>
                <a:lnTo>
                  <a:pt x="133482" y="2952977"/>
                </a:lnTo>
                <a:cubicBezTo>
                  <a:pt x="870202" y="2877930"/>
                  <a:pt x="1446959" y="2253925"/>
                  <a:pt x="1446959" y="1497743"/>
                </a:cubicBezTo>
                <a:cubicBezTo>
                  <a:pt x="1446959" y="741561"/>
                  <a:pt x="870202" y="117556"/>
                  <a:pt x="133482" y="42510"/>
                </a:cubicBezTo>
                <a:lnTo>
                  <a:pt x="47885" y="38173"/>
                </a:lnTo>
                <a:close/>
                <a:moveTo>
                  <a:pt x="2188175" y="0"/>
                </a:moveTo>
                <a:lnTo>
                  <a:pt x="2196810" y="0"/>
                </a:lnTo>
                <a:lnTo>
                  <a:pt x="2199716" y="3886"/>
                </a:lnTo>
                <a:cubicBezTo>
                  <a:pt x="2487812" y="430316"/>
                  <a:pt x="2656035" y="944385"/>
                  <a:pt x="2656035" y="1497744"/>
                </a:cubicBezTo>
                <a:cubicBezTo>
                  <a:pt x="2656035" y="2051104"/>
                  <a:pt x="2487812" y="2565173"/>
                  <a:pt x="2199716" y="2991603"/>
                </a:cubicBezTo>
                <a:lnTo>
                  <a:pt x="2129128" y="3085997"/>
                </a:lnTo>
                <a:lnTo>
                  <a:pt x="2120954" y="3085997"/>
                </a:lnTo>
                <a:lnTo>
                  <a:pt x="2203006" y="2975518"/>
                </a:lnTo>
                <a:cubicBezTo>
                  <a:pt x="2493354" y="2541540"/>
                  <a:pt x="2649317" y="2031580"/>
                  <a:pt x="2649317" y="1497744"/>
                </a:cubicBezTo>
                <a:cubicBezTo>
                  <a:pt x="2649317" y="963908"/>
                  <a:pt x="2493354" y="453947"/>
                  <a:pt x="2203006" y="19970"/>
                </a:cubicBezTo>
                <a:close/>
                <a:moveTo>
                  <a:pt x="2087092" y="0"/>
                </a:moveTo>
                <a:lnTo>
                  <a:pt x="2095446" y="0"/>
                </a:lnTo>
                <a:lnTo>
                  <a:pt x="2132644" y="49711"/>
                </a:lnTo>
                <a:cubicBezTo>
                  <a:pt x="2412380" y="463415"/>
                  <a:pt x="2575879" y="961846"/>
                  <a:pt x="2575879" y="1497743"/>
                </a:cubicBezTo>
                <a:cubicBezTo>
                  <a:pt x="2575879" y="2033640"/>
                  <a:pt x="2412380" y="2532072"/>
                  <a:pt x="2132644" y="2945777"/>
                </a:cubicBezTo>
                <a:lnTo>
                  <a:pt x="2027720" y="3085997"/>
                </a:lnTo>
                <a:lnTo>
                  <a:pt x="2019366" y="3085997"/>
                </a:lnTo>
                <a:lnTo>
                  <a:pt x="2127085" y="2942040"/>
                </a:lnTo>
                <a:cubicBezTo>
                  <a:pt x="2406091" y="2529409"/>
                  <a:pt x="2569161" y="2032266"/>
                  <a:pt x="2569161" y="1497743"/>
                </a:cubicBezTo>
                <a:cubicBezTo>
                  <a:pt x="2569161" y="963220"/>
                  <a:pt x="2406091" y="466078"/>
                  <a:pt x="2127085" y="53447"/>
                </a:cubicBezTo>
                <a:close/>
                <a:moveTo>
                  <a:pt x="1987083" y="0"/>
                </a:moveTo>
                <a:lnTo>
                  <a:pt x="1995530" y="0"/>
                </a:lnTo>
                <a:lnTo>
                  <a:pt x="2066213" y="94464"/>
                </a:lnTo>
                <a:cubicBezTo>
                  <a:pt x="2337289" y="495371"/>
                  <a:pt x="2495721" y="978394"/>
                  <a:pt x="2495721" y="1497744"/>
                </a:cubicBezTo>
                <a:cubicBezTo>
                  <a:pt x="2495721" y="2017095"/>
                  <a:pt x="2337289" y="2500117"/>
                  <a:pt x="2066213" y="2901025"/>
                </a:cubicBezTo>
                <a:lnTo>
                  <a:pt x="1927806" y="3085997"/>
                </a:lnTo>
                <a:lnTo>
                  <a:pt x="1919357" y="3085997"/>
                </a:lnTo>
                <a:lnTo>
                  <a:pt x="2060615" y="2897222"/>
                </a:lnTo>
                <a:cubicBezTo>
                  <a:pt x="2330979" y="2497383"/>
                  <a:pt x="2489003" y="2015663"/>
                  <a:pt x="2489003" y="1497744"/>
                </a:cubicBezTo>
                <a:cubicBezTo>
                  <a:pt x="2489003" y="979825"/>
                  <a:pt x="2330979" y="498105"/>
                  <a:pt x="2060615" y="98267"/>
                </a:cubicBezTo>
                <a:close/>
                <a:moveTo>
                  <a:pt x="1887170" y="0"/>
                </a:moveTo>
                <a:lnTo>
                  <a:pt x="1895522" y="0"/>
                </a:lnTo>
                <a:lnTo>
                  <a:pt x="1999744" y="139282"/>
                </a:lnTo>
                <a:cubicBezTo>
                  <a:pt x="2262177" y="527397"/>
                  <a:pt x="2415564" y="994996"/>
                  <a:pt x="2415564" y="1497743"/>
                </a:cubicBezTo>
                <a:cubicBezTo>
                  <a:pt x="2415564" y="2084282"/>
                  <a:pt x="2206788" y="2622981"/>
                  <a:pt x="1859645" y="3043433"/>
                </a:cubicBezTo>
                <a:lnTo>
                  <a:pt x="1820951" y="3085997"/>
                </a:lnTo>
                <a:lnTo>
                  <a:pt x="1811915" y="3085997"/>
                </a:lnTo>
                <a:lnTo>
                  <a:pt x="1854476" y="3039179"/>
                </a:lnTo>
                <a:cubicBezTo>
                  <a:pt x="2200654" y="2619891"/>
                  <a:pt x="2408846" y="2082678"/>
                  <a:pt x="2408846" y="1497743"/>
                </a:cubicBezTo>
                <a:cubicBezTo>
                  <a:pt x="2408846" y="996370"/>
                  <a:pt x="2255889" y="530059"/>
                  <a:pt x="1994185" y="143018"/>
                </a:cubicBezTo>
                <a:close/>
                <a:moveTo>
                  <a:pt x="1785985" y="0"/>
                </a:moveTo>
                <a:lnTo>
                  <a:pt x="1795129" y="0"/>
                </a:lnTo>
                <a:lnTo>
                  <a:pt x="1797838" y="2981"/>
                </a:lnTo>
                <a:cubicBezTo>
                  <a:pt x="2133527" y="409566"/>
                  <a:pt x="2335406" y="930510"/>
                  <a:pt x="2335406" y="1497744"/>
                </a:cubicBezTo>
                <a:cubicBezTo>
                  <a:pt x="2335406" y="2064978"/>
                  <a:pt x="2133527" y="2585922"/>
                  <a:pt x="1797838" y="2992508"/>
                </a:cubicBezTo>
                <a:lnTo>
                  <a:pt x="1712850" y="3085997"/>
                </a:lnTo>
                <a:lnTo>
                  <a:pt x="1703706" y="3085997"/>
                </a:lnTo>
                <a:lnTo>
                  <a:pt x="1792620" y="2988191"/>
                </a:lnTo>
                <a:cubicBezTo>
                  <a:pt x="2127364" y="2582758"/>
                  <a:pt x="2328688" y="2063308"/>
                  <a:pt x="2328688" y="1497744"/>
                </a:cubicBezTo>
                <a:cubicBezTo>
                  <a:pt x="2328688" y="932180"/>
                  <a:pt x="2127364" y="412731"/>
                  <a:pt x="1792620" y="7298"/>
                </a:cubicBezTo>
                <a:close/>
                <a:moveTo>
                  <a:pt x="1677885" y="0"/>
                </a:moveTo>
                <a:lnTo>
                  <a:pt x="1686921" y="0"/>
                </a:lnTo>
                <a:lnTo>
                  <a:pt x="1735984" y="53970"/>
                </a:lnTo>
                <a:cubicBezTo>
                  <a:pt x="2060238" y="446700"/>
                  <a:pt x="2255250" y="949880"/>
                  <a:pt x="2255250" y="1497743"/>
                </a:cubicBezTo>
                <a:cubicBezTo>
                  <a:pt x="2255250" y="2045606"/>
                  <a:pt x="2060238" y="2548787"/>
                  <a:pt x="1735984" y="2941517"/>
                </a:cubicBezTo>
                <a:lnTo>
                  <a:pt x="1604641" y="3085997"/>
                </a:lnTo>
                <a:lnTo>
                  <a:pt x="1595605" y="3085997"/>
                </a:lnTo>
                <a:lnTo>
                  <a:pt x="1730815" y="2937264"/>
                </a:lnTo>
                <a:cubicBezTo>
                  <a:pt x="2054105" y="2545698"/>
                  <a:pt x="2248532" y="2044003"/>
                  <a:pt x="2248532" y="1497743"/>
                </a:cubicBezTo>
                <a:cubicBezTo>
                  <a:pt x="2248532" y="951483"/>
                  <a:pt x="2054105" y="449789"/>
                  <a:pt x="1730815" y="58224"/>
                </a:cubicBezTo>
                <a:close/>
                <a:moveTo>
                  <a:pt x="1569730" y="0"/>
                </a:moveTo>
                <a:lnTo>
                  <a:pt x="1578820" y="0"/>
                </a:lnTo>
                <a:lnTo>
                  <a:pt x="1674177" y="104896"/>
                </a:lnTo>
                <a:cubicBezTo>
                  <a:pt x="1986977" y="483760"/>
                  <a:pt x="2175092" y="969185"/>
                  <a:pt x="2175092" y="1497744"/>
                </a:cubicBezTo>
                <a:cubicBezTo>
                  <a:pt x="2175092" y="2101811"/>
                  <a:pt x="1929391" y="2649541"/>
                  <a:pt x="1532670" y="3046253"/>
                </a:cubicBezTo>
                <a:lnTo>
                  <a:pt x="1488949" y="3085997"/>
                </a:lnTo>
                <a:lnTo>
                  <a:pt x="1478890" y="3085997"/>
                </a:lnTo>
                <a:lnTo>
                  <a:pt x="1527880" y="3041463"/>
                </a:lnTo>
                <a:cubicBezTo>
                  <a:pt x="1923398" y="2645953"/>
                  <a:pt x="2168374" y="2099903"/>
                  <a:pt x="2168374" y="1497744"/>
                </a:cubicBezTo>
                <a:cubicBezTo>
                  <a:pt x="2168374" y="970855"/>
                  <a:pt x="1980844" y="486924"/>
                  <a:pt x="1669008" y="109213"/>
                </a:cubicBezTo>
                <a:close/>
                <a:moveTo>
                  <a:pt x="1459541" y="0"/>
                </a:moveTo>
                <a:lnTo>
                  <a:pt x="1469480" y="0"/>
                </a:lnTo>
                <a:lnTo>
                  <a:pt x="1475987" y="5915"/>
                </a:lnTo>
                <a:cubicBezTo>
                  <a:pt x="1858204" y="388124"/>
                  <a:pt x="2094935" y="915814"/>
                  <a:pt x="2094935" y="1497743"/>
                </a:cubicBezTo>
                <a:cubicBezTo>
                  <a:pt x="2094935" y="2079672"/>
                  <a:pt x="1858204" y="2607363"/>
                  <a:pt x="1475987" y="2989571"/>
                </a:cubicBezTo>
                <a:lnTo>
                  <a:pt x="1369912" y="3085997"/>
                </a:lnTo>
                <a:lnTo>
                  <a:pt x="1359972" y="3085997"/>
                </a:lnTo>
                <a:lnTo>
                  <a:pt x="1471254" y="2984838"/>
                </a:lnTo>
                <a:cubicBezTo>
                  <a:pt x="1852249" y="2603851"/>
                  <a:pt x="2088217" y="2077840"/>
                  <a:pt x="2088217" y="1497743"/>
                </a:cubicBezTo>
                <a:cubicBezTo>
                  <a:pt x="2088217" y="917646"/>
                  <a:pt x="1852249" y="391635"/>
                  <a:pt x="1471254" y="10648"/>
                </a:cubicBezTo>
                <a:close/>
                <a:moveTo>
                  <a:pt x="1340564" y="0"/>
                </a:moveTo>
                <a:lnTo>
                  <a:pt x="1350563" y="0"/>
                </a:lnTo>
                <a:lnTo>
                  <a:pt x="1419362" y="62540"/>
                </a:lnTo>
                <a:cubicBezTo>
                  <a:pt x="1787054" y="430225"/>
                  <a:pt x="2014777" y="937877"/>
                  <a:pt x="2014777" y="1497744"/>
                </a:cubicBezTo>
                <a:cubicBezTo>
                  <a:pt x="2014777" y="2127595"/>
                  <a:pt x="1726566" y="2691360"/>
                  <a:pt x="1275087" y="3064097"/>
                </a:cubicBezTo>
                <a:lnTo>
                  <a:pt x="1245818" y="3085997"/>
                </a:lnTo>
                <a:lnTo>
                  <a:pt x="1234527" y="3085997"/>
                </a:lnTo>
                <a:lnTo>
                  <a:pt x="1270770" y="3058879"/>
                </a:lnTo>
                <a:cubicBezTo>
                  <a:pt x="1720765" y="2687355"/>
                  <a:pt x="2008059" y="2125448"/>
                  <a:pt x="2008059" y="1497744"/>
                </a:cubicBezTo>
                <a:cubicBezTo>
                  <a:pt x="2008059" y="939785"/>
                  <a:pt x="1781100" y="433813"/>
                  <a:pt x="1414628" y="67330"/>
                </a:cubicBezTo>
                <a:close/>
                <a:moveTo>
                  <a:pt x="1221589" y="0"/>
                </a:moveTo>
                <a:lnTo>
                  <a:pt x="1231529" y="0"/>
                </a:lnTo>
                <a:lnTo>
                  <a:pt x="1362680" y="119221"/>
                </a:lnTo>
                <a:cubicBezTo>
                  <a:pt x="1715868" y="472401"/>
                  <a:pt x="1934621" y="960014"/>
                  <a:pt x="1934621" y="1497743"/>
                </a:cubicBezTo>
                <a:cubicBezTo>
                  <a:pt x="1934621" y="2102688"/>
                  <a:pt x="1657762" y="2644205"/>
                  <a:pt x="1224098" y="3002242"/>
                </a:cubicBezTo>
                <a:lnTo>
                  <a:pt x="1112163" y="3085997"/>
                </a:lnTo>
                <a:lnTo>
                  <a:pt x="1100999" y="3085997"/>
                </a:lnTo>
                <a:lnTo>
                  <a:pt x="1219844" y="2997073"/>
                </a:lnTo>
                <a:cubicBezTo>
                  <a:pt x="1652010" y="2640276"/>
                  <a:pt x="1927903" y="2100627"/>
                  <a:pt x="1927903" y="1497743"/>
                </a:cubicBezTo>
                <a:cubicBezTo>
                  <a:pt x="1927903" y="961846"/>
                  <a:pt x="1709914" y="475913"/>
                  <a:pt x="1357947" y="123954"/>
                </a:cubicBezTo>
                <a:close/>
                <a:moveTo>
                  <a:pt x="1088373" y="0"/>
                </a:moveTo>
                <a:lnTo>
                  <a:pt x="1099596" y="0"/>
                </a:lnTo>
                <a:lnTo>
                  <a:pt x="1173170" y="55050"/>
                </a:lnTo>
                <a:cubicBezTo>
                  <a:pt x="1589005" y="398361"/>
                  <a:pt x="1854463" y="917618"/>
                  <a:pt x="1854463" y="1497744"/>
                </a:cubicBezTo>
                <a:cubicBezTo>
                  <a:pt x="1854463" y="2142328"/>
                  <a:pt x="1526737" y="2711766"/>
                  <a:pt x="1029146" y="3048200"/>
                </a:cubicBezTo>
                <a:lnTo>
                  <a:pt x="966993" y="3085997"/>
                </a:lnTo>
                <a:lnTo>
                  <a:pt x="953988" y="3085997"/>
                </a:lnTo>
                <a:lnTo>
                  <a:pt x="1025343" y="3042601"/>
                </a:lnTo>
                <a:cubicBezTo>
                  <a:pt x="1521152" y="2707353"/>
                  <a:pt x="1847745" y="2139942"/>
                  <a:pt x="1847745" y="1497744"/>
                </a:cubicBezTo>
                <a:cubicBezTo>
                  <a:pt x="1847745" y="919765"/>
                  <a:pt x="1583253" y="402365"/>
                  <a:pt x="1168916" y="60268"/>
                </a:cubicBezTo>
                <a:close/>
                <a:moveTo>
                  <a:pt x="948832" y="0"/>
                </a:moveTo>
                <a:lnTo>
                  <a:pt x="961708" y="0"/>
                </a:lnTo>
                <a:lnTo>
                  <a:pt x="984326" y="13755"/>
                </a:lnTo>
                <a:cubicBezTo>
                  <a:pt x="1460595" y="335786"/>
                  <a:pt x="1774306" y="880832"/>
                  <a:pt x="1774306" y="1497743"/>
                </a:cubicBezTo>
                <a:cubicBezTo>
                  <a:pt x="1774306" y="2176346"/>
                  <a:pt x="1394716" y="2767991"/>
                  <a:pt x="836720" y="3071499"/>
                </a:cubicBezTo>
                <a:lnTo>
                  <a:pt x="806668" y="3085997"/>
                </a:lnTo>
                <a:lnTo>
                  <a:pt x="791260" y="3085997"/>
                </a:lnTo>
                <a:lnTo>
                  <a:pt x="833538" y="3065601"/>
                </a:lnTo>
                <a:cubicBezTo>
                  <a:pt x="1389441" y="2763241"/>
                  <a:pt x="1767588" y="2173827"/>
                  <a:pt x="1767588" y="1497743"/>
                </a:cubicBezTo>
                <a:cubicBezTo>
                  <a:pt x="1767588" y="883122"/>
                  <a:pt x="1455070" y="340128"/>
                  <a:pt x="980590" y="19314"/>
                </a:cubicBezTo>
                <a:close/>
                <a:moveTo>
                  <a:pt x="794631" y="0"/>
                </a:moveTo>
                <a:lnTo>
                  <a:pt x="807720" y="0"/>
                </a:lnTo>
                <a:lnTo>
                  <a:pt x="939573" y="80184"/>
                </a:lnTo>
                <a:cubicBezTo>
                  <a:pt x="1394513" y="387780"/>
                  <a:pt x="1694148" y="908409"/>
                  <a:pt x="1694148" y="1497743"/>
                </a:cubicBezTo>
                <a:cubicBezTo>
                  <a:pt x="1694148" y="2204945"/>
                  <a:pt x="1262673" y="2813210"/>
                  <a:pt x="649127" y="3073143"/>
                </a:cubicBezTo>
                <a:lnTo>
                  <a:pt x="614073" y="3085997"/>
                </a:lnTo>
                <a:lnTo>
                  <a:pt x="594498" y="3085997"/>
                </a:lnTo>
                <a:lnTo>
                  <a:pt x="646467" y="3066938"/>
                </a:lnTo>
                <a:cubicBezTo>
                  <a:pt x="1257587" y="2808000"/>
                  <a:pt x="1687430" y="2202082"/>
                  <a:pt x="1687430" y="1497743"/>
                </a:cubicBezTo>
                <a:cubicBezTo>
                  <a:pt x="1687430" y="852100"/>
                  <a:pt x="1326315" y="289157"/>
                  <a:pt x="795394" y="369"/>
                </a:cubicBezTo>
                <a:close/>
                <a:moveTo>
                  <a:pt x="608826" y="0"/>
                </a:moveTo>
                <a:lnTo>
                  <a:pt x="625798" y="0"/>
                </a:lnTo>
                <a:lnTo>
                  <a:pt x="760366" y="64922"/>
                </a:lnTo>
                <a:cubicBezTo>
                  <a:pt x="1268392" y="341252"/>
                  <a:pt x="1613992" y="879916"/>
                  <a:pt x="1613992" y="1497743"/>
                </a:cubicBezTo>
                <a:cubicBezTo>
                  <a:pt x="1613992" y="2227903"/>
                  <a:pt x="1131294" y="2847495"/>
                  <a:pt x="468253" y="3054172"/>
                </a:cubicBezTo>
                <a:lnTo>
                  <a:pt x="344779" y="3085997"/>
                </a:lnTo>
                <a:lnTo>
                  <a:pt x="317911" y="3085997"/>
                </a:lnTo>
                <a:lnTo>
                  <a:pt x="466273" y="3047760"/>
                </a:lnTo>
                <a:cubicBezTo>
                  <a:pt x="1126593" y="2841944"/>
                  <a:pt x="1607274" y="2224926"/>
                  <a:pt x="1607274" y="1497743"/>
                </a:cubicBezTo>
                <a:cubicBezTo>
                  <a:pt x="1607274" y="826498"/>
                  <a:pt x="1197699" y="249120"/>
                  <a:pt x="615328" y="2385"/>
                </a:cubicBezTo>
                <a:close/>
                <a:moveTo>
                  <a:pt x="348291" y="0"/>
                </a:moveTo>
                <a:lnTo>
                  <a:pt x="375193" y="0"/>
                </a:lnTo>
                <a:lnTo>
                  <a:pt x="444470" y="17854"/>
                </a:lnTo>
                <a:cubicBezTo>
                  <a:pt x="1074924" y="214351"/>
                  <a:pt x="1533834" y="803434"/>
                  <a:pt x="1533834" y="1497743"/>
                </a:cubicBezTo>
                <a:cubicBezTo>
                  <a:pt x="1533834" y="2298870"/>
                  <a:pt x="922859" y="2959902"/>
                  <a:pt x="142358" y="3039402"/>
                </a:cubicBezTo>
                <a:lnTo>
                  <a:pt x="42868" y="3044442"/>
                </a:lnTo>
                <a:lnTo>
                  <a:pt x="42084" y="3043913"/>
                </a:lnTo>
                <a:lnTo>
                  <a:pt x="38075" y="3037966"/>
                </a:lnTo>
                <a:lnTo>
                  <a:pt x="141653" y="3032717"/>
                </a:lnTo>
                <a:cubicBezTo>
                  <a:pt x="918691" y="2953550"/>
                  <a:pt x="1527116" y="2295291"/>
                  <a:pt x="1527116" y="1497743"/>
                </a:cubicBezTo>
                <a:cubicBezTo>
                  <a:pt x="1527116" y="806536"/>
                  <a:pt x="1070222" y="219949"/>
                  <a:pt x="442490" y="24279"/>
                </a:cubicBezTo>
                <a:close/>
              </a:path>
            </a:pathLst>
          </a:custGeom>
          <a:solidFill>
            <a:srgbClr val="ECFFE6"/>
          </a:solidFill>
          <a:ln w="15294" cap="flat">
            <a:noFill/>
            <a:prstDash val="solid"/>
            <a:miter/>
          </a:ln>
        </p:spPr>
        <p:txBody>
          <a:bodyPr rtlCol="0" anchor="ctr"/>
          <a:lstStyle/>
          <a:p>
            <a:endParaRPr lang="en-US"/>
          </a:p>
        </p:txBody>
      </p:sp>
      <p:sp>
        <p:nvSpPr>
          <p:cNvPr id="7" name="Freeform 6">
            <a:extLst>
              <a:ext uri="{FF2B5EF4-FFF2-40B4-BE49-F238E27FC236}">
                <a16:creationId xmlns:a16="http://schemas.microsoft.com/office/drawing/2014/main" id="{E293CA49-8DC0-C28E-5DA0-AEFFAEF27D92}"/>
              </a:ext>
            </a:extLst>
          </p:cNvPr>
          <p:cNvSpPr/>
          <p:nvPr userDrawn="1"/>
        </p:nvSpPr>
        <p:spPr>
          <a:xfrm>
            <a:off x="4139031" y="4362832"/>
            <a:ext cx="1270346" cy="1518267"/>
          </a:xfrm>
          <a:custGeom>
            <a:avLst/>
            <a:gdLst>
              <a:gd name="connsiteX0" fmla="*/ 485073 w 1270346"/>
              <a:gd name="connsiteY0" fmla="*/ 906673 h 1518267"/>
              <a:gd name="connsiteX1" fmla="*/ 486380 w 1270346"/>
              <a:gd name="connsiteY1" fmla="*/ 913148 h 1518267"/>
              <a:gd name="connsiteX2" fmla="*/ 474646 w 1270346"/>
              <a:gd name="connsiteY2" fmla="*/ 950863 h 1518267"/>
              <a:gd name="connsiteX3" fmla="*/ 458244 w 1270346"/>
              <a:gd name="connsiteY3" fmla="*/ 1113056 h 1518267"/>
              <a:gd name="connsiteX4" fmla="*/ 474646 w 1270346"/>
              <a:gd name="connsiteY4" fmla="*/ 1275250 h 1518267"/>
              <a:gd name="connsiteX5" fmla="*/ 487027 w 1270346"/>
              <a:gd name="connsiteY5" fmla="*/ 1315046 h 1518267"/>
              <a:gd name="connsiteX6" fmla="*/ 487027 w 1270346"/>
              <a:gd name="connsiteY6" fmla="*/ 1325724 h 1518267"/>
              <a:gd name="connsiteX7" fmla="*/ 471531 w 1270346"/>
              <a:gd name="connsiteY7" fmla="*/ 1275905 h 1518267"/>
              <a:gd name="connsiteX8" fmla="*/ 455066 w 1270346"/>
              <a:gd name="connsiteY8" fmla="*/ 1113056 h 1518267"/>
              <a:gd name="connsiteX9" fmla="*/ 471531 w 1270346"/>
              <a:gd name="connsiteY9" fmla="*/ 950208 h 1518267"/>
              <a:gd name="connsiteX10" fmla="*/ 464310 w 1270346"/>
              <a:gd name="connsiteY10" fmla="*/ 846382 h 1518267"/>
              <a:gd name="connsiteX11" fmla="*/ 466574 w 1270346"/>
              <a:gd name="connsiteY11" fmla="*/ 849739 h 1518267"/>
              <a:gd name="connsiteX12" fmla="*/ 437495 w 1270346"/>
              <a:gd name="connsiteY12" fmla="*/ 943219 h 1518267"/>
              <a:gd name="connsiteX13" fmla="*/ 420322 w 1270346"/>
              <a:gd name="connsiteY13" fmla="*/ 1113056 h 1518267"/>
              <a:gd name="connsiteX14" fmla="*/ 437495 w 1270346"/>
              <a:gd name="connsiteY14" fmla="*/ 1282893 h 1518267"/>
              <a:gd name="connsiteX15" fmla="*/ 480061 w 1270346"/>
              <a:gd name="connsiteY15" fmla="*/ 1419732 h 1518267"/>
              <a:gd name="connsiteX16" fmla="*/ 478759 w 1270346"/>
              <a:gd name="connsiteY16" fmla="*/ 1426180 h 1518267"/>
              <a:gd name="connsiteX17" fmla="*/ 434382 w 1270346"/>
              <a:gd name="connsiteY17" fmla="*/ 1283528 h 1518267"/>
              <a:gd name="connsiteX18" fmla="*/ 417144 w 1270346"/>
              <a:gd name="connsiteY18" fmla="*/ 1113056 h 1518267"/>
              <a:gd name="connsiteX19" fmla="*/ 434382 w 1270346"/>
              <a:gd name="connsiteY19" fmla="*/ 942585 h 1518267"/>
              <a:gd name="connsiteX20" fmla="*/ 433024 w 1270346"/>
              <a:gd name="connsiteY20" fmla="*/ 812143 h 1518267"/>
              <a:gd name="connsiteX21" fmla="*/ 435746 w 1270346"/>
              <a:gd name="connsiteY21" fmla="*/ 813978 h 1518267"/>
              <a:gd name="connsiteX22" fmla="*/ 422107 w 1270346"/>
              <a:gd name="connsiteY22" fmla="*/ 851168 h 1518267"/>
              <a:gd name="connsiteX23" fmla="*/ 382399 w 1270346"/>
              <a:gd name="connsiteY23" fmla="*/ 1113057 h 1518267"/>
              <a:gd name="connsiteX24" fmla="*/ 451799 w 1270346"/>
              <a:gd name="connsiteY24" fmla="*/ 1455912 h 1518267"/>
              <a:gd name="connsiteX25" fmla="*/ 457169 w 1270346"/>
              <a:gd name="connsiteY25" fmla="*/ 1465791 h 1518267"/>
              <a:gd name="connsiteX26" fmla="*/ 455165 w 1270346"/>
              <a:gd name="connsiteY26" fmla="*/ 1468764 h 1518267"/>
              <a:gd name="connsiteX27" fmla="*/ 448864 w 1270346"/>
              <a:gd name="connsiteY27" fmla="*/ 1457170 h 1518267"/>
              <a:gd name="connsiteX28" fmla="*/ 379221 w 1270346"/>
              <a:gd name="connsiteY28" fmla="*/ 1113057 h 1518267"/>
              <a:gd name="connsiteX29" fmla="*/ 419067 w 1270346"/>
              <a:gd name="connsiteY29" fmla="*/ 850204 h 1518267"/>
              <a:gd name="connsiteX30" fmla="*/ 399863 w 1270346"/>
              <a:gd name="connsiteY30" fmla="*/ 792576 h 1518267"/>
              <a:gd name="connsiteX31" fmla="*/ 403006 w 1270346"/>
              <a:gd name="connsiteY31" fmla="*/ 793211 h 1518267"/>
              <a:gd name="connsiteX32" fmla="*/ 385889 w 1270346"/>
              <a:gd name="connsiteY32" fmla="*/ 839889 h 1518267"/>
              <a:gd name="connsiteX33" fmla="*/ 344477 w 1270346"/>
              <a:gd name="connsiteY33" fmla="*/ 1113057 h 1518267"/>
              <a:gd name="connsiteX34" fmla="*/ 416857 w 1270346"/>
              <a:gd name="connsiteY34" fmla="*/ 1470674 h 1518267"/>
              <a:gd name="connsiteX35" fmla="*/ 428655 w 1270346"/>
              <a:gd name="connsiteY35" fmla="*/ 1492384 h 1518267"/>
              <a:gd name="connsiteX36" fmla="*/ 426026 w 1270346"/>
              <a:gd name="connsiteY36" fmla="*/ 1494157 h 1518267"/>
              <a:gd name="connsiteX37" fmla="*/ 413932 w 1270346"/>
              <a:gd name="connsiteY37" fmla="*/ 1471903 h 1518267"/>
              <a:gd name="connsiteX38" fmla="*/ 341299 w 1270346"/>
              <a:gd name="connsiteY38" fmla="*/ 1113057 h 1518267"/>
              <a:gd name="connsiteX39" fmla="*/ 382856 w 1270346"/>
              <a:gd name="connsiteY39" fmla="*/ 838952 h 1518267"/>
              <a:gd name="connsiteX40" fmla="*/ 362290 w 1270346"/>
              <a:gd name="connsiteY40" fmla="*/ 784991 h 1518267"/>
              <a:gd name="connsiteX41" fmla="*/ 365433 w 1270346"/>
              <a:gd name="connsiteY41" fmla="*/ 785625 h 1518267"/>
              <a:gd name="connsiteX42" fmla="*/ 349672 w 1270346"/>
              <a:gd name="connsiteY42" fmla="*/ 828611 h 1518267"/>
              <a:gd name="connsiteX43" fmla="*/ 306555 w 1270346"/>
              <a:gd name="connsiteY43" fmla="*/ 1113057 h 1518267"/>
              <a:gd name="connsiteX44" fmla="*/ 381924 w 1270346"/>
              <a:gd name="connsiteY44" fmla="*/ 1485438 h 1518267"/>
              <a:gd name="connsiteX45" fmla="*/ 395240 w 1270346"/>
              <a:gd name="connsiteY45" fmla="*/ 1509939 h 1518267"/>
              <a:gd name="connsiteX46" fmla="*/ 391993 w 1270346"/>
              <a:gd name="connsiteY46" fmla="*/ 1510594 h 1518267"/>
              <a:gd name="connsiteX47" fmla="*/ 378989 w 1270346"/>
              <a:gd name="connsiteY47" fmla="*/ 1486666 h 1518267"/>
              <a:gd name="connsiteX48" fmla="*/ 303377 w 1270346"/>
              <a:gd name="connsiteY48" fmla="*/ 1113057 h 1518267"/>
              <a:gd name="connsiteX49" fmla="*/ 346639 w 1270346"/>
              <a:gd name="connsiteY49" fmla="*/ 827674 h 1518267"/>
              <a:gd name="connsiteX50" fmla="*/ 322569 w 1270346"/>
              <a:gd name="connsiteY50" fmla="*/ 783314 h 1518267"/>
              <a:gd name="connsiteX51" fmla="*/ 325945 w 1270346"/>
              <a:gd name="connsiteY51" fmla="*/ 783314 h 1518267"/>
              <a:gd name="connsiteX52" fmla="*/ 313461 w 1270346"/>
              <a:gd name="connsiteY52" fmla="*/ 817359 h 1518267"/>
              <a:gd name="connsiteX53" fmla="*/ 268633 w 1270346"/>
              <a:gd name="connsiteY53" fmla="*/ 1113057 h 1518267"/>
              <a:gd name="connsiteX54" fmla="*/ 346982 w 1270346"/>
              <a:gd name="connsiteY54" fmla="*/ 1500170 h 1518267"/>
              <a:gd name="connsiteX55" fmla="*/ 355559 w 1270346"/>
              <a:gd name="connsiteY55" fmla="*/ 1517950 h 1518267"/>
              <a:gd name="connsiteX56" fmla="*/ 353986 w 1270346"/>
              <a:gd name="connsiteY56" fmla="*/ 1518267 h 1518267"/>
              <a:gd name="connsiteX57" fmla="*/ 352195 w 1270346"/>
              <a:gd name="connsiteY57" fmla="*/ 1518267 h 1518267"/>
              <a:gd name="connsiteX58" fmla="*/ 344057 w 1270346"/>
              <a:gd name="connsiteY58" fmla="*/ 1501398 h 1518267"/>
              <a:gd name="connsiteX59" fmla="*/ 265455 w 1270346"/>
              <a:gd name="connsiteY59" fmla="*/ 1113057 h 1518267"/>
              <a:gd name="connsiteX60" fmla="*/ 310427 w 1270346"/>
              <a:gd name="connsiteY60" fmla="*/ 816422 h 1518267"/>
              <a:gd name="connsiteX61" fmla="*/ 282214 w 1270346"/>
              <a:gd name="connsiteY61" fmla="*/ 783314 h 1518267"/>
              <a:gd name="connsiteX62" fmla="*/ 285608 w 1270346"/>
              <a:gd name="connsiteY62" fmla="*/ 783314 h 1518267"/>
              <a:gd name="connsiteX63" fmla="*/ 277250 w 1270346"/>
              <a:gd name="connsiteY63" fmla="*/ 806107 h 1518267"/>
              <a:gd name="connsiteX64" fmla="*/ 230711 w 1270346"/>
              <a:gd name="connsiteY64" fmla="*/ 1113056 h 1518267"/>
              <a:gd name="connsiteX65" fmla="*/ 312050 w 1270346"/>
              <a:gd name="connsiteY65" fmla="*/ 1514902 h 1518267"/>
              <a:gd name="connsiteX66" fmla="*/ 313673 w 1270346"/>
              <a:gd name="connsiteY66" fmla="*/ 1518267 h 1518267"/>
              <a:gd name="connsiteX67" fmla="*/ 310131 w 1270346"/>
              <a:gd name="connsiteY67" fmla="*/ 1518267 h 1518267"/>
              <a:gd name="connsiteX68" fmla="*/ 309115 w 1270346"/>
              <a:gd name="connsiteY68" fmla="*/ 1516160 h 1518267"/>
              <a:gd name="connsiteX69" fmla="*/ 227533 w 1270346"/>
              <a:gd name="connsiteY69" fmla="*/ 1113056 h 1518267"/>
              <a:gd name="connsiteX70" fmla="*/ 274210 w 1270346"/>
              <a:gd name="connsiteY70" fmla="*/ 805143 h 1518267"/>
              <a:gd name="connsiteX71" fmla="*/ 241877 w 1270346"/>
              <a:gd name="connsiteY71" fmla="*/ 783314 h 1518267"/>
              <a:gd name="connsiteX72" fmla="*/ 245253 w 1270346"/>
              <a:gd name="connsiteY72" fmla="*/ 783314 h 1518267"/>
              <a:gd name="connsiteX73" fmla="*/ 241031 w 1270346"/>
              <a:gd name="connsiteY73" fmla="*/ 794828 h 1518267"/>
              <a:gd name="connsiteX74" fmla="*/ 192788 w 1270346"/>
              <a:gd name="connsiteY74" fmla="*/ 1113056 h 1518267"/>
              <a:gd name="connsiteX75" fmla="*/ 241031 w 1270346"/>
              <a:gd name="connsiteY75" fmla="*/ 1431285 h 1518267"/>
              <a:gd name="connsiteX76" fmla="*/ 272927 w 1270346"/>
              <a:gd name="connsiteY76" fmla="*/ 1518267 h 1518267"/>
              <a:gd name="connsiteX77" fmla="*/ 269551 w 1270346"/>
              <a:gd name="connsiteY77" fmla="*/ 1518267 h 1518267"/>
              <a:gd name="connsiteX78" fmla="*/ 237998 w 1270346"/>
              <a:gd name="connsiteY78" fmla="*/ 1432222 h 1518267"/>
              <a:gd name="connsiteX79" fmla="*/ 189610 w 1270346"/>
              <a:gd name="connsiteY79" fmla="*/ 1113056 h 1518267"/>
              <a:gd name="connsiteX80" fmla="*/ 237998 w 1270346"/>
              <a:gd name="connsiteY80" fmla="*/ 793891 h 1518267"/>
              <a:gd name="connsiteX81" fmla="*/ 201600 w 1270346"/>
              <a:gd name="connsiteY81" fmla="*/ 783314 h 1518267"/>
              <a:gd name="connsiteX82" fmla="*/ 204916 w 1270346"/>
              <a:gd name="connsiteY82" fmla="*/ 783314 h 1518267"/>
              <a:gd name="connsiteX83" fmla="*/ 204820 w 1270346"/>
              <a:gd name="connsiteY83" fmla="*/ 783577 h 1518267"/>
              <a:gd name="connsiteX84" fmla="*/ 154866 w 1270346"/>
              <a:gd name="connsiteY84" fmla="*/ 1113056 h 1518267"/>
              <a:gd name="connsiteX85" fmla="*/ 204820 w 1270346"/>
              <a:gd name="connsiteY85" fmla="*/ 1442537 h 1518267"/>
              <a:gd name="connsiteX86" fmla="*/ 232592 w 1270346"/>
              <a:gd name="connsiteY86" fmla="*/ 1518267 h 1518267"/>
              <a:gd name="connsiteX87" fmla="*/ 229196 w 1270346"/>
              <a:gd name="connsiteY87" fmla="*/ 1518267 h 1518267"/>
              <a:gd name="connsiteX88" fmla="*/ 201781 w 1270346"/>
              <a:gd name="connsiteY88" fmla="*/ 1443500 h 1518267"/>
              <a:gd name="connsiteX89" fmla="*/ 151688 w 1270346"/>
              <a:gd name="connsiteY89" fmla="*/ 1113056 h 1518267"/>
              <a:gd name="connsiteX90" fmla="*/ 174327 w 1270346"/>
              <a:gd name="connsiteY90" fmla="*/ 889140 h 1518267"/>
              <a:gd name="connsiteX91" fmla="*/ 162489 w 1270346"/>
              <a:gd name="connsiteY91" fmla="*/ 783314 h 1518267"/>
              <a:gd name="connsiteX92" fmla="*/ 165764 w 1270346"/>
              <a:gd name="connsiteY92" fmla="*/ 783314 h 1518267"/>
              <a:gd name="connsiteX93" fmla="*/ 140291 w 1270346"/>
              <a:gd name="connsiteY93" fmla="*/ 882152 h 1518267"/>
              <a:gd name="connsiteX94" fmla="*/ 116944 w 1270346"/>
              <a:gd name="connsiteY94" fmla="*/ 1113057 h 1518267"/>
              <a:gd name="connsiteX95" fmla="*/ 168603 w 1270346"/>
              <a:gd name="connsiteY95" fmla="*/ 1453816 h 1518267"/>
              <a:gd name="connsiteX96" fmla="*/ 192236 w 1270346"/>
              <a:gd name="connsiteY96" fmla="*/ 1518267 h 1518267"/>
              <a:gd name="connsiteX97" fmla="*/ 188861 w 1270346"/>
              <a:gd name="connsiteY97" fmla="*/ 1518267 h 1518267"/>
              <a:gd name="connsiteX98" fmla="*/ 165569 w 1270346"/>
              <a:gd name="connsiteY98" fmla="*/ 1454752 h 1518267"/>
              <a:gd name="connsiteX99" fmla="*/ 113766 w 1270346"/>
              <a:gd name="connsiteY99" fmla="*/ 1113057 h 1518267"/>
              <a:gd name="connsiteX100" fmla="*/ 137178 w 1270346"/>
              <a:gd name="connsiteY100" fmla="*/ 881518 h 1518267"/>
              <a:gd name="connsiteX101" fmla="*/ 123365 w 1270346"/>
              <a:gd name="connsiteY101" fmla="*/ 783314 h 1518267"/>
              <a:gd name="connsiteX102" fmla="*/ 126652 w 1270346"/>
              <a:gd name="connsiteY102" fmla="*/ 783314 h 1518267"/>
              <a:gd name="connsiteX103" fmla="*/ 103142 w 1270346"/>
              <a:gd name="connsiteY103" fmla="*/ 874529 h 1518267"/>
              <a:gd name="connsiteX104" fmla="*/ 79022 w 1270346"/>
              <a:gd name="connsiteY104" fmla="*/ 1113057 h 1518267"/>
              <a:gd name="connsiteX105" fmla="*/ 132391 w 1270346"/>
              <a:gd name="connsiteY105" fmla="*/ 1465067 h 1518267"/>
              <a:gd name="connsiteX106" fmla="*/ 151901 w 1270346"/>
              <a:gd name="connsiteY106" fmla="*/ 1518267 h 1518267"/>
              <a:gd name="connsiteX107" fmla="*/ 148506 w 1270346"/>
              <a:gd name="connsiteY107" fmla="*/ 1518267 h 1518267"/>
              <a:gd name="connsiteX108" fmla="*/ 129352 w 1270346"/>
              <a:gd name="connsiteY108" fmla="*/ 1466031 h 1518267"/>
              <a:gd name="connsiteX109" fmla="*/ 75844 w 1270346"/>
              <a:gd name="connsiteY109" fmla="*/ 1113057 h 1518267"/>
              <a:gd name="connsiteX110" fmla="*/ 100027 w 1270346"/>
              <a:gd name="connsiteY110" fmla="*/ 873874 h 1518267"/>
              <a:gd name="connsiteX111" fmla="*/ 84253 w 1270346"/>
              <a:gd name="connsiteY111" fmla="*/ 783314 h 1518267"/>
              <a:gd name="connsiteX112" fmla="*/ 87528 w 1270346"/>
              <a:gd name="connsiteY112" fmla="*/ 783314 h 1518267"/>
              <a:gd name="connsiteX113" fmla="*/ 65990 w 1270346"/>
              <a:gd name="connsiteY113" fmla="*/ 866885 h 1518267"/>
              <a:gd name="connsiteX114" fmla="*/ 41100 w 1270346"/>
              <a:gd name="connsiteY114" fmla="*/ 1113057 h 1518267"/>
              <a:gd name="connsiteX115" fmla="*/ 96174 w 1270346"/>
              <a:gd name="connsiteY115" fmla="*/ 1476346 h 1518267"/>
              <a:gd name="connsiteX116" fmla="*/ 111546 w 1270346"/>
              <a:gd name="connsiteY116" fmla="*/ 1518267 h 1518267"/>
              <a:gd name="connsiteX117" fmla="*/ 108170 w 1270346"/>
              <a:gd name="connsiteY117" fmla="*/ 1518267 h 1518267"/>
              <a:gd name="connsiteX118" fmla="*/ 93141 w 1270346"/>
              <a:gd name="connsiteY118" fmla="*/ 1477283 h 1518267"/>
              <a:gd name="connsiteX119" fmla="*/ 37922 w 1270346"/>
              <a:gd name="connsiteY119" fmla="*/ 1113057 h 1518267"/>
              <a:gd name="connsiteX120" fmla="*/ 62878 w 1270346"/>
              <a:gd name="connsiteY120" fmla="*/ 866250 h 1518267"/>
              <a:gd name="connsiteX121" fmla="*/ 44961 w 1270346"/>
              <a:gd name="connsiteY121" fmla="*/ 783314 h 1518267"/>
              <a:gd name="connsiteX122" fmla="*/ 47847 w 1270346"/>
              <a:gd name="connsiteY122" fmla="*/ 783314 h 1518267"/>
              <a:gd name="connsiteX123" fmla="*/ 27395 w 1270346"/>
              <a:gd name="connsiteY123" fmla="*/ 865137 h 1518267"/>
              <a:gd name="connsiteX124" fmla="*/ 3178 w 1270346"/>
              <a:gd name="connsiteY124" fmla="*/ 1113057 h 1518267"/>
              <a:gd name="connsiteX125" fmla="*/ 57242 w 1270346"/>
              <a:gd name="connsiteY125" fmla="*/ 1480388 h 1518267"/>
              <a:gd name="connsiteX126" fmla="*/ 70788 w 1270346"/>
              <a:gd name="connsiteY126" fmla="*/ 1518267 h 1518267"/>
              <a:gd name="connsiteX127" fmla="*/ 67555 w 1270346"/>
              <a:gd name="connsiteY127" fmla="*/ 1518267 h 1518267"/>
              <a:gd name="connsiteX128" fmla="*/ 56830 w 1270346"/>
              <a:gd name="connsiteY128" fmla="*/ 1488964 h 1518267"/>
              <a:gd name="connsiteX129" fmla="*/ 0 w 1270346"/>
              <a:gd name="connsiteY129" fmla="*/ 1113057 h 1518267"/>
              <a:gd name="connsiteX130" fmla="*/ 25682 w 1270346"/>
              <a:gd name="connsiteY130" fmla="*/ 858296 h 1518267"/>
              <a:gd name="connsiteX131" fmla="*/ 1238195 w 1270346"/>
              <a:gd name="connsiteY131" fmla="*/ 685878 h 1518267"/>
              <a:gd name="connsiteX132" fmla="*/ 1235895 w 1270346"/>
              <a:gd name="connsiteY132" fmla="*/ 689290 h 1518267"/>
              <a:gd name="connsiteX133" fmla="*/ 1178217 w 1270346"/>
              <a:gd name="connsiteY133" fmla="*/ 695124 h 1518267"/>
              <a:gd name="connsiteX134" fmla="*/ 1098195 w 1270346"/>
              <a:gd name="connsiteY134" fmla="*/ 720024 h 1518267"/>
              <a:gd name="connsiteX135" fmla="*/ 1070729 w 1270346"/>
              <a:gd name="connsiteY135" fmla="*/ 734953 h 1518267"/>
              <a:gd name="connsiteX136" fmla="*/ 1064065 w 1270346"/>
              <a:gd name="connsiteY136" fmla="*/ 734953 h 1518267"/>
              <a:gd name="connsiteX137" fmla="*/ 1096937 w 1270346"/>
              <a:gd name="connsiteY137" fmla="*/ 717089 h 1518267"/>
              <a:gd name="connsiteX138" fmla="*/ 1177562 w 1270346"/>
              <a:gd name="connsiteY138" fmla="*/ 692008 h 1518267"/>
              <a:gd name="connsiteX139" fmla="*/ 1261527 w 1270346"/>
              <a:gd name="connsiteY139" fmla="*/ 645596 h 1518267"/>
              <a:gd name="connsiteX140" fmla="*/ 1260872 w 1270346"/>
              <a:gd name="connsiteY140" fmla="*/ 648840 h 1518267"/>
              <a:gd name="connsiteX141" fmla="*/ 1170574 w 1270346"/>
              <a:gd name="connsiteY141" fmla="*/ 657971 h 1518267"/>
              <a:gd name="connsiteX142" fmla="*/ 1004533 w 1270346"/>
              <a:gd name="connsiteY142" fmla="*/ 727962 h 1518267"/>
              <a:gd name="connsiteX143" fmla="*/ 996063 w 1270346"/>
              <a:gd name="connsiteY143" fmla="*/ 734953 h 1518267"/>
              <a:gd name="connsiteX144" fmla="*/ 991110 w 1270346"/>
              <a:gd name="connsiteY144" fmla="*/ 734953 h 1518267"/>
              <a:gd name="connsiteX145" fmla="*/ 1002766 w 1270346"/>
              <a:gd name="connsiteY145" fmla="*/ 725332 h 1518267"/>
              <a:gd name="connsiteX146" fmla="*/ 1169939 w 1270346"/>
              <a:gd name="connsiteY146" fmla="*/ 654859 h 1518267"/>
              <a:gd name="connsiteX147" fmla="*/ 481310 w 1270346"/>
              <a:gd name="connsiteY147" fmla="*/ 630233 h 1518267"/>
              <a:gd name="connsiteX148" fmla="*/ 479187 w 1270346"/>
              <a:gd name="connsiteY148" fmla="*/ 640745 h 1518267"/>
              <a:gd name="connsiteX149" fmla="*/ 453762 w 1270346"/>
              <a:gd name="connsiteY149" fmla="*/ 687531 h 1518267"/>
              <a:gd name="connsiteX150" fmla="*/ 448061 w 1270346"/>
              <a:gd name="connsiteY150" fmla="*/ 695987 h 1518267"/>
              <a:gd name="connsiteX151" fmla="*/ 444137 w 1270346"/>
              <a:gd name="connsiteY151" fmla="*/ 698632 h 1518267"/>
              <a:gd name="connsiteX152" fmla="*/ 1264072 w 1270346"/>
              <a:gd name="connsiteY152" fmla="*/ 607415 h 1518267"/>
              <a:gd name="connsiteX153" fmla="*/ 1269132 w 1270346"/>
              <a:gd name="connsiteY153" fmla="*/ 607927 h 1518267"/>
              <a:gd name="connsiteX154" fmla="*/ 1268503 w 1270346"/>
              <a:gd name="connsiteY154" fmla="*/ 611041 h 1518267"/>
              <a:gd name="connsiteX155" fmla="*/ 1264072 w 1270346"/>
              <a:gd name="connsiteY155" fmla="*/ 610593 h 1518267"/>
              <a:gd name="connsiteX156" fmla="*/ 983360 w 1270346"/>
              <a:gd name="connsiteY156" fmla="*/ 696534 h 1518267"/>
              <a:gd name="connsiteX157" fmla="*/ 936817 w 1270346"/>
              <a:gd name="connsiteY157" fmla="*/ 734953 h 1518267"/>
              <a:gd name="connsiteX158" fmla="*/ 931807 w 1270346"/>
              <a:gd name="connsiteY158" fmla="*/ 734953 h 1518267"/>
              <a:gd name="connsiteX159" fmla="*/ 981561 w 1270346"/>
              <a:gd name="connsiteY159" fmla="*/ 693885 h 1518267"/>
              <a:gd name="connsiteX160" fmla="*/ 1264072 w 1270346"/>
              <a:gd name="connsiteY160" fmla="*/ 607415 h 1518267"/>
              <a:gd name="connsiteX161" fmla="*/ 1264072 w 1270346"/>
              <a:gd name="connsiteY161" fmla="*/ 569491 h 1518267"/>
              <a:gd name="connsiteX162" fmla="*/ 1270346 w 1270346"/>
              <a:gd name="connsiteY162" fmla="*/ 570126 h 1518267"/>
              <a:gd name="connsiteX163" fmla="*/ 1270346 w 1270346"/>
              <a:gd name="connsiteY163" fmla="*/ 573304 h 1518267"/>
              <a:gd name="connsiteX164" fmla="*/ 1264072 w 1270346"/>
              <a:gd name="connsiteY164" fmla="*/ 572669 h 1518267"/>
              <a:gd name="connsiteX165" fmla="*/ 882151 w 1270346"/>
              <a:gd name="connsiteY165" fmla="*/ 731125 h 1518267"/>
              <a:gd name="connsiteX166" fmla="*/ 878991 w 1270346"/>
              <a:gd name="connsiteY166" fmla="*/ 734953 h 1518267"/>
              <a:gd name="connsiteX167" fmla="*/ 874904 w 1270346"/>
              <a:gd name="connsiteY167" fmla="*/ 734953 h 1518267"/>
              <a:gd name="connsiteX168" fmla="*/ 879912 w 1270346"/>
              <a:gd name="connsiteY168" fmla="*/ 728886 h 1518267"/>
              <a:gd name="connsiteX169" fmla="*/ 1264072 w 1270346"/>
              <a:gd name="connsiteY169" fmla="*/ 569491 h 1518267"/>
              <a:gd name="connsiteX170" fmla="*/ 487027 w 1270346"/>
              <a:gd name="connsiteY170" fmla="*/ 552814 h 1518267"/>
              <a:gd name="connsiteX171" fmla="*/ 487027 w 1270346"/>
              <a:gd name="connsiteY171" fmla="*/ 557767 h 1518267"/>
              <a:gd name="connsiteX172" fmla="*/ 470295 w 1270346"/>
              <a:gd name="connsiteY172" fmla="*/ 578038 h 1518267"/>
              <a:gd name="connsiteX173" fmla="*/ 388849 w 1270346"/>
              <a:gd name="connsiteY173" fmla="*/ 727915 h 1518267"/>
              <a:gd name="connsiteX174" fmla="*/ 384815 w 1270346"/>
              <a:gd name="connsiteY174" fmla="*/ 728729 h 1518267"/>
              <a:gd name="connsiteX175" fmla="*/ 467666 w 1270346"/>
              <a:gd name="connsiteY175" fmla="*/ 576271 h 1518267"/>
              <a:gd name="connsiteX176" fmla="*/ 1264073 w 1270346"/>
              <a:gd name="connsiteY176" fmla="*/ 531568 h 1518267"/>
              <a:gd name="connsiteX177" fmla="*/ 1270346 w 1270346"/>
              <a:gd name="connsiteY177" fmla="*/ 532203 h 1518267"/>
              <a:gd name="connsiteX178" fmla="*/ 1270346 w 1270346"/>
              <a:gd name="connsiteY178" fmla="*/ 535381 h 1518267"/>
              <a:gd name="connsiteX179" fmla="*/ 1264073 w 1270346"/>
              <a:gd name="connsiteY179" fmla="*/ 534746 h 1518267"/>
              <a:gd name="connsiteX180" fmla="*/ 855362 w 1270346"/>
              <a:gd name="connsiteY180" fmla="*/ 704335 h 1518267"/>
              <a:gd name="connsiteX181" fmla="*/ 830089 w 1270346"/>
              <a:gd name="connsiteY181" fmla="*/ 734953 h 1518267"/>
              <a:gd name="connsiteX182" fmla="*/ 825953 w 1270346"/>
              <a:gd name="connsiteY182" fmla="*/ 734953 h 1518267"/>
              <a:gd name="connsiteX183" fmla="*/ 853096 w 1270346"/>
              <a:gd name="connsiteY183" fmla="*/ 702069 h 1518267"/>
              <a:gd name="connsiteX184" fmla="*/ 1264073 w 1270346"/>
              <a:gd name="connsiteY184" fmla="*/ 531568 h 1518267"/>
              <a:gd name="connsiteX185" fmla="*/ 1264073 w 1270346"/>
              <a:gd name="connsiteY185" fmla="*/ 493645 h 1518267"/>
              <a:gd name="connsiteX186" fmla="*/ 1270346 w 1270346"/>
              <a:gd name="connsiteY186" fmla="*/ 494280 h 1518267"/>
              <a:gd name="connsiteX187" fmla="*/ 1270346 w 1270346"/>
              <a:gd name="connsiteY187" fmla="*/ 497458 h 1518267"/>
              <a:gd name="connsiteX188" fmla="*/ 1264073 w 1270346"/>
              <a:gd name="connsiteY188" fmla="*/ 496823 h 1518267"/>
              <a:gd name="connsiteX189" fmla="*/ 828546 w 1270346"/>
              <a:gd name="connsiteY189" fmla="*/ 677518 h 1518267"/>
              <a:gd name="connsiteX190" fmla="*/ 781139 w 1270346"/>
              <a:gd name="connsiteY190" fmla="*/ 734953 h 1518267"/>
              <a:gd name="connsiteX191" fmla="*/ 777050 w 1270346"/>
              <a:gd name="connsiteY191" fmla="*/ 734953 h 1518267"/>
              <a:gd name="connsiteX192" fmla="*/ 826306 w 1270346"/>
              <a:gd name="connsiteY192" fmla="*/ 675279 h 1518267"/>
              <a:gd name="connsiteX193" fmla="*/ 1264073 w 1270346"/>
              <a:gd name="connsiteY193" fmla="*/ 493645 h 1518267"/>
              <a:gd name="connsiteX194" fmla="*/ 487027 w 1270346"/>
              <a:gd name="connsiteY194" fmla="*/ 493566 h 1518267"/>
              <a:gd name="connsiteX195" fmla="*/ 487027 w 1270346"/>
              <a:gd name="connsiteY195" fmla="*/ 498519 h 1518267"/>
              <a:gd name="connsiteX196" fmla="*/ 438868 w 1270346"/>
              <a:gd name="connsiteY196" fmla="*/ 556865 h 1518267"/>
              <a:gd name="connsiteX197" fmla="*/ 346982 w 1270346"/>
              <a:gd name="connsiteY197" fmla="*/ 725944 h 1518267"/>
              <a:gd name="connsiteX198" fmla="*/ 343678 w 1270346"/>
              <a:gd name="connsiteY198" fmla="*/ 734953 h 1518267"/>
              <a:gd name="connsiteX199" fmla="*/ 340303 w 1270346"/>
              <a:gd name="connsiteY199" fmla="*/ 734953 h 1518267"/>
              <a:gd name="connsiteX200" fmla="*/ 344057 w 1270346"/>
              <a:gd name="connsiteY200" fmla="*/ 724716 h 1518267"/>
              <a:gd name="connsiteX201" fmla="*/ 436238 w 1270346"/>
              <a:gd name="connsiteY201" fmla="*/ 555098 h 1518267"/>
              <a:gd name="connsiteX202" fmla="*/ 1264073 w 1270346"/>
              <a:gd name="connsiteY202" fmla="*/ 455722 h 1518267"/>
              <a:gd name="connsiteX203" fmla="*/ 1270346 w 1270346"/>
              <a:gd name="connsiteY203" fmla="*/ 456357 h 1518267"/>
              <a:gd name="connsiteX204" fmla="*/ 1270346 w 1270346"/>
              <a:gd name="connsiteY204" fmla="*/ 459535 h 1518267"/>
              <a:gd name="connsiteX205" fmla="*/ 1264073 w 1270346"/>
              <a:gd name="connsiteY205" fmla="*/ 458900 h 1518267"/>
              <a:gd name="connsiteX206" fmla="*/ 801757 w 1270346"/>
              <a:gd name="connsiteY206" fmla="*/ 650728 h 1518267"/>
              <a:gd name="connsiteX207" fmla="*/ 732235 w 1270346"/>
              <a:gd name="connsiteY207" fmla="*/ 734953 h 1518267"/>
              <a:gd name="connsiteX208" fmla="*/ 728102 w 1270346"/>
              <a:gd name="connsiteY208" fmla="*/ 734953 h 1518267"/>
              <a:gd name="connsiteX209" fmla="*/ 799490 w 1270346"/>
              <a:gd name="connsiteY209" fmla="*/ 648462 h 1518267"/>
              <a:gd name="connsiteX210" fmla="*/ 1264073 w 1270346"/>
              <a:gd name="connsiteY210" fmla="*/ 455722 h 1518267"/>
              <a:gd name="connsiteX211" fmla="*/ 487027 w 1270346"/>
              <a:gd name="connsiteY211" fmla="*/ 434260 h 1518267"/>
              <a:gd name="connsiteX212" fmla="*/ 487027 w 1270346"/>
              <a:gd name="connsiteY212" fmla="*/ 439271 h 1518267"/>
              <a:gd name="connsiteX213" fmla="*/ 407441 w 1270346"/>
              <a:gd name="connsiteY213" fmla="*/ 535692 h 1518267"/>
              <a:gd name="connsiteX214" fmla="*/ 312050 w 1270346"/>
              <a:gd name="connsiteY214" fmla="*/ 711211 h 1518267"/>
              <a:gd name="connsiteX215" fmla="*/ 303343 w 1270346"/>
              <a:gd name="connsiteY215" fmla="*/ 734953 h 1518267"/>
              <a:gd name="connsiteX216" fmla="*/ 299947 w 1270346"/>
              <a:gd name="connsiteY216" fmla="*/ 734953 h 1518267"/>
              <a:gd name="connsiteX217" fmla="*/ 309115 w 1270346"/>
              <a:gd name="connsiteY217" fmla="*/ 709952 h 1518267"/>
              <a:gd name="connsiteX218" fmla="*/ 404792 w 1270346"/>
              <a:gd name="connsiteY218" fmla="*/ 533892 h 1518267"/>
              <a:gd name="connsiteX219" fmla="*/ 1264072 w 1270346"/>
              <a:gd name="connsiteY219" fmla="*/ 417799 h 1518267"/>
              <a:gd name="connsiteX220" fmla="*/ 1270346 w 1270346"/>
              <a:gd name="connsiteY220" fmla="*/ 418434 h 1518267"/>
              <a:gd name="connsiteX221" fmla="*/ 1270346 w 1270346"/>
              <a:gd name="connsiteY221" fmla="*/ 421612 h 1518267"/>
              <a:gd name="connsiteX222" fmla="*/ 1264072 w 1270346"/>
              <a:gd name="connsiteY222" fmla="*/ 420977 h 1518267"/>
              <a:gd name="connsiteX223" fmla="*/ 690365 w 1270346"/>
              <a:gd name="connsiteY223" fmla="*/ 726377 h 1518267"/>
              <a:gd name="connsiteX224" fmla="*/ 685704 w 1270346"/>
              <a:gd name="connsiteY224" fmla="*/ 734953 h 1518267"/>
              <a:gd name="connsiteX225" fmla="*/ 682113 w 1270346"/>
              <a:gd name="connsiteY225" fmla="*/ 734953 h 1518267"/>
              <a:gd name="connsiteX226" fmla="*/ 687735 w 1270346"/>
              <a:gd name="connsiteY226" fmla="*/ 724609 h 1518267"/>
              <a:gd name="connsiteX227" fmla="*/ 1264072 w 1270346"/>
              <a:gd name="connsiteY227" fmla="*/ 417799 h 1518267"/>
              <a:gd name="connsiteX228" fmla="*/ 1264072 w 1270346"/>
              <a:gd name="connsiteY228" fmla="*/ 379876 h 1518267"/>
              <a:gd name="connsiteX229" fmla="*/ 1270346 w 1270346"/>
              <a:gd name="connsiteY229" fmla="*/ 380194 h 1518267"/>
              <a:gd name="connsiteX230" fmla="*/ 1270346 w 1270346"/>
              <a:gd name="connsiteY230" fmla="*/ 383372 h 1518267"/>
              <a:gd name="connsiteX231" fmla="*/ 1264072 w 1270346"/>
              <a:gd name="connsiteY231" fmla="*/ 383054 h 1518267"/>
              <a:gd name="connsiteX232" fmla="*/ 658937 w 1270346"/>
              <a:gd name="connsiteY232" fmla="*/ 705204 h 1518267"/>
              <a:gd name="connsiteX233" fmla="*/ 645306 w 1270346"/>
              <a:gd name="connsiteY233" fmla="*/ 730284 h 1518267"/>
              <a:gd name="connsiteX234" fmla="*/ 642040 w 1270346"/>
              <a:gd name="connsiteY234" fmla="*/ 729625 h 1518267"/>
              <a:gd name="connsiteX235" fmla="*/ 656288 w 1270346"/>
              <a:gd name="connsiteY235" fmla="*/ 703405 h 1518267"/>
              <a:gd name="connsiteX236" fmla="*/ 1264072 w 1270346"/>
              <a:gd name="connsiteY236" fmla="*/ 379876 h 1518267"/>
              <a:gd name="connsiteX237" fmla="*/ 487027 w 1270346"/>
              <a:gd name="connsiteY237" fmla="*/ 375013 h 1518267"/>
              <a:gd name="connsiteX238" fmla="*/ 487027 w 1270346"/>
              <a:gd name="connsiteY238" fmla="*/ 379965 h 1518267"/>
              <a:gd name="connsiteX239" fmla="*/ 375993 w 1270346"/>
              <a:gd name="connsiteY239" fmla="*/ 514487 h 1518267"/>
              <a:gd name="connsiteX240" fmla="*/ 277107 w 1270346"/>
              <a:gd name="connsiteY240" fmla="*/ 696448 h 1518267"/>
              <a:gd name="connsiteX241" fmla="*/ 262987 w 1270346"/>
              <a:gd name="connsiteY241" fmla="*/ 734953 h 1518267"/>
              <a:gd name="connsiteX242" fmla="*/ 259611 w 1270346"/>
              <a:gd name="connsiteY242" fmla="*/ 734953 h 1518267"/>
              <a:gd name="connsiteX243" fmla="*/ 274181 w 1270346"/>
              <a:gd name="connsiteY243" fmla="*/ 695220 h 1518267"/>
              <a:gd name="connsiteX244" fmla="*/ 373364 w 1270346"/>
              <a:gd name="connsiteY244" fmla="*/ 512719 h 1518267"/>
              <a:gd name="connsiteX245" fmla="*/ 1264073 w 1270346"/>
              <a:gd name="connsiteY245" fmla="*/ 341952 h 1518267"/>
              <a:gd name="connsiteX246" fmla="*/ 1270346 w 1270346"/>
              <a:gd name="connsiteY246" fmla="*/ 342270 h 1518267"/>
              <a:gd name="connsiteX247" fmla="*/ 1270346 w 1270346"/>
              <a:gd name="connsiteY247" fmla="*/ 345448 h 1518267"/>
              <a:gd name="connsiteX248" fmla="*/ 1264073 w 1270346"/>
              <a:gd name="connsiteY248" fmla="*/ 345130 h 1518267"/>
              <a:gd name="connsiteX249" fmla="*/ 627491 w 1270346"/>
              <a:gd name="connsiteY249" fmla="*/ 683998 h 1518267"/>
              <a:gd name="connsiteX250" fmla="*/ 608475 w 1270346"/>
              <a:gd name="connsiteY250" fmla="*/ 718988 h 1518267"/>
              <a:gd name="connsiteX251" fmla="*/ 605847 w 1270346"/>
              <a:gd name="connsiteY251" fmla="*/ 717216 h 1518267"/>
              <a:gd name="connsiteX252" fmla="*/ 624861 w 1270346"/>
              <a:gd name="connsiteY252" fmla="*/ 682231 h 1518267"/>
              <a:gd name="connsiteX253" fmla="*/ 1264073 w 1270346"/>
              <a:gd name="connsiteY253" fmla="*/ 341952 h 1518267"/>
              <a:gd name="connsiteX254" fmla="*/ 487027 w 1270346"/>
              <a:gd name="connsiteY254" fmla="*/ 318481 h 1518267"/>
              <a:gd name="connsiteX255" fmla="*/ 487027 w 1270346"/>
              <a:gd name="connsiteY255" fmla="*/ 322808 h 1518267"/>
              <a:gd name="connsiteX256" fmla="*/ 480122 w 1270346"/>
              <a:gd name="connsiteY256" fmla="*/ 329086 h 1518267"/>
              <a:gd name="connsiteX257" fmla="*/ 242174 w 1270346"/>
              <a:gd name="connsiteY257" fmla="*/ 681716 h 1518267"/>
              <a:gd name="connsiteX258" fmla="*/ 222651 w 1270346"/>
              <a:gd name="connsiteY258" fmla="*/ 734953 h 1518267"/>
              <a:gd name="connsiteX259" fmla="*/ 219256 w 1270346"/>
              <a:gd name="connsiteY259" fmla="*/ 734953 h 1518267"/>
              <a:gd name="connsiteX260" fmla="*/ 239239 w 1270346"/>
              <a:gd name="connsiteY260" fmla="*/ 680457 h 1518267"/>
              <a:gd name="connsiteX261" fmla="*/ 477855 w 1270346"/>
              <a:gd name="connsiteY261" fmla="*/ 326819 h 1518267"/>
              <a:gd name="connsiteX262" fmla="*/ 1264073 w 1270346"/>
              <a:gd name="connsiteY262" fmla="*/ 304029 h 1518267"/>
              <a:gd name="connsiteX263" fmla="*/ 1270346 w 1270346"/>
              <a:gd name="connsiteY263" fmla="*/ 304347 h 1518267"/>
              <a:gd name="connsiteX264" fmla="*/ 1270346 w 1270346"/>
              <a:gd name="connsiteY264" fmla="*/ 307525 h 1518267"/>
              <a:gd name="connsiteX265" fmla="*/ 1264073 w 1270346"/>
              <a:gd name="connsiteY265" fmla="*/ 307207 h 1518267"/>
              <a:gd name="connsiteX266" fmla="*/ 596063 w 1270346"/>
              <a:gd name="connsiteY266" fmla="*/ 662825 h 1518267"/>
              <a:gd name="connsiteX267" fmla="*/ 577053 w 1270346"/>
              <a:gd name="connsiteY267" fmla="*/ 697803 h 1518267"/>
              <a:gd name="connsiteX268" fmla="*/ 574401 w 1270346"/>
              <a:gd name="connsiteY268" fmla="*/ 696014 h 1518267"/>
              <a:gd name="connsiteX269" fmla="*/ 593414 w 1270346"/>
              <a:gd name="connsiteY269" fmla="*/ 661026 h 1518267"/>
              <a:gd name="connsiteX270" fmla="*/ 1264073 w 1270346"/>
              <a:gd name="connsiteY270" fmla="*/ 304029 h 1518267"/>
              <a:gd name="connsiteX271" fmla="*/ 487027 w 1270346"/>
              <a:gd name="connsiteY271" fmla="*/ 267338 h 1518267"/>
              <a:gd name="connsiteX272" fmla="*/ 487027 w 1270346"/>
              <a:gd name="connsiteY272" fmla="*/ 271613 h 1518267"/>
              <a:gd name="connsiteX273" fmla="*/ 453305 w 1270346"/>
              <a:gd name="connsiteY273" fmla="*/ 302269 h 1518267"/>
              <a:gd name="connsiteX274" fmla="*/ 207232 w 1270346"/>
              <a:gd name="connsiteY274" fmla="*/ 666953 h 1518267"/>
              <a:gd name="connsiteX275" fmla="*/ 182297 w 1270346"/>
              <a:gd name="connsiteY275" fmla="*/ 734953 h 1518267"/>
              <a:gd name="connsiteX276" fmla="*/ 178920 w 1270346"/>
              <a:gd name="connsiteY276" fmla="*/ 734953 h 1518267"/>
              <a:gd name="connsiteX277" fmla="*/ 204307 w 1270346"/>
              <a:gd name="connsiteY277" fmla="*/ 665725 h 1518267"/>
              <a:gd name="connsiteX278" fmla="*/ 451066 w 1270346"/>
              <a:gd name="connsiteY278" fmla="*/ 300030 h 1518267"/>
              <a:gd name="connsiteX279" fmla="*/ 1264073 w 1270346"/>
              <a:gd name="connsiteY279" fmla="*/ 266106 h 1518267"/>
              <a:gd name="connsiteX280" fmla="*/ 1270346 w 1270346"/>
              <a:gd name="connsiteY280" fmla="*/ 266424 h 1518267"/>
              <a:gd name="connsiteX281" fmla="*/ 1270346 w 1270346"/>
              <a:gd name="connsiteY281" fmla="*/ 269602 h 1518267"/>
              <a:gd name="connsiteX282" fmla="*/ 1264073 w 1270346"/>
              <a:gd name="connsiteY282" fmla="*/ 269284 h 1518267"/>
              <a:gd name="connsiteX283" fmla="*/ 564617 w 1270346"/>
              <a:gd name="connsiteY283" fmla="*/ 641620 h 1518267"/>
              <a:gd name="connsiteX284" fmla="*/ 552606 w 1270346"/>
              <a:gd name="connsiteY284" fmla="*/ 663721 h 1518267"/>
              <a:gd name="connsiteX285" fmla="*/ 550618 w 1270346"/>
              <a:gd name="connsiteY285" fmla="*/ 660773 h 1518267"/>
              <a:gd name="connsiteX286" fmla="*/ 561987 w 1270346"/>
              <a:gd name="connsiteY286" fmla="*/ 639853 h 1518267"/>
              <a:gd name="connsiteX287" fmla="*/ 1264073 w 1270346"/>
              <a:gd name="connsiteY287" fmla="*/ 266106 h 1518267"/>
              <a:gd name="connsiteX288" fmla="*/ 1264072 w 1270346"/>
              <a:gd name="connsiteY288" fmla="*/ 228183 h 1518267"/>
              <a:gd name="connsiteX289" fmla="*/ 1270346 w 1270346"/>
              <a:gd name="connsiteY289" fmla="*/ 228501 h 1518267"/>
              <a:gd name="connsiteX290" fmla="*/ 1270346 w 1270346"/>
              <a:gd name="connsiteY290" fmla="*/ 231679 h 1518267"/>
              <a:gd name="connsiteX291" fmla="*/ 1264072 w 1270346"/>
              <a:gd name="connsiteY291" fmla="*/ 231361 h 1518267"/>
              <a:gd name="connsiteX292" fmla="*/ 640939 w 1270346"/>
              <a:gd name="connsiteY292" fmla="*/ 489907 h 1518267"/>
              <a:gd name="connsiteX293" fmla="*/ 537967 w 1270346"/>
              <a:gd name="connsiteY293" fmla="*/ 614659 h 1518267"/>
              <a:gd name="connsiteX294" fmla="*/ 537154 w 1270346"/>
              <a:gd name="connsiteY294" fmla="*/ 610635 h 1518267"/>
              <a:gd name="connsiteX295" fmla="*/ 638672 w 1270346"/>
              <a:gd name="connsiteY295" fmla="*/ 487641 h 1518267"/>
              <a:gd name="connsiteX296" fmla="*/ 1264072 w 1270346"/>
              <a:gd name="connsiteY296" fmla="*/ 228183 h 1518267"/>
              <a:gd name="connsiteX297" fmla="*/ 487027 w 1270346"/>
              <a:gd name="connsiteY297" fmla="*/ 216144 h 1518267"/>
              <a:gd name="connsiteX298" fmla="*/ 487027 w 1270346"/>
              <a:gd name="connsiteY298" fmla="*/ 220469 h 1518267"/>
              <a:gd name="connsiteX299" fmla="*/ 426516 w 1270346"/>
              <a:gd name="connsiteY299" fmla="*/ 275479 h 1518267"/>
              <a:gd name="connsiteX300" fmla="*/ 172300 w 1270346"/>
              <a:gd name="connsiteY300" fmla="*/ 652221 h 1518267"/>
              <a:gd name="connsiteX301" fmla="*/ 141960 w 1270346"/>
              <a:gd name="connsiteY301" fmla="*/ 734953 h 1518267"/>
              <a:gd name="connsiteX302" fmla="*/ 138566 w 1270346"/>
              <a:gd name="connsiteY302" fmla="*/ 734953 h 1518267"/>
              <a:gd name="connsiteX303" fmla="*/ 169364 w 1270346"/>
              <a:gd name="connsiteY303" fmla="*/ 650962 h 1518267"/>
              <a:gd name="connsiteX304" fmla="*/ 424250 w 1270346"/>
              <a:gd name="connsiteY304" fmla="*/ 273213 h 1518267"/>
              <a:gd name="connsiteX305" fmla="*/ 1264072 w 1270346"/>
              <a:gd name="connsiteY305" fmla="*/ 190260 h 1518267"/>
              <a:gd name="connsiteX306" fmla="*/ 1270346 w 1270346"/>
              <a:gd name="connsiteY306" fmla="*/ 190578 h 1518267"/>
              <a:gd name="connsiteX307" fmla="*/ 1270346 w 1270346"/>
              <a:gd name="connsiteY307" fmla="*/ 193756 h 1518267"/>
              <a:gd name="connsiteX308" fmla="*/ 1264072 w 1270346"/>
              <a:gd name="connsiteY308" fmla="*/ 193438 h 1518267"/>
              <a:gd name="connsiteX309" fmla="*/ 614122 w 1270346"/>
              <a:gd name="connsiteY309" fmla="*/ 463090 h 1518267"/>
              <a:gd name="connsiteX310" fmla="*/ 535393 w 1270346"/>
              <a:gd name="connsiteY310" fmla="*/ 558473 h 1518267"/>
              <a:gd name="connsiteX311" fmla="*/ 535393 w 1270346"/>
              <a:gd name="connsiteY311" fmla="*/ 553520 h 1518267"/>
              <a:gd name="connsiteX312" fmla="*/ 611883 w 1270346"/>
              <a:gd name="connsiteY312" fmla="*/ 460851 h 1518267"/>
              <a:gd name="connsiteX313" fmla="*/ 1264072 w 1270346"/>
              <a:gd name="connsiteY313" fmla="*/ 190260 h 1518267"/>
              <a:gd name="connsiteX314" fmla="*/ 487027 w 1270346"/>
              <a:gd name="connsiteY314" fmla="*/ 165394 h 1518267"/>
              <a:gd name="connsiteX315" fmla="*/ 487027 w 1270346"/>
              <a:gd name="connsiteY315" fmla="*/ 169345 h 1518267"/>
              <a:gd name="connsiteX316" fmla="*/ 486591 w 1270346"/>
              <a:gd name="connsiteY316" fmla="*/ 169672 h 1518267"/>
              <a:gd name="connsiteX317" fmla="*/ 137357 w 1270346"/>
              <a:gd name="connsiteY317" fmla="*/ 637458 h 1518267"/>
              <a:gd name="connsiteX318" fmla="*/ 101607 w 1270346"/>
              <a:gd name="connsiteY318" fmla="*/ 734953 h 1518267"/>
              <a:gd name="connsiteX319" fmla="*/ 98230 w 1270346"/>
              <a:gd name="connsiteY319" fmla="*/ 734953 h 1518267"/>
              <a:gd name="connsiteX320" fmla="*/ 134432 w 1270346"/>
              <a:gd name="connsiteY320" fmla="*/ 636230 h 1518267"/>
              <a:gd name="connsiteX321" fmla="*/ 484578 w 1270346"/>
              <a:gd name="connsiteY321" fmla="*/ 167226 h 1518267"/>
              <a:gd name="connsiteX322" fmla="*/ 1264073 w 1270346"/>
              <a:gd name="connsiteY322" fmla="*/ 152337 h 1518267"/>
              <a:gd name="connsiteX323" fmla="*/ 1270346 w 1270346"/>
              <a:gd name="connsiteY323" fmla="*/ 152655 h 1518267"/>
              <a:gd name="connsiteX324" fmla="*/ 1270346 w 1270346"/>
              <a:gd name="connsiteY324" fmla="*/ 155833 h 1518267"/>
              <a:gd name="connsiteX325" fmla="*/ 1264073 w 1270346"/>
              <a:gd name="connsiteY325" fmla="*/ 155515 h 1518267"/>
              <a:gd name="connsiteX326" fmla="*/ 587306 w 1270346"/>
              <a:gd name="connsiteY326" fmla="*/ 436273 h 1518267"/>
              <a:gd name="connsiteX327" fmla="*/ 535393 w 1270346"/>
              <a:gd name="connsiteY327" fmla="*/ 499169 h 1518267"/>
              <a:gd name="connsiteX328" fmla="*/ 535393 w 1270346"/>
              <a:gd name="connsiteY328" fmla="*/ 494216 h 1518267"/>
              <a:gd name="connsiteX329" fmla="*/ 585067 w 1270346"/>
              <a:gd name="connsiteY329" fmla="*/ 434034 h 1518267"/>
              <a:gd name="connsiteX330" fmla="*/ 1264073 w 1270346"/>
              <a:gd name="connsiteY330" fmla="*/ 152337 h 1518267"/>
              <a:gd name="connsiteX331" fmla="*/ 484285 w 1270346"/>
              <a:gd name="connsiteY331" fmla="*/ 119456 h 1518267"/>
              <a:gd name="connsiteX332" fmla="*/ 484937 w 1270346"/>
              <a:gd name="connsiteY332" fmla="*/ 122689 h 1518267"/>
              <a:gd name="connsiteX333" fmla="*/ 465375 w 1270346"/>
              <a:gd name="connsiteY333" fmla="*/ 137219 h 1518267"/>
              <a:gd name="connsiteX334" fmla="*/ 372504 w 1270346"/>
              <a:gd name="connsiteY334" fmla="*/ 221466 h 1518267"/>
              <a:gd name="connsiteX335" fmla="*/ 98535 w 1270346"/>
              <a:gd name="connsiteY335" fmla="*/ 630259 h 1518267"/>
              <a:gd name="connsiteX336" fmla="*/ 61094 w 1270346"/>
              <a:gd name="connsiteY336" fmla="*/ 734953 h 1518267"/>
              <a:gd name="connsiteX337" fmla="*/ 57635 w 1270346"/>
              <a:gd name="connsiteY337" fmla="*/ 734953 h 1518267"/>
              <a:gd name="connsiteX338" fmla="*/ 99337 w 1270346"/>
              <a:gd name="connsiteY338" fmla="*/ 621010 h 1518267"/>
              <a:gd name="connsiteX339" fmla="*/ 460005 w 1270346"/>
              <a:gd name="connsiteY339" fmla="*/ 137612 h 1518267"/>
              <a:gd name="connsiteX340" fmla="*/ 1264073 w 1270346"/>
              <a:gd name="connsiteY340" fmla="*/ 114414 h 1518267"/>
              <a:gd name="connsiteX341" fmla="*/ 1266612 w 1270346"/>
              <a:gd name="connsiteY341" fmla="*/ 114543 h 1518267"/>
              <a:gd name="connsiteX342" fmla="*/ 1267260 w 1270346"/>
              <a:gd name="connsiteY342" fmla="*/ 117754 h 1518267"/>
              <a:gd name="connsiteX343" fmla="*/ 1264073 w 1270346"/>
              <a:gd name="connsiteY343" fmla="*/ 117592 h 1518267"/>
              <a:gd name="connsiteX344" fmla="*/ 560517 w 1270346"/>
              <a:gd name="connsiteY344" fmla="*/ 409483 h 1518267"/>
              <a:gd name="connsiteX345" fmla="*/ 535393 w 1270346"/>
              <a:gd name="connsiteY345" fmla="*/ 439921 h 1518267"/>
              <a:gd name="connsiteX346" fmla="*/ 535393 w 1270346"/>
              <a:gd name="connsiteY346" fmla="*/ 434969 h 1518267"/>
              <a:gd name="connsiteX347" fmla="*/ 558278 w 1270346"/>
              <a:gd name="connsiteY347" fmla="*/ 407244 h 1518267"/>
              <a:gd name="connsiteX348" fmla="*/ 1264073 w 1270346"/>
              <a:gd name="connsiteY348" fmla="*/ 114414 h 1518267"/>
              <a:gd name="connsiteX349" fmla="*/ 1256923 w 1270346"/>
              <a:gd name="connsiteY349" fmla="*/ 76853 h 1518267"/>
              <a:gd name="connsiteX350" fmla="*/ 1258995 w 1270346"/>
              <a:gd name="connsiteY350" fmla="*/ 79926 h 1518267"/>
              <a:gd name="connsiteX351" fmla="*/ 1158573 w 1270346"/>
              <a:gd name="connsiteY351" fmla="*/ 85014 h 1518267"/>
              <a:gd name="connsiteX352" fmla="*/ 607149 w 1270346"/>
              <a:gd name="connsiteY352" fmla="*/ 315947 h 1518267"/>
              <a:gd name="connsiteX353" fmla="*/ 535393 w 1270346"/>
              <a:gd name="connsiteY353" fmla="*/ 381179 h 1518267"/>
              <a:gd name="connsiteX354" fmla="*/ 535393 w 1270346"/>
              <a:gd name="connsiteY354" fmla="*/ 376852 h 1518267"/>
              <a:gd name="connsiteX355" fmla="*/ 605106 w 1270346"/>
              <a:gd name="connsiteY355" fmla="*/ 313478 h 1518267"/>
              <a:gd name="connsiteX356" fmla="*/ 1158239 w 1270346"/>
              <a:gd name="connsiteY356" fmla="*/ 81852 h 1518267"/>
              <a:gd name="connsiteX357" fmla="*/ 1232199 w 1270346"/>
              <a:gd name="connsiteY357" fmla="*/ 40182 h 1518267"/>
              <a:gd name="connsiteX358" fmla="*/ 1234271 w 1270346"/>
              <a:gd name="connsiteY358" fmla="*/ 43255 h 1518267"/>
              <a:gd name="connsiteX359" fmla="*/ 1154694 w 1270346"/>
              <a:gd name="connsiteY359" fmla="*/ 47287 h 1518267"/>
              <a:gd name="connsiteX360" fmla="*/ 583024 w 1270346"/>
              <a:gd name="connsiteY360" fmla="*/ 286683 h 1518267"/>
              <a:gd name="connsiteX361" fmla="*/ 535393 w 1270346"/>
              <a:gd name="connsiteY361" fmla="*/ 329983 h 1518267"/>
              <a:gd name="connsiteX362" fmla="*/ 535393 w 1270346"/>
              <a:gd name="connsiteY362" fmla="*/ 325708 h 1518267"/>
              <a:gd name="connsiteX363" fmla="*/ 581012 w 1270346"/>
              <a:gd name="connsiteY363" fmla="*/ 284237 h 1518267"/>
              <a:gd name="connsiteX364" fmla="*/ 1154372 w 1270346"/>
              <a:gd name="connsiteY364" fmla="*/ 44125 h 1518267"/>
              <a:gd name="connsiteX365" fmla="*/ 1165284 w 1270346"/>
              <a:gd name="connsiteY365" fmla="*/ 5649 h 1518267"/>
              <a:gd name="connsiteX366" fmla="*/ 1177871 w 1270346"/>
              <a:gd name="connsiteY366" fmla="*/ 8190 h 1518267"/>
              <a:gd name="connsiteX367" fmla="*/ 1150828 w 1270346"/>
              <a:gd name="connsiteY367" fmla="*/ 9560 h 1518267"/>
              <a:gd name="connsiteX368" fmla="*/ 558931 w 1270346"/>
              <a:gd name="connsiteY368" fmla="*/ 257441 h 1518267"/>
              <a:gd name="connsiteX369" fmla="*/ 535393 w 1270346"/>
              <a:gd name="connsiteY369" fmla="*/ 278839 h 1518267"/>
              <a:gd name="connsiteX370" fmla="*/ 535393 w 1270346"/>
              <a:gd name="connsiteY370" fmla="*/ 274513 h 1518267"/>
              <a:gd name="connsiteX371" fmla="*/ 556888 w 1270346"/>
              <a:gd name="connsiteY371" fmla="*/ 254973 h 1518267"/>
              <a:gd name="connsiteX372" fmla="*/ 1150494 w 1270346"/>
              <a:gd name="connsiteY372" fmla="*/ 6398 h 1518267"/>
              <a:gd name="connsiteX373" fmla="*/ 978741 w 1270346"/>
              <a:gd name="connsiteY373" fmla="*/ 0 h 1518267"/>
              <a:gd name="connsiteX374" fmla="*/ 991449 w 1270346"/>
              <a:gd name="connsiteY374" fmla="*/ 0 h 1518267"/>
              <a:gd name="connsiteX375" fmla="*/ 923323 w 1270346"/>
              <a:gd name="connsiteY375" fmla="*/ 17559 h 1518267"/>
              <a:gd name="connsiteX376" fmla="*/ 623142 w 1270346"/>
              <a:gd name="connsiteY376" fmla="*/ 162079 h 1518267"/>
              <a:gd name="connsiteX377" fmla="*/ 535393 w 1270346"/>
              <a:gd name="connsiteY377" fmla="*/ 227739 h 1518267"/>
              <a:gd name="connsiteX378" fmla="*/ 535393 w 1270346"/>
              <a:gd name="connsiteY378" fmla="*/ 223788 h 1518267"/>
              <a:gd name="connsiteX379" fmla="*/ 621374 w 1270346"/>
              <a:gd name="connsiteY379" fmla="*/ 159450 h 1518267"/>
              <a:gd name="connsiteX380" fmla="*/ 922386 w 1270346"/>
              <a:gd name="connsiteY380" fmla="*/ 14526 h 1518267"/>
              <a:gd name="connsiteX381" fmla="*/ 851950 w 1270346"/>
              <a:gd name="connsiteY381" fmla="*/ 0 h 1518267"/>
              <a:gd name="connsiteX382" fmla="*/ 861208 w 1270346"/>
              <a:gd name="connsiteY382" fmla="*/ 0 h 1518267"/>
              <a:gd name="connsiteX383" fmla="*/ 803248 w 1270346"/>
              <a:gd name="connsiteY383" fmla="*/ 21256 h 1518267"/>
              <a:gd name="connsiteX384" fmla="*/ 601969 w 1270346"/>
              <a:gd name="connsiteY384" fmla="*/ 130651 h 1518267"/>
              <a:gd name="connsiteX385" fmla="*/ 535393 w 1270346"/>
              <a:gd name="connsiteY385" fmla="*/ 180469 h 1518267"/>
              <a:gd name="connsiteX386" fmla="*/ 535393 w 1270346"/>
              <a:gd name="connsiteY386" fmla="*/ 176473 h 1518267"/>
              <a:gd name="connsiteX387" fmla="*/ 600170 w 1270346"/>
              <a:gd name="connsiteY387" fmla="*/ 128002 h 1518267"/>
              <a:gd name="connsiteX388" fmla="*/ 801990 w 1270346"/>
              <a:gd name="connsiteY388" fmla="*/ 18321 h 1518267"/>
              <a:gd name="connsiteX389" fmla="*/ 752824 w 1270346"/>
              <a:gd name="connsiteY389" fmla="*/ 0 h 1518267"/>
              <a:gd name="connsiteX390" fmla="*/ 760115 w 1270346"/>
              <a:gd name="connsiteY390" fmla="*/ 0 h 1518267"/>
              <a:gd name="connsiteX391" fmla="*/ 681603 w 1270346"/>
              <a:gd name="connsiteY391" fmla="*/ 37878 h 1518267"/>
              <a:gd name="connsiteX392" fmla="*/ 580765 w 1270346"/>
              <a:gd name="connsiteY392" fmla="*/ 99204 h 1518267"/>
              <a:gd name="connsiteX393" fmla="*/ 535393 w 1270346"/>
              <a:gd name="connsiteY393" fmla="*/ 133154 h 1518267"/>
              <a:gd name="connsiteX394" fmla="*/ 535393 w 1270346"/>
              <a:gd name="connsiteY394" fmla="*/ 133041 h 1518267"/>
              <a:gd name="connsiteX395" fmla="*/ 536306 w 1270346"/>
              <a:gd name="connsiteY395" fmla="*/ 128519 h 1518267"/>
              <a:gd name="connsiteX396" fmla="*/ 578998 w 1270346"/>
              <a:gd name="connsiteY396" fmla="*/ 96574 h 1518267"/>
              <a:gd name="connsiteX397" fmla="*/ 680098 w 1270346"/>
              <a:gd name="connsiteY397" fmla="*/ 35087 h 1518267"/>
              <a:gd name="connsiteX398" fmla="*/ 668434 w 1270346"/>
              <a:gd name="connsiteY398" fmla="*/ 0 h 1518267"/>
              <a:gd name="connsiteX399" fmla="*/ 670360 w 1270346"/>
              <a:gd name="connsiteY399" fmla="*/ 0 h 1518267"/>
              <a:gd name="connsiteX400" fmla="*/ 564917 w 1270346"/>
              <a:gd name="connsiteY400" fmla="*/ 63285 h 1518267"/>
              <a:gd name="connsiteX401" fmla="*/ 550991 w 1270346"/>
              <a:gd name="connsiteY401" fmla="*/ 73628 h 1518267"/>
              <a:gd name="connsiteX402" fmla="*/ 556506 w 1270346"/>
              <a:gd name="connsiteY402" fmla="*/ 65449 h 1518267"/>
              <a:gd name="connsiteX403" fmla="*/ 557318 w 1270346"/>
              <a:gd name="connsiteY403" fmla="*/ 64841 h 1518267"/>
              <a:gd name="connsiteX404" fmla="*/ 661541 w 1270346"/>
              <a:gd name="connsiteY404" fmla="*/ 1523 h 1518267"/>
              <a:gd name="connsiteX405" fmla="*/ 662008 w 1270346"/>
              <a:gd name="connsiteY405" fmla="*/ 1298 h 15182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Lst>
            <a:rect l="l" t="t" r="r" b="b"/>
            <a:pathLst>
              <a:path w="1270346" h="1518267">
                <a:moveTo>
                  <a:pt x="485073" y="906673"/>
                </a:moveTo>
                <a:lnTo>
                  <a:pt x="486380" y="913148"/>
                </a:lnTo>
                <a:lnTo>
                  <a:pt x="474646" y="950863"/>
                </a:lnTo>
                <a:cubicBezTo>
                  <a:pt x="463893" y="1003271"/>
                  <a:pt x="458244" y="1057517"/>
                  <a:pt x="458244" y="1113056"/>
                </a:cubicBezTo>
                <a:cubicBezTo>
                  <a:pt x="458244" y="1168596"/>
                  <a:pt x="463893" y="1222842"/>
                  <a:pt x="474646" y="1275250"/>
                </a:cubicBezTo>
                <a:lnTo>
                  <a:pt x="487027" y="1315046"/>
                </a:lnTo>
                <a:lnTo>
                  <a:pt x="487027" y="1325724"/>
                </a:lnTo>
                <a:lnTo>
                  <a:pt x="471531" y="1275905"/>
                </a:lnTo>
                <a:cubicBezTo>
                  <a:pt x="460737" y="1223286"/>
                  <a:pt x="455066" y="1168821"/>
                  <a:pt x="455066" y="1113056"/>
                </a:cubicBezTo>
                <a:cubicBezTo>
                  <a:pt x="455066" y="1057291"/>
                  <a:pt x="460737" y="1002826"/>
                  <a:pt x="471531" y="950208"/>
                </a:cubicBezTo>
                <a:close/>
                <a:moveTo>
                  <a:pt x="464310" y="846382"/>
                </a:moveTo>
                <a:lnTo>
                  <a:pt x="466574" y="849739"/>
                </a:lnTo>
                <a:lnTo>
                  <a:pt x="437495" y="943219"/>
                </a:lnTo>
                <a:cubicBezTo>
                  <a:pt x="426236" y="998096"/>
                  <a:pt x="420322" y="1054898"/>
                  <a:pt x="420322" y="1113056"/>
                </a:cubicBezTo>
                <a:cubicBezTo>
                  <a:pt x="420322" y="1171214"/>
                  <a:pt x="426236" y="1228017"/>
                  <a:pt x="437495" y="1282893"/>
                </a:cubicBezTo>
                <a:lnTo>
                  <a:pt x="480061" y="1419732"/>
                </a:lnTo>
                <a:lnTo>
                  <a:pt x="478759" y="1426180"/>
                </a:lnTo>
                <a:lnTo>
                  <a:pt x="434382" y="1283528"/>
                </a:lnTo>
                <a:cubicBezTo>
                  <a:pt x="423081" y="1228445"/>
                  <a:pt x="417144" y="1171431"/>
                  <a:pt x="417144" y="1113056"/>
                </a:cubicBezTo>
                <a:cubicBezTo>
                  <a:pt x="417144" y="1054682"/>
                  <a:pt x="423081" y="997667"/>
                  <a:pt x="434382" y="942585"/>
                </a:cubicBezTo>
                <a:close/>
                <a:moveTo>
                  <a:pt x="433024" y="812143"/>
                </a:moveTo>
                <a:lnTo>
                  <a:pt x="435746" y="813978"/>
                </a:lnTo>
                <a:lnTo>
                  <a:pt x="422107" y="851168"/>
                </a:lnTo>
                <a:cubicBezTo>
                  <a:pt x="396305" y="933940"/>
                  <a:pt x="382399" y="1021906"/>
                  <a:pt x="382399" y="1113057"/>
                </a:cubicBezTo>
                <a:cubicBezTo>
                  <a:pt x="382399" y="1234592"/>
                  <a:pt x="407121" y="1350465"/>
                  <a:pt x="451799" y="1455912"/>
                </a:cubicBezTo>
                <a:lnTo>
                  <a:pt x="457169" y="1465791"/>
                </a:lnTo>
                <a:lnTo>
                  <a:pt x="455165" y="1468764"/>
                </a:lnTo>
                <a:lnTo>
                  <a:pt x="448864" y="1457170"/>
                </a:lnTo>
                <a:cubicBezTo>
                  <a:pt x="404029" y="1351341"/>
                  <a:pt x="379221" y="1235043"/>
                  <a:pt x="379221" y="1113057"/>
                </a:cubicBezTo>
                <a:cubicBezTo>
                  <a:pt x="379221" y="1021568"/>
                  <a:pt x="393175" y="933278"/>
                  <a:pt x="419067" y="850204"/>
                </a:cubicBezTo>
                <a:close/>
                <a:moveTo>
                  <a:pt x="399863" y="792576"/>
                </a:moveTo>
                <a:lnTo>
                  <a:pt x="403006" y="793211"/>
                </a:lnTo>
                <a:lnTo>
                  <a:pt x="385889" y="839889"/>
                </a:lnTo>
                <a:cubicBezTo>
                  <a:pt x="358980" y="926224"/>
                  <a:pt x="344477" y="1017978"/>
                  <a:pt x="344477" y="1113057"/>
                </a:cubicBezTo>
                <a:cubicBezTo>
                  <a:pt x="344477" y="1239829"/>
                  <a:pt x="370260" y="1360691"/>
                  <a:pt x="416857" y="1470674"/>
                </a:cubicBezTo>
                <a:lnTo>
                  <a:pt x="428655" y="1492384"/>
                </a:lnTo>
                <a:lnTo>
                  <a:pt x="426026" y="1494157"/>
                </a:lnTo>
                <a:lnTo>
                  <a:pt x="413932" y="1471903"/>
                </a:lnTo>
                <a:cubicBezTo>
                  <a:pt x="367172" y="1361539"/>
                  <a:pt x="341299" y="1240262"/>
                  <a:pt x="341299" y="1113057"/>
                </a:cubicBezTo>
                <a:cubicBezTo>
                  <a:pt x="341299" y="1017653"/>
                  <a:pt x="355853" y="925584"/>
                  <a:pt x="382856" y="838952"/>
                </a:cubicBezTo>
                <a:close/>
                <a:moveTo>
                  <a:pt x="362290" y="784991"/>
                </a:moveTo>
                <a:lnTo>
                  <a:pt x="365433" y="785625"/>
                </a:lnTo>
                <a:lnTo>
                  <a:pt x="349672" y="828611"/>
                </a:lnTo>
                <a:cubicBezTo>
                  <a:pt x="321655" y="918508"/>
                  <a:pt x="306555" y="1014051"/>
                  <a:pt x="306555" y="1113057"/>
                </a:cubicBezTo>
                <a:cubicBezTo>
                  <a:pt x="306555" y="1245066"/>
                  <a:pt x="333403" y="1370917"/>
                  <a:pt x="381924" y="1485438"/>
                </a:cubicBezTo>
                <a:lnTo>
                  <a:pt x="395240" y="1509939"/>
                </a:lnTo>
                <a:lnTo>
                  <a:pt x="391993" y="1510594"/>
                </a:lnTo>
                <a:lnTo>
                  <a:pt x="378989" y="1486666"/>
                </a:lnTo>
                <a:cubicBezTo>
                  <a:pt x="330311" y="1371765"/>
                  <a:pt x="303377" y="1245499"/>
                  <a:pt x="303377" y="1113057"/>
                </a:cubicBezTo>
                <a:cubicBezTo>
                  <a:pt x="303377" y="1013726"/>
                  <a:pt x="318528" y="917868"/>
                  <a:pt x="346639" y="827674"/>
                </a:cubicBezTo>
                <a:close/>
                <a:moveTo>
                  <a:pt x="322569" y="783314"/>
                </a:moveTo>
                <a:lnTo>
                  <a:pt x="325945" y="783314"/>
                </a:lnTo>
                <a:lnTo>
                  <a:pt x="313461" y="817359"/>
                </a:lnTo>
                <a:cubicBezTo>
                  <a:pt x="284332" y="910814"/>
                  <a:pt x="268633" y="1010136"/>
                  <a:pt x="268633" y="1113057"/>
                </a:cubicBezTo>
                <a:cubicBezTo>
                  <a:pt x="268633" y="1250285"/>
                  <a:pt x="296542" y="1381115"/>
                  <a:pt x="346982" y="1500170"/>
                </a:cubicBezTo>
                <a:lnTo>
                  <a:pt x="355559" y="1517950"/>
                </a:lnTo>
                <a:lnTo>
                  <a:pt x="353986" y="1518267"/>
                </a:lnTo>
                <a:lnTo>
                  <a:pt x="352195" y="1518267"/>
                </a:lnTo>
                <a:lnTo>
                  <a:pt x="344057" y="1501398"/>
                </a:lnTo>
                <a:cubicBezTo>
                  <a:pt x="293454" y="1381964"/>
                  <a:pt x="265455" y="1250718"/>
                  <a:pt x="265455" y="1113057"/>
                </a:cubicBezTo>
                <a:cubicBezTo>
                  <a:pt x="265455" y="1009811"/>
                  <a:pt x="281205" y="910174"/>
                  <a:pt x="310427" y="816422"/>
                </a:cubicBezTo>
                <a:close/>
                <a:moveTo>
                  <a:pt x="282214" y="783314"/>
                </a:moveTo>
                <a:lnTo>
                  <a:pt x="285608" y="783314"/>
                </a:lnTo>
                <a:lnTo>
                  <a:pt x="277250" y="806107"/>
                </a:lnTo>
                <a:cubicBezTo>
                  <a:pt x="247009" y="903120"/>
                  <a:pt x="230711" y="1006221"/>
                  <a:pt x="230711" y="1113056"/>
                </a:cubicBezTo>
                <a:cubicBezTo>
                  <a:pt x="230711" y="1255503"/>
                  <a:pt x="259686" y="1391313"/>
                  <a:pt x="312050" y="1514902"/>
                </a:cubicBezTo>
                <a:lnTo>
                  <a:pt x="313673" y="1518267"/>
                </a:lnTo>
                <a:lnTo>
                  <a:pt x="310131" y="1518267"/>
                </a:lnTo>
                <a:lnTo>
                  <a:pt x="309115" y="1516160"/>
                </a:lnTo>
                <a:cubicBezTo>
                  <a:pt x="256593" y="1392189"/>
                  <a:pt x="227533" y="1255954"/>
                  <a:pt x="227533" y="1113056"/>
                </a:cubicBezTo>
                <a:cubicBezTo>
                  <a:pt x="227533" y="1005883"/>
                  <a:pt x="243880" y="902458"/>
                  <a:pt x="274210" y="805143"/>
                </a:cubicBezTo>
                <a:close/>
                <a:moveTo>
                  <a:pt x="241877" y="783314"/>
                </a:moveTo>
                <a:lnTo>
                  <a:pt x="245253" y="783314"/>
                </a:lnTo>
                <a:lnTo>
                  <a:pt x="241031" y="794828"/>
                </a:lnTo>
                <a:cubicBezTo>
                  <a:pt x="209683" y="895404"/>
                  <a:pt x="192788" y="1002294"/>
                  <a:pt x="192788" y="1113056"/>
                </a:cubicBezTo>
                <a:cubicBezTo>
                  <a:pt x="192788" y="1223819"/>
                  <a:pt x="209683" y="1330709"/>
                  <a:pt x="241031" y="1431285"/>
                </a:cubicBezTo>
                <a:lnTo>
                  <a:pt x="272927" y="1518267"/>
                </a:lnTo>
                <a:lnTo>
                  <a:pt x="269551" y="1518267"/>
                </a:lnTo>
                <a:lnTo>
                  <a:pt x="237998" y="1432222"/>
                </a:lnTo>
                <a:cubicBezTo>
                  <a:pt x="206556" y="1331349"/>
                  <a:pt x="189610" y="1224144"/>
                  <a:pt x="189610" y="1113056"/>
                </a:cubicBezTo>
                <a:cubicBezTo>
                  <a:pt x="189610" y="1001969"/>
                  <a:pt x="206556" y="894764"/>
                  <a:pt x="237998" y="793891"/>
                </a:cubicBezTo>
                <a:close/>
                <a:moveTo>
                  <a:pt x="201600" y="783314"/>
                </a:moveTo>
                <a:lnTo>
                  <a:pt x="204916" y="783314"/>
                </a:lnTo>
                <a:lnTo>
                  <a:pt x="204820" y="783577"/>
                </a:lnTo>
                <a:cubicBezTo>
                  <a:pt x="172360" y="887710"/>
                  <a:pt x="154866" y="998379"/>
                  <a:pt x="154866" y="1113056"/>
                </a:cubicBezTo>
                <a:cubicBezTo>
                  <a:pt x="154866" y="1227733"/>
                  <a:pt x="172360" y="1338403"/>
                  <a:pt x="204820" y="1442537"/>
                </a:cubicBezTo>
                <a:lnTo>
                  <a:pt x="232592" y="1518267"/>
                </a:lnTo>
                <a:lnTo>
                  <a:pt x="229196" y="1518267"/>
                </a:lnTo>
                <a:lnTo>
                  <a:pt x="201781" y="1443500"/>
                </a:lnTo>
                <a:cubicBezTo>
                  <a:pt x="169231" y="1339065"/>
                  <a:pt x="151688" y="1228072"/>
                  <a:pt x="151688" y="1113056"/>
                </a:cubicBezTo>
                <a:cubicBezTo>
                  <a:pt x="151688" y="1036379"/>
                  <a:pt x="159485" y="961490"/>
                  <a:pt x="174327" y="889140"/>
                </a:cubicBezTo>
                <a:close/>
                <a:moveTo>
                  <a:pt x="162489" y="783314"/>
                </a:moveTo>
                <a:lnTo>
                  <a:pt x="165764" y="783314"/>
                </a:lnTo>
                <a:lnTo>
                  <a:pt x="140291" y="882152"/>
                </a:lnTo>
                <a:cubicBezTo>
                  <a:pt x="124985" y="956761"/>
                  <a:pt x="116944" y="1033987"/>
                  <a:pt x="116944" y="1113057"/>
                </a:cubicBezTo>
                <a:cubicBezTo>
                  <a:pt x="116944" y="1231662"/>
                  <a:pt x="135035" y="1346119"/>
                  <a:pt x="168603" y="1453816"/>
                </a:cubicBezTo>
                <a:lnTo>
                  <a:pt x="192236" y="1518267"/>
                </a:lnTo>
                <a:lnTo>
                  <a:pt x="188861" y="1518267"/>
                </a:lnTo>
                <a:lnTo>
                  <a:pt x="165569" y="1454752"/>
                </a:lnTo>
                <a:cubicBezTo>
                  <a:pt x="131908" y="1346759"/>
                  <a:pt x="113766" y="1231987"/>
                  <a:pt x="113766" y="1113057"/>
                </a:cubicBezTo>
                <a:cubicBezTo>
                  <a:pt x="113766" y="1033771"/>
                  <a:pt x="121829" y="956332"/>
                  <a:pt x="137178" y="881518"/>
                </a:cubicBezTo>
                <a:close/>
                <a:moveTo>
                  <a:pt x="123365" y="783314"/>
                </a:moveTo>
                <a:lnTo>
                  <a:pt x="126652" y="783314"/>
                </a:lnTo>
                <a:lnTo>
                  <a:pt x="103142" y="874529"/>
                </a:lnTo>
                <a:cubicBezTo>
                  <a:pt x="87329" y="951602"/>
                  <a:pt x="79022" y="1031378"/>
                  <a:pt x="79022" y="1113057"/>
                </a:cubicBezTo>
                <a:cubicBezTo>
                  <a:pt x="79022" y="1235576"/>
                  <a:pt x="97713" y="1353813"/>
                  <a:pt x="132391" y="1465067"/>
                </a:cubicBezTo>
                <a:lnTo>
                  <a:pt x="151901" y="1518267"/>
                </a:lnTo>
                <a:lnTo>
                  <a:pt x="148506" y="1518267"/>
                </a:lnTo>
                <a:lnTo>
                  <a:pt x="129352" y="1466031"/>
                </a:lnTo>
                <a:cubicBezTo>
                  <a:pt x="94583" y="1354475"/>
                  <a:pt x="75844" y="1235915"/>
                  <a:pt x="75844" y="1113057"/>
                </a:cubicBezTo>
                <a:cubicBezTo>
                  <a:pt x="75844" y="1031152"/>
                  <a:pt x="84172" y="951157"/>
                  <a:pt x="100027" y="873874"/>
                </a:cubicBezTo>
                <a:close/>
                <a:moveTo>
                  <a:pt x="84253" y="783314"/>
                </a:moveTo>
                <a:lnTo>
                  <a:pt x="87528" y="783314"/>
                </a:lnTo>
                <a:lnTo>
                  <a:pt x="65990" y="866885"/>
                </a:lnTo>
                <a:cubicBezTo>
                  <a:pt x="49672" y="946427"/>
                  <a:pt x="41100" y="1028759"/>
                  <a:pt x="41100" y="1113057"/>
                </a:cubicBezTo>
                <a:cubicBezTo>
                  <a:pt x="41100" y="1239504"/>
                  <a:pt x="60387" y="1361529"/>
                  <a:pt x="96174" y="1476346"/>
                </a:cubicBezTo>
                <a:lnTo>
                  <a:pt x="111546" y="1518267"/>
                </a:lnTo>
                <a:lnTo>
                  <a:pt x="108170" y="1518267"/>
                </a:lnTo>
                <a:lnTo>
                  <a:pt x="93141" y="1477283"/>
                </a:lnTo>
                <a:cubicBezTo>
                  <a:pt x="57260" y="1362169"/>
                  <a:pt x="37922" y="1239829"/>
                  <a:pt x="37922" y="1113057"/>
                </a:cubicBezTo>
                <a:cubicBezTo>
                  <a:pt x="37922" y="1028543"/>
                  <a:pt x="46517" y="945998"/>
                  <a:pt x="62878" y="866250"/>
                </a:cubicBezTo>
                <a:close/>
                <a:moveTo>
                  <a:pt x="44961" y="783314"/>
                </a:moveTo>
                <a:lnTo>
                  <a:pt x="47847" y="783314"/>
                </a:lnTo>
                <a:lnTo>
                  <a:pt x="27395" y="865137"/>
                </a:lnTo>
                <a:cubicBezTo>
                  <a:pt x="11377" y="945906"/>
                  <a:pt x="3178" y="1028850"/>
                  <a:pt x="3178" y="1113057"/>
                </a:cubicBezTo>
                <a:cubicBezTo>
                  <a:pt x="3178" y="1239368"/>
                  <a:pt x="21625" y="1362835"/>
                  <a:pt x="57242" y="1480388"/>
                </a:cubicBezTo>
                <a:lnTo>
                  <a:pt x="70788" y="1518267"/>
                </a:lnTo>
                <a:lnTo>
                  <a:pt x="67555" y="1518267"/>
                </a:lnTo>
                <a:lnTo>
                  <a:pt x="56830" y="1488964"/>
                </a:lnTo>
                <a:cubicBezTo>
                  <a:pt x="19897" y="1370215"/>
                  <a:pt x="0" y="1243960"/>
                  <a:pt x="0" y="1113057"/>
                </a:cubicBezTo>
                <a:cubicBezTo>
                  <a:pt x="0" y="1025789"/>
                  <a:pt x="8843" y="940586"/>
                  <a:pt x="25682" y="858296"/>
                </a:cubicBezTo>
                <a:close/>
                <a:moveTo>
                  <a:pt x="1238195" y="685878"/>
                </a:moveTo>
                <a:lnTo>
                  <a:pt x="1235895" y="689290"/>
                </a:lnTo>
                <a:lnTo>
                  <a:pt x="1178217" y="695124"/>
                </a:lnTo>
                <a:cubicBezTo>
                  <a:pt x="1150475" y="700817"/>
                  <a:pt x="1123705" y="709214"/>
                  <a:pt x="1098195" y="720024"/>
                </a:cubicBezTo>
                <a:lnTo>
                  <a:pt x="1070729" y="734953"/>
                </a:lnTo>
                <a:lnTo>
                  <a:pt x="1064065" y="734953"/>
                </a:lnTo>
                <a:lnTo>
                  <a:pt x="1096937" y="717089"/>
                </a:lnTo>
                <a:cubicBezTo>
                  <a:pt x="1122637" y="706200"/>
                  <a:pt x="1149609" y="697743"/>
                  <a:pt x="1177562" y="692008"/>
                </a:cubicBezTo>
                <a:close/>
                <a:moveTo>
                  <a:pt x="1261527" y="645596"/>
                </a:moveTo>
                <a:lnTo>
                  <a:pt x="1260872" y="648840"/>
                </a:lnTo>
                <a:lnTo>
                  <a:pt x="1170574" y="657971"/>
                </a:lnTo>
                <a:cubicBezTo>
                  <a:pt x="1110151" y="670368"/>
                  <a:pt x="1053968" y="694535"/>
                  <a:pt x="1004533" y="727962"/>
                </a:cubicBezTo>
                <a:lnTo>
                  <a:pt x="996063" y="734953"/>
                </a:lnTo>
                <a:lnTo>
                  <a:pt x="991110" y="734953"/>
                </a:lnTo>
                <a:lnTo>
                  <a:pt x="1002766" y="725332"/>
                </a:lnTo>
                <a:cubicBezTo>
                  <a:pt x="1052539" y="691676"/>
                  <a:pt x="1109106" y="667342"/>
                  <a:pt x="1169939" y="654859"/>
                </a:cubicBezTo>
                <a:close/>
                <a:moveTo>
                  <a:pt x="481310" y="630233"/>
                </a:moveTo>
                <a:lnTo>
                  <a:pt x="479187" y="640745"/>
                </a:lnTo>
                <a:lnTo>
                  <a:pt x="453762" y="687531"/>
                </a:lnTo>
                <a:lnTo>
                  <a:pt x="448061" y="695987"/>
                </a:lnTo>
                <a:lnTo>
                  <a:pt x="444137" y="698632"/>
                </a:lnTo>
                <a:close/>
                <a:moveTo>
                  <a:pt x="1264072" y="607415"/>
                </a:moveTo>
                <a:lnTo>
                  <a:pt x="1269132" y="607927"/>
                </a:lnTo>
                <a:lnTo>
                  <a:pt x="1268503" y="611041"/>
                </a:lnTo>
                <a:lnTo>
                  <a:pt x="1264072" y="610593"/>
                </a:lnTo>
                <a:cubicBezTo>
                  <a:pt x="1160193" y="610593"/>
                  <a:pt x="1063566" y="642296"/>
                  <a:pt x="983360" y="696534"/>
                </a:cubicBezTo>
                <a:lnTo>
                  <a:pt x="936817" y="734953"/>
                </a:lnTo>
                <a:lnTo>
                  <a:pt x="931807" y="734953"/>
                </a:lnTo>
                <a:lnTo>
                  <a:pt x="981561" y="693885"/>
                </a:lnTo>
                <a:cubicBezTo>
                  <a:pt x="1062272" y="639311"/>
                  <a:pt x="1159516" y="607415"/>
                  <a:pt x="1264072" y="607415"/>
                </a:cubicBezTo>
                <a:close/>
                <a:moveTo>
                  <a:pt x="1264072" y="569491"/>
                </a:moveTo>
                <a:lnTo>
                  <a:pt x="1270346" y="570126"/>
                </a:lnTo>
                <a:lnTo>
                  <a:pt x="1270346" y="573304"/>
                </a:lnTo>
                <a:lnTo>
                  <a:pt x="1264072" y="572669"/>
                </a:lnTo>
                <a:cubicBezTo>
                  <a:pt x="1115092" y="572669"/>
                  <a:pt x="979999" y="633274"/>
                  <a:pt x="882151" y="731125"/>
                </a:cubicBezTo>
                <a:lnTo>
                  <a:pt x="878991" y="734953"/>
                </a:lnTo>
                <a:lnTo>
                  <a:pt x="874904" y="734953"/>
                </a:lnTo>
                <a:lnTo>
                  <a:pt x="879912" y="728886"/>
                </a:lnTo>
                <a:cubicBezTo>
                  <a:pt x="978338" y="630457"/>
                  <a:pt x="1114226" y="569491"/>
                  <a:pt x="1264072" y="569491"/>
                </a:cubicBezTo>
                <a:close/>
                <a:moveTo>
                  <a:pt x="487027" y="552814"/>
                </a:moveTo>
                <a:lnTo>
                  <a:pt x="487027" y="557767"/>
                </a:lnTo>
                <a:lnTo>
                  <a:pt x="470295" y="578038"/>
                </a:lnTo>
                <a:lnTo>
                  <a:pt x="388849" y="727915"/>
                </a:lnTo>
                <a:lnTo>
                  <a:pt x="384815" y="728729"/>
                </a:lnTo>
                <a:lnTo>
                  <a:pt x="467666" y="576271"/>
                </a:lnTo>
                <a:close/>
                <a:moveTo>
                  <a:pt x="1264073" y="531568"/>
                </a:moveTo>
                <a:lnTo>
                  <a:pt x="1270346" y="532203"/>
                </a:lnTo>
                <a:lnTo>
                  <a:pt x="1270346" y="535381"/>
                </a:lnTo>
                <a:lnTo>
                  <a:pt x="1264073" y="534746"/>
                </a:lnTo>
                <a:cubicBezTo>
                  <a:pt x="1104655" y="534746"/>
                  <a:pt x="960081" y="599613"/>
                  <a:pt x="855362" y="704335"/>
                </a:cubicBezTo>
                <a:lnTo>
                  <a:pt x="830089" y="734953"/>
                </a:lnTo>
                <a:lnTo>
                  <a:pt x="825953" y="734953"/>
                </a:lnTo>
                <a:lnTo>
                  <a:pt x="853096" y="702069"/>
                </a:lnTo>
                <a:cubicBezTo>
                  <a:pt x="958384" y="596778"/>
                  <a:pt x="1103752" y="531568"/>
                  <a:pt x="1264073" y="531568"/>
                </a:cubicBezTo>
                <a:close/>
                <a:moveTo>
                  <a:pt x="1264073" y="493645"/>
                </a:moveTo>
                <a:lnTo>
                  <a:pt x="1270346" y="494280"/>
                </a:lnTo>
                <a:lnTo>
                  <a:pt x="1270346" y="497458"/>
                </a:lnTo>
                <a:lnTo>
                  <a:pt x="1264073" y="496823"/>
                </a:lnTo>
                <a:cubicBezTo>
                  <a:pt x="1094182" y="496823"/>
                  <a:pt x="940127" y="565934"/>
                  <a:pt x="828546" y="677518"/>
                </a:cubicBezTo>
                <a:lnTo>
                  <a:pt x="781139" y="734953"/>
                </a:lnTo>
                <a:lnTo>
                  <a:pt x="777050" y="734953"/>
                </a:lnTo>
                <a:lnTo>
                  <a:pt x="826306" y="675279"/>
                </a:lnTo>
                <a:cubicBezTo>
                  <a:pt x="938466" y="563117"/>
                  <a:pt x="1093315" y="493645"/>
                  <a:pt x="1264073" y="493645"/>
                </a:cubicBezTo>
                <a:close/>
                <a:moveTo>
                  <a:pt x="487027" y="493566"/>
                </a:moveTo>
                <a:lnTo>
                  <a:pt x="487027" y="498519"/>
                </a:lnTo>
                <a:lnTo>
                  <a:pt x="438868" y="556865"/>
                </a:lnTo>
                <a:cubicBezTo>
                  <a:pt x="403055" y="609833"/>
                  <a:pt x="372202" y="666417"/>
                  <a:pt x="346982" y="725944"/>
                </a:cubicBezTo>
                <a:lnTo>
                  <a:pt x="343678" y="734953"/>
                </a:lnTo>
                <a:lnTo>
                  <a:pt x="340303" y="734953"/>
                </a:lnTo>
                <a:lnTo>
                  <a:pt x="344057" y="724716"/>
                </a:lnTo>
                <a:cubicBezTo>
                  <a:pt x="369358" y="664999"/>
                  <a:pt x="400310" y="608235"/>
                  <a:pt x="436238" y="555098"/>
                </a:cubicBezTo>
                <a:close/>
                <a:moveTo>
                  <a:pt x="1264073" y="455722"/>
                </a:moveTo>
                <a:lnTo>
                  <a:pt x="1270346" y="456357"/>
                </a:lnTo>
                <a:lnTo>
                  <a:pt x="1270346" y="459535"/>
                </a:lnTo>
                <a:lnTo>
                  <a:pt x="1264073" y="458900"/>
                </a:lnTo>
                <a:cubicBezTo>
                  <a:pt x="1083744" y="458900"/>
                  <a:pt x="920209" y="532273"/>
                  <a:pt x="801757" y="650728"/>
                </a:cubicBezTo>
                <a:lnTo>
                  <a:pt x="732235" y="734953"/>
                </a:lnTo>
                <a:lnTo>
                  <a:pt x="728102" y="734953"/>
                </a:lnTo>
                <a:lnTo>
                  <a:pt x="799490" y="648462"/>
                </a:lnTo>
                <a:cubicBezTo>
                  <a:pt x="918512" y="529438"/>
                  <a:pt x="1082841" y="455722"/>
                  <a:pt x="1264073" y="455722"/>
                </a:cubicBezTo>
                <a:close/>
                <a:moveTo>
                  <a:pt x="487027" y="434260"/>
                </a:moveTo>
                <a:lnTo>
                  <a:pt x="487027" y="439271"/>
                </a:lnTo>
                <a:lnTo>
                  <a:pt x="407441" y="535692"/>
                </a:lnTo>
                <a:cubicBezTo>
                  <a:pt x="370262" y="590677"/>
                  <a:pt x="338232" y="649417"/>
                  <a:pt x="312050" y="711211"/>
                </a:cubicBezTo>
                <a:lnTo>
                  <a:pt x="303343" y="734953"/>
                </a:lnTo>
                <a:lnTo>
                  <a:pt x="299947" y="734953"/>
                </a:lnTo>
                <a:lnTo>
                  <a:pt x="309115" y="709952"/>
                </a:lnTo>
                <a:cubicBezTo>
                  <a:pt x="335375" y="647967"/>
                  <a:pt x="367501" y="589047"/>
                  <a:pt x="404792" y="533892"/>
                </a:cubicBezTo>
                <a:close/>
                <a:moveTo>
                  <a:pt x="1264072" y="417799"/>
                </a:moveTo>
                <a:lnTo>
                  <a:pt x="1270346" y="418434"/>
                </a:lnTo>
                <a:lnTo>
                  <a:pt x="1270346" y="421612"/>
                </a:lnTo>
                <a:lnTo>
                  <a:pt x="1264072" y="420977"/>
                </a:lnTo>
                <a:cubicBezTo>
                  <a:pt x="1025569" y="420977"/>
                  <a:pt x="814858" y="542253"/>
                  <a:pt x="690365" y="726377"/>
                </a:cubicBezTo>
                <a:lnTo>
                  <a:pt x="685704" y="734953"/>
                </a:lnTo>
                <a:lnTo>
                  <a:pt x="682113" y="734953"/>
                </a:lnTo>
                <a:lnTo>
                  <a:pt x="687735" y="724609"/>
                </a:lnTo>
                <a:cubicBezTo>
                  <a:pt x="812804" y="539639"/>
                  <a:pt x="1024485" y="417799"/>
                  <a:pt x="1264072" y="417799"/>
                </a:cubicBezTo>
                <a:close/>
                <a:moveTo>
                  <a:pt x="1264072" y="379876"/>
                </a:moveTo>
                <a:lnTo>
                  <a:pt x="1270346" y="380194"/>
                </a:lnTo>
                <a:lnTo>
                  <a:pt x="1270346" y="383372"/>
                </a:lnTo>
                <a:lnTo>
                  <a:pt x="1264072" y="383054"/>
                </a:lnTo>
                <a:cubicBezTo>
                  <a:pt x="1012522" y="383054"/>
                  <a:pt x="790260" y="510989"/>
                  <a:pt x="658937" y="705204"/>
                </a:cubicBezTo>
                <a:lnTo>
                  <a:pt x="645306" y="730284"/>
                </a:lnTo>
                <a:lnTo>
                  <a:pt x="642040" y="729625"/>
                </a:lnTo>
                <a:lnTo>
                  <a:pt x="656288" y="703405"/>
                </a:lnTo>
                <a:cubicBezTo>
                  <a:pt x="788172" y="508347"/>
                  <a:pt x="1011394" y="379876"/>
                  <a:pt x="1264072" y="379876"/>
                </a:cubicBezTo>
                <a:close/>
                <a:moveTo>
                  <a:pt x="487027" y="375013"/>
                </a:moveTo>
                <a:lnTo>
                  <a:pt x="487027" y="379965"/>
                </a:lnTo>
                <a:lnTo>
                  <a:pt x="375993" y="514487"/>
                </a:lnTo>
                <a:cubicBezTo>
                  <a:pt x="337451" y="571490"/>
                  <a:pt x="304248" y="632385"/>
                  <a:pt x="277107" y="696448"/>
                </a:cubicBezTo>
                <a:lnTo>
                  <a:pt x="262987" y="734953"/>
                </a:lnTo>
                <a:lnTo>
                  <a:pt x="259611" y="734953"/>
                </a:lnTo>
                <a:lnTo>
                  <a:pt x="274181" y="695220"/>
                </a:lnTo>
                <a:cubicBezTo>
                  <a:pt x="301404" y="630967"/>
                  <a:pt x="334707" y="569892"/>
                  <a:pt x="373364" y="512719"/>
                </a:cubicBezTo>
                <a:close/>
                <a:moveTo>
                  <a:pt x="1264073" y="341952"/>
                </a:moveTo>
                <a:lnTo>
                  <a:pt x="1270346" y="342270"/>
                </a:lnTo>
                <a:lnTo>
                  <a:pt x="1270346" y="345448"/>
                </a:lnTo>
                <a:lnTo>
                  <a:pt x="1264073" y="345130"/>
                </a:lnTo>
                <a:cubicBezTo>
                  <a:pt x="999430" y="345130"/>
                  <a:pt x="765627" y="479696"/>
                  <a:pt x="627491" y="683998"/>
                </a:cubicBezTo>
                <a:lnTo>
                  <a:pt x="608475" y="718988"/>
                </a:lnTo>
                <a:lnTo>
                  <a:pt x="605847" y="717216"/>
                </a:lnTo>
                <a:lnTo>
                  <a:pt x="624861" y="682231"/>
                </a:lnTo>
                <a:cubicBezTo>
                  <a:pt x="763574" y="477082"/>
                  <a:pt x="998347" y="341952"/>
                  <a:pt x="1264073" y="341952"/>
                </a:cubicBezTo>
                <a:close/>
                <a:moveTo>
                  <a:pt x="487027" y="318481"/>
                </a:moveTo>
                <a:lnTo>
                  <a:pt x="487027" y="322808"/>
                </a:lnTo>
                <a:lnTo>
                  <a:pt x="480122" y="329086"/>
                </a:lnTo>
                <a:cubicBezTo>
                  <a:pt x="379695" y="429514"/>
                  <a:pt x="298382" y="549056"/>
                  <a:pt x="242174" y="681716"/>
                </a:cubicBezTo>
                <a:lnTo>
                  <a:pt x="222651" y="734953"/>
                </a:lnTo>
                <a:lnTo>
                  <a:pt x="219256" y="734953"/>
                </a:lnTo>
                <a:lnTo>
                  <a:pt x="239239" y="680457"/>
                </a:lnTo>
                <a:cubicBezTo>
                  <a:pt x="295603" y="547415"/>
                  <a:pt x="377145" y="427532"/>
                  <a:pt x="477855" y="326819"/>
                </a:cubicBezTo>
                <a:close/>
                <a:moveTo>
                  <a:pt x="1264073" y="304029"/>
                </a:moveTo>
                <a:lnTo>
                  <a:pt x="1270346" y="304347"/>
                </a:lnTo>
                <a:lnTo>
                  <a:pt x="1270346" y="307525"/>
                </a:lnTo>
                <a:lnTo>
                  <a:pt x="1264073" y="307207"/>
                </a:lnTo>
                <a:cubicBezTo>
                  <a:pt x="986383" y="307207"/>
                  <a:pt x="741029" y="448431"/>
                  <a:pt x="596063" y="662825"/>
                </a:cubicBezTo>
                <a:lnTo>
                  <a:pt x="577053" y="697803"/>
                </a:lnTo>
                <a:lnTo>
                  <a:pt x="574401" y="696014"/>
                </a:lnTo>
                <a:lnTo>
                  <a:pt x="593414" y="661026"/>
                </a:lnTo>
                <a:cubicBezTo>
                  <a:pt x="738941" y="445789"/>
                  <a:pt x="985255" y="304029"/>
                  <a:pt x="1264073" y="304029"/>
                </a:cubicBezTo>
                <a:close/>
                <a:moveTo>
                  <a:pt x="487027" y="267338"/>
                </a:moveTo>
                <a:lnTo>
                  <a:pt x="487027" y="271613"/>
                </a:lnTo>
                <a:lnTo>
                  <a:pt x="453305" y="302269"/>
                </a:lnTo>
                <a:cubicBezTo>
                  <a:pt x="349448" y="406128"/>
                  <a:pt x="265358" y="529756"/>
                  <a:pt x="207232" y="666953"/>
                </a:cubicBezTo>
                <a:lnTo>
                  <a:pt x="182297" y="734953"/>
                </a:lnTo>
                <a:lnTo>
                  <a:pt x="178920" y="734953"/>
                </a:lnTo>
                <a:lnTo>
                  <a:pt x="204307" y="665725"/>
                </a:lnTo>
                <a:cubicBezTo>
                  <a:pt x="262595" y="528149"/>
                  <a:pt x="346920" y="404179"/>
                  <a:pt x="451066" y="300030"/>
                </a:cubicBezTo>
                <a:close/>
                <a:moveTo>
                  <a:pt x="1264073" y="266106"/>
                </a:moveTo>
                <a:lnTo>
                  <a:pt x="1270346" y="266424"/>
                </a:lnTo>
                <a:lnTo>
                  <a:pt x="1270346" y="269602"/>
                </a:lnTo>
                <a:lnTo>
                  <a:pt x="1264073" y="269284"/>
                </a:lnTo>
                <a:cubicBezTo>
                  <a:pt x="973291" y="269284"/>
                  <a:pt x="716397" y="417139"/>
                  <a:pt x="564617" y="641620"/>
                </a:cubicBezTo>
                <a:lnTo>
                  <a:pt x="552606" y="663721"/>
                </a:lnTo>
                <a:lnTo>
                  <a:pt x="550618" y="660773"/>
                </a:lnTo>
                <a:lnTo>
                  <a:pt x="561987" y="639853"/>
                </a:lnTo>
                <a:cubicBezTo>
                  <a:pt x="714342" y="414526"/>
                  <a:pt x="972208" y="266106"/>
                  <a:pt x="1264073" y="266106"/>
                </a:cubicBezTo>
                <a:close/>
                <a:moveTo>
                  <a:pt x="1264072" y="228183"/>
                </a:moveTo>
                <a:lnTo>
                  <a:pt x="1270346" y="228501"/>
                </a:lnTo>
                <a:lnTo>
                  <a:pt x="1270346" y="231679"/>
                </a:lnTo>
                <a:lnTo>
                  <a:pt x="1264072" y="231361"/>
                </a:lnTo>
                <a:cubicBezTo>
                  <a:pt x="1021009" y="231361"/>
                  <a:pt x="800591" y="330251"/>
                  <a:pt x="640939" y="489907"/>
                </a:cubicBezTo>
                <a:lnTo>
                  <a:pt x="537967" y="614659"/>
                </a:lnTo>
                <a:lnTo>
                  <a:pt x="537154" y="610635"/>
                </a:lnTo>
                <a:lnTo>
                  <a:pt x="638672" y="487641"/>
                </a:lnTo>
                <a:cubicBezTo>
                  <a:pt x="798894" y="327416"/>
                  <a:pt x="1020106" y="228183"/>
                  <a:pt x="1264072" y="228183"/>
                </a:cubicBezTo>
                <a:close/>
                <a:moveTo>
                  <a:pt x="487027" y="216144"/>
                </a:moveTo>
                <a:lnTo>
                  <a:pt x="487027" y="220469"/>
                </a:lnTo>
                <a:lnTo>
                  <a:pt x="426516" y="275479"/>
                </a:lnTo>
                <a:cubicBezTo>
                  <a:pt x="319223" y="382775"/>
                  <a:pt x="232350" y="510490"/>
                  <a:pt x="172300" y="652221"/>
                </a:cubicBezTo>
                <a:lnTo>
                  <a:pt x="141960" y="734953"/>
                </a:lnTo>
                <a:lnTo>
                  <a:pt x="138566" y="734953"/>
                </a:lnTo>
                <a:lnTo>
                  <a:pt x="169364" y="650962"/>
                </a:lnTo>
                <a:cubicBezTo>
                  <a:pt x="229571" y="508849"/>
                  <a:pt x="316673" y="380793"/>
                  <a:pt x="424250" y="273213"/>
                </a:cubicBezTo>
                <a:close/>
                <a:moveTo>
                  <a:pt x="1264072" y="190260"/>
                </a:moveTo>
                <a:lnTo>
                  <a:pt x="1270346" y="190578"/>
                </a:lnTo>
                <a:lnTo>
                  <a:pt x="1270346" y="193756"/>
                </a:lnTo>
                <a:lnTo>
                  <a:pt x="1264072" y="193438"/>
                </a:lnTo>
                <a:cubicBezTo>
                  <a:pt x="1010535" y="193438"/>
                  <a:pt x="780637" y="296571"/>
                  <a:pt x="614122" y="463090"/>
                </a:cubicBezTo>
                <a:lnTo>
                  <a:pt x="535393" y="558473"/>
                </a:lnTo>
                <a:lnTo>
                  <a:pt x="535393" y="553520"/>
                </a:lnTo>
                <a:lnTo>
                  <a:pt x="611883" y="460851"/>
                </a:lnTo>
                <a:cubicBezTo>
                  <a:pt x="778976" y="293754"/>
                  <a:pt x="1009669" y="190260"/>
                  <a:pt x="1264072" y="190260"/>
                </a:cubicBezTo>
                <a:close/>
                <a:moveTo>
                  <a:pt x="487027" y="165394"/>
                </a:moveTo>
                <a:lnTo>
                  <a:pt x="487027" y="169345"/>
                </a:lnTo>
                <a:lnTo>
                  <a:pt x="486591" y="169672"/>
                </a:lnTo>
                <a:cubicBezTo>
                  <a:pt x="335531" y="294392"/>
                  <a:pt x="214818" y="454623"/>
                  <a:pt x="137357" y="637458"/>
                </a:cubicBezTo>
                <a:lnTo>
                  <a:pt x="101607" y="734953"/>
                </a:lnTo>
                <a:lnTo>
                  <a:pt x="98230" y="734953"/>
                </a:lnTo>
                <a:lnTo>
                  <a:pt x="134432" y="636230"/>
                </a:lnTo>
                <a:cubicBezTo>
                  <a:pt x="212096" y="452921"/>
                  <a:pt x="333125" y="292273"/>
                  <a:pt x="484578" y="167226"/>
                </a:cubicBezTo>
                <a:close/>
                <a:moveTo>
                  <a:pt x="1264073" y="152337"/>
                </a:moveTo>
                <a:lnTo>
                  <a:pt x="1270346" y="152655"/>
                </a:lnTo>
                <a:lnTo>
                  <a:pt x="1270346" y="155833"/>
                </a:lnTo>
                <a:lnTo>
                  <a:pt x="1264073" y="155515"/>
                </a:lnTo>
                <a:cubicBezTo>
                  <a:pt x="1000062" y="155515"/>
                  <a:pt x="760683" y="262892"/>
                  <a:pt x="587306" y="436273"/>
                </a:cubicBezTo>
                <a:lnTo>
                  <a:pt x="535393" y="499169"/>
                </a:lnTo>
                <a:lnTo>
                  <a:pt x="535393" y="494216"/>
                </a:lnTo>
                <a:lnTo>
                  <a:pt x="585067" y="434034"/>
                </a:lnTo>
                <a:cubicBezTo>
                  <a:pt x="759022" y="260075"/>
                  <a:pt x="999196" y="152337"/>
                  <a:pt x="1264073" y="152337"/>
                </a:cubicBezTo>
                <a:close/>
                <a:moveTo>
                  <a:pt x="484285" y="119456"/>
                </a:moveTo>
                <a:lnTo>
                  <a:pt x="484937" y="122689"/>
                </a:lnTo>
                <a:lnTo>
                  <a:pt x="465375" y="137219"/>
                </a:lnTo>
                <a:cubicBezTo>
                  <a:pt x="433268" y="163598"/>
                  <a:pt x="402273" y="191697"/>
                  <a:pt x="372504" y="221466"/>
                </a:cubicBezTo>
                <a:cubicBezTo>
                  <a:pt x="253429" y="340545"/>
                  <a:pt x="161097" y="479235"/>
                  <a:pt x="98535" y="630259"/>
                </a:cubicBezTo>
                <a:lnTo>
                  <a:pt x="61094" y="734953"/>
                </a:lnTo>
                <a:lnTo>
                  <a:pt x="57635" y="734953"/>
                </a:lnTo>
                <a:lnTo>
                  <a:pt x="99337" y="621010"/>
                </a:lnTo>
                <a:cubicBezTo>
                  <a:pt x="179294" y="431966"/>
                  <a:pt x="303929" y="266421"/>
                  <a:pt x="460005" y="137612"/>
                </a:cubicBezTo>
                <a:close/>
                <a:moveTo>
                  <a:pt x="1264073" y="114414"/>
                </a:moveTo>
                <a:lnTo>
                  <a:pt x="1266612" y="114543"/>
                </a:lnTo>
                <a:lnTo>
                  <a:pt x="1267260" y="117754"/>
                </a:lnTo>
                <a:lnTo>
                  <a:pt x="1264073" y="117592"/>
                </a:lnTo>
                <a:cubicBezTo>
                  <a:pt x="989625" y="117592"/>
                  <a:pt x="740765" y="229231"/>
                  <a:pt x="560517" y="409483"/>
                </a:cubicBezTo>
                <a:lnTo>
                  <a:pt x="535393" y="439921"/>
                </a:lnTo>
                <a:lnTo>
                  <a:pt x="535393" y="434969"/>
                </a:lnTo>
                <a:lnTo>
                  <a:pt x="558278" y="407244"/>
                </a:lnTo>
                <a:cubicBezTo>
                  <a:pt x="739103" y="226414"/>
                  <a:pt x="988758" y="114414"/>
                  <a:pt x="1264073" y="114414"/>
                </a:cubicBezTo>
                <a:close/>
                <a:moveTo>
                  <a:pt x="1256923" y="76853"/>
                </a:moveTo>
                <a:lnTo>
                  <a:pt x="1258995" y="79926"/>
                </a:lnTo>
                <a:lnTo>
                  <a:pt x="1158573" y="85014"/>
                </a:lnTo>
                <a:cubicBezTo>
                  <a:pt x="950409" y="106222"/>
                  <a:pt x="760318" y="189482"/>
                  <a:pt x="607149" y="315947"/>
                </a:cubicBezTo>
                <a:lnTo>
                  <a:pt x="535393" y="381179"/>
                </a:lnTo>
                <a:lnTo>
                  <a:pt x="535393" y="376852"/>
                </a:lnTo>
                <a:lnTo>
                  <a:pt x="605106" y="313478"/>
                </a:lnTo>
                <a:cubicBezTo>
                  <a:pt x="758743" y="186631"/>
                  <a:pt x="949420" y="103122"/>
                  <a:pt x="1158239" y="81852"/>
                </a:cubicBezTo>
                <a:close/>
                <a:moveTo>
                  <a:pt x="1232199" y="40182"/>
                </a:moveTo>
                <a:lnTo>
                  <a:pt x="1234271" y="43255"/>
                </a:lnTo>
                <a:lnTo>
                  <a:pt x="1154694" y="47287"/>
                </a:lnTo>
                <a:cubicBezTo>
                  <a:pt x="938880" y="69271"/>
                  <a:pt x="741813" y="155581"/>
                  <a:pt x="583024" y="286683"/>
                </a:cubicBezTo>
                <a:lnTo>
                  <a:pt x="535393" y="329983"/>
                </a:lnTo>
                <a:lnTo>
                  <a:pt x="535393" y="325708"/>
                </a:lnTo>
                <a:lnTo>
                  <a:pt x="581012" y="284237"/>
                </a:lnTo>
                <a:cubicBezTo>
                  <a:pt x="740272" y="152745"/>
                  <a:pt x="937924" y="66176"/>
                  <a:pt x="1154372" y="44125"/>
                </a:cubicBezTo>
                <a:close/>
                <a:moveTo>
                  <a:pt x="1165284" y="5649"/>
                </a:moveTo>
                <a:lnTo>
                  <a:pt x="1177871" y="8190"/>
                </a:lnTo>
                <a:lnTo>
                  <a:pt x="1150828" y="9560"/>
                </a:lnTo>
                <a:cubicBezTo>
                  <a:pt x="927385" y="32324"/>
                  <a:pt x="723342" y="121695"/>
                  <a:pt x="558931" y="257441"/>
                </a:cubicBezTo>
                <a:lnTo>
                  <a:pt x="535393" y="278839"/>
                </a:lnTo>
                <a:lnTo>
                  <a:pt x="535393" y="274513"/>
                </a:lnTo>
                <a:lnTo>
                  <a:pt x="556888" y="254973"/>
                </a:lnTo>
                <a:cubicBezTo>
                  <a:pt x="721767" y="118843"/>
                  <a:pt x="926396" y="29225"/>
                  <a:pt x="1150494" y="6398"/>
                </a:cubicBezTo>
                <a:close/>
                <a:moveTo>
                  <a:pt x="978741" y="0"/>
                </a:moveTo>
                <a:lnTo>
                  <a:pt x="991449" y="0"/>
                </a:lnTo>
                <a:lnTo>
                  <a:pt x="923323" y="17559"/>
                </a:lnTo>
                <a:cubicBezTo>
                  <a:pt x="815630" y="51127"/>
                  <a:pt x="714698" y="100172"/>
                  <a:pt x="623142" y="162079"/>
                </a:cubicBezTo>
                <a:lnTo>
                  <a:pt x="535393" y="227739"/>
                </a:lnTo>
                <a:lnTo>
                  <a:pt x="535393" y="223788"/>
                </a:lnTo>
                <a:lnTo>
                  <a:pt x="621374" y="159450"/>
                </a:lnTo>
                <a:cubicBezTo>
                  <a:pt x="713184" y="97370"/>
                  <a:pt x="814396" y="48188"/>
                  <a:pt x="922386" y="14526"/>
                </a:cubicBezTo>
                <a:close/>
                <a:moveTo>
                  <a:pt x="851950" y="0"/>
                </a:moveTo>
                <a:lnTo>
                  <a:pt x="861208" y="0"/>
                </a:lnTo>
                <a:lnTo>
                  <a:pt x="803248" y="21256"/>
                </a:lnTo>
                <a:cubicBezTo>
                  <a:pt x="732385" y="51282"/>
                  <a:pt x="665025" y="88014"/>
                  <a:pt x="601969" y="130651"/>
                </a:cubicBezTo>
                <a:lnTo>
                  <a:pt x="535393" y="180469"/>
                </a:lnTo>
                <a:lnTo>
                  <a:pt x="535393" y="176473"/>
                </a:lnTo>
                <a:lnTo>
                  <a:pt x="600170" y="128002"/>
                </a:lnTo>
                <a:cubicBezTo>
                  <a:pt x="663394" y="85253"/>
                  <a:pt x="730935" y="48425"/>
                  <a:pt x="801990" y="18321"/>
                </a:cubicBezTo>
                <a:close/>
                <a:moveTo>
                  <a:pt x="752824" y="0"/>
                </a:moveTo>
                <a:lnTo>
                  <a:pt x="760115" y="0"/>
                </a:lnTo>
                <a:lnTo>
                  <a:pt x="681603" y="37878"/>
                </a:lnTo>
                <a:cubicBezTo>
                  <a:pt x="646949" y="56727"/>
                  <a:pt x="613302" y="77204"/>
                  <a:pt x="580765" y="99204"/>
                </a:cubicBezTo>
                <a:lnTo>
                  <a:pt x="535393" y="133154"/>
                </a:lnTo>
                <a:lnTo>
                  <a:pt x="535393" y="133041"/>
                </a:lnTo>
                <a:lnTo>
                  <a:pt x="536306" y="128519"/>
                </a:lnTo>
                <a:lnTo>
                  <a:pt x="578998" y="96574"/>
                </a:lnTo>
                <a:cubicBezTo>
                  <a:pt x="611619" y="74517"/>
                  <a:pt x="645353" y="53986"/>
                  <a:pt x="680098" y="35087"/>
                </a:cubicBezTo>
                <a:close/>
                <a:moveTo>
                  <a:pt x="668434" y="0"/>
                </a:moveTo>
                <a:lnTo>
                  <a:pt x="670360" y="0"/>
                </a:lnTo>
                <a:lnTo>
                  <a:pt x="564917" y="63285"/>
                </a:lnTo>
                <a:lnTo>
                  <a:pt x="550991" y="73628"/>
                </a:lnTo>
                <a:lnTo>
                  <a:pt x="556506" y="65449"/>
                </a:lnTo>
                <a:lnTo>
                  <a:pt x="557318" y="64841"/>
                </a:lnTo>
                <a:cubicBezTo>
                  <a:pt x="590942" y="42124"/>
                  <a:pt x="625719" y="20983"/>
                  <a:pt x="661541" y="1523"/>
                </a:cubicBezTo>
                <a:lnTo>
                  <a:pt x="662008" y="1298"/>
                </a:lnTo>
                <a:close/>
              </a:path>
            </a:pathLst>
          </a:custGeom>
          <a:solidFill>
            <a:srgbClr val="ECFFE6"/>
          </a:solidFill>
          <a:ln w="7157" cap="flat">
            <a:noFill/>
            <a:prstDash val="solid"/>
            <a:miter/>
          </a:ln>
        </p:spPr>
        <p:txBody>
          <a:bodyPr rtlCol="0" anchor="ctr"/>
          <a:lstStyle/>
          <a:p>
            <a:endParaRPr lang="en-US"/>
          </a:p>
        </p:txBody>
      </p:sp>
      <p:sp>
        <p:nvSpPr>
          <p:cNvPr id="8" name="Graphic 18">
            <a:extLst>
              <a:ext uri="{FF2B5EF4-FFF2-40B4-BE49-F238E27FC236}">
                <a16:creationId xmlns:a16="http://schemas.microsoft.com/office/drawing/2014/main" id="{FAEFCAC2-3FB3-D890-7FFC-630768D1DBFF}"/>
              </a:ext>
            </a:extLst>
          </p:cNvPr>
          <p:cNvSpPr/>
          <p:nvPr userDrawn="1"/>
        </p:nvSpPr>
        <p:spPr>
          <a:xfrm>
            <a:off x="457200" y="6313452"/>
            <a:ext cx="811355" cy="168145"/>
          </a:xfrm>
          <a:custGeom>
            <a:avLst/>
            <a:gdLst>
              <a:gd name="connsiteX0" fmla="*/ 228427 w 811355"/>
              <a:gd name="connsiteY0" fmla="*/ 27 h 168145"/>
              <a:gd name="connsiteX1" fmla="*/ 310031 w 811355"/>
              <a:gd name="connsiteY1" fmla="*/ 81183 h 168145"/>
              <a:gd name="connsiteX2" fmla="*/ 228427 w 811355"/>
              <a:gd name="connsiteY2" fmla="*/ 162778 h 168145"/>
              <a:gd name="connsiteX3" fmla="*/ 147061 w 811355"/>
              <a:gd name="connsiteY3" fmla="*/ 81183 h 168145"/>
              <a:gd name="connsiteX4" fmla="*/ 228427 w 811355"/>
              <a:gd name="connsiteY4" fmla="*/ 27 h 168145"/>
              <a:gd name="connsiteX5" fmla="*/ 228427 w 811355"/>
              <a:gd name="connsiteY5" fmla="*/ 136856 h 168145"/>
              <a:gd name="connsiteX6" fmla="*/ 281782 w 811355"/>
              <a:gd name="connsiteY6" fmla="*/ 81183 h 168145"/>
              <a:gd name="connsiteX7" fmla="*/ 228427 w 811355"/>
              <a:gd name="connsiteY7" fmla="*/ 25517 h 168145"/>
              <a:gd name="connsiteX8" fmla="*/ 175080 w 811355"/>
              <a:gd name="connsiteY8" fmla="*/ 81183 h 168145"/>
              <a:gd name="connsiteX9" fmla="*/ 228427 w 811355"/>
              <a:gd name="connsiteY9" fmla="*/ 136856 h 168145"/>
              <a:gd name="connsiteX10" fmla="*/ 575396 w 811355"/>
              <a:gd name="connsiteY10" fmla="*/ 27 h 168145"/>
              <a:gd name="connsiteX11" fmla="*/ 656993 w 811355"/>
              <a:gd name="connsiteY11" fmla="*/ 81183 h 168145"/>
              <a:gd name="connsiteX12" fmla="*/ 575396 w 811355"/>
              <a:gd name="connsiteY12" fmla="*/ 162778 h 168145"/>
              <a:gd name="connsiteX13" fmla="*/ 494022 w 811355"/>
              <a:gd name="connsiteY13" fmla="*/ 81183 h 168145"/>
              <a:gd name="connsiteX14" fmla="*/ 575396 w 811355"/>
              <a:gd name="connsiteY14" fmla="*/ 27 h 168145"/>
              <a:gd name="connsiteX15" fmla="*/ 575396 w 811355"/>
              <a:gd name="connsiteY15" fmla="*/ 136856 h 168145"/>
              <a:gd name="connsiteX16" fmla="*/ 628743 w 811355"/>
              <a:gd name="connsiteY16" fmla="*/ 81183 h 168145"/>
              <a:gd name="connsiteX17" fmla="*/ 575396 w 811355"/>
              <a:gd name="connsiteY17" fmla="*/ 25517 h 168145"/>
              <a:gd name="connsiteX18" fmla="*/ 522042 w 811355"/>
              <a:gd name="connsiteY18" fmla="*/ 81183 h 168145"/>
              <a:gd name="connsiteX19" fmla="*/ 575396 w 811355"/>
              <a:gd name="connsiteY19" fmla="*/ 136856 h 168145"/>
              <a:gd name="connsiteX20" fmla="*/ 448958 w 811355"/>
              <a:gd name="connsiteY20" fmla="*/ 2933 h 168145"/>
              <a:gd name="connsiteX21" fmla="*/ 481284 w 811355"/>
              <a:gd name="connsiteY21" fmla="*/ 2933 h 168145"/>
              <a:gd name="connsiteX22" fmla="*/ 400343 w 811355"/>
              <a:gd name="connsiteY22" fmla="*/ 168146 h 168145"/>
              <a:gd name="connsiteX23" fmla="*/ 319639 w 811355"/>
              <a:gd name="connsiteY23" fmla="*/ 2933 h 168145"/>
              <a:gd name="connsiteX24" fmla="*/ 351728 w 811355"/>
              <a:gd name="connsiteY24" fmla="*/ 2933 h 168145"/>
              <a:gd name="connsiteX25" fmla="*/ 400343 w 811355"/>
              <a:gd name="connsiteY25" fmla="*/ 112931 h 168145"/>
              <a:gd name="connsiteX26" fmla="*/ 448958 w 811355"/>
              <a:gd name="connsiteY26" fmla="*/ 2933 h 168145"/>
              <a:gd name="connsiteX27" fmla="*/ 717385 w 811355"/>
              <a:gd name="connsiteY27" fmla="*/ 45882 h 168145"/>
              <a:gd name="connsiteX28" fmla="*/ 751794 w 811355"/>
              <a:gd name="connsiteY28" fmla="*/ 24431 h 168145"/>
              <a:gd name="connsiteX29" fmla="*/ 795439 w 811355"/>
              <a:gd name="connsiteY29" fmla="*/ 36825 h 168145"/>
              <a:gd name="connsiteX30" fmla="*/ 795439 w 811355"/>
              <a:gd name="connsiteY30" fmla="*/ 9023 h 168145"/>
              <a:gd name="connsiteX31" fmla="*/ 752017 w 811355"/>
              <a:gd name="connsiteY31" fmla="*/ 47 h 168145"/>
              <a:gd name="connsiteX32" fmla="*/ 688183 w 811355"/>
              <a:gd name="connsiteY32" fmla="*/ 47251 h 168145"/>
              <a:gd name="connsiteX33" fmla="*/ 782356 w 811355"/>
              <a:gd name="connsiteY33" fmla="*/ 117692 h 168145"/>
              <a:gd name="connsiteX34" fmla="*/ 747264 w 811355"/>
              <a:gd name="connsiteY34" fmla="*/ 138239 h 168145"/>
              <a:gd name="connsiteX35" fmla="*/ 694971 w 811355"/>
              <a:gd name="connsiteY35" fmla="*/ 120855 h 168145"/>
              <a:gd name="connsiteX36" fmla="*/ 694971 w 811355"/>
              <a:gd name="connsiteY36" fmla="*/ 120908 h 168145"/>
              <a:gd name="connsiteX37" fmla="*/ 694971 w 811355"/>
              <a:gd name="connsiteY37" fmla="*/ 150478 h 168145"/>
              <a:gd name="connsiteX38" fmla="*/ 747291 w 811355"/>
              <a:gd name="connsiteY38" fmla="*/ 162616 h 168145"/>
              <a:gd name="connsiteX39" fmla="*/ 811355 w 811355"/>
              <a:gd name="connsiteY39" fmla="*/ 115655 h 168145"/>
              <a:gd name="connsiteX40" fmla="*/ 717426 w 811355"/>
              <a:gd name="connsiteY40" fmla="*/ 45882 h 168145"/>
              <a:gd name="connsiteX41" fmla="*/ 717385 w 811355"/>
              <a:gd name="connsiteY41" fmla="*/ 45882 h 168145"/>
              <a:gd name="connsiteX42" fmla="*/ 29216 w 811355"/>
              <a:gd name="connsiteY42" fmla="*/ 45841 h 168145"/>
              <a:gd name="connsiteX43" fmla="*/ 63632 w 811355"/>
              <a:gd name="connsiteY43" fmla="*/ 24391 h 168145"/>
              <a:gd name="connsiteX44" fmla="*/ 107080 w 811355"/>
              <a:gd name="connsiteY44" fmla="*/ 36670 h 168145"/>
              <a:gd name="connsiteX45" fmla="*/ 107080 w 811355"/>
              <a:gd name="connsiteY45" fmla="*/ 8881 h 168145"/>
              <a:gd name="connsiteX46" fmla="*/ 63855 w 811355"/>
              <a:gd name="connsiteY46" fmla="*/ 0 h 168145"/>
              <a:gd name="connsiteX47" fmla="*/ 0 w 811355"/>
              <a:gd name="connsiteY47" fmla="*/ 47204 h 168145"/>
              <a:gd name="connsiteX48" fmla="*/ 94200 w 811355"/>
              <a:gd name="connsiteY48" fmla="*/ 117665 h 168145"/>
              <a:gd name="connsiteX49" fmla="*/ 59101 w 811355"/>
              <a:gd name="connsiteY49" fmla="*/ 138219 h 168145"/>
              <a:gd name="connsiteX50" fmla="*/ 6795 w 811355"/>
              <a:gd name="connsiteY50" fmla="*/ 120828 h 168145"/>
              <a:gd name="connsiteX51" fmla="*/ 6795 w 811355"/>
              <a:gd name="connsiteY51" fmla="*/ 120895 h 168145"/>
              <a:gd name="connsiteX52" fmla="*/ 6795 w 811355"/>
              <a:gd name="connsiteY52" fmla="*/ 150465 h 168145"/>
              <a:gd name="connsiteX53" fmla="*/ 59135 w 811355"/>
              <a:gd name="connsiteY53" fmla="*/ 162603 h 168145"/>
              <a:gd name="connsiteX54" fmla="*/ 123220 w 811355"/>
              <a:gd name="connsiteY54" fmla="*/ 115628 h 168145"/>
              <a:gd name="connsiteX55" fmla="*/ 29216 w 811355"/>
              <a:gd name="connsiteY55" fmla="*/ 45841 h 1681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Lst>
            <a:rect l="l" t="t" r="r" b="b"/>
            <a:pathLst>
              <a:path w="811355" h="168145">
                <a:moveTo>
                  <a:pt x="228427" y="27"/>
                </a:moveTo>
                <a:cubicBezTo>
                  <a:pt x="275284" y="27"/>
                  <a:pt x="310031" y="34459"/>
                  <a:pt x="310031" y="81183"/>
                </a:cubicBezTo>
                <a:cubicBezTo>
                  <a:pt x="310031" y="127908"/>
                  <a:pt x="275730" y="162778"/>
                  <a:pt x="228427" y="162778"/>
                </a:cubicBezTo>
                <a:cubicBezTo>
                  <a:pt x="181355" y="162778"/>
                  <a:pt x="147061" y="127901"/>
                  <a:pt x="147061" y="81183"/>
                </a:cubicBezTo>
                <a:cubicBezTo>
                  <a:pt x="147061" y="34465"/>
                  <a:pt x="182024" y="27"/>
                  <a:pt x="228427" y="27"/>
                </a:cubicBezTo>
                <a:close/>
                <a:moveTo>
                  <a:pt x="228427" y="136856"/>
                </a:moveTo>
                <a:cubicBezTo>
                  <a:pt x="259814" y="136856"/>
                  <a:pt x="281782" y="113376"/>
                  <a:pt x="281782" y="81183"/>
                </a:cubicBezTo>
                <a:cubicBezTo>
                  <a:pt x="281782" y="48991"/>
                  <a:pt x="260037" y="25517"/>
                  <a:pt x="228427" y="25517"/>
                </a:cubicBezTo>
                <a:cubicBezTo>
                  <a:pt x="197271" y="25517"/>
                  <a:pt x="175080" y="48991"/>
                  <a:pt x="175080" y="81183"/>
                </a:cubicBezTo>
                <a:cubicBezTo>
                  <a:pt x="175080" y="113376"/>
                  <a:pt x="197271" y="136856"/>
                  <a:pt x="228427" y="136856"/>
                </a:cubicBezTo>
                <a:close/>
                <a:moveTo>
                  <a:pt x="575396" y="27"/>
                </a:moveTo>
                <a:cubicBezTo>
                  <a:pt x="622246" y="27"/>
                  <a:pt x="656993" y="34459"/>
                  <a:pt x="656993" y="81183"/>
                </a:cubicBezTo>
                <a:cubicBezTo>
                  <a:pt x="656993" y="127908"/>
                  <a:pt x="622699" y="162778"/>
                  <a:pt x="575396" y="162778"/>
                </a:cubicBezTo>
                <a:cubicBezTo>
                  <a:pt x="528316" y="162778"/>
                  <a:pt x="494022" y="127901"/>
                  <a:pt x="494022" y="81183"/>
                </a:cubicBezTo>
                <a:cubicBezTo>
                  <a:pt x="494022" y="34465"/>
                  <a:pt x="529019" y="27"/>
                  <a:pt x="575396" y="27"/>
                </a:cubicBezTo>
                <a:close/>
                <a:moveTo>
                  <a:pt x="575396" y="136856"/>
                </a:moveTo>
                <a:cubicBezTo>
                  <a:pt x="606776" y="136856"/>
                  <a:pt x="628743" y="113376"/>
                  <a:pt x="628743" y="81183"/>
                </a:cubicBezTo>
                <a:cubicBezTo>
                  <a:pt x="628743" y="48991"/>
                  <a:pt x="606999" y="25517"/>
                  <a:pt x="575396" y="25517"/>
                </a:cubicBezTo>
                <a:cubicBezTo>
                  <a:pt x="544233" y="25517"/>
                  <a:pt x="522042" y="48991"/>
                  <a:pt x="522042" y="81183"/>
                </a:cubicBezTo>
                <a:cubicBezTo>
                  <a:pt x="522042" y="113376"/>
                  <a:pt x="544293" y="136856"/>
                  <a:pt x="575396" y="136856"/>
                </a:cubicBezTo>
                <a:close/>
                <a:moveTo>
                  <a:pt x="448958" y="2933"/>
                </a:moveTo>
                <a:lnTo>
                  <a:pt x="481284" y="2933"/>
                </a:lnTo>
                <a:lnTo>
                  <a:pt x="400343" y="168146"/>
                </a:lnTo>
                <a:lnTo>
                  <a:pt x="319639" y="2933"/>
                </a:lnTo>
                <a:lnTo>
                  <a:pt x="351728" y="2933"/>
                </a:lnTo>
                <a:lnTo>
                  <a:pt x="400343" y="112931"/>
                </a:lnTo>
                <a:lnTo>
                  <a:pt x="448958" y="2933"/>
                </a:lnTo>
                <a:close/>
                <a:moveTo>
                  <a:pt x="717385" y="45882"/>
                </a:moveTo>
                <a:cubicBezTo>
                  <a:pt x="717385" y="33912"/>
                  <a:pt x="727345" y="24431"/>
                  <a:pt x="751794" y="24431"/>
                </a:cubicBezTo>
                <a:cubicBezTo>
                  <a:pt x="765588" y="24431"/>
                  <a:pt x="781193" y="28477"/>
                  <a:pt x="795439" y="36825"/>
                </a:cubicBezTo>
                <a:lnTo>
                  <a:pt x="795439" y="9023"/>
                </a:lnTo>
                <a:cubicBezTo>
                  <a:pt x="782714" y="3223"/>
                  <a:pt x="767109" y="47"/>
                  <a:pt x="752017" y="47"/>
                </a:cubicBezTo>
                <a:cubicBezTo>
                  <a:pt x="708555" y="47"/>
                  <a:pt x="688183" y="21720"/>
                  <a:pt x="688183" y="47251"/>
                </a:cubicBezTo>
                <a:cubicBezTo>
                  <a:pt x="688183" y="105918"/>
                  <a:pt x="782356" y="83597"/>
                  <a:pt x="782356" y="117692"/>
                </a:cubicBezTo>
                <a:cubicBezTo>
                  <a:pt x="782356" y="129432"/>
                  <a:pt x="771943" y="138239"/>
                  <a:pt x="747264" y="138239"/>
                </a:cubicBezTo>
                <a:cubicBezTo>
                  <a:pt x="727791" y="138239"/>
                  <a:pt x="707649" y="131010"/>
                  <a:pt x="694971" y="120855"/>
                </a:cubicBezTo>
                <a:lnTo>
                  <a:pt x="694971" y="120908"/>
                </a:lnTo>
                <a:lnTo>
                  <a:pt x="694971" y="150478"/>
                </a:lnTo>
                <a:cubicBezTo>
                  <a:pt x="708744" y="157896"/>
                  <a:pt x="728008" y="162616"/>
                  <a:pt x="747291" y="162616"/>
                </a:cubicBezTo>
                <a:cubicBezTo>
                  <a:pt x="790754" y="162616"/>
                  <a:pt x="811355" y="140943"/>
                  <a:pt x="811355" y="115655"/>
                </a:cubicBezTo>
                <a:cubicBezTo>
                  <a:pt x="811369" y="57615"/>
                  <a:pt x="717426" y="79518"/>
                  <a:pt x="717426" y="45882"/>
                </a:cubicBezTo>
                <a:lnTo>
                  <a:pt x="717385" y="45882"/>
                </a:lnTo>
                <a:close/>
                <a:moveTo>
                  <a:pt x="29216" y="45841"/>
                </a:moveTo>
                <a:cubicBezTo>
                  <a:pt x="29216" y="33872"/>
                  <a:pt x="39176" y="24391"/>
                  <a:pt x="63632" y="24391"/>
                </a:cubicBezTo>
                <a:cubicBezTo>
                  <a:pt x="77364" y="24391"/>
                  <a:pt x="92888" y="28437"/>
                  <a:pt x="107080" y="36670"/>
                </a:cubicBezTo>
                <a:lnTo>
                  <a:pt x="107080" y="8881"/>
                </a:lnTo>
                <a:cubicBezTo>
                  <a:pt x="94396" y="3156"/>
                  <a:pt x="78865" y="0"/>
                  <a:pt x="63855" y="0"/>
                </a:cubicBezTo>
                <a:cubicBezTo>
                  <a:pt x="20379" y="0"/>
                  <a:pt x="0" y="21680"/>
                  <a:pt x="0" y="47204"/>
                </a:cubicBezTo>
                <a:cubicBezTo>
                  <a:pt x="0" y="105925"/>
                  <a:pt x="94200" y="83564"/>
                  <a:pt x="94200" y="117665"/>
                </a:cubicBezTo>
                <a:cubicBezTo>
                  <a:pt x="94200" y="129405"/>
                  <a:pt x="83787" y="138219"/>
                  <a:pt x="59101" y="138219"/>
                </a:cubicBezTo>
                <a:cubicBezTo>
                  <a:pt x="39629" y="138219"/>
                  <a:pt x="19473" y="130990"/>
                  <a:pt x="6795" y="120828"/>
                </a:cubicBezTo>
                <a:lnTo>
                  <a:pt x="6795" y="120895"/>
                </a:lnTo>
                <a:lnTo>
                  <a:pt x="6795" y="150465"/>
                </a:lnTo>
                <a:cubicBezTo>
                  <a:pt x="20575" y="157882"/>
                  <a:pt x="39845" y="162603"/>
                  <a:pt x="59135" y="162603"/>
                </a:cubicBezTo>
                <a:cubicBezTo>
                  <a:pt x="102611" y="162603"/>
                  <a:pt x="123220" y="140916"/>
                  <a:pt x="123220" y="115628"/>
                </a:cubicBezTo>
                <a:cubicBezTo>
                  <a:pt x="123186" y="57588"/>
                  <a:pt x="29216" y="79491"/>
                  <a:pt x="29216" y="45841"/>
                </a:cubicBezTo>
                <a:close/>
              </a:path>
            </a:pathLst>
          </a:custGeom>
          <a:solidFill>
            <a:schemeClr val="tx1"/>
          </a:solidFill>
          <a:ln w="675" cap="flat">
            <a:noFill/>
            <a:prstDash val="solid"/>
            <a:miter/>
          </a:ln>
        </p:spPr>
        <p:txBody>
          <a:bodyPr rtlCol="0" anchor="ctr"/>
          <a:lstStyle/>
          <a:p>
            <a:endParaRPr lang="en-US"/>
          </a:p>
        </p:txBody>
      </p:sp>
    </p:spTree>
    <p:extLst>
      <p:ext uri="{BB962C8B-B14F-4D97-AF65-F5344CB8AC3E}">
        <p14:creationId xmlns:p14="http://schemas.microsoft.com/office/powerpoint/2010/main" val="2092973489"/>
      </p:ext>
    </p:extLst>
  </p:cSld>
  <p:clrMapOvr>
    <a:masterClrMapping/>
  </p:clrMapOvr>
</p:sldLayout>
</file>

<file path=ppt/slideLayouts/slideLayout123.xml><?xml version="1.0" encoding="utf-8"?>
<p:sldLayout xmlns:a="http://schemas.openxmlformats.org/drawingml/2006/main" xmlns:r="http://schemas.openxmlformats.org/officeDocument/2006/relationships" xmlns:p="http://schemas.openxmlformats.org/presentationml/2006/main" preserve="1" userDrawn="1">
  <p:cSld name="Big Statement 4 - Purple">
    <p:spTree>
      <p:nvGrpSpPr>
        <p:cNvPr id="1" name=""/>
        <p:cNvGrpSpPr/>
        <p:nvPr/>
      </p:nvGrpSpPr>
      <p:grpSpPr>
        <a:xfrm>
          <a:off x="0" y="0"/>
          <a:ext cx="0" cy="0"/>
          <a:chOff x="0" y="0"/>
          <a:chExt cx="0" cy="0"/>
        </a:xfrm>
      </p:grpSpPr>
      <p:cxnSp>
        <p:nvCxnSpPr>
          <p:cNvPr id="2" name="Straight Connector 1">
            <a:extLst>
              <a:ext uri="{FF2B5EF4-FFF2-40B4-BE49-F238E27FC236}">
                <a16:creationId xmlns:a16="http://schemas.microsoft.com/office/drawing/2014/main" id="{C2F95A65-1F67-895A-A81C-65F85AE3EBF8}"/>
              </a:ext>
            </a:extLst>
          </p:cNvPr>
          <p:cNvCxnSpPr>
            <a:cxnSpLocks/>
          </p:cNvCxnSpPr>
          <p:nvPr userDrawn="1"/>
        </p:nvCxnSpPr>
        <p:spPr>
          <a:xfrm flipH="1">
            <a:off x="1487277" y="6400800"/>
            <a:ext cx="10704723" cy="0"/>
          </a:xfrm>
          <a:prstGeom prst="line">
            <a:avLst/>
          </a:prstGeom>
          <a:ln w="9525" cap="rnd">
            <a:solidFill>
              <a:schemeClr val="tx1"/>
            </a:solidFill>
          </a:ln>
        </p:spPr>
        <p:style>
          <a:lnRef idx="1">
            <a:schemeClr val="accent1"/>
          </a:lnRef>
          <a:fillRef idx="0">
            <a:schemeClr val="accent1"/>
          </a:fillRef>
          <a:effectRef idx="0">
            <a:schemeClr val="accent1"/>
          </a:effectRef>
          <a:fontRef idx="minor">
            <a:schemeClr val="tx1"/>
          </a:fontRef>
        </p:style>
      </p:cxnSp>
      <p:sp>
        <p:nvSpPr>
          <p:cNvPr id="18" name="Content Placeholder 2">
            <a:extLst>
              <a:ext uri="{FF2B5EF4-FFF2-40B4-BE49-F238E27FC236}">
                <a16:creationId xmlns:a16="http://schemas.microsoft.com/office/drawing/2014/main" id="{1D324632-089C-B929-E9F5-AFFC6945F7B5}"/>
              </a:ext>
            </a:extLst>
          </p:cNvPr>
          <p:cNvSpPr>
            <a:spLocks noGrp="1"/>
          </p:cNvSpPr>
          <p:nvPr>
            <p:ph idx="19"/>
          </p:nvPr>
        </p:nvSpPr>
        <p:spPr>
          <a:xfrm>
            <a:off x="5868537" y="2713212"/>
            <a:ext cx="5561464" cy="3167871"/>
          </a:xfrm>
        </p:spPr>
        <p:txBody>
          <a:bodyPr>
            <a:noAutofit/>
          </a:bodyPr>
          <a:lstStyle>
            <a:lvl1pPr marL="0" indent="0">
              <a:buNone/>
              <a:defRPr sz="2400" b="0" i="0">
                <a:latin typeface="Outfit ExtraLight" pitchFamily="2" charset="0"/>
              </a:defRPr>
            </a:lvl1pPr>
            <a:lvl2pPr marL="457200" indent="0">
              <a:buNone/>
              <a:defRPr sz="2400" b="0" i="0">
                <a:latin typeface="Outfit ExtraLight" pitchFamily="2" charset="0"/>
              </a:defRPr>
            </a:lvl2pPr>
            <a:lvl3pPr marL="914400" indent="0">
              <a:buNone/>
              <a:defRPr sz="2400" b="0" i="0">
                <a:latin typeface="Outfit ExtraLight" pitchFamily="2" charset="0"/>
              </a:defRPr>
            </a:lvl3pPr>
            <a:lvl4pPr marL="1371600" indent="0">
              <a:buNone/>
              <a:defRPr sz="2400" b="0" i="0">
                <a:latin typeface="Outfit ExtraLight" pitchFamily="2" charset="0"/>
              </a:defRPr>
            </a:lvl4pPr>
            <a:lvl5pPr marL="1828800" indent="0">
              <a:buNone/>
              <a:defRPr sz="2400" b="0" i="0">
                <a:latin typeface="Outfit ExtraLight" pitchFamily="2" charset="0"/>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6" name="Text Placeholder 15">
            <a:extLst>
              <a:ext uri="{FF2B5EF4-FFF2-40B4-BE49-F238E27FC236}">
                <a16:creationId xmlns:a16="http://schemas.microsoft.com/office/drawing/2014/main" id="{A94221FE-928C-8ADB-B752-C29F83B2E43B}"/>
              </a:ext>
            </a:extLst>
          </p:cNvPr>
          <p:cNvSpPr>
            <a:spLocks noGrp="1"/>
          </p:cNvSpPr>
          <p:nvPr>
            <p:ph type="body" sz="quarter" idx="20" hasCustomPrompt="1"/>
          </p:nvPr>
        </p:nvSpPr>
        <p:spPr>
          <a:xfrm>
            <a:off x="685799" y="1035420"/>
            <a:ext cx="10744201" cy="1331504"/>
          </a:xfrm>
        </p:spPr>
        <p:txBody>
          <a:bodyPr tIns="0" anchor="b">
            <a:noAutofit/>
          </a:bodyPr>
          <a:lstStyle>
            <a:lvl1pPr marL="0" indent="0">
              <a:lnSpc>
                <a:spcPct val="100000"/>
              </a:lnSpc>
              <a:spcBef>
                <a:spcPts val="0"/>
              </a:spcBef>
              <a:buNone/>
              <a:defRPr kumimoji="0" lang="en-US" sz="11000" b="1" u="none" strike="noStrike" kern="1200" cap="none" spc="0" normalizeH="0" baseline="0" dirty="0">
                <a:ln w="19050">
                  <a:noFill/>
                </a:ln>
                <a:solidFill>
                  <a:srgbClr val="3C003E"/>
                </a:solidFill>
                <a:effectLst/>
                <a:uLnTx/>
                <a:uFillTx/>
                <a:latin typeface="Outfit" pitchFamily="2" charset="0"/>
                <a:ea typeface="+mn-ea"/>
                <a:cs typeface="+mn-cs"/>
              </a:defRPr>
            </a:lvl1pPr>
            <a:lvl2pPr marL="457200" indent="0">
              <a:buNone/>
              <a:defRPr/>
            </a:lvl2pPr>
            <a:lvl3pPr marL="914400" indent="0">
              <a:buNone/>
              <a:defRPr/>
            </a:lvl3pPr>
            <a:lvl4pPr marL="1371600" indent="0">
              <a:buNone/>
              <a:defRPr/>
            </a:lvl4pPr>
            <a:lvl5pPr marL="1828800" indent="0">
              <a:buNone/>
              <a:defRPr/>
            </a:lvl5pPr>
          </a:lstStyle>
          <a:p>
            <a:pPr lvl="0"/>
            <a:r>
              <a:rPr lang="en-US"/>
              <a:t>Big Idea</a:t>
            </a:r>
          </a:p>
        </p:txBody>
      </p:sp>
      <p:sp>
        <p:nvSpPr>
          <p:cNvPr id="11" name="Text Placeholder 5">
            <a:extLst>
              <a:ext uri="{FF2B5EF4-FFF2-40B4-BE49-F238E27FC236}">
                <a16:creationId xmlns:a16="http://schemas.microsoft.com/office/drawing/2014/main" id="{BCC8C6C8-5023-DF01-C13C-AB983ABE5F5C}"/>
              </a:ext>
            </a:extLst>
          </p:cNvPr>
          <p:cNvSpPr>
            <a:spLocks noGrp="1"/>
          </p:cNvSpPr>
          <p:nvPr>
            <p:ph type="body" sz="quarter" idx="21" hasCustomPrompt="1"/>
          </p:nvPr>
        </p:nvSpPr>
        <p:spPr>
          <a:xfrm>
            <a:off x="1487277" y="6496059"/>
            <a:ext cx="7173901" cy="285734"/>
          </a:xfrm>
        </p:spPr>
        <p:txBody>
          <a:bodyPr anchor="ctr">
            <a:noAutofit/>
          </a:bodyPr>
          <a:lstStyle>
            <a:lvl1pPr marL="0" indent="0">
              <a:lnSpc>
                <a:spcPct val="90000"/>
              </a:lnSpc>
              <a:spcBef>
                <a:spcPts val="200"/>
              </a:spcBef>
              <a:buNone/>
              <a:defRPr sz="600" b="0" i="0">
                <a:latin typeface="Inter" panose="02000503000000020004" pitchFamily="2" charset="0"/>
                <a:ea typeface="Inter" panose="02000503000000020004" pitchFamily="2" charset="0"/>
              </a:defRPr>
            </a:lvl1pPr>
            <a:lvl2pPr marL="457200" indent="0">
              <a:buNone/>
              <a:defRPr sz="600" b="0" i="0">
                <a:latin typeface="Inter" panose="02000503000000020004" pitchFamily="2" charset="0"/>
                <a:ea typeface="Inter" panose="02000503000000020004" pitchFamily="2" charset="0"/>
              </a:defRPr>
            </a:lvl2pPr>
            <a:lvl3pPr marL="914400" indent="0">
              <a:buNone/>
              <a:defRPr sz="600" b="0" i="0">
                <a:latin typeface="Inter" panose="02000503000000020004" pitchFamily="2" charset="0"/>
                <a:ea typeface="Inter" panose="02000503000000020004" pitchFamily="2" charset="0"/>
              </a:defRPr>
            </a:lvl3pPr>
            <a:lvl4pPr marL="1371600" indent="0">
              <a:buNone/>
              <a:defRPr sz="600" b="0" i="0">
                <a:latin typeface="Inter" panose="02000503000000020004" pitchFamily="2" charset="0"/>
                <a:ea typeface="Inter" panose="02000503000000020004" pitchFamily="2" charset="0"/>
              </a:defRPr>
            </a:lvl4pPr>
            <a:lvl5pPr marL="1828800" indent="0">
              <a:buNone/>
              <a:defRPr sz="600" b="0" i="0">
                <a:latin typeface="Inter" panose="02000503000000020004" pitchFamily="2" charset="0"/>
                <a:ea typeface="Inter" panose="02000503000000020004" pitchFamily="2" charset="0"/>
              </a:defRPr>
            </a:lvl5pPr>
          </a:lstStyle>
          <a:p>
            <a:pPr lvl="0"/>
            <a:r>
              <a:rPr lang="en-US"/>
              <a:t>Source: </a:t>
            </a:r>
          </a:p>
        </p:txBody>
      </p:sp>
      <p:sp>
        <p:nvSpPr>
          <p:cNvPr id="5" name="Slide Number Placeholder 5">
            <a:extLst>
              <a:ext uri="{FF2B5EF4-FFF2-40B4-BE49-F238E27FC236}">
                <a16:creationId xmlns:a16="http://schemas.microsoft.com/office/drawing/2014/main" id="{8EEE641C-0CA2-653C-F392-DC2533F8D1A9}"/>
              </a:ext>
            </a:extLst>
          </p:cNvPr>
          <p:cNvSpPr txBox="1">
            <a:spLocks/>
          </p:cNvSpPr>
          <p:nvPr userDrawn="1"/>
        </p:nvSpPr>
        <p:spPr>
          <a:xfrm>
            <a:off x="11185742" y="6400800"/>
            <a:ext cx="549058" cy="457200"/>
          </a:xfrm>
          <a:prstGeom prst="rect">
            <a:avLst/>
          </a:prstGeom>
        </p:spPr>
        <p:txBody>
          <a:bodyPr vert="horz" lIns="0" tIns="0" rIns="0" bIns="0" rtlCol="0" anchor="ctr"/>
          <a:lstStyle>
            <a:defPPr>
              <a:defRPr lang="en-US"/>
            </a:defPPr>
            <a:lvl1pPr marL="0" algn="r" defTabSz="914400" rtl="0" eaLnBrk="1" latinLnBrk="0" hangingPunct="1">
              <a:defRPr sz="800" kern="1200">
                <a:solidFill>
                  <a:schemeClr val="tx1"/>
                </a:solidFill>
                <a:latin typeface="Outfi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fld id="{DDA6C761-E6C0-8244-BDC1-CA1DC8273777}" type="slidenum">
              <a:rPr lang="en-US" b="0" i="0" smtClean="0">
                <a:latin typeface="Outfit Light" pitchFamily="2" charset="0"/>
              </a:rPr>
              <a:pPr/>
              <a:t>‹#›</a:t>
            </a:fld>
            <a:endParaRPr lang="en-US" b="0" i="0">
              <a:latin typeface="Outfit Light" pitchFamily="2" charset="0"/>
            </a:endParaRPr>
          </a:p>
        </p:txBody>
      </p:sp>
      <p:sp>
        <p:nvSpPr>
          <p:cNvPr id="3" name="Slide Number Placeholder 5">
            <a:extLst>
              <a:ext uri="{FF2B5EF4-FFF2-40B4-BE49-F238E27FC236}">
                <a16:creationId xmlns:a16="http://schemas.microsoft.com/office/drawing/2014/main" id="{45B65FBA-AC6F-8E7A-3546-59BA6505DC70}"/>
              </a:ext>
            </a:extLst>
          </p:cNvPr>
          <p:cNvSpPr txBox="1">
            <a:spLocks/>
          </p:cNvSpPr>
          <p:nvPr userDrawn="1"/>
        </p:nvSpPr>
        <p:spPr>
          <a:xfrm>
            <a:off x="9118378" y="6499230"/>
            <a:ext cx="2266709" cy="273040"/>
          </a:xfrm>
          <a:prstGeom prst="rect">
            <a:avLst/>
          </a:prstGeom>
        </p:spPr>
        <p:txBody>
          <a:bodyPr vert="horz" lIns="0" tIns="0" rIns="0" bIns="0" rtlCol="0" anchor="ctr"/>
          <a:lstStyle>
            <a:defPPr>
              <a:defRPr lang="en-US"/>
            </a:defPPr>
            <a:lvl1pPr marL="0" algn="r" defTabSz="914400" rtl="0" eaLnBrk="1" latinLnBrk="0" hangingPunct="1">
              <a:defRPr sz="800" kern="1200">
                <a:solidFill>
                  <a:schemeClr val="bg1"/>
                </a:solidFill>
                <a:latin typeface="Outfi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sz="600" b="0" i="0">
                <a:solidFill>
                  <a:schemeClr val="tx1"/>
                </a:solidFill>
                <a:latin typeface="Outfit Light" pitchFamily="2" charset="0"/>
              </a:rPr>
              <a:t>© Sovos 2025. Proprietary and Confidential</a:t>
            </a:r>
          </a:p>
        </p:txBody>
      </p:sp>
      <p:cxnSp>
        <p:nvCxnSpPr>
          <p:cNvPr id="12" name="Straight Connector 11">
            <a:extLst>
              <a:ext uri="{FF2B5EF4-FFF2-40B4-BE49-F238E27FC236}">
                <a16:creationId xmlns:a16="http://schemas.microsoft.com/office/drawing/2014/main" id="{4B6E9A5B-30E6-8164-F24D-99E16F641445}"/>
              </a:ext>
            </a:extLst>
          </p:cNvPr>
          <p:cNvCxnSpPr>
            <a:cxnSpLocks/>
          </p:cNvCxnSpPr>
          <p:nvPr userDrawn="1"/>
        </p:nvCxnSpPr>
        <p:spPr>
          <a:xfrm>
            <a:off x="761999" y="2400643"/>
            <a:ext cx="10668002" cy="0"/>
          </a:xfrm>
          <a:prstGeom prst="line">
            <a:avLst/>
          </a:prstGeom>
          <a:ln w="9525">
            <a:solidFill>
              <a:srgbClr val="B5B6C1"/>
            </a:solidFill>
          </a:ln>
        </p:spPr>
        <p:style>
          <a:lnRef idx="1">
            <a:schemeClr val="accent1"/>
          </a:lnRef>
          <a:fillRef idx="0">
            <a:schemeClr val="accent1"/>
          </a:fillRef>
          <a:effectRef idx="0">
            <a:schemeClr val="accent1"/>
          </a:effectRef>
          <a:fontRef idx="minor">
            <a:schemeClr val="tx1"/>
          </a:fontRef>
        </p:style>
      </p:cxnSp>
      <p:cxnSp>
        <p:nvCxnSpPr>
          <p:cNvPr id="13" name="Straight Connector 12">
            <a:extLst>
              <a:ext uri="{FF2B5EF4-FFF2-40B4-BE49-F238E27FC236}">
                <a16:creationId xmlns:a16="http://schemas.microsoft.com/office/drawing/2014/main" id="{CD6EE577-B1B7-97CC-74CC-2D4062239DA8}"/>
              </a:ext>
            </a:extLst>
          </p:cNvPr>
          <p:cNvCxnSpPr>
            <a:cxnSpLocks/>
          </p:cNvCxnSpPr>
          <p:nvPr userDrawn="1"/>
        </p:nvCxnSpPr>
        <p:spPr>
          <a:xfrm>
            <a:off x="5868537" y="2400643"/>
            <a:ext cx="5561465" cy="0"/>
          </a:xfrm>
          <a:prstGeom prst="line">
            <a:avLst/>
          </a:prstGeom>
          <a:ln w="22225">
            <a:solidFill>
              <a:srgbClr val="3C003E"/>
            </a:solidFill>
          </a:ln>
        </p:spPr>
        <p:style>
          <a:lnRef idx="1">
            <a:schemeClr val="accent1"/>
          </a:lnRef>
          <a:fillRef idx="0">
            <a:schemeClr val="accent1"/>
          </a:fillRef>
          <a:effectRef idx="0">
            <a:schemeClr val="accent1"/>
          </a:effectRef>
          <a:fontRef idx="minor">
            <a:schemeClr val="tx1"/>
          </a:fontRef>
        </p:style>
      </p:cxnSp>
      <p:sp>
        <p:nvSpPr>
          <p:cNvPr id="29" name="Rounded Rectangle 28">
            <a:extLst>
              <a:ext uri="{FF2B5EF4-FFF2-40B4-BE49-F238E27FC236}">
                <a16:creationId xmlns:a16="http://schemas.microsoft.com/office/drawing/2014/main" id="{7AAE8F8B-8DD8-E5D3-B6B9-C6506B66B42F}"/>
              </a:ext>
            </a:extLst>
          </p:cNvPr>
          <p:cNvSpPr/>
          <p:nvPr userDrawn="1"/>
        </p:nvSpPr>
        <p:spPr>
          <a:xfrm>
            <a:off x="3891104" y="2795101"/>
            <a:ext cx="1518273" cy="1518273"/>
          </a:xfrm>
          <a:prstGeom prst="roundRect">
            <a:avLst>
              <a:gd name="adj" fmla="val 9016"/>
            </a:avLst>
          </a:prstGeom>
          <a:solidFill>
            <a:schemeClr val="accent4"/>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solidFill>
                <a:schemeClr val="bg1"/>
              </a:solidFill>
            </a:endParaRPr>
          </a:p>
        </p:txBody>
      </p:sp>
      <p:sp>
        <p:nvSpPr>
          <p:cNvPr id="33" name="Rounded Rectangle 32">
            <a:extLst>
              <a:ext uri="{FF2B5EF4-FFF2-40B4-BE49-F238E27FC236}">
                <a16:creationId xmlns:a16="http://schemas.microsoft.com/office/drawing/2014/main" id="{88A0A1BC-5AE4-1307-7A73-3C02B9031A09}"/>
              </a:ext>
            </a:extLst>
          </p:cNvPr>
          <p:cNvSpPr/>
          <p:nvPr userDrawn="1"/>
        </p:nvSpPr>
        <p:spPr>
          <a:xfrm>
            <a:off x="761999" y="2795101"/>
            <a:ext cx="3085997" cy="3085997"/>
          </a:xfrm>
          <a:prstGeom prst="roundRect">
            <a:avLst>
              <a:gd name="adj" fmla="val 4656"/>
            </a:avLst>
          </a:prstGeom>
          <a:solidFill>
            <a:srgbClr val="3C003E"/>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solidFill>
                <a:schemeClr val="bg1"/>
              </a:solidFill>
            </a:endParaRPr>
          </a:p>
        </p:txBody>
      </p:sp>
      <p:sp>
        <p:nvSpPr>
          <p:cNvPr id="30" name="Rounded Rectangle 29">
            <a:extLst>
              <a:ext uri="{FF2B5EF4-FFF2-40B4-BE49-F238E27FC236}">
                <a16:creationId xmlns:a16="http://schemas.microsoft.com/office/drawing/2014/main" id="{6E79E131-528E-7321-7DA0-4BCF3B0E0DF1}"/>
              </a:ext>
            </a:extLst>
          </p:cNvPr>
          <p:cNvSpPr/>
          <p:nvPr userDrawn="1"/>
        </p:nvSpPr>
        <p:spPr>
          <a:xfrm>
            <a:off x="3891105" y="4362831"/>
            <a:ext cx="734953" cy="734953"/>
          </a:xfrm>
          <a:prstGeom prst="roundRect">
            <a:avLst>
              <a:gd name="adj" fmla="val 18102"/>
            </a:avLst>
          </a:prstGeom>
          <a:solidFill>
            <a:srgbClr val="3C003E"/>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solidFill>
                <a:schemeClr val="bg1"/>
              </a:solidFill>
            </a:endParaRPr>
          </a:p>
        </p:txBody>
      </p:sp>
      <p:sp>
        <p:nvSpPr>
          <p:cNvPr id="36" name="Rounded Rectangle 35">
            <a:extLst>
              <a:ext uri="{FF2B5EF4-FFF2-40B4-BE49-F238E27FC236}">
                <a16:creationId xmlns:a16="http://schemas.microsoft.com/office/drawing/2014/main" id="{5FFD3DC7-79C7-85DD-75FD-25306A36DF9B}"/>
              </a:ext>
            </a:extLst>
          </p:cNvPr>
          <p:cNvSpPr/>
          <p:nvPr userDrawn="1"/>
        </p:nvSpPr>
        <p:spPr>
          <a:xfrm>
            <a:off x="3891105" y="5146145"/>
            <a:ext cx="734953" cy="734953"/>
          </a:xfrm>
          <a:prstGeom prst="roundRect">
            <a:avLst>
              <a:gd name="adj" fmla="val 18102"/>
            </a:avLst>
          </a:prstGeom>
          <a:solidFill>
            <a:srgbClr val="3C003E"/>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solidFill>
                <a:schemeClr val="bg1"/>
              </a:solidFill>
            </a:endParaRPr>
          </a:p>
        </p:txBody>
      </p:sp>
      <p:sp>
        <p:nvSpPr>
          <p:cNvPr id="37" name="Rounded Rectangle 36">
            <a:extLst>
              <a:ext uri="{FF2B5EF4-FFF2-40B4-BE49-F238E27FC236}">
                <a16:creationId xmlns:a16="http://schemas.microsoft.com/office/drawing/2014/main" id="{1CD8BA78-CA21-38A6-4D77-725B42F7F606}"/>
              </a:ext>
            </a:extLst>
          </p:cNvPr>
          <p:cNvSpPr/>
          <p:nvPr userDrawn="1"/>
        </p:nvSpPr>
        <p:spPr>
          <a:xfrm>
            <a:off x="4674424" y="4362831"/>
            <a:ext cx="734953" cy="734953"/>
          </a:xfrm>
          <a:prstGeom prst="roundRect">
            <a:avLst>
              <a:gd name="adj" fmla="val 18102"/>
            </a:avLst>
          </a:prstGeom>
          <a:solidFill>
            <a:srgbClr val="3C003E"/>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solidFill>
                <a:schemeClr val="bg1"/>
              </a:solidFill>
            </a:endParaRPr>
          </a:p>
        </p:txBody>
      </p:sp>
      <p:sp>
        <p:nvSpPr>
          <p:cNvPr id="4" name="Freeform 3">
            <a:extLst>
              <a:ext uri="{FF2B5EF4-FFF2-40B4-BE49-F238E27FC236}">
                <a16:creationId xmlns:a16="http://schemas.microsoft.com/office/drawing/2014/main" id="{794F5FC7-4CEA-376A-C95F-543A98C1D64A}"/>
              </a:ext>
            </a:extLst>
          </p:cNvPr>
          <p:cNvSpPr/>
          <p:nvPr userDrawn="1"/>
        </p:nvSpPr>
        <p:spPr>
          <a:xfrm>
            <a:off x="761999" y="2795101"/>
            <a:ext cx="2656035" cy="3085997"/>
          </a:xfrm>
          <a:custGeom>
            <a:avLst/>
            <a:gdLst>
              <a:gd name="connsiteX0" fmla="*/ 0 w 2656035"/>
              <a:gd name="connsiteY0" fmla="*/ 670273 h 3085997"/>
              <a:gd name="connsiteX1" fmla="*/ 68687 w 2656035"/>
              <a:gd name="connsiteY1" fmla="*/ 673754 h 3085997"/>
              <a:gd name="connsiteX2" fmla="*/ 812419 w 2656035"/>
              <a:gd name="connsiteY2" fmla="*/ 1497743 h 3085997"/>
              <a:gd name="connsiteX3" fmla="*/ 68687 w 2656035"/>
              <a:gd name="connsiteY3" fmla="*/ 2321731 h 3085997"/>
              <a:gd name="connsiteX4" fmla="*/ 0 w 2656035"/>
              <a:gd name="connsiteY4" fmla="*/ 2325212 h 3085997"/>
              <a:gd name="connsiteX5" fmla="*/ 0 w 2656035"/>
              <a:gd name="connsiteY5" fmla="*/ 2318495 h 3085997"/>
              <a:gd name="connsiteX6" fmla="*/ 68007 w 2656035"/>
              <a:gd name="connsiteY6" fmla="*/ 2315050 h 3085997"/>
              <a:gd name="connsiteX7" fmla="*/ 805701 w 2656035"/>
              <a:gd name="connsiteY7" fmla="*/ 1497743 h 3085997"/>
              <a:gd name="connsiteX8" fmla="*/ 68007 w 2656035"/>
              <a:gd name="connsiteY8" fmla="*/ 680437 h 3085997"/>
              <a:gd name="connsiteX9" fmla="*/ 0 w 2656035"/>
              <a:gd name="connsiteY9" fmla="*/ 676991 h 3085997"/>
              <a:gd name="connsiteX10" fmla="*/ 0 w 2656035"/>
              <a:gd name="connsiteY10" fmla="*/ 590118 h 3085997"/>
              <a:gd name="connsiteX11" fmla="*/ 76883 w 2656035"/>
              <a:gd name="connsiteY11" fmla="*/ 594013 h 3085997"/>
              <a:gd name="connsiteX12" fmla="*/ 892576 w 2656035"/>
              <a:gd name="connsiteY12" fmla="*/ 1497743 h 3085997"/>
              <a:gd name="connsiteX13" fmla="*/ 76883 w 2656035"/>
              <a:gd name="connsiteY13" fmla="*/ 2401475 h 3085997"/>
              <a:gd name="connsiteX14" fmla="*/ 0 w 2656035"/>
              <a:gd name="connsiteY14" fmla="*/ 2405369 h 3085997"/>
              <a:gd name="connsiteX15" fmla="*/ 0 w 2656035"/>
              <a:gd name="connsiteY15" fmla="*/ 2398651 h 3085997"/>
              <a:gd name="connsiteX16" fmla="*/ 76179 w 2656035"/>
              <a:gd name="connsiteY16" fmla="*/ 2394790 h 3085997"/>
              <a:gd name="connsiteX17" fmla="*/ 885858 w 2656035"/>
              <a:gd name="connsiteY17" fmla="*/ 1497743 h 3085997"/>
              <a:gd name="connsiteX18" fmla="*/ 76204 w 2656035"/>
              <a:gd name="connsiteY18" fmla="*/ 600697 h 3085997"/>
              <a:gd name="connsiteX19" fmla="*/ 0 w 2656035"/>
              <a:gd name="connsiteY19" fmla="*/ 596836 h 3085997"/>
              <a:gd name="connsiteX20" fmla="*/ 0 w 2656035"/>
              <a:gd name="connsiteY20" fmla="*/ 509963 h 3085997"/>
              <a:gd name="connsiteX21" fmla="*/ 85054 w 2656035"/>
              <a:gd name="connsiteY21" fmla="*/ 514272 h 3085997"/>
              <a:gd name="connsiteX22" fmla="*/ 972733 w 2656035"/>
              <a:gd name="connsiteY22" fmla="*/ 1497743 h 3085997"/>
              <a:gd name="connsiteX23" fmla="*/ 85054 w 2656035"/>
              <a:gd name="connsiteY23" fmla="*/ 2481214 h 3085997"/>
              <a:gd name="connsiteX24" fmla="*/ 0 w 2656035"/>
              <a:gd name="connsiteY24" fmla="*/ 2485524 h 3085997"/>
              <a:gd name="connsiteX25" fmla="*/ 0 w 2656035"/>
              <a:gd name="connsiteY25" fmla="*/ 2478806 h 3085997"/>
              <a:gd name="connsiteX26" fmla="*/ 84375 w 2656035"/>
              <a:gd name="connsiteY26" fmla="*/ 2474531 h 3085997"/>
              <a:gd name="connsiteX27" fmla="*/ 966015 w 2656035"/>
              <a:gd name="connsiteY27" fmla="*/ 1497743 h 3085997"/>
              <a:gd name="connsiteX28" fmla="*/ 84375 w 2656035"/>
              <a:gd name="connsiteY28" fmla="*/ 520955 h 3085997"/>
              <a:gd name="connsiteX29" fmla="*/ 0 w 2656035"/>
              <a:gd name="connsiteY29" fmla="*/ 516680 h 3085997"/>
              <a:gd name="connsiteX30" fmla="*/ 0 w 2656035"/>
              <a:gd name="connsiteY30" fmla="*/ 429807 h 3085997"/>
              <a:gd name="connsiteX31" fmla="*/ 93251 w 2656035"/>
              <a:gd name="connsiteY31" fmla="*/ 434531 h 3085997"/>
              <a:gd name="connsiteX32" fmla="*/ 1052890 w 2656035"/>
              <a:gd name="connsiteY32" fmla="*/ 1497743 h 3085997"/>
              <a:gd name="connsiteX33" fmla="*/ 93251 w 2656035"/>
              <a:gd name="connsiteY33" fmla="*/ 2560956 h 3085997"/>
              <a:gd name="connsiteX34" fmla="*/ 0 w 2656035"/>
              <a:gd name="connsiteY34" fmla="*/ 2565680 h 3085997"/>
              <a:gd name="connsiteX35" fmla="*/ 0 w 2656035"/>
              <a:gd name="connsiteY35" fmla="*/ 2558962 h 3085997"/>
              <a:gd name="connsiteX36" fmla="*/ 92547 w 2656035"/>
              <a:gd name="connsiteY36" fmla="*/ 2554272 h 3085997"/>
              <a:gd name="connsiteX37" fmla="*/ 1046172 w 2656035"/>
              <a:gd name="connsiteY37" fmla="*/ 1497743 h 3085997"/>
              <a:gd name="connsiteX38" fmla="*/ 92572 w 2656035"/>
              <a:gd name="connsiteY38" fmla="*/ 441215 h 3085997"/>
              <a:gd name="connsiteX39" fmla="*/ 0 w 2656035"/>
              <a:gd name="connsiteY39" fmla="*/ 436525 h 3085997"/>
              <a:gd name="connsiteX40" fmla="*/ 0 w 2656035"/>
              <a:gd name="connsiteY40" fmla="*/ 349651 h 3085997"/>
              <a:gd name="connsiteX41" fmla="*/ 101423 w 2656035"/>
              <a:gd name="connsiteY41" fmla="*/ 354790 h 3085997"/>
              <a:gd name="connsiteX42" fmla="*/ 1133048 w 2656035"/>
              <a:gd name="connsiteY42" fmla="*/ 1497743 h 3085997"/>
              <a:gd name="connsiteX43" fmla="*/ 101423 w 2656035"/>
              <a:gd name="connsiteY43" fmla="*/ 2640696 h 3085997"/>
              <a:gd name="connsiteX44" fmla="*/ 0 w 2656035"/>
              <a:gd name="connsiteY44" fmla="*/ 2645835 h 3085997"/>
              <a:gd name="connsiteX45" fmla="*/ 0 w 2656035"/>
              <a:gd name="connsiteY45" fmla="*/ 2639117 h 3085997"/>
              <a:gd name="connsiteX46" fmla="*/ 100744 w 2656035"/>
              <a:gd name="connsiteY46" fmla="*/ 2634013 h 3085997"/>
              <a:gd name="connsiteX47" fmla="*/ 1126330 w 2656035"/>
              <a:gd name="connsiteY47" fmla="*/ 1497743 h 3085997"/>
              <a:gd name="connsiteX48" fmla="*/ 100744 w 2656035"/>
              <a:gd name="connsiteY48" fmla="*/ 361473 h 3085997"/>
              <a:gd name="connsiteX49" fmla="*/ 0 w 2656035"/>
              <a:gd name="connsiteY49" fmla="*/ 356369 h 3085997"/>
              <a:gd name="connsiteX50" fmla="*/ 0 w 2656035"/>
              <a:gd name="connsiteY50" fmla="*/ 269496 h 3085997"/>
              <a:gd name="connsiteX51" fmla="*/ 109621 w 2656035"/>
              <a:gd name="connsiteY51" fmla="*/ 275049 h 3085997"/>
              <a:gd name="connsiteX52" fmla="*/ 1213205 w 2656035"/>
              <a:gd name="connsiteY52" fmla="*/ 1497743 h 3085997"/>
              <a:gd name="connsiteX53" fmla="*/ 109621 w 2656035"/>
              <a:gd name="connsiteY53" fmla="*/ 2720438 h 3085997"/>
              <a:gd name="connsiteX54" fmla="*/ 0 w 2656035"/>
              <a:gd name="connsiteY54" fmla="*/ 2725991 h 3085997"/>
              <a:gd name="connsiteX55" fmla="*/ 0 w 2656035"/>
              <a:gd name="connsiteY55" fmla="*/ 2719273 h 3085997"/>
              <a:gd name="connsiteX56" fmla="*/ 108916 w 2656035"/>
              <a:gd name="connsiteY56" fmla="*/ 2713754 h 3085997"/>
              <a:gd name="connsiteX57" fmla="*/ 1206487 w 2656035"/>
              <a:gd name="connsiteY57" fmla="*/ 1497743 h 3085997"/>
              <a:gd name="connsiteX58" fmla="*/ 108941 w 2656035"/>
              <a:gd name="connsiteY58" fmla="*/ 281734 h 3085997"/>
              <a:gd name="connsiteX59" fmla="*/ 0 w 2656035"/>
              <a:gd name="connsiteY59" fmla="*/ 276214 h 3085997"/>
              <a:gd name="connsiteX60" fmla="*/ 0 w 2656035"/>
              <a:gd name="connsiteY60" fmla="*/ 189340 h 3085997"/>
              <a:gd name="connsiteX61" fmla="*/ 117792 w 2656035"/>
              <a:gd name="connsiteY61" fmla="*/ 195309 h 3085997"/>
              <a:gd name="connsiteX62" fmla="*/ 1293363 w 2656035"/>
              <a:gd name="connsiteY62" fmla="*/ 1497743 h 3085997"/>
              <a:gd name="connsiteX63" fmla="*/ 117792 w 2656035"/>
              <a:gd name="connsiteY63" fmla="*/ 2800178 h 3085997"/>
              <a:gd name="connsiteX64" fmla="*/ 0 w 2656035"/>
              <a:gd name="connsiteY64" fmla="*/ 2806146 h 3085997"/>
              <a:gd name="connsiteX65" fmla="*/ 0 w 2656035"/>
              <a:gd name="connsiteY65" fmla="*/ 2799428 h 3085997"/>
              <a:gd name="connsiteX66" fmla="*/ 117113 w 2656035"/>
              <a:gd name="connsiteY66" fmla="*/ 2793495 h 3085997"/>
              <a:gd name="connsiteX67" fmla="*/ 1286645 w 2656035"/>
              <a:gd name="connsiteY67" fmla="*/ 1497743 h 3085997"/>
              <a:gd name="connsiteX68" fmla="*/ 117113 w 2656035"/>
              <a:gd name="connsiteY68" fmla="*/ 201991 h 3085997"/>
              <a:gd name="connsiteX69" fmla="*/ 0 w 2656035"/>
              <a:gd name="connsiteY69" fmla="*/ 196058 h 3085997"/>
              <a:gd name="connsiteX70" fmla="*/ 6895 w 2656035"/>
              <a:gd name="connsiteY70" fmla="*/ 109534 h 3085997"/>
              <a:gd name="connsiteX71" fmla="*/ 125989 w 2656035"/>
              <a:gd name="connsiteY71" fmla="*/ 115567 h 3085997"/>
              <a:gd name="connsiteX72" fmla="*/ 1373519 w 2656035"/>
              <a:gd name="connsiteY72" fmla="*/ 1497743 h 3085997"/>
              <a:gd name="connsiteX73" fmla="*/ 125989 w 2656035"/>
              <a:gd name="connsiteY73" fmla="*/ 2879920 h 3085997"/>
              <a:gd name="connsiteX74" fmla="*/ 0 w 2656035"/>
              <a:gd name="connsiteY74" fmla="*/ 2886302 h 3085997"/>
              <a:gd name="connsiteX75" fmla="*/ 0 w 2656035"/>
              <a:gd name="connsiteY75" fmla="*/ 2879584 h 3085997"/>
              <a:gd name="connsiteX76" fmla="*/ 125285 w 2656035"/>
              <a:gd name="connsiteY76" fmla="*/ 2873236 h 3085997"/>
              <a:gd name="connsiteX77" fmla="*/ 1366801 w 2656035"/>
              <a:gd name="connsiteY77" fmla="*/ 1497743 h 3085997"/>
              <a:gd name="connsiteX78" fmla="*/ 125310 w 2656035"/>
              <a:gd name="connsiteY78" fmla="*/ 122252 h 3085997"/>
              <a:gd name="connsiteX79" fmla="*/ 5552 w 2656035"/>
              <a:gd name="connsiteY79" fmla="*/ 116185 h 3085997"/>
              <a:gd name="connsiteX80" fmla="*/ 57153 w 2656035"/>
              <a:gd name="connsiteY80" fmla="*/ 31925 h 3085997"/>
              <a:gd name="connsiteX81" fmla="*/ 134161 w 2656035"/>
              <a:gd name="connsiteY81" fmla="*/ 35827 h 3085997"/>
              <a:gd name="connsiteX82" fmla="*/ 1453677 w 2656035"/>
              <a:gd name="connsiteY82" fmla="*/ 1497743 h 3085997"/>
              <a:gd name="connsiteX83" fmla="*/ 134161 w 2656035"/>
              <a:gd name="connsiteY83" fmla="*/ 2959660 h 3085997"/>
              <a:gd name="connsiteX84" fmla="*/ 4825 w 2656035"/>
              <a:gd name="connsiteY84" fmla="*/ 2966213 h 3085997"/>
              <a:gd name="connsiteX85" fmla="*/ 3483 w 2656035"/>
              <a:gd name="connsiteY85" fmla="*/ 2959563 h 3085997"/>
              <a:gd name="connsiteX86" fmla="*/ 133482 w 2656035"/>
              <a:gd name="connsiteY86" fmla="*/ 2952977 h 3085997"/>
              <a:gd name="connsiteX87" fmla="*/ 1446959 w 2656035"/>
              <a:gd name="connsiteY87" fmla="*/ 1497743 h 3085997"/>
              <a:gd name="connsiteX88" fmla="*/ 133482 w 2656035"/>
              <a:gd name="connsiteY88" fmla="*/ 42510 h 3085997"/>
              <a:gd name="connsiteX89" fmla="*/ 47885 w 2656035"/>
              <a:gd name="connsiteY89" fmla="*/ 38173 h 3085997"/>
              <a:gd name="connsiteX90" fmla="*/ 2188175 w 2656035"/>
              <a:gd name="connsiteY90" fmla="*/ 0 h 3085997"/>
              <a:gd name="connsiteX91" fmla="*/ 2196810 w 2656035"/>
              <a:gd name="connsiteY91" fmla="*/ 0 h 3085997"/>
              <a:gd name="connsiteX92" fmla="*/ 2199716 w 2656035"/>
              <a:gd name="connsiteY92" fmla="*/ 3886 h 3085997"/>
              <a:gd name="connsiteX93" fmla="*/ 2656035 w 2656035"/>
              <a:gd name="connsiteY93" fmla="*/ 1497744 h 3085997"/>
              <a:gd name="connsiteX94" fmla="*/ 2199716 w 2656035"/>
              <a:gd name="connsiteY94" fmla="*/ 2991603 h 3085997"/>
              <a:gd name="connsiteX95" fmla="*/ 2129128 w 2656035"/>
              <a:gd name="connsiteY95" fmla="*/ 3085997 h 3085997"/>
              <a:gd name="connsiteX96" fmla="*/ 2120954 w 2656035"/>
              <a:gd name="connsiteY96" fmla="*/ 3085997 h 3085997"/>
              <a:gd name="connsiteX97" fmla="*/ 2203006 w 2656035"/>
              <a:gd name="connsiteY97" fmla="*/ 2975518 h 3085997"/>
              <a:gd name="connsiteX98" fmla="*/ 2649317 w 2656035"/>
              <a:gd name="connsiteY98" fmla="*/ 1497744 h 3085997"/>
              <a:gd name="connsiteX99" fmla="*/ 2203006 w 2656035"/>
              <a:gd name="connsiteY99" fmla="*/ 19970 h 3085997"/>
              <a:gd name="connsiteX100" fmla="*/ 2087092 w 2656035"/>
              <a:gd name="connsiteY100" fmla="*/ 0 h 3085997"/>
              <a:gd name="connsiteX101" fmla="*/ 2095446 w 2656035"/>
              <a:gd name="connsiteY101" fmla="*/ 0 h 3085997"/>
              <a:gd name="connsiteX102" fmla="*/ 2132644 w 2656035"/>
              <a:gd name="connsiteY102" fmla="*/ 49711 h 3085997"/>
              <a:gd name="connsiteX103" fmla="*/ 2575879 w 2656035"/>
              <a:gd name="connsiteY103" fmla="*/ 1497743 h 3085997"/>
              <a:gd name="connsiteX104" fmla="*/ 2132644 w 2656035"/>
              <a:gd name="connsiteY104" fmla="*/ 2945777 h 3085997"/>
              <a:gd name="connsiteX105" fmla="*/ 2027720 w 2656035"/>
              <a:gd name="connsiteY105" fmla="*/ 3085997 h 3085997"/>
              <a:gd name="connsiteX106" fmla="*/ 2019366 w 2656035"/>
              <a:gd name="connsiteY106" fmla="*/ 3085997 h 3085997"/>
              <a:gd name="connsiteX107" fmla="*/ 2127085 w 2656035"/>
              <a:gd name="connsiteY107" fmla="*/ 2942040 h 3085997"/>
              <a:gd name="connsiteX108" fmla="*/ 2569161 w 2656035"/>
              <a:gd name="connsiteY108" fmla="*/ 1497743 h 3085997"/>
              <a:gd name="connsiteX109" fmla="*/ 2127085 w 2656035"/>
              <a:gd name="connsiteY109" fmla="*/ 53447 h 3085997"/>
              <a:gd name="connsiteX110" fmla="*/ 1987083 w 2656035"/>
              <a:gd name="connsiteY110" fmla="*/ 0 h 3085997"/>
              <a:gd name="connsiteX111" fmla="*/ 1995530 w 2656035"/>
              <a:gd name="connsiteY111" fmla="*/ 0 h 3085997"/>
              <a:gd name="connsiteX112" fmla="*/ 2066213 w 2656035"/>
              <a:gd name="connsiteY112" fmla="*/ 94464 h 3085997"/>
              <a:gd name="connsiteX113" fmla="*/ 2495721 w 2656035"/>
              <a:gd name="connsiteY113" fmla="*/ 1497744 h 3085997"/>
              <a:gd name="connsiteX114" fmla="*/ 2066213 w 2656035"/>
              <a:gd name="connsiteY114" fmla="*/ 2901025 h 3085997"/>
              <a:gd name="connsiteX115" fmla="*/ 1927806 w 2656035"/>
              <a:gd name="connsiteY115" fmla="*/ 3085997 h 3085997"/>
              <a:gd name="connsiteX116" fmla="*/ 1919357 w 2656035"/>
              <a:gd name="connsiteY116" fmla="*/ 3085997 h 3085997"/>
              <a:gd name="connsiteX117" fmla="*/ 2060615 w 2656035"/>
              <a:gd name="connsiteY117" fmla="*/ 2897222 h 3085997"/>
              <a:gd name="connsiteX118" fmla="*/ 2489003 w 2656035"/>
              <a:gd name="connsiteY118" fmla="*/ 1497744 h 3085997"/>
              <a:gd name="connsiteX119" fmla="*/ 2060615 w 2656035"/>
              <a:gd name="connsiteY119" fmla="*/ 98267 h 3085997"/>
              <a:gd name="connsiteX120" fmla="*/ 1887170 w 2656035"/>
              <a:gd name="connsiteY120" fmla="*/ 0 h 3085997"/>
              <a:gd name="connsiteX121" fmla="*/ 1895522 w 2656035"/>
              <a:gd name="connsiteY121" fmla="*/ 0 h 3085997"/>
              <a:gd name="connsiteX122" fmla="*/ 1999744 w 2656035"/>
              <a:gd name="connsiteY122" fmla="*/ 139282 h 3085997"/>
              <a:gd name="connsiteX123" fmla="*/ 2415564 w 2656035"/>
              <a:gd name="connsiteY123" fmla="*/ 1497743 h 3085997"/>
              <a:gd name="connsiteX124" fmla="*/ 1859645 w 2656035"/>
              <a:gd name="connsiteY124" fmla="*/ 3043433 h 3085997"/>
              <a:gd name="connsiteX125" fmla="*/ 1820951 w 2656035"/>
              <a:gd name="connsiteY125" fmla="*/ 3085997 h 3085997"/>
              <a:gd name="connsiteX126" fmla="*/ 1811915 w 2656035"/>
              <a:gd name="connsiteY126" fmla="*/ 3085997 h 3085997"/>
              <a:gd name="connsiteX127" fmla="*/ 1854476 w 2656035"/>
              <a:gd name="connsiteY127" fmla="*/ 3039179 h 3085997"/>
              <a:gd name="connsiteX128" fmla="*/ 2408846 w 2656035"/>
              <a:gd name="connsiteY128" fmla="*/ 1497743 h 3085997"/>
              <a:gd name="connsiteX129" fmla="*/ 1994185 w 2656035"/>
              <a:gd name="connsiteY129" fmla="*/ 143018 h 3085997"/>
              <a:gd name="connsiteX130" fmla="*/ 1785985 w 2656035"/>
              <a:gd name="connsiteY130" fmla="*/ 0 h 3085997"/>
              <a:gd name="connsiteX131" fmla="*/ 1795129 w 2656035"/>
              <a:gd name="connsiteY131" fmla="*/ 0 h 3085997"/>
              <a:gd name="connsiteX132" fmla="*/ 1797838 w 2656035"/>
              <a:gd name="connsiteY132" fmla="*/ 2981 h 3085997"/>
              <a:gd name="connsiteX133" fmla="*/ 2335406 w 2656035"/>
              <a:gd name="connsiteY133" fmla="*/ 1497744 h 3085997"/>
              <a:gd name="connsiteX134" fmla="*/ 1797838 w 2656035"/>
              <a:gd name="connsiteY134" fmla="*/ 2992508 h 3085997"/>
              <a:gd name="connsiteX135" fmla="*/ 1712850 w 2656035"/>
              <a:gd name="connsiteY135" fmla="*/ 3085997 h 3085997"/>
              <a:gd name="connsiteX136" fmla="*/ 1703706 w 2656035"/>
              <a:gd name="connsiteY136" fmla="*/ 3085997 h 3085997"/>
              <a:gd name="connsiteX137" fmla="*/ 1792620 w 2656035"/>
              <a:gd name="connsiteY137" fmla="*/ 2988191 h 3085997"/>
              <a:gd name="connsiteX138" fmla="*/ 2328688 w 2656035"/>
              <a:gd name="connsiteY138" fmla="*/ 1497744 h 3085997"/>
              <a:gd name="connsiteX139" fmla="*/ 1792620 w 2656035"/>
              <a:gd name="connsiteY139" fmla="*/ 7298 h 3085997"/>
              <a:gd name="connsiteX140" fmla="*/ 1677885 w 2656035"/>
              <a:gd name="connsiteY140" fmla="*/ 0 h 3085997"/>
              <a:gd name="connsiteX141" fmla="*/ 1686921 w 2656035"/>
              <a:gd name="connsiteY141" fmla="*/ 0 h 3085997"/>
              <a:gd name="connsiteX142" fmla="*/ 1735984 w 2656035"/>
              <a:gd name="connsiteY142" fmla="*/ 53970 h 3085997"/>
              <a:gd name="connsiteX143" fmla="*/ 2255250 w 2656035"/>
              <a:gd name="connsiteY143" fmla="*/ 1497743 h 3085997"/>
              <a:gd name="connsiteX144" fmla="*/ 1735984 w 2656035"/>
              <a:gd name="connsiteY144" fmla="*/ 2941517 h 3085997"/>
              <a:gd name="connsiteX145" fmla="*/ 1604641 w 2656035"/>
              <a:gd name="connsiteY145" fmla="*/ 3085997 h 3085997"/>
              <a:gd name="connsiteX146" fmla="*/ 1595605 w 2656035"/>
              <a:gd name="connsiteY146" fmla="*/ 3085997 h 3085997"/>
              <a:gd name="connsiteX147" fmla="*/ 1730815 w 2656035"/>
              <a:gd name="connsiteY147" fmla="*/ 2937264 h 3085997"/>
              <a:gd name="connsiteX148" fmla="*/ 2248532 w 2656035"/>
              <a:gd name="connsiteY148" fmla="*/ 1497743 h 3085997"/>
              <a:gd name="connsiteX149" fmla="*/ 1730815 w 2656035"/>
              <a:gd name="connsiteY149" fmla="*/ 58224 h 3085997"/>
              <a:gd name="connsiteX150" fmla="*/ 1569730 w 2656035"/>
              <a:gd name="connsiteY150" fmla="*/ 0 h 3085997"/>
              <a:gd name="connsiteX151" fmla="*/ 1578820 w 2656035"/>
              <a:gd name="connsiteY151" fmla="*/ 0 h 3085997"/>
              <a:gd name="connsiteX152" fmla="*/ 1674177 w 2656035"/>
              <a:gd name="connsiteY152" fmla="*/ 104896 h 3085997"/>
              <a:gd name="connsiteX153" fmla="*/ 2175092 w 2656035"/>
              <a:gd name="connsiteY153" fmla="*/ 1497744 h 3085997"/>
              <a:gd name="connsiteX154" fmla="*/ 1532670 w 2656035"/>
              <a:gd name="connsiteY154" fmla="*/ 3046253 h 3085997"/>
              <a:gd name="connsiteX155" fmla="*/ 1488949 w 2656035"/>
              <a:gd name="connsiteY155" fmla="*/ 3085997 h 3085997"/>
              <a:gd name="connsiteX156" fmla="*/ 1478890 w 2656035"/>
              <a:gd name="connsiteY156" fmla="*/ 3085997 h 3085997"/>
              <a:gd name="connsiteX157" fmla="*/ 1527880 w 2656035"/>
              <a:gd name="connsiteY157" fmla="*/ 3041463 h 3085997"/>
              <a:gd name="connsiteX158" fmla="*/ 2168374 w 2656035"/>
              <a:gd name="connsiteY158" fmla="*/ 1497744 h 3085997"/>
              <a:gd name="connsiteX159" fmla="*/ 1669008 w 2656035"/>
              <a:gd name="connsiteY159" fmla="*/ 109213 h 3085997"/>
              <a:gd name="connsiteX160" fmla="*/ 1459541 w 2656035"/>
              <a:gd name="connsiteY160" fmla="*/ 0 h 3085997"/>
              <a:gd name="connsiteX161" fmla="*/ 1469480 w 2656035"/>
              <a:gd name="connsiteY161" fmla="*/ 0 h 3085997"/>
              <a:gd name="connsiteX162" fmla="*/ 1475987 w 2656035"/>
              <a:gd name="connsiteY162" fmla="*/ 5915 h 3085997"/>
              <a:gd name="connsiteX163" fmla="*/ 2094935 w 2656035"/>
              <a:gd name="connsiteY163" fmla="*/ 1497743 h 3085997"/>
              <a:gd name="connsiteX164" fmla="*/ 1475987 w 2656035"/>
              <a:gd name="connsiteY164" fmla="*/ 2989571 h 3085997"/>
              <a:gd name="connsiteX165" fmla="*/ 1369912 w 2656035"/>
              <a:gd name="connsiteY165" fmla="*/ 3085997 h 3085997"/>
              <a:gd name="connsiteX166" fmla="*/ 1359972 w 2656035"/>
              <a:gd name="connsiteY166" fmla="*/ 3085997 h 3085997"/>
              <a:gd name="connsiteX167" fmla="*/ 1471254 w 2656035"/>
              <a:gd name="connsiteY167" fmla="*/ 2984838 h 3085997"/>
              <a:gd name="connsiteX168" fmla="*/ 2088217 w 2656035"/>
              <a:gd name="connsiteY168" fmla="*/ 1497743 h 3085997"/>
              <a:gd name="connsiteX169" fmla="*/ 1471254 w 2656035"/>
              <a:gd name="connsiteY169" fmla="*/ 10648 h 3085997"/>
              <a:gd name="connsiteX170" fmla="*/ 1340564 w 2656035"/>
              <a:gd name="connsiteY170" fmla="*/ 0 h 3085997"/>
              <a:gd name="connsiteX171" fmla="*/ 1350563 w 2656035"/>
              <a:gd name="connsiteY171" fmla="*/ 0 h 3085997"/>
              <a:gd name="connsiteX172" fmla="*/ 1419362 w 2656035"/>
              <a:gd name="connsiteY172" fmla="*/ 62540 h 3085997"/>
              <a:gd name="connsiteX173" fmla="*/ 2014777 w 2656035"/>
              <a:gd name="connsiteY173" fmla="*/ 1497744 h 3085997"/>
              <a:gd name="connsiteX174" fmla="*/ 1275087 w 2656035"/>
              <a:gd name="connsiteY174" fmla="*/ 3064097 h 3085997"/>
              <a:gd name="connsiteX175" fmla="*/ 1245818 w 2656035"/>
              <a:gd name="connsiteY175" fmla="*/ 3085997 h 3085997"/>
              <a:gd name="connsiteX176" fmla="*/ 1234527 w 2656035"/>
              <a:gd name="connsiteY176" fmla="*/ 3085997 h 3085997"/>
              <a:gd name="connsiteX177" fmla="*/ 1270770 w 2656035"/>
              <a:gd name="connsiteY177" fmla="*/ 3058879 h 3085997"/>
              <a:gd name="connsiteX178" fmla="*/ 2008059 w 2656035"/>
              <a:gd name="connsiteY178" fmla="*/ 1497744 h 3085997"/>
              <a:gd name="connsiteX179" fmla="*/ 1414628 w 2656035"/>
              <a:gd name="connsiteY179" fmla="*/ 67330 h 3085997"/>
              <a:gd name="connsiteX180" fmla="*/ 1221589 w 2656035"/>
              <a:gd name="connsiteY180" fmla="*/ 0 h 3085997"/>
              <a:gd name="connsiteX181" fmla="*/ 1231529 w 2656035"/>
              <a:gd name="connsiteY181" fmla="*/ 0 h 3085997"/>
              <a:gd name="connsiteX182" fmla="*/ 1362680 w 2656035"/>
              <a:gd name="connsiteY182" fmla="*/ 119221 h 3085997"/>
              <a:gd name="connsiteX183" fmla="*/ 1934621 w 2656035"/>
              <a:gd name="connsiteY183" fmla="*/ 1497743 h 3085997"/>
              <a:gd name="connsiteX184" fmla="*/ 1224098 w 2656035"/>
              <a:gd name="connsiteY184" fmla="*/ 3002242 h 3085997"/>
              <a:gd name="connsiteX185" fmla="*/ 1112163 w 2656035"/>
              <a:gd name="connsiteY185" fmla="*/ 3085997 h 3085997"/>
              <a:gd name="connsiteX186" fmla="*/ 1100999 w 2656035"/>
              <a:gd name="connsiteY186" fmla="*/ 3085997 h 3085997"/>
              <a:gd name="connsiteX187" fmla="*/ 1219844 w 2656035"/>
              <a:gd name="connsiteY187" fmla="*/ 2997073 h 3085997"/>
              <a:gd name="connsiteX188" fmla="*/ 1927903 w 2656035"/>
              <a:gd name="connsiteY188" fmla="*/ 1497743 h 3085997"/>
              <a:gd name="connsiteX189" fmla="*/ 1357947 w 2656035"/>
              <a:gd name="connsiteY189" fmla="*/ 123954 h 3085997"/>
              <a:gd name="connsiteX190" fmla="*/ 1088373 w 2656035"/>
              <a:gd name="connsiteY190" fmla="*/ 0 h 3085997"/>
              <a:gd name="connsiteX191" fmla="*/ 1099596 w 2656035"/>
              <a:gd name="connsiteY191" fmla="*/ 0 h 3085997"/>
              <a:gd name="connsiteX192" fmla="*/ 1173170 w 2656035"/>
              <a:gd name="connsiteY192" fmla="*/ 55050 h 3085997"/>
              <a:gd name="connsiteX193" fmla="*/ 1854463 w 2656035"/>
              <a:gd name="connsiteY193" fmla="*/ 1497744 h 3085997"/>
              <a:gd name="connsiteX194" fmla="*/ 1029146 w 2656035"/>
              <a:gd name="connsiteY194" fmla="*/ 3048200 h 3085997"/>
              <a:gd name="connsiteX195" fmla="*/ 966993 w 2656035"/>
              <a:gd name="connsiteY195" fmla="*/ 3085997 h 3085997"/>
              <a:gd name="connsiteX196" fmla="*/ 953988 w 2656035"/>
              <a:gd name="connsiteY196" fmla="*/ 3085997 h 3085997"/>
              <a:gd name="connsiteX197" fmla="*/ 1025343 w 2656035"/>
              <a:gd name="connsiteY197" fmla="*/ 3042601 h 3085997"/>
              <a:gd name="connsiteX198" fmla="*/ 1847745 w 2656035"/>
              <a:gd name="connsiteY198" fmla="*/ 1497744 h 3085997"/>
              <a:gd name="connsiteX199" fmla="*/ 1168916 w 2656035"/>
              <a:gd name="connsiteY199" fmla="*/ 60268 h 3085997"/>
              <a:gd name="connsiteX200" fmla="*/ 948832 w 2656035"/>
              <a:gd name="connsiteY200" fmla="*/ 0 h 3085997"/>
              <a:gd name="connsiteX201" fmla="*/ 961708 w 2656035"/>
              <a:gd name="connsiteY201" fmla="*/ 0 h 3085997"/>
              <a:gd name="connsiteX202" fmla="*/ 984326 w 2656035"/>
              <a:gd name="connsiteY202" fmla="*/ 13755 h 3085997"/>
              <a:gd name="connsiteX203" fmla="*/ 1774306 w 2656035"/>
              <a:gd name="connsiteY203" fmla="*/ 1497743 h 3085997"/>
              <a:gd name="connsiteX204" fmla="*/ 836720 w 2656035"/>
              <a:gd name="connsiteY204" fmla="*/ 3071499 h 3085997"/>
              <a:gd name="connsiteX205" fmla="*/ 806668 w 2656035"/>
              <a:gd name="connsiteY205" fmla="*/ 3085997 h 3085997"/>
              <a:gd name="connsiteX206" fmla="*/ 791260 w 2656035"/>
              <a:gd name="connsiteY206" fmla="*/ 3085997 h 3085997"/>
              <a:gd name="connsiteX207" fmla="*/ 833538 w 2656035"/>
              <a:gd name="connsiteY207" fmla="*/ 3065601 h 3085997"/>
              <a:gd name="connsiteX208" fmla="*/ 1767588 w 2656035"/>
              <a:gd name="connsiteY208" fmla="*/ 1497743 h 3085997"/>
              <a:gd name="connsiteX209" fmla="*/ 980590 w 2656035"/>
              <a:gd name="connsiteY209" fmla="*/ 19314 h 3085997"/>
              <a:gd name="connsiteX210" fmla="*/ 794631 w 2656035"/>
              <a:gd name="connsiteY210" fmla="*/ 0 h 3085997"/>
              <a:gd name="connsiteX211" fmla="*/ 807720 w 2656035"/>
              <a:gd name="connsiteY211" fmla="*/ 0 h 3085997"/>
              <a:gd name="connsiteX212" fmla="*/ 939573 w 2656035"/>
              <a:gd name="connsiteY212" fmla="*/ 80184 h 3085997"/>
              <a:gd name="connsiteX213" fmla="*/ 1694148 w 2656035"/>
              <a:gd name="connsiteY213" fmla="*/ 1497743 h 3085997"/>
              <a:gd name="connsiteX214" fmla="*/ 649127 w 2656035"/>
              <a:gd name="connsiteY214" fmla="*/ 3073143 h 3085997"/>
              <a:gd name="connsiteX215" fmla="*/ 614073 w 2656035"/>
              <a:gd name="connsiteY215" fmla="*/ 3085997 h 3085997"/>
              <a:gd name="connsiteX216" fmla="*/ 594498 w 2656035"/>
              <a:gd name="connsiteY216" fmla="*/ 3085997 h 3085997"/>
              <a:gd name="connsiteX217" fmla="*/ 646467 w 2656035"/>
              <a:gd name="connsiteY217" fmla="*/ 3066938 h 3085997"/>
              <a:gd name="connsiteX218" fmla="*/ 1687430 w 2656035"/>
              <a:gd name="connsiteY218" fmla="*/ 1497743 h 3085997"/>
              <a:gd name="connsiteX219" fmla="*/ 795394 w 2656035"/>
              <a:gd name="connsiteY219" fmla="*/ 369 h 3085997"/>
              <a:gd name="connsiteX220" fmla="*/ 608826 w 2656035"/>
              <a:gd name="connsiteY220" fmla="*/ 0 h 3085997"/>
              <a:gd name="connsiteX221" fmla="*/ 625798 w 2656035"/>
              <a:gd name="connsiteY221" fmla="*/ 0 h 3085997"/>
              <a:gd name="connsiteX222" fmla="*/ 760366 w 2656035"/>
              <a:gd name="connsiteY222" fmla="*/ 64922 h 3085997"/>
              <a:gd name="connsiteX223" fmla="*/ 1613992 w 2656035"/>
              <a:gd name="connsiteY223" fmla="*/ 1497743 h 3085997"/>
              <a:gd name="connsiteX224" fmla="*/ 468253 w 2656035"/>
              <a:gd name="connsiteY224" fmla="*/ 3054172 h 3085997"/>
              <a:gd name="connsiteX225" fmla="*/ 344779 w 2656035"/>
              <a:gd name="connsiteY225" fmla="*/ 3085997 h 3085997"/>
              <a:gd name="connsiteX226" fmla="*/ 317911 w 2656035"/>
              <a:gd name="connsiteY226" fmla="*/ 3085997 h 3085997"/>
              <a:gd name="connsiteX227" fmla="*/ 466273 w 2656035"/>
              <a:gd name="connsiteY227" fmla="*/ 3047760 h 3085997"/>
              <a:gd name="connsiteX228" fmla="*/ 1607274 w 2656035"/>
              <a:gd name="connsiteY228" fmla="*/ 1497743 h 3085997"/>
              <a:gd name="connsiteX229" fmla="*/ 615328 w 2656035"/>
              <a:gd name="connsiteY229" fmla="*/ 2385 h 3085997"/>
              <a:gd name="connsiteX230" fmla="*/ 348291 w 2656035"/>
              <a:gd name="connsiteY230" fmla="*/ 0 h 3085997"/>
              <a:gd name="connsiteX231" fmla="*/ 375193 w 2656035"/>
              <a:gd name="connsiteY231" fmla="*/ 0 h 3085997"/>
              <a:gd name="connsiteX232" fmla="*/ 444470 w 2656035"/>
              <a:gd name="connsiteY232" fmla="*/ 17854 h 3085997"/>
              <a:gd name="connsiteX233" fmla="*/ 1533834 w 2656035"/>
              <a:gd name="connsiteY233" fmla="*/ 1497743 h 3085997"/>
              <a:gd name="connsiteX234" fmla="*/ 142358 w 2656035"/>
              <a:gd name="connsiteY234" fmla="*/ 3039402 h 3085997"/>
              <a:gd name="connsiteX235" fmla="*/ 42868 w 2656035"/>
              <a:gd name="connsiteY235" fmla="*/ 3044442 h 3085997"/>
              <a:gd name="connsiteX236" fmla="*/ 42084 w 2656035"/>
              <a:gd name="connsiteY236" fmla="*/ 3043913 h 3085997"/>
              <a:gd name="connsiteX237" fmla="*/ 38075 w 2656035"/>
              <a:gd name="connsiteY237" fmla="*/ 3037966 h 3085997"/>
              <a:gd name="connsiteX238" fmla="*/ 141653 w 2656035"/>
              <a:gd name="connsiteY238" fmla="*/ 3032717 h 3085997"/>
              <a:gd name="connsiteX239" fmla="*/ 1527116 w 2656035"/>
              <a:gd name="connsiteY239" fmla="*/ 1497743 h 3085997"/>
              <a:gd name="connsiteX240" fmla="*/ 442490 w 2656035"/>
              <a:gd name="connsiteY240" fmla="*/ 24279 h 30859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Lst>
            <a:rect l="l" t="t" r="r" b="b"/>
            <a:pathLst>
              <a:path w="2656035" h="3085997">
                <a:moveTo>
                  <a:pt x="0" y="670273"/>
                </a:moveTo>
                <a:lnTo>
                  <a:pt x="68687" y="673754"/>
                </a:lnTo>
                <a:cubicBezTo>
                  <a:pt x="485796" y="716253"/>
                  <a:pt x="812419" y="1069626"/>
                  <a:pt x="812419" y="1497743"/>
                </a:cubicBezTo>
                <a:cubicBezTo>
                  <a:pt x="812419" y="1925859"/>
                  <a:pt x="485796" y="2279232"/>
                  <a:pt x="68687" y="2321731"/>
                </a:cubicBezTo>
                <a:lnTo>
                  <a:pt x="0" y="2325212"/>
                </a:lnTo>
                <a:lnTo>
                  <a:pt x="0" y="2318495"/>
                </a:lnTo>
                <a:lnTo>
                  <a:pt x="68007" y="2315050"/>
                </a:lnTo>
                <a:cubicBezTo>
                  <a:pt x="481762" y="2272899"/>
                  <a:pt x="805701" y="1922424"/>
                  <a:pt x="805701" y="1497743"/>
                </a:cubicBezTo>
                <a:cubicBezTo>
                  <a:pt x="805701" y="1073062"/>
                  <a:pt x="481762" y="722587"/>
                  <a:pt x="68007" y="680437"/>
                </a:cubicBezTo>
                <a:lnTo>
                  <a:pt x="0" y="676991"/>
                </a:lnTo>
                <a:close/>
                <a:moveTo>
                  <a:pt x="0" y="590118"/>
                </a:moveTo>
                <a:lnTo>
                  <a:pt x="76883" y="594013"/>
                </a:lnTo>
                <a:cubicBezTo>
                  <a:pt x="534418" y="640616"/>
                  <a:pt x="892576" y="1028118"/>
                  <a:pt x="892576" y="1497743"/>
                </a:cubicBezTo>
                <a:cubicBezTo>
                  <a:pt x="892576" y="1967369"/>
                  <a:pt x="534418" y="2354871"/>
                  <a:pt x="76883" y="2401475"/>
                </a:cubicBezTo>
                <a:lnTo>
                  <a:pt x="0" y="2405369"/>
                </a:lnTo>
                <a:lnTo>
                  <a:pt x="0" y="2398651"/>
                </a:lnTo>
                <a:lnTo>
                  <a:pt x="76179" y="2394790"/>
                </a:lnTo>
                <a:cubicBezTo>
                  <a:pt x="530250" y="2348519"/>
                  <a:pt x="885858" y="1963790"/>
                  <a:pt x="885858" y="1497743"/>
                </a:cubicBezTo>
                <a:cubicBezTo>
                  <a:pt x="885858" y="1031696"/>
                  <a:pt x="530384" y="646968"/>
                  <a:pt x="76204" y="600697"/>
                </a:cubicBezTo>
                <a:lnTo>
                  <a:pt x="0" y="596836"/>
                </a:lnTo>
                <a:close/>
                <a:moveTo>
                  <a:pt x="0" y="509963"/>
                </a:moveTo>
                <a:lnTo>
                  <a:pt x="85054" y="514272"/>
                </a:lnTo>
                <a:cubicBezTo>
                  <a:pt x="582906" y="564996"/>
                  <a:pt x="972733" y="986751"/>
                  <a:pt x="972733" y="1497743"/>
                </a:cubicBezTo>
                <a:cubicBezTo>
                  <a:pt x="972733" y="2008734"/>
                  <a:pt x="582906" y="2430491"/>
                  <a:pt x="85054" y="2481214"/>
                </a:cubicBezTo>
                <a:lnTo>
                  <a:pt x="0" y="2485524"/>
                </a:lnTo>
                <a:lnTo>
                  <a:pt x="0" y="2478806"/>
                </a:lnTo>
                <a:lnTo>
                  <a:pt x="84375" y="2474531"/>
                </a:lnTo>
                <a:cubicBezTo>
                  <a:pt x="578872" y="2424157"/>
                  <a:pt x="966015" y="2005299"/>
                  <a:pt x="966015" y="1497743"/>
                </a:cubicBezTo>
                <a:cubicBezTo>
                  <a:pt x="966015" y="990186"/>
                  <a:pt x="578872" y="571330"/>
                  <a:pt x="84375" y="520955"/>
                </a:cubicBezTo>
                <a:lnTo>
                  <a:pt x="0" y="516680"/>
                </a:lnTo>
                <a:close/>
                <a:moveTo>
                  <a:pt x="0" y="429807"/>
                </a:moveTo>
                <a:lnTo>
                  <a:pt x="93251" y="434531"/>
                </a:lnTo>
                <a:cubicBezTo>
                  <a:pt x="631528" y="489358"/>
                  <a:pt x="1052890" y="945243"/>
                  <a:pt x="1052890" y="1497743"/>
                </a:cubicBezTo>
                <a:cubicBezTo>
                  <a:pt x="1052890" y="2050244"/>
                  <a:pt x="631528" y="2506129"/>
                  <a:pt x="93251" y="2560956"/>
                </a:cubicBezTo>
                <a:lnTo>
                  <a:pt x="0" y="2565680"/>
                </a:lnTo>
                <a:lnTo>
                  <a:pt x="0" y="2558962"/>
                </a:lnTo>
                <a:lnTo>
                  <a:pt x="92547" y="2554272"/>
                </a:lnTo>
                <a:cubicBezTo>
                  <a:pt x="627360" y="2499777"/>
                  <a:pt x="1046172" y="2046665"/>
                  <a:pt x="1046172" y="1497743"/>
                </a:cubicBezTo>
                <a:cubicBezTo>
                  <a:pt x="1046172" y="948821"/>
                  <a:pt x="627494" y="495710"/>
                  <a:pt x="92572" y="441215"/>
                </a:cubicBezTo>
                <a:lnTo>
                  <a:pt x="0" y="436525"/>
                </a:lnTo>
                <a:close/>
                <a:moveTo>
                  <a:pt x="0" y="349651"/>
                </a:moveTo>
                <a:lnTo>
                  <a:pt x="101423" y="354790"/>
                </a:lnTo>
                <a:cubicBezTo>
                  <a:pt x="680017" y="413738"/>
                  <a:pt x="1133048" y="903876"/>
                  <a:pt x="1133048" y="1497743"/>
                </a:cubicBezTo>
                <a:cubicBezTo>
                  <a:pt x="1133048" y="2091610"/>
                  <a:pt x="680017" y="2581749"/>
                  <a:pt x="101423" y="2640696"/>
                </a:cubicBezTo>
                <a:lnTo>
                  <a:pt x="0" y="2645835"/>
                </a:lnTo>
                <a:lnTo>
                  <a:pt x="0" y="2639117"/>
                </a:lnTo>
                <a:lnTo>
                  <a:pt x="100744" y="2634013"/>
                </a:lnTo>
                <a:cubicBezTo>
                  <a:pt x="675982" y="2575415"/>
                  <a:pt x="1126330" y="2088174"/>
                  <a:pt x="1126330" y="1497743"/>
                </a:cubicBezTo>
                <a:cubicBezTo>
                  <a:pt x="1126330" y="907311"/>
                  <a:pt x="675982" y="420072"/>
                  <a:pt x="100744" y="361473"/>
                </a:cubicBezTo>
                <a:lnTo>
                  <a:pt x="0" y="356369"/>
                </a:lnTo>
                <a:close/>
                <a:moveTo>
                  <a:pt x="0" y="269496"/>
                </a:moveTo>
                <a:lnTo>
                  <a:pt x="109621" y="275049"/>
                </a:lnTo>
                <a:cubicBezTo>
                  <a:pt x="728639" y="338101"/>
                  <a:pt x="1213205" y="862368"/>
                  <a:pt x="1213205" y="1497743"/>
                </a:cubicBezTo>
                <a:cubicBezTo>
                  <a:pt x="1213205" y="2133119"/>
                  <a:pt x="728639" y="2657387"/>
                  <a:pt x="109621" y="2720438"/>
                </a:cubicBezTo>
                <a:lnTo>
                  <a:pt x="0" y="2725991"/>
                </a:lnTo>
                <a:lnTo>
                  <a:pt x="0" y="2719273"/>
                </a:lnTo>
                <a:lnTo>
                  <a:pt x="108916" y="2713754"/>
                </a:lnTo>
                <a:cubicBezTo>
                  <a:pt x="724470" y="2651035"/>
                  <a:pt x="1206487" y="2129540"/>
                  <a:pt x="1206487" y="1497743"/>
                </a:cubicBezTo>
                <a:cubicBezTo>
                  <a:pt x="1206487" y="865946"/>
                  <a:pt x="724605" y="344452"/>
                  <a:pt x="108941" y="281734"/>
                </a:cubicBezTo>
                <a:lnTo>
                  <a:pt x="0" y="276214"/>
                </a:lnTo>
                <a:close/>
                <a:moveTo>
                  <a:pt x="0" y="189340"/>
                </a:moveTo>
                <a:lnTo>
                  <a:pt x="117792" y="195309"/>
                </a:lnTo>
                <a:cubicBezTo>
                  <a:pt x="777127" y="262480"/>
                  <a:pt x="1293363" y="821001"/>
                  <a:pt x="1293363" y="1497743"/>
                </a:cubicBezTo>
                <a:cubicBezTo>
                  <a:pt x="1293363" y="2174485"/>
                  <a:pt x="777127" y="2733006"/>
                  <a:pt x="117792" y="2800178"/>
                </a:cubicBezTo>
                <a:lnTo>
                  <a:pt x="0" y="2806146"/>
                </a:lnTo>
                <a:lnTo>
                  <a:pt x="0" y="2799428"/>
                </a:lnTo>
                <a:lnTo>
                  <a:pt x="117113" y="2793495"/>
                </a:lnTo>
                <a:cubicBezTo>
                  <a:pt x="773093" y="2726672"/>
                  <a:pt x="1286645" y="2171049"/>
                  <a:pt x="1286645" y="1497743"/>
                </a:cubicBezTo>
                <a:cubicBezTo>
                  <a:pt x="1286645" y="824436"/>
                  <a:pt x="773093" y="268814"/>
                  <a:pt x="117113" y="201991"/>
                </a:cubicBezTo>
                <a:lnTo>
                  <a:pt x="0" y="196058"/>
                </a:lnTo>
                <a:close/>
                <a:moveTo>
                  <a:pt x="6895" y="109534"/>
                </a:moveTo>
                <a:lnTo>
                  <a:pt x="125989" y="115567"/>
                </a:lnTo>
                <a:cubicBezTo>
                  <a:pt x="825749" y="186843"/>
                  <a:pt x="1373519" y="779493"/>
                  <a:pt x="1373519" y="1497743"/>
                </a:cubicBezTo>
                <a:cubicBezTo>
                  <a:pt x="1373519" y="2215994"/>
                  <a:pt x="825749" y="2808644"/>
                  <a:pt x="125989" y="2879920"/>
                </a:cubicBezTo>
                <a:lnTo>
                  <a:pt x="0" y="2886302"/>
                </a:lnTo>
                <a:lnTo>
                  <a:pt x="0" y="2879584"/>
                </a:lnTo>
                <a:lnTo>
                  <a:pt x="125285" y="2873236"/>
                </a:lnTo>
                <a:cubicBezTo>
                  <a:pt x="821580" y="2802293"/>
                  <a:pt x="1366801" y="2212416"/>
                  <a:pt x="1366801" y="1497743"/>
                </a:cubicBezTo>
                <a:cubicBezTo>
                  <a:pt x="1366801" y="783071"/>
                  <a:pt x="821714" y="193195"/>
                  <a:pt x="125310" y="122252"/>
                </a:cubicBezTo>
                <a:lnTo>
                  <a:pt x="5552" y="116185"/>
                </a:lnTo>
                <a:close/>
                <a:moveTo>
                  <a:pt x="57153" y="31925"/>
                </a:moveTo>
                <a:lnTo>
                  <a:pt x="134161" y="35827"/>
                </a:lnTo>
                <a:cubicBezTo>
                  <a:pt x="874237" y="111223"/>
                  <a:pt x="1453677" y="738126"/>
                  <a:pt x="1453677" y="1497743"/>
                </a:cubicBezTo>
                <a:cubicBezTo>
                  <a:pt x="1453677" y="2257360"/>
                  <a:pt x="874237" y="2884264"/>
                  <a:pt x="134161" y="2959660"/>
                </a:cubicBezTo>
                <a:lnTo>
                  <a:pt x="4825" y="2966213"/>
                </a:lnTo>
                <a:lnTo>
                  <a:pt x="3483" y="2959563"/>
                </a:lnTo>
                <a:lnTo>
                  <a:pt x="133482" y="2952977"/>
                </a:lnTo>
                <a:cubicBezTo>
                  <a:pt x="870202" y="2877930"/>
                  <a:pt x="1446959" y="2253925"/>
                  <a:pt x="1446959" y="1497743"/>
                </a:cubicBezTo>
                <a:cubicBezTo>
                  <a:pt x="1446959" y="741561"/>
                  <a:pt x="870202" y="117556"/>
                  <a:pt x="133482" y="42510"/>
                </a:cubicBezTo>
                <a:lnTo>
                  <a:pt x="47885" y="38173"/>
                </a:lnTo>
                <a:close/>
                <a:moveTo>
                  <a:pt x="2188175" y="0"/>
                </a:moveTo>
                <a:lnTo>
                  <a:pt x="2196810" y="0"/>
                </a:lnTo>
                <a:lnTo>
                  <a:pt x="2199716" y="3886"/>
                </a:lnTo>
                <a:cubicBezTo>
                  <a:pt x="2487812" y="430316"/>
                  <a:pt x="2656035" y="944385"/>
                  <a:pt x="2656035" y="1497744"/>
                </a:cubicBezTo>
                <a:cubicBezTo>
                  <a:pt x="2656035" y="2051104"/>
                  <a:pt x="2487812" y="2565173"/>
                  <a:pt x="2199716" y="2991603"/>
                </a:cubicBezTo>
                <a:lnTo>
                  <a:pt x="2129128" y="3085997"/>
                </a:lnTo>
                <a:lnTo>
                  <a:pt x="2120954" y="3085997"/>
                </a:lnTo>
                <a:lnTo>
                  <a:pt x="2203006" y="2975518"/>
                </a:lnTo>
                <a:cubicBezTo>
                  <a:pt x="2493354" y="2541540"/>
                  <a:pt x="2649317" y="2031580"/>
                  <a:pt x="2649317" y="1497744"/>
                </a:cubicBezTo>
                <a:cubicBezTo>
                  <a:pt x="2649317" y="963908"/>
                  <a:pt x="2493354" y="453947"/>
                  <a:pt x="2203006" y="19970"/>
                </a:cubicBezTo>
                <a:close/>
                <a:moveTo>
                  <a:pt x="2087092" y="0"/>
                </a:moveTo>
                <a:lnTo>
                  <a:pt x="2095446" y="0"/>
                </a:lnTo>
                <a:lnTo>
                  <a:pt x="2132644" y="49711"/>
                </a:lnTo>
                <a:cubicBezTo>
                  <a:pt x="2412380" y="463415"/>
                  <a:pt x="2575879" y="961846"/>
                  <a:pt x="2575879" y="1497743"/>
                </a:cubicBezTo>
                <a:cubicBezTo>
                  <a:pt x="2575879" y="2033640"/>
                  <a:pt x="2412380" y="2532072"/>
                  <a:pt x="2132644" y="2945777"/>
                </a:cubicBezTo>
                <a:lnTo>
                  <a:pt x="2027720" y="3085997"/>
                </a:lnTo>
                <a:lnTo>
                  <a:pt x="2019366" y="3085997"/>
                </a:lnTo>
                <a:lnTo>
                  <a:pt x="2127085" y="2942040"/>
                </a:lnTo>
                <a:cubicBezTo>
                  <a:pt x="2406091" y="2529409"/>
                  <a:pt x="2569161" y="2032266"/>
                  <a:pt x="2569161" y="1497743"/>
                </a:cubicBezTo>
                <a:cubicBezTo>
                  <a:pt x="2569161" y="963220"/>
                  <a:pt x="2406091" y="466078"/>
                  <a:pt x="2127085" y="53447"/>
                </a:cubicBezTo>
                <a:close/>
                <a:moveTo>
                  <a:pt x="1987083" y="0"/>
                </a:moveTo>
                <a:lnTo>
                  <a:pt x="1995530" y="0"/>
                </a:lnTo>
                <a:lnTo>
                  <a:pt x="2066213" y="94464"/>
                </a:lnTo>
                <a:cubicBezTo>
                  <a:pt x="2337289" y="495371"/>
                  <a:pt x="2495721" y="978394"/>
                  <a:pt x="2495721" y="1497744"/>
                </a:cubicBezTo>
                <a:cubicBezTo>
                  <a:pt x="2495721" y="2017095"/>
                  <a:pt x="2337289" y="2500117"/>
                  <a:pt x="2066213" y="2901025"/>
                </a:cubicBezTo>
                <a:lnTo>
                  <a:pt x="1927806" y="3085997"/>
                </a:lnTo>
                <a:lnTo>
                  <a:pt x="1919357" y="3085997"/>
                </a:lnTo>
                <a:lnTo>
                  <a:pt x="2060615" y="2897222"/>
                </a:lnTo>
                <a:cubicBezTo>
                  <a:pt x="2330979" y="2497383"/>
                  <a:pt x="2489003" y="2015663"/>
                  <a:pt x="2489003" y="1497744"/>
                </a:cubicBezTo>
                <a:cubicBezTo>
                  <a:pt x="2489003" y="979825"/>
                  <a:pt x="2330979" y="498105"/>
                  <a:pt x="2060615" y="98267"/>
                </a:cubicBezTo>
                <a:close/>
                <a:moveTo>
                  <a:pt x="1887170" y="0"/>
                </a:moveTo>
                <a:lnTo>
                  <a:pt x="1895522" y="0"/>
                </a:lnTo>
                <a:lnTo>
                  <a:pt x="1999744" y="139282"/>
                </a:lnTo>
                <a:cubicBezTo>
                  <a:pt x="2262177" y="527397"/>
                  <a:pt x="2415564" y="994996"/>
                  <a:pt x="2415564" y="1497743"/>
                </a:cubicBezTo>
                <a:cubicBezTo>
                  <a:pt x="2415564" y="2084282"/>
                  <a:pt x="2206788" y="2622981"/>
                  <a:pt x="1859645" y="3043433"/>
                </a:cubicBezTo>
                <a:lnTo>
                  <a:pt x="1820951" y="3085997"/>
                </a:lnTo>
                <a:lnTo>
                  <a:pt x="1811915" y="3085997"/>
                </a:lnTo>
                <a:lnTo>
                  <a:pt x="1854476" y="3039179"/>
                </a:lnTo>
                <a:cubicBezTo>
                  <a:pt x="2200654" y="2619891"/>
                  <a:pt x="2408846" y="2082678"/>
                  <a:pt x="2408846" y="1497743"/>
                </a:cubicBezTo>
                <a:cubicBezTo>
                  <a:pt x="2408846" y="996370"/>
                  <a:pt x="2255889" y="530059"/>
                  <a:pt x="1994185" y="143018"/>
                </a:cubicBezTo>
                <a:close/>
                <a:moveTo>
                  <a:pt x="1785985" y="0"/>
                </a:moveTo>
                <a:lnTo>
                  <a:pt x="1795129" y="0"/>
                </a:lnTo>
                <a:lnTo>
                  <a:pt x="1797838" y="2981"/>
                </a:lnTo>
                <a:cubicBezTo>
                  <a:pt x="2133527" y="409566"/>
                  <a:pt x="2335406" y="930510"/>
                  <a:pt x="2335406" y="1497744"/>
                </a:cubicBezTo>
                <a:cubicBezTo>
                  <a:pt x="2335406" y="2064978"/>
                  <a:pt x="2133527" y="2585922"/>
                  <a:pt x="1797838" y="2992508"/>
                </a:cubicBezTo>
                <a:lnTo>
                  <a:pt x="1712850" y="3085997"/>
                </a:lnTo>
                <a:lnTo>
                  <a:pt x="1703706" y="3085997"/>
                </a:lnTo>
                <a:lnTo>
                  <a:pt x="1792620" y="2988191"/>
                </a:lnTo>
                <a:cubicBezTo>
                  <a:pt x="2127364" y="2582758"/>
                  <a:pt x="2328688" y="2063308"/>
                  <a:pt x="2328688" y="1497744"/>
                </a:cubicBezTo>
                <a:cubicBezTo>
                  <a:pt x="2328688" y="932180"/>
                  <a:pt x="2127364" y="412731"/>
                  <a:pt x="1792620" y="7298"/>
                </a:cubicBezTo>
                <a:close/>
                <a:moveTo>
                  <a:pt x="1677885" y="0"/>
                </a:moveTo>
                <a:lnTo>
                  <a:pt x="1686921" y="0"/>
                </a:lnTo>
                <a:lnTo>
                  <a:pt x="1735984" y="53970"/>
                </a:lnTo>
                <a:cubicBezTo>
                  <a:pt x="2060238" y="446700"/>
                  <a:pt x="2255250" y="949880"/>
                  <a:pt x="2255250" y="1497743"/>
                </a:cubicBezTo>
                <a:cubicBezTo>
                  <a:pt x="2255250" y="2045606"/>
                  <a:pt x="2060238" y="2548787"/>
                  <a:pt x="1735984" y="2941517"/>
                </a:cubicBezTo>
                <a:lnTo>
                  <a:pt x="1604641" y="3085997"/>
                </a:lnTo>
                <a:lnTo>
                  <a:pt x="1595605" y="3085997"/>
                </a:lnTo>
                <a:lnTo>
                  <a:pt x="1730815" y="2937264"/>
                </a:lnTo>
                <a:cubicBezTo>
                  <a:pt x="2054105" y="2545698"/>
                  <a:pt x="2248532" y="2044003"/>
                  <a:pt x="2248532" y="1497743"/>
                </a:cubicBezTo>
                <a:cubicBezTo>
                  <a:pt x="2248532" y="951483"/>
                  <a:pt x="2054105" y="449789"/>
                  <a:pt x="1730815" y="58224"/>
                </a:cubicBezTo>
                <a:close/>
                <a:moveTo>
                  <a:pt x="1569730" y="0"/>
                </a:moveTo>
                <a:lnTo>
                  <a:pt x="1578820" y="0"/>
                </a:lnTo>
                <a:lnTo>
                  <a:pt x="1674177" y="104896"/>
                </a:lnTo>
                <a:cubicBezTo>
                  <a:pt x="1986977" y="483760"/>
                  <a:pt x="2175092" y="969185"/>
                  <a:pt x="2175092" y="1497744"/>
                </a:cubicBezTo>
                <a:cubicBezTo>
                  <a:pt x="2175092" y="2101811"/>
                  <a:pt x="1929391" y="2649541"/>
                  <a:pt x="1532670" y="3046253"/>
                </a:cubicBezTo>
                <a:lnTo>
                  <a:pt x="1488949" y="3085997"/>
                </a:lnTo>
                <a:lnTo>
                  <a:pt x="1478890" y="3085997"/>
                </a:lnTo>
                <a:lnTo>
                  <a:pt x="1527880" y="3041463"/>
                </a:lnTo>
                <a:cubicBezTo>
                  <a:pt x="1923398" y="2645953"/>
                  <a:pt x="2168374" y="2099903"/>
                  <a:pt x="2168374" y="1497744"/>
                </a:cubicBezTo>
                <a:cubicBezTo>
                  <a:pt x="2168374" y="970855"/>
                  <a:pt x="1980844" y="486924"/>
                  <a:pt x="1669008" y="109213"/>
                </a:cubicBezTo>
                <a:close/>
                <a:moveTo>
                  <a:pt x="1459541" y="0"/>
                </a:moveTo>
                <a:lnTo>
                  <a:pt x="1469480" y="0"/>
                </a:lnTo>
                <a:lnTo>
                  <a:pt x="1475987" y="5915"/>
                </a:lnTo>
                <a:cubicBezTo>
                  <a:pt x="1858204" y="388124"/>
                  <a:pt x="2094935" y="915814"/>
                  <a:pt x="2094935" y="1497743"/>
                </a:cubicBezTo>
                <a:cubicBezTo>
                  <a:pt x="2094935" y="2079672"/>
                  <a:pt x="1858204" y="2607363"/>
                  <a:pt x="1475987" y="2989571"/>
                </a:cubicBezTo>
                <a:lnTo>
                  <a:pt x="1369912" y="3085997"/>
                </a:lnTo>
                <a:lnTo>
                  <a:pt x="1359972" y="3085997"/>
                </a:lnTo>
                <a:lnTo>
                  <a:pt x="1471254" y="2984838"/>
                </a:lnTo>
                <a:cubicBezTo>
                  <a:pt x="1852249" y="2603851"/>
                  <a:pt x="2088217" y="2077840"/>
                  <a:pt x="2088217" y="1497743"/>
                </a:cubicBezTo>
                <a:cubicBezTo>
                  <a:pt x="2088217" y="917646"/>
                  <a:pt x="1852249" y="391635"/>
                  <a:pt x="1471254" y="10648"/>
                </a:cubicBezTo>
                <a:close/>
                <a:moveTo>
                  <a:pt x="1340564" y="0"/>
                </a:moveTo>
                <a:lnTo>
                  <a:pt x="1350563" y="0"/>
                </a:lnTo>
                <a:lnTo>
                  <a:pt x="1419362" y="62540"/>
                </a:lnTo>
                <a:cubicBezTo>
                  <a:pt x="1787054" y="430225"/>
                  <a:pt x="2014777" y="937877"/>
                  <a:pt x="2014777" y="1497744"/>
                </a:cubicBezTo>
                <a:cubicBezTo>
                  <a:pt x="2014777" y="2127595"/>
                  <a:pt x="1726566" y="2691360"/>
                  <a:pt x="1275087" y="3064097"/>
                </a:cubicBezTo>
                <a:lnTo>
                  <a:pt x="1245818" y="3085997"/>
                </a:lnTo>
                <a:lnTo>
                  <a:pt x="1234527" y="3085997"/>
                </a:lnTo>
                <a:lnTo>
                  <a:pt x="1270770" y="3058879"/>
                </a:lnTo>
                <a:cubicBezTo>
                  <a:pt x="1720765" y="2687355"/>
                  <a:pt x="2008059" y="2125448"/>
                  <a:pt x="2008059" y="1497744"/>
                </a:cubicBezTo>
                <a:cubicBezTo>
                  <a:pt x="2008059" y="939785"/>
                  <a:pt x="1781100" y="433813"/>
                  <a:pt x="1414628" y="67330"/>
                </a:cubicBezTo>
                <a:close/>
                <a:moveTo>
                  <a:pt x="1221589" y="0"/>
                </a:moveTo>
                <a:lnTo>
                  <a:pt x="1231529" y="0"/>
                </a:lnTo>
                <a:lnTo>
                  <a:pt x="1362680" y="119221"/>
                </a:lnTo>
                <a:cubicBezTo>
                  <a:pt x="1715868" y="472401"/>
                  <a:pt x="1934621" y="960014"/>
                  <a:pt x="1934621" y="1497743"/>
                </a:cubicBezTo>
                <a:cubicBezTo>
                  <a:pt x="1934621" y="2102688"/>
                  <a:pt x="1657762" y="2644205"/>
                  <a:pt x="1224098" y="3002242"/>
                </a:cubicBezTo>
                <a:lnTo>
                  <a:pt x="1112163" y="3085997"/>
                </a:lnTo>
                <a:lnTo>
                  <a:pt x="1100999" y="3085997"/>
                </a:lnTo>
                <a:lnTo>
                  <a:pt x="1219844" y="2997073"/>
                </a:lnTo>
                <a:cubicBezTo>
                  <a:pt x="1652010" y="2640276"/>
                  <a:pt x="1927903" y="2100627"/>
                  <a:pt x="1927903" y="1497743"/>
                </a:cubicBezTo>
                <a:cubicBezTo>
                  <a:pt x="1927903" y="961846"/>
                  <a:pt x="1709914" y="475913"/>
                  <a:pt x="1357947" y="123954"/>
                </a:cubicBezTo>
                <a:close/>
                <a:moveTo>
                  <a:pt x="1088373" y="0"/>
                </a:moveTo>
                <a:lnTo>
                  <a:pt x="1099596" y="0"/>
                </a:lnTo>
                <a:lnTo>
                  <a:pt x="1173170" y="55050"/>
                </a:lnTo>
                <a:cubicBezTo>
                  <a:pt x="1589005" y="398361"/>
                  <a:pt x="1854463" y="917618"/>
                  <a:pt x="1854463" y="1497744"/>
                </a:cubicBezTo>
                <a:cubicBezTo>
                  <a:pt x="1854463" y="2142328"/>
                  <a:pt x="1526737" y="2711766"/>
                  <a:pt x="1029146" y="3048200"/>
                </a:cubicBezTo>
                <a:lnTo>
                  <a:pt x="966993" y="3085997"/>
                </a:lnTo>
                <a:lnTo>
                  <a:pt x="953988" y="3085997"/>
                </a:lnTo>
                <a:lnTo>
                  <a:pt x="1025343" y="3042601"/>
                </a:lnTo>
                <a:cubicBezTo>
                  <a:pt x="1521152" y="2707353"/>
                  <a:pt x="1847745" y="2139942"/>
                  <a:pt x="1847745" y="1497744"/>
                </a:cubicBezTo>
                <a:cubicBezTo>
                  <a:pt x="1847745" y="919765"/>
                  <a:pt x="1583253" y="402365"/>
                  <a:pt x="1168916" y="60268"/>
                </a:cubicBezTo>
                <a:close/>
                <a:moveTo>
                  <a:pt x="948832" y="0"/>
                </a:moveTo>
                <a:lnTo>
                  <a:pt x="961708" y="0"/>
                </a:lnTo>
                <a:lnTo>
                  <a:pt x="984326" y="13755"/>
                </a:lnTo>
                <a:cubicBezTo>
                  <a:pt x="1460595" y="335786"/>
                  <a:pt x="1774306" y="880832"/>
                  <a:pt x="1774306" y="1497743"/>
                </a:cubicBezTo>
                <a:cubicBezTo>
                  <a:pt x="1774306" y="2176346"/>
                  <a:pt x="1394716" y="2767991"/>
                  <a:pt x="836720" y="3071499"/>
                </a:cubicBezTo>
                <a:lnTo>
                  <a:pt x="806668" y="3085997"/>
                </a:lnTo>
                <a:lnTo>
                  <a:pt x="791260" y="3085997"/>
                </a:lnTo>
                <a:lnTo>
                  <a:pt x="833538" y="3065601"/>
                </a:lnTo>
                <a:cubicBezTo>
                  <a:pt x="1389441" y="2763241"/>
                  <a:pt x="1767588" y="2173827"/>
                  <a:pt x="1767588" y="1497743"/>
                </a:cubicBezTo>
                <a:cubicBezTo>
                  <a:pt x="1767588" y="883122"/>
                  <a:pt x="1455070" y="340128"/>
                  <a:pt x="980590" y="19314"/>
                </a:cubicBezTo>
                <a:close/>
                <a:moveTo>
                  <a:pt x="794631" y="0"/>
                </a:moveTo>
                <a:lnTo>
                  <a:pt x="807720" y="0"/>
                </a:lnTo>
                <a:lnTo>
                  <a:pt x="939573" y="80184"/>
                </a:lnTo>
                <a:cubicBezTo>
                  <a:pt x="1394513" y="387780"/>
                  <a:pt x="1694148" y="908409"/>
                  <a:pt x="1694148" y="1497743"/>
                </a:cubicBezTo>
                <a:cubicBezTo>
                  <a:pt x="1694148" y="2204945"/>
                  <a:pt x="1262673" y="2813210"/>
                  <a:pt x="649127" y="3073143"/>
                </a:cubicBezTo>
                <a:lnTo>
                  <a:pt x="614073" y="3085997"/>
                </a:lnTo>
                <a:lnTo>
                  <a:pt x="594498" y="3085997"/>
                </a:lnTo>
                <a:lnTo>
                  <a:pt x="646467" y="3066938"/>
                </a:lnTo>
                <a:cubicBezTo>
                  <a:pt x="1257587" y="2808000"/>
                  <a:pt x="1687430" y="2202082"/>
                  <a:pt x="1687430" y="1497743"/>
                </a:cubicBezTo>
                <a:cubicBezTo>
                  <a:pt x="1687430" y="852100"/>
                  <a:pt x="1326315" y="289157"/>
                  <a:pt x="795394" y="369"/>
                </a:cubicBezTo>
                <a:close/>
                <a:moveTo>
                  <a:pt x="608826" y="0"/>
                </a:moveTo>
                <a:lnTo>
                  <a:pt x="625798" y="0"/>
                </a:lnTo>
                <a:lnTo>
                  <a:pt x="760366" y="64922"/>
                </a:lnTo>
                <a:cubicBezTo>
                  <a:pt x="1268392" y="341252"/>
                  <a:pt x="1613992" y="879916"/>
                  <a:pt x="1613992" y="1497743"/>
                </a:cubicBezTo>
                <a:cubicBezTo>
                  <a:pt x="1613992" y="2227903"/>
                  <a:pt x="1131294" y="2847495"/>
                  <a:pt x="468253" y="3054172"/>
                </a:cubicBezTo>
                <a:lnTo>
                  <a:pt x="344779" y="3085997"/>
                </a:lnTo>
                <a:lnTo>
                  <a:pt x="317911" y="3085997"/>
                </a:lnTo>
                <a:lnTo>
                  <a:pt x="466273" y="3047760"/>
                </a:lnTo>
                <a:cubicBezTo>
                  <a:pt x="1126593" y="2841944"/>
                  <a:pt x="1607274" y="2224926"/>
                  <a:pt x="1607274" y="1497743"/>
                </a:cubicBezTo>
                <a:cubicBezTo>
                  <a:pt x="1607274" y="826498"/>
                  <a:pt x="1197699" y="249120"/>
                  <a:pt x="615328" y="2385"/>
                </a:cubicBezTo>
                <a:close/>
                <a:moveTo>
                  <a:pt x="348291" y="0"/>
                </a:moveTo>
                <a:lnTo>
                  <a:pt x="375193" y="0"/>
                </a:lnTo>
                <a:lnTo>
                  <a:pt x="444470" y="17854"/>
                </a:lnTo>
                <a:cubicBezTo>
                  <a:pt x="1074924" y="214351"/>
                  <a:pt x="1533834" y="803434"/>
                  <a:pt x="1533834" y="1497743"/>
                </a:cubicBezTo>
                <a:cubicBezTo>
                  <a:pt x="1533834" y="2298870"/>
                  <a:pt x="922859" y="2959902"/>
                  <a:pt x="142358" y="3039402"/>
                </a:cubicBezTo>
                <a:lnTo>
                  <a:pt x="42868" y="3044442"/>
                </a:lnTo>
                <a:lnTo>
                  <a:pt x="42084" y="3043913"/>
                </a:lnTo>
                <a:lnTo>
                  <a:pt x="38075" y="3037966"/>
                </a:lnTo>
                <a:lnTo>
                  <a:pt x="141653" y="3032717"/>
                </a:lnTo>
                <a:cubicBezTo>
                  <a:pt x="918691" y="2953550"/>
                  <a:pt x="1527116" y="2295291"/>
                  <a:pt x="1527116" y="1497743"/>
                </a:cubicBezTo>
                <a:cubicBezTo>
                  <a:pt x="1527116" y="806536"/>
                  <a:pt x="1070222" y="219949"/>
                  <a:pt x="442490" y="24279"/>
                </a:cubicBezTo>
                <a:close/>
              </a:path>
            </a:pathLst>
          </a:custGeom>
          <a:solidFill>
            <a:srgbClr val="FEF1FF"/>
          </a:solidFill>
          <a:ln w="15294" cap="flat">
            <a:noFill/>
            <a:prstDash val="solid"/>
            <a:miter/>
          </a:ln>
        </p:spPr>
        <p:txBody>
          <a:bodyPr rtlCol="0" anchor="ctr"/>
          <a:lstStyle/>
          <a:p>
            <a:endParaRPr lang="en-US"/>
          </a:p>
        </p:txBody>
      </p:sp>
      <p:sp>
        <p:nvSpPr>
          <p:cNvPr id="7" name="Freeform 6">
            <a:extLst>
              <a:ext uri="{FF2B5EF4-FFF2-40B4-BE49-F238E27FC236}">
                <a16:creationId xmlns:a16="http://schemas.microsoft.com/office/drawing/2014/main" id="{45C2911E-68C3-B480-CFC6-3B848353AE4D}"/>
              </a:ext>
            </a:extLst>
          </p:cNvPr>
          <p:cNvSpPr/>
          <p:nvPr userDrawn="1"/>
        </p:nvSpPr>
        <p:spPr>
          <a:xfrm>
            <a:off x="4139031" y="4362832"/>
            <a:ext cx="1270346" cy="1518267"/>
          </a:xfrm>
          <a:custGeom>
            <a:avLst/>
            <a:gdLst>
              <a:gd name="connsiteX0" fmla="*/ 485073 w 1270346"/>
              <a:gd name="connsiteY0" fmla="*/ 906673 h 1518267"/>
              <a:gd name="connsiteX1" fmla="*/ 486380 w 1270346"/>
              <a:gd name="connsiteY1" fmla="*/ 913148 h 1518267"/>
              <a:gd name="connsiteX2" fmla="*/ 474646 w 1270346"/>
              <a:gd name="connsiteY2" fmla="*/ 950863 h 1518267"/>
              <a:gd name="connsiteX3" fmla="*/ 458244 w 1270346"/>
              <a:gd name="connsiteY3" fmla="*/ 1113056 h 1518267"/>
              <a:gd name="connsiteX4" fmla="*/ 474646 w 1270346"/>
              <a:gd name="connsiteY4" fmla="*/ 1275250 h 1518267"/>
              <a:gd name="connsiteX5" fmla="*/ 487027 w 1270346"/>
              <a:gd name="connsiteY5" fmla="*/ 1315046 h 1518267"/>
              <a:gd name="connsiteX6" fmla="*/ 487027 w 1270346"/>
              <a:gd name="connsiteY6" fmla="*/ 1325724 h 1518267"/>
              <a:gd name="connsiteX7" fmla="*/ 471531 w 1270346"/>
              <a:gd name="connsiteY7" fmla="*/ 1275905 h 1518267"/>
              <a:gd name="connsiteX8" fmla="*/ 455066 w 1270346"/>
              <a:gd name="connsiteY8" fmla="*/ 1113056 h 1518267"/>
              <a:gd name="connsiteX9" fmla="*/ 471531 w 1270346"/>
              <a:gd name="connsiteY9" fmla="*/ 950208 h 1518267"/>
              <a:gd name="connsiteX10" fmla="*/ 464310 w 1270346"/>
              <a:gd name="connsiteY10" fmla="*/ 846382 h 1518267"/>
              <a:gd name="connsiteX11" fmla="*/ 466574 w 1270346"/>
              <a:gd name="connsiteY11" fmla="*/ 849739 h 1518267"/>
              <a:gd name="connsiteX12" fmla="*/ 437495 w 1270346"/>
              <a:gd name="connsiteY12" fmla="*/ 943219 h 1518267"/>
              <a:gd name="connsiteX13" fmla="*/ 420322 w 1270346"/>
              <a:gd name="connsiteY13" fmla="*/ 1113056 h 1518267"/>
              <a:gd name="connsiteX14" fmla="*/ 437495 w 1270346"/>
              <a:gd name="connsiteY14" fmla="*/ 1282893 h 1518267"/>
              <a:gd name="connsiteX15" fmla="*/ 480061 w 1270346"/>
              <a:gd name="connsiteY15" fmla="*/ 1419732 h 1518267"/>
              <a:gd name="connsiteX16" fmla="*/ 478759 w 1270346"/>
              <a:gd name="connsiteY16" fmla="*/ 1426180 h 1518267"/>
              <a:gd name="connsiteX17" fmla="*/ 434382 w 1270346"/>
              <a:gd name="connsiteY17" fmla="*/ 1283528 h 1518267"/>
              <a:gd name="connsiteX18" fmla="*/ 417144 w 1270346"/>
              <a:gd name="connsiteY18" fmla="*/ 1113056 h 1518267"/>
              <a:gd name="connsiteX19" fmla="*/ 434382 w 1270346"/>
              <a:gd name="connsiteY19" fmla="*/ 942585 h 1518267"/>
              <a:gd name="connsiteX20" fmla="*/ 433024 w 1270346"/>
              <a:gd name="connsiteY20" fmla="*/ 812143 h 1518267"/>
              <a:gd name="connsiteX21" fmla="*/ 435746 w 1270346"/>
              <a:gd name="connsiteY21" fmla="*/ 813978 h 1518267"/>
              <a:gd name="connsiteX22" fmla="*/ 422107 w 1270346"/>
              <a:gd name="connsiteY22" fmla="*/ 851168 h 1518267"/>
              <a:gd name="connsiteX23" fmla="*/ 382399 w 1270346"/>
              <a:gd name="connsiteY23" fmla="*/ 1113057 h 1518267"/>
              <a:gd name="connsiteX24" fmla="*/ 451799 w 1270346"/>
              <a:gd name="connsiteY24" fmla="*/ 1455912 h 1518267"/>
              <a:gd name="connsiteX25" fmla="*/ 457169 w 1270346"/>
              <a:gd name="connsiteY25" fmla="*/ 1465791 h 1518267"/>
              <a:gd name="connsiteX26" fmla="*/ 455165 w 1270346"/>
              <a:gd name="connsiteY26" fmla="*/ 1468764 h 1518267"/>
              <a:gd name="connsiteX27" fmla="*/ 448864 w 1270346"/>
              <a:gd name="connsiteY27" fmla="*/ 1457170 h 1518267"/>
              <a:gd name="connsiteX28" fmla="*/ 379221 w 1270346"/>
              <a:gd name="connsiteY28" fmla="*/ 1113057 h 1518267"/>
              <a:gd name="connsiteX29" fmla="*/ 419067 w 1270346"/>
              <a:gd name="connsiteY29" fmla="*/ 850204 h 1518267"/>
              <a:gd name="connsiteX30" fmla="*/ 399863 w 1270346"/>
              <a:gd name="connsiteY30" fmla="*/ 792576 h 1518267"/>
              <a:gd name="connsiteX31" fmla="*/ 403006 w 1270346"/>
              <a:gd name="connsiteY31" fmla="*/ 793211 h 1518267"/>
              <a:gd name="connsiteX32" fmla="*/ 385889 w 1270346"/>
              <a:gd name="connsiteY32" fmla="*/ 839889 h 1518267"/>
              <a:gd name="connsiteX33" fmla="*/ 344477 w 1270346"/>
              <a:gd name="connsiteY33" fmla="*/ 1113057 h 1518267"/>
              <a:gd name="connsiteX34" fmla="*/ 416857 w 1270346"/>
              <a:gd name="connsiteY34" fmla="*/ 1470674 h 1518267"/>
              <a:gd name="connsiteX35" fmla="*/ 428655 w 1270346"/>
              <a:gd name="connsiteY35" fmla="*/ 1492384 h 1518267"/>
              <a:gd name="connsiteX36" fmla="*/ 426026 w 1270346"/>
              <a:gd name="connsiteY36" fmla="*/ 1494157 h 1518267"/>
              <a:gd name="connsiteX37" fmla="*/ 413932 w 1270346"/>
              <a:gd name="connsiteY37" fmla="*/ 1471903 h 1518267"/>
              <a:gd name="connsiteX38" fmla="*/ 341299 w 1270346"/>
              <a:gd name="connsiteY38" fmla="*/ 1113057 h 1518267"/>
              <a:gd name="connsiteX39" fmla="*/ 382856 w 1270346"/>
              <a:gd name="connsiteY39" fmla="*/ 838952 h 1518267"/>
              <a:gd name="connsiteX40" fmla="*/ 362290 w 1270346"/>
              <a:gd name="connsiteY40" fmla="*/ 784991 h 1518267"/>
              <a:gd name="connsiteX41" fmla="*/ 365433 w 1270346"/>
              <a:gd name="connsiteY41" fmla="*/ 785625 h 1518267"/>
              <a:gd name="connsiteX42" fmla="*/ 349672 w 1270346"/>
              <a:gd name="connsiteY42" fmla="*/ 828611 h 1518267"/>
              <a:gd name="connsiteX43" fmla="*/ 306555 w 1270346"/>
              <a:gd name="connsiteY43" fmla="*/ 1113057 h 1518267"/>
              <a:gd name="connsiteX44" fmla="*/ 381924 w 1270346"/>
              <a:gd name="connsiteY44" fmla="*/ 1485438 h 1518267"/>
              <a:gd name="connsiteX45" fmla="*/ 395240 w 1270346"/>
              <a:gd name="connsiteY45" fmla="*/ 1509939 h 1518267"/>
              <a:gd name="connsiteX46" fmla="*/ 391993 w 1270346"/>
              <a:gd name="connsiteY46" fmla="*/ 1510594 h 1518267"/>
              <a:gd name="connsiteX47" fmla="*/ 378989 w 1270346"/>
              <a:gd name="connsiteY47" fmla="*/ 1486666 h 1518267"/>
              <a:gd name="connsiteX48" fmla="*/ 303377 w 1270346"/>
              <a:gd name="connsiteY48" fmla="*/ 1113057 h 1518267"/>
              <a:gd name="connsiteX49" fmla="*/ 346639 w 1270346"/>
              <a:gd name="connsiteY49" fmla="*/ 827674 h 1518267"/>
              <a:gd name="connsiteX50" fmla="*/ 322569 w 1270346"/>
              <a:gd name="connsiteY50" fmla="*/ 783314 h 1518267"/>
              <a:gd name="connsiteX51" fmla="*/ 325945 w 1270346"/>
              <a:gd name="connsiteY51" fmla="*/ 783314 h 1518267"/>
              <a:gd name="connsiteX52" fmla="*/ 313461 w 1270346"/>
              <a:gd name="connsiteY52" fmla="*/ 817359 h 1518267"/>
              <a:gd name="connsiteX53" fmla="*/ 268633 w 1270346"/>
              <a:gd name="connsiteY53" fmla="*/ 1113057 h 1518267"/>
              <a:gd name="connsiteX54" fmla="*/ 346982 w 1270346"/>
              <a:gd name="connsiteY54" fmla="*/ 1500170 h 1518267"/>
              <a:gd name="connsiteX55" fmla="*/ 355559 w 1270346"/>
              <a:gd name="connsiteY55" fmla="*/ 1517950 h 1518267"/>
              <a:gd name="connsiteX56" fmla="*/ 353986 w 1270346"/>
              <a:gd name="connsiteY56" fmla="*/ 1518267 h 1518267"/>
              <a:gd name="connsiteX57" fmla="*/ 352195 w 1270346"/>
              <a:gd name="connsiteY57" fmla="*/ 1518267 h 1518267"/>
              <a:gd name="connsiteX58" fmla="*/ 344057 w 1270346"/>
              <a:gd name="connsiteY58" fmla="*/ 1501398 h 1518267"/>
              <a:gd name="connsiteX59" fmla="*/ 265455 w 1270346"/>
              <a:gd name="connsiteY59" fmla="*/ 1113057 h 1518267"/>
              <a:gd name="connsiteX60" fmla="*/ 310427 w 1270346"/>
              <a:gd name="connsiteY60" fmla="*/ 816422 h 1518267"/>
              <a:gd name="connsiteX61" fmla="*/ 282214 w 1270346"/>
              <a:gd name="connsiteY61" fmla="*/ 783314 h 1518267"/>
              <a:gd name="connsiteX62" fmla="*/ 285608 w 1270346"/>
              <a:gd name="connsiteY62" fmla="*/ 783314 h 1518267"/>
              <a:gd name="connsiteX63" fmla="*/ 277250 w 1270346"/>
              <a:gd name="connsiteY63" fmla="*/ 806107 h 1518267"/>
              <a:gd name="connsiteX64" fmla="*/ 230711 w 1270346"/>
              <a:gd name="connsiteY64" fmla="*/ 1113056 h 1518267"/>
              <a:gd name="connsiteX65" fmla="*/ 312050 w 1270346"/>
              <a:gd name="connsiteY65" fmla="*/ 1514902 h 1518267"/>
              <a:gd name="connsiteX66" fmla="*/ 313673 w 1270346"/>
              <a:gd name="connsiteY66" fmla="*/ 1518267 h 1518267"/>
              <a:gd name="connsiteX67" fmla="*/ 310131 w 1270346"/>
              <a:gd name="connsiteY67" fmla="*/ 1518267 h 1518267"/>
              <a:gd name="connsiteX68" fmla="*/ 309115 w 1270346"/>
              <a:gd name="connsiteY68" fmla="*/ 1516160 h 1518267"/>
              <a:gd name="connsiteX69" fmla="*/ 227533 w 1270346"/>
              <a:gd name="connsiteY69" fmla="*/ 1113056 h 1518267"/>
              <a:gd name="connsiteX70" fmla="*/ 274210 w 1270346"/>
              <a:gd name="connsiteY70" fmla="*/ 805143 h 1518267"/>
              <a:gd name="connsiteX71" fmla="*/ 241877 w 1270346"/>
              <a:gd name="connsiteY71" fmla="*/ 783314 h 1518267"/>
              <a:gd name="connsiteX72" fmla="*/ 245253 w 1270346"/>
              <a:gd name="connsiteY72" fmla="*/ 783314 h 1518267"/>
              <a:gd name="connsiteX73" fmla="*/ 241031 w 1270346"/>
              <a:gd name="connsiteY73" fmla="*/ 794828 h 1518267"/>
              <a:gd name="connsiteX74" fmla="*/ 192788 w 1270346"/>
              <a:gd name="connsiteY74" fmla="*/ 1113056 h 1518267"/>
              <a:gd name="connsiteX75" fmla="*/ 241031 w 1270346"/>
              <a:gd name="connsiteY75" fmla="*/ 1431285 h 1518267"/>
              <a:gd name="connsiteX76" fmla="*/ 272927 w 1270346"/>
              <a:gd name="connsiteY76" fmla="*/ 1518267 h 1518267"/>
              <a:gd name="connsiteX77" fmla="*/ 269551 w 1270346"/>
              <a:gd name="connsiteY77" fmla="*/ 1518267 h 1518267"/>
              <a:gd name="connsiteX78" fmla="*/ 237998 w 1270346"/>
              <a:gd name="connsiteY78" fmla="*/ 1432222 h 1518267"/>
              <a:gd name="connsiteX79" fmla="*/ 189610 w 1270346"/>
              <a:gd name="connsiteY79" fmla="*/ 1113056 h 1518267"/>
              <a:gd name="connsiteX80" fmla="*/ 237998 w 1270346"/>
              <a:gd name="connsiteY80" fmla="*/ 793891 h 1518267"/>
              <a:gd name="connsiteX81" fmla="*/ 201600 w 1270346"/>
              <a:gd name="connsiteY81" fmla="*/ 783314 h 1518267"/>
              <a:gd name="connsiteX82" fmla="*/ 204916 w 1270346"/>
              <a:gd name="connsiteY82" fmla="*/ 783314 h 1518267"/>
              <a:gd name="connsiteX83" fmla="*/ 204820 w 1270346"/>
              <a:gd name="connsiteY83" fmla="*/ 783577 h 1518267"/>
              <a:gd name="connsiteX84" fmla="*/ 154866 w 1270346"/>
              <a:gd name="connsiteY84" fmla="*/ 1113056 h 1518267"/>
              <a:gd name="connsiteX85" fmla="*/ 204820 w 1270346"/>
              <a:gd name="connsiteY85" fmla="*/ 1442537 h 1518267"/>
              <a:gd name="connsiteX86" fmla="*/ 232592 w 1270346"/>
              <a:gd name="connsiteY86" fmla="*/ 1518267 h 1518267"/>
              <a:gd name="connsiteX87" fmla="*/ 229196 w 1270346"/>
              <a:gd name="connsiteY87" fmla="*/ 1518267 h 1518267"/>
              <a:gd name="connsiteX88" fmla="*/ 201781 w 1270346"/>
              <a:gd name="connsiteY88" fmla="*/ 1443500 h 1518267"/>
              <a:gd name="connsiteX89" fmla="*/ 151688 w 1270346"/>
              <a:gd name="connsiteY89" fmla="*/ 1113056 h 1518267"/>
              <a:gd name="connsiteX90" fmla="*/ 174327 w 1270346"/>
              <a:gd name="connsiteY90" fmla="*/ 889140 h 1518267"/>
              <a:gd name="connsiteX91" fmla="*/ 162489 w 1270346"/>
              <a:gd name="connsiteY91" fmla="*/ 783314 h 1518267"/>
              <a:gd name="connsiteX92" fmla="*/ 165764 w 1270346"/>
              <a:gd name="connsiteY92" fmla="*/ 783314 h 1518267"/>
              <a:gd name="connsiteX93" fmla="*/ 140291 w 1270346"/>
              <a:gd name="connsiteY93" fmla="*/ 882152 h 1518267"/>
              <a:gd name="connsiteX94" fmla="*/ 116944 w 1270346"/>
              <a:gd name="connsiteY94" fmla="*/ 1113057 h 1518267"/>
              <a:gd name="connsiteX95" fmla="*/ 168603 w 1270346"/>
              <a:gd name="connsiteY95" fmla="*/ 1453816 h 1518267"/>
              <a:gd name="connsiteX96" fmla="*/ 192236 w 1270346"/>
              <a:gd name="connsiteY96" fmla="*/ 1518267 h 1518267"/>
              <a:gd name="connsiteX97" fmla="*/ 188861 w 1270346"/>
              <a:gd name="connsiteY97" fmla="*/ 1518267 h 1518267"/>
              <a:gd name="connsiteX98" fmla="*/ 165569 w 1270346"/>
              <a:gd name="connsiteY98" fmla="*/ 1454752 h 1518267"/>
              <a:gd name="connsiteX99" fmla="*/ 113766 w 1270346"/>
              <a:gd name="connsiteY99" fmla="*/ 1113057 h 1518267"/>
              <a:gd name="connsiteX100" fmla="*/ 137178 w 1270346"/>
              <a:gd name="connsiteY100" fmla="*/ 881518 h 1518267"/>
              <a:gd name="connsiteX101" fmla="*/ 123365 w 1270346"/>
              <a:gd name="connsiteY101" fmla="*/ 783314 h 1518267"/>
              <a:gd name="connsiteX102" fmla="*/ 126652 w 1270346"/>
              <a:gd name="connsiteY102" fmla="*/ 783314 h 1518267"/>
              <a:gd name="connsiteX103" fmla="*/ 103142 w 1270346"/>
              <a:gd name="connsiteY103" fmla="*/ 874529 h 1518267"/>
              <a:gd name="connsiteX104" fmla="*/ 79022 w 1270346"/>
              <a:gd name="connsiteY104" fmla="*/ 1113057 h 1518267"/>
              <a:gd name="connsiteX105" fmla="*/ 132391 w 1270346"/>
              <a:gd name="connsiteY105" fmla="*/ 1465067 h 1518267"/>
              <a:gd name="connsiteX106" fmla="*/ 151901 w 1270346"/>
              <a:gd name="connsiteY106" fmla="*/ 1518267 h 1518267"/>
              <a:gd name="connsiteX107" fmla="*/ 148506 w 1270346"/>
              <a:gd name="connsiteY107" fmla="*/ 1518267 h 1518267"/>
              <a:gd name="connsiteX108" fmla="*/ 129352 w 1270346"/>
              <a:gd name="connsiteY108" fmla="*/ 1466031 h 1518267"/>
              <a:gd name="connsiteX109" fmla="*/ 75844 w 1270346"/>
              <a:gd name="connsiteY109" fmla="*/ 1113057 h 1518267"/>
              <a:gd name="connsiteX110" fmla="*/ 100027 w 1270346"/>
              <a:gd name="connsiteY110" fmla="*/ 873874 h 1518267"/>
              <a:gd name="connsiteX111" fmla="*/ 84253 w 1270346"/>
              <a:gd name="connsiteY111" fmla="*/ 783314 h 1518267"/>
              <a:gd name="connsiteX112" fmla="*/ 87528 w 1270346"/>
              <a:gd name="connsiteY112" fmla="*/ 783314 h 1518267"/>
              <a:gd name="connsiteX113" fmla="*/ 65990 w 1270346"/>
              <a:gd name="connsiteY113" fmla="*/ 866885 h 1518267"/>
              <a:gd name="connsiteX114" fmla="*/ 41100 w 1270346"/>
              <a:gd name="connsiteY114" fmla="*/ 1113057 h 1518267"/>
              <a:gd name="connsiteX115" fmla="*/ 96174 w 1270346"/>
              <a:gd name="connsiteY115" fmla="*/ 1476346 h 1518267"/>
              <a:gd name="connsiteX116" fmla="*/ 111546 w 1270346"/>
              <a:gd name="connsiteY116" fmla="*/ 1518267 h 1518267"/>
              <a:gd name="connsiteX117" fmla="*/ 108170 w 1270346"/>
              <a:gd name="connsiteY117" fmla="*/ 1518267 h 1518267"/>
              <a:gd name="connsiteX118" fmla="*/ 93141 w 1270346"/>
              <a:gd name="connsiteY118" fmla="*/ 1477283 h 1518267"/>
              <a:gd name="connsiteX119" fmla="*/ 37922 w 1270346"/>
              <a:gd name="connsiteY119" fmla="*/ 1113057 h 1518267"/>
              <a:gd name="connsiteX120" fmla="*/ 62878 w 1270346"/>
              <a:gd name="connsiteY120" fmla="*/ 866250 h 1518267"/>
              <a:gd name="connsiteX121" fmla="*/ 44961 w 1270346"/>
              <a:gd name="connsiteY121" fmla="*/ 783314 h 1518267"/>
              <a:gd name="connsiteX122" fmla="*/ 47847 w 1270346"/>
              <a:gd name="connsiteY122" fmla="*/ 783314 h 1518267"/>
              <a:gd name="connsiteX123" fmla="*/ 27395 w 1270346"/>
              <a:gd name="connsiteY123" fmla="*/ 865137 h 1518267"/>
              <a:gd name="connsiteX124" fmla="*/ 3178 w 1270346"/>
              <a:gd name="connsiteY124" fmla="*/ 1113057 h 1518267"/>
              <a:gd name="connsiteX125" fmla="*/ 57242 w 1270346"/>
              <a:gd name="connsiteY125" fmla="*/ 1480388 h 1518267"/>
              <a:gd name="connsiteX126" fmla="*/ 70788 w 1270346"/>
              <a:gd name="connsiteY126" fmla="*/ 1518267 h 1518267"/>
              <a:gd name="connsiteX127" fmla="*/ 67555 w 1270346"/>
              <a:gd name="connsiteY127" fmla="*/ 1518267 h 1518267"/>
              <a:gd name="connsiteX128" fmla="*/ 56830 w 1270346"/>
              <a:gd name="connsiteY128" fmla="*/ 1488964 h 1518267"/>
              <a:gd name="connsiteX129" fmla="*/ 0 w 1270346"/>
              <a:gd name="connsiteY129" fmla="*/ 1113057 h 1518267"/>
              <a:gd name="connsiteX130" fmla="*/ 25682 w 1270346"/>
              <a:gd name="connsiteY130" fmla="*/ 858296 h 1518267"/>
              <a:gd name="connsiteX131" fmla="*/ 1238195 w 1270346"/>
              <a:gd name="connsiteY131" fmla="*/ 685878 h 1518267"/>
              <a:gd name="connsiteX132" fmla="*/ 1235895 w 1270346"/>
              <a:gd name="connsiteY132" fmla="*/ 689290 h 1518267"/>
              <a:gd name="connsiteX133" fmla="*/ 1178217 w 1270346"/>
              <a:gd name="connsiteY133" fmla="*/ 695124 h 1518267"/>
              <a:gd name="connsiteX134" fmla="*/ 1098195 w 1270346"/>
              <a:gd name="connsiteY134" fmla="*/ 720024 h 1518267"/>
              <a:gd name="connsiteX135" fmla="*/ 1070729 w 1270346"/>
              <a:gd name="connsiteY135" fmla="*/ 734953 h 1518267"/>
              <a:gd name="connsiteX136" fmla="*/ 1064065 w 1270346"/>
              <a:gd name="connsiteY136" fmla="*/ 734953 h 1518267"/>
              <a:gd name="connsiteX137" fmla="*/ 1096937 w 1270346"/>
              <a:gd name="connsiteY137" fmla="*/ 717089 h 1518267"/>
              <a:gd name="connsiteX138" fmla="*/ 1177562 w 1270346"/>
              <a:gd name="connsiteY138" fmla="*/ 692008 h 1518267"/>
              <a:gd name="connsiteX139" fmla="*/ 1261527 w 1270346"/>
              <a:gd name="connsiteY139" fmla="*/ 645596 h 1518267"/>
              <a:gd name="connsiteX140" fmla="*/ 1260872 w 1270346"/>
              <a:gd name="connsiteY140" fmla="*/ 648840 h 1518267"/>
              <a:gd name="connsiteX141" fmla="*/ 1170574 w 1270346"/>
              <a:gd name="connsiteY141" fmla="*/ 657971 h 1518267"/>
              <a:gd name="connsiteX142" fmla="*/ 1004533 w 1270346"/>
              <a:gd name="connsiteY142" fmla="*/ 727962 h 1518267"/>
              <a:gd name="connsiteX143" fmla="*/ 996063 w 1270346"/>
              <a:gd name="connsiteY143" fmla="*/ 734953 h 1518267"/>
              <a:gd name="connsiteX144" fmla="*/ 991110 w 1270346"/>
              <a:gd name="connsiteY144" fmla="*/ 734953 h 1518267"/>
              <a:gd name="connsiteX145" fmla="*/ 1002766 w 1270346"/>
              <a:gd name="connsiteY145" fmla="*/ 725332 h 1518267"/>
              <a:gd name="connsiteX146" fmla="*/ 1169939 w 1270346"/>
              <a:gd name="connsiteY146" fmla="*/ 654859 h 1518267"/>
              <a:gd name="connsiteX147" fmla="*/ 481310 w 1270346"/>
              <a:gd name="connsiteY147" fmla="*/ 630233 h 1518267"/>
              <a:gd name="connsiteX148" fmla="*/ 479187 w 1270346"/>
              <a:gd name="connsiteY148" fmla="*/ 640745 h 1518267"/>
              <a:gd name="connsiteX149" fmla="*/ 453762 w 1270346"/>
              <a:gd name="connsiteY149" fmla="*/ 687531 h 1518267"/>
              <a:gd name="connsiteX150" fmla="*/ 448061 w 1270346"/>
              <a:gd name="connsiteY150" fmla="*/ 695987 h 1518267"/>
              <a:gd name="connsiteX151" fmla="*/ 444137 w 1270346"/>
              <a:gd name="connsiteY151" fmla="*/ 698632 h 1518267"/>
              <a:gd name="connsiteX152" fmla="*/ 1264072 w 1270346"/>
              <a:gd name="connsiteY152" fmla="*/ 607415 h 1518267"/>
              <a:gd name="connsiteX153" fmla="*/ 1269132 w 1270346"/>
              <a:gd name="connsiteY153" fmla="*/ 607927 h 1518267"/>
              <a:gd name="connsiteX154" fmla="*/ 1268503 w 1270346"/>
              <a:gd name="connsiteY154" fmla="*/ 611041 h 1518267"/>
              <a:gd name="connsiteX155" fmla="*/ 1264072 w 1270346"/>
              <a:gd name="connsiteY155" fmla="*/ 610593 h 1518267"/>
              <a:gd name="connsiteX156" fmla="*/ 983360 w 1270346"/>
              <a:gd name="connsiteY156" fmla="*/ 696534 h 1518267"/>
              <a:gd name="connsiteX157" fmla="*/ 936817 w 1270346"/>
              <a:gd name="connsiteY157" fmla="*/ 734953 h 1518267"/>
              <a:gd name="connsiteX158" fmla="*/ 931807 w 1270346"/>
              <a:gd name="connsiteY158" fmla="*/ 734953 h 1518267"/>
              <a:gd name="connsiteX159" fmla="*/ 981561 w 1270346"/>
              <a:gd name="connsiteY159" fmla="*/ 693885 h 1518267"/>
              <a:gd name="connsiteX160" fmla="*/ 1264072 w 1270346"/>
              <a:gd name="connsiteY160" fmla="*/ 607415 h 1518267"/>
              <a:gd name="connsiteX161" fmla="*/ 1264072 w 1270346"/>
              <a:gd name="connsiteY161" fmla="*/ 569491 h 1518267"/>
              <a:gd name="connsiteX162" fmla="*/ 1270346 w 1270346"/>
              <a:gd name="connsiteY162" fmla="*/ 570126 h 1518267"/>
              <a:gd name="connsiteX163" fmla="*/ 1270346 w 1270346"/>
              <a:gd name="connsiteY163" fmla="*/ 573304 h 1518267"/>
              <a:gd name="connsiteX164" fmla="*/ 1264072 w 1270346"/>
              <a:gd name="connsiteY164" fmla="*/ 572669 h 1518267"/>
              <a:gd name="connsiteX165" fmla="*/ 882151 w 1270346"/>
              <a:gd name="connsiteY165" fmla="*/ 731125 h 1518267"/>
              <a:gd name="connsiteX166" fmla="*/ 878991 w 1270346"/>
              <a:gd name="connsiteY166" fmla="*/ 734953 h 1518267"/>
              <a:gd name="connsiteX167" fmla="*/ 874904 w 1270346"/>
              <a:gd name="connsiteY167" fmla="*/ 734953 h 1518267"/>
              <a:gd name="connsiteX168" fmla="*/ 879912 w 1270346"/>
              <a:gd name="connsiteY168" fmla="*/ 728886 h 1518267"/>
              <a:gd name="connsiteX169" fmla="*/ 1264072 w 1270346"/>
              <a:gd name="connsiteY169" fmla="*/ 569491 h 1518267"/>
              <a:gd name="connsiteX170" fmla="*/ 487027 w 1270346"/>
              <a:gd name="connsiteY170" fmla="*/ 552814 h 1518267"/>
              <a:gd name="connsiteX171" fmla="*/ 487027 w 1270346"/>
              <a:gd name="connsiteY171" fmla="*/ 557767 h 1518267"/>
              <a:gd name="connsiteX172" fmla="*/ 470295 w 1270346"/>
              <a:gd name="connsiteY172" fmla="*/ 578038 h 1518267"/>
              <a:gd name="connsiteX173" fmla="*/ 388849 w 1270346"/>
              <a:gd name="connsiteY173" fmla="*/ 727915 h 1518267"/>
              <a:gd name="connsiteX174" fmla="*/ 384815 w 1270346"/>
              <a:gd name="connsiteY174" fmla="*/ 728729 h 1518267"/>
              <a:gd name="connsiteX175" fmla="*/ 467666 w 1270346"/>
              <a:gd name="connsiteY175" fmla="*/ 576271 h 1518267"/>
              <a:gd name="connsiteX176" fmla="*/ 1264073 w 1270346"/>
              <a:gd name="connsiteY176" fmla="*/ 531568 h 1518267"/>
              <a:gd name="connsiteX177" fmla="*/ 1270346 w 1270346"/>
              <a:gd name="connsiteY177" fmla="*/ 532203 h 1518267"/>
              <a:gd name="connsiteX178" fmla="*/ 1270346 w 1270346"/>
              <a:gd name="connsiteY178" fmla="*/ 535381 h 1518267"/>
              <a:gd name="connsiteX179" fmla="*/ 1264073 w 1270346"/>
              <a:gd name="connsiteY179" fmla="*/ 534746 h 1518267"/>
              <a:gd name="connsiteX180" fmla="*/ 855362 w 1270346"/>
              <a:gd name="connsiteY180" fmla="*/ 704335 h 1518267"/>
              <a:gd name="connsiteX181" fmla="*/ 830089 w 1270346"/>
              <a:gd name="connsiteY181" fmla="*/ 734953 h 1518267"/>
              <a:gd name="connsiteX182" fmla="*/ 825953 w 1270346"/>
              <a:gd name="connsiteY182" fmla="*/ 734953 h 1518267"/>
              <a:gd name="connsiteX183" fmla="*/ 853096 w 1270346"/>
              <a:gd name="connsiteY183" fmla="*/ 702069 h 1518267"/>
              <a:gd name="connsiteX184" fmla="*/ 1264073 w 1270346"/>
              <a:gd name="connsiteY184" fmla="*/ 531568 h 1518267"/>
              <a:gd name="connsiteX185" fmla="*/ 1264073 w 1270346"/>
              <a:gd name="connsiteY185" fmla="*/ 493645 h 1518267"/>
              <a:gd name="connsiteX186" fmla="*/ 1270346 w 1270346"/>
              <a:gd name="connsiteY186" fmla="*/ 494280 h 1518267"/>
              <a:gd name="connsiteX187" fmla="*/ 1270346 w 1270346"/>
              <a:gd name="connsiteY187" fmla="*/ 497458 h 1518267"/>
              <a:gd name="connsiteX188" fmla="*/ 1264073 w 1270346"/>
              <a:gd name="connsiteY188" fmla="*/ 496823 h 1518267"/>
              <a:gd name="connsiteX189" fmla="*/ 828546 w 1270346"/>
              <a:gd name="connsiteY189" fmla="*/ 677518 h 1518267"/>
              <a:gd name="connsiteX190" fmla="*/ 781139 w 1270346"/>
              <a:gd name="connsiteY190" fmla="*/ 734953 h 1518267"/>
              <a:gd name="connsiteX191" fmla="*/ 777050 w 1270346"/>
              <a:gd name="connsiteY191" fmla="*/ 734953 h 1518267"/>
              <a:gd name="connsiteX192" fmla="*/ 826306 w 1270346"/>
              <a:gd name="connsiteY192" fmla="*/ 675279 h 1518267"/>
              <a:gd name="connsiteX193" fmla="*/ 1264073 w 1270346"/>
              <a:gd name="connsiteY193" fmla="*/ 493645 h 1518267"/>
              <a:gd name="connsiteX194" fmla="*/ 487027 w 1270346"/>
              <a:gd name="connsiteY194" fmla="*/ 493566 h 1518267"/>
              <a:gd name="connsiteX195" fmla="*/ 487027 w 1270346"/>
              <a:gd name="connsiteY195" fmla="*/ 498519 h 1518267"/>
              <a:gd name="connsiteX196" fmla="*/ 438868 w 1270346"/>
              <a:gd name="connsiteY196" fmla="*/ 556865 h 1518267"/>
              <a:gd name="connsiteX197" fmla="*/ 346982 w 1270346"/>
              <a:gd name="connsiteY197" fmla="*/ 725944 h 1518267"/>
              <a:gd name="connsiteX198" fmla="*/ 343678 w 1270346"/>
              <a:gd name="connsiteY198" fmla="*/ 734953 h 1518267"/>
              <a:gd name="connsiteX199" fmla="*/ 340303 w 1270346"/>
              <a:gd name="connsiteY199" fmla="*/ 734953 h 1518267"/>
              <a:gd name="connsiteX200" fmla="*/ 344057 w 1270346"/>
              <a:gd name="connsiteY200" fmla="*/ 724716 h 1518267"/>
              <a:gd name="connsiteX201" fmla="*/ 436238 w 1270346"/>
              <a:gd name="connsiteY201" fmla="*/ 555098 h 1518267"/>
              <a:gd name="connsiteX202" fmla="*/ 1264073 w 1270346"/>
              <a:gd name="connsiteY202" fmla="*/ 455722 h 1518267"/>
              <a:gd name="connsiteX203" fmla="*/ 1270346 w 1270346"/>
              <a:gd name="connsiteY203" fmla="*/ 456357 h 1518267"/>
              <a:gd name="connsiteX204" fmla="*/ 1270346 w 1270346"/>
              <a:gd name="connsiteY204" fmla="*/ 459535 h 1518267"/>
              <a:gd name="connsiteX205" fmla="*/ 1264073 w 1270346"/>
              <a:gd name="connsiteY205" fmla="*/ 458900 h 1518267"/>
              <a:gd name="connsiteX206" fmla="*/ 801757 w 1270346"/>
              <a:gd name="connsiteY206" fmla="*/ 650728 h 1518267"/>
              <a:gd name="connsiteX207" fmla="*/ 732235 w 1270346"/>
              <a:gd name="connsiteY207" fmla="*/ 734953 h 1518267"/>
              <a:gd name="connsiteX208" fmla="*/ 728102 w 1270346"/>
              <a:gd name="connsiteY208" fmla="*/ 734953 h 1518267"/>
              <a:gd name="connsiteX209" fmla="*/ 799490 w 1270346"/>
              <a:gd name="connsiteY209" fmla="*/ 648462 h 1518267"/>
              <a:gd name="connsiteX210" fmla="*/ 1264073 w 1270346"/>
              <a:gd name="connsiteY210" fmla="*/ 455722 h 1518267"/>
              <a:gd name="connsiteX211" fmla="*/ 487027 w 1270346"/>
              <a:gd name="connsiteY211" fmla="*/ 434260 h 1518267"/>
              <a:gd name="connsiteX212" fmla="*/ 487027 w 1270346"/>
              <a:gd name="connsiteY212" fmla="*/ 439271 h 1518267"/>
              <a:gd name="connsiteX213" fmla="*/ 407441 w 1270346"/>
              <a:gd name="connsiteY213" fmla="*/ 535692 h 1518267"/>
              <a:gd name="connsiteX214" fmla="*/ 312050 w 1270346"/>
              <a:gd name="connsiteY214" fmla="*/ 711211 h 1518267"/>
              <a:gd name="connsiteX215" fmla="*/ 303343 w 1270346"/>
              <a:gd name="connsiteY215" fmla="*/ 734953 h 1518267"/>
              <a:gd name="connsiteX216" fmla="*/ 299947 w 1270346"/>
              <a:gd name="connsiteY216" fmla="*/ 734953 h 1518267"/>
              <a:gd name="connsiteX217" fmla="*/ 309115 w 1270346"/>
              <a:gd name="connsiteY217" fmla="*/ 709952 h 1518267"/>
              <a:gd name="connsiteX218" fmla="*/ 404792 w 1270346"/>
              <a:gd name="connsiteY218" fmla="*/ 533892 h 1518267"/>
              <a:gd name="connsiteX219" fmla="*/ 1264072 w 1270346"/>
              <a:gd name="connsiteY219" fmla="*/ 417799 h 1518267"/>
              <a:gd name="connsiteX220" fmla="*/ 1270346 w 1270346"/>
              <a:gd name="connsiteY220" fmla="*/ 418434 h 1518267"/>
              <a:gd name="connsiteX221" fmla="*/ 1270346 w 1270346"/>
              <a:gd name="connsiteY221" fmla="*/ 421612 h 1518267"/>
              <a:gd name="connsiteX222" fmla="*/ 1264072 w 1270346"/>
              <a:gd name="connsiteY222" fmla="*/ 420977 h 1518267"/>
              <a:gd name="connsiteX223" fmla="*/ 690365 w 1270346"/>
              <a:gd name="connsiteY223" fmla="*/ 726377 h 1518267"/>
              <a:gd name="connsiteX224" fmla="*/ 685704 w 1270346"/>
              <a:gd name="connsiteY224" fmla="*/ 734953 h 1518267"/>
              <a:gd name="connsiteX225" fmla="*/ 682113 w 1270346"/>
              <a:gd name="connsiteY225" fmla="*/ 734953 h 1518267"/>
              <a:gd name="connsiteX226" fmla="*/ 687735 w 1270346"/>
              <a:gd name="connsiteY226" fmla="*/ 724609 h 1518267"/>
              <a:gd name="connsiteX227" fmla="*/ 1264072 w 1270346"/>
              <a:gd name="connsiteY227" fmla="*/ 417799 h 1518267"/>
              <a:gd name="connsiteX228" fmla="*/ 1264072 w 1270346"/>
              <a:gd name="connsiteY228" fmla="*/ 379876 h 1518267"/>
              <a:gd name="connsiteX229" fmla="*/ 1270346 w 1270346"/>
              <a:gd name="connsiteY229" fmla="*/ 380194 h 1518267"/>
              <a:gd name="connsiteX230" fmla="*/ 1270346 w 1270346"/>
              <a:gd name="connsiteY230" fmla="*/ 383372 h 1518267"/>
              <a:gd name="connsiteX231" fmla="*/ 1264072 w 1270346"/>
              <a:gd name="connsiteY231" fmla="*/ 383054 h 1518267"/>
              <a:gd name="connsiteX232" fmla="*/ 658937 w 1270346"/>
              <a:gd name="connsiteY232" fmla="*/ 705204 h 1518267"/>
              <a:gd name="connsiteX233" fmla="*/ 645306 w 1270346"/>
              <a:gd name="connsiteY233" fmla="*/ 730284 h 1518267"/>
              <a:gd name="connsiteX234" fmla="*/ 642040 w 1270346"/>
              <a:gd name="connsiteY234" fmla="*/ 729625 h 1518267"/>
              <a:gd name="connsiteX235" fmla="*/ 656288 w 1270346"/>
              <a:gd name="connsiteY235" fmla="*/ 703405 h 1518267"/>
              <a:gd name="connsiteX236" fmla="*/ 1264072 w 1270346"/>
              <a:gd name="connsiteY236" fmla="*/ 379876 h 1518267"/>
              <a:gd name="connsiteX237" fmla="*/ 487027 w 1270346"/>
              <a:gd name="connsiteY237" fmla="*/ 375013 h 1518267"/>
              <a:gd name="connsiteX238" fmla="*/ 487027 w 1270346"/>
              <a:gd name="connsiteY238" fmla="*/ 379965 h 1518267"/>
              <a:gd name="connsiteX239" fmla="*/ 375993 w 1270346"/>
              <a:gd name="connsiteY239" fmla="*/ 514487 h 1518267"/>
              <a:gd name="connsiteX240" fmla="*/ 277107 w 1270346"/>
              <a:gd name="connsiteY240" fmla="*/ 696448 h 1518267"/>
              <a:gd name="connsiteX241" fmla="*/ 262987 w 1270346"/>
              <a:gd name="connsiteY241" fmla="*/ 734953 h 1518267"/>
              <a:gd name="connsiteX242" fmla="*/ 259611 w 1270346"/>
              <a:gd name="connsiteY242" fmla="*/ 734953 h 1518267"/>
              <a:gd name="connsiteX243" fmla="*/ 274181 w 1270346"/>
              <a:gd name="connsiteY243" fmla="*/ 695220 h 1518267"/>
              <a:gd name="connsiteX244" fmla="*/ 373364 w 1270346"/>
              <a:gd name="connsiteY244" fmla="*/ 512719 h 1518267"/>
              <a:gd name="connsiteX245" fmla="*/ 1264073 w 1270346"/>
              <a:gd name="connsiteY245" fmla="*/ 341952 h 1518267"/>
              <a:gd name="connsiteX246" fmla="*/ 1270346 w 1270346"/>
              <a:gd name="connsiteY246" fmla="*/ 342270 h 1518267"/>
              <a:gd name="connsiteX247" fmla="*/ 1270346 w 1270346"/>
              <a:gd name="connsiteY247" fmla="*/ 345448 h 1518267"/>
              <a:gd name="connsiteX248" fmla="*/ 1264073 w 1270346"/>
              <a:gd name="connsiteY248" fmla="*/ 345130 h 1518267"/>
              <a:gd name="connsiteX249" fmla="*/ 627491 w 1270346"/>
              <a:gd name="connsiteY249" fmla="*/ 683998 h 1518267"/>
              <a:gd name="connsiteX250" fmla="*/ 608475 w 1270346"/>
              <a:gd name="connsiteY250" fmla="*/ 718988 h 1518267"/>
              <a:gd name="connsiteX251" fmla="*/ 605847 w 1270346"/>
              <a:gd name="connsiteY251" fmla="*/ 717216 h 1518267"/>
              <a:gd name="connsiteX252" fmla="*/ 624861 w 1270346"/>
              <a:gd name="connsiteY252" fmla="*/ 682231 h 1518267"/>
              <a:gd name="connsiteX253" fmla="*/ 1264073 w 1270346"/>
              <a:gd name="connsiteY253" fmla="*/ 341952 h 1518267"/>
              <a:gd name="connsiteX254" fmla="*/ 487027 w 1270346"/>
              <a:gd name="connsiteY254" fmla="*/ 318481 h 1518267"/>
              <a:gd name="connsiteX255" fmla="*/ 487027 w 1270346"/>
              <a:gd name="connsiteY255" fmla="*/ 322808 h 1518267"/>
              <a:gd name="connsiteX256" fmla="*/ 480122 w 1270346"/>
              <a:gd name="connsiteY256" fmla="*/ 329086 h 1518267"/>
              <a:gd name="connsiteX257" fmla="*/ 242174 w 1270346"/>
              <a:gd name="connsiteY257" fmla="*/ 681716 h 1518267"/>
              <a:gd name="connsiteX258" fmla="*/ 222651 w 1270346"/>
              <a:gd name="connsiteY258" fmla="*/ 734953 h 1518267"/>
              <a:gd name="connsiteX259" fmla="*/ 219256 w 1270346"/>
              <a:gd name="connsiteY259" fmla="*/ 734953 h 1518267"/>
              <a:gd name="connsiteX260" fmla="*/ 239239 w 1270346"/>
              <a:gd name="connsiteY260" fmla="*/ 680457 h 1518267"/>
              <a:gd name="connsiteX261" fmla="*/ 477855 w 1270346"/>
              <a:gd name="connsiteY261" fmla="*/ 326819 h 1518267"/>
              <a:gd name="connsiteX262" fmla="*/ 1264073 w 1270346"/>
              <a:gd name="connsiteY262" fmla="*/ 304029 h 1518267"/>
              <a:gd name="connsiteX263" fmla="*/ 1270346 w 1270346"/>
              <a:gd name="connsiteY263" fmla="*/ 304347 h 1518267"/>
              <a:gd name="connsiteX264" fmla="*/ 1270346 w 1270346"/>
              <a:gd name="connsiteY264" fmla="*/ 307525 h 1518267"/>
              <a:gd name="connsiteX265" fmla="*/ 1264073 w 1270346"/>
              <a:gd name="connsiteY265" fmla="*/ 307207 h 1518267"/>
              <a:gd name="connsiteX266" fmla="*/ 596063 w 1270346"/>
              <a:gd name="connsiteY266" fmla="*/ 662825 h 1518267"/>
              <a:gd name="connsiteX267" fmla="*/ 577053 w 1270346"/>
              <a:gd name="connsiteY267" fmla="*/ 697803 h 1518267"/>
              <a:gd name="connsiteX268" fmla="*/ 574401 w 1270346"/>
              <a:gd name="connsiteY268" fmla="*/ 696014 h 1518267"/>
              <a:gd name="connsiteX269" fmla="*/ 593414 w 1270346"/>
              <a:gd name="connsiteY269" fmla="*/ 661026 h 1518267"/>
              <a:gd name="connsiteX270" fmla="*/ 1264073 w 1270346"/>
              <a:gd name="connsiteY270" fmla="*/ 304029 h 1518267"/>
              <a:gd name="connsiteX271" fmla="*/ 487027 w 1270346"/>
              <a:gd name="connsiteY271" fmla="*/ 267338 h 1518267"/>
              <a:gd name="connsiteX272" fmla="*/ 487027 w 1270346"/>
              <a:gd name="connsiteY272" fmla="*/ 271613 h 1518267"/>
              <a:gd name="connsiteX273" fmla="*/ 453305 w 1270346"/>
              <a:gd name="connsiteY273" fmla="*/ 302269 h 1518267"/>
              <a:gd name="connsiteX274" fmla="*/ 207232 w 1270346"/>
              <a:gd name="connsiteY274" fmla="*/ 666953 h 1518267"/>
              <a:gd name="connsiteX275" fmla="*/ 182297 w 1270346"/>
              <a:gd name="connsiteY275" fmla="*/ 734953 h 1518267"/>
              <a:gd name="connsiteX276" fmla="*/ 178920 w 1270346"/>
              <a:gd name="connsiteY276" fmla="*/ 734953 h 1518267"/>
              <a:gd name="connsiteX277" fmla="*/ 204307 w 1270346"/>
              <a:gd name="connsiteY277" fmla="*/ 665725 h 1518267"/>
              <a:gd name="connsiteX278" fmla="*/ 451066 w 1270346"/>
              <a:gd name="connsiteY278" fmla="*/ 300030 h 1518267"/>
              <a:gd name="connsiteX279" fmla="*/ 1264073 w 1270346"/>
              <a:gd name="connsiteY279" fmla="*/ 266106 h 1518267"/>
              <a:gd name="connsiteX280" fmla="*/ 1270346 w 1270346"/>
              <a:gd name="connsiteY280" fmla="*/ 266424 h 1518267"/>
              <a:gd name="connsiteX281" fmla="*/ 1270346 w 1270346"/>
              <a:gd name="connsiteY281" fmla="*/ 269602 h 1518267"/>
              <a:gd name="connsiteX282" fmla="*/ 1264073 w 1270346"/>
              <a:gd name="connsiteY282" fmla="*/ 269284 h 1518267"/>
              <a:gd name="connsiteX283" fmla="*/ 564617 w 1270346"/>
              <a:gd name="connsiteY283" fmla="*/ 641620 h 1518267"/>
              <a:gd name="connsiteX284" fmla="*/ 552606 w 1270346"/>
              <a:gd name="connsiteY284" fmla="*/ 663721 h 1518267"/>
              <a:gd name="connsiteX285" fmla="*/ 550618 w 1270346"/>
              <a:gd name="connsiteY285" fmla="*/ 660773 h 1518267"/>
              <a:gd name="connsiteX286" fmla="*/ 561987 w 1270346"/>
              <a:gd name="connsiteY286" fmla="*/ 639853 h 1518267"/>
              <a:gd name="connsiteX287" fmla="*/ 1264073 w 1270346"/>
              <a:gd name="connsiteY287" fmla="*/ 266106 h 1518267"/>
              <a:gd name="connsiteX288" fmla="*/ 1264072 w 1270346"/>
              <a:gd name="connsiteY288" fmla="*/ 228183 h 1518267"/>
              <a:gd name="connsiteX289" fmla="*/ 1270346 w 1270346"/>
              <a:gd name="connsiteY289" fmla="*/ 228501 h 1518267"/>
              <a:gd name="connsiteX290" fmla="*/ 1270346 w 1270346"/>
              <a:gd name="connsiteY290" fmla="*/ 231679 h 1518267"/>
              <a:gd name="connsiteX291" fmla="*/ 1264072 w 1270346"/>
              <a:gd name="connsiteY291" fmla="*/ 231361 h 1518267"/>
              <a:gd name="connsiteX292" fmla="*/ 640939 w 1270346"/>
              <a:gd name="connsiteY292" fmla="*/ 489907 h 1518267"/>
              <a:gd name="connsiteX293" fmla="*/ 537967 w 1270346"/>
              <a:gd name="connsiteY293" fmla="*/ 614659 h 1518267"/>
              <a:gd name="connsiteX294" fmla="*/ 537154 w 1270346"/>
              <a:gd name="connsiteY294" fmla="*/ 610635 h 1518267"/>
              <a:gd name="connsiteX295" fmla="*/ 638672 w 1270346"/>
              <a:gd name="connsiteY295" fmla="*/ 487641 h 1518267"/>
              <a:gd name="connsiteX296" fmla="*/ 1264072 w 1270346"/>
              <a:gd name="connsiteY296" fmla="*/ 228183 h 1518267"/>
              <a:gd name="connsiteX297" fmla="*/ 487027 w 1270346"/>
              <a:gd name="connsiteY297" fmla="*/ 216144 h 1518267"/>
              <a:gd name="connsiteX298" fmla="*/ 487027 w 1270346"/>
              <a:gd name="connsiteY298" fmla="*/ 220469 h 1518267"/>
              <a:gd name="connsiteX299" fmla="*/ 426516 w 1270346"/>
              <a:gd name="connsiteY299" fmla="*/ 275479 h 1518267"/>
              <a:gd name="connsiteX300" fmla="*/ 172300 w 1270346"/>
              <a:gd name="connsiteY300" fmla="*/ 652221 h 1518267"/>
              <a:gd name="connsiteX301" fmla="*/ 141960 w 1270346"/>
              <a:gd name="connsiteY301" fmla="*/ 734953 h 1518267"/>
              <a:gd name="connsiteX302" fmla="*/ 138566 w 1270346"/>
              <a:gd name="connsiteY302" fmla="*/ 734953 h 1518267"/>
              <a:gd name="connsiteX303" fmla="*/ 169364 w 1270346"/>
              <a:gd name="connsiteY303" fmla="*/ 650962 h 1518267"/>
              <a:gd name="connsiteX304" fmla="*/ 424250 w 1270346"/>
              <a:gd name="connsiteY304" fmla="*/ 273213 h 1518267"/>
              <a:gd name="connsiteX305" fmla="*/ 1264072 w 1270346"/>
              <a:gd name="connsiteY305" fmla="*/ 190260 h 1518267"/>
              <a:gd name="connsiteX306" fmla="*/ 1270346 w 1270346"/>
              <a:gd name="connsiteY306" fmla="*/ 190578 h 1518267"/>
              <a:gd name="connsiteX307" fmla="*/ 1270346 w 1270346"/>
              <a:gd name="connsiteY307" fmla="*/ 193756 h 1518267"/>
              <a:gd name="connsiteX308" fmla="*/ 1264072 w 1270346"/>
              <a:gd name="connsiteY308" fmla="*/ 193438 h 1518267"/>
              <a:gd name="connsiteX309" fmla="*/ 614122 w 1270346"/>
              <a:gd name="connsiteY309" fmla="*/ 463090 h 1518267"/>
              <a:gd name="connsiteX310" fmla="*/ 535393 w 1270346"/>
              <a:gd name="connsiteY310" fmla="*/ 558473 h 1518267"/>
              <a:gd name="connsiteX311" fmla="*/ 535393 w 1270346"/>
              <a:gd name="connsiteY311" fmla="*/ 553520 h 1518267"/>
              <a:gd name="connsiteX312" fmla="*/ 611883 w 1270346"/>
              <a:gd name="connsiteY312" fmla="*/ 460851 h 1518267"/>
              <a:gd name="connsiteX313" fmla="*/ 1264072 w 1270346"/>
              <a:gd name="connsiteY313" fmla="*/ 190260 h 1518267"/>
              <a:gd name="connsiteX314" fmla="*/ 487027 w 1270346"/>
              <a:gd name="connsiteY314" fmla="*/ 165394 h 1518267"/>
              <a:gd name="connsiteX315" fmla="*/ 487027 w 1270346"/>
              <a:gd name="connsiteY315" fmla="*/ 169345 h 1518267"/>
              <a:gd name="connsiteX316" fmla="*/ 486591 w 1270346"/>
              <a:gd name="connsiteY316" fmla="*/ 169672 h 1518267"/>
              <a:gd name="connsiteX317" fmla="*/ 137357 w 1270346"/>
              <a:gd name="connsiteY317" fmla="*/ 637458 h 1518267"/>
              <a:gd name="connsiteX318" fmla="*/ 101607 w 1270346"/>
              <a:gd name="connsiteY318" fmla="*/ 734953 h 1518267"/>
              <a:gd name="connsiteX319" fmla="*/ 98230 w 1270346"/>
              <a:gd name="connsiteY319" fmla="*/ 734953 h 1518267"/>
              <a:gd name="connsiteX320" fmla="*/ 134432 w 1270346"/>
              <a:gd name="connsiteY320" fmla="*/ 636230 h 1518267"/>
              <a:gd name="connsiteX321" fmla="*/ 484578 w 1270346"/>
              <a:gd name="connsiteY321" fmla="*/ 167226 h 1518267"/>
              <a:gd name="connsiteX322" fmla="*/ 1264073 w 1270346"/>
              <a:gd name="connsiteY322" fmla="*/ 152337 h 1518267"/>
              <a:gd name="connsiteX323" fmla="*/ 1270346 w 1270346"/>
              <a:gd name="connsiteY323" fmla="*/ 152655 h 1518267"/>
              <a:gd name="connsiteX324" fmla="*/ 1270346 w 1270346"/>
              <a:gd name="connsiteY324" fmla="*/ 155833 h 1518267"/>
              <a:gd name="connsiteX325" fmla="*/ 1264073 w 1270346"/>
              <a:gd name="connsiteY325" fmla="*/ 155515 h 1518267"/>
              <a:gd name="connsiteX326" fmla="*/ 587306 w 1270346"/>
              <a:gd name="connsiteY326" fmla="*/ 436273 h 1518267"/>
              <a:gd name="connsiteX327" fmla="*/ 535393 w 1270346"/>
              <a:gd name="connsiteY327" fmla="*/ 499169 h 1518267"/>
              <a:gd name="connsiteX328" fmla="*/ 535393 w 1270346"/>
              <a:gd name="connsiteY328" fmla="*/ 494216 h 1518267"/>
              <a:gd name="connsiteX329" fmla="*/ 585067 w 1270346"/>
              <a:gd name="connsiteY329" fmla="*/ 434034 h 1518267"/>
              <a:gd name="connsiteX330" fmla="*/ 1264073 w 1270346"/>
              <a:gd name="connsiteY330" fmla="*/ 152337 h 1518267"/>
              <a:gd name="connsiteX331" fmla="*/ 484285 w 1270346"/>
              <a:gd name="connsiteY331" fmla="*/ 119456 h 1518267"/>
              <a:gd name="connsiteX332" fmla="*/ 484937 w 1270346"/>
              <a:gd name="connsiteY332" fmla="*/ 122689 h 1518267"/>
              <a:gd name="connsiteX333" fmla="*/ 465375 w 1270346"/>
              <a:gd name="connsiteY333" fmla="*/ 137219 h 1518267"/>
              <a:gd name="connsiteX334" fmla="*/ 372504 w 1270346"/>
              <a:gd name="connsiteY334" fmla="*/ 221466 h 1518267"/>
              <a:gd name="connsiteX335" fmla="*/ 98535 w 1270346"/>
              <a:gd name="connsiteY335" fmla="*/ 630259 h 1518267"/>
              <a:gd name="connsiteX336" fmla="*/ 61094 w 1270346"/>
              <a:gd name="connsiteY336" fmla="*/ 734953 h 1518267"/>
              <a:gd name="connsiteX337" fmla="*/ 57635 w 1270346"/>
              <a:gd name="connsiteY337" fmla="*/ 734953 h 1518267"/>
              <a:gd name="connsiteX338" fmla="*/ 99337 w 1270346"/>
              <a:gd name="connsiteY338" fmla="*/ 621010 h 1518267"/>
              <a:gd name="connsiteX339" fmla="*/ 460005 w 1270346"/>
              <a:gd name="connsiteY339" fmla="*/ 137612 h 1518267"/>
              <a:gd name="connsiteX340" fmla="*/ 1264073 w 1270346"/>
              <a:gd name="connsiteY340" fmla="*/ 114414 h 1518267"/>
              <a:gd name="connsiteX341" fmla="*/ 1266612 w 1270346"/>
              <a:gd name="connsiteY341" fmla="*/ 114543 h 1518267"/>
              <a:gd name="connsiteX342" fmla="*/ 1267260 w 1270346"/>
              <a:gd name="connsiteY342" fmla="*/ 117754 h 1518267"/>
              <a:gd name="connsiteX343" fmla="*/ 1264073 w 1270346"/>
              <a:gd name="connsiteY343" fmla="*/ 117592 h 1518267"/>
              <a:gd name="connsiteX344" fmla="*/ 560517 w 1270346"/>
              <a:gd name="connsiteY344" fmla="*/ 409483 h 1518267"/>
              <a:gd name="connsiteX345" fmla="*/ 535393 w 1270346"/>
              <a:gd name="connsiteY345" fmla="*/ 439921 h 1518267"/>
              <a:gd name="connsiteX346" fmla="*/ 535393 w 1270346"/>
              <a:gd name="connsiteY346" fmla="*/ 434969 h 1518267"/>
              <a:gd name="connsiteX347" fmla="*/ 558278 w 1270346"/>
              <a:gd name="connsiteY347" fmla="*/ 407244 h 1518267"/>
              <a:gd name="connsiteX348" fmla="*/ 1264073 w 1270346"/>
              <a:gd name="connsiteY348" fmla="*/ 114414 h 1518267"/>
              <a:gd name="connsiteX349" fmla="*/ 1256923 w 1270346"/>
              <a:gd name="connsiteY349" fmla="*/ 76853 h 1518267"/>
              <a:gd name="connsiteX350" fmla="*/ 1258995 w 1270346"/>
              <a:gd name="connsiteY350" fmla="*/ 79926 h 1518267"/>
              <a:gd name="connsiteX351" fmla="*/ 1158573 w 1270346"/>
              <a:gd name="connsiteY351" fmla="*/ 85014 h 1518267"/>
              <a:gd name="connsiteX352" fmla="*/ 607149 w 1270346"/>
              <a:gd name="connsiteY352" fmla="*/ 315947 h 1518267"/>
              <a:gd name="connsiteX353" fmla="*/ 535393 w 1270346"/>
              <a:gd name="connsiteY353" fmla="*/ 381179 h 1518267"/>
              <a:gd name="connsiteX354" fmla="*/ 535393 w 1270346"/>
              <a:gd name="connsiteY354" fmla="*/ 376852 h 1518267"/>
              <a:gd name="connsiteX355" fmla="*/ 605106 w 1270346"/>
              <a:gd name="connsiteY355" fmla="*/ 313478 h 1518267"/>
              <a:gd name="connsiteX356" fmla="*/ 1158239 w 1270346"/>
              <a:gd name="connsiteY356" fmla="*/ 81852 h 1518267"/>
              <a:gd name="connsiteX357" fmla="*/ 1232199 w 1270346"/>
              <a:gd name="connsiteY357" fmla="*/ 40182 h 1518267"/>
              <a:gd name="connsiteX358" fmla="*/ 1234271 w 1270346"/>
              <a:gd name="connsiteY358" fmla="*/ 43255 h 1518267"/>
              <a:gd name="connsiteX359" fmla="*/ 1154694 w 1270346"/>
              <a:gd name="connsiteY359" fmla="*/ 47287 h 1518267"/>
              <a:gd name="connsiteX360" fmla="*/ 583024 w 1270346"/>
              <a:gd name="connsiteY360" fmla="*/ 286683 h 1518267"/>
              <a:gd name="connsiteX361" fmla="*/ 535393 w 1270346"/>
              <a:gd name="connsiteY361" fmla="*/ 329983 h 1518267"/>
              <a:gd name="connsiteX362" fmla="*/ 535393 w 1270346"/>
              <a:gd name="connsiteY362" fmla="*/ 325708 h 1518267"/>
              <a:gd name="connsiteX363" fmla="*/ 581012 w 1270346"/>
              <a:gd name="connsiteY363" fmla="*/ 284237 h 1518267"/>
              <a:gd name="connsiteX364" fmla="*/ 1154372 w 1270346"/>
              <a:gd name="connsiteY364" fmla="*/ 44125 h 1518267"/>
              <a:gd name="connsiteX365" fmla="*/ 1165284 w 1270346"/>
              <a:gd name="connsiteY365" fmla="*/ 5649 h 1518267"/>
              <a:gd name="connsiteX366" fmla="*/ 1177871 w 1270346"/>
              <a:gd name="connsiteY366" fmla="*/ 8190 h 1518267"/>
              <a:gd name="connsiteX367" fmla="*/ 1150828 w 1270346"/>
              <a:gd name="connsiteY367" fmla="*/ 9560 h 1518267"/>
              <a:gd name="connsiteX368" fmla="*/ 558931 w 1270346"/>
              <a:gd name="connsiteY368" fmla="*/ 257441 h 1518267"/>
              <a:gd name="connsiteX369" fmla="*/ 535393 w 1270346"/>
              <a:gd name="connsiteY369" fmla="*/ 278839 h 1518267"/>
              <a:gd name="connsiteX370" fmla="*/ 535393 w 1270346"/>
              <a:gd name="connsiteY370" fmla="*/ 274513 h 1518267"/>
              <a:gd name="connsiteX371" fmla="*/ 556888 w 1270346"/>
              <a:gd name="connsiteY371" fmla="*/ 254973 h 1518267"/>
              <a:gd name="connsiteX372" fmla="*/ 1150494 w 1270346"/>
              <a:gd name="connsiteY372" fmla="*/ 6398 h 1518267"/>
              <a:gd name="connsiteX373" fmla="*/ 978741 w 1270346"/>
              <a:gd name="connsiteY373" fmla="*/ 0 h 1518267"/>
              <a:gd name="connsiteX374" fmla="*/ 991449 w 1270346"/>
              <a:gd name="connsiteY374" fmla="*/ 0 h 1518267"/>
              <a:gd name="connsiteX375" fmla="*/ 923323 w 1270346"/>
              <a:gd name="connsiteY375" fmla="*/ 17559 h 1518267"/>
              <a:gd name="connsiteX376" fmla="*/ 623142 w 1270346"/>
              <a:gd name="connsiteY376" fmla="*/ 162079 h 1518267"/>
              <a:gd name="connsiteX377" fmla="*/ 535393 w 1270346"/>
              <a:gd name="connsiteY377" fmla="*/ 227739 h 1518267"/>
              <a:gd name="connsiteX378" fmla="*/ 535393 w 1270346"/>
              <a:gd name="connsiteY378" fmla="*/ 223788 h 1518267"/>
              <a:gd name="connsiteX379" fmla="*/ 621374 w 1270346"/>
              <a:gd name="connsiteY379" fmla="*/ 159450 h 1518267"/>
              <a:gd name="connsiteX380" fmla="*/ 922386 w 1270346"/>
              <a:gd name="connsiteY380" fmla="*/ 14526 h 1518267"/>
              <a:gd name="connsiteX381" fmla="*/ 851950 w 1270346"/>
              <a:gd name="connsiteY381" fmla="*/ 0 h 1518267"/>
              <a:gd name="connsiteX382" fmla="*/ 861208 w 1270346"/>
              <a:gd name="connsiteY382" fmla="*/ 0 h 1518267"/>
              <a:gd name="connsiteX383" fmla="*/ 803248 w 1270346"/>
              <a:gd name="connsiteY383" fmla="*/ 21256 h 1518267"/>
              <a:gd name="connsiteX384" fmla="*/ 601969 w 1270346"/>
              <a:gd name="connsiteY384" fmla="*/ 130651 h 1518267"/>
              <a:gd name="connsiteX385" fmla="*/ 535393 w 1270346"/>
              <a:gd name="connsiteY385" fmla="*/ 180469 h 1518267"/>
              <a:gd name="connsiteX386" fmla="*/ 535393 w 1270346"/>
              <a:gd name="connsiteY386" fmla="*/ 176473 h 1518267"/>
              <a:gd name="connsiteX387" fmla="*/ 600170 w 1270346"/>
              <a:gd name="connsiteY387" fmla="*/ 128002 h 1518267"/>
              <a:gd name="connsiteX388" fmla="*/ 801990 w 1270346"/>
              <a:gd name="connsiteY388" fmla="*/ 18321 h 1518267"/>
              <a:gd name="connsiteX389" fmla="*/ 752824 w 1270346"/>
              <a:gd name="connsiteY389" fmla="*/ 0 h 1518267"/>
              <a:gd name="connsiteX390" fmla="*/ 760115 w 1270346"/>
              <a:gd name="connsiteY390" fmla="*/ 0 h 1518267"/>
              <a:gd name="connsiteX391" fmla="*/ 681603 w 1270346"/>
              <a:gd name="connsiteY391" fmla="*/ 37878 h 1518267"/>
              <a:gd name="connsiteX392" fmla="*/ 580765 w 1270346"/>
              <a:gd name="connsiteY392" fmla="*/ 99204 h 1518267"/>
              <a:gd name="connsiteX393" fmla="*/ 535393 w 1270346"/>
              <a:gd name="connsiteY393" fmla="*/ 133154 h 1518267"/>
              <a:gd name="connsiteX394" fmla="*/ 535393 w 1270346"/>
              <a:gd name="connsiteY394" fmla="*/ 133041 h 1518267"/>
              <a:gd name="connsiteX395" fmla="*/ 536306 w 1270346"/>
              <a:gd name="connsiteY395" fmla="*/ 128519 h 1518267"/>
              <a:gd name="connsiteX396" fmla="*/ 578998 w 1270346"/>
              <a:gd name="connsiteY396" fmla="*/ 96574 h 1518267"/>
              <a:gd name="connsiteX397" fmla="*/ 680098 w 1270346"/>
              <a:gd name="connsiteY397" fmla="*/ 35087 h 1518267"/>
              <a:gd name="connsiteX398" fmla="*/ 668434 w 1270346"/>
              <a:gd name="connsiteY398" fmla="*/ 0 h 1518267"/>
              <a:gd name="connsiteX399" fmla="*/ 670360 w 1270346"/>
              <a:gd name="connsiteY399" fmla="*/ 0 h 1518267"/>
              <a:gd name="connsiteX400" fmla="*/ 564917 w 1270346"/>
              <a:gd name="connsiteY400" fmla="*/ 63285 h 1518267"/>
              <a:gd name="connsiteX401" fmla="*/ 550991 w 1270346"/>
              <a:gd name="connsiteY401" fmla="*/ 73628 h 1518267"/>
              <a:gd name="connsiteX402" fmla="*/ 556506 w 1270346"/>
              <a:gd name="connsiteY402" fmla="*/ 65449 h 1518267"/>
              <a:gd name="connsiteX403" fmla="*/ 557318 w 1270346"/>
              <a:gd name="connsiteY403" fmla="*/ 64841 h 1518267"/>
              <a:gd name="connsiteX404" fmla="*/ 661541 w 1270346"/>
              <a:gd name="connsiteY404" fmla="*/ 1523 h 1518267"/>
              <a:gd name="connsiteX405" fmla="*/ 662008 w 1270346"/>
              <a:gd name="connsiteY405" fmla="*/ 1298 h 15182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Lst>
            <a:rect l="l" t="t" r="r" b="b"/>
            <a:pathLst>
              <a:path w="1270346" h="1518267">
                <a:moveTo>
                  <a:pt x="485073" y="906673"/>
                </a:moveTo>
                <a:lnTo>
                  <a:pt x="486380" y="913148"/>
                </a:lnTo>
                <a:lnTo>
                  <a:pt x="474646" y="950863"/>
                </a:lnTo>
                <a:cubicBezTo>
                  <a:pt x="463893" y="1003271"/>
                  <a:pt x="458244" y="1057517"/>
                  <a:pt x="458244" y="1113056"/>
                </a:cubicBezTo>
                <a:cubicBezTo>
                  <a:pt x="458244" y="1168596"/>
                  <a:pt x="463893" y="1222842"/>
                  <a:pt x="474646" y="1275250"/>
                </a:cubicBezTo>
                <a:lnTo>
                  <a:pt x="487027" y="1315046"/>
                </a:lnTo>
                <a:lnTo>
                  <a:pt x="487027" y="1325724"/>
                </a:lnTo>
                <a:lnTo>
                  <a:pt x="471531" y="1275905"/>
                </a:lnTo>
                <a:cubicBezTo>
                  <a:pt x="460737" y="1223286"/>
                  <a:pt x="455066" y="1168821"/>
                  <a:pt x="455066" y="1113056"/>
                </a:cubicBezTo>
                <a:cubicBezTo>
                  <a:pt x="455066" y="1057291"/>
                  <a:pt x="460737" y="1002826"/>
                  <a:pt x="471531" y="950208"/>
                </a:cubicBezTo>
                <a:close/>
                <a:moveTo>
                  <a:pt x="464310" y="846382"/>
                </a:moveTo>
                <a:lnTo>
                  <a:pt x="466574" y="849739"/>
                </a:lnTo>
                <a:lnTo>
                  <a:pt x="437495" y="943219"/>
                </a:lnTo>
                <a:cubicBezTo>
                  <a:pt x="426236" y="998096"/>
                  <a:pt x="420322" y="1054898"/>
                  <a:pt x="420322" y="1113056"/>
                </a:cubicBezTo>
                <a:cubicBezTo>
                  <a:pt x="420322" y="1171214"/>
                  <a:pt x="426236" y="1228017"/>
                  <a:pt x="437495" y="1282893"/>
                </a:cubicBezTo>
                <a:lnTo>
                  <a:pt x="480061" y="1419732"/>
                </a:lnTo>
                <a:lnTo>
                  <a:pt x="478759" y="1426180"/>
                </a:lnTo>
                <a:lnTo>
                  <a:pt x="434382" y="1283528"/>
                </a:lnTo>
                <a:cubicBezTo>
                  <a:pt x="423081" y="1228445"/>
                  <a:pt x="417144" y="1171431"/>
                  <a:pt x="417144" y="1113056"/>
                </a:cubicBezTo>
                <a:cubicBezTo>
                  <a:pt x="417144" y="1054682"/>
                  <a:pt x="423081" y="997667"/>
                  <a:pt x="434382" y="942585"/>
                </a:cubicBezTo>
                <a:close/>
                <a:moveTo>
                  <a:pt x="433024" y="812143"/>
                </a:moveTo>
                <a:lnTo>
                  <a:pt x="435746" y="813978"/>
                </a:lnTo>
                <a:lnTo>
                  <a:pt x="422107" y="851168"/>
                </a:lnTo>
                <a:cubicBezTo>
                  <a:pt x="396305" y="933940"/>
                  <a:pt x="382399" y="1021906"/>
                  <a:pt x="382399" y="1113057"/>
                </a:cubicBezTo>
                <a:cubicBezTo>
                  <a:pt x="382399" y="1234592"/>
                  <a:pt x="407121" y="1350465"/>
                  <a:pt x="451799" y="1455912"/>
                </a:cubicBezTo>
                <a:lnTo>
                  <a:pt x="457169" y="1465791"/>
                </a:lnTo>
                <a:lnTo>
                  <a:pt x="455165" y="1468764"/>
                </a:lnTo>
                <a:lnTo>
                  <a:pt x="448864" y="1457170"/>
                </a:lnTo>
                <a:cubicBezTo>
                  <a:pt x="404029" y="1351341"/>
                  <a:pt x="379221" y="1235043"/>
                  <a:pt x="379221" y="1113057"/>
                </a:cubicBezTo>
                <a:cubicBezTo>
                  <a:pt x="379221" y="1021568"/>
                  <a:pt x="393175" y="933278"/>
                  <a:pt x="419067" y="850204"/>
                </a:cubicBezTo>
                <a:close/>
                <a:moveTo>
                  <a:pt x="399863" y="792576"/>
                </a:moveTo>
                <a:lnTo>
                  <a:pt x="403006" y="793211"/>
                </a:lnTo>
                <a:lnTo>
                  <a:pt x="385889" y="839889"/>
                </a:lnTo>
                <a:cubicBezTo>
                  <a:pt x="358980" y="926224"/>
                  <a:pt x="344477" y="1017978"/>
                  <a:pt x="344477" y="1113057"/>
                </a:cubicBezTo>
                <a:cubicBezTo>
                  <a:pt x="344477" y="1239829"/>
                  <a:pt x="370260" y="1360691"/>
                  <a:pt x="416857" y="1470674"/>
                </a:cubicBezTo>
                <a:lnTo>
                  <a:pt x="428655" y="1492384"/>
                </a:lnTo>
                <a:lnTo>
                  <a:pt x="426026" y="1494157"/>
                </a:lnTo>
                <a:lnTo>
                  <a:pt x="413932" y="1471903"/>
                </a:lnTo>
                <a:cubicBezTo>
                  <a:pt x="367172" y="1361539"/>
                  <a:pt x="341299" y="1240262"/>
                  <a:pt x="341299" y="1113057"/>
                </a:cubicBezTo>
                <a:cubicBezTo>
                  <a:pt x="341299" y="1017653"/>
                  <a:pt x="355853" y="925584"/>
                  <a:pt x="382856" y="838952"/>
                </a:cubicBezTo>
                <a:close/>
                <a:moveTo>
                  <a:pt x="362290" y="784991"/>
                </a:moveTo>
                <a:lnTo>
                  <a:pt x="365433" y="785625"/>
                </a:lnTo>
                <a:lnTo>
                  <a:pt x="349672" y="828611"/>
                </a:lnTo>
                <a:cubicBezTo>
                  <a:pt x="321655" y="918508"/>
                  <a:pt x="306555" y="1014051"/>
                  <a:pt x="306555" y="1113057"/>
                </a:cubicBezTo>
                <a:cubicBezTo>
                  <a:pt x="306555" y="1245066"/>
                  <a:pt x="333403" y="1370917"/>
                  <a:pt x="381924" y="1485438"/>
                </a:cubicBezTo>
                <a:lnTo>
                  <a:pt x="395240" y="1509939"/>
                </a:lnTo>
                <a:lnTo>
                  <a:pt x="391993" y="1510594"/>
                </a:lnTo>
                <a:lnTo>
                  <a:pt x="378989" y="1486666"/>
                </a:lnTo>
                <a:cubicBezTo>
                  <a:pt x="330311" y="1371765"/>
                  <a:pt x="303377" y="1245499"/>
                  <a:pt x="303377" y="1113057"/>
                </a:cubicBezTo>
                <a:cubicBezTo>
                  <a:pt x="303377" y="1013726"/>
                  <a:pt x="318528" y="917868"/>
                  <a:pt x="346639" y="827674"/>
                </a:cubicBezTo>
                <a:close/>
                <a:moveTo>
                  <a:pt x="322569" y="783314"/>
                </a:moveTo>
                <a:lnTo>
                  <a:pt x="325945" y="783314"/>
                </a:lnTo>
                <a:lnTo>
                  <a:pt x="313461" y="817359"/>
                </a:lnTo>
                <a:cubicBezTo>
                  <a:pt x="284332" y="910814"/>
                  <a:pt x="268633" y="1010136"/>
                  <a:pt x="268633" y="1113057"/>
                </a:cubicBezTo>
                <a:cubicBezTo>
                  <a:pt x="268633" y="1250285"/>
                  <a:pt x="296542" y="1381115"/>
                  <a:pt x="346982" y="1500170"/>
                </a:cubicBezTo>
                <a:lnTo>
                  <a:pt x="355559" y="1517950"/>
                </a:lnTo>
                <a:lnTo>
                  <a:pt x="353986" y="1518267"/>
                </a:lnTo>
                <a:lnTo>
                  <a:pt x="352195" y="1518267"/>
                </a:lnTo>
                <a:lnTo>
                  <a:pt x="344057" y="1501398"/>
                </a:lnTo>
                <a:cubicBezTo>
                  <a:pt x="293454" y="1381964"/>
                  <a:pt x="265455" y="1250718"/>
                  <a:pt x="265455" y="1113057"/>
                </a:cubicBezTo>
                <a:cubicBezTo>
                  <a:pt x="265455" y="1009811"/>
                  <a:pt x="281205" y="910174"/>
                  <a:pt x="310427" y="816422"/>
                </a:cubicBezTo>
                <a:close/>
                <a:moveTo>
                  <a:pt x="282214" y="783314"/>
                </a:moveTo>
                <a:lnTo>
                  <a:pt x="285608" y="783314"/>
                </a:lnTo>
                <a:lnTo>
                  <a:pt x="277250" y="806107"/>
                </a:lnTo>
                <a:cubicBezTo>
                  <a:pt x="247009" y="903120"/>
                  <a:pt x="230711" y="1006221"/>
                  <a:pt x="230711" y="1113056"/>
                </a:cubicBezTo>
                <a:cubicBezTo>
                  <a:pt x="230711" y="1255503"/>
                  <a:pt x="259686" y="1391313"/>
                  <a:pt x="312050" y="1514902"/>
                </a:cubicBezTo>
                <a:lnTo>
                  <a:pt x="313673" y="1518267"/>
                </a:lnTo>
                <a:lnTo>
                  <a:pt x="310131" y="1518267"/>
                </a:lnTo>
                <a:lnTo>
                  <a:pt x="309115" y="1516160"/>
                </a:lnTo>
                <a:cubicBezTo>
                  <a:pt x="256593" y="1392189"/>
                  <a:pt x="227533" y="1255954"/>
                  <a:pt x="227533" y="1113056"/>
                </a:cubicBezTo>
                <a:cubicBezTo>
                  <a:pt x="227533" y="1005883"/>
                  <a:pt x="243880" y="902458"/>
                  <a:pt x="274210" y="805143"/>
                </a:cubicBezTo>
                <a:close/>
                <a:moveTo>
                  <a:pt x="241877" y="783314"/>
                </a:moveTo>
                <a:lnTo>
                  <a:pt x="245253" y="783314"/>
                </a:lnTo>
                <a:lnTo>
                  <a:pt x="241031" y="794828"/>
                </a:lnTo>
                <a:cubicBezTo>
                  <a:pt x="209683" y="895404"/>
                  <a:pt x="192788" y="1002294"/>
                  <a:pt x="192788" y="1113056"/>
                </a:cubicBezTo>
                <a:cubicBezTo>
                  <a:pt x="192788" y="1223819"/>
                  <a:pt x="209683" y="1330709"/>
                  <a:pt x="241031" y="1431285"/>
                </a:cubicBezTo>
                <a:lnTo>
                  <a:pt x="272927" y="1518267"/>
                </a:lnTo>
                <a:lnTo>
                  <a:pt x="269551" y="1518267"/>
                </a:lnTo>
                <a:lnTo>
                  <a:pt x="237998" y="1432222"/>
                </a:lnTo>
                <a:cubicBezTo>
                  <a:pt x="206556" y="1331349"/>
                  <a:pt x="189610" y="1224144"/>
                  <a:pt x="189610" y="1113056"/>
                </a:cubicBezTo>
                <a:cubicBezTo>
                  <a:pt x="189610" y="1001969"/>
                  <a:pt x="206556" y="894764"/>
                  <a:pt x="237998" y="793891"/>
                </a:cubicBezTo>
                <a:close/>
                <a:moveTo>
                  <a:pt x="201600" y="783314"/>
                </a:moveTo>
                <a:lnTo>
                  <a:pt x="204916" y="783314"/>
                </a:lnTo>
                <a:lnTo>
                  <a:pt x="204820" y="783577"/>
                </a:lnTo>
                <a:cubicBezTo>
                  <a:pt x="172360" y="887710"/>
                  <a:pt x="154866" y="998379"/>
                  <a:pt x="154866" y="1113056"/>
                </a:cubicBezTo>
                <a:cubicBezTo>
                  <a:pt x="154866" y="1227733"/>
                  <a:pt x="172360" y="1338403"/>
                  <a:pt x="204820" y="1442537"/>
                </a:cubicBezTo>
                <a:lnTo>
                  <a:pt x="232592" y="1518267"/>
                </a:lnTo>
                <a:lnTo>
                  <a:pt x="229196" y="1518267"/>
                </a:lnTo>
                <a:lnTo>
                  <a:pt x="201781" y="1443500"/>
                </a:lnTo>
                <a:cubicBezTo>
                  <a:pt x="169231" y="1339065"/>
                  <a:pt x="151688" y="1228072"/>
                  <a:pt x="151688" y="1113056"/>
                </a:cubicBezTo>
                <a:cubicBezTo>
                  <a:pt x="151688" y="1036379"/>
                  <a:pt x="159485" y="961490"/>
                  <a:pt x="174327" y="889140"/>
                </a:cubicBezTo>
                <a:close/>
                <a:moveTo>
                  <a:pt x="162489" y="783314"/>
                </a:moveTo>
                <a:lnTo>
                  <a:pt x="165764" y="783314"/>
                </a:lnTo>
                <a:lnTo>
                  <a:pt x="140291" y="882152"/>
                </a:lnTo>
                <a:cubicBezTo>
                  <a:pt x="124985" y="956761"/>
                  <a:pt x="116944" y="1033987"/>
                  <a:pt x="116944" y="1113057"/>
                </a:cubicBezTo>
                <a:cubicBezTo>
                  <a:pt x="116944" y="1231662"/>
                  <a:pt x="135035" y="1346119"/>
                  <a:pt x="168603" y="1453816"/>
                </a:cubicBezTo>
                <a:lnTo>
                  <a:pt x="192236" y="1518267"/>
                </a:lnTo>
                <a:lnTo>
                  <a:pt x="188861" y="1518267"/>
                </a:lnTo>
                <a:lnTo>
                  <a:pt x="165569" y="1454752"/>
                </a:lnTo>
                <a:cubicBezTo>
                  <a:pt x="131908" y="1346759"/>
                  <a:pt x="113766" y="1231987"/>
                  <a:pt x="113766" y="1113057"/>
                </a:cubicBezTo>
                <a:cubicBezTo>
                  <a:pt x="113766" y="1033771"/>
                  <a:pt x="121829" y="956332"/>
                  <a:pt x="137178" y="881518"/>
                </a:cubicBezTo>
                <a:close/>
                <a:moveTo>
                  <a:pt x="123365" y="783314"/>
                </a:moveTo>
                <a:lnTo>
                  <a:pt x="126652" y="783314"/>
                </a:lnTo>
                <a:lnTo>
                  <a:pt x="103142" y="874529"/>
                </a:lnTo>
                <a:cubicBezTo>
                  <a:pt x="87329" y="951602"/>
                  <a:pt x="79022" y="1031378"/>
                  <a:pt x="79022" y="1113057"/>
                </a:cubicBezTo>
                <a:cubicBezTo>
                  <a:pt x="79022" y="1235576"/>
                  <a:pt x="97713" y="1353813"/>
                  <a:pt x="132391" y="1465067"/>
                </a:cubicBezTo>
                <a:lnTo>
                  <a:pt x="151901" y="1518267"/>
                </a:lnTo>
                <a:lnTo>
                  <a:pt x="148506" y="1518267"/>
                </a:lnTo>
                <a:lnTo>
                  <a:pt x="129352" y="1466031"/>
                </a:lnTo>
                <a:cubicBezTo>
                  <a:pt x="94583" y="1354475"/>
                  <a:pt x="75844" y="1235915"/>
                  <a:pt x="75844" y="1113057"/>
                </a:cubicBezTo>
                <a:cubicBezTo>
                  <a:pt x="75844" y="1031152"/>
                  <a:pt x="84172" y="951157"/>
                  <a:pt x="100027" y="873874"/>
                </a:cubicBezTo>
                <a:close/>
                <a:moveTo>
                  <a:pt x="84253" y="783314"/>
                </a:moveTo>
                <a:lnTo>
                  <a:pt x="87528" y="783314"/>
                </a:lnTo>
                <a:lnTo>
                  <a:pt x="65990" y="866885"/>
                </a:lnTo>
                <a:cubicBezTo>
                  <a:pt x="49672" y="946427"/>
                  <a:pt x="41100" y="1028759"/>
                  <a:pt x="41100" y="1113057"/>
                </a:cubicBezTo>
                <a:cubicBezTo>
                  <a:pt x="41100" y="1239504"/>
                  <a:pt x="60387" y="1361529"/>
                  <a:pt x="96174" y="1476346"/>
                </a:cubicBezTo>
                <a:lnTo>
                  <a:pt x="111546" y="1518267"/>
                </a:lnTo>
                <a:lnTo>
                  <a:pt x="108170" y="1518267"/>
                </a:lnTo>
                <a:lnTo>
                  <a:pt x="93141" y="1477283"/>
                </a:lnTo>
                <a:cubicBezTo>
                  <a:pt x="57260" y="1362169"/>
                  <a:pt x="37922" y="1239829"/>
                  <a:pt x="37922" y="1113057"/>
                </a:cubicBezTo>
                <a:cubicBezTo>
                  <a:pt x="37922" y="1028543"/>
                  <a:pt x="46517" y="945998"/>
                  <a:pt x="62878" y="866250"/>
                </a:cubicBezTo>
                <a:close/>
                <a:moveTo>
                  <a:pt x="44961" y="783314"/>
                </a:moveTo>
                <a:lnTo>
                  <a:pt x="47847" y="783314"/>
                </a:lnTo>
                <a:lnTo>
                  <a:pt x="27395" y="865137"/>
                </a:lnTo>
                <a:cubicBezTo>
                  <a:pt x="11377" y="945906"/>
                  <a:pt x="3178" y="1028850"/>
                  <a:pt x="3178" y="1113057"/>
                </a:cubicBezTo>
                <a:cubicBezTo>
                  <a:pt x="3178" y="1239368"/>
                  <a:pt x="21625" y="1362835"/>
                  <a:pt x="57242" y="1480388"/>
                </a:cubicBezTo>
                <a:lnTo>
                  <a:pt x="70788" y="1518267"/>
                </a:lnTo>
                <a:lnTo>
                  <a:pt x="67555" y="1518267"/>
                </a:lnTo>
                <a:lnTo>
                  <a:pt x="56830" y="1488964"/>
                </a:lnTo>
                <a:cubicBezTo>
                  <a:pt x="19897" y="1370215"/>
                  <a:pt x="0" y="1243960"/>
                  <a:pt x="0" y="1113057"/>
                </a:cubicBezTo>
                <a:cubicBezTo>
                  <a:pt x="0" y="1025789"/>
                  <a:pt x="8843" y="940586"/>
                  <a:pt x="25682" y="858296"/>
                </a:cubicBezTo>
                <a:close/>
                <a:moveTo>
                  <a:pt x="1238195" y="685878"/>
                </a:moveTo>
                <a:lnTo>
                  <a:pt x="1235895" y="689290"/>
                </a:lnTo>
                <a:lnTo>
                  <a:pt x="1178217" y="695124"/>
                </a:lnTo>
                <a:cubicBezTo>
                  <a:pt x="1150475" y="700817"/>
                  <a:pt x="1123705" y="709214"/>
                  <a:pt x="1098195" y="720024"/>
                </a:cubicBezTo>
                <a:lnTo>
                  <a:pt x="1070729" y="734953"/>
                </a:lnTo>
                <a:lnTo>
                  <a:pt x="1064065" y="734953"/>
                </a:lnTo>
                <a:lnTo>
                  <a:pt x="1096937" y="717089"/>
                </a:lnTo>
                <a:cubicBezTo>
                  <a:pt x="1122637" y="706200"/>
                  <a:pt x="1149609" y="697743"/>
                  <a:pt x="1177562" y="692008"/>
                </a:cubicBezTo>
                <a:close/>
                <a:moveTo>
                  <a:pt x="1261527" y="645596"/>
                </a:moveTo>
                <a:lnTo>
                  <a:pt x="1260872" y="648840"/>
                </a:lnTo>
                <a:lnTo>
                  <a:pt x="1170574" y="657971"/>
                </a:lnTo>
                <a:cubicBezTo>
                  <a:pt x="1110151" y="670368"/>
                  <a:pt x="1053968" y="694535"/>
                  <a:pt x="1004533" y="727962"/>
                </a:cubicBezTo>
                <a:lnTo>
                  <a:pt x="996063" y="734953"/>
                </a:lnTo>
                <a:lnTo>
                  <a:pt x="991110" y="734953"/>
                </a:lnTo>
                <a:lnTo>
                  <a:pt x="1002766" y="725332"/>
                </a:lnTo>
                <a:cubicBezTo>
                  <a:pt x="1052539" y="691676"/>
                  <a:pt x="1109106" y="667342"/>
                  <a:pt x="1169939" y="654859"/>
                </a:cubicBezTo>
                <a:close/>
                <a:moveTo>
                  <a:pt x="481310" y="630233"/>
                </a:moveTo>
                <a:lnTo>
                  <a:pt x="479187" y="640745"/>
                </a:lnTo>
                <a:lnTo>
                  <a:pt x="453762" y="687531"/>
                </a:lnTo>
                <a:lnTo>
                  <a:pt x="448061" y="695987"/>
                </a:lnTo>
                <a:lnTo>
                  <a:pt x="444137" y="698632"/>
                </a:lnTo>
                <a:close/>
                <a:moveTo>
                  <a:pt x="1264072" y="607415"/>
                </a:moveTo>
                <a:lnTo>
                  <a:pt x="1269132" y="607927"/>
                </a:lnTo>
                <a:lnTo>
                  <a:pt x="1268503" y="611041"/>
                </a:lnTo>
                <a:lnTo>
                  <a:pt x="1264072" y="610593"/>
                </a:lnTo>
                <a:cubicBezTo>
                  <a:pt x="1160193" y="610593"/>
                  <a:pt x="1063566" y="642296"/>
                  <a:pt x="983360" y="696534"/>
                </a:cubicBezTo>
                <a:lnTo>
                  <a:pt x="936817" y="734953"/>
                </a:lnTo>
                <a:lnTo>
                  <a:pt x="931807" y="734953"/>
                </a:lnTo>
                <a:lnTo>
                  <a:pt x="981561" y="693885"/>
                </a:lnTo>
                <a:cubicBezTo>
                  <a:pt x="1062272" y="639311"/>
                  <a:pt x="1159516" y="607415"/>
                  <a:pt x="1264072" y="607415"/>
                </a:cubicBezTo>
                <a:close/>
                <a:moveTo>
                  <a:pt x="1264072" y="569491"/>
                </a:moveTo>
                <a:lnTo>
                  <a:pt x="1270346" y="570126"/>
                </a:lnTo>
                <a:lnTo>
                  <a:pt x="1270346" y="573304"/>
                </a:lnTo>
                <a:lnTo>
                  <a:pt x="1264072" y="572669"/>
                </a:lnTo>
                <a:cubicBezTo>
                  <a:pt x="1115092" y="572669"/>
                  <a:pt x="979999" y="633274"/>
                  <a:pt x="882151" y="731125"/>
                </a:cubicBezTo>
                <a:lnTo>
                  <a:pt x="878991" y="734953"/>
                </a:lnTo>
                <a:lnTo>
                  <a:pt x="874904" y="734953"/>
                </a:lnTo>
                <a:lnTo>
                  <a:pt x="879912" y="728886"/>
                </a:lnTo>
                <a:cubicBezTo>
                  <a:pt x="978338" y="630457"/>
                  <a:pt x="1114226" y="569491"/>
                  <a:pt x="1264072" y="569491"/>
                </a:cubicBezTo>
                <a:close/>
                <a:moveTo>
                  <a:pt x="487027" y="552814"/>
                </a:moveTo>
                <a:lnTo>
                  <a:pt x="487027" y="557767"/>
                </a:lnTo>
                <a:lnTo>
                  <a:pt x="470295" y="578038"/>
                </a:lnTo>
                <a:lnTo>
                  <a:pt x="388849" y="727915"/>
                </a:lnTo>
                <a:lnTo>
                  <a:pt x="384815" y="728729"/>
                </a:lnTo>
                <a:lnTo>
                  <a:pt x="467666" y="576271"/>
                </a:lnTo>
                <a:close/>
                <a:moveTo>
                  <a:pt x="1264073" y="531568"/>
                </a:moveTo>
                <a:lnTo>
                  <a:pt x="1270346" y="532203"/>
                </a:lnTo>
                <a:lnTo>
                  <a:pt x="1270346" y="535381"/>
                </a:lnTo>
                <a:lnTo>
                  <a:pt x="1264073" y="534746"/>
                </a:lnTo>
                <a:cubicBezTo>
                  <a:pt x="1104655" y="534746"/>
                  <a:pt x="960081" y="599613"/>
                  <a:pt x="855362" y="704335"/>
                </a:cubicBezTo>
                <a:lnTo>
                  <a:pt x="830089" y="734953"/>
                </a:lnTo>
                <a:lnTo>
                  <a:pt x="825953" y="734953"/>
                </a:lnTo>
                <a:lnTo>
                  <a:pt x="853096" y="702069"/>
                </a:lnTo>
                <a:cubicBezTo>
                  <a:pt x="958384" y="596778"/>
                  <a:pt x="1103752" y="531568"/>
                  <a:pt x="1264073" y="531568"/>
                </a:cubicBezTo>
                <a:close/>
                <a:moveTo>
                  <a:pt x="1264073" y="493645"/>
                </a:moveTo>
                <a:lnTo>
                  <a:pt x="1270346" y="494280"/>
                </a:lnTo>
                <a:lnTo>
                  <a:pt x="1270346" y="497458"/>
                </a:lnTo>
                <a:lnTo>
                  <a:pt x="1264073" y="496823"/>
                </a:lnTo>
                <a:cubicBezTo>
                  <a:pt x="1094182" y="496823"/>
                  <a:pt x="940127" y="565934"/>
                  <a:pt x="828546" y="677518"/>
                </a:cubicBezTo>
                <a:lnTo>
                  <a:pt x="781139" y="734953"/>
                </a:lnTo>
                <a:lnTo>
                  <a:pt x="777050" y="734953"/>
                </a:lnTo>
                <a:lnTo>
                  <a:pt x="826306" y="675279"/>
                </a:lnTo>
                <a:cubicBezTo>
                  <a:pt x="938466" y="563117"/>
                  <a:pt x="1093315" y="493645"/>
                  <a:pt x="1264073" y="493645"/>
                </a:cubicBezTo>
                <a:close/>
                <a:moveTo>
                  <a:pt x="487027" y="493566"/>
                </a:moveTo>
                <a:lnTo>
                  <a:pt x="487027" y="498519"/>
                </a:lnTo>
                <a:lnTo>
                  <a:pt x="438868" y="556865"/>
                </a:lnTo>
                <a:cubicBezTo>
                  <a:pt x="403055" y="609833"/>
                  <a:pt x="372202" y="666417"/>
                  <a:pt x="346982" y="725944"/>
                </a:cubicBezTo>
                <a:lnTo>
                  <a:pt x="343678" y="734953"/>
                </a:lnTo>
                <a:lnTo>
                  <a:pt x="340303" y="734953"/>
                </a:lnTo>
                <a:lnTo>
                  <a:pt x="344057" y="724716"/>
                </a:lnTo>
                <a:cubicBezTo>
                  <a:pt x="369358" y="664999"/>
                  <a:pt x="400310" y="608235"/>
                  <a:pt x="436238" y="555098"/>
                </a:cubicBezTo>
                <a:close/>
                <a:moveTo>
                  <a:pt x="1264073" y="455722"/>
                </a:moveTo>
                <a:lnTo>
                  <a:pt x="1270346" y="456357"/>
                </a:lnTo>
                <a:lnTo>
                  <a:pt x="1270346" y="459535"/>
                </a:lnTo>
                <a:lnTo>
                  <a:pt x="1264073" y="458900"/>
                </a:lnTo>
                <a:cubicBezTo>
                  <a:pt x="1083744" y="458900"/>
                  <a:pt x="920209" y="532273"/>
                  <a:pt x="801757" y="650728"/>
                </a:cubicBezTo>
                <a:lnTo>
                  <a:pt x="732235" y="734953"/>
                </a:lnTo>
                <a:lnTo>
                  <a:pt x="728102" y="734953"/>
                </a:lnTo>
                <a:lnTo>
                  <a:pt x="799490" y="648462"/>
                </a:lnTo>
                <a:cubicBezTo>
                  <a:pt x="918512" y="529438"/>
                  <a:pt x="1082841" y="455722"/>
                  <a:pt x="1264073" y="455722"/>
                </a:cubicBezTo>
                <a:close/>
                <a:moveTo>
                  <a:pt x="487027" y="434260"/>
                </a:moveTo>
                <a:lnTo>
                  <a:pt x="487027" y="439271"/>
                </a:lnTo>
                <a:lnTo>
                  <a:pt x="407441" y="535692"/>
                </a:lnTo>
                <a:cubicBezTo>
                  <a:pt x="370262" y="590677"/>
                  <a:pt x="338232" y="649417"/>
                  <a:pt x="312050" y="711211"/>
                </a:cubicBezTo>
                <a:lnTo>
                  <a:pt x="303343" y="734953"/>
                </a:lnTo>
                <a:lnTo>
                  <a:pt x="299947" y="734953"/>
                </a:lnTo>
                <a:lnTo>
                  <a:pt x="309115" y="709952"/>
                </a:lnTo>
                <a:cubicBezTo>
                  <a:pt x="335375" y="647967"/>
                  <a:pt x="367501" y="589047"/>
                  <a:pt x="404792" y="533892"/>
                </a:cubicBezTo>
                <a:close/>
                <a:moveTo>
                  <a:pt x="1264072" y="417799"/>
                </a:moveTo>
                <a:lnTo>
                  <a:pt x="1270346" y="418434"/>
                </a:lnTo>
                <a:lnTo>
                  <a:pt x="1270346" y="421612"/>
                </a:lnTo>
                <a:lnTo>
                  <a:pt x="1264072" y="420977"/>
                </a:lnTo>
                <a:cubicBezTo>
                  <a:pt x="1025569" y="420977"/>
                  <a:pt x="814858" y="542253"/>
                  <a:pt x="690365" y="726377"/>
                </a:cubicBezTo>
                <a:lnTo>
                  <a:pt x="685704" y="734953"/>
                </a:lnTo>
                <a:lnTo>
                  <a:pt x="682113" y="734953"/>
                </a:lnTo>
                <a:lnTo>
                  <a:pt x="687735" y="724609"/>
                </a:lnTo>
                <a:cubicBezTo>
                  <a:pt x="812804" y="539639"/>
                  <a:pt x="1024485" y="417799"/>
                  <a:pt x="1264072" y="417799"/>
                </a:cubicBezTo>
                <a:close/>
                <a:moveTo>
                  <a:pt x="1264072" y="379876"/>
                </a:moveTo>
                <a:lnTo>
                  <a:pt x="1270346" y="380194"/>
                </a:lnTo>
                <a:lnTo>
                  <a:pt x="1270346" y="383372"/>
                </a:lnTo>
                <a:lnTo>
                  <a:pt x="1264072" y="383054"/>
                </a:lnTo>
                <a:cubicBezTo>
                  <a:pt x="1012522" y="383054"/>
                  <a:pt x="790260" y="510989"/>
                  <a:pt x="658937" y="705204"/>
                </a:cubicBezTo>
                <a:lnTo>
                  <a:pt x="645306" y="730284"/>
                </a:lnTo>
                <a:lnTo>
                  <a:pt x="642040" y="729625"/>
                </a:lnTo>
                <a:lnTo>
                  <a:pt x="656288" y="703405"/>
                </a:lnTo>
                <a:cubicBezTo>
                  <a:pt x="788172" y="508347"/>
                  <a:pt x="1011394" y="379876"/>
                  <a:pt x="1264072" y="379876"/>
                </a:cubicBezTo>
                <a:close/>
                <a:moveTo>
                  <a:pt x="487027" y="375013"/>
                </a:moveTo>
                <a:lnTo>
                  <a:pt x="487027" y="379965"/>
                </a:lnTo>
                <a:lnTo>
                  <a:pt x="375993" y="514487"/>
                </a:lnTo>
                <a:cubicBezTo>
                  <a:pt x="337451" y="571490"/>
                  <a:pt x="304248" y="632385"/>
                  <a:pt x="277107" y="696448"/>
                </a:cubicBezTo>
                <a:lnTo>
                  <a:pt x="262987" y="734953"/>
                </a:lnTo>
                <a:lnTo>
                  <a:pt x="259611" y="734953"/>
                </a:lnTo>
                <a:lnTo>
                  <a:pt x="274181" y="695220"/>
                </a:lnTo>
                <a:cubicBezTo>
                  <a:pt x="301404" y="630967"/>
                  <a:pt x="334707" y="569892"/>
                  <a:pt x="373364" y="512719"/>
                </a:cubicBezTo>
                <a:close/>
                <a:moveTo>
                  <a:pt x="1264073" y="341952"/>
                </a:moveTo>
                <a:lnTo>
                  <a:pt x="1270346" y="342270"/>
                </a:lnTo>
                <a:lnTo>
                  <a:pt x="1270346" y="345448"/>
                </a:lnTo>
                <a:lnTo>
                  <a:pt x="1264073" y="345130"/>
                </a:lnTo>
                <a:cubicBezTo>
                  <a:pt x="999430" y="345130"/>
                  <a:pt x="765627" y="479696"/>
                  <a:pt x="627491" y="683998"/>
                </a:cubicBezTo>
                <a:lnTo>
                  <a:pt x="608475" y="718988"/>
                </a:lnTo>
                <a:lnTo>
                  <a:pt x="605847" y="717216"/>
                </a:lnTo>
                <a:lnTo>
                  <a:pt x="624861" y="682231"/>
                </a:lnTo>
                <a:cubicBezTo>
                  <a:pt x="763574" y="477082"/>
                  <a:pt x="998347" y="341952"/>
                  <a:pt x="1264073" y="341952"/>
                </a:cubicBezTo>
                <a:close/>
                <a:moveTo>
                  <a:pt x="487027" y="318481"/>
                </a:moveTo>
                <a:lnTo>
                  <a:pt x="487027" y="322808"/>
                </a:lnTo>
                <a:lnTo>
                  <a:pt x="480122" y="329086"/>
                </a:lnTo>
                <a:cubicBezTo>
                  <a:pt x="379695" y="429514"/>
                  <a:pt x="298382" y="549056"/>
                  <a:pt x="242174" y="681716"/>
                </a:cubicBezTo>
                <a:lnTo>
                  <a:pt x="222651" y="734953"/>
                </a:lnTo>
                <a:lnTo>
                  <a:pt x="219256" y="734953"/>
                </a:lnTo>
                <a:lnTo>
                  <a:pt x="239239" y="680457"/>
                </a:lnTo>
                <a:cubicBezTo>
                  <a:pt x="295603" y="547415"/>
                  <a:pt x="377145" y="427532"/>
                  <a:pt x="477855" y="326819"/>
                </a:cubicBezTo>
                <a:close/>
                <a:moveTo>
                  <a:pt x="1264073" y="304029"/>
                </a:moveTo>
                <a:lnTo>
                  <a:pt x="1270346" y="304347"/>
                </a:lnTo>
                <a:lnTo>
                  <a:pt x="1270346" y="307525"/>
                </a:lnTo>
                <a:lnTo>
                  <a:pt x="1264073" y="307207"/>
                </a:lnTo>
                <a:cubicBezTo>
                  <a:pt x="986383" y="307207"/>
                  <a:pt x="741029" y="448431"/>
                  <a:pt x="596063" y="662825"/>
                </a:cubicBezTo>
                <a:lnTo>
                  <a:pt x="577053" y="697803"/>
                </a:lnTo>
                <a:lnTo>
                  <a:pt x="574401" y="696014"/>
                </a:lnTo>
                <a:lnTo>
                  <a:pt x="593414" y="661026"/>
                </a:lnTo>
                <a:cubicBezTo>
                  <a:pt x="738941" y="445789"/>
                  <a:pt x="985255" y="304029"/>
                  <a:pt x="1264073" y="304029"/>
                </a:cubicBezTo>
                <a:close/>
                <a:moveTo>
                  <a:pt x="487027" y="267338"/>
                </a:moveTo>
                <a:lnTo>
                  <a:pt x="487027" y="271613"/>
                </a:lnTo>
                <a:lnTo>
                  <a:pt x="453305" y="302269"/>
                </a:lnTo>
                <a:cubicBezTo>
                  <a:pt x="349448" y="406128"/>
                  <a:pt x="265358" y="529756"/>
                  <a:pt x="207232" y="666953"/>
                </a:cubicBezTo>
                <a:lnTo>
                  <a:pt x="182297" y="734953"/>
                </a:lnTo>
                <a:lnTo>
                  <a:pt x="178920" y="734953"/>
                </a:lnTo>
                <a:lnTo>
                  <a:pt x="204307" y="665725"/>
                </a:lnTo>
                <a:cubicBezTo>
                  <a:pt x="262595" y="528149"/>
                  <a:pt x="346920" y="404179"/>
                  <a:pt x="451066" y="300030"/>
                </a:cubicBezTo>
                <a:close/>
                <a:moveTo>
                  <a:pt x="1264073" y="266106"/>
                </a:moveTo>
                <a:lnTo>
                  <a:pt x="1270346" y="266424"/>
                </a:lnTo>
                <a:lnTo>
                  <a:pt x="1270346" y="269602"/>
                </a:lnTo>
                <a:lnTo>
                  <a:pt x="1264073" y="269284"/>
                </a:lnTo>
                <a:cubicBezTo>
                  <a:pt x="973291" y="269284"/>
                  <a:pt x="716397" y="417139"/>
                  <a:pt x="564617" y="641620"/>
                </a:cubicBezTo>
                <a:lnTo>
                  <a:pt x="552606" y="663721"/>
                </a:lnTo>
                <a:lnTo>
                  <a:pt x="550618" y="660773"/>
                </a:lnTo>
                <a:lnTo>
                  <a:pt x="561987" y="639853"/>
                </a:lnTo>
                <a:cubicBezTo>
                  <a:pt x="714342" y="414526"/>
                  <a:pt x="972208" y="266106"/>
                  <a:pt x="1264073" y="266106"/>
                </a:cubicBezTo>
                <a:close/>
                <a:moveTo>
                  <a:pt x="1264072" y="228183"/>
                </a:moveTo>
                <a:lnTo>
                  <a:pt x="1270346" y="228501"/>
                </a:lnTo>
                <a:lnTo>
                  <a:pt x="1270346" y="231679"/>
                </a:lnTo>
                <a:lnTo>
                  <a:pt x="1264072" y="231361"/>
                </a:lnTo>
                <a:cubicBezTo>
                  <a:pt x="1021009" y="231361"/>
                  <a:pt x="800591" y="330251"/>
                  <a:pt x="640939" y="489907"/>
                </a:cubicBezTo>
                <a:lnTo>
                  <a:pt x="537967" y="614659"/>
                </a:lnTo>
                <a:lnTo>
                  <a:pt x="537154" y="610635"/>
                </a:lnTo>
                <a:lnTo>
                  <a:pt x="638672" y="487641"/>
                </a:lnTo>
                <a:cubicBezTo>
                  <a:pt x="798894" y="327416"/>
                  <a:pt x="1020106" y="228183"/>
                  <a:pt x="1264072" y="228183"/>
                </a:cubicBezTo>
                <a:close/>
                <a:moveTo>
                  <a:pt x="487027" y="216144"/>
                </a:moveTo>
                <a:lnTo>
                  <a:pt x="487027" y="220469"/>
                </a:lnTo>
                <a:lnTo>
                  <a:pt x="426516" y="275479"/>
                </a:lnTo>
                <a:cubicBezTo>
                  <a:pt x="319223" y="382775"/>
                  <a:pt x="232350" y="510490"/>
                  <a:pt x="172300" y="652221"/>
                </a:cubicBezTo>
                <a:lnTo>
                  <a:pt x="141960" y="734953"/>
                </a:lnTo>
                <a:lnTo>
                  <a:pt x="138566" y="734953"/>
                </a:lnTo>
                <a:lnTo>
                  <a:pt x="169364" y="650962"/>
                </a:lnTo>
                <a:cubicBezTo>
                  <a:pt x="229571" y="508849"/>
                  <a:pt x="316673" y="380793"/>
                  <a:pt x="424250" y="273213"/>
                </a:cubicBezTo>
                <a:close/>
                <a:moveTo>
                  <a:pt x="1264072" y="190260"/>
                </a:moveTo>
                <a:lnTo>
                  <a:pt x="1270346" y="190578"/>
                </a:lnTo>
                <a:lnTo>
                  <a:pt x="1270346" y="193756"/>
                </a:lnTo>
                <a:lnTo>
                  <a:pt x="1264072" y="193438"/>
                </a:lnTo>
                <a:cubicBezTo>
                  <a:pt x="1010535" y="193438"/>
                  <a:pt x="780637" y="296571"/>
                  <a:pt x="614122" y="463090"/>
                </a:cubicBezTo>
                <a:lnTo>
                  <a:pt x="535393" y="558473"/>
                </a:lnTo>
                <a:lnTo>
                  <a:pt x="535393" y="553520"/>
                </a:lnTo>
                <a:lnTo>
                  <a:pt x="611883" y="460851"/>
                </a:lnTo>
                <a:cubicBezTo>
                  <a:pt x="778976" y="293754"/>
                  <a:pt x="1009669" y="190260"/>
                  <a:pt x="1264072" y="190260"/>
                </a:cubicBezTo>
                <a:close/>
                <a:moveTo>
                  <a:pt x="487027" y="165394"/>
                </a:moveTo>
                <a:lnTo>
                  <a:pt x="487027" y="169345"/>
                </a:lnTo>
                <a:lnTo>
                  <a:pt x="486591" y="169672"/>
                </a:lnTo>
                <a:cubicBezTo>
                  <a:pt x="335531" y="294392"/>
                  <a:pt x="214818" y="454623"/>
                  <a:pt x="137357" y="637458"/>
                </a:cubicBezTo>
                <a:lnTo>
                  <a:pt x="101607" y="734953"/>
                </a:lnTo>
                <a:lnTo>
                  <a:pt x="98230" y="734953"/>
                </a:lnTo>
                <a:lnTo>
                  <a:pt x="134432" y="636230"/>
                </a:lnTo>
                <a:cubicBezTo>
                  <a:pt x="212096" y="452921"/>
                  <a:pt x="333125" y="292273"/>
                  <a:pt x="484578" y="167226"/>
                </a:cubicBezTo>
                <a:close/>
                <a:moveTo>
                  <a:pt x="1264073" y="152337"/>
                </a:moveTo>
                <a:lnTo>
                  <a:pt x="1270346" y="152655"/>
                </a:lnTo>
                <a:lnTo>
                  <a:pt x="1270346" y="155833"/>
                </a:lnTo>
                <a:lnTo>
                  <a:pt x="1264073" y="155515"/>
                </a:lnTo>
                <a:cubicBezTo>
                  <a:pt x="1000062" y="155515"/>
                  <a:pt x="760683" y="262892"/>
                  <a:pt x="587306" y="436273"/>
                </a:cubicBezTo>
                <a:lnTo>
                  <a:pt x="535393" y="499169"/>
                </a:lnTo>
                <a:lnTo>
                  <a:pt x="535393" y="494216"/>
                </a:lnTo>
                <a:lnTo>
                  <a:pt x="585067" y="434034"/>
                </a:lnTo>
                <a:cubicBezTo>
                  <a:pt x="759022" y="260075"/>
                  <a:pt x="999196" y="152337"/>
                  <a:pt x="1264073" y="152337"/>
                </a:cubicBezTo>
                <a:close/>
                <a:moveTo>
                  <a:pt x="484285" y="119456"/>
                </a:moveTo>
                <a:lnTo>
                  <a:pt x="484937" y="122689"/>
                </a:lnTo>
                <a:lnTo>
                  <a:pt x="465375" y="137219"/>
                </a:lnTo>
                <a:cubicBezTo>
                  <a:pt x="433268" y="163598"/>
                  <a:pt x="402273" y="191697"/>
                  <a:pt x="372504" y="221466"/>
                </a:cubicBezTo>
                <a:cubicBezTo>
                  <a:pt x="253429" y="340545"/>
                  <a:pt x="161097" y="479235"/>
                  <a:pt x="98535" y="630259"/>
                </a:cubicBezTo>
                <a:lnTo>
                  <a:pt x="61094" y="734953"/>
                </a:lnTo>
                <a:lnTo>
                  <a:pt x="57635" y="734953"/>
                </a:lnTo>
                <a:lnTo>
                  <a:pt x="99337" y="621010"/>
                </a:lnTo>
                <a:cubicBezTo>
                  <a:pt x="179294" y="431966"/>
                  <a:pt x="303929" y="266421"/>
                  <a:pt x="460005" y="137612"/>
                </a:cubicBezTo>
                <a:close/>
                <a:moveTo>
                  <a:pt x="1264073" y="114414"/>
                </a:moveTo>
                <a:lnTo>
                  <a:pt x="1266612" y="114543"/>
                </a:lnTo>
                <a:lnTo>
                  <a:pt x="1267260" y="117754"/>
                </a:lnTo>
                <a:lnTo>
                  <a:pt x="1264073" y="117592"/>
                </a:lnTo>
                <a:cubicBezTo>
                  <a:pt x="989625" y="117592"/>
                  <a:pt x="740765" y="229231"/>
                  <a:pt x="560517" y="409483"/>
                </a:cubicBezTo>
                <a:lnTo>
                  <a:pt x="535393" y="439921"/>
                </a:lnTo>
                <a:lnTo>
                  <a:pt x="535393" y="434969"/>
                </a:lnTo>
                <a:lnTo>
                  <a:pt x="558278" y="407244"/>
                </a:lnTo>
                <a:cubicBezTo>
                  <a:pt x="739103" y="226414"/>
                  <a:pt x="988758" y="114414"/>
                  <a:pt x="1264073" y="114414"/>
                </a:cubicBezTo>
                <a:close/>
                <a:moveTo>
                  <a:pt x="1256923" y="76853"/>
                </a:moveTo>
                <a:lnTo>
                  <a:pt x="1258995" y="79926"/>
                </a:lnTo>
                <a:lnTo>
                  <a:pt x="1158573" y="85014"/>
                </a:lnTo>
                <a:cubicBezTo>
                  <a:pt x="950409" y="106222"/>
                  <a:pt x="760318" y="189482"/>
                  <a:pt x="607149" y="315947"/>
                </a:cubicBezTo>
                <a:lnTo>
                  <a:pt x="535393" y="381179"/>
                </a:lnTo>
                <a:lnTo>
                  <a:pt x="535393" y="376852"/>
                </a:lnTo>
                <a:lnTo>
                  <a:pt x="605106" y="313478"/>
                </a:lnTo>
                <a:cubicBezTo>
                  <a:pt x="758743" y="186631"/>
                  <a:pt x="949420" y="103122"/>
                  <a:pt x="1158239" y="81852"/>
                </a:cubicBezTo>
                <a:close/>
                <a:moveTo>
                  <a:pt x="1232199" y="40182"/>
                </a:moveTo>
                <a:lnTo>
                  <a:pt x="1234271" y="43255"/>
                </a:lnTo>
                <a:lnTo>
                  <a:pt x="1154694" y="47287"/>
                </a:lnTo>
                <a:cubicBezTo>
                  <a:pt x="938880" y="69271"/>
                  <a:pt x="741813" y="155581"/>
                  <a:pt x="583024" y="286683"/>
                </a:cubicBezTo>
                <a:lnTo>
                  <a:pt x="535393" y="329983"/>
                </a:lnTo>
                <a:lnTo>
                  <a:pt x="535393" y="325708"/>
                </a:lnTo>
                <a:lnTo>
                  <a:pt x="581012" y="284237"/>
                </a:lnTo>
                <a:cubicBezTo>
                  <a:pt x="740272" y="152745"/>
                  <a:pt x="937924" y="66176"/>
                  <a:pt x="1154372" y="44125"/>
                </a:cubicBezTo>
                <a:close/>
                <a:moveTo>
                  <a:pt x="1165284" y="5649"/>
                </a:moveTo>
                <a:lnTo>
                  <a:pt x="1177871" y="8190"/>
                </a:lnTo>
                <a:lnTo>
                  <a:pt x="1150828" y="9560"/>
                </a:lnTo>
                <a:cubicBezTo>
                  <a:pt x="927385" y="32324"/>
                  <a:pt x="723342" y="121695"/>
                  <a:pt x="558931" y="257441"/>
                </a:cubicBezTo>
                <a:lnTo>
                  <a:pt x="535393" y="278839"/>
                </a:lnTo>
                <a:lnTo>
                  <a:pt x="535393" y="274513"/>
                </a:lnTo>
                <a:lnTo>
                  <a:pt x="556888" y="254973"/>
                </a:lnTo>
                <a:cubicBezTo>
                  <a:pt x="721767" y="118843"/>
                  <a:pt x="926396" y="29225"/>
                  <a:pt x="1150494" y="6398"/>
                </a:cubicBezTo>
                <a:close/>
                <a:moveTo>
                  <a:pt x="978741" y="0"/>
                </a:moveTo>
                <a:lnTo>
                  <a:pt x="991449" y="0"/>
                </a:lnTo>
                <a:lnTo>
                  <a:pt x="923323" y="17559"/>
                </a:lnTo>
                <a:cubicBezTo>
                  <a:pt x="815630" y="51127"/>
                  <a:pt x="714698" y="100172"/>
                  <a:pt x="623142" y="162079"/>
                </a:cubicBezTo>
                <a:lnTo>
                  <a:pt x="535393" y="227739"/>
                </a:lnTo>
                <a:lnTo>
                  <a:pt x="535393" y="223788"/>
                </a:lnTo>
                <a:lnTo>
                  <a:pt x="621374" y="159450"/>
                </a:lnTo>
                <a:cubicBezTo>
                  <a:pt x="713184" y="97370"/>
                  <a:pt x="814396" y="48188"/>
                  <a:pt x="922386" y="14526"/>
                </a:cubicBezTo>
                <a:close/>
                <a:moveTo>
                  <a:pt x="851950" y="0"/>
                </a:moveTo>
                <a:lnTo>
                  <a:pt x="861208" y="0"/>
                </a:lnTo>
                <a:lnTo>
                  <a:pt x="803248" y="21256"/>
                </a:lnTo>
                <a:cubicBezTo>
                  <a:pt x="732385" y="51282"/>
                  <a:pt x="665025" y="88014"/>
                  <a:pt x="601969" y="130651"/>
                </a:cubicBezTo>
                <a:lnTo>
                  <a:pt x="535393" y="180469"/>
                </a:lnTo>
                <a:lnTo>
                  <a:pt x="535393" y="176473"/>
                </a:lnTo>
                <a:lnTo>
                  <a:pt x="600170" y="128002"/>
                </a:lnTo>
                <a:cubicBezTo>
                  <a:pt x="663394" y="85253"/>
                  <a:pt x="730935" y="48425"/>
                  <a:pt x="801990" y="18321"/>
                </a:cubicBezTo>
                <a:close/>
                <a:moveTo>
                  <a:pt x="752824" y="0"/>
                </a:moveTo>
                <a:lnTo>
                  <a:pt x="760115" y="0"/>
                </a:lnTo>
                <a:lnTo>
                  <a:pt x="681603" y="37878"/>
                </a:lnTo>
                <a:cubicBezTo>
                  <a:pt x="646949" y="56727"/>
                  <a:pt x="613302" y="77204"/>
                  <a:pt x="580765" y="99204"/>
                </a:cubicBezTo>
                <a:lnTo>
                  <a:pt x="535393" y="133154"/>
                </a:lnTo>
                <a:lnTo>
                  <a:pt x="535393" y="133041"/>
                </a:lnTo>
                <a:lnTo>
                  <a:pt x="536306" y="128519"/>
                </a:lnTo>
                <a:lnTo>
                  <a:pt x="578998" y="96574"/>
                </a:lnTo>
                <a:cubicBezTo>
                  <a:pt x="611619" y="74517"/>
                  <a:pt x="645353" y="53986"/>
                  <a:pt x="680098" y="35087"/>
                </a:cubicBezTo>
                <a:close/>
                <a:moveTo>
                  <a:pt x="668434" y="0"/>
                </a:moveTo>
                <a:lnTo>
                  <a:pt x="670360" y="0"/>
                </a:lnTo>
                <a:lnTo>
                  <a:pt x="564917" y="63285"/>
                </a:lnTo>
                <a:lnTo>
                  <a:pt x="550991" y="73628"/>
                </a:lnTo>
                <a:lnTo>
                  <a:pt x="556506" y="65449"/>
                </a:lnTo>
                <a:lnTo>
                  <a:pt x="557318" y="64841"/>
                </a:lnTo>
                <a:cubicBezTo>
                  <a:pt x="590942" y="42124"/>
                  <a:pt x="625719" y="20983"/>
                  <a:pt x="661541" y="1523"/>
                </a:cubicBezTo>
                <a:lnTo>
                  <a:pt x="662008" y="1298"/>
                </a:lnTo>
                <a:close/>
              </a:path>
            </a:pathLst>
          </a:custGeom>
          <a:solidFill>
            <a:srgbClr val="FEF1FF"/>
          </a:solidFill>
          <a:ln w="7157" cap="flat">
            <a:noFill/>
            <a:prstDash val="solid"/>
            <a:miter/>
          </a:ln>
        </p:spPr>
        <p:txBody>
          <a:bodyPr rtlCol="0" anchor="ctr"/>
          <a:lstStyle/>
          <a:p>
            <a:endParaRPr lang="en-US"/>
          </a:p>
        </p:txBody>
      </p:sp>
      <p:sp>
        <p:nvSpPr>
          <p:cNvPr id="8" name="Graphic 18">
            <a:extLst>
              <a:ext uri="{FF2B5EF4-FFF2-40B4-BE49-F238E27FC236}">
                <a16:creationId xmlns:a16="http://schemas.microsoft.com/office/drawing/2014/main" id="{22791147-AAC7-C02D-2115-26A3F799B672}"/>
              </a:ext>
            </a:extLst>
          </p:cNvPr>
          <p:cNvSpPr/>
          <p:nvPr userDrawn="1"/>
        </p:nvSpPr>
        <p:spPr>
          <a:xfrm>
            <a:off x="457200" y="6313452"/>
            <a:ext cx="811355" cy="168145"/>
          </a:xfrm>
          <a:custGeom>
            <a:avLst/>
            <a:gdLst>
              <a:gd name="connsiteX0" fmla="*/ 228427 w 811355"/>
              <a:gd name="connsiteY0" fmla="*/ 27 h 168145"/>
              <a:gd name="connsiteX1" fmla="*/ 310031 w 811355"/>
              <a:gd name="connsiteY1" fmla="*/ 81183 h 168145"/>
              <a:gd name="connsiteX2" fmla="*/ 228427 w 811355"/>
              <a:gd name="connsiteY2" fmla="*/ 162778 h 168145"/>
              <a:gd name="connsiteX3" fmla="*/ 147061 w 811355"/>
              <a:gd name="connsiteY3" fmla="*/ 81183 h 168145"/>
              <a:gd name="connsiteX4" fmla="*/ 228427 w 811355"/>
              <a:gd name="connsiteY4" fmla="*/ 27 h 168145"/>
              <a:gd name="connsiteX5" fmla="*/ 228427 w 811355"/>
              <a:gd name="connsiteY5" fmla="*/ 136856 h 168145"/>
              <a:gd name="connsiteX6" fmla="*/ 281782 w 811355"/>
              <a:gd name="connsiteY6" fmla="*/ 81183 h 168145"/>
              <a:gd name="connsiteX7" fmla="*/ 228427 w 811355"/>
              <a:gd name="connsiteY7" fmla="*/ 25517 h 168145"/>
              <a:gd name="connsiteX8" fmla="*/ 175080 w 811355"/>
              <a:gd name="connsiteY8" fmla="*/ 81183 h 168145"/>
              <a:gd name="connsiteX9" fmla="*/ 228427 w 811355"/>
              <a:gd name="connsiteY9" fmla="*/ 136856 h 168145"/>
              <a:gd name="connsiteX10" fmla="*/ 575396 w 811355"/>
              <a:gd name="connsiteY10" fmla="*/ 27 h 168145"/>
              <a:gd name="connsiteX11" fmla="*/ 656993 w 811355"/>
              <a:gd name="connsiteY11" fmla="*/ 81183 h 168145"/>
              <a:gd name="connsiteX12" fmla="*/ 575396 w 811355"/>
              <a:gd name="connsiteY12" fmla="*/ 162778 h 168145"/>
              <a:gd name="connsiteX13" fmla="*/ 494022 w 811355"/>
              <a:gd name="connsiteY13" fmla="*/ 81183 h 168145"/>
              <a:gd name="connsiteX14" fmla="*/ 575396 w 811355"/>
              <a:gd name="connsiteY14" fmla="*/ 27 h 168145"/>
              <a:gd name="connsiteX15" fmla="*/ 575396 w 811355"/>
              <a:gd name="connsiteY15" fmla="*/ 136856 h 168145"/>
              <a:gd name="connsiteX16" fmla="*/ 628743 w 811355"/>
              <a:gd name="connsiteY16" fmla="*/ 81183 h 168145"/>
              <a:gd name="connsiteX17" fmla="*/ 575396 w 811355"/>
              <a:gd name="connsiteY17" fmla="*/ 25517 h 168145"/>
              <a:gd name="connsiteX18" fmla="*/ 522042 w 811355"/>
              <a:gd name="connsiteY18" fmla="*/ 81183 h 168145"/>
              <a:gd name="connsiteX19" fmla="*/ 575396 w 811355"/>
              <a:gd name="connsiteY19" fmla="*/ 136856 h 168145"/>
              <a:gd name="connsiteX20" fmla="*/ 448958 w 811355"/>
              <a:gd name="connsiteY20" fmla="*/ 2933 h 168145"/>
              <a:gd name="connsiteX21" fmla="*/ 481284 w 811355"/>
              <a:gd name="connsiteY21" fmla="*/ 2933 h 168145"/>
              <a:gd name="connsiteX22" fmla="*/ 400343 w 811355"/>
              <a:gd name="connsiteY22" fmla="*/ 168146 h 168145"/>
              <a:gd name="connsiteX23" fmla="*/ 319639 w 811355"/>
              <a:gd name="connsiteY23" fmla="*/ 2933 h 168145"/>
              <a:gd name="connsiteX24" fmla="*/ 351728 w 811355"/>
              <a:gd name="connsiteY24" fmla="*/ 2933 h 168145"/>
              <a:gd name="connsiteX25" fmla="*/ 400343 w 811355"/>
              <a:gd name="connsiteY25" fmla="*/ 112931 h 168145"/>
              <a:gd name="connsiteX26" fmla="*/ 448958 w 811355"/>
              <a:gd name="connsiteY26" fmla="*/ 2933 h 168145"/>
              <a:gd name="connsiteX27" fmla="*/ 717385 w 811355"/>
              <a:gd name="connsiteY27" fmla="*/ 45882 h 168145"/>
              <a:gd name="connsiteX28" fmla="*/ 751794 w 811355"/>
              <a:gd name="connsiteY28" fmla="*/ 24431 h 168145"/>
              <a:gd name="connsiteX29" fmla="*/ 795439 w 811355"/>
              <a:gd name="connsiteY29" fmla="*/ 36825 h 168145"/>
              <a:gd name="connsiteX30" fmla="*/ 795439 w 811355"/>
              <a:gd name="connsiteY30" fmla="*/ 9023 h 168145"/>
              <a:gd name="connsiteX31" fmla="*/ 752017 w 811355"/>
              <a:gd name="connsiteY31" fmla="*/ 47 h 168145"/>
              <a:gd name="connsiteX32" fmla="*/ 688183 w 811355"/>
              <a:gd name="connsiteY32" fmla="*/ 47251 h 168145"/>
              <a:gd name="connsiteX33" fmla="*/ 782356 w 811355"/>
              <a:gd name="connsiteY33" fmla="*/ 117692 h 168145"/>
              <a:gd name="connsiteX34" fmla="*/ 747264 w 811355"/>
              <a:gd name="connsiteY34" fmla="*/ 138239 h 168145"/>
              <a:gd name="connsiteX35" fmla="*/ 694971 w 811355"/>
              <a:gd name="connsiteY35" fmla="*/ 120855 h 168145"/>
              <a:gd name="connsiteX36" fmla="*/ 694971 w 811355"/>
              <a:gd name="connsiteY36" fmla="*/ 120908 h 168145"/>
              <a:gd name="connsiteX37" fmla="*/ 694971 w 811355"/>
              <a:gd name="connsiteY37" fmla="*/ 150478 h 168145"/>
              <a:gd name="connsiteX38" fmla="*/ 747291 w 811355"/>
              <a:gd name="connsiteY38" fmla="*/ 162616 h 168145"/>
              <a:gd name="connsiteX39" fmla="*/ 811355 w 811355"/>
              <a:gd name="connsiteY39" fmla="*/ 115655 h 168145"/>
              <a:gd name="connsiteX40" fmla="*/ 717426 w 811355"/>
              <a:gd name="connsiteY40" fmla="*/ 45882 h 168145"/>
              <a:gd name="connsiteX41" fmla="*/ 717385 w 811355"/>
              <a:gd name="connsiteY41" fmla="*/ 45882 h 168145"/>
              <a:gd name="connsiteX42" fmla="*/ 29216 w 811355"/>
              <a:gd name="connsiteY42" fmla="*/ 45841 h 168145"/>
              <a:gd name="connsiteX43" fmla="*/ 63632 w 811355"/>
              <a:gd name="connsiteY43" fmla="*/ 24391 h 168145"/>
              <a:gd name="connsiteX44" fmla="*/ 107080 w 811355"/>
              <a:gd name="connsiteY44" fmla="*/ 36670 h 168145"/>
              <a:gd name="connsiteX45" fmla="*/ 107080 w 811355"/>
              <a:gd name="connsiteY45" fmla="*/ 8881 h 168145"/>
              <a:gd name="connsiteX46" fmla="*/ 63855 w 811355"/>
              <a:gd name="connsiteY46" fmla="*/ 0 h 168145"/>
              <a:gd name="connsiteX47" fmla="*/ 0 w 811355"/>
              <a:gd name="connsiteY47" fmla="*/ 47204 h 168145"/>
              <a:gd name="connsiteX48" fmla="*/ 94200 w 811355"/>
              <a:gd name="connsiteY48" fmla="*/ 117665 h 168145"/>
              <a:gd name="connsiteX49" fmla="*/ 59101 w 811355"/>
              <a:gd name="connsiteY49" fmla="*/ 138219 h 168145"/>
              <a:gd name="connsiteX50" fmla="*/ 6795 w 811355"/>
              <a:gd name="connsiteY50" fmla="*/ 120828 h 168145"/>
              <a:gd name="connsiteX51" fmla="*/ 6795 w 811355"/>
              <a:gd name="connsiteY51" fmla="*/ 120895 h 168145"/>
              <a:gd name="connsiteX52" fmla="*/ 6795 w 811355"/>
              <a:gd name="connsiteY52" fmla="*/ 150465 h 168145"/>
              <a:gd name="connsiteX53" fmla="*/ 59135 w 811355"/>
              <a:gd name="connsiteY53" fmla="*/ 162603 h 168145"/>
              <a:gd name="connsiteX54" fmla="*/ 123220 w 811355"/>
              <a:gd name="connsiteY54" fmla="*/ 115628 h 168145"/>
              <a:gd name="connsiteX55" fmla="*/ 29216 w 811355"/>
              <a:gd name="connsiteY55" fmla="*/ 45841 h 1681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Lst>
            <a:rect l="l" t="t" r="r" b="b"/>
            <a:pathLst>
              <a:path w="811355" h="168145">
                <a:moveTo>
                  <a:pt x="228427" y="27"/>
                </a:moveTo>
                <a:cubicBezTo>
                  <a:pt x="275284" y="27"/>
                  <a:pt x="310031" y="34459"/>
                  <a:pt x="310031" y="81183"/>
                </a:cubicBezTo>
                <a:cubicBezTo>
                  <a:pt x="310031" y="127908"/>
                  <a:pt x="275730" y="162778"/>
                  <a:pt x="228427" y="162778"/>
                </a:cubicBezTo>
                <a:cubicBezTo>
                  <a:pt x="181355" y="162778"/>
                  <a:pt x="147061" y="127901"/>
                  <a:pt x="147061" y="81183"/>
                </a:cubicBezTo>
                <a:cubicBezTo>
                  <a:pt x="147061" y="34465"/>
                  <a:pt x="182024" y="27"/>
                  <a:pt x="228427" y="27"/>
                </a:cubicBezTo>
                <a:close/>
                <a:moveTo>
                  <a:pt x="228427" y="136856"/>
                </a:moveTo>
                <a:cubicBezTo>
                  <a:pt x="259814" y="136856"/>
                  <a:pt x="281782" y="113376"/>
                  <a:pt x="281782" y="81183"/>
                </a:cubicBezTo>
                <a:cubicBezTo>
                  <a:pt x="281782" y="48991"/>
                  <a:pt x="260037" y="25517"/>
                  <a:pt x="228427" y="25517"/>
                </a:cubicBezTo>
                <a:cubicBezTo>
                  <a:pt x="197271" y="25517"/>
                  <a:pt x="175080" y="48991"/>
                  <a:pt x="175080" y="81183"/>
                </a:cubicBezTo>
                <a:cubicBezTo>
                  <a:pt x="175080" y="113376"/>
                  <a:pt x="197271" y="136856"/>
                  <a:pt x="228427" y="136856"/>
                </a:cubicBezTo>
                <a:close/>
                <a:moveTo>
                  <a:pt x="575396" y="27"/>
                </a:moveTo>
                <a:cubicBezTo>
                  <a:pt x="622246" y="27"/>
                  <a:pt x="656993" y="34459"/>
                  <a:pt x="656993" y="81183"/>
                </a:cubicBezTo>
                <a:cubicBezTo>
                  <a:pt x="656993" y="127908"/>
                  <a:pt x="622699" y="162778"/>
                  <a:pt x="575396" y="162778"/>
                </a:cubicBezTo>
                <a:cubicBezTo>
                  <a:pt x="528316" y="162778"/>
                  <a:pt x="494022" y="127901"/>
                  <a:pt x="494022" y="81183"/>
                </a:cubicBezTo>
                <a:cubicBezTo>
                  <a:pt x="494022" y="34465"/>
                  <a:pt x="529019" y="27"/>
                  <a:pt x="575396" y="27"/>
                </a:cubicBezTo>
                <a:close/>
                <a:moveTo>
                  <a:pt x="575396" y="136856"/>
                </a:moveTo>
                <a:cubicBezTo>
                  <a:pt x="606776" y="136856"/>
                  <a:pt x="628743" y="113376"/>
                  <a:pt x="628743" y="81183"/>
                </a:cubicBezTo>
                <a:cubicBezTo>
                  <a:pt x="628743" y="48991"/>
                  <a:pt x="606999" y="25517"/>
                  <a:pt x="575396" y="25517"/>
                </a:cubicBezTo>
                <a:cubicBezTo>
                  <a:pt x="544233" y="25517"/>
                  <a:pt x="522042" y="48991"/>
                  <a:pt x="522042" y="81183"/>
                </a:cubicBezTo>
                <a:cubicBezTo>
                  <a:pt x="522042" y="113376"/>
                  <a:pt x="544293" y="136856"/>
                  <a:pt x="575396" y="136856"/>
                </a:cubicBezTo>
                <a:close/>
                <a:moveTo>
                  <a:pt x="448958" y="2933"/>
                </a:moveTo>
                <a:lnTo>
                  <a:pt x="481284" y="2933"/>
                </a:lnTo>
                <a:lnTo>
                  <a:pt x="400343" y="168146"/>
                </a:lnTo>
                <a:lnTo>
                  <a:pt x="319639" y="2933"/>
                </a:lnTo>
                <a:lnTo>
                  <a:pt x="351728" y="2933"/>
                </a:lnTo>
                <a:lnTo>
                  <a:pt x="400343" y="112931"/>
                </a:lnTo>
                <a:lnTo>
                  <a:pt x="448958" y="2933"/>
                </a:lnTo>
                <a:close/>
                <a:moveTo>
                  <a:pt x="717385" y="45882"/>
                </a:moveTo>
                <a:cubicBezTo>
                  <a:pt x="717385" y="33912"/>
                  <a:pt x="727345" y="24431"/>
                  <a:pt x="751794" y="24431"/>
                </a:cubicBezTo>
                <a:cubicBezTo>
                  <a:pt x="765588" y="24431"/>
                  <a:pt x="781193" y="28477"/>
                  <a:pt x="795439" y="36825"/>
                </a:cubicBezTo>
                <a:lnTo>
                  <a:pt x="795439" y="9023"/>
                </a:lnTo>
                <a:cubicBezTo>
                  <a:pt x="782714" y="3223"/>
                  <a:pt x="767109" y="47"/>
                  <a:pt x="752017" y="47"/>
                </a:cubicBezTo>
                <a:cubicBezTo>
                  <a:pt x="708555" y="47"/>
                  <a:pt x="688183" y="21720"/>
                  <a:pt x="688183" y="47251"/>
                </a:cubicBezTo>
                <a:cubicBezTo>
                  <a:pt x="688183" y="105918"/>
                  <a:pt x="782356" y="83597"/>
                  <a:pt x="782356" y="117692"/>
                </a:cubicBezTo>
                <a:cubicBezTo>
                  <a:pt x="782356" y="129432"/>
                  <a:pt x="771943" y="138239"/>
                  <a:pt x="747264" y="138239"/>
                </a:cubicBezTo>
                <a:cubicBezTo>
                  <a:pt x="727791" y="138239"/>
                  <a:pt x="707649" y="131010"/>
                  <a:pt x="694971" y="120855"/>
                </a:cubicBezTo>
                <a:lnTo>
                  <a:pt x="694971" y="120908"/>
                </a:lnTo>
                <a:lnTo>
                  <a:pt x="694971" y="150478"/>
                </a:lnTo>
                <a:cubicBezTo>
                  <a:pt x="708744" y="157896"/>
                  <a:pt x="728008" y="162616"/>
                  <a:pt x="747291" y="162616"/>
                </a:cubicBezTo>
                <a:cubicBezTo>
                  <a:pt x="790754" y="162616"/>
                  <a:pt x="811355" y="140943"/>
                  <a:pt x="811355" y="115655"/>
                </a:cubicBezTo>
                <a:cubicBezTo>
                  <a:pt x="811369" y="57615"/>
                  <a:pt x="717426" y="79518"/>
                  <a:pt x="717426" y="45882"/>
                </a:cubicBezTo>
                <a:lnTo>
                  <a:pt x="717385" y="45882"/>
                </a:lnTo>
                <a:close/>
                <a:moveTo>
                  <a:pt x="29216" y="45841"/>
                </a:moveTo>
                <a:cubicBezTo>
                  <a:pt x="29216" y="33872"/>
                  <a:pt x="39176" y="24391"/>
                  <a:pt x="63632" y="24391"/>
                </a:cubicBezTo>
                <a:cubicBezTo>
                  <a:pt x="77364" y="24391"/>
                  <a:pt x="92888" y="28437"/>
                  <a:pt x="107080" y="36670"/>
                </a:cubicBezTo>
                <a:lnTo>
                  <a:pt x="107080" y="8881"/>
                </a:lnTo>
                <a:cubicBezTo>
                  <a:pt x="94396" y="3156"/>
                  <a:pt x="78865" y="0"/>
                  <a:pt x="63855" y="0"/>
                </a:cubicBezTo>
                <a:cubicBezTo>
                  <a:pt x="20379" y="0"/>
                  <a:pt x="0" y="21680"/>
                  <a:pt x="0" y="47204"/>
                </a:cubicBezTo>
                <a:cubicBezTo>
                  <a:pt x="0" y="105925"/>
                  <a:pt x="94200" y="83564"/>
                  <a:pt x="94200" y="117665"/>
                </a:cubicBezTo>
                <a:cubicBezTo>
                  <a:pt x="94200" y="129405"/>
                  <a:pt x="83787" y="138219"/>
                  <a:pt x="59101" y="138219"/>
                </a:cubicBezTo>
                <a:cubicBezTo>
                  <a:pt x="39629" y="138219"/>
                  <a:pt x="19473" y="130990"/>
                  <a:pt x="6795" y="120828"/>
                </a:cubicBezTo>
                <a:lnTo>
                  <a:pt x="6795" y="120895"/>
                </a:lnTo>
                <a:lnTo>
                  <a:pt x="6795" y="150465"/>
                </a:lnTo>
                <a:cubicBezTo>
                  <a:pt x="20575" y="157882"/>
                  <a:pt x="39845" y="162603"/>
                  <a:pt x="59135" y="162603"/>
                </a:cubicBezTo>
                <a:cubicBezTo>
                  <a:pt x="102611" y="162603"/>
                  <a:pt x="123220" y="140916"/>
                  <a:pt x="123220" y="115628"/>
                </a:cubicBezTo>
                <a:cubicBezTo>
                  <a:pt x="123186" y="57588"/>
                  <a:pt x="29216" y="79491"/>
                  <a:pt x="29216" y="45841"/>
                </a:cubicBezTo>
                <a:close/>
              </a:path>
            </a:pathLst>
          </a:custGeom>
          <a:solidFill>
            <a:schemeClr val="tx1"/>
          </a:solidFill>
          <a:ln w="675" cap="flat">
            <a:noFill/>
            <a:prstDash val="solid"/>
            <a:miter/>
          </a:ln>
        </p:spPr>
        <p:txBody>
          <a:bodyPr rtlCol="0" anchor="ctr"/>
          <a:lstStyle/>
          <a:p>
            <a:endParaRPr lang="en-US"/>
          </a:p>
        </p:txBody>
      </p:sp>
    </p:spTree>
    <p:extLst>
      <p:ext uri="{BB962C8B-B14F-4D97-AF65-F5344CB8AC3E}">
        <p14:creationId xmlns:p14="http://schemas.microsoft.com/office/powerpoint/2010/main" val="1806837535"/>
      </p:ext>
    </p:extLst>
  </p:cSld>
  <p:clrMapOvr>
    <a:masterClrMapping/>
  </p:clrMapOvr>
</p:sldLayout>
</file>

<file path=ppt/slideLayouts/slideLayout124.xml><?xml version="1.0" encoding="utf-8"?>
<p:sldLayout xmlns:a="http://schemas.openxmlformats.org/drawingml/2006/main" xmlns:r="http://schemas.openxmlformats.org/officeDocument/2006/relationships" xmlns:p="http://schemas.openxmlformats.org/presentationml/2006/main" preserve="1" userDrawn="1">
  <p:cSld name="Big Statement 4 - Orange">
    <p:spTree>
      <p:nvGrpSpPr>
        <p:cNvPr id="1" name=""/>
        <p:cNvGrpSpPr/>
        <p:nvPr/>
      </p:nvGrpSpPr>
      <p:grpSpPr>
        <a:xfrm>
          <a:off x="0" y="0"/>
          <a:ext cx="0" cy="0"/>
          <a:chOff x="0" y="0"/>
          <a:chExt cx="0" cy="0"/>
        </a:xfrm>
      </p:grpSpPr>
      <p:cxnSp>
        <p:nvCxnSpPr>
          <p:cNvPr id="2" name="Straight Connector 1">
            <a:extLst>
              <a:ext uri="{FF2B5EF4-FFF2-40B4-BE49-F238E27FC236}">
                <a16:creationId xmlns:a16="http://schemas.microsoft.com/office/drawing/2014/main" id="{C2F95A65-1F67-895A-A81C-65F85AE3EBF8}"/>
              </a:ext>
            </a:extLst>
          </p:cNvPr>
          <p:cNvCxnSpPr>
            <a:cxnSpLocks/>
          </p:cNvCxnSpPr>
          <p:nvPr userDrawn="1"/>
        </p:nvCxnSpPr>
        <p:spPr>
          <a:xfrm flipH="1">
            <a:off x="1487277" y="6400800"/>
            <a:ext cx="10704723" cy="0"/>
          </a:xfrm>
          <a:prstGeom prst="line">
            <a:avLst/>
          </a:prstGeom>
          <a:ln w="9525" cap="rnd">
            <a:solidFill>
              <a:schemeClr val="tx1"/>
            </a:solidFill>
          </a:ln>
        </p:spPr>
        <p:style>
          <a:lnRef idx="1">
            <a:schemeClr val="accent1"/>
          </a:lnRef>
          <a:fillRef idx="0">
            <a:schemeClr val="accent1"/>
          </a:fillRef>
          <a:effectRef idx="0">
            <a:schemeClr val="accent1"/>
          </a:effectRef>
          <a:fontRef idx="minor">
            <a:schemeClr val="tx1"/>
          </a:fontRef>
        </p:style>
      </p:cxnSp>
      <p:sp>
        <p:nvSpPr>
          <p:cNvPr id="18" name="Content Placeholder 2">
            <a:extLst>
              <a:ext uri="{FF2B5EF4-FFF2-40B4-BE49-F238E27FC236}">
                <a16:creationId xmlns:a16="http://schemas.microsoft.com/office/drawing/2014/main" id="{1D324632-089C-B929-E9F5-AFFC6945F7B5}"/>
              </a:ext>
            </a:extLst>
          </p:cNvPr>
          <p:cNvSpPr>
            <a:spLocks noGrp="1"/>
          </p:cNvSpPr>
          <p:nvPr>
            <p:ph idx="19"/>
          </p:nvPr>
        </p:nvSpPr>
        <p:spPr>
          <a:xfrm>
            <a:off x="5868537" y="2713212"/>
            <a:ext cx="5561464" cy="3167871"/>
          </a:xfrm>
        </p:spPr>
        <p:txBody>
          <a:bodyPr>
            <a:noAutofit/>
          </a:bodyPr>
          <a:lstStyle>
            <a:lvl1pPr marL="0" indent="0">
              <a:buNone/>
              <a:defRPr sz="2400" b="0" i="0">
                <a:latin typeface="Outfit ExtraLight" pitchFamily="2" charset="0"/>
              </a:defRPr>
            </a:lvl1pPr>
            <a:lvl2pPr marL="457200" indent="0">
              <a:buNone/>
              <a:defRPr sz="2400" b="0" i="0">
                <a:latin typeface="Outfit ExtraLight" pitchFamily="2" charset="0"/>
              </a:defRPr>
            </a:lvl2pPr>
            <a:lvl3pPr marL="914400" indent="0">
              <a:buNone/>
              <a:defRPr sz="2400" b="0" i="0">
                <a:latin typeface="Outfit ExtraLight" pitchFamily="2" charset="0"/>
              </a:defRPr>
            </a:lvl3pPr>
            <a:lvl4pPr marL="1371600" indent="0">
              <a:buNone/>
              <a:defRPr sz="2400" b="0" i="0">
                <a:latin typeface="Outfit ExtraLight" pitchFamily="2" charset="0"/>
              </a:defRPr>
            </a:lvl4pPr>
            <a:lvl5pPr marL="1828800" indent="0">
              <a:buNone/>
              <a:defRPr sz="2400" b="0" i="0">
                <a:latin typeface="Outfit ExtraLight" pitchFamily="2" charset="0"/>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6" name="Text Placeholder 15">
            <a:extLst>
              <a:ext uri="{FF2B5EF4-FFF2-40B4-BE49-F238E27FC236}">
                <a16:creationId xmlns:a16="http://schemas.microsoft.com/office/drawing/2014/main" id="{A94221FE-928C-8ADB-B752-C29F83B2E43B}"/>
              </a:ext>
            </a:extLst>
          </p:cNvPr>
          <p:cNvSpPr>
            <a:spLocks noGrp="1"/>
          </p:cNvSpPr>
          <p:nvPr>
            <p:ph type="body" sz="quarter" idx="20" hasCustomPrompt="1"/>
          </p:nvPr>
        </p:nvSpPr>
        <p:spPr>
          <a:xfrm>
            <a:off x="685799" y="1035420"/>
            <a:ext cx="10744201" cy="1331504"/>
          </a:xfrm>
        </p:spPr>
        <p:txBody>
          <a:bodyPr tIns="0" anchor="b">
            <a:noAutofit/>
          </a:bodyPr>
          <a:lstStyle>
            <a:lvl1pPr marL="0" indent="0">
              <a:lnSpc>
                <a:spcPct val="100000"/>
              </a:lnSpc>
              <a:spcBef>
                <a:spcPts val="0"/>
              </a:spcBef>
              <a:buNone/>
              <a:defRPr kumimoji="0" lang="en-US" sz="11000" b="1" u="none" strike="noStrike" kern="1200" cap="none" spc="0" normalizeH="0" baseline="0" dirty="0">
                <a:ln w="19050">
                  <a:noFill/>
                </a:ln>
                <a:solidFill>
                  <a:srgbClr val="410400"/>
                </a:solidFill>
                <a:effectLst/>
                <a:uLnTx/>
                <a:uFillTx/>
                <a:latin typeface="Outfit" pitchFamily="2" charset="0"/>
                <a:ea typeface="+mn-ea"/>
                <a:cs typeface="+mn-cs"/>
              </a:defRPr>
            </a:lvl1pPr>
            <a:lvl2pPr marL="457200" indent="0">
              <a:buNone/>
              <a:defRPr/>
            </a:lvl2pPr>
            <a:lvl3pPr marL="914400" indent="0">
              <a:buNone/>
              <a:defRPr/>
            </a:lvl3pPr>
            <a:lvl4pPr marL="1371600" indent="0">
              <a:buNone/>
              <a:defRPr/>
            </a:lvl4pPr>
            <a:lvl5pPr marL="1828800" indent="0">
              <a:buNone/>
              <a:defRPr/>
            </a:lvl5pPr>
          </a:lstStyle>
          <a:p>
            <a:pPr lvl="0"/>
            <a:r>
              <a:rPr lang="en-US"/>
              <a:t>Big Idea</a:t>
            </a:r>
          </a:p>
        </p:txBody>
      </p:sp>
      <p:sp>
        <p:nvSpPr>
          <p:cNvPr id="11" name="Text Placeholder 5">
            <a:extLst>
              <a:ext uri="{FF2B5EF4-FFF2-40B4-BE49-F238E27FC236}">
                <a16:creationId xmlns:a16="http://schemas.microsoft.com/office/drawing/2014/main" id="{BCC8C6C8-5023-DF01-C13C-AB983ABE5F5C}"/>
              </a:ext>
            </a:extLst>
          </p:cNvPr>
          <p:cNvSpPr>
            <a:spLocks noGrp="1"/>
          </p:cNvSpPr>
          <p:nvPr>
            <p:ph type="body" sz="quarter" idx="21" hasCustomPrompt="1"/>
          </p:nvPr>
        </p:nvSpPr>
        <p:spPr>
          <a:xfrm>
            <a:off x="1487277" y="6496059"/>
            <a:ext cx="7173901" cy="285734"/>
          </a:xfrm>
        </p:spPr>
        <p:txBody>
          <a:bodyPr anchor="ctr">
            <a:noAutofit/>
          </a:bodyPr>
          <a:lstStyle>
            <a:lvl1pPr marL="0" indent="0">
              <a:lnSpc>
                <a:spcPct val="90000"/>
              </a:lnSpc>
              <a:spcBef>
                <a:spcPts val="200"/>
              </a:spcBef>
              <a:buNone/>
              <a:defRPr sz="600" b="0" i="0">
                <a:latin typeface="Inter" panose="02000503000000020004" pitchFamily="2" charset="0"/>
                <a:ea typeface="Inter" panose="02000503000000020004" pitchFamily="2" charset="0"/>
              </a:defRPr>
            </a:lvl1pPr>
            <a:lvl2pPr marL="457200" indent="0">
              <a:buNone/>
              <a:defRPr sz="600" b="0" i="0">
                <a:latin typeface="Inter" panose="02000503000000020004" pitchFamily="2" charset="0"/>
                <a:ea typeface="Inter" panose="02000503000000020004" pitchFamily="2" charset="0"/>
              </a:defRPr>
            </a:lvl2pPr>
            <a:lvl3pPr marL="914400" indent="0">
              <a:buNone/>
              <a:defRPr sz="600" b="0" i="0">
                <a:latin typeface="Inter" panose="02000503000000020004" pitchFamily="2" charset="0"/>
                <a:ea typeface="Inter" panose="02000503000000020004" pitchFamily="2" charset="0"/>
              </a:defRPr>
            </a:lvl3pPr>
            <a:lvl4pPr marL="1371600" indent="0">
              <a:buNone/>
              <a:defRPr sz="600" b="0" i="0">
                <a:latin typeface="Inter" panose="02000503000000020004" pitchFamily="2" charset="0"/>
                <a:ea typeface="Inter" panose="02000503000000020004" pitchFamily="2" charset="0"/>
              </a:defRPr>
            </a:lvl4pPr>
            <a:lvl5pPr marL="1828800" indent="0">
              <a:buNone/>
              <a:defRPr sz="600" b="0" i="0">
                <a:latin typeface="Inter" panose="02000503000000020004" pitchFamily="2" charset="0"/>
                <a:ea typeface="Inter" panose="02000503000000020004" pitchFamily="2" charset="0"/>
              </a:defRPr>
            </a:lvl5pPr>
          </a:lstStyle>
          <a:p>
            <a:pPr lvl="0"/>
            <a:r>
              <a:rPr lang="en-US"/>
              <a:t>Source: </a:t>
            </a:r>
          </a:p>
        </p:txBody>
      </p:sp>
      <p:sp>
        <p:nvSpPr>
          <p:cNvPr id="5" name="Slide Number Placeholder 5">
            <a:extLst>
              <a:ext uri="{FF2B5EF4-FFF2-40B4-BE49-F238E27FC236}">
                <a16:creationId xmlns:a16="http://schemas.microsoft.com/office/drawing/2014/main" id="{8EEE641C-0CA2-653C-F392-DC2533F8D1A9}"/>
              </a:ext>
            </a:extLst>
          </p:cNvPr>
          <p:cNvSpPr txBox="1">
            <a:spLocks/>
          </p:cNvSpPr>
          <p:nvPr userDrawn="1"/>
        </p:nvSpPr>
        <p:spPr>
          <a:xfrm>
            <a:off x="11185742" y="6400800"/>
            <a:ext cx="549058" cy="457200"/>
          </a:xfrm>
          <a:prstGeom prst="rect">
            <a:avLst/>
          </a:prstGeom>
        </p:spPr>
        <p:txBody>
          <a:bodyPr vert="horz" lIns="0" tIns="0" rIns="0" bIns="0" rtlCol="0" anchor="ctr"/>
          <a:lstStyle>
            <a:defPPr>
              <a:defRPr lang="en-US"/>
            </a:defPPr>
            <a:lvl1pPr marL="0" algn="r" defTabSz="914400" rtl="0" eaLnBrk="1" latinLnBrk="0" hangingPunct="1">
              <a:defRPr sz="800" kern="1200">
                <a:solidFill>
                  <a:schemeClr val="tx1"/>
                </a:solidFill>
                <a:latin typeface="Outfi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fld id="{DDA6C761-E6C0-8244-BDC1-CA1DC8273777}" type="slidenum">
              <a:rPr lang="en-US" b="0" i="0" smtClean="0">
                <a:latin typeface="Outfit Light" pitchFamily="2" charset="0"/>
              </a:rPr>
              <a:pPr/>
              <a:t>‹#›</a:t>
            </a:fld>
            <a:endParaRPr lang="en-US" b="0" i="0">
              <a:latin typeface="Outfit Light" pitchFamily="2" charset="0"/>
            </a:endParaRPr>
          </a:p>
        </p:txBody>
      </p:sp>
      <p:sp>
        <p:nvSpPr>
          <p:cNvPr id="3" name="Slide Number Placeholder 5">
            <a:extLst>
              <a:ext uri="{FF2B5EF4-FFF2-40B4-BE49-F238E27FC236}">
                <a16:creationId xmlns:a16="http://schemas.microsoft.com/office/drawing/2014/main" id="{45B65FBA-AC6F-8E7A-3546-59BA6505DC70}"/>
              </a:ext>
            </a:extLst>
          </p:cNvPr>
          <p:cNvSpPr txBox="1">
            <a:spLocks/>
          </p:cNvSpPr>
          <p:nvPr userDrawn="1"/>
        </p:nvSpPr>
        <p:spPr>
          <a:xfrm>
            <a:off x="9118378" y="6499230"/>
            <a:ext cx="2266709" cy="273040"/>
          </a:xfrm>
          <a:prstGeom prst="rect">
            <a:avLst/>
          </a:prstGeom>
        </p:spPr>
        <p:txBody>
          <a:bodyPr vert="horz" lIns="0" tIns="0" rIns="0" bIns="0" rtlCol="0" anchor="ctr"/>
          <a:lstStyle>
            <a:defPPr>
              <a:defRPr lang="en-US"/>
            </a:defPPr>
            <a:lvl1pPr marL="0" algn="r" defTabSz="914400" rtl="0" eaLnBrk="1" latinLnBrk="0" hangingPunct="1">
              <a:defRPr sz="800" kern="1200">
                <a:solidFill>
                  <a:schemeClr val="bg1"/>
                </a:solidFill>
                <a:latin typeface="Outfi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sz="600" b="0" i="0">
                <a:solidFill>
                  <a:schemeClr val="tx1"/>
                </a:solidFill>
                <a:latin typeface="Outfit Light" pitchFamily="2" charset="0"/>
              </a:rPr>
              <a:t>© Sovos 2025. Proprietary and Confidential</a:t>
            </a:r>
          </a:p>
        </p:txBody>
      </p:sp>
      <p:cxnSp>
        <p:nvCxnSpPr>
          <p:cNvPr id="12" name="Straight Connector 11">
            <a:extLst>
              <a:ext uri="{FF2B5EF4-FFF2-40B4-BE49-F238E27FC236}">
                <a16:creationId xmlns:a16="http://schemas.microsoft.com/office/drawing/2014/main" id="{4B6E9A5B-30E6-8164-F24D-99E16F641445}"/>
              </a:ext>
            </a:extLst>
          </p:cNvPr>
          <p:cNvCxnSpPr>
            <a:cxnSpLocks/>
          </p:cNvCxnSpPr>
          <p:nvPr userDrawn="1"/>
        </p:nvCxnSpPr>
        <p:spPr>
          <a:xfrm>
            <a:off x="761999" y="2400643"/>
            <a:ext cx="10668002" cy="0"/>
          </a:xfrm>
          <a:prstGeom prst="line">
            <a:avLst/>
          </a:prstGeom>
          <a:ln w="9525">
            <a:solidFill>
              <a:srgbClr val="B5B6C1"/>
            </a:solidFill>
          </a:ln>
        </p:spPr>
        <p:style>
          <a:lnRef idx="1">
            <a:schemeClr val="accent1"/>
          </a:lnRef>
          <a:fillRef idx="0">
            <a:schemeClr val="accent1"/>
          </a:fillRef>
          <a:effectRef idx="0">
            <a:schemeClr val="accent1"/>
          </a:effectRef>
          <a:fontRef idx="minor">
            <a:schemeClr val="tx1"/>
          </a:fontRef>
        </p:style>
      </p:cxnSp>
      <p:cxnSp>
        <p:nvCxnSpPr>
          <p:cNvPr id="13" name="Straight Connector 12">
            <a:extLst>
              <a:ext uri="{FF2B5EF4-FFF2-40B4-BE49-F238E27FC236}">
                <a16:creationId xmlns:a16="http://schemas.microsoft.com/office/drawing/2014/main" id="{CD6EE577-B1B7-97CC-74CC-2D4062239DA8}"/>
              </a:ext>
            </a:extLst>
          </p:cNvPr>
          <p:cNvCxnSpPr>
            <a:cxnSpLocks/>
          </p:cNvCxnSpPr>
          <p:nvPr userDrawn="1"/>
        </p:nvCxnSpPr>
        <p:spPr>
          <a:xfrm>
            <a:off x="5868537" y="2400643"/>
            <a:ext cx="5561465" cy="0"/>
          </a:xfrm>
          <a:prstGeom prst="line">
            <a:avLst/>
          </a:prstGeom>
          <a:ln w="22225">
            <a:solidFill>
              <a:srgbClr val="410400"/>
            </a:solidFill>
          </a:ln>
        </p:spPr>
        <p:style>
          <a:lnRef idx="1">
            <a:schemeClr val="accent1"/>
          </a:lnRef>
          <a:fillRef idx="0">
            <a:schemeClr val="accent1"/>
          </a:fillRef>
          <a:effectRef idx="0">
            <a:schemeClr val="accent1"/>
          </a:effectRef>
          <a:fontRef idx="minor">
            <a:schemeClr val="tx1"/>
          </a:fontRef>
        </p:style>
      </p:cxnSp>
      <p:sp>
        <p:nvSpPr>
          <p:cNvPr id="29" name="Rounded Rectangle 28">
            <a:extLst>
              <a:ext uri="{FF2B5EF4-FFF2-40B4-BE49-F238E27FC236}">
                <a16:creationId xmlns:a16="http://schemas.microsoft.com/office/drawing/2014/main" id="{7AAE8F8B-8DD8-E5D3-B6B9-C6506B66B42F}"/>
              </a:ext>
            </a:extLst>
          </p:cNvPr>
          <p:cNvSpPr/>
          <p:nvPr userDrawn="1"/>
        </p:nvSpPr>
        <p:spPr>
          <a:xfrm>
            <a:off x="3891104" y="2795101"/>
            <a:ext cx="1518273" cy="1518273"/>
          </a:xfrm>
          <a:prstGeom prst="roundRect">
            <a:avLst>
              <a:gd name="adj" fmla="val 9016"/>
            </a:avLst>
          </a:prstGeom>
          <a:solidFill>
            <a:schemeClr val="accent5"/>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solidFill>
                <a:schemeClr val="bg1"/>
              </a:solidFill>
            </a:endParaRPr>
          </a:p>
        </p:txBody>
      </p:sp>
      <p:sp>
        <p:nvSpPr>
          <p:cNvPr id="33" name="Rounded Rectangle 32">
            <a:extLst>
              <a:ext uri="{FF2B5EF4-FFF2-40B4-BE49-F238E27FC236}">
                <a16:creationId xmlns:a16="http://schemas.microsoft.com/office/drawing/2014/main" id="{88A0A1BC-5AE4-1307-7A73-3C02B9031A09}"/>
              </a:ext>
            </a:extLst>
          </p:cNvPr>
          <p:cNvSpPr/>
          <p:nvPr userDrawn="1"/>
        </p:nvSpPr>
        <p:spPr>
          <a:xfrm>
            <a:off x="761999" y="2795101"/>
            <a:ext cx="3085997" cy="3085997"/>
          </a:xfrm>
          <a:prstGeom prst="roundRect">
            <a:avLst>
              <a:gd name="adj" fmla="val 4656"/>
            </a:avLst>
          </a:prstGeom>
          <a:solidFill>
            <a:srgbClr val="41040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solidFill>
                <a:schemeClr val="bg1"/>
              </a:solidFill>
            </a:endParaRPr>
          </a:p>
        </p:txBody>
      </p:sp>
      <p:sp>
        <p:nvSpPr>
          <p:cNvPr id="30" name="Rounded Rectangle 29">
            <a:extLst>
              <a:ext uri="{FF2B5EF4-FFF2-40B4-BE49-F238E27FC236}">
                <a16:creationId xmlns:a16="http://schemas.microsoft.com/office/drawing/2014/main" id="{6E79E131-528E-7321-7DA0-4BCF3B0E0DF1}"/>
              </a:ext>
            </a:extLst>
          </p:cNvPr>
          <p:cNvSpPr/>
          <p:nvPr userDrawn="1"/>
        </p:nvSpPr>
        <p:spPr>
          <a:xfrm>
            <a:off x="3891105" y="4362831"/>
            <a:ext cx="734953" cy="734953"/>
          </a:xfrm>
          <a:prstGeom prst="roundRect">
            <a:avLst>
              <a:gd name="adj" fmla="val 18102"/>
            </a:avLst>
          </a:prstGeom>
          <a:solidFill>
            <a:srgbClr val="41040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solidFill>
                <a:schemeClr val="bg1"/>
              </a:solidFill>
            </a:endParaRPr>
          </a:p>
        </p:txBody>
      </p:sp>
      <p:sp>
        <p:nvSpPr>
          <p:cNvPr id="36" name="Rounded Rectangle 35">
            <a:extLst>
              <a:ext uri="{FF2B5EF4-FFF2-40B4-BE49-F238E27FC236}">
                <a16:creationId xmlns:a16="http://schemas.microsoft.com/office/drawing/2014/main" id="{5FFD3DC7-79C7-85DD-75FD-25306A36DF9B}"/>
              </a:ext>
            </a:extLst>
          </p:cNvPr>
          <p:cNvSpPr/>
          <p:nvPr userDrawn="1"/>
        </p:nvSpPr>
        <p:spPr>
          <a:xfrm>
            <a:off x="3891105" y="5146145"/>
            <a:ext cx="734953" cy="734953"/>
          </a:xfrm>
          <a:prstGeom prst="roundRect">
            <a:avLst>
              <a:gd name="adj" fmla="val 18102"/>
            </a:avLst>
          </a:prstGeom>
          <a:solidFill>
            <a:srgbClr val="41040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solidFill>
                <a:schemeClr val="bg1"/>
              </a:solidFill>
            </a:endParaRPr>
          </a:p>
        </p:txBody>
      </p:sp>
      <p:sp>
        <p:nvSpPr>
          <p:cNvPr id="37" name="Rounded Rectangle 36">
            <a:extLst>
              <a:ext uri="{FF2B5EF4-FFF2-40B4-BE49-F238E27FC236}">
                <a16:creationId xmlns:a16="http://schemas.microsoft.com/office/drawing/2014/main" id="{1CD8BA78-CA21-38A6-4D77-725B42F7F606}"/>
              </a:ext>
            </a:extLst>
          </p:cNvPr>
          <p:cNvSpPr/>
          <p:nvPr userDrawn="1"/>
        </p:nvSpPr>
        <p:spPr>
          <a:xfrm>
            <a:off x="4674424" y="4362831"/>
            <a:ext cx="734953" cy="734953"/>
          </a:xfrm>
          <a:prstGeom prst="roundRect">
            <a:avLst>
              <a:gd name="adj" fmla="val 18102"/>
            </a:avLst>
          </a:prstGeom>
          <a:solidFill>
            <a:srgbClr val="41040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solidFill>
                <a:schemeClr val="bg1"/>
              </a:solidFill>
            </a:endParaRPr>
          </a:p>
        </p:txBody>
      </p:sp>
      <p:sp>
        <p:nvSpPr>
          <p:cNvPr id="4" name="Freeform 3">
            <a:extLst>
              <a:ext uri="{FF2B5EF4-FFF2-40B4-BE49-F238E27FC236}">
                <a16:creationId xmlns:a16="http://schemas.microsoft.com/office/drawing/2014/main" id="{ED02FF1B-EC11-8E7A-8638-301FC75674E0}"/>
              </a:ext>
            </a:extLst>
          </p:cNvPr>
          <p:cNvSpPr/>
          <p:nvPr userDrawn="1"/>
        </p:nvSpPr>
        <p:spPr>
          <a:xfrm>
            <a:off x="761999" y="2795101"/>
            <a:ext cx="2656035" cy="3085997"/>
          </a:xfrm>
          <a:custGeom>
            <a:avLst/>
            <a:gdLst>
              <a:gd name="connsiteX0" fmla="*/ 0 w 2656035"/>
              <a:gd name="connsiteY0" fmla="*/ 670273 h 3085997"/>
              <a:gd name="connsiteX1" fmla="*/ 68687 w 2656035"/>
              <a:gd name="connsiteY1" fmla="*/ 673754 h 3085997"/>
              <a:gd name="connsiteX2" fmla="*/ 812419 w 2656035"/>
              <a:gd name="connsiteY2" fmla="*/ 1497743 h 3085997"/>
              <a:gd name="connsiteX3" fmla="*/ 68687 w 2656035"/>
              <a:gd name="connsiteY3" fmla="*/ 2321731 h 3085997"/>
              <a:gd name="connsiteX4" fmla="*/ 0 w 2656035"/>
              <a:gd name="connsiteY4" fmla="*/ 2325212 h 3085997"/>
              <a:gd name="connsiteX5" fmla="*/ 0 w 2656035"/>
              <a:gd name="connsiteY5" fmla="*/ 2318495 h 3085997"/>
              <a:gd name="connsiteX6" fmla="*/ 68007 w 2656035"/>
              <a:gd name="connsiteY6" fmla="*/ 2315050 h 3085997"/>
              <a:gd name="connsiteX7" fmla="*/ 805701 w 2656035"/>
              <a:gd name="connsiteY7" fmla="*/ 1497743 h 3085997"/>
              <a:gd name="connsiteX8" fmla="*/ 68007 w 2656035"/>
              <a:gd name="connsiteY8" fmla="*/ 680437 h 3085997"/>
              <a:gd name="connsiteX9" fmla="*/ 0 w 2656035"/>
              <a:gd name="connsiteY9" fmla="*/ 676991 h 3085997"/>
              <a:gd name="connsiteX10" fmla="*/ 0 w 2656035"/>
              <a:gd name="connsiteY10" fmla="*/ 590118 h 3085997"/>
              <a:gd name="connsiteX11" fmla="*/ 76883 w 2656035"/>
              <a:gd name="connsiteY11" fmla="*/ 594013 h 3085997"/>
              <a:gd name="connsiteX12" fmla="*/ 892576 w 2656035"/>
              <a:gd name="connsiteY12" fmla="*/ 1497743 h 3085997"/>
              <a:gd name="connsiteX13" fmla="*/ 76883 w 2656035"/>
              <a:gd name="connsiteY13" fmla="*/ 2401475 h 3085997"/>
              <a:gd name="connsiteX14" fmla="*/ 0 w 2656035"/>
              <a:gd name="connsiteY14" fmla="*/ 2405369 h 3085997"/>
              <a:gd name="connsiteX15" fmla="*/ 0 w 2656035"/>
              <a:gd name="connsiteY15" fmla="*/ 2398651 h 3085997"/>
              <a:gd name="connsiteX16" fmla="*/ 76179 w 2656035"/>
              <a:gd name="connsiteY16" fmla="*/ 2394790 h 3085997"/>
              <a:gd name="connsiteX17" fmla="*/ 885858 w 2656035"/>
              <a:gd name="connsiteY17" fmla="*/ 1497743 h 3085997"/>
              <a:gd name="connsiteX18" fmla="*/ 76204 w 2656035"/>
              <a:gd name="connsiteY18" fmla="*/ 600697 h 3085997"/>
              <a:gd name="connsiteX19" fmla="*/ 0 w 2656035"/>
              <a:gd name="connsiteY19" fmla="*/ 596836 h 3085997"/>
              <a:gd name="connsiteX20" fmla="*/ 0 w 2656035"/>
              <a:gd name="connsiteY20" fmla="*/ 509963 h 3085997"/>
              <a:gd name="connsiteX21" fmla="*/ 85054 w 2656035"/>
              <a:gd name="connsiteY21" fmla="*/ 514272 h 3085997"/>
              <a:gd name="connsiteX22" fmla="*/ 972733 w 2656035"/>
              <a:gd name="connsiteY22" fmla="*/ 1497743 h 3085997"/>
              <a:gd name="connsiteX23" fmla="*/ 85054 w 2656035"/>
              <a:gd name="connsiteY23" fmla="*/ 2481214 h 3085997"/>
              <a:gd name="connsiteX24" fmla="*/ 0 w 2656035"/>
              <a:gd name="connsiteY24" fmla="*/ 2485524 h 3085997"/>
              <a:gd name="connsiteX25" fmla="*/ 0 w 2656035"/>
              <a:gd name="connsiteY25" fmla="*/ 2478806 h 3085997"/>
              <a:gd name="connsiteX26" fmla="*/ 84375 w 2656035"/>
              <a:gd name="connsiteY26" fmla="*/ 2474531 h 3085997"/>
              <a:gd name="connsiteX27" fmla="*/ 966015 w 2656035"/>
              <a:gd name="connsiteY27" fmla="*/ 1497743 h 3085997"/>
              <a:gd name="connsiteX28" fmla="*/ 84375 w 2656035"/>
              <a:gd name="connsiteY28" fmla="*/ 520955 h 3085997"/>
              <a:gd name="connsiteX29" fmla="*/ 0 w 2656035"/>
              <a:gd name="connsiteY29" fmla="*/ 516680 h 3085997"/>
              <a:gd name="connsiteX30" fmla="*/ 0 w 2656035"/>
              <a:gd name="connsiteY30" fmla="*/ 429807 h 3085997"/>
              <a:gd name="connsiteX31" fmla="*/ 93251 w 2656035"/>
              <a:gd name="connsiteY31" fmla="*/ 434531 h 3085997"/>
              <a:gd name="connsiteX32" fmla="*/ 1052890 w 2656035"/>
              <a:gd name="connsiteY32" fmla="*/ 1497743 h 3085997"/>
              <a:gd name="connsiteX33" fmla="*/ 93251 w 2656035"/>
              <a:gd name="connsiteY33" fmla="*/ 2560956 h 3085997"/>
              <a:gd name="connsiteX34" fmla="*/ 0 w 2656035"/>
              <a:gd name="connsiteY34" fmla="*/ 2565680 h 3085997"/>
              <a:gd name="connsiteX35" fmla="*/ 0 w 2656035"/>
              <a:gd name="connsiteY35" fmla="*/ 2558962 h 3085997"/>
              <a:gd name="connsiteX36" fmla="*/ 92547 w 2656035"/>
              <a:gd name="connsiteY36" fmla="*/ 2554272 h 3085997"/>
              <a:gd name="connsiteX37" fmla="*/ 1046172 w 2656035"/>
              <a:gd name="connsiteY37" fmla="*/ 1497743 h 3085997"/>
              <a:gd name="connsiteX38" fmla="*/ 92572 w 2656035"/>
              <a:gd name="connsiteY38" fmla="*/ 441215 h 3085997"/>
              <a:gd name="connsiteX39" fmla="*/ 0 w 2656035"/>
              <a:gd name="connsiteY39" fmla="*/ 436525 h 3085997"/>
              <a:gd name="connsiteX40" fmla="*/ 0 w 2656035"/>
              <a:gd name="connsiteY40" fmla="*/ 349651 h 3085997"/>
              <a:gd name="connsiteX41" fmla="*/ 101423 w 2656035"/>
              <a:gd name="connsiteY41" fmla="*/ 354790 h 3085997"/>
              <a:gd name="connsiteX42" fmla="*/ 1133048 w 2656035"/>
              <a:gd name="connsiteY42" fmla="*/ 1497743 h 3085997"/>
              <a:gd name="connsiteX43" fmla="*/ 101423 w 2656035"/>
              <a:gd name="connsiteY43" fmla="*/ 2640696 h 3085997"/>
              <a:gd name="connsiteX44" fmla="*/ 0 w 2656035"/>
              <a:gd name="connsiteY44" fmla="*/ 2645835 h 3085997"/>
              <a:gd name="connsiteX45" fmla="*/ 0 w 2656035"/>
              <a:gd name="connsiteY45" fmla="*/ 2639117 h 3085997"/>
              <a:gd name="connsiteX46" fmla="*/ 100744 w 2656035"/>
              <a:gd name="connsiteY46" fmla="*/ 2634013 h 3085997"/>
              <a:gd name="connsiteX47" fmla="*/ 1126330 w 2656035"/>
              <a:gd name="connsiteY47" fmla="*/ 1497743 h 3085997"/>
              <a:gd name="connsiteX48" fmla="*/ 100744 w 2656035"/>
              <a:gd name="connsiteY48" fmla="*/ 361473 h 3085997"/>
              <a:gd name="connsiteX49" fmla="*/ 0 w 2656035"/>
              <a:gd name="connsiteY49" fmla="*/ 356369 h 3085997"/>
              <a:gd name="connsiteX50" fmla="*/ 0 w 2656035"/>
              <a:gd name="connsiteY50" fmla="*/ 269496 h 3085997"/>
              <a:gd name="connsiteX51" fmla="*/ 109621 w 2656035"/>
              <a:gd name="connsiteY51" fmla="*/ 275049 h 3085997"/>
              <a:gd name="connsiteX52" fmla="*/ 1213205 w 2656035"/>
              <a:gd name="connsiteY52" fmla="*/ 1497743 h 3085997"/>
              <a:gd name="connsiteX53" fmla="*/ 109621 w 2656035"/>
              <a:gd name="connsiteY53" fmla="*/ 2720438 h 3085997"/>
              <a:gd name="connsiteX54" fmla="*/ 0 w 2656035"/>
              <a:gd name="connsiteY54" fmla="*/ 2725991 h 3085997"/>
              <a:gd name="connsiteX55" fmla="*/ 0 w 2656035"/>
              <a:gd name="connsiteY55" fmla="*/ 2719273 h 3085997"/>
              <a:gd name="connsiteX56" fmla="*/ 108916 w 2656035"/>
              <a:gd name="connsiteY56" fmla="*/ 2713754 h 3085997"/>
              <a:gd name="connsiteX57" fmla="*/ 1206487 w 2656035"/>
              <a:gd name="connsiteY57" fmla="*/ 1497743 h 3085997"/>
              <a:gd name="connsiteX58" fmla="*/ 108941 w 2656035"/>
              <a:gd name="connsiteY58" fmla="*/ 281734 h 3085997"/>
              <a:gd name="connsiteX59" fmla="*/ 0 w 2656035"/>
              <a:gd name="connsiteY59" fmla="*/ 276214 h 3085997"/>
              <a:gd name="connsiteX60" fmla="*/ 0 w 2656035"/>
              <a:gd name="connsiteY60" fmla="*/ 189340 h 3085997"/>
              <a:gd name="connsiteX61" fmla="*/ 117792 w 2656035"/>
              <a:gd name="connsiteY61" fmla="*/ 195309 h 3085997"/>
              <a:gd name="connsiteX62" fmla="*/ 1293363 w 2656035"/>
              <a:gd name="connsiteY62" fmla="*/ 1497743 h 3085997"/>
              <a:gd name="connsiteX63" fmla="*/ 117792 w 2656035"/>
              <a:gd name="connsiteY63" fmla="*/ 2800178 h 3085997"/>
              <a:gd name="connsiteX64" fmla="*/ 0 w 2656035"/>
              <a:gd name="connsiteY64" fmla="*/ 2806146 h 3085997"/>
              <a:gd name="connsiteX65" fmla="*/ 0 w 2656035"/>
              <a:gd name="connsiteY65" fmla="*/ 2799428 h 3085997"/>
              <a:gd name="connsiteX66" fmla="*/ 117113 w 2656035"/>
              <a:gd name="connsiteY66" fmla="*/ 2793495 h 3085997"/>
              <a:gd name="connsiteX67" fmla="*/ 1286645 w 2656035"/>
              <a:gd name="connsiteY67" fmla="*/ 1497743 h 3085997"/>
              <a:gd name="connsiteX68" fmla="*/ 117113 w 2656035"/>
              <a:gd name="connsiteY68" fmla="*/ 201991 h 3085997"/>
              <a:gd name="connsiteX69" fmla="*/ 0 w 2656035"/>
              <a:gd name="connsiteY69" fmla="*/ 196058 h 3085997"/>
              <a:gd name="connsiteX70" fmla="*/ 6895 w 2656035"/>
              <a:gd name="connsiteY70" fmla="*/ 109534 h 3085997"/>
              <a:gd name="connsiteX71" fmla="*/ 125989 w 2656035"/>
              <a:gd name="connsiteY71" fmla="*/ 115567 h 3085997"/>
              <a:gd name="connsiteX72" fmla="*/ 1373519 w 2656035"/>
              <a:gd name="connsiteY72" fmla="*/ 1497743 h 3085997"/>
              <a:gd name="connsiteX73" fmla="*/ 125989 w 2656035"/>
              <a:gd name="connsiteY73" fmla="*/ 2879920 h 3085997"/>
              <a:gd name="connsiteX74" fmla="*/ 0 w 2656035"/>
              <a:gd name="connsiteY74" fmla="*/ 2886302 h 3085997"/>
              <a:gd name="connsiteX75" fmla="*/ 0 w 2656035"/>
              <a:gd name="connsiteY75" fmla="*/ 2879584 h 3085997"/>
              <a:gd name="connsiteX76" fmla="*/ 125285 w 2656035"/>
              <a:gd name="connsiteY76" fmla="*/ 2873236 h 3085997"/>
              <a:gd name="connsiteX77" fmla="*/ 1366801 w 2656035"/>
              <a:gd name="connsiteY77" fmla="*/ 1497743 h 3085997"/>
              <a:gd name="connsiteX78" fmla="*/ 125310 w 2656035"/>
              <a:gd name="connsiteY78" fmla="*/ 122252 h 3085997"/>
              <a:gd name="connsiteX79" fmla="*/ 5552 w 2656035"/>
              <a:gd name="connsiteY79" fmla="*/ 116185 h 3085997"/>
              <a:gd name="connsiteX80" fmla="*/ 57153 w 2656035"/>
              <a:gd name="connsiteY80" fmla="*/ 31925 h 3085997"/>
              <a:gd name="connsiteX81" fmla="*/ 134161 w 2656035"/>
              <a:gd name="connsiteY81" fmla="*/ 35827 h 3085997"/>
              <a:gd name="connsiteX82" fmla="*/ 1453677 w 2656035"/>
              <a:gd name="connsiteY82" fmla="*/ 1497743 h 3085997"/>
              <a:gd name="connsiteX83" fmla="*/ 134161 w 2656035"/>
              <a:gd name="connsiteY83" fmla="*/ 2959660 h 3085997"/>
              <a:gd name="connsiteX84" fmla="*/ 4825 w 2656035"/>
              <a:gd name="connsiteY84" fmla="*/ 2966213 h 3085997"/>
              <a:gd name="connsiteX85" fmla="*/ 3483 w 2656035"/>
              <a:gd name="connsiteY85" fmla="*/ 2959563 h 3085997"/>
              <a:gd name="connsiteX86" fmla="*/ 133482 w 2656035"/>
              <a:gd name="connsiteY86" fmla="*/ 2952977 h 3085997"/>
              <a:gd name="connsiteX87" fmla="*/ 1446959 w 2656035"/>
              <a:gd name="connsiteY87" fmla="*/ 1497743 h 3085997"/>
              <a:gd name="connsiteX88" fmla="*/ 133482 w 2656035"/>
              <a:gd name="connsiteY88" fmla="*/ 42510 h 3085997"/>
              <a:gd name="connsiteX89" fmla="*/ 47885 w 2656035"/>
              <a:gd name="connsiteY89" fmla="*/ 38173 h 3085997"/>
              <a:gd name="connsiteX90" fmla="*/ 2188175 w 2656035"/>
              <a:gd name="connsiteY90" fmla="*/ 0 h 3085997"/>
              <a:gd name="connsiteX91" fmla="*/ 2196810 w 2656035"/>
              <a:gd name="connsiteY91" fmla="*/ 0 h 3085997"/>
              <a:gd name="connsiteX92" fmla="*/ 2199716 w 2656035"/>
              <a:gd name="connsiteY92" fmla="*/ 3886 h 3085997"/>
              <a:gd name="connsiteX93" fmla="*/ 2656035 w 2656035"/>
              <a:gd name="connsiteY93" fmla="*/ 1497744 h 3085997"/>
              <a:gd name="connsiteX94" fmla="*/ 2199716 w 2656035"/>
              <a:gd name="connsiteY94" fmla="*/ 2991603 h 3085997"/>
              <a:gd name="connsiteX95" fmla="*/ 2129128 w 2656035"/>
              <a:gd name="connsiteY95" fmla="*/ 3085997 h 3085997"/>
              <a:gd name="connsiteX96" fmla="*/ 2120954 w 2656035"/>
              <a:gd name="connsiteY96" fmla="*/ 3085997 h 3085997"/>
              <a:gd name="connsiteX97" fmla="*/ 2203006 w 2656035"/>
              <a:gd name="connsiteY97" fmla="*/ 2975518 h 3085997"/>
              <a:gd name="connsiteX98" fmla="*/ 2649317 w 2656035"/>
              <a:gd name="connsiteY98" fmla="*/ 1497744 h 3085997"/>
              <a:gd name="connsiteX99" fmla="*/ 2203006 w 2656035"/>
              <a:gd name="connsiteY99" fmla="*/ 19970 h 3085997"/>
              <a:gd name="connsiteX100" fmla="*/ 2087092 w 2656035"/>
              <a:gd name="connsiteY100" fmla="*/ 0 h 3085997"/>
              <a:gd name="connsiteX101" fmla="*/ 2095446 w 2656035"/>
              <a:gd name="connsiteY101" fmla="*/ 0 h 3085997"/>
              <a:gd name="connsiteX102" fmla="*/ 2132644 w 2656035"/>
              <a:gd name="connsiteY102" fmla="*/ 49711 h 3085997"/>
              <a:gd name="connsiteX103" fmla="*/ 2575879 w 2656035"/>
              <a:gd name="connsiteY103" fmla="*/ 1497743 h 3085997"/>
              <a:gd name="connsiteX104" fmla="*/ 2132644 w 2656035"/>
              <a:gd name="connsiteY104" fmla="*/ 2945777 h 3085997"/>
              <a:gd name="connsiteX105" fmla="*/ 2027720 w 2656035"/>
              <a:gd name="connsiteY105" fmla="*/ 3085997 h 3085997"/>
              <a:gd name="connsiteX106" fmla="*/ 2019366 w 2656035"/>
              <a:gd name="connsiteY106" fmla="*/ 3085997 h 3085997"/>
              <a:gd name="connsiteX107" fmla="*/ 2127085 w 2656035"/>
              <a:gd name="connsiteY107" fmla="*/ 2942040 h 3085997"/>
              <a:gd name="connsiteX108" fmla="*/ 2569161 w 2656035"/>
              <a:gd name="connsiteY108" fmla="*/ 1497743 h 3085997"/>
              <a:gd name="connsiteX109" fmla="*/ 2127085 w 2656035"/>
              <a:gd name="connsiteY109" fmla="*/ 53447 h 3085997"/>
              <a:gd name="connsiteX110" fmla="*/ 1987083 w 2656035"/>
              <a:gd name="connsiteY110" fmla="*/ 0 h 3085997"/>
              <a:gd name="connsiteX111" fmla="*/ 1995530 w 2656035"/>
              <a:gd name="connsiteY111" fmla="*/ 0 h 3085997"/>
              <a:gd name="connsiteX112" fmla="*/ 2066213 w 2656035"/>
              <a:gd name="connsiteY112" fmla="*/ 94464 h 3085997"/>
              <a:gd name="connsiteX113" fmla="*/ 2495721 w 2656035"/>
              <a:gd name="connsiteY113" fmla="*/ 1497744 h 3085997"/>
              <a:gd name="connsiteX114" fmla="*/ 2066213 w 2656035"/>
              <a:gd name="connsiteY114" fmla="*/ 2901025 h 3085997"/>
              <a:gd name="connsiteX115" fmla="*/ 1927806 w 2656035"/>
              <a:gd name="connsiteY115" fmla="*/ 3085997 h 3085997"/>
              <a:gd name="connsiteX116" fmla="*/ 1919357 w 2656035"/>
              <a:gd name="connsiteY116" fmla="*/ 3085997 h 3085997"/>
              <a:gd name="connsiteX117" fmla="*/ 2060615 w 2656035"/>
              <a:gd name="connsiteY117" fmla="*/ 2897222 h 3085997"/>
              <a:gd name="connsiteX118" fmla="*/ 2489003 w 2656035"/>
              <a:gd name="connsiteY118" fmla="*/ 1497744 h 3085997"/>
              <a:gd name="connsiteX119" fmla="*/ 2060615 w 2656035"/>
              <a:gd name="connsiteY119" fmla="*/ 98267 h 3085997"/>
              <a:gd name="connsiteX120" fmla="*/ 1887170 w 2656035"/>
              <a:gd name="connsiteY120" fmla="*/ 0 h 3085997"/>
              <a:gd name="connsiteX121" fmla="*/ 1895522 w 2656035"/>
              <a:gd name="connsiteY121" fmla="*/ 0 h 3085997"/>
              <a:gd name="connsiteX122" fmla="*/ 1999744 w 2656035"/>
              <a:gd name="connsiteY122" fmla="*/ 139282 h 3085997"/>
              <a:gd name="connsiteX123" fmla="*/ 2415564 w 2656035"/>
              <a:gd name="connsiteY123" fmla="*/ 1497743 h 3085997"/>
              <a:gd name="connsiteX124" fmla="*/ 1859645 w 2656035"/>
              <a:gd name="connsiteY124" fmla="*/ 3043433 h 3085997"/>
              <a:gd name="connsiteX125" fmla="*/ 1820951 w 2656035"/>
              <a:gd name="connsiteY125" fmla="*/ 3085997 h 3085997"/>
              <a:gd name="connsiteX126" fmla="*/ 1811915 w 2656035"/>
              <a:gd name="connsiteY126" fmla="*/ 3085997 h 3085997"/>
              <a:gd name="connsiteX127" fmla="*/ 1854476 w 2656035"/>
              <a:gd name="connsiteY127" fmla="*/ 3039179 h 3085997"/>
              <a:gd name="connsiteX128" fmla="*/ 2408846 w 2656035"/>
              <a:gd name="connsiteY128" fmla="*/ 1497743 h 3085997"/>
              <a:gd name="connsiteX129" fmla="*/ 1994185 w 2656035"/>
              <a:gd name="connsiteY129" fmla="*/ 143018 h 3085997"/>
              <a:gd name="connsiteX130" fmla="*/ 1785985 w 2656035"/>
              <a:gd name="connsiteY130" fmla="*/ 0 h 3085997"/>
              <a:gd name="connsiteX131" fmla="*/ 1795129 w 2656035"/>
              <a:gd name="connsiteY131" fmla="*/ 0 h 3085997"/>
              <a:gd name="connsiteX132" fmla="*/ 1797838 w 2656035"/>
              <a:gd name="connsiteY132" fmla="*/ 2981 h 3085997"/>
              <a:gd name="connsiteX133" fmla="*/ 2335406 w 2656035"/>
              <a:gd name="connsiteY133" fmla="*/ 1497744 h 3085997"/>
              <a:gd name="connsiteX134" fmla="*/ 1797838 w 2656035"/>
              <a:gd name="connsiteY134" fmla="*/ 2992508 h 3085997"/>
              <a:gd name="connsiteX135" fmla="*/ 1712850 w 2656035"/>
              <a:gd name="connsiteY135" fmla="*/ 3085997 h 3085997"/>
              <a:gd name="connsiteX136" fmla="*/ 1703706 w 2656035"/>
              <a:gd name="connsiteY136" fmla="*/ 3085997 h 3085997"/>
              <a:gd name="connsiteX137" fmla="*/ 1792620 w 2656035"/>
              <a:gd name="connsiteY137" fmla="*/ 2988191 h 3085997"/>
              <a:gd name="connsiteX138" fmla="*/ 2328688 w 2656035"/>
              <a:gd name="connsiteY138" fmla="*/ 1497744 h 3085997"/>
              <a:gd name="connsiteX139" fmla="*/ 1792620 w 2656035"/>
              <a:gd name="connsiteY139" fmla="*/ 7298 h 3085997"/>
              <a:gd name="connsiteX140" fmla="*/ 1677885 w 2656035"/>
              <a:gd name="connsiteY140" fmla="*/ 0 h 3085997"/>
              <a:gd name="connsiteX141" fmla="*/ 1686921 w 2656035"/>
              <a:gd name="connsiteY141" fmla="*/ 0 h 3085997"/>
              <a:gd name="connsiteX142" fmla="*/ 1735984 w 2656035"/>
              <a:gd name="connsiteY142" fmla="*/ 53970 h 3085997"/>
              <a:gd name="connsiteX143" fmla="*/ 2255250 w 2656035"/>
              <a:gd name="connsiteY143" fmla="*/ 1497743 h 3085997"/>
              <a:gd name="connsiteX144" fmla="*/ 1735984 w 2656035"/>
              <a:gd name="connsiteY144" fmla="*/ 2941517 h 3085997"/>
              <a:gd name="connsiteX145" fmla="*/ 1604641 w 2656035"/>
              <a:gd name="connsiteY145" fmla="*/ 3085997 h 3085997"/>
              <a:gd name="connsiteX146" fmla="*/ 1595605 w 2656035"/>
              <a:gd name="connsiteY146" fmla="*/ 3085997 h 3085997"/>
              <a:gd name="connsiteX147" fmla="*/ 1730815 w 2656035"/>
              <a:gd name="connsiteY147" fmla="*/ 2937264 h 3085997"/>
              <a:gd name="connsiteX148" fmla="*/ 2248532 w 2656035"/>
              <a:gd name="connsiteY148" fmla="*/ 1497743 h 3085997"/>
              <a:gd name="connsiteX149" fmla="*/ 1730815 w 2656035"/>
              <a:gd name="connsiteY149" fmla="*/ 58224 h 3085997"/>
              <a:gd name="connsiteX150" fmla="*/ 1569730 w 2656035"/>
              <a:gd name="connsiteY150" fmla="*/ 0 h 3085997"/>
              <a:gd name="connsiteX151" fmla="*/ 1578820 w 2656035"/>
              <a:gd name="connsiteY151" fmla="*/ 0 h 3085997"/>
              <a:gd name="connsiteX152" fmla="*/ 1674177 w 2656035"/>
              <a:gd name="connsiteY152" fmla="*/ 104896 h 3085997"/>
              <a:gd name="connsiteX153" fmla="*/ 2175092 w 2656035"/>
              <a:gd name="connsiteY153" fmla="*/ 1497744 h 3085997"/>
              <a:gd name="connsiteX154" fmla="*/ 1532670 w 2656035"/>
              <a:gd name="connsiteY154" fmla="*/ 3046253 h 3085997"/>
              <a:gd name="connsiteX155" fmla="*/ 1488949 w 2656035"/>
              <a:gd name="connsiteY155" fmla="*/ 3085997 h 3085997"/>
              <a:gd name="connsiteX156" fmla="*/ 1478890 w 2656035"/>
              <a:gd name="connsiteY156" fmla="*/ 3085997 h 3085997"/>
              <a:gd name="connsiteX157" fmla="*/ 1527880 w 2656035"/>
              <a:gd name="connsiteY157" fmla="*/ 3041463 h 3085997"/>
              <a:gd name="connsiteX158" fmla="*/ 2168374 w 2656035"/>
              <a:gd name="connsiteY158" fmla="*/ 1497744 h 3085997"/>
              <a:gd name="connsiteX159" fmla="*/ 1669008 w 2656035"/>
              <a:gd name="connsiteY159" fmla="*/ 109213 h 3085997"/>
              <a:gd name="connsiteX160" fmla="*/ 1459541 w 2656035"/>
              <a:gd name="connsiteY160" fmla="*/ 0 h 3085997"/>
              <a:gd name="connsiteX161" fmla="*/ 1469480 w 2656035"/>
              <a:gd name="connsiteY161" fmla="*/ 0 h 3085997"/>
              <a:gd name="connsiteX162" fmla="*/ 1475987 w 2656035"/>
              <a:gd name="connsiteY162" fmla="*/ 5915 h 3085997"/>
              <a:gd name="connsiteX163" fmla="*/ 2094935 w 2656035"/>
              <a:gd name="connsiteY163" fmla="*/ 1497743 h 3085997"/>
              <a:gd name="connsiteX164" fmla="*/ 1475987 w 2656035"/>
              <a:gd name="connsiteY164" fmla="*/ 2989571 h 3085997"/>
              <a:gd name="connsiteX165" fmla="*/ 1369912 w 2656035"/>
              <a:gd name="connsiteY165" fmla="*/ 3085997 h 3085997"/>
              <a:gd name="connsiteX166" fmla="*/ 1359972 w 2656035"/>
              <a:gd name="connsiteY166" fmla="*/ 3085997 h 3085997"/>
              <a:gd name="connsiteX167" fmla="*/ 1471254 w 2656035"/>
              <a:gd name="connsiteY167" fmla="*/ 2984838 h 3085997"/>
              <a:gd name="connsiteX168" fmla="*/ 2088217 w 2656035"/>
              <a:gd name="connsiteY168" fmla="*/ 1497743 h 3085997"/>
              <a:gd name="connsiteX169" fmla="*/ 1471254 w 2656035"/>
              <a:gd name="connsiteY169" fmla="*/ 10648 h 3085997"/>
              <a:gd name="connsiteX170" fmla="*/ 1340564 w 2656035"/>
              <a:gd name="connsiteY170" fmla="*/ 0 h 3085997"/>
              <a:gd name="connsiteX171" fmla="*/ 1350563 w 2656035"/>
              <a:gd name="connsiteY171" fmla="*/ 0 h 3085997"/>
              <a:gd name="connsiteX172" fmla="*/ 1419362 w 2656035"/>
              <a:gd name="connsiteY172" fmla="*/ 62540 h 3085997"/>
              <a:gd name="connsiteX173" fmla="*/ 2014777 w 2656035"/>
              <a:gd name="connsiteY173" fmla="*/ 1497744 h 3085997"/>
              <a:gd name="connsiteX174" fmla="*/ 1275087 w 2656035"/>
              <a:gd name="connsiteY174" fmla="*/ 3064097 h 3085997"/>
              <a:gd name="connsiteX175" fmla="*/ 1245818 w 2656035"/>
              <a:gd name="connsiteY175" fmla="*/ 3085997 h 3085997"/>
              <a:gd name="connsiteX176" fmla="*/ 1234527 w 2656035"/>
              <a:gd name="connsiteY176" fmla="*/ 3085997 h 3085997"/>
              <a:gd name="connsiteX177" fmla="*/ 1270770 w 2656035"/>
              <a:gd name="connsiteY177" fmla="*/ 3058879 h 3085997"/>
              <a:gd name="connsiteX178" fmla="*/ 2008059 w 2656035"/>
              <a:gd name="connsiteY178" fmla="*/ 1497744 h 3085997"/>
              <a:gd name="connsiteX179" fmla="*/ 1414628 w 2656035"/>
              <a:gd name="connsiteY179" fmla="*/ 67330 h 3085997"/>
              <a:gd name="connsiteX180" fmla="*/ 1221589 w 2656035"/>
              <a:gd name="connsiteY180" fmla="*/ 0 h 3085997"/>
              <a:gd name="connsiteX181" fmla="*/ 1231529 w 2656035"/>
              <a:gd name="connsiteY181" fmla="*/ 0 h 3085997"/>
              <a:gd name="connsiteX182" fmla="*/ 1362680 w 2656035"/>
              <a:gd name="connsiteY182" fmla="*/ 119221 h 3085997"/>
              <a:gd name="connsiteX183" fmla="*/ 1934621 w 2656035"/>
              <a:gd name="connsiteY183" fmla="*/ 1497743 h 3085997"/>
              <a:gd name="connsiteX184" fmla="*/ 1224098 w 2656035"/>
              <a:gd name="connsiteY184" fmla="*/ 3002242 h 3085997"/>
              <a:gd name="connsiteX185" fmla="*/ 1112163 w 2656035"/>
              <a:gd name="connsiteY185" fmla="*/ 3085997 h 3085997"/>
              <a:gd name="connsiteX186" fmla="*/ 1100999 w 2656035"/>
              <a:gd name="connsiteY186" fmla="*/ 3085997 h 3085997"/>
              <a:gd name="connsiteX187" fmla="*/ 1219844 w 2656035"/>
              <a:gd name="connsiteY187" fmla="*/ 2997073 h 3085997"/>
              <a:gd name="connsiteX188" fmla="*/ 1927903 w 2656035"/>
              <a:gd name="connsiteY188" fmla="*/ 1497743 h 3085997"/>
              <a:gd name="connsiteX189" fmla="*/ 1357947 w 2656035"/>
              <a:gd name="connsiteY189" fmla="*/ 123954 h 3085997"/>
              <a:gd name="connsiteX190" fmla="*/ 1088373 w 2656035"/>
              <a:gd name="connsiteY190" fmla="*/ 0 h 3085997"/>
              <a:gd name="connsiteX191" fmla="*/ 1099596 w 2656035"/>
              <a:gd name="connsiteY191" fmla="*/ 0 h 3085997"/>
              <a:gd name="connsiteX192" fmla="*/ 1173170 w 2656035"/>
              <a:gd name="connsiteY192" fmla="*/ 55050 h 3085997"/>
              <a:gd name="connsiteX193" fmla="*/ 1854463 w 2656035"/>
              <a:gd name="connsiteY193" fmla="*/ 1497744 h 3085997"/>
              <a:gd name="connsiteX194" fmla="*/ 1029146 w 2656035"/>
              <a:gd name="connsiteY194" fmla="*/ 3048200 h 3085997"/>
              <a:gd name="connsiteX195" fmla="*/ 966993 w 2656035"/>
              <a:gd name="connsiteY195" fmla="*/ 3085997 h 3085997"/>
              <a:gd name="connsiteX196" fmla="*/ 953988 w 2656035"/>
              <a:gd name="connsiteY196" fmla="*/ 3085997 h 3085997"/>
              <a:gd name="connsiteX197" fmla="*/ 1025343 w 2656035"/>
              <a:gd name="connsiteY197" fmla="*/ 3042601 h 3085997"/>
              <a:gd name="connsiteX198" fmla="*/ 1847745 w 2656035"/>
              <a:gd name="connsiteY198" fmla="*/ 1497744 h 3085997"/>
              <a:gd name="connsiteX199" fmla="*/ 1168916 w 2656035"/>
              <a:gd name="connsiteY199" fmla="*/ 60268 h 3085997"/>
              <a:gd name="connsiteX200" fmla="*/ 948832 w 2656035"/>
              <a:gd name="connsiteY200" fmla="*/ 0 h 3085997"/>
              <a:gd name="connsiteX201" fmla="*/ 961708 w 2656035"/>
              <a:gd name="connsiteY201" fmla="*/ 0 h 3085997"/>
              <a:gd name="connsiteX202" fmla="*/ 984326 w 2656035"/>
              <a:gd name="connsiteY202" fmla="*/ 13755 h 3085997"/>
              <a:gd name="connsiteX203" fmla="*/ 1774306 w 2656035"/>
              <a:gd name="connsiteY203" fmla="*/ 1497743 h 3085997"/>
              <a:gd name="connsiteX204" fmla="*/ 836720 w 2656035"/>
              <a:gd name="connsiteY204" fmla="*/ 3071499 h 3085997"/>
              <a:gd name="connsiteX205" fmla="*/ 806668 w 2656035"/>
              <a:gd name="connsiteY205" fmla="*/ 3085997 h 3085997"/>
              <a:gd name="connsiteX206" fmla="*/ 791260 w 2656035"/>
              <a:gd name="connsiteY206" fmla="*/ 3085997 h 3085997"/>
              <a:gd name="connsiteX207" fmla="*/ 833538 w 2656035"/>
              <a:gd name="connsiteY207" fmla="*/ 3065601 h 3085997"/>
              <a:gd name="connsiteX208" fmla="*/ 1767588 w 2656035"/>
              <a:gd name="connsiteY208" fmla="*/ 1497743 h 3085997"/>
              <a:gd name="connsiteX209" fmla="*/ 980590 w 2656035"/>
              <a:gd name="connsiteY209" fmla="*/ 19314 h 3085997"/>
              <a:gd name="connsiteX210" fmla="*/ 794631 w 2656035"/>
              <a:gd name="connsiteY210" fmla="*/ 0 h 3085997"/>
              <a:gd name="connsiteX211" fmla="*/ 807720 w 2656035"/>
              <a:gd name="connsiteY211" fmla="*/ 0 h 3085997"/>
              <a:gd name="connsiteX212" fmla="*/ 939573 w 2656035"/>
              <a:gd name="connsiteY212" fmla="*/ 80184 h 3085997"/>
              <a:gd name="connsiteX213" fmla="*/ 1694148 w 2656035"/>
              <a:gd name="connsiteY213" fmla="*/ 1497743 h 3085997"/>
              <a:gd name="connsiteX214" fmla="*/ 649127 w 2656035"/>
              <a:gd name="connsiteY214" fmla="*/ 3073143 h 3085997"/>
              <a:gd name="connsiteX215" fmla="*/ 614073 w 2656035"/>
              <a:gd name="connsiteY215" fmla="*/ 3085997 h 3085997"/>
              <a:gd name="connsiteX216" fmla="*/ 594498 w 2656035"/>
              <a:gd name="connsiteY216" fmla="*/ 3085997 h 3085997"/>
              <a:gd name="connsiteX217" fmla="*/ 646467 w 2656035"/>
              <a:gd name="connsiteY217" fmla="*/ 3066938 h 3085997"/>
              <a:gd name="connsiteX218" fmla="*/ 1687430 w 2656035"/>
              <a:gd name="connsiteY218" fmla="*/ 1497743 h 3085997"/>
              <a:gd name="connsiteX219" fmla="*/ 795394 w 2656035"/>
              <a:gd name="connsiteY219" fmla="*/ 369 h 3085997"/>
              <a:gd name="connsiteX220" fmla="*/ 608826 w 2656035"/>
              <a:gd name="connsiteY220" fmla="*/ 0 h 3085997"/>
              <a:gd name="connsiteX221" fmla="*/ 625798 w 2656035"/>
              <a:gd name="connsiteY221" fmla="*/ 0 h 3085997"/>
              <a:gd name="connsiteX222" fmla="*/ 760366 w 2656035"/>
              <a:gd name="connsiteY222" fmla="*/ 64922 h 3085997"/>
              <a:gd name="connsiteX223" fmla="*/ 1613992 w 2656035"/>
              <a:gd name="connsiteY223" fmla="*/ 1497743 h 3085997"/>
              <a:gd name="connsiteX224" fmla="*/ 468253 w 2656035"/>
              <a:gd name="connsiteY224" fmla="*/ 3054172 h 3085997"/>
              <a:gd name="connsiteX225" fmla="*/ 344779 w 2656035"/>
              <a:gd name="connsiteY225" fmla="*/ 3085997 h 3085997"/>
              <a:gd name="connsiteX226" fmla="*/ 317911 w 2656035"/>
              <a:gd name="connsiteY226" fmla="*/ 3085997 h 3085997"/>
              <a:gd name="connsiteX227" fmla="*/ 466273 w 2656035"/>
              <a:gd name="connsiteY227" fmla="*/ 3047760 h 3085997"/>
              <a:gd name="connsiteX228" fmla="*/ 1607274 w 2656035"/>
              <a:gd name="connsiteY228" fmla="*/ 1497743 h 3085997"/>
              <a:gd name="connsiteX229" fmla="*/ 615328 w 2656035"/>
              <a:gd name="connsiteY229" fmla="*/ 2385 h 3085997"/>
              <a:gd name="connsiteX230" fmla="*/ 348291 w 2656035"/>
              <a:gd name="connsiteY230" fmla="*/ 0 h 3085997"/>
              <a:gd name="connsiteX231" fmla="*/ 375193 w 2656035"/>
              <a:gd name="connsiteY231" fmla="*/ 0 h 3085997"/>
              <a:gd name="connsiteX232" fmla="*/ 444470 w 2656035"/>
              <a:gd name="connsiteY232" fmla="*/ 17854 h 3085997"/>
              <a:gd name="connsiteX233" fmla="*/ 1533834 w 2656035"/>
              <a:gd name="connsiteY233" fmla="*/ 1497743 h 3085997"/>
              <a:gd name="connsiteX234" fmla="*/ 142358 w 2656035"/>
              <a:gd name="connsiteY234" fmla="*/ 3039402 h 3085997"/>
              <a:gd name="connsiteX235" fmla="*/ 42868 w 2656035"/>
              <a:gd name="connsiteY235" fmla="*/ 3044442 h 3085997"/>
              <a:gd name="connsiteX236" fmla="*/ 42084 w 2656035"/>
              <a:gd name="connsiteY236" fmla="*/ 3043913 h 3085997"/>
              <a:gd name="connsiteX237" fmla="*/ 38075 w 2656035"/>
              <a:gd name="connsiteY237" fmla="*/ 3037966 h 3085997"/>
              <a:gd name="connsiteX238" fmla="*/ 141653 w 2656035"/>
              <a:gd name="connsiteY238" fmla="*/ 3032717 h 3085997"/>
              <a:gd name="connsiteX239" fmla="*/ 1527116 w 2656035"/>
              <a:gd name="connsiteY239" fmla="*/ 1497743 h 3085997"/>
              <a:gd name="connsiteX240" fmla="*/ 442490 w 2656035"/>
              <a:gd name="connsiteY240" fmla="*/ 24279 h 30859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Lst>
            <a:rect l="l" t="t" r="r" b="b"/>
            <a:pathLst>
              <a:path w="2656035" h="3085997">
                <a:moveTo>
                  <a:pt x="0" y="670273"/>
                </a:moveTo>
                <a:lnTo>
                  <a:pt x="68687" y="673754"/>
                </a:lnTo>
                <a:cubicBezTo>
                  <a:pt x="485796" y="716253"/>
                  <a:pt x="812419" y="1069626"/>
                  <a:pt x="812419" y="1497743"/>
                </a:cubicBezTo>
                <a:cubicBezTo>
                  <a:pt x="812419" y="1925859"/>
                  <a:pt x="485796" y="2279232"/>
                  <a:pt x="68687" y="2321731"/>
                </a:cubicBezTo>
                <a:lnTo>
                  <a:pt x="0" y="2325212"/>
                </a:lnTo>
                <a:lnTo>
                  <a:pt x="0" y="2318495"/>
                </a:lnTo>
                <a:lnTo>
                  <a:pt x="68007" y="2315050"/>
                </a:lnTo>
                <a:cubicBezTo>
                  <a:pt x="481762" y="2272899"/>
                  <a:pt x="805701" y="1922424"/>
                  <a:pt x="805701" y="1497743"/>
                </a:cubicBezTo>
                <a:cubicBezTo>
                  <a:pt x="805701" y="1073062"/>
                  <a:pt x="481762" y="722587"/>
                  <a:pt x="68007" y="680437"/>
                </a:cubicBezTo>
                <a:lnTo>
                  <a:pt x="0" y="676991"/>
                </a:lnTo>
                <a:close/>
                <a:moveTo>
                  <a:pt x="0" y="590118"/>
                </a:moveTo>
                <a:lnTo>
                  <a:pt x="76883" y="594013"/>
                </a:lnTo>
                <a:cubicBezTo>
                  <a:pt x="534418" y="640616"/>
                  <a:pt x="892576" y="1028118"/>
                  <a:pt x="892576" y="1497743"/>
                </a:cubicBezTo>
                <a:cubicBezTo>
                  <a:pt x="892576" y="1967369"/>
                  <a:pt x="534418" y="2354871"/>
                  <a:pt x="76883" y="2401475"/>
                </a:cubicBezTo>
                <a:lnTo>
                  <a:pt x="0" y="2405369"/>
                </a:lnTo>
                <a:lnTo>
                  <a:pt x="0" y="2398651"/>
                </a:lnTo>
                <a:lnTo>
                  <a:pt x="76179" y="2394790"/>
                </a:lnTo>
                <a:cubicBezTo>
                  <a:pt x="530250" y="2348519"/>
                  <a:pt x="885858" y="1963790"/>
                  <a:pt x="885858" y="1497743"/>
                </a:cubicBezTo>
                <a:cubicBezTo>
                  <a:pt x="885858" y="1031696"/>
                  <a:pt x="530384" y="646968"/>
                  <a:pt x="76204" y="600697"/>
                </a:cubicBezTo>
                <a:lnTo>
                  <a:pt x="0" y="596836"/>
                </a:lnTo>
                <a:close/>
                <a:moveTo>
                  <a:pt x="0" y="509963"/>
                </a:moveTo>
                <a:lnTo>
                  <a:pt x="85054" y="514272"/>
                </a:lnTo>
                <a:cubicBezTo>
                  <a:pt x="582906" y="564996"/>
                  <a:pt x="972733" y="986751"/>
                  <a:pt x="972733" y="1497743"/>
                </a:cubicBezTo>
                <a:cubicBezTo>
                  <a:pt x="972733" y="2008734"/>
                  <a:pt x="582906" y="2430491"/>
                  <a:pt x="85054" y="2481214"/>
                </a:cubicBezTo>
                <a:lnTo>
                  <a:pt x="0" y="2485524"/>
                </a:lnTo>
                <a:lnTo>
                  <a:pt x="0" y="2478806"/>
                </a:lnTo>
                <a:lnTo>
                  <a:pt x="84375" y="2474531"/>
                </a:lnTo>
                <a:cubicBezTo>
                  <a:pt x="578872" y="2424157"/>
                  <a:pt x="966015" y="2005299"/>
                  <a:pt x="966015" y="1497743"/>
                </a:cubicBezTo>
                <a:cubicBezTo>
                  <a:pt x="966015" y="990186"/>
                  <a:pt x="578872" y="571330"/>
                  <a:pt x="84375" y="520955"/>
                </a:cubicBezTo>
                <a:lnTo>
                  <a:pt x="0" y="516680"/>
                </a:lnTo>
                <a:close/>
                <a:moveTo>
                  <a:pt x="0" y="429807"/>
                </a:moveTo>
                <a:lnTo>
                  <a:pt x="93251" y="434531"/>
                </a:lnTo>
                <a:cubicBezTo>
                  <a:pt x="631528" y="489358"/>
                  <a:pt x="1052890" y="945243"/>
                  <a:pt x="1052890" y="1497743"/>
                </a:cubicBezTo>
                <a:cubicBezTo>
                  <a:pt x="1052890" y="2050244"/>
                  <a:pt x="631528" y="2506129"/>
                  <a:pt x="93251" y="2560956"/>
                </a:cubicBezTo>
                <a:lnTo>
                  <a:pt x="0" y="2565680"/>
                </a:lnTo>
                <a:lnTo>
                  <a:pt x="0" y="2558962"/>
                </a:lnTo>
                <a:lnTo>
                  <a:pt x="92547" y="2554272"/>
                </a:lnTo>
                <a:cubicBezTo>
                  <a:pt x="627360" y="2499777"/>
                  <a:pt x="1046172" y="2046665"/>
                  <a:pt x="1046172" y="1497743"/>
                </a:cubicBezTo>
                <a:cubicBezTo>
                  <a:pt x="1046172" y="948821"/>
                  <a:pt x="627494" y="495710"/>
                  <a:pt x="92572" y="441215"/>
                </a:cubicBezTo>
                <a:lnTo>
                  <a:pt x="0" y="436525"/>
                </a:lnTo>
                <a:close/>
                <a:moveTo>
                  <a:pt x="0" y="349651"/>
                </a:moveTo>
                <a:lnTo>
                  <a:pt x="101423" y="354790"/>
                </a:lnTo>
                <a:cubicBezTo>
                  <a:pt x="680017" y="413738"/>
                  <a:pt x="1133048" y="903876"/>
                  <a:pt x="1133048" y="1497743"/>
                </a:cubicBezTo>
                <a:cubicBezTo>
                  <a:pt x="1133048" y="2091610"/>
                  <a:pt x="680017" y="2581749"/>
                  <a:pt x="101423" y="2640696"/>
                </a:cubicBezTo>
                <a:lnTo>
                  <a:pt x="0" y="2645835"/>
                </a:lnTo>
                <a:lnTo>
                  <a:pt x="0" y="2639117"/>
                </a:lnTo>
                <a:lnTo>
                  <a:pt x="100744" y="2634013"/>
                </a:lnTo>
                <a:cubicBezTo>
                  <a:pt x="675982" y="2575415"/>
                  <a:pt x="1126330" y="2088174"/>
                  <a:pt x="1126330" y="1497743"/>
                </a:cubicBezTo>
                <a:cubicBezTo>
                  <a:pt x="1126330" y="907311"/>
                  <a:pt x="675982" y="420072"/>
                  <a:pt x="100744" y="361473"/>
                </a:cubicBezTo>
                <a:lnTo>
                  <a:pt x="0" y="356369"/>
                </a:lnTo>
                <a:close/>
                <a:moveTo>
                  <a:pt x="0" y="269496"/>
                </a:moveTo>
                <a:lnTo>
                  <a:pt x="109621" y="275049"/>
                </a:lnTo>
                <a:cubicBezTo>
                  <a:pt x="728639" y="338101"/>
                  <a:pt x="1213205" y="862368"/>
                  <a:pt x="1213205" y="1497743"/>
                </a:cubicBezTo>
                <a:cubicBezTo>
                  <a:pt x="1213205" y="2133119"/>
                  <a:pt x="728639" y="2657387"/>
                  <a:pt x="109621" y="2720438"/>
                </a:cubicBezTo>
                <a:lnTo>
                  <a:pt x="0" y="2725991"/>
                </a:lnTo>
                <a:lnTo>
                  <a:pt x="0" y="2719273"/>
                </a:lnTo>
                <a:lnTo>
                  <a:pt x="108916" y="2713754"/>
                </a:lnTo>
                <a:cubicBezTo>
                  <a:pt x="724470" y="2651035"/>
                  <a:pt x="1206487" y="2129540"/>
                  <a:pt x="1206487" y="1497743"/>
                </a:cubicBezTo>
                <a:cubicBezTo>
                  <a:pt x="1206487" y="865946"/>
                  <a:pt x="724605" y="344452"/>
                  <a:pt x="108941" y="281734"/>
                </a:cubicBezTo>
                <a:lnTo>
                  <a:pt x="0" y="276214"/>
                </a:lnTo>
                <a:close/>
                <a:moveTo>
                  <a:pt x="0" y="189340"/>
                </a:moveTo>
                <a:lnTo>
                  <a:pt x="117792" y="195309"/>
                </a:lnTo>
                <a:cubicBezTo>
                  <a:pt x="777127" y="262480"/>
                  <a:pt x="1293363" y="821001"/>
                  <a:pt x="1293363" y="1497743"/>
                </a:cubicBezTo>
                <a:cubicBezTo>
                  <a:pt x="1293363" y="2174485"/>
                  <a:pt x="777127" y="2733006"/>
                  <a:pt x="117792" y="2800178"/>
                </a:cubicBezTo>
                <a:lnTo>
                  <a:pt x="0" y="2806146"/>
                </a:lnTo>
                <a:lnTo>
                  <a:pt x="0" y="2799428"/>
                </a:lnTo>
                <a:lnTo>
                  <a:pt x="117113" y="2793495"/>
                </a:lnTo>
                <a:cubicBezTo>
                  <a:pt x="773093" y="2726672"/>
                  <a:pt x="1286645" y="2171049"/>
                  <a:pt x="1286645" y="1497743"/>
                </a:cubicBezTo>
                <a:cubicBezTo>
                  <a:pt x="1286645" y="824436"/>
                  <a:pt x="773093" y="268814"/>
                  <a:pt x="117113" y="201991"/>
                </a:cubicBezTo>
                <a:lnTo>
                  <a:pt x="0" y="196058"/>
                </a:lnTo>
                <a:close/>
                <a:moveTo>
                  <a:pt x="6895" y="109534"/>
                </a:moveTo>
                <a:lnTo>
                  <a:pt x="125989" y="115567"/>
                </a:lnTo>
                <a:cubicBezTo>
                  <a:pt x="825749" y="186843"/>
                  <a:pt x="1373519" y="779493"/>
                  <a:pt x="1373519" y="1497743"/>
                </a:cubicBezTo>
                <a:cubicBezTo>
                  <a:pt x="1373519" y="2215994"/>
                  <a:pt x="825749" y="2808644"/>
                  <a:pt x="125989" y="2879920"/>
                </a:cubicBezTo>
                <a:lnTo>
                  <a:pt x="0" y="2886302"/>
                </a:lnTo>
                <a:lnTo>
                  <a:pt x="0" y="2879584"/>
                </a:lnTo>
                <a:lnTo>
                  <a:pt x="125285" y="2873236"/>
                </a:lnTo>
                <a:cubicBezTo>
                  <a:pt x="821580" y="2802293"/>
                  <a:pt x="1366801" y="2212416"/>
                  <a:pt x="1366801" y="1497743"/>
                </a:cubicBezTo>
                <a:cubicBezTo>
                  <a:pt x="1366801" y="783071"/>
                  <a:pt x="821714" y="193195"/>
                  <a:pt x="125310" y="122252"/>
                </a:cubicBezTo>
                <a:lnTo>
                  <a:pt x="5552" y="116185"/>
                </a:lnTo>
                <a:close/>
                <a:moveTo>
                  <a:pt x="57153" y="31925"/>
                </a:moveTo>
                <a:lnTo>
                  <a:pt x="134161" y="35827"/>
                </a:lnTo>
                <a:cubicBezTo>
                  <a:pt x="874237" y="111223"/>
                  <a:pt x="1453677" y="738126"/>
                  <a:pt x="1453677" y="1497743"/>
                </a:cubicBezTo>
                <a:cubicBezTo>
                  <a:pt x="1453677" y="2257360"/>
                  <a:pt x="874237" y="2884264"/>
                  <a:pt x="134161" y="2959660"/>
                </a:cubicBezTo>
                <a:lnTo>
                  <a:pt x="4825" y="2966213"/>
                </a:lnTo>
                <a:lnTo>
                  <a:pt x="3483" y="2959563"/>
                </a:lnTo>
                <a:lnTo>
                  <a:pt x="133482" y="2952977"/>
                </a:lnTo>
                <a:cubicBezTo>
                  <a:pt x="870202" y="2877930"/>
                  <a:pt x="1446959" y="2253925"/>
                  <a:pt x="1446959" y="1497743"/>
                </a:cubicBezTo>
                <a:cubicBezTo>
                  <a:pt x="1446959" y="741561"/>
                  <a:pt x="870202" y="117556"/>
                  <a:pt x="133482" y="42510"/>
                </a:cubicBezTo>
                <a:lnTo>
                  <a:pt x="47885" y="38173"/>
                </a:lnTo>
                <a:close/>
                <a:moveTo>
                  <a:pt x="2188175" y="0"/>
                </a:moveTo>
                <a:lnTo>
                  <a:pt x="2196810" y="0"/>
                </a:lnTo>
                <a:lnTo>
                  <a:pt x="2199716" y="3886"/>
                </a:lnTo>
                <a:cubicBezTo>
                  <a:pt x="2487812" y="430316"/>
                  <a:pt x="2656035" y="944385"/>
                  <a:pt x="2656035" y="1497744"/>
                </a:cubicBezTo>
                <a:cubicBezTo>
                  <a:pt x="2656035" y="2051104"/>
                  <a:pt x="2487812" y="2565173"/>
                  <a:pt x="2199716" y="2991603"/>
                </a:cubicBezTo>
                <a:lnTo>
                  <a:pt x="2129128" y="3085997"/>
                </a:lnTo>
                <a:lnTo>
                  <a:pt x="2120954" y="3085997"/>
                </a:lnTo>
                <a:lnTo>
                  <a:pt x="2203006" y="2975518"/>
                </a:lnTo>
                <a:cubicBezTo>
                  <a:pt x="2493354" y="2541540"/>
                  <a:pt x="2649317" y="2031580"/>
                  <a:pt x="2649317" y="1497744"/>
                </a:cubicBezTo>
                <a:cubicBezTo>
                  <a:pt x="2649317" y="963908"/>
                  <a:pt x="2493354" y="453947"/>
                  <a:pt x="2203006" y="19970"/>
                </a:cubicBezTo>
                <a:close/>
                <a:moveTo>
                  <a:pt x="2087092" y="0"/>
                </a:moveTo>
                <a:lnTo>
                  <a:pt x="2095446" y="0"/>
                </a:lnTo>
                <a:lnTo>
                  <a:pt x="2132644" y="49711"/>
                </a:lnTo>
                <a:cubicBezTo>
                  <a:pt x="2412380" y="463415"/>
                  <a:pt x="2575879" y="961846"/>
                  <a:pt x="2575879" y="1497743"/>
                </a:cubicBezTo>
                <a:cubicBezTo>
                  <a:pt x="2575879" y="2033640"/>
                  <a:pt x="2412380" y="2532072"/>
                  <a:pt x="2132644" y="2945777"/>
                </a:cubicBezTo>
                <a:lnTo>
                  <a:pt x="2027720" y="3085997"/>
                </a:lnTo>
                <a:lnTo>
                  <a:pt x="2019366" y="3085997"/>
                </a:lnTo>
                <a:lnTo>
                  <a:pt x="2127085" y="2942040"/>
                </a:lnTo>
                <a:cubicBezTo>
                  <a:pt x="2406091" y="2529409"/>
                  <a:pt x="2569161" y="2032266"/>
                  <a:pt x="2569161" y="1497743"/>
                </a:cubicBezTo>
                <a:cubicBezTo>
                  <a:pt x="2569161" y="963220"/>
                  <a:pt x="2406091" y="466078"/>
                  <a:pt x="2127085" y="53447"/>
                </a:cubicBezTo>
                <a:close/>
                <a:moveTo>
                  <a:pt x="1987083" y="0"/>
                </a:moveTo>
                <a:lnTo>
                  <a:pt x="1995530" y="0"/>
                </a:lnTo>
                <a:lnTo>
                  <a:pt x="2066213" y="94464"/>
                </a:lnTo>
                <a:cubicBezTo>
                  <a:pt x="2337289" y="495371"/>
                  <a:pt x="2495721" y="978394"/>
                  <a:pt x="2495721" y="1497744"/>
                </a:cubicBezTo>
                <a:cubicBezTo>
                  <a:pt x="2495721" y="2017095"/>
                  <a:pt x="2337289" y="2500117"/>
                  <a:pt x="2066213" y="2901025"/>
                </a:cubicBezTo>
                <a:lnTo>
                  <a:pt x="1927806" y="3085997"/>
                </a:lnTo>
                <a:lnTo>
                  <a:pt x="1919357" y="3085997"/>
                </a:lnTo>
                <a:lnTo>
                  <a:pt x="2060615" y="2897222"/>
                </a:lnTo>
                <a:cubicBezTo>
                  <a:pt x="2330979" y="2497383"/>
                  <a:pt x="2489003" y="2015663"/>
                  <a:pt x="2489003" y="1497744"/>
                </a:cubicBezTo>
                <a:cubicBezTo>
                  <a:pt x="2489003" y="979825"/>
                  <a:pt x="2330979" y="498105"/>
                  <a:pt x="2060615" y="98267"/>
                </a:cubicBezTo>
                <a:close/>
                <a:moveTo>
                  <a:pt x="1887170" y="0"/>
                </a:moveTo>
                <a:lnTo>
                  <a:pt x="1895522" y="0"/>
                </a:lnTo>
                <a:lnTo>
                  <a:pt x="1999744" y="139282"/>
                </a:lnTo>
                <a:cubicBezTo>
                  <a:pt x="2262177" y="527397"/>
                  <a:pt x="2415564" y="994996"/>
                  <a:pt x="2415564" y="1497743"/>
                </a:cubicBezTo>
                <a:cubicBezTo>
                  <a:pt x="2415564" y="2084282"/>
                  <a:pt x="2206788" y="2622981"/>
                  <a:pt x="1859645" y="3043433"/>
                </a:cubicBezTo>
                <a:lnTo>
                  <a:pt x="1820951" y="3085997"/>
                </a:lnTo>
                <a:lnTo>
                  <a:pt x="1811915" y="3085997"/>
                </a:lnTo>
                <a:lnTo>
                  <a:pt x="1854476" y="3039179"/>
                </a:lnTo>
                <a:cubicBezTo>
                  <a:pt x="2200654" y="2619891"/>
                  <a:pt x="2408846" y="2082678"/>
                  <a:pt x="2408846" y="1497743"/>
                </a:cubicBezTo>
                <a:cubicBezTo>
                  <a:pt x="2408846" y="996370"/>
                  <a:pt x="2255889" y="530059"/>
                  <a:pt x="1994185" y="143018"/>
                </a:cubicBezTo>
                <a:close/>
                <a:moveTo>
                  <a:pt x="1785985" y="0"/>
                </a:moveTo>
                <a:lnTo>
                  <a:pt x="1795129" y="0"/>
                </a:lnTo>
                <a:lnTo>
                  <a:pt x="1797838" y="2981"/>
                </a:lnTo>
                <a:cubicBezTo>
                  <a:pt x="2133527" y="409566"/>
                  <a:pt x="2335406" y="930510"/>
                  <a:pt x="2335406" y="1497744"/>
                </a:cubicBezTo>
                <a:cubicBezTo>
                  <a:pt x="2335406" y="2064978"/>
                  <a:pt x="2133527" y="2585922"/>
                  <a:pt x="1797838" y="2992508"/>
                </a:cubicBezTo>
                <a:lnTo>
                  <a:pt x="1712850" y="3085997"/>
                </a:lnTo>
                <a:lnTo>
                  <a:pt x="1703706" y="3085997"/>
                </a:lnTo>
                <a:lnTo>
                  <a:pt x="1792620" y="2988191"/>
                </a:lnTo>
                <a:cubicBezTo>
                  <a:pt x="2127364" y="2582758"/>
                  <a:pt x="2328688" y="2063308"/>
                  <a:pt x="2328688" y="1497744"/>
                </a:cubicBezTo>
                <a:cubicBezTo>
                  <a:pt x="2328688" y="932180"/>
                  <a:pt x="2127364" y="412731"/>
                  <a:pt x="1792620" y="7298"/>
                </a:cubicBezTo>
                <a:close/>
                <a:moveTo>
                  <a:pt x="1677885" y="0"/>
                </a:moveTo>
                <a:lnTo>
                  <a:pt x="1686921" y="0"/>
                </a:lnTo>
                <a:lnTo>
                  <a:pt x="1735984" y="53970"/>
                </a:lnTo>
                <a:cubicBezTo>
                  <a:pt x="2060238" y="446700"/>
                  <a:pt x="2255250" y="949880"/>
                  <a:pt x="2255250" y="1497743"/>
                </a:cubicBezTo>
                <a:cubicBezTo>
                  <a:pt x="2255250" y="2045606"/>
                  <a:pt x="2060238" y="2548787"/>
                  <a:pt x="1735984" y="2941517"/>
                </a:cubicBezTo>
                <a:lnTo>
                  <a:pt x="1604641" y="3085997"/>
                </a:lnTo>
                <a:lnTo>
                  <a:pt x="1595605" y="3085997"/>
                </a:lnTo>
                <a:lnTo>
                  <a:pt x="1730815" y="2937264"/>
                </a:lnTo>
                <a:cubicBezTo>
                  <a:pt x="2054105" y="2545698"/>
                  <a:pt x="2248532" y="2044003"/>
                  <a:pt x="2248532" y="1497743"/>
                </a:cubicBezTo>
                <a:cubicBezTo>
                  <a:pt x="2248532" y="951483"/>
                  <a:pt x="2054105" y="449789"/>
                  <a:pt x="1730815" y="58224"/>
                </a:cubicBezTo>
                <a:close/>
                <a:moveTo>
                  <a:pt x="1569730" y="0"/>
                </a:moveTo>
                <a:lnTo>
                  <a:pt x="1578820" y="0"/>
                </a:lnTo>
                <a:lnTo>
                  <a:pt x="1674177" y="104896"/>
                </a:lnTo>
                <a:cubicBezTo>
                  <a:pt x="1986977" y="483760"/>
                  <a:pt x="2175092" y="969185"/>
                  <a:pt x="2175092" y="1497744"/>
                </a:cubicBezTo>
                <a:cubicBezTo>
                  <a:pt x="2175092" y="2101811"/>
                  <a:pt x="1929391" y="2649541"/>
                  <a:pt x="1532670" y="3046253"/>
                </a:cubicBezTo>
                <a:lnTo>
                  <a:pt x="1488949" y="3085997"/>
                </a:lnTo>
                <a:lnTo>
                  <a:pt x="1478890" y="3085997"/>
                </a:lnTo>
                <a:lnTo>
                  <a:pt x="1527880" y="3041463"/>
                </a:lnTo>
                <a:cubicBezTo>
                  <a:pt x="1923398" y="2645953"/>
                  <a:pt x="2168374" y="2099903"/>
                  <a:pt x="2168374" y="1497744"/>
                </a:cubicBezTo>
                <a:cubicBezTo>
                  <a:pt x="2168374" y="970855"/>
                  <a:pt x="1980844" y="486924"/>
                  <a:pt x="1669008" y="109213"/>
                </a:cubicBezTo>
                <a:close/>
                <a:moveTo>
                  <a:pt x="1459541" y="0"/>
                </a:moveTo>
                <a:lnTo>
                  <a:pt x="1469480" y="0"/>
                </a:lnTo>
                <a:lnTo>
                  <a:pt x="1475987" y="5915"/>
                </a:lnTo>
                <a:cubicBezTo>
                  <a:pt x="1858204" y="388124"/>
                  <a:pt x="2094935" y="915814"/>
                  <a:pt x="2094935" y="1497743"/>
                </a:cubicBezTo>
                <a:cubicBezTo>
                  <a:pt x="2094935" y="2079672"/>
                  <a:pt x="1858204" y="2607363"/>
                  <a:pt x="1475987" y="2989571"/>
                </a:cubicBezTo>
                <a:lnTo>
                  <a:pt x="1369912" y="3085997"/>
                </a:lnTo>
                <a:lnTo>
                  <a:pt x="1359972" y="3085997"/>
                </a:lnTo>
                <a:lnTo>
                  <a:pt x="1471254" y="2984838"/>
                </a:lnTo>
                <a:cubicBezTo>
                  <a:pt x="1852249" y="2603851"/>
                  <a:pt x="2088217" y="2077840"/>
                  <a:pt x="2088217" y="1497743"/>
                </a:cubicBezTo>
                <a:cubicBezTo>
                  <a:pt x="2088217" y="917646"/>
                  <a:pt x="1852249" y="391635"/>
                  <a:pt x="1471254" y="10648"/>
                </a:cubicBezTo>
                <a:close/>
                <a:moveTo>
                  <a:pt x="1340564" y="0"/>
                </a:moveTo>
                <a:lnTo>
                  <a:pt x="1350563" y="0"/>
                </a:lnTo>
                <a:lnTo>
                  <a:pt x="1419362" y="62540"/>
                </a:lnTo>
                <a:cubicBezTo>
                  <a:pt x="1787054" y="430225"/>
                  <a:pt x="2014777" y="937877"/>
                  <a:pt x="2014777" y="1497744"/>
                </a:cubicBezTo>
                <a:cubicBezTo>
                  <a:pt x="2014777" y="2127595"/>
                  <a:pt x="1726566" y="2691360"/>
                  <a:pt x="1275087" y="3064097"/>
                </a:cubicBezTo>
                <a:lnTo>
                  <a:pt x="1245818" y="3085997"/>
                </a:lnTo>
                <a:lnTo>
                  <a:pt x="1234527" y="3085997"/>
                </a:lnTo>
                <a:lnTo>
                  <a:pt x="1270770" y="3058879"/>
                </a:lnTo>
                <a:cubicBezTo>
                  <a:pt x="1720765" y="2687355"/>
                  <a:pt x="2008059" y="2125448"/>
                  <a:pt x="2008059" y="1497744"/>
                </a:cubicBezTo>
                <a:cubicBezTo>
                  <a:pt x="2008059" y="939785"/>
                  <a:pt x="1781100" y="433813"/>
                  <a:pt x="1414628" y="67330"/>
                </a:cubicBezTo>
                <a:close/>
                <a:moveTo>
                  <a:pt x="1221589" y="0"/>
                </a:moveTo>
                <a:lnTo>
                  <a:pt x="1231529" y="0"/>
                </a:lnTo>
                <a:lnTo>
                  <a:pt x="1362680" y="119221"/>
                </a:lnTo>
                <a:cubicBezTo>
                  <a:pt x="1715868" y="472401"/>
                  <a:pt x="1934621" y="960014"/>
                  <a:pt x="1934621" y="1497743"/>
                </a:cubicBezTo>
                <a:cubicBezTo>
                  <a:pt x="1934621" y="2102688"/>
                  <a:pt x="1657762" y="2644205"/>
                  <a:pt x="1224098" y="3002242"/>
                </a:cubicBezTo>
                <a:lnTo>
                  <a:pt x="1112163" y="3085997"/>
                </a:lnTo>
                <a:lnTo>
                  <a:pt x="1100999" y="3085997"/>
                </a:lnTo>
                <a:lnTo>
                  <a:pt x="1219844" y="2997073"/>
                </a:lnTo>
                <a:cubicBezTo>
                  <a:pt x="1652010" y="2640276"/>
                  <a:pt x="1927903" y="2100627"/>
                  <a:pt x="1927903" y="1497743"/>
                </a:cubicBezTo>
                <a:cubicBezTo>
                  <a:pt x="1927903" y="961846"/>
                  <a:pt x="1709914" y="475913"/>
                  <a:pt x="1357947" y="123954"/>
                </a:cubicBezTo>
                <a:close/>
                <a:moveTo>
                  <a:pt x="1088373" y="0"/>
                </a:moveTo>
                <a:lnTo>
                  <a:pt x="1099596" y="0"/>
                </a:lnTo>
                <a:lnTo>
                  <a:pt x="1173170" y="55050"/>
                </a:lnTo>
                <a:cubicBezTo>
                  <a:pt x="1589005" y="398361"/>
                  <a:pt x="1854463" y="917618"/>
                  <a:pt x="1854463" y="1497744"/>
                </a:cubicBezTo>
                <a:cubicBezTo>
                  <a:pt x="1854463" y="2142328"/>
                  <a:pt x="1526737" y="2711766"/>
                  <a:pt x="1029146" y="3048200"/>
                </a:cubicBezTo>
                <a:lnTo>
                  <a:pt x="966993" y="3085997"/>
                </a:lnTo>
                <a:lnTo>
                  <a:pt x="953988" y="3085997"/>
                </a:lnTo>
                <a:lnTo>
                  <a:pt x="1025343" y="3042601"/>
                </a:lnTo>
                <a:cubicBezTo>
                  <a:pt x="1521152" y="2707353"/>
                  <a:pt x="1847745" y="2139942"/>
                  <a:pt x="1847745" y="1497744"/>
                </a:cubicBezTo>
                <a:cubicBezTo>
                  <a:pt x="1847745" y="919765"/>
                  <a:pt x="1583253" y="402365"/>
                  <a:pt x="1168916" y="60268"/>
                </a:cubicBezTo>
                <a:close/>
                <a:moveTo>
                  <a:pt x="948832" y="0"/>
                </a:moveTo>
                <a:lnTo>
                  <a:pt x="961708" y="0"/>
                </a:lnTo>
                <a:lnTo>
                  <a:pt x="984326" y="13755"/>
                </a:lnTo>
                <a:cubicBezTo>
                  <a:pt x="1460595" y="335786"/>
                  <a:pt x="1774306" y="880832"/>
                  <a:pt x="1774306" y="1497743"/>
                </a:cubicBezTo>
                <a:cubicBezTo>
                  <a:pt x="1774306" y="2176346"/>
                  <a:pt x="1394716" y="2767991"/>
                  <a:pt x="836720" y="3071499"/>
                </a:cubicBezTo>
                <a:lnTo>
                  <a:pt x="806668" y="3085997"/>
                </a:lnTo>
                <a:lnTo>
                  <a:pt x="791260" y="3085997"/>
                </a:lnTo>
                <a:lnTo>
                  <a:pt x="833538" y="3065601"/>
                </a:lnTo>
                <a:cubicBezTo>
                  <a:pt x="1389441" y="2763241"/>
                  <a:pt x="1767588" y="2173827"/>
                  <a:pt x="1767588" y="1497743"/>
                </a:cubicBezTo>
                <a:cubicBezTo>
                  <a:pt x="1767588" y="883122"/>
                  <a:pt x="1455070" y="340128"/>
                  <a:pt x="980590" y="19314"/>
                </a:cubicBezTo>
                <a:close/>
                <a:moveTo>
                  <a:pt x="794631" y="0"/>
                </a:moveTo>
                <a:lnTo>
                  <a:pt x="807720" y="0"/>
                </a:lnTo>
                <a:lnTo>
                  <a:pt x="939573" y="80184"/>
                </a:lnTo>
                <a:cubicBezTo>
                  <a:pt x="1394513" y="387780"/>
                  <a:pt x="1694148" y="908409"/>
                  <a:pt x="1694148" y="1497743"/>
                </a:cubicBezTo>
                <a:cubicBezTo>
                  <a:pt x="1694148" y="2204945"/>
                  <a:pt x="1262673" y="2813210"/>
                  <a:pt x="649127" y="3073143"/>
                </a:cubicBezTo>
                <a:lnTo>
                  <a:pt x="614073" y="3085997"/>
                </a:lnTo>
                <a:lnTo>
                  <a:pt x="594498" y="3085997"/>
                </a:lnTo>
                <a:lnTo>
                  <a:pt x="646467" y="3066938"/>
                </a:lnTo>
                <a:cubicBezTo>
                  <a:pt x="1257587" y="2808000"/>
                  <a:pt x="1687430" y="2202082"/>
                  <a:pt x="1687430" y="1497743"/>
                </a:cubicBezTo>
                <a:cubicBezTo>
                  <a:pt x="1687430" y="852100"/>
                  <a:pt x="1326315" y="289157"/>
                  <a:pt x="795394" y="369"/>
                </a:cubicBezTo>
                <a:close/>
                <a:moveTo>
                  <a:pt x="608826" y="0"/>
                </a:moveTo>
                <a:lnTo>
                  <a:pt x="625798" y="0"/>
                </a:lnTo>
                <a:lnTo>
                  <a:pt x="760366" y="64922"/>
                </a:lnTo>
                <a:cubicBezTo>
                  <a:pt x="1268392" y="341252"/>
                  <a:pt x="1613992" y="879916"/>
                  <a:pt x="1613992" y="1497743"/>
                </a:cubicBezTo>
                <a:cubicBezTo>
                  <a:pt x="1613992" y="2227903"/>
                  <a:pt x="1131294" y="2847495"/>
                  <a:pt x="468253" y="3054172"/>
                </a:cubicBezTo>
                <a:lnTo>
                  <a:pt x="344779" y="3085997"/>
                </a:lnTo>
                <a:lnTo>
                  <a:pt x="317911" y="3085997"/>
                </a:lnTo>
                <a:lnTo>
                  <a:pt x="466273" y="3047760"/>
                </a:lnTo>
                <a:cubicBezTo>
                  <a:pt x="1126593" y="2841944"/>
                  <a:pt x="1607274" y="2224926"/>
                  <a:pt x="1607274" y="1497743"/>
                </a:cubicBezTo>
                <a:cubicBezTo>
                  <a:pt x="1607274" y="826498"/>
                  <a:pt x="1197699" y="249120"/>
                  <a:pt x="615328" y="2385"/>
                </a:cubicBezTo>
                <a:close/>
                <a:moveTo>
                  <a:pt x="348291" y="0"/>
                </a:moveTo>
                <a:lnTo>
                  <a:pt x="375193" y="0"/>
                </a:lnTo>
                <a:lnTo>
                  <a:pt x="444470" y="17854"/>
                </a:lnTo>
                <a:cubicBezTo>
                  <a:pt x="1074924" y="214351"/>
                  <a:pt x="1533834" y="803434"/>
                  <a:pt x="1533834" y="1497743"/>
                </a:cubicBezTo>
                <a:cubicBezTo>
                  <a:pt x="1533834" y="2298870"/>
                  <a:pt x="922859" y="2959902"/>
                  <a:pt x="142358" y="3039402"/>
                </a:cubicBezTo>
                <a:lnTo>
                  <a:pt x="42868" y="3044442"/>
                </a:lnTo>
                <a:lnTo>
                  <a:pt x="42084" y="3043913"/>
                </a:lnTo>
                <a:lnTo>
                  <a:pt x="38075" y="3037966"/>
                </a:lnTo>
                <a:lnTo>
                  <a:pt x="141653" y="3032717"/>
                </a:lnTo>
                <a:cubicBezTo>
                  <a:pt x="918691" y="2953550"/>
                  <a:pt x="1527116" y="2295291"/>
                  <a:pt x="1527116" y="1497743"/>
                </a:cubicBezTo>
                <a:cubicBezTo>
                  <a:pt x="1527116" y="806536"/>
                  <a:pt x="1070222" y="219949"/>
                  <a:pt x="442490" y="24279"/>
                </a:cubicBezTo>
                <a:close/>
              </a:path>
            </a:pathLst>
          </a:custGeom>
          <a:solidFill>
            <a:srgbClr val="FFF5E6"/>
          </a:solidFill>
          <a:ln w="15294" cap="flat">
            <a:noFill/>
            <a:prstDash val="solid"/>
            <a:miter/>
          </a:ln>
        </p:spPr>
        <p:txBody>
          <a:bodyPr rtlCol="0" anchor="ctr"/>
          <a:lstStyle/>
          <a:p>
            <a:endParaRPr lang="en-US"/>
          </a:p>
        </p:txBody>
      </p:sp>
      <p:sp>
        <p:nvSpPr>
          <p:cNvPr id="7" name="Freeform 6">
            <a:extLst>
              <a:ext uri="{FF2B5EF4-FFF2-40B4-BE49-F238E27FC236}">
                <a16:creationId xmlns:a16="http://schemas.microsoft.com/office/drawing/2014/main" id="{35A2E62A-98AF-A9C2-0D36-13FC11B3B65C}"/>
              </a:ext>
            </a:extLst>
          </p:cNvPr>
          <p:cNvSpPr/>
          <p:nvPr userDrawn="1"/>
        </p:nvSpPr>
        <p:spPr>
          <a:xfrm>
            <a:off x="4139031" y="4362832"/>
            <a:ext cx="1270346" cy="1518267"/>
          </a:xfrm>
          <a:custGeom>
            <a:avLst/>
            <a:gdLst>
              <a:gd name="connsiteX0" fmla="*/ 485073 w 1270346"/>
              <a:gd name="connsiteY0" fmla="*/ 906673 h 1518267"/>
              <a:gd name="connsiteX1" fmla="*/ 486380 w 1270346"/>
              <a:gd name="connsiteY1" fmla="*/ 913148 h 1518267"/>
              <a:gd name="connsiteX2" fmla="*/ 474646 w 1270346"/>
              <a:gd name="connsiteY2" fmla="*/ 950863 h 1518267"/>
              <a:gd name="connsiteX3" fmla="*/ 458244 w 1270346"/>
              <a:gd name="connsiteY3" fmla="*/ 1113056 h 1518267"/>
              <a:gd name="connsiteX4" fmla="*/ 474646 w 1270346"/>
              <a:gd name="connsiteY4" fmla="*/ 1275250 h 1518267"/>
              <a:gd name="connsiteX5" fmla="*/ 487027 w 1270346"/>
              <a:gd name="connsiteY5" fmla="*/ 1315046 h 1518267"/>
              <a:gd name="connsiteX6" fmla="*/ 487027 w 1270346"/>
              <a:gd name="connsiteY6" fmla="*/ 1325724 h 1518267"/>
              <a:gd name="connsiteX7" fmla="*/ 471531 w 1270346"/>
              <a:gd name="connsiteY7" fmla="*/ 1275905 h 1518267"/>
              <a:gd name="connsiteX8" fmla="*/ 455066 w 1270346"/>
              <a:gd name="connsiteY8" fmla="*/ 1113056 h 1518267"/>
              <a:gd name="connsiteX9" fmla="*/ 471531 w 1270346"/>
              <a:gd name="connsiteY9" fmla="*/ 950208 h 1518267"/>
              <a:gd name="connsiteX10" fmla="*/ 464310 w 1270346"/>
              <a:gd name="connsiteY10" fmla="*/ 846382 h 1518267"/>
              <a:gd name="connsiteX11" fmla="*/ 466574 w 1270346"/>
              <a:gd name="connsiteY11" fmla="*/ 849739 h 1518267"/>
              <a:gd name="connsiteX12" fmla="*/ 437495 w 1270346"/>
              <a:gd name="connsiteY12" fmla="*/ 943219 h 1518267"/>
              <a:gd name="connsiteX13" fmla="*/ 420322 w 1270346"/>
              <a:gd name="connsiteY13" fmla="*/ 1113056 h 1518267"/>
              <a:gd name="connsiteX14" fmla="*/ 437495 w 1270346"/>
              <a:gd name="connsiteY14" fmla="*/ 1282893 h 1518267"/>
              <a:gd name="connsiteX15" fmla="*/ 480061 w 1270346"/>
              <a:gd name="connsiteY15" fmla="*/ 1419732 h 1518267"/>
              <a:gd name="connsiteX16" fmla="*/ 478759 w 1270346"/>
              <a:gd name="connsiteY16" fmla="*/ 1426180 h 1518267"/>
              <a:gd name="connsiteX17" fmla="*/ 434382 w 1270346"/>
              <a:gd name="connsiteY17" fmla="*/ 1283528 h 1518267"/>
              <a:gd name="connsiteX18" fmla="*/ 417144 w 1270346"/>
              <a:gd name="connsiteY18" fmla="*/ 1113056 h 1518267"/>
              <a:gd name="connsiteX19" fmla="*/ 434382 w 1270346"/>
              <a:gd name="connsiteY19" fmla="*/ 942585 h 1518267"/>
              <a:gd name="connsiteX20" fmla="*/ 433024 w 1270346"/>
              <a:gd name="connsiteY20" fmla="*/ 812143 h 1518267"/>
              <a:gd name="connsiteX21" fmla="*/ 435746 w 1270346"/>
              <a:gd name="connsiteY21" fmla="*/ 813978 h 1518267"/>
              <a:gd name="connsiteX22" fmla="*/ 422107 w 1270346"/>
              <a:gd name="connsiteY22" fmla="*/ 851168 h 1518267"/>
              <a:gd name="connsiteX23" fmla="*/ 382399 w 1270346"/>
              <a:gd name="connsiteY23" fmla="*/ 1113057 h 1518267"/>
              <a:gd name="connsiteX24" fmla="*/ 451799 w 1270346"/>
              <a:gd name="connsiteY24" fmla="*/ 1455912 h 1518267"/>
              <a:gd name="connsiteX25" fmla="*/ 457169 w 1270346"/>
              <a:gd name="connsiteY25" fmla="*/ 1465791 h 1518267"/>
              <a:gd name="connsiteX26" fmla="*/ 455165 w 1270346"/>
              <a:gd name="connsiteY26" fmla="*/ 1468764 h 1518267"/>
              <a:gd name="connsiteX27" fmla="*/ 448864 w 1270346"/>
              <a:gd name="connsiteY27" fmla="*/ 1457170 h 1518267"/>
              <a:gd name="connsiteX28" fmla="*/ 379221 w 1270346"/>
              <a:gd name="connsiteY28" fmla="*/ 1113057 h 1518267"/>
              <a:gd name="connsiteX29" fmla="*/ 419067 w 1270346"/>
              <a:gd name="connsiteY29" fmla="*/ 850204 h 1518267"/>
              <a:gd name="connsiteX30" fmla="*/ 399863 w 1270346"/>
              <a:gd name="connsiteY30" fmla="*/ 792576 h 1518267"/>
              <a:gd name="connsiteX31" fmla="*/ 403006 w 1270346"/>
              <a:gd name="connsiteY31" fmla="*/ 793211 h 1518267"/>
              <a:gd name="connsiteX32" fmla="*/ 385889 w 1270346"/>
              <a:gd name="connsiteY32" fmla="*/ 839889 h 1518267"/>
              <a:gd name="connsiteX33" fmla="*/ 344477 w 1270346"/>
              <a:gd name="connsiteY33" fmla="*/ 1113057 h 1518267"/>
              <a:gd name="connsiteX34" fmla="*/ 416857 w 1270346"/>
              <a:gd name="connsiteY34" fmla="*/ 1470674 h 1518267"/>
              <a:gd name="connsiteX35" fmla="*/ 428655 w 1270346"/>
              <a:gd name="connsiteY35" fmla="*/ 1492384 h 1518267"/>
              <a:gd name="connsiteX36" fmla="*/ 426026 w 1270346"/>
              <a:gd name="connsiteY36" fmla="*/ 1494157 h 1518267"/>
              <a:gd name="connsiteX37" fmla="*/ 413932 w 1270346"/>
              <a:gd name="connsiteY37" fmla="*/ 1471903 h 1518267"/>
              <a:gd name="connsiteX38" fmla="*/ 341299 w 1270346"/>
              <a:gd name="connsiteY38" fmla="*/ 1113057 h 1518267"/>
              <a:gd name="connsiteX39" fmla="*/ 382856 w 1270346"/>
              <a:gd name="connsiteY39" fmla="*/ 838952 h 1518267"/>
              <a:gd name="connsiteX40" fmla="*/ 362290 w 1270346"/>
              <a:gd name="connsiteY40" fmla="*/ 784991 h 1518267"/>
              <a:gd name="connsiteX41" fmla="*/ 365433 w 1270346"/>
              <a:gd name="connsiteY41" fmla="*/ 785625 h 1518267"/>
              <a:gd name="connsiteX42" fmla="*/ 349672 w 1270346"/>
              <a:gd name="connsiteY42" fmla="*/ 828611 h 1518267"/>
              <a:gd name="connsiteX43" fmla="*/ 306555 w 1270346"/>
              <a:gd name="connsiteY43" fmla="*/ 1113057 h 1518267"/>
              <a:gd name="connsiteX44" fmla="*/ 381924 w 1270346"/>
              <a:gd name="connsiteY44" fmla="*/ 1485438 h 1518267"/>
              <a:gd name="connsiteX45" fmla="*/ 395240 w 1270346"/>
              <a:gd name="connsiteY45" fmla="*/ 1509939 h 1518267"/>
              <a:gd name="connsiteX46" fmla="*/ 391993 w 1270346"/>
              <a:gd name="connsiteY46" fmla="*/ 1510594 h 1518267"/>
              <a:gd name="connsiteX47" fmla="*/ 378989 w 1270346"/>
              <a:gd name="connsiteY47" fmla="*/ 1486666 h 1518267"/>
              <a:gd name="connsiteX48" fmla="*/ 303377 w 1270346"/>
              <a:gd name="connsiteY48" fmla="*/ 1113057 h 1518267"/>
              <a:gd name="connsiteX49" fmla="*/ 346639 w 1270346"/>
              <a:gd name="connsiteY49" fmla="*/ 827674 h 1518267"/>
              <a:gd name="connsiteX50" fmla="*/ 322569 w 1270346"/>
              <a:gd name="connsiteY50" fmla="*/ 783314 h 1518267"/>
              <a:gd name="connsiteX51" fmla="*/ 325945 w 1270346"/>
              <a:gd name="connsiteY51" fmla="*/ 783314 h 1518267"/>
              <a:gd name="connsiteX52" fmla="*/ 313461 w 1270346"/>
              <a:gd name="connsiteY52" fmla="*/ 817359 h 1518267"/>
              <a:gd name="connsiteX53" fmla="*/ 268633 w 1270346"/>
              <a:gd name="connsiteY53" fmla="*/ 1113057 h 1518267"/>
              <a:gd name="connsiteX54" fmla="*/ 346982 w 1270346"/>
              <a:gd name="connsiteY54" fmla="*/ 1500170 h 1518267"/>
              <a:gd name="connsiteX55" fmla="*/ 355559 w 1270346"/>
              <a:gd name="connsiteY55" fmla="*/ 1517950 h 1518267"/>
              <a:gd name="connsiteX56" fmla="*/ 353986 w 1270346"/>
              <a:gd name="connsiteY56" fmla="*/ 1518267 h 1518267"/>
              <a:gd name="connsiteX57" fmla="*/ 352195 w 1270346"/>
              <a:gd name="connsiteY57" fmla="*/ 1518267 h 1518267"/>
              <a:gd name="connsiteX58" fmla="*/ 344057 w 1270346"/>
              <a:gd name="connsiteY58" fmla="*/ 1501398 h 1518267"/>
              <a:gd name="connsiteX59" fmla="*/ 265455 w 1270346"/>
              <a:gd name="connsiteY59" fmla="*/ 1113057 h 1518267"/>
              <a:gd name="connsiteX60" fmla="*/ 310427 w 1270346"/>
              <a:gd name="connsiteY60" fmla="*/ 816422 h 1518267"/>
              <a:gd name="connsiteX61" fmla="*/ 282214 w 1270346"/>
              <a:gd name="connsiteY61" fmla="*/ 783314 h 1518267"/>
              <a:gd name="connsiteX62" fmla="*/ 285608 w 1270346"/>
              <a:gd name="connsiteY62" fmla="*/ 783314 h 1518267"/>
              <a:gd name="connsiteX63" fmla="*/ 277250 w 1270346"/>
              <a:gd name="connsiteY63" fmla="*/ 806107 h 1518267"/>
              <a:gd name="connsiteX64" fmla="*/ 230711 w 1270346"/>
              <a:gd name="connsiteY64" fmla="*/ 1113056 h 1518267"/>
              <a:gd name="connsiteX65" fmla="*/ 312050 w 1270346"/>
              <a:gd name="connsiteY65" fmla="*/ 1514902 h 1518267"/>
              <a:gd name="connsiteX66" fmla="*/ 313673 w 1270346"/>
              <a:gd name="connsiteY66" fmla="*/ 1518267 h 1518267"/>
              <a:gd name="connsiteX67" fmla="*/ 310131 w 1270346"/>
              <a:gd name="connsiteY67" fmla="*/ 1518267 h 1518267"/>
              <a:gd name="connsiteX68" fmla="*/ 309115 w 1270346"/>
              <a:gd name="connsiteY68" fmla="*/ 1516160 h 1518267"/>
              <a:gd name="connsiteX69" fmla="*/ 227533 w 1270346"/>
              <a:gd name="connsiteY69" fmla="*/ 1113056 h 1518267"/>
              <a:gd name="connsiteX70" fmla="*/ 274210 w 1270346"/>
              <a:gd name="connsiteY70" fmla="*/ 805143 h 1518267"/>
              <a:gd name="connsiteX71" fmla="*/ 241877 w 1270346"/>
              <a:gd name="connsiteY71" fmla="*/ 783314 h 1518267"/>
              <a:gd name="connsiteX72" fmla="*/ 245253 w 1270346"/>
              <a:gd name="connsiteY72" fmla="*/ 783314 h 1518267"/>
              <a:gd name="connsiteX73" fmla="*/ 241031 w 1270346"/>
              <a:gd name="connsiteY73" fmla="*/ 794828 h 1518267"/>
              <a:gd name="connsiteX74" fmla="*/ 192788 w 1270346"/>
              <a:gd name="connsiteY74" fmla="*/ 1113056 h 1518267"/>
              <a:gd name="connsiteX75" fmla="*/ 241031 w 1270346"/>
              <a:gd name="connsiteY75" fmla="*/ 1431285 h 1518267"/>
              <a:gd name="connsiteX76" fmla="*/ 272927 w 1270346"/>
              <a:gd name="connsiteY76" fmla="*/ 1518267 h 1518267"/>
              <a:gd name="connsiteX77" fmla="*/ 269551 w 1270346"/>
              <a:gd name="connsiteY77" fmla="*/ 1518267 h 1518267"/>
              <a:gd name="connsiteX78" fmla="*/ 237998 w 1270346"/>
              <a:gd name="connsiteY78" fmla="*/ 1432222 h 1518267"/>
              <a:gd name="connsiteX79" fmla="*/ 189610 w 1270346"/>
              <a:gd name="connsiteY79" fmla="*/ 1113056 h 1518267"/>
              <a:gd name="connsiteX80" fmla="*/ 237998 w 1270346"/>
              <a:gd name="connsiteY80" fmla="*/ 793891 h 1518267"/>
              <a:gd name="connsiteX81" fmla="*/ 201600 w 1270346"/>
              <a:gd name="connsiteY81" fmla="*/ 783314 h 1518267"/>
              <a:gd name="connsiteX82" fmla="*/ 204916 w 1270346"/>
              <a:gd name="connsiteY82" fmla="*/ 783314 h 1518267"/>
              <a:gd name="connsiteX83" fmla="*/ 204820 w 1270346"/>
              <a:gd name="connsiteY83" fmla="*/ 783577 h 1518267"/>
              <a:gd name="connsiteX84" fmla="*/ 154866 w 1270346"/>
              <a:gd name="connsiteY84" fmla="*/ 1113056 h 1518267"/>
              <a:gd name="connsiteX85" fmla="*/ 204820 w 1270346"/>
              <a:gd name="connsiteY85" fmla="*/ 1442537 h 1518267"/>
              <a:gd name="connsiteX86" fmla="*/ 232592 w 1270346"/>
              <a:gd name="connsiteY86" fmla="*/ 1518267 h 1518267"/>
              <a:gd name="connsiteX87" fmla="*/ 229196 w 1270346"/>
              <a:gd name="connsiteY87" fmla="*/ 1518267 h 1518267"/>
              <a:gd name="connsiteX88" fmla="*/ 201781 w 1270346"/>
              <a:gd name="connsiteY88" fmla="*/ 1443500 h 1518267"/>
              <a:gd name="connsiteX89" fmla="*/ 151688 w 1270346"/>
              <a:gd name="connsiteY89" fmla="*/ 1113056 h 1518267"/>
              <a:gd name="connsiteX90" fmla="*/ 174327 w 1270346"/>
              <a:gd name="connsiteY90" fmla="*/ 889140 h 1518267"/>
              <a:gd name="connsiteX91" fmla="*/ 162489 w 1270346"/>
              <a:gd name="connsiteY91" fmla="*/ 783314 h 1518267"/>
              <a:gd name="connsiteX92" fmla="*/ 165764 w 1270346"/>
              <a:gd name="connsiteY92" fmla="*/ 783314 h 1518267"/>
              <a:gd name="connsiteX93" fmla="*/ 140291 w 1270346"/>
              <a:gd name="connsiteY93" fmla="*/ 882152 h 1518267"/>
              <a:gd name="connsiteX94" fmla="*/ 116944 w 1270346"/>
              <a:gd name="connsiteY94" fmla="*/ 1113057 h 1518267"/>
              <a:gd name="connsiteX95" fmla="*/ 168603 w 1270346"/>
              <a:gd name="connsiteY95" fmla="*/ 1453816 h 1518267"/>
              <a:gd name="connsiteX96" fmla="*/ 192236 w 1270346"/>
              <a:gd name="connsiteY96" fmla="*/ 1518267 h 1518267"/>
              <a:gd name="connsiteX97" fmla="*/ 188861 w 1270346"/>
              <a:gd name="connsiteY97" fmla="*/ 1518267 h 1518267"/>
              <a:gd name="connsiteX98" fmla="*/ 165569 w 1270346"/>
              <a:gd name="connsiteY98" fmla="*/ 1454752 h 1518267"/>
              <a:gd name="connsiteX99" fmla="*/ 113766 w 1270346"/>
              <a:gd name="connsiteY99" fmla="*/ 1113057 h 1518267"/>
              <a:gd name="connsiteX100" fmla="*/ 137178 w 1270346"/>
              <a:gd name="connsiteY100" fmla="*/ 881518 h 1518267"/>
              <a:gd name="connsiteX101" fmla="*/ 123365 w 1270346"/>
              <a:gd name="connsiteY101" fmla="*/ 783314 h 1518267"/>
              <a:gd name="connsiteX102" fmla="*/ 126652 w 1270346"/>
              <a:gd name="connsiteY102" fmla="*/ 783314 h 1518267"/>
              <a:gd name="connsiteX103" fmla="*/ 103142 w 1270346"/>
              <a:gd name="connsiteY103" fmla="*/ 874529 h 1518267"/>
              <a:gd name="connsiteX104" fmla="*/ 79022 w 1270346"/>
              <a:gd name="connsiteY104" fmla="*/ 1113057 h 1518267"/>
              <a:gd name="connsiteX105" fmla="*/ 132391 w 1270346"/>
              <a:gd name="connsiteY105" fmla="*/ 1465067 h 1518267"/>
              <a:gd name="connsiteX106" fmla="*/ 151901 w 1270346"/>
              <a:gd name="connsiteY106" fmla="*/ 1518267 h 1518267"/>
              <a:gd name="connsiteX107" fmla="*/ 148506 w 1270346"/>
              <a:gd name="connsiteY107" fmla="*/ 1518267 h 1518267"/>
              <a:gd name="connsiteX108" fmla="*/ 129352 w 1270346"/>
              <a:gd name="connsiteY108" fmla="*/ 1466031 h 1518267"/>
              <a:gd name="connsiteX109" fmla="*/ 75844 w 1270346"/>
              <a:gd name="connsiteY109" fmla="*/ 1113057 h 1518267"/>
              <a:gd name="connsiteX110" fmla="*/ 100027 w 1270346"/>
              <a:gd name="connsiteY110" fmla="*/ 873874 h 1518267"/>
              <a:gd name="connsiteX111" fmla="*/ 84253 w 1270346"/>
              <a:gd name="connsiteY111" fmla="*/ 783314 h 1518267"/>
              <a:gd name="connsiteX112" fmla="*/ 87528 w 1270346"/>
              <a:gd name="connsiteY112" fmla="*/ 783314 h 1518267"/>
              <a:gd name="connsiteX113" fmla="*/ 65990 w 1270346"/>
              <a:gd name="connsiteY113" fmla="*/ 866885 h 1518267"/>
              <a:gd name="connsiteX114" fmla="*/ 41100 w 1270346"/>
              <a:gd name="connsiteY114" fmla="*/ 1113057 h 1518267"/>
              <a:gd name="connsiteX115" fmla="*/ 96174 w 1270346"/>
              <a:gd name="connsiteY115" fmla="*/ 1476346 h 1518267"/>
              <a:gd name="connsiteX116" fmla="*/ 111546 w 1270346"/>
              <a:gd name="connsiteY116" fmla="*/ 1518267 h 1518267"/>
              <a:gd name="connsiteX117" fmla="*/ 108170 w 1270346"/>
              <a:gd name="connsiteY117" fmla="*/ 1518267 h 1518267"/>
              <a:gd name="connsiteX118" fmla="*/ 93141 w 1270346"/>
              <a:gd name="connsiteY118" fmla="*/ 1477283 h 1518267"/>
              <a:gd name="connsiteX119" fmla="*/ 37922 w 1270346"/>
              <a:gd name="connsiteY119" fmla="*/ 1113057 h 1518267"/>
              <a:gd name="connsiteX120" fmla="*/ 62878 w 1270346"/>
              <a:gd name="connsiteY120" fmla="*/ 866250 h 1518267"/>
              <a:gd name="connsiteX121" fmla="*/ 44961 w 1270346"/>
              <a:gd name="connsiteY121" fmla="*/ 783314 h 1518267"/>
              <a:gd name="connsiteX122" fmla="*/ 47847 w 1270346"/>
              <a:gd name="connsiteY122" fmla="*/ 783314 h 1518267"/>
              <a:gd name="connsiteX123" fmla="*/ 27395 w 1270346"/>
              <a:gd name="connsiteY123" fmla="*/ 865137 h 1518267"/>
              <a:gd name="connsiteX124" fmla="*/ 3178 w 1270346"/>
              <a:gd name="connsiteY124" fmla="*/ 1113057 h 1518267"/>
              <a:gd name="connsiteX125" fmla="*/ 57242 w 1270346"/>
              <a:gd name="connsiteY125" fmla="*/ 1480388 h 1518267"/>
              <a:gd name="connsiteX126" fmla="*/ 70788 w 1270346"/>
              <a:gd name="connsiteY126" fmla="*/ 1518267 h 1518267"/>
              <a:gd name="connsiteX127" fmla="*/ 67555 w 1270346"/>
              <a:gd name="connsiteY127" fmla="*/ 1518267 h 1518267"/>
              <a:gd name="connsiteX128" fmla="*/ 56830 w 1270346"/>
              <a:gd name="connsiteY128" fmla="*/ 1488964 h 1518267"/>
              <a:gd name="connsiteX129" fmla="*/ 0 w 1270346"/>
              <a:gd name="connsiteY129" fmla="*/ 1113057 h 1518267"/>
              <a:gd name="connsiteX130" fmla="*/ 25682 w 1270346"/>
              <a:gd name="connsiteY130" fmla="*/ 858296 h 1518267"/>
              <a:gd name="connsiteX131" fmla="*/ 1238195 w 1270346"/>
              <a:gd name="connsiteY131" fmla="*/ 685878 h 1518267"/>
              <a:gd name="connsiteX132" fmla="*/ 1235895 w 1270346"/>
              <a:gd name="connsiteY132" fmla="*/ 689290 h 1518267"/>
              <a:gd name="connsiteX133" fmla="*/ 1178217 w 1270346"/>
              <a:gd name="connsiteY133" fmla="*/ 695124 h 1518267"/>
              <a:gd name="connsiteX134" fmla="*/ 1098195 w 1270346"/>
              <a:gd name="connsiteY134" fmla="*/ 720024 h 1518267"/>
              <a:gd name="connsiteX135" fmla="*/ 1070729 w 1270346"/>
              <a:gd name="connsiteY135" fmla="*/ 734953 h 1518267"/>
              <a:gd name="connsiteX136" fmla="*/ 1064065 w 1270346"/>
              <a:gd name="connsiteY136" fmla="*/ 734953 h 1518267"/>
              <a:gd name="connsiteX137" fmla="*/ 1096937 w 1270346"/>
              <a:gd name="connsiteY137" fmla="*/ 717089 h 1518267"/>
              <a:gd name="connsiteX138" fmla="*/ 1177562 w 1270346"/>
              <a:gd name="connsiteY138" fmla="*/ 692008 h 1518267"/>
              <a:gd name="connsiteX139" fmla="*/ 1261527 w 1270346"/>
              <a:gd name="connsiteY139" fmla="*/ 645596 h 1518267"/>
              <a:gd name="connsiteX140" fmla="*/ 1260872 w 1270346"/>
              <a:gd name="connsiteY140" fmla="*/ 648840 h 1518267"/>
              <a:gd name="connsiteX141" fmla="*/ 1170574 w 1270346"/>
              <a:gd name="connsiteY141" fmla="*/ 657971 h 1518267"/>
              <a:gd name="connsiteX142" fmla="*/ 1004533 w 1270346"/>
              <a:gd name="connsiteY142" fmla="*/ 727962 h 1518267"/>
              <a:gd name="connsiteX143" fmla="*/ 996063 w 1270346"/>
              <a:gd name="connsiteY143" fmla="*/ 734953 h 1518267"/>
              <a:gd name="connsiteX144" fmla="*/ 991110 w 1270346"/>
              <a:gd name="connsiteY144" fmla="*/ 734953 h 1518267"/>
              <a:gd name="connsiteX145" fmla="*/ 1002766 w 1270346"/>
              <a:gd name="connsiteY145" fmla="*/ 725332 h 1518267"/>
              <a:gd name="connsiteX146" fmla="*/ 1169939 w 1270346"/>
              <a:gd name="connsiteY146" fmla="*/ 654859 h 1518267"/>
              <a:gd name="connsiteX147" fmla="*/ 481310 w 1270346"/>
              <a:gd name="connsiteY147" fmla="*/ 630233 h 1518267"/>
              <a:gd name="connsiteX148" fmla="*/ 479187 w 1270346"/>
              <a:gd name="connsiteY148" fmla="*/ 640745 h 1518267"/>
              <a:gd name="connsiteX149" fmla="*/ 453762 w 1270346"/>
              <a:gd name="connsiteY149" fmla="*/ 687531 h 1518267"/>
              <a:gd name="connsiteX150" fmla="*/ 448061 w 1270346"/>
              <a:gd name="connsiteY150" fmla="*/ 695987 h 1518267"/>
              <a:gd name="connsiteX151" fmla="*/ 444137 w 1270346"/>
              <a:gd name="connsiteY151" fmla="*/ 698632 h 1518267"/>
              <a:gd name="connsiteX152" fmla="*/ 1264072 w 1270346"/>
              <a:gd name="connsiteY152" fmla="*/ 607415 h 1518267"/>
              <a:gd name="connsiteX153" fmla="*/ 1269132 w 1270346"/>
              <a:gd name="connsiteY153" fmla="*/ 607927 h 1518267"/>
              <a:gd name="connsiteX154" fmla="*/ 1268503 w 1270346"/>
              <a:gd name="connsiteY154" fmla="*/ 611041 h 1518267"/>
              <a:gd name="connsiteX155" fmla="*/ 1264072 w 1270346"/>
              <a:gd name="connsiteY155" fmla="*/ 610593 h 1518267"/>
              <a:gd name="connsiteX156" fmla="*/ 983360 w 1270346"/>
              <a:gd name="connsiteY156" fmla="*/ 696534 h 1518267"/>
              <a:gd name="connsiteX157" fmla="*/ 936817 w 1270346"/>
              <a:gd name="connsiteY157" fmla="*/ 734953 h 1518267"/>
              <a:gd name="connsiteX158" fmla="*/ 931807 w 1270346"/>
              <a:gd name="connsiteY158" fmla="*/ 734953 h 1518267"/>
              <a:gd name="connsiteX159" fmla="*/ 981561 w 1270346"/>
              <a:gd name="connsiteY159" fmla="*/ 693885 h 1518267"/>
              <a:gd name="connsiteX160" fmla="*/ 1264072 w 1270346"/>
              <a:gd name="connsiteY160" fmla="*/ 607415 h 1518267"/>
              <a:gd name="connsiteX161" fmla="*/ 1264072 w 1270346"/>
              <a:gd name="connsiteY161" fmla="*/ 569491 h 1518267"/>
              <a:gd name="connsiteX162" fmla="*/ 1270346 w 1270346"/>
              <a:gd name="connsiteY162" fmla="*/ 570126 h 1518267"/>
              <a:gd name="connsiteX163" fmla="*/ 1270346 w 1270346"/>
              <a:gd name="connsiteY163" fmla="*/ 573304 h 1518267"/>
              <a:gd name="connsiteX164" fmla="*/ 1264072 w 1270346"/>
              <a:gd name="connsiteY164" fmla="*/ 572669 h 1518267"/>
              <a:gd name="connsiteX165" fmla="*/ 882151 w 1270346"/>
              <a:gd name="connsiteY165" fmla="*/ 731125 h 1518267"/>
              <a:gd name="connsiteX166" fmla="*/ 878991 w 1270346"/>
              <a:gd name="connsiteY166" fmla="*/ 734953 h 1518267"/>
              <a:gd name="connsiteX167" fmla="*/ 874904 w 1270346"/>
              <a:gd name="connsiteY167" fmla="*/ 734953 h 1518267"/>
              <a:gd name="connsiteX168" fmla="*/ 879912 w 1270346"/>
              <a:gd name="connsiteY168" fmla="*/ 728886 h 1518267"/>
              <a:gd name="connsiteX169" fmla="*/ 1264072 w 1270346"/>
              <a:gd name="connsiteY169" fmla="*/ 569491 h 1518267"/>
              <a:gd name="connsiteX170" fmla="*/ 487027 w 1270346"/>
              <a:gd name="connsiteY170" fmla="*/ 552814 h 1518267"/>
              <a:gd name="connsiteX171" fmla="*/ 487027 w 1270346"/>
              <a:gd name="connsiteY171" fmla="*/ 557767 h 1518267"/>
              <a:gd name="connsiteX172" fmla="*/ 470295 w 1270346"/>
              <a:gd name="connsiteY172" fmla="*/ 578038 h 1518267"/>
              <a:gd name="connsiteX173" fmla="*/ 388849 w 1270346"/>
              <a:gd name="connsiteY173" fmla="*/ 727915 h 1518267"/>
              <a:gd name="connsiteX174" fmla="*/ 384815 w 1270346"/>
              <a:gd name="connsiteY174" fmla="*/ 728729 h 1518267"/>
              <a:gd name="connsiteX175" fmla="*/ 467666 w 1270346"/>
              <a:gd name="connsiteY175" fmla="*/ 576271 h 1518267"/>
              <a:gd name="connsiteX176" fmla="*/ 1264073 w 1270346"/>
              <a:gd name="connsiteY176" fmla="*/ 531568 h 1518267"/>
              <a:gd name="connsiteX177" fmla="*/ 1270346 w 1270346"/>
              <a:gd name="connsiteY177" fmla="*/ 532203 h 1518267"/>
              <a:gd name="connsiteX178" fmla="*/ 1270346 w 1270346"/>
              <a:gd name="connsiteY178" fmla="*/ 535381 h 1518267"/>
              <a:gd name="connsiteX179" fmla="*/ 1264073 w 1270346"/>
              <a:gd name="connsiteY179" fmla="*/ 534746 h 1518267"/>
              <a:gd name="connsiteX180" fmla="*/ 855362 w 1270346"/>
              <a:gd name="connsiteY180" fmla="*/ 704335 h 1518267"/>
              <a:gd name="connsiteX181" fmla="*/ 830089 w 1270346"/>
              <a:gd name="connsiteY181" fmla="*/ 734953 h 1518267"/>
              <a:gd name="connsiteX182" fmla="*/ 825953 w 1270346"/>
              <a:gd name="connsiteY182" fmla="*/ 734953 h 1518267"/>
              <a:gd name="connsiteX183" fmla="*/ 853096 w 1270346"/>
              <a:gd name="connsiteY183" fmla="*/ 702069 h 1518267"/>
              <a:gd name="connsiteX184" fmla="*/ 1264073 w 1270346"/>
              <a:gd name="connsiteY184" fmla="*/ 531568 h 1518267"/>
              <a:gd name="connsiteX185" fmla="*/ 1264073 w 1270346"/>
              <a:gd name="connsiteY185" fmla="*/ 493645 h 1518267"/>
              <a:gd name="connsiteX186" fmla="*/ 1270346 w 1270346"/>
              <a:gd name="connsiteY186" fmla="*/ 494280 h 1518267"/>
              <a:gd name="connsiteX187" fmla="*/ 1270346 w 1270346"/>
              <a:gd name="connsiteY187" fmla="*/ 497458 h 1518267"/>
              <a:gd name="connsiteX188" fmla="*/ 1264073 w 1270346"/>
              <a:gd name="connsiteY188" fmla="*/ 496823 h 1518267"/>
              <a:gd name="connsiteX189" fmla="*/ 828546 w 1270346"/>
              <a:gd name="connsiteY189" fmla="*/ 677518 h 1518267"/>
              <a:gd name="connsiteX190" fmla="*/ 781139 w 1270346"/>
              <a:gd name="connsiteY190" fmla="*/ 734953 h 1518267"/>
              <a:gd name="connsiteX191" fmla="*/ 777050 w 1270346"/>
              <a:gd name="connsiteY191" fmla="*/ 734953 h 1518267"/>
              <a:gd name="connsiteX192" fmla="*/ 826306 w 1270346"/>
              <a:gd name="connsiteY192" fmla="*/ 675279 h 1518267"/>
              <a:gd name="connsiteX193" fmla="*/ 1264073 w 1270346"/>
              <a:gd name="connsiteY193" fmla="*/ 493645 h 1518267"/>
              <a:gd name="connsiteX194" fmla="*/ 487027 w 1270346"/>
              <a:gd name="connsiteY194" fmla="*/ 493566 h 1518267"/>
              <a:gd name="connsiteX195" fmla="*/ 487027 w 1270346"/>
              <a:gd name="connsiteY195" fmla="*/ 498519 h 1518267"/>
              <a:gd name="connsiteX196" fmla="*/ 438868 w 1270346"/>
              <a:gd name="connsiteY196" fmla="*/ 556865 h 1518267"/>
              <a:gd name="connsiteX197" fmla="*/ 346982 w 1270346"/>
              <a:gd name="connsiteY197" fmla="*/ 725944 h 1518267"/>
              <a:gd name="connsiteX198" fmla="*/ 343678 w 1270346"/>
              <a:gd name="connsiteY198" fmla="*/ 734953 h 1518267"/>
              <a:gd name="connsiteX199" fmla="*/ 340303 w 1270346"/>
              <a:gd name="connsiteY199" fmla="*/ 734953 h 1518267"/>
              <a:gd name="connsiteX200" fmla="*/ 344057 w 1270346"/>
              <a:gd name="connsiteY200" fmla="*/ 724716 h 1518267"/>
              <a:gd name="connsiteX201" fmla="*/ 436238 w 1270346"/>
              <a:gd name="connsiteY201" fmla="*/ 555098 h 1518267"/>
              <a:gd name="connsiteX202" fmla="*/ 1264073 w 1270346"/>
              <a:gd name="connsiteY202" fmla="*/ 455722 h 1518267"/>
              <a:gd name="connsiteX203" fmla="*/ 1270346 w 1270346"/>
              <a:gd name="connsiteY203" fmla="*/ 456357 h 1518267"/>
              <a:gd name="connsiteX204" fmla="*/ 1270346 w 1270346"/>
              <a:gd name="connsiteY204" fmla="*/ 459535 h 1518267"/>
              <a:gd name="connsiteX205" fmla="*/ 1264073 w 1270346"/>
              <a:gd name="connsiteY205" fmla="*/ 458900 h 1518267"/>
              <a:gd name="connsiteX206" fmla="*/ 801757 w 1270346"/>
              <a:gd name="connsiteY206" fmla="*/ 650728 h 1518267"/>
              <a:gd name="connsiteX207" fmla="*/ 732235 w 1270346"/>
              <a:gd name="connsiteY207" fmla="*/ 734953 h 1518267"/>
              <a:gd name="connsiteX208" fmla="*/ 728102 w 1270346"/>
              <a:gd name="connsiteY208" fmla="*/ 734953 h 1518267"/>
              <a:gd name="connsiteX209" fmla="*/ 799490 w 1270346"/>
              <a:gd name="connsiteY209" fmla="*/ 648462 h 1518267"/>
              <a:gd name="connsiteX210" fmla="*/ 1264073 w 1270346"/>
              <a:gd name="connsiteY210" fmla="*/ 455722 h 1518267"/>
              <a:gd name="connsiteX211" fmla="*/ 487027 w 1270346"/>
              <a:gd name="connsiteY211" fmla="*/ 434260 h 1518267"/>
              <a:gd name="connsiteX212" fmla="*/ 487027 w 1270346"/>
              <a:gd name="connsiteY212" fmla="*/ 439271 h 1518267"/>
              <a:gd name="connsiteX213" fmla="*/ 407441 w 1270346"/>
              <a:gd name="connsiteY213" fmla="*/ 535692 h 1518267"/>
              <a:gd name="connsiteX214" fmla="*/ 312050 w 1270346"/>
              <a:gd name="connsiteY214" fmla="*/ 711211 h 1518267"/>
              <a:gd name="connsiteX215" fmla="*/ 303343 w 1270346"/>
              <a:gd name="connsiteY215" fmla="*/ 734953 h 1518267"/>
              <a:gd name="connsiteX216" fmla="*/ 299947 w 1270346"/>
              <a:gd name="connsiteY216" fmla="*/ 734953 h 1518267"/>
              <a:gd name="connsiteX217" fmla="*/ 309115 w 1270346"/>
              <a:gd name="connsiteY217" fmla="*/ 709952 h 1518267"/>
              <a:gd name="connsiteX218" fmla="*/ 404792 w 1270346"/>
              <a:gd name="connsiteY218" fmla="*/ 533892 h 1518267"/>
              <a:gd name="connsiteX219" fmla="*/ 1264072 w 1270346"/>
              <a:gd name="connsiteY219" fmla="*/ 417799 h 1518267"/>
              <a:gd name="connsiteX220" fmla="*/ 1270346 w 1270346"/>
              <a:gd name="connsiteY220" fmla="*/ 418434 h 1518267"/>
              <a:gd name="connsiteX221" fmla="*/ 1270346 w 1270346"/>
              <a:gd name="connsiteY221" fmla="*/ 421612 h 1518267"/>
              <a:gd name="connsiteX222" fmla="*/ 1264072 w 1270346"/>
              <a:gd name="connsiteY222" fmla="*/ 420977 h 1518267"/>
              <a:gd name="connsiteX223" fmla="*/ 690365 w 1270346"/>
              <a:gd name="connsiteY223" fmla="*/ 726377 h 1518267"/>
              <a:gd name="connsiteX224" fmla="*/ 685704 w 1270346"/>
              <a:gd name="connsiteY224" fmla="*/ 734953 h 1518267"/>
              <a:gd name="connsiteX225" fmla="*/ 682113 w 1270346"/>
              <a:gd name="connsiteY225" fmla="*/ 734953 h 1518267"/>
              <a:gd name="connsiteX226" fmla="*/ 687735 w 1270346"/>
              <a:gd name="connsiteY226" fmla="*/ 724609 h 1518267"/>
              <a:gd name="connsiteX227" fmla="*/ 1264072 w 1270346"/>
              <a:gd name="connsiteY227" fmla="*/ 417799 h 1518267"/>
              <a:gd name="connsiteX228" fmla="*/ 1264072 w 1270346"/>
              <a:gd name="connsiteY228" fmla="*/ 379876 h 1518267"/>
              <a:gd name="connsiteX229" fmla="*/ 1270346 w 1270346"/>
              <a:gd name="connsiteY229" fmla="*/ 380194 h 1518267"/>
              <a:gd name="connsiteX230" fmla="*/ 1270346 w 1270346"/>
              <a:gd name="connsiteY230" fmla="*/ 383372 h 1518267"/>
              <a:gd name="connsiteX231" fmla="*/ 1264072 w 1270346"/>
              <a:gd name="connsiteY231" fmla="*/ 383054 h 1518267"/>
              <a:gd name="connsiteX232" fmla="*/ 658937 w 1270346"/>
              <a:gd name="connsiteY232" fmla="*/ 705204 h 1518267"/>
              <a:gd name="connsiteX233" fmla="*/ 645306 w 1270346"/>
              <a:gd name="connsiteY233" fmla="*/ 730284 h 1518267"/>
              <a:gd name="connsiteX234" fmla="*/ 642040 w 1270346"/>
              <a:gd name="connsiteY234" fmla="*/ 729625 h 1518267"/>
              <a:gd name="connsiteX235" fmla="*/ 656288 w 1270346"/>
              <a:gd name="connsiteY235" fmla="*/ 703405 h 1518267"/>
              <a:gd name="connsiteX236" fmla="*/ 1264072 w 1270346"/>
              <a:gd name="connsiteY236" fmla="*/ 379876 h 1518267"/>
              <a:gd name="connsiteX237" fmla="*/ 487027 w 1270346"/>
              <a:gd name="connsiteY237" fmla="*/ 375013 h 1518267"/>
              <a:gd name="connsiteX238" fmla="*/ 487027 w 1270346"/>
              <a:gd name="connsiteY238" fmla="*/ 379965 h 1518267"/>
              <a:gd name="connsiteX239" fmla="*/ 375993 w 1270346"/>
              <a:gd name="connsiteY239" fmla="*/ 514487 h 1518267"/>
              <a:gd name="connsiteX240" fmla="*/ 277107 w 1270346"/>
              <a:gd name="connsiteY240" fmla="*/ 696448 h 1518267"/>
              <a:gd name="connsiteX241" fmla="*/ 262987 w 1270346"/>
              <a:gd name="connsiteY241" fmla="*/ 734953 h 1518267"/>
              <a:gd name="connsiteX242" fmla="*/ 259611 w 1270346"/>
              <a:gd name="connsiteY242" fmla="*/ 734953 h 1518267"/>
              <a:gd name="connsiteX243" fmla="*/ 274181 w 1270346"/>
              <a:gd name="connsiteY243" fmla="*/ 695220 h 1518267"/>
              <a:gd name="connsiteX244" fmla="*/ 373364 w 1270346"/>
              <a:gd name="connsiteY244" fmla="*/ 512719 h 1518267"/>
              <a:gd name="connsiteX245" fmla="*/ 1264073 w 1270346"/>
              <a:gd name="connsiteY245" fmla="*/ 341952 h 1518267"/>
              <a:gd name="connsiteX246" fmla="*/ 1270346 w 1270346"/>
              <a:gd name="connsiteY246" fmla="*/ 342270 h 1518267"/>
              <a:gd name="connsiteX247" fmla="*/ 1270346 w 1270346"/>
              <a:gd name="connsiteY247" fmla="*/ 345448 h 1518267"/>
              <a:gd name="connsiteX248" fmla="*/ 1264073 w 1270346"/>
              <a:gd name="connsiteY248" fmla="*/ 345130 h 1518267"/>
              <a:gd name="connsiteX249" fmla="*/ 627491 w 1270346"/>
              <a:gd name="connsiteY249" fmla="*/ 683998 h 1518267"/>
              <a:gd name="connsiteX250" fmla="*/ 608475 w 1270346"/>
              <a:gd name="connsiteY250" fmla="*/ 718988 h 1518267"/>
              <a:gd name="connsiteX251" fmla="*/ 605847 w 1270346"/>
              <a:gd name="connsiteY251" fmla="*/ 717216 h 1518267"/>
              <a:gd name="connsiteX252" fmla="*/ 624861 w 1270346"/>
              <a:gd name="connsiteY252" fmla="*/ 682231 h 1518267"/>
              <a:gd name="connsiteX253" fmla="*/ 1264073 w 1270346"/>
              <a:gd name="connsiteY253" fmla="*/ 341952 h 1518267"/>
              <a:gd name="connsiteX254" fmla="*/ 487027 w 1270346"/>
              <a:gd name="connsiteY254" fmla="*/ 318481 h 1518267"/>
              <a:gd name="connsiteX255" fmla="*/ 487027 w 1270346"/>
              <a:gd name="connsiteY255" fmla="*/ 322808 h 1518267"/>
              <a:gd name="connsiteX256" fmla="*/ 480122 w 1270346"/>
              <a:gd name="connsiteY256" fmla="*/ 329086 h 1518267"/>
              <a:gd name="connsiteX257" fmla="*/ 242174 w 1270346"/>
              <a:gd name="connsiteY257" fmla="*/ 681716 h 1518267"/>
              <a:gd name="connsiteX258" fmla="*/ 222651 w 1270346"/>
              <a:gd name="connsiteY258" fmla="*/ 734953 h 1518267"/>
              <a:gd name="connsiteX259" fmla="*/ 219256 w 1270346"/>
              <a:gd name="connsiteY259" fmla="*/ 734953 h 1518267"/>
              <a:gd name="connsiteX260" fmla="*/ 239239 w 1270346"/>
              <a:gd name="connsiteY260" fmla="*/ 680457 h 1518267"/>
              <a:gd name="connsiteX261" fmla="*/ 477855 w 1270346"/>
              <a:gd name="connsiteY261" fmla="*/ 326819 h 1518267"/>
              <a:gd name="connsiteX262" fmla="*/ 1264073 w 1270346"/>
              <a:gd name="connsiteY262" fmla="*/ 304029 h 1518267"/>
              <a:gd name="connsiteX263" fmla="*/ 1270346 w 1270346"/>
              <a:gd name="connsiteY263" fmla="*/ 304347 h 1518267"/>
              <a:gd name="connsiteX264" fmla="*/ 1270346 w 1270346"/>
              <a:gd name="connsiteY264" fmla="*/ 307525 h 1518267"/>
              <a:gd name="connsiteX265" fmla="*/ 1264073 w 1270346"/>
              <a:gd name="connsiteY265" fmla="*/ 307207 h 1518267"/>
              <a:gd name="connsiteX266" fmla="*/ 596063 w 1270346"/>
              <a:gd name="connsiteY266" fmla="*/ 662825 h 1518267"/>
              <a:gd name="connsiteX267" fmla="*/ 577053 w 1270346"/>
              <a:gd name="connsiteY267" fmla="*/ 697803 h 1518267"/>
              <a:gd name="connsiteX268" fmla="*/ 574401 w 1270346"/>
              <a:gd name="connsiteY268" fmla="*/ 696014 h 1518267"/>
              <a:gd name="connsiteX269" fmla="*/ 593414 w 1270346"/>
              <a:gd name="connsiteY269" fmla="*/ 661026 h 1518267"/>
              <a:gd name="connsiteX270" fmla="*/ 1264073 w 1270346"/>
              <a:gd name="connsiteY270" fmla="*/ 304029 h 1518267"/>
              <a:gd name="connsiteX271" fmla="*/ 487027 w 1270346"/>
              <a:gd name="connsiteY271" fmla="*/ 267338 h 1518267"/>
              <a:gd name="connsiteX272" fmla="*/ 487027 w 1270346"/>
              <a:gd name="connsiteY272" fmla="*/ 271613 h 1518267"/>
              <a:gd name="connsiteX273" fmla="*/ 453305 w 1270346"/>
              <a:gd name="connsiteY273" fmla="*/ 302269 h 1518267"/>
              <a:gd name="connsiteX274" fmla="*/ 207232 w 1270346"/>
              <a:gd name="connsiteY274" fmla="*/ 666953 h 1518267"/>
              <a:gd name="connsiteX275" fmla="*/ 182297 w 1270346"/>
              <a:gd name="connsiteY275" fmla="*/ 734953 h 1518267"/>
              <a:gd name="connsiteX276" fmla="*/ 178920 w 1270346"/>
              <a:gd name="connsiteY276" fmla="*/ 734953 h 1518267"/>
              <a:gd name="connsiteX277" fmla="*/ 204307 w 1270346"/>
              <a:gd name="connsiteY277" fmla="*/ 665725 h 1518267"/>
              <a:gd name="connsiteX278" fmla="*/ 451066 w 1270346"/>
              <a:gd name="connsiteY278" fmla="*/ 300030 h 1518267"/>
              <a:gd name="connsiteX279" fmla="*/ 1264073 w 1270346"/>
              <a:gd name="connsiteY279" fmla="*/ 266106 h 1518267"/>
              <a:gd name="connsiteX280" fmla="*/ 1270346 w 1270346"/>
              <a:gd name="connsiteY280" fmla="*/ 266424 h 1518267"/>
              <a:gd name="connsiteX281" fmla="*/ 1270346 w 1270346"/>
              <a:gd name="connsiteY281" fmla="*/ 269602 h 1518267"/>
              <a:gd name="connsiteX282" fmla="*/ 1264073 w 1270346"/>
              <a:gd name="connsiteY282" fmla="*/ 269284 h 1518267"/>
              <a:gd name="connsiteX283" fmla="*/ 564617 w 1270346"/>
              <a:gd name="connsiteY283" fmla="*/ 641620 h 1518267"/>
              <a:gd name="connsiteX284" fmla="*/ 552606 w 1270346"/>
              <a:gd name="connsiteY284" fmla="*/ 663721 h 1518267"/>
              <a:gd name="connsiteX285" fmla="*/ 550618 w 1270346"/>
              <a:gd name="connsiteY285" fmla="*/ 660773 h 1518267"/>
              <a:gd name="connsiteX286" fmla="*/ 561987 w 1270346"/>
              <a:gd name="connsiteY286" fmla="*/ 639853 h 1518267"/>
              <a:gd name="connsiteX287" fmla="*/ 1264073 w 1270346"/>
              <a:gd name="connsiteY287" fmla="*/ 266106 h 1518267"/>
              <a:gd name="connsiteX288" fmla="*/ 1264072 w 1270346"/>
              <a:gd name="connsiteY288" fmla="*/ 228183 h 1518267"/>
              <a:gd name="connsiteX289" fmla="*/ 1270346 w 1270346"/>
              <a:gd name="connsiteY289" fmla="*/ 228501 h 1518267"/>
              <a:gd name="connsiteX290" fmla="*/ 1270346 w 1270346"/>
              <a:gd name="connsiteY290" fmla="*/ 231679 h 1518267"/>
              <a:gd name="connsiteX291" fmla="*/ 1264072 w 1270346"/>
              <a:gd name="connsiteY291" fmla="*/ 231361 h 1518267"/>
              <a:gd name="connsiteX292" fmla="*/ 640939 w 1270346"/>
              <a:gd name="connsiteY292" fmla="*/ 489907 h 1518267"/>
              <a:gd name="connsiteX293" fmla="*/ 537967 w 1270346"/>
              <a:gd name="connsiteY293" fmla="*/ 614659 h 1518267"/>
              <a:gd name="connsiteX294" fmla="*/ 537154 w 1270346"/>
              <a:gd name="connsiteY294" fmla="*/ 610635 h 1518267"/>
              <a:gd name="connsiteX295" fmla="*/ 638672 w 1270346"/>
              <a:gd name="connsiteY295" fmla="*/ 487641 h 1518267"/>
              <a:gd name="connsiteX296" fmla="*/ 1264072 w 1270346"/>
              <a:gd name="connsiteY296" fmla="*/ 228183 h 1518267"/>
              <a:gd name="connsiteX297" fmla="*/ 487027 w 1270346"/>
              <a:gd name="connsiteY297" fmla="*/ 216144 h 1518267"/>
              <a:gd name="connsiteX298" fmla="*/ 487027 w 1270346"/>
              <a:gd name="connsiteY298" fmla="*/ 220469 h 1518267"/>
              <a:gd name="connsiteX299" fmla="*/ 426516 w 1270346"/>
              <a:gd name="connsiteY299" fmla="*/ 275479 h 1518267"/>
              <a:gd name="connsiteX300" fmla="*/ 172300 w 1270346"/>
              <a:gd name="connsiteY300" fmla="*/ 652221 h 1518267"/>
              <a:gd name="connsiteX301" fmla="*/ 141960 w 1270346"/>
              <a:gd name="connsiteY301" fmla="*/ 734953 h 1518267"/>
              <a:gd name="connsiteX302" fmla="*/ 138566 w 1270346"/>
              <a:gd name="connsiteY302" fmla="*/ 734953 h 1518267"/>
              <a:gd name="connsiteX303" fmla="*/ 169364 w 1270346"/>
              <a:gd name="connsiteY303" fmla="*/ 650962 h 1518267"/>
              <a:gd name="connsiteX304" fmla="*/ 424250 w 1270346"/>
              <a:gd name="connsiteY304" fmla="*/ 273213 h 1518267"/>
              <a:gd name="connsiteX305" fmla="*/ 1264072 w 1270346"/>
              <a:gd name="connsiteY305" fmla="*/ 190260 h 1518267"/>
              <a:gd name="connsiteX306" fmla="*/ 1270346 w 1270346"/>
              <a:gd name="connsiteY306" fmla="*/ 190578 h 1518267"/>
              <a:gd name="connsiteX307" fmla="*/ 1270346 w 1270346"/>
              <a:gd name="connsiteY307" fmla="*/ 193756 h 1518267"/>
              <a:gd name="connsiteX308" fmla="*/ 1264072 w 1270346"/>
              <a:gd name="connsiteY308" fmla="*/ 193438 h 1518267"/>
              <a:gd name="connsiteX309" fmla="*/ 614122 w 1270346"/>
              <a:gd name="connsiteY309" fmla="*/ 463090 h 1518267"/>
              <a:gd name="connsiteX310" fmla="*/ 535393 w 1270346"/>
              <a:gd name="connsiteY310" fmla="*/ 558473 h 1518267"/>
              <a:gd name="connsiteX311" fmla="*/ 535393 w 1270346"/>
              <a:gd name="connsiteY311" fmla="*/ 553520 h 1518267"/>
              <a:gd name="connsiteX312" fmla="*/ 611883 w 1270346"/>
              <a:gd name="connsiteY312" fmla="*/ 460851 h 1518267"/>
              <a:gd name="connsiteX313" fmla="*/ 1264072 w 1270346"/>
              <a:gd name="connsiteY313" fmla="*/ 190260 h 1518267"/>
              <a:gd name="connsiteX314" fmla="*/ 487027 w 1270346"/>
              <a:gd name="connsiteY314" fmla="*/ 165394 h 1518267"/>
              <a:gd name="connsiteX315" fmla="*/ 487027 w 1270346"/>
              <a:gd name="connsiteY315" fmla="*/ 169345 h 1518267"/>
              <a:gd name="connsiteX316" fmla="*/ 486591 w 1270346"/>
              <a:gd name="connsiteY316" fmla="*/ 169672 h 1518267"/>
              <a:gd name="connsiteX317" fmla="*/ 137357 w 1270346"/>
              <a:gd name="connsiteY317" fmla="*/ 637458 h 1518267"/>
              <a:gd name="connsiteX318" fmla="*/ 101607 w 1270346"/>
              <a:gd name="connsiteY318" fmla="*/ 734953 h 1518267"/>
              <a:gd name="connsiteX319" fmla="*/ 98230 w 1270346"/>
              <a:gd name="connsiteY319" fmla="*/ 734953 h 1518267"/>
              <a:gd name="connsiteX320" fmla="*/ 134432 w 1270346"/>
              <a:gd name="connsiteY320" fmla="*/ 636230 h 1518267"/>
              <a:gd name="connsiteX321" fmla="*/ 484578 w 1270346"/>
              <a:gd name="connsiteY321" fmla="*/ 167226 h 1518267"/>
              <a:gd name="connsiteX322" fmla="*/ 1264073 w 1270346"/>
              <a:gd name="connsiteY322" fmla="*/ 152337 h 1518267"/>
              <a:gd name="connsiteX323" fmla="*/ 1270346 w 1270346"/>
              <a:gd name="connsiteY323" fmla="*/ 152655 h 1518267"/>
              <a:gd name="connsiteX324" fmla="*/ 1270346 w 1270346"/>
              <a:gd name="connsiteY324" fmla="*/ 155833 h 1518267"/>
              <a:gd name="connsiteX325" fmla="*/ 1264073 w 1270346"/>
              <a:gd name="connsiteY325" fmla="*/ 155515 h 1518267"/>
              <a:gd name="connsiteX326" fmla="*/ 587306 w 1270346"/>
              <a:gd name="connsiteY326" fmla="*/ 436273 h 1518267"/>
              <a:gd name="connsiteX327" fmla="*/ 535393 w 1270346"/>
              <a:gd name="connsiteY327" fmla="*/ 499169 h 1518267"/>
              <a:gd name="connsiteX328" fmla="*/ 535393 w 1270346"/>
              <a:gd name="connsiteY328" fmla="*/ 494216 h 1518267"/>
              <a:gd name="connsiteX329" fmla="*/ 585067 w 1270346"/>
              <a:gd name="connsiteY329" fmla="*/ 434034 h 1518267"/>
              <a:gd name="connsiteX330" fmla="*/ 1264073 w 1270346"/>
              <a:gd name="connsiteY330" fmla="*/ 152337 h 1518267"/>
              <a:gd name="connsiteX331" fmla="*/ 484285 w 1270346"/>
              <a:gd name="connsiteY331" fmla="*/ 119456 h 1518267"/>
              <a:gd name="connsiteX332" fmla="*/ 484937 w 1270346"/>
              <a:gd name="connsiteY332" fmla="*/ 122689 h 1518267"/>
              <a:gd name="connsiteX333" fmla="*/ 465375 w 1270346"/>
              <a:gd name="connsiteY333" fmla="*/ 137219 h 1518267"/>
              <a:gd name="connsiteX334" fmla="*/ 372504 w 1270346"/>
              <a:gd name="connsiteY334" fmla="*/ 221466 h 1518267"/>
              <a:gd name="connsiteX335" fmla="*/ 98535 w 1270346"/>
              <a:gd name="connsiteY335" fmla="*/ 630259 h 1518267"/>
              <a:gd name="connsiteX336" fmla="*/ 61094 w 1270346"/>
              <a:gd name="connsiteY336" fmla="*/ 734953 h 1518267"/>
              <a:gd name="connsiteX337" fmla="*/ 57635 w 1270346"/>
              <a:gd name="connsiteY337" fmla="*/ 734953 h 1518267"/>
              <a:gd name="connsiteX338" fmla="*/ 99337 w 1270346"/>
              <a:gd name="connsiteY338" fmla="*/ 621010 h 1518267"/>
              <a:gd name="connsiteX339" fmla="*/ 460005 w 1270346"/>
              <a:gd name="connsiteY339" fmla="*/ 137612 h 1518267"/>
              <a:gd name="connsiteX340" fmla="*/ 1264073 w 1270346"/>
              <a:gd name="connsiteY340" fmla="*/ 114414 h 1518267"/>
              <a:gd name="connsiteX341" fmla="*/ 1266612 w 1270346"/>
              <a:gd name="connsiteY341" fmla="*/ 114543 h 1518267"/>
              <a:gd name="connsiteX342" fmla="*/ 1267260 w 1270346"/>
              <a:gd name="connsiteY342" fmla="*/ 117754 h 1518267"/>
              <a:gd name="connsiteX343" fmla="*/ 1264073 w 1270346"/>
              <a:gd name="connsiteY343" fmla="*/ 117592 h 1518267"/>
              <a:gd name="connsiteX344" fmla="*/ 560517 w 1270346"/>
              <a:gd name="connsiteY344" fmla="*/ 409483 h 1518267"/>
              <a:gd name="connsiteX345" fmla="*/ 535393 w 1270346"/>
              <a:gd name="connsiteY345" fmla="*/ 439921 h 1518267"/>
              <a:gd name="connsiteX346" fmla="*/ 535393 w 1270346"/>
              <a:gd name="connsiteY346" fmla="*/ 434969 h 1518267"/>
              <a:gd name="connsiteX347" fmla="*/ 558278 w 1270346"/>
              <a:gd name="connsiteY347" fmla="*/ 407244 h 1518267"/>
              <a:gd name="connsiteX348" fmla="*/ 1264073 w 1270346"/>
              <a:gd name="connsiteY348" fmla="*/ 114414 h 1518267"/>
              <a:gd name="connsiteX349" fmla="*/ 1256923 w 1270346"/>
              <a:gd name="connsiteY349" fmla="*/ 76853 h 1518267"/>
              <a:gd name="connsiteX350" fmla="*/ 1258995 w 1270346"/>
              <a:gd name="connsiteY350" fmla="*/ 79926 h 1518267"/>
              <a:gd name="connsiteX351" fmla="*/ 1158573 w 1270346"/>
              <a:gd name="connsiteY351" fmla="*/ 85014 h 1518267"/>
              <a:gd name="connsiteX352" fmla="*/ 607149 w 1270346"/>
              <a:gd name="connsiteY352" fmla="*/ 315947 h 1518267"/>
              <a:gd name="connsiteX353" fmla="*/ 535393 w 1270346"/>
              <a:gd name="connsiteY353" fmla="*/ 381179 h 1518267"/>
              <a:gd name="connsiteX354" fmla="*/ 535393 w 1270346"/>
              <a:gd name="connsiteY354" fmla="*/ 376852 h 1518267"/>
              <a:gd name="connsiteX355" fmla="*/ 605106 w 1270346"/>
              <a:gd name="connsiteY355" fmla="*/ 313478 h 1518267"/>
              <a:gd name="connsiteX356" fmla="*/ 1158239 w 1270346"/>
              <a:gd name="connsiteY356" fmla="*/ 81852 h 1518267"/>
              <a:gd name="connsiteX357" fmla="*/ 1232199 w 1270346"/>
              <a:gd name="connsiteY357" fmla="*/ 40182 h 1518267"/>
              <a:gd name="connsiteX358" fmla="*/ 1234271 w 1270346"/>
              <a:gd name="connsiteY358" fmla="*/ 43255 h 1518267"/>
              <a:gd name="connsiteX359" fmla="*/ 1154694 w 1270346"/>
              <a:gd name="connsiteY359" fmla="*/ 47287 h 1518267"/>
              <a:gd name="connsiteX360" fmla="*/ 583024 w 1270346"/>
              <a:gd name="connsiteY360" fmla="*/ 286683 h 1518267"/>
              <a:gd name="connsiteX361" fmla="*/ 535393 w 1270346"/>
              <a:gd name="connsiteY361" fmla="*/ 329983 h 1518267"/>
              <a:gd name="connsiteX362" fmla="*/ 535393 w 1270346"/>
              <a:gd name="connsiteY362" fmla="*/ 325708 h 1518267"/>
              <a:gd name="connsiteX363" fmla="*/ 581012 w 1270346"/>
              <a:gd name="connsiteY363" fmla="*/ 284237 h 1518267"/>
              <a:gd name="connsiteX364" fmla="*/ 1154372 w 1270346"/>
              <a:gd name="connsiteY364" fmla="*/ 44125 h 1518267"/>
              <a:gd name="connsiteX365" fmla="*/ 1165284 w 1270346"/>
              <a:gd name="connsiteY365" fmla="*/ 5649 h 1518267"/>
              <a:gd name="connsiteX366" fmla="*/ 1177871 w 1270346"/>
              <a:gd name="connsiteY366" fmla="*/ 8190 h 1518267"/>
              <a:gd name="connsiteX367" fmla="*/ 1150828 w 1270346"/>
              <a:gd name="connsiteY367" fmla="*/ 9560 h 1518267"/>
              <a:gd name="connsiteX368" fmla="*/ 558931 w 1270346"/>
              <a:gd name="connsiteY368" fmla="*/ 257441 h 1518267"/>
              <a:gd name="connsiteX369" fmla="*/ 535393 w 1270346"/>
              <a:gd name="connsiteY369" fmla="*/ 278839 h 1518267"/>
              <a:gd name="connsiteX370" fmla="*/ 535393 w 1270346"/>
              <a:gd name="connsiteY370" fmla="*/ 274513 h 1518267"/>
              <a:gd name="connsiteX371" fmla="*/ 556888 w 1270346"/>
              <a:gd name="connsiteY371" fmla="*/ 254973 h 1518267"/>
              <a:gd name="connsiteX372" fmla="*/ 1150494 w 1270346"/>
              <a:gd name="connsiteY372" fmla="*/ 6398 h 1518267"/>
              <a:gd name="connsiteX373" fmla="*/ 978741 w 1270346"/>
              <a:gd name="connsiteY373" fmla="*/ 0 h 1518267"/>
              <a:gd name="connsiteX374" fmla="*/ 991449 w 1270346"/>
              <a:gd name="connsiteY374" fmla="*/ 0 h 1518267"/>
              <a:gd name="connsiteX375" fmla="*/ 923323 w 1270346"/>
              <a:gd name="connsiteY375" fmla="*/ 17559 h 1518267"/>
              <a:gd name="connsiteX376" fmla="*/ 623142 w 1270346"/>
              <a:gd name="connsiteY376" fmla="*/ 162079 h 1518267"/>
              <a:gd name="connsiteX377" fmla="*/ 535393 w 1270346"/>
              <a:gd name="connsiteY377" fmla="*/ 227739 h 1518267"/>
              <a:gd name="connsiteX378" fmla="*/ 535393 w 1270346"/>
              <a:gd name="connsiteY378" fmla="*/ 223788 h 1518267"/>
              <a:gd name="connsiteX379" fmla="*/ 621374 w 1270346"/>
              <a:gd name="connsiteY379" fmla="*/ 159450 h 1518267"/>
              <a:gd name="connsiteX380" fmla="*/ 922386 w 1270346"/>
              <a:gd name="connsiteY380" fmla="*/ 14526 h 1518267"/>
              <a:gd name="connsiteX381" fmla="*/ 851950 w 1270346"/>
              <a:gd name="connsiteY381" fmla="*/ 0 h 1518267"/>
              <a:gd name="connsiteX382" fmla="*/ 861208 w 1270346"/>
              <a:gd name="connsiteY382" fmla="*/ 0 h 1518267"/>
              <a:gd name="connsiteX383" fmla="*/ 803248 w 1270346"/>
              <a:gd name="connsiteY383" fmla="*/ 21256 h 1518267"/>
              <a:gd name="connsiteX384" fmla="*/ 601969 w 1270346"/>
              <a:gd name="connsiteY384" fmla="*/ 130651 h 1518267"/>
              <a:gd name="connsiteX385" fmla="*/ 535393 w 1270346"/>
              <a:gd name="connsiteY385" fmla="*/ 180469 h 1518267"/>
              <a:gd name="connsiteX386" fmla="*/ 535393 w 1270346"/>
              <a:gd name="connsiteY386" fmla="*/ 176473 h 1518267"/>
              <a:gd name="connsiteX387" fmla="*/ 600170 w 1270346"/>
              <a:gd name="connsiteY387" fmla="*/ 128002 h 1518267"/>
              <a:gd name="connsiteX388" fmla="*/ 801990 w 1270346"/>
              <a:gd name="connsiteY388" fmla="*/ 18321 h 1518267"/>
              <a:gd name="connsiteX389" fmla="*/ 752824 w 1270346"/>
              <a:gd name="connsiteY389" fmla="*/ 0 h 1518267"/>
              <a:gd name="connsiteX390" fmla="*/ 760115 w 1270346"/>
              <a:gd name="connsiteY390" fmla="*/ 0 h 1518267"/>
              <a:gd name="connsiteX391" fmla="*/ 681603 w 1270346"/>
              <a:gd name="connsiteY391" fmla="*/ 37878 h 1518267"/>
              <a:gd name="connsiteX392" fmla="*/ 580765 w 1270346"/>
              <a:gd name="connsiteY392" fmla="*/ 99204 h 1518267"/>
              <a:gd name="connsiteX393" fmla="*/ 535393 w 1270346"/>
              <a:gd name="connsiteY393" fmla="*/ 133154 h 1518267"/>
              <a:gd name="connsiteX394" fmla="*/ 535393 w 1270346"/>
              <a:gd name="connsiteY394" fmla="*/ 133041 h 1518267"/>
              <a:gd name="connsiteX395" fmla="*/ 536306 w 1270346"/>
              <a:gd name="connsiteY395" fmla="*/ 128519 h 1518267"/>
              <a:gd name="connsiteX396" fmla="*/ 578998 w 1270346"/>
              <a:gd name="connsiteY396" fmla="*/ 96574 h 1518267"/>
              <a:gd name="connsiteX397" fmla="*/ 680098 w 1270346"/>
              <a:gd name="connsiteY397" fmla="*/ 35087 h 1518267"/>
              <a:gd name="connsiteX398" fmla="*/ 668434 w 1270346"/>
              <a:gd name="connsiteY398" fmla="*/ 0 h 1518267"/>
              <a:gd name="connsiteX399" fmla="*/ 670360 w 1270346"/>
              <a:gd name="connsiteY399" fmla="*/ 0 h 1518267"/>
              <a:gd name="connsiteX400" fmla="*/ 564917 w 1270346"/>
              <a:gd name="connsiteY400" fmla="*/ 63285 h 1518267"/>
              <a:gd name="connsiteX401" fmla="*/ 550991 w 1270346"/>
              <a:gd name="connsiteY401" fmla="*/ 73628 h 1518267"/>
              <a:gd name="connsiteX402" fmla="*/ 556506 w 1270346"/>
              <a:gd name="connsiteY402" fmla="*/ 65449 h 1518267"/>
              <a:gd name="connsiteX403" fmla="*/ 557318 w 1270346"/>
              <a:gd name="connsiteY403" fmla="*/ 64841 h 1518267"/>
              <a:gd name="connsiteX404" fmla="*/ 661541 w 1270346"/>
              <a:gd name="connsiteY404" fmla="*/ 1523 h 1518267"/>
              <a:gd name="connsiteX405" fmla="*/ 662008 w 1270346"/>
              <a:gd name="connsiteY405" fmla="*/ 1298 h 15182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Lst>
            <a:rect l="l" t="t" r="r" b="b"/>
            <a:pathLst>
              <a:path w="1270346" h="1518267">
                <a:moveTo>
                  <a:pt x="485073" y="906673"/>
                </a:moveTo>
                <a:lnTo>
                  <a:pt x="486380" y="913148"/>
                </a:lnTo>
                <a:lnTo>
                  <a:pt x="474646" y="950863"/>
                </a:lnTo>
                <a:cubicBezTo>
                  <a:pt x="463893" y="1003271"/>
                  <a:pt x="458244" y="1057517"/>
                  <a:pt x="458244" y="1113056"/>
                </a:cubicBezTo>
                <a:cubicBezTo>
                  <a:pt x="458244" y="1168596"/>
                  <a:pt x="463893" y="1222842"/>
                  <a:pt x="474646" y="1275250"/>
                </a:cubicBezTo>
                <a:lnTo>
                  <a:pt x="487027" y="1315046"/>
                </a:lnTo>
                <a:lnTo>
                  <a:pt x="487027" y="1325724"/>
                </a:lnTo>
                <a:lnTo>
                  <a:pt x="471531" y="1275905"/>
                </a:lnTo>
                <a:cubicBezTo>
                  <a:pt x="460737" y="1223286"/>
                  <a:pt x="455066" y="1168821"/>
                  <a:pt x="455066" y="1113056"/>
                </a:cubicBezTo>
                <a:cubicBezTo>
                  <a:pt x="455066" y="1057291"/>
                  <a:pt x="460737" y="1002826"/>
                  <a:pt x="471531" y="950208"/>
                </a:cubicBezTo>
                <a:close/>
                <a:moveTo>
                  <a:pt x="464310" y="846382"/>
                </a:moveTo>
                <a:lnTo>
                  <a:pt x="466574" y="849739"/>
                </a:lnTo>
                <a:lnTo>
                  <a:pt x="437495" y="943219"/>
                </a:lnTo>
                <a:cubicBezTo>
                  <a:pt x="426236" y="998096"/>
                  <a:pt x="420322" y="1054898"/>
                  <a:pt x="420322" y="1113056"/>
                </a:cubicBezTo>
                <a:cubicBezTo>
                  <a:pt x="420322" y="1171214"/>
                  <a:pt x="426236" y="1228017"/>
                  <a:pt x="437495" y="1282893"/>
                </a:cubicBezTo>
                <a:lnTo>
                  <a:pt x="480061" y="1419732"/>
                </a:lnTo>
                <a:lnTo>
                  <a:pt x="478759" y="1426180"/>
                </a:lnTo>
                <a:lnTo>
                  <a:pt x="434382" y="1283528"/>
                </a:lnTo>
                <a:cubicBezTo>
                  <a:pt x="423081" y="1228445"/>
                  <a:pt x="417144" y="1171431"/>
                  <a:pt x="417144" y="1113056"/>
                </a:cubicBezTo>
                <a:cubicBezTo>
                  <a:pt x="417144" y="1054682"/>
                  <a:pt x="423081" y="997667"/>
                  <a:pt x="434382" y="942585"/>
                </a:cubicBezTo>
                <a:close/>
                <a:moveTo>
                  <a:pt x="433024" y="812143"/>
                </a:moveTo>
                <a:lnTo>
                  <a:pt x="435746" y="813978"/>
                </a:lnTo>
                <a:lnTo>
                  <a:pt x="422107" y="851168"/>
                </a:lnTo>
                <a:cubicBezTo>
                  <a:pt x="396305" y="933940"/>
                  <a:pt x="382399" y="1021906"/>
                  <a:pt x="382399" y="1113057"/>
                </a:cubicBezTo>
                <a:cubicBezTo>
                  <a:pt x="382399" y="1234592"/>
                  <a:pt x="407121" y="1350465"/>
                  <a:pt x="451799" y="1455912"/>
                </a:cubicBezTo>
                <a:lnTo>
                  <a:pt x="457169" y="1465791"/>
                </a:lnTo>
                <a:lnTo>
                  <a:pt x="455165" y="1468764"/>
                </a:lnTo>
                <a:lnTo>
                  <a:pt x="448864" y="1457170"/>
                </a:lnTo>
                <a:cubicBezTo>
                  <a:pt x="404029" y="1351341"/>
                  <a:pt x="379221" y="1235043"/>
                  <a:pt x="379221" y="1113057"/>
                </a:cubicBezTo>
                <a:cubicBezTo>
                  <a:pt x="379221" y="1021568"/>
                  <a:pt x="393175" y="933278"/>
                  <a:pt x="419067" y="850204"/>
                </a:cubicBezTo>
                <a:close/>
                <a:moveTo>
                  <a:pt x="399863" y="792576"/>
                </a:moveTo>
                <a:lnTo>
                  <a:pt x="403006" y="793211"/>
                </a:lnTo>
                <a:lnTo>
                  <a:pt x="385889" y="839889"/>
                </a:lnTo>
                <a:cubicBezTo>
                  <a:pt x="358980" y="926224"/>
                  <a:pt x="344477" y="1017978"/>
                  <a:pt x="344477" y="1113057"/>
                </a:cubicBezTo>
                <a:cubicBezTo>
                  <a:pt x="344477" y="1239829"/>
                  <a:pt x="370260" y="1360691"/>
                  <a:pt x="416857" y="1470674"/>
                </a:cubicBezTo>
                <a:lnTo>
                  <a:pt x="428655" y="1492384"/>
                </a:lnTo>
                <a:lnTo>
                  <a:pt x="426026" y="1494157"/>
                </a:lnTo>
                <a:lnTo>
                  <a:pt x="413932" y="1471903"/>
                </a:lnTo>
                <a:cubicBezTo>
                  <a:pt x="367172" y="1361539"/>
                  <a:pt x="341299" y="1240262"/>
                  <a:pt x="341299" y="1113057"/>
                </a:cubicBezTo>
                <a:cubicBezTo>
                  <a:pt x="341299" y="1017653"/>
                  <a:pt x="355853" y="925584"/>
                  <a:pt x="382856" y="838952"/>
                </a:cubicBezTo>
                <a:close/>
                <a:moveTo>
                  <a:pt x="362290" y="784991"/>
                </a:moveTo>
                <a:lnTo>
                  <a:pt x="365433" y="785625"/>
                </a:lnTo>
                <a:lnTo>
                  <a:pt x="349672" y="828611"/>
                </a:lnTo>
                <a:cubicBezTo>
                  <a:pt x="321655" y="918508"/>
                  <a:pt x="306555" y="1014051"/>
                  <a:pt x="306555" y="1113057"/>
                </a:cubicBezTo>
                <a:cubicBezTo>
                  <a:pt x="306555" y="1245066"/>
                  <a:pt x="333403" y="1370917"/>
                  <a:pt x="381924" y="1485438"/>
                </a:cubicBezTo>
                <a:lnTo>
                  <a:pt x="395240" y="1509939"/>
                </a:lnTo>
                <a:lnTo>
                  <a:pt x="391993" y="1510594"/>
                </a:lnTo>
                <a:lnTo>
                  <a:pt x="378989" y="1486666"/>
                </a:lnTo>
                <a:cubicBezTo>
                  <a:pt x="330311" y="1371765"/>
                  <a:pt x="303377" y="1245499"/>
                  <a:pt x="303377" y="1113057"/>
                </a:cubicBezTo>
                <a:cubicBezTo>
                  <a:pt x="303377" y="1013726"/>
                  <a:pt x="318528" y="917868"/>
                  <a:pt x="346639" y="827674"/>
                </a:cubicBezTo>
                <a:close/>
                <a:moveTo>
                  <a:pt x="322569" y="783314"/>
                </a:moveTo>
                <a:lnTo>
                  <a:pt x="325945" y="783314"/>
                </a:lnTo>
                <a:lnTo>
                  <a:pt x="313461" y="817359"/>
                </a:lnTo>
                <a:cubicBezTo>
                  <a:pt x="284332" y="910814"/>
                  <a:pt x="268633" y="1010136"/>
                  <a:pt x="268633" y="1113057"/>
                </a:cubicBezTo>
                <a:cubicBezTo>
                  <a:pt x="268633" y="1250285"/>
                  <a:pt x="296542" y="1381115"/>
                  <a:pt x="346982" y="1500170"/>
                </a:cubicBezTo>
                <a:lnTo>
                  <a:pt x="355559" y="1517950"/>
                </a:lnTo>
                <a:lnTo>
                  <a:pt x="353986" y="1518267"/>
                </a:lnTo>
                <a:lnTo>
                  <a:pt x="352195" y="1518267"/>
                </a:lnTo>
                <a:lnTo>
                  <a:pt x="344057" y="1501398"/>
                </a:lnTo>
                <a:cubicBezTo>
                  <a:pt x="293454" y="1381964"/>
                  <a:pt x="265455" y="1250718"/>
                  <a:pt x="265455" y="1113057"/>
                </a:cubicBezTo>
                <a:cubicBezTo>
                  <a:pt x="265455" y="1009811"/>
                  <a:pt x="281205" y="910174"/>
                  <a:pt x="310427" y="816422"/>
                </a:cubicBezTo>
                <a:close/>
                <a:moveTo>
                  <a:pt x="282214" y="783314"/>
                </a:moveTo>
                <a:lnTo>
                  <a:pt x="285608" y="783314"/>
                </a:lnTo>
                <a:lnTo>
                  <a:pt x="277250" y="806107"/>
                </a:lnTo>
                <a:cubicBezTo>
                  <a:pt x="247009" y="903120"/>
                  <a:pt x="230711" y="1006221"/>
                  <a:pt x="230711" y="1113056"/>
                </a:cubicBezTo>
                <a:cubicBezTo>
                  <a:pt x="230711" y="1255503"/>
                  <a:pt x="259686" y="1391313"/>
                  <a:pt x="312050" y="1514902"/>
                </a:cubicBezTo>
                <a:lnTo>
                  <a:pt x="313673" y="1518267"/>
                </a:lnTo>
                <a:lnTo>
                  <a:pt x="310131" y="1518267"/>
                </a:lnTo>
                <a:lnTo>
                  <a:pt x="309115" y="1516160"/>
                </a:lnTo>
                <a:cubicBezTo>
                  <a:pt x="256593" y="1392189"/>
                  <a:pt x="227533" y="1255954"/>
                  <a:pt x="227533" y="1113056"/>
                </a:cubicBezTo>
                <a:cubicBezTo>
                  <a:pt x="227533" y="1005883"/>
                  <a:pt x="243880" y="902458"/>
                  <a:pt x="274210" y="805143"/>
                </a:cubicBezTo>
                <a:close/>
                <a:moveTo>
                  <a:pt x="241877" y="783314"/>
                </a:moveTo>
                <a:lnTo>
                  <a:pt x="245253" y="783314"/>
                </a:lnTo>
                <a:lnTo>
                  <a:pt x="241031" y="794828"/>
                </a:lnTo>
                <a:cubicBezTo>
                  <a:pt x="209683" y="895404"/>
                  <a:pt x="192788" y="1002294"/>
                  <a:pt x="192788" y="1113056"/>
                </a:cubicBezTo>
                <a:cubicBezTo>
                  <a:pt x="192788" y="1223819"/>
                  <a:pt x="209683" y="1330709"/>
                  <a:pt x="241031" y="1431285"/>
                </a:cubicBezTo>
                <a:lnTo>
                  <a:pt x="272927" y="1518267"/>
                </a:lnTo>
                <a:lnTo>
                  <a:pt x="269551" y="1518267"/>
                </a:lnTo>
                <a:lnTo>
                  <a:pt x="237998" y="1432222"/>
                </a:lnTo>
                <a:cubicBezTo>
                  <a:pt x="206556" y="1331349"/>
                  <a:pt x="189610" y="1224144"/>
                  <a:pt x="189610" y="1113056"/>
                </a:cubicBezTo>
                <a:cubicBezTo>
                  <a:pt x="189610" y="1001969"/>
                  <a:pt x="206556" y="894764"/>
                  <a:pt x="237998" y="793891"/>
                </a:cubicBezTo>
                <a:close/>
                <a:moveTo>
                  <a:pt x="201600" y="783314"/>
                </a:moveTo>
                <a:lnTo>
                  <a:pt x="204916" y="783314"/>
                </a:lnTo>
                <a:lnTo>
                  <a:pt x="204820" y="783577"/>
                </a:lnTo>
                <a:cubicBezTo>
                  <a:pt x="172360" y="887710"/>
                  <a:pt x="154866" y="998379"/>
                  <a:pt x="154866" y="1113056"/>
                </a:cubicBezTo>
                <a:cubicBezTo>
                  <a:pt x="154866" y="1227733"/>
                  <a:pt x="172360" y="1338403"/>
                  <a:pt x="204820" y="1442537"/>
                </a:cubicBezTo>
                <a:lnTo>
                  <a:pt x="232592" y="1518267"/>
                </a:lnTo>
                <a:lnTo>
                  <a:pt x="229196" y="1518267"/>
                </a:lnTo>
                <a:lnTo>
                  <a:pt x="201781" y="1443500"/>
                </a:lnTo>
                <a:cubicBezTo>
                  <a:pt x="169231" y="1339065"/>
                  <a:pt x="151688" y="1228072"/>
                  <a:pt x="151688" y="1113056"/>
                </a:cubicBezTo>
                <a:cubicBezTo>
                  <a:pt x="151688" y="1036379"/>
                  <a:pt x="159485" y="961490"/>
                  <a:pt x="174327" y="889140"/>
                </a:cubicBezTo>
                <a:close/>
                <a:moveTo>
                  <a:pt x="162489" y="783314"/>
                </a:moveTo>
                <a:lnTo>
                  <a:pt x="165764" y="783314"/>
                </a:lnTo>
                <a:lnTo>
                  <a:pt x="140291" y="882152"/>
                </a:lnTo>
                <a:cubicBezTo>
                  <a:pt x="124985" y="956761"/>
                  <a:pt x="116944" y="1033987"/>
                  <a:pt x="116944" y="1113057"/>
                </a:cubicBezTo>
                <a:cubicBezTo>
                  <a:pt x="116944" y="1231662"/>
                  <a:pt x="135035" y="1346119"/>
                  <a:pt x="168603" y="1453816"/>
                </a:cubicBezTo>
                <a:lnTo>
                  <a:pt x="192236" y="1518267"/>
                </a:lnTo>
                <a:lnTo>
                  <a:pt x="188861" y="1518267"/>
                </a:lnTo>
                <a:lnTo>
                  <a:pt x="165569" y="1454752"/>
                </a:lnTo>
                <a:cubicBezTo>
                  <a:pt x="131908" y="1346759"/>
                  <a:pt x="113766" y="1231987"/>
                  <a:pt x="113766" y="1113057"/>
                </a:cubicBezTo>
                <a:cubicBezTo>
                  <a:pt x="113766" y="1033771"/>
                  <a:pt x="121829" y="956332"/>
                  <a:pt x="137178" y="881518"/>
                </a:cubicBezTo>
                <a:close/>
                <a:moveTo>
                  <a:pt x="123365" y="783314"/>
                </a:moveTo>
                <a:lnTo>
                  <a:pt x="126652" y="783314"/>
                </a:lnTo>
                <a:lnTo>
                  <a:pt x="103142" y="874529"/>
                </a:lnTo>
                <a:cubicBezTo>
                  <a:pt x="87329" y="951602"/>
                  <a:pt x="79022" y="1031378"/>
                  <a:pt x="79022" y="1113057"/>
                </a:cubicBezTo>
                <a:cubicBezTo>
                  <a:pt x="79022" y="1235576"/>
                  <a:pt x="97713" y="1353813"/>
                  <a:pt x="132391" y="1465067"/>
                </a:cubicBezTo>
                <a:lnTo>
                  <a:pt x="151901" y="1518267"/>
                </a:lnTo>
                <a:lnTo>
                  <a:pt x="148506" y="1518267"/>
                </a:lnTo>
                <a:lnTo>
                  <a:pt x="129352" y="1466031"/>
                </a:lnTo>
                <a:cubicBezTo>
                  <a:pt x="94583" y="1354475"/>
                  <a:pt x="75844" y="1235915"/>
                  <a:pt x="75844" y="1113057"/>
                </a:cubicBezTo>
                <a:cubicBezTo>
                  <a:pt x="75844" y="1031152"/>
                  <a:pt x="84172" y="951157"/>
                  <a:pt x="100027" y="873874"/>
                </a:cubicBezTo>
                <a:close/>
                <a:moveTo>
                  <a:pt x="84253" y="783314"/>
                </a:moveTo>
                <a:lnTo>
                  <a:pt x="87528" y="783314"/>
                </a:lnTo>
                <a:lnTo>
                  <a:pt x="65990" y="866885"/>
                </a:lnTo>
                <a:cubicBezTo>
                  <a:pt x="49672" y="946427"/>
                  <a:pt x="41100" y="1028759"/>
                  <a:pt x="41100" y="1113057"/>
                </a:cubicBezTo>
                <a:cubicBezTo>
                  <a:pt x="41100" y="1239504"/>
                  <a:pt x="60387" y="1361529"/>
                  <a:pt x="96174" y="1476346"/>
                </a:cubicBezTo>
                <a:lnTo>
                  <a:pt x="111546" y="1518267"/>
                </a:lnTo>
                <a:lnTo>
                  <a:pt x="108170" y="1518267"/>
                </a:lnTo>
                <a:lnTo>
                  <a:pt x="93141" y="1477283"/>
                </a:lnTo>
                <a:cubicBezTo>
                  <a:pt x="57260" y="1362169"/>
                  <a:pt x="37922" y="1239829"/>
                  <a:pt x="37922" y="1113057"/>
                </a:cubicBezTo>
                <a:cubicBezTo>
                  <a:pt x="37922" y="1028543"/>
                  <a:pt x="46517" y="945998"/>
                  <a:pt x="62878" y="866250"/>
                </a:cubicBezTo>
                <a:close/>
                <a:moveTo>
                  <a:pt x="44961" y="783314"/>
                </a:moveTo>
                <a:lnTo>
                  <a:pt x="47847" y="783314"/>
                </a:lnTo>
                <a:lnTo>
                  <a:pt x="27395" y="865137"/>
                </a:lnTo>
                <a:cubicBezTo>
                  <a:pt x="11377" y="945906"/>
                  <a:pt x="3178" y="1028850"/>
                  <a:pt x="3178" y="1113057"/>
                </a:cubicBezTo>
                <a:cubicBezTo>
                  <a:pt x="3178" y="1239368"/>
                  <a:pt x="21625" y="1362835"/>
                  <a:pt x="57242" y="1480388"/>
                </a:cubicBezTo>
                <a:lnTo>
                  <a:pt x="70788" y="1518267"/>
                </a:lnTo>
                <a:lnTo>
                  <a:pt x="67555" y="1518267"/>
                </a:lnTo>
                <a:lnTo>
                  <a:pt x="56830" y="1488964"/>
                </a:lnTo>
                <a:cubicBezTo>
                  <a:pt x="19897" y="1370215"/>
                  <a:pt x="0" y="1243960"/>
                  <a:pt x="0" y="1113057"/>
                </a:cubicBezTo>
                <a:cubicBezTo>
                  <a:pt x="0" y="1025789"/>
                  <a:pt x="8843" y="940586"/>
                  <a:pt x="25682" y="858296"/>
                </a:cubicBezTo>
                <a:close/>
                <a:moveTo>
                  <a:pt x="1238195" y="685878"/>
                </a:moveTo>
                <a:lnTo>
                  <a:pt x="1235895" y="689290"/>
                </a:lnTo>
                <a:lnTo>
                  <a:pt x="1178217" y="695124"/>
                </a:lnTo>
                <a:cubicBezTo>
                  <a:pt x="1150475" y="700817"/>
                  <a:pt x="1123705" y="709214"/>
                  <a:pt x="1098195" y="720024"/>
                </a:cubicBezTo>
                <a:lnTo>
                  <a:pt x="1070729" y="734953"/>
                </a:lnTo>
                <a:lnTo>
                  <a:pt x="1064065" y="734953"/>
                </a:lnTo>
                <a:lnTo>
                  <a:pt x="1096937" y="717089"/>
                </a:lnTo>
                <a:cubicBezTo>
                  <a:pt x="1122637" y="706200"/>
                  <a:pt x="1149609" y="697743"/>
                  <a:pt x="1177562" y="692008"/>
                </a:cubicBezTo>
                <a:close/>
                <a:moveTo>
                  <a:pt x="1261527" y="645596"/>
                </a:moveTo>
                <a:lnTo>
                  <a:pt x="1260872" y="648840"/>
                </a:lnTo>
                <a:lnTo>
                  <a:pt x="1170574" y="657971"/>
                </a:lnTo>
                <a:cubicBezTo>
                  <a:pt x="1110151" y="670368"/>
                  <a:pt x="1053968" y="694535"/>
                  <a:pt x="1004533" y="727962"/>
                </a:cubicBezTo>
                <a:lnTo>
                  <a:pt x="996063" y="734953"/>
                </a:lnTo>
                <a:lnTo>
                  <a:pt x="991110" y="734953"/>
                </a:lnTo>
                <a:lnTo>
                  <a:pt x="1002766" y="725332"/>
                </a:lnTo>
                <a:cubicBezTo>
                  <a:pt x="1052539" y="691676"/>
                  <a:pt x="1109106" y="667342"/>
                  <a:pt x="1169939" y="654859"/>
                </a:cubicBezTo>
                <a:close/>
                <a:moveTo>
                  <a:pt x="481310" y="630233"/>
                </a:moveTo>
                <a:lnTo>
                  <a:pt x="479187" y="640745"/>
                </a:lnTo>
                <a:lnTo>
                  <a:pt x="453762" y="687531"/>
                </a:lnTo>
                <a:lnTo>
                  <a:pt x="448061" y="695987"/>
                </a:lnTo>
                <a:lnTo>
                  <a:pt x="444137" y="698632"/>
                </a:lnTo>
                <a:close/>
                <a:moveTo>
                  <a:pt x="1264072" y="607415"/>
                </a:moveTo>
                <a:lnTo>
                  <a:pt x="1269132" y="607927"/>
                </a:lnTo>
                <a:lnTo>
                  <a:pt x="1268503" y="611041"/>
                </a:lnTo>
                <a:lnTo>
                  <a:pt x="1264072" y="610593"/>
                </a:lnTo>
                <a:cubicBezTo>
                  <a:pt x="1160193" y="610593"/>
                  <a:pt x="1063566" y="642296"/>
                  <a:pt x="983360" y="696534"/>
                </a:cubicBezTo>
                <a:lnTo>
                  <a:pt x="936817" y="734953"/>
                </a:lnTo>
                <a:lnTo>
                  <a:pt x="931807" y="734953"/>
                </a:lnTo>
                <a:lnTo>
                  <a:pt x="981561" y="693885"/>
                </a:lnTo>
                <a:cubicBezTo>
                  <a:pt x="1062272" y="639311"/>
                  <a:pt x="1159516" y="607415"/>
                  <a:pt x="1264072" y="607415"/>
                </a:cubicBezTo>
                <a:close/>
                <a:moveTo>
                  <a:pt x="1264072" y="569491"/>
                </a:moveTo>
                <a:lnTo>
                  <a:pt x="1270346" y="570126"/>
                </a:lnTo>
                <a:lnTo>
                  <a:pt x="1270346" y="573304"/>
                </a:lnTo>
                <a:lnTo>
                  <a:pt x="1264072" y="572669"/>
                </a:lnTo>
                <a:cubicBezTo>
                  <a:pt x="1115092" y="572669"/>
                  <a:pt x="979999" y="633274"/>
                  <a:pt x="882151" y="731125"/>
                </a:cubicBezTo>
                <a:lnTo>
                  <a:pt x="878991" y="734953"/>
                </a:lnTo>
                <a:lnTo>
                  <a:pt x="874904" y="734953"/>
                </a:lnTo>
                <a:lnTo>
                  <a:pt x="879912" y="728886"/>
                </a:lnTo>
                <a:cubicBezTo>
                  <a:pt x="978338" y="630457"/>
                  <a:pt x="1114226" y="569491"/>
                  <a:pt x="1264072" y="569491"/>
                </a:cubicBezTo>
                <a:close/>
                <a:moveTo>
                  <a:pt x="487027" y="552814"/>
                </a:moveTo>
                <a:lnTo>
                  <a:pt x="487027" y="557767"/>
                </a:lnTo>
                <a:lnTo>
                  <a:pt x="470295" y="578038"/>
                </a:lnTo>
                <a:lnTo>
                  <a:pt x="388849" y="727915"/>
                </a:lnTo>
                <a:lnTo>
                  <a:pt x="384815" y="728729"/>
                </a:lnTo>
                <a:lnTo>
                  <a:pt x="467666" y="576271"/>
                </a:lnTo>
                <a:close/>
                <a:moveTo>
                  <a:pt x="1264073" y="531568"/>
                </a:moveTo>
                <a:lnTo>
                  <a:pt x="1270346" y="532203"/>
                </a:lnTo>
                <a:lnTo>
                  <a:pt x="1270346" y="535381"/>
                </a:lnTo>
                <a:lnTo>
                  <a:pt x="1264073" y="534746"/>
                </a:lnTo>
                <a:cubicBezTo>
                  <a:pt x="1104655" y="534746"/>
                  <a:pt x="960081" y="599613"/>
                  <a:pt x="855362" y="704335"/>
                </a:cubicBezTo>
                <a:lnTo>
                  <a:pt x="830089" y="734953"/>
                </a:lnTo>
                <a:lnTo>
                  <a:pt x="825953" y="734953"/>
                </a:lnTo>
                <a:lnTo>
                  <a:pt x="853096" y="702069"/>
                </a:lnTo>
                <a:cubicBezTo>
                  <a:pt x="958384" y="596778"/>
                  <a:pt x="1103752" y="531568"/>
                  <a:pt x="1264073" y="531568"/>
                </a:cubicBezTo>
                <a:close/>
                <a:moveTo>
                  <a:pt x="1264073" y="493645"/>
                </a:moveTo>
                <a:lnTo>
                  <a:pt x="1270346" y="494280"/>
                </a:lnTo>
                <a:lnTo>
                  <a:pt x="1270346" y="497458"/>
                </a:lnTo>
                <a:lnTo>
                  <a:pt x="1264073" y="496823"/>
                </a:lnTo>
                <a:cubicBezTo>
                  <a:pt x="1094182" y="496823"/>
                  <a:pt x="940127" y="565934"/>
                  <a:pt x="828546" y="677518"/>
                </a:cubicBezTo>
                <a:lnTo>
                  <a:pt x="781139" y="734953"/>
                </a:lnTo>
                <a:lnTo>
                  <a:pt x="777050" y="734953"/>
                </a:lnTo>
                <a:lnTo>
                  <a:pt x="826306" y="675279"/>
                </a:lnTo>
                <a:cubicBezTo>
                  <a:pt x="938466" y="563117"/>
                  <a:pt x="1093315" y="493645"/>
                  <a:pt x="1264073" y="493645"/>
                </a:cubicBezTo>
                <a:close/>
                <a:moveTo>
                  <a:pt x="487027" y="493566"/>
                </a:moveTo>
                <a:lnTo>
                  <a:pt x="487027" y="498519"/>
                </a:lnTo>
                <a:lnTo>
                  <a:pt x="438868" y="556865"/>
                </a:lnTo>
                <a:cubicBezTo>
                  <a:pt x="403055" y="609833"/>
                  <a:pt x="372202" y="666417"/>
                  <a:pt x="346982" y="725944"/>
                </a:cubicBezTo>
                <a:lnTo>
                  <a:pt x="343678" y="734953"/>
                </a:lnTo>
                <a:lnTo>
                  <a:pt x="340303" y="734953"/>
                </a:lnTo>
                <a:lnTo>
                  <a:pt x="344057" y="724716"/>
                </a:lnTo>
                <a:cubicBezTo>
                  <a:pt x="369358" y="664999"/>
                  <a:pt x="400310" y="608235"/>
                  <a:pt x="436238" y="555098"/>
                </a:cubicBezTo>
                <a:close/>
                <a:moveTo>
                  <a:pt x="1264073" y="455722"/>
                </a:moveTo>
                <a:lnTo>
                  <a:pt x="1270346" y="456357"/>
                </a:lnTo>
                <a:lnTo>
                  <a:pt x="1270346" y="459535"/>
                </a:lnTo>
                <a:lnTo>
                  <a:pt x="1264073" y="458900"/>
                </a:lnTo>
                <a:cubicBezTo>
                  <a:pt x="1083744" y="458900"/>
                  <a:pt x="920209" y="532273"/>
                  <a:pt x="801757" y="650728"/>
                </a:cubicBezTo>
                <a:lnTo>
                  <a:pt x="732235" y="734953"/>
                </a:lnTo>
                <a:lnTo>
                  <a:pt x="728102" y="734953"/>
                </a:lnTo>
                <a:lnTo>
                  <a:pt x="799490" y="648462"/>
                </a:lnTo>
                <a:cubicBezTo>
                  <a:pt x="918512" y="529438"/>
                  <a:pt x="1082841" y="455722"/>
                  <a:pt x="1264073" y="455722"/>
                </a:cubicBezTo>
                <a:close/>
                <a:moveTo>
                  <a:pt x="487027" y="434260"/>
                </a:moveTo>
                <a:lnTo>
                  <a:pt x="487027" y="439271"/>
                </a:lnTo>
                <a:lnTo>
                  <a:pt x="407441" y="535692"/>
                </a:lnTo>
                <a:cubicBezTo>
                  <a:pt x="370262" y="590677"/>
                  <a:pt x="338232" y="649417"/>
                  <a:pt x="312050" y="711211"/>
                </a:cubicBezTo>
                <a:lnTo>
                  <a:pt x="303343" y="734953"/>
                </a:lnTo>
                <a:lnTo>
                  <a:pt x="299947" y="734953"/>
                </a:lnTo>
                <a:lnTo>
                  <a:pt x="309115" y="709952"/>
                </a:lnTo>
                <a:cubicBezTo>
                  <a:pt x="335375" y="647967"/>
                  <a:pt x="367501" y="589047"/>
                  <a:pt x="404792" y="533892"/>
                </a:cubicBezTo>
                <a:close/>
                <a:moveTo>
                  <a:pt x="1264072" y="417799"/>
                </a:moveTo>
                <a:lnTo>
                  <a:pt x="1270346" y="418434"/>
                </a:lnTo>
                <a:lnTo>
                  <a:pt x="1270346" y="421612"/>
                </a:lnTo>
                <a:lnTo>
                  <a:pt x="1264072" y="420977"/>
                </a:lnTo>
                <a:cubicBezTo>
                  <a:pt x="1025569" y="420977"/>
                  <a:pt x="814858" y="542253"/>
                  <a:pt x="690365" y="726377"/>
                </a:cubicBezTo>
                <a:lnTo>
                  <a:pt x="685704" y="734953"/>
                </a:lnTo>
                <a:lnTo>
                  <a:pt x="682113" y="734953"/>
                </a:lnTo>
                <a:lnTo>
                  <a:pt x="687735" y="724609"/>
                </a:lnTo>
                <a:cubicBezTo>
                  <a:pt x="812804" y="539639"/>
                  <a:pt x="1024485" y="417799"/>
                  <a:pt x="1264072" y="417799"/>
                </a:cubicBezTo>
                <a:close/>
                <a:moveTo>
                  <a:pt x="1264072" y="379876"/>
                </a:moveTo>
                <a:lnTo>
                  <a:pt x="1270346" y="380194"/>
                </a:lnTo>
                <a:lnTo>
                  <a:pt x="1270346" y="383372"/>
                </a:lnTo>
                <a:lnTo>
                  <a:pt x="1264072" y="383054"/>
                </a:lnTo>
                <a:cubicBezTo>
                  <a:pt x="1012522" y="383054"/>
                  <a:pt x="790260" y="510989"/>
                  <a:pt x="658937" y="705204"/>
                </a:cubicBezTo>
                <a:lnTo>
                  <a:pt x="645306" y="730284"/>
                </a:lnTo>
                <a:lnTo>
                  <a:pt x="642040" y="729625"/>
                </a:lnTo>
                <a:lnTo>
                  <a:pt x="656288" y="703405"/>
                </a:lnTo>
                <a:cubicBezTo>
                  <a:pt x="788172" y="508347"/>
                  <a:pt x="1011394" y="379876"/>
                  <a:pt x="1264072" y="379876"/>
                </a:cubicBezTo>
                <a:close/>
                <a:moveTo>
                  <a:pt x="487027" y="375013"/>
                </a:moveTo>
                <a:lnTo>
                  <a:pt x="487027" y="379965"/>
                </a:lnTo>
                <a:lnTo>
                  <a:pt x="375993" y="514487"/>
                </a:lnTo>
                <a:cubicBezTo>
                  <a:pt x="337451" y="571490"/>
                  <a:pt x="304248" y="632385"/>
                  <a:pt x="277107" y="696448"/>
                </a:cubicBezTo>
                <a:lnTo>
                  <a:pt x="262987" y="734953"/>
                </a:lnTo>
                <a:lnTo>
                  <a:pt x="259611" y="734953"/>
                </a:lnTo>
                <a:lnTo>
                  <a:pt x="274181" y="695220"/>
                </a:lnTo>
                <a:cubicBezTo>
                  <a:pt x="301404" y="630967"/>
                  <a:pt x="334707" y="569892"/>
                  <a:pt x="373364" y="512719"/>
                </a:cubicBezTo>
                <a:close/>
                <a:moveTo>
                  <a:pt x="1264073" y="341952"/>
                </a:moveTo>
                <a:lnTo>
                  <a:pt x="1270346" y="342270"/>
                </a:lnTo>
                <a:lnTo>
                  <a:pt x="1270346" y="345448"/>
                </a:lnTo>
                <a:lnTo>
                  <a:pt x="1264073" y="345130"/>
                </a:lnTo>
                <a:cubicBezTo>
                  <a:pt x="999430" y="345130"/>
                  <a:pt x="765627" y="479696"/>
                  <a:pt x="627491" y="683998"/>
                </a:cubicBezTo>
                <a:lnTo>
                  <a:pt x="608475" y="718988"/>
                </a:lnTo>
                <a:lnTo>
                  <a:pt x="605847" y="717216"/>
                </a:lnTo>
                <a:lnTo>
                  <a:pt x="624861" y="682231"/>
                </a:lnTo>
                <a:cubicBezTo>
                  <a:pt x="763574" y="477082"/>
                  <a:pt x="998347" y="341952"/>
                  <a:pt x="1264073" y="341952"/>
                </a:cubicBezTo>
                <a:close/>
                <a:moveTo>
                  <a:pt x="487027" y="318481"/>
                </a:moveTo>
                <a:lnTo>
                  <a:pt x="487027" y="322808"/>
                </a:lnTo>
                <a:lnTo>
                  <a:pt x="480122" y="329086"/>
                </a:lnTo>
                <a:cubicBezTo>
                  <a:pt x="379695" y="429514"/>
                  <a:pt x="298382" y="549056"/>
                  <a:pt x="242174" y="681716"/>
                </a:cubicBezTo>
                <a:lnTo>
                  <a:pt x="222651" y="734953"/>
                </a:lnTo>
                <a:lnTo>
                  <a:pt x="219256" y="734953"/>
                </a:lnTo>
                <a:lnTo>
                  <a:pt x="239239" y="680457"/>
                </a:lnTo>
                <a:cubicBezTo>
                  <a:pt x="295603" y="547415"/>
                  <a:pt x="377145" y="427532"/>
                  <a:pt x="477855" y="326819"/>
                </a:cubicBezTo>
                <a:close/>
                <a:moveTo>
                  <a:pt x="1264073" y="304029"/>
                </a:moveTo>
                <a:lnTo>
                  <a:pt x="1270346" y="304347"/>
                </a:lnTo>
                <a:lnTo>
                  <a:pt x="1270346" y="307525"/>
                </a:lnTo>
                <a:lnTo>
                  <a:pt x="1264073" y="307207"/>
                </a:lnTo>
                <a:cubicBezTo>
                  <a:pt x="986383" y="307207"/>
                  <a:pt x="741029" y="448431"/>
                  <a:pt x="596063" y="662825"/>
                </a:cubicBezTo>
                <a:lnTo>
                  <a:pt x="577053" y="697803"/>
                </a:lnTo>
                <a:lnTo>
                  <a:pt x="574401" y="696014"/>
                </a:lnTo>
                <a:lnTo>
                  <a:pt x="593414" y="661026"/>
                </a:lnTo>
                <a:cubicBezTo>
                  <a:pt x="738941" y="445789"/>
                  <a:pt x="985255" y="304029"/>
                  <a:pt x="1264073" y="304029"/>
                </a:cubicBezTo>
                <a:close/>
                <a:moveTo>
                  <a:pt x="487027" y="267338"/>
                </a:moveTo>
                <a:lnTo>
                  <a:pt x="487027" y="271613"/>
                </a:lnTo>
                <a:lnTo>
                  <a:pt x="453305" y="302269"/>
                </a:lnTo>
                <a:cubicBezTo>
                  <a:pt x="349448" y="406128"/>
                  <a:pt x="265358" y="529756"/>
                  <a:pt x="207232" y="666953"/>
                </a:cubicBezTo>
                <a:lnTo>
                  <a:pt x="182297" y="734953"/>
                </a:lnTo>
                <a:lnTo>
                  <a:pt x="178920" y="734953"/>
                </a:lnTo>
                <a:lnTo>
                  <a:pt x="204307" y="665725"/>
                </a:lnTo>
                <a:cubicBezTo>
                  <a:pt x="262595" y="528149"/>
                  <a:pt x="346920" y="404179"/>
                  <a:pt x="451066" y="300030"/>
                </a:cubicBezTo>
                <a:close/>
                <a:moveTo>
                  <a:pt x="1264073" y="266106"/>
                </a:moveTo>
                <a:lnTo>
                  <a:pt x="1270346" y="266424"/>
                </a:lnTo>
                <a:lnTo>
                  <a:pt x="1270346" y="269602"/>
                </a:lnTo>
                <a:lnTo>
                  <a:pt x="1264073" y="269284"/>
                </a:lnTo>
                <a:cubicBezTo>
                  <a:pt x="973291" y="269284"/>
                  <a:pt x="716397" y="417139"/>
                  <a:pt x="564617" y="641620"/>
                </a:cubicBezTo>
                <a:lnTo>
                  <a:pt x="552606" y="663721"/>
                </a:lnTo>
                <a:lnTo>
                  <a:pt x="550618" y="660773"/>
                </a:lnTo>
                <a:lnTo>
                  <a:pt x="561987" y="639853"/>
                </a:lnTo>
                <a:cubicBezTo>
                  <a:pt x="714342" y="414526"/>
                  <a:pt x="972208" y="266106"/>
                  <a:pt x="1264073" y="266106"/>
                </a:cubicBezTo>
                <a:close/>
                <a:moveTo>
                  <a:pt x="1264072" y="228183"/>
                </a:moveTo>
                <a:lnTo>
                  <a:pt x="1270346" y="228501"/>
                </a:lnTo>
                <a:lnTo>
                  <a:pt x="1270346" y="231679"/>
                </a:lnTo>
                <a:lnTo>
                  <a:pt x="1264072" y="231361"/>
                </a:lnTo>
                <a:cubicBezTo>
                  <a:pt x="1021009" y="231361"/>
                  <a:pt x="800591" y="330251"/>
                  <a:pt x="640939" y="489907"/>
                </a:cubicBezTo>
                <a:lnTo>
                  <a:pt x="537967" y="614659"/>
                </a:lnTo>
                <a:lnTo>
                  <a:pt x="537154" y="610635"/>
                </a:lnTo>
                <a:lnTo>
                  <a:pt x="638672" y="487641"/>
                </a:lnTo>
                <a:cubicBezTo>
                  <a:pt x="798894" y="327416"/>
                  <a:pt x="1020106" y="228183"/>
                  <a:pt x="1264072" y="228183"/>
                </a:cubicBezTo>
                <a:close/>
                <a:moveTo>
                  <a:pt x="487027" y="216144"/>
                </a:moveTo>
                <a:lnTo>
                  <a:pt x="487027" y="220469"/>
                </a:lnTo>
                <a:lnTo>
                  <a:pt x="426516" y="275479"/>
                </a:lnTo>
                <a:cubicBezTo>
                  <a:pt x="319223" y="382775"/>
                  <a:pt x="232350" y="510490"/>
                  <a:pt x="172300" y="652221"/>
                </a:cubicBezTo>
                <a:lnTo>
                  <a:pt x="141960" y="734953"/>
                </a:lnTo>
                <a:lnTo>
                  <a:pt x="138566" y="734953"/>
                </a:lnTo>
                <a:lnTo>
                  <a:pt x="169364" y="650962"/>
                </a:lnTo>
                <a:cubicBezTo>
                  <a:pt x="229571" y="508849"/>
                  <a:pt x="316673" y="380793"/>
                  <a:pt x="424250" y="273213"/>
                </a:cubicBezTo>
                <a:close/>
                <a:moveTo>
                  <a:pt x="1264072" y="190260"/>
                </a:moveTo>
                <a:lnTo>
                  <a:pt x="1270346" y="190578"/>
                </a:lnTo>
                <a:lnTo>
                  <a:pt x="1270346" y="193756"/>
                </a:lnTo>
                <a:lnTo>
                  <a:pt x="1264072" y="193438"/>
                </a:lnTo>
                <a:cubicBezTo>
                  <a:pt x="1010535" y="193438"/>
                  <a:pt x="780637" y="296571"/>
                  <a:pt x="614122" y="463090"/>
                </a:cubicBezTo>
                <a:lnTo>
                  <a:pt x="535393" y="558473"/>
                </a:lnTo>
                <a:lnTo>
                  <a:pt x="535393" y="553520"/>
                </a:lnTo>
                <a:lnTo>
                  <a:pt x="611883" y="460851"/>
                </a:lnTo>
                <a:cubicBezTo>
                  <a:pt x="778976" y="293754"/>
                  <a:pt x="1009669" y="190260"/>
                  <a:pt x="1264072" y="190260"/>
                </a:cubicBezTo>
                <a:close/>
                <a:moveTo>
                  <a:pt x="487027" y="165394"/>
                </a:moveTo>
                <a:lnTo>
                  <a:pt x="487027" y="169345"/>
                </a:lnTo>
                <a:lnTo>
                  <a:pt x="486591" y="169672"/>
                </a:lnTo>
                <a:cubicBezTo>
                  <a:pt x="335531" y="294392"/>
                  <a:pt x="214818" y="454623"/>
                  <a:pt x="137357" y="637458"/>
                </a:cubicBezTo>
                <a:lnTo>
                  <a:pt x="101607" y="734953"/>
                </a:lnTo>
                <a:lnTo>
                  <a:pt x="98230" y="734953"/>
                </a:lnTo>
                <a:lnTo>
                  <a:pt x="134432" y="636230"/>
                </a:lnTo>
                <a:cubicBezTo>
                  <a:pt x="212096" y="452921"/>
                  <a:pt x="333125" y="292273"/>
                  <a:pt x="484578" y="167226"/>
                </a:cubicBezTo>
                <a:close/>
                <a:moveTo>
                  <a:pt x="1264073" y="152337"/>
                </a:moveTo>
                <a:lnTo>
                  <a:pt x="1270346" y="152655"/>
                </a:lnTo>
                <a:lnTo>
                  <a:pt x="1270346" y="155833"/>
                </a:lnTo>
                <a:lnTo>
                  <a:pt x="1264073" y="155515"/>
                </a:lnTo>
                <a:cubicBezTo>
                  <a:pt x="1000062" y="155515"/>
                  <a:pt x="760683" y="262892"/>
                  <a:pt x="587306" y="436273"/>
                </a:cubicBezTo>
                <a:lnTo>
                  <a:pt x="535393" y="499169"/>
                </a:lnTo>
                <a:lnTo>
                  <a:pt x="535393" y="494216"/>
                </a:lnTo>
                <a:lnTo>
                  <a:pt x="585067" y="434034"/>
                </a:lnTo>
                <a:cubicBezTo>
                  <a:pt x="759022" y="260075"/>
                  <a:pt x="999196" y="152337"/>
                  <a:pt x="1264073" y="152337"/>
                </a:cubicBezTo>
                <a:close/>
                <a:moveTo>
                  <a:pt x="484285" y="119456"/>
                </a:moveTo>
                <a:lnTo>
                  <a:pt x="484937" y="122689"/>
                </a:lnTo>
                <a:lnTo>
                  <a:pt x="465375" y="137219"/>
                </a:lnTo>
                <a:cubicBezTo>
                  <a:pt x="433268" y="163598"/>
                  <a:pt x="402273" y="191697"/>
                  <a:pt x="372504" y="221466"/>
                </a:cubicBezTo>
                <a:cubicBezTo>
                  <a:pt x="253429" y="340545"/>
                  <a:pt x="161097" y="479235"/>
                  <a:pt x="98535" y="630259"/>
                </a:cubicBezTo>
                <a:lnTo>
                  <a:pt x="61094" y="734953"/>
                </a:lnTo>
                <a:lnTo>
                  <a:pt x="57635" y="734953"/>
                </a:lnTo>
                <a:lnTo>
                  <a:pt x="99337" y="621010"/>
                </a:lnTo>
                <a:cubicBezTo>
                  <a:pt x="179294" y="431966"/>
                  <a:pt x="303929" y="266421"/>
                  <a:pt x="460005" y="137612"/>
                </a:cubicBezTo>
                <a:close/>
                <a:moveTo>
                  <a:pt x="1264073" y="114414"/>
                </a:moveTo>
                <a:lnTo>
                  <a:pt x="1266612" y="114543"/>
                </a:lnTo>
                <a:lnTo>
                  <a:pt x="1267260" y="117754"/>
                </a:lnTo>
                <a:lnTo>
                  <a:pt x="1264073" y="117592"/>
                </a:lnTo>
                <a:cubicBezTo>
                  <a:pt x="989625" y="117592"/>
                  <a:pt x="740765" y="229231"/>
                  <a:pt x="560517" y="409483"/>
                </a:cubicBezTo>
                <a:lnTo>
                  <a:pt x="535393" y="439921"/>
                </a:lnTo>
                <a:lnTo>
                  <a:pt x="535393" y="434969"/>
                </a:lnTo>
                <a:lnTo>
                  <a:pt x="558278" y="407244"/>
                </a:lnTo>
                <a:cubicBezTo>
                  <a:pt x="739103" y="226414"/>
                  <a:pt x="988758" y="114414"/>
                  <a:pt x="1264073" y="114414"/>
                </a:cubicBezTo>
                <a:close/>
                <a:moveTo>
                  <a:pt x="1256923" y="76853"/>
                </a:moveTo>
                <a:lnTo>
                  <a:pt x="1258995" y="79926"/>
                </a:lnTo>
                <a:lnTo>
                  <a:pt x="1158573" y="85014"/>
                </a:lnTo>
                <a:cubicBezTo>
                  <a:pt x="950409" y="106222"/>
                  <a:pt x="760318" y="189482"/>
                  <a:pt x="607149" y="315947"/>
                </a:cubicBezTo>
                <a:lnTo>
                  <a:pt x="535393" y="381179"/>
                </a:lnTo>
                <a:lnTo>
                  <a:pt x="535393" y="376852"/>
                </a:lnTo>
                <a:lnTo>
                  <a:pt x="605106" y="313478"/>
                </a:lnTo>
                <a:cubicBezTo>
                  <a:pt x="758743" y="186631"/>
                  <a:pt x="949420" y="103122"/>
                  <a:pt x="1158239" y="81852"/>
                </a:cubicBezTo>
                <a:close/>
                <a:moveTo>
                  <a:pt x="1232199" y="40182"/>
                </a:moveTo>
                <a:lnTo>
                  <a:pt x="1234271" y="43255"/>
                </a:lnTo>
                <a:lnTo>
                  <a:pt x="1154694" y="47287"/>
                </a:lnTo>
                <a:cubicBezTo>
                  <a:pt x="938880" y="69271"/>
                  <a:pt x="741813" y="155581"/>
                  <a:pt x="583024" y="286683"/>
                </a:cubicBezTo>
                <a:lnTo>
                  <a:pt x="535393" y="329983"/>
                </a:lnTo>
                <a:lnTo>
                  <a:pt x="535393" y="325708"/>
                </a:lnTo>
                <a:lnTo>
                  <a:pt x="581012" y="284237"/>
                </a:lnTo>
                <a:cubicBezTo>
                  <a:pt x="740272" y="152745"/>
                  <a:pt x="937924" y="66176"/>
                  <a:pt x="1154372" y="44125"/>
                </a:cubicBezTo>
                <a:close/>
                <a:moveTo>
                  <a:pt x="1165284" y="5649"/>
                </a:moveTo>
                <a:lnTo>
                  <a:pt x="1177871" y="8190"/>
                </a:lnTo>
                <a:lnTo>
                  <a:pt x="1150828" y="9560"/>
                </a:lnTo>
                <a:cubicBezTo>
                  <a:pt x="927385" y="32324"/>
                  <a:pt x="723342" y="121695"/>
                  <a:pt x="558931" y="257441"/>
                </a:cubicBezTo>
                <a:lnTo>
                  <a:pt x="535393" y="278839"/>
                </a:lnTo>
                <a:lnTo>
                  <a:pt x="535393" y="274513"/>
                </a:lnTo>
                <a:lnTo>
                  <a:pt x="556888" y="254973"/>
                </a:lnTo>
                <a:cubicBezTo>
                  <a:pt x="721767" y="118843"/>
                  <a:pt x="926396" y="29225"/>
                  <a:pt x="1150494" y="6398"/>
                </a:cubicBezTo>
                <a:close/>
                <a:moveTo>
                  <a:pt x="978741" y="0"/>
                </a:moveTo>
                <a:lnTo>
                  <a:pt x="991449" y="0"/>
                </a:lnTo>
                <a:lnTo>
                  <a:pt x="923323" y="17559"/>
                </a:lnTo>
                <a:cubicBezTo>
                  <a:pt x="815630" y="51127"/>
                  <a:pt x="714698" y="100172"/>
                  <a:pt x="623142" y="162079"/>
                </a:cubicBezTo>
                <a:lnTo>
                  <a:pt x="535393" y="227739"/>
                </a:lnTo>
                <a:lnTo>
                  <a:pt x="535393" y="223788"/>
                </a:lnTo>
                <a:lnTo>
                  <a:pt x="621374" y="159450"/>
                </a:lnTo>
                <a:cubicBezTo>
                  <a:pt x="713184" y="97370"/>
                  <a:pt x="814396" y="48188"/>
                  <a:pt x="922386" y="14526"/>
                </a:cubicBezTo>
                <a:close/>
                <a:moveTo>
                  <a:pt x="851950" y="0"/>
                </a:moveTo>
                <a:lnTo>
                  <a:pt x="861208" y="0"/>
                </a:lnTo>
                <a:lnTo>
                  <a:pt x="803248" y="21256"/>
                </a:lnTo>
                <a:cubicBezTo>
                  <a:pt x="732385" y="51282"/>
                  <a:pt x="665025" y="88014"/>
                  <a:pt x="601969" y="130651"/>
                </a:cubicBezTo>
                <a:lnTo>
                  <a:pt x="535393" y="180469"/>
                </a:lnTo>
                <a:lnTo>
                  <a:pt x="535393" y="176473"/>
                </a:lnTo>
                <a:lnTo>
                  <a:pt x="600170" y="128002"/>
                </a:lnTo>
                <a:cubicBezTo>
                  <a:pt x="663394" y="85253"/>
                  <a:pt x="730935" y="48425"/>
                  <a:pt x="801990" y="18321"/>
                </a:cubicBezTo>
                <a:close/>
                <a:moveTo>
                  <a:pt x="752824" y="0"/>
                </a:moveTo>
                <a:lnTo>
                  <a:pt x="760115" y="0"/>
                </a:lnTo>
                <a:lnTo>
                  <a:pt x="681603" y="37878"/>
                </a:lnTo>
                <a:cubicBezTo>
                  <a:pt x="646949" y="56727"/>
                  <a:pt x="613302" y="77204"/>
                  <a:pt x="580765" y="99204"/>
                </a:cubicBezTo>
                <a:lnTo>
                  <a:pt x="535393" y="133154"/>
                </a:lnTo>
                <a:lnTo>
                  <a:pt x="535393" y="133041"/>
                </a:lnTo>
                <a:lnTo>
                  <a:pt x="536306" y="128519"/>
                </a:lnTo>
                <a:lnTo>
                  <a:pt x="578998" y="96574"/>
                </a:lnTo>
                <a:cubicBezTo>
                  <a:pt x="611619" y="74517"/>
                  <a:pt x="645353" y="53986"/>
                  <a:pt x="680098" y="35087"/>
                </a:cubicBezTo>
                <a:close/>
                <a:moveTo>
                  <a:pt x="668434" y="0"/>
                </a:moveTo>
                <a:lnTo>
                  <a:pt x="670360" y="0"/>
                </a:lnTo>
                <a:lnTo>
                  <a:pt x="564917" y="63285"/>
                </a:lnTo>
                <a:lnTo>
                  <a:pt x="550991" y="73628"/>
                </a:lnTo>
                <a:lnTo>
                  <a:pt x="556506" y="65449"/>
                </a:lnTo>
                <a:lnTo>
                  <a:pt x="557318" y="64841"/>
                </a:lnTo>
                <a:cubicBezTo>
                  <a:pt x="590942" y="42124"/>
                  <a:pt x="625719" y="20983"/>
                  <a:pt x="661541" y="1523"/>
                </a:cubicBezTo>
                <a:lnTo>
                  <a:pt x="662008" y="1298"/>
                </a:lnTo>
                <a:close/>
              </a:path>
            </a:pathLst>
          </a:custGeom>
          <a:solidFill>
            <a:srgbClr val="FFF5E6"/>
          </a:solidFill>
          <a:ln w="7157" cap="flat">
            <a:noFill/>
            <a:prstDash val="solid"/>
            <a:miter/>
          </a:ln>
        </p:spPr>
        <p:txBody>
          <a:bodyPr rtlCol="0" anchor="ctr"/>
          <a:lstStyle/>
          <a:p>
            <a:endParaRPr lang="en-US"/>
          </a:p>
        </p:txBody>
      </p:sp>
      <p:sp>
        <p:nvSpPr>
          <p:cNvPr id="8" name="Graphic 18">
            <a:extLst>
              <a:ext uri="{FF2B5EF4-FFF2-40B4-BE49-F238E27FC236}">
                <a16:creationId xmlns:a16="http://schemas.microsoft.com/office/drawing/2014/main" id="{F08773B0-A2B3-F6D9-916E-5E7674FAC27C}"/>
              </a:ext>
            </a:extLst>
          </p:cNvPr>
          <p:cNvSpPr/>
          <p:nvPr userDrawn="1"/>
        </p:nvSpPr>
        <p:spPr>
          <a:xfrm>
            <a:off x="457200" y="6313452"/>
            <a:ext cx="811355" cy="168145"/>
          </a:xfrm>
          <a:custGeom>
            <a:avLst/>
            <a:gdLst>
              <a:gd name="connsiteX0" fmla="*/ 228427 w 811355"/>
              <a:gd name="connsiteY0" fmla="*/ 27 h 168145"/>
              <a:gd name="connsiteX1" fmla="*/ 310031 w 811355"/>
              <a:gd name="connsiteY1" fmla="*/ 81183 h 168145"/>
              <a:gd name="connsiteX2" fmla="*/ 228427 w 811355"/>
              <a:gd name="connsiteY2" fmla="*/ 162778 h 168145"/>
              <a:gd name="connsiteX3" fmla="*/ 147061 w 811355"/>
              <a:gd name="connsiteY3" fmla="*/ 81183 h 168145"/>
              <a:gd name="connsiteX4" fmla="*/ 228427 w 811355"/>
              <a:gd name="connsiteY4" fmla="*/ 27 h 168145"/>
              <a:gd name="connsiteX5" fmla="*/ 228427 w 811355"/>
              <a:gd name="connsiteY5" fmla="*/ 136856 h 168145"/>
              <a:gd name="connsiteX6" fmla="*/ 281782 w 811355"/>
              <a:gd name="connsiteY6" fmla="*/ 81183 h 168145"/>
              <a:gd name="connsiteX7" fmla="*/ 228427 w 811355"/>
              <a:gd name="connsiteY7" fmla="*/ 25517 h 168145"/>
              <a:gd name="connsiteX8" fmla="*/ 175080 w 811355"/>
              <a:gd name="connsiteY8" fmla="*/ 81183 h 168145"/>
              <a:gd name="connsiteX9" fmla="*/ 228427 w 811355"/>
              <a:gd name="connsiteY9" fmla="*/ 136856 h 168145"/>
              <a:gd name="connsiteX10" fmla="*/ 575396 w 811355"/>
              <a:gd name="connsiteY10" fmla="*/ 27 h 168145"/>
              <a:gd name="connsiteX11" fmla="*/ 656993 w 811355"/>
              <a:gd name="connsiteY11" fmla="*/ 81183 h 168145"/>
              <a:gd name="connsiteX12" fmla="*/ 575396 w 811355"/>
              <a:gd name="connsiteY12" fmla="*/ 162778 h 168145"/>
              <a:gd name="connsiteX13" fmla="*/ 494022 w 811355"/>
              <a:gd name="connsiteY13" fmla="*/ 81183 h 168145"/>
              <a:gd name="connsiteX14" fmla="*/ 575396 w 811355"/>
              <a:gd name="connsiteY14" fmla="*/ 27 h 168145"/>
              <a:gd name="connsiteX15" fmla="*/ 575396 w 811355"/>
              <a:gd name="connsiteY15" fmla="*/ 136856 h 168145"/>
              <a:gd name="connsiteX16" fmla="*/ 628743 w 811355"/>
              <a:gd name="connsiteY16" fmla="*/ 81183 h 168145"/>
              <a:gd name="connsiteX17" fmla="*/ 575396 w 811355"/>
              <a:gd name="connsiteY17" fmla="*/ 25517 h 168145"/>
              <a:gd name="connsiteX18" fmla="*/ 522042 w 811355"/>
              <a:gd name="connsiteY18" fmla="*/ 81183 h 168145"/>
              <a:gd name="connsiteX19" fmla="*/ 575396 w 811355"/>
              <a:gd name="connsiteY19" fmla="*/ 136856 h 168145"/>
              <a:gd name="connsiteX20" fmla="*/ 448958 w 811355"/>
              <a:gd name="connsiteY20" fmla="*/ 2933 h 168145"/>
              <a:gd name="connsiteX21" fmla="*/ 481284 w 811355"/>
              <a:gd name="connsiteY21" fmla="*/ 2933 h 168145"/>
              <a:gd name="connsiteX22" fmla="*/ 400343 w 811355"/>
              <a:gd name="connsiteY22" fmla="*/ 168146 h 168145"/>
              <a:gd name="connsiteX23" fmla="*/ 319639 w 811355"/>
              <a:gd name="connsiteY23" fmla="*/ 2933 h 168145"/>
              <a:gd name="connsiteX24" fmla="*/ 351728 w 811355"/>
              <a:gd name="connsiteY24" fmla="*/ 2933 h 168145"/>
              <a:gd name="connsiteX25" fmla="*/ 400343 w 811355"/>
              <a:gd name="connsiteY25" fmla="*/ 112931 h 168145"/>
              <a:gd name="connsiteX26" fmla="*/ 448958 w 811355"/>
              <a:gd name="connsiteY26" fmla="*/ 2933 h 168145"/>
              <a:gd name="connsiteX27" fmla="*/ 717385 w 811355"/>
              <a:gd name="connsiteY27" fmla="*/ 45882 h 168145"/>
              <a:gd name="connsiteX28" fmla="*/ 751794 w 811355"/>
              <a:gd name="connsiteY28" fmla="*/ 24431 h 168145"/>
              <a:gd name="connsiteX29" fmla="*/ 795439 w 811355"/>
              <a:gd name="connsiteY29" fmla="*/ 36825 h 168145"/>
              <a:gd name="connsiteX30" fmla="*/ 795439 w 811355"/>
              <a:gd name="connsiteY30" fmla="*/ 9023 h 168145"/>
              <a:gd name="connsiteX31" fmla="*/ 752017 w 811355"/>
              <a:gd name="connsiteY31" fmla="*/ 47 h 168145"/>
              <a:gd name="connsiteX32" fmla="*/ 688183 w 811355"/>
              <a:gd name="connsiteY32" fmla="*/ 47251 h 168145"/>
              <a:gd name="connsiteX33" fmla="*/ 782356 w 811355"/>
              <a:gd name="connsiteY33" fmla="*/ 117692 h 168145"/>
              <a:gd name="connsiteX34" fmla="*/ 747264 w 811355"/>
              <a:gd name="connsiteY34" fmla="*/ 138239 h 168145"/>
              <a:gd name="connsiteX35" fmla="*/ 694971 w 811355"/>
              <a:gd name="connsiteY35" fmla="*/ 120855 h 168145"/>
              <a:gd name="connsiteX36" fmla="*/ 694971 w 811355"/>
              <a:gd name="connsiteY36" fmla="*/ 120908 h 168145"/>
              <a:gd name="connsiteX37" fmla="*/ 694971 w 811355"/>
              <a:gd name="connsiteY37" fmla="*/ 150478 h 168145"/>
              <a:gd name="connsiteX38" fmla="*/ 747291 w 811355"/>
              <a:gd name="connsiteY38" fmla="*/ 162616 h 168145"/>
              <a:gd name="connsiteX39" fmla="*/ 811355 w 811355"/>
              <a:gd name="connsiteY39" fmla="*/ 115655 h 168145"/>
              <a:gd name="connsiteX40" fmla="*/ 717426 w 811355"/>
              <a:gd name="connsiteY40" fmla="*/ 45882 h 168145"/>
              <a:gd name="connsiteX41" fmla="*/ 717385 w 811355"/>
              <a:gd name="connsiteY41" fmla="*/ 45882 h 168145"/>
              <a:gd name="connsiteX42" fmla="*/ 29216 w 811355"/>
              <a:gd name="connsiteY42" fmla="*/ 45841 h 168145"/>
              <a:gd name="connsiteX43" fmla="*/ 63632 w 811355"/>
              <a:gd name="connsiteY43" fmla="*/ 24391 h 168145"/>
              <a:gd name="connsiteX44" fmla="*/ 107080 w 811355"/>
              <a:gd name="connsiteY44" fmla="*/ 36670 h 168145"/>
              <a:gd name="connsiteX45" fmla="*/ 107080 w 811355"/>
              <a:gd name="connsiteY45" fmla="*/ 8881 h 168145"/>
              <a:gd name="connsiteX46" fmla="*/ 63855 w 811355"/>
              <a:gd name="connsiteY46" fmla="*/ 0 h 168145"/>
              <a:gd name="connsiteX47" fmla="*/ 0 w 811355"/>
              <a:gd name="connsiteY47" fmla="*/ 47204 h 168145"/>
              <a:gd name="connsiteX48" fmla="*/ 94200 w 811355"/>
              <a:gd name="connsiteY48" fmla="*/ 117665 h 168145"/>
              <a:gd name="connsiteX49" fmla="*/ 59101 w 811355"/>
              <a:gd name="connsiteY49" fmla="*/ 138219 h 168145"/>
              <a:gd name="connsiteX50" fmla="*/ 6795 w 811355"/>
              <a:gd name="connsiteY50" fmla="*/ 120828 h 168145"/>
              <a:gd name="connsiteX51" fmla="*/ 6795 w 811355"/>
              <a:gd name="connsiteY51" fmla="*/ 120895 h 168145"/>
              <a:gd name="connsiteX52" fmla="*/ 6795 w 811355"/>
              <a:gd name="connsiteY52" fmla="*/ 150465 h 168145"/>
              <a:gd name="connsiteX53" fmla="*/ 59135 w 811355"/>
              <a:gd name="connsiteY53" fmla="*/ 162603 h 168145"/>
              <a:gd name="connsiteX54" fmla="*/ 123220 w 811355"/>
              <a:gd name="connsiteY54" fmla="*/ 115628 h 168145"/>
              <a:gd name="connsiteX55" fmla="*/ 29216 w 811355"/>
              <a:gd name="connsiteY55" fmla="*/ 45841 h 1681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Lst>
            <a:rect l="l" t="t" r="r" b="b"/>
            <a:pathLst>
              <a:path w="811355" h="168145">
                <a:moveTo>
                  <a:pt x="228427" y="27"/>
                </a:moveTo>
                <a:cubicBezTo>
                  <a:pt x="275284" y="27"/>
                  <a:pt x="310031" y="34459"/>
                  <a:pt x="310031" y="81183"/>
                </a:cubicBezTo>
                <a:cubicBezTo>
                  <a:pt x="310031" y="127908"/>
                  <a:pt x="275730" y="162778"/>
                  <a:pt x="228427" y="162778"/>
                </a:cubicBezTo>
                <a:cubicBezTo>
                  <a:pt x="181355" y="162778"/>
                  <a:pt x="147061" y="127901"/>
                  <a:pt x="147061" y="81183"/>
                </a:cubicBezTo>
                <a:cubicBezTo>
                  <a:pt x="147061" y="34465"/>
                  <a:pt x="182024" y="27"/>
                  <a:pt x="228427" y="27"/>
                </a:cubicBezTo>
                <a:close/>
                <a:moveTo>
                  <a:pt x="228427" y="136856"/>
                </a:moveTo>
                <a:cubicBezTo>
                  <a:pt x="259814" y="136856"/>
                  <a:pt x="281782" y="113376"/>
                  <a:pt x="281782" y="81183"/>
                </a:cubicBezTo>
                <a:cubicBezTo>
                  <a:pt x="281782" y="48991"/>
                  <a:pt x="260037" y="25517"/>
                  <a:pt x="228427" y="25517"/>
                </a:cubicBezTo>
                <a:cubicBezTo>
                  <a:pt x="197271" y="25517"/>
                  <a:pt x="175080" y="48991"/>
                  <a:pt x="175080" y="81183"/>
                </a:cubicBezTo>
                <a:cubicBezTo>
                  <a:pt x="175080" y="113376"/>
                  <a:pt x="197271" y="136856"/>
                  <a:pt x="228427" y="136856"/>
                </a:cubicBezTo>
                <a:close/>
                <a:moveTo>
                  <a:pt x="575396" y="27"/>
                </a:moveTo>
                <a:cubicBezTo>
                  <a:pt x="622246" y="27"/>
                  <a:pt x="656993" y="34459"/>
                  <a:pt x="656993" y="81183"/>
                </a:cubicBezTo>
                <a:cubicBezTo>
                  <a:pt x="656993" y="127908"/>
                  <a:pt x="622699" y="162778"/>
                  <a:pt x="575396" y="162778"/>
                </a:cubicBezTo>
                <a:cubicBezTo>
                  <a:pt x="528316" y="162778"/>
                  <a:pt x="494022" y="127901"/>
                  <a:pt x="494022" y="81183"/>
                </a:cubicBezTo>
                <a:cubicBezTo>
                  <a:pt x="494022" y="34465"/>
                  <a:pt x="529019" y="27"/>
                  <a:pt x="575396" y="27"/>
                </a:cubicBezTo>
                <a:close/>
                <a:moveTo>
                  <a:pt x="575396" y="136856"/>
                </a:moveTo>
                <a:cubicBezTo>
                  <a:pt x="606776" y="136856"/>
                  <a:pt x="628743" y="113376"/>
                  <a:pt x="628743" y="81183"/>
                </a:cubicBezTo>
                <a:cubicBezTo>
                  <a:pt x="628743" y="48991"/>
                  <a:pt x="606999" y="25517"/>
                  <a:pt x="575396" y="25517"/>
                </a:cubicBezTo>
                <a:cubicBezTo>
                  <a:pt x="544233" y="25517"/>
                  <a:pt x="522042" y="48991"/>
                  <a:pt x="522042" y="81183"/>
                </a:cubicBezTo>
                <a:cubicBezTo>
                  <a:pt x="522042" y="113376"/>
                  <a:pt x="544293" y="136856"/>
                  <a:pt x="575396" y="136856"/>
                </a:cubicBezTo>
                <a:close/>
                <a:moveTo>
                  <a:pt x="448958" y="2933"/>
                </a:moveTo>
                <a:lnTo>
                  <a:pt x="481284" y="2933"/>
                </a:lnTo>
                <a:lnTo>
                  <a:pt x="400343" y="168146"/>
                </a:lnTo>
                <a:lnTo>
                  <a:pt x="319639" y="2933"/>
                </a:lnTo>
                <a:lnTo>
                  <a:pt x="351728" y="2933"/>
                </a:lnTo>
                <a:lnTo>
                  <a:pt x="400343" y="112931"/>
                </a:lnTo>
                <a:lnTo>
                  <a:pt x="448958" y="2933"/>
                </a:lnTo>
                <a:close/>
                <a:moveTo>
                  <a:pt x="717385" y="45882"/>
                </a:moveTo>
                <a:cubicBezTo>
                  <a:pt x="717385" y="33912"/>
                  <a:pt x="727345" y="24431"/>
                  <a:pt x="751794" y="24431"/>
                </a:cubicBezTo>
                <a:cubicBezTo>
                  <a:pt x="765588" y="24431"/>
                  <a:pt x="781193" y="28477"/>
                  <a:pt x="795439" y="36825"/>
                </a:cubicBezTo>
                <a:lnTo>
                  <a:pt x="795439" y="9023"/>
                </a:lnTo>
                <a:cubicBezTo>
                  <a:pt x="782714" y="3223"/>
                  <a:pt x="767109" y="47"/>
                  <a:pt x="752017" y="47"/>
                </a:cubicBezTo>
                <a:cubicBezTo>
                  <a:pt x="708555" y="47"/>
                  <a:pt x="688183" y="21720"/>
                  <a:pt x="688183" y="47251"/>
                </a:cubicBezTo>
                <a:cubicBezTo>
                  <a:pt x="688183" y="105918"/>
                  <a:pt x="782356" y="83597"/>
                  <a:pt x="782356" y="117692"/>
                </a:cubicBezTo>
                <a:cubicBezTo>
                  <a:pt x="782356" y="129432"/>
                  <a:pt x="771943" y="138239"/>
                  <a:pt x="747264" y="138239"/>
                </a:cubicBezTo>
                <a:cubicBezTo>
                  <a:pt x="727791" y="138239"/>
                  <a:pt x="707649" y="131010"/>
                  <a:pt x="694971" y="120855"/>
                </a:cubicBezTo>
                <a:lnTo>
                  <a:pt x="694971" y="120908"/>
                </a:lnTo>
                <a:lnTo>
                  <a:pt x="694971" y="150478"/>
                </a:lnTo>
                <a:cubicBezTo>
                  <a:pt x="708744" y="157896"/>
                  <a:pt x="728008" y="162616"/>
                  <a:pt x="747291" y="162616"/>
                </a:cubicBezTo>
                <a:cubicBezTo>
                  <a:pt x="790754" y="162616"/>
                  <a:pt x="811355" y="140943"/>
                  <a:pt x="811355" y="115655"/>
                </a:cubicBezTo>
                <a:cubicBezTo>
                  <a:pt x="811369" y="57615"/>
                  <a:pt x="717426" y="79518"/>
                  <a:pt x="717426" y="45882"/>
                </a:cubicBezTo>
                <a:lnTo>
                  <a:pt x="717385" y="45882"/>
                </a:lnTo>
                <a:close/>
                <a:moveTo>
                  <a:pt x="29216" y="45841"/>
                </a:moveTo>
                <a:cubicBezTo>
                  <a:pt x="29216" y="33872"/>
                  <a:pt x="39176" y="24391"/>
                  <a:pt x="63632" y="24391"/>
                </a:cubicBezTo>
                <a:cubicBezTo>
                  <a:pt x="77364" y="24391"/>
                  <a:pt x="92888" y="28437"/>
                  <a:pt x="107080" y="36670"/>
                </a:cubicBezTo>
                <a:lnTo>
                  <a:pt x="107080" y="8881"/>
                </a:lnTo>
                <a:cubicBezTo>
                  <a:pt x="94396" y="3156"/>
                  <a:pt x="78865" y="0"/>
                  <a:pt x="63855" y="0"/>
                </a:cubicBezTo>
                <a:cubicBezTo>
                  <a:pt x="20379" y="0"/>
                  <a:pt x="0" y="21680"/>
                  <a:pt x="0" y="47204"/>
                </a:cubicBezTo>
                <a:cubicBezTo>
                  <a:pt x="0" y="105925"/>
                  <a:pt x="94200" y="83564"/>
                  <a:pt x="94200" y="117665"/>
                </a:cubicBezTo>
                <a:cubicBezTo>
                  <a:pt x="94200" y="129405"/>
                  <a:pt x="83787" y="138219"/>
                  <a:pt x="59101" y="138219"/>
                </a:cubicBezTo>
                <a:cubicBezTo>
                  <a:pt x="39629" y="138219"/>
                  <a:pt x="19473" y="130990"/>
                  <a:pt x="6795" y="120828"/>
                </a:cubicBezTo>
                <a:lnTo>
                  <a:pt x="6795" y="120895"/>
                </a:lnTo>
                <a:lnTo>
                  <a:pt x="6795" y="150465"/>
                </a:lnTo>
                <a:cubicBezTo>
                  <a:pt x="20575" y="157882"/>
                  <a:pt x="39845" y="162603"/>
                  <a:pt x="59135" y="162603"/>
                </a:cubicBezTo>
                <a:cubicBezTo>
                  <a:pt x="102611" y="162603"/>
                  <a:pt x="123220" y="140916"/>
                  <a:pt x="123220" y="115628"/>
                </a:cubicBezTo>
                <a:cubicBezTo>
                  <a:pt x="123186" y="57588"/>
                  <a:pt x="29216" y="79491"/>
                  <a:pt x="29216" y="45841"/>
                </a:cubicBezTo>
                <a:close/>
              </a:path>
            </a:pathLst>
          </a:custGeom>
          <a:solidFill>
            <a:schemeClr val="tx1"/>
          </a:solidFill>
          <a:ln w="675" cap="flat">
            <a:noFill/>
            <a:prstDash val="solid"/>
            <a:miter/>
          </a:ln>
        </p:spPr>
        <p:txBody>
          <a:bodyPr rtlCol="0" anchor="ctr"/>
          <a:lstStyle/>
          <a:p>
            <a:endParaRPr lang="en-US"/>
          </a:p>
        </p:txBody>
      </p:sp>
    </p:spTree>
    <p:extLst>
      <p:ext uri="{BB962C8B-B14F-4D97-AF65-F5344CB8AC3E}">
        <p14:creationId xmlns:p14="http://schemas.microsoft.com/office/powerpoint/2010/main" val="3315555189"/>
      </p:ext>
    </p:extLst>
  </p:cSld>
  <p:clrMapOvr>
    <a:masterClrMapping/>
  </p:clrMapOvr>
</p:sldLayout>
</file>

<file path=ppt/slideLayouts/slideLayout125.xml><?xml version="1.0" encoding="utf-8"?>
<p:sldLayout xmlns:a="http://schemas.openxmlformats.org/drawingml/2006/main" xmlns:r="http://schemas.openxmlformats.org/officeDocument/2006/relationships" xmlns:p="http://schemas.openxmlformats.org/presentationml/2006/main" preserve="1" userDrawn="1">
  <p:cSld name="Year Timeline">
    <p:spTree>
      <p:nvGrpSpPr>
        <p:cNvPr id="1" name=""/>
        <p:cNvGrpSpPr/>
        <p:nvPr/>
      </p:nvGrpSpPr>
      <p:grpSpPr>
        <a:xfrm>
          <a:off x="0" y="0"/>
          <a:ext cx="0" cy="0"/>
          <a:chOff x="0" y="0"/>
          <a:chExt cx="0" cy="0"/>
        </a:xfrm>
      </p:grpSpPr>
      <p:sp>
        <p:nvSpPr>
          <p:cNvPr id="8" name="Title 1">
            <a:extLst>
              <a:ext uri="{FF2B5EF4-FFF2-40B4-BE49-F238E27FC236}">
                <a16:creationId xmlns:a16="http://schemas.microsoft.com/office/drawing/2014/main" id="{B88E14E6-267D-E2E8-270F-1A714137BDCB}"/>
              </a:ext>
            </a:extLst>
          </p:cNvPr>
          <p:cNvSpPr>
            <a:spLocks noGrp="1"/>
          </p:cNvSpPr>
          <p:nvPr>
            <p:ph type="title" hasCustomPrompt="1"/>
          </p:nvPr>
        </p:nvSpPr>
        <p:spPr>
          <a:xfrm>
            <a:off x="762000" y="658593"/>
            <a:ext cx="10674850" cy="929933"/>
          </a:xfrm>
        </p:spPr>
        <p:txBody>
          <a:bodyPr>
            <a:noAutofit/>
          </a:bodyPr>
          <a:lstStyle>
            <a:lvl1pPr>
              <a:defRPr kumimoji="0" lang="en-US" sz="7200" b="1" u="none" strike="noStrike" kern="1200" cap="none" spc="0" normalizeH="0" baseline="0" dirty="0">
                <a:ln w="15875">
                  <a:noFill/>
                </a:ln>
                <a:solidFill>
                  <a:schemeClr val="tx1"/>
                </a:solidFill>
                <a:effectLst/>
                <a:uLnTx/>
                <a:uFillTx/>
                <a:latin typeface="Outfit" pitchFamily="2" charset="0"/>
                <a:ea typeface="+mn-ea"/>
                <a:cs typeface="+mn-cs"/>
              </a:defRPr>
            </a:lvl1pPr>
          </a:lstStyle>
          <a:p>
            <a:r>
              <a:rPr lang="en-US"/>
              <a:t>Timeline</a:t>
            </a:r>
          </a:p>
        </p:txBody>
      </p:sp>
      <p:sp>
        <p:nvSpPr>
          <p:cNvPr id="9" name="Subtitle 2">
            <a:extLst>
              <a:ext uri="{FF2B5EF4-FFF2-40B4-BE49-F238E27FC236}">
                <a16:creationId xmlns:a16="http://schemas.microsoft.com/office/drawing/2014/main" id="{52AB9F15-8599-8866-4E63-6339D8857BF0}"/>
              </a:ext>
            </a:extLst>
          </p:cNvPr>
          <p:cNvSpPr>
            <a:spLocks noGrp="1"/>
          </p:cNvSpPr>
          <p:nvPr>
            <p:ph type="body" sz="quarter" idx="18" hasCustomPrompt="1"/>
          </p:nvPr>
        </p:nvSpPr>
        <p:spPr>
          <a:xfrm>
            <a:off x="762000" y="1626886"/>
            <a:ext cx="10674350" cy="457175"/>
          </a:xfrm>
        </p:spPr>
        <p:txBody>
          <a:bodyPr>
            <a:noAutofit/>
          </a:bodyPr>
          <a:lstStyle>
            <a:lvl1pPr marL="0" indent="0">
              <a:buNone/>
              <a:defRPr kumimoji="0" lang="en-US" sz="1600" b="0" i="0" u="none" strike="noStrike" kern="1200" cap="none" spc="0" normalizeH="0" baseline="0" dirty="0">
                <a:ln>
                  <a:noFill/>
                </a:ln>
                <a:solidFill>
                  <a:schemeClr val="tx1"/>
                </a:solidFill>
                <a:effectLst/>
                <a:uLnTx/>
                <a:uFillTx/>
                <a:latin typeface="Outfit Light" pitchFamily="2" charset="0"/>
                <a:ea typeface="+mn-ea"/>
                <a:cs typeface="+mn-cs"/>
              </a:defRPr>
            </a:lvl1pPr>
          </a:lstStyle>
          <a:p>
            <a:pPr lvl="0"/>
            <a:r>
              <a:rPr lang="en-US"/>
              <a:t>Subtitle goes here</a:t>
            </a:r>
          </a:p>
        </p:txBody>
      </p:sp>
      <p:grpSp>
        <p:nvGrpSpPr>
          <p:cNvPr id="49" name="Group 48">
            <a:extLst>
              <a:ext uri="{FF2B5EF4-FFF2-40B4-BE49-F238E27FC236}">
                <a16:creationId xmlns:a16="http://schemas.microsoft.com/office/drawing/2014/main" id="{E754993F-7AB6-BEE3-6DC2-F61778898110}"/>
              </a:ext>
            </a:extLst>
          </p:cNvPr>
          <p:cNvGrpSpPr/>
          <p:nvPr userDrawn="1"/>
        </p:nvGrpSpPr>
        <p:grpSpPr>
          <a:xfrm>
            <a:off x="691965" y="2560369"/>
            <a:ext cx="10303279" cy="232591"/>
            <a:chOff x="582237" y="2560369"/>
            <a:chExt cx="10303279" cy="232591"/>
          </a:xfrm>
        </p:grpSpPr>
        <p:sp>
          <p:nvSpPr>
            <p:cNvPr id="31" name="TextBox 30">
              <a:extLst>
                <a:ext uri="{FF2B5EF4-FFF2-40B4-BE49-F238E27FC236}">
                  <a16:creationId xmlns:a16="http://schemas.microsoft.com/office/drawing/2014/main" id="{8BDA9EEC-D445-1457-AEF8-C48352E4918E}"/>
                </a:ext>
              </a:extLst>
            </p:cNvPr>
            <p:cNvSpPr txBox="1"/>
            <p:nvPr userDrawn="1"/>
          </p:nvSpPr>
          <p:spPr>
            <a:xfrm>
              <a:off x="582237" y="2560369"/>
              <a:ext cx="359524" cy="232591"/>
            </a:xfrm>
            <a:prstGeom prst="rect">
              <a:avLst/>
            </a:prstGeom>
            <a:noFill/>
          </p:spPr>
          <p:txBody>
            <a:bodyPr wrap="square" lIns="0" rIns="0" anchor="t">
              <a:noAutofit/>
            </a:bodyPr>
            <a:lstStyle/>
            <a:p>
              <a:pPr marL="0" marR="0" lvl="0" indent="0" algn="ctr" defTabSz="457200" rtl="0" eaLnBrk="1" fontAlgn="auto" latinLnBrk="0" hangingPunct="1">
                <a:spcBef>
                  <a:spcPts val="0"/>
                </a:spcBef>
                <a:spcAft>
                  <a:spcPts val="600"/>
                </a:spcAft>
                <a:buClrTx/>
                <a:buSzTx/>
                <a:buFontTx/>
                <a:buNone/>
                <a:tabLst/>
                <a:defRPr/>
              </a:pPr>
              <a:r>
                <a:rPr kumimoji="0" lang="en-US" sz="800" b="1" u="none" strike="noStrike" kern="1200" cap="none" spc="0" normalizeH="0" baseline="0" noProof="0">
                  <a:ln>
                    <a:noFill/>
                  </a:ln>
                  <a:solidFill>
                    <a:schemeClr val="accent1"/>
                  </a:solidFill>
                  <a:effectLst/>
                  <a:uLnTx/>
                  <a:uFillTx/>
                  <a:latin typeface="Inter" panose="02000503000000020004" pitchFamily="2" charset="0"/>
                  <a:ea typeface="Inter" panose="02000503000000020004" pitchFamily="2" charset="0"/>
                </a:rPr>
                <a:t>JAN</a:t>
              </a:r>
              <a:endParaRPr kumimoji="0" lang="en-US" sz="800" u="none" strike="noStrike" kern="1200" cap="none" spc="0" normalizeH="0" baseline="0" noProof="0">
                <a:ln>
                  <a:noFill/>
                </a:ln>
                <a:solidFill>
                  <a:schemeClr val="accent1"/>
                </a:solidFill>
                <a:effectLst/>
                <a:uLnTx/>
                <a:uFillTx/>
                <a:latin typeface="Inter" panose="02000503000000020004" pitchFamily="2" charset="0"/>
                <a:ea typeface="Inter" panose="02000503000000020004" pitchFamily="2" charset="0"/>
              </a:endParaRPr>
            </a:p>
          </p:txBody>
        </p:sp>
        <p:sp>
          <p:nvSpPr>
            <p:cNvPr id="32" name="TextBox 31">
              <a:extLst>
                <a:ext uri="{FF2B5EF4-FFF2-40B4-BE49-F238E27FC236}">
                  <a16:creationId xmlns:a16="http://schemas.microsoft.com/office/drawing/2014/main" id="{1CA1001B-A1F0-CDF4-1D9D-C1F4449746A5}"/>
                </a:ext>
              </a:extLst>
            </p:cNvPr>
            <p:cNvSpPr txBox="1"/>
            <p:nvPr userDrawn="1"/>
          </p:nvSpPr>
          <p:spPr>
            <a:xfrm>
              <a:off x="1486215" y="2560369"/>
              <a:ext cx="359524" cy="232591"/>
            </a:xfrm>
            <a:prstGeom prst="rect">
              <a:avLst/>
            </a:prstGeom>
            <a:noFill/>
          </p:spPr>
          <p:txBody>
            <a:bodyPr wrap="square" lIns="0" rIns="0" anchor="t">
              <a:noAutofit/>
            </a:bodyPr>
            <a:lstStyle/>
            <a:p>
              <a:pPr marL="0" marR="0" lvl="0" indent="0" algn="ctr" defTabSz="457200" rtl="0" eaLnBrk="1" fontAlgn="auto" latinLnBrk="0" hangingPunct="1">
                <a:spcBef>
                  <a:spcPts val="0"/>
                </a:spcBef>
                <a:spcAft>
                  <a:spcPts val="600"/>
                </a:spcAft>
                <a:buClrTx/>
                <a:buSzTx/>
                <a:buFontTx/>
                <a:buNone/>
                <a:tabLst/>
                <a:defRPr/>
              </a:pPr>
              <a:r>
                <a:rPr kumimoji="0" lang="en-US" sz="800" b="1" u="none" strike="noStrike" kern="1200" cap="none" spc="0" normalizeH="0" baseline="0" noProof="0">
                  <a:ln>
                    <a:noFill/>
                  </a:ln>
                  <a:solidFill>
                    <a:schemeClr val="accent1"/>
                  </a:solidFill>
                  <a:effectLst/>
                  <a:uLnTx/>
                  <a:uFillTx/>
                  <a:latin typeface="Inter" panose="02000503000000020004" pitchFamily="2" charset="0"/>
                  <a:ea typeface="Inter" panose="02000503000000020004" pitchFamily="2" charset="0"/>
                </a:rPr>
                <a:t>FEB</a:t>
              </a:r>
              <a:endParaRPr kumimoji="0" lang="en-US" sz="800" u="none" strike="noStrike" kern="1200" cap="none" spc="0" normalizeH="0" baseline="0" noProof="0">
                <a:ln>
                  <a:noFill/>
                </a:ln>
                <a:solidFill>
                  <a:schemeClr val="accent1"/>
                </a:solidFill>
                <a:effectLst/>
                <a:uLnTx/>
                <a:uFillTx/>
                <a:latin typeface="Inter" panose="02000503000000020004" pitchFamily="2" charset="0"/>
                <a:ea typeface="Inter" panose="02000503000000020004" pitchFamily="2" charset="0"/>
              </a:endParaRPr>
            </a:p>
          </p:txBody>
        </p:sp>
        <p:sp>
          <p:nvSpPr>
            <p:cNvPr id="33" name="TextBox 32">
              <a:extLst>
                <a:ext uri="{FF2B5EF4-FFF2-40B4-BE49-F238E27FC236}">
                  <a16:creationId xmlns:a16="http://schemas.microsoft.com/office/drawing/2014/main" id="{CFE6A6F8-9A69-7D52-9B5A-0EE0DC2BE6D8}"/>
                </a:ext>
              </a:extLst>
            </p:cNvPr>
            <p:cNvSpPr txBox="1"/>
            <p:nvPr userDrawn="1"/>
          </p:nvSpPr>
          <p:spPr>
            <a:xfrm>
              <a:off x="2390193" y="2560369"/>
              <a:ext cx="359524" cy="232591"/>
            </a:xfrm>
            <a:prstGeom prst="rect">
              <a:avLst/>
            </a:prstGeom>
            <a:noFill/>
          </p:spPr>
          <p:txBody>
            <a:bodyPr wrap="square" lIns="0" rIns="0" anchor="t">
              <a:noAutofit/>
            </a:bodyPr>
            <a:lstStyle/>
            <a:p>
              <a:pPr marL="0" marR="0" lvl="0" indent="0" algn="ctr" defTabSz="457200" rtl="0" eaLnBrk="1" fontAlgn="auto" latinLnBrk="0" hangingPunct="1">
                <a:spcBef>
                  <a:spcPts val="0"/>
                </a:spcBef>
                <a:spcAft>
                  <a:spcPts val="600"/>
                </a:spcAft>
                <a:buClrTx/>
                <a:buSzTx/>
                <a:buFontTx/>
                <a:buNone/>
                <a:tabLst/>
                <a:defRPr/>
              </a:pPr>
              <a:r>
                <a:rPr kumimoji="0" lang="en-US" sz="800" b="1" u="none" strike="noStrike" kern="1200" cap="none" spc="0" normalizeH="0" baseline="0" noProof="0">
                  <a:ln>
                    <a:noFill/>
                  </a:ln>
                  <a:solidFill>
                    <a:schemeClr val="accent1"/>
                  </a:solidFill>
                  <a:effectLst/>
                  <a:uLnTx/>
                  <a:uFillTx/>
                  <a:latin typeface="Inter" panose="02000503000000020004" pitchFamily="2" charset="0"/>
                  <a:ea typeface="Inter" panose="02000503000000020004" pitchFamily="2" charset="0"/>
                </a:rPr>
                <a:t>MAR</a:t>
              </a:r>
              <a:endParaRPr kumimoji="0" lang="en-US" sz="800" u="none" strike="noStrike" kern="1200" cap="none" spc="0" normalizeH="0" baseline="0" noProof="0">
                <a:ln>
                  <a:noFill/>
                </a:ln>
                <a:solidFill>
                  <a:schemeClr val="accent1"/>
                </a:solidFill>
                <a:effectLst/>
                <a:uLnTx/>
                <a:uFillTx/>
                <a:latin typeface="Inter" panose="02000503000000020004" pitchFamily="2" charset="0"/>
                <a:ea typeface="Inter" panose="02000503000000020004" pitchFamily="2" charset="0"/>
              </a:endParaRPr>
            </a:p>
          </p:txBody>
        </p:sp>
        <p:sp>
          <p:nvSpPr>
            <p:cNvPr id="34" name="TextBox 33">
              <a:extLst>
                <a:ext uri="{FF2B5EF4-FFF2-40B4-BE49-F238E27FC236}">
                  <a16:creationId xmlns:a16="http://schemas.microsoft.com/office/drawing/2014/main" id="{713CE304-4F8E-E846-4F77-A8B3BBB90408}"/>
                </a:ext>
              </a:extLst>
            </p:cNvPr>
            <p:cNvSpPr txBox="1"/>
            <p:nvPr userDrawn="1"/>
          </p:nvSpPr>
          <p:spPr>
            <a:xfrm>
              <a:off x="3294171" y="2560369"/>
              <a:ext cx="359524" cy="232591"/>
            </a:xfrm>
            <a:prstGeom prst="rect">
              <a:avLst/>
            </a:prstGeom>
            <a:noFill/>
          </p:spPr>
          <p:txBody>
            <a:bodyPr wrap="square" lIns="0" rIns="0" anchor="t">
              <a:noAutofit/>
            </a:bodyPr>
            <a:lstStyle/>
            <a:p>
              <a:pPr marL="0" marR="0" lvl="0" indent="0" algn="ctr" defTabSz="457200" rtl="0" eaLnBrk="1" fontAlgn="auto" latinLnBrk="0" hangingPunct="1">
                <a:spcBef>
                  <a:spcPts val="0"/>
                </a:spcBef>
                <a:spcAft>
                  <a:spcPts val="600"/>
                </a:spcAft>
                <a:buClrTx/>
                <a:buSzTx/>
                <a:buFontTx/>
                <a:buNone/>
                <a:tabLst/>
                <a:defRPr/>
              </a:pPr>
              <a:r>
                <a:rPr kumimoji="0" lang="en-US" sz="800" b="1" u="none" strike="noStrike" kern="1200" cap="none" spc="0" normalizeH="0" baseline="0" noProof="0">
                  <a:ln>
                    <a:noFill/>
                  </a:ln>
                  <a:solidFill>
                    <a:schemeClr val="accent1"/>
                  </a:solidFill>
                  <a:effectLst/>
                  <a:uLnTx/>
                  <a:uFillTx/>
                  <a:latin typeface="Inter" panose="02000503000000020004" pitchFamily="2" charset="0"/>
                  <a:ea typeface="Inter" panose="02000503000000020004" pitchFamily="2" charset="0"/>
                </a:rPr>
                <a:t>APR</a:t>
              </a:r>
              <a:endParaRPr kumimoji="0" lang="en-US" sz="800" u="none" strike="noStrike" kern="1200" cap="none" spc="0" normalizeH="0" baseline="0" noProof="0">
                <a:ln>
                  <a:noFill/>
                </a:ln>
                <a:solidFill>
                  <a:schemeClr val="accent1"/>
                </a:solidFill>
                <a:effectLst/>
                <a:uLnTx/>
                <a:uFillTx/>
                <a:latin typeface="Inter" panose="02000503000000020004" pitchFamily="2" charset="0"/>
                <a:ea typeface="Inter" panose="02000503000000020004" pitchFamily="2" charset="0"/>
              </a:endParaRPr>
            </a:p>
          </p:txBody>
        </p:sp>
        <p:sp>
          <p:nvSpPr>
            <p:cNvPr id="35" name="TextBox 34">
              <a:extLst>
                <a:ext uri="{FF2B5EF4-FFF2-40B4-BE49-F238E27FC236}">
                  <a16:creationId xmlns:a16="http://schemas.microsoft.com/office/drawing/2014/main" id="{8FB58F31-2C53-BB54-4854-FDFF4E1903E3}"/>
                </a:ext>
              </a:extLst>
            </p:cNvPr>
            <p:cNvSpPr txBox="1"/>
            <p:nvPr userDrawn="1"/>
          </p:nvSpPr>
          <p:spPr>
            <a:xfrm>
              <a:off x="4198149" y="2560369"/>
              <a:ext cx="359524" cy="232591"/>
            </a:xfrm>
            <a:prstGeom prst="rect">
              <a:avLst/>
            </a:prstGeom>
            <a:noFill/>
          </p:spPr>
          <p:txBody>
            <a:bodyPr wrap="square" lIns="0" rIns="0" anchor="t">
              <a:noAutofit/>
            </a:bodyPr>
            <a:lstStyle/>
            <a:p>
              <a:pPr marL="0" marR="0" lvl="0" indent="0" algn="ctr" defTabSz="457200" rtl="0" eaLnBrk="1" fontAlgn="auto" latinLnBrk="0" hangingPunct="1">
                <a:spcBef>
                  <a:spcPts val="0"/>
                </a:spcBef>
                <a:spcAft>
                  <a:spcPts val="600"/>
                </a:spcAft>
                <a:buClrTx/>
                <a:buSzTx/>
                <a:buFontTx/>
                <a:buNone/>
                <a:tabLst/>
                <a:defRPr/>
              </a:pPr>
              <a:r>
                <a:rPr kumimoji="0" lang="en-US" sz="800" b="1" u="none" strike="noStrike" kern="1200" cap="none" spc="0" normalizeH="0" baseline="0" noProof="0">
                  <a:ln>
                    <a:noFill/>
                  </a:ln>
                  <a:solidFill>
                    <a:schemeClr val="accent1"/>
                  </a:solidFill>
                  <a:effectLst/>
                  <a:uLnTx/>
                  <a:uFillTx/>
                  <a:latin typeface="Inter" panose="02000503000000020004" pitchFamily="2" charset="0"/>
                  <a:ea typeface="Inter" panose="02000503000000020004" pitchFamily="2" charset="0"/>
                </a:rPr>
                <a:t>MAY</a:t>
              </a:r>
              <a:endParaRPr kumimoji="0" lang="en-US" sz="800" u="none" strike="noStrike" kern="1200" cap="none" spc="0" normalizeH="0" baseline="0" noProof="0">
                <a:ln>
                  <a:noFill/>
                </a:ln>
                <a:solidFill>
                  <a:schemeClr val="accent1"/>
                </a:solidFill>
                <a:effectLst/>
                <a:uLnTx/>
                <a:uFillTx/>
                <a:latin typeface="Inter" panose="02000503000000020004" pitchFamily="2" charset="0"/>
                <a:ea typeface="Inter" panose="02000503000000020004" pitchFamily="2" charset="0"/>
              </a:endParaRPr>
            </a:p>
          </p:txBody>
        </p:sp>
        <p:sp>
          <p:nvSpPr>
            <p:cNvPr id="36" name="TextBox 35">
              <a:extLst>
                <a:ext uri="{FF2B5EF4-FFF2-40B4-BE49-F238E27FC236}">
                  <a16:creationId xmlns:a16="http://schemas.microsoft.com/office/drawing/2014/main" id="{F4DF154C-96EE-C4CF-9314-907C098BFA1F}"/>
                </a:ext>
              </a:extLst>
            </p:cNvPr>
            <p:cNvSpPr txBox="1"/>
            <p:nvPr userDrawn="1"/>
          </p:nvSpPr>
          <p:spPr>
            <a:xfrm>
              <a:off x="5102127" y="2560369"/>
              <a:ext cx="359524" cy="232591"/>
            </a:xfrm>
            <a:prstGeom prst="rect">
              <a:avLst/>
            </a:prstGeom>
            <a:noFill/>
          </p:spPr>
          <p:txBody>
            <a:bodyPr wrap="square" lIns="0" rIns="0" anchor="t">
              <a:noAutofit/>
            </a:bodyPr>
            <a:lstStyle/>
            <a:p>
              <a:pPr marL="0" marR="0" lvl="0" indent="0" algn="ctr" defTabSz="457200" rtl="0" eaLnBrk="1" fontAlgn="auto" latinLnBrk="0" hangingPunct="1">
                <a:spcBef>
                  <a:spcPts val="0"/>
                </a:spcBef>
                <a:spcAft>
                  <a:spcPts val="600"/>
                </a:spcAft>
                <a:buClrTx/>
                <a:buSzTx/>
                <a:buFontTx/>
                <a:buNone/>
                <a:tabLst/>
                <a:defRPr/>
              </a:pPr>
              <a:r>
                <a:rPr kumimoji="0" lang="en-US" sz="800" b="1" u="none" strike="noStrike" kern="1200" cap="none" spc="0" normalizeH="0" baseline="0" noProof="0">
                  <a:ln>
                    <a:noFill/>
                  </a:ln>
                  <a:solidFill>
                    <a:schemeClr val="accent1"/>
                  </a:solidFill>
                  <a:effectLst/>
                  <a:uLnTx/>
                  <a:uFillTx/>
                  <a:latin typeface="Inter" panose="02000503000000020004" pitchFamily="2" charset="0"/>
                  <a:ea typeface="Inter" panose="02000503000000020004" pitchFamily="2" charset="0"/>
                </a:rPr>
                <a:t>JUN</a:t>
              </a:r>
              <a:endParaRPr kumimoji="0" lang="en-US" sz="800" u="none" strike="noStrike" kern="1200" cap="none" spc="0" normalizeH="0" baseline="0" noProof="0">
                <a:ln>
                  <a:noFill/>
                </a:ln>
                <a:solidFill>
                  <a:schemeClr val="accent1"/>
                </a:solidFill>
                <a:effectLst/>
                <a:uLnTx/>
                <a:uFillTx/>
                <a:latin typeface="Inter" panose="02000503000000020004" pitchFamily="2" charset="0"/>
                <a:ea typeface="Inter" panose="02000503000000020004" pitchFamily="2" charset="0"/>
              </a:endParaRPr>
            </a:p>
          </p:txBody>
        </p:sp>
        <p:sp>
          <p:nvSpPr>
            <p:cNvPr id="37" name="TextBox 36">
              <a:extLst>
                <a:ext uri="{FF2B5EF4-FFF2-40B4-BE49-F238E27FC236}">
                  <a16:creationId xmlns:a16="http://schemas.microsoft.com/office/drawing/2014/main" id="{A49F8539-BA64-08F2-2F58-3EB724C5ECF2}"/>
                </a:ext>
              </a:extLst>
            </p:cNvPr>
            <p:cNvSpPr txBox="1"/>
            <p:nvPr userDrawn="1"/>
          </p:nvSpPr>
          <p:spPr>
            <a:xfrm>
              <a:off x="6006105" y="2560369"/>
              <a:ext cx="359524" cy="232591"/>
            </a:xfrm>
            <a:prstGeom prst="rect">
              <a:avLst/>
            </a:prstGeom>
            <a:noFill/>
          </p:spPr>
          <p:txBody>
            <a:bodyPr wrap="square" lIns="0" rIns="0" anchor="t">
              <a:noAutofit/>
            </a:bodyPr>
            <a:lstStyle/>
            <a:p>
              <a:pPr marL="0" marR="0" lvl="0" indent="0" algn="ctr" defTabSz="457200" rtl="0" eaLnBrk="1" fontAlgn="auto" latinLnBrk="0" hangingPunct="1">
                <a:spcBef>
                  <a:spcPts val="0"/>
                </a:spcBef>
                <a:spcAft>
                  <a:spcPts val="600"/>
                </a:spcAft>
                <a:buClrTx/>
                <a:buSzTx/>
                <a:buFontTx/>
                <a:buNone/>
                <a:tabLst/>
                <a:defRPr/>
              </a:pPr>
              <a:r>
                <a:rPr kumimoji="0" lang="en-US" sz="800" b="1" u="none" strike="noStrike" kern="1200" cap="none" spc="0" normalizeH="0" baseline="0" noProof="0">
                  <a:ln>
                    <a:noFill/>
                  </a:ln>
                  <a:solidFill>
                    <a:schemeClr val="accent1"/>
                  </a:solidFill>
                  <a:effectLst/>
                  <a:uLnTx/>
                  <a:uFillTx/>
                  <a:latin typeface="Inter" panose="02000503000000020004" pitchFamily="2" charset="0"/>
                  <a:ea typeface="Inter" panose="02000503000000020004" pitchFamily="2" charset="0"/>
                </a:rPr>
                <a:t>JUL</a:t>
              </a:r>
              <a:endParaRPr kumimoji="0" lang="en-US" sz="800" u="none" strike="noStrike" kern="1200" cap="none" spc="0" normalizeH="0" baseline="0" noProof="0">
                <a:ln>
                  <a:noFill/>
                </a:ln>
                <a:solidFill>
                  <a:schemeClr val="accent1"/>
                </a:solidFill>
                <a:effectLst/>
                <a:uLnTx/>
                <a:uFillTx/>
                <a:latin typeface="Inter" panose="02000503000000020004" pitchFamily="2" charset="0"/>
                <a:ea typeface="Inter" panose="02000503000000020004" pitchFamily="2" charset="0"/>
              </a:endParaRPr>
            </a:p>
          </p:txBody>
        </p:sp>
        <p:sp>
          <p:nvSpPr>
            <p:cNvPr id="38" name="TextBox 37">
              <a:extLst>
                <a:ext uri="{FF2B5EF4-FFF2-40B4-BE49-F238E27FC236}">
                  <a16:creationId xmlns:a16="http://schemas.microsoft.com/office/drawing/2014/main" id="{4DB983EC-6B0D-6663-283A-42CDFFA5C043}"/>
                </a:ext>
              </a:extLst>
            </p:cNvPr>
            <p:cNvSpPr txBox="1"/>
            <p:nvPr userDrawn="1"/>
          </p:nvSpPr>
          <p:spPr>
            <a:xfrm>
              <a:off x="6910083" y="2560369"/>
              <a:ext cx="359524" cy="232591"/>
            </a:xfrm>
            <a:prstGeom prst="rect">
              <a:avLst/>
            </a:prstGeom>
            <a:noFill/>
          </p:spPr>
          <p:txBody>
            <a:bodyPr wrap="square" lIns="0" rIns="0" anchor="t">
              <a:noAutofit/>
            </a:bodyPr>
            <a:lstStyle/>
            <a:p>
              <a:pPr marL="0" marR="0" lvl="0" indent="0" algn="ctr" defTabSz="457200" rtl="0" eaLnBrk="1" fontAlgn="auto" latinLnBrk="0" hangingPunct="1">
                <a:spcBef>
                  <a:spcPts val="0"/>
                </a:spcBef>
                <a:spcAft>
                  <a:spcPts val="600"/>
                </a:spcAft>
                <a:buClrTx/>
                <a:buSzTx/>
                <a:buFontTx/>
                <a:buNone/>
                <a:tabLst/>
                <a:defRPr/>
              </a:pPr>
              <a:r>
                <a:rPr kumimoji="0" lang="en-US" sz="800" b="1" u="none" strike="noStrike" kern="1200" cap="none" spc="0" normalizeH="0" baseline="0" noProof="0">
                  <a:ln>
                    <a:noFill/>
                  </a:ln>
                  <a:solidFill>
                    <a:schemeClr val="accent1"/>
                  </a:solidFill>
                  <a:effectLst/>
                  <a:uLnTx/>
                  <a:uFillTx/>
                  <a:latin typeface="Inter" panose="02000503000000020004" pitchFamily="2" charset="0"/>
                  <a:ea typeface="Inter" panose="02000503000000020004" pitchFamily="2" charset="0"/>
                </a:rPr>
                <a:t>AUG</a:t>
              </a:r>
              <a:endParaRPr kumimoji="0" lang="en-US" sz="800" u="none" strike="noStrike" kern="1200" cap="none" spc="0" normalizeH="0" baseline="0" noProof="0">
                <a:ln>
                  <a:noFill/>
                </a:ln>
                <a:solidFill>
                  <a:schemeClr val="accent1"/>
                </a:solidFill>
                <a:effectLst/>
                <a:uLnTx/>
                <a:uFillTx/>
                <a:latin typeface="Inter" panose="02000503000000020004" pitchFamily="2" charset="0"/>
                <a:ea typeface="Inter" panose="02000503000000020004" pitchFamily="2" charset="0"/>
              </a:endParaRPr>
            </a:p>
          </p:txBody>
        </p:sp>
        <p:sp>
          <p:nvSpPr>
            <p:cNvPr id="39" name="TextBox 38">
              <a:extLst>
                <a:ext uri="{FF2B5EF4-FFF2-40B4-BE49-F238E27FC236}">
                  <a16:creationId xmlns:a16="http://schemas.microsoft.com/office/drawing/2014/main" id="{1DE63F60-6499-C3AB-52AB-7A60362E1DAC}"/>
                </a:ext>
              </a:extLst>
            </p:cNvPr>
            <p:cNvSpPr txBox="1"/>
            <p:nvPr userDrawn="1"/>
          </p:nvSpPr>
          <p:spPr>
            <a:xfrm>
              <a:off x="7814061" y="2560369"/>
              <a:ext cx="359524" cy="232591"/>
            </a:xfrm>
            <a:prstGeom prst="rect">
              <a:avLst/>
            </a:prstGeom>
            <a:noFill/>
          </p:spPr>
          <p:txBody>
            <a:bodyPr wrap="square" lIns="0" rIns="0" anchor="t">
              <a:noAutofit/>
            </a:bodyPr>
            <a:lstStyle/>
            <a:p>
              <a:pPr marL="0" marR="0" lvl="0" indent="0" algn="ctr" defTabSz="457200" rtl="0" eaLnBrk="1" fontAlgn="auto" latinLnBrk="0" hangingPunct="1">
                <a:spcBef>
                  <a:spcPts val="0"/>
                </a:spcBef>
                <a:spcAft>
                  <a:spcPts val="600"/>
                </a:spcAft>
                <a:buClrTx/>
                <a:buSzTx/>
                <a:buFontTx/>
                <a:buNone/>
                <a:tabLst/>
                <a:defRPr/>
              </a:pPr>
              <a:r>
                <a:rPr kumimoji="0" lang="en-US" sz="800" b="1" u="none" strike="noStrike" kern="1200" cap="none" spc="0" normalizeH="0" baseline="0" noProof="0">
                  <a:ln>
                    <a:noFill/>
                  </a:ln>
                  <a:solidFill>
                    <a:schemeClr val="accent1"/>
                  </a:solidFill>
                  <a:effectLst/>
                  <a:uLnTx/>
                  <a:uFillTx/>
                  <a:latin typeface="Inter" panose="02000503000000020004" pitchFamily="2" charset="0"/>
                  <a:ea typeface="Inter" panose="02000503000000020004" pitchFamily="2" charset="0"/>
                </a:rPr>
                <a:t>SEP</a:t>
              </a:r>
              <a:endParaRPr kumimoji="0" lang="en-US" sz="800" u="none" strike="noStrike" kern="1200" cap="none" spc="0" normalizeH="0" baseline="0" noProof="0">
                <a:ln>
                  <a:noFill/>
                </a:ln>
                <a:solidFill>
                  <a:schemeClr val="accent1"/>
                </a:solidFill>
                <a:effectLst/>
                <a:uLnTx/>
                <a:uFillTx/>
                <a:latin typeface="Inter" panose="02000503000000020004" pitchFamily="2" charset="0"/>
                <a:ea typeface="Inter" panose="02000503000000020004" pitchFamily="2" charset="0"/>
              </a:endParaRPr>
            </a:p>
          </p:txBody>
        </p:sp>
        <p:sp>
          <p:nvSpPr>
            <p:cNvPr id="40" name="TextBox 39">
              <a:extLst>
                <a:ext uri="{FF2B5EF4-FFF2-40B4-BE49-F238E27FC236}">
                  <a16:creationId xmlns:a16="http://schemas.microsoft.com/office/drawing/2014/main" id="{9E2F7469-343E-28D0-AD3D-1B0CE83B8591}"/>
                </a:ext>
              </a:extLst>
            </p:cNvPr>
            <p:cNvSpPr txBox="1"/>
            <p:nvPr userDrawn="1"/>
          </p:nvSpPr>
          <p:spPr>
            <a:xfrm>
              <a:off x="8718039" y="2560369"/>
              <a:ext cx="359524" cy="232591"/>
            </a:xfrm>
            <a:prstGeom prst="rect">
              <a:avLst/>
            </a:prstGeom>
            <a:noFill/>
          </p:spPr>
          <p:txBody>
            <a:bodyPr wrap="square" lIns="0" rIns="0" anchor="t">
              <a:noAutofit/>
            </a:bodyPr>
            <a:lstStyle/>
            <a:p>
              <a:pPr marL="0" marR="0" lvl="0" indent="0" algn="ctr" defTabSz="457200" rtl="0" eaLnBrk="1" fontAlgn="auto" latinLnBrk="0" hangingPunct="1">
                <a:spcBef>
                  <a:spcPts val="0"/>
                </a:spcBef>
                <a:spcAft>
                  <a:spcPts val="600"/>
                </a:spcAft>
                <a:buClrTx/>
                <a:buSzTx/>
                <a:buFontTx/>
                <a:buNone/>
                <a:tabLst/>
                <a:defRPr/>
              </a:pPr>
              <a:r>
                <a:rPr kumimoji="0" lang="en-US" sz="800" b="1" u="none" strike="noStrike" kern="1200" cap="none" spc="0" normalizeH="0" baseline="0" noProof="0">
                  <a:ln>
                    <a:noFill/>
                  </a:ln>
                  <a:solidFill>
                    <a:schemeClr val="accent1"/>
                  </a:solidFill>
                  <a:effectLst/>
                  <a:uLnTx/>
                  <a:uFillTx/>
                  <a:latin typeface="Inter" panose="02000503000000020004" pitchFamily="2" charset="0"/>
                  <a:ea typeface="Inter" panose="02000503000000020004" pitchFamily="2" charset="0"/>
                </a:rPr>
                <a:t>OCT</a:t>
              </a:r>
              <a:endParaRPr kumimoji="0" lang="en-US" sz="800" u="none" strike="noStrike" kern="1200" cap="none" spc="0" normalizeH="0" baseline="0" noProof="0">
                <a:ln>
                  <a:noFill/>
                </a:ln>
                <a:solidFill>
                  <a:schemeClr val="accent1"/>
                </a:solidFill>
                <a:effectLst/>
                <a:uLnTx/>
                <a:uFillTx/>
                <a:latin typeface="Inter" panose="02000503000000020004" pitchFamily="2" charset="0"/>
                <a:ea typeface="Inter" panose="02000503000000020004" pitchFamily="2" charset="0"/>
              </a:endParaRPr>
            </a:p>
          </p:txBody>
        </p:sp>
        <p:sp>
          <p:nvSpPr>
            <p:cNvPr id="41" name="TextBox 40">
              <a:extLst>
                <a:ext uri="{FF2B5EF4-FFF2-40B4-BE49-F238E27FC236}">
                  <a16:creationId xmlns:a16="http://schemas.microsoft.com/office/drawing/2014/main" id="{4020B2F6-B7F4-39E9-C11D-7FB8DB9C0FCE}"/>
                </a:ext>
              </a:extLst>
            </p:cNvPr>
            <p:cNvSpPr txBox="1"/>
            <p:nvPr userDrawn="1"/>
          </p:nvSpPr>
          <p:spPr>
            <a:xfrm>
              <a:off x="9622017" y="2560369"/>
              <a:ext cx="359524" cy="232591"/>
            </a:xfrm>
            <a:prstGeom prst="rect">
              <a:avLst/>
            </a:prstGeom>
            <a:noFill/>
          </p:spPr>
          <p:txBody>
            <a:bodyPr wrap="square" lIns="0" rIns="0" anchor="t">
              <a:noAutofit/>
            </a:bodyPr>
            <a:lstStyle/>
            <a:p>
              <a:pPr marL="0" marR="0" lvl="0" indent="0" algn="ctr" defTabSz="457200" rtl="0" eaLnBrk="1" fontAlgn="auto" latinLnBrk="0" hangingPunct="1">
                <a:spcBef>
                  <a:spcPts val="0"/>
                </a:spcBef>
                <a:spcAft>
                  <a:spcPts val="600"/>
                </a:spcAft>
                <a:buClrTx/>
                <a:buSzTx/>
                <a:buFontTx/>
                <a:buNone/>
                <a:tabLst/>
                <a:defRPr/>
              </a:pPr>
              <a:r>
                <a:rPr kumimoji="0" lang="en-US" sz="800" b="1" u="none" strike="noStrike" kern="1200" cap="none" spc="0" normalizeH="0" baseline="0" noProof="0">
                  <a:ln>
                    <a:noFill/>
                  </a:ln>
                  <a:solidFill>
                    <a:schemeClr val="accent1"/>
                  </a:solidFill>
                  <a:effectLst/>
                  <a:uLnTx/>
                  <a:uFillTx/>
                  <a:latin typeface="Inter" panose="02000503000000020004" pitchFamily="2" charset="0"/>
                  <a:ea typeface="Inter" panose="02000503000000020004" pitchFamily="2" charset="0"/>
                </a:rPr>
                <a:t>NOV</a:t>
              </a:r>
              <a:endParaRPr kumimoji="0" lang="en-US" sz="800" u="none" strike="noStrike" kern="1200" cap="none" spc="0" normalizeH="0" baseline="0" noProof="0">
                <a:ln>
                  <a:noFill/>
                </a:ln>
                <a:solidFill>
                  <a:schemeClr val="accent1"/>
                </a:solidFill>
                <a:effectLst/>
                <a:uLnTx/>
                <a:uFillTx/>
                <a:latin typeface="Inter" panose="02000503000000020004" pitchFamily="2" charset="0"/>
                <a:ea typeface="Inter" panose="02000503000000020004" pitchFamily="2" charset="0"/>
              </a:endParaRPr>
            </a:p>
          </p:txBody>
        </p:sp>
        <p:sp>
          <p:nvSpPr>
            <p:cNvPr id="42" name="TextBox 41">
              <a:extLst>
                <a:ext uri="{FF2B5EF4-FFF2-40B4-BE49-F238E27FC236}">
                  <a16:creationId xmlns:a16="http://schemas.microsoft.com/office/drawing/2014/main" id="{8A007F80-18C8-878B-D2CA-B06EA789B3CA}"/>
                </a:ext>
              </a:extLst>
            </p:cNvPr>
            <p:cNvSpPr txBox="1"/>
            <p:nvPr userDrawn="1"/>
          </p:nvSpPr>
          <p:spPr>
            <a:xfrm>
              <a:off x="10525992" y="2560369"/>
              <a:ext cx="359524" cy="232591"/>
            </a:xfrm>
            <a:prstGeom prst="rect">
              <a:avLst/>
            </a:prstGeom>
            <a:noFill/>
          </p:spPr>
          <p:txBody>
            <a:bodyPr wrap="square" lIns="0" rIns="0" anchor="t">
              <a:noAutofit/>
            </a:bodyPr>
            <a:lstStyle/>
            <a:p>
              <a:pPr marL="0" marR="0" lvl="0" indent="0" algn="ctr" defTabSz="457200" rtl="0" eaLnBrk="1" fontAlgn="auto" latinLnBrk="0" hangingPunct="1">
                <a:spcBef>
                  <a:spcPts val="0"/>
                </a:spcBef>
                <a:spcAft>
                  <a:spcPts val="600"/>
                </a:spcAft>
                <a:buClrTx/>
                <a:buSzTx/>
                <a:buFontTx/>
                <a:buNone/>
                <a:tabLst/>
                <a:defRPr/>
              </a:pPr>
              <a:r>
                <a:rPr kumimoji="0" lang="en-US" sz="800" b="1" u="none" strike="noStrike" kern="1200" cap="none" spc="0" normalizeH="0" baseline="0" noProof="0">
                  <a:ln>
                    <a:noFill/>
                  </a:ln>
                  <a:solidFill>
                    <a:schemeClr val="accent1"/>
                  </a:solidFill>
                  <a:effectLst/>
                  <a:uLnTx/>
                  <a:uFillTx/>
                  <a:latin typeface="Inter" panose="02000503000000020004" pitchFamily="2" charset="0"/>
                  <a:ea typeface="Inter" panose="02000503000000020004" pitchFamily="2" charset="0"/>
                </a:rPr>
                <a:t>DEC</a:t>
              </a:r>
              <a:endParaRPr kumimoji="0" lang="en-US" sz="800" u="none" strike="noStrike" kern="1200" cap="none" spc="0" normalizeH="0" baseline="0" noProof="0">
                <a:ln>
                  <a:noFill/>
                </a:ln>
                <a:solidFill>
                  <a:schemeClr val="accent1"/>
                </a:solidFill>
                <a:effectLst/>
                <a:uLnTx/>
                <a:uFillTx/>
                <a:latin typeface="Inter" panose="02000503000000020004" pitchFamily="2" charset="0"/>
                <a:ea typeface="Inter" panose="02000503000000020004" pitchFamily="2" charset="0"/>
              </a:endParaRPr>
            </a:p>
          </p:txBody>
        </p:sp>
      </p:grpSp>
      <p:cxnSp>
        <p:nvCxnSpPr>
          <p:cNvPr id="2" name="Straight Connector 1">
            <a:extLst>
              <a:ext uri="{FF2B5EF4-FFF2-40B4-BE49-F238E27FC236}">
                <a16:creationId xmlns:a16="http://schemas.microsoft.com/office/drawing/2014/main" id="{04CE67B0-E635-D418-B963-5CE796BC249B}"/>
              </a:ext>
            </a:extLst>
          </p:cNvPr>
          <p:cNvCxnSpPr>
            <a:cxnSpLocks/>
          </p:cNvCxnSpPr>
          <p:nvPr userDrawn="1"/>
        </p:nvCxnSpPr>
        <p:spPr>
          <a:xfrm flipH="1">
            <a:off x="1487277" y="6400800"/>
            <a:ext cx="10704723" cy="0"/>
          </a:xfrm>
          <a:prstGeom prst="line">
            <a:avLst/>
          </a:prstGeom>
          <a:ln w="9525" cap="rnd">
            <a:solidFill>
              <a:schemeClr val="tx1"/>
            </a:solidFill>
          </a:ln>
        </p:spPr>
        <p:style>
          <a:lnRef idx="1">
            <a:schemeClr val="accent1"/>
          </a:lnRef>
          <a:fillRef idx="0">
            <a:schemeClr val="accent1"/>
          </a:fillRef>
          <a:effectRef idx="0">
            <a:schemeClr val="accent1"/>
          </a:effectRef>
          <a:fontRef idx="minor">
            <a:schemeClr val="tx1"/>
          </a:fontRef>
        </p:style>
      </p:cxnSp>
      <p:sp>
        <p:nvSpPr>
          <p:cNvPr id="6" name="Text Placeholder 5">
            <a:extLst>
              <a:ext uri="{FF2B5EF4-FFF2-40B4-BE49-F238E27FC236}">
                <a16:creationId xmlns:a16="http://schemas.microsoft.com/office/drawing/2014/main" id="{00120F35-5BAB-4E83-1FE7-E33E9D2A43E4}"/>
              </a:ext>
            </a:extLst>
          </p:cNvPr>
          <p:cNvSpPr>
            <a:spLocks noGrp="1"/>
          </p:cNvSpPr>
          <p:nvPr>
            <p:ph type="body" sz="quarter" idx="21" hasCustomPrompt="1"/>
          </p:nvPr>
        </p:nvSpPr>
        <p:spPr>
          <a:xfrm>
            <a:off x="1487277" y="6496059"/>
            <a:ext cx="7173901" cy="285734"/>
          </a:xfrm>
        </p:spPr>
        <p:txBody>
          <a:bodyPr anchor="ctr">
            <a:noAutofit/>
          </a:bodyPr>
          <a:lstStyle>
            <a:lvl1pPr marL="0" indent="0">
              <a:lnSpc>
                <a:spcPct val="90000"/>
              </a:lnSpc>
              <a:spcBef>
                <a:spcPts val="200"/>
              </a:spcBef>
              <a:buNone/>
              <a:defRPr sz="600" b="0" i="0">
                <a:latin typeface="Inter" panose="02000503000000020004" pitchFamily="2" charset="0"/>
                <a:ea typeface="Inter" panose="02000503000000020004" pitchFamily="2" charset="0"/>
              </a:defRPr>
            </a:lvl1pPr>
            <a:lvl2pPr marL="457200" indent="0">
              <a:buNone/>
              <a:defRPr sz="600" b="0" i="0">
                <a:latin typeface="Inter" panose="02000503000000020004" pitchFamily="2" charset="0"/>
                <a:ea typeface="Inter" panose="02000503000000020004" pitchFamily="2" charset="0"/>
              </a:defRPr>
            </a:lvl2pPr>
            <a:lvl3pPr marL="914400" indent="0">
              <a:buNone/>
              <a:defRPr sz="600" b="0" i="0">
                <a:latin typeface="Inter" panose="02000503000000020004" pitchFamily="2" charset="0"/>
                <a:ea typeface="Inter" panose="02000503000000020004" pitchFamily="2" charset="0"/>
              </a:defRPr>
            </a:lvl3pPr>
            <a:lvl4pPr marL="1371600" indent="0">
              <a:buNone/>
              <a:defRPr sz="600" b="0" i="0">
                <a:latin typeface="Inter" panose="02000503000000020004" pitchFamily="2" charset="0"/>
                <a:ea typeface="Inter" panose="02000503000000020004" pitchFamily="2" charset="0"/>
              </a:defRPr>
            </a:lvl4pPr>
            <a:lvl5pPr marL="1828800" indent="0">
              <a:buNone/>
              <a:defRPr sz="600" b="0" i="0">
                <a:latin typeface="Inter" panose="02000503000000020004" pitchFamily="2" charset="0"/>
                <a:ea typeface="Inter" panose="02000503000000020004" pitchFamily="2" charset="0"/>
              </a:defRPr>
            </a:lvl5pPr>
          </a:lstStyle>
          <a:p>
            <a:pPr lvl="0"/>
            <a:r>
              <a:rPr lang="en-US"/>
              <a:t>Source: </a:t>
            </a:r>
          </a:p>
        </p:txBody>
      </p:sp>
      <p:sp>
        <p:nvSpPr>
          <p:cNvPr id="10" name="Slide Number Placeholder 5">
            <a:extLst>
              <a:ext uri="{FF2B5EF4-FFF2-40B4-BE49-F238E27FC236}">
                <a16:creationId xmlns:a16="http://schemas.microsoft.com/office/drawing/2014/main" id="{59DE9E3C-7DC5-D74F-79F1-1FB6F13B1CF3}"/>
              </a:ext>
            </a:extLst>
          </p:cNvPr>
          <p:cNvSpPr txBox="1">
            <a:spLocks/>
          </p:cNvSpPr>
          <p:nvPr userDrawn="1"/>
        </p:nvSpPr>
        <p:spPr>
          <a:xfrm>
            <a:off x="11185742" y="6400800"/>
            <a:ext cx="549058" cy="457200"/>
          </a:xfrm>
          <a:prstGeom prst="rect">
            <a:avLst/>
          </a:prstGeom>
        </p:spPr>
        <p:txBody>
          <a:bodyPr vert="horz" lIns="0" tIns="0" rIns="0" bIns="0" rtlCol="0" anchor="ctr"/>
          <a:lstStyle>
            <a:defPPr>
              <a:defRPr lang="en-US"/>
            </a:defPPr>
            <a:lvl1pPr marL="0" algn="r" defTabSz="914400" rtl="0" eaLnBrk="1" latinLnBrk="0" hangingPunct="1">
              <a:defRPr sz="800" kern="1200">
                <a:solidFill>
                  <a:schemeClr val="tx1"/>
                </a:solidFill>
                <a:latin typeface="Outfi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fld id="{DDA6C761-E6C0-8244-BDC1-CA1DC8273777}" type="slidenum">
              <a:rPr lang="en-US" b="0" i="0" smtClean="0">
                <a:latin typeface="Outfit Light" pitchFamily="2" charset="0"/>
              </a:rPr>
              <a:pPr/>
              <a:t>‹#›</a:t>
            </a:fld>
            <a:endParaRPr lang="en-US" b="0" i="0">
              <a:latin typeface="Outfit Light" pitchFamily="2" charset="0"/>
            </a:endParaRPr>
          </a:p>
        </p:txBody>
      </p:sp>
      <p:sp>
        <p:nvSpPr>
          <p:cNvPr id="3" name="Slide Number Placeholder 5">
            <a:extLst>
              <a:ext uri="{FF2B5EF4-FFF2-40B4-BE49-F238E27FC236}">
                <a16:creationId xmlns:a16="http://schemas.microsoft.com/office/drawing/2014/main" id="{CBCF730D-D979-6E42-8E89-419B8DF2BAE3}"/>
              </a:ext>
            </a:extLst>
          </p:cNvPr>
          <p:cNvSpPr txBox="1">
            <a:spLocks/>
          </p:cNvSpPr>
          <p:nvPr userDrawn="1"/>
        </p:nvSpPr>
        <p:spPr>
          <a:xfrm>
            <a:off x="9118378" y="6499230"/>
            <a:ext cx="2266709" cy="273040"/>
          </a:xfrm>
          <a:prstGeom prst="rect">
            <a:avLst/>
          </a:prstGeom>
        </p:spPr>
        <p:txBody>
          <a:bodyPr vert="horz" lIns="0" tIns="0" rIns="0" bIns="0" rtlCol="0" anchor="ctr"/>
          <a:lstStyle>
            <a:defPPr>
              <a:defRPr lang="en-US"/>
            </a:defPPr>
            <a:lvl1pPr marL="0" algn="r" defTabSz="914400" rtl="0" eaLnBrk="1" latinLnBrk="0" hangingPunct="1">
              <a:defRPr sz="800" kern="1200">
                <a:solidFill>
                  <a:schemeClr val="bg1"/>
                </a:solidFill>
                <a:latin typeface="Outfi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sz="600" b="0" i="0">
                <a:solidFill>
                  <a:schemeClr val="tx1"/>
                </a:solidFill>
                <a:latin typeface="Outfit Light" pitchFamily="2" charset="0"/>
              </a:rPr>
              <a:t>© Sovos 2025. Proprietary and Confidential</a:t>
            </a:r>
          </a:p>
        </p:txBody>
      </p:sp>
      <p:cxnSp>
        <p:nvCxnSpPr>
          <p:cNvPr id="4" name="Straight Connector 3">
            <a:extLst>
              <a:ext uri="{FF2B5EF4-FFF2-40B4-BE49-F238E27FC236}">
                <a16:creationId xmlns:a16="http://schemas.microsoft.com/office/drawing/2014/main" id="{710D02E2-8DD4-B4AA-0115-138394B1CA47}"/>
              </a:ext>
            </a:extLst>
          </p:cNvPr>
          <p:cNvCxnSpPr>
            <a:cxnSpLocks/>
          </p:cNvCxnSpPr>
          <p:nvPr userDrawn="1"/>
        </p:nvCxnSpPr>
        <p:spPr>
          <a:xfrm flipH="1">
            <a:off x="0" y="2854435"/>
            <a:ext cx="12192000" cy="0"/>
          </a:xfrm>
          <a:prstGeom prst="line">
            <a:avLst/>
          </a:prstGeom>
          <a:ln w="9525">
            <a:solidFill>
              <a:srgbClr val="B5B6C1"/>
            </a:solidFill>
          </a:ln>
        </p:spPr>
        <p:style>
          <a:lnRef idx="1">
            <a:schemeClr val="accent1"/>
          </a:lnRef>
          <a:fillRef idx="0">
            <a:schemeClr val="accent1"/>
          </a:fillRef>
          <a:effectRef idx="0">
            <a:schemeClr val="accent1"/>
          </a:effectRef>
          <a:fontRef idx="minor">
            <a:schemeClr val="tx1"/>
          </a:fontRef>
        </p:style>
      </p:cxnSp>
      <p:cxnSp>
        <p:nvCxnSpPr>
          <p:cNvPr id="5" name="Straight Connector 4">
            <a:extLst>
              <a:ext uri="{FF2B5EF4-FFF2-40B4-BE49-F238E27FC236}">
                <a16:creationId xmlns:a16="http://schemas.microsoft.com/office/drawing/2014/main" id="{85BBFA53-137F-E967-1D22-643A56282AB1}"/>
              </a:ext>
            </a:extLst>
          </p:cNvPr>
          <p:cNvCxnSpPr>
            <a:cxnSpLocks/>
          </p:cNvCxnSpPr>
          <p:nvPr userDrawn="1"/>
        </p:nvCxnSpPr>
        <p:spPr>
          <a:xfrm>
            <a:off x="761999" y="2854435"/>
            <a:ext cx="822960" cy="0"/>
          </a:xfrm>
          <a:prstGeom prst="line">
            <a:avLst/>
          </a:prstGeom>
          <a:ln w="28575" cap="rnd">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 name="Straight Connector 11">
            <a:extLst>
              <a:ext uri="{FF2B5EF4-FFF2-40B4-BE49-F238E27FC236}">
                <a16:creationId xmlns:a16="http://schemas.microsoft.com/office/drawing/2014/main" id="{D8AE78CB-BFC0-5D18-B2A8-ACB13E8D6D53}"/>
              </a:ext>
            </a:extLst>
          </p:cNvPr>
          <p:cNvCxnSpPr>
            <a:cxnSpLocks/>
          </p:cNvCxnSpPr>
          <p:nvPr userDrawn="1"/>
        </p:nvCxnSpPr>
        <p:spPr>
          <a:xfrm>
            <a:off x="1665110" y="2854435"/>
            <a:ext cx="822960" cy="0"/>
          </a:xfrm>
          <a:prstGeom prst="line">
            <a:avLst/>
          </a:prstGeom>
          <a:ln w="28575" cap="rnd">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 name="Straight Connector 12">
            <a:extLst>
              <a:ext uri="{FF2B5EF4-FFF2-40B4-BE49-F238E27FC236}">
                <a16:creationId xmlns:a16="http://schemas.microsoft.com/office/drawing/2014/main" id="{DBE717E7-7236-71BF-4564-86CB2E12F730}"/>
              </a:ext>
            </a:extLst>
          </p:cNvPr>
          <p:cNvCxnSpPr>
            <a:cxnSpLocks/>
          </p:cNvCxnSpPr>
          <p:nvPr userDrawn="1"/>
        </p:nvCxnSpPr>
        <p:spPr>
          <a:xfrm>
            <a:off x="2570017" y="2854435"/>
            <a:ext cx="822960" cy="0"/>
          </a:xfrm>
          <a:prstGeom prst="line">
            <a:avLst/>
          </a:prstGeom>
          <a:ln w="28575" cap="rnd">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 name="Straight Connector 14">
            <a:extLst>
              <a:ext uri="{FF2B5EF4-FFF2-40B4-BE49-F238E27FC236}">
                <a16:creationId xmlns:a16="http://schemas.microsoft.com/office/drawing/2014/main" id="{1B214461-98AD-960B-83ED-F1C1B88CDAD1}"/>
              </a:ext>
            </a:extLst>
          </p:cNvPr>
          <p:cNvCxnSpPr>
            <a:cxnSpLocks/>
          </p:cNvCxnSpPr>
          <p:nvPr userDrawn="1"/>
        </p:nvCxnSpPr>
        <p:spPr>
          <a:xfrm>
            <a:off x="3474026" y="2854435"/>
            <a:ext cx="822960" cy="0"/>
          </a:xfrm>
          <a:prstGeom prst="line">
            <a:avLst/>
          </a:prstGeom>
          <a:ln w="28575" cap="rnd">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8" name="Straight Connector 17">
            <a:extLst>
              <a:ext uri="{FF2B5EF4-FFF2-40B4-BE49-F238E27FC236}">
                <a16:creationId xmlns:a16="http://schemas.microsoft.com/office/drawing/2014/main" id="{70211497-B4D4-CA95-143C-7D33E7EB4685}"/>
              </a:ext>
            </a:extLst>
          </p:cNvPr>
          <p:cNvCxnSpPr>
            <a:cxnSpLocks/>
          </p:cNvCxnSpPr>
          <p:nvPr userDrawn="1"/>
        </p:nvCxnSpPr>
        <p:spPr>
          <a:xfrm>
            <a:off x="4378035" y="2854435"/>
            <a:ext cx="822960" cy="0"/>
          </a:xfrm>
          <a:prstGeom prst="line">
            <a:avLst/>
          </a:prstGeom>
          <a:ln w="28575" cap="rnd">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4" name="Straight Connector 23">
            <a:extLst>
              <a:ext uri="{FF2B5EF4-FFF2-40B4-BE49-F238E27FC236}">
                <a16:creationId xmlns:a16="http://schemas.microsoft.com/office/drawing/2014/main" id="{97F4EC1D-30A7-FF40-4DC4-C75D054CC56E}"/>
              </a:ext>
            </a:extLst>
          </p:cNvPr>
          <p:cNvCxnSpPr>
            <a:cxnSpLocks/>
          </p:cNvCxnSpPr>
          <p:nvPr userDrawn="1"/>
        </p:nvCxnSpPr>
        <p:spPr>
          <a:xfrm>
            <a:off x="5282044" y="2854435"/>
            <a:ext cx="822960" cy="0"/>
          </a:xfrm>
          <a:prstGeom prst="line">
            <a:avLst/>
          </a:prstGeom>
          <a:ln w="28575" cap="rnd">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3" name="Straight Connector 42">
            <a:extLst>
              <a:ext uri="{FF2B5EF4-FFF2-40B4-BE49-F238E27FC236}">
                <a16:creationId xmlns:a16="http://schemas.microsoft.com/office/drawing/2014/main" id="{02697F34-DE14-7C80-DC9A-79F69C5A2E6C}"/>
              </a:ext>
            </a:extLst>
          </p:cNvPr>
          <p:cNvCxnSpPr>
            <a:cxnSpLocks/>
          </p:cNvCxnSpPr>
          <p:nvPr userDrawn="1"/>
        </p:nvCxnSpPr>
        <p:spPr>
          <a:xfrm>
            <a:off x="6186053" y="2854435"/>
            <a:ext cx="822960" cy="0"/>
          </a:xfrm>
          <a:prstGeom prst="line">
            <a:avLst/>
          </a:prstGeom>
          <a:ln w="28575" cap="rnd">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4" name="Straight Connector 43">
            <a:extLst>
              <a:ext uri="{FF2B5EF4-FFF2-40B4-BE49-F238E27FC236}">
                <a16:creationId xmlns:a16="http://schemas.microsoft.com/office/drawing/2014/main" id="{BE333327-1D64-D2C4-C53F-BB7989BEFEE9}"/>
              </a:ext>
            </a:extLst>
          </p:cNvPr>
          <p:cNvCxnSpPr>
            <a:cxnSpLocks/>
          </p:cNvCxnSpPr>
          <p:nvPr userDrawn="1"/>
        </p:nvCxnSpPr>
        <p:spPr>
          <a:xfrm>
            <a:off x="7090062" y="2854435"/>
            <a:ext cx="822960" cy="0"/>
          </a:xfrm>
          <a:prstGeom prst="line">
            <a:avLst/>
          </a:prstGeom>
          <a:ln w="28575" cap="rnd">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5" name="Straight Connector 44">
            <a:extLst>
              <a:ext uri="{FF2B5EF4-FFF2-40B4-BE49-F238E27FC236}">
                <a16:creationId xmlns:a16="http://schemas.microsoft.com/office/drawing/2014/main" id="{787F060B-36AD-034D-3AE5-D542B17D816E}"/>
              </a:ext>
            </a:extLst>
          </p:cNvPr>
          <p:cNvCxnSpPr>
            <a:cxnSpLocks/>
          </p:cNvCxnSpPr>
          <p:nvPr userDrawn="1"/>
        </p:nvCxnSpPr>
        <p:spPr>
          <a:xfrm>
            <a:off x="7994071" y="2854435"/>
            <a:ext cx="822960" cy="0"/>
          </a:xfrm>
          <a:prstGeom prst="line">
            <a:avLst/>
          </a:prstGeom>
          <a:ln w="28575" cap="rnd">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6" name="Straight Connector 45">
            <a:extLst>
              <a:ext uri="{FF2B5EF4-FFF2-40B4-BE49-F238E27FC236}">
                <a16:creationId xmlns:a16="http://schemas.microsoft.com/office/drawing/2014/main" id="{9F04E936-5489-4AC0-D685-B745036DBAA5}"/>
              </a:ext>
            </a:extLst>
          </p:cNvPr>
          <p:cNvCxnSpPr>
            <a:cxnSpLocks/>
          </p:cNvCxnSpPr>
          <p:nvPr userDrawn="1"/>
        </p:nvCxnSpPr>
        <p:spPr>
          <a:xfrm>
            <a:off x="8898080" y="2854435"/>
            <a:ext cx="822960" cy="0"/>
          </a:xfrm>
          <a:prstGeom prst="line">
            <a:avLst/>
          </a:prstGeom>
          <a:ln w="28575" cap="rnd">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7" name="Straight Connector 46">
            <a:extLst>
              <a:ext uri="{FF2B5EF4-FFF2-40B4-BE49-F238E27FC236}">
                <a16:creationId xmlns:a16="http://schemas.microsoft.com/office/drawing/2014/main" id="{3630AC76-5B0A-708C-D50D-861E1DE7C593}"/>
              </a:ext>
            </a:extLst>
          </p:cNvPr>
          <p:cNvCxnSpPr>
            <a:cxnSpLocks/>
          </p:cNvCxnSpPr>
          <p:nvPr userDrawn="1"/>
        </p:nvCxnSpPr>
        <p:spPr>
          <a:xfrm>
            <a:off x="9802089" y="2854435"/>
            <a:ext cx="822960" cy="0"/>
          </a:xfrm>
          <a:prstGeom prst="line">
            <a:avLst/>
          </a:prstGeom>
          <a:ln w="28575" cap="rnd">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8" name="Straight Connector 47">
            <a:extLst>
              <a:ext uri="{FF2B5EF4-FFF2-40B4-BE49-F238E27FC236}">
                <a16:creationId xmlns:a16="http://schemas.microsoft.com/office/drawing/2014/main" id="{2167DFB9-F8DF-E9F9-866D-8A41C2028D46}"/>
              </a:ext>
            </a:extLst>
          </p:cNvPr>
          <p:cNvCxnSpPr>
            <a:cxnSpLocks/>
          </p:cNvCxnSpPr>
          <p:nvPr userDrawn="1"/>
        </p:nvCxnSpPr>
        <p:spPr>
          <a:xfrm>
            <a:off x="10706099" y="2854435"/>
            <a:ext cx="822960" cy="0"/>
          </a:xfrm>
          <a:prstGeom prst="line">
            <a:avLst/>
          </a:prstGeom>
          <a:ln w="28575" cap="rnd">
            <a:solidFill>
              <a:schemeClr val="tx1"/>
            </a:solidFill>
          </a:ln>
        </p:spPr>
        <p:style>
          <a:lnRef idx="1">
            <a:schemeClr val="accent1"/>
          </a:lnRef>
          <a:fillRef idx="0">
            <a:schemeClr val="accent1"/>
          </a:fillRef>
          <a:effectRef idx="0">
            <a:schemeClr val="accent1"/>
          </a:effectRef>
          <a:fontRef idx="minor">
            <a:schemeClr val="tx1"/>
          </a:fontRef>
        </p:style>
      </p:cxnSp>
      <p:sp>
        <p:nvSpPr>
          <p:cNvPr id="7" name="Graphic 18">
            <a:extLst>
              <a:ext uri="{FF2B5EF4-FFF2-40B4-BE49-F238E27FC236}">
                <a16:creationId xmlns:a16="http://schemas.microsoft.com/office/drawing/2014/main" id="{F9E15E34-2680-32AD-9423-110F0FDE5ED3}"/>
              </a:ext>
            </a:extLst>
          </p:cNvPr>
          <p:cNvSpPr/>
          <p:nvPr userDrawn="1"/>
        </p:nvSpPr>
        <p:spPr>
          <a:xfrm>
            <a:off x="457200" y="6313452"/>
            <a:ext cx="811355" cy="168145"/>
          </a:xfrm>
          <a:custGeom>
            <a:avLst/>
            <a:gdLst>
              <a:gd name="connsiteX0" fmla="*/ 228427 w 811355"/>
              <a:gd name="connsiteY0" fmla="*/ 27 h 168145"/>
              <a:gd name="connsiteX1" fmla="*/ 310031 w 811355"/>
              <a:gd name="connsiteY1" fmla="*/ 81183 h 168145"/>
              <a:gd name="connsiteX2" fmla="*/ 228427 w 811355"/>
              <a:gd name="connsiteY2" fmla="*/ 162778 h 168145"/>
              <a:gd name="connsiteX3" fmla="*/ 147061 w 811355"/>
              <a:gd name="connsiteY3" fmla="*/ 81183 h 168145"/>
              <a:gd name="connsiteX4" fmla="*/ 228427 w 811355"/>
              <a:gd name="connsiteY4" fmla="*/ 27 h 168145"/>
              <a:gd name="connsiteX5" fmla="*/ 228427 w 811355"/>
              <a:gd name="connsiteY5" fmla="*/ 136856 h 168145"/>
              <a:gd name="connsiteX6" fmla="*/ 281782 w 811355"/>
              <a:gd name="connsiteY6" fmla="*/ 81183 h 168145"/>
              <a:gd name="connsiteX7" fmla="*/ 228427 w 811355"/>
              <a:gd name="connsiteY7" fmla="*/ 25517 h 168145"/>
              <a:gd name="connsiteX8" fmla="*/ 175080 w 811355"/>
              <a:gd name="connsiteY8" fmla="*/ 81183 h 168145"/>
              <a:gd name="connsiteX9" fmla="*/ 228427 w 811355"/>
              <a:gd name="connsiteY9" fmla="*/ 136856 h 168145"/>
              <a:gd name="connsiteX10" fmla="*/ 575396 w 811355"/>
              <a:gd name="connsiteY10" fmla="*/ 27 h 168145"/>
              <a:gd name="connsiteX11" fmla="*/ 656993 w 811355"/>
              <a:gd name="connsiteY11" fmla="*/ 81183 h 168145"/>
              <a:gd name="connsiteX12" fmla="*/ 575396 w 811355"/>
              <a:gd name="connsiteY12" fmla="*/ 162778 h 168145"/>
              <a:gd name="connsiteX13" fmla="*/ 494022 w 811355"/>
              <a:gd name="connsiteY13" fmla="*/ 81183 h 168145"/>
              <a:gd name="connsiteX14" fmla="*/ 575396 w 811355"/>
              <a:gd name="connsiteY14" fmla="*/ 27 h 168145"/>
              <a:gd name="connsiteX15" fmla="*/ 575396 w 811355"/>
              <a:gd name="connsiteY15" fmla="*/ 136856 h 168145"/>
              <a:gd name="connsiteX16" fmla="*/ 628743 w 811355"/>
              <a:gd name="connsiteY16" fmla="*/ 81183 h 168145"/>
              <a:gd name="connsiteX17" fmla="*/ 575396 w 811355"/>
              <a:gd name="connsiteY17" fmla="*/ 25517 h 168145"/>
              <a:gd name="connsiteX18" fmla="*/ 522042 w 811355"/>
              <a:gd name="connsiteY18" fmla="*/ 81183 h 168145"/>
              <a:gd name="connsiteX19" fmla="*/ 575396 w 811355"/>
              <a:gd name="connsiteY19" fmla="*/ 136856 h 168145"/>
              <a:gd name="connsiteX20" fmla="*/ 448958 w 811355"/>
              <a:gd name="connsiteY20" fmla="*/ 2933 h 168145"/>
              <a:gd name="connsiteX21" fmla="*/ 481284 w 811355"/>
              <a:gd name="connsiteY21" fmla="*/ 2933 h 168145"/>
              <a:gd name="connsiteX22" fmla="*/ 400343 w 811355"/>
              <a:gd name="connsiteY22" fmla="*/ 168146 h 168145"/>
              <a:gd name="connsiteX23" fmla="*/ 319639 w 811355"/>
              <a:gd name="connsiteY23" fmla="*/ 2933 h 168145"/>
              <a:gd name="connsiteX24" fmla="*/ 351728 w 811355"/>
              <a:gd name="connsiteY24" fmla="*/ 2933 h 168145"/>
              <a:gd name="connsiteX25" fmla="*/ 400343 w 811355"/>
              <a:gd name="connsiteY25" fmla="*/ 112931 h 168145"/>
              <a:gd name="connsiteX26" fmla="*/ 448958 w 811355"/>
              <a:gd name="connsiteY26" fmla="*/ 2933 h 168145"/>
              <a:gd name="connsiteX27" fmla="*/ 717385 w 811355"/>
              <a:gd name="connsiteY27" fmla="*/ 45882 h 168145"/>
              <a:gd name="connsiteX28" fmla="*/ 751794 w 811355"/>
              <a:gd name="connsiteY28" fmla="*/ 24431 h 168145"/>
              <a:gd name="connsiteX29" fmla="*/ 795439 w 811355"/>
              <a:gd name="connsiteY29" fmla="*/ 36825 h 168145"/>
              <a:gd name="connsiteX30" fmla="*/ 795439 w 811355"/>
              <a:gd name="connsiteY30" fmla="*/ 9023 h 168145"/>
              <a:gd name="connsiteX31" fmla="*/ 752017 w 811355"/>
              <a:gd name="connsiteY31" fmla="*/ 47 h 168145"/>
              <a:gd name="connsiteX32" fmla="*/ 688183 w 811355"/>
              <a:gd name="connsiteY32" fmla="*/ 47251 h 168145"/>
              <a:gd name="connsiteX33" fmla="*/ 782356 w 811355"/>
              <a:gd name="connsiteY33" fmla="*/ 117692 h 168145"/>
              <a:gd name="connsiteX34" fmla="*/ 747264 w 811355"/>
              <a:gd name="connsiteY34" fmla="*/ 138239 h 168145"/>
              <a:gd name="connsiteX35" fmla="*/ 694971 w 811355"/>
              <a:gd name="connsiteY35" fmla="*/ 120855 h 168145"/>
              <a:gd name="connsiteX36" fmla="*/ 694971 w 811355"/>
              <a:gd name="connsiteY36" fmla="*/ 120908 h 168145"/>
              <a:gd name="connsiteX37" fmla="*/ 694971 w 811355"/>
              <a:gd name="connsiteY37" fmla="*/ 150478 h 168145"/>
              <a:gd name="connsiteX38" fmla="*/ 747291 w 811355"/>
              <a:gd name="connsiteY38" fmla="*/ 162616 h 168145"/>
              <a:gd name="connsiteX39" fmla="*/ 811355 w 811355"/>
              <a:gd name="connsiteY39" fmla="*/ 115655 h 168145"/>
              <a:gd name="connsiteX40" fmla="*/ 717426 w 811355"/>
              <a:gd name="connsiteY40" fmla="*/ 45882 h 168145"/>
              <a:gd name="connsiteX41" fmla="*/ 717385 w 811355"/>
              <a:gd name="connsiteY41" fmla="*/ 45882 h 168145"/>
              <a:gd name="connsiteX42" fmla="*/ 29216 w 811355"/>
              <a:gd name="connsiteY42" fmla="*/ 45841 h 168145"/>
              <a:gd name="connsiteX43" fmla="*/ 63632 w 811355"/>
              <a:gd name="connsiteY43" fmla="*/ 24391 h 168145"/>
              <a:gd name="connsiteX44" fmla="*/ 107080 w 811355"/>
              <a:gd name="connsiteY44" fmla="*/ 36670 h 168145"/>
              <a:gd name="connsiteX45" fmla="*/ 107080 w 811355"/>
              <a:gd name="connsiteY45" fmla="*/ 8881 h 168145"/>
              <a:gd name="connsiteX46" fmla="*/ 63855 w 811355"/>
              <a:gd name="connsiteY46" fmla="*/ 0 h 168145"/>
              <a:gd name="connsiteX47" fmla="*/ 0 w 811355"/>
              <a:gd name="connsiteY47" fmla="*/ 47204 h 168145"/>
              <a:gd name="connsiteX48" fmla="*/ 94200 w 811355"/>
              <a:gd name="connsiteY48" fmla="*/ 117665 h 168145"/>
              <a:gd name="connsiteX49" fmla="*/ 59101 w 811355"/>
              <a:gd name="connsiteY49" fmla="*/ 138219 h 168145"/>
              <a:gd name="connsiteX50" fmla="*/ 6795 w 811355"/>
              <a:gd name="connsiteY50" fmla="*/ 120828 h 168145"/>
              <a:gd name="connsiteX51" fmla="*/ 6795 w 811355"/>
              <a:gd name="connsiteY51" fmla="*/ 120895 h 168145"/>
              <a:gd name="connsiteX52" fmla="*/ 6795 w 811355"/>
              <a:gd name="connsiteY52" fmla="*/ 150465 h 168145"/>
              <a:gd name="connsiteX53" fmla="*/ 59135 w 811355"/>
              <a:gd name="connsiteY53" fmla="*/ 162603 h 168145"/>
              <a:gd name="connsiteX54" fmla="*/ 123220 w 811355"/>
              <a:gd name="connsiteY54" fmla="*/ 115628 h 168145"/>
              <a:gd name="connsiteX55" fmla="*/ 29216 w 811355"/>
              <a:gd name="connsiteY55" fmla="*/ 45841 h 1681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Lst>
            <a:rect l="l" t="t" r="r" b="b"/>
            <a:pathLst>
              <a:path w="811355" h="168145">
                <a:moveTo>
                  <a:pt x="228427" y="27"/>
                </a:moveTo>
                <a:cubicBezTo>
                  <a:pt x="275284" y="27"/>
                  <a:pt x="310031" y="34459"/>
                  <a:pt x="310031" y="81183"/>
                </a:cubicBezTo>
                <a:cubicBezTo>
                  <a:pt x="310031" y="127908"/>
                  <a:pt x="275730" y="162778"/>
                  <a:pt x="228427" y="162778"/>
                </a:cubicBezTo>
                <a:cubicBezTo>
                  <a:pt x="181355" y="162778"/>
                  <a:pt x="147061" y="127901"/>
                  <a:pt x="147061" y="81183"/>
                </a:cubicBezTo>
                <a:cubicBezTo>
                  <a:pt x="147061" y="34465"/>
                  <a:pt x="182024" y="27"/>
                  <a:pt x="228427" y="27"/>
                </a:cubicBezTo>
                <a:close/>
                <a:moveTo>
                  <a:pt x="228427" y="136856"/>
                </a:moveTo>
                <a:cubicBezTo>
                  <a:pt x="259814" y="136856"/>
                  <a:pt x="281782" y="113376"/>
                  <a:pt x="281782" y="81183"/>
                </a:cubicBezTo>
                <a:cubicBezTo>
                  <a:pt x="281782" y="48991"/>
                  <a:pt x="260037" y="25517"/>
                  <a:pt x="228427" y="25517"/>
                </a:cubicBezTo>
                <a:cubicBezTo>
                  <a:pt x="197271" y="25517"/>
                  <a:pt x="175080" y="48991"/>
                  <a:pt x="175080" y="81183"/>
                </a:cubicBezTo>
                <a:cubicBezTo>
                  <a:pt x="175080" y="113376"/>
                  <a:pt x="197271" y="136856"/>
                  <a:pt x="228427" y="136856"/>
                </a:cubicBezTo>
                <a:close/>
                <a:moveTo>
                  <a:pt x="575396" y="27"/>
                </a:moveTo>
                <a:cubicBezTo>
                  <a:pt x="622246" y="27"/>
                  <a:pt x="656993" y="34459"/>
                  <a:pt x="656993" y="81183"/>
                </a:cubicBezTo>
                <a:cubicBezTo>
                  <a:pt x="656993" y="127908"/>
                  <a:pt x="622699" y="162778"/>
                  <a:pt x="575396" y="162778"/>
                </a:cubicBezTo>
                <a:cubicBezTo>
                  <a:pt x="528316" y="162778"/>
                  <a:pt x="494022" y="127901"/>
                  <a:pt x="494022" y="81183"/>
                </a:cubicBezTo>
                <a:cubicBezTo>
                  <a:pt x="494022" y="34465"/>
                  <a:pt x="529019" y="27"/>
                  <a:pt x="575396" y="27"/>
                </a:cubicBezTo>
                <a:close/>
                <a:moveTo>
                  <a:pt x="575396" y="136856"/>
                </a:moveTo>
                <a:cubicBezTo>
                  <a:pt x="606776" y="136856"/>
                  <a:pt x="628743" y="113376"/>
                  <a:pt x="628743" y="81183"/>
                </a:cubicBezTo>
                <a:cubicBezTo>
                  <a:pt x="628743" y="48991"/>
                  <a:pt x="606999" y="25517"/>
                  <a:pt x="575396" y="25517"/>
                </a:cubicBezTo>
                <a:cubicBezTo>
                  <a:pt x="544233" y="25517"/>
                  <a:pt x="522042" y="48991"/>
                  <a:pt x="522042" y="81183"/>
                </a:cubicBezTo>
                <a:cubicBezTo>
                  <a:pt x="522042" y="113376"/>
                  <a:pt x="544293" y="136856"/>
                  <a:pt x="575396" y="136856"/>
                </a:cubicBezTo>
                <a:close/>
                <a:moveTo>
                  <a:pt x="448958" y="2933"/>
                </a:moveTo>
                <a:lnTo>
                  <a:pt x="481284" y="2933"/>
                </a:lnTo>
                <a:lnTo>
                  <a:pt x="400343" y="168146"/>
                </a:lnTo>
                <a:lnTo>
                  <a:pt x="319639" y="2933"/>
                </a:lnTo>
                <a:lnTo>
                  <a:pt x="351728" y="2933"/>
                </a:lnTo>
                <a:lnTo>
                  <a:pt x="400343" y="112931"/>
                </a:lnTo>
                <a:lnTo>
                  <a:pt x="448958" y="2933"/>
                </a:lnTo>
                <a:close/>
                <a:moveTo>
                  <a:pt x="717385" y="45882"/>
                </a:moveTo>
                <a:cubicBezTo>
                  <a:pt x="717385" y="33912"/>
                  <a:pt x="727345" y="24431"/>
                  <a:pt x="751794" y="24431"/>
                </a:cubicBezTo>
                <a:cubicBezTo>
                  <a:pt x="765588" y="24431"/>
                  <a:pt x="781193" y="28477"/>
                  <a:pt x="795439" y="36825"/>
                </a:cubicBezTo>
                <a:lnTo>
                  <a:pt x="795439" y="9023"/>
                </a:lnTo>
                <a:cubicBezTo>
                  <a:pt x="782714" y="3223"/>
                  <a:pt x="767109" y="47"/>
                  <a:pt x="752017" y="47"/>
                </a:cubicBezTo>
                <a:cubicBezTo>
                  <a:pt x="708555" y="47"/>
                  <a:pt x="688183" y="21720"/>
                  <a:pt x="688183" y="47251"/>
                </a:cubicBezTo>
                <a:cubicBezTo>
                  <a:pt x="688183" y="105918"/>
                  <a:pt x="782356" y="83597"/>
                  <a:pt x="782356" y="117692"/>
                </a:cubicBezTo>
                <a:cubicBezTo>
                  <a:pt x="782356" y="129432"/>
                  <a:pt x="771943" y="138239"/>
                  <a:pt x="747264" y="138239"/>
                </a:cubicBezTo>
                <a:cubicBezTo>
                  <a:pt x="727791" y="138239"/>
                  <a:pt x="707649" y="131010"/>
                  <a:pt x="694971" y="120855"/>
                </a:cubicBezTo>
                <a:lnTo>
                  <a:pt x="694971" y="120908"/>
                </a:lnTo>
                <a:lnTo>
                  <a:pt x="694971" y="150478"/>
                </a:lnTo>
                <a:cubicBezTo>
                  <a:pt x="708744" y="157896"/>
                  <a:pt x="728008" y="162616"/>
                  <a:pt x="747291" y="162616"/>
                </a:cubicBezTo>
                <a:cubicBezTo>
                  <a:pt x="790754" y="162616"/>
                  <a:pt x="811355" y="140943"/>
                  <a:pt x="811355" y="115655"/>
                </a:cubicBezTo>
                <a:cubicBezTo>
                  <a:pt x="811369" y="57615"/>
                  <a:pt x="717426" y="79518"/>
                  <a:pt x="717426" y="45882"/>
                </a:cubicBezTo>
                <a:lnTo>
                  <a:pt x="717385" y="45882"/>
                </a:lnTo>
                <a:close/>
                <a:moveTo>
                  <a:pt x="29216" y="45841"/>
                </a:moveTo>
                <a:cubicBezTo>
                  <a:pt x="29216" y="33872"/>
                  <a:pt x="39176" y="24391"/>
                  <a:pt x="63632" y="24391"/>
                </a:cubicBezTo>
                <a:cubicBezTo>
                  <a:pt x="77364" y="24391"/>
                  <a:pt x="92888" y="28437"/>
                  <a:pt x="107080" y="36670"/>
                </a:cubicBezTo>
                <a:lnTo>
                  <a:pt x="107080" y="8881"/>
                </a:lnTo>
                <a:cubicBezTo>
                  <a:pt x="94396" y="3156"/>
                  <a:pt x="78865" y="0"/>
                  <a:pt x="63855" y="0"/>
                </a:cubicBezTo>
                <a:cubicBezTo>
                  <a:pt x="20379" y="0"/>
                  <a:pt x="0" y="21680"/>
                  <a:pt x="0" y="47204"/>
                </a:cubicBezTo>
                <a:cubicBezTo>
                  <a:pt x="0" y="105925"/>
                  <a:pt x="94200" y="83564"/>
                  <a:pt x="94200" y="117665"/>
                </a:cubicBezTo>
                <a:cubicBezTo>
                  <a:pt x="94200" y="129405"/>
                  <a:pt x="83787" y="138219"/>
                  <a:pt x="59101" y="138219"/>
                </a:cubicBezTo>
                <a:cubicBezTo>
                  <a:pt x="39629" y="138219"/>
                  <a:pt x="19473" y="130990"/>
                  <a:pt x="6795" y="120828"/>
                </a:cubicBezTo>
                <a:lnTo>
                  <a:pt x="6795" y="120895"/>
                </a:lnTo>
                <a:lnTo>
                  <a:pt x="6795" y="150465"/>
                </a:lnTo>
                <a:cubicBezTo>
                  <a:pt x="20575" y="157882"/>
                  <a:pt x="39845" y="162603"/>
                  <a:pt x="59135" y="162603"/>
                </a:cubicBezTo>
                <a:cubicBezTo>
                  <a:pt x="102611" y="162603"/>
                  <a:pt x="123220" y="140916"/>
                  <a:pt x="123220" y="115628"/>
                </a:cubicBezTo>
                <a:cubicBezTo>
                  <a:pt x="123186" y="57588"/>
                  <a:pt x="29216" y="79491"/>
                  <a:pt x="29216" y="45841"/>
                </a:cubicBezTo>
                <a:close/>
              </a:path>
            </a:pathLst>
          </a:custGeom>
          <a:solidFill>
            <a:schemeClr val="tx1"/>
          </a:solidFill>
          <a:ln w="675" cap="flat">
            <a:noFill/>
            <a:prstDash val="solid"/>
            <a:miter/>
          </a:ln>
        </p:spPr>
        <p:txBody>
          <a:bodyPr rtlCol="0" anchor="ctr"/>
          <a:lstStyle/>
          <a:p>
            <a:endParaRPr lang="en-US"/>
          </a:p>
        </p:txBody>
      </p:sp>
    </p:spTree>
    <p:extLst>
      <p:ext uri="{BB962C8B-B14F-4D97-AF65-F5344CB8AC3E}">
        <p14:creationId xmlns:p14="http://schemas.microsoft.com/office/powerpoint/2010/main" val="1747922773"/>
      </p:ext>
    </p:extLst>
  </p:cSld>
  <p:clrMapOvr>
    <a:masterClrMapping/>
  </p:clrMapOvr>
</p:sldLayout>
</file>

<file path=ppt/slideLayouts/slideLayout126.xml><?xml version="1.0" encoding="utf-8"?>
<p:sldLayout xmlns:a="http://schemas.openxmlformats.org/drawingml/2006/main" xmlns:r="http://schemas.openxmlformats.org/officeDocument/2006/relationships" xmlns:p="http://schemas.openxmlformats.org/presentationml/2006/main" preserve="1" userDrawn="1">
  <p:cSld name="Fiscal Year Timeline">
    <p:spTree>
      <p:nvGrpSpPr>
        <p:cNvPr id="1" name=""/>
        <p:cNvGrpSpPr/>
        <p:nvPr/>
      </p:nvGrpSpPr>
      <p:grpSpPr>
        <a:xfrm>
          <a:off x="0" y="0"/>
          <a:ext cx="0" cy="0"/>
          <a:chOff x="0" y="0"/>
          <a:chExt cx="0" cy="0"/>
        </a:xfrm>
      </p:grpSpPr>
      <p:sp>
        <p:nvSpPr>
          <p:cNvPr id="8" name="Title 1">
            <a:extLst>
              <a:ext uri="{FF2B5EF4-FFF2-40B4-BE49-F238E27FC236}">
                <a16:creationId xmlns:a16="http://schemas.microsoft.com/office/drawing/2014/main" id="{B88E14E6-267D-E2E8-270F-1A714137BDCB}"/>
              </a:ext>
            </a:extLst>
          </p:cNvPr>
          <p:cNvSpPr>
            <a:spLocks noGrp="1"/>
          </p:cNvSpPr>
          <p:nvPr>
            <p:ph type="title" hasCustomPrompt="1"/>
          </p:nvPr>
        </p:nvSpPr>
        <p:spPr>
          <a:xfrm>
            <a:off x="762000" y="658593"/>
            <a:ext cx="10674850" cy="929933"/>
          </a:xfrm>
        </p:spPr>
        <p:txBody>
          <a:bodyPr>
            <a:noAutofit/>
          </a:bodyPr>
          <a:lstStyle>
            <a:lvl1pPr>
              <a:defRPr kumimoji="0" lang="en-US" sz="7200" b="1" u="none" strike="noStrike" kern="1200" cap="none" spc="0" normalizeH="0" baseline="0" dirty="0">
                <a:ln w="15875">
                  <a:noFill/>
                </a:ln>
                <a:solidFill>
                  <a:schemeClr val="tx1"/>
                </a:solidFill>
                <a:effectLst/>
                <a:uLnTx/>
                <a:uFillTx/>
                <a:latin typeface="Outfit" pitchFamily="2" charset="0"/>
                <a:ea typeface="+mn-ea"/>
                <a:cs typeface="+mn-cs"/>
              </a:defRPr>
            </a:lvl1pPr>
          </a:lstStyle>
          <a:p>
            <a:r>
              <a:rPr lang="en-US"/>
              <a:t>Timeline</a:t>
            </a:r>
          </a:p>
        </p:txBody>
      </p:sp>
      <p:sp>
        <p:nvSpPr>
          <p:cNvPr id="9" name="Subtitle 2">
            <a:extLst>
              <a:ext uri="{FF2B5EF4-FFF2-40B4-BE49-F238E27FC236}">
                <a16:creationId xmlns:a16="http://schemas.microsoft.com/office/drawing/2014/main" id="{52AB9F15-8599-8866-4E63-6339D8857BF0}"/>
              </a:ext>
            </a:extLst>
          </p:cNvPr>
          <p:cNvSpPr>
            <a:spLocks noGrp="1"/>
          </p:cNvSpPr>
          <p:nvPr>
            <p:ph type="body" sz="quarter" idx="18" hasCustomPrompt="1"/>
          </p:nvPr>
        </p:nvSpPr>
        <p:spPr>
          <a:xfrm>
            <a:off x="762000" y="1626886"/>
            <a:ext cx="10674350" cy="457175"/>
          </a:xfrm>
        </p:spPr>
        <p:txBody>
          <a:bodyPr>
            <a:noAutofit/>
          </a:bodyPr>
          <a:lstStyle>
            <a:lvl1pPr marL="0" indent="0">
              <a:buNone/>
              <a:defRPr kumimoji="0" lang="en-US" sz="1600" b="0" i="0" u="none" strike="noStrike" kern="1200" cap="none" spc="0" normalizeH="0" baseline="0" dirty="0">
                <a:ln>
                  <a:noFill/>
                </a:ln>
                <a:solidFill>
                  <a:schemeClr val="tx1"/>
                </a:solidFill>
                <a:effectLst/>
                <a:uLnTx/>
                <a:uFillTx/>
                <a:latin typeface="Outfit Light" pitchFamily="2" charset="0"/>
                <a:ea typeface="+mn-ea"/>
                <a:cs typeface="+mn-cs"/>
              </a:defRPr>
            </a:lvl1pPr>
          </a:lstStyle>
          <a:p>
            <a:pPr lvl="0"/>
            <a:r>
              <a:rPr lang="en-US"/>
              <a:t>Subtitle goes here</a:t>
            </a:r>
          </a:p>
        </p:txBody>
      </p:sp>
      <p:cxnSp>
        <p:nvCxnSpPr>
          <p:cNvPr id="14" name="Straight Connector 13">
            <a:extLst>
              <a:ext uri="{FF2B5EF4-FFF2-40B4-BE49-F238E27FC236}">
                <a16:creationId xmlns:a16="http://schemas.microsoft.com/office/drawing/2014/main" id="{2F6536DC-451A-DE37-29A5-7A8EFF771ED7}"/>
              </a:ext>
            </a:extLst>
          </p:cNvPr>
          <p:cNvCxnSpPr>
            <a:cxnSpLocks/>
          </p:cNvCxnSpPr>
          <p:nvPr userDrawn="1"/>
        </p:nvCxnSpPr>
        <p:spPr>
          <a:xfrm flipH="1">
            <a:off x="0" y="2854435"/>
            <a:ext cx="12192000" cy="0"/>
          </a:xfrm>
          <a:prstGeom prst="line">
            <a:avLst/>
          </a:prstGeom>
          <a:ln w="9525">
            <a:solidFill>
              <a:srgbClr val="B5B6C1"/>
            </a:solidFill>
          </a:ln>
        </p:spPr>
        <p:style>
          <a:lnRef idx="1">
            <a:schemeClr val="accent1"/>
          </a:lnRef>
          <a:fillRef idx="0">
            <a:schemeClr val="accent1"/>
          </a:fillRef>
          <a:effectRef idx="0">
            <a:schemeClr val="accent1"/>
          </a:effectRef>
          <a:fontRef idx="minor">
            <a:schemeClr val="tx1"/>
          </a:fontRef>
        </p:style>
      </p:cxnSp>
      <p:sp>
        <p:nvSpPr>
          <p:cNvPr id="31" name="TextBox 30">
            <a:extLst>
              <a:ext uri="{FF2B5EF4-FFF2-40B4-BE49-F238E27FC236}">
                <a16:creationId xmlns:a16="http://schemas.microsoft.com/office/drawing/2014/main" id="{8BDA9EEC-D445-1457-AEF8-C48352E4918E}"/>
              </a:ext>
            </a:extLst>
          </p:cNvPr>
          <p:cNvSpPr txBox="1"/>
          <p:nvPr userDrawn="1"/>
        </p:nvSpPr>
        <p:spPr>
          <a:xfrm>
            <a:off x="691965" y="2560369"/>
            <a:ext cx="359524" cy="232591"/>
          </a:xfrm>
          <a:prstGeom prst="rect">
            <a:avLst/>
          </a:prstGeom>
          <a:noFill/>
        </p:spPr>
        <p:txBody>
          <a:bodyPr wrap="square" lIns="0" rIns="0" anchor="t">
            <a:noAutofit/>
          </a:bodyPr>
          <a:lstStyle/>
          <a:p>
            <a:pPr marL="0" marR="0" lvl="0" indent="0" algn="ctr" defTabSz="457200" rtl="0" eaLnBrk="1" fontAlgn="auto" latinLnBrk="0" hangingPunct="1">
              <a:spcBef>
                <a:spcPts val="0"/>
              </a:spcBef>
              <a:spcAft>
                <a:spcPts val="600"/>
              </a:spcAft>
              <a:buClrTx/>
              <a:buSzTx/>
              <a:buFontTx/>
              <a:buNone/>
              <a:tabLst/>
              <a:defRPr/>
            </a:pPr>
            <a:r>
              <a:rPr kumimoji="0" lang="en-US" sz="800" b="1" u="none" strike="noStrike" kern="1200" cap="none" spc="0" normalizeH="0" baseline="0" noProof="0">
                <a:ln>
                  <a:noFill/>
                </a:ln>
                <a:solidFill>
                  <a:schemeClr val="accent1"/>
                </a:solidFill>
                <a:effectLst/>
                <a:uLnTx/>
                <a:uFillTx/>
                <a:latin typeface="Inter" panose="02000503000000020004" pitchFamily="2" charset="0"/>
                <a:ea typeface="Inter" panose="02000503000000020004" pitchFamily="2" charset="0"/>
              </a:rPr>
              <a:t>JUL</a:t>
            </a:r>
            <a:endParaRPr kumimoji="0" lang="en-US" sz="800" u="none" strike="noStrike" kern="1200" cap="none" spc="0" normalizeH="0" baseline="0" noProof="0">
              <a:ln>
                <a:noFill/>
              </a:ln>
              <a:solidFill>
                <a:schemeClr val="accent1"/>
              </a:solidFill>
              <a:effectLst/>
              <a:uLnTx/>
              <a:uFillTx/>
              <a:latin typeface="Inter" panose="02000503000000020004" pitchFamily="2" charset="0"/>
              <a:ea typeface="Inter" panose="02000503000000020004" pitchFamily="2" charset="0"/>
            </a:endParaRPr>
          </a:p>
        </p:txBody>
      </p:sp>
      <p:sp>
        <p:nvSpPr>
          <p:cNvPr id="32" name="TextBox 31">
            <a:extLst>
              <a:ext uri="{FF2B5EF4-FFF2-40B4-BE49-F238E27FC236}">
                <a16:creationId xmlns:a16="http://schemas.microsoft.com/office/drawing/2014/main" id="{1CA1001B-A1F0-CDF4-1D9D-C1F4449746A5}"/>
              </a:ext>
            </a:extLst>
          </p:cNvPr>
          <p:cNvSpPr txBox="1"/>
          <p:nvPr userDrawn="1"/>
        </p:nvSpPr>
        <p:spPr>
          <a:xfrm>
            <a:off x="1595943" y="2560369"/>
            <a:ext cx="359524" cy="232591"/>
          </a:xfrm>
          <a:prstGeom prst="rect">
            <a:avLst/>
          </a:prstGeom>
          <a:noFill/>
        </p:spPr>
        <p:txBody>
          <a:bodyPr wrap="square" lIns="0" rIns="0" anchor="t">
            <a:noAutofit/>
          </a:bodyPr>
          <a:lstStyle/>
          <a:p>
            <a:pPr marL="0" marR="0" lvl="0" indent="0" algn="ctr" defTabSz="457200" rtl="0" eaLnBrk="1" fontAlgn="auto" latinLnBrk="0" hangingPunct="1">
              <a:spcBef>
                <a:spcPts val="0"/>
              </a:spcBef>
              <a:spcAft>
                <a:spcPts val="600"/>
              </a:spcAft>
              <a:buClrTx/>
              <a:buSzTx/>
              <a:buFontTx/>
              <a:buNone/>
              <a:tabLst/>
              <a:defRPr/>
            </a:pPr>
            <a:r>
              <a:rPr kumimoji="0" lang="en-US" sz="800" b="1" u="none" strike="noStrike" kern="1200" cap="none" spc="0" normalizeH="0" baseline="0" noProof="0">
                <a:ln>
                  <a:noFill/>
                </a:ln>
                <a:solidFill>
                  <a:schemeClr val="accent1"/>
                </a:solidFill>
                <a:effectLst/>
                <a:uLnTx/>
                <a:uFillTx/>
                <a:latin typeface="Inter" panose="02000503000000020004" pitchFamily="2" charset="0"/>
                <a:ea typeface="Inter" panose="02000503000000020004" pitchFamily="2" charset="0"/>
              </a:rPr>
              <a:t>AUG</a:t>
            </a:r>
            <a:endParaRPr kumimoji="0" lang="en-US" sz="800" u="none" strike="noStrike" kern="1200" cap="none" spc="0" normalizeH="0" baseline="0" noProof="0">
              <a:ln>
                <a:noFill/>
              </a:ln>
              <a:solidFill>
                <a:schemeClr val="accent1"/>
              </a:solidFill>
              <a:effectLst/>
              <a:uLnTx/>
              <a:uFillTx/>
              <a:latin typeface="Inter" panose="02000503000000020004" pitchFamily="2" charset="0"/>
              <a:ea typeface="Inter" panose="02000503000000020004" pitchFamily="2" charset="0"/>
            </a:endParaRPr>
          </a:p>
        </p:txBody>
      </p:sp>
      <p:sp>
        <p:nvSpPr>
          <p:cNvPr id="33" name="TextBox 32">
            <a:extLst>
              <a:ext uri="{FF2B5EF4-FFF2-40B4-BE49-F238E27FC236}">
                <a16:creationId xmlns:a16="http://schemas.microsoft.com/office/drawing/2014/main" id="{CFE6A6F8-9A69-7D52-9B5A-0EE0DC2BE6D8}"/>
              </a:ext>
            </a:extLst>
          </p:cNvPr>
          <p:cNvSpPr txBox="1"/>
          <p:nvPr userDrawn="1"/>
        </p:nvSpPr>
        <p:spPr>
          <a:xfrm>
            <a:off x="2499921" y="2560369"/>
            <a:ext cx="359524" cy="232591"/>
          </a:xfrm>
          <a:prstGeom prst="rect">
            <a:avLst/>
          </a:prstGeom>
          <a:noFill/>
        </p:spPr>
        <p:txBody>
          <a:bodyPr wrap="square" lIns="0" rIns="0" anchor="t">
            <a:noAutofit/>
          </a:bodyPr>
          <a:lstStyle/>
          <a:p>
            <a:pPr marL="0" marR="0" lvl="0" indent="0" algn="ctr" defTabSz="457200" rtl="0" eaLnBrk="1" fontAlgn="auto" latinLnBrk="0" hangingPunct="1">
              <a:spcBef>
                <a:spcPts val="0"/>
              </a:spcBef>
              <a:spcAft>
                <a:spcPts val="600"/>
              </a:spcAft>
              <a:buClrTx/>
              <a:buSzTx/>
              <a:buFontTx/>
              <a:buNone/>
              <a:tabLst/>
              <a:defRPr/>
            </a:pPr>
            <a:r>
              <a:rPr kumimoji="0" lang="en-US" sz="800" b="1" u="none" strike="noStrike" kern="1200" cap="none" spc="0" normalizeH="0" baseline="0" noProof="0">
                <a:ln>
                  <a:noFill/>
                </a:ln>
                <a:solidFill>
                  <a:schemeClr val="accent1"/>
                </a:solidFill>
                <a:effectLst/>
                <a:uLnTx/>
                <a:uFillTx/>
                <a:latin typeface="Inter" panose="02000503000000020004" pitchFamily="2" charset="0"/>
                <a:ea typeface="Inter" panose="02000503000000020004" pitchFamily="2" charset="0"/>
              </a:rPr>
              <a:t>SEP</a:t>
            </a:r>
            <a:endParaRPr kumimoji="0" lang="en-US" sz="800" u="none" strike="noStrike" kern="1200" cap="none" spc="0" normalizeH="0" baseline="0" noProof="0">
              <a:ln>
                <a:noFill/>
              </a:ln>
              <a:solidFill>
                <a:schemeClr val="accent1"/>
              </a:solidFill>
              <a:effectLst/>
              <a:uLnTx/>
              <a:uFillTx/>
              <a:latin typeface="Inter" panose="02000503000000020004" pitchFamily="2" charset="0"/>
              <a:ea typeface="Inter" panose="02000503000000020004" pitchFamily="2" charset="0"/>
            </a:endParaRPr>
          </a:p>
        </p:txBody>
      </p:sp>
      <p:sp>
        <p:nvSpPr>
          <p:cNvPr id="34" name="TextBox 33">
            <a:extLst>
              <a:ext uri="{FF2B5EF4-FFF2-40B4-BE49-F238E27FC236}">
                <a16:creationId xmlns:a16="http://schemas.microsoft.com/office/drawing/2014/main" id="{713CE304-4F8E-E846-4F77-A8B3BBB90408}"/>
              </a:ext>
            </a:extLst>
          </p:cNvPr>
          <p:cNvSpPr txBox="1"/>
          <p:nvPr userDrawn="1"/>
        </p:nvSpPr>
        <p:spPr>
          <a:xfrm>
            <a:off x="3403899" y="2560369"/>
            <a:ext cx="359524" cy="232591"/>
          </a:xfrm>
          <a:prstGeom prst="rect">
            <a:avLst/>
          </a:prstGeom>
          <a:noFill/>
        </p:spPr>
        <p:txBody>
          <a:bodyPr wrap="square" lIns="0" rIns="0" anchor="t">
            <a:noAutofit/>
          </a:bodyPr>
          <a:lstStyle/>
          <a:p>
            <a:pPr marL="0" marR="0" lvl="0" indent="0" algn="ctr" defTabSz="457200" rtl="0" eaLnBrk="1" fontAlgn="auto" latinLnBrk="0" hangingPunct="1">
              <a:spcBef>
                <a:spcPts val="0"/>
              </a:spcBef>
              <a:spcAft>
                <a:spcPts val="600"/>
              </a:spcAft>
              <a:buClrTx/>
              <a:buSzTx/>
              <a:buFontTx/>
              <a:buNone/>
              <a:tabLst/>
              <a:defRPr/>
            </a:pPr>
            <a:r>
              <a:rPr kumimoji="0" lang="en-US" sz="800" b="1" u="none" strike="noStrike" kern="1200" cap="none" spc="0" normalizeH="0" baseline="0" noProof="0">
                <a:ln>
                  <a:noFill/>
                </a:ln>
                <a:solidFill>
                  <a:schemeClr val="accent1"/>
                </a:solidFill>
                <a:effectLst/>
                <a:uLnTx/>
                <a:uFillTx/>
                <a:latin typeface="Inter" panose="02000503000000020004" pitchFamily="2" charset="0"/>
                <a:ea typeface="Inter" panose="02000503000000020004" pitchFamily="2" charset="0"/>
              </a:rPr>
              <a:t>OCT</a:t>
            </a:r>
            <a:endParaRPr kumimoji="0" lang="en-US" sz="800" u="none" strike="noStrike" kern="1200" cap="none" spc="0" normalizeH="0" baseline="0" noProof="0">
              <a:ln>
                <a:noFill/>
              </a:ln>
              <a:solidFill>
                <a:schemeClr val="accent1"/>
              </a:solidFill>
              <a:effectLst/>
              <a:uLnTx/>
              <a:uFillTx/>
              <a:latin typeface="Inter" panose="02000503000000020004" pitchFamily="2" charset="0"/>
              <a:ea typeface="Inter" panose="02000503000000020004" pitchFamily="2" charset="0"/>
            </a:endParaRPr>
          </a:p>
        </p:txBody>
      </p:sp>
      <p:sp>
        <p:nvSpPr>
          <p:cNvPr id="35" name="TextBox 34">
            <a:extLst>
              <a:ext uri="{FF2B5EF4-FFF2-40B4-BE49-F238E27FC236}">
                <a16:creationId xmlns:a16="http://schemas.microsoft.com/office/drawing/2014/main" id="{8FB58F31-2C53-BB54-4854-FDFF4E1903E3}"/>
              </a:ext>
            </a:extLst>
          </p:cNvPr>
          <p:cNvSpPr txBox="1"/>
          <p:nvPr userDrawn="1"/>
        </p:nvSpPr>
        <p:spPr>
          <a:xfrm>
            <a:off x="4307877" y="2560369"/>
            <a:ext cx="359524" cy="232591"/>
          </a:xfrm>
          <a:prstGeom prst="rect">
            <a:avLst/>
          </a:prstGeom>
          <a:noFill/>
        </p:spPr>
        <p:txBody>
          <a:bodyPr wrap="square" lIns="0" rIns="0" anchor="t">
            <a:noAutofit/>
          </a:bodyPr>
          <a:lstStyle/>
          <a:p>
            <a:pPr marL="0" marR="0" lvl="0" indent="0" algn="ctr" defTabSz="457200" rtl="0" eaLnBrk="1" fontAlgn="auto" latinLnBrk="0" hangingPunct="1">
              <a:spcBef>
                <a:spcPts val="0"/>
              </a:spcBef>
              <a:spcAft>
                <a:spcPts val="600"/>
              </a:spcAft>
              <a:buClrTx/>
              <a:buSzTx/>
              <a:buFontTx/>
              <a:buNone/>
              <a:tabLst/>
              <a:defRPr/>
            </a:pPr>
            <a:r>
              <a:rPr kumimoji="0" lang="en-US" sz="800" b="1" u="none" strike="noStrike" kern="1200" cap="none" spc="0" normalizeH="0" baseline="0" noProof="0">
                <a:ln>
                  <a:noFill/>
                </a:ln>
                <a:solidFill>
                  <a:schemeClr val="accent1"/>
                </a:solidFill>
                <a:effectLst/>
                <a:uLnTx/>
                <a:uFillTx/>
                <a:latin typeface="Inter" panose="02000503000000020004" pitchFamily="2" charset="0"/>
                <a:ea typeface="Inter" panose="02000503000000020004" pitchFamily="2" charset="0"/>
              </a:rPr>
              <a:t>NOV</a:t>
            </a:r>
            <a:endParaRPr kumimoji="0" lang="en-US" sz="800" u="none" strike="noStrike" kern="1200" cap="none" spc="0" normalizeH="0" baseline="0" noProof="0">
              <a:ln>
                <a:noFill/>
              </a:ln>
              <a:solidFill>
                <a:schemeClr val="accent1"/>
              </a:solidFill>
              <a:effectLst/>
              <a:uLnTx/>
              <a:uFillTx/>
              <a:latin typeface="Inter" panose="02000503000000020004" pitchFamily="2" charset="0"/>
              <a:ea typeface="Inter" panose="02000503000000020004" pitchFamily="2" charset="0"/>
            </a:endParaRPr>
          </a:p>
        </p:txBody>
      </p:sp>
      <p:sp>
        <p:nvSpPr>
          <p:cNvPr id="36" name="TextBox 35">
            <a:extLst>
              <a:ext uri="{FF2B5EF4-FFF2-40B4-BE49-F238E27FC236}">
                <a16:creationId xmlns:a16="http://schemas.microsoft.com/office/drawing/2014/main" id="{F4DF154C-96EE-C4CF-9314-907C098BFA1F}"/>
              </a:ext>
            </a:extLst>
          </p:cNvPr>
          <p:cNvSpPr txBox="1"/>
          <p:nvPr userDrawn="1"/>
        </p:nvSpPr>
        <p:spPr>
          <a:xfrm>
            <a:off x="5211855" y="2560369"/>
            <a:ext cx="359524" cy="232591"/>
          </a:xfrm>
          <a:prstGeom prst="rect">
            <a:avLst/>
          </a:prstGeom>
          <a:noFill/>
        </p:spPr>
        <p:txBody>
          <a:bodyPr wrap="square" lIns="0" rIns="0" anchor="t">
            <a:noAutofit/>
          </a:bodyPr>
          <a:lstStyle/>
          <a:p>
            <a:pPr marL="0" marR="0" lvl="0" indent="0" algn="ctr" defTabSz="457200" rtl="0" eaLnBrk="1" fontAlgn="auto" latinLnBrk="0" hangingPunct="1">
              <a:spcBef>
                <a:spcPts val="0"/>
              </a:spcBef>
              <a:spcAft>
                <a:spcPts val="600"/>
              </a:spcAft>
              <a:buClrTx/>
              <a:buSzTx/>
              <a:buFontTx/>
              <a:buNone/>
              <a:tabLst/>
              <a:defRPr/>
            </a:pPr>
            <a:r>
              <a:rPr kumimoji="0" lang="en-US" sz="800" b="1" u="none" strike="noStrike" kern="1200" cap="none" spc="0" normalizeH="0" baseline="0" noProof="0">
                <a:ln>
                  <a:noFill/>
                </a:ln>
                <a:solidFill>
                  <a:schemeClr val="accent1"/>
                </a:solidFill>
                <a:effectLst/>
                <a:uLnTx/>
                <a:uFillTx/>
                <a:latin typeface="Inter" panose="02000503000000020004" pitchFamily="2" charset="0"/>
                <a:ea typeface="Inter" panose="02000503000000020004" pitchFamily="2" charset="0"/>
              </a:rPr>
              <a:t>DEC</a:t>
            </a:r>
            <a:endParaRPr kumimoji="0" lang="en-US" sz="800" u="none" strike="noStrike" kern="1200" cap="none" spc="0" normalizeH="0" baseline="0" noProof="0">
              <a:ln>
                <a:noFill/>
              </a:ln>
              <a:solidFill>
                <a:schemeClr val="accent1"/>
              </a:solidFill>
              <a:effectLst/>
              <a:uLnTx/>
              <a:uFillTx/>
              <a:latin typeface="Inter" panose="02000503000000020004" pitchFamily="2" charset="0"/>
              <a:ea typeface="Inter" panose="02000503000000020004" pitchFamily="2" charset="0"/>
            </a:endParaRPr>
          </a:p>
        </p:txBody>
      </p:sp>
      <p:sp>
        <p:nvSpPr>
          <p:cNvPr id="37" name="TextBox 36">
            <a:extLst>
              <a:ext uri="{FF2B5EF4-FFF2-40B4-BE49-F238E27FC236}">
                <a16:creationId xmlns:a16="http://schemas.microsoft.com/office/drawing/2014/main" id="{A49F8539-BA64-08F2-2F58-3EB724C5ECF2}"/>
              </a:ext>
            </a:extLst>
          </p:cNvPr>
          <p:cNvSpPr txBox="1"/>
          <p:nvPr userDrawn="1"/>
        </p:nvSpPr>
        <p:spPr>
          <a:xfrm>
            <a:off x="6115833" y="2560369"/>
            <a:ext cx="359524" cy="232591"/>
          </a:xfrm>
          <a:prstGeom prst="rect">
            <a:avLst/>
          </a:prstGeom>
          <a:noFill/>
        </p:spPr>
        <p:txBody>
          <a:bodyPr wrap="square" lIns="0" rIns="0" anchor="t">
            <a:noAutofit/>
          </a:bodyPr>
          <a:lstStyle/>
          <a:p>
            <a:pPr marL="0" marR="0" lvl="0" indent="0" algn="ctr" defTabSz="457200" rtl="0" eaLnBrk="1" fontAlgn="auto" latinLnBrk="0" hangingPunct="1">
              <a:spcBef>
                <a:spcPts val="0"/>
              </a:spcBef>
              <a:spcAft>
                <a:spcPts val="600"/>
              </a:spcAft>
              <a:buClrTx/>
              <a:buSzTx/>
              <a:buFontTx/>
              <a:buNone/>
              <a:tabLst/>
              <a:defRPr/>
            </a:pPr>
            <a:r>
              <a:rPr kumimoji="0" lang="en-US" sz="800" b="1" u="none" strike="noStrike" kern="1200" cap="none" spc="0" normalizeH="0" baseline="0" noProof="0">
                <a:ln>
                  <a:noFill/>
                </a:ln>
                <a:solidFill>
                  <a:schemeClr val="accent1"/>
                </a:solidFill>
                <a:effectLst/>
                <a:uLnTx/>
                <a:uFillTx/>
                <a:latin typeface="Inter" panose="02000503000000020004" pitchFamily="2" charset="0"/>
                <a:ea typeface="Inter" panose="02000503000000020004" pitchFamily="2" charset="0"/>
              </a:rPr>
              <a:t>JAN</a:t>
            </a:r>
            <a:endParaRPr kumimoji="0" lang="en-US" sz="800" u="none" strike="noStrike" kern="1200" cap="none" spc="0" normalizeH="0" baseline="0" noProof="0">
              <a:ln>
                <a:noFill/>
              </a:ln>
              <a:solidFill>
                <a:schemeClr val="accent1"/>
              </a:solidFill>
              <a:effectLst/>
              <a:uLnTx/>
              <a:uFillTx/>
              <a:latin typeface="Inter" panose="02000503000000020004" pitchFamily="2" charset="0"/>
              <a:ea typeface="Inter" panose="02000503000000020004" pitchFamily="2" charset="0"/>
            </a:endParaRPr>
          </a:p>
        </p:txBody>
      </p:sp>
      <p:sp>
        <p:nvSpPr>
          <p:cNvPr id="38" name="TextBox 37">
            <a:extLst>
              <a:ext uri="{FF2B5EF4-FFF2-40B4-BE49-F238E27FC236}">
                <a16:creationId xmlns:a16="http://schemas.microsoft.com/office/drawing/2014/main" id="{4DB983EC-6B0D-6663-283A-42CDFFA5C043}"/>
              </a:ext>
            </a:extLst>
          </p:cNvPr>
          <p:cNvSpPr txBox="1"/>
          <p:nvPr userDrawn="1"/>
        </p:nvSpPr>
        <p:spPr>
          <a:xfrm>
            <a:off x="7019811" y="2560369"/>
            <a:ext cx="359524" cy="232591"/>
          </a:xfrm>
          <a:prstGeom prst="rect">
            <a:avLst/>
          </a:prstGeom>
          <a:noFill/>
        </p:spPr>
        <p:txBody>
          <a:bodyPr wrap="square" lIns="0" rIns="0" anchor="t">
            <a:noAutofit/>
          </a:bodyPr>
          <a:lstStyle/>
          <a:p>
            <a:pPr marL="0" marR="0" lvl="0" indent="0" algn="ctr" defTabSz="457200" rtl="0" eaLnBrk="1" fontAlgn="auto" latinLnBrk="0" hangingPunct="1">
              <a:spcBef>
                <a:spcPts val="0"/>
              </a:spcBef>
              <a:spcAft>
                <a:spcPts val="600"/>
              </a:spcAft>
              <a:buClrTx/>
              <a:buSzTx/>
              <a:buFontTx/>
              <a:buNone/>
              <a:tabLst/>
              <a:defRPr/>
            </a:pPr>
            <a:r>
              <a:rPr kumimoji="0" lang="en-US" sz="800" b="1" u="none" strike="noStrike" kern="1200" cap="none" spc="0" normalizeH="0" baseline="0" noProof="0">
                <a:ln>
                  <a:noFill/>
                </a:ln>
                <a:solidFill>
                  <a:schemeClr val="accent1"/>
                </a:solidFill>
                <a:effectLst/>
                <a:uLnTx/>
                <a:uFillTx/>
                <a:latin typeface="Inter" panose="02000503000000020004" pitchFamily="2" charset="0"/>
                <a:ea typeface="Inter" panose="02000503000000020004" pitchFamily="2" charset="0"/>
              </a:rPr>
              <a:t>FEB</a:t>
            </a:r>
            <a:endParaRPr kumimoji="0" lang="en-US" sz="800" u="none" strike="noStrike" kern="1200" cap="none" spc="0" normalizeH="0" baseline="0" noProof="0">
              <a:ln>
                <a:noFill/>
              </a:ln>
              <a:solidFill>
                <a:schemeClr val="accent1"/>
              </a:solidFill>
              <a:effectLst/>
              <a:uLnTx/>
              <a:uFillTx/>
              <a:latin typeface="Inter" panose="02000503000000020004" pitchFamily="2" charset="0"/>
              <a:ea typeface="Inter" panose="02000503000000020004" pitchFamily="2" charset="0"/>
            </a:endParaRPr>
          </a:p>
        </p:txBody>
      </p:sp>
      <p:sp>
        <p:nvSpPr>
          <p:cNvPr id="39" name="TextBox 38">
            <a:extLst>
              <a:ext uri="{FF2B5EF4-FFF2-40B4-BE49-F238E27FC236}">
                <a16:creationId xmlns:a16="http://schemas.microsoft.com/office/drawing/2014/main" id="{1DE63F60-6499-C3AB-52AB-7A60362E1DAC}"/>
              </a:ext>
            </a:extLst>
          </p:cNvPr>
          <p:cNvSpPr txBox="1"/>
          <p:nvPr userDrawn="1"/>
        </p:nvSpPr>
        <p:spPr>
          <a:xfrm>
            <a:off x="7923789" y="2560369"/>
            <a:ext cx="359524" cy="232591"/>
          </a:xfrm>
          <a:prstGeom prst="rect">
            <a:avLst/>
          </a:prstGeom>
          <a:noFill/>
        </p:spPr>
        <p:txBody>
          <a:bodyPr wrap="square" lIns="0" rIns="0" anchor="t">
            <a:noAutofit/>
          </a:bodyPr>
          <a:lstStyle/>
          <a:p>
            <a:pPr marL="0" marR="0" lvl="0" indent="0" algn="ctr" defTabSz="457200" rtl="0" eaLnBrk="1" fontAlgn="auto" latinLnBrk="0" hangingPunct="1">
              <a:spcBef>
                <a:spcPts val="0"/>
              </a:spcBef>
              <a:spcAft>
                <a:spcPts val="600"/>
              </a:spcAft>
              <a:buClrTx/>
              <a:buSzTx/>
              <a:buFontTx/>
              <a:buNone/>
              <a:tabLst/>
              <a:defRPr/>
            </a:pPr>
            <a:r>
              <a:rPr kumimoji="0" lang="en-US" sz="800" b="1" u="none" strike="noStrike" kern="1200" cap="none" spc="0" normalizeH="0" baseline="0" noProof="0">
                <a:ln>
                  <a:noFill/>
                </a:ln>
                <a:solidFill>
                  <a:schemeClr val="accent1"/>
                </a:solidFill>
                <a:effectLst/>
                <a:uLnTx/>
                <a:uFillTx/>
                <a:latin typeface="Inter" panose="02000503000000020004" pitchFamily="2" charset="0"/>
                <a:ea typeface="Inter" panose="02000503000000020004" pitchFamily="2" charset="0"/>
              </a:rPr>
              <a:t>MAR</a:t>
            </a:r>
            <a:endParaRPr kumimoji="0" lang="en-US" sz="800" u="none" strike="noStrike" kern="1200" cap="none" spc="0" normalizeH="0" baseline="0" noProof="0">
              <a:ln>
                <a:noFill/>
              </a:ln>
              <a:solidFill>
                <a:schemeClr val="accent1"/>
              </a:solidFill>
              <a:effectLst/>
              <a:uLnTx/>
              <a:uFillTx/>
              <a:latin typeface="Inter" panose="02000503000000020004" pitchFamily="2" charset="0"/>
              <a:ea typeface="Inter" panose="02000503000000020004" pitchFamily="2" charset="0"/>
            </a:endParaRPr>
          </a:p>
        </p:txBody>
      </p:sp>
      <p:sp>
        <p:nvSpPr>
          <p:cNvPr id="40" name="TextBox 39">
            <a:extLst>
              <a:ext uri="{FF2B5EF4-FFF2-40B4-BE49-F238E27FC236}">
                <a16:creationId xmlns:a16="http://schemas.microsoft.com/office/drawing/2014/main" id="{9E2F7469-343E-28D0-AD3D-1B0CE83B8591}"/>
              </a:ext>
            </a:extLst>
          </p:cNvPr>
          <p:cNvSpPr txBox="1"/>
          <p:nvPr userDrawn="1"/>
        </p:nvSpPr>
        <p:spPr>
          <a:xfrm>
            <a:off x="8827767" y="2560369"/>
            <a:ext cx="359524" cy="232591"/>
          </a:xfrm>
          <a:prstGeom prst="rect">
            <a:avLst/>
          </a:prstGeom>
          <a:noFill/>
        </p:spPr>
        <p:txBody>
          <a:bodyPr wrap="square" lIns="0" rIns="0" anchor="t">
            <a:noAutofit/>
          </a:bodyPr>
          <a:lstStyle/>
          <a:p>
            <a:pPr marL="0" marR="0" lvl="0" indent="0" algn="ctr" defTabSz="457200" rtl="0" eaLnBrk="1" fontAlgn="auto" latinLnBrk="0" hangingPunct="1">
              <a:spcBef>
                <a:spcPts val="0"/>
              </a:spcBef>
              <a:spcAft>
                <a:spcPts val="600"/>
              </a:spcAft>
              <a:buClrTx/>
              <a:buSzTx/>
              <a:buFontTx/>
              <a:buNone/>
              <a:tabLst/>
              <a:defRPr/>
            </a:pPr>
            <a:r>
              <a:rPr kumimoji="0" lang="en-US" sz="800" b="1" u="none" strike="noStrike" kern="1200" cap="none" spc="0" normalizeH="0" baseline="0" noProof="0">
                <a:ln>
                  <a:noFill/>
                </a:ln>
                <a:solidFill>
                  <a:schemeClr val="accent1"/>
                </a:solidFill>
                <a:effectLst/>
                <a:uLnTx/>
                <a:uFillTx/>
                <a:latin typeface="Inter" panose="02000503000000020004" pitchFamily="2" charset="0"/>
                <a:ea typeface="Inter" panose="02000503000000020004" pitchFamily="2" charset="0"/>
              </a:rPr>
              <a:t>APR</a:t>
            </a:r>
            <a:endParaRPr kumimoji="0" lang="en-US" sz="800" u="none" strike="noStrike" kern="1200" cap="none" spc="0" normalizeH="0" baseline="0" noProof="0">
              <a:ln>
                <a:noFill/>
              </a:ln>
              <a:solidFill>
                <a:schemeClr val="accent1"/>
              </a:solidFill>
              <a:effectLst/>
              <a:uLnTx/>
              <a:uFillTx/>
              <a:latin typeface="Inter" panose="02000503000000020004" pitchFamily="2" charset="0"/>
              <a:ea typeface="Inter" panose="02000503000000020004" pitchFamily="2" charset="0"/>
            </a:endParaRPr>
          </a:p>
        </p:txBody>
      </p:sp>
      <p:sp>
        <p:nvSpPr>
          <p:cNvPr id="41" name="TextBox 40">
            <a:extLst>
              <a:ext uri="{FF2B5EF4-FFF2-40B4-BE49-F238E27FC236}">
                <a16:creationId xmlns:a16="http://schemas.microsoft.com/office/drawing/2014/main" id="{4020B2F6-B7F4-39E9-C11D-7FB8DB9C0FCE}"/>
              </a:ext>
            </a:extLst>
          </p:cNvPr>
          <p:cNvSpPr txBox="1"/>
          <p:nvPr userDrawn="1"/>
        </p:nvSpPr>
        <p:spPr>
          <a:xfrm>
            <a:off x="9731745" y="2560369"/>
            <a:ext cx="359524" cy="232591"/>
          </a:xfrm>
          <a:prstGeom prst="rect">
            <a:avLst/>
          </a:prstGeom>
          <a:noFill/>
        </p:spPr>
        <p:txBody>
          <a:bodyPr wrap="square" lIns="0" rIns="0" anchor="t">
            <a:noAutofit/>
          </a:bodyPr>
          <a:lstStyle/>
          <a:p>
            <a:pPr marL="0" marR="0" lvl="0" indent="0" algn="ctr" defTabSz="457200" rtl="0" eaLnBrk="1" fontAlgn="auto" latinLnBrk="0" hangingPunct="1">
              <a:spcBef>
                <a:spcPts val="0"/>
              </a:spcBef>
              <a:spcAft>
                <a:spcPts val="600"/>
              </a:spcAft>
              <a:buClrTx/>
              <a:buSzTx/>
              <a:buFontTx/>
              <a:buNone/>
              <a:tabLst/>
              <a:defRPr/>
            </a:pPr>
            <a:r>
              <a:rPr kumimoji="0" lang="en-US" sz="800" b="1" u="none" strike="noStrike" kern="1200" cap="none" spc="0" normalizeH="0" baseline="0" noProof="0">
                <a:ln>
                  <a:noFill/>
                </a:ln>
                <a:solidFill>
                  <a:schemeClr val="accent1"/>
                </a:solidFill>
                <a:effectLst/>
                <a:uLnTx/>
                <a:uFillTx/>
                <a:latin typeface="Inter" panose="02000503000000020004" pitchFamily="2" charset="0"/>
                <a:ea typeface="Inter" panose="02000503000000020004" pitchFamily="2" charset="0"/>
              </a:rPr>
              <a:t>MAY</a:t>
            </a:r>
            <a:endParaRPr kumimoji="0" lang="en-US" sz="800" u="none" strike="noStrike" kern="1200" cap="none" spc="0" normalizeH="0" baseline="0" noProof="0">
              <a:ln>
                <a:noFill/>
              </a:ln>
              <a:solidFill>
                <a:schemeClr val="accent1"/>
              </a:solidFill>
              <a:effectLst/>
              <a:uLnTx/>
              <a:uFillTx/>
              <a:latin typeface="Inter" panose="02000503000000020004" pitchFamily="2" charset="0"/>
              <a:ea typeface="Inter" panose="02000503000000020004" pitchFamily="2" charset="0"/>
            </a:endParaRPr>
          </a:p>
        </p:txBody>
      </p:sp>
      <p:sp>
        <p:nvSpPr>
          <p:cNvPr id="42" name="TextBox 41">
            <a:extLst>
              <a:ext uri="{FF2B5EF4-FFF2-40B4-BE49-F238E27FC236}">
                <a16:creationId xmlns:a16="http://schemas.microsoft.com/office/drawing/2014/main" id="{8A007F80-18C8-878B-D2CA-B06EA789B3CA}"/>
              </a:ext>
            </a:extLst>
          </p:cNvPr>
          <p:cNvSpPr txBox="1"/>
          <p:nvPr userDrawn="1"/>
        </p:nvSpPr>
        <p:spPr>
          <a:xfrm>
            <a:off x="10635720" y="2560369"/>
            <a:ext cx="359524" cy="232591"/>
          </a:xfrm>
          <a:prstGeom prst="rect">
            <a:avLst/>
          </a:prstGeom>
          <a:noFill/>
        </p:spPr>
        <p:txBody>
          <a:bodyPr wrap="square" lIns="0" rIns="0" anchor="t">
            <a:noAutofit/>
          </a:bodyPr>
          <a:lstStyle/>
          <a:p>
            <a:pPr marL="0" marR="0" lvl="0" indent="0" algn="ctr" defTabSz="457200" rtl="0" eaLnBrk="1" fontAlgn="auto" latinLnBrk="0" hangingPunct="1">
              <a:spcBef>
                <a:spcPts val="0"/>
              </a:spcBef>
              <a:spcAft>
                <a:spcPts val="600"/>
              </a:spcAft>
              <a:buClrTx/>
              <a:buSzTx/>
              <a:buFontTx/>
              <a:buNone/>
              <a:tabLst/>
              <a:defRPr/>
            </a:pPr>
            <a:r>
              <a:rPr kumimoji="0" lang="en-US" sz="800" b="1" u="none" strike="noStrike" kern="1200" cap="none" spc="0" normalizeH="0" baseline="0" noProof="0">
                <a:ln>
                  <a:noFill/>
                </a:ln>
                <a:solidFill>
                  <a:schemeClr val="accent1"/>
                </a:solidFill>
                <a:effectLst/>
                <a:uLnTx/>
                <a:uFillTx/>
                <a:latin typeface="Inter" panose="02000503000000020004" pitchFamily="2" charset="0"/>
                <a:ea typeface="Inter" panose="02000503000000020004" pitchFamily="2" charset="0"/>
              </a:rPr>
              <a:t>JUN</a:t>
            </a:r>
            <a:endParaRPr kumimoji="0" lang="en-US" sz="800" u="none" strike="noStrike" kern="1200" cap="none" spc="0" normalizeH="0" baseline="0" noProof="0">
              <a:ln>
                <a:noFill/>
              </a:ln>
              <a:solidFill>
                <a:schemeClr val="accent1"/>
              </a:solidFill>
              <a:effectLst/>
              <a:uLnTx/>
              <a:uFillTx/>
              <a:latin typeface="Inter" panose="02000503000000020004" pitchFamily="2" charset="0"/>
              <a:ea typeface="Inter" panose="02000503000000020004" pitchFamily="2" charset="0"/>
            </a:endParaRPr>
          </a:p>
        </p:txBody>
      </p:sp>
      <p:cxnSp>
        <p:nvCxnSpPr>
          <p:cNvPr id="2" name="Straight Connector 1">
            <a:extLst>
              <a:ext uri="{FF2B5EF4-FFF2-40B4-BE49-F238E27FC236}">
                <a16:creationId xmlns:a16="http://schemas.microsoft.com/office/drawing/2014/main" id="{04CE67B0-E635-D418-B963-5CE796BC249B}"/>
              </a:ext>
            </a:extLst>
          </p:cNvPr>
          <p:cNvCxnSpPr>
            <a:cxnSpLocks/>
          </p:cNvCxnSpPr>
          <p:nvPr userDrawn="1"/>
        </p:nvCxnSpPr>
        <p:spPr>
          <a:xfrm flipH="1">
            <a:off x="1487277" y="6400800"/>
            <a:ext cx="10704723" cy="0"/>
          </a:xfrm>
          <a:prstGeom prst="line">
            <a:avLst/>
          </a:prstGeom>
          <a:ln w="9525" cap="rnd">
            <a:solidFill>
              <a:schemeClr val="tx1"/>
            </a:solidFill>
          </a:ln>
        </p:spPr>
        <p:style>
          <a:lnRef idx="1">
            <a:schemeClr val="accent1"/>
          </a:lnRef>
          <a:fillRef idx="0">
            <a:schemeClr val="accent1"/>
          </a:fillRef>
          <a:effectRef idx="0">
            <a:schemeClr val="accent1"/>
          </a:effectRef>
          <a:fontRef idx="minor">
            <a:schemeClr val="tx1"/>
          </a:fontRef>
        </p:style>
      </p:cxnSp>
      <p:sp>
        <p:nvSpPr>
          <p:cNvPr id="6" name="Text Placeholder 5">
            <a:extLst>
              <a:ext uri="{FF2B5EF4-FFF2-40B4-BE49-F238E27FC236}">
                <a16:creationId xmlns:a16="http://schemas.microsoft.com/office/drawing/2014/main" id="{00120F35-5BAB-4E83-1FE7-E33E9D2A43E4}"/>
              </a:ext>
            </a:extLst>
          </p:cNvPr>
          <p:cNvSpPr>
            <a:spLocks noGrp="1"/>
          </p:cNvSpPr>
          <p:nvPr>
            <p:ph type="body" sz="quarter" idx="21" hasCustomPrompt="1"/>
          </p:nvPr>
        </p:nvSpPr>
        <p:spPr>
          <a:xfrm>
            <a:off x="1487277" y="6496059"/>
            <a:ext cx="7173901" cy="285734"/>
          </a:xfrm>
        </p:spPr>
        <p:txBody>
          <a:bodyPr anchor="ctr">
            <a:noAutofit/>
          </a:bodyPr>
          <a:lstStyle>
            <a:lvl1pPr marL="0" indent="0">
              <a:lnSpc>
                <a:spcPct val="90000"/>
              </a:lnSpc>
              <a:spcBef>
                <a:spcPts val="200"/>
              </a:spcBef>
              <a:buNone/>
              <a:defRPr sz="600" b="0" i="0">
                <a:latin typeface="Inter" panose="02000503000000020004" pitchFamily="2" charset="0"/>
                <a:ea typeface="Inter" panose="02000503000000020004" pitchFamily="2" charset="0"/>
              </a:defRPr>
            </a:lvl1pPr>
            <a:lvl2pPr marL="457200" indent="0">
              <a:buNone/>
              <a:defRPr sz="600" b="0" i="0">
                <a:latin typeface="Inter" panose="02000503000000020004" pitchFamily="2" charset="0"/>
                <a:ea typeface="Inter" panose="02000503000000020004" pitchFamily="2" charset="0"/>
              </a:defRPr>
            </a:lvl2pPr>
            <a:lvl3pPr marL="914400" indent="0">
              <a:buNone/>
              <a:defRPr sz="600" b="0" i="0">
                <a:latin typeface="Inter" panose="02000503000000020004" pitchFamily="2" charset="0"/>
                <a:ea typeface="Inter" panose="02000503000000020004" pitchFamily="2" charset="0"/>
              </a:defRPr>
            </a:lvl3pPr>
            <a:lvl4pPr marL="1371600" indent="0">
              <a:buNone/>
              <a:defRPr sz="600" b="0" i="0">
                <a:latin typeface="Inter" panose="02000503000000020004" pitchFamily="2" charset="0"/>
                <a:ea typeface="Inter" panose="02000503000000020004" pitchFamily="2" charset="0"/>
              </a:defRPr>
            </a:lvl4pPr>
            <a:lvl5pPr marL="1828800" indent="0">
              <a:buNone/>
              <a:defRPr sz="600" b="0" i="0">
                <a:latin typeface="Inter" panose="02000503000000020004" pitchFamily="2" charset="0"/>
                <a:ea typeface="Inter" panose="02000503000000020004" pitchFamily="2" charset="0"/>
              </a:defRPr>
            </a:lvl5pPr>
          </a:lstStyle>
          <a:p>
            <a:pPr lvl="0"/>
            <a:r>
              <a:rPr lang="en-US"/>
              <a:t>Source: </a:t>
            </a:r>
          </a:p>
        </p:txBody>
      </p:sp>
      <p:sp>
        <p:nvSpPr>
          <p:cNvPr id="10" name="Slide Number Placeholder 5">
            <a:extLst>
              <a:ext uri="{FF2B5EF4-FFF2-40B4-BE49-F238E27FC236}">
                <a16:creationId xmlns:a16="http://schemas.microsoft.com/office/drawing/2014/main" id="{38D96E89-C53F-A452-2CBA-5518CA853979}"/>
              </a:ext>
            </a:extLst>
          </p:cNvPr>
          <p:cNvSpPr txBox="1">
            <a:spLocks/>
          </p:cNvSpPr>
          <p:nvPr userDrawn="1"/>
        </p:nvSpPr>
        <p:spPr>
          <a:xfrm>
            <a:off x="11185742" y="6400800"/>
            <a:ext cx="549058" cy="457200"/>
          </a:xfrm>
          <a:prstGeom prst="rect">
            <a:avLst/>
          </a:prstGeom>
        </p:spPr>
        <p:txBody>
          <a:bodyPr vert="horz" lIns="0" tIns="0" rIns="0" bIns="0" rtlCol="0" anchor="ctr"/>
          <a:lstStyle>
            <a:defPPr>
              <a:defRPr lang="en-US"/>
            </a:defPPr>
            <a:lvl1pPr marL="0" algn="r" defTabSz="914400" rtl="0" eaLnBrk="1" latinLnBrk="0" hangingPunct="1">
              <a:defRPr sz="800" kern="1200">
                <a:solidFill>
                  <a:schemeClr val="tx1"/>
                </a:solidFill>
                <a:latin typeface="Outfi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fld id="{DDA6C761-E6C0-8244-BDC1-CA1DC8273777}" type="slidenum">
              <a:rPr lang="en-US" b="0" i="0" smtClean="0">
                <a:latin typeface="Outfit Light" pitchFamily="2" charset="0"/>
              </a:rPr>
              <a:pPr/>
              <a:t>‹#›</a:t>
            </a:fld>
            <a:endParaRPr lang="en-US" b="0" i="0">
              <a:latin typeface="Outfit Light" pitchFamily="2" charset="0"/>
            </a:endParaRPr>
          </a:p>
        </p:txBody>
      </p:sp>
      <p:sp>
        <p:nvSpPr>
          <p:cNvPr id="3" name="Slide Number Placeholder 5">
            <a:extLst>
              <a:ext uri="{FF2B5EF4-FFF2-40B4-BE49-F238E27FC236}">
                <a16:creationId xmlns:a16="http://schemas.microsoft.com/office/drawing/2014/main" id="{DCC1DE47-4961-7E80-B186-502BE7FD615E}"/>
              </a:ext>
            </a:extLst>
          </p:cNvPr>
          <p:cNvSpPr txBox="1">
            <a:spLocks/>
          </p:cNvSpPr>
          <p:nvPr userDrawn="1"/>
        </p:nvSpPr>
        <p:spPr>
          <a:xfrm>
            <a:off x="9118378" y="6499230"/>
            <a:ext cx="2266709" cy="273040"/>
          </a:xfrm>
          <a:prstGeom prst="rect">
            <a:avLst/>
          </a:prstGeom>
        </p:spPr>
        <p:txBody>
          <a:bodyPr vert="horz" lIns="0" tIns="0" rIns="0" bIns="0" rtlCol="0" anchor="ctr"/>
          <a:lstStyle>
            <a:defPPr>
              <a:defRPr lang="en-US"/>
            </a:defPPr>
            <a:lvl1pPr marL="0" algn="r" defTabSz="914400" rtl="0" eaLnBrk="1" latinLnBrk="0" hangingPunct="1">
              <a:defRPr sz="800" kern="1200">
                <a:solidFill>
                  <a:schemeClr val="bg1"/>
                </a:solidFill>
                <a:latin typeface="Outfi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sz="600" b="0" i="0">
                <a:solidFill>
                  <a:schemeClr val="tx1"/>
                </a:solidFill>
                <a:latin typeface="Outfit Light" pitchFamily="2" charset="0"/>
              </a:rPr>
              <a:t>© Sovos 2025. Proprietary and Confidential</a:t>
            </a:r>
          </a:p>
        </p:txBody>
      </p:sp>
      <p:cxnSp>
        <p:nvCxnSpPr>
          <p:cNvPr id="4" name="Straight Connector 3">
            <a:extLst>
              <a:ext uri="{FF2B5EF4-FFF2-40B4-BE49-F238E27FC236}">
                <a16:creationId xmlns:a16="http://schemas.microsoft.com/office/drawing/2014/main" id="{F8058E92-2E92-9BC9-7969-710A98581127}"/>
              </a:ext>
            </a:extLst>
          </p:cNvPr>
          <p:cNvCxnSpPr>
            <a:cxnSpLocks/>
          </p:cNvCxnSpPr>
          <p:nvPr userDrawn="1"/>
        </p:nvCxnSpPr>
        <p:spPr>
          <a:xfrm>
            <a:off x="761999" y="2854435"/>
            <a:ext cx="822960" cy="0"/>
          </a:xfrm>
          <a:prstGeom prst="line">
            <a:avLst/>
          </a:prstGeom>
          <a:ln w="28575" cap="rnd">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 name="Straight Connector 12">
            <a:extLst>
              <a:ext uri="{FF2B5EF4-FFF2-40B4-BE49-F238E27FC236}">
                <a16:creationId xmlns:a16="http://schemas.microsoft.com/office/drawing/2014/main" id="{CD287841-E97B-B9A3-CC71-E762695C2597}"/>
              </a:ext>
            </a:extLst>
          </p:cNvPr>
          <p:cNvCxnSpPr>
            <a:cxnSpLocks/>
          </p:cNvCxnSpPr>
          <p:nvPr userDrawn="1"/>
        </p:nvCxnSpPr>
        <p:spPr>
          <a:xfrm>
            <a:off x="1665110" y="2854435"/>
            <a:ext cx="822960" cy="0"/>
          </a:xfrm>
          <a:prstGeom prst="line">
            <a:avLst/>
          </a:prstGeom>
          <a:ln w="28575" cap="rnd">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 name="Straight Connector 14">
            <a:extLst>
              <a:ext uri="{FF2B5EF4-FFF2-40B4-BE49-F238E27FC236}">
                <a16:creationId xmlns:a16="http://schemas.microsoft.com/office/drawing/2014/main" id="{3DD2185C-663F-24BB-9A0F-A118983D6D20}"/>
              </a:ext>
            </a:extLst>
          </p:cNvPr>
          <p:cNvCxnSpPr>
            <a:cxnSpLocks/>
          </p:cNvCxnSpPr>
          <p:nvPr userDrawn="1"/>
        </p:nvCxnSpPr>
        <p:spPr>
          <a:xfrm>
            <a:off x="2570017" y="2854435"/>
            <a:ext cx="822960" cy="0"/>
          </a:xfrm>
          <a:prstGeom prst="line">
            <a:avLst/>
          </a:prstGeom>
          <a:ln w="28575" cap="rnd">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8" name="Straight Connector 17">
            <a:extLst>
              <a:ext uri="{FF2B5EF4-FFF2-40B4-BE49-F238E27FC236}">
                <a16:creationId xmlns:a16="http://schemas.microsoft.com/office/drawing/2014/main" id="{060FB69E-34D8-774B-B8A1-0E44818A11D2}"/>
              </a:ext>
            </a:extLst>
          </p:cNvPr>
          <p:cNvCxnSpPr>
            <a:cxnSpLocks/>
          </p:cNvCxnSpPr>
          <p:nvPr userDrawn="1"/>
        </p:nvCxnSpPr>
        <p:spPr>
          <a:xfrm>
            <a:off x="3474026" y="2854435"/>
            <a:ext cx="822960" cy="0"/>
          </a:xfrm>
          <a:prstGeom prst="line">
            <a:avLst/>
          </a:prstGeom>
          <a:ln w="28575" cap="rnd">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4" name="Straight Connector 23">
            <a:extLst>
              <a:ext uri="{FF2B5EF4-FFF2-40B4-BE49-F238E27FC236}">
                <a16:creationId xmlns:a16="http://schemas.microsoft.com/office/drawing/2014/main" id="{F584A4F7-1C0F-6056-07AA-1CD8C645FC2F}"/>
              </a:ext>
            </a:extLst>
          </p:cNvPr>
          <p:cNvCxnSpPr>
            <a:cxnSpLocks/>
          </p:cNvCxnSpPr>
          <p:nvPr userDrawn="1"/>
        </p:nvCxnSpPr>
        <p:spPr>
          <a:xfrm>
            <a:off x="4378035" y="2854435"/>
            <a:ext cx="822960" cy="0"/>
          </a:xfrm>
          <a:prstGeom prst="line">
            <a:avLst/>
          </a:prstGeom>
          <a:ln w="28575" cap="rnd">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3" name="Straight Connector 42">
            <a:extLst>
              <a:ext uri="{FF2B5EF4-FFF2-40B4-BE49-F238E27FC236}">
                <a16:creationId xmlns:a16="http://schemas.microsoft.com/office/drawing/2014/main" id="{CF14C6E8-E8BC-10D5-0895-9C5237458384}"/>
              </a:ext>
            </a:extLst>
          </p:cNvPr>
          <p:cNvCxnSpPr>
            <a:cxnSpLocks/>
          </p:cNvCxnSpPr>
          <p:nvPr userDrawn="1"/>
        </p:nvCxnSpPr>
        <p:spPr>
          <a:xfrm>
            <a:off x="5282044" y="2854435"/>
            <a:ext cx="822960" cy="0"/>
          </a:xfrm>
          <a:prstGeom prst="line">
            <a:avLst/>
          </a:prstGeom>
          <a:ln w="28575" cap="rnd">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4" name="Straight Connector 43">
            <a:extLst>
              <a:ext uri="{FF2B5EF4-FFF2-40B4-BE49-F238E27FC236}">
                <a16:creationId xmlns:a16="http://schemas.microsoft.com/office/drawing/2014/main" id="{E1501DB4-63CC-88EC-EE6E-AC53EBA222D5}"/>
              </a:ext>
            </a:extLst>
          </p:cNvPr>
          <p:cNvCxnSpPr>
            <a:cxnSpLocks/>
          </p:cNvCxnSpPr>
          <p:nvPr userDrawn="1"/>
        </p:nvCxnSpPr>
        <p:spPr>
          <a:xfrm>
            <a:off x="6186053" y="2854435"/>
            <a:ext cx="822960" cy="0"/>
          </a:xfrm>
          <a:prstGeom prst="line">
            <a:avLst/>
          </a:prstGeom>
          <a:ln w="28575" cap="rnd">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5" name="Straight Connector 44">
            <a:extLst>
              <a:ext uri="{FF2B5EF4-FFF2-40B4-BE49-F238E27FC236}">
                <a16:creationId xmlns:a16="http://schemas.microsoft.com/office/drawing/2014/main" id="{F0A0CECA-1B39-679C-6A9A-03008791CB5E}"/>
              </a:ext>
            </a:extLst>
          </p:cNvPr>
          <p:cNvCxnSpPr>
            <a:cxnSpLocks/>
          </p:cNvCxnSpPr>
          <p:nvPr userDrawn="1"/>
        </p:nvCxnSpPr>
        <p:spPr>
          <a:xfrm>
            <a:off x="7090062" y="2854435"/>
            <a:ext cx="822960" cy="0"/>
          </a:xfrm>
          <a:prstGeom prst="line">
            <a:avLst/>
          </a:prstGeom>
          <a:ln w="28575" cap="rnd">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6" name="Straight Connector 45">
            <a:extLst>
              <a:ext uri="{FF2B5EF4-FFF2-40B4-BE49-F238E27FC236}">
                <a16:creationId xmlns:a16="http://schemas.microsoft.com/office/drawing/2014/main" id="{D121F301-31B4-77D2-E8E6-5F9CC1D76BB5}"/>
              </a:ext>
            </a:extLst>
          </p:cNvPr>
          <p:cNvCxnSpPr>
            <a:cxnSpLocks/>
          </p:cNvCxnSpPr>
          <p:nvPr userDrawn="1"/>
        </p:nvCxnSpPr>
        <p:spPr>
          <a:xfrm>
            <a:off x="7994071" y="2854435"/>
            <a:ext cx="822960" cy="0"/>
          </a:xfrm>
          <a:prstGeom prst="line">
            <a:avLst/>
          </a:prstGeom>
          <a:ln w="28575" cap="rnd">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7" name="Straight Connector 46">
            <a:extLst>
              <a:ext uri="{FF2B5EF4-FFF2-40B4-BE49-F238E27FC236}">
                <a16:creationId xmlns:a16="http://schemas.microsoft.com/office/drawing/2014/main" id="{E4C21C88-FB56-A249-A00B-C3B303D88620}"/>
              </a:ext>
            </a:extLst>
          </p:cNvPr>
          <p:cNvCxnSpPr>
            <a:cxnSpLocks/>
          </p:cNvCxnSpPr>
          <p:nvPr userDrawn="1"/>
        </p:nvCxnSpPr>
        <p:spPr>
          <a:xfrm>
            <a:off x="8898080" y="2854435"/>
            <a:ext cx="822960" cy="0"/>
          </a:xfrm>
          <a:prstGeom prst="line">
            <a:avLst/>
          </a:prstGeom>
          <a:ln w="28575" cap="rnd">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8" name="Straight Connector 47">
            <a:extLst>
              <a:ext uri="{FF2B5EF4-FFF2-40B4-BE49-F238E27FC236}">
                <a16:creationId xmlns:a16="http://schemas.microsoft.com/office/drawing/2014/main" id="{8100B4A9-2EBD-E87B-75A6-938600ED339B}"/>
              </a:ext>
            </a:extLst>
          </p:cNvPr>
          <p:cNvCxnSpPr>
            <a:cxnSpLocks/>
          </p:cNvCxnSpPr>
          <p:nvPr userDrawn="1"/>
        </p:nvCxnSpPr>
        <p:spPr>
          <a:xfrm>
            <a:off x="9802089" y="2854435"/>
            <a:ext cx="822960" cy="0"/>
          </a:xfrm>
          <a:prstGeom prst="line">
            <a:avLst/>
          </a:prstGeom>
          <a:ln w="28575" cap="rnd">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9" name="Straight Connector 48">
            <a:extLst>
              <a:ext uri="{FF2B5EF4-FFF2-40B4-BE49-F238E27FC236}">
                <a16:creationId xmlns:a16="http://schemas.microsoft.com/office/drawing/2014/main" id="{BF840E95-BFA2-BC7F-D463-CFE2D876D25E}"/>
              </a:ext>
            </a:extLst>
          </p:cNvPr>
          <p:cNvCxnSpPr>
            <a:cxnSpLocks/>
          </p:cNvCxnSpPr>
          <p:nvPr userDrawn="1"/>
        </p:nvCxnSpPr>
        <p:spPr>
          <a:xfrm>
            <a:off x="10706099" y="2854435"/>
            <a:ext cx="822960" cy="0"/>
          </a:xfrm>
          <a:prstGeom prst="line">
            <a:avLst/>
          </a:prstGeom>
          <a:ln w="28575" cap="rnd">
            <a:solidFill>
              <a:schemeClr val="tx1"/>
            </a:solidFill>
          </a:ln>
        </p:spPr>
        <p:style>
          <a:lnRef idx="1">
            <a:schemeClr val="accent1"/>
          </a:lnRef>
          <a:fillRef idx="0">
            <a:schemeClr val="accent1"/>
          </a:fillRef>
          <a:effectRef idx="0">
            <a:schemeClr val="accent1"/>
          </a:effectRef>
          <a:fontRef idx="minor">
            <a:schemeClr val="tx1"/>
          </a:fontRef>
        </p:style>
      </p:cxnSp>
      <p:sp>
        <p:nvSpPr>
          <p:cNvPr id="5" name="Graphic 18">
            <a:extLst>
              <a:ext uri="{FF2B5EF4-FFF2-40B4-BE49-F238E27FC236}">
                <a16:creationId xmlns:a16="http://schemas.microsoft.com/office/drawing/2014/main" id="{D53A9934-BE54-24D9-F27A-9A6C15178581}"/>
              </a:ext>
            </a:extLst>
          </p:cNvPr>
          <p:cNvSpPr/>
          <p:nvPr userDrawn="1"/>
        </p:nvSpPr>
        <p:spPr>
          <a:xfrm>
            <a:off x="457200" y="6313452"/>
            <a:ext cx="811355" cy="168145"/>
          </a:xfrm>
          <a:custGeom>
            <a:avLst/>
            <a:gdLst>
              <a:gd name="connsiteX0" fmla="*/ 228427 w 811355"/>
              <a:gd name="connsiteY0" fmla="*/ 27 h 168145"/>
              <a:gd name="connsiteX1" fmla="*/ 310031 w 811355"/>
              <a:gd name="connsiteY1" fmla="*/ 81183 h 168145"/>
              <a:gd name="connsiteX2" fmla="*/ 228427 w 811355"/>
              <a:gd name="connsiteY2" fmla="*/ 162778 h 168145"/>
              <a:gd name="connsiteX3" fmla="*/ 147061 w 811355"/>
              <a:gd name="connsiteY3" fmla="*/ 81183 h 168145"/>
              <a:gd name="connsiteX4" fmla="*/ 228427 w 811355"/>
              <a:gd name="connsiteY4" fmla="*/ 27 h 168145"/>
              <a:gd name="connsiteX5" fmla="*/ 228427 w 811355"/>
              <a:gd name="connsiteY5" fmla="*/ 136856 h 168145"/>
              <a:gd name="connsiteX6" fmla="*/ 281782 w 811355"/>
              <a:gd name="connsiteY6" fmla="*/ 81183 h 168145"/>
              <a:gd name="connsiteX7" fmla="*/ 228427 w 811355"/>
              <a:gd name="connsiteY7" fmla="*/ 25517 h 168145"/>
              <a:gd name="connsiteX8" fmla="*/ 175080 w 811355"/>
              <a:gd name="connsiteY8" fmla="*/ 81183 h 168145"/>
              <a:gd name="connsiteX9" fmla="*/ 228427 w 811355"/>
              <a:gd name="connsiteY9" fmla="*/ 136856 h 168145"/>
              <a:gd name="connsiteX10" fmla="*/ 575396 w 811355"/>
              <a:gd name="connsiteY10" fmla="*/ 27 h 168145"/>
              <a:gd name="connsiteX11" fmla="*/ 656993 w 811355"/>
              <a:gd name="connsiteY11" fmla="*/ 81183 h 168145"/>
              <a:gd name="connsiteX12" fmla="*/ 575396 w 811355"/>
              <a:gd name="connsiteY12" fmla="*/ 162778 h 168145"/>
              <a:gd name="connsiteX13" fmla="*/ 494022 w 811355"/>
              <a:gd name="connsiteY13" fmla="*/ 81183 h 168145"/>
              <a:gd name="connsiteX14" fmla="*/ 575396 w 811355"/>
              <a:gd name="connsiteY14" fmla="*/ 27 h 168145"/>
              <a:gd name="connsiteX15" fmla="*/ 575396 w 811355"/>
              <a:gd name="connsiteY15" fmla="*/ 136856 h 168145"/>
              <a:gd name="connsiteX16" fmla="*/ 628743 w 811355"/>
              <a:gd name="connsiteY16" fmla="*/ 81183 h 168145"/>
              <a:gd name="connsiteX17" fmla="*/ 575396 w 811355"/>
              <a:gd name="connsiteY17" fmla="*/ 25517 h 168145"/>
              <a:gd name="connsiteX18" fmla="*/ 522042 w 811355"/>
              <a:gd name="connsiteY18" fmla="*/ 81183 h 168145"/>
              <a:gd name="connsiteX19" fmla="*/ 575396 w 811355"/>
              <a:gd name="connsiteY19" fmla="*/ 136856 h 168145"/>
              <a:gd name="connsiteX20" fmla="*/ 448958 w 811355"/>
              <a:gd name="connsiteY20" fmla="*/ 2933 h 168145"/>
              <a:gd name="connsiteX21" fmla="*/ 481284 w 811355"/>
              <a:gd name="connsiteY21" fmla="*/ 2933 h 168145"/>
              <a:gd name="connsiteX22" fmla="*/ 400343 w 811355"/>
              <a:gd name="connsiteY22" fmla="*/ 168146 h 168145"/>
              <a:gd name="connsiteX23" fmla="*/ 319639 w 811355"/>
              <a:gd name="connsiteY23" fmla="*/ 2933 h 168145"/>
              <a:gd name="connsiteX24" fmla="*/ 351728 w 811355"/>
              <a:gd name="connsiteY24" fmla="*/ 2933 h 168145"/>
              <a:gd name="connsiteX25" fmla="*/ 400343 w 811355"/>
              <a:gd name="connsiteY25" fmla="*/ 112931 h 168145"/>
              <a:gd name="connsiteX26" fmla="*/ 448958 w 811355"/>
              <a:gd name="connsiteY26" fmla="*/ 2933 h 168145"/>
              <a:gd name="connsiteX27" fmla="*/ 717385 w 811355"/>
              <a:gd name="connsiteY27" fmla="*/ 45882 h 168145"/>
              <a:gd name="connsiteX28" fmla="*/ 751794 w 811355"/>
              <a:gd name="connsiteY28" fmla="*/ 24431 h 168145"/>
              <a:gd name="connsiteX29" fmla="*/ 795439 w 811355"/>
              <a:gd name="connsiteY29" fmla="*/ 36825 h 168145"/>
              <a:gd name="connsiteX30" fmla="*/ 795439 w 811355"/>
              <a:gd name="connsiteY30" fmla="*/ 9023 h 168145"/>
              <a:gd name="connsiteX31" fmla="*/ 752017 w 811355"/>
              <a:gd name="connsiteY31" fmla="*/ 47 h 168145"/>
              <a:gd name="connsiteX32" fmla="*/ 688183 w 811355"/>
              <a:gd name="connsiteY32" fmla="*/ 47251 h 168145"/>
              <a:gd name="connsiteX33" fmla="*/ 782356 w 811355"/>
              <a:gd name="connsiteY33" fmla="*/ 117692 h 168145"/>
              <a:gd name="connsiteX34" fmla="*/ 747264 w 811355"/>
              <a:gd name="connsiteY34" fmla="*/ 138239 h 168145"/>
              <a:gd name="connsiteX35" fmla="*/ 694971 w 811355"/>
              <a:gd name="connsiteY35" fmla="*/ 120855 h 168145"/>
              <a:gd name="connsiteX36" fmla="*/ 694971 w 811355"/>
              <a:gd name="connsiteY36" fmla="*/ 120908 h 168145"/>
              <a:gd name="connsiteX37" fmla="*/ 694971 w 811355"/>
              <a:gd name="connsiteY37" fmla="*/ 150478 h 168145"/>
              <a:gd name="connsiteX38" fmla="*/ 747291 w 811355"/>
              <a:gd name="connsiteY38" fmla="*/ 162616 h 168145"/>
              <a:gd name="connsiteX39" fmla="*/ 811355 w 811355"/>
              <a:gd name="connsiteY39" fmla="*/ 115655 h 168145"/>
              <a:gd name="connsiteX40" fmla="*/ 717426 w 811355"/>
              <a:gd name="connsiteY40" fmla="*/ 45882 h 168145"/>
              <a:gd name="connsiteX41" fmla="*/ 717385 w 811355"/>
              <a:gd name="connsiteY41" fmla="*/ 45882 h 168145"/>
              <a:gd name="connsiteX42" fmla="*/ 29216 w 811355"/>
              <a:gd name="connsiteY42" fmla="*/ 45841 h 168145"/>
              <a:gd name="connsiteX43" fmla="*/ 63632 w 811355"/>
              <a:gd name="connsiteY43" fmla="*/ 24391 h 168145"/>
              <a:gd name="connsiteX44" fmla="*/ 107080 w 811355"/>
              <a:gd name="connsiteY44" fmla="*/ 36670 h 168145"/>
              <a:gd name="connsiteX45" fmla="*/ 107080 w 811355"/>
              <a:gd name="connsiteY45" fmla="*/ 8881 h 168145"/>
              <a:gd name="connsiteX46" fmla="*/ 63855 w 811355"/>
              <a:gd name="connsiteY46" fmla="*/ 0 h 168145"/>
              <a:gd name="connsiteX47" fmla="*/ 0 w 811355"/>
              <a:gd name="connsiteY47" fmla="*/ 47204 h 168145"/>
              <a:gd name="connsiteX48" fmla="*/ 94200 w 811355"/>
              <a:gd name="connsiteY48" fmla="*/ 117665 h 168145"/>
              <a:gd name="connsiteX49" fmla="*/ 59101 w 811355"/>
              <a:gd name="connsiteY49" fmla="*/ 138219 h 168145"/>
              <a:gd name="connsiteX50" fmla="*/ 6795 w 811355"/>
              <a:gd name="connsiteY50" fmla="*/ 120828 h 168145"/>
              <a:gd name="connsiteX51" fmla="*/ 6795 w 811355"/>
              <a:gd name="connsiteY51" fmla="*/ 120895 h 168145"/>
              <a:gd name="connsiteX52" fmla="*/ 6795 w 811355"/>
              <a:gd name="connsiteY52" fmla="*/ 150465 h 168145"/>
              <a:gd name="connsiteX53" fmla="*/ 59135 w 811355"/>
              <a:gd name="connsiteY53" fmla="*/ 162603 h 168145"/>
              <a:gd name="connsiteX54" fmla="*/ 123220 w 811355"/>
              <a:gd name="connsiteY54" fmla="*/ 115628 h 168145"/>
              <a:gd name="connsiteX55" fmla="*/ 29216 w 811355"/>
              <a:gd name="connsiteY55" fmla="*/ 45841 h 1681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Lst>
            <a:rect l="l" t="t" r="r" b="b"/>
            <a:pathLst>
              <a:path w="811355" h="168145">
                <a:moveTo>
                  <a:pt x="228427" y="27"/>
                </a:moveTo>
                <a:cubicBezTo>
                  <a:pt x="275284" y="27"/>
                  <a:pt x="310031" y="34459"/>
                  <a:pt x="310031" y="81183"/>
                </a:cubicBezTo>
                <a:cubicBezTo>
                  <a:pt x="310031" y="127908"/>
                  <a:pt x="275730" y="162778"/>
                  <a:pt x="228427" y="162778"/>
                </a:cubicBezTo>
                <a:cubicBezTo>
                  <a:pt x="181355" y="162778"/>
                  <a:pt x="147061" y="127901"/>
                  <a:pt x="147061" y="81183"/>
                </a:cubicBezTo>
                <a:cubicBezTo>
                  <a:pt x="147061" y="34465"/>
                  <a:pt x="182024" y="27"/>
                  <a:pt x="228427" y="27"/>
                </a:cubicBezTo>
                <a:close/>
                <a:moveTo>
                  <a:pt x="228427" y="136856"/>
                </a:moveTo>
                <a:cubicBezTo>
                  <a:pt x="259814" y="136856"/>
                  <a:pt x="281782" y="113376"/>
                  <a:pt x="281782" y="81183"/>
                </a:cubicBezTo>
                <a:cubicBezTo>
                  <a:pt x="281782" y="48991"/>
                  <a:pt x="260037" y="25517"/>
                  <a:pt x="228427" y="25517"/>
                </a:cubicBezTo>
                <a:cubicBezTo>
                  <a:pt x="197271" y="25517"/>
                  <a:pt x="175080" y="48991"/>
                  <a:pt x="175080" y="81183"/>
                </a:cubicBezTo>
                <a:cubicBezTo>
                  <a:pt x="175080" y="113376"/>
                  <a:pt x="197271" y="136856"/>
                  <a:pt x="228427" y="136856"/>
                </a:cubicBezTo>
                <a:close/>
                <a:moveTo>
                  <a:pt x="575396" y="27"/>
                </a:moveTo>
                <a:cubicBezTo>
                  <a:pt x="622246" y="27"/>
                  <a:pt x="656993" y="34459"/>
                  <a:pt x="656993" y="81183"/>
                </a:cubicBezTo>
                <a:cubicBezTo>
                  <a:pt x="656993" y="127908"/>
                  <a:pt x="622699" y="162778"/>
                  <a:pt x="575396" y="162778"/>
                </a:cubicBezTo>
                <a:cubicBezTo>
                  <a:pt x="528316" y="162778"/>
                  <a:pt x="494022" y="127901"/>
                  <a:pt x="494022" y="81183"/>
                </a:cubicBezTo>
                <a:cubicBezTo>
                  <a:pt x="494022" y="34465"/>
                  <a:pt x="529019" y="27"/>
                  <a:pt x="575396" y="27"/>
                </a:cubicBezTo>
                <a:close/>
                <a:moveTo>
                  <a:pt x="575396" y="136856"/>
                </a:moveTo>
                <a:cubicBezTo>
                  <a:pt x="606776" y="136856"/>
                  <a:pt x="628743" y="113376"/>
                  <a:pt x="628743" y="81183"/>
                </a:cubicBezTo>
                <a:cubicBezTo>
                  <a:pt x="628743" y="48991"/>
                  <a:pt x="606999" y="25517"/>
                  <a:pt x="575396" y="25517"/>
                </a:cubicBezTo>
                <a:cubicBezTo>
                  <a:pt x="544233" y="25517"/>
                  <a:pt x="522042" y="48991"/>
                  <a:pt x="522042" y="81183"/>
                </a:cubicBezTo>
                <a:cubicBezTo>
                  <a:pt x="522042" y="113376"/>
                  <a:pt x="544293" y="136856"/>
                  <a:pt x="575396" y="136856"/>
                </a:cubicBezTo>
                <a:close/>
                <a:moveTo>
                  <a:pt x="448958" y="2933"/>
                </a:moveTo>
                <a:lnTo>
                  <a:pt x="481284" y="2933"/>
                </a:lnTo>
                <a:lnTo>
                  <a:pt x="400343" y="168146"/>
                </a:lnTo>
                <a:lnTo>
                  <a:pt x="319639" y="2933"/>
                </a:lnTo>
                <a:lnTo>
                  <a:pt x="351728" y="2933"/>
                </a:lnTo>
                <a:lnTo>
                  <a:pt x="400343" y="112931"/>
                </a:lnTo>
                <a:lnTo>
                  <a:pt x="448958" y="2933"/>
                </a:lnTo>
                <a:close/>
                <a:moveTo>
                  <a:pt x="717385" y="45882"/>
                </a:moveTo>
                <a:cubicBezTo>
                  <a:pt x="717385" y="33912"/>
                  <a:pt x="727345" y="24431"/>
                  <a:pt x="751794" y="24431"/>
                </a:cubicBezTo>
                <a:cubicBezTo>
                  <a:pt x="765588" y="24431"/>
                  <a:pt x="781193" y="28477"/>
                  <a:pt x="795439" y="36825"/>
                </a:cubicBezTo>
                <a:lnTo>
                  <a:pt x="795439" y="9023"/>
                </a:lnTo>
                <a:cubicBezTo>
                  <a:pt x="782714" y="3223"/>
                  <a:pt x="767109" y="47"/>
                  <a:pt x="752017" y="47"/>
                </a:cubicBezTo>
                <a:cubicBezTo>
                  <a:pt x="708555" y="47"/>
                  <a:pt x="688183" y="21720"/>
                  <a:pt x="688183" y="47251"/>
                </a:cubicBezTo>
                <a:cubicBezTo>
                  <a:pt x="688183" y="105918"/>
                  <a:pt x="782356" y="83597"/>
                  <a:pt x="782356" y="117692"/>
                </a:cubicBezTo>
                <a:cubicBezTo>
                  <a:pt x="782356" y="129432"/>
                  <a:pt x="771943" y="138239"/>
                  <a:pt x="747264" y="138239"/>
                </a:cubicBezTo>
                <a:cubicBezTo>
                  <a:pt x="727791" y="138239"/>
                  <a:pt x="707649" y="131010"/>
                  <a:pt x="694971" y="120855"/>
                </a:cubicBezTo>
                <a:lnTo>
                  <a:pt x="694971" y="120908"/>
                </a:lnTo>
                <a:lnTo>
                  <a:pt x="694971" y="150478"/>
                </a:lnTo>
                <a:cubicBezTo>
                  <a:pt x="708744" y="157896"/>
                  <a:pt x="728008" y="162616"/>
                  <a:pt x="747291" y="162616"/>
                </a:cubicBezTo>
                <a:cubicBezTo>
                  <a:pt x="790754" y="162616"/>
                  <a:pt x="811355" y="140943"/>
                  <a:pt x="811355" y="115655"/>
                </a:cubicBezTo>
                <a:cubicBezTo>
                  <a:pt x="811369" y="57615"/>
                  <a:pt x="717426" y="79518"/>
                  <a:pt x="717426" y="45882"/>
                </a:cubicBezTo>
                <a:lnTo>
                  <a:pt x="717385" y="45882"/>
                </a:lnTo>
                <a:close/>
                <a:moveTo>
                  <a:pt x="29216" y="45841"/>
                </a:moveTo>
                <a:cubicBezTo>
                  <a:pt x="29216" y="33872"/>
                  <a:pt x="39176" y="24391"/>
                  <a:pt x="63632" y="24391"/>
                </a:cubicBezTo>
                <a:cubicBezTo>
                  <a:pt x="77364" y="24391"/>
                  <a:pt x="92888" y="28437"/>
                  <a:pt x="107080" y="36670"/>
                </a:cubicBezTo>
                <a:lnTo>
                  <a:pt x="107080" y="8881"/>
                </a:lnTo>
                <a:cubicBezTo>
                  <a:pt x="94396" y="3156"/>
                  <a:pt x="78865" y="0"/>
                  <a:pt x="63855" y="0"/>
                </a:cubicBezTo>
                <a:cubicBezTo>
                  <a:pt x="20379" y="0"/>
                  <a:pt x="0" y="21680"/>
                  <a:pt x="0" y="47204"/>
                </a:cubicBezTo>
                <a:cubicBezTo>
                  <a:pt x="0" y="105925"/>
                  <a:pt x="94200" y="83564"/>
                  <a:pt x="94200" y="117665"/>
                </a:cubicBezTo>
                <a:cubicBezTo>
                  <a:pt x="94200" y="129405"/>
                  <a:pt x="83787" y="138219"/>
                  <a:pt x="59101" y="138219"/>
                </a:cubicBezTo>
                <a:cubicBezTo>
                  <a:pt x="39629" y="138219"/>
                  <a:pt x="19473" y="130990"/>
                  <a:pt x="6795" y="120828"/>
                </a:cubicBezTo>
                <a:lnTo>
                  <a:pt x="6795" y="120895"/>
                </a:lnTo>
                <a:lnTo>
                  <a:pt x="6795" y="150465"/>
                </a:lnTo>
                <a:cubicBezTo>
                  <a:pt x="20575" y="157882"/>
                  <a:pt x="39845" y="162603"/>
                  <a:pt x="59135" y="162603"/>
                </a:cubicBezTo>
                <a:cubicBezTo>
                  <a:pt x="102611" y="162603"/>
                  <a:pt x="123220" y="140916"/>
                  <a:pt x="123220" y="115628"/>
                </a:cubicBezTo>
                <a:cubicBezTo>
                  <a:pt x="123186" y="57588"/>
                  <a:pt x="29216" y="79491"/>
                  <a:pt x="29216" y="45841"/>
                </a:cubicBezTo>
                <a:close/>
              </a:path>
            </a:pathLst>
          </a:custGeom>
          <a:solidFill>
            <a:schemeClr val="tx1"/>
          </a:solidFill>
          <a:ln w="675" cap="flat">
            <a:noFill/>
            <a:prstDash val="solid"/>
            <a:miter/>
          </a:ln>
        </p:spPr>
        <p:txBody>
          <a:bodyPr rtlCol="0" anchor="ctr"/>
          <a:lstStyle/>
          <a:p>
            <a:endParaRPr lang="en-US"/>
          </a:p>
        </p:txBody>
      </p:sp>
    </p:spTree>
    <p:extLst>
      <p:ext uri="{BB962C8B-B14F-4D97-AF65-F5344CB8AC3E}">
        <p14:creationId xmlns:p14="http://schemas.microsoft.com/office/powerpoint/2010/main" val="2876587393"/>
      </p:ext>
    </p:extLst>
  </p:cSld>
  <p:clrMapOvr>
    <a:masterClrMapping/>
  </p:clrMapOvr>
</p:sldLayout>
</file>

<file path=ppt/slideLayouts/slideLayout127.xml><?xml version="1.0" encoding="utf-8"?>
<p:sldLayout xmlns:a="http://schemas.openxmlformats.org/drawingml/2006/main" xmlns:r="http://schemas.openxmlformats.org/officeDocument/2006/relationships" xmlns:p="http://schemas.openxmlformats.org/presentationml/2006/main" preserve="1" userDrawn="1">
  <p:cSld name="Quarter Timeline">
    <p:spTree>
      <p:nvGrpSpPr>
        <p:cNvPr id="1" name=""/>
        <p:cNvGrpSpPr/>
        <p:nvPr/>
      </p:nvGrpSpPr>
      <p:grpSpPr>
        <a:xfrm>
          <a:off x="0" y="0"/>
          <a:ext cx="0" cy="0"/>
          <a:chOff x="0" y="0"/>
          <a:chExt cx="0" cy="0"/>
        </a:xfrm>
      </p:grpSpPr>
      <p:sp>
        <p:nvSpPr>
          <p:cNvPr id="8" name="Title 1">
            <a:extLst>
              <a:ext uri="{FF2B5EF4-FFF2-40B4-BE49-F238E27FC236}">
                <a16:creationId xmlns:a16="http://schemas.microsoft.com/office/drawing/2014/main" id="{B88E14E6-267D-E2E8-270F-1A714137BDCB}"/>
              </a:ext>
            </a:extLst>
          </p:cNvPr>
          <p:cNvSpPr>
            <a:spLocks noGrp="1"/>
          </p:cNvSpPr>
          <p:nvPr>
            <p:ph type="title" hasCustomPrompt="1"/>
          </p:nvPr>
        </p:nvSpPr>
        <p:spPr>
          <a:xfrm>
            <a:off x="762000" y="658593"/>
            <a:ext cx="10674850" cy="929933"/>
          </a:xfrm>
        </p:spPr>
        <p:txBody>
          <a:bodyPr>
            <a:noAutofit/>
          </a:bodyPr>
          <a:lstStyle>
            <a:lvl1pPr>
              <a:defRPr kumimoji="0" lang="en-US" sz="7200" b="1" u="none" strike="noStrike" kern="1200" cap="none" spc="0" normalizeH="0" baseline="0" dirty="0">
                <a:ln w="15875">
                  <a:noFill/>
                </a:ln>
                <a:solidFill>
                  <a:schemeClr val="tx1"/>
                </a:solidFill>
                <a:effectLst/>
                <a:uLnTx/>
                <a:uFillTx/>
                <a:latin typeface="Outfit" pitchFamily="2" charset="0"/>
                <a:ea typeface="+mn-ea"/>
                <a:cs typeface="+mn-cs"/>
              </a:defRPr>
            </a:lvl1pPr>
          </a:lstStyle>
          <a:p>
            <a:r>
              <a:rPr lang="en-US"/>
              <a:t>Timeline</a:t>
            </a:r>
          </a:p>
        </p:txBody>
      </p:sp>
      <p:sp>
        <p:nvSpPr>
          <p:cNvPr id="9" name="Subtitle 2">
            <a:extLst>
              <a:ext uri="{FF2B5EF4-FFF2-40B4-BE49-F238E27FC236}">
                <a16:creationId xmlns:a16="http://schemas.microsoft.com/office/drawing/2014/main" id="{52AB9F15-8599-8866-4E63-6339D8857BF0}"/>
              </a:ext>
            </a:extLst>
          </p:cNvPr>
          <p:cNvSpPr>
            <a:spLocks noGrp="1"/>
          </p:cNvSpPr>
          <p:nvPr>
            <p:ph type="body" sz="quarter" idx="18" hasCustomPrompt="1"/>
          </p:nvPr>
        </p:nvSpPr>
        <p:spPr>
          <a:xfrm>
            <a:off x="762000" y="1626886"/>
            <a:ext cx="10674350" cy="457175"/>
          </a:xfrm>
        </p:spPr>
        <p:txBody>
          <a:bodyPr>
            <a:noAutofit/>
          </a:bodyPr>
          <a:lstStyle>
            <a:lvl1pPr marL="0" indent="0">
              <a:buNone/>
              <a:defRPr kumimoji="0" lang="en-US" sz="1600" b="0" i="0" u="none" strike="noStrike" kern="1200" cap="none" spc="0" normalizeH="0" baseline="0" dirty="0">
                <a:ln>
                  <a:noFill/>
                </a:ln>
                <a:solidFill>
                  <a:schemeClr val="tx1"/>
                </a:solidFill>
                <a:effectLst/>
                <a:uLnTx/>
                <a:uFillTx/>
                <a:latin typeface="Outfit Light" pitchFamily="2" charset="0"/>
                <a:ea typeface="+mn-ea"/>
                <a:cs typeface="+mn-cs"/>
              </a:defRPr>
            </a:lvl1pPr>
          </a:lstStyle>
          <a:p>
            <a:pPr lvl="0"/>
            <a:r>
              <a:rPr lang="en-US"/>
              <a:t>Subtitle goes here</a:t>
            </a:r>
          </a:p>
        </p:txBody>
      </p:sp>
      <p:cxnSp>
        <p:nvCxnSpPr>
          <p:cNvPr id="6" name="Straight Connector 5">
            <a:extLst>
              <a:ext uri="{FF2B5EF4-FFF2-40B4-BE49-F238E27FC236}">
                <a16:creationId xmlns:a16="http://schemas.microsoft.com/office/drawing/2014/main" id="{D15D2076-1F07-FB52-2DC6-48EF2B3EDB8D}"/>
              </a:ext>
            </a:extLst>
          </p:cNvPr>
          <p:cNvCxnSpPr>
            <a:cxnSpLocks/>
          </p:cNvCxnSpPr>
          <p:nvPr userDrawn="1"/>
        </p:nvCxnSpPr>
        <p:spPr>
          <a:xfrm flipH="1">
            <a:off x="0" y="2854435"/>
            <a:ext cx="12192000" cy="0"/>
          </a:xfrm>
          <a:prstGeom prst="line">
            <a:avLst/>
          </a:prstGeom>
          <a:ln w="9525">
            <a:solidFill>
              <a:srgbClr val="B5B6C1"/>
            </a:solidFill>
          </a:ln>
        </p:spPr>
        <p:style>
          <a:lnRef idx="1">
            <a:schemeClr val="accent1"/>
          </a:lnRef>
          <a:fillRef idx="0">
            <a:schemeClr val="accent1"/>
          </a:fillRef>
          <a:effectRef idx="0">
            <a:schemeClr val="accent1"/>
          </a:effectRef>
          <a:fontRef idx="minor">
            <a:schemeClr val="tx1"/>
          </a:fontRef>
        </p:style>
      </p:cxnSp>
      <p:sp>
        <p:nvSpPr>
          <p:cNvPr id="24" name="TextBox 23">
            <a:extLst>
              <a:ext uri="{FF2B5EF4-FFF2-40B4-BE49-F238E27FC236}">
                <a16:creationId xmlns:a16="http://schemas.microsoft.com/office/drawing/2014/main" id="{C8F4C30F-8363-8460-1600-F0C61A7D89ED}"/>
              </a:ext>
            </a:extLst>
          </p:cNvPr>
          <p:cNvSpPr txBox="1"/>
          <p:nvPr userDrawn="1"/>
        </p:nvSpPr>
        <p:spPr>
          <a:xfrm>
            <a:off x="664125" y="2455022"/>
            <a:ext cx="359524" cy="232591"/>
          </a:xfrm>
          <a:prstGeom prst="rect">
            <a:avLst/>
          </a:prstGeom>
          <a:noFill/>
        </p:spPr>
        <p:txBody>
          <a:bodyPr wrap="square" lIns="0" rIns="0" anchor="t">
            <a:noAutofit/>
          </a:bodyPr>
          <a:lstStyle/>
          <a:p>
            <a:pPr marL="0" marR="0" lvl="0" indent="0" algn="ctr" defTabSz="457200" rtl="0" eaLnBrk="1" fontAlgn="auto" latinLnBrk="0" hangingPunct="1">
              <a:spcBef>
                <a:spcPts val="0"/>
              </a:spcBef>
              <a:spcAft>
                <a:spcPts val="600"/>
              </a:spcAft>
              <a:buClrTx/>
              <a:buSzTx/>
              <a:buFontTx/>
              <a:buNone/>
              <a:tabLst/>
              <a:defRPr/>
            </a:pPr>
            <a:r>
              <a:rPr kumimoji="0" lang="en-US" sz="1200" b="1" u="none" strike="noStrike" kern="1200" cap="none" spc="0" normalizeH="0" baseline="0" noProof="0">
                <a:ln>
                  <a:noFill/>
                </a:ln>
                <a:solidFill>
                  <a:schemeClr val="accent1"/>
                </a:solidFill>
                <a:effectLst/>
                <a:uLnTx/>
                <a:uFillTx/>
                <a:latin typeface="Inter" panose="02000503000000020004" pitchFamily="2" charset="0"/>
                <a:ea typeface="Inter" panose="02000503000000020004" pitchFamily="2" charset="0"/>
              </a:rPr>
              <a:t>Q1</a:t>
            </a:r>
            <a:endParaRPr kumimoji="0" lang="en-US" sz="1200" u="none" strike="noStrike" kern="1200" cap="none" spc="0" normalizeH="0" baseline="0" noProof="0">
              <a:ln>
                <a:noFill/>
              </a:ln>
              <a:solidFill>
                <a:schemeClr val="accent1"/>
              </a:solidFill>
              <a:effectLst/>
              <a:uLnTx/>
              <a:uFillTx/>
              <a:latin typeface="Inter" panose="02000503000000020004" pitchFamily="2" charset="0"/>
              <a:ea typeface="Inter" panose="02000503000000020004" pitchFamily="2" charset="0"/>
            </a:endParaRPr>
          </a:p>
        </p:txBody>
      </p:sp>
      <p:sp>
        <p:nvSpPr>
          <p:cNvPr id="43" name="TextBox 42">
            <a:extLst>
              <a:ext uri="{FF2B5EF4-FFF2-40B4-BE49-F238E27FC236}">
                <a16:creationId xmlns:a16="http://schemas.microsoft.com/office/drawing/2014/main" id="{BA1B6028-FA27-9855-4866-B7274CC19F39}"/>
              </a:ext>
            </a:extLst>
          </p:cNvPr>
          <p:cNvSpPr txBox="1"/>
          <p:nvPr userDrawn="1"/>
        </p:nvSpPr>
        <p:spPr>
          <a:xfrm>
            <a:off x="3376059" y="2455022"/>
            <a:ext cx="359524" cy="232591"/>
          </a:xfrm>
          <a:prstGeom prst="rect">
            <a:avLst/>
          </a:prstGeom>
          <a:noFill/>
        </p:spPr>
        <p:txBody>
          <a:bodyPr wrap="square" lIns="0" rIns="0" anchor="t">
            <a:noAutofit/>
          </a:bodyPr>
          <a:lstStyle/>
          <a:p>
            <a:pPr marL="0" marR="0" lvl="0" indent="0" algn="ctr" defTabSz="457200" rtl="0" eaLnBrk="1" fontAlgn="auto" latinLnBrk="0" hangingPunct="1">
              <a:spcBef>
                <a:spcPts val="0"/>
              </a:spcBef>
              <a:spcAft>
                <a:spcPts val="600"/>
              </a:spcAft>
              <a:buClrTx/>
              <a:buSzTx/>
              <a:buFontTx/>
              <a:buNone/>
              <a:tabLst/>
              <a:defRPr/>
            </a:pPr>
            <a:r>
              <a:rPr kumimoji="0" lang="en-US" sz="1200" b="1" u="none" strike="noStrike" kern="1200" cap="none" spc="0" normalizeH="0" baseline="0" noProof="0">
                <a:ln>
                  <a:noFill/>
                </a:ln>
                <a:solidFill>
                  <a:schemeClr val="accent1"/>
                </a:solidFill>
                <a:effectLst/>
                <a:uLnTx/>
                <a:uFillTx/>
                <a:latin typeface="Inter" panose="02000503000000020004" pitchFamily="2" charset="0"/>
                <a:ea typeface="Inter" panose="02000503000000020004" pitchFamily="2" charset="0"/>
              </a:rPr>
              <a:t>Q2</a:t>
            </a:r>
            <a:endParaRPr kumimoji="0" lang="en-US" sz="1200" u="none" strike="noStrike" kern="1200" cap="none" spc="0" normalizeH="0" baseline="0" noProof="0">
              <a:ln>
                <a:noFill/>
              </a:ln>
              <a:solidFill>
                <a:schemeClr val="accent1"/>
              </a:solidFill>
              <a:effectLst/>
              <a:uLnTx/>
              <a:uFillTx/>
              <a:latin typeface="Inter" panose="02000503000000020004" pitchFamily="2" charset="0"/>
              <a:ea typeface="Inter" panose="02000503000000020004" pitchFamily="2" charset="0"/>
            </a:endParaRPr>
          </a:p>
        </p:txBody>
      </p:sp>
      <p:sp>
        <p:nvSpPr>
          <p:cNvPr id="44" name="TextBox 43">
            <a:extLst>
              <a:ext uri="{FF2B5EF4-FFF2-40B4-BE49-F238E27FC236}">
                <a16:creationId xmlns:a16="http://schemas.microsoft.com/office/drawing/2014/main" id="{04552B69-35CE-6A35-7707-A96D43AC5037}"/>
              </a:ext>
            </a:extLst>
          </p:cNvPr>
          <p:cNvSpPr txBox="1"/>
          <p:nvPr userDrawn="1"/>
        </p:nvSpPr>
        <p:spPr>
          <a:xfrm>
            <a:off x="6087993" y="2455022"/>
            <a:ext cx="359524" cy="232591"/>
          </a:xfrm>
          <a:prstGeom prst="rect">
            <a:avLst/>
          </a:prstGeom>
          <a:noFill/>
        </p:spPr>
        <p:txBody>
          <a:bodyPr wrap="square" lIns="0" rIns="0" anchor="t">
            <a:noAutofit/>
          </a:bodyPr>
          <a:lstStyle/>
          <a:p>
            <a:pPr marL="0" marR="0" lvl="0" indent="0" algn="ctr" defTabSz="457200" rtl="0" eaLnBrk="1" fontAlgn="auto" latinLnBrk="0" hangingPunct="1">
              <a:spcBef>
                <a:spcPts val="0"/>
              </a:spcBef>
              <a:spcAft>
                <a:spcPts val="600"/>
              </a:spcAft>
              <a:buClrTx/>
              <a:buSzTx/>
              <a:buFontTx/>
              <a:buNone/>
              <a:tabLst/>
              <a:defRPr/>
            </a:pPr>
            <a:r>
              <a:rPr kumimoji="0" lang="en-US" sz="1200" b="1" u="none" strike="noStrike" kern="1200" cap="none" spc="0" normalizeH="0" baseline="0" noProof="0">
                <a:ln>
                  <a:noFill/>
                </a:ln>
                <a:solidFill>
                  <a:schemeClr val="accent1"/>
                </a:solidFill>
                <a:effectLst/>
                <a:uLnTx/>
                <a:uFillTx/>
                <a:latin typeface="Inter" panose="02000503000000020004" pitchFamily="2" charset="0"/>
                <a:ea typeface="Inter" panose="02000503000000020004" pitchFamily="2" charset="0"/>
              </a:rPr>
              <a:t>Q3</a:t>
            </a:r>
            <a:endParaRPr kumimoji="0" lang="en-US" sz="1200" u="none" strike="noStrike" kern="1200" cap="none" spc="0" normalizeH="0" baseline="0" noProof="0">
              <a:ln>
                <a:noFill/>
              </a:ln>
              <a:solidFill>
                <a:schemeClr val="accent1"/>
              </a:solidFill>
              <a:effectLst/>
              <a:uLnTx/>
              <a:uFillTx/>
              <a:latin typeface="Inter" panose="02000503000000020004" pitchFamily="2" charset="0"/>
              <a:ea typeface="Inter" panose="02000503000000020004" pitchFamily="2" charset="0"/>
            </a:endParaRPr>
          </a:p>
        </p:txBody>
      </p:sp>
      <p:sp>
        <p:nvSpPr>
          <p:cNvPr id="45" name="TextBox 44">
            <a:extLst>
              <a:ext uri="{FF2B5EF4-FFF2-40B4-BE49-F238E27FC236}">
                <a16:creationId xmlns:a16="http://schemas.microsoft.com/office/drawing/2014/main" id="{626AB87E-2F83-B5CD-3694-83E738F03B64}"/>
              </a:ext>
            </a:extLst>
          </p:cNvPr>
          <p:cNvSpPr txBox="1"/>
          <p:nvPr userDrawn="1"/>
        </p:nvSpPr>
        <p:spPr>
          <a:xfrm>
            <a:off x="8799927" y="2455022"/>
            <a:ext cx="359524" cy="232591"/>
          </a:xfrm>
          <a:prstGeom prst="rect">
            <a:avLst/>
          </a:prstGeom>
          <a:noFill/>
        </p:spPr>
        <p:txBody>
          <a:bodyPr wrap="square" lIns="0" rIns="0" anchor="t">
            <a:noAutofit/>
          </a:bodyPr>
          <a:lstStyle/>
          <a:p>
            <a:pPr marL="0" marR="0" lvl="0" indent="0" algn="ctr" defTabSz="457200" rtl="0" eaLnBrk="1" fontAlgn="auto" latinLnBrk="0" hangingPunct="1">
              <a:spcBef>
                <a:spcPts val="0"/>
              </a:spcBef>
              <a:spcAft>
                <a:spcPts val="600"/>
              </a:spcAft>
              <a:buClrTx/>
              <a:buSzTx/>
              <a:buFontTx/>
              <a:buNone/>
              <a:tabLst/>
              <a:defRPr/>
            </a:pPr>
            <a:r>
              <a:rPr kumimoji="0" lang="en-US" sz="1200" b="1" u="none" strike="noStrike" kern="1200" cap="none" spc="0" normalizeH="0" baseline="0" noProof="0">
                <a:ln>
                  <a:noFill/>
                </a:ln>
                <a:solidFill>
                  <a:schemeClr val="accent1"/>
                </a:solidFill>
                <a:effectLst/>
                <a:uLnTx/>
                <a:uFillTx/>
                <a:latin typeface="Inter" panose="02000503000000020004" pitchFamily="2" charset="0"/>
                <a:ea typeface="Inter" panose="02000503000000020004" pitchFamily="2" charset="0"/>
              </a:rPr>
              <a:t>Q4</a:t>
            </a:r>
            <a:endParaRPr kumimoji="0" lang="en-US" sz="1200" u="none" strike="noStrike" kern="1200" cap="none" spc="0" normalizeH="0" baseline="0" noProof="0">
              <a:ln>
                <a:noFill/>
              </a:ln>
              <a:solidFill>
                <a:schemeClr val="accent1"/>
              </a:solidFill>
              <a:effectLst/>
              <a:uLnTx/>
              <a:uFillTx/>
              <a:latin typeface="Inter" panose="02000503000000020004" pitchFamily="2" charset="0"/>
              <a:ea typeface="Inter" panose="02000503000000020004" pitchFamily="2" charset="0"/>
            </a:endParaRPr>
          </a:p>
        </p:txBody>
      </p:sp>
      <p:cxnSp>
        <p:nvCxnSpPr>
          <p:cNvPr id="14" name="Straight Connector 13">
            <a:extLst>
              <a:ext uri="{FF2B5EF4-FFF2-40B4-BE49-F238E27FC236}">
                <a16:creationId xmlns:a16="http://schemas.microsoft.com/office/drawing/2014/main" id="{E7A6D4DD-E10E-D43C-17EE-F119811333AE}"/>
              </a:ext>
            </a:extLst>
          </p:cNvPr>
          <p:cNvCxnSpPr>
            <a:cxnSpLocks/>
          </p:cNvCxnSpPr>
          <p:nvPr userDrawn="1"/>
        </p:nvCxnSpPr>
        <p:spPr>
          <a:xfrm flipH="1">
            <a:off x="1487277" y="6400800"/>
            <a:ext cx="10704723" cy="0"/>
          </a:xfrm>
          <a:prstGeom prst="line">
            <a:avLst/>
          </a:prstGeom>
          <a:ln w="9525" cap="rnd">
            <a:solidFill>
              <a:schemeClr val="tx1"/>
            </a:solidFill>
          </a:ln>
        </p:spPr>
        <p:style>
          <a:lnRef idx="1">
            <a:schemeClr val="accent1"/>
          </a:lnRef>
          <a:fillRef idx="0">
            <a:schemeClr val="accent1"/>
          </a:fillRef>
          <a:effectRef idx="0">
            <a:schemeClr val="accent1"/>
          </a:effectRef>
          <a:fontRef idx="minor">
            <a:schemeClr val="tx1"/>
          </a:fontRef>
        </p:style>
      </p:cxnSp>
      <p:sp>
        <p:nvSpPr>
          <p:cNvPr id="7" name="Text Placeholder 5">
            <a:extLst>
              <a:ext uri="{FF2B5EF4-FFF2-40B4-BE49-F238E27FC236}">
                <a16:creationId xmlns:a16="http://schemas.microsoft.com/office/drawing/2014/main" id="{848450BC-6B60-205B-BD02-EC12C187F5E3}"/>
              </a:ext>
            </a:extLst>
          </p:cNvPr>
          <p:cNvSpPr>
            <a:spLocks noGrp="1"/>
          </p:cNvSpPr>
          <p:nvPr>
            <p:ph type="body" sz="quarter" idx="21" hasCustomPrompt="1"/>
          </p:nvPr>
        </p:nvSpPr>
        <p:spPr>
          <a:xfrm>
            <a:off x="1487277" y="6496059"/>
            <a:ext cx="7173901" cy="285734"/>
          </a:xfrm>
        </p:spPr>
        <p:txBody>
          <a:bodyPr anchor="ctr">
            <a:noAutofit/>
          </a:bodyPr>
          <a:lstStyle>
            <a:lvl1pPr marL="0" indent="0">
              <a:lnSpc>
                <a:spcPct val="90000"/>
              </a:lnSpc>
              <a:spcBef>
                <a:spcPts val="200"/>
              </a:spcBef>
              <a:buNone/>
              <a:defRPr sz="600" b="0" i="0">
                <a:latin typeface="Inter" panose="02000503000000020004" pitchFamily="2" charset="0"/>
                <a:ea typeface="Inter" panose="02000503000000020004" pitchFamily="2" charset="0"/>
              </a:defRPr>
            </a:lvl1pPr>
            <a:lvl2pPr marL="457200" indent="0">
              <a:buNone/>
              <a:defRPr sz="600" b="0" i="0">
                <a:latin typeface="Inter" panose="02000503000000020004" pitchFamily="2" charset="0"/>
                <a:ea typeface="Inter" panose="02000503000000020004" pitchFamily="2" charset="0"/>
              </a:defRPr>
            </a:lvl2pPr>
            <a:lvl3pPr marL="914400" indent="0">
              <a:buNone/>
              <a:defRPr sz="600" b="0" i="0">
                <a:latin typeface="Inter" panose="02000503000000020004" pitchFamily="2" charset="0"/>
                <a:ea typeface="Inter" panose="02000503000000020004" pitchFamily="2" charset="0"/>
              </a:defRPr>
            </a:lvl3pPr>
            <a:lvl4pPr marL="1371600" indent="0">
              <a:buNone/>
              <a:defRPr sz="600" b="0" i="0">
                <a:latin typeface="Inter" panose="02000503000000020004" pitchFamily="2" charset="0"/>
                <a:ea typeface="Inter" panose="02000503000000020004" pitchFamily="2" charset="0"/>
              </a:defRPr>
            </a:lvl4pPr>
            <a:lvl5pPr marL="1828800" indent="0">
              <a:buNone/>
              <a:defRPr sz="600" b="0" i="0">
                <a:latin typeface="Inter" panose="02000503000000020004" pitchFamily="2" charset="0"/>
                <a:ea typeface="Inter" panose="02000503000000020004" pitchFamily="2" charset="0"/>
              </a:defRPr>
            </a:lvl5pPr>
          </a:lstStyle>
          <a:p>
            <a:pPr lvl="0"/>
            <a:r>
              <a:rPr lang="en-US"/>
              <a:t>Source: </a:t>
            </a:r>
          </a:p>
        </p:txBody>
      </p:sp>
      <p:sp>
        <p:nvSpPr>
          <p:cNvPr id="11" name="Slide Number Placeholder 5">
            <a:extLst>
              <a:ext uri="{FF2B5EF4-FFF2-40B4-BE49-F238E27FC236}">
                <a16:creationId xmlns:a16="http://schemas.microsoft.com/office/drawing/2014/main" id="{218E7806-B006-676D-014F-1B55E4E4FA42}"/>
              </a:ext>
            </a:extLst>
          </p:cNvPr>
          <p:cNvSpPr txBox="1">
            <a:spLocks/>
          </p:cNvSpPr>
          <p:nvPr userDrawn="1"/>
        </p:nvSpPr>
        <p:spPr>
          <a:xfrm>
            <a:off x="11185742" y="6400800"/>
            <a:ext cx="549058" cy="457200"/>
          </a:xfrm>
          <a:prstGeom prst="rect">
            <a:avLst/>
          </a:prstGeom>
        </p:spPr>
        <p:txBody>
          <a:bodyPr vert="horz" lIns="0" tIns="0" rIns="0" bIns="0" rtlCol="0" anchor="ctr"/>
          <a:lstStyle>
            <a:defPPr>
              <a:defRPr lang="en-US"/>
            </a:defPPr>
            <a:lvl1pPr marL="0" algn="r" defTabSz="914400" rtl="0" eaLnBrk="1" latinLnBrk="0" hangingPunct="1">
              <a:defRPr sz="800" kern="1200">
                <a:solidFill>
                  <a:schemeClr val="tx1"/>
                </a:solidFill>
                <a:latin typeface="Outfi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fld id="{DDA6C761-E6C0-8244-BDC1-CA1DC8273777}" type="slidenum">
              <a:rPr lang="en-US" b="0" i="0" smtClean="0">
                <a:latin typeface="Outfit Light" pitchFamily="2" charset="0"/>
              </a:rPr>
              <a:pPr/>
              <a:t>‹#›</a:t>
            </a:fld>
            <a:endParaRPr lang="en-US" b="0" i="0">
              <a:latin typeface="Outfit Light" pitchFamily="2" charset="0"/>
            </a:endParaRPr>
          </a:p>
        </p:txBody>
      </p:sp>
      <p:sp>
        <p:nvSpPr>
          <p:cNvPr id="16" name="Slide Number Placeholder 5">
            <a:extLst>
              <a:ext uri="{FF2B5EF4-FFF2-40B4-BE49-F238E27FC236}">
                <a16:creationId xmlns:a16="http://schemas.microsoft.com/office/drawing/2014/main" id="{B95DD041-4A6C-55FE-148D-0F11573BF951}"/>
              </a:ext>
            </a:extLst>
          </p:cNvPr>
          <p:cNvSpPr txBox="1">
            <a:spLocks/>
          </p:cNvSpPr>
          <p:nvPr userDrawn="1"/>
        </p:nvSpPr>
        <p:spPr>
          <a:xfrm>
            <a:off x="9118378" y="6499230"/>
            <a:ext cx="2266709" cy="273040"/>
          </a:xfrm>
          <a:prstGeom prst="rect">
            <a:avLst/>
          </a:prstGeom>
        </p:spPr>
        <p:txBody>
          <a:bodyPr vert="horz" lIns="0" tIns="0" rIns="0" bIns="0" rtlCol="0" anchor="ctr"/>
          <a:lstStyle>
            <a:defPPr>
              <a:defRPr lang="en-US"/>
            </a:defPPr>
            <a:lvl1pPr marL="0" algn="r" defTabSz="914400" rtl="0" eaLnBrk="1" latinLnBrk="0" hangingPunct="1">
              <a:defRPr sz="800" kern="1200">
                <a:solidFill>
                  <a:schemeClr val="bg1"/>
                </a:solidFill>
                <a:latin typeface="Outfi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sz="600" b="0" i="0">
                <a:solidFill>
                  <a:schemeClr val="tx1"/>
                </a:solidFill>
                <a:latin typeface="Outfit Light" pitchFamily="2" charset="0"/>
              </a:rPr>
              <a:t>© Sovos 2025. Proprietary and Confidential</a:t>
            </a:r>
          </a:p>
        </p:txBody>
      </p:sp>
      <p:cxnSp>
        <p:nvCxnSpPr>
          <p:cNvPr id="17" name="Straight Connector 16">
            <a:extLst>
              <a:ext uri="{FF2B5EF4-FFF2-40B4-BE49-F238E27FC236}">
                <a16:creationId xmlns:a16="http://schemas.microsoft.com/office/drawing/2014/main" id="{7234A2B3-CA22-8B3A-A315-C1A22DFBE922}"/>
              </a:ext>
            </a:extLst>
          </p:cNvPr>
          <p:cNvCxnSpPr>
            <a:cxnSpLocks/>
          </p:cNvCxnSpPr>
          <p:nvPr userDrawn="1"/>
        </p:nvCxnSpPr>
        <p:spPr>
          <a:xfrm>
            <a:off x="761999" y="2854435"/>
            <a:ext cx="2615184" cy="0"/>
          </a:xfrm>
          <a:prstGeom prst="line">
            <a:avLst/>
          </a:prstGeom>
          <a:ln w="28575" cap="rnd">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2" name="Straight Connector 21">
            <a:extLst>
              <a:ext uri="{FF2B5EF4-FFF2-40B4-BE49-F238E27FC236}">
                <a16:creationId xmlns:a16="http://schemas.microsoft.com/office/drawing/2014/main" id="{FA89199B-98B2-47D2-4796-130B6012C856}"/>
              </a:ext>
            </a:extLst>
          </p:cNvPr>
          <p:cNvCxnSpPr>
            <a:cxnSpLocks/>
          </p:cNvCxnSpPr>
          <p:nvPr userDrawn="1"/>
        </p:nvCxnSpPr>
        <p:spPr>
          <a:xfrm>
            <a:off x="3464761" y="2854435"/>
            <a:ext cx="2615184" cy="0"/>
          </a:xfrm>
          <a:prstGeom prst="line">
            <a:avLst/>
          </a:prstGeom>
          <a:ln w="28575" cap="rnd">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3" name="Straight Connector 22">
            <a:extLst>
              <a:ext uri="{FF2B5EF4-FFF2-40B4-BE49-F238E27FC236}">
                <a16:creationId xmlns:a16="http://schemas.microsoft.com/office/drawing/2014/main" id="{BB2B4C7F-1254-84DA-E5C8-CCA33CCCF477}"/>
              </a:ext>
            </a:extLst>
          </p:cNvPr>
          <p:cNvCxnSpPr>
            <a:cxnSpLocks/>
          </p:cNvCxnSpPr>
          <p:nvPr userDrawn="1"/>
        </p:nvCxnSpPr>
        <p:spPr>
          <a:xfrm>
            <a:off x="6185777" y="2854435"/>
            <a:ext cx="2615184" cy="0"/>
          </a:xfrm>
          <a:prstGeom prst="line">
            <a:avLst/>
          </a:prstGeom>
          <a:ln w="28575" cap="rnd">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5" name="Straight Connector 24">
            <a:extLst>
              <a:ext uri="{FF2B5EF4-FFF2-40B4-BE49-F238E27FC236}">
                <a16:creationId xmlns:a16="http://schemas.microsoft.com/office/drawing/2014/main" id="{2FFDC94B-0118-4158-FE23-81A02B7C8CA1}"/>
              </a:ext>
            </a:extLst>
          </p:cNvPr>
          <p:cNvCxnSpPr>
            <a:cxnSpLocks/>
          </p:cNvCxnSpPr>
          <p:nvPr userDrawn="1"/>
        </p:nvCxnSpPr>
        <p:spPr>
          <a:xfrm>
            <a:off x="8895346" y="2854435"/>
            <a:ext cx="2615184" cy="0"/>
          </a:xfrm>
          <a:prstGeom prst="line">
            <a:avLst/>
          </a:prstGeom>
          <a:ln w="28575" cap="rnd">
            <a:solidFill>
              <a:schemeClr val="tx1"/>
            </a:solidFill>
          </a:ln>
        </p:spPr>
        <p:style>
          <a:lnRef idx="1">
            <a:schemeClr val="accent1"/>
          </a:lnRef>
          <a:fillRef idx="0">
            <a:schemeClr val="accent1"/>
          </a:fillRef>
          <a:effectRef idx="0">
            <a:schemeClr val="accent1"/>
          </a:effectRef>
          <a:fontRef idx="minor">
            <a:schemeClr val="tx1"/>
          </a:fontRef>
        </p:style>
      </p:cxnSp>
      <p:sp>
        <p:nvSpPr>
          <p:cNvPr id="2" name="Graphic 18">
            <a:extLst>
              <a:ext uri="{FF2B5EF4-FFF2-40B4-BE49-F238E27FC236}">
                <a16:creationId xmlns:a16="http://schemas.microsoft.com/office/drawing/2014/main" id="{A31BEC12-09A9-8893-D12A-3F2DC9CC2B8D}"/>
              </a:ext>
            </a:extLst>
          </p:cNvPr>
          <p:cNvSpPr/>
          <p:nvPr userDrawn="1"/>
        </p:nvSpPr>
        <p:spPr>
          <a:xfrm>
            <a:off x="457200" y="6313452"/>
            <a:ext cx="811355" cy="168145"/>
          </a:xfrm>
          <a:custGeom>
            <a:avLst/>
            <a:gdLst>
              <a:gd name="connsiteX0" fmla="*/ 228427 w 811355"/>
              <a:gd name="connsiteY0" fmla="*/ 27 h 168145"/>
              <a:gd name="connsiteX1" fmla="*/ 310031 w 811355"/>
              <a:gd name="connsiteY1" fmla="*/ 81183 h 168145"/>
              <a:gd name="connsiteX2" fmla="*/ 228427 w 811355"/>
              <a:gd name="connsiteY2" fmla="*/ 162778 h 168145"/>
              <a:gd name="connsiteX3" fmla="*/ 147061 w 811355"/>
              <a:gd name="connsiteY3" fmla="*/ 81183 h 168145"/>
              <a:gd name="connsiteX4" fmla="*/ 228427 w 811355"/>
              <a:gd name="connsiteY4" fmla="*/ 27 h 168145"/>
              <a:gd name="connsiteX5" fmla="*/ 228427 w 811355"/>
              <a:gd name="connsiteY5" fmla="*/ 136856 h 168145"/>
              <a:gd name="connsiteX6" fmla="*/ 281782 w 811355"/>
              <a:gd name="connsiteY6" fmla="*/ 81183 h 168145"/>
              <a:gd name="connsiteX7" fmla="*/ 228427 w 811355"/>
              <a:gd name="connsiteY7" fmla="*/ 25517 h 168145"/>
              <a:gd name="connsiteX8" fmla="*/ 175080 w 811355"/>
              <a:gd name="connsiteY8" fmla="*/ 81183 h 168145"/>
              <a:gd name="connsiteX9" fmla="*/ 228427 w 811355"/>
              <a:gd name="connsiteY9" fmla="*/ 136856 h 168145"/>
              <a:gd name="connsiteX10" fmla="*/ 575396 w 811355"/>
              <a:gd name="connsiteY10" fmla="*/ 27 h 168145"/>
              <a:gd name="connsiteX11" fmla="*/ 656993 w 811355"/>
              <a:gd name="connsiteY11" fmla="*/ 81183 h 168145"/>
              <a:gd name="connsiteX12" fmla="*/ 575396 w 811355"/>
              <a:gd name="connsiteY12" fmla="*/ 162778 h 168145"/>
              <a:gd name="connsiteX13" fmla="*/ 494022 w 811355"/>
              <a:gd name="connsiteY13" fmla="*/ 81183 h 168145"/>
              <a:gd name="connsiteX14" fmla="*/ 575396 w 811355"/>
              <a:gd name="connsiteY14" fmla="*/ 27 h 168145"/>
              <a:gd name="connsiteX15" fmla="*/ 575396 w 811355"/>
              <a:gd name="connsiteY15" fmla="*/ 136856 h 168145"/>
              <a:gd name="connsiteX16" fmla="*/ 628743 w 811355"/>
              <a:gd name="connsiteY16" fmla="*/ 81183 h 168145"/>
              <a:gd name="connsiteX17" fmla="*/ 575396 w 811355"/>
              <a:gd name="connsiteY17" fmla="*/ 25517 h 168145"/>
              <a:gd name="connsiteX18" fmla="*/ 522042 w 811355"/>
              <a:gd name="connsiteY18" fmla="*/ 81183 h 168145"/>
              <a:gd name="connsiteX19" fmla="*/ 575396 w 811355"/>
              <a:gd name="connsiteY19" fmla="*/ 136856 h 168145"/>
              <a:gd name="connsiteX20" fmla="*/ 448958 w 811355"/>
              <a:gd name="connsiteY20" fmla="*/ 2933 h 168145"/>
              <a:gd name="connsiteX21" fmla="*/ 481284 w 811355"/>
              <a:gd name="connsiteY21" fmla="*/ 2933 h 168145"/>
              <a:gd name="connsiteX22" fmla="*/ 400343 w 811355"/>
              <a:gd name="connsiteY22" fmla="*/ 168146 h 168145"/>
              <a:gd name="connsiteX23" fmla="*/ 319639 w 811355"/>
              <a:gd name="connsiteY23" fmla="*/ 2933 h 168145"/>
              <a:gd name="connsiteX24" fmla="*/ 351728 w 811355"/>
              <a:gd name="connsiteY24" fmla="*/ 2933 h 168145"/>
              <a:gd name="connsiteX25" fmla="*/ 400343 w 811355"/>
              <a:gd name="connsiteY25" fmla="*/ 112931 h 168145"/>
              <a:gd name="connsiteX26" fmla="*/ 448958 w 811355"/>
              <a:gd name="connsiteY26" fmla="*/ 2933 h 168145"/>
              <a:gd name="connsiteX27" fmla="*/ 717385 w 811355"/>
              <a:gd name="connsiteY27" fmla="*/ 45882 h 168145"/>
              <a:gd name="connsiteX28" fmla="*/ 751794 w 811355"/>
              <a:gd name="connsiteY28" fmla="*/ 24431 h 168145"/>
              <a:gd name="connsiteX29" fmla="*/ 795439 w 811355"/>
              <a:gd name="connsiteY29" fmla="*/ 36825 h 168145"/>
              <a:gd name="connsiteX30" fmla="*/ 795439 w 811355"/>
              <a:gd name="connsiteY30" fmla="*/ 9023 h 168145"/>
              <a:gd name="connsiteX31" fmla="*/ 752017 w 811355"/>
              <a:gd name="connsiteY31" fmla="*/ 47 h 168145"/>
              <a:gd name="connsiteX32" fmla="*/ 688183 w 811355"/>
              <a:gd name="connsiteY32" fmla="*/ 47251 h 168145"/>
              <a:gd name="connsiteX33" fmla="*/ 782356 w 811355"/>
              <a:gd name="connsiteY33" fmla="*/ 117692 h 168145"/>
              <a:gd name="connsiteX34" fmla="*/ 747264 w 811355"/>
              <a:gd name="connsiteY34" fmla="*/ 138239 h 168145"/>
              <a:gd name="connsiteX35" fmla="*/ 694971 w 811355"/>
              <a:gd name="connsiteY35" fmla="*/ 120855 h 168145"/>
              <a:gd name="connsiteX36" fmla="*/ 694971 w 811355"/>
              <a:gd name="connsiteY36" fmla="*/ 120908 h 168145"/>
              <a:gd name="connsiteX37" fmla="*/ 694971 w 811355"/>
              <a:gd name="connsiteY37" fmla="*/ 150478 h 168145"/>
              <a:gd name="connsiteX38" fmla="*/ 747291 w 811355"/>
              <a:gd name="connsiteY38" fmla="*/ 162616 h 168145"/>
              <a:gd name="connsiteX39" fmla="*/ 811355 w 811355"/>
              <a:gd name="connsiteY39" fmla="*/ 115655 h 168145"/>
              <a:gd name="connsiteX40" fmla="*/ 717426 w 811355"/>
              <a:gd name="connsiteY40" fmla="*/ 45882 h 168145"/>
              <a:gd name="connsiteX41" fmla="*/ 717385 w 811355"/>
              <a:gd name="connsiteY41" fmla="*/ 45882 h 168145"/>
              <a:gd name="connsiteX42" fmla="*/ 29216 w 811355"/>
              <a:gd name="connsiteY42" fmla="*/ 45841 h 168145"/>
              <a:gd name="connsiteX43" fmla="*/ 63632 w 811355"/>
              <a:gd name="connsiteY43" fmla="*/ 24391 h 168145"/>
              <a:gd name="connsiteX44" fmla="*/ 107080 w 811355"/>
              <a:gd name="connsiteY44" fmla="*/ 36670 h 168145"/>
              <a:gd name="connsiteX45" fmla="*/ 107080 w 811355"/>
              <a:gd name="connsiteY45" fmla="*/ 8881 h 168145"/>
              <a:gd name="connsiteX46" fmla="*/ 63855 w 811355"/>
              <a:gd name="connsiteY46" fmla="*/ 0 h 168145"/>
              <a:gd name="connsiteX47" fmla="*/ 0 w 811355"/>
              <a:gd name="connsiteY47" fmla="*/ 47204 h 168145"/>
              <a:gd name="connsiteX48" fmla="*/ 94200 w 811355"/>
              <a:gd name="connsiteY48" fmla="*/ 117665 h 168145"/>
              <a:gd name="connsiteX49" fmla="*/ 59101 w 811355"/>
              <a:gd name="connsiteY49" fmla="*/ 138219 h 168145"/>
              <a:gd name="connsiteX50" fmla="*/ 6795 w 811355"/>
              <a:gd name="connsiteY50" fmla="*/ 120828 h 168145"/>
              <a:gd name="connsiteX51" fmla="*/ 6795 w 811355"/>
              <a:gd name="connsiteY51" fmla="*/ 120895 h 168145"/>
              <a:gd name="connsiteX52" fmla="*/ 6795 w 811355"/>
              <a:gd name="connsiteY52" fmla="*/ 150465 h 168145"/>
              <a:gd name="connsiteX53" fmla="*/ 59135 w 811355"/>
              <a:gd name="connsiteY53" fmla="*/ 162603 h 168145"/>
              <a:gd name="connsiteX54" fmla="*/ 123220 w 811355"/>
              <a:gd name="connsiteY54" fmla="*/ 115628 h 168145"/>
              <a:gd name="connsiteX55" fmla="*/ 29216 w 811355"/>
              <a:gd name="connsiteY55" fmla="*/ 45841 h 1681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Lst>
            <a:rect l="l" t="t" r="r" b="b"/>
            <a:pathLst>
              <a:path w="811355" h="168145">
                <a:moveTo>
                  <a:pt x="228427" y="27"/>
                </a:moveTo>
                <a:cubicBezTo>
                  <a:pt x="275284" y="27"/>
                  <a:pt x="310031" y="34459"/>
                  <a:pt x="310031" y="81183"/>
                </a:cubicBezTo>
                <a:cubicBezTo>
                  <a:pt x="310031" y="127908"/>
                  <a:pt x="275730" y="162778"/>
                  <a:pt x="228427" y="162778"/>
                </a:cubicBezTo>
                <a:cubicBezTo>
                  <a:pt x="181355" y="162778"/>
                  <a:pt x="147061" y="127901"/>
                  <a:pt x="147061" y="81183"/>
                </a:cubicBezTo>
                <a:cubicBezTo>
                  <a:pt x="147061" y="34465"/>
                  <a:pt x="182024" y="27"/>
                  <a:pt x="228427" y="27"/>
                </a:cubicBezTo>
                <a:close/>
                <a:moveTo>
                  <a:pt x="228427" y="136856"/>
                </a:moveTo>
                <a:cubicBezTo>
                  <a:pt x="259814" y="136856"/>
                  <a:pt x="281782" y="113376"/>
                  <a:pt x="281782" y="81183"/>
                </a:cubicBezTo>
                <a:cubicBezTo>
                  <a:pt x="281782" y="48991"/>
                  <a:pt x="260037" y="25517"/>
                  <a:pt x="228427" y="25517"/>
                </a:cubicBezTo>
                <a:cubicBezTo>
                  <a:pt x="197271" y="25517"/>
                  <a:pt x="175080" y="48991"/>
                  <a:pt x="175080" y="81183"/>
                </a:cubicBezTo>
                <a:cubicBezTo>
                  <a:pt x="175080" y="113376"/>
                  <a:pt x="197271" y="136856"/>
                  <a:pt x="228427" y="136856"/>
                </a:cubicBezTo>
                <a:close/>
                <a:moveTo>
                  <a:pt x="575396" y="27"/>
                </a:moveTo>
                <a:cubicBezTo>
                  <a:pt x="622246" y="27"/>
                  <a:pt x="656993" y="34459"/>
                  <a:pt x="656993" y="81183"/>
                </a:cubicBezTo>
                <a:cubicBezTo>
                  <a:pt x="656993" y="127908"/>
                  <a:pt x="622699" y="162778"/>
                  <a:pt x="575396" y="162778"/>
                </a:cubicBezTo>
                <a:cubicBezTo>
                  <a:pt x="528316" y="162778"/>
                  <a:pt x="494022" y="127901"/>
                  <a:pt x="494022" y="81183"/>
                </a:cubicBezTo>
                <a:cubicBezTo>
                  <a:pt x="494022" y="34465"/>
                  <a:pt x="529019" y="27"/>
                  <a:pt x="575396" y="27"/>
                </a:cubicBezTo>
                <a:close/>
                <a:moveTo>
                  <a:pt x="575396" y="136856"/>
                </a:moveTo>
                <a:cubicBezTo>
                  <a:pt x="606776" y="136856"/>
                  <a:pt x="628743" y="113376"/>
                  <a:pt x="628743" y="81183"/>
                </a:cubicBezTo>
                <a:cubicBezTo>
                  <a:pt x="628743" y="48991"/>
                  <a:pt x="606999" y="25517"/>
                  <a:pt x="575396" y="25517"/>
                </a:cubicBezTo>
                <a:cubicBezTo>
                  <a:pt x="544233" y="25517"/>
                  <a:pt x="522042" y="48991"/>
                  <a:pt x="522042" y="81183"/>
                </a:cubicBezTo>
                <a:cubicBezTo>
                  <a:pt x="522042" y="113376"/>
                  <a:pt x="544293" y="136856"/>
                  <a:pt x="575396" y="136856"/>
                </a:cubicBezTo>
                <a:close/>
                <a:moveTo>
                  <a:pt x="448958" y="2933"/>
                </a:moveTo>
                <a:lnTo>
                  <a:pt x="481284" y="2933"/>
                </a:lnTo>
                <a:lnTo>
                  <a:pt x="400343" y="168146"/>
                </a:lnTo>
                <a:lnTo>
                  <a:pt x="319639" y="2933"/>
                </a:lnTo>
                <a:lnTo>
                  <a:pt x="351728" y="2933"/>
                </a:lnTo>
                <a:lnTo>
                  <a:pt x="400343" y="112931"/>
                </a:lnTo>
                <a:lnTo>
                  <a:pt x="448958" y="2933"/>
                </a:lnTo>
                <a:close/>
                <a:moveTo>
                  <a:pt x="717385" y="45882"/>
                </a:moveTo>
                <a:cubicBezTo>
                  <a:pt x="717385" y="33912"/>
                  <a:pt x="727345" y="24431"/>
                  <a:pt x="751794" y="24431"/>
                </a:cubicBezTo>
                <a:cubicBezTo>
                  <a:pt x="765588" y="24431"/>
                  <a:pt x="781193" y="28477"/>
                  <a:pt x="795439" y="36825"/>
                </a:cubicBezTo>
                <a:lnTo>
                  <a:pt x="795439" y="9023"/>
                </a:lnTo>
                <a:cubicBezTo>
                  <a:pt x="782714" y="3223"/>
                  <a:pt x="767109" y="47"/>
                  <a:pt x="752017" y="47"/>
                </a:cubicBezTo>
                <a:cubicBezTo>
                  <a:pt x="708555" y="47"/>
                  <a:pt x="688183" y="21720"/>
                  <a:pt x="688183" y="47251"/>
                </a:cubicBezTo>
                <a:cubicBezTo>
                  <a:pt x="688183" y="105918"/>
                  <a:pt x="782356" y="83597"/>
                  <a:pt x="782356" y="117692"/>
                </a:cubicBezTo>
                <a:cubicBezTo>
                  <a:pt x="782356" y="129432"/>
                  <a:pt x="771943" y="138239"/>
                  <a:pt x="747264" y="138239"/>
                </a:cubicBezTo>
                <a:cubicBezTo>
                  <a:pt x="727791" y="138239"/>
                  <a:pt x="707649" y="131010"/>
                  <a:pt x="694971" y="120855"/>
                </a:cubicBezTo>
                <a:lnTo>
                  <a:pt x="694971" y="120908"/>
                </a:lnTo>
                <a:lnTo>
                  <a:pt x="694971" y="150478"/>
                </a:lnTo>
                <a:cubicBezTo>
                  <a:pt x="708744" y="157896"/>
                  <a:pt x="728008" y="162616"/>
                  <a:pt x="747291" y="162616"/>
                </a:cubicBezTo>
                <a:cubicBezTo>
                  <a:pt x="790754" y="162616"/>
                  <a:pt x="811355" y="140943"/>
                  <a:pt x="811355" y="115655"/>
                </a:cubicBezTo>
                <a:cubicBezTo>
                  <a:pt x="811369" y="57615"/>
                  <a:pt x="717426" y="79518"/>
                  <a:pt x="717426" y="45882"/>
                </a:cubicBezTo>
                <a:lnTo>
                  <a:pt x="717385" y="45882"/>
                </a:lnTo>
                <a:close/>
                <a:moveTo>
                  <a:pt x="29216" y="45841"/>
                </a:moveTo>
                <a:cubicBezTo>
                  <a:pt x="29216" y="33872"/>
                  <a:pt x="39176" y="24391"/>
                  <a:pt x="63632" y="24391"/>
                </a:cubicBezTo>
                <a:cubicBezTo>
                  <a:pt x="77364" y="24391"/>
                  <a:pt x="92888" y="28437"/>
                  <a:pt x="107080" y="36670"/>
                </a:cubicBezTo>
                <a:lnTo>
                  <a:pt x="107080" y="8881"/>
                </a:lnTo>
                <a:cubicBezTo>
                  <a:pt x="94396" y="3156"/>
                  <a:pt x="78865" y="0"/>
                  <a:pt x="63855" y="0"/>
                </a:cubicBezTo>
                <a:cubicBezTo>
                  <a:pt x="20379" y="0"/>
                  <a:pt x="0" y="21680"/>
                  <a:pt x="0" y="47204"/>
                </a:cubicBezTo>
                <a:cubicBezTo>
                  <a:pt x="0" y="105925"/>
                  <a:pt x="94200" y="83564"/>
                  <a:pt x="94200" y="117665"/>
                </a:cubicBezTo>
                <a:cubicBezTo>
                  <a:pt x="94200" y="129405"/>
                  <a:pt x="83787" y="138219"/>
                  <a:pt x="59101" y="138219"/>
                </a:cubicBezTo>
                <a:cubicBezTo>
                  <a:pt x="39629" y="138219"/>
                  <a:pt x="19473" y="130990"/>
                  <a:pt x="6795" y="120828"/>
                </a:cubicBezTo>
                <a:lnTo>
                  <a:pt x="6795" y="120895"/>
                </a:lnTo>
                <a:lnTo>
                  <a:pt x="6795" y="150465"/>
                </a:lnTo>
                <a:cubicBezTo>
                  <a:pt x="20575" y="157882"/>
                  <a:pt x="39845" y="162603"/>
                  <a:pt x="59135" y="162603"/>
                </a:cubicBezTo>
                <a:cubicBezTo>
                  <a:pt x="102611" y="162603"/>
                  <a:pt x="123220" y="140916"/>
                  <a:pt x="123220" y="115628"/>
                </a:cubicBezTo>
                <a:cubicBezTo>
                  <a:pt x="123186" y="57588"/>
                  <a:pt x="29216" y="79491"/>
                  <a:pt x="29216" y="45841"/>
                </a:cubicBezTo>
                <a:close/>
              </a:path>
            </a:pathLst>
          </a:custGeom>
          <a:solidFill>
            <a:schemeClr val="tx1"/>
          </a:solidFill>
          <a:ln w="675" cap="flat">
            <a:noFill/>
            <a:prstDash val="solid"/>
            <a:miter/>
          </a:ln>
        </p:spPr>
        <p:txBody>
          <a:bodyPr rtlCol="0" anchor="ctr"/>
          <a:lstStyle/>
          <a:p>
            <a:endParaRPr lang="en-US"/>
          </a:p>
        </p:txBody>
      </p:sp>
    </p:spTree>
    <p:extLst>
      <p:ext uri="{BB962C8B-B14F-4D97-AF65-F5344CB8AC3E}">
        <p14:creationId xmlns:p14="http://schemas.microsoft.com/office/powerpoint/2010/main" val="315574252"/>
      </p:ext>
    </p:extLst>
  </p:cSld>
  <p:clrMapOvr>
    <a:masterClrMapping/>
  </p:clrMapOvr>
</p:sldLayout>
</file>

<file path=ppt/slideLayouts/slideLayout128.xml><?xml version="1.0" encoding="utf-8"?>
<p:sldLayout xmlns:a="http://schemas.openxmlformats.org/drawingml/2006/main" xmlns:r="http://schemas.openxmlformats.org/officeDocument/2006/relationships" xmlns:p="http://schemas.openxmlformats.org/presentationml/2006/main" preserve="1" userDrawn="1">
  <p:cSld name="Two Content with Callout">
    <p:spTree>
      <p:nvGrpSpPr>
        <p:cNvPr id="1" name=""/>
        <p:cNvGrpSpPr/>
        <p:nvPr/>
      </p:nvGrpSpPr>
      <p:grpSpPr>
        <a:xfrm>
          <a:off x="0" y="0"/>
          <a:ext cx="0" cy="0"/>
          <a:chOff x="0" y="0"/>
          <a:chExt cx="0" cy="0"/>
        </a:xfrm>
      </p:grpSpPr>
      <p:sp>
        <p:nvSpPr>
          <p:cNvPr id="4" name="Round Same Side Corner Rectangle 3">
            <a:extLst>
              <a:ext uri="{FF2B5EF4-FFF2-40B4-BE49-F238E27FC236}">
                <a16:creationId xmlns:a16="http://schemas.microsoft.com/office/drawing/2014/main" id="{1187F0AB-BDF1-C39E-9DA7-4210BE1890BC}"/>
              </a:ext>
            </a:extLst>
          </p:cNvPr>
          <p:cNvSpPr/>
          <p:nvPr userDrawn="1"/>
        </p:nvSpPr>
        <p:spPr>
          <a:xfrm rot="16200000">
            <a:off x="6862320" y="1528320"/>
            <a:ext cx="6858000" cy="3801360"/>
          </a:xfrm>
          <a:prstGeom prst="round2SameRect">
            <a:avLst>
              <a:gd name="adj1" fmla="val 10882"/>
              <a:gd name="adj2" fmla="val 0"/>
            </a:avLst>
          </a:prstGeom>
          <a:solidFill>
            <a:srgbClr val="E8F9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9" name="Freeform 28">
            <a:extLst>
              <a:ext uri="{FF2B5EF4-FFF2-40B4-BE49-F238E27FC236}">
                <a16:creationId xmlns:a16="http://schemas.microsoft.com/office/drawing/2014/main" id="{8499A872-9F24-39F7-F2E9-A803FF6C1AB8}"/>
              </a:ext>
            </a:extLst>
          </p:cNvPr>
          <p:cNvSpPr/>
          <p:nvPr userDrawn="1"/>
        </p:nvSpPr>
        <p:spPr>
          <a:xfrm>
            <a:off x="8879887" y="0"/>
            <a:ext cx="3318341" cy="6858544"/>
          </a:xfrm>
          <a:custGeom>
            <a:avLst/>
            <a:gdLst>
              <a:gd name="connsiteX0" fmla="*/ 3318341 w 3318341"/>
              <a:gd name="connsiteY0" fmla="*/ 6825777 h 6858544"/>
              <a:gd name="connsiteX1" fmla="*/ 3318341 w 3318341"/>
              <a:gd name="connsiteY1" fmla="*/ 6830674 h 6858544"/>
              <a:gd name="connsiteX2" fmla="*/ 3309552 w 3318341"/>
              <a:gd name="connsiteY2" fmla="*/ 6840348 h 6858544"/>
              <a:gd name="connsiteX3" fmla="*/ 3289548 w 3318341"/>
              <a:gd name="connsiteY3" fmla="*/ 6858544 h 6858544"/>
              <a:gd name="connsiteX4" fmla="*/ 3284744 w 3318341"/>
              <a:gd name="connsiteY4" fmla="*/ 6858544 h 6858544"/>
              <a:gd name="connsiteX5" fmla="*/ 3306726 w 3318341"/>
              <a:gd name="connsiteY5" fmla="*/ 6838559 h 6858544"/>
              <a:gd name="connsiteX6" fmla="*/ 3318341 w 3318341"/>
              <a:gd name="connsiteY6" fmla="*/ 6758684 h 6858544"/>
              <a:gd name="connsiteX7" fmla="*/ 3318341 w 3318341"/>
              <a:gd name="connsiteY7" fmla="*/ 6763571 h 6858544"/>
              <a:gd name="connsiteX8" fmla="*/ 3277612 w 3318341"/>
              <a:gd name="connsiteY8" fmla="*/ 6808401 h 6858544"/>
              <a:gd name="connsiteX9" fmla="*/ 3222487 w 3318341"/>
              <a:gd name="connsiteY9" fmla="*/ 6858544 h 6858544"/>
              <a:gd name="connsiteX10" fmla="*/ 3217666 w 3318341"/>
              <a:gd name="connsiteY10" fmla="*/ 6858544 h 6858544"/>
              <a:gd name="connsiteX11" fmla="*/ 3274786 w 3318341"/>
              <a:gd name="connsiteY11" fmla="*/ 6806612 h 6858544"/>
              <a:gd name="connsiteX12" fmla="*/ 3318341 w 3318341"/>
              <a:gd name="connsiteY12" fmla="*/ 6691590 h 6858544"/>
              <a:gd name="connsiteX13" fmla="*/ 3318341 w 3318341"/>
              <a:gd name="connsiteY13" fmla="*/ 6696466 h 6858544"/>
              <a:gd name="connsiteX14" fmla="*/ 3245673 w 3318341"/>
              <a:gd name="connsiteY14" fmla="*/ 6776455 h 6858544"/>
              <a:gd name="connsiteX15" fmla="*/ 3155427 w 3318341"/>
              <a:gd name="connsiteY15" fmla="*/ 6858544 h 6858544"/>
              <a:gd name="connsiteX16" fmla="*/ 3150296 w 3318341"/>
              <a:gd name="connsiteY16" fmla="*/ 6858544 h 6858544"/>
              <a:gd name="connsiteX17" fmla="*/ 3151936 w 3318341"/>
              <a:gd name="connsiteY17" fmla="*/ 6857317 h 6858544"/>
              <a:gd name="connsiteX18" fmla="*/ 3242847 w 3318341"/>
              <a:gd name="connsiteY18" fmla="*/ 6774665 h 6858544"/>
              <a:gd name="connsiteX19" fmla="*/ 3318341 w 3318341"/>
              <a:gd name="connsiteY19" fmla="*/ 6617308 h 6858544"/>
              <a:gd name="connsiteX20" fmla="*/ 3318341 w 3318341"/>
              <a:gd name="connsiteY20" fmla="*/ 6623517 h 6858544"/>
              <a:gd name="connsiteX21" fmla="*/ 3293645 w 3318341"/>
              <a:gd name="connsiteY21" fmla="*/ 6656543 h 6858544"/>
              <a:gd name="connsiteX22" fmla="*/ 3125818 w 3318341"/>
              <a:gd name="connsiteY22" fmla="*/ 6824478 h 6858544"/>
              <a:gd name="connsiteX23" fmla="*/ 3080318 w 3318341"/>
              <a:gd name="connsiteY23" fmla="*/ 6858544 h 6858544"/>
              <a:gd name="connsiteX24" fmla="*/ 3074345 w 3318341"/>
              <a:gd name="connsiteY24" fmla="*/ 6858544 h 6858544"/>
              <a:gd name="connsiteX25" fmla="*/ 3122899 w 3318341"/>
              <a:gd name="connsiteY25" fmla="*/ 6822202 h 6858544"/>
              <a:gd name="connsiteX26" fmla="*/ 3290373 w 3318341"/>
              <a:gd name="connsiteY26" fmla="*/ 6654691 h 6858544"/>
              <a:gd name="connsiteX27" fmla="*/ 3318341 w 3318341"/>
              <a:gd name="connsiteY27" fmla="*/ 6541975 h 6858544"/>
              <a:gd name="connsiteX28" fmla="*/ 3318341 w 3318341"/>
              <a:gd name="connsiteY28" fmla="*/ 6548156 h 6858544"/>
              <a:gd name="connsiteX29" fmla="*/ 3258782 w 3318341"/>
              <a:gd name="connsiteY29" fmla="*/ 6627812 h 6858544"/>
              <a:gd name="connsiteX30" fmla="*/ 3005286 w 3318341"/>
              <a:gd name="connsiteY30" fmla="*/ 6858342 h 6858544"/>
              <a:gd name="connsiteX31" fmla="*/ 3004953 w 3318341"/>
              <a:gd name="connsiteY31" fmla="*/ 6858544 h 6858544"/>
              <a:gd name="connsiteX32" fmla="*/ 2998211 w 3318341"/>
              <a:gd name="connsiteY32" fmla="*/ 6858544 h 6858544"/>
              <a:gd name="connsiteX33" fmla="*/ 3002585 w 3318341"/>
              <a:gd name="connsiteY33" fmla="*/ 6855883 h 6858544"/>
              <a:gd name="connsiteX34" fmla="*/ 3255509 w 3318341"/>
              <a:gd name="connsiteY34" fmla="*/ 6625960 h 6858544"/>
              <a:gd name="connsiteX35" fmla="*/ 3318341 w 3318341"/>
              <a:gd name="connsiteY35" fmla="*/ 6456857 h 6858544"/>
              <a:gd name="connsiteX36" fmla="*/ 3318341 w 3318341"/>
              <a:gd name="connsiteY36" fmla="*/ 6464053 h 6858544"/>
              <a:gd name="connsiteX37" fmla="*/ 3289984 w 3318341"/>
              <a:gd name="connsiteY37" fmla="*/ 6510720 h 6858544"/>
              <a:gd name="connsiteX38" fmla="*/ 2980046 w 3318341"/>
              <a:gd name="connsiteY38" fmla="*/ 6820861 h 6858544"/>
              <a:gd name="connsiteX39" fmla="*/ 2918110 w 3318341"/>
              <a:gd name="connsiteY39" fmla="*/ 6858544 h 6858544"/>
              <a:gd name="connsiteX40" fmla="*/ 2911354 w 3318341"/>
              <a:gd name="connsiteY40" fmla="*/ 6858544 h 6858544"/>
              <a:gd name="connsiteX41" fmla="*/ 2977345 w 3318341"/>
              <a:gd name="connsiteY41" fmla="*/ 6818401 h 6858544"/>
              <a:gd name="connsiteX42" fmla="*/ 3286574 w 3318341"/>
              <a:gd name="connsiteY42" fmla="*/ 6509103 h 6858544"/>
              <a:gd name="connsiteX43" fmla="*/ 3318341 w 3318341"/>
              <a:gd name="connsiteY43" fmla="*/ 6363914 h 6858544"/>
              <a:gd name="connsiteX44" fmla="*/ 3318341 w 3318341"/>
              <a:gd name="connsiteY44" fmla="*/ 6372280 h 6858544"/>
              <a:gd name="connsiteX45" fmla="*/ 3307577 w 3318341"/>
              <a:gd name="connsiteY45" fmla="*/ 6394593 h 6858544"/>
              <a:gd name="connsiteX46" fmla="*/ 2863615 w 3318341"/>
              <a:gd name="connsiteY46" fmla="*/ 6838655 h 6858544"/>
              <a:gd name="connsiteX47" fmla="*/ 2822405 w 3318341"/>
              <a:gd name="connsiteY47" fmla="*/ 6858544 h 6858544"/>
              <a:gd name="connsiteX48" fmla="*/ 2814846 w 3318341"/>
              <a:gd name="connsiteY48" fmla="*/ 6858544 h 6858544"/>
              <a:gd name="connsiteX49" fmla="*/ 2861494 w 3318341"/>
              <a:gd name="connsiteY49" fmla="*/ 6836036 h 6858544"/>
              <a:gd name="connsiteX50" fmla="*/ 3304204 w 3318341"/>
              <a:gd name="connsiteY50" fmla="*/ 6393226 h 6858544"/>
              <a:gd name="connsiteX51" fmla="*/ 3318341 w 3318341"/>
              <a:gd name="connsiteY51" fmla="*/ 6253787 h 6858544"/>
              <a:gd name="connsiteX52" fmla="*/ 3318341 w 3318341"/>
              <a:gd name="connsiteY52" fmla="*/ 6264475 h 6858544"/>
              <a:gd name="connsiteX53" fmla="*/ 3312390 w 3318341"/>
              <a:gd name="connsiteY53" fmla="*/ 6280704 h 6858544"/>
              <a:gd name="connsiteX54" fmla="*/ 2749751 w 3318341"/>
              <a:gd name="connsiteY54" fmla="*/ 6843470 h 6858544"/>
              <a:gd name="connsiteX55" fmla="*/ 2708657 w 3318341"/>
              <a:gd name="connsiteY55" fmla="*/ 6858544 h 6858544"/>
              <a:gd name="connsiteX56" fmla="*/ 2699268 w 3318341"/>
              <a:gd name="connsiteY56" fmla="*/ 6858544 h 6858544"/>
              <a:gd name="connsiteX57" fmla="*/ 2747891 w 3318341"/>
              <a:gd name="connsiteY57" fmla="*/ 6840714 h 6858544"/>
              <a:gd name="connsiteX58" fmla="*/ 3308881 w 3318341"/>
              <a:gd name="connsiteY58" fmla="*/ 6279597 h 6858544"/>
              <a:gd name="connsiteX59" fmla="*/ 3318341 w 3318341"/>
              <a:gd name="connsiteY59" fmla="*/ 6102753 h 6858544"/>
              <a:gd name="connsiteX60" fmla="*/ 3318341 w 3318341"/>
              <a:gd name="connsiteY60" fmla="*/ 6117665 h 6858544"/>
              <a:gd name="connsiteX61" fmla="*/ 3304796 w 3318341"/>
              <a:gd name="connsiteY61" fmla="*/ 6170231 h 6858544"/>
              <a:gd name="connsiteX62" fmla="*/ 2639302 w 3318341"/>
              <a:gd name="connsiteY62" fmla="*/ 6835875 h 6858544"/>
              <a:gd name="connsiteX63" fmla="*/ 2551365 w 3318341"/>
              <a:gd name="connsiteY63" fmla="*/ 6858544 h 6858544"/>
              <a:gd name="connsiteX64" fmla="*/ 2536893 w 3318341"/>
              <a:gd name="connsiteY64" fmla="*/ 6858544 h 6858544"/>
              <a:gd name="connsiteX65" fmla="*/ 2541123 w 3318341"/>
              <a:gd name="connsiteY65" fmla="*/ 6857897 h 6858544"/>
              <a:gd name="connsiteX66" fmla="*/ 3301177 w 3318341"/>
              <a:gd name="connsiteY66" fmla="*/ 6169393 h 6858544"/>
              <a:gd name="connsiteX67" fmla="*/ 3318341 w 3318341"/>
              <a:gd name="connsiteY67" fmla="*/ 2999514 h 6858544"/>
              <a:gd name="connsiteX68" fmla="*/ 3318341 w 3318341"/>
              <a:gd name="connsiteY68" fmla="*/ 3004158 h 6858544"/>
              <a:gd name="connsiteX69" fmla="*/ 3269437 w 3318341"/>
              <a:gd name="connsiteY69" fmla="*/ 3048623 h 6858544"/>
              <a:gd name="connsiteX70" fmla="*/ 2338836 w 3318341"/>
              <a:gd name="connsiteY70" fmla="*/ 3383322 h 6858544"/>
              <a:gd name="connsiteX71" fmla="*/ 1508976 w 3318341"/>
              <a:gd name="connsiteY71" fmla="*/ 3383322 h 6858544"/>
              <a:gd name="connsiteX72" fmla="*/ 997944 w 3318341"/>
              <a:gd name="connsiteY72" fmla="*/ 3894468 h 6858544"/>
              <a:gd name="connsiteX73" fmla="*/ 1508976 w 3318341"/>
              <a:gd name="connsiteY73" fmla="*/ 4405615 h 6858544"/>
              <a:gd name="connsiteX74" fmla="*/ 2338836 w 3318341"/>
              <a:gd name="connsiteY74" fmla="*/ 4405615 h 6858544"/>
              <a:gd name="connsiteX75" fmla="*/ 3269437 w 3318341"/>
              <a:gd name="connsiteY75" fmla="*/ 4740314 h 6858544"/>
              <a:gd name="connsiteX76" fmla="*/ 3318341 w 3318341"/>
              <a:gd name="connsiteY76" fmla="*/ 4784779 h 6858544"/>
              <a:gd name="connsiteX77" fmla="*/ 3318341 w 3318341"/>
              <a:gd name="connsiteY77" fmla="*/ 4789694 h 6858544"/>
              <a:gd name="connsiteX78" fmla="*/ 3266519 w 3318341"/>
              <a:gd name="connsiteY78" fmla="*/ 4742591 h 6858544"/>
              <a:gd name="connsiteX79" fmla="*/ 2338083 w 3318341"/>
              <a:gd name="connsiteY79" fmla="*/ 4408631 h 6858544"/>
              <a:gd name="connsiteX80" fmla="*/ 1508222 w 3318341"/>
              <a:gd name="connsiteY80" fmla="*/ 4408631 h 6858544"/>
              <a:gd name="connsiteX81" fmla="*/ 994175 w 3318341"/>
              <a:gd name="connsiteY81" fmla="*/ 3894468 h 6858544"/>
              <a:gd name="connsiteX82" fmla="*/ 1508222 w 3318341"/>
              <a:gd name="connsiteY82" fmla="*/ 3380306 h 6858544"/>
              <a:gd name="connsiteX83" fmla="*/ 2338083 w 3318341"/>
              <a:gd name="connsiteY83" fmla="*/ 3380306 h 6858544"/>
              <a:gd name="connsiteX84" fmla="*/ 3266832 w 3318341"/>
              <a:gd name="connsiteY84" fmla="*/ 3046347 h 6858544"/>
              <a:gd name="connsiteX85" fmla="*/ 3318341 w 3318341"/>
              <a:gd name="connsiteY85" fmla="*/ 2938527 h 6858544"/>
              <a:gd name="connsiteX86" fmla="*/ 3318341 w 3318341"/>
              <a:gd name="connsiteY86" fmla="*/ 2943170 h 6858544"/>
              <a:gd name="connsiteX87" fmla="*/ 3240713 w 3318341"/>
              <a:gd name="connsiteY87" fmla="*/ 3013752 h 6858544"/>
              <a:gd name="connsiteX88" fmla="*/ 2338836 w 3318341"/>
              <a:gd name="connsiteY88" fmla="*/ 3338088 h 6858544"/>
              <a:gd name="connsiteX89" fmla="*/ 1508976 w 3318341"/>
              <a:gd name="connsiteY89" fmla="*/ 3338088 h 6858544"/>
              <a:gd name="connsiteX90" fmla="*/ 952720 w 3318341"/>
              <a:gd name="connsiteY90" fmla="*/ 3894468 h 6858544"/>
              <a:gd name="connsiteX91" fmla="*/ 1508976 w 3318341"/>
              <a:gd name="connsiteY91" fmla="*/ 4450849 h 6858544"/>
              <a:gd name="connsiteX92" fmla="*/ 2338836 w 3318341"/>
              <a:gd name="connsiteY92" fmla="*/ 4450849 h 6858544"/>
              <a:gd name="connsiteX93" fmla="*/ 3240713 w 3318341"/>
              <a:gd name="connsiteY93" fmla="*/ 4775186 h 6858544"/>
              <a:gd name="connsiteX94" fmla="*/ 3318341 w 3318341"/>
              <a:gd name="connsiteY94" fmla="*/ 4845767 h 6858544"/>
              <a:gd name="connsiteX95" fmla="*/ 3318341 w 3318341"/>
              <a:gd name="connsiteY95" fmla="*/ 4850673 h 6858544"/>
              <a:gd name="connsiteX96" fmla="*/ 3237795 w 3318341"/>
              <a:gd name="connsiteY96" fmla="*/ 4777462 h 6858544"/>
              <a:gd name="connsiteX97" fmla="*/ 2338083 w 3318341"/>
              <a:gd name="connsiteY97" fmla="*/ 4453865 h 6858544"/>
              <a:gd name="connsiteX98" fmla="*/ 1508222 w 3318341"/>
              <a:gd name="connsiteY98" fmla="*/ 4453865 h 6858544"/>
              <a:gd name="connsiteX99" fmla="*/ 948951 w 3318341"/>
              <a:gd name="connsiteY99" fmla="*/ 3894468 h 6858544"/>
              <a:gd name="connsiteX100" fmla="*/ 1508222 w 3318341"/>
              <a:gd name="connsiteY100" fmla="*/ 3335072 h 6858544"/>
              <a:gd name="connsiteX101" fmla="*/ 2338083 w 3318341"/>
              <a:gd name="connsiteY101" fmla="*/ 3335072 h 6858544"/>
              <a:gd name="connsiteX102" fmla="*/ 3238108 w 3318341"/>
              <a:gd name="connsiteY102" fmla="*/ 3011475 h 6858544"/>
              <a:gd name="connsiteX103" fmla="*/ 3318341 w 3318341"/>
              <a:gd name="connsiteY103" fmla="*/ 2875321 h 6858544"/>
              <a:gd name="connsiteX104" fmla="*/ 3318341 w 3318341"/>
              <a:gd name="connsiteY104" fmla="*/ 2880219 h 6858544"/>
              <a:gd name="connsiteX105" fmla="*/ 3309552 w 3318341"/>
              <a:gd name="connsiteY105" fmla="*/ 2889893 h 6858544"/>
              <a:gd name="connsiteX106" fmla="*/ 2338836 w 3318341"/>
              <a:gd name="connsiteY106" fmla="*/ 3292854 h 6858544"/>
              <a:gd name="connsiteX107" fmla="*/ 1508976 w 3318341"/>
              <a:gd name="connsiteY107" fmla="*/ 3292854 h 6858544"/>
              <a:gd name="connsiteX108" fmla="*/ 907496 w 3318341"/>
              <a:gd name="connsiteY108" fmla="*/ 3894468 h 6858544"/>
              <a:gd name="connsiteX109" fmla="*/ 1508976 w 3318341"/>
              <a:gd name="connsiteY109" fmla="*/ 4496083 h 6858544"/>
              <a:gd name="connsiteX110" fmla="*/ 2338836 w 3318341"/>
              <a:gd name="connsiteY110" fmla="*/ 4496083 h 6858544"/>
              <a:gd name="connsiteX111" fmla="*/ 3309269 w 3318341"/>
              <a:gd name="connsiteY111" fmla="*/ 4899045 h 6858544"/>
              <a:gd name="connsiteX112" fmla="*/ 3318341 w 3318341"/>
              <a:gd name="connsiteY112" fmla="*/ 4909026 h 6858544"/>
              <a:gd name="connsiteX113" fmla="*/ 3318341 w 3318341"/>
              <a:gd name="connsiteY113" fmla="*/ 4913923 h 6858544"/>
              <a:gd name="connsiteX114" fmla="*/ 3306443 w 3318341"/>
              <a:gd name="connsiteY114" fmla="*/ 4900836 h 6858544"/>
              <a:gd name="connsiteX115" fmla="*/ 2338083 w 3318341"/>
              <a:gd name="connsiteY115" fmla="*/ 4499099 h 6858544"/>
              <a:gd name="connsiteX116" fmla="*/ 1508222 w 3318341"/>
              <a:gd name="connsiteY116" fmla="*/ 4499099 h 6858544"/>
              <a:gd name="connsiteX117" fmla="*/ 903727 w 3318341"/>
              <a:gd name="connsiteY117" fmla="*/ 3894468 h 6858544"/>
              <a:gd name="connsiteX118" fmla="*/ 1508222 w 3318341"/>
              <a:gd name="connsiteY118" fmla="*/ 3289839 h 6858544"/>
              <a:gd name="connsiteX119" fmla="*/ 2338083 w 3318341"/>
              <a:gd name="connsiteY119" fmla="*/ 3289839 h 6858544"/>
              <a:gd name="connsiteX120" fmla="*/ 3306726 w 3318341"/>
              <a:gd name="connsiteY120" fmla="*/ 2888102 h 6858544"/>
              <a:gd name="connsiteX121" fmla="*/ 3318341 w 3318341"/>
              <a:gd name="connsiteY121" fmla="*/ 2808227 h 6858544"/>
              <a:gd name="connsiteX122" fmla="*/ 3318341 w 3318341"/>
              <a:gd name="connsiteY122" fmla="*/ 2813114 h 6858544"/>
              <a:gd name="connsiteX123" fmla="*/ 3277612 w 3318341"/>
              <a:gd name="connsiteY123" fmla="*/ 2857945 h 6858544"/>
              <a:gd name="connsiteX124" fmla="*/ 2338836 w 3318341"/>
              <a:gd name="connsiteY124" fmla="*/ 3247619 h 6858544"/>
              <a:gd name="connsiteX125" fmla="*/ 1508976 w 3318341"/>
              <a:gd name="connsiteY125" fmla="*/ 3247619 h 6858544"/>
              <a:gd name="connsiteX126" fmla="*/ 862272 w 3318341"/>
              <a:gd name="connsiteY126" fmla="*/ 3894468 h 6858544"/>
              <a:gd name="connsiteX127" fmla="*/ 1508976 w 3318341"/>
              <a:gd name="connsiteY127" fmla="*/ 4541317 h 6858544"/>
              <a:gd name="connsiteX128" fmla="*/ 2338836 w 3318341"/>
              <a:gd name="connsiteY128" fmla="*/ 4541317 h 6858544"/>
              <a:gd name="connsiteX129" fmla="*/ 3277330 w 3318341"/>
              <a:gd name="connsiteY129" fmla="*/ 4930992 h 6858544"/>
              <a:gd name="connsiteX130" fmla="*/ 3318341 w 3318341"/>
              <a:gd name="connsiteY130" fmla="*/ 4976113 h 6858544"/>
              <a:gd name="connsiteX131" fmla="*/ 3318341 w 3318341"/>
              <a:gd name="connsiteY131" fmla="*/ 4980999 h 6858544"/>
              <a:gd name="connsiteX132" fmla="*/ 3274503 w 3318341"/>
              <a:gd name="connsiteY132" fmla="*/ 4932782 h 6858544"/>
              <a:gd name="connsiteX133" fmla="*/ 2338083 w 3318341"/>
              <a:gd name="connsiteY133" fmla="*/ 4544333 h 6858544"/>
              <a:gd name="connsiteX134" fmla="*/ 1508222 w 3318341"/>
              <a:gd name="connsiteY134" fmla="*/ 4544333 h 6858544"/>
              <a:gd name="connsiteX135" fmla="*/ 858503 w 3318341"/>
              <a:gd name="connsiteY135" fmla="*/ 3894468 h 6858544"/>
              <a:gd name="connsiteX136" fmla="*/ 1508222 w 3318341"/>
              <a:gd name="connsiteY136" fmla="*/ 3244603 h 6858544"/>
              <a:gd name="connsiteX137" fmla="*/ 2338083 w 3318341"/>
              <a:gd name="connsiteY137" fmla="*/ 3244603 h 6858544"/>
              <a:gd name="connsiteX138" fmla="*/ 3274786 w 3318341"/>
              <a:gd name="connsiteY138" fmla="*/ 2856155 h 6858544"/>
              <a:gd name="connsiteX139" fmla="*/ 3318341 w 3318341"/>
              <a:gd name="connsiteY139" fmla="*/ 2741133 h 6858544"/>
              <a:gd name="connsiteX140" fmla="*/ 3318341 w 3318341"/>
              <a:gd name="connsiteY140" fmla="*/ 2746010 h 6858544"/>
              <a:gd name="connsiteX141" fmla="*/ 3245673 w 3318341"/>
              <a:gd name="connsiteY141" fmla="*/ 2825998 h 6858544"/>
              <a:gd name="connsiteX142" fmla="*/ 2338836 w 3318341"/>
              <a:gd name="connsiteY142" fmla="*/ 3202385 h 6858544"/>
              <a:gd name="connsiteX143" fmla="*/ 1508975 w 3318341"/>
              <a:gd name="connsiteY143" fmla="*/ 3202385 h 6858544"/>
              <a:gd name="connsiteX144" fmla="*/ 817048 w 3318341"/>
              <a:gd name="connsiteY144" fmla="*/ 3894468 h 6858544"/>
              <a:gd name="connsiteX145" fmla="*/ 1508975 w 3318341"/>
              <a:gd name="connsiteY145" fmla="*/ 4586552 h 6858544"/>
              <a:gd name="connsiteX146" fmla="*/ 2338836 w 3318341"/>
              <a:gd name="connsiteY146" fmla="*/ 4586552 h 6858544"/>
              <a:gd name="connsiteX147" fmla="*/ 3245390 w 3318341"/>
              <a:gd name="connsiteY147" fmla="*/ 4962939 h 6858544"/>
              <a:gd name="connsiteX148" fmla="*/ 3318341 w 3318341"/>
              <a:gd name="connsiteY148" fmla="*/ 5043201 h 6858544"/>
              <a:gd name="connsiteX149" fmla="*/ 3318341 w 3318341"/>
              <a:gd name="connsiteY149" fmla="*/ 5048075 h 6858544"/>
              <a:gd name="connsiteX150" fmla="*/ 3242564 w 3318341"/>
              <a:gd name="connsiteY150" fmla="*/ 4964729 h 6858544"/>
              <a:gd name="connsiteX151" fmla="*/ 2338083 w 3318341"/>
              <a:gd name="connsiteY151" fmla="*/ 4589567 h 6858544"/>
              <a:gd name="connsiteX152" fmla="*/ 1508222 w 3318341"/>
              <a:gd name="connsiteY152" fmla="*/ 4589567 h 6858544"/>
              <a:gd name="connsiteX153" fmla="*/ 813279 w 3318341"/>
              <a:gd name="connsiteY153" fmla="*/ 3894468 h 6858544"/>
              <a:gd name="connsiteX154" fmla="*/ 1508222 w 3318341"/>
              <a:gd name="connsiteY154" fmla="*/ 3199369 h 6858544"/>
              <a:gd name="connsiteX155" fmla="*/ 2338083 w 3318341"/>
              <a:gd name="connsiteY155" fmla="*/ 3199369 h 6858544"/>
              <a:gd name="connsiteX156" fmla="*/ 3242847 w 3318341"/>
              <a:gd name="connsiteY156" fmla="*/ 2824208 h 6858544"/>
              <a:gd name="connsiteX157" fmla="*/ 3318341 w 3318341"/>
              <a:gd name="connsiteY157" fmla="*/ 2666851 h 6858544"/>
              <a:gd name="connsiteX158" fmla="*/ 3318341 w 3318341"/>
              <a:gd name="connsiteY158" fmla="*/ 2673061 h 6858544"/>
              <a:gd name="connsiteX159" fmla="*/ 3293645 w 3318341"/>
              <a:gd name="connsiteY159" fmla="*/ 2706088 h 6858544"/>
              <a:gd name="connsiteX160" fmla="*/ 2338836 w 3318341"/>
              <a:gd name="connsiteY160" fmla="*/ 3157152 h 6858544"/>
              <a:gd name="connsiteX161" fmla="*/ 1508975 w 3318341"/>
              <a:gd name="connsiteY161" fmla="*/ 3157152 h 6858544"/>
              <a:gd name="connsiteX162" fmla="*/ 771824 w 3318341"/>
              <a:gd name="connsiteY162" fmla="*/ 3894468 h 6858544"/>
              <a:gd name="connsiteX163" fmla="*/ 1508975 w 3318341"/>
              <a:gd name="connsiteY163" fmla="*/ 4631786 h 6858544"/>
              <a:gd name="connsiteX164" fmla="*/ 2338836 w 3318341"/>
              <a:gd name="connsiteY164" fmla="*/ 4631786 h 6858544"/>
              <a:gd name="connsiteX165" fmla="*/ 3293402 w 3318341"/>
              <a:gd name="connsiteY165" fmla="*/ 5082850 h 6858544"/>
              <a:gd name="connsiteX166" fmla="*/ 3318341 w 3318341"/>
              <a:gd name="connsiteY166" fmla="*/ 5116182 h 6858544"/>
              <a:gd name="connsiteX167" fmla="*/ 3318341 w 3318341"/>
              <a:gd name="connsiteY167" fmla="*/ 5122086 h 6858544"/>
              <a:gd name="connsiteX168" fmla="*/ 3290373 w 3318341"/>
              <a:gd name="connsiteY168" fmla="*/ 5084703 h 6858544"/>
              <a:gd name="connsiteX169" fmla="*/ 2338082 w 3318341"/>
              <a:gd name="connsiteY169" fmla="*/ 4634802 h 6858544"/>
              <a:gd name="connsiteX170" fmla="*/ 1508222 w 3318341"/>
              <a:gd name="connsiteY170" fmla="*/ 4634802 h 6858544"/>
              <a:gd name="connsiteX171" fmla="*/ 768055 w 3318341"/>
              <a:gd name="connsiteY171" fmla="*/ 3894468 h 6858544"/>
              <a:gd name="connsiteX172" fmla="*/ 1508222 w 3318341"/>
              <a:gd name="connsiteY172" fmla="*/ 3154136 h 6858544"/>
              <a:gd name="connsiteX173" fmla="*/ 2338082 w 3318341"/>
              <a:gd name="connsiteY173" fmla="*/ 3154136 h 6858544"/>
              <a:gd name="connsiteX174" fmla="*/ 3290373 w 3318341"/>
              <a:gd name="connsiteY174" fmla="*/ 2704234 h 6858544"/>
              <a:gd name="connsiteX175" fmla="*/ 3318341 w 3318341"/>
              <a:gd name="connsiteY175" fmla="*/ 2591520 h 6858544"/>
              <a:gd name="connsiteX176" fmla="*/ 3318341 w 3318341"/>
              <a:gd name="connsiteY176" fmla="*/ 2597703 h 6858544"/>
              <a:gd name="connsiteX177" fmla="*/ 3258782 w 3318341"/>
              <a:gd name="connsiteY177" fmla="*/ 2677359 h 6858544"/>
              <a:gd name="connsiteX178" fmla="*/ 2338836 w 3318341"/>
              <a:gd name="connsiteY178" fmla="*/ 3111919 h 6858544"/>
              <a:gd name="connsiteX179" fmla="*/ 1508975 w 3318341"/>
              <a:gd name="connsiteY179" fmla="*/ 3111919 h 6858544"/>
              <a:gd name="connsiteX180" fmla="*/ 726600 w 3318341"/>
              <a:gd name="connsiteY180" fmla="*/ 3894468 h 6858544"/>
              <a:gd name="connsiteX181" fmla="*/ 1508975 w 3318341"/>
              <a:gd name="connsiteY181" fmla="*/ 4677020 h 6858544"/>
              <a:gd name="connsiteX182" fmla="*/ 2338836 w 3318341"/>
              <a:gd name="connsiteY182" fmla="*/ 4677020 h 6858544"/>
              <a:gd name="connsiteX183" fmla="*/ 3258538 w 3318341"/>
              <a:gd name="connsiteY183" fmla="*/ 5111581 h 6858544"/>
              <a:gd name="connsiteX184" fmla="*/ 3318341 w 3318341"/>
              <a:gd name="connsiteY184" fmla="*/ 5191510 h 6858544"/>
              <a:gd name="connsiteX185" fmla="*/ 3318341 w 3318341"/>
              <a:gd name="connsiteY185" fmla="*/ 5197419 h 6858544"/>
              <a:gd name="connsiteX186" fmla="*/ 3255509 w 3318341"/>
              <a:gd name="connsiteY186" fmla="*/ 5113433 h 6858544"/>
              <a:gd name="connsiteX187" fmla="*/ 2338082 w 3318341"/>
              <a:gd name="connsiteY187" fmla="*/ 4680036 h 6858544"/>
              <a:gd name="connsiteX188" fmla="*/ 1508222 w 3318341"/>
              <a:gd name="connsiteY188" fmla="*/ 4680036 h 6858544"/>
              <a:gd name="connsiteX189" fmla="*/ 722831 w 3318341"/>
              <a:gd name="connsiteY189" fmla="*/ 3894468 h 6858544"/>
              <a:gd name="connsiteX190" fmla="*/ 1508222 w 3318341"/>
              <a:gd name="connsiteY190" fmla="*/ 3108903 h 6858544"/>
              <a:gd name="connsiteX191" fmla="*/ 2338082 w 3318341"/>
              <a:gd name="connsiteY191" fmla="*/ 3108903 h 6858544"/>
              <a:gd name="connsiteX192" fmla="*/ 3255509 w 3318341"/>
              <a:gd name="connsiteY192" fmla="*/ 2675506 h 6858544"/>
              <a:gd name="connsiteX193" fmla="*/ 3318341 w 3318341"/>
              <a:gd name="connsiteY193" fmla="*/ 2506404 h 6858544"/>
              <a:gd name="connsiteX194" fmla="*/ 3318341 w 3318341"/>
              <a:gd name="connsiteY194" fmla="*/ 2513600 h 6858544"/>
              <a:gd name="connsiteX195" fmla="*/ 3289984 w 3318341"/>
              <a:gd name="connsiteY195" fmla="*/ 2560267 h 6858544"/>
              <a:gd name="connsiteX196" fmla="*/ 2338836 w 3318341"/>
              <a:gd name="connsiteY196" fmla="*/ 3066685 h 6858544"/>
              <a:gd name="connsiteX197" fmla="*/ 1508976 w 3318341"/>
              <a:gd name="connsiteY197" fmla="*/ 3066685 h 6858544"/>
              <a:gd name="connsiteX198" fmla="*/ 681376 w 3318341"/>
              <a:gd name="connsiteY198" fmla="*/ 3894468 h 6858544"/>
              <a:gd name="connsiteX199" fmla="*/ 1508976 w 3318341"/>
              <a:gd name="connsiteY199" fmla="*/ 4722255 h 6858544"/>
              <a:gd name="connsiteX200" fmla="*/ 2338836 w 3318341"/>
              <a:gd name="connsiteY200" fmla="*/ 4722255 h 6858544"/>
              <a:gd name="connsiteX201" fmla="*/ 3289786 w 3318341"/>
              <a:gd name="connsiteY201" fmla="*/ 5228674 h 6858544"/>
              <a:gd name="connsiteX202" fmla="*/ 3318341 w 3318341"/>
              <a:gd name="connsiteY202" fmla="*/ 5275629 h 6858544"/>
              <a:gd name="connsiteX203" fmla="*/ 3318341 w 3318341"/>
              <a:gd name="connsiteY203" fmla="*/ 5282536 h 6858544"/>
              <a:gd name="connsiteX204" fmla="*/ 3286574 w 3318341"/>
              <a:gd name="connsiteY204" fmla="*/ 5230290 h 6858544"/>
              <a:gd name="connsiteX205" fmla="*/ 2338083 w 3318341"/>
              <a:gd name="connsiteY205" fmla="*/ 4725270 h 6858544"/>
              <a:gd name="connsiteX206" fmla="*/ 1508222 w 3318341"/>
              <a:gd name="connsiteY206" fmla="*/ 4725270 h 6858544"/>
              <a:gd name="connsiteX207" fmla="*/ 677607 w 3318341"/>
              <a:gd name="connsiteY207" fmla="*/ 3894468 h 6858544"/>
              <a:gd name="connsiteX208" fmla="*/ 1508222 w 3318341"/>
              <a:gd name="connsiteY208" fmla="*/ 3063670 h 6858544"/>
              <a:gd name="connsiteX209" fmla="*/ 2338083 w 3318341"/>
              <a:gd name="connsiteY209" fmla="*/ 3063670 h 6858544"/>
              <a:gd name="connsiteX210" fmla="*/ 3286574 w 3318341"/>
              <a:gd name="connsiteY210" fmla="*/ 2558650 h 6858544"/>
              <a:gd name="connsiteX211" fmla="*/ 3318341 w 3318341"/>
              <a:gd name="connsiteY211" fmla="*/ 2413460 h 6858544"/>
              <a:gd name="connsiteX212" fmla="*/ 3318341 w 3318341"/>
              <a:gd name="connsiteY212" fmla="*/ 2421827 h 6858544"/>
              <a:gd name="connsiteX213" fmla="*/ 3307577 w 3318341"/>
              <a:gd name="connsiteY213" fmla="*/ 2444140 h 6858544"/>
              <a:gd name="connsiteX214" fmla="*/ 2338836 w 3318341"/>
              <a:gd name="connsiteY214" fmla="*/ 3021451 h 6858544"/>
              <a:gd name="connsiteX215" fmla="*/ 1508976 w 3318341"/>
              <a:gd name="connsiteY215" fmla="*/ 3021451 h 6858544"/>
              <a:gd name="connsiteX216" fmla="*/ 636152 w 3318341"/>
              <a:gd name="connsiteY216" fmla="*/ 3894468 h 6858544"/>
              <a:gd name="connsiteX217" fmla="*/ 1508976 w 3318341"/>
              <a:gd name="connsiteY217" fmla="*/ 4767489 h 6858544"/>
              <a:gd name="connsiteX218" fmla="*/ 2338836 w 3318341"/>
              <a:gd name="connsiteY218" fmla="*/ 4767489 h 6858544"/>
              <a:gd name="connsiteX219" fmla="*/ 3307577 w 3318341"/>
              <a:gd name="connsiteY219" fmla="*/ 5344800 h 6858544"/>
              <a:gd name="connsiteX220" fmla="*/ 3318341 w 3318341"/>
              <a:gd name="connsiteY220" fmla="*/ 5367113 h 6858544"/>
              <a:gd name="connsiteX221" fmla="*/ 3318341 w 3318341"/>
              <a:gd name="connsiteY221" fmla="*/ 5375480 h 6858544"/>
              <a:gd name="connsiteX222" fmla="*/ 3304204 w 3318341"/>
              <a:gd name="connsiteY222" fmla="*/ 5346168 h 6858544"/>
              <a:gd name="connsiteX223" fmla="*/ 2338083 w 3318341"/>
              <a:gd name="connsiteY223" fmla="*/ 4770505 h 6858544"/>
              <a:gd name="connsiteX224" fmla="*/ 1508222 w 3318341"/>
              <a:gd name="connsiteY224" fmla="*/ 4770505 h 6858544"/>
              <a:gd name="connsiteX225" fmla="*/ 632383 w 3318341"/>
              <a:gd name="connsiteY225" fmla="*/ 3894468 h 6858544"/>
              <a:gd name="connsiteX226" fmla="*/ 1508222 w 3318341"/>
              <a:gd name="connsiteY226" fmla="*/ 3018435 h 6858544"/>
              <a:gd name="connsiteX227" fmla="*/ 2338083 w 3318341"/>
              <a:gd name="connsiteY227" fmla="*/ 3018435 h 6858544"/>
              <a:gd name="connsiteX228" fmla="*/ 3304204 w 3318341"/>
              <a:gd name="connsiteY228" fmla="*/ 2442772 h 6858544"/>
              <a:gd name="connsiteX229" fmla="*/ 3318341 w 3318341"/>
              <a:gd name="connsiteY229" fmla="*/ 2303332 h 6858544"/>
              <a:gd name="connsiteX230" fmla="*/ 3318341 w 3318341"/>
              <a:gd name="connsiteY230" fmla="*/ 2314020 h 6858544"/>
              <a:gd name="connsiteX231" fmla="*/ 3312390 w 3318341"/>
              <a:gd name="connsiteY231" fmla="*/ 2330249 h 6858544"/>
              <a:gd name="connsiteX232" fmla="*/ 2338836 w 3318341"/>
              <a:gd name="connsiteY232" fmla="*/ 2976215 h 6858544"/>
              <a:gd name="connsiteX233" fmla="*/ 1508976 w 3318341"/>
              <a:gd name="connsiteY233" fmla="*/ 2976215 h 6858544"/>
              <a:gd name="connsiteX234" fmla="*/ 590928 w 3318341"/>
              <a:gd name="connsiteY234" fmla="*/ 3894468 h 6858544"/>
              <a:gd name="connsiteX235" fmla="*/ 1508976 w 3318341"/>
              <a:gd name="connsiteY235" fmla="*/ 4812723 h 6858544"/>
              <a:gd name="connsiteX236" fmla="*/ 2338836 w 3318341"/>
              <a:gd name="connsiteY236" fmla="*/ 4812723 h 6858544"/>
              <a:gd name="connsiteX237" fmla="*/ 3312390 w 3318341"/>
              <a:gd name="connsiteY237" fmla="*/ 5458689 h 6858544"/>
              <a:gd name="connsiteX238" fmla="*/ 3318341 w 3318341"/>
              <a:gd name="connsiteY238" fmla="*/ 5474919 h 6858544"/>
              <a:gd name="connsiteX239" fmla="*/ 3318341 w 3318341"/>
              <a:gd name="connsiteY239" fmla="*/ 5485607 h 6858544"/>
              <a:gd name="connsiteX240" fmla="*/ 3308881 w 3318341"/>
              <a:gd name="connsiteY240" fmla="*/ 5459797 h 6858544"/>
              <a:gd name="connsiteX241" fmla="*/ 2338083 w 3318341"/>
              <a:gd name="connsiteY241" fmla="*/ 4815739 h 6858544"/>
              <a:gd name="connsiteX242" fmla="*/ 1508222 w 3318341"/>
              <a:gd name="connsiteY242" fmla="*/ 4815739 h 6858544"/>
              <a:gd name="connsiteX243" fmla="*/ 587159 w 3318341"/>
              <a:gd name="connsiteY243" fmla="*/ 3894468 h 6858544"/>
              <a:gd name="connsiteX244" fmla="*/ 1508222 w 3318341"/>
              <a:gd name="connsiteY244" fmla="*/ 2973200 h 6858544"/>
              <a:gd name="connsiteX245" fmla="*/ 2338083 w 3318341"/>
              <a:gd name="connsiteY245" fmla="*/ 2973200 h 6858544"/>
              <a:gd name="connsiteX246" fmla="*/ 3308881 w 3318341"/>
              <a:gd name="connsiteY246" fmla="*/ 2329142 h 6858544"/>
              <a:gd name="connsiteX247" fmla="*/ 3318341 w 3318341"/>
              <a:gd name="connsiteY247" fmla="*/ 2152299 h 6858544"/>
              <a:gd name="connsiteX248" fmla="*/ 3318341 w 3318341"/>
              <a:gd name="connsiteY248" fmla="*/ 2167210 h 6858544"/>
              <a:gd name="connsiteX249" fmla="*/ 3304796 w 3318341"/>
              <a:gd name="connsiteY249" fmla="*/ 2219776 h 6858544"/>
              <a:gd name="connsiteX250" fmla="*/ 2338836 w 3318341"/>
              <a:gd name="connsiteY250" fmla="*/ 2930982 h 6858544"/>
              <a:gd name="connsiteX251" fmla="*/ 1508976 w 3318341"/>
              <a:gd name="connsiteY251" fmla="*/ 2930982 h 6858544"/>
              <a:gd name="connsiteX252" fmla="*/ 545704 w 3318341"/>
              <a:gd name="connsiteY252" fmla="*/ 3894468 h 6858544"/>
              <a:gd name="connsiteX253" fmla="*/ 1508976 w 3318341"/>
              <a:gd name="connsiteY253" fmla="*/ 4857958 h 6858544"/>
              <a:gd name="connsiteX254" fmla="*/ 2338836 w 3318341"/>
              <a:gd name="connsiteY254" fmla="*/ 4857958 h 6858544"/>
              <a:gd name="connsiteX255" fmla="*/ 3304796 w 3318341"/>
              <a:gd name="connsiteY255" fmla="*/ 5569163 h 6858544"/>
              <a:gd name="connsiteX256" fmla="*/ 3318341 w 3318341"/>
              <a:gd name="connsiteY256" fmla="*/ 5621729 h 6858544"/>
              <a:gd name="connsiteX257" fmla="*/ 3318341 w 3318341"/>
              <a:gd name="connsiteY257" fmla="*/ 5636640 h 6858544"/>
              <a:gd name="connsiteX258" fmla="*/ 3301177 w 3318341"/>
              <a:gd name="connsiteY258" fmla="*/ 5570001 h 6858544"/>
              <a:gd name="connsiteX259" fmla="*/ 2338083 w 3318341"/>
              <a:gd name="connsiteY259" fmla="*/ 4860973 h 6858544"/>
              <a:gd name="connsiteX260" fmla="*/ 1508222 w 3318341"/>
              <a:gd name="connsiteY260" fmla="*/ 4860973 h 6858544"/>
              <a:gd name="connsiteX261" fmla="*/ 541935 w 3318341"/>
              <a:gd name="connsiteY261" fmla="*/ 3894468 h 6858544"/>
              <a:gd name="connsiteX262" fmla="*/ 1508222 w 3318341"/>
              <a:gd name="connsiteY262" fmla="*/ 2927966 h 6858544"/>
              <a:gd name="connsiteX263" fmla="*/ 2338083 w 3318341"/>
              <a:gd name="connsiteY263" fmla="*/ 2927966 h 6858544"/>
              <a:gd name="connsiteX264" fmla="*/ 3301177 w 3318341"/>
              <a:gd name="connsiteY264" fmla="*/ 2218938 h 6858544"/>
              <a:gd name="connsiteX265" fmla="*/ 999837 w 3318341"/>
              <a:gd name="connsiteY265" fmla="*/ 0 h 6858544"/>
              <a:gd name="connsiteX266" fmla="*/ 1003600 w 3318341"/>
              <a:gd name="connsiteY266" fmla="*/ 0 h 6858544"/>
              <a:gd name="connsiteX267" fmla="*/ 1008340 w 3318341"/>
              <a:gd name="connsiteY267" fmla="*/ 46929 h 6858544"/>
              <a:gd name="connsiteX268" fmla="*/ 1508976 w 3318341"/>
              <a:gd name="connsiteY268" fmla="*/ 455159 h 6858544"/>
              <a:gd name="connsiteX269" fmla="*/ 2338836 w 3318341"/>
              <a:gd name="connsiteY269" fmla="*/ 455159 h 6858544"/>
              <a:gd name="connsiteX270" fmla="*/ 3269437 w 3318341"/>
              <a:gd name="connsiteY270" fmla="*/ 789858 h 6858544"/>
              <a:gd name="connsiteX271" fmla="*/ 3318341 w 3318341"/>
              <a:gd name="connsiteY271" fmla="*/ 834323 h 6858544"/>
              <a:gd name="connsiteX272" fmla="*/ 3318341 w 3318341"/>
              <a:gd name="connsiteY272" fmla="*/ 839238 h 6858544"/>
              <a:gd name="connsiteX273" fmla="*/ 3266519 w 3318341"/>
              <a:gd name="connsiteY273" fmla="*/ 792135 h 6858544"/>
              <a:gd name="connsiteX274" fmla="*/ 2338083 w 3318341"/>
              <a:gd name="connsiteY274" fmla="*/ 458175 h 6858544"/>
              <a:gd name="connsiteX275" fmla="*/ 1508222 w 3318341"/>
              <a:gd name="connsiteY275" fmla="*/ 458175 h 6858544"/>
              <a:gd name="connsiteX276" fmla="*/ 1004639 w 3318341"/>
              <a:gd name="connsiteY276" fmla="*/ 47491 h 6858544"/>
              <a:gd name="connsiteX277" fmla="*/ 954615 w 3318341"/>
              <a:gd name="connsiteY277" fmla="*/ 0 h 6858544"/>
              <a:gd name="connsiteX278" fmla="*/ 958378 w 3318341"/>
              <a:gd name="connsiteY278" fmla="*/ 0 h 6858544"/>
              <a:gd name="connsiteX279" fmla="*/ 964039 w 3318341"/>
              <a:gd name="connsiteY279" fmla="*/ 56015 h 6858544"/>
              <a:gd name="connsiteX280" fmla="*/ 1508976 w 3318341"/>
              <a:gd name="connsiteY280" fmla="*/ 500393 h 6858544"/>
              <a:gd name="connsiteX281" fmla="*/ 2338836 w 3318341"/>
              <a:gd name="connsiteY281" fmla="*/ 500393 h 6858544"/>
              <a:gd name="connsiteX282" fmla="*/ 3240713 w 3318341"/>
              <a:gd name="connsiteY282" fmla="*/ 824730 h 6858544"/>
              <a:gd name="connsiteX283" fmla="*/ 3318341 w 3318341"/>
              <a:gd name="connsiteY283" fmla="*/ 895311 h 6858544"/>
              <a:gd name="connsiteX284" fmla="*/ 3318341 w 3318341"/>
              <a:gd name="connsiteY284" fmla="*/ 900217 h 6858544"/>
              <a:gd name="connsiteX285" fmla="*/ 3237795 w 3318341"/>
              <a:gd name="connsiteY285" fmla="*/ 827006 h 6858544"/>
              <a:gd name="connsiteX286" fmla="*/ 2338083 w 3318341"/>
              <a:gd name="connsiteY286" fmla="*/ 503409 h 6858544"/>
              <a:gd name="connsiteX287" fmla="*/ 1508222 w 3318341"/>
              <a:gd name="connsiteY287" fmla="*/ 503409 h 6858544"/>
              <a:gd name="connsiteX288" fmla="*/ 960338 w 3318341"/>
              <a:gd name="connsiteY288" fmla="*/ 56578 h 6858544"/>
              <a:gd name="connsiteX289" fmla="*/ 909393 w 3318341"/>
              <a:gd name="connsiteY289" fmla="*/ 0 h 6858544"/>
              <a:gd name="connsiteX290" fmla="*/ 913157 w 3318341"/>
              <a:gd name="connsiteY290" fmla="*/ 0 h 6858544"/>
              <a:gd name="connsiteX291" fmla="*/ 919738 w 3318341"/>
              <a:gd name="connsiteY291" fmla="*/ 65102 h 6858544"/>
              <a:gd name="connsiteX292" fmla="*/ 1508976 w 3318341"/>
              <a:gd name="connsiteY292" fmla="*/ 545628 h 6858544"/>
              <a:gd name="connsiteX293" fmla="*/ 2338836 w 3318341"/>
              <a:gd name="connsiteY293" fmla="*/ 545628 h 6858544"/>
              <a:gd name="connsiteX294" fmla="*/ 3309269 w 3318341"/>
              <a:gd name="connsiteY294" fmla="*/ 948590 h 6858544"/>
              <a:gd name="connsiteX295" fmla="*/ 3318341 w 3318341"/>
              <a:gd name="connsiteY295" fmla="*/ 958571 h 6858544"/>
              <a:gd name="connsiteX296" fmla="*/ 3318341 w 3318341"/>
              <a:gd name="connsiteY296" fmla="*/ 963467 h 6858544"/>
              <a:gd name="connsiteX297" fmla="*/ 3306443 w 3318341"/>
              <a:gd name="connsiteY297" fmla="*/ 950380 h 6858544"/>
              <a:gd name="connsiteX298" fmla="*/ 2338083 w 3318341"/>
              <a:gd name="connsiteY298" fmla="*/ 548644 h 6858544"/>
              <a:gd name="connsiteX299" fmla="*/ 1508222 w 3318341"/>
              <a:gd name="connsiteY299" fmla="*/ 548644 h 6858544"/>
              <a:gd name="connsiteX300" fmla="*/ 916037 w 3318341"/>
              <a:gd name="connsiteY300" fmla="*/ 65665 h 6858544"/>
              <a:gd name="connsiteX301" fmla="*/ 864170 w 3318341"/>
              <a:gd name="connsiteY301" fmla="*/ 0 h 6858544"/>
              <a:gd name="connsiteX302" fmla="*/ 867935 w 3318341"/>
              <a:gd name="connsiteY302" fmla="*/ 0 h 6858544"/>
              <a:gd name="connsiteX303" fmla="*/ 875438 w 3318341"/>
              <a:gd name="connsiteY303" fmla="*/ 74188 h 6858544"/>
              <a:gd name="connsiteX304" fmla="*/ 1508976 w 3318341"/>
              <a:gd name="connsiteY304" fmla="*/ 590861 h 6858544"/>
              <a:gd name="connsiteX305" fmla="*/ 2338836 w 3318341"/>
              <a:gd name="connsiteY305" fmla="*/ 590861 h 6858544"/>
              <a:gd name="connsiteX306" fmla="*/ 3277330 w 3318341"/>
              <a:gd name="connsiteY306" fmla="*/ 980535 h 6858544"/>
              <a:gd name="connsiteX307" fmla="*/ 3318341 w 3318341"/>
              <a:gd name="connsiteY307" fmla="*/ 1025656 h 6858544"/>
              <a:gd name="connsiteX308" fmla="*/ 3318341 w 3318341"/>
              <a:gd name="connsiteY308" fmla="*/ 1030542 h 6858544"/>
              <a:gd name="connsiteX309" fmla="*/ 3274503 w 3318341"/>
              <a:gd name="connsiteY309" fmla="*/ 982326 h 6858544"/>
              <a:gd name="connsiteX310" fmla="*/ 2338083 w 3318341"/>
              <a:gd name="connsiteY310" fmla="*/ 593877 h 6858544"/>
              <a:gd name="connsiteX311" fmla="*/ 1508222 w 3318341"/>
              <a:gd name="connsiteY311" fmla="*/ 593877 h 6858544"/>
              <a:gd name="connsiteX312" fmla="*/ 871736 w 3318341"/>
              <a:gd name="connsiteY312" fmla="*/ 74750 h 6858544"/>
              <a:gd name="connsiteX313" fmla="*/ 818948 w 3318341"/>
              <a:gd name="connsiteY313" fmla="*/ 0 h 6858544"/>
              <a:gd name="connsiteX314" fmla="*/ 822712 w 3318341"/>
              <a:gd name="connsiteY314" fmla="*/ 0 h 6858544"/>
              <a:gd name="connsiteX315" fmla="*/ 831136 w 3318341"/>
              <a:gd name="connsiteY315" fmla="*/ 83274 h 6858544"/>
              <a:gd name="connsiteX316" fmla="*/ 1508975 w 3318341"/>
              <a:gd name="connsiteY316" fmla="*/ 636095 h 6858544"/>
              <a:gd name="connsiteX317" fmla="*/ 2338836 w 3318341"/>
              <a:gd name="connsiteY317" fmla="*/ 636095 h 6858544"/>
              <a:gd name="connsiteX318" fmla="*/ 3245390 w 3318341"/>
              <a:gd name="connsiteY318" fmla="*/ 1012482 h 6858544"/>
              <a:gd name="connsiteX319" fmla="*/ 3318341 w 3318341"/>
              <a:gd name="connsiteY319" fmla="*/ 1092744 h 6858544"/>
              <a:gd name="connsiteX320" fmla="*/ 3318341 w 3318341"/>
              <a:gd name="connsiteY320" fmla="*/ 1097619 h 6858544"/>
              <a:gd name="connsiteX321" fmla="*/ 3242564 w 3318341"/>
              <a:gd name="connsiteY321" fmla="*/ 1014272 h 6858544"/>
              <a:gd name="connsiteX322" fmla="*/ 2338083 w 3318341"/>
              <a:gd name="connsiteY322" fmla="*/ 639111 h 6858544"/>
              <a:gd name="connsiteX323" fmla="*/ 1508222 w 3318341"/>
              <a:gd name="connsiteY323" fmla="*/ 639111 h 6858544"/>
              <a:gd name="connsiteX324" fmla="*/ 827435 w 3318341"/>
              <a:gd name="connsiteY324" fmla="*/ 83837 h 6858544"/>
              <a:gd name="connsiteX325" fmla="*/ 770896 w 3318341"/>
              <a:gd name="connsiteY325" fmla="*/ 0 h 6858544"/>
              <a:gd name="connsiteX326" fmla="*/ 774663 w 3318341"/>
              <a:gd name="connsiteY326" fmla="*/ 0 h 6858544"/>
              <a:gd name="connsiteX327" fmla="*/ 775639 w 3318341"/>
              <a:gd name="connsiteY327" fmla="*/ 19257 h 6858544"/>
              <a:gd name="connsiteX328" fmla="*/ 1508975 w 3318341"/>
              <a:gd name="connsiteY328" fmla="*/ 681329 h 6858544"/>
              <a:gd name="connsiteX329" fmla="*/ 2338836 w 3318341"/>
              <a:gd name="connsiteY329" fmla="*/ 681329 h 6858544"/>
              <a:gd name="connsiteX330" fmla="*/ 3293402 w 3318341"/>
              <a:gd name="connsiteY330" fmla="*/ 1132394 h 6858544"/>
              <a:gd name="connsiteX331" fmla="*/ 3318341 w 3318341"/>
              <a:gd name="connsiteY331" fmla="*/ 1165725 h 6858544"/>
              <a:gd name="connsiteX332" fmla="*/ 3318341 w 3318341"/>
              <a:gd name="connsiteY332" fmla="*/ 1171630 h 6858544"/>
              <a:gd name="connsiteX333" fmla="*/ 3290373 w 3318341"/>
              <a:gd name="connsiteY333" fmla="*/ 1134247 h 6858544"/>
              <a:gd name="connsiteX334" fmla="*/ 2338082 w 3318341"/>
              <a:gd name="connsiteY334" fmla="*/ 684345 h 6858544"/>
              <a:gd name="connsiteX335" fmla="*/ 1508222 w 3318341"/>
              <a:gd name="connsiteY335" fmla="*/ 684345 h 6858544"/>
              <a:gd name="connsiteX336" fmla="*/ 771888 w 3318341"/>
              <a:gd name="connsiteY336" fmla="*/ 19540 h 6858544"/>
              <a:gd name="connsiteX337" fmla="*/ 725673 w 3318341"/>
              <a:gd name="connsiteY337" fmla="*/ 0 h 6858544"/>
              <a:gd name="connsiteX338" fmla="*/ 729435 w 3318341"/>
              <a:gd name="connsiteY338" fmla="*/ 0 h 6858544"/>
              <a:gd name="connsiteX339" fmla="*/ 730650 w 3318341"/>
              <a:gd name="connsiteY339" fmla="*/ 23992 h 6858544"/>
              <a:gd name="connsiteX340" fmla="*/ 1508975 w 3318341"/>
              <a:gd name="connsiteY340" fmla="*/ 726566 h 6858544"/>
              <a:gd name="connsiteX341" fmla="*/ 2338836 w 3318341"/>
              <a:gd name="connsiteY341" fmla="*/ 726566 h 6858544"/>
              <a:gd name="connsiteX342" fmla="*/ 3258538 w 3318341"/>
              <a:gd name="connsiteY342" fmla="*/ 1161126 h 6858544"/>
              <a:gd name="connsiteX343" fmla="*/ 3318341 w 3318341"/>
              <a:gd name="connsiteY343" fmla="*/ 1241056 h 6858544"/>
              <a:gd name="connsiteX344" fmla="*/ 3318341 w 3318341"/>
              <a:gd name="connsiteY344" fmla="*/ 1246965 h 6858544"/>
              <a:gd name="connsiteX345" fmla="*/ 3255509 w 3318341"/>
              <a:gd name="connsiteY345" fmla="*/ 1162979 h 6858544"/>
              <a:gd name="connsiteX346" fmla="*/ 2338082 w 3318341"/>
              <a:gd name="connsiteY346" fmla="*/ 729582 h 6858544"/>
              <a:gd name="connsiteX347" fmla="*/ 1508222 w 3318341"/>
              <a:gd name="connsiteY347" fmla="*/ 729582 h 6858544"/>
              <a:gd name="connsiteX348" fmla="*/ 726898 w 3318341"/>
              <a:gd name="connsiteY348" fmla="*/ 24149 h 6858544"/>
              <a:gd name="connsiteX349" fmla="*/ 680449 w 3318341"/>
              <a:gd name="connsiteY349" fmla="*/ 0 h 6858544"/>
              <a:gd name="connsiteX350" fmla="*/ 684212 w 3318341"/>
              <a:gd name="connsiteY350" fmla="*/ 0 h 6858544"/>
              <a:gd name="connsiteX351" fmla="*/ 685661 w 3318341"/>
              <a:gd name="connsiteY351" fmla="*/ 28600 h 6858544"/>
              <a:gd name="connsiteX352" fmla="*/ 1508976 w 3318341"/>
              <a:gd name="connsiteY352" fmla="*/ 771801 h 6858544"/>
              <a:gd name="connsiteX353" fmla="*/ 2338836 w 3318341"/>
              <a:gd name="connsiteY353" fmla="*/ 771801 h 6858544"/>
              <a:gd name="connsiteX354" fmla="*/ 3289786 w 3318341"/>
              <a:gd name="connsiteY354" fmla="*/ 1278220 h 6858544"/>
              <a:gd name="connsiteX355" fmla="*/ 3318341 w 3318341"/>
              <a:gd name="connsiteY355" fmla="*/ 1325176 h 6858544"/>
              <a:gd name="connsiteX356" fmla="*/ 3318341 w 3318341"/>
              <a:gd name="connsiteY356" fmla="*/ 1332082 h 6858544"/>
              <a:gd name="connsiteX357" fmla="*/ 3286574 w 3318341"/>
              <a:gd name="connsiteY357" fmla="*/ 1279837 h 6858544"/>
              <a:gd name="connsiteX358" fmla="*/ 2338083 w 3318341"/>
              <a:gd name="connsiteY358" fmla="*/ 774817 h 6858544"/>
              <a:gd name="connsiteX359" fmla="*/ 1508222 w 3318341"/>
              <a:gd name="connsiteY359" fmla="*/ 774817 h 6858544"/>
              <a:gd name="connsiteX360" fmla="*/ 681909 w 3318341"/>
              <a:gd name="connsiteY360" fmla="*/ 28758 h 6858544"/>
              <a:gd name="connsiteX361" fmla="*/ 635216 w 3318341"/>
              <a:gd name="connsiteY361" fmla="*/ 0 h 6858544"/>
              <a:gd name="connsiteX362" fmla="*/ 638989 w 3318341"/>
              <a:gd name="connsiteY362" fmla="*/ 0 h 6858544"/>
              <a:gd name="connsiteX363" fmla="*/ 640671 w 3318341"/>
              <a:gd name="connsiteY363" fmla="*/ 33207 h 6858544"/>
              <a:gd name="connsiteX364" fmla="*/ 1508976 w 3318341"/>
              <a:gd name="connsiteY364" fmla="*/ 817035 h 6858544"/>
              <a:gd name="connsiteX365" fmla="*/ 2338836 w 3318341"/>
              <a:gd name="connsiteY365" fmla="*/ 817035 h 6858544"/>
              <a:gd name="connsiteX366" fmla="*/ 3307577 w 3318341"/>
              <a:gd name="connsiteY366" fmla="*/ 1394347 h 6858544"/>
              <a:gd name="connsiteX367" fmla="*/ 3318341 w 3318341"/>
              <a:gd name="connsiteY367" fmla="*/ 1416659 h 6858544"/>
              <a:gd name="connsiteX368" fmla="*/ 3318341 w 3318341"/>
              <a:gd name="connsiteY368" fmla="*/ 1425026 h 6858544"/>
              <a:gd name="connsiteX369" fmla="*/ 3304204 w 3318341"/>
              <a:gd name="connsiteY369" fmla="*/ 1395714 h 6858544"/>
              <a:gd name="connsiteX370" fmla="*/ 2338083 w 3318341"/>
              <a:gd name="connsiteY370" fmla="*/ 820050 h 6858544"/>
              <a:gd name="connsiteX371" fmla="*/ 1508222 w 3318341"/>
              <a:gd name="connsiteY371" fmla="*/ 820050 h 6858544"/>
              <a:gd name="connsiteX372" fmla="*/ 636911 w 3318341"/>
              <a:gd name="connsiteY372" fmla="*/ 33490 h 6858544"/>
              <a:gd name="connsiteX373" fmla="*/ 589993 w 3318341"/>
              <a:gd name="connsiteY373" fmla="*/ 0 h 6858544"/>
              <a:gd name="connsiteX374" fmla="*/ 593766 w 3318341"/>
              <a:gd name="connsiteY374" fmla="*/ 0 h 6858544"/>
              <a:gd name="connsiteX375" fmla="*/ 595682 w 3318341"/>
              <a:gd name="connsiteY375" fmla="*/ 37814 h 6858544"/>
              <a:gd name="connsiteX376" fmla="*/ 1508976 w 3318341"/>
              <a:gd name="connsiteY376" fmla="*/ 862268 h 6858544"/>
              <a:gd name="connsiteX377" fmla="*/ 2338836 w 3318341"/>
              <a:gd name="connsiteY377" fmla="*/ 862268 h 6858544"/>
              <a:gd name="connsiteX378" fmla="*/ 3312390 w 3318341"/>
              <a:gd name="connsiteY378" fmla="*/ 1508235 h 6858544"/>
              <a:gd name="connsiteX379" fmla="*/ 3318341 w 3318341"/>
              <a:gd name="connsiteY379" fmla="*/ 1524464 h 6858544"/>
              <a:gd name="connsiteX380" fmla="*/ 3318341 w 3318341"/>
              <a:gd name="connsiteY380" fmla="*/ 1535152 h 6858544"/>
              <a:gd name="connsiteX381" fmla="*/ 3308881 w 3318341"/>
              <a:gd name="connsiteY381" fmla="*/ 1509342 h 6858544"/>
              <a:gd name="connsiteX382" fmla="*/ 2338083 w 3318341"/>
              <a:gd name="connsiteY382" fmla="*/ 865284 h 6858544"/>
              <a:gd name="connsiteX383" fmla="*/ 1508222 w 3318341"/>
              <a:gd name="connsiteY383" fmla="*/ 865284 h 6858544"/>
              <a:gd name="connsiteX384" fmla="*/ 591922 w 3318341"/>
              <a:gd name="connsiteY384" fmla="*/ 38097 h 6858544"/>
              <a:gd name="connsiteX385" fmla="*/ 544770 w 3318341"/>
              <a:gd name="connsiteY385" fmla="*/ 0 h 6858544"/>
              <a:gd name="connsiteX386" fmla="*/ 548542 w 3318341"/>
              <a:gd name="connsiteY386" fmla="*/ 0 h 6858544"/>
              <a:gd name="connsiteX387" fmla="*/ 550693 w 3318341"/>
              <a:gd name="connsiteY387" fmla="*/ 42422 h 6858544"/>
              <a:gd name="connsiteX388" fmla="*/ 1508976 w 3318341"/>
              <a:gd name="connsiteY388" fmla="*/ 907503 h 6858544"/>
              <a:gd name="connsiteX389" fmla="*/ 2338836 w 3318341"/>
              <a:gd name="connsiteY389" fmla="*/ 907503 h 6858544"/>
              <a:gd name="connsiteX390" fmla="*/ 3304796 w 3318341"/>
              <a:gd name="connsiteY390" fmla="*/ 1618708 h 6858544"/>
              <a:gd name="connsiteX391" fmla="*/ 3318341 w 3318341"/>
              <a:gd name="connsiteY391" fmla="*/ 1671274 h 6858544"/>
              <a:gd name="connsiteX392" fmla="*/ 3318341 w 3318341"/>
              <a:gd name="connsiteY392" fmla="*/ 1686185 h 6858544"/>
              <a:gd name="connsiteX393" fmla="*/ 3301177 w 3318341"/>
              <a:gd name="connsiteY393" fmla="*/ 1619546 h 6858544"/>
              <a:gd name="connsiteX394" fmla="*/ 2338083 w 3318341"/>
              <a:gd name="connsiteY394" fmla="*/ 910518 h 6858544"/>
              <a:gd name="connsiteX395" fmla="*/ 1508222 w 3318341"/>
              <a:gd name="connsiteY395" fmla="*/ 910518 h 6858544"/>
              <a:gd name="connsiteX396" fmla="*/ 546932 w 3318341"/>
              <a:gd name="connsiteY396" fmla="*/ 42705 h 6858544"/>
              <a:gd name="connsiteX397" fmla="*/ 500301 w 3318341"/>
              <a:gd name="connsiteY397" fmla="*/ 0 h 6858544"/>
              <a:gd name="connsiteX398" fmla="*/ 503352 w 3318341"/>
              <a:gd name="connsiteY398" fmla="*/ 0 h 6858544"/>
              <a:gd name="connsiteX399" fmla="*/ 505695 w 3318341"/>
              <a:gd name="connsiteY399" fmla="*/ 46277 h 6858544"/>
              <a:gd name="connsiteX400" fmla="*/ 1508976 w 3318341"/>
              <a:gd name="connsiteY400" fmla="*/ 951983 h 6858544"/>
              <a:gd name="connsiteX401" fmla="*/ 2338837 w 3318341"/>
              <a:gd name="connsiteY401" fmla="*/ 951983 h 6858544"/>
              <a:gd name="connsiteX402" fmla="*/ 3305124 w 3318341"/>
              <a:gd name="connsiteY402" fmla="*/ 1918489 h 6858544"/>
              <a:gd name="connsiteX403" fmla="*/ 2338837 w 3318341"/>
              <a:gd name="connsiteY403" fmla="*/ 2884993 h 6858544"/>
              <a:gd name="connsiteX404" fmla="*/ 1508976 w 3318341"/>
              <a:gd name="connsiteY404" fmla="*/ 2884993 h 6858544"/>
              <a:gd name="connsiteX405" fmla="*/ 500480 w 3318341"/>
              <a:gd name="connsiteY405" fmla="*/ 3893715 h 6858544"/>
              <a:gd name="connsiteX406" fmla="*/ 1508976 w 3318341"/>
              <a:gd name="connsiteY406" fmla="*/ 4902438 h 6858544"/>
              <a:gd name="connsiteX407" fmla="*/ 2338837 w 3318341"/>
              <a:gd name="connsiteY407" fmla="*/ 4902438 h 6858544"/>
              <a:gd name="connsiteX408" fmla="*/ 3305124 w 3318341"/>
              <a:gd name="connsiteY408" fmla="*/ 5868943 h 6858544"/>
              <a:gd name="connsiteX409" fmla="*/ 2338837 w 3318341"/>
              <a:gd name="connsiteY409" fmla="*/ 6835448 h 6858544"/>
              <a:gd name="connsiteX410" fmla="*/ 1508976 w 3318341"/>
              <a:gd name="connsiteY410" fmla="*/ 6835448 h 6858544"/>
              <a:gd name="connsiteX411" fmla="*/ 1305936 w 3318341"/>
              <a:gd name="connsiteY411" fmla="*/ 6855972 h 6858544"/>
              <a:gd name="connsiteX412" fmla="*/ 1295952 w 3318341"/>
              <a:gd name="connsiteY412" fmla="*/ 6858544 h 6858544"/>
              <a:gd name="connsiteX413" fmla="*/ 1286885 w 3318341"/>
              <a:gd name="connsiteY413" fmla="*/ 6858544 h 6858544"/>
              <a:gd name="connsiteX414" fmla="*/ 1305373 w 3318341"/>
              <a:gd name="connsiteY414" fmla="*/ 6853778 h 6858544"/>
              <a:gd name="connsiteX415" fmla="*/ 1508976 w 3318341"/>
              <a:gd name="connsiteY415" fmla="*/ 6833187 h 6858544"/>
              <a:gd name="connsiteX416" fmla="*/ 2338837 w 3318341"/>
              <a:gd name="connsiteY416" fmla="*/ 6833187 h 6858544"/>
              <a:gd name="connsiteX417" fmla="*/ 3302108 w 3318341"/>
              <a:gd name="connsiteY417" fmla="*/ 5869697 h 6858544"/>
              <a:gd name="connsiteX418" fmla="*/ 2338837 w 3318341"/>
              <a:gd name="connsiteY418" fmla="*/ 4906208 h 6858544"/>
              <a:gd name="connsiteX419" fmla="*/ 1508976 w 3318341"/>
              <a:gd name="connsiteY419" fmla="*/ 4906208 h 6858544"/>
              <a:gd name="connsiteX420" fmla="*/ 497465 w 3318341"/>
              <a:gd name="connsiteY420" fmla="*/ 3894469 h 6858544"/>
              <a:gd name="connsiteX421" fmla="*/ 1508976 w 3318341"/>
              <a:gd name="connsiteY421" fmla="*/ 2882732 h 6858544"/>
              <a:gd name="connsiteX422" fmla="*/ 2338837 w 3318341"/>
              <a:gd name="connsiteY422" fmla="*/ 2882732 h 6858544"/>
              <a:gd name="connsiteX423" fmla="*/ 3302108 w 3318341"/>
              <a:gd name="connsiteY423" fmla="*/ 1919242 h 6858544"/>
              <a:gd name="connsiteX424" fmla="*/ 2338837 w 3318341"/>
              <a:gd name="connsiteY424" fmla="*/ 955753 h 6858544"/>
              <a:gd name="connsiteX425" fmla="*/ 1508976 w 3318341"/>
              <a:gd name="connsiteY425" fmla="*/ 955753 h 6858544"/>
              <a:gd name="connsiteX426" fmla="*/ 502697 w 3318341"/>
              <a:gd name="connsiteY426" fmla="*/ 47313 h 6858544"/>
              <a:gd name="connsiteX427" fmla="*/ 455077 w 3318341"/>
              <a:gd name="connsiteY427" fmla="*/ 0 h 6858544"/>
              <a:gd name="connsiteX428" fmla="*/ 458128 w 3318341"/>
              <a:gd name="connsiteY428" fmla="*/ 0 h 6858544"/>
              <a:gd name="connsiteX429" fmla="*/ 460704 w 3318341"/>
              <a:gd name="connsiteY429" fmla="*/ 50884 h 6858544"/>
              <a:gd name="connsiteX430" fmla="*/ 1508976 w 3318341"/>
              <a:gd name="connsiteY430" fmla="*/ 997217 h 6858544"/>
              <a:gd name="connsiteX431" fmla="*/ 2338836 w 3318341"/>
              <a:gd name="connsiteY431" fmla="*/ 997217 h 6858544"/>
              <a:gd name="connsiteX432" fmla="*/ 3259900 w 3318341"/>
              <a:gd name="connsiteY432" fmla="*/ 1918488 h 6858544"/>
              <a:gd name="connsiteX433" fmla="*/ 2338836 w 3318341"/>
              <a:gd name="connsiteY433" fmla="*/ 2839758 h 6858544"/>
              <a:gd name="connsiteX434" fmla="*/ 1508976 w 3318341"/>
              <a:gd name="connsiteY434" fmla="*/ 2839758 h 6858544"/>
              <a:gd name="connsiteX435" fmla="*/ 455255 w 3318341"/>
              <a:gd name="connsiteY435" fmla="*/ 3893714 h 6858544"/>
              <a:gd name="connsiteX436" fmla="*/ 1508976 w 3318341"/>
              <a:gd name="connsiteY436" fmla="*/ 4947672 h 6858544"/>
              <a:gd name="connsiteX437" fmla="*/ 2338836 w 3318341"/>
              <a:gd name="connsiteY437" fmla="*/ 4947672 h 6858544"/>
              <a:gd name="connsiteX438" fmla="*/ 3259900 w 3318341"/>
              <a:gd name="connsiteY438" fmla="*/ 5868943 h 6858544"/>
              <a:gd name="connsiteX439" fmla="*/ 2338836 w 3318341"/>
              <a:gd name="connsiteY439" fmla="*/ 6790213 h 6858544"/>
              <a:gd name="connsiteX440" fmla="*/ 1508976 w 3318341"/>
              <a:gd name="connsiteY440" fmla="*/ 6790213 h 6858544"/>
              <a:gd name="connsiteX441" fmla="*/ 1195938 w 3318341"/>
              <a:gd name="connsiteY441" fmla="*/ 6837668 h 6858544"/>
              <a:gd name="connsiteX442" fmla="*/ 1139010 w 3318341"/>
              <a:gd name="connsiteY442" fmla="*/ 6858544 h 6858544"/>
              <a:gd name="connsiteX443" fmla="*/ 1132432 w 3318341"/>
              <a:gd name="connsiteY443" fmla="*/ 6858544 h 6858544"/>
              <a:gd name="connsiteX444" fmla="*/ 1195100 w 3318341"/>
              <a:gd name="connsiteY444" fmla="*/ 6835556 h 6858544"/>
              <a:gd name="connsiteX445" fmla="*/ 1508976 w 3318341"/>
              <a:gd name="connsiteY445" fmla="*/ 6787952 h 6858544"/>
              <a:gd name="connsiteX446" fmla="*/ 2338836 w 3318341"/>
              <a:gd name="connsiteY446" fmla="*/ 6787952 h 6858544"/>
              <a:gd name="connsiteX447" fmla="*/ 3256884 w 3318341"/>
              <a:gd name="connsiteY447" fmla="*/ 5869697 h 6858544"/>
              <a:gd name="connsiteX448" fmla="*/ 2338836 w 3318341"/>
              <a:gd name="connsiteY448" fmla="*/ 4951442 h 6858544"/>
              <a:gd name="connsiteX449" fmla="*/ 1508976 w 3318341"/>
              <a:gd name="connsiteY449" fmla="*/ 4951442 h 6858544"/>
              <a:gd name="connsiteX450" fmla="*/ 452241 w 3318341"/>
              <a:gd name="connsiteY450" fmla="*/ 3894468 h 6858544"/>
              <a:gd name="connsiteX451" fmla="*/ 1508976 w 3318341"/>
              <a:gd name="connsiteY451" fmla="*/ 2837497 h 6858544"/>
              <a:gd name="connsiteX452" fmla="*/ 2338836 w 3318341"/>
              <a:gd name="connsiteY452" fmla="*/ 2837497 h 6858544"/>
              <a:gd name="connsiteX453" fmla="*/ 3256884 w 3318341"/>
              <a:gd name="connsiteY453" fmla="*/ 1919242 h 6858544"/>
              <a:gd name="connsiteX454" fmla="*/ 2338836 w 3318341"/>
              <a:gd name="connsiteY454" fmla="*/ 1000987 h 6858544"/>
              <a:gd name="connsiteX455" fmla="*/ 1508976 w 3318341"/>
              <a:gd name="connsiteY455" fmla="*/ 1000987 h 6858544"/>
              <a:gd name="connsiteX456" fmla="*/ 457708 w 3318341"/>
              <a:gd name="connsiteY456" fmla="*/ 51920 h 6858544"/>
              <a:gd name="connsiteX457" fmla="*/ 409853 w 3318341"/>
              <a:gd name="connsiteY457" fmla="*/ 0 h 6858544"/>
              <a:gd name="connsiteX458" fmla="*/ 412905 w 3318341"/>
              <a:gd name="connsiteY458" fmla="*/ 0 h 6858544"/>
              <a:gd name="connsiteX459" fmla="*/ 415715 w 3318341"/>
              <a:gd name="connsiteY459" fmla="*/ 55493 h 6858544"/>
              <a:gd name="connsiteX460" fmla="*/ 1508976 w 3318341"/>
              <a:gd name="connsiteY460" fmla="*/ 1042453 h 6858544"/>
              <a:gd name="connsiteX461" fmla="*/ 2338836 w 3318341"/>
              <a:gd name="connsiteY461" fmla="*/ 1042453 h 6858544"/>
              <a:gd name="connsiteX462" fmla="*/ 3214676 w 3318341"/>
              <a:gd name="connsiteY462" fmla="*/ 1918489 h 6858544"/>
              <a:gd name="connsiteX463" fmla="*/ 2338836 w 3318341"/>
              <a:gd name="connsiteY463" fmla="*/ 2794526 h 6858544"/>
              <a:gd name="connsiteX464" fmla="*/ 1508976 w 3318341"/>
              <a:gd name="connsiteY464" fmla="*/ 2794526 h 6858544"/>
              <a:gd name="connsiteX465" fmla="*/ 410031 w 3318341"/>
              <a:gd name="connsiteY465" fmla="*/ 3893714 h 6858544"/>
              <a:gd name="connsiteX466" fmla="*/ 1508976 w 3318341"/>
              <a:gd name="connsiteY466" fmla="*/ 4992906 h 6858544"/>
              <a:gd name="connsiteX467" fmla="*/ 2338836 w 3318341"/>
              <a:gd name="connsiteY467" fmla="*/ 4992906 h 6858544"/>
              <a:gd name="connsiteX468" fmla="*/ 3214676 w 3318341"/>
              <a:gd name="connsiteY468" fmla="*/ 5868943 h 6858544"/>
              <a:gd name="connsiteX469" fmla="*/ 2338836 w 3318341"/>
              <a:gd name="connsiteY469" fmla="*/ 6744979 h 6858544"/>
              <a:gd name="connsiteX470" fmla="*/ 1508976 w 3318341"/>
              <a:gd name="connsiteY470" fmla="*/ 6744979 h 6858544"/>
              <a:gd name="connsiteX471" fmla="*/ 1081609 w 3318341"/>
              <a:gd name="connsiteY471" fmla="*/ 6831490 h 6858544"/>
              <a:gd name="connsiteX472" fmla="*/ 1025540 w 3318341"/>
              <a:gd name="connsiteY472" fmla="*/ 6858544 h 6858544"/>
              <a:gd name="connsiteX473" fmla="*/ 1020298 w 3318341"/>
              <a:gd name="connsiteY473" fmla="*/ 6858544 h 6858544"/>
              <a:gd name="connsiteX474" fmla="*/ 1080502 w 3318341"/>
              <a:gd name="connsiteY474" fmla="*/ 6829488 h 6858544"/>
              <a:gd name="connsiteX475" fmla="*/ 1508976 w 3318341"/>
              <a:gd name="connsiteY475" fmla="*/ 6742718 h 6858544"/>
              <a:gd name="connsiteX476" fmla="*/ 2338836 w 3318341"/>
              <a:gd name="connsiteY476" fmla="*/ 6742718 h 6858544"/>
              <a:gd name="connsiteX477" fmla="*/ 3211660 w 3318341"/>
              <a:gd name="connsiteY477" fmla="*/ 5869697 h 6858544"/>
              <a:gd name="connsiteX478" fmla="*/ 2338836 w 3318341"/>
              <a:gd name="connsiteY478" fmla="*/ 4996676 h 6858544"/>
              <a:gd name="connsiteX479" fmla="*/ 1508976 w 3318341"/>
              <a:gd name="connsiteY479" fmla="*/ 4996676 h 6858544"/>
              <a:gd name="connsiteX480" fmla="*/ 407016 w 3318341"/>
              <a:gd name="connsiteY480" fmla="*/ 3894468 h 6858544"/>
              <a:gd name="connsiteX481" fmla="*/ 1508976 w 3318341"/>
              <a:gd name="connsiteY481" fmla="*/ 2792264 h 6858544"/>
              <a:gd name="connsiteX482" fmla="*/ 2338836 w 3318341"/>
              <a:gd name="connsiteY482" fmla="*/ 2792264 h 6858544"/>
              <a:gd name="connsiteX483" fmla="*/ 3211660 w 3318341"/>
              <a:gd name="connsiteY483" fmla="*/ 1919243 h 6858544"/>
              <a:gd name="connsiteX484" fmla="*/ 2338836 w 3318341"/>
              <a:gd name="connsiteY484" fmla="*/ 1046222 h 6858544"/>
              <a:gd name="connsiteX485" fmla="*/ 1508976 w 3318341"/>
              <a:gd name="connsiteY485" fmla="*/ 1046222 h 6858544"/>
              <a:gd name="connsiteX486" fmla="*/ 412717 w 3318341"/>
              <a:gd name="connsiteY486" fmla="*/ 56530 h 6858544"/>
              <a:gd name="connsiteX487" fmla="*/ 364629 w 3318341"/>
              <a:gd name="connsiteY487" fmla="*/ 0 h 6858544"/>
              <a:gd name="connsiteX488" fmla="*/ 367681 w 3318341"/>
              <a:gd name="connsiteY488" fmla="*/ 0 h 6858544"/>
              <a:gd name="connsiteX489" fmla="*/ 370726 w 3318341"/>
              <a:gd name="connsiteY489" fmla="*/ 60101 h 6858544"/>
              <a:gd name="connsiteX490" fmla="*/ 1508976 w 3318341"/>
              <a:gd name="connsiteY490" fmla="*/ 1087688 h 6858544"/>
              <a:gd name="connsiteX491" fmla="*/ 2338836 w 3318341"/>
              <a:gd name="connsiteY491" fmla="*/ 1087688 h 6858544"/>
              <a:gd name="connsiteX492" fmla="*/ 3169452 w 3318341"/>
              <a:gd name="connsiteY492" fmla="*/ 1918489 h 6858544"/>
              <a:gd name="connsiteX493" fmla="*/ 2338836 w 3318341"/>
              <a:gd name="connsiteY493" fmla="*/ 2749292 h 6858544"/>
              <a:gd name="connsiteX494" fmla="*/ 1508976 w 3318341"/>
              <a:gd name="connsiteY494" fmla="*/ 2749292 h 6858544"/>
              <a:gd name="connsiteX495" fmla="*/ 364807 w 3318341"/>
              <a:gd name="connsiteY495" fmla="*/ 3893714 h 6858544"/>
              <a:gd name="connsiteX496" fmla="*/ 1508976 w 3318341"/>
              <a:gd name="connsiteY496" fmla="*/ 5038141 h 6858544"/>
              <a:gd name="connsiteX497" fmla="*/ 2338836 w 3318341"/>
              <a:gd name="connsiteY497" fmla="*/ 5038141 h 6858544"/>
              <a:gd name="connsiteX498" fmla="*/ 3169452 w 3318341"/>
              <a:gd name="connsiteY498" fmla="*/ 5868943 h 6858544"/>
              <a:gd name="connsiteX499" fmla="*/ 2338836 w 3318341"/>
              <a:gd name="connsiteY499" fmla="*/ 6699745 h 6858544"/>
              <a:gd name="connsiteX500" fmla="*/ 1508976 w 3318341"/>
              <a:gd name="connsiteY500" fmla="*/ 6699745 h 6858544"/>
              <a:gd name="connsiteX501" fmla="*/ 964054 w 3318341"/>
              <a:gd name="connsiteY501" fmla="*/ 6838079 h 6858544"/>
              <a:gd name="connsiteX502" fmla="*/ 930411 w 3318341"/>
              <a:gd name="connsiteY502" fmla="*/ 6858544 h 6858544"/>
              <a:gd name="connsiteX503" fmla="*/ 925651 w 3318341"/>
              <a:gd name="connsiteY503" fmla="*/ 6858544 h 6858544"/>
              <a:gd name="connsiteX504" fmla="*/ 962353 w 3318341"/>
              <a:gd name="connsiteY504" fmla="*/ 6836214 h 6858544"/>
              <a:gd name="connsiteX505" fmla="*/ 1508976 w 3318341"/>
              <a:gd name="connsiteY505" fmla="*/ 6697484 h 6858544"/>
              <a:gd name="connsiteX506" fmla="*/ 2338836 w 3318341"/>
              <a:gd name="connsiteY506" fmla="*/ 6697484 h 6858544"/>
              <a:gd name="connsiteX507" fmla="*/ 3166436 w 3318341"/>
              <a:gd name="connsiteY507" fmla="*/ 5869697 h 6858544"/>
              <a:gd name="connsiteX508" fmla="*/ 2338836 w 3318341"/>
              <a:gd name="connsiteY508" fmla="*/ 5041910 h 6858544"/>
              <a:gd name="connsiteX509" fmla="*/ 1508976 w 3318341"/>
              <a:gd name="connsiteY509" fmla="*/ 5041910 h 6858544"/>
              <a:gd name="connsiteX510" fmla="*/ 361792 w 3318341"/>
              <a:gd name="connsiteY510" fmla="*/ 3894468 h 6858544"/>
              <a:gd name="connsiteX511" fmla="*/ 1508976 w 3318341"/>
              <a:gd name="connsiteY511" fmla="*/ 2747030 h 6858544"/>
              <a:gd name="connsiteX512" fmla="*/ 2338836 w 3318341"/>
              <a:gd name="connsiteY512" fmla="*/ 2747030 h 6858544"/>
              <a:gd name="connsiteX513" fmla="*/ 3166436 w 3318341"/>
              <a:gd name="connsiteY513" fmla="*/ 1919243 h 6858544"/>
              <a:gd name="connsiteX514" fmla="*/ 2338836 w 3318341"/>
              <a:gd name="connsiteY514" fmla="*/ 1091456 h 6858544"/>
              <a:gd name="connsiteX515" fmla="*/ 1508976 w 3318341"/>
              <a:gd name="connsiteY515" fmla="*/ 1091456 h 6858544"/>
              <a:gd name="connsiteX516" fmla="*/ 367728 w 3318341"/>
              <a:gd name="connsiteY516" fmla="*/ 61138 h 6858544"/>
              <a:gd name="connsiteX517" fmla="*/ 319406 w 3318341"/>
              <a:gd name="connsiteY517" fmla="*/ 0 h 6858544"/>
              <a:gd name="connsiteX518" fmla="*/ 322458 w 3318341"/>
              <a:gd name="connsiteY518" fmla="*/ 0 h 6858544"/>
              <a:gd name="connsiteX519" fmla="*/ 325736 w 3318341"/>
              <a:gd name="connsiteY519" fmla="*/ 64708 h 6858544"/>
              <a:gd name="connsiteX520" fmla="*/ 1508975 w 3318341"/>
              <a:gd name="connsiteY520" fmla="*/ 1132921 h 6858544"/>
              <a:gd name="connsiteX521" fmla="*/ 2338836 w 3318341"/>
              <a:gd name="connsiteY521" fmla="*/ 1132921 h 6858544"/>
              <a:gd name="connsiteX522" fmla="*/ 3124227 w 3318341"/>
              <a:gd name="connsiteY522" fmla="*/ 1918489 h 6858544"/>
              <a:gd name="connsiteX523" fmla="*/ 2338836 w 3318341"/>
              <a:gd name="connsiteY523" fmla="*/ 2704057 h 6858544"/>
              <a:gd name="connsiteX524" fmla="*/ 1508975 w 3318341"/>
              <a:gd name="connsiteY524" fmla="*/ 2704057 h 6858544"/>
              <a:gd name="connsiteX525" fmla="*/ 319583 w 3318341"/>
              <a:gd name="connsiteY525" fmla="*/ 3893714 h 6858544"/>
              <a:gd name="connsiteX526" fmla="*/ 1508975 w 3318341"/>
              <a:gd name="connsiteY526" fmla="*/ 5083375 h 6858544"/>
              <a:gd name="connsiteX527" fmla="*/ 2338836 w 3318341"/>
              <a:gd name="connsiteY527" fmla="*/ 5083375 h 6858544"/>
              <a:gd name="connsiteX528" fmla="*/ 3124227 w 3318341"/>
              <a:gd name="connsiteY528" fmla="*/ 5868943 h 6858544"/>
              <a:gd name="connsiteX529" fmla="*/ 2338836 w 3318341"/>
              <a:gd name="connsiteY529" fmla="*/ 6654511 h 6858544"/>
              <a:gd name="connsiteX530" fmla="*/ 1508975 w 3318341"/>
              <a:gd name="connsiteY530" fmla="*/ 6654511 h 6858544"/>
              <a:gd name="connsiteX531" fmla="*/ 844474 w 3318341"/>
              <a:gd name="connsiteY531" fmla="*/ 6857986 h 6858544"/>
              <a:gd name="connsiteX532" fmla="*/ 843727 w 3318341"/>
              <a:gd name="connsiteY532" fmla="*/ 6858544 h 6858544"/>
              <a:gd name="connsiteX533" fmla="*/ 839504 w 3318341"/>
              <a:gd name="connsiteY533" fmla="*/ 6858544 h 6858544"/>
              <a:gd name="connsiteX534" fmla="*/ 842526 w 3318341"/>
              <a:gd name="connsiteY534" fmla="*/ 6856281 h 6858544"/>
              <a:gd name="connsiteX535" fmla="*/ 1508975 w 3318341"/>
              <a:gd name="connsiteY535" fmla="*/ 6652250 h 6858544"/>
              <a:gd name="connsiteX536" fmla="*/ 2338836 w 3318341"/>
              <a:gd name="connsiteY536" fmla="*/ 6652250 h 6858544"/>
              <a:gd name="connsiteX537" fmla="*/ 3121212 w 3318341"/>
              <a:gd name="connsiteY537" fmla="*/ 5869697 h 6858544"/>
              <a:gd name="connsiteX538" fmla="*/ 2338836 w 3318341"/>
              <a:gd name="connsiteY538" fmla="*/ 5087145 h 6858544"/>
              <a:gd name="connsiteX539" fmla="*/ 1508975 w 3318341"/>
              <a:gd name="connsiteY539" fmla="*/ 5087145 h 6858544"/>
              <a:gd name="connsiteX540" fmla="*/ 316568 w 3318341"/>
              <a:gd name="connsiteY540" fmla="*/ 3894468 h 6858544"/>
              <a:gd name="connsiteX541" fmla="*/ 1508975 w 3318341"/>
              <a:gd name="connsiteY541" fmla="*/ 2701795 h 6858544"/>
              <a:gd name="connsiteX542" fmla="*/ 2338836 w 3318341"/>
              <a:gd name="connsiteY542" fmla="*/ 2701795 h 6858544"/>
              <a:gd name="connsiteX543" fmla="*/ 3121212 w 3318341"/>
              <a:gd name="connsiteY543" fmla="*/ 1919243 h 6858544"/>
              <a:gd name="connsiteX544" fmla="*/ 2338836 w 3318341"/>
              <a:gd name="connsiteY544" fmla="*/ 1136690 h 6858544"/>
              <a:gd name="connsiteX545" fmla="*/ 1508975 w 3318341"/>
              <a:gd name="connsiteY545" fmla="*/ 1136690 h 6858544"/>
              <a:gd name="connsiteX546" fmla="*/ 322739 w 3318341"/>
              <a:gd name="connsiteY546" fmla="*/ 65745 h 6858544"/>
              <a:gd name="connsiteX547" fmla="*/ 274183 w 3318341"/>
              <a:gd name="connsiteY547" fmla="*/ 0 h 6858544"/>
              <a:gd name="connsiteX548" fmla="*/ 277235 w 3318341"/>
              <a:gd name="connsiteY548" fmla="*/ 0 h 6858544"/>
              <a:gd name="connsiteX549" fmla="*/ 280747 w 3318341"/>
              <a:gd name="connsiteY549" fmla="*/ 69316 h 6858544"/>
              <a:gd name="connsiteX550" fmla="*/ 1508975 w 3318341"/>
              <a:gd name="connsiteY550" fmla="*/ 1178154 h 6858544"/>
              <a:gd name="connsiteX551" fmla="*/ 2338836 w 3318341"/>
              <a:gd name="connsiteY551" fmla="*/ 1178154 h 6858544"/>
              <a:gd name="connsiteX552" fmla="*/ 3079003 w 3318341"/>
              <a:gd name="connsiteY552" fmla="*/ 1918488 h 6858544"/>
              <a:gd name="connsiteX553" fmla="*/ 2338836 w 3318341"/>
              <a:gd name="connsiteY553" fmla="*/ 2658822 h 6858544"/>
              <a:gd name="connsiteX554" fmla="*/ 1508975 w 3318341"/>
              <a:gd name="connsiteY554" fmla="*/ 2658822 h 6858544"/>
              <a:gd name="connsiteX555" fmla="*/ 274359 w 3318341"/>
              <a:gd name="connsiteY555" fmla="*/ 3893714 h 6858544"/>
              <a:gd name="connsiteX556" fmla="*/ 1508975 w 3318341"/>
              <a:gd name="connsiteY556" fmla="*/ 5128609 h 6858544"/>
              <a:gd name="connsiteX557" fmla="*/ 2338836 w 3318341"/>
              <a:gd name="connsiteY557" fmla="*/ 5128609 h 6858544"/>
              <a:gd name="connsiteX558" fmla="*/ 3079003 w 3318341"/>
              <a:gd name="connsiteY558" fmla="*/ 5868943 h 6858544"/>
              <a:gd name="connsiteX559" fmla="*/ 2338836 w 3318341"/>
              <a:gd name="connsiteY559" fmla="*/ 6609276 h 6858544"/>
              <a:gd name="connsiteX560" fmla="*/ 1508975 w 3318341"/>
              <a:gd name="connsiteY560" fmla="*/ 6609276 h 6858544"/>
              <a:gd name="connsiteX561" fmla="*/ 819234 w 3318341"/>
              <a:gd name="connsiteY561" fmla="*/ 6820503 h 6858544"/>
              <a:gd name="connsiteX562" fmla="*/ 768411 w 3318341"/>
              <a:gd name="connsiteY562" fmla="*/ 6858544 h 6858544"/>
              <a:gd name="connsiteX563" fmla="*/ 764201 w 3318341"/>
              <a:gd name="connsiteY563" fmla="*/ 6858544 h 6858544"/>
              <a:gd name="connsiteX564" fmla="*/ 817286 w 3318341"/>
              <a:gd name="connsiteY564" fmla="*/ 6818799 h 6858544"/>
              <a:gd name="connsiteX565" fmla="*/ 1508975 w 3318341"/>
              <a:gd name="connsiteY565" fmla="*/ 6607015 h 6858544"/>
              <a:gd name="connsiteX566" fmla="*/ 2338836 w 3318341"/>
              <a:gd name="connsiteY566" fmla="*/ 6607015 h 6858544"/>
              <a:gd name="connsiteX567" fmla="*/ 3075988 w 3318341"/>
              <a:gd name="connsiteY567" fmla="*/ 5869697 h 6858544"/>
              <a:gd name="connsiteX568" fmla="*/ 2338836 w 3318341"/>
              <a:gd name="connsiteY568" fmla="*/ 5132379 h 6858544"/>
              <a:gd name="connsiteX569" fmla="*/ 1508975 w 3318341"/>
              <a:gd name="connsiteY569" fmla="*/ 5132379 h 6858544"/>
              <a:gd name="connsiteX570" fmla="*/ 271344 w 3318341"/>
              <a:gd name="connsiteY570" fmla="*/ 3894468 h 6858544"/>
              <a:gd name="connsiteX571" fmla="*/ 1508975 w 3318341"/>
              <a:gd name="connsiteY571" fmla="*/ 2656560 h 6858544"/>
              <a:gd name="connsiteX572" fmla="*/ 2338836 w 3318341"/>
              <a:gd name="connsiteY572" fmla="*/ 2656560 h 6858544"/>
              <a:gd name="connsiteX573" fmla="*/ 3075988 w 3318341"/>
              <a:gd name="connsiteY573" fmla="*/ 1919242 h 6858544"/>
              <a:gd name="connsiteX574" fmla="*/ 2338836 w 3318341"/>
              <a:gd name="connsiteY574" fmla="*/ 1181924 h 6858544"/>
              <a:gd name="connsiteX575" fmla="*/ 1508975 w 3318341"/>
              <a:gd name="connsiteY575" fmla="*/ 1181924 h 6858544"/>
              <a:gd name="connsiteX576" fmla="*/ 277749 w 3318341"/>
              <a:gd name="connsiteY576" fmla="*/ 70352 h 6858544"/>
              <a:gd name="connsiteX577" fmla="*/ 228959 w 3318341"/>
              <a:gd name="connsiteY577" fmla="*/ 0 h 6858544"/>
              <a:gd name="connsiteX578" fmla="*/ 232008 w 3318341"/>
              <a:gd name="connsiteY578" fmla="*/ 0 h 6858544"/>
              <a:gd name="connsiteX579" fmla="*/ 235758 w 3318341"/>
              <a:gd name="connsiteY579" fmla="*/ 74046 h 6858544"/>
              <a:gd name="connsiteX580" fmla="*/ 1508975 w 3318341"/>
              <a:gd name="connsiteY580" fmla="*/ 1223386 h 6858544"/>
              <a:gd name="connsiteX581" fmla="*/ 2338836 w 3318341"/>
              <a:gd name="connsiteY581" fmla="*/ 1223386 h 6858544"/>
              <a:gd name="connsiteX582" fmla="*/ 3033779 w 3318341"/>
              <a:gd name="connsiteY582" fmla="*/ 1918486 h 6858544"/>
              <a:gd name="connsiteX583" fmla="*/ 2338836 w 3318341"/>
              <a:gd name="connsiteY583" fmla="*/ 2613586 h 6858544"/>
              <a:gd name="connsiteX584" fmla="*/ 1508975 w 3318341"/>
              <a:gd name="connsiteY584" fmla="*/ 2613586 h 6858544"/>
              <a:gd name="connsiteX585" fmla="*/ 229135 w 3318341"/>
              <a:gd name="connsiteY585" fmla="*/ 3893714 h 6858544"/>
              <a:gd name="connsiteX586" fmla="*/ 1508975 w 3318341"/>
              <a:gd name="connsiteY586" fmla="*/ 5173844 h 6858544"/>
              <a:gd name="connsiteX587" fmla="*/ 2338836 w 3318341"/>
              <a:gd name="connsiteY587" fmla="*/ 5173844 h 6858544"/>
              <a:gd name="connsiteX588" fmla="*/ 3033779 w 3318341"/>
              <a:gd name="connsiteY588" fmla="*/ 5868943 h 6858544"/>
              <a:gd name="connsiteX589" fmla="*/ 2338836 w 3318341"/>
              <a:gd name="connsiteY589" fmla="*/ 6564042 h 6858544"/>
              <a:gd name="connsiteX590" fmla="*/ 1508975 w 3318341"/>
              <a:gd name="connsiteY590" fmla="*/ 6564042 h 6858544"/>
              <a:gd name="connsiteX591" fmla="*/ 695122 w 3318341"/>
              <a:gd name="connsiteY591" fmla="*/ 6856551 h 6858544"/>
              <a:gd name="connsiteX592" fmla="*/ 692930 w 3318341"/>
              <a:gd name="connsiteY592" fmla="*/ 6858544 h 6858544"/>
              <a:gd name="connsiteX593" fmla="*/ 689673 w 3318341"/>
              <a:gd name="connsiteY593" fmla="*/ 6858544 h 6858544"/>
              <a:gd name="connsiteX594" fmla="*/ 693270 w 3318341"/>
              <a:gd name="connsiteY594" fmla="*/ 6855273 h 6858544"/>
              <a:gd name="connsiteX595" fmla="*/ 1508975 w 3318341"/>
              <a:gd name="connsiteY595" fmla="*/ 6561781 h 6858544"/>
              <a:gd name="connsiteX596" fmla="*/ 2338836 w 3318341"/>
              <a:gd name="connsiteY596" fmla="*/ 6561781 h 6858544"/>
              <a:gd name="connsiteX597" fmla="*/ 3030764 w 3318341"/>
              <a:gd name="connsiteY597" fmla="*/ 5869697 h 6858544"/>
              <a:gd name="connsiteX598" fmla="*/ 2338836 w 3318341"/>
              <a:gd name="connsiteY598" fmla="*/ 5177613 h 6858544"/>
              <a:gd name="connsiteX599" fmla="*/ 1508975 w 3318341"/>
              <a:gd name="connsiteY599" fmla="*/ 5177613 h 6858544"/>
              <a:gd name="connsiteX600" fmla="*/ 226120 w 3318341"/>
              <a:gd name="connsiteY600" fmla="*/ 3894468 h 6858544"/>
              <a:gd name="connsiteX601" fmla="*/ 1508975 w 3318341"/>
              <a:gd name="connsiteY601" fmla="*/ 2611324 h 6858544"/>
              <a:gd name="connsiteX602" fmla="*/ 2338836 w 3318341"/>
              <a:gd name="connsiteY602" fmla="*/ 2611324 h 6858544"/>
              <a:gd name="connsiteX603" fmla="*/ 3030764 w 3318341"/>
              <a:gd name="connsiteY603" fmla="*/ 1919240 h 6858544"/>
              <a:gd name="connsiteX604" fmla="*/ 2338836 w 3318341"/>
              <a:gd name="connsiteY604" fmla="*/ 1227156 h 6858544"/>
              <a:gd name="connsiteX605" fmla="*/ 1508975 w 3318341"/>
              <a:gd name="connsiteY605" fmla="*/ 1227156 h 6858544"/>
              <a:gd name="connsiteX606" fmla="*/ 232760 w 3318341"/>
              <a:gd name="connsiteY606" fmla="*/ 74958 h 6858544"/>
              <a:gd name="connsiteX607" fmla="*/ 183736 w 3318341"/>
              <a:gd name="connsiteY607" fmla="*/ 0 h 6858544"/>
              <a:gd name="connsiteX608" fmla="*/ 186785 w 3318341"/>
              <a:gd name="connsiteY608" fmla="*/ 0 h 6858544"/>
              <a:gd name="connsiteX609" fmla="*/ 190768 w 3318341"/>
              <a:gd name="connsiteY609" fmla="*/ 78653 h 6858544"/>
              <a:gd name="connsiteX610" fmla="*/ 1508976 w 3318341"/>
              <a:gd name="connsiteY610" fmla="*/ 1268621 h 6858544"/>
              <a:gd name="connsiteX611" fmla="*/ 2338837 w 3318341"/>
              <a:gd name="connsiteY611" fmla="*/ 1268621 h 6858544"/>
              <a:gd name="connsiteX612" fmla="*/ 2988556 w 3318341"/>
              <a:gd name="connsiteY612" fmla="*/ 1918485 h 6858544"/>
              <a:gd name="connsiteX613" fmla="*/ 2338837 w 3318341"/>
              <a:gd name="connsiteY613" fmla="*/ 2568352 h 6858544"/>
              <a:gd name="connsiteX614" fmla="*/ 1508976 w 3318341"/>
              <a:gd name="connsiteY614" fmla="*/ 2568352 h 6858544"/>
              <a:gd name="connsiteX615" fmla="*/ 183911 w 3318341"/>
              <a:gd name="connsiteY615" fmla="*/ 3893714 h 6858544"/>
              <a:gd name="connsiteX616" fmla="*/ 1508976 w 3318341"/>
              <a:gd name="connsiteY616" fmla="*/ 5219078 h 6858544"/>
              <a:gd name="connsiteX617" fmla="*/ 2338837 w 3318341"/>
              <a:gd name="connsiteY617" fmla="*/ 5219078 h 6858544"/>
              <a:gd name="connsiteX618" fmla="*/ 2988556 w 3318341"/>
              <a:gd name="connsiteY618" fmla="*/ 5868943 h 6858544"/>
              <a:gd name="connsiteX619" fmla="*/ 2338837 w 3318341"/>
              <a:gd name="connsiteY619" fmla="*/ 6518808 h 6858544"/>
              <a:gd name="connsiteX620" fmla="*/ 1508976 w 3318341"/>
              <a:gd name="connsiteY620" fmla="*/ 6518808 h 6858544"/>
              <a:gd name="connsiteX621" fmla="*/ 666399 w 3318341"/>
              <a:gd name="connsiteY621" fmla="*/ 6821680 h 6858544"/>
              <a:gd name="connsiteX622" fmla="*/ 625852 w 3318341"/>
              <a:gd name="connsiteY622" fmla="*/ 6858544 h 6858544"/>
              <a:gd name="connsiteX623" fmla="*/ 622614 w 3318341"/>
              <a:gd name="connsiteY623" fmla="*/ 6858544 h 6858544"/>
              <a:gd name="connsiteX624" fmla="*/ 664546 w 3318341"/>
              <a:gd name="connsiteY624" fmla="*/ 6820402 h 6858544"/>
              <a:gd name="connsiteX625" fmla="*/ 1508976 w 3318341"/>
              <a:gd name="connsiteY625" fmla="*/ 6516547 h 6858544"/>
              <a:gd name="connsiteX626" fmla="*/ 2338837 w 3318341"/>
              <a:gd name="connsiteY626" fmla="*/ 6516547 h 6858544"/>
              <a:gd name="connsiteX627" fmla="*/ 2985540 w 3318341"/>
              <a:gd name="connsiteY627" fmla="*/ 5869697 h 6858544"/>
              <a:gd name="connsiteX628" fmla="*/ 2338837 w 3318341"/>
              <a:gd name="connsiteY628" fmla="*/ 5222847 h 6858544"/>
              <a:gd name="connsiteX629" fmla="*/ 1508976 w 3318341"/>
              <a:gd name="connsiteY629" fmla="*/ 5222847 h 6858544"/>
              <a:gd name="connsiteX630" fmla="*/ 180896 w 3318341"/>
              <a:gd name="connsiteY630" fmla="*/ 3894468 h 6858544"/>
              <a:gd name="connsiteX631" fmla="*/ 1508976 w 3318341"/>
              <a:gd name="connsiteY631" fmla="*/ 2566089 h 6858544"/>
              <a:gd name="connsiteX632" fmla="*/ 2338837 w 3318341"/>
              <a:gd name="connsiteY632" fmla="*/ 2566089 h 6858544"/>
              <a:gd name="connsiteX633" fmla="*/ 2985540 w 3318341"/>
              <a:gd name="connsiteY633" fmla="*/ 1919240 h 6858544"/>
              <a:gd name="connsiteX634" fmla="*/ 2338837 w 3318341"/>
              <a:gd name="connsiteY634" fmla="*/ 1272390 h 6858544"/>
              <a:gd name="connsiteX635" fmla="*/ 1508976 w 3318341"/>
              <a:gd name="connsiteY635" fmla="*/ 1272390 h 6858544"/>
              <a:gd name="connsiteX636" fmla="*/ 187771 w 3318341"/>
              <a:gd name="connsiteY636" fmla="*/ 79566 h 6858544"/>
              <a:gd name="connsiteX637" fmla="*/ 138512 w 3318341"/>
              <a:gd name="connsiteY637" fmla="*/ 0 h 6858544"/>
              <a:gd name="connsiteX638" fmla="*/ 141561 w 3318341"/>
              <a:gd name="connsiteY638" fmla="*/ 0 h 6858544"/>
              <a:gd name="connsiteX639" fmla="*/ 145779 w 3318341"/>
              <a:gd name="connsiteY639" fmla="*/ 83262 h 6858544"/>
              <a:gd name="connsiteX640" fmla="*/ 1508976 w 3318341"/>
              <a:gd name="connsiteY640" fmla="*/ 1313856 h 6858544"/>
              <a:gd name="connsiteX641" fmla="*/ 2338836 w 3318341"/>
              <a:gd name="connsiteY641" fmla="*/ 1313856 h 6858544"/>
              <a:gd name="connsiteX642" fmla="*/ 2943332 w 3318341"/>
              <a:gd name="connsiteY642" fmla="*/ 1918487 h 6858544"/>
              <a:gd name="connsiteX643" fmla="*/ 2338836 w 3318341"/>
              <a:gd name="connsiteY643" fmla="*/ 2523118 h 6858544"/>
              <a:gd name="connsiteX644" fmla="*/ 1508976 w 3318341"/>
              <a:gd name="connsiteY644" fmla="*/ 2523118 h 6858544"/>
              <a:gd name="connsiteX645" fmla="*/ 138687 w 3318341"/>
              <a:gd name="connsiteY645" fmla="*/ 3893714 h 6858544"/>
              <a:gd name="connsiteX646" fmla="*/ 1508976 w 3318341"/>
              <a:gd name="connsiteY646" fmla="*/ 5264312 h 6858544"/>
              <a:gd name="connsiteX647" fmla="*/ 2338836 w 3318341"/>
              <a:gd name="connsiteY647" fmla="*/ 5264312 h 6858544"/>
              <a:gd name="connsiteX648" fmla="*/ 2943332 w 3318341"/>
              <a:gd name="connsiteY648" fmla="*/ 5868943 h 6858544"/>
              <a:gd name="connsiteX649" fmla="*/ 2338836 w 3318341"/>
              <a:gd name="connsiteY649" fmla="*/ 6473574 h 6858544"/>
              <a:gd name="connsiteX650" fmla="*/ 1508976 w 3318341"/>
              <a:gd name="connsiteY650" fmla="*/ 6473574 h 6858544"/>
              <a:gd name="connsiteX651" fmla="*/ 637675 w 3318341"/>
              <a:gd name="connsiteY651" fmla="*/ 6786809 h 6858544"/>
              <a:gd name="connsiteX652" fmla="*/ 558774 w 3318341"/>
              <a:gd name="connsiteY652" fmla="*/ 6858544 h 6858544"/>
              <a:gd name="connsiteX653" fmla="*/ 555554 w 3318341"/>
              <a:gd name="connsiteY653" fmla="*/ 6858544 h 6858544"/>
              <a:gd name="connsiteX654" fmla="*/ 635823 w 3318341"/>
              <a:gd name="connsiteY654" fmla="*/ 6785531 h 6858544"/>
              <a:gd name="connsiteX655" fmla="*/ 1508976 w 3318341"/>
              <a:gd name="connsiteY655" fmla="*/ 6471313 h 6858544"/>
              <a:gd name="connsiteX656" fmla="*/ 2338836 w 3318341"/>
              <a:gd name="connsiteY656" fmla="*/ 6471313 h 6858544"/>
              <a:gd name="connsiteX657" fmla="*/ 2940316 w 3318341"/>
              <a:gd name="connsiteY657" fmla="*/ 5869697 h 6858544"/>
              <a:gd name="connsiteX658" fmla="*/ 2338836 w 3318341"/>
              <a:gd name="connsiteY658" fmla="*/ 5268081 h 6858544"/>
              <a:gd name="connsiteX659" fmla="*/ 1508976 w 3318341"/>
              <a:gd name="connsiteY659" fmla="*/ 5268081 h 6858544"/>
              <a:gd name="connsiteX660" fmla="*/ 135672 w 3318341"/>
              <a:gd name="connsiteY660" fmla="*/ 3894468 h 6858544"/>
              <a:gd name="connsiteX661" fmla="*/ 1508976 w 3318341"/>
              <a:gd name="connsiteY661" fmla="*/ 2520856 h 6858544"/>
              <a:gd name="connsiteX662" fmla="*/ 2338836 w 3318341"/>
              <a:gd name="connsiteY662" fmla="*/ 2520856 h 6858544"/>
              <a:gd name="connsiteX663" fmla="*/ 2940316 w 3318341"/>
              <a:gd name="connsiteY663" fmla="*/ 1919241 h 6858544"/>
              <a:gd name="connsiteX664" fmla="*/ 2338836 w 3318341"/>
              <a:gd name="connsiteY664" fmla="*/ 1317625 h 6858544"/>
              <a:gd name="connsiteX665" fmla="*/ 1508976 w 3318341"/>
              <a:gd name="connsiteY665" fmla="*/ 1317625 h 6858544"/>
              <a:gd name="connsiteX666" fmla="*/ 142781 w 3318341"/>
              <a:gd name="connsiteY666" fmla="*/ 84175 h 6858544"/>
              <a:gd name="connsiteX667" fmla="*/ 93283 w 3318341"/>
              <a:gd name="connsiteY667" fmla="*/ 0 h 6858544"/>
              <a:gd name="connsiteX668" fmla="*/ 96338 w 3318341"/>
              <a:gd name="connsiteY668" fmla="*/ 0 h 6858544"/>
              <a:gd name="connsiteX669" fmla="*/ 100789 w 3318341"/>
              <a:gd name="connsiteY669" fmla="*/ 87871 h 6858544"/>
              <a:gd name="connsiteX670" fmla="*/ 1508976 w 3318341"/>
              <a:gd name="connsiteY670" fmla="*/ 1359090 h 6858544"/>
              <a:gd name="connsiteX671" fmla="*/ 2338836 w 3318341"/>
              <a:gd name="connsiteY671" fmla="*/ 1359090 h 6858544"/>
              <a:gd name="connsiteX672" fmla="*/ 2898107 w 3318341"/>
              <a:gd name="connsiteY672" fmla="*/ 1918487 h 6858544"/>
              <a:gd name="connsiteX673" fmla="*/ 2338836 w 3318341"/>
              <a:gd name="connsiteY673" fmla="*/ 2477884 h 6858544"/>
              <a:gd name="connsiteX674" fmla="*/ 1508976 w 3318341"/>
              <a:gd name="connsiteY674" fmla="*/ 2477884 h 6858544"/>
              <a:gd name="connsiteX675" fmla="*/ 93463 w 3318341"/>
              <a:gd name="connsiteY675" fmla="*/ 3893714 h 6858544"/>
              <a:gd name="connsiteX676" fmla="*/ 1508976 w 3318341"/>
              <a:gd name="connsiteY676" fmla="*/ 5309546 h 6858544"/>
              <a:gd name="connsiteX677" fmla="*/ 2338836 w 3318341"/>
              <a:gd name="connsiteY677" fmla="*/ 5309546 h 6858544"/>
              <a:gd name="connsiteX678" fmla="*/ 2898107 w 3318341"/>
              <a:gd name="connsiteY678" fmla="*/ 5868943 h 6858544"/>
              <a:gd name="connsiteX679" fmla="*/ 2338836 w 3318341"/>
              <a:gd name="connsiteY679" fmla="*/ 6428339 h 6858544"/>
              <a:gd name="connsiteX680" fmla="*/ 1508976 w 3318341"/>
              <a:gd name="connsiteY680" fmla="*/ 6428339 h 6858544"/>
              <a:gd name="connsiteX681" fmla="*/ 508394 w 3318341"/>
              <a:gd name="connsiteY681" fmla="*/ 6843364 h 6858544"/>
              <a:gd name="connsiteX682" fmla="*/ 494598 w 3318341"/>
              <a:gd name="connsiteY682" fmla="*/ 6858544 h 6858544"/>
              <a:gd name="connsiteX683" fmla="*/ 491326 w 3318341"/>
              <a:gd name="connsiteY683" fmla="*/ 6858544 h 6858544"/>
              <a:gd name="connsiteX684" fmla="*/ 506321 w 3318341"/>
              <a:gd name="connsiteY684" fmla="*/ 6842045 h 6858544"/>
              <a:gd name="connsiteX685" fmla="*/ 1508976 w 3318341"/>
              <a:gd name="connsiteY685" fmla="*/ 6426078 h 6858544"/>
              <a:gd name="connsiteX686" fmla="*/ 2338836 w 3318341"/>
              <a:gd name="connsiteY686" fmla="*/ 6426078 h 6858544"/>
              <a:gd name="connsiteX687" fmla="*/ 2895092 w 3318341"/>
              <a:gd name="connsiteY687" fmla="*/ 5869697 h 6858544"/>
              <a:gd name="connsiteX688" fmla="*/ 2338836 w 3318341"/>
              <a:gd name="connsiteY688" fmla="*/ 5313315 h 6858544"/>
              <a:gd name="connsiteX689" fmla="*/ 1508976 w 3318341"/>
              <a:gd name="connsiteY689" fmla="*/ 5313315 h 6858544"/>
              <a:gd name="connsiteX690" fmla="*/ 90448 w 3318341"/>
              <a:gd name="connsiteY690" fmla="*/ 3894468 h 6858544"/>
              <a:gd name="connsiteX691" fmla="*/ 1508976 w 3318341"/>
              <a:gd name="connsiteY691" fmla="*/ 2475622 h 6858544"/>
              <a:gd name="connsiteX692" fmla="*/ 2338836 w 3318341"/>
              <a:gd name="connsiteY692" fmla="*/ 2475622 h 6858544"/>
              <a:gd name="connsiteX693" fmla="*/ 2895092 w 3318341"/>
              <a:gd name="connsiteY693" fmla="*/ 1919242 h 6858544"/>
              <a:gd name="connsiteX694" fmla="*/ 2338836 w 3318341"/>
              <a:gd name="connsiteY694" fmla="*/ 1362860 h 6858544"/>
              <a:gd name="connsiteX695" fmla="*/ 1508976 w 3318341"/>
              <a:gd name="connsiteY695" fmla="*/ 1362860 h 6858544"/>
              <a:gd name="connsiteX696" fmla="*/ 97784 w 3318341"/>
              <a:gd name="connsiteY696" fmla="*/ 88907 h 6858544"/>
              <a:gd name="connsiteX697" fmla="*/ 48059 w 3318341"/>
              <a:gd name="connsiteY697" fmla="*/ 0 h 6858544"/>
              <a:gd name="connsiteX698" fmla="*/ 51114 w 3318341"/>
              <a:gd name="connsiteY698" fmla="*/ 0 h 6858544"/>
              <a:gd name="connsiteX699" fmla="*/ 55800 w 3318341"/>
              <a:gd name="connsiteY699" fmla="*/ 92479 h 6858544"/>
              <a:gd name="connsiteX700" fmla="*/ 1508976 w 3318341"/>
              <a:gd name="connsiteY700" fmla="*/ 1404325 h 6858544"/>
              <a:gd name="connsiteX701" fmla="*/ 2338836 w 3318341"/>
              <a:gd name="connsiteY701" fmla="*/ 1404325 h 6858544"/>
              <a:gd name="connsiteX702" fmla="*/ 2852883 w 3318341"/>
              <a:gd name="connsiteY702" fmla="*/ 1918487 h 6858544"/>
              <a:gd name="connsiteX703" fmla="*/ 2338836 w 3318341"/>
              <a:gd name="connsiteY703" fmla="*/ 2432650 h 6858544"/>
              <a:gd name="connsiteX704" fmla="*/ 1508976 w 3318341"/>
              <a:gd name="connsiteY704" fmla="*/ 2432650 h 6858544"/>
              <a:gd name="connsiteX705" fmla="*/ 48239 w 3318341"/>
              <a:gd name="connsiteY705" fmla="*/ 3893714 h 6858544"/>
              <a:gd name="connsiteX706" fmla="*/ 1508976 w 3318341"/>
              <a:gd name="connsiteY706" fmla="*/ 5354781 h 6858544"/>
              <a:gd name="connsiteX707" fmla="*/ 2338836 w 3318341"/>
              <a:gd name="connsiteY707" fmla="*/ 5354781 h 6858544"/>
              <a:gd name="connsiteX708" fmla="*/ 2852883 w 3318341"/>
              <a:gd name="connsiteY708" fmla="*/ 5868943 h 6858544"/>
              <a:gd name="connsiteX709" fmla="*/ 2338836 w 3318341"/>
              <a:gd name="connsiteY709" fmla="*/ 6383105 h 6858544"/>
              <a:gd name="connsiteX710" fmla="*/ 1508976 w 3318341"/>
              <a:gd name="connsiteY710" fmla="*/ 6383105 h 6858544"/>
              <a:gd name="connsiteX711" fmla="*/ 476454 w 3318341"/>
              <a:gd name="connsiteY711" fmla="*/ 6811417 h 6858544"/>
              <a:gd name="connsiteX712" fmla="*/ 433625 w 3318341"/>
              <a:gd name="connsiteY712" fmla="*/ 6858544 h 6858544"/>
              <a:gd name="connsiteX713" fmla="*/ 430352 w 3318341"/>
              <a:gd name="connsiteY713" fmla="*/ 6858544 h 6858544"/>
              <a:gd name="connsiteX714" fmla="*/ 474381 w 3318341"/>
              <a:gd name="connsiteY714" fmla="*/ 6810098 h 6858544"/>
              <a:gd name="connsiteX715" fmla="*/ 1508976 w 3318341"/>
              <a:gd name="connsiteY715" fmla="*/ 6380844 h 6858544"/>
              <a:gd name="connsiteX716" fmla="*/ 2338836 w 3318341"/>
              <a:gd name="connsiteY716" fmla="*/ 6380844 h 6858544"/>
              <a:gd name="connsiteX717" fmla="*/ 2849868 w 3318341"/>
              <a:gd name="connsiteY717" fmla="*/ 5869697 h 6858544"/>
              <a:gd name="connsiteX718" fmla="*/ 2338836 w 3318341"/>
              <a:gd name="connsiteY718" fmla="*/ 5358550 h 6858544"/>
              <a:gd name="connsiteX719" fmla="*/ 1508976 w 3318341"/>
              <a:gd name="connsiteY719" fmla="*/ 5358550 h 6858544"/>
              <a:gd name="connsiteX720" fmla="*/ 45224 w 3318341"/>
              <a:gd name="connsiteY720" fmla="*/ 3894468 h 6858544"/>
              <a:gd name="connsiteX721" fmla="*/ 1508976 w 3318341"/>
              <a:gd name="connsiteY721" fmla="*/ 2430388 h 6858544"/>
              <a:gd name="connsiteX722" fmla="*/ 2338836 w 3318341"/>
              <a:gd name="connsiteY722" fmla="*/ 2430388 h 6858544"/>
              <a:gd name="connsiteX723" fmla="*/ 2849868 w 3318341"/>
              <a:gd name="connsiteY723" fmla="*/ 1919242 h 6858544"/>
              <a:gd name="connsiteX724" fmla="*/ 2338836 w 3318341"/>
              <a:gd name="connsiteY724" fmla="*/ 1408094 h 6858544"/>
              <a:gd name="connsiteX725" fmla="*/ 1508976 w 3318341"/>
              <a:gd name="connsiteY725" fmla="*/ 1408094 h 6858544"/>
              <a:gd name="connsiteX726" fmla="*/ 52794 w 3318341"/>
              <a:gd name="connsiteY726" fmla="*/ 93515 h 6858544"/>
              <a:gd name="connsiteX727" fmla="*/ 2723 w 3318341"/>
              <a:gd name="connsiteY727" fmla="*/ 0 h 6858544"/>
              <a:gd name="connsiteX728" fmla="*/ 6497 w 3318341"/>
              <a:gd name="connsiteY728" fmla="*/ 0 h 6858544"/>
              <a:gd name="connsiteX729" fmla="*/ 11061 w 3318341"/>
              <a:gd name="connsiteY729" fmla="*/ 93686 h 6858544"/>
              <a:gd name="connsiteX730" fmla="*/ 444703 w 3318341"/>
              <a:gd name="connsiteY730" fmla="*/ 1010034 h 6858544"/>
              <a:gd name="connsiteX731" fmla="*/ 1508976 w 3318341"/>
              <a:gd name="connsiteY731" fmla="*/ 1451068 h 6858544"/>
              <a:gd name="connsiteX732" fmla="*/ 2338836 w 3318341"/>
              <a:gd name="connsiteY732" fmla="*/ 1451068 h 6858544"/>
              <a:gd name="connsiteX733" fmla="*/ 2807659 w 3318341"/>
              <a:gd name="connsiteY733" fmla="*/ 1919996 h 6858544"/>
              <a:gd name="connsiteX734" fmla="*/ 2338836 w 3318341"/>
              <a:gd name="connsiteY734" fmla="*/ 2388925 h 6858544"/>
              <a:gd name="connsiteX735" fmla="*/ 1508976 w 3318341"/>
              <a:gd name="connsiteY735" fmla="*/ 2388925 h 6858544"/>
              <a:gd name="connsiteX736" fmla="*/ 444703 w 3318341"/>
              <a:gd name="connsiteY736" fmla="*/ 2829959 h 6858544"/>
              <a:gd name="connsiteX737" fmla="*/ 3769 w 3318341"/>
              <a:gd name="connsiteY737" fmla="*/ 3894469 h 6858544"/>
              <a:gd name="connsiteX738" fmla="*/ 444703 w 3318341"/>
              <a:gd name="connsiteY738" fmla="*/ 4960489 h 6858544"/>
              <a:gd name="connsiteX739" fmla="*/ 1508976 w 3318341"/>
              <a:gd name="connsiteY739" fmla="*/ 5401523 h 6858544"/>
              <a:gd name="connsiteX740" fmla="*/ 2338836 w 3318341"/>
              <a:gd name="connsiteY740" fmla="*/ 5401523 h 6858544"/>
              <a:gd name="connsiteX741" fmla="*/ 2807659 w 3318341"/>
              <a:gd name="connsiteY741" fmla="*/ 5870451 h 6858544"/>
              <a:gd name="connsiteX742" fmla="*/ 2338836 w 3318341"/>
              <a:gd name="connsiteY742" fmla="*/ 6339380 h 6858544"/>
              <a:gd name="connsiteX743" fmla="*/ 1508976 w 3318341"/>
              <a:gd name="connsiteY743" fmla="*/ 6339380 h 6858544"/>
              <a:gd name="connsiteX744" fmla="*/ 444703 w 3318341"/>
              <a:gd name="connsiteY744" fmla="*/ 6780413 h 6858544"/>
              <a:gd name="connsiteX745" fmla="*/ 373834 w 3318341"/>
              <a:gd name="connsiteY745" fmla="*/ 6858544 h 6858544"/>
              <a:gd name="connsiteX746" fmla="*/ 369727 w 3318341"/>
              <a:gd name="connsiteY746" fmla="*/ 6858544 h 6858544"/>
              <a:gd name="connsiteX747" fmla="*/ 442442 w 3318341"/>
              <a:gd name="connsiteY747" fmla="*/ 6778905 h 6858544"/>
              <a:gd name="connsiteX748" fmla="*/ 1509729 w 3318341"/>
              <a:gd name="connsiteY748" fmla="*/ 6336364 h 6858544"/>
              <a:gd name="connsiteX749" fmla="*/ 2339590 w 3318341"/>
              <a:gd name="connsiteY749" fmla="*/ 6336364 h 6858544"/>
              <a:gd name="connsiteX750" fmla="*/ 2805398 w 3318341"/>
              <a:gd name="connsiteY750" fmla="*/ 5870451 h 6858544"/>
              <a:gd name="connsiteX751" fmla="*/ 2339590 w 3318341"/>
              <a:gd name="connsiteY751" fmla="*/ 5404538 h 6858544"/>
              <a:gd name="connsiteX752" fmla="*/ 1509729 w 3318341"/>
              <a:gd name="connsiteY752" fmla="*/ 5404538 h 6858544"/>
              <a:gd name="connsiteX753" fmla="*/ 442442 w 3318341"/>
              <a:gd name="connsiteY753" fmla="*/ 4961996 h 6858544"/>
              <a:gd name="connsiteX754" fmla="*/ 0 w 3318341"/>
              <a:gd name="connsiteY754" fmla="*/ 3894469 h 6858544"/>
              <a:gd name="connsiteX755" fmla="*/ 442442 w 3318341"/>
              <a:gd name="connsiteY755" fmla="*/ 2828452 h 6858544"/>
              <a:gd name="connsiteX756" fmla="*/ 1509729 w 3318341"/>
              <a:gd name="connsiteY756" fmla="*/ 2385910 h 6858544"/>
              <a:gd name="connsiteX757" fmla="*/ 2339590 w 3318341"/>
              <a:gd name="connsiteY757" fmla="*/ 2385910 h 6858544"/>
              <a:gd name="connsiteX758" fmla="*/ 2805398 w 3318341"/>
              <a:gd name="connsiteY758" fmla="*/ 1919996 h 6858544"/>
              <a:gd name="connsiteX759" fmla="*/ 2339590 w 3318341"/>
              <a:gd name="connsiteY759" fmla="*/ 1454084 h 6858544"/>
              <a:gd name="connsiteX760" fmla="*/ 1509729 w 3318341"/>
              <a:gd name="connsiteY760" fmla="*/ 1454084 h 6858544"/>
              <a:gd name="connsiteX761" fmla="*/ 442442 w 3318341"/>
              <a:gd name="connsiteY761" fmla="*/ 1011542 h 6858544"/>
              <a:gd name="connsiteX762" fmla="*/ 7295 w 3318341"/>
              <a:gd name="connsiteY762" fmla="*/ 93998 h 68585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Lst>
            <a:rect l="l" t="t" r="r" b="b"/>
            <a:pathLst>
              <a:path w="3318341" h="6858544">
                <a:moveTo>
                  <a:pt x="3318341" y="6825777"/>
                </a:moveTo>
                <a:lnTo>
                  <a:pt x="3318341" y="6830674"/>
                </a:lnTo>
                <a:lnTo>
                  <a:pt x="3309552" y="6840348"/>
                </a:lnTo>
                <a:lnTo>
                  <a:pt x="3289548" y="6858544"/>
                </a:lnTo>
                <a:lnTo>
                  <a:pt x="3284744" y="6858544"/>
                </a:lnTo>
                <a:lnTo>
                  <a:pt x="3306726" y="6838559"/>
                </a:lnTo>
                <a:close/>
                <a:moveTo>
                  <a:pt x="3318341" y="6758684"/>
                </a:moveTo>
                <a:lnTo>
                  <a:pt x="3318341" y="6763571"/>
                </a:lnTo>
                <a:lnTo>
                  <a:pt x="3277612" y="6808401"/>
                </a:lnTo>
                <a:lnTo>
                  <a:pt x="3222487" y="6858544"/>
                </a:lnTo>
                <a:lnTo>
                  <a:pt x="3217666" y="6858544"/>
                </a:lnTo>
                <a:lnTo>
                  <a:pt x="3274786" y="6806612"/>
                </a:lnTo>
                <a:close/>
                <a:moveTo>
                  <a:pt x="3318341" y="6691590"/>
                </a:moveTo>
                <a:lnTo>
                  <a:pt x="3318341" y="6696466"/>
                </a:lnTo>
                <a:lnTo>
                  <a:pt x="3245673" y="6776455"/>
                </a:lnTo>
                <a:lnTo>
                  <a:pt x="3155427" y="6858544"/>
                </a:lnTo>
                <a:lnTo>
                  <a:pt x="3150296" y="6858544"/>
                </a:lnTo>
                <a:lnTo>
                  <a:pt x="3151936" y="6857317"/>
                </a:lnTo>
                <a:cubicBezTo>
                  <a:pt x="3183547" y="6831218"/>
                  <a:pt x="3213887" y="6803631"/>
                  <a:pt x="3242847" y="6774665"/>
                </a:cubicBezTo>
                <a:close/>
                <a:moveTo>
                  <a:pt x="3318341" y="6617308"/>
                </a:moveTo>
                <a:lnTo>
                  <a:pt x="3318341" y="6623517"/>
                </a:lnTo>
                <a:lnTo>
                  <a:pt x="3293645" y="6656543"/>
                </a:lnTo>
                <a:cubicBezTo>
                  <a:pt x="3243177" y="6717712"/>
                  <a:pt x="3186957" y="6773970"/>
                  <a:pt x="3125818" y="6824478"/>
                </a:cubicBezTo>
                <a:lnTo>
                  <a:pt x="3080318" y="6858544"/>
                </a:lnTo>
                <a:lnTo>
                  <a:pt x="3074345" y="6858544"/>
                </a:lnTo>
                <a:lnTo>
                  <a:pt x="3122899" y="6822202"/>
                </a:lnTo>
                <a:cubicBezTo>
                  <a:pt x="3183902" y="6771823"/>
                  <a:pt x="3240005" y="6715707"/>
                  <a:pt x="3290373" y="6654691"/>
                </a:cubicBezTo>
                <a:close/>
                <a:moveTo>
                  <a:pt x="3318341" y="6541975"/>
                </a:moveTo>
                <a:lnTo>
                  <a:pt x="3318341" y="6548156"/>
                </a:lnTo>
                <a:lnTo>
                  <a:pt x="3258782" y="6627812"/>
                </a:lnTo>
                <a:cubicBezTo>
                  <a:pt x="3185850" y="6716212"/>
                  <a:pt x="3100448" y="6793962"/>
                  <a:pt x="3005286" y="6858342"/>
                </a:cubicBezTo>
                <a:lnTo>
                  <a:pt x="3004953" y="6858544"/>
                </a:lnTo>
                <a:lnTo>
                  <a:pt x="2998211" y="6858544"/>
                </a:lnTo>
                <a:lnTo>
                  <a:pt x="3002585" y="6855883"/>
                </a:lnTo>
                <a:cubicBezTo>
                  <a:pt x="3097515" y="6791676"/>
                  <a:pt x="3182728" y="6714131"/>
                  <a:pt x="3255509" y="6625960"/>
                </a:cubicBezTo>
                <a:close/>
                <a:moveTo>
                  <a:pt x="3318341" y="6456857"/>
                </a:moveTo>
                <a:lnTo>
                  <a:pt x="3318341" y="6464053"/>
                </a:lnTo>
                <a:lnTo>
                  <a:pt x="3289984" y="6510720"/>
                </a:lnTo>
                <a:cubicBezTo>
                  <a:pt x="3207486" y="6632832"/>
                  <a:pt x="3102116" y="6738281"/>
                  <a:pt x="2980046" y="6820861"/>
                </a:cubicBezTo>
                <a:lnTo>
                  <a:pt x="2918110" y="6858544"/>
                </a:lnTo>
                <a:lnTo>
                  <a:pt x="2911354" y="6858544"/>
                </a:lnTo>
                <a:lnTo>
                  <a:pt x="2977345" y="6818401"/>
                </a:lnTo>
                <a:cubicBezTo>
                  <a:pt x="3099106" y="6736052"/>
                  <a:pt x="3204243" y="6630891"/>
                  <a:pt x="3286574" y="6509103"/>
                </a:cubicBezTo>
                <a:close/>
                <a:moveTo>
                  <a:pt x="3318341" y="6363914"/>
                </a:moveTo>
                <a:lnTo>
                  <a:pt x="3318341" y="6372280"/>
                </a:lnTo>
                <a:lnTo>
                  <a:pt x="3307577" y="6394593"/>
                </a:lnTo>
                <a:cubicBezTo>
                  <a:pt x="3205657" y="6581986"/>
                  <a:pt x="3050966" y="6736712"/>
                  <a:pt x="2863615" y="6838655"/>
                </a:cubicBezTo>
                <a:lnTo>
                  <a:pt x="2822405" y="6858544"/>
                </a:lnTo>
                <a:lnTo>
                  <a:pt x="2814846" y="6858544"/>
                </a:lnTo>
                <a:lnTo>
                  <a:pt x="2861494" y="6836036"/>
                </a:lnTo>
                <a:cubicBezTo>
                  <a:pt x="3048335" y="6734391"/>
                  <a:pt x="3202582" y="6580109"/>
                  <a:pt x="3304204" y="6393226"/>
                </a:cubicBezTo>
                <a:close/>
                <a:moveTo>
                  <a:pt x="3318341" y="6253787"/>
                </a:moveTo>
                <a:lnTo>
                  <a:pt x="3318341" y="6264475"/>
                </a:lnTo>
                <a:lnTo>
                  <a:pt x="3312390" y="6280704"/>
                </a:lnTo>
                <a:cubicBezTo>
                  <a:pt x="3205290" y="6533521"/>
                  <a:pt x="3002511" y="6736345"/>
                  <a:pt x="2749751" y="6843470"/>
                </a:cubicBezTo>
                <a:lnTo>
                  <a:pt x="2708657" y="6858544"/>
                </a:lnTo>
                <a:lnTo>
                  <a:pt x="2699268" y="6858544"/>
                </a:lnTo>
                <a:lnTo>
                  <a:pt x="2747891" y="6840714"/>
                </a:lnTo>
                <a:cubicBezTo>
                  <a:pt x="2999944" y="6733918"/>
                  <a:pt x="3202110" y="6531707"/>
                  <a:pt x="3308881" y="6279597"/>
                </a:cubicBezTo>
                <a:close/>
                <a:moveTo>
                  <a:pt x="3318341" y="6102753"/>
                </a:moveTo>
                <a:lnTo>
                  <a:pt x="3318341" y="6117665"/>
                </a:lnTo>
                <a:lnTo>
                  <a:pt x="3304796" y="6170231"/>
                </a:lnTo>
                <a:cubicBezTo>
                  <a:pt x="3206134" y="6486841"/>
                  <a:pt x="2955842" y="6737190"/>
                  <a:pt x="2639302" y="6835875"/>
                </a:cubicBezTo>
                <a:lnTo>
                  <a:pt x="2551365" y="6858544"/>
                </a:lnTo>
                <a:lnTo>
                  <a:pt x="2536893" y="6858544"/>
                </a:lnTo>
                <a:lnTo>
                  <a:pt x="2541123" y="6857897"/>
                </a:lnTo>
                <a:cubicBezTo>
                  <a:pt x="2901930" y="6783892"/>
                  <a:pt x="3193001" y="6516664"/>
                  <a:pt x="3301177" y="6169393"/>
                </a:cubicBezTo>
                <a:close/>
                <a:moveTo>
                  <a:pt x="3318341" y="2999514"/>
                </a:moveTo>
                <a:lnTo>
                  <a:pt x="3318341" y="3004158"/>
                </a:lnTo>
                <a:lnTo>
                  <a:pt x="3269437" y="3048623"/>
                </a:lnTo>
                <a:cubicBezTo>
                  <a:pt x="3016326" y="3257635"/>
                  <a:pt x="2692008" y="3383322"/>
                  <a:pt x="2338836" y="3383322"/>
                </a:cubicBezTo>
                <a:lnTo>
                  <a:pt x="1508976" y="3383322"/>
                </a:lnTo>
                <a:cubicBezTo>
                  <a:pt x="1227079" y="3383322"/>
                  <a:pt x="997944" y="3612509"/>
                  <a:pt x="997944" y="3894468"/>
                </a:cubicBezTo>
                <a:cubicBezTo>
                  <a:pt x="997944" y="4176428"/>
                  <a:pt x="1227079" y="4405615"/>
                  <a:pt x="1508976" y="4405615"/>
                </a:cubicBezTo>
                <a:lnTo>
                  <a:pt x="2338836" y="4405615"/>
                </a:lnTo>
                <a:cubicBezTo>
                  <a:pt x="2692008" y="4405615"/>
                  <a:pt x="3016326" y="4531302"/>
                  <a:pt x="3269437" y="4740314"/>
                </a:cubicBezTo>
                <a:lnTo>
                  <a:pt x="3318341" y="4784779"/>
                </a:lnTo>
                <a:lnTo>
                  <a:pt x="3318341" y="4789694"/>
                </a:lnTo>
                <a:lnTo>
                  <a:pt x="3266519" y="4742591"/>
                </a:lnTo>
                <a:cubicBezTo>
                  <a:pt x="3013882" y="4534029"/>
                  <a:pt x="2690265" y="4408631"/>
                  <a:pt x="2338083" y="4408631"/>
                </a:cubicBezTo>
                <a:lnTo>
                  <a:pt x="1508222" y="4408631"/>
                </a:lnTo>
                <a:cubicBezTo>
                  <a:pt x="1224818" y="4408631"/>
                  <a:pt x="994175" y="4177936"/>
                  <a:pt x="994175" y="3894468"/>
                </a:cubicBezTo>
                <a:cubicBezTo>
                  <a:pt x="994175" y="3611001"/>
                  <a:pt x="1224818" y="3380306"/>
                  <a:pt x="1508222" y="3380306"/>
                </a:cubicBezTo>
                <a:lnTo>
                  <a:pt x="2338083" y="3380306"/>
                </a:lnTo>
                <a:cubicBezTo>
                  <a:pt x="2690595" y="3380306"/>
                  <a:pt x="3014253" y="3254908"/>
                  <a:pt x="3266832" y="3046347"/>
                </a:cubicBezTo>
                <a:close/>
                <a:moveTo>
                  <a:pt x="3318341" y="2938527"/>
                </a:moveTo>
                <a:lnTo>
                  <a:pt x="3318341" y="2943170"/>
                </a:lnTo>
                <a:lnTo>
                  <a:pt x="3240713" y="3013752"/>
                </a:lnTo>
                <a:cubicBezTo>
                  <a:pt x="2995427" y="3216297"/>
                  <a:pt x="2681126" y="3338088"/>
                  <a:pt x="2338836" y="3338088"/>
                </a:cubicBezTo>
                <a:lnTo>
                  <a:pt x="1508976" y="3338088"/>
                </a:lnTo>
                <a:cubicBezTo>
                  <a:pt x="1202206" y="3338088"/>
                  <a:pt x="952720" y="3587630"/>
                  <a:pt x="952720" y="3894468"/>
                </a:cubicBezTo>
                <a:cubicBezTo>
                  <a:pt x="952720" y="4201307"/>
                  <a:pt x="1202206" y="4450849"/>
                  <a:pt x="1508976" y="4450849"/>
                </a:cubicBezTo>
                <a:lnTo>
                  <a:pt x="2338836" y="4450849"/>
                </a:lnTo>
                <a:cubicBezTo>
                  <a:pt x="2681126" y="4450849"/>
                  <a:pt x="2995427" y="4572640"/>
                  <a:pt x="3240713" y="4775186"/>
                </a:cubicBezTo>
                <a:lnTo>
                  <a:pt x="3318341" y="4845767"/>
                </a:lnTo>
                <a:lnTo>
                  <a:pt x="3318341" y="4850673"/>
                </a:lnTo>
                <a:lnTo>
                  <a:pt x="3237795" y="4777462"/>
                </a:lnTo>
                <a:cubicBezTo>
                  <a:pt x="2992984" y="4575367"/>
                  <a:pt x="2679383" y="4453865"/>
                  <a:pt x="2338083" y="4453865"/>
                </a:cubicBezTo>
                <a:lnTo>
                  <a:pt x="1508222" y="4453865"/>
                </a:lnTo>
                <a:cubicBezTo>
                  <a:pt x="1199944" y="4453865"/>
                  <a:pt x="948951" y="4202815"/>
                  <a:pt x="948951" y="3894468"/>
                </a:cubicBezTo>
                <a:cubicBezTo>
                  <a:pt x="948951" y="3586122"/>
                  <a:pt x="1199944" y="3335072"/>
                  <a:pt x="1508222" y="3335072"/>
                </a:cubicBezTo>
                <a:lnTo>
                  <a:pt x="2338083" y="3335072"/>
                </a:lnTo>
                <a:cubicBezTo>
                  <a:pt x="2679713" y="3335072"/>
                  <a:pt x="2993355" y="3213570"/>
                  <a:pt x="3238108" y="3011475"/>
                </a:cubicBezTo>
                <a:close/>
                <a:moveTo>
                  <a:pt x="3318341" y="2875321"/>
                </a:moveTo>
                <a:lnTo>
                  <a:pt x="3318341" y="2880219"/>
                </a:lnTo>
                <a:lnTo>
                  <a:pt x="3309552" y="2889893"/>
                </a:lnTo>
                <a:cubicBezTo>
                  <a:pt x="3060914" y="3138681"/>
                  <a:pt x="2717588" y="3292854"/>
                  <a:pt x="2338836" y="3292854"/>
                </a:cubicBezTo>
                <a:lnTo>
                  <a:pt x="1508976" y="3292854"/>
                </a:lnTo>
                <a:cubicBezTo>
                  <a:pt x="1177332" y="3292854"/>
                  <a:pt x="907496" y="3562751"/>
                  <a:pt x="907496" y="3894468"/>
                </a:cubicBezTo>
                <a:cubicBezTo>
                  <a:pt x="907496" y="4226186"/>
                  <a:pt x="1177332" y="4496083"/>
                  <a:pt x="1508976" y="4496083"/>
                </a:cubicBezTo>
                <a:lnTo>
                  <a:pt x="2338836" y="4496083"/>
                </a:lnTo>
                <a:cubicBezTo>
                  <a:pt x="2717211" y="4496083"/>
                  <a:pt x="3060537" y="4650257"/>
                  <a:pt x="3309269" y="4899045"/>
                </a:cubicBezTo>
                <a:lnTo>
                  <a:pt x="3318341" y="4909026"/>
                </a:lnTo>
                <a:lnTo>
                  <a:pt x="3318341" y="4913923"/>
                </a:lnTo>
                <a:lnTo>
                  <a:pt x="3306443" y="4900836"/>
                </a:lnTo>
                <a:cubicBezTo>
                  <a:pt x="3058276" y="4652707"/>
                  <a:pt x="2715704" y="4499099"/>
                  <a:pt x="2338083" y="4499099"/>
                </a:cubicBezTo>
                <a:lnTo>
                  <a:pt x="1508222" y="4499099"/>
                </a:lnTo>
                <a:cubicBezTo>
                  <a:pt x="1175071" y="4499099"/>
                  <a:pt x="903727" y="4227694"/>
                  <a:pt x="903727" y="3894468"/>
                </a:cubicBezTo>
                <a:cubicBezTo>
                  <a:pt x="903727" y="3561243"/>
                  <a:pt x="1175071" y="3289839"/>
                  <a:pt x="1508222" y="3289839"/>
                </a:cubicBezTo>
                <a:lnTo>
                  <a:pt x="2338083" y="3289839"/>
                </a:lnTo>
                <a:cubicBezTo>
                  <a:pt x="2716081" y="3289839"/>
                  <a:pt x="3058653" y="3136231"/>
                  <a:pt x="3306726" y="2888102"/>
                </a:cubicBezTo>
                <a:close/>
                <a:moveTo>
                  <a:pt x="3318341" y="2808227"/>
                </a:moveTo>
                <a:lnTo>
                  <a:pt x="3318341" y="2813114"/>
                </a:lnTo>
                <a:lnTo>
                  <a:pt x="3277612" y="2857945"/>
                </a:lnTo>
                <a:cubicBezTo>
                  <a:pt x="3037171" y="3098534"/>
                  <a:pt x="2705151" y="3247619"/>
                  <a:pt x="2338836" y="3247619"/>
                </a:cubicBezTo>
                <a:lnTo>
                  <a:pt x="1508976" y="3247619"/>
                </a:lnTo>
                <a:cubicBezTo>
                  <a:pt x="1152459" y="3247619"/>
                  <a:pt x="862272" y="3537872"/>
                  <a:pt x="862272" y="3894468"/>
                </a:cubicBezTo>
                <a:cubicBezTo>
                  <a:pt x="862272" y="4251064"/>
                  <a:pt x="1152459" y="4541317"/>
                  <a:pt x="1508976" y="4541317"/>
                </a:cubicBezTo>
                <a:lnTo>
                  <a:pt x="2338836" y="4541317"/>
                </a:lnTo>
                <a:cubicBezTo>
                  <a:pt x="2704774" y="4541317"/>
                  <a:pt x="3036794" y="4690402"/>
                  <a:pt x="3277330" y="4930992"/>
                </a:cubicBezTo>
                <a:lnTo>
                  <a:pt x="3318341" y="4976113"/>
                </a:lnTo>
                <a:lnTo>
                  <a:pt x="3318341" y="4980999"/>
                </a:lnTo>
                <a:lnTo>
                  <a:pt x="3274503" y="4932782"/>
                </a:lnTo>
                <a:cubicBezTo>
                  <a:pt x="3034533" y="4692852"/>
                  <a:pt x="2703267" y="4544333"/>
                  <a:pt x="2338083" y="4544333"/>
                </a:cubicBezTo>
                <a:lnTo>
                  <a:pt x="1508222" y="4544333"/>
                </a:lnTo>
                <a:cubicBezTo>
                  <a:pt x="1150198" y="4544333"/>
                  <a:pt x="858503" y="4252573"/>
                  <a:pt x="858503" y="3894468"/>
                </a:cubicBezTo>
                <a:cubicBezTo>
                  <a:pt x="858503" y="3536364"/>
                  <a:pt x="1149444" y="3244603"/>
                  <a:pt x="1508222" y="3244603"/>
                </a:cubicBezTo>
                <a:lnTo>
                  <a:pt x="2338083" y="3244603"/>
                </a:lnTo>
                <a:cubicBezTo>
                  <a:pt x="2703644" y="3244603"/>
                  <a:pt x="3034910" y="3096084"/>
                  <a:pt x="3274786" y="2856155"/>
                </a:cubicBezTo>
                <a:close/>
                <a:moveTo>
                  <a:pt x="3318341" y="2741133"/>
                </a:moveTo>
                <a:lnTo>
                  <a:pt x="3318341" y="2746010"/>
                </a:lnTo>
                <a:lnTo>
                  <a:pt x="3245673" y="2825998"/>
                </a:lnTo>
                <a:cubicBezTo>
                  <a:pt x="3013429" y="3058389"/>
                  <a:pt x="2692715" y="3202385"/>
                  <a:pt x="2338836" y="3202385"/>
                </a:cubicBezTo>
                <a:lnTo>
                  <a:pt x="1508975" y="3202385"/>
                </a:lnTo>
                <a:cubicBezTo>
                  <a:pt x="1127586" y="3202385"/>
                  <a:pt x="817048" y="3512993"/>
                  <a:pt x="817048" y="3894468"/>
                </a:cubicBezTo>
                <a:cubicBezTo>
                  <a:pt x="817048" y="4275943"/>
                  <a:pt x="1127586" y="4586552"/>
                  <a:pt x="1508975" y="4586552"/>
                </a:cubicBezTo>
                <a:lnTo>
                  <a:pt x="2338836" y="4586552"/>
                </a:lnTo>
                <a:cubicBezTo>
                  <a:pt x="2692338" y="4586552"/>
                  <a:pt x="3013052" y="4730548"/>
                  <a:pt x="3245390" y="4962939"/>
                </a:cubicBezTo>
                <a:lnTo>
                  <a:pt x="3318341" y="5043201"/>
                </a:lnTo>
                <a:lnTo>
                  <a:pt x="3318341" y="5048075"/>
                </a:lnTo>
                <a:lnTo>
                  <a:pt x="3242564" y="4964729"/>
                </a:lnTo>
                <a:cubicBezTo>
                  <a:pt x="3010791" y="4732998"/>
                  <a:pt x="2690831" y="4589567"/>
                  <a:pt x="2338083" y="4589567"/>
                </a:cubicBezTo>
                <a:lnTo>
                  <a:pt x="1508222" y="4589567"/>
                </a:lnTo>
                <a:cubicBezTo>
                  <a:pt x="1125325" y="4589567"/>
                  <a:pt x="813279" y="4277452"/>
                  <a:pt x="813279" y="3894468"/>
                </a:cubicBezTo>
                <a:cubicBezTo>
                  <a:pt x="813279" y="3511486"/>
                  <a:pt x="1124571" y="3199369"/>
                  <a:pt x="1508222" y="3199369"/>
                </a:cubicBezTo>
                <a:lnTo>
                  <a:pt x="2338083" y="3199369"/>
                </a:lnTo>
                <a:cubicBezTo>
                  <a:pt x="2691208" y="3199369"/>
                  <a:pt x="3011168" y="3055939"/>
                  <a:pt x="3242847" y="2824208"/>
                </a:cubicBezTo>
                <a:close/>
                <a:moveTo>
                  <a:pt x="3318341" y="2666851"/>
                </a:moveTo>
                <a:lnTo>
                  <a:pt x="3318341" y="2673061"/>
                </a:lnTo>
                <a:lnTo>
                  <a:pt x="3293645" y="2706088"/>
                </a:lnTo>
                <a:cubicBezTo>
                  <a:pt x="3066537" y="2981348"/>
                  <a:pt x="2722958" y="3157152"/>
                  <a:pt x="2338836" y="3157152"/>
                </a:cubicBezTo>
                <a:lnTo>
                  <a:pt x="1508975" y="3157152"/>
                </a:lnTo>
                <a:cubicBezTo>
                  <a:pt x="1102713" y="3157152"/>
                  <a:pt x="771824" y="3488114"/>
                  <a:pt x="771824" y="3894468"/>
                </a:cubicBezTo>
                <a:cubicBezTo>
                  <a:pt x="771824" y="4300823"/>
                  <a:pt x="1102713" y="4631786"/>
                  <a:pt x="1508975" y="4631786"/>
                </a:cubicBezTo>
                <a:lnTo>
                  <a:pt x="2338836" y="4631786"/>
                </a:lnTo>
                <a:cubicBezTo>
                  <a:pt x="2722534" y="4631786"/>
                  <a:pt x="3066166" y="4807590"/>
                  <a:pt x="3293402" y="5082850"/>
                </a:cubicBezTo>
                <a:lnTo>
                  <a:pt x="3318341" y="5116182"/>
                </a:lnTo>
                <a:lnTo>
                  <a:pt x="3318341" y="5122086"/>
                </a:lnTo>
                <a:lnTo>
                  <a:pt x="3290373" y="5084703"/>
                </a:lnTo>
                <a:cubicBezTo>
                  <a:pt x="3063716" y="4810129"/>
                  <a:pt x="2720932" y="4634802"/>
                  <a:pt x="2338082" y="4634802"/>
                </a:cubicBezTo>
                <a:lnTo>
                  <a:pt x="1508222" y="4634802"/>
                </a:lnTo>
                <a:cubicBezTo>
                  <a:pt x="1100452" y="4634802"/>
                  <a:pt x="768055" y="4302330"/>
                  <a:pt x="768055" y="3894468"/>
                </a:cubicBezTo>
                <a:cubicBezTo>
                  <a:pt x="768055" y="3486607"/>
                  <a:pt x="1099698" y="3154136"/>
                  <a:pt x="1508222" y="3154136"/>
                </a:cubicBezTo>
                <a:lnTo>
                  <a:pt x="2338082" y="3154136"/>
                </a:lnTo>
                <a:cubicBezTo>
                  <a:pt x="2720932" y="3154136"/>
                  <a:pt x="3063716" y="2978809"/>
                  <a:pt x="3290373" y="2704234"/>
                </a:cubicBezTo>
                <a:close/>
                <a:moveTo>
                  <a:pt x="3318341" y="2591520"/>
                </a:moveTo>
                <a:lnTo>
                  <a:pt x="3318341" y="2597703"/>
                </a:lnTo>
                <a:lnTo>
                  <a:pt x="3258782" y="2677359"/>
                </a:lnTo>
                <a:cubicBezTo>
                  <a:pt x="3039985" y="2942556"/>
                  <a:pt x="2708967" y="3111919"/>
                  <a:pt x="2338836" y="3111919"/>
                </a:cubicBezTo>
                <a:lnTo>
                  <a:pt x="1508975" y="3111919"/>
                </a:lnTo>
                <a:cubicBezTo>
                  <a:pt x="1077086" y="3111919"/>
                  <a:pt x="726600" y="3462484"/>
                  <a:pt x="726600" y="3894468"/>
                </a:cubicBezTo>
                <a:cubicBezTo>
                  <a:pt x="726600" y="4326455"/>
                  <a:pt x="1077839" y="4677020"/>
                  <a:pt x="1508975" y="4677020"/>
                </a:cubicBezTo>
                <a:lnTo>
                  <a:pt x="2338836" y="4677020"/>
                </a:lnTo>
                <a:cubicBezTo>
                  <a:pt x="2708543" y="4677020"/>
                  <a:pt x="3039614" y="4846384"/>
                  <a:pt x="3258538" y="5111581"/>
                </a:cubicBezTo>
                <a:lnTo>
                  <a:pt x="3318341" y="5191510"/>
                </a:lnTo>
                <a:lnTo>
                  <a:pt x="3318341" y="5197419"/>
                </a:lnTo>
                <a:lnTo>
                  <a:pt x="3255509" y="5113433"/>
                </a:lnTo>
                <a:cubicBezTo>
                  <a:pt x="3037165" y="4848922"/>
                  <a:pt x="2706941" y="4680036"/>
                  <a:pt x="2338082" y="4680036"/>
                </a:cubicBezTo>
                <a:lnTo>
                  <a:pt x="1508222" y="4680036"/>
                </a:lnTo>
                <a:cubicBezTo>
                  <a:pt x="1075578" y="4680036"/>
                  <a:pt x="722831" y="4327209"/>
                  <a:pt x="722831" y="3894468"/>
                </a:cubicBezTo>
                <a:cubicBezTo>
                  <a:pt x="722831" y="3461730"/>
                  <a:pt x="1074825" y="3108903"/>
                  <a:pt x="1508222" y="3108903"/>
                </a:cubicBezTo>
                <a:lnTo>
                  <a:pt x="2338082" y="3108903"/>
                </a:lnTo>
                <a:cubicBezTo>
                  <a:pt x="2706941" y="3108903"/>
                  <a:pt x="3037165" y="2940017"/>
                  <a:pt x="3255509" y="2675506"/>
                </a:cubicBezTo>
                <a:close/>
                <a:moveTo>
                  <a:pt x="3318341" y="2506404"/>
                </a:moveTo>
                <a:lnTo>
                  <a:pt x="3318341" y="2513600"/>
                </a:lnTo>
                <a:lnTo>
                  <a:pt x="3289984" y="2560267"/>
                </a:lnTo>
                <a:cubicBezTo>
                  <a:pt x="3083738" y="2865546"/>
                  <a:pt x="2734547" y="3066685"/>
                  <a:pt x="2338836" y="3066685"/>
                </a:cubicBezTo>
                <a:lnTo>
                  <a:pt x="1508976" y="3066685"/>
                </a:lnTo>
                <a:cubicBezTo>
                  <a:pt x="1052213" y="3066685"/>
                  <a:pt x="681376" y="3437606"/>
                  <a:pt x="681376" y="3894468"/>
                </a:cubicBezTo>
                <a:cubicBezTo>
                  <a:pt x="681376" y="4351334"/>
                  <a:pt x="1052967" y="4722255"/>
                  <a:pt x="1508976" y="4722255"/>
                </a:cubicBezTo>
                <a:lnTo>
                  <a:pt x="2338836" y="4722255"/>
                </a:lnTo>
                <a:cubicBezTo>
                  <a:pt x="2734076" y="4722255"/>
                  <a:pt x="3083385" y="4923394"/>
                  <a:pt x="3289786" y="5228674"/>
                </a:cubicBezTo>
                <a:lnTo>
                  <a:pt x="3318341" y="5275629"/>
                </a:lnTo>
                <a:lnTo>
                  <a:pt x="3318341" y="5282536"/>
                </a:lnTo>
                <a:lnTo>
                  <a:pt x="3286574" y="5230290"/>
                </a:lnTo>
                <a:cubicBezTo>
                  <a:pt x="3080747" y="4925820"/>
                  <a:pt x="2732380" y="4725270"/>
                  <a:pt x="2338083" y="4725270"/>
                </a:cubicBezTo>
                <a:lnTo>
                  <a:pt x="1508222" y="4725270"/>
                </a:lnTo>
                <a:cubicBezTo>
                  <a:pt x="1050706" y="4725270"/>
                  <a:pt x="677607" y="4352088"/>
                  <a:pt x="677607" y="3894468"/>
                </a:cubicBezTo>
                <a:cubicBezTo>
                  <a:pt x="677607" y="3436852"/>
                  <a:pt x="1049952" y="3063670"/>
                  <a:pt x="1508222" y="3063670"/>
                </a:cubicBezTo>
                <a:lnTo>
                  <a:pt x="2338083" y="3063670"/>
                </a:lnTo>
                <a:cubicBezTo>
                  <a:pt x="2732380" y="3063670"/>
                  <a:pt x="3080747" y="2863120"/>
                  <a:pt x="3286574" y="2558650"/>
                </a:cubicBezTo>
                <a:close/>
                <a:moveTo>
                  <a:pt x="3318341" y="2413460"/>
                </a:moveTo>
                <a:lnTo>
                  <a:pt x="3318341" y="2421827"/>
                </a:lnTo>
                <a:lnTo>
                  <a:pt x="3307577" y="2444140"/>
                </a:lnTo>
                <a:cubicBezTo>
                  <a:pt x="3120724" y="2787694"/>
                  <a:pt x="2756499" y="3021451"/>
                  <a:pt x="2338836" y="3021451"/>
                </a:cubicBezTo>
                <a:lnTo>
                  <a:pt x="1508976" y="3021451"/>
                </a:lnTo>
                <a:cubicBezTo>
                  <a:pt x="1027339" y="3021451"/>
                  <a:pt x="636152" y="3412727"/>
                  <a:pt x="636152" y="3894468"/>
                </a:cubicBezTo>
                <a:cubicBezTo>
                  <a:pt x="636152" y="4376213"/>
                  <a:pt x="1028094" y="4767489"/>
                  <a:pt x="1508976" y="4767489"/>
                </a:cubicBezTo>
                <a:lnTo>
                  <a:pt x="2338836" y="4767489"/>
                </a:lnTo>
                <a:cubicBezTo>
                  <a:pt x="2756499" y="4767489"/>
                  <a:pt x="3120724" y="5001246"/>
                  <a:pt x="3307577" y="5344800"/>
                </a:cubicBezTo>
                <a:lnTo>
                  <a:pt x="3318341" y="5367113"/>
                </a:lnTo>
                <a:lnTo>
                  <a:pt x="3318341" y="5375480"/>
                </a:lnTo>
                <a:lnTo>
                  <a:pt x="3304204" y="5346168"/>
                </a:lnTo>
                <a:cubicBezTo>
                  <a:pt x="3117897" y="5003549"/>
                  <a:pt x="2754710" y="4770505"/>
                  <a:pt x="2338083" y="4770505"/>
                </a:cubicBezTo>
                <a:lnTo>
                  <a:pt x="1508222" y="4770505"/>
                </a:lnTo>
                <a:cubicBezTo>
                  <a:pt x="1025078" y="4770505"/>
                  <a:pt x="632383" y="4377720"/>
                  <a:pt x="632383" y="3894468"/>
                </a:cubicBezTo>
                <a:cubicBezTo>
                  <a:pt x="632383" y="3411220"/>
                  <a:pt x="1025078" y="3018435"/>
                  <a:pt x="1508222" y="3018435"/>
                </a:cubicBezTo>
                <a:lnTo>
                  <a:pt x="2338083" y="3018435"/>
                </a:lnTo>
                <a:cubicBezTo>
                  <a:pt x="2754710" y="3018435"/>
                  <a:pt x="3117897" y="2785391"/>
                  <a:pt x="3304204" y="2442772"/>
                </a:cubicBezTo>
                <a:close/>
                <a:moveTo>
                  <a:pt x="3318341" y="2303332"/>
                </a:moveTo>
                <a:lnTo>
                  <a:pt x="3318341" y="2314020"/>
                </a:lnTo>
                <a:lnTo>
                  <a:pt x="3312390" y="2330249"/>
                </a:lnTo>
                <a:cubicBezTo>
                  <a:pt x="3151739" y="2709474"/>
                  <a:pt x="2775814" y="2976215"/>
                  <a:pt x="2338836" y="2976215"/>
                </a:cubicBezTo>
                <a:lnTo>
                  <a:pt x="1508976" y="2976215"/>
                </a:lnTo>
                <a:cubicBezTo>
                  <a:pt x="1002466" y="2976215"/>
                  <a:pt x="590928" y="3387847"/>
                  <a:pt x="590928" y="3894468"/>
                </a:cubicBezTo>
                <a:cubicBezTo>
                  <a:pt x="590928" y="4401092"/>
                  <a:pt x="1003220" y="4812723"/>
                  <a:pt x="1508976" y="4812723"/>
                </a:cubicBezTo>
                <a:lnTo>
                  <a:pt x="2338836" y="4812723"/>
                </a:lnTo>
                <a:cubicBezTo>
                  <a:pt x="2775814" y="4812723"/>
                  <a:pt x="3151739" y="5079464"/>
                  <a:pt x="3312390" y="5458689"/>
                </a:cubicBezTo>
                <a:lnTo>
                  <a:pt x="3318341" y="5474919"/>
                </a:lnTo>
                <a:lnTo>
                  <a:pt x="3318341" y="5485607"/>
                </a:lnTo>
                <a:lnTo>
                  <a:pt x="3308881" y="5459797"/>
                </a:lnTo>
                <a:cubicBezTo>
                  <a:pt x="3148724" y="5081632"/>
                  <a:pt x="2773930" y="4815739"/>
                  <a:pt x="2338083" y="4815739"/>
                </a:cubicBezTo>
                <a:lnTo>
                  <a:pt x="1508222" y="4815739"/>
                </a:lnTo>
                <a:cubicBezTo>
                  <a:pt x="1000205" y="4815739"/>
                  <a:pt x="587159" y="4402599"/>
                  <a:pt x="587159" y="3894468"/>
                </a:cubicBezTo>
                <a:cubicBezTo>
                  <a:pt x="587159" y="3386339"/>
                  <a:pt x="1000205" y="2973200"/>
                  <a:pt x="1508222" y="2973200"/>
                </a:cubicBezTo>
                <a:lnTo>
                  <a:pt x="2338083" y="2973200"/>
                </a:lnTo>
                <a:cubicBezTo>
                  <a:pt x="2773930" y="2973200"/>
                  <a:pt x="3148724" y="2707307"/>
                  <a:pt x="3308881" y="2329142"/>
                </a:cubicBezTo>
                <a:close/>
                <a:moveTo>
                  <a:pt x="3318341" y="2152299"/>
                </a:moveTo>
                <a:lnTo>
                  <a:pt x="3318341" y="2167210"/>
                </a:lnTo>
                <a:lnTo>
                  <a:pt x="3304796" y="2219776"/>
                </a:lnTo>
                <a:cubicBezTo>
                  <a:pt x="3176535" y="2631370"/>
                  <a:pt x="2792019" y="2930982"/>
                  <a:pt x="2338836" y="2930982"/>
                </a:cubicBezTo>
                <a:lnTo>
                  <a:pt x="1508976" y="2930982"/>
                </a:lnTo>
                <a:cubicBezTo>
                  <a:pt x="977593" y="2930982"/>
                  <a:pt x="545704" y="3362969"/>
                  <a:pt x="545704" y="3894468"/>
                </a:cubicBezTo>
                <a:cubicBezTo>
                  <a:pt x="545704" y="4425970"/>
                  <a:pt x="978347" y="4857958"/>
                  <a:pt x="1508976" y="4857958"/>
                </a:cubicBezTo>
                <a:lnTo>
                  <a:pt x="2338836" y="4857958"/>
                </a:lnTo>
                <a:cubicBezTo>
                  <a:pt x="2792019" y="4857958"/>
                  <a:pt x="3176535" y="5157570"/>
                  <a:pt x="3304796" y="5569163"/>
                </a:cubicBezTo>
                <a:lnTo>
                  <a:pt x="3318341" y="5621729"/>
                </a:lnTo>
                <a:lnTo>
                  <a:pt x="3318341" y="5636640"/>
                </a:lnTo>
                <a:lnTo>
                  <a:pt x="3301177" y="5570001"/>
                </a:lnTo>
                <a:cubicBezTo>
                  <a:pt x="3173332" y="5159590"/>
                  <a:pt x="2790040" y="4860973"/>
                  <a:pt x="2338083" y="4860973"/>
                </a:cubicBezTo>
                <a:lnTo>
                  <a:pt x="1508222" y="4860973"/>
                </a:lnTo>
                <a:cubicBezTo>
                  <a:pt x="975332" y="4860973"/>
                  <a:pt x="541935" y="4427478"/>
                  <a:pt x="541935" y="3894468"/>
                </a:cubicBezTo>
                <a:cubicBezTo>
                  <a:pt x="541935" y="3361461"/>
                  <a:pt x="975332" y="2927966"/>
                  <a:pt x="1508222" y="2927966"/>
                </a:cubicBezTo>
                <a:lnTo>
                  <a:pt x="2338083" y="2927966"/>
                </a:lnTo>
                <a:cubicBezTo>
                  <a:pt x="2790040" y="2927966"/>
                  <a:pt x="3173332" y="2629349"/>
                  <a:pt x="3301177" y="2218938"/>
                </a:cubicBezTo>
                <a:close/>
                <a:moveTo>
                  <a:pt x="999837" y="0"/>
                </a:moveTo>
                <a:lnTo>
                  <a:pt x="1003600" y="0"/>
                </a:lnTo>
                <a:lnTo>
                  <a:pt x="1008340" y="46929"/>
                </a:lnTo>
                <a:cubicBezTo>
                  <a:pt x="1056052" y="279687"/>
                  <a:pt x="1262316" y="455159"/>
                  <a:pt x="1508976" y="455159"/>
                </a:cubicBezTo>
                <a:lnTo>
                  <a:pt x="2338836" y="455159"/>
                </a:lnTo>
                <a:cubicBezTo>
                  <a:pt x="2692008" y="455159"/>
                  <a:pt x="3016326" y="580846"/>
                  <a:pt x="3269437" y="789858"/>
                </a:cubicBezTo>
                <a:lnTo>
                  <a:pt x="3318341" y="834323"/>
                </a:lnTo>
                <a:lnTo>
                  <a:pt x="3318341" y="839238"/>
                </a:lnTo>
                <a:lnTo>
                  <a:pt x="3266519" y="792135"/>
                </a:lnTo>
                <a:cubicBezTo>
                  <a:pt x="3013882" y="583573"/>
                  <a:pt x="2690265" y="458175"/>
                  <a:pt x="2338083" y="458175"/>
                </a:cubicBezTo>
                <a:lnTo>
                  <a:pt x="1508222" y="458175"/>
                </a:lnTo>
                <a:cubicBezTo>
                  <a:pt x="1260244" y="458175"/>
                  <a:pt x="1052660" y="281549"/>
                  <a:pt x="1004639" y="47491"/>
                </a:cubicBezTo>
                <a:close/>
                <a:moveTo>
                  <a:pt x="954615" y="0"/>
                </a:moveTo>
                <a:lnTo>
                  <a:pt x="958378" y="0"/>
                </a:lnTo>
                <a:lnTo>
                  <a:pt x="964039" y="56015"/>
                </a:lnTo>
                <a:cubicBezTo>
                  <a:pt x="1015987" y="309337"/>
                  <a:pt x="1240552" y="500393"/>
                  <a:pt x="1508976" y="500393"/>
                </a:cubicBezTo>
                <a:lnTo>
                  <a:pt x="2338836" y="500393"/>
                </a:lnTo>
                <a:cubicBezTo>
                  <a:pt x="2681126" y="500393"/>
                  <a:pt x="2995427" y="622184"/>
                  <a:pt x="3240713" y="824730"/>
                </a:cubicBezTo>
                <a:lnTo>
                  <a:pt x="3318341" y="895311"/>
                </a:lnTo>
                <a:lnTo>
                  <a:pt x="3318341" y="900217"/>
                </a:lnTo>
                <a:lnTo>
                  <a:pt x="3237795" y="827006"/>
                </a:lnTo>
                <a:cubicBezTo>
                  <a:pt x="2992984" y="624911"/>
                  <a:pt x="2679383" y="503409"/>
                  <a:pt x="2338083" y="503409"/>
                </a:cubicBezTo>
                <a:lnTo>
                  <a:pt x="1508222" y="503409"/>
                </a:lnTo>
                <a:cubicBezTo>
                  <a:pt x="1238479" y="503409"/>
                  <a:pt x="1012594" y="311198"/>
                  <a:pt x="960338" y="56578"/>
                </a:cubicBezTo>
                <a:close/>
                <a:moveTo>
                  <a:pt x="909393" y="0"/>
                </a:moveTo>
                <a:lnTo>
                  <a:pt x="913157" y="0"/>
                </a:lnTo>
                <a:lnTo>
                  <a:pt x="919738" y="65102"/>
                </a:lnTo>
                <a:cubicBezTo>
                  <a:pt x="975921" y="338988"/>
                  <a:pt x="1218788" y="545628"/>
                  <a:pt x="1508976" y="545628"/>
                </a:cubicBezTo>
                <a:lnTo>
                  <a:pt x="2338836" y="545628"/>
                </a:lnTo>
                <a:cubicBezTo>
                  <a:pt x="2717211" y="545628"/>
                  <a:pt x="3060537" y="699801"/>
                  <a:pt x="3309269" y="948590"/>
                </a:cubicBezTo>
                <a:lnTo>
                  <a:pt x="3318341" y="958571"/>
                </a:lnTo>
                <a:lnTo>
                  <a:pt x="3318341" y="963467"/>
                </a:lnTo>
                <a:lnTo>
                  <a:pt x="3306443" y="950380"/>
                </a:lnTo>
                <a:cubicBezTo>
                  <a:pt x="3058276" y="702252"/>
                  <a:pt x="2715704" y="548644"/>
                  <a:pt x="2338083" y="548644"/>
                </a:cubicBezTo>
                <a:lnTo>
                  <a:pt x="1508222" y="548644"/>
                </a:lnTo>
                <a:cubicBezTo>
                  <a:pt x="1216715" y="548644"/>
                  <a:pt x="972529" y="340849"/>
                  <a:pt x="916037" y="65665"/>
                </a:cubicBezTo>
                <a:close/>
                <a:moveTo>
                  <a:pt x="864170" y="0"/>
                </a:moveTo>
                <a:lnTo>
                  <a:pt x="867935" y="0"/>
                </a:lnTo>
                <a:lnTo>
                  <a:pt x="875438" y="74188"/>
                </a:lnTo>
                <a:cubicBezTo>
                  <a:pt x="935855" y="368635"/>
                  <a:pt x="1197024" y="590861"/>
                  <a:pt x="1508976" y="590861"/>
                </a:cubicBezTo>
                <a:lnTo>
                  <a:pt x="2338836" y="590861"/>
                </a:lnTo>
                <a:cubicBezTo>
                  <a:pt x="2704774" y="590861"/>
                  <a:pt x="3036794" y="739945"/>
                  <a:pt x="3277330" y="980535"/>
                </a:cubicBezTo>
                <a:lnTo>
                  <a:pt x="3318341" y="1025656"/>
                </a:lnTo>
                <a:lnTo>
                  <a:pt x="3318341" y="1030542"/>
                </a:lnTo>
                <a:lnTo>
                  <a:pt x="3274503" y="982326"/>
                </a:lnTo>
                <a:cubicBezTo>
                  <a:pt x="3034533" y="742396"/>
                  <a:pt x="2703267" y="593877"/>
                  <a:pt x="2338083" y="593877"/>
                </a:cubicBezTo>
                <a:lnTo>
                  <a:pt x="1508222" y="593877"/>
                </a:lnTo>
                <a:cubicBezTo>
                  <a:pt x="1194951" y="593877"/>
                  <a:pt x="932463" y="370497"/>
                  <a:pt x="871736" y="74750"/>
                </a:cubicBezTo>
                <a:close/>
                <a:moveTo>
                  <a:pt x="818948" y="0"/>
                </a:moveTo>
                <a:lnTo>
                  <a:pt x="822712" y="0"/>
                </a:lnTo>
                <a:lnTo>
                  <a:pt x="831136" y="83274"/>
                </a:lnTo>
                <a:cubicBezTo>
                  <a:pt x="895790" y="398285"/>
                  <a:pt x="1175260" y="636095"/>
                  <a:pt x="1508975" y="636095"/>
                </a:cubicBezTo>
                <a:lnTo>
                  <a:pt x="2338836" y="636095"/>
                </a:lnTo>
                <a:cubicBezTo>
                  <a:pt x="2692338" y="636095"/>
                  <a:pt x="3013052" y="780091"/>
                  <a:pt x="3245390" y="1012482"/>
                </a:cubicBezTo>
                <a:lnTo>
                  <a:pt x="3318341" y="1092744"/>
                </a:lnTo>
                <a:lnTo>
                  <a:pt x="3318341" y="1097619"/>
                </a:lnTo>
                <a:lnTo>
                  <a:pt x="3242564" y="1014272"/>
                </a:lnTo>
                <a:cubicBezTo>
                  <a:pt x="3010791" y="782541"/>
                  <a:pt x="2690831" y="639111"/>
                  <a:pt x="2338083" y="639111"/>
                </a:cubicBezTo>
                <a:lnTo>
                  <a:pt x="1508222" y="639111"/>
                </a:lnTo>
                <a:cubicBezTo>
                  <a:pt x="1173187" y="639111"/>
                  <a:pt x="892398" y="400147"/>
                  <a:pt x="827435" y="83837"/>
                </a:cubicBezTo>
                <a:close/>
                <a:moveTo>
                  <a:pt x="770896" y="0"/>
                </a:moveTo>
                <a:lnTo>
                  <a:pt x="774663" y="0"/>
                </a:lnTo>
                <a:lnTo>
                  <a:pt x="775639" y="19257"/>
                </a:lnTo>
                <a:cubicBezTo>
                  <a:pt x="813480" y="390444"/>
                  <a:pt x="1128104" y="681329"/>
                  <a:pt x="1508975" y="681329"/>
                </a:cubicBezTo>
                <a:lnTo>
                  <a:pt x="2338836" y="681329"/>
                </a:lnTo>
                <a:cubicBezTo>
                  <a:pt x="2722534" y="681329"/>
                  <a:pt x="3066166" y="857133"/>
                  <a:pt x="3293402" y="1132394"/>
                </a:cubicBezTo>
                <a:lnTo>
                  <a:pt x="3318341" y="1165725"/>
                </a:lnTo>
                <a:lnTo>
                  <a:pt x="3318341" y="1171630"/>
                </a:lnTo>
                <a:lnTo>
                  <a:pt x="3290373" y="1134247"/>
                </a:lnTo>
                <a:cubicBezTo>
                  <a:pt x="3063716" y="859672"/>
                  <a:pt x="2720932" y="684345"/>
                  <a:pt x="2338082" y="684345"/>
                </a:cubicBezTo>
                <a:lnTo>
                  <a:pt x="1508222" y="684345"/>
                </a:lnTo>
                <a:cubicBezTo>
                  <a:pt x="1125938" y="684345"/>
                  <a:pt x="809899" y="392133"/>
                  <a:pt x="771888" y="19540"/>
                </a:cubicBezTo>
                <a:close/>
                <a:moveTo>
                  <a:pt x="725673" y="0"/>
                </a:moveTo>
                <a:lnTo>
                  <a:pt x="729435" y="0"/>
                </a:lnTo>
                <a:lnTo>
                  <a:pt x="730650" y="23992"/>
                </a:lnTo>
                <a:cubicBezTo>
                  <a:pt x="770817" y="418452"/>
                  <a:pt x="1104785" y="726566"/>
                  <a:pt x="1508975" y="726566"/>
                </a:cubicBezTo>
                <a:lnTo>
                  <a:pt x="2338836" y="726566"/>
                </a:lnTo>
                <a:cubicBezTo>
                  <a:pt x="2708543" y="726566"/>
                  <a:pt x="3039614" y="895930"/>
                  <a:pt x="3258538" y="1161126"/>
                </a:cubicBezTo>
                <a:lnTo>
                  <a:pt x="3318341" y="1241056"/>
                </a:lnTo>
                <a:lnTo>
                  <a:pt x="3318341" y="1246965"/>
                </a:lnTo>
                <a:lnTo>
                  <a:pt x="3255509" y="1162979"/>
                </a:lnTo>
                <a:cubicBezTo>
                  <a:pt x="3037165" y="898468"/>
                  <a:pt x="2706941" y="729582"/>
                  <a:pt x="2338082" y="729582"/>
                </a:cubicBezTo>
                <a:lnTo>
                  <a:pt x="1508222" y="729582"/>
                </a:lnTo>
                <a:cubicBezTo>
                  <a:pt x="1102618" y="729582"/>
                  <a:pt x="767237" y="419480"/>
                  <a:pt x="726898" y="24149"/>
                </a:cubicBezTo>
                <a:close/>
                <a:moveTo>
                  <a:pt x="680449" y="0"/>
                </a:moveTo>
                <a:lnTo>
                  <a:pt x="684212" y="0"/>
                </a:lnTo>
                <a:lnTo>
                  <a:pt x="685661" y="28600"/>
                </a:lnTo>
                <a:cubicBezTo>
                  <a:pt x="728155" y="445797"/>
                  <a:pt x="1081468" y="771801"/>
                  <a:pt x="1508976" y="771801"/>
                </a:cubicBezTo>
                <a:lnTo>
                  <a:pt x="2338836" y="771801"/>
                </a:lnTo>
                <a:cubicBezTo>
                  <a:pt x="2734076" y="771801"/>
                  <a:pt x="3083385" y="972940"/>
                  <a:pt x="3289786" y="1278220"/>
                </a:cubicBezTo>
                <a:lnTo>
                  <a:pt x="3318341" y="1325176"/>
                </a:lnTo>
                <a:lnTo>
                  <a:pt x="3318341" y="1332082"/>
                </a:lnTo>
                <a:lnTo>
                  <a:pt x="3286574" y="1279837"/>
                </a:lnTo>
                <a:cubicBezTo>
                  <a:pt x="3080747" y="975367"/>
                  <a:pt x="2732380" y="774817"/>
                  <a:pt x="2338083" y="774817"/>
                </a:cubicBezTo>
                <a:lnTo>
                  <a:pt x="1508222" y="774817"/>
                </a:lnTo>
                <a:cubicBezTo>
                  <a:pt x="1079301" y="774817"/>
                  <a:pt x="724574" y="446824"/>
                  <a:pt x="681909" y="28758"/>
                </a:cubicBezTo>
                <a:close/>
                <a:moveTo>
                  <a:pt x="635216" y="0"/>
                </a:moveTo>
                <a:lnTo>
                  <a:pt x="638989" y="0"/>
                </a:lnTo>
                <a:lnTo>
                  <a:pt x="640671" y="33207"/>
                </a:lnTo>
                <a:cubicBezTo>
                  <a:pt x="685492" y="473140"/>
                  <a:pt x="1058149" y="817035"/>
                  <a:pt x="1508976" y="817035"/>
                </a:cubicBezTo>
                <a:lnTo>
                  <a:pt x="2338836" y="817035"/>
                </a:lnTo>
                <a:cubicBezTo>
                  <a:pt x="2756499" y="817035"/>
                  <a:pt x="3120724" y="1050792"/>
                  <a:pt x="3307577" y="1394347"/>
                </a:cubicBezTo>
                <a:lnTo>
                  <a:pt x="3318341" y="1416659"/>
                </a:lnTo>
                <a:lnTo>
                  <a:pt x="3318341" y="1425026"/>
                </a:lnTo>
                <a:lnTo>
                  <a:pt x="3304204" y="1395714"/>
                </a:lnTo>
                <a:cubicBezTo>
                  <a:pt x="3117897" y="1053095"/>
                  <a:pt x="2754710" y="820050"/>
                  <a:pt x="2338083" y="820050"/>
                </a:cubicBezTo>
                <a:lnTo>
                  <a:pt x="1508222" y="820050"/>
                </a:lnTo>
                <a:cubicBezTo>
                  <a:pt x="1055275" y="820050"/>
                  <a:pt x="681823" y="474831"/>
                  <a:pt x="636911" y="33490"/>
                </a:cubicBezTo>
                <a:close/>
                <a:moveTo>
                  <a:pt x="589993" y="0"/>
                </a:moveTo>
                <a:lnTo>
                  <a:pt x="593766" y="0"/>
                </a:lnTo>
                <a:lnTo>
                  <a:pt x="595682" y="37814"/>
                </a:lnTo>
                <a:cubicBezTo>
                  <a:pt x="642830" y="500483"/>
                  <a:pt x="1034830" y="862268"/>
                  <a:pt x="1508976" y="862268"/>
                </a:cubicBezTo>
                <a:lnTo>
                  <a:pt x="2338836" y="862268"/>
                </a:lnTo>
                <a:cubicBezTo>
                  <a:pt x="2775814" y="862268"/>
                  <a:pt x="3151739" y="1129009"/>
                  <a:pt x="3312390" y="1508235"/>
                </a:cubicBezTo>
                <a:lnTo>
                  <a:pt x="3318341" y="1524464"/>
                </a:lnTo>
                <a:lnTo>
                  <a:pt x="3318341" y="1535152"/>
                </a:lnTo>
                <a:lnTo>
                  <a:pt x="3308881" y="1509342"/>
                </a:lnTo>
                <a:cubicBezTo>
                  <a:pt x="3148724" y="1131177"/>
                  <a:pt x="2773930" y="865284"/>
                  <a:pt x="2338083" y="865284"/>
                </a:cubicBezTo>
                <a:lnTo>
                  <a:pt x="1508222" y="865284"/>
                </a:lnTo>
                <a:cubicBezTo>
                  <a:pt x="1031956" y="865284"/>
                  <a:pt x="639161" y="502173"/>
                  <a:pt x="591922" y="38097"/>
                </a:cubicBezTo>
                <a:close/>
                <a:moveTo>
                  <a:pt x="544770" y="0"/>
                </a:moveTo>
                <a:lnTo>
                  <a:pt x="548542" y="0"/>
                </a:lnTo>
                <a:lnTo>
                  <a:pt x="550693" y="42422"/>
                </a:lnTo>
                <a:cubicBezTo>
                  <a:pt x="600167" y="527827"/>
                  <a:pt x="1011511" y="907503"/>
                  <a:pt x="1508976" y="907503"/>
                </a:cubicBezTo>
                <a:lnTo>
                  <a:pt x="2338836" y="907503"/>
                </a:lnTo>
                <a:cubicBezTo>
                  <a:pt x="2792019" y="907503"/>
                  <a:pt x="3176535" y="1207115"/>
                  <a:pt x="3304796" y="1618708"/>
                </a:cubicBezTo>
                <a:lnTo>
                  <a:pt x="3318341" y="1671274"/>
                </a:lnTo>
                <a:lnTo>
                  <a:pt x="3318341" y="1686185"/>
                </a:lnTo>
                <a:lnTo>
                  <a:pt x="3301177" y="1619546"/>
                </a:lnTo>
                <a:cubicBezTo>
                  <a:pt x="3173332" y="1209135"/>
                  <a:pt x="2790040" y="910518"/>
                  <a:pt x="2338083" y="910518"/>
                </a:cubicBezTo>
                <a:lnTo>
                  <a:pt x="1508222" y="910518"/>
                </a:lnTo>
                <a:cubicBezTo>
                  <a:pt x="1008638" y="910518"/>
                  <a:pt x="596498" y="529517"/>
                  <a:pt x="546932" y="42705"/>
                </a:cubicBezTo>
                <a:close/>
                <a:moveTo>
                  <a:pt x="500301" y="0"/>
                </a:moveTo>
                <a:lnTo>
                  <a:pt x="503352" y="0"/>
                </a:lnTo>
                <a:lnTo>
                  <a:pt x="505695" y="46277"/>
                </a:lnTo>
                <a:cubicBezTo>
                  <a:pt x="557417" y="554417"/>
                  <a:pt x="987486" y="951983"/>
                  <a:pt x="1508976" y="951983"/>
                </a:cubicBezTo>
                <a:lnTo>
                  <a:pt x="2338837" y="951983"/>
                </a:lnTo>
                <a:cubicBezTo>
                  <a:pt x="2871727" y="951983"/>
                  <a:pt x="3305124" y="1385478"/>
                  <a:pt x="3305124" y="1918489"/>
                </a:cubicBezTo>
                <a:cubicBezTo>
                  <a:pt x="3305124" y="2451499"/>
                  <a:pt x="2871727" y="2884993"/>
                  <a:pt x="2338837" y="2884993"/>
                </a:cubicBezTo>
                <a:lnTo>
                  <a:pt x="1508976" y="2884993"/>
                </a:lnTo>
                <a:cubicBezTo>
                  <a:pt x="952720" y="2884993"/>
                  <a:pt x="500480" y="3337336"/>
                  <a:pt x="500480" y="3893715"/>
                </a:cubicBezTo>
                <a:cubicBezTo>
                  <a:pt x="500480" y="4450096"/>
                  <a:pt x="952720" y="4902438"/>
                  <a:pt x="1508976" y="4902438"/>
                </a:cubicBezTo>
                <a:lnTo>
                  <a:pt x="2338837" y="4902438"/>
                </a:lnTo>
                <a:cubicBezTo>
                  <a:pt x="2871727" y="4902438"/>
                  <a:pt x="3305124" y="5335933"/>
                  <a:pt x="3305124" y="5868943"/>
                </a:cubicBezTo>
                <a:cubicBezTo>
                  <a:pt x="3305124" y="6401953"/>
                  <a:pt x="2871727" y="6835448"/>
                  <a:pt x="2338837" y="6835448"/>
                </a:cubicBezTo>
                <a:lnTo>
                  <a:pt x="1508976" y="6835448"/>
                </a:lnTo>
                <a:cubicBezTo>
                  <a:pt x="1439444" y="6835448"/>
                  <a:pt x="1371537" y="6842516"/>
                  <a:pt x="1305936" y="6855972"/>
                </a:cubicBezTo>
                <a:lnTo>
                  <a:pt x="1295952" y="6858544"/>
                </a:lnTo>
                <a:lnTo>
                  <a:pt x="1286885" y="6858544"/>
                </a:lnTo>
                <a:lnTo>
                  <a:pt x="1305373" y="6853778"/>
                </a:lnTo>
                <a:cubicBezTo>
                  <a:pt x="1371160" y="6840279"/>
                  <a:pt x="1439256" y="6833187"/>
                  <a:pt x="1508976" y="6833187"/>
                </a:cubicBezTo>
                <a:lnTo>
                  <a:pt x="2338837" y="6833187"/>
                </a:lnTo>
                <a:cubicBezTo>
                  <a:pt x="2870219" y="6833187"/>
                  <a:pt x="3302108" y="6401199"/>
                  <a:pt x="3302108" y="5869697"/>
                </a:cubicBezTo>
                <a:cubicBezTo>
                  <a:pt x="3302108" y="5338195"/>
                  <a:pt x="2869465" y="4906208"/>
                  <a:pt x="2338837" y="4906208"/>
                </a:cubicBezTo>
                <a:lnTo>
                  <a:pt x="1508976" y="4906208"/>
                </a:lnTo>
                <a:cubicBezTo>
                  <a:pt x="951212" y="4906208"/>
                  <a:pt x="497465" y="4452358"/>
                  <a:pt x="497465" y="3894469"/>
                </a:cubicBezTo>
                <a:cubicBezTo>
                  <a:pt x="497465" y="3336582"/>
                  <a:pt x="951212" y="2882732"/>
                  <a:pt x="1508976" y="2882732"/>
                </a:cubicBezTo>
                <a:lnTo>
                  <a:pt x="2338837" y="2882732"/>
                </a:lnTo>
                <a:cubicBezTo>
                  <a:pt x="2870219" y="2882732"/>
                  <a:pt x="3302108" y="2450745"/>
                  <a:pt x="3302108" y="1919242"/>
                </a:cubicBezTo>
                <a:cubicBezTo>
                  <a:pt x="3302108" y="1387740"/>
                  <a:pt x="2869465" y="955753"/>
                  <a:pt x="2338837" y="955753"/>
                </a:cubicBezTo>
                <a:lnTo>
                  <a:pt x="1508976" y="955753"/>
                </a:lnTo>
                <a:cubicBezTo>
                  <a:pt x="986072" y="955753"/>
                  <a:pt x="554590" y="556861"/>
                  <a:pt x="502697" y="47313"/>
                </a:cubicBezTo>
                <a:close/>
                <a:moveTo>
                  <a:pt x="455077" y="0"/>
                </a:moveTo>
                <a:lnTo>
                  <a:pt x="458128" y="0"/>
                </a:lnTo>
                <a:lnTo>
                  <a:pt x="460704" y="50884"/>
                </a:lnTo>
                <a:cubicBezTo>
                  <a:pt x="514753" y="581759"/>
                  <a:pt x="964168" y="997217"/>
                  <a:pt x="1508976" y="997217"/>
                </a:cubicBezTo>
                <a:lnTo>
                  <a:pt x="2338836" y="997217"/>
                </a:lnTo>
                <a:cubicBezTo>
                  <a:pt x="2846853" y="997217"/>
                  <a:pt x="3259900" y="1410356"/>
                  <a:pt x="3259900" y="1918488"/>
                </a:cubicBezTo>
                <a:cubicBezTo>
                  <a:pt x="3259900" y="2426619"/>
                  <a:pt x="2846853" y="2839758"/>
                  <a:pt x="2338836" y="2839758"/>
                </a:cubicBezTo>
                <a:lnTo>
                  <a:pt x="1508976" y="2839758"/>
                </a:lnTo>
                <a:cubicBezTo>
                  <a:pt x="927847" y="2839758"/>
                  <a:pt x="455255" y="3312457"/>
                  <a:pt x="455255" y="3893714"/>
                </a:cubicBezTo>
                <a:cubicBezTo>
                  <a:pt x="455255" y="4474974"/>
                  <a:pt x="927847" y="4947672"/>
                  <a:pt x="1508976" y="4947672"/>
                </a:cubicBezTo>
                <a:lnTo>
                  <a:pt x="2338836" y="4947672"/>
                </a:lnTo>
                <a:cubicBezTo>
                  <a:pt x="2846853" y="4947672"/>
                  <a:pt x="3259900" y="5360811"/>
                  <a:pt x="3259900" y="5868943"/>
                </a:cubicBezTo>
                <a:cubicBezTo>
                  <a:pt x="3259900" y="6377074"/>
                  <a:pt x="2846853" y="6790213"/>
                  <a:pt x="2338836" y="6790213"/>
                </a:cubicBezTo>
                <a:lnTo>
                  <a:pt x="1508976" y="6790213"/>
                </a:lnTo>
                <a:cubicBezTo>
                  <a:pt x="1400014" y="6790213"/>
                  <a:pt x="1294869" y="6806832"/>
                  <a:pt x="1195938" y="6837668"/>
                </a:cubicBezTo>
                <a:lnTo>
                  <a:pt x="1139010" y="6858544"/>
                </a:lnTo>
                <a:lnTo>
                  <a:pt x="1132432" y="6858544"/>
                </a:lnTo>
                <a:lnTo>
                  <a:pt x="1195100" y="6835556"/>
                </a:lnTo>
                <a:cubicBezTo>
                  <a:pt x="1294303" y="6804624"/>
                  <a:pt x="1399732" y="6787952"/>
                  <a:pt x="1508976" y="6787952"/>
                </a:cubicBezTo>
                <a:lnTo>
                  <a:pt x="2338836" y="6787952"/>
                </a:lnTo>
                <a:cubicBezTo>
                  <a:pt x="2845346" y="6787952"/>
                  <a:pt x="3256884" y="6376320"/>
                  <a:pt x="3256884" y="5869697"/>
                </a:cubicBezTo>
                <a:cubicBezTo>
                  <a:pt x="3256884" y="5363073"/>
                  <a:pt x="2844592" y="4951442"/>
                  <a:pt x="2338836" y="4951442"/>
                </a:cubicBezTo>
                <a:lnTo>
                  <a:pt x="1508976" y="4951442"/>
                </a:lnTo>
                <a:cubicBezTo>
                  <a:pt x="926339" y="4951442"/>
                  <a:pt x="452241" y="4477236"/>
                  <a:pt x="452241" y="3894468"/>
                </a:cubicBezTo>
                <a:cubicBezTo>
                  <a:pt x="452241" y="3311702"/>
                  <a:pt x="926339" y="2837497"/>
                  <a:pt x="1508976" y="2837497"/>
                </a:cubicBezTo>
                <a:lnTo>
                  <a:pt x="2338836" y="2837497"/>
                </a:lnTo>
                <a:cubicBezTo>
                  <a:pt x="2845346" y="2837497"/>
                  <a:pt x="3256884" y="2425865"/>
                  <a:pt x="3256884" y="1919242"/>
                </a:cubicBezTo>
                <a:cubicBezTo>
                  <a:pt x="3256884" y="1412618"/>
                  <a:pt x="2844592" y="1000987"/>
                  <a:pt x="2338836" y="1000987"/>
                </a:cubicBezTo>
                <a:lnTo>
                  <a:pt x="1508976" y="1000987"/>
                </a:lnTo>
                <a:cubicBezTo>
                  <a:pt x="962754" y="1000987"/>
                  <a:pt x="511927" y="584204"/>
                  <a:pt x="457708" y="51920"/>
                </a:cubicBezTo>
                <a:close/>
                <a:moveTo>
                  <a:pt x="409853" y="0"/>
                </a:moveTo>
                <a:lnTo>
                  <a:pt x="412905" y="0"/>
                </a:lnTo>
                <a:lnTo>
                  <a:pt x="415715" y="55493"/>
                </a:lnTo>
                <a:cubicBezTo>
                  <a:pt x="472091" y="609105"/>
                  <a:pt x="940849" y="1042453"/>
                  <a:pt x="1508976" y="1042453"/>
                </a:cubicBezTo>
                <a:lnTo>
                  <a:pt x="2338836" y="1042453"/>
                </a:lnTo>
                <a:cubicBezTo>
                  <a:pt x="2821980" y="1042453"/>
                  <a:pt x="3214676" y="1435237"/>
                  <a:pt x="3214676" y="1918489"/>
                </a:cubicBezTo>
                <a:cubicBezTo>
                  <a:pt x="3214676" y="2401742"/>
                  <a:pt x="2821980" y="2794526"/>
                  <a:pt x="2338836" y="2794526"/>
                </a:cubicBezTo>
                <a:lnTo>
                  <a:pt x="1508976" y="2794526"/>
                </a:lnTo>
                <a:cubicBezTo>
                  <a:pt x="902974" y="2794526"/>
                  <a:pt x="410031" y="3287579"/>
                  <a:pt x="410031" y="3893714"/>
                </a:cubicBezTo>
                <a:cubicBezTo>
                  <a:pt x="410031" y="4499853"/>
                  <a:pt x="902974" y="4992906"/>
                  <a:pt x="1508976" y="4992906"/>
                </a:cubicBezTo>
                <a:lnTo>
                  <a:pt x="2338836" y="4992906"/>
                </a:lnTo>
                <a:cubicBezTo>
                  <a:pt x="2821980" y="4992906"/>
                  <a:pt x="3214676" y="5385690"/>
                  <a:pt x="3214676" y="5868943"/>
                </a:cubicBezTo>
                <a:cubicBezTo>
                  <a:pt x="3214676" y="6352195"/>
                  <a:pt x="2821980" y="6744979"/>
                  <a:pt x="2338836" y="6744979"/>
                </a:cubicBezTo>
                <a:lnTo>
                  <a:pt x="1508976" y="6744979"/>
                </a:lnTo>
                <a:cubicBezTo>
                  <a:pt x="1357476" y="6744979"/>
                  <a:pt x="1213041" y="6775795"/>
                  <a:pt x="1081609" y="6831490"/>
                </a:cubicBezTo>
                <a:lnTo>
                  <a:pt x="1025540" y="6858544"/>
                </a:lnTo>
                <a:lnTo>
                  <a:pt x="1020298" y="6858544"/>
                </a:lnTo>
                <a:lnTo>
                  <a:pt x="1080502" y="6829488"/>
                </a:lnTo>
                <a:cubicBezTo>
                  <a:pt x="1212287" y="6773628"/>
                  <a:pt x="1357099" y="6742718"/>
                  <a:pt x="1508976" y="6742718"/>
                </a:cubicBezTo>
                <a:lnTo>
                  <a:pt x="2338836" y="6742718"/>
                </a:lnTo>
                <a:cubicBezTo>
                  <a:pt x="2820473" y="6742718"/>
                  <a:pt x="3211660" y="6351442"/>
                  <a:pt x="3211660" y="5869697"/>
                </a:cubicBezTo>
                <a:cubicBezTo>
                  <a:pt x="3211660" y="5387952"/>
                  <a:pt x="2819719" y="4996676"/>
                  <a:pt x="2338836" y="4996676"/>
                </a:cubicBezTo>
                <a:lnTo>
                  <a:pt x="1508976" y="4996676"/>
                </a:lnTo>
                <a:cubicBezTo>
                  <a:pt x="901466" y="4996676"/>
                  <a:pt x="407016" y="4502115"/>
                  <a:pt x="407016" y="3894468"/>
                </a:cubicBezTo>
                <a:cubicBezTo>
                  <a:pt x="407016" y="3286825"/>
                  <a:pt x="901466" y="2792264"/>
                  <a:pt x="1508976" y="2792264"/>
                </a:cubicBezTo>
                <a:lnTo>
                  <a:pt x="2338836" y="2792264"/>
                </a:lnTo>
                <a:cubicBezTo>
                  <a:pt x="2820473" y="2792264"/>
                  <a:pt x="3211660" y="2400988"/>
                  <a:pt x="3211660" y="1919243"/>
                </a:cubicBezTo>
                <a:cubicBezTo>
                  <a:pt x="3211660" y="1437498"/>
                  <a:pt x="2819719" y="1046222"/>
                  <a:pt x="2338836" y="1046222"/>
                </a:cubicBezTo>
                <a:lnTo>
                  <a:pt x="1508976" y="1046222"/>
                </a:lnTo>
                <a:cubicBezTo>
                  <a:pt x="939436" y="1046222"/>
                  <a:pt x="469264" y="611549"/>
                  <a:pt x="412717" y="56530"/>
                </a:cubicBezTo>
                <a:close/>
                <a:moveTo>
                  <a:pt x="364629" y="0"/>
                </a:moveTo>
                <a:lnTo>
                  <a:pt x="367681" y="0"/>
                </a:lnTo>
                <a:lnTo>
                  <a:pt x="370726" y="60101"/>
                </a:lnTo>
                <a:cubicBezTo>
                  <a:pt x="429428" y="636449"/>
                  <a:pt x="917530" y="1087688"/>
                  <a:pt x="1508976" y="1087688"/>
                </a:cubicBezTo>
                <a:lnTo>
                  <a:pt x="2338836" y="1087688"/>
                </a:lnTo>
                <a:cubicBezTo>
                  <a:pt x="2796353" y="1087688"/>
                  <a:pt x="3169452" y="1460870"/>
                  <a:pt x="3169452" y="1918489"/>
                </a:cubicBezTo>
                <a:cubicBezTo>
                  <a:pt x="3169452" y="2376109"/>
                  <a:pt x="2797106" y="2749292"/>
                  <a:pt x="2338836" y="2749292"/>
                </a:cubicBezTo>
                <a:lnTo>
                  <a:pt x="1508976" y="2749292"/>
                </a:lnTo>
                <a:cubicBezTo>
                  <a:pt x="878100" y="2749292"/>
                  <a:pt x="364807" y="3262700"/>
                  <a:pt x="364807" y="3893714"/>
                </a:cubicBezTo>
                <a:cubicBezTo>
                  <a:pt x="364807" y="4524732"/>
                  <a:pt x="878100" y="5038141"/>
                  <a:pt x="1508976" y="5038141"/>
                </a:cubicBezTo>
                <a:lnTo>
                  <a:pt x="2338836" y="5038141"/>
                </a:lnTo>
                <a:cubicBezTo>
                  <a:pt x="2796353" y="5038141"/>
                  <a:pt x="3169452" y="5411323"/>
                  <a:pt x="3169452" y="5868943"/>
                </a:cubicBezTo>
                <a:cubicBezTo>
                  <a:pt x="3169452" y="6326563"/>
                  <a:pt x="2797106" y="6699745"/>
                  <a:pt x="2338836" y="6699745"/>
                </a:cubicBezTo>
                <a:lnTo>
                  <a:pt x="1508976" y="6699745"/>
                </a:lnTo>
                <a:cubicBezTo>
                  <a:pt x="1311827" y="6699745"/>
                  <a:pt x="1126161" y="6749883"/>
                  <a:pt x="964054" y="6838079"/>
                </a:cubicBezTo>
                <a:lnTo>
                  <a:pt x="930411" y="6858544"/>
                </a:lnTo>
                <a:lnTo>
                  <a:pt x="925651" y="6858544"/>
                </a:lnTo>
                <a:lnTo>
                  <a:pt x="962353" y="6836214"/>
                </a:lnTo>
                <a:cubicBezTo>
                  <a:pt x="1124895" y="6747769"/>
                  <a:pt x="1311121" y="6697484"/>
                  <a:pt x="1508976" y="6697484"/>
                </a:cubicBezTo>
                <a:lnTo>
                  <a:pt x="2338836" y="6697484"/>
                </a:lnTo>
                <a:cubicBezTo>
                  <a:pt x="2795600" y="6697484"/>
                  <a:pt x="3166436" y="6326563"/>
                  <a:pt x="3166436" y="5869697"/>
                </a:cubicBezTo>
                <a:cubicBezTo>
                  <a:pt x="3166436" y="5412831"/>
                  <a:pt x="2794846" y="5041910"/>
                  <a:pt x="2338836" y="5041910"/>
                </a:cubicBezTo>
                <a:lnTo>
                  <a:pt x="1508976" y="5041910"/>
                </a:lnTo>
                <a:cubicBezTo>
                  <a:pt x="876593" y="5041910"/>
                  <a:pt x="361792" y="4526994"/>
                  <a:pt x="361792" y="3894468"/>
                </a:cubicBezTo>
                <a:cubicBezTo>
                  <a:pt x="361792" y="3261946"/>
                  <a:pt x="875839" y="2747030"/>
                  <a:pt x="1508976" y="2747030"/>
                </a:cubicBezTo>
                <a:lnTo>
                  <a:pt x="2338836" y="2747030"/>
                </a:lnTo>
                <a:cubicBezTo>
                  <a:pt x="2795600" y="2747030"/>
                  <a:pt x="3166436" y="2376109"/>
                  <a:pt x="3166436" y="1919243"/>
                </a:cubicBezTo>
                <a:cubicBezTo>
                  <a:pt x="3166436" y="1462377"/>
                  <a:pt x="2794846" y="1091456"/>
                  <a:pt x="2338836" y="1091456"/>
                </a:cubicBezTo>
                <a:lnTo>
                  <a:pt x="1508976" y="1091456"/>
                </a:lnTo>
                <a:cubicBezTo>
                  <a:pt x="916117" y="1091456"/>
                  <a:pt x="426602" y="638893"/>
                  <a:pt x="367728" y="61138"/>
                </a:cubicBezTo>
                <a:close/>
                <a:moveTo>
                  <a:pt x="319406" y="0"/>
                </a:moveTo>
                <a:lnTo>
                  <a:pt x="322458" y="0"/>
                </a:lnTo>
                <a:lnTo>
                  <a:pt x="325736" y="64708"/>
                </a:lnTo>
                <a:cubicBezTo>
                  <a:pt x="386766" y="663792"/>
                  <a:pt x="894211" y="1132921"/>
                  <a:pt x="1508975" y="1132921"/>
                </a:cubicBezTo>
                <a:lnTo>
                  <a:pt x="2338836" y="1132921"/>
                </a:lnTo>
                <a:cubicBezTo>
                  <a:pt x="2771480" y="1132921"/>
                  <a:pt x="3124227" y="1485748"/>
                  <a:pt x="3124227" y="1918489"/>
                </a:cubicBezTo>
                <a:cubicBezTo>
                  <a:pt x="3124227" y="2351229"/>
                  <a:pt x="2772233" y="2704057"/>
                  <a:pt x="2338836" y="2704057"/>
                </a:cubicBezTo>
                <a:lnTo>
                  <a:pt x="1508975" y="2704057"/>
                </a:lnTo>
                <a:cubicBezTo>
                  <a:pt x="853227" y="2704057"/>
                  <a:pt x="319583" y="3237821"/>
                  <a:pt x="319583" y="3893714"/>
                </a:cubicBezTo>
                <a:cubicBezTo>
                  <a:pt x="319583" y="4549611"/>
                  <a:pt x="853227" y="5083375"/>
                  <a:pt x="1508975" y="5083375"/>
                </a:cubicBezTo>
                <a:lnTo>
                  <a:pt x="2338836" y="5083375"/>
                </a:lnTo>
                <a:cubicBezTo>
                  <a:pt x="2771480" y="5083375"/>
                  <a:pt x="3124227" y="5436202"/>
                  <a:pt x="3124227" y="5868943"/>
                </a:cubicBezTo>
                <a:cubicBezTo>
                  <a:pt x="3124227" y="6301684"/>
                  <a:pt x="2772233" y="6654511"/>
                  <a:pt x="2338836" y="6654511"/>
                </a:cubicBezTo>
                <a:lnTo>
                  <a:pt x="1508975" y="6654511"/>
                </a:lnTo>
                <a:cubicBezTo>
                  <a:pt x="1263070" y="6654511"/>
                  <a:pt x="1034335" y="6729572"/>
                  <a:pt x="844474" y="6857986"/>
                </a:cubicBezTo>
                <a:lnTo>
                  <a:pt x="843727" y="6858544"/>
                </a:lnTo>
                <a:lnTo>
                  <a:pt x="839504" y="6858544"/>
                </a:lnTo>
                <a:lnTo>
                  <a:pt x="842526" y="6856281"/>
                </a:lnTo>
                <a:cubicBezTo>
                  <a:pt x="1032851" y="6727523"/>
                  <a:pt x="1262222" y="6652250"/>
                  <a:pt x="1508975" y="6652250"/>
                </a:cubicBezTo>
                <a:lnTo>
                  <a:pt x="2338836" y="6652250"/>
                </a:lnTo>
                <a:cubicBezTo>
                  <a:pt x="2770726" y="6652250"/>
                  <a:pt x="3121212" y="6301684"/>
                  <a:pt x="3121212" y="5869697"/>
                </a:cubicBezTo>
                <a:cubicBezTo>
                  <a:pt x="3121212" y="5437710"/>
                  <a:pt x="2769972" y="5087145"/>
                  <a:pt x="2338836" y="5087145"/>
                </a:cubicBezTo>
                <a:lnTo>
                  <a:pt x="1508975" y="5087145"/>
                </a:lnTo>
                <a:cubicBezTo>
                  <a:pt x="851719" y="5087145"/>
                  <a:pt x="316568" y="4551872"/>
                  <a:pt x="316568" y="3894468"/>
                </a:cubicBezTo>
                <a:cubicBezTo>
                  <a:pt x="316568" y="3237066"/>
                  <a:pt x="850966" y="2701795"/>
                  <a:pt x="1508975" y="2701795"/>
                </a:cubicBezTo>
                <a:lnTo>
                  <a:pt x="2338836" y="2701795"/>
                </a:lnTo>
                <a:cubicBezTo>
                  <a:pt x="2770726" y="2701795"/>
                  <a:pt x="3121212" y="2351229"/>
                  <a:pt x="3121212" y="1919243"/>
                </a:cubicBezTo>
                <a:cubicBezTo>
                  <a:pt x="3121212" y="1487255"/>
                  <a:pt x="2769972" y="1136690"/>
                  <a:pt x="2338836" y="1136690"/>
                </a:cubicBezTo>
                <a:lnTo>
                  <a:pt x="1508975" y="1136690"/>
                </a:lnTo>
                <a:cubicBezTo>
                  <a:pt x="892798" y="1136690"/>
                  <a:pt x="383939" y="666236"/>
                  <a:pt x="322739" y="65745"/>
                </a:cubicBezTo>
                <a:close/>
                <a:moveTo>
                  <a:pt x="274183" y="0"/>
                </a:moveTo>
                <a:lnTo>
                  <a:pt x="277235" y="0"/>
                </a:lnTo>
                <a:lnTo>
                  <a:pt x="280747" y="69316"/>
                </a:lnTo>
                <a:cubicBezTo>
                  <a:pt x="344103" y="691135"/>
                  <a:pt x="870893" y="1178154"/>
                  <a:pt x="1508975" y="1178154"/>
                </a:cubicBezTo>
                <a:lnTo>
                  <a:pt x="2338836" y="1178154"/>
                </a:lnTo>
                <a:cubicBezTo>
                  <a:pt x="2746606" y="1178154"/>
                  <a:pt x="3079003" y="1510626"/>
                  <a:pt x="3079003" y="1918488"/>
                </a:cubicBezTo>
                <a:cubicBezTo>
                  <a:pt x="3079003" y="2326350"/>
                  <a:pt x="2747360" y="2658822"/>
                  <a:pt x="2338836" y="2658822"/>
                </a:cubicBezTo>
                <a:lnTo>
                  <a:pt x="1508975" y="2658822"/>
                </a:lnTo>
                <a:cubicBezTo>
                  <a:pt x="828354" y="2658822"/>
                  <a:pt x="274359" y="3212941"/>
                  <a:pt x="274359" y="3893714"/>
                </a:cubicBezTo>
                <a:cubicBezTo>
                  <a:pt x="274359" y="4574489"/>
                  <a:pt x="828354" y="5128609"/>
                  <a:pt x="1508975" y="5128609"/>
                </a:cubicBezTo>
                <a:lnTo>
                  <a:pt x="2338836" y="5128609"/>
                </a:lnTo>
                <a:cubicBezTo>
                  <a:pt x="2746606" y="5128609"/>
                  <a:pt x="3079003" y="5461081"/>
                  <a:pt x="3079003" y="5868943"/>
                </a:cubicBezTo>
                <a:cubicBezTo>
                  <a:pt x="3079003" y="6276805"/>
                  <a:pt x="2747360" y="6609276"/>
                  <a:pt x="2338836" y="6609276"/>
                </a:cubicBezTo>
                <a:lnTo>
                  <a:pt x="1508975" y="6609276"/>
                </a:lnTo>
                <a:cubicBezTo>
                  <a:pt x="1253742" y="6609276"/>
                  <a:pt x="1016316" y="6687199"/>
                  <a:pt x="819234" y="6820503"/>
                </a:cubicBezTo>
                <a:lnTo>
                  <a:pt x="768411" y="6858544"/>
                </a:lnTo>
                <a:lnTo>
                  <a:pt x="764201" y="6858544"/>
                </a:lnTo>
                <a:lnTo>
                  <a:pt x="817286" y="6818799"/>
                </a:lnTo>
                <a:cubicBezTo>
                  <a:pt x="1014832" y="6685150"/>
                  <a:pt x="1252894" y="6607015"/>
                  <a:pt x="1508975" y="6607015"/>
                </a:cubicBezTo>
                <a:lnTo>
                  <a:pt x="2338836" y="6607015"/>
                </a:lnTo>
                <a:cubicBezTo>
                  <a:pt x="2745099" y="6607015"/>
                  <a:pt x="3075988" y="6276052"/>
                  <a:pt x="3075988" y="5869697"/>
                </a:cubicBezTo>
                <a:cubicBezTo>
                  <a:pt x="3075988" y="5463342"/>
                  <a:pt x="2745099" y="5132379"/>
                  <a:pt x="2338836" y="5132379"/>
                </a:cubicBezTo>
                <a:lnTo>
                  <a:pt x="1508975" y="5132379"/>
                </a:lnTo>
                <a:cubicBezTo>
                  <a:pt x="826846" y="5132379"/>
                  <a:pt x="271344" y="4576751"/>
                  <a:pt x="271344" y="3894468"/>
                </a:cubicBezTo>
                <a:cubicBezTo>
                  <a:pt x="271344" y="3212188"/>
                  <a:pt x="826093" y="2656560"/>
                  <a:pt x="1508975" y="2656560"/>
                </a:cubicBezTo>
                <a:lnTo>
                  <a:pt x="2338836" y="2656560"/>
                </a:lnTo>
                <a:cubicBezTo>
                  <a:pt x="2745099" y="2656560"/>
                  <a:pt x="3075988" y="2325596"/>
                  <a:pt x="3075988" y="1919242"/>
                </a:cubicBezTo>
                <a:cubicBezTo>
                  <a:pt x="3075988" y="1512888"/>
                  <a:pt x="2745099" y="1181924"/>
                  <a:pt x="2338836" y="1181924"/>
                </a:cubicBezTo>
                <a:lnTo>
                  <a:pt x="1508975" y="1181924"/>
                </a:lnTo>
                <a:cubicBezTo>
                  <a:pt x="869479" y="1181924"/>
                  <a:pt x="341277" y="693579"/>
                  <a:pt x="277749" y="70352"/>
                </a:cubicBezTo>
                <a:close/>
                <a:moveTo>
                  <a:pt x="228959" y="0"/>
                </a:moveTo>
                <a:lnTo>
                  <a:pt x="232008" y="0"/>
                </a:lnTo>
                <a:lnTo>
                  <a:pt x="235758" y="74046"/>
                </a:lnTo>
                <a:cubicBezTo>
                  <a:pt x="301441" y="719140"/>
                  <a:pt x="847574" y="1223386"/>
                  <a:pt x="1508975" y="1223386"/>
                </a:cubicBezTo>
                <a:lnTo>
                  <a:pt x="2338836" y="1223386"/>
                </a:lnTo>
                <a:cubicBezTo>
                  <a:pt x="2721733" y="1223386"/>
                  <a:pt x="3033779" y="1535503"/>
                  <a:pt x="3033779" y="1918486"/>
                </a:cubicBezTo>
                <a:cubicBezTo>
                  <a:pt x="3033779" y="2301470"/>
                  <a:pt x="2722487" y="2613586"/>
                  <a:pt x="2338836" y="2613586"/>
                </a:cubicBezTo>
                <a:lnTo>
                  <a:pt x="1508975" y="2613586"/>
                </a:lnTo>
                <a:cubicBezTo>
                  <a:pt x="802726" y="2613586"/>
                  <a:pt x="229135" y="3187307"/>
                  <a:pt x="229135" y="3893714"/>
                </a:cubicBezTo>
                <a:cubicBezTo>
                  <a:pt x="229135" y="4600122"/>
                  <a:pt x="803480" y="5173844"/>
                  <a:pt x="1508975" y="5173844"/>
                </a:cubicBezTo>
                <a:lnTo>
                  <a:pt x="2338836" y="5173844"/>
                </a:lnTo>
                <a:cubicBezTo>
                  <a:pt x="2721733" y="5173844"/>
                  <a:pt x="3033779" y="5485960"/>
                  <a:pt x="3033779" y="5868943"/>
                </a:cubicBezTo>
                <a:cubicBezTo>
                  <a:pt x="3033779" y="6251926"/>
                  <a:pt x="2722487" y="6564042"/>
                  <a:pt x="2338836" y="6564042"/>
                </a:cubicBezTo>
                <a:lnTo>
                  <a:pt x="1508975" y="6564042"/>
                </a:lnTo>
                <a:cubicBezTo>
                  <a:pt x="1199991" y="6564042"/>
                  <a:pt x="916399" y="6673856"/>
                  <a:pt x="695122" y="6856551"/>
                </a:cubicBezTo>
                <a:lnTo>
                  <a:pt x="692930" y="6858544"/>
                </a:lnTo>
                <a:lnTo>
                  <a:pt x="689673" y="6858544"/>
                </a:lnTo>
                <a:lnTo>
                  <a:pt x="693270" y="6855273"/>
                </a:lnTo>
                <a:cubicBezTo>
                  <a:pt x="915080" y="6672028"/>
                  <a:pt x="1199332" y="6561781"/>
                  <a:pt x="1508975" y="6561781"/>
                </a:cubicBezTo>
                <a:lnTo>
                  <a:pt x="2338836" y="6561781"/>
                </a:lnTo>
                <a:cubicBezTo>
                  <a:pt x="2720226" y="6561781"/>
                  <a:pt x="3030764" y="6251172"/>
                  <a:pt x="3030764" y="5869697"/>
                </a:cubicBezTo>
                <a:cubicBezTo>
                  <a:pt x="3030764" y="5488222"/>
                  <a:pt x="2720226" y="5177613"/>
                  <a:pt x="2338836" y="5177613"/>
                </a:cubicBezTo>
                <a:lnTo>
                  <a:pt x="1508975" y="5177613"/>
                </a:lnTo>
                <a:cubicBezTo>
                  <a:pt x="801973" y="5177613"/>
                  <a:pt x="226120" y="4601630"/>
                  <a:pt x="226120" y="3894468"/>
                </a:cubicBezTo>
                <a:cubicBezTo>
                  <a:pt x="226120" y="3187307"/>
                  <a:pt x="801219" y="2611324"/>
                  <a:pt x="1508975" y="2611324"/>
                </a:cubicBezTo>
                <a:lnTo>
                  <a:pt x="2338836" y="2611324"/>
                </a:lnTo>
                <a:cubicBezTo>
                  <a:pt x="2720226" y="2611324"/>
                  <a:pt x="3030764" y="2300716"/>
                  <a:pt x="3030764" y="1919240"/>
                </a:cubicBezTo>
                <a:cubicBezTo>
                  <a:pt x="3030764" y="1537764"/>
                  <a:pt x="2720226" y="1227156"/>
                  <a:pt x="2338836" y="1227156"/>
                </a:cubicBezTo>
                <a:lnTo>
                  <a:pt x="1508975" y="1227156"/>
                </a:lnTo>
                <a:cubicBezTo>
                  <a:pt x="846161" y="1227156"/>
                  <a:pt x="298614" y="720921"/>
                  <a:pt x="232760" y="74958"/>
                </a:cubicBezTo>
                <a:close/>
                <a:moveTo>
                  <a:pt x="183736" y="0"/>
                </a:moveTo>
                <a:lnTo>
                  <a:pt x="186785" y="0"/>
                </a:lnTo>
                <a:lnTo>
                  <a:pt x="190768" y="78653"/>
                </a:lnTo>
                <a:cubicBezTo>
                  <a:pt x="258778" y="746482"/>
                  <a:pt x="824255" y="1268621"/>
                  <a:pt x="1508976" y="1268621"/>
                </a:cubicBezTo>
                <a:lnTo>
                  <a:pt x="2338837" y="1268621"/>
                </a:lnTo>
                <a:cubicBezTo>
                  <a:pt x="2696860" y="1268621"/>
                  <a:pt x="2988556" y="1560381"/>
                  <a:pt x="2988556" y="1918485"/>
                </a:cubicBezTo>
                <a:cubicBezTo>
                  <a:pt x="2988556" y="2276590"/>
                  <a:pt x="2697614" y="2568352"/>
                  <a:pt x="2338837" y="2568352"/>
                </a:cubicBezTo>
                <a:lnTo>
                  <a:pt x="1508976" y="2568352"/>
                </a:lnTo>
                <a:cubicBezTo>
                  <a:pt x="777854" y="2568352"/>
                  <a:pt x="183911" y="3162427"/>
                  <a:pt x="183911" y="3893714"/>
                </a:cubicBezTo>
                <a:cubicBezTo>
                  <a:pt x="183911" y="4625001"/>
                  <a:pt x="778607" y="5219078"/>
                  <a:pt x="1508976" y="5219078"/>
                </a:cubicBezTo>
                <a:lnTo>
                  <a:pt x="2338837" y="5219078"/>
                </a:lnTo>
                <a:cubicBezTo>
                  <a:pt x="2696860" y="5219078"/>
                  <a:pt x="2988556" y="5510839"/>
                  <a:pt x="2988556" y="5868943"/>
                </a:cubicBezTo>
                <a:cubicBezTo>
                  <a:pt x="2988556" y="6227047"/>
                  <a:pt x="2697614" y="6518808"/>
                  <a:pt x="2338837" y="6518808"/>
                </a:cubicBezTo>
                <a:lnTo>
                  <a:pt x="1508976" y="6518808"/>
                </a:lnTo>
                <a:cubicBezTo>
                  <a:pt x="1189110" y="6518808"/>
                  <a:pt x="895501" y="6632518"/>
                  <a:pt x="666399" y="6821680"/>
                </a:cubicBezTo>
                <a:lnTo>
                  <a:pt x="625852" y="6858544"/>
                </a:lnTo>
                <a:lnTo>
                  <a:pt x="622614" y="6858544"/>
                </a:lnTo>
                <a:lnTo>
                  <a:pt x="664546" y="6820402"/>
                </a:lnTo>
                <a:cubicBezTo>
                  <a:pt x="894182" y="6630690"/>
                  <a:pt x="1188451" y="6516547"/>
                  <a:pt x="1508976" y="6516547"/>
                </a:cubicBezTo>
                <a:lnTo>
                  <a:pt x="2338837" y="6516547"/>
                </a:lnTo>
                <a:cubicBezTo>
                  <a:pt x="2695353" y="6516547"/>
                  <a:pt x="2985540" y="6226294"/>
                  <a:pt x="2985540" y="5869697"/>
                </a:cubicBezTo>
                <a:cubicBezTo>
                  <a:pt x="2985540" y="5513100"/>
                  <a:pt x="2695353" y="5222847"/>
                  <a:pt x="2338837" y="5222847"/>
                </a:cubicBezTo>
                <a:lnTo>
                  <a:pt x="1508976" y="5222847"/>
                </a:lnTo>
                <a:cubicBezTo>
                  <a:pt x="777100" y="5222847"/>
                  <a:pt x="180896" y="4626509"/>
                  <a:pt x="180896" y="3894468"/>
                </a:cubicBezTo>
                <a:cubicBezTo>
                  <a:pt x="180896" y="3162427"/>
                  <a:pt x="776346" y="2566089"/>
                  <a:pt x="1508976" y="2566089"/>
                </a:cubicBezTo>
                <a:lnTo>
                  <a:pt x="2338837" y="2566089"/>
                </a:lnTo>
                <a:cubicBezTo>
                  <a:pt x="2695353" y="2566089"/>
                  <a:pt x="2985540" y="2275836"/>
                  <a:pt x="2985540" y="1919240"/>
                </a:cubicBezTo>
                <a:cubicBezTo>
                  <a:pt x="2985540" y="1562643"/>
                  <a:pt x="2695353" y="1272390"/>
                  <a:pt x="2338837" y="1272390"/>
                </a:cubicBezTo>
                <a:lnTo>
                  <a:pt x="1508976" y="1272390"/>
                </a:lnTo>
                <a:cubicBezTo>
                  <a:pt x="822842" y="1272390"/>
                  <a:pt x="255952" y="748264"/>
                  <a:pt x="187771" y="79566"/>
                </a:cubicBezTo>
                <a:close/>
                <a:moveTo>
                  <a:pt x="138512" y="0"/>
                </a:moveTo>
                <a:lnTo>
                  <a:pt x="141561" y="0"/>
                </a:lnTo>
                <a:lnTo>
                  <a:pt x="145779" y="83262"/>
                </a:lnTo>
                <a:cubicBezTo>
                  <a:pt x="216116" y="773828"/>
                  <a:pt x="800937" y="1313856"/>
                  <a:pt x="1508976" y="1313856"/>
                </a:cubicBezTo>
                <a:lnTo>
                  <a:pt x="2338836" y="1313856"/>
                </a:lnTo>
                <a:cubicBezTo>
                  <a:pt x="2671987" y="1313856"/>
                  <a:pt x="2943332" y="1585261"/>
                  <a:pt x="2943332" y="1918487"/>
                </a:cubicBezTo>
                <a:cubicBezTo>
                  <a:pt x="2943332" y="2251712"/>
                  <a:pt x="2671987" y="2523118"/>
                  <a:pt x="2338836" y="2523118"/>
                </a:cubicBezTo>
                <a:lnTo>
                  <a:pt x="1508976" y="2523118"/>
                </a:lnTo>
                <a:cubicBezTo>
                  <a:pt x="752980" y="2523118"/>
                  <a:pt x="138687" y="3137550"/>
                  <a:pt x="138687" y="3893714"/>
                </a:cubicBezTo>
                <a:cubicBezTo>
                  <a:pt x="138687" y="4649880"/>
                  <a:pt x="753734" y="5264312"/>
                  <a:pt x="1508976" y="5264312"/>
                </a:cubicBezTo>
                <a:lnTo>
                  <a:pt x="2338836" y="5264312"/>
                </a:lnTo>
                <a:cubicBezTo>
                  <a:pt x="2671987" y="5264312"/>
                  <a:pt x="2943332" y="5535717"/>
                  <a:pt x="2943332" y="5868943"/>
                </a:cubicBezTo>
                <a:cubicBezTo>
                  <a:pt x="2943332" y="6202169"/>
                  <a:pt x="2671987" y="6473574"/>
                  <a:pt x="2338836" y="6473574"/>
                </a:cubicBezTo>
                <a:lnTo>
                  <a:pt x="1508976" y="6473574"/>
                </a:lnTo>
                <a:cubicBezTo>
                  <a:pt x="1178228" y="6473574"/>
                  <a:pt x="874602" y="6591180"/>
                  <a:pt x="637675" y="6786809"/>
                </a:cubicBezTo>
                <a:lnTo>
                  <a:pt x="558774" y="6858544"/>
                </a:lnTo>
                <a:lnTo>
                  <a:pt x="555554" y="6858544"/>
                </a:lnTo>
                <a:lnTo>
                  <a:pt x="635823" y="6785531"/>
                </a:lnTo>
                <a:cubicBezTo>
                  <a:pt x="873284" y="6589352"/>
                  <a:pt x="1177569" y="6471313"/>
                  <a:pt x="1508976" y="6471313"/>
                </a:cubicBezTo>
                <a:lnTo>
                  <a:pt x="2338836" y="6471313"/>
                </a:lnTo>
                <a:cubicBezTo>
                  <a:pt x="2670480" y="6471313"/>
                  <a:pt x="2940316" y="6201414"/>
                  <a:pt x="2940316" y="5869697"/>
                </a:cubicBezTo>
                <a:cubicBezTo>
                  <a:pt x="2940316" y="5537979"/>
                  <a:pt x="2670480" y="5268081"/>
                  <a:pt x="2338836" y="5268081"/>
                </a:cubicBezTo>
                <a:lnTo>
                  <a:pt x="1508976" y="5268081"/>
                </a:lnTo>
                <a:cubicBezTo>
                  <a:pt x="752227" y="5268081"/>
                  <a:pt x="135672" y="4651388"/>
                  <a:pt x="135672" y="3894468"/>
                </a:cubicBezTo>
                <a:cubicBezTo>
                  <a:pt x="135672" y="3137550"/>
                  <a:pt x="751473" y="2520856"/>
                  <a:pt x="1508976" y="2520856"/>
                </a:cubicBezTo>
                <a:lnTo>
                  <a:pt x="2338836" y="2520856"/>
                </a:lnTo>
                <a:cubicBezTo>
                  <a:pt x="2670480" y="2520856"/>
                  <a:pt x="2940316" y="2250958"/>
                  <a:pt x="2940316" y="1919241"/>
                </a:cubicBezTo>
                <a:cubicBezTo>
                  <a:pt x="2940316" y="1587522"/>
                  <a:pt x="2670480" y="1317625"/>
                  <a:pt x="2338836" y="1317625"/>
                </a:cubicBezTo>
                <a:lnTo>
                  <a:pt x="1508976" y="1317625"/>
                </a:lnTo>
                <a:cubicBezTo>
                  <a:pt x="799524" y="1317625"/>
                  <a:pt x="213289" y="775609"/>
                  <a:pt x="142781" y="84175"/>
                </a:cubicBezTo>
                <a:close/>
                <a:moveTo>
                  <a:pt x="93283" y="0"/>
                </a:moveTo>
                <a:lnTo>
                  <a:pt x="96338" y="0"/>
                </a:lnTo>
                <a:lnTo>
                  <a:pt x="100789" y="87871"/>
                </a:lnTo>
                <a:cubicBezTo>
                  <a:pt x="173453" y="801172"/>
                  <a:pt x="777618" y="1359090"/>
                  <a:pt x="1508976" y="1359090"/>
                </a:cubicBezTo>
                <a:lnTo>
                  <a:pt x="2338836" y="1359090"/>
                </a:lnTo>
                <a:cubicBezTo>
                  <a:pt x="2647114" y="1359090"/>
                  <a:pt x="2898107" y="1610141"/>
                  <a:pt x="2898107" y="1918487"/>
                </a:cubicBezTo>
                <a:cubicBezTo>
                  <a:pt x="2898107" y="2226834"/>
                  <a:pt x="2647114" y="2477884"/>
                  <a:pt x="2338836" y="2477884"/>
                </a:cubicBezTo>
                <a:lnTo>
                  <a:pt x="1508976" y="2477884"/>
                </a:lnTo>
                <a:cubicBezTo>
                  <a:pt x="728107" y="2477884"/>
                  <a:pt x="93463" y="3112672"/>
                  <a:pt x="93463" y="3893714"/>
                </a:cubicBezTo>
                <a:cubicBezTo>
                  <a:pt x="93463" y="4674759"/>
                  <a:pt x="728861" y="5309546"/>
                  <a:pt x="1508976" y="5309546"/>
                </a:cubicBezTo>
                <a:lnTo>
                  <a:pt x="2338836" y="5309546"/>
                </a:lnTo>
                <a:cubicBezTo>
                  <a:pt x="2647114" y="5309546"/>
                  <a:pt x="2898107" y="5560596"/>
                  <a:pt x="2898107" y="5868943"/>
                </a:cubicBezTo>
                <a:cubicBezTo>
                  <a:pt x="2898107" y="6177290"/>
                  <a:pt x="2647114" y="6428339"/>
                  <a:pt x="2338836" y="6428339"/>
                </a:cubicBezTo>
                <a:lnTo>
                  <a:pt x="1508976" y="6428339"/>
                </a:lnTo>
                <a:cubicBezTo>
                  <a:pt x="1118542" y="6428339"/>
                  <a:pt x="764663" y="6587036"/>
                  <a:pt x="508394" y="6843364"/>
                </a:cubicBezTo>
                <a:lnTo>
                  <a:pt x="494598" y="6858544"/>
                </a:lnTo>
                <a:lnTo>
                  <a:pt x="491326" y="6858544"/>
                </a:lnTo>
                <a:lnTo>
                  <a:pt x="506321" y="6842045"/>
                </a:lnTo>
                <a:cubicBezTo>
                  <a:pt x="763156" y="6585152"/>
                  <a:pt x="1117788" y="6426078"/>
                  <a:pt x="1508976" y="6426078"/>
                </a:cubicBezTo>
                <a:lnTo>
                  <a:pt x="2338836" y="6426078"/>
                </a:lnTo>
                <a:cubicBezTo>
                  <a:pt x="2645606" y="6426078"/>
                  <a:pt x="2895092" y="6176536"/>
                  <a:pt x="2895092" y="5869697"/>
                </a:cubicBezTo>
                <a:cubicBezTo>
                  <a:pt x="2895092" y="5562858"/>
                  <a:pt x="2645606" y="5313315"/>
                  <a:pt x="2338836" y="5313315"/>
                </a:cubicBezTo>
                <a:lnTo>
                  <a:pt x="1508976" y="5313315"/>
                </a:lnTo>
                <a:cubicBezTo>
                  <a:pt x="726600" y="5313315"/>
                  <a:pt x="90448" y="4677020"/>
                  <a:pt x="90448" y="3894468"/>
                </a:cubicBezTo>
                <a:cubicBezTo>
                  <a:pt x="90448" y="3111917"/>
                  <a:pt x="726600" y="2475622"/>
                  <a:pt x="1508976" y="2475622"/>
                </a:cubicBezTo>
                <a:lnTo>
                  <a:pt x="2338836" y="2475622"/>
                </a:lnTo>
                <a:cubicBezTo>
                  <a:pt x="2645606" y="2475622"/>
                  <a:pt x="2895092" y="2226080"/>
                  <a:pt x="2895092" y="1919242"/>
                </a:cubicBezTo>
                <a:cubicBezTo>
                  <a:pt x="2895092" y="1612402"/>
                  <a:pt x="2645606" y="1362860"/>
                  <a:pt x="2338836" y="1362860"/>
                </a:cubicBezTo>
                <a:lnTo>
                  <a:pt x="1508976" y="1362860"/>
                </a:lnTo>
                <a:cubicBezTo>
                  <a:pt x="775499" y="1362860"/>
                  <a:pt x="170538" y="803616"/>
                  <a:pt x="97784" y="88907"/>
                </a:cubicBezTo>
                <a:close/>
                <a:moveTo>
                  <a:pt x="48059" y="0"/>
                </a:moveTo>
                <a:lnTo>
                  <a:pt x="51114" y="0"/>
                </a:lnTo>
                <a:lnTo>
                  <a:pt x="55800" y="92479"/>
                </a:lnTo>
                <a:cubicBezTo>
                  <a:pt x="130791" y="828516"/>
                  <a:pt x="754299" y="1404325"/>
                  <a:pt x="1508976" y="1404325"/>
                </a:cubicBezTo>
                <a:lnTo>
                  <a:pt x="2338836" y="1404325"/>
                </a:lnTo>
                <a:cubicBezTo>
                  <a:pt x="2622241" y="1404325"/>
                  <a:pt x="2852883" y="1635019"/>
                  <a:pt x="2852883" y="1918487"/>
                </a:cubicBezTo>
                <a:cubicBezTo>
                  <a:pt x="2852883" y="2201956"/>
                  <a:pt x="2622241" y="2432650"/>
                  <a:pt x="2338836" y="2432650"/>
                </a:cubicBezTo>
                <a:lnTo>
                  <a:pt x="1508976" y="2432650"/>
                </a:lnTo>
                <a:cubicBezTo>
                  <a:pt x="703234" y="2432650"/>
                  <a:pt x="48239" y="3087793"/>
                  <a:pt x="48239" y="3893714"/>
                </a:cubicBezTo>
                <a:cubicBezTo>
                  <a:pt x="48239" y="4699638"/>
                  <a:pt x="703987" y="5354781"/>
                  <a:pt x="1508976" y="5354781"/>
                </a:cubicBezTo>
                <a:lnTo>
                  <a:pt x="2338836" y="5354781"/>
                </a:lnTo>
                <a:cubicBezTo>
                  <a:pt x="2622241" y="5354781"/>
                  <a:pt x="2852883" y="5585475"/>
                  <a:pt x="2852883" y="5868943"/>
                </a:cubicBezTo>
                <a:cubicBezTo>
                  <a:pt x="2852883" y="6152411"/>
                  <a:pt x="2622241" y="6383105"/>
                  <a:pt x="2338836" y="6383105"/>
                </a:cubicBezTo>
                <a:lnTo>
                  <a:pt x="1508976" y="6383105"/>
                </a:lnTo>
                <a:cubicBezTo>
                  <a:pt x="1106105" y="6383105"/>
                  <a:pt x="740921" y="6546891"/>
                  <a:pt x="476454" y="6811417"/>
                </a:cubicBezTo>
                <a:lnTo>
                  <a:pt x="433625" y="6858544"/>
                </a:lnTo>
                <a:lnTo>
                  <a:pt x="430352" y="6858544"/>
                </a:lnTo>
                <a:lnTo>
                  <a:pt x="474381" y="6810098"/>
                </a:lnTo>
                <a:cubicBezTo>
                  <a:pt x="739413" y="6545007"/>
                  <a:pt x="1105351" y="6380844"/>
                  <a:pt x="1508976" y="6380844"/>
                </a:cubicBezTo>
                <a:lnTo>
                  <a:pt x="2338836" y="6380844"/>
                </a:lnTo>
                <a:cubicBezTo>
                  <a:pt x="2620733" y="6380844"/>
                  <a:pt x="2849868" y="6151657"/>
                  <a:pt x="2849868" y="5869697"/>
                </a:cubicBezTo>
                <a:cubicBezTo>
                  <a:pt x="2849868" y="5587736"/>
                  <a:pt x="2620733" y="5358550"/>
                  <a:pt x="2338836" y="5358550"/>
                </a:cubicBezTo>
                <a:lnTo>
                  <a:pt x="1508976" y="5358550"/>
                </a:lnTo>
                <a:cubicBezTo>
                  <a:pt x="701726" y="5358550"/>
                  <a:pt x="45224" y="4701899"/>
                  <a:pt x="45224" y="3894468"/>
                </a:cubicBezTo>
                <a:cubicBezTo>
                  <a:pt x="45224" y="3087039"/>
                  <a:pt x="701726" y="2430388"/>
                  <a:pt x="1508976" y="2430388"/>
                </a:cubicBezTo>
                <a:lnTo>
                  <a:pt x="2338836" y="2430388"/>
                </a:lnTo>
                <a:cubicBezTo>
                  <a:pt x="2620733" y="2430388"/>
                  <a:pt x="2849868" y="2201201"/>
                  <a:pt x="2849868" y="1919242"/>
                </a:cubicBezTo>
                <a:cubicBezTo>
                  <a:pt x="2849868" y="1637281"/>
                  <a:pt x="2620733" y="1408094"/>
                  <a:pt x="2338836" y="1408094"/>
                </a:cubicBezTo>
                <a:lnTo>
                  <a:pt x="1508976" y="1408094"/>
                </a:lnTo>
                <a:cubicBezTo>
                  <a:pt x="752179" y="1408094"/>
                  <a:pt x="127876" y="830960"/>
                  <a:pt x="52794" y="93515"/>
                </a:cubicBezTo>
                <a:close/>
                <a:moveTo>
                  <a:pt x="2723" y="0"/>
                </a:moveTo>
                <a:lnTo>
                  <a:pt x="6497" y="0"/>
                </a:lnTo>
                <a:lnTo>
                  <a:pt x="11061" y="93686"/>
                </a:lnTo>
                <a:cubicBezTo>
                  <a:pt x="44954" y="439588"/>
                  <a:pt x="196065" y="760021"/>
                  <a:pt x="444703" y="1010034"/>
                </a:cubicBezTo>
                <a:cubicBezTo>
                  <a:pt x="728861" y="1294256"/>
                  <a:pt x="1106482" y="1451068"/>
                  <a:pt x="1508976" y="1451068"/>
                </a:cubicBezTo>
                <a:lnTo>
                  <a:pt x="2338836" y="1451068"/>
                </a:lnTo>
                <a:cubicBezTo>
                  <a:pt x="2597367" y="1451068"/>
                  <a:pt x="2807659" y="1661407"/>
                  <a:pt x="2807659" y="1919996"/>
                </a:cubicBezTo>
                <a:cubicBezTo>
                  <a:pt x="2807659" y="2178586"/>
                  <a:pt x="2597367" y="2388925"/>
                  <a:pt x="2338836" y="2388925"/>
                </a:cubicBezTo>
                <a:lnTo>
                  <a:pt x="1508976" y="2388925"/>
                </a:lnTo>
                <a:cubicBezTo>
                  <a:pt x="1107235" y="2388925"/>
                  <a:pt x="728861" y="2545738"/>
                  <a:pt x="444703" y="2829959"/>
                </a:cubicBezTo>
                <a:cubicBezTo>
                  <a:pt x="160545" y="3114181"/>
                  <a:pt x="3769" y="3491886"/>
                  <a:pt x="3769" y="3894469"/>
                </a:cubicBezTo>
                <a:cubicBezTo>
                  <a:pt x="3769" y="4297053"/>
                  <a:pt x="160545" y="4674759"/>
                  <a:pt x="444703" y="4960489"/>
                </a:cubicBezTo>
                <a:cubicBezTo>
                  <a:pt x="728861" y="5244710"/>
                  <a:pt x="1106482" y="5401523"/>
                  <a:pt x="1508976" y="5401523"/>
                </a:cubicBezTo>
                <a:lnTo>
                  <a:pt x="2338836" y="5401523"/>
                </a:lnTo>
                <a:cubicBezTo>
                  <a:pt x="2597367" y="5401523"/>
                  <a:pt x="2807659" y="5611862"/>
                  <a:pt x="2807659" y="5870451"/>
                </a:cubicBezTo>
                <a:cubicBezTo>
                  <a:pt x="2807659" y="6129040"/>
                  <a:pt x="2597367" y="6339380"/>
                  <a:pt x="2338836" y="6339380"/>
                </a:cubicBezTo>
                <a:lnTo>
                  <a:pt x="1508976" y="6339380"/>
                </a:lnTo>
                <a:cubicBezTo>
                  <a:pt x="1107235" y="6339380"/>
                  <a:pt x="728861" y="6496191"/>
                  <a:pt x="444703" y="6780413"/>
                </a:cubicBezTo>
                <a:lnTo>
                  <a:pt x="373834" y="6858544"/>
                </a:lnTo>
                <a:lnTo>
                  <a:pt x="369727" y="6858544"/>
                </a:lnTo>
                <a:lnTo>
                  <a:pt x="442442" y="6778905"/>
                </a:lnTo>
                <a:cubicBezTo>
                  <a:pt x="727353" y="6493175"/>
                  <a:pt x="1106482" y="6336364"/>
                  <a:pt x="1509729" y="6336364"/>
                </a:cubicBezTo>
                <a:lnTo>
                  <a:pt x="2339590" y="6336364"/>
                </a:lnTo>
                <a:cubicBezTo>
                  <a:pt x="2596614" y="6336364"/>
                  <a:pt x="2805398" y="6127532"/>
                  <a:pt x="2805398" y="5870451"/>
                </a:cubicBezTo>
                <a:cubicBezTo>
                  <a:pt x="2805398" y="5613370"/>
                  <a:pt x="2595860" y="5404538"/>
                  <a:pt x="2339590" y="5404538"/>
                </a:cubicBezTo>
                <a:lnTo>
                  <a:pt x="1509729" y="5404538"/>
                </a:lnTo>
                <a:cubicBezTo>
                  <a:pt x="1106482" y="5404538"/>
                  <a:pt x="727353" y="5246973"/>
                  <a:pt x="442442" y="4961996"/>
                </a:cubicBezTo>
                <a:cubicBezTo>
                  <a:pt x="156777" y="4677021"/>
                  <a:pt x="0" y="4297807"/>
                  <a:pt x="0" y="3894469"/>
                </a:cubicBezTo>
                <a:cubicBezTo>
                  <a:pt x="0" y="3491133"/>
                  <a:pt x="156777" y="3111919"/>
                  <a:pt x="442442" y="2828452"/>
                </a:cubicBezTo>
                <a:cubicBezTo>
                  <a:pt x="727353" y="2542722"/>
                  <a:pt x="1106482" y="2385910"/>
                  <a:pt x="1509729" y="2385910"/>
                </a:cubicBezTo>
                <a:lnTo>
                  <a:pt x="2339590" y="2385910"/>
                </a:lnTo>
                <a:cubicBezTo>
                  <a:pt x="2596614" y="2385910"/>
                  <a:pt x="2805398" y="2177078"/>
                  <a:pt x="2805398" y="1919996"/>
                </a:cubicBezTo>
                <a:cubicBezTo>
                  <a:pt x="2805398" y="1662915"/>
                  <a:pt x="2595860" y="1454084"/>
                  <a:pt x="2339590" y="1454084"/>
                </a:cubicBezTo>
                <a:lnTo>
                  <a:pt x="1509729" y="1454084"/>
                </a:lnTo>
                <a:cubicBezTo>
                  <a:pt x="1106482" y="1454084"/>
                  <a:pt x="727353" y="1296518"/>
                  <a:pt x="442442" y="1011542"/>
                </a:cubicBezTo>
                <a:cubicBezTo>
                  <a:pt x="192485" y="762188"/>
                  <a:pt x="41208" y="440684"/>
                  <a:pt x="7295" y="93998"/>
                </a:cubicBezTo>
                <a:close/>
              </a:path>
            </a:pathLst>
          </a:custGeom>
          <a:solidFill>
            <a:schemeClr val="tx2">
              <a:alpha val="25000"/>
            </a:schemeClr>
          </a:solidFill>
          <a:ln w="9525" cap="flat">
            <a:noFill/>
            <a:prstDash val="solid"/>
            <a:miter/>
          </a:ln>
        </p:spPr>
        <p:txBody>
          <a:bodyPr rtlCol="0" anchor="ctr"/>
          <a:lstStyle/>
          <a:p>
            <a:endParaRPr lang="en-US"/>
          </a:p>
        </p:txBody>
      </p:sp>
      <p:sp>
        <p:nvSpPr>
          <p:cNvPr id="6" name="Text Placeholder 5">
            <a:extLst>
              <a:ext uri="{FF2B5EF4-FFF2-40B4-BE49-F238E27FC236}">
                <a16:creationId xmlns:a16="http://schemas.microsoft.com/office/drawing/2014/main" id="{E13B892A-B053-F798-5408-430D44902E98}"/>
              </a:ext>
            </a:extLst>
          </p:cNvPr>
          <p:cNvSpPr>
            <a:spLocks noGrp="1"/>
          </p:cNvSpPr>
          <p:nvPr>
            <p:ph type="body" sz="quarter" idx="25" hasCustomPrompt="1"/>
          </p:nvPr>
        </p:nvSpPr>
        <p:spPr>
          <a:xfrm>
            <a:off x="8907006" y="762001"/>
            <a:ext cx="2522994" cy="317499"/>
          </a:xfrm>
        </p:spPr>
        <p:txBody>
          <a:bodyPr>
            <a:noAutofit/>
          </a:bodyPr>
          <a:lstStyle>
            <a:lvl1pPr marL="0" indent="0">
              <a:buNone/>
              <a:defRPr sz="2400" b="1">
                <a:solidFill>
                  <a:schemeClr val="tx2"/>
                </a:solidFill>
              </a:defRPr>
            </a:lvl1pPr>
            <a:lvl2pPr marL="457200" indent="0">
              <a:buNone/>
              <a:defRPr sz="2400" b="1">
                <a:solidFill>
                  <a:schemeClr val="bg1"/>
                </a:solidFill>
              </a:defRPr>
            </a:lvl2pPr>
            <a:lvl3pPr marL="914400" indent="0">
              <a:buNone/>
              <a:defRPr sz="2400" b="1">
                <a:solidFill>
                  <a:schemeClr val="bg1"/>
                </a:solidFill>
              </a:defRPr>
            </a:lvl3pPr>
            <a:lvl4pPr marL="1371600" indent="0">
              <a:buNone/>
              <a:defRPr sz="2400" b="1">
                <a:solidFill>
                  <a:schemeClr val="bg1"/>
                </a:solidFill>
              </a:defRPr>
            </a:lvl4pPr>
            <a:lvl5pPr marL="1828800" indent="0">
              <a:buNone/>
              <a:defRPr sz="2400" b="1">
                <a:solidFill>
                  <a:schemeClr val="bg1"/>
                </a:solidFill>
              </a:defRPr>
            </a:lvl5pPr>
          </a:lstStyle>
          <a:p>
            <a:pPr lvl="0"/>
            <a:r>
              <a:rPr lang="en-US"/>
              <a:t>XYZ</a:t>
            </a:r>
          </a:p>
        </p:txBody>
      </p:sp>
      <p:sp>
        <p:nvSpPr>
          <p:cNvPr id="10" name="Text Placeholder 19">
            <a:extLst>
              <a:ext uri="{FF2B5EF4-FFF2-40B4-BE49-F238E27FC236}">
                <a16:creationId xmlns:a16="http://schemas.microsoft.com/office/drawing/2014/main" id="{66987114-9764-A732-78E6-041BB592198A}"/>
              </a:ext>
            </a:extLst>
          </p:cNvPr>
          <p:cNvSpPr>
            <a:spLocks noGrp="1"/>
          </p:cNvSpPr>
          <p:nvPr>
            <p:ph type="body" sz="quarter" idx="26"/>
          </p:nvPr>
        </p:nvSpPr>
        <p:spPr>
          <a:xfrm>
            <a:off x="8907463" y="1193800"/>
            <a:ext cx="2522537" cy="647700"/>
          </a:xfrm>
        </p:spPr>
        <p:txBody>
          <a:bodyPr>
            <a:noAutofit/>
          </a:bodyPr>
          <a:lstStyle>
            <a:lvl1pPr marL="0" indent="0">
              <a:buNone/>
              <a:defRPr>
                <a:solidFill>
                  <a:schemeClr val="tx2"/>
                </a:solidFill>
              </a:defRPr>
            </a:lvl1pPr>
            <a:lvl2pPr marL="457200" indent="0">
              <a:buNone/>
              <a:defRPr>
                <a:solidFill>
                  <a:schemeClr val="bg1"/>
                </a:solidFill>
              </a:defRPr>
            </a:lvl2pPr>
            <a:lvl3pPr marL="914400" indent="0">
              <a:buNone/>
              <a:defRPr>
                <a:solidFill>
                  <a:schemeClr val="bg1"/>
                </a:solidFill>
              </a:defRPr>
            </a:lvl3pPr>
            <a:lvl4pPr marL="1371600" indent="0">
              <a:buNone/>
              <a:defRPr>
                <a:solidFill>
                  <a:schemeClr val="bg1"/>
                </a:solidFill>
              </a:defRPr>
            </a:lvl4pPr>
            <a:lvl5pPr marL="1828800" indent="0">
              <a:buNone/>
              <a:defRPr>
                <a:solidFill>
                  <a:schemeClr val="bg1"/>
                </a:solidFill>
              </a:defRPr>
            </a:lvl5pPr>
          </a:lstStyle>
          <a:p>
            <a:pPr lvl="0"/>
            <a:r>
              <a:rPr lang="en-US"/>
              <a:t>Click to edit Master text styles</a:t>
            </a:r>
          </a:p>
        </p:txBody>
      </p:sp>
      <p:sp>
        <p:nvSpPr>
          <p:cNvPr id="13" name="Text Placeholder 5">
            <a:extLst>
              <a:ext uri="{FF2B5EF4-FFF2-40B4-BE49-F238E27FC236}">
                <a16:creationId xmlns:a16="http://schemas.microsoft.com/office/drawing/2014/main" id="{6D58B81C-D3DF-E072-EA0F-F7392F6A4733}"/>
              </a:ext>
            </a:extLst>
          </p:cNvPr>
          <p:cNvSpPr>
            <a:spLocks noGrp="1"/>
          </p:cNvSpPr>
          <p:nvPr>
            <p:ph type="body" sz="quarter" idx="27" hasCustomPrompt="1"/>
          </p:nvPr>
        </p:nvSpPr>
        <p:spPr>
          <a:xfrm>
            <a:off x="8907006" y="2182089"/>
            <a:ext cx="2522994" cy="317499"/>
          </a:xfrm>
        </p:spPr>
        <p:txBody>
          <a:bodyPr>
            <a:noAutofit/>
          </a:bodyPr>
          <a:lstStyle>
            <a:lvl1pPr marL="0" indent="0">
              <a:buNone/>
              <a:defRPr sz="2400" b="1">
                <a:solidFill>
                  <a:schemeClr val="tx2"/>
                </a:solidFill>
              </a:defRPr>
            </a:lvl1pPr>
            <a:lvl2pPr marL="457200" indent="0">
              <a:buNone/>
              <a:defRPr sz="2400" b="1">
                <a:solidFill>
                  <a:schemeClr val="bg1"/>
                </a:solidFill>
              </a:defRPr>
            </a:lvl2pPr>
            <a:lvl3pPr marL="914400" indent="0">
              <a:buNone/>
              <a:defRPr sz="2400" b="1">
                <a:solidFill>
                  <a:schemeClr val="bg1"/>
                </a:solidFill>
              </a:defRPr>
            </a:lvl3pPr>
            <a:lvl4pPr marL="1371600" indent="0">
              <a:buNone/>
              <a:defRPr sz="2400" b="1">
                <a:solidFill>
                  <a:schemeClr val="bg1"/>
                </a:solidFill>
              </a:defRPr>
            </a:lvl4pPr>
            <a:lvl5pPr marL="1828800" indent="0">
              <a:buNone/>
              <a:defRPr sz="2400" b="1">
                <a:solidFill>
                  <a:schemeClr val="bg1"/>
                </a:solidFill>
              </a:defRPr>
            </a:lvl5pPr>
          </a:lstStyle>
          <a:p>
            <a:pPr lvl="0"/>
            <a:r>
              <a:rPr lang="en-US"/>
              <a:t>XYZ</a:t>
            </a:r>
          </a:p>
        </p:txBody>
      </p:sp>
      <p:sp>
        <p:nvSpPr>
          <p:cNvPr id="14" name="Text Placeholder 19">
            <a:extLst>
              <a:ext uri="{FF2B5EF4-FFF2-40B4-BE49-F238E27FC236}">
                <a16:creationId xmlns:a16="http://schemas.microsoft.com/office/drawing/2014/main" id="{E9804490-CD60-ACC7-D8FA-49FED4F09984}"/>
              </a:ext>
            </a:extLst>
          </p:cNvPr>
          <p:cNvSpPr>
            <a:spLocks noGrp="1"/>
          </p:cNvSpPr>
          <p:nvPr>
            <p:ph type="body" sz="quarter" idx="28"/>
          </p:nvPr>
        </p:nvSpPr>
        <p:spPr>
          <a:xfrm>
            <a:off x="8907463" y="2613888"/>
            <a:ext cx="2522537" cy="647700"/>
          </a:xfrm>
        </p:spPr>
        <p:txBody>
          <a:bodyPr>
            <a:noAutofit/>
          </a:bodyPr>
          <a:lstStyle>
            <a:lvl1pPr marL="0" indent="0">
              <a:buNone/>
              <a:defRPr>
                <a:solidFill>
                  <a:schemeClr val="tx2"/>
                </a:solidFill>
              </a:defRPr>
            </a:lvl1pPr>
            <a:lvl2pPr marL="457200" indent="0">
              <a:buNone/>
              <a:defRPr>
                <a:solidFill>
                  <a:schemeClr val="bg1"/>
                </a:solidFill>
              </a:defRPr>
            </a:lvl2pPr>
            <a:lvl3pPr marL="914400" indent="0">
              <a:buNone/>
              <a:defRPr>
                <a:solidFill>
                  <a:schemeClr val="bg1"/>
                </a:solidFill>
              </a:defRPr>
            </a:lvl3pPr>
            <a:lvl4pPr marL="1371600" indent="0">
              <a:buNone/>
              <a:defRPr>
                <a:solidFill>
                  <a:schemeClr val="bg1"/>
                </a:solidFill>
              </a:defRPr>
            </a:lvl4pPr>
            <a:lvl5pPr marL="1828800" indent="0">
              <a:buNone/>
              <a:defRPr>
                <a:solidFill>
                  <a:schemeClr val="bg1"/>
                </a:solidFill>
              </a:defRPr>
            </a:lvl5pPr>
          </a:lstStyle>
          <a:p>
            <a:pPr lvl="0"/>
            <a:r>
              <a:rPr lang="en-US"/>
              <a:t>Click to edit Master text styles</a:t>
            </a:r>
          </a:p>
        </p:txBody>
      </p:sp>
      <p:sp>
        <p:nvSpPr>
          <p:cNvPr id="20" name="Text Placeholder 5">
            <a:extLst>
              <a:ext uri="{FF2B5EF4-FFF2-40B4-BE49-F238E27FC236}">
                <a16:creationId xmlns:a16="http://schemas.microsoft.com/office/drawing/2014/main" id="{0F6283E4-D407-56FF-E050-EF56ECBE190B}"/>
              </a:ext>
            </a:extLst>
          </p:cNvPr>
          <p:cNvSpPr>
            <a:spLocks noGrp="1"/>
          </p:cNvSpPr>
          <p:nvPr>
            <p:ph type="body" sz="quarter" idx="29" hasCustomPrompt="1"/>
          </p:nvPr>
        </p:nvSpPr>
        <p:spPr>
          <a:xfrm>
            <a:off x="8907006" y="3581401"/>
            <a:ext cx="2522994" cy="317499"/>
          </a:xfrm>
        </p:spPr>
        <p:txBody>
          <a:bodyPr>
            <a:noAutofit/>
          </a:bodyPr>
          <a:lstStyle>
            <a:lvl1pPr marL="0" indent="0">
              <a:buNone/>
              <a:defRPr sz="2400" b="1">
                <a:solidFill>
                  <a:schemeClr val="tx2"/>
                </a:solidFill>
              </a:defRPr>
            </a:lvl1pPr>
            <a:lvl2pPr marL="457200" indent="0">
              <a:buNone/>
              <a:defRPr sz="2400" b="1">
                <a:solidFill>
                  <a:schemeClr val="bg1"/>
                </a:solidFill>
              </a:defRPr>
            </a:lvl2pPr>
            <a:lvl3pPr marL="914400" indent="0">
              <a:buNone/>
              <a:defRPr sz="2400" b="1">
                <a:solidFill>
                  <a:schemeClr val="bg1"/>
                </a:solidFill>
              </a:defRPr>
            </a:lvl3pPr>
            <a:lvl4pPr marL="1371600" indent="0">
              <a:buNone/>
              <a:defRPr sz="2400" b="1">
                <a:solidFill>
                  <a:schemeClr val="bg1"/>
                </a:solidFill>
              </a:defRPr>
            </a:lvl4pPr>
            <a:lvl5pPr marL="1828800" indent="0">
              <a:buNone/>
              <a:defRPr sz="2400" b="1">
                <a:solidFill>
                  <a:schemeClr val="bg1"/>
                </a:solidFill>
              </a:defRPr>
            </a:lvl5pPr>
          </a:lstStyle>
          <a:p>
            <a:pPr lvl="0"/>
            <a:r>
              <a:rPr lang="en-US"/>
              <a:t>XYZ</a:t>
            </a:r>
          </a:p>
        </p:txBody>
      </p:sp>
      <p:sp>
        <p:nvSpPr>
          <p:cNvPr id="22" name="Text Placeholder 19">
            <a:extLst>
              <a:ext uri="{FF2B5EF4-FFF2-40B4-BE49-F238E27FC236}">
                <a16:creationId xmlns:a16="http://schemas.microsoft.com/office/drawing/2014/main" id="{3992E728-E4B9-97B3-581F-03BE64F99072}"/>
              </a:ext>
            </a:extLst>
          </p:cNvPr>
          <p:cNvSpPr>
            <a:spLocks noGrp="1"/>
          </p:cNvSpPr>
          <p:nvPr>
            <p:ph type="body" sz="quarter" idx="30"/>
          </p:nvPr>
        </p:nvSpPr>
        <p:spPr>
          <a:xfrm>
            <a:off x="8907463" y="4013200"/>
            <a:ext cx="2522537" cy="647700"/>
          </a:xfrm>
        </p:spPr>
        <p:txBody>
          <a:bodyPr>
            <a:noAutofit/>
          </a:bodyPr>
          <a:lstStyle>
            <a:lvl1pPr marL="0" indent="0">
              <a:buNone/>
              <a:defRPr>
                <a:solidFill>
                  <a:schemeClr val="tx2"/>
                </a:solidFill>
              </a:defRPr>
            </a:lvl1pPr>
            <a:lvl2pPr marL="457200" indent="0">
              <a:buNone/>
              <a:defRPr>
                <a:solidFill>
                  <a:schemeClr val="bg1"/>
                </a:solidFill>
              </a:defRPr>
            </a:lvl2pPr>
            <a:lvl3pPr marL="914400" indent="0">
              <a:buNone/>
              <a:defRPr>
                <a:solidFill>
                  <a:schemeClr val="bg1"/>
                </a:solidFill>
              </a:defRPr>
            </a:lvl3pPr>
            <a:lvl4pPr marL="1371600" indent="0">
              <a:buNone/>
              <a:defRPr>
                <a:solidFill>
                  <a:schemeClr val="bg1"/>
                </a:solidFill>
              </a:defRPr>
            </a:lvl4pPr>
            <a:lvl5pPr marL="1828800" indent="0">
              <a:buNone/>
              <a:defRPr>
                <a:solidFill>
                  <a:schemeClr val="bg1"/>
                </a:solidFill>
              </a:defRPr>
            </a:lvl5pPr>
          </a:lstStyle>
          <a:p>
            <a:pPr lvl="0"/>
            <a:r>
              <a:rPr lang="en-US"/>
              <a:t>Click to edit Master text styles</a:t>
            </a:r>
          </a:p>
        </p:txBody>
      </p:sp>
      <p:sp>
        <p:nvSpPr>
          <p:cNvPr id="23" name="Text Placeholder 5">
            <a:extLst>
              <a:ext uri="{FF2B5EF4-FFF2-40B4-BE49-F238E27FC236}">
                <a16:creationId xmlns:a16="http://schemas.microsoft.com/office/drawing/2014/main" id="{E306F699-0267-CE71-F2AB-94567B5B5E32}"/>
              </a:ext>
            </a:extLst>
          </p:cNvPr>
          <p:cNvSpPr>
            <a:spLocks noGrp="1"/>
          </p:cNvSpPr>
          <p:nvPr>
            <p:ph type="body" sz="quarter" idx="31" hasCustomPrompt="1"/>
          </p:nvPr>
        </p:nvSpPr>
        <p:spPr>
          <a:xfrm>
            <a:off x="8907006" y="5001488"/>
            <a:ext cx="2522994" cy="317499"/>
          </a:xfrm>
        </p:spPr>
        <p:txBody>
          <a:bodyPr>
            <a:noAutofit/>
          </a:bodyPr>
          <a:lstStyle>
            <a:lvl1pPr marL="0" indent="0">
              <a:buNone/>
              <a:defRPr sz="2400" b="1">
                <a:solidFill>
                  <a:schemeClr val="tx2"/>
                </a:solidFill>
              </a:defRPr>
            </a:lvl1pPr>
            <a:lvl2pPr marL="457200" indent="0">
              <a:buNone/>
              <a:defRPr sz="2400" b="1">
                <a:solidFill>
                  <a:schemeClr val="bg1"/>
                </a:solidFill>
              </a:defRPr>
            </a:lvl2pPr>
            <a:lvl3pPr marL="914400" indent="0">
              <a:buNone/>
              <a:defRPr sz="2400" b="1">
                <a:solidFill>
                  <a:schemeClr val="bg1"/>
                </a:solidFill>
              </a:defRPr>
            </a:lvl3pPr>
            <a:lvl4pPr marL="1371600" indent="0">
              <a:buNone/>
              <a:defRPr sz="2400" b="1">
                <a:solidFill>
                  <a:schemeClr val="bg1"/>
                </a:solidFill>
              </a:defRPr>
            </a:lvl4pPr>
            <a:lvl5pPr marL="1828800" indent="0">
              <a:buNone/>
              <a:defRPr sz="2400" b="1">
                <a:solidFill>
                  <a:schemeClr val="bg1"/>
                </a:solidFill>
              </a:defRPr>
            </a:lvl5pPr>
          </a:lstStyle>
          <a:p>
            <a:pPr lvl="0"/>
            <a:r>
              <a:rPr lang="en-US"/>
              <a:t>XYZ</a:t>
            </a:r>
          </a:p>
        </p:txBody>
      </p:sp>
      <p:sp>
        <p:nvSpPr>
          <p:cNvPr id="24" name="Text Placeholder 19">
            <a:extLst>
              <a:ext uri="{FF2B5EF4-FFF2-40B4-BE49-F238E27FC236}">
                <a16:creationId xmlns:a16="http://schemas.microsoft.com/office/drawing/2014/main" id="{BD9861DB-BA13-0464-B3DF-E99CB9A5B2EE}"/>
              </a:ext>
            </a:extLst>
          </p:cNvPr>
          <p:cNvSpPr>
            <a:spLocks noGrp="1"/>
          </p:cNvSpPr>
          <p:nvPr>
            <p:ph type="body" sz="quarter" idx="32"/>
          </p:nvPr>
        </p:nvSpPr>
        <p:spPr>
          <a:xfrm>
            <a:off x="8907463" y="5433287"/>
            <a:ext cx="2522537" cy="647700"/>
          </a:xfrm>
        </p:spPr>
        <p:txBody>
          <a:bodyPr>
            <a:noAutofit/>
          </a:bodyPr>
          <a:lstStyle>
            <a:lvl1pPr marL="0" indent="0">
              <a:buNone/>
              <a:defRPr>
                <a:solidFill>
                  <a:schemeClr val="tx2"/>
                </a:solidFill>
              </a:defRPr>
            </a:lvl1pPr>
            <a:lvl2pPr marL="457200" indent="0">
              <a:buNone/>
              <a:defRPr>
                <a:solidFill>
                  <a:schemeClr val="bg1"/>
                </a:solidFill>
              </a:defRPr>
            </a:lvl2pPr>
            <a:lvl3pPr marL="914400" indent="0">
              <a:buNone/>
              <a:defRPr>
                <a:solidFill>
                  <a:schemeClr val="bg1"/>
                </a:solidFill>
              </a:defRPr>
            </a:lvl3pPr>
            <a:lvl4pPr marL="1371600" indent="0">
              <a:buNone/>
              <a:defRPr>
                <a:solidFill>
                  <a:schemeClr val="bg1"/>
                </a:solidFill>
              </a:defRPr>
            </a:lvl4pPr>
            <a:lvl5pPr marL="1828800" indent="0">
              <a:buNone/>
              <a:defRPr>
                <a:solidFill>
                  <a:schemeClr val="bg1"/>
                </a:solidFill>
              </a:defRPr>
            </a:lvl5pPr>
          </a:lstStyle>
          <a:p>
            <a:pPr lvl="0"/>
            <a:r>
              <a:rPr lang="en-US"/>
              <a:t>Click to edit Master text styles</a:t>
            </a:r>
          </a:p>
        </p:txBody>
      </p:sp>
      <p:sp>
        <p:nvSpPr>
          <p:cNvPr id="26" name="Slide Number Placeholder 5">
            <a:extLst>
              <a:ext uri="{FF2B5EF4-FFF2-40B4-BE49-F238E27FC236}">
                <a16:creationId xmlns:a16="http://schemas.microsoft.com/office/drawing/2014/main" id="{6CB8D4AE-D87A-0FAF-84B7-4C8BFB10A5F8}"/>
              </a:ext>
            </a:extLst>
          </p:cNvPr>
          <p:cNvSpPr txBox="1">
            <a:spLocks/>
          </p:cNvSpPr>
          <p:nvPr userDrawn="1"/>
        </p:nvSpPr>
        <p:spPr>
          <a:xfrm>
            <a:off x="11185742" y="6400800"/>
            <a:ext cx="549058" cy="457200"/>
          </a:xfrm>
          <a:prstGeom prst="rect">
            <a:avLst/>
          </a:prstGeom>
        </p:spPr>
        <p:txBody>
          <a:bodyPr vert="horz" lIns="0" tIns="0" rIns="0" bIns="0" rtlCol="0" anchor="ctr"/>
          <a:lstStyle>
            <a:defPPr>
              <a:defRPr lang="en-US"/>
            </a:defPPr>
            <a:lvl1pPr marL="0" algn="r" defTabSz="914400" rtl="0" eaLnBrk="1" latinLnBrk="0" hangingPunct="1">
              <a:defRPr sz="800" kern="1200">
                <a:solidFill>
                  <a:schemeClr val="tx1"/>
                </a:solidFill>
                <a:latin typeface="Outfi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fld id="{DDA6C761-E6C0-8244-BDC1-CA1DC8273777}" type="slidenum">
              <a:rPr lang="en-US" b="0" i="0" smtClean="0">
                <a:solidFill>
                  <a:schemeClr val="tx1"/>
                </a:solidFill>
                <a:latin typeface="Outfit Light" pitchFamily="2" charset="0"/>
              </a:rPr>
              <a:pPr/>
              <a:t>‹#›</a:t>
            </a:fld>
            <a:endParaRPr lang="en-US" b="0" i="0">
              <a:solidFill>
                <a:schemeClr val="tx1"/>
              </a:solidFill>
              <a:latin typeface="Outfit Light" pitchFamily="2" charset="0"/>
            </a:endParaRPr>
          </a:p>
        </p:txBody>
      </p:sp>
      <p:sp>
        <p:nvSpPr>
          <p:cNvPr id="27" name="Slide Number Placeholder 5">
            <a:extLst>
              <a:ext uri="{FF2B5EF4-FFF2-40B4-BE49-F238E27FC236}">
                <a16:creationId xmlns:a16="http://schemas.microsoft.com/office/drawing/2014/main" id="{8F052773-489A-3371-A25E-D2CE47AFD98B}"/>
              </a:ext>
            </a:extLst>
          </p:cNvPr>
          <p:cNvSpPr txBox="1">
            <a:spLocks/>
          </p:cNvSpPr>
          <p:nvPr userDrawn="1"/>
        </p:nvSpPr>
        <p:spPr>
          <a:xfrm>
            <a:off x="9118378" y="6499230"/>
            <a:ext cx="2266709" cy="273040"/>
          </a:xfrm>
          <a:prstGeom prst="rect">
            <a:avLst/>
          </a:prstGeom>
        </p:spPr>
        <p:txBody>
          <a:bodyPr vert="horz" lIns="0" tIns="0" rIns="0" bIns="0" rtlCol="0" anchor="ctr"/>
          <a:lstStyle>
            <a:defPPr>
              <a:defRPr lang="en-US"/>
            </a:defPPr>
            <a:lvl1pPr marL="0" algn="r" defTabSz="914400" rtl="0" eaLnBrk="1" latinLnBrk="0" hangingPunct="1">
              <a:defRPr sz="800" kern="1200">
                <a:solidFill>
                  <a:schemeClr val="bg1"/>
                </a:solidFill>
                <a:latin typeface="Outfi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sz="600" b="0" i="0">
                <a:solidFill>
                  <a:schemeClr val="tx1"/>
                </a:solidFill>
                <a:latin typeface="Outfit Light" pitchFamily="2" charset="0"/>
              </a:rPr>
              <a:t>© Sovos 2025. Proprietary and Confidential</a:t>
            </a:r>
          </a:p>
        </p:txBody>
      </p:sp>
      <p:sp>
        <p:nvSpPr>
          <p:cNvPr id="2" name="Title 1">
            <a:extLst>
              <a:ext uri="{FF2B5EF4-FFF2-40B4-BE49-F238E27FC236}">
                <a16:creationId xmlns:a16="http://schemas.microsoft.com/office/drawing/2014/main" id="{56E523F0-8710-C17D-5E1F-7113655CD055}"/>
              </a:ext>
            </a:extLst>
          </p:cNvPr>
          <p:cNvSpPr>
            <a:spLocks noGrp="1"/>
          </p:cNvSpPr>
          <p:nvPr>
            <p:ph type="title"/>
          </p:nvPr>
        </p:nvSpPr>
        <p:spPr>
          <a:xfrm>
            <a:off x="762000" y="724854"/>
            <a:ext cx="6995606" cy="920285"/>
          </a:xfrm>
        </p:spPr>
        <p:txBody>
          <a:bodyPr>
            <a:noAutofit/>
          </a:bodyPr>
          <a:lstStyle/>
          <a:p>
            <a:r>
              <a:rPr lang="en-US"/>
              <a:t>Click to edit Master title style</a:t>
            </a:r>
          </a:p>
        </p:txBody>
      </p:sp>
      <p:sp>
        <p:nvSpPr>
          <p:cNvPr id="3" name="Content Placeholder 2">
            <a:extLst>
              <a:ext uri="{FF2B5EF4-FFF2-40B4-BE49-F238E27FC236}">
                <a16:creationId xmlns:a16="http://schemas.microsoft.com/office/drawing/2014/main" id="{CFA97474-D8AA-E3B1-C98A-08B7FCBD5476}"/>
              </a:ext>
            </a:extLst>
          </p:cNvPr>
          <p:cNvSpPr>
            <a:spLocks noGrp="1"/>
          </p:cNvSpPr>
          <p:nvPr>
            <p:ph idx="1"/>
          </p:nvPr>
        </p:nvSpPr>
        <p:spPr>
          <a:xfrm>
            <a:off x="762000" y="3853803"/>
            <a:ext cx="3332765" cy="2241740"/>
          </a:xfrm>
        </p:spPr>
        <p:txBody>
          <a:bodyPr>
            <a:noAutofit/>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cxnSp>
        <p:nvCxnSpPr>
          <p:cNvPr id="9" name="Straight Connector 8">
            <a:extLst>
              <a:ext uri="{FF2B5EF4-FFF2-40B4-BE49-F238E27FC236}">
                <a16:creationId xmlns:a16="http://schemas.microsoft.com/office/drawing/2014/main" id="{5AEF45F1-4FE2-8739-18FF-B456EB3B66B9}"/>
              </a:ext>
            </a:extLst>
          </p:cNvPr>
          <p:cNvCxnSpPr>
            <a:cxnSpLocks/>
          </p:cNvCxnSpPr>
          <p:nvPr userDrawn="1"/>
        </p:nvCxnSpPr>
        <p:spPr>
          <a:xfrm flipH="1">
            <a:off x="1487277" y="6400800"/>
            <a:ext cx="10704723" cy="0"/>
          </a:xfrm>
          <a:prstGeom prst="line">
            <a:avLst/>
          </a:prstGeom>
          <a:ln w="9525" cap="rnd">
            <a:solidFill>
              <a:schemeClr val="tx1"/>
            </a:solidFill>
          </a:ln>
        </p:spPr>
        <p:style>
          <a:lnRef idx="1">
            <a:schemeClr val="accent1"/>
          </a:lnRef>
          <a:fillRef idx="0">
            <a:schemeClr val="accent1"/>
          </a:fillRef>
          <a:effectRef idx="0">
            <a:schemeClr val="accent1"/>
          </a:effectRef>
          <a:fontRef idx="minor">
            <a:schemeClr val="tx1"/>
          </a:fontRef>
        </p:style>
      </p:cxnSp>
      <p:sp>
        <p:nvSpPr>
          <p:cNvPr id="11" name="Subtitle 2">
            <a:extLst>
              <a:ext uri="{FF2B5EF4-FFF2-40B4-BE49-F238E27FC236}">
                <a16:creationId xmlns:a16="http://schemas.microsoft.com/office/drawing/2014/main" id="{0740B8FE-D58D-6E2B-896D-000F0294ED98}"/>
              </a:ext>
            </a:extLst>
          </p:cNvPr>
          <p:cNvSpPr>
            <a:spLocks noGrp="1"/>
          </p:cNvSpPr>
          <p:nvPr>
            <p:ph type="body" sz="quarter" idx="13" hasCustomPrompt="1"/>
          </p:nvPr>
        </p:nvSpPr>
        <p:spPr>
          <a:xfrm>
            <a:off x="762000" y="1733802"/>
            <a:ext cx="6995278" cy="414149"/>
          </a:xfrm>
        </p:spPr>
        <p:txBody>
          <a:bodyPr>
            <a:noAutofit/>
          </a:bodyPr>
          <a:lstStyle>
            <a:lvl1pPr marL="0" indent="0">
              <a:buNone/>
              <a:defRPr lang="en-US" sz="1600" b="0" i="0" kern="1200" dirty="0">
                <a:solidFill>
                  <a:srgbClr val="0A0E33"/>
                </a:solidFill>
                <a:latin typeface="Outfit Light" pitchFamily="2" charset="0"/>
                <a:ea typeface="Inter"/>
                <a:cs typeface="Inter"/>
              </a:defRPr>
            </a:lvl1pPr>
            <a:lvl2pPr marL="457200" indent="0">
              <a:buNone/>
              <a:defRPr/>
            </a:lvl2pPr>
            <a:lvl3pPr marL="914400" indent="0">
              <a:buNone/>
              <a:defRPr/>
            </a:lvl3pPr>
            <a:lvl4pPr marL="1371600" indent="0">
              <a:buNone/>
              <a:defRPr/>
            </a:lvl4pPr>
            <a:lvl5pPr marL="1828800" indent="0">
              <a:buNone/>
              <a:defRPr/>
            </a:lvl5pPr>
          </a:lstStyle>
          <a:p>
            <a:pPr lvl="0"/>
            <a:r>
              <a:rPr lang="en-US"/>
              <a:t>Subtitle goes here</a:t>
            </a:r>
          </a:p>
        </p:txBody>
      </p:sp>
      <p:sp>
        <p:nvSpPr>
          <p:cNvPr id="18" name="!!subhead1">
            <a:extLst>
              <a:ext uri="{FF2B5EF4-FFF2-40B4-BE49-F238E27FC236}">
                <a16:creationId xmlns:a16="http://schemas.microsoft.com/office/drawing/2014/main" id="{1A93C0F4-1D09-DE35-6E80-27CB807A0E38}"/>
              </a:ext>
            </a:extLst>
          </p:cNvPr>
          <p:cNvSpPr>
            <a:spLocks noGrp="1"/>
          </p:cNvSpPr>
          <p:nvPr>
            <p:ph type="body" sz="quarter" idx="14" hasCustomPrompt="1"/>
          </p:nvPr>
        </p:nvSpPr>
        <p:spPr>
          <a:xfrm>
            <a:off x="762000" y="3504332"/>
            <a:ext cx="3332765" cy="232267"/>
          </a:xfrm>
        </p:spPr>
        <p:txBody>
          <a:bodyPr>
            <a:noAutofit/>
          </a:bodyPr>
          <a:lstStyle>
            <a:lvl1pPr marL="0" indent="0">
              <a:lnSpc>
                <a:spcPct val="100000"/>
              </a:lnSpc>
              <a:spcBef>
                <a:spcPts val="0"/>
              </a:spcBef>
              <a:buNone/>
              <a:defRPr lang="en-US" sz="1800" b="1" kern="1200" dirty="0">
                <a:solidFill>
                  <a:schemeClr val="tx1"/>
                </a:solidFill>
                <a:latin typeface="Inter" panose="020B0502030000000004" pitchFamily="34" charset="0"/>
                <a:ea typeface="Inter" panose="020B0502030000000004" pitchFamily="34" charset="0"/>
                <a:cs typeface="Inter" panose="020B0502030000000004" pitchFamily="34" charset="0"/>
              </a:defRPr>
            </a:lvl1pPr>
            <a:lvl2pPr marL="457200" indent="0">
              <a:buNone/>
              <a:defRPr sz="1800" b="1">
                <a:solidFill>
                  <a:schemeClr val="accent1"/>
                </a:solidFill>
              </a:defRPr>
            </a:lvl2pPr>
            <a:lvl3pPr marL="914400" indent="0">
              <a:buNone/>
              <a:defRPr sz="1800" b="1">
                <a:solidFill>
                  <a:schemeClr val="accent1"/>
                </a:solidFill>
              </a:defRPr>
            </a:lvl3pPr>
            <a:lvl4pPr marL="1371600" indent="0">
              <a:buNone/>
              <a:defRPr sz="1800" b="1">
                <a:solidFill>
                  <a:schemeClr val="accent1"/>
                </a:solidFill>
              </a:defRPr>
            </a:lvl4pPr>
            <a:lvl5pPr marL="1828800" indent="0">
              <a:buNone/>
              <a:defRPr sz="1800" b="1">
                <a:solidFill>
                  <a:schemeClr val="accent1"/>
                </a:solidFill>
              </a:defRPr>
            </a:lvl5pPr>
          </a:lstStyle>
          <a:p>
            <a:pPr marL="0" lvl="0" indent="0" algn="l" defTabSz="914400" rtl="0" eaLnBrk="1" latinLnBrk="0" hangingPunct="1">
              <a:lnSpc>
                <a:spcPct val="100000"/>
              </a:lnSpc>
              <a:spcBef>
                <a:spcPts val="1000"/>
              </a:spcBef>
              <a:buFont typeface="Inter" panose="020B0502030000000004" pitchFamily="34" charset="0"/>
              <a:buNone/>
            </a:pPr>
            <a:r>
              <a:rPr lang="en-US"/>
              <a:t>Subheading goes here</a:t>
            </a:r>
          </a:p>
        </p:txBody>
      </p:sp>
      <p:sp>
        <p:nvSpPr>
          <p:cNvPr id="7" name="Text Placeholder 5">
            <a:extLst>
              <a:ext uri="{FF2B5EF4-FFF2-40B4-BE49-F238E27FC236}">
                <a16:creationId xmlns:a16="http://schemas.microsoft.com/office/drawing/2014/main" id="{97AA42F7-5D29-CCA9-BB20-836565F8EB17}"/>
              </a:ext>
            </a:extLst>
          </p:cNvPr>
          <p:cNvSpPr>
            <a:spLocks noGrp="1"/>
          </p:cNvSpPr>
          <p:nvPr>
            <p:ph type="body" sz="quarter" idx="21" hasCustomPrompt="1"/>
          </p:nvPr>
        </p:nvSpPr>
        <p:spPr>
          <a:xfrm>
            <a:off x="1487277" y="6496059"/>
            <a:ext cx="7173901" cy="285734"/>
          </a:xfrm>
        </p:spPr>
        <p:txBody>
          <a:bodyPr anchor="ctr">
            <a:noAutofit/>
          </a:bodyPr>
          <a:lstStyle>
            <a:lvl1pPr marL="0" indent="0">
              <a:lnSpc>
                <a:spcPct val="90000"/>
              </a:lnSpc>
              <a:spcBef>
                <a:spcPts val="200"/>
              </a:spcBef>
              <a:buNone/>
              <a:defRPr sz="600" b="0" i="0">
                <a:latin typeface="Inter" panose="02000503000000020004" pitchFamily="2" charset="0"/>
                <a:ea typeface="Inter" panose="02000503000000020004" pitchFamily="2" charset="0"/>
              </a:defRPr>
            </a:lvl1pPr>
            <a:lvl2pPr marL="457200" indent="0">
              <a:buNone/>
              <a:defRPr sz="600" b="0" i="0">
                <a:latin typeface="Inter" panose="02000503000000020004" pitchFamily="2" charset="0"/>
                <a:ea typeface="Inter" panose="02000503000000020004" pitchFamily="2" charset="0"/>
              </a:defRPr>
            </a:lvl2pPr>
            <a:lvl3pPr marL="914400" indent="0">
              <a:buNone/>
              <a:defRPr sz="600" b="0" i="0">
                <a:latin typeface="Inter" panose="02000503000000020004" pitchFamily="2" charset="0"/>
                <a:ea typeface="Inter" panose="02000503000000020004" pitchFamily="2" charset="0"/>
              </a:defRPr>
            </a:lvl3pPr>
            <a:lvl4pPr marL="1371600" indent="0">
              <a:buNone/>
              <a:defRPr sz="600" b="0" i="0">
                <a:latin typeface="Inter" panose="02000503000000020004" pitchFamily="2" charset="0"/>
                <a:ea typeface="Inter" panose="02000503000000020004" pitchFamily="2" charset="0"/>
              </a:defRPr>
            </a:lvl4pPr>
            <a:lvl5pPr marL="1828800" indent="0">
              <a:buNone/>
              <a:defRPr sz="600" b="0" i="0">
                <a:latin typeface="Inter" panose="02000503000000020004" pitchFamily="2" charset="0"/>
                <a:ea typeface="Inter" panose="02000503000000020004" pitchFamily="2" charset="0"/>
              </a:defRPr>
            </a:lvl5pPr>
          </a:lstStyle>
          <a:p>
            <a:pPr lvl="0"/>
            <a:r>
              <a:rPr lang="en-US"/>
              <a:t>Source: </a:t>
            </a:r>
          </a:p>
        </p:txBody>
      </p:sp>
      <p:sp>
        <p:nvSpPr>
          <p:cNvPr id="5" name="Graphic 18">
            <a:extLst>
              <a:ext uri="{FF2B5EF4-FFF2-40B4-BE49-F238E27FC236}">
                <a16:creationId xmlns:a16="http://schemas.microsoft.com/office/drawing/2014/main" id="{487C063E-BC3F-D1B2-2771-1EAAED278E3D}"/>
              </a:ext>
            </a:extLst>
          </p:cNvPr>
          <p:cNvSpPr/>
          <p:nvPr userDrawn="1"/>
        </p:nvSpPr>
        <p:spPr>
          <a:xfrm>
            <a:off x="457200" y="6313452"/>
            <a:ext cx="811355" cy="168145"/>
          </a:xfrm>
          <a:custGeom>
            <a:avLst/>
            <a:gdLst>
              <a:gd name="connsiteX0" fmla="*/ 228427 w 811355"/>
              <a:gd name="connsiteY0" fmla="*/ 27 h 168145"/>
              <a:gd name="connsiteX1" fmla="*/ 310031 w 811355"/>
              <a:gd name="connsiteY1" fmla="*/ 81183 h 168145"/>
              <a:gd name="connsiteX2" fmla="*/ 228427 w 811355"/>
              <a:gd name="connsiteY2" fmla="*/ 162778 h 168145"/>
              <a:gd name="connsiteX3" fmla="*/ 147061 w 811355"/>
              <a:gd name="connsiteY3" fmla="*/ 81183 h 168145"/>
              <a:gd name="connsiteX4" fmla="*/ 228427 w 811355"/>
              <a:gd name="connsiteY4" fmla="*/ 27 h 168145"/>
              <a:gd name="connsiteX5" fmla="*/ 228427 w 811355"/>
              <a:gd name="connsiteY5" fmla="*/ 136856 h 168145"/>
              <a:gd name="connsiteX6" fmla="*/ 281782 w 811355"/>
              <a:gd name="connsiteY6" fmla="*/ 81183 h 168145"/>
              <a:gd name="connsiteX7" fmla="*/ 228427 w 811355"/>
              <a:gd name="connsiteY7" fmla="*/ 25517 h 168145"/>
              <a:gd name="connsiteX8" fmla="*/ 175080 w 811355"/>
              <a:gd name="connsiteY8" fmla="*/ 81183 h 168145"/>
              <a:gd name="connsiteX9" fmla="*/ 228427 w 811355"/>
              <a:gd name="connsiteY9" fmla="*/ 136856 h 168145"/>
              <a:gd name="connsiteX10" fmla="*/ 575396 w 811355"/>
              <a:gd name="connsiteY10" fmla="*/ 27 h 168145"/>
              <a:gd name="connsiteX11" fmla="*/ 656993 w 811355"/>
              <a:gd name="connsiteY11" fmla="*/ 81183 h 168145"/>
              <a:gd name="connsiteX12" fmla="*/ 575396 w 811355"/>
              <a:gd name="connsiteY12" fmla="*/ 162778 h 168145"/>
              <a:gd name="connsiteX13" fmla="*/ 494022 w 811355"/>
              <a:gd name="connsiteY13" fmla="*/ 81183 h 168145"/>
              <a:gd name="connsiteX14" fmla="*/ 575396 w 811355"/>
              <a:gd name="connsiteY14" fmla="*/ 27 h 168145"/>
              <a:gd name="connsiteX15" fmla="*/ 575396 w 811355"/>
              <a:gd name="connsiteY15" fmla="*/ 136856 h 168145"/>
              <a:gd name="connsiteX16" fmla="*/ 628743 w 811355"/>
              <a:gd name="connsiteY16" fmla="*/ 81183 h 168145"/>
              <a:gd name="connsiteX17" fmla="*/ 575396 w 811355"/>
              <a:gd name="connsiteY17" fmla="*/ 25517 h 168145"/>
              <a:gd name="connsiteX18" fmla="*/ 522042 w 811355"/>
              <a:gd name="connsiteY18" fmla="*/ 81183 h 168145"/>
              <a:gd name="connsiteX19" fmla="*/ 575396 w 811355"/>
              <a:gd name="connsiteY19" fmla="*/ 136856 h 168145"/>
              <a:gd name="connsiteX20" fmla="*/ 448958 w 811355"/>
              <a:gd name="connsiteY20" fmla="*/ 2933 h 168145"/>
              <a:gd name="connsiteX21" fmla="*/ 481284 w 811355"/>
              <a:gd name="connsiteY21" fmla="*/ 2933 h 168145"/>
              <a:gd name="connsiteX22" fmla="*/ 400343 w 811355"/>
              <a:gd name="connsiteY22" fmla="*/ 168146 h 168145"/>
              <a:gd name="connsiteX23" fmla="*/ 319639 w 811355"/>
              <a:gd name="connsiteY23" fmla="*/ 2933 h 168145"/>
              <a:gd name="connsiteX24" fmla="*/ 351728 w 811355"/>
              <a:gd name="connsiteY24" fmla="*/ 2933 h 168145"/>
              <a:gd name="connsiteX25" fmla="*/ 400343 w 811355"/>
              <a:gd name="connsiteY25" fmla="*/ 112931 h 168145"/>
              <a:gd name="connsiteX26" fmla="*/ 448958 w 811355"/>
              <a:gd name="connsiteY26" fmla="*/ 2933 h 168145"/>
              <a:gd name="connsiteX27" fmla="*/ 717385 w 811355"/>
              <a:gd name="connsiteY27" fmla="*/ 45882 h 168145"/>
              <a:gd name="connsiteX28" fmla="*/ 751794 w 811355"/>
              <a:gd name="connsiteY28" fmla="*/ 24431 h 168145"/>
              <a:gd name="connsiteX29" fmla="*/ 795439 w 811355"/>
              <a:gd name="connsiteY29" fmla="*/ 36825 h 168145"/>
              <a:gd name="connsiteX30" fmla="*/ 795439 w 811355"/>
              <a:gd name="connsiteY30" fmla="*/ 9023 h 168145"/>
              <a:gd name="connsiteX31" fmla="*/ 752017 w 811355"/>
              <a:gd name="connsiteY31" fmla="*/ 47 h 168145"/>
              <a:gd name="connsiteX32" fmla="*/ 688183 w 811355"/>
              <a:gd name="connsiteY32" fmla="*/ 47251 h 168145"/>
              <a:gd name="connsiteX33" fmla="*/ 782356 w 811355"/>
              <a:gd name="connsiteY33" fmla="*/ 117692 h 168145"/>
              <a:gd name="connsiteX34" fmla="*/ 747264 w 811355"/>
              <a:gd name="connsiteY34" fmla="*/ 138239 h 168145"/>
              <a:gd name="connsiteX35" fmla="*/ 694971 w 811355"/>
              <a:gd name="connsiteY35" fmla="*/ 120855 h 168145"/>
              <a:gd name="connsiteX36" fmla="*/ 694971 w 811355"/>
              <a:gd name="connsiteY36" fmla="*/ 120908 h 168145"/>
              <a:gd name="connsiteX37" fmla="*/ 694971 w 811355"/>
              <a:gd name="connsiteY37" fmla="*/ 150478 h 168145"/>
              <a:gd name="connsiteX38" fmla="*/ 747291 w 811355"/>
              <a:gd name="connsiteY38" fmla="*/ 162616 h 168145"/>
              <a:gd name="connsiteX39" fmla="*/ 811355 w 811355"/>
              <a:gd name="connsiteY39" fmla="*/ 115655 h 168145"/>
              <a:gd name="connsiteX40" fmla="*/ 717426 w 811355"/>
              <a:gd name="connsiteY40" fmla="*/ 45882 h 168145"/>
              <a:gd name="connsiteX41" fmla="*/ 717385 w 811355"/>
              <a:gd name="connsiteY41" fmla="*/ 45882 h 168145"/>
              <a:gd name="connsiteX42" fmla="*/ 29216 w 811355"/>
              <a:gd name="connsiteY42" fmla="*/ 45841 h 168145"/>
              <a:gd name="connsiteX43" fmla="*/ 63632 w 811355"/>
              <a:gd name="connsiteY43" fmla="*/ 24391 h 168145"/>
              <a:gd name="connsiteX44" fmla="*/ 107080 w 811355"/>
              <a:gd name="connsiteY44" fmla="*/ 36670 h 168145"/>
              <a:gd name="connsiteX45" fmla="*/ 107080 w 811355"/>
              <a:gd name="connsiteY45" fmla="*/ 8881 h 168145"/>
              <a:gd name="connsiteX46" fmla="*/ 63855 w 811355"/>
              <a:gd name="connsiteY46" fmla="*/ 0 h 168145"/>
              <a:gd name="connsiteX47" fmla="*/ 0 w 811355"/>
              <a:gd name="connsiteY47" fmla="*/ 47204 h 168145"/>
              <a:gd name="connsiteX48" fmla="*/ 94200 w 811355"/>
              <a:gd name="connsiteY48" fmla="*/ 117665 h 168145"/>
              <a:gd name="connsiteX49" fmla="*/ 59101 w 811355"/>
              <a:gd name="connsiteY49" fmla="*/ 138219 h 168145"/>
              <a:gd name="connsiteX50" fmla="*/ 6795 w 811355"/>
              <a:gd name="connsiteY50" fmla="*/ 120828 h 168145"/>
              <a:gd name="connsiteX51" fmla="*/ 6795 w 811355"/>
              <a:gd name="connsiteY51" fmla="*/ 120895 h 168145"/>
              <a:gd name="connsiteX52" fmla="*/ 6795 w 811355"/>
              <a:gd name="connsiteY52" fmla="*/ 150465 h 168145"/>
              <a:gd name="connsiteX53" fmla="*/ 59135 w 811355"/>
              <a:gd name="connsiteY53" fmla="*/ 162603 h 168145"/>
              <a:gd name="connsiteX54" fmla="*/ 123220 w 811355"/>
              <a:gd name="connsiteY54" fmla="*/ 115628 h 168145"/>
              <a:gd name="connsiteX55" fmla="*/ 29216 w 811355"/>
              <a:gd name="connsiteY55" fmla="*/ 45841 h 1681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Lst>
            <a:rect l="l" t="t" r="r" b="b"/>
            <a:pathLst>
              <a:path w="811355" h="168145">
                <a:moveTo>
                  <a:pt x="228427" y="27"/>
                </a:moveTo>
                <a:cubicBezTo>
                  <a:pt x="275284" y="27"/>
                  <a:pt x="310031" y="34459"/>
                  <a:pt x="310031" y="81183"/>
                </a:cubicBezTo>
                <a:cubicBezTo>
                  <a:pt x="310031" y="127908"/>
                  <a:pt x="275730" y="162778"/>
                  <a:pt x="228427" y="162778"/>
                </a:cubicBezTo>
                <a:cubicBezTo>
                  <a:pt x="181355" y="162778"/>
                  <a:pt x="147061" y="127901"/>
                  <a:pt x="147061" y="81183"/>
                </a:cubicBezTo>
                <a:cubicBezTo>
                  <a:pt x="147061" y="34465"/>
                  <a:pt x="182024" y="27"/>
                  <a:pt x="228427" y="27"/>
                </a:cubicBezTo>
                <a:close/>
                <a:moveTo>
                  <a:pt x="228427" y="136856"/>
                </a:moveTo>
                <a:cubicBezTo>
                  <a:pt x="259814" y="136856"/>
                  <a:pt x="281782" y="113376"/>
                  <a:pt x="281782" y="81183"/>
                </a:cubicBezTo>
                <a:cubicBezTo>
                  <a:pt x="281782" y="48991"/>
                  <a:pt x="260037" y="25517"/>
                  <a:pt x="228427" y="25517"/>
                </a:cubicBezTo>
                <a:cubicBezTo>
                  <a:pt x="197271" y="25517"/>
                  <a:pt x="175080" y="48991"/>
                  <a:pt x="175080" y="81183"/>
                </a:cubicBezTo>
                <a:cubicBezTo>
                  <a:pt x="175080" y="113376"/>
                  <a:pt x="197271" y="136856"/>
                  <a:pt x="228427" y="136856"/>
                </a:cubicBezTo>
                <a:close/>
                <a:moveTo>
                  <a:pt x="575396" y="27"/>
                </a:moveTo>
                <a:cubicBezTo>
                  <a:pt x="622246" y="27"/>
                  <a:pt x="656993" y="34459"/>
                  <a:pt x="656993" y="81183"/>
                </a:cubicBezTo>
                <a:cubicBezTo>
                  <a:pt x="656993" y="127908"/>
                  <a:pt x="622699" y="162778"/>
                  <a:pt x="575396" y="162778"/>
                </a:cubicBezTo>
                <a:cubicBezTo>
                  <a:pt x="528316" y="162778"/>
                  <a:pt x="494022" y="127901"/>
                  <a:pt x="494022" y="81183"/>
                </a:cubicBezTo>
                <a:cubicBezTo>
                  <a:pt x="494022" y="34465"/>
                  <a:pt x="529019" y="27"/>
                  <a:pt x="575396" y="27"/>
                </a:cubicBezTo>
                <a:close/>
                <a:moveTo>
                  <a:pt x="575396" y="136856"/>
                </a:moveTo>
                <a:cubicBezTo>
                  <a:pt x="606776" y="136856"/>
                  <a:pt x="628743" y="113376"/>
                  <a:pt x="628743" y="81183"/>
                </a:cubicBezTo>
                <a:cubicBezTo>
                  <a:pt x="628743" y="48991"/>
                  <a:pt x="606999" y="25517"/>
                  <a:pt x="575396" y="25517"/>
                </a:cubicBezTo>
                <a:cubicBezTo>
                  <a:pt x="544233" y="25517"/>
                  <a:pt x="522042" y="48991"/>
                  <a:pt x="522042" y="81183"/>
                </a:cubicBezTo>
                <a:cubicBezTo>
                  <a:pt x="522042" y="113376"/>
                  <a:pt x="544293" y="136856"/>
                  <a:pt x="575396" y="136856"/>
                </a:cubicBezTo>
                <a:close/>
                <a:moveTo>
                  <a:pt x="448958" y="2933"/>
                </a:moveTo>
                <a:lnTo>
                  <a:pt x="481284" y="2933"/>
                </a:lnTo>
                <a:lnTo>
                  <a:pt x="400343" y="168146"/>
                </a:lnTo>
                <a:lnTo>
                  <a:pt x="319639" y="2933"/>
                </a:lnTo>
                <a:lnTo>
                  <a:pt x="351728" y="2933"/>
                </a:lnTo>
                <a:lnTo>
                  <a:pt x="400343" y="112931"/>
                </a:lnTo>
                <a:lnTo>
                  <a:pt x="448958" y="2933"/>
                </a:lnTo>
                <a:close/>
                <a:moveTo>
                  <a:pt x="717385" y="45882"/>
                </a:moveTo>
                <a:cubicBezTo>
                  <a:pt x="717385" y="33912"/>
                  <a:pt x="727345" y="24431"/>
                  <a:pt x="751794" y="24431"/>
                </a:cubicBezTo>
                <a:cubicBezTo>
                  <a:pt x="765588" y="24431"/>
                  <a:pt x="781193" y="28477"/>
                  <a:pt x="795439" y="36825"/>
                </a:cubicBezTo>
                <a:lnTo>
                  <a:pt x="795439" y="9023"/>
                </a:lnTo>
                <a:cubicBezTo>
                  <a:pt x="782714" y="3223"/>
                  <a:pt x="767109" y="47"/>
                  <a:pt x="752017" y="47"/>
                </a:cubicBezTo>
                <a:cubicBezTo>
                  <a:pt x="708555" y="47"/>
                  <a:pt x="688183" y="21720"/>
                  <a:pt x="688183" y="47251"/>
                </a:cubicBezTo>
                <a:cubicBezTo>
                  <a:pt x="688183" y="105918"/>
                  <a:pt x="782356" y="83597"/>
                  <a:pt x="782356" y="117692"/>
                </a:cubicBezTo>
                <a:cubicBezTo>
                  <a:pt x="782356" y="129432"/>
                  <a:pt x="771943" y="138239"/>
                  <a:pt x="747264" y="138239"/>
                </a:cubicBezTo>
                <a:cubicBezTo>
                  <a:pt x="727791" y="138239"/>
                  <a:pt x="707649" y="131010"/>
                  <a:pt x="694971" y="120855"/>
                </a:cubicBezTo>
                <a:lnTo>
                  <a:pt x="694971" y="120908"/>
                </a:lnTo>
                <a:lnTo>
                  <a:pt x="694971" y="150478"/>
                </a:lnTo>
                <a:cubicBezTo>
                  <a:pt x="708744" y="157896"/>
                  <a:pt x="728008" y="162616"/>
                  <a:pt x="747291" y="162616"/>
                </a:cubicBezTo>
                <a:cubicBezTo>
                  <a:pt x="790754" y="162616"/>
                  <a:pt x="811355" y="140943"/>
                  <a:pt x="811355" y="115655"/>
                </a:cubicBezTo>
                <a:cubicBezTo>
                  <a:pt x="811369" y="57615"/>
                  <a:pt x="717426" y="79518"/>
                  <a:pt x="717426" y="45882"/>
                </a:cubicBezTo>
                <a:lnTo>
                  <a:pt x="717385" y="45882"/>
                </a:lnTo>
                <a:close/>
                <a:moveTo>
                  <a:pt x="29216" y="45841"/>
                </a:moveTo>
                <a:cubicBezTo>
                  <a:pt x="29216" y="33872"/>
                  <a:pt x="39176" y="24391"/>
                  <a:pt x="63632" y="24391"/>
                </a:cubicBezTo>
                <a:cubicBezTo>
                  <a:pt x="77364" y="24391"/>
                  <a:pt x="92888" y="28437"/>
                  <a:pt x="107080" y="36670"/>
                </a:cubicBezTo>
                <a:lnTo>
                  <a:pt x="107080" y="8881"/>
                </a:lnTo>
                <a:cubicBezTo>
                  <a:pt x="94396" y="3156"/>
                  <a:pt x="78865" y="0"/>
                  <a:pt x="63855" y="0"/>
                </a:cubicBezTo>
                <a:cubicBezTo>
                  <a:pt x="20379" y="0"/>
                  <a:pt x="0" y="21680"/>
                  <a:pt x="0" y="47204"/>
                </a:cubicBezTo>
                <a:cubicBezTo>
                  <a:pt x="0" y="105925"/>
                  <a:pt x="94200" y="83564"/>
                  <a:pt x="94200" y="117665"/>
                </a:cubicBezTo>
                <a:cubicBezTo>
                  <a:pt x="94200" y="129405"/>
                  <a:pt x="83787" y="138219"/>
                  <a:pt x="59101" y="138219"/>
                </a:cubicBezTo>
                <a:cubicBezTo>
                  <a:pt x="39629" y="138219"/>
                  <a:pt x="19473" y="130990"/>
                  <a:pt x="6795" y="120828"/>
                </a:cubicBezTo>
                <a:lnTo>
                  <a:pt x="6795" y="120895"/>
                </a:lnTo>
                <a:lnTo>
                  <a:pt x="6795" y="150465"/>
                </a:lnTo>
                <a:cubicBezTo>
                  <a:pt x="20575" y="157882"/>
                  <a:pt x="39845" y="162603"/>
                  <a:pt x="59135" y="162603"/>
                </a:cubicBezTo>
                <a:cubicBezTo>
                  <a:pt x="102611" y="162603"/>
                  <a:pt x="123220" y="140916"/>
                  <a:pt x="123220" y="115628"/>
                </a:cubicBezTo>
                <a:cubicBezTo>
                  <a:pt x="123186" y="57588"/>
                  <a:pt x="29216" y="79491"/>
                  <a:pt x="29216" y="45841"/>
                </a:cubicBezTo>
                <a:close/>
              </a:path>
            </a:pathLst>
          </a:custGeom>
          <a:solidFill>
            <a:schemeClr val="tx1"/>
          </a:solidFill>
          <a:ln w="675" cap="flat">
            <a:noFill/>
            <a:prstDash val="solid"/>
            <a:miter/>
          </a:ln>
        </p:spPr>
        <p:txBody>
          <a:bodyPr rtlCol="0" anchor="ctr"/>
          <a:lstStyle/>
          <a:p>
            <a:endParaRPr lang="en-US"/>
          </a:p>
        </p:txBody>
      </p:sp>
      <p:sp>
        <p:nvSpPr>
          <p:cNvPr id="12" name="Text Placeholder 27">
            <a:extLst>
              <a:ext uri="{FF2B5EF4-FFF2-40B4-BE49-F238E27FC236}">
                <a16:creationId xmlns:a16="http://schemas.microsoft.com/office/drawing/2014/main" id="{6E316FA3-D610-DC98-767C-A47582BD0C54}"/>
              </a:ext>
            </a:extLst>
          </p:cNvPr>
          <p:cNvSpPr>
            <a:spLocks noGrp="1"/>
          </p:cNvSpPr>
          <p:nvPr>
            <p:ph type="body" sz="quarter" idx="19" hasCustomPrompt="1"/>
          </p:nvPr>
        </p:nvSpPr>
        <p:spPr>
          <a:xfrm>
            <a:off x="762001" y="3220558"/>
            <a:ext cx="3332766" cy="232267"/>
          </a:xfrm>
        </p:spPr>
        <p:txBody>
          <a:bodyPr>
            <a:noAutofit/>
          </a:bodyPr>
          <a:lstStyle>
            <a:lvl1pPr marL="0" indent="0">
              <a:lnSpc>
                <a:spcPct val="100000"/>
              </a:lnSpc>
              <a:spcBef>
                <a:spcPts val="0"/>
              </a:spcBef>
              <a:buNone/>
              <a:defRPr kumimoji="0" lang="en-US" sz="1200" b="1" u="none" strike="noStrike" kern="1200" cap="none" spc="0" normalizeH="0" baseline="0" dirty="0" smtClean="0">
                <a:ln>
                  <a:noFill/>
                </a:ln>
                <a:solidFill>
                  <a:schemeClr val="accent1"/>
                </a:solidFill>
                <a:effectLst/>
                <a:uLnTx/>
                <a:uFillTx/>
                <a:latin typeface="Inter" panose="02000503000000020004" pitchFamily="2" charset="0"/>
                <a:ea typeface="Inter" panose="02000503000000020004" pitchFamily="2" charset="0"/>
                <a:cs typeface="+mn-cs"/>
              </a:defRPr>
            </a:lvl1pPr>
          </a:lstStyle>
          <a:p>
            <a:pPr lvl="0"/>
            <a:r>
              <a:rPr lang="en-US"/>
              <a:t>Eyebrow text</a:t>
            </a:r>
          </a:p>
        </p:txBody>
      </p:sp>
      <p:sp>
        <p:nvSpPr>
          <p:cNvPr id="17" name="Text Placeholder 16">
            <a:extLst>
              <a:ext uri="{FF2B5EF4-FFF2-40B4-BE49-F238E27FC236}">
                <a16:creationId xmlns:a16="http://schemas.microsoft.com/office/drawing/2014/main" id="{4E2641A3-4BD2-D5DB-CC98-29D34D0B0647}"/>
              </a:ext>
            </a:extLst>
          </p:cNvPr>
          <p:cNvSpPr>
            <a:spLocks noGrp="1"/>
          </p:cNvSpPr>
          <p:nvPr>
            <p:ph type="body" sz="quarter" idx="22" hasCustomPrompt="1"/>
          </p:nvPr>
        </p:nvSpPr>
        <p:spPr>
          <a:xfrm>
            <a:off x="4429118" y="3220558"/>
            <a:ext cx="3328490" cy="233363"/>
          </a:xfrm>
        </p:spPr>
        <p:txBody>
          <a:bodyPr>
            <a:noAutofit/>
          </a:bodyPr>
          <a:lstStyle>
            <a:lvl1pPr marL="0" indent="0">
              <a:lnSpc>
                <a:spcPct val="100000"/>
              </a:lnSpc>
              <a:spcBef>
                <a:spcPts val="0"/>
              </a:spcBef>
              <a:buNone/>
              <a:defRPr kumimoji="0" lang="en-US" sz="1200" b="1" u="none" strike="noStrike" kern="1200" cap="none" spc="0" normalizeH="0" baseline="0" dirty="0" smtClean="0">
                <a:ln>
                  <a:noFill/>
                </a:ln>
                <a:solidFill>
                  <a:schemeClr val="accent1"/>
                </a:solidFill>
                <a:effectLst/>
                <a:uLnTx/>
                <a:uFillTx/>
                <a:latin typeface="Inter" panose="02000503000000020004" pitchFamily="2" charset="0"/>
                <a:ea typeface="Inter" panose="02000503000000020004" pitchFamily="2" charset="0"/>
                <a:cs typeface="+mn-cs"/>
              </a:defRPr>
            </a:lvl1pPr>
            <a:lvl2pPr marL="457200" indent="0">
              <a:buNone/>
              <a:defRPr/>
            </a:lvl2pPr>
            <a:lvl3pPr marL="914400" indent="0">
              <a:buNone/>
              <a:defRPr/>
            </a:lvl3pPr>
            <a:lvl4pPr marL="1371600" indent="0">
              <a:buNone/>
              <a:defRPr/>
            </a:lvl4pPr>
            <a:lvl5pPr marL="1828800" indent="0">
              <a:buNone/>
              <a:defRPr/>
            </a:lvl5pPr>
          </a:lstStyle>
          <a:p>
            <a:pPr lvl="0"/>
            <a:r>
              <a:rPr lang="en-US"/>
              <a:t>Eyebrow text</a:t>
            </a:r>
          </a:p>
        </p:txBody>
      </p:sp>
      <p:sp>
        <p:nvSpPr>
          <p:cNvPr id="21" name="Text Placeholder 20">
            <a:extLst>
              <a:ext uri="{FF2B5EF4-FFF2-40B4-BE49-F238E27FC236}">
                <a16:creationId xmlns:a16="http://schemas.microsoft.com/office/drawing/2014/main" id="{2D73F7C5-2BF4-FB8A-D39B-5E7388A4BC26}"/>
              </a:ext>
            </a:extLst>
          </p:cNvPr>
          <p:cNvSpPr>
            <a:spLocks noGrp="1"/>
          </p:cNvSpPr>
          <p:nvPr>
            <p:ph type="body" sz="quarter" idx="23" hasCustomPrompt="1"/>
          </p:nvPr>
        </p:nvSpPr>
        <p:spPr>
          <a:xfrm>
            <a:off x="4429118" y="3504332"/>
            <a:ext cx="3328490" cy="254848"/>
          </a:xfrm>
        </p:spPr>
        <p:txBody>
          <a:bodyPr>
            <a:noAutofit/>
          </a:bodyPr>
          <a:lstStyle>
            <a:lvl1pPr marL="0" indent="0">
              <a:lnSpc>
                <a:spcPct val="100000"/>
              </a:lnSpc>
              <a:spcBef>
                <a:spcPts val="0"/>
              </a:spcBef>
              <a:buNone/>
              <a:defRPr lang="en-US" sz="1800" b="1" kern="1200" dirty="0" smtClean="0">
                <a:solidFill>
                  <a:schemeClr val="tx1"/>
                </a:solidFill>
                <a:latin typeface="Inter" panose="020B0502030000000004" pitchFamily="34" charset="0"/>
                <a:ea typeface="Inter" panose="020B0502030000000004" pitchFamily="34" charset="0"/>
                <a:cs typeface="Inter" panose="020B0502030000000004" pitchFamily="34" charset="0"/>
              </a:defRPr>
            </a:lvl1pPr>
            <a:lvl2pPr marL="457200" indent="0">
              <a:buNone/>
              <a:defRPr/>
            </a:lvl2pPr>
            <a:lvl3pPr marL="914400" indent="0">
              <a:buNone/>
              <a:defRPr/>
            </a:lvl3pPr>
            <a:lvl4pPr marL="1371600" indent="0">
              <a:buNone/>
              <a:defRPr/>
            </a:lvl4pPr>
            <a:lvl5pPr marL="1828800" indent="0">
              <a:buNone/>
              <a:defRPr/>
            </a:lvl5pPr>
          </a:lstStyle>
          <a:p>
            <a:pPr lvl="0"/>
            <a:r>
              <a:rPr lang="en-US"/>
              <a:t>Subheading goes here</a:t>
            </a:r>
          </a:p>
        </p:txBody>
      </p:sp>
      <p:sp>
        <p:nvSpPr>
          <p:cNvPr id="25" name="Content Placeholder 24">
            <a:extLst>
              <a:ext uri="{FF2B5EF4-FFF2-40B4-BE49-F238E27FC236}">
                <a16:creationId xmlns:a16="http://schemas.microsoft.com/office/drawing/2014/main" id="{A903AC49-909E-5627-F85E-05AA2936A5D3}"/>
              </a:ext>
            </a:extLst>
          </p:cNvPr>
          <p:cNvSpPr>
            <a:spLocks noGrp="1"/>
          </p:cNvSpPr>
          <p:nvPr>
            <p:ph sz="quarter" idx="24"/>
          </p:nvPr>
        </p:nvSpPr>
        <p:spPr>
          <a:xfrm>
            <a:off x="4429118" y="3853802"/>
            <a:ext cx="3328490" cy="2242141"/>
          </a:xfrm>
        </p:spPr>
        <p:txBody>
          <a:bodyPr>
            <a:noAutofit/>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Tree>
    <p:extLst>
      <p:ext uri="{BB962C8B-B14F-4D97-AF65-F5344CB8AC3E}">
        <p14:creationId xmlns:p14="http://schemas.microsoft.com/office/powerpoint/2010/main" val="1960310495"/>
      </p:ext>
    </p:extLst>
  </p:cSld>
  <p:clrMapOvr>
    <a:masterClrMapping/>
  </p:clrMapOvr>
</p:sldLayout>
</file>

<file path=ppt/slideLayouts/slideLayout129.xml><?xml version="1.0" encoding="utf-8"?>
<p:sldLayout xmlns:a="http://schemas.openxmlformats.org/drawingml/2006/main" xmlns:r="http://schemas.openxmlformats.org/officeDocument/2006/relationships" xmlns:p="http://schemas.openxmlformats.org/presentationml/2006/main" preserve="1" userDrawn="1">
  <p:cSld name="Content with Callout">
    <p:spTree>
      <p:nvGrpSpPr>
        <p:cNvPr id="1" name=""/>
        <p:cNvGrpSpPr/>
        <p:nvPr/>
      </p:nvGrpSpPr>
      <p:grpSpPr>
        <a:xfrm>
          <a:off x="0" y="0"/>
          <a:ext cx="0" cy="0"/>
          <a:chOff x="0" y="0"/>
          <a:chExt cx="0" cy="0"/>
        </a:xfrm>
      </p:grpSpPr>
      <p:sp>
        <p:nvSpPr>
          <p:cNvPr id="4" name="Round Same Side Corner Rectangle 3">
            <a:extLst>
              <a:ext uri="{FF2B5EF4-FFF2-40B4-BE49-F238E27FC236}">
                <a16:creationId xmlns:a16="http://schemas.microsoft.com/office/drawing/2014/main" id="{1187F0AB-BDF1-C39E-9DA7-4210BE1890BC}"/>
              </a:ext>
            </a:extLst>
          </p:cNvPr>
          <p:cNvSpPr/>
          <p:nvPr userDrawn="1"/>
        </p:nvSpPr>
        <p:spPr>
          <a:xfrm rot="16200000">
            <a:off x="6862320" y="1528320"/>
            <a:ext cx="6858000" cy="3801360"/>
          </a:xfrm>
          <a:prstGeom prst="round2SameRect">
            <a:avLst>
              <a:gd name="adj1" fmla="val 10882"/>
              <a:gd name="adj2" fmla="val 0"/>
            </a:avLst>
          </a:prstGeom>
          <a:solidFill>
            <a:srgbClr val="E8F9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8" name="Freeform 7">
            <a:extLst>
              <a:ext uri="{FF2B5EF4-FFF2-40B4-BE49-F238E27FC236}">
                <a16:creationId xmlns:a16="http://schemas.microsoft.com/office/drawing/2014/main" id="{D845031F-2752-661B-FC74-E246CDBFCC04}"/>
              </a:ext>
            </a:extLst>
          </p:cNvPr>
          <p:cNvSpPr/>
          <p:nvPr userDrawn="1"/>
        </p:nvSpPr>
        <p:spPr>
          <a:xfrm>
            <a:off x="8879887" y="0"/>
            <a:ext cx="3318341" cy="6858544"/>
          </a:xfrm>
          <a:custGeom>
            <a:avLst/>
            <a:gdLst>
              <a:gd name="connsiteX0" fmla="*/ 3318341 w 3318341"/>
              <a:gd name="connsiteY0" fmla="*/ 6825777 h 6858544"/>
              <a:gd name="connsiteX1" fmla="*/ 3318341 w 3318341"/>
              <a:gd name="connsiteY1" fmla="*/ 6830674 h 6858544"/>
              <a:gd name="connsiteX2" fmla="*/ 3309552 w 3318341"/>
              <a:gd name="connsiteY2" fmla="*/ 6840348 h 6858544"/>
              <a:gd name="connsiteX3" fmla="*/ 3289548 w 3318341"/>
              <a:gd name="connsiteY3" fmla="*/ 6858544 h 6858544"/>
              <a:gd name="connsiteX4" fmla="*/ 3284744 w 3318341"/>
              <a:gd name="connsiteY4" fmla="*/ 6858544 h 6858544"/>
              <a:gd name="connsiteX5" fmla="*/ 3306726 w 3318341"/>
              <a:gd name="connsiteY5" fmla="*/ 6838559 h 6858544"/>
              <a:gd name="connsiteX6" fmla="*/ 3318341 w 3318341"/>
              <a:gd name="connsiteY6" fmla="*/ 6758684 h 6858544"/>
              <a:gd name="connsiteX7" fmla="*/ 3318341 w 3318341"/>
              <a:gd name="connsiteY7" fmla="*/ 6763571 h 6858544"/>
              <a:gd name="connsiteX8" fmla="*/ 3277612 w 3318341"/>
              <a:gd name="connsiteY8" fmla="*/ 6808401 h 6858544"/>
              <a:gd name="connsiteX9" fmla="*/ 3222487 w 3318341"/>
              <a:gd name="connsiteY9" fmla="*/ 6858544 h 6858544"/>
              <a:gd name="connsiteX10" fmla="*/ 3217666 w 3318341"/>
              <a:gd name="connsiteY10" fmla="*/ 6858544 h 6858544"/>
              <a:gd name="connsiteX11" fmla="*/ 3274786 w 3318341"/>
              <a:gd name="connsiteY11" fmla="*/ 6806612 h 6858544"/>
              <a:gd name="connsiteX12" fmla="*/ 3318341 w 3318341"/>
              <a:gd name="connsiteY12" fmla="*/ 6691590 h 6858544"/>
              <a:gd name="connsiteX13" fmla="*/ 3318341 w 3318341"/>
              <a:gd name="connsiteY13" fmla="*/ 6696466 h 6858544"/>
              <a:gd name="connsiteX14" fmla="*/ 3245673 w 3318341"/>
              <a:gd name="connsiteY14" fmla="*/ 6776455 h 6858544"/>
              <a:gd name="connsiteX15" fmla="*/ 3155427 w 3318341"/>
              <a:gd name="connsiteY15" fmla="*/ 6858544 h 6858544"/>
              <a:gd name="connsiteX16" fmla="*/ 3150296 w 3318341"/>
              <a:gd name="connsiteY16" fmla="*/ 6858544 h 6858544"/>
              <a:gd name="connsiteX17" fmla="*/ 3151936 w 3318341"/>
              <a:gd name="connsiteY17" fmla="*/ 6857317 h 6858544"/>
              <a:gd name="connsiteX18" fmla="*/ 3242847 w 3318341"/>
              <a:gd name="connsiteY18" fmla="*/ 6774665 h 6858544"/>
              <a:gd name="connsiteX19" fmla="*/ 3318341 w 3318341"/>
              <a:gd name="connsiteY19" fmla="*/ 6617308 h 6858544"/>
              <a:gd name="connsiteX20" fmla="*/ 3318341 w 3318341"/>
              <a:gd name="connsiteY20" fmla="*/ 6623517 h 6858544"/>
              <a:gd name="connsiteX21" fmla="*/ 3293645 w 3318341"/>
              <a:gd name="connsiteY21" fmla="*/ 6656543 h 6858544"/>
              <a:gd name="connsiteX22" fmla="*/ 3125818 w 3318341"/>
              <a:gd name="connsiteY22" fmla="*/ 6824478 h 6858544"/>
              <a:gd name="connsiteX23" fmla="*/ 3080318 w 3318341"/>
              <a:gd name="connsiteY23" fmla="*/ 6858544 h 6858544"/>
              <a:gd name="connsiteX24" fmla="*/ 3074345 w 3318341"/>
              <a:gd name="connsiteY24" fmla="*/ 6858544 h 6858544"/>
              <a:gd name="connsiteX25" fmla="*/ 3122899 w 3318341"/>
              <a:gd name="connsiteY25" fmla="*/ 6822202 h 6858544"/>
              <a:gd name="connsiteX26" fmla="*/ 3290373 w 3318341"/>
              <a:gd name="connsiteY26" fmla="*/ 6654691 h 6858544"/>
              <a:gd name="connsiteX27" fmla="*/ 3318341 w 3318341"/>
              <a:gd name="connsiteY27" fmla="*/ 6541975 h 6858544"/>
              <a:gd name="connsiteX28" fmla="*/ 3318341 w 3318341"/>
              <a:gd name="connsiteY28" fmla="*/ 6548156 h 6858544"/>
              <a:gd name="connsiteX29" fmla="*/ 3258782 w 3318341"/>
              <a:gd name="connsiteY29" fmla="*/ 6627812 h 6858544"/>
              <a:gd name="connsiteX30" fmla="*/ 3005286 w 3318341"/>
              <a:gd name="connsiteY30" fmla="*/ 6858342 h 6858544"/>
              <a:gd name="connsiteX31" fmla="*/ 3004953 w 3318341"/>
              <a:gd name="connsiteY31" fmla="*/ 6858544 h 6858544"/>
              <a:gd name="connsiteX32" fmla="*/ 2998211 w 3318341"/>
              <a:gd name="connsiteY32" fmla="*/ 6858544 h 6858544"/>
              <a:gd name="connsiteX33" fmla="*/ 3002585 w 3318341"/>
              <a:gd name="connsiteY33" fmla="*/ 6855883 h 6858544"/>
              <a:gd name="connsiteX34" fmla="*/ 3255509 w 3318341"/>
              <a:gd name="connsiteY34" fmla="*/ 6625960 h 6858544"/>
              <a:gd name="connsiteX35" fmla="*/ 3318341 w 3318341"/>
              <a:gd name="connsiteY35" fmla="*/ 6456857 h 6858544"/>
              <a:gd name="connsiteX36" fmla="*/ 3318341 w 3318341"/>
              <a:gd name="connsiteY36" fmla="*/ 6464053 h 6858544"/>
              <a:gd name="connsiteX37" fmla="*/ 3289984 w 3318341"/>
              <a:gd name="connsiteY37" fmla="*/ 6510720 h 6858544"/>
              <a:gd name="connsiteX38" fmla="*/ 2980046 w 3318341"/>
              <a:gd name="connsiteY38" fmla="*/ 6820861 h 6858544"/>
              <a:gd name="connsiteX39" fmla="*/ 2918110 w 3318341"/>
              <a:gd name="connsiteY39" fmla="*/ 6858544 h 6858544"/>
              <a:gd name="connsiteX40" fmla="*/ 2911354 w 3318341"/>
              <a:gd name="connsiteY40" fmla="*/ 6858544 h 6858544"/>
              <a:gd name="connsiteX41" fmla="*/ 2977345 w 3318341"/>
              <a:gd name="connsiteY41" fmla="*/ 6818401 h 6858544"/>
              <a:gd name="connsiteX42" fmla="*/ 3286574 w 3318341"/>
              <a:gd name="connsiteY42" fmla="*/ 6509103 h 6858544"/>
              <a:gd name="connsiteX43" fmla="*/ 3318341 w 3318341"/>
              <a:gd name="connsiteY43" fmla="*/ 6363914 h 6858544"/>
              <a:gd name="connsiteX44" fmla="*/ 3318341 w 3318341"/>
              <a:gd name="connsiteY44" fmla="*/ 6372280 h 6858544"/>
              <a:gd name="connsiteX45" fmla="*/ 3307577 w 3318341"/>
              <a:gd name="connsiteY45" fmla="*/ 6394593 h 6858544"/>
              <a:gd name="connsiteX46" fmla="*/ 2863615 w 3318341"/>
              <a:gd name="connsiteY46" fmla="*/ 6838655 h 6858544"/>
              <a:gd name="connsiteX47" fmla="*/ 2822405 w 3318341"/>
              <a:gd name="connsiteY47" fmla="*/ 6858544 h 6858544"/>
              <a:gd name="connsiteX48" fmla="*/ 2814846 w 3318341"/>
              <a:gd name="connsiteY48" fmla="*/ 6858544 h 6858544"/>
              <a:gd name="connsiteX49" fmla="*/ 2861494 w 3318341"/>
              <a:gd name="connsiteY49" fmla="*/ 6836036 h 6858544"/>
              <a:gd name="connsiteX50" fmla="*/ 3304204 w 3318341"/>
              <a:gd name="connsiteY50" fmla="*/ 6393226 h 6858544"/>
              <a:gd name="connsiteX51" fmla="*/ 3318341 w 3318341"/>
              <a:gd name="connsiteY51" fmla="*/ 6253787 h 6858544"/>
              <a:gd name="connsiteX52" fmla="*/ 3318341 w 3318341"/>
              <a:gd name="connsiteY52" fmla="*/ 6264475 h 6858544"/>
              <a:gd name="connsiteX53" fmla="*/ 3312390 w 3318341"/>
              <a:gd name="connsiteY53" fmla="*/ 6280704 h 6858544"/>
              <a:gd name="connsiteX54" fmla="*/ 2749751 w 3318341"/>
              <a:gd name="connsiteY54" fmla="*/ 6843470 h 6858544"/>
              <a:gd name="connsiteX55" fmla="*/ 2708657 w 3318341"/>
              <a:gd name="connsiteY55" fmla="*/ 6858544 h 6858544"/>
              <a:gd name="connsiteX56" fmla="*/ 2699268 w 3318341"/>
              <a:gd name="connsiteY56" fmla="*/ 6858544 h 6858544"/>
              <a:gd name="connsiteX57" fmla="*/ 2747891 w 3318341"/>
              <a:gd name="connsiteY57" fmla="*/ 6840714 h 6858544"/>
              <a:gd name="connsiteX58" fmla="*/ 3308881 w 3318341"/>
              <a:gd name="connsiteY58" fmla="*/ 6279597 h 6858544"/>
              <a:gd name="connsiteX59" fmla="*/ 3318341 w 3318341"/>
              <a:gd name="connsiteY59" fmla="*/ 6102753 h 6858544"/>
              <a:gd name="connsiteX60" fmla="*/ 3318341 w 3318341"/>
              <a:gd name="connsiteY60" fmla="*/ 6117665 h 6858544"/>
              <a:gd name="connsiteX61" fmla="*/ 3304796 w 3318341"/>
              <a:gd name="connsiteY61" fmla="*/ 6170231 h 6858544"/>
              <a:gd name="connsiteX62" fmla="*/ 2639302 w 3318341"/>
              <a:gd name="connsiteY62" fmla="*/ 6835875 h 6858544"/>
              <a:gd name="connsiteX63" fmla="*/ 2551365 w 3318341"/>
              <a:gd name="connsiteY63" fmla="*/ 6858544 h 6858544"/>
              <a:gd name="connsiteX64" fmla="*/ 2536893 w 3318341"/>
              <a:gd name="connsiteY64" fmla="*/ 6858544 h 6858544"/>
              <a:gd name="connsiteX65" fmla="*/ 2541123 w 3318341"/>
              <a:gd name="connsiteY65" fmla="*/ 6857897 h 6858544"/>
              <a:gd name="connsiteX66" fmla="*/ 3301177 w 3318341"/>
              <a:gd name="connsiteY66" fmla="*/ 6169393 h 6858544"/>
              <a:gd name="connsiteX67" fmla="*/ 3318341 w 3318341"/>
              <a:gd name="connsiteY67" fmla="*/ 2999514 h 6858544"/>
              <a:gd name="connsiteX68" fmla="*/ 3318341 w 3318341"/>
              <a:gd name="connsiteY68" fmla="*/ 3004158 h 6858544"/>
              <a:gd name="connsiteX69" fmla="*/ 3269437 w 3318341"/>
              <a:gd name="connsiteY69" fmla="*/ 3048623 h 6858544"/>
              <a:gd name="connsiteX70" fmla="*/ 2338836 w 3318341"/>
              <a:gd name="connsiteY70" fmla="*/ 3383322 h 6858544"/>
              <a:gd name="connsiteX71" fmla="*/ 1508976 w 3318341"/>
              <a:gd name="connsiteY71" fmla="*/ 3383322 h 6858544"/>
              <a:gd name="connsiteX72" fmla="*/ 997944 w 3318341"/>
              <a:gd name="connsiteY72" fmla="*/ 3894468 h 6858544"/>
              <a:gd name="connsiteX73" fmla="*/ 1508976 w 3318341"/>
              <a:gd name="connsiteY73" fmla="*/ 4405615 h 6858544"/>
              <a:gd name="connsiteX74" fmla="*/ 2338836 w 3318341"/>
              <a:gd name="connsiteY74" fmla="*/ 4405615 h 6858544"/>
              <a:gd name="connsiteX75" fmla="*/ 3269437 w 3318341"/>
              <a:gd name="connsiteY75" fmla="*/ 4740314 h 6858544"/>
              <a:gd name="connsiteX76" fmla="*/ 3318341 w 3318341"/>
              <a:gd name="connsiteY76" fmla="*/ 4784779 h 6858544"/>
              <a:gd name="connsiteX77" fmla="*/ 3318341 w 3318341"/>
              <a:gd name="connsiteY77" fmla="*/ 4789694 h 6858544"/>
              <a:gd name="connsiteX78" fmla="*/ 3266519 w 3318341"/>
              <a:gd name="connsiteY78" fmla="*/ 4742591 h 6858544"/>
              <a:gd name="connsiteX79" fmla="*/ 2338083 w 3318341"/>
              <a:gd name="connsiteY79" fmla="*/ 4408631 h 6858544"/>
              <a:gd name="connsiteX80" fmla="*/ 1508222 w 3318341"/>
              <a:gd name="connsiteY80" fmla="*/ 4408631 h 6858544"/>
              <a:gd name="connsiteX81" fmla="*/ 994175 w 3318341"/>
              <a:gd name="connsiteY81" fmla="*/ 3894468 h 6858544"/>
              <a:gd name="connsiteX82" fmla="*/ 1508222 w 3318341"/>
              <a:gd name="connsiteY82" fmla="*/ 3380306 h 6858544"/>
              <a:gd name="connsiteX83" fmla="*/ 2338083 w 3318341"/>
              <a:gd name="connsiteY83" fmla="*/ 3380306 h 6858544"/>
              <a:gd name="connsiteX84" fmla="*/ 3266832 w 3318341"/>
              <a:gd name="connsiteY84" fmla="*/ 3046347 h 6858544"/>
              <a:gd name="connsiteX85" fmla="*/ 3318341 w 3318341"/>
              <a:gd name="connsiteY85" fmla="*/ 2938527 h 6858544"/>
              <a:gd name="connsiteX86" fmla="*/ 3318341 w 3318341"/>
              <a:gd name="connsiteY86" fmla="*/ 2943170 h 6858544"/>
              <a:gd name="connsiteX87" fmla="*/ 3240713 w 3318341"/>
              <a:gd name="connsiteY87" fmla="*/ 3013752 h 6858544"/>
              <a:gd name="connsiteX88" fmla="*/ 2338836 w 3318341"/>
              <a:gd name="connsiteY88" fmla="*/ 3338088 h 6858544"/>
              <a:gd name="connsiteX89" fmla="*/ 1508976 w 3318341"/>
              <a:gd name="connsiteY89" fmla="*/ 3338088 h 6858544"/>
              <a:gd name="connsiteX90" fmla="*/ 952720 w 3318341"/>
              <a:gd name="connsiteY90" fmla="*/ 3894468 h 6858544"/>
              <a:gd name="connsiteX91" fmla="*/ 1508976 w 3318341"/>
              <a:gd name="connsiteY91" fmla="*/ 4450849 h 6858544"/>
              <a:gd name="connsiteX92" fmla="*/ 2338836 w 3318341"/>
              <a:gd name="connsiteY92" fmla="*/ 4450849 h 6858544"/>
              <a:gd name="connsiteX93" fmla="*/ 3240713 w 3318341"/>
              <a:gd name="connsiteY93" fmla="*/ 4775186 h 6858544"/>
              <a:gd name="connsiteX94" fmla="*/ 3318341 w 3318341"/>
              <a:gd name="connsiteY94" fmla="*/ 4845767 h 6858544"/>
              <a:gd name="connsiteX95" fmla="*/ 3318341 w 3318341"/>
              <a:gd name="connsiteY95" fmla="*/ 4850673 h 6858544"/>
              <a:gd name="connsiteX96" fmla="*/ 3237795 w 3318341"/>
              <a:gd name="connsiteY96" fmla="*/ 4777462 h 6858544"/>
              <a:gd name="connsiteX97" fmla="*/ 2338083 w 3318341"/>
              <a:gd name="connsiteY97" fmla="*/ 4453865 h 6858544"/>
              <a:gd name="connsiteX98" fmla="*/ 1508222 w 3318341"/>
              <a:gd name="connsiteY98" fmla="*/ 4453865 h 6858544"/>
              <a:gd name="connsiteX99" fmla="*/ 948951 w 3318341"/>
              <a:gd name="connsiteY99" fmla="*/ 3894468 h 6858544"/>
              <a:gd name="connsiteX100" fmla="*/ 1508222 w 3318341"/>
              <a:gd name="connsiteY100" fmla="*/ 3335072 h 6858544"/>
              <a:gd name="connsiteX101" fmla="*/ 2338083 w 3318341"/>
              <a:gd name="connsiteY101" fmla="*/ 3335072 h 6858544"/>
              <a:gd name="connsiteX102" fmla="*/ 3238108 w 3318341"/>
              <a:gd name="connsiteY102" fmla="*/ 3011475 h 6858544"/>
              <a:gd name="connsiteX103" fmla="*/ 3318341 w 3318341"/>
              <a:gd name="connsiteY103" fmla="*/ 2875321 h 6858544"/>
              <a:gd name="connsiteX104" fmla="*/ 3318341 w 3318341"/>
              <a:gd name="connsiteY104" fmla="*/ 2880219 h 6858544"/>
              <a:gd name="connsiteX105" fmla="*/ 3309552 w 3318341"/>
              <a:gd name="connsiteY105" fmla="*/ 2889893 h 6858544"/>
              <a:gd name="connsiteX106" fmla="*/ 2338836 w 3318341"/>
              <a:gd name="connsiteY106" fmla="*/ 3292854 h 6858544"/>
              <a:gd name="connsiteX107" fmla="*/ 1508976 w 3318341"/>
              <a:gd name="connsiteY107" fmla="*/ 3292854 h 6858544"/>
              <a:gd name="connsiteX108" fmla="*/ 907496 w 3318341"/>
              <a:gd name="connsiteY108" fmla="*/ 3894468 h 6858544"/>
              <a:gd name="connsiteX109" fmla="*/ 1508976 w 3318341"/>
              <a:gd name="connsiteY109" fmla="*/ 4496083 h 6858544"/>
              <a:gd name="connsiteX110" fmla="*/ 2338836 w 3318341"/>
              <a:gd name="connsiteY110" fmla="*/ 4496083 h 6858544"/>
              <a:gd name="connsiteX111" fmla="*/ 3309269 w 3318341"/>
              <a:gd name="connsiteY111" fmla="*/ 4899045 h 6858544"/>
              <a:gd name="connsiteX112" fmla="*/ 3318341 w 3318341"/>
              <a:gd name="connsiteY112" fmla="*/ 4909026 h 6858544"/>
              <a:gd name="connsiteX113" fmla="*/ 3318341 w 3318341"/>
              <a:gd name="connsiteY113" fmla="*/ 4913923 h 6858544"/>
              <a:gd name="connsiteX114" fmla="*/ 3306443 w 3318341"/>
              <a:gd name="connsiteY114" fmla="*/ 4900836 h 6858544"/>
              <a:gd name="connsiteX115" fmla="*/ 2338083 w 3318341"/>
              <a:gd name="connsiteY115" fmla="*/ 4499099 h 6858544"/>
              <a:gd name="connsiteX116" fmla="*/ 1508222 w 3318341"/>
              <a:gd name="connsiteY116" fmla="*/ 4499099 h 6858544"/>
              <a:gd name="connsiteX117" fmla="*/ 903727 w 3318341"/>
              <a:gd name="connsiteY117" fmla="*/ 3894468 h 6858544"/>
              <a:gd name="connsiteX118" fmla="*/ 1508222 w 3318341"/>
              <a:gd name="connsiteY118" fmla="*/ 3289839 h 6858544"/>
              <a:gd name="connsiteX119" fmla="*/ 2338083 w 3318341"/>
              <a:gd name="connsiteY119" fmla="*/ 3289839 h 6858544"/>
              <a:gd name="connsiteX120" fmla="*/ 3306726 w 3318341"/>
              <a:gd name="connsiteY120" fmla="*/ 2888102 h 6858544"/>
              <a:gd name="connsiteX121" fmla="*/ 3318341 w 3318341"/>
              <a:gd name="connsiteY121" fmla="*/ 2808227 h 6858544"/>
              <a:gd name="connsiteX122" fmla="*/ 3318341 w 3318341"/>
              <a:gd name="connsiteY122" fmla="*/ 2813114 h 6858544"/>
              <a:gd name="connsiteX123" fmla="*/ 3277612 w 3318341"/>
              <a:gd name="connsiteY123" fmla="*/ 2857945 h 6858544"/>
              <a:gd name="connsiteX124" fmla="*/ 2338836 w 3318341"/>
              <a:gd name="connsiteY124" fmla="*/ 3247619 h 6858544"/>
              <a:gd name="connsiteX125" fmla="*/ 1508976 w 3318341"/>
              <a:gd name="connsiteY125" fmla="*/ 3247619 h 6858544"/>
              <a:gd name="connsiteX126" fmla="*/ 862272 w 3318341"/>
              <a:gd name="connsiteY126" fmla="*/ 3894468 h 6858544"/>
              <a:gd name="connsiteX127" fmla="*/ 1508976 w 3318341"/>
              <a:gd name="connsiteY127" fmla="*/ 4541317 h 6858544"/>
              <a:gd name="connsiteX128" fmla="*/ 2338836 w 3318341"/>
              <a:gd name="connsiteY128" fmla="*/ 4541317 h 6858544"/>
              <a:gd name="connsiteX129" fmla="*/ 3277330 w 3318341"/>
              <a:gd name="connsiteY129" fmla="*/ 4930992 h 6858544"/>
              <a:gd name="connsiteX130" fmla="*/ 3318341 w 3318341"/>
              <a:gd name="connsiteY130" fmla="*/ 4976113 h 6858544"/>
              <a:gd name="connsiteX131" fmla="*/ 3318341 w 3318341"/>
              <a:gd name="connsiteY131" fmla="*/ 4980999 h 6858544"/>
              <a:gd name="connsiteX132" fmla="*/ 3274503 w 3318341"/>
              <a:gd name="connsiteY132" fmla="*/ 4932782 h 6858544"/>
              <a:gd name="connsiteX133" fmla="*/ 2338083 w 3318341"/>
              <a:gd name="connsiteY133" fmla="*/ 4544333 h 6858544"/>
              <a:gd name="connsiteX134" fmla="*/ 1508222 w 3318341"/>
              <a:gd name="connsiteY134" fmla="*/ 4544333 h 6858544"/>
              <a:gd name="connsiteX135" fmla="*/ 858503 w 3318341"/>
              <a:gd name="connsiteY135" fmla="*/ 3894468 h 6858544"/>
              <a:gd name="connsiteX136" fmla="*/ 1508222 w 3318341"/>
              <a:gd name="connsiteY136" fmla="*/ 3244603 h 6858544"/>
              <a:gd name="connsiteX137" fmla="*/ 2338083 w 3318341"/>
              <a:gd name="connsiteY137" fmla="*/ 3244603 h 6858544"/>
              <a:gd name="connsiteX138" fmla="*/ 3274786 w 3318341"/>
              <a:gd name="connsiteY138" fmla="*/ 2856155 h 6858544"/>
              <a:gd name="connsiteX139" fmla="*/ 3318341 w 3318341"/>
              <a:gd name="connsiteY139" fmla="*/ 2741133 h 6858544"/>
              <a:gd name="connsiteX140" fmla="*/ 3318341 w 3318341"/>
              <a:gd name="connsiteY140" fmla="*/ 2746010 h 6858544"/>
              <a:gd name="connsiteX141" fmla="*/ 3245673 w 3318341"/>
              <a:gd name="connsiteY141" fmla="*/ 2825998 h 6858544"/>
              <a:gd name="connsiteX142" fmla="*/ 2338836 w 3318341"/>
              <a:gd name="connsiteY142" fmla="*/ 3202385 h 6858544"/>
              <a:gd name="connsiteX143" fmla="*/ 1508975 w 3318341"/>
              <a:gd name="connsiteY143" fmla="*/ 3202385 h 6858544"/>
              <a:gd name="connsiteX144" fmla="*/ 817048 w 3318341"/>
              <a:gd name="connsiteY144" fmla="*/ 3894468 h 6858544"/>
              <a:gd name="connsiteX145" fmla="*/ 1508975 w 3318341"/>
              <a:gd name="connsiteY145" fmla="*/ 4586552 h 6858544"/>
              <a:gd name="connsiteX146" fmla="*/ 2338836 w 3318341"/>
              <a:gd name="connsiteY146" fmla="*/ 4586552 h 6858544"/>
              <a:gd name="connsiteX147" fmla="*/ 3245390 w 3318341"/>
              <a:gd name="connsiteY147" fmla="*/ 4962939 h 6858544"/>
              <a:gd name="connsiteX148" fmla="*/ 3318341 w 3318341"/>
              <a:gd name="connsiteY148" fmla="*/ 5043201 h 6858544"/>
              <a:gd name="connsiteX149" fmla="*/ 3318341 w 3318341"/>
              <a:gd name="connsiteY149" fmla="*/ 5048075 h 6858544"/>
              <a:gd name="connsiteX150" fmla="*/ 3242564 w 3318341"/>
              <a:gd name="connsiteY150" fmla="*/ 4964729 h 6858544"/>
              <a:gd name="connsiteX151" fmla="*/ 2338083 w 3318341"/>
              <a:gd name="connsiteY151" fmla="*/ 4589567 h 6858544"/>
              <a:gd name="connsiteX152" fmla="*/ 1508222 w 3318341"/>
              <a:gd name="connsiteY152" fmla="*/ 4589567 h 6858544"/>
              <a:gd name="connsiteX153" fmla="*/ 813279 w 3318341"/>
              <a:gd name="connsiteY153" fmla="*/ 3894468 h 6858544"/>
              <a:gd name="connsiteX154" fmla="*/ 1508222 w 3318341"/>
              <a:gd name="connsiteY154" fmla="*/ 3199369 h 6858544"/>
              <a:gd name="connsiteX155" fmla="*/ 2338083 w 3318341"/>
              <a:gd name="connsiteY155" fmla="*/ 3199369 h 6858544"/>
              <a:gd name="connsiteX156" fmla="*/ 3242847 w 3318341"/>
              <a:gd name="connsiteY156" fmla="*/ 2824208 h 6858544"/>
              <a:gd name="connsiteX157" fmla="*/ 3318341 w 3318341"/>
              <a:gd name="connsiteY157" fmla="*/ 2666851 h 6858544"/>
              <a:gd name="connsiteX158" fmla="*/ 3318341 w 3318341"/>
              <a:gd name="connsiteY158" fmla="*/ 2673061 h 6858544"/>
              <a:gd name="connsiteX159" fmla="*/ 3293645 w 3318341"/>
              <a:gd name="connsiteY159" fmla="*/ 2706088 h 6858544"/>
              <a:gd name="connsiteX160" fmla="*/ 2338836 w 3318341"/>
              <a:gd name="connsiteY160" fmla="*/ 3157152 h 6858544"/>
              <a:gd name="connsiteX161" fmla="*/ 1508975 w 3318341"/>
              <a:gd name="connsiteY161" fmla="*/ 3157152 h 6858544"/>
              <a:gd name="connsiteX162" fmla="*/ 771824 w 3318341"/>
              <a:gd name="connsiteY162" fmla="*/ 3894468 h 6858544"/>
              <a:gd name="connsiteX163" fmla="*/ 1508975 w 3318341"/>
              <a:gd name="connsiteY163" fmla="*/ 4631786 h 6858544"/>
              <a:gd name="connsiteX164" fmla="*/ 2338836 w 3318341"/>
              <a:gd name="connsiteY164" fmla="*/ 4631786 h 6858544"/>
              <a:gd name="connsiteX165" fmla="*/ 3293402 w 3318341"/>
              <a:gd name="connsiteY165" fmla="*/ 5082850 h 6858544"/>
              <a:gd name="connsiteX166" fmla="*/ 3318341 w 3318341"/>
              <a:gd name="connsiteY166" fmla="*/ 5116182 h 6858544"/>
              <a:gd name="connsiteX167" fmla="*/ 3318341 w 3318341"/>
              <a:gd name="connsiteY167" fmla="*/ 5122086 h 6858544"/>
              <a:gd name="connsiteX168" fmla="*/ 3290373 w 3318341"/>
              <a:gd name="connsiteY168" fmla="*/ 5084703 h 6858544"/>
              <a:gd name="connsiteX169" fmla="*/ 2338082 w 3318341"/>
              <a:gd name="connsiteY169" fmla="*/ 4634802 h 6858544"/>
              <a:gd name="connsiteX170" fmla="*/ 1508222 w 3318341"/>
              <a:gd name="connsiteY170" fmla="*/ 4634802 h 6858544"/>
              <a:gd name="connsiteX171" fmla="*/ 768055 w 3318341"/>
              <a:gd name="connsiteY171" fmla="*/ 3894468 h 6858544"/>
              <a:gd name="connsiteX172" fmla="*/ 1508222 w 3318341"/>
              <a:gd name="connsiteY172" fmla="*/ 3154136 h 6858544"/>
              <a:gd name="connsiteX173" fmla="*/ 2338082 w 3318341"/>
              <a:gd name="connsiteY173" fmla="*/ 3154136 h 6858544"/>
              <a:gd name="connsiteX174" fmla="*/ 3290373 w 3318341"/>
              <a:gd name="connsiteY174" fmla="*/ 2704234 h 6858544"/>
              <a:gd name="connsiteX175" fmla="*/ 3318341 w 3318341"/>
              <a:gd name="connsiteY175" fmla="*/ 2591520 h 6858544"/>
              <a:gd name="connsiteX176" fmla="*/ 3318341 w 3318341"/>
              <a:gd name="connsiteY176" fmla="*/ 2597703 h 6858544"/>
              <a:gd name="connsiteX177" fmla="*/ 3258782 w 3318341"/>
              <a:gd name="connsiteY177" fmla="*/ 2677359 h 6858544"/>
              <a:gd name="connsiteX178" fmla="*/ 2338836 w 3318341"/>
              <a:gd name="connsiteY178" fmla="*/ 3111919 h 6858544"/>
              <a:gd name="connsiteX179" fmla="*/ 1508975 w 3318341"/>
              <a:gd name="connsiteY179" fmla="*/ 3111919 h 6858544"/>
              <a:gd name="connsiteX180" fmla="*/ 726600 w 3318341"/>
              <a:gd name="connsiteY180" fmla="*/ 3894468 h 6858544"/>
              <a:gd name="connsiteX181" fmla="*/ 1508975 w 3318341"/>
              <a:gd name="connsiteY181" fmla="*/ 4677020 h 6858544"/>
              <a:gd name="connsiteX182" fmla="*/ 2338836 w 3318341"/>
              <a:gd name="connsiteY182" fmla="*/ 4677020 h 6858544"/>
              <a:gd name="connsiteX183" fmla="*/ 3258538 w 3318341"/>
              <a:gd name="connsiteY183" fmla="*/ 5111581 h 6858544"/>
              <a:gd name="connsiteX184" fmla="*/ 3318341 w 3318341"/>
              <a:gd name="connsiteY184" fmla="*/ 5191510 h 6858544"/>
              <a:gd name="connsiteX185" fmla="*/ 3318341 w 3318341"/>
              <a:gd name="connsiteY185" fmla="*/ 5197419 h 6858544"/>
              <a:gd name="connsiteX186" fmla="*/ 3255509 w 3318341"/>
              <a:gd name="connsiteY186" fmla="*/ 5113433 h 6858544"/>
              <a:gd name="connsiteX187" fmla="*/ 2338082 w 3318341"/>
              <a:gd name="connsiteY187" fmla="*/ 4680036 h 6858544"/>
              <a:gd name="connsiteX188" fmla="*/ 1508222 w 3318341"/>
              <a:gd name="connsiteY188" fmla="*/ 4680036 h 6858544"/>
              <a:gd name="connsiteX189" fmla="*/ 722831 w 3318341"/>
              <a:gd name="connsiteY189" fmla="*/ 3894468 h 6858544"/>
              <a:gd name="connsiteX190" fmla="*/ 1508222 w 3318341"/>
              <a:gd name="connsiteY190" fmla="*/ 3108903 h 6858544"/>
              <a:gd name="connsiteX191" fmla="*/ 2338082 w 3318341"/>
              <a:gd name="connsiteY191" fmla="*/ 3108903 h 6858544"/>
              <a:gd name="connsiteX192" fmla="*/ 3255509 w 3318341"/>
              <a:gd name="connsiteY192" fmla="*/ 2675506 h 6858544"/>
              <a:gd name="connsiteX193" fmla="*/ 3318341 w 3318341"/>
              <a:gd name="connsiteY193" fmla="*/ 2506404 h 6858544"/>
              <a:gd name="connsiteX194" fmla="*/ 3318341 w 3318341"/>
              <a:gd name="connsiteY194" fmla="*/ 2513600 h 6858544"/>
              <a:gd name="connsiteX195" fmla="*/ 3289984 w 3318341"/>
              <a:gd name="connsiteY195" fmla="*/ 2560267 h 6858544"/>
              <a:gd name="connsiteX196" fmla="*/ 2338836 w 3318341"/>
              <a:gd name="connsiteY196" fmla="*/ 3066685 h 6858544"/>
              <a:gd name="connsiteX197" fmla="*/ 1508976 w 3318341"/>
              <a:gd name="connsiteY197" fmla="*/ 3066685 h 6858544"/>
              <a:gd name="connsiteX198" fmla="*/ 681376 w 3318341"/>
              <a:gd name="connsiteY198" fmla="*/ 3894468 h 6858544"/>
              <a:gd name="connsiteX199" fmla="*/ 1508976 w 3318341"/>
              <a:gd name="connsiteY199" fmla="*/ 4722255 h 6858544"/>
              <a:gd name="connsiteX200" fmla="*/ 2338836 w 3318341"/>
              <a:gd name="connsiteY200" fmla="*/ 4722255 h 6858544"/>
              <a:gd name="connsiteX201" fmla="*/ 3289786 w 3318341"/>
              <a:gd name="connsiteY201" fmla="*/ 5228674 h 6858544"/>
              <a:gd name="connsiteX202" fmla="*/ 3318341 w 3318341"/>
              <a:gd name="connsiteY202" fmla="*/ 5275629 h 6858544"/>
              <a:gd name="connsiteX203" fmla="*/ 3318341 w 3318341"/>
              <a:gd name="connsiteY203" fmla="*/ 5282536 h 6858544"/>
              <a:gd name="connsiteX204" fmla="*/ 3286574 w 3318341"/>
              <a:gd name="connsiteY204" fmla="*/ 5230290 h 6858544"/>
              <a:gd name="connsiteX205" fmla="*/ 2338083 w 3318341"/>
              <a:gd name="connsiteY205" fmla="*/ 4725270 h 6858544"/>
              <a:gd name="connsiteX206" fmla="*/ 1508222 w 3318341"/>
              <a:gd name="connsiteY206" fmla="*/ 4725270 h 6858544"/>
              <a:gd name="connsiteX207" fmla="*/ 677607 w 3318341"/>
              <a:gd name="connsiteY207" fmla="*/ 3894468 h 6858544"/>
              <a:gd name="connsiteX208" fmla="*/ 1508222 w 3318341"/>
              <a:gd name="connsiteY208" fmla="*/ 3063670 h 6858544"/>
              <a:gd name="connsiteX209" fmla="*/ 2338083 w 3318341"/>
              <a:gd name="connsiteY209" fmla="*/ 3063670 h 6858544"/>
              <a:gd name="connsiteX210" fmla="*/ 3286574 w 3318341"/>
              <a:gd name="connsiteY210" fmla="*/ 2558650 h 6858544"/>
              <a:gd name="connsiteX211" fmla="*/ 3318341 w 3318341"/>
              <a:gd name="connsiteY211" fmla="*/ 2413460 h 6858544"/>
              <a:gd name="connsiteX212" fmla="*/ 3318341 w 3318341"/>
              <a:gd name="connsiteY212" fmla="*/ 2421827 h 6858544"/>
              <a:gd name="connsiteX213" fmla="*/ 3307577 w 3318341"/>
              <a:gd name="connsiteY213" fmla="*/ 2444140 h 6858544"/>
              <a:gd name="connsiteX214" fmla="*/ 2338836 w 3318341"/>
              <a:gd name="connsiteY214" fmla="*/ 3021451 h 6858544"/>
              <a:gd name="connsiteX215" fmla="*/ 1508976 w 3318341"/>
              <a:gd name="connsiteY215" fmla="*/ 3021451 h 6858544"/>
              <a:gd name="connsiteX216" fmla="*/ 636152 w 3318341"/>
              <a:gd name="connsiteY216" fmla="*/ 3894468 h 6858544"/>
              <a:gd name="connsiteX217" fmla="*/ 1508976 w 3318341"/>
              <a:gd name="connsiteY217" fmla="*/ 4767489 h 6858544"/>
              <a:gd name="connsiteX218" fmla="*/ 2338836 w 3318341"/>
              <a:gd name="connsiteY218" fmla="*/ 4767489 h 6858544"/>
              <a:gd name="connsiteX219" fmla="*/ 3307577 w 3318341"/>
              <a:gd name="connsiteY219" fmla="*/ 5344800 h 6858544"/>
              <a:gd name="connsiteX220" fmla="*/ 3318341 w 3318341"/>
              <a:gd name="connsiteY220" fmla="*/ 5367113 h 6858544"/>
              <a:gd name="connsiteX221" fmla="*/ 3318341 w 3318341"/>
              <a:gd name="connsiteY221" fmla="*/ 5375480 h 6858544"/>
              <a:gd name="connsiteX222" fmla="*/ 3304204 w 3318341"/>
              <a:gd name="connsiteY222" fmla="*/ 5346168 h 6858544"/>
              <a:gd name="connsiteX223" fmla="*/ 2338083 w 3318341"/>
              <a:gd name="connsiteY223" fmla="*/ 4770505 h 6858544"/>
              <a:gd name="connsiteX224" fmla="*/ 1508222 w 3318341"/>
              <a:gd name="connsiteY224" fmla="*/ 4770505 h 6858544"/>
              <a:gd name="connsiteX225" fmla="*/ 632383 w 3318341"/>
              <a:gd name="connsiteY225" fmla="*/ 3894468 h 6858544"/>
              <a:gd name="connsiteX226" fmla="*/ 1508222 w 3318341"/>
              <a:gd name="connsiteY226" fmla="*/ 3018435 h 6858544"/>
              <a:gd name="connsiteX227" fmla="*/ 2338083 w 3318341"/>
              <a:gd name="connsiteY227" fmla="*/ 3018435 h 6858544"/>
              <a:gd name="connsiteX228" fmla="*/ 3304204 w 3318341"/>
              <a:gd name="connsiteY228" fmla="*/ 2442772 h 6858544"/>
              <a:gd name="connsiteX229" fmla="*/ 3318341 w 3318341"/>
              <a:gd name="connsiteY229" fmla="*/ 2303332 h 6858544"/>
              <a:gd name="connsiteX230" fmla="*/ 3318341 w 3318341"/>
              <a:gd name="connsiteY230" fmla="*/ 2314020 h 6858544"/>
              <a:gd name="connsiteX231" fmla="*/ 3312390 w 3318341"/>
              <a:gd name="connsiteY231" fmla="*/ 2330249 h 6858544"/>
              <a:gd name="connsiteX232" fmla="*/ 2338836 w 3318341"/>
              <a:gd name="connsiteY232" fmla="*/ 2976215 h 6858544"/>
              <a:gd name="connsiteX233" fmla="*/ 1508976 w 3318341"/>
              <a:gd name="connsiteY233" fmla="*/ 2976215 h 6858544"/>
              <a:gd name="connsiteX234" fmla="*/ 590928 w 3318341"/>
              <a:gd name="connsiteY234" fmla="*/ 3894468 h 6858544"/>
              <a:gd name="connsiteX235" fmla="*/ 1508976 w 3318341"/>
              <a:gd name="connsiteY235" fmla="*/ 4812723 h 6858544"/>
              <a:gd name="connsiteX236" fmla="*/ 2338836 w 3318341"/>
              <a:gd name="connsiteY236" fmla="*/ 4812723 h 6858544"/>
              <a:gd name="connsiteX237" fmla="*/ 3312390 w 3318341"/>
              <a:gd name="connsiteY237" fmla="*/ 5458689 h 6858544"/>
              <a:gd name="connsiteX238" fmla="*/ 3318341 w 3318341"/>
              <a:gd name="connsiteY238" fmla="*/ 5474919 h 6858544"/>
              <a:gd name="connsiteX239" fmla="*/ 3318341 w 3318341"/>
              <a:gd name="connsiteY239" fmla="*/ 5485607 h 6858544"/>
              <a:gd name="connsiteX240" fmla="*/ 3308881 w 3318341"/>
              <a:gd name="connsiteY240" fmla="*/ 5459797 h 6858544"/>
              <a:gd name="connsiteX241" fmla="*/ 2338083 w 3318341"/>
              <a:gd name="connsiteY241" fmla="*/ 4815739 h 6858544"/>
              <a:gd name="connsiteX242" fmla="*/ 1508222 w 3318341"/>
              <a:gd name="connsiteY242" fmla="*/ 4815739 h 6858544"/>
              <a:gd name="connsiteX243" fmla="*/ 587159 w 3318341"/>
              <a:gd name="connsiteY243" fmla="*/ 3894468 h 6858544"/>
              <a:gd name="connsiteX244" fmla="*/ 1508222 w 3318341"/>
              <a:gd name="connsiteY244" fmla="*/ 2973200 h 6858544"/>
              <a:gd name="connsiteX245" fmla="*/ 2338083 w 3318341"/>
              <a:gd name="connsiteY245" fmla="*/ 2973200 h 6858544"/>
              <a:gd name="connsiteX246" fmla="*/ 3308881 w 3318341"/>
              <a:gd name="connsiteY246" fmla="*/ 2329142 h 6858544"/>
              <a:gd name="connsiteX247" fmla="*/ 3318341 w 3318341"/>
              <a:gd name="connsiteY247" fmla="*/ 2152299 h 6858544"/>
              <a:gd name="connsiteX248" fmla="*/ 3318341 w 3318341"/>
              <a:gd name="connsiteY248" fmla="*/ 2167210 h 6858544"/>
              <a:gd name="connsiteX249" fmla="*/ 3304796 w 3318341"/>
              <a:gd name="connsiteY249" fmla="*/ 2219776 h 6858544"/>
              <a:gd name="connsiteX250" fmla="*/ 2338836 w 3318341"/>
              <a:gd name="connsiteY250" fmla="*/ 2930982 h 6858544"/>
              <a:gd name="connsiteX251" fmla="*/ 1508976 w 3318341"/>
              <a:gd name="connsiteY251" fmla="*/ 2930982 h 6858544"/>
              <a:gd name="connsiteX252" fmla="*/ 545704 w 3318341"/>
              <a:gd name="connsiteY252" fmla="*/ 3894468 h 6858544"/>
              <a:gd name="connsiteX253" fmla="*/ 1508976 w 3318341"/>
              <a:gd name="connsiteY253" fmla="*/ 4857958 h 6858544"/>
              <a:gd name="connsiteX254" fmla="*/ 2338836 w 3318341"/>
              <a:gd name="connsiteY254" fmla="*/ 4857958 h 6858544"/>
              <a:gd name="connsiteX255" fmla="*/ 3304796 w 3318341"/>
              <a:gd name="connsiteY255" fmla="*/ 5569163 h 6858544"/>
              <a:gd name="connsiteX256" fmla="*/ 3318341 w 3318341"/>
              <a:gd name="connsiteY256" fmla="*/ 5621729 h 6858544"/>
              <a:gd name="connsiteX257" fmla="*/ 3318341 w 3318341"/>
              <a:gd name="connsiteY257" fmla="*/ 5636640 h 6858544"/>
              <a:gd name="connsiteX258" fmla="*/ 3301177 w 3318341"/>
              <a:gd name="connsiteY258" fmla="*/ 5570001 h 6858544"/>
              <a:gd name="connsiteX259" fmla="*/ 2338083 w 3318341"/>
              <a:gd name="connsiteY259" fmla="*/ 4860973 h 6858544"/>
              <a:gd name="connsiteX260" fmla="*/ 1508222 w 3318341"/>
              <a:gd name="connsiteY260" fmla="*/ 4860973 h 6858544"/>
              <a:gd name="connsiteX261" fmla="*/ 541935 w 3318341"/>
              <a:gd name="connsiteY261" fmla="*/ 3894468 h 6858544"/>
              <a:gd name="connsiteX262" fmla="*/ 1508222 w 3318341"/>
              <a:gd name="connsiteY262" fmla="*/ 2927966 h 6858544"/>
              <a:gd name="connsiteX263" fmla="*/ 2338083 w 3318341"/>
              <a:gd name="connsiteY263" fmla="*/ 2927966 h 6858544"/>
              <a:gd name="connsiteX264" fmla="*/ 3301177 w 3318341"/>
              <a:gd name="connsiteY264" fmla="*/ 2218938 h 6858544"/>
              <a:gd name="connsiteX265" fmla="*/ 999837 w 3318341"/>
              <a:gd name="connsiteY265" fmla="*/ 0 h 6858544"/>
              <a:gd name="connsiteX266" fmla="*/ 1003600 w 3318341"/>
              <a:gd name="connsiteY266" fmla="*/ 0 h 6858544"/>
              <a:gd name="connsiteX267" fmla="*/ 1008340 w 3318341"/>
              <a:gd name="connsiteY267" fmla="*/ 46929 h 6858544"/>
              <a:gd name="connsiteX268" fmla="*/ 1508976 w 3318341"/>
              <a:gd name="connsiteY268" fmla="*/ 455159 h 6858544"/>
              <a:gd name="connsiteX269" fmla="*/ 2338836 w 3318341"/>
              <a:gd name="connsiteY269" fmla="*/ 455159 h 6858544"/>
              <a:gd name="connsiteX270" fmla="*/ 3269437 w 3318341"/>
              <a:gd name="connsiteY270" fmla="*/ 789858 h 6858544"/>
              <a:gd name="connsiteX271" fmla="*/ 3318341 w 3318341"/>
              <a:gd name="connsiteY271" fmla="*/ 834323 h 6858544"/>
              <a:gd name="connsiteX272" fmla="*/ 3318341 w 3318341"/>
              <a:gd name="connsiteY272" fmla="*/ 839238 h 6858544"/>
              <a:gd name="connsiteX273" fmla="*/ 3266519 w 3318341"/>
              <a:gd name="connsiteY273" fmla="*/ 792135 h 6858544"/>
              <a:gd name="connsiteX274" fmla="*/ 2338083 w 3318341"/>
              <a:gd name="connsiteY274" fmla="*/ 458175 h 6858544"/>
              <a:gd name="connsiteX275" fmla="*/ 1508222 w 3318341"/>
              <a:gd name="connsiteY275" fmla="*/ 458175 h 6858544"/>
              <a:gd name="connsiteX276" fmla="*/ 1004639 w 3318341"/>
              <a:gd name="connsiteY276" fmla="*/ 47491 h 6858544"/>
              <a:gd name="connsiteX277" fmla="*/ 954615 w 3318341"/>
              <a:gd name="connsiteY277" fmla="*/ 0 h 6858544"/>
              <a:gd name="connsiteX278" fmla="*/ 958378 w 3318341"/>
              <a:gd name="connsiteY278" fmla="*/ 0 h 6858544"/>
              <a:gd name="connsiteX279" fmla="*/ 964039 w 3318341"/>
              <a:gd name="connsiteY279" fmla="*/ 56015 h 6858544"/>
              <a:gd name="connsiteX280" fmla="*/ 1508976 w 3318341"/>
              <a:gd name="connsiteY280" fmla="*/ 500393 h 6858544"/>
              <a:gd name="connsiteX281" fmla="*/ 2338836 w 3318341"/>
              <a:gd name="connsiteY281" fmla="*/ 500393 h 6858544"/>
              <a:gd name="connsiteX282" fmla="*/ 3240713 w 3318341"/>
              <a:gd name="connsiteY282" fmla="*/ 824730 h 6858544"/>
              <a:gd name="connsiteX283" fmla="*/ 3318341 w 3318341"/>
              <a:gd name="connsiteY283" fmla="*/ 895311 h 6858544"/>
              <a:gd name="connsiteX284" fmla="*/ 3318341 w 3318341"/>
              <a:gd name="connsiteY284" fmla="*/ 900217 h 6858544"/>
              <a:gd name="connsiteX285" fmla="*/ 3237795 w 3318341"/>
              <a:gd name="connsiteY285" fmla="*/ 827006 h 6858544"/>
              <a:gd name="connsiteX286" fmla="*/ 2338083 w 3318341"/>
              <a:gd name="connsiteY286" fmla="*/ 503409 h 6858544"/>
              <a:gd name="connsiteX287" fmla="*/ 1508222 w 3318341"/>
              <a:gd name="connsiteY287" fmla="*/ 503409 h 6858544"/>
              <a:gd name="connsiteX288" fmla="*/ 960338 w 3318341"/>
              <a:gd name="connsiteY288" fmla="*/ 56578 h 6858544"/>
              <a:gd name="connsiteX289" fmla="*/ 909393 w 3318341"/>
              <a:gd name="connsiteY289" fmla="*/ 0 h 6858544"/>
              <a:gd name="connsiteX290" fmla="*/ 913157 w 3318341"/>
              <a:gd name="connsiteY290" fmla="*/ 0 h 6858544"/>
              <a:gd name="connsiteX291" fmla="*/ 919738 w 3318341"/>
              <a:gd name="connsiteY291" fmla="*/ 65102 h 6858544"/>
              <a:gd name="connsiteX292" fmla="*/ 1508976 w 3318341"/>
              <a:gd name="connsiteY292" fmla="*/ 545628 h 6858544"/>
              <a:gd name="connsiteX293" fmla="*/ 2338836 w 3318341"/>
              <a:gd name="connsiteY293" fmla="*/ 545628 h 6858544"/>
              <a:gd name="connsiteX294" fmla="*/ 3309269 w 3318341"/>
              <a:gd name="connsiteY294" fmla="*/ 948590 h 6858544"/>
              <a:gd name="connsiteX295" fmla="*/ 3318341 w 3318341"/>
              <a:gd name="connsiteY295" fmla="*/ 958571 h 6858544"/>
              <a:gd name="connsiteX296" fmla="*/ 3318341 w 3318341"/>
              <a:gd name="connsiteY296" fmla="*/ 963467 h 6858544"/>
              <a:gd name="connsiteX297" fmla="*/ 3306443 w 3318341"/>
              <a:gd name="connsiteY297" fmla="*/ 950380 h 6858544"/>
              <a:gd name="connsiteX298" fmla="*/ 2338083 w 3318341"/>
              <a:gd name="connsiteY298" fmla="*/ 548644 h 6858544"/>
              <a:gd name="connsiteX299" fmla="*/ 1508222 w 3318341"/>
              <a:gd name="connsiteY299" fmla="*/ 548644 h 6858544"/>
              <a:gd name="connsiteX300" fmla="*/ 916037 w 3318341"/>
              <a:gd name="connsiteY300" fmla="*/ 65665 h 6858544"/>
              <a:gd name="connsiteX301" fmla="*/ 864170 w 3318341"/>
              <a:gd name="connsiteY301" fmla="*/ 0 h 6858544"/>
              <a:gd name="connsiteX302" fmla="*/ 867935 w 3318341"/>
              <a:gd name="connsiteY302" fmla="*/ 0 h 6858544"/>
              <a:gd name="connsiteX303" fmla="*/ 875438 w 3318341"/>
              <a:gd name="connsiteY303" fmla="*/ 74188 h 6858544"/>
              <a:gd name="connsiteX304" fmla="*/ 1508976 w 3318341"/>
              <a:gd name="connsiteY304" fmla="*/ 590861 h 6858544"/>
              <a:gd name="connsiteX305" fmla="*/ 2338836 w 3318341"/>
              <a:gd name="connsiteY305" fmla="*/ 590861 h 6858544"/>
              <a:gd name="connsiteX306" fmla="*/ 3277330 w 3318341"/>
              <a:gd name="connsiteY306" fmla="*/ 980535 h 6858544"/>
              <a:gd name="connsiteX307" fmla="*/ 3318341 w 3318341"/>
              <a:gd name="connsiteY307" fmla="*/ 1025656 h 6858544"/>
              <a:gd name="connsiteX308" fmla="*/ 3318341 w 3318341"/>
              <a:gd name="connsiteY308" fmla="*/ 1030542 h 6858544"/>
              <a:gd name="connsiteX309" fmla="*/ 3274503 w 3318341"/>
              <a:gd name="connsiteY309" fmla="*/ 982326 h 6858544"/>
              <a:gd name="connsiteX310" fmla="*/ 2338083 w 3318341"/>
              <a:gd name="connsiteY310" fmla="*/ 593877 h 6858544"/>
              <a:gd name="connsiteX311" fmla="*/ 1508222 w 3318341"/>
              <a:gd name="connsiteY311" fmla="*/ 593877 h 6858544"/>
              <a:gd name="connsiteX312" fmla="*/ 871736 w 3318341"/>
              <a:gd name="connsiteY312" fmla="*/ 74750 h 6858544"/>
              <a:gd name="connsiteX313" fmla="*/ 818948 w 3318341"/>
              <a:gd name="connsiteY313" fmla="*/ 0 h 6858544"/>
              <a:gd name="connsiteX314" fmla="*/ 822712 w 3318341"/>
              <a:gd name="connsiteY314" fmla="*/ 0 h 6858544"/>
              <a:gd name="connsiteX315" fmla="*/ 831136 w 3318341"/>
              <a:gd name="connsiteY315" fmla="*/ 83274 h 6858544"/>
              <a:gd name="connsiteX316" fmla="*/ 1508975 w 3318341"/>
              <a:gd name="connsiteY316" fmla="*/ 636095 h 6858544"/>
              <a:gd name="connsiteX317" fmla="*/ 2338836 w 3318341"/>
              <a:gd name="connsiteY317" fmla="*/ 636095 h 6858544"/>
              <a:gd name="connsiteX318" fmla="*/ 3245390 w 3318341"/>
              <a:gd name="connsiteY318" fmla="*/ 1012482 h 6858544"/>
              <a:gd name="connsiteX319" fmla="*/ 3318341 w 3318341"/>
              <a:gd name="connsiteY319" fmla="*/ 1092744 h 6858544"/>
              <a:gd name="connsiteX320" fmla="*/ 3318341 w 3318341"/>
              <a:gd name="connsiteY320" fmla="*/ 1097619 h 6858544"/>
              <a:gd name="connsiteX321" fmla="*/ 3242564 w 3318341"/>
              <a:gd name="connsiteY321" fmla="*/ 1014272 h 6858544"/>
              <a:gd name="connsiteX322" fmla="*/ 2338083 w 3318341"/>
              <a:gd name="connsiteY322" fmla="*/ 639111 h 6858544"/>
              <a:gd name="connsiteX323" fmla="*/ 1508222 w 3318341"/>
              <a:gd name="connsiteY323" fmla="*/ 639111 h 6858544"/>
              <a:gd name="connsiteX324" fmla="*/ 827435 w 3318341"/>
              <a:gd name="connsiteY324" fmla="*/ 83837 h 6858544"/>
              <a:gd name="connsiteX325" fmla="*/ 770896 w 3318341"/>
              <a:gd name="connsiteY325" fmla="*/ 0 h 6858544"/>
              <a:gd name="connsiteX326" fmla="*/ 774663 w 3318341"/>
              <a:gd name="connsiteY326" fmla="*/ 0 h 6858544"/>
              <a:gd name="connsiteX327" fmla="*/ 775639 w 3318341"/>
              <a:gd name="connsiteY327" fmla="*/ 19257 h 6858544"/>
              <a:gd name="connsiteX328" fmla="*/ 1508975 w 3318341"/>
              <a:gd name="connsiteY328" fmla="*/ 681329 h 6858544"/>
              <a:gd name="connsiteX329" fmla="*/ 2338836 w 3318341"/>
              <a:gd name="connsiteY329" fmla="*/ 681329 h 6858544"/>
              <a:gd name="connsiteX330" fmla="*/ 3293402 w 3318341"/>
              <a:gd name="connsiteY330" fmla="*/ 1132394 h 6858544"/>
              <a:gd name="connsiteX331" fmla="*/ 3318341 w 3318341"/>
              <a:gd name="connsiteY331" fmla="*/ 1165725 h 6858544"/>
              <a:gd name="connsiteX332" fmla="*/ 3318341 w 3318341"/>
              <a:gd name="connsiteY332" fmla="*/ 1171630 h 6858544"/>
              <a:gd name="connsiteX333" fmla="*/ 3290373 w 3318341"/>
              <a:gd name="connsiteY333" fmla="*/ 1134247 h 6858544"/>
              <a:gd name="connsiteX334" fmla="*/ 2338082 w 3318341"/>
              <a:gd name="connsiteY334" fmla="*/ 684345 h 6858544"/>
              <a:gd name="connsiteX335" fmla="*/ 1508222 w 3318341"/>
              <a:gd name="connsiteY335" fmla="*/ 684345 h 6858544"/>
              <a:gd name="connsiteX336" fmla="*/ 771888 w 3318341"/>
              <a:gd name="connsiteY336" fmla="*/ 19540 h 6858544"/>
              <a:gd name="connsiteX337" fmla="*/ 725673 w 3318341"/>
              <a:gd name="connsiteY337" fmla="*/ 0 h 6858544"/>
              <a:gd name="connsiteX338" fmla="*/ 729435 w 3318341"/>
              <a:gd name="connsiteY338" fmla="*/ 0 h 6858544"/>
              <a:gd name="connsiteX339" fmla="*/ 730650 w 3318341"/>
              <a:gd name="connsiteY339" fmla="*/ 23992 h 6858544"/>
              <a:gd name="connsiteX340" fmla="*/ 1508975 w 3318341"/>
              <a:gd name="connsiteY340" fmla="*/ 726566 h 6858544"/>
              <a:gd name="connsiteX341" fmla="*/ 2338836 w 3318341"/>
              <a:gd name="connsiteY341" fmla="*/ 726566 h 6858544"/>
              <a:gd name="connsiteX342" fmla="*/ 3258538 w 3318341"/>
              <a:gd name="connsiteY342" fmla="*/ 1161126 h 6858544"/>
              <a:gd name="connsiteX343" fmla="*/ 3318341 w 3318341"/>
              <a:gd name="connsiteY343" fmla="*/ 1241056 h 6858544"/>
              <a:gd name="connsiteX344" fmla="*/ 3318341 w 3318341"/>
              <a:gd name="connsiteY344" fmla="*/ 1246965 h 6858544"/>
              <a:gd name="connsiteX345" fmla="*/ 3255509 w 3318341"/>
              <a:gd name="connsiteY345" fmla="*/ 1162979 h 6858544"/>
              <a:gd name="connsiteX346" fmla="*/ 2338082 w 3318341"/>
              <a:gd name="connsiteY346" fmla="*/ 729582 h 6858544"/>
              <a:gd name="connsiteX347" fmla="*/ 1508222 w 3318341"/>
              <a:gd name="connsiteY347" fmla="*/ 729582 h 6858544"/>
              <a:gd name="connsiteX348" fmla="*/ 726898 w 3318341"/>
              <a:gd name="connsiteY348" fmla="*/ 24149 h 6858544"/>
              <a:gd name="connsiteX349" fmla="*/ 680449 w 3318341"/>
              <a:gd name="connsiteY349" fmla="*/ 0 h 6858544"/>
              <a:gd name="connsiteX350" fmla="*/ 684212 w 3318341"/>
              <a:gd name="connsiteY350" fmla="*/ 0 h 6858544"/>
              <a:gd name="connsiteX351" fmla="*/ 685661 w 3318341"/>
              <a:gd name="connsiteY351" fmla="*/ 28600 h 6858544"/>
              <a:gd name="connsiteX352" fmla="*/ 1508976 w 3318341"/>
              <a:gd name="connsiteY352" fmla="*/ 771801 h 6858544"/>
              <a:gd name="connsiteX353" fmla="*/ 2338836 w 3318341"/>
              <a:gd name="connsiteY353" fmla="*/ 771801 h 6858544"/>
              <a:gd name="connsiteX354" fmla="*/ 3289786 w 3318341"/>
              <a:gd name="connsiteY354" fmla="*/ 1278220 h 6858544"/>
              <a:gd name="connsiteX355" fmla="*/ 3318341 w 3318341"/>
              <a:gd name="connsiteY355" fmla="*/ 1325176 h 6858544"/>
              <a:gd name="connsiteX356" fmla="*/ 3318341 w 3318341"/>
              <a:gd name="connsiteY356" fmla="*/ 1332082 h 6858544"/>
              <a:gd name="connsiteX357" fmla="*/ 3286574 w 3318341"/>
              <a:gd name="connsiteY357" fmla="*/ 1279837 h 6858544"/>
              <a:gd name="connsiteX358" fmla="*/ 2338083 w 3318341"/>
              <a:gd name="connsiteY358" fmla="*/ 774817 h 6858544"/>
              <a:gd name="connsiteX359" fmla="*/ 1508222 w 3318341"/>
              <a:gd name="connsiteY359" fmla="*/ 774817 h 6858544"/>
              <a:gd name="connsiteX360" fmla="*/ 681909 w 3318341"/>
              <a:gd name="connsiteY360" fmla="*/ 28758 h 6858544"/>
              <a:gd name="connsiteX361" fmla="*/ 635216 w 3318341"/>
              <a:gd name="connsiteY361" fmla="*/ 0 h 6858544"/>
              <a:gd name="connsiteX362" fmla="*/ 638989 w 3318341"/>
              <a:gd name="connsiteY362" fmla="*/ 0 h 6858544"/>
              <a:gd name="connsiteX363" fmla="*/ 640671 w 3318341"/>
              <a:gd name="connsiteY363" fmla="*/ 33207 h 6858544"/>
              <a:gd name="connsiteX364" fmla="*/ 1508976 w 3318341"/>
              <a:gd name="connsiteY364" fmla="*/ 817035 h 6858544"/>
              <a:gd name="connsiteX365" fmla="*/ 2338836 w 3318341"/>
              <a:gd name="connsiteY365" fmla="*/ 817035 h 6858544"/>
              <a:gd name="connsiteX366" fmla="*/ 3307577 w 3318341"/>
              <a:gd name="connsiteY366" fmla="*/ 1394347 h 6858544"/>
              <a:gd name="connsiteX367" fmla="*/ 3318341 w 3318341"/>
              <a:gd name="connsiteY367" fmla="*/ 1416659 h 6858544"/>
              <a:gd name="connsiteX368" fmla="*/ 3318341 w 3318341"/>
              <a:gd name="connsiteY368" fmla="*/ 1425026 h 6858544"/>
              <a:gd name="connsiteX369" fmla="*/ 3304204 w 3318341"/>
              <a:gd name="connsiteY369" fmla="*/ 1395714 h 6858544"/>
              <a:gd name="connsiteX370" fmla="*/ 2338083 w 3318341"/>
              <a:gd name="connsiteY370" fmla="*/ 820050 h 6858544"/>
              <a:gd name="connsiteX371" fmla="*/ 1508222 w 3318341"/>
              <a:gd name="connsiteY371" fmla="*/ 820050 h 6858544"/>
              <a:gd name="connsiteX372" fmla="*/ 636911 w 3318341"/>
              <a:gd name="connsiteY372" fmla="*/ 33490 h 6858544"/>
              <a:gd name="connsiteX373" fmla="*/ 589993 w 3318341"/>
              <a:gd name="connsiteY373" fmla="*/ 0 h 6858544"/>
              <a:gd name="connsiteX374" fmla="*/ 593766 w 3318341"/>
              <a:gd name="connsiteY374" fmla="*/ 0 h 6858544"/>
              <a:gd name="connsiteX375" fmla="*/ 595682 w 3318341"/>
              <a:gd name="connsiteY375" fmla="*/ 37814 h 6858544"/>
              <a:gd name="connsiteX376" fmla="*/ 1508976 w 3318341"/>
              <a:gd name="connsiteY376" fmla="*/ 862268 h 6858544"/>
              <a:gd name="connsiteX377" fmla="*/ 2338836 w 3318341"/>
              <a:gd name="connsiteY377" fmla="*/ 862268 h 6858544"/>
              <a:gd name="connsiteX378" fmla="*/ 3312390 w 3318341"/>
              <a:gd name="connsiteY378" fmla="*/ 1508235 h 6858544"/>
              <a:gd name="connsiteX379" fmla="*/ 3318341 w 3318341"/>
              <a:gd name="connsiteY379" fmla="*/ 1524464 h 6858544"/>
              <a:gd name="connsiteX380" fmla="*/ 3318341 w 3318341"/>
              <a:gd name="connsiteY380" fmla="*/ 1535152 h 6858544"/>
              <a:gd name="connsiteX381" fmla="*/ 3308881 w 3318341"/>
              <a:gd name="connsiteY381" fmla="*/ 1509342 h 6858544"/>
              <a:gd name="connsiteX382" fmla="*/ 2338083 w 3318341"/>
              <a:gd name="connsiteY382" fmla="*/ 865284 h 6858544"/>
              <a:gd name="connsiteX383" fmla="*/ 1508222 w 3318341"/>
              <a:gd name="connsiteY383" fmla="*/ 865284 h 6858544"/>
              <a:gd name="connsiteX384" fmla="*/ 591922 w 3318341"/>
              <a:gd name="connsiteY384" fmla="*/ 38097 h 6858544"/>
              <a:gd name="connsiteX385" fmla="*/ 544770 w 3318341"/>
              <a:gd name="connsiteY385" fmla="*/ 0 h 6858544"/>
              <a:gd name="connsiteX386" fmla="*/ 548542 w 3318341"/>
              <a:gd name="connsiteY386" fmla="*/ 0 h 6858544"/>
              <a:gd name="connsiteX387" fmla="*/ 550693 w 3318341"/>
              <a:gd name="connsiteY387" fmla="*/ 42422 h 6858544"/>
              <a:gd name="connsiteX388" fmla="*/ 1508976 w 3318341"/>
              <a:gd name="connsiteY388" fmla="*/ 907503 h 6858544"/>
              <a:gd name="connsiteX389" fmla="*/ 2338836 w 3318341"/>
              <a:gd name="connsiteY389" fmla="*/ 907503 h 6858544"/>
              <a:gd name="connsiteX390" fmla="*/ 3304796 w 3318341"/>
              <a:gd name="connsiteY390" fmla="*/ 1618708 h 6858544"/>
              <a:gd name="connsiteX391" fmla="*/ 3318341 w 3318341"/>
              <a:gd name="connsiteY391" fmla="*/ 1671274 h 6858544"/>
              <a:gd name="connsiteX392" fmla="*/ 3318341 w 3318341"/>
              <a:gd name="connsiteY392" fmla="*/ 1686185 h 6858544"/>
              <a:gd name="connsiteX393" fmla="*/ 3301177 w 3318341"/>
              <a:gd name="connsiteY393" fmla="*/ 1619546 h 6858544"/>
              <a:gd name="connsiteX394" fmla="*/ 2338083 w 3318341"/>
              <a:gd name="connsiteY394" fmla="*/ 910518 h 6858544"/>
              <a:gd name="connsiteX395" fmla="*/ 1508222 w 3318341"/>
              <a:gd name="connsiteY395" fmla="*/ 910518 h 6858544"/>
              <a:gd name="connsiteX396" fmla="*/ 546932 w 3318341"/>
              <a:gd name="connsiteY396" fmla="*/ 42705 h 6858544"/>
              <a:gd name="connsiteX397" fmla="*/ 500301 w 3318341"/>
              <a:gd name="connsiteY397" fmla="*/ 0 h 6858544"/>
              <a:gd name="connsiteX398" fmla="*/ 503352 w 3318341"/>
              <a:gd name="connsiteY398" fmla="*/ 0 h 6858544"/>
              <a:gd name="connsiteX399" fmla="*/ 505695 w 3318341"/>
              <a:gd name="connsiteY399" fmla="*/ 46277 h 6858544"/>
              <a:gd name="connsiteX400" fmla="*/ 1508976 w 3318341"/>
              <a:gd name="connsiteY400" fmla="*/ 951983 h 6858544"/>
              <a:gd name="connsiteX401" fmla="*/ 2338837 w 3318341"/>
              <a:gd name="connsiteY401" fmla="*/ 951983 h 6858544"/>
              <a:gd name="connsiteX402" fmla="*/ 3305124 w 3318341"/>
              <a:gd name="connsiteY402" fmla="*/ 1918489 h 6858544"/>
              <a:gd name="connsiteX403" fmla="*/ 2338837 w 3318341"/>
              <a:gd name="connsiteY403" fmla="*/ 2884993 h 6858544"/>
              <a:gd name="connsiteX404" fmla="*/ 1508976 w 3318341"/>
              <a:gd name="connsiteY404" fmla="*/ 2884993 h 6858544"/>
              <a:gd name="connsiteX405" fmla="*/ 500480 w 3318341"/>
              <a:gd name="connsiteY405" fmla="*/ 3893715 h 6858544"/>
              <a:gd name="connsiteX406" fmla="*/ 1508976 w 3318341"/>
              <a:gd name="connsiteY406" fmla="*/ 4902438 h 6858544"/>
              <a:gd name="connsiteX407" fmla="*/ 2338837 w 3318341"/>
              <a:gd name="connsiteY407" fmla="*/ 4902438 h 6858544"/>
              <a:gd name="connsiteX408" fmla="*/ 3305124 w 3318341"/>
              <a:gd name="connsiteY408" fmla="*/ 5868943 h 6858544"/>
              <a:gd name="connsiteX409" fmla="*/ 2338837 w 3318341"/>
              <a:gd name="connsiteY409" fmla="*/ 6835448 h 6858544"/>
              <a:gd name="connsiteX410" fmla="*/ 1508976 w 3318341"/>
              <a:gd name="connsiteY410" fmla="*/ 6835448 h 6858544"/>
              <a:gd name="connsiteX411" fmla="*/ 1305936 w 3318341"/>
              <a:gd name="connsiteY411" fmla="*/ 6855972 h 6858544"/>
              <a:gd name="connsiteX412" fmla="*/ 1295952 w 3318341"/>
              <a:gd name="connsiteY412" fmla="*/ 6858544 h 6858544"/>
              <a:gd name="connsiteX413" fmla="*/ 1286885 w 3318341"/>
              <a:gd name="connsiteY413" fmla="*/ 6858544 h 6858544"/>
              <a:gd name="connsiteX414" fmla="*/ 1305373 w 3318341"/>
              <a:gd name="connsiteY414" fmla="*/ 6853778 h 6858544"/>
              <a:gd name="connsiteX415" fmla="*/ 1508976 w 3318341"/>
              <a:gd name="connsiteY415" fmla="*/ 6833187 h 6858544"/>
              <a:gd name="connsiteX416" fmla="*/ 2338837 w 3318341"/>
              <a:gd name="connsiteY416" fmla="*/ 6833187 h 6858544"/>
              <a:gd name="connsiteX417" fmla="*/ 3302108 w 3318341"/>
              <a:gd name="connsiteY417" fmla="*/ 5869697 h 6858544"/>
              <a:gd name="connsiteX418" fmla="*/ 2338837 w 3318341"/>
              <a:gd name="connsiteY418" fmla="*/ 4906208 h 6858544"/>
              <a:gd name="connsiteX419" fmla="*/ 1508976 w 3318341"/>
              <a:gd name="connsiteY419" fmla="*/ 4906208 h 6858544"/>
              <a:gd name="connsiteX420" fmla="*/ 497465 w 3318341"/>
              <a:gd name="connsiteY420" fmla="*/ 3894469 h 6858544"/>
              <a:gd name="connsiteX421" fmla="*/ 1508976 w 3318341"/>
              <a:gd name="connsiteY421" fmla="*/ 2882732 h 6858544"/>
              <a:gd name="connsiteX422" fmla="*/ 2338837 w 3318341"/>
              <a:gd name="connsiteY422" fmla="*/ 2882732 h 6858544"/>
              <a:gd name="connsiteX423" fmla="*/ 3302108 w 3318341"/>
              <a:gd name="connsiteY423" fmla="*/ 1919242 h 6858544"/>
              <a:gd name="connsiteX424" fmla="*/ 2338837 w 3318341"/>
              <a:gd name="connsiteY424" fmla="*/ 955753 h 6858544"/>
              <a:gd name="connsiteX425" fmla="*/ 1508976 w 3318341"/>
              <a:gd name="connsiteY425" fmla="*/ 955753 h 6858544"/>
              <a:gd name="connsiteX426" fmla="*/ 502697 w 3318341"/>
              <a:gd name="connsiteY426" fmla="*/ 47313 h 6858544"/>
              <a:gd name="connsiteX427" fmla="*/ 455077 w 3318341"/>
              <a:gd name="connsiteY427" fmla="*/ 0 h 6858544"/>
              <a:gd name="connsiteX428" fmla="*/ 458128 w 3318341"/>
              <a:gd name="connsiteY428" fmla="*/ 0 h 6858544"/>
              <a:gd name="connsiteX429" fmla="*/ 460704 w 3318341"/>
              <a:gd name="connsiteY429" fmla="*/ 50884 h 6858544"/>
              <a:gd name="connsiteX430" fmla="*/ 1508976 w 3318341"/>
              <a:gd name="connsiteY430" fmla="*/ 997217 h 6858544"/>
              <a:gd name="connsiteX431" fmla="*/ 2338836 w 3318341"/>
              <a:gd name="connsiteY431" fmla="*/ 997217 h 6858544"/>
              <a:gd name="connsiteX432" fmla="*/ 3259900 w 3318341"/>
              <a:gd name="connsiteY432" fmla="*/ 1918488 h 6858544"/>
              <a:gd name="connsiteX433" fmla="*/ 2338836 w 3318341"/>
              <a:gd name="connsiteY433" fmla="*/ 2839758 h 6858544"/>
              <a:gd name="connsiteX434" fmla="*/ 1508976 w 3318341"/>
              <a:gd name="connsiteY434" fmla="*/ 2839758 h 6858544"/>
              <a:gd name="connsiteX435" fmla="*/ 455255 w 3318341"/>
              <a:gd name="connsiteY435" fmla="*/ 3893714 h 6858544"/>
              <a:gd name="connsiteX436" fmla="*/ 1508976 w 3318341"/>
              <a:gd name="connsiteY436" fmla="*/ 4947672 h 6858544"/>
              <a:gd name="connsiteX437" fmla="*/ 2338836 w 3318341"/>
              <a:gd name="connsiteY437" fmla="*/ 4947672 h 6858544"/>
              <a:gd name="connsiteX438" fmla="*/ 3259900 w 3318341"/>
              <a:gd name="connsiteY438" fmla="*/ 5868943 h 6858544"/>
              <a:gd name="connsiteX439" fmla="*/ 2338836 w 3318341"/>
              <a:gd name="connsiteY439" fmla="*/ 6790213 h 6858544"/>
              <a:gd name="connsiteX440" fmla="*/ 1508976 w 3318341"/>
              <a:gd name="connsiteY440" fmla="*/ 6790213 h 6858544"/>
              <a:gd name="connsiteX441" fmla="*/ 1195938 w 3318341"/>
              <a:gd name="connsiteY441" fmla="*/ 6837668 h 6858544"/>
              <a:gd name="connsiteX442" fmla="*/ 1139010 w 3318341"/>
              <a:gd name="connsiteY442" fmla="*/ 6858544 h 6858544"/>
              <a:gd name="connsiteX443" fmla="*/ 1132432 w 3318341"/>
              <a:gd name="connsiteY443" fmla="*/ 6858544 h 6858544"/>
              <a:gd name="connsiteX444" fmla="*/ 1195100 w 3318341"/>
              <a:gd name="connsiteY444" fmla="*/ 6835556 h 6858544"/>
              <a:gd name="connsiteX445" fmla="*/ 1508976 w 3318341"/>
              <a:gd name="connsiteY445" fmla="*/ 6787952 h 6858544"/>
              <a:gd name="connsiteX446" fmla="*/ 2338836 w 3318341"/>
              <a:gd name="connsiteY446" fmla="*/ 6787952 h 6858544"/>
              <a:gd name="connsiteX447" fmla="*/ 3256884 w 3318341"/>
              <a:gd name="connsiteY447" fmla="*/ 5869697 h 6858544"/>
              <a:gd name="connsiteX448" fmla="*/ 2338836 w 3318341"/>
              <a:gd name="connsiteY448" fmla="*/ 4951442 h 6858544"/>
              <a:gd name="connsiteX449" fmla="*/ 1508976 w 3318341"/>
              <a:gd name="connsiteY449" fmla="*/ 4951442 h 6858544"/>
              <a:gd name="connsiteX450" fmla="*/ 452241 w 3318341"/>
              <a:gd name="connsiteY450" fmla="*/ 3894468 h 6858544"/>
              <a:gd name="connsiteX451" fmla="*/ 1508976 w 3318341"/>
              <a:gd name="connsiteY451" fmla="*/ 2837497 h 6858544"/>
              <a:gd name="connsiteX452" fmla="*/ 2338836 w 3318341"/>
              <a:gd name="connsiteY452" fmla="*/ 2837497 h 6858544"/>
              <a:gd name="connsiteX453" fmla="*/ 3256884 w 3318341"/>
              <a:gd name="connsiteY453" fmla="*/ 1919242 h 6858544"/>
              <a:gd name="connsiteX454" fmla="*/ 2338836 w 3318341"/>
              <a:gd name="connsiteY454" fmla="*/ 1000987 h 6858544"/>
              <a:gd name="connsiteX455" fmla="*/ 1508976 w 3318341"/>
              <a:gd name="connsiteY455" fmla="*/ 1000987 h 6858544"/>
              <a:gd name="connsiteX456" fmla="*/ 457708 w 3318341"/>
              <a:gd name="connsiteY456" fmla="*/ 51920 h 6858544"/>
              <a:gd name="connsiteX457" fmla="*/ 409853 w 3318341"/>
              <a:gd name="connsiteY457" fmla="*/ 0 h 6858544"/>
              <a:gd name="connsiteX458" fmla="*/ 412905 w 3318341"/>
              <a:gd name="connsiteY458" fmla="*/ 0 h 6858544"/>
              <a:gd name="connsiteX459" fmla="*/ 415715 w 3318341"/>
              <a:gd name="connsiteY459" fmla="*/ 55493 h 6858544"/>
              <a:gd name="connsiteX460" fmla="*/ 1508976 w 3318341"/>
              <a:gd name="connsiteY460" fmla="*/ 1042453 h 6858544"/>
              <a:gd name="connsiteX461" fmla="*/ 2338836 w 3318341"/>
              <a:gd name="connsiteY461" fmla="*/ 1042453 h 6858544"/>
              <a:gd name="connsiteX462" fmla="*/ 3214676 w 3318341"/>
              <a:gd name="connsiteY462" fmla="*/ 1918489 h 6858544"/>
              <a:gd name="connsiteX463" fmla="*/ 2338836 w 3318341"/>
              <a:gd name="connsiteY463" fmla="*/ 2794526 h 6858544"/>
              <a:gd name="connsiteX464" fmla="*/ 1508976 w 3318341"/>
              <a:gd name="connsiteY464" fmla="*/ 2794526 h 6858544"/>
              <a:gd name="connsiteX465" fmla="*/ 410031 w 3318341"/>
              <a:gd name="connsiteY465" fmla="*/ 3893714 h 6858544"/>
              <a:gd name="connsiteX466" fmla="*/ 1508976 w 3318341"/>
              <a:gd name="connsiteY466" fmla="*/ 4992906 h 6858544"/>
              <a:gd name="connsiteX467" fmla="*/ 2338836 w 3318341"/>
              <a:gd name="connsiteY467" fmla="*/ 4992906 h 6858544"/>
              <a:gd name="connsiteX468" fmla="*/ 3214676 w 3318341"/>
              <a:gd name="connsiteY468" fmla="*/ 5868943 h 6858544"/>
              <a:gd name="connsiteX469" fmla="*/ 2338836 w 3318341"/>
              <a:gd name="connsiteY469" fmla="*/ 6744979 h 6858544"/>
              <a:gd name="connsiteX470" fmla="*/ 1508976 w 3318341"/>
              <a:gd name="connsiteY470" fmla="*/ 6744979 h 6858544"/>
              <a:gd name="connsiteX471" fmla="*/ 1081609 w 3318341"/>
              <a:gd name="connsiteY471" fmla="*/ 6831490 h 6858544"/>
              <a:gd name="connsiteX472" fmla="*/ 1025540 w 3318341"/>
              <a:gd name="connsiteY472" fmla="*/ 6858544 h 6858544"/>
              <a:gd name="connsiteX473" fmla="*/ 1020298 w 3318341"/>
              <a:gd name="connsiteY473" fmla="*/ 6858544 h 6858544"/>
              <a:gd name="connsiteX474" fmla="*/ 1080502 w 3318341"/>
              <a:gd name="connsiteY474" fmla="*/ 6829488 h 6858544"/>
              <a:gd name="connsiteX475" fmla="*/ 1508976 w 3318341"/>
              <a:gd name="connsiteY475" fmla="*/ 6742718 h 6858544"/>
              <a:gd name="connsiteX476" fmla="*/ 2338836 w 3318341"/>
              <a:gd name="connsiteY476" fmla="*/ 6742718 h 6858544"/>
              <a:gd name="connsiteX477" fmla="*/ 3211660 w 3318341"/>
              <a:gd name="connsiteY477" fmla="*/ 5869697 h 6858544"/>
              <a:gd name="connsiteX478" fmla="*/ 2338836 w 3318341"/>
              <a:gd name="connsiteY478" fmla="*/ 4996676 h 6858544"/>
              <a:gd name="connsiteX479" fmla="*/ 1508976 w 3318341"/>
              <a:gd name="connsiteY479" fmla="*/ 4996676 h 6858544"/>
              <a:gd name="connsiteX480" fmla="*/ 407016 w 3318341"/>
              <a:gd name="connsiteY480" fmla="*/ 3894468 h 6858544"/>
              <a:gd name="connsiteX481" fmla="*/ 1508976 w 3318341"/>
              <a:gd name="connsiteY481" fmla="*/ 2792264 h 6858544"/>
              <a:gd name="connsiteX482" fmla="*/ 2338836 w 3318341"/>
              <a:gd name="connsiteY482" fmla="*/ 2792264 h 6858544"/>
              <a:gd name="connsiteX483" fmla="*/ 3211660 w 3318341"/>
              <a:gd name="connsiteY483" fmla="*/ 1919243 h 6858544"/>
              <a:gd name="connsiteX484" fmla="*/ 2338836 w 3318341"/>
              <a:gd name="connsiteY484" fmla="*/ 1046222 h 6858544"/>
              <a:gd name="connsiteX485" fmla="*/ 1508976 w 3318341"/>
              <a:gd name="connsiteY485" fmla="*/ 1046222 h 6858544"/>
              <a:gd name="connsiteX486" fmla="*/ 412717 w 3318341"/>
              <a:gd name="connsiteY486" fmla="*/ 56530 h 6858544"/>
              <a:gd name="connsiteX487" fmla="*/ 364629 w 3318341"/>
              <a:gd name="connsiteY487" fmla="*/ 0 h 6858544"/>
              <a:gd name="connsiteX488" fmla="*/ 367681 w 3318341"/>
              <a:gd name="connsiteY488" fmla="*/ 0 h 6858544"/>
              <a:gd name="connsiteX489" fmla="*/ 370726 w 3318341"/>
              <a:gd name="connsiteY489" fmla="*/ 60101 h 6858544"/>
              <a:gd name="connsiteX490" fmla="*/ 1508976 w 3318341"/>
              <a:gd name="connsiteY490" fmla="*/ 1087688 h 6858544"/>
              <a:gd name="connsiteX491" fmla="*/ 2338836 w 3318341"/>
              <a:gd name="connsiteY491" fmla="*/ 1087688 h 6858544"/>
              <a:gd name="connsiteX492" fmla="*/ 3169452 w 3318341"/>
              <a:gd name="connsiteY492" fmla="*/ 1918489 h 6858544"/>
              <a:gd name="connsiteX493" fmla="*/ 2338836 w 3318341"/>
              <a:gd name="connsiteY493" fmla="*/ 2749292 h 6858544"/>
              <a:gd name="connsiteX494" fmla="*/ 1508976 w 3318341"/>
              <a:gd name="connsiteY494" fmla="*/ 2749292 h 6858544"/>
              <a:gd name="connsiteX495" fmla="*/ 364807 w 3318341"/>
              <a:gd name="connsiteY495" fmla="*/ 3893714 h 6858544"/>
              <a:gd name="connsiteX496" fmla="*/ 1508976 w 3318341"/>
              <a:gd name="connsiteY496" fmla="*/ 5038141 h 6858544"/>
              <a:gd name="connsiteX497" fmla="*/ 2338836 w 3318341"/>
              <a:gd name="connsiteY497" fmla="*/ 5038141 h 6858544"/>
              <a:gd name="connsiteX498" fmla="*/ 3169452 w 3318341"/>
              <a:gd name="connsiteY498" fmla="*/ 5868943 h 6858544"/>
              <a:gd name="connsiteX499" fmla="*/ 2338836 w 3318341"/>
              <a:gd name="connsiteY499" fmla="*/ 6699745 h 6858544"/>
              <a:gd name="connsiteX500" fmla="*/ 1508976 w 3318341"/>
              <a:gd name="connsiteY500" fmla="*/ 6699745 h 6858544"/>
              <a:gd name="connsiteX501" fmla="*/ 964054 w 3318341"/>
              <a:gd name="connsiteY501" fmla="*/ 6838079 h 6858544"/>
              <a:gd name="connsiteX502" fmla="*/ 930411 w 3318341"/>
              <a:gd name="connsiteY502" fmla="*/ 6858544 h 6858544"/>
              <a:gd name="connsiteX503" fmla="*/ 925651 w 3318341"/>
              <a:gd name="connsiteY503" fmla="*/ 6858544 h 6858544"/>
              <a:gd name="connsiteX504" fmla="*/ 962353 w 3318341"/>
              <a:gd name="connsiteY504" fmla="*/ 6836214 h 6858544"/>
              <a:gd name="connsiteX505" fmla="*/ 1508976 w 3318341"/>
              <a:gd name="connsiteY505" fmla="*/ 6697484 h 6858544"/>
              <a:gd name="connsiteX506" fmla="*/ 2338836 w 3318341"/>
              <a:gd name="connsiteY506" fmla="*/ 6697484 h 6858544"/>
              <a:gd name="connsiteX507" fmla="*/ 3166436 w 3318341"/>
              <a:gd name="connsiteY507" fmla="*/ 5869697 h 6858544"/>
              <a:gd name="connsiteX508" fmla="*/ 2338836 w 3318341"/>
              <a:gd name="connsiteY508" fmla="*/ 5041910 h 6858544"/>
              <a:gd name="connsiteX509" fmla="*/ 1508976 w 3318341"/>
              <a:gd name="connsiteY509" fmla="*/ 5041910 h 6858544"/>
              <a:gd name="connsiteX510" fmla="*/ 361792 w 3318341"/>
              <a:gd name="connsiteY510" fmla="*/ 3894468 h 6858544"/>
              <a:gd name="connsiteX511" fmla="*/ 1508976 w 3318341"/>
              <a:gd name="connsiteY511" fmla="*/ 2747030 h 6858544"/>
              <a:gd name="connsiteX512" fmla="*/ 2338836 w 3318341"/>
              <a:gd name="connsiteY512" fmla="*/ 2747030 h 6858544"/>
              <a:gd name="connsiteX513" fmla="*/ 3166436 w 3318341"/>
              <a:gd name="connsiteY513" fmla="*/ 1919243 h 6858544"/>
              <a:gd name="connsiteX514" fmla="*/ 2338836 w 3318341"/>
              <a:gd name="connsiteY514" fmla="*/ 1091456 h 6858544"/>
              <a:gd name="connsiteX515" fmla="*/ 1508976 w 3318341"/>
              <a:gd name="connsiteY515" fmla="*/ 1091456 h 6858544"/>
              <a:gd name="connsiteX516" fmla="*/ 367728 w 3318341"/>
              <a:gd name="connsiteY516" fmla="*/ 61138 h 6858544"/>
              <a:gd name="connsiteX517" fmla="*/ 319406 w 3318341"/>
              <a:gd name="connsiteY517" fmla="*/ 0 h 6858544"/>
              <a:gd name="connsiteX518" fmla="*/ 322458 w 3318341"/>
              <a:gd name="connsiteY518" fmla="*/ 0 h 6858544"/>
              <a:gd name="connsiteX519" fmla="*/ 325736 w 3318341"/>
              <a:gd name="connsiteY519" fmla="*/ 64708 h 6858544"/>
              <a:gd name="connsiteX520" fmla="*/ 1508975 w 3318341"/>
              <a:gd name="connsiteY520" fmla="*/ 1132921 h 6858544"/>
              <a:gd name="connsiteX521" fmla="*/ 2338836 w 3318341"/>
              <a:gd name="connsiteY521" fmla="*/ 1132921 h 6858544"/>
              <a:gd name="connsiteX522" fmla="*/ 3124227 w 3318341"/>
              <a:gd name="connsiteY522" fmla="*/ 1918489 h 6858544"/>
              <a:gd name="connsiteX523" fmla="*/ 2338836 w 3318341"/>
              <a:gd name="connsiteY523" fmla="*/ 2704057 h 6858544"/>
              <a:gd name="connsiteX524" fmla="*/ 1508975 w 3318341"/>
              <a:gd name="connsiteY524" fmla="*/ 2704057 h 6858544"/>
              <a:gd name="connsiteX525" fmla="*/ 319583 w 3318341"/>
              <a:gd name="connsiteY525" fmla="*/ 3893714 h 6858544"/>
              <a:gd name="connsiteX526" fmla="*/ 1508975 w 3318341"/>
              <a:gd name="connsiteY526" fmla="*/ 5083375 h 6858544"/>
              <a:gd name="connsiteX527" fmla="*/ 2338836 w 3318341"/>
              <a:gd name="connsiteY527" fmla="*/ 5083375 h 6858544"/>
              <a:gd name="connsiteX528" fmla="*/ 3124227 w 3318341"/>
              <a:gd name="connsiteY528" fmla="*/ 5868943 h 6858544"/>
              <a:gd name="connsiteX529" fmla="*/ 2338836 w 3318341"/>
              <a:gd name="connsiteY529" fmla="*/ 6654511 h 6858544"/>
              <a:gd name="connsiteX530" fmla="*/ 1508975 w 3318341"/>
              <a:gd name="connsiteY530" fmla="*/ 6654511 h 6858544"/>
              <a:gd name="connsiteX531" fmla="*/ 844474 w 3318341"/>
              <a:gd name="connsiteY531" fmla="*/ 6857986 h 6858544"/>
              <a:gd name="connsiteX532" fmla="*/ 843727 w 3318341"/>
              <a:gd name="connsiteY532" fmla="*/ 6858544 h 6858544"/>
              <a:gd name="connsiteX533" fmla="*/ 839504 w 3318341"/>
              <a:gd name="connsiteY533" fmla="*/ 6858544 h 6858544"/>
              <a:gd name="connsiteX534" fmla="*/ 842526 w 3318341"/>
              <a:gd name="connsiteY534" fmla="*/ 6856281 h 6858544"/>
              <a:gd name="connsiteX535" fmla="*/ 1508975 w 3318341"/>
              <a:gd name="connsiteY535" fmla="*/ 6652250 h 6858544"/>
              <a:gd name="connsiteX536" fmla="*/ 2338836 w 3318341"/>
              <a:gd name="connsiteY536" fmla="*/ 6652250 h 6858544"/>
              <a:gd name="connsiteX537" fmla="*/ 3121212 w 3318341"/>
              <a:gd name="connsiteY537" fmla="*/ 5869697 h 6858544"/>
              <a:gd name="connsiteX538" fmla="*/ 2338836 w 3318341"/>
              <a:gd name="connsiteY538" fmla="*/ 5087145 h 6858544"/>
              <a:gd name="connsiteX539" fmla="*/ 1508975 w 3318341"/>
              <a:gd name="connsiteY539" fmla="*/ 5087145 h 6858544"/>
              <a:gd name="connsiteX540" fmla="*/ 316568 w 3318341"/>
              <a:gd name="connsiteY540" fmla="*/ 3894468 h 6858544"/>
              <a:gd name="connsiteX541" fmla="*/ 1508975 w 3318341"/>
              <a:gd name="connsiteY541" fmla="*/ 2701795 h 6858544"/>
              <a:gd name="connsiteX542" fmla="*/ 2338836 w 3318341"/>
              <a:gd name="connsiteY542" fmla="*/ 2701795 h 6858544"/>
              <a:gd name="connsiteX543" fmla="*/ 3121212 w 3318341"/>
              <a:gd name="connsiteY543" fmla="*/ 1919243 h 6858544"/>
              <a:gd name="connsiteX544" fmla="*/ 2338836 w 3318341"/>
              <a:gd name="connsiteY544" fmla="*/ 1136690 h 6858544"/>
              <a:gd name="connsiteX545" fmla="*/ 1508975 w 3318341"/>
              <a:gd name="connsiteY545" fmla="*/ 1136690 h 6858544"/>
              <a:gd name="connsiteX546" fmla="*/ 322739 w 3318341"/>
              <a:gd name="connsiteY546" fmla="*/ 65745 h 6858544"/>
              <a:gd name="connsiteX547" fmla="*/ 274183 w 3318341"/>
              <a:gd name="connsiteY547" fmla="*/ 0 h 6858544"/>
              <a:gd name="connsiteX548" fmla="*/ 277235 w 3318341"/>
              <a:gd name="connsiteY548" fmla="*/ 0 h 6858544"/>
              <a:gd name="connsiteX549" fmla="*/ 280747 w 3318341"/>
              <a:gd name="connsiteY549" fmla="*/ 69316 h 6858544"/>
              <a:gd name="connsiteX550" fmla="*/ 1508975 w 3318341"/>
              <a:gd name="connsiteY550" fmla="*/ 1178154 h 6858544"/>
              <a:gd name="connsiteX551" fmla="*/ 2338836 w 3318341"/>
              <a:gd name="connsiteY551" fmla="*/ 1178154 h 6858544"/>
              <a:gd name="connsiteX552" fmla="*/ 3079003 w 3318341"/>
              <a:gd name="connsiteY552" fmla="*/ 1918488 h 6858544"/>
              <a:gd name="connsiteX553" fmla="*/ 2338836 w 3318341"/>
              <a:gd name="connsiteY553" fmla="*/ 2658822 h 6858544"/>
              <a:gd name="connsiteX554" fmla="*/ 1508975 w 3318341"/>
              <a:gd name="connsiteY554" fmla="*/ 2658822 h 6858544"/>
              <a:gd name="connsiteX555" fmla="*/ 274359 w 3318341"/>
              <a:gd name="connsiteY555" fmla="*/ 3893714 h 6858544"/>
              <a:gd name="connsiteX556" fmla="*/ 1508975 w 3318341"/>
              <a:gd name="connsiteY556" fmla="*/ 5128609 h 6858544"/>
              <a:gd name="connsiteX557" fmla="*/ 2338836 w 3318341"/>
              <a:gd name="connsiteY557" fmla="*/ 5128609 h 6858544"/>
              <a:gd name="connsiteX558" fmla="*/ 3079003 w 3318341"/>
              <a:gd name="connsiteY558" fmla="*/ 5868943 h 6858544"/>
              <a:gd name="connsiteX559" fmla="*/ 2338836 w 3318341"/>
              <a:gd name="connsiteY559" fmla="*/ 6609276 h 6858544"/>
              <a:gd name="connsiteX560" fmla="*/ 1508975 w 3318341"/>
              <a:gd name="connsiteY560" fmla="*/ 6609276 h 6858544"/>
              <a:gd name="connsiteX561" fmla="*/ 819234 w 3318341"/>
              <a:gd name="connsiteY561" fmla="*/ 6820503 h 6858544"/>
              <a:gd name="connsiteX562" fmla="*/ 768411 w 3318341"/>
              <a:gd name="connsiteY562" fmla="*/ 6858544 h 6858544"/>
              <a:gd name="connsiteX563" fmla="*/ 764201 w 3318341"/>
              <a:gd name="connsiteY563" fmla="*/ 6858544 h 6858544"/>
              <a:gd name="connsiteX564" fmla="*/ 817286 w 3318341"/>
              <a:gd name="connsiteY564" fmla="*/ 6818799 h 6858544"/>
              <a:gd name="connsiteX565" fmla="*/ 1508975 w 3318341"/>
              <a:gd name="connsiteY565" fmla="*/ 6607015 h 6858544"/>
              <a:gd name="connsiteX566" fmla="*/ 2338836 w 3318341"/>
              <a:gd name="connsiteY566" fmla="*/ 6607015 h 6858544"/>
              <a:gd name="connsiteX567" fmla="*/ 3075988 w 3318341"/>
              <a:gd name="connsiteY567" fmla="*/ 5869697 h 6858544"/>
              <a:gd name="connsiteX568" fmla="*/ 2338836 w 3318341"/>
              <a:gd name="connsiteY568" fmla="*/ 5132379 h 6858544"/>
              <a:gd name="connsiteX569" fmla="*/ 1508975 w 3318341"/>
              <a:gd name="connsiteY569" fmla="*/ 5132379 h 6858544"/>
              <a:gd name="connsiteX570" fmla="*/ 271344 w 3318341"/>
              <a:gd name="connsiteY570" fmla="*/ 3894468 h 6858544"/>
              <a:gd name="connsiteX571" fmla="*/ 1508975 w 3318341"/>
              <a:gd name="connsiteY571" fmla="*/ 2656560 h 6858544"/>
              <a:gd name="connsiteX572" fmla="*/ 2338836 w 3318341"/>
              <a:gd name="connsiteY572" fmla="*/ 2656560 h 6858544"/>
              <a:gd name="connsiteX573" fmla="*/ 3075988 w 3318341"/>
              <a:gd name="connsiteY573" fmla="*/ 1919242 h 6858544"/>
              <a:gd name="connsiteX574" fmla="*/ 2338836 w 3318341"/>
              <a:gd name="connsiteY574" fmla="*/ 1181924 h 6858544"/>
              <a:gd name="connsiteX575" fmla="*/ 1508975 w 3318341"/>
              <a:gd name="connsiteY575" fmla="*/ 1181924 h 6858544"/>
              <a:gd name="connsiteX576" fmla="*/ 277749 w 3318341"/>
              <a:gd name="connsiteY576" fmla="*/ 70352 h 6858544"/>
              <a:gd name="connsiteX577" fmla="*/ 228959 w 3318341"/>
              <a:gd name="connsiteY577" fmla="*/ 0 h 6858544"/>
              <a:gd name="connsiteX578" fmla="*/ 232008 w 3318341"/>
              <a:gd name="connsiteY578" fmla="*/ 0 h 6858544"/>
              <a:gd name="connsiteX579" fmla="*/ 235758 w 3318341"/>
              <a:gd name="connsiteY579" fmla="*/ 74046 h 6858544"/>
              <a:gd name="connsiteX580" fmla="*/ 1508975 w 3318341"/>
              <a:gd name="connsiteY580" fmla="*/ 1223386 h 6858544"/>
              <a:gd name="connsiteX581" fmla="*/ 2338836 w 3318341"/>
              <a:gd name="connsiteY581" fmla="*/ 1223386 h 6858544"/>
              <a:gd name="connsiteX582" fmla="*/ 3033779 w 3318341"/>
              <a:gd name="connsiteY582" fmla="*/ 1918486 h 6858544"/>
              <a:gd name="connsiteX583" fmla="*/ 2338836 w 3318341"/>
              <a:gd name="connsiteY583" fmla="*/ 2613586 h 6858544"/>
              <a:gd name="connsiteX584" fmla="*/ 1508975 w 3318341"/>
              <a:gd name="connsiteY584" fmla="*/ 2613586 h 6858544"/>
              <a:gd name="connsiteX585" fmla="*/ 229135 w 3318341"/>
              <a:gd name="connsiteY585" fmla="*/ 3893714 h 6858544"/>
              <a:gd name="connsiteX586" fmla="*/ 1508975 w 3318341"/>
              <a:gd name="connsiteY586" fmla="*/ 5173844 h 6858544"/>
              <a:gd name="connsiteX587" fmla="*/ 2338836 w 3318341"/>
              <a:gd name="connsiteY587" fmla="*/ 5173844 h 6858544"/>
              <a:gd name="connsiteX588" fmla="*/ 3033779 w 3318341"/>
              <a:gd name="connsiteY588" fmla="*/ 5868943 h 6858544"/>
              <a:gd name="connsiteX589" fmla="*/ 2338836 w 3318341"/>
              <a:gd name="connsiteY589" fmla="*/ 6564042 h 6858544"/>
              <a:gd name="connsiteX590" fmla="*/ 1508975 w 3318341"/>
              <a:gd name="connsiteY590" fmla="*/ 6564042 h 6858544"/>
              <a:gd name="connsiteX591" fmla="*/ 695122 w 3318341"/>
              <a:gd name="connsiteY591" fmla="*/ 6856551 h 6858544"/>
              <a:gd name="connsiteX592" fmla="*/ 692930 w 3318341"/>
              <a:gd name="connsiteY592" fmla="*/ 6858544 h 6858544"/>
              <a:gd name="connsiteX593" fmla="*/ 689673 w 3318341"/>
              <a:gd name="connsiteY593" fmla="*/ 6858544 h 6858544"/>
              <a:gd name="connsiteX594" fmla="*/ 693270 w 3318341"/>
              <a:gd name="connsiteY594" fmla="*/ 6855273 h 6858544"/>
              <a:gd name="connsiteX595" fmla="*/ 1508975 w 3318341"/>
              <a:gd name="connsiteY595" fmla="*/ 6561781 h 6858544"/>
              <a:gd name="connsiteX596" fmla="*/ 2338836 w 3318341"/>
              <a:gd name="connsiteY596" fmla="*/ 6561781 h 6858544"/>
              <a:gd name="connsiteX597" fmla="*/ 3030764 w 3318341"/>
              <a:gd name="connsiteY597" fmla="*/ 5869697 h 6858544"/>
              <a:gd name="connsiteX598" fmla="*/ 2338836 w 3318341"/>
              <a:gd name="connsiteY598" fmla="*/ 5177613 h 6858544"/>
              <a:gd name="connsiteX599" fmla="*/ 1508975 w 3318341"/>
              <a:gd name="connsiteY599" fmla="*/ 5177613 h 6858544"/>
              <a:gd name="connsiteX600" fmla="*/ 226120 w 3318341"/>
              <a:gd name="connsiteY600" fmla="*/ 3894468 h 6858544"/>
              <a:gd name="connsiteX601" fmla="*/ 1508975 w 3318341"/>
              <a:gd name="connsiteY601" fmla="*/ 2611324 h 6858544"/>
              <a:gd name="connsiteX602" fmla="*/ 2338836 w 3318341"/>
              <a:gd name="connsiteY602" fmla="*/ 2611324 h 6858544"/>
              <a:gd name="connsiteX603" fmla="*/ 3030764 w 3318341"/>
              <a:gd name="connsiteY603" fmla="*/ 1919240 h 6858544"/>
              <a:gd name="connsiteX604" fmla="*/ 2338836 w 3318341"/>
              <a:gd name="connsiteY604" fmla="*/ 1227156 h 6858544"/>
              <a:gd name="connsiteX605" fmla="*/ 1508975 w 3318341"/>
              <a:gd name="connsiteY605" fmla="*/ 1227156 h 6858544"/>
              <a:gd name="connsiteX606" fmla="*/ 232760 w 3318341"/>
              <a:gd name="connsiteY606" fmla="*/ 74958 h 6858544"/>
              <a:gd name="connsiteX607" fmla="*/ 183736 w 3318341"/>
              <a:gd name="connsiteY607" fmla="*/ 0 h 6858544"/>
              <a:gd name="connsiteX608" fmla="*/ 186785 w 3318341"/>
              <a:gd name="connsiteY608" fmla="*/ 0 h 6858544"/>
              <a:gd name="connsiteX609" fmla="*/ 190768 w 3318341"/>
              <a:gd name="connsiteY609" fmla="*/ 78653 h 6858544"/>
              <a:gd name="connsiteX610" fmla="*/ 1508976 w 3318341"/>
              <a:gd name="connsiteY610" fmla="*/ 1268621 h 6858544"/>
              <a:gd name="connsiteX611" fmla="*/ 2338837 w 3318341"/>
              <a:gd name="connsiteY611" fmla="*/ 1268621 h 6858544"/>
              <a:gd name="connsiteX612" fmla="*/ 2988556 w 3318341"/>
              <a:gd name="connsiteY612" fmla="*/ 1918485 h 6858544"/>
              <a:gd name="connsiteX613" fmla="*/ 2338837 w 3318341"/>
              <a:gd name="connsiteY613" fmla="*/ 2568352 h 6858544"/>
              <a:gd name="connsiteX614" fmla="*/ 1508976 w 3318341"/>
              <a:gd name="connsiteY614" fmla="*/ 2568352 h 6858544"/>
              <a:gd name="connsiteX615" fmla="*/ 183911 w 3318341"/>
              <a:gd name="connsiteY615" fmla="*/ 3893714 h 6858544"/>
              <a:gd name="connsiteX616" fmla="*/ 1508976 w 3318341"/>
              <a:gd name="connsiteY616" fmla="*/ 5219078 h 6858544"/>
              <a:gd name="connsiteX617" fmla="*/ 2338837 w 3318341"/>
              <a:gd name="connsiteY617" fmla="*/ 5219078 h 6858544"/>
              <a:gd name="connsiteX618" fmla="*/ 2988556 w 3318341"/>
              <a:gd name="connsiteY618" fmla="*/ 5868943 h 6858544"/>
              <a:gd name="connsiteX619" fmla="*/ 2338837 w 3318341"/>
              <a:gd name="connsiteY619" fmla="*/ 6518808 h 6858544"/>
              <a:gd name="connsiteX620" fmla="*/ 1508976 w 3318341"/>
              <a:gd name="connsiteY620" fmla="*/ 6518808 h 6858544"/>
              <a:gd name="connsiteX621" fmla="*/ 666399 w 3318341"/>
              <a:gd name="connsiteY621" fmla="*/ 6821680 h 6858544"/>
              <a:gd name="connsiteX622" fmla="*/ 625852 w 3318341"/>
              <a:gd name="connsiteY622" fmla="*/ 6858544 h 6858544"/>
              <a:gd name="connsiteX623" fmla="*/ 622614 w 3318341"/>
              <a:gd name="connsiteY623" fmla="*/ 6858544 h 6858544"/>
              <a:gd name="connsiteX624" fmla="*/ 664546 w 3318341"/>
              <a:gd name="connsiteY624" fmla="*/ 6820402 h 6858544"/>
              <a:gd name="connsiteX625" fmla="*/ 1508976 w 3318341"/>
              <a:gd name="connsiteY625" fmla="*/ 6516547 h 6858544"/>
              <a:gd name="connsiteX626" fmla="*/ 2338837 w 3318341"/>
              <a:gd name="connsiteY626" fmla="*/ 6516547 h 6858544"/>
              <a:gd name="connsiteX627" fmla="*/ 2985540 w 3318341"/>
              <a:gd name="connsiteY627" fmla="*/ 5869697 h 6858544"/>
              <a:gd name="connsiteX628" fmla="*/ 2338837 w 3318341"/>
              <a:gd name="connsiteY628" fmla="*/ 5222847 h 6858544"/>
              <a:gd name="connsiteX629" fmla="*/ 1508976 w 3318341"/>
              <a:gd name="connsiteY629" fmla="*/ 5222847 h 6858544"/>
              <a:gd name="connsiteX630" fmla="*/ 180896 w 3318341"/>
              <a:gd name="connsiteY630" fmla="*/ 3894468 h 6858544"/>
              <a:gd name="connsiteX631" fmla="*/ 1508976 w 3318341"/>
              <a:gd name="connsiteY631" fmla="*/ 2566089 h 6858544"/>
              <a:gd name="connsiteX632" fmla="*/ 2338837 w 3318341"/>
              <a:gd name="connsiteY632" fmla="*/ 2566089 h 6858544"/>
              <a:gd name="connsiteX633" fmla="*/ 2985540 w 3318341"/>
              <a:gd name="connsiteY633" fmla="*/ 1919240 h 6858544"/>
              <a:gd name="connsiteX634" fmla="*/ 2338837 w 3318341"/>
              <a:gd name="connsiteY634" fmla="*/ 1272390 h 6858544"/>
              <a:gd name="connsiteX635" fmla="*/ 1508976 w 3318341"/>
              <a:gd name="connsiteY635" fmla="*/ 1272390 h 6858544"/>
              <a:gd name="connsiteX636" fmla="*/ 187771 w 3318341"/>
              <a:gd name="connsiteY636" fmla="*/ 79566 h 6858544"/>
              <a:gd name="connsiteX637" fmla="*/ 138512 w 3318341"/>
              <a:gd name="connsiteY637" fmla="*/ 0 h 6858544"/>
              <a:gd name="connsiteX638" fmla="*/ 141561 w 3318341"/>
              <a:gd name="connsiteY638" fmla="*/ 0 h 6858544"/>
              <a:gd name="connsiteX639" fmla="*/ 145779 w 3318341"/>
              <a:gd name="connsiteY639" fmla="*/ 83262 h 6858544"/>
              <a:gd name="connsiteX640" fmla="*/ 1508976 w 3318341"/>
              <a:gd name="connsiteY640" fmla="*/ 1313856 h 6858544"/>
              <a:gd name="connsiteX641" fmla="*/ 2338836 w 3318341"/>
              <a:gd name="connsiteY641" fmla="*/ 1313856 h 6858544"/>
              <a:gd name="connsiteX642" fmla="*/ 2943332 w 3318341"/>
              <a:gd name="connsiteY642" fmla="*/ 1918487 h 6858544"/>
              <a:gd name="connsiteX643" fmla="*/ 2338836 w 3318341"/>
              <a:gd name="connsiteY643" fmla="*/ 2523118 h 6858544"/>
              <a:gd name="connsiteX644" fmla="*/ 1508976 w 3318341"/>
              <a:gd name="connsiteY644" fmla="*/ 2523118 h 6858544"/>
              <a:gd name="connsiteX645" fmla="*/ 138687 w 3318341"/>
              <a:gd name="connsiteY645" fmla="*/ 3893714 h 6858544"/>
              <a:gd name="connsiteX646" fmla="*/ 1508976 w 3318341"/>
              <a:gd name="connsiteY646" fmla="*/ 5264312 h 6858544"/>
              <a:gd name="connsiteX647" fmla="*/ 2338836 w 3318341"/>
              <a:gd name="connsiteY647" fmla="*/ 5264312 h 6858544"/>
              <a:gd name="connsiteX648" fmla="*/ 2943332 w 3318341"/>
              <a:gd name="connsiteY648" fmla="*/ 5868943 h 6858544"/>
              <a:gd name="connsiteX649" fmla="*/ 2338836 w 3318341"/>
              <a:gd name="connsiteY649" fmla="*/ 6473574 h 6858544"/>
              <a:gd name="connsiteX650" fmla="*/ 1508976 w 3318341"/>
              <a:gd name="connsiteY650" fmla="*/ 6473574 h 6858544"/>
              <a:gd name="connsiteX651" fmla="*/ 637675 w 3318341"/>
              <a:gd name="connsiteY651" fmla="*/ 6786809 h 6858544"/>
              <a:gd name="connsiteX652" fmla="*/ 558774 w 3318341"/>
              <a:gd name="connsiteY652" fmla="*/ 6858544 h 6858544"/>
              <a:gd name="connsiteX653" fmla="*/ 555554 w 3318341"/>
              <a:gd name="connsiteY653" fmla="*/ 6858544 h 6858544"/>
              <a:gd name="connsiteX654" fmla="*/ 635823 w 3318341"/>
              <a:gd name="connsiteY654" fmla="*/ 6785531 h 6858544"/>
              <a:gd name="connsiteX655" fmla="*/ 1508976 w 3318341"/>
              <a:gd name="connsiteY655" fmla="*/ 6471313 h 6858544"/>
              <a:gd name="connsiteX656" fmla="*/ 2338836 w 3318341"/>
              <a:gd name="connsiteY656" fmla="*/ 6471313 h 6858544"/>
              <a:gd name="connsiteX657" fmla="*/ 2940316 w 3318341"/>
              <a:gd name="connsiteY657" fmla="*/ 5869697 h 6858544"/>
              <a:gd name="connsiteX658" fmla="*/ 2338836 w 3318341"/>
              <a:gd name="connsiteY658" fmla="*/ 5268081 h 6858544"/>
              <a:gd name="connsiteX659" fmla="*/ 1508976 w 3318341"/>
              <a:gd name="connsiteY659" fmla="*/ 5268081 h 6858544"/>
              <a:gd name="connsiteX660" fmla="*/ 135672 w 3318341"/>
              <a:gd name="connsiteY660" fmla="*/ 3894468 h 6858544"/>
              <a:gd name="connsiteX661" fmla="*/ 1508976 w 3318341"/>
              <a:gd name="connsiteY661" fmla="*/ 2520856 h 6858544"/>
              <a:gd name="connsiteX662" fmla="*/ 2338836 w 3318341"/>
              <a:gd name="connsiteY662" fmla="*/ 2520856 h 6858544"/>
              <a:gd name="connsiteX663" fmla="*/ 2940316 w 3318341"/>
              <a:gd name="connsiteY663" fmla="*/ 1919241 h 6858544"/>
              <a:gd name="connsiteX664" fmla="*/ 2338836 w 3318341"/>
              <a:gd name="connsiteY664" fmla="*/ 1317625 h 6858544"/>
              <a:gd name="connsiteX665" fmla="*/ 1508976 w 3318341"/>
              <a:gd name="connsiteY665" fmla="*/ 1317625 h 6858544"/>
              <a:gd name="connsiteX666" fmla="*/ 142781 w 3318341"/>
              <a:gd name="connsiteY666" fmla="*/ 84175 h 6858544"/>
              <a:gd name="connsiteX667" fmla="*/ 93283 w 3318341"/>
              <a:gd name="connsiteY667" fmla="*/ 0 h 6858544"/>
              <a:gd name="connsiteX668" fmla="*/ 96338 w 3318341"/>
              <a:gd name="connsiteY668" fmla="*/ 0 h 6858544"/>
              <a:gd name="connsiteX669" fmla="*/ 100789 w 3318341"/>
              <a:gd name="connsiteY669" fmla="*/ 87871 h 6858544"/>
              <a:gd name="connsiteX670" fmla="*/ 1508976 w 3318341"/>
              <a:gd name="connsiteY670" fmla="*/ 1359090 h 6858544"/>
              <a:gd name="connsiteX671" fmla="*/ 2338836 w 3318341"/>
              <a:gd name="connsiteY671" fmla="*/ 1359090 h 6858544"/>
              <a:gd name="connsiteX672" fmla="*/ 2898107 w 3318341"/>
              <a:gd name="connsiteY672" fmla="*/ 1918487 h 6858544"/>
              <a:gd name="connsiteX673" fmla="*/ 2338836 w 3318341"/>
              <a:gd name="connsiteY673" fmla="*/ 2477884 h 6858544"/>
              <a:gd name="connsiteX674" fmla="*/ 1508976 w 3318341"/>
              <a:gd name="connsiteY674" fmla="*/ 2477884 h 6858544"/>
              <a:gd name="connsiteX675" fmla="*/ 93463 w 3318341"/>
              <a:gd name="connsiteY675" fmla="*/ 3893714 h 6858544"/>
              <a:gd name="connsiteX676" fmla="*/ 1508976 w 3318341"/>
              <a:gd name="connsiteY676" fmla="*/ 5309546 h 6858544"/>
              <a:gd name="connsiteX677" fmla="*/ 2338836 w 3318341"/>
              <a:gd name="connsiteY677" fmla="*/ 5309546 h 6858544"/>
              <a:gd name="connsiteX678" fmla="*/ 2898107 w 3318341"/>
              <a:gd name="connsiteY678" fmla="*/ 5868943 h 6858544"/>
              <a:gd name="connsiteX679" fmla="*/ 2338836 w 3318341"/>
              <a:gd name="connsiteY679" fmla="*/ 6428339 h 6858544"/>
              <a:gd name="connsiteX680" fmla="*/ 1508976 w 3318341"/>
              <a:gd name="connsiteY680" fmla="*/ 6428339 h 6858544"/>
              <a:gd name="connsiteX681" fmla="*/ 508394 w 3318341"/>
              <a:gd name="connsiteY681" fmla="*/ 6843364 h 6858544"/>
              <a:gd name="connsiteX682" fmla="*/ 494598 w 3318341"/>
              <a:gd name="connsiteY682" fmla="*/ 6858544 h 6858544"/>
              <a:gd name="connsiteX683" fmla="*/ 491326 w 3318341"/>
              <a:gd name="connsiteY683" fmla="*/ 6858544 h 6858544"/>
              <a:gd name="connsiteX684" fmla="*/ 506321 w 3318341"/>
              <a:gd name="connsiteY684" fmla="*/ 6842045 h 6858544"/>
              <a:gd name="connsiteX685" fmla="*/ 1508976 w 3318341"/>
              <a:gd name="connsiteY685" fmla="*/ 6426078 h 6858544"/>
              <a:gd name="connsiteX686" fmla="*/ 2338836 w 3318341"/>
              <a:gd name="connsiteY686" fmla="*/ 6426078 h 6858544"/>
              <a:gd name="connsiteX687" fmla="*/ 2895092 w 3318341"/>
              <a:gd name="connsiteY687" fmla="*/ 5869697 h 6858544"/>
              <a:gd name="connsiteX688" fmla="*/ 2338836 w 3318341"/>
              <a:gd name="connsiteY688" fmla="*/ 5313315 h 6858544"/>
              <a:gd name="connsiteX689" fmla="*/ 1508976 w 3318341"/>
              <a:gd name="connsiteY689" fmla="*/ 5313315 h 6858544"/>
              <a:gd name="connsiteX690" fmla="*/ 90448 w 3318341"/>
              <a:gd name="connsiteY690" fmla="*/ 3894468 h 6858544"/>
              <a:gd name="connsiteX691" fmla="*/ 1508976 w 3318341"/>
              <a:gd name="connsiteY691" fmla="*/ 2475622 h 6858544"/>
              <a:gd name="connsiteX692" fmla="*/ 2338836 w 3318341"/>
              <a:gd name="connsiteY692" fmla="*/ 2475622 h 6858544"/>
              <a:gd name="connsiteX693" fmla="*/ 2895092 w 3318341"/>
              <a:gd name="connsiteY693" fmla="*/ 1919242 h 6858544"/>
              <a:gd name="connsiteX694" fmla="*/ 2338836 w 3318341"/>
              <a:gd name="connsiteY694" fmla="*/ 1362860 h 6858544"/>
              <a:gd name="connsiteX695" fmla="*/ 1508976 w 3318341"/>
              <a:gd name="connsiteY695" fmla="*/ 1362860 h 6858544"/>
              <a:gd name="connsiteX696" fmla="*/ 97784 w 3318341"/>
              <a:gd name="connsiteY696" fmla="*/ 88907 h 6858544"/>
              <a:gd name="connsiteX697" fmla="*/ 48059 w 3318341"/>
              <a:gd name="connsiteY697" fmla="*/ 0 h 6858544"/>
              <a:gd name="connsiteX698" fmla="*/ 51114 w 3318341"/>
              <a:gd name="connsiteY698" fmla="*/ 0 h 6858544"/>
              <a:gd name="connsiteX699" fmla="*/ 55800 w 3318341"/>
              <a:gd name="connsiteY699" fmla="*/ 92479 h 6858544"/>
              <a:gd name="connsiteX700" fmla="*/ 1508976 w 3318341"/>
              <a:gd name="connsiteY700" fmla="*/ 1404325 h 6858544"/>
              <a:gd name="connsiteX701" fmla="*/ 2338836 w 3318341"/>
              <a:gd name="connsiteY701" fmla="*/ 1404325 h 6858544"/>
              <a:gd name="connsiteX702" fmla="*/ 2852883 w 3318341"/>
              <a:gd name="connsiteY702" fmla="*/ 1918487 h 6858544"/>
              <a:gd name="connsiteX703" fmla="*/ 2338836 w 3318341"/>
              <a:gd name="connsiteY703" fmla="*/ 2432650 h 6858544"/>
              <a:gd name="connsiteX704" fmla="*/ 1508976 w 3318341"/>
              <a:gd name="connsiteY704" fmla="*/ 2432650 h 6858544"/>
              <a:gd name="connsiteX705" fmla="*/ 48239 w 3318341"/>
              <a:gd name="connsiteY705" fmla="*/ 3893714 h 6858544"/>
              <a:gd name="connsiteX706" fmla="*/ 1508976 w 3318341"/>
              <a:gd name="connsiteY706" fmla="*/ 5354781 h 6858544"/>
              <a:gd name="connsiteX707" fmla="*/ 2338836 w 3318341"/>
              <a:gd name="connsiteY707" fmla="*/ 5354781 h 6858544"/>
              <a:gd name="connsiteX708" fmla="*/ 2852883 w 3318341"/>
              <a:gd name="connsiteY708" fmla="*/ 5868943 h 6858544"/>
              <a:gd name="connsiteX709" fmla="*/ 2338836 w 3318341"/>
              <a:gd name="connsiteY709" fmla="*/ 6383105 h 6858544"/>
              <a:gd name="connsiteX710" fmla="*/ 1508976 w 3318341"/>
              <a:gd name="connsiteY710" fmla="*/ 6383105 h 6858544"/>
              <a:gd name="connsiteX711" fmla="*/ 476454 w 3318341"/>
              <a:gd name="connsiteY711" fmla="*/ 6811417 h 6858544"/>
              <a:gd name="connsiteX712" fmla="*/ 433625 w 3318341"/>
              <a:gd name="connsiteY712" fmla="*/ 6858544 h 6858544"/>
              <a:gd name="connsiteX713" fmla="*/ 430352 w 3318341"/>
              <a:gd name="connsiteY713" fmla="*/ 6858544 h 6858544"/>
              <a:gd name="connsiteX714" fmla="*/ 474381 w 3318341"/>
              <a:gd name="connsiteY714" fmla="*/ 6810098 h 6858544"/>
              <a:gd name="connsiteX715" fmla="*/ 1508976 w 3318341"/>
              <a:gd name="connsiteY715" fmla="*/ 6380844 h 6858544"/>
              <a:gd name="connsiteX716" fmla="*/ 2338836 w 3318341"/>
              <a:gd name="connsiteY716" fmla="*/ 6380844 h 6858544"/>
              <a:gd name="connsiteX717" fmla="*/ 2849868 w 3318341"/>
              <a:gd name="connsiteY717" fmla="*/ 5869697 h 6858544"/>
              <a:gd name="connsiteX718" fmla="*/ 2338836 w 3318341"/>
              <a:gd name="connsiteY718" fmla="*/ 5358550 h 6858544"/>
              <a:gd name="connsiteX719" fmla="*/ 1508976 w 3318341"/>
              <a:gd name="connsiteY719" fmla="*/ 5358550 h 6858544"/>
              <a:gd name="connsiteX720" fmla="*/ 45224 w 3318341"/>
              <a:gd name="connsiteY720" fmla="*/ 3894468 h 6858544"/>
              <a:gd name="connsiteX721" fmla="*/ 1508976 w 3318341"/>
              <a:gd name="connsiteY721" fmla="*/ 2430388 h 6858544"/>
              <a:gd name="connsiteX722" fmla="*/ 2338836 w 3318341"/>
              <a:gd name="connsiteY722" fmla="*/ 2430388 h 6858544"/>
              <a:gd name="connsiteX723" fmla="*/ 2849868 w 3318341"/>
              <a:gd name="connsiteY723" fmla="*/ 1919242 h 6858544"/>
              <a:gd name="connsiteX724" fmla="*/ 2338836 w 3318341"/>
              <a:gd name="connsiteY724" fmla="*/ 1408094 h 6858544"/>
              <a:gd name="connsiteX725" fmla="*/ 1508976 w 3318341"/>
              <a:gd name="connsiteY725" fmla="*/ 1408094 h 6858544"/>
              <a:gd name="connsiteX726" fmla="*/ 52794 w 3318341"/>
              <a:gd name="connsiteY726" fmla="*/ 93515 h 6858544"/>
              <a:gd name="connsiteX727" fmla="*/ 2723 w 3318341"/>
              <a:gd name="connsiteY727" fmla="*/ 0 h 6858544"/>
              <a:gd name="connsiteX728" fmla="*/ 6497 w 3318341"/>
              <a:gd name="connsiteY728" fmla="*/ 0 h 6858544"/>
              <a:gd name="connsiteX729" fmla="*/ 11061 w 3318341"/>
              <a:gd name="connsiteY729" fmla="*/ 93686 h 6858544"/>
              <a:gd name="connsiteX730" fmla="*/ 444703 w 3318341"/>
              <a:gd name="connsiteY730" fmla="*/ 1010034 h 6858544"/>
              <a:gd name="connsiteX731" fmla="*/ 1508976 w 3318341"/>
              <a:gd name="connsiteY731" fmla="*/ 1451068 h 6858544"/>
              <a:gd name="connsiteX732" fmla="*/ 2338836 w 3318341"/>
              <a:gd name="connsiteY732" fmla="*/ 1451068 h 6858544"/>
              <a:gd name="connsiteX733" fmla="*/ 2807659 w 3318341"/>
              <a:gd name="connsiteY733" fmla="*/ 1919996 h 6858544"/>
              <a:gd name="connsiteX734" fmla="*/ 2338836 w 3318341"/>
              <a:gd name="connsiteY734" fmla="*/ 2388925 h 6858544"/>
              <a:gd name="connsiteX735" fmla="*/ 1508976 w 3318341"/>
              <a:gd name="connsiteY735" fmla="*/ 2388925 h 6858544"/>
              <a:gd name="connsiteX736" fmla="*/ 444703 w 3318341"/>
              <a:gd name="connsiteY736" fmla="*/ 2829959 h 6858544"/>
              <a:gd name="connsiteX737" fmla="*/ 3769 w 3318341"/>
              <a:gd name="connsiteY737" fmla="*/ 3894469 h 6858544"/>
              <a:gd name="connsiteX738" fmla="*/ 444703 w 3318341"/>
              <a:gd name="connsiteY738" fmla="*/ 4960489 h 6858544"/>
              <a:gd name="connsiteX739" fmla="*/ 1508976 w 3318341"/>
              <a:gd name="connsiteY739" fmla="*/ 5401523 h 6858544"/>
              <a:gd name="connsiteX740" fmla="*/ 2338836 w 3318341"/>
              <a:gd name="connsiteY740" fmla="*/ 5401523 h 6858544"/>
              <a:gd name="connsiteX741" fmla="*/ 2807659 w 3318341"/>
              <a:gd name="connsiteY741" fmla="*/ 5870451 h 6858544"/>
              <a:gd name="connsiteX742" fmla="*/ 2338836 w 3318341"/>
              <a:gd name="connsiteY742" fmla="*/ 6339380 h 6858544"/>
              <a:gd name="connsiteX743" fmla="*/ 1508976 w 3318341"/>
              <a:gd name="connsiteY743" fmla="*/ 6339380 h 6858544"/>
              <a:gd name="connsiteX744" fmla="*/ 444703 w 3318341"/>
              <a:gd name="connsiteY744" fmla="*/ 6780413 h 6858544"/>
              <a:gd name="connsiteX745" fmla="*/ 373834 w 3318341"/>
              <a:gd name="connsiteY745" fmla="*/ 6858544 h 6858544"/>
              <a:gd name="connsiteX746" fmla="*/ 369727 w 3318341"/>
              <a:gd name="connsiteY746" fmla="*/ 6858544 h 6858544"/>
              <a:gd name="connsiteX747" fmla="*/ 442442 w 3318341"/>
              <a:gd name="connsiteY747" fmla="*/ 6778905 h 6858544"/>
              <a:gd name="connsiteX748" fmla="*/ 1509729 w 3318341"/>
              <a:gd name="connsiteY748" fmla="*/ 6336364 h 6858544"/>
              <a:gd name="connsiteX749" fmla="*/ 2339590 w 3318341"/>
              <a:gd name="connsiteY749" fmla="*/ 6336364 h 6858544"/>
              <a:gd name="connsiteX750" fmla="*/ 2805398 w 3318341"/>
              <a:gd name="connsiteY750" fmla="*/ 5870451 h 6858544"/>
              <a:gd name="connsiteX751" fmla="*/ 2339590 w 3318341"/>
              <a:gd name="connsiteY751" fmla="*/ 5404538 h 6858544"/>
              <a:gd name="connsiteX752" fmla="*/ 1509729 w 3318341"/>
              <a:gd name="connsiteY752" fmla="*/ 5404538 h 6858544"/>
              <a:gd name="connsiteX753" fmla="*/ 442442 w 3318341"/>
              <a:gd name="connsiteY753" fmla="*/ 4961996 h 6858544"/>
              <a:gd name="connsiteX754" fmla="*/ 0 w 3318341"/>
              <a:gd name="connsiteY754" fmla="*/ 3894469 h 6858544"/>
              <a:gd name="connsiteX755" fmla="*/ 442442 w 3318341"/>
              <a:gd name="connsiteY755" fmla="*/ 2828452 h 6858544"/>
              <a:gd name="connsiteX756" fmla="*/ 1509729 w 3318341"/>
              <a:gd name="connsiteY756" fmla="*/ 2385910 h 6858544"/>
              <a:gd name="connsiteX757" fmla="*/ 2339590 w 3318341"/>
              <a:gd name="connsiteY757" fmla="*/ 2385910 h 6858544"/>
              <a:gd name="connsiteX758" fmla="*/ 2805398 w 3318341"/>
              <a:gd name="connsiteY758" fmla="*/ 1919996 h 6858544"/>
              <a:gd name="connsiteX759" fmla="*/ 2339590 w 3318341"/>
              <a:gd name="connsiteY759" fmla="*/ 1454084 h 6858544"/>
              <a:gd name="connsiteX760" fmla="*/ 1509729 w 3318341"/>
              <a:gd name="connsiteY760" fmla="*/ 1454084 h 6858544"/>
              <a:gd name="connsiteX761" fmla="*/ 442442 w 3318341"/>
              <a:gd name="connsiteY761" fmla="*/ 1011542 h 6858544"/>
              <a:gd name="connsiteX762" fmla="*/ 7295 w 3318341"/>
              <a:gd name="connsiteY762" fmla="*/ 93998 h 68585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Lst>
            <a:rect l="l" t="t" r="r" b="b"/>
            <a:pathLst>
              <a:path w="3318341" h="6858544">
                <a:moveTo>
                  <a:pt x="3318341" y="6825777"/>
                </a:moveTo>
                <a:lnTo>
                  <a:pt x="3318341" y="6830674"/>
                </a:lnTo>
                <a:lnTo>
                  <a:pt x="3309552" y="6840348"/>
                </a:lnTo>
                <a:lnTo>
                  <a:pt x="3289548" y="6858544"/>
                </a:lnTo>
                <a:lnTo>
                  <a:pt x="3284744" y="6858544"/>
                </a:lnTo>
                <a:lnTo>
                  <a:pt x="3306726" y="6838559"/>
                </a:lnTo>
                <a:close/>
                <a:moveTo>
                  <a:pt x="3318341" y="6758684"/>
                </a:moveTo>
                <a:lnTo>
                  <a:pt x="3318341" y="6763571"/>
                </a:lnTo>
                <a:lnTo>
                  <a:pt x="3277612" y="6808401"/>
                </a:lnTo>
                <a:lnTo>
                  <a:pt x="3222487" y="6858544"/>
                </a:lnTo>
                <a:lnTo>
                  <a:pt x="3217666" y="6858544"/>
                </a:lnTo>
                <a:lnTo>
                  <a:pt x="3274786" y="6806612"/>
                </a:lnTo>
                <a:close/>
                <a:moveTo>
                  <a:pt x="3318341" y="6691590"/>
                </a:moveTo>
                <a:lnTo>
                  <a:pt x="3318341" y="6696466"/>
                </a:lnTo>
                <a:lnTo>
                  <a:pt x="3245673" y="6776455"/>
                </a:lnTo>
                <a:lnTo>
                  <a:pt x="3155427" y="6858544"/>
                </a:lnTo>
                <a:lnTo>
                  <a:pt x="3150296" y="6858544"/>
                </a:lnTo>
                <a:lnTo>
                  <a:pt x="3151936" y="6857317"/>
                </a:lnTo>
                <a:cubicBezTo>
                  <a:pt x="3183547" y="6831218"/>
                  <a:pt x="3213887" y="6803631"/>
                  <a:pt x="3242847" y="6774665"/>
                </a:cubicBezTo>
                <a:close/>
                <a:moveTo>
                  <a:pt x="3318341" y="6617308"/>
                </a:moveTo>
                <a:lnTo>
                  <a:pt x="3318341" y="6623517"/>
                </a:lnTo>
                <a:lnTo>
                  <a:pt x="3293645" y="6656543"/>
                </a:lnTo>
                <a:cubicBezTo>
                  <a:pt x="3243177" y="6717712"/>
                  <a:pt x="3186957" y="6773970"/>
                  <a:pt x="3125818" y="6824478"/>
                </a:cubicBezTo>
                <a:lnTo>
                  <a:pt x="3080318" y="6858544"/>
                </a:lnTo>
                <a:lnTo>
                  <a:pt x="3074345" y="6858544"/>
                </a:lnTo>
                <a:lnTo>
                  <a:pt x="3122899" y="6822202"/>
                </a:lnTo>
                <a:cubicBezTo>
                  <a:pt x="3183902" y="6771823"/>
                  <a:pt x="3240005" y="6715707"/>
                  <a:pt x="3290373" y="6654691"/>
                </a:cubicBezTo>
                <a:close/>
                <a:moveTo>
                  <a:pt x="3318341" y="6541975"/>
                </a:moveTo>
                <a:lnTo>
                  <a:pt x="3318341" y="6548156"/>
                </a:lnTo>
                <a:lnTo>
                  <a:pt x="3258782" y="6627812"/>
                </a:lnTo>
                <a:cubicBezTo>
                  <a:pt x="3185850" y="6716212"/>
                  <a:pt x="3100448" y="6793962"/>
                  <a:pt x="3005286" y="6858342"/>
                </a:cubicBezTo>
                <a:lnTo>
                  <a:pt x="3004953" y="6858544"/>
                </a:lnTo>
                <a:lnTo>
                  <a:pt x="2998211" y="6858544"/>
                </a:lnTo>
                <a:lnTo>
                  <a:pt x="3002585" y="6855883"/>
                </a:lnTo>
                <a:cubicBezTo>
                  <a:pt x="3097515" y="6791676"/>
                  <a:pt x="3182728" y="6714131"/>
                  <a:pt x="3255509" y="6625960"/>
                </a:cubicBezTo>
                <a:close/>
                <a:moveTo>
                  <a:pt x="3318341" y="6456857"/>
                </a:moveTo>
                <a:lnTo>
                  <a:pt x="3318341" y="6464053"/>
                </a:lnTo>
                <a:lnTo>
                  <a:pt x="3289984" y="6510720"/>
                </a:lnTo>
                <a:cubicBezTo>
                  <a:pt x="3207486" y="6632832"/>
                  <a:pt x="3102116" y="6738281"/>
                  <a:pt x="2980046" y="6820861"/>
                </a:cubicBezTo>
                <a:lnTo>
                  <a:pt x="2918110" y="6858544"/>
                </a:lnTo>
                <a:lnTo>
                  <a:pt x="2911354" y="6858544"/>
                </a:lnTo>
                <a:lnTo>
                  <a:pt x="2977345" y="6818401"/>
                </a:lnTo>
                <a:cubicBezTo>
                  <a:pt x="3099106" y="6736052"/>
                  <a:pt x="3204243" y="6630891"/>
                  <a:pt x="3286574" y="6509103"/>
                </a:cubicBezTo>
                <a:close/>
                <a:moveTo>
                  <a:pt x="3318341" y="6363914"/>
                </a:moveTo>
                <a:lnTo>
                  <a:pt x="3318341" y="6372280"/>
                </a:lnTo>
                <a:lnTo>
                  <a:pt x="3307577" y="6394593"/>
                </a:lnTo>
                <a:cubicBezTo>
                  <a:pt x="3205657" y="6581986"/>
                  <a:pt x="3050966" y="6736712"/>
                  <a:pt x="2863615" y="6838655"/>
                </a:cubicBezTo>
                <a:lnTo>
                  <a:pt x="2822405" y="6858544"/>
                </a:lnTo>
                <a:lnTo>
                  <a:pt x="2814846" y="6858544"/>
                </a:lnTo>
                <a:lnTo>
                  <a:pt x="2861494" y="6836036"/>
                </a:lnTo>
                <a:cubicBezTo>
                  <a:pt x="3048335" y="6734391"/>
                  <a:pt x="3202582" y="6580109"/>
                  <a:pt x="3304204" y="6393226"/>
                </a:cubicBezTo>
                <a:close/>
                <a:moveTo>
                  <a:pt x="3318341" y="6253787"/>
                </a:moveTo>
                <a:lnTo>
                  <a:pt x="3318341" y="6264475"/>
                </a:lnTo>
                <a:lnTo>
                  <a:pt x="3312390" y="6280704"/>
                </a:lnTo>
                <a:cubicBezTo>
                  <a:pt x="3205290" y="6533521"/>
                  <a:pt x="3002511" y="6736345"/>
                  <a:pt x="2749751" y="6843470"/>
                </a:cubicBezTo>
                <a:lnTo>
                  <a:pt x="2708657" y="6858544"/>
                </a:lnTo>
                <a:lnTo>
                  <a:pt x="2699268" y="6858544"/>
                </a:lnTo>
                <a:lnTo>
                  <a:pt x="2747891" y="6840714"/>
                </a:lnTo>
                <a:cubicBezTo>
                  <a:pt x="2999944" y="6733918"/>
                  <a:pt x="3202110" y="6531707"/>
                  <a:pt x="3308881" y="6279597"/>
                </a:cubicBezTo>
                <a:close/>
                <a:moveTo>
                  <a:pt x="3318341" y="6102753"/>
                </a:moveTo>
                <a:lnTo>
                  <a:pt x="3318341" y="6117665"/>
                </a:lnTo>
                <a:lnTo>
                  <a:pt x="3304796" y="6170231"/>
                </a:lnTo>
                <a:cubicBezTo>
                  <a:pt x="3206134" y="6486841"/>
                  <a:pt x="2955842" y="6737190"/>
                  <a:pt x="2639302" y="6835875"/>
                </a:cubicBezTo>
                <a:lnTo>
                  <a:pt x="2551365" y="6858544"/>
                </a:lnTo>
                <a:lnTo>
                  <a:pt x="2536893" y="6858544"/>
                </a:lnTo>
                <a:lnTo>
                  <a:pt x="2541123" y="6857897"/>
                </a:lnTo>
                <a:cubicBezTo>
                  <a:pt x="2901930" y="6783892"/>
                  <a:pt x="3193001" y="6516664"/>
                  <a:pt x="3301177" y="6169393"/>
                </a:cubicBezTo>
                <a:close/>
                <a:moveTo>
                  <a:pt x="3318341" y="2999514"/>
                </a:moveTo>
                <a:lnTo>
                  <a:pt x="3318341" y="3004158"/>
                </a:lnTo>
                <a:lnTo>
                  <a:pt x="3269437" y="3048623"/>
                </a:lnTo>
                <a:cubicBezTo>
                  <a:pt x="3016326" y="3257635"/>
                  <a:pt x="2692008" y="3383322"/>
                  <a:pt x="2338836" y="3383322"/>
                </a:cubicBezTo>
                <a:lnTo>
                  <a:pt x="1508976" y="3383322"/>
                </a:lnTo>
                <a:cubicBezTo>
                  <a:pt x="1227079" y="3383322"/>
                  <a:pt x="997944" y="3612509"/>
                  <a:pt x="997944" y="3894468"/>
                </a:cubicBezTo>
                <a:cubicBezTo>
                  <a:pt x="997944" y="4176428"/>
                  <a:pt x="1227079" y="4405615"/>
                  <a:pt x="1508976" y="4405615"/>
                </a:cubicBezTo>
                <a:lnTo>
                  <a:pt x="2338836" y="4405615"/>
                </a:lnTo>
                <a:cubicBezTo>
                  <a:pt x="2692008" y="4405615"/>
                  <a:pt x="3016326" y="4531302"/>
                  <a:pt x="3269437" y="4740314"/>
                </a:cubicBezTo>
                <a:lnTo>
                  <a:pt x="3318341" y="4784779"/>
                </a:lnTo>
                <a:lnTo>
                  <a:pt x="3318341" y="4789694"/>
                </a:lnTo>
                <a:lnTo>
                  <a:pt x="3266519" y="4742591"/>
                </a:lnTo>
                <a:cubicBezTo>
                  <a:pt x="3013882" y="4534029"/>
                  <a:pt x="2690265" y="4408631"/>
                  <a:pt x="2338083" y="4408631"/>
                </a:cubicBezTo>
                <a:lnTo>
                  <a:pt x="1508222" y="4408631"/>
                </a:lnTo>
                <a:cubicBezTo>
                  <a:pt x="1224818" y="4408631"/>
                  <a:pt x="994175" y="4177936"/>
                  <a:pt x="994175" y="3894468"/>
                </a:cubicBezTo>
                <a:cubicBezTo>
                  <a:pt x="994175" y="3611001"/>
                  <a:pt x="1224818" y="3380306"/>
                  <a:pt x="1508222" y="3380306"/>
                </a:cubicBezTo>
                <a:lnTo>
                  <a:pt x="2338083" y="3380306"/>
                </a:lnTo>
                <a:cubicBezTo>
                  <a:pt x="2690595" y="3380306"/>
                  <a:pt x="3014253" y="3254908"/>
                  <a:pt x="3266832" y="3046347"/>
                </a:cubicBezTo>
                <a:close/>
                <a:moveTo>
                  <a:pt x="3318341" y="2938527"/>
                </a:moveTo>
                <a:lnTo>
                  <a:pt x="3318341" y="2943170"/>
                </a:lnTo>
                <a:lnTo>
                  <a:pt x="3240713" y="3013752"/>
                </a:lnTo>
                <a:cubicBezTo>
                  <a:pt x="2995427" y="3216297"/>
                  <a:pt x="2681126" y="3338088"/>
                  <a:pt x="2338836" y="3338088"/>
                </a:cubicBezTo>
                <a:lnTo>
                  <a:pt x="1508976" y="3338088"/>
                </a:lnTo>
                <a:cubicBezTo>
                  <a:pt x="1202206" y="3338088"/>
                  <a:pt x="952720" y="3587630"/>
                  <a:pt x="952720" y="3894468"/>
                </a:cubicBezTo>
                <a:cubicBezTo>
                  <a:pt x="952720" y="4201307"/>
                  <a:pt x="1202206" y="4450849"/>
                  <a:pt x="1508976" y="4450849"/>
                </a:cubicBezTo>
                <a:lnTo>
                  <a:pt x="2338836" y="4450849"/>
                </a:lnTo>
                <a:cubicBezTo>
                  <a:pt x="2681126" y="4450849"/>
                  <a:pt x="2995427" y="4572640"/>
                  <a:pt x="3240713" y="4775186"/>
                </a:cubicBezTo>
                <a:lnTo>
                  <a:pt x="3318341" y="4845767"/>
                </a:lnTo>
                <a:lnTo>
                  <a:pt x="3318341" y="4850673"/>
                </a:lnTo>
                <a:lnTo>
                  <a:pt x="3237795" y="4777462"/>
                </a:lnTo>
                <a:cubicBezTo>
                  <a:pt x="2992984" y="4575367"/>
                  <a:pt x="2679383" y="4453865"/>
                  <a:pt x="2338083" y="4453865"/>
                </a:cubicBezTo>
                <a:lnTo>
                  <a:pt x="1508222" y="4453865"/>
                </a:lnTo>
                <a:cubicBezTo>
                  <a:pt x="1199944" y="4453865"/>
                  <a:pt x="948951" y="4202815"/>
                  <a:pt x="948951" y="3894468"/>
                </a:cubicBezTo>
                <a:cubicBezTo>
                  <a:pt x="948951" y="3586122"/>
                  <a:pt x="1199944" y="3335072"/>
                  <a:pt x="1508222" y="3335072"/>
                </a:cubicBezTo>
                <a:lnTo>
                  <a:pt x="2338083" y="3335072"/>
                </a:lnTo>
                <a:cubicBezTo>
                  <a:pt x="2679713" y="3335072"/>
                  <a:pt x="2993355" y="3213570"/>
                  <a:pt x="3238108" y="3011475"/>
                </a:cubicBezTo>
                <a:close/>
                <a:moveTo>
                  <a:pt x="3318341" y="2875321"/>
                </a:moveTo>
                <a:lnTo>
                  <a:pt x="3318341" y="2880219"/>
                </a:lnTo>
                <a:lnTo>
                  <a:pt x="3309552" y="2889893"/>
                </a:lnTo>
                <a:cubicBezTo>
                  <a:pt x="3060914" y="3138681"/>
                  <a:pt x="2717588" y="3292854"/>
                  <a:pt x="2338836" y="3292854"/>
                </a:cubicBezTo>
                <a:lnTo>
                  <a:pt x="1508976" y="3292854"/>
                </a:lnTo>
                <a:cubicBezTo>
                  <a:pt x="1177332" y="3292854"/>
                  <a:pt x="907496" y="3562751"/>
                  <a:pt x="907496" y="3894468"/>
                </a:cubicBezTo>
                <a:cubicBezTo>
                  <a:pt x="907496" y="4226186"/>
                  <a:pt x="1177332" y="4496083"/>
                  <a:pt x="1508976" y="4496083"/>
                </a:cubicBezTo>
                <a:lnTo>
                  <a:pt x="2338836" y="4496083"/>
                </a:lnTo>
                <a:cubicBezTo>
                  <a:pt x="2717211" y="4496083"/>
                  <a:pt x="3060537" y="4650257"/>
                  <a:pt x="3309269" y="4899045"/>
                </a:cubicBezTo>
                <a:lnTo>
                  <a:pt x="3318341" y="4909026"/>
                </a:lnTo>
                <a:lnTo>
                  <a:pt x="3318341" y="4913923"/>
                </a:lnTo>
                <a:lnTo>
                  <a:pt x="3306443" y="4900836"/>
                </a:lnTo>
                <a:cubicBezTo>
                  <a:pt x="3058276" y="4652707"/>
                  <a:pt x="2715704" y="4499099"/>
                  <a:pt x="2338083" y="4499099"/>
                </a:cubicBezTo>
                <a:lnTo>
                  <a:pt x="1508222" y="4499099"/>
                </a:lnTo>
                <a:cubicBezTo>
                  <a:pt x="1175071" y="4499099"/>
                  <a:pt x="903727" y="4227694"/>
                  <a:pt x="903727" y="3894468"/>
                </a:cubicBezTo>
                <a:cubicBezTo>
                  <a:pt x="903727" y="3561243"/>
                  <a:pt x="1175071" y="3289839"/>
                  <a:pt x="1508222" y="3289839"/>
                </a:cubicBezTo>
                <a:lnTo>
                  <a:pt x="2338083" y="3289839"/>
                </a:lnTo>
                <a:cubicBezTo>
                  <a:pt x="2716081" y="3289839"/>
                  <a:pt x="3058653" y="3136231"/>
                  <a:pt x="3306726" y="2888102"/>
                </a:cubicBezTo>
                <a:close/>
                <a:moveTo>
                  <a:pt x="3318341" y="2808227"/>
                </a:moveTo>
                <a:lnTo>
                  <a:pt x="3318341" y="2813114"/>
                </a:lnTo>
                <a:lnTo>
                  <a:pt x="3277612" y="2857945"/>
                </a:lnTo>
                <a:cubicBezTo>
                  <a:pt x="3037171" y="3098534"/>
                  <a:pt x="2705151" y="3247619"/>
                  <a:pt x="2338836" y="3247619"/>
                </a:cubicBezTo>
                <a:lnTo>
                  <a:pt x="1508976" y="3247619"/>
                </a:lnTo>
                <a:cubicBezTo>
                  <a:pt x="1152459" y="3247619"/>
                  <a:pt x="862272" y="3537872"/>
                  <a:pt x="862272" y="3894468"/>
                </a:cubicBezTo>
                <a:cubicBezTo>
                  <a:pt x="862272" y="4251064"/>
                  <a:pt x="1152459" y="4541317"/>
                  <a:pt x="1508976" y="4541317"/>
                </a:cubicBezTo>
                <a:lnTo>
                  <a:pt x="2338836" y="4541317"/>
                </a:lnTo>
                <a:cubicBezTo>
                  <a:pt x="2704774" y="4541317"/>
                  <a:pt x="3036794" y="4690402"/>
                  <a:pt x="3277330" y="4930992"/>
                </a:cubicBezTo>
                <a:lnTo>
                  <a:pt x="3318341" y="4976113"/>
                </a:lnTo>
                <a:lnTo>
                  <a:pt x="3318341" y="4980999"/>
                </a:lnTo>
                <a:lnTo>
                  <a:pt x="3274503" y="4932782"/>
                </a:lnTo>
                <a:cubicBezTo>
                  <a:pt x="3034533" y="4692852"/>
                  <a:pt x="2703267" y="4544333"/>
                  <a:pt x="2338083" y="4544333"/>
                </a:cubicBezTo>
                <a:lnTo>
                  <a:pt x="1508222" y="4544333"/>
                </a:lnTo>
                <a:cubicBezTo>
                  <a:pt x="1150198" y="4544333"/>
                  <a:pt x="858503" y="4252573"/>
                  <a:pt x="858503" y="3894468"/>
                </a:cubicBezTo>
                <a:cubicBezTo>
                  <a:pt x="858503" y="3536364"/>
                  <a:pt x="1149444" y="3244603"/>
                  <a:pt x="1508222" y="3244603"/>
                </a:cubicBezTo>
                <a:lnTo>
                  <a:pt x="2338083" y="3244603"/>
                </a:lnTo>
                <a:cubicBezTo>
                  <a:pt x="2703644" y="3244603"/>
                  <a:pt x="3034910" y="3096084"/>
                  <a:pt x="3274786" y="2856155"/>
                </a:cubicBezTo>
                <a:close/>
                <a:moveTo>
                  <a:pt x="3318341" y="2741133"/>
                </a:moveTo>
                <a:lnTo>
                  <a:pt x="3318341" y="2746010"/>
                </a:lnTo>
                <a:lnTo>
                  <a:pt x="3245673" y="2825998"/>
                </a:lnTo>
                <a:cubicBezTo>
                  <a:pt x="3013429" y="3058389"/>
                  <a:pt x="2692715" y="3202385"/>
                  <a:pt x="2338836" y="3202385"/>
                </a:cubicBezTo>
                <a:lnTo>
                  <a:pt x="1508975" y="3202385"/>
                </a:lnTo>
                <a:cubicBezTo>
                  <a:pt x="1127586" y="3202385"/>
                  <a:pt x="817048" y="3512993"/>
                  <a:pt x="817048" y="3894468"/>
                </a:cubicBezTo>
                <a:cubicBezTo>
                  <a:pt x="817048" y="4275943"/>
                  <a:pt x="1127586" y="4586552"/>
                  <a:pt x="1508975" y="4586552"/>
                </a:cubicBezTo>
                <a:lnTo>
                  <a:pt x="2338836" y="4586552"/>
                </a:lnTo>
                <a:cubicBezTo>
                  <a:pt x="2692338" y="4586552"/>
                  <a:pt x="3013052" y="4730548"/>
                  <a:pt x="3245390" y="4962939"/>
                </a:cubicBezTo>
                <a:lnTo>
                  <a:pt x="3318341" y="5043201"/>
                </a:lnTo>
                <a:lnTo>
                  <a:pt x="3318341" y="5048075"/>
                </a:lnTo>
                <a:lnTo>
                  <a:pt x="3242564" y="4964729"/>
                </a:lnTo>
                <a:cubicBezTo>
                  <a:pt x="3010791" y="4732998"/>
                  <a:pt x="2690831" y="4589567"/>
                  <a:pt x="2338083" y="4589567"/>
                </a:cubicBezTo>
                <a:lnTo>
                  <a:pt x="1508222" y="4589567"/>
                </a:lnTo>
                <a:cubicBezTo>
                  <a:pt x="1125325" y="4589567"/>
                  <a:pt x="813279" y="4277452"/>
                  <a:pt x="813279" y="3894468"/>
                </a:cubicBezTo>
                <a:cubicBezTo>
                  <a:pt x="813279" y="3511486"/>
                  <a:pt x="1124571" y="3199369"/>
                  <a:pt x="1508222" y="3199369"/>
                </a:cubicBezTo>
                <a:lnTo>
                  <a:pt x="2338083" y="3199369"/>
                </a:lnTo>
                <a:cubicBezTo>
                  <a:pt x="2691208" y="3199369"/>
                  <a:pt x="3011168" y="3055939"/>
                  <a:pt x="3242847" y="2824208"/>
                </a:cubicBezTo>
                <a:close/>
                <a:moveTo>
                  <a:pt x="3318341" y="2666851"/>
                </a:moveTo>
                <a:lnTo>
                  <a:pt x="3318341" y="2673061"/>
                </a:lnTo>
                <a:lnTo>
                  <a:pt x="3293645" y="2706088"/>
                </a:lnTo>
                <a:cubicBezTo>
                  <a:pt x="3066537" y="2981348"/>
                  <a:pt x="2722958" y="3157152"/>
                  <a:pt x="2338836" y="3157152"/>
                </a:cubicBezTo>
                <a:lnTo>
                  <a:pt x="1508975" y="3157152"/>
                </a:lnTo>
                <a:cubicBezTo>
                  <a:pt x="1102713" y="3157152"/>
                  <a:pt x="771824" y="3488114"/>
                  <a:pt x="771824" y="3894468"/>
                </a:cubicBezTo>
                <a:cubicBezTo>
                  <a:pt x="771824" y="4300823"/>
                  <a:pt x="1102713" y="4631786"/>
                  <a:pt x="1508975" y="4631786"/>
                </a:cubicBezTo>
                <a:lnTo>
                  <a:pt x="2338836" y="4631786"/>
                </a:lnTo>
                <a:cubicBezTo>
                  <a:pt x="2722534" y="4631786"/>
                  <a:pt x="3066166" y="4807590"/>
                  <a:pt x="3293402" y="5082850"/>
                </a:cubicBezTo>
                <a:lnTo>
                  <a:pt x="3318341" y="5116182"/>
                </a:lnTo>
                <a:lnTo>
                  <a:pt x="3318341" y="5122086"/>
                </a:lnTo>
                <a:lnTo>
                  <a:pt x="3290373" y="5084703"/>
                </a:lnTo>
                <a:cubicBezTo>
                  <a:pt x="3063716" y="4810129"/>
                  <a:pt x="2720932" y="4634802"/>
                  <a:pt x="2338082" y="4634802"/>
                </a:cubicBezTo>
                <a:lnTo>
                  <a:pt x="1508222" y="4634802"/>
                </a:lnTo>
                <a:cubicBezTo>
                  <a:pt x="1100452" y="4634802"/>
                  <a:pt x="768055" y="4302330"/>
                  <a:pt x="768055" y="3894468"/>
                </a:cubicBezTo>
                <a:cubicBezTo>
                  <a:pt x="768055" y="3486607"/>
                  <a:pt x="1099698" y="3154136"/>
                  <a:pt x="1508222" y="3154136"/>
                </a:cubicBezTo>
                <a:lnTo>
                  <a:pt x="2338082" y="3154136"/>
                </a:lnTo>
                <a:cubicBezTo>
                  <a:pt x="2720932" y="3154136"/>
                  <a:pt x="3063716" y="2978809"/>
                  <a:pt x="3290373" y="2704234"/>
                </a:cubicBezTo>
                <a:close/>
                <a:moveTo>
                  <a:pt x="3318341" y="2591520"/>
                </a:moveTo>
                <a:lnTo>
                  <a:pt x="3318341" y="2597703"/>
                </a:lnTo>
                <a:lnTo>
                  <a:pt x="3258782" y="2677359"/>
                </a:lnTo>
                <a:cubicBezTo>
                  <a:pt x="3039985" y="2942556"/>
                  <a:pt x="2708967" y="3111919"/>
                  <a:pt x="2338836" y="3111919"/>
                </a:cubicBezTo>
                <a:lnTo>
                  <a:pt x="1508975" y="3111919"/>
                </a:lnTo>
                <a:cubicBezTo>
                  <a:pt x="1077086" y="3111919"/>
                  <a:pt x="726600" y="3462484"/>
                  <a:pt x="726600" y="3894468"/>
                </a:cubicBezTo>
                <a:cubicBezTo>
                  <a:pt x="726600" y="4326455"/>
                  <a:pt x="1077839" y="4677020"/>
                  <a:pt x="1508975" y="4677020"/>
                </a:cubicBezTo>
                <a:lnTo>
                  <a:pt x="2338836" y="4677020"/>
                </a:lnTo>
                <a:cubicBezTo>
                  <a:pt x="2708543" y="4677020"/>
                  <a:pt x="3039614" y="4846384"/>
                  <a:pt x="3258538" y="5111581"/>
                </a:cubicBezTo>
                <a:lnTo>
                  <a:pt x="3318341" y="5191510"/>
                </a:lnTo>
                <a:lnTo>
                  <a:pt x="3318341" y="5197419"/>
                </a:lnTo>
                <a:lnTo>
                  <a:pt x="3255509" y="5113433"/>
                </a:lnTo>
                <a:cubicBezTo>
                  <a:pt x="3037165" y="4848922"/>
                  <a:pt x="2706941" y="4680036"/>
                  <a:pt x="2338082" y="4680036"/>
                </a:cubicBezTo>
                <a:lnTo>
                  <a:pt x="1508222" y="4680036"/>
                </a:lnTo>
                <a:cubicBezTo>
                  <a:pt x="1075578" y="4680036"/>
                  <a:pt x="722831" y="4327209"/>
                  <a:pt x="722831" y="3894468"/>
                </a:cubicBezTo>
                <a:cubicBezTo>
                  <a:pt x="722831" y="3461730"/>
                  <a:pt x="1074825" y="3108903"/>
                  <a:pt x="1508222" y="3108903"/>
                </a:cubicBezTo>
                <a:lnTo>
                  <a:pt x="2338082" y="3108903"/>
                </a:lnTo>
                <a:cubicBezTo>
                  <a:pt x="2706941" y="3108903"/>
                  <a:pt x="3037165" y="2940017"/>
                  <a:pt x="3255509" y="2675506"/>
                </a:cubicBezTo>
                <a:close/>
                <a:moveTo>
                  <a:pt x="3318341" y="2506404"/>
                </a:moveTo>
                <a:lnTo>
                  <a:pt x="3318341" y="2513600"/>
                </a:lnTo>
                <a:lnTo>
                  <a:pt x="3289984" y="2560267"/>
                </a:lnTo>
                <a:cubicBezTo>
                  <a:pt x="3083738" y="2865546"/>
                  <a:pt x="2734547" y="3066685"/>
                  <a:pt x="2338836" y="3066685"/>
                </a:cubicBezTo>
                <a:lnTo>
                  <a:pt x="1508976" y="3066685"/>
                </a:lnTo>
                <a:cubicBezTo>
                  <a:pt x="1052213" y="3066685"/>
                  <a:pt x="681376" y="3437606"/>
                  <a:pt x="681376" y="3894468"/>
                </a:cubicBezTo>
                <a:cubicBezTo>
                  <a:pt x="681376" y="4351334"/>
                  <a:pt x="1052967" y="4722255"/>
                  <a:pt x="1508976" y="4722255"/>
                </a:cubicBezTo>
                <a:lnTo>
                  <a:pt x="2338836" y="4722255"/>
                </a:lnTo>
                <a:cubicBezTo>
                  <a:pt x="2734076" y="4722255"/>
                  <a:pt x="3083385" y="4923394"/>
                  <a:pt x="3289786" y="5228674"/>
                </a:cubicBezTo>
                <a:lnTo>
                  <a:pt x="3318341" y="5275629"/>
                </a:lnTo>
                <a:lnTo>
                  <a:pt x="3318341" y="5282536"/>
                </a:lnTo>
                <a:lnTo>
                  <a:pt x="3286574" y="5230290"/>
                </a:lnTo>
                <a:cubicBezTo>
                  <a:pt x="3080747" y="4925820"/>
                  <a:pt x="2732380" y="4725270"/>
                  <a:pt x="2338083" y="4725270"/>
                </a:cubicBezTo>
                <a:lnTo>
                  <a:pt x="1508222" y="4725270"/>
                </a:lnTo>
                <a:cubicBezTo>
                  <a:pt x="1050706" y="4725270"/>
                  <a:pt x="677607" y="4352088"/>
                  <a:pt x="677607" y="3894468"/>
                </a:cubicBezTo>
                <a:cubicBezTo>
                  <a:pt x="677607" y="3436852"/>
                  <a:pt x="1049952" y="3063670"/>
                  <a:pt x="1508222" y="3063670"/>
                </a:cubicBezTo>
                <a:lnTo>
                  <a:pt x="2338083" y="3063670"/>
                </a:lnTo>
                <a:cubicBezTo>
                  <a:pt x="2732380" y="3063670"/>
                  <a:pt x="3080747" y="2863120"/>
                  <a:pt x="3286574" y="2558650"/>
                </a:cubicBezTo>
                <a:close/>
                <a:moveTo>
                  <a:pt x="3318341" y="2413460"/>
                </a:moveTo>
                <a:lnTo>
                  <a:pt x="3318341" y="2421827"/>
                </a:lnTo>
                <a:lnTo>
                  <a:pt x="3307577" y="2444140"/>
                </a:lnTo>
                <a:cubicBezTo>
                  <a:pt x="3120724" y="2787694"/>
                  <a:pt x="2756499" y="3021451"/>
                  <a:pt x="2338836" y="3021451"/>
                </a:cubicBezTo>
                <a:lnTo>
                  <a:pt x="1508976" y="3021451"/>
                </a:lnTo>
                <a:cubicBezTo>
                  <a:pt x="1027339" y="3021451"/>
                  <a:pt x="636152" y="3412727"/>
                  <a:pt x="636152" y="3894468"/>
                </a:cubicBezTo>
                <a:cubicBezTo>
                  <a:pt x="636152" y="4376213"/>
                  <a:pt x="1028094" y="4767489"/>
                  <a:pt x="1508976" y="4767489"/>
                </a:cubicBezTo>
                <a:lnTo>
                  <a:pt x="2338836" y="4767489"/>
                </a:lnTo>
                <a:cubicBezTo>
                  <a:pt x="2756499" y="4767489"/>
                  <a:pt x="3120724" y="5001246"/>
                  <a:pt x="3307577" y="5344800"/>
                </a:cubicBezTo>
                <a:lnTo>
                  <a:pt x="3318341" y="5367113"/>
                </a:lnTo>
                <a:lnTo>
                  <a:pt x="3318341" y="5375480"/>
                </a:lnTo>
                <a:lnTo>
                  <a:pt x="3304204" y="5346168"/>
                </a:lnTo>
                <a:cubicBezTo>
                  <a:pt x="3117897" y="5003549"/>
                  <a:pt x="2754710" y="4770505"/>
                  <a:pt x="2338083" y="4770505"/>
                </a:cubicBezTo>
                <a:lnTo>
                  <a:pt x="1508222" y="4770505"/>
                </a:lnTo>
                <a:cubicBezTo>
                  <a:pt x="1025078" y="4770505"/>
                  <a:pt x="632383" y="4377720"/>
                  <a:pt x="632383" y="3894468"/>
                </a:cubicBezTo>
                <a:cubicBezTo>
                  <a:pt x="632383" y="3411220"/>
                  <a:pt x="1025078" y="3018435"/>
                  <a:pt x="1508222" y="3018435"/>
                </a:cubicBezTo>
                <a:lnTo>
                  <a:pt x="2338083" y="3018435"/>
                </a:lnTo>
                <a:cubicBezTo>
                  <a:pt x="2754710" y="3018435"/>
                  <a:pt x="3117897" y="2785391"/>
                  <a:pt x="3304204" y="2442772"/>
                </a:cubicBezTo>
                <a:close/>
                <a:moveTo>
                  <a:pt x="3318341" y="2303332"/>
                </a:moveTo>
                <a:lnTo>
                  <a:pt x="3318341" y="2314020"/>
                </a:lnTo>
                <a:lnTo>
                  <a:pt x="3312390" y="2330249"/>
                </a:lnTo>
                <a:cubicBezTo>
                  <a:pt x="3151739" y="2709474"/>
                  <a:pt x="2775814" y="2976215"/>
                  <a:pt x="2338836" y="2976215"/>
                </a:cubicBezTo>
                <a:lnTo>
                  <a:pt x="1508976" y="2976215"/>
                </a:lnTo>
                <a:cubicBezTo>
                  <a:pt x="1002466" y="2976215"/>
                  <a:pt x="590928" y="3387847"/>
                  <a:pt x="590928" y="3894468"/>
                </a:cubicBezTo>
                <a:cubicBezTo>
                  <a:pt x="590928" y="4401092"/>
                  <a:pt x="1003220" y="4812723"/>
                  <a:pt x="1508976" y="4812723"/>
                </a:cubicBezTo>
                <a:lnTo>
                  <a:pt x="2338836" y="4812723"/>
                </a:lnTo>
                <a:cubicBezTo>
                  <a:pt x="2775814" y="4812723"/>
                  <a:pt x="3151739" y="5079464"/>
                  <a:pt x="3312390" y="5458689"/>
                </a:cubicBezTo>
                <a:lnTo>
                  <a:pt x="3318341" y="5474919"/>
                </a:lnTo>
                <a:lnTo>
                  <a:pt x="3318341" y="5485607"/>
                </a:lnTo>
                <a:lnTo>
                  <a:pt x="3308881" y="5459797"/>
                </a:lnTo>
                <a:cubicBezTo>
                  <a:pt x="3148724" y="5081632"/>
                  <a:pt x="2773930" y="4815739"/>
                  <a:pt x="2338083" y="4815739"/>
                </a:cubicBezTo>
                <a:lnTo>
                  <a:pt x="1508222" y="4815739"/>
                </a:lnTo>
                <a:cubicBezTo>
                  <a:pt x="1000205" y="4815739"/>
                  <a:pt x="587159" y="4402599"/>
                  <a:pt x="587159" y="3894468"/>
                </a:cubicBezTo>
                <a:cubicBezTo>
                  <a:pt x="587159" y="3386339"/>
                  <a:pt x="1000205" y="2973200"/>
                  <a:pt x="1508222" y="2973200"/>
                </a:cubicBezTo>
                <a:lnTo>
                  <a:pt x="2338083" y="2973200"/>
                </a:lnTo>
                <a:cubicBezTo>
                  <a:pt x="2773930" y="2973200"/>
                  <a:pt x="3148724" y="2707307"/>
                  <a:pt x="3308881" y="2329142"/>
                </a:cubicBezTo>
                <a:close/>
                <a:moveTo>
                  <a:pt x="3318341" y="2152299"/>
                </a:moveTo>
                <a:lnTo>
                  <a:pt x="3318341" y="2167210"/>
                </a:lnTo>
                <a:lnTo>
                  <a:pt x="3304796" y="2219776"/>
                </a:lnTo>
                <a:cubicBezTo>
                  <a:pt x="3176535" y="2631370"/>
                  <a:pt x="2792019" y="2930982"/>
                  <a:pt x="2338836" y="2930982"/>
                </a:cubicBezTo>
                <a:lnTo>
                  <a:pt x="1508976" y="2930982"/>
                </a:lnTo>
                <a:cubicBezTo>
                  <a:pt x="977593" y="2930982"/>
                  <a:pt x="545704" y="3362969"/>
                  <a:pt x="545704" y="3894468"/>
                </a:cubicBezTo>
                <a:cubicBezTo>
                  <a:pt x="545704" y="4425970"/>
                  <a:pt x="978347" y="4857958"/>
                  <a:pt x="1508976" y="4857958"/>
                </a:cubicBezTo>
                <a:lnTo>
                  <a:pt x="2338836" y="4857958"/>
                </a:lnTo>
                <a:cubicBezTo>
                  <a:pt x="2792019" y="4857958"/>
                  <a:pt x="3176535" y="5157570"/>
                  <a:pt x="3304796" y="5569163"/>
                </a:cubicBezTo>
                <a:lnTo>
                  <a:pt x="3318341" y="5621729"/>
                </a:lnTo>
                <a:lnTo>
                  <a:pt x="3318341" y="5636640"/>
                </a:lnTo>
                <a:lnTo>
                  <a:pt x="3301177" y="5570001"/>
                </a:lnTo>
                <a:cubicBezTo>
                  <a:pt x="3173332" y="5159590"/>
                  <a:pt x="2790040" y="4860973"/>
                  <a:pt x="2338083" y="4860973"/>
                </a:cubicBezTo>
                <a:lnTo>
                  <a:pt x="1508222" y="4860973"/>
                </a:lnTo>
                <a:cubicBezTo>
                  <a:pt x="975332" y="4860973"/>
                  <a:pt x="541935" y="4427478"/>
                  <a:pt x="541935" y="3894468"/>
                </a:cubicBezTo>
                <a:cubicBezTo>
                  <a:pt x="541935" y="3361461"/>
                  <a:pt x="975332" y="2927966"/>
                  <a:pt x="1508222" y="2927966"/>
                </a:cubicBezTo>
                <a:lnTo>
                  <a:pt x="2338083" y="2927966"/>
                </a:lnTo>
                <a:cubicBezTo>
                  <a:pt x="2790040" y="2927966"/>
                  <a:pt x="3173332" y="2629349"/>
                  <a:pt x="3301177" y="2218938"/>
                </a:cubicBezTo>
                <a:close/>
                <a:moveTo>
                  <a:pt x="999837" y="0"/>
                </a:moveTo>
                <a:lnTo>
                  <a:pt x="1003600" y="0"/>
                </a:lnTo>
                <a:lnTo>
                  <a:pt x="1008340" y="46929"/>
                </a:lnTo>
                <a:cubicBezTo>
                  <a:pt x="1056052" y="279687"/>
                  <a:pt x="1262316" y="455159"/>
                  <a:pt x="1508976" y="455159"/>
                </a:cubicBezTo>
                <a:lnTo>
                  <a:pt x="2338836" y="455159"/>
                </a:lnTo>
                <a:cubicBezTo>
                  <a:pt x="2692008" y="455159"/>
                  <a:pt x="3016326" y="580846"/>
                  <a:pt x="3269437" y="789858"/>
                </a:cubicBezTo>
                <a:lnTo>
                  <a:pt x="3318341" y="834323"/>
                </a:lnTo>
                <a:lnTo>
                  <a:pt x="3318341" y="839238"/>
                </a:lnTo>
                <a:lnTo>
                  <a:pt x="3266519" y="792135"/>
                </a:lnTo>
                <a:cubicBezTo>
                  <a:pt x="3013882" y="583573"/>
                  <a:pt x="2690265" y="458175"/>
                  <a:pt x="2338083" y="458175"/>
                </a:cubicBezTo>
                <a:lnTo>
                  <a:pt x="1508222" y="458175"/>
                </a:lnTo>
                <a:cubicBezTo>
                  <a:pt x="1260244" y="458175"/>
                  <a:pt x="1052660" y="281549"/>
                  <a:pt x="1004639" y="47491"/>
                </a:cubicBezTo>
                <a:close/>
                <a:moveTo>
                  <a:pt x="954615" y="0"/>
                </a:moveTo>
                <a:lnTo>
                  <a:pt x="958378" y="0"/>
                </a:lnTo>
                <a:lnTo>
                  <a:pt x="964039" y="56015"/>
                </a:lnTo>
                <a:cubicBezTo>
                  <a:pt x="1015987" y="309337"/>
                  <a:pt x="1240552" y="500393"/>
                  <a:pt x="1508976" y="500393"/>
                </a:cubicBezTo>
                <a:lnTo>
                  <a:pt x="2338836" y="500393"/>
                </a:lnTo>
                <a:cubicBezTo>
                  <a:pt x="2681126" y="500393"/>
                  <a:pt x="2995427" y="622184"/>
                  <a:pt x="3240713" y="824730"/>
                </a:cubicBezTo>
                <a:lnTo>
                  <a:pt x="3318341" y="895311"/>
                </a:lnTo>
                <a:lnTo>
                  <a:pt x="3318341" y="900217"/>
                </a:lnTo>
                <a:lnTo>
                  <a:pt x="3237795" y="827006"/>
                </a:lnTo>
                <a:cubicBezTo>
                  <a:pt x="2992984" y="624911"/>
                  <a:pt x="2679383" y="503409"/>
                  <a:pt x="2338083" y="503409"/>
                </a:cubicBezTo>
                <a:lnTo>
                  <a:pt x="1508222" y="503409"/>
                </a:lnTo>
                <a:cubicBezTo>
                  <a:pt x="1238479" y="503409"/>
                  <a:pt x="1012594" y="311198"/>
                  <a:pt x="960338" y="56578"/>
                </a:cubicBezTo>
                <a:close/>
                <a:moveTo>
                  <a:pt x="909393" y="0"/>
                </a:moveTo>
                <a:lnTo>
                  <a:pt x="913157" y="0"/>
                </a:lnTo>
                <a:lnTo>
                  <a:pt x="919738" y="65102"/>
                </a:lnTo>
                <a:cubicBezTo>
                  <a:pt x="975921" y="338988"/>
                  <a:pt x="1218788" y="545628"/>
                  <a:pt x="1508976" y="545628"/>
                </a:cubicBezTo>
                <a:lnTo>
                  <a:pt x="2338836" y="545628"/>
                </a:lnTo>
                <a:cubicBezTo>
                  <a:pt x="2717211" y="545628"/>
                  <a:pt x="3060537" y="699801"/>
                  <a:pt x="3309269" y="948590"/>
                </a:cubicBezTo>
                <a:lnTo>
                  <a:pt x="3318341" y="958571"/>
                </a:lnTo>
                <a:lnTo>
                  <a:pt x="3318341" y="963467"/>
                </a:lnTo>
                <a:lnTo>
                  <a:pt x="3306443" y="950380"/>
                </a:lnTo>
                <a:cubicBezTo>
                  <a:pt x="3058276" y="702252"/>
                  <a:pt x="2715704" y="548644"/>
                  <a:pt x="2338083" y="548644"/>
                </a:cubicBezTo>
                <a:lnTo>
                  <a:pt x="1508222" y="548644"/>
                </a:lnTo>
                <a:cubicBezTo>
                  <a:pt x="1216715" y="548644"/>
                  <a:pt x="972529" y="340849"/>
                  <a:pt x="916037" y="65665"/>
                </a:cubicBezTo>
                <a:close/>
                <a:moveTo>
                  <a:pt x="864170" y="0"/>
                </a:moveTo>
                <a:lnTo>
                  <a:pt x="867935" y="0"/>
                </a:lnTo>
                <a:lnTo>
                  <a:pt x="875438" y="74188"/>
                </a:lnTo>
                <a:cubicBezTo>
                  <a:pt x="935855" y="368635"/>
                  <a:pt x="1197024" y="590861"/>
                  <a:pt x="1508976" y="590861"/>
                </a:cubicBezTo>
                <a:lnTo>
                  <a:pt x="2338836" y="590861"/>
                </a:lnTo>
                <a:cubicBezTo>
                  <a:pt x="2704774" y="590861"/>
                  <a:pt x="3036794" y="739945"/>
                  <a:pt x="3277330" y="980535"/>
                </a:cubicBezTo>
                <a:lnTo>
                  <a:pt x="3318341" y="1025656"/>
                </a:lnTo>
                <a:lnTo>
                  <a:pt x="3318341" y="1030542"/>
                </a:lnTo>
                <a:lnTo>
                  <a:pt x="3274503" y="982326"/>
                </a:lnTo>
                <a:cubicBezTo>
                  <a:pt x="3034533" y="742396"/>
                  <a:pt x="2703267" y="593877"/>
                  <a:pt x="2338083" y="593877"/>
                </a:cubicBezTo>
                <a:lnTo>
                  <a:pt x="1508222" y="593877"/>
                </a:lnTo>
                <a:cubicBezTo>
                  <a:pt x="1194951" y="593877"/>
                  <a:pt x="932463" y="370497"/>
                  <a:pt x="871736" y="74750"/>
                </a:cubicBezTo>
                <a:close/>
                <a:moveTo>
                  <a:pt x="818948" y="0"/>
                </a:moveTo>
                <a:lnTo>
                  <a:pt x="822712" y="0"/>
                </a:lnTo>
                <a:lnTo>
                  <a:pt x="831136" y="83274"/>
                </a:lnTo>
                <a:cubicBezTo>
                  <a:pt x="895790" y="398285"/>
                  <a:pt x="1175260" y="636095"/>
                  <a:pt x="1508975" y="636095"/>
                </a:cubicBezTo>
                <a:lnTo>
                  <a:pt x="2338836" y="636095"/>
                </a:lnTo>
                <a:cubicBezTo>
                  <a:pt x="2692338" y="636095"/>
                  <a:pt x="3013052" y="780091"/>
                  <a:pt x="3245390" y="1012482"/>
                </a:cubicBezTo>
                <a:lnTo>
                  <a:pt x="3318341" y="1092744"/>
                </a:lnTo>
                <a:lnTo>
                  <a:pt x="3318341" y="1097619"/>
                </a:lnTo>
                <a:lnTo>
                  <a:pt x="3242564" y="1014272"/>
                </a:lnTo>
                <a:cubicBezTo>
                  <a:pt x="3010791" y="782541"/>
                  <a:pt x="2690831" y="639111"/>
                  <a:pt x="2338083" y="639111"/>
                </a:cubicBezTo>
                <a:lnTo>
                  <a:pt x="1508222" y="639111"/>
                </a:lnTo>
                <a:cubicBezTo>
                  <a:pt x="1173187" y="639111"/>
                  <a:pt x="892398" y="400147"/>
                  <a:pt x="827435" y="83837"/>
                </a:cubicBezTo>
                <a:close/>
                <a:moveTo>
                  <a:pt x="770896" y="0"/>
                </a:moveTo>
                <a:lnTo>
                  <a:pt x="774663" y="0"/>
                </a:lnTo>
                <a:lnTo>
                  <a:pt x="775639" y="19257"/>
                </a:lnTo>
                <a:cubicBezTo>
                  <a:pt x="813480" y="390444"/>
                  <a:pt x="1128104" y="681329"/>
                  <a:pt x="1508975" y="681329"/>
                </a:cubicBezTo>
                <a:lnTo>
                  <a:pt x="2338836" y="681329"/>
                </a:lnTo>
                <a:cubicBezTo>
                  <a:pt x="2722534" y="681329"/>
                  <a:pt x="3066166" y="857133"/>
                  <a:pt x="3293402" y="1132394"/>
                </a:cubicBezTo>
                <a:lnTo>
                  <a:pt x="3318341" y="1165725"/>
                </a:lnTo>
                <a:lnTo>
                  <a:pt x="3318341" y="1171630"/>
                </a:lnTo>
                <a:lnTo>
                  <a:pt x="3290373" y="1134247"/>
                </a:lnTo>
                <a:cubicBezTo>
                  <a:pt x="3063716" y="859672"/>
                  <a:pt x="2720932" y="684345"/>
                  <a:pt x="2338082" y="684345"/>
                </a:cubicBezTo>
                <a:lnTo>
                  <a:pt x="1508222" y="684345"/>
                </a:lnTo>
                <a:cubicBezTo>
                  <a:pt x="1125938" y="684345"/>
                  <a:pt x="809899" y="392133"/>
                  <a:pt x="771888" y="19540"/>
                </a:cubicBezTo>
                <a:close/>
                <a:moveTo>
                  <a:pt x="725673" y="0"/>
                </a:moveTo>
                <a:lnTo>
                  <a:pt x="729435" y="0"/>
                </a:lnTo>
                <a:lnTo>
                  <a:pt x="730650" y="23992"/>
                </a:lnTo>
                <a:cubicBezTo>
                  <a:pt x="770817" y="418452"/>
                  <a:pt x="1104785" y="726566"/>
                  <a:pt x="1508975" y="726566"/>
                </a:cubicBezTo>
                <a:lnTo>
                  <a:pt x="2338836" y="726566"/>
                </a:lnTo>
                <a:cubicBezTo>
                  <a:pt x="2708543" y="726566"/>
                  <a:pt x="3039614" y="895930"/>
                  <a:pt x="3258538" y="1161126"/>
                </a:cubicBezTo>
                <a:lnTo>
                  <a:pt x="3318341" y="1241056"/>
                </a:lnTo>
                <a:lnTo>
                  <a:pt x="3318341" y="1246965"/>
                </a:lnTo>
                <a:lnTo>
                  <a:pt x="3255509" y="1162979"/>
                </a:lnTo>
                <a:cubicBezTo>
                  <a:pt x="3037165" y="898468"/>
                  <a:pt x="2706941" y="729582"/>
                  <a:pt x="2338082" y="729582"/>
                </a:cubicBezTo>
                <a:lnTo>
                  <a:pt x="1508222" y="729582"/>
                </a:lnTo>
                <a:cubicBezTo>
                  <a:pt x="1102618" y="729582"/>
                  <a:pt x="767237" y="419480"/>
                  <a:pt x="726898" y="24149"/>
                </a:cubicBezTo>
                <a:close/>
                <a:moveTo>
                  <a:pt x="680449" y="0"/>
                </a:moveTo>
                <a:lnTo>
                  <a:pt x="684212" y="0"/>
                </a:lnTo>
                <a:lnTo>
                  <a:pt x="685661" y="28600"/>
                </a:lnTo>
                <a:cubicBezTo>
                  <a:pt x="728155" y="445797"/>
                  <a:pt x="1081468" y="771801"/>
                  <a:pt x="1508976" y="771801"/>
                </a:cubicBezTo>
                <a:lnTo>
                  <a:pt x="2338836" y="771801"/>
                </a:lnTo>
                <a:cubicBezTo>
                  <a:pt x="2734076" y="771801"/>
                  <a:pt x="3083385" y="972940"/>
                  <a:pt x="3289786" y="1278220"/>
                </a:cubicBezTo>
                <a:lnTo>
                  <a:pt x="3318341" y="1325176"/>
                </a:lnTo>
                <a:lnTo>
                  <a:pt x="3318341" y="1332082"/>
                </a:lnTo>
                <a:lnTo>
                  <a:pt x="3286574" y="1279837"/>
                </a:lnTo>
                <a:cubicBezTo>
                  <a:pt x="3080747" y="975367"/>
                  <a:pt x="2732380" y="774817"/>
                  <a:pt x="2338083" y="774817"/>
                </a:cubicBezTo>
                <a:lnTo>
                  <a:pt x="1508222" y="774817"/>
                </a:lnTo>
                <a:cubicBezTo>
                  <a:pt x="1079301" y="774817"/>
                  <a:pt x="724574" y="446824"/>
                  <a:pt x="681909" y="28758"/>
                </a:cubicBezTo>
                <a:close/>
                <a:moveTo>
                  <a:pt x="635216" y="0"/>
                </a:moveTo>
                <a:lnTo>
                  <a:pt x="638989" y="0"/>
                </a:lnTo>
                <a:lnTo>
                  <a:pt x="640671" y="33207"/>
                </a:lnTo>
                <a:cubicBezTo>
                  <a:pt x="685492" y="473140"/>
                  <a:pt x="1058149" y="817035"/>
                  <a:pt x="1508976" y="817035"/>
                </a:cubicBezTo>
                <a:lnTo>
                  <a:pt x="2338836" y="817035"/>
                </a:lnTo>
                <a:cubicBezTo>
                  <a:pt x="2756499" y="817035"/>
                  <a:pt x="3120724" y="1050792"/>
                  <a:pt x="3307577" y="1394347"/>
                </a:cubicBezTo>
                <a:lnTo>
                  <a:pt x="3318341" y="1416659"/>
                </a:lnTo>
                <a:lnTo>
                  <a:pt x="3318341" y="1425026"/>
                </a:lnTo>
                <a:lnTo>
                  <a:pt x="3304204" y="1395714"/>
                </a:lnTo>
                <a:cubicBezTo>
                  <a:pt x="3117897" y="1053095"/>
                  <a:pt x="2754710" y="820050"/>
                  <a:pt x="2338083" y="820050"/>
                </a:cubicBezTo>
                <a:lnTo>
                  <a:pt x="1508222" y="820050"/>
                </a:lnTo>
                <a:cubicBezTo>
                  <a:pt x="1055275" y="820050"/>
                  <a:pt x="681823" y="474831"/>
                  <a:pt x="636911" y="33490"/>
                </a:cubicBezTo>
                <a:close/>
                <a:moveTo>
                  <a:pt x="589993" y="0"/>
                </a:moveTo>
                <a:lnTo>
                  <a:pt x="593766" y="0"/>
                </a:lnTo>
                <a:lnTo>
                  <a:pt x="595682" y="37814"/>
                </a:lnTo>
                <a:cubicBezTo>
                  <a:pt x="642830" y="500483"/>
                  <a:pt x="1034830" y="862268"/>
                  <a:pt x="1508976" y="862268"/>
                </a:cubicBezTo>
                <a:lnTo>
                  <a:pt x="2338836" y="862268"/>
                </a:lnTo>
                <a:cubicBezTo>
                  <a:pt x="2775814" y="862268"/>
                  <a:pt x="3151739" y="1129009"/>
                  <a:pt x="3312390" y="1508235"/>
                </a:cubicBezTo>
                <a:lnTo>
                  <a:pt x="3318341" y="1524464"/>
                </a:lnTo>
                <a:lnTo>
                  <a:pt x="3318341" y="1535152"/>
                </a:lnTo>
                <a:lnTo>
                  <a:pt x="3308881" y="1509342"/>
                </a:lnTo>
                <a:cubicBezTo>
                  <a:pt x="3148724" y="1131177"/>
                  <a:pt x="2773930" y="865284"/>
                  <a:pt x="2338083" y="865284"/>
                </a:cubicBezTo>
                <a:lnTo>
                  <a:pt x="1508222" y="865284"/>
                </a:lnTo>
                <a:cubicBezTo>
                  <a:pt x="1031956" y="865284"/>
                  <a:pt x="639161" y="502173"/>
                  <a:pt x="591922" y="38097"/>
                </a:cubicBezTo>
                <a:close/>
                <a:moveTo>
                  <a:pt x="544770" y="0"/>
                </a:moveTo>
                <a:lnTo>
                  <a:pt x="548542" y="0"/>
                </a:lnTo>
                <a:lnTo>
                  <a:pt x="550693" y="42422"/>
                </a:lnTo>
                <a:cubicBezTo>
                  <a:pt x="600167" y="527827"/>
                  <a:pt x="1011511" y="907503"/>
                  <a:pt x="1508976" y="907503"/>
                </a:cubicBezTo>
                <a:lnTo>
                  <a:pt x="2338836" y="907503"/>
                </a:lnTo>
                <a:cubicBezTo>
                  <a:pt x="2792019" y="907503"/>
                  <a:pt x="3176535" y="1207115"/>
                  <a:pt x="3304796" y="1618708"/>
                </a:cubicBezTo>
                <a:lnTo>
                  <a:pt x="3318341" y="1671274"/>
                </a:lnTo>
                <a:lnTo>
                  <a:pt x="3318341" y="1686185"/>
                </a:lnTo>
                <a:lnTo>
                  <a:pt x="3301177" y="1619546"/>
                </a:lnTo>
                <a:cubicBezTo>
                  <a:pt x="3173332" y="1209135"/>
                  <a:pt x="2790040" y="910518"/>
                  <a:pt x="2338083" y="910518"/>
                </a:cubicBezTo>
                <a:lnTo>
                  <a:pt x="1508222" y="910518"/>
                </a:lnTo>
                <a:cubicBezTo>
                  <a:pt x="1008638" y="910518"/>
                  <a:pt x="596498" y="529517"/>
                  <a:pt x="546932" y="42705"/>
                </a:cubicBezTo>
                <a:close/>
                <a:moveTo>
                  <a:pt x="500301" y="0"/>
                </a:moveTo>
                <a:lnTo>
                  <a:pt x="503352" y="0"/>
                </a:lnTo>
                <a:lnTo>
                  <a:pt x="505695" y="46277"/>
                </a:lnTo>
                <a:cubicBezTo>
                  <a:pt x="557417" y="554417"/>
                  <a:pt x="987486" y="951983"/>
                  <a:pt x="1508976" y="951983"/>
                </a:cubicBezTo>
                <a:lnTo>
                  <a:pt x="2338837" y="951983"/>
                </a:lnTo>
                <a:cubicBezTo>
                  <a:pt x="2871727" y="951983"/>
                  <a:pt x="3305124" y="1385478"/>
                  <a:pt x="3305124" y="1918489"/>
                </a:cubicBezTo>
                <a:cubicBezTo>
                  <a:pt x="3305124" y="2451499"/>
                  <a:pt x="2871727" y="2884993"/>
                  <a:pt x="2338837" y="2884993"/>
                </a:cubicBezTo>
                <a:lnTo>
                  <a:pt x="1508976" y="2884993"/>
                </a:lnTo>
                <a:cubicBezTo>
                  <a:pt x="952720" y="2884993"/>
                  <a:pt x="500480" y="3337336"/>
                  <a:pt x="500480" y="3893715"/>
                </a:cubicBezTo>
                <a:cubicBezTo>
                  <a:pt x="500480" y="4450096"/>
                  <a:pt x="952720" y="4902438"/>
                  <a:pt x="1508976" y="4902438"/>
                </a:cubicBezTo>
                <a:lnTo>
                  <a:pt x="2338837" y="4902438"/>
                </a:lnTo>
                <a:cubicBezTo>
                  <a:pt x="2871727" y="4902438"/>
                  <a:pt x="3305124" y="5335933"/>
                  <a:pt x="3305124" y="5868943"/>
                </a:cubicBezTo>
                <a:cubicBezTo>
                  <a:pt x="3305124" y="6401953"/>
                  <a:pt x="2871727" y="6835448"/>
                  <a:pt x="2338837" y="6835448"/>
                </a:cubicBezTo>
                <a:lnTo>
                  <a:pt x="1508976" y="6835448"/>
                </a:lnTo>
                <a:cubicBezTo>
                  <a:pt x="1439444" y="6835448"/>
                  <a:pt x="1371537" y="6842516"/>
                  <a:pt x="1305936" y="6855972"/>
                </a:cubicBezTo>
                <a:lnTo>
                  <a:pt x="1295952" y="6858544"/>
                </a:lnTo>
                <a:lnTo>
                  <a:pt x="1286885" y="6858544"/>
                </a:lnTo>
                <a:lnTo>
                  <a:pt x="1305373" y="6853778"/>
                </a:lnTo>
                <a:cubicBezTo>
                  <a:pt x="1371160" y="6840279"/>
                  <a:pt x="1439256" y="6833187"/>
                  <a:pt x="1508976" y="6833187"/>
                </a:cubicBezTo>
                <a:lnTo>
                  <a:pt x="2338837" y="6833187"/>
                </a:lnTo>
                <a:cubicBezTo>
                  <a:pt x="2870219" y="6833187"/>
                  <a:pt x="3302108" y="6401199"/>
                  <a:pt x="3302108" y="5869697"/>
                </a:cubicBezTo>
                <a:cubicBezTo>
                  <a:pt x="3302108" y="5338195"/>
                  <a:pt x="2869465" y="4906208"/>
                  <a:pt x="2338837" y="4906208"/>
                </a:cubicBezTo>
                <a:lnTo>
                  <a:pt x="1508976" y="4906208"/>
                </a:lnTo>
                <a:cubicBezTo>
                  <a:pt x="951212" y="4906208"/>
                  <a:pt x="497465" y="4452358"/>
                  <a:pt x="497465" y="3894469"/>
                </a:cubicBezTo>
                <a:cubicBezTo>
                  <a:pt x="497465" y="3336582"/>
                  <a:pt x="951212" y="2882732"/>
                  <a:pt x="1508976" y="2882732"/>
                </a:cubicBezTo>
                <a:lnTo>
                  <a:pt x="2338837" y="2882732"/>
                </a:lnTo>
                <a:cubicBezTo>
                  <a:pt x="2870219" y="2882732"/>
                  <a:pt x="3302108" y="2450745"/>
                  <a:pt x="3302108" y="1919242"/>
                </a:cubicBezTo>
                <a:cubicBezTo>
                  <a:pt x="3302108" y="1387740"/>
                  <a:pt x="2869465" y="955753"/>
                  <a:pt x="2338837" y="955753"/>
                </a:cubicBezTo>
                <a:lnTo>
                  <a:pt x="1508976" y="955753"/>
                </a:lnTo>
                <a:cubicBezTo>
                  <a:pt x="986072" y="955753"/>
                  <a:pt x="554590" y="556861"/>
                  <a:pt x="502697" y="47313"/>
                </a:cubicBezTo>
                <a:close/>
                <a:moveTo>
                  <a:pt x="455077" y="0"/>
                </a:moveTo>
                <a:lnTo>
                  <a:pt x="458128" y="0"/>
                </a:lnTo>
                <a:lnTo>
                  <a:pt x="460704" y="50884"/>
                </a:lnTo>
                <a:cubicBezTo>
                  <a:pt x="514753" y="581759"/>
                  <a:pt x="964168" y="997217"/>
                  <a:pt x="1508976" y="997217"/>
                </a:cubicBezTo>
                <a:lnTo>
                  <a:pt x="2338836" y="997217"/>
                </a:lnTo>
                <a:cubicBezTo>
                  <a:pt x="2846853" y="997217"/>
                  <a:pt x="3259900" y="1410356"/>
                  <a:pt x="3259900" y="1918488"/>
                </a:cubicBezTo>
                <a:cubicBezTo>
                  <a:pt x="3259900" y="2426619"/>
                  <a:pt x="2846853" y="2839758"/>
                  <a:pt x="2338836" y="2839758"/>
                </a:cubicBezTo>
                <a:lnTo>
                  <a:pt x="1508976" y="2839758"/>
                </a:lnTo>
                <a:cubicBezTo>
                  <a:pt x="927847" y="2839758"/>
                  <a:pt x="455255" y="3312457"/>
                  <a:pt x="455255" y="3893714"/>
                </a:cubicBezTo>
                <a:cubicBezTo>
                  <a:pt x="455255" y="4474974"/>
                  <a:pt x="927847" y="4947672"/>
                  <a:pt x="1508976" y="4947672"/>
                </a:cubicBezTo>
                <a:lnTo>
                  <a:pt x="2338836" y="4947672"/>
                </a:lnTo>
                <a:cubicBezTo>
                  <a:pt x="2846853" y="4947672"/>
                  <a:pt x="3259900" y="5360811"/>
                  <a:pt x="3259900" y="5868943"/>
                </a:cubicBezTo>
                <a:cubicBezTo>
                  <a:pt x="3259900" y="6377074"/>
                  <a:pt x="2846853" y="6790213"/>
                  <a:pt x="2338836" y="6790213"/>
                </a:cubicBezTo>
                <a:lnTo>
                  <a:pt x="1508976" y="6790213"/>
                </a:lnTo>
                <a:cubicBezTo>
                  <a:pt x="1400014" y="6790213"/>
                  <a:pt x="1294869" y="6806832"/>
                  <a:pt x="1195938" y="6837668"/>
                </a:cubicBezTo>
                <a:lnTo>
                  <a:pt x="1139010" y="6858544"/>
                </a:lnTo>
                <a:lnTo>
                  <a:pt x="1132432" y="6858544"/>
                </a:lnTo>
                <a:lnTo>
                  <a:pt x="1195100" y="6835556"/>
                </a:lnTo>
                <a:cubicBezTo>
                  <a:pt x="1294303" y="6804624"/>
                  <a:pt x="1399732" y="6787952"/>
                  <a:pt x="1508976" y="6787952"/>
                </a:cubicBezTo>
                <a:lnTo>
                  <a:pt x="2338836" y="6787952"/>
                </a:lnTo>
                <a:cubicBezTo>
                  <a:pt x="2845346" y="6787952"/>
                  <a:pt x="3256884" y="6376320"/>
                  <a:pt x="3256884" y="5869697"/>
                </a:cubicBezTo>
                <a:cubicBezTo>
                  <a:pt x="3256884" y="5363073"/>
                  <a:pt x="2844592" y="4951442"/>
                  <a:pt x="2338836" y="4951442"/>
                </a:cubicBezTo>
                <a:lnTo>
                  <a:pt x="1508976" y="4951442"/>
                </a:lnTo>
                <a:cubicBezTo>
                  <a:pt x="926339" y="4951442"/>
                  <a:pt x="452241" y="4477236"/>
                  <a:pt x="452241" y="3894468"/>
                </a:cubicBezTo>
                <a:cubicBezTo>
                  <a:pt x="452241" y="3311702"/>
                  <a:pt x="926339" y="2837497"/>
                  <a:pt x="1508976" y="2837497"/>
                </a:cubicBezTo>
                <a:lnTo>
                  <a:pt x="2338836" y="2837497"/>
                </a:lnTo>
                <a:cubicBezTo>
                  <a:pt x="2845346" y="2837497"/>
                  <a:pt x="3256884" y="2425865"/>
                  <a:pt x="3256884" y="1919242"/>
                </a:cubicBezTo>
                <a:cubicBezTo>
                  <a:pt x="3256884" y="1412618"/>
                  <a:pt x="2844592" y="1000987"/>
                  <a:pt x="2338836" y="1000987"/>
                </a:cubicBezTo>
                <a:lnTo>
                  <a:pt x="1508976" y="1000987"/>
                </a:lnTo>
                <a:cubicBezTo>
                  <a:pt x="962754" y="1000987"/>
                  <a:pt x="511927" y="584204"/>
                  <a:pt x="457708" y="51920"/>
                </a:cubicBezTo>
                <a:close/>
                <a:moveTo>
                  <a:pt x="409853" y="0"/>
                </a:moveTo>
                <a:lnTo>
                  <a:pt x="412905" y="0"/>
                </a:lnTo>
                <a:lnTo>
                  <a:pt x="415715" y="55493"/>
                </a:lnTo>
                <a:cubicBezTo>
                  <a:pt x="472091" y="609105"/>
                  <a:pt x="940849" y="1042453"/>
                  <a:pt x="1508976" y="1042453"/>
                </a:cubicBezTo>
                <a:lnTo>
                  <a:pt x="2338836" y="1042453"/>
                </a:lnTo>
                <a:cubicBezTo>
                  <a:pt x="2821980" y="1042453"/>
                  <a:pt x="3214676" y="1435237"/>
                  <a:pt x="3214676" y="1918489"/>
                </a:cubicBezTo>
                <a:cubicBezTo>
                  <a:pt x="3214676" y="2401742"/>
                  <a:pt x="2821980" y="2794526"/>
                  <a:pt x="2338836" y="2794526"/>
                </a:cubicBezTo>
                <a:lnTo>
                  <a:pt x="1508976" y="2794526"/>
                </a:lnTo>
                <a:cubicBezTo>
                  <a:pt x="902974" y="2794526"/>
                  <a:pt x="410031" y="3287579"/>
                  <a:pt x="410031" y="3893714"/>
                </a:cubicBezTo>
                <a:cubicBezTo>
                  <a:pt x="410031" y="4499853"/>
                  <a:pt x="902974" y="4992906"/>
                  <a:pt x="1508976" y="4992906"/>
                </a:cubicBezTo>
                <a:lnTo>
                  <a:pt x="2338836" y="4992906"/>
                </a:lnTo>
                <a:cubicBezTo>
                  <a:pt x="2821980" y="4992906"/>
                  <a:pt x="3214676" y="5385690"/>
                  <a:pt x="3214676" y="5868943"/>
                </a:cubicBezTo>
                <a:cubicBezTo>
                  <a:pt x="3214676" y="6352195"/>
                  <a:pt x="2821980" y="6744979"/>
                  <a:pt x="2338836" y="6744979"/>
                </a:cubicBezTo>
                <a:lnTo>
                  <a:pt x="1508976" y="6744979"/>
                </a:lnTo>
                <a:cubicBezTo>
                  <a:pt x="1357476" y="6744979"/>
                  <a:pt x="1213041" y="6775795"/>
                  <a:pt x="1081609" y="6831490"/>
                </a:cubicBezTo>
                <a:lnTo>
                  <a:pt x="1025540" y="6858544"/>
                </a:lnTo>
                <a:lnTo>
                  <a:pt x="1020298" y="6858544"/>
                </a:lnTo>
                <a:lnTo>
                  <a:pt x="1080502" y="6829488"/>
                </a:lnTo>
                <a:cubicBezTo>
                  <a:pt x="1212287" y="6773628"/>
                  <a:pt x="1357099" y="6742718"/>
                  <a:pt x="1508976" y="6742718"/>
                </a:cubicBezTo>
                <a:lnTo>
                  <a:pt x="2338836" y="6742718"/>
                </a:lnTo>
                <a:cubicBezTo>
                  <a:pt x="2820473" y="6742718"/>
                  <a:pt x="3211660" y="6351442"/>
                  <a:pt x="3211660" y="5869697"/>
                </a:cubicBezTo>
                <a:cubicBezTo>
                  <a:pt x="3211660" y="5387952"/>
                  <a:pt x="2819719" y="4996676"/>
                  <a:pt x="2338836" y="4996676"/>
                </a:cubicBezTo>
                <a:lnTo>
                  <a:pt x="1508976" y="4996676"/>
                </a:lnTo>
                <a:cubicBezTo>
                  <a:pt x="901466" y="4996676"/>
                  <a:pt x="407016" y="4502115"/>
                  <a:pt x="407016" y="3894468"/>
                </a:cubicBezTo>
                <a:cubicBezTo>
                  <a:pt x="407016" y="3286825"/>
                  <a:pt x="901466" y="2792264"/>
                  <a:pt x="1508976" y="2792264"/>
                </a:cubicBezTo>
                <a:lnTo>
                  <a:pt x="2338836" y="2792264"/>
                </a:lnTo>
                <a:cubicBezTo>
                  <a:pt x="2820473" y="2792264"/>
                  <a:pt x="3211660" y="2400988"/>
                  <a:pt x="3211660" y="1919243"/>
                </a:cubicBezTo>
                <a:cubicBezTo>
                  <a:pt x="3211660" y="1437498"/>
                  <a:pt x="2819719" y="1046222"/>
                  <a:pt x="2338836" y="1046222"/>
                </a:cubicBezTo>
                <a:lnTo>
                  <a:pt x="1508976" y="1046222"/>
                </a:lnTo>
                <a:cubicBezTo>
                  <a:pt x="939436" y="1046222"/>
                  <a:pt x="469264" y="611549"/>
                  <a:pt x="412717" y="56530"/>
                </a:cubicBezTo>
                <a:close/>
                <a:moveTo>
                  <a:pt x="364629" y="0"/>
                </a:moveTo>
                <a:lnTo>
                  <a:pt x="367681" y="0"/>
                </a:lnTo>
                <a:lnTo>
                  <a:pt x="370726" y="60101"/>
                </a:lnTo>
                <a:cubicBezTo>
                  <a:pt x="429428" y="636449"/>
                  <a:pt x="917530" y="1087688"/>
                  <a:pt x="1508976" y="1087688"/>
                </a:cubicBezTo>
                <a:lnTo>
                  <a:pt x="2338836" y="1087688"/>
                </a:lnTo>
                <a:cubicBezTo>
                  <a:pt x="2796353" y="1087688"/>
                  <a:pt x="3169452" y="1460870"/>
                  <a:pt x="3169452" y="1918489"/>
                </a:cubicBezTo>
                <a:cubicBezTo>
                  <a:pt x="3169452" y="2376109"/>
                  <a:pt x="2797106" y="2749292"/>
                  <a:pt x="2338836" y="2749292"/>
                </a:cubicBezTo>
                <a:lnTo>
                  <a:pt x="1508976" y="2749292"/>
                </a:lnTo>
                <a:cubicBezTo>
                  <a:pt x="878100" y="2749292"/>
                  <a:pt x="364807" y="3262700"/>
                  <a:pt x="364807" y="3893714"/>
                </a:cubicBezTo>
                <a:cubicBezTo>
                  <a:pt x="364807" y="4524732"/>
                  <a:pt x="878100" y="5038141"/>
                  <a:pt x="1508976" y="5038141"/>
                </a:cubicBezTo>
                <a:lnTo>
                  <a:pt x="2338836" y="5038141"/>
                </a:lnTo>
                <a:cubicBezTo>
                  <a:pt x="2796353" y="5038141"/>
                  <a:pt x="3169452" y="5411323"/>
                  <a:pt x="3169452" y="5868943"/>
                </a:cubicBezTo>
                <a:cubicBezTo>
                  <a:pt x="3169452" y="6326563"/>
                  <a:pt x="2797106" y="6699745"/>
                  <a:pt x="2338836" y="6699745"/>
                </a:cubicBezTo>
                <a:lnTo>
                  <a:pt x="1508976" y="6699745"/>
                </a:lnTo>
                <a:cubicBezTo>
                  <a:pt x="1311827" y="6699745"/>
                  <a:pt x="1126161" y="6749883"/>
                  <a:pt x="964054" y="6838079"/>
                </a:cubicBezTo>
                <a:lnTo>
                  <a:pt x="930411" y="6858544"/>
                </a:lnTo>
                <a:lnTo>
                  <a:pt x="925651" y="6858544"/>
                </a:lnTo>
                <a:lnTo>
                  <a:pt x="962353" y="6836214"/>
                </a:lnTo>
                <a:cubicBezTo>
                  <a:pt x="1124895" y="6747769"/>
                  <a:pt x="1311121" y="6697484"/>
                  <a:pt x="1508976" y="6697484"/>
                </a:cubicBezTo>
                <a:lnTo>
                  <a:pt x="2338836" y="6697484"/>
                </a:lnTo>
                <a:cubicBezTo>
                  <a:pt x="2795600" y="6697484"/>
                  <a:pt x="3166436" y="6326563"/>
                  <a:pt x="3166436" y="5869697"/>
                </a:cubicBezTo>
                <a:cubicBezTo>
                  <a:pt x="3166436" y="5412831"/>
                  <a:pt x="2794846" y="5041910"/>
                  <a:pt x="2338836" y="5041910"/>
                </a:cubicBezTo>
                <a:lnTo>
                  <a:pt x="1508976" y="5041910"/>
                </a:lnTo>
                <a:cubicBezTo>
                  <a:pt x="876593" y="5041910"/>
                  <a:pt x="361792" y="4526994"/>
                  <a:pt x="361792" y="3894468"/>
                </a:cubicBezTo>
                <a:cubicBezTo>
                  <a:pt x="361792" y="3261946"/>
                  <a:pt x="875839" y="2747030"/>
                  <a:pt x="1508976" y="2747030"/>
                </a:cubicBezTo>
                <a:lnTo>
                  <a:pt x="2338836" y="2747030"/>
                </a:lnTo>
                <a:cubicBezTo>
                  <a:pt x="2795600" y="2747030"/>
                  <a:pt x="3166436" y="2376109"/>
                  <a:pt x="3166436" y="1919243"/>
                </a:cubicBezTo>
                <a:cubicBezTo>
                  <a:pt x="3166436" y="1462377"/>
                  <a:pt x="2794846" y="1091456"/>
                  <a:pt x="2338836" y="1091456"/>
                </a:cubicBezTo>
                <a:lnTo>
                  <a:pt x="1508976" y="1091456"/>
                </a:lnTo>
                <a:cubicBezTo>
                  <a:pt x="916117" y="1091456"/>
                  <a:pt x="426602" y="638893"/>
                  <a:pt x="367728" y="61138"/>
                </a:cubicBezTo>
                <a:close/>
                <a:moveTo>
                  <a:pt x="319406" y="0"/>
                </a:moveTo>
                <a:lnTo>
                  <a:pt x="322458" y="0"/>
                </a:lnTo>
                <a:lnTo>
                  <a:pt x="325736" y="64708"/>
                </a:lnTo>
                <a:cubicBezTo>
                  <a:pt x="386766" y="663792"/>
                  <a:pt x="894211" y="1132921"/>
                  <a:pt x="1508975" y="1132921"/>
                </a:cubicBezTo>
                <a:lnTo>
                  <a:pt x="2338836" y="1132921"/>
                </a:lnTo>
                <a:cubicBezTo>
                  <a:pt x="2771480" y="1132921"/>
                  <a:pt x="3124227" y="1485748"/>
                  <a:pt x="3124227" y="1918489"/>
                </a:cubicBezTo>
                <a:cubicBezTo>
                  <a:pt x="3124227" y="2351229"/>
                  <a:pt x="2772233" y="2704057"/>
                  <a:pt x="2338836" y="2704057"/>
                </a:cubicBezTo>
                <a:lnTo>
                  <a:pt x="1508975" y="2704057"/>
                </a:lnTo>
                <a:cubicBezTo>
                  <a:pt x="853227" y="2704057"/>
                  <a:pt x="319583" y="3237821"/>
                  <a:pt x="319583" y="3893714"/>
                </a:cubicBezTo>
                <a:cubicBezTo>
                  <a:pt x="319583" y="4549611"/>
                  <a:pt x="853227" y="5083375"/>
                  <a:pt x="1508975" y="5083375"/>
                </a:cubicBezTo>
                <a:lnTo>
                  <a:pt x="2338836" y="5083375"/>
                </a:lnTo>
                <a:cubicBezTo>
                  <a:pt x="2771480" y="5083375"/>
                  <a:pt x="3124227" y="5436202"/>
                  <a:pt x="3124227" y="5868943"/>
                </a:cubicBezTo>
                <a:cubicBezTo>
                  <a:pt x="3124227" y="6301684"/>
                  <a:pt x="2772233" y="6654511"/>
                  <a:pt x="2338836" y="6654511"/>
                </a:cubicBezTo>
                <a:lnTo>
                  <a:pt x="1508975" y="6654511"/>
                </a:lnTo>
                <a:cubicBezTo>
                  <a:pt x="1263070" y="6654511"/>
                  <a:pt x="1034335" y="6729572"/>
                  <a:pt x="844474" y="6857986"/>
                </a:cubicBezTo>
                <a:lnTo>
                  <a:pt x="843727" y="6858544"/>
                </a:lnTo>
                <a:lnTo>
                  <a:pt x="839504" y="6858544"/>
                </a:lnTo>
                <a:lnTo>
                  <a:pt x="842526" y="6856281"/>
                </a:lnTo>
                <a:cubicBezTo>
                  <a:pt x="1032851" y="6727523"/>
                  <a:pt x="1262222" y="6652250"/>
                  <a:pt x="1508975" y="6652250"/>
                </a:cubicBezTo>
                <a:lnTo>
                  <a:pt x="2338836" y="6652250"/>
                </a:lnTo>
                <a:cubicBezTo>
                  <a:pt x="2770726" y="6652250"/>
                  <a:pt x="3121212" y="6301684"/>
                  <a:pt x="3121212" y="5869697"/>
                </a:cubicBezTo>
                <a:cubicBezTo>
                  <a:pt x="3121212" y="5437710"/>
                  <a:pt x="2769972" y="5087145"/>
                  <a:pt x="2338836" y="5087145"/>
                </a:cubicBezTo>
                <a:lnTo>
                  <a:pt x="1508975" y="5087145"/>
                </a:lnTo>
                <a:cubicBezTo>
                  <a:pt x="851719" y="5087145"/>
                  <a:pt x="316568" y="4551872"/>
                  <a:pt x="316568" y="3894468"/>
                </a:cubicBezTo>
                <a:cubicBezTo>
                  <a:pt x="316568" y="3237066"/>
                  <a:pt x="850966" y="2701795"/>
                  <a:pt x="1508975" y="2701795"/>
                </a:cubicBezTo>
                <a:lnTo>
                  <a:pt x="2338836" y="2701795"/>
                </a:lnTo>
                <a:cubicBezTo>
                  <a:pt x="2770726" y="2701795"/>
                  <a:pt x="3121212" y="2351229"/>
                  <a:pt x="3121212" y="1919243"/>
                </a:cubicBezTo>
                <a:cubicBezTo>
                  <a:pt x="3121212" y="1487255"/>
                  <a:pt x="2769972" y="1136690"/>
                  <a:pt x="2338836" y="1136690"/>
                </a:cubicBezTo>
                <a:lnTo>
                  <a:pt x="1508975" y="1136690"/>
                </a:lnTo>
                <a:cubicBezTo>
                  <a:pt x="892798" y="1136690"/>
                  <a:pt x="383939" y="666236"/>
                  <a:pt x="322739" y="65745"/>
                </a:cubicBezTo>
                <a:close/>
                <a:moveTo>
                  <a:pt x="274183" y="0"/>
                </a:moveTo>
                <a:lnTo>
                  <a:pt x="277235" y="0"/>
                </a:lnTo>
                <a:lnTo>
                  <a:pt x="280747" y="69316"/>
                </a:lnTo>
                <a:cubicBezTo>
                  <a:pt x="344103" y="691135"/>
                  <a:pt x="870893" y="1178154"/>
                  <a:pt x="1508975" y="1178154"/>
                </a:cubicBezTo>
                <a:lnTo>
                  <a:pt x="2338836" y="1178154"/>
                </a:lnTo>
                <a:cubicBezTo>
                  <a:pt x="2746606" y="1178154"/>
                  <a:pt x="3079003" y="1510626"/>
                  <a:pt x="3079003" y="1918488"/>
                </a:cubicBezTo>
                <a:cubicBezTo>
                  <a:pt x="3079003" y="2326350"/>
                  <a:pt x="2747360" y="2658822"/>
                  <a:pt x="2338836" y="2658822"/>
                </a:cubicBezTo>
                <a:lnTo>
                  <a:pt x="1508975" y="2658822"/>
                </a:lnTo>
                <a:cubicBezTo>
                  <a:pt x="828354" y="2658822"/>
                  <a:pt x="274359" y="3212941"/>
                  <a:pt x="274359" y="3893714"/>
                </a:cubicBezTo>
                <a:cubicBezTo>
                  <a:pt x="274359" y="4574489"/>
                  <a:pt x="828354" y="5128609"/>
                  <a:pt x="1508975" y="5128609"/>
                </a:cubicBezTo>
                <a:lnTo>
                  <a:pt x="2338836" y="5128609"/>
                </a:lnTo>
                <a:cubicBezTo>
                  <a:pt x="2746606" y="5128609"/>
                  <a:pt x="3079003" y="5461081"/>
                  <a:pt x="3079003" y="5868943"/>
                </a:cubicBezTo>
                <a:cubicBezTo>
                  <a:pt x="3079003" y="6276805"/>
                  <a:pt x="2747360" y="6609276"/>
                  <a:pt x="2338836" y="6609276"/>
                </a:cubicBezTo>
                <a:lnTo>
                  <a:pt x="1508975" y="6609276"/>
                </a:lnTo>
                <a:cubicBezTo>
                  <a:pt x="1253742" y="6609276"/>
                  <a:pt x="1016316" y="6687199"/>
                  <a:pt x="819234" y="6820503"/>
                </a:cubicBezTo>
                <a:lnTo>
                  <a:pt x="768411" y="6858544"/>
                </a:lnTo>
                <a:lnTo>
                  <a:pt x="764201" y="6858544"/>
                </a:lnTo>
                <a:lnTo>
                  <a:pt x="817286" y="6818799"/>
                </a:lnTo>
                <a:cubicBezTo>
                  <a:pt x="1014832" y="6685150"/>
                  <a:pt x="1252894" y="6607015"/>
                  <a:pt x="1508975" y="6607015"/>
                </a:cubicBezTo>
                <a:lnTo>
                  <a:pt x="2338836" y="6607015"/>
                </a:lnTo>
                <a:cubicBezTo>
                  <a:pt x="2745099" y="6607015"/>
                  <a:pt x="3075988" y="6276052"/>
                  <a:pt x="3075988" y="5869697"/>
                </a:cubicBezTo>
                <a:cubicBezTo>
                  <a:pt x="3075988" y="5463342"/>
                  <a:pt x="2745099" y="5132379"/>
                  <a:pt x="2338836" y="5132379"/>
                </a:cubicBezTo>
                <a:lnTo>
                  <a:pt x="1508975" y="5132379"/>
                </a:lnTo>
                <a:cubicBezTo>
                  <a:pt x="826846" y="5132379"/>
                  <a:pt x="271344" y="4576751"/>
                  <a:pt x="271344" y="3894468"/>
                </a:cubicBezTo>
                <a:cubicBezTo>
                  <a:pt x="271344" y="3212188"/>
                  <a:pt x="826093" y="2656560"/>
                  <a:pt x="1508975" y="2656560"/>
                </a:cubicBezTo>
                <a:lnTo>
                  <a:pt x="2338836" y="2656560"/>
                </a:lnTo>
                <a:cubicBezTo>
                  <a:pt x="2745099" y="2656560"/>
                  <a:pt x="3075988" y="2325596"/>
                  <a:pt x="3075988" y="1919242"/>
                </a:cubicBezTo>
                <a:cubicBezTo>
                  <a:pt x="3075988" y="1512888"/>
                  <a:pt x="2745099" y="1181924"/>
                  <a:pt x="2338836" y="1181924"/>
                </a:cubicBezTo>
                <a:lnTo>
                  <a:pt x="1508975" y="1181924"/>
                </a:lnTo>
                <a:cubicBezTo>
                  <a:pt x="869479" y="1181924"/>
                  <a:pt x="341277" y="693579"/>
                  <a:pt x="277749" y="70352"/>
                </a:cubicBezTo>
                <a:close/>
                <a:moveTo>
                  <a:pt x="228959" y="0"/>
                </a:moveTo>
                <a:lnTo>
                  <a:pt x="232008" y="0"/>
                </a:lnTo>
                <a:lnTo>
                  <a:pt x="235758" y="74046"/>
                </a:lnTo>
                <a:cubicBezTo>
                  <a:pt x="301441" y="719140"/>
                  <a:pt x="847574" y="1223386"/>
                  <a:pt x="1508975" y="1223386"/>
                </a:cubicBezTo>
                <a:lnTo>
                  <a:pt x="2338836" y="1223386"/>
                </a:lnTo>
                <a:cubicBezTo>
                  <a:pt x="2721733" y="1223386"/>
                  <a:pt x="3033779" y="1535503"/>
                  <a:pt x="3033779" y="1918486"/>
                </a:cubicBezTo>
                <a:cubicBezTo>
                  <a:pt x="3033779" y="2301470"/>
                  <a:pt x="2722487" y="2613586"/>
                  <a:pt x="2338836" y="2613586"/>
                </a:cubicBezTo>
                <a:lnTo>
                  <a:pt x="1508975" y="2613586"/>
                </a:lnTo>
                <a:cubicBezTo>
                  <a:pt x="802726" y="2613586"/>
                  <a:pt x="229135" y="3187307"/>
                  <a:pt x="229135" y="3893714"/>
                </a:cubicBezTo>
                <a:cubicBezTo>
                  <a:pt x="229135" y="4600122"/>
                  <a:pt x="803480" y="5173844"/>
                  <a:pt x="1508975" y="5173844"/>
                </a:cubicBezTo>
                <a:lnTo>
                  <a:pt x="2338836" y="5173844"/>
                </a:lnTo>
                <a:cubicBezTo>
                  <a:pt x="2721733" y="5173844"/>
                  <a:pt x="3033779" y="5485960"/>
                  <a:pt x="3033779" y="5868943"/>
                </a:cubicBezTo>
                <a:cubicBezTo>
                  <a:pt x="3033779" y="6251926"/>
                  <a:pt x="2722487" y="6564042"/>
                  <a:pt x="2338836" y="6564042"/>
                </a:cubicBezTo>
                <a:lnTo>
                  <a:pt x="1508975" y="6564042"/>
                </a:lnTo>
                <a:cubicBezTo>
                  <a:pt x="1199991" y="6564042"/>
                  <a:pt x="916399" y="6673856"/>
                  <a:pt x="695122" y="6856551"/>
                </a:cubicBezTo>
                <a:lnTo>
                  <a:pt x="692930" y="6858544"/>
                </a:lnTo>
                <a:lnTo>
                  <a:pt x="689673" y="6858544"/>
                </a:lnTo>
                <a:lnTo>
                  <a:pt x="693270" y="6855273"/>
                </a:lnTo>
                <a:cubicBezTo>
                  <a:pt x="915080" y="6672028"/>
                  <a:pt x="1199332" y="6561781"/>
                  <a:pt x="1508975" y="6561781"/>
                </a:cubicBezTo>
                <a:lnTo>
                  <a:pt x="2338836" y="6561781"/>
                </a:lnTo>
                <a:cubicBezTo>
                  <a:pt x="2720226" y="6561781"/>
                  <a:pt x="3030764" y="6251172"/>
                  <a:pt x="3030764" y="5869697"/>
                </a:cubicBezTo>
                <a:cubicBezTo>
                  <a:pt x="3030764" y="5488222"/>
                  <a:pt x="2720226" y="5177613"/>
                  <a:pt x="2338836" y="5177613"/>
                </a:cubicBezTo>
                <a:lnTo>
                  <a:pt x="1508975" y="5177613"/>
                </a:lnTo>
                <a:cubicBezTo>
                  <a:pt x="801973" y="5177613"/>
                  <a:pt x="226120" y="4601630"/>
                  <a:pt x="226120" y="3894468"/>
                </a:cubicBezTo>
                <a:cubicBezTo>
                  <a:pt x="226120" y="3187307"/>
                  <a:pt x="801219" y="2611324"/>
                  <a:pt x="1508975" y="2611324"/>
                </a:cubicBezTo>
                <a:lnTo>
                  <a:pt x="2338836" y="2611324"/>
                </a:lnTo>
                <a:cubicBezTo>
                  <a:pt x="2720226" y="2611324"/>
                  <a:pt x="3030764" y="2300716"/>
                  <a:pt x="3030764" y="1919240"/>
                </a:cubicBezTo>
                <a:cubicBezTo>
                  <a:pt x="3030764" y="1537764"/>
                  <a:pt x="2720226" y="1227156"/>
                  <a:pt x="2338836" y="1227156"/>
                </a:cubicBezTo>
                <a:lnTo>
                  <a:pt x="1508975" y="1227156"/>
                </a:lnTo>
                <a:cubicBezTo>
                  <a:pt x="846161" y="1227156"/>
                  <a:pt x="298614" y="720921"/>
                  <a:pt x="232760" y="74958"/>
                </a:cubicBezTo>
                <a:close/>
                <a:moveTo>
                  <a:pt x="183736" y="0"/>
                </a:moveTo>
                <a:lnTo>
                  <a:pt x="186785" y="0"/>
                </a:lnTo>
                <a:lnTo>
                  <a:pt x="190768" y="78653"/>
                </a:lnTo>
                <a:cubicBezTo>
                  <a:pt x="258778" y="746482"/>
                  <a:pt x="824255" y="1268621"/>
                  <a:pt x="1508976" y="1268621"/>
                </a:cubicBezTo>
                <a:lnTo>
                  <a:pt x="2338837" y="1268621"/>
                </a:lnTo>
                <a:cubicBezTo>
                  <a:pt x="2696860" y="1268621"/>
                  <a:pt x="2988556" y="1560381"/>
                  <a:pt x="2988556" y="1918485"/>
                </a:cubicBezTo>
                <a:cubicBezTo>
                  <a:pt x="2988556" y="2276590"/>
                  <a:pt x="2697614" y="2568352"/>
                  <a:pt x="2338837" y="2568352"/>
                </a:cubicBezTo>
                <a:lnTo>
                  <a:pt x="1508976" y="2568352"/>
                </a:lnTo>
                <a:cubicBezTo>
                  <a:pt x="777854" y="2568352"/>
                  <a:pt x="183911" y="3162427"/>
                  <a:pt x="183911" y="3893714"/>
                </a:cubicBezTo>
                <a:cubicBezTo>
                  <a:pt x="183911" y="4625001"/>
                  <a:pt x="778607" y="5219078"/>
                  <a:pt x="1508976" y="5219078"/>
                </a:cubicBezTo>
                <a:lnTo>
                  <a:pt x="2338837" y="5219078"/>
                </a:lnTo>
                <a:cubicBezTo>
                  <a:pt x="2696860" y="5219078"/>
                  <a:pt x="2988556" y="5510839"/>
                  <a:pt x="2988556" y="5868943"/>
                </a:cubicBezTo>
                <a:cubicBezTo>
                  <a:pt x="2988556" y="6227047"/>
                  <a:pt x="2697614" y="6518808"/>
                  <a:pt x="2338837" y="6518808"/>
                </a:cubicBezTo>
                <a:lnTo>
                  <a:pt x="1508976" y="6518808"/>
                </a:lnTo>
                <a:cubicBezTo>
                  <a:pt x="1189110" y="6518808"/>
                  <a:pt x="895501" y="6632518"/>
                  <a:pt x="666399" y="6821680"/>
                </a:cubicBezTo>
                <a:lnTo>
                  <a:pt x="625852" y="6858544"/>
                </a:lnTo>
                <a:lnTo>
                  <a:pt x="622614" y="6858544"/>
                </a:lnTo>
                <a:lnTo>
                  <a:pt x="664546" y="6820402"/>
                </a:lnTo>
                <a:cubicBezTo>
                  <a:pt x="894182" y="6630690"/>
                  <a:pt x="1188451" y="6516547"/>
                  <a:pt x="1508976" y="6516547"/>
                </a:cubicBezTo>
                <a:lnTo>
                  <a:pt x="2338837" y="6516547"/>
                </a:lnTo>
                <a:cubicBezTo>
                  <a:pt x="2695353" y="6516547"/>
                  <a:pt x="2985540" y="6226294"/>
                  <a:pt x="2985540" y="5869697"/>
                </a:cubicBezTo>
                <a:cubicBezTo>
                  <a:pt x="2985540" y="5513100"/>
                  <a:pt x="2695353" y="5222847"/>
                  <a:pt x="2338837" y="5222847"/>
                </a:cubicBezTo>
                <a:lnTo>
                  <a:pt x="1508976" y="5222847"/>
                </a:lnTo>
                <a:cubicBezTo>
                  <a:pt x="777100" y="5222847"/>
                  <a:pt x="180896" y="4626509"/>
                  <a:pt x="180896" y="3894468"/>
                </a:cubicBezTo>
                <a:cubicBezTo>
                  <a:pt x="180896" y="3162427"/>
                  <a:pt x="776346" y="2566089"/>
                  <a:pt x="1508976" y="2566089"/>
                </a:cubicBezTo>
                <a:lnTo>
                  <a:pt x="2338837" y="2566089"/>
                </a:lnTo>
                <a:cubicBezTo>
                  <a:pt x="2695353" y="2566089"/>
                  <a:pt x="2985540" y="2275836"/>
                  <a:pt x="2985540" y="1919240"/>
                </a:cubicBezTo>
                <a:cubicBezTo>
                  <a:pt x="2985540" y="1562643"/>
                  <a:pt x="2695353" y="1272390"/>
                  <a:pt x="2338837" y="1272390"/>
                </a:cubicBezTo>
                <a:lnTo>
                  <a:pt x="1508976" y="1272390"/>
                </a:lnTo>
                <a:cubicBezTo>
                  <a:pt x="822842" y="1272390"/>
                  <a:pt x="255952" y="748264"/>
                  <a:pt x="187771" y="79566"/>
                </a:cubicBezTo>
                <a:close/>
                <a:moveTo>
                  <a:pt x="138512" y="0"/>
                </a:moveTo>
                <a:lnTo>
                  <a:pt x="141561" y="0"/>
                </a:lnTo>
                <a:lnTo>
                  <a:pt x="145779" y="83262"/>
                </a:lnTo>
                <a:cubicBezTo>
                  <a:pt x="216116" y="773828"/>
                  <a:pt x="800937" y="1313856"/>
                  <a:pt x="1508976" y="1313856"/>
                </a:cubicBezTo>
                <a:lnTo>
                  <a:pt x="2338836" y="1313856"/>
                </a:lnTo>
                <a:cubicBezTo>
                  <a:pt x="2671987" y="1313856"/>
                  <a:pt x="2943332" y="1585261"/>
                  <a:pt x="2943332" y="1918487"/>
                </a:cubicBezTo>
                <a:cubicBezTo>
                  <a:pt x="2943332" y="2251712"/>
                  <a:pt x="2671987" y="2523118"/>
                  <a:pt x="2338836" y="2523118"/>
                </a:cubicBezTo>
                <a:lnTo>
                  <a:pt x="1508976" y="2523118"/>
                </a:lnTo>
                <a:cubicBezTo>
                  <a:pt x="752980" y="2523118"/>
                  <a:pt x="138687" y="3137550"/>
                  <a:pt x="138687" y="3893714"/>
                </a:cubicBezTo>
                <a:cubicBezTo>
                  <a:pt x="138687" y="4649880"/>
                  <a:pt x="753734" y="5264312"/>
                  <a:pt x="1508976" y="5264312"/>
                </a:cubicBezTo>
                <a:lnTo>
                  <a:pt x="2338836" y="5264312"/>
                </a:lnTo>
                <a:cubicBezTo>
                  <a:pt x="2671987" y="5264312"/>
                  <a:pt x="2943332" y="5535717"/>
                  <a:pt x="2943332" y="5868943"/>
                </a:cubicBezTo>
                <a:cubicBezTo>
                  <a:pt x="2943332" y="6202169"/>
                  <a:pt x="2671987" y="6473574"/>
                  <a:pt x="2338836" y="6473574"/>
                </a:cubicBezTo>
                <a:lnTo>
                  <a:pt x="1508976" y="6473574"/>
                </a:lnTo>
                <a:cubicBezTo>
                  <a:pt x="1178228" y="6473574"/>
                  <a:pt x="874602" y="6591180"/>
                  <a:pt x="637675" y="6786809"/>
                </a:cubicBezTo>
                <a:lnTo>
                  <a:pt x="558774" y="6858544"/>
                </a:lnTo>
                <a:lnTo>
                  <a:pt x="555554" y="6858544"/>
                </a:lnTo>
                <a:lnTo>
                  <a:pt x="635823" y="6785531"/>
                </a:lnTo>
                <a:cubicBezTo>
                  <a:pt x="873284" y="6589352"/>
                  <a:pt x="1177569" y="6471313"/>
                  <a:pt x="1508976" y="6471313"/>
                </a:cubicBezTo>
                <a:lnTo>
                  <a:pt x="2338836" y="6471313"/>
                </a:lnTo>
                <a:cubicBezTo>
                  <a:pt x="2670480" y="6471313"/>
                  <a:pt x="2940316" y="6201414"/>
                  <a:pt x="2940316" y="5869697"/>
                </a:cubicBezTo>
                <a:cubicBezTo>
                  <a:pt x="2940316" y="5537979"/>
                  <a:pt x="2670480" y="5268081"/>
                  <a:pt x="2338836" y="5268081"/>
                </a:cubicBezTo>
                <a:lnTo>
                  <a:pt x="1508976" y="5268081"/>
                </a:lnTo>
                <a:cubicBezTo>
                  <a:pt x="752227" y="5268081"/>
                  <a:pt x="135672" y="4651388"/>
                  <a:pt x="135672" y="3894468"/>
                </a:cubicBezTo>
                <a:cubicBezTo>
                  <a:pt x="135672" y="3137550"/>
                  <a:pt x="751473" y="2520856"/>
                  <a:pt x="1508976" y="2520856"/>
                </a:cubicBezTo>
                <a:lnTo>
                  <a:pt x="2338836" y="2520856"/>
                </a:lnTo>
                <a:cubicBezTo>
                  <a:pt x="2670480" y="2520856"/>
                  <a:pt x="2940316" y="2250958"/>
                  <a:pt x="2940316" y="1919241"/>
                </a:cubicBezTo>
                <a:cubicBezTo>
                  <a:pt x="2940316" y="1587522"/>
                  <a:pt x="2670480" y="1317625"/>
                  <a:pt x="2338836" y="1317625"/>
                </a:cubicBezTo>
                <a:lnTo>
                  <a:pt x="1508976" y="1317625"/>
                </a:lnTo>
                <a:cubicBezTo>
                  <a:pt x="799524" y="1317625"/>
                  <a:pt x="213289" y="775609"/>
                  <a:pt x="142781" y="84175"/>
                </a:cubicBezTo>
                <a:close/>
                <a:moveTo>
                  <a:pt x="93283" y="0"/>
                </a:moveTo>
                <a:lnTo>
                  <a:pt x="96338" y="0"/>
                </a:lnTo>
                <a:lnTo>
                  <a:pt x="100789" y="87871"/>
                </a:lnTo>
                <a:cubicBezTo>
                  <a:pt x="173453" y="801172"/>
                  <a:pt x="777618" y="1359090"/>
                  <a:pt x="1508976" y="1359090"/>
                </a:cubicBezTo>
                <a:lnTo>
                  <a:pt x="2338836" y="1359090"/>
                </a:lnTo>
                <a:cubicBezTo>
                  <a:pt x="2647114" y="1359090"/>
                  <a:pt x="2898107" y="1610141"/>
                  <a:pt x="2898107" y="1918487"/>
                </a:cubicBezTo>
                <a:cubicBezTo>
                  <a:pt x="2898107" y="2226834"/>
                  <a:pt x="2647114" y="2477884"/>
                  <a:pt x="2338836" y="2477884"/>
                </a:cubicBezTo>
                <a:lnTo>
                  <a:pt x="1508976" y="2477884"/>
                </a:lnTo>
                <a:cubicBezTo>
                  <a:pt x="728107" y="2477884"/>
                  <a:pt x="93463" y="3112672"/>
                  <a:pt x="93463" y="3893714"/>
                </a:cubicBezTo>
                <a:cubicBezTo>
                  <a:pt x="93463" y="4674759"/>
                  <a:pt x="728861" y="5309546"/>
                  <a:pt x="1508976" y="5309546"/>
                </a:cubicBezTo>
                <a:lnTo>
                  <a:pt x="2338836" y="5309546"/>
                </a:lnTo>
                <a:cubicBezTo>
                  <a:pt x="2647114" y="5309546"/>
                  <a:pt x="2898107" y="5560596"/>
                  <a:pt x="2898107" y="5868943"/>
                </a:cubicBezTo>
                <a:cubicBezTo>
                  <a:pt x="2898107" y="6177290"/>
                  <a:pt x="2647114" y="6428339"/>
                  <a:pt x="2338836" y="6428339"/>
                </a:cubicBezTo>
                <a:lnTo>
                  <a:pt x="1508976" y="6428339"/>
                </a:lnTo>
                <a:cubicBezTo>
                  <a:pt x="1118542" y="6428339"/>
                  <a:pt x="764663" y="6587036"/>
                  <a:pt x="508394" y="6843364"/>
                </a:cubicBezTo>
                <a:lnTo>
                  <a:pt x="494598" y="6858544"/>
                </a:lnTo>
                <a:lnTo>
                  <a:pt x="491326" y="6858544"/>
                </a:lnTo>
                <a:lnTo>
                  <a:pt x="506321" y="6842045"/>
                </a:lnTo>
                <a:cubicBezTo>
                  <a:pt x="763156" y="6585152"/>
                  <a:pt x="1117788" y="6426078"/>
                  <a:pt x="1508976" y="6426078"/>
                </a:cubicBezTo>
                <a:lnTo>
                  <a:pt x="2338836" y="6426078"/>
                </a:lnTo>
                <a:cubicBezTo>
                  <a:pt x="2645606" y="6426078"/>
                  <a:pt x="2895092" y="6176536"/>
                  <a:pt x="2895092" y="5869697"/>
                </a:cubicBezTo>
                <a:cubicBezTo>
                  <a:pt x="2895092" y="5562858"/>
                  <a:pt x="2645606" y="5313315"/>
                  <a:pt x="2338836" y="5313315"/>
                </a:cubicBezTo>
                <a:lnTo>
                  <a:pt x="1508976" y="5313315"/>
                </a:lnTo>
                <a:cubicBezTo>
                  <a:pt x="726600" y="5313315"/>
                  <a:pt x="90448" y="4677020"/>
                  <a:pt x="90448" y="3894468"/>
                </a:cubicBezTo>
                <a:cubicBezTo>
                  <a:pt x="90448" y="3111917"/>
                  <a:pt x="726600" y="2475622"/>
                  <a:pt x="1508976" y="2475622"/>
                </a:cubicBezTo>
                <a:lnTo>
                  <a:pt x="2338836" y="2475622"/>
                </a:lnTo>
                <a:cubicBezTo>
                  <a:pt x="2645606" y="2475622"/>
                  <a:pt x="2895092" y="2226080"/>
                  <a:pt x="2895092" y="1919242"/>
                </a:cubicBezTo>
                <a:cubicBezTo>
                  <a:pt x="2895092" y="1612402"/>
                  <a:pt x="2645606" y="1362860"/>
                  <a:pt x="2338836" y="1362860"/>
                </a:cubicBezTo>
                <a:lnTo>
                  <a:pt x="1508976" y="1362860"/>
                </a:lnTo>
                <a:cubicBezTo>
                  <a:pt x="775499" y="1362860"/>
                  <a:pt x="170538" y="803616"/>
                  <a:pt x="97784" y="88907"/>
                </a:cubicBezTo>
                <a:close/>
                <a:moveTo>
                  <a:pt x="48059" y="0"/>
                </a:moveTo>
                <a:lnTo>
                  <a:pt x="51114" y="0"/>
                </a:lnTo>
                <a:lnTo>
                  <a:pt x="55800" y="92479"/>
                </a:lnTo>
                <a:cubicBezTo>
                  <a:pt x="130791" y="828516"/>
                  <a:pt x="754299" y="1404325"/>
                  <a:pt x="1508976" y="1404325"/>
                </a:cubicBezTo>
                <a:lnTo>
                  <a:pt x="2338836" y="1404325"/>
                </a:lnTo>
                <a:cubicBezTo>
                  <a:pt x="2622241" y="1404325"/>
                  <a:pt x="2852883" y="1635019"/>
                  <a:pt x="2852883" y="1918487"/>
                </a:cubicBezTo>
                <a:cubicBezTo>
                  <a:pt x="2852883" y="2201956"/>
                  <a:pt x="2622241" y="2432650"/>
                  <a:pt x="2338836" y="2432650"/>
                </a:cubicBezTo>
                <a:lnTo>
                  <a:pt x="1508976" y="2432650"/>
                </a:lnTo>
                <a:cubicBezTo>
                  <a:pt x="703234" y="2432650"/>
                  <a:pt x="48239" y="3087793"/>
                  <a:pt x="48239" y="3893714"/>
                </a:cubicBezTo>
                <a:cubicBezTo>
                  <a:pt x="48239" y="4699638"/>
                  <a:pt x="703987" y="5354781"/>
                  <a:pt x="1508976" y="5354781"/>
                </a:cubicBezTo>
                <a:lnTo>
                  <a:pt x="2338836" y="5354781"/>
                </a:lnTo>
                <a:cubicBezTo>
                  <a:pt x="2622241" y="5354781"/>
                  <a:pt x="2852883" y="5585475"/>
                  <a:pt x="2852883" y="5868943"/>
                </a:cubicBezTo>
                <a:cubicBezTo>
                  <a:pt x="2852883" y="6152411"/>
                  <a:pt x="2622241" y="6383105"/>
                  <a:pt x="2338836" y="6383105"/>
                </a:cubicBezTo>
                <a:lnTo>
                  <a:pt x="1508976" y="6383105"/>
                </a:lnTo>
                <a:cubicBezTo>
                  <a:pt x="1106105" y="6383105"/>
                  <a:pt x="740921" y="6546891"/>
                  <a:pt x="476454" y="6811417"/>
                </a:cubicBezTo>
                <a:lnTo>
                  <a:pt x="433625" y="6858544"/>
                </a:lnTo>
                <a:lnTo>
                  <a:pt x="430352" y="6858544"/>
                </a:lnTo>
                <a:lnTo>
                  <a:pt x="474381" y="6810098"/>
                </a:lnTo>
                <a:cubicBezTo>
                  <a:pt x="739413" y="6545007"/>
                  <a:pt x="1105351" y="6380844"/>
                  <a:pt x="1508976" y="6380844"/>
                </a:cubicBezTo>
                <a:lnTo>
                  <a:pt x="2338836" y="6380844"/>
                </a:lnTo>
                <a:cubicBezTo>
                  <a:pt x="2620733" y="6380844"/>
                  <a:pt x="2849868" y="6151657"/>
                  <a:pt x="2849868" y="5869697"/>
                </a:cubicBezTo>
                <a:cubicBezTo>
                  <a:pt x="2849868" y="5587736"/>
                  <a:pt x="2620733" y="5358550"/>
                  <a:pt x="2338836" y="5358550"/>
                </a:cubicBezTo>
                <a:lnTo>
                  <a:pt x="1508976" y="5358550"/>
                </a:lnTo>
                <a:cubicBezTo>
                  <a:pt x="701726" y="5358550"/>
                  <a:pt x="45224" y="4701899"/>
                  <a:pt x="45224" y="3894468"/>
                </a:cubicBezTo>
                <a:cubicBezTo>
                  <a:pt x="45224" y="3087039"/>
                  <a:pt x="701726" y="2430388"/>
                  <a:pt x="1508976" y="2430388"/>
                </a:cubicBezTo>
                <a:lnTo>
                  <a:pt x="2338836" y="2430388"/>
                </a:lnTo>
                <a:cubicBezTo>
                  <a:pt x="2620733" y="2430388"/>
                  <a:pt x="2849868" y="2201201"/>
                  <a:pt x="2849868" y="1919242"/>
                </a:cubicBezTo>
                <a:cubicBezTo>
                  <a:pt x="2849868" y="1637281"/>
                  <a:pt x="2620733" y="1408094"/>
                  <a:pt x="2338836" y="1408094"/>
                </a:cubicBezTo>
                <a:lnTo>
                  <a:pt x="1508976" y="1408094"/>
                </a:lnTo>
                <a:cubicBezTo>
                  <a:pt x="752179" y="1408094"/>
                  <a:pt x="127876" y="830960"/>
                  <a:pt x="52794" y="93515"/>
                </a:cubicBezTo>
                <a:close/>
                <a:moveTo>
                  <a:pt x="2723" y="0"/>
                </a:moveTo>
                <a:lnTo>
                  <a:pt x="6497" y="0"/>
                </a:lnTo>
                <a:lnTo>
                  <a:pt x="11061" y="93686"/>
                </a:lnTo>
                <a:cubicBezTo>
                  <a:pt x="44954" y="439588"/>
                  <a:pt x="196065" y="760021"/>
                  <a:pt x="444703" y="1010034"/>
                </a:cubicBezTo>
                <a:cubicBezTo>
                  <a:pt x="728861" y="1294256"/>
                  <a:pt x="1106482" y="1451068"/>
                  <a:pt x="1508976" y="1451068"/>
                </a:cubicBezTo>
                <a:lnTo>
                  <a:pt x="2338836" y="1451068"/>
                </a:lnTo>
                <a:cubicBezTo>
                  <a:pt x="2597367" y="1451068"/>
                  <a:pt x="2807659" y="1661407"/>
                  <a:pt x="2807659" y="1919996"/>
                </a:cubicBezTo>
                <a:cubicBezTo>
                  <a:pt x="2807659" y="2178586"/>
                  <a:pt x="2597367" y="2388925"/>
                  <a:pt x="2338836" y="2388925"/>
                </a:cubicBezTo>
                <a:lnTo>
                  <a:pt x="1508976" y="2388925"/>
                </a:lnTo>
                <a:cubicBezTo>
                  <a:pt x="1107235" y="2388925"/>
                  <a:pt x="728861" y="2545738"/>
                  <a:pt x="444703" y="2829959"/>
                </a:cubicBezTo>
                <a:cubicBezTo>
                  <a:pt x="160545" y="3114181"/>
                  <a:pt x="3769" y="3491886"/>
                  <a:pt x="3769" y="3894469"/>
                </a:cubicBezTo>
                <a:cubicBezTo>
                  <a:pt x="3769" y="4297053"/>
                  <a:pt x="160545" y="4674759"/>
                  <a:pt x="444703" y="4960489"/>
                </a:cubicBezTo>
                <a:cubicBezTo>
                  <a:pt x="728861" y="5244710"/>
                  <a:pt x="1106482" y="5401523"/>
                  <a:pt x="1508976" y="5401523"/>
                </a:cubicBezTo>
                <a:lnTo>
                  <a:pt x="2338836" y="5401523"/>
                </a:lnTo>
                <a:cubicBezTo>
                  <a:pt x="2597367" y="5401523"/>
                  <a:pt x="2807659" y="5611862"/>
                  <a:pt x="2807659" y="5870451"/>
                </a:cubicBezTo>
                <a:cubicBezTo>
                  <a:pt x="2807659" y="6129040"/>
                  <a:pt x="2597367" y="6339380"/>
                  <a:pt x="2338836" y="6339380"/>
                </a:cubicBezTo>
                <a:lnTo>
                  <a:pt x="1508976" y="6339380"/>
                </a:lnTo>
                <a:cubicBezTo>
                  <a:pt x="1107235" y="6339380"/>
                  <a:pt x="728861" y="6496191"/>
                  <a:pt x="444703" y="6780413"/>
                </a:cubicBezTo>
                <a:lnTo>
                  <a:pt x="373834" y="6858544"/>
                </a:lnTo>
                <a:lnTo>
                  <a:pt x="369727" y="6858544"/>
                </a:lnTo>
                <a:lnTo>
                  <a:pt x="442442" y="6778905"/>
                </a:lnTo>
                <a:cubicBezTo>
                  <a:pt x="727353" y="6493175"/>
                  <a:pt x="1106482" y="6336364"/>
                  <a:pt x="1509729" y="6336364"/>
                </a:cubicBezTo>
                <a:lnTo>
                  <a:pt x="2339590" y="6336364"/>
                </a:lnTo>
                <a:cubicBezTo>
                  <a:pt x="2596614" y="6336364"/>
                  <a:pt x="2805398" y="6127532"/>
                  <a:pt x="2805398" y="5870451"/>
                </a:cubicBezTo>
                <a:cubicBezTo>
                  <a:pt x="2805398" y="5613370"/>
                  <a:pt x="2595860" y="5404538"/>
                  <a:pt x="2339590" y="5404538"/>
                </a:cubicBezTo>
                <a:lnTo>
                  <a:pt x="1509729" y="5404538"/>
                </a:lnTo>
                <a:cubicBezTo>
                  <a:pt x="1106482" y="5404538"/>
                  <a:pt x="727353" y="5246973"/>
                  <a:pt x="442442" y="4961996"/>
                </a:cubicBezTo>
                <a:cubicBezTo>
                  <a:pt x="156777" y="4677021"/>
                  <a:pt x="0" y="4297807"/>
                  <a:pt x="0" y="3894469"/>
                </a:cubicBezTo>
                <a:cubicBezTo>
                  <a:pt x="0" y="3491133"/>
                  <a:pt x="156777" y="3111919"/>
                  <a:pt x="442442" y="2828452"/>
                </a:cubicBezTo>
                <a:cubicBezTo>
                  <a:pt x="727353" y="2542722"/>
                  <a:pt x="1106482" y="2385910"/>
                  <a:pt x="1509729" y="2385910"/>
                </a:cubicBezTo>
                <a:lnTo>
                  <a:pt x="2339590" y="2385910"/>
                </a:lnTo>
                <a:cubicBezTo>
                  <a:pt x="2596614" y="2385910"/>
                  <a:pt x="2805398" y="2177078"/>
                  <a:pt x="2805398" y="1919996"/>
                </a:cubicBezTo>
                <a:cubicBezTo>
                  <a:pt x="2805398" y="1662915"/>
                  <a:pt x="2595860" y="1454084"/>
                  <a:pt x="2339590" y="1454084"/>
                </a:cubicBezTo>
                <a:lnTo>
                  <a:pt x="1509729" y="1454084"/>
                </a:lnTo>
                <a:cubicBezTo>
                  <a:pt x="1106482" y="1454084"/>
                  <a:pt x="727353" y="1296518"/>
                  <a:pt x="442442" y="1011542"/>
                </a:cubicBezTo>
                <a:cubicBezTo>
                  <a:pt x="192485" y="762188"/>
                  <a:pt x="41208" y="440684"/>
                  <a:pt x="7295" y="93998"/>
                </a:cubicBezTo>
                <a:close/>
              </a:path>
            </a:pathLst>
          </a:custGeom>
          <a:solidFill>
            <a:schemeClr val="tx2">
              <a:alpha val="25000"/>
            </a:schemeClr>
          </a:solidFill>
          <a:ln w="9525" cap="flat">
            <a:noFill/>
            <a:prstDash val="solid"/>
            <a:miter/>
          </a:ln>
        </p:spPr>
        <p:txBody>
          <a:bodyPr rtlCol="0" anchor="ctr"/>
          <a:lstStyle/>
          <a:p>
            <a:endParaRPr lang="en-US"/>
          </a:p>
        </p:txBody>
      </p:sp>
      <p:sp>
        <p:nvSpPr>
          <p:cNvPr id="6" name="Text Placeholder 5">
            <a:extLst>
              <a:ext uri="{FF2B5EF4-FFF2-40B4-BE49-F238E27FC236}">
                <a16:creationId xmlns:a16="http://schemas.microsoft.com/office/drawing/2014/main" id="{E13B892A-B053-F798-5408-430D44902E98}"/>
              </a:ext>
            </a:extLst>
          </p:cNvPr>
          <p:cNvSpPr>
            <a:spLocks noGrp="1"/>
          </p:cNvSpPr>
          <p:nvPr>
            <p:ph type="body" sz="quarter" idx="25" hasCustomPrompt="1"/>
          </p:nvPr>
        </p:nvSpPr>
        <p:spPr>
          <a:xfrm>
            <a:off x="8907006" y="762001"/>
            <a:ext cx="2522994" cy="317499"/>
          </a:xfrm>
        </p:spPr>
        <p:txBody>
          <a:bodyPr>
            <a:noAutofit/>
          </a:bodyPr>
          <a:lstStyle>
            <a:lvl1pPr marL="0" indent="0">
              <a:buNone/>
              <a:defRPr sz="2400" b="1">
                <a:solidFill>
                  <a:schemeClr val="tx2"/>
                </a:solidFill>
              </a:defRPr>
            </a:lvl1pPr>
            <a:lvl2pPr marL="457200" indent="0">
              <a:buNone/>
              <a:defRPr sz="2400" b="1">
                <a:solidFill>
                  <a:schemeClr val="bg1"/>
                </a:solidFill>
              </a:defRPr>
            </a:lvl2pPr>
            <a:lvl3pPr marL="914400" indent="0">
              <a:buNone/>
              <a:defRPr sz="2400" b="1">
                <a:solidFill>
                  <a:schemeClr val="bg1"/>
                </a:solidFill>
              </a:defRPr>
            </a:lvl3pPr>
            <a:lvl4pPr marL="1371600" indent="0">
              <a:buNone/>
              <a:defRPr sz="2400" b="1">
                <a:solidFill>
                  <a:schemeClr val="bg1"/>
                </a:solidFill>
              </a:defRPr>
            </a:lvl4pPr>
            <a:lvl5pPr marL="1828800" indent="0">
              <a:buNone/>
              <a:defRPr sz="2400" b="1">
                <a:solidFill>
                  <a:schemeClr val="bg1"/>
                </a:solidFill>
              </a:defRPr>
            </a:lvl5pPr>
          </a:lstStyle>
          <a:p>
            <a:pPr lvl="0"/>
            <a:r>
              <a:rPr lang="en-US"/>
              <a:t>XYZ</a:t>
            </a:r>
          </a:p>
        </p:txBody>
      </p:sp>
      <p:sp>
        <p:nvSpPr>
          <p:cNvPr id="10" name="Text Placeholder 19">
            <a:extLst>
              <a:ext uri="{FF2B5EF4-FFF2-40B4-BE49-F238E27FC236}">
                <a16:creationId xmlns:a16="http://schemas.microsoft.com/office/drawing/2014/main" id="{66987114-9764-A732-78E6-041BB592198A}"/>
              </a:ext>
            </a:extLst>
          </p:cNvPr>
          <p:cNvSpPr>
            <a:spLocks noGrp="1"/>
          </p:cNvSpPr>
          <p:nvPr>
            <p:ph type="body" sz="quarter" idx="26"/>
          </p:nvPr>
        </p:nvSpPr>
        <p:spPr>
          <a:xfrm>
            <a:off x="8907463" y="1193800"/>
            <a:ext cx="2522537" cy="647700"/>
          </a:xfrm>
        </p:spPr>
        <p:txBody>
          <a:bodyPr>
            <a:noAutofit/>
          </a:bodyPr>
          <a:lstStyle>
            <a:lvl1pPr marL="0" indent="0">
              <a:buNone/>
              <a:defRPr>
                <a:solidFill>
                  <a:schemeClr val="tx2"/>
                </a:solidFill>
              </a:defRPr>
            </a:lvl1pPr>
            <a:lvl2pPr marL="457200" indent="0">
              <a:buNone/>
              <a:defRPr>
                <a:solidFill>
                  <a:schemeClr val="bg1"/>
                </a:solidFill>
              </a:defRPr>
            </a:lvl2pPr>
            <a:lvl3pPr marL="914400" indent="0">
              <a:buNone/>
              <a:defRPr>
                <a:solidFill>
                  <a:schemeClr val="bg1"/>
                </a:solidFill>
              </a:defRPr>
            </a:lvl3pPr>
            <a:lvl4pPr marL="1371600" indent="0">
              <a:buNone/>
              <a:defRPr>
                <a:solidFill>
                  <a:schemeClr val="bg1"/>
                </a:solidFill>
              </a:defRPr>
            </a:lvl4pPr>
            <a:lvl5pPr marL="1828800" indent="0">
              <a:buNone/>
              <a:defRPr>
                <a:solidFill>
                  <a:schemeClr val="bg1"/>
                </a:solidFill>
              </a:defRPr>
            </a:lvl5pPr>
          </a:lstStyle>
          <a:p>
            <a:pPr lvl="0"/>
            <a:r>
              <a:rPr lang="en-US"/>
              <a:t>Click to edit Master text styles</a:t>
            </a:r>
          </a:p>
        </p:txBody>
      </p:sp>
      <p:sp>
        <p:nvSpPr>
          <p:cNvPr id="13" name="Text Placeholder 5">
            <a:extLst>
              <a:ext uri="{FF2B5EF4-FFF2-40B4-BE49-F238E27FC236}">
                <a16:creationId xmlns:a16="http://schemas.microsoft.com/office/drawing/2014/main" id="{6D58B81C-D3DF-E072-EA0F-F7392F6A4733}"/>
              </a:ext>
            </a:extLst>
          </p:cNvPr>
          <p:cNvSpPr>
            <a:spLocks noGrp="1"/>
          </p:cNvSpPr>
          <p:nvPr>
            <p:ph type="body" sz="quarter" idx="27" hasCustomPrompt="1"/>
          </p:nvPr>
        </p:nvSpPr>
        <p:spPr>
          <a:xfrm>
            <a:off x="8907006" y="2182089"/>
            <a:ext cx="2522994" cy="317499"/>
          </a:xfrm>
        </p:spPr>
        <p:txBody>
          <a:bodyPr>
            <a:noAutofit/>
          </a:bodyPr>
          <a:lstStyle>
            <a:lvl1pPr marL="0" indent="0">
              <a:buNone/>
              <a:defRPr sz="2400" b="1">
                <a:solidFill>
                  <a:schemeClr val="tx2"/>
                </a:solidFill>
              </a:defRPr>
            </a:lvl1pPr>
            <a:lvl2pPr marL="457200" indent="0">
              <a:buNone/>
              <a:defRPr sz="2400" b="1">
                <a:solidFill>
                  <a:schemeClr val="bg1"/>
                </a:solidFill>
              </a:defRPr>
            </a:lvl2pPr>
            <a:lvl3pPr marL="914400" indent="0">
              <a:buNone/>
              <a:defRPr sz="2400" b="1">
                <a:solidFill>
                  <a:schemeClr val="bg1"/>
                </a:solidFill>
              </a:defRPr>
            </a:lvl3pPr>
            <a:lvl4pPr marL="1371600" indent="0">
              <a:buNone/>
              <a:defRPr sz="2400" b="1">
                <a:solidFill>
                  <a:schemeClr val="bg1"/>
                </a:solidFill>
              </a:defRPr>
            </a:lvl4pPr>
            <a:lvl5pPr marL="1828800" indent="0">
              <a:buNone/>
              <a:defRPr sz="2400" b="1">
                <a:solidFill>
                  <a:schemeClr val="bg1"/>
                </a:solidFill>
              </a:defRPr>
            </a:lvl5pPr>
          </a:lstStyle>
          <a:p>
            <a:pPr lvl="0"/>
            <a:r>
              <a:rPr lang="en-US"/>
              <a:t>XYZ</a:t>
            </a:r>
          </a:p>
        </p:txBody>
      </p:sp>
      <p:sp>
        <p:nvSpPr>
          <p:cNvPr id="14" name="Text Placeholder 19">
            <a:extLst>
              <a:ext uri="{FF2B5EF4-FFF2-40B4-BE49-F238E27FC236}">
                <a16:creationId xmlns:a16="http://schemas.microsoft.com/office/drawing/2014/main" id="{E9804490-CD60-ACC7-D8FA-49FED4F09984}"/>
              </a:ext>
            </a:extLst>
          </p:cNvPr>
          <p:cNvSpPr>
            <a:spLocks noGrp="1"/>
          </p:cNvSpPr>
          <p:nvPr>
            <p:ph type="body" sz="quarter" idx="28"/>
          </p:nvPr>
        </p:nvSpPr>
        <p:spPr>
          <a:xfrm>
            <a:off x="8907463" y="2613888"/>
            <a:ext cx="2522537" cy="647700"/>
          </a:xfrm>
        </p:spPr>
        <p:txBody>
          <a:bodyPr>
            <a:noAutofit/>
          </a:bodyPr>
          <a:lstStyle>
            <a:lvl1pPr marL="0" indent="0">
              <a:buNone/>
              <a:defRPr>
                <a:solidFill>
                  <a:schemeClr val="tx2"/>
                </a:solidFill>
              </a:defRPr>
            </a:lvl1pPr>
            <a:lvl2pPr marL="457200" indent="0">
              <a:buNone/>
              <a:defRPr>
                <a:solidFill>
                  <a:schemeClr val="bg1"/>
                </a:solidFill>
              </a:defRPr>
            </a:lvl2pPr>
            <a:lvl3pPr marL="914400" indent="0">
              <a:buNone/>
              <a:defRPr>
                <a:solidFill>
                  <a:schemeClr val="bg1"/>
                </a:solidFill>
              </a:defRPr>
            </a:lvl3pPr>
            <a:lvl4pPr marL="1371600" indent="0">
              <a:buNone/>
              <a:defRPr>
                <a:solidFill>
                  <a:schemeClr val="bg1"/>
                </a:solidFill>
              </a:defRPr>
            </a:lvl4pPr>
            <a:lvl5pPr marL="1828800" indent="0">
              <a:buNone/>
              <a:defRPr>
                <a:solidFill>
                  <a:schemeClr val="bg1"/>
                </a:solidFill>
              </a:defRPr>
            </a:lvl5pPr>
          </a:lstStyle>
          <a:p>
            <a:pPr lvl="0"/>
            <a:r>
              <a:rPr lang="en-US"/>
              <a:t>Click to edit Master text styles</a:t>
            </a:r>
          </a:p>
        </p:txBody>
      </p:sp>
      <p:sp>
        <p:nvSpPr>
          <p:cNvPr id="20" name="Text Placeholder 5">
            <a:extLst>
              <a:ext uri="{FF2B5EF4-FFF2-40B4-BE49-F238E27FC236}">
                <a16:creationId xmlns:a16="http://schemas.microsoft.com/office/drawing/2014/main" id="{0F6283E4-D407-56FF-E050-EF56ECBE190B}"/>
              </a:ext>
            </a:extLst>
          </p:cNvPr>
          <p:cNvSpPr>
            <a:spLocks noGrp="1"/>
          </p:cNvSpPr>
          <p:nvPr>
            <p:ph type="body" sz="quarter" idx="29" hasCustomPrompt="1"/>
          </p:nvPr>
        </p:nvSpPr>
        <p:spPr>
          <a:xfrm>
            <a:off x="8907006" y="3581401"/>
            <a:ext cx="2522994" cy="317499"/>
          </a:xfrm>
        </p:spPr>
        <p:txBody>
          <a:bodyPr>
            <a:noAutofit/>
          </a:bodyPr>
          <a:lstStyle>
            <a:lvl1pPr marL="0" indent="0">
              <a:buNone/>
              <a:defRPr sz="2400" b="1">
                <a:solidFill>
                  <a:schemeClr val="tx2"/>
                </a:solidFill>
              </a:defRPr>
            </a:lvl1pPr>
            <a:lvl2pPr marL="457200" indent="0">
              <a:buNone/>
              <a:defRPr sz="2400" b="1">
                <a:solidFill>
                  <a:schemeClr val="bg1"/>
                </a:solidFill>
              </a:defRPr>
            </a:lvl2pPr>
            <a:lvl3pPr marL="914400" indent="0">
              <a:buNone/>
              <a:defRPr sz="2400" b="1">
                <a:solidFill>
                  <a:schemeClr val="bg1"/>
                </a:solidFill>
              </a:defRPr>
            </a:lvl3pPr>
            <a:lvl4pPr marL="1371600" indent="0">
              <a:buNone/>
              <a:defRPr sz="2400" b="1">
                <a:solidFill>
                  <a:schemeClr val="bg1"/>
                </a:solidFill>
              </a:defRPr>
            </a:lvl4pPr>
            <a:lvl5pPr marL="1828800" indent="0">
              <a:buNone/>
              <a:defRPr sz="2400" b="1">
                <a:solidFill>
                  <a:schemeClr val="bg1"/>
                </a:solidFill>
              </a:defRPr>
            </a:lvl5pPr>
          </a:lstStyle>
          <a:p>
            <a:pPr lvl="0"/>
            <a:r>
              <a:rPr lang="en-US"/>
              <a:t>XYZ</a:t>
            </a:r>
          </a:p>
        </p:txBody>
      </p:sp>
      <p:sp>
        <p:nvSpPr>
          <p:cNvPr id="22" name="Text Placeholder 19">
            <a:extLst>
              <a:ext uri="{FF2B5EF4-FFF2-40B4-BE49-F238E27FC236}">
                <a16:creationId xmlns:a16="http://schemas.microsoft.com/office/drawing/2014/main" id="{3992E728-E4B9-97B3-581F-03BE64F99072}"/>
              </a:ext>
            </a:extLst>
          </p:cNvPr>
          <p:cNvSpPr>
            <a:spLocks noGrp="1"/>
          </p:cNvSpPr>
          <p:nvPr>
            <p:ph type="body" sz="quarter" idx="30"/>
          </p:nvPr>
        </p:nvSpPr>
        <p:spPr>
          <a:xfrm>
            <a:off x="8907463" y="4013200"/>
            <a:ext cx="2522537" cy="647700"/>
          </a:xfrm>
        </p:spPr>
        <p:txBody>
          <a:bodyPr>
            <a:noAutofit/>
          </a:bodyPr>
          <a:lstStyle>
            <a:lvl1pPr marL="0" indent="0">
              <a:buNone/>
              <a:defRPr>
                <a:solidFill>
                  <a:schemeClr val="tx2"/>
                </a:solidFill>
              </a:defRPr>
            </a:lvl1pPr>
            <a:lvl2pPr marL="457200" indent="0">
              <a:buNone/>
              <a:defRPr>
                <a:solidFill>
                  <a:schemeClr val="bg1"/>
                </a:solidFill>
              </a:defRPr>
            </a:lvl2pPr>
            <a:lvl3pPr marL="914400" indent="0">
              <a:buNone/>
              <a:defRPr>
                <a:solidFill>
                  <a:schemeClr val="bg1"/>
                </a:solidFill>
              </a:defRPr>
            </a:lvl3pPr>
            <a:lvl4pPr marL="1371600" indent="0">
              <a:buNone/>
              <a:defRPr>
                <a:solidFill>
                  <a:schemeClr val="bg1"/>
                </a:solidFill>
              </a:defRPr>
            </a:lvl4pPr>
            <a:lvl5pPr marL="1828800" indent="0">
              <a:buNone/>
              <a:defRPr>
                <a:solidFill>
                  <a:schemeClr val="bg1"/>
                </a:solidFill>
              </a:defRPr>
            </a:lvl5pPr>
          </a:lstStyle>
          <a:p>
            <a:pPr lvl="0"/>
            <a:r>
              <a:rPr lang="en-US"/>
              <a:t>Click to edit Master text styles</a:t>
            </a:r>
          </a:p>
        </p:txBody>
      </p:sp>
      <p:sp>
        <p:nvSpPr>
          <p:cNvPr id="23" name="Text Placeholder 5">
            <a:extLst>
              <a:ext uri="{FF2B5EF4-FFF2-40B4-BE49-F238E27FC236}">
                <a16:creationId xmlns:a16="http://schemas.microsoft.com/office/drawing/2014/main" id="{E306F699-0267-CE71-F2AB-94567B5B5E32}"/>
              </a:ext>
            </a:extLst>
          </p:cNvPr>
          <p:cNvSpPr>
            <a:spLocks noGrp="1"/>
          </p:cNvSpPr>
          <p:nvPr>
            <p:ph type="body" sz="quarter" idx="31" hasCustomPrompt="1"/>
          </p:nvPr>
        </p:nvSpPr>
        <p:spPr>
          <a:xfrm>
            <a:off x="8907006" y="5001488"/>
            <a:ext cx="2522994" cy="317499"/>
          </a:xfrm>
        </p:spPr>
        <p:txBody>
          <a:bodyPr>
            <a:noAutofit/>
          </a:bodyPr>
          <a:lstStyle>
            <a:lvl1pPr marL="0" indent="0">
              <a:buNone/>
              <a:defRPr sz="2400" b="1">
                <a:solidFill>
                  <a:schemeClr val="tx2"/>
                </a:solidFill>
              </a:defRPr>
            </a:lvl1pPr>
            <a:lvl2pPr marL="457200" indent="0">
              <a:buNone/>
              <a:defRPr sz="2400" b="1">
                <a:solidFill>
                  <a:schemeClr val="bg1"/>
                </a:solidFill>
              </a:defRPr>
            </a:lvl2pPr>
            <a:lvl3pPr marL="914400" indent="0">
              <a:buNone/>
              <a:defRPr sz="2400" b="1">
                <a:solidFill>
                  <a:schemeClr val="bg1"/>
                </a:solidFill>
              </a:defRPr>
            </a:lvl3pPr>
            <a:lvl4pPr marL="1371600" indent="0">
              <a:buNone/>
              <a:defRPr sz="2400" b="1">
                <a:solidFill>
                  <a:schemeClr val="bg1"/>
                </a:solidFill>
              </a:defRPr>
            </a:lvl4pPr>
            <a:lvl5pPr marL="1828800" indent="0">
              <a:buNone/>
              <a:defRPr sz="2400" b="1">
                <a:solidFill>
                  <a:schemeClr val="bg1"/>
                </a:solidFill>
              </a:defRPr>
            </a:lvl5pPr>
          </a:lstStyle>
          <a:p>
            <a:pPr lvl="0"/>
            <a:r>
              <a:rPr lang="en-US"/>
              <a:t>XYZ</a:t>
            </a:r>
          </a:p>
        </p:txBody>
      </p:sp>
      <p:sp>
        <p:nvSpPr>
          <p:cNvPr id="24" name="Text Placeholder 19">
            <a:extLst>
              <a:ext uri="{FF2B5EF4-FFF2-40B4-BE49-F238E27FC236}">
                <a16:creationId xmlns:a16="http://schemas.microsoft.com/office/drawing/2014/main" id="{BD9861DB-BA13-0464-B3DF-E99CB9A5B2EE}"/>
              </a:ext>
            </a:extLst>
          </p:cNvPr>
          <p:cNvSpPr>
            <a:spLocks noGrp="1"/>
          </p:cNvSpPr>
          <p:nvPr>
            <p:ph type="body" sz="quarter" idx="32"/>
          </p:nvPr>
        </p:nvSpPr>
        <p:spPr>
          <a:xfrm>
            <a:off x="8907463" y="5433287"/>
            <a:ext cx="2522537" cy="647700"/>
          </a:xfrm>
        </p:spPr>
        <p:txBody>
          <a:bodyPr>
            <a:noAutofit/>
          </a:bodyPr>
          <a:lstStyle>
            <a:lvl1pPr marL="0" indent="0">
              <a:buNone/>
              <a:defRPr>
                <a:solidFill>
                  <a:schemeClr val="tx2"/>
                </a:solidFill>
              </a:defRPr>
            </a:lvl1pPr>
            <a:lvl2pPr marL="457200" indent="0">
              <a:buNone/>
              <a:defRPr>
                <a:solidFill>
                  <a:schemeClr val="bg1"/>
                </a:solidFill>
              </a:defRPr>
            </a:lvl2pPr>
            <a:lvl3pPr marL="914400" indent="0">
              <a:buNone/>
              <a:defRPr>
                <a:solidFill>
                  <a:schemeClr val="bg1"/>
                </a:solidFill>
              </a:defRPr>
            </a:lvl3pPr>
            <a:lvl4pPr marL="1371600" indent="0">
              <a:buNone/>
              <a:defRPr>
                <a:solidFill>
                  <a:schemeClr val="bg1"/>
                </a:solidFill>
              </a:defRPr>
            </a:lvl4pPr>
            <a:lvl5pPr marL="1828800" indent="0">
              <a:buNone/>
              <a:defRPr>
                <a:solidFill>
                  <a:schemeClr val="bg1"/>
                </a:solidFill>
              </a:defRPr>
            </a:lvl5pPr>
          </a:lstStyle>
          <a:p>
            <a:pPr lvl="0"/>
            <a:r>
              <a:rPr lang="en-US"/>
              <a:t>Click to edit Master text styles</a:t>
            </a:r>
          </a:p>
        </p:txBody>
      </p:sp>
      <p:sp>
        <p:nvSpPr>
          <p:cNvPr id="26" name="Slide Number Placeholder 5">
            <a:extLst>
              <a:ext uri="{FF2B5EF4-FFF2-40B4-BE49-F238E27FC236}">
                <a16:creationId xmlns:a16="http://schemas.microsoft.com/office/drawing/2014/main" id="{6CB8D4AE-D87A-0FAF-84B7-4C8BFB10A5F8}"/>
              </a:ext>
            </a:extLst>
          </p:cNvPr>
          <p:cNvSpPr txBox="1">
            <a:spLocks/>
          </p:cNvSpPr>
          <p:nvPr userDrawn="1"/>
        </p:nvSpPr>
        <p:spPr>
          <a:xfrm>
            <a:off x="11185742" y="6400800"/>
            <a:ext cx="549058" cy="457200"/>
          </a:xfrm>
          <a:prstGeom prst="rect">
            <a:avLst/>
          </a:prstGeom>
        </p:spPr>
        <p:txBody>
          <a:bodyPr vert="horz" lIns="0" tIns="0" rIns="0" bIns="0" rtlCol="0" anchor="ctr"/>
          <a:lstStyle>
            <a:defPPr>
              <a:defRPr lang="en-US"/>
            </a:defPPr>
            <a:lvl1pPr marL="0" algn="r" defTabSz="914400" rtl="0" eaLnBrk="1" latinLnBrk="0" hangingPunct="1">
              <a:defRPr sz="800" kern="1200">
                <a:solidFill>
                  <a:schemeClr val="tx1"/>
                </a:solidFill>
                <a:latin typeface="Outfi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fld id="{DDA6C761-E6C0-8244-BDC1-CA1DC8273777}" type="slidenum">
              <a:rPr lang="en-US" b="0" i="0" smtClean="0">
                <a:solidFill>
                  <a:schemeClr val="tx1"/>
                </a:solidFill>
                <a:latin typeface="Outfit Light" pitchFamily="2" charset="0"/>
              </a:rPr>
              <a:pPr/>
              <a:t>‹#›</a:t>
            </a:fld>
            <a:endParaRPr lang="en-US" b="0" i="0">
              <a:solidFill>
                <a:schemeClr val="tx1"/>
              </a:solidFill>
              <a:latin typeface="Outfit Light" pitchFamily="2" charset="0"/>
            </a:endParaRPr>
          </a:p>
        </p:txBody>
      </p:sp>
      <p:sp>
        <p:nvSpPr>
          <p:cNvPr id="27" name="Slide Number Placeholder 5">
            <a:extLst>
              <a:ext uri="{FF2B5EF4-FFF2-40B4-BE49-F238E27FC236}">
                <a16:creationId xmlns:a16="http://schemas.microsoft.com/office/drawing/2014/main" id="{8F052773-489A-3371-A25E-D2CE47AFD98B}"/>
              </a:ext>
            </a:extLst>
          </p:cNvPr>
          <p:cNvSpPr txBox="1">
            <a:spLocks/>
          </p:cNvSpPr>
          <p:nvPr userDrawn="1"/>
        </p:nvSpPr>
        <p:spPr>
          <a:xfrm>
            <a:off x="9118378" y="6499230"/>
            <a:ext cx="2266709" cy="273040"/>
          </a:xfrm>
          <a:prstGeom prst="rect">
            <a:avLst/>
          </a:prstGeom>
        </p:spPr>
        <p:txBody>
          <a:bodyPr vert="horz" lIns="0" tIns="0" rIns="0" bIns="0" rtlCol="0" anchor="ctr"/>
          <a:lstStyle>
            <a:defPPr>
              <a:defRPr lang="en-US"/>
            </a:defPPr>
            <a:lvl1pPr marL="0" algn="r" defTabSz="914400" rtl="0" eaLnBrk="1" latinLnBrk="0" hangingPunct="1">
              <a:defRPr sz="800" kern="1200">
                <a:solidFill>
                  <a:schemeClr val="bg1"/>
                </a:solidFill>
                <a:latin typeface="Outfi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sz="600" b="0" i="0">
                <a:solidFill>
                  <a:schemeClr val="tx1"/>
                </a:solidFill>
                <a:latin typeface="Outfit Light" pitchFamily="2" charset="0"/>
              </a:rPr>
              <a:t>© Sovos 2025. Proprietary and Confidential</a:t>
            </a:r>
          </a:p>
        </p:txBody>
      </p:sp>
      <p:sp>
        <p:nvSpPr>
          <p:cNvPr id="2" name="Title 1">
            <a:extLst>
              <a:ext uri="{FF2B5EF4-FFF2-40B4-BE49-F238E27FC236}">
                <a16:creationId xmlns:a16="http://schemas.microsoft.com/office/drawing/2014/main" id="{56E523F0-8710-C17D-5E1F-7113655CD055}"/>
              </a:ext>
            </a:extLst>
          </p:cNvPr>
          <p:cNvSpPr>
            <a:spLocks noGrp="1"/>
          </p:cNvSpPr>
          <p:nvPr>
            <p:ph type="title"/>
          </p:nvPr>
        </p:nvSpPr>
        <p:spPr>
          <a:xfrm>
            <a:off x="762000" y="724854"/>
            <a:ext cx="6995606" cy="920285"/>
          </a:xfrm>
        </p:spPr>
        <p:txBody>
          <a:bodyPr>
            <a:noAutofit/>
          </a:bodyPr>
          <a:lstStyle/>
          <a:p>
            <a:r>
              <a:rPr lang="en-US"/>
              <a:t>Click to edit Master title style</a:t>
            </a:r>
          </a:p>
        </p:txBody>
      </p:sp>
      <p:sp>
        <p:nvSpPr>
          <p:cNvPr id="3" name="Content Placeholder 2">
            <a:extLst>
              <a:ext uri="{FF2B5EF4-FFF2-40B4-BE49-F238E27FC236}">
                <a16:creationId xmlns:a16="http://schemas.microsoft.com/office/drawing/2014/main" id="{CFA97474-D8AA-E3B1-C98A-08B7FCBD5476}"/>
              </a:ext>
            </a:extLst>
          </p:cNvPr>
          <p:cNvSpPr>
            <a:spLocks noGrp="1"/>
          </p:cNvSpPr>
          <p:nvPr>
            <p:ph idx="1"/>
          </p:nvPr>
        </p:nvSpPr>
        <p:spPr>
          <a:xfrm>
            <a:off x="762000" y="3030963"/>
            <a:ext cx="6995278" cy="3050021"/>
          </a:xfrm>
        </p:spPr>
        <p:txBody>
          <a:bodyPr>
            <a:noAutofit/>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cxnSp>
        <p:nvCxnSpPr>
          <p:cNvPr id="9" name="Straight Connector 8">
            <a:extLst>
              <a:ext uri="{FF2B5EF4-FFF2-40B4-BE49-F238E27FC236}">
                <a16:creationId xmlns:a16="http://schemas.microsoft.com/office/drawing/2014/main" id="{5AEF45F1-4FE2-8739-18FF-B456EB3B66B9}"/>
              </a:ext>
            </a:extLst>
          </p:cNvPr>
          <p:cNvCxnSpPr>
            <a:cxnSpLocks/>
          </p:cNvCxnSpPr>
          <p:nvPr userDrawn="1"/>
        </p:nvCxnSpPr>
        <p:spPr>
          <a:xfrm flipH="1">
            <a:off x="1487277" y="6400800"/>
            <a:ext cx="10704723" cy="0"/>
          </a:xfrm>
          <a:prstGeom prst="line">
            <a:avLst/>
          </a:prstGeom>
          <a:ln w="9525" cap="rnd">
            <a:solidFill>
              <a:schemeClr val="tx1"/>
            </a:solidFill>
          </a:ln>
        </p:spPr>
        <p:style>
          <a:lnRef idx="1">
            <a:schemeClr val="accent1"/>
          </a:lnRef>
          <a:fillRef idx="0">
            <a:schemeClr val="accent1"/>
          </a:fillRef>
          <a:effectRef idx="0">
            <a:schemeClr val="accent1"/>
          </a:effectRef>
          <a:fontRef idx="minor">
            <a:schemeClr val="tx1"/>
          </a:fontRef>
        </p:style>
      </p:cxnSp>
      <p:sp>
        <p:nvSpPr>
          <p:cNvPr id="11" name="Subtitle 2">
            <a:extLst>
              <a:ext uri="{FF2B5EF4-FFF2-40B4-BE49-F238E27FC236}">
                <a16:creationId xmlns:a16="http://schemas.microsoft.com/office/drawing/2014/main" id="{0740B8FE-D58D-6E2B-896D-000F0294ED98}"/>
              </a:ext>
            </a:extLst>
          </p:cNvPr>
          <p:cNvSpPr>
            <a:spLocks noGrp="1"/>
          </p:cNvSpPr>
          <p:nvPr>
            <p:ph type="body" sz="quarter" idx="13" hasCustomPrompt="1"/>
          </p:nvPr>
        </p:nvSpPr>
        <p:spPr>
          <a:xfrm>
            <a:off x="762000" y="1733802"/>
            <a:ext cx="6995278" cy="414149"/>
          </a:xfrm>
        </p:spPr>
        <p:txBody>
          <a:bodyPr>
            <a:noAutofit/>
          </a:bodyPr>
          <a:lstStyle>
            <a:lvl1pPr marL="0" indent="0">
              <a:buNone/>
              <a:defRPr lang="en-US" sz="1600" b="0" i="0" kern="1200" dirty="0">
                <a:solidFill>
                  <a:srgbClr val="0A0E33"/>
                </a:solidFill>
                <a:latin typeface="Outfit Light" pitchFamily="2" charset="0"/>
                <a:ea typeface="Inter"/>
                <a:cs typeface="Inter"/>
              </a:defRPr>
            </a:lvl1pPr>
            <a:lvl2pPr marL="457200" indent="0">
              <a:buNone/>
              <a:defRPr/>
            </a:lvl2pPr>
            <a:lvl3pPr marL="914400" indent="0">
              <a:buNone/>
              <a:defRPr/>
            </a:lvl3pPr>
            <a:lvl4pPr marL="1371600" indent="0">
              <a:buNone/>
              <a:defRPr/>
            </a:lvl4pPr>
            <a:lvl5pPr marL="1828800" indent="0">
              <a:buNone/>
              <a:defRPr/>
            </a:lvl5pPr>
          </a:lstStyle>
          <a:p>
            <a:pPr lvl="0"/>
            <a:r>
              <a:rPr lang="en-US"/>
              <a:t>Subtitle goes here</a:t>
            </a:r>
          </a:p>
        </p:txBody>
      </p:sp>
      <p:sp>
        <p:nvSpPr>
          <p:cNvPr id="18" name="!!subhead1">
            <a:extLst>
              <a:ext uri="{FF2B5EF4-FFF2-40B4-BE49-F238E27FC236}">
                <a16:creationId xmlns:a16="http://schemas.microsoft.com/office/drawing/2014/main" id="{1A93C0F4-1D09-DE35-6E80-27CB807A0E38}"/>
              </a:ext>
            </a:extLst>
          </p:cNvPr>
          <p:cNvSpPr>
            <a:spLocks noGrp="1"/>
          </p:cNvSpPr>
          <p:nvPr>
            <p:ph type="body" sz="quarter" idx="14" hasCustomPrompt="1"/>
          </p:nvPr>
        </p:nvSpPr>
        <p:spPr>
          <a:xfrm>
            <a:off x="762000" y="2681493"/>
            <a:ext cx="6995278" cy="232267"/>
          </a:xfrm>
        </p:spPr>
        <p:txBody>
          <a:bodyPr>
            <a:noAutofit/>
          </a:bodyPr>
          <a:lstStyle>
            <a:lvl1pPr marL="0" indent="0">
              <a:lnSpc>
                <a:spcPct val="100000"/>
              </a:lnSpc>
              <a:spcBef>
                <a:spcPts val="0"/>
              </a:spcBef>
              <a:buNone/>
              <a:defRPr lang="en-US" sz="1800" b="1" kern="1200" dirty="0">
                <a:solidFill>
                  <a:schemeClr val="tx1"/>
                </a:solidFill>
                <a:latin typeface="Inter" panose="020B0502030000000004" pitchFamily="34" charset="0"/>
                <a:ea typeface="Inter" panose="020B0502030000000004" pitchFamily="34" charset="0"/>
                <a:cs typeface="Inter" panose="020B0502030000000004" pitchFamily="34" charset="0"/>
              </a:defRPr>
            </a:lvl1pPr>
            <a:lvl2pPr marL="457200" indent="0">
              <a:buNone/>
              <a:defRPr sz="1800" b="1">
                <a:solidFill>
                  <a:schemeClr val="accent1"/>
                </a:solidFill>
              </a:defRPr>
            </a:lvl2pPr>
            <a:lvl3pPr marL="914400" indent="0">
              <a:buNone/>
              <a:defRPr sz="1800" b="1">
                <a:solidFill>
                  <a:schemeClr val="accent1"/>
                </a:solidFill>
              </a:defRPr>
            </a:lvl3pPr>
            <a:lvl4pPr marL="1371600" indent="0">
              <a:buNone/>
              <a:defRPr sz="1800" b="1">
                <a:solidFill>
                  <a:schemeClr val="accent1"/>
                </a:solidFill>
              </a:defRPr>
            </a:lvl4pPr>
            <a:lvl5pPr marL="1828800" indent="0">
              <a:buNone/>
              <a:defRPr sz="1800" b="1">
                <a:solidFill>
                  <a:schemeClr val="accent1"/>
                </a:solidFill>
              </a:defRPr>
            </a:lvl5pPr>
          </a:lstStyle>
          <a:p>
            <a:pPr marL="0" lvl="0" indent="0" algn="l" defTabSz="914400" rtl="0" eaLnBrk="1" latinLnBrk="0" hangingPunct="1">
              <a:lnSpc>
                <a:spcPct val="100000"/>
              </a:lnSpc>
              <a:spcBef>
                <a:spcPts val="1000"/>
              </a:spcBef>
              <a:buFont typeface="Inter" panose="020B0502030000000004" pitchFamily="34" charset="0"/>
              <a:buNone/>
            </a:pPr>
            <a:r>
              <a:rPr lang="en-US"/>
              <a:t>Subheading goes here</a:t>
            </a:r>
          </a:p>
        </p:txBody>
      </p:sp>
      <p:sp>
        <p:nvSpPr>
          <p:cNvPr id="7" name="Text Placeholder 5">
            <a:extLst>
              <a:ext uri="{FF2B5EF4-FFF2-40B4-BE49-F238E27FC236}">
                <a16:creationId xmlns:a16="http://schemas.microsoft.com/office/drawing/2014/main" id="{97AA42F7-5D29-CCA9-BB20-836565F8EB17}"/>
              </a:ext>
            </a:extLst>
          </p:cNvPr>
          <p:cNvSpPr>
            <a:spLocks noGrp="1"/>
          </p:cNvSpPr>
          <p:nvPr>
            <p:ph type="body" sz="quarter" idx="21" hasCustomPrompt="1"/>
          </p:nvPr>
        </p:nvSpPr>
        <p:spPr>
          <a:xfrm>
            <a:off x="1487277" y="6496059"/>
            <a:ext cx="7173901" cy="285734"/>
          </a:xfrm>
        </p:spPr>
        <p:txBody>
          <a:bodyPr anchor="ctr">
            <a:noAutofit/>
          </a:bodyPr>
          <a:lstStyle>
            <a:lvl1pPr marL="0" indent="0">
              <a:lnSpc>
                <a:spcPct val="90000"/>
              </a:lnSpc>
              <a:spcBef>
                <a:spcPts val="200"/>
              </a:spcBef>
              <a:buNone/>
              <a:defRPr sz="600" b="0" i="0">
                <a:latin typeface="Inter" panose="02000503000000020004" pitchFamily="2" charset="0"/>
                <a:ea typeface="Inter" panose="02000503000000020004" pitchFamily="2" charset="0"/>
              </a:defRPr>
            </a:lvl1pPr>
            <a:lvl2pPr marL="457200" indent="0">
              <a:buNone/>
              <a:defRPr sz="600" b="0" i="0">
                <a:latin typeface="Inter" panose="02000503000000020004" pitchFamily="2" charset="0"/>
                <a:ea typeface="Inter" panose="02000503000000020004" pitchFamily="2" charset="0"/>
              </a:defRPr>
            </a:lvl2pPr>
            <a:lvl3pPr marL="914400" indent="0">
              <a:buNone/>
              <a:defRPr sz="600" b="0" i="0">
                <a:latin typeface="Inter" panose="02000503000000020004" pitchFamily="2" charset="0"/>
                <a:ea typeface="Inter" panose="02000503000000020004" pitchFamily="2" charset="0"/>
              </a:defRPr>
            </a:lvl3pPr>
            <a:lvl4pPr marL="1371600" indent="0">
              <a:buNone/>
              <a:defRPr sz="600" b="0" i="0">
                <a:latin typeface="Inter" panose="02000503000000020004" pitchFamily="2" charset="0"/>
                <a:ea typeface="Inter" panose="02000503000000020004" pitchFamily="2" charset="0"/>
              </a:defRPr>
            </a:lvl4pPr>
            <a:lvl5pPr marL="1828800" indent="0">
              <a:buNone/>
              <a:defRPr sz="600" b="0" i="0">
                <a:latin typeface="Inter" panose="02000503000000020004" pitchFamily="2" charset="0"/>
                <a:ea typeface="Inter" panose="02000503000000020004" pitchFamily="2" charset="0"/>
              </a:defRPr>
            </a:lvl5pPr>
          </a:lstStyle>
          <a:p>
            <a:pPr lvl="0"/>
            <a:r>
              <a:rPr lang="en-US"/>
              <a:t>Source: </a:t>
            </a:r>
          </a:p>
        </p:txBody>
      </p:sp>
      <p:sp>
        <p:nvSpPr>
          <p:cNvPr id="5" name="Graphic 18">
            <a:extLst>
              <a:ext uri="{FF2B5EF4-FFF2-40B4-BE49-F238E27FC236}">
                <a16:creationId xmlns:a16="http://schemas.microsoft.com/office/drawing/2014/main" id="{487C063E-BC3F-D1B2-2771-1EAAED278E3D}"/>
              </a:ext>
            </a:extLst>
          </p:cNvPr>
          <p:cNvSpPr/>
          <p:nvPr userDrawn="1"/>
        </p:nvSpPr>
        <p:spPr>
          <a:xfrm>
            <a:off x="457200" y="6313452"/>
            <a:ext cx="811355" cy="168145"/>
          </a:xfrm>
          <a:custGeom>
            <a:avLst/>
            <a:gdLst>
              <a:gd name="connsiteX0" fmla="*/ 228427 w 811355"/>
              <a:gd name="connsiteY0" fmla="*/ 27 h 168145"/>
              <a:gd name="connsiteX1" fmla="*/ 310031 w 811355"/>
              <a:gd name="connsiteY1" fmla="*/ 81183 h 168145"/>
              <a:gd name="connsiteX2" fmla="*/ 228427 w 811355"/>
              <a:gd name="connsiteY2" fmla="*/ 162778 h 168145"/>
              <a:gd name="connsiteX3" fmla="*/ 147061 w 811355"/>
              <a:gd name="connsiteY3" fmla="*/ 81183 h 168145"/>
              <a:gd name="connsiteX4" fmla="*/ 228427 w 811355"/>
              <a:gd name="connsiteY4" fmla="*/ 27 h 168145"/>
              <a:gd name="connsiteX5" fmla="*/ 228427 w 811355"/>
              <a:gd name="connsiteY5" fmla="*/ 136856 h 168145"/>
              <a:gd name="connsiteX6" fmla="*/ 281782 w 811355"/>
              <a:gd name="connsiteY6" fmla="*/ 81183 h 168145"/>
              <a:gd name="connsiteX7" fmla="*/ 228427 w 811355"/>
              <a:gd name="connsiteY7" fmla="*/ 25517 h 168145"/>
              <a:gd name="connsiteX8" fmla="*/ 175080 w 811355"/>
              <a:gd name="connsiteY8" fmla="*/ 81183 h 168145"/>
              <a:gd name="connsiteX9" fmla="*/ 228427 w 811355"/>
              <a:gd name="connsiteY9" fmla="*/ 136856 h 168145"/>
              <a:gd name="connsiteX10" fmla="*/ 575396 w 811355"/>
              <a:gd name="connsiteY10" fmla="*/ 27 h 168145"/>
              <a:gd name="connsiteX11" fmla="*/ 656993 w 811355"/>
              <a:gd name="connsiteY11" fmla="*/ 81183 h 168145"/>
              <a:gd name="connsiteX12" fmla="*/ 575396 w 811355"/>
              <a:gd name="connsiteY12" fmla="*/ 162778 h 168145"/>
              <a:gd name="connsiteX13" fmla="*/ 494022 w 811355"/>
              <a:gd name="connsiteY13" fmla="*/ 81183 h 168145"/>
              <a:gd name="connsiteX14" fmla="*/ 575396 w 811355"/>
              <a:gd name="connsiteY14" fmla="*/ 27 h 168145"/>
              <a:gd name="connsiteX15" fmla="*/ 575396 w 811355"/>
              <a:gd name="connsiteY15" fmla="*/ 136856 h 168145"/>
              <a:gd name="connsiteX16" fmla="*/ 628743 w 811355"/>
              <a:gd name="connsiteY16" fmla="*/ 81183 h 168145"/>
              <a:gd name="connsiteX17" fmla="*/ 575396 w 811355"/>
              <a:gd name="connsiteY17" fmla="*/ 25517 h 168145"/>
              <a:gd name="connsiteX18" fmla="*/ 522042 w 811355"/>
              <a:gd name="connsiteY18" fmla="*/ 81183 h 168145"/>
              <a:gd name="connsiteX19" fmla="*/ 575396 w 811355"/>
              <a:gd name="connsiteY19" fmla="*/ 136856 h 168145"/>
              <a:gd name="connsiteX20" fmla="*/ 448958 w 811355"/>
              <a:gd name="connsiteY20" fmla="*/ 2933 h 168145"/>
              <a:gd name="connsiteX21" fmla="*/ 481284 w 811355"/>
              <a:gd name="connsiteY21" fmla="*/ 2933 h 168145"/>
              <a:gd name="connsiteX22" fmla="*/ 400343 w 811355"/>
              <a:gd name="connsiteY22" fmla="*/ 168146 h 168145"/>
              <a:gd name="connsiteX23" fmla="*/ 319639 w 811355"/>
              <a:gd name="connsiteY23" fmla="*/ 2933 h 168145"/>
              <a:gd name="connsiteX24" fmla="*/ 351728 w 811355"/>
              <a:gd name="connsiteY24" fmla="*/ 2933 h 168145"/>
              <a:gd name="connsiteX25" fmla="*/ 400343 w 811355"/>
              <a:gd name="connsiteY25" fmla="*/ 112931 h 168145"/>
              <a:gd name="connsiteX26" fmla="*/ 448958 w 811355"/>
              <a:gd name="connsiteY26" fmla="*/ 2933 h 168145"/>
              <a:gd name="connsiteX27" fmla="*/ 717385 w 811355"/>
              <a:gd name="connsiteY27" fmla="*/ 45882 h 168145"/>
              <a:gd name="connsiteX28" fmla="*/ 751794 w 811355"/>
              <a:gd name="connsiteY28" fmla="*/ 24431 h 168145"/>
              <a:gd name="connsiteX29" fmla="*/ 795439 w 811355"/>
              <a:gd name="connsiteY29" fmla="*/ 36825 h 168145"/>
              <a:gd name="connsiteX30" fmla="*/ 795439 w 811355"/>
              <a:gd name="connsiteY30" fmla="*/ 9023 h 168145"/>
              <a:gd name="connsiteX31" fmla="*/ 752017 w 811355"/>
              <a:gd name="connsiteY31" fmla="*/ 47 h 168145"/>
              <a:gd name="connsiteX32" fmla="*/ 688183 w 811355"/>
              <a:gd name="connsiteY32" fmla="*/ 47251 h 168145"/>
              <a:gd name="connsiteX33" fmla="*/ 782356 w 811355"/>
              <a:gd name="connsiteY33" fmla="*/ 117692 h 168145"/>
              <a:gd name="connsiteX34" fmla="*/ 747264 w 811355"/>
              <a:gd name="connsiteY34" fmla="*/ 138239 h 168145"/>
              <a:gd name="connsiteX35" fmla="*/ 694971 w 811355"/>
              <a:gd name="connsiteY35" fmla="*/ 120855 h 168145"/>
              <a:gd name="connsiteX36" fmla="*/ 694971 w 811355"/>
              <a:gd name="connsiteY36" fmla="*/ 120908 h 168145"/>
              <a:gd name="connsiteX37" fmla="*/ 694971 w 811355"/>
              <a:gd name="connsiteY37" fmla="*/ 150478 h 168145"/>
              <a:gd name="connsiteX38" fmla="*/ 747291 w 811355"/>
              <a:gd name="connsiteY38" fmla="*/ 162616 h 168145"/>
              <a:gd name="connsiteX39" fmla="*/ 811355 w 811355"/>
              <a:gd name="connsiteY39" fmla="*/ 115655 h 168145"/>
              <a:gd name="connsiteX40" fmla="*/ 717426 w 811355"/>
              <a:gd name="connsiteY40" fmla="*/ 45882 h 168145"/>
              <a:gd name="connsiteX41" fmla="*/ 717385 w 811355"/>
              <a:gd name="connsiteY41" fmla="*/ 45882 h 168145"/>
              <a:gd name="connsiteX42" fmla="*/ 29216 w 811355"/>
              <a:gd name="connsiteY42" fmla="*/ 45841 h 168145"/>
              <a:gd name="connsiteX43" fmla="*/ 63632 w 811355"/>
              <a:gd name="connsiteY43" fmla="*/ 24391 h 168145"/>
              <a:gd name="connsiteX44" fmla="*/ 107080 w 811355"/>
              <a:gd name="connsiteY44" fmla="*/ 36670 h 168145"/>
              <a:gd name="connsiteX45" fmla="*/ 107080 w 811355"/>
              <a:gd name="connsiteY45" fmla="*/ 8881 h 168145"/>
              <a:gd name="connsiteX46" fmla="*/ 63855 w 811355"/>
              <a:gd name="connsiteY46" fmla="*/ 0 h 168145"/>
              <a:gd name="connsiteX47" fmla="*/ 0 w 811355"/>
              <a:gd name="connsiteY47" fmla="*/ 47204 h 168145"/>
              <a:gd name="connsiteX48" fmla="*/ 94200 w 811355"/>
              <a:gd name="connsiteY48" fmla="*/ 117665 h 168145"/>
              <a:gd name="connsiteX49" fmla="*/ 59101 w 811355"/>
              <a:gd name="connsiteY49" fmla="*/ 138219 h 168145"/>
              <a:gd name="connsiteX50" fmla="*/ 6795 w 811355"/>
              <a:gd name="connsiteY50" fmla="*/ 120828 h 168145"/>
              <a:gd name="connsiteX51" fmla="*/ 6795 w 811355"/>
              <a:gd name="connsiteY51" fmla="*/ 120895 h 168145"/>
              <a:gd name="connsiteX52" fmla="*/ 6795 w 811355"/>
              <a:gd name="connsiteY52" fmla="*/ 150465 h 168145"/>
              <a:gd name="connsiteX53" fmla="*/ 59135 w 811355"/>
              <a:gd name="connsiteY53" fmla="*/ 162603 h 168145"/>
              <a:gd name="connsiteX54" fmla="*/ 123220 w 811355"/>
              <a:gd name="connsiteY54" fmla="*/ 115628 h 168145"/>
              <a:gd name="connsiteX55" fmla="*/ 29216 w 811355"/>
              <a:gd name="connsiteY55" fmla="*/ 45841 h 1681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Lst>
            <a:rect l="l" t="t" r="r" b="b"/>
            <a:pathLst>
              <a:path w="811355" h="168145">
                <a:moveTo>
                  <a:pt x="228427" y="27"/>
                </a:moveTo>
                <a:cubicBezTo>
                  <a:pt x="275284" y="27"/>
                  <a:pt x="310031" y="34459"/>
                  <a:pt x="310031" y="81183"/>
                </a:cubicBezTo>
                <a:cubicBezTo>
                  <a:pt x="310031" y="127908"/>
                  <a:pt x="275730" y="162778"/>
                  <a:pt x="228427" y="162778"/>
                </a:cubicBezTo>
                <a:cubicBezTo>
                  <a:pt x="181355" y="162778"/>
                  <a:pt x="147061" y="127901"/>
                  <a:pt x="147061" y="81183"/>
                </a:cubicBezTo>
                <a:cubicBezTo>
                  <a:pt x="147061" y="34465"/>
                  <a:pt x="182024" y="27"/>
                  <a:pt x="228427" y="27"/>
                </a:cubicBezTo>
                <a:close/>
                <a:moveTo>
                  <a:pt x="228427" y="136856"/>
                </a:moveTo>
                <a:cubicBezTo>
                  <a:pt x="259814" y="136856"/>
                  <a:pt x="281782" y="113376"/>
                  <a:pt x="281782" y="81183"/>
                </a:cubicBezTo>
                <a:cubicBezTo>
                  <a:pt x="281782" y="48991"/>
                  <a:pt x="260037" y="25517"/>
                  <a:pt x="228427" y="25517"/>
                </a:cubicBezTo>
                <a:cubicBezTo>
                  <a:pt x="197271" y="25517"/>
                  <a:pt x="175080" y="48991"/>
                  <a:pt x="175080" y="81183"/>
                </a:cubicBezTo>
                <a:cubicBezTo>
                  <a:pt x="175080" y="113376"/>
                  <a:pt x="197271" y="136856"/>
                  <a:pt x="228427" y="136856"/>
                </a:cubicBezTo>
                <a:close/>
                <a:moveTo>
                  <a:pt x="575396" y="27"/>
                </a:moveTo>
                <a:cubicBezTo>
                  <a:pt x="622246" y="27"/>
                  <a:pt x="656993" y="34459"/>
                  <a:pt x="656993" y="81183"/>
                </a:cubicBezTo>
                <a:cubicBezTo>
                  <a:pt x="656993" y="127908"/>
                  <a:pt x="622699" y="162778"/>
                  <a:pt x="575396" y="162778"/>
                </a:cubicBezTo>
                <a:cubicBezTo>
                  <a:pt x="528316" y="162778"/>
                  <a:pt x="494022" y="127901"/>
                  <a:pt x="494022" y="81183"/>
                </a:cubicBezTo>
                <a:cubicBezTo>
                  <a:pt x="494022" y="34465"/>
                  <a:pt x="529019" y="27"/>
                  <a:pt x="575396" y="27"/>
                </a:cubicBezTo>
                <a:close/>
                <a:moveTo>
                  <a:pt x="575396" y="136856"/>
                </a:moveTo>
                <a:cubicBezTo>
                  <a:pt x="606776" y="136856"/>
                  <a:pt x="628743" y="113376"/>
                  <a:pt x="628743" y="81183"/>
                </a:cubicBezTo>
                <a:cubicBezTo>
                  <a:pt x="628743" y="48991"/>
                  <a:pt x="606999" y="25517"/>
                  <a:pt x="575396" y="25517"/>
                </a:cubicBezTo>
                <a:cubicBezTo>
                  <a:pt x="544233" y="25517"/>
                  <a:pt x="522042" y="48991"/>
                  <a:pt x="522042" y="81183"/>
                </a:cubicBezTo>
                <a:cubicBezTo>
                  <a:pt x="522042" y="113376"/>
                  <a:pt x="544293" y="136856"/>
                  <a:pt x="575396" y="136856"/>
                </a:cubicBezTo>
                <a:close/>
                <a:moveTo>
                  <a:pt x="448958" y="2933"/>
                </a:moveTo>
                <a:lnTo>
                  <a:pt x="481284" y="2933"/>
                </a:lnTo>
                <a:lnTo>
                  <a:pt x="400343" y="168146"/>
                </a:lnTo>
                <a:lnTo>
                  <a:pt x="319639" y="2933"/>
                </a:lnTo>
                <a:lnTo>
                  <a:pt x="351728" y="2933"/>
                </a:lnTo>
                <a:lnTo>
                  <a:pt x="400343" y="112931"/>
                </a:lnTo>
                <a:lnTo>
                  <a:pt x="448958" y="2933"/>
                </a:lnTo>
                <a:close/>
                <a:moveTo>
                  <a:pt x="717385" y="45882"/>
                </a:moveTo>
                <a:cubicBezTo>
                  <a:pt x="717385" y="33912"/>
                  <a:pt x="727345" y="24431"/>
                  <a:pt x="751794" y="24431"/>
                </a:cubicBezTo>
                <a:cubicBezTo>
                  <a:pt x="765588" y="24431"/>
                  <a:pt x="781193" y="28477"/>
                  <a:pt x="795439" y="36825"/>
                </a:cubicBezTo>
                <a:lnTo>
                  <a:pt x="795439" y="9023"/>
                </a:lnTo>
                <a:cubicBezTo>
                  <a:pt x="782714" y="3223"/>
                  <a:pt x="767109" y="47"/>
                  <a:pt x="752017" y="47"/>
                </a:cubicBezTo>
                <a:cubicBezTo>
                  <a:pt x="708555" y="47"/>
                  <a:pt x="688183" y="21720"/>
                  <a:pt x="688183" y="47251"/>
                </a:cubicBezTo>
                <a:cubicBezTo>
                  <a:pt x="688183" y="105918"/>
                  <a:pt x="782356" y="83597"/>
                  <a:pt x="782356" y="117692"/>
                </a:cubicBezTo>
                <a:cubicBezTo>
                  <a:pt x="782356" y="129432"/>
                  <a:pt x="771943" y="138239"/>
                  <a:pt x="747264" y="138239"/>
                </a:cubicBezTo>
                <a:cubicBezTo>
                  <a:pt x="727791" y="138239"/>
                  <a:pt x="707649" y="131010"/>
                  <a:pt x="694971" y="120855"/>
                </a:cubicBezTo>
                <a:lnTo>
                  <a:pt x="694971" y="120908"/>
                </a:lnTo>
                <a:lnTo>
                  <a:pt x="694971" y="150478"/>
                </a:lnTo>
                <a:cubicBezTo>
                  <a:pt x="708744" y="157896"/>
                  <a:pt x="728008" y="162616"/>
                  <a:pt x="747291" y="162616"/>
                </a:cubicBezTo>
                <a:cubicBezTo>
                  <a:pt x="790754" y="162616"/>
                  <a:pt x="811355" y="140943"/>
                  <a:pt x="811355" y="115655"/>
                </a:cubicBezTo>
                <a:cubicBezTo>
                  <a:pt x="811369" y="57615"/>
                  <a:pt x="717426" y="79518"/>
                  <a:pt x="717426" y="45882"/>
                </a:cubicBezTo>
                <a:lnTo>
                  <a:pt x="717385" y="45882"/>
                </a:lnTo>
                <a:close/>
                <a:moveTo>
                  <a:pt x="29216" y="45841"/>
                </a:moveTo>
                <a:cubicBezTo>
                  <a:pt x="29216" y="33872"/>
                  <a:pt x="39176" y="24391"/>
                  <a:pt x="63632" y="24391"/>
                </a:cubicBezTo>
                <a:cubicBezTo>
                  <a:pt x="77364" y="24391"/>
                  <a:pt x="92888" y="28437"/>
                  <a:pt x="107080" y="36670"/>
                </a:cubicBezTo>
                <a:lnTo>
                  <a:pt x="107080" y="8881"/>
                </a:lnTo>
                <a:cubicBezTo>
                  <a:pt x="94396" y="3156"/>
                  <a:pt x="78865" y="0"/>
                  <a:pt x="63855" y="0"/>
                </a:cubicBezTo>
                <a:cubicBezTo>
                  <a:pt x="20379" y="0"/>
                  <a:pt x="0" y="21680"/>
                  <a:pt x="0" y="47204"/>
                </a:cubicBezTo>
                <a:cubicBezTo>
                  <a:pt x="0" y="105925"/>
                  <a:pt x="94200" y="83564"/>
                  <a:pt x="94200" y="117665"/>
                </a:cubicBezTo>
                <a:cubicBezTo>
                  <a:pt x="94200" y="129405"/>
                  <a:pt x="83787" y="138219"/>
                  <a:pt x="59101" y="138219"/>
                </a:cubicBezTo>
                <a:cubicBezTo>
                  <a:pt x="39629" y="138219"/>
                  <a:pt x="19473" y="130990"/>
                  <a:pt x="6795" y="120828"/>
                </a:cubicBezTo>
                <a:lnTo>
                  <a:pt x="6795" y="120895"/>
                </a:lnTo>
                <a:lnTo>
                  <a:pt x="6795" y="150465"/>
                </a:lnTo>
                <a:cubicBezTo>
                  <a:pt x="20575" y="157882"/>
                  <a:pt x="39845" y="162603"/>
                  <a:pt x="59135" y="162603"/>
                </a:cubicBezTo>
                <a:cubicBezTo>
                  <a:pt x="102611" y="162603"/>
                  <a:pt x="123220" y="140916"/>
                  <a:pt x="123220" y="115628"/>
                </a:cubicBezTo>
                <a:cubicBezTo>
                  <a:pt x="123186" y="57588"/>
                  <a:pt x="29216" y="79491"/>
                  <a:pt x="29216" y="45841"/>
                </a:cubicBezTo>
                <a:close/>
              </a:path>
            </a:pathLst>
          </a:custGeom>
          <a:solidFill>
            <a:schemeClr val="tx1"/>
          </a:solidFill>
          <a:ln w="675" cap="flat">
            <a:noFill/>
            <a:prstDash val="solid"/>
            <a:miter/>
          </a:ln>
        </p:spPr>
        <p:txBody>
          <a:bodyPr rtlCol="0" anchor="ctr"/>
          <a:lstStyle/>
          <a:p>
            <a:endParaRPr lang="en-US"/>
          </a:p>
        </p:txBody>
      </p:sp>
      <p:sp>
        <p:nvSpPr>
          <p:cNvPr id="12" name="Text Placeholder 27">
            <a:extLst>
              <a:ext uri="{FF2B5EF4-FFF2-40B4-BE49-F238E27FC236}">
                <a16:creationId xmlns:a16="http://schemas.microsoft.com/office/drawing/2014/main" id="{6E316FA3-D610-DC98-767C-A47582BD0C54}"/>
              </a:ext>
            </a:extLst>
          </p:cNvPr>
          <p:cNvSpPr>
            <a:spLocks noGrp="1"/>
          </p:cNvSpPr>
          <p:nvPr>
            <p:ph type="body" sz="quarter" idx="19" hasCustomPrompt="1"/>
          </p:nvPr>
        </p:nvSpPr>
        <p:spPr>
          <a:xfrm>
            <a:off x="762001" y="2397719"/>
            <a:ext cx="6995280" cy="232267"/>
          </a:xfrm>
        </p:spPr>
        <p:txBody>
          <a:bodyPr>
            <a:noAutofit/>
          </a:bodyPr>
          <a:lstStyle>
            <a:lvl1pPr marL="0" indent="0">
              <a:lnSpc>
                <a:spcPct val="100000"/>
              </a:lnSpc>
              <a:spcBef>
                <a:spcPts val="0"/>
              </a:spcBef>
              <a:buNone/>
              <a:defRPr kumimoji="0" lang="en-US" sz="1200" b="1" u="none" strike="noStrike" kern="1200" cap="none" spc="0" normalizeH="0" baseline="0" dirty="0" smtClean="0">
                <a:ln>
                  <a:noFill/>
                </a:ln>
                <a:solidFill>
                  <a:schemeClr val="accent1"/>
                </a:solidFill>
                <a:effectLst/>
                <a:uLnTx/>
                <a:uFillTx/>
                <a:latin typeface="Inter" panose="02000503000000020004" pitchFamily="2" charset="0"/>
                <a:ea typeface="Inter" panose="02000503000000020004" pitchFamily="2" charset="0"/>
                <a:cs typeface="+mn-cs"/>
              </a:defRPr>
            </a:lvl1pPr>
          </a:lstStyle>
          <a:p>
            <a:pPr lvl="0"/>
            <a:r>
              <a:rPr lang="en-US"/>
              <a:t>Eyebrow text</a:t>
            </a:r>
          </a:p>
        </p:txBody>
      </p:sp>
    </p:spTree>
    <p:extLst>
      <p:ext uri="{BB962C8B-B14F-4D97-AF65-F5344CB8AC3E}">
        <p14:creationId xmlns:p14="http://schemas.microsoft.com/office/powerpoint/2010/main" val="481817101"/>
      </p:ext>
    </p:extLst>
  </p:cSld>
  <p:clrMapOvr>
    <a:masterClrMapping/>
  </p:clrMapOvr>
</p:sldLayout>
</file>

<file path=ppt/slideLayouts/slideLayout130.xml><?xml version="1.0" encoding="utf-8"?>
<p:sldLayout xmlns:a="http://schemas.openxmlformats.org/drawingml/2006/main" xmlns:r="http://schemas.openxmlformats.org/officeDocument/2006/relationships" xmlns:p="http://schemas.openxmlformats.org/presentationml/2006/main" preserve="1" userDrawn="1">
  <p:cSld name="Half Content Half Callout Alt ">
    <p:spTree>
      <p:nvGrpSpPr>
        <p:cNvPr id="1" name=""/>
        <p:cNvGrpSpPr/>
        <p:nvPr/>
      </p:nvGrpSpPr>
      <p:grpSpPr>
        <a:xfrm>
          <a:off x="0" y="0"/>
          <a:ext cx="0" cy="0"/>
          <a:chOff x="0" y="0"/>
          <a:chExt cx="0" cy="0"/>
        </a:xfrm>
      </p:grpSpPr>
      <p:sp>
        <p:nvSpPr>
          <p:cNvPr id="4" name="Round Same Side Corner Rectangle 3">
            <a:extLst>
              <a:ext uri="{FF2B5EF4-FFF2-40B4-BE49-F238E27FC236}">
                <a16:creationId xmlns:a16="http://schemas.microsoft.com/office/drawing/2014/main" id="{1187F0AB-BDF1-C39E-9DA7-4210BE1890BC}"/>
              </a:ext>
            </a:extLst>
          </p:cNvPr>
          <p:cNvSpPr/>
          <p:nvPr userDrawn="1"/>
        </p:nvSpPr>
        <p:spPr>
          <a:xfrm rot="16200000">
            <a:off x="5711031" y="377031"/>
            <a:ext cx="6858000" cy="6103937"/>
          </a:xfrm>
          <a:prstGeom prst="round2SameRect">
            <a:avLst>
              <a:gd name="adj1" fmla="val 6668"/>
              <a:gd name="adj2" fmla="val 0"/>
            </a:avLst>
          </a:prstGeom>
          <a:solidFill>
            <a:srgbClr val="E8F9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7" name="Freeform 16">
            <a:extLst>
              <a:ext uri="{FF2B5EF4-FFF2-40B4-BE49-F238E27FC236}">
                <a16:creationId xmlns:a16="http://schemas.microsoft.com/office/drawing/2014/main" id="{BDBAD275-00BD-3D25-D3BC-8381BBBC8186}"/>
              </a:ext>
            </a:extLst>
          </p:cNvPr>
          <p:cNvSpPr/>
          <p:nvPr userDrawn="1"/>
        </p:nvSpPr>
        <p:spPr>
          <a:xfrm>
            <a:off x="8879887" y="0"/>
            <a:ext cx="3318341" cy="6858544"/>
          </a:xfrm>
          <a:custGeom>
            <a:avLst/>
            <a:gdLst>
              <a:gd name="connsiteX0" fmla="*/ 3318341 w 3318341"/>
              <a:gd name="connsiteY0" fmla="*/ 6825777 h 6858544"/>
              <a:gd name="connsiteX1" fmla="*/ 3318341 w 3318341"/>
              <a:gd name="connsiteY1" fmla="*/ 6830674 h 6858544"/>
              <a:gd name="connsiteX2" fmla="*/ 3309552 w 3318341"/>
              <a:gd name="connsiteY2" fmla="*/ 6840348 h 6858544"/>
              <a:gd name="connsiteX3" fmla="*/ 3289548 w 3318341"/>
              <a:gd name="connsiteY3" fmla="*/ 6858544 h 6858544"/>
              <a:gd name="connsiteX4" fmla="*/ 3284744 w 3318341"/>
              <a:gd name="connsiteY4" fmla="*/ 6858544 h 6858544"/>
              <a:gd name="connsiteX5" fmla="*/ 3306726 w 3318341"/>
              <a:gd name="connsiteY5" fmla="*/ 6838559 h 6858544"/>
              <a:gd name="connsiteX6" fmla="*/ 3318341 w 3318341"/>
              <a:gd name="connsiteY6" fmla="*/ 6758684 h 6858544"/>
              <a:gd name="connsiteX7" fmla="*/ 3318341 w 3318341"/>
              <a:gd name="connsiteY7" fmla="*/ 6763571 h 6858544"/>
              <a:gd name="connsiteX8" fmla="*/ 3277612 w 3318341"/>
              <a:gd name="connsiteY8" fmla="*/ 6808401 h 6858544"/>
              <a:gd name="connsiteX9" fmla="*/ 3222487 w 3318341"/>
              <a:gd name="connsiteY9" fmla="*/ 6858544 h 6858544"/>
              <a:gd name="connsiteX10" fmla="*/ 3217666 w 3318341"/>
              <a:gd name="connsiteY10" fmla="*/ 6858544 h 6858544"/>
              <a:gd name="connsiteX11" fmla="*/ 3274786 w 3318341"/>
              <a:gd name="connsiteY11" fmla="*/ 6806612 h 6858544"/>
              <a:gd name="connsiteX12" fmla="*/ 3318341 w 3318341"/>
              <a:gd name="connsiteY12" fmla="*/ 6691590 h 6858544"/>
              <a:gd name="connsiteX13" fmla="*/ 3318341 w 3318341"/>
              <a:gd name="connsiteY13" fmla="*/ 6696466 h 6858544"/>
              <a:gd name="connsiteX14" fmla="*/ 3245673 w 3318341"/>
              <a:gd name="connsiteY14" fmla="*/ 6776455 h 6858544"/>
              <a:gd name="connsiteX15" fmla="*/ 3155427 w 3318341"/>
              <a:gd name="connsiteY15" fmla="*/ 6858544 h 6858544"/>
              <a:gd name="connsiteX16" fmla="*/ 3150296 w 3318341"/>
              <a:gd name="connsiteY16" fmla="*/ 6858544 h 6858544"/>
              <a:gd name="connsiteX17" fmla="*/ 3151936 w 3318341"/>
              <a:gd name="connsiteY17" fmla="*/ 6857317 h 6858544"/>
              <a:gd name="connsiteX18" fmla="*/ 3242847 w 3318341"/>
              <a:gd name="connsiteY18" fmla="*/ 6774665 h 6858544"/>
              <a:gd name="connsiteX19" fmla="*/ 3318341 w 3318341"/>
              <a:gd name="connsiteY19" fmla="*/ 6617308 h 6858544"/>
              <a:gd name="connsiteX20" fmla="*/ 3318341 w 3318341"/>
              <a:gd name="connsiteY20" fmla="*/ 6623517 h 6858544"/>
              <a:gd name="connsiteX21" fmla="*/ 3293645 w 3318341"/>
              <a:gd name="connsiteY21" fmla="*/ 6656543 h 6858544"/>
              <a:gd name="connsiteX22" fmla="*/ 3125818 w 3318341"/>
              <a:gd name="connsiteY22" fmla="*/ 6824478 h 6858544"/>
              <a:gd name="connsiteX23" fmla="*/ 3080318 w 3318341"/>
              <a:gd name="connsiteY23" fmla="*/ 6858544 h 6858544"/>
              <a:gd name="connsiteX24" fmla="*/ 3074345 w 3318341"/>
              <a:gd name="connsiteY24" fmla="*/ 6858544 h 6858544"/>
              <a:gd name="connsiteX25" fmla="*/ 3122899 w 3318341"/>
              <a:gd name="connsiteY25" fmla="*/ 6822202 h 6858544"/>
              <a:gd name="connsiteX26" fmla="*/ 3290373 w 3318341"/>
              <a:gd name="connsiteY26" fmla="*/ 6654691 h 6858544"/>
              <a:gd name="connsiteX27" fmla="*/ 3318341 w 3318341"/>
              <a:gd name="connsiteY27" fmla="*/ 6541975 h 6858544"/>
              <a:gd name="connsiteX28" fmla="*/ 3318341 w 3318341"/>
              <a:gd name="connsiteY28" fmla="*/ 6548156 h 6858544"/>
              <a:gd name="connsiteX29" fmla="*/ 3258782 w 3318341"/>
              <a:gd name="connsiteY29" fmla="*/ 6627812 h 6858544"/>
              <a:gd name="connsiteX30" fmla="*/ 3005286 w 3318341"/>
              <a:gd name="connsiteY30" fmla="*/ 6858342 h 6858544"/>
              <a:gd name="connsiteX31" fmla="*/ 3004953 w 3318341"/>
              <a:gd name="connsiteY31" fmla="*/ 6858544 h 6858544"/>
              <a:gd name="connsiteX32" fmla="*/ 2998211 w 3318341"/>
              <a:gd name="connsiteY32" fmla="*/ 6858544 h 6858544"/>
              <a:gd name="connsiteX33" fmla="*/ 3002585 w 3318341"/>
              <a:gd name="connsiteY33" fmla="*/ 6855883 h 6858544"/>
              <a:gd name="connsiteX34" fmla="*/ 3255509 w 3318341"/>
              <a:gd name="connsiteY34" fmla="*/ 6625960 h 6858544"/>
              <a:gd name="connsiteX35" fmla="*/ 3318341 w 3318341"/>
              <a:gd name="connsiteY35" fmla="*/ 6456857 h 6858544"/>
              <a:gd name="connsiteX36" fmla="*/ 3318341 w 3318341"/>
              <a:gd name="connsiteY36" fmla="*/ 6464053 h 6858544"/>
              <a:gd name="connsiteX37" fmla="*/ 3289984 w 3318341"/>
              <a:gd name="connsiteY37" fmla="*/ 6510720 h 6858544"/>
              <a:gd name="connsiteX38" fmla="*/ 2980046 w 3318341"/>
              <a:gd name="connsiteY38" fmla="*/ 6820861 h 6858544"/>
              <a:gd name="connsiteX39" fmla="*/ 2918110 w 3318341"/>
              <a:gd name="connsiteY39" fmla="*/ 6858544 h 6858544"/>
              <a:gd name="connsiteX40" fmla="*/ 2911354 w 3318341"/>
              <a:gd name="connsiteY40" fmla="*/ 6858544 h 6858544"/>
              <a:gd name="connsiteX41" fmla="*/ 2977345 w 3318341"/>
              <a:gd name="connsiteY41" fmla="*/ 6818401 h 6858544"/>
              <a:gd name="connsiteX42" fmla="*/ 3286574 w 3318341"/>
              <a:gd name="connsiteY42" fmla="*/ 6509103 h 6858544"/>
              <a:gd name="connsiteX43" fmla="*/ 3318341 w 3318341"/>
              <a:gd name="connsiteY43" fmla="*/ 6363914 h 6858544"/>
              <a:gd name="connsiteX44" fmla="*/ 3318341 w 3318341"/>
              <a:gd name="connsiteY44" fmla="*/ 6372280 h 6858544"/>
              <a:gd name="connsiteX45" fmla="*/ 3307577 w 3318341"/>
              <a:gd name="connsiteY45" fmla="*/ 6394593 h 6858544"/>
              <a:gd name="connsiteX46" fmla="*/ 2863615 w 3318341"/>
              <a:gd name="connsiteY46" fmla="*/ 6838655 h 6858544"/>
              <a:gd name="connsiteX47" fmla="*/ 2822405 w 3318341"/>
              <a:gd name="connsiteY47" fmla="*/ 6858544 h 6858544"/>
              <a:gd name="connsiteX48" fmla="*/ 2814846 w 3318341"/>
              <a:gd name="connsiteY48" fmla="*/ 6858544 h 6858544"/>
              <a:gd name="connsiteX49" fmla="*/ 2861494 w 3318341"/>
              <a:gd name="connsiteY49" fmla="*/ 6836036 h 6858544"/>
              <a:gd name="connsiteX50" fmla="*/ 3304204 w 3318341"/>
              <a:gd name="connsiteY50" fmla="*/ 6393226 h 6858544"/>
              <a:gd name="connsiteX51" fmla="*/ 3318341 w 3318341"/>
              <a:gd name="connsiteY51" fmla="*/ 6253787 h 6858544"/>
              <a:gd name="connsiteX52" fmla="*/ 3318341 w 3318341"/>
              <a:gd name="connsiteY52" fmla="*/ 6264475 h 6858544"/>
              <a:gd name="connsiteX53" fmla="*/ 3312390 w 3318341"/>
              <a:gd name="connsiteY53" fmla="*/ 6280704 h 6858544"/>
              <a:gd name="connsiteX54" fmla="*/ 2749751 w 3318341"/>
              <a:gd name="connsiteY54" fmla="*/ 6843470 h 6858544"/>
              <a:gd name="connsiteX55" fmla="*/ 2708657 w 3318341"/>
              <a:gd name="connsiteY55" fmla="*/ 6858544 h 6858544"/>
              <a:gd name="connsiteX56" fmla="*/ 2699268 w 3318341"/>
              <a:gd name="connsiteY56" fmla="*/ 6858544 h 6858544"/>
              <a:gd name="connsiteX57" fmla="*/ 2747891 w 3318341"/>
              <a:gd name="connsiteY57" fmla="*/ 6840714 h 6858544"/>
              <a:gd name="connsiteX58" fmla="*/ 3308881 w 3318341"/>
              <a:gd name="connsiteY58" fmla="*/ 6279597 h 6858544"/>
              <a:gd name="connsiteX59" fmla="*/ 3318341 w 3318341"/>
              <a:gd name="connsiteY59" fmla="*/ 6102753 h 6858544"/>
              <a:gd name="connsiteX60" fmla="*/ 3318341 w 3318341"/>
              <a:gd name="connsiteY60" fmla="*/ 6117665 h 6858544"/>
              <a:gd name="connsiteX61" fmla="*/ 3304796 w 3318341"/>
              <a:gd name="connsiteY61" fmla="*/ 6170231 h 6858544"/>
              <a:gd name="connsiteX62" fmla="*/ 2639302 w 3318341"/>
              <a:gd name="connsiteY62" fmla="*/ 6835875 h 6858544"/>
              <a:gd name="connsiteX63" fmla="*/ 2551365 w 3318341"/>
              <a:gd name="connsiteY63" fmla="*/ 6858544 h 6858544"/>
              <a:gd name="connsiteX64" fmla="*/ 2536893 w 3318341"/>
              <a:gd name="connsiteY64" fmla="*/ 6858544 h 6858544"/>
              <a:gd name="connsiteX65" fmla="*/ 2541123 w 3318341"/>
              <a:gd name="connsiteY65" fmla="*/ 6857897 h 6858544"/>
              <a:gd name="connsiteX66" fmla="*/ 3301177 w 3318341"/>
              <a:gd name="connsiteY66" fmla="*/ 6169393 h 6858544"/>
              <a:gd name="connsiteX67" fmla="*/ 3318341 w 3318341"/>
              <a:gd name="connsiteY67" fmla="*/ 2999514 h 6858544"/>
              <a:gd name="connsiteX68" fmla="*/ 3318341 w 3318341"/>
              <a:gd name="connsiteY68" fmla="*/ 3004158 h 6858544"/>
              <a:gd name="connsiteX69" fmla="*/ 3269437 w 3318341"/>
              <a:gd name="connsiteY69" fmla="*/ 3048623 h 6858544"/>
              <a:gd name="connsiteX70" fmla="*/ 2338836 w 3318341"/>
              <a:gd name="connsiteY70" fmla="*/ 3383322 h 6858544"/>
              <a:gd name="connsiteX71" fmla="*/ 1508976 w 3318341"/>
              <a:gd name="connsiteY71" fmla="*/ 3383322 h 6858544"/>
              <a:gd name="connsiteX72" fmla="*/ 997944 w 3318341"/>
              <a:gd name="connsiteY72" fmla="*/ 3894468 h 6858544"/>
              <a:gd name="connsiteX73" fmla="*/ 1508976 w 3318341"/>
              <a:gd name="connsiteY73" fmla="*/ 4405615 h 6858544"/>
              <a:gd name="connsiteX74" fmla="*/ 2338836 w 3318341"/>
              <a:gd name="connsiteY74" fmla="*/ 4405615 h 6858544"/>
              <a:gd name="connsiteX75" fmla="*/ 3269437 w 3318341"/>
              <a:gd name="connsiteY75" fmla="*/ 4740314 h 6858544"/>
              <a:gd name="connsiteX76" fmla="*/ 3318341 w 3318341"/>
              <a:gd name="connsiteY76" fmla="*/ 4784779 h 6858544"/>
              <a:gd name="connsiteX77" fmla="*/ 3318341 w 3318341"/>
              <a:gd name="connsiteY77" fmla="*/ 4789694 h 6858544"/>
              <a:gd name="connsiteX78" fmla="*/ 3266519 w 3318341"/>
              <a:gd name="connsiteY78" fmla="*/ 4742591 h 6858544"/>
              <a:gd name="connsiteX79" fmla="*/ 2338083 w 3318341"/>
              <a:gd name="connsiteY79" fmla="*/ 4408631 h 6858544"/>
              <a:gd name="connsiteX80" fmla="*/ 1508222 w 3318341"/>
              <a:gd name="connsiteY80" fmla="*/ 4408631 h 6858544"/>
              <a:gd name="connsiteX81" fmla="*/ 994175 w 3318341"/>
              <a:gd name="connsiteY81" fmla="*/ 3894468 h 6858544"/>
              <a:gd name="connsiteX82" fmla="*/ 1508222 w 3318341"/>
              <a:gd name="connsiteY82" fmla="*/ 3380306 h 6858544"/>
              <a:gd name="connsiteX83" fmla="*/ 2338083 w 3318341"/>
              <a:gd name="connsiteY83" fmla="*/ 3380306 h 6858544"/>
              <a:gd name="connsiteX84" fmla="*/ 3266832 w 3318341"/>
              <a:gd name="connsiteY84" fmla="*/ 3046347 h 6858544"/>
              <a:gd name="connsiteX85" fmla="*/ 3318341 w 3318341"/>
              <a:gd name="connsiteY85" fmla="*/ 2938527 h 6858544"/>
              <a:gd name="connsiteX86" fmla="*/ 3318341 w 3318341"/>
              <a:gd name="connsiteY86" fmla="*/ 2943170 h 6858544"/>
              <a:gd name="connsiteX87" fmla="*/ 3240713 w 3318341"/>
              <a:gd name="connsiteY87" fmla="*/ 3013752 h 6858544"/>
              <a:gd name="connsiteX88" fmla="*/ 2338836 w 3318341"/>
              <a:gd name="connsiteY88" fmla="*/ 3338088 h 6858544"/>
              <a:gd name="connsiteX89" fmla="*/ 1508976 w 3318341"/>
              <a:gd name="connsiteY89" fmla="*/ 3338088 h 6858544"/>
              <a:gd name="connsiteX90" fmla="*/ 952720 w 3318341"/>
              <a:gd name="connsiteY90" fmla="*/ 3894468 h 6858544"/>
              <a:gd name="connsiteX91" fmla="*/ 1508976 w 3318341"/>
              <a:gd name="connsiteY91" fmla="*/ 4450849 h 6858544"/>
              <a:gd name="connsiteX92" fmla="*/ 2338836 w 3318341"/>
              <a:gd name="connsiteY92" fmla="*/ 4450849 h 6858544"/>
              <a:gd name="connsiteX93" fmla="*/ 3240713 w 3318341"/>
              <a:gd name="connsiteY93" fmla="*/ 4775186 h 6858544"/>
              <a:gd name="connsiteX94" fmla="*/ 3318341 w 3318341"/>
              <a:gd name="connsiteY94" fmla="*/ 4845767 h 6858544"/>
              <a:gd name="connsiteX95" fmla="*/ 3318341 w 3318341"/>
              <a:gd name="connsiteY95" fmla="*/ 4850673 h 6858544"/>
              <a:gd name="connsiteX96" fmla="*/ 3237795 w 3318341"/>
              <a:gd name="connsiteY96" fmla="*/ 4777462 h 6858544"/>
              <a:gd name="connsiteX97" fmla="*/ 2338083 w 3318341"/>
              <a:gd name="connsiteY97" fmla="*/ 4453865 h 6858544"/>
              <a:gd name="connsiteX98" fmla="*/ 1508222 w 3318341"/>
              <a:gd name="connsiteY98" fmla="*/ 4453865 h 6858544"/>
              <a:gd name="connsiteX99" fmla="*/ 948951 w 3318341"/>
              <a:gd name="connsiteY99" fmla="*/ 3894468 h 6858544"/>
              <a:gd name="connsiteX100" fmla="*/ 1508222 w 3318341"/>
              <a:gd name="connsiteY100" fmla="*/ 3335072 h 6858544"/>
              <a:gd name="connsiteX101" fmla="*/ 2338083 w 3318341"/>
              <a:gd name="connsiteY101" fmla="*/ 3335072 h 6858544"/>
              <a:gd name="connsiteX102" fmla="*/ 3238108 w 3318341"/>
              <a:gd name="connsiteY102" fmla="*/ 3011475 h 6858544"/>
              <a:gd name="connsiteX103" fmla="*/ 3318341 w 3318341"/>
              <a:gd name="connsiteY103" fmla="*/ 2875321 h 6858544"/>
              <a:gd name="connsiteX104" fmla="*/ 3318341 w 3318341"/>
              <a:gd name="connsiteY104" fmla="*/ 2880219 h 6858544"/>
              <a:gd name="connsiteX105" fmla="*/ 3309552 w 3318341"/>
              <a:gd name="connsiteY105" fmla="*/ 2889893 h 6858544"/>
              <a:gd name="connsiteX106" fmla="*/ 2338836 w 3318341"/>
              <a:gd name="connsiteY106" fmla="*/ 3292854 h 6858544"/>
              <a:gd name="connsiteX107" fmla="*/ 1508976 w 3318341"/>
              <a:gd name="connsiteY107" fmla="*/ 3292854 h 6858544"/>
              <a:gd name="connsiteX108" fmla="*/ 907496 w 3318341"/>
              <a:gd name="connsiteY108" fmla="*/ 3894468 h 6858544"/>
              <a:gd name="connsiteX109" fmla="*/ 1508976 w 3318341"/>
              <a:gd name="connsiteY109" fmla="*/ 4496083 h 6858544"/>
              <a:gd name="connsiteX110" fmla="*/ 2338836 w 3318341"/>
              <a:gd name="connsiteY110" fmla="*/ 4496083 h 6858544"/>
              <a:gd name="connsiteX111" fmla="*/ 3309269 w 3318341"/>
              <a:gd name="connsiteY111" fmla="*/ 4899045 h 6858544"/>
              <a:gd name="connsiteX112" fmla="*/ 3318341 w 3318341"/>
              <a:gd name="connsiteY112" fmla="*/ 4909026 h 6858544"/>
              <a:gd name="connsiteX113" fmla="*/ 3318341 w 3318341"/>
              <a:gd name="connsiteY113" fmla="*/ 4913923 h 6858544"/>
              <a:gd name="connsiteX114" fmla="*/ 3306443 w 3318341"/>
              <a:gd name="connsiteY114" fmla="*/ 4900836 h 6858544"/>
              <a:gd name="connsiteX115" fmla="*/ 2338083 w 3318341"/>
              <a:gd name="connsiteY115" fmla="*/ 4499099 h 6858544"/>
              <a:gd name="connsiteX116" fmla="*/ 1508222 w 3318341"/>
              <a:gd name="connsiteY116" fmla="*/ 4499099 h 6858544"/>
              <a:gd name="connsiteX117" fmla="*/ 903727 w 3318341"/>
              <a:gd name="connsiteY117" fmla="*/ 3894468 h 6858544"/>
              <a:gd name="connsiteX118" fmla="*/ 1508222 w 3318341"/>
              <a:gd name="connsiteY118" fmla="*/ 3289839 h 6858544"/>
              <a:gd name="connsiteX119" fmla="*/ 2338083 w 3318341"/>
              <a:gd name="connsiteY119" fmla="*/ 3289839 h 6858544"/>
              <a:gd name="connsiteX120" fmla="*/ 3306726 w 3318341"/>
              <a:gd name="connsiteY120" fmla="*/ 2888102 h 6858544"/>
              <a:gd name="connsiteX121" fmla="*/ 3318341 w 3318341"/>
              <a:gd name="connsiteY121" fmla="*/ 2808227 h 6858544"/>
              <a:gd name="connsiteX122" fmla="*/ 3318341 w 3318341"/>
              <a:gd name="connsiteY122" fmla="*/ 2813114 h 6858544"/>
              <a:gd name="connsiteX123" fmla="*/ 3277612 w 3318341"/>
              <a:gd name="connsiteY123" fmla="*/ 2857945 h 6858544"/>
              <a:gd name="connsiteX124" fmla="*/ 2338836 w 3318341"/>
              <a:gd name="connsiteY124" fmla="*/ 3247619 h 6858544"/>
              <a:gd name="connsiteX125" fmla="*/ 1508976 w 3318341"/>
              <a:gd name="connsiteY125" fmla="*/ 3247619 h 6858544"/>
              <a:gd name="connsiteX126" fmla="*/ 862272 w 3318341"/>
              <a:gd name="connsiteY126" fmla="*/ 3894468 h 6858544"/>
              <a:gd name="connsiteX127" fmla="*/ 1508976 w 3318341"/>
              <a:gd name="connsiteY127" fmla="*/ 4541317 h 6858544"/>
              <a:gd name="connsiteX128" fmla="*/ 2338836 w 3318341"/>
              <a:gd name="connsiteY128" fmla="*/ 4541317 h 6858544"/>
              <a:gd name="connsiteX129" fmla="*/ 3277330 w 3318341"/>
              <a:gd name="connsiteY129" fmla="*/ 4930992 h 6858544"/>
              <a:gd name="connsiteX130" fmla="*/ 3318341 w 3318341"/>
              <a:gd name="connsiteY130" fmla="*/ 4976113 h 6858544"/>
              <a:gd name="connsiteX131" fmla="*/ 3318341 w 3318341"/>
              <a:gd name="connsiteY131" fmla="*/ 4980999 h 6858544"/>
              <a:gd name="connsiteX132" fmla="*/ 3274503 w 3318341"/>
              <a:gd name="connsiteY132" fmla="*/ 4932782 h 6858544"/>
              <a:gd name="connsiteX133" fmla="*/ 2338083 w 3318341"/>
              <a:gd name="connsiteY133" fmla="*/ 4544333 h 6858544"/>
              <a:gd name="connsiteX134" fmla="*/ 1508222 w 3318341"/>
              <a:gd name="connsiteY134" fmla="*/ 4544333 h 6858544"/>
              <a:gd name="connsiteX135" fmla="*/ 858503 w 3318341"/>
              <a:gd name="connsiteY135" fmla="*/ 3894468 h 6858544"/>
              <a:gd name="connsiteX136" fmla="*/ 1508222 w 3318341"/>
              <a:gd name="connsiteY136" fmla="*/ 3244603 h 6858544"/>
              <a:gd name="connsiteX137" fmla="*/ 2338083 w 3318341"/>
              <a:gd name="connsiteY137" fmla="*/ 3244603 h 6858544"/>
              <a:gd name="connsiteX138" fmla="*/ 3274786 w 3318341"/>
              <a:gd name="connsiteY138" fmla="*/ 2856155 h 6858544"/>
              <a:gd name="connsiteX139" fmla="*/ 3318341 w 3318341"/>
              <a:gd name="connsiteY139" fmla="*/ 2741133 h 6858544"/>
              <a:gd name="connsiteX140" fmla="*/ 3318341 w 3318341"/>
              <a:gd name="connsiteY140" fmla="*/ 2746010 h 6858544"/>
              <a:gd name="connsiteX141" fmla="*/ 3245673 w 3318341"/>
              <a:gd name="connsiteY141" fmla="*/ 2825998 h 6858544"/>
              <a:gd name="connsiteX142" fmla="*/ 2338836 w 3318341"/>
              <a:gd name="connsiteY142" fmla="*/ 3202385 h 6858544"/>
              <a:gd name="connsiteX143" fmla="*/ 1508975 w 3318341"/>
              <a:gd name="connsiteY143" fmla="*/ 3202385 h 6858544"/>
              <a:gd name="connsiteX144" fmla="*/ 817048 w 3318341"/>
              <a:gd name="connsiteY144" fmla="*/ 3894468 h 6858544"/>
              <a:gd name="connsiteX145" fmla="*/ 1508975 w 3318341"/>
              <a:gd name="connsiteY145" fmla="*/ 4586552 h 6858544"/>
              <a:gd name="connsiteX146" fmla="*/ 2338836 w 3318341"/>
              <a:gd name="connsiteY146" fmla="*/ 4586552 h 6858544"/>
              <a:gd name="connsiteX147" fmla="*/ 3245390 w 3318341"/>
              <a:gd name="connsiteY147" fmla="*/ 4962939 h 6858544"/>
              <a:gd name="connsiteX148" fmla="*/ 3318341 w 3318341"/>
              <a:gd name="connsiteY148" fmla="*/ 5043201 h 6858544"/>
              <a:gd name="connsiteX149" fmla="*/ 3318341 w 3318341"/>
              <a:gd name="connsiteY149" fmla="*/ 5048075 h 6858544"/>
              <a:gd name="connsiteX150" fmla="*/ 3242564 w 3318341"/>
              <a:gd name="connsiteY150" fmla="*/ 4964729 h 6858544"/>
              <a:gd name="connsiteX151" fmla="*/ 2338083 w 3318341"/>
              <a:gd name="connsiteY151" fmla="*/ 4589567 h 6858544"/>
              <a:gd name="connsiteX152" fmla="*/ 1508222 w 3318341"/>
              <a:gd name="connsiteY152" fmla="*/ 4589567 h 6858544"/>
              <a:gd name="connsiteX153" fmla="*/ 813279 w 3318341"/>
              <a:gd name="connsiteY153" fmla="*/ 3894468 h 6858544"/>
              <a:gd name="connsiteX154" fmla="*/ 1508222 w 3318341"/>
              <a:gd name="connsiteY154" fmla="*/ 3199369 h 6858544"/>
              <a:gd name="connsiteX155" fmla="*/ 2338083 w 3318341"/>
              <a:gd name="connsiteY155" fmla="*/ 3199369 h 6858544"/>
              <a:gd name="connsiteX156" fmla="*/ 3242847 w 3318341"/>
              <a:gd name="connsiteY156" fmla="*/ 2824208 h 6858544"/>
              <a:gd name="connsiteX157" fmla="*/ 3318341 w 3318341"/>
              <a:gd name="connsiteY157" fmla="*/ 2666851 h 6858544"/>
              <a:gd name="connsiteX158" fmla="*/ 3318341 w 3318341"/>
              <a:gd name="connsiteY158" fmla="*/ 2673061 h 6858544"/>
              <a:gd name="connsiteX159" fmla="*/ 3293645 w 3318341"/>
              <a:gd name="connsiteY159" fmla="*/ 2706088 h 6858544"/>
              <a:gd name="connsiteX160" fmla="*/ 2338836 w 3318341"/>
              <a:gd name="connsiteY160" fmla="*/ 3157152 h 6858544"/>
              <a:gd name="connsiteX161" fmla="*/ 1508975 w 3318341"/>
              <a:gd name="connsiteY161" fmla="*/ 3157152 h 6858544"/>
              <a:gd name="connsiteX162" fmla="*/ 771824 w 3318341"/>
              <a:gd name="connsiteY162" fmla="*/ 3894468 h 6858544"/>
              <a:gd name="connsiteX163" fmla="*/ 1508975 w 3318341"/>
              <a:gd name="connsiteY163" fmla="*/ 4631786 h 6858544"/>
              <a:gd name="connsiteX164" fmla="*/ 2338836 w 3318341"/>
              <a:gd name="connsiteY164" fmla="*/ 4631786 h 6858544"/>
              <a:gd name="connsiteX165" fmla="*/ 3293402 w 3318341"/>
              <a:gd name="connsiteY165" fmla="*/ 5082850 h 6858544"/>
              <a:gd name="connsiteX166" fmla="*/ 3318341 w 3318341"/>
              <a:gd name="connsiteY166" fmla="*/ 5116182 h 6858544"/>
              <a:gd name="connsiteX167" fmla="*/ 3318341 w 3318341"/>
              <a:gd name="connsiteY167" fmla="*/ 5122086 h 6858544"/>
              <a:gd name="connsiteX168" fmla="*/ 3290373 w 3318341"/>
              <a:gd name="connsiteY168" fmla="*/ 5084703 h 6858544"/>
              <a:gd name="connsiteX169" fmla="*/ 2338082 w 3318341"/>
              <a:gd name="connsiteY169" fmla="*/ 4634802 h 6858544"/>
              <a:gd name="connsiteX170" fmla="*/ 1508222 w 3318341"/>
              <a:gd name="connsiteY170" fmla="*/ 4634802 h 6858544"/>
              <a:gd name="connsiteX171" fmla="*/ 768055 w 3318341"/>
              <a:gd name="connsiteY171" fmla="*/ 3894468 h 6858544"/>
              <a:gd name="connsiteX172" fmla="*/ 1508222 w 3318341"/>
              <a:gd name="connsiteY172" fmla="*/ 3154136 h 6858544"/>
              <a:gd name="connsiteX173" fmla="*/ 2338082 w 3318341"/>
              <a:gd name="connsiteY173" fmla="*/ 3154136 h 6858544"/>
              <a:gd name="connsiteX174" fmla="*/ 3290373 w 3318341"/>
              <a:gd name="connsiteY174" fmla="*/ 2704234 h 6858544"/>
              <a:gd name="connsiteX175" fmla="*/ 3318341 w 3318341"/>
              <a:gd name="connsiteY175" fmla="*/ 2591520 h 6858544"/>
              <a:gd name="connsiteX176" fmla="*/ 3318341 w 3318341"/>
              <a:gd name="connsiteY176" fmla="*/ 2597703 h 6858544"/>
              <a:gd name="connsiteX177" fmla="*/ 3258782 w 3318341"/>
              <a:gd name="connsiteY177" fmla="*/ 2677359 h 6858544"/>
              <a:gd name="connsiteX178" fmla="*/ 2338836 w 3318341"/>
              <a:gd name="connsiteY178" fmla="*/ 3111919 h 6858544"/>
              <a:gd name="connsiteX179" fmla="*/ 1508975 w 3318341"/>
              <a:gd name="connsiteY179" fmla="*/ 3111919 h 6858544"/>
              <a:gd name="connsiteX180" fmla="*/ 726600 w 3318341"/>
              <a:gd name="connsiteY180" fmla="*/ 3894468 h 6858544"/>
              <a:gd name="connsiteX181" fmla="*/ 1508975 w 3318341"/>
              <a:gd name="connsiteY181" fmla="*/ 4677020 h 6858544"/>
              <a:gd name="connsiteX182" fmla="*/ 2338836 w 3318341"/>
              <a:gd name="connsiteY182" fmla="*/ 4677020 h 6858544"/>
              <a:gd name="connsiteX183" fmla="*/ 3258538 w 3318341"/>
              <a:gd name="connsiteY183" fmla="*/ 5111581 h 6858544"/>
              <a:gd name="connsiteX184" fmla="*/ 3318341 w 3318341"/>
              <a:gd name="connsiteY184" fmla="*/ 5191510 h 6858544"/>
              <a:gd name="connsiteX185" fmla="*/ 3318341 w 3318341"/>
              <a:gd name="connsiteY185" fmla="*/ 5197419 h 6858544"/>
              <a:gd name="connsiteX186" fmla="*/ 3255509 w 3318341"/>
              <a:gd name="connsiteY186" fmla="*/ 5113433 h 6858544"/>
              <a:gd name="connsiteX187" fmla="*/ 2338082 w 3318341"/>
              <a:gd name="connsiteY187" fmla="*/ 4680036 h 6858544"/>
              <a:gd name="connsiteX188" fmla="*/ 1508222 w 3318341"/>
              <a:gd name="connsiteY188" fmla="*/ 4680036 h 6858544"/>
              <a:gd name="connsiteX189" fmla="*/ 722831 w 3318341"/>
              <a:gd name="connsiteY189" fmla="*/ 3894468 h 6858544"/>
              <a:gd name="connsiteX190" fmla="*/ 1508222 w 3318341"/>
              <a:gd name="connsiteY190" fmla="*/ 3108903 h 6858544"/>
              <a:gd name="connsiteX191" fmla="*/ 2338082 w 3318341"/>
              <a:gd name="connsiteY191" fmla="*/ 3108903 h 6858544"/>
              <a:gd name="connsiteX192" fmla="*/ 3255509 w 3318341"/>
              <a:gd name="connsiteY192" fmla="*/ 2675506 h 6858544"/>
              <a:gd name="connsiteX193" fmla="*/ 3318341 w 3318341"/>
              <a:gd name="connsiteY193" fmla="*/ 2506404 h 6858544"/>
              <a:gd name="connsiteX194" fmla="*/ 3318341 w 3318341"/>
              <a:gd name="connsiteY194" fmla="*/ 2513600 h 6858544"/>
              <a:gd name="connsiteX195" fmla="*/ 3289984 w 3318341"/>
              <a:gd name="connsiteY195" fmla="*/ 2560267 h 6858544"/>
              <a:gd name="connsiteX196" fmla="*/ 2338836 w 3318341"/>
              <a:gd name="connsiteY196" fmla="*/ 3066685 h 6858544"/>
              <a:gd name="connsiteX197" fmla="*/ 1508976 w 3318341"/>
              <a:gd name="connsiteY197" fmla="*/ 3066685 h 6858544"/>
              <a:gd name="connsiteX198" fmla="*/ 681376 w 3318341"/>
              <a:gd name="connsiteY198" fmla="*/ 3894468 h 6858544"/>
              <a:gd name="connsiteX199" fmla="*/ 1508976 w 3318341"/>
              <a:gd name="connsiteY199" fmla="*/ 4722255 h 6858544"/>
              <a:gd name="connsiteX200" fmla="*/ 2338836 w 3318341"/>
              <a:gd name="connsiteY200" fmla="*/ 4722255 h 6858544"/>
              <a:gd name="connsiteX201" fmla="*/ 3289786 w 3318341"/>
              <a:gd name="connsiteY201" fmla="*/ 5228674 h 6858544"/>
              <a:gd name="connsiteX202" fmla="*/ 3318341 w 3318341"/>
              <a:gd name="connsiteY202" fmla="*/ 5275629 h 6858544"/>
              <a:gd name="connsiteX203" fmla="*/ 3318341 w 3318341"/>
              <a:gd name="connsiteY203" fmla="*/ 5282536 h 6858544"/>
              <a:gd name="connsiteX204" fmla="*/ 3286574 w 3318341"/>
              <a:gd name="connsiteY204" fmla="*/ 5230290 h 6858544"/>
              <a:gd name="connsiteX205" fmla="*/ 2338083 w 3318341"/>
              <a:gd name="connsiteY205" fmla="*/ 4725270 h 6858544"/>
              <a:gd name="connsiteX206" fmla="*/ 1508222 w 3318341"/>
              <a:gd name="connsiteY206" fmla="*/ 4725270 h 6858544"/>
              <a:gd name="connsiteX207" fmla="*/ 677607 w 3318341"/>
              <a:gd name="connsiteY207" fmla="*/ 3894468 h 6858544"/>
              <a:gd name="connsiteX208" fmla="*/ 1508222 w 3318341"/>
              <a:gd name="connsiteY208" fmla="*/ 3063670 h 6858544"/>
              <a:gd name="connsiteX209" fmla="*/ 2338083 w 3318341"/>
              <a:gd name="connsiteY209" fmla="*/ 3063670 h 6858544"/>
              <a:gd name="connsiteX210" fmla="*/ 3286574 w 3318341"/>
              <a:gd name="connsiteY210" fmla="*/ 2558650 h 6858544"/>
              <a:gd name="connsiteX211" fmla="*/ 3318341 w 3318341"/>
              <a:gd name="connsiteY211" fmla="*/ 2413460 h 6858544"/>
              <a:gd name="connsiteX212" fmla="*/ 3318341 w 3318341"/>
              <a:gd name="connsiteY212" fmla="*/ 2421827 h 6858544"/>
              <a:gd name="connsiteX213" fmla="*/ 3307577 w 3318341"/>
              <a:gd name="connsiteY213" fmla="*/ 2444140 h 6858544"/>
              <a:gd name="connsiteX214" fmla="*/ 2338836 w 3318341"/>
              <a:gd name="connsiteY214" fmla="*/ 3021451 h 6858544"/>
              <a:gd name="connsiteX215" fmla="*/ 1508976 w 3318341"/>
              <a:gd name="connsiteY215" fmla="*/ 3021451 h 6858544"/>
              <a:gd name="connsiteX216" fmla="*/ 636152 w 3318341"/>
              <a:gd name="connsiteY216" fmla="*/ 3894468 h 6858544"/>
              <a:gd name="connsiteX217" fmla="*/ 1508976 w 3318341"/>
              <a:gd name="connsiteY217" fmla="*/ 4767489 h 6858544"/>
              <a:gd name="connsiteX218" fmla="*/ 2338836 w 3318341"/>
              <a:gd name="connsiteY218" fmla="*/ 4767489 h 6858544"/>
              <a:gd name="connsiteX219" fmla="*/ 3307577 w 3318341"/>
              <a:gd name="connsiteY219" fmla="*/ 5344800 h 6858544"/>
              <a:gd name="connsiteX220" fmla="*/ 3318341 w 3318341"/>
              <a:gd name="connsiteY220" fmla="*/ 5367113 h 6858544"/>
              <a:gd name="connsiteX221" fmla="*/ 3318341 w 3318341"/>
              <a:gd name="connsiteY221" fmla="*/ 5375480 h 6858544"/>
              <a:gd name="connsiteX222" fmla="*/ 3304204 w 3318341"/>
              <a:gd name="connsiteY222" fmla="*/ 5346168 h 6858544"/>
              <a:gd name="connsiteX223" fmla="*/ 2338083 w 3318341"/>
              <a:gd name="connsiteY223" fmla="*/ 4770505 h 6858544"/>
              <a:gd name="connsiteX224" fmla="*/ 1508222 w 3318341"/>
              <a:gd name="connsiteY224" fmla="*/ 4770505 h 6858544"/>
              <a:gd name="connsiteX225" fmla="*/ 632383 w 3318341"/>
              <a:gd name="connsiteY225" fmla="*/ 3894468 h 6858544"/>
              <a:gd name="connsiteX226" fmla="*/ 1508222 w 3318341"/>
              <a:gd name="connsiteY226" fmla="*/ 3018435 h 6858544"/>
              <a:gd name="connsiteX227" fmla="*/ 2338083 w 3318341"/>
              <a:gd name="connsiteY227" fmla="*/ 3018435 h 6858544"/>
              <a:gd name="connsiteX228" fmla="*/ 3304204 w 3318341"/>
              <a:gd name="connsiteY228" fmla="*/ 2442772 h 6858544"/>
              <a:gd name="connsiteX229" fmla="*/ 3318341 w 3318341"/>
              <a:gd name="connsiteY229" fmla="*/ 2303332 h 6858544"/>
              <a:gd name="connsiteX230" fmla="*/ 3318341 w 3318341"/>
              <a:gd name="connsiteY230" fmla="*/ 2314020 h 6858544"/>
              <a:gd name="connsiteX231" fmla="*/ 3312390 w 3318341"/>
              <a:gd name="connsiteY231" fmla="*/ 2330249 h 6858544"/>
              <a:gd name="connsiteX232" fmla="*/ 2338836 w 3318341"/>
              <a:gd name="connsiteY232" fmla="*/ 2976215 h 6858544"/>
              <a:gd name="connsiteX233" fmla="*/ 1508976 w 3318341"/>
              <a:gd name="connsiteY233" fmla="*/ 2976215 h 6858544"/>
              <a:gd name="connsiteX234" fmla="*/ 590928 w 3318341"/>
              <a:gd name="connsiteY234" fmla="*/ 3894468 h 6858544"/>
              <a:gd name="connsiteX235" fmla="*/ 1508976 w 3318341"/>
              <a:gd name="connsiteY235" fmla="*/ 4812723 h 6858544"/>
              <a:gd name="connsiteX236" fmla="*/ 2338836 w 3318341"/>
              <a:gd name="connsiteY236" fmla="*/ 4812723 h 6858544"/>
              <a:gd name="connsiteX237" fmla="*/ 3312390 w 3318341"/>
              <a:gd name="connsiteY237" fmla="*/ 5458689 h 6858544"/>
              <a:gd name="connsiteX238" fmla="*/ 3318341 w 3318341"/>
              <a:gd name="connsiteY238" fmla="*/ 5474919 h 6858544"/>
              <a:gd name="connsiteX239" fmla="*/ 3318341 w 3318341"/>
              <a:gd name="connsiteY239" fmla="*/ 5485607 h 6858544"/>
              <a:gd name="connsiteX240" fmla="*/ 3308881 w 3318341"/>
              <a:gd name="connsiteY240" fmla="*/ 5459797 h 6858544"/>
              <a:gd name="connsiteX241" fmla="*/ 2338083 w 3318341"/>
              <a:gd name="connsiteY241" fmla="*/ 4815739 h 6858544"/>
              <a:gd name="connsiteX242" fmla="*/ 1508222 w 3318341"/>
              <a:gd name="connsiteY242" fmla="*/ 4815739 h 6858544"/>
              <a:gd name="connsiteX243" fmla="*/ 587159 w 3318341"/>
              <a:gd name="connsiteY243" fmla="*/ 3894468 h 6858544"/>
              <a:gd name="connsiteX244" fmla="*/ 1508222 w 3318341"/>
              <a:gd name="connsiteY244" fmla="*/ 2973200 h 6858544"/>
              <a:gd name="connsiteX245" fmla="*/ 2338083 w 3318341"/>
              <a:gd name="connsiteY245" fmla="*/ 2973200 h 6858544"/>
              <a:gd name="connsiteX246" fmla="*/ 3308881 w 3318341"/>
              <a:gd name="connsiteY246" fmla="*/ 2329142 h 6858544"/>
              <a:gd name="connsiteX247" fmla="*/ 3318341 w 3318341"/>
              <a:gd name="connsiteY247" fmla="*/ 2152299 h 6858544"/>
              <a:gd name="connsiteX248" fmla="*/ 3318341 w 3318341"/>
              <a:gd name="connsiteY248" fmla="*/ 2167210 h 6858544"/>
              <a:gd name="connsiteX249" fmla="*/ 3304796 w 3318341"/>
              <a:gd name="connsiteY249" fmla="*/ 2219776 h 6858544"/>
              <a:gd name="connsiteX250" fmla="*/ 2338836 w 3318341"/>
              <a:gd name="connsiteY250" fmla="*/ 2930982 h 6858544"/>
              <a:gd name="connsiteX251" fmla="*/ 1508976 w 3318341"/>
              <a:gd name="connsiteY251" fmla="*/ 2930982 h 6858544"/>
              <a:gd name="connsiteX252" fmla="*/ 545704 w 3318341"/>
              <a:gd name="connsiteY252" fmla="*/ 3894468 h 6858544"/>
              <a:gd name="connsiteX253" fmla="*/ 1508976 w 3318341"/>
              <a:gd name="connsiteY253" fmla="*/ 4857958 h 6858544"/>
              <a:gd name="connsiteX254" fmla="*/ 2338836 w 3318341"/>
              <a:gd name="connsiteY254" fmla="*/ 4857958 h 6858544"/>
              <a:gd name="connsiteX255" fmla="*/ 3304796 w 3318341"/>
              <a:gd name="connsiteY255" fmla="*/ 5569163 h 6858544"/>
              <a:gd name="connsiteX256" fmla="*/ 3318341 w 3318341"/>
              <a:gd name="connsiteY256" fmla="*/ 5621729 h 6858544"/>
              <a:gd name="connsiteX257" fmla="*/ 3318341 w 3318341"/>
              <a:gd name="connsiteY257" fmla="*/ 5636640 h 6858544"/>
              <a:gd name="connsiteX258" fmla="*/ 3301177 w 3318341"/>
              <a:gd name="connsiteY258" fmla="*/ 5570001 h 6858544"/>
              <a:gd name="connsiteX259" fmla="*/ 2338083 w 3318341"/>
              <a:gd name="connsiteY259" fmla="*/ 4860973 h 6858544"/>
              <a:gd name="connsiteX260" fmla="*/ 1508222 w 3318341"/>
              <a:gd name="connsiteY260" fmla="*/ 4860973 h 6858544"/>
              <a:gd name="connsiteX261" fmla="*/ 541935 w 3318341"/>
              <a:gd name="connsiteY261" fmla="*/ 3894468 h 6858544"/>
              <a:gd name="connsiteX262" fmla="*/ 1508222 w 3318341"/>
              <a:gd name="connsiteY262" fmla="*/ 2927966 h 6858544"/>
              <a:gd name="connsiteX263" fmla="*/ 2338083 w 3318341"/>
              <a:gd name="connsiteY263" fmla="*/ 2927966 h 6858544"/>
              <a:gd name="connsiteX264" fmla="*/ 3301177 w 3318341"/>
              <a:gd name="connsiteY264" fmla="*/ 2218938 h 6858544"/>
              <a:gd name="connsiteX265" fmla="*/ 999837 w 3318341"/>
              <a:gd name="connsiteY265" fmla="*/ 0 h 6858544"/>
              <a:gd name="connsiteX266" fmla="*/ 1003600 w 3318341"/>
              <a:gd name="connsiteY266" fmla="*/ 0 h 6858544"/>
              <a:gd name="connsiteX267" fmla="*/ 1008340 w 3318341"/>
              <a:gd name="connsiteY267" fmla="*/ 46929 h 6858544"/>
              <a:gd name="connsiteX268" fmla="*/ 1508976 w 3318341"/>
              <a:gd name="connsiteY268" fmla="*/ 455159 h 6858544"/>
              <a:gd name="connsiteX269" fmla="*/ 2338836 w 3318341"/>
              <a:gd name="connsiteY269" fmla="*/ 455159 h 6858544"/>
              <a:gd name="connsiteX270" fmla="*/ 3269437 w 3318341"/>
              <a:gd name="connsiteY270" fmla="*/ 789858 h 6858544"/>
              <a:gd name="connsiteX271" fmla="*/ 3318341 w 3318341"/>
              <a:gd name="connsiteY271" fmla="*/ 834323 h 6858544"/>
              <a:gd name="connsiteX272" fmla="*/ 3318341 w 3318341"/>
              <a:gd name="connsiteY272" fmla="*/ 839238 h 6858544"/>
              <a:gd name="connsiteX273" fmla="*/ 3266519 w 3318341"/>
              <a:gd name="connsiteY273" fmla="*/ 792135 h 6858544"/>
              <a:gd name="connsiteX274" fmla="*/ 2338083 w 3318341"/>
              <a:gd name="connsiteY274" fmla="*/ 458175 h 6858544"/>
              <a:gd name="connsiteX275" fmla="*/ 1508222 w 3318341"/>
              <a:gd name="connsiteY275" fmla="*/ 458175 h 6858544"/>
              <a:gd name="connsiteX276" fmla="*/ 1004639 w 3318341"/>
              <a:gd name="connsiteY276" fmla="*/ 47491 h 6858544"/>
              <a:gd name="connsiteX277" fmla="*/ 954615 w 3318341"/>
              <a:gd name="connsiteY277" fmla="*/ 0 h 6858544"/>
              <a:gd name="connsiteX278" fmla="*/ 958378 w 3318341"/>
              <a:gd name="connsiteY278" fmla="*/ 0 h 6858544"/>
              <a:gd name="connsiteX279" fmla="*/ 964039 w 3318341"/>
              <a:gd name="connsiteY279" fmla="*/ 56015 h 6858544"/>
              <a:gd name="connsiteX280" fmla="*/ 1508976 w 3318341"/>
              <a:gd name="connsiteY280" fmla="*/ 500393 h 6858544"/>
              <a:gd name="connsiteX281" fmla="*/ 2338836 w 3318341"/>
              <a:gd name="connsiteY281" fmla="*/ 500393 h 6858544"/>
              <a:gd name="connsiteX282" fmla="*/ 3240713 w 3318341"/>
              <a:gd name="connsiteY282" fmla="*/ 824730 h 6858544"/>
              <a:gd name="connsiteX283" fmla="*/ 3318341 w 3318341"/>
              <a:gd name="connsiteY283" fmla="*/ 895311 h 6858544"/>
              <a:gd name="connsiteX284" fmla="*/ 3318341 w 3318341"/>
              <a:gd name="connsiteY284" fmla="*/ 900217 h 6858544"/>
              <a:gd name="connsiteX285" fmla="*/ 3237795 w 3318341"/>
              <a:gd name="connsiteY285" fmla="*/ 827006 h 6858544"/>
              <a:gd name="connsiteX286" fmla="*/ 2338083 w 3318341"/>
              <a:gd name="connsiteY286" fmla="*/ 503409 h 6858544"/>
              <a:gd name="connsiteX287" fmla="*/ 1508222 w 3318341"/>
              <a:gd name="connsiteY287" fmla="*/ 503409 h 6858544"/>
              <a:gd name="connsiteX288" fmla="*/ 960338 w 3318341"/>
              <a:gd name="connsiteY288" fmla="*/ 56578 h 6858544"/>
              <a:gd name="connsiteX289" fmla="*/ 909393 w 3318341"/>
              <a:gd name="connsiteY289" fmla="*/ 0 h 6858544"/>
              <a:gd name="connsiteX290" fmla="*/ 913157 w 3318341"/>
              <a:gd name="connsiteY290" fmla="*/ 0 h 6858544"/>
              <a:gd name="connsiteX291" fmla="*/ 919738 w 3318341"/>
              <a:gd name="connsiteY291" fmla="*/ 65102 h 6858544"/>
              <a:gd name="connsiteX292" fmla="*/ 1508976 w 3318341"/>
              <a:gd name="connsiteY292" fmla="*/ 545628 h 6858544"/>
              <a:gd name="connsiteX293" fmla="*/ 2338836 w 3318341"/>
              <a:gd name="connsiteY293" fmla="*/ 545628 h 6858544"/>
              <a:gd name="connsiteX294" fmla="*/ 3309269 w 3318341"/>
              <a:gd name="connsiteY294" fmla="*/ 948590 h 6858544"/>
              <a:gd name="connsiteX295" fmla="*/ 3318341 w 3318341"/>
              <a:gd name="connsiteY295" fmla="*/ 958571 h 6858544"/>
              <a:gd name="connsiteX296" fmla="*/ 3318341 w 3318341"/>
              <a:gd name="connsiteY296" fmla="*/ 963467 h 6858544"/>
              <a:gd name="connsiteX297" fmla="*/ 3306443 w 3318341"/>
              <a:gd name="connsiteY297" fmla="*/ 950380 h 6858544"/>
              <a:gd name="connsiteX298" fmla="*/ 2338083 w 3318341"/>
              <a:gd name="connsiteY298" fmla="*/ 548644 h 6858544"/>
              <a:gd name="connsiteX299" fmla="*/ 1508222 w 3318341"/>
              <a:gd name="connsiteY299" fmla="*/ 548644 h 6858544"/>
              <a:gd name="connsiteX300" fmla="*/ 916037 w 3318341"/>
              <a:gd name="connsiteY300" fmla="*/ 65665 h 6858544"/>
              <a:gd name="connsiteX301" fmla="*/ 864170 w 3318341"/>
              <a:gd name="connsiteY301" fmla="*/ 0 h 6858544"/>
              <a:gd name="connsiteX302" fmla="*/ 867935 w 3318341"/>
              <a:gd name="connsiteY302" fmla="*/ 0 h 6858544"/>
              <a:gd name="connsiteX303" fmla="*/ 875438 w 3318341"/>
              <a:gd name="connsiteY303" fmla="*/ 74188 h 6858544"/>
              <a:gd name="connsiteX304" fmla="*/ 1508976 w 3318341"/>
              <a:gd name="connsiteY304" fmla="*/ 590861 h 6858544"/>
              <a:gd name="connsiteX305" fmla="*/ 2338836 w 3318341"/>
              <a:gd name="connsiteY305" fmla="*/ 590861 h 6858544"/>
              <a:gd name="connsiteX306" fmla="*/ 3277330 w 3318341"/>
              <a:gd name="connsiteY306" fmla="*/ 980535 h 6858544"/>
              <a:gd name="connsiteX307" fmla="*/ 3318341 w 3318341"/>
              <a:gd name="connsiteY307" fmla="*/ 1025656 h 6858544"/>
              <a:gd name="connsiteX308" fmla="*/ 3318341 w 3318341"/>
              <a:gd name="connsiteY308" fmla="*/ 1030542 h 6858544"/>
              <a:gd name="connsiteX309" fmla="*/ 3274503 w 3318341"/>
              <a:gd name="connsiteY309" fmla="*/ 982326 h 6858544"/>
              <a:gd name="connsiteX310" fmla="*/ 2338083 w 3318341"/>
              <a:gd name="connsiteY310" fmla="*/ 593877 h 6858544"/>
              <a:gd name="connsiteX311" fmla="*/ 1508222 w 3318341"/>
              <a:gd name="connsiteY311" fmla="*/ 593877 h 6858544"/>
              <a:gd name="connsiteX312" fmla="*/ 871736 w 3318341"/>
              <a:gd name="connsiteY312" fmla="*/ 74750 h 6858544"/>
              <a:gd name="connsiteX313" fmla="*/ 818948 w 3318341"/>
              <a:gd name="connsiteY313" fmla="*/ 0 h 6858544"/>
              <a:gd name="connsiteX314" fmla="*/ 822712 w 3318341"/>
              <a:gd name="connsiteY314" fmla="*/ 0 h 6858544"/>
              <a:gd name="connsiteX315" fmla="*/ 831136 w 3318341"/>
              <a:gd name="connsiteY315" fmla="*/ 83274 h 6858544"/>
              <a:gd name="connsiteX316" fmla="*/ 1508975 w 3318341"/>
              <a:gd name="connsiteY316" fmla="*/ 636095 h 6858544"/>
              <a:gd name="connsiteX317" fmla="*/ 2338836 w 3318341"/>
              <a:gd name="connsiteY317" fmla="*/ 636095 h 6858544"/>
              <a:gd name="connsiteX318" fmla="*/ 3245390 w 3318341"/>
              <a:gd name="connsiteY318" fmla="*/ 1012482 h 6858544"/>
              <a:gd name="connsiteX319" fmla="*/ 3318341 w 3318341"/>
              <a:gd name="connsiteY319" fmla="*/ 1092744 h 6858544"/>
              <a:gd name="connsiteX320" fmla="*/ 3318341 w 3318341"/>
              <a:gd name="connsiteY320" fmla="*/ 1097619 h 6858544"/>
              <a:gd name="connsiteX321" fmla="*/ 3242564 w 3318341"/>
              <a:gd name="connsiteY321" fmla="*/ 1014272 h 6858544"/>
              <a:gd name="connsiteX322" fmla="*/ 2338083 w 3318341"/>
              <a:gd name="connsiteY322" fmla="*/ 639111 h 6858544"/>
              <a:gd name="connsiteX323" fmla="*/ 1508222 w 3318341"/>
              <a:gd name="connsiteY323" fmla="*/ 639111 h 6858544"/>
              <a:gd name="connsiteX324" fmla="*/ 827435 w 3318341"/>
              <a:gd name="connsiteY324" fmla="*/ 83837 h 6858544"/>
              <a:gd name="connsiteX325" fmla="*/ 770896 w 3318341"/>
              <a:gd name="connsiteY325" fmla="*/ 0 h 6858544"/>
              <a:gd name="connsiteX326" fmla="*/ 774663 w 3318341"/>
              <a:gd name="connsiteY326" fmla="*/ 0 h 6858544"/>
              <a:gd name="connsiteX327" fmla="*/ 775639 w 3318341"/>
              <a:gd name="connsiteY327" fmla="*/ 19257 h 6858544"/>
              <a:gd name="connsiteX328" fmla="*/ 1508975 w 3318341"/>
              <a:gd name="connsiteY328" fmla="*/ 681329 h 6858544"/>
              <a:gd name="connsiteX329" fmla="*/ 2338836 w 3318341"/>
              <a:gd name="connsiteY329" fmla="*/ 681329 h 6858544"/>
              <a:gd name="connsiteX330" fmla="*/ 3293402 w 3318341"/>
              <a:gd name="connsiteY330" fmla="*/ 1132394 h 6858544"/>
              <a:gd name="connsiteX331" fmla="*/ 3318341 w 3318341"/>
              <a:gd name="connsiteY331" fmla="*/ 1165725 h 6858544"/>
              <a:gd name="connsiteX332" fmla="*/ 3318341 w 3318341"/>
              <a:gd name="connsiteY332" fmla="*/ 1171630 h 6858544"/>
              <a:gd name="connsiteX333" fmla="*/ 3290373 w 3318341"/>
              <a:gd name="connsiteY333" fmla="*/ 1134247 h 6858544"/>
              <a:gd name="connsiteX334" fmla="*/ 2338082 w 3318341"/>
              <a:gd name="connsiteY334" fmla="*/ 684345 h 6858544"/>
              <a:gd name="connsiteX335" fmla="*/ 1508222 w 3318341"/>
              <a:gd name="connsiteY335" fmla="*/ 684345 h 6858544"/>
              <a:gd name="connsiteX336" fmla="*/ 771888 w 3318341"/>
              <a:gd name="connsiteY336" fmla="*/ 19540 h 6858544"/>
              <a:gd name="connsiteX337" fmla="*/ 725673 w 3318341"/>
              <a:gd name="connsiteY337" fmla="*/ 0 h 6858544"/>
              <a:gd name="connsiteX338" fmla="*/ 729435 w 3318341"/>
              <a:gd name="connsiteY338" fmla="*/ 0 h 6858544"/>
              <a:gd name="connsiteX339" fmla="*/ 730650 w 3318341"/>
              <a:gd name="connsiteY339" fmla="*/ 23992 h 6858544"/>
              <a:gd name="connsiteX340" fmla="*/ 1508975 w 3318341"/>
              <a:gd name="connsiteY340" fmla="*/ 726566 h 6858544"/>
              <a:gd name="connsiteX341" fmla="*/ 2338836 w 3318341"/>
              <a:gd name="connsiteY341" fmla="*/ 726566 h 6858544"/>
              <a:gd name="connsiteX342" fmla="*/ 3258538 w 3318341"/>
              <a:gd name="connsiteY342" fmla="*/ 1161126 h 6858544"/>
              <a:gd name="connsiteX343" fmla="*/ 3318341 w 3318341"/>
              <a:gd name="connsiteY343" fmla="*/ 1241056 h 6858544"/>
              <a:gd name="connsiteX344" fmla="*/ 3318341 w 3318341"/>
              <a:gd name="connsiteY344" fmla="*/ 1246965 h 6858544"/>
              <a:gd name="connsiteX345" fmla="*/ 3255509 w 3318341"/>
              <a:gd name="connsiteY345" fmla="*/ 1162979 h 6858544"/>
              <a:gd name="connsiteX346" fmla="*/ 2338082 w 3318341"/>
              <a:gd name="connsiteY346" fmla="*/ 729582 h 6858544"/>
              <a:gd name="connsiteX347" fmla="*/ 1508222 w 3318341"/>
              <a:gd name="connsiteY347" fmla="*/ 729582 h 6858544"/>
              <a:gd name="connsiteX348" fmla="*/ 726898 w 3318341"/>
              <a:gd name="connsiteY348" fmla="*/ 24149 h 6858544"/>
              <a:gd name="connsiteX349" fmla="*/ 680449 w 3318341"/>
              <a:gd name="connsiteY349" fmla="*/ 0 h 6858544"/>
              <a:gd name="connsiteX350" fmla="*/ 684212 w 3318341"/>
              <a:gd name="connsiteY350" fmla="*/ 0 h 6858544"/>
              <a:gd name="connsiteX351" fmla="*/ 685661 w 3318341"/>
              <a:gd name="connsiteY351" fmla="*/ 28600 h 6858544"/>
              <a:gd name="connsiteX352" fmla="*/ 1508976 w 3318341"/>
              <a:gd name="connsiteY352" fmla="*/ 771801 h 6858544"/>
              <a:gd name="connsiteX353" fmla="*/ 2338836 w 3318341"/>
              <a:gd name="connsiteY353" fmla="*/ 771801 h 6858544"/>
              <a:gd name="connsiteX354" fmla="*/ 3289786 w 3318341"/>
              <a:gd name="connsiteY354" fmla="*/ 1278220 h 6858544"/>
              <a:gd name="connsiteX355" fmla="*/ 3318341 w 3318341"/>
              <a:gd name="connsiteY355" fmla="*/ 1325176 h 6858544"/>
              <a:gd name="connsiteX356" fmla="*/ 3318341 w 3318341"/>
              <a:gd name="connsiteY356" fmla="*/ 1332082 h 6858544"/>
              <a:gd name="connsiteX357" fmla="*/ 3286574 w 3318341"/>
              <a:gd name="connsiteY357" fmla="*/ 1279837 h 6858544"/>
              <a:gd name="connsiteX358" fmla="*/ 2338083 w 3318341"/>
              <a:gd name="connsiteY358" fmla="*/ 774817 h 6858544"/>
              <a:gd name="connsiteX359" fmla="*/ 1508222 w 3318341"/>
              <a:gd name="connsiteY359" fmla="*/ 774817 h 6858544"/>
              <a:gd name="connsiteX360" fmla="*/ 681909 w 3318341"/>
              <a:gd name="connsiteY360" fmla="*/ 28758 h 6858544"/>
              <a:gd name="connsiteX361" fmla="*/ 635216 w 3318341"/>
              <a:gd name="connsiteY361" fmla="*/ 0 h 6858544"/>
              <a:gd name="connsiteX362" fmla="*/ 638989 w 3318341"/>
              <a:gd name="connsiteY362" fmla="*/ 0 h 6858544"/>
              <a:gd name="connsiteX363" fmla="*/ 640671 w 3318341"/>
              <a:gd name="connsiteY363" fmla="*/ 33207 h 6858544"/>
              <a:gd name="connsiteX364" fmla="*/ 1508976 w 3318341"/>
              <a:gd name="connsiteY364" fmla="*/ 817035 h 6858544"/>
              <a:gd name="connsiteX365" fmla="*/ 2338836 w 3318341"/>
              <a:gd name="connsiteY365" fmla="*/ 817035 h 6858544"/>
              <a:gd name="connsiteX366" fmla="*/ 3307577 w 3318341"/>
              <a:gd name="connsiteY366" fmla="*/ 1394347 h 6858544"/>
              <a:gd name="connsiteX367" fmla="*/ 3318341 w 3318341"/>
              <a:gd name="connsiteY367" fmla="*/ 1416659 h 6858544"/>
              <a:gd name="connsiteX368" fmla="*/ 3318341 w 3318341"/>
              <a:gd name="connsiteY368" fmla="*/ 1425026 h 6858544"/>
              <a:gd name="connsiteX369" fmla="*/ 3304204 w 3318341"/>
              <a:gd name="connsiteY369" fmla="*/ 1395714 h 6858544"/>
              <a:gd name="connsiteX370" fmla="*/ 2338083 w 3318341"/>
              <a:gd name="connsiteY370" fmla="*/ 820050 h 6858544"/>
              <a:gd name="connsiteX371" fmla="*/ 1508222 w 3318341"/>
              <a:gd name="connsiteY371" fmla="*/ 820050 h 6858544"/>
              <a:gd name="connsiteX372" fmla="*/ 636911 w 3318341"/>
              <a:gd name="connsiteY372" fmla="*/ 33490 h 6858544"/>
              <a:gd name="connsiteX373" fmla="*/ 589993 w 3318341"/>
              <a:gd name="connsiteY373" fmla="*/ 0 h 6858544"/>
              <a:gd name="connsiteX374" fmla="*/ 593766 w 3318341"/>
              <a:gd name="connsiteY374" fmla="*/ 0 h 6858544"/>
              <a:gd name="connsiteX375" fmla="*/ 595682 w 3318341"/>
              <a:gd name="connsiteY375" fmla="*/ 37814 h 6858544"/>
              <a:gd name="connsiteX376" fmla="*/ 1508976 w 3318341"/>
              <a:gd name="connsiteY376" fmla="*/ 862268 h 6858544"/>
              <a:gd name="connsiteX377" fmla="*/ 2338836 w 3318341"/>
              <a:gd name="connsiteY377" fmla="*/ 862268 h 6858544"/>
              <a:gd name="connsiteX378" fmla="*/ 3312390 w 3318341"/>
              <a:gd name="connsiteY378" fmla="*/ 1508235 h 6858544"/>
              <a:gd name="connsiteX379" fmla="*/ 3318341 w 3318341"/>
              <a:gd name="connsiteY379" fmla="*/ 1524464 h 6858544"/>
              <a:gd name="connsiteX380" fmla="*/ 3318341 w 3318341"/>
              <a:gd name="connsiteY380" fmla="*/ 1535152 h 6858544"/>
              <a:gd name="connsiteX381" fmla="*/ 3308881 w 3318341"/>
              <a:gd name="connsiteY381" fmla="*/ 1509342 h 6858544"/>
              <a:gd name="connsiteX382" fmla="*/ 2338083 w 3318341"/>
              <a:gd name="connsiteY382" fmla="*/ 865284 h 6858544"/>
              <a:gd name="connsiteX383" fmla="*/ 1508222 w 3318341"/>
              <a:gd name="connsiteY383" fmla="*/ 865284 h 6858544"/>
              <a:gd name="connsiteX384" fmla="*/ 591922 w 3318341"/>
              <a:gd name="connsiteY384" fmla="*/ 38097 h 6858544"/>
              <a:gd name="connsiteX385" fmla="*/ 544770 w 3318341"/>
              <a:gd name="connsiteY385" fmla="*/ 0 h 6858544"/>
              <a:gd name="connsiteX386" fmla="*/ 548542 w 3318341"/>
              <a:gd name="connsiteY386" fmla="*/ 0 h 6858544"/>
              <a:gd name="connsiteX387" fmla="*/ 550693 w 3318341"/>
              <a:gd name="connsiteY387" fmla="*/ 42422 h 6858544"/>
              <a:gd name="connsiteX388" fmla="*/ 1508976 w 3318341"/>
              <a:gd name="connsiteY388" fmla="*/ 907503 h 6858544"/>
              <a:gd name="connsiteX389" fmla="*/ 2338836 w 3318341"/>
              <a:gd name="connsiteY389" fmla="*/ 907503 h 6858544"/>
              <a:gd name="connsiteX390" fmla="*/ 3304796 w 3318341"/>
              <a:gd name="connsiteY390" fmla="*/ 1618708 h 6858544"/>
              <a:gd name="connsiteX391" fmla="*/ 3318341 w 3318341"/>
              <a:gd name="connsiteY391" fmla="*/ 1671274 h 6858544"/>
              <a:gd name="connsiteX392" fmla="*/ 3318341 w 3318341"/>
              <a:gd name="connsiteY392" fmla="*/ 1686185 h 6858544"/>
              <a:gd name="connsiteX393" fmla="*/ 3301177 w 3318341"/>
              <a:gd name="connsiteY393" fmla="*/ 1619546 h 6858544"/>
              <a:gd name="connsiteX394" fmla="*/ 2338083 w 3318341"/>
              <a:gd name="connsiteY394" fmla="*/ 910518 h 6858544"/>
              <a:gd name="connsiteX395" fmla="*/ 1508222 w 3318341"/>
              <a:gd name="connsiteY395" fmla="*/ 910518 h 6858544"/>
              <a:gd name="connsiteX396" fmla="*/ 546932 w 3318341"/>
              <a:gd name="connsiteY396" fmla="*/ 42705 h 6858544"/>
              <a:gd name="connsiteX397" fmla="*/ 500301 w 3318341"/>
              <a:gd name="connsiteY397" fmla="*/ 0 h 6858544"/>
              <a:gd name="connsiteX398" fmla="*/ 503352 w 3318341"/>
              <a:gd name="connsiteY398" fmla="*/ 0 h 6858544"/>
              <a:gd name="connsiteX399" fmla="*/ 505695 w 3318341"/>
              <a:gd name="connsiteY399" fmla="*/ 46277 h 6858544"/>
              <a:gd name="connsiteX400" fmla="*/ 1508976 w 3318341"/>
              <a:gd name="connsiteY400" fmla="*/ 951983 h 6858544"/>
              <a:gd name="connsiteX401" fmla="*/ 2338837 w 3318341"/>
              <a:gd name="connsiteY401" fmla="*/ 951983 h 6858544"/>
              <a:gd name="connsiteX402" fmla="*/ 3305124 w 3318341"/>
              <a:gd name="connsiteY402" fmla="*/ 1918489 h 6858544"/>
              <a:gd name="connsiteX403" fmla="*/ 2338837 w 3318341"/>
              <a:gd name="connsiteY403" fmla="*/ 2884993 h 6858544"/>
              <a:gd name="connsiteX404" fmla="*/ 1508976 w 3318341"/>
              <a:gd name="connsiteY404" fmla="*/ 2884993 h 6858544"/>
              <a:gd name="connsiteX405" fmla="*/ 500480 w 3318341"/>
              <a:gd name="connsiteY405" fmla="*/ 3893715 h 6858544"/>
              <a:gd name="connsiteX406" fmla="*/ 1508976 w 3318341"/>
              <a:gd name="connsiteY406" fmla="*/ 4902438 h 6858544"/>
              <a:gd name="connsiteX407" fmla="*/ 2338837 w 3318341"/>
              <a:gd name="connsiteY407" fmla="*/ 4902438 h 6858544"/>
              <a:gd name="connsiteX408" fmla="*/ 3305124 w 3318341"/>
              <a:gd name="connsiteY408" fmla="*/ 5868943 h 6858544"/>
              <a:gd name="connsiteX409" fmla="*/ 2338837 w 3318341"/>
              <a:gd name="connsiteY409" fmla="*/ 6835448 h 6858544"/>
              <a:gd name="connsiteX410" fmla="*/ 1508976 w 3318341"/>
              <a:gd name="connsiteY410" fmla="*/ 6835448 h 6858544"/>
              <a:gd name="connsiteX411" fmla="*/ 1305936 w 3318341"/>
              <a:gd name="connsiteY411" fmla="*/ 6855972 h 6858544"/>
              <a:gd name="connsiteX412" fmla="*/ 1295952 w 3318341"/>
              <a:gd name="connsiteY412" fmla="*/ 6858544 h 6858544"/>
              <a:gd name="connsiteX413" fmla="*/ 1286885 w 3318341"/>
              <a:gd name="connsiteY413" fmla="*/ 6858544 h 6858544"/>
              <a:gd name="connsiteX414" fmla="*/ 1305373 w 3318341"/>
              <a:gd name="connsiteY414" fmla="*/ 6853778 h 6858544"/>
              <a:gd name="connsiteX415" fmla="*/ 1508976 w 3318341"/>
              <a:gd name="connsiteY415" fmla="*/ 6833187 h 6858544"/>
              <a:gd name="connsiteX416" fmla="*/ 2338837 w 3318341"/>
              <a:gd name="connsiteY416" fmla="*/ 6833187 h 6858544"/>
              <a:gd name="connsiteX417" fmla="*/ 3302108 w 3318341"/>
              <a:gd name="connsiteY417" fmla="*/ 5869697 h 6858544"/>
              <a:gd name="connsiteX418" fmla="*/ 2338837 w 3318341"/>
              <a:gd name="connsiteY418" fmla="*/ 4906208 h 6858544"/>
              <a:gd name="connsiteX419" fmla="*/ 1508976 w 3318341"/>
              <a:gd name="connsiteY419" fmla="*/ 4906208 h 6858544"/>
              <a:gd name="connsiteX420" fmla="*/ 497465 w 3318341"/>
              <a:gd name="connsiteY420" fmla="*/ 3894469 h 6858544"/>
              <a:gd name="connsiteX421" fmla="*/ 1508976 w 3318341"/>
              <a:gd name="connsiteY421" fmla="*/ 2882732 h 6858544"/>
              <a:gd name="connsiteX422" fmla="*/ 2338837 w 3318341"/>
              <a:gd name="connsiteY422" fmla="*/ 2882732 h 6858544"/>
              <a:gd name="connsiteX423" fmla="*/ 3302108 w 3318341"/>
              <a:gd name="connsiteY423" fmla="*/ 1919242 h 6858544"/>
              <a:gd name="connsiteX424" fmla="*/ 2338837 w 3318341"/>
              <a:gd name="connsiteY424" fmla="*/ 955753 h 6858544"/>
              <a:gd name="connsiteX425" fmla="*/ 1508976 w 3318341"/>
              <a:gd name="connsiteY425" fmla="*/ 955753 h 6858544"/>
              <a:gd name="connsiteX426" fmla="*/ 502697 w 3318341"/>
              <a:gd name="connsiteY426" fmla="*/ 47313 h 6858544"/>
              <a:gd name="connsiteX427" fmla="*/ 455077 w 3318341"/>
              <a:gd name="connsiteY427" fmla="*/ 0 h 6858544"/>
              <a:gd name="connsiteX428" fmla="*/ 458128 w 3318341"/>
              <a:gd name="connsiteY428" fmla="*/ 0 h 6858544"/>
              <a:gd name="connsiteX429" fmla="*/ 460704 w 3318341"/>
              <a:gd name="connsiteY429" fmla="*/ 50884 h 6858544"/>
              <a:gd name="connsiteX430" fmla="*/ 1508976 w 3318341"/>
              <a:gd name="connsiteY430" fmla="*/ 997217 h 6858544"/>
              <a:gd name="connsiteX431" fmla="*/ 2338836 w 3318341"/>
              <a:gd name="connsiteY431" fmla="*/ 997217 h 6858544"/>
              <a:gd name="connsiteX432" fmla="*/ 3259900 w 3318341"/>
              <a:gd name="connsiteY432" fmla="*/ 1918488 h 6858544"/>
              <a:gd name="connsiteX433" fmla="*/ 2338836 w 3318341"/>
              <a:gd name="connsiteY433" fmla="*/ 2839758 h 6858544"/>
              <a:gd name="connsiteX434" fmla="*/ 1508976 w 3318341"/>
              <a:gd name="connsiteY434" fmla="*/ 2839758 h 6858544"/>
              <a:gd name="connsiteX435" fmla="*/ 455255 w 3318341"/>
              <a:gd name="connsiteY435" fmla="*/ 3893714 h 6858544"/>
              <a:gd name="connsiteX436" fmla="*/ 1508976 w 3318341"/>
              <a:gd name="connsiteY436" fmla="*/ 4947672 h 6858544"/>
              <a:gd name="connsiteX437" fmla="*/ 2338836 w 3318341"/>
              <a:gd name="connsiteY437" fmla="*/ 4947672 h 6858544"/>
              <a:gd name="connsiteX438" fmla="*/ 3259900 w 3318341"/>
              <a:gd name="connsiteY438" fmla="*/ 5868943 h 6858544"/>
              <a:gd name="connsiteX439" fmla="*/ 2338836 w 3318341"/>
              <a:gd name="connsiteY439" fmla="*/ 6790213 h 6858544"/>
              <a:gd name="connsiteX440" fmla="*/ 1508976 w 3318341"/>
              <a:gd name="connsiteY440" fmla="*/ 6790213 h 6858544"/>
              <a:gd name="connsiteX441" fmla="*/ 1195938 w 3318341"/>
              <a:gd name="connsiteY441" fmla="*/ 6837668 h 6858544"/>
              <a:gd name="connsiteX442" fmla="*/ 1139010 w 3318341"/>
              <a:gd name="connsiteY442" fmla="*/ 6858544 h 6858544"/>
              <a:gd name="connsiteX443" fmla="*/ 1132432 w 3318341"/>
              <a:gd name="connsiteY443" fmla="*/ 6858544 h 6858544"/>
              <a:gd name="connsiteX444" fmla="*/ 1195100 w 3318341"/>
              <a:gd name="connsiteY444" fmla="*/ 6835556 h 6858544"/>
              <a:gd name="connsiteX445" fmla="*/ 1508976 w 3318341"/>
              <a:gd name="connsiteY445" fmla="*/ 6787952 h 6858544"/>
              <a:gd name="connsiteX446" fmla="*/ 2338836 w 3318341"/>
              <a:gd name="connsiteY446" fmla="*/ 6787952 h 6858544"/>
              <a:gd name="connsiteX447" fmla="*/ 3256884 w 3318341"/>
              <a:gd name="connsiteY447" fmla="*/ 5869697 h 6858544"/>
              <a:gd name="connsiteX448" fmla="*/ 2338836 w 3318341"/>
              <a:gd name="connsiteY448" fmla="*/ 4951442 h 6858544"/>
              <a:gd name="connsiteX449" fmla="*/ 1508976 w 3318341"/>
              <a:gd name="connsiteY449" fmla="*/ 4951442 h 6858544"/>
              <a:gd name="connsiteX450" fmla="*/ 452241 w 3318341"/>
              <a:gd name="connsiteY450" fmla="*/ 3894468 h 6858544"/>
              <a:gd name="connsiteX451" fmla="*/ 1508976 w 3318341"/>
              <a:gd name="connsiteY451" fmla="*/ 2837497 h 6858544"/>
              <a:gd name="connsiteX452" fmla="*/ 2338836 w 3318341"/>
              <a:gd name="connsiteY452" fmla="*/ 2837497 h 6858544"/>
              <a:gd name="connsiteX453" fmla="*/ 3256884 w 3318341"/>
              <a:gd name="connsiteY453" fmla="*/ 1919242 h 6858544"/>
              <a:gd name="connsiteX454" fmla="*/ 2338836 w 3318341"/>
              <a:gd name="connsiteY454" fmla="*/ 1000987 h 6858544"/>
              <a:gd name="connsiteX455" fmla="*/ 1508976 w 3318341"/>
              <a:gd name="connsiteY455" fmla="*/ 1000987 h 6858544"/>
              <a:gd name="connsiteX456" fmla="*/ 457708 w 3318341"/>
              <a:gd name="connsiteY456" fmla="*/ 51920 h 6858544"/>
              <a:gd name="connsiteX457" fmla="*/ 409853 w 3318341"/>
              <a:gd name="connsiteY457" fmla="*/ 0 h 6858544"/>
              <a:gd name="connsiteX458" fmla="*/ 412905 w 3318341"/>
              <a:gd name="connsiteY458" fmla="*/ 0 h 6858544"/>
              <a:gd name="connsiteX459" fmla="*/ 415715 w 3318341"/>
              <a:gd name="connsiteY459" fmla="*/ 55493 h 6858544"/>
              <a:gd name="connsiteX460" fmla="*/ 1508976 w 3318341"/>
              <a:gd name="connsiteY460" fmla="*/ 1042453 h 6858544"/>
              <a:gd name="connsiteX461" fmla="*/ 2338836 w 3318341"/>
              <a:gd name="connsiteY461" fmla="*/ 1042453 h 6858544"/>
              <a:gd name="connsiteX462" fmla="*/ 3214676 w 3318341"/>
              <a:gd name="connsiteY462" fmla="*/ 1918489 h 6858544"/>
              <a:gd name="connsiteX463" fmla="*/ 2338836 w 3318341"/>
              <a:gd name="connsiteY463" fmla="*/ 2794526 h 6858544"/>
              <a:gd name="connsiteX464" fmla="*/ 1508976 w 3318341"/>
              <a:gd name="connsiteY464" fmla="*/ 2794526 h 6858544"/>
              <a:gd name="connsiteX465" fmla="*/ 410031 w 3318341"/>
              <a:gd name="connsiteY465" fmla="*/ 3893714 h 6858544"/>
              <a:gd name="connsiteX466" fmla="*/ 1508976 w 3318341"/>
              <a:gd name="connsiteY466" fmla="*/ 4992906 h 6858544"/>
              <a:gd name="connsiteX467" fmla="*/ 2338836 w 3318341"/>
              <a:gd name="connsiteY467" fmla="*/ 4992906 h 6858544"/>
              <a:gd name="connsiteX468" fmla="*/ 3214676 w 3318341"/>
              <a:gd name="connsiteY468" fmla="*/ 5868943 h 6858544"/>
              <a:gd name="connsiteX469" fmla="*/ 2338836 w 3318341"/>
              <a:gd name="connsiteY469" fmla="*/ 6744979 h 6858544"/>
              <a:gd name="connsiteX470" fmla="*/ 1508976 w 3318341"/>
              <a:gd name="connsiteY470" fmla="*/ 6744979 h 6858544"/>
              <a:gd name="connsiteX471" fmla="*/ 1081609 w 3318341"/>
              <a:gd name="connsiteY471" fmla="*/ 6831490 h 6858544"/>
              <a:gd name="connsiteX472" fmla="*/ 1025540 w 3318341"/>
              <a:gd name="connsiteY472" fmla="*/ 6858544 h 6858544"/>
              <a:gd name="connsiteX473" fmla="*/ 1020298 w 3318341"/>
              <a:gd name="connsiteY473" fmla="*/ 6858544 h 6858544"/>
              <a:gd name="connsiteX474" fmla="*/ 1080502 w 3318341"/>
              <a:gd name="connsiteY474" fmla="*/ 6829488 h 6858544"/>
              <a:gd name="connsiteX475" fmla="*/ 1508976 w 3318341"/>
              <a:gd name="connsiteY475" fmla="*/ 6742718 h 6858544"/>
              <a:gd name="connsiteX476" fmla="*/ 2338836 w 3318341"/>
              <a:gd name="connsiteY476" fmla="*/ 6742718 h 6858544"/>
              <a:gd name="connsiteX477" fmla="*/ 3211660 w 3318341"/>
              <a:gd name="connsiteY477" fmla="*/ 5869697 h 6858544"/>
              <a:gd name="connsiteX478" fmla="*/ 2338836 w 3318341"/>
              <a:gd name="connsiteY478" fmla="*/ 4996676 h 6858544"/>
              <a:gd name="connsiteX479" fmla="*/ 1508976 w 3318341"/>
              <a:gd name="connsiteY479" fmla="*/ 4996676 h 6858544"/>
              <a:gd name="connsiteX480" fmla="*/ 407016 w 3318341"/>
              <a:gd name="connsiteY480" fmla="*/ 3894468 h 6858544"/>
              <a:gd name="connsiteX481" fmla="*/ 1508976 w 3318341"/>
              <a:gd name="connsiteY481" fmla="*/ 2792264 h 6858544"/>
              <a:gd name="connsiteX482" fmla="*/ 2338836 w 3318341"/>
              <a:gd name="connsiteY482" fmla="*/ 2792264 h 6858544"/>
              <a:gd name="connsiteX483" fmla="*/ 3211660 w 3318341"/>
              <a:gd name="connsiteY483" fmla="*/ 1919243 h 6858544"/>
              <a:gd name="connsiteX484" fmla="*/ 2338836 w 3318341"/>
              <a:gd name="connsiteY484" fmla="*/ 1046222 h 6858544"/>
              <a:gd name="connsiteX485" fmla="*/ 1508976 w 3318341"/>
              <a:gd name="connsiteY485" fmla="*/ 1046222 h 6858544"/>
              <a:gd name="connsiteX486" fmla="*/ 412717 w 3318341"/>
              <a:gd name="connsiteY486" fmla="*/ 56530 h 6858544"/>
              <a:gd name="connsiteX487" fmla="*/ 364629 w 3318341"/>
              <a:gd name="connsiteY487" fmla="*/ 0 h 6858544"/>
              <a:gd name="connsiteX488" fmla="*/ 367681 w 3318341"/>
              <a:gd name="connsiteY488" fmla="*/ 0 h 6858544"/>
              <a:gd name="connsiteX489" fmla="*/ 370726 w 3318341"/>
              <a:gd name="connsiteY489" fmla="*/ 60101 h 6858544"/>
              <a:gd name="connsiteX490" fmla="*/ 1508976 w 3318341"/>
              <a:gd name="connsiteY490" fmla="*/ 1087688 h 6858544"/>
              <a:gd name="connsiteX491" fmla="*/ 2338836 w 3318341"/>
              <a:gd name="connsiteY491" fmla="*/ 1087688 h 6858544"/>
              <a:gd name="connsiteX492" fmla="*/ 3169452 w 3318341"/>
              <a:gd name="connsiteY492" fmla="*/ 1918489 h 6858544"/>
              <a:gd name="connsiteX493" fmla="*/ 2338836 w 3318341"/>
              <a:gd name="connsiteY493" fmla="*/ 2749292 h 6858544"/>
              <a:gd name="connsiteX494" fmla="*/ 1508976 w 3318341"/>
              <a:gd name="connsiteY494" fmla="*/ 2749292 h 6858544"/>
              <a:gd name="connsiteX495" fmla="*/ 364807 w 3318341"/>
              <a:gd name="connsiteY495" fmla="*/ 3893714 h 6858544"/>
              <a:gd name="connsiteX496" fmla="*/ 1508976 w 3318341"/>
              <a:gd name="connsiteY496" fmla="*/ 5038141 h 6858544"/>
              <a:gd name="connsiteX497" fmla="*/ 2338836 w 3318341"/>
              <a:gd name="connsiteY497" fmla="*/ 5038141 h 6858544"/>
              <a:gd name="connsiteX498" fmla="*/ 3169452 w 3318341"/>
              <a:gd name="connsiteY498" fmla="*/ 5868943 h 6858544"/>
              <a:gd name="connsiteX499" fmla="*/ 2338836 w 3318341"/>
              <a:gd name="connsiteY499" fmla="*/ 6699745 h 6858544"/>
              <a:gd name="connsiteX500" fmla="*/ 1508976 w 3318341"/>
              <a:gd name="connsiteY500" fmla="*/ 6699745 h 6858544"/>
              <a:gd name="connsiteX501" fmla="*/ 964054 w 3318341"/>
              <a:gd name="connsiteY501" fmla="*/ 6838079 h 6858544"/>
              <a:gd name="connsiteX502" fmla="*/ 930411 w 3318341"/>
              <a:gd name="connsiteY502" fmla="*/ 6858544 h 6858544"/>
              <a:gd name="connsiteX503" fmla="*/ 925651 w 3318341"/>
              <a:gd name="connsiteY503" fmla="*/ 6858544 h 6858544"/>
              <a:gd name="connsiteX504" fmla="*/ 962353 w 3318341"/>
              <a:gd name="connsiteY504" fmla="*/ 6836214 h 6858544"/>
              <a:gd name="connsiteX505" fmla="*/ 1508976 w 3318341"/>
              <a:gd name="connsiteY505" fmla="*/ 6697484 h 6858544"/>
              <a:gd name="connsiteX506" fmla="*/ 2338836 w 3318341"/>
              <a:gd name="connsiteY506" fmla="*/ 6697484 h 6858544"/>
              <a:gd name="connsiteX507" fmla="*/ 3166436 w 3318341"/>
              <a:gd name="connsiteY507" fmla="*/ 5869697 h 6858544"/>
              <a:gd name="connsiteX508" fmla="*/ 2338836 w 3318341"/>
              <a:gd name="connsiteY508" fmla="*/ 5041910 h 6858544"/>
              <a:gd name="connsiteX509" fmla="*/ 1508976 w 3318341"/>
              <a:gd name="connsiteY509" fmla="*/ 5041910 h 6858544"/>
              <a:gd name="connsiteX510" fmla="*/ 361792 w 3318341"/>
              <a:gd name="connsiteY510" fmla="*/ 3894468 h 6858544"/>
              <a:gd name="connsiteX511" fmla="*/ 1508976 w 3318341"/>
              <a:gd name="connsiteY511" fmla="*/ 2747030 h 6858544"/>
              <a:gd name="connsiteX512" fmla="*/ 2338836 w 3318341"/>
              <a:gd name="connsiteY512" fmla="*/ 2747030 h 6858544"/>
              <a:gd name="connsiteX513" fmla="*/ 3166436 w 3318341"/>
              <a:gd name="connsiteY513" fmla="*/ 1919243 h 6858544"/>
              <a:gd name="connsiteX514" fmla="*/ 2338836 w 3318341"/>
              <a:gd name="connsiteY514" fmla="*/ 1091456 h 6858544"/>
              <a:gd name="connsiteX515" fmla="*/ 1508976 w 3318341"/>
              <a:gd name="connsiteY515" fmla="*/ 1091456 h 6858544"/>
              <a:gd name="connsiteX516" fmla="*/ 367728 w 3318341"/>
              <a:gd name="connsiteY516" fmla="*/ 61138 h 6858544"/>
              <a:gd name="connsiteX517" fmla="*/ 319406 w 3318341"/>
              <a:gd name="connsiteY517" fmla="*/ 0 h 6858544"/>
              <a:gd name="connsiteX518" fmla="*/ 322458 w 3318341"/>
              <a:gd name="connsiteY518" fmla="*/ 0 h 6858544"/>
              <a:gd name="connsiteX519" fmla="*/ 325736 w 3318341"/>
              <a:gd name="connsiteY519" fmla="*/ 64708 h 6858544"/>
              <a:gd name="connsiteX520" fmla="*/ 1508975 w 3318341"/>
              <a:gd name="connsiteY520" fmla="*/ 1132921 h 6858544"/>
              <a:gd name="connsiteX521" fmla="*/ 2338836 w 3318341"/>
              <a:gd name="connsiteY521" fmla="*/ 1132921 h 6858544"/>
              <a:gd name="connsiteX522" fmla="*/ 3124227 w 3318341"/>
              <a:gd name="connsiteY522" fmla="*/ 1918489 h 6858544"/>
              <a:gd name="connsiteX523" fmla="*/ 2338836 w 3318341"/>
              <a:gd name="connsiteY523" fmla="*/ 2704057 h 6858544"/>
              <a:gd name="connsiteX524" fmla="*/ 1508975 w 3318341"/>
              <a:gd name="connsiteY524" fmla="*/ 2704057 h 6858544"/>
              <a:gd name="connsiteX525" fmla="*/ 319583 w 3318341"/>
              <a:gd name="connsiteY525" fmla="*/ 3893714 h 6858544"/>
              <a:gd name="connsiteX526" fmla="*/ 1508975 w 3318341"/>
              <a:gd name="connsiteY526" fmla="*/ 5083375 h 6858544"/>
              <a:gd name="connsiteX527" fmla="*/ 2338836 w 3318341"/>
              <a:gd name="connsiteY527" fmla="*/ 5083375 h 6858544"/>
              <a:gd name="connsiteX528" fmla="*/ 3124227 w 3318341"/>
              <a:gd name="connsiteY528" fmla="*/ 5868943 h 6858544"/>
              <a:gd name="connsiteX529" fmla="*/ 2338836 w 3318341"/>
              <a:gd name="connsiteY529" fmla="*/ 6654511 h 6858544"/>
              <a:gd name="connsiteX530" fmla="*/ 1508975 w 3318341"/>
              <a:gd name="connsiteY530" fmla="*/ 6654511 h 6858544"/>
              <a:gd name="connsiteX531" fmla="*/ 844474 w 3318341"/>
              <a:gd name="connsiteY531" fmla="*/ 6857986 h 6858544"/>
              <a:gd name="connsiteX532" fmla="*/ 843727 w 3318341"/>
              <a:gd name="connsiteY532" fmla="*/ 6858544 h 6858544"/>
              <a:gd name="connsiteX533" fmla="*/ 839504 w 3318341"/>
              <a:gd name="connsiteY533" fmla="*/ 6858544 h 6858544"/>
              <a:gd name="connsiteX534" fmla="*/ 842526 w 3318341"/>
              <a:gd name="connsiteY534" fmla="*/ 6856281 h 6858544"/>
              <a:gd name="connsiteX535" fmla="*/ 1508975 w 3318341"/>
              <a:gd name="connsiteY535" fmla="*/ 6652250 h 6858544"/>
              <a:gd name="connsiteX536" fmla="*/ 2338836 w 3318341"/>
              <a:gd name="connsiteY536" fmla="*/ 6652250 h 6858544"/>
              <a:gd name="connsiteX537" fmla="*/ 3121212 w 3318341"/>
              <a:gd name="connsiteY537" fmla="*/ 5869697 h 6858544"/>
              <a:gd name="connsiteX538" fmla="*/ 2338836 w 3318341"/>
              <a:gd name="connsiteY538" fmla="*/ 5087145 h 6858544"/>
              <a:gd name="connsiteX539" fmla="*/ 1508975 w 3318341"/>
              <a:gd name="connsiteY539" fmla="*/ 5087145 h 6858544"/>
              <a:gd name="connsiteX540" fmla="*/ 316568 w 3318341"/>
              <a:gd name="connsiteY540" fmla="*/ 3894468 h 6858544"/>
              <a:gd name="connsiteX541" fmla="*/ 1508975 w 3318341"/>
              <a:gd name="connsiteY541" fmla="*/ 2701795 h 6858544"/>
              <a:gd name="connsiteX542" fmla="*/ 2338836 w 3318341"/>
              <a:gd name="connsiteY542" fmla="*/ 2701795 h 6858544"/>
              <a:gd name="connsiteX543" fmla="*/ 3121212 w 3318341"/>
              <a:gd name="connsiteY543" fmla="*/ 1919243 h 6858544"/>
              <a:gd name="connsiteX544" fmla="*/ 2338836 w 3318341"/>
              <a:gd name="connsiteY544" fmla="*/ 1136690 h 6858544"/>
              <a:gd name="connsiteX545" fmla="*/ 1508975 w 3318341"/>
              <a:gd name="connsiteY545" fmla="*/ 1136690 h 6858544"/>
              <a:gd name="connsiteX546" fmla="*/ 322739 w 3318341"/>
              <a:gd name="connsiteY546" fmla="*/ 65745 h 6858544"/>
              <a:gd name="connsiteX547" fmla="*/ 274183 w 3318341"/>
              <a:gd name="connsiteY547" fmla="*/ 0 h 6858544"/>
              <a:gd name="connsiteX548" fmla="*/ 277235 w 3318341"/>
              <a:gd name="connsiteY548" fmla="*/ 0 h 6858544"/>
              <a:gd name="connsiteX549" fmla="*/ 280747 w 3318341"/>
              <a:gd name="connsiteY549" fmla="*/ 69316 h 6858544"/>
              <a:gd name="connsiteX550" fmla="*/ 1508975 w 3318341"/>
              <a:gd name="connsiteY550" fmla="*/ 1178154 h 6858544"/>
              <a:gd name="connsiteX551" fmla="*/ 2338836 w 3318341"/>
              <a:gd name="connsiteY551" fmla="*/ 1178154 h 6858544"/>
              <a:gd name="connsiteX552" fmla="*/ 3079003 w 3318341"/>
              <a:gd name="connsiteY552" fmla="*/ 1918488 h 6858544"/>
              <a:gd name="connsiteX553" fmla="*/ 2338836 w 3318341"/>
              <a:gd name="connsiteY553" fmla="*/ 2658822 h 6858544"/>
              <a:gd name="connsiteX554" fmla="*/ 1508975 w 3318341"/>
              <a:gd name="connsiteY554" fmla="*/ 2658822 h 6858544"/>
              <a:gd name="connsiteX555" fmla="*/ 274359 w 3318341"/>
              <a:gd name="connsiteY555" fmla="*/ 3893714 h 6858544"/>
              <a:gd name="connsiteX556" fmla="*/ 1508975 w 3318341"/>
              <a:gd name="connsiteY556" fmla="*/ 5128609 h 6858544"/>
              <a:gd name="connsiteX557" fmla="*/ 2338836 w 3318341"/>
              <a:gd name="connsiteY557" fmla="*/ 5128609 h 6858544"/>
              <a:gd name="connsiteX558" fmla="*/ 3079003 w 3318341"/>
              <a:gd name="connsiteY558" fmla="*/ 5868943 h 6858544"/>
              <a:gd name="connsiteX559" fmla="*/ 2338836 w 3318341"/>
              <a:gd name="connsiteY559" fmla="*/ 6609276 h 6858544"/>
              <a:gd name="connsiteX560" fmla="*/ 1508975 w 3318341"/>
              <a:gd name="connsiteY560" fmla="*/ 6609276 h 6858544"/>
              <a:gd name="connsiteX561" fmla="*/ 819234 w 3318341"/>
              <a:gd name="connsiteY561" fmla="*/ 6820503 h 6858544"/>
              <a:gd name="connsiteX562" fmla="*/ 768411 w 3318341"/>
              <a:gd name="connsiteY562" fmla="*/ 6858544 h 6858544"/>
              <a:gd name="connsiteX563" fmla="*/ 764201 w 3318341"/>
              <a:gd name="connsiteY563" fmla="*/ 6858544 h 6858544"/>
              <a:gd name="connsiteX564" fmla="*/ 817286 w 3318341"/>
              <a:gd name="connsiteY564" fmla="*/ 6818799 h 6858544"/>
              <a:gd name="connsiteX565" fmla="*/ 1508975 w 3318341"/>
              <a:gd name="connsiteY565" fmla="*/ 6607015 h 6858544"/>
              <a:gd name="connsiteX566" fmla="*/ 2338836 w 3318341"/>
              <a:gd name="connsiteY566" fmla="*/ 6607015 h 6858544"/>
              <a:gd name="connsiteX567" fmla="*/ 3075988 w 3318341"/>
              <a:gd name="connsiteY567" fmla="*/ 5869697 h 6858544"/>
              <a:gd name="connsiteX568" fmla="*/ 2338836 w 3318341"/>
              <a:gd name="connsiteY568" fmla="*/ 5132379 h 6858544"/>
              <a:gd name="connsiteX569" fmla="*/ 1508975 w 3318341"/>
              <a:gd name="connsiteY569" fmla="*/ 5132379 h 6858544"/>
              <a:gd name="connsiteX570" fmla="*/ 271344 w 3318341"/>
              <a:gd name="connsiteY570" fmla="*/ 3894468 h 6858544"/>
              <a:gd name="connsiteX571" fmla="*/ 1508975 w 3318341"/>
              <a:gd name="connsiteY571" fmla="*/ 2656560 h 6858544"/>
              <a:gd name="connsiteX572" fmla="*/ 2338836 w 3318341"/>
              <a:gd name="connsiteY572" fmla="*/ 2656560 h 6858544"/>
              <a:gd name="connsiteX573" fmla="*/ 3075988 w 3318341"/>
              <a:gd name="connsiteY573" fmla="*/ 1919242 h 6858544"/>
              <a:gd name="connsiteX574" fmla="*/ 2338836 w 3318341"/>
              <a:gd name="connsiteY574" fmla="*/ 1181924 h 6858544"/>
              <a:gd name="connsiteX575" fmla="*/ 1508975 w 3318341"/>
              <a:gd name="connsiteY575" fmla="*/ 1181924 h 6858544"/>
              <a:gd name="connsiteX576" fmla="*/ 277749 w 3318341"/>
              <a:gd name="connsiteY576" fmla="*/ 70352 h 6858544"/>
              <a:gd name="connsiteX577" fmla="*/ 228959 w 3318341"/>
              <a:gd name="connsiteY577" fmla="*/ 0 h 6858544"/>
              <a:gd name="connsiteX578" fmla="*/ 232008 w 3318341"/>
              <a:gd name="connsiteY578" fmla="*/ 0 h 6858544"/>
              <a:gd name="connsiteX579" fmla="*/ 235758 w 3318341"/>
              <a:gd name="connsiteY579" fmla="*/ 74046 h 6858544"/>
              <a:gd name="connsiteX580" fmla="*/ 1508975 w 3318341"/>
              <a:gd name="connsiteY580" fmla="*/ 1223386 h 6858544"/>
              <a:gd name="connsiteX581" fmla="*/ 2338836 w 3318341"/>
              <a:gd name="connsiteY581" fmla="*/ 1223386 h 6858544"/>
              <a:gd name="connsiteX582" fmla="*/ 3033779 w 3318341"/>
              <a:gd name="connsiteY582" fmla="*/ 1918486 h 6858544"/>
              <a:gd name="connsiteX583" fmla="*/ 2338836 w 3318341"/>
              <a:gd name="connsiteY583" fmla="*/ 2613586 h 6858544"/>
              <a:gd name="connsiteX584" fmla="*/ 1508975 w 3318341"/>
              <a:gd name="connsiteY584" fmla="*/ 2613586 h 6858544"/>
              <a:gd name="connsiteX585" fmla="*/ 229135 w 3318341"/>
              <a:gd name="connsiteY585" fmla="*/ 3893714 h 6858544"/>
              <a:gd name="connsiteX586" fmla="*/ 1508975 w 3318341"/>
              <a:gd name="connsiteY586" fmla="*/ 5173844 h 6858544"/>
              <a:gd name="connsiteX587" fmla="*/ 2338836 w 3318341"/>
              <a:gd name="connsiteY587" fmla="*/ 5173844 h 6858544"/>
              <a:gd name="connsiteX588" fmla="*/ 3033779 w 3318341"/>
              <a:gd name="connsiteY588" fmla="*/ 5868943 h 6858544"/>
              <a:gd name="connsiteX589" fmla="*/ 2338836 w 3318341"/>
              <a:gd name="connsiteY589" fmla="*/ 6564042 h 6858544"/>
              <a:gd name="connsiteX590" fmla="*/ 1508975 w 3318341"/>
              <a:gd name="connsiteY590" fmla="*/ 6564042 h 6858544"/>
              <a:gd name="connsiteX591" fmla="*/ 695122 w 3318341"/>
              <a:gd name="connsiteY591" fmla="*/ 6856551 h 6858544"/>
              <a:gd name="connsiteX592" fmla="*/ 692930 w 3318341"/>
              <a:gd name="connsiteY592" fmla="*/ 6858544 h 6858544"/>
              <a:gd name="connsiteX593" fmla="*/ 689673 w 3318341"/>
              <a:gd name="connsiteY593" fmla="*/ 6858544 h 6858544"/>
              <a:gd name="connsiteX594" fmla="*/ 693270 w 3318341"/>
              <a:gd name="connsiteY594" fmla="*/ 6855273 h 6858544"/>
              <a:gd name="connsiteX595" fmla="*/ 1508975 w 3318341"/>
              <a:gd name="connsiteY595" fmla="*/ 6561781 h 6858544"/>
              <a:gd name="connsiteX596" fmla="*/ 2338836 w 3318341"/>
              <a:gd name="connsiteY596" fmla="*/ 6561781 h 6858544"/>
              <a:gd name="connsiteX597" fmla="*/ 3030764 w 3318341"/>
              <a:gd name="connsiteY597" fmla="*/ 5869697 h 6858544"/>
              <a:gd name="connsiteX598" fmla="*/ 2338836 w 3318341"/>
              <a:gd name="connsiteY598" fmla="*/ 5177613 h 6858544"/>
              <a:gd name="connsiteX599" fmla="*/ 1508975 w 3318341"/>
              <a:gd name="connsiteY599" fmla="*/ 5177613 h 6858544"/>
              <a:gd name="connsiteX600" fmla="*/ 226120 w 3318341"/>
              <a:gd name="connsiteY600" fmla="*/ 3894468 h 6858544"/>
              <a:gd name="connsiteX601" fmla="*/ 1508975 w 3318341"/>
              <a:gd name="connsiteY601" fmla="*/ 2611324 h 6858544"/>
              <a:gd name="connsiteX602" fmla="*/ 2338836 w 3318341"/>
              <a:gd name="connsiteY602" fmla="*/ 2611324 h 6858544"/>
              <a:gd name="connsiteX603" fmla="*/ 3030764 w 3318341"/>
              <a:gd name="connsiteY603" fmla="*/ 1919240 h 6858544"/>
              <a:gd name="connsiteX604" fmla="*/ 2338836 w 3318341"/>
              <a:gd name="connsiteY604" fmla="*/ 1227156 h 6858544"/>
              <a:gd name="connsiteX605" fmla="*/ 1508975 w 3318341"/>
              <a:gd name="connsiteY605" fmla="*/ 1227156 h 6858544"/>
              <a:gd name="connsiteX606" fmla="*/ 232760 w 3318341"/>
              <a:gd name="connsiteY606" fmla="*/ 74958 h 6858544"/>
              <a:gd name="connsiteX607" fmla="*/ 183736 w 3318341"/>
              <a:gd name="connsiteY607" fmla="*/ 0 h 6858544"/>
              <a:gd name="connsiteX608" fmla="*/ 186785 w 3318341"/>
              <a:gd name="connsiteY608" fmla="*/ 0 h 6858544"/>
              <a:gd name="connsiteX609" fmla="*/ 190768 w 3318341"/>
              <a:gd name="connsiteY609" fmla="*/ 78653 h 6858544"/>
              <a:gd name="connsiteX610" fmla="*/ 1508976 w 3318341"/>
              <a:gd name="connsiteY610" fmla="*/ 1268621 h 6858544"/>
              <a:gd name="connsiteX611" fmla="*/ 2338837 w 3318341"/>
              <a:gd name="connsiteY611" fmla="*/ 1268621 h 6858544"/>
              <a:gd name="connsiteX612" fmla="*/ 2988556 w 3318341"/>
              <a:gd name="connsiteY612" fmla="*/ 1918485 h 6858544"/>
              <a:gd name="connsiteX613" fmla="*/ 2338837 w 3318341"/>
              <a:gd name="connsiteY613" fmla="*/ 2568352 h 6858544"/>
              <a:gd name="connsiteX614" fmla="*/ 1508976 w 3318341"/>
              <a:gd name="connsiteY614" fmla="*/ 2568352 h 6858544"/>
              <a:gd name="connsiteX615" fmla="*/ 183911 w 3318341"/>
              <a:gd name="connsiteY615" fmla="*/ 3893714 h 6858544"/>
              <a:gd name="connsiteX616" fmla="*/ 1508976 w 3318341"/>
              <a:gd name="connsiteY616" fmla="*/ 5219078 h 6858544"/>
              <a:gd name="connsiteX617" fmla="*/ 2338837 w 3318341"/>
              <a:gd name="connsiteY617" fmla="*/ 5219078 h 6858544"/>
              <a:gd name="connsiteX618" fmla="*/ 2988556 w 3318341"/>
              <a:gd name="connsiteY618" fmla="*/ 5868943 h 6858544"/>
              <a:gd name="connsiteX619" fmla="*/ 2338837 w 3318341"/>
              <a:gd name="connsiteY619" fmla="*/ 6518808 h 6858544"/>
              <a:gd name="connsiteX620" fmla="*/ 1508976 w 3318341"/>
              <a:gd name="connsiteY620" fmla="*/ 6518808 h 6858544"/>
              <a:gd name="connsiteX621" fmla="*/ 666399 w 3318341"/>
              <a:gd name="connsiteY621" fmla="*/ 6821680 h 6858544"/>
              <a:gd name="connsiteX622" fmla="*/ 625852 w 3318341"/>
              <a:gd name="connsiteY622" fmla="*/ 6858544 h 6858544"/>
              <a:gd name="connsiteX623" fmla="*/ 622614 w 3318341"/>
              <a:gd name="connsiteY623" fmla="*/ 6858544 h 6858544"/>
              <a:gd name="connsiteX624" fmla="*/ 664546 w 3318341"/>
              <a:gd name="connsiteY624" fmla="*/ 6820402 h 6858544"/>
              <a:gd name="connsiteX625" fmla="*/ 1508976 w 3318341"/>
              <a:gd name="connsiteY625" fmla="*/ 6516547 h 6858544"/>
              <a:gd name="connsiteX626" fmla="*/ 2338837 w 3318341"/>
              <a:gd name="connsiteY626" fmla="*/ 6516547 h 6858544"/>
              <a:gd name="connsiteX627" fmla="*/ 2985540 w 3318341"/>
              <a:gd name="connsiteY627" fmla="*/ 5869697 h 6858544"/>
              <a:gd name="connsiteX628" fmla="*/ 2338837 w 3318341"/>
              <a:gd name="connsiteY628" fmla="*/ 5222847 h 6858544"/>
              <a:gd name="connsiteX629" fmla="*/ 1508976 w 3318341"/>
              <a:gd name="connsiteY629" fmla="*/ 5222847 h 6858544"/>
              <a:gd name="connsiteX630" fmla="*/ 180896 w 3318341"/>
              <a:gd name="connsiteY630" fmla="*/ 3894468 h 6858544"/>
              <a:gd name="connsiteX631" fmla="*/ 1508976 w 3318341"/>
              <a:gd name="connsiteY631" fmla="*/ 2566089 h 6858544"/>
              <a:gd name="connsiteX632" fmla="*/ 2338837 w 3318341"/>
              <a:gd name="connsiteY632" fmla="*/ 2566089 h 6858544"/>
              <a:gd name="connsiteX633" fmla="*/ 2985540 w 3318341"/>
              <a:gd name="connsiteY633" fmla="*/ 1919240 h 6858544"/>
              <a:gd name="connsiteX634" fmla="*/ 2338837 w 3318341"/>
              <a:gd name="connsiteY634" fmla="*/ 1272390 h 6858544"/>
              <a:gd name="connsiteX635" fmla="*/ 1508976 w 3318341"/>
              <a:gd name="connsiteY635" fmla="*/ 1272390 h 6858544"/>
              <a:gd name="connsiteX636" fmla="*/ 187771 w 3318341"/>
              <a:gd name="connsiteY636" fmla="*/ 79566 h 6858544"/>
              <a:gd name="connsiteX637" fmla="*/ 138512 w 3318341"/>
              <a:gd name="connsiteY637" fmla="*/ 0 h 6858544"/>
              <a:gd name="connsiteX638" fmla="*/ 141561 w 3318341"/>
              <a:gd name="connsiteY638" fmla="*/ 0 h 6858544"/>
              <a:gd name="connsiteX639" fmla="*/ 145779 w 3318341"/>
              <a:gd name="connsiteY639" fmla="*/ 83262 h 6858544"/>
              <a:gd name="connsiteX640" fmla="*/ 1508976 w 3318341"/>
              <a:gd name="connsiteY640" fmla="*/ 1313856 h 6858544"/>
              <a:gd name="connsiteX641" fmla="*/ 2338836 w 3318341"/>
              <a:gd name="connsiteY641" fmla="*/ 1313856 h 6858544"/>
              <a:gd name="connsiteX642" fmla="*/ 2943332 w 3318341"/>
              <a:gd name="connsiteY642" fmla="*/ 1918487 h 6858544"/>
              <a:gd name="connsiteX643" fmla="*/ 2338836 w 3318341"/>
              <a:gd name="connsiteY643" fmla="*/ 2523118 h 6858544"/>
              <a:gd name="connsiteX644" fmla="*/ 1508976 w 3318341"/>
              <a:gd name="connsiteY644" fmla="*/ 2523118 h 6858544"/>
              <a:gd name="connsiteX645" fmla="*/ 138687 w 3318341"/>
              <a:gd name="connsiteY645" fmla="*/ 3893714 h 6858544"/>
              <a:gd name="connsiteX646" fmla="*/ 1508976 w 3318341"/>
              <a:gd name="connsiteY646" fmla="*/ 5264312 h 6858544"/>
              <a:gd name="connsiteX647" fmla="*/ 2338836 w 3318341"/>
              <a:gd name="connsiteY647" fmla="*/ 5264312 h 6858544"/>
              <a:gd name="connsiteX648" fmla="*/ 2943332 w 3318341"/>
              <a:gd name="connsiteY648" fmla="*/ 5868943 h 6858544"/>
              <a:gd name="connsiteX649" fmla="*/ 2338836 w 3318341"/>
              <a:gd name="connsiteY649" fmla="*/ 6473574 h 6858544"/>
              <a:gd name="connsiteX650" fmla="*/ 1508976 w 3318341"/>
              <a:gd name="connsiteY650" fmla="*/ 6473574 h 6858544"/>
              <a:gd name="connsiteX651" fmla="*/ 637675 w 3318341"/>
              <a:gd name="connsiteY651" fmla="*/ 6786809 h 6858544"/>
              <a:gd name="connsiteX652" fmla="*/ 558774 w 3318341"/>
              <a:gd name="connsiteY652" fmla="*/ 6858544 h 6858544"/>
              <a:gd name="connsiteX653" fmla="*/ 555554 w 3318341"/>
              <a:gd name="connsiteY653" fmla="*/ 6858544 h 6858544"/>
              <a:gd name="connsiteX654" fmla="*/ 635823 w 3318341"/>
              <a:gd name="connsiteY654" fmla="*/ 6785531 h 6858544"/>
              <a:gd name="connsiteX655" fmla="*/ 1508976 w 3318341"/>
              <a:gd name="connsiteY655" fmla="*/ 6471313 h 6858544"/>
              <a:gd name="connsiteX656" fmla="*/ 2338836 w 3318341"/>
              <a:gd name="connsiteY656" fmla="*/ 6471313 h 6858544"/>
              <a:gd name="connsiteX657" fmla="*/ 2940316 w 3318341"/>
              <a:gd name="connsiteY657" fmla="*/ 5869697 h 6858544"/>
              <a:gd name="connsiteX658" fmla="*/ 2338836 w 3318341"/>
              <a:gd name="connsiteY658" fmla="*/ 5268081 h 6858544"/>
              <a:gd name="connsiteX659" fmla="*/ 1508976 w 3318341"/>
              <a:gd name="connsiteY659" fmla="*/ 5268081 h 6858544"/>
              <a:gd name="connsiteX660" fmla="*/ 135672 w 3318341"/>
              <a:gd name="connsiteY660" fmla="*/ 3894468 h 6858544"/>
              <a:gd name="connsiteX661" fmla="*/ 1508976 w 3318341"/>
              <a:gd name="connsiteY661" fmla="*/ 2520856 h 6858544"/>
              <a:gd name="connsiteX662" fmla="*/ 2338836 w 3318341"/>
              <a:gd name="connsiteY662" fmla="*/ 2520856 h 6858544"/>
              <a:gd name="connsiteX663" fmla="*/ 2940316 w 3318341"/>
              <a:gd name="connsiteY663" fmla="*/ 1919241 h 6858544"/>
              <a:gd name="connsiteX664" fmla="*/ 2338836 w 3318341"/>
              <a:gd name="connsiteY664" fmla="*/ 1317625 h 6858544"/>
              <a:gd name="connsiteX665" fmla="*/ 1508976 w 3318341"/>
              <a:gd name="connsiteY665" fmla="*/ 1317625 h 6858544"/>
              <a:gd name="connsiteX666" fmla="*/ 142781 w 3318341"/>
              <a:gd name="connsiteY666" fmla="*/ 84175 h 6858544"/>
              <a:gd name="connsiteX667" fmla="*/ 93283 w 3318341"/>
              <a:gd name="connsiteY667" fmla="*/ 0 h 6858544"/>
              <a:gd name="connsiteX668" fmla="*/ 96338 w 3318341"/>
              <a:gd name="connsiteY668" fmla="*/ 0 h 6858544"/>
              <a:gd name="connsiteX669" fmla="*/ 100789 w 3318341"/>
              <a:gd name="connsiteY669" fmla="*/ 87871 h 6858544"/>
              <a:gd name="connsiteX670" fmla="*/ 1508976 w 3318341"/>
              <a:gd name="connsiteY670" fmla="*/ 1359090 h 6858544"/>
              <a:gd name="connsiteX671" fmla="*/ 2338836 w 3318341"/>
              <a:gd name="connsiteY671" fmla="*/ 1359090 h 6858544"/>
              <a:gd name="connsiteX672" fmla="*/ 2898107 w 3318341"/>
              <a:gd name="connsiteY672" fmla="*/ 1918487 h 6858544"/>
              <a:gd name="connsiteX673" fmla="*/ 2338836 w 3318341"/>
              <a:gd name="connsiteY673" fmla="*/ 2477884 h 6858544"/>
              <a:gd name="connsiteX674" fmla="*/ 1508976 w 3318341"/>
              <a:gd name="connsiteY674" fmla="*/ 2477884 h 6858544"/>
              <a:gd name="connsiteX675" fmla="*/ 93463 w 3318341"/>
              <a:gd name="connsiteY675" fmla="*/ 3893714 h 6858544"/>
              <a:gd name="connsiteX676" fmla="*/ 1508976 w 3318341"/>
              <a:gd name="connsiteY676" fmla="*/ 5309546 h 6858544"/>
              <a:gd name="connsiteX677" fmla="*/ 2338836 w 3318341"/>
              <a:gd name="connsiteY677" fmla="*/ 5309546 h 6858544"/>
              <a:gd name="connsiteX678" fmla="*/ 2898107 w 3318341"/>
              <a:gd name="connsiteY678" fmla="*/ 5868943 h 6858544"/>
              <a:gd name="connsiteX679" fmla="*/ 2338836 w 3318341"/>
              <a:gd name="connsiteY679" fmla="*/ 6428339 h 6858544"/>
              <a:gd name="connsiteX680" fmla="*/ 1508976 w 3318341"/>
              <a:gd name="connsiteY680" fmla="*/ 6428339 h 6858544"/>
              <a:gd name="connsiteX681" fmla="*/ 508394 w 3318341"/>
              <a:gd name="connsiteY681" fmla="*/ 6843364 h 6858544"/>
              <a:gd name="connsiteX682" fmla="*/ 494598 w 3318341"/>
              <a:gd name="connsiteY682" fmla="*/ 6858544 h 6858544"/>
              <a:gd name="connsiteX683" fmla="*/ 491326 w 3318341"/>
              <a:gd name="connsiteY683" fmla="*/ 6858544 h 6858544"/>
              <a:gd name="connsiteX684" fmla="*/ 506321 w 3318341"/>
              <a:gd name="connsiteY684" fmla="*/ 6842045 h 6858544"/>
              <a:gd name="connsiteX685" fmla="*/ 1508976 w 3318341"/>
              <a:gd name="connsiteY685" fmla="*/ 6426078 h 6858544"/>
              <a:gd name="connsiteX686" fmla="*/ 2338836 w 3318341"/>
              <a:gd name="connsiteY686" fmla="*/ 6426078 h 6858544"/>
              <a:gd name="connsiteX687" fmla="*/ 2895092 w 3318341"/>
              <a:gd name="connsiteY687" fmla="*/ 5869697 h 6858544"/>
              <a:gd name="connsiteX688" fmla="*/ 2338836 w 3318341"/>
              <a:gd name="connsiteY688" fmla="*/ 5313315 h 6858544"/>
              <a:gd name="connsiteX689" fmla="*/ 1508976 w 3318341"/>
              <a:gd name="connsiteY689" fmla="*/ 5313315 h 6858544"/>
              <a:gd name="connsiteX690" fmla="*/ 90448 w 3318341"/>
              <a:gd name="connsiteY690" fmla="*/ 3894468 h 6858544"/>
              <a:gd name="connsiteX691" fmla="*/ 1508976 w 3318341"/>
              <a:gd name="connsiteY691" fmla="*/ 2475622 h 6858544"/>
              <a:gd name="connsiteX692" fmla="*/ 2338836 w 3318341"/>
              <a:gd name="connsiteY692" fmla="*/ 2475622 h 6858544"/>
              <a:gd name="connsiteX693" fmla="*/ 2895092 w 3318341"/>
              <a:gd name="connsiteY693" fmla="*/ 1919242 h 6858544"/>
              <a:gd name="connsiteX694" fmla="*/ 2338836 w 3318341"/>
              <a:gd name="connsiteY694" fmla="*/ 1362860 h 6858544"/>
              <a:gd name="connsiteX695" fmla="*/ 1508976 w 3318341"/>
              <a:gd name="connsiteY695" fmla="*/ 1362860 h 6858544"/>
              <a:gd name="connsiteX696" fmla="*/ 97784 w 3318341"/>
              <a:gd name="connsiteY696" fmla="*/ 88907 h 6858544"/>
              <a:gd name="connsiteX697" fmla="*/ 48059 w 3318341"/>
              <a:gd name="connsiteY697" fmla="*/ 0 h 6858544"/>
              <a:gd name="connsiteX698" fmla="*/ 51114 w 3318341"/>
              <a:gd name="connsiteY698" fmla="*/ 0 h 6858544"/>
              <a:gd name="connsiteX699" fmla="*/ 55800 w 3318341"/>
              <a:gd name="connsiteY699" fmla="*/ 92479 h 6858544"/>
              <a:gd name="connsiteX700" fmla="*/ 1508976 w 3318341"/>
              <a:gd name="connsiteY700" fmla="*/ 1404325 h 6858544"/>
              <a:gd name="connsiteX701" fmla="*/ 2338836 w 3318341"/>
              <a:gd name="connsiteY701" fmla="*/ 1404325 h 6858544"/>
              <a:gd name="connsiteX702" fmla="*/ 2852883 w 3318341"/>
              <a:gd name="connsiteY702" fmla="*/ 1918487 h 6858544"/>
              <a:gd name="connsiteX703" fmla="*/ 2338836 w 3318341"/>
              <a:gd name="connsiteY703" fmla="*/ 2432650 h 6858544"/>
              <a:gd name="connsiteX704" fmla="*/ 1508976 w 3318341"/>
              <a:gd name="connsiteY704" fmla="*/ 2432650 h 6858544"/>
              <a:gd name="connsiteX705" fmla="*/ 48239 w 3318341"/>
              <a:gd name="connsiteY705" fmla="*/ 3893714 h 6858544"/>
              <a:gd name="connsiteX706" fmla="*/ 1508976 w 3318341"/>
              <a:gd name="connsiteY706" fmla="*/ 5354781 h 6858544"/>
              <a:gd name="connsiteX707" fmla="*/ 2338836 w 3318341"/>
              <a:gd name="connsiteY707" fmla="*/ 5354781 h 6858544"/>
              <a:gd name="connsiteX708" fmla="*/ 2852883 w 3318341"/>
              <a:gd name="connsiteY708" fmla="*/ 5868943 h 6858544"/>
              <a:gd name="connsiteX709" fmla="*/ 2338836 w 3318341"/>
              <a:gd name="connsiteY709" fmla="*/ 6383105 h 6858544"/>
              <a:gd name="connsiteX710" fmla="*/ 1508976 w 3318341"/>
              <a:gd name="connsiteY710" fmla="*/ 6383105 h 6858544"/>
              <a:gd name="connsiteX711" fmla="*/ 476454 w 3318341"/>
              <a:gd name="connsiteY711" fmla="*/ 6811417 h 6858544"/>
              <a:gd name="connsiteX712" fmla="*/ 433625 w 3318341"/>
              <a:gd name="connsiteY712" fmla="*/ 6858544 h 6858544"/>
              <a:gd name="connsiteX713" fmla="*/ 430352 w 3318341"/>
              <a:gd name="connsiteY713" fmla="*/ 6858544 h 6858544"/>
              <a:gd name="connsiteX714" fmla="*/ 474381 w 3318341"/>
              <a:gd name="connsiteY714" fmla="*/ 6810098 h 6858544"/>
              <a:gd name="connsiteX715" fmla="*/ 1508976 w 3318341"/>
              <a:gd name="connsiteY715" fmla="*/ 6380844 h 6858544"/>
              <a:gd name="connsiteX716" fmla="*/ 2338836 w 3318341"/>
              <a:gd name="connsiteY716" fmla="*/ 6380844 h 6858544"/>
              <a:gd name="connsiteX717" fmla="*/ 2849868 w 3318341"/>
              <a:gd name="connsiteY717" fmla="*/ 5869697 h 6858544"/>
              <a:gd name="connsiteX718" fmla="*/ 2338836 w 3318341"/>
              <a:gd name="connsiteY718" fmla="*/ 5358550 h 6858544"/>
              <a:gd name="connsiteX719" fmla="*/ 1508976 w 3318341"/>
              <a:gd name="connsiteY719" fmla="*/ 5358550 h 6858544"/>
              <a:gd name="connsiteX720" fmla="*/ 45224 w 3318341"/>
              <a:gd name="connsiteY720" fmla="*/ 3894468 h 6858544"/>
              <a:gd name="connsiteX721" fmla="*/ 1508976 w 3318341"/>
              <a:gd name="connsiteY721" fmla="*/ 2430388 h 6858544"/>
              <a:gd name="connsiteX722" fmla="*/ 2338836 w 3318341"/>
              <a:gd name="connsiteY722" fmla="*/ 2430388 h 6858544"/>
              <a:gd name="connsiteX723" fmla="*/ 2849868 w 3318341"/>
              <a:gd name="connsiteY723" fmla="*/ 1919242 h 6858544"/>
              <a:gd name="connsiteX724" fmla="*/ 2338836 w 3318341"/>
              <a:gd name="connsiteY724" fmla="*/ 1408094 h 6858544"/>
              <a:gd name="connsiteX725" fmla="*/ 1508976 w 3318341"/>
              <a:gd name="connsiteY725" fmla="*/ 1408094 h 6858544"/>
              <a:gd name="connsiteX726" fmla="*/ 52794 w 3318341"/>
              <a:gd name="connsiteY726" fmla="*/ 93515 h 6858544"/>
              <a:gd name="connsiteX727" fmla="*/ 2723 w 3318341"/>
              <a:gd name="connsiteY727" fmla="*/ 0 h 6858544"/>
              <a:gd name="connsiteX728" fmla="*/ 6497 w 3318341"/>
              <a:gd name="connsiteY728" fmla="*/ 0 h 6858544"/>
              <a:gd name="connsiteX729" fmla="*/ 11061 w 3318341"/>
              <a:gd name="connsiteY729" fmla="*/ 93686 h 6858544"/>
              <a:gd name="connsiteX730" fmla="*/ 444703 w 3318341"/>
              <a:gd name="connsiteY730" fmla="*/ 1010034 h 6858544"/>
              <a:gd name="connsiteX731" fmla="*/ 1508976 w 3318341"/>
              <a:gd name="connsiteY731" fmla="*/ 1451068 h 6858544"/>
              <a:gd name="connsiteX732" fmla="*/ 2338836 w 3318341"/>
              <a:gd name="connsiteY732" fmla="*/ 1451068 h 6858544"/>
              <a:gd name="connsiteX733" fmla="*/ 2807659 w 3318341"/>
              <a:gd name="connsiteY733" fmla="*/ 1919996 h 6858544"/>
              <a:gd name="connsiteX734" fmla="*/ 2338836 w 3318341"/>
              <a:gd name="connsiteY734" fmla="*/ 2388925 h 6858544"/>
              <a:gd name="connsiteX735" fmla="*/ 1508976 w 3318341"/>
              <a:gd name="connsiteY735" fmla="*/ 2388925 h 6858544"/>
              <a:gd name="connsiteX736" fmla="*/ 444703 w 3318341"/>
              <a:gd name="connsiteY736" fmla="*/ 2829959 h 6858544"/>
              <a:gd name="connsiteX737" fmla="*/ 3769 w 3318341"/>
              <a:gd name="connsiteY737" fmla="*/ 3894469 h 6858544"/>
              <a:gd name="connsiteX738" fmla="*/ 444703 w 3318341"/>
              <a:gd name="connsiteY738" fmla="*/ 4960489 h 6858544"/>
              <a:gd name="connsiteX739" fmla="*/ 1508976 w 3318341"/>
              <a:gd name="connsiteY739" fmla="*/ 5401523 h 6858544"/>
              <a:gd name="connsiteX740" fmla="*/ 2338836 w 3318341"/>
              <a:gd name="connsiteY740" fmla="*/ 5401523 h 6858544"/>
              <a:gd name="connsiteX741" fmla="*/ 2807659 w 3318341"/>
              <a:gd name="connsiteY741" fmla="*/ 5870451 h 6858544"/>
              <a:gd name="connsiteX742" fmla="*/ 2338836 w 3318341"/>
              <a:gd name="connsiteY742" fmla="*/ 6339380 h 6858544"/>
              <a:gd name="connsiteX743" fmla="*/ 1508976 w 3318341"/>
              <a:gd name="connsiteY743" fmla="*/ 6339380 h 6858544"/>
              <a:gd name="connsiteX744" fmla="*/ 444703 w 3318341"/>
              <a:gd name="connsiteY744" fmla="*/ 6780413 h 6858544"/>
              <a:gd name="connsiteX745" fmla="*/ 373834 w 3318341"/>
              <a:gd name="connsiteY745" fmla="*/ 6858544 h 6858544"/>
              <a:gd name="connsiteX746" fmla="*/ 369727 w 3318341"/>
              <a:gd name="connsiteY746" fmla="*/ 6858544 h 6858544"/>
              <a:gd name="connsiteX747" fmla="*/ 442442 w 3318341"/>
              <a:gd name="connsiteY747" fmla="*/ 6778905 h 6858544"/>
              <a:gd name="connsiteX748" fmla="*/ 1509729 w 3318341"/>
              <a:gd name="connsiteY748" fmla="*/ 6336364 h 6858544"/>
              <a:gd name="connsiteX749" fmla="*/ 2339590 w 3318341"/>
              <a:gd name="connsiteY749" fmla="*/ 6336364 h 6858544"/>
              <a:gd name="connsiteX750" fmla="*/ 2805398 w 3318341"/>
              <a:gd name="connsiteY750" fmla="*/ 5870451 h 6858544"/>
              <a:gd name="connsiteX751" fmla="*/ 2339590 w 3318341"/>
              <a:gd name="connsiteY751" fmla="*/ 5404538 h 6858544"/>
              <a:gd name="connsiteX752" fmla="*/ 1509729 w 3318341"/>
              <a:gd name="connsiteY752" fmla="*/ 5404538 h 6858544"/>
              <a:gd name="connsiteX753" fmla="*/ 442442 w 3318341"/>
              <a:gd name="connsiteY753" fmla="*/ 4961996 h 6858544"/>
              <a:gd name="connsiteX754" fmla="*/ 0 w 3318341"/>
              <a:gd name="connsiteY754" fmla="*/ 3894469 h 6858544"/>
              <a:gd name="connsiteX755" fmla="*/ 442442 w 3318341"/>
              <a:gd name="connsiteY755" fmla="*/ 2828452 h 6858544"/>
              <a:gd name="connsiteX756" fmla="*/ 1509729 w 3318341"/>
              <a:gd name="connsiteY756" fmla="*/ 2385910 h 6858544"/>
              <a:gd name="connsiteX757" fmla="*/ 2339590 w 3318341"/>
              <a:gd name="connsiteY757" fmla="*/ 2385910 h 6858544"/>
              <a:gd name="connsiteX758" fmla="*/ 2805398 w 3318341"/>
              <a:gd name="connsiteY758" fmla="*/ 1919996 h 6858544"/>
              <a:gd name="connsiteX759" fmla="*/ 2339590 w 3318341"/>
              <a:gd name="connsiteY759" fmla="*/ 1454084 h 6858544"/>
              <a:gd name="connsiteX760" fmla="*/ 1509729 w 3318341"/>
              <a:gd name="connsiteY760" fmla="*/ 1454084 h 6858544"/>
              <a:gd name="connsiteX761" fmla="*/ 442442 w 3318341"/>
              <a:gd name="connsiteY761" fmla="*/ 1011542 h 6858544"/>
              <a:gd name="connsiteX762" fmla="*/ 7295 w 3318341"/>
              <a:gd name="connsiteY762" fmla="*/ 93998 h 68585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Lst>
            <a:rect l="l" t="t" r="r" b="b"/>
            <a:pathLst>
              <a:path w="3318341" h="6858544">
                <a:moveTo>
                  <a:pt x="3318341" y="6825777"/>
                </a:moveTo>
                <a:lnTo>
                  <a:pt x="3318341" y="6830674"/>
                </a:lnTo>
                <a:lnTo>
                  <a:pt x="3309552" y="6840348"/>
                </a:lnTo>
                <a:lnTo>
                  <a:pt x="3289548" y="6858544"/>
                </a:lnTo>
                <a:lnTo>
                  <a:pt x="3284744" y="6858544"/>
                </a:lnTo>
                <a:lnTo>
                  <a:pt x="3306726" y="6838559"/>
                </a:lnTo>
                <a:close/>
                <a:moveTo>
                  <a:pt x="3318341" y="6758684"/>
                </a:moveTo>
                <a:lnTo>
                  <a:pt x="3318341" y="6763571"/>
                </a:lnTo>
                <a:lnTo>
                  <a:pt x="3277612" y="6808401"/>
                </a:lnTo>
                <a:lnTo>
                  <a:pt x="3222487" y="6858544"/>
                </a:lnTo>
                <a:lnTo>
                  <a:pt x="3217666" y="6858544"/>
                </a:lnTo>
                <a:lnTo>
                  <a:pt x="3274786" y="6806612"/>
                </a:lnTo>
                <a:close/>
                <a:moveTo>
                  <a:pt x="3318341" y="6691590"/>
                </a:moveTo>
                <a:lnTo>
                  <a:pt x="3318341" y="6696466"/>
                </a:lnTo>
                <a:lnTo>
                  <a:pt x="3245673" y="6776455"/>
                </a:lnTo>
                <a:lnTo>
                  <a:pt x="3155427" y="6858544"/>
                </a:lnTo>
                <a:lnTo>
                  <a:pt x="3150296" y="6858544"/>
                </a:lnTo>
                <a:lnTo>
                  <a:pt x="3151936" y="6857317"/>
                </a:lnTo>
                <a:cubicBezTo>
                  <a:pt x="3183547" y="6831218"/>
                  <a:pt x="3213887" y="6803631"/>
                  <a:pt x="3242847" y="6774665"/>
                </a:cubicBezTo>
                <a:close/>
                <a:moveTo>
                  <a:pt x="3318341" y="6617308"/>
                </a:moveTo>
                <a:lnTo>
                  <a:pt x="3318341" y="6623517"/>
                </a:lnTo>
                <a:lnTo>
                  <a:pt x="3293645" y="6656543"/>
                </a:lnTo>
                <a:cubicBezTo>
                  <a:pt x="3243177" y="6717712"/>
                  <a:pt x="3186957" y="6773970"/>
                  <a:pt x="3125818" y="6824478"/>
                </a:cubicBezTo>
                <a:lnTo>
                  <a:pt x="3080318" y="6858544"/>
                </a:lnTo>
                <a:lnTo>
                  <a:pt x="3074345" y="6858544"/>
                </a:lnTo>
                <a:lnTo>
                  <a:pt x="3122899" y="6822202"/>
                </a:lnTo>
                <a:cubicBezTo>
                  <a:pt x="3183902" y="6771823"/>
                  <a:pt x="3240005" y="6715707"/>
                  <a:pt x="3290373" y="6654691"/>
                </a:cubicBezTo>
                <a:close/>
                <a:moveTo>
                  <a:pt x="3318341" y="6541975"/>
                </a:moveTo>
                <a:lnTo>
                  <a:pt x="3318341" y="6548156"/>
                </a:lnTo>
                <a:lnTo>
                  <a:pt x="3258782" y="6627812"/>
                </a:lnTo>
                <a:cubicBezTo>
                  <a:pt x="3185850" y="6716212"/>
                  <a:pt x="3100448" y="6793962"/>
                  <a:pt x="3005286" y="6858342"/>
                </a:cubicBezTo>
                <a:lnTo>
                  <a:pt x="3004953" y="6858544"/>
                </a:lnTo>
                <a:lnTo>
                  <a:pt x="2998211" y="6858544"/>
                </a:lnTo>
                <a:lnTo>
                  <a:pt x="3002585" y="6855883"/>
                </a:lnTo>
                <a:cubicBezTo>
                  <a:pt x="3097515" y="6791676"/>
                  <a:pt x="3182728" y="6714131"/>
                  <a:pt x="3255509" y="6625960"/>
                </a:cubicBezTo>
                <a:close/>
                <a:moveTo>
                  <a:pt x="3318341" y="6456857"/>
                </a:moveTo>
                <a:lnTo>
                  <a:pt x="3318341" y="6464053"/>
                </a:lnTo>
                <a:lnTo>
                  <a:pt x="3289984" y="6510720"/>
                </a:lnTo>
                <a:cubicBezTo>
                  <a:pt x="3207486" y="6632832"/>
                  <a:pt x="3102116" y="6738281"/>
                  <a:pt x="2980046" y="6820861"/>
                </a:cubicBezTo>
                <a:lnTo>
                  <a:pt x="2918110" y="6858544"/>
                </a:lnTo>
                <a:lnTo>
                  <a:pt x="2911354" y="6858544"/>
                </a:lnTo>
                <a:lnTo>
                  <a:pt x="2977345" y="6818401"/>
                </a:lnTo>
                <a:cubicBezTo>
                  <a:pt x="3099106" y="6736052"/>
                  <a:pt x="3204243" y="6630891"/>
                  <a:pt x="3286574" y="6509103"/>
                </a:cubicBezTo>
                <a:close/>
                <a:moveTo>
                  <a:pt x="3318341" y="6363914"/>
                </a:moveTo>
                <a:lnTo>
                  <a:pt x="3318341" y="6372280"/>
                </a:lnTo>
                <a:lnTo>
                  <a:pt x="3307577" y="6394593"/>
                </a:lnTo>
                <a:cubicBezTo>
                  <a:pt x="3205657" y="6581986"/>
                  <a:pt x="3050966" y="6736712"/>
                  <a:pt x="2863615" y="6838655"/>
                </a:cubicBezTo>
                <a:lnTo>
                  <a:pt x="2822405" y="6858544"/>
                </a:lnTo>
                <a:lnTo>
                  <a:pt x="2814846" y="6858544"/>
                </a:lnTo>
                <a:lnTo>
                  <a:pt x="2861494" y="6836036"/>
                </a:lnTo>
                <a:cubicBezTo>
                  <a:pt x="3048335" y="6734391"/>
                  <a:pt x="3202582" y="6580109"/>
                  <a:pt x="3304204" y="6393226"/>
                </a:cubicBezTo>
                <a:close/>
                <a:moveTo>
                  <a:pt x="3318341" y="6253787"/>
                </a:moveTo>
                <a:lnTo>
                  <a:pt x="3318341" y="6264475"/>
                </a:lnTo>
                <a:lnTo>
                  <a:pt x="3312390" y="6280704"/>
                </a:lnTo>
                <a:cubicBezTo>
                  <a:pt x="3205290" y="6533521"/>
                  <a:pt x="3002511" y="6736345"/>
                  <a:pt x="2749751" y="6843470"/>
                </a:cubicBezTo>
                <a:lnTo>
                  <a:pt x="2708657" y="6858544"/>
                </a:lnTo>
                <a:lnTo>
                  <a:pt x="2699268" y="6858544"/>
                </a:lnTo>
                <a:lnTo>
                  <a:pt x="2747891" y="6840714"/>
                </a:lnTo>
                <a:cubicBezTo>
                  <a:pt x="2999944" y="6733918"/>
                  <a:pt x="3202110" y="6531707"/>
                  <a:pt x="3308881" y="6279597"/>
                </a:cubicBezTo>
                <a:close/>
                <a:moveTo>
                  <a:pt x="3318341" y="6102753"/>
                </a:moveTo>
                <a:lnTo>
                  <a:pt x="3318341" y="6117665"/>
                </a:lnTo>
                <a:lnTo>
                  <a:pt x="3304796" y="6170231"/>
                </a:lnTo>
                <a:cubicBezTo>
                  <a:pt x="3206134" y="6486841"/>
                  <a:pt x="2955842" y="6737190"/>
                  <a:pt x="2639302" y="6835875"/>
                </a:cubicBezTo>
                <a:lnTo>
                  <a:pt x="2551365" y="6858544"/>
                </a:lnTo>
                <a:lnTo>
                  <a:pt x="2536893" y="6858544"/>
                </a:lnTo>
                <a:lnTo>
                  <a:pt x="2541123" y="6857897"/>
                </a:lnTo>
                <a:cubicBezTo>
                  <a:pt x="2901930" y="6783892"/>
                  <a:pt x="3193001" y="6516664"/>
                  <a:pt x="3301177" y="6169393"/>
                </a:cubicBezTo>
                <a:close/>
                <a:moveTo>
                  <a:pt x="3318341" y="2999514"/>
                </a:moveTo>
                <a:lnTo>
                  <a:pt x="3318341" y="3004158"/>
                </a:lnTo>
                <a:lnTo>
                  <a:pt x="3269437" y="3048623"/>
                </a:lnTo>
                <a:cubicBezTo>
                  <a:pt x="3016326" y="3257635"/>
                  <a:pt x="2692008" y="3383322"/>
                  <a:pt x="2338836" y="3383322"/>
                </a:cubicBezTo>
                <a:lnTo>
                  <a:pt x="1508976" y="3383322"/>
                </a:lnTo>
                <a:cubicBezTo>
                  <a:pt x="1227079" y="3383322"/>
                  <a:pt x="997944" y="3612509"/>
                  <a:pt x="997944" y="3894468"/>
                </a:cubicBezTo>
                <a:cubicBezTo>
                  <a:pt x="997944" y="4176428"/>
                  <a:pt x="1227079" y="4405615"/>
                  <a:pt x="1508976" y="4405615"/>
                </a:cubicBezTo>
                <a:lnTo>
                  <a:pt x="2338836" y="4405615"/>
                </a:lnTo>
                <a:cubicBezTo>
                  <a:pt x="2692008" y="4405615"/>
                  <a:pt x="3016326" y="4531302"/>
                  <a:pt x="3269437" y="4740314"/>
                </a:cubicBezTo>
                <a:lnTo>
                  <a:pt x="3318341" y="4784779"/>
                </a:lnTo>
                <a:lnTo>
                  <a:pt x="3318341" y="4789694"/>
                </a:lnTo>
                <a:lnTo>
                  <a:pt x="3266519" y="4742591"/>
                </a:lnTo>
                <a:cubicBezTo>
                  <a:pt x="3013882" y="4534029"/>
                  <a:pt x="2690265" y="4408631"/>
                  <a:pt x="2338083" y="4408631"/>
                </a:cubicBezTo>
                <a:lnTo>
                  <a:pt x="1508222" y="4408631"/>
                </a:lnTo>
                <a:cubicBezTo>
                  <a:pt x="1224818" y="4408631"/>
                  <a:pt x="994175" y="4177936"/>
                  <a:pt x="994175" y="3894468"/>
                </a:cubicBezTo>
                <a:cubicBezTo>
                  <a:pt x="994175" y="3611001"/>
                  <a:pt x="1224818" y="3380306"/>
                  <a:pt x="1508222" y="3380306"/>
                </a:cubicBezTo>
                <a:lnTo>
                  <a:pt x="2338083" y="3380306"/>
                </a:lnTo>
                <a:cubicBezTo>
                  <a:pt x="2690595" y="3380306"/>
                  <a:pt x="3014253" y="3254908"/>
                  <a:pt x="3266832" y="3046347"/>
                </a:cubicBezTo>
                <a:close/>
                <a:moveTo>
                  <a:pt x="3318341" y="2938527"/>
                </a:moveTo>
                <a:lnTo>
                  <a:pt x="3318341" y="2943170"/>
                </a:lnTo>
                <a:lnTo>
                  <a:pt x="3240713" y="3013752"/>
                </a:lnTo>
                <a:cubicBezTo>
                  <a:pt x="2995427" y="3216297"/>
                  <a:pt x="2681126" y="3338088"/>
                  <a:pt x="2338836" y="3338088"/>
                </a:cubicBezTo>
                <a:lnTo>
                  <a:pt x="1508976" y="3338088"/>
                </a:lnTo>
                <a:cubicBezTo>
                  <a:pt x="1202206" y="3338088"/>
                  <a:pt x="952720" y="3587630"/>
                  <a:pt x="952720" y="3894468"/>
                </a:cubicBezTo>
                <a:cubicBezTo>
                  <a:pt x="952720" y="4201307"/>
                  <a:pt x="1202206" y="4450849"/>
                  <a:pt x="1508976" y="4450849"/>
                </a:cubicBezTo>
                <a:lnTo>
                  <a:pt x="2338836" y="4450849"/>
                </a:lnTo>
                <a:cubicBezTo>
                  <a:pt x="2681126" y="4450849"/>
                  <a:pt x="2995427" y="4572640"/>
                  <a:pt x="3240713" y="4775186"/>
                </a:cubicBezTo>
                <a:lnTo>
                  <a:pt x="3318341" y="4845767"/>
                </a:lnTo>
                <a:lnTo>
                  <a:pt x="3318341" y="4850673"/>
                </a:lnTo>
                <a:lnTo>
                  <a:pt x="3237795" y="4777462"/>
                </a:lnTo>
                <a:cubicBezTo>
                  <a:pt x="2992984" y="4575367"/>
                  <a:pt x="2679383" y="4453865"/>
                  <a:pt x="2338083" y="4453865"/>
                </a:cubicBezTo>
                <a:lnTo>
                  <a:pt x="1508222" y="4453865"/>
                </a:lnTo>
                <a:cubicBezTo>
                  <a:pt x="1199944" y="4453865"/>
                  <a:pt x="948951" y="4202815"/>
                  <a:pt x="948951" y="3894468"/>
                </a:cubicBezTo>
                <a:cubicBezTo>
                  <a:pt x="948951" y="3586122"/>
                  <a:pt x="1199944" y="3335072"/>
                  <a:pt x="1508222" y="3335072"/>
                </a:cubicBezTo>
                <a:lnTo>
                  <a:pt x="2338083" y="3335072"/>
                </a:lnTo>
                <a:cubicBezTo>
                  <a:pt x="2679713" y="3335072"/>
                  <a:pt x="2993355" y="3213570"/>
                  <a:pt x="3238108" y="3011475"/>
                </a:cubicBezTo>
                <a:close/>
                <a:moveTo>
                  <a:pt x="3318341" y="2875321"/>
                </a:moveTo>
                <a:lnTo>
                  <a:pt x="3318341" y="2880219"/>
                </a:lnTo>
                <a:lnTo>
                  <a:pt x="3309552" y="2889893"/>
                </a:lnTo>
                <a:cubicBezTo>
                  <a:pt x="3060914" y="3138681"/>
                  <a:pt x="2717588" y="3292854"/>
                  <a:pt x="2338836" y="3292854"/>
                </a:cubicBezTo>
                <a:lnTo>
                  <a:pt x="1508976" y="3292854"/>
                </a:lnTo>
                <a:cubicBezTo>
                  <a:pt x="1177332" y="3292854"/>
                  <a:pt x="907496" y="3562751"/>
                  <a:pt x="907496" y="3894468"/>
                </a:cubicBezTo>
                <a:cubicBezTo>
                  <a:pt x="907496" y="4226186"/>
                  <a:pt x="1177332" y="4496083"/>
                  <a:pt x="1508976" y="4496083"/>
                </a:cubicBezTo>
                <a:lnTo>
                  <a:pt x="2338836" y="4496083"/>
                </a:lnTo>
                <a:cubicBezTo>
                  <a:pt x="2717211" y="4496083"/>
                  <a:pt x="3060537" y="4650257"/>
                  <a:pt x="3309269" y="4899045"/>
                </a:cubicBezTo>
                <a:lnTo>
                  <a:pt x="3318341" y="4909026"/>
                </a:lnTo>
                <a:lnTo>
                  <a:pt x="3318341" y="4913923"/>
                </a:lnTo>
                <a:lnTo>
                  <a:pt x="3306443" y="4900836"/>
                </a:lnTo>
                <a:cubicBezTo>
                  <a:pt x="3058276" y="4652707"/>
                  <a:pt x="2715704" y="4499099"/>
                  <a:pt x="2338083" y="4499099"/>
                </a:cubicBezTo>
                <a:lnTo>
                  <a:pt x="1508222" y="4499099"/>
                </a:lnTo>
                <a:cubicBezTo>
                  <a:pt x="1175071" y="4499099"/>
                  <a:pt x="903727" y="4227694"/>
                  <a:pt x="903727" y="3894468"/>
                </a:cubicBezTo>
                <a:cubicBezTo>
                  <a:pt x="903727" y="3561243"/>
                  <a:pt x="1175071" y="3289839"/>
                  <a:pt x="1508222" y="3289839"/>
                </a:cubicBezTo>
                <a:lnTo>
                  <a:pt x="2338083" y="3289839"/>
                </a:lnTo>
                <a:cubicBezTo>
                  <a:pt x="2716081" y="3289839"/>
                  <a:pt x="3058653" y="3136231"/>
                  <a:pt x="3306726" y="2888102"/>
                </a:cubicBezTo>
                <a:close/>
                <a:moveTo>
                  <a:pt x="3318341" y="2808227"/>
                </a:moveTo>
                <a:lnTo>
                  <a:pt x="3318341" y="2813114"/>
                </a:lnTo>
                <a:lnTo>
                  <a:pt x="3277612" y="2857945"/>
                </a:lnTo>
                <a:cubicBezTo>
                  <a:pt x="3037171" y="3098534"/>
                  <a:pt x="2705151" y="3247619"/>
                  <a:pt x="2338836" y="3247619"/>
                </a:cubicBezTo>
                <a:lnTo>
                  <a:pt x="1508976" y="3247619"/>
                </a:lnTo>
                <a:cubicBezTo>
                  <a:pt x="1152459" y="3247619"/>
                  <a:pt x="862272" y="3537872"/>
                  <a:pt x="862272" y="3894468"/>
                </a:cubicBezTo>
                <a:cubicBezTo>
                  <a:pt x="862272" y="4251064"/>
                  <a:pt x="1152459" y="4541317"/>
                  <a:pt x="1508976" y="4541317"/>
                </a:cubicBezTo>
                <a:lnTo>
                  <a:pt x="2338836" y="4541317"/>
                </a:lnTo>
                <a:cubicBezTo>
                  <a:pt x="2704774" y="4541317"/>
                  <a:pt x="3036794" y="4690402"/>
                  <a:pt x="3277330" y="4930992"/>
                </a:cubicBezTo>
                <a:lnTo>
                  <a:pt x="3318341" y="4976113"/>
                </a:lnTo>
                <a:lnTo>
                  <a:pt x="3318341" y="4980999"/>
                </a:lnTo>
                <a:lnTo>
                  <a:pt x="3274503" y="4932782"/>
                </a:lnTo>
                <a:cubicBezTo>
                  <a:pt x="3034533" y="4692852"/>
                  <a:pt x="2703267" y="4544333"/>
                  <a:pt x="2338083" y="4544333"/>
                </a:cubicBezTo>
                <a:lnTo>
                  <a:pt x="1508222" y="4544333"/>
                </a:lnTo>
                <a:cubicBezTo>
                  <a:pt x="1150198" y="4544333"/>
                  <a:pt x="858503" y="4252573"/>
                  <a:pt x="858503" y="3894468"/>
                </a:cubicBezTo>
                <a:cubicBezTo>
                  <a:pt x="858503" y="3536364"/>
                  <a:pt x="1149444" y="3244603"/>
                  <a:pt x="1508222" y="3244603"/>
                </a:cubicBezTo>
                <a:lnTo>
                  <a:pt x="2338083" y="3244603"/>
                </a:lnTo>
                <a:cubicBezTo>
                  <a:pt x="2703644" y="3244603"/>
                  <a:pt x="3034910" y="3096084"/>
                  <a:pt x="3274786" y="2856155"/>
                </a:cubicBezTo>
                <a:close/>
                <a:moveTo>
                  <a:pt x="3318341" y="2741133"/>
                </a:moveTo>
                <a:lnTo>
                  <a:pt x="3318341" y="2746010"/>
                </a:lnTo>
                <a:lnTo>
                  <a:pt x="3245673" y="2825998"/>
                </a:lnTo>
                <a:cubicBezTo>
                  <a:pt x="3013429" y="3058389"/>
                  <a:pt x="2692715" y="3202385"/>
                  <a:pt x="2338836" y="3202385"/>
                </a:cubicBezTo>
                <a:lnTo>
                  <a:pt x="1508975" y="3202385"/>
                </a:lnTo>
                <a:cubicBezTo>
                  <a:pt x="1127586" y="3202385"/>
                  <a:pt x="817048" y="3512993"/>
                  <a:pt x="817048" y="3894468"/>
                </a:cubicBezTo>
                <a:cubicBezTo>
                  <a:pt x="817048" y="4275943"/>
                  <a:pt x="1127586" y="4586552"/>
                  <a:pt x="1508975" y="4586552"/>
                </a:cubicBezTo>
                <a:lnTo>
                  <a:pt x="2338836" y="4586552"/>
                </a:lnTo>
                <a:cubicBezTo>
                  <a:pt x="2692338" y="4586552"/>
                  <a:pt x="3013052" y="4730548"/>
                  <a:pt x="3245390" y="4962939"/>
                </a:cubicBezTo>
                <a:lnTo>
                  <a:pt x="3318341" y="5043201"/>
                </a:lnTo>
                <a:lnTo>
                  <a:pt x="3318341" y="5048075"/>
                </a:lnTo>
                <a:lnTo>
                  <a:pt x="3242564" y="4964729"/>
                </a:lnTo>
                <a:cubicBezTo>
                  <a:pt x="3010791" y="4732998"/>
                  <a:pt x="2690831" y="4589567"/>
                  <a:pt x="2338083" y="4589567"/>
                </a:cubicBezTo>
                <a:lnTo>
                  <a:pt x="1508222" y="4589567"/>
                </a:lnTo>
                <a:cubicBezTo>
                  <a:pt x="1125325" y="4589567"/>
                  <a:pt x="813279" y="4277452"/>
                  <a:pt x="813279" y="3894468"/>
                </a:cubicBezTo>
                <a:cubicBezTo>
                  <a:pt x="813279" y="3511486"/>
                  <a:pt x="1124571" y="3199369"/>
                  <a:pt x="1508222" y="3199369"/>
                </a:cubicBezTo>
                <a:lnTo>
                  <a:pt x="2338083" y="3199369"/>
                </a:lnTo>
                <a:cubicBezTo>
                  <a:pt x="2691208" y="3199369"/>
                  <a:pt x="3011168" y="3055939"/>
                  <a:pt x="3242847" y="2824208"/>
                </a:cubicBezTo>
                <a:close/>
                <a:moveTo>
                  <a:pt x="3318341" y="2666851"/>
                </a:moveTo>
                <a:lnTo>
                  <a:pt x="3318341" y="2673061"/>
                </a:lnTo>
                <a:lnTo>
                  <a:pt x="3293645" y="2706088"/>
                </a:lnTo>
                <a:cubicBezTo>
                  <a:pt x="3066537" y="2981348"/>
                  <a:pt x="2722958" y="3157152"/>
                  <a:pt x="2338836" y="3157152"/>
                </a:cubicBezTo>
                <a:lnTo>
                  <a:pt x="1508975" y="3157152"/>
                </a:lnTo>
                <a:cubicBezTo>
                  <a:pt x="1102713" y="3157152"/>
                  <a:pt x="771824" y="3488114"/>
                  <a:pt x="771824" y="3894468"/>
                </a:cubicBezTo>
                <a:cubicBezTo>
                  <a:pt x="771824" y="4300823"/>
                  <a:pt x="1102713" y="4631786"/>
                  <a:pt x="1508975" y="4631786"/>
                </a:cubicBezTo>
                <a:lnTo>
                  <a:pt x="2338836" y="4631786"/>
                </a:lnTo>
                <a:cubicBezTo>
                  <a:pt x="2722534" y="4631786"/>
                  <a:pt x="3066166" y="4807590"/>
                  <a:pt x="3293402" y="5082850"/>
                </a:cubicBezTo>
                <a:lnTo>
                  <a:pt x="3318341" y="5116182"/>
                </a:lnTo>
                <a:lnTo>
                  <a:pt x="3318341" y="5122086"/>
                </a:lnTo>
                <a:lnTo>
                  <a:pt x="3290373" y="5084703"/>
                </a:lnTo>
                <a:cubicBezTo>
                  <a:pt x="3063716" y="4810129"/>
                  <a:pt x="2720932" y="4634802"/>
                  <a:pt x="2338082" y="4634802"/>
                </a:cubicBezTo>
                <a:lnTo>
                  <a:pt x="1508222" y="4634802"/>
                </a:lnTo>
                <a:cubicBezTo>
                  <a:pt x="1100452" y="4634802"/>
                  <a:pt x="768055" y="4302330"/>
                  <a:pt x="768055" y="3894468"/>
                </a:cubicBezTo>
                <a:cubicBezTo>
                  <a:pt x="768055" y="3486607"/>
                  <a:pt x="1099698" y="3154136"/>
                  <a:pt x="1508222" y="3154136"/>
                </a:cubicBezTo>
                <a:lnTo>
                  <a:pt x="2338082" y="3154136"/>
                </a:lnTo>
                <a:cubicBezTo>
                  <a:pt x="2720932" y="3154136"/>
                  <a:pt x="3063716" y="2978809"/>
                  <a:pt x="3290373" y="2704234"/>
                </a:cubicBezTo>
                <a:close/>
                <a:moveTo>
                  <a:pt x="3318341" y="2591520"/>
                </a:moveTo>
                <a:lnTo>
                  <a:pt x="3318341" y="2597703"/>
                </a:lnTo>
                <a:lnTo>
                  <a:pt x="3258782" y="2677359"/>
                </a:lnTo>
                <a:cubicBezTo>
                  <a:pt x="3039985" y="2942556"/>
                  <a:pt x="2708967" y="3111919"/>
                  <a:pt x="2338836" y="3111919"/>
                </a:cubicBezTo>
                <a:lnTo>
                  <a:pt x="1508975" y="3111919"/>
                </a:lnTo>
                <a:cubicBezTo>
                  <a:pt x="1077086" y="3111919"/>
                  <a:pt x="726600" y="3462484"/>
                  <a:pt x="726600" y="3894468"/>
                </a:cubicBezTo>
                <a:cubicBezTo>
                  <a:pt x="726600" y="4326455"/>
                  <a:pt x="1077839" y="4677020"/>
                  <a:pt x="1508975" y="4677020"/>
                </a:cubicBezTo>
                <a:lnTo>
                  <a:pt x="2338836" y="4677020"/>
                </a:lnTo>
                <a:cubicBezTo>
                  <a:pt x="2708543" y="4677020"/>
                  <a:pt x="3039614" y="4846384"/>
                  <a:pt x="3258538" y="5111581"/>
                </a:cubicBezTo>
                <a:lnTo>
                  <a:pt x="3318341" y="5191510"/>
                </a:lnTo>
                <a:lnTo>
                  <a:pt x="3318341" y="5197419"/>
                </a:lnTo>
                <a:lnTo>
                  <a:pt x="3255509" y="5113433"/>
                </a:lnTo>
                <a:cubicBezTo>
                  <a:pt x="3037165" y="4848922"/>
                  <a:pt x="2706941" y="4680036"/>
                  <a:pt x="2338082" y="4680036"/>
                </a:cubicBezTo>
                <a:lnTo>
                  <a:pt x="1508222" y="4680036"/>
                </a:lnTo>
                <a:cubicBezTo>
                  <a:pt x="1075578" y="4680036"/>
                  <a:pt x="722831" y="4327209"/>
                  <a:pt x="722831" y="3894468"/>
                </a:cubicBezTo>
                <a:cubicBezTo>
                  <a:pt x="722831" y="3461730"/>
                  <a:pt x="1074825" y="3108903"/>
                  <a:pt x="1508222" y="3108903"/>
                </a:cubicBezTo>
                <a:lnTo>
                  <a:pt x="2338082" y="3108903"/>
                </a:lnTo>
                <a:cubicBezTo>
                  <a:pt x="2706941" y="3108903"/>
                  <a:pt x="3037165" y="2940017"/>
                  <a:pt x="3255509" y="2675506"/>
                </a:cubicBezTo>
                <a:close/>
                <a:moveTo>
                  <a:pt x="3318341" y="2506404"/>
                </a:moveTo>
                <a:lnTo>
                  <a:pt x="3318341" y="2513600"/>
                </a:lnTo>
                <a:lnTo>
                  <a:pt x="3289984" y="2560267"/>
                </a:lnTo>
                <a:cubicBezTo>
                  <a:pt x="3083738" y="2865546"/>
                  <a:pt x="2734547" y="3066685"/>
                  <a:pt x="2338836" y="3066685"/>
                </a:cubicBezTo>
                <a:lnTo>
                  <a:pt x="1508976" y="3066685"/>
                </a:lnTo>
                <a:cubicBezTo>
                  <a:pt x="1052213" y="3066685"/>
                  <a:pt x="681376" y="3437606"/>
                  <a:pt x="681376" y="3894468"/>
                </a:cubicBezTo>
                <a:cubicBezTo>
                  <a:pt x="681376" y="4351334"/>
                  <a:pt x="1052967" y="4722255"/>
                  <a:pt x="1508976" y="4722255"/>
                </a:cubicBezTo>
                <a:lnTo>
                  <a:pt x="2338836" y="4722255"/>
                </a:lnTo>
                <a:cubicBezTo>
                  <a:pt x="2734076" y="4722255"/>
                  <a:pt x="3083385" y="4923394"/>
                  <a:pt x="3289786" y="5228674"/>
                </a:cubicBezTo>
                <a:lnTo>
                  <a:pt x="3318341" y="5275629"/>
                </a:lnTo>
                <a:lnTo>
                  <a:pt x="3318341" y="5282536"/>
                </a:lnTo>
                <a:lnTo>
                  <a:pt x="3286574" y="5230290"/>
                </a:lnTo>
                <a:cubicBezTo>
                  <a:pt x="3080747" y="4925820"/>
                  <a:pt x="2732380" y="4725270"/>
                  <a:pt x="2338083" y="4725270"/>
                </a:cubicBezTo>
                <a:lnTo>
                  <a:pt x="1508222" y="4725270"/>
                </a:lnTo>
                <a:cubicBezTo>
                  <a:pt x="1050706" y="4725270"/>
                  <a:pt x="677607" y="4352088"/>
                  <a:pt x="677607" y="3894468"/>
                </a:cubicBezTo>
                <a:cubicBezTo>
                  <a:pt x="677607" y="3436852"/>
                  <a:pt x="1049952" y="3063670"/>
                  <a:pt x="1508222" y="3063670"/>
                </a:cubicBezTo>
                <a:lnTo>
                  <a:pt x="2338083" y="3063670"/>
                </a:lnTo>
                <a:cubicBezTo>
                  <a:pt x="2732380" y="3063670"/>
                  <a:pt x="3080747" y="2863120"/>
                  <a:pt x="3286574" y="2558650"/>
                </a:cubicBezTo>
                <a:close/>
                <a:moveTo>
                  <a:pt x="3318341" y="2413460"/>
                </a:moveTo>
                <a:lnTo>
                  <a:pt x="3318341" y="2421827"/>
                </a:lnTo>
                <a:lnTo>
                  <a:pt x="3307577" y="2444140"/>
                </a:lnTo>
                <a:cubicBezTo>
                  <a:pt x="3120724" y="2787694"/>
                  <a:pt x="2756499" y="3021451"/>
                  <a:pt x="2338836" y="3021451"/>
                </a:cubicBezTo>
                <a:lnTo>
                  <a:pt x="1508976" y="3021451"/>
                </a:lnTo>
                <a:cubicBezTo>
                  <a:pt x="1027339" y="3021451"/>
                  <a:pt x="636152" y="3412727"/>
                  <a:pt x="636152" y="3894468"/>
                </a:cubicBezTo>
                <a:cubicBezTo>
                  <a:pt x="636152" y="4376213"/>
                  <a:pt x="1028094" y="4767489"/>
                  <a:pt x="1508976" y="4767489"/>
                </a:cubicBezTo>
                <a:lnTo>
                  <a:pt x="2338836" y="4767489"/>
                </a:lnTo>
                <a:cubicBezTo>
                  <a:pt x="2756499" y="4767489"/>
                  <a:pt x="3120724" y="5001246"/>
                  <a:pt x="3307577" y="5344800"/>
                </a:cubicBezTo>
                <a:lnTo>
                  <a:pt x="3318341" y="5367113"/>
                </a:lnTo>
                <a:lnTo>
                  <a:pt x="3318341" y="5375480"/>
                </a:lnTo>
                <a:lnTo>
                  <a:pt x="3304204" y="5346168"/>
                </a:lnTo>
                <a:cubicBezTo>
                  <a:pt x="3117897" y="5003549"/>
                  <a:pt x="2754710" y="4770505"/>
                  <a:pt x="2338083" y="4770505"/>
                </a:cubicBezTo>
                <a:lnTo>
                  <a:pt x="1508222" y="4770505"/>
                </a:lnTo>
                <a:cubicBezTo>
                  <a:pt x="1025078" y="4770505"/>
                  <a:pt x="632383" y="4377720"/>
                  <a:pt x="632383" y="3894468"/>
                </a:cubicBezTo>
                <a:cubicBezTo>
                  <a:pt x="632383" y="3411220"/>
                  <a:pt x="1025078" y="3018435"/>
                  <a:pt x="1508222" y="3018435"/>
                </a:cubicBezTo>
                <a:lnTo>
                  <a:pt x="2338083" y="3018435"/>
                </a:lnTo>
                <a:cubicBezTo>
                  <a:pt x="2754710" y="3018435"/>
                  <a:pt x="3117897" y="2785391"/>
                  <a:pt x="3304204" y="2442772"/>
                </a:cubicBezTo>
                <a:close/>
                <a:moveTo>
                  <a:pt x="3318341" y="2303332"/>
                </a:moveTo>
                <a:lnTo>
                  <a:pt x="3318341" y="2314020"/>
                </a:lnTo>
                <a:lnTo>
                  <a:pt x="3312390" y="2330249"/>
                </a:lnTo>
                <a:cubicBezTo>
                  <a:pt x="3151739" y="2709474"/>
                  <a:pt x="2775814" y="2976215"/>
                  <a:pt x="2338836" y="2976215"/>
                </a:cubicBezTo>
                <a:lnTo>
                  <a:pt x="1508976" y="2976215"/>
                </a:lnTo>
                <a:cubicBezTo>
                  <a:pt x="1002466" y="2976215"/>
                  <a:pt x="590928" y="3387847"/>
                  <a:pt x="590928" y="3894468"/>
                </a:cubicBezTo>
                <a:cubicBezTo>
                  <a:pt x="590928" y="4401092"/>
                  <a:pt x="1003220" y="4812723"/>
                  <a:pt x="1508976" y="4812723"/>
                </a:cubicBezTo>
                <a:lnTo>
                  <a:pt x="2338836" y="4812723"/>
                </a:lnTo>
                <a:cubicBezTo>
                  <a:pt x="2775814" y="4812723"/>
                  <a:pt x="3151739" y="5079464"/>
                  <a:pt x="3312390" y="5458689"/>
                </a:cubicBezTo>
                <a:lnTo>
                  <a:pt x="3318341" y="5474919"/>
                </a:lnTo>
                <a:lnTo>
                  <a:pt x="3318341" y="5485607"/>
                </a:lnTo>
                <a:lnTo>
                  <a:pt x="3308881" y="5459797"/>
                </a:lnTo>
                <a:cubicBezTo>
                  <a:pt x="3148724" y="5081632"/>
                  <a:pt x="2773930" y="4815739"/>
                  <a:pt x="2338083" y="4815739"/>
                </a:cubicBezTo>
                <a:lnTo>
                  <a:pt x="1508222" y="4815739"/>
                </a:lnTo>
                <a:cubicBezTo>
                  <a:pt x="1000205" y="4815739"/>
                  <a:pt x="587159" y="4402599"/>
                  <a:pt x="587159" y="3894468"/>
                </a:cubicBezTo>
                <a:cubicBezTo>
                  <a:pt x="587159" y="3386339"/>
                  <a:pt x="1000205" y="2973200"/>
                  <a:pt x="1508222" y="2973200"/>
                </a:cubicBezTo>
                <a:lnTo>
                  <a:pt x="2338083" y="2973200"/>
                </a:lnTo>
                <a:cubicBezTo>
                  <a:pt x="2773930" y="2973200"/>
                  <a:pt x="3148724" y="2707307"/>
                  <a:pt x="3308881" y="2329142"/>
                </a:cubicBezTo>
                <a:close/>
                <a:moveTo>
                  <a:pt x="3318341" y="2152299"/>
                </a:moveTo>
                <a:lnTo>
                  <a:pt x="3318341" y="2167210"/>
                </a:lnTo>
                <a:lnTo>
                  <a:pt x="3304796" y="2219776"/>
                </a:lnTo>
                <a:cubicBezTo>
                  <a:pt x="3176535" y="2631370"/>
                  <a:pt x="2792019" y="2930982"/>
                  <a:pt x="2338836" y="2930982"/>
                </a:cubicBezTo>
                <a:lnTo>
                  <a:pt x="1508976" y="2930982"/>
                </a:lnTo>
                <a:cubicBezTo>
                  <a:pt x="977593" y="2930982"/>
                  <a:pt x="545704" y="3362969"/>
                  <a:pt x="545704" y="3894468"/>
                </a:cubicBezTo>
                <a:cubicBezTo>
                  <a:pt x="545704" y="4425970"/>
                  <a:pt x="978347" y="4857958"/>
                  <a:pt x="1508976" y="4857958"/>
                </a:cubicBezTo>
                <a:lnTo>
                  <a:pt x="2338836" y="4857958"/>
                </a:lnTo>
                <a:cubicBezTo>
                  <a:pt x="2792019" y="4857958"/>
                  <a:pt x="3176535" y="5157570"/>
                  <a:pt x="3304796" y="5569163"/>
                </a:cubicBezTo>
                <a:lnTo>
                  <a:pt x="3318341" y="5621729"/>
                </a:lnTo>
                <a:lnTo>
                  <a:pt x="3318341" y="5636640"/>
                </a:lnTo>
                <a:lnTo>
                  <a:pt x="3301177" y="5570001"/>
                </a:lnTo>
                <a:cubicBezTo>
                  <a:pt x="3173332" y="5159590"/>
                  <a:pt x="2790040" y="4860973"/>
                  <a:pt x="2338083" y="4860973"/>
                </a:cubicBezTo>
                <a:lnTo>
                  <a:pt x="1508222" y="4860973"/>
                </a:lnTo>
                <a:cubicBezTo>
                  <a:pt x="975332" y="4860973"/>
                  <a:pt x="541935" y="4427478"/>
                  <a:pt x="541935" y="3894468"/>
                </a:cubicBezTo>
                <a:cubicBezTo>
                  <a:pt x="541935" y="3361461"/>
                  <a:pt x="975332" y="2927966"/>
                  <a:pt x="1508222" y="2927966"/>
                </a:cubicBezTo>
                <a:lnTo>
                  <a:pt x="2338083" y="2927966"/>
                </a:lnTo>
                <a:cubicBezTo>
                  <a:pt x="2790040" y="2927966"/>
                  <a:pt x="3173332" y="2629349"/>
                  <a:pt x="3301177" y="2218938"/>
                </a:cubicBezTo>
                <a:close/>
                <a:moveTo>
                  <a:pt x="999837" y="0"/>
                </a:moveTo>
                <a:lnTo>
                  <a:pt x="1003600" y="0"/>
                </a:lnTo>
                <a:lnTo>
                  <a:pt x="1008340" y="46929"/>
                </a:lnTo>
                <a:cubicBezTo>
                  <a:pt x="1056052" y="279687"/>
                  <a:pt x="1262316" y="455159"/>
                  <a:pt x="1508976" y="455159"/>
                </a:cubicBezTo>
                <a:lnTo>
                  <a:pt x="2338836" y="455159"/>
                </a:lnTo>
                <a:cubicBezTo>
                  <a:pt x="2692008" y="455159"/>
                  <a:pt x="3016326" y="580846"/>
                  <a:pt x="3269437" y="789858"/>
                </a:cubicBezTo>
                <a:lnTo>
                  <a:pt x="3318341" y="834323"/>
                </a:lnTo>
                <a:lnTo>
                  <a:pt x="3318341" y="839238"/>
                </a:lnTo>
                <a:lnTo>
                  <a:pt x="3266519" y="792135"/>
                </a:lnTo>
                <a:cubicBezTo>
                  <a:pt x="3013882" y="583573"/>
                  <a:pt x="2690265" y="458175"/>
                  <a:pt x="2338083" y="458175"/>
                </a:cubicBezTo>
                <a:lnTo>
                  <a:pt x="1508222" y="458175"/>
                </a:lnTo>
                <a:cubicBezTo>
                  <a:pt x="1260244" y="458175"/>
                  <a:pt x="1052660" y="281549"/>
                  <a:pt x="1004639" y="47491"/>
                </a:cubicBezTo>
                <a:close/>
                <a:moveTo>
                  <a:pt x="954615" y="0"/>
                </a:moveTo>
                <a:lnTo>
                  <a:pt x="958378" y="0"/>
                </a:lnTo>
                <a:lnTo>
                  <a:pt x="964039" y="56015"/>
                </a:lnTo>
                <a:cubicBezTo>
                  <a:pt x="1015987" y="309337"/>
                  <a:pt x="1240552" y="500393"/>
                  <a:pt x="1508976" y="500393"/>
                </a:cubicBezTo>
                <a:lnTo>
                  <a:pt x="2338836" y="500393"/>
                </a:lnTo>
                <a:cubicBezTo>
                  <a:pt x="2681126" y="500393"/>
                  <a:pt x="2995427" y="622184"/>
                  <a:pt x="3240713" y="824730"/>
                </a:cubicBezTo>
                <a:lnTo>
                  <a:pt x="3318341" y="895311"/>
                </a:lnTo>
                <a:lnTo>
                  <a:pt x="3318341" y="900217"/>
                </a:lnTo>
                <a:lnTo>
                  <a:pt x="3237795" y="827006"/>
                </a:lnTo>
                <a:cubicBezTo>
                  <a:pt x="2992984" y="624911"/>
                  <a:pt x="2679383" y="503409"/>
                  <a:pt x="2338083" y="503409"/>
                </a:cubicBezTo>
                <a:lnTo>
                  <a:pt x="1508222" y="503409"/>
                </a:lnTo>
                <a:cubicBezTo>
                  <a:pt x="1238479" y="503409"/>
                  <a:pt x="1012594" y="311198"/>
                  <a:pt x="960338" y="56578"/>
                </a:cubicBezTo>
                <a:close/>
                <a:moveTo>
                  <a:pt x="909393" y="0"/>
                </a:moveTo>
                <a:lnTo>
                  <a:pt x="913157" y="0"/>
                </a:lnTo>
                <a:lnTo>
                  <a:pt x="919738" y="65102"/>
                </a:lnTo>
                <a:cubicBezTo>
                  <a:pt x="975921" y="338988"/>
                  <a:pt x="1218788" y="545628"/>
                  <a:pt x="1508976" y="545628"/>
                </a:cubicBezTo>
                <a:lnTo>
                  <a:pt x="2338836" y="545628"/>
                </a:lnTo>
                <a:cubicBezTo>
                  <a:pt x="2717211" y="545628"/>
                  <a:pt x="3060537" y="699801"/>
                  <a:pt x="3309269" y="948590"/>
                </a:cubicBezTo>
                <a:lnTo>
                  <a:pt x="3318341" y="958571"/>
                </a:lnTo>
                <a:lnTo>
                  <a:pt x="3318341" y="963467"/>
                </a:lnTo>
                <a:lnTo>
                  <a:pt x="3306443" y="950380"/>
                </a:lnTo>
                <a:cubicBezTo>
                  <a:pt x="3058276" y="702252"/>
                  <a:pt x="2715704" y="548644"/>
                  <a:pt x="2338083" y="548644"/>
                </a:cubicBezTo>
                <a:lnTo>
                  <a:pt x="1508222" y="548644"/>
                </a:lnTo>
                <a:cubicBezTo>
                  <a:pt x="1216715" y="548644"/>
                  <a:pt x="972529" y="340849"/>
                  <a:pt x="916037" y="65665"/>
                </a:cubicBezTo>
                <a:close/>
                <a:moveTo>
                  <a:pt x="864170" y="0"/>
                </a:moveTo>
                <a:lnTo>
                  <a:pt x="867935" y="0"/>
                </a:lnTo>
                <a:lnTo>
                  <a:pt x="875438" y="74188"/>
                </a:lnTo>
                <a:cubicBezTo>
                  <a:pt x="935855" y="368635"/>
                  <a:pt x="1197024" y="590861"/>
                  <a:pt x="1508976" y="590861"/>
                </a:cubicBezTo>
                <a:lnTo>
                  <a:pt x="2338836" y="590861"/>
                </a:lnTo>
                <a:cubicBezTo>
                  <a:pt x="2704774" y="590861"/>
                  <a:pt x="3036794" y="739945"/>
                  <a:pt x="3277330" y="980535"/>
                </a:cubicBezTo>
                <a:lnTo>
                  <a:pt x="3318341" y="1025656"/>
                </a:lnTo>
                <a:lnTo>
                  <a:pt x="3318341" y="1030542"/>
                </a:lnTo>
                <a:lnTo>
                  <a:pt x="3274503" y="982326"/>
                </a:lnTo>
                <a:cubicBezTo>
                  <a:pt x="3034533" y="742396"/>
                  <a:pt x="2703267" y="593877"/>
                  <a:pt x="2338083" y="593877"/>
                </a:cubicBezTo>
                <a:lnTo>
                  <a:pt x="1508222" y="593877"/>
                </a:lnTo>
                <a:cubicBezTo>
                  <a:pt x="1194951" y="593877"/>
                  <a:pt x="932463" y="370497"/>
                  <a:pt x="871736" y="74750"/>
                </a:cubicBezTo>
                <a:close/>
                <a:moveTo>
                  <a:pt x="818948" y="0"/>
                </a:moveTo>
                <a:lnTo>
                  <a:pt x="822712" y="0"/>
                </a:lnTo>
                <a:lnTo>
                  <a:pt x="831136" y="83274"/>
                </a:lnTo>
                <a:cubicBezTo>
                  <a:pt x="895790" y="398285"/>
                  <a:pt x="1175260" y="636095"/>
                  <a:pt x="1508975" y="636095"/>
                </a:cubicBezTo>
                <a:lnTo>
                  <a:pt x="2338836" y="636095"/>
                </a:lnTo>
                <a:cubicBezTo>
                  <a:pt x="2692338" y="636095"/>
                  <a:pt x="3013052" y="780091"/>
                  <a:pt x="3245390" y="1012482"/>
                </a:cubicBezTo>
                <a:lnTo>
                  <a:pt x="3318341" y="1092744"/>
                </a:lnTo>
                <a:lnTo>
                  <a:pt x="3318341" y="1097619"/>
                </a:lnTo>
                <a:lnTo>
                  <a:pt x="3242564" y="1014272"/>
                </a:lnTo>
                <a:cubicBezTo>
                  <a:pt x="3010791" y="782541"/>
                  <a:pt x="2690831" y="639111"/>
                  <a:pt x="2338083" y="639111"/>
                </a:cubicBezTo>
                <a:lnTo>
                  <a:pt x="1508222" y="639111"/>
                </a:lnTo>
                <a:cubicBezTo>
                  <a:pt x="1173187" y="639111"/>
                  <a:pt x="892398" y="400147"/>
                  <a:pt x="827435" y="83837"/>
                </a:cubicBezTo>
                <a:close/>
                <a:moveTo>
                  <a:pt x="770896" y="0"/>
                </a:moveTo>
                <a:lnTo>
                  <a:pt x="774663" y="0"/>
                </a:lnTo>
                <a:lnTo>
                  <a:pt x="775639" y="19257"/>
                </a:lnTo>
                <a:cubicBezTo>
                  <a:pt x="813480" y="390444"/>
                  <a:pt x="1128104" y="681329"/>
                  <a:pt x="1508975" y="681329"/>
                </a:cubicBezTo>
                <a:lnTo>
                  <a:pt x="2338836" y="681329"/>
                </a:lnTo>
                <a:cubicBezTo>
                  <a:pt x="2722534" y="681329"/>
                  <a:pt x="3066166" y="857133"/>
                  <a:pt x="3293402" y="1132394"/>
                </a:cubicBezTo>
                <a:lnTo>
                  <a:pt x="3318341" y="1165725"/>
                </a:lnTo>
                <a:lnTo>
                  <a:pt x="3318341" y="1171630"/>
                </a:lnTo>
                <a:lnTo>
                  <a:pt x="3290373" y="1134247"/>
                </a:lnTo>
                <a:cubicBezTo>
                  <a:pt x="3063716" y="859672"/>
                  <a:pt x="2720932" y="684345"/>
                  <a:pt x="2338082" y="684345"/>
                </a:cubicBezTo>
                <a:lnTo>
                  <a:pt x="1508222" y="684345"/>
                </a:lnTo>
                <a:cubicBezTo>
                  <a:pt x="1125938" y="684345"/>
                  <a:pt x="809899" y="392133"/>
                  <a:pt x="771888" y="19540"/>
                </a:cubicBezTo>
                <a:close/>
                <a:moveTo>
                  <a:pt x="725673" y="0"/>
                </a:moveTo>
                <a:lnTo>
                  <a:pt x="729435" y="0"/>
                </a:lnTo>
                <a:lnTo>
                  <a:pt x="730650" y="23992"/>
                </a:lnTo>
                <a:cubicBezTo>
                  <a:pt x="770817" y="418452"/>
                  <a:pt x="1104785" y="726566"/>
                  <a:pt x="1508975" y="726566"/>
                </a:cubicBezTo>
                <a:lnTo>
                  <a:pt x="2338836" y="726566"/>
                </a:lnTo>
                <a:cubicBezTo>
                  <a:pt x="2708543" y="726566"/>
                  <a:pt x="3039614" y="895930"/>
                  <a:pt x="3258538" y="1161126"/>
                </a:cubicBezTo>
                <a:lnTo>
                  <a:pt x="3318341" y="1241056"/>
                </a:lnTo>
                <a:lnTo>
                  <a:pt x="3318341" y="1246965"/>
                </a:lnTo>
                <a:lnTo>
                  <a:pt x="3255509" y="1162979"/>
                </a:lnTo>
                <a:cubicBezTo>
                  <a:pt x="3037165" y="898468"/>
                  <a:pt x="2706941" y="729582"/>
                  <a:pt x="2338082" y="729582"/>
                </a:cubicBezTo>
                <a:lnTo>
                  <a:pt x="1508222" y="729582"/>
                </a:lnTo>
                <a:cubicBezTo>
                  <a:pt x="1102618" y="729582"/>
                  <a:pt x="767237" y="419480"/>
                  <a:pt x="726898" y="24149"/>
                </a:cubicBezTo>
                <a:close/>
                <a:moveTo>
                  <a:pt x="680449" y="0"/>
                </a:moveTo>
                <a:lnTo>
                  <a:pt x="684212" y="0"/>
                </a:lnTo>
                <a:lnTo>
                  <a:pt x="685661" y="28600"/>
                </a:lnTo>
                <a:cubicBezTo>
                  <a:pt x="728155" y="445797"/>
                  <a:pt x="1081468" y="771801"/>
                  <a:pt x="1508976" y="771801"/>
                </a:cubicBezTo>
                <a:lnTo>
                  <a:pt x="2338836" y="771801"/>
                </a:lnTo>
                <a:cubicBezTo>
                  <a:pt x="2734076" y="771801"/>
                  <a:pt x="3083385" y="972940"/>
                  <a:pt x="3289786" y="1278220"/>
                </a:cubicBezTo>
                <a:lnTo>
                  <a:pt x="3318341" y="1325176"/>
                </a:lnTo>
                <a:lnTo>
                  <a:pt x="3318341" y="1332082"/>
                </a:lnTo>
                <a:lnTo>
                  <a:pt x="3286574" y="1279837"/>
                </a:lnTo>
                <a:cubicBezTo>
                  <a:pt x="3080747" y="975367"/>
                  <a:pt x="2732380" y="774817"/>
                  <a:pt x="2338083" y="774817"/>
                </a:cubicBezTo>
                <a:lnTo>
                  <a:pt x="1508222" y="774817"/>
                </a:lnTo>
                <a:cubicBezTo>
                  <a:pt x="1079301" y="774817"/>
                  <a:pt x="724574" y="446824"/>
                  <a:pt x="681909" y="28758"/>
                </a:cubicBezTo>
                <a:close/>
                <a:moveTo>
                  <a:pt x="635216" y="0"/>
                </a:moveTo>
                <a:lnTo>
                  <a:pt x="638989" y="0"/>
                </a:lnTo>
                <a:lnTo>
                  <a:pt x="640671" y="33207"/>
                </a:lnTo>
                <a:cubicBezTo>
                  <a:pt x="685492" y="473140"/>
                  <a:pt x="1058149" y="817035"/>
                  <a:pt x="1508976" y="817035"/>
                </a:cubicBezTo>
                <a:lnTo>
                  <a:pt x="2338836" y="817035"/>
                </a:lnTo>
                <a:cubicBezTo>
                  <a:pt x="2756499" y="817035"/>
                  <a:pt x="3120724" y="1050792"/>
                  <a:pt x="3307577" y="1394347"/>
                </a:cubicBezTo>
                <a:lnTo>
                  <a:pt x="3318341" y="1416659"/>
                </a:lnTo>
                <a:lnTo>
                  <a:pt x="3318341" y="1425026"/>
                </a:lnTo>
                <a:lnTo>
                  <a:pt x="3304204" y="1395714"/>
                </a:lnTo>
                <a:cubicBezTo>
                  <a:pt x="3117897" y="1053095"/>
                  <a:pt x="2754710" y="820050"/>
                  <a:pt x="2338083" y="820050"/>
                </a:cubicBezTo>
                <a:lnTo>
                  <a:pt x="1508222" y="820050"/>
                </a:lnTo>
                <a:cubicBezTo>
                  <a:pt x="1055275" y="820050"/>
                  <a:pt x="681823" y="474831"/>
                  <a:pt x="636911" y="33490"/>
                </a:cubicBezTo>
                <a:close/>
                <a:moveTo>
                  <a:pt x="589993" y="0"/>
                </a:moveTo>
                <a:lnTo>
                  <a:pt x="593766" y="0"/>
                </a:lnTo>
                <a:lnTo>
                  <a:pt x="595682" y="37814"/>
                </a:lnTo>
                <a:cubicBezTo>
                  <a:pt x="642830" y="500483"/>
                  <a:pt x="1034830" y="862268"/>
                  <a:pt x="1508976" y="862268"/>
                </a:cubicBezTo>
                <a:lnTo>
                  <a:pt x="2338836" y="862268"/>
                </a:lnTo>
                <a:cubicBezTo>
                  <a:pt x="2775814" y="862268"/>
                  <a:pt x="3151739" y="1129009"/>
                  <a:pt x="3312390" y="1508235"/>
                </a:cubicBezTo>
                <a:lnTo>
                  <a:pt x="3318341" y="1524464"/>
                </a:lnTo>
                <a:lnTo>
                  <a:pt x="3318341" y="1535152"/>
                </a:lnTo>
                <a:lnTo>
                  <a:pt x="3308881" y="1509342"/>
                </a:lnTo>
                <a:cubicBezTo>
                  <a:pt x="3148724" y="1131177"/>
                  <a:pt x="2773930" y="865284"/>
                  <a:pt x="2338083" y="865284"/>
                </a:cubicBezTo>
                <a:lnTo>
                  <a:pt x="1508222" y="865284"/>
                </a:lnTo>
                <a:cubicBezTo>
                  <a:pt x="1031956" y="865284"/>
                  <a:pt x="639161" y="502173"/>
                  <a:pt x="591922" y="38097"/>
                </a:cubicBezTo>
                <a:close/>
                <a:moveTo>
                  <a:pt x="544770" y="0"/>
                </a:moveTo>
                <a:lnTo>
                  <a:pt x="548542" y="0"/>
                </a:lnTo>
                <a:lnTo>
                  <a:pt x="550693" y="42422"/>
                </a:lnTo>
                <a:cubicBezTo>
                  <a:pt x="600167" y="527827"/>
                  <a:pt x="1011511" y="907503"/>
                  <a:pt x="1508976" y="907503"/>
                </a:cubicBezTo>
                <a:lnTo>
                  <a:pt x="2338836" y="907503"/>
                </a:lnTo>
                <a:cubicBezTo>
                  <a:pt x="2792019" y="907503"/>
                  <a:pt x="3176535" y="1207115"/>
                  <a:pt x="3304796" y="1618708"/>
                </a:cubicBezTo>
                <a:lnTo>
                  <a:pt x="3318341" y="1671274"/>
                </a:lnTo>
                <a:lnTo>
                  <a:pt x="3318341" y="1686185"/>
                </a:lnTo>
                <a:lnTo>
                  <a:pt x="3301177" y="1619546"/>
                </a:lnTo>
                <a:cubicBezTo>
                  <a:pt x="3173332" y="1209135"/>
                  <a:pt x="2790040" y="910518"/>
                  <a:pt x="2338083" y="910518"/>
                </a:cubicBezTo>
                <a:lnTo>
                  <a:pt x="1508222" y="910518"/>
                </a:lnTo>
                <a:cubicBezTo>
                  <a:pt x="1008638" y="910518"/>
                  <a:pt x="596498" y="529517"/>
                  <a:pt x="546932" y="42705"/>
                </a:cubicBezTo>
                <a:close/>
                <a:moveTo>
                  <a:pt x="500301" y="0"/>
                </a:moveTo>
                <a:lnTo>
                  <a:pt x="503352" y="0"/>
                </a:lnTo>
                <a:lnTo>
                  <a:pt x="505695" y="46277"/>
                </a:lnTo>
                <a:cubicBezTo>
                  <a:pt x="557417" y="554417"/>
                  <a:pt x="987486" y="951983"/>
                  <a:pt x="1508976" y="951983"/>
                </a:cubicBezTo>
                <a:lnTo>
                  <a:pt x="2338837" y="951983"/>
                </a:lnTo>
                <a:cubicBezTo>
                  <a:pt x="2871727" y="951983"/>
                  <a:pt x="3305124" y="1385478"/>
                  <a:pt x="3305124" y="1918489"/>
                </a:cubicBezTo>
                <a:cubicBezTo>
                  <a:pt x="3305124" y="2451499"/>
                  <a:pt x="2871727" y="2884993"/>
                  <a:pt x="2338837" y="2884993"/>
                </a:cubicBezTo>
                <a:lnTo>
                  <a:pt x="1508976" y="2884993"/>
                </a:lnTo>
                <a:cubicBezTo>
                  <a:pt x="952720" y="2884993"/>
                  <a:pt x="500480" y="3337336"/>
                  <a:pt x="500480" y="3893715"/>
                </a:cubicBezTo>
                <a:cubicBezTo>
                  <a:pt x="500480" y="4450096"/>
                  <a:pt x="952720" y="4902438"/>
                  <a:pt x="1508976" y="4902438"/>
                </a:cubicBezTo>
                <a:lnTo>
                  <a:pt x="2338837" y="4902438"/>
                </a:lnTo>
                <a:cubicBezTo>
                  <a:pt x="2871727" y="4902438"/>
                  <a:pt x="3305124" y="5335933"/>
                  <a:pt x="3305124" y="5868943"/>
                </a:cubicBezTo>
                <a:cubicBezTo>
                  <a:pt x="3305124" y="6401953"/>
                  <a:pt x="2871727" y="6835448"/>
                  <a:pt x="2338837" y="6835448"/>
                </a:cubicBezTo>
                <a:lnTo>
                  <a:pt x="1508976" y="6835448"/>
                </a:lnTo>
                <a:cubicBezTo>
                  <a:pt x="1439444" y="6835448"/>
                  <a:pt x="1371537" y="6842516"/>
                  <a:pt x="1305936" y="6855972"/>
                </a:cubicBezTo>
                <a:lnTo>
                  <a:pt x="1295952" y="6858544"/>
                </a:lnTo>
                <a:lnTo>
                  <a:pt x="1286885" y="6858544"/>
                </a:lnTo>
                <a:lnTo>
                  <a:pt x="1305373" y="6853778"/>
                </a:lnTo>
                <a:cubicBezTo>
                  <a:pt x="1371160" y="6840279"/>
                  <a:pt x="1439256" y="6833187"/>
                  <a:pt x="1508976" y="6833187"/>
                </a:cubicBezTo>
                <a:lnTo>
                  <a:pt x="2338837" y="6833187"/>
                </a:lnTo>
                <a:cubicBezTo>
                  <a:pt x="2870219" y="6833187"/>
                  <a:pt x="3302108" y="6401199"/>
                  <a:pt x="3302108" y="5869697"/>
                </a:cubicBezTo>
                <a:cubicBezTo>
                  <a:pt x="3302108" y="5338195"/>
                  <a:pt x="2869465" y="4906208"/>
                  <a:pt x="2338837" y="4906208"/>
                </a:cubicBezTo>
                <a:lnTo>
                  <a:pt x="1508976" y="4906208"/>
                </a:lnTo>
                <a:cubicBezTo>
                  <a:pt x="951212" y="4906208"/>
                  <a:pt x="497465" y="4452358"/>
                  <a:pt x="497465" y="3894469"/>
                </a:cubicBezTo>
                <a:cubicBezTo>
                  <a:pt x="497465" y="3336582"/>
                  <a:pt x="951212" y="2882732"/>
                  <a:pt x="1508976" y="2882732"/>
                </a:cubicBezTo>
                <a:lnTo>
                  <a:pt x="2338837" y="2882732"/>
                </a:lnTo>
                <a:cubicBezTo>
                  <a:pt x="2870219" y="2882732"/>
                  <a:pt x="3302108" y="2450745"/>
                  <a:pt x="3302108" y="1919242"/>
                </a:cubicBezTo>
                <a:cubicBezTo>
                  <a:pt x="3302108" y="1387740"/>
                  <a:pt x="2869465" y="955753"/>
                  <a:pt x="2338837" y="955753"/>
                </a:cubicBezTo>
                <a:lnTo>
                  <a:pt x="1508976" y="955753"/>
                </a:lnTo>
                <a:cubicBezTo>
                  <a:pt x="986072" y="955753"/>
                  <a:pt x="554590" y="556861"/>
                  <a:pt x="502697" y="47313"/>
                </a:cubicBezTo>
                <a:close/>
                <a:moveTo>
                  <a:pt x="455077" y="0"/>
                </a:moveTo>
                <a:lnTo>
                  <a:pt x="458128" y="0"/>
                </a:lnTo>
                <a:lnTo>
                  <a:pt x="460704" y="50884"/>
                </a:lnTo>
                <a:cubicBezTo>
                  <a:pt x="514753" y="581759"/>
                  <a:pt x="964168" y="997217"/>
                  <a:pt x="1508976" y="997217"/>
                </a:cubicBezTo>
                <a:lnTo>
                  <a:pt x="2338836" y="997217"/>
                </a:lnTo>
                <a:cubicBezTo>
                  <a:pt x="2846853" y="997217"/>
                  <a:pt x="3259900" y="1410356"/>
                  <a:pt x="3259900" y="1918488"/>
                </a:cubicBezTo>
                <a:cubicBezTo>
                  <a:pt x="3259900" y="2426619"/>
                  <a:pt x="2846853" y="2839758"/>
                  <a:pt x="2338836" y="2839758"/>
                </a:cubicBezTo>
                <a:lnTo>
                  <a:pt x="1508976" y="2839758"/>
                </a:lnTo>
                <a:cubicBezTo>
                  <a:pt x="927847" y="2839758"/>
                  <a:pt x="455255" y="3312457"/>
                  <a:pt x="455255" y="3893714"/>
                </a:cubicBezTo>
                <a:cubicBezTo>
                  <a:pt x="455255" y="4474974"/>
                  <a:pt x="927847" y="4947672"/>
                  <a:pt x="1508976" y="4947672"/>
                </a:cubicBezTo>
                <a:lnTo>
                  <a:pt x="2338836" y="4947672"/>
                </a:lnTo>
                <a:cubicBezTo>
                  <a:pt x="2846853" y="4947672"/>
                  <a:pt x="3259900" y="5360811"/>
                  <a:pt x="3259900" y="5868943"/>
                </a:cubicBezTo>
                <a:cubicBezTo>
                  <a:pt x="3259900" y="6377074"/>
                  <a:pt x="2846853" y="6790213"/>
                  <a:pt x="2338836" y="6790213"/>
                </a:cubicBezTo>
                <a:lnTo>
                  <a:pt x="1508976" y="6790213"/>
                </a:lnTo>
                <a:cubicBezTo>
                  <a:pt x="1400014" y="6790213"/>
                  <a:pt x="1294869" y="6806832"/>
                  <a:pt x="1195938" y="6837668"/>
                </a:cubicBezTo>
                <a:lnTo>
                  <a:pt x="1139010" y="6858544"/>
                </a:lnTo>
                <a:lnTo>
                  <a:pt x="1132432" y="6858544"/>
                </a:lnTo>
                <a:lnTo>
                  <a:pt x="1195100" y="6835556"/>
                </a:lnTo>
                <a:cubicBezTo>
                  <a:pt x="1294303" y="6804624"/>
                  <a:pt x="1399732" y="6787952"/>
                  <a:pt x="1508976" y="6787952"/>
                </a:cubicBezTo>
                <a:lnTo>
                  <a:pt x="2338836" y="6787952"/>
                </a:lnTo>
                <a:cubicBezTo>
                  <a:pt x="2845346" y="6787952"/>
                  <a:pt x="3256884" y="6376320"/>
                  <a:pt x="3256884" y="5869697"/>
                </a:cubicBezTo>
                <a:cubicBezTo>
                  <a:pt x="3256884" y="5363073"/>
                  <a:pt x="2844592" y="4951442"/>
                  <a:pt x="2338836" y="4951442"/>
                </a:cubicBezTo>
                <a:lnTo>
                  <a:pt x="1508976" y="4951442"/>
                </a:lnTo>
                <a:cubicBezTo>
                  <a:pt x="926339" y="4951442"/>
                  <a:pt x="452241" y="4477236"/>
                  <a:pt x="452241" y="3894468"/>
                </a:cubicBezTo>
                <a:cubicBezTo>
                  <a:pt x="452241" y="3311702"/>
                  <a:pt x="926339" y="2837497"/>
                  <a:pt x="1508976" y="2837497"/>
                </a:cubicBezTo>
                <a:lnTo>
                  <a:pt x="2338836" y="2837497"/>
                </a:lnTo>
                <a:cubicBezTo>
                  <a:pt x="2845346" y="2837497"/>
                  <a:pt x="3256884" y="2425865"/>
                  <a:pt x="3256884" y="1919242"/>
                </a:cubicBezTo>
                <a:cubicBezTo>
                  <a:pt x="3256884" y="1412618"/>
                  <a:pt x="2844592" y="1000987"/>
                  <a:pt x="2338836" y="1000987"/>
                </a:cubicBezTo>
                <a:lnTo>
                  <a:pt x="1508976" y="1000987"/>
                </a:lnTo>
                <a:cubicBezTo>
                  <a:pt x="962754" y="1000987"/>
                  <a:pt x="511927" y="584204"/>
                  <a:pt x="457708" y="51920"/>
                </a:cubicBezTo>
                <a:close/>
                <a:moveTo>
                  <a:pt x="409853" y="0"/>
                </a:moveTo>
                <a:lnTo>
                  <a:pt x="412905" y="0"/>
                </a:lnTo>
                <a:lnTo>
                  <a:pt x="415715" y="55493"/>
                </a:lnTo>
                <a:cubicBezTo>
                  <a:pt x="472091" y="609105"/>
                  <a:pt x="940849" y="1042453"/>
                  <a:pt x="1508976" y="1042453"/>
                </a:cubicBezTo>
                <a:lnTo>
                  <a:pt x="2338836" y="1042453"/>
                </a:lnTo>
                <a:cubicBezTo>
                  <a:pt x="2821980" y="1042453"/>
                  <a:pt x="3214676" y="1435237"/>
                  <a:pt x="3214676" y="1918489"/>
                </a:cubicBezTo>
                <a:cubicBezTo>
                  <a:pt x="3214676" y="2401742"/>
                  <a:pt x="2821980" y="2794526"/>
                  <a:pt x="2338836" y="2794526"/>
                </a:cubicBezTo>
                <a:lnTo>
                  <a:pt x="1508976" y="2794526"/>
                </a:lnTo>
                <a:cubicBezTo>
                  <a:pt x="902974" y="2794526"/>
                  <a:pt x="410031" y="3287579"/>
                  <a:pt x="410031" y="3893714"/>
                </a:cubicBezTo>
                <a:cubicBezTo>
                  <a:pt x="410031" y="4499853"/>
                  <a:pt x="902974" y="4992906"/>
                  <a:pt x="1508976" y="4992906"/>
                </a:cubicBezTo>
                <a:lnTo>
                  <a:pt x="2338836" y="4992906"/>
                </a:lnTo>
                <a:cubicBezTo>
                  <a:pt x="2821980" y="4992906"/>
                  <a:pt x="3214676" y="5385690"/>
                  <a:pt x="3214676" y="5868943"/>
                </a:cubicBezTo>
                <a:cubicBezTo>
                  <a:pt x="3214676" y="6352195"/>
                  <a:pt x="2821980" y="6744979"/>
                  <a:pt x="2338836" y="6744979"/>
                </a:cubicBezTo>
                <a:lnTo>
                  <a:pt x="1508976" y="6744979"/>
                </a:lnTo>
                <a:cubicBezTo>
                  <a:pt x="1357476" y="6744979"/>
                  <a:pt x="1213041" y="6775795"/>
                  <a:pt x="1081609" y="6831490"/>
                </a:cubicBezTo>
                <a:lnTo>
                  <a:pt x="1025540" y="6858544"/>
                </a:lnTo>
                <a:lnTo>
                  <a:pt x="1020298" y="6858544"/>
                </a:lnTo>
                <a:lnTo>
                  <a:pt x="1080502" y="6829488"/>
                </a:lnTo>
                <a:cubicBezTo>
                  <a:pt x="1212287" y="6773628"/>
                  <a:pt x="1357099" y="6742718"/>
                  <a:pt x="1508976" y="6742718"/>
                </a:cubicBezTo>
                <a:lnTo>
                  <a:pt x="2338836" y="6742718"/>
                </a:lnTo>
                <a:cubicBezTo>
                  <a:pt x="2820473" y="6742718"/>
                  <a:pt x="3211660" y="6351442"/>
                  <a:pt x="3211660" y="5869697"/>
                </a:cubicBezTo>
                <a:cubicBezTo>
                  <a:pt x="3211660" y="5387952"/>
                  <a:pt x="2819719" y="4996676"/>
                  <a:pt x="2338836" y="4996676"/>
                </a:cubicBezTo>
                <a:lnTo>
                  <a:pt x="1508976" y="4996676"/>
                </a:lnTo>
                <a:cubicBezTo>
                  <a:pt x="901466" y="4996676"/>
                  <a:pt x="407016" y="4502115"/>
                  <a:pt x="407016" y="3894468"/>
                </a:cubicBezTo>
                <a:cubicBezTo>
                  <a:pt x="407016" y="3286825"/>
                  <a:pt x="901466" y="2792264"/>
                  <a:pt x="1508976" y="2792264"/>
                </a:cubicBezTo>
                <a:lnTo>
                  <a:pt x="2338836" y="2792264"/>
                </a:lnTo>
                <a:cubicBezTo>
                  <a:pt x="2820473" y="2792264"/>
                  <a:pt x="3211660" y="2400988"/>
                  <a:pt x="3211660" y="1919243"/>
                </a:cubicBezTo>
                <a:cubicBezTo>
                  <a:pt x="3211660" y="1437498"/>
                  <a:pt x="2819719" y="1046222"/>
                  <a:pt x="2338836" y="1046222"/>
                </a:cubicBezTo>
                <a:lnTo>
                  <a:pt x="1508976" y="1046222"/>
                </a:lnTo>
                <a:cubicBezTo>
                  <a:pt x="939436" y="1046222"/>
                  <a:pt x="469264" y="611549"/>
                  <a:pt x="412717" y="56530"/>
                </a:cubicBezTo>
                <a:close/>
                <a:moveTo>
                  <a:pt x="364629" y="0"/>
                </a:moveTo>
                <a:lnTo>
                  <a:pt x="367681" y="0"/>
                </a:lnTo>
                <a:lnTo>
                  <a:pt x="370726" y="60101"/>
                </a:lnTo>
                <a:cubicBezTo>
                  <a:pt x="429428" y="636449"/>
                  <a:pt x="917530" y="1087688"/>
                  <a:pt x="1508976" y="1087688"/>
                </a:cubicBezTo>
                <a:lnTo>
                  <a:pt x="2338836" y="1087688"/>
                </a:lnTo>
                <a:cubicBezTo>
                  <a:pt x="2796353" y="1087688"/>
                  <a:pt x="3169452" y="1460870"/>
                  <a:pt x="3169452" y="1918489"/>
                </a:cubicBezTo>
                <a:cubicBezTo>
                  <a:pt x="3169452" y="2376109"/>
                  <a:pt x="2797106" y="2749292"/>
                  <a:pt x="2338836" y="2749292"/>
                </a:cubicBezTo>
                <a:lnTo>
                  <a:pt x="1508976" y="2749292"/>
                </a:lnTo>
                <a:cubicBezTo>
                  <a:pt x="878100" y="2749292"/>
                  <a:pt x="364807" y="3262700"/>
                  <a:pt x="364807" y="3893714"/>
                </a:cubicBezTo>
                <a:cubicBezTo>
                  <a:pt x="364807" y="4524732"/>
                  <a:pt x="878100" y="5038141"/>
                  <a:pt x="1508976" y="5038141"/>
                </a:cubicBezTo>
                <a:lnTo>
                  <a:pt x="2338836" y="5038141"/>
                </a:lnTo>
                <a:cubicBezTo>
                  <a:pt x="2796353" y="5038141"/>
                  <a:pt x="3169452" y="5411323"/>
                  <a:pt x="3169452" y="5868943"/>
                </a:cubicBezTo>
                <a:cubicBezTo>
                  <a:pt x="3169452" y="6326563"/>
                  <a:pt x="2797106" y="6699745"/>
                  <a:pt x="2338836" y="6699745"/>
                </a:cubicBezTo>
                <a:lnTo>
                  <a:pt x="1508976" y="6699745"/>
                </a:lnTo>
                <a:cubicBezTo>
                  <a:pt x="1311827" y="6699745"/>
                  <a:pt x="1126161" y="6749883"/>
                  <a:pt x="964054" y="6838079"/>
                </a:cubicBezTo>
                <a:lnTo>
                  <a:pt x="930411" y="6858544"/>
                </a:lnTo>
                <a:lnTo>
                  <a:pt x="925651" y="6858544"/>
                </a:lnTo>
                <a:lnTo>
                  <a:pt x="962353" y="6836214"/>
                </a:lnTo>
                <a:cubicBezTo>
                  <a:pt x="1124895" y="6747769"/>
                  <a:pt x="1311121" y="6697484"/>
                  <a:pt x="1508976" y="6697484"/>
                </a:cubicBezTo>
                <a:lnTo>
                  <a:pt x="2338836" y="6697484"/>
                </a:lnTo>
                <a:cubicBezTo>
                  <a:pt x="2795600" y="6697484"/>
                  <a:pt x="3166436" y="6326563"/>
                  <a:pt x="3166436" y="5869697"/>
                </a:cubicBezTo>
                <a:cubicBezTo>
                  <a:pt x="3166436" y="5412831"/>
                  <a:pt x="2794846" y="5041910"/>
                  <a:pt x="2338836" y="5041910"/>
                </a:cubicBezTo>
                <a:lnTo>
                  <a:pt x="1508976" y="5041910"/>
                </a:lnTo>
                <a:cubicBezTo>
                  <a:pt x="876593" y="5041910"/>
                  <a:pt x="361792" y="4526994"/>
                  <a:pt x="361792" y="3894468"/>
                </a:cubicBezTo>
                <a:cubicBezTo>
                  <a:pt x="361792" y="3261946"/>
                  <a:pt x="875839" y="2747030"/>
                  <a:pt x="1508976" y="2747030"/>
                </a:cubicBezTo>
                <a:lnTo>
                  <a:pt x="2338836" y="2747030"/>
                </a:lnTo>
                <a:cubicBezTo>
                  <a:pt x="2795600" y="2747030"/>
                  <a:pt x="3166436" y="2376109"/>
                  <a:pt x="3166436" y="1919243"/>
                </a:cubicBezTo>
                <a:cubicBezTo>
                  <a:pt x="3166436" y="1462377"/>
                  <a:pt x="2794846" y="1091456"/>
                  <a:pt x="2338836" y="1091456"/>
                </a:cubicBezTo>
                <a:lnTo>
                  <a:pt x="1508976" y="1091456"/>
                </a:lnTo>
                <a:cubicBezTo>
                  <a:pt x="916117" y="1091456"/>
                  <a:pt x="426602" y="638893"/>
                  <a:pt x="367728" y="61138"/>
                </a:cubicBezTo>
                <a:close/>
                <a:moveTo>
                  <a:pt x="319406" y="0"/>
                </a:moveTo>
                <a:lnTo>
                  <a:pt x="322458" y="0"/>
                </a:lnTo>
                <a:lnTo>
                  <a:pt x="325736" y="64708"/>
                </a:lnTo>
                <a:cubicBezTo>
                  <a:pt x="386766" y="663792"/>
                  <a:pt x="894211" y="1132921"/>
                  <a:pt x="1508975" y="1132921"/>
                </a:cubicBezTo>
                <a:lnTo>
                  <a:pt x="2338836" y="1132921"/>
                </a:lnTo>
                <a:cubicBezTo>
                  <a:pt x="2771480" y="1132921"/>
                  <a:pt x="3124227" y="1485748"/>
                  <a:pt x="3124227" y="1918489"/>
                </a:cubicBezTo>
                <a:cubicBezTo>
                  <a:pt x="3124227" y="2351229"/>
                  <a:pt x="2772233" y="2704057"/>
                  <a:pt x="2338836" y="2704057"/>
                </a:cubicBezTo>
                <a:lnTo>
                  <a:pt x="1508975" y="2704057"/>
                </a:lnTo>
                <a:cubicBezTo>
                  <a:pt x="853227" y="2704057"/>
                  <a:pt x="319583" y="3237821"/>
                  <a:pt x="319583" y="3893714"/>
                </a:cubicBezTo>
                <a:cubicBezTo>
                  <a:pt x="319583" y="4549611"/>
                  <a:pt x="853227" y="5083375"/>
                  <a:pt x="1508975" y="5083375"/>
                </a:cubicBezTo>
                <a:lnTo>
                  <a:pt x="2338836" y="5083375"/>
                </a:lnTo>
                <a:cubicBezTo>
                  <a:pt x="2771480" y="5083375"/>
                  <a:pt x="3124227" y="5436202"/>
                  <a:pt x="3124227" y="5868943"/>
                </a:cubicBezTo>
                <a:cubicBezTo>
                  <a:pt x="3124227" y="6301684"/>
                  <a:pt x="2772233" y="6654511"/>
                  <a:pt x="2338836" y="6654511"/>
                </a:cubicBezTo>
                <a:lnTo>
                  <a:pt x="1508975" y="6654511"/>
                </a:lnTo>
                <a:cubicBezTo>
                  <a:pt x="1263070" y="6654511"/>
                  <a:pt x="1034335" y="6729572"/>
                  <a:pt x="844474" y="6857986"/>
                </a:cubicBezTo>
                <a:lnTo>
                  <a:pt x="843727" y="6858544"/>
                </a:lnTo>
                <a:lnTo>
                  <a:pt x="839504" y="6858544"/>
                </a:lnTo>
                <a:lnTo>
                  <a:pt x="842526" y="6856281"/>
                </a:lnTo>
                <a:cubicBezTo>
                  <a:pt x="1032851" y="6727523"/>
                  <a:pt x="1262222" y="6652250"/>
                  <a:pt x="1508975" y="6652250"/>
                </a:cubicBezTo>
                <a:lnTo>
                  <a:pt x="2338836" y="6652250"/>
                </a:lnTo>
                <a:cubicBezTo>
                  <a:pt x="2770726" y="6652250"/>
                  <a:pt x="3121212" y="6301684"/>
                  <a:pt x="3121212" y="5869697"/>
                </a:cubicBezTo>
                <a:cubicBezTo>
                  <a:pt x="3121212" y="5437710"/>
                  <a:pt x="2769972" y="5087145"/>
                  <a:pt x="2338836" y="5087145"/>
                </a:cubicBezTo>
                <a:lnTo>
                  <a:pt x="1508975" y="5087145"/>
                </a:lnTo>
                <a:cubicBezTo>
                  <a:pt x="851719" y="5087145"/>
                  <a:pt x="316568" y="4551872"/>
                  <a:pt x="316568" y="3894468"/>
                </a:cubicBezTo>
                <a:cubicBezTo>
                  <a:pt x="316568" y="3237066"/>
                  <a:pt x="850966" y="2701795"/>
                  <a:pt x="1508975" y="2701795"/>
                </a:cubicBezTo>
                <a:lnTo>
                  <a:pt x="2338836" y="2701795"/>
                </a:lnTo>
                <a:cubicBezTo>
                  <a:pt x="2770726" y="2701795"/>
                  <a:pt x="3121212" y="2351229"/>
                  <a:pt x="3121212" y="1919243"/>
                </a:cubicBezTo>
                <a:cubicBezTo>
                  <a:pt x="3121212" y="1487255"/>
                  <a:pt x="2769972" y="1136690"/>
                  <a:pt x="2338836" y="1136690"/>
                </a:cubicBezTo>
                <a:lnTo>
                  <a:pt x="1508975" y="1136690"/>
                </a:lnTo>
                <a:cubicBezTo>
                  <a:pt x="892798" y="1136690"/>
                  <a:pt x="383939" y="666236"/>
                  <a:pt x="322739" y="65745"/>
                </a:cubicBezTo>
                <a:close/>
                <a:moveTo>
                  <a:pt x="274183" y="0"/>
                </a:moveTo>
                <a:lnTo>
                  <a:pt x="277235" y="0"/>
                </a:lnTo>
                <a:lnTo>
                  <a:pt x="280747" y="69316"/>
                </a:lnTo>
                <a:cubicBezTo>
                  <a:pt x="344103" y="691135"/>
                  <a:pt x="870893" y="1178154"/>
                  <a:pt x="1508975" y="1178154"/>
                </a:cubicBezTo>
                <a:lnTo>
                  <a:pt x="2338836" y="1178154"/>
                </a:lnTo>
                <a:cubicBezTo>
                  <a:pt x="2746606" y="1178154"/>
                  <a:pt x="3079003" y="1510626"/>
                  <a:pt x="3079003" y="1918488"/>
                </a:cubicBezTo>
                <a:cubicBezTo>
                  <a:pt x="3079003" y="2326350"/>
                  <a:pt x="2747360" y="2658822"/>
                  <a:pt x="2338836" y="2658822"/>
                </a:cubicBezTo>
                <a:lnTo>
                  <a:pt x="1508975" y="2658822"/>
                </a:lnTo>
                <a:cubicBezTo>
                  <a:pt x="828354" y="2658822"/>
                  <a:pt x="274359" y="3212941"/>
                  <a:pt x="274359" y="3893714"/>
                </a:cubicBezTo>
                <a:cubicBezTo>
                  <a:pt x="274359" y="4574489"/>
                  <a:pt x="828354" y="5128609"/>
                  <a:pt x="1508975" y="5128609"/>
                </a:cubicBezTo>
                <a:lnTo>
                  <a:pt x="2338836" y="5128609"/>
                </a:lnTo>
                <a:cubicBezTo>
                  <a:pt x="2746606" y="5128609"/>
                  <a:pt x="3079003" y="5461081"/>
                  <a:pt x="3079003" y="5868943"/>
                </a:cubicBezTo>
                <a:cubicBezTo>
                  <a:pt x="3079003" y="6276805"/>
                  <a:pt x="2747360" y="6609276"/>
                  <a:pt x="2338836" y="6609276"/>
                </a:cubicBezTo>
                <a:lnTo>
                  <a:pt x="1508975" y="6609276"/>
                </a:lnTo>
                <a:cubicBezTo>
                  <a:pt x="1253742" y="6609276"/>
                  <a:pt x="1016316" y="6687199"/>
                  <a:pt x="819234" y="6820503"/>
                </a:cubicBezTo>
                <a:lnTo>
                  <a:pt x="768411" y="6858544"/>
                </a:lnTo>
                <a:lnTo>
                  <a:pt x="764201" y="6858544"/>
                </a:lnTo>
                <a:lnTo>
                  <a:pt x="817286" y="6818799"/>
                </a:lnTo>
                <a:cubicBezTo>
                  <a:pt x="1014832" y="6685150"/>
                  <a:pt x="1252894" y="6607015"/>
                  <a:pt x="1508975" y="6607015"/>
                </a:cubicBezTo>
                <a:lnTo>
                  <a:pt x="2338836" y="6607015"/>
                </a:lnTo>
                <a:cubicBezTo>
                  <a:pt x="2745099" y="6607015"/>
                  <a:pt x="3075988" y="6276052"/>
                  <a:pt x="3075988" y="5869697"/>
                </a:cubicBezTo>
                <a:cubicBezTo>
                  <a:pt x="3075988" y="5463342"/>
                  <a:pt x="2745099" y="5132379"/>
                  <a:pt x="2338836" y="5132379"/>
                </a:cubicBezTo>
                <a:lnTo>
                  <a:pt x="1508975" y="5132379"/>
                </a:lnTo>
                <a:cubicBezTo>
                  <a:pt x="826846" y="5132379"/>
                  <a:pt x="271344" y="4576751"/>
                  <a:pt x="271344" y="3894468"/>
                </a:cubicBezTo>
                <a:cubicBezTo>
                  <a:pt x="271344" y="3212188"/>
                  <a:pt x="826093" y="2656560"/>
                  <a:pt x="1508975" y="2656560"/>
                </a:cubicBezTo>
                <a:lnTo>
                  <a:pt x="2338836" y="2656560"/>
                </a:lnTo>
                <a:cubicBezTo>
                  <a:pt x="2745099" y="2656560"/>
                  <a:pt x="3075988" y="2325596"/>
                  <a:pt x="3075988" y="1919242"/>
                </a:cubicBezTo>
                <a:cubicBezTo>
                  <a:pt x="3075988" y="1512888"/>
                  <a:pt x="2745099" y="1181924"/>
                  <a:pt x="2338836" y="1181924"/>
                </a:cubicBezTo>
                <a:lnTo>
                  <a:pt x="1508975" y="1181924"/>
                </a:lnTo>
                <a:cubicBezTo>
                  <a:pt x="869479" y="1181924"/>
                  <a:pt x="341277" y="693579"/>
                  <a:pt x="277749" y="70352"/>
                </a:cubicBezTo>
                <a:close/>
                <a:moveTo>
                  <a:pt x="228959" y="0"/>
                </a:moveTo>
                <a:lnTo>
                  <a:pt x="232008" y="0"/>
                </a:lnTo>
                <a:lnTo>
                  <a:pt x="235758" y="74046"/>
                </a:lnTo>
                <a:cubicBezTo>
                  <a:pt x="301441" y="719140"/>
                  <a:pt x="847574" y="1223386"/>
                  <a:pt x="1508975" y="1223386"/>
                </a:cubicBezTo>
                <a:lnTo>
                  <a:pt x="2338836" y="1223386"/>
                </a:lnTo>
                <a:cubicBezTo>
                  <a:pt x="2721733" y="1223386"/>
                  <a:pt x="3033779" y="1535503"/>
                  <a:pt x="3033779" y="1918486"/>
                </a:cubicBezTo>
                <a:cubicBezTo>
                  <a:pt x="3033779" y="2301470"/>
                  <a:pt x="2722487" y="2613586"/>
                  <a:pt x="2338836" y="2613586"/>
                </a:cubicBezTo>
                <a:lnTo>
                  <a:pt x="1508975" y="2613586"/>
                </a:lnTo>
                <a:cubicBezTo>
                  <a:pt x="802726" y="2613586"/>
                  <a:pt x="229135" y="3187307"/>
                  <a:pt x="229135" y="3893714"/>
                </a:cubicBezTo>
                <a:cubicBezTo>
                  <a:pt x="229135" y="4600122"/>
                  <a:pt x="803480" y="5173844"/>
                  <a:pt x="1508975" y="5173844"/>
                </a:cubicBezTo>
                <a:lnTo>
                  <a:pt x="2338836" y="5173844"/>
                </a:lnTo>
                <a:cubicBezTo>
                  <a:pt x="2721733" y="5173844"/>
                  <a:pt x="3033779" y="5485960"/>
                  <a:pt x="3033779" y="5868943"/>
                </a:cubicBezTo>
                <a:cubicBezTo>
                  <a:pt x="3033779" y="6251926"/>
                  <a:pt x="2722487" y="6564042"/>
                  <a:pt x="2338836" y="6564042"/>
                </a:cubicBezTo>
                <a:lnTo>
                  <a:pt x="1508975" y="6564042"/>
                </a:lnTo>
                <a:cubicBezTo>
                  <a:pt x="1199991" y="6564042"/>
                  <a:pt x="916399" y="6673856"/>
                  <a:pt x="695122" y="6856551"/>
                </a:cubicBezTo>
                <a:lnTo>
                  <a:pt x="692930" y="6858544"/>
                </a:lnTo>
                <a:lnTo>
                  <a:pt x="689673" y="6858544"/>
                </a:lnTo>
                <a:lnTo>
                  <a:pt x="693270" y="6855273"/>
                </a:lnTo>
                <a:cubicBezTo>
                  <a:pt x="915080" y="6672028"/>
                  <a:pt x="1199332" y="6561781"/>
                  <a:pt x="1508975" y="6561781"/>
                </a:cubicBezTo>
                <a:lnTo>
                  <a:pt x="2338836" y="6561781"/>
                </a:lnTo>
                <a:cubicBezTo>
                  <a:pt x="2720226" y="6561781"/>
                  <a:pt x="3030764" y="6251172"/>
                  <a:pt x="3030764" y="5869697"/>
                </a:cubicBezTo>
                <a:cubicBezTo>
                  <a:pt x="3030764" y="5488222"/>
                  <a:pt x="2720226" y="5177613"/>
                  <a:pt x="2338836" y="5177613"/>
                </a:cubicBezTo>
                <a:lnTo>
                  <a:pt x="1508975" y="5177613"/>
                </a:lnTo>
                <a:cubicBezTo>
                  <a:pt x="801973" y="5177613"/>
                  <a:pt x="226120" y="4601630"/>
                  <a:pt x="226120" y="3894468"/>
                </a:cubicBezTo>
                <a:cubicBezTo>
                  <a:pt x="226120" y="3187307"/>
                  <a:pt x="801219" y="2611324"/>
                  <a:pt x="1508975" y="2611324"/>
                </a:cubicBezTo>
                <a:lnTo>
                  <a:pt x="2338836" y="2611324"/>
                </a:lnTo>
                <a:cubicBezTo>
                  <a:pt x="2720226" y="2611324"/>
                  <a:pt x="3030764" y="2300716"/>
                  <a:pt x="3030764" y="1919240"/>
                </a:cubicBezTo>
                <a:cubicBezTo>
                  <a:pt x="3030764" y="1537764"/>
                  <a:pt x="2720226" y="1227156"/>
                  <a:pt x="2338836" y="1227156"/>
                </a:cubicBezTo>
                <a:lnTo>
                  <a:pt x="1508975" y="1227156"/>
                </a:lnTo>
                <a:cubicBezTo>
                  <a:pt x="846161" y="1227156"/>
                  <a:pt x="298614" y="720921"/>
                  <a:pt x="232760" y="74958"/>
                </a:cubicBezTo>
                <a:close/>
                <a:moveTo>
                  <a:pt x="183736" y="0"/>
                </a:moveTo>
                <a:lnTo>
                  <a:pt x="186785" y="0"/>
                </a:lnTo>
                <a:lnTo>
                  <a:pt x="190768" y="78653"/>
                </a:lnTo>
                <a:cubicBezTo>
                  <a:pt x="258778" y="746482"/>
                  <a:pt x="824255" y="1268621"/>
                  <a:pt x="1508976" y="1268621"/>
                </a:cubicBezTo>
                <a:lnTo>
                  <a:pt x="2338837" y="1268621"/>
                </a:lnTo>
                <a:cubicBezTo>
                  <a:pt x="2696860" y="1268621"/>
                  <a:pt x="2988556" y="1560381"/>
                  <a:pt x="2988556" y="1918485"/>
                </a:cubicBezTo>
                <a:cubicBezTo>
                  <a:pt x="2988556" y="2276590"/>
                  <a:pt x="2697614" y="2568352"/>
                  <a:pt x="2338837" y="2568352"/>
                </a:cubicBezTo>
                <a:lnTo>
                  <a:pt x="1508976" y="2568352"/>
                </a:lnTo>
                <a:cubicBezTo>
                  <a:pt x="777854" y="2568352"/>
                  <a:pt x="183911" y="3162427"/>
                  <a:pt x="183911" y="3893714"/>
                </a:cubicBezTo>
                <a:cubicBezTo>
                  <a:pt x="183911" y="4625001"/>
                  <a:pt x="778607" y="5219078"/>
                  <a:pt x="1508976" y="5219078"/>
                </a:cubicBezTo>
                <a:lnTo>
                  <a:pt x="2338837" y="5219078"/>
                </a:lnTo>
                <a:cubicBezTo>
                  <a:pt x="2696860" y="5219078"/>
                  <a:pt x="2988556" y="5510839"/>
                  <a:pt x="2988556" y="5868943"/>
                </a:cubicBezTo>
                <a:cubicBezTo>
                  <a:pt x="2988556" y="6227047"/>
                  <a:pt x="2697614" y="6518808"/>
                  <a:pt x="2338837" y="6518808"/>
                </a:cubicBezTo>
                <a:lnTo>
                  <a:pt x="1508976" y="6518808"/>
                </a:lnTo>
                <a:cubicBezTo>
                  <a:pt x="1189110" y="6518808"/>
                  <a:pt x="895501" y="6632518"/>
                  <a:pt x="666399" y="6821680"/>
                </a:cubicBezTo>
                <a:lnTo>
                  <a:pt x="625852" y="6858544"/>
                </a:lnTo>
                <a:lnTo>
                  <a:pt x="622614" y="6858544"/>
                </a:lnTo>
                <a:lnTo>
                  <a:pt x="664546" y="6820402"/>
                </a:lnTo>
                <a:cubicBezTo>
                  <a:pt x="894182" y="6630690"/>
                  <a:pt x="1188451" y="6516547"/>
                  <a:pt x="1508976" y="6516547"/>
                </a:cubicBezTo>
                <a:lnTo>
                  <a:pt x="2338837" y="6516547"/>
                </a:lnTo>
                <a:cubicBezTo>
                  <a:pt x="2695353" y="6516547"/>
                  <a:pt x="2985540" y="6226294"/>
                  <a:pt x="2985540" y="5869697"/>
                </a:cubicBezTo>
                <a:cubicBezTo>
                  <a:pt x="2985540" y="5513100"/>
                  <a:pt x="2695353" y="5222847"/>
                  <a:pt x="2338837" y="5222847"/>
                </a:cubicBezTo>
                <a:lnTo>
                  <a:pt x="1508976" y="5222847"/>
                </a:lnTo>
                <a:cubicBezTo>
                  <a:pt x="777100" y="5222847"/>
                  <a:pt x="180896" y="4626509"/>
                  <a:pt x="180896" y="3894468"/>
                </a:cubicBezTo>
                <a:cubicBezTo>
                  <a:pt x="180896" y="3162427"/>
                  <a:pt x="776346" y="2566089"/>
                  <a:pt x="1508976" y="2566089"/>
                </a:cubicBezTo>
                <a:lnTo>
                  <a:pt x="2338837" y="2566089"/>
                </a:lnTo>
                <a:cubicBezTo>
                  <a:pt x="2695353" y="2566089"/>
                  <a:pt x="2985540" y="2275836"/>
                  <a:pt x="2985540" y="1919240"/>
                </a:cubicBezTo>
                <a:cubicBezTo>
                  <a:pt x="2985540" y="1562643"/>
                  <a:pt x="2695353" y="1272390"/>
                  <a:pt x="2338837" y="1272390"/>
                </a:cubicBezTo>
                <a:lnTo>
                  <a:pt x="1508976" y="1272390"/>
                </a:lnTo>
                <a:cubicBezTo>
                  <a:pt x="822842" y="1272390"/>
                  <a:pt x="255952" y="748264"/>
                  <a:pt x="187771" y="79566"/>
                </a:cubicBezTo>
                <a:close/>
                <a:moveTo>
                  <a:pt x="138512" y="0"/>
                </a:moveTo>
                <a:lnTo>
                  <a:pt x="141561" y="0"/>
                </a:lnTo>
                <a:lnTo>
                  <a:pt x="145779" y="83262"/>
                </a:lnTo>
                <a:cubicBezTo>
                  <a:pt x="216116" y="773828"/>
                  <a:pt x="800937" y="1313856"/>
                  <a:pt x="1508976" y="1313856"/>
                </a:cubicBezTo>
                <a:lnTo>
                  <a:pt x="2338836" y="1313856"/>
                </a:lnTo>
                <a:cubicBezTo>
                  <a:pt x="2671987" y="1313856"/>
                  <a:pt x="2943332" y="1585261"/>
                  <a:pt x="2943332" y="1918487"/>
                </a:cubicBezTo>
                <a:cubicBezTo>
                  <a:pt x="2943332" y="2251712"/>
                  <a:pt x="2671987" y="2523118"/>
                  <a:pt x="2338836" y="2523118"/>
                </a:cubicBezTo>
                <a:lnTo>
                  <a:pt x="1508976" y="2523118"/>
                </a:lnTo>
                <a:cubicBezTo>
                  <a:pt x="752980" y="2523118"/>
                  <a:pt x="138687" y="3137550"/>
                  <a:pt x="138687" y="3893714"/>
                </a:cubicBezTo>
                <a:cubicBezTo>
                  <a:pt x="138687" y="4649880"/>
                  <a:pt x="753734" y="5264312"/>
                  <a:pt x="1508976" y="5264312"/>
                </a:cubicBezTo>
                <a:lnTo>
                  <a:pt x="2338836" y="5264312"/>
                </a:lnTo>
                <a:cubicBezTo>
                  <a:pt x="2671987" y="5264312"/>
                  <a:pt x="2943332" y="5535717"/>
                  <a:pt x="2943332" y="5868943"/>
                </a:cubicBezTo>
                <a:cubicBezTo>
                  <a:pt x="2943332" y="6202169"/>
                  <a:pt x="2671987" y="6473574"/>
                  <a:pt x="2338836" y="6473574"/>
                </a:cubicBezTo>
                <a:lnTo>
                  <a:pt x="1508976" y="6473574"/>
                </a:lnTo>
                <a:cubicBezTo>
                  <a:pt x="1178228" y="6473574"/>
                  <a:pt x="874602" y="6591180"/>
                  <a:pt x="637675" y="6786809"/>
                </a:cubicBezTo>
                <a:lnTo>
                  <a:pt x="558774" y="6858544"/>
                </a:lnTo>
                <a:lnTo>
                  <a:pt x="555554" y="6858544"/>
                </a:lnTo>
                <a:lnTo>
                  <a:pt x="635823" y="6785531"/>
                </a:lnTo>
                <a:cubicBezTo>
                  <a:pt x="873284" y="6589352"/>
                  <a:pt x="1177569" y="6471313"/>
                  <a:pt x="1508976" y="6471313"/>
                </a:cubicBezTo>
                <a:lnTo>
                  <a:pt x="2338836" y="6471313"/>
                </a:lnTo>
                <a:cubicBezTo>
                  <a:pt x="2670480" y="6471313"/>
                  <a:pt x="2940316" y="6201414"/>
                  <a:pt x="2940316" y="5869697"/>
                </a:cubicBezTo>
                <a:cubicBezTo>
                  <a:pt x="2940316" y="5537979"/>
                  <a:pt x="2670480" y="5268081"/>
                  <a:pt x="2338836" y="5268081"/>
                </a:cubicBezTo>
                <a:lnTo>
                  <a:pt x="1508976" y="5268081"/>
                </a:lnTo>
                <a:cubicBezTo>
                  <a:pt x="752227" y="5268081"/>
                  <a:pt x="135672" y="4651388"/>
                  <a:pt x="135672" y="3894468"/>
                </a:cubicBezTo>
                <a:cubicBezTo>
                  <a:pt x="135672" y="3137550"/>
                  <a:pt x="751473" y="2520856"/>
                  <a:pt x="1508976" y="2520856"/>
                </a:cubicBezTo>
                <a:lnTo>
                  <a:pt x="2338836" y="2520856"/>
                </a:lnTo>
                <a:cubicBezTo>
                  <a:pt x="2670480" y="2520856"/>
                  <a:pt x="2940316" y="2250958"/>
                  <a:pt x="2940316" y="1919241"/>
                </a:cubicBezTo>
                <a:cubicBezTo>
                  <a:pt x="2940316" y="1587522"/>
                  <a:pt x="2670480" y="1317625"/>
                  <a:pt x="2338836" y="1317625"/>
                </a:cubicBezTo>
                <a:lnTo>
                  <a:pt x="1508976" y="1317625"/>
                </a:lnTo>
                <a:cubicBezTo>
                  <a:pt x="799524" y="1317625"/>
                  <a:pt x="213289" y="775609"/>
                  <a:pt x="142781" y="84175"/>
                </a:cubicBezTo>
                <a:close/>
                <a:moveTo>
                  <a:pt x="93283" y="0"/>
                </a:moveTo>
                <a:lnTo>
                  <a:pt x="96338" y="0"/>
                </a:lnTo>
                <a:lnTo>
                  <a:pt x="100789" y="87871"/>
                </a:lnTo>
                <a:cubicBezTo>
                  <a:pt x="173453" y="801172"/>
                  <a:pt x="777618" y="1359090"/>
                  <a:pt x="1508976" y="1359090"/>
                </a:cubicBezTo>
                <a:lnTo>
                  <a:pt x="2338836" y="1359090"/>
                </a:lnTo>
                <a:cubicBezTo>
                  <a:pt x="2647114" y="1359090"/>
                  <a:pt x="2898107" y="1610141"/>
                  <a:pt x="2898107" y="1918487"/>
                </a:cubicBezTo>
                <a:cubicBezTo>
                  <a:pt x="2898107" y="2226834"/>
                  <a:pt x="2647114" y="2477884"/>
                  <a:pt x="2338836" y="2477884"/>
                </a:cubicBezTo>
                <a:lnTo>
                  <a:pt x="1508976" y="2477884"/>
                </a:lnTo>
                <a:cubicBezTo>
                  <a:pt x="728107" y="2477884"/>
                  <a:pt x="93463" y="3112672"/>
                  <a:pt x="93463" y="3893714"/>
                </a:cubicBezTo>
                <a:cubicBezTo>
                  <a:pt x="93463" y="4674759"/>
                  <a:pt x="728861" y="5309546"/>
                  <a:pt x="1508976" y="5309546"/>
                </a:cubicBezTo>
                <a:lnTo>
                  <a:pt x="2338836" y="5309546"/>
                </a:lnTo>
                <a:cubicBezTo>
                  <a:pt x="2647114" y="5309546"/>
                  <a:pt x="2898107" y="5560596"/>
                  <a:pt x="2898107" y="5868943"/>
                </a:cubicBezTo>
                <a:cubicBezTo>
                  <a:pt x="2898107" y="6177290"/>
                  <a:pt x="2647114" y="6428339"/>
                  <a:pt x="2338836" y="6428339"/>
                </a:cubicBezTo>
                <a:lnTo>
                  <a:pt x="1508976" y="6428339"/>
                </a:lnTo>
                <a:cubicBezTo>
                  <a:pt x="1118542" y="6428339"/>
                  <a:pt x="764663" y="6587036"/>
                  <a:pt x="508394" y="6843364"/>
                </a:cubicBezTo>
                <a:lnTo>
                  <a:pt x="494598" y="6858544"/>
                </a:lnTo>
                <a:lnTo>
                  <a:pt x="491326" y="6858544"/>
                </a:lnTo>
                <a:lnTo>
                  <a:pt x="506321" y="6842045"/>
                </a:lnTo>
                <a:cubicBezTo>
                  <a:pt x="763156" y="6585152"/>
                  <a:pt x="1117788" y="6426078"/>
                  <a:pt x="1508976" y="6426078"/>
                </a:cubicBezTo>
                <a:lnTo>
                  <a:pt x="2338836" y="6426078"/>
                </a:lnTo>
                <a:cubicBezTo>
                  <a:pt x="2645606" y="6426078"/>
                  <a:pt x="2895092" y="6176536"/>
                  <a:pt x="2895092" y="5869697"/>
                </a:cubicBezTo>
                <a:cubicBezTo>
                  <a:pt x="2895092" y="5562858"/>
                  <a:pt x="2645606" y="5313315"/>
                  <a:pt x="2338836" y="5313315"/>
                </a:cubicBezTo>
                <a:lnTo>
                  <a:pt x="1508976" y="5313315"/>
                </a:lnTo>
                <a:cubicBezTo>
                  <a:pt x="726600" y="5313315"/>
                  <a:pt x="90448" y="4677020"/>
                  <a:pt x="90448" y="3894468"/>
                </a:cubicBezTo>
                <a:cubicBezTo>
                  <a:pt x="90448" y="3111917"/>
                  <a:pt x="726600" y="2475622"/>
                  <a:pt x="1508976" y="2475622"/>
                </a:cubicBezTo>
                <a:lnTo>
                  <a:pt x="2338836" y="2475622"/>
                </a:lnTo>
                <a:cubicBezTo>
                  <a:pt x="2645606" y="2475622"/>
                  <a:pt x="2895092" y="2226080"/>
                  <a:pt x="2895092" y="1919242"/>
                </a:cubicBezTo>
                <a:cubicBezTo>
                  <a:pt x="2895092" y="1612402"/>
                  <a:pt x="2645606" y="1362860"/>
                  <a:pt x="2338836" y="1362860"/>
                </a:cubicBezTo>
                <a:lnTo>
                  <a:pt x="1508976" y="1362860"/>
                </a:lnTo>
                <a:cubicBezTo>
                  <a:pt x="775499" y="1362860"/>
                  <a:pt x="170538" y="803616"/>
                  <a:pt x="97784" y="88907"/>
                </a:cubicBezTo>
                <a:close/>
                <a:moveTo>
                  <a:pt x="48059" y="0"/>
                </a:moveTo>
                <a:lnTo>
                  <a:pt x="51114" y="0"/>
                </a:lnTo>
                <a:lnTo>
                  <a:pt x="55800" y="92479"/>
                </a:lnTo>
                <a:cubicBezTo>
                  <a:pt x="130791" y="828516"/>
                  <a:pt x="754299" y="1404325"/>
                  <a:pt x="1508976" y="1404325"/>
                </a:cubicBezTo>
                <a:lnTo>
                  <a:pt x="2338836" y="1404325"/>
                </a:lnTo>
                <a:cubicBezTo>
                  <a:pt x="2622241" y="1404325"/>
                  <a:pt x="2852883" y="1635019"/>
                  <a:pt x="2852883" y="1918487"/>
                </a:cubicBezTo>
                <a:cubicBezTo>
                  <a:pt x="2852883" y="2201956"/>
                  <a:pt x="2622241" y="2432650"/>
                  <a:pt x="2338836" y="2432650"/>
                </a:cubicBezTo>
                <a:lnTo>
                  <a:pt x="1508976" y="2432650"/>
                </a:lnTo>
                <a:cubicBezTo>
                  <a:pt x="703234" y="2432650"/>
                  <a:pt x="48239" y="3087793"/>
                  <a:pt x="48239" y="3893714"/>
                </a:cubicBezTo>
                <a:cubicBezTo>
                  <a:pt x="48239" y="4699638"/>
                  <a:pt x="703987" y="5354781"/>
                  <a:pt x="1508976" y="5354781"/>
                </a:cubicBezTo>
                <a:lnTo>
                  <a:pt x="2338836" y="5354781"/>
                </a:lnTo>
                <a:cubicBezTo>
                  <a:pt x="2622241" y="5354781"/>
                  <a:pt x="2852883" y="5585475"/>
                  <a:pt x="2852883" y="5868943"/>
                </a:cubicBezTo>
                <a:cubicBezTo>
                  <a:pt x="2852883" y="6152411"/>
                  <a:pt x="2622241" y="6383105"/>
                  <a:pt x="2338836" y="6383105"/>
                </a:cubicBezTo>
                <a:lnTo>
                  <a:pt x="1508976" y="6383105"/>
                </a:lnTo>
                <a:cubicBezTo>
                  <a:pt x="1106105" y="6383105"/>
                  <a:pt x="740921" y="6546891"/>
                  <a:pt x="476454" y="6811417"/>
                </a:cubicBezTo>
                <a:lnTo>
                  <a:pt x="433625" y="6858544"/>
                </a:lnTo>
                <a:lnTo>
                  <a:pt x="430352" y="6858544"/>
                </a:lnTo>
                <a:lnTo>
                  <a:pt x="474381" y="6810098"/>
                </a:lnTo>
                <a:cubicBezTo>
                  <a:pt x="739413" y="6545007"/>
                  <a:pt x="1105351" y="6380844"/>
                  <a:pt x="1508976" y="6380844"/>
                </a:cubicBezTo>
                <a:lnTo>
                  <a:pt x="2338836" y="6380844"/>
                </a:lnTo>
                <a:cubicBezTo>
                  <a:pt x="2620733" y="6380844"/>
                  <a:pt x="2849868" y="6151657"/>
                  <a:pt x="2849868" y="5869697"/>
                </a:cubicBezTo>
                <a:cubicBezTo>
                  <a:pt x="2849868" y="5587736"/>
                  <a:pt x="2620733" y="5358550"/>
                  <a:pt x="2338836" y="5358550"/>
                </a:cubicBezTo>
                <a:lnTo>
                  <a:pt x="1508976" y="5358550"/>
                </a:lnTo>
                <a:cubicBezTo>
                  <a:pt x="701726" y="5358550"/>
                  <a:pt x="45224" y="4701899"/>
                  <a:pt x="45224" y="3894468"/>
                </a:cubicBezTo>
                <a:cubicBezTo>
                  <a:pt x="45224" y="3087039"/>
                  <a:pt x="701726" y="2430388"/>
                  <a:pt x="1508976" y="2430388"/>
                </a:cubicBezTo>
                <a:lnTo>
                  <a:pt x="2338836" y="2430388"/>
                </a:lnTo>
                <a:cubicBezTo>
                  <a:pt x="2620733" y="2430388"/>
                  <a:pt x="2849868" y="2201201"/>
                  <a:pt x="2849868" y="1919242"/>
                </a:cubicBezTo>
                <a:cubicBezTo>
                  <a:pt x="2849868" y="1637281"/>
                  <a:pt x="2620733" y="1408094"/>
                  <a:pt x="2338836" y="1408094"/>
                </a:cubicBezTo>
                <a:lnTo>
                  <a:pt x="1508976" y="1408094"/>
                </a:lnTo>
                <a:cubicBezTo>
                  <a:pt x="752179" y="1408094"/>
                  <a:pt x="127876" y="830960"/>
                  <a:pt x="52794" y="93515"/>
                </a:cubicBezTo>
                <a:close/>
                <a:moveTo>
                  <a:pt x="2723" y="0"/>
                </a:moveTo>
                <a:lnTo>
                  <a:pt x="6497" y="0"/>
                </a:lnTo>
                <a:lnTo>
                  <a:pt x="11061" y="93686"/>
                </a:lnTo>
                <a:cubicBezTo>
                  <a:pt x="44954" y="439588"/>
                  <a:pt x="196065" y="760021"/>
                  <a:pt x="444703" y="1010034"/>
                </a:cubicBezTo>
                <a:cubicBezTo>
                  <a:pt x="728861" y="1294256"/>
                  <a:pt x="1106482" y="1451068"/>
                  <a:pt x="1508976" y="1451068"/>
                </a:cubicBezTo>
                <a:lnTo>
                  <a:pt x="2338836" y="1451068"/>
                </a:lnTo>
                <a:cubicBezTo>
                  <a:pt x="2597367" y="1451068"/>
                  <a:pt x="2807659" y="1661407"/>
                  <a:pt x="2807659" y="1919996"/>
                </a:cubicBezTo>
                <a:cubicBezTo>
                  <a:pt x="2807659" y="2178586"/>
                  <a:pt x="2597367" y="2388925"/>
                  <a:pt x="2338836" y="2388925"/>
                </a:cubicBezTo>
                <a:lnTo>
                  <a:pt x="1508976" y="2388925"/>
                </a:lnTo>
                <a:cubicBezTo>
                  <a:pt x="1107235" y="2388925"/>
                  <a:pt x="728861" y="2545738"/>
                  <a:pt x="444703" y="2829959"/>
                </a:cubicBezTo>
                <a:cubicBezTo>
                  <a:pt x="160545" y="3114181"/>
                  <a:pt x="3769" y="3491886"/>
                  <a:pt x="3769" y="3894469"/>
                </a:cubicBezTo>
                <a:cubicBezTo>
                  <a:pt x="3769" y="4297053"/>
                  <a:pt x="160545" y="4674759"/>
                  <a:pt x="444703" y="4960489"/>
                </a:cubicBezTo>
                <a:cubicBezTo>
                  <a:pt x="728861" y="5244710"/>
                  <a:pt x="1106482" y="5401523"/>
                  <a:pt x="1508976" y="5401523"/>
                </a:cubicBezTo>
                <a:lnTo>
                  <a:pt x="2338836" y="5401523"/>
                </a:lnTo>
                <a:cubicBezTo>
                  <a:pt x="2597367" y="5401523"/>
                  <a:pt x="2807659" y="5611862"/>
                  <a:pt x="2807659" y="5870451"/>
                </a:cubicBezTo>
                <a:cubicBezTo>
                  <a:pt x="2807659" y="6129040"/>
                  <a:pt x="2597367" y="6339380"/>
                  <a:pt x="2338836" y="6339380"/>
                </a:cubicBezTo>
                <a:lnTo>
                  <a:pt x="1508976" y="6339380"/>
                </a:lnTo>
                <a:cubicBezTo>
                  <a:pt x="1107235" y="6339380"/>
                  <a:pt x="728861" y="6496191"/>
                  <a:pt x="444703" y="6780413"/>
                </a:cubicBezTo>
                <a:lnTo>
                  <a:pt x="373834" y="6858544"/>
                </a:lnTo>
                <a:lnTo>
                  <a:pt x="369727" y="6858544"/>
                </a:lnTo>
                <a:lnTo>
                  <a:pt x="442442" y="6778905"/>
                </a:lnTo>
                <a:cubicBezTo>
                  <a:pt x="727353" y="6493175"/>
                  <a:pt x="1106482" y="6336364"/>
                  <a:pt x="1509729" y="6336364"/>
                </a:cubicBezTo>
                <a:lnTo>
                  <a:pt x="2339590" y="6336364"/>
                </a:lnTo>
                <a:cubicBezTo>
                  <a:pt x="2596614" y="6336364"/>
                  <a:pt x="2805398" y="6127532"/>
                  <a:pt x="2805398" y="5870451"/>
                </a:cubicBezTo>
                <a:cubicBezTo>
                  <a:pt x="2805398" y="5613370"/>
                  <a:pt x="2595860" y="5404538"/>
                  <a:pt x="2339590" y="5404538"/>
                </a:cubicBezTo>
                <a:lnTo>
                  <a:pt x="1509729" y="5404538"/>
                </a:lnTo>
                <a:cubicBezTo>
                  <a:pt x="1106482" y="5404538"/>
                  <a:pt x="727353" y="5246973"/>
                  <a:pt x="442442" y="4961996"/>
                </a:cubicBezTo>
                <a:cubicBezTo>
                  <a:pt x="156777" y="4677021"/>
                  <a:pt x="0" y="4297807"/>
                  <a:pt x="0" y="3894469"/>
                </a:cubicBezTo>
                <a:cubicBezTo>
                  <a:pt x="0" y="3491133"/>
                  <a:pt x="156777" y="3111919"/>
                  <a:pt x="442442" y="2828452"/>
                </a:cubicBezTo>
                <a:cubicBezTo>
                  <a:pt x="727353" y="2542722"/>
                  <a:pt x="1106482" y="2385910"/>
                  <a:pt x="1509729" y="2385910"/>
                </a:cubicBezTo>
                <a:lnTo>
                  <a:pt x="2339590" y="2385910"/>
                </a:lnTo>
                <a:cubicBezTo>
                  <a:pt x="2596614" y="2385910"/>
                  <a:pt x="2805398" y="2177078"/>
                  <a:pt x="2805398" y="1919996"/>
                </a:cubicBezTo>
                <a:cubicBezTo>
                  <a:pt x="2805398" y="1662915"/>
                  <a:pt x="2595860" y="1454084"/>
                  <a:pt x="2339590" y="1454084"/>
                </a:cubicBezTo>
                <a:lnTo>
                  <a:pt x="1509729" y="1454084"/>
                </a:lnTo>
                <a:cubicBezTo>
                  <a:pt x="1106482" y="1454084"/>
                  <a:pt x="727353" y="1296518"/>
                  <a:pt x="442442" y="1011542"/>
                </a:cubicBezTo>
                <a:cubicBezTo>
                  <a:pt x="192485" y="762188"/>
                  <a:pt x="41208" y="440684"/>
                  <a:pt x="7295" y="93998"/>
                </a:cubicBezTo>
                <a:close/>
              </a:path>
            </a:pathLst>
          </a:custGeom>
          <a:solidFill>
            <a:schemeClr val="tx2">
              <a:alpha val="25000"/>
            </a:schemeClr>
          </a:solidFill>
          <a:ln w="9525" cap="flat">
            <a:noFill/>
            <a:prstDash val="solid"/>
            <a:miter/>
          </a:ln>
        </p:spPr>
        <p:txBody>
          <a:bodyPr rtlCol="0" anchor="ctr"/>
          <a:lstStyle/>
          <a:p>
            <a:endParaRPr lang="en-US"/>
          </a:p>
        </p:txBody>
      </p:sp>
      <p:sp>
        <p:nvSpPr>
          <p:cNvPr id="6" name="Text Placeholder 5">
            <a:extLst>
              <a:ext uri="{FF2B5EF4-FFF2-40B4-BE49-F238E27FC236}">
                <a16:creationId xmlns:a16="http://schemas.microsoft.com/office/drawing/2014/main" id="{E13B892A-B053-F798-5408-430D44902E98}"/>
              </a:ext>
            </a:extLst>
          </p:cNvPr>
          <p:cNvSpPr>
            <a:spLocks noGrp="1"/>
          </p:cNvSpPr>
          <p:nvPr>
            <p:ph type="body" sz="quarter" idx="25" hasCustomPrompt="1"/>
          </p:nvPr>
        </p:nvSpPr>
        <p:spPr>
          <a:xfrm>
            <a:off x="6840236" y="762001"/>
            <a:ext cx="4589764" cy="317499"/>
          </a:xfrm>
        </p:spPr>
        <p:txBody>
          <a:bodyPr>
            <a:noAutofit/>
          </a:bodyPr>
          <a:lstStyle>
            <a:lvl1pPr marL="0" indent="0">
              <a:buNone/>
              <a:defRPr sz="2400" b="1">
                <a:solidFill>
                  <a:schemeClr val="tx2"/>
                </a:solidFill>
              </a:defRPr>
            </a:lvl1pPr>
            <a:lvl2pPr marL="457200" indent="0">
              <a:buNone/>
              <a:defRPr sz="2400" b="1">
                <a:solidFill>
                  <a:schemeClr val="bg1"/>
                </a:solidFill>
              </a:defRPr>
            </a:lvl2pPr>
            <a:lvl3pPr marL="914400" indent="0">
              <a:buNone/>
              <a:defRPr sz="2400" b="1">
                <a:solidFill>
                  <a:schemeClr val="bg1"/>
                </a:solidFill>
              </a:defRPr>
            </a:lvl3pPr>
            <a:lvl4pPr marL="1371600" indent="0">
              <a:buNone/>
              <a:defRPr sz="2400" b="1">
                <a:solidFill>
                  <a:schemeClr val="bg1"/>
                </a:solidFill>
              </a:defRPr>
            </a:lvl4pPr>
            <a:lvl5pPr marL="1828800" indent="0">
              <a:buNone/>
              <a:defRPr sz="2400" b="1">
                <a:solidFill>
                  <a:schemeClr val="bg1"/>
                </a:solidFill>
              </a:defRPr>
            </a:lvl5pPr>
          </a:lstStyle>
          <a:p>
            <a:pPr lvl="0"/>
            <a:r>
              <a:rPr lang="en-US"/>
              <a:t>XYZ</a:t>
            </a:r>
          </a:p>
        </p:txBody>
      </p:sp>
      <p:sp>
        <p:nvSpPr>
          <p:cNvPr id="10" name="Text Placeholder 19">
            <a:extLst>
              <a:ext uri="{FF2B5EF4-FFF2-40B4-BE49-F238E27FC236}">
                <a16:creationId xmlns:a16="http://schemas.microsoft.com/office/drawing/2014/main" id="{66987114-9764-A732-78E6-041BB592198A}"/>
              </a:ext>
            </a:extLst>
          </p:cNvPr>
          <p:cNvSpPr>
            <a:spLocks noGrp="1"/>
          </p:cNvSpPr>
          <p:nvPr>
            <p:ph type="body" sz="quarter" idx="26"/>
          </p:nvPr>
        </p:nvSpPr>
        <p:spPr>
          <a:xfrm>
            <a:off x="6841067" y="1193800"/>
            <a:ext cx="4588933" cy="647700"/>
          </a:xfrm>
        </p:spPr>
        <p:txBody>
          <a:bodyPr>
            <a:noAutofit/>
          </a:bodyPr>
          <a:lstStyle>
            <a:lvl1pPr marL="0" indent="0">
              <a:buNone/>
              <a:defRPr>
                <a:solidFill>
                  <a:schemeClr val="tx2"/>
                </a:solidFill>
              </a:defRPr>
            </a:lvl1pPr>
            <a:lvl2pPr marL="457200" indent="0">
              <a:buNone/>
              <a:defRPr>
                <a:solidFill>
                  <a:schemeClr val="bg1"/>
                </a:solidFill>
              </a:defRPr>
            </a:lvl2pPr>
            <a:lvl3pPr marL="914400" indent="0">
              <a:buNone/>
              <a:defRPr>
                <a:solidFill>
                  <a:schemeClr val="bg1"/>
                </a:solidFill>
              </a:defRPr>
            </a:lvl3pPr>
            <a:lvl4pPr marL="1371600" indent="0">
              <a:buNone/>
              <a:defRPr>
                <a:solidFill>
                  <a:schemeClr val="bg1"/>
                </a:solidFill>
              </a:defRPr>
            </a:lvl4pPr>
            <a:lvl5pPr marL="1828800" indent="0">
              <a:buNone/>
              <a:defRPr>
                <a:solidFill>
                  <a:schemeClr val="bg1"/>
                </a:solidFill>
              </a:defRPr>
            </a:lvl5pPr>
          </a:lstStyle>
          <a:p>
            <a:pPr lvl="0"/>
            <a:r>
              <a:rPr lang="en-US"/>
              <a:t>Click to edit Master text styles</a:t>
            </a:r>
          </a:p>
        </p:txBody>
      </p:sp>
      <p:sp>
        <p:nvSpPr>
          <p:cNvPr id="13" name="Text Placeholder 5">
            <a:extLst>
              <a:ext uri="{FF2B5EF4-FFF2-40B4-BE49-F238E27FC236}">
                <a16:creationId xmlns:a16="http://schemas.microsoft.com/office/drawing/2014/main" id="{6D58B81C-D3DF-E072-EA0F-F7392F6A4733}"/>
              </a:ext>
            </a:extLst>
          </p:cNvPr>
          <p:cNvSpPr>
            <a:spLocks noGrp="1"/>
          </p:cNvSpPr>
          <p:nvPr>
            <p:ph type="body" sz="quarter" idx="27" hasCustomPrompt="1"/>
          </p:nvPr>
        </p:nvSpPr>
        <p:spPr>
          <a:xfrm>
            <a:off x="6840236" y="2182089"/>
            <a:ext cx="4589764" cy="317499"/>
          </a:xfrm>
        </p:spPr>
        <p:txBody>
          <a:bodyPr>
            <a:noAutofit/>
          </a:bodyPr>
          <a:lstStyle>
            <a:lvl1pPr marL="0" indent="0">
              <a:buNone/>
              <a:defRPr sz="2400" b="1">
                <a:solidFill>
                  <a:schemeClr val="tx2"/>
                </a:solidFill>
              </a:defRPr>
            </a:lvl1pPr>
            <a:lvl2pPr marL="457200" indent="0">
              <a:buNone/>
              <a:defRPr sz="2400" b="1">
                <a:solidFill>
                  <a:schemeClr val="bg1"/>
                </a:solidFill>
              </a:defRPr>
            </a:lvl2pPr>
            <a:lvl3pPr marL="914400" indent="0">
              <a:buNone/>
              <a:defRPr sz="2400" b="1">
                <a:solidFill>
                  <a:schemeClr val="bg1"/>
                </a:solidFill>
              </a:defRPr>
            </a:lvl3pPr>
            <a:lvl4pPr marL="1371600" indent="0">
              <a:buNone/>
              <a:defRPr sz="2400" b="1">
                <a:solidFill>
                  <a:schemeClr val="bg1"/>
                </a:solidFill>
              </a:defRPr>
            </a:lvl4pPr>
            <a:lvl5pPr marL="1828800" indent="0">
              <a:buNone/>
              <a:defRPr sz="2400" b="1">
                <a:solidFill>
                  <a:schemeClr val="bg1"/>
                </a:solidFill>
              </a:defRPr>
            </a:lvl5pPr>
          </a:lstStyle>
          <a:p>
            <a:pPr lvl="0"/>
            <a:r>
              <a:rPr lang="en-US"/>
              <a:t>XYZ</a:t>
            </a:r>
          </a:p>
        </p:txBody>
      </p:sp>
      <p:sp>
        <p:nvSpPr>
          <p:cNvPr id="14" name="Text Placeholder 19">
            <a:extLst>
              <a:ext uri="{FF2B5EF4-FFF2-40B4-BE49-F238E27FC236}">
                <a16:creationId xmlns:a16="http://schemas.microsoft.com/office/drawing/2014/main" id="{E9804490-CD60-ACC7-D8FA-49FED4F09984}"/>
              </a:ext>
            </a:extLst>
          </p:cNvPr>
          <p:cNvSpPr>
            <a:spLocks noGrp="1"/>
          </p:cNvSpPr>
          <p:nvPr>
            <p:ph type="body" sz="quarter" idx="28"/>
          </p:nvPr>
        </p:nvSpPr>
        <p:spPr>
          <a:xfrm>
            <a:off x="6841067" y="2613888"/>
            <a:ext cx="4588933" cy="647700"/>
          </a:xfrm>
        </p:spPr>
        <p:txBody>
          <a:bodyPr>
            <a:noAutofit/>
          </a:bodyPr>
          <a:lstStyle>
            <a:lvl1pPr marL="0" indent="0">
              <a:buNone/>
              <a:defRPr>
                <a:solidFill>
                  <a:schemeClr val="tx2"/>
                </a:solidFill>
              </a:defRPr>
            </a:lvl1pPr>
            <a:lvl2pPr marL="457200" indent="0">
              <a:buNone/>
              <a:defRPr>
                <a:solidFill>
                  <a:schemeClr val="bg1"/>
                </a:solidFill>
              </a:defRPr>
            </a:lvl2pPr>
            <a:lvl3pPr marL="914400" indent="0">
              <a:buNone/>
              <a:defRPr>
                <a:solidFill>
                  <a:schemeClr val="bg1"/>
                </a:solidFill>
              </a:defRPr>
            </a:lvl3pPr>
            <a:lvl4pPr marL="1371600" indent="0">
              <a:buNone/>
              <a:defRPr>
                <a:solidFill>
                  <a:schemeClr val="bg1"/>
                </a:solidFill>
              </a:defRPr>
            </a:lvl4pPr>
            <a:lvl5pPr marL="1828800" indent="0">
              <a:buNone/>
              <a:defRPr>
                <a:solidFill>
                  <a:schemeClr val="bg1"/>
                </a:solidFill>
              </a:defRPr>
            </a:lvl5pPr>
          </a:lstStyle>
          <a:p>
            <a:pPr lvl="0"/>
            <a:r>
              <a:rPr lang="en-US"/>
              <a:t>Click to edit Master text styles</a:t>
            </a:r>
          </a:p>
        </p:txBody>
      </p:sp>
      <p:sp>
        <p:nvSpPr>
          <p:cNvPr id="20" name="Text Placeholder 5">
            <a:extLst>
              <a:ext uri="{FF2B5EF4-FFF2-40B4-BE49-F238E27FC236}">
                <a16:creationId xmlns:a16="http://schemas.microsoft.com/office/drawing/2014/main" id="{0F6283E4-D407-56FF-E050-EF56ECBE190B}"/>
              </a:ext>
            </a:extLst>
          </p:cNvPr>
          <p:cNvSpPr>
            <a:spLocks noGrp="1"/>
          </p:cNvSpPr>
          <p:nvPr>
            <p:ph type="body" sz="quarter" idx="29" hasCustomPrompt="1"/>
          </p:nvPr>
        </p:nvSpPr>
        <p:spPr>
          <a:xfrm>
            <a:off x="6840236" y="3581401"/>
            <a:ext cx="4589764" cy="317499"/>
          </a:xfrm>
        </p:spPr>
        <p:txBody>
          <a:bodyPr>
            <a:noAutofit/>
          </a:bodyPr>
          <a:lstStyle>
            <a:lvl1pPr marL="0" indent="0">
              <a:buNone/>
              <a:defRPr sz="2400" b="1">
                <a:solidFill>
                  <a:schemeClr val="tx2"/>
                </a:solidFill>
              </a:defRPr>
            </a:lvl1pPr>
            <a:lvl2pPr marL="457200" indent="0">
              <a:buNone/>
              <a:defRPr sz="2400" b="1">
                <a:solidFill>
                  <a:schemeClr val="bg1"/>
                </a:solidFill>
              </a:defRPr>
            </a:lvl2pPr>
            <a:lvl3pPr marL="914400" indent="0">
              <a:buNone/>
              <a:defRPr sz="2400" b="1">
                <a:solidFill>
                  <a:schemeClr val="bg1"/>
                </a:solidFill>
              </a:defRPr>
            </a:lvl3pPr>
            <a:lvl4pPr marL="1371600" indent="0">
              <a:buNone/>
              <a:defRPr sz="2400" b="1">
                <a:solidFill>
                  <a:schemeClr val="bg1"/>
                </a:solidFill>
              </a:defRPr>
            </a:lvl4pPr>
            <a:lvl5pPr marL="1828800" indent="0">
              <a:buNone/>
              <a:defRPr sz="2400" b="1">
                <a:solidFill>
                  <a:schemeClr val="bg1"/>
                </a:solidFill>
              </a:defRPr>
            </a:lvl5pPr>
          </a:lstStyle>
          <a:p>
            <a:pPr lvl="0"/>
            <a:r>
              <a:rPr lang="en-US"/>
              <a:t>XYZ</a:t>
            </a:r>
          </a:p>
        </p:txBody>
      </p:sp>
      <p:sp>
        <p:nvSpPr>
          <p:cNvPr id="22" name="Text Placeholder 19">
            <a:extLst>
              <a:ext uri="{FF2B5EF4-FFF2-40B4-BE49-F238E27FC236}">
                <a16:creationId xmlns:a16="http://schemas.microsoft.com/office/drawing/2014/main" id="{3992E728-E4B9-97B3-581F-03BE64F99072}"/>
              </a:ext>
            </a:extLst>
          </p:cNvPr>
          <p:cNvSpPr>
            <a:spLocks noGrp="1"/>
          </p:cNvSpPr>
          <p:nvPr>
            <p:ph type="body" sz="quarter" idx="30"/>
          </p:nvPr>
        </p:nvSpPr>
        <p:spPr>
          <a:xfrm>
            <a:off x="6841067" y="4013200"/>
            <a:ext cx="4588933" cy="647700"/>
          </a:xfrm>
        </p:spPr>
        <p:txBody>
          <a:bodyPr>
            <a:noAutofit/>
          </a:bodyPr>
          <a:lstStyle>
            <a:lvl1pPr marL="0" indent="0">
              <a:buNone/>
              <a:defRPr>
                <a:solidFill>
                  <a:schemeClr val="tx2"/>
                </a:solidFill>
              </a:defRPr>
            </a:lvl1pPr>
            <a:lvl2pPr marL="457200" indent="0">
              <a:buNone/>
              <a:defRPr>
                <a:solidFill>
                  <a:schemeClr val="bg1"/>
                </a:solidFill>
              </a:defRPr>
            </a:lvl2pPr>
            <a:lvl3pPr marL="914400" indent="0">
              <a:buNone/>
              <a:defRPr>
                <a:solidFill>
                  <a:schemeClr val="bg1"/>
                </a:solidFill>
              </a:defRPr>
            </a:lvl3pPr>
            <a:lvl4pPr marL="1371600" indent="0">
              <a:buNone/>
              <a:defRPr>
                <a:solidFill>
                  <a:schemeClr val="bg1"/>
                </a:solidFill>
              </a:defRPr>
            </a:lvl4pPr>
            <a:lvl5pPr marL="1828800" indent="0">
              <a:buNone/>
              <a:defRPr>
                <a:solidFill>
                  <a:schemeClr val="bg1"/>
                </a:solidFill>
              </a:defRPr>
            </a:lvl5pPr>
          </a:lstStyle>
          <a:p>
            <a:pPr lvl="0"/>
            <a:r>
              <a:rPr lang="en-US"/>
              <a:t>Click to edit Master text styles</a:t>
            </a:r>
          </a:p>
        </p:txBody>
      </p:sp>
      <p:sp>
        <p:nvSpPr>
          <p:cNvPr id="23" name="Text Placeholder 5">
            <a:extLst>
              <a:ext uri="{FF2B5EF4-FFF2-40B4-BE49-F238E27FC236}">
                <a16:creationId xmlns:a16="http://schemas.microsoft.com/office/drawing/2014/main" id="{E306F699-0267-CE71-F2AB-94567B5B5E32}"/>
              </a:ext>
            </a:extLst>
          </p:cNvPr>
          <p:cNvSpPr>
            <a:spLocks noGrp="1"/>
          </p:cNvSpPr>
          <p:nvPr>
            <p:ph type="body" sz="quarter" idx="31" hasCustomPrompt="1"/>
          </p:nvPr>
        </p:nvSpPr>
        <p:spPr>
          <a:xfrm>
            <a:off x="6840236" y="5001488"/>
            <a:ext cx="4589764" cy="317499"/>
          </a:xfrm>
        </p:spPr>
        <p:txBody>
          <a:bodyPr>
            <a:noAutofit/>
          </a:bodyPr>
          <a:lstStyle>
            <a:lvl1pPr marL="0" indent="0">
              <a:buNone/>
              <a:defRPr sz="2400" b="1">
                <a:solidFill>
                  <a:schemeClr val="tx2"/>
                </a:solidFill>
              </a:defRPr>
            </a:lvl1pPr>
            <a:lvl2pPr marL="457200" indent="0">
              <a:buNone/>
              <a:defRPr sz="2400" b="1">
                <a:solidFill>
                  <a:schemeClr val="bg1"/>
                </a:solidFill>
              </a:defRPr>
            </a:lvl2pPr>
            <a:lvl3pPr marL="914400" indent="0">
              <a:buNone/>
              <a:defRPr sz="2400" b="1">
                <a:solidFill>
                  <a:schemeClr val="bg1"/>
                </a:solidFill>
              </a:defRPr>
            </a:lvl3pPr>
            <a:lvl4pPr marL="1371600" indent="0">
              <a:buNone/>
              <a:defRPr sz="2400" b="1">
                <a:solidFill>
                  <a:schemeClr val="bg1"/>
                </a:solidFill>
              </a:defRPr>
            </a:lvl4pPr>
            <a:lvl5pPr marL="1828800" indent="0">
              <a:buNone/>
              <a:defRPr sz="2400" b="1">
                <a:solidFill>
                  <a:schemeClr val="bg1"/>
                </a:solidFill>
              </a:defRPr>
            </a:lvl5pPr>
          </a:lstStyle>
          <a:p>
            <a:pPr lvl="0"/>
            <a:r>
              <a:rPr lang="en-US"/>
              <a:t>XYZ</a:t>
            </a:r>
          </a:p>
        </p:txBody>
      </p:sp>
      <p:sp>
        <p:nvSpPr>
          <p:cNvPr id="24" name="Text Placeholder 19">
            <a:extLst>
              <a:ext uri="{FF2B5EF4-FFF2-40B4-BE49-F238E27FC236}">
                <a16:creationId xmlns:a16="http://schemas.microsoft.com/office/drawing/2014/main" id="{BD9861DB-BA13-0464-B3DF-E99CB9A5B2EE}"/>
              </a:ext>
            </a:extLst>
          </p:cNvPr>
          <p:cNvSpPr>
            <a:spLocks noGrp="1"/>
          </p:cNvSpPr>
          <p:nvPr>
            <p:ph type="body" sz="quarter" idx="32"/>
          </p:nvPr>
        </p:nvSpPr>
        <p:spPr>
          <a:xfrm>
            <a:off x="6841067" y="5433287"/>
            <a:ext cx="4588933" cy="647700"/>
          </a:xfrm>
        </p:spPr>
        <p:txBody>
          <a:bodyPr>
            <a:noAutofit/>
          </a:bodyPr>
          <a:lstStyle>
            <a:lvl1pPr marL="0" indent="0">
              <a:buNone/>
              <a:defRPr>
                <a:solidFill>
                  <a:schemeClr val="tx2"/>
                </a:solidFill>
              </a:defRPr>
            </a:lvl1pPr>
            <a:lvl2pPr marL="457200" indent="0">
              <a:buNone/>
              <a:defRPr>
                <a:solidFill>
                  <a:schemeClr val="bg1"/>
                </a:solidFill>
              </a:defRPr>
            </a:lvl2pPr>
            <a:lvl3pPr marL="914400" indent="0">
              <a:buNone/>
              <a:defRPr>
                <a:solidFill>
                  <a:schemeClr val="bg1"/>
                </a:solidFill>
              </a:defRPr>
            </a:lvl3pPr>
            <a:lvl4pPr marL="1371600" indent="0">
              <a:buNone/>
              <a:defRPr>
                <a:solidFill>
                  <a:schemeClr val="bg1"/>
                </a:solidFill>
              </a:defRPr>
            </a:lvl4pPr>
            <a:lvl5pPr marL="1828800" indent="0">
              <a:buNone/>
              <a:defRPr>
                <a:solidFill>
                  <a:schemeClr val="bg1"/>
                </a:solidFill>
              </a:defRPr>
            </a:lvl5pPr>
          </a:lstStyle>
          <a:p>
            <a:pPr lvl="0"/>
            <a:r>
              <a:rPr lang="en-US"/>
              <a:t>Click to edit Master text styles</a:t>
            </a:r>
          </a:p>
        </p:txBody>
      </p:sp>
      <p:sp>
        <p:nvSpPr>
          <p:cNvPr id="26" name="Slide Number Placeholder 5">
            <a:extLst>
              <a:ext uri="{FF2B5EF4-FFF2-40B4-BE49-F238E27FC236}">
                <a16:creationId xmlns:a16="http://schemas.microsoft.com/office/drawing/2014/main" id="{6CB8D4AE-D87A-0FAF-84B7-4C8BFB10A5F8}"/>
              </a:ext>
            </a:extLst>
          </p:cNvPr>
          <p:cNvSpPr txBox="1">
            <a:spLocks/>
          </p:cNvSpPr>
          <p:nvPr userDrawn="1"/>
        </p:nvSpPr>
        <p:spPr>
          <a:xfrm>
            <a:off x="11185742" y="6400800"/>
            <a:ext cx="549058" cy="457200"/>
          </a:xfrm>
          <a:prstGeom prst="rect">
            <a:avLst/>
          </a:prstGeom>
        </p:spPr>
        <p:txBody>
          <a:bodyPr vert="horz" lIns="0" tIns="0" rIns="0" bIns="0" rtlCol="0" anchor="ctr"/>
          <a:lstStyle>
            <a:defPPr>
              <a:defRPr lang="en-US"/>
            </a:defPPr>
            <a:lvl1pPr marL="0" algn="r" defTabSz="914400" rtl="0" eaLnBrk="1" latinLnBrk="0" hangingPunct="1">
              <a:defRPr sz="800" kern="1200">
                <a:solidFill>
                  <a:schemeClr val="tx1"/>
                </a:solidFill>
                <a:latin typeface="Outfi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fld id="{DDA6C761-E6C0-8244-BDC1-CA1DC8273777}" type="slidenum">
              <a:rPr lang="en-US" b="0" i="0" smtClean="0">
                <a:solidFill>
                  <a:schemeClr val="tx1"/>
                </a:solidFill>
                <a:latin typeface="Outfit Light" pitchFamily="2" charset="0"/>
              </a:rPr>
              <a:pPr/>
              <a:t>‹#›</a:t>
            </a:fld>
            <a:endParaRPr lang="en-US" b="0" i="0">
              <a:solidFill>
                <a:schemeClr val="tx1"/>
              </a:solidFill>
              <a:latin typeface="Outfit Light" pitchFamily="2" charset="0"/>
            </a:endParaRPr>
          </a:p>
        </p:txBody>
      </p:sp>
      <p:sp>
        <p:nvSpPr>
          <p:cNvPr id="27" name="Slide Number Placeholder 5">
            <a:extLst>
              <a:ext uri="{FF2B5EF4-FFF2-40B4-BE49-F238E27FC236}">
                <a16:creationId xmlns:a16="http://schemas.microsoft.com/office/drawing/2014/main" id="{8F052773-489A-3371-A25E-D2CE47AFD98B}"/>
              </a:ext>
            </a:extLst>
          </p:cNvPr>
          <p:cNvSpPr txBox="1">
            <a:spLocks/>
          </p:cNvSpPr>
          <p:nvPr userDrawn="1"/>
        </p:nvSpPr>
        <p:spPr>
          <a:xfrm>
            <a:off x="9118378" y="6499230"/>
            <a:ext cx="2266709" cy="273040"/>
          </a:xfrm>
          <a:prstGeom prst="rect">
            <a:avLst/>
          </a:prstGeom>
        </p:spPr>
        <p:txBody>
          <a:bodyPr vert="horz" lIns="0" tIns="0" rIns="0" bIns="0" rtlCol="0" anchor="ctr"/>
          <a:lstStyle>
            <a:defPPr>
              <a:defRPr lang="en-US"/>
            </a:defPPr>
            <a:lvl1pPr marL="0" algn="r" defTabSz="914400" rtl="0" eaLnBrk="1" latinLnBrk="0" hangingPunct="1">
              <a:defRPr sz="800" kern="1200">
                <a:solidFill>
                  <a:schemeClr val="bg1"/>
                </a:solidFill>
                <a:latin typeface="Outfi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sz="600" b="0" i="0">
                <a:solidFill>
                  <a:schemeClr val="tx1"/>
                </a:solidFill>
                <a:latin typeface="Outfit Light" pitchFamily="2" charset="0"/>
              </a:rPr>
              <a:t>© Sovos 2025. Proprietary and Confidential</a:t>
            </a:r>
          </a:p>
        </p:txBody>
      </p:sp>
      <p:sp>
        <p:nvSpPr>
          <p:cNvPr id="2" name="Title 1">
            <a:extLst>
              <a:ext uri="{FF2B5EF4-FFF2-40B4-BE49-F238E27FC236}">
                <a16:creationId xmlns:a16="http://schemas.microsoft.com/office/drawing/2014/main" id="{56E523F0-8710-C17D-5E1F-7113655CD055}"/>
              </a:ext>
            </a:extLst>
          </p:cNvPr>
          <p:cNvSpPr>
            <a:spLocks noGrp="1"/>
          </p:cNvSpPr>
          <p:nvPr>
            <p:ph type="title"/>
          </p:nvPr>
        </p:nvSpPr>
        <p:spPr>
          <a:xfrm>
            <a:off x="762000" y="724854"/>
            <a:ext cx="4486188" cy="920285"/>
          </a:xfrm>
        </p:spPr>
        <p:txBody>
          <a:bodyPr>
            <a:noAutofit/>
          </a:bodyPr>
          <a:lstStyle/>
          <a:p>
            <a:r>
              <a:rPr lang="en-US"/>
              <a:t>Click to edit Master title style</a:t>
            </a:r>
          </a:p>
        </p:txBody>
      </p:sp>
      <p:sp>
        <p:nvSpPr>
          <p:cNvPr id="3" name="Content Placeholder 2">
            <a:extLst>
              <a:ext uri="{FF2B5EF4-FFF2-40B4-BE49-F238E27FC236}">
                <a16:creationId xmlns:a16="http://schemas.microsoft.com/office/drawing/2014/main" id="{CFA97474-D8AA-E3B1-C98A-08B7FCBD5476}"/>
              </a:ext>
            </a:extLst>
          </p:cNvPr>
          <p:cNvSpPr>
            <a:spLocks noGrp="1"/>
          </p:cNvSpPr>
          <p:nvPr>
            <p:ph idx="1"/>
          </p:nvPr>
        </p:nvSpPr>
        <p:spPr>
          <a:xfrm>
            <a:off x="762000" y="3030963"/>
            <a:ext cx="4485978" cy="3050021"/>
          </a:xfrm>
        </p:spPr>
        <p:txBody>
          <a:bodyPr>
            <a:noAutofit/>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cxnSp>
        <p:nvCxnSpPr>
          <p:cNvPr id="9" name="Straight Connector 8">
            <a:extLst>
              <a:ext uri="{FF2B5EF4-FFF2-40B4-BE49-F238E27FC236}">
                <a16:creationId xmlns:a16="http://schemas.microsoft.com/office/drawing/2014/main" id="{5AEF45F1-4FE2-8739-18FF-B456EB3B66B9}"/>
              </a:ext>
            </a:extLst>
          </p:cNvPr>
          <p:cNvCxnSpPr>
            <a:cxnSpLocks/>
          </p:cNvCxnSpPr>
          <p:nvPr userDrawn="1"/>
        </p:nvCxnSpPr>
        <p:spPr>
          <a:xfrm flipH="1">
            <a:off x="1487277" y="6400800"/>
            <a:ext cx="10704723" cy="0"/>
          </a:xfrm>
          <a:prstGeom prst="line">
            <a:avLst/>
          </a:prstGeom>
          <a:ln w="9525" cap="rnd">
            <a:solidFill>
              <a:schemeClr val="tx1"/>
            </a:solidFill>
          </a:ln>
        </p:spPr>
        <p:style>
          <a:lnRef idx="1">
            <a:schemeClr val="accent1"/>
          </a:lnRef>
          <a:fillRef idx="0">
            <a:schemeClr val="accent1"/>
          </a:fillRef>
          <a:effectRef idx="0">
            <a:schemeClr val="accent1"/>
          </a:effectRef>
          <a:fontRef idx="minor">
            <a:schemeClr val="tx1"/>
          </a:fontRef>
        </p:style>
      </p:cxnSp>
      <p:sp>
        <p:nvSpPr>
          <p:cNvPr id="11" name="Subtitle 2">
            <a:extLst>
              <a:ext uri="{FF2B5EF4-FFF2-40B4-BE49-F238E27FC236}">
                <a16:creationId xmlns:a16="http://schemas.microsoft.com/office/drawing/2014/main" id="{0740B8FE-D58D-6E2B-896D-000F0294ED98}"/>
              </a:ext>
            </a:extLst>
          </p:cNvPr>
          <p:cNvSpPr>
            <a:spLocks noGrp="1"/>
          </p:cNvSpPr>
          <p:nvPr>
            <p:ph type="body" sz="quarter" idx="13" hasCustomPrompt="1"/>
          </p:nvPr>
        </p:nvSpPr>
        <p:spPr>
          <a:xfrm>
            <a:off x="762000" y="1733802"/>
            <a:ext cx="4485978" cy="414149"/>
          </a:xfrm>
        </p:spPr>
        <p:txBody>
          <a:bodyPr>
            <a:noAutofit/>
          </a:bodyPr>
          <a:lstStyle>
            <a:lvl1pPr marL="0" indent="0">
              <a:buNone/>
              <a:defRPr lang="en-US" sz="1600" b="0" i="0" kern="1200" dirty="0">
                <a:solidFill>
                  <a:srgbClr val="0A0E33"/>
                </a:solidFill>
                <a:latin typeface="Outfit Light" pitchFamily="2" charset="0"/>
                <a:ea typeface="Inter"/>
                <a:cs typeface="Inter"/>
              </a:defRPr>
            </a:lvl1pPr>
            <a:lvl2pPr marL="457200" indent="0">
              <a:buNone/>
              <a:defRPr/>
            </a:lvl2pPr>
            <a:lvl3pPr marL="914400" indent="0">
              <a:buNone/>
              <a:defRPr/>
            </a:lvl3pPr>
            <a:lvl4pPr marL="1371600" indent="0">
              <a:buNone/>
              <a:defRPr/>
            </a:lvl4pPr>
            <a:lvl5pPr marL="1828800" indent="0">
              <a:buNone/>
              <a:defRPr/>
            </a:lvl5pPr>
          </a:lstStyle>
          <a:p>
            <a:pPr lvl="0"/>
            <a:r>
              <a:rPr lang="en-US"/>
              <a:t>Subtitle goes here</a:t>
            </a:r>
          </a:p>
        </p:txBody>
      </p:sp>
      <p:sp>
        <p:nvSpPr>
          <p:cNvPr id="18" name="!!subhead1">
            <a:extLst>
              <a:ext uri="{FF2B5EF4-FFF2-40B4-BE49-F238E27FC236}">
                <a16:creationId xmlns:a16="http://schemas.microsoft.com/office/drawing/2014/main" id="{1A93C0F4-1D09-DE35-6E80-27CB807A0E38}"/>
              </a:ext>
            </a:extLst>
          </p:cNvPr>
          <p:cNvSpPr>
            <a:spLocks noGrp="1"/>
          </p:cNvSpPr>
          <p:nvPr>
            <p:ph type="body" sz="quarter" idx="14" hasCustomPrompt="1"/>
          </p:nvPr>
        </p:nvSpPr>
        <p:spPr>
          <a:xfrm>
            <a:off x="762000" y="2681493"/>
            <a:ext cx="4485978" cy="232267"/>
          </a:xfrm>
        </p:spPr>
        <p:txBody>
          <a:bodyPr>
            <a:noAutofit/>
          </a:bodyPr>
          <a:lstStyle>
            <a:lvl1pPr marL="0" indent="0">
              <a:lnSpc>
                <a:spcPct val="100000"/>
              </a:lnSpc>
              <a:spcBef>
                <a:spcPts val="0"/>
              </a:spcBef>
              <a:buNone/>
              <a:defRPr lang="en-US" sz="1800" b="1" kern="1200" dirty="0">
                <a:solidFill>
                  <a:schemeClr val="tx1"/>
                </a:solidFill>
                <a:latin typeface="Inter" panose="020B0502030000000004" pitchFamily="34" charset="0"/>
                <a:ea typeface="Inter" panose="020B0502030000000004" pitchFamily="34" charset="0"/>
                <a:cs typeface="Inter" panose="020B0502030000000004" pitchFamily="34" charset="0"/>
              </a:defRPr>
            </a:lvl1pPr>
            <a:lvl2pPr marL="457200" indent="0">
              <a:buNone/>
              <a:defRPr sz="1800" b="1">
                <a:solidFill>
                  <a:schemeClr val="accent1"/>
                </a:solidFill>
              </a:defRPr>
            </a:lvl2pPr>
            <a:lvl3pPr marL="914400" indent="0">
              <a:buNone/>
              <a:defRPr sz="1800" b="1">
                <a:solidFill>
                  <a:schemeClr val="accent1"/>
                </a:solidFill>
              </a:defRPr>
            </a:lvl3pPr>
            <a:lvl4pPr marL="1371600" indent="0">
              <a:buNone/>
              <a:defRPr sz="1800" b="1">
                <a:solidFill>
                  <a:schemeClr val="accent1"/>
                </a:solidFill>
              </a:defRPr>
            </a:lvl4pPr>
            <a:lvl5pPr marL="1828800" indent="0">
              <a:buNone/>
              <a:defRPr sz="1800" b="1">
                <a:solidFill>
                  <a:schemeClr val="accent1"/>
                </a:solidFill>
              </a:defRPr>
            </a:lvl5pPr>
          </a:lstStyle>
          <a:p>
            <a:pPr marL="0" lvl="0" indent="0" algn="l" defTabSz="914400" rtl="0" eaLnBrk="1" latinLnBrk="0" hangingPunct="1">
              <a:lnSpc>
                <a:spcPct val="100000"/>
              </a:lnSpc>
              <a:spcBef>
                <a:spcPts val="1000"/>
              </a:spcBef>
              <a:buFont typeface="Inter" panose="020B0502030000000004" pitchFamily="34" charset="0"/>
              <a:buNone/>
            </a:pPr>
            <a:r>
              <a:rPr lang="en-US"/>
              <a:t>Subheading goes here</a:t>
            </a:r>
          </a:p>
        </p:txBody>
      </p:sp>
      <p:sp>
        <p:nvSpPr>
          <p:cNvPr id="7" name="Text Placeholder 5">
            <a:extLst>
              <a:ext uri="{FF2B5EF4-FFF2-40B4-BE49-F238E27FC236}">
                <a16:creationId xmlns:a16="http://schemas.microsoft.com/office/drawing/2014/main" id="{97AA42F7-5D29-CCA9-BB20-836565F8EB17}"/>
              </a:ext>
            </a:extLst>
          </p:cNvPr>
          <p:cNvSpPr>
            <a:spLocks noGrp="1"/>
          </p:cNvSpPr>
          <p:nvPr>
            <p:ph type="body" sz="quarter" idx="21" hasCustomPrompt="1"/>
          </p:nvPr>
        </p:nvSpPr>
        <p:spPr>
          <a:xfrm>
            <a:off x="1487277" y="6496059"/>
            <a:ext cx="7173901" cy="285734"/>
          </a:xfrm>
        </p:spPr>
        <p:txBody>
          <a:bodyPr anchor="ctr">
            <a:noAutofit/>
          </a:bodyPr>
          <a:lstStyle>
            <a:lvl1pPr marL="0" indent="0">
              <a:lnSpc>
                <a:spcPct val="90000"/>
              </a:lnSpc>
              <a:spcBef>
                <a:spcPts val="200"/>
              </a:spcBef>
              <a:buNone/>
              <a:defRPr sz="600" b="0" i="0">
                <a:latin typeface="Inter" panose="02000503000000020004" pitchFamily="2" charset="0"/>
                <a:ea typeface="Inter" panose="02000503000000020004" pitchFamily="2" charset="0"/>
              </a:defRPr>
            </a:lvl1pPr>
            <a:lvl2pPr marL="457200" indent="0">
              <a:buNone/>
              <a:defRPr sz="600" b="0" i="0">
                <a:latin typeface="Inter" panose="02000503000000020004" pitchFamily="2" charset="0"/>
                <a:ea typeface="Inter" panose="02000503000000020004" pitchFamily="2" charset="0"/>
              </a:defRPr>
            </a:lvl2pPr>
            <a:lvl3pPr marL="914400" indent="0">
              <a:buNone/>
              <a:defRPr sz="600" b="0" i="0">
                <a:latin typeface="Inter" panose="02000503000000020004" pitchFamily="2" charset="0"/>
                <a:ea typeface="Inter" panose="02000503000000020004" pitchFamily="2" charset="0"/>
              </a:defRPr>
            </a:lvl3pPr>
            <a:lvl4pPr marL="1371600" indent="0">
              <a:buNone/>
              <a:defRPr sz="600" b="0" i="0">
                <a:latin typeface="Inter" panose="02000503000000020004" pitchFamily="2" charset="0"/>
                <a:ea typeface="Inter" panose="02000503000000020004" pitchFamily="2" charset="0"/>
              </a:defRPr>
            </a:lvl4pPr>
            <a:lvl5pPr marL="1828800" indent="0">
              <a:buNone/>
              <a:defRPr sz="600" b="0" i="0">
                <a:latin typeface="Inter" panose="02000503000000020004" pitchFamily="2" charset="0"/>
                <a:ea typeface="Inter" panose="02000503000000020004" pitchFamily="2" charset="0"/>
              </a:defRPr>
            </a:lvl5pPr>
          </a:lstStyle>
          <a:p>
            <a:pPr lvl="0"/>
            <a:r>
              <a:rPr lang="en-US"/>
              <a:t>Source: </a:t>
            </a:r>
          </a:p>
        </p:txBody>
      </p:sp>
      <p:sp>
        <p:nvSpPr>
          <p:cNvPr id="5" name="Graphic 18">
            <a:extLst>
              <a:ext uri="{FF2B5EF4-FFF2-40B4-BE49-F238E27FC236}">
                <a16:creationId xmlns:a16="http://schemas.microsoft.com/office/drawing/2014/main" id="{487C063E-BC3F-D1B2-2771-1EAAED278E3D}"/>
              </a:ext>
            </a:extLst>
          </p:cNvPr>
          <p:cNvSpPr/>
          <p:nvPr userDrawn="1"/>
        </p:nvSpPr>
        <p:spPr>
          <a:xfrm>
            <a:off x="457200" y="6313452"/>
            <a:ext cx="811355" cy="168145"/>
          </a:xfrm>
          <a:custGeom>
            <a:avLst/>
            <a:gdLst>
              <a:gd name="connsiteX0" fmla="*/ 228427 w 811355"/>
              <a:gd name="connsiteY0" fmla="*/ 27 h 168145"/>
              <a:gd name="connsiteX1" fmla="*/ 310031 w 811355"/>
              <a:gd name="connsiteY1" fmla="*/ 81183 h 168145"/>
              <a:gd name="connsiteX2" fmla="*/ 228427 w 811355"/>
              <a:gd name="connsiteY2" fmla="*/ 162778 h 168145"/>
              <a:gd name="connsiteX3" fmla="*/ 147061 w 811355"/>
              <a:gd name="connsiteY3" fmla="*/ 81183 h 168145"/>
              <a:gd name="connsiteX4" fmla="*/ 228427 w 811355"/>
              <a:gd name="connsiteY4" fmla="*/ 27 h 168145"/>
              <a:gd name="connsiteX5" fmla="*/ 228427 w 811355"/>
              <a:gd name="connsiteY5" fmla="*/ 136856 h 168145"/>
              <a:gd name="connsiteX6" fmla="*/ 281782 w 811355"/>
              <a:gd name="connsiteY6" fmla="*/ 81183 h 168145"/>
              <a:gd name="connsiteX7" fmla="*/ 228427 w 811355"/>
              <a:gd name="connsiteY7" fmla="*/ 25517 h 168145"/>
              <a:gd name="connsiteX8" fmla="*/ 175080 w 811355"/>
              <a:gd name="connsiteY8" fmla="*/ 81183 h 168145"/>
              <a:gd name="connsiteX9" fmla="*/ 228427 w 811355"/>
              <a:gd name="connsiteY9" fmla="*/ 136856 h 168145"/>
              <a:gd name="connsiteX10" fmla="*/ 575396 w 811355"/>
              <a:gd name="connsiteY10" fmla="*/ 27 h 168145"/>
              <a:gd name="connsiteX11" fmla="*/ 656993 w 811355"/>
              <a:gd name="connsiteY11" fmla="*/ 81183 h 168145"/>
              <a:gd name="connsiteX12" fmla="*/ 575396 w 811355"/>
              <a:gd name="connsiteY12" fmla="*/ 162778 h 168145"/>
              <a:gd name="connsiteX13" fmla="*/ 494022 w 811355"/>
              <a:gd name="connsiteY13" fmla="*/ 81183 h 168145"/>
              <a:gd name="connsiteX14" fmla="*/ 575396 w 811355"/>
              <a:gd name="connsiteY14" fmla="*/ 27 h 168145"/>
              <a:gd name="connsiteX15" fmla="*/ 575396 w 811355"/>
              <a:gd name="connsiteY15" fmla="*/ 136856 h 168145"/>
              <a:gd name="connsiteX16" fmla="*/ 628743 w 811355"/>
              <a:gd name="connsiteY16" fmla="*/ 81183 h 168145"/>
              <a:gd name="connsiteX17" fmla="*/ 575396 w 811355"/>
              <a:gd name="connsiteY17" fmla="*/ 25517 h 168145"/>
              <a:gd name="connsiteX18" fmla="*/ 522042 w 811355"/>
              <a:gd name="connsiteY18" fmla="*/ 81183 h 168145"/>
              <a:gd name="connsiteX19" fmla="*/ 575396 w 811355"/>
              <a:gd name="connsiteY19" fmla="*/ 136856 h 168145"/>
              <a:gd name="connsiteX20" fmla="*/ 448958 w 811355"/>
              <a:gd name="connsiteY20" fmla="*/ 2933 h 168145"/>
              <a:gd name="connsiteX21" fmla="*/ 481284 w 811355"/>
              <a:gd name="connsiteY21" fmla="*/ 2933 h 168145"/>
              <a:gd name="connsiteX22" fmla="*/ 400343 w 811355"/>
              <a:gd name="connsiteY22" fmla="*/ 168146 h 168145"/>
              <a:gd name="connsiteX23" fmla="*/ 319639 w 811355"/>
              <a:gd name="connsiteY23" fmla="*/ 2933 h 168145"/>
              <a:gd name="connsiteX24" fmla="*/ 351728 w 811355"/>
              <a:gd name="connsiteY24" fmla="*/ 2933 h 168145"/>
              <a:gd name="connsiteX25" fmla="*/ 400343 w 811355"/>
              <a:gd name="connsiteY25" fmla="*/ 112931 h 168145"/>
              <a:gd name="connsiteX26" fmla="*/ 448958 w 811355"/>
              <a:gd name="connsiteY26" fmla="*/ 2933 h 168145"/>
              <a:gd name="connsiteX27" fmla="*/ 717385 w 811355"/>
              <a:gd name="connsiteY27" fmla="*/ 45882 h 168145"/>
              <a:gd name="connsiteX28" fmla="*/ 751794 w 811355"/>
              <a:gd name="connsiteY28" fmla="*/ 24431 h 168145"/>
              <a:gd name="connsiteX29" fmla="*/ 795439 w 811355"/>
              <a:gd name="connsiteY29" fmla="*/ 36825 h 168145"/>
              <a:gd name="connsiteX30" fmla="*/ 795439 w 811355"/>
              <a:gd name="connsiteY30" fmla="*/ 9023 h 168145"/>
              <a:gd name="connsiteX31" fmla="*/ 752017 w 811355"/>
              <a:gd name="connsiteY31" fmla="*/ 47 h 168145"/>
              <a:gd name="connsiteX32" fmla="*/ 688183 w 811355"/>
              <a:gd name="connsiteY32" fmla="*/ 47251 h 168145"/>
              <a:gd name="connsiteX33" fmla="*/ 782356 w 811355"/>
              <a:gd name="connsiteY33" fmla="*/ 117692 h 168145"/>
              <a:gd name="connsiteX34" fmla="*/ 747264 w 811355"/>
              <a:gd name="connsiteY34" fmla="*/ 138239 h 168145"/>
              <a:gd name="connsiteX35" fmla="*/ 694971 w 811355"/>
              <a:gd name="connsiteY35" fmla="*/ 120855 h 168145"/>
              <a:gd name="connsiteX36" fmla="*/ 694971 w 811355"/>
              <a:gd name="connsiteY36" fmla="*/ 120908 h 168145"/>
              <a:gd name="connsiteX37" fmla="*/ 694971 w 811355"/>
              <a:gd name="connsiteY37" fmla="*/ 150478 h 168145"/>
              <a:gd name="connsiteX38" fmla="*/ 747291 w 811355"/>
              <a:gd name="connsiteY38" fmla="*/ 162616 h 168145"/>
              <a:gd name="connsiteX39" fmla="*/ 811355 w 811355"/>
              <a:gd name="connsiteY39" fmla="*/ 115655 h 168145"/>
              <a:gd name="connsiteX40" fmla="*/ 717426 w 811355"/>
              <a:gd name="connsiteY40" fmla="*/ 45882 h 168145"/>
              <a:gd name="connsiteX41" fmla="*/ 717385 w 811355"/>
              <a:gd name="connsiteY41" fmla="*/ 45882 h 168145"/>
              <a:gd name="connsiteX42" fmla="*/ 29216 w 811355"/>
              <a:gd name="connsiteY42" fmla="*/ 45841 h 168145"/>
              <a:gd name="connsiteX43" fmla="*/ 63632 w 811355"/>
              <a:gd name="connsiteY43" fmla="*/ 24391 h 168145"/>
              <a:gd name="connsiteX44" fmla="*/ 107080 w 811355"/>
              <a:gd name="connsiteY44" fmla="*/ 36670 h 168145"/>
              <a:gd name="connsiteX45" fmla="*/ 107080 w 811355"/>
              <a:gd name="connsiteY45" fmla="*/ 8881 h 168145"/>
              <a:gd name="connsiteX46" fmla="*/ 63855 w 811355"/>
              <a:gd name="connsiteY46" fmla="*/ 0 h 168145"/>
              <a:gd name="connsiteX47" fmla="*/ 0 w 811355"/>
              <a:gd name="connsiteY47" fmla="*/ 47204 h 168145"/>
              <a:gd name="connsiteX48" fmla="*/ 94200 w 811355"/>
              <a:gd name="connsiteY48" fmla="*/ 117665 h 168145"/>
              <a:gd name="connsiteX49" fmla="*/ 59101 w 811355"/>
              <a:gd name="connsiteY49" fmla="*/ 138219 h 168145"/>
              <a:gd name="connsiteX50" fmla="*/ 6795 w 811355"/>
              <a:gd name="connsiteY50" fmla="*/ 120828 h 168145"/>
              <a:gd name="connsiteX51" fmla="*/ 6795 w 811355"/>
              <a:gd name="connsiteY51" fmla="*/ 120895 h 168145"/>
              <a:gd name="connsiteX52" fmla="*/ 6795 w 811355"/>
              <a:gd name="connsiteY52" fmla="*/ 150465 h 168145"/>
              <a:gd name="connsiteX53" fmla="*/ 59135 w 811355"/>
              <a:gd name="connsiteY53" fmla="*/ 162603 h 168145"/>
              <a:gd name="connsiteX54" fmla="*/ 123220 w 811355"/>
              <a:gd name="connsiteY54" fmla="*/ 115628 h 168145"/>
              <a:gd name="connsiteX55" fmla="*/ 29216 w 811355"/>
              <a:gd name="connsiteY55" fmla="*/ 45841 h 1681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Lst>
            <a:rect l="l" t="t" r="r" b="b"/>
            <a:pathLst>
              <a:path w="811355" h="168145">
                <a:moveTo>
                  <a:pt x="228427" y="27"/>
                </a:moveTo>
                <a:cubicBezTo>
                  <a:pt x="275284" y="27"/>
                  <a:pt x="310031" y="34459"/>
                  <a:pt x="310031" y="81183"/>
                </a:cubicBezTo>
                <a:cubicBezTo>
                  <a:pt x="310031" y="127908"/>
                  <a:pt x="275730" y="162778"/>
                  <a:pt x="228427" y="162778"/>
                </a:cubicBezTo>
                <a:cubicBezTo>
                  <a:pt x="181355" y="162778"/>
                  <a:pt x="147061" y="127901"/>
                  <a:pt x="147061" y="81183"/>
                </a:cubicBezTo>
                <a:cubicBezTo>
                  <a:pt x="147061" y="34465"/>
                  <a:pt x="182024" y="27"/>
                  <a:pt x="228427" y="27"/>
                </a:cubicBezTo>
                <a:close/>
                <a:moveTo>
                  <a:pt x="228427" y="136856"/>
                </a:moveTo>
                <a:cubicBezTo>
                  <a:pt x="259814" y="136856"/>
                  <a:pt x="281782" y="113376"/>
                  <a:pt x="281782" y="81183"/>
                </a:cubicBezTo>
                <a:cubicBezTo>
                  <a:pt x="281782" y="48991"/>
                  <a:pt x="260037" y="25517"/>
                  <a:pt x="228427" y="25517"/>
                </a:cubicBezTo>
                <a:cubicBezTo>
                  <a:pt x="197271" y="25517"/>
                  <a:pt x="175080" y="48991"/>
                  <a:pt x="175080" y="81183"/>
                </a:cubicBezTo>
                <a:cubicBezTo>
                  <a:pt x="175080" y="113376"/>
                  <a:pt x="197271" y="136856"/>
                  <a:pt x="228427" y="136856"/>
                </a:cubicBezTo>
                <a:close/>
                <a:moveTo>
                  <a:pt x="575396" y="27"/>
                </a:moveTo>
                <a:cubicBezTo>
                  <a:pt x="622246" y="27"/>
                  <a:pt x="656993" y="34459"/>
                  <a:pt x="656993" y="81183"/>
                </a:cubicBezTo>
                <a:cubicBezTo>
                  <a:pt x="656993" y="127908"/>
                  <a:pt x="622699" y="162778"/>
                  <a:pt x="575396" y="162778"/>
                </a:cubicBezTo>
                <a:cubicBezTo>
                  <a:pt x="528316" y="162778"/>
                  <a:pt x="494022" y="127901"/>
                  <a:pt x="494022" y="81183"/>
                </a:cubicBezTo>
                <a:cubicBezTo>
                  <a:pt x="494022" y="34465"/>
                  <a:pt x="529019" y="27"/>
                  <a:pt x="575396" y="27"/>
                </a:cubicBezTo>
                <a:close/>
                <a:moveTo>
                  <a:pt x="575396" y="136856"/>
                </a:moveTo>
                <a:cubicBezTo>
                  <a:pt x="606776" y="136856"/>
                  <a:pt x="628743" y="113376"/>
                  <a:pt x="628743" y="81183"/>
                </a:cubicBezTo>
                <a:cubicBezTo>
                  <a:pt x="628743" y="48991"/>
                  <a:pt x="606999" y="25517"/>
                  <a:pt x="575396" y="25517"/>
                </a:cubicBezTo>
                <a:cubicBezTo>
                  <a:pt x="544233" y="25517"/>
                  <a:pt x="522042" y="48991"/>
                  <a:pt x="522042" y="81183"/>
                </a:cubicBezTo>
                <a:cubicBezTo>
                  <a:pt x="522042" y="113376"/>
                  <a:pt x="544293" y="136856"/>
                  <a:pt x="575396" y="136856"/>
                </a:cubicBezTo>
                <a:close/>
                <a:moveTo>
                  <a:pt x="448958" y="2933"/>
                </a:moveTo>
                <a:lnTo>
                  <a:pt x="481284" y="2933"/>
                </a:lnTo>
                <a:lnTo>
                  <a:pt x="400343" y="168146"/>
                </a:lnTo>
                <a:lnTo>
                  <a:pt x="319639" y="2933"/>
                </a:lnTo>
                <a:lnTo>
                  <a:pt x="351728" y="2933"/>
                </a:lnTo>
                <a:lnTo>
                  <a:pt x="400343" y="112931"/>
                </a:lnTo>
                <a:lnTo>
                  <a:pt x="448958" y="2933"/>
                </a:lnTo>
                <a:close/>
                <a:moveTo>
                  <a:pt x="717385" y="45882"/>
                </a:moveTo>
                <a:cubicBezTo>
                  <a:pt x="717385" y="33912"/>
                  <a:pt x="727345" y="24431"/>
                  <a:pt x="751794" y="24431"/>
                </a:cubicBezTo>
                <a:cubicBezTo>
                  <a:pt x="765588" y="24431"/>
                  <a:pt x="781193" y="28477"/>
                  <a:pt x="795439" y="36825"/>
                </a:cubicBezTo>
                <a:lnTo>
                  <a:pt x="795439" y="9023"/>
                </a:lnTo>
                <a:cubicBezTo>
                  <a:pt x="782714" y="3223"/>
                  <a:pt x="767109" y="47"/>
                  <a:pt x="752017" y="47"/>
                </a:cubicBezTo>
                <a:cubicBezTo>
                  <a:pt x="708555" y="47"/>
                  <a:pt x="688183" y="21720"/>
                  <a:pt x="688183" y="47251"/>
                </a:cubicBezTo>
                <a:cubicBezTo>
                  <a:pt x="688183" y="105918"/>
                  <a:pt x="782356" y="83597"/>
                  <a:pt x="782356" y="117692"/>
                </a:cubicBezTo>
                <a:cubicBezTo>
                  <a:pt x="782356" y="129432"/>
                  <a:pt x="771943" y="138239"/>
                  <a:pt x="747264" y="138239"/>
                </a:cubicBezTo>
                <a:cubicBezTo>
                  <a:pt x="727791" y="138239"/>
                  <a:pt x="707649" y="131010"/>
                  <a:pt x="694971" y="120855"/>
                </a:cubicBezTo>
                <a:lnTo>
                  <a:pt x="694971" y="120908"/>
                </a:lnTo>
                <a:lnTo>
                  <a:pt x="694971" y="150478"/>
                </a:lnTo>
                <a:cubicBezTo>
                  <a:pt x="708744" y="157896"/>
                  <a:pt x="728008" y="162616"/>
                  <a:pt x="747291" y="162616"/>
                </a:cubicBezTo>
                <a:cubicBezTo>
                  <a:pt x="790754" y="162616"/>
                  <a:pt x="811355" y="140943"/>
                  <a:pt x="811355" y="115655"/>
                </a:cubicBezTo>
                <a:cubicBezTo>
                  <a:pt x="811369" y="57615"/>
                  <a:pt x="717426" y="79518"/>
                  <a:pt x="717426" y="45882"/>
                </a:cubicBezTo>
                <a:lnTo>
                  <a:pt x="717385" y="45882"/>
                </a:lnTo>
                <a:close/>
                <a:moveTo>
                  <a:pt x="29216" y="45841"/>
                </a:moveTo>
                <a:cubicBezTo>
                  <a:pt x="29216" y="33872"/>
                  <a:pt x="39176" y="24391"/>
                  <a:pt x="63632" y="24391"/>
                </a:cubicBezTo>
                <a:cubicBezTo>
                  <a:pt x="77364" y="24391"/>
                  <a:pt x="92888" y="28437"/>
                  <a:pt x="107080" y="36670"/>
                </a:cubicBezTo>
                <a:lnTo>
                  <a:pt x="107080" y="8881"/>
                </a:lnTo>
                <a:cubicBezTo>
                  <a:pt x="94396" y="3156"/>
                  <a:pt x="78865" y="0"/>
                  <a:pt x="63855" y="0"/>
                </a:cubicBezTo>
                <a:cubicBezTo>
                  <a:pt x="20379" y="0"/>
                  <a:pt x="0" y="21680"/>
                  <a:pt x="0" y="47204"/>
                </a:cubicBezTo>
                <a:cubicBezTo>
                  <a:pt x="0" y="105925"/>
                  <a:pt x="94200" y="83564"/>
                  <a:pt x="94200" y="117665"/>
                </a:cubicBezTo>
                <a:cubicBezTo>
                  <a:pt x="94200" y="129405"/>
                  <a:pt x="83787" y="138219"/>
                  <a:pt x="59101" y="138219"/>
                </a:cubicBezTo>
                <a:cubicBezTo>
                  <a:pt x="39629" y="138219"/>
                  <a:pt x="19473" y="130990"/>
                  <a:pt x="6795" y="120828"/>
                </a:cubicBezTo>
                <a:lnTo>
                  <a:pt x="6795" y="120895"/>
                </a:lnTo>
                <a:lnTo>
                  <a:pt x="6795" y="150465"/>
                </a:lnTo>
                <a:cubicBezTo>
                  <a:pt x="20575" y="157882"/>
                  <a:pt x="39845" y="162603"/>
                  <a:pt x="59135" y="162603"/>
                </a:cubicBezTo>
                <a:cubicBezTo>
                  <a:pt x="102611" y="162603"/>
                  <a:pt x="123220" y="140916"/>
                  <a:pt x="123220" y="115628"/>
                </a:cubicBezTo>
                <a:cubicBezTo>
                  <a:pt x="123186" y="57588"/>
                  <a:pt x="29216" y="79491"/>
                  <a:pt x="29216" y="45841"/>
                </a:cubicBezTo>
                <a:close/>
              </a:path>
            </a:pathLst>
          </a:custGeom>
          <a:solidFill>
            <a:schemeClr val="tx1"/>
          </a:solidFill>
          <a:ln w="675" cap="flat">
            <a:noFill/>
            <a:prstDash val="solid"/>
            <a:miter/>
          </a:ln>
        </p:spPr>
        <p:txBody>
          <a:bodyPr rtlCol="0" anchor="ctr"/>
          <a:lstStyle/>
          <a:p>
            <a:endParaRPr lang="en-US"/>
          </a:p>
        </p:txBody>
      </p:sp>
      <p:sp>
        <p:nvSpPr>
          <p:cNvPr id="12" name="Text Placeholder 27">
            <a:extLst>
              <a:ext uri="{FF2B5EF4-FFF2-40B4-BE49-F238E27FC236}">
                <a16:creationId xmlns:a16="http://schemas.microsoft.com/office/drawing/2014/main" id="{6E316FA3-D610-DC98-767C-A47582BD0C54}"/>
              </a:ext>
            </a:extLst>
          </p:cNvPr>
          <p:cNvSpPr>
            <a:spLocks noGrp="1"/>
          </p:cNvSpPr>
          <p:nvPr>
            <p:ph type="body" sz="quarter" idx="19" hasCustomPrompt="1"/>
          </p:nvPr>
        </p:nvSpPr>
        <p:spPr>
          <a:xfrm>
            <a:off x="762001" y="2397719"/>
            <a:ext cx="4485979" cy="232267"/>
          </a:xfrm>
        </p:spPr>
        <p:txBody>
          <a:bodyPr>
            <a:noAutofit/>
          </a:bodyPr>
          <a:lstStyle>
            <a:lvl1pPr marL="0" indent="0">
              <a:lnSpc>
                <a:spcPct val="100000"/>
              </a:lnSpc>
              <a:spcBef>
                <a:spcPts val="0"/>
              </a:spcBef>
              <a:buNone/>
              <a:defRPr kumimoji="0" lang="en-US" sz="1200" b="1" u="none" strike="noStrike" kern="1200" cap="none" spc="0" normalizeH="0" baseline="0" dirty="0" smtClean="0">
                <a:ln>
                  <a:noFill/>
                </a:ln>
                <a:solidFill>
                  <a:schemeClr val="accent1"/>
                </a:solidFill>
                <a:effectLst/>
                <a:uLnTx/>
                <a:uFillTx/>
                <a:latin typeface="Inter" panose="02000503000000020004" pitchFamily="2" charset="0"/>
                <a:ea typeface="Inter" panose="02000503000000020004" pitchFamily="2" charset="0"/>
                <a:cs typeface="+mn-cs"/>
              </a:defRPr>
            </a:lvl1pPr>
          </a:lstStyle>
          <a:p>
            <a:pPr lvl="0"/>
            <a:r>
              <a:rPr lang="en-US"/>
              <a:t>Eyebrow text</a:t>
            </a:r>
          </a:p>
        </p:txBody>
      </p:sp>
    </p:spTree>
    <p:extLst>
      <p:ext uri="{BB962C8B-B14F-4D97-AF65-F5344CB8AC3E}">
        <p14:creationId xmlns:p14="http://schemas.microsoft.com/office/powerpoint/2010/main" val="4111405580"/>
      </p:ext>
    </p:extLst>
  </p:cSld>
  <p:clrMapOvr>
    <a:masterClrMapping/>
  </p:clrMapOvr>
</p:sldLayout>
</file>

<file path=ppt/slideLayouts/slideLayout131.xml><?xml version="1.0" encoding="utf-8"?>
<p:sldLayout xmlns:a="http://schemas.openxmlformats.org/drawingml/2006/main" xmlns:r="http://schemas.openxmlformats.org/officeDocument/2006/relationships" xmlns:p="http://schemas.openxmlformats.org/presentationml/2006/main" preserve="1" userDrawn="1">
  <p:cSld name="Executive Summary Quad - Blue">
    <p:spTree>
      <p:nvGrpSpPr>
        <p:cNvPr id="1" name=""/>
        <p:cNvGrpSpPr/>
        <p:nvPr/>
      </p:nvGrpSpPr>
      <p:grpSpPr>
        <a:xfrm>
          <a:off x="0" y="0"/>
          <a:ext cx="0" cy="0"/>
          <a:chOff x="0" y="0"/>
          <a:chExt cx="0" cy="0"/>
        </a:xfrm>
      </p:grpSpPr>
      <p:sp>
        <p:nvSpPr>
          <p:cNvPr id="15" name="Round Single Corner Rectangle 14">
            <a:extLst>
              <a:ext uri="{FF2B5EF4-FFF2-40B4-BE49-F238E27FC236}">
                <a16:creationId xmlns:a16="http://schemas.microsoft.com/office/drawing/2014/main" id="{B5E02896-4463-4B14-8DF7-0BC734305D0C}"/>
              </a:ext>
            </a:extLst>
          </p:cNvPr>
          <p:cNvSpPr/>
          <p:nvPr userDrawn="1"/>
        </p:nvSpPr>
        <p:spPr>
          <a:xfrm flipH="1">
            <a:off x="1" y="2337464"/>
            <a:ext cx="6096000" cy="2038018"/>
          </a:xfrm>
          <a:prstGeom prst="round1Rect">
            <a:avLst>
              <a:gd name="adj" fmla="val 19950"/>
            </a:avLst>
          </a:prstGeom>
          <a:solidFill>
            <a:schemeClr val="accent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6" name="Round Single Corner Rectangle 15">
            <a:extLst>
              <a:ext uri="{FF2B5EF4-FFF2-40B4-BE49-F238E27FC236}">
                <a16:creationId xmlns:a16="http://schemas.microsoft.com/office/drawing/2014/main" id="{B81301D9-2F08-C6C4-8E87-49BE93AFA1BD}"/>
              </a:ext>
            </a:extLst>
          </p:cNvPr>
          <p:cNvSpPr/>
          <p:nvPr userDrawn="1"/>
        </p:nvSpPr>
        <p:spPr>
          <a:xfrm>
            <a:off x="6096000" y="2337464"/>
            <a:ext cx="6096000" cy="2038018"/>
          </a:xfrm>
          <a:prstGeom prst="round1Rect">
            <a:avLst>
              <a:gd name="adj" fmla="val 19950"/>
            </a:avLst>
          </a:prstGeom>
          <a:solidFill>
            <a:schemeClr val="accent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9" name="Rectangle 18">
            <a:extLst>
              <a:ext uri="{FF2B5EF4-FFF2-40B4-BE49-F238E27FC236}">
                <a16:creationId xmlns:a16="http://schemas.microsoft.com/office/drawing/2014/main" id="{1EAD118E-A492-4C04-22A3-344CE8B37E7A}"/>
              </a:ext>
            </a:extLst>
          </p:cNvPr>
          <p:cNvSpPr/>
          <p:nvPr userDrawn="1"/>
        </p:nvSpPr>
        <p:spPr>
          <a:xfrm>
            <a:off x="1" y="4375481"/>
            <a:ext cx="6096000" cy="2482515"/>
          </a:xfrm>
          <a:prstGeom prst="rect">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2" name="Rectangle 21">
            <a:extLst>
              <a:ext uri="{FF2B5EF4-FFF2-40B4-BE49-F238E27FC236}">
                <a16:creationId xmlns:a16="http://schemas.microsoft.com/office/drawing/2014/main" id="{1ED8B38E-BCF7-AA0E-EC52-BAE46716568B}"/>
              </a:ext>
            </a:extLst>
          </p:cNvPr>
          <p:cNvSpPr/>
          <p:nvPr userDrawn="1"/>
        </p:nvSpPr>
        <p:spPr>
          <a:xfrm>
            <a:off x="6096000" y="4375481"/>
            <a:ext cx="6096000" cy="2482515"/>
          </a:xfrm>
          <a:prstGeom prst="rect">
            <a:avLst/>
          </a:prstGeom>
          <a:solidFill>
            <a:srgbClr val="E8F9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 name="Title 1">
            <a:extLst>
              <a:ext uri="{FF2B5EF4-FFF2-40B4-BE49-F238E27FC236}">
                <a16:creationId xmlns:a16="http://schemas.microsoft.com/office/drawing/2014/main" id="{56E523F0-8710-C17D-5E1F-7113655CD055}"/>
              </a:ext>
            </a:extLst>
          </p:cNvPr>
          <p:cNvSpPr>
            <a:spLocks noGrp="1"/>
          </p:cNvSpPr>
          <p:nvPr>
            <p:ph type="title"/>
          </p:nvPr>
        </p:nvSpPr>
        <p:spPr>
          <a:xfrm>
            <a:off x="762000" y="724854"/>
            <a:ext cx="10674850" cy="920285"/>
          </a:xfrm>
        </p:spPr>
        <p:txBody>
          <a:bodyPr>
            <a:noAutofit/>
          </a:bodyPr>
          <a:lstStyle/>
          <a:p>
            <a:r>
              <a:rPr lang="en-US"/>
              <a:t>Click to edit Master title style</a:t>
            </a:r>
          </a:p>
        </p:txBody>
      </p:sp>
      <p:sp>
        <p:nvSpPr>
          <p:cNvPr id="3" name="Content Placeholder 2">
            <a:extLst>
              <a:ext uri="{FF2B5EF4-FFF2-40B4-BE49-F238E27FC236}">
                <a16:creationId xmlns:a16="http://schemas.microsoft.com/office/drawing/2014/main" id="{CFA97474-D8AA-E3B1-C98A-08B7FCBD5476}"/>
              </a:ext>
            </a:extLst>
          </p:cNvPr>
          <p:cNvSpPr>
            <a:spLocks noGrp="1"/>
          </p:cNvSpPr>
          <p:nvPr>
            <p:ph idx="1"/>
          </p:nvPr>
        </p:nvSpPr>
        <p:spPr>
          <a:xfrm>
            <a:off x="762001" y="2942417"/>
            <a:ext cx="4846320" cy="1097280"/>
          </a:xfrm>
        </p:spPr>
        <p:txBody>
          <a:bodyPr>
            <a:noAutofit/>
          </a:bodyPr>
          <a:lstStyle>
            <a:lvl1pPr>
              <a:defRPr>
                <a:solidFill>
                  <a:schemeClr val="tx1"/>
                </a:solidFill>
              </a:defRPr>
            </a:lvl1pPr>
            <a:lvl2pPr>
              <a:defRPr>
                <a:solidFill>
                  <a:schemeClr val="tx1"/>
                </a:solidFill>
              </a:defRPr>
            </a:lvl2pPr>
            <a:lvl3pPr>
              <a:defRPr>
                <a:solidFill>
                  <a:schemeClr val="tx1"/>
                </a:solidFill>
              </a:defRPr>
            </a:lvl3pPr>
            <a:lvl4pPr>
              <a:defRPr>
                <a:solidFill>
                  <a:schemeClr val="tx1"/>
                </a:solidFill>
              </a:defRPr>
            </a:lvl4pPr>
            <a:lvl5pPr>
              <a:defRPr>
                <a:solidFill>
                  <a:schemeClr val="tx1"/>
                </a:solidFill>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cxnSp>
        <p:nvCxnSpPr>
          <p:cNvPr id="9" name="Straight Connector 8">
            <a:extLst>
              <a:ext uri="{FF2B5EF4-FFF2-40B4-BE49-F238E27FC236}">
                <a16:creationId xmlns:a16="http://schemas.microsoft.com/office/drawing/2014/main" id="{5AEF45F1-4FE2-8739-18FF-B456EB3B66B9}"/>
              </a:ext>
            </a:extLst>
          </p:cNvPr>
          <p:cNvCxnSpPr>
            <a:cxnSpLocks/>
          </p:cNvCxnSpPr>
          <p:nvPr userDrawn="1"/>
        </p:nvCxnSpPr>
        <p:spPr>
          <a:xfrm flipH="1">
            <a:off x="1487277" y="6400800"/>
            <a:ext cx="4608723" cy="0"/>
          </a:xfrm>
          <a:prstGeom prst="line">
            <a:avLst/>
          </a:prstGeom>
          <a:ln w="9525" cap="rnd">
            <a:solidFill>
              <a:schemeClr val="bg1"/>
            </a:solidFill>
          </a:ln>
        </p:spPr>
        <p:style>
          <a:lnRef idx="1">
            <a:schemeClr val="accent1"/>
          </a:lnRef>
          <a:fillRef idx="0">
            <a:schemeClr val="accent1"/>
          </a:fillRef>
          <a:effectRef idx="0">
            <a:schemeClr val="accent1"/>
          </a:effectRef>
          <a:fontRef idx="minor">
            <a:schemeClr val="tx1"/>
          </a:fontRef>
        </p:style>
      </p:cxnSp>
      <p:sp>
        <p:nvSpPr>
          <p:cNvPr id="11" name="Subtitle 2">
            <a:extLst>
              <a:ext uri="{FF2B5EF4-FFF2-40B4-BE49-F238E27FC236}">
                <a16:creationId xmlns:a16="http://schemas.microsoft.com/office/drawing/2014/main" id="{0740B8FE-D58D-6E2B-896D-000F0294ED98}"/>
              </a:ext>
            </a:extLst>
          </p:cNvPr>
          <p:cNvSpPr>
            <a:spLocks noGrp="1"/>
          </p:cNvSpPr>
          <p:nvPr>
            <p:ph type="body" sz="quarter" idx="13" hasCustomPrompt="1"/>
          </p:nvPr>
        </p:nvSpPr>
        <p:spPr>
          <a:xfrm>
            <a:off x="762000" y="1733802"/>
            <a:ext cx="10674350" cy="414149"/>
          </a:xfrm>
        </p:spPr>
        <p:txBody>
          <a:bodyPr>
            <a:noAutofit/>
          </a:bodyPr>
          <a:lstStyle>
            <a:lvl1pPr marL="0" indent="0">
              <a:buNone/>
              <a:defRPr lang="en-US" sz="1600" b="0" i="0" kern="1200" dirty="0">
                <a:solidFill>
                  <a:srgbClr val="0A0E33"/>
                </a:solidFill>
                <a:latin typeface="Outfit Light" pitchFamily="2" charset="0"/>
                <a:ea typeface="Inter"/>
                <a:cs typeface="Inter"/>
              </a:defRPr>
            </a:lvl1pPr>
            <a:lvl2pPr marL="457200" indent="0">
              <a:buNone/>
              <a:defRPr/>
            </a:lvl2pPr>
            <a:lvl3pPr marL="914400" indent="0">
              <a:buNone/>
              <a:defRPr/>
            </a:lvl3pPr>
            <a:lvl4pPr marL="1371600" indent="0">
              <a:buNone/>
              <a:defRPr/>
            </a:lvl4pPr>
            <a:lvl5pPr marL="1828800" indent="0">
              <a:buNone/>
              <a:defRPr/>
            </a:lvl5pPr>
          </a:lstStyle>
          <a:p>
            <a:pPr lvl="0"/>
            <a:r>
              <a:rPr lang="en-US"/>
              <a:t>Subtitle goes here</a:t>
            </a:r>
          </a:p>
        </p:txBody>
      </p:sp>
      <p:sp>
        <p:nvSpPr>
          <p:cNvPr id="18" name="!!subhead1">
            <a:extLst>
              <a:ext uri="{FF2B5EF4-FFF2-40B4-BE49-F238E27FC236}">
                <a16:creationId xmlns:a16="http://schemas.microsoft.com/office/drawing/2014/main" id="{1A93C0F4-1D09-DE35-6E80-27CB807A0E38}"/>
              </a:ext>
            </a:extLst>
          </p:cNvPr>
          <p:cNvSpPr>
            <a:spLocks noGrp="1"/>
          </p:cNvSpPr>
          <p:nvPr>
            <p:ph type="body" sz="quarter" idx="14" hasCustomPrompt="1"/>
          </p:nvPr>
        </p:nvSpPr>
        <p:spPr>
          <a:xfrm>
            <a:off x="762001" y="2571182"/>
            <a:ext cx="4846320" cy="362589"/>
          </a:xfrm>
        </p:spPr>
        <p:txBody>
          <a:bodyPr>
            <a:noAutofit/>
          </a:bodyPr>
          <a:lstStyle>
            <a:lvl1pPr marL="0" indent="0">
              <a:lnSpc>
                <a:spcPct val="100000"/>
              </a:lnSpc>
              <a:spcBef>
                <a:spcPts val="0"/>
              </a:spcBef>
              <a:buNone/>
              <a:defRPr lang="en-US" sz="1800" b="1" kern="1200" dirty="0">
                <a:solidFill>
                  <a:schemeClr val="tx1"/>
                </a:solidFill>
                <a:latin typeface="Inter" panose="020B0502030000000004" pitchFamily="34" charset="0"/>
                <a:ea typeface="Inter" panose="020B0502030000000004" pitchFamily="34" charset="0"/>
                <a:cs typeface="Inter" panose="020B0502030000000004" pitchFamily="34" charset="0"/>
              </a:defRPr>
            </a:lvl1pPr>
            <a:lvl2pPr marL="457200" indent="0">
              <a:buNone/>
              <a:defRPr sz="1800" b="1">
                <a:solidFill>
                  <a:schemeClr val="accent1"/>
                </a:solidFill>
              </a:defRPr>
            </a:lvl2pPr>
            <a:lvl3pPr marL="914400" indent="0">
              <a:buNone/>
              <a:defRPr sz="1800" b="1">
                <a:solidFill>
                  <a:schemeClr val="accent1"/>
                </a:solidFill>
              </a:defRPr>
            </a:lvl3pPr>
            <a:lvl4pPr marL="1371600" indent="0">
              <a:buNone/>
              <a:defRPr sz="1800" b="1">
                <a:solidFill>
                  <a:schemeClr val="accent1"/>
                </a:solidFill>
              </a:defRPr>
            </a:lvl4pPr>
            <a:lvl5pPr marL="1828800" indent="0">
              <a:buNone/>
              <a:defRPr sz="1800" b="1">
                <a:solidFill>
                  <a:schemeClr val="accent1"/>
                </a:solidFill>
              </a:defRPr>
            </a:lvl5pPr>
          </a:lstStyle>
          <a:p>
            <a:pPr marL="0" lvl="0" indent="0" algn="l" defTabSz="914400" rtl="0" eaLnBrk="1" latinLnBrk="0" hangingPunct="1">
              <a:lnSpc>
                <a:spcPct val="100000"/>
              </a:lnSpc>
              <a:spcBef>
                <a:spcPts val="1000"/>
              </a:spcBef>
              <a:buFont typeface="Inter" panose="020B0502030000000004" pitchFamily="34" charset="0"/>
              <a:buNone/>
            </a:pPr>
            <a:r>
              <a:rPr lang="en-US"/>
              <a:t>Subheading</a:t>
            </a:r>
          </a:p>
        </p:txBody>
      </p:sp>
      <p:sp>
        <p:nvSpPr>
          <p:cNvPr id="7" name="Text Placeholder 5">
            <a:extLst>
              <a:ext uri="{FF2B5EF4-FFF2-40B4-BE49-F238E27FC236}">
                <a16:creationId xmlns:a16="http://schemas.microsoft.com/office/drawing/2014/main" id="{97AA42F7-5D29-CCA9-BB20-836565F8EB17}"/>
              </a:ext>
            </a:extLst>
          </p:cNvPr>
          <p:cNvSpPr>
            <a:spLocks noGrp="1"/>
          </p:cNvSpPr>
          <p:nvPr>
            <p:ph type="body" sz="quarter" idx="21" hasCustomPrompt="1"/>
          </p:nvPr>
        </p:nvSpPr>
        <p:spPr>
          <a:xfrm>
            <a:off x="1487277" y="6496059"/>
            <a:ext cx="7173901" cy="285734"/>
          </a:xfrm>
        </p:spPr>
        <p:txBody>
          <a:bodyPr anchor="ctr">
            <a:noAutofit/>
          </a:bodyPr>
          <a:lstStyle>
            <a:lvl1pPr marL="0" indent="0">
              <a:lnSpc>
                <a:spcPct val="90000"/>
              </a:lnSpc>
              <a:spcBef>
                <a:spcPts val="200"/>
              </a:spcBef>
              <a:buNone/>
              <a:defRPr sz="600" b="0" i="0">
                <a:solidFill>
                  <a:schemeClr val="bg1"/>
                </a:solidFill>
                <a:latin typeface="Inter" panose="02000503000000020004" pitchFamily="2" charset="0"/>
                <a:ea typeface="Inter" panose="02000503000000020004" pitchFamily="2" charset="0"/>
              </a:defRPr>
            </a:lvl1pPr>
            <a:lvl2pPr marL="457200" indent="0">
              <a:buNone/>
              <a:defRPr sz="600" b="0" i="0">
                <a:latin typeface="Inter" panose="02000503000000020004" pitchFamily="2" charset="0"/>
                <a:ea typeface="Inter" panose="02000503000000020004" pitchFamily="2" charset="0"/>
              </a:defRPr>
            </a:lvl2pPr>
            <a:lvl3pPr marL="914400" indent="0">
              <a:buNone/>
              <a:defRPr sz="600" b="0" i="0">
                <a:latin typeface="Inter" panose="02000503000000020004" pitchFamily="2" charset="0"/>
                <a:ea typeface="Inter" panose="02000503000000020004" pitchFamily="2" charset="0"/>
              </a:defRPr>
            </a:lvl3pPr>
            <a:lvl4pPr marL="1371600" indent="0">
              <a:buNone/>
              <a:defRPr sz="600" b="0" i="0">
                <a:latin typeface="Inter" panose="02000503000000020004" pitchFamily="2" charset="0"/>
                <a:ea typeface="Inter" panose="02000503000000020004" pitchFamily="2" charset="0"/>
              </a:defRPr>
            </a:lvl4pPr>
            <a:lvl5pPr marL="1828800" indent="0">
              <a:buNone/>
              <a:defRPr sz="600" b="0" i="0">
                <a:latin typeface="Inter" panose="02000503000000020004" pitchFamily="2" charset="0"/>
                <a:ea typeface="Inter" panose="02000503000000020004" pitchFamily="2" charset="0"/>
              </a:defRPr>
            </a:lvl5pPr>
          </a:lstStyle>
          <a:p>
            <a:pPr lvl="0"/>
            <a:r>
              <a:rPr lang="en-US"/>
              <a:t>Source: </a:t>
            </a:r>
          </a:p>
        </p:txBody>
      </p:sp>
      <p:sp>
        <p:nvSpPr>
          <p:cNvPr id="6" name="Slide Number Placeholder 5">
            <a:extLst>
              <a:ext uri="{FF2B5EF4-FFF2-40B4-BE49-F238E27FC236}">
                <a16:creationId xmlns:a16="http://schemas.microsoft.com/office/drawing/2014/main" id="{B0AA6B6D-BABC-9E1B-2A13-C6A08C85BF7C}"/>
              </a:ext>
            </a:extLst>
          </p:cNvPr>
          <p:cNvSpPr txBox="1">
            <a:spLocks/>
          </p:cNvSpPr>
          <p:nvPr userDrawn="1"/>
        </p:nvSpPr>
        <p:spPr>
          <a:xfrm>
            <a:off x="11185742" y="6400800"/>
            <a:ext cx="549058" cy="457200"/>
          </a:xfrm>
          <a:prstGeom prst="rect">
            <a:avLst/>
          </a:prstGeom>
        </p:spPr>
        <p:txBody>
          <a:bodyPr vert="horz" lIns="0" tIns="0" rIns="0" bIns="0" rtlCol="0" anchor="ctr"/>
          <a:lstStyle>
            <a:defPPr>
              <a:defRPr lang="en-US"/>
            </a:defPPr>
            <a:lvl1pPr marL="0" algn="r" defTabSz="914400" rtl="0" eaLnBrk="1" latinLnBrk="0" hangingPunct="1">
              <a:defRPr sz="800" kern="1200">
                <a:solidFill>
                  <a:schemeClr val="tx1"/>
                </a:solidFill>
                <a:latin typeface="Outfi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fld id="{DDA6C761-E6C0-8244-BDC1-CA1DC8273777}" type="slidenum">
              <a:rPr lang="en-US" b="0" i="0" smtClean="0">
                <a:latin typeface="Outfit Light" pitchFamily="2" charset="0"/>
              </a:rPr>
              <a:pPr/>
              <a:t>‹#›</a:t>
            </a:fld>
            <a:endParaRPr lang="en-US" b="0" i="0">
              <a:latin typeface="Outfit Light" pitchFamily="2" charset="0"/>
            </a:endParaRPr>
          </a:p>
        </p:txBody>
      </p:sp>
      <p:sp>
        <p:nvSpPr>
          <p:cNvPr id="4" name="Slide Number Placeholder 5">
            <a:extLst>
              <a:ext uri="{FF2B5EF4-FFF2-40B4-BE49-F238E27FC236}">
                <a16:creationId xmlns:a16="http://schemas.microsoft.com/office/drawing/2014/main" id="{BE7F2BD4-73DA-8B8D-8D66-88F374F1D715}"/>
              </a:ext>
            </a:extLst>
          </p:cNvPr>
          <p:cNvSpPr txBox="1">
            <a:spLocks/>
          </p:cNvSpPr>
          <p:nvPr userDrawn="1"/>
        </p:nvSpPr>
        <p:spPr>
          <a:xfrm>
            <a:off x="9118378" y="6499230"/>
            <a:ext cx="2266709" cy="273040"/>
          </a:xfrm>
          <a:prstGeom prst="rect">
            <a:avLst/>
          </a:prstGeom>
        </p:spPr>
        <p:txBody>
          <a:bodyPr vert="horz" lIns="0" tIns="0" rIns="0" bIns="0" rtlCol="0" anchor="ctr"/>
          <a:lstStyle>
            <a:defPPr>
              <a:defRPr lang="en-US"/>
            </a:defPPr>
            <a:lvl1pPr marL="0" algn="r" defTabSz="914400" rtl="0" eaLnBrk="1" latinLnBrk="0" hangingPunct="1">
              <a:defRPr sz="800" kern="1200">
                <a:solidFill>
                  <a:schemeClr val="bg1"/>
                </a:solidFill>
                <a:latin typeface="Outfi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sz="600" b="0" i="0">
                <a:solidFill>
                  <a:schemeClr val="tx1"/>
                </a:solidFill>
                <a:latin typeface="Outfit Light" pitchFamily="2" charset="0"/>
              </a:rPr>
              <a:t>© Sovos 2025. Proprietary and Confidential</a:t>
            </a:r>
          </a:p>
        </p:txBody>
      </p:sp>
      <p:sp>
        <p:nvSpPr>
          <p:cNvPr id="5" name="Graphic 18">
            <a:extLst>
              <a:ext uri="{FF2B5EF4-FFF2-40B4-BE49-F238E27FC236}">
                <a16:creationId xmlns:a16="http://schemas.microsoft.com/office/drawing/2014/main" id="{487C063E-BC3F-D1B2-2771-1EAAED278E3D}"/>
              </a:ext>
            </a:extLst>
          </p:cNvPr>
          <p:cNvSpPr/>
          <p:nvPr userDrawn="1"/>
        </p:nvSpPr>
        <p:spPr>
          <a:xfrm>
            <a:off x="457200" y="6313452"/>
            <a:ext cx="811355" cy="168145"/>
          </a:xfrm>
          <a:custGeom>
            <a:avLst/>
            <a:gdLst>
              <a:gd name="connsiteX0" fmla="*/ 228427 w 811355"/>
              <a:gd name="connsiteY0" fmla="*/ 27 h 168145"/>
              <a:gd name="connsiteX1" fmla="*/ 310031 w 811355"/>
              <a:gd name="connsiteY1" fmla="*/ 81183 h 168145"/>
              <a:gd name="connsiteX2" fmla="*/ 228427 w 811355"/>
              <a:gd name="connsiteY2" fmla="*/ 162778 h 168145"/>
              <a:gd name="connsiteX3" fmla="*/ 147061 w 811355"/>
              <a:gd name="connsiteY3" fmla="*/ 81183 h 168145"/>
              <a:gd name="connsiteX4" fmla="*/ 228427 w 811355"/>
              <a:gd name="connsiteY4" fmla="*/ 27 h 168145"/>
              <a:gd name="connsiteX5" fmla="*/ 228427 w 811355"/>
              <a:gd name="connsiteY5" fmla="*/ 136856 h 168145"/>
              <a:gd name="connsiteX6" fmla="*/ 281782 w 811355"/>
              <a:gd name="connsiteY6" fmla="*/ 81183 h 168145"/>
              <a:gd name="connsiteX7" fmla="*/ 228427 w 811355"/>
              <a:gd name="connsiteY7" fmla="*/ 25517 h 168145"/>
              <a:gd name="connsiteX8" fmla="*/ 175080 w 811355"/>
              <a:gd name="connsiteY8" fmla="*/ 81183 h 168145"/>
              <a:gd name="connsiteX9" fmla="*/ 228427 w 811355"/>
              <a:gd name="connsiteY9" fmla="*/ 136856 h 168145"/>
              <a:gd name="connsiteX10" fmla="*/ 575396 w 811355"/>
              <a:gd name="connsiteY10" fmla="*/ 27 h 168145"/>
              <a:gd name="connsiteX11" fmla="*/ 656993 w 811355"/>
              <a:gd name="connsiteY11" fmla="*/ 81183 h 168145"/>
              <a:gd name="connsiteX12" fmla="*/ 575396 w 811355"/>
              <a:gd name="connsiteY12" fmla="*/ 162778 h 168145"/>
              <a:gd name="connsiteX13" fmla="*/ 494022 w 811355"/>
              <a:gd name="connsiteY13" fmla="*/ 81183 h 168145"/>
              <a:gd name="connsiteX14" fmla="*/ 575396 w 811355"/>
              <a:gd name="connsiteY14" fmla="*/ 27 h 168145"/>
              <a:gd name="connsiteX15" fmla="*/ 575396 w 811355"/>
              <a:gd name="connsiteY15" fmla="*/ 136856 h 168145"/>
              <a:gd name="connsiteX16" fmla="*/ 628743 w 811355"/>
              <a:gd name="connsiteY16" fmla="*/ 81183 h 168145"/>
              <a:gd name="connsiteX17" fmla="*/ 575396 w 811355"/>
              <a:gd name="connsiteY17" fmla="*/ 25517 h 168145"/>
              <a:gd name="connsiteX18" fmla="*/ 522042 w 811355"/>
              <a:gd name="connsiteY18" fmla="*/ 81183 h 168145"/>
              <a:gd name="connsiteX19" fmla="*/ 575396 w 811355"/>
              <a:gd name="connsiteY19" fmla="*/ 136856 h 168145"/>
              <a:gd name="connsiteX20" fmla="*/ 448958 w 811355"/>
              <a:gd name="connsiteY20" fmla="*/ 2933 h 168145"/>
              <a:gd name="connsiteX21" fmla="*/ 481284 w 811355"/>
              <a:gd name="connsiteY21" fmla="*/ 2933 h 168145"/>
              <a:gd name="connsiteX22" fmla="*/ 400343 w 811355"/>
              <a:gd name="connsiteY22" fmla="*/ 168146 h 168145"/>
              <a:gd name="connsiteX23" fmla="*/ 319639 w 811355"/>
              <a:gd name="connsiteY23" fmla="*/ 2933 h 168145"/>
              <a:gd name="connsiteX24" fmla="*/ 351728 w 811355"/>
              <a:gd name="connsiteY24" fmla="*/ 2933 h 168145"/>
              <a:gd name="connsiteX25" fmla="*/ 400343 w 811355"/>
              <a:gd name="connsiteY25" fmla="*/ 112931 h 168145"/>
              <a:gd name="connsiteX26" fmla="*/ 448958 w 811355"/>
              <a:gd name="connsiteY26" fmla="*/ 2933 h 168145"/>
              <a:gd name="connsiteX27" fmla="*/ 717385 w 811355"/>
              <a:gd name="connsiteY27" fmla="*/ 45882 h 168145"/>
              <a:gd name="connsiteX28" fmla="*/ 751794 w 811355"/>
              <a:gd name="connsiteY28" fmla="*/ 24431 h 168145"/>
              <a:gd name="connsiteX29" fmla="*/ 795439 w 811355"/>
              <a:gd name="connsiteY29" fmla="*/ 36825 h 168145"/>
              <a:gd name="connsiteX30" fmla="*/ 795439 w 811355"/>
              <a:gd name="connsiteY30" fmla="*/ 9023 h 168145"/>
              <a:gd name="connsiteX31" fmla="*/ 752017 w 811355"/>
              <a:gd name="connsiteY31" fmla="*/ 47 h 168145"/>
              <a:gd name="connsiteX32" fmla="*/ 688183 w 811355"/>
              <a:gd name="connsiteY32" fmla="*/ 47251 h 168145"/>
              <a:gd name="connsiteX33" fmla="*/ 782356 w 811355"/>
              <a:gd name="connsiteY33" fmla="*/ 117692 h 168145"/>
              <a:gd name="connsiteX34" fmla="*/ 747264 w 811355"/>
              <a:gd name="connsiteY34" fmla="*/ 138239 h 168145"/>
              <a:gd name="connsiteX35" fmla="*/ 694971 w 811355"/>
              <a:gd name="connsiteY35" fmla="*/ 120855 h 168145"/>
              <a:gd name="connsiteX36" fmla="*/ 694971 w 811355"/>
              <a:gd name="connsiteY36" fmla="*/ 120908 h 168145"/>
              <a:gd name="connsiteX37" fmla="*/ 694971 w 811355"/>
              <a:gd name="connsiteY37" fmla="*/ 150478 h 168145"/>
              <a:gd name="connsiteX38" fmla="*/ 747291 w 811355"/>
              <a:gd name="connsiteY38" fmla="*/ 162616 h 168145"/>
              <a:gd name="connsiteX39" fmla="*/ 811355 w 811355"/>
              <a:gd name="connsiteY39" fmla="*/ 115655 h 168145"/>
              <a:gd name="connsiteX40" fmla="*/ 717426 w 811355"/>
              <a:gd name="connsiteY40" fmla="*/ 45882 h 168145"/>
              <a:gd name="connsiteX41" fmla="*/ 717385 w 811355"/>
              <a:gd name="connsiteY41" fmla="*/ 45882 h 168145"/>
              <a:gd name="connsiteX42" fmla="*/ 29216 w 811355"/>
              <a:gd name="connsiteY42" fmla="*/ 45841 h 168145"/>
              <a:gd name="connsiteX43" fmla="*/ 63632 w 811355"/>
              <a:gd name="connsiteY43" fmla="*/ 24391 h 168145"/>
              <a:gd name="connsiteX44" fmla="*/ 107080 w 811355"/>
              <a:gd name="connsiteY44" fmla="*/ 36670 h 168145"/>
              <a:gd name="connsiteX45" fmla="*/ 107080 w 811355"/>
              <a:gd name="connsiteY45" fmla="*/ 8881 h 168145"/>
              <a:gd name="connsiteX46" fmla="*/ 63855 w 811355"/>
              <a:gd name="connsiteY46" fmla="*/ 0 h 168145"/>
              <a:gd name="connsiteX47" fmla="*/ 0 w 811355"/>
              <a:gd name="connsiteY47" fmla="*/ 47204 h 168145"/>
              <a:gd name="connsiteX48" fmla="*/ 94200 w 811355"/>
              <a:gd name="connsiteY48" fmla="*/ 117665 h 168145"/>
              <a:gd name="connsiteX49" fmla="*/ 59101 w 811355"/>
              <a:gd name="connsiteY49" fmla="*/ 138219 h 168145"/>
              <a:gd name="connsiteX50" fmla="*/ 6795 w 811355"/>
              <a:gd name="connsiteY50" fmla="*/ 120828 h 168145"/>
              <a:gd name="connsiteX51" fmla="*/ 6795 w 811355"/>
              <a:gd name="connsiteY51" fmla="*/ 120895 h 168145"/>
              <a:gd name="connsiteX52" fmla="*/ 6795 w 811355"/>
              <a:gd name="connsiteY52" fmla="*/ 150465 h 168145"/>
              <a:gd name="connsiteX53" fmla="*/ 59135 w 811355"/>
              <a:gd name="connsiteY53" fmla="*/ 162603 h 168145"/>
              <a:gd name="connsiteX54" fmla="*/ 123220 w 811355"/>
              <a:gd name="connsiteY54" fmla="*/ 115628 h 168145"/>
              <a:gd name="connsiteX55" fmla="*/ 29216 w 811355"/>
              <a:gd name="connsiteY55" fmla="*/ 45841 h 1681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Lst>
            <a:rect l="l" t="t" r="r" b="b"/>
            <a:pathLst>
              <a:path w="811355" h="168145">
                <a:moveTo>
                  <a:pt x="228427" y="27"/>
                </a:moveTo>
                <a:cubicBezTo>
                  <a:pt x="275284" y="27"/>
                  <a:pt x="310031" y="34459"/>
                  <a:pt x="310031" y="81183"/>
                </a:cubicBezTo>
                <a:cubicBezTo>
                  <a:pt x="310031" y="127908"/>
                  <a:pt x="275730" y="162778"/>
                  <a:pt x="228427" y="162778"/>
                </a:cubicBezTo>
                <a:cubicBezTo>
                  <a:pt x="181355" y="162778"/>
                  <a:pt x="147061" y="127901"/>
                  <a:pt x="147061" y="81183"/>
                </a:cubicBezTo>
                <a:cubicBezTo>
                  <a:pt x="147061" y="34465"/>
                  <a:pt x="182024" y="27"/>
                  <a:pt x="228427" y="27"/>
                </a:cubicBezTo>
                <a:close/>
                <a:moveTo>
                  <a:pt x="228427" y="136856"/>
                </a:moveTo>
                <a:cubicBezTo>
                  <a:pt x="259814" y="136856"/>
                  <a:pt x="281782" y="113376"/>
                  <a:pt x="281782" y="81183"/>
                </a:cubicBezTo>
                <a:cubicBezTo>
                  <a:pt x="281782" y="48991"/>
                  <a:pt x="260037" y="25517"/>
                  <a:pt x="228427" y="25517"/>
                </a:cubicBezTo>
                <a:cubicBezTo>
                  <a:pt x="197271" y="25517"/>
                  <a:pt x="175080" y="48991"/>
                  <a:pt x="175080" y="81183"/>
                </a:cubicBezTo>
                <a:cubicBezTo>
                  <a:pt x="175080" y="113376"/>
                  <a:pt x="197271" y="136856"/>
                  <a:pt x="228427" y="136856"/>
                </a:cubicBezTo>
                <a:close/>
                <a:moveTo>
                  <a:pt x="575396" y="27"/>
                </a:moveTo>
                <a:cubicBezTo>
                  <a:pt x="622246" y="27"/>
                  <a:pt x="656993" y="34459"/>
                  <a:pt x="656993" y="81183"/>
                </a:cubicBezTo>
                <a:cubicBezTo>
                  <a:pt x="656993" y="127908"/>
                  <a:pt x="622699" y="162778"/>
                  <a:pt x="575396" y="162778"/>
                </a:cubicBezTo>
                <a:cubicBezTo>
                  <a:pt x="528316" y="162778"/>
                  <a:pt x="494022" y="127901"/>
                  <a:pt x="494022" y="81183"/>
                </a:cubicBezTo>
                <a:cubicBezTo>
                  <a:pt x="494022" y="34465"/>
                  <a:pt x="529019" y="27"/>
                  <a:pt x="575396" y="27"/>
                </a:cubicBezTo>
                <a:close/>
                <a:moveTo>
                  <a:pt x="575396" y="136856"/>
                </a:moveTo>
                <a:cubicBezTo>
                  <a:pt x="606776" y="136856"/>
                  <a:pt x="628743" y="113376"/>
                  <a:pt x="628743" y="81183"/>
                </a:cubicBezTo>
                <a:cubicBezTo>
                  <a:pt x="628743" y="48991"/>
                  <a:pt x="606999" y="25517"/>
                  <a:pt x="575396" y="25517"/>
                </a:cubicBezTo>
                <a:cubicBezTo>
                  <a:pt x="544233" y="25517"/>
                  <a:pt x="522042" y="48991"/>
                  <a:pt x="522042" y="81183"/>
                </a:cubicBezTo>
                <a:cubicBezTo>
                  <a:pt x="522042" y="113376"/>
                  <a:pt x="544293" y="136856"/>
                  <a:pt x="575396" y="136856"/>
                </a:cubicBezTo>
                <a:close/>
                <a:moveTo>
                  <a:pt x="448958" y="2933"/>
                </a:moveTo>
                <a:lnTo>
                  <a:pt x="481284" y="2933"/>
                </a:lnTo>
                <a:lnTo>
                  <a:pt x="400343" y="168146"/>
                </a:lnTo>
                <a:lnTo>
                  <a:pt x="319639" y="2933"/>
                </a:lnTo>
                <a:lnTo>
                  <a:pt x="351728" y="2933"/>
                </a:lnTo>
                <a:lnTo>
                  <a:pt x="400343" y="112931"/>
                </a:lnTo>
                <a:lnTo>
                  <a:pt x="448958" y="2933"/>
                </a:lnTo>
                <a:close/>
                <a:moveTo>
                  <a:pt x="717385" y="45882"/>
                </a:moveTo>
                <a:cubicBezTo>
                  <a:pt x="717385" y="33912"/>
                  <a:pt x="727345" y="24431"/>
                  <a:pt x="751794" y="24431"/>
                </a:cubicBezTo>
                <a:cubicBezTo>
                  <a:pt x="765588" y="24431"/>
                  <a:pt x="781193" y="28477"/>
                  <a:pt x="795439" y="36825"/>
                </a:cubicBezTo>
                <a:lnTo>
                  <a:pt x="795439" y="9023"/>
                </a:lnTo>
                <a:cubicBezTo>
                  <a:pt x="782714" y="3223"/>
                  <a:pt x="767109" y="47"/>
                  <a:pt x="752017" y="47"/>
                </a:cubicBezTo>
                <a:cubicBezTo>
                  <a:pt x="708555" y="47"/>
                  <a:pt x="688183" y="21720"/>
                  <a:pt x="688183" y="47251"/>
                </a:cubicBezTo>
                <a:cubicBezTo>
                  <a:pt x="688183" y="105918"/>
                  <a:pt x="782356" y="83597"/>
                  <a:pt x="782356" y="117692"/>
                </a:cubicBezTo>
                <a:cubicBezTo>
                  <a:pt x="782356" y="129432"/>
                  <a:pt x="771943" y="138239"/>
                  <a:pt x="747264" y="138239"/>
                </a:cubicBezTo>
                <a:cubicBezTo>
                  <a:pt x="727791" y="138239"/>
                  <a:pt x="707649" y="131010"/>
                  <a:pt x="694971" y="120855"/>
                </a:cubicBezTo>
                <a:lnTo>
                  <a:pt x="694971" y="120908"/>
                </a:lnTo>
                <a:lnTo>
                  <a:pt x="694971" y="150478"/>
                </a:lnTo>
                <a:cubicBezTo>
                  <a:pt x="708744" y="157896"/>
                  <a:pt x="728008" y="162616"/>
                  <a:pt x="747291" y="162616"/>
                </a:cubicBezTo>
                <a:cubicBezTo>
                  <a:pt x="790754" y="162616"/>
                  <a:pt x="811355" y="140943"/>
                  <a:pt x="811355" y="115655"/>
                </a:cubicBezTo>
                <a:cubicBezTo>
                  <a:pt x="811369" y="57615"/>
                  <a:pt x="717426" y="79518"/>
                  <a:pt x="717426" y="45882"/>
                </a:cubicBezTo>
                <a:lnTo>
                  <a:pt x="717385" y="45882"/>
                </a:lnTo>
                <a:close/>
                <a:moveTo>
                  <a:pt x="29216" y="45841"/>
                </a:moveTo>
                <a:cubicBezTo>
                  <a:pt x="29216" y="33872"/>
                  <a:pt x="39176" y="24391"/>
                  <a:pt x="63632" y="24391"/>
                </a:cubicBezTo>
                <a:cubicBezTo>
                  <a:pt x="77364" y="24391"/>
                  <a:pt x="92888" y="28437"/>
                  <a:pt x="107080" y="36670"/>
                </a:cubicBezTo>
                <a:lnTo>
                  <a:pt x="107080" y="8881"/>
                </a:lnTo>
                <a:cubicBezTo>
                  <a:pt x="94396" y="3156"/>
                  <a:pt x="78865" y="0"/>
                  <a:pt x="63855" y="0"/>
                </a:cubicBezTo>
                <a:cubicBezTo>
                  <a:pt x="20379" y="0"/>
                  <a:pt x="0" y="21680"/>
                  <a:pt x="0" y="47204"/>
                </a:cubicBezTo>
                <a:cubicBezTo>
                  <a:pt x="0" y="105925"/>
                  <a:pt x="94200" y="83564"/>
                  <a:pt x="94200" y="117665"/>
                </a:cubicBezTo>
                <a:cubicBezTo>
                  <a:pt x="94200" y="129405"/>
                  <a:pt x="83787" y="138219"/>
                  <a:pt x="59101" y="138219"/>
                </a:cubicBezTo>
                <a:cubicBezTo>
                  <a:pt x="39629" y="138219"/>
                  <a:pt x="19473" y="130990"/>
                  <a:pt x="6795" y="120828"/>
                </a:cubicBezTo>
                <a:lnTo>
                  <a:pt x="6795" y="120895"/>
                </a:lnTo>
                <a:lnTo>
                  <a:pt x="6795" y="150465"/>
                </a:lnTo>
                <a:cubicBezTo>
                  <a:pt x="20575" y="157882"/>
                  <a:pt x="39845" y="162603"/>
                  <a:pt x="59135" y="162603"/>
                </a:cubicBezTo>
                <a:cubicBezTo>
                  <a:pt x="102611" y="162603"/>
                  <a:pt x="123220" y="140916"/>
                  <a:pt x="123220" y="115628"/>
                </a:cubicBezTo>
                <a:cubicBezTo>
                  <a:pt x="123186" y="57588"/>
                  <a:pt x="29216" y="79491"/>
                  <a:pt x="29216" y="45841"/>
                </a:cubicBezTo>
                <a:close/>
              </a:path>
            </a:pathLst>
          </a:custGeom>
          <a:solidFill>
            <a:schemeClr val="bg1"/>
          </a:solidFill>
          <a:ln w="675" cap="flat">
            <a:noFill/>
            <a:prstDash val="solid"/>
            <a:miter/>
          </a:ln>
        </p:spPr>
        <p:txBody>
          <a:bodyPr rtlCol="0" anchor="ctr"/>
          <a:lstStyle/>
          <a:p>
            <a:endParaRPr lang="en-US"/>
          </a:p>
        </p:txBody>
      </p:sp>
      <p:sp>
        <p:nvSpPr>
          <p:cNvPr id="21" name="Text Placeholder 20">
            <a:extLst>
              <a:ext uri="{FF2B5EF4-FFF2-40B4-BE49-F238E27FC236}">
                <a16:creationId xmlns:a16="http://schemas.microsoft.com/office/drawing/2014/main" id="{2D73F7C5-2BF4-FB8A-D39B-5E7388A4BC26}"/>
              </a:ext>
            </a:extLst>
          </p:cNvPr>
          <p:cNvSpPr>
            <a:spLocks noGrp="1"/>
          </p:cNvSpPr>
          <p:nvPr>
            <p:ph type="body" sz="quarter" idx="23" hasCustomPrompt="1"/>
          </p:nvPr>
        </p:nvSpPr>
        <p:spPr>
          <a:xfrm>
            <a:off x="762001" y="4609869"/>
            <a:ext cx="4846320" cy="328525"/>
          </a:xfrm>
        </p:spPr>
        <p:txBody>
          <a:bodyPr>
            <a:noAutofit/>
          </a:bodyPr>
          <a:lstStyle>
            <a:lvl1pPr marL="0" indent="0">
              <a:lnSpc>
                <a:spcPct val="100000"/>
              </a:lnSpc>
              <a:spcBef>
                <a:spcPts val="0"/>
              </a:spcBef>
              <a:buNone/>
              <a:defRPr lang="en-US" sz="1800" b="1" kern="1200" dirty="0" smtClean="0">
                <a:solidFill>
                  <a:schemeClr val="accent3"/>
                </a:solidFill>
                <a:latin typeface="Inter" panose="020B0502030000000004" pitchFamily="34" charset="0"/>
                <a:ea typeface="Inter" panose="020B0502030000000004" pitchFamily="34" charset="0"/>
                <a:cs typeface="Inter" panose="020B0502030000000004" pitchFamily="34" charset="0"/>
              </a:defRPr>
            </a:lvl1pPr>
            <a:lvl2pPr marL="457200" indent="0">
              <a:buNone/>
              <a:defRPr/>
            </a:lvl2pPr>
            <a:lvl3pPr marL="914400" indent="0">
              <a:buNone/>
              <a:defRPr/>
            </a:lvl3pPr>
            <a:lvl4pPr marL="1371600" indent="0">
              <a:buNone/>
              <a:defRPr/>
            </a:lvl4pPr>
            <a:lvl5pPr marL="1828800" indent="0">
              <a:buNone/>
              <a:defRPr/>
            </a:lvl5pPr>
          </a:lstStyle>
          <a:p>
            <a:pPr marL="0" lvl="0" indent="0" algn="l" defTabSz="914400" rtl="0" eaLnBrk="1" latinLnBrk="0" hangingPunct="1">
              <a:lnSpc>
                <a:spcPct val="100000"/>
              </a:lnSpc>
              <a:spcBef>
                <a:spcPts val="1000"/>
              </a:spcBef>
              <a:buFont typeface="Inter" panose="020B0502030000000004" pitchFamily="34" charset="0"/>
              <a:buNone/>
            </a:pPr>
            <a:r>
              <a:rPr lang="en-US"/>
              <a:t>Subheading</a:t>
            </a:r>
          </a:p>
        </p:txBody>
      </p:sp>
      <p:sp>
        <p:nvSpPr>
          <p:cNvPr id="25" name="Content Placeholder 24">
            <a:extLst>
              <a:ext uri="{FF2B5EF4-FFF2-40B4-BE49-F238E27FC236}">
                <a16:creationId xmlns:a16="http://schemas.microsoft.com/office/drawing/2014/main" id="{A903AC49-909E-5627-F85E-05AA2936A5D3}"/>
              </a:ext>
            </a:extLst>
          </p:cNvPr>
          <p:cNvSpPr>
            <a:spLocks noGrp="1"/>
          </p:cNvSpPr>
          <p:nvPr>
            <p:ph sz="quarter" idx="24"/>
          </p:nvPr>
        </p:nvSpPr>
        <p:spPr>
          <a:xfrm>
            <a:off x="762001" y="4973752"/>
            <a:ext cx="4846320" cy="1091263"/>
          </a:xfrm>
        </p:spPr>
        <p:txBody>
          <a:bodyPr>
            <a:noAutofit/>
          </a:bodyPr>
          <a:lstStyle>
            <a:lvl1pPr>
              <a:defRPr>
                <a:solidFill>
                  <a:schemeClr val="accent3"/>
                </a:solidFill>
              </a:defRPr>
            </a:lvl1pPr>
            <a:lvl2pPr>
              <a:defRPr>
                <a:solidFill>
                  <a:schemeClr val="accent3"/>
                </a:solidFill>
              </a:defRPr>
            </a:lvl2pPr>
            <a:lvl3pPr>
              <a:defRPr>
                <a:solidFill>
                  <a:schemeClr val="accent3"/>
                </a:solidFill>
              </a:defRPr>
            </a:lvl3pPr>
            <a:lvl4pPr>
              <a:defRPr>
                <a:solidFill>
                  <a:schemeClr val="accent3"/>
                </a:solidFill>
              </a:defRPr>
            </a:lvl4pPr>
            <a:lvl5pPr>
              <a:defRPr>
                <a:solidFill>
                  <a:schemeClr val="accent3"/>
                </a:solidFill>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30" name="Text Placeholder 29">
            <a:extLst>
              <a:ext uri="{FF2B5EF4-FFF2-40B4-BE49-F238E27FC236}">
                <a16:creationId xmlns:a16="http://schemas.microsoft.com/office/drawing/2014/main" id="{F2D6EAF1-0692-50BE-5433-C25A68FEFD66}"/>
              </a:ext>
            </a:extLst>
          </p:cNvPr>
          <p:cNvSpPr>
            <a:spLocks noGrp="1"/>
          </p:cNvSpPr>
          <p:nvPr>
            <p:ph type="body" sz="quarter" idx="34" hasCustomPrompt="1"/>
          </p:nvPr>
        </p:nvSpPr>
        <p:spPr>
          <a:xfrm>
            <a:off x="6583680" y="2571182"/>
            <a:ext cx="4846319" cy="362589"/>
          </a:xfrm>
        </p:spPr>
        <p:txBody>
          <a:bodyPr>
            <a:noAutofit/>
          </a:bodyPr>
          <a:lstStyle>
            <a:lvl1pPr marL="0" indent="0">
              <a:spcBef>
                <a:spcPts val="0"/>
              </a:spcBef>
              <a:buNone/>
              <a:defRPr lang="en-US" sz="1800" b="1" kern="1200" smtClean="0">
                <a:solidFill>
                  <a:schemeClr val="bg1"/>
                </a:solidFill>
                <a:latin typeface="Inter" panose="020B0502030000000004" pitchFamily="34" charset="0"/>
                <a:ea typeface="Inter" panose="020B0502030000000004" pitchFamily="34" charset="0"/>
                <a:cs typeface="Inter" panose="020B0502030000000004" pitchFamily="34" charset="0"/>
              </a:defRPr>
            </a:lvl1pPr>
            <a:lvl2pPr marL="457200" indent="0">
              <a:buNone/>
              <a:defRPr/>
            </a:lvl2pPr>
            <a:lvl3pPr marL="914400" indent="0">
              <a:buNone/>
              <a:defRPr/>
            </a:lvl3pPr>
            <a:lvl4pPr marL="1371600" indent="0">
              <a:buNone/>
              <a:defRPr/>
            </a:lvl4pPr>
            <a:lvl5pPr marL="1828800" indent="0">
              <a:buNone/>
              <a:defRPr/>
            </a:lvl5pPr>
          </a:lstStyle>
          <a:p>
            <a:pPr marL="0" lvl="0" indent="0" algn="l" defTabSz="914400" rtl="0" eaLnBrk="1" latinLnBrk="0" hangingPunct="1">
              <a:lnSpc>
                <a:spcPct val="100000"/>
              </a:lnSpc>
              <a:spcBef>
                <a:spcPts val="1000"/>
              </a:spcBef>
              <a:buFont typeface="Inter" panose="020B0502030000000004" pitchFamily="34" charset="0"/>
              <a:buNone/>
            </a:pPr>
            <a:r>
              <a:rPr lang="en-US"/>
              <a:t>Subheading</a:t>
            </a:r>
          </a:p>
        </p:txBody>
      </p:sp>
      <p:sp>
        <p:nvSpPr>
          <p:cNvPr id="32" name="Content Placeholder 31">
            <a:extLst>
              <a:ext uri="{FF2B5EF4-FFF2-40B4-BE49-F238E27FC236}">
                <a16:creationId xmlns:a16="http://schemas.microsoft.com/office/drawing/2014/main" id="{C8305F90-46C4-DA12-257A-5AB2F6DA0090}"/>
              </a:ext>
            </a:extLst>
          </p:cNvPr>
          <p:cNvSpPr>
            <a:spLocks noGrp="1"/>
          </p:cNvSpPr>
          <p:nvPr>
            <p:ph sz="quarter" idx="35"/>
          </p:nvPr>
        </p:nvSpPr>
        <p:spPr>
          <a:xfrm>
            <a:off x="6583679" y="2944616"/>
            <a:ext cx="4846321" cy="1095081"/>
          </a:xfrm>
        </p:spPr>
        <p:txBody>
          <a:bodyPr>
            <a:noAutofit/>
          </a:bodyPr>
          <a:lstStyle>
            <a:lvl1pPr>
              <a:defRPr>
                <a:solidFill>
                  <a:schemeClr val="bg1"/>
                </a:solidFill>
              </a:defRPr>
            </a:lvl1pPr>
            <a:lvl2pPr>
              <a:defRPr>
                <a:solidFill>
                  <a:schemeClr val="bg1"/>
                </a:solidFill>
              </a:defRPr>
            </a:lvl2pPr>
            <a:lvl3pPr>
              <a:defRPr>
                <a:solidFill>
                  <a:schemeClr val="bg1"/>
                </a:solidFill>
              </a:defRPr>
            </a:lvl3pPr>
            <a:lvl4pPr>
              <a:defRPr>
                <a:solidFill>
                  <a:schemeClr val="bg1"/>
                </a:solidFill>
              </a:defRPr>
            </a:lvl4pPr>
            <a:lvl5pPr>
              <a:defRPr>
                <a:solidFill>
                  <a:schemeClr val="bg1"/>
                </a:solidFill>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33" name="Text Placeholder 32">
            <a:extLst>
              <a:ext uri="{FF2B5EF4-FFF2-40B4-BE49-F238E27FC236}">
                <a16:creationId xmlns:a16="http://schemas.microsoft.com/office/drawing/2014/main" id="{F381136C-7152-E6FB-A0F4-9F2EECF82E2A}"/>
              </a:ext>
            </a:extLst>
          </p:cNvPr>
          <p:cNvSpPr>
            <a:spLocks noGrp="1"/>
          </p:cNvSpPr>
          <p:nvPr>
            <p:ph type="body" sz="quarter" idx="43" hasCustomPrompt="1"/>
          </p:nvPr>
        </p:nvSpPr>
        <p:spPr>
          <a:xfrm>
            <a:off x="6583678" y="4609869"/>
            <a:ext cx="4851355" cy="328524"/>
          </a:xfrm>
        </p:spPr>
        <p:txBody>
          <a:bodyPr>
            <a:noAutofit/>
          </a:bodyPr>
          <a:lstStyle>
            <a:lvl1pPr marL="0" indent="0">
              <a:lnSpc>
                <a:spcPct val="100000"/>
              </a:lnSpc>
              <a:spcBef>
                <a:spcPts val="0"/>
              </a:spcBef>
              <a:buNone/>
              <a:defRPr lang="en-US" sz="1800" b="1" kern="1200" smtClean="0">
                <a:solidFill>
                  <a:schemeClr val="accent1"/>
                </a:solidFill>
                <a:latin typeface="Inter" panose="020B0502030000000004" pitchFamily="34" charset="0"/>
                <a:ea typeface="Inter" panose="020B0502030000000004" pitchFamily="34" charset="0"/>
                <a:cs typeface="Inter" panose="020B0502030000000004" pitchFamily="34" charset="0"/>
              </a:defRPr>
            </a:lvl1pPr>
            <a:lvl2pPr marL="457200" indent="0">
              <a:buNone/>
              <a:defRPr/>
            </a:lvl2pPr>
            <a:lvl3pPr marL="914400" indent="0">
              <a:buNone/>
              <a:defRPr/>
            </a:lvl3pPr>
            <a:lvl4pPr marL="1371600" indent="0">
              <a:buNone/>
              <a:defRPr/>
            </a:lvl4pPr>
            <a:lvl5pPr marL="1828800" indent="0">
              <a:buNone/>
              <a:defRPr/>
            </a:lvl5pPr>
          </a:lstStyle>
          <a:p>
            <a:pPr lvl="0"/>
            <a:r>
              <a:rPr lang="en-US"/>
              <a:t>Subheading</a:t>
            </a:r>
          </a:p>
        </p:txBody>
      </p:sp>
      <p:sp>
        <p:nvSpPr>
          <p:cNvPr id="35" name="Text Placeholder 34">
            <a:extLst>
              <a:ext uri="{FF2B5EF4-FFF2-40B4-BE49-F238E27FC236}">
                <a16:creationId xmlns:a16="http://schemas.microsoft.com/office/drawing/2014/main" id="{C431FE09-80DF-732B-2493-7093FBD23E33}"/>
              </a:ext>
            </a:extLst>
          </p:cNvPr>
          <p:cNvSpPr>
            <a:spLocks noGrp="1"/>
          </p:cNvSpPr>
          <p:nvPr>
            <p:ph type="body" sz="quarter" idx="44"/>
          </p:nvPr>
        </p:nvSpPr>
        <p:spPr>
          <a:xfrm>
            <a:off x="6583680" y="4973753"/>
            <a:ext cx="4852670" cy="1091262"/>
          </a:xfrm>
        </p:spPr>
        <p:txBody>
          <a:bodyPr>
            <a:noAutofit/>
          </a:bodyPr>
          <a:lstStyle>
            <a:lvl1pPr>
              <a:defRPr>
                <a:solidFill>
                  <a:schemeClr val="accent1"/>
                </a:solidFill>
              </a:defRPr>
            </a:lvl1pPr>
            <a:lvl2pPr>
              <a:defRPr>
                <a:solidFill>
                  <a:schemeClr val="accent1"/>
                </a:solidFill>
              </a:defRPr>
            </a:lvl2pPr>
            <a:lvl3pPr>
              <a:defRPr>
                <a:solidFill>
                  <a:schemeClr val="accent1"/>
                </a:solidFill>
              </a:defRPr>
            </a:lvl3pPr>
            <a:lvl4pPr>
              <a:defRPr>
                <a:solidFill>
                  <a:schemeClr val="accent1"/>
                </a:solidFill>
              </a:defRPr>
            </a:lvl4pPr>
            <a:lvl5pPr>
              <a:defRPr>
                <a:solidFill>
                  <a:schemeClr val="accent1"/>
                </a:solidFill>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cxnSp>
        <p:nvCxnSpPr>
          <p:cNvPr id="27" name="Straight Connector 26">
            <a:extLst>
              <a:ext uri="{FF2B5EF4-FFF2-40B4-BE49-F238E27FC236}">
                <a16:creationId xmlns:a16="http://schemas.microsoft.com/office/drawing/2014/main" id="{E7A4B970-A5B7-2A74-FF3D-485FB6338367}"/>
              </a:ext>
            </a:extLst>
          </p:cNvPr>
          <p:cNvCxnSpPr>
            <a:cxnSpLocks/>
          </p:cNvCxnSpPr>
          <p:nvPr userDrawn="1"/>
        </p:nvCxnSpPr>
        <p:spPr>
          <a:xfrm flipH="1">
            <a:off x="6096000" y="6400800"/>
            <a:ext cx="6096000" cy="0"/>
          </a:xfrm>
          <a:prstGeom prst="line">
            <a:avLst/>
          </a:prstGeom>
          <a:ln w="9525" cap="rnd">
            <a:solidFill>
              <a:schemeClr val="tx1"/>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318860883"/>
      </p:ext>
    </p:extLst>
  </p:cSld>
  <p:clrMapOvr>
    <a:masterClrMapping/>
  </p:clrMapOvr>
</p:sldLayout>
</file>

<file path=ppt/slideLayouts/slideLayout132.xml><?xml version="1.0" encoding="utf-8"?>
<p:sldLayout xmlns:a="http://schemas.openxmlformats.org/drawingml/2006/main" xmlns:r="http://schemas.openxmlformats.org/officeDocument/2006/relationships" xmlns:p="http://schemas.openxmlformats.org/presentationml/2006/main" preserve="1" userDrawn="1">
  <p:cSld name="Executive Summary Quad - Green">
    <p:spTree>
      <p:nvGrpSpPr>
        <p:cNvPr id="1" name=""/>
        <p:cNvGrpSpPr/>
        <p:nvPr/>
      </p:nvGrpSpPr>
      <p:grpSpPr>
        <a:xfrm>
          <a:off x="0" y="0"/>
          <a:ext cx="0" cy="0"/>
          <a:chOff x="0" y="0"/>
          <a:chExt cx="0" cy="0"/>
        </a:xfrm>
      </p:grpSpPr>
      <p:sp>
        <p:nvSpPr>
          <p:cNvPr id="8" name="Round Single Corner Rectangle 7">
            <a:extLst>
              <a:ext uri="{FF2B5EF4-FFF2-40B4-BE49-F238E27FC236}">
                <a16:creationId xmlns:a16="http://schemas.microsoft.com/office/drawing/2014/main" id="{EA9742F3-4E8B-98A0-1F4D-E9E0B19F3A71}"/>
              </a:ext>
            </a:extLst>
          </p:cNvPr>
          <p:cNvSpPr/>
          <p:nvPr userDrawn="1"/>
        </p:nvSpPr>
        <p:spPr>
          <a:xfrm flipH="1">
            <a:off x="1" y="2337464"/>
            <a:ext cx="6096000" cy="2038018"/>
          </a:xfrm>
          <a:prstGeom prst="round1Rect">
            <a:avLst>
              <a:gd name="adj" fmla="val 19950"/>
            </a:avLst>
          </a:prstGeom>
          <a:solidFill>
            <a:schemeClr val="accent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 name="Round Single Corner Rectangle 9">
            <a:extLst>
              <a:ext uri="{FF2B5EF4-FFF2-40B4-BE49-F238E27FC236}">
                <a16:creationId xmlns:a16="http://schemas.microsoft.com/office/drawing/2014/main" id="{42149FA7-D8DE-B4F3-A507-6A62145141DC}"/>
              </a:ext>
            </a:extLst>
          </p:cNvPr>
          <p:cNvSpPr/>
          <p:nvPr userDrawn="1"/>
        </p:nvSpPr>
        <p:spPr>
          <a:xfrm>
            <a:off x="6096000" y="2337464"/>
            <a:ext cx="6096000" cy="2038018"/>
          </a:xfrm>
          <a:prstGeom prst="round1Rect">
            <a:avLst>
              <a:gd name="adj" fmla="val 19950"/>
            </a:avLst>
          </a:prstGeom>
          <a:solidFill>
            <a:srgbClr val="00861E"/>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2" name="Rectangle 11">
            <a:extLst>
              <a:ext uri="{FF2B5EF4-FFF2-40B4-BE49-F238E27FC236}">
                <a16:creationId xmlns:a16="http://schemas.microsoft.com/office/drawing/2014/main" id="{D1A58598-4DFC-76DD-64F6-F4F0EBAF9767}"/>
              </a:ext>
            </a:extLst>
          </p:cNvPr>
          <p:cNvSpPr/>
          <p:nvPr userDrawn="1"/>
        </p:nvSpPr>
        <p:spPr>
          <a:xfrm>
            <a:off x="1" y="4375481"/>
            <a:ext cx="6096000" cy="2482515"/>
          </a:xfrm>
          <a:prstGeom prst="rect">
            <a:avLst/>
          </a:prstGeom>
          <a:solidFill>
            <a:srgbClr val="08380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3" name="Rectangle 12">
            <a:extLst>
              <a:ext uri="{FF2B5EF4-FFF2-40B4-BE49-F238E27FC236}">
                <a16:creationId xmlns:a16="http://schemas.microsoft.com/office/drawing/2014/main" id="{7D472869-1558-A774-6B3C-68852F9D957D}"/>
              </a:ext>
            </a:extLst>
          </p:cNvPr>
          <p:cNvSpPr/>
          <p:nvPr userDrawn="1"/>
        </p:nvSpPr>
        <p:spPr>
          <a:xfrm>
            <a:off x="6096000" y="4375481"/>
            <a:ext cx="6096000" cy="2482515"/>
          </a:xfrm>
          <a:prstGeom prst="rect">
            <a:avLst/>
          </a:prstGeom>
          <a:solidFill>
            <a:srgbClr val="ECFFE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 name="Title 1">
            <a:extLst>
              <a:ext uri="{FF2B5EF4-FFF2-40B4-BE49-F238E27FC236}">
                <a16:creationId xmlns:a16="http://schemas.microsoft.com/office/drawing/2014/main" id="{56E523F0-8710-C17D-5E1F-7113655CD055}"/>
              </a:ext>
            </a:extLst>
          </p:cNvPr>
          <p:cNvSpPr>
            <a:spLocks noGrp="1"/>
          </p:cNvSpPr>
          <p:nvPr>
            <p:ph type="title"/>
          </p:nvPr>
        </p:nvSpPr>
        <p:spPr>
          <a:xfrm>
            <a:off x="762000" y="724854"/>
            <a:ext cx="10674850" cy="920285"/>
          </a:xfrm>
        </p:spPr>
        <p:txBody>
          <a:bodyPr>
            <a:noAutofit/>
          </a:bodyPr>
          <a:lstStyle>
            <a:lvl1pPr>
              <a:defRPr>
                <a:solidFill>
                  <a:srgbClr val="083806"/>
                </a:solidFill>
              </a:defRPr>
            </a:lvl1pPr>
          </a:lstStyle>
          <a:p>
            <a:r>
              <a:rPr lang="en-US"/>
              <a:t>Click to edit Master title style</a:t>
            </a:r>
          </a:p>
        </p:txBody>
      </p:sp>
      <p:sp>
        <p:nvSpPr>
          <p:cNvPr id="3" name="Content Placeholder 2">
            <a:extLst>
              <a:ext uri="{FF2B5EF4-FFF2-40B4-BE49-F238E27FC236}">
                <a16:creationId xmlns:a16="http://schemas.microsoft.com/office/drawing/2014/main" id="{CFA97474-D8AA-E3B1-C98A-08B7FCBD5476}"/>
              </a:ext>
            </a:extLst>
          </p:cNvPr>
          <p:cNvSpPr>
            <a:spLocks noGrp="1"/>
          </p:cNvSpPr>
          <p:nvPr>
            <p:ph idx="1"/>
          </p:nvPr>
        </p:nvSpPr>
        <p:spPr>
          <a:xfrm>
            <a:off x="762001" y="2942417"/>
            <a:ext cx="4846320" cy="1097280"/>
          </a:xfrm>
        </p:spPr>
        <p:txBody>
          <a:bodyPr>
            <a:noAutofit/>
          </a:bodyPr>
          <a:lstStyle>
            <a:lvl1pPr>
              <a:defRPr>
                <a:solidFill>
                  <a:srgbClr val="083806"/>
                </a:solidFill>
              </a:defRPr>
            </a:lvl1pPr>
            <a:lvl2pPr>
              <a:defRPr>
                <a:solidFill>
                  <a:srgbClr val="083806"/>
                </a:solidFill>
              </a:defRPr>
            </a:lvl2pPr>
            <a:lvl3pPr>
              <a:defRPr>
                <a:solidFill>
                  <a:srgbClr val="083806"/>
                </a:solidFill>
              </a:defRPr>
            </a:lvl3pPr>
            <a:lvl4pPr>
              <a:defRPr>
                <a:solidFill>
                  <a:srgbClr val="083806"/>
                </a:solidFill>
              </a:defRPr>
            </a:lvl4pPr>
            <a:lvl5pPr>
              <a:defRPr>
                <a:solidFill>
                  <a:srgbClr val="083806"/>
                </a:solidFill>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cxnSp>
        <p:nvCxnSpPr>
          <p:cNvPr id="9" name="Straight Connector 8">
            <a:extLst>
              <a:ext uri="{FF2B5EF4-FFF2-40B4-BE49-F238E27FC236}">
                <a16:creationId xmlns:a16="http://schemas.microsoft.com/office/drawing/2014/main" id="{5AEF45F1-4FE2-8739-18FF-B456EB3B66B9}"/>
              </a:ext>
            </a:extLst>
          </p:cNvPr>
          <p:cNvCxnSpPr>
            <a:cxnSpLocks/>
          </p:cNvCxnSpPr>
          <p:nvPr userDrawn="1"/>
        </p:nvCxnSpPr>
        <p:spPr>
          <a:xfrm flipH="1">
            <a:off x="1487277" y="6400800"/>
            <a:ext cx="4608723" cy="0"/>
          </a:xfrm>
          <a:prstGeom prst="line">
            <a:avLst/>
          </a:prstGeom>
          <a:ln w="9525" cap="rnd">
            <a:solidFill>
              <a:schemeClr val="bg1"/>
            </a:solidFill>
          </a:ln>
        </p:spPr>
        <p:style>
          <a:lnRef idx="1">
            <a:schemeClr val="accent1"/>
          </a:lnRef>
          <a:fillRef idx="0">
            <a:schemeClr val="accent1"/>
          </a:fillRef>
          <a:effectRef idx="0">
            <a:schemeClr val="accent1"/>
          </a:effectRef>
          <a:fontRef idx="minor">
            <a:schemeClr val="tx1"/>
          </a:fontRef>
        </p:style>
      </p:cxnSp>
      <p:sp>
        <p:nvSpPr>
          <p:cNvPr id="11" name="Subtitle 2">
            <a:extLst>
              <a:ext uri="{FF2B5EF4-FFF2-40B4-BE49-F238E27FC236}">
                <a16:creationId xmlns:a16="http://schemas.microsoft.com/office/drawing/2014/main" id="{0740B8FE-D58D-6E2B-896D-000F0294ED98}"/>
              </a:ext>
            </a:extLst>
          </p:cNvPr>
          <p:cNvSpPr>
            <a:spLocks noGrp="1"/>
          </p:cNvSpPr>
          <p:nvPr>
            <p:ph type="body" sz="quarter" idx="13" hasCustomPrompt="1"/>
          </p:nvPr>
        </p:nvSpPr>
        <p:spPr>
          <a:xfrm>
            <a:off x="762000" y="1733802"/>
            <a:ext cx="10674350" cy="414149"/>
          </a:xfrm>
        </p:spPr>
        <p:txBody>
          <a:bodyPr>
            <a:noAutofit/>
          </a:bodyPr>
          <a:lstStyle>
            <a:lvl1pPr marL="0" indent="0">
              <a:buNone/>
              <a:defRPr lang="en-US" sz="1600" b="0" i="0" kern="1200" dirty="0">
                <a:solidFill>
                  <a:srgbClr val="083806"/>
                </a:solidFill>
                <a:latin typeface="Outfit Light" pitchFamily="2" charset="0"/>
                <a:ea typeface="Inter"/>
                <a:cs typeface="Inter"/>
              </a:defRPr>
            </a:lvl1pPr>
            <a:lvl2pPr marL="457200" indent="0">
              <a:buNone/>
              <a:defRPr/>
            </a:lvl2pPr>
            <a:lvl3pPr marL="914400" indent="0">
              <a:buNone/>
              <a:defRPr/>
            </a:lvl3pPr>
            <a:lvl4pPr marL="1371600" indent="0">
              <a:buNone/>
              <a:defRPr/>
            </a:lvl4pPr>
            <a:lvl5pPr marL="1828800" indent="0">
              <a:buNone/>
              <a:defRPr/>
            </a:lvl5pPr>
          </a:lstStyle>
          <a:p>
            <a:pPr lvl="0"/>
            <a:r>
              <a:rPr lang="en-US"/>
              <a:t>Subtitle goes here</a:t>
            </a:r>
          </a:p>
        </p:txBody>
      </p:sp>
      <p:sp>
        <p:nvSpPr>
          <p:cNvPr id="18" name="!!subhead1">
            <a:extLst>
              <a:ext uri="{FF2B5EF4-FFF2-40B4-BE49-F238E27FC236}">
                <a16:creationId xmlns:a16="http://schemas.microsoft.com/office/drawing/2014/main" id="{1A93C0F4-1D09-DE35-6E80-27CB807A0E38}"/>
              </a:ext>
            </a:extLst>
          </p:cNvPr>
          <p:cNvSpPr>
            <a:spLocks noGrp="1"/>
          </p:cNvSpPr>
          <p:nvPr>
            <p:ph type="body" sz="quarter" idx="14" hasCustomPrompt="1"/>
          </p:nvPr>
        </p:nvSpPr>
        <p:spPr>
          <a:xfrm>
            <a:off x="762001" y="2571182"/>
            <a:ext cx="4846320" cy="362589"/>
          </a:xfrm>
        </p:spPr>
        <p:txBody>
          <a:bodyPr>
            <a:noAutofit/>
          </a:bodyPr>
          <a:lstStyle>
            <a:lvl1pPr marL="0" indent="0">
              <a:lnSpc>
                <a:spcPct val="100000"/>
              </a:lnSpc>
              <a:spcBef>
                <a:spcPts val="0"/>
              </a:spcBef>
              <a:buNone/>
              <a:defRPr lang="en-US" sz="1800" b="1" kern="1200" dirty="0">
                <a:solidFill>
                  <a:srgbClr val="083806"/>
                </a:solidFill>
                <a:latin typeface="Inter" panose="020B0502030000000004" pitchFamily="34" charset="0"/>
                <a:ea typeface="Inter" panose="020B0502030000000004" pitchFamily="34" charset="0"/>
                <a:cs typeface="Inter" panose="020B0502030000000004" pitchFamily="34" charset="0"/>
              </a:defRPr>
            </a:lvl1pPr>
            <a:lvl2pPr marL="457200" indent="0">
              <a:buNone/>
              <a:defRPr sz="1800" b="1">
                <a:solidFill>
                  <a:schemeClr val="accent1"/>
                </a:solidFill>
              </a:defRPr>
            </a:lvl2pPr>
            <a:lvl3pPr marL="914400" indent="0">
              <a:buNone/>
              <a:defRPr sz="1800" b="1">
                <a:solidFill>
                  <a:schemeClr val="accent1"/>
                </a:solidFill>
              </a:defRPr>
            </a:lvl3pPr>
            <a:lvl4pPr marL="1371600" indent="0">
              <a:buNone/>
              <a:defRPr sz="1800" b="1">
                <a:solidFill>
                  <a:schemeClr val="accent1"/>
                </a:solidFill>
              </a:defRPr>
            </a:lvl4pPr>
            <a:lvl5pPr marL="1828800" indent="0">
              <a:buNone/>
              <a:defRPr sz="1800" b="1">
                <a:solidFill>
                  <a:schemeClr val="accent1"/>
                </a:solidFill>
              </a:defRPr>
            </a:lvl5pPr>
          </a:lstStyle>
          <a:p>
            <a:pPr marL="0" lvl="0" indent="0" algn="l" defTabSz="914400" rtl="0" eaLnBrk="1" latinLnBrk="0" hangingPunct="1">
              <a:lnSpc>
                <a:spcPct val="100000"/>
              </a:lnSpc>
              <a:spcBef>
                <a:spcPts val="1000"/>
              </a:spcBef>
              <a:buFont typeface="Inter" panose="020B0502030000000004" pitchFamily="34" charset="0"/>
              <a:buNone/>
            </a:pPr>
            <a:r>
              <a:rPr lang="en-US"/>
              <a:t>Subheading</a:t>
            </a:r>
          </a:p>
        </p:txBody>
      </p:sp>
      <p:sp>
        <p:nvSpPr>
          <p:cNvPr id="7" name="Text Placeholder 5">
            <a:extLst>
              <a:ext uri="{FF2B5EF4-FFF2-40B4-BE49-F238E27FC236}">
                <a16:creationId xmlns:a16="http://schemas.microsoft.com/office/drawing/2014/main" id="{97AA42F7-5D29-CCA9-BB20-836565F8EB17}"/>
              </a:ext>
            </a:extLst>
          </p:cNvPr>
          <p:cNvSpPr>
            <a:spLocks noGrp="1"/>
          </p:cNvSpPr>
          <p:nvPr>
            <p:ph type="body" sz="quarter" idx="21" hasCustomPrompt="1"/>
          </p:nvPr>
        </p:nvSpPr>
        <p:spPr>
          <a:xfrm>
            <a:off x="1487277" y="6496059"/>
            <a:ext cx="7173901" cy="285734"/>
          </a:xfrm>
        </p:spPr>
        <p:txBody>
          <a:bodyPr anchor="ctr">
            <a:noAutofit/>
          </a:bodyPr>
          <a:lstStyle>
            <a:lvl1pPr marL="0" indent="0">
              <a:lnSpc>
                <a:spcPct val="90000"/>
              </a:lnSpc>
              <a:spcBef>
                <a:spcPts val="200"/>
              </a:spcBef>
              <a:buNone/>
              <a:defRPr sz="600" b="0" i="0">
                <a:solidFill>
                  <a:schemeClr val="bg1"/>
                </a:solidFill>
                <a:latin typeface="Inter" panose="02000503000000020004" pitchFamily="2" charset="0"/>
                <a:ea typeface="Inter" panose="02000503000000020004" pitchFamily="2" charset="0"/>
              </a:defRPr>
            </a:lvl1pPr>
            <a:lvl2pPr marL="457200" indent="0">
              <a:buNone/>
              <a:defRPr sz="600" b="0" i="0">
                <a:latin typeface="Inter" panose="02000503000000020004" pitchFamily="2" charset="0"/>
                <a:ea typeface="Inter" panose="02000503000000020004" pitchFamily="2" charset="0"/>
              </a:defRPr>
            </a:lvl2pPr>
            <a:lvl3pPr marL="914400" indent="0">
              <a:buNone/>
              <a:defRPr sz="600" b="0" i="0">
                <a:latin typeface="Inter" panose="02000503000000020004" pitchFamily="2" charset="0"/>
                <a:ea typeface="Inter" panose="02000503000000020004" pitchFamily="2" charset="0"/>
              </a:defRPr>
            </a:lvl3pPr>
            <a:lvl4pPr marL="1371600" indent="0">
              <a:buNone/>
              <a:defRPr sz="600" b="0" i="0">
                <a:latin typeface="Inter" panose="02000503000000020004" pitchFamily="2" charset="0"/>
                <a:ea typeface="Inter" panose="02000503000000020004" pitchFamily="2" charset="0"/>
              </a:defRPr>
            </a:lvl4pPr>
            <a:lvl5pPr marL="1828800" indent="0">
              <a:buNone/>
              <a:defRPr sz="600" b="0" i="0">
                <a:latin typeface="Inter" panose="02000503000000020004" pitchFamily="2" charset="0"/>
                <a:ea typeface="Inter" panose="02000503000000020004" pitchFamily="2" charset="0"/>
              </a:defRPr>
            </a:lvl5pPr>
          </a:lstStyle>
          <a:p>
            <a:pPr lvl="0"/>
            <a:r>
              <a:rPr lang="en-US"/>
              <a:t>Source: </a:t>
            </a:r>
          </a:p>
        </p:txBody>
      </p:sp>
      <p:sp>
        <p:nvSpPr>
          <p:cNvPr id="6" name="Slide Number Placeholder 5">
            <a:extLst>
              <a:ext uri="{FF2B5EF4-FFF2-40B4-BE49-F238E27FC236}">
                <a16:creationId xmlns:a16="http://schemas.microsoft.com/office/drawing/2014/main" id="{B0AA6B6D-BABC-9E1B-2A13-C6A08C85BF7C}"/>
              </a:ext>
            </a:extLst>
          </p:cNvPr>
          <p:cNvSpPr txBox="1">
            <a:spLocks/>
          </p:cNvSpPr>
          <p:nvPr userDrawn="1"/>
        </p:nvSpPr>
        <p:spPr>
          <a:xfrm>
            <a:off x="11185742" y="6400800"/>
            <a:ext cx="549058" cy="457200"/>
          </a:xfrm>
          <a:prstGeom prst="rect">
            <a:avLst/>
          </a:prstGeom>
        </p:spPr>
        <p:txBody>
          <a:bodyPr vert="horz" lIns="0" tIns="0" rIns="0" bIns="0" rtlCol="0" anchor="ctr"/>
          <a:lstStyle>
            <a:defPPr>
              <a:defRPr lang="en-US"/>
            </a:defPPr>
            <a:lvl1pPr marL="0" algn="r" defTabSz="914400" rtl="0" eaLnBrk="1" latinLnBrk="0" hangingPunct="1">
              <a:defRPr sz="800" kern="1200">
                <a:solidFill>
                  <a:schemeClr val="tx1"/>
                </a:solidFill>
                <a:latin typeface="Outfi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fld id="{DDA6C761-E6C0-8244-BDC1-CA1DC8273777}" type="slidenum">
              <a:rPr lang="en-US" b="0" i="0" smtClean="0">
                <a:latin typeface="Outfit Light" pitchFamily="2" charset="0"/>
              </a:rPr>
              <a:pPr/>
              <a:t>‹#›</a:t>
            </a:fld>
            <a:endParaRPr lang="en-US" b="0" i="0">
              <a:latin typeface="Outfit Light" pitchFamily="2" charset="0"/>
            </a:endParaRPr>
          </a:p>
        </p:txBody>
      </p:sp>
      <p:sp>
        <p:nvSpPr>
          <p:cNvPr id="4" name="Slide Number Placeholder 5">
            <a:extLst>
              <a:ext uri="{FF2B5EF4-FFF2-40B4-BE49-F238E27FC236}">
                <a16:creationId xmlns:a16="http://schemas.microsoft.com/office/drawing/2014/main" id="{BE7F2BD4-73DA-8B8D-8D66-88F374F1D715}"/>
              </a:ext>
            </a:extLst>
          </p:cNvPr>
          <p:cNvSpPr txBox="1">
            <a:spLocks/>
          </p:cNvSpPr>
          <p:nvPr userDrawn="1"/>
        </p:nvSpPr>
        <p:spPr>
          <a:xfrm>
            <a:off x="9118378" y="6499230"/>
            <a:ext cx="2266709" cy="273040"/>
          </a:xfrm>
          <a:prstGeom prst="rect">
            <a:avLst/>
          </a:prstGeom>
        </p:spPr>
        <p:txBody>
          <a:bodyPr vert="horz" lIns="0" tIns="0" rIns="0" bIns="0" rtlCol="0" anchor="ctr"/>
          <a:lstStyle>
            <a:defPPr>
              <a:defRPr lang="en-US"/>
            </a:defPPr>
            <a:lvl1pPr marL="0" algn="r" defTabSz="914400" rtl="0" eaLnBrk="1" latinLnBrk="0" hangingPunct="1">
              <a:defRPr sz="800" kern="1200">
                <a:solidFill>
                  <a:schemeClr val="bg1"/>
                </a:solidFill>
                <a:latin typeface="Outfi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sz="600" b="0" i="0">
                <a:solidFill>
                  <a:schemeClr val="tx1"/>
                </a:solidFill>
                <a:latin typeface="Outfit Light" pitchFamily="2" charset="0"/>
              </a:rPr>
              <a:t>© Sovos 2025. Proprietary and Confidential</a:t>
            </a:r>
          </a:p>
        </p:txBody>
      </p:sp>
      <p:sp>
        <p:nvSpPr>
          <p:cNvPr id="5" name="Graphic 18">
            <a:extLst>
              <a:ext uri="{FF2B5EF4-FFF2-40B4-BE49-F238E27FC236}">
                <a16:creationId xmlns:a16="http://schemas.microsoft.com/office/drawing/2014/main" id="{487C063E-BC3F-D1B2-2771-1EAAED278E3D}"/>
              </a:ext>
            </a:extLst>
          </p:cNvPr>
          <p:cNvSpPr/>
          <p:nvPr userDrawn="1"/>
        </p:nvSpPr>
        <p:spPr>
          <a:xfrm>
            <a:off x="457200" y="6313452"/>
            <a:ext cx="811355" cy="168145"/>
          </a:xfrm>
          <a:custGeom>
            <a:avLst/>
            <a:gdLst>
              <a:gd name="connsiteX0" fmla="*/ 228427 w 811355"/>
              <a:gd name="connsiteY0" fmla="*/ 27 h 168145"/>
              <a:gd name="connsiteX1" fmla="*/ 310031 w 811355"/>
              <a:gd name="connsiteY1" fmla="*/ 81183 h 168145"/>
              <a:gd name="connsiteX2" fmla="*/ 228427 w 811355"/>
              <a:gd name="connsiteY2" fmla="*/ 162778 h 168145"/>
              <a:gd name="connsiteX3" fmla="*/ 147061 w 811355"/>
              <a:gd name="connsiteY3" fmla="*/ 81183 h 168145"/>
              <a:gd name="connsiteX4" fmla="*/ 228427 w 811355"/>
              <a:gd name="connsiteY4" fmla="*/ 27 h 168145"/>
              <a:gd name="connsiteX5" fmla="*/ 228427 w 811355"/>
              <a:gd name="connsiteY5" fmla="*/ 136856 h 168145"/>
              <a:gd name="connsiteX6" fmla="*/ 281782 w 811355"/>
              <a:gd name="connsiteY6" fmla="*/ 81183 h 168145"/>
              <a:gd name="connsiteX7" fmla="*/ 228427 w 811355"/>
              <a:gd name="connsiteY7" fmla="*/ 25517 h 168145"/>
              <a:gd name="connsiteX8" fmla="*/ 175080 w 811355"/>
              <a:gd name="connsiteY8" fmla="*/ 81183 h 168145"/>
              <a:gd name="connsiteX9" fmla="*/ 228427 w 811355"/>
              <a:gd name="connsiteY9" fmla="*/ 136856 h 168145"/>
              <a:gd name="connsiteX10" fmla="*/ 575396 w 811355"/>
              <a:gd name="connsiteY10" fmla="*/ 27 h 168145"/>
              <a:gd name="connsiteX11" fmla="*/ 656993 w 811355"/>
              <a:gd name="connsiteY11" fmla="*/ 81183 h 168145"/>
              <a:gd name="connsiteX12" fmla="*/ 575396 w 811355"/>
              <a:gd name="connsiteY12" fmla="*/ 162778 h 168145"/>
              <a:gd name="connsiteX13" fmla="*/ 494022 w 811355"/>
              <a:gd name="connsiteY13" fmla="*/ 81183 h 168145"/>
              <a:gd name="connsiteX14" fmla="*/ 575396 w 811355"/>
              <a:gd name="connsiteY14" fmla="*/ 27 h 168145"/>
              <a:gd name="connsiteX15" fmla="*/ 575396 w 811355"/>
              <a:gd name="connsiteY15" fmla="*/ 136856 h 168145"/>
              <a:gd name="connsiteX16" fmla="*/ 628743 w 811355"/>
              <a:gd name="connsiteY16" fmla="*/ 81183 h 168145"/>
              <a:gd name="connsiteX17" fmla="*/ 575396 w 811355"/>
              <a:gd name="connsiteY17" fmla="*/ 25517 h 168145"/>
              <a:gd name="connsiteX18" fmla="*/ 522042 w 811355"/>
              <a:gd name="connsiteY18" fmla="*/ 81183 h 168145"/>
              <a:gd name="connsiteX19" fmla="*/ 575396 w 811355"/>
              <a:gd name="connsiteY19" fmla="*/ 136856 h 168145"/>
              <a:gd name="connsiteX20" fmla="*/ 448958 w 811355"/>
              <a:gd name="connsiteY20" fmla="*/ 2933 h 168145"/>
              <a:gd name="connsiteX21" fmla="*/ 481284 w 811355"/>
              <a:gd name="connsiteY21" fmla="*/ 2933 h 168145"/>
              <a:gd name="connsiteX22" fmla="*/ 400343 w 811355"/>
              <a:gd name="connsiteY22" fmla="*/ 168146 h 168145"/>
              <a:gd name="connsiteX23" fmla="*/ 319639 w 811355"/>
              <a:gd name="connsiteY23" fmla="*/ 2933 h 168145"/>
              <a:gd name="connsiteX24" fmla="*/ 351728 w 811355"/>
              <a:gd name="connsiteY24" fmla="*/ 2933 h 168145"/>
              <a:gd name="connsiteX25" fmla="*/ 400343 w 811355"/>
              <a:gd name="connsiteY25" fmla="*/ 112931 h 168145"/>
              <a:gd name="connsiteX26" fmla="*/ 448958 w 811355"/>
              <a:gd name="connsiteY26" fmla="*/ 2933 h 168145"/>
              <a:gd name="connsiteX27" fmla="*/ 717385 w 811355"/>
              <a:gd name="connsiteY27" fmla="*/ 45882 h 168145"/>
              <a:gd name="connsiteX28" fmla="*/ 751794 w 811355"/>
              <a:gd name="connsiteY28" fmla="*/ 24431 h 168145"/>
              <a:gd name="connsiteX29" fmla="*/ 795439 w 811355"/>
              <a:gd name="connsiteY29" fmla="*/ 36825 h 168145"/>
              <a:gd name="connsiteX30" fmla="*/ 795439 w 811355"/>
              <a:gd name="connsiteY30" fmla="*/ 9023 h 168145"/>
              <a:gd name="connsiteX31" fmla="*/ 752017 w 811355"/>
              <a:gd name="connsiteY31" fmla="*/ 47 h 168145"/>
              <a:gd name="connsiteX32" fmla="*/ 688183 w 811355"/>
              <a:gd name="connsiteY32" fmla="*/ 47251 h 168145"/>
              <a:gd name="connsiteX33" fmla="*/ 782356 w 811355"/>
              <a:gd name="connsiteY33" fmla="*/ 117692 h 168145"/>
              <a:gd name="connsiteX34" fmla="*/ 747264 w 811355"/>
              <a:gd name="connsiteY34" fmla="*/ 138239 h 168145"/>
              <a:gd name="connsiteX35" fmla="*/ 694971 w 811355"/>
              <a:gd name="connsiteY35" fmla="*/ 120855 h 168145"/>
              <a:gd name="connsiteX36" fmla="*/ 694971 w 811355"/>
              <a:gd name="connsiteY36" fmla="*/ 120908 h 168145"/>
              <a:gd name="connsiteX37" fmla="*/ 694971 w 811355"/>
              <a:gd name="connsiteY37" fmla="*/ 150478 h 168145"/>
              <a:gd name="connsiteX38" fmla="*/ 747291 w 811355"/>
              <a:gd name="connsiteY38" fmla="*/ 162616 h 168145"/>
              <a:gd name="connsiteX39" fmla="*/ 811355 w 811355"/>
              <a:gd name="connsiteY39" fmla="*/ 115655 h 168145"/>
              <a:gd name="connsiteX40" fmla="*/ 717426 w 811355"/>
              <a:gd name="connsiteY40" fmla="*/ 45882 h 168145"/>
              <a:gd name="connsiteX41" fmla="*/ 717385 w 811355"/>
              <a:gd name="connsiteY41" fmla="*/ 45882 h 168145"/>
              <a:gd name="connsiteX42" fmla="*/ 29216 w 811355"/>
              <a:gd name="connsiteY42" fmla="*/ 45841 h 168145"/>
              <a:gd name="connsiteX43" fmla="*/ 63632 w 811355"/>
              <a:gd name="connsiteY43" fmla="*/ 24391 h 168145"/>
              <a:gd name="connsiteX44" fmla="*/ 107080 w 811355"/>
              <a:gd name="connsiteY44" fmla="*/ 36670 h 168145"/>
              <a:gd name="connsiteX45" fmla="*/ 107080 w 811355"/>
              <a:gd name="connsiteY45" fmla="*/ 8881 h 168145"/>
              <a:gd name="connsiteX46" fmla="*/ 63855 w 811355"/>
              <a:gd name="connsiteY46" fmla="*/ 0 h 168145"/>
              <a:gd name="connsiteX47" fmla="*/ 0 w 811355"/>
              <a:gd name="connsiteY47" fmla="*/ 47204 h 168145"/>
              <a:gd name="connsiteX48" fmla="*/ 94200 w 811355"/>
              <a:gd name="connsiteY48" fmla="*/ 117665 h 168145"/>
              <a:gd name="connsiteX49" fmla="*/ 59101 w 811355"/>
              <a:gd name="connsiteY49" fmla="*/ 138219 h 168145"/>
              <a:gd name="connsiteX50" fmla="*/ 6795 w 811355"/>
              <a:gd name="connsiteY50" fmla="*/ 120828 h 168145"/>
              <a:gd name="connsiteX51" fmla="*/ 6795 w 811355"/>
              <a:gd name="connsiteY51" fmla="*/ 120895 h 168145"/>
              <a:gd name="connsiteX52" fmla="*/ 6795 w 811355"/>
              <a:gd name="connsiteY52" fmla="*/ 150465 h 168145"/>
              <a:gd name="connsiteX53" fmla="*/ 59135 w 811355"/>
              <a:gd name="connsiteY53" fmla="*/ 162603 h 168145"/>
              <a:gd name="connsiteX54" fmla="*/ 123220 w 811355"/>
              <a:gd name="connsiteY54" fmla="*/ 115628 h 168145"/>
              <a:gd name="connsiteX55" fmla="*/ 29216 w 811355"/>
              <a:gd name="connsiteY55" fmla="*/ 45841 h 1681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Lst>
            <a:rect l="l" t="t" r="r" b="b"/>
            <a:pathLst>
              <a:path w="811355" h="168145">
                <a:moveTo>
                  <a:pt x="228427" y="27"/>
                </a:moveTo>
                <a:cubicBezTo>
                  <a:pt x="275284" y="27"/>
                  <a:pt x="310031" y="34459"/>
                  <a:pt x="310031" y="81183"/>
                </a:cubicBezTo>
                <a:cubicBezTo>
                  <a:pt x="310031" y="127908"/>
                  <a:pt x="275730" y="162778"/>
                  <a:pt x="228427" y="162778"/>
                </a:cubicBezTo>
                <a:cubicBezTo>
                  <a:pt x="181355" y="162778"/>
                  <a:pt x="147061" y="127901"/>
                  <a:pt x="147061" y="81183"/>
                </a:cubicBezTo>
                <a:cubicBezTo>
                  <a:pt x="147061" y="34465"/>
                  <a:pt x="182024" y="27"/>
                  <a:pt x="228427" y="27"/>
                </a:cubicBezTo>
                <a:close/>
                <a:moveTo>
                  <a:pt x="228427" y="136856"/>
                </a:moveTo>
                <a:cubicBezTo>
                  <a:pt x="259814" y="136856"/>
                  <a:pt x="281782" y="113376"/>
                  <a:pt x="281782" y="81183"/>
                </a:cubicBezTo>
                <a:cubicBezTo>
                  <a:pt x="281782" y="48991"/>
                  <a:pt x="260037" y="25517"/>
                  <a:pt x="228427" y="25517"/>
                </a:cubicBezTo>
                <a:cubicBezTo>
                  <a:pt x="197271" y="25517"/>
                  <a:pt x="175080" y="48991"/>
                  <a:pt x="175080" y="81183"/>
                </a:cubicBezTo>
                <a:cubicBezTo>
                  <a:pt x="175080" y="113376"/>
                  <a:pt x="197271" y="136856"/>
                  <a:pt x="228427" y="136856"/>
                </a:cubicBezTo>
                <a:close/>
                <a:moveTo>
                  <a:pt x="575396" y="27"/>
                </a:moveTo>
                <a:cubicBezTo>
                  <a:pt x="622246" y="27"/>
                  <a:pt x="656993" y="34459"/>
                  <a:pt x="656993" y="81183"/>
                </a:cubicBezTo>
                <a:cubicBezTo>
                  <a:pt x="656993" y="127908"/>
                  <a:pt x="622699" y="162778"/>
                  <a:pt x="575396" y="162778"/>
                </a:cubicBezTo>
                <a:cubicBezTo>
                  <a:pt x="528316" y="162778"/>
                  <a:pt x="494022" y="127901"/>
                  <a:pt x="494022" y="81183"/>
                </a:cubicBezTo>
                <a:cubicBezTo>
                  <a:pt x="494022" y="34465"/>
                  <a:pt x="529019" y="27"/>
                  <a:pt x="575396" y="27"/>
                </a:cubicBezTo>
                <a:close/>
                <a:moveTo>
                  <a:pt x="575396" y="136856"/>
                </a:moveTo>
                <a:cubicBezTo>
                  <a:pt x="606776" y="136856"/>
                  <a:pt x="628743" y="113376"/>
                  <a:pt x="628743" y="81183"/>
                </a:cubicBezTo>
                <a:cubicBezTo>
                  <a:pt x="628743" y="48991"/>
                  <a:pt x="606999" y="25517"/>
                  <a:pt x="575396" y="25517"/>
                </a:cubicBezTo>
                <a:cubicBezTo>
                  <a:pt x="544233" y="25517"/>
                  <a:pt x="522042" y="48991"/>
                  <a:pt x="522042" y="81183"/>
                </a:cubicBezTo>
                <a:cubicBezTo>
                  <a:pt x="522042" y="113376"/>
                  <a:pt x="544293" y="136856"/>
                  <a:pt x="575396" y="136856"/>
                </a:cubicBezTo>
                <a:close/>
                <a:moveTo>
                  <a:pt x="448958" y="2933"/>
                </a:moveTo>
                <a:lnTo>
                  <a:pt x="481284" y="2933"/>
                </a:lnTo>
                <a:lnTo>
                  <a:pt x="400343" y="168146"/>
                </a:lnTo>
                <a:lnTo>
                  <a:pt x="319639" y="2933"/>
                </a:lnTo>
                <a:lnTo>
                  <a:pt x="351728" y="2933"/>
                </a:lnTo>
                <a:lnTo>
                  <a:pt x="400343" y="112931"/>
                </a:lnTo>
                <a:lnTo>
                  <a:pt x="448958" y="2933"/>
                </a:lnTo>
                <a:close/>
                <a:moveTo>
                  <a:pt x="717385" y="45882"/>
                </a:moveTo>
                <a:cubicBezTo>
                  <a:pt x="717385" y="33912"/>
                  <a:pt x="727345" y="24431"/>
                  <a:pt x="751794" y="24431"/>
                </a:cubicBezTo>
                <a:cubicBezTo>
                  <a:pt x="765588" y="24431"/>
                  <a:pt x="781193" y="28477"/>
                  <a:pt x="795439" y="36825"/>
                </a:cubicBezTo>
                <a:lnTo>
                  <a:pt x="795439" y="9023"/>
                </a:lnTo>
                <a:cubicBezTo>
                  <a:pt x="782714" y="3223"/>
                  <a:pt x="767109" y="47"/>
                  <a:pt x="752017" y="47"/>
                </a:cubicBezTo>
                <a:cubicBezTo>
                  <a:pt x="708555" y="47"/>
                  <a:pt x="688183" y="21720"/>
                  <a:pt x="688183" y="47251"/>
                </a:cubicBezTo>
                <a:cubicBezTo>
                  <a:pt x="688183" y="105918"/>
                  <a:pt x="782356" y="83597"/>
                  <a:pt x="782356" y="117692"/>
                </a:cubicBezTo>
                <a:cubicBezTo>
                  <a:pt x="782356" y="129432"/>
                  <a:pt x="771943" y="138239"/>
                  <a:pt x="747264" y="138239"/>
                </a:cubicBezTo>
                <a:cubicBezTo>
                  <a:pt x="727791" y="138239"/>
                  <a:pt x="707649" y="131010"/>
                  <a:pt x="694971" y="120855"/>
                </a:cubicBezTo>
                <a:lnTo>
                  <a:pt x="694971" y="120908"/>
                </a:lnTo>
                <a:lnTo>
                  <a:pt x="694971" y="150478"/>
                </a:lnTo>
                <a:cubicBezTo>
                  <a:pt x="708744" y="157896"/>
                  <a:pt x="728008" y="162616"/>
                  <a:pt x="747291" y="162616"/>
                </a:cubicBezTo>
                <a:cubicBezTo>
                  <a:pt x="790754" y="162616"/>
                  <a:pt x="811355" y="140943"/>
                  <a:pt x="811355" y="115655"/>
                </a:cubicBezTo>
                <a:cubicBezTo>
                  <a:pt x="811369" y="57615"/>
                  <a:pt x="717426" y="79518"/>
                  <a:pt x="717426" y="45882"/>
                </a:cubicBezTo>
                <a:lnTo>
                  <a:pt x="717385" y="45882"/>
                </a:lnTo>
                <a:close/>
                <a:moveTo>
                  <a:pt x="29216" y="45841"/>
                </a:moveTo>
                <a:cubicBezTo>
                  <a:pt x="29216" y="33872"/>
                  <a:pt x="39176" y="24391"/>
                  <a:pt x="63632" y="24391"/>
                </a:cubicBezTo>
                <a:cubicBezTo>
                  <a:pt x="77364" y="24391"/>
                  <a:pt x="92888" y="28437"/>
                  <a:pt x="107080" y="36670"/>
                </a:cubicBezTo>
                <a:lnTo>
                  <a:pt x="107080" y="8881"/>
                </a:lnTo>
                <a:cubicBezTo>
                  <a:pt x="94396" y="3156"/>
                  <a:pt x="78865" y="0"/>
                  <a:pt x="63855" y="0"/>
                </a:cubicBezTo>
                <a:cubicBezTo>
                  <a:pt x="20379" y="0"/>
                  <a:pt x="0" y="21680"/>
                  <a:pt x="0" y="47204"/>
                </a:cubicBezTo>
                <a:cubicBezTo>
                  <a:pt x="0" y="105925"/>
                  <a:pt x="94200" y="83564"/>
                  <a:pt x="94200" y="117665"/>
                </a:cubicBezTo>
                <a:cubicBezTo>
                  <a:pt x="94200" y="129405"/>
                  <a:pt x="83787" y="138219"/>
                  <a:pt x="59101" y="138219"/>
                </a:cubicBezTo>
                <a:cubicBezTo>
                  <a:pt x="39629" y="138219"/>
                  <a:pt x="19473" y="130990"/>
                  <a:pt x="6795" y="120828"/>
                </a:cubicBezTo>
                <a:lnTo>
                  <a:pt x="6795" y="120895"/>
                </a:lnTo>
                <a:lnTo>
                  <a:pt x="6795" y="150465"/>
                </a:lnTo>
                <a:cubicBezTo>
                  <a:pt x="20575" y="157882"/>
                  <a:pt x="39845" y="162603"/>
                  <a:pt x="59135" y="162603"/>
                </a:cubicBezTo>
                <a:cubicBezTo>
                  <a:pt x="102611" y="162603"/>
                  <a:pt x="123220" y="140916"/>
                  <a:pt x="123220" y="115628"/>
                </a:cubicBezTo>
                <a:cubicBezTo>
                  <a:pt x="123186" y="57588"/>
                  <a:pt x="29216" y="79491"/>
                  <a:pt x="29216" y="45841"/>
                </a:cubicBezTo>
                <a:close/>
              </a:path>
            </a:pathLst>
          </a:custGeom>
          <a:solidFill>
            <a:schemeClr val="bg1"/>
          </a:solidFill>
          <a:ln w="675" cap="flat">
            <a:noFill/>
            <a:prstDash val="solid"/>
            <a:miter/>
          </a:ln>
        </p:spPr>
        <p:txBody>
          <a:bodyPr rtlCol="0" anchor="ctr"/>
          <a:lstStyle/>
          <a:p>
            <a:endParaRPr lang="en-US"/>
          </a:p>
        </p:txBody>
      </p:sp>
      <p:sp>
        <p:nvSpPr>
          <p:cNvPr id="21" name="Text Placeholder 20">
            <a:extLst>
              <a:ext uri="{FF2B5EF4-FFF2-40B4-BE49-F238E27FC236}">
                <a16:creationId xmlns:a16="http://schemas.microsoft.com/office/drawing/2014/main" id="{2D73F7C5-2BF4-FB8A-D39B-5E7388A4BC26}"/>
              </a:ext>
            </a:extLst>
          </p:cNvPr>
          <p:cNvSpPr>
            <a:spLocks noGrp="1"/>
          </p:cNvSpPr>
          <p:nvPr>
            <p:ph type="body" sz="quarter" idx="23" hasCustomPrompt="1"/>
          </p:nvPr>
        </p:nvSpPr>
        <p:spPr>
          <a:xfrm>
            <a:off x="762001" y="4609869"/>
            <a:ext cx="4846320" cy="328525"/>
          </a:xfrm>
        </p:spPr>
        <p:txBody>
          <a:bodyPr>
            <a:noAutofit/>
          </a:bodyPr>
          <a:lstStyle>
            <a:lvl1pPr marL="0" indent="0">
              <a:lnSpc>
                <a:spcPct val="100000"/>
              </a:lnSpc>
              <a:spcBef>
                <a:spcPts val="0"/>
              </a:spcBef>
              <a:buNone/>
              <a:defRPr lang="en-US" sz="1800" b="1" kern="1200" dirty="0" smtClean="0">
                <a:solidFill>
                  <a:schemeClr val="accent6"/>
                </a:solidFill>
                <a:latin typeface="Inter" panose="020B0502030000000004" pitchFamily="34" charset="0"/>
                <a:ea typeface="Inter" panose="020B0502030000000004" pitchFamily="34" charset="0"/>
                <a:cs typeface="Inter" panose="020B0502030000000004" pitchFamily="34" charset="0"/>
              </a:defRPr>
            </a:lvl1pPr>
            <a:lvl2pPr marL="457200" indent="0">
              <a:buNone/>
              <a:defRPr/>
            </a:lvl2pPr>
            <a:lvl3pPr marL="914400" indent="0">
              <a:buNone/>
              <a:defRPr/>
            </a:lvl3pPr>
            <a:lvl4pPr marL="1371600" indent="0">
              <a:buNone/>
              <a:defRPr/>
            </a:lvl4pPr>
            <a:lvl5pPr marL="1828800" indent="0">
              <a:buNone/>
              <a:defRPr/>
            </a:lvl5pPr>
          </a:lstStyle>
          <a:p>
            <a:pPr marL="0" lvl="0" indent="0" algn="l" defTabSz="914400" rtl="0" eaLnBrk="1" latinLnBrk="0" hangingPunct="1">
              <a:lnSpc>
                <a:spcPct val="100000"/>
              </a:lnSpc>
              <a:spcBef>
                <a:spcPts val="1000"/>
              </a:spcBef>
              <a:buFont typeface="Inter" panose="020B0502030000000004" pitchFamily="34" charset="0"/>
              <a:buNone/>
            </a:pPr>
            <a:r>
              <a:rPr lang="en-US"/>
              <a:t>Subheading</a:t>
            </a:r>
          </a:p>
        </p:txBody>
      </p:sp>
      <p:sp>
        <p:nvSpPr>
          <p:cNvPr id="25" name="Content Placeholder 24">
            <a:extLst>
              <a:ext uri="{FF2B5EF4-FFF2-40B4-BE49-F238E27FC236}">
                <a16:creationId xmlns:a16="http://schemas.microsoft.com/office/drawing/2014/main" id="{A903AC49-909E-5627-F85E-05AA2936A5D3}"/>
              </a:ext>
            </a:extLst>
          </p:cNvPr>
          <p:cNvSpPr>
            <a:spLocks noGrp="1"/>
          </p:cNvSpPr>
          <p:nvPr>
            <p:ph sz="quarter" idx="24"/>
          </p:nvPr>
        </p:nvSpPr>
        <p:spPr>
          <a:xfrm>
            <a:off x="762001" y="4973752"/>
            <a:ext cx="4846320" cy="1091263"/>
          </a:xfrm>
        </p:spPr>
        <p:txBody>
          <a:bodyPr>
            <a:noAutofit/>
          </a:bodyPr>
          <a:lstStyle>
            <a:lvl1pPr>
              <a:defRPr>
                <a:solidFill>
                  <a:schemeClr val="accent6"/>
                </a:solidFill>
              </a:defRPr>
            </a:lvl1pPr>
            <a:lvl2pPr>
              <a:defRPr>
                <a:solidFill>
                  <a:schemeClr val="accent6"/>
                </a:solidFill>
              </a:defRPr>
            </a:lvl2pPr>
            <a:lvl3pPr>
              <a:defRPr>
                <a:solidFill>
                  <a:schemeClr val="accent6"/>
                </a:solidFill>
              </a:defRPr>
            </a:lvl3pPr>
            <a:lvl4pPr>
              <a:defRPr>
                <a:solidFill>
                  <a:schemeClr val="accent6"/>
                </a:solidFill>
              </a:defRPr>
            </a:lvl4pPr>
            <a:lvl5pPr>
              <a:defRPr>
                <a:solidFill>
                  <a:schemeClr val="accent6"/>
                </a:solidFill>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30" name="Text Placeholder 29">
            <a:extLst>
              <a:ext uri="{FF2B5EF4-FFF2-40B4-BE49-F238E27FC236}">
                <a16:creationId xmlns:a16="http://schemas.microsoft.com/office/drawing/2014/main" id="{F2D6EAF1-0692-50BE-5433-C25A68FEFD66}"/>
              </a:ext>
            </a:extLst>
          </p:cNvPr>
          <p:cNvSpPr>
            <a:spLocks noGrp="1"/>
          </p:cNvSpPr>
          <p:nvPr>
            <p:ph type="body" sz="quarter" idx="34" hasCustomPrompt="1"/>
          </p:nvPr>
        </p:nvSpPr>
        <p:spPr>
          <a:xfrm>
            <a:off x="6583680" y="2571182"/>
            <a:ext cx="4846319" cy="362589"/>
          </a:xfrm>
        </p:spPr>
        <p:txBody>
          <a:bodyPr>
            <a:noAutofit/>
          </a:bodyPr>
          <a:lstStyle>
            <a:lvl1pPr marL="0" indent="0">
              <a:spcBef>
                <a:spcPts val="0"/>
              </a:spcBef>
              <a:buNone/>
              <a:defRPr lang="en-US" sz="1800" b="1" kern="1200" smtClean="0">
                <a:solidFill>
                  <a:schemeClr val="bg1"/>
                </a:solidFill>
                <a:latin typeface="Inter" panose="020B0502030000000004" pitchFamily="34" charset="0"/>
                <a:ea typeface="Inter" panose="020B0502030000000004" pitchFamily="34" charset="0"/>
                <a:cs typeface="Inter" panose="020B0502030000000004" pitchFamily="34" charset="0"/>
              </a:defRPr>
            </a:lvl1pPr>
            <a:lvl2pPr marL="457200" indent="0">
              <a:buNone/>
              <a:defRPr/>
            </a:lvl2pPr>
            <a:lvl3pPr marL="914400" indent="0">
              <a:buNone/>
              <a:defRPr/>
            </a:lvl3pPr>
            <a:lvl4pPr marL="1371600" indent="0">
              <a:buNone/>
              <a:defRPr/>
            </a:lvl4pPr>
            <a:lvl5pPr marL="1828800" indent="0">
              <a:buNone/>
              <a:defRPr/>
            </a:lvl5pPr>
          </a:lstStyle>
          <a:p>
            <a:pPr marL="0" lvl="0" indent="0" algn="l" defTabSz="914400" rtl="0" eaLnBrk="1" latinLnBrk="0" hangingPunct="1">
              <a:lnSpc>
                <a:spcPct val="100000"/>
              </a:lnSpc>
              <a:spcBef>
                <a:spcPts val="1000"/>
              </a:spcBef>
              <a:buFont typeface="Inter" panose="020B0502030000000004" pitchFamily="34" charset="0"/>
              <a:buNone/>
            </a:pPr>
            <a:r>
              <a:rPr lang="en-US"/>
              <a:t>Subheading</a:t>
            </a:r>
          </a:p>
        </p:txBody>
      </p:sp>
      <p:sp>
        <p:nvSpPr>
          <p:cNvPr id="32" name="Content Placeholder 31">
            <a:extLst>
              <a:ext uri="{FF2B5EF4-FFF2-40B4-BE49-F238E27FC236}">
                <a16:creationId xmlns:a16="http://schemas.microsoft.com/office/drawing/2014/main" id="{C8305F90-46C4-DA12-257A-5AB2F6DA0090}"/>
              </a:ext>
            </a:extLst>
          </p:cNvPr>
          <p:cNvSpPr>
            <a:spLocks noGrp="1"/>
          </p:cNvSpPr>
          <p:nvPr>
            <p:ph sz="quarter" idx="35"/>
          </p:nvPr>
        </p:nvSpPr>
        <p:spPr>
          <a:xfrm>
            <a:off x="6583679" y="2944616"/>
            <a:ext cx="4846321" cy="1095081"/>
          </a:xfrm>
        </p:spPr>
        <p:txBody>
          <a:bodyPr>
            <a:noAutofit/>
          </a:bodyPr>
          <a:lstStyle>
            <a:lvl1pPr>
              <a:defRPr>
                <a:solidFill>
                  <a:schemeClr val="bg1"/>
                </a:solidFill>
              </a:defRPr>
            </a:lvl1pPr>
            <a:lvl2pPr>
              <a:defRPr>
                <a:solidFill>
                  <a:schemeClr val="bg1"/>
                </a:solidFill>
              </a:defRPr>
            </a:lvl2pPr>
            <a:lvl3pPr>
              <a:defRPr>
                <a:solidFill>
                  <a:schemeClr val="bg1"/>
                </a:solidFill>
              </a:defRPr>
            </a:lvl3pPr>
            <a:lvl4pPr>
              <a:defRPr>
                <a:solidFill>
                  <a:schemeClr val="bg1"/>
                </a:solidFill>
              </a:defRPr>
            </a:lvl4pPr>
            <a:lvl5pPr>
              <a:defRPr>
                <a:solidFill>
                  <a:schemeClr val="bg1"/>
                </a:solidFill>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33" name="Text Placeholder 32">
            <a:extLst>
              <a:ext uri="{FF2B5EF4-FFF2-40B4-BE49-F238E27FC236}">
                <a16:creationId xmlns:a16="http://schemas.microsoft.com/office/drawing/2014/main" id="{F381136C-7152-E6FB-A0F4-9F2EECF82E2A}"/>
              </a:ext>
            </a:extLst>
          </p:cNvPr>
          <p:cNvSpPr>
            <a:spLocks noGrp="1"/>
          </p:cNvSpPr>
          <p:nvPr>
            <p:ph type="body" sz="quarter" idx="43" hasCustomPrompt="1"/>
          </p:nvPr>
        </p:nvSpPr>
        <p:spPr>
          <a:xfrm>
            <a:off x="6583678" y="4609869"/>
            <a:ext cx="4851355" cy="328524"/>
          </a:xfrm>
        </p:spPr>
        <p:txBody>
          <a:bodyPr>
            <a:noAutofit/>
          </a:bodyPr>
          <a:lstStyle>
            <a:lvl1pPr marL="0" indent="0">
              <a:lnSpc>
                <a:spcPct val="100000"/>
              </a:lnSpc>
              <a:spcBef>
                <a:spcPts val="0"/>
              </a:spcBef>
              <a:buNone/>
              <a:defRPr lang="en-US" sz="1800" b="1" kern="1200" smtClean="0">
                <a:solidFill>
                  <a:srgbClr val="00861E"/>
                </a:solidFill>
                <a:latin typeface="Inter" panose="020B0502030000000004" pitchFamily="34" charset="0"/>
                <a:ea typeface="Inter" panose="020B0502030000000004" pitchFamily="34" charset="0"/>
                <a:cs typeface="Inter" panose="020B0502030000000004" pitchFamily="34" charset="0"/>
              </a:defRPr>
            </a:lvl1pPr>
            <a:lvl2pPr marL="457200" indent="0">
              <a:buNone/>
              <a:defRPr/>
            </a:lvl2pPr>
            <a:lvl3pPr marL="914400" indent="0">
              <a:buNone/>
              <a:defRPr/>
            </a:lvl3pPr>
            <a:lvl4pPr marL="1371600" indent="0">
              <a:buNone/>
              <a:defRPr/>
            </a:lvl4pPr>
            <a:lvl5pPr marL="1828800" indent="0">
              <a:buNone/>
              <a:defRPr/>
            </a:lvl5pPr>
          </a:lstStyle>
          <a:p>
            <a:pPr lvl="0"/>
            <a:r>
              <a:rPr lang="en-US"/>
              <a:t>Subheading</a:t>
            </a:r>
          </a:p>
        </p:txBody>
      </p:sp>
      <p:sp>
        <p:nvSpPr>
          <p:cNvPr id="35" name="Text Placeholder 34">
            <a:extLst>
              <a:ext uri="{FF2B5EF4-FFF2-40B4-BE49-F238E27FC236}">
                <a16:creationId xmlns:a16="http://schemas.microsoft.com/office/drawing/2014/main" id="{C431FE09-80DF-732B-2493-7093FBD23E33}"/>
              </a:ext>
            </a:extLst>
          </p:cNvPr>
          <p:cNvSpPr>
            <a:spLocks noGrp="1"/>
          </p:cNvSpPr>
          <p:nvPr>
            <p:ph type="body" sz="quarter" idx="44"/>
          </p:nvPr>
        </p:nvSpPr>
        <p:spPr>
          <a:xfrm>
            <a:off x="6583680" y="4973753"/>
            <a:ext cx="4852670" cy="1091262"/>
          </a:xfrm>
        </p:spPr>
        <p:txBody>
          <a:bodyPr>
            <a:noAutofit/>
          </a:bodyPr>
          <a:lstStyle>
            <a:lvl1pPr>
              <a:defRPr>
                <a:solidFill>
                  <a:srgbClr val="00861E"/>
                </a:solidFill>
              </a:defRPr>
            </a:lvl1pPr>
            <a:lvl2pPr>
              <a:defRPr>
                <a:solidFill>
                  <a:srgbClr val="00861E"/>
                </a:solidFill>
              </a:defRPr>
            </a:lvl2pPr>
            <a:lvl3pPr>
              <a:defRPr>
                <a:solidFill>
                  <a:srgbClr val="00861E"/>
                </a:solidFill>
              </a:defRPr>
            </a:lvl3pPr>
            <a:lvl4pPr>
              <a:defRPr>
                <a:solidFill>
                  <a:srgbClr val="00861E"/>
                </a:solidFill>
              </a:defRPr>
            </a:lvl4pPr>
            <a:lvl5pPr>
              <a:defRPr>
                <a:solidFill>
                  <a:srgbClr val="00861E"/>
                </a:solidFill>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cxnSp>
        <p:nvCxnSpPr>
          <p:cNvPr id="27" name="Straight Connector 26">
            <a:extLst>
              <a:ext uri="{FF2B5EF4-FFF2-40B4-BE49-F238E27FC236}">
                <a16:creationId xmlns:a16="http://schemas.microsoft.com/office/drawing/2014/main" id="{E7A4B970-A5B7-2A74-FF3D-485FB6338367}"/>
              </a:ext>
            </a:extLst>
          </p:cNvPr>
          <p:cNvCxnSpPr>
            <a:cxnSpLocks/>
          </p:cNvCxnSpPr>
          <p:nvPr userDrawn="1"/>
        </p:nvCxnSpPr>
        <p:spPr>
          <a:xfrm flipH="1">
            <a:off x="6096000" y="6400800"/>
            <a:ext cx="6096000" cy="0"/>
          </a:xfrm>
          <a:prstGeom prst="line">
            <a:avLst/>
          </a:prstGeom>
          <a:ln w="9525" cap="rnd">
            <a:solidFill>
              <a:schemeClr val="tx1"/>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846905662"/>
      </p:ext>
    </p:extLst>
  </p:cSld>
  <p:clrMapOvr>
    <a:masterClrMapping/>
  </p:clrMapOvr>
</p:sldLayout>
</file>

<file path=ppt/slideLayouts/slideLayout133.xml><?xml version="1.0" encoding="utf-8"?>
<p:sldLayout xmlns:a="http://schemas.openxmlformats.org/drawingml/2006/main" xmlns:r="http://schemas.openxmlformats.org/officeDocument/2006/relationships" xmlns:p="http://schemas.openxmlformats.org/presentationml/2006/main" preserve="1" userDrawn="1">
  <p:cSld name="Executive Summary Quad - Purple">
    <p:spTree>
      <p:nvGrpSpPr>
        <p:cNvPr id="1" name=""/>
        <p:cNvGrpSpPr/>
        <p:nvPr/>
      </p:nvGrpSpPr>
      <p:grpSpPr>
        <a:xfrm>
          <a:off x="0" y="0"/>
          <a:ext cx="0" cy="0"/>
          <a:chOff x="0" y="0"/>
          <a:chExt cx="0" cy="0"/>
        </a:xfrm>
      </p:grpSpPr>
      <p:sp>
        <p:nvSpPr>
          <p:cNvPr id="14" name="Round Single Corner Rectangle 13">
            <a:extLst>
              <a:ext uri="{FF2B5EF4-FFF2-40B4-BE49-F238E27FC236}">
                <a16:creationId xmlns:a16="http://schemas.microsoft.com/office/drawing/2014/main" id="{7CDD0991-3E97-6E70-D5D2-BE39754C0E40}"/>
              </a:ext>
            </a:extLst>
          </p:cNvPr>
          <p:cNvSpPr/>
          <p:nvPr userDrawn="1"/>
        </p:nvSpPr>
        <p:spPr>
          <a:xfrm flipH="1">
            <a:off x="1" y="2337464"/>
            <a:ext cx="6096000" cy="2038018"/>
          </a:xfrm>
          <a:prstGeom prst="round1Rect">
            <a:avLst>
              <a:gd name="adj" fmla="val 19950"/>
            </a:avLst>
          </a:prstGeom>
          <a:solidFill>
            <a:schemeClr val="accent4"/>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5" name="Round Single Corner Rectangle 14">
            <a:extLst>
              <a:ext uri="{FF2B5EF4-FFF2-40B4-BE49-F238E27FC236}">
                <a16:creationId xmlns:a16="http://schemas.microsoft.com/office/drawing/2014/main" id="{DFE68C29-5028-0ADD-A9F0-781DB4C85A8C}"/>
              </a:ext>
            </a:extLst>
          </p:cNvPr>
          <p:cNvSpPr/>
          <p:nvPr userDrawn="1"/>
        </p:nvSpPr>
        <p:spPr>
          <a:xfrm>
            <a:off x="6096000" y="2337464"/>
            <a:ext cx="6096000" cy="2038018"/>
          </a:xfrm>
          <a:prstGeom prst="round1Rect">
            <a:avLst>
              <a:gd name="adj" fmla="val 19950"/>
            </a:avLst>
          </a:prstGeom>
          <a:solidFill>
            <a:srgbClr val="AE28D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6" name="Rectangle 15">
            <a:extLst>
              <a:ext uri="{FF2B5EF4-FFF2-40B4-BE49-F238E27FC236}">
                <a16:creationId xmlns:a16="http://schemas.microsoft.com/office/drawing/2014/main" id="{39319851-C8CE-0741-A221-212537D20BCA}"/>
              </a:ext>
            </a:extLst>
          </p:cNvPr>
          <p:cNvSpPr/>
          <p:nvPr userDrawn="1"/>
        </p:nvSpPr>
        <p:spPr>
          <a:xfrm>
            <a:off x="1" y="4375481"/>
            <a:ext cx="6096000" cy="2482515"/>
          </a:xfrm>
          <a:prstGeom prst="rect">
            <a:avLst/>
          </a:prstGeom>
          <a:solidFill>
            <a:srgbClr val="3C003E"/>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7" name="Rectangle 16">
            <a:extLst>
              <a:ext uri="{FF2B5EF4-FFF2-40B4-BE49-F238E27FC236}">
                <a16:creationId xmlns:a16="http://schemas.microsoft.com/office/drawing/2014/main" id="{FD0E449D-E77B-4473-1D1A-BF3B52D4827E}"/>
              </a:ext>
            </a:extLst>
          </p:cNvPr>
          <p:cNvSpPr/>
          <p:nvPr userDrawn="1"/>
        </p:nvSpPr>
        <p:spPr>
          <a:xfrm>
            <a:off x="6096000" y="4375481"/>
            <a:ext cx="6096000" cy="2482515"/>
          </a:xfrm>
          <a:prstGeom prst="rect">
            <a:avLst/>
          </a:prstGeom>
          <a:solidFill>
            <a:srgbClr val="FEF1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 name="Title 1">
            <a:extLst>
              <a:ext uri="{FF2B5EF4-FFF2-40B4-BE49-F238E27FC236}">
                <a16:creationId xmlns:a16="http://schemas.microsoft.com/office/drawing/2014/main" id="{56E523F0-8710-C17D-5E1F-7113655CD055}"/>
              </a:ext>
            </a:extLst>
          </p:cNvPr>
          <p:cNvSpPr>
            <a:spLocks noGrp="1"/>
          </p:cNvSpPr>
          <p:nvPr>
            <p:ph type="title"/>
          </p:nvPr>
        </p:nvSpPr>
        <p:spPr>
          <a:xfrm>
            <a:off x="762000" y="724854"/>
            <a:ext cx="10674850" cy="920285"/>
          </a:xfrm>
        </p:spPr>
        <p:txBody>
          <a:bodyPr>
            <a:noAutofit/>
          </a:bodyPr>
          <a:lstStyle>
            <a:lvl1pPr>
              <a:defRPr>
                <a:solidFill>
                  <a:srgbClr val="3C003E"/>
                </a:solidFill>
              </a:defRPr>
            </a:lvl1pPr>
          </a:lstStyle>
          <a:p>
            <a:r>
              <a:rPr lang="en-US"/>
              <a:t>Click to edit Master title style</a:t>
            </a:r>
          </a:p>
        </p:txBody>
      </p:sp>
      <p:sp>
        <p:nvSpPr>
          <p:cNvPr id="3" name="Content Placeholder 2">
            <a:extLst>
              <a:ext uri="{FF2B5EF4-FFF2-40B4-BE49-F238E27FC236}">
                <a16:creationId xmlns:a16="http://schemas.microsoft.com/office/drawing/2014/main" id="{CFA97474-D8AA-E3B1-C98A-08B7FCBD5476}"/>
              </a:ext>
            </a:extLst>
          </p:cNvPr>
          <p:cNvSpPr>
            <a:spLocks noGrp="1"/>
          </p:cNvSpPr>
          <p:nvPr>
            <p:ph idx="1"/>
          </p:nvPr>
        </p:nvSpPr>
        <p:spPr>
          <a:xfrm>
            <a:off x="762001" y="2942417"/>
            <a:ext cx="4846320" cy="1097280"/>
          </a:xfrm>
        </p:spPr>
        <p:txBody>
          <a:bodyPr>
            <a:noAutofit/>
          </a:bodyPr>
          <a:lstStyle>
            <a:lvl1pPr>
              <a:defRPr>
                <a:solidFill>
                  <a:srgbClr val="3C003E"/>
                </a:solidFill>
              </a:defRPr>
            </a:lvl1pPr>
            <a:lvl2pPr>
              <a:defRPr>
                <a:solidFill>
                  <a:srgbClr val="3C003E"/>
                </a:solidFill>
              </a:defRPr>
            </a:lvl2pPr>
            <a:lvl3pPr>
              <a:defRPr>
                <a:solidFill>
                  <a:srgbClr val="3C003E"/>
                </a:solidFill>
              </a:defRPr>
            </a:lvl3pPr>
            <a:lvl4pPr>
              <a:defRPr>
                <a:solidFill>
                  <a:srgbClr val="3C003E"/>
                </a:solidFill>
              </a:defRPr>
            </a:lvl4pPr>
            <a:lvl5pPr>
              <a:defRPr>
                <a:solidFill>
                  <a:srgbClr val="3C003E"/>
                </a:solidFill>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cxnSp>
        <p:nvCxnSpPr>
          <p:cNvPr id="9" name="Straight Connector 8">
            <a:extLst>
              <a:ext uri="{FF2B5EF4-FFF2-40B4-BE49-F238E27FC236}">
                <a16:creationId xmlns:a16="http://schemas.microsoft.com/office/drawing/2014/main" id="{5AEF45F1-4FE2-8739-18FF-B456EB3B66B9}"/>
              </a:ext>
            </a:extLst>
          </p:cNvPr>
          <p:cNvCxnSpPr>
            <a:cxnSpLocks/>
          </p:cNvCxnSpPr>
          <p:nvPr userDrawn="1"/>
        </p:nvCxnSpPr>
        <p:spPr>
          <a:xfrm flipH="1">
            <a:off x="1487277" y="6400800"/>
            <a:ext cx="4608723" cy="0"/>
          </a:xfrm>
          <a:prstGeom prst="line">
            <a:avLst/>
          </a:prstGeom>
          <a:ln w="9525" cap="rnd">
            <a:solidFill>
              <a:schemeClr val="bg1"/>
            </a:solidFill>
          </a:ln>
        </p:spPr>
        <p:style>
          <a:lnRef idx="1">
            <a:schemeClr val="accent1"/>
          </a:lnRef>
          <a:fillRef idx="0">
            <a:schemeClr val="accent1"/>
          </a:fillRef>
          <a:effectRef idx="0">
            <a:schemeClr val="accent1"/>
          </a:effectRef>
          <a:fontRef idx="minor">
            <a:schemeClr val="tx1"/>
          </a:fontRef>
        </p:style>
      </p:cxnSp>
      <p:sp>
        <p:nvSpPr>
          <p:cNvPr id="11" name="Subtitle 2">
            <a:extLst>
              <a:ext uri="{FF2B5EF4-FFF2-40B4-BE49-F238E27FC236}">
                <a16:creationId xmlns:a16="http://schemas.microsoft.com/office/drawing/2014/main" id="{0740B8FE-D58D-6E2B-896D-000F0294ED98}"/>
              </a:ext>
            </a:extLst>
          </p:cNvPr>
          <p:cNvSpPr>
            <a:spLocks noGrp="1"/>
          </p:cNvSpPr>
          <p:nvPr>
            <p:ph type="body" sz="quarter" idx="13" hasCustomPrompt="1"/>
          </p:nvPr>
        </p:nvSpPr>
        <p:spPr>
          <a:xfrm>
            <a:off x="762000" y="1733802"/>
            <a:ext cx="10674350" cy="414149"/>
          </a:xfrm>
        </p:spPr>
        <p:txBody>
          <a:bodyPr>
            <a:noAutofit/>
          </a:bodyPr>
          <a:lstStyle>
            <a:lvl1pPr marL="0" indent="0">
              <a:buNone/>
              <a:defRPr lang="en-US" sz="1600" b="0" i="0" kern="1200" dirty="0">
                <a:solidFill>
                  <a:srgbClr val="3C003E"/>
                </a:solidFill>
                <a:latin typeface="Outfit Light" pitchFamily="2" charset="0"/>
                <a:ea typeface="Inter"/>
                <a:cs typeface="Inter"/>
              </a:defRPr>
            </a:lvl1pPr>
            <a:lvl2pPr marL="457200" indent="0">
              <a:buNone/>
              <a:defRPr/>
            </a:lvl2pPr>
            <a:lvl3pPr marL="914400" indent="0">
              <a:buNone/>
              <a:defRPr/>
            </a:lvl3pPr>
            <a:lvl4pPr marL="1371600" indent="0">
              <a:buNone/>
              <a:defRPr/>
            </a:lvl4pPr>
            <a:lvl5pPr marL="1828800" indent="0">
              <a:buNone/>
              <a:defRPr/>
            </a:lvl5pPr>
          </a:lstStyle>
          <a:p>
            <a:pPr lvl="0"/>
            <a:r>
              <a:rPr lang="en-US"/>
              <a:t>Subtitle goes here</a:t>
            </a:r>
          </a:p>
        </p:txBody>
      </p:sp>
      <p:sp>
        <p:nvSpPr>
          <p:cNvPr id="18" name="!!subhead1">
            <a:extLst>
              <a:ext uri="{FF2B5EF4-FFF2-40B4-BE49-F238E27FC236}">
                <a16:creationId xmlns:a16="http://schemas.microsoft.com/office/drawing/2014/main" id="{1A93C0F4-1D09-DE35-6E80-27CB807A0E38}"/>
              </a:ext>
            </a:extLst>
          </p:cNvPr>
          <p:cNvSpPr>
            <a:spLocks noGrp="1"/>
          </p:cNvSpPr>
          <p:nvPr>
            <p:ph type="body" sz="quarter" idx="14" hasCustomPrompt="1"/>
          </p:nvPr>
        </p:nvSpPr>
        <p:spPr>
          <a:xfrm>
            <a:off x="762001" y="2571182"/>
            <a:ext cx="4846320" cy="362589"/>
          </a:xfrm>
        </p:spPr>
        <p:txBody>
          <a:bodyPr>
            <a:noAutofit/>
          </a:bodyPr>
          <a:lstStyle>
            <a:lvl1pPr marL="0" indent="0">
              <a:lnSpc>
                <a:spcPct val="100000"/>
              </a:lnSpc>
              <a:spcBef>
                <a:spcPts val="0"/>
              </a:spcBef>
              <a:buNone/>
              <a:defRPr lang="en-US" sz="1800" b="1" kern="1200" dirty="0">
                <a:solidFill>
                  <a:srgbClr val="3C003E"/>
                </a:solidFill>
                <a:latin typeface="Inter" panose="020B0502030000000004" pitchFamily="34" charset="0"/>
                <a:ea typeface="Inter" panose="020B0502030000000004" pitchFamily="34" charset="0"/>
                <a:cs typeface="Inter" panose="020B0502030000000004" pitchFamily="34" charset="0"/>
              </a:defRPr>
            </a:lvl1pPr>
            <a:lvl2pPr marL="457200" indent="0">
              <a:buNone/>
              <a:defRPr sz="1800" b="1">
                <a:solidFill>
                  <a:schemeClr val="accent1"/>
                </a:solidFill>
              </a:defRPr>
            </a:lvl2pPr>
            <a:lvl3pPr marL="914400" indent="0">
              <a:buNone/>
              <a:defRPr sz="1800" b="1">
                <a:solidFill>
                  <a:schemeClr val="accent1"/>
                </a:solidFill>
              </a:defRPr>
            </a:lvl3pPr>
            <a:lvl4pPr marL="1371600" indent="0">
              <a:buNone/>
              <a:defRPr sz="1800" b="1">
                <a:solidFill>
                  <a:schemeClr val="accent1"/>
                </a:solidFill>
              </a:defRPr>
            </a:lvl4pPr>
            <a:lvl5pPr marL="1828800" indent="0">
              <a:buNone/>
              <a:defRPr sz="1800" b="1">
                <a:solidFill>
                  <a:schemeClr val="accent1"/>
                </a:solidFill>
              </a:defRPr>
            </a:lvl5pPr>
          </a:lstStyle>
          <a:p>
            <a:pPr marL="0" lvl="0" indent="0" algn="l" defTabSz="914400" rtl="0" eaLnBrk="1" latinLnBrk="0" hangingPunct="1">
              <a:lnSpc>
                <a:spcPct val="100000"/>
              </a:lnSpc>
              <a:spcBef>
                <a:spcPts val="1000"/>
              </a:spcBef>
              <a:buFont typeface="Inter" panose="020B0502030000000004" pitchFamily="34" charset="0"/>
              <a:buNone/>
            </a:pPr>
            <a:r>
              <a:rPr lang="en-US"/>
              <a:t>Subheading</a:t>
            </a:r>
          </a:p>
        </p:txBody>
      </p:sp>
      <p:sp>
        <p:nvSpPr>
          <p:cNvPr id="7" name="Text Placeholder 5">
            <a:extLst>
              <a:ext uri="{FF2B5EF4-FFF2-40B4-BE49-F238E27FC236}">
                <a16:creationId xmlns:a16="http://schemas.microsoft.com/office/drawing/2014/main" id="{97AA42F7-5D29-CCA9-BB20-836565F8EB17}"/>
              </a:ext>
            </a:extLst>
          </p:cNvPr>
          <p:cNvSpPr>
            <a:spLocks noGrp="1"/>
          </p:cNvSpPr>
          <p:nvPr>
            <p:ph type="body" sz="quarter" idx="21" hasCustomPrompt="1"/>
          </p:nvPr>
        </p:nvSpPr>
        <p:spPr>
          <a:xfrm>
            <a:off x="1487277" y="6496059"/>
            <a:ext cx="7173901" cy="285734"/>
          </a:xfrm>
        </p:spPr>
        <p:txBody>
          <a:bodyPr anchor="ctr">
            <a:noAutofit/>
          </a:bodyPr>
          <a:lstStyle>
            <a:lvl1pPr marL="0" indent="0">
              <a:lnSpc>
                <a:spcPct val="90000"/>
              </a:lnSpc>
              <a:spcBef>
                <a:spcPts val="200"/>
              </a:spcBef>
              <a:buNone/>
              <a:defRPr sz="600" b="0" i="0">
                <a:solidFill>
                  <a:schemeClr val="bg1"/>
                </a:solidFill>
                <a:latin typeface="Inter" panose="02000503000000020004" pitchFamily="2" charset="0"/>
                <a:ea typeface="Inter" panose="02000503000000020004" pitchFamily="2" charset="0"/>
              </a:defRPr>
            </a:lvl1pPr>
            <a:lvl2pPr marL="457200" indent="0">
              <a:buNone/>
              <a:defRPr sz="600" b="0" i="0">
                <a:latin typeface="Inter" panose="02000503000000020004" pitchFamily="2" charset="0"/>
                <a:ea typeface="Inter" panose="02000503000000020004" pitchFamily="2" charset="0"/>
              </a:defRPr>
            </a:lvl2pPr>
            <a:lvl3pPr marL="914400" indent="0">
              <a:buNone/>
              <a:defRPr sz="600" b="0" i="0">
                <a:latin typeface="Inter" panose="02000503000000020004" pitchFamily="2" charset="0"/>
                <a:ea typeface="Inter" panose="02000503000000020004" pitchFamily="2" charset="0"/>
              </a:defRPr>
            </a:lvl3pPr>
            <a:lvl4pPr marL="1371600" indent="0">
              <a:buNone/>
              <a:defRPr sz="600" b="0" i="0">
                <a:latin typeface="Inter" panose="02000503000000020004" pitchFamily="2" charset="0"/>
                <a:ea typeface="Inter" panose="02000503000000020004" pitchFamily="2" charset="0"/>
              </a:defRPr>
            </a:lvl4pPr>
            <a:lvl5pPr marL="1828800" indent="0">
              <a:buNone/>
              <a:defRPr sz="600" b="0" i="0">
                <a:latin typeface="Inter" panose="02000503000000020004" pitchFamily="2" charset="0"/>
                <a:ea typeface="Inter" panose="02000503000000020004" pitchFamily="2" charset="0"/>
              </a:defRPr>
            </a:lvl5pPr>
          </a:lstStyle>
          <a:p>
            <a:pPr lvl="0"/>
            <a:r>
              <a:rPr lang="en-US"/>
              <a:t>Source: </a:t>
            </a:r>
          </a:p>
        </p:txBody>
      </p:sp>
      <p:sp>
        <p:nvSpPr>
          <p:cNvPr id="6" name="Slide Number Placeholder 5">
            <a:extLst>
              <a:ext uri="{FF2B5EF4-FFF2-40B4-BE49-F238E27FC236}">
                <a16:creationId xmlns:a16="http://schemas.microsoft.com/office/drawing/2014/main" id="{B0AA6B6D-BABC-9E1B-2A13-C6A08C85BF7C}"/>
              </a:ext>
            </a:extLst>
          </p:cNvPr>
          <p:cNvSpPr txBox="1">
            <a:spLocks/>
          </p:cNvSpPr>
          <p:nvPr userDrawn="1"/>
        </p:nvSpPr>
        <p:spPr>
          <a:xfrm>
            <a:off x="11185742" y="6400800"/>
            <a:ext cx="549058" cy="457200"/>
          </a:xfrm>
          <a:prstGeom prst="rect">
            <a:avLst/>
          </a:prstGeom>
        </p:spPr>
        <p:txBody>
          <a:bodyPr vert="horz" lIns="0" tIns="0" rIns="0" bIns="0" rtlCol="0" anchor="ctr"/>
          <a:lstStyle>
            <a:defPPr>
              <a:defRPr lang="en-US"/>
            </a:defPPr>
            <a:lvl1pPr marL="0" algn="r" defTabSz="914400" rtl="0" eaLnBrk="1" latinLnBrk="0" hangingPunct="1">
              <a:defRPr sz="800" kern="1200">
                <a:solidFill>
                  <a:schemeClr val="tx1"/>
                </a:solidFill>
                <a:latin typeface="Outfi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fld id="{DDA6C761-E6C0-8244-BDC1-CA1DC8273777}" type="slidenum">
              <a:rPr lang="en-US" b="0" i="0" smtClean="0">
                <a:latin typeface="Outfit Light" pitchFamily="2" charset="0"/>
              </a:rPr>
              <a:pPr/>
              <a:t>‹#›</a:t>
            </a:fld>
            <a:endParaRPr lang="en-US" b="0" i="0">
              <a:latin typeface="Outfit Light" pitchFamily="2" charset="0"/>
            </a:endParaRPr>
          </a:p>
        </p:txBody>
      </p:sp>
      <p:sp>
        <p:nvSpPr>
          <p:cNvPr id="4" name="Slide Number Placeholder 5">
            <a:extLst>
              <a:ext uri="{FF2B5EF4-FFF2-40B4-BE49-F238E27FC236}">
                <a16:creationId xmlns:a16="http://schemas.microsoft.com/office/drawing/2014/main" id="{BE7F2BD4-73DA-8B8D-8D66-88F374F1D715}"/>
              </a:ext>
            </a:extLst>
          </p:cNvPr>
          <p:cNvSpPr txBox="1">
            <a:spLocks/>
          </p:cNvSpPr>
          <p:nvPr userDrawn="1"/>
        </p:nvSpPr>
        <p:spPr>
          <a:xfrm>
            <a:off x="9118378" y="6499230"/>
            <a:ext cx="2266709" cy="273040"/>
          </a:xfrm>
          <a:prstGeom prst="rect">
            <a:avLst/>
          </a:prstGeom>
        </p:spPr>
        <p:txBody>
          <a:bodyPr vert="horz" lIns="0" tIns="0" rIns="0" bIns="0" rtlCol="0" anchor="ctr"/>
          <a:lstStyle>
            <a:defPPr>
              <a:defRPr lang="en-US"/>
            </a:defPPr>
            <a:lvl1pPr marL="0" algn="r" defTabSz="914400" rtl="0" eaLnBrk="1" latinLnBrk="0" hangingPunct="1">
              <a:defRPr sz="800" kern="1200">
                <a:solidFill>
                  <a:schemeClr val="bg1"/>
                </a:solidFill>
                <a:latin typeface="Outfi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sz="600" b="0" i="0">
                <a:solidFill>
                  <a:schemeClr val="tx1"/>
                </a:solidFill>
                <a:latin typeface="Outfit Light" pitchFamily="2" charset="0"/>
              </a:rPr>
              <a:t>© Sovos 2025. Proprietary and Confidential</a:t>
            </a:r>
          </a:p>
        </p:txBody>
      </p:sp>
      <p:sp>
        <p:nvSpPr>
          <p:cNvPr id="5" name="Graphic 18">
            <a:extLst>
              <a:ext uri="{FF2B5EF4-FFF2-40B4-BE49-F238E27FC236}">
                <a16:creationId xmlns:a16="http://schemas.microsoft.com/office/drawing/2014/main" id="{487C063E-BC3F-D1B2-2771-1EAAED278E3D}"/>
              </a:ext>
            </a:extLst>
          </p:cNvPr>
          <p:cNvSpPr/>
          <p:nvPr userDrawn="1"/>
        </p:nvSpPr>
        <p:spPr>
          <a:xfrm>
            <a:off x="457200" y="6313452"/>
            <a:ext cx="811355" cy="168145"/>
          </a:xfrm>
          <a:custGeom>
            <a:avLst/>
            <a:gdLst>
              <a:gd name="connsiteX0" fmla="*/ 228427 w 811355"/>
              <a:gd name="connsiteY0" fmla="*/ 27 h 168145"/>
              <a:gd name="connsiteX1" fmla="*/ 310031 w 811355"/>
              <a:gd name="connsiteY1" fmla="*/ 81183 h 168145"/>
              <a:gd name="connsiteX2" fmla="*/ 228427 w 811355"/>
              <a:gd name="connsiteY2" fmla="*/ 162778 h 168145"/>
              <a:gd name="connsiteX3" fmla="*/ 147061 w 811355"/>
              <a:gd name="connsiteY3" fmla="*/ 81183 h 168145"/>
              <a:gd name="connsiteX4" fmla="*/ 228427 w 811355"/>
              <a:gd name="connsiteY4" fmla="*/ 27 h 168145"/>
              <a:gd name="connsiteX5" fmla="*/ 228427 w 811355"/>
              <a:gd name="connsiteY5" fmla="*/ 136856 h 168145"/>
              <a:gd name="connsiteX6" fmla="*/ 281782 w 811355"/>
              <a:gd name="connsiteY6" fmla="*/ 81183 h 168145"/>
              <a:gd name="connsiteX7" fmla="*/ 228427 w 811355"/>
              <a:gd name="connsiteY7" fmla="*/ 25517 h 168145"/>
              <a:gd name="connsiteX8" fmla="*/ 175080 w 811355"/>
              <a:gd name="connsiteY8" fmla="*/ 81183 h 168145"/>
              <a:gd name="connsiteX9" fmla="*/ 228427 w 811355"/>
              <a:gd name="connsiteY9" fmla="*/ 136856 h 168145"/>
              <a:gd name="connsiteX10" fmla="*/ 575396 w 811355"/>
              <a:gd name="connsiteY10" fmla="*/ 27 h 168145"/>
              <a:gd name="connsiteX11" fmla="*/ 656993 w 811355"/>
              <a:gd name="connsiteY11" fmla="*/ 81183 h 168145"/>
              <a:gd name="connsiteX12" fmla="*/ 575396 w 811355"/>
              <a:gd name="connsiteY12" fmla="*/ 162778 h 168145"/>
              <a:gd name="connsiteX13" fmla="*/ 494022 w 811355"/>
              <a:gd name="connsiteY13" fmla="*/ 81183 h 168145"/>
              <a:gd name="connsiteX14" fmla="*/ 575396 w 811355"/>
              <a:gd name="connsiteY14" fmla="*/ 27 h 168145"/>
              <a:gd name="connsiteX15" fmla="*/ 575396 w 811355"/>
              <a:gd name="connsiteY15" fmla="*/ 136856 h 168145"/>
              <a:gd name="connsiteX16" fmla="*/ 628743 w 811355"/>
              <a:gd name="connsiteY16" fmla="*/ 81183 h 168145"/>
              <a:gd name="connsiteX17" fmla="*/ 575396 w 811355"/>
              <a:gd name="connsiteY17" fmla="*/ 25517 h 168145"/>
              <a:gd name="connsiteX18" fmla="*/ 522042 w 811355"/>
              <a:gd name="connsiteY18" fmla="*/ 81183 h 168145"/>
              <a:gd name="connsiteX19" fmla="*/ 575396 w 811355"/>
              <a:gd name="connsiteY19" fmla="*/ 136856 h 168145"/>
              <a:gd name="connsiteX20" fmla="*/ 448958 w 811355"/>
              <a:gd name="connsiteY20" fmla="*/ 2933 h 168145"/>
              <a:gd name="connsiteX21" fmla="*/ 481284 w 811355"/>
              <a:gd name="connsiteY21" fmla="*/ 2933 h 168145"/>
              <a:gd name="connsiteX22" fmla="*/ 400343 w 811355"/>
              <a:gd name="connsiteY22" fmla="*/ 168146 h 168145"/>
              <a:gd name="connsiteX23" fmla="*/ 319639 w 811355"/>
              <a:gd name="connsiteY23" fmla="*/ 2933 h 168145"/>
              <a:gd name="connsiteX24" fmla="*/ 351728 w 811355"/>
              <a:gd name="connsiteY24" fmla="*/ 2933 h 168145"/>
              <a:gd name="connsiteX25" fmla="*/ 400343 w 811355"/>
              <a:gd name="connsiteY25" fmla="*/ 112931 h 168145"/>
              <a:gd name="connsiteX26" fmla="*/ 448958 w 811355"/>
              <a:gd name="connsiteY26" fmla="*/ 2933 h 168145"/>
              <a:gd name="connsiteX27" fmla="*/ 717385 w 811355"/>
              <a:gd name="connsiteY27" fmla="*/ 45882 h 168145"/>
              <a:gd name="connsiteX28" fmla="*/ 751794 w 811355"/>
              <a:gd name="connsiteY28" fmla="*/ 24431 h 168145"/>
              <a:gd name="connsiteX29" fmla="*/ 795439 w 811355"/>
              <a:gd name="connsiteY29" fmla="*/ 36825 h 168145"/>
              <a:gd name="connsiteX30" fmla="*/ 795439 w 811355"/>
              <a:gd name="connsiteY30" fmla="*/ 9023 h 168145"/>
              <a:gd name="connsiteX31" fmla="*/ 752017 w 811355"/>
              <a:gd name="connsiteY31" fmla="*/ 47 h 168145"/>
              <a:gd name="connsiteX32" fmla="*/ 688183 w 811355"/>
              <a:gd name="connsiteY32" fmla="*/ 47251 h 168145"/>
              <a:gd name="connsiteX33" fmla="*/ 782356 w 811355"/>
              <a:gd name="connsiteY33" fmla="*/ 117692 h 168145"/>
              <a:gd name="connsiteX34" fmla="*/ 747264 w 811355"/>
              <a:gd name="connsiteY34" fmla="*/ 138239 h 168145"/>
              <a:gd name="connsiteX35" fmla="*/ 694971 w 811355"/>
              <a:gd name="connsiteY35" fmla="*/ 120855 h 168145"/>
              <a:gd name="connsiteX36" fmla="*/ 694971 w 811355"/>
              <a:gd name="connsiteY36" fmla="*/ 120908 h 168145"/>
              <a:gd name="connsiteX37" fmla="*/ 694971 w 811355"/>
              <a:gd name="connsiteY37" fmla="*/ 150478 h 168145"/>
              <a:gd name="connsiteX38" fmla="*/ 747291 w 811355"/>
              <a:gd name="connsiteY38" fmla="*/ 162616 h 168145"/>
              <a:gd name="connsiteX39" fmla="*/ 811355 w 811355"/>
              <a:gd name="connsiteY39" fmla="*/ 115655 h 168145"/>
              <a:gd name="connsiteX40" fmla="*/ 717426 w 811355"/>
              <a:gd name="connsiteY40" fmla="*/ 45882 h 168145"/>
              <a:gd name="connsiteX41" fmla="*/ 717385 w 811355"/>
              <a:gd name="connsiteY41" fmla="*/ 45882 h 168145"/>
              <a:gd name="connsiteX42" fmla="*/ 29216 w 811355"/>
              <a:gd name="connsiteY42" fmla="*/ 45841 h 168145"/>
              <a:gd name="connsiteX43" fmla="*/ 63632 w 811355"/>
              <a:gd name="connsiteY43" fmla="*/ 24391 h 168145"/>
              <a:gd name="connsiteX44" fmla="*/ 107080 w 811355"/>
              <a:gd name="connsiteY44" fmla="*/ 36670 h 168145"/>
              <a:gd name="connsiteX45" fmla="*/ 107080 w 811355"/>
              <a:gd name="connsiteY45" fmla="*/ 8881 h 168145"/>
              <a:gd name="connsiteX46" fmla="*/ 63855 w 811355"/>
              <a:gd name="connsiteY46" fmla="*/ 0 h 168145"/>
              <a:gd name="connsiteX47" fmla="*/ 0 w 811355"/>
              <a:gd name="connsiteY47" fmla="*/ 47204 h 168145"/>
              <a:gd name="connsiteX48" fmla="*/ 94200 w 811355"/>
              <a:gd name="connsiteY48" fmla="*/ 117665 h 168145"/>
              <a:gd name="connsiteX49" fmla="*/ 59101 w 811355"/>
              <a:gd name="connsiteY49" fmla="*/ 138219 h 168145"/>
              <a:gd name="connsiteX50" fmla="*/ 6795 w 811355"/>
              <a:gd name="connsiteY50" fmla="*/ 120828 h 168145"/>
              <a:gd name="connsiteX51" fmla="*/ 6795 w 811355"/>
              <a:gd name="connsiteY51" fmla="*/ 120895 h 168145"/>
              <a:gd name="connsiteX52" fmla="*/ 6795 w 811355"/>
              <a:gd name="connsiteY52" fmla="*/ 150465 h 168145"/>
              <a:gd name="connsiteX53" fmla="*/ 59135 w 811355"/>
              <a:gd name="connsiteY53" fmla="*/ 162603 h 168145"/>
              <a:gd name="connsiteX54" fmla="*/ 123220 w 811355"/>
              <a:gd name="connsiteY54" fmla="*/ 115628 h 168145"/>
              <a:gd name="connsiteX55" fmla="*/ 29216 w 811355"/>
              <a:gd name="connsiteY55" fmla="*/ 45841 h 1681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Lst>
            <a:rect l="l" t="t" r="r" b="b"/>
            <a:pathLst>
              <a:path w="811355" h="168145">
                <a:moveTo>
                  <a:pt x="228427" y="27"/>
                </a:moveTo>
                <a:cubicBezTo>
                  <a:pt x="275284" y="27"/>
                  <a:pt x="310031" y="34459"/>
                  <a:pt x="310031" y="81183"/>
                </a:cubicBezTo>
                <a:cubicBezTo>
                  <a:pt x="310031" y="127908"/>
                  <a:pt x="275730" y="162778"/>
                  <a:pt x="228427" y="162778"/>
                </a:cubicBezTo>
                <a:cubicBezTo>
                  <a:pt x="181355" y="162778"/>
                  <a:pt x="147061" y="127901"/>
                  <a:pt x="147061" y="81183"/>
                </a:cubicBezTo>
                <a:cubicBezTo>
                  <a:pt x="147061" y="34465"/>
                  <a:pt x="182024" y="27"/>
                  <a:pt x="228427" y="27"/>
                </a:cubicBezTo>
                <a:close/>
                <a:moveTo>
                  <a:pt x="228427" y="136856"/>
                </a:moveTo>
                <a:cubicBezTo>
                  <a:pt x="259814" y="136856"/>
                  <a:pt x="281782" y="113376"/>
                  <a:pt x="281782" y="81183"/>
                </a:cubicBezTo>
                <a:cubicBezTo>
                  <a:pt x="281782" y="48991"/>
                  <a:pt x="260037" y="25517"/>
                  <a:pt x="228427" y="25517"/>
                </a:cubicBezTo>
                <a:cubicBezTo>
                  <a:pt x="197271" y="25517"/>
                  <a:pt x="175080" y="48991"/>
                  <a:pt x="175080" y="81183"/>
                </a:cubicBezTo>
                <a:cubicBezTo>
                  <a:pt x="175080" y="113376"/>
                  <a:pt x="197271" y="136856"/>
                  <a:pt x="228427" y="136856"/>
                </a:cubicBezTo>
                <a:close/>
                <a:moveTo>
                  <a:pt x="575396" y="27"/>
                </a:moveTo>
                <a:cubicBezTo>
                  <a:pt x="622246" y="27"/>
                  <a:pt x="656993" y="34459"/>
                  <a:pt x="656993" y="81183"/>
                </a:cubicBezTo>
                <a:cubicBezTo>
                  <a:pt x="656993" y="127908"/>
                  <a:pt x="622699" y="162778"/>
                  <a:pt x="575396" y="162778"/>
                </a:cubicBezTo>
                <a:cubicBezTo>
                  <a:pt x="528316" y="162778"/>
                  <a:pt x="494022" y="127901"/>
                  <a:pt x="494022" y="81183"/>
                </a:cubicBezTo>
                <a:cubicBezTo>
                  <a:pt x="494022" y="34465"/>
                  <a:pt x="529019" y="27"/>
                  <a:pt x="575396" y="27"/>
                </a:cubicBezTo>
                <a:close/>
                <a:moveTo>
                  <a:pt x="575396" y="136856"/>
                </a:moveTo>
                <a:cubicBezTo>
                  <a:pt x="606776" y="136856"/>
                  <a:pt x="628743" y="113376"/>
                  <a:pt x="628743" y="81183"/>
                </a:cubicBezTo>
                <a:cubicBezTo>
                  <a:pt x="628743" y="48991"/>
                  <a:pt x="606999" y="25517"/>
                  <a:pt x="575396" y="25517"/>
                </a:cubicBezTo>
                <a:cubicBezTo>
                  <a:pt x="544233" y="25517"/>
                  <a:pt x="522042" y="48991"/>
                  <a:pt x="522042" y="81183"/>
                </a:cubicBezTo>
                <a:cubicBezTo>
                  <a:pt x="522042" y="113376"/>
                  <a:pt x="544293" y="136856"/>
                  <a:pt x="575396" y="136856"/>
                </a:cubicBezTo>
                <a:close/>
                <a:moveTo>
                  <a:pt x="448958" y="2933"/>
                </a:moveTo>
                <a:lnTo>
                  <a:pt x="481284" y="2933"/>
                </a:lnTo>
                <a:lnTo>
                  <a:pt x="400343" y="168146"/>
                </a:lnTo>
                <a:lnTo>
                  <a:pt x="319639" y="2933"/>
                </a:lnTo>
                <a:lnTo>
                  <a:pt x="351728" y="2933"/>
                </a:lnTo>
                <a:lnTo>
                  <a:pt x="400343" y="112931"/>
                </a:lnTo>
                <a:lnTo>
                  <a:pt x="448958" y="2933"/>
                </a:lnTo>
                <a:close/>
                <a:moveTo>
                  <a:pt x="717385" y="45882"/>
                </a:moveTo>
                <a:cubicBezTo>
                  <a:pt x="717385" y="33912"/>
                  <a:pt x="727345" y="24431"/>
                  <a:pt x="751794" y="24431"/>
                </a:cubicBezTo>
                <a:cubicBezTo>
                  <a:pt x="765588" y="24431"/>
                  <a:pt x="781193" y="28477"/>
                  <a:pt x="795439" y="36825"/>
                </a:cubicBezTo>
                <a:lnTo>
                  <a:pt x="795439" y="9023"/>
                </a:lnTo>
                <a:cubicBezTo>
                  <a:pt x="782714" y="3223"/>
                  <a:pt x="767109" y="47"/>
                  <a:pt x="752017" y="47"/>
                </a:cubicBezTo>
                <a:cubicBezTo>
                  <a:pt x="708555" y="47"/>
                  <a:pt x="688183" y="21720"/>
                  <a:pt x="688183" y="47251"/>
                </a:cubicBezTo>
                <a:cubicBezTo>
                  <a:pt x="688183" y="105918"/>
                  <a:pt x="782356" y="83597"/>
                  <a:pt x="782356" y="117692"/>
                </a:cubicBezTo>
                <a:cubicBezTo>
                  <a:pt x="782356" y="129432"/>
                  <a:pt x="771943" y="138239"/>
                  <a:pt x="747264" y="138239"/>
                </a:cubicBezTo>
                <a:cubicBezTo>
                  <a:pt x="727791" y="138239"/>
                  <a:pt x="707649" y="131010"/>
                  <a:pt x="694971" y="120855"/>
                </a:cubicBezTo>
                <a:lnTo>
                  <a:pt x="694971" y="120908"/>
                </a:lnTo>
                <a:lnTo>
                  <a:pt x="694971" y="150478"/>
                </a:lnTo>
                <a:cubicBezTo>
                  <a:pt x="708744" y="157896"/>
                  <a:pt x="728008" y="162616"/>
                  <a:pt x="747291" y="162616"/>
                </a:cubicBezTo>
                <a:cubicBezTo>
                  <a:pt x="790754" y="162616"/>
                  <a:pt x="811355" y="140943"/>
                  <a:pt x="811355" y="115655"/>
                </a:cubicBezTo>
                <a:cubicBezTo>
                  <a:pt x="811369" y="57615"/>
                  <a:pt x="717426" y="79518"/>
                  <a:pt x="717426" y="45882"/>
                </a:cubicBezTo>
                <a:lnTo>
                  <a:pt x="717385" y="45882"/>
                </a:lnTo>
                <a:close/>
                <a:moveTo>
                  <a:pt x="29216" y="45841"/>
                </a:moveTo>
                <a:cubicBezTo>
                  <a:pt x="29216" y="33872"/>
                  <a:pt x="39176" y="24391"/>
                  <a:pt x="63632" y="24391"/>
                </a:cubicBezTo>
                <a:cubicBezTo>
                  <a:pt x="77364" y="24391"/>
                  <a:pt x="92888" y="28437"/>
                  <a:pt x="107080" y="36670"/>
                </a:cubicBezTo>
                <a:lnTo>
                  <a:pt x="107080" y="8881"/>
                </a:lnTo>
                <a:cubicBezTo>
                  <a:pt x="94396" y="3156"/>
                  <a:pt x="78865" y="0"/>
                  <a:pt x="63855" y="0"/>
                </a:cubicBezTo>
                <a:cubicBezTo>
                  <a:pt x="20379" y="0"/>
                  <a:pt x="0" y="21680"/>
                  <a:pt x="0" y="47204"/>
                </a:cubicBezTo>
                <a:cubicBezTo>
                  <a:pt x="0" y="105925"/>
                  <a:pt x="94200" y="83564"/>
                  <a:pt x="94200" y="117665"/>
                </a:cubicBezTo>
                <a:cubicBezTo>
                  <a:pt x="94200" y="129405"/>
                  <a:pt x="83787" y="138219"/>
                  <a:pt x="59101" y="138219"/>
                </a:cubicBezTo>
                <a:cubicBezTo>
                  <a:pt x="39629" y="138219"/>
                  <a:pt x="19473" y="130990"/>
                  <a:pt x="6795" y="120828"/>
                </a:cubicBezTo>
                <a:lnTo>
                  <a:pt x="6795" y="120895"/>
                </a:lnTo>
                <a:lnTo>
                  <a:pt x="6795" y="150465"/>
                </a:lnTo>
                <a:cubicBezTo>
                  <a:pt x="20575" y="157882"/>
                  <a:pt x="39845" y="162603"/>
                  <a:pt x="59135" y="162603"/>
                </a:cubicBezTo>
                <a:cubicBezTo>
                  <a:pt x="102611" y="162603"/>
                  <a:pt x="123220" y="140916"/>
                  <a:pt x="123220" y="115628"/>
                </a:cubicBezTo>
                <a:cubicBezTo>
                  <a:pt x="123186" y="57588"/>
                  <a:pt x="29216" y="79491"/>
                  <a:pt x="29216" y="45841"/>
                </a:cubicBezTo>
                <a:close/>
              </a:path>
            </a:pathLst>
          </a:custGeom>
          <a:solidFill>
            <a:schemeClr val="bg1"/>
          </a:solidFill>
          <a:ln w="675" cap="flat">
            <a:noFill/>
            <a:prstDash val="solid"/>
            <a:miter/>
          </a:ln>
        </p:spPr>
        <p:txBody>
          <a:bodyPr rtlCol="0" anchor="ctr"/>
          <a:lstStyle/>
          <a:p>
            <a:endParaRPr lang="en-US"/>
          </a:p>
        </p:txBody>
      </p:sp>
      <p:sp>
        <p:nvSpPr>
          <p:cNvPr id="21" name="Text Placeholder 20">
            <a:extLst>
              <a:ext uri="{FF2B5EF4-FFF2-40B4-BE49-F238E27FC236}">
                <a16:creationId xmlns:a16="http://schemas.microsoft.com/office/drawing/2014/main" id="{2D73F7C5-2BF4-FB8A-D39B-5E7388A4BC26}"/>
              </a:ext>
            </a:extLst>
          </p:cNvPr>
          <p:cNvSpPr>
            <a:spLocks noGrp="1"/>
          </p:cNvSpPr>
          <p:nvPr>
            <p:ph type="body" sz="quarter" idx="23" hasCustomPrompt="1"/>
          </p:nvPr>
        </p:nvSpPr>
        <p:spPr>
          <a:xfrm>
            <a:off x="762001" y="4609869"/>
            <a:ext cx="4846320" cy="328525"/>
          </a:xfrm>
        </p:spPr>
        <p:txBody>
          <a:bodyPr>
            <a:noAutofit/>
          </a:bodyPr>
          <a:lstStyle>
            <a:lvl1pPr marL="0" indent="0">
              <a:lnSpc>
                <a:spcPct val="100000"/>
              </a:lnSpc>
              <a:spcBef>
                <a:spcPts val="0"/>
              </a:spcBef>
              <a:buNone/>
              <a:defRPr lang="en-US" sz="1800" b="1" kern="1200" dirty="0" smtClean="0">
                <a:solidFill>
                  <a:schemeClr val="accent4"/>
                </a:solidFill>
                <a:latin typeface="Inter" panose="020B0502030000000004" pitchFamily="34" charset="0"/>
                <a:ea typeface="Inter" panose="020B0502030000000004" pitchFamily="34" charset="0"/>
                <a:cs typeface="Inter" panose="020B0502030000000004" pitchFamily="34" charset="0"/>
              </a:defRPr>
            </a:lvl1pPr>
            <a:lvl2pPr marL="457200" indent="0">
              <a:buNone/>
              <a:defRPr/>
            </a:lvl2pPr>
            <a:lvl3pPr marL="914400" indent="0">
              <a:buNone/>
              <a:defRPr/>
            </a:lvl3pPr>
            <a:lvl4pPr marL="1371600" indent="0">
              <a:buNone/>
              <a:defRPr/>
            </a:lvl4pPr>
            <a:lvl5pPr marL="1828800" indent="0">
              <a:buNone/>
              <a:defRPr/>
            </a:lvl5pPr>
          </a:lstStyle>
          <a:p>
            <a:pPr marL="0" lvl="0" indent="0" algn="l" defTabSz="914400" rtl="0" eaLnBrk="1" latinLnBrk="0" hangingPunct="1">
              <a:lnSpc>
                <a:spcPct val="100000"/>
              </a:lnSpc>
              <a:spcBef>
                <a:spcPts val="1000"/>
              </a:spcBef>
              <a:buFont typeface="Inter" panose="020B0502030000000004" pitchFamily="34" charset="0"/>
              <a:buNone/>
            </a:pPr>
            <a:r>
              <a:rPr lang="en-US"/>
              <a:t>Subheading</a:t>
            </a:r>
          </a:p>
        </p:txBody>
      </p:sp>
      <p:sp>
        <p:nvSpPr>
          <p:cNvPr id="25" name="Content Placeholder 24">
            <a:extLst>
              <a:ext uri="{FF2B5EF4-FFF2-40B4-BE49-F238E27FC236}">
                <a16:creationId xmlns:a16="http://schemas.microsoft.com/office/drawing/2014/main" id="{A903AC49-909E-5627-F85E-05AA2936A5D3}"/>
              </a:ext>
            </a:extLst>
          </p:cNvPr>
          <p:cNvSpPr>
            <a:spLocks noGrp="1"/>
          </p:cNvSpPr>
          <p:nvPr>
            <p:ph sz="quarter" idx="24"/>
          </p:nvPr>
        </p:nvSpPr>
        <p:spPr>
          <a:xfrm>
            <a:off x="762001" y="4973752"/>
            <a:ext cx="4846320" cy="1091263"/>
          </a:xfrm>
        </p:spPr>
        <p:txBody>
          <a:bodyPr>
            <a:noAutofit/>
          </a:bodyPr>
          <a:lstStyle>
            <a:lvl1pPr>
              <a:defRPr>
                <a:solidFill>
                  <a:schemeClr val="accent4"/>
                </a:solidFill>
              </a:defRPr>
            </a:lvl1pPr>
            <a:lvl2pPr>
              <a:defRPr>
                <a:solidFill>
                  <a:schemeClr val="accent4"/>
                </a:solidFill>
              </a:defRPr>
            </a:lvl2pPr>
            <a:lvl3pPr>
              <a:defRPr>
                <a:solidFill>
                  <a:schemeClr val="accent4"/>
                </a:solidFill>
              </a:defRPr>
            </a:lvl3pPr>
            <a:lvl4pPr>
              <a:defRPr>
                <a:solidFill>
                  <a:schemeClr val="accent4"/>
                </a:solidFill>
              </a:defRPr>
            </a:lvl4pPr>
            <a:lvl5pPr>
              <a:defRPr>
                <a:solidFill>
                  <a:schemeClr val="accent4"/>
                </a:solidFill>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30" name="Text Placeholder 29">
            <a:extLst>
              <a:ext uri="{FF2B5EF4-FFF2-40B4-BE49-F238E27FC236}">
                <a16:creationId xmlns:a16="http://schemas.microsoft.com/office/drawing/2014/main" id="{F2D6EAF1-0692-50BE-5433-C25A68FEFD66}"/>
              </a:ext>
            </a:extLst>
          </p:cNvPr>
          <p:cNvSpPr>
            <a:spLocks noGrp="1"/>
          </p:cNvSpPr>
          <p:nvPr>
            <p:ph type="body" sz="quarter" idx="34" hasCustomPrompt="1"/>
          </p:nvPr>
        </p:nvSpPr>
        <p:spPr>
          <a:xfrm>
            <a:off x="6583680" y="2571182"/>
            <a:ext cx="4846319" cy="362589"/>
          </a:xfrm>
        </p:spPr>
        <p:txBody>
          <a:bodyPr>
            <a:noAutofit/>
          </a:bodyPr>
          <a:lstStyle>
            <a:lvl1pPr marL="0" indent="0">
              <a:spcBef>
                <a:spcPts val="0"/>
              </a:spcBef>
              <a:buNone/>
              <a:defRPr lang="en-US" sz="1800" b="1" kern="1200" smtClean="0">
                <a:solidFill>
                  <a:schemeClr val="bg1"/>
                </a:solidFill>
                <a:latin typeface="Inter" panose="020B0502030000000004" pitchFamily="34" charset="0"/>
                <a:ea typeface="Inter" panose="020B0502030000000004" pitchFamily="34" charset="0"/>
                <a:cs typeface="Inter" panose="020B0502030000000004" pitchFamily="34" charset="0"/>
              </a:defRPr>
            </a:lvl1pPr>
            <a:lvl2pPr marL="457200" indent="0">
              <a:buNone/>
              <a:defRPr/>
            </a:lvl2pPr>
            <a:lvl3pPr marL="914400" indent="0">
              <a:buNone/>
              <a:defRPr/>
            </a:lvl3pPr>
            <a:lvl4pPr marL="1371600" indent="0">
              <a:buNone/>
              <a:defRPr/>
            </a:lvl4pPr>
            <a:lvl5pPr marL="1828800" indent="0">
              <a:buNone/>
              <a:defRPr/>
            </a:lvl5pPr>
          </a:lstStyle>
          <a:p>
            <a:pPr marL="0" lvl="0" indent="0" algn="l" defTabSz="914400" rtl="0" eaLnBrk="1" latinLnBrk="0" hangingPunct="1">
              <a:lnSpc>
                <a:spcPct val="100000"/>
              </a:lnSpc>
              <a:spcBef>
                <a:spcPts val="1000"/>
              </a:spcBef>
              <a:buFont typeface="Inter" panose="020B0502030000000004" pitchFamily="34" charset="0"/>
              <a:buNone/>
            </a:pPr>
            <a:r>
              <a:rPr lang="en-US"/>
              <a:t>Subheading</a:t>
            </a:r>
          </a:p>
        </p:txBody>
      </p:sp>
      <p:sp>
        <p:nvSpPr>
          <p:cNvPr id="32" name="Content Placeholder 31">
            <a:extLst>
              <a:ext uri="{FF2B5EF4-FFF2-40B4-BE49-F238E27FC236}">
                <a16:creationId xmlns:a16="http://schemas.microsoft.com/office/drawing/2014/main" id="{C8305F90-46C4-DA12-257A-5AB2F6DA0090}"/>
              </a:ext>
            </a:extLst>
          </p:cNvPr>
          <p:cNvSpPr>
            <a:spLocks noGrp="1"/>
          </p:cNvSpPr>
          <p:nvPr>
            <p:ph sz="quarter" idx="35"/>
          </p:nvPr>
        </p:nvSpPr>
        <p:spPr>
          <a:xfrm>
            <a:off x="6583679" y="2944616"/>
            <a:ext cx="4846321" cy="1095081"/>
          </a:xfrm>
        </p:spPr>
        <p:txBody>
          <a:bodyPr>
            <a:noAutofit/>
          </a:bodyPr>
          <a:lstStyle>
            <a:lvl1pPr>
              <a:defRPr>
                <a:solidFill>
                  <a:schemeClr val="bg1"/>
                </a:solidFill>
              </a:defRPr>
            </a:lvl1pPr>
            <a:lvl2pPr>
              <a:defRPr>
                <a:solidFill>
                  <a:schemeClr val="bg1"/>
                </a:solidFill>
              </a:defRPr>
            </a:lvl2pPr>
            <a:lvl3pPr>
              <a:defRPr>
                <a:solidFill>
                  <a:schemeClr val="bg1"/>
                </a:solidFill>
              </a:defRPr>
            </a:lvl3pPr>
            <a:lvl4pPr>
              <a:defRPr>
                <a:solidFill>
                  <a:schemeClr val="bg1"/>
                </a:solidFill>
              </a:defRPr>
            </a:lvl4pPr>
            <a:lvl5pPr>
              <a:defRPr>
                <a:solidFill>
                  <a:schemeClr val="bg1"/>
                </a:solidFill>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33" name="Text Placeholder 32">
            <a:extLst>
              <a:ext uri="{FF2B5EF4-FFF2-40B4-BE49-F238E27FC236}">
                <a16:creationId xmlns:a16="http://schemas.microsoft.com/office/drawing/2014/main" id="{F381136C-7152-E6FB-A0F4-9F2EECF82E2A}"/>
              </a:ext>
            </a:extLst>
          </p:cNvPr>
          <p:cNvSpPr>
            <a:spLocks noGrp="1"/>
          </p:cNvSpPr>
          <p:nvPr>
            <p:ph type="body" sz="quarter" idx="43" hasCustomPrompt="1"/>
          </p:nvPr>
        </p:nvSpPr>
        <p:spPr>
          <a:xfrm>
            <a:off x="6583678" y="4609869"/>
            <a:ext cx="4851355" cy="328524"/>
          </a:xfrm>
        </p:spPr>
        <p:txBody>
          <a:bodyPr>
            <a:noAutofit/>
          </a:bodyPr>
          <a:lstStyle>
            <a:lvl1pPr marL="0" indent="0">
              <a:lnSpc>
                <a:spcPct val="100000"/>
              </a:lnSpc>
              <a:spcBef>
                <a:spcPts val="0"/>
              </a:spcBef>
              <a:buNone/>
              <a:defRPr lang="en-US" sz="1800" b="1" kern="1200" smtClean="0">
                <a:solidFill>
                  <a:srgbClr val="AE28DC"/>
                </a:solidFill>
                <a:latin typeface="Inter" panose="020B0502030000000004" pitchFamily="34" charset="0"/>
                <a:ea typeface="Inter" panose="020B0502030000000004" pitchFamily="34" charset="0"/>
                <a:cs typeface="Inter" panose="020B0502030000000004" pitchFamily="34" charset="0"/>
              </a:defRPr>
            </a:lvl1pPr>
            <a:lvl2pPr marL="457200" indent="0">
              <a:buNone/>
              <a:defRPr/>
            </a:lvl2pPr>
            <a:lvl3pPr marL="914400" indent="0">
              <a:buNone/>
              <a:defRPr/>
            </a:lvl3pPr>
            <a:lvl4pPr marL="1371600" indent="0">
              <a:buNone/>
              <a:defRPr/>
            </a:lvl4pPr>
            <a:lvl5pPr marL="1828800" indent="0">
              <a:buNone/>
              <a:defRPr/>
            </a:lvl5pPr>
          </a:lstStyle>
          <a:p>
            <a:pPr lvl="0"/>
            <a:r>
              <a:rPr lang="en-US"/>
              <a:t>Subheading</a:t>
            </a:r>
          </a:p>
        </p:txBody>
      </p:sp>
      <p:sp>
        <p:nvSpPr>
          <p:cNvPr id="35" name="Text Placeholder 34">
            <a:extLst>
              <a:ext uri="{FF2B5EF4-FFF2-40B4-BE49-F238E27FC236}">
                <a16:creationId xmlns:a16="http://schemas.microsoft.com/office/drawing/2014/main" id="{C431FE09-80DF-732B-2493-7093FBD23E33}"/>
              </a:ext>
            </a:extLst>
          </p:cNvPr>
          <p:cNvSpPr>
            <a:spLocks noGrp="1"/>
          </p:cNvSpPr>
          <p:nvPr>
            <p:ph type="body" sz="quarter" idx="44"/>
          </p:nvPr>
        </p:nvSpPr>
        <p:spPr>
          <a:xfrm>
            <a:off x="6583680" y="4973753"/>
            <a:ext cx="4852670" cy="1091262"/>
          </a:xfrm>
        </p:spPr>
        <p:txBody>
          <a:bodyPr>
            <a:noAutofit/>
          </a:bodyPr>
          <a:lstStyle>
            <a:lvl1pPr>
              <a:defRPr>
                <a:solidFill>
                  <a:srgbClr val="AE28DC"/>
                </a:solidFill>
              </a:defRPr>
            </a:lvl1pPr>
            <a:lvl2pPr>
              <a:defRPr>
                <a:solidFill>
                  <a:srgbClr val="AE28DC"/>
                </a:solidFill>
              </a:defRPr>
            </a:lvl2pPr>
            <a:lvl3pPr>
              <a:defRPr>
                <a:solidFill>
                  <a:srgbClr val="AE28DC"/>
                </a:solidFill>
              </a:defRPr>
            </a:lvl3pPr>
            <a:lvl4pPr>
              <a:defRPr>
                <a:solidFill>
                  <a:srgbClr val="AE28DC"/>
                </a:solidFill>
              </a:defRPr>
            </a:lvl4pPr>
            <a:lvl5pPr>
              <a:defRPr>
                <a:solidFill>
                  <a:srgbClr val="AE28DC"/>
                </a:solidFill>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cxnSp>
        <p:nvCxnSpPr>
          <p:cNvPr id="27" name="Straight Connector 26">
            <a:extLst>
              <a:ext uri="{FF2B5EF4-FFF2-40B4-BE49-F238E27FC236}">
                <a16:creationId xmlns:a16="http://schemas.microsoft.com/office/drawing/2014/main" id="{E7A4B970-A5B7-2A74-FF3D-485FB6338367}"/>
              </a:ext>
            </a:extLst>
          </p:cNvPr>
          <p:cNvCxnSpPr>
            <a:cxnSpLocks/>
          </p:cNvCxnSpPr>
          <p:nvPr userDrawn="1"/>
        </p:nvCxnSpPr>
        <p:spPr>
          <a:xfrm flipH="1">
            <a:off x="6096000" y="6400800"/>
            <a:ext cx="6096000" cy="0"/>
          </a:xfrm>
          <a:prstGeom prst="line">
            <a:avLst/>
          </a:prstGeom>
          <a:ln w="9525" cap="rnd">
            <a:solidFill>
              <a:schemeClr val="tx1"/>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562796985"/>
      </p:ext>
    </p:extLst>
  </p:cSld>
  <p:clrMapOvr>
    <a:masterClrMapping/>
  </p:clrMapOvr>
</p:sldLayout>
</file>

<file path=ppt/slideLayouts/slideLayout134.xml><?xml version="1.0" encoding="utf-8"?>
<p:sldLayout xmlns:a="http://schemas.openxmlformats.org/drawingml/2006/main" xmlns:r="http://schemas.openxmlformats.org/officeDocument/2006/relationships" xmlns:p="http://schemas.openxmlformats.org/presentationml/2006/main" preserve="1" userDrawn="1">
  <p:cSld name="Executive Summary Quad - Orange">
    <p:spTree>
      <p:nvGrpSpPr>
        <p:cNvPr id="1" name=""/>
        <p:cNvGrpSpPr/>
        <p:nvPr/>
      </p:nvGrpSpPr>
      <p:grpSpPr>
        <a:xfrm>
          <a:off x="0" y="0"/>
          <a:ext cx="0" cy="0"/>
          <a:chOff x="0" y="0"/>
          <a:chExt cx="0" cy="0"/>
        </a:xfrm>
      </p:grpSpPr>
      <p:sp>
        <p:nvSpPr>
          <p:cNvPr id="8" name="Round Single Corner Rectangle 7">
            <a:extLst>
              <a:ext uri="{FF2B5EF4-FFF2-40B4-BE49-F238E27FC236}">
                <a16:creationId xmlns:a16="http://schemas.microsoft.com/office/drawing/2014/main" id="{F53C31FE-158E-102C-7BF1-C946902889BA}"/>
              </a:ext>
            </a:extLst>
          </p:cNvPr>
          <p:cNvSpPr/>
          <p:nvPr userDrawn="1"/>
        </p:nvSpPr>
        <p:spPr>
          <a:xfrm flipH="1">
            <a:off x="1" y="2337464"/>
            <a:ext cx="6096000" cy="2038018"/>
          </a:xfrm>
          <a:prstGeom prst="round1Rect">
            <a:avLst>
              <a:gd name="adj" fmla="val 19950"/>
            </a:avLst>
          </a:prstGeom>
          <a:solidFill>
            <a:schemeClr val="accent5"/>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 name="Round Single Corner Rectangle 9">
            <a:extLst>
              <a:ext uri="{FF2B5EF4-FFF2-40B4-BE49-F238E27FC236}">
                <a16:creationId xmlns:a16="http://schemas.microsoft.com/office/drawing/2014/main" id="{E5C357A8-D27E-E515-8470-E27BA13F925D}"/>
              </a:ext>
            </a:extLst>
          </p:cNvPr>
          <p:cNvSpPr/>
          <p:nvPr userDrawn="1"/>
        </p:nvSpPr>
        <p:spPr>
          <a:xfrm>
            <a:off x="6096000" y="2337464"/>
            <a:ext cx="6096000" cy="2038018"/>
          </a:xfrm>
          <a:prstGeom prst="round1Rect">
            <a:avLst>
              <a:gd name="adj" fmla="val 19950"/>
            </a:avLst>
          </a:prstGeom>
          <a:solidFill>
            <a:srgbClr val="FA8F2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2" name="Rectangle 11">
            <a:extLst>
              <a:ext uri="{FF2B5EF4-FFF2-40B4-BE49-F238E27FC236}">
                <a16:creationId xmlns:a16="http://schemas.microsoft.com/office/drawing/2014/main" id="{2B705B60-B82E-1215-37D5-861CBAAA6F65}"/>
              </a:ext>
            </a:extLst>
          </p:cNvPr>
          <p:cNvSpPr/>
          <p:nvPr userDrawn="1"/>
        </p:nvSpPr>
        <p:spPr>
          <a:xfrm>
            <a:off x="1" y="4375481"/>
            <a:ext cx="6096000" cy="2482515"/>
          </a:xfrm>
          <a:prstGeom prst="rect">
            <a:avLst/>
          </a:prstGeom>
          <a:solidFill>
            <a:srgbClr val="41040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3" name="Rectangle 12">
            <a:extLst>
              <a:ext uri="{FF2B5EF4-FFF2-40B4-BE49-F238E27FC236}">
                <a16:creationId xmlns:a16="http://schemas.microsoft.com/office/drawing/2014/main" id="{1911170D-1DAB-FD59-365C-6F63E63E41AD}"/>
              </a:ext>
            </a:extLst>
          </p:cNvPr>
          <p:cNvSpPr/>
          <p:nvPr userDrawn="1"/>
        </p:nvSpPr>
        <p:spPr>
          <a:xfrm>
            <a:off x="6096000" y="4375481"/>
            <a:ext cx="6096000" cy="2482515"/>
          </a:xfrm>
          <a:prstGeom prst="rect">
            <a:avLst/>
          </a:prstGeom>
          <a:solidFill>
            <a:srgbClr val="FFF5E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 name="Title 1">
            <a:extLst>
              <a:ext uri="{FF2B5EF4-FFF2-40B4-BE49-F238E27FC236}">
                <a16:creationId xmlns:a16="http://schemas.microsoft.com/office/drawing/2014/main" id="{56E523F0-8710-C17D-5E1F-7113655CD055}"/>
              </a:ext>
            </a:extLst>
          </p:cNvPr>
          <p:cNvSpPr>
            <a:spLocks noGrp="1"/>
          </p:cNvSpPr>
          <p:nvPr>
            <p:ph type="title"/>
          </p:nvPr>
        </p:nvSpPr>
        <p:spPr>
          <a:xfrm>
            <a:off x="762000" y="724854"/>
            <a:ext cx="10674850" cy="920285"/>
          </a:xfrm>
        </p:spPr>
        <p:txBody>
          <a:bodyPr>
            <a:noAutofit/>
          </a:bodyPr>
          <a:lstStyle>
            <a:lvl1pPr>
              <a:defRPr>
                <a:solidFill>
                  <a:srgbClr val="410400"/>
                </a:solidFill>
              </a:defRPr>
            </a:lvl1pPr>
          </a:lstStyle>
          <a:p>
            <a:r>
              <a:rPr lang="en-US"/>
              <a:t>Click to edit Master title style</a:t>
            </a:r>
          </a:p>
        </p:txBody>
      </p:sp>
      <p:sp>
        <p:nvSpPr>
          <p:cNvPr id="3" name="Content Placeholder 2">
            <a:extLst>
              <a:ext uri="{FF2B5EF4-FFF2-40B4-BE49-F238E27FC236}">
                <a16:creationId xmlns:a16="http://schemas.microsoft.com/office/drawing/2014/main" id="{CFA97474-D8AA-E3B1-C98A-08B7FCBD5476}"/>
              </a:ext>
            </a:extLst>
          </p:cNvPr>
          <p:cNvSpPr>
            <a:spLocks noGrp="1"/>
          </p:cNvSpPr>
          <p:nvPr>
            <p:ph idx="1"/>
          </p:nvPr>
        </p:nvSpPr>
        <p:spPr>
          <a:xfrm>
            <a:off x="762001" y="2942417"/>
            <a:ext cx="4846320" cy="1097280"/>
          </a:xfrm>
        </p:spPr>
        <p:txBody>
          <a:bodyPr>
            <a:noAutofit/>
          </a:bodyPr>
          <a:lstStyle>
            <a:lvl1pPr>
              <a:defRPr>
                <a:solidFill>
                  <a:srgbClr val="410400"/>
                </a:solidFill>
              </a:defRPr>
            </a:lvl1pPr>
            <a:lvl2pPr>
              <a:defRPr>
                <a:solidFill>
                  <a:srgbClr val="410400"/>
                </a:solidFill>
              </a:defRPr>
            </a:lvl2pPr>
            <a:lvl3pPr>
              <a:defRPr>
                <a:solidFill>
                  <a:srgbClr val="410400"/>
                </a:solidFill>
              </a:defRPr>
            </a:lvl3pPr>
            <a:lvl4pPr>
              <a:defRPr>
                <a:solidFill>
                  <a:srgbClr val="410400"/>
                </a:solidFill>
              </a:defRPr>
            </a:lvl4pPr>
            <a:lvl5pPr>
              <a:defRPr>
                <a:solidFill>
                  <a:srgbClr val="410400"/>
                </a:solidFill>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cxnSp>
        <p:nvCxnSpPr>
          <p:cNvPr id="9" name="Straight Connector 8">
            <a:extLst>
              <a:ext uri="{FF2B5EF4-FFF2-40B4-BE49-F238E27FC236}">
                <a16:creationId xmlns:a16="http://schemas.microsoft.com/office/drawing/2014/main" id="{5AEF45F1-4FE2-8739-18FF-B456EB3B66B9}"/>
              </a:ext>
            </a:extLst>
          </p:cNvPr>
          <p:cNvCxnSpPr>
            <a:cxnSpLocks/>
          </p:cNvCxnSpPr>
          <p:nvPr userDrawn="1"/>
        </p:nvCxnSpPr>
        <p:spPr>
          <a:xfrm flipH="1">
            <a:off x="1487277" y="6400800"/>
            <a:ext cx="4608723" cy="0"/>
          </a:xfrm>
          <a:prstGeom prst="line">
            <a:avLst/>
          </a:prstGeom>
          <a:ln w="9525" cap="rnd">
            <a:solidFill>
              <a:schemeClr val="bg1"/>
            </a:solidFill>
          </a:ln>
        </p:spPr>
        <p:style>
          <a:lnRef idx="1">
            <a:schemeClr val="accent1"/>
          </a:lnRef>
          <a:fillRef idx="0">
            <a:schemeClr val="accent1"/>
          </a:fillRef>
          <a:effectRef idx="0">
            <a:schemeClr val="accent1"/>
          </a:effectRef>
          <a:fontRef idx="minor">
            <a:schemeClr val="tx1"/>
          </a:fontRef>
        </p:style>
      </p:cxnSp>
      <p:sp>
        <p:nvSpPr>
          <p:cNvPr id="11" name="Subtitle 2">
            <a:extLst>
              <a:ext uri="{FF2B5EF4-FFF2-40B4-BE49-F238E27FC236}">
                <a16:creationId xmlns:a16="http://schemas.microsoft.com/office/drawing/2014/main" id="{0740B8FE-D58D-6E2B-896D-000F0294ED98}"/>
              </a:ext>
            </a:extLst>
          </p:cNvPr>
          <p:cNvSpPr>
            <a:spLocks noGrp="1"/>
          </p:cNvSpPr>
          <p:nvPr>
            <p:ph type="body" sz="quarter" idx="13" hasCustomPrompt="1"/>
          </p:nvPr>
        </p:nvSpPr>
        <p:spPr>
          <a:xfrm>
            <a:off x="762000" y="1733802"/>
            <a:ext cx="10674350" cy="414149"/>
          </a:xfrm>
        </p:spPr>
        <p:txBody>
          <a:bodyPr>
            <a:noAutofit/>
          </a:bodyPr>
          <a:lstStyle>
            <a:lvl1pPr marL="0" indent="0">
              <a:buNone/>
              <a:defRPr lang="en-US" sz="1600" b="0" i="0" kern="1200" dirty="0">
                <a:solidFill>
                  <a:srgbClr val="410400"/>
                </a:solidFill>
                <a:latin typeface="Outfit Light" pitchFamily="2" charset="0"/>
                <a:ea typeface="Inter"/>
                <a:cs typeface="Inter"/>
              </a:defRPr>
            </a:lvl1pPr>
            <a:lvl2pPr marL="457200" indent="0">
              <a:buNone/>
              <a:defRPr/>
            </a:lvl2pPr>
            <a:lvl3pPr marL="914400" indent="0">
              <a:buNone/>
              <a:defRPr/>
            </a:lvl3pPr>
            <a:lvl4pPr marL="1371600" indent="0">
              <a:buNone/>
              <a:defRPr/>
            </a:lvl4pPr>
            <a:lvl5pPr marL="1828800" indent="0">
              <a:buNone/>
              <a:defRPr/>
            </a:lvl5pPr>
          </a:lstStyle>
          <a:p>
            <a:pPr lvl="0"/>
            <a:r>
              <a:rPr lang="en-US"/>
              <a:t>Subtitle goes here</a:t>
            </a:r>
          </a:p>
        </p:txBody>
      </p:sp>
      <p:sp>
        <p:nvSpPr>
          <p:cNvPr id="18" name="!!subhead1">
            <a:extLst>
              <a:ext uri="{FF2B5EF4-FFF2-40B4-BE49-F238E27FC236}">
                <a16:creationId xmlns:a16="http://schemas.microsoft.com/office/drawing/2014/main" id="{1A93C0F4-1D09-DE35-6E80-27CB807A0E38}"/>
              </a:ext>
            </a:extLst>
          </p:cNvPr>
          <p:cNvSpPr>
            <a:spLocks noGrp="1"/>
          </p:cNvSpPr>
          <p:nvPr>
            <p:ph type="body" sz="quarter" idx="14" hasCustomPrompt="1"/>
          </p:nvPr>
        </p:nvSpPr>
        <p:spPr>
          <a:xfrm>
            <a:off x="762001" y="2571182"/>
            <a:ext cx="4846320" cy="362589"/>
          </a:xfrm>
        </p:spPr>
        <p:txBody>
          <a:bodyPr>
            <a:noAutofit/>
          </a:bodyPr>
          <a:lstStyle>
            <a:lvl1pPr marL="0" indent="0">
              <a:lnSpc>
                <a:spcPct val="100000"/>
              </a:lnSpc>
              <a:spcBef>
                <a:spcPts val="0"/>
              </a:spcBef>
              <a:buNone/>
              <a:defRPr lang="en-US" sz="1800" b="1" kern="1200" dirty="0">
                <a:solidFill>
                  <a:srgbClr val="410400"/>
                </a:solidFill>
                <a:latin typeface="Inter" panose="020B0502030000000004" pitchFamily="34" charset="0"/>
                <a:ea typeface="Inter" panose="020B0502030000000004" pitchFamily="34" charset="0"/>
                <a:cs typeface="Inter" panose="020B0502030000000004" pitchFamily="34" charset="0"/>
              </a:defRPr>
            </a:lvl1pPr>
            <a:lvl2pPr marL="457200" indent="0">
              <a:buNone/>
              <a:defRPr sz="1800" b="1">
                <a:solidFill>
                  <a:schemeClr val="accent1"/>
                </a:solidFill>
              </a:defRPr>
            </a:lvl2pPr>
            <a:lvl3pPr marL="914400" indent="0">
              <a:buNone/>
              <a:defRPr sz="1800" b="1">
                <a:solidFill>
                  <a:schemeClr val="accent1"/>
                </a:solidFill>
              </a:defRPr>
            </a:lvl3pPr>
            <a:lvl4pPr marL="1371600" indent="0">
              <a:buNone/>
              <a:defRPr sz="1800" b="1">
                <a:solidFill>
                  <a:schemeClr val="accent1"/>
                </a:solidFill>
              </a:defRPr>
            </a:lvl4pPr>
            <a:lvl5pPr marL="1828800" indent="0">
              <a:buNone/>
              <a:defRPr sz="1800" b="1">
                <a:solidFill>
                  <a:schemeClr val="accent1"/>
                </a:solidFill>
              </a:defRPr>
            </a:lvl5pPr>
          </a:lstStyle>
          <a:p>
            <a:pPr marL="0" lvl="0" indent="0" algn="l" defTabSz="914400" rtl="0" eaLnBrk="1" latinLnBrk="0" hangingPunct="1">
              <a:lnSpc>
                <a:spcPct val="100000"/>
              </a:lnSpc>
              <a:spcBef>
                <a:spcPts val="1000"/>
              </a:spcBef>
              <a:buFont typeface="Inter" panose="020B0502030000000004" pitchFamily="34" charset="0"/>
              <a:buNone/>
            </a:pPr>
            <a:r>
              <a:rPr lang="en-US"/>
              <a:t>Subheading</a:t>
            </a:r>
          </a:p>
        </p:txBody>
      </p:sp>
      <p:sp>
        <p:nvSpPr>
          <p:cNvPr id="7" name="Text Placeholder 5">
            <a:extLst>
              <a:ext uri="{FF2B5EF4-FFF2-40B4-BE49-F238E27FC236}">
                <a16:creationId xmlns:a16="http://schemas.microsoft.com/office/drawing/2014/main" id="{97AA42F7-5D29-CCA9-BB20-836565F8EB17}"/>
              </a:ext>
            </a:extLst>
          </p:cNvPr>
          <p:cNvSpPr>
            <a:spLocks noGrp="1"/>
          </p:cNvSpPr>
          <p:nvPr>
            <p:ph type="body" sz="quarter" idx="21" hasCustomPrompt="1"/>
          </p:nvPr>
        </p:nvSpPr>
        <p:spPr>
          <a:xfrm>
            <a:off x="1487277" y="6496059"/>
            <a:ext cx="7173901" cy="285734"/>
          </a:xfrm>
        </p:spPr>
        <p:txBody>
          <a:bodyPr anchor="ctr">
            <a:noAutofit/>
          </a:bodyPr>
          <a:lstStyle>
            <a:lvl1pPr marL="0" indent="0">
              <a:lnSpc>
                <a:spcPct val="90000"/>
              </a:lnSpc>
              <a:spcBef>
                <a:spcPts val="200"/>
              </a:spcBef>
              <a:buNone/>
              <a:defRPr sz="600" b="0" i="0">
                <a:solidFill>
                  <a:schemeClr val="bg1"/>
                </a:solidFill>
                <a:latin typeface="Inter" panose="02000503000000020004" pitchFamily="2" charset="0"/>
                <a:ea typeface="Inter" panose="02000503000000020004" pitchFamily="2" charset="0"/>
              </a:defRPr>
            </a:lvl1pPr>
            <a:lvl2pPr marL="457200" indent="0">
              <a:buNone/>
              <a:defRPr sz="600" b="0" i="0">
                <a:latin typeface="Inter" panose="02000503000000020004" pitchFamily="2" charset="0"/>
                <a:ea typeface="Inter" panose="02000503000000020004" pitchFamily="2" charset="0"/>
              </a:defRPr>
            </a:lvl2pPr>
            <a:lvl3pPr marL="914400" indent="0">
              <a:buNone/>
              <a:defRPr sz="600" b="0" i="0">
                <a:latin typeface="Inter" panose="02000503000000020004" pitchFamily="2" charset="0"/>
                <a:ea typeface="Inter" panose="02000503000000020004" pitchFamily="2" charset="0"/>
              </a:defRPr>
            </a:lvl3pPr>
            <a:lvl4pPr marL="1371600" indent="0">
              <a:buNone/>
              <a:defRPr sz="600" b="0" i="0">
                <a:latin typeface="Inter" panose="02000503000000020004" pitchFamily="2" charset="0"/>
                <a:ea typeface="Inter" panose="02000503000000020004" pitchFamily="2" charset="0"/>
              </a:defRPr>
            </a:lvl4pPr>
            <a:lvl5pPr marL="1828800" indent="0">
              <a:buNone/>
              <a:defRPr sz="600" b="0" i="0">
                <a:latin typeface="Inter" panose="02000503000000020004" pitchFamily="2" charset="0"/>
                <a:ea typeface="Inter" panose="02000503000000020004" pitchFamily="2" charset="0"/>
              </a:defRPr>
            </a:lvl5pPr>
          </a:lstStyle>
          <a:p>
            <a:pPr lvl="0"/>
            <a:r>
              <a:rPr lang="en-US"/>
              <a:t>Source: </a:t>
            </a:r>
          </a:p>
        </p:txBody>
      </p:sp>
      <p:sp>
        <p:nvSpPr>
          <p:cNvPr id="6" name="Slide Number Placeholder 5">
            <a:extLst>
              <a:ext uri="{FF2B5EF4-FFF2-40B4-BE49-F238E27FC236}">
                <a16:creationId xmlns:a16="http://schemas.microsoft.com/office/drawing/2014/main" id="{B0AA6B6D-BABC-9E1B-2A13-C6A08C85BF7C}"/>
              </a:ext>
            </a:extLst>
          </p:cNvPr>
          <p:cNvSpPr txBox="1">
            <a:spLocks/>
          </p:cNvSpPr>
          <p:nvPr userDrawn="1"/>
        </p:nvSpPr>
        <p:spPr>
          <a:xfrm>
            <a:off x="11185742" y="6400800"/>
            <a:ext cx="549058" cy="457200"/>
          </a:xfrm>
          <a:prstGeom prst="rect">
            <a:avLst/>
          </a:prstGeom>
        </p:spPr>
        <p:txBody>
          <a:bodyPr vert="horz" lIns="0" tIns="0" rIns="0" bIns="0" rtlCol="0" anchor="ctr"/>
          <a:lstStyle>
            <a:defPPr>
              <a:defRPr lang="en-US"/>
            </a:defPPr>
            <a:lvl1pPr marL="0" algn="r" defTabSz="914400" rtl="0" eaLnBrk="1" latinLnBrk="0" hangingPunct="1">
              <a:defRPr sz="800" kern="1200">
                <a:solidFill>
                  <a:schemeClr val="tx1"/>
                </a:solidFill>
                <a:latin typeface="Outfi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fld id="{DDA6C761-E6C0-8244-BDC1-CA1DC8273777}" type="slidenum">
              <a:rPr lang="en-US" b="0" i="0" smtClean="0">
                <a:latin typeface="Outfit Light" pitchFamily="2" charset="0"/>
              </a:rPr>
              <a:pPr/>
              <a:t>‹#›</a:t>
            </a:fld>
            <a:endParaRPr lang="en-US" b="0" i="0">
              <a:latin typeface="Outfit Light" pitchFamily="2" charset="0"/>
            </a:endParaRPr>
          </a:p>
        </p:txBody>
      </p:sp>
      <p:sp>
        <p:nvSpPr>
          <p:cNvPr id="4" name="Slide Number Placeholder 5">
            <a:extLst>
              <a:ext uri="{FF2B5EF4-FFF2-40B4-BE49-F238E27FC236}">
                <a16:creationId xmlns:a16="http://schemas.microsoft.com/office/drawing/2014/main" id="{BE7F2BD4-73DA-8B8D-8D66-88F374F1D715}"/>
              </a:ext>
            </a:extLst>
          </p:cNvPr>
          <p:cNvSpPr txBox="1">
            <a:spLocks/>
          </p:cNvSpPr>
          <p:nvPr userDrawn="1"/>
        </p:nvSpPr>
        <p:spPr>
          <a:xfrm>
            <a:off x="9118378" y="6499230"/>
            <a:ext cx="2266709" cy="273040"/>
          </a:xfrm>
          <a:prstGeom prst="rect">
            <a:avLst/>
          </a:prstGeom>
        </p:spPr>
        <p:txBody>
          <a:bodyPr vert="horz" lIns="0" tIns="0" rIns="0" bIns="0" rtlCol="0" anchor="ctr"/>
          <a:lstStyle>
            <a:defPPr>
              <a:defRPr lang="en-US"/>
            </a:defPPr>
            <a:lvl1pPr marL="0" algn="r" defTabSz="914400" rtl="0" eaLnBrk="1" latinLnBrk="0" hangingPunct="1">
              <a:defRPr sz="800" kern="1200">
                <a:solidFill>
                  <a:schemeClr val="bg1"/>
                </a:solidFill>
                <a:latin typeface="Outfi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sz="600" b="0" i="0">
                <a:solidFill>
                  <a:schemeClr val="tx1"/>
                </a:solidFill>
                <a:latin typeface="Outfit Light" pitchFamily="2" charset="0"/>
              </a:rPr>
              <a:t>© Sovos 2025. Proprietary and Confidential</a:t>
            </a:r>
          </a:p>
        </p:txBody>
      </p:sp>
      <p:sp>
        <p:nvSpPr>
          <p:cNvPr id="5" name="Graphic 18">
            <a:extLst>
              <a:ext uri="{FF2B5EF4-FFF2-40B4-BE49-F238E27FC236}">
                <a16:creationId xmlns:a16="http://schemas.microsoft.com/office/drawing/2014/main" id="{487C063E-BC3F-D1B2-2771-1EAAED278E3D}"/>
              </a:ext>
            </a:extLst>
          </p:cNvPr>
          <p:cNvSpPr/>
          <p:nvPr userDrawn="1"/>
        </p:nvSpPr>
        <p:spPr>
          <a:xfrm>
            <a:off x="457200" y="6313452"/>
            <a:ext cx="811355" cy="168145"/>
          </a:xfrm>
          <a:custGeom>
            <a:avLst/>
            <a:gdLst>
              <a:gd name="connsiteX0" fmla="*/ 228427 w 811355"/>
              <a:gd name="connsiteY0" fmla="*/ 27 h 168145"/>
              <a:gd name="connsiteX1" fmla="*/ 310031 w 811355"/>
              <a:gd name="connsiteY1" fmla="*/ 81183 h 168145"/>
              <a:gd name="connsiteX2" fmla="*/ 228427 w 811355"/>
              <a:gd name="connsiteY2" fmla="*/ 162778 h 168145"/>
              <a:gd name="connsiteX3" fmla="*/ 147061 w 811355"/>
              <a:gd name="connsiteY3" fmla="*/ 81183 h 168145"/>
              <a:gd name="connsiteX4" fmla="*/ 228427 w 811355"/>
              <a:gd name="connsiteY4" fmla="*/ 27 h 168145"/>
              <a:gd name="connsiteX5" fmla="*/ 228427 w 811355"/>
              <a:gd name="connsiteY5" fmla="*/ 136856 h 168145"/>
              <a:gd name="connsiteX6" fmla="*/ 281782 w 811355"/>
              <a:gd name="connsiteY6" fmla="*/ 81183 h 168145"/>
              <a:gd name="connsiteX7" fmla="*/ 228427 w 811355"/>
              <a:gd name="connsiteY7" fmla="*/ 25517 h 168145"/>
              <a:gd name="connsiteX8" fmla="*/ 175080 w 811355"/>
              <a:gd name="connsiteY8" fmla="*/ 81183 h 168145"/>
              <a:gd name="connsiteX9" fmla="*/ 228427 w 811355"/>
              <a:gd name="connsiteY9" fmla="*/ 136856 h 168145"/>
              <a:gd name="connsiteX10" fmla="*/ 575396 w 811355"/>
              <a:gd name="connsiteY10" fmla="*/ 27 h 168145"/>
              <a:gd name="connsiteX11" fmla="*/ 656993 w 811355"/>
              <a:gd name="connsiteY11" fmla="*/ 81183 h 168145"/>
              <a:gd name="connsiteX12" fmla="*/ 575396 w 811355"/>
              <a:gd name="connsiteY12" fmla="*/ 162778 h 168145"/>
              <a:gd name="connsiteX13" fmla="*/ 494022 w 811355"/>
              <a:gd name="connsiteY13" fmla="*/ 81183 h 168145"/>
              <a:gd name="connsiteX14" fmla="*/ 575396 w 811355"/>
              <a:gd name="connsiteY14" fmla="*/ 27 h 168145"/>
              <a:gd name="connsiteX15" fmla="*/ 575396 w 811355"/>
              <a:gd name="connsiteY15" fmla="*/ 136856 h 168145"/>
              <a:gd name="connsiteX16" fmla="*/ 628743 w 811355"/>
              <a:gd name="connsiteY16" fmla="*/ 81183 h 168145"/>
              <a:gd name="connsiteX17" fmla="*/ 575396 w 811355"/>
              <a:gd name="connsiteY17" fmla="*/ 25517 h 168145"/>
              <a:gd name="connsiteX18" fmla="*/ 522042 w 811355"/>
              <a:gd name="connsiteY18" fmla="*/ 81183 h 168145"/>
              <a:gd name="connsiteX19" fmla="*/ 575396 w 811355"/>
              <a:gd name="connsiteY19" fmla="*/ 136856 h 168145"/>
              <a:gd name="connsiteX20" fmla="*/ 448958 w 811355"/>
              <a:gd name="connsiteY20" fmla="*/ 2933 h 168145"/>
              <a:gd name="connsiteX21" fmla="*/ 481284 w 811355"/>
              <a:gd name="connsiteY21" fmla="*/ 2933 h 168145"/>
              <a:gd name="connsiteX22" fmla="*/ 400343 w 811355"/>
              <a:gd name="connsiteY22" fmla="*/ 168146 h 168145"/>
              <a:gd name="connsiteX23" fmla="*/ 319639 w 811355"/>
              <a:gd name="connsiteY23" fmla="*/ 2933 h 168145"/>
              <a:gd name="connsiteX24" fmla="*/ 351728 w 811355"/>
              <a:gd name="connsiteY24" fmla="*/ 2933 h 168145"/>
              <a:gd name="connsiteX25" fmla="*/ 400343 w 811355"/>
              <a:gd name="connsiteY25" fmla="*/ 112931 h 168145"/>
              <a:gd name="connsiteX26" fmla="*/ 448958 w 811355"/>
              <a:gd name="connsiteY26" fmla="*/ 2933 h 168145"/>
              <a:gd name="connsiteX27" fmla="*/ 717385 w 811355"/>
              <a:gd name="connsiteY27" fmla="*/ 45882 h 168145"/>
              <a:gd name="connsiteX28" fmla="*/ 751794 w 811355"/>
              <a:gd name="connsiteY28" fmla="*/ 24431 h 168145"/>
              <a:gd name="connsiteX29" fmla="*/ 795439 w 811355"/>
              <a:gd name="connsiteY29" fmla="*/ 36825 h 168145"/>
              <a:gd name="connsiteX30" fmla="*/ 795439 w 811355"/>
              <a:gd name="connsiteY30" fmla="*/ 9023 h 168145"/>
              <a:gd name="connsiteX31" fmla="*/ 752017 w 811355"/>
              <a:gd name="connsiteY31" fmla="*/ 47 h 168145"/>
              <a:gd name="connsiteX32" fmla="*/ 688183 w 811355"/>
              <a:gd name="connsiteY32" fmla="*/ 47251 h 168145"/>
              <a:gd name="connsiteX33" fmla="*/ 782356 w 811355"/>
              <a:gd name="connsiteY33" fmla="*/ 117692 h 168145"/>
              <a:gd name="connsiteX34" fmla="*/ 747264 w 811355"/>
              <a:gd name="connsiteY34" fmla="*/ 138239 h 168145"/>
              <a:gd name="connsiteX35" fmla="*/ 694971 w 811355"/>
              <a:gd name="connsiteY35" fmla="*/ 120855 h 168145"/>
              <a:gd name="connsiteX36" fmla="*/ 694971 w 811355"/>
              <a:gd name="connsiteY36" fmla="*/ 120908 h 168145"/>
              <a:gd name="connsiteX37" fmla="*/ 694971 w 811355"/>
              <a:gd name="connsiteY37" fmla="*/ 150478 h 168145"/>
              <a:gd name="connsiteX38" fmla="*/ 747291 w 811355"/>
              <a:gd name="connsiteY38" fmla="*/ 162616 h 168145"/>
              <a:gd name="connsiteX39" fmla="*/ 811355 w 811355"/>
              <a:gd name="connsiteY39" fmla="*/ 115655 h 168145"/>
              <a:gd name="connsiteX40" fmla="*/ 717426 w 811355"/>
              <a:gd name="connsiteY40" fmla="*/ 45882 h 168145"/>
              <a:gd name="connsiteX41" fmla="*/ 717385 w 811355"/>
              <a:gd name="connsiteY41" fmla="*/ 45882 h 168145"/>
              <a:gd name="connsiteX42" fmla="*/ 29216 w 811355"/>
              <a:gd name="connsiteY42" fmla="*/ 45841 h 168145"/>
              <a:gd name="connsiteX43" fmla="*/ 63632 w 811355"/>
              <a:gd name="connsiteY43" fmla="*/ 24391 h 168145"/>
              <a:gd name="connsiteX44" fmla="*/ 107080 w 811355"/>
              <a:gd name="connsiteY44" fmla="*/ 36670 h 168145"/>
              <a:gd name="connsiteX45" fmla="*/ 107080 w 811355"/>
              <a:gd name="connsiteY45" fmla="*/ 8881 h 168145"/>
              <a:gd name="connsiteX46" fmla="*/ 63855 w 811355"/>
              <a:gd name="connsiteY46" fmla="*/ 0 h 168145"/>
              <a:gd name="connsiteX47" fmla="*/ 0 w 811355"/>
              <a:gd name="connsiteY47" fmla="*/ 47204 h 168145"/>
              <a:gd name="connsiteX48" fmla="*/ 94200 w 811355"/>
              <a:gd name="connsiteY48" fmla="*/ 117665 h 168145"/>
              <a:gd name="connsiteX49" fmla="*/ 59101 w 811355"/>
              <a:gd name="connsiteY49" fmla="*/ 138219 h 168145"/>
              <a:gd name="connsiteX50" fmla="*/ 6795 w 811355"/>
              <a:gd name="connsiteY50" fmla="*/ 120828 h 168145"/>
              <a:gd name="connsiteX51" fmla="*/ 6795 w 811355"/>
              <a:gd name="connsiteY51" fmla="*/ 120895 h 168145"/>
              <a:gd name="connsiteX52" fmla="*/ 6795 w 811355"/>
              <a:gd name="connsiteY52" fmla="*/ 150465 h 168145"/>
              <a:gd name="connsiteX53" fmla="*/ 59135 w 811355"/>
              <a:gd name="connsiteY53" fmla="*/ 162603 h 168145"/>
              <a:gd name="connsiteX54" fmla="*/ 123220 w 811355"/>
              <a:gd name="connsiteY54" fmla="*/ 115628 h 168145"/>
              <a:gd name="connsiteX55" fmla="*/ 29216 w 811355"/>
              <a:gd name="connsiteY55" fmla="*/ 45841 h 1681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Lst>
            <a:rect l="l" t="t" r="r" b="b"/>
            <a:pathLst>
              <a:path w="811355" h="168145">
                <a:moveTo>
                  <a:pt x="228427" y="27"/>
                </a:moveTo>
                <a:cubicBezTo>
                  <a:pt x="275284" y="27"/>
                  <a:pt x="310031" y="34459"/>
                  <a:pt x="310031" y="81183"/>
                </a:cubicBezTo>
                <a:cubicBezTo>
                  <a:pt x="310031" y="127908"/>
                  <a:pt x="275730" y="162778"/>
                  <a:pt x="228427" y="162778"/>
                </a:cubicBezTo>
                <a:cubicBezTo>
                  <a:pt x="181355" y="162778"/>
                  <a:pt x="147061" y="127901"/>
                  <a:pt x="147061" y="81183"/>
                </a:cubicBezTo>
                <a:cubicBezTo>
                  <a:pt x="147061" y="34465"/>
                  <a:pt x="182024" y="27"/>
                  <a:pt x="228427" y="27"/>
                </a:cubicBezTo>
                <a:close/>
                <a:moveTo>
                  <a:pt x="228427" y="136856"/>
                </a:moveTo>
                <a:cubicBezTo>
                  <a:pt x="259814" y="136856"/>
                  <a:pt x="281782" y="113376"/>
                  <a:pt x="281782" y="81183"/>
                </a:cubicBezTo>
                <a:cubicBezTo>
                  <a:pt x="281782" y="48991"/>
                  <a:pt x="260037" y="25517"/>
                  <a:pt x="228427" y="25517"/>
                </a:cubicBezTo>
                <a:cubicBezTo>
                  <a:pt x="197271" y="25517"/>
                  <a:pt x="175080" y="48991"/>
                  <a:pt x="175080" y="81183"/>
                </a:cubicBezTo>
                <a:cubicBezTo>
                  <a:pt x="175080" y="113376"/>
                  <a:pt x="197271" y="136856"/>
                  <a:pt x="228427" y="136856"/>
                </a:cubicBezTo>
                <a:close/>
                <a:moveTo>
                  <a:pt x="575396" y="27"/>
                </a:moveTo>
                <a:cubicBezTo>
                  <a:pt x="622246" y="27"/>
                  <a:pt x="656993" y="34459"/>
                  <a:pt x="656993" y="81183"/>
                </a:cubicBezTo>
                <a:cubicBezTo>
                  <a:pt x="656993" y="127908"/>
                  <a:pt x="622699" y="162778"/>
                  <a:pt x="575396" y="162778"/>
                </a:cubicBezTo>
                <a:cubicBezTo>
                  <a:pt x="528316" y="162778"/>
                  <a:pt x="494022" y="127901"/>
                  <a:pt x="494022" y="81183"/>
                </a:cubicBezTo>
                <a:cubicBezTo>
                  <a:pt x="494022" y="34465"/>
                  <a:pt x="529019" y="27"/>
                  <a:pt x="575396" y="27"/>
                </a:cubicBezTo>
                <a:close/>
                <a:moveTo>
                  <a:pt x="575396" y="136856"/>
                </a:moveTo>
                <a:cubicBezTo>
                  <a:pt x="606776" y="136856"/>
                  <a:pt x="628743" y="113376"/>
                  <a:pt x="628743" y="81183"/>
                </a:cubicBezTo>
                <a:cubicBezTo>
                  <a:pt x="628743" y="48991"/>
                  <a:pt x="606999" y="25517"/>
                  <a:pt x="575396" y="25517"/>
                </a:cubicBezTo>
                <a:cubicBezTo>
                  <a:pt x="544233" y="25517"/>
                  <a:pt x="522042" y="48991"/>
                  <a:pt x="522042" y="81183"/>
                </a:cubicBezTo>
                <a:cubicBezTo>
                  <a:pt x="522042" y="113376"/>
                  <a:pt x="544293" y="136856"/>
                  <a:pt x="575396" y="136856"/>
                </a:cubicBezTo>
                <a:close/>
                <a:moveTo>
                  <a:pt x="448958" y="2933"/>
                </a:moveTo>
                <a:lnTo>
                  <a:pt x="481284" y="2933"/>
                </a:lnTo>
                <a:lnTo>
                  <a:pt x="400343" y="168146"/>
                </a:lnTo>
                <a:lnTo>
                  <a:pt x="319639" y="2933"/>
                </a:lnTo>
                <a:lnTo>
                  <a:pt x="351728" y="2933"/>
                </a:lnTo>
                <a:lnTo>
                  <a:pt x="400343" y="112931"/>
                </a:lnTo>
                <a:lnTo>
                  <a:pt x="448958" y="2933"/>
                </a:lnTo>
                <a:close/>
                <a:moveTo>
                  <a:pt x="717385" y="45882"/>
                </a:moveTo>
                <a:cubicBezTo>
                  <a:pt x="717385" y="33912"/>
                  <a:pt x="727345" y="24431"/>
                  <a:pt x="751794" y="24431"/>
                </a:cubicBezTo>
                <a:cubicBezTo>
                  <a:pt x="765588" y="24431"/>
                  <a:pt x="781193" y="28477"/>
                  <a:pt x="795439" y="36825"/>
                </a:cubicBezTo>
                <a:lnTo>
                  <a:pt x="795439" y="9023"/>
                </a:lnTo>
                <a:cubicBezTo>
                  <a:pt x="782714" y="3223"/>
                  <a:pt x="767109" y="47"/>
                  <a:pt x="752017" y="47"/>
                </a:cubicBezTo>
                <a:cubicBezTo>
                  <a:pt x="708555" y="47"/>
                  <a:pt x="688183" y="21720"/>
                  <a:pt x="688183" y="47251"/>
                </a:cubicBezTo>
                <a:cubicBezTo>
                  <a:pt x="688183" y="105918"/>
                  <a:pt x="782356" y="83597"/>
                  <a:pt x="782356" y="117692"/>
                </a:cubicBezTo>
                <a:cubicBezTo>
                  <a:pt x="782356" y="129432"/>
                  <a:pt x="771943" y="138239"/>
                  <a:pt x="747264" y="138239"/>
                </a:cubicBezTo>
                <a:cubicBezTo>
                  <a:pt x="727791" y="138239"/>
                  <a:pt x="707649" y="131010"/>
                  <a:pt x="694971" y="120855"/>
                </a:cubicBezTo>
                <a:lnTo>
                  <a:pt x="694971" y="120908"/>
                </a:lnTo>
                <a:lnTo>
                  <a:pt x="694971" y="150478"/>
                </a:lnTo>
                <a:cubicBezTo>
                  <a:pt x="708744" y="157896"/>
                  <a:pt x="728008" y="162616"/>
                  <a:pt x="747291" y="162616"/>
                </a:cubicBezTo>
                <a:cubicBezTo>
                  <a:pt x="790754" y="162616"/>
                  <a:pt x="811355" y="140943"/>
                  <a:pt x="811355" y="115655"/>
                </a:cubicBezTo>
                <a:cubicBezTo>
                  <a:pt x="811369" y="57615"/>
                  <a:pt x="717426" y="79518"/>
                  <a:pt x="717426" y="45882"/>
                </a:cubicBezTo>
                <a:lnTo>
                  <a:pt x="717385" y="45882"/>
                </a:lnTo>
                <a:close/>
                <a:moveTo>
                  <a:pt x="29216" y="45841"/>
                </a:moveTo>
                <a:cubicBezTo>
                  <a:pt x="29216" y="33872"/>
                  <a:pt x="39176" y="24391"/>
                  <a:pt x="63632" y="24391"/>
                </a:cubicBezTo>
                <a:cubicBezTo>
                  <a:pt x="77364" y="24391"/>
                  <a:pt x="92888" y="28437"/>
                  <a:pt x="107080" y="36670"/>
                </a:cubicBezTo>
                <a:lnTo>
                  <a:pt x="107080" y="8881"/>
                </a:lnTo>
                <a:cubicBezTo>
                  <a:pt x="94396" y="3156"/>
                  <a:pt x="78865" y="0"/>
                  <a:pt x="63855" y="0"/>
                </a:cubicBezTo>
                <a:cubicBezTo>
                  <a:pt x="20379" y="0"/>
                  <a:pt x="0" y="21680"/>
                  <a:pt x="0" y="47204"/>
                </a:cubicBezTo>
                <a:cubicBezTo>
                  <a:pt x="0" y="105925"/>
                  <a:pt x="94200" y="83564"/>
                  <a:pt x="94200" y="117665"/>
                </a:cubicBezTo>
                <a:cubicBezTo>
                  <a:pt x="94200" y="129405"/>
                  <a:pt x="83787" y="138219"/>
                  <a:pt x="59101" y="138219"/>
                </a:cubicBezTo>
                <a:cubicBezTo>
                  <a:pt x="39629" y="138219"/>
                  <a:pt x="19473" y="130990"/>
                  <a:pt x="6795" y="120828"/>
                </a:cubicBezTo>
                <a:lnTo>
                  <a:pt x="6795" y="120895"/>
                </a:lnTo>
                <a:lnTo>
                  <a:pt x="6795" y="150465"/>
                </a:lnTo>
                <a:cubicBezTo>
                  <a:pt x="20575" y="157882"/>
                  <a:pt x="39845" y="162603"/>
                  <a:pt x="59135" y="162603"/>
                </a:cubicBezTo>
                <a:cubicBezTo>
                  <a:pt x="102611" y="162603"/>
                  <a:pt x="123220" y="140916"/>
                  <a:pt x="123220" y="115628"/>
                </a:cubicBezTo>
                <a:cubicBezTo>
                  <a:pt x="123186" y="57588"/>
                  <a:pt x="29216" y="79491"/>
                  <a:pt x="29216" y="45841"/>
                </a:cubicBezTo>
                <a:close/>
              </a:path>
            </a:pathLst>
          </a:custGeom>
          <a:solidFill>
            <a:schemeClr val="bg1"/>
          </a:solidFill>
          <a:ln w="675" cap="flat">
            <a:noFill/>
            <a:prstDash val="solid"/>
            <a:miter/>
          </a:ln>
        </p:spPr>
        <p:txBody>
          <a:bodyPr rtlCol="0" anchor="ctr"/>
          <a:lstStyle/>
          <a:p>
            <a:endParaRPr lang="en-US"/>
          </a:p>
        </p:txBody>
      </p:sp>
      <p:sp>
        <p:nvSpPr>
          <p:cNvPr id="21" name="Text Placeholder 20">
            <a:extLst>
              <a:ext uri="{FF2B5EF4-FFF2-40B4-BE49-F238E27FC236}">
                <a16:creationId xmlns:a16="http://schemas.microsoft.com/office/drawing/2014/main" id="{2D73F7C5-2BF4-FB8A-D39B-5E7388A4BC26}"/>
              </a:ext>
            </a:extLst>
          </p:cNvPr>
          <p:cNvSpPr>
            <a:spLocks noGrp="1"/>
          </p:cNvSpPr>
          <p:nvPr>
            <p:ph type="body" sz="quarter" idx="23" hasCustomPrompt="1"/>
          </p:nvPr>
        </p:nvSpPr>
        <p:spPr>
          <a:xfrm>
            <a:off x="762001" y="4609869"/>
            <a:ext cx="4846320" cy="328525"/>
          </a:xfrm>
        </p:spPr>
        <p:txBody>
          <a:bodyPr>
            <a:noAutofit/>
          </a:bodyPr>
          <a:lstStyle>
            <a:lvl1pPr marL="0" indent="0">
              <a:lnSpc>
                <a:spcPct val="100000"/>
              </a:lnSpc>
              <a:spcBef>
                <a:spcPts val="0"/>
              </a:spcBef>
              <a:buNone/>
              <a:defRPr lang="en-US" sz="1800" b="1" kern="1200" dirty="0" smtClean="0">
                <a:solidFill>
                  <a:srgbClr val="FA8F2C"/>
                </a:solidFill>
                <a:latin typeface="Inter" panose="020B0502030000000004" pitchFamily="34" charset="0"/>
                <a:ea typeface="Inter" panose="020B0502030000000004" pitchFamily="34" charset="0"/>
                <a:cs typeface="Inter" panose="020B0502030000000004" pitchFamily="34" charset="0"/>
              </a:defRPr>
            </a:lvl1pPr>
            <a:lvl2pPr marL="457200" indent="0">
              <a:buNone/>
              <a:defRPr/>
            </a:lvl2pPr>
            <a:lvl3pPr marL="914400" indent="0">
              <a:buNone/>
              <a:defRPr/>
            </a:lvl3pPr>
            <a:lvl4pPr marL="1371600" indent="0">
              <a:buNone/>
              <a:defRPr/>
            </a:lvl4pPr>
            <a:lvl5pPr marL="1828800" indent="0">
              <a:buNone/>
              <a:defRPr/>
            </a:lvl5pPr>
          </a:lstStyle>
          <a:p>
            <a:pPr marL="0" lvl="0" indent="0" algn="l" defTabSz="914400" rtl="0" eaLnBrk="1" latinLnBrk="0" hangingPunct="1">
              <a:lnSpc>
                <a:spcPct val="100000"/>
              </a:lnSpc>
              <a:spcBef>
                <a:spcPts val="1000"/>
              </a:spcBef>
              <a:buFont typeface="Inter" panose="020B0502030000000004" pitchFamily="34" charset="0"/>
              <a:buNone/>
            </a:pPr>
            <a:r>
              <a:rPr lang="en-US"/>
              <a:t>Subheading</a:t>
            </a:r>
          </a:p>
        </p:txBody>
      </p:sp>
      <p:sp>
        <p:nvSpPr>
          <p:cNvPr id="25" name="Content Placeholder 24">
            <a:extLst>
              <a:ext uri="{FF2B5EF4-FFF2-40B4-BE49-F238E27FC236}">
                <a16:creationId xmlns:a16="http://schemas.microsoft.com/office/drawing/2014/main" id="{A903AC49-909E-5627-F85E-05AA2936A5D3}"/>
              </a:ext>
            </a:extLst>
          </p:cNvPr>
          <p:cNvSpPr>
            <a:spLocks noGrp="1"/>
          </p:cNvSpPr>
          <p:nvPr>
            <p:ph sz="quarter" idx="24"/>
          </p:nvPr>
        </p:nvSpPr>
        <p:spPr>
          <a:xfrm>
            <a:off x="762001" y="4973752"/>
            <a:ext cx="4846320" cy="1091263"/>
          </a:xfrm>
        </p:spPr>
        <p:txBody>
          <a:bodyPr>
            <a:noAutofit/>
          </a:bodyPr>
          <a:lstStyle>
            <a:lvl1pPr>
              <a:defRPr>
                <a:solidFill>
                  <a:srgbClr val="FA8F2C"/>
                </a:solidFill>
              </a:defRPr>
            </a:lvl1pPr>
            <a:lvl2pPr>
              <a:defRPr>
                <a:solidFill>
                  <a:srgbClr val="FA8F2C"/>
                </a:solidFill>
              </a:defRPr>
            </a:lvl2pPr>
            <a:lvl3pPr>
              <a:defRPr>
                <a:solidFill>
                  <a:srgbClr val="FA8F2C"/>
                </a:solidFill>
              </a:defRPr>
            </a:lvl3pPr>
            <a:lvl4pPr>
              <a:defRPr>
                <a:solidFill>
                  <a:srgbClr val="FA8F2C"/>
                </a:solidFill>
              </a:defRPr>
            </a:lvl4pPr>
            <a:lvl5pPr>
              <a:defRPr>
                <a:solidFill>
                  <a:srgbClr val="FA8F2C"/>
                </a:solidFill>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30" name="Text Placeholder 29">
            <a:extLst>
              <a:ext uri="{FF2B5EF4-FFF2-40B4-BE49-F238E27FC236}">
                <a16:creationId xmlns:a16="http://schemas.microsoft.com/office/drawing/2014/main" id="{F2D6EAF1-0692-50BE-5433-C25A68FEFD66}"/>
              </a:ext>
            </a:extLst>
          </p:cNvPr>
          <p:cNvSpPr>
            <a:spLocks noGrp="1"/>
          </p:cNvSpPr>
          <p:nvPr>
            <p:ph type="body" sz="quarter" idx="34" hasCustomPrompt="1"/>
          </p:nvPr>
        </p:nvSpPr>
        <p:spPr>
          <a:xfrm>
            <a:off x="6583680" y="2571182"/>
            <a:ext cx="4846319" cy="362589"/>
          </a:xfrm>
        </p:spPr>
        <p:txBody>
          <a:bodyPr>
            <a:noAutofit/>
          </a:bodyPr>
          <a:lstStyle>
            <a:lvl1pPr marL="0" indent="0">
              <a:spcBef>
                <a:spcPts val="0"/>
              </a:spcBef>
              <a:buNone/>
              <a:defRPr lang="en-US" sz="1800" b="1" kern="1200" smtClean="0">
                <a:solidFill>
                  <a:srgbClr val="410400"/>
                </a:solidFill>
                <a:latin typeface="Inter" panose="020B0502030000000004" pitchFamily="34" charset="0"/>
                <a:ea typeface="Inter" panose="020B0502030000000004" pitchFamily="34" charset="0"/>
                <a:cs typeface="Inter" panose="020B0502030000000004" pitchFamily="34" charset="0"/>
              </a:defRPr>
            </a:lvl1pPr>
            <a:lvl2pPr marL="457200" indent="0">
              <a:buNone/>
              <a:defRPr/>
            </a:lvl2pPr>
            <a:lvl3pPr marL="914400" indent="0">
              <a:buNone/>
              <a:defRPr/>
            </a:lvl3pPr>
            <a:lvl4pPr marL="1371600" indent="0">
              <a:buNone/>
              <a:defRPr/>
            </a:lvl4pPr>
            <a:lvl5pPr marL="1828800" indent="0">
              <a:buNone/>
              <a:defRPr/>
            </a:lvl5pPr>
          </a:lstStyle>
          <a:p>
            <a:pPr marL="0" lvl="0" indent="0" algn="l" defTabSz="914400" rtl="0" eaLnBrk="1" latinLnBrk="0" hangingPunct="1">
              <a:lnSpc>
                <a:spcPct val="100000"/>
              </a:lnSpc>
              <a:spcBef>
                <a:spcPts val="1000"/>
              </a:spcBef>
              <a:buFont typeface="Inter" panose="020B0502030000000004" pitchFamily="34" charset="0"/>
              <a:buNone/>
            </a:pPr>
            <a:r>
              <a:rPr lang="en-US"/>
              <a:t>Subheading</a:t>
            </a:r>
          </a:p>
        </p:txBody>
      </p:sp>
      <p:sp>
        <p:nvSpPr>
          <p:cNvPr id="32" name="Content Placeholder 31">
            <a:extLst>
              <a:ext uri="{FF2B5EF4-FFF2-40B4-BE49-F238E27FC236}">
                <a16:creationId xmlns:a16="http://schemas.microsoft.com/office/drawing/2014/main" id="{C8305F90-46C4-DA12-257A-5AB2F6DA0090}"/>
              </a:ext>
            </a:extLst>
          </p:cNvPr>
          <p:cNvSpPr>
            <a:spLocks noGrp="1"/>
          </p:cNvSpPr>
          <p:nvPr>
            <p:ph sz="quarter" idx="35"/>
          </p:nvPr>
        </p:nvSpPr>
        <p:spPr>
          <a:xfrm>
            <a:off x="6583679" y="2944616"/>
            <a:ext cx="4846321" cy="1095081"/>
          </a:xfrm>
        </p:spPr>
        <p:txBody>
          <a:bodyPr>
            <a:noAutofit/>
          </a:bodyPr>
          <a:lstStyle>
            <a:lvl1pPr>
              <a:defRPr>
                <a:solidFill>
                  <a:srgbClr val="410400"/>
                </a:solidFill>
              </a:defRPr>
            </a:lvl1pPr>
            <a:lvl2pPr>
              <a:defRPr>
                <a:solidFill>
                  <a:srgbClr val="410400"/>
                </a:solidFill>
              </a:defRPr>
            </a:lvl2pPr>
            <a:lvl3pPr>
              <a:defRPr>
                <a:solidFill>
                  <a:srgbClr val="410400"/>
                </a:solidFill>
              </a:defRPr>
            </a:lvl3pPr>
            <a:lvl4pPr>
              <a:defRPr>
                <a:solidFill>
                  <a:srgbClr val="410400"/>
                </a:solidFill>
              </a:defRPr>
            </a:lvl4pPr>
            <a:lvl5pPr>
              <a:defRPr>
                <a:solidFill>
                  <a:srgbClr val="410400"/>
                </a:solidFill>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33" name="Text Placeholder 32">
            <a:extLst>
              <a:ext uri="{FF2B5EF4-FFF2-40B4-BE49-F238E27FC236}">
                <a16:creationId xmlns:a16="http://schemas.microsoft.com/office/drawing/2014/main" id="{F381136C-7152-E6FB-A0F4-9F2EECF82E2A}"/>
              </a:ext>
            </a:extLst>
          </p:cNvPr>
          <p:cNvSpPr>
            <a:spLocks noGrp="1"/>
          </p:cNvSpPr>
          <p:nvPr>
            <p:ph type="body" sz="quarter" idx="43" hasCustomPrompt="1"/>
          </p:nvPr>
        </p:nvSpPr>
        <p:spPr>
          <a:xfrm>
            <a:off x="6583678" y="4609869"/>
            <a:ext cx="4851355" cy="328524"/>
          </a:xfrm>
        </p:spPr>
        <p:txBody>
          <a:bodyPr>
            <a:noAutofit/>
          </a:bodyPr>
          <a:lstStyle>
            <a:lvl1pPr marL="0" indent="0">
              <a:lnSpc>
                <a:spcPct val="100000"/>
              </a:lnSpc>
              <a:spcBef>
                <a:spcPts val="0"/>
              </a:spcBef>
              <a:buNone/>
              <a:defRPr lang="en-US" sz="1800" b="1" kern="1200" smtClean="0">
                <a:solidFill>
                  <a:srgbClr val="C35513"/>
                </a:solidFill>
                <a:latin typeface="Inter" panose="020B0502030000000004" pitchFamily="34" charset="0"/>
                <a:ea typeface="Inter" panose="020B0502030000000004" pitchFamily="34" charset="0"/>
                <a:cs typeface="Inter" panose="020B0502030000000004" pitchFamily="34" charset="0"/>
              </a:defRPr>
            </a:lvl1pPr>
            <a:lvl2pPr marL="457200" indent="0">
              <a:buNone/>
              <a:defRPr/>
            </a:lvl2pPr>
            <a:lvl3pPr marL="914400" indent="0">
              <a:buNone/>
              <a:defRPr/>
            </a:lvl3pPr>
            <a:lvl4pPr marL="1371600" indent="0">
              <a:buNone/>
              <a:defRPr/>
            </a:lvl4pPr>
            <a:lvl5pPr marL="1828800" indent="0">
              <a:buNone/>
              <a:defRPr/>
            </a:lvl5pPr>
          </a:lstStyle>
          <a:p>
            <a:pPr lvl="0"/>
            <a:r>
              <a:rPr lang="en-US"/>
              <a:t>Subheading</a:t>
            </a:r>
          </a:p>
        </p:txBody>
      </p:sp>
      <p:sp>
        <p:nvSpPr>
          <p:cNvPr id="35" name="Text Placeholder 34">
            <a:extLst>
              <a:ext uri="{FF2B5EF4-FFF2-40B4-BE49-F238E27FC236}">
                <a16:creationId xmlns:a16="http://schemas.microsoft.com/office/drawing/2014/main" id="{C431FE09-80DF-732B-2493-7093FBD23E33}"/>
              </a:ext>
            </a:extLst>
          </p:cNvPr>
          <p:cNvSpPr>
            <a:spLocks noGrp="1"/>
          </p:cNvSpPr>
          <p:nvPr>
            <p:ph type="body" sz="quarter" idx="44"/>
          </p:nvPr>
        </p:nvSpPr>
        <p:spPr>
          <a:xfrm>
            <a:off x="6583680" y="4973753"/>
            <a:ext cx="4852670" cy="1091262"/>
          </a:xfrm>
        </p:spPr>
        <p:txBody>
          <a:bodyPr>
            <a:noAutofit/>
          </a:bodyPr>
          <a:lstStyle>
            <a:lvl1pPr>
              <a:defRPr>
                <a:solidFill>
                  <a:srgbClr val="C35513"/>
                </a:solidFill>
              </a:defRPr>
            </a:lvl1pPr>
            <a:lvl2pPr>
              <a:defRPr>
                <a:solidFill>
                  <a:srgbClr val="C35513"/>
                </a:solidFill>
              </a:defRPr>
            </a:lvl2pPr>
            <a:lvl3pPr>
              <a:defRPr>
                <a:solidFill>
                  <a:srgbClr val="C35513"/>
                </a:solidFill>
              </a:defRPr>
            </a:lvl3pPr>
            <a:lvl4pPr>
              <a:defRPr>
                <a:solidFill>
                  <a:srgbClr val="C35513"/>
                </a:solidFill>
              </a:defRPr>
            </a:lvl4pPr>
            <a:lvl5pPr>
              <a:defRPr>
                <a:solidFill>
                  <a:srgbClr val="C35513"/>
                </a:solidFill>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cxnSp>
        <p:nvCxnSpPr>
          <p:cNvPr id="27" name="Straight Connector 26">
            <a:extLst>
              <a:ext uri="{FF2B5EF4-FFF2-40B4-BE49-F238E27FC236}">
                <a16:creationId xmlns:a16="http://schemas.microsoft.com/office/drawing/2014/main" id="{E7A4B970-A5B7-2A74-FF3D-485FB6338367}"/>
              </a:ext>
            </a:extLst>
          </p:cNvPr>
          <p:cNvCxnSpPr>
            <a:cxnSpLocks/>
          </p:cNvCxnSpPr>
          <p:nvPr userDrawn="1"/>
        </p:nvCxnSpPr>
        <p:spPr>
          <a:xfrm flipH="1">
            <a:off x="6096000" y="6400800"/>
            <a:ext cx="6096000" cy="0"/>
          </a:xfrm>
          <a:prstGeom prst="line">
            <a:avLst/>
          </a:prstGeom>
          <a:ln w="9525" cap="rnd">
            <a:solidFill>
              <a:schemeClr val="tx1"/>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790924596"/>
      </p:ext>
    </p:extLst>
  </p:cSld>
  <p:clrMapOvr>
    <a:masterClrMapping/>
  </p:clrMapOvr>
</p:sldLayout>
</file>

<file path=ppt/slideLayouts/slideLayout135.xml><?xml version="1.0" encoding="utf-8"?>
<p:sldLayout xmlns:a="http://schemas.openxmlformats.org/drawingml/2006/main" xmlns:r="http://schemas.openxmlformats.org/officeDocument/2006/relationships" xmlns:p="http://schemas.openxmlformats.org/presentationml/2006/main" preserve="1" userDrawn="1">
  <p:cSld name="Executive Summary Quad Alt 1 - Blue">
    <p:spTree>
      <p:nvGrpSpPr>
        <p:cNvPr id="1" name=""/>
        <p:cNvGrpSpPr/>
        <p:nvPr/>
      </p:nvGrpSpPr>
      <p:grpSpPr>
        <a:xfrm>
          <a:off x="0" y="0"/>
          <a:ext cx="0" cy="0"/>
          <a:chOff x="0" y="0"/>
          <a:chExt cx="0" cy="0"/>
        </a:xfrm>
      </p:grpSpPr>
      <p:sp>
        <p:nvSpPr>
          <p:cNvPr id="20" name="Rectangle 19">
            <a:extLst>
              <a:ext uri="{FF2B5EF4-FFF2-40B4-BE49-F238E27FC236}">
                <a16:creationId xmlns:a16="http://schemas.microsoft.com/office/drawing/2014/main" id="{5C8EAB69-9047-EF3F-1DEF-E3AD4163B6E8}"/>
              </a:ext>
            </a:extLst>
          </p:cNvPr>
          <p:cNvSpPr/>
          <p:nvPr userDrawn="1"/>
        </p:nvSpPr>
        <p:spPr>
          <a:xfrm>
            <a:off x="8129411" y="3187618"/>
            <a:ext cx="4066064" cy="3670381"/>
          </a:xfrm>
          <a:prstGeom prst="rect">
            <a:avLst/>
          </a:prstGeom>
          <a:solidFill>
            <a:srgbClr val="E8F9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3" name="Round Single Corner Rectangle 22">
            <a:extLst>
              <a:ext uri="{FF2B5EF4-FFF2-40B4-BE49-F238E27FC236}">
                <a16:creationId xmlns:a16="http://schemas.microsoft.com/office/drawing/2014/main" id="{F7CC1A9B-3C65-DB24-FB87-A041BA8F6719}"/>
              </a:ext>
            </a:extLst>
          </p:cNvPr>
          <p:cNvSpPr/>
          <p:nvPr userDrawn="1"/>
        </p:nvSpPr>
        <p:spPr>
          <a:xfrm flipH="1" flipV="1">
            <a:off x="4066821" y="3193892"/>
            <a:ext cx="4066064" cy="3664105"/>
          </a:xfrm>
          <a:prstGeom prst="round1Rect">
            <a:avLst>
              <a:gd name="adj" fmla="val 10921"/>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4" name="Rectangle 23">
            <a:extLst>
              <a:ext uri="{FF2B5EF4-FFF2-40B4-BE49-F238E27FC236}">
                <a16:creationId xmlns:a16="http://schemas.microsoft.com/office/drawing/2014/main" id="{497EF349-8AA5-8A1D-D6D8-C14F9BC11C0A}"/>
              </a:ext>
            </a:extLst>
          </p:cNvPr>
          <p:cNvSpPr/>
          <p:nvPr userDrawn="1"/>
        </p:nvSpPr>
        <p:spPr>
          <a:xfrm>
            <a:off x="8129411" y="-6740"/>
            <a:ext cx="4066064" cy="3200634"/>
          </a:xfrm>
          <a:prstGeom prst="rect">
            <a:avLst/>
          </a:prstGeom>
          <a:solidFill>
            <a:schemeClr val="accent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6" name="Round Single Corner Rectangle 25">
            <a:extLst>
              <a:ext uri="{FF2B5EF4-FFF2-40B4-BE49-F238E27FC236}">
                <a16:creationId xmlns:a16="http://schemas.microsoft.com/office/drawing/2014/main" id="{B6D25BA5-928F-B842-2F80-C2F0190374AD}"/>
              </a:ext>
            </a:extLst>
          </p:cNvPr>
          <p:cNvSpPr/>
          <p:nvPr userDrawn="1"/>
        </p:nvSpPr>
        <p:spPr>
          <a:xfrm flipH="1">
            <a:off x="4066822" y="-6739"/>
            <a:ext cx="4066064" cy="3200632"/>
          </a:xfrm>
          <a:prstGeom prst="round1Rect">
            <a:avLst>
              <a:gd name="adj" fmla="val 12735"/>
            </a:avLst>
          </a:prstGeom>
          <a:solidFill>
            <a:schemeClr val="accent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cxnSp>
        <p:nvCxnSpPr>
          <p:cNvPr id="28" name="Straight Connector 27">
            <a:extLst>
              <a:ext uri="{FF2B5EF4-FFF2-40B4-BE49-F238E27FC236}">
                <a16:creationId xmlns:a16="http://schemas.microsoft.com/office/drawing/2014/main" id="{7E04B511-F0CC-72A6-D51E-94A1FA2380E4}"/>
              </a:ext>
            </a:extLst>
          </p:cNvPr>
          <p:cNvCxnSpPr>
            <a:cxnSpLocks/>
          </p:cNvCxnSpPr>
          <p:nvPr userDrawn="1"/>
        </p:nvCxnSpPr>
        <p:spPr>
          <a:xfrm flipH="1">
            <a:off x="4066821" y="6400800"/>
            <a:ext cx="4062590" cy="0"/>
          </a:xfrm>
          <a:prstGeom prst="line">
            <a:avLst/>
          </a:prstGeom>
          <a:ln w="9525" cap="rnd">
            <a:solidFill>
              <a:schemeClr val="bg1"/>
            </a:solidFill>
          </a:ln>
        </p:spPr>
        <p:style>
          <a:lnRef idx="1">
            <a:schemeClr val="accent1"/>
          </a:lnRef>
          <a:fillRef idx="0">
            <a:schemeClr val="accent1"/>
          </a:fillRef>
          <a:effectRef idx="0">
            <a:schemeClr val="accent1"/>
          </a:effectRef>
          <a:fontRef idx="minor">
            <a:schemeClr val="tx1"/>
          </a:fontRef>
        </p:style>
      </p:cxnSp>
      <p:sp>
        <p:nvSpPr>
          <p:cNvPr id="2" name="Title 1">
            <a:extLst>
              <a:ext uri="{FF2B5EF4-FFF2-40B4-BE49-F238E27FC236}">
                <a16:creationId xmlns:a16="http://schemas.microsoft.com/office/drawing/2014/main" id="{56E523F0-8710-C17D-5E1F-7113655CD055}"/>
              </a:ext>
            </a:extLst>
          </p:cNvPr>
          <p:cNvSpPr>
            <a:spLocks noGrp="1"/>
          </p:cNvSpPr>
          <p:nvPr>
            <p:ph type="title"/>
          </p:nvPr>
        </p:nvSpPr>
        <p:spPr>
          <a:xfrm>
            <a:off x="762000" y="1147548"/>
            <a:ext cx="3160642" cy="920285"/>
          </a:xfrm>
        </p:spPr>
        <p:txBody>
          <a:bodyPr>
            <a:noAutofit/>
          </a:bodyPr>
          <a:lstStyle/>
          <a:p>
            <a:r>
              <a:rPr lang="en-US"/>
              <a:t>Click to edit Master title style</a:t>
            </a:r>
          </a:p>
        </p:txBody>
      </p:sp>
      <p:sp>
        <p:nvSpPr>
          <p:cNvPr id="3" name="Content Placeholder 2">
            <a:extLst>
              <a:ext uri="{FF2B5EF4-FFF2-40B4-BE49-F238E27FC236}">
                <a16:creationId xmlns:a16="http://schemas.microsoft.com/office/drawing/2014/main" id="{CFA97474-D8AA-E3B1-C98A-08B7FCBD5476}"/>
              </a:ext>
            </a:extLst>
          </p:cNvPr>
          <p:cNvSpPr>
            <a:spLocks noGrp="1"/>
          </p:cNvSpPr>
          <p:nvPr>
            <p:ph idx="1"/>
          </p:nvPr>
        </p:nvSpPr>
        <p:spPr>
          <a:xfrm>
            <a:off x="4362493" y="719605"/>
            <a:ext cx="3474720" cy="2286000"/>
          </a:xfrm>
        </p:spPr>
        <p:txBody>
          <a:bodyPr>
            <a:noAutofit/>
          </a:bodyPr>
          <a:lstStyle>
            <a:lvl1pPr>
              <a:defRPr>
                <a:solidFill>
                  <a:schemeClr val="tx1"/>
                </a:solidFill>
              </a:defRPr>
            </a:lvl1pPr>
            <a:lvl2pPr>
              <a:defRPr>
                <a:solidFill>
                  <a:schemeClr val="tx1"/>
                </a:solidFill>
              </a:defRPr>
            </a:lvl2pPr>
            <a:lvl3pPr>
              <a:defRPr>
                <a:solidFill>
                  <a:schemeClr val="tx1"/>
                </a:solidFill>
              </a:defRPr>
            </a:lvl3pPr>
            <a:lvl4pPr>
              <a:defRPr>
                <a:solidFill>
                  <a:schemeClr val="tx1"/>
                </a:solidFill>
              </a:defRPr>
            </a:lvl4pPr>
            <a:lvl5pPr>
              <a:defRPr>
                <a:solidFill>
                  <a:schemeClr val="tx1"/>
                </a:solidFill>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1" name="Subtitle 2">
            <a:extLst>
              <a:ext uri="{FF2B5EF4-FFF2-40B4-BE49-F238E27FC236}">
                <a16:creationId xmlns:a16="http://schemas.microsoft.com/office/drawing/2014/main" id="{0740B8FE-D58D-6E2B-896D-000F0294ED98}"/>
              </a:ext>
            </a:extLst>
          </p:cNvPr>
          <p:cNvSpPr>
            <a:spLocks noGrp="1"/>
          </p:cNvSpPr>
          <p:nvPr>
            <p:ph type="body" sz="quarter" idx="13" hasCustomPrompt="1"/>
          </p:nvPr>
        </p:nvSpPr>
        <p:spPr>
          <a:xfrm>
            <a:off x="762000" y="2156245"/>
            <a:ext cx="3160494" cy="414149"/>
          </a:xfrm>
        </p:spPr>
        <p:txBody>
          <a:bodyPr>
            <a:noAutofit/>
          </a:bodyPr>
          <a:lstStyle>
            <a:lvl1pPr marL="0" indent="0">
              <a:buNone/>
              <a:defRPr lang="en-US" sz="1600" b="0" i="0" kern="1200" dirty="0">
                <a:solidFill>
                  <a:srgbClr val="0A0E33"/>
                </a:solidFill>
                <a:latin typeface="Outfit Light" pitchFamily="2" charset="0"/>
                <a:ea typeface="Inter"/>
                <a:cs typeface="Inter"/>
              </a:defRPr>
            </a:lvl1pPr>
            <a:lvl2pPr marL="457200" indent="0">
              <a:buNone/>
              <a:defRPr/>
            </a:lvl2pPr>
            <a:lvl3pPr marL="914400" indent="0">
              <a:buNone/>
              <a:defRPr/>
            </a:lvl3pPr>
            <a:lvl4pPr marL="1371600" indent="0">
              <a:buNone/>
              <a:defRPr/>
            </a:lvl4pPr>
            <a:lvl5pPr marL="1828800" indent="0">
              <a:buNone/>
              <a:defRPr/>
            </a:lvl5pPr>
          </a:lstStyle>
          <a:p>
            <a:pPr lvl="0"/>
            <a:r>
              <a:rPr lang="en-US"/>
              <a:t>Subtitle goes here</a:t>
            </a:r>
          </a:p>
        </p:txBody>
      </p:sp>
      <p:sp>
        <p:nvSpPr>
          <p:cNvPr id="18" name="!!subhead1">
            <a:extLst>
              <a:ext uri="{FF2B5EF4-FFF2-40B4-BE49-F238E27FC236}">
                <a16:creationId xmlns:a16="http://schemas.microsoft.com/office/drawing/2014/main" id="{1A93C0F4-1D09-DE35-6E80-27CB807A0E38}"/>
              </a:ext>
            </a:extLst>
          </p:cNvPr>
          <p:cNvSpPr>
            <a:spLocks noGrp="1"/>
          </p:cNvSpPr>
          <p:nvPr>
            <p:ph type="body" sz="quarter" idx="14" hasCustomPrompt="1"/>
          </p:nvPr>
        </p:nvSpPr>
        <p:spPr>
          <a:xfrm>
            <a:off x="4362493" y="249917"/>
            <a:ext cx="3474720" cy="362589"/>
          </a:xfrm>
        </p:spPr>
        <p:txBody>
          <a:bodyPr>
            <a:noAutofit/>
          </a:bodyPr>
          <a:lstStyle>
            <a:lvl1pPr marL="0" indent="0">
              <a:lnSpc>
                <a:spcPct val="100000"/>
              </a:lnSpc>
              <a:spcBef>
                <a:spcPts val="0"/>
              </a:spcBef>
              <a:buNone/>
              <a:defRPr lang="en-US" sz="1800" b="1" kern="1200" dirty="0">
                <a:solidFill>
                  <a:schemeClr val="tx1"/>
                </a:solidFill>
                <a:latin typeface="Inter" panose="020B0502030000000004" pitchFamily="34" charset="0"/>
                <a:ea typeface="Inter" panose="020B0502030000000004" pitchFamily="34" charset="0"/>
                <a:cs typeface="Inter" panose="020B0502030000000004" pitchFamily="34" charset="0"/>
              </a:defRPr>
            </a:lvl1pPr>
            <a:lvl2pPr marL="457200" indent="0">
              <a:buNone/>
              <a:defRPr sz="1800" b="1">
                <a:solidFill>
                  <a:schemeClr val="accent1"/>
                </a:solidFill>
              </a:defRPr>
            </a:lvl2pPr>
            <a:lvl3pPr marL="914400" indent="0">
              <a:buNone/>
              <a:defRPr sz="1800" b="1">
                <a:solidFill>
                  <a:schemeClr val="accent1"/>
                </a:solidFill>
              </a:defRPr>
            </a:lvl3pPr>
            <a:lvl4pPr marL="1371600" indent="0">
              <a:buNone/>
              <a:defRPr sz="1800" b="1">
                <a:solidFill>
                  <a:schemeClr val="accent1"/>
                </a:solidFill>
              </a:defRPr>
            </a:lvl4pPr>
            <a:lvl5pPr marL="1828800" indent="0">
              <a:buNone/>
              <a:defRPr sz="1800" b="1">
                <a:solidFill>
                  <a:schemeClr val="accent1"/>
                </a:solidFill>
              </a:defRPr>
            </a:lvl5pPr>
          </a:lstStyle>
          <a:p>
            <a:pPr marL="0" lvl="0" indent="0" algn="l" defTabSz="914400" rtl="0" eaLnBrk="1" latinLnBrk="0" hangingPunct="1">
              <a:lnSpc>
                <a:spcPct val="100000"/>
              </a:lnSpc>
              <a:spcBef>
                <a:spcPts val="1000"/>
              </a:spcBef>
              <a:buFont typeface="Inter" panose="020B0502030000000004" pitchFamily="34" charset="0"/>
              <a:buNone/>
            </a:pPr>
            <a:r>
              <a:rPr lang="en-US"/>
              <a:t>Subheading</a:t>
            </a:r>
          </a:p>
        </p:txBody>
      </p:sp>
      <p:sp>
        <p:nvSpPr>
          <p:cNvPr id="7" name="Text Placeholder 5">
            <a:extLst>
              <a:ext uri="{FF2B5EF4-FFF2-40B4-BE49-F238E27FC236}">
                <a16:creationId xmlns:a16="http://schemas.microsoft.com/office/drawing/2014/main" id="{97AA42F7-5D29-CCA9-BB20-836565F8EB17}"/>
              </a:ext>
            </a:extLst>
          </p:cNvPr>
          <p:cNvSpPr>
            <a:spLocks noGrp="1"/>
          </p:cNvSpPr>
          <p:nvPr>
            <p:ph type="body" sz="quarter" idx="21" hasCustomPrompt="1"/>
          </p:nvPr>
        </p:nvSpPr>
        <p:spPr>
          <a:xfrm>
            <a:off x="1487277" y="6496059"/>
            <a:ext cx="7173901" cy="285734"/>
          </a:xfrm>
        </p:spPr>
        <p:txBody>
          <a:bodyPr anchor="ctr">
            <a:noAutofit/>
          </a:bodyPr>
          <a:lstStyle>
            <a:lvl1pPr marL="0" indent="0">
              <a:lnSpc>
                <a:spcPct val="90000"/>
              </a:lnSpc>
              <a:spcBef>
                <a:spcPts val="200"/>
              </a:spcBef>
              <a:buNone/>
              <a:defRPr sz="600" b="0" i="0">
                <a:solidFill>
                  <a:schemeClr val="tx1"/>
                </a:solidFill>
                <a:latin typeface="Inter" panose="02000503000000020004" pitchFamily="2" charset="0"/>
                <a:ea typeface="Inter" panose="02000503000000020004" pitchFamily="2" charset="0"/>
              </a:defRPr>
            </a:lvl1pPr>
            <a:lvl2pPr marL="457200" indent="0">
              <a:buNone/>
              <a:defRPr sz="600" b="0" i="0">
                <a:latin typeface="Inter" panose="02000503000000020004" pitchFamily="2" charset="0"/>
                <a:ea typeface="Inter" panose="02000503000000020004" pitchFamily="2" charset="0"/>
              </a:defRPr>
            </a:lvl2pPr>
            <a:lvl3pPr marL="914400" indent="0">
              <a:buNone/>
              <a:defRPr sz="600" b="0" i="0">
                <a:latin typeface="Inter" panose="02000503000000020004" pitchFamily="2" charset="0"/>
                <a:ea typeface="Inter" panose="02000503000000020004" pitchFamily="2" charset="0"/>
              </a:defRPr>
            </a:lvl3pPr>
            <a:lvl4pPr marL="1371600" indent="0">
              <a:buNone/>
              <a:defRPr sz="600" b="0" i="0">
                <a:latin typeface="Inter" panose="02000503000000020004" pitchFamily="2" charset="0"/>
                <a:ea typeface="Inter" panose="02000503000000020004" pitchFamily="2" charset="0"/>
              </a:defRPr>
            </a:lvl4pPr>
            <a:lvl5pPr marL="1828800" indent="0">
              <a:buNone/>
              <a:defRPr sz="600" b="0" i="0">
                <a:latin typeface="Inter" panose="02000503000000020004" pitchFamily="2" charset="0"/>
                <a:ea typeface="Inter" panose="02000503000000020004" pitchFamily="2" charset="0"/>
              </a:defRPr>
            </a:lvl5pPr>
          </a:lstStyle>
          <a:p>
            <a:pPr lvl="0"/>
            <a:r>
              <a:rPr lang="en-US"/>
              <a:t>Source: </a:t>
            </a:r>
          </a:p>
        </p:txBody>
      </p:sp>
      <p:sp>
        <p:nvSpPr>
          <p:cNvPr id="6" name="Slide Number Placeholder 5">
            <a:extLst>
              <a:ext uri="{FF2B5EF4-FFF2-40B4-BE49-F238E27FC236}">
                <a16:creationId xmlns:a16="http://schemas.microsoft.com/office/drawing/2014/main" id="{B0AA6B6D-BABC-9E1B-2A13-C6A08C85BF7C}"/>
              </a:ext>
            </a:extLst>
          </p:cNvPr>
          <p:cNvSpPr txBox="1">
            <a:spLocks/>
          </p:cNvSpPr>
          <p:nvPr userDrawn="1"/>
        </p:nvSpPr>
        <p:spPr>
          <a:xfrm>
            <a:off x="11185742" y="6400800"/>
            <a:ext cx="549058" cy="457200"/>
          </a:xfrm>
          <a:prstGeom prst="rect">
            <a:avLst/>
          </a:prstGeom>
        </p:spPr>
        <p:txBody>
          <a:bodyPr vert="horz" lIns="0" tIns="0" rIns="0" bIns="0" rtlCol="0" anchor="ctr"/>
          <a:lstStyle>
            <a:defPPr>
              <a:defRPr lang="en-US"/>
            </a:defPPr>
            <a:lvl1pPr marL="0" algn="r" defTabSz="914400" rtl="0" eaLnBrk="1" latinLnBrk="0" hangingPunct="1">
              <a:defRPr sz="800" kern="1200">
                <a:solidFill>
                  <a:schemeClr val="tx1"/>
                </a:solidFill>
                <a:latin typeface="Outfi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fld id="{DDA6C761-E6C0-8244-BDC1-CA1DC8273777}" type="slidenum">
              <a:rPr lang="en-US" b="0" i="0" smtClean="0">
                <a:latin typeface="Outfit Light" pitchFamily="2" charset="0"/>
              </a:rPr>
              <a:pPr/>
              <a:t>‹#›</a:t>
            </a:fld>
            <a:endParaRPr lang="en-US" b="0" i="0">
              <a:latin typeface="Outfit Light" pitchFamily="2" charset="0"/>
            </a:endParaRPr>
          </a:p>
        </p:txBody>
      </p:sp>
      <p:sp>
        <p:nvSpPr>
          <p:cNvPr id="4" name="Slide Number Placeholder 5">
            <a:extLst>
              <a:ext uri="{FF2B5EF4-FFF2-40B4-BE49-F238E27FC236}">
                <a16:creationId xmlns:a16="http://schemas.microsoft.com/office/drawing/2014/main" id="{BE7F2BD4-73DA-8B8D-8D66-88F374F1D715}"/>
              </a:ext>
            </a:extLst>
          </p:cNvPr>
          <p:cNvSpPr txBox="1">
            <a:spLocks/>
          </p:cNvSpPr>
          <p:nvPr userDrawn="1"/>
        </p:nvSpPr>
        <p:spPr>
          <a:xfrm>
            <a:off x="9118378" y="6499230"/>
            <a:ext cx="2266709" cy="273040"/>
          </a:xfrm>
          <a:prstGeom prst="rect">
            <a:avLst/>
          </a:prstGeom>
        </p:spPr>
        <p:txBody>
          <a:bodyPr vert="horz" lIns="0" tIns="0" rIns="0" bIns="0" rtlCol="0" anchor="ctr"/>
          <a:lstStyle>
            <a:defPPr>
              <a:defRPr lang="en-US"/>
            </a:defPPr>
            <a:lvl1pPr marL="0" algn="r" defTabSz="914400" rtl="0" eaLnBrk="1" latinLnBrk="0" hangingPunct="1">
              <a:defRPr sz="800" kern="1200">
                <a:solidFill>
                  <a:schemeClr val="bg1"/>
                </a:solidFill>
                <a:latin typeface="Outfi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sz="600" b="0" i="0">
                <a:solidFill>
                  <a:schemeClr val="tx1"/>
                </a:solidFill>
                <a:latin typeface="Outfit Light" pitchFamily="2" charset="0"/>
              </a:rPr>
              <a:t>© Sovos 2025. Proprietary and Confidential</a:t>
            </a:r>
          </a:p>
        </p:txBody>
      </p:sp>
      <p:sp>
        <p:nvSpPr>
          <p:cNvPr id="21" name="Text Placeholder 20">
            <a:extLst>
              <a:ext uri="{FF2B5EF4-FFF2-40B4-BE49-F238E27FC236}">
                <a16:creationId xmlns:a16="http://schemas.microsoft.com/office/drawing/2014/main" id="{2D73F7C5-2BF4-FB8A-D39B-5E7388A4BC26}"/>
              </a:ext>
            </a:extLst>
          </p:cNvPr>
          <p:cNvSpPr>
            <a:spLocks noGrp="1"/>
          </p:cNvSpPr>
          <p:nvPr>
            <p:ph type="body" sz="quarter" idx="23" hasCustomPrompt="1"/>
          </p:nvPr>
        </p:nvSpPr>
        <p:spPr>
          <a:xfrm>
            <a:off x="4362493" y="3457685"/>
            <a:ext cx="3474718" cy="328525"/>
          </a:xfrm>
        </p:spPr>
        <p:txBody>
          <a:bodyPr>
            <a:noAutofit/>
          </a:bodyPr>
          <a:lstStyle>
            <a:lvl1pPr marL="0" indent="0">
              <a:lnSpc>
                <a:spcPct val="100000"/>
              </a:lnSpc>
              <a:spcBef>
                <a:spcPts val="0"/>
              </a:spcBef>
              <a:buNone/>
              <a:defRPr lang="en-US" sz="1800" b="1" kern="1200" dirty="0" smtClean="0">
                <a:solidFill>
                  <a:schemeClr val="accent3"/>
                </a:solidFill>
                <a:latin typeface="Inter" panose="020B0502030000000004" pitchFamily="34" charset="0"/>
                <a:ea typeface="Inter" panose="020B0502030000000004" pitchFamily="34" charset="0"/>
                <a:cs typeface="Inter" panose="020B0502030000000004" pitchFamily="34" charset="0"/>
              </a:defRPr>
            </a:lvl1pPr>
            <a:lvl2pPr marL="457200" indent="0">
              <a:buNone/>
              <a:defRPr/>
            </a:lvl2pPr>
            <a:lvl3pPr marL="914400" indent="0">
              <a:buNone/>
              <a:defRPr/>
            </a:lvl3pPr>
            <a:lvl4pPr marL="1371600" indent="0">
              <a:buNone/>
              <a:defRPr/>
            </a:lvl4pPr>
            <a:lvl5pPr marL="1828800" indent="0">
              <a:buNone/>
              <a:defRPr/>
            </a:lvl5pPr>
          </a:lstStyle>
          <a:p>
            <a:pPr marL="0" lvl="0" indent="0" algn="l" defTabSz="914400" rtl="0" eaLnBrk="1" latinLnBrk="0" hangingPunct="1">
              <a:lnSpc>
                <a:spcPct val="100000"/>
              </a:lnSpc>
              <a:spcBef>
                <a:spcPts val="1000"/>
              </a:spcBef>
              <a:buFont typeface="Inter" panose="020B0502030000000004" pitchFamily="34" charset="0"/>
              <a:buNone/>
            </a:pPr>
            <a:r>
              <a:rPr lang="en-US"/>
              <a:t>Subheading</a:t>
            </a:r>
          </a:p>
        </p:txBody>
      </p:sp>
      <p:sp>
        <p:nvSpPr>
          <p:cNvPr id="25" name="Content Placeholder 24">
            <a:extLst>
              <a:ext uri="{FF2B5EF4-FFF2-40B4-BE49-F238E27FC236}">
                <a16:creationId xmlns:a16="http://schemas.microsoft.com/office/drawing/2014/main" id="{A903AC49-909E-5627-F85E-05AA2936A5D3}"/>
              </a:ext>
            </a:extLst>
          </p:cNvPr>
          <p:cNvSpPr>
            <a:spLocks noGrp="1"/>
          </p:cNvSpPr>
          <p:nvPr>
            <p:ph sz="quarter" idx="24"/>
          </p:nvPr>
        </p:nvSpPr>
        <p:spPr>
          <a:xfrm>
            <a:off x="4362493" y="3821567"/>
            <a:ext cx="3474718" cy="2384667"/>
          </a:xfrm>
        </p:spPr>
        <p:txBody>
          <a:bodyPr>
            <a:noAutofit/>
          </a:bodyPr>
          <a:lstStyle>
            <a:lvl1pPr>
              <a:defRPr>
                <a:solidFill>
                  <a:schemeClr val="accent3"/>
                </a:solidFill>
              </a:defRPr>
            </a:lvl1pPr>
            <a:lvl2pPr>
              <a:defRPr>
                <a:solidFill>
                  <a:schemeClr val="accent3"/>
                </a:solidFill>
              </a:defRPr>
            </a:lvl2pPr>
            <a:lvl3pPr>
              <a:defRPr>
                <a:solidFill>
                  <a:schemeClr val="accent3"/>
                </a:solidFill>
              </a:defRPr>
            </a:lvl3pPr>
            <a:lvl4pPr>
              <a:defRPr>
                <a:solidFill>
                  <a:schemeClr val="accent3"/>
                </a:solidFill>
              </a:defRPr>
            </a:lvl4pPr>
            <a:lvl5pPr>
              <a:defRPr>
                <a:solidFill>
                  <a:schemeClr val="accent3"/>
                </a:solidFill>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30" name="Text Placeholder 29">
            <a:extLst>
              <a:ext uri="{FF2B5EF4-FFF2-40B4-BE49-F238E27FC236}">
                <a16:creationId xmlns:a16="http://schemas.microsoft.com/office/drawing/2014/main" id="{F2D6EAF1-0692-50BE-5433-C25A68FEFD66}"/>
              </a:ext>
            </a:extLst>
          </p:cNvPr>
          <p:cNvSpPr>
            <a:spLocks noGrp="1"/>
          </p:cNvSpPr>
          <p:nvPr>
            <p:ph type="body" sz="quarter" idx="34" hasCustomPrompt="1"/>
          </p:nvPr>
        </p:nvSpPr>
        <p:spPr>
          <a:xfrm>
            <a:off x="8425083" y="249917"/>
            <a:ext cx="3474719" cy="362589"/>
          </a:xfrm>
        </p:spPr>
        <p:txBody>
          <a:bodyPr>
            <a:noAutofit/>
          </a:bodyPr>
          <a:lstStyle>
            <a:lvl1pPr marL="0" indent="0">
              <a:spcBef>
                <a:spcPts val="0"/>
              </a:spcBef>
              <a:buNone/>
              <a:defRPr lang="en-US" sz="1800" b="1" kern="1200" smtClean="0">
                <a:solidFill>
                  <a:schemeClr val="bg1"/>
                </a:solidFill>
                <a:latin typeface="Inter" panose="020B0502030000000004" pitchFamily="34" charset="0"/>
                <a:ea typeface="Inter" panose="020B0502030000000004" pitchFamily="34" charset="0"/>
                <a:cs typeface="Inter" panose="020B0502030000000004" pitchFamily="34" charset="0"/>
              </a:defRPr>
            </a:lvl1pPr>
            <a:lvl2pPr marL="457200" indent="0">
              <a:buNone/>
              <a:defRPr/>
            </a:lvl2pPr>
            <a:lvl3pPr marL="914400" indent="0">
              <a:buNone/>
              <a:defRPr/>
            </a:lvl3pPr>
            <a:lvl4pPr marL="1371600" indent="0">
              <a:buNone/>
              <a:defRPr/>
            </a:lvl4pPr>
            <a:lvl5pPr marL="1828800" indent="0">
              <a:buNone/>
              <a:defRPr/>
            </a:lvl5pPr>
          </a:lstStyle>
          <a:p>
            <a:pPr marL="0" lvl="0" indent="0" algn="l" defTabSz="914400" rtl="0" eaLnBrk="1" latinLnBrk="0" hangingPunct="1">
              <a:lnSpc>
                <a:spcPct val="100000"/>
              </a:lnSpc>
              <a:spcBef>
                <a:spcPts val="1000"/>
              </a:spcBef>
              <a:buFont typeface="Inter" panose="020B0502030000000004" pitchFamily="34" charset="0"/>
              <a:buNone/>
            </a:pPr>
            <a:r>
              <a:rPr lang="en-US"/>
              <a:t>Subheading</a:t>
            </a:r>
          </a:p>
        </p:txBody>
      </p:sp>
      <p:sp>
        <p:nvSpPr>
          <p:cNvPr id="32" name="Content Placeholder 31">
            <a:extLst>
              <a:ext uri="{FF2B5EF4-FFF2-40B4-BE49-F238E27FC236}">
                <a16:creationId xmlns:a16="http://schemas.microsoft.com/office/drawing/2014/main" id="{C8305F90-46C4-DA12-257A-5AB2F6DA0090}"/>
              </a:ext>
            </a:extLst>
          </p:cNvPr>
          <p:cNvSpPr>
            <a:spLocks noGrp="1"/>
          </p:cNvSpPr>
          <p:nvPr>
            <p:ph sz="quarter" idx="35"/>
          </p:nvPr>
        </p:nvSpPr>
        <p:spPr>
          <a:xfrm>
            <a:off x="8425083" y="719605"/>
            <a:ext cx="3474720" cy="2281419"/>
          </a:xfrm>
        </p:spPr>
        <p:txBody>
          <a:bodyPr>
            <a:noAutofit/>
          </a:bodyPr>
          <a:lstStyle>
            <a:lvl1pPr>
              <a:defRPr>
                <a:solidFill>
                  <a:schemeClr val="bg1"/>
                </a:solidFill>
              </a:defRPr>
            </a:lvl1pPr>
            <a:lvl2pPr>
              <a:defRPr>
                <a:solidFill>
                  <a:schemeClr val="bg1"/>
                </a:solidFill>
              </a:defRPr>
            </a:lvl2pPr>
            <a:lvl3pPr>
              <a:defRPr>
                <a:solidFill>
                  <a:schemeClr val="bg1"/>
                </a:solidFill>
              </a:defRPr>
            </a:lvl3pPr>
            <a:lvl4pPr>
              <a:defRPr>
                <a:solidFill>
                  <a:schemeClr val="bg1"/>
                </a:solidFill>
              </a:defRPr>
            </a:lvl4pPr>
            <a:lvl5pPr>
              <a:defRPr>
                <a:solidFill>
                  <a:schemeClr val="bg1"/>
                </a:solidFill>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33" name="Text Placeholder 32">
            <a:extLst>
              <a:ext uri="{FF2B5EF4-FFF2-40B4-BE49-F238E27FC236}">
                <a16:creationId xmlns:a16="http://schemas.microsoft.com/office/drawing/2014/main" id="{F381136C-7152-E6FB-A0F4-9F2EECF82E2A}"/>
              </a:ext>
            </a:extLst>
          </p:cNvPr>
          <p:cNvSpPr>
            <a:spLocks noGrp="1"/>
          </p:cNvSpPr>
          <p:nvPr>
            <p:ph type="body" sz="quarter" idx="43" hasCustomPrompt="1"/>
          </p:nvPr>
        </p:nvSpPr>
        <p:spPr>
          <a:xfrm>
            <a:off x="8425083" y="3460099"/>
            <a:ext cx="3473773" cy="328524"/>
          </a:xfrm>
        </p:spPr>
        <p:txBody>
          <a:bodyPr>
            <a:noAutofit/>
          </a:bodyPr>
          <a:lstStyle>
            <a:lvl1pPr marL="0" indent="0">
              <a:lnSpc>
                <a:spcPct val="100000"/>
              </a:lnSpc>
              <a:spcBef>
                <a:spcPts val="0"/>
              </a:spcBef>
              <a:buNone/>
              <a:defRPr lang="en-US" sz="1800" b="1" kern="1200" smtClean="0">
                <a:solidFill>
                  <a:schemeClr val="accent1"/>
                </a:solidFill>
                <a:latin typeface="Inter" panose="020B0502030000000004" pitchFamily="34" charset="0"/>
                <a:ea typeface="Inter" panose="020B0502030000000004" pitchFamily="34" charset="0"/>
                <a:cs typeface="Inter" panose="020B0502030000000004" pitchFamily="34" charset="0"/>
              </a:defRPr>
            </a:lvl1pPr>
            <a:lvl2pPr marL="457200" indent="0">
              <a:buNone/>
              <a:defRPr/>
            </a:lvl2pPr>
            <a:lvl3pPr marL="914400" indent="0">
              <a:buNone/>
              <a:defRPr/>
            </a:lvl3pPr>
            <a:lvl4pPr marL="1371600" indent="0">
              <a:buNone/>
              <a:defRPr/>
            </a:lvl4pPr>
            <a:lvl5pPr marL="1828800" indent="0">
              <a:buNone/>
              <a:defRPr/>
            </a:lvl5pPr>
          </a:lstStyle>
          <a:p>
            <a:pPr lvl="0"/>
            <a:r>
              <a:rPr lang="en-US"/>
              <a:t>Subheading</a:t>
            </a:r>
          </a:p>
        </p:txBody>
      </p:sp>
      <p:sp>
        <p:nvSpPr>
          <p:cNvPr id="35" name="Text Placeholder 34">
            <a:extLst>
              <a:ext uri="{FF2B5EF4-FFF2-40B4-BE49-F238E27FC236}">
                <a16:creationId xmlns:a16="http://schemas.microsoft.com/office/drawing/2014/main" id="{C431FE09-80DF-732B-2493-7093FBD23E33}"/>
              </a:ext>
            </a:extLst>
          </p:cNvPr>
          <p:cNvSpPr>
            <a:spLocks noGrp="1"/>
          </p:cNvSpPr>
          <p:nvPr>
            <p:ph type="body" sz="quarter" idx="44"/>
          </p:nvPr>
        </p:nvSpPr>
        <p:spPr>
          <a:xfrm>
            <a:off x="8425085" y="3823982"/>
            <a:ext cx="3474715" cy="2382253"/>
          </a:xfrm>
        </p:spPr>
        <p:txBody>
          <a:bodyPr>
            <a:noAutofit/>
          </a:bodyPr>
          <a:lstStyle>
            <a:lvl1pPr>
              <a:defRPr>
                <a:solidFill>
                  <a:schemeClr val="accent1"/>
                </a:solidFill>
              </a:defRPr>
            </a:lvl1pPr>
            <a:lvl2pPr>
              <a:defRPr>
                <a:solidFill>
                  <a:schemeClr val="accent1"/>
                </a:solidFill>
              </a:defRPr>
            </a:lvl2pPr>
            <a:lvl3pPr>
              <a:defRPr>
                <a:solidFill>
                  <a:schemeClr val="accent1"/>
                </a:solidFill>
              </a:defRPr>
            </a:lvl3pPr>
            <a:lvl4pPr>
              <a:defRPr>
                <a:solidFill>
                  <a:schemeClr val="accent1"/>
                </a:solidFill>
              </a:defRPr>
            </a:lvl4pPr>
            <a:lvl5pPr>
              <a:defRPr>
                <a:solidFill>
                  <a:schemeClr val="accent1"/>
                </a:solidFill>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cxnSp>
        <p:nvCxnSpPr>
          <p:cNvPr id="14" name="Straight Connector 13">
            <a:extLst>
              <a:ext uri="{FF2B5EF4-FFF2-40B4-BE49-F238E27FC236}">
                <a16:creationId xmlns:a16="http://schemas.microsoft.com/office/drawing/2014/main" id="{DC169C39-4C79-A032-287C-D598960FBA1A}"/>
              </a:ext>
            </a:extLst>
          </p:cNvPr>
          <p:cNvCxnSpPr>
            <a:cxnSpLocks/>
          </p:cNvCxnSpPr>
          <p:nvPr userDrawn="1"/>
        </p:nvCxnSpPr>
        <p:spPr>
          <a:xfrm flipH="1">
            <a:off x="1487277" y="6400800"/>
            <a:ext cx="10704723" cy="0"/>
          </a:xfrm>
          <a:prstGeom prst="line">
            <a:avLst/>
          </a:prstGeom>
          <a:ln w="9525" cap="rnd">
            <a:solidFill>
              <a:schemeClr val="tx1"/>
            </a:solidFill>
          </a:ln>
        </p:spPr>
        <p:style>
          <a:lnRef idx="1">
            <a:schemeClr val="accent1"/>
          </a:lnRef>
          <a:fillRef idx="0">
            <a:schemeClr val="accent1"/>
          </a:fillRef>
          <a:effectRef idx="0">
            <a:schemeClr val="accent1"/>
          </a:effectRef>
          <a:fontRef idx="minor">
            <a:schemeClr val="tx1"/>
          </a:fontRef>
        </p:style>
      </p:cxnSp>
      <p:sp>
        <p:nvSpPr>
          <p:cNvPr id="17" name="Graphic 18">
            <a:extLst>
              <a:ext uri="{FF2B5EF4-FFF2-40B4-BE49-F238E27FC236}">
                <a16:creationId xmlns:a16="http://schemas.microsoft.com/office/drawing/2014/main" id="{EA79A477-A577-4DB0-0973-01DB6F85047F}"/>
              </a:ext>
            </a:extLst>
          </p:cNvPr>
          <p:cNvSpPr/>
          <p:nvPr userDrawn="1"/>
        </p:nvSpPr>
        <p:spPr>
          <a:xfrm>
            <a:off x="457200" y="6313452"/>
            <a:ext cx="811355" cy="168145"/>
          </a:xfrm>
          <a:custGeom>
            <a:avLst/>
            <a:gdLst>
              <a:gd name="connsiteX0" fmla="*/ 228427 w 811355"/>
              <a:gd name="connsiteY0" fmla="*/ 27 h 168145"/>
              <a:gd name="connsiteX1" fmla="*/ 310031 w 811355"/>
              <a:gd name="connsiteY1" fmla="*/ 81183 h 168145"/>
              <a:gd name="connsiteX2" fmla="*/ 228427 w 811355"/>
              <a:gd name="connsiteY2" fmla="*/ 162778 h 168145"/>
              <a:gd name="connsiteX3" fmla="*/ 147061 w 811355"/>
              <a:gd name="connsiteY3" fmla="*/ 81183 h 168145"/>
              <a:gd name="connsiteX4" fmla="*/ 228427 w 811355"/>
              <a:gd name="connsiteY4" fmla="*/ 27 h 168145"/>
              <a:gd name="connsiteX5" fmla="*/ 228427 w 811355"/>
              <a:gd name="connsiteY5" fmla="*/ 136856 h 168145"/>
              <a:gd name="connsiteX6" fmla="*/ 281782 w 811355"/>
              <a:gd name="connsiteY6" fmla="*/ 81183 h 168145"/>
              <a:gd name="connsiteX7" fmla="*/ 228427 w 811355"/>
              <a:gd name="connsiteY7" fmla="*/ 25517 h 168145"/>
              <a:gd name="connsiteX8" fmla="*/ 175080 w 811355"/>
              <a:gd name="connsiteY8" fmla="*/ 81183 h 168145"/>
              <a:gd name="connsiteX9" fmla="*/ 228427 w 811355"/>
              <a:gd name="connsiteY9" fmla="*/ 136856 h 168145"/>
              <a:gd name="connsiteX10" fmla="*/ 575396 w 811355"/>
              <a:gd name="connsiteY10" fmla="*/ 27 h 168145"/>
              <a:gd name="connsiteX11" fmla="*/ 656993 w 811355"/>
              <a:gd name="connsiteY11" fmla="*/ 81183 h 168145"/>
              <a:gd name="connsiteX12" fmla="*/ 575396 w 811355"/>
              <a:gd name="connsiteY12" fmla="*/ 162778 h 168145"/>
              <a:gd name="connsiteX13" fmla="*/ 494022 w 811355"/>
              <a:gd name="connsiteY13" fmla="*/ 81183 h 168145"/>
              <a:gd name="connsiteX14" fmla="*/ 575396 w 811355"/>
              <a:gd name="connsiteY14" fmla="*/ 27 h 168145"/>
              <a:gd name="connsiteX15" fmla="*/ 575396 w 811355"/>
              <a:gd name="connsiteY15" fmla="*/ 136856 h 168145"/>
              <a:gd name="connsiteX16" fmla="*/ 628743 w 811355"/>
              <a:gd name="connsiteY16" fmla="*/ 81183 h 168145"/>
              <a:gd name="connsiteX17" fmla="*/ 575396 w 811355"/>
              <a:gd name="connsiteY17" fmla="*/ 25517 h 168145"/>
              <a:gd name="connsiteX18" fmla="*/ 522042 w 811355"/>
              <a:gd name="connsiteY18" fmla="*/ 81183 h 168145"/>
              <a:gd name="connsiteX19" fmla="*/ 575396 w 811355"/>
              <a:gd name="connsiteY19" fmla="*/ 136856 h 168145"/>
              <a:gd name="connsiteX20" fmla="*/ 448958 w 811355"/>
              <a:gd name="connsiteY20" fmla="*/ 2933 h 168145"/>
              <a:gd name="connsiteX21" fmla="*/ 481284 w 811355"/>
              <a:gd name="connsiteY21" fmla="*/ 2933 h 168145"/>
              <a:gd name="connsiteX22" fmla="*/ 400343 w 811355"/>
              <a:gd name="connsiteY22" fmla="*/ 168146 h 168145"/>
              <a:gd name="connsiteX23" fmla="*/ 319639 w 811355"/>
              <a:gd name="connsiteY23" fmla="*/ 2933 h 168145"/>
              <a:gd name="connsiteX24" fmla="*/ 351728 w 811355"/>
              <a:gd name="connsiteY24" fmla="*/ 2933 h 168145"/>
              <a:gd name="connsiteX25" fmla="*/ 400343 w 811355"/>
              <a:gd name="connsiteY25" fmla="*/ 112931 h 168145"/>
              <a:gd name="connsiteX26" fmla="*/ 448958 w 811355"/>
              <a:gd name="connsiteY26" fmla="*/ 2933 h 168145"/>
              <a:gd name="connsiteX27" fmla="*/ 717385 w 811355"/>
              <a:gd name="connsiteY27" fmla="*/ 45882 h 168145"/>
              <a:gd name="connsiteX28" fmla="*/ 751794 w 811355"/>
              <a:gd name="connsiteY28" fmla="*/ 24431 h 168145"/>
              <a:gd name="connsiteX29" fmla="*/ 795439 w 811355"/>
              <a:gd name="connsiteY29" fmla="*/ 36825 h 168145"/>
              <a:gd name="connsiteX30" fmla="*/ 795439 w 811355"/>
              <a:gd name="connsiteY30" fmla="*/ 9023 h 168145"/>
              <a:gd name="connsiteX31" fmla="*/ 752017 w 811355"/>
              <a:gd name="connsiteY31" fmla="*/ 47 h 168145"/>
              <a:gd name="connsiteX32" fmla="*/ 688183 w 811355"/>
              <a:gd name="connsiteY32" fmla="*/ 47251 h 168145"/>
              <a:gd name="connsiteX33" fmla="*/ 782356 w 811355"/>
              <a:gd name="connsiteY33" fmla="*/ 117692 h 168145"/>
              <a:gd name="connsiteX34" fmla="*/ 747264 w 811355"/>
              <a:gd name="connsiteY34" fmla="*/ 138239 h 168145"/>
              <a:gd name="connsiteX35" fmla="*/ 694971 w 811355"/>
              <a:gd name="connsiteY35" fmla="*/ 120855 h 168145"/>
              <a:gd name="connsiteX36" fmla="*/ 694971 w 811355"/>
              <a:gd name="connsiteY36" fmla="*/ 120908 h 168145"/>
              <a:gd name="connsiteX37" fmla="*/ 694971 w 811355"/>
              <a:gd name="connsiteY37" fmla="*/ 150478 h 168145"/>
              <a:gd name="connsiteX38" fmla="*/ 747291 w 811355"/>
              <a:gd name="connsiteY38" fmla="*/ 162616 h 168145"/>
              <a:gd name="connsiteX39" fmla="*/ 811355 w 811355"/>
              <a:gd name="connsiteY39" fmla="*/ 115655 h 168145"/>
              <a:gd name="connsiteX40" fmla="*/ 717426 w 811355"/>
              <a:gd name="connsiteY40" fmla="*/ 45882 h 168145"/>
              <a:gd name="connsiteX41" fmla="*/ 717385 w 811355"/>
              <a:gd name="connsiteY41" fmla="*/ 45882 h 168145"/>
              <a:gd name="connsiteX42" fmla="*/ 29216 w 811355"/>
              <a:gd name="connsiteY42" fmla="*/ 45841 h 168145"/>
              <a:gd name="connsiteX43" fmla="*/ 63632 w 811355"/>
              <a:gd name="connsiteY43" fmla="*/ 24391 h 168145"/>
              <a:gd name="connsiteX44" fmla="*/ 107080 w 811355"/>
              <a:gd name="connsiteY44" fmla="*/ 36670 h 168145"/>
              <a:gd name="connsiteX45" fmla="*/ 107080 w 811355"/>
              <a:gd name="connsiteY45" fmla="*/ 8881 h 168145"/>
              <a:gd name="connsiteX46" fmla="*/ 63855 w 811355"/>
              <a:gd name="connsiteY46" fmla="*/ 0 h 168145"/>
              <a:gd name="connsiteX47" fmla="*/ 0 w 811355"/>
              <a:gd name="connsiteY47" fmla="*/ 47204 h 168145"/>
              <a:gd name="connsiteX48" fmla="*/ 94200 w 811355"/>
              <a:gd name="connsiteY48" fmla="*/ 117665 h 168145"/>
              <a:gd name="connsiteX49" fmla="*/ 59101 w 811355"/>
              <a:gd name="connsiteY49" fmla="*/ 138219 h 168145"/>
              <a:gd name="connsiteX50" fmla="*/ 6795 w 811355"/>
              <a:gd name="connsiteY50" fmla="*/ 120828 h 168145"/>
              <a:gd name="connsiteX51" fmla="*/ 6795 w 811355"/>
              <a:gd name="connsiteY51" fmla="*/ 120895 h 168145"/>
              <a:gd name="connsiteX52" fmla="*/ 6795 w 811355"/>
              <a:gd name="connsiteY52" fmla="*/ 150465 h 168145"/>
              <a:gd name="connsiteX53" fmla="*/ 59135 w 811355"/>
              <a:gd name="connsiteY53" fmla="*/ 162603 h 168145"/>
              <a:gd name="connsiteX54" fmla="*/ 123220 w 811355"/>
              <a:gd name="connsiteY54" fmla="*/ 115628 h 168145"/>
              <a:gd name="connsiteX55" fmla="*/ 29216 w 811355"/>
              <a:gd name="connsiteY55" fmla="*/ 45841 h 1681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Lst>
            <a:rect l="l" t="t" r="r" b="b"/>
            <a:pathLst>
              <a:path w="811355" h="168145">
                <a:moveTo>
                  <a:pt x="228427" y="27"/>
                </a:moveTo>
                <a:cubicBezTo>
                  <a:pt x="275284" y="27"/>
                  <a:pt x="310031" y="34459"/>
                  <a:pt x="310031" y="81183"/>
                </a:cubicBezTo>
                <a:cubicBezTo>
                  <a:pt x="310031" y="127908"/>
                  <a:pt x="275730" y="162778"/>
                  <a:pt x="228427" y="162778"/>
                </a:cubicBezTo>
                <a:cubicBezTo>
                  <a:pt x="181355" y="162778"/>
                  <a:pt x="147061" y="127901"/>
                  <a:pt x="147061" y="81183"/>
                </a:cubicBezTo>
                <a:cubicBezTo>
                  <a:pt x="147061" y="34465"/>
                  <a:pt x="182024" y="27"/>
                  <a:pt x="228427" y="27"/>
                </a:cubicBezTo>
                <a:close/>
                <a:moveTo>
                  <a:pt x="228427" y="136856"/>
                </a:moveTo>
                <a:cubicBezTo>
                  <a:pt x="259814" y="136856"/>
                  <a:pt x="281782" y="113376"/>
                  <a:pt x="281782" y="81183"/>
                </a:cubicBezTo>
                <a:cubicBezTo>
                  <a:pt x="281782" y="48991"/>
                  <a:pt x="260037" y="25517"/>
                  <a:pt x="228427" y="25517"/>
                </a:cubicBezTo>
                <a:cubicBezTo>
                  <a:pt x="197271" y="25517"/>
                  <a:pt x="175080" y="48991"/>
                  <a:pt x="175080" y="81183"/>
                </a:cubicBezTo>
                <a:cubicBezTo>
                  <a:pt x="175080" y="113376"/>
                  <a:pt x="197271" y="136856"/>
                  <a:pt x="228427" y="136856"/>
                </a:cubicBezTo>
                <a:close/>
                <a:moveTo>
                  <a:pt x="575396" y="27"/>
                </a:moveTo>
                <a:cubicBezTo>
                  <a:pt x="622246" y="27"/>
                  <a:pt x="656993" y="34459"/>
                  <a:pt x="656993" y="81183"/>
                </a:cubicBezTo>
                <a:cubicBezTo>
                  <a:pt x="656993" y="127908"/>
                  <a:pt x="622699" y="162778"/>
                  <a:pt x="575396" y="162778"/>
                </a:cubicBezTo>
                <a:cubicBezTo>
                  <a:pt x="528316" y="162778"/>
                  <a:pt x="494022" y="127901"/>
                  <a:pt x="494022" y="81183"/>
                </a:cubicBezTo>
                <a:cubicBezTo>
                  <a:pt x="494022" y="34465"/>
                  <a:pt x="529019" y="27"/>
                  <a:pt x="575396" y="27"/>
                </a:cubicBezTo>
                <a:close/>
                <a:moveTo>
                  <a:pt x="575396" y="136856"/>
                </a:moveTo>
                <a:cubicBezTo>
                  <a:pt x="606776" y="136856"/>
                  <a:pt x="628743" y="113376"/>
                  <a:pt x="628743" y="81183"/>
                </a:cubicBezTo>
                <a:cubicBezTo>
                  <a:pt x="628743" y="48991"/>
                  <a:pt x="606999" y="25517"/>
                  <a:pt x="575396" y="25517"/>
                </a:cubicBezTo>
                <a:cubicBezTo>
                  <a:pt x="544233" y="25517"/>
                  <a:pt x="522042" y="48991"/>
                  <a:pt x="522042" y="81183"/>
                </a:cubicBezTo>
                <a:cubicBezTo>
                  <a:pt x="522042" y="113376"/>
                  <a:pt x="544293" y="136856"/>
                  <a:pt x="575396" y="136856"/>
                </a:cubicBezTo>
                <a:close/>
                <a:moveTo>
                  <a:pt x="448958" y="2933"/>
                </a:moveTo>
                <a:lnTo>
                  <a:pt x="481284" y="2933"/>
                </a:lnTo>
                <a:lnTo>
                  <a:pt x="400343" y="168146"/>
                </a:lnTo>
                <a:lnTo>
                  <a:pt x="319639" y="2933"/>
                </a:lnTo>
                <a:lnTo>
                  <a:pt x="351728" y="2933"/>
                </a:lnTo>
                <a:lnTo>
                  <a:pt x="400343" y="112931"/>
                </a:lnTo>
                <a:lnTo>
                  <a:pt x="448958" y="2933"/>
                </a:lnTo>
                <a:close/>
                <a:moveTo>
                  <a:pt x="717385" y="45882"/>
                </a:moveTo>
                <a:cubicBezTo>
                  <a:pt x="717385" y="33912"/>
                  <a:pt x="727345" y="24431"/>
                  <a:pt x="751794" y="24431"/>
                </a:cubicBezTo>
                <a:cubicBezTo>
                  <a:pt x="765588" y="24431"/>
                  <a:pt x="781193" y="28477"/>
                  <a:pt x="795439" y="36825"/>
                </a:cubicBezTo>
                <a:lnTo>
                  <a:pt x="795439" y="9023"/>
                </a:lnTo>
                <a:cubicBezTo>
                  <a:pt x="782714" y="3223"/>
                  <a:pt x="767109" y="47"/>
                  <a:pt x="752017" y="47"/>
                </a:cubicBezTo>
                <a:cubicBezTo>
                  <a:pt x="708555" y="47"/>
                  <a:pt x="688183" y="21720"/>
                  <a:pt x="688183" y="47251"/>
                </a:cubicBezTo>
                <a:cubicBezTo>
                  <a:pt x="688183" y="105918"/>
                  <a:pt x="782356" y="83597"/>
                  <a:pt x="782356" y="117692"/>
                </a:cubicBezTo>
                <a:cubicBezTo>
                  <a:pt x="782356" y="129432"/>
                  <a:pt x="771943" y="138239"/>
                  <a:pt x="747264" y="138239"/>
                </a:cubicBezTo>
                <a:cubicBezTo>
                  <a:pt x="727791" y="138239"/>
                  <a:pt x="707649" y="131010"/>
                  <a:pt x="694971" y="120855"/>
                </a:cubicBezTo>
                <a:lnTo>
                  <a:pt x="694971" y="120908"/>
                </a:lnTo>
                <a:lnTo>
                  <a:pt x="694971" y="150478"/>
                </a:lnTo>
                <a:cubicBezTo>
                  <a:pt x="708744" y="157896"/>
                  <a:pt x="728008" y="162616"/>
                  <a:pt x="747291" y="162616"/>
                </a:cubicBezTo>
                <a:cubicBezTo>
                  <a:pt x="790754" y="162616"/>
                  <a:pt x="811355" y="140943"/>
                  <a:pt x="811355" y="115655"/>
                </a:cubicBezTo>
                <a:cubicBezTo>
                  <a:pt x="811369" y="57615"/>
                  <a:pt x="717426" y="79518"/>
                  <a:pt x="717426" y="45882"/>
                </a:cubicBezTo>
                <a:lnTo>
                  <a:pt x="717385" y="45882"/>
                </a:lnTo>
                <a:close/>
                <a:moveTo>
                  <a:pt x="29216" y="45841"/>
                </a:moveTo>
                <a:cubicBezTo>
                  <a:pt x="29216" y="33872"/>
                  <a:pt x="39176" y="24391"/>
                  <a:pt x="63632" y="24391"/>
                </a:cubicBezTo>
                <a:cubicBezTo>
                  <a:pt x="77364" y="24391"/>
                  <a:pt x="92888" y="28437"/>
                  <a:pt x="107080" y="36670"/>
                </a:cubicBezTo>
                <a:lnTo>
                  <a:pt x="107080" y="8881"/>
                </a:lnTo>
                <a:cubicBezTo>
                  <a:pt x="94396" y="3156"/>
                  <a:pt x="78865" y="0"/>
                  <a:pt x="63855" y="0"/>
                </a:cubicBezTo>
                <a:cubicBezTo>
                  <a:pt x="20379" y="0"/>
                  <a:pt x="0" y="21680"/>
                  <a:pt x="0" y="47204"/>
                </a:cubicBezTo>
                <a:cubicBezTo>
                  <a:pt x="0" y="105925"/>
                  <a:pt x="94200" y="83564"/>
                  <a:pt x="94200" y="117665"/>
                </a:cubicBezTo>
                <a:cubicBezTo>
                  <a:pt x="94200" y="129405"/>
                  <a:pt x="83787" y="138219"/>
                  <a:pt x="59101" y="138219"/>
                </a:cubicBezTo>
                <a:cubicBezTo>
                  <a:pt x="39629" y="138219"/>
                  <a:pt x="19473" y="130990"/>
                  <a:pt x="6795" y="120828"/>
                </a:cubicBezTo>
                <a:lnTo>
                  <a:pt x="6795" y="120895"/>
                </a:lnTo>
                <a:lnTo>
                  <a:pt x="6795" y="150465"/>
                </a:lnTo>
                <a:cubicBezTo>
                  <a:pt x="20575" y="157882"/>
                  <a:pt x="39845" y="162603"/>
                  <a:pt x="59135" y="162603"/>
                </a:cubicBezTo>
                <a:cubicBezTo>
                  <a:pt x="102611" y="162603"/>
                  <a:pt x="123220" y="140916"/>
                  <a:pt x="123220" y="115628"/>
                </a:cubicBezTo>
                <a:cubicBezTo>
                  <a:pt x="123186" y="57588"/>
                  <a:pt x="29216" y="79491"/>
                  <a:pt x="29216" y="45841"/>
                </a:cubicBezTo>
                <a:close/>
              </a:path>
            </a:pathLst>
          </a:custGeom>
          <a:solidFill>
            <a:schemeClr val="tx1"/>
          </a:solidFill>
          <a:ln w="675" cap="flat">
            <a:noFill/>
            <a:prstDash val="solid"/>
            <a:miter/>
          </a:ln>
        </p:spPr>
        <p:txBody>
          <a:bodyPr rtlCol="0" anchor="ctr"/>
          <a:lstStyle/>
          <a:p>
            <a:endParaRPr lang="en-US"/>
          </a:p>
        </p:txBody>
      </p:sp>
    </p:spTree>
    <p:extLst>
      <p:ext uri="{BB962C8B-B14F-4D97-AF65-F5344CB8AC3E}">
        <p14:creationId xmlns:p14="http://schemas.microsoft.com/office/powerpoint/2010/main" val="2466591694"/>
      </p:ext>
    </p:extLst>
  </p:cSld>
  <p:clrMapOvr>
    <a:masterClrMapping/>
  </p:clrMapOvr>
</p:sldLayout>
</file>

<file path=ppt/slideLayouts/slideLayout136.xml><?xml version="1.0" encoding="utf-8"?>
<p:sldLayout xmlns:a="http://schemas.openxmlformats.org/drawingml/2006/main" xmlns:r="http://schemas.openxmlformats.org/officeDocument/2006/relationships" xmlns:p="http://schemas.openxmlformats.org/presentationml/2006/main" preserve="1" userDrawn="1">
  <p:cSld name="Executive Summary Quad Alt 1 - Green">
    <p:spTree>
      <p:nvGrpSpPr>
        <p:cNvPr id="1" name=""/>
        <p:cNvGrpSpPr/>
        <p:nvPr/>
      </p:nvGrpSpPr>
      <p:grpSpPr>
        <a:xfrm>
          <a:off x="0" y="0"/>
          <a:ext cx="0" cy="0"/>
          <a:chOff x="0" y="0"/>
          <a:chExt cx="0" cy="0"/>
        </a:xfrm>
      </p:grpSpPr>
      <p:sp>
        <p:nvSpPr>
          <p:cNvPr id="5" name="Rectangle 4">
            <a:extLst>
              <a:ext uri="{FF2B5EF4-FFF2-40B4-BE49-F238E27FC236}">
                <a16:creationId xmlns:a16="http://schemas.microsoft.com/office/drawing/2014/main" id="{4F3D8813-F7A0-0338-C44B-B7FE5DDEB16E}"/>
              </a:ext>
            </a:extLst>
          </p:cNvPr>
          <p:cNvSpPr/>
          <p:nvPr userDrawn="1"/>
        </p:nvSpPr>
        <p:spPr>
          <a:xfrm>
            <a:off x="8129411" y="3187618"/>
            <a:ext cx="4066064" cy="3670381"/>
          </a:xfrm>
          <a:prstGeom prst="rect">
            <a:avLst/>
          </a:prstGeom>
          <a:solidFill>
            <a:srgbClr val="ECFFE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8" name="Round Single Corner Rectangle 7">
            <a:extLst>
              <a:ext uri="{FF2B5EF4-FFF2-40B4-BE49-F238E27FC236}">
                <a16:creationId xmlns:a16="http://schemas.microsoft.com/office/drawing/2014/main" id="{417D00B0-593C-E797-DCDD-6524EBED945F}"/>
              </a:ext>
            </a:extLst>
          </p:cNvPr>
          <p:cNvSpPr/>
          <p:nvPr userDrawn="1"/>
        </p:nvSpPr>
        <p:spPr>
          <a:xfrm flipH="1" flipV="1">
            <a:off x="4066821" y="3193892"/>
            <a:ext cx="4066064" cy="3664105"/>
          </a:xfrm>
          <a:prstGeom prst="round1Rect">
            <a:avLst>
              <a:gd name="adj" fmla="val 10921"/>
            </a:avLst>
          </a:prstGeom>
          <a:solidFill>
            <a:srgbClr val="08380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9" name="Rectangle 8">
            <a:extLst>
              <a:ext uri="{FF2B5EF4-FFF2-40B4-BE49-F238E27FC236}">
                <a16:creationId xmlns:a16="http://schemas.microsoft.com/office/drawing/2014/main" id="{D7F0F601-D38D-27AB-47B7-3EF6CFA052A6}"/>
              </a:ext>
            </a:extLst>
          </p:cNvPr>
          <p:cNvSpPr/>
          <p:nvPr userDrawn="1"/>
        </p:nvSpPr>
        <p:spPr>
          <a:xfrm>
            <a:off x="8129411" y="-6740"/>
            <a:ext cx="4066064" cy="3200634"/>
          </a:xfrm>
          <a:prstGeom prst="rect">
            <a:avLst/>
          </a:prstGeom>
          <a:solidFill>
            <a:srgbClr val="00861E"/>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 name="Round Single Corner Rectangle 9">
            <a:extLst>
              <a:ext uri="{FF2B5EF4-FFF2-40B4-BE49-F238E27FC236}">
                <a16:creationId xmlns:a16="http://schemas.microsoft.com/office/drawing/2014/main" id="{418E8998-1D15-CB30-23BC-AE0AE4D63704}"/>
              </a:ext>
            </a:extLst>
          </p:cNvPr>
          <p:cNvSpPr/>
          <p:nvPr userDrawn="1"/>
        </p:nvSpPr>
        <p:spPr>
          <a:xfrm flipH="1">
            <a:off x="4066822" y="-6739"/>
            <a:ext cx="4066064" cy="3200632"/>
          </a:xfrm>
          <a:prstGeom prst="round1Rect">
            <a:avLst>
              <a:gd name="adj" fmla="val 12735"/>
            </a:avLst>
          </a:prstGeom>
          <a:solidFill>
            <a:schemeClr val="accent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cxnSp>
        <p:nvCxnSpPr>
          <p:cNvPr id="28" name="Straight Connector 27">
            <a:extLst>
              <a:ext uri="{FF2B5EF4-FFF2-40B4-BE49-F238E27FC236}">
                <a16:creationId xmlns:a16="http://schemas.microsoft.com/office/drawing/2014/main" id="{7E04B511-F0CC-72A6-D51E-94A1FA2380E4}"/>
              </a:ext>
            </a:extLst>
          </p:cNvPr>
          <p:cNvCxnSpPr>
            <a:cxnSpLocks/>
          </p:cNvCxnSpPr>
          <p:nvPr userDrawn="1"/>
        </p:nvCxnSpPr>
        <p:spPr>
          <a:xfrm flipH="1">
            <a:off x="4066821" y="6400800"/>
            <a:ext cx="4062590" cy="0"/>
          </a:xfrm>
          <a:prstGeom prst="line">
            <a:avLst/>
          </a:prstGeom>
          <a:ln w="9525" cap="rnd">
            <a:solidFill>
              <a:schemeClr val="bg1"/>
            </a:solidFill>
          </a:ln>
        </p:spPr>
        <p:style>
          <a:lnRef idx="1">
            <a:schemeClr val="accent1"/>
          </a:lnRef>
          <a:fillRef idx="0">
            <a:schemeClr val="accent1"/>
          </a:fillRef>
          <a:effectRef idx="0">
            <a:schemeClr val="accent1"/>
          </a:effectRef>
          <a:fontRef idx="minor">
            <a:schemeClr val="tx1"/>
          </a:fontRef>
        </p:style>
      </p:cxnSp>
      <p:sp>
        <p:nvSpPr>
          <p:cNvPr id="2" name="Title 1">
            <a:extLst>
              <a:ext uri="{FF2B5EF4-FFF2-40B4-BE49-F238E27FC236}">
                <a16:creationId xmlns:a16="http://schemas.microsoft.com/office/drawing/2014/main" id="{56E523F0-8710-C17D-5E1F-7113655CD055}"/>
              </a:ext>
            </a:extLst>
          </p:cNvPr>
          <p:cNvSpPr>
            <a:spLocks noGrp="1"/>
          </p:cNvSpPr>
          <p:nvPr>
            <p:ph type="title"/>
          </p:nvPr>
        </p:nvSpPr>
        <p:spPr>
          <a:xfrm>
            <a:off x="762000" y="1147548"/>
            <a:ext cx="3160642" cy="920285"/>
          </a:xfrm>
        </p:spPr>
        <p:txBody>
          <a:bodyPr>
            <a:noAutofit/>
          </a:bodyPr>
          <a:lstStyle>
            <a:lvl1pPr>
              <a:defRPr>
                <a:solidFill>
                  <a:srgbClr val="083806"/>
                </a:solidFill>
              </a:defRPr>
            </a:lvl1pPr>
          </a:lstStyle>
          <a:p>
            <a:r>
              <a:rPr lang="en-US"/>
              <a:t>Click to edit Master title style</a:t>
            </a:r>
          </a:p>
        </p:txBody>
      </p:sp>
      <p:sp>
        <p:nvSpPr>
          <p:cNvPr id="3" name="Content Placeholder 2">
            <a:extLst>
              <a:ext uri="{FF2B5EF4-FFF2-40B4-BE49-F238E27FC236}">
                <a16:creationId xmlns:a16="http://schemas.microsoft.com/office/drawing/2014/main" id="{CFA97474-D8AA-E3B1-C98A-08B7FCBD5476}"/>
              </a:ext>
            </a:extLst>
          </p:cNvPr>
          <p:cNvSpPr>
            <a:spLocks noGrp="1"/>
          </p:cNvSpPr>
          <p:nvPr>
            <p:ph idx="1"/>
          </p:nvPr>
        </p:nvSpPr>
        <p:spPr>
          <a:xfrm>
            <a:off x="4362493" y="719605"/>
            <a:ext cx="3474720" cy="2286000"/>
          </a:xfrm>
        </p:spPr>
        <p:txBody>
          <a:bodyPr>
            <a:noAutofit/>
          </a:bodyPr>
          <a:lstStyle>
            <a:lvl1pPr>
              <a:defRPr>
                <a:solidFill>
                  <a:srgbClr val="083806"/>
                </a:solidFill>
              </a:defRPr>
            </a:lvl1pPr>
            <a:lvl2pPr>
              <a:defRPr>
                <a:solidFill>
                  <a:srgbClr val="083806"/>
                </a:solidFill>
              </a:defRPr>
            </a:lvl2pPr>
            <a:lvl3pPr>
              <a:defRPr>
                <a:solidFill>
                  <a:srgbClr val="083806"/>
                </a:solidFill>
              </a:defRPr>
            </a:lvl3pPr>
            <a:lvl4pPr>
              <a:defRPr>
                <a:solidFill>
                  <a:srgbClr val="083806"/>
                </a:solidFill>
              </a:defRPr>
            </a:lvl4pPr>
            <a:lvl5pPr>
              <a:defRPr>
                <a:solidFill>
                  <a:srgbClr val="083806"/>
                </a:solidFill>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1" name="Subtitle 2">
            <a:extLst>
              <a:ext uri="{FF2B5EF4-FFF2-40B4-BE49-F238E27FC236}">
                <a16:creationId xmlns:a16="http://schemas.microsoft.com/office/drawing/2014/main" id="{0740B8FE-D58D-6E2B-896D-000F0294ED98}"/>
              </a:ext>
            </a:extLst>
          </p:cNvPr>
          <p:cNvSpPr>
            <a:spLocks noGrp="1"/>
          </p:cNvSpPr>
          <p:nvPr>
            <p:ph type="body" sz="quarter" idx="13" hasCustomPrompt="1"/>
          </p:nvPr>
        </p:nvSpPr>
        <p:spPr>
          <a:xfrm>
            <a:off x="762000" y="2156245"/>
            <a:ext cx="3160494" cy="414149"/>
          </a:xfrm>
        </p:spPr>
        <p:txBody>
          <a:bodyPr>
            <a:noAutofit/>
          </a:bodyPr>
          <a:lstStyle>
            <a:lvl1pPr marL="0" indent="0">
              <a:buNone/>
              <a:defRPr lang="en-US" sz="1600" b="0" i="0" kern="1200" dirty="0">
                <a:solidFill>
                  <a:srgbClr val="083806"/>
                </a:solidFill>
                <a:latin typeface="Outfit Light" pitchFamily="2" charset="0"/>
                <a:ea typeface="Inter"/>
                <a:cs typeface="Inter"/>
              </a:defRPr>
            </a:lvl1pPr>
            <a:lvl2pPr marL="457200" indent="0">
              <a:buNone/>
              <a:defRPr/>
            </a:lvl2pPr>
            <a:lvl3pPr marL="914400" indent="0">
              <a:buNone/>
              <a:defRPr/>
            </a:lvl3pPr>
            <a:lvl4pPr marL="1371600" indent="0">
              <a:buNone/>
              <a:defRPr/>
            </a:lvl4pPr>
            <a:lvl5pPr marL="1828800" indent="0">
              <a:buNone/>
              <a:defRPr/>
            </a:lvl5pPr>
          </a:lstStyle>
          <a:p>
            <a:pPr lvl="0"/>
            <a:r>
              <a:rPr lang="en-US"/>
              <a:t>Subtitle goes here</a:t>
            </a:r>
          </a:p>
        </p:txBody>
      </p:sp>
      <p:sp>
        <p:nvSpPr>
          <p:cNvPr id="18" name="!!subhead1">
            <a:extLst>
              <a:ext uri="{FF2B5EF4-FFF2-40B4-BE49-F238E27FC236}">
                <a16:creationId xmlns:a16="http://schemas.microsoft.com/office/drawing/2014/main" id="{1A93C0F4-1D09-DE35-6E80-27CB807A0E38}"/>
              </a:ext>
            </a:extLst>
          </p:cNvPr>
          <p:cNvSpPr>
            <a:spLocks noGrp="1"/>
          </p:cNvSpPr>
          <p:nvPr>
            <p:ph type="body" sz="quarter" idx="14" hasCustomPrompt="1"/>
          </p:nvPr>
        </p:nvSpPr>
        <p:spPr>
          <a:xfrm>
            <a:off x="4362493" y="249917"/>
            <a:ext cx="3474720" cy="362589"/>
          </a:xfrm>
        </p:spPr>
        <p:txBody>
          <a:bodyPr>
            <a:noAutofit/>
          </a:bodyPr>
          <a:lstStyle>
            <a:lvl1pPr marL="0" indent="0">
              <a:lnSpc>
                <a:spcPct val="100000"/>
              </a:lnSpc>
              <a:spcBef>
                <a:spcPts val="0"/>
              </a:spcBef>
              <a:buNone/>
              <a:defRPr lang="en-US" sz="1800" b="1" kern="1200" dirty="0">
                <a:solidFill>
                  <a:srgbClr val="083806"/>
                </a:solidFill>
                <a:latin typeface="Inter" panose="020B0502030000000004" pitchFamily="34" charset="0"/>
                <a:ea typeface="Inter" panose="020B0502030000000004" pitchFamily="34" charset="0"/>
                <a:cs typeface="Inter" panose="020B0502030000000004" pitchFamily="34" charset="0"/>
              </a:defRPr>
            </a:lvl1pPr>
            <a:lvl2pPr marL="457200" indent="0">
              <a:buNone/>
              <a:defRPr sz="1800" b="1">
                <a:solidFill>
                  <a:schemeClr val="accent1"/>
                </a:solidFill>
              </a:defRPr>
            </a:lvl2pPr>
            <a:lvl3pPr marL="914400" indent="0">
              <a:buNone/>
              <a:defRPr sz="1800" b="1">
                <a:solidFill>
                  <a:schemeClr val="accent1"/>
                </a:solidFill>
              </a:defRPr>
            </a:lvl3pPr>
            <a:lvl4pPr marL="1371600" indent="0">
              <a:buNone/>
              <a:defRPr sz="1800" b="1">
                <a:solidFill>
                  <a:schemeClr val="accent1"/>
                </a:solidFill>
              </a:defRPr>
            </a:lvl4pPr>
            <a:lvl5pPr marL="1828800" indent="0">
              <a:buNone/>
              <a:defRPr sz="1800" b="1">
                <a:solidFill>
                  <a:schemeClr val="accent1"/>
                </a:solidFill>
              </a:defRPr>
            </a:lvl5pPr>
          </a:lstStyle>
          <a:p>
            <a:pPr marL="0" lvl="0" indent="0" algn="l" defTabSz="914400" rtl="0" eaLnBrk="1" latinLnBrk="0" hangingPunct="1">
              <a:lnSpc>
                <a:spcPct val="100000"/>
              </a:lnSpc>
              <a:spcBef>
                <a:spcPts val="1000"/>
              </a:spcBef>
              <a:buFont typeface="Inter" panose="020B0502030000000004" pitchFamily="34" charset="0"/>
              <a:buNone/>
            </a:pPr>
            <a:r>
              <a:rPr lang="en-US"/>
              <a:t>Subheading</a:t>
            </a:r>
          </a:p>
        </p:txBody>
      </p:sp>
      <p:sp>
        <p:nvSpPr>
          <p:cNvPr id="7" name="Text Placeholder 5">
            <a:extLst>
              <a:ext uri="{FF2B5EF4-FFF2-40B4-BE49-F238E27FC236}">
                <a16:creationId xmlns:a16="http://schemas.microsoft.com/office/drawing/2014/main" id="{97AA42F7-5D29-CCA9-BB20-836565F8EB17}"/>
              </a:ext>
            </a:extLst>
          </p:cNvPr>
          <p:cNvSpPr>
            <a:spLocks noGrp="1"/>
          </p:cNvSpPr>
          <p:nvPr>
            <p:ph type="body" sz="quarter" idx="21" hasCustomPrompt="1"/>
          </p:nvPr>
        </p:nvSpPr>
        <p:spPr>
          <a:xfrm>
            <a:off x="1487277" y="6496059"/>
            <a:ext cx="7173901" cy="285734"/>
          </a:xfrm>
        </p:spPr>
        <p:txBody>
          <a:bodyPr anchor="ctr">
            <a:noAutofit/>
          </a:bodyPr>
          <a:lstStyle>
            <a:lvl1pPr marL="0" indent="0">
              <a:lnSpc>
                <a:spcPct val="90000"/>
              </a:lnSpc>
              <a:spcBef>
                <a:spcPts val="200"/>
              </a:spcBef>
              <a:buNone/>
              <a:defRPr sz="600" b="0" i="0">
                <a:solidFill>
                  <a:schemeClr val="tx1"/>
                </a:solidFill>
                <a:latin typeface="Inter" panose="02000503000000020004" pitchFamily="2" charset="0"/>
                <a:ea typeface="Inter" panose="02000503000000020004" pitchFamily="2" charset="0"/>
              </a:defRPr>
            </a:lvl1pPr>
            <a:lvl2pPr marL="457200" indent="0">
              <a:buNone/>
              <a:defRPr sz="600" b="0" i="0">
                <a:latin typeface="Inter" panose="02000503000000020004" pitchFamily="2" charset="0"/>
                <a:ea typeface="Inter" panose="02000503000000020004" pitchFamily="2" charset="0"/>
              </a:defRPr>
            </a:lvl2pPr>
            <a:lvl3pPr marL="914400" indent="0">
              <a:buNone/>
              <a:defRPr sz="600" b="0" i="0">
                <a:latin typeface="Inter" panose="02000503000000020004" pitchFamily="2" charset="0"/>
                <a:ea typeface="Inter" panose="02000503000000020004" pitchFamily="2" charset="0"/>
              </a:defRPr>
            </a:lvl3pPr>
            <a:lvl4pPr marL="1371600" indent="0">
              <a:buNone/>
              <a:defRPr sz="600" b="0" i="0">
                <a:latin typeface="Inter" panose="02000503000000020004" pitchFamily="2" charset="0"/>
                <a:ea typeface="Inter" panose="02000503000000020004" pitchFamily="2" charset="0"/>
              </a:defRPr>
            </a:lvl4pPr>
            <a:lvl5pPr marL="1828800" indent="0">
              <a:buNone/>
              <a:defRPr sz="600" b="0" i="0">
                <a:latin typeface="Inter" panose="02000503000000020004" pitchFamily="2" charset="0"/>
                <a:ea typeface="Inter" panose="02000503000000020004" pitchFamily="2" charset="0"/>
              </a:defRPr>
            </a:lvl5pPr>
          </a:lstStyle>
          <a:p>
            <a:pPr lvl="0"/>
            <a:r>
              <a:rPr lang="en-US"/>
              <a:t>Source: </a:t>
            </a:r>
          </a:p>
        </p:txBody>
      </p:sp>
      <p:sp>
        <p:nvSpPr>
          <p:cNvPr id="6" name="Slide Number Placeholder 5">
            <a:extLst>
              <a:ext uri="{FF2B5EF4-FFF2-40B4-BE49-F238E27FC236}">
                <a16:creationId xmlns:a16="http://schemas.microsoft.com/office/drawing/2014/main" id="{B0AA6B6D-BABC-9E1B-2A13-C6A08C85BF7C}"/>
              </a:ext>
            </a:extLst>
          </p:cNvPr>
          <p:cNvSpPr txBox="1">
            <a:spLocks/>
          </p:cNvSpPr>
          <p:nvPr userDrawn="1"/>
        </p:nvSpPr>
        <p:spPr>
          <a:xfrm>
            <a:off x="11185742" y="6400800"/>
            <a:ext cx="549058" cy="457200"/>
          </a:xfrm>
          <a:prstGeom prst="rect">
            <a:avLst/>
          </a:prstGeom>
        </p:spPr>
        <p:txBody>
          <a:bodyPr vert="horz" lIns="0" tIns="0" rIns="0" bIns="0" rtlCol="0" anchor="ctr"/>
          <a:lstStyle>
            <a:defPPr>
              <a:defRPr lang="en-US"/>
            </a:defPPr>
            <a:lvl1pPr marL="0" algn="r" defTabSz="914400" rtl="0" eaLnBrk="1" latinLnBrk="0" hangingPunct="1">
              <a:defRPr sz="800" kern="1200">
                <a:solidFill>
                  <a:schemeClr val="tx1"/>
                </a:solidFill>
                <a:latin typeface="Outfi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fld id="{DDA6C761-E6C0-8244-BDC1-CA1DC8273777}" type="slidenum">
              <a:rPr lang="en-US" b="0" i="0" smtClean="0">
                <a:latin typeface="Outfit Light" pitchFamily="2" charset="0"/>
              </a:rPr>
              <a:pPr/>
              <a:t>‹#›</a:t>
            </a:fld>
            <a:endParaRPr lang="en-US" b="0" i="0">
              <a:latin typeface="Outfit Light" pitchFamily="2" charset="0"/>
            </a:endParaRPr>
          </a:p>
        </p:txBody>
      </p:sp>
      <p:sp>
        <p:nvSpPr>
          <p:cNvPr id="4" name="Slide Number Placeholder 5">
            <a:extLst>
              <a:ext uri="{FF2B5EF4-FFF2-40B4-BE49-F238E27FC236}">
                <a16:creationId xmlns:a16="http://schemas.microsoft.com/office/drawing/2014/main" id="{BE7F2BD4-73DA-8B8D-8D66-88F374F1D715}"/>
              </a:ext>
            </a:extLst>
          </p:cNvPr>
          <p:cNvSpPr txBox="1">
            <a:spLocks/>
          </p:cNvSpPr>
          <p:nvPr userDrawn="1"/>
        </p:nvSpPr>
        <p:spPr>
          <a:xfrm>
            <a:off x="9118378" y="6499230"/>
            <a:ext cx="2266709" cy="273040"/>
          </a:xfrm>
          <a:prstGeom prst="rect">
            <a:avLst/>
          </a:prstGeom>
        </p:spPr>
        <p:txBody>
          <a:bodyPr vert="horz" lIns="0" tIns="0" rIns="0" bIns="0" rtlCol="0" anchor="ctr"/>
          <a:lstStyle>
            <a:defPPr>
              <a:defRPr lang="en-US"/>
            </a:defPPr>
            <a:lvl1pPr marL="0" algn="r" defTabSz="914400" rtl="0" eaLnBrk="1" latinLnBrk="0" hangingPunct="1">
              <a:defRPr sz="800" kern="1200">
                <a:solidFill>
                  <a:schemeClr val="bg1"/>
                </a:solidFill>
                <a:latin typeface="Outfi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sz="600" b="0" i="0">
                <a:solidFill>
                  <a:schemeClr val="tx1"/>
                </a:solidFill>
                <a:latin typeface="Outfit Light" pitchFamily="2" charset="0"/>
              </a:rPr>
              <a:t>© Sovos 2025. Proprietary and Confidential</a:t>
            </a:r>
          </a:p>
        </p:txBody>
      </p:sp>
      <p:sp>
        <p:nvSpPr>
          <p:cNvPr id="21" name="Text Placeholder 20">
            <a:extLst>
              <a:ext uri="{FF2B5EF4-FFF2-40B4-BE49-F238E27FC236}">
                <a16:creationId xmlns:a16="http://schemas.microsoft.com/office/drawing/2014/main" id="{2D73F7C5-2BF4-FB8A-D39B-5E7388A4BC26}"/>
              </a:ext>
            </a:extLst>
          </p:cNvPr>
          <p:cNvSpPr>
            <a:spLocks noGrp="1"/>
          </p:cNvSpPr>
          <p:nvPr>
            <p:ph type="body" sz="quarter" idx="23" hasCustomPrompt="1"/>
          </p:nvPr>
        </p:nvSpPr>
        <p:spPr>
          <a:xfrm>
            <a:off x="4362493" y="3457685"/>
            <a:ext cx="3474718" cy="328525"/>
          </a:xfrm>
        </p:spPr>
        <p:txBody>
          <a:bodyPr>
            <a:noAutofit/>
          </a:bodyPr>
          <a:lstStyle>
            <a:lvl1pPr marL="0" indent="0">
              <a:lnSpc>
                <a:spcPct val="100000"/>
              </a:lnSpc>
              <a:spcBef>
                <a:spcPts val="0"/>
              </a:spcBef>
              <a:buNone/>
              <a:defRPr lang="en-US" sz="1800" b="1" kern="1200" dirty="0" smtClean="0">
                <a:solidFill>
                  <a:schemeClr val="accent6"/>
                </a:solidFill>
                <a:latin typeface="Inter" panose="020B0502030000000004" pitchFamily="34" charset="0"/>
                <a:ea typeface="Inter" panose="020B0502030000000004" pitchFamily="34" charset="0"/>
                <a:cs typeface="Inter" panose="020B0502030000000004" pitchFamily="34" charset="0"/>
              </a:defRPr>
            </a:lvl1pPr>
            <a:lvl2pPr marL="457200" indent="0">
              <a:buNone/>
              <a:defRPr/>
            </a:lvl2pPr>
            <a:lvl3pPr marL="914400" indent="0">
              <a:buNone/>
              <a:defRPr/>
            </a:lvl3pPr>
            <a:lvl4pPr marL="1371600" indent="0">
              <a:buNone/>
              <a:defRPr/>
            </a:lvl4pPr>
            <a:lvl5pPr marL="1828800" indent="0">
              <a:buNone/>
              <a:defRPr/>
            </a:lvl5pPr>
          </a:lstStyle>
          <a:p>
            <a:pPr marL="0" lvl="0" indent="0" algn="l" defTabSz="914400" rtl="0" eaLnBrk="1" latinLnBrk="0" hangingPunct="1">
              <a:lnSpc>
                <a:spcPct val="100000"/>
              </a:lnSpc>
              <a:spcBef>
                <a:spcPts val="1000"/>
              </a:spcBef>
              <a:buFont typeface="Inter" panose="020B0502030000000004" pitchFamily="34" charset="0"/>
              <a:buNone/>
            </a:pPr>
            <a:r>
              <a:rPr lang="en-US"/>
              <a:t>Subheading</a:t>
            </a:r>
          </a:p>
        </p:txBody>
      </p:sp>
      <p:sp>
        <p:nvSpPr>
          <p:cNvPr id="25" name="Content Placeholder 24">
            <a:extLst>
              <a:ext uri="{FF2B5EF4-FFF2-40B4-BE49-F238E27FC236}">
                <a16:creationId xmlns:a16="http://schemas.microsoft.com/office/drawing/2014/main" id="{A903AC49-909E-5627-F85E-05AA2936A5D3}"/>
              </a:ext>
            </a:extLst>
          </p:cNvPr>
          <p:cNvSpPr>
            <a:spLocks noGrp="1"/>
          </p:cNvSpPr>
          <p:nvPr>
            <p:ph sz="quarter" idx="24"/>
          </p:nvPr>
        </p:nvSpPr>
        <p:spPr>
          <a:xfrm>
            <a:off x="4362493" y="3821567"/>
            <a:ext cx="3474718" cy="2384667"/>
          </a:xfrm>
        </p:spPr>
        <p:txBody>
          <a:bodyPr>
            <a:noAutofit/>
          </a:bodyPr>
          <a:lstStyle>
            <a:lvl1pPr>
              <a:defRPr>
                <a:solidFill>
                  <a:schemeClr val="accent6"/>
                </a:solidFill>
              </a:defRPr>
            </a:lvl1pPr>
            <a:lvl2pPr>
              <a:defRPr>
                <a:solidFill>
                  <a:schemeClr val="accent6"/>
                </a:solidFill>
              </a:defRPr>
            </a:lvl2pPr>
            <a:lvl3pPr>
              <a:defRPr>
                <a:solidFill>
                  <a:schemeClr val="accent6"/>
                </a:solidFill>
              </a:defRPr>
            </a:lvl3pPr>
            <a:lvl4pPr>
              <a:defRPr>
                <a:solidFill>
                  <a:schemeClr val="accent6"/>
                </a:solidFill>
              </a:defRPr>
            </a:lvl4pPr>
            <a:lvl5pPr>
              <a:defRPr>
                <a:solidFill>
                  <a:schemeClr val="accent6"/>
                </a:solidFill>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30" name="Text Placeholder 29">
            <a:extLst>
              <a:ext uri="{FF2B5EF4-FFF2-40B4-BE49-F238E27FC236}">
                <a16:creationId xmlns:a16="http://schemas.microsoft.com/office/drawing/2014/main" id="{F2D6EAF1-0692-50BE-5433-C25A68FEFD66}"/>
              </a:ext>
            </a:extLst>
          </p:cNvPr>
          <p:cNvSpPr>
            <a:spLocks noGrp="1"/>
          </p:cNvSpPr>
          <p:nvPr>
            <p:ph type="body" sz="quarter" idx="34" hasCustomPrompt="1"/>
          </p:nvPr>
        </p:nvSpPr>
        <p:spPr>
          <a:xfrm>
            <a:off x="8425083" y="249917"/>
            <a:ext cx="3474719" cy="362589"/>
          </a:xfrm>
        </p:spPr>
        <p:txBody>
          <a:bodyPr>
            <a:noAutofit/>
          </a:bodyPr>
          <a:lstStyle>
            <a:lvl1pPr marL="0" indent="0">
              <a:spcBef>
                <a:spcPts val="0"/>
              </a:spcBef>
              <a:buNone/>
              <a:defRPr lang="en-US" sz="1800" b="1" kern="1200" smtClean="0">
                <a:solidFill>
                  <a:schemeClr val="bg1"/>
                </a:solidFill>
                <a:latin typeface="Inter" panose="020B0502030000000004" pitchFamily="34" charset="0"/>
                <a:ea typeface="Inter" panose="020B0502030000000004" pitchFamily="34" charset="0"/>
                <a:cs typeface="Inter" panose="020B0502030000000004" pitchFamily="34" charset="0"/>
              </a:defRPr>
            </a:lvl1pPr>
            <a:lvl2pPr marL="457200" indent="0">
              <a:buNone/>
              <a:defRPr/>
            </a:lvl2pPr>
            <a:lvl3pPr marL="914400" indent="0">
              <a:buNone/>
              <a:defRPr/>
            </a:lvl3pPr>
            <a:lvl4pPr marL="1371600" indent="0">
              <a:buNone/>
              <a:defRPr/>
            </a:lvl4pPr>
            <a:lvl5pPr marL="1828800" indent="0">
              <a:buNone/>
              <a:defRPr/>
            </a:lvl5pPr>
          </a:lstStyle>
          <a:p>
            <a:pPr marL="0" lvl="0" indent="0" algn="l" defTabSz="914400" rtl="0" eaLnBrk="1" latinLnBrk="0" hangingPunct="1">
              <a:lnSpc>
                <a:spcPct val="100000"/>
              </a:lnSpc>
              <a:spcBef>
                <a:spcPts val="1000"/>
              </a:spcBef>
              <a:buFont typeface="Inter" panose="020B0502030000000004" pitchFamily="34" charset="0"/>
              <a:buNone/>
            </a:pPr>
            <a:r>
              <a:rPr lang="en-US"/>
              <a:t>Subheading</a:t>
            </a:r>
          </a:p>
        </p:txBody>
      </p:sp>
      <p:sp>
        <p:nvSpPr>
          <p:cNvPr id="32" name="Content Placeholder 31">
            <a:extLst>
              <a:ext uri="{FF2B5EF4-FFF2-40B4-BE49-F238E27FC236}">
                <a16:creationId xmlns:a16="http://schemas.microsoft.com/office/drawing/2014/main" id="{C8305F90-46C4-DA12-257A-5AB2F6DA0090}"/>
              </a:ext>
            </a:extLst>
          </p:cNvPr>
          <p:cNvSpPr>
            <a:spLocks noGrp="1"/>
          </p:cNvSpPr>
          <p:nvPr>
            <p:ph sz="quarter" idx="35"/>
          </p:nvPr>
        </p:nvSpPr>
        <p:spPr>
          <a:xfrm>
            <a:off x="8425083" y="719605"/>
            <a:ext cx="3474720" cy="2281419"/>
          </a:xfrm>
        </p:spPr>
        <p:txBody>
          <a:bodyPr>
            <a:noAutofit/>
          </a:bodyPr>
          <a:lstStyle>
            <a:lvl1pPr>
              <a:defRPr>
                <a:solidFill>
                  <a:schemeClr val="bg1"/>
                </a:solidFill>
              </a:defRPr>
            </a:lvl1pPr>
            <a:lvl2pPr>
              <a:defRPr>
                <a:solidFill>
                  <a:schemeClr val="bg1"/>
                </a:solidFill>
              </a:defRPr>
            </a:lvl2pPr>
            <a:lvl3pPr>
              <a:defRPr>
                <a:solidFill>
                  <a:schemeClr val="bg1"/>
                </a:solidFill>
              </a:defRPr>
            </a:lvl3pPr>
            <a:lvl4pPr>
              <a:defRPr>
                <a:solidFill>
                  <a:schemeClr val="bg1"/>
                </a:solidFill>
              </a:defRPr>
            </a:lvl4pPr>
            <a:lvl5pPr>
              <a:defRPr>
                <a:solidFill>
                  <a:schemeClr val="bg1"/>
                </a:solidFill>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33" name="Text Placeholder 32">
            <a:extLst>
              <a:ext uri="{FF2B5EF4-FFF2-40B4-BE49-F238E27FC236}">
                <a16:creationId xmlns:a16="http://schemas.microsoft.com/office/drawing/2014/main" id="{F381136C-7152-E6FB-A0F4-9F2EECF82E2A}"/>
              </a:ext>
            </a:extLst>
          </p:cNvPr>
          <p:cNvSpPr>
            <a:spLocks noGrp="1"/>
          </p:cNvSpPr>
          <p:nvPr>
            <p:ph type="body" sz="quarter" idx="43" hasCustomPrompt="1"/>
          </p:nvPr>
        </p:nvSpPr>
        <p:spPr>
          <a:xfrm>
            <a:off x="8425083" y="3460099"/>
            <a:ext cx="3473773" cy="328524"/>
          </a:xfrm>
        </p:spPr>
        <p:txBody>
          <a:bodyPr>
            <a:noAutofit/>
          </a:bodyPr>
          <a:lstStyle>
            <a:lvl1pPr marL="0" indent="0">
              <a:lnSpc>
                <a:spcPct val="100000"/>
              </a:lnSpc>
              <a:spcBef>
                <a:spcPts val="0"/>
              </a:spcBef>
              <a:buNone/>
              <a:defRPr lang="en-US" sz="1800" b="1" kern="1200" smtClean="0">
                <a:solidFill>
                  <a:srgbClr val="00861E"/>
                </a:solidFill>
                <a:latin typeface="Inter" panose="020B0502030000000004" pitchFamily="34" charset="0"/>
                <a:ea typeface="Inter" panose="020B0502030000000004" pitchFamily="34" charset="0"/>
                <a:cs typeface="Inter" panose="020B0502030000000004" pitchFamily="34" charset="0"/>
              </a:defRPr>
            </a:lvl1pPr>
            <a:lvl2pPr marL="457200" indent="0">
              <a:buNone/>
              <a:defRPr/>
            </a:lvl2pPr>
            <a:lvl3pPr marL="914400" indent="0">
              <a:buNone/>
              <a:defRPr/>
            </a:lvl3pPr>
            <a:lvl4pPr marL="1371600" indent="0">
              <a:buNone/>
              <a:defRPr/>
            </a:lvl4pPr>
            <a:lvl5pPr marL="1828800" indent="0">
              <a:buNone/>
              <a:defRPr/>
            </a:lvl5pPr>
          </a:lstStyle>
          <a:p>
            <a:pPr lvl="0"/>
            <a:r>
              <a:rPr lang="en-US"/>
              <a:t>Subheading</a:t>
            </a:r>
          </a:p>
        </p:txBody>
      </p:sp>
      <p:sp>
        <p:nvSpPr>
          <p:cNvPr id="35" name="Text Placeholder 34">
            <a:extLst>
              <a:ext uri="{FF2B5EF4-FFF2-40B4-BE49-F238E27FC236}">
                <a16:creationId xmlns:a16="http://schemas.microsoft.com/office/drawing/2014/main" id="{C431FE09-80DF-732B-2493-7093FBD23E33}"/>
              </a:ext>
            </a:extLst>
          </p:cNvPr>
          <p:cNvSpPr>
            <a:spLocks noGrp="1"/>
          </p:cNvSpPr>
          <p:nvPr>
            <p:ph type="body" sz="quarter" idx="44"/>
          </p:nvPr>
        </p:nvSpPr>
        <p:spPr>
          <a:xfrm>
            <a:off x="8425085" y="3823982"/>
            <a:ext cx="3474715" cy="2382253"/>
          </a:xfrm>
        </p:spPr>
        <p:txBody>
          <a:bodyPr>
            <a:noAutofit/>
          </a:bodyPr>
          <a:lstStyle>
            <a:lvl1pPr>
              <a:defRPr>
                <a:solidFill>
                  <a:srgbClr val="00861E"/>
                </a:solidFill>
              </a:defRPr>
            </a:lvl1pPr>
            <a:lvl2pPr>
              <a:defRPr>
                <a:solidFill>
                  <a:srgbClr val="00861E"/>
                </a:solidFill>
              </a:defRPr>
            </a:lvl2pPr>
            <a:lvl3pPr>
              <a:defRPr>
                <a:solidFill>
                  <a:srgbClr val="00861E"/>
                </a:solidFill>
              </a:defRPr>
            </a:lvl3pPr>
            <a:lvl4pPr>
              <a:defRPr>
                <a:solidFill>
                  <a:srgbClr val="00861E"/>
                </a:solidFill>
              </a:defRPr>
            </a:lvl4pPr>
            <a:lvl5pPr>
              <a:defRPr>
                <a:solidFill>
                  <a:srgbClr val="00861E"/>
                </a:solidFill>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cxnSp>
        <p:nvCxnSpPr>
          <p:cNvPr id="14" name="Straight Connector 13">
            <a:extLst>
              <a:ext uri="{FF2B5EF4-FFF2-40B4-BE49-F238E27FC236}">
                <a16:creationId xmlns:a16="http://schemas.microsoft.com/office/drawing/2014/main" id="{DC169C39-4C79-A032-287C-D598960FBA1A}"/>
              </a:ext>
            </a:extLst>
          </p:cNvPr>
          <p:cNvCxnSpPr>
            <a:cxnSpLocks/>
          </p:cNvCxnSpPr>
          <p:nvPr userDrawn="1"/>
        </p:nvCxnSpPr>
        <p:spPr>
          <a:xfrm flipH="1">
            <a:off x="1487277" y="6400800"/>
            <a:ext cx="10704723" cy="0"/>
          </a:xfrm>
          <a:prstGeom prst="line">
            <a:avLst/>
          </a:prstGeom>
          <a:ln w="9525" cap="rnd">
            <a:solidFill>
              <a:schemeClr val="tx1"/>
            </a:solidFill>
          </a:ln>
        </p:spPr>
        <p:style>
          <a:lnRef idx="1">
            <a:schemeClr val="accent1"/>
          </a:lnRef>
          <a:fillRef idx="0">
            <a:schemeClr val="accent1"/>
          </a:fillRef>
          <a:effectRef idx="0">
            <a:schemeClr val="accent1"/>
          </a:effectRef>
          <a:fontRef idx="minor">
            <a:schemeClr val="tx1"/>
          </a:fontRef>
        </p:style>
      </p:cxnSp>
      <p:sp>
        <p:nvSpPr>
          <p:cNvPr id="17" name="Graphic 18">
            <a:extLst>
              <a:ext uri="{FF2B5EF4-FFF2-40B4-BE49-F238E27FC236}">
                <a16:creationId xmlns:a16="http://schemas.microsoft.com/office/drawing/2014/main" id="{EA79A477-A577-4DB0-0973-01DB6F85047F}"/>
              </a:ext>
            </a:extLst>
          </p:cNvPr>
          <p:cNvSpPr/>
          <p:nvPr userDrawn="1"/>
        </p:nvSpPr>
        <p:spPr>
          <a:xfrm>
            <a:off x="457200" y="6313452"/>
            <a:ext cx="811355" cy="168145"/>
          </a:xfrm>
          <a:custGeom>
            <a:avLst/>
            <a:gdLst>
              <a:gd name="connsiteX0" fmla="*/ 228427 w 811355"/>
              <a:gd name="connsiteY0" fmla="*/ 27 h 168145"/>
              <a:gd name="connsiteX1" fmla="*/ 310031 w 811355"/>
              <a:gd name="connsiteY1" fmla="*/ 81183 h 168145"/>
              <a:gd name="connsiteX2" fmla="*/ 228427 w 811355"/>
              <a:gd name="connsiteY2" fmla="*/ 162778 h 168145"/>
              <a:gd name="connsiteX3" fmla="*/ 147061 w 811355"/>
              <a:gd name="connsiteY3" fmla="*/ 81183 h 168145"/>
              <a:gd name="connsiteX4" fmla="*/ 228427 w 811355"/>
              <a:gd name="connsiteY4" fmla="*/ 27 h 168145"/>
              <a:gd name="connsiteX5" fmla="*/ 228427 w 811355"/>
              <a:gd name="connsiteY5" fmla="*/ 136856 h 168145"/>
              <a:gd name="connsiteX6" fmla="*/ 281782 w 811355"/>
              <a:gd name="connsiteY6" fmla="*/ 81183 h 168145"/>
              <a:gd name="connsiteX7" fmla="*/ 228427 w 811355"/>
              <a:gd name="connsiteY7" fmla="*/ 25517 h 168145"/>
              <a:gd name="connsiteX8" fmla="*/ 175080 w 811355"/>
              <a:gd name="connsiteY8" fmla="*/ 81183 h 168145"/>
              <a:gd name="connsiteX9" fmla="*/ 228427 w 811355"/>
              <a:gd name="connsiteY9" fmla="*/ 136856 h 168145"/>
              <a:gd name="connsiteX10" fmla="*/ 575396 w 811355"/>
              <a:gd name="connsiteY10" fmla="*/ 27 h 168145"/>
              <a:gd name="connsiteX11" fmla="*/ 656993 w 811355"/>
              <a:gd name="connsiteY11" fmla="*/ 81183 h 168145"/>
              <a:gd name="connsiteX12" fmla="*/ 575396 w 811355"/>
              <a:gd name="connsiteY12" fmla="*/ 162778 h 168145"/>
              <a:gd name="connsiteX13" fmla="*/ 494022 w 811355"/>
              <a:gd name="connsiteY13" fmla="*/ 81183 h 168145"/>
              <a:gd name="connsiteX14" fmla="*/ 575396 w 811355"/>
              <a:gd name="connsiteY14" fmla="*/ 27 h 168145"/>
              <a:gd name="connsiteX15" fmla="*/ 575396 w 811355"/>
              <a:gd name="connsiteY15" fmla="*/ 136856 h 168145"/>
              <a:gd name="connsiteX16" fmla="*/ 628743 w 811355"/>
              <a:gd name="connsiteY16" fmla="*/ 81183 h 168145"/>
              <a:gd name="connsiteX17" fmla="*/ 575396 w 811355"/>
              <a:gd name="connsiteY17" fmla="*/ 25517 h 168145"/>
              <a:gd name="connsiteX18" fmla="*/ 522042 w 811355"/>
              <a:gd name="connsiteY18" fmla="*/ 81183 h 168145"/>
              <a:gd name="connsiteX19" fmla="*/ 575396 w 811355"/>
              <a:gd name="connsiteY19" fmla="*/ 136856 h 168145"/>
              <a:gd name="connsiteX20" fmla="*/ 448958 w 811355"/>
              <a:gd name="connsiteY20" fmla="*/ 2933 h 168145"/>
              <a:gd name="connsiteX21" fmla="*/ 481284 w 811355"/>
              <a:gd name="connsiteY21" fmla="*/ 2933 h 168145"/>
              <a:gd name="connsiteX22" fmla="*/ 400343 w 811355"/>
              <a:gd name="connsiteY22" fmla="*/ 168146 h 168145"/>
              <a:gd name="connsiteX23" fmla="*/ 319639 w 811355"/>
              <a:gd name="connsiteY23" fmla="*/ 2933 h 168145"/>
              <a:gd name="connsiteX24" fmla="*/ 351728 w 811355"/>
              <a:gd name="connsiteY24" fmla="*/ 2933 h 168145"/>
              <a:gd name="connsiteX25" fmla="*/ 400343 w 811355"/>
              <a:gd name="connsiteY25" fmla="*/ 112931 h 168145"/>
              <a:gd name="connsiteX26" fmla="*/ 448958 w 811355"/>
              <a:gd name="connsiteY26" fmla="*/ 2933 h 168145"/>
              <a:gd name="connsiteX27" fmla="*/ 717385 w 811355"/>
              <a:gd name="connsiteY27" fmla="*/ 45882 h 168145"/>
              <a:gd name="connsiteX28" fmla="*/ 751794 w 811355"/>
              <a:gd name="connsiteY28" fmla="*/ 24431 h 168145"/>
              <a:gd name="connsiteX29" fmla="*/ 795439 w 811355"/>
              <a:gd name="connsiteY29" fmla="*/ 36825 h 168145"/>
              <a:gd name="connsiteX30" fmla="*/ 795439 w 811355"/>
              <a:gd name="connsiteY30" fmla="*/ 9023 h 168145"/>
              <a:gd name="connsiteX31" fmla="*/ 752017 w 811355"/>
              <a:gd name="connsiteY31" fmla="*/ 47 h 168145"/>
              <a:gd name="connsiteX32" fmla="*/ 688183 w 811355"/>
              <a:gd name="connsiteY32" fmla="*/ 47251 h 168145"/>
              <a:gd name="connsiteX33" fmla="*/ 782356 w 811355"/>
              <a:gd name="connsiteY33" fmla="*/ 117692 h 168145"/>
              <a:gd name="connsiteX34" fmla="*/ 747264 w 811355"/>
              <a:gd name="connsiteY34" fmla="*/ 138239 h 168145"/>
              <a:gd name="connsiteX35" fmla="*/ 694971 w 811355"/>
              <a:gd name="connsiteY35" fmla="*/ 120855 h 168145"/>
              <a:gd name="connsiteX36" fmla="*/ 694971 w 811355"/>
              <a:gd name="connsiteY36" fmla="*/ 120908 h 168145"/>
              <a:gd name="connsiteX37" fmla="*/ 694971 w 811355"/>
              <a:gd name="connsiteY37" fmla="*/ 150478 h 168145"/>
              <a:gd name="connsiteX38" fmla="*/ 747291 w 811355"/>
              <a:gd name="connsiteY38" fmla="*/ 162616 h 168145"/>
              <a:gd name="connsiteX39" fmla="*/ 811355 w 811355"/>
              <a:gd name="connsiteY39" fmla="*/ 115655 h 168145"/>
              <a:gd name="connsiteX40" fmla="*/ 717426 w 811355"/>
              <a:gd name="connsiteY40" fmla="*/ 45882 h 168145"/>
              <a:gd name="connsiteX41" fmla="*/ 717385 w 811355"/>
              <a:gd name="connsiteY41" fmla="*/ 45882 h 168145"/>
              <a:gd name="connsiteX42" fmla="*/ 29216 w 811355"/>
              <a:gd name="connsiteY42" fmla="*/ 45841 h 168145"/>
              <a:gd name="connsiteX43" fmla="*/ 63632 w 811355"/>
              <a:gd name="connsiteY43" fmla="*/ 24391 h 168145"/>
              <a:gd name="connsiteX44" fmla="*/ 107080 w 811355"/>
              <a:gd name="connsiteY44" fmla="*/ 36670 h 168145"/>
              <a:gd name="connsiteX45" fmla="*/ 107080 w 811355"/>
              <a:gd name="connsiteY45" fmla="*/ 8881 h 168145"/>
              <a:gd name="connsiteX46" fmla="*/ 63855 w 811355"/>
              <a:gd name="connsiteY46" fmla="*/ 0 h 168145"/>
              <a:gd name="connsiteX47" fmla="*/ 0 w 811355"/>
              <a:gd name="connsiteY47" fmla="*/ 47204 h 168145"/>
              <a:gd name="connsiteX48" fmla="*/ 94200 w 811355"/>
              <a:gd name="connsiteY48" fmla="*/ 117665 h 168145"/>
              <a:gd name="connsiteX49" fmla="*/ 59101 w 811355"/>
              <a:gd name="connsiteY49" fmla="*/ 138219 h 168145"/>
              <a:gd name="connsiteX50" fmla="*/ 6795 w 811355"/>
              <a:gd name="connsiteY50" fmla="*/ 120828 h 168145"/>
              <a:gd name="connsiteX51" fmla="*/ 6795 w 811355"/>
              <a:gd name="connsiteY51" fmla="*/ 120895 h 168145"/>
              <a:gd name="connsiteX52" fmla="*/ 6795 w 811355"/>
              <a:gd name="connsiteY52" fmla="*/ 150465 h 168145"/>
              <a:gd name="connsiteX53" fmla="*/ 59135 w 811355"/>
              <a:gd name="connsiteY53" fmla="*/ 162603 h 168145"/>
              <a:gd name="connsiteX54" fmla="*/ 123220 w 811355"/>
              <a:gd name="connsiteY54" fmla="*/ 115628 h 168145"/>
              <a:gd name="connsiteX55" fmla="*/ 29216 w 811355"/>
              <a:gd name="connsiteY55" fmla="*/ 45841 h 1681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Lst>
            <a:rect l="l" t="t" r="r" b="b"/>
            <a:pathLst>
              <a:path w="811355" h="168145">
                <a:moveTo>
                  <a:pt x="228427" y="27"/>
                </a:moveTo>
                <a:cubicBezTo>
                  <a:pt x="275284" y="27"/>
                  <a:pt x="310031" y="34459"/>
                  <a:pt x="310031" y="81183"/>
                </a:cubicBezTo>
                <a:cubicBezTo>
                  <a:pt x="310031" y="127908"/>
                  <a:pt x="275730" y="162778"/>
                  <a:pt x="228427" y="162778"/>
                </a:cubicBezTo>
                <a:cubicBezTo>
                  <a:pt x="181355" y="162778"/>
                  <a:pt x="147061" y="127901"/>
                  <a:pt x="147061" y="81183"/>
                </a:cubicBezTo>
                <a:cubicBezTo>
                  <a:pt x="147061" y="34465"/>
                  <a:pt x="182024" y="27"/>
                  <a:pt x="228427" y="27"/>
                </a:cubicBezTo>
                <a:close/>
                <a:moveTo>
                  <a:pt x="228427" y="136856"/>
                </a:moveTo>
                <a:cubicBezTo>
                  <a:pt x="259814" y="136856"/>
                  <a:pt x="281782" y="113376"/>
                  <a:pt x="281782" y="81183"/>
                </a:cubicBezTo>
                <a:cubicBezTo>
                  <a:pt x="281782" y="48991"/>
                  <a:pt x="260037" y="25517"/>
                  <a:pt x="228427" y="25517"/>
                </a:cubicBezTo>
                <a:cubicBezTo>
                  <a:pt x="197271" y="25517"/>
                  <a:pt x="175080" y="48991"/>
                  <a:pt x="175080" y="81183"/>
                </a:cubicBezTo>
                <a:cubicBezTo>
                  <a:pt x="175080" y="113376"/>
                  <a:pt x="197271" y="136856"/>
                  <a:pt x="228427" y="136856"/>
                </a:cubicBezTo>
                <a:close/>
                <a:moveTo>
                  <a:pt x="575396" y="27"/>
                </a:moveTo>
                <a:cubicBezTo>
                  <a:pt x="622246" y="27"/>
                  <a:pt x="656993" y="34459"/>
                  <a:pt x="656993" y="81183"/>
                </a:cubicBezTo>
                <a:cubicBezTo>
                  <a:pt x="656993" y="127908"/>
                  <a:pt x="622699" y="162778"/>
                  <a:pt x="575396" y="162778"/>
                </a:cubicBezTo>
                <a:cubicBezTo>
                  <a:pt x="528316" y="162778"/>
                  <a:pt x="494022" y="127901"/>
                  <a:pt x="494022" y="81183"/>
                </a:cubicBezTo>
                <a:cubicBezTo>
                  <a:pt x="494022" y="34465"/>
                  <a:pt x="529019" y="27"/>
                  <a:pt x="575396" y="27"/>
                </a:cubicBezTo>
                <a:close/>
                <a:moveTo>
                  <a:pt x="575396" y="136856"/>
                </a:moveTo>
                <a:cubicBezTo>
                  <a:pt x="606776" y="136856"/>
                  <a:pt x="628743" y="113376"/>
                  <a:pt x="628743" y="81183"/>
                </a:cubicBezTo>
                <a:cubicBezTo>
                  <a:pt x="628743" y="48991"/>
                  <a:pt x="606999" y="25517"/>
                  <a:pt x="575396" y="25517"/>
                </a:cubicBezTo>
                <a:cubicBezTo>
                  <a:pt x="544233" y="25517"/>
                  <a:pt x="522042" y="48991"/>
                  <a:pt x="522042" y="81183"/>
                </a:cubicBezTo>
                <a:cubicBezTo>
                  <a:pt x="522042" y="113376"/>
                  <a:pt x="544293" y="136856"/>
                  <a:pt x="575396" y="136856"/>
                </a:cubicBezTo>
                <a:close/>
                <a:moveTo>
                  <a:pt x="448958" y="2933"/>
                </a:moveTo>
                <a:lnTo>
                  <a:pt x="481284" y="2933"/>
                </a:lnTo>
                <a:lnTo>
                  <a:pt x="400343" y="168146"/>
                </a:lnTo>
                <a:lnTo>
                  <a:pt x="319639" y="2933"/>
                </a:lnTo>
                <a:lnTo>
                  <a:pt x="351728" y="2933"/>
                </a:lnTo>
                <a:lnTo>
                  <a:pt x="400343" y="112931"/>
                </a:lnTo>
                <a:lnTo>
                  <a:pt x="448958" y="2933"/>
                </a:lnTo>
                <a:close/>
                <a:moveTo>
                  <a:pt x="717385" y="45882"/>
                </a:moveTo>
                <a:cubicBezTo>
                  <a:pt x="717385" y="33912"/>
                  <a:pt x="727345" y="24431"/>
                  <a:pt x="751794" y="24431"/>
                </a:cubicBezTo>
                <a:cubicBezTo>
                  <a:pt x="765588" y="24431"/>
                  <a:pt x="781193" y="28477"/>
                  <a:pt x="795439" y="36825"/>
                </a:cubicBezTo>
                <a:lnTo>
                  <a:pt x="795439" y="9023"/>
                </a:lnTo>
                <a:cubicBezTo>
                  <a:pt x="782714" y="3223"/>
                  <a:pt x="767109" y="47"/>
                  <a:pt x="752017" y="47"/>
                </a:cubicBezTo>
                <a:cubicBezTo>
                  <a:pt x="708555" y="47"/>
                  <a:pt x="688183" y="21720"/>
                  <a:pt x="688183" y="47251"/>
                </a:cubicBezTo>
                <a:cubicBezTo>
                  <a:pt x="688183" y="105918"/>
                  <a:pt x="782356" y="83597"/>
                  <a:pt x="782356" y="117692"/>
                </a:cubicBezTo>
                <a:cubicBezTo>
                  <a:pt x="782356" y="129432"/>
                  <a:pt x="771943" y="138239"/>
                  <a:pt x="747264" y="138239"/>
                </a:cubicBezTo>
                <a:cubicBezTo>
                  <a:pt x="727791" y="138239"/>
                  <a:pt x="707649" y="131010"/>
                  <a:pt x="694971" y="120855"/>
                </a:cubicBezTo>
                <a:lnTo>
                  <a:pt x="694971" y="120908"/>
                </a:lnTo>
                <a:lnTo>
                  <a:pt x="694971" y="150478"/>
                </a:lnTo>
                <a:cubicBezTo>
                  <a:pt x="708744" y="157896"/>
                  <a:pt x="728008" y="162616"/>
                  <a:pt x="747291" y="162616"/>
                </a:cubicBezTo>
                <a:cubicBezTo>
                  <a:pt x="790754" y="162616"/>
                  <a:pt x="811355" y="140943"/>
                  <a:pt x="811355" y="115655"/>
                </a:cubicBezTo>
                <a:cubicBezTo>
                  <a:pt x="811369" y="57615"/>
                  <a:pt x="717426" y="79518"/>
                  <a:pt x="717426" y="45882"/>
                </a:cubicBezTo>
                <a:lnTo>
                  <a:pt x="717385" y="45882"/>
                </a:lnTo>
                <a:close/>
                <a:moveTo>
                  <a:pt x="29216" y="45841"/>
                </a:moveTo>
                <a:cubicBezTo>
                  <a:pt x="29216" y="33872"/>
                  <a:pt x="39176" y="24391"/>
                  <a:pt x="63632" y="24391"/>
                </a:cubicBezTo>
                <a:cubicBezTo>
                  <a:pt x="77364" y="24391"/>
                  <a:pt x="92888" y="28437"/>
                  <a:pt x="107080" y="36670"/>
                </a:cubicBezTo>
                <a:lnTo>
                  <a:pt x="107080" y="8881"/>
                </a:lnTo>
                <a:cubicBezTo>
                  <a:pt x="94396" y="3156"/>
                  <a:pt x="78865" y="0"/>
                  <a:pt x="63855" y="0"/>
                </a:cubicBezTo>
                <a:cubicBezTo>
                  <a:pt x="20379" y="0"/>
                  <a:pt x="0" y="21680"/>
                  <a:pt x="0" y="47204"/>
                </a:cubicBezTo>
                <a:cubicBezTo>
                  <a:pt x="0" y="105925"/>
                  <a:pt x="94200" y="83564"/>
                  <a:pt x="94200" y="117665"/>
                </a:cubicBezTo>
                <a:cubicBezTo>
                  <a:pt x="94200" y="129405"/>
                  <a:pt x="83787" y="138219"/>
                  <a:pt x="59101" y="138219"/>
                </a:cubicBezTo>
                <a:cubicBezTo>
                  <a:pt x="39629" y="138219"/>
                  <a:pt x="19473" y="130990"/>
                  <a:pt x="6795" y="120828"/>
                </a:cubicBezTo>
                <a:lnTo>
                  <a:pt x="6795" y="120895"/>
                </a:lnTo>
                <a:lnTo>
                  <a:pt x="6795" y="150465"/>
                </a:lnTo>
                <a:cubicBezTo>
                  <a:pt x="20575" y="157882"/>
                  <a:pt x="39845" y="162603"/>
                  <a:pt x="59135" y="162603"/>
                </a:cubicBezTo>
                <a:cubicBezTo>
                  <a:pt x="102611" y="162603"/>
                  <a:pt x="123220" y="140916"/>
                  <a:pt x="123220" y="115628"/>
                </a:cubicBezTo>
                <a:cubicBezTo>
                  <a:pt x="123186" y="57588"/>
                  <a:pt x="29216" y="79491"/>
                  <a:pt x="29216" y="45841"/>
                </a:cubicBezTo>
                <a:close/>
              </a:path>
            </a:pathLst>
          </a:custGeom>
          <a:solidFill>
            <a:schemeClr val="tx1"/>
          </a:solidFill>
          <a:ln w="675" cap="flat">
            <a:noFill/>
            <a:prstDash val="solid"/>
            <a:miter/>
          </a:ln>
        </p:spPr>
        <p:txBody>
          <a:bodyPr rtlCol="0" anchor="ctr"/>
          <a:lstStyle/>
          <a:p>
            <a:endParaRPr lang="en-US"/>
          </a:p>
        </p:txBody>
      </p:sp>
    </p:spTree>
    <p:extLst>
      <p:ext uri="{BB962C8B-B14F-4D97-AF65-F5344CB8AC3E}">
        <p14:creationId xmlns:p14="http://schemas.microsoft.com/office/powerpoint/2010/main" val="147758228"/>
      </p:ext>
    </p:extLst>
  </p:cSld>
  <p:clrMapOvr>
    <a:masterClrMapping/>
  </p:clrMapOvr>
</p:sldLayout>
</file>

<file path=ppt/slideLayouts/slideLayout137.xml><?xml version="1.0" encoding="utf-8"?>
<p:sldLayout xmlns:a="http://schemas.openxmlformats.org/drawingml/2006/main" xmlns:r="http://schemas.openxmlformats.org/officeDocument/2006/relationships" xmlns:p="http://schemas.openxmlformats.org/presentationml/2006/main" preserve="1" userDrawn="1">
  <p:cSld name="Executive Summary Quad Alt 1 - Purple">
    <p:spTree>
      <p:nvGrpSpPr>
        <p:cNvPr id="1" name=""/>
        <p:cNvGrpSpPr/>
        <p:nvPr/>
      </p:nvGrpSpPr>
      <p:grpSpPr>
        <a:xfrm>
          <a:off x="0" y="0"/>
          <a:ext cx="0" cy="0"/>
          <a:chOff x="0" y="0"/>
          <a:chExt cx="0" cy="0"/>
        </a:xfrm>
      </p:grpSpPr>
      <p:sp>
        <p:nvSpPr>
          <p:cNvPr id="12" name="Rectangle 11">
            <a:extLst>
              <a:ext uri="{FF2B5EF4-FFF2-40B4-BE49-F238E27FC236}">
                <a16:creationId xmlns:a16="http://schemas.microsoft.com/office/drawing/2014/main" id="{9BB5FAE7-A2F8-B375-D065-8E2742C34731}"/>
              </a:ext>
            </a:extLst>
          </p:cNvPr>
          <p:cNvSpPr/>
          <p:nvPr userDrawn="1"/>
        </p:nvSpPr>
        <p:spPr>
          <a:xfrm>
            <a:off x="8129411" y="3187618"/>
            <a:ext cx="4066064" cy="3670381"/>
          </a:xfrm>
          <a:prstGeom prst="rect">
            <a:avLst/>
          </a:prstGeom>
          <a:solidFill>
            <a:srgbClr val="FEF1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3" name="Round Single Corner Rectangle 12">
            <a:extLst>
              <a:ext uri="{FF2B5EF4-FFF2-40B4-BE49-F238E27FC236}">
                <a16:creationId xmlns:a16="http://schemas.microsoft.com/office/drawing/2014/main" id="{AF0B4D78-AC6D-830C-03D1-723109C48A61}"/>
              </a:ext>
            </a:extLst>
          </p:cNvPr>
          <p:cNvSpPr/>
          <p:nvPr userDrawn="1"/>
        </p:nvSpPr>
        <p:spPr>
          <a:xfrm flipH="1" flipV="1">
            <a:off x="4066821" y="3193892"/>
            <a:ext cx="4066064" cy="3664105"/>
          </a:xfrm>
          <a:prstGeom prst="round1Rect">
            <a:avLst>
              <a:gd name="adj" fmla="val 10921"/>
            </a:avLst>
          </a:prstGeom>
          <a:solidFill>
            <a:srgbClr val="3C003E"/>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5" name="Rectangle 14">
            <a:extLst>
              <a:ext uri="{FF2B5EF4-FFF2-40B4-BE49-F238E27FC236}">
                <a16:creationId xmlns:a16="http://schemas.microsoft.com/office/drawing/2014/main" id="{446F69D5-BBE0-F722-1C2A-77845047F194}"/>
              </a:ext>
            </a:extLst>
          </p:cNvPr>
          <p:cNvSpPr/>
          <p:nvPr userDrawn="1"/>
        </p:nvSpPr>
        <p:spPr>
          <a:xfrm>
            <a:off x="8129411" y="-6740"/>
            <a:ext cx="4066064" cy="3200634"/>
          </a:xfrm>
          <a:prstGeom prst="rect">
            <a:avLst/>
          </a:prstGeom>
          <a:solidFill>
            <a:srgbClr val="AE28D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6" name="Round Single Corner Rectangle 15">
            <a:extLst>
              <a:ext uri="{FF2B5EF4-FFF2-40B4-BE49-F238E27FC236}">
                <a16:creationId xmlns:a16="http://schemas.microsoft.com/office/drawing/2014/main" id="{8574444B-E2FC-29F3-757D-F2B75186C21F}"/>
              </a:ext>
            </a:extLst>
          </p:cNvPr>
          <p:cNvSpPr/>
          <p:nvPr userDrawn="1"/>
        </p:nvSpPr>
        <p:spPr>
          <a:xfrm flipH="1">
            <a:off x="4066822" y="-6739"/>
            <a:ext cx="4066064" cy="3200632"/>
          </a:xfrm>
          <a:prstGeom prst="round1Rect">
            <a:avLst>
              <a:gd name="adj" fmla="val 12735"/>
            </a:avLst>
          </a:prstGeom>
          <a:solidFill>
            <a:schemeClr val="accent4"/>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cxnSp>
        <p:nvCxnSpPr>
          <p:cNvPr id="28" name="Straight Connector 27">
            <a:extLst>
              <a:ext uri="{FF2B5EF4-FFF2-40B4-BE49-F238E27FC236}">
                <a16:creationId xmlns:a16="http://schemas.microsoft.com/office/drawing/2014/main" id="{7E04B511-F0CC-72A6-D51E-94A1FA2380E4}"/>
              </a:ext>
            </a:extLst>
          </p:cNvPr>
          <p:cNvCxnSpPr>
            <a:cxnSpLocks/>
          </p:cNvCxnSpPr>
          <p:nvPr userDrawn="1"/>
        </p:nvCxnSpPr>
        <p:spPr>
          <a:xfrm flipH="1">
            <a:off x="4066821" y="6400800"/>
            <a:ext cx="4062590" cy="0"/>
          </a:xfrm>
          <a:prstGeom prst="line">
            <a:avLst/>
          </a:prstGeom>
          <a:ln w="9525" cap="rnd">
            <a:solidFill>
              <a:schemeClr val="bg1"/>
            </a:solidFill>
          </a:ln>
        </p:spPr>
        <p:style>
          <a:lnRef idx="1">
            <a:schemeClr val="accent1"/>
          </a:lnRef>
          <a:fillRef idx="0">
            <a:schemeClr val="accent1"/>
          </a:fillRef>
          <a:effectRef idx="0">
            <a:schemeClr val="accent1"/>
          </a:effectRef>
          <a:fontRef idx="minor">
            <a:schemeClr val="tx1"/>
          </a:fontRef>
        </p:style>
      </p:cxnSp>
      <p:sp>
        <p:nvSpPr>
          <p:cNvPr id="2" name="Title 1">
            <a:extLst>
              <a:ext uri="{FF2B5EF4-FFF2-40B4-BE49-F238E27FC236}">
                <a16:creationId xmlns:a16="http://schemas.microsoft.com/office/drawing/2014/main" id="{56E523F0-8710-C17D-5E1F-7113655CD055}"/>
              </a:ext>
            </a:extLst>
          </p:cNvPr>
          <p:cNvSpPr>
            <a:spLocks noGrp="1"/>
          </p:cNvSpPr>
          <p:nvPr>
            <p:ph type="title"/>
          </p:nvPr>
        </p:nvSpPr>
        <p:spPr>
          <a:xfrm>
            <a:off x="762000" y="1147548"/>
            <a:ext cx="3160642" cy="920285"/>
          </a:xfrm>
        </p:spPr>
        <p:txBody>
          <a:bodyPr>
            <a:noAutofit/>
          </a:bodyPr>
          <a:lstStyle>
            <a:lvl1pPr>
              <a:defRPr>
                <a:solidFill>
                  <a:srgbClr val="3C003E"/>
                </a:solidFill>
              </a:defRPr>
            </a:lvl1pPr>
          </a:lstStyle>
          <a:p>
            <a:r>
              <a:rPr lang="en-US"/>
              <a:t>Click to edit Master title style</a:t>
            </a:r>
          </a:p>
        </p:txBody>
      </p:sp>
      <p:sp>
        <p:nvSpPr>
          <p:cNvPr id="3" name="Content Placeholder 2">
            <a:extLst>
              <a:ext uri="{FF2B5EF4-FFF2-40B4-BE49-F238E27FC236}">
                <a16:creationId xmlns:a16="http://schemas.microsoft.com/office/drawing/2014/main" id="{CFA97474-D8AA-E3B1-C98A-08B7FCBD5476}"/>
              </a:ext>
            </a:extLst>
          </p:cNvPr>
          <p:cNvSpPr>
            <a:spLocks noGrp="1"/>
          </p:cNvSpPr>
          <p:nvPr>
            <p:ph idx="1"/>
          </p:nvPr>
        </p:nvSpPr>
        <p:spPr>
          <a:xfrm>
            <a:off x="4362493" y="719605"/>
            <a:ext cx="3474720" cy="2286000"/>
          </a:xfrm>
        </p:spPr>
        <p:txBody>
          <a:bodyPr>
            <a:noAutofit/>
          </a:bodyPr>
          <a:lstStyle>
            <a:lvl1pPr>
              <a:defRPr>
                <a:solidFill>
                  <a:srgbClr val="3C003E"/>
                </a:solidFill>
              </a:defRPr>
            </a:lvl1pPr>
            <a:lvl2pPr>
              <a:defRPr>
                <a:solidFill>
                  <a:srgbClr val="3C003E"/>
                </a:solidFill>
              </a:defRPr>
            </a:lvl2pPr>
            <a:lvl3pPr>
              <a:defRPr>
                <a:solidFill>
                  <a:srgbClr val="3C003E"/>
                </a:solidFill>
              </a:defRPr>
            </a:lvl3pPr>
            <a:lvl4pPr>
              <a:defRPr>
                <a:solidFill>
                  <a:srgbClr val="3C003E"/>
                </a:solidFill>
              </a:defRPr>
            </a:lvl4pPr>
            <a:lvl5pPr>
              <a:defRPr>
                <a:solidFill>
                  <a:srgbClr val="3C003E"/>
                </a:solidFill>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1" name="Subtitle 2">
            <a:extLst>
              <a:ext uri="{FF2B5EF4-FFF2-40B4-BE49-F238E27FC236}">
                <a16:creationId xmlns:a16="http://schemas.microsoft.com/office/drawing/2014/main" id="{0740B8FE-D58D-6E2B-896D-000F0294ED98}"/>
              </a:ext>
            </a:extLst>
          </p:cNvPr>
          <p:cNvSpPr>
            <a:spLocks noGrp="1"/>
          </p:cNvSpPr>
          <p:nvPr>
            <p:ph type="body" sz="quarter" idx="13" hasCustomPrompt="1"/>
          </p:nvPr>
        </p:nvSpPr>
        <p:spPr>
          <a:xfrm>
            <a:off x="762000" y="2156245"/>
            <a:ext cx="3160494" cy="414149"/>
          </a:xfrm>
        </p:spPr>
        <p:txBody>
          <a:bodyPr>
            <a:noAutofit/>
          </a:bodyPr>
          <a:lstStyle>
            <a:lvl1pPr marL="0" indent="0">
              <a:buNone/>
              <a:defRPr lang="en-US" sz="1600" b="0" i="0" kern="1200" dirty="0">
                <a:solidFill>
                  <a:srgbClr val="3C003E"/>
                </a:solidFill>
                <a:latin typeface="Outfit Light" pitchFamily="2" charset="0"/>
                <a:ea typeface="Inter"/>
                <a:cs typeface="Inter"/>
              </a:defRPr>
            </a:lvl1pPr>
            <a:lvl2pPr marL="457200" indent="0">
              <a:buNone/>
              <a:defRPr/>
            </a:lvl2pPr>
            <a:lvl3pPr marL="914400" indent="0">
              <a:buNone/>
              <a:defRPr/>
            </a:lvl3pPr>
            <a:lvl4pPr marL="1371600" indent="0">
              <a:buNone/>
              <a:defRPr/>
            </a:lvl4pPr>
            <a:lvl5pPr marL="1828800" indent="0">
              <a:buNone/>
              <a:defRPr/>
            </a:lvl5pPr>
          </a:lstStyle>
          <a:p>
            <a:pPr lvl="0"/>
            <a:r>
              <a:rPr lang="en-US"/>
              <a:t>Subtitle goes here</a:t>
            </a:r>
          </a:p>
        </p:txBody>
      </p:sp>
      <p:sp>
        <p:nvSpPr>
          <p:cNvPr id="18" name="!!subhead1">
            <a:extLst>
              <a:ext uri="{FF2B5EF4-FFF2-40B4-BE49-F238E27FC236}">
                <a16:creationId xmlns:a16="http://schemas.microsoft.com/office/drawing/2014/main" id="{1A93C0F4-1D09-DE35-6E80-27CB807A0E38}"/>
              </a:ext>
            </a:extLst>
          </p:cNvPr>
          <p:cNvSpPr>
            <a:spLocks noGrp="1"/>
          </p:cNvSpPr>
          <p:nvPr>
            <p:ph type="body" sz="quarter" idx="14" hasCustomPrompt="1"/>
          </p:nvPr>
        </p:nvSpPr>
        <p:spPr>
          <a:xfrm>
            <a:off x="4362493" y="249917"/>
            <a:ext cx="3474720" cy="362589"/>
          </a:xfrm>
        </p:spPr>
        <p:txBody>
          <a:bodyPr>
            <a:noAutofit/>
          </a:bodyPr>
          <a:lstStyle>
            <a:lvl1pPr marL="0" indent="0">
              <a:lnSpc>
                <a:spcPct val="100000"/>
              </a:lnSpc>
              <a:spcBef>
                <a:spcPts val="0"/>
              </a:spcBef>
              <a:buNone/>
              <a:defRPr lang="en-US" sz="1800" b="1" kern="1200" dirty="0">
                <a:solidFill>
                  <a:srgbClr val="3C003E"/>
                </a:solidFill>
                <a:latin typeface="Inter" panose="020B0502030000000004" pitchFamily="34" charset="0"/>
                <a:ea typeface="Inter" panose="020B0502030000000004" pitchFamily="34" charset="0"/>
                <a:cs typeface="Inter" panose="020B0502030000000004" pitchFamily="34" charset="0"/>
              </a:defRPr>
            </a:lvl1pPr>
            <a:lvl2pPr marL="457200" indent="0">
              <a:buNone/>
              <a:defRPr sz="1800" b="1">
                <a:solidFill>
                  <a:schemeClr val="accent1"/>
                </a:solidFill>
              </a:defRPr>
            </a:lvl2pPr>
            <a:lvl3pPr marL="914400" indent="0">
              <a:buNone/>
              <a:defRPr sz="1800" b="1">
                <a:solidFill>
                  <a:schemeClr val="accent1"/>
                </a:solidFill>
              </a:defRPr>
            </a:lvl3pPr>
            <a:lvl4pPr marL="1371600" indent="0">
              <a:buNone/>
              <a:defRPr sz="1800" b="1">
                <a:solidFill>
                  <a:schemeClr val="accent1"/>
                </a:solidFill>
              </a:defRPr>
            </a:lvl4pPr>
            <a:lvl5pPr marL="1828800" indent="0">
              <a:buNone/>
              <a:defRPr sz="1800" b="1">
                <a:solidFill>
                  <a:schemeClr val="accent1"/>
                </a:solidFill>
              </a:defRPr>
            </a:lvl5pPr>
          </a:lstStyle>
          <a:p>
            <a:pPr marL="0" lvl="0" indent="0" algn="l" defTabSz="914400" rtl="0" eaLnBrk="1" latinLnBrk="0" hangingPunct="1">
              <a:lnSpc>
                <a:spcPct val="100000"/>
              </a:lnSpc>
              <a:spcBef>
                <a:spcPts val="1000"/>
              </a:spcBef>
              <a:buFont typeface="Inter" panose="020B0502030000000004" pitchFamily="34" charset="0"/>
              <a:buNone/>
            </a:pPr>
            <a:r>
              <a:rPr lang="en-US"/>
              <a:t>Subheading</a:t>
            </a:r>
          </a:p>
        </p:txBody>
      </p:sp>
      <p:sp>
        <p:nvSpPr>
          <p:cNvPr id="7" name="Text Placeholder 5">
            <a:extLst>
              <a:ext uri="{FF2B5EF4-FFF2-40B4-BE49-F238E27FC236}">
                <a16:creationId xmlns:a16="http://schemas.microsoft.com/office/drawing/2014/main" id="{97AA42F7-5D29-CCA9-BB20-836565F8EB17}"/>
              </a:ext>
            </a:extLst>
          </p:cNvPr>
          <p:cNvSpPr>
            <a:spLocks noGrp="1"/>
          </p:cNvSpPr>
          <p:nvPr>
            <p:ph type="body" sz="quarter" idx="21" hasCustomPrompt="1"/>
          </p:nvPr>
        </p:nvSpPr>
        <p:spPr>
          <a:xfrm>
            <a:off x="1487277" y="6496059"/>
            <a:ext cx="7173901" cy="285734"/>
          </a:xfrm>
        </p:spPr>
        <p:txBody>
          <a:bodyPr anchor="ctr">
            <a:noAutofit/>
          </a:bodyPr>
          <a:lstStyle>
            <a:lvl1pPr marL="0" indent="0">
              <a:lnSpc>
                <a:spcPct val="90000"/>
              </a:lnSpc>
              <a:spcBef>
                <a:spcPts val="200"/>
              </a:spcBef>
              <a:buNone/>
              <a:defRPr sz="600" b="0" i="0">
                <a:solidFill>
                  <a:schemeClr val="tx1"/>
                </a:solidFill>
                <a:latin typeface="Inter" panose="02000503000000020004" pitchFamily="2" charset="0"/>
                <a:ea typeface="Inter" panose="02000503000000020004" pitchFamily="2" charset="0"/>
              </a:defRPr>
            </a:lvl1pPr>
            <a:lvl2pPr marL="457200" indent="0">
              <a:buNone/>
              <a:defRPr sz="600" b="0" i="0">
                <a:latin typeface="Inter" panose="02000503000000020004" pitchFamily="2" charset="0"/>
                <a:ea typeface="Inter" panose="02000503000000020004" pitchFamily="2" charset="0"/>
              </a:defRPr>
            </a:lvl2pPr>
            <a:lvl3pPr marL="914400" indent="0">
              <a:buNone/>
              <a:defRPr sz="600" b="0" i="0">
                <a:latin typeface="Inter" panose="02000503000000020004" pitchFamily="2" charset="0"/>
                <a:ea typeface="Inter" panose="02000503000000020004" pitchFamily="2" charset="0"/>
              </a:defRPr>
            </a:lvl3pPr>
            <a:lvl4pPr marL="1371600" indent="0">
              <a:buNone/>
              <a:defRPr sz="600" b="0" i="0">
                <a:latin typeface="Inter" panose="02000503000000020004" pitchFamily="2" charset="0"/>
                <a:ea typeface="Inter" panose="02000503000000020004" pitchFamily="2" charset="0"/>
              </a:defRPr>
            </a:lvl4pPr>
            <a:lvl5pPr marL="1828800" indent="0">
              <a:buNone/>
              <a:defRPr sz="600" b="0" i="0">
                <a:latin typeface="Inter" panose="02000503000000020004" pitchFamily="2" charset="0"/>
                <a:ea typeface="Inter" panose="02000503000000020004" pitchFamily="2" charset="0"/>
              </a:defRPr>
            </a:lvl5pPr>
          </a:lstStyle>
          <a:p>
            <a:pPr lvl="0"/>
            <a:r>
              <a:rPr lang="en-US"/>
              <a:t>Source: </a:t>
            </a:r>
          </a:p>
        </p:txBody>
      </p:sp>
      <p:sp>
        <p:nvSpPr>
          <p:cNvPr id="6" name="Slide Number Placeholder 5">
            <a:extLst>
              <a:ext uri="{FF2B5EF4-FFF2-40B4-BE49-F238E27FC236}">
                <a16:creationId xmlns:a16="http://schemas.microsoft.com/office/drawing/2014/main" id="{B0AA6B6D-BABC-9E1B-2A13-C6A08C85BF7C}"/>
              </a:ext>
            </a:extLst>
          </p:cNvPr>
          <p:cNvSpPr txBox="1">
            <a:spLocks/>
          </p:cNvSpPr>
          <p:nvPr userDrawn="1"/>
        </p:nvSpPr>
        <p:spPr>
          <a:xfrm>
            <a:off x="11185742" y="6400800"/>
            <a:ext cx="549058" cy="457200"/>
          </a:xfrm>
          <a:prstGeom prst="rect">
            <a:avLst/>
          </a:prstGeom>
        </p:spPr>
        <p:txBody>
          <a:bodyPr vert="horz" lIns="0" tIns="0" rIns="0" bIns="0" rtlCol="0" anchor="ctr"/>
          <a:lstStyle>
            <a:defPPr>
              <a:defRPr lang="en-US"/>
            </a:defPPr>
            <a:lvl1pPr marL="0" algn="r" defTabSz="914400" rtl="0" eaLnBrk="1" latinLnBrk="0" hangingPunct="1">
              <a:defRPr sz="800" kern="1200">
                <a:solidFill>
                  <a:schemeClr val="tx1"/>
                </a:solidFill>
                <a:latin typeface="Outfi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fld id="{DDA6C761-E6C0-8244-BDC1-CA1DC8273777}" type="slidenum">
              <a:rPr lang="en-US" b="0" i="0" smtClean="0">
                <a:latin typeface="Outfit Light" pitchFamily="2" charset="0"/>
              </a:rPr>
              <a:pPr/>
              <a:t>‹#›</a:t>
            </a:fld>
            <a:endParaRPr lang="en-US" b="0" i="0">
              <a:latin typeface="Outfit Light" pitchFamily="2" charset="0"/>
            </a:endParaRPr>
          </a:p>
        </p:txBody>
      </p:sp>
      <p:sp>
        <p:nvSpPr>
          <p:cNvPr id="4" name="Slide Number Placeholder 5">
            <a:extLst>
              <a:ext uri="{FF2B5EF4-FFF2-40B4-BE49-F238E27FC236}">
                <a16:creationId xmlns:a16="http://schemas.microsoft.com/office/drawing/2014/main" id="{BE7F2BD4-73DA-8B8D-8D66-88F374F1D715}"/>
              </a:ext>
            </a:extLst>
          </p:cNvPr>
          <p:cNvSpPr txBox="1">
            <a:spLocks/>
          </p:cNvSpPr>
          <p:nvPr userDrawn="1"/>
        </p:nvSpPr>
        <p:spPr>
          <a:xfrm>
            <a:off x="9118378" y="6499230"/>
            <a:ext cx="2266709" cy="273040"/>
          </a:xfrm>
          <a:prstGeom prst="rect">
            <a:avLst/>
          </a:prstGeom>
        </p:spPr>
        <p:txBody>
          <a:bodyPr vert="horz" lIns="0" tIns="0" rIns="0" bIns="0" rtlCol="0" anchor="ctr"/>
          <a:lstStyle>
            <a:defPPr>
              <a:defRPr lang="en-US"/>
            </a:defPPr>
            <a:lvl1pPr marL="0" algn="r" defTabSz="914400" rtl="0" eaLnBrk="1" latinLnBrk="0" hangingPunct="1">
              <a:defRPr sz="800" kern="1200">
                <a:solidFill>
                  <a:schemeClr val="bg1"/>
                </a:solidFill>
                <a:latin typeface="Outfi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sz="600" b="0" i="0">
                <a:solidFill>
                  <a:schemeClr val="tx1"/>
                </a:solidFill>
                <a:latin typeface="Outfit Light" pitchFamily="2" charset="0"/>
              </a:rPr>
              <a:t>© Sovos 2025. Proprietary and Confidential</a:t>
            </a:r>
          </a:p>
        </p:txBody>
      </p:sp>
      <p:sp>
        <p:nvSpPr>
          <p:cNvPr id="21" name="Text Placeholder 20">
            <a:extLst>
              <a:ext uri="{FF2B5EF4-FFF2-40B4-BE49-F238E27FC236}">
                <a16:creationId xmlns:a16="http://schemas.microsoft.com/office/drawing/2014/main" id="{2D73F7C5-2BF4-FB8A-D39B-5E7388A4BC26}"/>
              </a:ext>
            </a:extLst>
          </p:cNvPr>
          <p:cNvSpPr>
            <a:spLocks noGrp="1"/>
          </p:cNvSpPr>
          <p:nvPr>
            <p:ph type="body" sz="quarter" idx="23" hasCustomPrompt="1"/>
          </p:nvPr>
        </p:nvSpPr>
        <p:spPr>
          <a:xfrm>
            <a:off x="4362493" y="3457685"/>
            <a:ext cx="3474718" cy="328525"/>
          </a:xfrm>
        </p:spPr>
        <p:txBody>
          <a:bodyPr>
            <a:noAutofit/>
          </a:bodyPr>
          <a:lstStyle>
            <a:lvl1pPr marL="0" indent="0">
              <a:lnSpc>
                <a:spcPct val="100000"/>
              </a:lnSpc>
              <a:spcBef>
                <a:spcPts val="0"/>
              </a:spcBef>
              <a:buNone/>
              <a:defRPr lang="en-US" sz="1800" b="1" kern="1200" dirty="0" smtClean="0">
                <a:solidFill>
                  <a:schemeClr val="accent4"/>
                </a:solidFill>
                <a:latin typeface="Inter" panose="020B0502030000000004" pitchFamily="34" charset="0"/>
                <a:ea typeface="Inter" panose="020B0502030000000004" pitchFamily="34" charset="0"/>
                <a:cs typeface="Inter" panose="020B0502030000000004" pitchFamily="34" charset="0"/>
              </a:defRPr>
            </a:lvl1pPr>
            <a:lvl2pPr marL="457200" indent="0">
              <a:buNone/>
              <a:defRPr/>
            </a:lvl2pPr>
            <a:lvl3pPr marL="914400" indent="0">
              <a:buNone/>
              <a:defRPr/>
            </a:lvl3pPr>
            <a:lvl4pPr marL="1371600" indent="0">
              <a:buNone/>
              <a:defRPr/>
            </a:lvl4pPr>
            <a:lvl5pPr marL="1828800" indent="0">
              <a:buNone/>
              <a:defRPr/>
            </a:lvl5pPr>
          </a:lstStyle>
          <a:p>
            <a:pPr marL="0" lvl="0" indent="0" algn="l" defTabSz="914400" rtl="0" eaLnBrk="1" latinLnBrk="0" hangingPunct="1">
              <a:lnSpc>
                <a:spcPct val="100000"/>
              </a:lnSpc>
              <a:spcBef>
                <a:spcPts val="1000"/>
              </a:spcBef>
              <a:buFont typeface="Inter" panose="020B0502030000000004" pitchFamily="34" charset="0"/>
              <a:buNone/>
            </a:pPr>
            <a:r>
              <a:rPr lang="en-US"/>
              <a:t>Subheading</a:t>
            </a:r>
          </a:p>
        </p:txBody>
      </p:sp>
      <p:sp>
        <p:nvSpPr>
          <p:cNvPr id="25" name="Content Placeholder 24">
            <a:extLst>
              <a:ext uri="{FF2B5EF4-FFF2-40B4-BE49-F238E27FC236}">
                <a16:creationId xmlns:a16="http://schemas.microsoft.com/office/drawing/2014/main" id="{A903AC49-909E-5627-F85E-05AA2936A5D3}"/>
              </a:ext>
            </a:extLst>
          </p:cNvPr>
          <p:cNvSpPr>
            <a:spLocks noGrp="1"/>
          </p:cNvSpPr>
          <p:nvPr>
            <p:ph sz="quarter" idx="24"/>
          </p:nvPr>
        </p:nvSpPr>
        <p:spPr>
          <a:xfrm>
            <a:off x="4362493" y="3821567"/>
            <a:ext cx="3474718" cy="2384667"/>
          </a:xfrm>
        </p:spPr>
        <p:txBody>
          <a:bodyPr>
            <a:noAutofit/>
          </a:bodyPr>
          <a:lstStyle>
            <a:lvl1pPr>
              <a:defRPr>
                <a:solidFill>
                  <a:schemeClr val="accent4"/>
                </a:solidFill>
              </a:defRPr>
            </a:lvl1pPr>
            <a:lvl2pPr>
              <a:defRPr>
                <a:solidFill>
                  <a:schemeClr val="accent4"/>
                </a:solidFill>
              </a:defRPr>
            </a:lvl2pPr>
            <a:lvl3pPr>
              <a:defRPr>
                <a:solidFill>
                  <a:schemeClr val="accent4"/>
                </a:solidFill>
              </a:defRPr>
            </a:lvl3pPr>
            <a:lvl4pPr>
              <a:defRPr>
                <a:solidFill>
                  <a:schemeClr val="accent4"/>
                </a:solidFill>
              </a:defRPr>
            </a:lvl4pPr>
            <a:lvl5pPr>
              <a:defRPr>
                <a:solidFill>
                  <a:schemeClr val="accent4"/>
                </a:solidFill>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30" name="Text Placeholder 29">
            <a:extLst>
              <a:ext uri="{FF2B5EF4-FFF2-40B4-BE49-F238E27FC236}">
                <a16:creationId xmlns:a16="http://schemas.microsoft.com/office/drawing/2014/main" id="{F2D6EAF1-0692-50BE-5433-C25A68FEFD66}"/>
              </a:ext>
            </a:extLst>
          </p:cNvPr>
          <p:cNvSpPr>
            <a:spLocks noGrp="1"/>
          </p:cNvSpPr>
          <p:nvPr>
            <p:ph type="body" sz="quarter" idx="34" hasCustomPrompt="1"/>
          </p:nvPr>
        </p:nvSpPr>
        <p:spPr>
          <a:xfrm>
            <a:off x="8425083" y="249917"/>
            <a:ext cx="3474719" cy="362589"/>
          </a:xfrm>
        </p:spPr>
        <p:txBody>
          <a:bodyPr>
            <a:noAutofit/>
          </a:bodyPr>
          <a:lstStyle>
            <a:lvl1pPr marL="0" indent="0">
              <a:spcBef>
                <a:spcPts val="0"/>
              </a:spcBef>
              <a:buNone/>
              <a:defRPr lang="en-US" sz="1800" b="1" kern="1200" smtClean="0">
                <a:solidFill>
                  <a:schemeClr val="bg1"/>
                </a:solidFill>
                <a:latin typeface="Inter" panose="020B0502030000000004" pitchFamily="34" charset="0"/>
                <a:ea typeface="Inter" panose="020B0502030000000004" pitchFamily="34" charset="0"/>
                <a:cs typeface="Inter" panose="020B0502030000000004" pitchFamily="34" charset="0"/>
              </a:defRPr>
            </a:lvl1pPr>
            <a:lvl2pPr marL="457200" indent="0">
              <a:buNone/>
              <a:defRPr/>
            </a:lvl2pPr>
            <a:lvl3pPr marL="914400" indent="0">
              <a:buNone/>
              <a:defRPr/>
            </a:lvl3pPr>
            <a:lvl4pPr marL="1371600" indent="0">
              <a:buNone/>
              <a:defRPr/>
            </a:lvl4pPr>
            <a:lvl5pPr marL="1828800" indent="0">
              <a:buNone/>
              <a:defRPr/>
            </a:lvl5pPr>
          </a:lstStyle>
          <a:p>
            <a:pPr marL="0" lvl="0" indent="0" algn="l" defTabSz="914400" rtl="0" eaLnBrk="1" latinLnBrk="0" hangingPunct="1">
              <a:lnSpc>
                <a:spcPct val="100000"/>
              </a:lnSpc>
              <a:spcBef>
                <a:spcPts val="1000"/>
              </a:spcBef>
              <a:buFont typeface="Inter" panose="020B0502030000000004" pitchFamily="34" charset="0"/>
              <a:buNone/>
            </a:pPr>
            <a:r>
              <a:rPr lang="en-US"/>
              <a:t>Subheading</a:t>
            </a:r>
          </a:p>
        </p:txBody>
      </p:sp>
      <p:sp>
        <p:nvSpPr>
          <p:cNvPr id="32" name="Content Placeholder 31">
            <a:extLst>
              <a:ext uri="{FF2B5EF4-FFF2-40B4-BE49-F238E27FC236}">
                <a16:creationId xmlns:a16="http://schemas.microsoft.com/office/drawing/2014/main" id="{C8305F90-46C4-DA12-257A-5AB2F6DA0090}"/>
              </a:ext>
            </a:extLst>
          </p:cNvPr>
          <p:cNvSpPr>
            <a:spLocks noGrp="1"/>
          </p:cNvSpPr>
          <p:nvPr>
            <p:ph sz="quarter" idx="35"/>
          </p:nvPr>
        </p:nvSpPr>
        <p:spPr>
          <a:xfrm>
            <a:off x="8425083" y="719605"/>
            <a:ext cx="3474720" cy="2281419"/>
          </a:xfrm>
        </p:spPr>
        <p:txBody>
          <a:bodyPr>
            <a:noAutofit/>
          </a:bodyPr>
          <a:lstStyle>
            <a:lvl1pPr>
              <a:defRPr>
                <a:solidFill>
                  <a:schemeClr val="bg1"/>
                </a:solidFill>
              </a:defRPr>
            </a:lvl1pPr>
            <a:lvl2pPr>
              <a:defRPr>
                <a:solidFill>
                  <a:schemeClr val="bg1"/>
                </a:solidFill>
              </a:defRPr>
            </a:lvl2pPr>
            <a:lvl3pPr>
              <a:defRPr>
                <a:solidFill>
                  <a:schemeClr val="bg1"/>
                </a:solidFill>
              </a:defRPr>
            </a:lvl3pPr>
            <a:lvl4pPr>
              <a:defRPr>
                <a:solidFill>
                  <a:schemeClr val="bg1"/>
                </a:solidFill>
              </a:defRPr>
            </a:lvl4pPr>
            <a:lvl5pPr>
              <a:defRPr>
                <a:solidFill>
                  <a:schemeClr val="bg1"/>
                </a:solidFill>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33" name="Text Placeholder 32">
            <a:extLst>
              <a:ext uri="{FF2B5EF4-FFF2-40B4-BE49-F238E27FC236}">
                <a16:creationId xmlns:a16="http://schemas.microsoft.com/office/drawing/2014/main" id="{F381136C-7152-E6FB-A0F4-9F2EECF82E2A}"/>
              </a:ext>
            </a:extLst>
          </p:cNvPr>
          <p:cNvSpPr>
            <a:spLocks noGrp="1"/>
          </p:cNvSpPr>
          <p:nvPr>
            <p:ph type="body" sz="quarter" idx="43" hasCustomPrompt="1"/>
          </p:nvPr>
        </p:nvSpPr>
        <p:spPr>
          <a:xfrm>
            <a:off x="8425083" y="3460099"/>
            <a:ext cx="3473773" cy="328524"/>
          </a:xfrm>
        </p:spPr>
        <p:txBody>
          <a:bodyPr>
            <a:noAutofit/>
          </a:bodyPr>
          <a:lstStyle>
            <a:lvl1pPr marL="0" indent="0">
              <a:lnSpc>
                <a:spcPct val="100000"/>
              </a:lnSpc>
              <a:spcBef>
                <a:spcPts val="0"/>
              </a:spcBef>
              <a:buNone/>
              <a:defRPr lang="en-US" sz="1800" b="1" kern="1200" smtClean="0">
                <a:solidFill>
                  <a:srgbClr val="AE28DC"/>
                </a:solidFill>
                <a:latin typeface="Inter" panose="020B0502030000000004" pitchFamily="34" charset="0"/>
                <a:ea typeface="Inter" panose="020B0502030000000004" pitchFamily="34" charset="0"/>
                <a:cs typeface="Inter" panose="020B0502030000000004" pitchFamily="34" charset="0"/>
              </a:defRPr>
            </a:lvl1pPr>
            <a:lvl2pPr marL="457200" indent="0">
              <a:buNone/>
              <a:defRPr/>
            </a:lvl2pPr>
            <a:lvl3pPr marL="914400" indent="0">
              <a:buNone/>
              <a:defRPr/>
            </a:lvl3pPr>
            <a:lvl4pPr marL="1371600" indent="0">
              <a:buNone/>
              <a:defRPr/>
            </a:lvl4pPr>
            <a:lvl5pPr marL="1828800" indent="0">
              <a:buNone/>
              <a:defRPr/>
            </a:lvl5pPr>
          </a:lstStyle>
          <a:p>
            <a:pPr lvl="0"/>
            <a:r>
              <a:rPr lang="en-US"/>
              <a:t>Subheading</a:t>
            </a:r>
          </a:p>
        </p:txBody>
      </p:sp>
      <p:sp>
        <p:nvSpPr>
          <p:cNvPr id="35" name="Text Placeholder 34">
            <a:extLst>
              <a:ext uri="{FF2B5EF4-FFF2-40B4-BE49-F238E27FC236}">
                <a16:creationId xmlns:a16="http://schemas.microsoft.com/office/drawing/2014/main" id="{C431FE09-80DF-732B-2493-7093FBD23E33}"/>
              </a:ext>
            </a:extLst>
          </p:cNvPr>
          <p:cNvSpPr>
            <a:spLocks noGrp="1"/>
          </p:cNvSpPr>
          <p:nvPr>
            <p:ph type="body" sz="quarter" idx="44"/>
          </p:nvPr>
        </p:nvSpPr>
        <p:spPr>
          <a:xfrm>
            <a:off x="8425085" y="3823982"/>
            <a:ext cx="3474715" cy="2382253"/>
          </a:xfrm>
        </p:spPr>
        <p:txBody>
          <a:bodyPr>
            <a:noAutofit/>
          </a:bodyPr>
          <a:lstStyle>
            <a:lvl1pPr>
              <a:defRPr>
                <a:solidFill>
                  <a:srgbClr val="AE28DC"/>
                </a:solidFill>
              </a:defRPr>
            </a:lvl1pPr>
            <a:lvl2pPr>
              <a:defRPr>
                <a:solidFill>
                  <a:srgbClr val="AE28DC"/>
                </a:solidFill>
              </a:defRPr>
            </a:lvl2pPr>
            <a:lvl3pPr>
              <a:defRPr>
                <a:solidFill>
                  <a:srgbClr val="AE28DC"/>
                </a:solidFill>
              </a:defRPr>
            </a:lvl3pPr>
            <a:lvl4pPr>
              <a:defRPr>
                <a:solidFill>
                  <a:srgbClr val="AE28DC"/>
                </a:solidFill>
              </a:defRPr>
            </a:lvl4pPr>
            <a:lvl5pPr>
              <a:defRPr>
                <a:solidFill>
                  <a:srgbClr val="AE28DC"/>
                </a:solidFill>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cxnSp>
        <p:nvCxnSpPr>
          <p:cNvPr id="14" name="Straight Connector 13">
            <a:extLst>
              <a:ext uri="{FF2B5EF4-FFF2-40B4-BE49-F238E27FC236}">
                <a16:creationId xmlns:a16="http://schemas.microsoft.com/office/drawing/2014/main" id="{DC169C39-4C79-A032-287C-D598960FBA1A}"/>
              </a:ext>
            </a:extLst>
          </p:cNvPr>
          <p:cNvCxnSpPr>
            <a:cxnSpLocks/>
          </p:cNvCxnSpPr>
          <p:nvPr userDrawn="1"/>
        </p:nvCxnSpPr>
        <p:spPr>
          <a:xfrm flipH="1">
            <a:off x="1487277" y="6400800"/>
            <a:ext cx="10704723" cy="0"/>
          </a:xfrm>
          <a:prstGeom prst="line">
            <a:avLst/>
          </a:prstGeom>
          <a:ln w="9525" cap="rnd">
            <a:solidFill>
              <a:schemeClr val="tx1"/>
            </a:solidFill>
          </a:ln>
        </p:spPr>
        <p:style>
          <a:lnRef idx="1">
            <a:schemeClr val="accent1"/>
          </a:lnRef>
          <a:fillRef idx="0">
            <a:schemeClr val="accent1"/>
          </a:fillRef>
          <a:effectRef idx="0">
            <a:schemeClr val="accent1"/>
          </a:effectRef>
          <a:fontRef idx="minor">
            <a:schemeClr val="tx1"/>
          </a:fontRef>
        </p:style>
      </p:cxnSp>
      <p:sp>
        <p:nvSpPr>
          <p:cNvPr id="17" name="Graphic 18">
            <a:extLst>
              <a:ext uri="{FF2B5EF4-FFF2-40B4-BE49-F238E27FC236}">
                <a16:creationId xmlns:a16="http://schemas.microsoft.com/office/drawing/2014/main" id="{EA79A477-A577-4DB0-0973-01DB6F85047F}"/>
              </a:ext>
            </a:extLst>
          </p:cNvPr>
          <p:cNvSpPr/>
          <p:nvPr userDrawn="1"/>
        </p:nvSpPr>
        <p:spPr>
          <a:xfrm>
            <a:off x="457200" y="6313452"/>
            <a:ext cx="811355" cy="168145"/>
          </a:xfrm>
          <a:custGeom>
            <a:avLst/>
            <a:gdLst>
              <a:gd name="connsiteX0" fmla="*/ 228427 w 811355"/>
              <a:gd name="connsiteY0" fmla="*/ 27 h 168145"/>
              <a:gd name="connsiteX1" fmla="*/ 310031 w 811355"/>
              <a:gd name="connsiteY1" fmla="*/ 81183 h 168145"/>
              <a:gd name="connsiteX2" fmla="*/ 228427 w 811355"/>
              <a:gd name="connsiteY2" fmla="*/ 162778 h 168145"/>
              <a:gd name="connsiteX3" fmla="*/ 147061 w 811355"/>
              <a:gd name="connsiteY3" fmla="*/ 81183 h 168145"/>
              <a:gd name="connsiteX4" fmla="*/ 228427 w 811355"/>
              <a:gd name="connsiteY4" fmla="*/ 27 h 168145"/>
              <a:gd name="connsiteX5" fmla="*/ 228427 w 811355"/>
              <a:gd name="connsiteY5" fmla="*/ 136856 h 168145"/>
              <a:gd name="connsiteX6" fmla="*/ 281782 w 811355"/>
              <a:gd name="connsiteY6" fmla="*/ 81183 h 168145"/>
              <a:gd name="connsiteX7" fmla="*/ 228427 w 811355"/>
              <a:gd name="connsiteY7" fmla="*/ 25517 h 168145"/>
              <a:gd name="connsiteX8" fmla="*/ 175080 w 811355"/>
              <a:gd name="connsiteY8" fmla="*/ 81183 h 168145"/>
              <a:gd name="connsiteX9" fmla="*/ 228427 w 811355"/>
              <a:gd name="connsiteY9" fmla="*/ 136856 h 168145"/>
              <a:gd name="connsiteX10" fmla="*/ 575396 w 811355"/>
              <a:gd name="connsiteY10" fmla="*/ 27 h 168145"/>
              <a:gd name="connsiteX11" fmla="*/ 656993 w 811355"/>
              <a:gd name="connsiteY11" fmla="*/ 81183 h 168145"/>
              <a:gd name="connsiteX12" fmla="*/ 575396 w 811355"/>
              <a:gd name="connsiteY12" fmla="*/ 162778 h 168145"/>
              <a:gd name="connsiteX13" fmla="*/ 494022 w 811355"/>
              <a:gd name="connsiteY13" fmla="*/ 81183 h 168145"/>
              <a:gd name="connsiteX14" fmla="*/ 575396 w 811355"/>
              <a:gd name="connsiteY14" fmla="*/ 27 h 168145"/>
              <a:gd name="connsiteX15" fmla="*/ 575396 w 811355"/>
              <a:gd name="connsiteY15" fmla="*/ 136856 h 168145"/>
              <a:gd name="connsiteX16" fmla="*/ 628743 w 811355"/>
              <a:gd name="connsiteY16" fmla="*/ 81183 h 168145"/>
              <a:gd name="connsiteX17" fmla="*/ 575396 w 811355"/>
              <a:gd name="connsiteY17" fmla="*/ 25517 h 168145"/>
              <a:gd name="connsiteX18" fmla="*/ 522042 w 811355"/>
              <a:gd name="connsiteY18" fmla="*/ 81183 h 168145"/>
              <a:gd name="connsiteX19" fmla="*/ 575396 w 811355"/>
              <a:gd name="connsiteY19" fmla="*/ 136856 h 168145"/>
              <a:gd name="connsiteX20" fmla="*/ 448958 w 811355"/>
              <a:gd name="connsiteY20" fmla="*/ 2933 h 168145"/>
              <a:gd name="connsiteX21" fmla="*/ 481284 w 811355"/>
              <a:gd name="connsiteY21" fmla="*/ 2933 h 168145"/>
              <a:gd name="connsiteX22" fmla="*/ 400343 w 811355"/>
              <a:gd name="connsiteY22" fmla="*/ 168146 h 168145"/>
              <a:gd name="connsiteX23" fmla="*/ 319639 w 811355"/>
              <a:gd name="connsiteY23" fmla="*/ 2933 h 168145"/>
              <a:gd name="connsiteX24" fmla="*/ 351728 w 811355"/>
              <a:gd name="connsiteY24" fmla="*/ 2933 h 168145"/>
              <a:gd name="connsiteX25" fmla="*/ 400343 w 811355"/>
              <a:gd name="connsiteY25" fmla="*/ 112931 h 168145"/>
              <a:gd name="connsiteX26" fmla="*/ 448958 w 811355"/>
              <a:gd name="connsiteY26" fmla="*/ 2933 h 168145"/>
              <a:gd name="connsiteX27" fmla="*/ 717385 w 811355"/>
              <a:gd name="connsiteY27" fmla="*/ 45882 h 168145"/>
              <a:gd name="connsiteX28" fmla="*/ 751794 w 811355"/>
              <a:gd name="connsiteY28" fmla="*/ 24431 h 168145"/>
              <a:gd name="connsiteX29" fmla="*/ 795439 w 811355"/>
              <a:gd name="connsiteY29" fmla="*/ 36825 h 168145"/>
              <a:gd name="connsiteX30" fmla="*/ 795439 w 811355"/>
              <a:gd name="connsiteY30" fmla="*/ 9023 h 168145"/>
              <a:gd name="connsiteX31" fmla="*/ 752017 w 811355"/>
              <a:gd name="connsiteY31" fmla="*/ 47 h 168145"/>
              <a:gd name="connsiteX32" fmla="*/ 688183 w 811355"/>
              <a:gd name="connsiteY32" fmla="*/ 47251 h 168145"/>
              <a:gd name="connsiteX33" fmla="*/ 782356 w 811355"/>
              <a:gd name="connsiteY33" fmla="*/ 117692 h 168145"/>
              <a:gd name="connsiteX34" fmla="*/ 747264 w 811355"/>
              <a:gd name="connsiteY34" fmla="*/ 138239 h 168145"/>
              <a:gd name="connsiteX35" fmla="*/ 694971 w 811355"/>
              <a:gd name="connsiteY35" fmla="*/ 120855 h 168145"/>
              <a:gd name="connsiteX36" fmla="*/ 694971 w 811355"/>
              <a:gd name="connsiteY36" fmla="*/ 120908 h 168145"/>
              <a:gd name="connsiteX37" fmla="*/ 694971 w 811355"/>
              <a:gd name="connsiteY37" fmla="*/ 150478 h 168145"/>
              <a:gd name="connsiteX38" fmla="*/ 747291 w 811355"/>
              <a:gd name="connsiteY38" fmla="*/ 162616 h 168145"/>
              <a:gd name="connsiteX39" fmla="*/ 811355 w 811355"/>
              <a:gd name="connsiteY39" fmla="*/ 115655 h 168145"/>
              <a:gd name="connsiteX40" fmla="*/ 717426 w 811355"/>
              <a:gd name="connsiteY40" fmla="*/ 45882 h 168145"/>
              <a:gd name="connsiteX41" fmla="*/ 717385 w 811355"/>
              <a:gd name="connsiteY41" fmla="*/ 45882 h 168145"/>
              <a:gd name="connsiteX42" fmla="*/ 29216 w 811355"/>
              <a:gd name="connsiteY42" fmla="*/ 45841 h 168145"/>
              <a:gd name="connsiteX43" fmla="*/ 63632 w 811355"/>
              <a:gd name="connsiteY43" fmla="*/ 24391 h 168145"/>
              <a:gd name="connsiteX44" fmla="*/ 107080 w 811355"/>
              <a:gd name="connsiteY44" fmla="*/ 36670 h 168145"/>
              <a:gd name="connsiteX45" fmla="*/ 107080 w 811355"/>
              <a:gd name="connsiteY45" fmla="*/ 8881 h 168145"/>
              <a:gd name="connsiteX46" fmla="*/ 63855 w 811355"/>
              <a:gd name="connsiteY46" fmla="*/ 0 h 168145"/>
              <a:gd name="connsiteX47" fmla="*/ 0 w 811355"/>
              <a:gd name="connsiteY47" fmla="*/ 47204 h 168145"/>
              <a:gd name="connsiteX48" fmla="*/ 94200 w 811355"/>
              <a:gd name="connsiteY48" fmla="*/ 117665 h 168145"/>
              <a:gd name="connsiteX49" fmla="*/ 59101 w 811355"/>
              <a:gd name="connsiteY49" fmla="*/ 138219 h 168145"/>
              <a:gd name="connsiteX50" fmla="*/ 6795 w 811355"/>
              <a:gd name="connsiteY50" fmla="*/ 120828 h 168145"/>
              <a:gd name="connsiteX51" fmla="*/ 6795 w 811355"/>
              <a:gd name="connsiteY51" fmla="*/ 120895 h 168145"/>
              <a:gd name="connsiteX52" fmla="*/ 6795 w 811355"/>
              <a:gd name="connsiteY52" fmla="*/ 150465 h 168145"/>
              <a:gd name="connsiteX53" fmla="*/ 59135 w 811355"/>
              <a:gd name="connsiteY53" fmla="*/ 162603 h 168145"/>
              <a:gd name="connsiteX54" fmla="*/ 123220 w 811355"/>
              <a:gd name="connsiteY54" fmla="*/ 115628 h 168145"/>
              <a:gd name="connsiteX55" fmla="*/ 29216 w 811355"/>
              <a:gd name="connsiteY55" fmla="*/ 45841 h 1681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Lst>
            <a:rect l="l" t="t" r="r" b="b"/>
            <a:pathLst>
              <a:path w="811355" h="168145">
                <a:moveTo>
                  <a:pt x="228427" y="27"/>
                </a:moveTo>
                <a:cubicBezTo>
                  <a:pt x="275284" y="27"/>
                  <a:pt x="310031" y="34459"/>
                  <a:pt x="310031" y="81183"/>
                </a:cubicBezTo>
                <a:cubicBezTo>
                  <a:pt x="310031" y="127908"/>
                  <a:pt x="275730" y="162778"/>
                  <a:pt x="228427" y="162778"/>
                </a:cubicBezTo>
                <a:cubicBezTo>
                  <a:pt x="181355" y="162778"/>
                  <a:pt x="147061" y="127901"/>
                  <a:pt x="147061" y="81183"/>
                </a:cubicBezTo>
                <a:cubicBezTo>
                  <a:pt x="147061" y="34465"/>
                  <a:pt x="182024" y="27"/>
                  <a:pt x="228427" y="27"/>
                </a:cubicBezTo>
                <a:close/>
                <a:moveTo>
                  <a:pt x="228427" y="136856"/>
                </a:moveTo>
                <a:cubicBezTo>
                  <a:pt x="259814" y="136856"/>
                  <a:pt x="281782" y="113376"/>
                  <a:pt x="281782" y="81183"/>
                </a:cubicBezTo>
                <a:cubicBezTo>
                  <a:pt x="281782" y="48991"/>
                  <a:pt x="260037" y="25517"/>
                  <a:pt x="228427" y="25517"/>
                </a:cubicBezTo>
                <a:cubicBezTo>
                  <a:pt x="197271" y="25517"/>
                  <a:pt x="175080" y="48991"/>
                  <a:pt x="175080" y="81183"/>
                </a:cubicBezTo>
                <a:cubicBezTo>
                  <a:pt x="175080" y="113376"/>
                  <a:pt x="197271" y="136856"/>
                  <a:pt x="228427" y="136856"/>
                </a:cubicBezTo>
                <a:close/>
                <a:moveTo>
                  <a:pt x="575396" y="27"/>
                </a:moveTo>
                <a:cubicBezTo>
                  <a:pt x="622246" y="27"/>
                  <a:pt x="656993" y="34459"/>
                  <a:pt x="656993" y="81183"/>
                </a:cubicBezTo>
                <a:cubicBezTo>
                  <a:pt x="656993" y="127908"/>
                  <a:pt x="622699" y="162778"/>
                  <a:pt x="575396" y="162778"/>
                </a:cubicBezTo>
                <a:cubicBezTo>
                  <a:pt x="528316" y="162778"/>
                  <a:pt x="494022" y="127901"/>
                  <a:pt x="494022" y="81183"/>
                </a:cubicBezTo>
                <a:cubicBezTo>
                  <a:pt x="494022" y="34465"/>
                  <a:pt x="529019" y="27"/>
                  <a:pt x="575396" y="27"/>
                </a:cubicBezTo>
                <a:close/>
                <a:moveTo>
                  <a:pt x="575396" y="136856"/>
                </a:moveTo>
                <a:cubicBezTo>
                  <a:pt x="606776" y="136856"/>
                  <a:pt x="628743" y="113376"/>
                  <a:pt x="628743" y="81183"/>
                </a:cubicBezTo>
                <a:cubicBezTo>
                  <a:pt x="628743" y="48991"/>
                  <a:pt x="606999" y="25517"/>
                  <a:pt x="575396" y="25517"/>
                </a:cubicBezTo>
                <a:cubicBezTo>
                  <a:pt x="544233" y="25517"/>
                  <a:pt x="522042" y="48991"/>
                  <a:pt x="522042" y="81183"/>
                </a:cubicBezTo>
                <a:cubicBezTo>
                  <a:pt x="522042" y="113376"/>
                  <a:pt x="544293" y="136856"/>
                  <a:pt x="575396" y="136856"/>
                </a:cubicBezTo>
                <a:close/>
                <a:moveTo>
                  <a:pt x="448958" y="2933"/>
                </a:moveTo>
                <a:lnTo>
                  <a:pt x="481284" y="2933"/>
                </a:lnTo>
                <a:lnTo>
                  <a:pt x="400343" y="168146"/>
                </a:lnTo>
                <a:lnTo>
                  <a:pt x="319639" y="2933"/>
                </a:lnTo>
                <a:lnTo>
                  <a:pt x="351728" y="2933"/>
                </a:lnTo>
                <a:lnTo>
                  <a:pt x="400343" y="112931"/>
                </a:lnTo>
                <a:lnTo>
                  <a:pt x="448958" y="2933"/>
                </a:lnTo>
                <a:close/>
                <a:moveTo>
                  <a:pt x="717385" y="45882"/>
                </a:moveTo>
                <a:cubicBezTo>
                  <a:pt x="717385" y="33912"/>
                  <a:pt x="727345" y="24431"/>
                  <a:pt x="751794" y="24431"/>
                </a:cubicBezTo>
                <a:cubicBezTo>
                  <a:pt x="765588" y="24431"/>
                  <a:pt x="781193" y="28477"/>
                  <a:pt x="795439" y="36825"/>
                </a:cubicBezTo>
                <a:lnTo>
                  <a:pt x="795439" y="9023"/>
                </a:lnTo>
                <a:cubicBezTo>
                  <a:pt x="782714" y="3223"/>
                  <a:pt x="767109" y="47"/>
                  <a:pt x="752017" y="47"/>
                </a:cubicBezTo>
                <a:cubicBezTo>
                  <a:pt x="708555" y="47"/>
                  <a:pt x="688183" y="21720"/>
                  <a:pt x="688183" y="47251"/>
                </a:cubicBezTo>
                <a:cubicBezTo>
                  <a:pt x="688183" y="105918"/>
                  <a:pt x="782356" y="83597"/>
                  <a:pt x="782356" y="117692"/>
                </a:cubicBezTo>
                <a:cubicBezTo>
                  <a:pt x="782356" y="129432"/>
                  <a:pt x="771943" y="138239"/>
                  <a:pt x="747264" y="138239"/>
                </a:cubicBezTo>
                <a:cubicBezTo>
                  <a:pt x="727791" y="138239"/>
                  <a:pt x="707649" y="131010"/>
                  <a:pt x="694971" y="120855"/>
                </a:cubicBezTo>
                <a:lnTo>
                  <a:pt x="694971" y="120908"/>
                </a:lnTo>
                <a:lnTo>
                  <a:pt x="694971" y="150478"/>
                </a:lnTo>
                <a:cubicBezTo>
                  <a:pt x="708744" y="157896"/>
                  <a:pt x="728008" y="162616"/>
                  <a:pt x="747291" y="162616"/>
                </a:cubicBezTo>
                <a:cubicBezTo>
                  <a:pt x="790754" y="162616"/>
                  <a:pt x="811355" y="140943"/>
                  <a:pt x="811355" y="115655"/>
                </a:cubicBezTo>
                <a:cubicBezTo>
                  <a:pt x="811369" y="57615"/>
                  <a:pt x="717426" y="79518"/>
                  <a:pt x="717426" y="45882"/>
                </a:cubicBezTo>
                <a:lnTo>
                  <a:pt x="717385" y="45882"/>
                </a:lnTo>
                <a:close/>
                <a:moveTo>
                  <a:pt x="29216" y="45841"/>
                </a:moveTo>
                <a:cubicBezTo>
                  <a:pt x="29216" y="33872"/>
                  <a:pt x="39176" y="24391"/>
                  <a:pt x="63632" y="24391"/>
                </a:cubicBezTo>
                <a:cubicBezTo>
                  <a:pt x="77364" y="24391"/>
                  <a:pt x="92888" y="28437"/>
                  <a:pt x="107080" y="36670"/>
                </a:cubicBezTo>
                <a:lnTo>
                  <a:pt x="107080" y="8881"/>
                </a:lnTo>
                <a:cubicBezTo>
                  <a:pt x="94396" y="3156"/>
                  <a:pt x="78865" y="0"/>
                  <a:pt x="63855" y="0"/>
                </a:cubicBezTo>
                <a:cubicBezTo>
                  <a:pt x="20379" y="0"/>
                  <a:pt x="0" y="21680"/>
                  <a:pt x="0" y="47204"/>
                </a:cubicBezTo>
                <a:cubicBezTo>
                  <a:pt x="0" y="105925"/>
                  <a:pt x="94200" y="83564"/>
                  <a:pt x="94200" y="117665"/>
                </a:cubicBezTo>
                <a:cubicBezTo>
                  <a:pt x="94200" y="129405"/>
                  <a:pt x="83787" y="138219"/>
                  <a:pt x="59101" y="138219"/>
                </a:cubicBezTo>
                <a:cubicBezTo>
                  <a:pt x="39629" y="138219"/>
                  <a:pt x="19473" y="130990"/>
                  <a:pt x="6795" y="120828"/>
                </a:cubicBezTo>
                <a:lnTo>
                  <a:pt x="6795" y="120895"/>
                </a:lnTo>
                <a:lnTo>
                  <a:pt x="6795" y="150465"/>
                </a:lnTo>
                <a:cubicBezTo>
                  <a:pt x="20575" y="157882"/>
                  <a:pt x="39845" y="162603"/>
                  <a:pt x="59135" y="162603"/>
                </a:cubicBezTo>
                <a:cubicBezTo>
                  <a:pt x="102611" y="162603"/>
                  <a:pt x="123220" y="140916"/>
                  <a:pt x="123220" y="115628"/>
                </a:cubicBezTo>
                <a:cubicBezTo>
                  <a:pt x="123186" y="57588"/>
                  <a:pt x="29216" y="79491"/>
                  <a:pt x="29216" y="45841"/>
                </a:cubicBezTo>
                <a:close/>
              </a:path>
            </a:pathLst>
          </a:custGeom>
          <a:solidFill>
            <a:schemeClr val="tx1"/>
          </a:solidFill>
          <a:ln w="675" cap="flat">
            <a:noFill/>
            <a:prstDash val="solid"/>
            <a:miter/>
          </a:ln>
        </p:spPr>
        <p:txBody>
          <a:bodyPr rtlCol="0" anchor="ctr"/>
          <a:lstStyle/>
          <a:p>
            <a:endParaRPr lang="en-US"/>
          </a:p>
        </p:txBody>
      </p:sp>
    </p:spTree>
    <p:extLst>
      <p:ext uri="{BB962C8B-B14F-4D97-AF65-F5344CB8AC3E}">
        <p14:creationId xmlns:p14="http://schemas.microsoft.com/office/powerpoint/2010/main" val="1882953285"/>
      </p:ext>
    </p:extLst>
  </p:cSld>
  <p:clrMapOvr>
    <a:masterClrMapping/>
  </p:clrMapOvr>
</p:sldLayout>
</file>

<file path=ppt/slideLayouts/slideLayout138.xml><?xml version="1.0" encoding="utf-8"?>
<p:sldLayout xmlns:a="http://schemas.openxmlformats.org/drawingml/2006/main" xmlns:r="http://schemas.openxmlformats.org/officeDocument/2006/relationships" xmlns:p="http://schemas.openxmlformats.org/presentationml/2006/main" preserve="1" userDrawn="1">
  <p:cSld name="Executive Summary Quad Alt 1 - Orange">
    <p:spTree>
      <p:nvGrpSpPr>
        <p:cNvPr id="1" name=""/>
        <p:cNvGrpSpPr/>
        <p:nvPr/>
      </p:nvGrpSpPr>
      <p:grpSpPr>
        <a:xfrm>
          <a:off x="0" y="0"/>
          <a:ext cx="0" cy="0"/>
          <a:chOff x="0" y="0"/>
          <a:chExt cx="0" cy="0"/>
        </a:xfrm>
      </p:grpSpPr>
      <p:sp>
        <p:nvSpPr>
          <p:cNvPr id="5" name="Rectangle 4">
            <a:extLst>
              <a:ext uri="{FF2B5EF4-FFF2-40B4-BE49-F238E27FC236}">
                <a16:creationId xmlns:a16="http://schemas.microsoft.com/office/drawing/2014/main" id="{34FAF9A1-C186-E14A-B72C-EA0A70EDD36D}"/>
              </a:ext>
            </a:extLst>
          </p:cNvPr>
          <p:cNvSpPr/>
          <p:nvPr userDrawn="1"/>
        </p:nvSpPr>
        <p:spPr>
          <a:xfrm>
            <a:off x="8129411" y="3187618"/>
            <a:ext cx="4066064" cy="3670381"/>
          </a:xfrm>
          <a:prstGeom prst="rect">
            <a:avLst/>
          </a:prstGeom>
          <a:solidFill>
            <a:srgbClr val="FFF5E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8" name="Round Single Corner Rectangle 7">
            <a:extLst>
              <a:ext uri="{FF2B5EF4-FFF2-40B4-BE49-F238E27FC236}">
                <a16:creationId xmlns:a16="http://schemas.microsoft.com/office/drawing/2014/main" id="{8C65F8F7-B51B-DD28-9136-652CE70B9632}"/>
              </a:ext>
            </a:extLst>
          </p:cNvPr>
          <p:cNvSpPr/>
          <p:nvPr userDrawn="1"/>
        </p:nvSpPr>
        <p:spPr>
          <a:xfrm flipH="1" flipV="1">
            <a:off x="4066821" y="3193892"/>
            <a:ext cx="4066064" cy="3664105"/>
          </a:xfrm>
          <a:prstGeom prst="round1Rect">
            <a:avLst>
              <a:gd name="adj" fmla="val 10921"/>
            </a:avLst>
          </a:prstGeom>
          <a:solidFill>
            <a:srgbClr val="41040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9" name="Rectangle 8">
            <a:extLst>
              <a:ext uri="{FF2B5EF4-FFF2-40B4-BE49-F238E27FC236}">
                <a16:creationId xmlns:a16="http://schemas.microsoft.com/office/drawing/2014/main" id="{B2A01D64-4B49-D1A1-FA3D-B84BDC8212FB}"/>
              </a:ext>
            </a:extLst>
          </p:cNvPr>
          <p:cNvSpPr/>
          <p:nvPr userDrawn="1"/>
        </p:nvSpPr>
        <p:spPr>
          <a:xfrm>
            <a:off x="8129411" y="-6740"/>
            <a:ext cx="4066064" cy="3200634"/>
          </a:xfrm>
          <a:prstGeom prst="rect">
            <a:avLst/>
          </a:prstGeom>
          <a:solidFill>
            <a:srgbClr val="FA8F2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 name="Round Single Corner Rectangle 9">
            <a:extLst>
              <a:ext uri="{FF2B5EF4-FFF2-40B4-BE49-F238E27FC236}">
                <a16:creationId xmlns:a16="http://schemas.microsoft.com/office/drawing/2014/main" id="{34174B8C-3AD2-9366-8265-CF3AF5A1D145}"/>
              </a:ext>
            </a:extLst>
          </p:cNvPr>
          <p:cNvSpPr/>
          <p:nvPr userDrawn="1"/>
        </p:nvSpPr>
        <p:spPr>
          <a:xfrm flipH="1">
            <a:off x="4066822" y="-6739"/>
            <a:ext cx="4066064" cy="3200632"/>
          </a:xfrm>
          <a:prstGeom prst="round1Rect">
            <a:avLst>
              <a:gd name="adj" fmla="val 12735"/>
            </a:avLst>
          </a:prstGeom>
          <a:solidFill>
            <a:schemeClr val="accent5"/>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cxnSp>
        <p:nvCxnSpPr>
          <p:cNvPr id="28" name="Straight Connector 27">
            <a:extLst>
              <a:ext uri="{FF2B5EF4-FFF2-40B4-BE49-F238E27FC236}">
                <a16:creationId xmlns:a16="http://schemas.microsoft.com/office/drawing/2014/main" id="{7E04B511-F0CC-72A6-D51E-94A1FA2380E4}"/>
              </a:ext>
            </a:extLst>
          </p:cNvPr>
          <p:cNvCxnSpPr>
            <a:cxnSpLocks/>
          </p:cNvCxnSpPr>
          <p:nvPr userDrawn="1"/>
        </p:nvCxnSpPr>
        <p:spPr>
          <a:xfrm flipH="1">
            <a:off x="4066821" y="6400800"/>
            <a:ext cx="4062590" cy="0"/>
          </a:xfrm>
          <a:prstGeom prst="line">
            <a:avLst/>
          </a:prstGeom>
          <a:ln w="9525" cap="rnd">
            <a:solidFill>
              <a:schemeClr val="bg1"/>
            </a:solidFill>
          </a:ln>
        </p:spPr>
        <p:style>
          <a:lnRef idx="1">
            <a:schemeClr val="accent1"/>
          </a:lnRef>
          <a:fillRef idx="0">
            <a:schemeClr val="accent1"/>
          </a:fillRef>
          <a:effectRef idx="0">
            <a:schemeClr val="accent1"/>
          </a:effectRef>
          <a:fontRef idx="minor">
            <a:schemeClr val="tx1"/>
          </a:fontRef>
        </p:style>
      </p:cxnSp>
      <p:sp>
        <p:nvSpPr>
          <p:cNvPr id="2" name="Title 1">
            <a:extLst>
              <a:ext uri="{FF2B5EF4-FFF2-40B4-BE49-F238E27FC236}">
                <a16:creationId xmlns:a16="http://schemas.microsoft.com/office/drawing/2014/main" id="{56E523F0-8710-C17D-5E1F-7113655CD055}"/>
              </a:ext>
            </a:extLst>
          </p:cNvPr>
          <p:cNvSpPr>
            <a:spLocks noGrp="1"/>
          </p:cNvSpPr>
          <p:nvPr>
            <p:ph type="title"/>
          </p:nvPr>
        </p:nvSpPr>
        <p:spPr>
          <a:xfrm>
            <a:off x="762000" y="1147548"/>
            <a:ext cx="3160642" cy="920285"/>
          </a:xfrm>
        </p:spPr>
        <p:txBody>
          <a:bodyPr>
            <a:noAutofit/>
          </a:bodyPr>
          <a:lstStyle>
            <a:lvl1pPr>
              <a:defRPr>
                <a:solidFill>
                  <a:srgbClr val="410400"/>
                </a:solidFill>
              </a:defRPr>
            </a:lvl1pPr>
          </a:lstStyle>
          <a:p>
            <a:r>
              <a:rPr lang="en-US"/>
              <a:t>Click to edit Master title style</a:t>
            </a:r>
          </a:p>
        </p:txBody>
      </p:sp>
      <p:sp>
        <p:nvSpPr>
          <p:cNvPr id="3" name="Content Placeholder 2">
            <a:extLst>
              <a:ext uri="{FF2B5EF4-FFF2-40B4-BE49-F238E27FC236}">
                <a16:creationId xmlns:a16="http://schemas.microsoft.com/office/drawing/2014/main" id="{CFA97474-D8AA-E3B1-C98A-08B7FCBD5476}"/>
              </a:ext>
            </a:extLst>
          </p:cNvPr>
          <p:cNvSpPr>
            <a:spLocks noGrp="1"/>
          </p:cNvSpPr>
          <p:nvPr>
            <p:ph idx="1"/>
          </p:nvPr>
        </p:nvSpPr>
        <p:spPr>
          <a:xfrm>
            <a:off x="4362493" y="719605"/>
            <a:ext cx="3474720" cy="2286000"/>
          </a:xfrm>
        </p:spPr>
        <p:txBody>
          <a:bodyPr>
            <a:noAutofit/>
          </a:bodyPr>
          <a:lstStyle>
            <a:lvl1pPr>
              <a:defRPr>
                <a:solidFill>
                  <a:srgbClr val="410400"/>
                </a:solidFill>
              </a:defRPr>
            </a:lvl1pPr>
            <a:lvl2pPr>
              <a:defRPr>
                <a:solidFill>
                  <a:srgbClr val="410400"/>
                </a:solidFill>
              </a:defRPr>
            </a:lvl2pPr>
            <a:lvl3pPr>
              <a:defRPr>
                <a:solidFill>
                  <a:srgbClr val="410400"/>
                </a:solidFill>
              </a:defRPr>
            </a:lvl3pPr>
            <a:lvl4pPr>
              <a:defRPr>
                <a:solidFill>
                  <a:srgbClr val="410400"/>
                </a:solidFill>
              </a:defRPr>
            </a:lvl4pPr>
            <a:lvl5pPr>
              <a:defRPr>
                <a:solidFill>
                  <a:srgbClr val="410400"/>
                </a:solidFill>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1" name="Subtitle 2">
            <a:extLst>
              <a:ext uri="{FF2B5EF4-FFF2-40B4-BE49-F238E27FC236}">
                <a16:creationId xmlns:a16="http://schemas.microsoft.com/office/drawing/2014/main" id="{0740B8FE-D58D-6E2B-896D-000F0294ED98}"/>
              </a:ext>
            </a:extLst>
          </p:cNvPr>
          <p:cNvSpPr>
            <a:spLocks noGrp="1"/>
          </p:cNvSpPr>
          <p:nvPr>
            <p:ph type="body" sz="quarter" idx="13" hasCustomPrompt="1"/>
          </p:nvPr>
        </p:nvSpPr>
        <p:spPr>
          <a:xfrm>
            <a:off x="762000" y="2156245"/>
            <a:ext cx="3160494" cy="414149"/>
          </a:xfrm>
        </p:spPr>
        <p:txBody>
          <a:bodyPr>
            <a:noAutofit/>
          </a:bodyPr>
          <a:lstStyle>
            <a:lvl1pPr marL="0" indent="0">
              <a:buNone/>
              <a:defRPr lang="en-US" sz="1600" b="0" i="0" kern="1200" dirty="0">
                <a:solidFill>
                  <a:srgbClr val="410400"/>
                </a:solidFill>
                <a:latin typeface="Outfit Light" pitchFamily="2" charset="0"/>
                <a:ea typeface="Inter"/>
                <a:cs typeface="Inter"/>
              </a:defRPr>
            </a:lvl1pPr>
            <a:lvl2pPr marL="457200" indent="0">
              <a:buNone/>
              <a:defRPr/>
            </a:lvl2pPr>
            <a:lvl3pPr marL="914400" indent="0">
              <a:buNone/>
              <a:defRPr/>
            </a:lvl3pPr>
            <a:lvl4pPr marL="1371600" indent="0">
              <a:buNone/>
              <a:defRPr/>
            </a:lvl4pPr>
            <a:lvl5pPr marL="1828800" indent="0">
              <a:buNone/>
              <a:defRPr/>
            </a:lvl5pPr>
          </a:lstStyle>
          <a:p>
            <a:pPr lvl="0"/>
            <a:r>
              <a:rPr lang="en-US"/>
              <a:t>Subtitle goes here</a:t>
            </a:r>
          </a:p>
        </p:txBody>
      </p:sp>
      <p:sp>
        <p:nvSpPr>
          <p:cNvPr id="18" name="!!subhead1">
            <a:extLst>
              <a:ext uri="{FF2B5EF4-FFF2-40B4-BE49-F238E27FC236}">
                <a16:creationId xmlns:a16="http://schemas.microsoft.com/office/drawing/2014/main" id="{1A93C0F4-1D09-DE35-6E80-27CB807A0E38}"/>
              </a:ext>
            </a:extLst>
          </p:cNvPr>
          <p:cNvSpPr>
            <a:spLocks noGrp="1"/>
          </p:cNvSpPr>
          <p:nvPr>
            <p:ph type="body" sz="quarter" idx="14" hasCustomPrompt="1"/>
          </p:nvPr>
        </p:nvSpPr>
        <p:spPr>
          <a:xfrm>
            <a:off x="4362493" y="249917"/>
            <a:ext cx="3474720" cy="362589"/>
          </a:xfrm>
        </p:spPr>
        <p:txBody>
          <a:bodyPr>
            <a:noAutofit/>
          </a:bodyPr>
          <a:lstStyle>
            <a:lvl1pPr marL="0" indent="0">
              <a:lnSpc>
                <a:spcPct val="100000"/>
              </a:lnSpc>
              <a:spcBef>
                <a:spcPts val="0"/>
              </a:spcBef>
              <a:buNone/>
              <a:defRPr lang="en-US" sz="1800" b="1" kern="1200" dirty="0">
                <a:solidFill>
                  <a:srgbClr val="410400"/>
                </a:solidFill>
                <a:latin typeface="Inter" panose="020B0502030000000004" pitchFamily="34" charset="0"/>
                <a:ea typeface="Inter" panose="020B0502030000000004" pitchFamily="34" charset="0"/>
                <a:cs typeface="Inter" panose="020B0502030000000004" pitchFamily="34" charset="0"/>
              </a:defRPr>
            </a:lvl1pPr>
            <a:lvl2pPr marL="457200" indent="0">
              <a:buNone/>
              <a:defRPr sz="1800" b="1">
                <a:solidFill>
                  <a:schemeClr val="accent1"/>
                </a:solidFill>
              </a:defRPr>
            </a:lvl2pPr>
            <a:lvl3pPr marL="914400" indent="0">
              <a:buNone/>
              <a:defRPr sz="1800" b="1">
                <a:solidFill>
                  <a:schemeClr val="accent1"/>
                </a:solidFill>
              </a:defRPr>
            </a:lvl3pPr>
            <a:lvl4pPr marL="1371600" indent="0">
              <a:buNone/>
              <a:defRPr sz="1800" b="1">
                <a:solidFill>
                  <a:schemeClr val="accent1"/>
                </a:solidFill>
              </a:defRPr>
            </a:lvl4pPr>
            <a:lvl5pPr marL="1828800" indent="0">
              <a:buNone/>
              <a:defRPr sz="1800" b="1">
                <a:solidFill>
                  <a:schemeClr val="accent1"/>
                </a:solidFill>
              </a:defRPr>
            </a:lvl5pPr>
          </a:lstStyle>
          <a:p>
            <a:pPr marL="0" lvl="0" indent="0" algn="l" defTabSz="914400" rtl="0" eaLnBrk="1" latinLnBrk="0" hangingPunct="1">
              <a:lnSpc>
                <a:spcPct val="100000"/>
              </a:lnSpc>
              <a:spcBef>
                <a:spcPts val="1000"/>
              </a:spcBef>
              <a:buFont typeface="Inter" panose="020B0502030000000004" pitchFamily="34" charset="0"/>
              <a:buNone/>
            </a:pPr>
            <a:r>
              <a:rPr lang="en-US"/>
              <a:t>Subheading</a:t>
            </a:r>
          </a:p>
        </p:txBody>
      </p:sp>
      <p:sp>
        <p:nvSpPr>
          <p:cNvPr id="7" name="Text Placeholder 5">
            <a:extLst>
              <a:ext uri="{FF2B5EF4-FFF2-40B4-BE49-F238E27FC236}">
                <a16:creationId xmlns:a16="http://schemas.microsoft.com/office/drawing/2014/main" id="{97AA42F7-5D29-CCA9-BB20-836565F8EB17}"/>
              </a:ext>
            </a:extLst>
          </p:cNvPr>
          <p:cNvSpPr>
            <a:spLocks noGrp="1"/>
          </p:cNvSpPr>
          <p:nvPr>
            <p:ph type="body" sz="quarter" idx="21" hasCustomPrompt="1"/>
          </p:nvPr>
        </p:nvSpPr>
        <p:spPr>
          <a:xfrm>
            <a:off x="1487277" y="6496059"/>
            <a:ext cx="7173901" cy="285734"/>
          </a:xfrm>
        </p:spPr>
        <p:txBody>
          <a:bodyPr anchor="ctr">
            <a:noAutofit/>
          </a:bodyPr>
          <a:lstStyle>
            <a:lvl1pPr marL="0" indent="0">
              <a:lnSpc>
                <a:spcPct val="90000"/>
              </a:lnSpc>
              <a:spcBef>
                <a:spcPts val="200"/>
              </a:spcBef>
              <a:buNone/>
              <a:defRPr sz="600" b="0" i="0">
                <a:solidFill>
                  <a:schemeClr val="tx1"/>
                </a:solidFill>
                <a:latin typeface="Inter" panose="02000503000000020004" pitchFamily="2" charset="0"/>
                <a:ea typeface="Inter" panose="02000503000000020004" pitchFamily="2" charset="0"/>
              </a:defRPr>
            </a:lvl1pPr>
            <a:lvl2pPr marL="457200" indent="0">
              <a:buNone/>
              <a:defRPr sz="600" b="0" i="0">
                <a:latin typeface="Inter" panose="02000503000000020004" pitchFamily="2" charset="0"/>
                <a:ea typeface="Inter" panose="02000503000000020004" pitchFamily="2" charset="0"/>
              </a:defRPr>
            </a:lvl2pPr>
            <a:lvl3pPr marL="914400" indent="0">
              <a:buNone/>
              <a:defRPr sz="600" b="0" i="0">
                <a:latin typeface="Inter" panose="02000503000000020004" pitchFamily="2" charset="0"/>
                <a:ea typeface="Inter" panose="02000503000000020004" pitchFamily="2" charset="0"/>
              </a:defRPr>
            </a:lvl3pPr>
            <a:lvl4pPr marL="1371600" indent="0">
              <a:buNone/>
              <a:defRPr sz="600" b="0" i="0">
                <a:latin typeface="Inter" panose="02000503000000020004" pitchFamily="2" charset="0"/>
                <a:ea typeface="Inter" panose="02000503000000020004" pitchFamily="2" charset="0"/>
              </a:defRPr>
            </a:lvl4pPr>
            <a:lvl5pPr marL="1828800" indent="0">
              <a:buNone/>
              <a:defRPr sz="600" b="0" i="0">
                <a:latin typeface="Inter" panose="02000503000000020004" pitchFamily="2" charset="0"/>
                <a:ea typeface="Inter" panose="02000503000000020004" pitchFamily="2" charset="0"/>
              </a:defRPr>
            </a:lvl5pPr>
          </a:lstStyle>
          <a:p>
            <a:pPr lvl="0"/>
            <a:r>
              <a:rPr lang="en-US"/>
              <a:t>Source: </a:t>
            </a:r>
          </a:p>
        </p:txBody>
      </p:sp>
      <p:sp>
        <p:nvSpPr>
          <p:cNvPr id="6" name="Slide Number Placeholder 5">
            <a:extLst>
              <a:ext uri="{FF2B5EF4-FFF2-40B4-BE49-F238E27FC236}">
                <a16:creationId xmlns:a16="http://schemas.microsoft.com/office/drawing/2014/main" id="{B0AA6B6D-BABC-9E1B-2A13-C6A08C85BF7C}"/>
              </a:ext>
            </a:extLst>
          </p:cNvPr>
          <p:cNvSpPr txBox="1">
            <a:spLocks/>
          </p:cNvSpPr>
          <p:nvPr userDrawn="1"/>
        </p:nvSpPr>
        <p:spPr>
          <a:xfrm>
            <a:off x="11185742" y="6400800"/>
            <a:ext cx="549058" cy="457200"/>
          </a:xfrm>
          <a:prstGeom prst="rect">
            <a:avLst/>
          </a:prstGeom>
        </p:spPr>
        <p:txBody>
          <a:bodyPr vert="horz" lIns="0" tIns="0" rIns="0" bIns="0" rtlCol="0" anchor="ctr"/>
          <a:lstStyle>
            <a:defPPr>
              <a:defRPr lang="en-US"/>
            </a:defPPr>
            <a:lvl1pPr marL="0" algn="r" defTabSz="914400" rtl="0" eaLnBrk="1" latinLnBrk="0" hangingPunct="1">
              <a:defRPr sz="800" kern="1200">
                <a:solidFill>
                  <a:schemeClr val="tx1"/>
                </a:solidFill>
                <a:latin typeface="Outfi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fld id="{DDA6C761-E6C0-8244-BDC1-CA1DC8273777}" type="slidenum">
              <a:rPr lang="en-US" b="0" i="0" smtClean="0">
                <a:latin typeface="Outfit Light" pitchFamily="2" charset="0"/>
              </a:rPr>
              <a:pPr/>
              <a:t>‹#›</a:t>
            </a:fld>
            <a:endParaRPr lang="en-US" b="0" i="0">
              <a:latin typeface="Outfit Light" pitchFamily="2" charset="0"/>
            </a:endParaRPr>
          </a:p>
        </p:txBody>
      </p:sp>
      <p:sp>
        <p:nvSpPr>
          <p:cNvPr id="4" name="Slide Number Placeholder 5">
            <a:extLst>
              <a:ext uri="{FF2B5EF4-FFF2-40B4-BE49-F238E27FC236}">
                <a16:creationId xmlns:a16="http://schemas.microsoft.com/office/drawing/2014/main" id="{BE7F2BD4-73DA-8B8D-8D66-88F374F1D715}"/>
              </a:ext>
            </a:extLst>
          </p:cNvPr>
          <p:cNvSpPr txBox="1">
            <a:spLocks/>
          </p:cNvSpPr>
          <p:nvPr userDrawn="1"/>
        </p:nvSpPr>
        <p:spPr>
          <a:xfrm>
            <a:off x="9118378" y="6499230"/>
            <a:ext cx="2266709" cy="273040"/>
          </a:xfrm>
          <a:prstGeom prst="rect">
            <a:avLst/>
          </a:prstGeom>
        </p:spPr>
        <p:txBody>
          <a:bodyPr vert="horz" lIns="0" tIns="0" rIns="0" bIns="0" rtlCol="0" anchor="ctr"/>
          <a:lstStyle>
            <a:defPPr>
              <a:defRPr lang="en-US"/>
            </a:defPPr>
            <a:lvl1pPr marL="0" algn="r" defTabSz="914400" rtl="0" eaLnBrk="1" latinLnBrk="0" hangingPunct="1">
              <a:defRPr sz="800" kern="1200">
                <a:solidFill>
                  <a:schemeClr val="bg1"/>
                </a:solidFill>
                <a:latin typeface="Outfi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sz="600" b="0" i="0">
                <a:solidFill>
                  <a:schemeClr val="tx1"/>
                </a:solidFill>
                <a:latin typeface="Outfit Light" pitchFamily="2" charset="0"/>
              </a:rPr>
              <a:t>© Sovos 2025. Proprietary and Confidential</a:t>
            </a:r>
          </a:p>
        </p:txBody>
      </p:sp>
      <p:sp>
        <p:nvSpPr>
          <p:cNvPr id="21" name="Text Placeholder 20">
            <a:extLst>
              <a:ext uri="{FF2B5EF4-FFF2-40B4-BE49-F238E27FC236}">
                <a16:creationId xmlns:a16="http://schemas.microsoft.com/office/drawing/2014/main" id="{2D73F7C5-2BF4-FB8A-D39B-5E7388A4BC26}"/>
              </a:ext>
            </a:extLst>
          </p:cNvPr>
          <p:cNvSpPr>
            <a:spLocks noGrp="1"/>
          </p:cNvSpPr>
          <p:nvPr>
            <p:ph type="body" sz="quarter" idx="23" hasCustomPrompt="1"/>
          </p:nvPr>
        </p:nvSpPr>
        <p:spPr>
          <a:xfrm>
            <a:off x="4362493" y="3457685"/>
            <a:ext cx="3474718" cy="328525"/>
          </a:xfrm>
        </p:spPr>
        <p:txBody>
          <a:bodyPr>
            <a:noAutofit/>
          </a:bodyPr>
          <a:lstStyle>
            <a:lvl1pPr marL="0" indent="0">
              <a:lnSpc>
                <a:spcPct val="100000"/>
              </a:lnSpc>
              <a:spcBef>
                <a:spcPts val="0"/>
              </a:spcBef>
              <a:buNone/>
              <a:defRPr lang="en-US" sz="1800" b="1" kern="1200" dirty="0" smtClean="0">
                <a:solidFill>
                  <a:schemeClr val="accent5"/>
                </a:solidFill>
                <a:latin typeface="Inter" panose="020B0502030000000004" pitchFamily="34" charset="0"/>
                <a:ea typeface="Inter" panose="020B0502030000000004" pitchFamily="34" charset="0"/>
                <a:cs typeface="Inter" panose="020B0502030000000004" pitchFamily="34" charset="0"/>
              </a:defRPr>
            </a:lvl1pPr>
            <a:lvl2pPr marL="457200" indent="0">
              <a:buNone/>
              <a:defRPr/>
            </a:lvl2pPr>
            <a:lvl3pPr marL="914400" indent="0">
              <a:buNone/>
              <a:defRPr/>
            </a:lvl3pPr>
            <a:lvl4pPr marL="1371600" indent="0">
              <a:buNone/>
              <a:defRPr/>
            </a:lvl4pPr>
            <a:lvl5pPr marL="1828800" indent="0">
              <a:buNone/>
              <a:defRPr/>
            </a:lvl5pPr>
          </a:lstStyle>
          <a:p>
            <a:pPr marL="0" lvl="0" indent="0" algn="l" defTabSz="914400" rtl="0" eaLnBrk="1" latinLnBrk="0" hangingPunct="1">
              <a:lnSpc>
                <a:spcPct val="100000"/>
              </a:lnSpc>
              <a:spcBef>
                <a:spcPts val="1000"/>
              </a:spcBef>
              <a:buFont typeface="Inter" panose="020B0502030000000004" pitchFamily="34" charset="0"/>
              <a:buNone/>
            </a:pPr>
            <a:r>
              <a:rPr lang="en-US"/>
              <a:t>Subheading</a:t>
            </a:r>
          </a:p>
        </p:txBody>
      </p:sp>
      <p:sp>
        <p:nvSpPr>
          <p:cNvPr id="25" name="Content Placeholder 24">
            <a:extLst>
              <a:ext uri="{FF2B5EF4-FFF2-40B4-BE49-F238E27FC236}">
                <a16:creationId xmlns:a16="http://schemas.microsoft.com/office/drawing/2014/main" id="{A903AC49-909E-5627-F85E-05AA2936A5D3}"/>
              </a:ext>
            </a:extLst>
          </p:cNvPr>
          <p:cNvSpPr>
            <a:spLocks noGrp="1"/>
          </p:cNvSpPr>
          <p:nvPr>
            <p:ph sz="quarter" idx="24"/>
          </p:nvPr>
        </p:nvSpPr>
        <p:spPr>
          <a:xfrm>
            <a:off x="4362493" y="3821567"/>
            <a:ext cx="3474718" cy="2384667"/>
          </a:xfrm>
        </p:spPr>
        <p:txBody>
          <a:bodyPr>
            <a:noAutofit/>
          </a:bodyPr>
          <a:lstStyle>
            <a:lvl1pPr>
              <a:defRPr>
                <a:solidFill>
                  <a:schemeClr val="accent5"/>
                </a:solidFill>
              </a:defRPr>
            </a:lvl1pPr>
            <a:lvl2pPr>
              <a:defRPr>
                <a:solidFill>
                  <a:schemeClr val="accent5"/>
                </a:solidFill>
              </a:defRPr>
            </a:lvl2pPr>
            <a:lvl3pPr>
              <a:defRPr>
                <a:solidFill>
                  <a:schemeClr val="accent5"/>
                </a:solidFill>
              </a:defRPr>
            </a:lvl3pPr>
            <a:lvl4pPr>
              <a:defRPr>
                <a:solidFill>
                  <a:schemeClr val="accent5"/>
                </a:solidFill>
              </a:defRPr>
            </a:lvl4pPr>
            <a:lvl5pPr>
              <a:defRPr>
                <a:solidFill>
                  <a:schemeClr val="accent5"/>
                </a:solidFill>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30" name="Text Placeholder 29">
            <a:extLst>
              <a:ext uri="{FF2B5EF4-FFF2-40B4-BE49-F238E27FC236}">
                <a16:creationId xmlns:a16="http://schemas.microsoft.com/office/drawing/2014/main" id="{F2D6EAF1-0692-50BE-5433-C25A68FEFD66}"/>
              </a:ext>
            </a:extLst>
          </p:cNvPr>
          <p:cNvSpPr>
            <a:spLocks noGrp="1"/>
          </p:cNvSpPr>
          <p:nvPr>
            <p:ph type="body" sz="quarter" idx="34" hasCustomPrompt="1"/>
          </p:nvPr>
        </p:nvSpPr>
        <p:spPr>
          <a:xfrm>
            <a:off x="8425083" y="249917"/>
            <a:ext cx="3474719" cy="362589"/>
          </a:xfrm>
        </p:spPr>
        <p:txBody>
          <a:bodyPr>
            <a:noAutofit/>
          </a:bodyPr>
          <a:lstStyle>
            <a:lvl1pPr marL="0" indent="0">
              <a:spcBef>
                <a:spcPts val="0"/>
              </a:spcBef>
              <a:buNone/>
              <a:defRPr lang="en-US" sz="1800" b="1" kern="1200" smtClean="0">
                <a:solidFill>
                  <a:srgbClr val="410400"/>
                </a:solidFill>
                <a:latin typeface="Inter" panose="020B0502030000000004" pitchFamily="34" charset="0"/>
                <a:ea typeface="Inter" panose="020B0502030000000004" pitchFamily="34" charset="0"/>
                <a:cs typeface="Inter" panose="020B0502030000000004" pitchFamily="34" charset="0"/>
              </a:defRPr>
            </a:lvl1pPr>
            <a:lvl2pPr marL="457200" indent="0">
              <a:buNone/>
              <a:defRPr/>
            </a:lvl2pPr>
            <a:lvl3pPr marL="914400" indent="0">
              <a:buNone/>
              <a:defRPr/>
            </a:lvl3pPr>
            <a:lvl4pPr marL="1371600" indent="0">
              <a:buNone/>
              <a:defRPr/>
            </a:lvl4pPr>
            <a:lvl5pPr marL="1828800" indent="0">
              <a:buNone/>
              <a:defRPr/>
            </a:lvl5pPr>
          </a:lstStyle>
          <a:p>
            <a:pPr marL="0" lvl="0" indent="0" algn="l" defTabSz="914400" rtl="0" eaLnBrk="1" latinLnBrk="0" hangingPunct="1">
              <a:lnSpc>
                <a:spcPct val="100000"/>
              </a:lnSpc>
              <a:spcBef>
                <a:spcPts val="1000"/>
              </a:spcBef>
              <a:buFont typeface="Inter" panose="020B0502030000000004" pitchFamily="34" charset="0"/>
              <a:buNone/>
            </a:pPr>
            <a:r>
              <a:rPr lang="en-US"/>
              <a:t>Subheading</a:t>
            </a:r>
          </a:p>
        </p:txBody>
      </p:sp>
      <p:sp>
        <p:nvSpPr>
          <p:cNvPr id="32" name="Content Placeholder 31">
            <a:extLst>
              <a:ext uri="{FF2B5EF4-FFF2-40B4-BE49-F238E27FC236}">
                <a16:creationId xmlns:a16="http://schemas.microsoft.com/office/drawing/2014/main" id="{C8305F90-46C4-DA12-257A-5AB2F6DA0090}"/>
              </a:ext>
            </a:extLst>
          </p:cNvPr>
          <p:cNvSpPr>
            <a:spLocks noGrp="1"/>
          </p:cNvSpPr>
          <p:nvPr>
            <p:ph sz="quarter" idx="35"/>
          </p:nvPr>
        </p:nvSpPr>
        <p:spPr>
          <a:xfrm>
            <a:off x="8425083" y="719605"/>
            <a:ext cx="3474720" cy="2281419"/>
          </a:xfrm>
        </p:spPr>
        <p:txBody>
          <a:bodyPr>
            <a:noAutofit/>
          </a:bodyPr>
          <a:lstStyle>
            <a:lvl1pPr>
              <a:defRPr>
                <a:solidFill>
                  <a:srgbClr val="410400"/>
                </a:solidFill>
              </a:defRPr>
            </a:lvl1pPr>
            <a:lvl2pPr>
              <a:defRPr>
                <a:solidFill>
                  <a:srgbClr val="410400"/>
                </a:solidFill>
              </a:defRPr>
            </a:lvl2pPr>
            <a:lvl3pPr>
              <a:defRPr>
                <a:solidFill>
                  <a:srgbClr val="410400"/>
                </a:solidFill>
              </a:defRPr>
            </a:lvl3pPr>
            <a:lvl4pPr>
              <a:defRPr>
                <a:solidFill>
                  <a:srgbClr val="410400"/>
                </a:solidFill>
              </a:defRPr>
            </a:lvl4pPr>
            <a:lvl5pPr>
              <a:defRPr>
                <a:solidFill>
                  <a:srgbClr val="410400"/>
                </a:solidFill>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33" name="Text Placeholder 32">
            <a:extLst>
              <a:ext uri="{FF2B5EF4-FFF2-40B4-BE49-F238E27FC236}">
                <a16:creationId xmlns:a16="http://schemas.microsoft.com/office/drawing/2014/main" id="{F381136C-7152-E6FB-A0F4-9F2EECF82E2A}"/>
              </a:ext>
            </a:extLst>
          </p:cNvPr>
          <p:cNvSpPr>
            <a:spLocks noGrp="1"/>
          </p:cNvSpPr>
          <p:nvPr>
            <p:ph type="body" sz="quarter" idx="43" hasCustomPrompt="1"/>
          </p:nvPr>
        </p:nvSpPr>
        <p:spPr>
          <a:xfrm>
            <a:off x="8425083" y="3460099"/>
            <a:ext cx="3473773" cy="328524"/>
          </a:xfrm>
        </p:spPr>
        <p:txBody>
          <a:bodyPr>
            <a:noAutofit/>
          </a:bodyPr>
          <a:lstStyle>
            <a:lvl1pPr marL="0" indent="0">
              <a:lnSpc>
                <a:spcPct val="100000"/>
              </a:lnSpc>
              <a:spcBef>
                <a:spcPts val="0"/>
              </a:spcBef>
              <a:buNone/>
              <a:defRPr lang="en-US" sz="1800" b="1" kern="1200" smtClean="0">
                <a:solidFill>
                  <a:srgbClr val="C35513"/>
                </a:solidFill>
                <a:latin typeface="Inter" panose="020B0502030000000004" pitchFamily="34" charset="0"/>
                <a:ea typeface="Inter" panose="020B0502030000000004" pitchFamily="34" charset="0"/>
                <a:cs typeface="Inter" panose="020B0502030000000004" pitchFamily="34" charset="0"/>
              </a:defRPr>
            </a:lvl1pPr>
            <a:lvl2pPr marL="457200" indent="0">
              <a:buNone/>
              <a:defRPr/>
            </a:lvl2pPr>
            <a:lvl3pPr marL="914400" indent="0">
              <a:buNone/>
              <a:defRPr/>
            </a:lvl3pPr>
            <a:lvl4pPr marL="1371600" indent="0">
              <a:buNone/>
              <a:defRPr/>
            </a:lvl4pPr>
            <a:lvl5pPr marL="1828800" indent="0">
              <a:buNone/>
              <a:defRPr/>
            </a:lvl5pPr>
          </a:lstStyle>
          <a:p>
            <a:pPr lvl="0"/>
            <a:r>
              <a:rPr lang="en-US"/>
              <a:t>Subheading</a:t>
            </a:r>
          </a:p>
        </p:txBody>
      </p:sp>
      <p:sp>
        <p:nvSpPr>
          <p:cNvPr id="35" name="Text Placeholder 34">
            <a:extLst>
              <a:ext uri="{FF2B5EF4-FFF2-40B4-BE49-F238E27FC236}">
                <a16:creationId xmlns:a16="http://schemas.microsoft.com/office/drawing/2014/main" id="{C431FE09-80DF-732B-2493-7093FBD23E33}"/>
              </a:ext>
            </a:extLst>
          </p:cNvPr>
          <p:cNvSpPr>
            <a:spLocks noGrp="1"/>
          </p:cNvSpPr>
          <p:nvPr>
            <p:ph type="body" sz="quarter" idx="44"/>
          </p:nvPr>
        </p:nvSpPr>
        <p:spPr>
          <a:xfrm>
            <a:off x="8425085" y="3823982"/>
            <a:ext cx="3474715" cy="2382253"/>
          </a:xfrm>
        </p:spPr>
        <p:txBody>
          <a:bodyPr>
            <a:noAutofit/>
          </a:bodyPr>
          <a:lstStyle>
            <a:lvl1pPr>
              <a:defRPr>
                <a:solidFill>
                  <a:srgbClr val="C35513"/>
                </a:solidFill>
              </a:defRPr>
            </a:lvl1pPr>
            <a:lvl2pPr>
              <a:defRPr>
                <a:solidFill>
                  <a:srgbClr val="C35513"/>
                </a:solidFill>
              </a:defRPr>
            </a:lvl2pPr>
            <a:lvl3pPr>
              <a:defRPr>
                <a:solidFill>
                  <a:srgbClr val="C35513"/>
                </a:solidFill>
              </a:defRPr>
            </a:lvl3pPr>
            <a:lvl4pPr>
              <a:defRPr>
                <a:solidFill>
                  <a:srgbClr val="C35513"/>
                </a:solidFill>
              </a:defRPr>
            </a:lvl4pPr>
            <a:lvl5pPr>
              <a:defRPr>
                <a:solidFill>
                  <a:srgbClr val="C35513"/>
                </a:solidFill>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cxnSp>
        <p:nvCxnSpPr>
          <p:cNvPr id="14" name="Straight Connector 13">
            <a:extLst>
              <a:ext uri="{FF2B5EF4-FFF2-40B4-BE49-F238E27FC236}">
                <a16:creationId xmlns:a16="http://schemas.microsoft.com/office/drawing/2014/main" id="{DC169C39-4C79-A032-287C-D598960FBA1A}"/>
              </a:ext>
            </a:extLst>
          </p:cNvPr>
          <p:cNvCxnSpPr>
            <a:cxnSpLocks/>
          </p:cNvCxnSpPr>
          <p:nvPr userDrawn="1"/>
        </p:nvCxnSpPr>
        <p:spPr>
          <a:xfrm flipH="1">
            <a:off x="1487277" y="6400800"/>
            <a:ext cx="10704723" cy="0"/>
          </a:xfrm>
          <a:prstGeom prst="line">
            <a:avLst/>
          </a:prstGeom>
          <a:ln w="9525" cap="rnd">
            <a:solidFill>
              <a:schemeClr val="tx1"/>
            </a:solidFill>
          </a:ln>
        </p:spPr>
        <p:style>
          <a:lnRef idx="1">
            <a:schemeClr val="accent1"/>
          </a:lnRef>
          <a:fillRef idx="0">
            <a:schemeClr val="accent1"/>
          </a:fillRef>
          <a:effectRef idx="0">
            <a:schemeClr val="accent1"/>
          </a:effectRef>
          <a:fontRef idx="minor">
            <a:schemeClr val="tx1"/>
          </a:fontRef>
        </p:style>
      </p:cxnSp>
      <p:sp>
        <p:nvSpPr>
          <p:cNvPr id="17" name="Graphic 18">
            <a:extLst>
              <a:ext uri="{FF2B5EF4-FFF2-40B4-BE49-F238E27FC236}">
                <a16:creationId xmlns:a16="http://schemas.microsoft.com/office/drawing/2014/main" id="{EA79A477-A577-4DB0-0973-01DB6F85047F}"/>
              </a:ext>
            </a:extLst>
          </p:cNvPr>
          <p:cNvSpPr/>
          <p:nvPr userDrawn="1"/>
        </p:nvSpPr>
        <p:spPr>
          <a:xfrm>
            <a:off x="457200" y="6313452"/>
            <a:ext cx="811355" cy="168145"/>
          </a:xfrm>
          <a:custGeom>
            <a:avLst/>
            <a:gdLst>
              <a:gd name="connsiteX0" fmla="*/ 228427 w 811355"/>
              <a:gd name="connsiteY0" fmla="*/ 27 h 168145"/>
              <a:gd name="connsiteX1" fmla="*/ 310031 w 811355"/>
              <a:gd name="connsiteY1" fmla="*/ 81183 h 168145"/>
              <a:gd name="connsiteX2" fmla="*/ 228427 w 811355"/>
              <a:gd name="connsiteY2" fmla="*/ 162778 h 168145"/>
              <a:gd name="connsiteX3" fmla="*/ 147061 w 811355"/>
              <a:gd name="connsiteY3" fmla="*/ 81183 h 168145"/>
              <a:gd name="connsiteX4" fmla="*/ 228427 w 811355"/>
              <a:gd name="connsiteY4" fmla="*/ 27 h 168145"/>
              <a:gd name="connsiteX5" fmla="*/ 228427 w 811355"/>
              <a:gd name="connsiteY5" fmla="*/ 136856 h 168145"/>
              <a:gd name="connsiteX6" fmla="*/ 281782 w 811355"/>
              <a:gd name="connsiteY6" fmla="*/ 81183 h 168145"/>
              <a:gd name="connsiteX7" fmla="*/ 228427 w 811355"/>
              <a:gd name="connsiteY7" fmla="*/ 25517 h 168145"/>
              <a:gd name="connsiteX8" fmla="*/ 175080 w 811355"/>
              <a:gd name="connsiteY8" fmla="*/ 81183 h 168145"/>
              <a:gd name="connsiteX9" fmla="*/ 228427 w 811355"/>
              <a:gd name="connsiteY9" fmla="*/ 136856 h 168145"/>
              <a:gd name="connsiteX10" fmla="*/ 575396 w 811355"/>
              <a:gd name="connsiteY10" fmla="*/ 27 h 168145"/>
              <a:gd name="connsiteX11" fmla="*/ 656993 w 811355"/>
              <a:gd name="connsiteY11" fmla="*/ 81183 h 168145"/>
              <a:gd name="connsiteX12" fmla="*/ 575396 w 811355"/>
              <a:gd name="connsiteY12" fmla="*/ 162778 h 168145"/>
              <a:gd name="connsiteX13" fmla="*/ 494022 w 811355"/>
              <a:gd name="connsiteY13" fmla="*/ 81183 h 168145"/>
              <a:gd name="connsiteX14" fmla="*/ 575396 w 811355"/>
              <a:gd name="connsiteY14" fmla="*/ 27 h 168145"/>
              <a:gd name="connsiteX15" fmla="*/ 575396 w 811355"/>
              <a:gd name="connsiteY15" fmla="*/ 136856 h 168145"/>
              <a:gd name="connsiteX16" fmla="*/ 628743 w 811355"/>
              <a:gd name="connsiteY16" fmla="*/ 81183 h 168145"/>
              <a:gd name="connsiteX17" fmla="*/ 575396 w 811355"/>
              <a:gd name="connsiteY17" fmla="*/ 25517 h 168145"/>
              <a:gd name="connsiteX18" fmla="*/ 522042 w 811355"/>
              <a:gd name="connsiteY18" fmla="*/ 81183 h 168145"/>
              <a:gd name="connsiteX19" fmla="*/ 575396 w 811355"/>
              <a:gd name="connsiteY19" fmla="*/ 136856 h 168145"/>
              <a:gd name="connsiteX20" fmla="*/ 448958 w 811355"/>
              <a:gd name="connsiteY20" fmla="*/ 2933 h 168145"/>
              <a:gd name="connsiteX21" fmla="*/ 481284 w 811355"/>
              <a:gd name="connsiteY21" fmla="*/ 2933 h 168145"/>
              <a:gd name="connsiteX22" fmla="*/ 400343 w 811355"/>
              <a:gd name="connsiteY22" fmla="*/ 168146 h 168145"/>
              <a:gd name="connsiteX23" fmla="*/ 319639 w 811355"/>
              <a:gd name="connsiteY23" fmla="*/ 2933 h 168145"/>
              <a:gd name="connsiteX24" fmla="*/ 351728 w 811355"/>
              <a:gd name="connsiteY24" fmla="*/ 2933 h 168145"/>
              <a:gd name="connsiteX25" fmla="*/ 400343 w 811355"/>
              <a:gd name="connsiteY25" fmla="*/ 112931 h 168145"/>
              <a:gd name="connsiteX26" fmla="*/ 448958 w 811355"/>
              <a:gd name="connsiteY26" fmla="*/ 2933 h 168145"/>
              <a:gd name="connsiteX27" fmla="*/ 717385 w 811355"/>
              <a:gd name="connsiteY27" fmla="*/ 45882 h 168145"/>
              <a:gd name="connsiteX28" fmla="*/ 751794 w 811355"/>
              <a:gd name="connsiteY28" fmla="*/ 24431 h 168145"/>
              <a:gd name="connsiteX29" fmla="*/ 795439 w 811355"/>
              <a:gd name="connsiteY29" fmla="*/ 36825 h 168145"/>
              <a:gd name="connsiteX30" fmla="*/ 795439 w 811355"/>
              <a:gd name="connsiteY30" fmla="*/ 9023 h 168145"/>
              <a:gd name="connsiteX31" fmla="*/ 752017 w 811355"/>
              <a:gd name="connsiteY31" fmla="*/ 47 h 168145"/>
              <a:gd name="connsiteX32" fmla="*/ 688183 w 811355"/>
              <a:gd name="connsiteY32" fmla="*/ 47251 h 168145"/>
              <a:gd name="connsiteX33" fmla="*/ 782356 w 811355"/>
              <a:gd name="connsiteY33" fmla="*/ 117692 h 168145"/>
              <a:gd name="connsiteX34" fmla="*/ 747264 w 811355"/>
              <a:gd name="connsiteY34" fmla="*/ 138239 h 168145"/>
              <a:gd name="connsiteX35" fmla="*/ 694971 w 811355"/>
              <a:gd name="connsiteY35" fmla="*/ 120855 h 168145"/>
              <a:gd name="connsiteX36" fmla="*/ 694971 w 811355"/>
              <a:gd name="connsiteY36" fmla="*/ 120908 h 168145"/>
              <a:gd name="connsiteX37" fmla="*/ 694971 w 811355"/>
              <a:gd name="connsiteY37" fmla="*/ 150478 h 168145"/>
              <a:gd name="connsiteX38" fmla="*/ 747291 w 811355"/>
              <a:gd name="connsiteY38" fmla="*/ 162616 h 168145"/>
              <a:gd name="connsiteX39" fmla="*/ 811355 w 811355"/>
              <a:gd name="connsiteY39" fmla="*/ 115655 h 168145"/>
              <a:gd name="connsiteX40" fmla="*/ 717426 w 811355"/>
              <a:gd name="connsiteY40" fmla="*/ 45882 h 168145"/>
              <a:gd name="connsiteX41" fmla="*/ 717385 w 811355"/>
              <a:gd name="connsiteY41" fmla="*/ 45882 h 168145"/>
              <a:gd name="connsiteX42" fmla="*/ 29216 w 811355"/>
              <a:gd name="connsiteY42" fmla="*/ 45841 h 168145"/>
              <a:gd name="connsiteX43" fmla="*/ 63632 w 811355"/>
              <a:gd name="connsiteY43" fmla="*/ 24391 h 168145"/>
              <a:gd name="connsiteX44" fmla="*/ 107080 w 811355"/>
              <a:gd name="connsiteY44" fmla="*/ 36670 h 168145"/>
              <a:gd name="connsiteX45" fmla="*/ 107080 w 811355"/>
              <a:gd name="connsiteY45" fmla="*/ 8881 h 168145"/>
              <a:gd name="connsiteX46" fmla="*/ 63855 w 811355"/>
              <a:gd name="connsiteY46" fmla="*/ 0 h 168145"/>
              <a:gd name="connsiteX47" fmla="*/ 0 w 811355"/>
              <a:gd name="connsiteY47" fmla="*/ 47204 h 168145"/>
              <a:gd name="connsiteX48" fmla="*/ 94200 w 811355"/>
              <a:gd name="connsiteY48" fmla="*/ 117665 h 168145"/>
              <a:gd name="connsiteX49" fmla="*/ 59101 w 811355"/>
              <a:gd name="connsiteY49" fmla="*/ 138219 h 168145"/>
              <a:gd name="connsiteX50" fmla="*/ 6795 w 811355"/>
              <a:gd name="connsiteY50" fmla="*/ 120828 h 168145"/>
              <a:gd name="connsiteX51" fmla="*/ 6795 w 811355"/>
              <a:gd name="connsiteY51" fmla="*/ 120895 h 168145"/>
              <a:gd name="connsiteX52" fmla="*/ 6795 w 811355"/>
              <a:gd name="connsiteY52" fmla="*/ 150465 h 168145"/>
              <a:gd name="connsiteX53" fmla="*/ 59135 w 811355"/>
              <a:gd name="connsiteY53" fmla="*/ 162603 h 168145"/>
              <a:gd name="connsiteX54" fmla="*/ 123220 w 811355"/>
              <a:gd name="connsiteY54" fmla="*/ 115628 h 168145"/>
              <a:gd name="connsiteX55" fmla="*/ 29216 w 811355"/>
              <a:gd name="connsiteY55" fmla="*/ 45841 h 1681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Lst>
            <a:rect l="l" t="t" r="r" b="b"/>
            <a:pathLst>
              <a:path w="811355" h="168145">
                <a:moveTo>
                  <a:pt x="228427" y="27"/>
                </a:moveTo>
                <a:cubicBezTo>
                  <a:pt x="275284" y="27"/>
                  <a:pt x="310031" y="34459"/>
                  <a:pt x="310031" y="81183"/>
                </a:cubicBezTo>
                <a:cubicBezTo>
                  <a:pt x="310031" y="127908"/>
                  <a:pt x="275730" y="162778"/>
                  <a:pt x="228427" y="162778"/>
                </a:cubicBezTo>
                <a:cubicBezTo>
                  <a:pt x="181355" y="162778"/>
                  <a:pt x="147061" y="127901"/>
                  <a:pt x="147061" y="81183"/>
                </a:cubicBezTo>
                <a:cubicBezTo>
                  <a:pt x="147061" y="34465"/>
                  <a:pt x="182024" y="27"/>
                  <a:pt x="228427" y="27"/>
                </a:cubicBezTo>
                <a:close/>
                <a:moveTo>
                  <a:pt x="228427" y="136856"/>
                </a:moveTo>
                <a:cubicBezTo>
                  <a:pt x="259814" y="136856"/>
                  <a:pt x="281782" y="113376"/>
                  <a:pt x="281782" y="81183"/>
                </a:cubicBezTo>
                <a:cubicBezTo>
                  <a:pt x="281782" y="48991"/>
                  <a:pt x="260037" y="25517"/>
                  <a:pt x="228427" y="25517"/>
                </a:cubicBezTo>
                <a:cubicBezTo>
                  <a:pt x="197271" y="25517"/>
                  <a:pt x="175080" y="48991"/>
                  <a:pt x="175080" y="81183"/>
                </a:cubicBezTo>
                <a:cubicBezTo>
                  <a:pt x="175080" y="113376"/>
                  <a:pt x="197271" y="136856"/>
                  <a:pt x="228427" y="136856"/>
                </a:cubicBezTo>
                <a:close/>
                <a:moveTo>
                  <a:pt x="575396" y="27"/>
                </a:moveTo>
                <a:cubicBezTo>
                  <a:pt x="622246" y="27"/>
                  <a:pt x="656993" y="34459"/>
                  <a:pt x="656993" y="81183"/>
                </a:cubicBezTo>
                <a:cubicBezTo>
                  <a:pt x="656993" y="127908"/>
                  <a:pt x="622699" y="162778"/>
                  <a:pt x="575396" y="162778"/>
                </a:cubicBezTo>
                <a:cubicBezTo>
                  <a:pt x="528316" y="162778"/>
                  <a:pt x="494022" y="127901"/>
                  <a:pt x="494022" y="81183"/>
                </a:cubicBezTo>
                <a:cubicBezTo>
                  <a:pt x="494022" y="34465"/>
                  <a:pt x="529019" y="27"/>
                  <a:pt x="575396" y="27"/>
                </a:cubicBezTo>
                <a:close/>
                <a:moveTo>
                  <a:pt x="575396" y="136856"/>
                </a:moveTo>
                <a:cubicBezTo>
                  <a:pt x="606776" y="136856"/>
                  <a:pt x="628743" y="113376"/>
                  <a:pt x="628743" y="81183"/>
                </a:cubicBezTo>
                <a:cubicBezTo>
                  <a:pt x="628743" y="48991"/>
                  <a:pt x="606999" y="25517"/>
                  <a:pt x="575396" y="25517"/>
                </a:cubicBezTo>
                <a:cubicBezTo>
                  <a:pt x="544233" y="25517"/>
                  <a:pt x="522042" y="48991"/>
                  <a:pt x="522042" y="81183"/>
                </a:cubicBezTo>
                <a:cubicBezTo>
                  <a:pt x="522042" y="113376"/>
                  <a:pt x="544293" y="136856"/>
                  <a:pt x="575396" y="136856"/>
                </a:cubicBezTo>
                <a:close/>
                <a:moveTo>
                  <a:pt x="448958" y="2933"/>
                </a:moveTo>
                <a:lnTo>
                  <a:pt x="481284" y="2933"/>
                </a:lnTo>
                <a:lnTo>
                  <a:pt x="400343" y="168146"/>
                </a:lnTo>
                <a:lnTo>
                  <a:pt x="319639" y="2933"/>
                </a:lnTo>
                <a:lnTo>
                  <a:pt x="351728" y="2933"/>
                </a:lnTo>
                <a:lnTo>
                  <a:pt x="400343" y="112931"/>
                </a:lnTo>
                <a:lnTo>
                  <a:pt x="448958" y="2933"/>
                </a:lnTo>
                <a:close/>
                <a:moveTo>
                  <a:pt x="717385" y="45882"/>
                </a:moveTo>
                <a:cubicBezTo>
                  <a:pt x="717385" y="33912"/>
                  <a:pt x="727345" y="24431"/>
                  <a:pt x="751794" y="24431"/>
                </a:cubicBezTo>
                <a:cubicBezTo>
                  <a:pt x="765588" y="24431"/>
                  <a:pt x="781193" y="28477"/>
                  <a:pt x="795439" y="36825"/>
                </a:cubicBezTo>
                <a:lnTo>
                  <a:pt x="795439" y="9023"/>
                </a:lnTo>
                <a:cubicBezTo>
                  <a:pt x="782714" y="3223"/>
                  <a:pt x="767109" y="47"/>
                  <a:pt x="752017" y="47"/>
                </a:cubicBezTo>
                <a:cubicBezTo>
                  <a:pt x="708555" y="47"/>
                  <a:pt x="688183" y="21720"/>
                  <a:pt x="688183" y="47251"/>
                </a:cubicBezTo>
                <a:cubicBezTo>
                  <a:pt x="688183" y="105918"/>
                  <a:pt x="782356" y="83597"/>
                  <a:pt x="782356" y="117692"/>
                </a:cubicBezTo>
                <a:cubicBezTo>
                  <a:pt x="782356" y="129432"/>
                  <a:pt x="771943" y="138239"/>
                  <a:pt x="747264" y="138239"/>
                </a:cubicBezTo>
                <a:cubicBezTo>
                  <a:pt x="727791" y="138239"/>
                  <a:pt x="707649" y="131010"/>
                  <a:pt x="694971" y="120855"/>
                </a:cubicBezTo>
                <a:lnTo>
                  <a:pt x="694971" y="120908"/>
                </a:lnTo>
                <a:lnTo>
                  <a:pt x="694971" y="150478"/>
                </a:lnTo>
                <a:cubicBezTo>
                  <a:pt x="708744" y="157896"/>
                  <a:pt x="728008" y="162616"/>
                  <a:pt x="747291" y="162616"/>
                </a:cubicBezTo>
                <a:cubicBezTo>
                  <a:pt x="790754" y="162616"/>
                  <a:pt x="811355" y="140943"/>
                  <a:pt x="811355" y="115655"/>
                </a:cubicBezTo>
                <a:cubicBezTo>
                  <a:pt x="811369" y="57615"/>
                  <a:pt x="717426" y="79518"/>
                  <a:pt x="717426" y="45882"/>
                </a:cubicBezTo>
                <a:lnTo>
                  <a:pt x="717385" y="45882"/>
                </a:lnTo>
                <a:close/>
                <a:moveTo>
                  <a:pt x="29216" y="45841"/>
                </a:moveTo>
                <a:cubicBezTo>
                  <a:pt x="29216" y="33872"/>
                  <a:pt x="39176" y="24391"/>
                  <a:pt x="63632" y="24391"/>
                </a:cubicBezTo>
                <a:cubicBezTo>
                  <a:pt x="77364" y="24391"/>
                  <a:pt x="92888" y="28437"/>
                  <a:pt x="107080" y="36670"/>
                </a:cubicBezTo>
                <a:lnTo>
                  <a:pt x="107080" y="8881"/>
                </a:lnTo>
                <a:cubicBezTo>
                  <a:pt x="94396" y="3156"/>
                  <a:pt x="78865" y="0"/>
                  <a:pt x="63855" y="0"/>
                </a:cubicBezTo>
                <a:cubicBezTo>
                  <a:pt x="20379" y="0"/>
                  <a:pt x="0" y="21680"/>
                  <a:pt x="0" y="47204"/>
                </a:cubicBezTo>
                <a:cubicBezTo>
                  <a:pt x="0" y="105925"/>
                  <a:pt x="94200" y="83564"/>
                  <a:pt x="94200" y="117665"/>
                </a:cubicBezTo>
                <a:cubicBezTo>
                  <a:pt x="94200" y="129405"/>
                  <a:pt x="83787" y="138219"/>
                  <a:pt x="59101" y="138219"/>
                </a:cubicBezTo>
                <a:cubicBezTo>
                  <a:pt x="39629" y="138219"/>
                  <a:pt x="19473" y="130990"/>
                  <a:pt x="6795" y="120828"/>
                </a:cubicBezTo>
                <a:lnTo>
                  <a:pt x="6795" y="120895"/>
                </a:lnTo>
                <a:lnTo>
                  <a:pt x="6795" y="150465"/>
                </a:lnTo>
                <a:cubicBezTo>
                  <a:pt x="20575" y="157882"/>
                  <a:pt x="39845" y="162603"/>
                  <a:pt x="59135" y="162603"/>
                </a:cubicBezTo>
                <a:cubicBezTo>
                  <a:pt x="102611" y="162603"/>
                  <a:pt x="123220" y="140916"/>
                  <a:pt x="123220" y="115628"/>
                </a:cubicBezTo>
                <a:cubicBezTo>
                  <a:pt x="123186" y="57588"/>
                  <a:pt x="29216" y="79491"/>
                  <a:pt x="29216" y="45841"/>
                </a:cubicBezTo>
                <a:close/>
              </a:path>
            </a:pathLst>
          </a:custGeom>
          <a:solidFill>
            <a:schemeClr val="tx1"/>
          </a:solidFill>
          <a:ln w="675" cap="flat">
            <a:noFill/>
            <a:prstDash val="solid"/>
            <a:miter/>
          </a:ln>
        </p:spPr>
        <p:txBody>
          <a:bodyPr rtlCol="0" anchor="ctr"/>
          <a:lstStyle/>
          <a:p>
            <a:endParaRPr lang="en-US"/>
          </a:p>
        </p:txBody>
      </p:sp>
    </p:spTree>
    <p:extLst>
      <p:ext uri="{BB962C8B-B14F-4D97-AF65-F5344CB8AC3E}">
        <p14:creationId xmlns:p14="http://schemas.microsoft.com/office/powerpoint/2010/main" val="2074085844"/>
      </p:ext>
    </p:extLst>
  </p:cSld>
  <p:clrMapOvr>
    <a:masterClrMapping/>
  </p:clrMapOvr>
</p:sldLayout>
</file>

<file path=ppt/slideLayouts/slideLayout139.xml><?xml version="1.0" encoding="utf-8"?>
<p:sldLayout xmlns:a="http://schemas.openxmlformats.org/drawingml/2006/main" xmlns:r="http://schemas.openxmlformats.org/officeDocument/2006/relationships" xmlns:p="http://schemas.openxmlformats.org/presentationml/2006/main" preserve="1" userDrawn="1">
  <p:cSld name="Executive Summary Quad Alt 2">
    <p:spTree>
      <p:nvGrpSpPr>
        <p:cNvPr id="1" name=""/>
        <p:cNvGrpSpPr/>
        <p:nvPr/>
      </p:nvGrpSpPr>
      <p:grpSpPr>
        <a:xfrm>
          <a:off x="0" y="0"/>
          <a:ext cx="0" cy="0"/>
          <a:chOff x="0" y="0"/>
          <a:chExt cx="0" cy="0"/>
        </a:xfrm>
      </p:grpSpPr>
      <p:sp>
        <p:nvSpPr>
          <p:cNvPr id="31" name="Freeform 30">
            <a:extLst>
              <a:ext uri="{FF2B5EF4-FFF2-40B4-BE49-F238E27FC236}">
                <a16:creationId xmlns:a16="http://schemas.microsoft.com/office/drawing/2014/main" id="{BD9EE82C-0CED-B4CF-FEB1-FCEFCDBA7C68}"/>
              </a:ext>
            </a:extLst>
          </p:cNvPr>
          <p:cNvSpPr/>
          <p:nvPr userDrawn="1"/>
        </p:nvSpPr>
        <p:spPr>
          <a:xfrm>
            <a:off x="8879887" y="0"/>
            <a:ext cx="3318341" cy="6858544"/>
          </a:xfrm>
          <a:custGeom>
            <a:avLst/>
            <a:gdLst>
              <a:gd name="connsiteX0" fmla="*/ 3318341 w 3318341"/>
              <a:gd name="connsiteY0" fmla="*/ 6825777 h 6858544"/>
              <a:gd name="connsiteX1" fmla="*/ 3318341 w 3318341"/>
              <a:gd name="connsiteY1" fmla="*/ 6830674 h 6858544"/>
              <a:gd name="connsiteX2" fmla="*/ 3309552 w 3318341"/>
              <a:gd name="connsiteY2" fmla="*/ 6840348 h 6858544"/>
              <a:gd name="connsiteX3" fmla="*/ 3289548 w 3318341"/>
              <a:gd name="connsiteY3" fmla="*/ 6858544 h 6858544"/>
              <a:gd name="connsiteX4" fmla="*/ 3284744 w 3318341"/>
              <a:gd name="connsiteY4" fmla="*/ 6858544 h 6858544"/>
              <a:gd name="connsiteX5" fmla="*/ 3306726 w 3318341"/>
              <a:gd name="connsiteY5" fmla="*/ 6838559 h 6858544"/>
              <a:gd name="connsiteX6" fmla="*/ 3318341 w 3318341"/>
              <a:gd name="connsiteY6" fmla="*/ 6758684 h 6858544"/>
              <a:gd name="connsiteX7" fmla="*/ 3318341 w 3318341"/>
              <a:gd name="connsiteY7" fmla="*/ 6763571 h 6858544"/>
              <a:gd name="connsiteX8" fmla="*/ 3277612 w 3318341"/>
              <a:gd name="connsiteY8" fmla="*/ 6808401 h 6858544"/>
              <a:gd name="connsiteX9" fmla="*/ 3222487 w 3318341"/>
              <a:gd name="connsiteY9" fmla="*/ 6858544 h 6858544"/>
              <a:gd name="connsiteX10" fmla="*/ 3217666 w 3318341"/>
              <a:gd name="connsiteY10" fmla="*/ 6858544 h 6858544"/>
              <a:gd name="connsiteX11" fmla="*/ 3274786 w 3318341"/>
              <a:gd name="connsiteY11" fmla="*/ 6806612 h 6858544"/>
              <a:gd name="connsiteX12" fmla="*/ 3318341 w 3318341"/>
              <a:gd name="connsiteY12" fmla="*/ 6691590 h 6858544"/>
              <a:gd name="connsiteX13" fmla="*/ 3318341 w 3318341"/>
              <a:gd name="connsiteY13" fmla="*/ 6696466 h 6858544"/>
              <a:gd name="connsiteX14" fmla="*/ 3245673 w 3318341"/>
              <a:gd name="connsiteY14" fmla="*/ 6776455 h 6858544"/>
              <a:gd name="connsiteX15" fmla="*/ 3155427 w 3318341"/>
              <a:gd name="connsiteY15" fmla="*/ 6858544 h 6858544"/>
              <a:gd name="connsiteX16" fmla="*/ 3150296 w 3318341"/>
              <a:gd name="connsiteY16" fmla="*/ 6858544 h 6858544"/>
              <a:gd name="connsiteX17" fmla="*/ 3151936 w 3318341"/>
              <a:gd name="connsiteY17" fmla="*/ 6857317 h 6858544"/>
              <a:gd name="connsiteX18" fmla="*/ 3242847 w 3318341"/>
              <a:gd name="connsiteY18" fmla="*/ 6774665 h 6858544"/>
              <a:gd name="connsiteX19" fmla="*/ 3318341 w 3318341"/>
              <a:gd name="connsiteY19" fmla="*/ 6617308 h 6858544"/>
              <a:gd name="connsiteX20" fmla="*/ 3318341 w 3318341"/>
              <a:gd name="connsiteY20" fmla="*/ 6623517 h 6858544"/>
              <a:gd name="connsiteX21" fmla="*/ 3293645 w 3318341"/>
              <a:gd name="connsiteY21" fmla="*/ 6656543 h 6858544"/>
              <a:gd name="connsiteX22" fmla="*/ 3125818 w 3318341"/>
              <a:gd name="connsiteY22" fmla="*/ 6824478 h 6858544"/>
              <a:gd name="connsiteX23" fmla="*/ 3080318 w 3318341"/>
              <a:gd name="connsiteY23" fmla="*/ 6858544 h 6858544"/>
              <a:gd name="connsiteX24" fmla="*/ 3074345 w 3318341"/>
              <a:gd name="connsiteY24" fmla="*/ 6858544 h 6858544"/>
              <a:gd name="connsiteX25" fmla="*/ 3122899 w 3318341"/>
              <a:gd name="connsiteY25" fmla="*/ 6822202 h 6858544"/>
              <a:gd name="connsiteX26" fmla="*/ 3290373 w 3318341"/>
              <a:gd name="connsiteY26" fmla="*/ 6654691 h 6858544"/>
              <a:gd name="connsiteX27" fmla="*/ 3318341 w 3318341"/>
              <a:gd name="connsiteY27" fmla="*/ 6541975 h 6858544"/>
              <a:gd name="connsiteX28" fmla="*/ 3318341 w 3318341"/>
              <a:gd name="connsiteY28" fmla="*/ 6548156 h 6858544"/>
              <a:gd name="connsiteX29" fmla="*/ 3258782 w 3318341"/>
              <a:gd name="connsiteY29" fmla="*/ 6627812 h 6858544"/>
              <a:gd name="connsiteX30" fmla="*/ 3005286 w 3318341"/>
              <a:gd name="connsiteY30" fmla="*/ 6858342 h 6858544"/>
              <a:gd name="connsiteX31" fmla="*/ 3004953 w 3318341"/>
              <a:gd name="connsiteY31" fmla="*/ 6858544 h 6858544"/>
              <a:gd name="connsiteX32" fmla="*/ 2998211 w 3318341"/>
              <a:gd name="connsiteY32" fmla="*/ 6858544 h 6858544"/>
              <a:gd name="connsiteX33" fmla="*/ 3002585 w 3318341"/>
              <a:gd name="connsiteY33" fmla="*/ 6855883 h 6858544"/>
              <a:gd name="connsiteX34" fmla="*/ 3255509 w 3318341"/>
              <a:gd name="connsiteY34" fmla="*/ 6625960 h 6858544"/>
              <a:gd name="connsiteX35" fmla="*/ 3318341 w 3318341"/>
              <a:gd name="connsiteY35" fmla="*/ 6456857 h 6858544"/>
              <a:gd name="connsiteX36" fmla="*/ 3318341 w 3318341"/>
              <a:gd name="connsiteY36" fmla="*/ 6464053 h 6858544"/>
              <a:gd name="connsiteX37" fmla="*/ 3289984 w 3318341"/>
              <a:gd name="connsiteY37" fmla="*/ 6510720 h 6858544"/>
              <a:gd name="connsiteX38" fmla="*/ 2980046 w 3318341"/>
              <a:gd name="connsiteY38" fmla="*/ 6820861 h 6858544"/>
              <a:gd name="connsiteX39" fmla="*/ 2918110 w 3318341"/>
              <a:gd name="connsiteY39" fmla="*/ 6858544 h 6858544"/>
              <a:gd name="connsiteX40" fmla="*/ 2911354 w 3318341"/>
              <a:gd name="connsiteY40" fmla="*/ 6858544 h 6858544"/>
              <a:gd name="connsiteX41" fmla="*/ 2977345 w 3318341"/>
              <a:gd name="connsiteY41" fmla="*/ 6818401 h 6858544"/>
              <a:gd name="connsiteX42" fmla="*/ 3286574 w 3318341"/>
              <a:gd name="connsiteY42" fmla="*/ 6509103 h 6858544"/>
              <a:gd name="connsiteX43" fmla="*/ 3318341 w 3318341"/>
              <a:gd name="connsiteY43" fmla="*/ 6363914 h 6858544"/>
              <a:gd name="connsiteX44" fmla="*/ 3318341 w 3318341"/>
              <a:gd name="connsiteY44" fmla="*/ 6372280 h 6858544"/>
              <a:gd name="connsiteX45" fmla="*/ 3307577 w 3318341"/>
              <a:gd name="connsiteY45" fmla="*/ 6394593 h 6858544"/>
              <a:gd name="connsiteX46" fmla="*/ 2863615 w 3318341"/>
              <a:gd name="connsiteY46" fmla="*/ 6838655 h 6858544"/>
              <a:gd name="connsiteX47" fmla="*/ 2822405 w 3318341"/>
              <a:gd name="connsiteY47" fmla="*/ 6858544 h 6858544"/>
              <a:gd name="connsiteX48" fmla="*/ 2814846 w 3318341"/>
              <a:gd name="connsiteY48" fmla="*/ 6858544 h 6858544"/>
              <a:gd name="connsiteX49" fmla="*/ 2861494 w 3318341"/>
              <a:gd name="connsiteY49" fmla="*/ 6836036 h 6858544"/>
              <a:gd name="connsiteX50" fmla="*/ 3304204 w 3318341"/>
              <a:gd name="connsiteY50" fmla="*/ 6393226 h 6858544"/>
              <a:gd name="connsiteX51" fmla="*/ 3318341 w 3318341"/>
              <a:gd name="connsiteY51" fmla="*/ 6253787 h 6858544"/>
              <a:gd name="connsiteX52" fmla="*/ 3318341 w 3318341"/>
              <a:gd name="connsiteY52" fmla="*/ 6264475 h 6858544"/>
              <a:gd name="connsiteX53" fmla="*/ 3312390 w 3318341"/>
              <a:gd name="connsiteY53" fmla="*/ 6280704 h 6858544"/>
              <a:gd name="connsiteX54" fmla="*/ 2749751 w 3318341"/>
              <a:gd name="connsiteY54" fmla="*/ 6843470 h 6858544"/>
              <a:gd name="connsiteX55" fmla="*/ 2708657 w 3318341"/>
              <a:gd name="connsiteY55" fmla="*/ 6858544 h 6858544"/>
              <a:gd name="connsiteX56" fmla="*/ 2699268 w 3318341"/>
              <a:gd name="connsiteY56" fmla="*/ 6858544 h 6858544"/>
              <a:gd name="connsiteX57" fmla="*/ 2747891 w 3318341"/>
              <a:gd name="connsiteY57" fmla="*/ 6840714 h 6858544"/>
              <a:gd name="connsiteX58" fmla="*/ 3308881 w 3318341"/>
              <a:gd name="connsiteY58" fmla="*/ 6279597 h 6858544"/>
              <a:gd name="connsiteX59" fmla="*/ 3318341 w 3318341"/>
              <a:gd name="connsiteY59" fmla="*/ 6102753 h 6858544"/>
              <a:gd name="connsiteX60" fmla="*/ 3318341 w 3318341"/>
              <a:gd name="connsiteY60" fmla="*/ 6117665 h 6858544"/>
              <a:gd name="connsiteX61" fmla="*/ 3304796 w 3318341"/>
              <a:gd name="connsiteY61" fmla="*/ 6170231 h 6858544"/>
              <a:gd name="connsiteX62" fmla="*/ 2639302 w 3318341"/>
              <a:gd name="connsiteY62" fmla="*/ 6835875 h 6858544"/>
              <a:gd name="connsiteX63" fmla="*/ 2551365 w 3318341"/>
              <a:gd name="connsiteY63" fmla="*/ 6858544 h 6858544"/>
              <a:gd name="connsiteX64" fmla="*/ 2536893 w 3318341"/>
              <a:gd name="connsiteY64" fmla="*/ 6858544 h 6858544"/>
              <a:gd name="connsiteX65" fmla="*/ 2541123 w 3318341"/>
              <a:gd name="connsiteY65" fmla="*/ 6857897 h 6858544"/>
              <a:gd name="connsiteX66" fmla="*/ 3301177 w 3318341"/>
              <a:gd name="connsiteY66" fmla="*/ 6169393 h 6858544"/>
              <a:gd name="connsiteX67" fmla="*/ 3318341 w 3318341"/>
              <a:gd name="connsiteY67" fmla="*/ 2999514 h 6858544"/>
              <a:gd name="connsiteX68" fmla="*/ 3318341 w 3318341"/>
              <a:gd name="connsiteY68" fmla="*/ 3004158 h 6858544"/>
              <a:gd name="connsiteX69" fmla="*/ 3269437 w 3318341"/>
              <a:gd name="connsiteY69" fmla="*/ 3048623 h 6858544"/>
              <a:gd name="connsiteX70" fmla="*/ 2338836 w 3318341"/>
              <a:gd name="connsiteY70" fmla="*/ 3383322 h 6858544"/>
              <a:gd name="connsiteX71" fmla="*/ 1508976 w 3318341"/>
              <a:gd name="connsiteY71" fmla="*/ 3383322 h 6858544"/>
              <a:gd name="connsiteX72" fmla="*/ 997944 w 3318341"/>
              <a:gd name="connsiteY72" fmla="*/ 3894468 h 6858544"/>
              <a:gd name="connsiteX73" fmla="*/ 1508976 w 3318341"/>
              <a:gd name="connsiteY73" fmla="*/ 4405615 h 6858544"/>
              <a:gd name="connsiteX74" fmla="*/ 2338836 w 3318341"/>
              <a:gd name="connsiteY74" fmla="*/ 4405615 h 6858544"/>
              <a:gd name="connsiteX75" fmla="*/ 3269437 w 3318341"/>
              <a:gd name="connsiteY75" fmla="*/ 4740314 h 6858544"/>
              <a:gd name="connsiteX76" fmla="*/ 3318341 w 3318341"/>
              <a:gd name="connsiteY76" fmla="*/ 4784779 h 6858544"/>
              <a:gd name="connsiteX77" fmla="*/ 3318341 w 3318341"/>
              <a:gd name="connsiteY77" fmla="*/ 4789694 h 6858544"/>
              <a:gd name="connsiteX78" fmla="*/ 3266519 w 3318341"/>
              <a:gd name="connsiteY78" fmla="*/ 4742591 h 6858544"/>
              <a:gd name="connsiteX79" fmla="*/ 2338083 w 3318341"/>
              <a:gd name="connsiteY79" fmla="*/ 4408631 h 6858544"/>
              <a:gd name="connsiteX80" fmla="*/ 1508222 w 3318341"/>
              <a:gd name="connsiteY80" fmla="*/ 4408631 h 6858544"/>
              <a:gd name="connsiteX81" fmla="*/ 994175 w 3318341"/>
              <a:gd name="connsiteY81" fmla="*/ 3894468 h 6858544"/>
              <a:gd name="connsiteX82" fmla="*/ 1508222 w 3318341"/>
              <a:gd name="connsiteY82" fmla="*/ 3380306 h 6858544"/>
              <a:gd name="connsiteX83" fmla="*/ 2338083 w 3318341"/>
              <a:gd name="connsiteY83" fmla="*/ 3380306 h 6858544"/>
              <a:gd name="connsiteX84" fmla="*/ 3266832 w 3318341"/>
              <a:gd name="connsiteY84" fmla="*/ 3046347 h 6858544"/>
              <a:gd name="connsiteX85" fmla="*/ 3318341 w 3318341"/>
              <a:gd name="connsiteY85" fmla="*/ 2938527 h 6858544"/>
              <a:gd name="connsiteX86" fmla="*/ 3318341 w 3318341"/>
              <a:gd name="connsiteY86" fmla="*/ 2943170 h 6858544"/>
              <a:gd name="connsiteX87" fmla="*/ 3240713 w 3318341"/>
              <a:gd name="connsiteY87" fmla="*/ 3013752 h 6858544"/>
              <a:gd name="connsiteX88" fmla="*/ 2338836 w 3318341"/>
              <a:gd name="connsiteY88" fmla="*/ 3338088 h 6858544"/>
              <a:gd name="connsiteX89" fmla="*/ 1508976 w 3318341"/>
              <a:gd name="connsiteY89" fmla="*/ 3338088 h 6858544"/>
              <a:gd name="connsiteX90" fmla="*/ 952720 w 3318341"/>
              <a:gd name="connsiteY90" fmla="*/ 3894468 h 6858544"/>
              <a:gd name="connsiteX91" fmla="*/ 1508976 w 3318341"/>
              <a:gd name="connsiteY91" fmla="*/ 4450849 h 6858544"/>
              <a:gd name="connsiteX92" fmla="*/ 2338836 w 3318341"/>
              <a:gd name="connsiteY92" fmla="*/ 4450849 h 6858544"/>
              <a:gd name="connsiteX93" fmla="*/ 3240713 w 3318341"/>
              <a:gd name="connsiteY93" fmla="*/ 4775186 h 6858544"/>
              <a:gd name="connsiteX94" fmla="*/ 3318341 w 3318341"/>
              <a:gd name="connsiteY94" fmla="*/ 4845767 h 6858544"/>
              <a:gd name="connsiteX95" fmla="*/ 3318341 w 3318341"/>
              <a:gd name="connsiteY95" fmla="*/ 4850673 h 6858544"/>
              <a:gd name="connsiteX96" fmla="*/ 3237795 w 3318341"/>
              <a:gd name="connsiteY96" fmla="*/ 4777462 h 6858544"/>
              <a:gd name="connsiteX97" fmla="*/ 2338083 w 3318341"/>
              <a:gd name="connsiteY97" fmla="*/ 4453865 h 6858544"/>
              <a:gd name="connsiteX98" fmla="*/ 1508222 w 3318341"/>
              <a:gd name="connsiteY98" fmla="*/ 4453865 h 6858544"/>
              <a:gd name="connsiteX99" fmla="*/ 948951 w 3318341"/>
              <a:gd name="connsiteY99" fmla="*/ 3894468 h 6858544"/>
              <a:gd name="connsiteX100" fmla="*/ 1508222 w 3318341"/>
              <a:gd name="connsiteY100" fmla="*/ 3335072 h 6858544"/>
              <a:gd name="connsiteX101" fmla="*/ 2338083 w 3318341"/>
              <a:gd name="connsiteY101" fmla="*/ 3335072 h 6858544"/>
              <a:gd name="connsiteX102" fmla="*/ 3238108 w 3318341"/>
              <a:gd name="connsiteY102" fmla="*/ 3011475 h 6858544"/>
              <a:gd name="connsiteX103" fmla="*/ 3318341 w 3318341"/>
              <a:gd name="connsiteY103" fmla="*/ 2875321 h 6858544"/>
              <a:gd name="connsiteX104" fmla="*/ 3318341 w 3318341"/>
              <a:gd name="connsiteY104" fmla="*/ 2880219 h 6858544"/>
              <a:gd name="connsiteX105" fmla="*/ 3309552 w 3318341"/>
              <a:gd name="connsiteY105" fmla="*/ 2889893 h 6858544"/>
              <a:gd name="connsiteX106" fmla="*/ 2338836 w 3318341"/>
              <a:gd name="connsiteY106" fmla="*/ 3292854 h 6858544"/>
              <a:gd name="connsiteX107" fmla="*/ 1508976 w 3318341"/>
              <a:gd name="connsiteY107" fmla="*/ 3292854 h 6858544"/>
              <a:gd name="connsiteX108" fmla="*/ 907496 w 3318341"/>
              <a:gd name="connsiteY108" fmla="*/ 3894468 h 6858544"/>
              <a:gd name="connsiteX109" fmla="*/ 1508976 w 3318341"/>
              <a:gd name="connsiteY109" fmla="*/ 4496083 h 6858544"/>
              <a:gd name="connsiteX110" fmla="*/ 2338836 w 3318341"/>
              <a:gd name="connsiteY110" fmla="*/ 4496083 h 6858544"/>
              <a:gd name="connsiteX111" fmla="*/ 3309269 w 3318341"/>
              <a:gd name="connsiteY111" fmla="*/ 4899045 h 6858544"/>
              <a:gd name="connsiteX112" fmla="*/ 3318341 w 3318341"/>
              <a:gd name="connsiteY112" fmla="*/ 4909026 h 6858544"/>
              <a:gd name="connsiteX113" fmla="*/ 3318341 w 3318341"/>
              <a:gd name="connsiteY113" fmla="*/ 4913923 h 6858544"/>
              <a:gd name="connsiteX114" fmla="*/ 3306443 w 3318341"/>
              <a:gd name="connsiteY114" fmla="*/ 4900836 h 6858544"/>
              <a:gd name="connsiteX115" fmla="*/ 2338083 w 3318341"/>
              <a:gd name="connsiteY115" fmla="*/ 4499099 h 6858544"/>
              <a:gd name="connsiteX116" fmla="*/ 1508222 w 3318341"/>
              <a:gd name="connsiteY116" fmla="*/ 4499099 h 6858544"/>
              <a:gd name="connsiteX117" fmla="*/ 903727 w 3318341"/>
              <a:gd name="connsiteY117" fmla="*/ 3894468 h 6858544"/>
              <a:gd name="connsiteX118" fmla="*/ 1508222 w 3318341"/>
              <a:gd name="connsiteY118" fmla="*/ 3289839 h 6858544"/>
              <a:gd name="connsiteX119" fmla="*/ 2338083 w 3318341"/>
              <a:gd name="connsiteY119" fmla="*/ 3289839 h 6858544"/>
              <a:gd name="connsiteX120" fmla="*/ 3306726 w 3318341"/>
              <a:gd name="connsiteY120" fmla="*/ 2888102 h 6858544"/>
              <a:gd name="connsiteX121" fmla="*/ 3318341 w 3318341"/>
              <a:gd name="connsiteY121" fmla="*/ 2808227 h 6858544"/>
              <a:gd name="connsiteX122" fmla="*/ 3318341 w 3318341"/>
              <a:gd name="connsiteY122" fmla="*/ 2813114 h 6858544"/>
              <a:gd name="connsiteX123" fmla="*/ 3277612 w 3318341"/>
              <a:gd name="connsiteY123" fmla="*/ 2857945 h 6858544"/>
              <a:gd name="connsiteX124" fmla="*/ 2338836 w 3318341"/>
              <a:gd name="connsiteY124" fmla="*/ 3247619 h 6858544"/>
              <a:gd name="connsiteX125" fmla="*/ 1508976 w 3318341"/>
              <a:gd name="connsiteY125" fmla="*/ 3247619 h 6858544"/>
              <a:gd name="connsiteX126" fmla="*/ 862272 w 3318341"/>
              <a:gd name="connsiteY126" fmla="*/ 3894468 h 6858544"/>
              <a:gd name="connsiteX127" fmla="*/ 1508976 w 3318341"/>
              <a:gd name="connsiteY127" fmla="*/ 4541317 h 6858544"/>
              <a:gd name="connsiteX128" fmla="*/ 2338836 w 3318341"/>
              <a:gd name="connsiteY128" fmla="*/ 4541317 h 6858544"/>
              <a:gd name="connsiteX129" fmla="*/ 3277330 w 3318341"/>
              <a:gd name="connsiteY129" fmla="*/ 4930992 h 6858544"/>
              <a:gd name="connsiteX130" fmla="*/ 3318341 w 3318341"/>
              <a:gd name="connsiteY130" fmla="*/ 4976113 h 6858544"/>
              <a:gd name="connsiteX131" fmla="*/ 3318341 w 3318341"/>
              <a:gd name="connsiteY131" fmla="*/ 4980999 h 6858544"/>
              <a:gd name="connsiteX132" fmla="*/ 3274503 w 3318341"/>
              <a:gd name="connsiteY132" fmla="*/ 4932782 h 6858544"/>
              <a:gd name="connsiteX133" fmla="*/ 2338083 w 3318341"/>
              <a:gd name="connsiteY133" fmla="*/ 4544333 h 6858544"/>
              <a:gd name="connsiteX134" fmla="*/ 1508222 w 3318341"/>
              <a:gd name="connsiteY134" fmla="*/ 4544333 h 6858544"/>
              <a:gd name="connsiteX135" fmla="*/ 858503 w 3318341"/>
              <a:gd name="connsiteY135" fmla="*/ 3894468 h 6858544"/>
              <a:gd name="connsiteX136" fmla="*/ 1508222 w 3318341"/>
              <a:gd name="connsiteY136" fmla="*/ 3244603 h 6858544"/>
              <a:gd name="connsiteX137" fmla="*/ 2338083 w 3318341"/>
              <a:gd name="connsiteY137" fmla="*/ 3244603 h 6858544"/>
              <a:gd name="connsiteX138" fmla="*/ 3274786 w 3318341"/>
              <a:gd name="connsiteY138" fmla="*/ 2856155 h 6858544"/>
              <a:gd name="connsiteX139" fmla="*/ 3318341 w 3318341"/>
              <a:gd name="connsiteY139" fmla="*/ 2741133 h 6858544"/>
              <a:gd name="connsiteX140" fmla="*/ 3318341 w 3318341"/>
              <a:gd name="connsiteY140" fmla="*/ 2746010 h 6858544"/>
              <a:gd name="connsiteX141" fmla="*/ 3245673 w 3318341"/>
              <a:gd name="connsiteY141" fmla="*/ 2825998 h 6858544"/>
              <a:gd name="connsiteX142" fmla="*/ 2338836 w 3318341"/>
              <a:gd name="connsiteY142" fmla="*/ 3202385 h 6858544"/>
              <a:gd name="connsiteX143" fmla="*/ 1508975 w 3318341"/>
              <a:gd name="connsiteY143" fmla="*/ 3202385 h 6858544"/>
              <a:gd name="connsiteX144" fmla="*/ 817048 w 3318341"/>
              <a:gd name="connsiteY144" fmla="*/ 3894468 h 6858544"/>
              <a:gd name="connsiteX145" fmla="*/ 1508975 w 3318341"/>
              <a:gd name="connsiteY145" fmla="*/ 4586552 h 6858544"/>
              <a:gd name="connsiteX146" fmla="*/ 2338836 w 3318341"/>
              <a:gd name="connsiteY146" fmla="*/ 4586552 h 6858544"/>
              <a:gd name="connsiteX147" fmla="*/ 3245390 w 3318341"/>
              <a:gd name="connsiteY147" fmla="*/ 4962939 h 6858544"/>
              <a:gd name="connsiteX148" fmla="*/ 3318341 w 3318341"/>
              <a:gd name="connsiteY148" fmla="*/ 5043201 h 6858544"/>
              <a:gd name="connsiteX149" fmla="*/ 3318341 w 3318341"/>
              <a:gd name="connsiteY149" fmla="*/ 5048075 h 6858544"/>
              <a:gd name="connsiteX150" fmla="*/ 3242564 w 3318341"/>
              <a:gd name="connsiteY150" fmla="*/ 4964729 h 6858544"/>
              <a:gd name="connsiteX151" fmla="*/ 2338083 w 3318341"/>
              <a:gd name="connsiteY151" fmla="*/ 4589567 h 6858544"/>
              <a:gd name="connsiteX152" fmla="*/ 1508222 w 3318341"/>
              <a:gd name="connsiteY152" fmla="*/ 4589567 h 6858544"/>
              <a:gd name="connsiteX153" fmla="*/ 813279 w 3318341"/>
              <a:gd name="connsiteY153" fmla="*/ 3894468 h 6858544"/>
              <a:gd name="connsiteX154" fmla="*/ 1508222 w 3318341"/>
              <a:gd name="connsiteY154" fmla="*/ 3199369 h 6858544"/>
              <a:gd name="connsiteX155" fmla="*/ 2338083 w 3318341"/>
              <a:gd name="connsiteY155" fmla="*/ 3199369 h 6858544"/>
              <a:gd name="connsiteX156" fmla="*/ 3242847 w 3318341"/>
              <a:gd name="connsiteY156" fmla="*/ 2824208 h 6858544"/>
              <a:gd name="connsiteX157" fmla="*/ 3318341 w 3318341"/>
              <a:gd name="connsiteY157" fmla="*/ 2666851 h 6858544"/>
              <a:gd name="connsiteX158" fmla="*/ 3318341 w 3318341"/>
              <a:gd name="connsiteY158" fmla="*/ 2673061 h 6858544"/>
              <a:gd name="connsiteX159" fmla="*/ 3293645 w 3318341"/>
              <a:gd name="connsiteY159" fmla="*/ 2706088 h 6858544"/>
              <a:gd name="connsiteX160" fmla="*/ 2338836 w 3318341"/>
              <a:gd name="connsiteY160" fmla="*/ 3157152 h 6858544"/>
              <a:gd name="connsiteX161" fmla="*/ 1508975 w 3318341"/>
              <a:gd name="connsiteY161" fmla="*/ 3157152 h 6858544"/>
              <a:gd name="connsiteX162" fmla="*/ 771824 w 3318341"/>
              <a:gd name="connsiteY162" fmla="*/ 3894468 h 6858544"/>
              <a:gd name="connsiteX163" fmla="*/ 1508975 w 3318341"/>
              <a:gd name="connsiteY163" fmla="*/ 4631786 h 6858544"/>
              <a:gd name="connsiteX164" fmla="*/ 2338836 w 3318341"/>
              <a:gd name="connsiteY164" fmla="*/ 4631786 h 6858544"/>
              <a:gd name="connsiteX165" fmla="*/ 3293402 w 3318341"/>
              <a:gd name="connsiteY165" fmla="*/ 5082850 h 6858544"/>
              <a:gd name="connsiteX166" fmla="*/ 3318341 w 3318341"/>
              <a:gd name="connsiteY166" fmla="*/ 5116182 h 6858544"/>
              <a:gd name="connsiteX167" fmla="*/ 3318341 w 3318341"/>
              <a:gd name="connsiteY167" fmla="*/ 5122086 h 6858544"/>
              <a:gd name="connsiteX168" fmla="*/ 3290373 w 3318341"/>
              <a:gd name="connsiteY168" fmla="*/ 5084703 h 6858544"/>
              <a:gd name="connsiteX169" fmla="*/ 2338082 w 3318341"/>
              <a:gd name="connsiteY169" fmla="*/ 4634802 h 6858544"/>
              <a:gd name="connsiteX170" fmla="*/ 1508222 w 3318341"/>
              <a:gd name="connsiteY170" fmla="*/ 4634802 h 6858544"/>
              <a:gd name="connsiteX171" fmla="*/ 768055 w 3318341"/>
              <a:gd name="connsiteY171" fmla="*/ 3894468 h 6858544"/>
              <a:gd name="connsiteX172" fmla="*/ 1508222 w 3318341"/>
              <a:gd name="connsiteY172" fmla="*/ 3154136 h 6858544"/>
              <a:gd name="connsiteX173" fmla="*/ 2338082 w 3318341"/>
              <a:gd name="connsiteY173" fmla="*/ 3154136 h 6858544"/>
              <a:gd name="connsiteX174" fmla="*/ 3290373 w 3318341"/>
              <a:gd name="connsiteY174" fmla="*/ 2704234 h 6858544"/>
              <a:gd name="connsiteX175" fmla="*/ 3318341 w 3318341"/>
              <a:gd name="connsiteY175" fmla="*/ 2591520 h 6858544"/>
              <a:gd name="connsiteX176" fmla="*/ 3318341 w 3318341"/>
              <a:gd name="connsiteY176" fmla="*/ 2597703 h 6858544"/>
              <a:gd name="connsiteX177" fmla="*/ 3258782 w 3318341"/>
              <a:gd name="connsiteY177" fmla="*/ 2677359 h 6858544"/>
              <a:gd name="connsiteX178" fmla="*/ 2338836 w 3318341"/>
              <a:gd name="connsiteY178" fmla="*/ 3111919 h 6858544"/>
              <a:gd name="connsiteX179" fmla="*/ 1508975 w 3318341"/>
              <a:gd name="connsiteY179" fmla="*/ 3111919 h 6858544"/>
              <a:gd name="connsiteX180" fmla="*/ 726600 w 3318341"/>
              <a:gd name="connsiteY180" fmla="*/ 3894468 h 6858544"/>
              <a:gd name="connsiteX181" fmla="*/ 1508975 w 3318341"/>
              <a:gd name="connsiteY181" fmla="*/ 4677020 h 6858544"/>
              <a:gd name="connsiteX182" fmla="*/ 2338836 w 3318341"/>
              <a:gd name="connsiteY182" fmla="*/ 4677020 h 6858544"/>
              <a:gd name="connsiteX183" fmla="*/ 3258538 w 3318341"/>
              <a:gd name="connsiteY183" fmla="*/ 5111581 h 6858544"/>
              <a:gd name="connsiteX184" fmla="*/ 3318341 w 3318341"/>
              <a:gd name="connsiteY184" fmla="*/ 5191510 h 6858544"/>
              <a:gd name="connsiteX185" fmla="*/ 3318341 w 3318341"/>
              <a:gd name="connsiteY185" fmla="*/ 5197419 h 6858544"/>
              <a:gd name="connsiteX186" fmla="*/ 3255509 w 3318341"/>
              <a:gd name="connsiteY186" fmla="*/ 5113433 h 6858544"/>
              <a:gd name="connsiteX187" fmla="*/ 2338082 w 3318341"/>
              <a:gd name="connsiteY187" fmla="*/ 4680036 h 6858544"/>
              <a:gd name="connsiteX188" fmla="*/ 1508222 w 3318341"/>
              <a:gd name="connsiteY188" fmla="*/ 4680036 h 6858544"/>
              <a:gd name="connsiteX189" fmla="*/ 722831 w 3318341"/>
              <a:gd name="connsiteY189" fmla="*/ 3894468 h 6858544"/>
              <a:gd name="connsiteX190" fmla="*/ 1508222 w 3318341"/>
              <a:gd name="connsiteY190" fmla="*/ 3108903 h 6858544"/>
              <a:gd name="connsiteX191" fmla="*/ 2338082 w 3318341"/>
              <a:gd name="connsiteY191" fmla="*/ 3108903 h 6858544"/>
              <a:gd name="connsiteX192" fmla="*/ 3255509 w 3318341"/>
              <a:gd name="connsiteY192" fmla="*/ 2675506 h 6858544"/>
              <a:gd name="connsiteX193" fmla="*/ 3318341 w 3318341"/>
              <a:gd name="connsiteY193" fmla="*/ 2506404 h 6858544"/>
              <a:gd name="connsiteX194" fmla="*/ 3318341 w 3318341"/>
              <a:gd name="connsiteY194" fmla="*/ 2513600 h 6858544"/>
              <a:gd name="connsiteX195" fmla="*/ 3289984 w 3318341"/>
              <a:gd name="connsiteY195" fmla="*/ 2560267 h 6858544"/>
              <a:gd name="connsiteX196" fmla="*/ 2338836 w 3318341"/>
              <a:gd name="connsiteY196" fmla="*/ 3066685 h 6858544"/>
              <a:gd name="connsiteX197" fmla="*/ 1508976 w 3318341"/>
              <a:gd name="connsiteY197" fmla="*/ 3066685 h 6858544"/>
              <a:gd name="connsiteX198" fmla="*/ 681376 w 3318341"/>
              <a:gd name="connsiteY198" fmla="*/ 3894468 h 6858544"/>
              <a:gd name="connsiteX199" fmla="*/ 1508976 w 3318341"/>
              <a:gd name="connsiteY199" fmla="*/ 4722255 h 6858544"/>
              <a:gd name="connsiteX200" fmla="*/ 2338836 w 3318341"/>
              <a:gd name="connsiteY200" fmla="*/ 4722255 h 6858544"/>
              <a:gd name="connsiteX201" fmla="*/ 3289786 w 3318341"/>
              <a:gd name="connsiteY201" fmla="*/ 5228674 h 6858544"/>
              <a:gd name="connsiteX202" fmla="*/ 3318341 w 3318341"/>
              <a:gd name="connsiteY202" fmla="*/ 5275629 h 6858544"/>
              <a:gd name="connsiteX203" fmla="*/ 3318341 w 3318341"/>
              <a:gd name="connsiteY203" fmla="*/ 5282536 h 6858544"/>
              <a:gd name="connsiteX204" fmla="*/ 3286574 w 3318341"/>
              <a:gd name="connsiteY204" fmla="*/ 5230290 h 6858544"/>
              <a:gd name="connsiteX205" fmla="*/ 2338083 w 3318341"/>
              <a:gd name="connsiteY205" fmla="*/ 4725270 h 6858544"/>
              <a:gd name="connsiteX206" fmla="*/ 1508222 w 3318341"/>
              <a:gd name="connsiteY206" fmla="*/ 4725270 h 6858544"/>
              <a:gd name="connsiteX207" fmla="*/ 677607 w 3318341"/>
              <a:gd name="connsiteY207" fmla="*/ 3894468 h 6858544"/>
              <a:gd name="connsiteX208" fmla="*/ 1508222 w 3318341"/>
              <a:gd name="connsiteY208" fmla="*/ 3063670 h 6858544"/>
              <a:gd name="connsiteX209" fmla="*/ 2338083 w 3318341"/>
              <a:gd name="connsiteY209" fmla="*/ 3063670 h 6858544"/>
              <a:gd name="connsiteX210" fmla="*/ 3286574 w 3318341"/>
              <a:gd name="connsiteY210" fmla="*/ 2558650 h 6858544"/>
              <a:gd name="connsiteX211" fmla="*/ 3318341 w 3318341"/>
              <a:gd name="connsiteY211" fmla="*/ 2413460 h 6858544"/>
              <a:gd name="connsiteX212" fmla="*/ 3318341 w 3318341"/>
              <a:gd name="connsiteY212" fmla="*/ 2421827 h 6858544"/>
              <a:gd name="connsiteX213" fmla="*/ 3307577 w 3318341"/>
              <a:gd name="connsiteY213" fmla="*/ 2444140 h 6858544"/>
              <a:gd name="connsiteX214" fmla="*/ 2338836 w 3318341"/>
              <a:gd name="connsiteY214" fmla="*/ 3021451 h 6858544"/>
              <a:gd name="connsiteX215" fmla="*/ 1508976 w 3318341"/>
              <a:gd name="connsiteY215" fmla="*/ 3021451 h 6858544"/>
              <a:gd name="connsiteX216" fmla="*/ 636152 w 3318341"/>
              <a:gd name="connsiteY216" fmla="*/ 3894468 h 6858544"/>
              <a:gd name="connsiteX217" fmla="*/ 1508976 w 3318341"/>
              <a:gd name="connsiteY217" fmla="*/ 4767489 h 6858544"/>
              <a:gd name="connsiteX218" fmla="*/ 2338836 w 3318341"/>
              <a:gd name="connsiteY218" fmla="*/ 4767489 h 6858544"/>
              <a:gd name="connsiteX219" fmla="*/ 3307577 w 3318341"/>
              <a:gd name="connsiteY219" fmla="*/ 5344800 h 6858544"/>
              <a:gd name="connsiteX220" fmla="*/ 3318341 w 3318341"/>
              <a:gd name="connsiteY220" fmla="*/ 5367113 h 6858544"/>
              <a:gd name="connsiteX221" fmla="*/ 3318341 w 3318341"/>
              <a:gd name="connsiteY221" fmla="*/ 5375480 h 6858544"/>
              <a:gd name="connsiteX222" fmla="*/ 3304204 w 3318341"/>
              <a:gd name="connsiteY222" fmla="*/ 5346168 h 6858544"/>
              <a:gd name="connsiteX223" fmla="*/ 2338083 w 3318341"/>
              <a:gd name="connsiteY223" fmla="*/ 4770505 h 6858544"/>
              <a:gd name="connsiteX224" fmla="*/ 1508222 w 3318341"/>
              <a:gd name="connsiteY224" fmla="*/ 4770505 h 6858544"/>
              <a:gd name="connsiteX225" fmla="*/ 632383 w 3318341"/>
              <a:gd name="connsiteY225" fmla="*/ 3894468 h 6858544"/>
              <a:gd name="connsiteX226" fmla="*/ 1508222 w 3318341"/>
              <a:gd name="connsiteY226" fmla="*/ 3018435 h 6858544"/>
              <a:gd name="connsiteX227" fmla="*/ 2338083 w 3318341"/>
              <a:gd name="connsiteY227" fmla="*/ 3018435 h 6858544"/>
              <a:gd name="connsiteX228" fmla="*/ 3304204 w 3318341"/>
              <a:gd name="connsiteY228" fmla="*/ 2442772 h 6858544"/>
              <a:gd name="connsiteX229" fmla="*/ 3318341 w 3318341"/>
              <a:gd name="connsiteY229" fmla="*/ 2303332 h 6858544"/>
              <a:gd name="connsiteX230" fmla="*/ 3318341 w 3318341"/>
              <a:gd name="connsiteY230" fmla="*/ 2314020 h 6858544"/>
              <a:gd name="connsiteX231" fmla="*/ 3312390 w 3318341"/>
              <a:gd name="connsiteY231" fmla="*/ 2330249 h 6858544"/>
              <a:gd name="connsiteX232" fmla="*/ 2338836 w 3318341"/>
              <a:gd name="connsiteY232" fmla="*/ 2976215 h 6858544"/>
              <a:gd name="connsiteX233" fmla="*/ 1508976 w 3318341"/>
              <a:gd name="connsiteY233" fmla="*/ 2976215 h 6858544"/>
              <a:gd name="connsiteX234" fmla="*/ 590928 w 3318341"/>
              <a:gd name="connsiteY234" fmla="*/ 3894468 h 6858544"/>
              <a:gd name="connsiteX235" fmla="*/ 1508976 w 3318341"/>
              <a:gd name="connsiteY235" fmla="*/ 4812723 h 6858544"/>
              <a:gd name="connsiteX236" fmla="*/ 2338836 w 3318341"/>
              <a:gd name="connsiteY236" fmla="*/ 4812723 h 6858544"/>
              <a:gd name="connsiteX237" fmla="*/ 3312390 w 3318341"/>
              <a:gd name="connsiteY237" fmla="*/ 5458689 h 6858544"/>
              <a:gd name="connsiteX238" fmla="*/ 3318341 w 3318341"/>
              <a:gd name="connsiteY238" fmla="*/ 5474919 h 6858544"/>
              <a:gd name="connsiteX239" fmla="*/ 3318341 w 3318341"/>
              <a:gd name="connsiteY239" fmla="*/ 5485607 h 6858544"/>
              <a:gd name="connsiteX240" fmla="*/ 3308881 w 3318341"/>
              <a:gd name="connsiteY240" fmla="*/ 5459797 h 6858544"/>
              <a:gd name="connsiteX241" fmla="*/ 2338083 w 3318341"/>
              <a:gd name="connsiteY241" fmla="*/ 4815739 h 6858544"/>
              <a:gd name="connsiteX242" fmla="*/ 1508222 w 3318341"/>
              <a:gd name="connsiteY242" fmla="*/ 4815739 h 6858544"/>
              <a:gd name="connsiteX243" fmla="*/ 587159 w 3318341"/>
              <a:gd name="connsiteY243" fmla="*/ 3894468 h 6858544"/>
              <a:gd name="connsiteX244" fmla="*/ 1508222 w 3318341"/>
              <a:gd name="connsiteY244" fmla="*/ 2973200 h 6858544"/>
              <a:gd name="connsiteX245" fmla="*/ 2338083 w 3318341"/>
              <a:gd name="connsiteY245" fmla="*/ 2973200 h 6858544"/>
              <a:gd name="connsiteX246" fmla="*/ 3308881 w 3318341"/>
              <a:gd name="connsiteY246" fmla="*/ 2329142 h 6858544"/>
              <a:gd name="connsiteX247" fmla="*/ 3318341 w 3318341"/>
              <a:gd name="connsiteY247" fmla="*/ 2152299 h 6858544"/>
              <a:gd name="connsiteX248" fmla="*/ 3318341 w 3318341"/>
              <a:gd name="connsiteY248" fmla="*/ 2167210 h 6858544"/>
              <a:gd name="connsiteX249" fmla="*/ 3304796 w 3318341"/>
              <a:gd name="connsiteY249" fmla="*/ 2219776 h 6858544"/>
              <a:gd name="connsiteX250" fmla="*/ 2338836 w 3318341"/>
              <a:gd name="connsiteY250" fmla="*/ 2930982 h 6858544"/>
              <a:gd name="connsiteX251" fmla="*/ 1508976 w 3318341"/>
              <a:gd name="connsiteY251" fmla="*/ 2930982 h 6858544"/>
              <a:gd name="connsiteX252" fmla="*/ 545704 w 3318341"/>
              <a:gd name="connsiteY252" fmla="*/ 3894468 h 6858544"/>
              <a:gd name="connsiteX253" fmla="*/ 1508976 w 3318341"/>
              <a:gd name="connsiteY253" fmla="*/ 4857958 h 6858544"/>
              <a:gd name="connsiteX254" fmla="*/ 2338836 w 3318341"/>
              <a:gd name="connsiteY254" fmla="*/ 4857958 h 6858544"/>
              <a:gd name="connsiteX255" fmla="*/ 3304796 w 3318341"/>
              <a:gd name="connsiteY255" fmla="*/ 5569163 h 6858544"/>
              <a:gd name="connsiteX256" fmla="*/ 3318341 w 3318341"/>
              <a:gd name="connsiteY256" fmla="*/ 5621729 h 6858544"/>
              <a:gd name="connsiteX257" fmla="*/ 3318341 w 3318341"/>
              <a:gd name="connsiteY257" fmla="*/ 5636640 h 6858544"/>
              <a:gd name="connsiteX258" fmla="*/ 3301177 w 3318341"/>
              <a:gd name="connsiteY258" fmla="*/ 5570001 h 6858544"/>
              <a:gd name="connsiteX259" fmla="*/ 2338083 w 3318341"/>
              <a:gd name="connsiteY259" fmla="*/ 4860973 h 6858544"/>
              <a:gd name="connsiteX260" fmla="*/ 1508222 w 3318341"/>
              <a:gd name="connsiteY260" fmla="*/ 4860973 h 6858544"/>
              <a:gd name="connsiteX261" fmla="*/ 541935 w 3318341"/>
              <a:gd name="connsiteY261" fmla="*/ 3894468 h 6858544"/>
              <a:gd name="connsiteX262" fmla="*/ 1508222 w 3318341"/>
              <a:gd name="connsiteY262" fmla="*/ 2927966 h 6858544"/>
              <a:gd name="connsiteX263" fmla="*/ 2338083 w 3318341"/>
              <a:gd name="connsiteY263" fmla="*/ 2927966 h 6858544"/>
              <a:gd name="connsiteX264" fmla="*/ 3301177 w 3318341"/>
              <a:gd name="connsiteY264" fmla="*/ 2218938 h 6858544"/>
              <a:gd name="connsiteX265" fmla="*/ 999837 w 3318341"/>
              <a:gd name="connsiteY265" fmla="*/ 0 h 6858544"/>
              <a:gd name="connsiteX266" fmla="*/ 1003600 w 3318341"/>
              <a:gd name="connsiteY266" fmla="*/ 0 h 6858544"/>
              <a:gd name="connsiteX267" fmla="*/ 1008340 w 3318341"/>
              <a:gd name="connsiteY267" fmla="*/ 46929 h 6858544"/>
              <a:gd name="connsiteX268" fmla="*/ 1508976 w 3318341"/>
              <a:gd name="connsiteY268" fmla="*/ 455159 h 6858544"/>
              <a:gd name="connsiteX269" fmla="*/ 2338836 w 3318341"/>
              <a:gd name="connsiteY269" fmla="*/ 455159 h 6858544"/>
              <a:gd name="connsiteX270" fmla="*/ 3269437 w 3318341"/>
              <a:gd name="connsiteY270" fmla="*/ 789858 h 6858544"/>
              <a:gd name="connsiteX271" fmla="*/ 3318341 w 3318341"/>
              <a:gd name="connsiteY271" fmla="*/ 834323 h 6858544"/>
              <a:gd name="connsiteX272" fmla="*/ 3318341 w 3318341"/>
              <a:gd name="connsiteY272" fmla="*/ 839238 h 6858544"/>
              <a:gd name="connsiteX273" fmla="*/ 3266519 w 3318341"/>
              <a:gd name="connsiteY273" fmla="*/ 792135 h 6858544"/>
              <a:gd name="connsiteX274" fmla="*/ 2338083 w 3318341"/>
              <a:gd name="connsiteY274" fmla="*/ 458175 h 6858544"/>
              <a:gd name="connsiteX275" fmla="*/ 1508222 w 3318341"/>
              <a:gd name="connsiteY275" fmla="*/ 458175 h 6858544"/>
              <a:gd name="connsiteX276" fmla="*/ 1004639 w 3318341"/>
              <a:gd name="connsiteY276" fmla="*/ 47491 h 6858544"/>
              <a:gd name="connsiteX277" fmla="*/ 954615 w 3318341"/>
              <a:gd name="connsiteY277" fmla="*/ 0 h 6858544"/>
              <a:gd name="connsiteX278" fmla="*/ 958378 w 3318341"/>
              <a:gd name="connsiteY278" fmla="*/ 0 h 6858544"/>
              <a:gd name="connsiteX279" fmla="*/ 964039 w 3318341"/>
              <a:gd name="connsiteY279" fmla="*/ 56015 h 6858544"/>
              <a:gd name="connsiteX280" fmla="*/ 1508976 w 3318341"/>
              <a:gd name="connsiteY280" fmla="*/ 500393 h 6858544"/>
              <a:gd name="connsiteX281" fmla="*/ 2338836 w 3318341"/>
              <a:gd name="connsiteY281" fmla="*/ 500393 h 6858544"/>
              <a:gd name="connsiteX282" fmla="*/ 3240713 w 3318341"/>
              <a:gd name="connsiteY282" fmla="*/ 824730 h 6858544"/>
              <a:gd name="connsiteX283" fmla="*/ 3318341 w 3318341"/>
              <a:gd name="connsiteY283" fmla="*/ 895311 h 6858544"/>
              <a:gd name="connsiteX284" fmla="*/ 3318341 w 3318341"/>
              <a:gd name="connsiteY284" fmla="*/ 900217 h 6858544"/>
              <a:gd name="connsiteX285" fmla="*/ 3237795 w 3318341"/>
              <a:gd name="connsiteY285" fmla="*/ 827006 h 6858544"/>
              <a:gd name="connsiteX286" fmla="*/ 2338083 w 3318341"/>
              <a:gd name="connsiteY286" fmla="*/ 503409 h 6858544"/>
              <a:gd name="connsiteX287" fmla="*/ 1508222 w 3318341"/>
              <a:gd name="connsiteY287" fmla="*/ 503409 h 6858544"/>
              <a:gd name="connsiteX288" fmla="*/ 960338 w 3318341"/>
              <a:gd name="connsiteY288" fmla="*/ 56578 h 6858544"/>
              <a:gd name="connsiteX289" fmla="*/ 909393 w 3318341"/>
              <a:gd name="connsiteY289" fmla="*/ 0 h 6858544"/>
              <a:gd name="connsiteX290" fmla="*/ 913157 w 3318341"/>
              <a:gd name="connsiteY290" fmla="*/ 0 h 6858544"/>
              <a:gd name="connsiteX291" fmla="*/ 919738 w 3318341"/>
              <a:gd name="connsiteY291" fmla="*/ 65102 h 6858544"/>
              <a:gd name="connsiteX292" fmla="*/ 1508976 w 3318341"/>
              <a:gd name="connsiteY292" fmla="*/ 545628 h 6858544"/>
              <a:gd name="connsiteX293" fmla="*/ 2338836 w 3318341"/>
              <a:gd name="connsiteY293" fmla="*/ 545628 h 6858544"/>
              <a:gd name="connsiteX294" fmla="*/ 3309269 w 3318341"/>
              <a:gd name="connsiteY294" fmla="*/ 948590 h 6858544"/>
              <a:gd name="connsiteX295" fmla="*/ 3318341 w 3318341"/>
              <a:gd name="connsiteY295" fmla="*/ 958571 h 6858544"/>
              <a:gd name="connsiteX296" fmla="*/ 3318341 w 3318341"/>
              <a:gd name="connsiteY296" fmla="*/ 963467 h 6858544"/>
              <a:gd name="connsiteX297" fmla="*/ 3306443 w 3318341"/>
              <a:gd name="connsiteY297" fmla="*/ 950380 h 6858544"/>
              <a:gd name="connsiteX298" fmla="*/ 2338083 w 3318341"/>
              <a:gd name="connsiteY298" fmla="*/ 548644 h 6858544"/>
              <a:gd name="connsiteX299" fmla="*/ 1508222 w 3318341"/>
              <a:gd name="connsiteY299" fmla="*/ 548644 h 6858544"/>
              <a:gd name="connsiteX300" fmla="*/ 916037 w 3318341"/>
              <a:gd name="connsiteY300" fmla="*/ 65665 h 6858544"/>
              <a:gd name="connsiteX301" fmla="*/ 864170 w 3318341"/>
              <a:gd name="connsiteY301" fmla="*/ 0 h 6858544"/>
              <a:gd name="connsiteX302" fmla="*/ 867935 w 3318341"/>
              <a:gd name="connsiteY302" fmla="*/ 0 h 6858544"/>
              <a:gd name="connsiteX303" fmla="*/ 875438 w 3318341"/>
              <a:gd name="connsiteY303" fmla="*/ 74188 h 6858544"/>
              <a:gd name="connsiteX304" fmla="*/ 1508976 w 3318341"/>
              <a:gd name="connsiteY304" fmla="*/ 590861 h 6858544"/>
              <a:gd name="connsiteX305" fmla="*/ 2338836 w 3318341"/>
              <a:gd name="connsiteY305" fmla="*/ 590861 h 6858544"/>
              <a:gd name="connsiteX306" fmla="*/ 3277330 w 3318341"/>
              <a:gd name="connsiteY306" fmla="*/ 980535 h 6858544"/>
              <a:gd name="connsiteX307" fmla="*/ 3318341 w 3318341"/>
              <a:gd name="connsiteY307" fmla="*/ 1025656 h 6858544"/>
              <a:gd name="connsiteX308" fmla="*/ 3318341 w 3318341"/>
              <a:gd name="connsiteY308" fmla="*/ 1030542 h 6858544"/>
              <a:gd name="connsiteX309" fmla="*/ 3274503 w 3318341"/>
              <a:gd name="connsiteY309" fmla="*/ 982326 h 6858544"/>
              <a:gd name="connsiteX310" fmla="*/ 2338083 w 3318341"/>
              <a:gd name="connsiteY310" fmla="*/ 593877 h 6858544"/>
              <a:gd name="connsiteX311" fmla="*/ 1508222 w 3318341"/>
              <a:gd name="connsiteY311" fmla="*/ 593877 h 6858544"/>
              <a:gd name="connsiteX312" fmla="*/ 871736 w 3318341"/>
              <a:gd name="connsiteY312" fmla="*/ 74750 h 6858544"/>
              <a:gd name="connsiteX313" fmla="*/ 818948 w 3318341"/>
              <a:gd name="connsiteY313" fmla="*/ 0 h 6858544"/>
              <a:gd name="connsiteX314" fmla="*/ 822712 w 3318341"/>
              <a:gd name="connsiteY314" fmla="*/ 0 h 6858544"/>
              <a:gd name="connsiteX315" fmla="*/ 831136 w 3318341"/>
              <a:gd name="connsiteY315" fmla="*/ 83274 h 6858544"/>
              <a:gd name="connsiteX316" fmla="*/ 1508975 w 3318341"/>
              <a:gd name="connsiteY316" fmla="*/ 636095 h 6858544"/>
              <a:gd name="connsiteX317" fmla="*/ 2338836 w 3318341"/>
              <a:gd name="connsiteY317" fmla="*/ 636095 h 6858544"/>
              <a:gd name="connsiteX318" fmla="*/ 3245390 w 3318341"/>
              <a:gd name="connsiteY318" fmla="*/ 1012482 h 6858544"/>
              <a:gd name="connsiteX319" fmla="*/ 3318341 w 3318341"/>
              <a:gd name="connsiteY319" fmla="*/ 1092744 h 6858544"/>
              <a:gd name="connsiteX320" fmla="*/ 3318341 w 3318341"/>
              <a:gd name="connsiteY320" fmla="*/ 1097619 h 6858544"/>
              <a:gd name="connsiteX321" fmla="*/ 3242564 w 3318341"/>
              <a:gd name="connsiteY321" fmla="*/ 1014272 h 6858544"/>
              <a:gd name="connsiteX322" fmla="*/ 2338083 w 3318341"/>
              <a:gd name="connsiteY322" fmla="*/ 639111 h 6858544"/>
              <a:gd name="connsiteX323" fmla="*/ 1508222 w 3318341"/>
              <a:gd name="connsiteY323" fmla="*/ 639111 h 6858544"/>
              <a:gd name="connsiteX324" fmla="*/ 827435 w 3318341"/>
              <a:gd name="connsiteY324" fmla="*/ 83837 h 6858544"/>
              <a:gd name="connsiteX325" fmla="*/ 770896 w 3318341"/>
              <a:gd name="connsiteY325" fmla="*/ 0 h 6858544"/>
              <a:gd name="connsiteX326" fmla="*/ 774663 w 3318341"/>
              <a:gd name="connsiteY326" fmla="*/ 0 h 6858544"/>
              <a:gd name="connsiteX327" fmla="*/ 775639 w 3318341"/>
              <a:gd name="connsiteY327" fmla="*/ 19257 h 6858544"/>
              <a:gd name="connsiteX328" fmla="*/ 1508975 w 3318341"/>
              <a:gd name="connsiteY328" fmla="*/ 681329 h 6858544"/>
              <a:gd name="connsiteX329" fmla="*/ 2338836 w 3318341"/>
              <a:gd name="connsiteY329" fmla="*/ 681329 h 6858544"/>
              <a:gd name="connsiteX330" fmla="*/ 3293402 w 3318341"/>
              <a:gd name="connsiteY330" fmla="*/ 1132394 h 6858544"/>
              <a:gd name="connsiteX331" fmla="*/ 3318341 w 3318341"/>
              <a:gd name="connsiteY331" fmla="*/ 1165725 h 6858544"/>
              <a:gd name="connsiteX332" fmla="*/ 3318341 w 3318341"/>
              <a:gd name="connsiteY332" fmla="*/ 1171630 h 6858544"/>
              <a:gd name="connsiteX333" fmla="*/ 3290373 w 3318341"/>
              <a:gd name="connsiteY333" fmla="*/ 1134247 h 6858544"/>
              <a:gd name="connsiteX334" fmla="*/ 2338082 w 3318341"/>
              <a:gd name="connsiteY334" fmla="*/ 684345 h 6858544"/>
              <a:gd name="connsiteX335" fmla="*/ 1508222 w 3318341"/>
              <a:gd name="connsiteY335" fmla="*/ 684345 h 6858544"/>
              <a:gd name="connsiteX336" fmla="*/ 771888 w 3318341"/>
              <a:gd name="connsiteY336" fmla="*/ 19540 h 6858544"/>
              <a:gd name="connsiteX337" fmla="*/ 725673 w 3318341"/>
              <a:gd name="connsiteY337" fmla="*/ 0 h 6858544"/>
              <a:gd name="connsiteX338" fmla="*/ 729435 w 3318341"/>
              <a:gd name="connsiteY338" fmla="*/ 0 h 6858544"/>
              <a:gd name="connsiteX339" fmla="*/ 730650 w 3318341"/>
              <a:gd name="connsiteY339" fmla="*/ 23992 h 6858544"/>
              <a:gd name="connsiteX340" fmla="*/ 1508975 w 3318341"/>
              <a:gd name="connsiteY340" fmla="*/ 726566 h 6858544"/>
              <a:gd name="connsiteX341" fmla="*/ 2338836 w 3318341"/>
              <a:gd name="connsiteY341" fmla="*/ 726566 h 6858544"/>
              <a:gd name="connsiteX342" fmla="*/ 3258538 w 3318341"/>
              <a:gd name="connsiteY342" fmla="*/ 1161126 h 6858544"/>
              <a:gd name="connsiteX343" fmla="*/ 3318341 w 3318341"/>
              <a:gd name="connsiteY343" fmla="*/ 1241056 h 6858544"/>
              <a:gd name="connsiteX344" fmla="*/ 3318341 w 3318341"/>
              <a:gd name="connsiteY344" fmla="*/ 1246965 h 6858544"/>
              <a:gd name="connsiteX345" fmla="*/ 3255509 w 3318341"/>
              <a:gd name="connsiteY345" fmla="*/ 1162979 h 6858544"/>
              <a:gd name="connsiteX346" fmla="*/ 2338082 w 3318341"/>
              <a:gd name="connsiteY346" fmla="*/ 729582 h 6858544"/>
              <a:gd name="connsiteX347" fmla="*/ 1508222 w 3318341"/>
              <a:gd name="connsiteY347" fmla="*/ 729582 h 6858544"/>
              <a:gd name="connsiteX348" fmla="*/ 726898 w 3318341"/>
              <a:gd name="connsiteY348" fmla="*/ 24149 h 6858544"/>
              <a:gd name="connsiteX349" fmla="*/ 680449 w 3318341"/>
              <a:gd name="connsiteY349" fmla="*/ 0 h 6858544"/>
              <a:gd name="connsiteX350" fmla="*/ 684212 w 3318341"/>
              <a:gd name="connsiteY350" fmla="*/ 0 h 6858544"/>
              <a:gd name="connsiteX351" fmla="*/ 685661 w 3318341"/>
              <a:gd name="connsiteY351" fmla="*/ 28600 h 6858544"/>
              <a:gd name="connsiteX352" fmla="*/ 1508976 w 3318341"/>
              <a:gd name="connsiteY352" fmla="*/ 771801 h 6858544"/>
              <a:gd name="connsiteX353" fmla="*/ 2338836 w 3318341"/>
              <a:gd name="connsiteY353" fmla="*/ 771801 h 6858544"/>
              <a:gd name="connsiteX354" fmla="*/ 3289786 w 3318341"/>
              <a:gd name="connsiteY354" fmla="*/ 1278220 h 6858544"/>
              <a:gd name="connsiteX355" fmla="*/ 3318341 w 3318341"/>
              <a:gd name="connsiteY355" fmla="*/ 1325176 h 6858544"/>
              <a:gd name="connsiteX356" fmla="*/ 3318341 w 3318341"/>
              <a:gd name="connsiteY356" fmla="*/ 1332082 h 6858544"/>
              <a:gd name="connsiteX357" fmla="*/ 3286574 w 3318341"/>
              <a:gd name="connsiteY357" fmla="*/ 1279837 h 6858544"/>
              <a:gd name="connsiteX358" fmla="*/ 2338083 w 3318341"/>
              <a:gd name="connsiteY358" fmla="*/ 774817 h 6858544"/>
              <a:gd name="connsiteX359" fmla="*/ 1508222 w 3318341"/>
              <a:gd name="connsiteY359" fmla="*/ 774817 h 6858544"/>
              <a:gd name="connsiteX360" fmla="*/ 681909 w 3318341"/>
              <a:gd name="connsiteY360" fmla="*/ 28758 h 6858544"/>
              <a:gd name="connsiteX361" fmla="*/ 635216 w 3318341"/>
              <a:gd name="connsiteY361" fmla="*/ 0 h 6858544"/>
              <a:gd name="connsiteX362" fmla="*/ 638989 w 3318341"/>
              <a:gd name="connsiteY362" fmla="*/ 0 h 6858544"/>
              <a:gd name="connsiteX363" fmla="*/ 640671 w 3318341"/>
              <a:gd name="connsiteY363" fmla="*/ 33207 h 6858544"/>
              <a:gd name="connsiteX364" fmla="*/ 1508976 w 3318341"/>
              <a:gd name="connsiteY364" fmla="*/ 817035 h 6858544"/>
              <a:gd name="connsiteX365" fmla="*/ 2338836 w 3318341"/>
              <a:gd name="connsiteY365" fmla="*/ 817035 h 6858544"/>
              <a:gd name="connsiteX366" fmla="*/ 3307577 w 3318341"/>
              <a:gd name="connsiteY366" fmla="*/ 1394347 h 6858544"/>
              <a:gd name="connsiteX367" fmla="*/ 3318341 w 3318341"/>
              <a:gd name="connsiteY367" fmla="*/ 1416659 h 6858544"/>
              <a:gd name="connsiteX368" fmla="*/ 3318341 w 3318341"/>
              <a:gd name="connsiteY368" fmla="*/ 1425026 h 6858544"/>
              <a:gd name="connsiteX369" fmla="*/ 3304204 w 3318341"/>
              <a:gd name="connsiteY369" fmla="*/ 1395714 h 6858544"/>
              <a:gd name="connsiteX370" fmla="*/ 2338083 w 3318341"/>
              <a:gd name="connsiteY370" fmla="*/ 820050 h 6858544"/>
              <a:gd name="connsiteX371" fmla="*/ 1508222 w 3318341"/>
              <a:gd name="connsiteY371" fmla="*/ 820050 h 6858544"/>
              <a:gd name="connsiteX372" fmla="*/ 636911 w 3318341"/>
              <a:gd name="connsiteY372" fmla="*/ 33490 h 6858544"/>
              <a:gd name="connsiteX373" fmla="*/ 589993 w 3318341"/>
              <a:gd name="connsiteY373" fmla="*/ 0 h 6858544"/>
              <a:gd name="connsiteX374" fmla="*/ 593766 w 3318341"/>
              <a:gd name="connsiteY374" fmla="*/ 0 h 6858544"/>
              <a:gd name="connsiteX375" fmla="*/ 595682 w 3318341"/>
              <a:gd name="connsiteY375" fmla="*/ 37814 h 6858544"/>
              <a:gd name="connsiteX376" fmla="*/ 1508976 w 3318341"/>
              <a:gd name="connsiteY376" fmla="*/ 862268 h 6858544"/>
              <a:gd name="connsiteX377" fmla="*/ 2338836 w 3318341"/>
              <a:gd name="connsiteY377" fmla="*/ 862268 h 6858544"/>
              <a:gd name="connsiteX378" fmla="*/ 3312390 w 3318341"/>
              <a:gd name="connsiteY378" fmla="*/ 1508235 h 6858544"/>
              <a:gd name="connsiteX379" fmla="*/ 3318341 w 3318341"/>
              <a:gd name="connsiteY379" fmla="*/ 1524464 h 6858544"/>
              <a:gd name="connsiteX380" fmla="*/ 3318341 w 3318341"/>
              <a:gd name="connsiteY380" fmla="*/ 1535152 h 6858544"/>
              <a:gd name="connsiteX381" fmla="*/ 3308881 w 3318341"/>
              <a:gd name="connsiteY381" fmla="*/ 1509342 h 6858544"/>
              <a:gd name="connsiteX382" fmla="*/ 2338083 w 3318341"/>
              <a:gd name="connsiteY382" fmla="*/ 865284 h 6858544"/>
              <a:gd name="connsiteX383" fmla="*/ 1508222 w 3318341"/>
              <a:gd name="connsiteY383" fmla="*/ 865284 h 6858544"/>
              <a:gd name="connsiteX384" fmla="*/ 591922 w 3318341"/>
              <a:gd name="connsiteY384" fmla="*/ 38097 h 6858544"/>
              <a:gd name="connsiteX385" fmla="*/ 544770 w 3318341"/>
              <a:gd name="connsiteY385" fmla="*/ 0 h 6858544"/>
              <a:gd name="connsiteX386" fmla="*/ 548542 w 3318341"/>
              <a:gd name="connsiteY386" fmla="*/ 0 h 6858544"/>
              <a:gd name="connsiteX387" fmla="*/ 550693 w 3318341"/>
              <a:gd name="connsiteY387" fmla="*/ 42422 h 6858544"/>
              <a:gd name="connsiteX388" fmla="*/ 1508976 w 3318341"/>
              <a:gd name="connsiteY388" fmla="*/ 907503 h 6858544"/>
              <a:gd name="connsiteX389" fmla="*/ 2338836 w 3318341"/>
              <a:gd name="connsiteY389" fmla="*/ 907503 h 6858544"/>
              <a:gd name="connsiteX390" fmla="*/ 3304796 w 3318341"/>
              <a:gd name="connsiteY390" fmla="*/ 1618708 h 6858544"/>
              <a:gd name="connsiteX391" fmla="*/ 3318341 w 3318341"/>
              <a:gd name="connsiteY391" fmla="*/ 1671274 h 6858544"/>
              <a:gd name="connsiteX392" fmla="*/ 3318341 w 3318341"/>
              <a:gd name="connsiteY392" fmla="*/ 1686185 h 6858544"/>
              <a:gd name="connsiteX393" fmla="*/ 3301177 w 3318341"/>
              <a:gd name="connsiteY393" fmla="*/ 1619546 h 6858544"/>
              <a:gd name="connsiteX394" fmla="*/ 2338083 w 3318341"/>
              <a:gd name="connsiteY394" fmla="*/ 910518 h 6858544"/>
              <a:gd name="connsiteX395" fmla="*/ 1508222 w 3318341"/>
              <a:gd name="connsiteY395" fmla="*/ 910518 h 6858544"/>
              <a:gd name="connsiteX396" fmla="*/ 546932 w 3318341"/>
              <a:gd name="connsiteY396" fmla="*/ 42705 h 6858544"/>
              <a:gd name="connsiteX397" fmla="*/ 500301 w 3318341"/>
              <a:gd name="connsiteY397" fmla="*/ 0 h 6858544"/>
              <a:gd name="connsiteX398" fmla="*/ 503352 w 3318341"/>
              <a:gd name="connsiteY398" fmla="*/ 0 h 6858544"/>
              <a:gd name="connsiteX399" fmla="*/ 505695 w 3318341"/>
              <a:gd name="connsiteY399" fmla="*/ 46277 h 6858544"/>
              <a:gd name="connsiteX400" fmla="*/ 1508976 w 3318341"/>
              <a:gd name="connsiteY400" fmla="*/ 951983 h 6858544"/>
              <a:gd name="connsiteX401" fmla="*/ 2338837 w 3318341"/>
              <a:gd name="connsiteY401" fmla="*/ 951983 h 6858544"/>
              <a:gd name="connsiteX402" fmla="*/ 3305124 w 3318341"/>
              <a:gd name="connsiteY402" fmla="*/ 1918489 h 6858544"/>
              <a:gd name="connsiteX403" fmla="*/ 2338837 w 3318341"/>
              <a:gd name="connsiteY403" fmla="*/ 2884993 h 6858544"/>
              <a:gd name="connsiteX404" fmla="*/ 1508976 w 3318341"/>
              <a:gd name="connsiteY404" fmla="*/ 2884993 h 6858544"/>
              <a:gd name="connsiteX405" fmla="*/ 500480 w 3318341"/>
              <a:gd name="connsiteY405" fmla="*/ 3893715 h 6858544"/>
              <a:gd name="connsiteX406" fmla="*/ 1508976 w 3318341"/>
              <a:gd name="connsiteY406" fmla="*/ 4902438 h 6858544"/>
              <a:gd name="connsiteX407" fmla="*/ 2338837 w 3318341"/>
              <a:gd name="connsiteY407" fmla="*/ 4902438 h 6858544"/>
              <a:gd name="connsiteX408" fmla="*/ 3305124 w 3318341"/>
              <a:gd name="connsiteY408" fmla="*/ 5868943 h 6858544"/>
              <a:gd name="connsiteX409" fmla="*/ 2338837 w 3318341"/>
              <a:gd name="connsiteY409" fmla="*/ 6835448 h 6858544"/>
              <a:gd name="connsiteX410" fmla="*/ 1508976 w 3318341"/>
              <a:gd name="connsiteY410" fmla="*/ 6835448 h 6858544"/>
              <a:gd name="connsiteX411" fmla="*/ 1305936 w 3318341"/>
              <a:gd name="connsiteY411" fmla="*/ 6855972 h 6858544"/>
              <a:gd name="connsiteX412" fmla="*/ 1295952 w 3318341"/>
              <a:gd name="connsiteY412" fmla="*/ 6858544 h 6858544"/>
              <a:gd name="connsiteX413" fmla="*/ 1286885 w 3318341"/>
              <a:gd name="connsiteY413" fmla="*/ 6858544 h 6858544"/>
              <a:gd name="connsiteX414" fmla="*/ 1305373 w 3318341"/>
              <a:gd name="connsiteY414" fmla="*/ 6853778 h 6858544"/>
              <a:gd name="connsiteX415" fmla="*/ 1508976 w 3318341"/>
              <a:gd name="connsiteY415" fmla="*/ 6833187 h 6858544"/>
              <a:gd name="connsiteX416" fmla="*/ 2338837 w 3318341"/>
              <a:gd name="connsiteY416" fmla="*/ 6833187 h 6858544"/>
              <a:gd name="connsiteX417" fmla="*/ 3302108 w 3318341"/>
              <a:gd name="connsiteY417" fmla="*/ 5869697 h 6858544"/>
              <a:gd name="connsiteX418" fmla="*/ 2338837 w 3318341"/>
              <a:gd name="connsiteY418" fmla="*/ 4906208 h 6858544"/>
              <a:gd name="connsiteX419" fmla="*/ 1508976 w 3318341"/>
              <a:gd name="connsiteY419" fmla="*/ 4906208 h 6858544"/>
              <a:gd name="connsiteX420" fmla="*/ 497465 w 3318341"/>
              <a:gd name="connsiteY420" fmla="*/ 3894469 h 6858544"/>
              <a:gd name="connsiteX421" fmla="*/ 1508976 w 3318341"/>
              <a:gd name="connsiteY421" fmla="*/ 2882732 h 6858544"/>
              <a:gd name="connsiteX422" fmla="*/ 2338837 w 3318341"/>
              <a:gd name="connsiteY422" fmla="*/ 2882732 h 6858544"/>
              <a:gd name="connsiteX423" fmla="*/ 3302108 w 3318341"/>
              <a:gd name="connsiteY423" fmla="*/ 1919242 h 6858544"/>
              <a:gd name="connsiteX424" fmla="*/ 2338837 w 3318341"/>
              <a:gd name="connsiteY424" fmla="*/ 955753 h 6858544"/>
              <a:gd name="connsiteX425" fmla="*/ 1508976 w 3318341"/>
              <a:gd name="connsiteY425" fmla="*/ 955753 h 6858544"/>
              <a:gd name="connsiteX426" fmla="*/ 502697 w 3318341"/>
              <a:gd name="connsiteY426" fmla="*/ 47313 h 6858544"/>
              <a:gd name="connsiteX427" fmla="*/ 455077 w 3318341"/>
              <a:gd name="connsiteY427" fmla="*/ 0 h 6858544"/>
              <a:gd name="connsiteX428" fmla="*/ 458128 w 3318341"/>
              <a:gd name="connsiteY428" fmla="*/ 0 h 6858544"/>
              <a:gd name="connsiteX429" fmla="*/ 460704 w 3318341"/>
              <a:gd name="connsiteY429" fmla="*/ 50884 h 6858544"/>
              <a:gd name="connsiteX430" fmla="*/ 1508976 w 3318341"/>
              <a:gd name="connsiteY430" fmla="*/ 997217 h 6858544"/>
              <a:gd name="connsiteX431" fmla="*/ 2338836 w 3318341"/>
              <a:gd name="connsiteY431" fmla="*/ 997217 h 6858544"/>
              <a:gd name="connsiteX432" fmla="*/ 3259900 w 3318341"/>
              <a:gd name="connsiteY432" fmla="*/ 1918488 h 6858544"/>
              <a:gd name="connsiteX433" fmla="*/ 2338836 w 3318341"/>
              <a:gd name="connsiteY433" fmla="*/ 2839758 h 6858544"/>
              <a:gd name="connsiteX434" fmla="*/ 1508976 w 3318341"/>
              <a:gd name="connsiteY434" fmla="*/ 2839758 h 6858544"/>
              <a:gd name="connsiteX435" fmla="*/ 455255 w 3318341"/>
              <a:gd name="connsiteY435" fmla="*/ 3893714 h 6858544"/>
              <a:gd name="connsiteX436" fmla="*/ 1508976 w 3318341"/>
              <a:gd name="connsiteY436" fmla="*/ 4947672 h 6858544"/>
              <a:gd name="connsiteX437" fmla="*/ 2338836 w 3318341"/>
              <a:gd name="connsiteY437" fmla="*/ 4947672 h 6858544"/>
              <a:gd name="connsiteX438" fmla="*/ 3259900 w 3318341"/>
              <a:gd name="connsiteY438" fmla="*/ 5868943 h 6858544"/>
              <a:gd name="connsiteX439" fmla="*/ 2338836 w 3318341"/>
              <a:gd name="connsiteY439" fmla="*/ 6790213 h 6858544"/>
              <a:gd name="connsiteX440" fmla="*/ 1508976 w 3318341"/>
              <a:gd name="connsiteY440" fmla="*/ 6790213 h 6858544"/>
              <a:gd name="connsiteX441" fmla="*/ 1195938 w 3318341"/>
              <a:gd name="connsiteY441" fmla="*/ 6837668 h 6858544"/>
              <a:gd name="connsiteX442" fmla="*/ 1139010 w 3318341"/>
              <a:gd name="connsiteY442" fmla="*/ 6858544 h 6858544"/>
              <a:gd name="connsiteX443" fmla="*/ 1132432 w 3318341"/>
              <a:gd name="connsiteY443" fmla="*/ 6858544 h 6858544"/>
              <a:gd name="connsiteX444" fmla="*/ 1195100 w 3318341"/>
              <a:gd name="connsiteY444" fmla="*/ 6835556 h 6858544"/>
              <a:gd name="connsiteX445" fmla="*/ 1508976 w 3318341"/>
              <a:gd name="connsiteY445" fmla="*/ 6787952 h 6858544"/>
              <a:gd name="connsiteX446" fmla="*/ 2338836 w 3318341"/>
              <a:gd name="connsiteY446" fmla="*/ 6787952 h 6858544"/>
              <a:gd name="connsiteX447" fmla="*/ 3256884 w 3318341"/>
              <a:gd name="connsiteY447" fmla="*/ 5869697 h 6858544"/>
              <a:gd name="connsiteX448" fmla="*/ 2338836 w 3318341"/>
              <a:gd name="connsiteY448" fmla="*/ 4951442 h 6858544"/>
              <a:gd name="connsiteX449" fmla="*/ 1508976 w 3318341"/>
              <a:gd name="connsiteY449" fmla="*/ 4951442 h 6858544"/>
              <a:gd name="connsiteX450" fmla="*/ 452241 w 3318341"/>
              <a:gd name="connsiteY450" fmla="*/ 3894468 h 6858544"/>
              <a:gd name="connsiteX451" fmla="*/ 1508976 w 3318341"/>
              <a:gd name="connsiteY451" fmla="*/ 2837497 h 6858544"/>
              <a:gd name="connsiteX452" fmla="*/ 2338836 w 3318341"/>
              <a:gd name="connsiteY452" fmla="*/ 2837497 h 6858544"/>
              <a:gd name="connsiteX453" fmla="*/ 3256884 w 3318341"/>
              <a:gd name="connsiteY453" fmla="*/ 1919242 h 6858544"/>
              <a:gd name="connsiteX454" fmla="*/ 2338836 w 3318341"/>
              <a:gd name="connsiteY454" fmla="*/ 1000987 h 6858544"/>
              <a:gd name="connsiteX455" fmla="*/ 1508976 w 3318341"/>
              <a:gd name="connsiteY455" fmla="*/ 1000987 h 6858544"/>
              <a:gd name="connsiteX456" fmla="*/ 457708 w 3318341"/>
              <a:gd name="connsiteY456" fmla="*/ 51920 h 6858544"/>
              <a:gd name="connsiteX457" fmla="*/ 409853 w 3318341"/>
              <a:gd name="connsiteY457" fmla="*/ 0 h 6858544"/>
              <a:gd name="connsiteX458" fmla="*/ 412905 w 3318341"/>
              <a:gd name="connsiteY458" fmla="*/ 0 h 6858544"/>
              <a:gd name="connsiteX459" fmla="*/ 415715 w 3318341"/>
              <a:gd name="connsiteY459" fmla="*/ 55493 h 6858544"/>
              <a:gd name="connsiteX460" fmla="*/ 1508976 w 3318341"/>
              <a:gd name="connsiteY460" fmla="*/ 1042453 h 6858544"/>
              <a:gd name="connsiteX461" fmla="*/ 2338836 w 3318341"/>
              <a:gd name="connsiteY461" fmla="*/ 1042453 h 6858544"/>
              <a:gd name="connsiteX462" fmla="*/ 3214676 w 3318341"/>
              <a:gd name="connsiteY462" fmla="*/ 1918489 h 6858544"/>
              <a:gd name="connsiteX463" fmla="*/ 2338836 w 3318341"/>
              <a:gd name="connsiteY463" fmla="*/ 2794526 h 6858544"/>
              <a:gd name="connsiteX464" fmla="*/ 1508976 w 3318341"/>
              <a:gd name="connsiteY464" fmla="*/ 2794526 h 6858544"/>
              <a:gd name="connsiteX465" fmla="*/ 410031 w 3318341"/>
              <a:gd name="connsiteY465" fmla="*/ 3893714 h 6858544"/>
              <a:gd name="connsiteX466" fmla="*/ 1508976 w 3318341"/>
              <a:gd name="connsiteY466" fmla="*/ 4992906 h 6858544"/>
              <a:gd name="connsiteX467" fmla="*/ 2338836 w 3318341"/>
              <a:gd name="connsiteY467" fmla="*/ 4992906 h 6858544"/>
              <a:gd name="connsiteX468" fmla="*/ 3214676 w 3318341"/>
              <a:gd name="connsiteY468" fmla="*/ 5868943 h 6858544"/>
              <a:gd name="connsiteX469" fmla="*/ 2338836 w 3318341"/>
              <a:gd name="connsiteY469" fmla="*/ 6744979 h 6858544"/>
              <a:gd name="connsiteX470" fmla="*/ 1508976 w 3318341"/>
              <a:gd name="connsiteY470" fmla="*/ 6744979 h 6858544"/>
              <a:gd name="connsiteX471" fmla="*/ 1081609 w 3318341"/>
              <a:gd name="connsiteY471" fmla="*/ 6831490 h 6858544"/>
              <a:gd name="connsiteX472" fmla="*/ 1025540 w 3318341"/>
              <a:gd name="connsiteY472" fmla="*/ 6858544 h 6858544"/>
              <a:gd name="connsiteX473" fmla="*/ 1020298 w 3318341"/>
              <a:gd name="connsiteY473" fmla="*/ 6858544 h 6858544"/>
              <a:gd name="connsiteX474" fmla="*/ 1080502 w 3318341"/>
              <a:gd name="connsiteY474" fmla="*/ 6829488 h 6858544"/>
              <a:gd name="connsiteX475" fmla="*/ 1508976 w 3318341"/>
              <a:gd name="connsiteY475" fmla="*/ 6742718 h 6858544"/>
              <a:gd name="connsiteX476" fmla="*/ 2338836 w 3318341"/>
              <a:gd name="connsiteY476" fmla="*/ 6742718 h 6858544"/>
              <a:gd name="connsiteX477" fmla="*/ 3211660 w 3318341"/>
              <a:gd name="connsiteY477" fmla="*/ 5869697 h 6858544"/>
              <a:gd name="connsiteX478" fmla="*/ 2338836 w 3318341"/>
              <a:gd name="connsiteY478" fmla="*/ 4996676 h 6858544"/>
              <a:gd name="connsiteX479" fmla="*/ 1508976 w 3318341"/>
              <a:gd name="connsiteY479" fmla="*/ 4996676 h 6858544"/>
              <a:gd name="connsiteX480" fmla="*/ 407016 w 3318341"/>
              <a:gd name="connsiteY480" fmla="*/ 3894468 h 6858544"/>
              <a:gd name="connsiteX481" fmla="*/ 1508976 w 3318341"/>
              <a:gd name="connsiteY481" fmla="*/ 2792264 h 6858544"/>
              <a:gd name="connsiteX482" fmla="*/ 2338836 w 3318341"/>
              <a:gd name="connsiteY482" fmla="*/ 2792264 h 6858544"/>
              <a:gd name="connsiteX483" fmla="*/ 3211660 w 3318341"/>
              <a:gd name="connsiteY483" fmla="*/ 1919243 h 6858544"/>
              <a:gd name="connsiteX484" fmla="*/ 2338836 w 3318341"/>
              <a:gd name="connsiteY484" fmla="*/ 1046222 h 6858544"/>
              <a:gd name="connsiteX485" fmla="*/ 1508976 w 3318341"/>
              <a:gd name="connsiteY485" fmla="*/ 1046222 h 6858544"/>
              <a:gd name="connsiteX486" fmla="*/ 412717 w 3318341"/>
              <a:gd name="connsiteY486" fmla="*/ 56530 h 6858544"/>
              <a:gd name="connsiteX487" fmla="*/ 364629 w 3318341"/>
              <a:gd name="connsiteY487" fmla="*/ 0 h 6858544"/>
              <a:gd name="connsiteX488" fmla="*/ 367681 w 3318341"/>
              <a:gd name="connsiteY488" fmla="*/ 0 h 6858544"/>
              <a:gd name="connsiteX489" fmla="*/ 370726 w 3318341"/>
              <a:gd name="connsiteY489" fmla="*/ 60101 h 6858544"/>
              <a:gd name="connsiteX490" fmla="*/ 1508976 w 3318341"/>
              <a:gd name="connsiteY490" fmla="*/ 1087688 h 6858544"/>
              <a:gd name="connsiteX491" fmla="*/ 2338836 w 3318341"/>
              <a:gd name="connsiteY491" fmla="*/ 1087688 h 6858544"/>
              <a:gd name="connsiteX492" fmla="*/ 3169452 w 3318341"/>
              <a:gd name="connsiteY492" fmla="*/ 1918489 h 6858544"/>
              <a:gd name="connsiteX493" fmla="*/ 2338836 w 3318341"/>
              <a:gd name="connsiteY493" fmla="*/ 2749292 h 6858544"/>
              <a:gd name="connsiteX494" fmla="*/ 1508976 w 3318341"/>
              <a:gd name="connsiteY494" fmla="*/ 2749292 h 6858544"/>
              <a:gd name="connsiteX495" fmla="*/ 364807 w 3318341"/>
              <a:gd name="connsiteY495" fmla="*/ 3893714 h 6858544"/>
              <a:gd name="connsiteX496" fmla="*/ 1508976 w 3318341"/>
              <a:gd name="connsiteY496" fmla="*/ 5038141 h 6858544"/>
              <a:gd name="connsiteX497" fmla="*/ 2338836 w 3318341"/>
              <a:gd name="connsiteY497" fmla="*/ 5038141 h 6858544"/>
              <a:gd name="connsiteX498" fmla="*/ 3169452 w 3318341"/>
              <a:gd name="connsiteY498" fmla="*/ 5868943 h 6858544"/>
              <a:gd name="connsiteX499" fmla="*/ 2338836 w 3318341"/>
              <a:gd name="connsiteY499" fmla="*/ 6699745 h 6858544"/>
              <a:gd name="connsiteX500" fmla="*/ 1508976 w 3318341"/>
              <a:gd name="connsiteY500" fmla="*/ 6699745 h 6858544"/>
              <a:gd name="connsiteX501" fmla="*/ 964054 w 3318341"/>
              <a:gd name="connsiteY501" fmla="*/ 6838079 h 6858544"/>
              <a:gd name="connsiteX502" fmla="*/ 930411 w 3318341"/>
              <a:gd name="connsiteY502" fmla="*/ 6858544 h 6858544"/>
              <a:gd name="connsiteX503" fmla="*/ 925651 w 3318341"/>
              <a:gd name="connsiteY503" fmla="*/ 6858544 h 6858544"/>
              <a:gd name="connsiteX504" fmla="*/ 962353 w 3318341"/>
              <a:gd name="connsiteY504" fmla="*/ 6836214 h 6858544"/>
              <a:gd name="connsiteX505" fmla="*/ 1508976 w 3318341"/>
              <a:gd name="connsiteY505" fmla="*/ 6697484 h 6858544"/>
              <a:gd name="connsiteX506" fmla="*/ 2338836 w 3318341"/>
              <a:gd name="connsiteY506" fmla="*/ 6697484 h 6858544"/>
              <a:gd name="connsiteX507" fmla="*/ 3166436 w 3318341"/>
              <a:gd name="connsiteY507" fmla="*/ 5869697 h 6858544"/>
              <a:gd name="connsiteX508" fmla="*/ 2338836 w 3318341"/>
              <a:gd name="connsiteY508" fmla="*/ 5041910 h 6858544"/>
              <a:gd name="connsiteX509" fmla="*/ 1508976 w 3318341"/>
              <a:gd name="connsiteY509" fmla="*/ 5041910 h 6858544"/>
              <a:gd name="connsiteX510" fmla="*/ 361792 w 3318341"/>
              <a:gd name="connsiteY510" fmla="*/ 3894468 h 6858544"/>
              <a:gd name="connsiteX511" fmla="*/ 1508976 w 3318341"/>
              <a:gd name="connsiteY511" fmla="*/ 2747030 h 6858544"/>
              <a:gd name="connsiteX512" fmla="*/ 2338836 w 3318341"/>
              <a:gd name="connsiteY512" fmla="*/ 2747030 h 6858544"/>
              <a:gd name="connsiteX513" fmla="*/ 3166436 w 3318341"/>
              <a:gd name="connsiteY513" fmla="*/ 1919243 h 6858544"/>
              <a:gd name="connsiteX514" fmla="*/ 2338836 w 3318341"/>
              <a:gd name="connsiteY514" fmla="*/ 1091456 h 6858544"/>
              <a:gd name="connsiteX515" fmla="*/ 1508976 w 3318341"/>
              <a:gd name="connsiteY515" fmla="*/ 1091456 h 6858544"/>
              <a:gd name="connsiteX516" fmla="*/ 367728 w 3318341"/>
              <a:gd name="connsiteY516" fmla="*/ 61138 h 6858544"/>
              <a:gd name="connsiteX517" fmla="*/ 319406 w 3318341"/>
              <a:gd name="connsiteY517" fmla="*/ 0 h 6858544"/>
              <a:gd name="connsiteX518" fmla="*/ 322458 w 3318341"/>
              <a:gd name="connsiteY518" fmla="*/ 0 h 6858544"/>
              <a:gd name="connsiteX519" fmla="*/ 325736 w 3318341"/>
              <a:gd name="connsiteY519" fmla="*/ 64708 h 6858544"/>
              <a:gd name="connsiteX520" fmla="*/ 1508975 w 3318341"/>
              <a:gd name="connsiteY520" fmla="*/ 1132921 h 6858544"/>
              <a:gd name="connsiteX521" fmla="*/ 2338836 w 3318341"/>
              <a:gd name="connsiteY521" fmla="*/ 1132921 h 6858544"/>
              <a:gd name="connsiteX522" fmla="*/ 3124227 w 3318341"/>
              <a:gd name="connsiteY522" fmla="*/ 1918489 h 6858544"/>
              <a:gd name="connsiteX523" fmla="*/ 2338836 w 3318341"/>
              <a:gd name="connsiteY523" fmla="*/ 2704057 h 6858544"/>
              <a:gd name="connsiteX524" fmla="*/ 1508975 w 3318341"/>
              <a:gd name="connsiteY524" fmla="*/ 2704057 h 6858544"/>
              <a:gd name="connsiteX525" fmla="*/ 319583 w 3318341"/>
              <a:gd name="connsiteY525" fmla="*/ 3893714 h 6858544"/>
              <a:gd name="connsiteX526" fmla="*/ 1508975 w 3318341"/>
              <a:gd name="connsiteY526" fmla="*/ 5083375 h 6858544"/>
              <a:gd name="connsiteX527" fmla="*/ 2338836 w 3318341"/>
              <a:gd name="connsiteY527" fmla="*/ 5083375 h 6858544"/>
              <a:gd name="connsiteX528" fmla="*/ 3124227 w 3318341"/>
              <a:gd name="connsiteY528" fmla="*/ 5868943 h 6858544"/>
              <a:gd name="connsiteX529" fmla="*/ 2338836 w 3318341"/>
              <a:gd name="connsiteY529" fmla="*/ 6654511 h 6858544"/>
              <a:gd name="connsiteX530" fmla="*/ 1508975 w 3318341"/>
              <a:gd name="connsiteY530" fmla="*/ 6654511 h 6858544"/>
              <a:gd name="connsiteX531" fmla="*/ 844474 w 3318341"/>
              <a:gd name="connsiteY531" fmla="*/ 6857986 h 6858544"/>
              <a:gd name="connsiteX532" fmla="*/ 843727 w 3318341"/>
              <a:gd name="connsiteY532" fmla="*/ 6858544 h 6858544"/>
              <a:gd name="connsiteX533" fmla="*/ 839504 w 3318341"/>
              <a:gd name="connsiteY533" fmla="*/ 6858544 h 6858544"/>
              <a:gd name="connsiteX534" fmla="*/ 842526 w 3318341"/>
              <a:gd name="connsiteY534" fmla="*/ 6856281 h 6858544"/>
              <a:gd name="connsiteX535" fmla="*/ 1508975 w 3318341"/>
              <a:gd name="connsiteY535" fmla="*/ 6652250 h 6858544"/>
              <a:gd name="connsiteX536" fmla="*/ 2338836 w 3318341"/>
              <a:gd name="connsiteY536" fmla="*/ 6652250 h 6858544"/>
              <a:gd name="connsiteX537" fmla="*/ 3121212 w 3318341"/>
              <a:gd name="connsiteY537" fmla="*/ 5869697 h 6858544"/>
              <a:gd name="connsiteX538" fmla="*/ 2338836 w 3318341"/>
              <a:gd name="connsiteY538" fmla="*/ 5087145 h 6858544"/>
              <a:gd name="connsiteX539" fmla="*/ 1508975 w 3318341"/>
              <a:gd name="connsiteY539" fmla="*/ 5087145 h 6858544"/>
              <a:gd name="connsiteX540" fmla="*/ 316568 w 3318341"/>
              <a:gd name="connsiteY540" fmla="*/ 3894468 h 6858544"/>
              <a:gd name="connsiteX541" fmla="*/ 1508975 w 3318341"/>
              <a:gd name="connsiteY541" fmla="*/ 2701795 h 6858544"/>
              <a:gd name="connsiteX542" fmla="*/ 2338836 w 3318341"/>
              <a:gd name="connsiteY542" fmla="*/ 2701795 h 6858544"/>
              <a:gd name="connsiteX543" fmla="*/ 3121212 w 3318341"/>
              <a:gd name="connsiteY543" fmla="*/ 1919243 h 6858544"/>
              <a:gd name="connsiteX544" fmla="*/ 2338836 w 3318341"/>
              <a:gd name="connsiteY544" fmla="*/ 1136690 h 6858544"/>
              <a:gd name="connsiteX545" fmla="*/ 1508975 w 3318341"/>
              <a:gd name="connsiteY545" fmla="*/ 1136690 h 6858544"/>
              <a:gd name="connsiteX546" fmla="*/ 322739 w 3318341"/>
              <a:gd name="connsiteY546" fmla="*/ 65745 h 6858544"/>
              <a:gd name="connsiteX547" fmla="*/ 274183 w 3318341"/>
              <a:gd name="connsiteY547" fmla="*/ 0 h 6858544"/>
              <a:gd name="connsiteX548" fmla="*/ 277235 w 3318341"/>
              <a:gd name="connsiteY548" fmla="*/ 0 h 6858544"/>
              <a:gd name="connsiteX549" fmla="*/ 280747 w 3318341"/>
              <a:gd name="connsiteY549" fmla="*/ 69316 h 6858544"/>
              <a:gd name="connsiteX550" fmla="*/ 1508975 w 3318341"/>
              <a:gd name="connsiteY550" fmla="*/ 1178154 h 6858544"/>
              <a:gd name="connsiteX551" fmla="*/ 2338836 w 3318341"/>
              <a:gd name="connsiteY551" fmla="*/ 1178154 h 6858544"/>
              <a:gd name="connsiteX552" fmla="*/ 3079003 w 3318341"/>
              <a:gd name="connsiteY552" fmla="*/ 1918488 h 6858544"/>
              <a:gd name="connsiteX553" fmla="*/ 2338836 w 3318341"/>
              <a:gd name="connsiteY553" fmla="*/ 2658822 h 6858544"/>
              <a:gd name="connsiteX554" fmla="*/ 1508975 w 3318341"/>
              <a:gd name="connsiteY554" fmla="*/ 2658822 h 6858544"/>
              <a:gd name="connsiteX555" fmla="*/ 274359 w 3318341"/>
              <a:gd name="connsiteY555" fmla="*/ 3893714 h 6858544"/>
              <a:gd name="connsiteX556" fmla="*/ 1508975 w 3318341"/>
              <a:gd name="connsiteY556" fmla="*/ 5128609 h 6858544"/>
              <a:gd name="connsiteX557" fmla="*/ 2338836 w 3318341"/>
              <a:gd name="connsiteY557" fmla="*/ 5128609 h 6858544"/>
              <a:gd name="connsiteX558" fmla="*/ 3079003 w 3318341"/>
              <a:gd name="connsiteY558" fmla="*/ 5868943 h 6858544"/>
              <a:gd name="connsiteX559" fmla="*/ 2338836 w 3318341"/>
              <a:gd name="connsiteY559" fmla="*/ 6609276 h 6858544"/>
              <a:gd name="connsiteX560" fmla="*/ 1508975 w 3318341"/>
              <a:gd name="connsiteY560" fmla="*/ 6609276 h 6858544"/>
              <a:gd name="connsiteX561" fmla="*/ 819234 w 3318341"/>
              <a:gd name="connsiteY561" fmla="*/ 6820503 h 6858544"/>
              <a:gd name="connsiteX562" fmla="*/ 768411 w 3318341"/>
              <a:gd name="connsiteY562" fmla="*/ 6858544 h 6858544"/>
              <a:gd name="connsiteX563" fmla="*/ 764201 w 3318341"/>
              <a:gd name="connsiteY563" fmla="*/ 6858544 h 6858544"/>
              <a:gd name="connsiteX564" fmla="*/ 817286 w 3318341"/>
              <a:gd name="connsiteY564" fmla="*/ 6818799 h 6858544"/>
              <a:gd name="connsiteX565" fmla="*/ 1508975 w 3318341"/>
              <a:gd name="connsiteY565" fmla="*/ 6607015 h 6858544"/>
              <a:gd name="connsiteX566" fmla="*/ 2338836 w 3318341"/>
              <a:gd name="connsiteY566" fmla="*/ 6607015 h 6858544"/>
              <a:gd name="connsiteX567" fmla="*/ 3075988 w 3318341"/>
              <a:gd name="connsiteY567" fmla="*/ 5869697 h 6858544"/>
              <a:gd name="connsiteX568" fmla="*/ 2338836 w 3318341"/>
              <a:gd name="connsiteY568" fmla="*/ 5132379 h 6858544"/>
              <a:gd name="connsiteX569" fmla="*/ 1508975 w 3318341"/>
              <a:gd name="connsiteY569" fmla="*/ 5132379 h 6858544"/>
              <a:gd name="connsiteX570" fmla="*/ 271344 w 3318341"/>
              <a:gd name="connsiteY570" fmla="*/ 3894468 h 6858544"/>
              <a:gd name="connsiteX571" fmla="*/ 1508975 w 3318341"/>
              <a:gd name="connsiteY571" fmla="*/ 2656560 h 6858544"/>
              <a:gd name="connsiteX572" fmla="*/ 2338836 w 3318341"/>
              <a:gd name="connsiteY572" fmla="*/ 2656560 h 6858544"/>
              <a:gd name="connsiteX573" fmla="*/ 3075988 w 3318341"/>
              <a:gd name="connsiteY573" fmla="*/ 1919242 h 6858544"/>
              <a:gd name="connsiteX574" fmla="*/ 2338836 w 3318341"/>
              <a:gd name="connsiteY574" fmla="*/ 1181924 h 6858544"/>
              <a:gd name="connsiteX575" fmla="*/ 1508975 w 3318341"/>
              <a:gd name="connsiteY575" fmla="*/ 1181924 h 6858544"/>
              <a:gd name="connsiteX576" fmla="*/ 277749 w 3318341"/>
              <a:gd name="connsiteY576" fmla="*/ 70352 h 6858544"/>
              <a:gd name="connsiteX577" fmla="*/ 228959 w 3318341"/>
              <a:gd name="connsiteY577" fmla="*/ 0 h 6858544"/>
              <a:gd name="connsiteX578" fmla="*/ 232008 w 3318341"/>
              <a:gd name="connsiteY578" fmla="*/ 0 h 6858544"/>
              <a:gd name="connsiteX579" fmla="*/ 235758 w 3318341"/>
              <a:gd name="connsiteY579" fmla="*/ 74046 h 6858544"/>
              <a:gd name="connsiteX580" fmla="*/ 1508975 w 3318341"/>
              <a:gd name="connsiteY580" fmla="*/ 1223386 h 6858544"/>
              <a:gd name="connsiteX581" fmla="*/ 2338836 w 3318341"/>
              <a:gd name="connsiteY581" fmla="*/ 1223386 h 6858544"/>
              <a:gd name="connsiteX582" fmla="*/ 3033779 w 3318341"/>
              <a:gd name="connsiteY582" fmla="*/ 1918486 h 6858544"/>
              <a:gd name="connsiteX583" fmla="*/ 2338836 w 3318341"/>
              <a:gd name="connsiteY583" fmla="*/ 2613586 h 6858544"/>
              <a:gd name="connsiteX584" fmla="*/ 1508975 w 3318341"/>
              <a:gd name="connsiteY584" fmla="*/ 2613586 h 6858544"/>
              <a:gd name="connsiteX585" fmla="*/ 229135 w 3318341"/>
              <a:gd name="connsiteY585" fmla="*/ 3893714 h 6858544"/>
              <a:gd name="connsiteX586" fmla="*/ 1508975 w 3318341"/>
              <a:gd name="connsiteY586" fmla="*/ 5173844 h 6858544"/>
              <a:gd name="connsiteX587" fmla="*/ 2338836 w 3318341"/>
              <a:gd name="connsiteY587" fmla="*/ 5173844 h 6858544"/>
              <a:gd name="connsiteX588" fmla="*/ 3033779 w 3318341"/>
              <a:gd name="connsiteY588" fmla="*/ 5868943 h 6858544"/>
              <a:gd name="connsiteX589" fmla="*/ 2338836 w 3318341"/>
              <a:gd name="connsiteY589" fmla="*/ 6564042 h 6858544"/>
              <a:gd name="connsiteX590" fmla="*/ 1508975 w 3318341"/>
              <a:gd name="connsiteY590" fmla="*/ 6564042 h 6858544"/>
              <a:gd name="connsiteX591" fmla="*/ 695122 w 3318341"/>
              <a:gd name="connsiteY591" fmla="*/ 6856551 h 6858544"/>
              <a:gd name="connsiteX592" fmla="*/ 692930 w 3318341"/>
              <a:gd name="connsiteY592" fmla="*/ 6858544 h 6858544"/>
              <a:gd name="connsiteX593" fmla="*/ 689673 w 3318341"/>
              <a:gd name="connsiteY593" fmla="*/ 6858544 h 6858544"/>
              <a:gd name="connsiteX594" fmla="*/ 693270 w 3318341"/>
              <a:gd name="connsiteY594" fmla="*/ 6855273 h 6858544"/>
              <a:gd name="connsiteX595" fmla="*/ 1508975 w 3318341"/>
              <a:gd name="connsiteY595" fmla="*/ 6561781 h 6858544"/>
              <a:gd name="connsiteX596" fmla="*/ 2338836 w 3318341"/>
              <a:gd name="connsiteY596" fmla="*/ 6561781 h 6858544"/>
              <a:gd name="connsiteX597" fmla="*/ 3030764 w 3318341"/>
              <a:gd name="connsiteY597" fmla="*/ 5869697 h 6858544"/>
              <a:gd name="connsiteX598" fmla="*/ 2338836 w 3318341"/>
              <a:gd name="connsiteY598" fmla="*/ 5177613 h 6858544"/>
              <a:gd name="connsiteX599" fmla="*/ 1508975 w 3318341"/>
              <a:gd name="connsiteY599" fmla="*/ 5177613 h 6858544"/>
              <a:gd name="connsiteX600" fmla="*/ 226120 w 3318341"/>
              <a:gd name="connsiteY600" fmla="*/ 3894468 h 6858544"/>
              <a:gd name="connsiteX601" fmla="*/ 1508975 w 3318341"/>
              <a:gd name="connsiteY601" fmla="*/ 2611324 h 6858544"/>
              <a:gd name="connsiteX602" fmla="*/ 2338836 w 3318341"/>
              <a:gd name="connsiteY602" fmla="*/ 2611324 h 6858544"/>
              <a:gd name="connsiteX603" fmla="*/ 3030764 w 3318341"/>
              <a:gd name="connsiteY603" fmla="*/ 1919240 h 6858544"/>
              <a:gd name="connsiteX604" fmla="*/ 2338836 w 3318341"/>
              <a:gd name="connsiteY604" fmla="*/ 1227156 h 6858544"/>
              <a:gd name="connsiteX605" fmla="*/ 1508975 w 3318341"/>
              <a:gd name="connsiteY605" fmla="*/ 1227156 h 6858544"/>
              <a:gd name="connsiteX606" fmla="*/ 232760 w 3318341"/>
              <a:gd name="connsiteY606" fmla="*/ 74958 h 6858544"/>
              <a:gd name="connsiteX607" fmla="*/ 183736 w 3318341"/>
              <a:gd name="connsiteY607" fmla="*/ 0 h 6858544"/>
              <a:gd name="connsiteX608" fmla="*/ 186785 w 3318341"/>
              <a:gd name="connsiteY608" fmla="*/ 0 h 6858544"/>
              <a:gd name="connsiteX609" fmla="*/ 190768 w 3318341"/>
              <a:gd name="connsiteY609" fmla="*/ 78653 h 6858544"/>
              <a:gd name="connsiteX610" fmla="*/ 1508976 w 3318341"/>
              <a:gd name="connsiteY610" fmla="*/ 1268621 h 6858544"/>
              <a:gd name="connsiteX611" fmla="*/ 2338837 w 3318341"/>
              <a:gd name="connsiteY611" fmla="*/ 1268621 h 6858544"/>
              <a:gd name="connsiteX612" fmla="*/ 2988556 w 3318341"/>
              <a:gd name="connsiteY612" fmla="*/ 1918485 h 6858544"/>
              <a:gd name="connsiteX613" fmla="*/ 2338837 w 3318341"/>
              <a:gd name="connsiteY613" fmla="*/ 2568352 h 6858544"/>
              <a:gd name="connsiteX614" fmla="*/ 1508976 w 3318341"/>
              <a:gd name="connsiteY614" fmla="*/ 2568352 h 6858544"/>
              <a:gd name="connsiteX615" fmla="*/ 183911 w 3318341"/>
              <a:gd name="connsiteY615" fmla="*/ 3893714 h 6858544"/>
              <a:gd name="connsiteX616" fmla="*/ 1508976 w 3318341"/>
              <a:gd name="connsiteY616" fmla="*/ 5219078 h 6858544"/>
              <a:gd name="connsiteX617" fmla="*/ 2338837 w 3318341"/>
              <a:gd name="connsiteY617" fmla="*/ 5219078 h 6858544"/>
              <a:gd name="connsiteX618" fmla="*/ 2988556 w 3318341"/>
              <a:gd name="connsiteY618" fmla="*/ 5868943 h 6858544"/>
              <a:gd name="connsiteX619" fmla="*/ 2338837 w 3318341"/>
              <a:gd name="connsiteY619" fmla="*/ 6518808 h 6858544"/>
              <a:gd name="connsiteX620" fmla="*/ 1508976 w 3318341"/>
              <a:gd name="connsiteY620" fmla="*/ 6518808 h 6858544"/>
              <a:gd name="connsiteX621" fmla="*/ 666399 w 3318341"/>
              <a:gd name="connsiteY621" fmla="*/ 6821680 h 6858544"/>
              <a:gd name="connsiteX622" fmla="*/ 625852 w 3318341"/>
              <a:gd name="connsiteY622" fmla="*/ 6858544 h 6858544"/>
              <a:gd name="connsiteX623" fmla="*/ 622614 w 3318341"/>
              <a:gd name="connsiteY623" fmla="*/ 6858544 h 6858544"/>
              <a:gd name="connsiteX624" fmla="*/ 664546 w 3318341"/>
              <a:gd name="connsiteY624" fmla="*/ 6820402 h 6858544"/>
              <a:gd name="connsiteX625" fmla="*/ 1508976 w 3318341"/>
              <a:gd name="connsiteY625" fmla="*/ 6516547 h 6858544"/>
              <a:gd name="connsiteX626" fmla="*/ 2338837 w 3318341"/>
              <a:gd name="connsiteY626" fmla="*/ 6516547 h 6858544"/>
              <a:gd name="connsiteX627" fmla="*/ 2985540 w 3318341"/>
              <a:gd name="connsiteY627" fmla="*/ 5869697 h 6858544"/>
              <a:gd name="connsiteX628" fmla="*/ 2338837 w 3318341"/>
              <a:gd name="connsiteY628" fmla="*/ 5222847 h 6858544"/>
              <a:gd name="connsiteX629" fmla="*/ 1508976 w 3318341"/>
              <a:gd name="connsiteY629" fmla="*/ 5222847 h 6858544"/>
              <a:gd name="connsiteX630" fmla="*/ 180896 w 3318341"/>
              <a:gd name="connsiteY630" fmla="*/ 3894468 h 6858544"/>
              <a:gd name="connsiteX631" fmla="*/ 1508976 w 3318341"/>
              <a:gd name="connsiteY631" fmla="*/ 2566089 h 6858544"/>
              <a:gd name="connsiteX632" fmla="*/ 2338837 w 3318341"/>
              <a:gd name="connsiteY632" fmla="*/ 2566089 h 6858544"/>
              <a:gd name="connsiteX633" fmla="*/ 2985540 w 3318341"/>
              <a:gd name="connsiteY633" fmla="*/ 1919240 h 6858544"/>
              <a:gd name="connsiteX634" fmla="*/ 2338837 w 3318341"/>
              <a:gd name="connsiteY634" fmla="*/ 1272390 h 6858544"/>
              <a:gd name="connsiteX635" fmla="*/ 1508976 w 3318341"/>
              <a:gd name="connsiteY635" fmla="*/ 1272390 h 6858544"/>
              <a:gd name="connsiteX636" fmla="*/ 187771 w 3318341"/>
              <a:gd name="connsiteY636" fmla="*/ 79566 h 6858544"/>
              <a:gd name="connsiteX637" fmla="*/ 138512 w 3318341"/>
              <a:gd name="connsiteY637" fmla="*/ 0 h 6858544"/>
              <a:gd name="connsiteX638" fmla="*/ 141561 w 3318341"/>
              <a:gd name="connsiteY638" fmla="*/ 0 h 6858544"/>
              <a:gd name="connsiteX639" fmla="*/ 145779 w 3318341"/>
              <a:gd name="connsiteY639" fmla="*/ 83262 h 6858544"/>
              <a:gd name="connsiteX640" fmla="*/ 1508976 w 3318341"/>
              <a:gd name="connsiteY640" fmla="*/ 1313856 h 6858544"/>
              <a:gd name="connsiteX641" fmla="*/ 2338836 w 3318341"/>
              <a:gd name="connsiteY641" fmla="*/ 1313856 h 6858544"/>
              <a:gd name="connsiteX642" fmla="*/ 2943332 w 3318341"/>
              <a:gd name="connsiteY642" fmla="*/ 1918487 h 6858544"/>
              <a:gd name="connsiteX643" fmla="*/ 2338836 w 3318341"/>
              <a:gd name="connsiteY643" fmla="*/ 2523118 h 6858544"/>
              <a:gd name="connsiteX644" fmla="*/ 1508976 w 3318341"/>
              <a:gd name="connsiteY644" fmla="*/ 2523118 h 6858544"/>
              <a:gd name="connsiteX645" fmla="*/ 138687 w 3318341"/>
              <a:gd name="connsiteY645" fmla="*/ 3893714 h 6858544"/>
              <a:gd name="connsiteX646" fmla="*/ 1508976 w 3318341"/>
              <a:gd name="connsiteY646" fmla="*/ 5264312 h 6858544"/>
              <a:gd name="connsiteX647" fmla="*/ 2338836 w 3318341"/>
              <a:gd name="connsiteY647" fmla="*/ 5264312 h 6858544"/>
              <a:gd name="connsiteX648" fmla="*/ 2943332 w 3318341"/>
              <a:gd name="connsiteY648" fmla="*/ 5868943 h 6858544"/>
              <a:gd name="connsiteX649" fmla="*/ 2338836 w 3318341"/>
              <a:gd name="connsiteY649" fmla="*/ 6473574 h 6858544"/>
              <a:gd name="connsiteX650" fmla="*/ 1508976 w 3318341"/>
              <a:gd name="connsiteY650" fmla="*/ 6473574 h 6858544"/>
              <a:gd name="connsiteX651" fmla="*/ 637675 w 3318341"/>
              <a:gd name="connsiteY651" fmla="*/ 6786809 h 6858544"/>
              <a:gd name="connsiteX652" fmla="*/ 558774 w 3318341"/>
              <a:gd name="connsiteY652" fmla="*/ 6858544 h 6858544"/>
              <a:gd name="connsiteX653" fmla="*/ 555554 w 3318341"/>
              <a:gd name="connsiteY653" fmla="*/ 6858544 h 6858544"/>
              <a:gd name="connsiteX654" fmla="*/ 635823 w 3318341"/>
              <a:gd name="connsiteY654" fmla="*/ 6785531 h 6858544"/>
              <a:gd name="connsiteX655" fmla="*/ 1508976 w 3318341"/>
              <a:gd name="connsiteY655" fmla="*/ 6471313 h 6858544"/>
              <a:gd name="connsiteX656" fmla="*/ 2338836 w 3318341"/>
              <a:gd name="connsiteY656" fmla="*/ 6471313 h 6858544"/>
              <a:gd name="connsiteX657" fmla="*/ 2940316 w 3318341"/>
              <a:gd name="connsiteY657" fmla="*/ 5869697 h 6858544"/>
              <a:gd name="connsiteX658" fmla="*/ 2338836 w 3318341"/>
              <a:gd name="connsiteY658" fmla="*/ 5268081 h 6858544"/>
              <a:gd name="connsiteX659" fmla="*/ 1508976 w 3318341"/>
              <a:gd name="connsiteY659" fmla="*/ 5268081 h 6858544"/>
              <a:gd name="connsiteX660" fmla="*/ 135672 w 3318341"/>
              <a:gd name="connsiteY660" fmla="*/ 3894468 h 6858544"/>
              <a:gd name="connsiteX661" fmla="*/ 1508976 w 3318341"/>
              <a:gd name="connsiteY661" fmla="*/ 2520856 h 6858544"/>
              <a:gd name="connsiteX662" fmla="*/ 2338836 w 3318341"/>
              <a:gd name="connsiteY662" fmla="*/ 2520856 h 6858544"/>
              <a:gd name="connsiteX663" fmla="*/ 2940316 w 3318341"/>
              <a:gd name="connsiteY663" fmla="*/ 1919241 h 6858544"/>
              <a:gd name="connsiteX664" fmla="*/ 2338836 w 3318341"/>
              <a:gd name="connsiteY664" fmla="*/ 1317625 h 6858544"/>
              <a:gd name="connsiteX665" fmla="*/ 1508976 w 3318341"/>
              <a:gd name="connsiteY665" fmla="*/ 1317625 h 6858544"/>
              <a:gd name="connsiteX666" fmla="*/ 142781 w 3318341"/>
              <a:gd name="connsiteY666" fmla="*/ 84175 h 6858544"/>
              <a:gd name="connsiteX667" fmla="*/ 93283 w 3318341"/>
              <a:gd name="connsiteY667" fmla="*/ 0 h 6858544"/>
              <a:gd name="connsiteX668" fmla="*/ 96338 w 3318341"/>
              <a:gd name="connsiteY668" fmla="*/ 0 h 6858544"/>
              <a:gd name="connsiteX669" fmla="*/ 100789 w 3318341"/>
              <a:gd name="connsiteY669" fmla="*/ 87871 h 6858544"/>
              <a:gd name="connsiteX670" fmla="*/ 1508976 w 3318341"/>
              <a:gd name="connsiteY670" fmla="*/ 1359090 h 6858544"/>
              <a:gd name="connsiteX671" fmla="*/ 2338836 w 3318341"/>
              <a:gd name="connsiteY671" fmla="*/ 1359090 h 6858544"/>
              <a:gd name="connsiteX672" fmla="*/ 2898107 w 3318341"/>
              <a:gd name="connsiteY672" fmla="*/ 1918487 h 6858544"/>
              <a:gd name="connsiteX673" fmla="*/ 2338836 w 3318341"/>
              <a:gd name="connsiteY673" fmla="*/ 2477884 h 6858544"/>
              <a:gd name="connsiteX674" fmla="*/ 1508976 w 3318341"/>
              <a:gd name="connsiteY674" fmla="*/ 2477884 h 6858544"/>
              <a:gd name="connsiteX675" fmla="*/ 93463 w 3318341"/>
              <a:gd name="connsiteY675" fmla="*/ 3893714 h 6858544"/>
              <a:gd name="connsiteX676" fmla="*/ 1508976 w 3318341"/>
              <a:gd name="connsiteY676" fmla="*/ 5309546 h 6858544"/>
              <a:gd name="connsiteX677" fmla="*/ 2338836 w 3318341"/>
              <a:gd name="connsiteY677" fmla="*/ 5309546 h 6858544"/>
              <a:gd name="connsiteX678" fmla="*/ 2898107 w 3318341"/>
              <a:gd name="connsiteY678" fmla="*/ 5868943 h 6858544"/>
              <a:gd name="connsiteX679" fmla="*/ 2338836 w 3318341"/>
              <a:gd name="connsiteY679" fmla="*/ 6428339 h 6858544"/>
              <a:gd name="connsiteX680" fmla="*/ 1508976 w 3318341"/>
              <a:gd name="connsiteY680" fmla="*/ 6428339 h 6858544"/>
              <a:gd name="connsiteX681" fmla="*/ 508394 w 3318341"/>
              <a:gd name="connsiteY681" fmla="*/ 6843364 h 6858544"/>
              <a:gd name="connsiteX682" fmla="*/ 494598 w 3318341"/>
              <a:gd name="connsiteY682" fmla="*/ 6858544 h 6858544"/>
              <a:gd name="connsiteX683" fmla="*/ 491326 w 3318341"/>
              <a:gd name="connsiteY683" fmla="*/ 6858544 h 6858544"/>
              <a:gd name="connsiteX684" fmla="*/ 506321 w 3318341"/>
              <a:gd name="connsiteY684" fmla="*/ 6842045 h 6858544"/>
              <a:gd name="connsiteX685" fmla="*/ 1508976 w 3318341"/>
              <a:gd name="connsiteY685" fmla="*/ 6426078 h 6858544"/>
              <a:gd name="connsiteX686" fmla="*/ 2338836 w 3318341"/>
              <a:gd name="connsiteY686" fmla="*/ 6426078 h 6858544"/>
              <a:gd name="connsiteX687" fmla="*/ 2895092 w 3318341"/>
              <a:gd name="connsiteY687" fmla="*/ 5869697 h 6858544"/>
              <a:gd name="connsiteX688" fmla="*/ 2338836 w 3318341"/>
              <a:gd name="connsiteY688" fmla="*/ 5313315 h 6858544"/>
              <a:gd name="connsiteX689" fmla="*/ 1508976 w 3318341"/>
              <a:gd name="connsiteY689" fmla="*/ 5313315 h 6858544"/>
              <a:gd name="connsiteX690" fmla="*/ 90448 w 3318341"/>
              <a:gd name="connsiteY690" fmla="*/ 3894468 h 6858544"/>
              <a:gd name="connsiteX691" fmla="*/ 1508976 w 3318341"/>
              <a:gd name="connsiteY691" fmla="*/ 2475622 h 6858544"/>
              <a:gd name="connsiteX692" fmla="*/ 2338836 w 3318341"/>
              <a:gd name="connsiteY692" fmla="*/ 2475622 h 6858544"/>
              <a:gd name="connsiteX693" fmla="*/ 2895092 w 3318341"/>
              <a:gd name="connsiteY693" fmla="*/ 1919242 h 6858544"/>
              <a:gd name="connsiteX694" fmla="*/ 2338836 w 3318341"/>
              <a:gd name="connsiteY694" fmla="*/ 1362860 h 6858544"/>
              <a:gd name="connsiteX695" fmla="*/ 1508976 w 3318341"/>
              <a:gd name="connsiteY695" fmla="*/ 1362860 h 6858544"/>
              <a:gd name="connsiteX696" fmla="*/ 97784 w 3318341"/>
              <a:gd name="connsiteY696" fmla="*/ 88907 h 6858544"/>
              <a:gd name="connsiteX697" fmla="*/ 48059 w 3318341"/>
              <a:gd name="connsiteY697" fmla="*/ 0 h 6858544"/>
              <a:gd name="connsiteX698" fmla="*/ 51114 w 3318341"/>
              <a:gd name="connsiteY698" fmla="*/ 0 h 6858544"/>
              <a:gd name="connsiteX699" fmla="*/ 55800 w 3318341"/>
              <a:gd name="connsiteY699" fmla="*/ 92479 h 6858544"/>
              <a:gd name="connsiteX700" fmla="*/ 1508976 w 3318341"/>
              <a:gd name="connsiteY700" fmla="*/ 1404325 h 6858544"/>
              <a:gd name="connsiteX701" fmla="*/ 2338836 w 3318341"/>
              <a:gd name="connsiteY701" fmla="*/ 1404325 h 6858544"/>
              <a:gd name="connsiteX702" fmla="*/ 2852883 w 3318341"/>
              <a:gd name="connsiteY702" fmla="*/ 1918487 h 6858544"/>
              <a:gd name="connsiteX703" fmla="*/ 2338836 w 3318341"/>
              <a:gd name="connsiteY703" fmla="*/ 2432650 h 6858544"/>
              <a:gd name="connsiteX704" fmla="*/ 1508976 w 3318341"/>
              <a:gd name="connsiteY704" fmla="*/ 2432650 h 6858544"/>
              <a:gd name="connsiteX705" fmla="*/ 48239 w 3318341"/>
              <a:gd name="connsiteY705" fmla="*/ 3893714 h 6858544"/>
              <a:gd name="connsiteX706" fmla="*/ 1508976 w 3318341"/>
              <a:gd name="connsiteY706" fmla="*/ 5354781 h 6858544"/>
              <a:gd name="connsiteX707" fmla="*/ 2338836 w 3318341"/>
              <a:gd name="connsiteY707" fmla="*/ 5354781 h 6858544"/>
              <a:gd name="connsiteX708" fmla="*/ 2852883 w 3318341"/>
              <a:gd name="connsiteY708" fmla="*/ 5868943 h 6858544"/>
              <a:gd name="connsiteX709" fmla="*/ 2338836 w 3318341"/>
              <a:gd name="connsiteY709" fmla="*/ 6383105 h 6858544"/>
              <a:gd name="connsiteX710" fmla="*/ 1508976 w 3318341"/>
              <a:gd name="connsiteY710" fmla="*/ 6383105 h 6858544"/>
              <a:gd name="connsiteX711" fmla="*/ 476454 w 3318341"/>
              <a:gd name="connsiteY711" fmla="*/ 6811417 h 6858544"/>
              <a:gd name="connsiteX712" fmla="*/ 433625 w 3318341"/>
              <a:gd name="connsiteY712" fmla="*/ 6858544 h 6858544"/>
              <a:gd name="connsiteX713" fmla="*/ 430352 w 3318341"/>
              <a:gd name="connsiteY713" fmla="*/ 6858544 h 6858544"/>
              <a:gd name="connsiteX714" fmla="*/ 474381 w 3318341"/>
              <a:gd name="connsiteY714" fmla="*/ 6810098 h 6858544"/>
              <a:gd name="connsiteX715" fmla="*/ 1508976 w 3318341"/>
              <a:gd name="connsiteY715" fmla="*/ 6380844 h 6858544"/>
              <a:gd name="connsiteX716" fmla="*/ 2338836 w 3318341"/>
              <a:gd name="connsiteY716" fmla="*/ 6380844 h 6858544"/>
              <a:gd name="connsiteX717" fmla="*/ 2849868 w 3318341"/>
              <a:gd name="connsiteY717" fmla="*/ 5869697 h 6858544"/>
              <a:gd name="connsiteX718" fmla="*/ 2338836 w 3318341"/>
              <a:gd name="connsiteY718" fmla="*/ 5358550 h 6858544"/>
              <a:gd name="connsiteX719" fmla="*/ 1508976 w 3318341"/>
              <a:gd name="connsiteY719" fmla="*/ 5358550 h 6858544"/>
              <a:gd name="connsiteX720" fmla="*/ 45224 w 3318341"/>
              <a:gd name="connsiteY720" fmla="*/ 3894468 h 6858544"/>
              <a:gd name="connsiteX721" fmla="*/ 1508976 w 3318341"/>
              <a:gd name="connsiteY721" fmla="*/ 2430388 h 6858544"/>
              <a:gd name="connsiteX722" fmla="*/ 2338836 w 3318341"/>
              <a:gd name="connsiteY722" fmla="*/ 2430388 h 6858544"/>
              <a:gd name="connsiteX723" fmla="*/ 2849868 w 3318341"/>
              <a:gd name="connsiteY723" fmla="*/ 1919242 h 6858544"/>
              <a:gd name="connsiteX724" fmla="*/ 2338836 w 3318341"/>
              <a:gd name="connsiteY724" fmla="*/ 1408094 h 6858544"/>
              <a:gd name="connsiteX725" fmla="*/ 1508976 w 3318341"/>
              <a:gd name="connsiteY725" fmla="*/ 1408094 h 6858544"/>
              <a:gd name="connsiteX726" fmla="*/ 52794 w 3318341"/>
              <a:gd name="connsiteY726" fmla="*/ 93515 h 6858544"/>
              <a:gd name="connsiteX727" fmla="*/ 2723 w 3318341"/>
              <a:gd name="connsiteY727" fmla="*/ 0 h 6858544"/>
              <a:gd name="connsiteX728" fmla="*/ 6497 w 3318341"/>
              <a:gd name="connsiteY728" fmla="*/ 0 h 6858544"/>
              <a:gd name="connsiteX729" fmla="*/ 11061 w 3318341"/>
              <a:gd name="connsiteY729" fmla="*/ 93686 h 6858544"/>
              <a:gd name="connsiteX730" fmla="*/ 444703 w 3318341"/>
              <a:gd name="connsiteY730" fmla="*/ 1010034 h 6858544"/>
              <a:gd name="connsiteX731" fmla="*/ 1508976 w 3318341"/>
              <a:gd name="connsiteY731" fmla="*/ 1451068 h 6858544"/>
              <a:gd name="connsiteX732" fmla="*/ 2338836 w 3318341"/>
              <a:gd name="connsiteY732" fmla="*/ 1451068 h 6858544"/>
              <a:gd name="connsiteX733" fmla="*/ 2807659 w 3318341"/>
              <a:gd name="connsiteY733" fmla="*/ 1919996 h 6858544"/>
              <a:gd name="connsiteX734" fmla="*/ 2338836 w 3318341"/>
              <a:gd name="connsiteY734" fmla="*/ 2388925 h 6858544"/>
              <a:gd name="connsiteX735" fmla="*/ 1508976 w 3318341"/>
              <a:gd name="connsiteY735" fmla="*/ 2388925 h 6858544"/>
              <a:gd name="connsiteX736" fmla="*/ 444703 w 3318341"/>
              <a:gd name="connsiteY736" fmla="*/ 2829959 h 6858544"/>
              <a:gd name="connsiteX737" fmla="*/ 3769 w 3318341"/>
              <a:gd name="connsiteY737" fmla="*/ 3894469 h 6858544"/>
              <a:gd name="connsiteX738" fmla="*/ 444703 w 3318341"/>
              <a:gd name="connsiteY738" fmla="*/ 4960489 h 6858544"/>
              <a:gd name="connsiteX739" fmla="*/ 1508976 w 3318341"/>
              <a:gd name="connsiteY739" fmla="*/ 5401523 h 6858544"/>
              <a:gd name="connsiteX740" fmla="*/ 2338836 w 3318341"/>
              <a:gd name="connsiteY740" fmla="*/ 5401523 h 6858544"/>
              <a:gd name="connsiteX741" fmla="*/ 2807659 w 3318341"/>
              <a:gd name="connsiteY741" fmla="*/ 5870451 h 6858544"/>
              <a:gd name="connsiteX742" fmla="*/ 2338836 w 3318341"/>
              <a:gd name="connsiteY742" fmla="*/ 6339380 h 6858544"/>
              <a:gd name="connsiteX743" fmla="*/ 1508976 w 3318341"/>
              <a:gd name="connsiteY743" fmla="*/ 6339380 h 6858544"/>
              <a:gd name="connsiteX744" fmla="*/ 444703 w 3318341"/>
              <a:gd name="connsiteY744" fmla="*/ 6780413 h 6858544"/>
              <a:gd name="connsiteX745" fmla="*/ 373834 w 3318341"/>
              <a:gd name="connsiteY745" fmla="*/ 6858544 h 6858544"/>
              <a:gd name="connsiteX746" fmla="*/ 369727 w 3318341"/>
              <a:gd name="connsiteY746" fmla="*/ 6858544 h 6858544"/>
              <a:gd name="connsiteX747" fmla="*/ 442442 w 3318341"/>
              <a:gd name="connsiteY747" fmla="*/ 6778905 h 6858544"/>
              <a:gd name="connsiteX748" fmla="*/ 1509729 w 3318341"/>
              <a:gd name="connsiteY748" fmla="*/ 6336364 h 6858544"/>
              <a:gd name="connsiteX749" fmla="*/ 2339590 w 3318341"/>
              <a:gd name="connsiteY749" fmla="*/ 6336364 h 6858544"/>
              <a:gd name="connsiteX750" fmla="*/ 2805398 w 3318341"/>
              <a:gd name="connsiteY750" fmla="*/ 5870451 h 6858544"/>
              <a:gd name="connsiteX751" fmla="*/ 2339590 w 3318341"/>
              <a:gd name="connsiteY751" fmla="*/ 5404538 h 6858544"/>
              <a:gd name="connsiteX752" fmla="*/ 1509729 w 3318341"/>
              <a:gd name="connsiteY752" fmla="*/ 5404538 h 6858544"/>
              <a:gd name="connsiteX753" fmla="*/ 442442 w 3318341"/>
              <a:gd name="connsiteY753" fmla="*/ 4961996 h 6858544"/>
              <a:gd name="connsiteX754" fmla="*/ 0 w 3318341"/>
              <a:gd name="connsiteY754" fmla="*/ 3894469 h 6858544"/>
              <a:gd name="connsiteX755" fmla="*/ 442442 w 3318341"/>
              <a:gd name="connsiteY755" fmla="*/ 2828452 h 6858544"/>
              <a:gd name="connsiteX756" fmla="*/ 1509729 w 3318341"/>
              <a:gd name="connsiteY756" fmla="*/ 2385910 h 6858544"/>
              <a:gd name="connsiteX757" fmla="*/ 2339590 w 3318341"/>
              <a:gd name="connsiteY757" fmla="*/ 2385910 h 6858544"/>
              <a:gd name="connsiteX758" fmla="*/ 2805398 w 3318341"/>
              <a:gd name="connsiteY758" fmla="*/ 1919996 h 6858544"/>
              <a:gd name="connsiteX759" fmla="*/ 2339590 w 3318341"/>
              <a:gd name="connsiteY759" fmla="*/ 1454084 h 6858544"/>
              <a:gd name="connsiteX760" fmla="*/ 1509729 w 3318341"/>
              <a:gd name="connsiteY760" fmla="*/ 1454084 h 6858544"/>
              <a:gd name="connsiteX761" fmla="*/ 442442 w 3318341"/>
              <a:gd name="connsiteY761" fmla="*/ 1011542 h 6858544"/>
              <a:gd name="connsiteX762" fmla="*/ 7295 w 3318341"/>
              <a:gd name="connsiteY762" fmla="*/ 93998 h 68585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Lst>
            <a:rect l="l" t="t" r="r" b="b"/>
            <a:pathLst>
              <a:path w="3318341" h="6858544">
                <a:moveTo>
                  <a:pt x="3318341" y="6825777"/>
                </a:moveTo>
                <a:lnTo>
                  <a:pt x="3318341" y="6830674"/>
                </a:lnTo>
                <a:lnTo>
                  <a:pt x="3309552" y="6840348"/>
                </a:lnTo>
                <a:lnTo>
                  <a:pt x="3289548" y="6858544"/>
                </a:lnTo>
                <a:lnTo>
                  <a:pt x="3284744" y="6858544"/>
                </a:lnTo>
                <a:lnTo>
                  <a:pt x="3306726" y="6838559"/>
                </a:lnTo>
                <a:close/>
                <a:moveTo>
                  <a:pt x="3318341" y="6758684"/>
                </a:moveTo>
                <a:lnTo>
                  <a:pt x="3318341" y="6763571"/>
                </a:lnTo>
                <a:lnTo>
                  <a:pt x="3277612" y="6808401"/>
                </a:lnTo>
                <a:lnTo>
                  <a:pt x="3222487" y="6858544"/>
                </a:lnTo>
                <a:lnTo>
                  <a:pt x="3217666" y="6858544"/>
                </a:lnTo>
                <a:lnTo>
                  <a:pt x="3274786" y="6806612"/>
                </a:lnTo>
                <a:close/>
                <a:moveTo>
                  <a:pt x="3318341" y="6691590"/>
                </a:moveTo>
                <a:lnTo>
                  <a:pt x="3318341" y="6696466"/>
                </a:lnTo>
                <a:lnTo>
                  <a:pt x="3245673" y="6776455"/>
                </a:lnTo>
                <a:lnTo>
                  <a:pt x="3155427" y="6858544"/>
                </a:lnTo>
                <a:lnTo>
                  <a:pt x="3150296" y="6858544"/>
                </a:lnTo>
                <a:lnTo>
                  <a:pt x="3151936" y="6857317"/>
                </a:lnTo>
                <a:cubicBezTo>
                  <a:pt x="3183547" y="6831218"/>
                  <a:pt x="3213887" y="6803631"/>
                  <a:pt x="3242847" y="6774665"/>
                </a:cubicBezTo>
                <a:close/>
                <a:moveTo>
                  <a:pt x="3318341" y="6617308"/>
                </a:moveTo>
                <a:lnTo>
                  <a:pt x="3318341" y="6623517"/>
                </a:lnTo>
                <a:lnTo>
                  <a:pt x="3293645" y="6656543"/>
                </a:lnTo>
                <a:cubicBezTo>
                  <a:pt x="3243177" y="6717712"/>
                  <a:pt x="3186957" y="6773970"/>
                  <a:pt x="3125818" y="6824478"/>
                </a:cubicBezTo>
                <a:lnTo>
                  <a:pt x="3080318" y="6858544"/>
                </a:lnTo>
                <a:lnTo>
                  <a:pt x="3074345" y="6858544"/>
                </a:lnTo>
                <a:lnTo>
                  <a:pt x="3122899" y="6822202"/>
                </a:lnTo>
                <a:cubicBezTo>
                  <a:pt x="3183902" y="6771823"/>
                  <a:pt x="3240005" y="6715707"/>
                  <a:pt x="3290373" y="6654691"/>
                </a:cubicBezTo>
                <a:close/>
                <a:moveTo>
                  <a:pt x="3318341" y="6541975"/>
                </a:moveTo>
                <a:lnTo>
                  <a:pt x="3318341" y="6548156"/>
                </a:lnTo>
                <a:lnTo>
                  <a:pt x="3258782" y="6627812"/>
                </a:lnTo>
                <a:cubicBezTo>
                  <a:pt x="3185850" y="6716212"/>
                  <a:pt x="3100448" y="6793962"/>
                  <a:pt x="3005286" y="6858342"/>
                </a:cubicBezTo>
                <a:lnTo>
                  <a:pt x="3004953" y="6858544"/>
                </a:lnTo>
                <a:lnTo>
                  <a:pt x="2998211" y="6858544"/>
                </a:lnTo>
                <a:lnTo>
                  <a:pt x="3002585" y="6855883"/>
                </a:lnTo>
                <a:cubicBezTo>
                  <a:pt x="3097515" y="6791676"/>
                  <a:pt x="3182728" y="6714131"/>
                  <a:pt x="3255509" y="6625960"/>
                </a:cubicBezTo>
                <a:close/>
                <a:moveTo>
                  <a:pt x="3318341" y="6456857"/>
                </a:moveTo>
                <a:lnTo>
                  <a:pt x="3318341" y="6464053"/>
                </a:lnTo>
                <a:lnTo>
                  <a:pt x="3289984" y="6510720"/>
                </a:lnTo>
                <a:cubicBezTo>
                  <a:pt x="3207486" y="6632832"/>
                  <a:pt x="3102116" y="6738281"/>
                  <a:pt x="2980046" y="6820861"/>
                </a:cubicBezTo>
                <a:lnTo>
                  <a:pt x="2918110" y="6858544"/>
                </a:lnTo>
                <a:lnTo>
                  <a:pt x="2911354" y="6858544"/>
                </a:lnTo>
                <a:lnTo>
                  <a:pt x="2977345" y="6818401"/>
                </a:lnTo>
                <a:cubicBezTo>
                  <a:pt x="3099106" y="6736052"/>
                  <a:pt x="3204243" y="6630891"/>
                  <a:pt x="3286574" y="6509103"/>
                </a:cubicBezTo>
                <a:close/>
                <a:moveTo>
                  <a:pt x="3318341" y="6363914"/>
                </a:moveTo>
                <a:lnTo>
                  <a:pt x="3318341" y="6372280"/>
                </a:lnTo>
                <a:lnTo>
                  <a:pt x="3307577" y="6394593"/>
                </a:lnTo>
                <a:cubicBezTo>
                  <a:pt x="3205657" y="6581986"/>
                  <a:pt x="3050966" y="6736712"/>
                  <a:pt x="2863615" y="6838655"/>
                </a:cubicBezTo>
                <a:lnTo>
                  <a:pt x="2822405" y="6858544"/>
                </a:lnTo>
                <a:lnTo>
                  <a:pt x="2814846" y="6858544"/>
                </a:lnTo>
                <a:lnTo>
                  <a:pt x="2861494" y="6836036"/>
                </a:lnTo>
                <a:cubicBezTo>
                  <a:pt x="3048335" y="6734391"/>
                  <a:pt x="3202582" y="6580109"/>
                  <a:pt x="3304204" y="6393226"/>
                </a:cubicBezTo>
                <a:close/>
                <a:moveTo>
                  <a:pt x="3318341" y="6253787"/>
                </a:moveTo>
                <a:lnTo>
                  <a:pt x="3318341" y="6264475"/>
                </a:lnTo>
                <a:lnTo>
                  <a:pt x="3312390" y="6280704"/>
                </a:lnTo>
                <a:cubicBezTo>
                  <a:pt x="3205290" y="6533521"/>
                  <a:pt x="3002511" y="6736345"/>
                  <a:pt x="2749751" y="6843470"/>
                </a:cubicBezTo>
                <a:lnTo>
                  <a:pt x="2708657" y="6858544"/>
                </a:lnTo>
                <a:lnTo>
                  <a:pt x="2699268" y="6858544"/>
                </a:lnTo>
                <a:lnTo>
                  <a:pt x="2747891" y="6840714"/>
                </a:lnTo>
                <a:cubicBezTo>
                  <a:pt x="2999944" y="6733918"/>
                  <a:pt x="3202110" y="6531707"/>
                  <a:pt x="3308881" y="6279597"/>
                </a:cubicBezTo>
                <a:close/>
                <a:moveTo>
                  <a:pt x="3318341" y="6102753"/>
                </a:moveTo>
                <a:lnTo>
                  <a:pt x="3318341" y="6117665"/>
                </a:lnTo>
                <a:lnTo>
                  <a:pt x="3304796" y="6170231"/>
                </a:lnTo>
                <a:cubicBezTo>
                  <a:pt x="3206134" y="6486841"/>
                  <a:pt x="2955842" y="6737190"/>
                  <a:pt x="2639302" y="6835875"/>
                </a:cubicBezTo>
                <a:lnTo>
                  <a:pt x="2551365" y="6858544"/>
                </a:lnTo>
                <a:lnTo>
                  <a:pt x="2536893" y="6858544"/>
                </a:lnTo>
                <a:lnTo>
                  <a:pt x="2541123" y="6857897"/>
                </a:lnTo>
                <a:cubicBezTo>
                  <a:pt x="2901930" y="6783892"/>
                  <a:pt x="3193001" y="6516664"/>
                  <a:pt x="3301177" y="6169393"/>
                </a:cubicBezTo>
                <a:close/>
                <a:moveTo>
                  <a:pt x="3318341" y="2999514"/>
                </a:moveTo>
                <a:lnTo>
                  <a:pt x="3318341" y="3004158"/>
                </a:lnTo>
                <a:lnTo>
                  <a:pt x="3269437" y="3048623"/>
                </a:lnTo>
                <a:cubicBezTo>
                  <a:pt x="3016326" y="3257635"/>
                  <a:pt x="2692008" y="3383322"/>
                  <a:pt x="2338836" y="3383322"/>
                </a:cubicBezTo>
                <a:lnTo>
                  <a:pt x="1508976" y="3383322"/>
                </a:lnTo>
                <a:cubicBezTo>
                  <a:pt x="1227079" y="3383322"/>
                  <a:pt x="997944" y="3612509"/>
                  <a:pt x="997944" y="3894468"/>
                </a:cubicBezTo>
                <a:cubicBezTo>
                  <a:pt x="997944" y="4176428"/>
                  <a:pt x="1227079" y="4405615"/>
                  <a:pt x="1508976" y="4405615"/>
                </a:cubicBezTo>
                <a:lnTo>
                  <a:pt x="2338836" y="4405615"/>
                </a:lnTo>
                <a:cubicBezTo>
                  <a:pt x="2692008" y="4405615"/>
                  <a:pt x="3016326" y="4531302"/>
                  <a:pt x="3269437" y="4740314"/>
                </a:cubicBezTo>
                <a:lnTo>
                  <a:pt x="3318341" y="4784779"/>
                </a:lnTo>
                <a:lnTo>
                  <a:pt x="3318341" y="4789694"/>
                </a:lnTo>
                <a:lnTo>
                  <a:pt x="3266519" y="4742591"/>
                </a:lnTo>
                <a:cubicBezTo>
                  <a:pt x="3013882" y="4534029"/>
                  <a:pt x="2690265" y="4408631"/>
                  <a:pt x="2338083" y="4408631"/>
                </a:cubicBezTo>
                <a:lnTo>
                  <a:pt x="1508222" y="4408631"/>
                </a:lnTo>
                <a:cubicBezTo>
                  <a:pt x="1224818" y="4408631"/>
                  <a:pt x="994175" y="4177936"/>
                  <a:pt x="994175" y="3894468"/>
                </a:cubicBezTo>
                <a:cubicBezTo>
                  <a:pt x="994175" y="3611001"/>
                  <a:pt x="1224818" y="3380306"/>
                  <a:pt x="1508222" y="3380306"/>
                </a:cubicBezTo>
                <a:lnTo>
                  <a:pt x="2338083" y="3380306"/>
                </a:lnTo>
                <a:cubicBezTo>
                  <a:pt x="2690595" y="3380306"/>
                  <a:pt x="3014253" y="3254908"/>
                  <a:pt x="3266832" y="3046347"/>
                </a:cubicBezTo>
                <a:close/>
                <a:moveTo>
                  <a:pt x="3318341" y="2938527"/>
                </a:moveTo>
                <a:lnTo>
                  <a:pt x="3318341" y="2943170"/>
                </a:lnTo>
                <a:lnTo>
                  <a:pt x="3240713" y="3013752"/>
                </a:lnTo>
                <a:cubicBezTo>
                  <a:pt x="2995427" y="3216297"/>
                  <a:pt x="2681126" y="3338088"/>
                  <a:pt x="2338836" y="3338088"/>
                </a:cubicBezTo>
                <a:lnTo>
                  <a:pt x="1508976" y="3338088"/>
                </a:lnTo>
                <a:cubicBezTo>
                  <a:pt x="1202206" y="3338088"/>
                  <a:pt x="952720" y="3587630"/>
                  <a:pt x="952720" y="3894468"/>
                </a:cubicBezTo>
                <a:cubicBezTo>
                  <a:pt x="952720" y="4201307"/>
                  <a:pt x="1202206" y="4450849"/>
                  <a:pt x="1508976" y="4450849"/>
                </a:cubicBezTo>
                <a:lnTo>
                  <a:pt x="2338836" y="4450849"/>
                </a:lnTo>
                <a:cubicBezTo>
                  <a:pt x="2681126" y="4450849"/>
                  <a:pt x="2995427" y="4572640"/>
                  <a:pt x="3240713" y="4775186"/>
                </a:cubicBezTo>
                <a:lnTo>
                  <a:pt x="3318341" y="4845767"/>
                </a:lnTo>
                <a:lnTo>
                  <a:pt x="3318341" y="4850673"/>
                </a:lnTo>
                <a:lnTo>
                  <a:pt x="3237795" y="4777462"/>
                </a:lnTo>
                <a:cubicBezTo>
                  <a:pt x="2992984" y="4575367"/>
                  <a:pt x="2679383" y="4453865"/>
                  <a:pt x="2338083" y="4453865"/>
                </a:cubicBezTo>
                <a:lnTo>
                  <a:pt x="1508222" y="4453865"/>
                </a:lnTo>
                <a:cubicBezTo>
                  <a:pt x="1199944" y="4453865"/>
                  <a:pt x="948951" y="4202815"/>
                  <a:pt x="948951" y="3894468"/>
                </a:cubicBezTo>
                <a:cubicBezTo>
                  <a:pt x="948951" y="3586122"/>
                  <a:pt x="1199944" y="3335072"/>
                  <a:pt x="1508222" y="3335072"/>
                </a:cubicBezTo>
                <a:lnTo>
                  <a:pt x="2338083" y="3335072"/>
                </a:lnTo>
                <a:cubicBezTo>
                  <a:pt x="2679713" y="3335072"/>
                  <a:pt x="2993355" y="3213570"/>
                  <a:pt x="3238108" y="3011475"/>
                </a:cubicBezTo>
                <a:close/>
                <a:moveTo>
                  <a:pt x="3318341" y="2875321"/>
                </a:moveTo>
                <a:lnTo>
                  <a:pt x="3318341" y="2880219"/>
                </a:lnTo>
                <a:lnTo>
                  <a:pt x="3309552" y="2889893"/>
                </a:lnTo>
                <a:cubicBezTo>
                  <a:pt x="3060914" y="3138681"/>
                  <a:pt x="2717588" y="3292854"/>
                  <a:pt x="2338836" y="3292854"/>
                </a:cubicBezTo>
                <a:lnTo>
                  <a:pt x="1508976" y="3292854"/>
                </a:lnTo>
                <a:cubicBezTo>
                  <a:pt x="1177332" y="3292854"/>
                  <a:pt x="907496" y="3562751"/>
                  <a:pt x="907496" y="3894468"/>
                </a:cubicBezTo>
                <a:cubicBezTo>
                  <a:pt x="907496" y="4226186"/>
                  <a:pt x="1177332" y="4496083"/>
                  <a:pt x="1508976" y="4496083"/>
                </a:cubicBezTo>
                <a:lnTo>
                  <a:pt x="2338836" y="4496083"/>
                </a:lnTo>
                <a:cubicBezTo>
                  <a:pt x="2717211" y="4496083"/>
                  <a:pt x="3060537" y="4650257"/>
                  <a:pt x="3309269" y="4899045"/>
                </a:cubicBezTo>
                <a:lnTo>
                  <a:pt x="3318341" y="4909026"/>
                </a:lnTo>
                <a:lnTo>
                  <a:pt x="3318341" y="4913923"/>
                </a:lnTo>
                <a:lnTo>
                  <a:pt x="3306443" y="4900836"/>
                </a:lnTo>
                <a:cubicBezTo>
                  <a:pt x="3058276" y="4652707"/>
                  <a:pt x="2715704" y="4499099"/>
                  <a:pt x="2338083" y="4499099"/>
                </a:cubicBezTo>
                <a:lnTo>
                  <a:pt x="1508222" y="4499099"/>
                </a:lnTo>
                <a:cubicBezTo>
                  <a:pt x="1175071" y="4499099"/>
                  <a:pt x="903727" y="4227694"/>
                  <a:pt x="903727" y="3894468"/>
                </a:cubicBezTo>
                <a:cubicBezTo>
                  <a:pt x="903727" y="3561243"/>
                  <a:pt x="1175071" y="3289839"/>
                  <a:pt x="1508222" y="3289839"/>
                </a:cubicBezTo>
                <a:lnTo>
                  <a:pt x="2338083" y="3289839"/>
                </a:lnTo>
                <a:cubicBezTo>
                  <a:pt x="2716081" y="3289839"/>
                  <a:pt x="3058653" y="3136231"/>
                  <a:pt x="3306726" y="2888102"/>
                </a:cubicBezTo>
                <a:close/>
                <a:moveTo>
                  <a:pt x="3318341" y="2808227"/>
                </a:moveTo>
                <a:lnTo>
                  <a:pt x="3318341" y="2813114"/>
                </a:lnTo>
                <a:lnTo>
                  <a:pt x="3277612" y="2857945"/>
                </a:lnTo>
                <a:cubicBezTo>
                  <a:pt x="3037171" y="3098534"/>
                  <a:pt x="2705151" y="3247619"/>
                  <a:pt x="2338836" y="3247619"/>
                </a:cubicBezTo>
                <a:lnTo>
                  <a:pt x="1508976" y="3247619"/>
                </a:lnTo>
                <a:cubicBezTo>
                  <a:pt x="1152459" y="3247619"/>
                  <a:pt x="862272" y="3537872"/>
                  <a:pt x="862272" y="3894468"/>
                </a:cubicBezTo>
                <a:cubicBezTo>
                  <a:pt x="862272" y="4251064"/>
                  <a:pt x="1152459" y="4541317"/>
                  <a:pt x="1508976" y="4541317"/>
                </a:cubicBezTo>
                <a:lnTo>
                  <a:pt x="2338836" y="4541317"/>
                </a:lnTo>
                <a:cubicBezTo>
                  <a:pt x="2704774" y="4541317"/>
                  <a:pt x="3036794" y="4690402"/>
                  <a:pt x="3277330" y="4930992"/>
                </a:cubicBezTo>
                <a:lnTo>
                  <a:pt x="3318341" y="4976113"/>
                </a:lnTo>
                <a:lnTo>
                  <a:pt x="3318341" y="4980999"/>
                </a:lnTo>
                <a:lnTo>
                  <a:pt x="3274503" y="4932782"/>
                </a:lnTo>
                <a:cubicBezTo>
                  <a:pt x="3034533" y="4692852"/>
                  <a:pt x="2703267" y="4544333"/>
                  <a:pt x="2338083" y="4544333"/>
                </a:cubicBezTo>
                <a:lnTo>
                  <a:pt x="1508222" y="4544333"/>
                </a:lnTo>
                <a:cubicBezTo>
                  <a:pt x="1150198" y="4544333"/>
                  <a:pt x="858503" y="4252573"/>
                  <a:pt x="858503" y="3894468"/>
                </a:cubicBezTo>
                <a:cubicBezTo>
                  <a:pt x="858503" y="3536364"/>
                  <a:pt x="1149444" y="3244603"/>
                  <a:pt x="1508222" y="3244603"/>
                </a:cubicBezTo>
                <a:lnTo>
                  <a:pt x="2338083" y="3244603"/>
                </a:lnTo>
                <a:cubicBezTo>
                  <a:pt x="2703644" y="3244603"/>
                  <a:pt x="3034910" y="3096084"/>
                  <a:pt x="3274786" y="2856155"/>
                </a:cubicBezTo>
                <a:close/>
                <a:moveTo>
                  <a:pt x="3318341" y="2741133"/>
                </a:moveTo>
                <a:lnTo>
                  <a:pt x="3318341" y="2746010"/>
                </a:lnTo>
                <a:lnTo>
                  <a:pt x="3245673" y="2825998"/>
                </a:lnTo>
                <a:cubicBezTo>
                  <a:pt x="3013429" y="3058389"/>
                  <a:pt x="2692715" y="3202385"/>
                  <a:pt x="2338836" y="3202385"/>
                </a:cubicBezTo>
                <a:lnTo>
                  <a:pt x="1508975" y="3202385"/>
                </a:lnTo>
                <a:cubicBezTo>
                  <a:pt x="1127586" y="3202385"/>
                  <a:pt x="817048" y="3512993"/>
                  <a:pt x="817048" y="3894468"/>
                </a:cubicBezTo>
                <a:cubicBezTo>
                  <a:pt x="817048" y="4275943"/>
                  <a:pt x="1127586" y="4586552"/>
                  <a:pt x="1508975" y="4586552"/>
                </a:cubicBezTo>
                <a:lnTo>
                  <a:pt x="2338836" y="4586552"/>
                </a:lnTo>
                <a:cubicBezTo>
                  <a:pt x="2692338" y="4586552"/>
                  <a:pt x="3013052" y="4730548"/>
                  <a:pt x="3245390" y="4962939"/>
                </a:cubicBezTo>
                <a:lnTo>
                  <a:pt x="3318341" y="5043201"/>
                </a:lnTo>
                <a:lnTo>
                  <a:pt x="3318341" y="5048075"/>
                </a:lnTo>
                <a:lnTo>
                  <a:pt x="3242564" y="4964729"/>
                </a:lnTo>
                <a:cubicBezTo>
                  <a:pt x="3010791" y="4732998"/>
                  <a:pt x="2690831" y="4589567"/>
                  <a:pt x="2338083" y="4589567"/>
                </a:cubicBezTo>
                <a:lnTo>
                  <a:pt x="1508222" y="4589567"/>
                </a:lnTo>
                <a:cubicBezTo>
                  <a:pt x="1125325" y="4589567"/>
                  <a:pt x="813279" y="4277452"/>
                  <a:pt x="813279" y="3894468"/>
                </a:cubicBezTo>
                <a:cubicBezTo>
                  <a:pt x="813279" y="3511486"/>
                  <a:pt x="1124571" y="3199369"/>
                  <a:pt x="1508222" y="3199369"/>
                </a:cubicBezTo>
                <a:lnTo>
                  <a:pt x="2338083" y="3199369"/>
                </a:lnTo>
                <a:cubicBezTo>
                  <a:pt x="2691208" y="3199369"/>
                  <a:pt x="3011168" y="3055939"/>
                  <a:pt x="3242847" y="2824208"/>
                </a:cubicBezTo>
                <a:close/>
                <a:moveTo>
                  <a:pt x="3318341" y="2666851"/>
                </a:moveTo>
                <a:lnTo>
                  <a:pt x="3318341" y="2673061"/>
                </a:lnTo>
                <a:lnTo>
                  <a:pt x="3293645" y="2706088"/>
                </a:lnTo>
                <a:cubicBezTo>
                  <a:pt x="3066537" y="2981348"/>
                  <a:pt x="2722958" y="3157152"/>
                  <a:pt x="2338836" y="3157152"/>
                </a:cubicBezTo>
                <a:lnTo>
                  <a:pt x="1508975" y="3157152"/>
                </a:lnTo>
                <a:cubicBezTo>
                  <a:pt x="1102713" y="3157152"/>
                  <a:pt x="771824" y="3488114"/>
                  <a:pt x="771824" y="3894468"/>
                </a:cubicBezTo>
                <a:cubicBezTo>
                  <a:pt x="771824" y="4300823"/>
                  <a:pt x="1102713" y="4631786"/>
                  <a:pt x="1508975" y="4631786"/>
                </a:cubicBezTo>
                <a:lnTo>
                  <a:pt x="2338836" y="4631786"/>
                </a:lnTo>
                <a:cubicBezTo>
                  <a:pt x="2722534" y="4631786"/>
                  <a:pt x="3066166" y="4807590"/>
                  <a:pt x="3293402" y="5082850"/>
                </a:cubicBezTo>
                <a:lnTo>
                  <a:pt x="3318341" y="5116182"/>
                </a:lnTo>
                <a:lnTo>
                  <a:pt x="3318341" y="5122086"/>
                </a:lnTo>
                <a:lnTo>
                  <a:pt x="3290373" y="5084703"/>
                </a:lnTo>
                <a:cubicBezTo>
                  <a:pt x="3063716" y="4810129"/>
                  <a:pt x="2720932" y="4634802"/>
                  <a:pt x="2338082" y="4634802"/>
                </a:cubicBezTo>
                <a:lnTo>
                  <a:pt x="1508222" y="4634802"/>
                </a:lnTo>
                <a:cubicBezTo>
                  <a:pt x="1100452" y="4634802"/>
                  <a:pt x="768055" y="4302330"/>
                  <a:pt x="768055" y="3894468"/>
                </a:cubicBezTo>
                <a:cubicBezTo>
                  <a:pt x="768055" y="3486607"/>
                  <a:pt x="1099698" y="3154136"/>
                  <a:pt x="1508222" y="3154136"/>
                </a:cubicBezTo>
                <a:lnTo>
                  <a:pt x="2338082" y="3154136"/>
                </a:lnTo>
                <a:cubicBezTo>
                  <a:pt x="2720932" y="3154136"/>
                  <a:pt x="3063716" y="2978809"/>
                  <a:pt x="3290373" y="2704234"/>
                </a:cubicBezTo>
                <a:close/>
                <a:moveTo>
                  <a:pt x="3318341" y="2591520"/>
                </a:moveTo>
                <a:lnTo>
                  <a:pt x="3318341" y="2597703"/>
                </a:lnTo>
                <a:lnTo>
                  <a:pt x="3258782" y="2677359"/>
                </a:lnTo>
                <a:cubicBezTo>
                  <a:pt x="3039985" y="2942556"/>
                  <a:pt x="2708967" y="3111919"/>
                  <a:pt x="2338836" y="3111919"/>
                </a:cubicBezTo>
                <a:lnTo>
                  <a:pt x="1508975" y="3111919"/>
                </a:lnTo>
                <a:cubicBezTo>
                  <a:pt x="1077086" y="3111919"/>
                  <a:pt x="726600" y="3462484"/>
                  <a:pt x="726600" y="3894468"/>
                </a:cubicBezTo>
                <a:cubicBezTo>
                  <a:pt x="726600" y="4326455"/>
                  <a:pt x="1077839" y="4677020"/>
                  <a:pt x="1508975" y="4677020"/>
                </a:cubicBezTo>
                <a:lnTo>
                  <a:pt x="2338836" y="4677020"/>
                </a:lnTo>
                <a:cubicBezTo>
                  <a:pt x="2708543" y="4677020"/>
                  <a:pt x="3039614" y="4846384"/>
                  <a:pt x="3258538" y="5111581"/>
                </a:cubicBezTo>
                <a:lnTo>
                  <a:pt x="3318341" y="5191510"/>
                </a:lnTo>
                <a:lnTo>
                  <a:pt x="3318341" y="5197419"/>
                </a:lnTo>
                <a:lnTo>
                  <a:pt x="3255509" y="5113433"/>
                </a:lnTo>
                <a:cubicBezTo>
                  <a:pt x="3037165" y="4848922"/>
                  <a:pt x="2706941" y="4680036"/>
                  <a:pt x="2338082" y="4680036"/>
                </a:cubicBezTo>
                <a:lnTo>
                  <a:pt x="1508222" y="4680036"/>
                </a:lnTo>
                <a:cubicBezTo>
                  <a:pt x="1075578" y="4680036"/>
                  <a:pt x="722831" y="4327209"/>
                  <a:pt x="722831" y="3894468"/>
                </a:cubicBezTo>
                <a:cubicBezTo>
                  <a:pt x="722831" y="3461730"/>
                  <a:pt x="1074825" y="3108903"/>
                  <a:pt x="1508222" y="3108903"/>
                </a:cubicBezTo>
                <a:lnTo>
                  <a:pt x="2338082" y="3108903"/>
                </a:lnTo>
                <a:cubicBezTo>
                  <a:pt x="2706941" y="3108903"/>
                  <a:pt x="3037165" y="2940017"/>
                  <a:pt x="3255509" y="2675506"/>
                </a:cubicBezTo>
                <a:close/>
                <a:moveTo>
                  <a:pt x="3318341" y="2506404"/>
                </a:moveTo>
                <a:lnTo>
                  <a:pt x="3318341" y="2513600"/>
                </a:lnTo>
                <a:lnTo>
                  <a:pt x="3289984" y="2560267"/>
                </a:lnTo>
                <a:cubicBezTo>
                  <a:pt x="3083738" y="2865546"/>
                  <a:pt x="2734547" y="3066685"/>
                  <a:pt x="2338836" y="3066685"/>
                </a:cubicBezTo>
                <a:lnTo>
                  <a:pt x="1508976" y="3066685"/>
                </a:lnTo>
                <a:cubicBezTo>
                  <a:pt x="1052213" y="3066685"/>
                  <a:pt x="681376" y="3437606"/>
                  <a:pt x="681376" y="3894468"/>
                </a:cubicBezTo>
                <a:cubicBezTo>
                  <a:pt x="681376" y="4351334"/>
                  <a:pt x="1052967" y="4722255"/>
                  <a:pt x="1508976" y="4722255"/>
                </a:cubicBezTo>
                <a:lnTo>
                  <a:pt x="2338836" y="4722255"/>
                </a:lnTo>
                <a:cubicBezTo>
                  <a:pt x="2734076" y="4722255"/>
                  <a:pt x="3083385" y="4923394"/>
                  <a:pt x="3289786" y="5228674"/>
                </a:cubicBezTo>
                <a:lnTo>
                  <a:pt x="3318341" y="5275629"/>
                </a:lnTo>
                <a:lnTo>
                  <a:pt x="3318341" y="5282536"/>
                </a:lnTo>
                <a:lnTo>
                  <a:pt x="3286574" y="5230290"/>
                </a:lnTo>
                <a:cubicBezTo>
                  <a:pt x="3080747" y="4925820"/>
                  <a:pt x="2732380" y="4725270"/>
                  <a:pt x="2338083" y="4725270"/>
                </a:cubicBezTo>
                <a:lnTo>
                  <a:pt x="1508222" y="4725270"/>
                </a:lnTo>
                <a:cubicBezTo>
                  <a:pt x="1050706" y="4725270"/>
                  <a:pt x="677607" y="4352088"/>
                  <a:pt x="677607" y="3894468"/>
                </a:cubicBezTo>
                <a:cubicBezTo>
                  <a:pt x="677607" y="3436852"/>
                  <a:pt x="1049952" y="3063670"/>
                  <a:pt x="1508222" y="3063670"/>
                </a:cubicBezTo>
                <a:lnTo>
                  <a:pt x="2338083" y="3063670"/>
                </a:lnTo>
                <a:cubicBezTo>
                  <a:pt x="2732380" y="3063670"/>
                  <a:pt x="3080747" y="2863120"/>
                  <a:pt x="3286574" y="2558650"/>
                </a:cubicBezTo>
                <a:close/>
                <a:moveTo>
                  <a:pt x="3318341" y="2413460"/>
                </a:moveTo>
                <a:lnTo>
                  <a:pt x="3318341" y="2421827"/>
                </a:lnTo>
                <a:lnTo>
                  <a:pt x="3307577" y="2444140"/>
                </a:lnTo>
                <a:cubicBezTo>
                  <a:pt x="3120724" y="2787694"/>
                  <a:pt x="2756499" y="3021451"/>
                  <a:pt x="2338836" y="3021451"/>
                </a:cubicBezTo>
                <a:lnTo>
                  <a:pt x="1508976" y="3021451"/>
                </a:lnTo>
                <a:cubicBezTo>
                  <a:pt x="1027339" y="3021451"/>
                  <a:pt x="636152" y="3412727"/>
                  <a:pt x="636152" y="3894468"/>
                </a:cubicBezTo>
                <a:cubicBezTo>
                  <a:pt x="636152" y="4376213"/>
                  <a:pt x="1028094" y="4767489"/>
                  <a:pt x="1508976" y="4767489"/>
                </a:cubicBezTo>
                <a:lnTo>
                  <a:pt x="2338836" y="4767489"/>
                </a:lnTo>
                <a:cubicBezTo>
                  <a:pt x="2756499" y="4767489"/>
                  <a:pt x="3120724" y="5001246"/>
                  <a:pt x="3307577" y="5344800"/>
                </a:cubicBezTo>
                <a:lnTo>
                  <a:pt x="3318341" y="5367113"/>
                </a:lnTo>
                <a:lnTo>
                  <a:pt x="3318341" y="5375480"/>
                </a:lnTo>
                <a:lnTo>
                  <a:pt x="3304204" y="5346168"/>
                </a:lnTo>
                <a:cubicBezTo>
                  <a:pt x="3117897" y="5003549"/>
                  <a:pt x="2754710" y="4770505"/>
                  <a:pt x="2338083" y="4770505"/>
                </a:cubicBezTo>
                <a:lnTo>
                  <a:pt x="1508222" y="4770505"/>
                </a:lnTo>
                <a:cubicBezTo>
                  <a:pt x="1025078" y="4770505"/>
                  <a:pt x="632383" y="4377720"/>
                  <a:pt x="632383" y="3894468"/>
                </a:cubicBezTo>
                <a:cubicBezTo>
                  <a:pt x="632383" y="3411220"/>
                  <a:pt x="1025078" y="3018435"/>
                  <a:pt x="1508222" y="3018435"/>
                </a:cubicBezTo>
                <a:lnTo>
                  <a:pt x="2338083" y="3018435"/>
                </a:lnTo>
                <a:cubicBezTo>
                  <a:pt x="2754710" y="3018435"/>
                  <a:pt x="3117897" y="2785391"/>
                  <a:pt x="3304204" y="2442772"/>
                </a:cubicBezTo>
                <a:close/>
                <a:moveTo>
                  <a:pt x="3318341" y="2303332"/>
                </a:moveTo>
                <a:lnTo>
                  <a:pt x="3318341" y="2314020"/>
                </a:lnTo>
                <a:lnTo>
                  <a:pt x="3312390" y="2330249"/>
                </a:lnTo>
                <a:cubicBezTo>
                  <a:pt x="3151739" y="2709474"/>
                  <a:pt x="2775814" y="2976215"/>
                  <a:pt x="2338836" y="2976215"/>
                </a:cubicBezTo>
                <a:lnTo>
                  <a:pt x="1508976" y="2976215"/>
                </a:lnTo>
                <a:cubicBezTo>
                  <a:pt x="1002466" y="2976215"/>
                  <a:pt x="590928" y="3387847"/>
                  <a:pt x="590928" y="3894468"/>
                </a:cubicBezTo>
                <a:cubicBezTo>
                  <a:pt x="590928" y="4401092"/>
                  <a:pt x="1003220" y="4812723"/>
                  <a:pt x="1508976" y="4812723"/>
                </a:cubicBezTo>
                <a:lnTo>
                  <a:pt x="2338836" y="4812723"/>
                </a:lnTo>
                <a:cubicBezTo>
                  <a:pt x="2775814" y="4812723"/>
                  <a:pt x="3151739" y="5079464"/>
                  <a:pt x="3312390" y="5458689"/>
                </a:cubicBezTo>
                <a:lnTo>
                  <a:pt x="3318341" y="5474919"/>
                </a:lnTo>
                <a:lnTo>
                  <a:pt x="3318341" y="5485607"/>
                </a:lnTo>
                <a:lnTo>
                  <a:pt x="3308881" y="5459797"/>
                </a:lnTo>
                <a:cubicBezTo>
                  <a:pt x="3148724" y="5081632"/>
                  <a:pt x="2773930" y="4815739"/>
                  <a:pt x="2338083" y="4815739"/>
                </a:cubicBezTo>
                <a:lnTo>
                  <a:pt x="1508222" y="4815739"/>
                </a:lnTo>
                <a:cubicBezTo>
                  <a:pt x="1000205" y="4815739"/>
                  <a:pt x="587159" y="4402599"/>
                  <a:pt x="587159" y="3894468"/>
                </a:cubicBezTo>
                <a:cubicBezTo>
                  <a:pt x="587159" y="3386339"/>
                  <a:pt x="1000205" y="2973200"/>
                  <a:pt x="1508222" y="2973200"/>
                </a:cubicBezTo>
                <a:lnTo>
                  <a:pt x="2338083" y="2973200"/>
                </a:lnTo>
                <a:cubicBezTo>
                  <a:pt x="2773930" y="2973200"/>
                  <a:pt x="3148724" y="2707307"/>
                  <a:pt x="3308881" y="2329142"/>
                </a:cubicBezTo>
                <a:close/>
                <a:moveTo>
                  <a:pt x="3318341" y="2152299"/>
                </a:moveTo>
                <a:lnTo>
                  <a:pt x="3318341" y="2167210"/>
                </a:lnTo>
                <a:lnTo>
                  <a:pt x="3304796" y="2219776"/>
                </a:lnTo>
                <a:cubicBezTo>
                  <a:pt x="3176535" y="2631370"/>
                  <a:pt x="2792019" y="2930982"/>
                  <a:pt x="2338836" y="2930982"/>
                </a:cubicBezTo>
                <a:lnTo>
                  <a:pt x="1508976" y="2930982"/>
                </a:lnTo>
                <a:cubicBezTo>
                  <a:pt x="977593" y="2930982"/>
                  <a:pt x="545704" y="3362969"/>
                  <a:pt x="545704" y="3894468"/>
                </a:cubicBezTo>
                <a:cubicBezTo>
                  <a:pt x="545704" y="4425970"/>
                  <a:pt x="978347" y="4857958"/>
                  <a:pt x="1508976" y="4857958"/>
                </a:cubicBezTo>
                <a:lnTo>
                  <a:pt x="2338836" y="4857958"/>
                </a:lnTo>
                <a:cubicBezTo>
                  <a:pt x="2792019" y="4857958"/>
                  <a:pt x="3176535" y="5157570"/>
                  <a:pt x="3304796" y="5569163"/>
                </a:cubicBezTo>
                <a:lnTo>
                  <a:pt x="3318341" y="5621729"/>
                </a:lnTo>
                <a:lnTo>
                  <a:pt x="3318341" y="5636640"/>
                </a:lnTo>
                <a:lnTo>
                  <a:pt x="3301177" y="5570001"/>
                </a:lnTo>
                <a:cubicBezTo>
                  <a:pt x="3173332" y="5159590"/>
                  <a:pt x="2790040" y="4860973"/>
                  <a:pt x="2338083" y="4860973"/>
                </a:cubicBezTo>
                <a:lnTo>
                  <a:pt x="1508222" y="4860973"/>
                </a:lnTo>
                <a:cubicBezTo>
                  <a:pt x="975332" y="4860973"/>
                  <a:pt x="541935" y="4427478"/>
                  <a:pt x="541935" y="3894468"/>
                </a:cubicBezTo>
                <a:cubicBezTo>
                  <a:pt x="541935" y="3361461"/>
                  <a:pt x="975332" y="2927966"/>
                  <a:pt x="1508222" y="2927966"/>
                </a:cubicBezTo>
                <a:lnTo>
                  <a:pt x="2338083" y="2927966"/>
                </a:lnTo>
                <a:cubicBezTo>
                  <a:pt x="2790040" y="2927966"/>
                  <a:pt x="3173332" y="2629349"/>
                  <a:pt x="3301177" y="2218938"/>
                </a:cubicBezTo>
                <a:close/>
                <a:moveTo>
                  <a:pt x="999837" y="0"/>
                </a:moveTo>
                <a:lnTo>
                  <a:pt x="1003600" y="0"/>
                </a:lnTo>
                <a:lnTo>
                  <a:pt x="1008340" y="46929"/>
                </a:lnTo>
                <a:cubicBezTo>
                  <a:pt x="1056052" y="279687"/>
                  <a:pt x="1262316" y="455159"/>
                  <a:pt x="1508976" y="455159"/>
                </a:cubicBezTo>
                <a:lnTo>
                  <a:pt x="2338836" y="455159"/>
                </a:lnTo>
                <a:cubicBezTo>
                  <a:pt x="2692008" y="455159"/>
                  <a:pt x="3016326" y="580846"/>
                  <a:pt x="3269437" y="789858"/>
                </a:cubicBezTo>
                <a:lnTo>
                  <a:pt x="3318341" y="834323"/>
                </a:lnTo>
                <a:lnTo>
                  <a:pt x="3318341" y="839238"/>
                </a:lnTo>
                <a:lnTo>
                  <a:pt x="3266519" y="792135"/>
                </a:lnTo>
                <a:cubicBezTo>
                  <a:pt x="3013882" y="583573"/>
                  <a:pt x="2690265" y="458175"/>
                  <a:pt x="2338083" y="458175"/>
                </a:cubicBezTo>
                <a:lnTo>
                  <a:pt x="1508222" y="458175"/>
                </a:lnTo>
                <a:cubicBezTo>
                  <a:pt x="1260244" y="458175"/>
                  <a:pt x="1052660" y="281549"/>
                  <a:pt x="1004639" y="47491"/>
                </a:cubicBezTo>
                <a:close/>
                <a:moveTo>
                  <a:pt x="954615" y="0"/>
                </a:moveTo>
                <a:lnTo>
                  <a:pt x="958378" y="0"/>
                </a:lnTo>
                <a:lnTo>
                  <a:pt x="964039" y="56015"/>
                </a:lnTo>
                <a:cubicBezTo>
                  <a:pt x="1015987" y="309337"/>
                  <a:pt x="1240552" y="500393"/>
                  <a:pt x="1508976" y="500393"/>
                </a:cubicBezTo>
                <a:lnTo>
                  <a:pt x="2338836" y="500393"/>
                </a:lnTo>
                <a:cubicBezTo>
                  <a:pt x="2681126" y="500393"/>
                  <a:pt x="2995427" y="622184"/>
                  <a:pt x="3240713" y="824730"/>
                </a:cubicBezTo>
                <a:lnTo>
                  <a:pt x="3318341" y="895311"/>
                </a:lnTo>
                <a:lnTo>
                  <a:pt x="3318341" y="900217"/>
                </a:lnTo>
                <a:lnTo>
                  <a:pt x="3237795" y="827006"/>
                </a:lnTo>
                <a:cubicBezTo>
                  <a:pt x="2992984" y="624911"/>
                  <a:pt x="2679383" y="503409"/>
                  <a:pt x="2338083" y="503409"/>
                </a:cubicBezTo>
                <a:lnTo>
                  <a:pt x="1508222" y="503409"/>
                </a:lnTo>
                <a:cubicBezTo>
                  <a:pt x="1238479" y="503409"/>
                  <a:pt x="1012594" y="311198"/>
                  <a:pt x="960338" y="56578"/>
                </a:cubicBezTo>
                <a:close/>
                <a:moveTo>
                  <a:pt x="909393" y="0"/>
                </a:moveTo>
                <a:lnTo>
                  <a:pt x="913157" y="0"/>
                </a:lnTo>
                <a:lnTo>
                  <a:pt x="919738" y="65102"/>
                </a:lnTo>
                <a:cubicBezTo>
                  <a:pt x="975921" y="338988"/>
                  <a:pt x="1218788" y="545628"/>
                  <a:pt x="1508976" y="545628"/>
                </a:cubicBezTo>
                <a:lnTo>
                  <a:pt x="2338836" y="545628"/>
                </a:lnTo>
                <a:cubicBezTo>
                  <a:pt x="2717211" y="545628"/>
                  <a:pt x="3060537" y="699801"/>
                  <a:pt x="3309269" y="948590"/>
                </a:cubicBezTo>
                <a:lnTo>
                  <a:pt x="3318341" y="958571"/>
                </a:lnTo>
                <a:lnTo>
                  <a:pt x="3318341" y="963467"/>
                </a:lnTo>
                <a:lnTo>
                  <a:pt x="3306443" y="950380"/>
                </a:lnTo>
                <a:cubicBezTo>
                  <a:pt x="3058276" y="702252"/>
                  <a:pt x="2715704" y="548644"/>
                  <a:pt x="2338083" y="548644"/>
                </a:cubicBezTo>
                <a:lnTo>
                  <a:pt x="1508222" y="548644"/>
                </a:lnTo>
                <a:cubicBezTo>
                  <a:pt x="1216715" y="548644"/>
                  <a:pt x="972529" y="340849"/>
                  <a:pt x="916037" y="65665"/>
                </a:cubicBezTo>
                <a:close/>
                <a:moveTo>
                  <a:pt x="864170" y="0"/>
                </a:moveTo>
                <a:lnTo>
                  <a:pt x="867935" y="0"/>
                </a:lnTo>
                <a:lnTo>
                  <a:pt x="875438" y="74188"/>
                </a:lnTo>
                <a:cubicBezTo>
                  <a:pt x="935855" y="368635"/>
                  <a:pt x="1197024" y="590861"/>
                  <a:pt x="1508976" y="590861"/>
                </a:cubicBezTo>
                <a:lnTo>
                  <a:pt x="2338836" y="590861"/>
                </a:lnTo>
                <a:cubicBezTo>
                  <a:pt x="2704774" y="590861"/>
                  <a:pt x="3036794" y="739945"/>
                  <a:pt x="3277330" y="980535"/>
                </a:cubicBezTo>
                <a:lnTo>
                  <a:pt x="3318341" y="1025656"/>
                </a:lnTo>
                <a:lnTo>
                  <a:pt x="3318341" y="1030542"/>
                </a:lnTo>
                <a:lnTo>
                  <a:pt x="3274503" y="982326"/>
                </a:lnTo>
                <a:cubicBezTo>
                  <a:pt x="3034533" y="742396"/>
                  <a:pt x="2703267" y="593877"/>
                  <a:pt x="2338083" y="593877"/>
                </a:cubicBezTo>
                <a:lnTo>
                  <a:pt x="1508222" y="593877"/>
                </a:lnTo>
                <a:cubicBezTo>
                  <a:pt x="1194951" y="593877"/>
                  <a:pt x="932463" y="370497"/>
                  <a:pt x="871736" y="74750"/>
                </a:cubicBezTo>
                <a:close/>
                <a:moveTo>
                  <a:pt x="818948" y="0"/>
                </a:moveTo>
                <a:lnTo>
                  <a:pt x="822712" y="0"/>
                </a:lnTo>
                <a:lnTo>
                  <a:pt x="831136" y="83274"/>
                </a:lnTo>
                <a:cubicBezTo>
                  <a:pt x="895790" y="398285"/>
                  <a:pt x="1175260" y="636095"/>
                  <a:pt x="1508975" y="636095"/>
                </a:cubicBezTo>
                <a:lnTo>
                  <a:pt x="2338836" y="636095"/>
                </a:lnTo>
                <a:cubicBezTo>
                  <a:pt x="2692338" y="636095"/>
                  <a:pt x="3013052" y="780091"/>
                  <a:pt x="3245390" y="1012482"/>
                </a:cubicBezTo>
                <a:lnTo>
                  <a:pt x="3318341" y="1092744"/>
                </a:lnTo>
                <a:lnTo>
                  <a:pt x="3318341" y="1097619"/>
                </a:lnTo>
                <a:lnTo>
                  <a:pt x="3242564" y="1014272"/>
                </a:lnTo>
                <a:cubicBezTo>
                  <a:pt x="3010791" y="782541"/>
                  <a:pt x="2690831" y="639111"/>
                  <a:pt x="2338083" y="639111"/>
                </a:cubicBezTo>
                <a:lnTo>
                  <a:pt x="1508222" y="639111"/>
                </a:lnTo>
                <a:cubicBezTo>
                  <a:pt x="1173187" y="639111"/>
                  <a:pt x="892398" y="400147"/>
                  <a:pt x="827435" y="83837"/>
                </a:cubicBezTo>
                <a:close/>
                <a:moveTo>
                  <a:pt x="770896" y="0"/>
                </a:moveTo>
                <a:lnTo>
                  <a:pt x="774663" y="0"/>
                </a:lnTo>
                <a:lnTo>
                  <a:pt x="775639" y="19257"/>
                </a:lnTo>
                <a:cubicBezTo>
                  <a:pt x="813480" y="390444"/>
                  <a:pt x="1128104" y="681329"/>
                  <a:pt x="1508975" y="681329"/>
                </a:cubicBezTo>
                <a:lnTo>
                  <a:pt x="2338836" y="681329"/>
                </a:lnTo>
                <a:cubicBezTo>
                  <a:pt x="2722534" y="681329"/>
                  <a:pt x="3066166" y="857133"/>
                  <a:pt x="3293402" y="1132394"/>
                </a:cubicBezTo>
                <a:lnTo>
                  <a:pt x="3318341" y="1165725"/>
                </a:lnTo>
                <a:lnTo>
                  <a:pt x="3318341" y="1171630"/>
                </a:lnTo>
                <a:lnTo>
                  <a:pt x="3290373" y="1134247"/>
                </a:lnTo>
                <a:cubicBezTo>
                  <a:pt x="3063716" y="859672"/>
                  <a:pt x="2720932" y="684345"/>
                  <a:pt x="2338082" y="684345"/>
                </a:cubicBezTo>
                <a:lnTo>
                  <a:pt x="1508222" y="684345"/>
                </a:lnTo>
                <a:cubicBezTo>
                  <a:pt x="1125938" y="684345"/>
                  <a:pt x="809899" y="392133"/>
                  <a:pt x="771888" y="19540"/>
                </a:cubicBezTo>
                <a:close/>
                <a:moveTo>
                  <a:pt x="725673" y="0"/>
                </a:moveTo>
                <a:lnTo>
                  <a:pt x="729435" y="0"/>
                </a:lnTo>
                <a:lnTo>
                  <a:pt x="730650" y="23992"/>
                </a:lnTo>
                <a:cubicBezTo>
                  <a:pt x="770817" y="418452"/>
                  <a:pt x="1104785" y="726566"/>
                  <a:pt x="1508975" y="726566"/>
                </a:cubicBezTo>
                <a:lnTo>
                  <a:pt x="2338836" y="726566"/>
                </a:lnTo>
                <a:cubicBezTo>
                  <a:pt x="2708543" y="726566"/>
                  <a:pt x="3039614" y="895930"/>
                  <a:pt x="3258538" y="1161126"/>
                </a:cubicBezTo>
                <a:lnTo>
                  <a:pt x="3318341" y="1241056"/>
                </a:lnTo>
                <a:lnTo>
                  <a:pt x="3318341" y="1246965"/>
                </a:lnTo>
                <a:lnTo>
                  <a:pt x="3255509" y="1162979"/>
                </a:lnTo>
                <a:cubicBezTo>
                  <a:pt x="3037165" y="898468"/>
                  <a:pt x="2706941" y="729582"/>
                  <a:pt x="2338082" y="729582"/>
                </a:cubicBezTo>
                <a:lnTo>
                  <a:pt x="1508222" y="729582"/>
                </a:lnTo>
                <a:cubicBezTo>
                  <a:pt x="1102618" y="729582"/>
                  <a:pt x="767237" y="419480"/>
                  <a:pt x="726898" y="24149"/>
                </a:cubicBezTo>
                <a:close/>
                <a:moveTo>
                  <a:pt x="680449" y="0"/>
                </a:moveTo>
                <a:lnTo>
                  <a:pt x="684212" y="0"/>
                </a:lnTo>
                <a:lnTo>
                  <a:pt x="685661" y="28600"/>
                </a:lnTo>
                <a:cubicBezTo>
                  <a:pt x="728155" y="445797"/>
                  <a:pt x="1081468" y="771801"/>
                  <a:pt x="1508976" y="771801"/>
                </a:cubicBezTo>
                <a:lnTo>
                  <a:pt x="2338836" y="771801"/>
                </a:lnTo>
                <a:cubicBezTo>
                  <a:pt x="2734076" y="771801"/>
                  <a:pt x="3083385" y="972940"/>
                  <a:pt x="3289786" y="1278220"/>
                </a:cubicBezTo>
                <a:lnTo>
                  <a:pt x="3318341" y="1325176"/>
                </a:lnTo>
                <a:lnTo>
                  <a:pt x="3318341" y="1332082"/>
                </a:lnTo>
                <a:lnTo>
                  <a:pt x="3286574" y="1279837"/>
                </a:lnTo>
                <a:cubicBezTo>
                  <a:pt x="3080747" y="975367"/>
                  <a:pt x="2732380" y="774817"/>
                  <a:pt x="2338083" y="774817"/>
                </a:cubicBezTo>
                <a:lnTo>
                  <a:pt x="1508222" y="774817"/>
                </a:lnTo>
                <a:cubicBezTo>
                  <a:pt x="1079301" y="774817"/>
                  <a:pt x="724574" y="446824"/>
                  <a:pt x="681909" y="28758"/>
                </a:cubicBezTo>
                <a:close/>
                <a:moveTo>
                  <a:pt x="635216" y="0"/>
                </a:moveTo>
                <a:lnTo>
                  <a:pt x="638989" y="0"/>
                </a:lnTo>
                <a:lnTo>
                  <a:pt x="640671" y="33207"/>
                </a:lnTo>
                <a:cubicBezTo>
                  <a:pt x="685492" y="473140"/>
                  <a:pt x="1058149" y="817035"/>
                  <a:pt x="1508976" y="817035"/>
                </a:cubicBezTo>
                <a:lnTo>
                  <a:pt x="2338836" y="817035"/>
                </a:lnTo>
                <a:cubicBezTo>
                  <a:pt x="2756499" y="817035"/>
                  <a:pt x="3120724" y="1050792"/>
                  <a:pt x="3307577" y="1394347"/>
                </a:cubicBezTo>
                <a:lnTo>
                  <a:pt x="3318341" y="1416659"/>
                </a:lnTo>
                <a:lnTo>
                  <a:pt x="3318341" y="1425026"/>
                </a:lnTo>
                <a:lnTo>
                  <a:pt x="3304204" y="1395714"/>
                </a:lnTo>
                <a:cubicBezTo>
                  <a:pt x="3117897" y="1053095"/>
                  <a:pt x="2754710" y="820050"/>
                  <a:pt x="2338083" y="820050"/>
                </a:cubicBezTo>
                <a:lnTo>
                  <a:pt x="1508222" y="820050"/>
                </a:lnTo>
                <a:cubicBezTo>
                  <a:pt x="1055275" y="820050"/>
                  <a:pt x="681823" y="474831"/>
                  <a:pt x="636911" y="33490"/>
                </a:cubicBezTo>
                <a:close/>
                <a:moveTo>
                  <a:pt x="589993" y="0"/>
                </a:moveTo>
                <a:lnTo>
                  <a:pt x="593766" y="0"/>
                </a:lnTo>
                <a:lnTo>
                  <a:pt x="595682" y="37814"/>
                </a:lnTo>
                <a:cubicBezTo>
                  <a:pt x="642830" y="500483"/>
                  <a:pt x="1034830" y="862268"/>
                  <a:pt x="1508976" y="862268"/>
                </a:cubicBezTo>
                <a:lnTo>
                  <a:pt x="2338836" y="862268"/>
                </a:lnTo>
                <a:cubicBezTo>
                  <a:pt x="2775814" y="862268"/>
                  <a:pt x="3151739" y="1129009"/>
                  <a:pt x="3312390" y="1508235"/>
                </a:cubicBezTo>
                <a:lnTo>
                  <a:pt x="3318341" y="1524464"/>
                </a:lnTo>
                <a:lnTo>
                  <a:pt x="3318341" y="1535152"/>
                </a:lnTo>
                <a:lnTo>
                  <a:pt x="3308881" y="1509342"/>
                </a:lnTo>
                <a:cubicBezTo>
                  <a:pt x="3148724" y="1131177"/>
                  <a:pt x="2773930" y="865284"/>
                  <a:pt x="2338083" y="865284"/>
                </a:cubicBezTo>
                <a:lnTo>
                  <a:pt x="1508222" y="865284"/>
                </a:lnTo>
                <a:cubicBezTo>
                  <a:pt x="1031956" y="865284"/>
                  <a:pt x="639161" y="502173"/>
                  <a:pt x="591922" y="38097"/>
                </a:cubicBezTo>
                <a:close/>
                <a:moveTo>
                  <a:pt x="544770" y="0"/>
                </a:moveTo>
                <a:lnTo>
                  <a:pt x="548542" y="0"/>
                </a:lnTo>
                <a:lnTo>
                  <a:pt x="550693" y="42422"/>
                </a:lnTo>
                <a:cubicBezTo>
                  <a:pt x="600167" y="527827"/>
                  <a:pt x="1011511" y="907503"/>
                  <a:pt x="1508976" y="907503"/>
                </a:cubicBezTo>
                <a:lnTo>
                  <a:pt x="2338836" y="907503"/>
                </a:lnTo>
                <a:cubicBezTo>
                  <a:pt x="2792019" y="907503"/>
                  <a:pt x="3176535" y="1207115"/>
                  <a:pt x="3304796" y="1618708"/>
                </a:cubicBezTo>
                <a:lnTo>
                  <a:pt x="3318341" y="1671274"/>
                </a:lnTo>
                <a:lnTo>
                  <a:pt x="3318341" y="1686185"/>
                </a:lnTo>
                <a:lnTo>
                  <a:pt x="3301177" y="1619546"/>
                </a:lnTo>
                <a:cubicBezTo>
                  <a:pt x="3173332" y="1209135"/>
                  <a:pt x="2790040" y="910518"/>
                  <a:pt x="2338083" y="910518"/>
                </a:cubicBezTo>
                <a:lnTo>
                  <a:pt x="1508222" y="910518"/>
                </a:lnTo>
                <a:cubicBezTo>
                  <a:pt x="1008638" y="910518"/>
                  <a:pt x="596498" y="529517"/>
                  <a:pt x="546932" y="42705"/>
                </a:cubicBezTo>
                <a:close/>
                <a:moveTo>
                  <a:pt x="500301" y="0"/>
                </a:moveTo>
                <a:lnTo>
                  <a:pt x="503352" y="0"/>
                </a:lnTo>
                <a:lnTo>
                  <a:pt x="505695" y="46277"/>
                </a:lnTo>
                <a:cubicBezTo>
                  <a:pt x="557417" y="554417"/>
                  <a:pt x="987486" y="951983"/>
                  <a:pt x="1508976" y="951983"/>
                </a:cubicBezTo>
                <a:lnTo>
                  <a:pt x="2338837" y="951983"/>
                </a:lnTo>
                <a:cubicBezTo>
                  <a:pt x="2871727" y="951983"/>
                  <a:pt x="3305124" y="1385478"/>
                  <a:pt x="3305124" y="1918489"/>
                </a:cubicBezTo>
                <a:cubicBezTo>
                  <a:pt x="3305124" y="2451499"/>
                  <a:pt x="2871727" y="2884993"/>
                  <a:pt x="2338837" y="2884993"/>
                </a:cubicBezTo>
                <a:lnTo>
                  <a:pt x="1508976" y="2884993"/>
                </a:lnTo>
                <a:cubicBezTo>
                  <a:pt x="952720" y="2884993"/>
                  <a:pt x="500480" y="3337336"/>
                  <a:pt x="500480" y="3893715"/>
                </a:cubicBezTo>
                <a:cubicBezTo>
                  <a:pt x="500480" y="4450096"/>
                  <a:pt x="952720" y="4902438"/>
                  <a:pt x="1508976" y="4902438"/>
                </a:cubicBezTo>
                <a:lnTo>
                  <a:pt x="2338837" y="4902438"/>
                </a:lnTo>
                <a:cubicBezTo>
                  <a:pt x="2871727" y="4902438"/>
                  <a:pt x="3305124" y="5335933"/>
                  <a:pt x="3305124" y="5868943"/>
                </a:cubicBezTo>
                <a:cubicBezTo>
                  <a:pt x="3305124" y="6401953"/>
                  <a:pt x="2871727" y="6835448"/>
                  <a:pt x="2338837" y="6835448"/>
                </a:cubicBezTo>
                <a:lnTo>
                  <a:pt x="1508976" y="6835448"/>
                </a:lnTo>
                <a:cubicBezTo>
                  <a:pt x="1439444" y="6835448"/>
                  <a:pt x="1371537" y="6842516"/>
                  <a:pt x="1305936" y="6855972"/>
                </a:cubicBezTo>
                <a:lnTo>
                  <a:pt x="1295952" y="6858544"/>
                </a:lnTo>
                <a:lnTo>
                  <a:pt x="1286885" y="6858544"/>
                </a:lnTo>
                <a:lnTo>
                  <a:pt x="1305373" y="6853778"/>
                </a:lnTo>
                <a:cubicBezTo>
                  <a:pt x="1371160" y="6840279"/>
                  <a:pt x="1439256" y="6833187"/>
                  <a:pt x="1508976" y="6833187"/>
                </a:cubicBezTo>
                <a:lnTo>
                  <a:pt x="2338837" y="6833187"/>
                </a:lnTo>
                <a:cubicBezTo>
                  <a:pt x="2870219" y="6833187"/>
                  <a:pt x="3302108" y="6401199"/>
                  <a:pt x="3302108" y="5869697"/>
                </a:cubicBezTo>
                <a:cubicBezTo>
                  <a:pt x="3302108" y="5338195"/>
                  <a:pt x="2869465" y="4906208"/>
                  <a:pt x="2338837" y="4906208"/>
                </a:cubicBezTo>
                <a:lnTo>
                  <a:pt x="1508976" y="4906208"/>
                </a:lnTo>
                <a:cubicBezTo>
                  <a:pt x="951212" y="4906208"/>
                  <a:pt x="497465" y="4452358"/>
                  <a:pt x="497465" y="3894469"/>
                </a:cubicBezTo>
                <a:cubicBezTo>
                  <a:pt x="497465" y="3336582"/>
                  <a:pt x="951212" y="2882732"/>
                  <a:pt x="1508976" y="2882732"/>
                </a:cubicBezTo>
                <a:lnTo>
                  <a:pt x="2338837" y="2882732"/>
                </a:lnTo>
                <a:cubicBezTo>
                  <a:pt x="2870219" y="2882732"/>
                  <a:pt x="3302108" y="2450745"/>
                  <a:pt x="3302108" y="1919242"/>
                </a:cubicBezTo>
                <a:cubicBezTo>
                  <a:pt x="3302108" y="1387740"/>
                  <a:pt x="2869465" y="955753"/>
                  <a:pt x="2338837" y="955753"/>
                </a:cubicBezTo>
                <a:lnTo>
                  <a:pt x="1508976" y="955753"/>
                </a:lnTo>
                <a:cubicBezTo>
                  <a:pt x="986072" y="955753"/>
                  <a:pt x="554590" y="556861"/>
                  <a:pt x="502697" y="47313"/>
                </a:cubicBezTo>
                <a:close/>
                <a:moveTo>
                  <a:pt x="455077" y="0"/>
                </a:moveTo>
                <a:lnTo>
                  <a:pt x="458128" y="0"/>
                </a:lnTo>
                <a:lnTo>
                  <a:pt x="460704" y="50884"/>
                </a:lnTo>
                <a:cubicBezTo>
                  <a:pt x="514753" y="581759"/>
                  <a:pt x="964168" y="997217"/>
                  <a:pt x="1508976" y="997217"/>
                </a:cubicBezTo>
                <a:lnTo>
                  <a:pt x="2338836" y="997217"/>
                </a:lnTo>
                <a:cubicBezTo>
                  <a:pt x="2846853" y="997217"/>
                  <a:pt x="3259900" y="1410356"/>
                  <a:pt x="3259900" y="1918488"/>
                </a:cubicBezTo>
                <a:cubicBezTo>
                  <a:pt x="3259900" y="2426619"/>
                  <a:pt x="2846853" y="2839758"/>
                  <a:pt x="2338836" y="2839758"/>
                </a:cubicBezTo>
                <a:lnTo>
                  <a:pt x="1508976" y="2839758"/>
                </a:lnTo>
                <a:cubicBezTo>
                  <a:pt x="927847" y="2839758"/>
                  <a:pt x="455255" y="3312457"/>
                  <a:pt x="455255" y="3893714"/>
                </a:cubicBezTo>
                <a:cubicBezTo>
                  <a:pt x="455255" y="4474974"/>
                  <a:pt x="927847" y="4947672"/>
                  <a:pt x="1508976" y="4947672"/>
                </a:cubicBezTo>
                <a:lnTo>
                  <a:pt x="2338836" y="4947672"/>
                </a:lnTo>
                <a:cubicBezTo>
                  <a:pt x="2846853" y="4947672"/>
                  <a:pt x="3259900" y="5360811"/>
                  <a:pt x="3259900" y="5868943"/>
                </a:cubicBezTo>
                <a:cubicBezTo>
                  <a:pt x="3259900" y="6377074"/>
                  <a:pt x="2846853" y="6790213"/>
                  <a:pt x="2338836" y="6790213"/>
                </a:cubicBezTo>
                <a:lnTo>
                  <a:pt x="1508976" y="6790213"/>
                </a:lnTo>
                <a:cubicBezTo>
                  <a:pt x="1400014" y="6790213"/>
                  <a:pt x="1294869" y="6806832"/>
                  <a:pt x="1195938" y="6837668"/>
                </a:cubicBezTo>
                <a:lnTo>
                  <a:pt x="1139010" y="6858544"/>
                </a:lnTo>
                <a:lnTo>
                  <a:pt x="1132432" y="6858544"/>
                </a:lnTo>
                <a:lnTo>
                  <a:pt x="1195100" y="6835556"/>
                </a:lnTo>
                <a:cubicBezTo>
                  <a:pt x="1294303" y="6804624"/>
                  <a:pt x="1399732" y="6787952"/>
                  <a:pt x="1508976" y="6787952"/>
                </a:cubicBezTo>
                <a:lnTo>
                  <a:pt x="2338836" y="6787952"/>
                </a:lnTo>
                <a:cubicBezTo>
                  <a:pt x="2845346" y="6787952"/>
                  <a:pt x="3256884" y="6376320"/>
                  <a:pt x="3256884" y="5869697"/>
                </a:cubicBezTo>
                <a:cubicBezTo>
                  <a:pt x="3256884" y="5363073"/>
                  <a:pt x="2844592" y="4951442"/>
                  <a:pt x="2338836" y="4951442"/>
                </a:cubicBezTo>
                <a:lnTo>
                  <a:pt x="1508976" y="4951442"/>
                </a:lnTo>
                <a:cubicBezTo>
                  <a:pt x="926339" y="4951442"/>
                  <a:pt x="452241" y="4477236"/>
                  <a:pt x="452241" y="3894468"/>
                </a:cubicBezTo>
                <a:cubicBezTo>
                  <a:pt x="452241" y="3311702"/>
                  <a:pt x="926339" y="2837497"/>
                  <a:pt x="1508976" y="2837497"/>
                </a:cubicBezTo>
                <a:lnTo>
                  <a:pt x="2338836" y="2837497"/>
                </a:lnTo>
                <a:cubicBezTo>
                  <a:pt x="2845346" y="2837497"/>
                  <a:pt x="3256884" y="2425865"/>
                  <a:pt x="3256884" y="1919242"/>
                </a:cubicBezTo>
                <a:cubicBezTo>
                  <a:pt x="3256884" y="1412618"/>
                  <a:pt x="2844592" y="1000987"/>
                  <a:pt x="2338836" y="1000987"/>
                </a:cubicBezTo>
                <a:lnTo>
                  <a:pt x="1508976" y="1000987"/>
                </a:lnTo>
                <a:cubicBezTo>
                  <a:pt x="962754" y="1000987"/>
                  <a:pt x="511927" y="584204"/>
                  <a:pt x="457708" y="51920"/>
                </a:cubicBezTo>
                <a:close/>
                <a:moveTo>
                  <a:pt x="409853" y="0"/>
                </a:moveTo>
                <a:lnTo>
                  <a:pt x="412905" y="0"/>
                </a:lnTo>
                <a:lnTo>
                  <a:pt x="415715" y="55493"/>
                </a:lnTo>
                <a:cubicBezTo>
                  <a:pt x="472091" y="609105"/>
                  <a:pt x="940849" y="1042453"/>
                  <a:pt x="1508976" y="1042453"/>
                </a:cubicBezTo>
                <a:lnTo>
                  <a:pt x="2338836" y="1042453"/>
                </a:lnTo>
                <a:cubicBezTo>
                  <a:pt x="2821980" y="1042453"/>
                  <a:pt x="3214676" y="1435237"/>
                  <a:pt x="3214676" y="1918489"/>
                </a:cubicBezTo>
                <a:cubicBezTo>
                  <a:pt x="3214676" y="2401742"/>
                  <a:pt x="2821980" y="2794526"/>
                  <a:pt x="2338836" y="2794526"/>
                </a:cubicBezTo>
                <a:lnTo>
                  <a:pt x="1508976" y="2794526"/>
                </a:lnTo>
                <a:cubicBezTo>
                  <a:pt x="902974" y="2794526"/>
                  <a:pt x="410031" y="3287579"/>
                  <a:pt x="410031" y="3893714"/>
                </a:cubicBezTo>
                <a:cubicBezTo>
                  <a:pt x="410031" y="4499853"/>
                  <a:pt x="902974" y="4992906"/>
                  <a:pt x="1508976" y="4992906"/>
                </a:cubicBezTo>
                <a:lnTo>
                  <a:pt x="2338836" y="4992906"/>
                </a:lnTo>
                <a:cubicBezTo>
                  <a:pt x="2821980" y="4992906"/>
                  <a:pt x="3214676" y="5385690"/>
                  <a:pt x="3214676" y="5868943"/>
                </a:cubicBezTo>
                <a:cubicBezTo>
                  <a:pt x="3214676" y="6352195"/>
                  <a:pt x="2821980" y="6744979"/>
                  <a:pt x="2338836" y="6744979"/>
                </a:cubicBezTo>
                <a:lnTo>
                  <a:pt x="1508976" y="6744979"/>
                </a:lnTo>
                <a:cubicBezTo>
                  <a:pt x="1357476" y="6744979"/>
                  <a:pt x="1213041" y="6775795"/>
                  <a:pt x="1081609" y="6831490"/>
                </a:cubicBezTo>
                <a:lnTo>
                  <a:pt x="1025540" y="6858544"/>
                </a:lnTo>
                <a:lnTo>
                  <a:pt x="1020298" y="6858544"/>
                </a:lnTo>
                <a:lnTo>
                  <a:pt x="1080502" y="6829488"/>
                </a:lnTo>
                <a:cubicBezTo>
                  <a:pt x="1212287" y="6773628"/>
                  <a:pt x="1357099" y="6742718"/>
                  <a:pt x="1508976" y="6742718"/>
                </a:cubicBezTo>
                <a:lnTo>
                  <a:pt x="2338836" y="6742718"/>
                </a:lnTo>
                <a:cubicBezTo>
                  <a:pt x="2820473" y="6742718"/>
                  <a:pt x="3211660" y="6351442"/>
                  <a:pt x="3211660" y="5869697"/>
                </a:cubicBezTo>
                <a:cubicBezTo>
                  <a:pt x="3211660" y="5387952"/>
                  <a:pt x="2819719" y="4996676"/>
                  <a:pt x="2338836" y="4996676"/>
                </a:cubicBezTo>
                <a:lnTo>
                  <a:pt x="1508976" y="4996676"/>
                </a:lnTo>
                <a:cubicBezTo>
                  <a:pt x="901466" y="4996676"/>
                  <a:pt x="407016" y="4502115"/>
                  <a:pt x="407016" y="3894468"/>
                </a:cubicBezTo>
                <a:cubicBezTo>
                  <a:pt x="407016" y="3286825"/>
                  <a:pt x="901466" y="2792264"/>
                  <a:pt x="1508976" y="2792264"/>
                </a:cubicBezTo>
                <a:lnTo>
                  <a:pt x="2338836" y="2792264"/>
                </a:lnTo>
                <a:cubicBezTo>
                  <a:pt x="2820473" y="2792264"/>
                  <a:pt x="3211660" y="2400988"/>
                  <a:pt x="3211660" y="1919243"/>
                </a:cubicBezTo>
                <a:cubicBezTo>
                  <a:pt x="3211660" y="1437498"/>
                  <a:pt x="2819719" y="1046222"/>
                  <a:pt x="2338836" y="1046222"/>
                </a:cubicBezTo>
                <a:lnTo>
                  <a:pt x="1508976" y="1046222"/>
                </a:lnTo>
                <a:cubicBezTo>
                  <a:pt x="939436" y="1046222"/>
                  <a:pt x="469264" y="611549"/>
                  <a:pt x="412717" y="56530"/>
                </a:cubicBezTo>
                <a:close/>
                <a:moveTo>
                  <a:pt x="364629" y="0"/>
                </a:moveTo>
                <a:lnTo>
                  <a:pt x="367681" y="0"/>
                </a:lnTo>
                <a:lnTo>
                  <a:pt x="370726" y="60101"/>
                </a:lnTo>
                <a:cubicBezTo>
                  <a:pt x="429428" y="636449"/>
                  <a:pt x="917530" y="1087688"/>
                  <a:pt x="1508976" y="1087688"/>
                </a:cubicBezTo>
                <a:lnTo>
                  <a:pt x="2338836" y="1087688"/>
                </a:lnTo>
                <a:cubicBezTo>
                  <a:pt x="2796353" y="1087688"/>
                  <a:pt x="3169452" y="1460870"/>
                  <a:pt x="3169452" y="1918489"/>
                </a:cubicBezTo>
                <a:cubicBezTo>
                  <a:pt x="3169452" y="2376109"/>
                  <a:pt x="2797106" y="2749292"/>
                  <a:pt x="2338836" y="2749292"/>
                </a:cubicBezTo>
                <a:lnTo>
                  <a:pt x="1508976" y="2749292"/>
                </a:lnTo>
                <a:cubicBezTo>
                  <a:pt x="878100" y="2749292"/>
                  <a:pt x="364807" y="3262700"/>
                  <a:pt x="364807" y="3893714"/>
                </a:cubicBezTo>
                <a:cubicBezTo>
                  <a:pt x="364807" y="4524732"/>
                  <a:pt x="878100" y="5038141"/>
                  <a:pt x="1508976" y="5038141"/>
                </a:cubicBezTo>
                <a:lnTo>
                  <a:pt x="2338836" y="5038141"/>
                </a:lnTo>
                <a:cubicBezTo>
                  <a:pt x="2796353" y="5038141"/>
                  <a:pt x="3169452" y="5411323"/>
                  <a:pt x="3169452" y="5868943"/>
                </a:cubicBezTo>
                <a:cubicBezTo>
                  <a:pt x="3169452" y="6326563"/>
                  <a:pt x="2797106" y="6699745"/>
                  <a:pt x="2338836" y="6699745"/>
                </a:cubicBezTo>
                <a:lnTo>
                  <a:pt x="1508976" y="6699745"/>
                </a:lnTo>
                <a:cubicBezTo>
                  <a:pt x="1311827" y="6699745"/>
                  <a:pt x="1126161" y="6749883"/>
                  <a:pt x="964054" y="6838079"/>
                </a:cubicBezTo>
                <a:lnTo>
                  <a:pt x="930411" y="6858544"/>
                </a:lnTo>
                <a:lnTo>
                  <a:pt x="925651" y="6858544"/>
                </a:lnTo>
                <a:lnTo>
                  <a:pt x="962353" y="6836214"/>
                </a:lnTo>
                <a:cubicBezTo>
                  <a:pt x="1124895" y="6747769"/>
                  <a:pt x="1311121" y="6697484"/>
                  <a:pt x="1508976" y="6697484"/>
                </a:cubicBezTo>
                <a:lnTo>
                  <a:pt x="2338836" y="6697484"/>
                </a:lnTo>
                <a:cubicBezTo>
                  <a:pt x="2795600" y="6697484"/>
                  <a:pt x="3166436" y="6326563"/>
                  <a:pt x="3166436" y="5869697"/>
                </a:cubicBezTo>
                <a:cubicBezTo>
                  <a:pt x="3166436" y="5412831"/>
                  <a:pt x="2794846" y="5041910"/>
                  <a:pt x="2338836" y="5041910"/>
                </a:cubicBezTo>
                <a:lnTo>
                  <a:pt x="1508976" y="5041910"/>
                </a:lnTo>
                <a:cubicBezTo>
                  <a:pt x="876593" y="5041910"/>
                  <a:pt x="361792" y="4526994"/>
                  <a:pt x="361792" y="3894468"/>
                </a:cubicBezTo>
                <a:cubicBezTo>
                  <a:pt x="361792" y="3261946"/>
                  <a:pt x="875839" y="2747030"/>
                  <a:pt x="1508976" y="2747030"/>
                </a:cubicBezTo>
                <a:lnTo>
                  <a:pt x="2338836" y="2747030"/>
                </a:lnTo>
                <a:cubicBezTo>
                  <a:pt x="2795600" y="2747030"/>
                  <a:pt x="3166436" y="2376109"/>
                  <a:pt x="3166436" y="1919243"/>
                </a:cubicBezTo>
                <a:cubicBezTo>
                  <a:pt x="3166436" y="1462377"/>
                  <a:pt x="2794846" y="1091456"/>
                  <a:pt x="2338836" y="1091456"/>
                </a:cubicBezTo>
                <a:lnTo>
                  <a:pt x="1508976" y="1091456"/>
                </a:lnTo>
                <a:cubicBezTo>
                  <a:pt x="916117" y="1091456"/>
                  <a:pt x="426602" y="638893"/>
                  <a:pt x="367728" y="61138"/>
                </a:cubicBezTo>
                <a:close/>
                <a:moveTo>
                  <a:pt x="319406" y="0"/>
                </a:moveTo>
                <a:lnTo>
                  <a:pt x="322458" y="0"/>
                </a:lnTo>
                <a:lnTo>
                  <a:pt x="325736" y="64708"/>
                </a:lnTo>
                <a:cubicBezTo>
                  <a:pt x="386766" y="663792"/>
                  <a:pt x="894211" y="1132921"/>
                  <a:pt x="1508975" y="1132921"/>
                </a:cubicBezTo>
                <a:lnTo>
                  <a:pt x="2338836" y="1132921"/>
                </a:lnTo>
                <a:cubicBezTo>
                  <a:pt x="2771480" y="1132921"/>
                  <a:pt x="3124227" y="1485748"/>
                  <a:pt x="3124227" y="1918489"/>
                </a:cubicBezTo>
                <a:cubicBezTo>
                  <a:pt x="3124227" y="2351229"/>
                  <a:pt x="2772233" y="2704057"/>
                  <a:pt x="2338836" y="2704057"/>
                </a:cubicBezTo>
                <a:lnTo>
                  <a:pt x="1508975" y="2704057"/>
                </a:lnTo>
                <a:cubicBezTo>
                  <a:pt x="853227" y="2704057"/>
                  <a:pt x="319583" y="3237821"/>
                  <a:pt x="319583" y="3893714"/>
                </a:cubicBezTo>
                <a:cubicBezTo>
                  <a:pt x="319583" y="4549611"/>
                  <a:pt x="853227" y="5083375"/>
                  <a:pt x="1508975" y="5083375"/>
                </a:cubicBezTo>
                <a:lnTo>
                  <a:pt x="2338836" y="5083375"/>
                </a:lnTo>
                <a:cubicBezTo>
                  <a:pt x="2771480" y="5083375"/>
                  <a:pt x="3124227" y="5436202"/>
                  <a:pt x="3124227" y="5868943"/>
                </a:cubicBezTo>
                <a:cubicBezTo>
                  <a:pt x="3124227" y="6301684"/>
                  <a:pt x="2772233" y="6654511"/>
                  <a:pt x="2338836" y="6654511"/>
                </a:cubicBezTo>
                <a:lnTo>
                  <a:pt x="1508975" y="6654511"/>
                </a:lnTo>
                <a:cubicBezTo>
                  <a:pt x="1263070" y="6654511"/>
                  <a:pt x="1034335" y="6729572"/>
                  <a:pt x="844474" y="6857986"/>
                </a:cubicBezTo>
                <a:lnTo>
                  <a:pt x="843727" y="6858544"/>
                </a:lnTo>
                <a:lnTo>
                  <a:pt x="839504" y="6858544"/>
                </a:lnTo>
                <a:lnTo>
                  <a:pt x="842526" y="6856281"/>
                </a:lnTo>
                <a:cubicBezTo>
                  <a:pt x="1032851" y="6727523"/>
                  <a:pt x="1262222" y="6652250"/>
                  <a:pt x="1508975" y="6652250"/>
                </a:cubicBezTo>
                <a:lnTo>
                  <a:pt x="2338836" y="6652250"/>
                </a:lnTo>
                <a:cubicBezTo>
                  <a:pt x="2770726" y="6652250"/>
                  <a:pt x="3121212" y="6301684"/>
                  <a:pt x="3121212" y="5869697"/>
                </a:cubicBezTo>
                <a:cubicBezTo>
                  <a:pt x="3121212" y="5437710"/>
                  <a:pt x="2769972" y="5087145"/>
                  <a:pt x="2338836" y="5087145"/>
                </a:cubicBezTo>
                <a:lnTo>
                  <a:pt x="1508975" y="5087145"/>
                </a:lnTo>
                <a:cubicBezTo>
                  <a:pt x="851719" y="5087145"/>
                  <a:pt x="316568" y="4551872"/>
                  <a:pt x="316568" y="3894468"/>
                </a:cubicBezTo>
                <a:cubicBezTo>
                  <a:pt x="316568" y="3237066"/>
                  <a:pt x="850966" y="2701795"/>
                  <a:pt x="1508975" y="2701795"/>
                </a:cubicBezTo>
                <a:lnTo>
                  <a:pt x="2338836" y="2701795"/>
                </a:lnTo>
                <a:cubicBezTo>
                  <a:pt x="2770726" y="2701795"/>
                  <a:pt x="3121212" y="2351229"/>
                  <a:pt x="3121212" y="1919243"/>
                </a:cubicBezTo>
                <a:cubicBezTo>
                  <a:pt x="3121212" y="1487255"/>
                  <a:pt x="2769972" y="1136690"/>
                  <a:pt x="2338836" y="1136690"/>
                </a:cubicBezTo>
                <a:lnTo>
                  <a:pt x="1508975" y="1136690"/>
                </a:lnTo>
                <a:cubicBezTo>
                  <a:pt x="892798" y="1136690"/>
                  <a:pt x="383939" y="666236"/>
                  <a:pt x="322739" y="65745"/>
                </a:cubicBezTo>
                <a:close/>
                <a:moveTo>
                  <a:pt x="274183" y="0"/>
                </a:moveTo>
                <a:lnTo>
                  <a:pt x="277235" y="0"/>
                </a:lnTo>
                <a:lnTo>
                  <a:pt x="280747" y="69316"/>
                </a:lnTo>
                <a:cubicBezTo>
                  <a:pt x="344103" y="691135"/>
                  <a:pt x="870893" y="1178154"/>
                  <a:pt x="1508975" y="1178154"/>
                </a:cubicBezTo>
                <a:lnTo>
                  <a:pt x="2338836" y="1178154"/>
                </a:lnTo>
                <a:cubicBezTo>
                  <a:pt x="2746606" y="1178154"/>
                  <a:pt x="3079003" y="1510626"/>
                  <a:pt x="3079003" y="1918488"/>
                </a:cubicBezTo>
                <a:cubicBezTo>
                  <a:pt x="3079003" y="2326350"/>
                  <a:pt x="2747360" y="2658822"/>
                  <a:pt x="2338836" y="2658822"/>
                </a:cubicBezTo>
                <a:lnTo>
                  <a:pt x="1508975" y="2658822"/>
                </a:lnTo>
                <a:cubicBezTo>
                  <a:pt x="828354" y="2658822"/>
                  <a:pt x="274359" y="3212941"/>
                  <a:pt x="274359" y="3893714"/>
                </a:cubicBezTo>
                <a:cubicBezTo>
                  <a:pt x="274359" y="4574489"/>
                  <a:pt x="828354" y="5128609"/>
                  <a:pt x="1508975" y="5128609"/>
                </a:cubicBezTo>
                <a:lnTo>
                  <a:pt x="2338836" y="5128609"/>
                </a:lnTo>
                <a:cubicBezTo>
                  <a:pt x="2746606" y="5128609"/>
                  <a:pt x="3079003" y="5461081"/>
                  <a:pt x="3079003" y="5868943"/>
                </a:cubicBezTo>
                <a:cubicBezTo>
                  <a:pt x="3079003" y="6276805"/>
                  <a:pt x="2747360" y="6609276"/>
                  <a:pt x="2338836" y="6609276"/>
                </a:cubicBezTo>
                <a:lnTo>
                  <a:pt x="1508975" y="6609276"/>
                </a:lnTo>
                <a:cubicBezTo>
                  <a:pt x="1253742" y="6609276"/>
                  <a:pt x="1016316" y="6687199"/>
                  <a:pt x="819234" y="6820503"/>
                </a:cubicBezTo>
                <a:lnTo>
                  <a:pt x="768411" y="6858544"/>
                </a:lnTo>
                <a:lnTo>
                  <a:pt x="764201" y="6858544"/>
                </a:lnTo>
                <a:lnTo>
                  <a:pt x="817286" y="6818799"/>
                </a:lnTo>
                <a:cubicBezTo>
                  <a:pt x="1014832" y="6685150"/>
                  <a:pt x="1252894" y="6607015"/>
                  <a:pt x="1508975" y="6607015"/>
                </a:cubicBezTo>
                <a:lnTo>
                  <a:pt x="2338836" y="6607015"/>
                </a:lnTo>
                <a:cubicBezTo>
                  <a:pt x="2745099" y="6607015"/>
                  <a:pt x="3075988" y="6276052"/>
                  <a:pt x="3075988" y="5869697"/>
                </a:cubicBezTo>
                <a:cubicBezTo>
                  <a:pt x="3075988" y="5463342"/>
                  <a:pt x="2745099" y="5132379"/>
                  <a:pt x="2338836" y="5132379"/>
                </a:cubicBezTo>
                <a:lnTo>
                  <a:pt x="1508975" y="5132379"/>
                </a:lnTo>
                <a:cubicBezTo>
                  <a:pt x="826846" y="5132379"/>
                  <a:pt x="271344" y="4576751"/>
                  <a:pt x="271344" y="3894468"/>
                </a:cubicBezTo>
                <a:cubicBezTo>
                  <a:pt x="271344" y="3212188"/>
                  <a:pt x="826093" y="2656560"/>
                  <a:pt x="1508975" y="2656560"/>
                </a:cubicBezTo>
                <a:lnTo>
                  <a:pt x="2338836" y="2656560"/>
                </a:lnTo>
                <a:cubicBezTo>
                  <a:pt x="2745099" y="2656560"/>
                  <a:pt x="3075988" y="2325596"/>
                  <a:pt x="3075988" y="1919242"/>
                </a:cubicBezTo>
                <a:cubicBezTo>
                  <a:pt x="3075988" y="1512888"/>
                  <a:pt x="2745099" y="1181924"/>
                  <a:pt x="2338836" y="1181924"/>
                </a:cubicBezTo>
                <a:lnTo>
                  <a:pt x="1508975" y="1181924"/>
                </a:lnTo>
                <a:cubicBezTo>
                  <a:pt x="869479" y="1181924"/>
                  <a:pt x="341277" y="693579"/>
                  <a:pt x="277749" y="70352"/>
                </a:cubicBezTo>
                <a:close/>
                <a:moveTo>
                  <a:pt x="228959" y="0"/>
                </a:moveTo>
                <a:lnTo>
                  <a:pt x="232008" y="0"/>
                </a:lnTo>
                <a:lnTo>
                  <a:pt x="235758" y="74046"/>
                </a:lnTo>
                <a:cubicBezTo>
                  <a:pt x="301441" y="719140"/>
                  <a:pt x="847574" y="1223386"/>
                  <a:pt x="1508975" y="1223386"/>
                </a:cubicBezTo>
                <a:lnTo>
                  <a:pt x="2338836" y="1223386"/>
                </a:lnTo>
                <a:cubicBezTo>
                  <a:pt x="2721733" y="1223386"/>
                  <a:pt x="3033779" y="1535503"/>
                  <a:pt x="3033779" y="1918486"/>
                </a:cubicBezTo>
                <a:cubicBezTo>
                  <a:pt x="3033779" y="2301470"/>
                  <a:pt x="2722487" y="2613586"/>
                  <a:pt x="2338836" y="2613586"/>
                </a:cubicBezTo>
                <a:lnTo>
                  <a:pt x="1508975" y="2613586"/>
                </a:lnTo>
                <a:cubicBezTo>
                  <a:pt x="802726" y="2613586"/>
                  <a:pt x="229135" y="3187307"/>
                  <a:pt x="229135" y="3893714"/>
                </a:cubicBezTo>
                <a:cubicBezTo>
                  <a:pt x="229135" y="4600122"/>
                  <a:pt x="803480" y="5173844"/>
                  <a:pt x="1508975" y="5173844"/>
                </a:cubicBezTo>
                <a:lnTo>
                  <a:pt x="2338836" y="5173844"/>
                </a:lnTo>
                <a:cubicBezTo>
                  <a:pt x="2721733" y="5173844"/>
                  <a:pt x="3033779" y="5485960"/>
                  <a:pt x="3033779" y="5868943"/>
                </a:cubicBezTo>
                <a:cubicBezTo>
                  <a:pt x="3033779" y="6251926"/>
                  <a:pt x="2722487" y="6564042"/>
                  <a:pt x="2338836" y="6564042"/>
                </a:cubicBezTo>
                <a:lnTo>
                  <a:pt x="1508975" y="6564042"/>
                </a:lnTo>
                <a:cubicBezTo>
                  <a:pt x="1199991" y="6564042"/>
                  <a:pt x="916399" y="6673856"/>
                  <a:pt x="695122" y="6856551"/>
                </a:cubicBezTo>
                <a:lnTo>
                  <a:pt x="692930" y="6858544"/>
                </a:lnTo>
                <a:lnTo>
                  <a:pt x="689673" y="6858544"/>
                </a:lnTo>
                <a:lnTo>
                  <a:pt x="693270" y="6855273"/>
                </a:lnTo>
                <a:cubicBezTo>
                  <a:pt x="915080" y="6672028"/>
                  <a:pt x="1199332" y="6561781"/>
                  <a:pt x="1508975" y="6561781"/>
                </a:cubicBezTo>
                <a:lnTo>
                  <a:pt x="2338836" y="6561781"/>
                </a:lnTo>
                <a:cubicBezTo>
                  <a:pt x="2720226" y="6561781"/>
                  <a:pt x="3030764" y="6251172"/>
                  <a:pt x="3030764" y="5869697"/>
                </a:cubicBezTo>
                <a:cubicBezTo>
                  <a:pt x="3030764" y="5488222"/>
                  <a:pt x="2720226" y="5177613"/>
                  <a:pt x="2338836" y="5177613"/>
                </a:cubicBezTo>
                <a:lnTo>
                  <a:pt x="1508975" y="5177613"/>
                </a:lnTo>
                <a:cubicBezTo>
                  <a:pt x="801973" y="5177613"/>
                  <a:pt x="226120" y="4601630"/>
                  <a:pt x="226120" y="3894468"/>
                </a:cubicBezTo>
                <a:cubicBezTo>
                  <a:pt x="226120" y="3187307"/>
                  <a:pt x="801219" y="2611324"/>
                  <a:pt x="1508975" y="2611324"/>
                </a:cubicBezTo>
                <a:lnTo>
                  <a:pt x="2338836" y="2611324"/>
                </a:lnTo>
                <a:cubicBezTo>
                  <a:pt x="2720226" y="2611324"/>
                  <a:pt x="3030764" y="2300716"/>
                  <a:pt x="3030764" y="1919240"/>
                </a:cubicBezTo>
                <a:cubicBezTo>
                  <a:pt x="3030764" y="1537764"/>
                  <a:pt x="2720226" y="1227156"/>
                  <a:pt x="2338836" y="1227156"/>
                </a:cubicBezTo>
                <a:lnTo>
                  <a:pt x="1508975" y="1227156"/>
                </a:lnTo>
                <a:cubicBezTo>
                  <a:pt x="846161" y="1227156"/>
                  <a:pt x="298614" y="720921"/>
                  <a:pt x="232760" y="74958"/>
                </a:cubicBezTo>
                <a:close/>
                <a:moveTo>
                  <a:pt x="183736" y="0"/>
                </a:moveTo>
                <a:lnTo>
                  <a:pt x="186785" y="0"/>
                </a:lnTo>
                <a:lnTo>
                  <a:pt x="190768" y="78653"/>
                </a:lnTo>
                <a:cubicBezTo>
                  <a:pt x="258778" y="746482"/>
                  <a:pt x="824255" y="1268621"/>
                  <a:pt x="1508976" y="1268621"/>
                </a:cubicBezTo>
                <a:lnTo>
                  <a:pt x="2338837" y="1268621"/>
                </a:lnTo>
                <a:cubicBezTo>
                  <a:pt x="2696860" y="1268621"/>
                  <a:pt x="2988556" y="1560381"/>
                  <a:pt x="2988556" y="1918485"/>
                </a:cubicBezTo>
                <a:cubicBezTo>
                  <a:pt x="2988556" y="2276590"/>
                  <a:pt x="2697614" y="2568352"/>
                  <a:pt x="2338837" y="2568352"/>
                </a:cubicBezTo>
                <a:lnTo>
                  <a:pt x="1508976" y="2568352"/>
                </a:lnTo>
                <a:cubicBezTo>
                  <a:pt x="777854" y="2568352"/>
                  <a:pt x="183911" y="3162427"/>
                  <a:pt x="183911" y="3893714"/>
                </a:cubicBezTo>
                <a:cubicBezTo>
                  <a:pt x="183911" y="4625001"/>
                  <a:pt x="778607" y="5219078"/>
                  <a:pt x="1508976" y="5219078"/>
                </a:cubicBezTo>
                <a:lnTo>
                  <a:pt x="2338837" y="5219078"/>
                </a:lnTo>
                <a:cubicBezTo>
                  <a:pt x="2696860" y="5219078"/>
                  <a:pt x="2988556" y="5510839"/>
                  <a:pt x="2988556" y="5868943"/>
                </a:cubicBezTo>
                <a:cubicBezTo>
                  <a:pt x="2988556" y="6227047"/>
                  <a:pt x="2697614" y="6518808"/>
                  <a:pt x="2338837" y="6518808"/>
                </a:cubicBezTo>
                <a:lnTo>
                  <a:pt x="1508976" y="6518808"/>
                </a:lnTo>
                <a:cubicBezTo>
                  <a:pt x="1189110" y="6518808"/>
                  <a:pt x="895501" y="6632518"/>
                  <a:pt x="666399" y="6821680"/>
                </a:cubicBezTo>
                <a:lnTo>
                  <a:pt x="625852" y="6858544"/>
                </a:lnTo>
                <a:lnTo>
                  <a:pt x="622614" y="6858544"/>
                </a:lnTo>
                <a:lnTo>
                  <a:pt x="664546" y="6820402"/>
                </a:lnTo>
                <a:cubicBezTo>
                  <a:pt x="894182" y="6630690"/>
                  <a:pt x="1188451" y="6516547"/>
                  <a:pt x="1508976" y="6516547"/>
                </a:cubicBezTo>
                <a:lnTo>
                  <a:pt x="2338837" y="6516547"/>
                </a:lnTo>
                <a:cubicBezTo>
                  <a:pt x="2695353" y="6516547"/>
                  <a:pt x="2985540" y="6226294"/>
                  <a:pt x="2985540" y="5869697"/>
                </a:cubicBezTo>
                <a:cubicBezTo>
                  <a:pt x="2985540" y="5513100"/>
                  <a:pt x="2695353" y="5222847"/>
                  <a:pt x="2338837" y="5222847"/>
                </a:cubicBezTo>
                <a:lnTo>
                  <a:pt x="1508976" y="5222847"/>
                </a:lnTo>
                <a:cubicBezTo>
                  <a:pt x="777100" y="5222847"/>
                  <a:pt x="180896" y="4626509"/>
                  <a:pt x="180896" y="3894468"/>
                </a:cubicBezTo>
                <a:cubicBezTo>
                  <a:pt x="180896" y="3162427"/>
                  <a:pt x="776346" y="2566089"/>
                  <a:pt x="1508976" y="2566089"/>
                </a:cubicBezTo>
                <a:lnTo>
                  <a:pt x="2338837" y="2566089"/>
                </a:lnTo>
                <a:cubicBezTo>
                  <a:pt x="2695353" y="2566089"/>
                  <a:pt x="2985540" y="2275836"/>
                  <a:pt x="2985540" y="1919240"/>
                </a:cubicBezTo>
                <a:cubicBezTo>
                  <a:pt x="2985540" y="1562643"/>
                  <a:pt x="2695353" y="1272390"/>
                  <a:pt x="2338837" y="1272390"/>
                </a:cubicBezTo>
                <a:lnTo>
                  <a:pt x="1508976" y="1272390"/>
                </a:lnTo>
                <a:cubicBezTo>
                  <a:pt x="822842" y="1272390"/>
                  <a:pt x="255952" y="748264"/>
                  <a:pt x="187771" y="79566"/>
                </a:cubicBezTo>
                <a:close/>
                <a:moveTo>
                  <a:pt x="138512" y="0"/>
                </a:moveTo>
                <a:lnTo>
                  <a:pt x="141561" y="0"/>
                </a:lnTo>
                <a:lnTo>
                  <a:pt x="145779" y="83262"/>
                </a:lnTo>
                <a:cubicBezTo>
                  <a:pt x="216116" y="773828"/>
                  <a:pt x="800937" y="1313856"/>
                  <a:pt x="1508976" y="1313856"/>
                </a:cubicBezTo>
                <a:lnTo>
                  <a:pt x="2338836" y="1313856"/>
                </a:lnTo>
                <a:cubicBezTo>
                  <a:pt x="2671987" y="1313856"/>
                  <a:pt x="2943332" y="1585261"/>
                  <a:pt x="2943332" y="1918487"/>
                </a:cubicBezTo>
                <a:cubicBezTo>
                  <a:pt x="2943332" y="2251712"/>
                  <a:pt x="2671987" y="2523118"/>
                  <a:pt x="2338836" y="2523118"/>
                </a:cubicBezTo>
                <a:lnTo>
                  <a:pt x="1508976" y="2523118"/>
                </a:lnTo>
                <a:cubicBezTo>
                  <a:pt x="752980" y="2523118"/>
                  <a:pt x="138687" y="3137550"/>
                  <a:pt x="138687" y="3893714"/>
                </a:cubicBezTo>
                <a:cubicBezTo>
                  <a:pt x="138687" y="4649880"/>
                  <a:pt x="753734" y="5264312"/>
                  <a:pt x="1508976" y="5264312"/>
                </a:cubicBezTo>
                <a:lnTo>
                  <a:pt x="2338836" y="5264312"/>
                </a:lnTo>
                <a:cubicBezTo>
                  <a:pt x="2671987" y="5264312"/>
                  <a:pt x="2943332" y="5535717"/>
                  <a:pt x="2943332" y="5868943"/>
                </a:cubicBezTo>
                <a:cubicBezTo>
                  <a:pt x="2943332" y="6202169"/>
                  <a:pt x="2671987" y="6473574"/>
                  <a:pt x="2338836" y="6473574"/>
                </a:cubicBezTo>
                <a:lnTo>
                  <a:pt x="1508976" y="6473574"/>
                </a:lnTo>
                <a:cubicBezTo>
                  <a:pt x="1178228" y="6473574"/>
                  <a:pt x="874602" y="6591180"/>
                  <a:pt x="637675" y="6786809"/>
                </a:cubicBezTo>
                <a:lnTo>
                  <a:pt x="558774" y="6858544"/>
                </a:lnTo>
                <a:lnTo>
                  <a:pt x="555554" y="6858544"/>
                </a:lnTo>
                <a:lnTo>
                  <a:pt x="635823" y="6785531"/>
                </a:lnTo>
                <a:cubicBezTo>
                  <a:pt x="873284" y="6589352"/>
                  <a:pt x="1177569" y="6471313"/>
                  <a:pt x="1508976" y="6471313"/>
                </a:cubicBezTo>
                <a:lnTo>
                  <a:pt x="2338836" y="6471313"/>
                </a:lnTo>
                <a:cubicBezTo>
                  <a:pt x="2670480" y="6471313"/>
                  <a:pt x="2940316" y="6201414"/>
                  <a:pt x="2940316" y="5869697"/>
                </a:cubicBezTo>
                <a:cubicBezTo>
                  <a:pt x="2940316" y="5537979"/>
                  <a:pt x="2670480" y="5268081"/>
                  <a:pt x="2338836" y="5268081"/>
                </a:cubicBezTo>
                <a:lnTo>
                  <a:pt x="1508976" y="5268081"/>
                </a:lnTo>
                <a:cubicBezTo>
                  <a:pt x="752227" y="5268081"/>
                  <a:pt x="135672" y="4651388"/>
                  <a:pt x="135672" y="3894468"/>
                </a:cubicBezTo>
                <a:cubicBezTo>
                  <a:pt x="135672" y="3137550"/>
                  <a:pt x="751473" y="2520856"/>
                  <a:pt x="1508976" y="2520856"/>
                </a:cubicBezTo>
                <a:lnTo>
                  <a:pt x="2338836" y="2520856"/>
                </a:lnTo>
                <a:cubicBezTo>
                  <a:pt x="2670480" y="2520856"/>
                  <a:pt x="2940316" y="2250958"/>
                  <a:pt x="2940316" y="1919241"/>
                </a:cubicBezTo>
                <a:cubicBezTo>
                  <a:pt x="2940316" y="1587522"/>
                  <a:pt x="2670480" y="1317625"/>
                  <a:pt x="2338836" y="1317625"/>
                </a:cubicBezTo>
                <a:lnTo>
                  <a:pt x="1508976" y="1317625"/>
                </a:lnTo>
                <a:cubicBezTo>
                  <a:pt x="799524" y="1317625"/>
                  <a:pt x="213289" y="775609"/>
                  <a:pt x="142781" y="84175"/>
                </a:cubicBezTo>
                <a:close/>
                <a:moveTo>
                  <a:pt x="93283" y="0"/>
                </a:moveTo>
                <a:lnTo>
                  <a:pt x="96338" y="0"/>
                </a:lnTo>
                <a:lnTo>
                  <a:pt x="100789" y="87871"/>
                </a:lnTo>
                <a:cubicBezTo>
                  <a:pt x="173453" y="801172"/>
                  <a:pt x="777618" y="1359090"/>
                  <a:pt x="1508976" y="1359090"/>
                </a:cubicBezTo>
                <a:lnTo>
                  <a:pt x="2338836" y="1359090"/>
                </a:lnTo>
                <a:cubicBezTo>
                  <a:pt x="2647114" y="1359090"/>
                  <a:pt x="2898107" y="1610141"/>
                  <a:pt x="2898107" y="1918487"/>
                </a:cubicBezTo>
                <a:cubicBezTo>
                  <a:pt x="2898107" y="2226834"/>
                  <a:pt x="2647114" y="2477884"/>
                  <a:pt x="2338836" y="2477884"/>
                </a:cubicBezTo>
                <a:lnTo>
                  <a:pt x="1508976" y="2477884"/>
                </a:lnTo>
                <a:cubicBezTo>
                  <a:pt x="728107" y="2477884"/>
                  <a:pt x="93463" y="3112672"/>
                  <a:pt x="93463" y="3893714"/>
                </a:cubicBezTo>
                <a:cubicBezTo>
                  <a:pt x="93463" y="4674759"/>
                  <a:pt x="728861" y="5309546"/>
                  <a:pt x="1508976" y="5309546"/>
                </a:cubicBezTo>
                <a:lnTo>
                  <a:pt x="2338836" y="5309546"/>
                </a:lnTo>
                <a:cubicBezTo>
                  <a:pt x="2647114" y="5309546"/>
                  <a:pt x="2898107" y="5560596"/>
                  <a:pt x="2898107" y="5868943"/>
                </a:cubicBezTo>
                <a:cubicBezTo>
                  <a:pt x="2898107" y="6177290"/>
                  <a:pt x="2647114" y="6428339"/>
                  <a:pt x="2338836" y="6428339"/>
                </a:cubicBezTo>
                <a:lnTo>
                  <a:pt x="1508976" y="6428339"/>
                </a:lnTo>
                <a:cubicBezTo>
                  <a:pt x="1118542" y="6428339"/>
                  <a:pt x="764663" y="6587036"/>
                  <a:pt x="508394" y="6843364"/>
                </a:cubicBezTo>
                <a:lnTo>
                  <a:pt x="494598" y="6858544"/>
                </a:lnTo>
                <a:lnTo>
                  <a:pt x="491326" y="6858544"/>
                </a:lnTo>
                <a:lnTo>
                  <a:pt x="506321" y="6842045"/>
                </a:lnTo>
                <a:cubicBezTo>
                  <a:pt x="763156" y="6585152"/>
                  <a:pt x="1117788" y="6426078"/>
                  <a:pt x="1508976" y="6426078"/>
                </a:cubicBezTo>
                <a:lnTo>
                  <a:pt x="2338836" y="6426078"/>
                </a:lnTo>
                <a:cubicBezTo>
                  <a:pt x="2645606" y="6426078"/>
                  <a:pt x="2895092" y="6176536"/>
                  <a:pt x="2895092" y="5869697"/>
                </a:cubicBezTo>
                <a:cubicBezTo>
                  <a:pt x="2895092" y="5562858"/>
                  <a:pt x="2645606" y="5313315"/>
                  <a:pt x="2338836" y="5313315"/>
                </a:cubicBezTo>
                <a:lnTo>
                  <a:pt x="1508976" y="5313315"/>
                </a:lnTo>
                <a:cubicBezTo>
                  <a:pt x="726600" y="5313315"/>
                  <a:pt x="90448" y="4677020"/>
                  <a:pt x="90448" y="3894468"/>
                </a:cubicBezTo>
                <a:cubicBezTo>
                  <a:pt x="90448" y="3111917"/>
                  <a:pt x="726600" y="2475622"/>
                  <a:pt x="1508976" y="2475622"/>
                </a:cubicBezTo>
                <a:lnTo>
                  <a:pt x="2338836" y="2475622"/>
                </a:lnTo>
                <a:cubicBezTo>
                  <a:pt x="2645606" y="2475622"/>
                  <a:pt x="2895092" y="2226080"/>
                  <a:pt x="2895092" y="1919242"/>
                </a:cubicBezTo>
                <a:cubicBezTo>
                  <a:pt x="2895092" y="1612402"/>
                  <a:pt x="2645606" y="1362860"/>
                  <a:pt x="2338836" y="1362860"/>
                </a:cubicBezTo>
                <a:lnTo>
                  <a:pt x="1508976" y="1362860"/>
                </a:lnTo>
                <a:cubicBezTo>
                  <a:pt x="775499" y="1362860"/>
                  <a:pt x="170538" y="803616"/>
                  <a:pt x="97784" y="88907"/>
                </a:cubicBezTo>
                <a:close/>
                <a:moveTo>
                  <a:pt x="48059" y="0"/>
                </a:moveTo>
                <a:lnTo>
                  <a:pt x="51114" y="0"/>
                </a:lnTo>
                <a:lnTo>
                  <a:pt x="55800" y="92479"/>
                </a:lnTo>
                <a:cubicBezTo>
                  <a:pt x="130791" y="828516"/>
                  <a:pt x="754299" y="1404325"/>
                  <a:pt x="1508976" y="1404325"/>
                </a:cubicBezTo>
                <a:lnTo>
                  <a:pt x="2338836" y="1404325"/>
                </a:lnTo>
                <a:cubicBezTo>
                  <a:pt x="2622241" y="1404325"/>
                  <a:pt x="2852883" y="1635019"/>
                  <a:pt x="2852883" y="1918487"/>
                </a:cubicBezTo>
                <a:cubicBezTo>
                  <a:pt x="2852883" y="2201956"/>
                  <a:pt x="2622241" y="2432650"/>
                  <a:pt x="2338836" y="2432650"/>
                </a:cubicBezTo>
                <a:lnTo>
                  <a:pt x="1508976" y="2432650"/>
                </a:lnTo>
                <a:cubicBezTo>
                  <a:pt x="703234" y="2432650"/>
                  <a:pt x="48239" y="3087793"/>
                  <a:pt x="48239" y="3893714"/>
                </a:cubicBezTo>
                <a:cubicBezTo>
                  <a:pt x="48239" y="4699638"/>
                  <a:pt x="703987" y="5354781"/>
                  <a:pt x="1508976" y="5354781"/>
                </a:cubicBezTo>
                <a:lnTo>
                  <a:pt x="2338836" y="5354781"/>
                </a:lnTo>
                <a:cubicBezTo>
                  <a:pt x="2622241" y="5354781"/>
                  <a:pt x="2852883" y="5585475"/>
                  <a:pt x="2852883" y="5868943"/>
                </a:cubicBezTo>
                <a:cubicBezTo>
                  <a:pt x="2852883" y="6152411"/>
                  <a:pt x="2622241" y="6383105"/>
                  <a:pt x="2338836" y="6383105"/>
                </a:cubicBezTo>
                <a:lnTo>
                  <a:pt x="1508976" y="6383105"/>
                </a:lnTo>
                <a:cubicBezTo>
                  <a:pt x="1106105" y="6383105"/>
                  <a:pt x="740921" y="6546891"/>
                  <a:pt x="476454" y="6811417"/>
                </a:cubicBezTo>
                <a:lnTo>
                  <a:pt x="433625" y="6858544"/>
                </a:lnTo>
                <a:lnTo>
                  <a:pt x="430352" y="6858544"/>
                </a:lnTo>
                <a:lnTo>
                  <a:pt x="474381" y="6810098"/>
                </a:lnTo>
                <a:cubicBezTo>
                  <a:pt x="739413" y="6545007"/>
                  <a:pt x="1105351" y="6380844"/>
                  <a:pt x="1508976" y="6380844"/>
                </a:cubicBezTo>
                <a:lnTo>
                  <a:pt x="2338836" y="6380844"/>
                </a:lnTo>
                <a:cubicBezTo>
                  <a:pt x="2620733" y="6380844"/>
                  <a:pt x="2849868" y="6151657"/>
                  <a:pt x="2849868" y="5869697"/>
                </a:cubicBezTo>
                <a:cubicBezTo>
                  <a:pt x="2849868" y="5587736"/>
                  <a:pt x="2620733" y="5358550"/>
                  <a:pt x="2338836" y="5358550"/>
                </a:cubicBezTo>
                <a:lnTo>
                  <a:pt x="1508976" y="5358550"/>
                </a:lnTo>
                <a:cubicBezTo>
                  <a:pt x="701726" y="5358550"/>
                  <a:pt x="45224" y="4701899"/>
                  <a:pt x="45224" y="3894468"/>
                </a:cubicBezTo>
                <a:cubicBezTo>
                  <a:pt x="45224" y="3087039"/>
                  <a:pt x="701726" y="2430388"/>
                  <a:pt x="1508976" y="2430388"/>
                </a:cubicBezTo>
                <a:lnTo>
                  <a:pt x="2338836" y="2430388"/>
                </a:lnTo>
                <a:cubicBezTo>
                  <a:pt x="2620733" y="2430388"/>
                  <a:pt x="2849868" y="2201201"/>
                  <a:pt x="2849868" y="1919242"/>
                </a:cubicBezTo>
                <a:cubicBezTo>
                  <a:pt x="2849868" y="1637281"/>
                  <a:pt x="2620733" y="1408094"/>
                  <a:pt x="2338836" y="1408094"/>
                </a:cubicBezTo>
                <a:lnTo>
                  <a:pt x="1508976" y="1408094"/>
                </a:lnTo>
                <a:cubicBezTo>
                  <a:pt x="752179" y="1408094"/>
                  <a:pt x="127876" y="830960"/>
                  <a:pt x="52794" y="93515"/>
                </a:cubicBezTo>
                <a:close/>
                <a:moveTo>
                  <a:pt x="2723" y="0"/>
                </a:moveTo>
                <a:lnTo>
                  <a:pt x="6497" y="0"/>
                </a:lnTo>
                <a:lnTo>
                  <a:pt x="11061" y="93686"/>
                </a:lnTo>
                <a:cubicBezTo>
                  <a:pt x="44954" y="439588"/>
                  <a:pt x="196065" y="760021"/>
                  <a:pt x="444703" y="1010034"/>
                </a:cubicBezTo>
                <a:cubicBezTo>
                  <a:pt x="728861" y="1294256"/>
                  <a:pt x="1106482" y="1451068"/>
                  <a:pt x="1508976" y="1451068"/>
                </a:cubicBezTo>
                <a:lnTo>
                  <a:pt x="2338836" y="1451068"/>
                </a:lnTo>
                <a:cubicBezTo>
                  <a:pt x="2597367" y="1451068"/>
                  <a:pt x="2807659" y="1661407"/>
                  <a:pt x="2807659" y="1919996"/>
                </a:cubicBezTo>
                <a:cubicBezTo>
                  <a:pt x="2807659" y="2178586"/>
                  <a:pt x="2597367" y="2388925"/>
                  <a:pt x="2338836" y="2388925"/>
                </a:cubicBezTo>
                <a:lnTo>
                  <a:pt x="1508976" y="2388925"/>
                </a:lnTo>
                <a:cubicBezTo>
                  <a:pt x="1107235" y="2388925"/>
                  <a:pt x="728861" y="2545738"/>
                  <a:pt x="444703" y="2829959"/>
                </a:cubicBezTo>
                <a:cubicBezTo>
                  <a:pt x="160545" y="3114181"/>
                  <a:pt x="3769" y="3491886"/>
                  <a:pt x="3769" y="3894469"/>
                </a:cubicBezTo>
                <a:cubicBezTo>
                  <a:pt x="3769" y="4297053"/>
                  <a:pt x="160545" y="4674759"/>
                  <a:pt x="444703" y="4960489"/>
                </a:cubicBezTo>
                <a:cubicBezTo>
                  <a:pt x="728861" y="5244710"/>
                  <a:pt x="1106482" y="5401523"/>
                  <a:pt x="1508976" y="5401523"/>
                </a:cubicBezTo>
                <a:lnTo>
                  <a:pt x="2338836" y="5401523"/>
                </a:lnTo>
                <a:cubicBezTo>
                  <a:pt x="2597367" y="5401523"/>
                  <a:pt x="2807659" y="5611862"/>
                  <a:pt x="2807659" y="5870451"/>
                </a:cubicBezTo>
                <a:cubicBezTo>
                  <a:pt x="2807659" y="6129040"/>
                  <a:pt x="2597367" y="6339380"/>
                  <a:pt x="2338836" y="6339380"/>
                </a:cubicBezTo>
                <a:lnTo>
                  <a:pt x="1508976" y="6339380"/>
                </a:lnTo>
                <a:cubicBezTo>
                  <a:pt x="1107235" y="6339380"/>
                  <a:pt x="728861" y="6496191"/>
                  <a:pt x="444703" y="6780413"/>
                </a:cubicBezTo>
                <a:lnTo>
                  <a:pt x="373834" y="6858544"/>
                </a:lnTo>
                <a:lnTo>
                  <a:pt x="369727" y="6858544"/>
                </a:lnTo>
                <a:lnTo>
                  <a:pt x="442442" y="6778905"/>
                </a:lnTo>
                <a:cubicBezTo>
                  <a:pt x="727353" y="6493175"/>
                  <a:pt x="1106482" y="6336364"/>
                  <a:pt x="1509729" y="6336364"/>
                </a:cubicBezTo>
                <a:lnTo>
                  <a:pt x="2339590" y="6336364"/>
                </a:lnTo>
                <a:cubicBezTo>
                  <a:pt x="2596614" y="6336364"/>
                  <a:pt x="2805398" y="6127532"/>
                  <a:pt x="2805398" y="5870451"/>
                </a:cubicBezTo>
                <a:cubicBezTo>
                  <a:pt x="2805398" y="5613370"/>
                  <a:pt x="2595860" y="5404538"/>
                  <a:pt x="2339590" y="5404538"/>
                </a:cubicBezTo>
                <a:lnTo>
                  <a:pt x="1509729" y="5404538"/>
                </a:lnTo>
                <a:cubicBezTo>
                  <a:pt x="1106482" y="5404538"/>
                  <a:pt x="727353" y="5246973"/>
                  <a:pt x="442442" y="4961996"/>
                </a:cubicBezTo>
                <a:cubicBezTo>
                  <a:pt x="156777" y="4677021"/>
                  <a:pt x="0" y="4297807"/>
                  <a:pt x="0" y="3894469"/>
                </a:cubicBezTo>
                <a:cubicBezTo>
                  <a:pt x="0" y="3491133"/>
                  <a:pt x="156777" y="3111919"/>
                  <a:pt x="442442" y="2828452"/>
                </a:cubicBezTo>
                <a:cubicBezTo>
                  <a:pt x="727353" y="2542722"/>
                  <a:pt x="1106482" y="2385910"/>
                  <a:pt x="1509729" y="2385910"/>
                </a:cubicBezTo>
                <a:lnTo>
                  <a:pt x="2339590" y="2385910"/>
                </a:lnTo>
                <a:cubicBezTo>
                  <a:pt x="2596614" y="2385910"/>
                  <a:pt x="2805398" y="2177078"/>
                  <a:pt x="2805398" y="1919996"/>
                </a:cubicBezTo>
                <a:cubicBezTo>
                  <a:pt x="2805398" y="1662915"/>
                  <a:pt x="2595860" y="1454084"/>
                  <a:pt x="2339590" y="1454084"/>
                </a:cubicBezTo>
                <a:lnTo>
                  <a:pt x="1509729" y="1454084"/>
                </a:lnTo>
                <a:cubicBezTo>
                  <a:pt x="1106482" y="1454084"/>
                  <a:pt x="727353" y="1296518"/>
                  <a:pt x="442442" y="1011542"/>
                </a:cubicBezTo>
                <a:cubicBezTo>
                  <a:pt x="192485" y="762188"/>
                  <a:pt x="41208" y="440684"/>
                  <a:pt x="7295" y="93998"/>
                </a:cubicBezTo>
                <a:close/>
              </a:path>
            </a:pathLst>
          </a:custGeom>
          <a:solidFill>
            <a:schemeClr val="tx1">
              <a:alpha val="25000"/>
            </a:schemeClr>
          </a:solidFill>
          <a:ln w="9525" cap="flat">
            <a:noFill/>
            <a:prstDash val="solid"/>
            <a:miter/>
          </a:ln>
        </p:spPr>
        <p:txBody>
          <a:bodyPr rtlCol="0" anchor="ctr"/>
          <a:lstStyle/>
          <a:p>
            <a:endParaRPr lang="en-US"/>
          </a:p>
        </p:txBody>
      </p:sp>
      <p:sp>
        <p:nvSpPr>
          <p:cNvPr id="2" name="Title 1">
            <a:extLst>
              <a:ext uri="{FF2B5EF4-FFF2-40B4-BE49-F238E27FC236}">
                <a16:creationId xmlns:a16="http://schemas.microsoft.com/office/drawing/2014/main" id="{56E523F0-8710-C17D-5E1F-7113655CD055}"/>
              </a:ext>
            </a:extLst>
          </p:cNvPr>
          <p:cNvSpPr>
            <a:spLocks noGrp="1"/>
          </p:cNvSpPr>
          <p:nvPr>
            <p:ph type="title"/>
          </p:nvPr>
        </p:nvSpPr>
        <p:spPr>
          <a:xfrm>
            <a:off x="762000" y="724854"/>
            <a:ext cx="10674850" cy="920285"/>
          </a:xfrm>
        </p:spPr>
        <p:txBody>
          <a:bodyPr>
            <a:noAutofit/>
          </a:bodyPr>
          <a:lstStyle/>
          <a:p>
            <a:r>
              <a:rPr lang="en-US"/>
              <a:t>Click to edit Master title style</a:t>
            </a:r>
          </a:p>
        </p:txBody>
      </p:sp>
      <p:sp>
        <p:nvSpPr>
          <p:cNvPr id="3" name="Content Placeholder 2">
            <a:extLst>
              <a:ext uri="{FF2B5EF4-FFF2-40B4-BE49-F238E27FC236}">
                <a16:creationId xmlns:a16="http://schemas.microsoft.com/office/drawing/2014/main" id="{CFA97474-D8AA-E3B1-C98A-08B7FCBD5476}"/>
              </a:ext>
            </a:extLst>
          </p:cNvPr>
          <p:cNvSpPr>
            <a:spLocks noGrp="1"/>
          </p:cNvSpPr>
          <p:nvPr>
            <p:ph idx="1"/>
          </p:nvPr>
        </p:nvSpPr>
        <p:spPr>
          <a:xfrm>
            <a:off x="762001" y="2819189"/>
            <a:ext cx="5029200" cy="1280161"/>
          </a:xfrm>
        </p:spPr>
        <p:txBody>
          <a:bodyPr>
            <a:noAutofit/>
          </a:bodyPr>
          <a:lstStyle>
            <a:lvl1pPr>
              <a:defRPr>
                <a:solidFill>
                  <a:schemeClr val="tx1"/>
                </a:solidFill>
              </a:defRPr>
            </a:lvl1pPr>
            <a:lvl2pPr>
              <a:defRPr>
                <a:solidFill>
                  <a:schemeClr val="tx1"/>
                </a:solidFill>
              </a:defRPr>
            </a:lvl2pPr>
            <a:lvl3pPr>
              <a:defRPr>
                <a:solidFill>
                  <a:schemeClr val="tx1"/>
                </a:solidFill>
              </a:defRPr>
            </a:lvl3pPr>
            <a:lvl4pPr>
              <a:defRPr>
                <a:solidFill>
                  <a:schemeClr val="tx1"/>
                </a:solidFill>
              </a:defRPr>
            </a:lvl4pPr>
            <a:lvl5pPr>
              <a:defRPr>
                <a:solidFill>
                  <a:schemeClr val="tx1"/>
                </a:solidFill>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1" name="Subtitle 2">
            <a:extLst>
              <a:ext uri="{FF2B5EF4-FFF2-40B4-BE49-F238E27FC236}">
                <a16:creationId xmlns:a16="http://schemas.microsoft.com/office/drawing/2014/main" id="{0740B8FE-D58D-6E2B-896D-000F0294ED98}"/>
              </a:ext>
            </a:extLst>
          </p:cNvPr>
          <p:cNvSpPr>
            <a:spLocks noGrp="1"/>
          </p:cNvSpPr>
          <p:nvPr>
            <p:ph type="body" sz="quarter" idx="13" hasCustomPrompt="1"/>
          </p:nvPr>
        </p:nvSpPr>
        <p:spPr>
          <a:xfrm>
            <a:off x="762000" y="1733802"/>
            <a:ext cx="10674350" cy="414149"/>
          </a:xfrm>
        </p:spPr>
        <p:txBody>
          <a:bodyPr>
            <a:noAutofit/>
          </a:bodyPr>
          <a:lstStyle>
            <a:lvl1pPr marL="0" indent="0">
              <a:buNone/>
              <a:defRPr lang="en-US" sz="1600" b="0" i="0" kern="1200" dirty="0">
                <a:solidFill>
                  <a:srgbClr val="0A0E33"/>
                </a:solidFill>
                <a:latin typeface="Outfit Light" pitchFamily="2" charset="0"/>
                <a:ea typeface="Inter"/>
                <a:cs typeface="Inter"/>
              </a:defRPr>
            </a:lvl1pPr>
            <a:lvl2pPr marL="457200" indent="0">
              <a:buNone/>
              <a:defRPr/>
            </a:lvl2pPr>
            <a:lvl3pPr marL="914400" indent="0">
              <a:buNone/>
              <a:defRPr/>
            </a:lvl3pPr>
            <a:lvl4pPr marL="1371600" indent="0">
              <a:buNone/>
              <a:defRPr/>
            </a:lvl4pPr>
            <a:lvl5pPr marL="1828800" indent="0">
              <a:buNone/>
              <a:defRPr/>
            </a:lvl5pPr>
          </a:lstStyle>
          <a:p>
            <a:pPr lvl="0"/>
            <a:r>
              <a:rPr lang="en-US"/>
              <a:t>Subtitle goes here</a:t>
            </a:r>
          </a:p>
        </p:txBody>
      </p:sp>
      <p:sp>
        <p:nvSpPr>
          <p:cNvPr id="18" name="!!subhead1">
            <a:extLst>
              <a:ext uri="{FF2B5EF4-FFF2-40B4-BE49-F238E27FC236}">
                <a16:creationId xmlns:a16="http://schemas.microsoft.com/office/drawing/2014/main" id="{1A93C0F4-1D09-DE35-6E80-27CB807A0E38}"/>
              </a:ext>
            </a:extLst>
          </p:cNvPr>
          <p:cNvSpPr>
            <a:spLocks noGrp="1"/>
          </p:cNvSpPr>
          <p:nvPr>
            <p:ph type="body" sz="quarter" idx="14" hasCustomPrompt="1"/>
          </p:nvPr>
        </p:nvSpPr>
        <p:spPr>
          <a:xfrm>
            <a:off x="762001" y="2435923"/>
            <a:ext cx="5029200" cy="362589"/>
          </a:xfrm>
        </p:spPr>
        <p:txBody>
          <a:bodyPr>
            <a:noAutofit/>
          </a:bodyPr>
          <a:lstStyle>
            <a:lvl1pPr marL="0" indent="0">
              <a:lnSpc>
                <a:spcPct val="100000"/>
              </a:lnSpc>
              <a:spcBef>
                <a:spcPts val="0"/>
              </a:spcBef>
              <a:buNone/>
              <a:defRPr lang="en-US" sz="1800" b="1" kern="1200" dirty="0">
                <a:solidFill>
                  <a:schemeClr val="accent1"/>
                </a:solidFill>
                <a:latin typeface="Inter" panose="020B0502030000000004" pitchFamily="34" charset="0"/>
                <a:ea typeface="Inter" panose="020B0502030000000004" pitchFamily="34" charset="0"/>
                <a:cs typeface="Inter" panose="020B0502030000000004" pitchFamily="34" charset="0"/>
              </a:defRPr>
            </a:lvl1pPr>
            <a:lvl2pPr marL="457200" indent="0">
              <a:buNone/>
              <a:defRPr sz="1800" b="1">
                <a:solidFill>
                  <a:schemeClr val="accent1"/>
                </a:solidFill>
              </a:defRPr>
            </a:lvl2pPr>
            <a:lvl3pPr marL="914400" indent="0">
              <a:buNone/>
              <a:defRPr sz="1800" b="1">
                <a:solidFill>
                  <a:schemeClr val="accent1"/>
                </a:solidFill>
              </a:defRPr>
            </a:lvl3pPr>
            <a:lvl4pPr marL="1371600" indent="0">
              <a:buNone/>
              <a:defRPr sz="1800" b="1">
                <a:solidFill>
                  <a:schemeClr val="accent1"/>
                </a:solidFill>
              </a:defRPr>
            </a:lvl4pPr>
            <a:lvl5pPr marL="1828800" indent="0">
              <a:buNone/>
              <a:defRPr sz="1800" b="1">
                <a:solidFill>
                  <a:schemeClr val="accent1"/>
                </a:solidFill>
              </a:defRPr>
            </a:lvl5pPr>
          </a:lstStyle>
          <a:p>
            <a:pPr marL="0" lvl="0" indent="0" algn="l" defTabSz="914400" rtl="0" eaLnBrk="1" latinLnBrk="0" hangingPunct="1">
              <a:lnSpc>
                <a:spcPct val="100000"/>
              </a:lnSpc>
              <a:spcBef>
                <a:spcPts val="1000"/>
              </a:spcBef>
              <a:buFont typeface="Inter" panose="020B0502030000000004" pitchFamily="34" charset="0"/>
              <a:buNone/>
            </a:pPr>
            <a:r>
              <a:rPr lang="en-US"/>
              <a:t>Subheading</a:t>
            </a:r>
          </a:p>
        </p:txBody>
      </p:sp>
      <p:sp>
        <p:nvSpPr>
          <p:cNvPr id="7" name="Text Placeholder 5">
            <a:extLst>
              <a:ext uri="{FF2B5EF4-FFF2-40B4-BE49-F238E27FC236}">
                <a16:creationId xmlns:a16="http://schemas.microsoft.com/office/drawing/2014/main" id="{97AA42F7-5D29-CCA9-BB20-836565F8EB17}"/>
              </a:ext>
            </a:extLst>
          </p:cNvPr>
          <p:cNvSpPr>
            <a:spLocks noGrp="1"/>
          </p:cNvSpPr>
          <p:nvPr>
            <p:ph type="body" sz="quarter" idx="21" hasCustomPrompt="1"/>
          </p:nvPr>
        </p:nvSpPr>
        <p:spPr>
          <a:xfrm>
            <a:off x="1487277" y="6496059"/>
            <a:ext cx="7173901" cy="285734"/>
          </a:xfrm>
        </p:spPr>
        <p:txBody>
          <a:bodyPr anchor="ctr">
            <a:noAutofit/>
          </a:bodyPr>
          <a:lstStyle>
            <a:lvl1pPr marL="0" indent="0">
              <a:lnSpc>
                <a:spcPct val="90000"/>
              </a:lnSpc>
              <a:spcBef>
                <a:spcPts val="200"/>
              </a:spcBef>
              <a:buNone/>
              <a:defRPr sz="600" b="0" i="0">
                <a:solidFill>
                  <a:schemeClr val="tx1"/>
                </a:solidFill>
                <a:latin typeface="Inter" panose="02000503000000020004" pitchFamily="2" charset="0"/>
                <a:ea typeface="Inter" panose="02000503000000020004" pitchFamily="2" charset="0"/>
              </a:defRPr>
            </a:lvl1pPr>
            <a:lvl2pPr marL="457200" indent="0">
              <a:buNone/>
              <a:defRPr sz="600" b="0" i="0">
                <a:latin typeface="Inter" panose="02000503000000020004" pitchFamily="2" charset="0"/>
                <a:ea typeface="Inter" panose="02000503000000020004" pitchFamily="2" charset="0"/>
              </a:defRPr>
            </a:lvl2pPr>
            <a:lvl3pPr marL="914400" indent="0">
              <a:buNone/>
              <a:defRPr sz="600" b="0" i="0">
                <a:latin typeface="Inter" panose="02000503000000020004" pitchFamily="2" charset="0"/>
                <a:ea typeface="Inter" panose="02000503000000020004" pitchFamily="2" charset="0"/>
              </a:defRPr>
            </a:lvl3pPr>
            <a:lvl4pPr marL="1371600" indent="0">
              <a:buNone/>
              <a:defRPr sz="600" b="0" i="0">
                <a:latin typeface="Inter" panose="02000503000000020004" pitchFamily="2" charset="0"/>
                <a:ea typeface="Inter" panose="02000503000000020004" pitchFamily="2" charset="0"/>
              </a:defRPr>
            </a:lvl4pPr>
            <a:lvl5pPr marL="1828800" indent="0">
              <a:buNone/>
              <a:defRPr sz="600" b="0" i="0">
                <a:latin typeface="Inter" panose="02000503000000020004" pitchFamily="2" charset="0"/>
                <a:ea typeface="Inter" panose="02000503000000020004" pitchFamily="2" charset="0"/>
              </a:defRPr>
            </a:lvl5pPr>
          </a:lstStyle>
          <a:p>
            <a:pPr lvl="0"/>
            <a:r>
              <a:rPr lang="en-US"/>
              <a:t>Source: </a:t>
            </a:r>
          </a:p>
        </p:txBody>
      </p:sp>
      <p:sp>
        <p:nvSpPr>
          <p:cNvPr id="6" name="Slide Number Placeholder 5">
            <a:extLst>
              <a:ext uri="{FF2B5EF4-FFF2-40B4-BE49-F238E27FC236}">
                <a16:creationId xmlns:a16="http://schemas.microsoft.com/office/drawing/2014/main" id="{B0AA6B6D-BABC-9E1B-2A13-C6A08C85BF7C}"/>
              </a:ext>
            </a:extLst>
          </p:cNvPr>
          <p:cNvSpPr txBox="1">
            <a:spLocks/>
          </p:cNvSpPr>
          <p:nvPr userDrawn="1"/>
        </p:nvSpPr>
        <p:spPr>
          <a:xfrm>
            <a:off x="11185742" y="6400800"/>
            <a:ext cx="549058" cy="457200"/>
          </a:xfrm>
          <a:prstGeom prst="rect">
            <a:avLst/>
          </a:prstGeom>
        </p:spPr>
        <p:txBody>
          <a:bodyPr vert="horz" lIns="0" tIns="0" rIns="0" bIns="0" rtlCol="0" anchor="ctr"/>
          <a:lstStyle>
            <a:defPPr>
              <a:defRPr lang="en-US"/>
            </a:defPPr>
            <a:lvl1pPr marL="0" algn="r" defTabSz="914400" rtl="0" eaLnBrk="1" latinLnBrk="0" hangingPunct="1">
              <a:defRPr sz="800" kern="1200">
                <a:solidFill>
                  <a:schemeClr val="tx1"/>
                </a:solidFill>
                <a:latin typeface="Outfi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fld id="{DDA6C761-E6C0-8244-BDC1-CA1DC8273777}" type="slidenum">
              <a:rPr lang="en-US" b="0" i="0" smtClean="0">
                <a:latin typeface="Outfit Light" pitchFamily="2" charset="0"/>
              </a:rPr>
              <a:pPr/>
              <a:t>‹#›</a:t>
            </a:fld>
            <a:endParaRPr lang="en-US" b="0" i="0">
              <a:latin typeface="Outfit Light" pitchFamily="2" charset="0"/>
            </a:endParaRPr>
          </a:p>
        </p:txBody>
      </p:sp>
      <p:sp>
        <p:nvSpPr>
          <p:cNvPr id="4" name="Slide Number Placeholder 5">
            <a:extLst>
              <a:ext uri="{FF2B5EF4-FFF2-40B4-BE49-F238E27FC236}">
                <a16:creationId xmlns:a16="http://schemas.microsoft.com/office/drawing/2014/main" id="{BE7F2BD4-73DA-8B8D-8D66-88F374F1D715}"/>
              </a:ext>
            </a:extLst>
          </p:cNvPr>
          <p:cNvSpPr txBox="1">
            <a:spLocks/>
          </p:cNvSpPr>
          <p:nvPr userDrawn="1"/>
        </p:nvSpPr>
        <p:spPr>
          <a:xfrm>
            <a:off x="9118378" y="6499230"/>
            <a:ext cx="2266709" cy="273040"/>
          </a:xfrm>
          <a:prstGeom prst="rect">
            <a:avLst/>
          </a:prstGeom>
        </p:spPr>
        <p:txBody>
          <a:bodyPr vert="horz" lIns="0" tIns="0" rIns="0" bIns="0" rtlCol="0" anchor="ctr"/>
          <a:lstStyle>
            <a:defPPr>
              <a:defRPr lang="en-US"/>
            </a:defPPr>
            <a:lvl1pPr marL="0" algn="r" defTabSz="914400" rtl="0" eaLnBrk="1" latinLnBrk="0" hangingPunct="1">
              <a:defRPr sz="800" kern="1200">
                <a:solidFill>
                  <a:schemeClr val="bg1"/>
                </a:solidFill>
                <a:latin typeface="Outfi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sz="600" b="0" i="0">
                <a:solidFill>
                  <a:schemeClr val="tx1"/>
                </a:solidFill>
                <a:latin typeface="Outfit Light" pitchFamily="2" charset="0"/>
              </a:rPr>
              <a:t>© Sovos 2025. Proprietary and Confidential</a:t>
            </a:r>
          </a:p>
        </p:txBody>
      </p:sp>
      <p:sp>
        <p:nvSpPr>
          <p:cNvPr id="21" name="Text Placeholder 20">
            <a:extLst>
              <a:ext uri="{FF2B5EF4-FFF2-40B4-BE49-F238E27FC236}">
                <a16:creationId xmlns:a16="http://schemas.microsoft.com/office/drawing/2014/main" id="{2D73F7C5-2BF4-FB8A-D39B-5E7388A4BC26}"/>
              </a:ext>
            </a:extLst>
          </p:cNvPr>
          <p:cNvSpPr>
            <a:spLocks noGrp="1"/>
          </p:cNvSpPr>
          <p:nvPr>
            <p:ph type="body" sz="quarter" idx="23" hasCustomPrompt="1"/>
          </p:nvPr>
        </p:nvSpPr>
        <p:spPr>
          <a:xfrm>
            <a:off x="762001" y="4501582"/>
            <a:ext cx="5029200" cy="328525"/>
          </a:xfrm>
        </p:spPr>
        <p:txBody>
          <a:bodyPr>
            <a:noAutofit/>
          </a:bodyPr>
          <a:lstStyle>
            <a:lvl1pPr marL="0" indent="0">
              <a:lnSpc>
                <a:spcPct val="100000"/>
              </a:lnSpc>
              <a:spcBef>
                <a:spcPts val="0"/>
              </a:spcBef>
              <a:buNone/>
              <a:defRPr lang="en-US" sz="1800" b="1" kern="1200" dirty="0" smtClean="0">
                <a:solidFill>
                  <a:schemeClr val="accent1"/>
                </a:solidFill>
                <a:latin typeface="Inter" panose="020B0502030000000004" pitchFamily="34" charset="0"/>
                <a:ea typeface="Inter" panose="020B0502030000000004" pitchFamily="34" charset="0"/>
                <a:cs typeface="Inter" panose="020B0502030000000004" pitchFamily="34" charset="0"/>
              </a:defRPr>
            </a:lvl1pPr>
            <a:lvl2pPr marL="457200" indent="0">
              <a:buNone/>
              <a:defRPr/>
            </a:lvl2pPr>
            <a:lvl3pPr marL="914400" indent="0">
              <a:buNone/>
              <a:defRPr/>
            </a:lvl3pPr>
            <a:lvl4pPr marL="1371600" indent="0">
              <a:buNone/>
              <a:defRPr/>
            </a:lvl4pPr>
            <a:lvl5pPr marL="1828800" indent="0">
              <a:buNone/>
              <a:defRPr/>
            </a:lvl5pPr>
          </a:lstStyle>
          <a:p>
            <a:pPr marL="0" lvl="0" indent="0" algn="l" defTabSz="914400" rtl="0" eaLnBrk="1" latinLnBrk="0" hangingPunct="1">
              <a:lnSpc>
                <a:spcPct val="100000"/>
              </a:lnSpc>
              <a:spcBef>
                <a:spcPts val="1000"/>
              </a:spcBef>
              <a:buFont typeface="Inter" panose="020B0502030000000004" pitchFamily="34" charset="0"/>
              <a:buNone/>
            </a:pPr>
            <a:r>
              <a:rPr lang="en-US"/>
              <a:t>Subheading</a:t>
            </a:r>
          </a:p>
        </p:txBody>
      </p:sp>
      <p:sp>
        <p:nvSpPr>
          <p:cNvPr id="25" name="Content Placeholder 24">
            <a:extLst>
              <a:ext uri="{FF2B5EF4-FFF2-40B4-BE49-F238E27FC236}">
                <a16:creationId xmlns:a16="http://schemas.microsoft.com/office/drawing/2014/main" id="{A903AC49-909E-5627-F85E-05AA2936A5D3}"/>
              </a:ext>
            </a:extLst>
          </p:cNvPr>
          <p:cNvSpPr>
            <a:spLocks noGrp="1"/>
          </p:cNvSpPr>
          <p:nvPr>
            <p:ph sz="quarter" idx="24"/>
          </p:nvPr>
        </p:nvSpPr>
        <p:spPr>
          <a:xfrm>
            <a:off x="762001" y="4877497"/>
            <a:ext cx="5029200" cy="1280161"/>
          </a:xfrm>
        </p:spPr>
        <p:txBody>
          <a:bodyPr>
            <a:noAutofit/>
          </a:bodyPr>
          <a:lstStyle>
            <a:lvl1pPr>
              <a:defRPr>
                <a:solidFill>
                  <a:schemeClr val="tx1"/>
                </a:solidFill>
              </a:defRPr>
            </a:lvl1pPr>
            <a:lvl2pPr>
              <a:defRPr>
                <a:solidFill>
                  <a:schemeClr val="tx1"/>
                </a:solidFill>
              </a:defRPr>
            </a:lvl2pPr>
            <a:lvl3pPr>
              <a:defRPr>
                <a:solidFill>
                  <a:schemeClr val="tx1"/>
                </a:solidFill>
              </a:defRPr>
            </a:lvl3pPr>
            <a:lvl4pPr>
              <a:defRPr>
                <a:solidFill>
                  <a:schemeClr val="tx1"/>
                </a:solidFill>
              </a:defRPr>
            </a:lvl4pPr>
            <a:lvl5pPr>
              <a:defRPr>
                <a:solidFill>
                  <a:schemeClr val="tx1"/>
                </a:solidFill>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30" name="Text Placeholder 29">
            <a:extLst>
              <a:ext uri="{FF2B5EF4-FFF2-40B4-BE49-F238E27FC236}">
                <a16:creationId xmlns:a16="http://schemas.microsoft.com/office/drawing/2014/main" id="{F2D6EAF1-0692-50BE-5433-C25A68FEFD66}"/>
              </a:ext>
            </a:extLst>
          </p:cNvPr>
          <p:cNvSpPr>
            <a:spLocks noGrp="1"/>
          </p:cNvSpPr>
          <p:nvPr>
            <p:ph type="body" sz="quarter" idx="34" hasCustomPrompt="1"/>
          </p:nvPr>
        </p:nvSpPr>
        <p:spPr>
          <a:xfrm>
            <a:off x="6401040" y="2435923"/>
            <a:ext cx="5028959" cy="362589"/>
          </a:xfrm>
        </p:spPr>
        <p:txBody>
          <a:bodyPr>
            <a:noAutofit/>
          </a:bodyPr>
          <a:lstStyle>
            <a:lvl1pPr marL="0" indent="0">
              <a:spcBef>
                <a:spcPts val="0"/>
              </a:spcBef>
              <a:buNone/>
              <a:defRPr lang="en-US" sz="1800" b="1" kern="1200" smtClean="0">
                <a:solidFill>
                  <a:schemeClr val="accent1"/>
                </a:solidFill>
                <a:latin typeface="Inter" panose="020B0502030000000004" pitchFamily="34" charset="0"/>
                <a:ea typeface="Inter" panose="020B0502030000000004" pitchFamily="34" charset="0"/>
                <a:cs typeface="Inter" panose="020B0502030000000004" pitchFamily="34" charset="0"/>
              </a:defRPr>
            </a:lvl1pPr>
            <a:lvl2pPr marL="457200" indent="0">
              <a:buNone/>
              <a:defRPr/>
            </a:lvl2pPr>
            <a:lvl3pPr marL="914400" indent="0">
              <a:buNone/>
              <a:defRPr/>
            </a:lvl3pPr>
            <a:lvl4pPr marL="1371600" indent="0">
              <a:buNone/>
              <a:defRPr/>
            </a:lvl4pPr>
            <a:lvl5pPr marL="1828800" indent="0">
              <a:buNone/>
              <a:defRPr/>
            </a:lvl5pPr>
          </a:lstStyle>
          <a:p>
            <a:pPr marL="0" lvl="0" indent="0" algn="l" defTabSz="914400" rtl="0" eaLnBrk="1" latinLnBrk="0" hangingPunct="1">
              <a:lnSpc>
                <a:spcPct val="100000"/>
              </a:lnSpc>
              <a:spcBef>
                <a:spcPts val="1000"/>
              </a:spcBef>
              <a:buFont typeface="Inter" panose="020B0502030000000004" pitchFamily="34" charset="0"/>
              <a:buNone/>
            </a:pPr>
            <a:r>
              <a:rPr lang="en-US"/>
              <a:t>Subheading</a:t>
            </a:r>
          </a:p>
        </p:txBody>
      </p:sp>
      <p:sp>
        <p:nvSpPr>
          <p:cNvPr id="32" name="Content Placeholder 31">
            <a:extLst>
              <a:ext uri="{FF2B5EF4-FFF2-40B4-BE49-F238E27FC236}">
                <a16:creationId xmlns:a16="http://schemas.microsoft.com/office/drawing/2014/main" id="{C8305F90-46C4-DA12-257A-5AB2F6DA0090}"/>
              </a:ext>
            </a:extLst>
          </p:cNvPr>
          <p:cNvSpPr>
            <a:spLocks noGrp="1"/>
          </p:cNvSpPr>
          <p:nvPr>
            <p:ph sz="quarter" idx="35"/>
          </p:nvPr>
        </p:nvSpPr>
        <p:spPr>
          <a:xfrm>
            <a:off x="6401039" y="2819190"/>
            <a:ext cx="5028961" cy="1277596"/>
          </a:xfrm>
        </p:spPr>
        <p:txBody>
          <a:bodyPr>
            <a:noAutofit/>
          </a:bodyPr>
          <a:lstStyle>
            <a:lvl1pPr>
              <a:defRPr>
                <a:solidFill>
                  <a:schemeClr val="tx1"/>
                </a:solidFill>
              </a:defRPr>
            </a:lvl1pPr>
            <a:lvl2pPr>
              <a:defRPr>
                <a:solidFill>
                  <a:schemeClr val="tx1"/>
                </a:solidFill>
              </a:defRPr>
            </a:lvl2pPr>
            <a:lvl3pPr>
              <a:defRPr>
                <a:solidFill>
                  <a:schemeClr val="tx1"/>
                </a:solidFill>
              </a:defRPr>
            </a:lvl3pPr>
            <a:lvl4pPr>
              <a:defRPr>
                <a:solidFill>
                  <a:schemeClr val="tx1"/>
                </a:solidFill>
              </a:defRPr>
            </a:lvl4pPr>
            <a:lvl5pPr>
              <a:defRPr>
                <a:solidFill>
                  <a:schemeClr val="tx1"/>
                </a:solidFill>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33" name="Text Placeholder 32">
            <a:extLst>
              <a:ext uri="{FF2B5EF4-FFF2-40B4-BE49-F238E27FC236}">
                <a16:creationId xmlns:a16="http://schemas.microsoft.com/office/drawing/2014/main" id="{F381136C-7152-E6FB-A0F4-9F2EECF82E2A}"/>
              </a:ext>
            </a:extLst>
          </p:cNvPr>
          <p:cNvSpPr>
            <a:spLocks noGrp="1"/>
          </p:cNvSpPr>
          <p:nvPr>
            <p:ph type="body" sz="quarter" idx="43" hasCustomPrompt="1"/>
          </p:nvPr>
        </p:nvSpPr>
        <p:spPr>
          <a:xfrm>
            <a:off x="6400850" y="4501582"/>
            <a:ext cx="5034184" cy="328524"/>
          </a:xfrm>
        </p:spPr>
        <p:txBody>
          <a:bodyPr>
            <a:noAutofit/>
          </a:bodyPr>
          <a:lstStyle>
            <a:lvl1pPr marL="0" indent="0">
              <a:lnSpc>
                <a:spcPct val="100000"/>
              </a:lnSpc>
              <a:spcBef>
                <a:spcPts val="0"/>
              </a:spcBef>
              <a:buNone/>
              <a:defRPr lang="en-US" sz="1800" b="1" kern="1200" smtClean="0">
                <a:solidFill>
                  <a:schemeClr val="accent1"/>
                </a:solidFill>
                <a:latin typeface="Inter" panose="020B0502030000000004" pitchFamily="34" charset="0"/>
                <a:ea typeface="Inter" panose="020B0502030000000004" pitchFamily="34" charset="0"/>
                <a:cs typeface="Inter" panose="020B0502030000000004" pitchFamily="34" charset="0"/>
              </a:defRPr>
            </a:lvl1pPr>
            <a:lvl2pPr marL="457200" indent="0">
              <a:buNone/>
              <a:defRPr/>
            </a:lvl2pPr>
            <a:lvl3pPr marL="914400" indent="0">
              <a:buNone/>
              <a:defRPr/>
            </a:lvl3pPr>
            <a:lvl4pPr marL="1371600" indent="0">
              <a:buNone/>
              <a:defRPr/>
            </a:lvl4pPr>
            <a:lvl5pPr marL="1828800" indent="0">
              <a:buNone/>
              <a:defRPr/>
            </a:lvl5pPr>
          </a:lstStyle>
          <a:p>
            <a:pPr lvl="0"/>
            <a:r>
              <a:rPr lang="en-US"/>
              <a:t>Subheading</a:t>
            </a:r>
          </a:p>
        </p:txBody>
      </p:sp>
      <p:sp>
        <p:nvSpPr>
          <p:cNvPr id="35" name="Text Placeholder 34">
            <a:extLst>
              <a:ext uri="{FF2B5EF4-FFF2-40B4-BE49-F238E27FC236}">
                <a16:creationId xmlns:a16="http://schemas.microsoft.com/office/drawing/2014/main" id="{C431FE09-80DF-732B-2493-7093FBD23E33}"/>
              </a:ext>
            </a:extLst>
          </p:cNvPr>
          <p:cNvSpPr>
            <a:spLocks noGrp="1"/>
          </p:cNvSpPr>
          <p:nvPr>
            <p:ph type="body" sz="quarter" idx="44"/>
          </p:nvPr>
        </p:nvSpPr>
        <p:spPr>
          <a:xfrm>
            <a:off x="6400801" y="4877497"/>
            <a:ext cx="5035549" cy="1280160"/>
          </a:xfrm>
        </p:spPr>
        <p:txBody>
          <a:bodyPr>
            <a:noAutofit/>
          </a:bodyPr>
          <a:lstStyle>
            <a:lvl1pPr>
              <a:defRPr>
                <a:solidFill>
                  <a:schemeClr val="tx1"/>
                </a:solidFill>
              </a:defRPr>
            </a:lvl1pPr>
            <a:lvl2pPr>
              <a:defRPr>
                <a:solidFill>
                  <a:schemeClr val="tx1"/>
                </a:solidFill>
              </a:defRPr>
            </a:lvl2pPr>
            <a:lvl3pPr>
              <a:defRPr>
                <a:solidFill>
                  <a:schemeClr val="tx1"/>
                </a:solidFill>
              </a:defRPr>
            </a:lvl3pPr>
            <a:lvl4pPr>
              <a:defRPr>
                <a:solidFill>
                  <a:schemeClr val="tx1"/>
                </a:solidFill>
              </a:defRPr>
            </a:lvl4pPr>
            <a:lvl5pPr>
              <a:defRPr>
                <a:solidFill>
                  <a:schemeClr val="tx1"/>
                </a:solidFill>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grpSp>
        <p:nvGrpSpPr>
          <p:cNvPr id="8" name="Group 7">
            <a:extLst>
              <a:ext uri="{FF2B5EF4-FFF2-40B4-BE49-F238E27FC236}">
                <a16:creationId xmlns:a16="http://schemas.microsoft.com/office/drawing/2014/main" id="{352ED917-97F0-111E-341B-7A4ACFABE23B}"/>
              </a:ext>
            </a:extLst>
          </p:cNvPr>
          <p:cNvGrpSpPr/>
          <p:nvPr userDrawn="1"/>
        </p:nvGrpSpPr>
        <p:grpSpPr>
          <a:xfrm>
            <a:off x="761999" y="2297402"/>
            <a:ext cx="5029202" cy="0"/>
            <a:chOff x="761999" y="2937875"/>
            <a:chExt cx="5029202" cy="0"/>
          </a:xfrm>
        </p:grpSpPr>
        <p:cxnSp>
          <p:nvCxnSpPr>
            <p:cNvPr id="10" name="Straight Connector 9">
              <a:extLst>
                <a:ext uri="{FF2B5EF4-FFF2-40B4-BE49-F238E27FC236}">
                  <a16:creationId xmlns:a16="http://schemas.microsoft.com/office/drawing/2014/main" id="{4A116B45-6D9E-114B-B303-7448640EFDB9}"/>
                </a:ext>
              </a:extLst>
            </p:cNvPr>
            <p:cNvCxnSpPr>
              <a:cxnSpLocks/>
            </p:cNvCxnSpPr>
            <p:nvPr userDrawn="1"/>
          </p:nvCxnSpPr>
          <p:spPr>
            <a:xfrm>
              <a:off x="761999" y="2937875"/>
              <a:ext cx="5029202" cy="0"/>
            </a:xfrm>
            <a:prstGeom prst="line">
              <a:avLst/>
            </a:prstGeom>
            <a:ln w="9525">
              <a:solidFill>
                <a:srgbClr val="B5B6C1"/>
              </a:solidFill>
            </a:ln>
          </p:spPr>
          <p:style>
            <a:lnRef idx="1">
              <a:schemeClr val="accent1"/>
            </a:lnRef>
            <a:fillRef idx="0">
              <a:schemeClr val="accent1"/>
            </a:fillRef>
            <a:effectRef idx="0">
              <a:schemeClr val="accent1"/>
            </a:effectRef>
            <a:fontRef idx="minor">
              <a:schemeClr val="tx1"/>
            </a:fontRef>
          </p:style>
        </p:cxnSp>
        <p:cxnSp>
          <p:nvCxnSpPr>
            <p:cNvPr id="12" name="Straight Connector 11">
              <a:extLst>
                <a:ext uri="{FF2B5EF4-FFF2-40B4-BE49-F238E27FC236}">
                  <a16:creationId xmlns:a16="http://schemas.microsoft.com/office/drawing/2014/main" id="{DA159DD4-EEC0-B3C4-1902-C26BAEF8EB50}"/>
                </a:ext>
              </a:extLst>
            </p:cNvPr>
            <p:cNvCxnSpPr>
              <a:cxnSpLocks/>
            </p:cNvCxnSpPr>
            <p:nvPr userDrawn="1"/>
          </p:nvCxnSpPr>
          <p:spPr>
            <a:xfrm>
              <a:off x="761999" y="2937875"/>
              <a:ext cx="1458687" cy="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3" name="Group 12">
            <a:extLst>
              <a:ext uri="{FF2B5EF4-FFF2-40B4-BE49-F238E27FC236}">
                <a16:creationId xmlns:a16="http://schemas.microsoft.com/office/drawing/2014/main" id="{559CBEBE-8079-F985-750B-91B88ADCB26E}"/>
              </a:ext>
            </a:extLst>
          </p:cNvPr>
          <p:cNvGrpSpPr/>
          <p:nvPr userDrawn="1"/>
        </p:nvGrpSpPr>
        <p:grpSpPr>
          <a:xfrm>
            <a:off x="761999" y="4358959"/>
            <a:ext cx="5029202" cy="0"/>
            <a:chOff x="761999" y="2937875"/>
            <a:chExt cx="5029202" cy="0"/>
          </a:xfrm>
        </p:grpSpPr>
        <p:cxnSp>
          <p:nvCxnSpPr>
            <p:cNvPr id="14" name="Straight Connector 13">
              <a:extLst>
                <a:ext uri="{FF2B5EF4-FFF2-40B4-BE49-F238E27FC236}">
                  <a16:creationId xmlns:a16="http://schemas.microsoft.com/office/drawing/2014/main" id="{B9A075B3-3414-DCC3-DECC-11B1F473460F}"/>
                </a:ext>
              </a:extLst>
            </p:cNvPr>
            <p:cNvCxnSpPr>
              <a:cxnSpLocks/>
            </p:cNvCxnSpPr>
            <p:nvPr userDrawn="1"/>
          </p:nvCxnSpPr>
          <p:spPr>
            <a:xfrm>
              <a:off x="761999" y="2937875"/>
              <a:ext cx="5029202" cy="0"/>
            </a:xfrm>
            <a:prstGeom prst="line">
              <a:avLst/>
            </a:prstGeom>
            <a:ln w="9525">
              <a:solidFill>
                <a:srgbClr val="B5B6C1"/>
              </a:solidFill>
            </a:ln>
          </p:spPr>
          <p:style>
            <a:lnRef idx="1">
              <a:schemeClr val="accent1"/>
            </a:lnRef>
            <a:fillRef idx="0">
              <a:schemeClr val="accent1"/>
            </a:fillRef>
            <a:effectRef idx="0">
              <a:schemeClr val="accent1"/>
            </a:effectRef>
            <a:fontRef idx="minor">
              <a:schemeClr val="tx1"/>
            </a:fontRef>
          </p:style>
        </p:cxnSp>
        <p:cxnSp>
          <p:nvCxnSpPr>
            <p:cNvPr id="17" name="Straight Connector 16">
              <a:extLst>
                <a:ext uri="{FF2B5EF4-FFF2-40B4-BE49-F238E27FC236}">
                  <a16:creationId xmlns:a16="http://schemas.microsoft.com/office/drawing/2014/main" id="{D58B2EF0-7A97-EF63-7EF0-2FEF81AEDECB}"/>
                </a:ext>
              </a:extLst>
            </p:cNvPr>
            <p:cNvCxnSpPr>
              <a:cxnSpLocks/>
            </p:cNvCxnSpPr>
            <p:nvPr userDrawn="1"/>
          </p:nvCxnSpPr>
          <p:spPr>
            <a:xfrm>
              <a:off x="761999" y="2937875"/>
              <a:ext cx="1458687" cy="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0" name="Group 19">
            <a:extLst>
              <a:ext uri="{FF2B5EF4-FFF2-40B4-BE49-F238E27FC236}">
                <a16:creationId xmlns:a16="http://schemas.microsoft.com/office/drawing/2014/main" id="{859F310D-E66A-0AD3-A95F-D14A8D7FC17D}"/>
              </a:ext>
            </a:extLst>
          </p:cNvPr>
          <p:cNvGrpSpPr/>
          <p:nvPr userDrawn="1"/>
        </p:nvGrpSpPr>
        <p:grpSpPr>
          <a:xfrm>
            <a:off x="6382120" y="2297402"/>
            <a:ext cx="5029202" cy="0"/>
            <a:chOff x="761999" y="2937875"/>
            <a:chExt cx="5029202" cy="0"/>
          </a:xfrm>
        </p:grpSpPr>
        <p:cxnSp>
          <p:nvCxnSpPr>
            <p:cNvPr id="23" name="Straight Connector 22">
              <a:extLst>
                <a:ext uri="{FF2B5EF4-FFF2-40B4-BE49-F238E27FC236}">
                  <a16:creationId xmlns:a16="http://schemas.microsoft.com/office/drawing/2014/main" id="{8468C399-94DB-B211-FEAE-B7DADD663425}"/>
                </a:ext>
              </a:extLst>
            </p:cNvPr>
            <p:cNvCxnSpPr>
              <a:cxnSpLocks/>
            </p:cNvCxnSpPr>
            <p:nvPr userDrawn="1"/>
          </p:nvCxnSpPr>
          <p:spPr>
            <a:xfrm>
              <a:off x="761999" y="2937875"/>
              <a:ext cx="5029202" cy="0"/>
            </a:xfrm>
            <a:prstGeom prst="line">
              <a:avLst/>
            </a:prstGeom>
            <a:ln w="9525">
              <a:solidFill>
                <a:srgbClr val="B5B6C1"/>
              </a:solidFill>
            </a:ln>
          </p:spPr>
          <p:style>
            <a:lnRef idx="1">
              <a:schemeClr val="accent1"/>
            </a:lnRef>
            <a:fillRef idx="0">
              <a:schemeClr val="accent1"/>
            </a:fillRef>
            <a:effectRef idx="0">
              <a:schemeClr val="accent1"/>
            </a:effectRef>
            <a:fontRef idx="minor">
              <a:schemeClr val="tx1"/>
            </a:fontRef>
          </p:style>
        </p:cxnSp>
        <p:cxnSp>
          <p:nvCxnSpPr>
            <p:cNvPr id="24" name="Straight Connector 23">
              <a:extLst>
                <a:ext uri="{FF2B5EF4-FFF2-40B4-BE49-F238E27FC236}">
                  <a16:creationId xmlns:a16="http://schemas.microsoft.com/office/drawing/2014/main" id="{59038614-0FBE-F0A7-7F07-E68D3D4CB032}"/>
                </a:ext>
              </a:extLst>
            </p:cNvPr>
            <p:cNvCxnSpPr>
              <a:cxnSpLocks/>
            </p:cNvCxnSpPr>
            <p:nvPr userDrawn="1"/>
          </p:nvCxnSpPr>
          <p:spPr>
            <a:xfrm>
              <a:off x="761999" y="2937875"/>
              <a:ext cx="1458687" cy="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6" name="Group 25">
            <a:extLst>
              <a:ext uri="{FF2B5EF4-FFF2-40B4-BE49-F238E27FC236}">
                <a16:creationId xmlns:a16="http://schemas.microsoft.com/office/drawing/2014/main" id="{CED966B1-3D9C-7897-C4B1-A22EE03C3B7F}"/>
              </a:ext>
            </a:extLst>
          </p:cNvPr>
          <p:cNvGrpSpPr/>
          <p:nvPr userDrawn="1"/>
        </p:nvGrpSpPr>
        <p:grpSpPr>
          <a:xfrm>
            <a:off x="6382120" y="4358959"/>
            <a:ext cx="5029202" cy="0"/>
            <a:chOff x="761999" y="2937875"/>
            <a:chExt cx="5029202" cy="0"/>
          </a:xfrm>
        </p:grpSpPr>
        <p:cxnSp>
          <p:nvCxnSpPr>
            <p:cNvPr id="28" name="Straight Connector 27">
              <a:extLst>
                <a:ext uri="{FF2B5EF4-FFF2-40B4-BE49-F238E27FC236}">
                  <a16:creationId xmlns:a16="http://schemas.microsoft.com/office/drawing/2014/main" id="{16030366-3F10-1D8B-EA49-ED35B8F4E92A}"/>
                </a:ext>
              </a:extLst>
            </p:cNvPr>
            <p:cNvCxnSpPr>
              <a:cxnSpLocks/>
            </p:cNvCxnSpPr>
            <p:nvPr userDrawn="1"/>
          </p:nvCxnSpPr>
          <p:spPr>
            <a:xfrm>
              <a:off x="761999" y="2937875"/>
              <a:ext cx="5029202" cy="0"/>
            </a:xfrm>
            <a:prstGeom prst="line">
              <a:avLst/>
            </a:prstGeom>
            <a:ln w="9525">
              <a:solidFill>
                <a:srgbClr val="B5B6C1"/>
              </a:solidFill>
            </a:ln>
          </p:spPr>
          <p:style>
            <a:lnRef idx="1">
              <a:schemeClr val="accent1"/>
            </a:lnRef>
            <a:fillRef idx="0">
              <a:schemeClr val="accent1"/>
            </a:fillRef>
            <a:effectRef idx="0">
              <a:schemeClr val="accent1"/>
            </a:effectRef>
            <a:fontRef idx="minor">
              <a:schemeClr val="tx1"/>
            </a:fontRef>
          </p:style>
        </p:cxnSp>
        <p:cxnSp>
          <p:nvCxnSpPr>
            <p:cNvPr id="29" name="Straight Connector 28">
              <a:extLst>
                <a:ext uri="{FF2B5EF4-FFF2-40B4-BE49-F238E27FC236}">
                  <a16:creationId xmlns:a16="http://schemas.microsoft.com/office/drawing/2014/main" id="{24F9CBB2-DCB4-2181-378A-9CA60352175E}"/>
                </a:ext>
              </a:extLst>
            </p:cNvPr>
            <p:cNvCxnSpPr>
              <a:cxnSpLocks/>
            </p:cNvCxnSpPr>
            <p:nvPr userDrawn="1"/>
          </p:nvCxnSpPr>
          <p:spPr>
            <a:xfrm>
              <a:off x="761999" y="2937875"/>
              <a:ext cx="1458687" cy="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43" name="Straight Connector 42">
            <a:extLst>
              <a:ext uri="{FF2B5EF4-FFF2-40B4-BE49-F238E27FC236}">
                <a16:creationId xmlns:a16="http://schemas.microsoft.com/office/drawing/2014/main" id="{658C7A57-50E7-81F6-D7AE-889AF5F6FAEA}"/>
              </a:ext>
            </a:extLst>
          </p:cNvPr>
          <p:cNvCxnSpPr>
            <a:cxnSpLocks/>
          </p:cNvCxnSpPr>
          <p:nvPr userDrawn="1"/>
        </p:nvCxnSpPr>
        <p:spPr>
          <a:xfrm flipH="1">
            <a:off x="1487277" y="6400800"/>
            <a:ext cx="10704723" cy="0"/>
          </a:xfrm>
          <a:prstGeom prst="line">
            <a:avLst/>
          </a:prstGeom>
          <a:ln w="9525">
            <a:solidFill>
              <a:schemeClr val="bg1"/>
            </a:solidFill>
          </a:ln>
        </p:spPr>
        <p:style>
          <a:lnRef idx="1">
            <a:schemeClr val="accent1"/>
          </a:lnRef>
          <a:fillRef idx="0">
            <a:schemeClr val="accent1"/>
          </a:fillRef>
          <a:effectRef idx="0">
            <a:schemeClr val="accent1"/>
          </a:effectRef>
          <a:fontRef idx="minor">
            <a:schemeClr val="tx1"/>
          </a:fontRef>
        </p:style>
      </p:cxnSp>
      <p:cxnSp>
        <p:nvCxnSpPr>
          <p:cNvPr id="44" name="Straight Connector 43">
            <a:extLst>
              <a:ext uri="{FF2B5EF4-FFF2-40B4-BE49-F238E27FC236}">
                <a16:creationId xmlns:a16="http://schemas.microsoft.com/office/drawing/2014/main" id="{3FB62D48-65DD-61B0-59DA-0D838D22B47E}"/>
              </a:ext>
            </a:extLst>
          </p:cNvPr>
          <p:cNvCxnSpPr>
            <a:cxnSpLocks/>
          </p:cNvCxnSpPr>
          <p:nvPr userDrawn="1"/>
        </p:nvCxnSpPr>
        <p:spPr>
          <a:xfrm flipH="1">
            <a:off x="1487277" y="6400800"/>
            <a:ext cx="10704723" cy="0"/>
          </a:xfrm>
          <a:prstGeom prst="line">
            <a:avLst/>
          </a:prstGeom>
          <a:ln w="9525" cap="rnd">
            <a:solidFill>
              <a:schemeClr val="tx1"/>
            </a:solidFill>
          </a:ln>
        </p:spPr>
        <p:style>
          <a:lnRef idx="1">
            <a:schemeClr val="accent1"/>
          </a:lnRef>
          <a:fillRef idx="0">
            <a:schemeClr val="accent1"/>
          </a:fillRef>
          <a:effectRef idx="0">
            <a:schemeClr val="accent1"/>
          </a:effectRef>
          <a:fontRef idx="minor">
            <a:schemeClr val="tx1"/>
          </a:fontRef>
        </p:style>
      </p:cxnSp>
      <p:sp>
        <p:nvSpPr>
          <p:cNvPr id="45" name="Graphic 18">
            <a:extLst>
              <a:ext uri="{FF2B5EF4-FFF2-40B4-BE49-F238E27FC236}">
                <a16:creationId xmlns:a16="http://schemas.microsoft.com/office/drawing/2014/main" id="{21AF8A20-9BE5-F5D6-1EB0-822C04A172C0}"/>
              </a:ext>
            </a:extLst>
          </p:cNvPr>
          <p:cNvSpPr/>
          <p:nvPr userDrawn="1"/>
        </p:nvSpPr>
        <p:spPr>
          <a:xfrm>
            <a:off x="457200" y="6313452"/>
            <a:ext cx="811355" cy="168145"/>
          </a:xfrm>
          <a:custGeom>
            <a:avLst/>
            <a:gdLst>
              <a:gd name="connsiteX0" fmla="*/ 228427 w 811355"/>
              <a:gd name="connsiteY0" fmla="*/ 27 h 168145"/>
              <a:gd name="connsiteX1" fmla="*/ 310031 w 811355"/>
              <a:gd name="connsiteY1" fmla="*/ 81183 h 168145"/>
              <a:gd name="connsiteX2" fmla="*/ 228427 w 811355"/>
              <a:gd name="connsiteY2" fmla="*/ 162778 h 168145"/>
              <a:gd name="connsiteX3" fmla="*/ 147061 w 811355"/>
              <a:gd name="connsiteY3" fmla="*/ 81183 h 168145"/>
              <a:gd name="connsiteX4" fmla="*/ 228427 w 811355"/>
              <a:gd name="connsiteY4" fmla="*/ 27 h 168145"/>
              <a:gd name="connsiteX5" fmla="*/ 228427 w 811355"/>
              <a:gd name="connsiteY5" fmla="*/ 136856 h 168145"/>
              <a:gd name="connsiteX6" fmla="*/ 281782 w 811355"/>
              <a:gd name="connsiteY6" fmla="*/ 81183 h 168145"/>
              <a:gd name="connsiteX7" fmla="*/ 228427 w 811355"/>
              <a:gd name="connsiteY7" fmla="*/ 25517 h 168145"/>
              <a:gd name="connsiteX8" fmla="*/ 175080 w 811355"/>
              <a:gd name="connsiteY8" fmla="*/ 81183 h 168145"/>
              <a:gd name="connsiteX9" fmla="*/ 228427 w 811355"/>
              <a:gd name="connsiteY9" fmla="*/ 136856 h 168145"/>
              <a:gd name="connsiteX10" fmla="*/ 575396 w 811355"/>
              <a:gd name="connsiteY10" fmla="*/ 27 h 168145"/>
              <a:gd name="connsiteX11" fmla="*/ 656993 w 811355"/>
              <a:gd name="connsiteY11" fmla="*/ 81183 h 168145"/>
              <a:gd name="connsiteX12" fmla="*/ 575396 w 811355"/>
              <a:gd name="connsiteY12" fmla="*/ 162778 h 168145"/>
              <a:gd name="connsiteX13" fmla="*/ 494022 w 811355"/>
              <a:gd name="connsiteY13" fmla="*/ 81183 h 168145"/>
              <a:gd name="connsiteX14" fmla="*/ 575396 w 811355"/>
              <a:gd name="connsiteY14" fmla="*/ 27 h 168145"/>
              <a:gd name="connsiteX15" fmla="*/ 575396 w 811355"/>
              <a:gd name="connsiteY15" fmla="*/ 136856 h 168145"/>
              <a:gd name="connsiteX16" fmla="*/ 628743 w 811355"/>
              <a:gd name="connsiteY16" fmla="*/ 81183 h 168145"/>
              <a:gd name="connsiteX17" fmla="*/ 575396 w 811355"/>
              <a:gd name="connsiteY17" fmla="*/ 25517 h 168145"/>
              <a:gd name="connsiteX18" fmla="*/ 522042 w 811355"/>
              <a:gd name="connsiteY18" fmla="*/ 81183 h 168145"/>
              <a:gd name="connsiteX19" fmla="*/ 575396 w 811355"/>
              <a:gd name="connsiteY19" fmla="*/ 136856 h 168145"/>
              <a:gd name="connsiteX20" fmla="*/ 448958 w 811355"/>
              <a:gd name="connsiteY20" fmla="*/ 2933 h 168145"/>
              <a:gd name="connsiteX21" fmla="*/ 481284 w 811355"/>
              <a:gd name="connsiteY21" fmla="*/ 2933 h 168145"/>
              <a:gd name="connsiteX22" fmla="*/ 400343 w 811355"/>
              <a:gd name="connsiteY22" fmla="*/ 168146 h 168145"/>
              <a:gd name="connsiteX23" fmla="*/ 319639 w 811355"/>
              <a:gd name="connsiteY23" fmla="*/ 2933 h 168145"/>
              <a:gd name="connsiteX24" fmla="*/ 351728 w 811355"/>
              <a:gd name="connsiteY24" fmla="*/ 2933 h 168145"/>
              <a:gd name="connsiteX25" fmla="*/ 400343 w 811355"/>
              <a:gd name="connsiteY25" fmla="*/ 112931 h 168145"/>
              <a:gd name="connsiteX26" fmla="*/ 448958 w 811355"/>
              <a:gd name="connsiteY26" fmla="*/ 2933 h 168145"/>
              <a:gd name="connsiteX27" fmla="*/ 717385 w 811355"/>
              <a:gd name="connsiteY27" fmla="*/ 45882 h 168145"/>
              <a:gd name="connsiteX28" fmla="*/ 751794 w 811355"/>
              <a:gd name="connsiteY28" fmla="*/ 24431 h 168145"/>
              <a:gd name="connsiteX29" fmla="*/ 795439 w 811355"/>
              <a:gd name="connsiteY29" fmla="*/ 36825 h 168145"/>
              <a:gd name="connsiteX30" fmla="*/ 795439 w 811355"/>
              <a:gd name="connsiteY30" fmla="*/ 9023 h 168145"/>
              <a:gd name="connsiteX31" fmla="*/ 752017 w 811355"/>
              <a:gd name="connsiteY31" fmla="*/ 47 h 168145"/>
              <a:gd name="connsiteX32" fmla="*/ 688183 w 811355"/>
              <a:gd name="connsiteY32" fmla="*/ 47251 h 168145"/>
              <a:gd name="connsiteX33" fmla="*/ 782356 w 811355"/>
              <a:gd name="connsiteY33" fmla="*/ 117692 h 168145"/>
              <a:gd name="connsiteX34" fmla="*/ 747264 w 811355"/>
              <a:gd name="connsiteY34" fmla="*/ 138239 h 168145"/>
              <a:gd name="connsiteX35" fmla="*/ 694971 w 811355"/>
              <a:gd name="connsiteY35" fmla="*/ 120855 h 168145"/>
              <a:gd name="connsiteX36" fmla="*/ 694971 w 811355"/>
              <a:gd name="connsiteY36" fmla="*/ 120908 h 168145"/>
              <a:gd name="connsiteX37" fmla="*/ 694971 w 811355"/>
              <a:gd name="connsiteY37" fmla="*/ 150478 h 168145"/>
              <a:gd name="connsiteX38" fmla="*/ 747291 w 811355"/>
              <a:gd name="connsiteY38" fmla="*/ 162616 h 168145"/>
              <a:gd name="connsiteX39" fmla="*/ 811355 w 811355"/>
              <a:gd name="connsiteY39" fmla="*/ 115655 h 168145"/>
              <a:gd name="connsiteX40" fmla="*/ 717426 w 811355"/>
              <a:gd name="connsiteY40" fmla="*/ 45882 h 168145"/>
              <a:gd name="connsiteX41" fmla="*/ 717385 w 811355"/>
              <a:gd name="connsiteY41" fmla="*/ 45882 h 168145"/>
              <a:gd name="connsiteX42" fmla="*/ 29216 w 811355"/>
              <a:gd name="connsiteY42" fmla="*/ 45841 h 168145"/>
              <a:gd name="connsiteX43" fmla="*/ 63632 w 811355"/>
              <a:gd name="connsiteY43" fmla="*/ 24391 h 168145"/>
              <a:gd name="connsiteX44" fmla="*/ 107080 w 811355"/>
              <a:gd name="connsiteY44" fmla="*/ 36670 h 168145"/>
              <a:gd name="connsiteX45" fmla="*/ 107080 w 811355"/>
              <a:gd name="connsiteY45" fmla="*/ 8881 h 168145"/>
              <a:gd name="connsiteX46" fmla="*/ 63855 w 811355"/>
              <a:gd name="connsiteY46" fmla="*/ 0 h 168145"/>
              <a:gd name="connsiteX47" fmla="*/ 0 w 811355"/>
              <a:gd name="connsiteY47" fmla="*/ 47204 h 168145"/>
              <a:gd name="connsiteX48" fmla="*/ 94200 w 811355"/>
              <a:gd name="connsiteY48" fmla="*/ 117665 h 168145"/>
              <a:gd name="connsiteX49" fmla="*/ 59101 w 811355"/>
              <a:gd name="connsiteY49" fmla="*/ 138219 h 168145"/>
              <a:gd name="connsiteX50" fmla="*/ 6795 w 811355"/>
              <a:gd name="connsiteY50" fmla="*/ 120828 h 168145"/>
              <a:gd name="connsiteX51" fmla="*/ 6795 w 811355"/>
              <a:gd name="connsiteY51" fmla="*/ 120895 h 168145"/>
              <a:gd name="connsiteX52" fmla="*/ 6795 w 811355"/>
              <a:gd name="connsiteY52" fmla="*/ 150465 h 168145"/>
              <a:gd name="connsiteX53" fmla="*/ 59135 w 811355"/>
              <a:gd name="connsiteY53" fmla="*/ 162603 h 168145"/>
              <a:gd name="connsiteX54" fmla="*/ 123220 w 811355"/>
              <a:gd name="connsiteY54" fmla="*/ 115628 h 168145"/>
              <a:gd name="connsiteX55" fmla="*/ 29216 w 811355"/>
              <a:gd name="connsiteY55" fmla="*/ 45841 h 1681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Lst>
            <a:rect l="l" t="t" r="r" b="b"/>
            <a:pathLst>
              <a:path w="811355" h="168145">
                <a:moveTo>
                  <a:pt x="228427" y="27"/>
                </a:moveTo>
                <a:cubicBezTo>
                  <a:pt x="275284" y="27"/>
                  <a:pt x="310031" y="34459"/>
                  <a:pt x="310031" y="81183"/>
                </a:cubicBezTo>
                <a:cubicBezTo>
                  <a:pt x="310031" y="127908"/>
                  <a:pt x="275730" y="162778"/>
                  <a:pt x="228427" y="162778"/>
                </a:cubicBezTo>
                <a:cubicBezTo>
                  <a:pt x="181355" y="162778"/>
                  <a:pt x="147061" y="127901"/>
                  <a:pt x="147061" y="81183"/>
                </a:cubicBezTo>
                <a:cubicBezTo>
                  <a:pt x="147061" y="34465"/>
                  <a:pt x="182024" y="27"/>
                  <a:pt x="228427" y="27"/>
                </a:cubicBezTo>
                <a:close/>
                <a:moveTo>
                  <a:pt x="228427" y="136856"/>
                </a:moveTo>
                <a:cubicBezTo>
                  <a:pt x="259814" y="136856"/>
                  <a:pt x="281782" y="113376"/>
                  <a:pt x="281782" y="81183"/>
                </a:cubicBezTo>
                <a:cubicBezTo>
                  <a:pt x="281782" y="48991"/>
                  <a:pt x="260037" y="25517"/>
                  <a:pt x="228427" y="25517"/>
                </a:cubicBezTo>
                <a:cubicBezTo>
                  <a:pt x="197271" y="25517"/>
                  <a:pt x="175080" y="48991"/>
                  <a:pt x="175080" y="81183"/>
                </a:cubicBezTo>
                <a:cubicBezTo>
                  <a:pt x="175080" y="113376"/>
                  <a:pt x="197271" y="136856"/>
                  <a:pt x="228427" y="136856"/>
                </a:cubicBezTo>
                <a:close/>
                <a:moveTo>
                  <a:pt x="575396" y="27"/>
                </a:moveTo>
                <a:cubicBezTo>
                  <a:pt x="622246" y="27"/>
                  <a:pt x="656993" y="34459"/>
                  <a:pt x="656993" y="81183"/>
                </a:cubicBezTo>
                <a:cubicBezTo>
                  <a:pt x="656993" y="127908"/>
                  <a:pt x="622699" y="162778"/>
                  <a:pt x="575396" y="162778"/>
                </a:cubicBezTo>
                <a:cubicBezTo>
                  <a:pt x="528316" y="162778"/>
                  <a:pt x="494022" y="127901"/>
                  <a:pt x="494022" y="81183"/>
                </a:cubicBezTo>
                <a:cubicBezTo>
                  <a:pt x="494022" y="34465"/>
                  <a:pt x="529019" y="27"/>
                  <a:pt x="575396" y="27"/>
                </a:cubicBezTo>
                <a:close/>
                <a:moveTo>
                  <a:pt x="575396" y="136856"/>
                </a:moveTo>
                <a:cubicBezTo>
                  <a:pt x="606776" y="136856"/>
                  <a:pt x="628743" y="113376"/>
                  <a:pt x="628743" y="81183"/>
                </a:cubicBezTo>
                <a:cubicBezTo>
                  <a:pt x="628743" y="48991"/>
                  <a:pt x="606999" y="25517"/>
                  <a:pt x="575396" y="25517"/>
                </a:cubicBezTo>
                <a:cubicBezTo>
                  <a:pt x="544233" y="25517"/>
                  <a:pt x="522042" y="48991"/>
                  <a:pt x="522042" y="81183"/>
                </a:cubicBezTo>
                <a:cubicBezTo>
                  <a:pt x="522042" y="113376"/>
                  <a:pt x="544293" y="136856"/>
                  <a:pt x="575396" y="136856"/>
                </a:cubicBezTo>
                <a:close/>
                <a:moveTo>
                  <a:pt x="448958" y="2933"/>
                </a:moveTo>
                <a:lnTo>
                  <a:pt x="481284" y="2933"/>
                </a:lnTo>
                <a:lnTo>
                  <a:pt x="400343" y="168146"/>
                </a:lnTo>
                <a:lnTo>
                  <a:pt x="319639" y="2933"/>
                </a:lnTo>
                <a:lnTo>
                  <a:pt x="351728" y="2933"/>
                </a:lnTo>
                <a:lnTo>
                  <a:pt x="400343" y="112931"/>
                </a:lnTo>
                <a:lnTo>
                  <a:pt x="448958" y="2933"/>
                </a:lnTo>
                <a:close/>
                <a:moveTo>
                  <a:pt x="717385" y="45882"/>
                </a:moveTo>
                <a:cubicBezTo>
                  <a:pt x="717385" y="33912"/>
                  <a:pt x="727345" y="24431"/>
                  <a:pt x="751794" y="24431"/>
                </a:cubicBezTo>
                <a:cubicBezTo>
                  <a:pt x="765588" y="24431"/>
                  <a:pt x="781193" y="28477"/>
                  <a:pt x="795439" y="36825"/>
                </a:cubicBezTo>
                <a:lnTo>
                  <a:pt x="795439" y="9023"/>
                </a:lnTo>
                <a:cubicBezTo>
                  <a:pt x="782714" y="3223"/>
                  <a:pt x="767109" y="47"/>
                  <a:pt x="752017" y="47"/>
                </a:cubicBezTo>
                <a:cubicBezTo>
                  <a:pt x="708555" y="47"/>
                  <a:pt x="688183" y="21720"/>
                  <a:pt x="688183" y="47251"/>
                </a:cubicBezTo>
                <a:cubicBezTo>
                  <a:pt x="688183" y="105918"/>
                  <a:pt x="782356" y="83597"/>
                  <a:pt x="782356" y="117692"/>
                </a:cubicBezTo>
                <a:cubicBezTo>
                  <a:pt x="782356" y="129432"/>
                  <a:pt x="771943" y="138239"/>
                  <a:pt x="747264" y="138239"/>
                </a:cubicBezTo>
                <a:cubicBezTo>
                  <a:pt x="727791" y="138239"/>
                  <a:pt x="707649" y="131010"/>
                  <a:pt x="694971" y="120855"/>
                </a:cubicBezTo>
                <a:lnTo>
                  <a:pt x="694971" y="120908"/>
                </a:lnTo>
                <a:lnTo>
                  <a:pt x="694971" y="150478"/>
                </a:lnTo>
                <a:cubicBezTo>
                  <a:pt x="708744" y="157896"/>
                  <a:pt x="728008" y="162616"/>
                  <a:pt x="747291" y="162616"/>
                </a:cubicBezTo>
                <a:cubicBezTo>
                  <a:pt x="790754" y="162616"/>
                  <a:pt x="811355" y="140943"/>
                  <a:pt x="811355" y="115655"/>
                </a:cubicBezTo>
                <a:cubicBezTo>
                  <a:pt x="811369" y="57615"/>
                  <a:pt x="717426" y="79518"/>
                  <a:pt x="717426" y="45882"/>
                </a:cubicBezTo>
                <a:lnTo>
                  <a:pt x="717385" y="45882"/>
                </a:lnTo>
                <a:close/>
                <a:moveTo>
                  <a:pt x="29216" y="45841"/>
                </a:moveTo>
                <a:cubicBezTo>
                  <a:pt x="29216" y="33872"/>
                  <a:pt x="39176" y="24391"/>
                  <a:pt x="63632" y="24391"/>
                </a:cubicBezTo>
                <a:cubicBezTo>
                  <a:pt x="77364" y="24391"/>
                  <a:pt x="92888" y="28437"/>
                  <a:pt x="107080" y="36670"/>
                </a:cubicBezTo>
                <a:lnTo>
                  <a:pt x="107080" y="8881"/>
                </a:lnTo>
                <a:cubicBezTo>
                  <a:pt x="94396" y="3156"/>
                  <a:pt x="78865" y="0"/>
                  <a:pt x="63855" y="0"/>
                </a:cubicBezTo>
                <a:cubicBezTo>
                  <a:pt x="20379" y="0"/>
                  <a:pt x="0" y="21680"/>
                  <a:pt x="0" y="47204"/>
                </a:cubicBezTo>
                <a:cubicBezTo>
                  <a:pt x="0" y="105925"/>
                  <a:pt x="94200" y="83564"/>
                  <a:pt x="94200" y="117665"/>
                </a:cubicBezTo>
                <a:cubicBezTo>
                  <a:pt x="94200" y="129405"/>
                  <a:pt x="83787" y="138219"/>
                  <a:pt x="59101" y="138219"/>
                </a:cubicBezTo>
                <a:cubicBezTo>
                  <a:pt x="39629" y="138219"/>
                  <a:pt x="19473" y="130990"/>
                  <a:pt x="6795" y="120828"/>
                </a:cubicBezTo>
                <a:lnTo>
                  <a:pt x="6795" y="120895"/>
                </a:lnTo>
                <a:lnTo>
                  <a:pt x="6795" y="150465"/>
                </a:lnTo>
                <a:cubicBezTo>
                  <a:pt x="20575" y="157882"/>
                  <a:pt x="39845" y="162603"/>
                  <a:pt x="59135" y="162603"/>
                </a:cubicBezTo>
                <a:cubicBezTo>
                  <a:pt x="102611" y="162603"/>
                  <a:pt x="123220" y="140916"/>
                  <a:pt x="123220" y="115628"/>
                </a:cubicBezTo>
                <a:cubicBezTo>
                  <a:pt x="123186" y="57588"/>
                  <a:pt x="29216" y="79491"/>
                  <a:pt x="29216" y="45841"/>
                </a:cubicBezTo>
                <a:close/>
              </a:path>
            </a:pathLst>
          </a:custGeom>
          <a:solidFill>
            <a:schemeClr val="tx1"/>
          </a:solidFill>
          <a:ln w="675" cap="flat">
            <a:noFill/>
            <a:prstDash val="solid"/>
            <a:miter/>
          </a:ln>
        </p:spPr>
        <p:txBody>
          <a:bodyPr rtlCol="0" anchor="ctr"/>
          <a:lstStyle/>
          <a:p>
            <a:endParaRPr lang="en-US"/>
          </a:p>
        </p:txBody>
      </p:sp>
    </p:spTree>
    <p:extLst>
      <p:ext uri="{BB962C8B-B14F-4D97-AF65-F5344CB8AC3E}">
        <p14:creationId xmlns:p14="http://schemas.microsoft.com/office/powerpoint/2010/main" val="636308141"/>
      </p:ext>
    </p:extLst>
  </p:cSld>
  <p:clrMapOvr>
    <a:masterClrMapping/>
  </p:clrMapOvr>
</p:sldLayout>
</file>

<file path=ppt/slideLayouts/slideLayout140.xml><?xml version="1.0" encoding="utf-8"?>
<p:sldLayout xmlns:a="http://schemas.openxmlformats.org/drawingml/2006/main" xmlns:r="http://schemas.openxmlformats.org/officeDocument/2006/relationships" xmlns:p="http://schemas.openxmlformats.org/presentationml/2006/main" preserve="1" userDrawn="1">
  <p:cSld name="Executive Summary 3 Column - Blue">
    <p:spTree>
      <p:nvGrpSpPr>
        <p:cNvPr id="1" name=""/>
        <p:cNvGrpSpPr/>
        <p:nvPr/>
      </p:nvGrpSpPr>
      <p:grpSpPr>
        <a:xfrm>
          <a:off x="0" y="0"/>
          <a:ext cx="0" cy="0"/>
          <a:chOff x="0" y="0"/>
          <a:chExt cx="0" cy="0"/>
        </a:xfrm>
      </p:grpSpPr>
      <p:sp>
        <p:nvSpPr>
          <p:cNvPr id="8" name="Rectangle 7">
            <a:extLst>
              <a:ext uri="{FF2B5EF4-FFF2-40B4-BE49-F238E27FC236}">
                <a16:creationId xmlns:a16="http://schemas.microsoft.com/office/drawing/2014/main" id="{C7F74887-6AEB-CD97-8D01-E5304290D44A}"/>
              </a:ext>
            </a:extLst>
          </p:cNvPr>
          <p:cNvSpPr/>
          <p:nvPr userDrawn="1"/>
        </p:nvSpPr>
        <p:spPr>
          <a:xfrm>
            <a:off x="4058360" y="2539999"/>
            <a:ext cx="4071051" cy="4318000"/>
          </a:xfrm>
          <a:prstGeom prst="rect">
            <a:avLst/>
          </a:prstGeom>
          <a:solidFill>
            <a:schemeClr val="accent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 name="Round Single Corner Rectangle 9">
            <a:extLst>
              <a:ext uri="{FF2B5EF4-FFF2-40B4-BE49-F238E27FC236}">
                <a16:creationId xmlns:a16="http://schemas.microsoft.com/office/drawing/2014/main" id="{77491C91-9DAD-49D3-4D1A-E346817BBD5D}"/>
              </a:ext>
            </a:extLst>
          </p:cNvPr>
          <p:cNvSpPr/>
          <p:nvPr userDrawn="1"/>
        </p:nvSpPr>
        <p:spPr>
          <a:xfrm flipH="1">
            <a:off x="1" y="2539999"/>
            <a:ext cx="4062589" cy="4318000"/>
          </a:xfrm>
          <a:prstGeom prst="round1Rect">
            <a:avLst>
              <a:gd name="adj" fmla="val 9419"/>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3" name="Round Single Corner Rectangle 12">
            <a:extLst>
              <a:ext uri="{FF2B5EF4-FFF2-40B4-BE49-F238E27FC236}">
                <a16:creationId xmlns:a16="http://schemas.microsoft.com/office/drawing/2014/main" id="{C12253EE-A671-1ACD-561B-DC303E73BC87}"/>
              </a:ext>
            </a:extLst>
          </p:cNvPr>
          <p:cNvSpPr/>
          <p:nvPr userDrawn="1"/>
        </p:nvSpPr>
        <p:spPr>
          <a:xfrm>
            <a:off x="8129411" y="2539999"/>
            <a:ext cx="4062589" cy="4318000"/>
          </a:xfrm>
          <a:prstGeom prst="round1Rect">
            <a:avLst>
              <a:gd name="adj" fmla="val 9787"/>
            </a:avLst>
          </a:prstGeom>
          <a:solidFill>
            <a:schemeClr val="accent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cxnSp>
        <p:nvCxnSpPr>
          <p:cNvPr id="14" name="Straight Connector 13">
            <a:extLst>
              <a:ext uri="{FF2B5EF4-FFF2-40B4-BE49-F238E27FC236}">
                <a16:creationId xmlns:a16="http://schemas.microsoft.com/office/drawing/2014/main" id="{8DCB4BC0-DC3D-6FBA-3746-178871B54EA6}"/>
              </a:ext>
            </a:extLst>
          </p:cNvPr>
          <p:cNvCxnSpPr>
            <a:cxnSpLocks/>
          </p:cNvCxnSpPr>
          <p:nvPr userDrawn="1"/>
        </p:nvCxnSpPr>
        <p:spPr>
          <a:xfrm flipH="1">
            <a:off x="1487277" y="6400800"/>
            <a:ext cx="10704723" cy="0"/>
          </a:xfrm>
          <a:prstGeom prst="line">
            <a:avLst/>
          </a:prstGeom>
          <a:ln w="9525" cap="rnd">
            <a:solidFill>
              <a:schemeClr val="bg1"/>
            </a:solidFill>
          </a:ln>
        </p:spPr>
        <p:style>
          <a:lnRef idx="1">
            <a:schemeClr val="accent1"/>
          </a:lnRef>
          <a:fillRef idx="0">
            <a:schemeClr val="accent1"/>
          </a:fillRef>
          <a:effectRef idx="0">
            <a:schemeClr val="accent1"/>
          </a:effectRef>
          <a:fontRef idx="minor">
            <a:schemeClr val="tx1"/>
          </a:fontRef>
        </p:style>
      </p:cxnSp>
      <p:sp>
        <p:nvSpPr>
          <p:cNvPr id="15" name="Graphic 18">
            <a:extLst>
              <a:ext uri="{FF2B5EF4-FFF2-40B4-BE49-F238E27FC236}">
                <a16:creationId xmlns:a16="http://schemas.microsoft.com/office/drawing/2014/main" id="{857A86D5-E894-3FB1-49EC-111676F213CF}"/>
              </a:ext>
            </a:extLst>
          </p:cNvPr>
          <p:cNvSpPr/>
          <p:nvPr userDrawn="1"/>
        </p:nvSpPr>
        <p:spPr>
          <a:xfrm>
            <a:off x="457200" y="6313452"/>
            <a:ext cx="811355" cy="168145"/>
          </a:xfrm>
          <a:custGeom>
            <a:avLst/>
            <a:gdLst>
              <a:gd name="connsiteX0" fmla="*/ 228427 w 811355"/>
              <a:gd name="connsiteY0" fmla="*/ 27 h 168145"/>
              <a:gd name="connsiteX1" fmla="*/ 310031 w 811355"/>
              <a:gd name="connsiteY1" fmla="*/ 81183 h 168145"/>
              <a:gd name="connsiteX2" fmla="*/ 228427 w 811355"/>
              <a:gd name="connsiteY2" fmla="*/ 162778 h 168145"/>
              <a:gd name="connsiteX3" fmla="*/ 147061 w 811355"/>
              <a:gd name="connsiteY3" fmla="*/ 81183 h 168145"/>
              <a:gd name="connsiteX4" fmla="*/ 228427 w 811355"/>
              <a:gd name="connsiteY4" fmla="*/ 27 h 168145"/>
              <a:gd name="connsiteX5" fmla="*/ 228427 w 811355"/>
              <a:gd name="connsiteY5" fmla="*/ 136856 h 168145"/>
              <a:gd name="connsiteX6" fmla="*/ 281782 w 811355"/>
              <a:gd name="connsiteY6" fmla="*/ 81183 h 168145"/>
              <a:gd name="connsiteX7" fmla="*/ 228427 w 811355"/>
              <a:gd name="connsiteY7" fmla="*/ 25517 h 168145"/>
              <a:gd name="connsiteX8" fmla="*/ 175080 w 811355"/>
              <a:gd name="connsiteY8" fmla="*/ 81183 h 168145"/>
              <a:gd name="connsiteX9" fmla="*/ 228427 w 811355"/>
              <a:gd name="connsiteY9" fmla="*/ 136856 h 168145"/>
              <a:gd name="connsiteX10" fmla="*/ 575396 w 811355"/>
              <a:gd name="connsiteY10" fmla="*/ 27 h 168145"/>
              <a:gd name="connsiteX11" fmla="*/ 656993 w 811355"/>
              <a:gd name="connsiteY11" fmla="*/ 81183 h 168145"/>
              <a:gd name="connsiteX12" fmla="*/ 575396 w 811355"/>
              <a:gd name="connsiteY12" fmla="*/ 162778 h 168145"/>
              <a:gd name="connsiteX13" fmla="*/ 494022 w 811355"/>
              <a:gd name="connsiteY13" fmla="*/ 81183 h 168145"/>
              <a:gd name="connsiteX14" fmla="*/ 575396 w 811355"/>
              <a:gd name="connsiteY14" fmla="*/ 27 h 168145"/>
              <a:gd name="connsiteX15" fmla="*/ 575396 w 811355"/>
              <a:gd name="connsiteY15" fmla="*/ 136856 h 168145"/>
              <a:gd name="connsiteX16" fmla="*/ 628743 w 811355"/>
              <a:gd name="connsiteY16" fmla="*/ 81183 h 168145"/>
              <a:gd name="connsiteX17" fmla="*/ 575396 w 811355"/>
              <a:gd name="connsiteY17" fmla="*/ 25517 h 168145"/>
              <a:gd name="connsiteX18" fmla="*/ 522042 w 811355"/>
              <a:gd name="connsiteY18" fmla="*/ 81183 h 168145"/>
              <a:gd name="connsiteX19" fmla="*/ 575396 w 811355"/>
              <a:gd name="connsiteY19" fmla="*/ 136856 h 168145"/>
              <a:gd name="connsiteX20" fmla="*/ 448958 w 811355"/>
              <a:gd name="connsiteY20" fmla="*/ 2933 h 168145"/>
              <a:gd name="connsiteX21" fmla="*/ 481284 w 811355"/>
              <a:gd name="connsiteY21" fmla="*/ 2933 h 168145"/>
              <a:gd name="connsiteX22" fmla="*/ 400343 w 811355"/>
              <a:gd name="connsiteY22" fmla="*/ 168146 h 168145"/>
              <a:gd name="connsiteX23" fmla="*/ 319639 w 811355"/>
              <a:gd name="connsiteY23" fmla="*/ 2933 h 168145"/>
              <a:gd name="connsiteX24" fmla="*/ 351728 w 811355"/>
              <a:gd name="connsiteY24" fmla="*/ 2933 h 168145"/>
              <a:gd name="connsiteX25" fmla="*/ 400343 w 811355"/>
              <a:gd name="connsiteY25" fmla="*/ 112931 h 168145"/>
              <a:gd name="connsiteX26" fmla="*/ 448958 w 811355"/>
              <a:gd name="connsiteY26" fmla="*/ 2933 h 168145"/>
              <a:gd name="connsiteX27" fmla="*/ 717385 w 811355"/>
              <a:gd name="connsiteY27" fmla="*/ 45882 h 168145"/>
              <a:gd name="connsiteX28" fmla="*/ 751794 w 811355"/>
              <a:gd name="connsiteY28" fmla="*/ 24431 h 168145"/>
              <a:gd name="connsiteX29" fmla="*/ 795439 w 811355"/>
              <a:gd name="connsiteY29" fmla="*/ 36825 h 168145"/>
              <a:gd name="connsiteX30" fmla="*/ 795439 w 811355"/>
              <a:gd name="connsiteY30" fmla="*/ 9023 h 168145"/>
              <a:gd name="connsiteX31" fmla="*/ 752017 w 811355"/>
              <a:gd name="connsiteY31" fmla="*/ 47 h 168145"/>
              <a:gd name="connsiteX32" fmla="*/ 688183 w 811355"/>
              <a:gd name="connsiteY32" fmla="*/ 47251 h 168145"/>
              <a:gd name="connsiteX33" fmla="*/ 782356 w 811355"/>
              <a:gd name="connsiteY33" fmla="*/ 117692 h 168145"/>
              <a:gd name="connsiteX34" fmla="*/ 747264 w 811355"/>
              <a:gd name="connsiteY34" fmla="*/ 138239 h 168145"/>
              <a:gd name="connsiteX35" fmla="*/ 694971 w 811355"/>
              <a:gd name="connsiteY35" fmla="*/ 120855 h 168145"/>
              <a:gd name="connsiteX36" fmla="*/ 694971 w 811355"/>
              <a:gd name="connsiteY36" fmla="*/ 120908 h 168145"/>
              <a:gd name="connsiteX37" fmla="*/ 694971 w 811355"/>
              <a:gd name="connsiteY37" fmla="*/ 150478 h 168145"/>
              <a:gd name="connsiteX38" fmla="*/ 747291 w 811355"/>
              <a:gd name="connsiteY38" fmla="*/ 162616 h 168145"/>
              <a:gd name="connsiteX39" fmla="*/ 811355 w 811355"/>
              <a:gd name="connsiteY39" fmla="*/ 115655 h 168145"/>
              <a:gd name="connsiteX40" fmla="*/ 717426 w 811355"/>
              <a:gd name="connsiteY40" fmla="*/ 45882 h 168145"/>
              <a:gd name="connsiteX41" fmla="*/ 717385 w 811355"/>
              <a:gd name="connsiteY41" fmla="*/ 45882 h 168145"/>
              <a:gd name="connsiteX42" fmla="*/ 29216 w 811355"/>
              <a:gd name="connsiteY42" fmla="*/ 45841 h 168145"/>
              <a:gd name="connsiteX43" fmla="*/ 63632 w 811355"/>
              <a:gd name="connsiteY43" fmla="*/ 24391 h 168145"/>
              <a:gd name="connsiteX44" fmla="*/ 107080 w 811355"/>
              <a:gd name="connsiteY44" fmla="*/ 36670 h 168145"/>
              <a:gd name="connsiteX45" fmla="*/ 107080 w 811355"/>
              <a:gd name="connsiteY45" fmla="*/ 8881 h 168145"/>
              <a:gd name="connsiteX46" fmla="*/ 63855 w 811355"/>
              <a:gd name="connsiteY46" fmla="*/ 0 h 168145"/>
              <a:gd name="connsiteX47" fmla="*/ 0 w 811355"/>
              <a:gd name="connsiteY47" fmla="*/ 47204 h 168145"/>
              <a:gd name="connsiteX48" fmla="*/ 94200 w 811355"/>
              <a:gd name="connsiteY48" fmla="*/ 117665 h 168145"/>
              <a:gd name="connsiteX49" fmla="*/ 59101 w 811355"/>
              <a:gd name="connsiteY49" fmla="*/ 138219 h 168145"/>
              <a:gd name="connsiteX50" fmla="*/ 6795 w 811355"/>
              <a:gd name="connsiteY50" fmla="*/ 120828 h 168145"/>
              <a:gd name="connsiteX51" fmla="*/ 6795 w 811355"/>
              <a:gd name="connsiteY51" fmla="*/ 120895 h 168145"/>
              <a:gd name="connsiteX52" fmla="*/ 6795 w 811355"/>
              <a:gd name="connsiteY52" fmla="*/ 150465 h 168145"/>
              <a:gd name="connsiteX53" fmla="*/ 59135 w 811355"/>
              <a:gd name="connsiteY53" fmla="*/ 162603 h 168145"/>
              <a:gd name="connsiteX54" fmla="*/ 123220 w 811355"/>
              <a:gd name="connsiteY54" fmla="*/ 115628 h 168145"/>
              <a:gd name="connsiteX55" fmla="*/ 29216 w 811355"/>
              <a:gd name="connsiteY55" fmla="*/ 45841 h 1681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Lst>
            <a:rect l="l" t="t" r="r" b="b"/>
            <a:pathLst>
              <a:path w="811355" h="168145">
                <a:moveTo>
                  <a:pt x="228427" y="27"/>
                </a:moveTo>
                <a:cubicBezTo>
                  <a:pt x="275284" y="27"/>
                  <a:pt x="310031" y="34459"/>
                  <a:pt x="310031" y="81183"/>
                </a:cubicBezTo>
                <a:cubicBezTo>
                  <a:pt x="310031" y="127908"/>
                  <a:pt x="275730" y="162778"/>
                  <a:pt x="228427" y="162778"/>
                </a:cubicBezTo>
                <a:cubicBezTo>
                  <a:pt x="181355" y="162778"/>
                  <a:pt x="147061" y="127901"/>
                  <a:pt x="147061" y="81183"/>
                </a:cubicBezTo>
                <a:cubicBezTo>
                  <a:pt x="147061" y="34465"/>
                  <a:pt x="182024" y="27"/>
                  <a:pt x="228427" y="27"/>
                </a:cubicBezTo>
                <a:close/>
                <a:moveTo>
                  <a:pt x="228427" y="136856"/>
                </a:moveTo>
                <a:cubicBezTo>
                  <a:pt x="259814" y="136856"/>
                  <a:pt x="281782" y="113376"/>
                  <a:pt x="281782" y="81183"/>
                </a:cubicBezTo>
                <a:cubicBezTo>
                  <a:pt x="281782" y="48991"/>
                  <a:pt x="260037" y="25517"/>
                  <a:pt x="228427" y="25517"/>
                </a:cubicBezTo>
                <a:cubicBezTo>
                  <a:pt x="197271" y="25517"/>
                  <a:pt x="175080" y="48991"/>
                  <a:pt x="175080" y="81183"/>
                </a:cubicBezTo>
                <a:cubicBezTo>
                  <a:pt x="175080" y="113376"/>
                  <a:pt x="197271" y="136856"/>
                  <a:pt x="228427" y="136856"/>
                </a:cubicBezTo>
                <a:close/>
                <a:moveTo>
                  <a:pt x="575396" y="27"/>
                </a:moveTo>
                <a:cubicBezTo>
                  <a:pt x="622246" y="27"/>
                  <a:pt x="656993" y="34459"/>
                  <a:pt x="656993" y="81183"/>
                </a:cubicBezTo>
                <a:cubicBezTo>
                  <a:pt x="656993" y="127908"/>
                  <a:pt x="622699" y="162778"/>
                  <a:pt x="575396" y="162778"/>
                </a:cubicBezTo>
                <a:cubicBezTo>
                  <a:pt x="528316" y="162778"/>
                  <a:pt x="494022" y="127901"/>
                  <a:pt x="494022" y="81183"/>
                </a:cubicBezTo>
                <a:cubicBezTo>
                  <a:pt x="494022" y="34465"/>
                  <a:pt x="529019" y="27"/>
                  <a:pt x="575396" y="27"/>
                </a:cubicBezTo>
                <a:close/>
                <a:moveTo>
                  <a:pt x="575396" y="136856"/>
                </a:moveTo>
                <a:cubicBezTo>
                  <a:pt x="606776" y="136856"/>
                  <a:pt x="628743" y="113376"/>
                  <a:pt x="628743" y="81183"/>
                </a:cubicBezTo>
                <a:cubicBezTo>
                  <a:pt x="628743" y="48991"/>
                  <a:pt x="606999" y="25517"/>
                  <a:pt x="575396" y="25517"/>
                </a:cubicBezTo>
                <a:cubicBezTo>
                  <a:pt x="544233" y="25517"/>
                  <a:pt x="522042" y="48991"/>
                  <a:pt x="522042" y="81183"/>
                </a:cubicBezTo>
                <a:cubicBezTo>
                  <a:pt x="522042" y="113376"/>
                  <a:pt x="544293" y="136856"/>
                  <a:pt x="575396" y="136856"/>
                </a:cubicBezTo>
                <a:close/>
                <a:moveTo>
                  <a:pt x="448958" y="2933"/>
                </a:moveTo>
                <a:lnTo>
                  <a:pt x="481284" y="2933"/>
                </a:lnTo>
                <a:lnTo>
                  <a:pt x="400343" y="168146"/>
                </a:lnTo>
                <a:lnTo>
                  <a:pt x="319639" y="2933"/>
                </a:lnTo>
                <a:lnTo>
                  <a:pt x="351728" y="2933"/>
                </a:lnTo>
                <a:lnTo>
                  <a:pt x="400343" y="112931"/>
                </a:lnTo>
                <a:lnTo>
                  <a:pt x="448958" y="2933"/>
                </a:lnTo>
                <a:close/>
                <a:moveTo>
                  <a:pt x="717385" y="45882"/>
                </a:moveTo>
                <a:cubicBezTo>
                  <a:pt x="717385" y="33912"/>
                  <a:pt x="727345" y="24431"/>
                  <a:pt x="751794" y="24431"/>
                </a:cubicBezTo>
                <a:cubicBezTo>
                  <a:pt x="765588" y="24431"/>
                  <a:pt x="781193" y="28477"/>
                  <a:pt x="795439" y="36825"/>
                </a:cubicBezTo>
                <a:lnTo>
                  <a:pt x="795439" y="9023"/>
                </a:lnTo>
                <a:cubicBezTo>
                  <a:pt x="782714" y="3223"/>
                  <a:pt x="767109" y="47"/>
                  <a:pt x="752017" y="47"/>
                </a:cubicBezTo>
                <a:cubicBezTo>
                  <a:pt x="708555" y="47"/>
                  <a:pt x="688183" y="21720"/>
                  <a:pt x="688183" y="47251"/>
                </a:cubicBezTo>
                <a:cubicBezTo>
                  <a:pt x="688183" y="105918"/>
                  <a:pt x="782356" y="83597"/>
                  <a:pt x="782356" y="117692"/>
                </a:cubicBezTo>
                <a:cubicBezTo>
                  <a:pt x="782356" y="129432"/>
                  <a:pt x="771943" y="138239"/>
                  <a:pt x="747264" y="138239"/>
                </a:cubicBezTo>
                <a:cubicBezTo>
                  <a:pt x="727791" y="138239"/>
                  <a:pt x="707649" y="131010"/>
                  <a:pt x="694971" y="120855"/>
                </a:cubicBezTo>
                <a:lnTo>
                  <a:pt x="694971" y="120908"/>
                </a:lnTo>
                <a:lnTo>
                  <a:pt x="694971" y="150478"/>
                </a:lnTo>
                <a:cubicBezTo>
                  <a:pt x="708744" y="157896"/>
                  <a:pt x="728008" y="162616"/>
                  <a:pt x="747291" y="162616"/>
                </a:cubicBezTo>
                <a:cubicBezTo>
                  <a:pt x="790754" y="162616"/>
                  <a:pt x="811355" y="140943"/>
                  <a:pt x="811355" y="115655"/>
                </a:cubicBezTo>
                <a:cubicBezTo>
                  <a:pt x="811369" y="57615"/>
                  <a:pt x="717426" y="79518"/>
                  <a:pt x="717426" y="45882"/>
                </a:cubicBezTo>
                <a:lnTo>
                  <a:pt x="717385" y="45882"/>
                </a:lnTo>
                <a:close/>
                <a:moveTo>
                  <a:pt x="29216" y="45841"/>
                </a:moveTo>
                <a:cubicBezTo>
                  <a:pt x="29216" y="33872"/>
                  <a:pt x="39176" y="24391"/>
                  <a:pt x="63632" y="24391"/>
                </a:cubicBezTo>
                <a:cubicBezTo>
                  <a:pt x="77364" y="24391"/>
                  <a:pt x="92888" y="28437"/>
                  <a:pt x="107080" y="36670"/>
                </a:cubicBezTo>
                <a:lnTo>
                  <a:pt x="107080" y="8881"/>
                </a:lnTo>
                <a:cubicBezTo>
                  <a:pt x="94396" y="3156"/>
                  <a:pt x="78865" y="0"/>
                  <a:pt x="63855" y="0"/>
                </a:cubicBezTo>
                <a:cubicBezTo>
                  <a:pt x="20379" y="0"/>
                  <a:pt x="0" y="21680"/>
                  <a:pt x="0" y="47204"/>
                </a:cubicBezTo>
                <a:cubicBezTo>
                  <a:pt x="0" y="105925"/>
                  <a:pt x="94200" y="83564"/>
                  <a:pt x="94200" y="117665"/>
                </a:cubicBezTo>
                <a:cubicBezTo>
                  <a:pt x="94200" y="129405"/>
                  <a:pt x="83787" y="138219"/>
                  <a:pt x="59101" y="138219"/>
                </a:cubicBezTo>
                <a:cubicBezTo>
                  <a:pt x="39629" y="138219"/>
                  <a:pt x="19473" y="130990"/>
                  <a:pt x="6795" y="120828"/>
                </a:cubicBezTo>
                <a:lnTo>
                  <a:pt x="6795" y="120895"/>
                </a:lnTo>
                <a:lnTo>
                  <a:pt x="6795" y="150465"/>
                </a:lnTo>
                <a:cubicBezTo>
                  <a:pt x="20575" y="157882"/>
                  <a:pt x="39845" y="162603"/>
                  <a:pt x="59135" y="162603"/>
                </a:cubicBezTo>
                <a:cubicBezTo>
                  <a:pt x="102611" y="162603"/>
                  <a:pt x="123220" y="140916"/>
                  <a:pt x="123220" y="115628"/>
                </a:cubicBezTo>
                <a:cubicBezTo>
                  <a:pt x="123186" y="57588"/>
                  <a:pt x="29216" y="79491"/>
                  <a:pt x="29216" y="45841"/>
                </a:cubicBezTo>
                <a:close/>
              </a:path>
            </a:pathLst>
          </a:custGeom>
          <a:solidFill>
            <a:schemeClr val="bg1"/>
          </a:solidFill>
          <a:ln w="675" cap="flat">
            <a:noFill/>
            <a:prstDash val="solid"/>
            <a:miter/>
          </a:ln>
        </p:spPr>
        <p:txBody>
          <a:bodyPr rtlCol="0" anchor="ctr"/>
          <a:lstStyle/>
          <a:p>
            <a:endParaRPr lang="en-US"/>
          </a:p>
        </p:txBody>
      </p:sp>
      <p:sp>
        <p:nvSpPr>
          <p:cNvPr id="2" name="Title 1">
            <a:extLst>
              <a:ext uri="{FF2B5EF4-FFF2-40B4-BE49-F238E27FC236}">
                <a16:creationId xmlns:a16="http://schemas.microsoft.com/office/drawing/2014/main" id="{56E523F0-8710-C17D-5E1F-7113655CD055}"/>
              </a:ext>
            </a:extLst>
          </p:cNvPr>
          <p:cNvSpPr>
            <a:spLocks noGrp="1"/>
          </p:cNvSpPr>
          <p:nvPr>
            <p:ph type="title"/>
          </p:nvPr>
        </p:nvSpPr>
        <p:spPr>
          <a:xfrm>
            <a:off x="762000" y="724854"/>
            <a:ext cx="10674850" cy="920285"/>
          </a:xfrm>
        </p:spPr>
        <p:txBody>
          <a:bodyPr>
            <a:noAutofit/>
          </a:bodyPr>
          <a:lstStyle/>
          <a:p>
            <a:r>
              <a:rPr lang="en-US"/>
              <a:t>Click to edit Master title style</a:t>
            </a:r>
          </a:p>
        </p:txBody>
      </p:sp>
      <p:sp>
        <p:nvSpPr>
          <p:cNvPr id="3" name="Content Placeholder 2">
            <a:extLst>
              <a:ext uri="{FF2B5EF4-FFF2-40B4-BE49-F238E27FC236}">
                <a16:creationId xmlns:a16="http://schemas.microsoft.com/office/drawing/2014/main" id="{CFA97474-D8AA-E3B1-C98A-08B7FCBD5476}"/>
              </a:ext>
            </a:extLst>
          </p:cNvPr>
          <p:cNvSpPr>
            <a:spLocks noGrp="1"/>
          </p:cNvSpPr>
          <p:nvPr>
            <p:ph idx="1"/>
          </p:nvPr>
        </p:nvSpPr>
        <p:spPr>
          <a:xfrm>
            <a:off x="461738" y="3123757"/>
            <a:ext cx="3139422" cy="2926080"/>
          </a:xfrm>
        </p:spPr>
        <p:txBody>
          <a:bodyPr>
            <a:noAutofit/>
          </a:bodyPr>
          <a:lstStyle>
            <a:lvl1pPr>
              <a:defRPr>
                <a:solidFill>
                  <a:schemeClr val="accent3"/>
                </a:solidFill>
              </a:defRPr>
            </a:lvl1pPr>
            <a:lvl2pPr>
              <a:defRPr>
                <a:solidFill>
                  <a:schemeClr val="accent3"/>
                </a:solidFill>
              </a:defRPr>
            </a:lvl2pPr>
            <a:lvl3pPr>
              <a:defRPr>
                <a:solidFill>
                  <a:schemeClr val="accent3"/>
                </a:solidFill>
              </a:defRPr>
            </a:lvl3pPr>
            <a:lvl4pPr>
              <a:defRPr>
                <a:solidFill>
                  <a:schemeClr val="accent3"/>
                </a:solidFill>
              </a:defRPr>
            </a:lvl4pPr>
            <a:lvl5pPr>
              <a:defRPr>
                <a:solidFill>
                  <a:schemeClr val="accent3"/>
                </a:solidFill>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cxnSp>
        <p:nvCxnSpPr>
          <p:cNvPr id="9" name="Straight Connector 8">
            <a:extLst>
              <a:ext uri="{FF2B5EF4-FFF2-40B4-BE49-F238E27FC236}">
                <a16:creationId xmlns:a16="http://schemas.microsoft.com/office/drawing/2014/main" id="{5AEF45F1-4FE2-8739-18FF-B456EB3B66B9}"/>
              </a:ext>
            </a:extLst>
          </p:cNvPr>
          <p:cNvCxnSpPr>
            <a:cxnSpLocks/>
          </p:cNvCxnSpPr>
          <p:nvPr userDrawn="1"/>
        </p:nvCxnSpPr>
        <p:spPr>
          <a:xfrm flipH="1">
            <a:off x="4058360" y="6400800"/>
            <a:ext cx="4071051" cy="0"/>
          </a:xfrm>
          <a:prstGeom prst="line">
            <a:avLst/>
          </a:prstGeom>
          <a:ln w="9525" cap="rnd">
            <a:solidFill>
              <a:schemeClr val="tx1"/>
            </a:solidFill>
          </a:ln>
        </p:spPr>
        <p:style>
          <a:lnRef idx="1">
            <a:schemeClr val="accent1"/>
          </a:lnRef>
          <a:fillRef idx="0">
            <a:schemeClr val="accent1"/>
          </a:fillRef>
          <a:effectRef idx="0">
            <a:schemeClr val="accent1"/>
          </a:effectRef>
          <a:fontRef idx="minor">
            <a:schemeClr val="tx1"/>
          </a:fontRef>
        </p:style>
      </p:cxnSp>
      <p:sp>
        <p:nvSpPr>
          <p:cNvPr id="11" name="Subtitle 2">
            <a:extLst>
              <a:ext uri="{FF2B5EF4-FFF2-40B4-BE49-F238E27FC236}">
                <a16:creationId xmlns:a16="http://schemas.microsoft.com/office/drawing/2014/main" id="{0740B8FE-D58D-6E2B-896D-000F0294ED98}"/>
              </a:ext>
            </a:extLst>
          </p:cNvPr>
          <p:cNvSpPr>
            <a:spLocks noGrp="1"/>
          </p:cNvSpPr>
          <p:nvPr>
            <p:ph type="body" sz="quarter" idx="13" hasCustomPrompt="1"/>
          </p:nvPr>
        </p:nvSpPr>
        <p:spPr>
          <a:xfrm>
            <a:off x="762000" y="1733802"/>
            <a:ext cx="10674350" cy="414149"/>
          </a:xfrm>
        </p:spPr>
        <p:txBody>
          <a:bodyPr>
            <a:noAutofit/>
          </a:bodyPr>
          <a:lstStyle>
            <a:lvl1pPr marL="0" indent="0">
              <a:buNone/>
              <a:defRPr lang="en-US" sz="1600" b="0" i="0" kern="1200" dirty="0">
                <a:solidFill>
                  <a:srgbClr val="0A0E33"/>
                </a:solidFill>
                <a:latin typeface="Outfit Light" pitchFamily="2" charset="0"/>
                <a:ea typeface="Inter"/>
                <a:cs typeface="Inter"/>
              </a:defRPr>
            </a:lvl1pPr>
            <a:lvl2pPr marL="457200" indent="0">
              <a:buNone/>
              <a:defRPr/>
            </a:lvl2pPr>
            <a:lvl3pPr marL="914400" indent="0">
              <a:buNone/>
              <a:defRPr/>
            </a:lvl3pPr>
            <a:lvl4pPr marL="1371600" indent="0">
              <a:buNone/>
              <a:defRPr/>
            </a:lvl4pPr>
            <a:lvl5pPr marL="1828800" indent="0">
              <a:buNone/>
              <a:defRPr/>
            </a:lvl5pPr>
          </a:lstStyle>
          <a:p>
            <a:pPr lvl="0"/>
            <a:r>
              <a:rPr lang="en-US"/>
              <a:t>Subtitle goes here</a:t>
            </a:r>
          </a:p>
        </p:txBody>
      </p:sp>
      <p:sp>
        <p:nvSpPr>
          <p:cNvPr id="18" name="!!subhead1">
            <a:extLst>
              <a:ext uri="{FF2B5EF4-FFF2-40B4-BE49-F238E27FC236}">
                <a16:creationId xmlns:a16="http://schemas.microsoft.com/office/drawing/2014/main" id="{1A93C0F4-1D09-DE35-6E80-27CB807A0E38}"/>
              </a:ext>
            </a:extLst>
          </p:cNvPr>
          <p:cNvSpPr>
            <a:spLocks noGrp="1"/>
          </p:cNvSpPr>
          <p:nvPr>
            <p:ph type="body" sz="quarter" idx="14" hasCustomPrompt="1"/>
          </p:nvPr>
        </p:nvSpPr>
        <p:spPr>
          <a:xfrm>
            <a:off x="461737" y="2774287"/>
            <a:ext cx="3139422" cy="232267"/>
          </a:xfrm>
        </p:spPr>
        <p:txBody>
          <a:bodyPr>
            <a:noAutofit/>
          </a:bodyPr>
          <a:lstStyle>
            <a:lvl1pPr marL="0" indent="0">
              <a:lnSpc>
                <a:spcPct val="100000"/>
              </a:lnSpc>
              <a:spcBef>
                <a:spcPts val="0"/>
              </a:spcBef>
              <a:buNone/>
              <a:defRPr lang="en-US" sz="1800" b="1" kern="1200" dirty="0">
                <a:solidFill>
                  <a:schemeClr val="accent3"/>
                </a:solidFill>
                <a:latin typeface="Inter" panose="020B0502030000000004" pitchFamily="34" charset="0"/>
                <a:ea typeface="Inter" panose="020B0502030000000004" pitchFamily="34" charset="0"/>
                <a:cs typeface="Inter" panose="020B0502030000000004" pitchFamily="34" charset="0"/>
              </a:defRPr>
            </a:lvl1pPr>
            <a:lvl2pPr marL="457200" indent="0">
              <a:buNone/>
              <a:defRPr sz="1800" b="1">
                <a:solidFill>
                  <a:schemeClr val="accent1"/>
                </a:solidFill>
              </a:defRPr>
            </a:lvl2pPr>
            <a:lvl3pPr marL="914400" indent="0">
              <a:buNone/>
              <a:defRPr sz="1800" b="1">
                <a:solidFill>
                  <a:schemeClr val="accent1"/>
                </a:solidFill>
              </a:defRPr>
            </a:lvl3pPr>
            <a:lvl4pPr marL="1371600" indent="0">
              <a:buNone/>
              <a:defRPr sz="1800" b="1">
                <a:solidFill>
                  <a:schemeClr val="accent1"/>
                </a:solidFill>
              </a:defRPr>
            </a:lvl4pPr>
            <a:lvl5pPr marL="1828800" indent="0">
              <a:buNone/>
              <a:defRPr sz="1800" b="1">
                <a:solidFill>
                  <a:schemeClr val="accent1"/>
                </a:solidFill>
              </a:defRPr>
            </a:lvl5pPr>
          </a:lstStyle>
          <a:p>
            <a:pPr marL="0" lvl="0" indent="0" algn="l" defTabSz="914400" rtl="0" eaLnBrk="1" latinLnBrk="0" hangingPunct="1">
              <a:lnSpc>
                <a:spcPct val="100000"/>
              </a:lnSpc>
              <a:spcBef>
                <a:spcPts val="1000"/>
              </a:spcBef>
              <a:buFont typeface="Inter" panose="020B0502030000000004" pitchFamily="34" charset="0"/>
              <a:buNone/>
            </a:pPr>
            <a:r>
              <a:rPr lang="en-US"/>
              <a:t>Subheading goes here</a:t>
            </a:r>
          </a:p>
        </p:txBody>
      </p:sp>
      <p:sp>
        <p:nvSpPr>
          <p:cNvPr id="7" name="Text Placeholder 5">
            <a:extLst>
              <a:ext uri="{FF2B5EF4-FFF2-40B4-BE49-F238E27FC236}">
                <a16:creationId xmlns:a16="http://schemas.microsoft.com/office/drawing/2014/main" id="{97AA42F7-5D29-CCA9-BB20-836565F8EB17}"/>
              </a:ext>
            </a:extLst>
          </p:cNvPr>
          <p:cNvSpPr>
            <a:spLocks noGrp="1"/>
          </p:cNvSpPr>
          <p:nvPr>
            <p:ph type="body" sz="quarter" idx="21" hasCustomPrompt="1"/>
          </p:nvPr>
        </p:nvSpPr>
        <p:spPr>
          <a:xfrm>
            <a:off x="1487277" y="6496059"/>
            <a:ext cx="7173901" cy="285734"/>
          </a:xfrm>
        </p:spPr>
        <p:txBody>
          <a:bodyPr anchor="ctr">
            <a:noAutofit/>
          </a:bodyPr>
          <a:lstStyle>
            <a:lvl1pPr marL="0" indent="0">
              <a:lnSpc>
                <a:spcPct val="90000"/>
              </a:lnSpc>
              <a:spcBef>
                <a:spcPts val="200"/>
              </a:spcBef>
              <a:buNone/>
              <a:defRPr sz="600" b="0" i="0">
                <a:solidFill>
                  <a:schemeClr val="bg1"/>
                </a:solidFill>
                <a:latin typeface="Inter" panose="02000503000000020004" pitchFamily="2" charset="0"/>
                <a:ea typeface="Inter" panose="02000503000000020004" pitchFamily="2" charset="0"/>
              </a:defRPr>
            </a:lvl1pPr>
            <a:lvl2pPr marL="457200" indent="0">
              <a:buNone/>
              <a:defRPr sz="600" b="0" i="0">
                <a:latin typeface="Inter" panose="02000503000000020004" pitchFamily="2" charset="0"/>
                <a:ea typeface="Inter" panose="02000503000000020004" pitchFamily="2" charset="0"/>
              </a:defRPr>
            </a:lvl2pPr>
            <a:lvl3pPr marL="914400" indent="0">
              <a:buNone/>
              <a:defRPr sz="600" b="0" i="0">
                <a:latin typeface="Inter" panose="02000503000000020004" pitchFamily="2" charset="0"/>
                <a:ea typeface="Inter" panose="02000503000000020004" pitchFamily="2" charset="0"/>
              </a:defRPr>
            </a:lvl3pPr>
            <a:lvl4pPr marL="1371600" indent="0">
              <a:buNone/>
              <a:defRPr sz="600" b="0" i="0">
                <a:latin typeface="Inter" panose="02000503000000020004" pitchFamily="2" charset="0"/>
                <a:ea typeface="Inter" panose="02000503000000020004" pitchFamily="2" charset="0"/>
              </a:defRPr>
            </a:lvl4pPr>
            <a:lvl5pPr marL="1828800" indent="0">
              <a:buNone/>
              <a:defRPr sz="600" b="0" i="0">
                <a:latin typeface="Inter" panose="02000503000000020004" pitchFamily="2" charset="0"/>
                <a:ea typeface="Inter" panose="02000503000000020004" pitchFamily="2" charset="0"/>
              </a:defRPr>
            </a:lvl5pPr>
          </a:lstStyle>
          <a:p>
            <a:pPr lvl="0"/>
            <a:r>
              <a:rPr lang="en-US"/>
              <a:t>Source: </a:t>
            </a:r>
          </a:p>
        </p:txBody>
      </p:sp>
      <p:sp>
        <p:nvSpPr>
          <p:cNvPr id="6" name="Slide Number Placeholder 5">
            <a:extLst>
              <a:ext uri="{FF2B5EF4-FFF2-40B4-BE49-F238E27FC236}">
                <a16:creationId xmlns:a16="http://schemas.microsoft.com/office/drawing/2014/main" id="{B0AA6B6D-BABC-9E1B-2A13-C6A08C85BF7C}"/>
              </a:ext>
            </a:extLst>
          </p:cNvPr>
          <p:cNvSpPr txBox="1">
            <a:spLocks/>
          </p:cNvSpPr>
          <p:nvPr userDrawn="1"/>
        </p:nvSpPr>
        <p:spPr>
          <a:xfrm>
            <a:off x="11185742" y="6400800"/>
            <a:ext cx="549058" cy="457200"/>
          </a:xfrm>
          <a:prstGeom prst="rect">
            <a:avLst/>
          </a:prstGeom>
        </p:spPr>
        <p:txBody>
          <a:bodyPr vert="horz" lIns="0" tIns="0" rIns="0" bIns="0" rtlCol="0" anchor="ctr"/>
          <a:lstStyle>
            <a:defPPr>
              <a:defRPr lang="en-US"/>
            </a:defPPr>
            <a:lvl1pPr marL="0" algn="r" defTabSz="914400" rtl="0" eaLnBrk="1" latinLnBrk="0" hangingPunct="1">
              <a:defRPr sz="800" kern="1200">
                <a:solidFill>
                  <a:schemeClr val="tx1"/>
                </a:solidFill>
                <a:latin typeface="Outfi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fld id="{DDA6C761-E6C0-8244-BDC1-CA1DC8273777}" type="slidenum">
              <a:rPr lang="en-US" b="0" i="0" smtClean="0">
                <a:solidFill>
                  <a:schemeClr val="bg1"/>
                </a:solidFill>
                <a:latin typeface="Outfit Light" pitchFamily="2" charset="0"/>
              </a:rPr>
              <a:pPr/>
              <a:t>‹#›</a:t>
            </a:fld>
            <a:endParaRPr lang="en-US" b="0" i="0">
              <a:solidFill>
                <a:schemeClr val="bg1"/>
              </a:solidFill>
              <a:latin typeface="Outfit Light" pitchFamily="2" charset="0"/>
            </a:endParaRPr>
          </a:p>
        </p:txBody>
      </p:sp>
      <p:sp>
        <p:nvSpPr>
          <p:cNvPr id="4" name="Slide Number Placeholder 5">
            <a:extLst>
              <a:ext uri="{FF2B5EF4-FFF2-40B4-BE49-F238E27FC236}">
                <a16:creationId xmlns:a16="http://schemas.microsoft.com/office/drawing/2014/main" id="{BE7F2BD4-73DA-8B8D-8D66-88F374F1D715}"/>
              </a:ext>
            </a:extLst>
          </p:cNvPr>
          <p:cNvSpPr txBox="1">
            <a:spLocks/>
          </p:cNvSpPr>
          <p:nvPr userDrawn="1"/>
        </p:nvSpPr>
        <p:spPr>
          <a:xfrm>
            <a:off x="9118378" y="6499230"/>
            <a:ext cx="2266709" cy="273040"/>
          </a:xfrm>
          <a:prstGeom prst="rect">
            <a:avLst/>
          </a:prstGeom>
        </p:spPr>
        <p:txBody>
          <a:bodyPr vert="horz" lIns="0" tIns="0" rIns="0" bIns="0" rtlCol="0" anchor="ctr"/>
          <a:lstStyle>
            <a:defPPr>
              <a:defRPr lang="en-US"/>
            </a:defPPr>
            <a:lvl1pPr marL="0" algn="r" defTabSz="914400" rtl="0" eaLnBrk="1" latinLnBrk="0" hangingPunct="1">
              <a:defRPr sz="800" kern="1200">
                <a:solidFill>
                  <a:schemeClr val="bg1"/>
                </a:solidFill>
                <a:latin typeface="Outfi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sz="600" b="0" i="0">
                <a:solidFill>
                  <a:schemeClr val="bg1"/>
                </a:solidFill>
                <a:latin typeface="Outfit Light" pitchFamily="2" charset="0"/>
              </a:rPr>
              <a:t>© Sovos 2025. Proprietary and Confidential</a:t>
            </a:r>
          </a:p>
        </p:txBody>
      </p:sp>
      <p:sp>
        <p:nvSpPr>
          <p:cNvPr id="21" name="Text Placeholder 20">
            <a:extLst>
              <a:ext uri="{FF2B5EF4-FFF2-40B4-BE49-F238E27FC236}">
                <a16:creationId xmlns:a16="http://schemas.microsoft.com/office/drawing/2014/main" id="{2D73F7C5-2BF4-FB8A-D39B-5E7388A4BC26}"/>
              </a:ext>
            </a:extLst>
          </p:cNvPr>
          <p:cNvSpPr>
            <a:spLocks noGrp="1"/>
          </p:cNvSpPr>
          <p:nvPr>
            <p:ph type="body" sz="quarter" idx="23" hasCustomPrompt="1"/>
          </p:nvPr>
        </p:nvSpPr>
        <p:spPr>
          <a:xfrm>
            <a:off x="4519789" y="2774287"/>
            <a:ext cx="3141948" cy="254848"/>
          </a:xfrm>
        </p:spPr>
        <p:txBody>
          <a:bodyPr>
            <a:noAutofit/>
          </a:bodyPr>
          <a:lstStyle>
            <a:lvl1pPr marL="0" indent="0">
              <a:lnSpc>
                <a:spcPct val="100000"/>
              </a:lnSpc>
              <a:spcBef>
                <a:spcPts val="0"/>
              </a:spcBef>
              <a:buNone/>
              <a:defRPr lang="en-US" sz="1800" b="1" kern="1200" dirty="0" smtClean="0">
                <a:solidFill>
                  <a:schemeClr val="tx1"/>
                </a:solidFill>
                <a:latin typeface="Inter" panose="020B0502030000000004" pitchFamily="34" charset="0"/>
                <a:ea typeface="Inter" panose="020B0502030000000004" pitchFamily="34" charset="0"/>
                <a:cs typeface="Inter" panose="020B0502030000000004" pitchFamily="34" charset="0"/>
              </a:defRPr>
            </a:lvl1pPr>
            <a:lvl2pPr marL="457200" indent="0">
              <a:buNone/>
              <a:defRPr/>
            </a:lvl2pPr>
            <a:lvl3pPr marL="914400" indent="0">
              <a:buNone/>
              <a:defRPr/>
            </a:lvl3pPr>
            <a:lvl4pPr marL="1371600" indent="0">
              <a:buNone/>
              <a:defRPr/>
            </a:lvl4pPr>
            <a:lvl5pPr marL="1828800" indent="0">
              <a:buNone/>
              <a:defRPr/>
            </a:lvl5pPr>
          </a:lstStyle>
          <a:p>
            <a:pPr lvl="0"/>
            <a:r>
              <a:rPr lang="en-US"/>
              <a:t>Subheading goes here</a:t>
            </a:r>
          </a:p>
        </p:txBody>
      </p:sp>
      <p:sp>
        <p:nvSpPr>
          <p:cNvPr id="25" name="Content Placeholder 24">
            <a:extLst>
              <a:ext uri="{FF2B5EF4-FFF2-40B4-BE49-F238E27FC236}">
                <a16:creationId xmlns:a16="http://schemas.microsoft.com/office/drawing/2014/main" id="{A903AC49-909E-5627-F85E-05AA2936A5D3}"/>
              </a:ext>
            </a:extLst>
          </p:cNvPr>
          <p:cNvSpPr>
            <a:spLocks noGrp="1"/>
          </p:cNvSpPr>
          <p:nvPr>
            <p:ph sz="quarter" idx="24"/>
          </p:nvPr>
        </p:nvSpPr>
        <p:spPr>
          <a:xfrm>
            <a:off x="4519789" y="3123757"/>
            <a:ext cx="3141948" cy="2926080"/>
          </a:xfrm>
        </p:spPr>
        <p:txBody>
          <a:bodyPr>
            <a:noAutofit/>
          </a:bodyPr>
          <a:lstStyle>
            <a:lvl1pPr>
              <a:defRPr>
                <a:solidFill>
                  <a:schemeClr val="tx1"/>
                </a:solidFill>
              </a:defRPr>
            </a:lvl1pPr>
            <a:lvl2pPr>
              <a:defRPr>
                <a:solidFill>
                  <a:schemeClr val="tx1"/>
                </a:solidFill>
              </a:defRPr>
            </a:lvl2pPr>
            <a:lvl3pPr>
              <a:defRPr>
                <a:solidFill>
                  <a:schemeClr val="tx1"/>
                </a:solidFill>
              </a:defRPr>
            </a:lvl3pPr>
            <a:lvl4pPr>
              <a:defRPr>
                <a:solidFill>
                  <a:schemeClr val="tx1"/>
                </a:solidFill>
              </a:defRPr>
            </a:lvl4pPr>
            <a:lvl5pPr>
              <a:defRPr>
                <a:solidFill>
                  <a:schemeClr val="tx1"/>
                </a:solidFill>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30" name="Text Placeholder 29">
            <a:extLst>
              <a:ext uri="{FF2B5EF4-FFF2-40B4-BE49-F238E27FC236}">
                <a16:creationId xmlns:a16="http://schemas.microsoft.com/office/drawing/2014/main" id="{F2D6EAF1-0692-50BE-5433-C25A68FEFD66}"/>
              </a:ext>
            </a:extLst>
          </p:cNvPr>
          <p:cNvSpPr>
            <a:spLocks noGrp="1"/>
          </p:cNvSpPr>
          <p:nvPr>
            <p:ph type="body" sz="quarter" idx="34" hasCustomPrompt="1"/>
          </p:nvPr>
        </p:nvSpPr>
        <p:spPr>
          <a:xfrm>
            <a:off x="8586611" y="2774287"/>
            <a:ext cx="3143648" cy="304797"/>
          </a:xfrm>
        </p:spPr>
        <p:txBody>
          <a:bodyPr/>
          <a:lstStyle>
            <a:lvl1pPr marL="0" indent="0">
              <a:lnSpc>
                <a:spcPct val="100000"/>
              </a:lnSpc>
              <a:spcBef>
                <a:spcPts val="0"/>
              </a:spcBef>
              <a:buNone/>
              <a:defRPr lang="en-US" sz="1800" b="1" kern="1200" smtClean="0">
                <a:solidFill>
                  <a:schemeClr val="bg1"/>
                </a:solidFill>
                <a:latin typeface="Inter" panose="020B0502030000000004" pitchFamily="34" charset="0"/>
                <a:ea typeface="Inter" panose="020B0502030000000004" pitchFamily="34" charset="0"/>
                <a:cs typeface="Inter" panose="020B0502030000000004" pitchFamily="34" charset="0"/>
              </a:defRPr>
            </a:lvl1pPr>
            <a:lvl2pPr marL="457200" indent="0">
              <a:buNone/>
              <a:defRPr/>
            </a:lvl2pPr>
            <a:lvl3pPr marL="914400" indent="0">
              <a:buNone/>
              <a:defRPr/>
            </a:lvl3pPr>
            <a:lvl4pPr marL="1371600" indent="0">
              <a:buNone/>
              <a:defRPr/>
            </a:lvl4pPr>
            <a:lvl5pPr marL="1828800" indent="0">
              <a:buNone/>
              <a:defRPr/>
            </a:lvl5pPr>
          </a:lstStyle>
          <a:p>
            <a:pPr lvl="0"/>
            <a:r>
              <a:rPr lang="en-US"/>
              <a:t>Subheading goes here</a:t>
            </a:r>
          </a:p>
        </p:txBody>
      </p:sp>
      <p:sp>
        <p:nvSpPr>
          <p:cNvPr id="32" name="Content Placeholder 31">
            <a:extLst>
              <a:ext uri="{FF2B5EF4-FFF2-40B4-BE49-F238E27FC236}">
                <a16:creationId xmlns:a16="http://schemas.microsoft.com/office/drawing/2014/main" id="{C8305F90-46C4-DA12-257A-5AB2F6DA0090}"/>
              </a:ext>
            </a:extLst>
          </p:cNvPr>
          <p:cNvSpPr>
            <a:spLocks noGrp="1"/>
          </p:cNvSpPr>
          <p:nvPr>
            <p:ph sz="quarter" idx="35"/>
          </p:nvPr>
        </p:nvSpPr>
        <p:spPr>
          <a:xfrm>
            <a:off x="8586611" y="3123757"/>
            <a:ext cx="3143650" cy="2927286"/>
          </a:xfrm>
        </p:spPr>
        <p:txBody>
          <a:bodyPr/>
          <a:lstStyle>
            <a:lvl1pPr>
              <a:defRPr>
                <a:solidFill>
                  <a:schemeClr val="bg1"/>
                </a:solidFill>
              </a:defRPr>
            </a:lvl1pPr>
            <a:lvl2pPr>
              <a:defRPr>
                <a:solidFill>
                  <a:schemeClr val="bg1"/>
                </a:solidFill>
              </a:defRPr>
            </a:lvl2pPr>
            <a:lvl3pPr>
              <a:defRPr>
                <a:solidFill>
                  <a:schemeClr val="bg1"/>
                </a:solidFill>
              </a:defRPr>
            </a:lvl3pPr>
            <a:lvl4pPr>
              <a:defRPr>
                <a:solidFill>
                  <a:schemeClr val="bg1"/>
                </a:solidFill>
              </a:defRPr>
            </a:lvl4pPr>
            <a:lvl5pPr>
              <a:defRPr>
                <a:solidFill>
                  <a:schemeClr val="bg1"/>
                </a:solidFill>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Tree>
    <p:extLst>
      <p:ext uri="{BB962C8B-B14F-4D97-AF65-F5344CB8AC3E}">
        <p14:creationId xmlns:p14="http://schemas.microsoft.com/office/powerpoint/2010/main" val="1869221252"/>
      </p:ext>
    </p:extLst>
  </p:cSld>
  <p:clrMapOvr>
    <a:masterClrMapping/>
  </p:clrMapOvr>
</p:sldLayout>
</file>

<file path=ppt/slideLayouts/slideLayout141.xml><?xml version="1.0" encoding="utf-8"?>
<p:sldLayout xmlns:a="http://schemas.openxmlformats.org/drawingml/2006/main" xmlns:r="http://schemas.openxmlformats.org/officeDocument/2006/relationships" xmlns:p="http://schemas.openxmlformats.org/presentationml/2006/main" preserve="1" userDrawn="1">
  <p:cSld name="Executive Summary 3 Column - Green">
    <p:spTree>
      <p:nvGrpSpPr>
        <p:cNvPr id="1" name=""/>
        <p:cNvGrpSpPr/>
        <p:nvPr/>
      </p:nvGrpSpPr>
      <p:grpSpPr>
        <a:xfrm>
          <a:off x="0" y="0"/>
          <a:ext cx="0" cy="0"/>
          <a:chOff x="0" y="0"/>
          <a:chExt cx="0" cy="0"/>
        </a:xfrm>
      </p:grpSpPr>
      <p:sp>
        <p:nvSpPr>
          <p:cNvPr id="5" name="Rectangle 4">
            <a:extLst>
              <a:ext uri="{FF2B5EF4-FFF2-40B4-BE49-F238E27FC236}">
                <a16:creationId xmlns:a16="http://schemas.microsoft.com/office/drawing/2014/main" id="{CD2007EC-354C-0B37-EA0B-FA9FAD2D968C}"/>
              </a:ext>
            </a:extLst>
          </p:cNvPr>
          <p:cNvSpPr/>
          <p:nvPr userDrawn="1"/>
        </p:nvSpPr>
        <p:spPr>
          <a:xfrm>
            <a:off x="4058360" y="2539999"/>
            <a:ext cx="4071051" cy="4318000"/>
          </a:xfrm>
          <a:prstGeom prst="rect">
            <a:avLst/>
          </a:prstGeom>
          <a:solidFill>
            <a:schemeClr val="accent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2" name="Round Single Corner Rectangle 11">
            <a:extLst>
              <a:ext uri="{FF2B5EF4-FFF2-40B4-BE49-F238E27FC236}">
                <a16:creationId xmlns:a16="http://schemas.microsoft.com/office/drawing/2014/main" id="{43FD76DD-16DF-D88B-A37B-6AB7A7CD40E5}"/>
              </a:ext>
            </a:extLst>
          </p:cNvPr>
          <p:cNvSpPr/>
          <p:nvPr userDrawn="1"/>
        </p:nvSpPr>
        <p:spPr>
          <a:xfrm flipH="1">
            <a:off x="1" y="2539999"/>
            <a:ext cx="4062589" cy="4318000"/>
          </a:xfrm>
          <a:prstGeom prst="round1Rect">
            <a:avLst>
              <a:gd name="adj" fmla="val 9968"/>
            </a:avLst>
          </a:prstGeom>
          <a:solidFill>
            <a:srgbClr val="08380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6" name="Round Single Corner Rectangle 15">
            <a:extLst>
              <a:ext uri="{FF2B5EF4-FFF2-40B4-BE49-F238E27FC236}">
                <a16:creationId xmlns:a16="http://schemas.microsoft.com/office/drawing/2014/main" id="{9845FD41-9D9B-6D84-9EFC-5AE7E823E5C3}"/>
              </a:ext>
            </a:extLst>
          </p:cNvPr>
          <p:cNvSpPr/>
          <p:nvPr userDrawn="1"/>
        </p:nvSpPr>
        <p:spPr>
          <a:xfrm>
            <a:off x="8129411" y="2539999"/>
            <a:ext cx="4062589" cy="4318000"/>
          </a:xfrm>
          <a:prstGeom prst="round1Rect">
            <a:avLst>
              <a:gd name="adj" fmla="val 9787"/>
            </a:avLst>
          </a:prstGeom>
          <a:solidFill>
            <a:srgbClr val="00861E"/>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cxnSp>
        <p:nvCxnSpPr>
          <p:cNvPr id="14" name="Straight Connector 13">
            <a:extLst>
              <a:ext uri="{FF2B5EF4-FFF2-40B4-BE49-F238E27FC236}">
                <a16:creationId xmlns:a16="http://schemas.microsoft.com/office/drawing/2014/main" id="{8DCB4BC0-DC3D-6FBA-3746-178871B54EA6}"/>
              </a:ext>
            </a:extLst>
          </p:cNvPr>
          <p:cNvCxnSpPr>
            <a:cxnSpLocks/>
          </p:cNvCxnSpPr>
          <p:nvPr userDrawn="1"/>
        </p:nvCxnSpPr>
        <p:spPr>
          <a:xfrm flipH="1">
            <a:off x="1487277" y="6400800"/>
            <a:ext cx="10704723" cy="0"/>
          </a:xfrm>
          <a:prstGeom prst="line">
            <a:avLst/>
          </a:prstGeom>
          <a:ln w="9525" cap="rnd">
            <a:solidFill>
              <a:schemeClr val="bg1"/>
            </a:solidFill>
          </a:ln>
        </p:spPr>
        <p:style>
          <a:lnRef idx="1">
            <a:schemeClr val="accent1"/>
          </a:lnRef>
          <a:fillRef idx="0">
            <a:schemeClr val="accent1"/>
          </a:fillRef>
          <a:effectRef idx="0">
            <a:schemeClr val="accent1"/>
          </a:effectRef>
          <a:fontRef idx="minor">
            <a:schemeClr val="tx1"/>
          </a:fontRef>
        </p:style>
      </p:cxnSp>
      <p:sp>
        <p:nvSpPr>
          <p:cNvPr id="15" name="Graphic 18">
            <a:extLst>
              <a:ext uri="{FF2B5EF4-FFF2-40B4-BE49-F238E27FC236}">
                <a16:creationId xmlns:a16="http://schemas.microsoft.com/office/drawing/2014/main" id="{857A86D5-E894-3FB1-49EC-111676F213CF}"/>
              </a:ext>
            </a:extLst>
          </p:cNvPr>
          <p:cNvSpPr/>
          <p:nvPr userDrawn="1"/>
        </p:nvSpPr>
        <p:spPr>
          <a:xfrm>
            <a:off x="457200" y="6313452"/>
            <a:ext cx="811355" cy="168145"/>
          </a:xfrm>
          <a:custGeom>
            <a:avLst/>
            <a:gdLst>
              <a:gd name="connsiteX0" fmla="*/ 228427 w 811355"/>
              <a:gd name="connsiteY0" fmla="*/ 27 h 168145"/>
              <a:gd name="connsiteX1" fmla="*/ 310031 w 811355"/>
              <a:gd name="connsiteY1" fmla="*/ 81183 h 168145"/>
              <a:gd name="connsiteX2" fmla="*/ 228427 w 811355"/>
              <a:gd name="connsiteY2" fmla="*/ 162778 h 168145"/>
              <a:gd name="connsiteX3" fmla="*/ 147061 w 811355"/>
              <a:gd name="connsiteY3" fmla="*/ 81183 h 168145"/>
              <a:gd name="connsiteX4" fmla="*/ 228427 w 811355"/>
              <a:gd name="connsiteY4" fmla="*/ 27 h 168145"/>
              <a:gd name="connsiteX5" fmla="*/ 228427 w 811355"/>
              <a:gd name="connsiteY5" fmla="*/ 136856 h 168145"/>
              <a:gd name="connsiteX6" fmla="*/ 281782 w 811355"/>
              <a:gd name="connsiteY6" fmla="*/ 81183 h 168145"/>
              <a:gd name="connsiteX7" fmla="*/ 228427 w 811355"/>
              <a:gd name="connsiteY7" fmla="*/ 25517 h 168145"/>
              <a:gd name="connsiteX8" fmla="*/ 175080 w 811355"/>
              <a:gd name="connsiteY8" fmla="*/ 81183 h 168145"/>
              <a:gd name="connsiteX9" fmla="*/ 228427 w 811355"/>
              <a:gd name="connsiteY9" fmla="*/ 136856 h 168145"/>
              <a:gd name="connsiteX10" fmla="*/ 575396 w 811355"/>
              <a:gd name="connsiteY10" fmla="*/ 27 h 168145"/>
              <a:gd name="connsiteX11" fmla="*/ 656993 w 811355"/>
              <a:gd name="connsiteY11" fmla="*/ 81183 h 168145"/>
              <a:gd name="connsiteX12" fmla="*/ 575396 w 811355"/>
              <a:gd name="connsiteY12" fmla="*/ 162778 h 168145"/>
              <a:gd name="connsiteX13" fmla="*/ 494022 w 811355"/>
              <a:gd name="connsiteY13" fmla="*/ 81183 h 168145"/>
              <a:gd name="connsiteX14" fmla="*/ 575396 w 811355"/>
              <a:gd name="connsiteY14" fmla="*/ 27 h 168145"/>
              <a:gd name="connsiteX15" fmla="*/ 575396 w 811355"/>
              <a:gd name="connsiteY15" fmla="*/ 136856 h 168145"/>
              <a:gd name="connsiteX16" fmla="*/ 628743 w 811355"/>
              <a:gd name="connsiteY16" fmla="*/ 81183 h 168145"/>
              <a:gd name="connsiteX17" fmla="*/ 575396 w 811355"/>
              <a:gd name="connsiteY17" fmla="*/ 25517 h 168145"/>
              <a:gd name="connsiteX18" fmla="*/ 522042 w 811355"/>
              <a:gd name="connsiteY18" fmla="*/ 81183 h 168145"/>
              <a:gd name="connsiteX19" fmla="*/ 575396 w 811355"/>
              <a:gd name="connsiteY19" fmla="*/ 136856 h 168145"/>
              <a:gd name="connsiteX20" fmla="*/ 448958 w 811355"/>
              <a:gd name="connsiteY20" fmla="*/ 2933 h 168145"/>
              <a:gd name="connsiteX21" fmla="*/ 481284 w 811355"/>
              <a:gd name="connsiteY21" fmla="*/ 2933 h 168145"/>
              <a:gd name="connsiteX22" fmla="*/ 400343 w 811355"/>
              <a:gd name="connsiteY22" fmla="*/ 168146 h 168145"/>
              <a:gd name="connsiteX23" fmla="*/ 319639 w 811355"/>
              <a:gd name="connsiteY23" fmla="*/ 2933 h 168145"/>
              <a:gd name="connsiteX24" fmla="*/ 351728 w 811355"/>
              <a:gd name="connsiteY24" fmla="*/ 2933 h 168145"/>
              <a:gd name="connsiteX25" fmla="*/ 400343 w 811355"/>
              <a:gd name="connsiteY25" fmla="*/ 112931 h 168145"/>
              <a:gd name="connsiteX26" fmla="*/ 448958 w 811355"/>
              <a:gd name="connsiteY26" fmla="*/ 2933 h 168145"/>
              <a:gd name="connsiteX27" fmla="*/ 717385 w 811355"/>
              <a:gd name="connsiteY27" fmla="*/ 45882 h 168145"/>
              <a:gd name="connsiteX28" fmla="*/ 751794 w 811355"/>
              <a:gd name="connsiteY28" fmla="*/ 24431 h 168145"/>
              <a:gd name="connsiteX29" fmla="*/ 795439 w 811355"/>
              <a:gd name="connsiteY29" fmla="*/ 36825 h 168145"/>
              <a:gd name="connsiteX30" fmla="*/ 795439 w 811355"/>
              <a:gd name="connsiteY30" fmla="*/ 9023 h 168145"/>
              <a:gd name="connsiteX31" fmla="*/ 752017 w 811355"/>
              <a:gd name="connsiteY31" fmla="*/ 47 h 168145"/>
              <a:gd name="connsiteX32" fmla="*/ 688183 w 811355"/>
              <a:gd name="connsiteY32" fmla="*/ 47251 h 168145"/>
              <a:gd name="connsiteX33" fmla="*/ 782356 w 811355"/>
              <a:gd name="connsiteY33" fmla="*/ 117692 h 168145"/>
              <a:gd name="connsiteX34" fmla="*/ 747264 w 811355"/>
              <a:gd name="connsiteY34" fmla="*/ 138239 h 168145"/>
              <a:gd name="connsiteX35" fmla="*/ 694971 w 811355"/>
              <a:gd name="connsiteY35" fmla="*/ 120855 h 168145"/>
              <a:gd name="connsiteX36" fmla="*/ 694971 w 811355"/>
              <a:gd name="connsiteY36" fmla="*/ 120908 h 168145"/>
              <a:gd name="connsiteX37" fmla="*/ 694971 w 811355"/>
              <a:gd name="connsiteY37" fmla="*/ 150478 h 168145"/>
              <a:gd name="connsiteX38" fmla="*/ 747291 w 811355"/>
              <a:gd name="connsiteY38" fmla="*/ 162616 h 168145"/>
              <a:gd name="connsiteX39" fmla="*/ 811355 w 811355"/>
              <a:gd name="connsiteY39" fmla="*/ 115655 h 168145"/>
              <a:gd name="connsiteX40" fmla="*/ 717426 w 811355"/>
              <a:gd name="connsiteY40" fmla="*/ 45882 h 168145"/>
              <a:gd name="connsiteX41" fmla="*/ 717385 w 811355"/>
              <a:gd name="connsiteY41" fmla="*/ 45882 h 168145"/>
              <a:gd name="connsiteX42" fmla="*/ 29216 w 811355"/>
              <a:gd name="connsiteY42" fmla="*/ 45841 h 168145"/>
              <a:gd name="connsiteX43" fmla="*/ 63632 w 811355"/>
              <a:gd name="connsiteY43" fmla="*/ 24391 h 168145"/>
              <a:gd name="connsiteX44" fmla="*/ 107080 w 811355"/>
              <a:gd name="connsiteY44" fmla="*/ 36670 h 168145"/>
              <a:gd name="connsiteX45" fmla="*/ 107080 w 811355"/>
              <a:gd name="connsiteY45" fmla="*/ 8881 h 168145"/>
              <a:gd name="connsiteX46" fmla="*/ 63855 w 811355"/>
              <a:gd name="connsiteY46" fmla="*/ 0 h 168145"/>
              <a:gd name="connsiteX47" fmla="*/ 0 w 811355"/>
              <a:gd name="connsiteY47" fmla="*/ 47204 h 168145"/>
              <a:gd name="connsiteX48" fmla="*/ 94200 w 811355"/>
              <a:gd name="connsiteY48" fmla="*/ 117665 h 168145"/>
              <a:gd name="connsiteX49" fmla="*/ 59101 w 811355"/>
              <a:gd name="connsiteY49" fmla="*/ 138219 h 168145"/>
              <a:gd name="connsiteX50" fmla="*/ 6795 w 811355"/>
              <a:gd name="connsiteY50" fmla="*/ 120828 h 168145"/>
              <a:gd name="connsiteX51" fmla="*/ 6795 w 811355"/>
              <a:gd name="connsiteY51" fmla="*/ 120895 h 168145"/>
              <a:gd name="connsiteX52" fmla="*/ 6795 w 811355"/>
              <a:gd name="connsiteY52" fmla="*/ 150465 h 168145"/>
              <a:gd name="connsiteX53" fmla="*/ 59135 w 811355"/>
              <a:gd name="connsiteY53" fmla="*/ 162603 h 168145"/>
              <a:gd name="connsiteX54" fmla="*/ 123220 w 811355"/>
              <a:gd name="connsiteY54" fmla="*/ 115628 h 168145"/>
              <a:gd name="connsiteX55" fmla="*/ 29216 w 811355"/>
              <a:gd name="connsiteY55" fmla="*/ 45841 h 1681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Lst>
            <a:rect l="l" t="t" r="r" b="b"/>
            <a:pathLst>
              <a:path w="811355" h="168145">
                <a:moveTo>
                  <a:pt x="228427" y="27"/>
                </a:moveTo>
                <a:cubicBezTo>
                  <a:pt x="275284" y="27"/>
                  <a:pt x="310031" y="34459"/>
                  <a:pt x="310031" y="81183"/>
                </a:cubicBezTo>
                <a:cubicBezTo>
                  <a:pt x="310031" y="127908"/>
                  <a:pt x="275730" y="162778"/>
                  <a:pt x="228427" y="162778"/>
                </a:cubicBezTo>
                <a:cubicBezTo>
                  <a:pt x="181355" y="162778"/>
                  <a:pt x="147061" y="127901"/>
                  <a:pt x="147061" y="81183"/>
                </a:cubicBezTo>
                <a:cubicBezTo>
                  <a:pt x="147061" y="34465"/>
                  <a:pt x="182024" y="27"/>
                  <a:pt x="228427" y="27"/>
                </a:cubicBezTo>
                <a:close/>
                <a:moveTo>
                  <a:pt x="228427" y="136856"/>
                </a:moveTo>
                <a:cubicBezTo>
                  <a:pt x="259814" y="136856"/>
                  <a:pt x="281782" y="113376"/>
                  <a:pt x="281782" y="81183"/>
                </a:cubicBezTo>
                <a:cubicBezTo>
                  <a:pt x="281782" y="48991"/>
                  <a:pt x="260037" y="25517"/>
                  <a:pt x="228427" y="25517"/>
                </a:cubicBezTo>
                <a:cubicBezTo>
                  <a:pt x="197271" y="25517"/>
                  <a:pt x="175080" y="48991"/>
                  <a:pt x="175080" y="81183"/>
                </a:cubicBezTo>
                <a:cubicBezTo>
                  <a:pt x="175080" y="113376"/>
                  <a:pt x="197271" y="136856"/>
                  <a:pt x="228427" y="136856"/>
                </a:cubicBezTo>
                <a:close/>
                <a:moveTo>
                  <a:pt x="575396" y="27"/>
                </a:moveTo>
                <a:cubicBezTo>
                  <a:pt x="622246" y="27"/>
                  <a:pt x="656993" y="34459"/>
                  <a:pt x="656993" y="81183"/>
                </a:cubicBezTo>
                <a:cubicBezTo>
                  <a:pt x="656993" y="127908"/>
                  <a:pt x="622699" y="162778"/>
                  <a:pt x="575396" y="162778"/>
                </a:cubicBezTo>
                <a:cubicBezTo>
                  <a:pt x="528316" y="162778"/>
                  <a:pt x="494022" y="127901"/>
                  <a:pt x="494022" y="81183"/>
                </a:cubicBezTo>
                <a:cubicBezTo>
                  <a:pt x="494022" y="34465"/>
                  <a:pt x="529019" y="27"/>
                  <a:pt x="575396" y="27"/>
                </a:cubicBezTo>
                <a:close/>
                <a:moveTo>
                  <a:pt x="575396" y="136856"/>
                </a:moveTo>
                <a:cubicBezTo>
                  <a:pt x="606776" y="136856"/>
                  <a:pt x="628743" y="113376"/>
                  <a:pt x="628743" y="81183"/>
                </a:cubicBezTo>
                <a:cubicBezTo>
                  <a:pt x="628743" y="48991"/>
                  <a:pt x="606999" y="25517"/>
                  <a:pt x="575396" y="25517"/>
                </a:cubicBezTo>
                <a:cubicBezTo>
                  <a:pt x="544233" y="25517"/>
                  <a:pt x="522042" y="48991"/>
                  <a:pt x="522042" y="81183"/>
                </a:cubicBezTo>
                <a:cubicBezTo>
                  <a:pt x="522042" y="113376"/>
                  <a:pt x="544293" y="136856"/>
                  <a:pt x="575396" y="136856"/>
                </a:cubicBezTo>
                <a:close/>
                <a:moveTo>
                  <a:pt x="448958" y="2933"/>
                </a:moveTo>
                <a:lnTo>
                  <a:pt x="481284" y="2933"/>
                </a:lnTo>
                <a:lnTo>
                  <a:pt x="400343" y="168146"/>
                </a:lnTo>
                <a:lnTo>
                  <a:pt x="319639" y="2933"/>
                </a:lnTo>
                <a:lnTo>
                  <a:pt x="351728" y="2933"/>
                </a:lnTo>
                <a:lnTo>
                  <a:pt x="400343" y="112931"/>
                </a:lnTo>
                <a:lnTo>
                  <a:pt x="448958" y="2933"/>
                </a:lnTo>
                <a:close/>
                <a:moveTo>
                  <a:pt x="717385" y="45882"/>
                </a:moveTo>
                <a:cubicBezTo>
                  <a:pt x="717385" y="33912"/>
                  <a:pt x="727345" y="24431"/>
                  <a:pt x="751794" y="24431"/>
                </a:cubicBezTo>
                <a:cubicBezTo>
                  <a:pt x="765588" y="24431"/>
                  <a:pt x="781193" y="28477"/>
                  <a:pt x="795439" y="36825"/>
                </a:cubicBezTo>
                <a:lnTo>
                  <a:pt x="795439" y="9023"/>
                </a:lnTo>
                <a:cubicBezTo>
                  <a:pt x="782714" y="3223"/>
                  <a:pt x="767109" y="47"/>
                  <a:pt x="752017" y="47"/>
                </a:cubicBezTo>
                <a:cubicBezTo>
                  <a:pt x="708555" y="47"/>
                  <a:pt x="688183" y="21720"/>
                  <a:pt x="688183" y="47251"/>
                </a:cubicBezTo>
                <a:cubicBezTo>
                  <a:pt x="688183" y="105918"/>
                  <a:pt x="782356" y="83597"/>
                  <a:pt x="782356" y="117692"/>
                </a:cubicBezTo>
                <a:cubicBezTo>
                  <a:pt x="782356" y="129432"/>
                  <a:pt x="771943" y="138239"/>
                  <a:pt x="747264" y="138239"/>
                </a:cubicBezTo>
                <a:cubicBezTo>
                  <a:pt x="727791" y="138239"/>
                  <a:pt x="707649" y="131010"/>
                  <a:pt x="694971" y="120855"/>
                </a:cubicBezTo>
                <a:lnTo>
                  <a:pt x="694971" y="120908"/>
                </a:lnTo>
                <a:lnTo>
                  <a:pt x="694971" y="150478"/>
                </a:lnTo>
                <a:cubicBezTo>
                  <a:pt x="708744" y="157896"/>
                  <a:pt x="728008" y="162616"/>
                  <a:pt x="747291" y="162616"/>
                </a:cubicBezTo>
                <a:cubicBezTo>
                  <a:pt x="790754" y="162616"/>
                  <a:pt x="811355" y="140943"/>
                  <a:pt x="811355" y="115655"/>
                </a:cubicBezTo>
                <a:cubicBezTo>
                  <a:pt x="811369" y="57615"/>
                  <a:pt x="717426" y="79518"/>
                  <a:pt x="717426" y="45882"/>
                </a:cubicBezTo>
                <a:lnTo>
                  <a:pt x="717385" y="45882"/>
                </a:lnTo>
                <a:close/>
                <a:moveTo>
                  <a:pt x="29216" y="45841"/>
                </a:moveTo>
                <a:cubicBezTo>
                  <a:pt x="29216" y="33872"/>
                  <a:pt x="39176" y="24391"/>
                  <a:pt x="63632" y="24391"/>
                </a:cubicBezTo>
                <a:cubicBezTo>
                  <a:pt x="77364" y="24391"/>
                  <a:pt x="92888" y="28437"/>
                  <a:pt x="107080" y="36670"/>
                </a:cubicBezTo>
                <a:lnTo>
                  <a:pt x="107080" y="8881"/>
                </a:lnTo>
                <a:cubicBezTo>
                  <a:pt x="94396" y="3156"/>
                  <a:pt x="78865" y="0"/>
                  <a:pt x="63855" y="0"/>
                </a:cubicBezTo>
                <a:cubicBezTo>
                  <a:pt x="20379" y="0"/>
                  <a:pt x="0" y="21680"/>
                  <a:pt x="0" y="47204"/>
                </a:cubicBezTo>
                <a:cubicBezTo>
                  <a:pt x="0" y="105925"/>
                  <a:pt x="94200" y="83564"/>
                  <a:pt x="94200" y="117665"/>
                </a:cubicBezTo>
                <a:cubicBezTo>
                  <a:pt x="94200" y="129405"/>
                  <a:pt x="83787" y="138219"/>
                  <a:pt x="59101" y="138219"/>
                </a:cubicBezTo>
                <a:cubicBezTo>
                  <a:pt x="39629" y="138219"/>
                  <a:pt x="19473" y="130990"/>
                  <a:pt x="6795" y="120828"/>
                </a:cubicBezTo>
                <a:lnTo>
                  <a:pt x="6795" y="120895"/>
                </a:lnTo>
                <a:lnTo>
                  <a:pt x="6795" y="150465"/>
                </a:lnTo>
                <a:cubicBezTo>
                  <a:pt x="20575" y="157882"/>
                  <a:pt x="39845" y="162603"/>
                  <a:pt x="59135" y="162603"/>
                </a:cubicBezTo>
                <a:cubicBezTo>
                  <a:pt x="102611" y="162603"/>
                  <a:pt x="123220" y="140916"/>
                  <a:pt x="123220" y="115628"/>
                </a:cubicBezTo>
                <a:cubicBezTo>
                  <a:pt x="123186" y="57588"/>
                  <a:pt x="29216" y="79491"/>
                  <a:pt x="29216" y="45841"/>
                </a:cubicBezTo>
                <a:close/>
              </a:path>
            </a:pathLst>
          </a:custGeom>
          <a:solidFill>
            <a:schemeClr val="bg1"/>
          </a:solidFill>
          <a:ln w="675" cap="flat">
            <a:noFill/>
            <a:prstDash val="solid"/>
            <a:miter/>
          </a:ln>
        </p:spPr>
        <p:txBody>
          <a:bodyPr rtlCol="0" anchor="ctr"/>
          <a:lstStyle/>
          <a:p>
            <a:endParaRPr lang="en-US"/>
          </a:p>
        </p:txBody>
      </p:sp>
      <p:sp>
        <p:nvSpPr>
          <p:cNvPr id="2" name="Title 1">
            <a:extLst>
              <a:ext uri="{FF2B5EF4-FFF2-40B4-BE49-F238E27FC236}">
                <a16:creationId xmlns:a16="http://schemas.microsoft.com/office/drawing/2014/main" id="{56E523F0-8710-C17D-5E1F-7113655CD055}"/>
              </a:ext>
            </a:extLst>
          </p:cNvPr>
          <p:cNvSpPr>
            <a:spLocks noGrp="1"/>
          </p:cNvSpPr>
          <p:nvPr>
            <p:ph type="title"/>
          </p:nvPr>
        </p:nvSpPr>
        <p:spPr>
          <a:xfrm>
            <a:off x="762000" y="724854"/>
            <a:ext cx="10674850" cy="920285"/>
          </a:xfrm>
        </p:spPr>
        <p:txBody>
          <a:bodyPr>
            <a:noAutofit/>
          </a:bodyPr>
          <a:lstStyle>
            <a:lvl1pPr>
              <a:defRPr>
                <a:solidFill>
                  <a:srgbClr val="083806"/>
                </a:solidFill>
              </a:defRPr>
            </a:lvl1pPr>
          </a:lstStyle>
          <a:p>
            <a:r>
              <a:rPr lang="en-US"/>
              <a:t>Click to edit Master title style</a:t>
            </a:r>
          </a:p>
        </p:txBody>
      </p:sp>
      <p:sp>
        <p:nvSpPr>
          <p:cNvPr id="3" name="Content Placeholder 2">
            <a:extLst>
              <a:ext uri="{FF2B5EF4-FFF2-40B4-BE49-F238E27FC236}">
                <a16:creationId xmlns:a16="http://schemas.microsoft.com/office/drawing/2014/main" id="{CFA97474-D8AA-E3B1-C98A-08B7FCBD5476}"/>
              </a:ext>
            </a:extLst>
          </p:cNvPr>
          <p:cNvSpPr>
            <a:spLocks noGrp="1"/>
          </p:cNvSpPr>
          <p:nvPr>
            <p:ph idx="1"/>
          </p:nvPr>
        </p:nvSpPr>
        <p:spPr>
          <a:xfrm>
            <a:off x="461738" y="3123757"/>
            <a:ext cx="3139422" cy="2926080"/>
          </a:xfrm>
        </p:spPr>
        <p:txBody>
          <a:bodyPr>
            <a:noAutofit/>
          </a:bodyPr>
          <a:lstStyle>
            <a:lvl1pPr>
              <a:defRPr>
                <a:solidFill>
                  <a:schemeClr val="accent6"/>
                </a:solidFill>
              </a:defRPr>
            </a:lvl1pPr>
            <a:lvl2pPr>
              <a:defRPr>
                <a:solidFill>
                  <a:schemeClr val="accent6"/>
                </a:solidFill>
              </a:defRPr>
            </a:lvl2pPr>
            <a:lvl3pPr>
              <a:defRPr>
                <a:solidFill>
                  <a:schemeClr val="accent6"/>
                </a:solidFill>
              </a:defRPr>
            </a:lvl3pPr>
            <a:lvl4pPr>
              <a:defRPr>
                <a:solidFill>
                  <a:schemeClr val="accent6"/>
                </a:solidFill>
              </a:defRPr>
            </a:lvl4pPr>
            <a:lvl5pPr>
              <a:defRPr>
                <a:solidFill>
                  <a:schemeClr val="accent6"/>
                </a:solidFill>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cxnSp>
        <p:nvCxnSpPr>
          <p:cNvPr id="9" name="Straight Connector 8">
            <a:extLst>
              <a:ext uri="{FF2B5EF4-FFF2-40B4-BE49-F238E27FC236}">
                <a16:creationId xmlns:a16="http://schemas.microsoft.com/office/drawing/2014/main" id="{5AEF45F1-4FE2-8739-18FF-B456EB3B66B9}"/>
              </a:ext>
            </a:extLst>
          </p:cNvPr>
          <p:cNvCxnSpPr>
            <a:cxnSpLocks/>
          </p:cNvCxnSpPr>
          <p:nvPr userDrawn="1"/>
        </p:nvCxnSpPr>
        <p:spPr>
          <a:xfrm flipH="1">
            <a:off x="4058360" y="6400800"/>
            <a:ext cx="4071051" cy="0"/>
          </a:xfrm>
          <a:prstGeom prst="line">
            <a:avLst/>
          </a:prstGeom>
          <a:ln w="9525" cap="rnd">
            <a:solidFill>
              <a:schemeClr val="tx1"/>
            </a:solidFill>
          </a:ln>
        </p:spPr>
        <p:style>
          <a:lnRef idx="1">
            <a:schemeClr val="accent1"/>
          </a:lnRef>
          <a:fillRef idx="0">
            <a:schemeClr val="accent1"/>
          </a:fillRef>
          <a:effectRef idx="0">
            <a:schemeClr val="accent1"/>
          </a:effectRef>
          <a:fontRef idx="minor">
            <a:schemeClr val="tx1"/>
          </a:fontRef>
        </p:style>
      </p:cxnSp>
      <p:sp>
        <p:nvSpPr>
          <p:cNvPr id="11" name="Subtitle 2">
            <a:extLst>
              <a:ext uri="{FF2B5EF4-FFF2-40B4-BE49-F238E27FC236}">
                <a16:creationId xmlns:a16="http://schemas.microsoft.com/office/drawing/2014/main" id="{0740B8FE-D58D-6E2B-896D-000F0294ED98}"/>
              </a:ext>
            </a:extLst>
          </p:cNvPr>
          <p:cNvSpPr>
            <a:spLocks noGrp="1"/>
          </p:cNvSpPr>
          <p:nvPr>
            <p:ph type="body" sz="quarter" idx="13" hasCustomPrompt="1"/>
          </p:nvPr>
        </p:nvSpPr>
        <p:spPr>
          <a:xfrm>
            <a:off x="762000" y="1733802"/>
            <a:ext cx="10674350" cy="414149"/>
          </a:xfrm>
        </p:spPr>
        <p:txBody>
          <a:bodyPr>
            <a:noAutofit/>
          </a:bodyPr>
          <a:lstStyle>
            <a:lvl1pPr marL="0" indent="0">
              <a:buNone/>
              <a:defRPr lang="en-US" sz="1600" b="0" i="0" kern="1200" dirty="0">
                <a:solidFill>
                  <a:srgbClr val="083806"/>
                </a:solidFill>
                <a:latin typeface="Outfit Light" pitchFamily="2" charset="0"/>
                <a:ea typeface="Inter"/>
                <a:cs typeface="Inter"/>
              </a:defRPr>
            </a:lvl1pPr>
            <a:lvl2pPr marL="457200" indent="0">
              <a:buNone/>
              <a:defRPr/>
            </a:lvl2pPr>
            <a:lvl3pPr marL="914400" indent="0">
              <a:buNone/>
              <a:defRPr/>
            </a:lvl3pPr>
            <a:lvl4pPr marL="1371600" indent="0">
              <a:buNone/>
              <a:defRPr/>
            </a:lvl4pPr>
            <a:lvl5pPr marL="1828800" indent="0">
              <a:buNone/>
              <a:defRPr/>
            </a:lvl5pPr>
          </a:lstStyle>
          <a:p>
            <a:pPr lvl="0"/>
            <a:r>
              <a:rPr lang="en-US"/>
              <a:t>Subtitle goes here</a:t>
            </a:r>
          </a:p>
        </p:txBody>
      </p:sp>
      <p:sp>
        <p:nvSpPr>
          <p:cNvPr id="18" name="!!subhead1">
            <a:extLst>
              <a:ext uri="{FF2B5EF4-FFF2-40B4-BE49-F238E27FC236}">
                <a16:creationId xmlns:a16="http://schemas.microsoft.com/office/drawing/2014/main" id="{1A93C0F4-1D09-DE35-6E80-27CB807A0E38}"/>
              </a:ext>
            </a:extLst>
          </p:cNvPr>
          <p:cNvSpPr>
            <a:spLocks noGrp="1"/>
          </p:cNvSpPr>
          <p:nvPr>
            <p:ph type="body" sz="quarter" idx="14" hasCustomPrompt="1"/>
          </p:nvPr>
        </p:nvSpPr>
        <p:spPr>
          <a:xfrm>
            <a:off x="461737" y="2774287"/>
            <a:ext cx="3139422" cy="232267"/>
          </a:xfrm>
        </p:spPr>
        <p:txBody>
          <a:bodyPr>
            <a:noAutofit/>
          </a:bodyPr>
          <a:lstStyle>
            <a:lvl1pPr marL="0" indent="0">
              <a:lnSpc>
                <a:spcPct val="100000"/>
              </a:lnSpc>
              <a:spcBef>
                <a:spcPts val="0"/>
              </a:spcBef>
              <a:buNone/>
              <a:defRPr lang="en-US" sz="1800" b="1" kern="1200" dirty="0">
                <a:solidFill>
                  <a:schemeClr val="accent6"/>
                </a:solidFill>
                <a:latin typeface="Inter" panose="020B0502030000000004" pitchFamily="34" charset="0"/>
                <a:ea typeface="Inter" panose="020B0502030000000004" pitchFamily="34" charset="0"/>
                <a:cs typeface="Inter" panose="020B0502030000000004" pitchFamily="34" charset="0"/>
              </a:defRPr>
            </a:lvl1pPr>
            <a:lvl2pPr marL="457200" indent="0">
              <a:buNone/>
              <a:defRPr sz="1800" b="1">
                <a:solidFill>
                  <a:schemeClr val="accent1"/>
                </a:solidFill>
              </a:defRPr>
            </a:lvl2pPr>
            <a:lvl3pPr marL="914400" indent="0">
              <a:buNone/>
              <a:defRPr sz="1800" b="1">
                <a:solidFill>
                  <a:schemeClr val="accent1"/>
                </a:solidFill>
              </a:defRPr>
            </a:lvl3pPr>
            <a:lvl4pPr marL="1371600" indent="0">
              <a:buNone/>
              <a:defRPr sz="1800" b="1">
                <a:solidFill>
                  <a:schemeClr val="accent1"/>
                </a:solidFill>
              </a:defRPr>
            </a:lvl4pPr>
            <a:lvl5pPr marL="1828800" indent="0">
              <a:buNone/>
              <a:defRPr sz="1800" b="1">
                <a:solidFill>
                  <a:schemeClr val="accent1"/>
                </a:solidFill>
              </a:defRPr>
            </a:lvl5pPr>
          </a:lstStyle>
          <a:p>
            <a:pPr marL="0" lvl="0" indent="0" algn="l" defTabSz="914400" rtl="0" eaLnBrk="1" latinLnBrk="0" hangingPunct="1">
              <a:lnSpc>
                <a:spcPct val="100000"/>
              </a:lnSpc>
              <a:spcBef>
                <a:spcPts val="1000"/>
              </a:spcBef>
              <a:buFont typeface="Inter" panose="020B0502030000000004" pitchFamily="34" charset="0"/>
              <a:buNone/>
            </a:pPr>
            <a:r>
              <a:rPr lang="en-US"/>
              <a:t>Subheading goes here</a:t>
            </a:r>
          </a:p>
        </p:txBody>
      </p:sp>
      <p:sp>
        <p:nvSpPr>
          <p:cNvPr id="7" name="Text Placeholder 5">
            <a:extLst>
              <a:ext uri="{FF2B5EF4-FFF2-40B4-BE49-F238E27FC236}">
                <a16:creationId xmlns:a16="http://schemas.microsoft.com/office/drawing/2014/main" id="{97AA42F7-5D29-CCA9-BB20-836565F8EB17}"/>
              </a:ext>
            </a:extLst>
          </p:cNvPr>
          <p:cNvSpPr>
            <a:spLocks noGrp="1"/>
          </p:cNvSpPr>
          <p:nvPr>
            <p:ph type="body" sz="quarter" idx="21" hasCustomPrompt="1"/>
          </p:nvPr>
        </p:nvSpPr>
        <p:spPr>
          <a:xfrm>
            <a:off x="1487277" y="6496059"/>
            <a:ext cx="7173901" cy="285734"/>
          </a:xfrm>
        </p:spPr>
        <p:txBody>
          <a:bodyPr anchor="ctr">
            <a:noAutofit/>
          </a:bodyPr>
          <a:lstStyle>
            <a:lvl1pPr marL="0" indent="0">
              <a:lnSpc>
                <a:spcPct val="90000"/>
              </a:lnSpc>
              <a:spcBef>
                <a:spcPts val="200"/>
              </a:spcBef>
              <a:buNone/>
              <a:defRPr sz="600" b="0" i="0">
                <a:solidFill>
                  <a:schemeClr val="bg1"/>
                </a:solidFill>
                <a:latin typeface="Inter" panose="02000503000000020004" pitchFamily="2" charset="0"/>
                <a:ea typeface="Inter" panose="02000503000000020004" pitchFamily="2" charset="0"/>
              </a:defRPr>
            </a:lvl1pPr>
            <a:lvl2pPr marL="457200" indent="0">
              <a:buNone/>
              <a:defRPr sz="600" b="0" i="0">
                <a:latin typeface="Inter" panose="02000503000000020004" pitchFamily="2" charset="0"/>
                <a:ea typeface="Inter" panose="02000503000000020004" pitchFamily="2" charset="0"/>
              </a:defRPr>
            </a:lvl2pPr>
            <a:lvl3pPr marL="914400" indent="0">
              <a:buNone/>
              <a:defRPr sz="600" b="0" i="0">
                <a:latin typeface="Inter" panose="02000503000000020004" pitchFamily="2" charset="0"/>
                <a:ea typeface="Inter" panose="02000503000000020004" pitchFamily="2" charset="0"/>
              </a:defRPr>
            </a:lvl3pPr>
            <a:lvl4pPr marL="1371600" indent="0">
              <a:buNone/>
              <a:defRPr sz="600" b="0" i="0">
                <a:latin typeface="Inter" panose="02000503000000020004" pitchFamily="2" charset="0"/>
                <a:ea typeface="Inter" panose="02000503000000020004" pitchFamily="2" charset="0"/>
              </a:defRPr>
            </a:lvl4pPr>
            <a:lvl5pPr marL="1828800" indent="0">
              <a:buNone/>
              <a:defRPr sz="600" b="0" i="0">
                <a:latin typeface="Inter" panose="02000503000000020004" pitchFamily="2" charset="0"/>
                <a:ea typeface="Inter" panose="02000503000000020004" pitchFamily="2" charset="0"/>
              </a:defRPr>
            </a:lvl5pPr>
          </a:lstStyle>
          <a:p>
            <a:pPr lvl="0"/>
            <a:r>
              <a:rPr lang="en-US"/>
              <a:t>Source: </a:t>
            </a:r>
          </a:p>
        </p:txBody>
      </p:sp>
      <p:sp>
        <p:nvSpPr>
          <p:cNvPr id="6" name="Slide Number Placeholder 5">
            <a:extLst>
              <a:ext uri="{FF2B5EF4-FFF2-40B4-BE49-F238E27FC236}">
                <a16:creationId xmlns:a16="http://schemas.microsoft.com/office/drawing/2014/main" id="{B0AA6B6D-BABC-9E1B-2A13-C6A08C85BF7C}"/>
              </a:ext>
            </a:extLst>
          </p:cNvPr>
          <p:cNvSpPr txBox="1">
            <a:spLocks/>
          </p:cNvSpPr>
          <p:nvPr userDrawn="1"/>
        </p:nvSpPr>
        <p:spPr>
          <a:xfrm>
            <a:off x="11185742" y="6400800"/>
            <a:ext cx="549058" cy="457200"/>
          </a:xfrm>
          <a:prstGeom prst="rect">
            <a:avLst/>
          </a:prstGeom>
        </p:spPr>
        <p:txBody>
          <a:bodyPr vert="horz" lIns="0" tIns="0" rIns="0" bIns="0" rtlCol="0" anchor="ctr"/>
          <a:lstStyle>
            <a:defPPr>
              <a:defRPr lang="en-US"/>
            </a:defPPr>
            <a:lvl1pPr marL="0" algn="r" defTabSz="914400" rtl="0" eaLnBrk="1" latinLnBrk="0" hangingPunct="1">
              <a:defRPr sz="800" kern="1200">
                <a:solidFill>
                  <a:schemeClr val="tx1"/>
                </a:solidFill>
                <a:latin typeface="Outfi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fld id="{DDA6C761-E6C0-8244-BDC1-CA1DC8273777}" type="slidenum">
              <a:rPr lang="en-US" b="0" i="0" smtClean="0">
                <a:solidFill>
                  <a:schemeClr val="bg1"/>
                </a:solidFill>
                <a:latin typeface="Outfit Light" pitchFamily="2" charset="0"/>
              </a:rPr>
              <a:pPr/>
              <a:t>‹#›</a:t>
            </a:fld>
            <a:endParaRPr lang="en-US" b="0" i="0">
              <a:solidFill>
                <a:schemeClr val="bg1"/>
              </a:solidFill>
              <a:latin typeface="Outfit Light" pitchFamily="2" charset="0"/>
            </a:endParaRPr>
          </a:p>
        </p:txBody>
      </p:sp>
      <p:sp>
        <p:nvSpPr>
          <p:cNvPr id="4" name="Slide Number Placeholder 5">
            <a:extLst>
              <a:ext uri="{FF2B5EF4-FFF2-40B4-BE49-F238E27FC236}">
                <a16:creationId xmlns:a16="http://schemas.microsoft.com/office/drawing/2014/main" id="{BE7F2BD4-73DA-8B8D-8D66-88F374F1D715}"/>
              </a:ext>
            </a:extLst>
          </p:cNvPr>
          <p:cNvSpPr txBox="1">
            <a:spLocks/>
          </p:cNvSpPr>
          <p:nvPr userDrawn="1"/>
        </p:nvSpPr>
        <p:spPr>
          <a:xfrm>
            <a:off x="9118378" y="6499230"/>
            <a:ext cx="2266709" cy="273040"/>
          </a:xfrm>
          <a:prstGeom prst="rect">
            <a:avLst/>
          </a:prstGeom>
        </p:spPr>
        <p:txBody>
          <a:bodyPr vert="horz" lIns="0" tIns="0" rIns="0" bIns="0" rtlCol="0" anchor="ctr"/>
          <a:lstStyle>
            <a:defPPr>
              <a:defRPr lang="en-US"/>
            </a:defPPr>
            <a:lvl1pPr marL="0" algn="r" defTabSz="914400" rtl="0" eaLnBrk="1" latinLnBrk="0" hangingPunct="1">
              <a:defRPr sz="800" kern="1200">
                <a:solidFill>
                  <a:schemeClr val="bg1"/>
                </a:solidFill>
                <a:latin typeface="Outfi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sz="600" b="0" i="0">
                <a:solidFill>
                  <a:schemeClr val="bg1"/>
                </a:solidFill>
                <a:latin typeface="Outfit Light" pitchFamily="2" charset="0"/>
              </a:rPr>
              <a:t>© Sovos 2025. Proprietary and Confidential</a:t>
            </a:r>
          </a:p>
        </p:txBody>
      </p:sp>
      <p:sp>
        <p:nvSpPr>
          <p:cNvPr id="21" name="Text Placeholder 20">
            <a:extLst>
              <a:ext uri="{FF2B5EF4-FFF2-40B4-BE49-F238E27FC236}">
                <a16:creationId xmlns:a16="http://schemas.microsoft.com/office/drawing/2014/main" id="{2D73F7C5-2BF4-FB8A-D39B-5E7388A4BC26}"/>
              </a:ext>
            </a:extLst>
          </p:cNvPr>
          <p:cNvSpPr>
            <a:spLocks noGrp="1"/>
          </p:cNvSpPr>
          <p:nvPr>
            <p:ph type="body" sz="quarter" idx="23" hasCustomPrompt="1"/>
          </p:nvPr>
        </p:nvSpPr>
        <p:spPr>
          <a:xfrm>
            <a:off x="4519789" y="2774287"/>
            <a:ext cx="3141948" cy="254848"/>
          </a:xfrm>
        </p:spPr>
        <p:txBody>
          <a:bodyPr>
            <a:noAutofit/>
          </a:bodyPr>
          <a:lstStyle>
            <a:lvl1pPr marL="0" indent="0">
              <a:lnSpc>
                <a:spcPct val="100000"/>
              </a:lnSpc>
              <a:spcBef>
                <a:spcPts val="0"/>
              </a:spcBef>
              <a:buNone/>
              <a:defRPr lang="en-US" sz="1800" b="1" kern="1200" dirty="0" smtClean="0">
                <a:solidFill>
                  <a:srgbClr val="083806"/>
                </a:solidFill>
                <a:latin typeface="Inter" panose="020B0502030000000004" pitchFamily="34" charset="0"/>
                <a:ea typeface="Inter" panose="020B0502030000000004" pitchFamily="34" charset="0"/>
                <a:cs typeface="Inter" panose="020B0502030000000004" pitchFamily="34" charset="0"/>
              </a:defRPr>
            </a:lvl1pPr>
            <a:lvl2pPr marL="457200" indent="0">
              <a:buNone/>
              <a:defRPr/>
            </a:lvl2pPr>
            <a:lvl3pPr marL="914400" indent="0">
              <a:buNone/>
              <a:defRPr/>
            </a:lvl3pPr>
            <a:lvl4pPr marL="1371600" indent="0">
              <a:buNone/>
              <a:defRPr/>
            </a:lvl4pPr>
            <a:lvl5pPr marL="1828800" indent="0">
              <a:buNone/>
              <a:defRPr/>
            </a:lvl5pPr>
          </a:lstStyle>
          <a:p>
            <a:pPr lvl="0"/>
            <a:r>
              <a:rPr lang="en-US"/>
              <a:t>Subheading goes here</a:t>
            </a:r>
          </a:p>
        </p:txBody>
      </p:sp>
      <p:sp>
        <p:nvSpPr>
          <p:cNvPr id="25" name="Content Placeholder 24">
            <a:extLst>
              <a:ext uri="{FF2B5EF4-FFF2-40B4-BE49-F238E27FC236}">
                <a16:creationId xmlns:a16="http://schemas.microsoft.com/office/drawing/2014/main" id="{A903AC49-909E-5627-F85E-05AA2936A5D3}"/>
              </a:ext>
            </a:extLst>
          </p:cNvPr>
          <p:cNvSpPr>
            <a:spLocks noGrp="1"/>
          </p:cNvSpPr>
          <p:nvPr>
            <p:ph sz="quarter" idx="24"/>
          </p:nvPr>
        </p:nvSpPr>
        <p:spPr>
          <a:xfrm>
            <a:off x="4519789" y="3123757"/>
            <a:ext cx="3141948" cy="2926080"/>
          </a:xfrm>
        </p:spPr>
        <p:txBody>
          <a:bodyPr>
            <a:noAutofit/>
          </a:bodyPr>
          <a:lstStyle>
            <a:lvl1pPr>
              <a:defRPr>
                <a:solidFill>
                  <a:srgbClr val="083806"/>
                </a:solidFill>
              </a:defRPr>
            </a:lvl1pPr>
            <a:lvl2pPr>
              <a:defRPr>
                <a:solidFill>
                  <a:srgbClr val="083806"/>
                </a:solidFill>
              </a:defRPr>
            </a:lvl2pPr>
            <a:lvl3pPr>
              <a:defRPr>
                <a:solidFill>
                  <a:srgbClr val="083806"/>
                </a:solidFill>
              </a:defRPr>
            </a:lvl3pPr>
            <a:lvl4pPr>
              <a:defRPr>
                <a:solidFill>
                  <a:srgbClr val="083806"/>
                </a:solidFill>
              </a:defRPr>
            </a:lvl4pPr>
            <a:lvl5pPr>
              <a:defRPr>
                <a:solidFill>
                  <a:srgbClr val="083806"/>
                </a:solidFill>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30" name="Text Placeholder 29">
            <a:extLst>
              <a:ext uri="{FF2B5EF4-FFF2-40B4-BE49-F238E27FC236}">
                <a16:creationId xmlns:a16="http://schemas.microsoft.com/office/drawing/2014/main" id="{F2D6EAF1-0692-50BE-5433-C25A68FEFD66}"/>
              </a:ext>
            </a:extLst>
          </p:cNvPr>
          <p:cNvSpPr>
            <a:spLocks noGrp="1"/>
          </p:cNvSpPr>
          <p:nvPr>
            <p:ph type="body" sz="quarter" idx="34" hasCustomPrompt="1"/>
          </p:nvPr>
        </p:nvSpPr>
        <p:spPr>
          <a:xfrm>
            <a:off x="8586611" y="2774287"/>
            <a:ext cx="3143648" cy="304797"/>
          </a:xfrm>
        </p:spPr>
        <p:txBody>
          <a:bodyPr/>
          <a:lstStyle>
            <a:lvl1pPr marL="0" indent="0">
              <a:lnSpc>
                <a:spcPct val="100000"/>
              </a:lnSpc>
              <a:spcBef>
                <a:spcPts val="0"/>
              </a:spcBef>
              <a:buNone/>
              <a:defRPr lang="en-US" sz="1800" b="1" kern="1200" smtClean="0">
                <a:solidFill>
                  <a:schemeClr val="bg1"/>
                </a:solidFill>
                <a:latin typeface="Inter" panose="020B0502030000000004" pitchFamily="34" charset="0"/>
                <a:ea typeface="Inter" panose="020B0502030000000004" pitchFamily="34" charset="0"/>
                <a:cs typeface="Inter" panose="020B0502030000000004" pitchFamily="34" charset="0"/>
              </a:defRPr>
            </a:lvl1pPr>
            <a:lvl2pPr marL="457200" indent="0">
              <a:buNone/>
              <a:defRPr/>
            </a:lvl2pPr>
            <a:lvl3pPr marL="914400" indent="0">
              <a:buNone/>
              <a:defRPr/>
            </a:lvl3pPr>
            <a:lvl4pPr marL="1371600" indent="0">
              <a:buNone/>
              <a:defRPr/>
            </a:lvl4pPr>
            <a:lvl5pPr marL="1828800" indent="0">
              <a:buNone/>
              <a:defRPr/>
            </a:lvl5pPr>
          </a:lstStyle>
          <a:p>
            <a:pPr lvl="0"/>
            <a:r>
              <a:rPr lang="en-US"/>
              <a:t>Subheading goes here</a:t>
            </a:r>
          </a:p>
        </p:txBody>
      </p:sp>
      <p:sp>
        <p:nvSpPr>
          <p:cNvPr id="32" name="Content Placeholder 31">
            <a:extLst>
              <a:ext uri="{FF2B5EF4-FFF2-40B4-BE49-F238E27FC236}">
                <a16:creationId xmlns:a16="http://schemas.microsoft.com/office/drawing/2014/main" id="{C8305F90-46C4-DA12-257A-5AB2F6DA0090}"/>
              </a:ext>
            </a:extLst>
          </p:cNvPr>
          <p:cNvSpPr>
            <a:spLocks noGrp="1"/>
          </p:cNvSpPr>
          <p:nvPr>
            <p:ph sz="quarter" idx="35"/>
          </p:nvPr>
        </p:nvSpPr>
        <p:spPr>
          <a:xfrm>
            <a:off x="8586611" y="3123757"/>
            <a:ext cx="3143650" cy="2927286"/>
          </a:xfrm>
        </p:spPr>
        <p:txBody>
          <a:bodyPr/>
          <a:lstStyle>
            <a:lvl1pPr>
              <a:defRPr>
                <a:solidFill>
                  <a:schemeClr val="bg1"/>
                </a:solidFill>
              </a:defRPr>
            </a:lvl1pPr>
            <a:lvl2pPr>
              <a:defRPr>
                <a:solidFill>
                  <a:schemeClr val="bg1"/>
                </a:solidFill>
              </a:defRPr>
            </a:lvl2pPr>
            <a:lvl3pPr>
              <a:defRPr>
                <a:solidFill>
                  <a:schemeClr val="bg1"/>
                </a:solidFill>
              </a:defRPr>
            </a:lvl3pPr>
            <a:lvl4pPr>
              <a:defRPr>
                <a:solidFill>
                  <a:schemeClr val="bg1"/>
                </a:solidFill>
              </a:defRPr>
            </a:lvl4pPr>
            <a:lvl5pPr>
              <a:defRPr>
                <a:solidFill>
                  <a:schemeClr val="bg1"/>
                </a:solidFill>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Tree>
    <p:extLst>
      <p:ext uri="{BB962C8B-B14F-4D97-AF65-F5344CB8AC3E}">
        <p14:creationId xmlns:p14="http://schemas.microsoft.com/office/powerpoint/2010/main" val="621661686"/>
      </p:ext>
    </p:extLst>
  </p:cSld>
  <p:clrMapOvr>
    <a:masterClrMapping/>
  </p:clrMapOvr>
</p:sldLayout>
</file>

<file path=ppt/slideLayouts/slideLayout142.xml><?xml version="1.0" encoding="utf-8"?>
<p:sldLayout xmlns:a="http://schemas.openxmlformats.org/drawingml/2006/main" xmlns:r="http://schemas.openxmlformats.org/officeDocument/2006/relationships" xmlns:p="http://schemas.openxmlformats.org/presentationml/2006/main" preserve="1" userDrawn="1">
  <p:cSld name="Executive Summary 3 Column - Purple">
    <p:spTree>
      <p:nvGrpSpPr>
        <p:cNvPr id="1" name=""/>
        <p:cNvGrpSpPr/>
        <p:nvPr/>
      </p:nvGrpSpPr>
      <p:grpSpPr>
        <a:xfrm>
          <a:off x="0" y="0"/>
          <a:ext cx="0" cy="0"/>
          <a:chOff x="0" y="0"/>
          <a:chExt cx="0" cy="0"/>
        </a:xfrm>
      </p:grpSpPr>
      <p:sp>
        <p:nvSpPr>
          <p:cNvPr id="8" name="Rectangle 7">
            <a:extLst>
              <a:ext uri="{FF2B5EF4-FFF2-40B4-BE49-F238E27FC236}">
                <a16:creationId xmlns:a16="http://schemas.microsoft.com/office/drawing/2014/main" id="{35387EEC-A09B-28E6-4399-8A0B8F213304}"/>
              </a:ext>
            </a:extLst>
          </p:cNvPr>
          <p:cNvSpPr/>
          <p:nvPr userDrawn="1"/>
        </p:nvSpPr>
        <p:spPr>
          <a:xfrm>
            <a:off x="4058360" y="2539999"/>
            <a:ext cx="4071051" cy="4318000"/>
          </a:xfrm>
          <a:prstGeom prst="rect">
            <a:avLst/>
          </a:prstGeom>
          <a:solidFill>
            <a:schemeClr val="accent4"/>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 name="Round Single Corner Rectangle 9">
            <a:extLst>
              <a:ext uri="{FF2B5EF4-FFF2-40B4-BE49-F238E27FC236}">
                <a16:creationId xmlns:a16="http://schemas.microsoft.com/office/drawing/2014/main" id="{9D2A856B-7C4C-83F0-9DEF-ECB642589E19}"/>
              </a:ext>
            </a:extLst>
          </p:cNvPr>
          <p:cNvSpPr/>
          <p:nvPr userDrawn="1"/>
        </p:nvSpPr>
        <p:spPr>
          <a:xfrm flipH="1">
            <a:off x="1" y="2539999"/>
            <a:ext cx="4062589" cy="4318000"/>
          </a:xfrm>
          <a:prstGeom prst="round1Rect">
            <a:avLst>
              <a:gd name="adj" fmla="val 9968"/>
            </a:avLst>
          </a:prstGeom>
          <a:solidFill>
            <a:srgbClr val="3C003E"/>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3" name="Round Single Corner Rectangle 12">
            <a:extLst>
              <a:ext uri="{FF2B5EF4-FFF2-40B4-BE49-F238E27FC236}">
                <a16:creationId xmlns:a16="http://schemas.microsoft.com/office/drawing/2014/main" id="{37C1D668-756C-17A2-5903-D442FD08F1EF}"/>
              </a:ext>
            </a:extLst>
          </p:cNvPr>
          <p:cNvSpPr/>
          <p:nvPr userDrawn="1"/>
        </p:nvSpPr>
        <p:spPr>
          <a:xfrm>
            <a:off x="8129411" y="2539999"/>
            <a:ext cx="4062589" cy="4318000"/>
          </a:xfrm>
          <a:prstGeom prst="round1Rect">
            <a:avLst>
              <a:gd name="adj" fmla="val 9787"/>
            </a:avLst>
          </a:prstGeom>
          <a:solidFill>
            <a:srgbClr val="AE28D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cxnSp>
        <p:nvCxnSpPr>
          <p:cNvPr id="14" name="Straight Connector 13">
            <a:extLst>
              <a:ext uri="{FF2B5EF4-FFF2-40B4-BE49-F238E27FC236}">
                <a16:creationId xmlns:a16="http://schemas.microsoft.com/office/drawing/2014/main" id="{8DCB4BC0-DC3D-6FBA-3746-178871B54EA6}"/>
              </a:ext>
            </a:extLst>
          </p:cNvPr>
          <p:cNvCxnSpPr>
            <a:cxnSpLocks/>
          </p:cNvCxnSpPr>
          <p:nvPr userDrawn="1"/>
        </p:nvCxnSpPr>
        <p:spPr>
          <a:xfrm flipH="1">
            <a:off x="1487277" y="6400800"/>
            <a:ext cx="10704723" cy="0"/>
          </a:xfrm>
          <a:prstGeom prst="line">
            <a:avLst/>
          </a:prstGeom>
          <a:ln w="9525" cap="rnd">
            <a:solidFill>
              <a:schemeClr val="bg1"/>
            </a:solidFill>
          </a:ln>
        </p:spPr>
        <p:style>
          <a:lnRef idx="1">
            <a:schemeClr val="accent1"/>
          </a:lnRef>
          <a:fillRef idx="0">
            <a:schemeClr val="accent1"/>
          </a:fillRef>
          <a:effectRef idx="0">
            <a:schemeClr val="accent1"/>
          </a:effectRef>
          <a:fontRef idx="minor">
            <a:schemeClr val="tx1"/>
          </a:fontRef>
        </p:style>
      </p:cxnSp>
      <p:sp>
        <p:nvSpPr>
          <p:cNvPr id="15" name="Graphic 18">
            <a:extLst>
              <a:ext uri="{FF2B5EF4-FFF2-40B4-BE49-F238E27FC236}">
                <a16:creationId xmlns:a16="http://schemas.microsoft.com/office/drawing/2014/main" id="{857A86D5-E894-3FB1-49EC-111676F213CF}"/>
              </a:ext>
            </a:extLst>
          </p:cNvPr>
          <p:cNvSpPr/>
          <p:nvPr userDrawn="1"/>
        </p:nvSpPr>
        <p:spPr>
          <a:xfrm>
            <a:off x="457200" y="6313452"/>
            <a:ext cx="811355" cy="168145"/>
          </a:xfrm>
          <a:custGeom>
            <a:avLst/>
            <a:gdLst>
              <a:gd name="connsiteX0" fmla="*/ 228427 w 811355"/>
              <a:gd name="connsiteY0" fmla="*/ 27 h 168145"/>
              <a:gd name="connsiteX1" fmla="*/ 310031 w 811355"/>
              <a:gd name="connsiteY1" fmla="*/ 81183 h 168145"/>
              <a:gd name="connsiteX2" fmla="*/ 228427 w 811355"/>
              <a:gd name="connsiteY2" fmla="*/ 162778 h 168145"/>
              <a:gd name="connsiteX3" fmla="*/ 147061 w 811355"/>
              <a:gd name="connsiteY3" fmla="*/ 81183 h 168145"/>
              <a:gd name="connsiteX4" fmla="*/ 228427 w 811355"/>
              <a:gd name="connsiteY4" fmla="*/ 27 h 168145"/>
              <a:gd name="connsiteX5" fmla="*/ 228427 w 811355"/>
              <a:gd name="connsiteY5" fmla="*/ 136856 h 168145"/>
              <a:gd name="connsiteX6" fmla="*/ 281782 w 811355"/>
              <a:gd name="connsiteY6" fmla="*/ 81183 h 168145"/>
              <a:gd name="connsiteX7" fmla="*/ 228427 w 811355"/>
              <a:gd name="connsiteY7" fmla="*/ 25517 h 168145"/>
              <a:gd name="connsiteX8" fmla="*/ 175080 w 811355"/>
              <a:gd name="connsiteY8" fmla="*/ 81183 h 168145"/>
              <a:gd name="connsiteX9" fmla="*/ 228427 w 811355"/>
              <a:gd name="connsiteY9" fmla="*/ 136856 h 168145"/>
              <a:gd name="connsiteX10" fmla="*/ 575396 w 811355"/>
              <a:gd name="connsiteY10" fmla="*/ 27 h 168145"/>
              <a:gd name="connsiteX11" fmla="*/ 656993 w 811355"/>
              <a:gd name="connsiteY11" fmla="*/ 81183 h 168145"/>
              <a:gd name="connsiteX12" fmla="*/ 575396 w 811355"/>
              <a:gd name="connsiteY12" fmla="*/ 162778 h 168145"/>
              <a:gd name="connsiteX13" fmla="*/ 494022 w 811355"/>
              <a:gd name="connsiteY13" fmla="*/ 81183 h 168145"/>
              <a:gd name="connsiteX14" fmla="*/ 575396 w 811355"/>
              <a:gd name="connsiteY14" fmla="*/ 27 h 168145"/>
              <a:gd name="connsiteX15" fmla="*/ 575396 w 811355"/>
              <a:gd name="connsiteY15" fmla="*/ 136856 h 168145"/>
              <a:gd name="connsiteX16" fmla="*/ 628743 w 811355"/>
              <a:gd name="connsiteY16" fmla="*/ 81183 h 168145"/>
              <a:gd name="connsiteX17" fmla="*/ 575396 w 811355"/>
              <a:gd name="connsiteY17" fmla="*/ 25517 h 168145"/>
              <a:gd name="connsiteX18" fmla="*/ 522042 w 811355"/>
              <a:gd name="connsiteY18" fmla="*/ 81183 h 168145"/>
              <a:gd name="connsiteX19" fmla="*/ 575396 w 811355"/>
              <a:gd name="connsiteY19" fmla="*/ 136856 h 168145"/>
              <a:gd name="connsiteX20" fmla="*/ 448958 w 811355"/>
              <a:gd name="connsiteY20" fmla="*/ 2933 h 168145"/>
              <a:gd name="connsiteX21" fmla="*/ 481284 w 811355"/>
              <a:gd name="connsiteY21" fmla="*/ 2933 h 168145"/>
              <a:gd name="connsiteX22" fmla="*/ 400343 w 811355"/>
              <a:gd name="connsiteY22" fmla="*/ 168146 h 168145"/>
              <a:gd name="connsiteX23" fmla="*/ 319639 w 811355"/>
              <a:gd name="connsiteY23" fmla="*/ 2933 h 168145"/>
              <a:gd name="connsiteX24" fmla="*/ 351728 w 811355"/>
              <a:gd name="connsiteY24" fmla="*/ 2933 h 168145"/>
              <a:gd name="connsiteX25" fmla="*/ 400343 w 811355"/>
              <a:gd name="connsiteY25" fmla="*/ 112931 h 168145"/>
              <a:gd name="connsiteX26" fmla="*/ 448958 w 811355"/>
              <a:gd name="connsiteY26" fmla="*/ 2933 h 168145"/>
              <a:gd name="connsiteX27" fmla="*/ 717385 w 811355"/>
              <a:gd name="connsiteY27" fmla="*/ 45882 h 168145"/>
              <a:gd name="connsiteX28" fmla="*/ 751794 w 811355"/>
              <a:gd name="connsiteY28" fmla="*/ 24431 h 168145"/>
              <a:gd name="connsiteX29" fmla="*/ 795439 w 811355"/>
              <a:gd name="connsiteY29" fmla="*/ 36825 h 168145"/>
              <a:gd name="connsiteX30" fmla="*/ 795439 w 811355"/>
              <a:gd name="connsiteY30" fmla="*/ 9023 h 168145"/>
              <a:gd name="connsiteX31" fmla="*/ 752017 w 811355"/>
              <a:gd name="connsiteY31" fmla="*/ 47 h 168145"/>
              <a:gd name="connsiteX32" fmla="*/ 688183 w 811355"/>
              <a:gd name="connsiteY32" fmla="*/ 47251 h 168145"/>
              <a:gd name="connsiteX33" fmla="*/ 782356 w 811355"/>
              <a:gd name="connsiteY33" fmla="*/ 117692 h 168145"/>
              <a:gd name="connsiteX34" fmla="*/ 747264 w 811355"/>
              <a:gd name="connsiteY34" fmla="*/ 138239 h 168145"/>
              <a:gd name="connsiteX35" fmla="*/ 694971 w 811355"/>
              <a:gd name="connsiteY35" fmla="*/ 120855 h 168145"/>
              <a:gd name="connsiteX36" fmla="*/ 694971 w 811355"/>
              <a:gd name="connsiteY36" fmla="*/ 120908 h 168145"/>
              <a:gd name="connsiteX37" fmla="*/ 694971 w 811355"/>
              <a:gd name="connsiteY37" fmla="*/ 150478 h 168145"/>
              <a:gd name="connsiteX38" fmla="*/ 747291 w 811355"/>
              <a:gd name="connsiteY38" fmla="*/ 162616 h 168145"/>
              <a:gd name="connsiteX39" fmla="*/ 811355 w 811355"/>
              <a:gd name="connsiteY39" fmla="*/ 115655 h 168145"/>
              <a:gd name="connsiteX40" fmla="*/ 717426 w 811355"/>
              <a:gd name="connsiteY40" fmla="*/ 45882 h 168145"/>
              <a:gd name="connsiteX41" fmla="*/ 717385 w 811355"/>
              <a:gd name="connsiteY41" fmla="*/ 45882 h 168145"/>
              <a:gd name="connsiteX42" fmla="*/ 29216 w 811355"/>
              <a:gd name="connsiteY42" fmla="*/ 45841 h 168145"/>
              <a:gd name="connsiteX43" fmla="*/ 63632 w 811355"/>
              <a:gd name="connsiteY43" fmla="*/ 24391 h 168145"/>
              <a:gd name="connsiteX44" fmla="*/ 107080 w 811355"/>
              <a:gd name="connsiteY44" fmla="*/ 36670 h 168145"/>
              <a:gd name="connsiteX45" fmla="*/ 107080 w 811355"/>
              <a:gd name="connsiteY45" fmla="*/ 8881 h 168145"/>
              <a:gd name="connsiteX46" fmla="*/ 63855 w 811355"/>
              <a:gd name="connsiteY46" fmla="*/ 0 h 168145"/>
              <a:gd name="connsiteX47" fmla="*/ 0 w 811355"/>
              <a:gd name="connsiteY47" fmla="*/ 47204 h 168145"/>
              <a:gd name="connsiteX48" fmla="*/ 94200 w 811355"/>
              <a:gd name="connsiteY48" fmla="*/ 117665 h 168145"/>
              <a:gd name="connsiteX49" fmla="*/ 59101 w 811355"/>
              <a:gd name="connsiteY49" fmla="*/ 138219 h 168145"/>
              <a:gd name="connsiteX50" fmla="*/ 6795 w 811355"/>
              <a:gd name="connsiteY50" fmla="*/ 120828 h 168145"/>
              <a:gd name="connsiteX51" fmla="*/ 6795 w 811355"/>
              <a:gd name="connsiteY51" fmla="*/ 120895 h 168145"/>
              <a:gd name="connsiteX52" fmla="*/ 6795 w 811355"/>
              <a:gd name="connsiteY52" fmla="*/ 150465 h 168145"/>
              <a:gd name="connsiteX53" fmla="*/ 59135 w 811355"/>
              <a:gd name="connsiteY53" fmla="*/ 162603 h 168145"/>
              <a:gd name="connsiteX54" fmla="*/ 123220 w 811355"/>
              <a:gd name="connsiteY54" fmla="*/ 115628 h 168145"/>
              <a:gd name="connsiteX55" fmla="*/ 29216 w 811355"/>
              <a:gd name="connsiteY55" fmla="*/ 45841 h 1681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Lst>
            <a:rect l="l" t="t" r="r" b="b"/>
            <a:pathLst>
              <a:path w="811355" h="168145">
                <a:moveTo>
                  <a:pt x="228427" y="27"/>
                </a:moveTo>
                <a:cubicBezTo>
                  <a:pt x="275284" y="27"/>
                  <a:pt x="310031" y="34459"/>
                  <a:pt x="310031" y="81183"/>
                </a:cubicBezTo>
                <a:cubicBezTo>
                  <a:pt x="310031" y="127908"/>
                  <a:pt x="275730" y="162778"/>
                  <a:pt x="228427" y="162778"/>
                </a:cubicBezTo>
                <a:cubicBezTo>
                  <a:pt x="181355" y="162778"/>
                  <a:pt x="147061" y="127901"/>
                  <a:pt x="147061" y="81183"/>
                </a:cubicBezTo>
                <a:cubicBezTo>
                  <a:pt x="147061" y="34465"/>
                  <a:pt x="182024" y="27"/>
                  <a:pt x="228427" y="27"/>
                </a:cubicBezTo>
                <a:close/>
                <a:moveTo>
                  <a:pt x="228427" y="136856"/>
                </a:moveTo>
                <a:cubicBezTo>
                  <a:pt x="259814" y="136856"/>
                  <a:pt x="281782" y="113376"/>
                  <a:pt x="281782" y="81183"/>
                </a:cubicBezTo>
                <a:cubicBezTo>
                  <a:pt x="281782" y="48991"/>
                  <a:pt x="260037" y="25517"/>
                  <a:pt x="228427" y="25517"/>
                </a:cubicBezTo>
                <a:cubicBezTo>
                  <a:pt x="197271" y="25517"/>
                  <a:pt x="175080" y="48991"/>
                  <a:pt x="175080" y="81183"/>
                </a:cubicBezTo>
                <a:cubicBezTo>
                  <a:pt x="175080" y="113376"/>
                  <a:pt x="197271" y="136856"/>
                  <a:pt x="228427" y="136856"/>
                </a:cubicBezTo>
                <a:close/>
                <a:moveTo>
                  <a:pt x="575396" y="27"/>
                </a:moveTo>
                <a:cubicBezTo>
                  <a:pt x="622246" y="27"/>
                  <a:pt x="656993" y="34459"/>
                  <a:pt x="656993" y="81183"/>
                </a:cubicBezTo>
                <a:cubicBezTo>
                  <a:pt x="656993" y="127908"/>
                  <a:pt x="622699" y="162778"/>
                  <a:pt x="575396" y="162778"/>
                </a:cubicBezTo>
                <a:cubicBezTo>
                  <a:pt x="528316" y="162778"/>
                  <a:pt x="494022" y="127901"/>
                  <a:pt x="494022" y="81183"/>
                </a:cubicBezTo>
                <a:cubicBezTo>
                  <a:pt x="494022" y="34465"/>
                  <a:pt x="529019" y="27"/>
                  <a:pt x="575396" y="27"/>
                </a:cubicBezTo>
                <a:close/>
                <a:moveTo>
                  <a:pt x="575396" y="136856"/>
                </a:moveTo>
                <a:cubicBezTo>
                  <a:pt x="606776" y="136856"/>
                  <a:pt x="628743" y="113376"/>
                  <a:pt x="628743" y="81183"/>
                </a:cubicBezTo>
                <a:cubicBezTo>
                  <a:pt x="628743" y="48991"/>
                  <a:pt x="606999" y="25517"/>
                  <a:pt x="575396" y="25517"/>
                </a:cubicBezTo>
                <a:cubicBezTo>
                  <a:pt x="544233" y="25517"/>
                  <a:pt x="522042" y="48991"/>
                  <a:pt x="522042" y="81183"/>
                </a:cubicBezTo>
                <a:cubicBezTo>
                  <a:pt x="522042" y="113376"/>
                  <a:pt x="544293" y="136856"/>
                  <a:pt x="575396" y="136856"/>
                </a:cubicBezTo>
                <a:close/>
                <a:moveTo>
                  <a:pt x="448958" y="2933"/>
                </a:moveTo>
                <a:lnTo>
                  <a:pt x="481284" y="2933"/>
                </a:lnTo>
                <a:lnTo>
                  <a:pt x="400343" y="168146"/>
                </a:lnTo>
                <a:lnTo>
                  <a:pt x="319639" y="2933"/>
                </a:lnTo>
                <a:lnTo>
                  <a:pt x="351728" y="2933"/>
                </a:lnTo>
                <a:lnTo>
                  <a:pt x="400343" y="112931"/>
                </a:lnTo>
                <a:lnTo>
                  <a:pt x="448958" y="2933"/>
                </a:lnTo>
                <a:close/>
                <a:moveTo>
                  <a:pt x="717385" y="45882"/>
                </a:moveTo>
                <a:cubicBezTo>
                  <a:pt x="717385" y="33912"/>
                  <a:pt x="727345" y="24431"/>
                  <a:pt x="751794" y="24431"/>
                </a:cubicBezTo>
                <a:cubicBezTo>
                  <a:pt x="765588" y="24431"/>
                  <a:pt x="781193" y="28477"/>
                  <a:pt x="795439" y="36825"/>
                </a:cubicBezTo>
                <a:lnTo>
                  <a:pt x="795439" y="9023"/>
                </a:lnTo>
                <a:cubicBezTo>
                  <a:pt x="782714" y="3223"/>
                  <a:pt x="767109" y="47"/>
                  <a:pt x="752017" y="47"/>
                </a:cubicBezTo>
                <a:cubicBezTo>
                  <a:pt x="708555" y="47"/>
                  <a:pt x="688183" y="21720"/>
                  <a:pt x="688183" y="47251"/>
                </a:cubicBezTo>
                <a:cubicBezTo>
                  <a:pt x="688183" y="105918"/>
                  <a:pt x="782356" y="83597"/>
                  <a:pt x="782356" y="117692"/>
                </a:cubicBezTo>
                <a:cubicBezTo>
                  <a:pt x="782356" y="129432"/>
                  <a:pt x="771943" y="138239"/>
                  <a:pt x="747264" y="138239"/>
                </a:cubicBezTo>
                <a:cubicBezTo>
                  <a:pt x="727791" y="138239"/>
                  <a:pt x="707649" y="131010"/>
                  <a:pt x="694971" y="120855"/>
                </a:cubicBezTo>
                <a:lnTo>
                  <a:pt x="694971" y="120908"/>
                </a:lnTo>
                <a:lnTo>
                  <a:pt x="694971" y="150478"/>
                </a:lnTo>
                <a:cubicBezTo>
                  <a:pt x="708744" y="157896"/>
                  <a:pt x="728008" y="162616"/>
                  <a:pt x="747291" y="162616"/>
                </a:cubicBezTo>
                <a:cubicBezTo>
                  <a:pt x="790754" y="162616"/>
                  <a:pt x="811355" y="140943"/>
                  <a:pt x="811355" y="115655"/>
                </a:cubicBezTo>
                <a:cubicBezTo>
                  <a:pt x="811369" y="57615"/>
                  <a:pt x="717426" y="79518"/>
                  <a:pt x="717426" y="45882"/>
                </a:cubicBezTo>
                <a:lnTo>
                  <a:pt x="717385" y="45882"/>
                </a:lnTo>
                <a:close/>
                <a:moveTo>
                  <a:pt x="29216" y="45841"/>
                </a:moveTo>
                <a:cubicBezTo>
                  <a:pt x="29216" y="33872"/>
                  <a:pt x="39176" y="24391"/>
                  <a:pt x="63632" y="24391"/>
                </a:cubicBezTo>
                <a:cubicBezTo>
                  <a:pt x="77364" y="24391"/>
                  <a:pt x="92888" y="28437"/>
                  <a:pt x="107080" y="36670"/>
                </a:cubicBezTo>
                <a:lnTo>
                  <a:pt x="107080" y="8881"/>
                </a:lnTo>
                <a:cubicBezTo>
                  <a:pt x="94396" y="3156"/>
                  <a:pt x="78865" y="0"/>
                  <a:pt x="63855" y="0"/>
                </a:cubicBezTo>
                <a:cubicBezTo>
                  <a:pt x="20379" y="0"/>
                  <a:pt x="0" y="21680"/>
                  <a:pt x="0" y="47204"/>
                </a:cubicBezTo>
                <a:cubicBezTo>
                  <a:pt x="0" y="105925"/>
                  <a:pt x="94200" y="83564"/>
                  <a:pt x="94200" y="117665"/>
                </a:cubicBezTo>
                <a:cubicBezTo>
                  <a:pt x="94200" y="129405"/>
                  <a:pt x="83787" y="138219"/>
                  <a:pt x="59101" y="138219"/>
                </a:cubicBezTo>
                <a:cubicBezTo>
                  <a:pt x="39629" y="138219"/>
                  <a:pt x="19473" y="130990"/>
                  <a:pt x="6795" y="120828"/>
                </a:cubicBezTo>
                <a:lnTo>
                  <a:pt x="6795" y="120895"/>
                </a:lnTo>
                <a:lnTo>
                  <a:pt x="6795" y="150465"/>
                </a:lnTo>
                <a:cubicBezTo>
                  <a:pt x="20575" y="157882"/>
                  <a:pt x="39845" y="162603"/>
                  <a:pt x="59135" y="162603"/>
                </a:cubicBezTo>
                <a:cubicBezTo>
                  <a:pt x="102611" y="162603"/>
                  <a:pt x="123220" y="140916"/>
                  <a:pt x="123220" y="115628"/>
                </a:cubicBezTo>
                <a:cubicBezTo>
                  <a:pt x="123186" y="57588"/>
                  <a:pt x="29216" y="79491"/>
                  <a:pt x="29216" y="45841"/>
                </a:cubicBezTo>
                <a:close/>
              </a:path>
            </a:pathLst>
          </a:custGeom>
          <a:solidFill>
            <a:schemeClr val="bg1"/>
          </a:solidFill>
          <a:ln w="675" cap="flat">
            <a:noFill/>
            <a:prstDash val="solid"/>
            <a:miter/>
          </a:ln>
        </p:spPr>
        <p:txBody>
          <a:bodyPr rtlCol="0" anchor="ctr"/>
          <a:lstStyle/>
          <a:p>
            <a:endParaRPr lang="en-US"/>
          </a:p>
        </p:txBody>
      </p:sp>
      <p:sp>
        <p:nvSpPr>
          <p:cNvPr id="2" name="Title 1">
            <a:extLst>
              <a:ext uri="{FF2B5EF4-FFF2-40B4-BE49-F238E27FC236}">
                <a16:creationId xmlns:a16="http://schemas.microsoft.com/office/drawing/2014/main" id="{56E523F0-8710-C17D-5E1F-7113655CD055}"/>
              </a:ext>
            </a:extLst>
          </p:cNvPr>
          <p:cNvSpPr>
            <a:spLocks noGrp="1"/>
          </p:cNvSpPr>
          <p:nvPr>
            <p:ph type="title"/>
          </p:nvPr>
        </p:nvSpPr>
        <p:spPr>
          <a:xfrm>
            <a:off x="762000" y="724854"/>
            <a:ext cx="10674850" cy="920285"/>
          </a:xfrm>
        </p:spPr>
        <p:txBody>
          <a:bodyPr>
            <a:noAutofit/>
          </a:bodyPr>
          <a:lstStyle>
            <a:lvl1pPr>
              <a:defRPr>
                <a:solidFill>
                  <a:srgbClr val="3C003E"/>
                </a:solidFill>
              </a:defRPr>
            </a:lvl1pPr>
          </a:lstStyle>
          <a:p>
            <a:r>
              <a:rPr lang="en-US"/>
              <a:t>Click to edit Master title style</a:t>
            </a:r>
          </a:p>
        </p:txBody>
      </p:sp>
      <p:sp>
        <p:nvSpPr>
          <p:cNvPr id="3" name="Content Placeholder 2">
            <a:extLst>
              <a:ext uri="{FF2B5EF4-FFF2-40B4-BE49-F238E27FC236}">
                <a16:creationId xmlns:a16="http://schemas.microsoft.com/office/drawing/2014/main" id="{CFA97474-D8AA-E3B1-C98A-08B7FCBD5476}"/>
              </a:ext>
            </a:extLst>
          </p:cNvPr>
          <p:cNvSpPr>
            <a:spLocks noGrp="1"/>
          </p:cNvSpPr>
          <p:nvPr>
            <p:ph idx="1"/>
          </p:nvPr>
        </p:nvSpPr>
        <p:spPr>
          <a:xfrm>
            <a:off x="461738" y="3123757"/>
            <a:ext cx="3139422" cy="2926080"/>
          </a:xfrm>
        </p:spPr>
        <p:txBody>
          <a:bodyPr>
            <a:noAutofit/>
          </a:bodyPr>
          <a:lstStyle>
            <a:lvl1pPr>
              <a:defRPr>
                <a:solidFill>
                  <a:schemeClr val="accent4"/>
                </a:solidFill>
              </a:defRPr>
            </a:lvl1pPr>
            <a:lvl2pPr>
              <a:defRPr>
                <a:solidFill>
                  <a:schemeClr val="accent4"/>
                </a:solidFill>
              </a:defRPr>
            </a:lvl2pPr>
            <a:lvl3pPr>
              <a:defRPr>
                <a:solidFill>
                  <a:schemeClr val="accent4"/>
                </a:solidFill>
              </a:defRPr>
            </a:lvl3pPr>
            <a:lvl4pPr>
              <a:defRPr>
                <a:solidFill>
                  <a:schemeClr val="accent4"/>
                </a:solidFill>
              </a:defRPr>
            </a:lvl4pPr>
            <a:lvl5pPr>
              <a:defRPr>
                <a:solidFill>
                  <a:schemeClr val="accent4"/>
                </a:solidFill>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cxnSp>
        <p:nvCxnSpPr>
          <p:cNvPr id="9" name="Straight Connector 8">
            <a:extLst>
              <a:ext uri="{FF2B5EF4-FFF2-40B4-BE49-F238E27FC236}">
                <a16:creationId xmlns:a16="http://schemas.microsoft.com/office/drawing/2014/main" id="{5AEF45F1-4FE2-8739-18FF-B456EB3B66B9}"/>
              </a:ext>
            </a:extLst>
          </p:cNvPr>
          <p:cNvCxnSpPr>
            <a:cxnSpLocks/>
          </p:cNvCxnSpPr>
          <p:nvPr userDrawn="1"/>
        </p:nvCxnSpPr>
        <p:spPr>
          <a:xfrm flipH="1">
            <a:off x="4058360" y="6400800"/>
            <a:ext cx="4071051" cy="0"/>
          </a:xfrm>
          <a:prstGeom prst="line">
            <a:avLst/>
          </a:prstGeom>
          <a:ln w="9525" cap="rnd">
            <a:solidFill>
              <a:schemeClr val="tx1"/>
            </a:solidFill>
          </a:ln>
        </p:spPr>
        <p:style>
          <a:lnRef idx="1">
            <a:schemeClr val="accent1"/>
          </a:lnRef>
          <a:fillRef idx="0">
            <a:schemeClr val="accent1"/>
          </a:fillRef>
          <a:effectRef idx="0">
            <a:schemeClr val="accent1"/>
          </a:effectRef>
          <a:fontRef idx="minor">
            <a:schemeClr val="tx1"/>
          </a:fontRef>
        </p:style>
      </p:cxnSp>
      <p:sp>
        <p:nvSpPr>
          <p:cNvPr id="11" name="Subtitle 2">
            <a:extLst>
              <a:ext uri="{FF2B5EF4-FFF2-40B4-BE49-F238E27FC236}">
                <a16:creationId xmlns:a16="http://schemas.microsoft.com/office/drawing/2014/main" id="{0740B8FE-D58D-6E2B-896D-000F0294ED98}"/>
              </a:ext>
            </a:extLst>
          </p:cNvPr>
          <p:cNvSpPr>
            <a:spLocks noGrp="1"/>
          </p:cNvSpPr>
          <p:nvPr>
            <p:ph type="body" sz="quarter" idx="13" hasCustomPrompt="1"/>
          </p:nvPr>
        </p:nvSpPr>
        <p:spPr>
          <a:xfrm>
            <a:off x="762000" y="1733802"/>
            <a:ext cx="10674350" cy="414149"/>
          </a:xfrm>
        </p:spPr>
        <p:txBody>
          <a:bodyPr>
            <a:noAutofit/>
          </a:bodyPr>
          <a:lstStyle>
            <a:lvl1pPr marL="0" indent="0">
              <a:buNone/>
              <a:defRPr lang="en-US" sz="1600" b="0" i="0" kern="1200" dirty="0">
                <a:solidFill>
                  <a:srgbClr val="3C003E"/>
                </a:solidFill>
                <a:latin typeface="Outfit Light" pitchFamily="2" charset="0"/>
                <a:ea typeface="Inter"/>
                <a:cs typeface="Inter"/>
              </a:defRPr>
            </a:lvl1pPr>
            <a:lvl2pPr marL="457200" indent="0">
              <a:buNone/>
              <a:defRPr/>
            </a:lvl2pPr>
            <a:lvl3pPr marL="914400" indent="0">
              <a:buNone/>
              <a:defRPr/>
            </a:lvl3pPr>
            <a:lvl4pPr marL="1371600" indent="0">
              <a:buNone/>
              <a:defRPr/>
            </a:lvl4pPr>
            <a:lvl5pPr marL="1828800" indent="0">
              <a:buNone/>
              <a:defRPr/>
            </a:lvl5pPr>
          </a:lstStyle>
          <a:p>
            <a:pPr lvl="0"/>
            <a:r>
              <a:rPr lang="en-US"/>
              <a:t>Subtitle goes here</a:t>
            </a:r>
          </a:p>
        </p:txBody>
      </p:sp>
      <p:sp>
        <p:nvSpPr>
          <p:cNvPr id="18" name="!!subhead1">
            <a:extLst>
              <a:ext uri="{FF2B5EF4-FFF2-40B4-BE49-F238E27FC236}">
                <a16:creationId xmlns:a16="http://schemas.microsoft.com/office/drawing/2014/main" id="{1A93C0F4-1D09-DE35-6E80-27CB807A0E38}"/>
              </a:ext>
            </a:extLst>
          </p:cNvPr>
          <p:cNvSpPr>
            <a:spLocks noGrp="1"/>
          </p:cNvSpPr>
          <p:nvPr>
            <p:ph type="body" sz="quarter" idx="14" hasCustomPrompt="1"/>
          </p:nvPr>
        </p:nvSpPr>
        <p:spPr>
          <a:xfrm>
            <a:off x="461737" y="2774287"/>
            <a:ext cx="3139422" cy="232267"/>
          </a:xfrm>
        </p:spPr>
        <p:txBody>
          <a:bodyPr>
            <a:noAutofit/>
          </a:bodyPr>
          <a:lstStyle>
            <a:lvl1pPr marL="0" indent="0">
              <a:lnSpc>
                <a:spcPct val="100000"/>
              </a:lnSpc>
              <a:spcBef>
                <a:spcPts val="0"/>
              </a:spcBef>
              <a:buNone/>
              <a:defRPr lang="en-US" sz="1800" b="1" kern="1200" dirty="0">
                <a:solidFill>
                  <a:schemeClr val="accent4"/>
                </a:solidFill>
                <a:latin typeface="Inter" panose="020B0502030000000004" pitchFamily="34" charset="0"/>
                <a:ea typeface="Inter" panose="020B0502030000000004" pitchFamily="34" charset="0"/>
                <a:cs typeface="Inter" panose="020B0502030000000004" pitchFamily="34" charset="0"/>
              </a:defRPr>
            </a:lvl1pPr>
            <a:lvl2pPr marL="457200" indent="0">
              <a:buNone/>
              <a:defRPr sz="1800" b="1">
                <a:solidFill>
                  <a:schemeClr val="accent1"/>
                </a:solidFill>
              </a:defRPr>
            </a:lvl2pPr>
            <a:lvl3pPr marL="914400" indent="0">
              <a:buNone/>
              <a:defRPr sz="1800" b="1">
                <a:solidFill>
                  <a:schemeClr val="accent1"/>
                </a:solidFill>
              </a:defRPr>
            </a:lvl3pPr>
            <a:lvl4pPr marL="1371600" indent="0">
              <a:buNone/>
              <a:defRPr sz="1800" b="1">
                <a:solidFill>
                  <a:schemeClr val="accent1"/>
                </a:solidFill>
              </a:defRPr>
            </a:lvl4pPr>
            <a:lvl5pPr marL="1828800" indent="0">
              <a:buNone/>
              <a:defRPr sz="1800" b="1">
                <a:solidFill>
                  <a:schemeClr val="accent1"/>
                </a:solidFill>
              </a:defRPr>
            </a:lvl5pPr>
          </a:lstStyle>
          <a:p>
            <a:pPr marL="0" lvl="0" indent="0" algn="l" defTabSz="914400" rtl="0" eaLnBrk="1" latinLnBrk="0" hangingPunct="1">
              <a:lnSpc>
                <a:spcPct val="100000"/>
              </a:lnSpc>
              <a:spcBef>
                <a:spcPts val="1000"/>
              </a:spcBef>
              <a:buFont typeface="Inter" panose="020B0502030000000004" pitchFamily="34" charset="0"/>
              <a:buNone/>
            </a:pPr>
            <a:r>
              <a:rPr lang="en-US"/>
              <a:t>Subheading goes here</a:t>
            </a:r>
          </a:p>
        </p:txBody>
      </p:sp>
      <p:sp>
        <p:nvSpPr>
          <p:cNvPr id="7" name="Text Placeholder 5">
            <a:extLst>
              <a:ext uri="{FF2B5EF4-FFF2-40B4-BE49-F238E27FC236}">
                <a16:creationId xmlns:a16="http://schemas.microsoft.com/office/drawing/2014/main" id="{97AA42F7-5D29-CCA9-BB20-836565F8EB17}"/>
              </a:ext>
            </a:extLst>
          </p:cNvPr>
          <p:cNvSpPr>
            <a:spLocks noGrp="1"/>
          </p:cNvSpPr>
          <p:nvPr>
            <p:ph type="body" sz="quarter" idx="21" hasCustomPrompt="1"/>
          </p:nvPr>
        </p:nvSpPr>
        <p:spPr>
          <a:xfrm>
            <a:off x="1487277" y="6496059"/>
            <a:ext cx="7173901" cy="285734"/>
          </a:xfrm>
        </p:spPr>
        <p:txBody>
          <a:bodyPr anchor="ctr">
            <a:noAutofit/>
          </a:bodyPr>
          <a:lstStyle>
            <a:lvl1pPr marL="0" indent="0">
              <a:lnSpc>
                <a:spcPct val="90000"/>
              </a:lnSpc>
              <a:spcBef>
                <a:spcPts val="200"/>
              </a:spcBef>
              <a:buNone/>
              <a:defRPr sz="600" b="0" i="0">
                <a:solidFill>
                  <a:schemeClr val="bg1"/>
                </a:solidFill>
                <a:latin typeface="Inter" panose="02000503000000020004" pitchFamily="2" charset="0"/>
                <a:ea typeface="Inter" panose="02000503000000020004" pitchFamily="2" charset="0"/>
              </a:defRPr>
            </a:lvl1pPr>
            <a:lvl2pPr marL="457200" indent="0">
              <a:buNone/>
              <a:defRPr sz="600" b="0" i="0">
                <a:latin typeface="Inter" panose="02000503000000020004" pitchFamily="2" charset="0"/>
                <a:ea typeface="Inter" panose="02000503000000020004" pitchFamily="2" charset="0"/>
              </a:defRPr>
            </a:lvl2pPr>
            <a:lvl3pPr marL="914400" indent="0">
              <a:buNone/>
              <a:defRPr sz="600" b="0" i="0">
                <a:latin typeface="Inter" panose="02000503000000020004" pitchFamily="2" charset="0"/>
                <a:ea typeface="Inter" panose="02000503000000020004" pitchFamily="2" charset="0"/>
              </a:defRPr>
            </a:lvl3pPr>
            <a:lvl4pPr marL="1371600" indent="0">
              <a:buNone/>
              <a:defRPr sz="600" b="0" i="0">
                <a:latin typeface="Inter" panose="02000503000000020004" pitchFamily="2" charset="0"/>
                <a:ea typeface="Inter" panose="02000503000000020004" pitchFamily="2" charset="0"/>
              </a:defRPr>
            </a:lvl4pPr>
            <a:lvl5pPr marL="1828800" indent="0">
              <a:buNone/>
              <a:defRPr sz="600" b="0" i="0">
                <a:latin typeface="Inter" panose="02000503000000020004" pitchFamily="2" charset="0"/>
                <a:ea typeface="Inter" panose="02000503000000020004" pitchFamily="2" charset="0"/>
              </a:defRPr>
            </a:lvl5pPr>
          </a:lstStyle>
          <a:p>
            <a:pPr lvl="0"/>
            <a:r>
              <a:rPr lang="en-US"/>
              <a:t>Source: </a:t>
            </a:r>
          </a:p>
        </p:txBody>
      </p:sp>
      <p:sp>
        <p:nvSpPr>
          <p:cNvPr id="6" name="Slide Number Placeholder 5">
            <a:extLst>
              <a:ext uri="{FF2B5EF4-FFF2-40B4-BE49-F238E27FC236}">
                <a16:creationId xmlns:a16="http://schemas.microsoft.com/office/drawing/2014/main" id="{B0AA6B6D-BABC-9E1B-2A13-C6A08C85BF7C}"/>
              </a:ext>
            </a:extLst>
          </p:cNvPr>
          <p:cNvSpPr txBox="1">
            <a:spLocks/>
          </p:cNvSpPr>
          <p:nvPr userDrawn="1"/>
        </p:nvSpPr>
        <p:spPr>
          <a:xfrm>
            <a:off x="11185742" y="6400800"/>
            <a:ext cx="549058" cy="457200"/>
          </a:xfrm>
          <a:prstGeom prst="rect">
            <a:avLst/>
          </a:prstGeom>
        </p:spPr>
        <p:txBody>
          <a:bodyPr vert="horz" lIns="0" tIns="0" rIns="0" bIns="0" rtlCol="0" anchor="ctr"/>
          <a:lstStyle>
            <a:defPPr>
              <a:defRPr lang="en-US"/>
            </a:defPPr>
            <a:lvl1pPr marL="0" algn="r" defTabSz="914400" rtl="0" eaLnBrk="1" latinLnBrk="0" hangingPunct="1">
              <a:defRPr sz="800" kern="1200">
                <a:solidFill>
                  <a:schemeClr val="tx1"/>
                </a:solidFill>
                <a:latin typeface="Outfi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fld id="{DDA6C761-E6C0-8244-BDC1-CA1DC8273777}" type="slidenum">
              <a:rPr lang="en-US" b="0" i="0" smtClean="0">
                <a:solidFill>
                  <a:schemeClr val="bg1"/>
                </a:solidFill>
                <a:latin typeface="Outfit Light" pitchFamily="2" charset="0"/>
              </a:rPr>
              <a:pPr/>
              <a:t>‹#›</a:t>
            </a:fld>
            <a:endParaRPr lang="en-US" b="0" i="0">
              <a:solidFill>
                <a:schemeClr val="bg1"/>
              </a:solidFill>
              <a:latin typeface="Outfit Light" pitchFamily="2" charset="0"/>
            </a:endParaRPr>
          </a:p>
        </p:txBody>
      </p:sp>
      <p:sp>
        <p:nvSpPr>
          <p:cNvPr id="4" name="Slide Number Placeholder 5">
            <a:extLst>
              <a:ext uri="{FF2B5EF4-FFF2-40B4-BE49-F238E27FC236}">
                <a16:creationId xmlns:a16="http://schemas.microsoft.com/office/drawing/2014/main" id="{BE7F2BD4-73DA-8B8D-8D66-88F374F1D715}"/>
              </a:ext>
            </a:extLst>
          </p:cNvPr>
          <p:cNvSpPr txBox="1">
            <a:spLocks/>
          </p:cNvSpPr>
          <p:nvPr userDrawn="1"/>
        </p:nvSpPr>
        <p:spPr>
          <a:xfrm>
            <a:off x="9118378" y="6499230"/>
            <a:ext cx="2266709" cy="273040"/>
          </a:xfrm>
          <a:prstGeom prst="rect">
            <a:avLst/>
          </a:prstGeom>
        </p:spPr>
        <p:txBody>
          <a:bodyPr vert="horz" lIns="0" tIns="0" rIns="0" bIns="0" rtlCol="0" anchor="ctr"/>
          <a:lstStyle>
            <a:defPPr>
              <a:defRPr lang="en-US"/>
            </a:defPPr>
            <a:lvl1pPr marL="0" algn="r" defTabSz="914400" rtl="0" eaLnBrk="1" latinLnBrk="0" hangingPunct="1">
              <a:defRPr sz="800" kern="1200">
                <a:solidFill>
                  <a:schemeClr val="bg1"/>
                </a:solidFill>
                <a:latin typeface="Outfi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sz="600" b="0" i="0">
                <a:solidFill>
                  <a:schemeClr val="bg1"/>
                </a:solidFill>
                <a:latin typeface="Outfit Light" pitchFamily="2" charset="0"/>
              </a:rPr>
              <a:t>© Sovos 2025. Proprietary and Confidential</a:t>
            </a:r>
          </a:p>
        </p:txBody>
      </p:sp>
      <p:sp>
        <p:nvSpPr>
          <p:cNvPr id="21" name="Text Placeholder 20">
            <a:extLst>
              <a:ext uri="{FF2B5EF4-FFF2-40B4-BE49-F238E27FC236}">
                <a16:creationId xmlns:a16="http://schemas.microsoft.com/office/drawing/2014/main" id="{2D73F7C5-2BF4-FB8A-D39B-5E7388A4BC26}"/>
              </a:ext>
            </a:extLst>
          </p:cNvPr>
          <p:cNvSpPr>
            <a:spLocks noGrp="1"/>
          </p:cNvSpPr>
          <p:nvPr>
            <p:ph type="body" sz="quarter" idx="23" hasCustomPrompt="1"/>
          </p:nvPr>
        </p:nvSpPr>
        <p:spPr>
          <a:xfrm>
            <a:off x="4519789" y="2774287"/>
            <a:ext cx="3141948" cy="254848"/>
          </a:xfrm>
        </p:spPr>
        <p:txBody>
          <a:bodyPr>
            <a:noAutofit/>
          </a:bodyPr>
          <a:lstStyle>
            <a:lvl1pPr marL="0" indent="0">
              <a:lnSpc>
                <a:spcPct val="100000"/>
              </a:lnSpc>
              <a:spcBef>
                <a:spcPts val="0"/>
              </a:spcBef>
              <a:buNone/>
              <a:defRPr lang="en-US" sz="1800" b="1" kern="1200" dirty="0" smtClean="0">
                <a:solidFill>
                  <a:srgbClr val="3C003E"/>
                </a:solidFill>
                <a:latin typeface="Inter" panose="020B0502030000000004" pitchFamily="34" charset="0"/>
                <a:ea typeface="Inter" panose="020B0502030000000004" pitchFamily="34" charset="0"/>
                <a:cs typeface="Inter" panose="020B0502030000000004" pitchFamily="34" charset="0"/>
              </a:defRPr>
            </a:lvl1pPr>
            <a:lvl2pPr marL="457200" indent="0">
              <a:buNone/>
              <a:defRPr/>
            </a:lvl2pPr>
            <a:lvl3pPr marL="914400" indent="0">
              <a:buNone/>
              <a:defRPr/>
            </a:lvl3pPr>
            <a:lvl4pPr marL="1371600" indent="0">
              <a:buNone/>
              <a:defRPr/>
            </a:lvl4pPr>
            <a:lvl5pPr marL="1828800" indent="0">
              <a:buNone/>
              <a:defRPr/>
            </a:lvl5pPr>
          </a:lstStyle>
          <a:p>
            <a:pPr lvl="0"/>
            <a:r>
              <a:rPr lang="en-US"/>
              <a:t>Subheading goes here</a:t>
            </a:r>
          </a:p>
        </p:txBody>
      </p:sp>
      <p:sp>
        <p:nvSpPr>
          <p:cNvPr id="25" name="Content Placeholder 24">
            <a:extLst>
              <a:ext uri="{FF2B5EF4-FFF2-40B4-BE49-F238E27FC236}">
                <a16:creationId xmlns:a16="http://schemas.microsoft.com/office/drawing/2014/main" id="{A903AC49-909E-5627-F85E-05AA2936A5D3}"/>
              </a:ext>
            </a:extLst>
          </p:cNvPr>
          <p:cNvSpPr>
            <a:spLocks noGrp="1"/>
          </p:cNvSpPr>
          <p:nvPr>
            <p:ph sz="quarter" idx="24"/>
          </p:nvPr>
        </p:nvSpPr>
        <p:spPr>
          <a:xfrm>
            <a:off x="4519789" y="3123757"/>
            <a:ext cx="3141948" cy="2926080"/>
          </a:xfrm>
        </p:spPr>
        <p:txBody>
          <a:bodyPr>
            <a:noAutofit/>
          </a:bodyPr>
          <a:lstStyle>
            <a:lvl1pPr>
              <a:defRPr>
                <a:solidFill>
                  <a:srgbClr val="3C003E"/>
                </a:solidFill>
              </a:defRPr>
            </a:lvl1pPr>
            <a:lvl2pPr>
              <a:defRPr>
                <a:solidFill>
                  <a:srgbClr val="3C003E"/>
                </a:solidFill>
              </a:defRPr>
            </a:lvl2pPr>
            <a:lvl3pPr>
              <a:defRPr>
                <a:solidFill>
                  <a:srgbClr val="3C003E"/>
                </a:solidFill>
              </a:defRPr>
            </a:lvl3pPr>
            <a:lvl4pPr>
              <a:defRPr>
                <a:solidFill>
                  <a:srgbClr val="3C003E"/>
                </a:solidFill>
              </a:defRPr>
            </a:lvl4pPr>
            <a:lvl5pPr>
              <a:defRPr>
                <a:solidFill>
                  <a:srgbClr val="3C003E"/>
                </a:solidFill>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30" name="Text Placeholder 29">
            <a:extLst>
              <a:ext uri="{FF2B5EF4-FFF2-40B4-BE49-F238E27FC236}">
                <a16:creationId xmlns:a16="http://schemas.microsoft.com/office/drawing/2014/main" id="{F2D6EAF1-0692-50BE-5433-C25A68FEFD66}"/>
              </a:ext>
            </a:extLst>
          </p:cNvPr>
          <p:cNvSpPr>
            <a:spLocks noGrp="1"/>
          </p:cNvSpPr>
          <p:nvPr>
            <p:ph type="body" sz="quarter" idx="34" hasCustomPrompt="1"/>
          </p:nvPr>
        </p:nvSpPr>
        <p:spPr>
          <a:xfrm>
            <a:off x="8586611" y="2774287"/>
            <a:ext cx="3143648" cy="304797"/>
          </a:xfrm>
        </p:spPr>
        <p:txBody>
          <a:bodyPr/>
          <a:lstStyle>
            <a:lvl1pPr marL="0" indent="0">
              <a:lnSpc>
                <a:spcPct val="100000"/>
              </a:lnSpc>
              <a:spcBef>
                <a:spcPts val="0"/>
              </a:spcBef>
              <a:buNone/>
              <a:defRPr lang="en-US" sz="1800" b="1" kern="1200" smtClean="0">
                <a:solidFill>
                  <a:schemeClr val="bg1"/>
                </a:solidFill>
                <a:latin typeface="Inter" panose="020B0502030000000004" pitchFamily="34" charset="0"/>
                <a:ea typeface="Inter" panose="020B0502030000000004" pitchFamily="34" charset="0"/>
                <a:cs typeface="Inter" panose="020B0502030000000004" pitchFamily="34" charset="0"/>
              </a:defRPr>
            </a:lvl1pPr>
            <a:lvl2pPr marL="457200" indent="0">
              <a:buNone/>
              <a:defRPr/>
            </a:lvl2pPr>
            <a:lvl3pPr marL="914400" indent="0">
              <a:buNone/>
              <a:defRPr/>
            </a:lvl3pPr>
            <a:lvl4pPr marL="1371600" indent="0">
              <a:buNone/>
              <a:defRPr/>
            </a:lvl4pPr>
            <a:lvl5pPr marL="1828800" indent="0">
              <a:buNone/>
              <a:defRPr/>
            </a:lvl5pPr>
          </a:lstStyle>
          <a:p>
            <a:pPr lvl="0"/>
            <a:r>
              <a:rPr lang="en-US"/>
              <a:t>Subheading goes here</a:t>
            </a:r>
          </a:p>
        </p:txBody>
      </p:sp>
      <p:sp>
        <p:nvSpPr>
          <p:cNvPr id="32" name="Content Placeholder 31">
            <a:extLst>
              <a:ext uri="{FF2B5EF4-FFF2-40B4-BE49-F238E27FC236}">
                <a16:creationId xmlns:a16="http://schemas.microsoft.com/office/drawing/2014/main" id="{C8305F90-46C4-DA12-257A-5AB2F6DA0090}"/>
              </a:ext>
            </a:extLst>
          </p:cNvPr>
          <p:cNvSpPr>
            <a:spLocks noGrp="1"/>
          </p:cNvSpPr>
          <p:nvPr>
            <p:ph sz="quarter" idx="35"/>
          </p:nvPr>
        </p:nvSpPr>
        <p:spPr>
          <a:xfrm>
            <a:off x="8586611" y="3123757"/>
            <a:ext cx="3143650" cy="2927286"/>
          </a:xfrm>
        </p:spPr>
        <p:txBody>
          <a:bodyPr/>
          <a:lstStyle>
            <a:lvl1pPr>
              <a:defRPr>
                <a:solidFill>
                  <a:schemeClr val="bg1"/>
                </a:solidFill>
              </a:defRPr>
            </a:lvl1pPr>
            <a:lvl2pPr>
              <a:defRPr>
                <a:solidFill>
                  <a:schemeClr val="bg1"/>
                </a:solidFill>
              </a:defRPr>
            </a:lvl2pPr>
            <a:lvl3pPr>
              <a:defRPr>
                <a:solidFill>
                  <a:schemeClr val="bg1"/>
                </a:solidFill>
              </a:defRPr>
            </a:lvl3pPr>
            <a:lvl4pPr>
              <a:defRPr>
                <a:solidFill>
                  <a:schemeClr val="bg1"/>
                </a:solidFill>
              </a:defRPr>
            </a:lvl4pPr>
            <a:lvl5pPr>
              <a:defRPr>
                <a:solidFill>
                  <a:schemeClr val="bg1"/>
                </a:solidFill>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Tree>
    <p:extLst>
      <p:ext uri="{BB962C8B-B14F-4D97-AF65-F5344CB8AC3E}">
        <p14:creationId xmlns:p14="http://schemas.microsoft.com/office/powerpoint/2010/main" val="759960671"/>
      </p:ext>
    </p:extLst>
  </p:cSld>
  <p:clrMapOvr>
    <a:masterClrMapping/>
  </p:clrMapOvr>
</p:sldLayout>
</file>

<file path=ppt/slideLayouts/slideLayout143.xml><?xml version="1.0" encoding="utf-8"?>
<p:sldLayout xmlns:a="http://schemas.openxmlformats.org/drawingml/2006/main" xmlns:r="http://schemas.openxmlformats.org/officeDocument/2006/relationships" xmlns:p="http://schemas.openxmlformats.org/presentationml/2006/main" preserve="1" userDrawn="1">
  <p:cSld name="Executive Summary 3 Column - Orange">
    <p:spTree>
      <p:nvGrpSpPr>
        <p:cNvPr id="1" name=""/>
        <p:cNvGrpSpPr/>
        <p:nvPr/>
      </p:nvGrpSpPr>
      <p:grpSpPr>
        <a:xfrm>
          <a:off x="0" y="0"/>
          <a:ext cx="0" cy="0"/>
          <a:chOff x="0" y="0"/>
          <a:chExt cx="0" cy="0"/>
        </a:xfrm>
      </p:grpSpPr>
      <p:sp>
        <p:nvSpPr>
          <p:cNvPr id="5" name="Rectangle 4">
            <a:extLst>
              <a:ext uri="{FF2B5EF4-FFF2-40B4-BE49-F238E27FC236}">
                <a16:creationId xmlns:a16="http://schemas.microsoft.com/office/drawing/2014/main" id="{F32CADB6-6F2C-48CE-4B9C-7989D243734B}"/>
              </a:ext>
            </a:extLst>
          </p:cNvPr>
          <p:cNvSpPr/>
          <p:nvPr userDrawn="1"/>
        </p:nvSpPr>
        <p:spPr>
          <a:xfrm>
            <a:off x="4058360" y="2539999"/>
            <a:ext cx="4071051" cy="4318000"/>
          </a:xfrm>
          <a:prstGeom prst="rect">
            <a:avLst/>
          </a:prstGeom>
          <a:solidFill>
            <a:schemeClr val="accent5"/>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2" name="Round Single Corner Rectangle 11">
            <a:extLst>
              <a:ext uri="{FF2B5EF4-FFF2-40B4-BE49-F238E27FC236}">
                <a16:creationId xmlns:a16="http://schemas.microsoft.com/office/drawing/2014/main" id="{C86ADA04-FB38-DF5F-93D8-EED996AA2DA5}"/>
              </a:ext>
            </a:extLst>
          </p:cNvPr>
          <p:cNvSpPr/>
          <p:nvPr userDrawn="1"/>
        </p:nvSpPr>
        <p:spPr>
          <a:xfrm flipH="1">
            <a:off x="1" y="2539999"/>
            <a:ext cx="4062589" cy="4318000"/>
          </a:xfrm>
          <a:prstGeom prst="round1Rect">
            <a:avLst>
              <a:gd name="adj" fmla="val 9968"/>
            </a:avLst>
          </a:prstGeom>
          <a:solidFill>
            <a:srgbClr val="41040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6" name="Round Single Corner Rectangle 15">
            <a:extLst>
              <a:ext uri="{FF2B5EF4-FFF2-40B4-BE49-F238E27FC236}">
                <a16:creationId xmlns:a16="http://schemas.microsoft.com/office/drawing/2014/main" id="{3A1E651B-F768-C900-F468-3FC338FF8FBE}"/>
              </a:ext>
            </a:extLst>
          </p:cNvPr>
          <p:cNvSpPr/>
          <p:nvPr userDrawn="1"/>
        </p:nvSpPr>
        <p:spPr>
          <a:xfrm>
            <a:off x="8129411" y="2539999"/>
            <a:ext cx="4062589" cy="4318000"/>
          </a:xfrm>
          <a:prstGeom prst="round1Rect">
            <a:avLst>
              <a:gd name="adj" fmla="val 9787"/>
            </a:avLst>
          </a:prstGeom>
          <a:solidFill>
            <a:srgbClr val="FA8F2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cxnSp>
        <p:nvCxnSpPr>
          <p:cNvPr id="14" name="Straight Connector 13">
            <a:extLst>
              <a:ext uri="{FF2B5EF4-FFF2-40B4-BE49-F238E27FC236}">
                <a16:creationId xmlns:a16="http://schemas.microsoft.com/office/drawing/2014/main" id="{8DCB4BC0-DC3D-6FBA-3746-178871B54EA6}"/>
              </a:ext>
            </a:extLst>
          </p:cNvPr>
          <p:cNvCxnSpPr>
            <a:cxnSpLocks/>
          </p:cNvCxnSpPr>
          <p:nvPr userDrawn="1"/>
        </p:nvCxnSpPr>
        <p:spPr>
          <a:xfrm flipH="1">
            <a:off x="1487277" y="6400800"/>
            <a:ext cx="10704723" cy="0"/>
          </a:xfrm>
          <a:prstGeom prst="line">
            <a:avLst/>
          </a:prstGeom>
          <a:ln w="9525" cap="rnd">
            <a:solidFill>
              <a:schemeClr val="bg1"/>
            </a:solidFill>
          </a:ln>
        </p:spPr>
        <p:style>
          <a:lnRef idx="1">
            <a:schemeClr val="accent1"/>
          </a:lnRef>
          <a:fillRef idx="0">
            <a:schemeClr val="accent1"/>
          </a:fillRef>
          <a:effectRef idx="0">
            <a:schemeClr val="accent1"/>
          </a:effectRef>
          <a:fontRef idx="minor">
            <a:schemeClr val="tx1"/>
          </a:fontRef>
        </p:style>
      </p:cxnSp>
      <p:sp>
        <p:nvSpPr>
          <p:cNvPr id="15" name="Graphic 18">
            <a:extLst>
              <a:ext uri="{FF2B5EF4-FFF2-40B4-BE49-F238E27FC236}">
                <a16:creationId xmlns:a16="http://schemas.microsoft.com/office/drawing/2014/main" id="{857A86D5-E894-3FB1-49EC-111676F213CF}"/>
              </a:ext>
            </a:extLst>
          </p:cNvPr>
          <p:cNvSpPr/>
          <p:nvPr userDrawn="1"/>
        </p:nvSpPr>
        <p:spPr>
          <a:xfrm>
            <a:off x="457200" y="6313452"/>
            <a:ext cx="811355" cy="168145"/>
          </a:xfrm>
          <a:custGeom>
            <a:avLst/>
            <a:gdLst>
              <a:gd name="connsiteX0" fmla="*/ 228427 w 811355"/>
              <a:gd name="connsiteY0" fmla="*/ 27 h 168145"/>
              <a:gd name="connsiteX1" fmla="*/ 310031 w 811355"/>
              <a:gd name="connsiteY1" fmla="*/ 81183 h 168145"/>
              <a:gd name="connsiteX2" fmla="*/ 228427 w 811355"/>
              <a:gd name="connsiteY2" fmla="*/ 162778 h 168145"/>
              <a:gd name="connsiteX3" fmla="*/ 147061 w 811355"/>
              <a:gd name="connsiteY3" fmla="*/ 81183 h 168145"/>
              <a:gd name="connsiteX4" fmla="*/ 228427 w 811355"/>
              <a:gd name="connsiteY4" fmla="*/ 27 h 168145"/>
              <a:gd name="connsiteX5" fmla="*/ 228427 w 811355"/>
              <a:gd name="connsiteY5" fmla="*/ 136856 h 168145"/>
              <a:gd name="connsiteX6" fmla="*/ 281782 w 811355"/>
              <a:gd name="connsiteY6" fmla="*/ 81183 h 168145"/>
              <a:gd name="connsiteX7" fmla="*/ 228427 w 811355"/>
              <a:gd name="connsiteY7" fmla="*/ 25517 h 168145"/>
              <a:gd name="connsiteX8" fmla="*/ 175080 w 811355"/>
              <a:gd name="connsiteY8" fmla="*/ 81183 h 168145"/>
              <a:gd name="connsiteX9" fmla="*/ 228427 w 811355"/>
              <a:gd name="connsiteY9" fmla="*/ 136856 h 168145"/>
              <a:gd name="connsiteX10" fmla="*/ 575396 w 811355"/>
              <a:gd name="connsiteY10" fmla="*/ 27 h 168145"/>
              <a:gd name="connsiteX11" fmla="*/ 656993 w 811355"/>
              <a:gd name="connsiteY11" fmla="*/ 81183 h 168145"/>
              <a:gd name="connsiteX12" fmla="*/ 575396 w 811355"/>
              <a:gd name="connsiteY12" fmla="*/ 162778 h 168145"/>
              <a:gd name="connsiteX13" fmla="*/ 494022 w 811355"/>
              <a:gd name="connsiteY13" fmla="*/ 81183 h 168145"/>
              <a:gd name="connsiteX14" fmla="*/ 575396 w 811355"/>
              <a:gd name="connsiteY14" fmla="*/ 27 h 168145"/>
              <a:gd name="connsiteX15" fmla="*/ 575396 w 811355"/>
              <a:gd name="connsiteY15" fmla="*/ 136856 h 168145"/>
              <a:gd name="connsiteX16" fmla="*/ 628743 w 811355"/>
              <a:gd name="connsiteY16" fmla="*/ 81183 h 168145"/>
              <a:gd name="connsiteX17" fmla="*/ 575396 w 811355"/>
              <a:gd name="connsiteY17" fmla="*/ 25517 h 168145"/>
              <a:gd name="connsiteX18" fmla="*/ 522042 w 811355"/>
              <a:gd name="connsiteY18" fmla="*/ 81183 h 168145"/>
              <a:gd name="connsiteX19" fmla="*/ 575396 w 811355"/>
              <a:gd name="connsiteY19" fmla="*/ 136856 h 168145"/>
              <a:gd name="connsiteX20" fmla="*/ 448958 w 811355"/>
              <a:gd name="connsiteY20" fmla="*/ 2933 h 168145"/>
              <a:gd name="connsiteX21" fmla="*/ 481284 w 811355"/>
              <a:gd name="connsiteY21" fmla="*/ 2933 h 168145"/>
              <a:gd name="connsiteX22" fmla="*/ 400343 w 811355"/>
              <a:gd name="connsiteY22" fmla="*/ 168146 h 168145"/>
              <a:gd name="connsiteX23" fmla="*/ 319639 w 811355"/>
              <a:gd name="connsiteY23" fmla="*/ 2933 h 168145"/>
              <a:gd name="connsiteX24" fmla="*/ 351728 w 811355"/>
              <a:gd name="connsiteY24" fmla="*/ 2933 h 168145"/>
              <a:gd name="connsiteX25" fmla="*/ 400343 w 811355"/>
              <a:gd name="connsiteY25" fmla="*/ 112931 h 168145"/>
              <a:gd name="connsiteX26" fmla="*/ 448958 w 811355"/>
              <a:gd name="connsiteY26" fmla="*/ 2933 h 168145"/>
              <a:gd name="connsiteX27" fmla="*/ 717385 w 811355"/>
              <a:gd name="connsiteY27" fmla="*/ 45882 h 168145"/>
              <a:gd name="connsiteX28" fmla="*/ 751794 w 811355"/>
              <a:gd name="connsiteY28" fmla="*/ 24431 h 168145"/>
              <a:gd name="connsiteX29" fmla="*/ 795439 w 811355"/>
              <a:gd name="connsiteY29" fmla="*/ 36825 h 168145"/>
              <a:gd name="connsiteX30" fmla="*/ 795439 w 811355"/>
              <a:gd name="connsiteY30" fmla="*/ 9023 h 168145"/>
              <a:gd name="connsiteX31" fmla="*/ 752017 w 811355"/>
              <a:gd name="connsiteY31" fmla="*/ 47 h 168145"/>
              <a:gd name="connsiteX32" fmla="*/ 688183 w 811355"/>
              <a:gd name="connsiteY32" fmla="*/ 47251 h 168145"/>
              <a:gd name="connsiteX33" fmla="*/ 782356 w 811355"/>
              <a:gd name="connsiteY33" fmla="*/ 117692 h 168145"/>
              <a:gd name="connsiteX34" fmla="*/ 747264 w 811355"/>
              <a:gd name="connsiteY34" fmla="*/ 138239 h 168145"/>
              <a:gd name="connsiteX35" fmla="*/ 694971 w 811355"/>
              <a:gd name="connsiteY35" fmla="*/ 120855 h 168145"/>
              <a:gd name="connsiteX36" fmla="*/ 694971 w 811355"/>
              <a:gd name="connsiteY36" fmla="*/ 120908 h 168145"/>
              <a:gd name="connsiteX37" fmla="*/ 694971 w 811355"/>
              <a:gd name="connsiteY37" fmla="*/ 150478 h 168145"/>
              <a:gd name="connsiteX38" fmla="*/ 747291 w 811355"/>
              <a:gd name="connsiteY38" fmla="*/ 162616 h 168145"/>
              <a:gd name="connsiteX39" fmla="*/ 811355 w 811355"/>
              <a:gd name="connsiteY39" fmla="*/ 115655 h 168145"/>
              <a:gd name="connsiteX40" fmla="*/ 717426 w 811355"/>
              <a:gd name="connsiteY40" fmla="*/ 45882 h 168145"/>
              <a:gd name="connsiteX41" fmla="*/ 717385 w 811355"/>
              <a:gd name="connsiteY41" fmla="*/ 45882 h 168145"/>
              <a:gd name="connsiteX42" fmla="*/ 29216 w 811355"/>
              <a:gd name="connsiteY42" fmla="*/ 45841 h 168145"/>
              <a:gd name="connsiteX43" fmla="*/ 63632 w 811355"/>
              <a:gd name="connsiteY43" fmla="*/ 24391 h 168145"/>
              <a:gd name="connsiteX44" fmla="*/ 107080 w 811355"/>
              <a:gd name="connsiteY44" fmla="*/ 36670 h 168145"/>
              <a:gd name="connsiteX45" fmla="*/ 107080 w 811355"/>
              <a:gd name="connsiteY45" fmla="*/ 8881 h 168145"/>
              <a:gd name="connsiteX46" fmla="*/ 63855 w 811355"/>
              <a:gd name="connsiteY46" fmla="*/ 0 h 168145"/>
              <a:gd name="connsiteX47" fmla="*/ 0 w 811355"/>
              <a:gd name="connsiteY47" fmla="*/ 47204 h 168145"/>
              <a:gd name="connsiteX48" fmla="*/ 94200 w 811355"/>
              <a:gd name="connsiteY48" fmla="*/ 117665 h 168145"/>
              <a:gd name="connsiteX49" fmla="*/ 59101 w 811355"/>
              <a:gd name="connsiteY49" fmla="*/ 138219 h 168145"/>
              <a:gd name="connsiteX50" fmla="*/ 6795 w 811355"/>
              <a:gd name="connsiteY50" fmla="*/ 120828 h 168145"/>
              <a:gd name="connsiteX51" fmla="*/ 6795 w 811355"/>
              <a:gd name="connsiteY51" fmla="*/ 120895 h 168145"/>
              <a:gd name="connsiteX52" fmla="*/ 6795 w 811355"/>
              <a:gd name="connsiteY52" fmla="*/ 150465 h 168145"/>
              <a:gd name="connsiteX53" fmla="*/ 59135 w 811355"/>
              <a:gd name="connsiteY53" fmla="*/ 162603 h 168145"/>
              <a:gd name="connsiteX54" fmla="*/ 123220 w 811355"/>
              <a:gd name="connsiteY54" fmla="*/ 115628 h 168145"/>
              <a:gd name="connsiteX55" fmla="*/ 29216 w 811355"/>
              <a:gd name="connsiteY55" fmla="*/ 45841 h 1681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Lst>
            <a:rect l="l" t="t" r="r" b="b"/>
            <a:pathLst>
              <a:path w="811355" h="168145">
                <a:moveTo>
                  <a:pt x="228427" y="27"/>
                </a:moveTo>
                <a:cubicBezTo>
                  <a:pt x="275284" y="27"/>
                  <a:pt x="310031" y="34459"/>
                  <a:pt x="310031" y="81183"/>
                </a:cubicBezTo>
                <a:cubicBezTo>
                  <a:pt x="310031" y="127908"/>
                  <a:pt x="275730" y="162778"/>
                  <a:pt x="228427" y="162778"/>
                </a:cubicBezTo>
                <a:cubicBezTo>
                  <a:pt x="181355" y="162778"/>
                  <a:pt x="147061" y="127901"/>
                  <a:pt x="147061" y="81183"/>
                </a:cubicBezTo>
                <a:cubicBezTo>
                  <a:pt x="147061" y="34465"/>
                  <a:pt x="182024" y="27"/>
                  <a:pt x="228427" y="27"/>
                </a:cubicBezTo>
                <a:close/>
                <a:moveTo>
                  <a:pt x="228427" y="136856"/>
                </a:moveTo>
                <a:cubicBezTo>
                  <a:pt x="259814" y="136856"/>
                  <a:pt x="281782" y="113376"/>
                  <a:pt x="281782" y="81183"/>
                </a:cubicBezTo>
                <a:cubicBezTo>
                  <a:pt x="281782" y="48991"/>
                  <a:pt x="260037" y="25517"/>
                  <a:pt x="228427" y="25517"/>
                </a:cubicBezTo>
                <a:cubicBezTo>
                  <a:pt x="197271" y="25517"/>
                  <a:pt x="175080" y="48991"/>
                  <a:pt x="175080" y="81183"/>
                </a:cubicBezTo>
                <a:cubicBezTo>
                  <a:pt x="175080" y="113376"/>
                  <a:pt x="197271" y="136856"/>
                  <a:pt x="228427" y="136856"/>
                </a:cubicBezTo>
                <a:close/>
                <a:moveTo>
                  <a:pt x="575396" y="27"/>
                </a:moveTo>
                <a:cubicBezTo>
                  <a:pt x="622246" y="27"/>
                  <a:pt x="656993" y="34459"/>
                  <a:pt x="656993" y="81183"/>
                </a:cubicBezTo>
                <a:cubicBezTo>
                  <a:pt x="656993" y="127908"/>
                  <a:pt x="622699" y="162778"/>
                  <a:pt x="575396" y="162778"/>
                </a:cubicBezTo>
                <a:cubicBezTo>
                  <a:pt x="528316" y="162778"/>
                  <a:pt x="494022" y="127901"/>
                  <a:pt x="494022" y="81183"/>
                </a:cubicBezTo>
                <a:cubicBezTo>
                  <a:pt x="494022" y="34465"/>
                  <a:pt x="529019" y="27"/>
                  <a:pt x="575396" y="27"/>
                </a:cubicBezTo>
                <a:close/>
                <a:moveTo>
                  <a:pt x="575396" y="136856"/>
                </a:moveTo>
                <a:cubicBezTo>
                  <a:pt x="606776" y="136856"/>
                  <a:pt x="628743" y="113376"/>
                  <a:pt x="628743" y="81183"/>
                </a:cubicBezTo>
                <a:cubicBezTo>
                  <a:pt x="628743" y="48991"/>
                  <a:pt x="606999" y="25517"/>
                  <a:pt x="575396" y="25517"/>
                </a:cubicBezTo>
                <a:cubicBezTo>
                  <a:pt x="544233" y="25517"/>
                  <a:pt x="522042" y="48991"/>
                  <a:pt x="522042" y="81183"/>
                </a:cubicBezTo>
                <a:cubicBezTo>
                  <a:pt x="522042" y="113376"/>
                  <a:pt x="544293" y="136856"/>
                  <a:pt x="575396" y="136856"/>
                </a:cubicBezTo>
                <a:close/>
                <a:moveTo>
                  <a:pt x="448958" y="2933"/>
                </a:moveTo>
                <a:lnTo>
                  <a:pt x="481284" y="2933"/>
                </a:lnTo>
                <a:lnTo>
                  <a:pt x="400343" y="168146"/>
                </a:lnTo>
                <a:lnTo>
                  <a:pt x="319639" y="2933"/>
                </a:lnTo>
                <a:lnTo>
                  <a:pt x="351728" y="2933"/>
                </a:lnTo>
                <a:lnTo>
                  <a:pt x="400343" y="112931"/>
                </a:lnTo>
                <a:lnTo>
                  <a:pt x="448958" y="2933"/>
                </a:lnTo>
                <a:close/>
                <a:moveTo>
                  <a:pt x="717385" y="45882"/>
                </a:moveTo>
                <a:cubicBezTo>
                  <a:pt x="717385" y="33912"/>
                  <a:pt x="727345" y="24431"/>
                  <a:pt x="751794" y="24431"/>
                </a:cubicBezTo>
                <a:cubicBezTo>
                  <a:pt x="765588" y="24431"/>
                  <a:pt x="781193" y="28477"/>
                  <a:pt x="795439" y="36825"/>
                </a:cubicBezTo>
                <a:lnTo>
                  <a:pt x="795439" y="9023"/>
                </a:lnTo>
                <a:cubicBezTo>
                  <a:pt x="782714" y="3223"/>
                  <a:pt x="767109" y="47"/>
                  <a:pt x="752017" y="47"/>
                </a:cubicBezTo>
                <a:cubicBezTo>
                  <a:pt x="708555" y="47"/>
                  <a:pt x="688183" y="21720"/>
                  <a:pt x="688183" y="47251"/>
                </a:cubicBezTo>
                <a:cubicBezTo>
                  <a:pt x="688183" y="105918"/>
                  <a:pt x="782356" y="83597"/>
                  <a:pt x="782356" y="117692"/>
                </a:cubicBezTo>
                <a:cubicBezTo>
                  <a:pt x="782356" y="129432"/>
                  <a:pt x="771943" y="138239"/>
                  <a:pt x="747264" y="138239"/>
                </a:cubicBezTo>
                <a:cubicBezTo>
                  <a:pt x="727791" y="138239"/>
                  <a:pt x="707649" y="131010"/>
                  <a:pt x="694971" y="120855"/>
                </a:cubicBezTo>
                <a:lnTo>
                  <a:pt x="694971" y="120908"/>
                </a:lnTo>
                <a:lnTo>
                  <a:pt x="694971" y="150478"/>
                </a:lnTo>
                <a:cubicBezTo>
                  <a:pt x="708744" y="157896"/>
                  <a:pt x="728008" y="162616"/>
                  <a:pt x="747291" y="162616"/>
                </a:cubicBezTo>
                <a:cubicBezTo>
                  <a:pt x="790754" y="162616"/>
                  <a:pt x="811355" y="140943"/>
                  <a:pt x="811355" y="115655"/>
                </a:cubicBezTo>
                <a:cubicBezTo>
                  <a:pt x="811369" y="57615"/>
                  <a:pt x="717426" y="79518"/>
                  <a:pt x="717426" y="45882"/>
                </a:cubicBezTo>
                <a:lnTo>
                  <a:pt x="717385" y="45882"/>
                </a:lnTo>
                <a:close/>
                <a:moveTo>
                  <a:pt x="29216" y="45841"/>
                </a:moveTo>
                <a:cubicBezTo>
                  <a:pt x="29216" y="33872"/>
                  <a:pt x="39176" y="24391"/>
                  <a:pt x="63632" y="24391"/>
                </a:cubicBezTo>
                <a:cubicBezTo>
                  <a:pt x="77364" y="24391"/>
                  <a:pt x="92888" y="28437"/>
                  <a:pt x="107080" y="36670"/>
                </a:cubicBezTo>
                <a:lnTo>
                  <a:pt x="107080" y="8881"/>
                </a:lnTo>
                <a:cubicBezTo>
                  <a:pt x="94396" y="3156"/>
                  <a:pt x="78865" y="0"/>
                  <a:pt x="63855" y="0"/>
                </a:cubicBezTo>
                <a:cubicBezTo>
                  <a:pt x="20379" y="0"/>
                  <a:pt x="0" y="21680"/>
                  <a:pt x="0" y="47204"/>
                </a:cubicBezTo>
                <a:cubicBezTo>
                  <a:pt x="0" y="105925"/>
                  <a:pt x="94200" y="83564"/>
                  <a:pt x="94200" y="117665"/>
                </a:cubicBezTo>
                <a:cubicBezTo>
                  <a:pt x="94200" y="129405"/>
                  <a:pt x="83787" y="138219"/>
                  <a:pt x="59101" y="138219"/>
                </a:cubicBezTo>
                <a:cubicBezTo>
                  <a:pt x="39629" y="138219"/>
                  <a:pt x="19473" y="130990"/>
                  <a:pt x="6795" y="120828"/>
                </a:cubicBezTo>
                <a:lnTo>
                  <a:pt x="6795" y="120895"/>
                </a:lnTo>
                <a:lnTo>
                  <a:pt x="6795" y="150465"/>
                </a:lnTo>
                <a:cubicBezTo>
                  <a:pt x="20575" y="157882"/>
                  <a:pt x="39845" y="162603"/>
                  <a:pt x="59135" y="162603"/>
                </a:cubicBezTo>
                <a:cubicBezTo>
                  <a:pt x="102611" y="162603"/>
                  <a:pt x="123220" y="140916"/>
                  <a:pt x="123220" y="115628"/>
                </a:cubicBezTo>
                <a:cubicBezTo>
                  <a:pt x="123186" y="57588"/>
                  <a:pt x="29216" y="79491"/>
                  <a:pt x="29216" y="45841"/>
                </a:cubicBezTo>
                <a:close/>
              </a:path>
            </a:pathLst>
          </a:custGeom>
          <a:solidFill>
            <a:schemeClr val="bg1"/>
          </a:solidFill>
          <a:ln w="675" cap="flat">
            <a:noFill/>
            <a:prstDash val="solid"/>
            <a:miter/>
          </a:ln>
        </p:spPr>
        <p:txBody>
          <a:bodyPr rtlCol="0" anchor="ctr"/>
          <a:lstStyle/>
          <a:p>
            <a:endParaRPr lang="en-US"/>
          </a:p>
        </p:txBody>
      </p:sp>
      <p:sp>
        <p:nvSpPr>
          <p:cNvPr id="2" name="Title 1">
            <a:extLst>
              <a:ext uri="{FF2B5EF4-FFF2-40B4-BE49-F238E27FC236}">
                <a16:creationId xmlns:a16="http://schemas.microsoft.com/office/drawing/2014/main" id="{56E523F0-8710-C17D-5E1F-7113655CD055}"/>
              </a:ext>
            </a:extLst>
          </p:cNvPr>
          <p:cNvSpPr>
            <a:spLocks noGrp="1"/>
          </p:cNvSpPr>
          <p:nvPr>
            <p:ph type="title"/>
          </p:nvPr>
        </p:nvSpPr>
        <p:spPr>
          <a:xfrm>
            <a:off x="762000" y="724854"/>
            <a:ext cx="10674850" cy="920285"/>
          </a:xfrm>
        </p:spPr>
        <p:txBody>
          <a:bodyPr>
            <a:noAutofit/>
          </a:bodyPr>
          <a:lstStyle>
            <a:lvl1pPr>
              <a:defRPr>
                <a:solidFill>
                  <a:srgbClr val="410400"/>
                </a:solidFill>
              </a:defRPr>
            </a:lvl1pPr>
          </a:lstStyle>
          <a:p>
            <a:r>
              <a:rPr lang="en-US"/>
              <a:t>Click to edit Master title style</a:t>
            </a:r>
          </a:p>
        </p:txBody>
      </p:sp>
      <p:sp>
        <p:nvSpPr>
          <p:cNvPr id="3" name="Content Placeholder 2">
            <a:extLst>
              <a:ext uri="{FF2B5EF4-FFF2-40B4-BE49-F238E27FC236}">
                <a16:creationId xmlns:a16="http://schemas.microsoft.com/office/drawing/2014/main" id="{CFA97474-D8AA-E3B1-C98A-08B7FCBD5476}"/>
              </a:ext>
            </a:extLst>
          </p:cNvPr>
          <p:cNvSpPr>
            <a:spLocks noGrp="1"/>
          </p:cNvSpPr>
          <p:nvPr>
            <p:ph idx="1"/>
          </p:nvPr>
        </p:nvSpPr>
        <p:spPr>
          <a:xfrm>
            <a:off x="461738" y="3123757"/>
            <a:ext cx="3139422" cy="2926080"/>
          </a:xfrm>
        </p:spPr>
        <p:txBody>
          <a:bodyPr>
            <a:noAutofit/>
          </a:bodyPr>
          <a:lstStyle>
            <a:lvl1pPr>
              <a:defRPr>
                <a:solidFill>
                  <a:schemeClr val="accent5"/>
                </a:solidFill>
              </a:defRPr>
            </a:lvl1pPr>
            <a:lvl2pPr>
              <a:defRPr>
                <a:solidFill>
                  <a:schemeClr val="accent5"/>
                </a:solidFill>
              </a:defRPr>
            </a:lvl2pPr>
            <a:lvl3pPr>
              <a:defRPr>
                <a:solidFill>
                  <a:schemeClr val="accent5"/>
                </a:solidFill>
              </a:defRPr>
            </a:lvl3pPr>
            <a:lvl4pPr>
              <a:defRPr>
                <a:solidFill>
                  <a:schemeClr val="accent5"/>
                </a:solidFill>
              </a:defRPr>
            </a:lvl4pPr>
            <a:lvl5pPr>
              <a:defRPr>
                <a:solidFill>
                  <a:schemeClr val="accent5"/>
                </a:solidFill>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cxnSp>
        <p:nvCxnSpPr>
          <p:cNvPr id="9" name="Straight Connector 8">
            <a:extLst>
              <a:ext uri="{FF2B5EF4-FFF2-40B4-BE49-F238E27FC236}">
                <a16:creationId xmlns:a16="http://schemas.microsoft.com/office/drawing/2014/main" id="{5AEF45F1-4FE2-8739-18FF-B456EB3B66B9}"/>
              </a:ext>
            </a:extLst>
          </p:cNvPr>
          <p:cNvCxnSpPr>
            <a:cxnSpLocks/>
          </p:cNvCxnSpPr>
          <p:nvPr userDrawn="1"/>
        </p:nvCxnSpPr>
        <p:spPr>
          <a:xfrm flipH="1">
            <a:off x="4058360" y="6400800"/>
            <a:ext cx="8133640" cy="0"/>
          </a:xfrm>
          <a:prstGeom prst="line">
            <a:avLst/>
          </a:prstGeom>
          <a:ln w="9525" cap="rnd">
            <a:solidFill>
              <a:schemeClr val="tx1"/>
            </a:solidFill>
          </a:ln>
        </p:spPr>
        <p:style>
          <a:lnRef idx="1">
            <a:schemeClr val="accent1"/>
          </a:lnRef>
          <a:fillRef idx="0">
            <a:schemeClr val="accent1"/>
          </a:fillRef>
          <a:effectRef idx="0">
            <a:schemeClr val="accent1"/>
          </a:effectRef>
          <a:fontRef idx="minor">
            <a:schemeClr val="tx1"/>
          </a:fontRef>
        </p:style>
      </p:cxnSp>
      <p:sp>
        <p:nvSpPr>
          <p:cNvPr id="11" name="Subtitle 2">
            <a:extLst>
              <a:ext uri="{FF2B5EF4-FFF2-40B4-BE49-F238E27FC236}">
                <a16:creationId xmlns:a16="http://schemas.microsoft.com/office/drawing/2014/main" id="{0740B8FE-D58D-6E2B-896D-000F0294ED98}"/>
              </a:ext>
            </a:extLst>
          </p:cNvPr>
          <p:cNvSpPr>
            <a:spLocks noGrp="1"/>
          </p:cNvSpPr>
          <p:nvPr>
            <p:ph type="body" sz="quarter" idx="13" hasCustomPrompt="1"/>
          </p:nvPr>
        </p:nvSpPr>
        <p:spPr>
          <a:xfrm>
            <a:off x="762000" y="1733802"/>
            <a:ext cx="10674350" cy="414149"/>
          </a:xfrm>
        </p:spPr>
        <p:txBody>
          <a:bodyPr>
            <a:noAutofit/>
          </a:bodyPr>
          <a:lstStyle>
            <a:lvl1pPr marL="0" indent="0">
              <a:buNone/>
              <a:defRPr lang="en-US" sz="1600" b="0" i="0" kern="1200" dirty="0">
                <a:solidFill>
                  <a:srgbClr val="410400"/>
                </a:solidFill>
                <a:latin typeface="Outfit Light" pitchFamily="2" charset="0"/>
                <a:ea typeface="Inter"/>
                <a:cs typeface="Inter"/>
              </a:defRPr>
            </a:lvl1pPr>
            <a:lvl2pPr marL="457200" indent="0">
              <a:buNone/>
              <a:defRPr/>
            </a:lvl2pPr>
            <a:lvl3pPr marL="914400" indent="0">
              <a:buNone/>
              <a:defRPr/>
            </a:lvl3pPr>
            <a:lvl4pPr marL="1371600" indent="0">
              <a:buNone/>
              <a:defRPr/>
            </a:lvl4pPr>
            <a:lvl5pPr marL="1828800" indent="0">
              <a:buNone/>
              <a:defRPr/>
            </a:lvl5pPr>
          </a:lstStyle>
          <a:p>
            <a:pPr lvl="0"/>
            <a:r>
              <a:rPr lang="en-US"/>
              <a:t>Subtitle goes here</a:t>
            </a:r>
          </a:p>
        </p:txBody>
      </p:sp>
      <p:sp>
        <p:nvSpPr>
          <p:cNvPr id="18" name="!!subhead1">
            <a:extLst>
              <a:ext uri="{FF2B5EF4-FFF2-40B4-BE49-F238E27FC236}">
                <a16:creationId xmlns:a16="http://schemas.microsoft.com/office/drawing/2014/main" id="{1A93C0F4-1D09-DE35-6E80-27CB807A0E38}"/>
              </a:ext>
            </a:extLst>
          </p:cNvPr>
          <p:cNvSpPr>
            <a:spLocks noGrp="1"/>
          </p:cNvSpPr>
          <p:nvPr>
            <p:ph type="body" sz="quarter" idx="14" hasCustomPrompt="1"/>
          </p:nvPr>
        </p:nvSpPr>
        <p:spPr>
          <a:xfrm>
            <a:off x="461737" y="2774287"/>
            <a:ext cx="3139422" cy="232267"/>
          </a:xfrm>
        </p:spPr>
        <p:txBody>
          <a:bodyPr>
            <a:noAutofit/>
          </a:bodyPr>
          <a:lstStyle>
            <a:lvl1pPr marL="0" indent="0">
              <a:lnSpc>
                <a:spcPct val="100000"/>
              </a:lnSpc>
              <a:spcBef>
                <a:spcPts val="0"/>
              </a:spcBef>
              <a:buNone/>
              <a:defRPr lang="en-US" sz="1800" b="1" kern="1200" dirty="0">
                <a:solidFill>
                  <a:schemeClr val="accent5"/>
                </a:solidFill>
                <a:latin typeface="Inter" panose="020B0502030000000004" pitchFamily="34" charset="0"/>
                <a:ea typeface="Inter" panose="020B0502030000000004" pitchFamily="34" charset="0"/>
                <a:cs typeface="Inter" panose="020B0502030000000004" pitchFamily="34" charset="0"/>
              </a:defRPr>
            </a:lvl1pPr>
            <a:lvl2pPr marL="457200" indent="0">
              <a:buNone/>
              <a:defRPr sz="1800" b="1">
                <a:solidFill>
                  <a:schemeClr val="accent1"/>
                </a:solidFill>
              </a:defRPr>
            </a:lvl2pPr>
            <a:lvl3pPr marL="914400" indent="0">
              <a:buNone/>
              <a:defRPr sz="1800" b="1">
                <a:solidFill>
                  <a:schemeClr val="accent1"/>
                </a:solidFill>
              </a:defRPr>
            </a:lvl3pPr>
            <a:lvl4pPr marL="1371600" indent="0">
              <a:buNone/>
              <a:defRPr sz="1800" b="1">
                <a:solidFill>
                  <a:schemeClr val="accent1"/>
                </a:solidFill>
              </a:defRPr>
            </a:lvl4pPr>
            <a:lvl5pPr marL="1828800" indent="0">
              <a:buNone/>
              <a:defRPr sz="1800" b="1">
                <a:solidFill>
                  <a:schemeClr val="accent1"/>
                </a:solidFill>
              </a:defRPr>
            </a:lvl5pPr>
          </a:lstStyle>
          <a:p>
            <a:pPr marL="0" lvl="0" indent="0" algn="l" defTabSz="914400" rtl="0" eaLnBrk="1" latinLnBrk="0" hangingPunct="1">
              <a:lnSpc>
                <a:spcPct val="100000"/>
              </a:lnSpc>
              <a:spcBef>
                <a:spcPts val="1000"/>
              </a:spcBef>
              <a:buFont typeface="Inter" panose="020B0502030000000004" pitchFamily="34" charset="0"/>
              <a:buNone/>
            </a:pPr>
            <a:r>
              <a:rPr lang="en-US"/>
              <a:t>Subheading goes here</a:t>
            </a:r>
          </a:p>
        </p:txBody>
      </p:sp>
      <p:sp>
        <p:nvSpPr>
          <p:cNvPr id="7" name="Text Placeholder 5">
            <a:extLst>
              <a:ext uri="{FF2B5EF4-FFF2-40B4-BE49-F238E27FC236}">
                <a16:creationId xmlns:a16="http://schemas.microsoft.com/office/drawing/2014/main" id="{97AA42F7-5D29-CCA9-BB20-836565F8EB17}"/>
              </a:ext>
            </a:extLst>
          </p:cNvPr>
          <p:cNvSpPr>
            <a:spLocks noGrp="1"/>
          </p:cNvSpPr>
          <p:nvPr>
            <p:ph type="body" sz="quarter" idx="21" hasCustomPrompt="1"/>
          </p:nvPr>
        </p:nvSpPr>
        <p:spPr>
          <a:xfrm>
            <a:off x="1487277" y="6496059"/>
            <a:ext cx="7173901" cy="285734"/>
          </a:xfrm>
        </p:spPr>
        <p:txBody>
          <a:bodyPr anchor="ctr">
            <a:noAutofit/>
          </a:bodyPr>
          <a:lstStyle>
            <a:lvl1pPr marL="0" indent="0">
              <a:lnSpc>
                <a:spcPct val="90000"/>
              </a:lnSpc>
              <a:spcBef>
                <a:spcPts val="200"/>
              </a:spcBef>
              <a:buNone/>
              <a:defRPr sz="600" b="0" i="0">
                <a:solidFill>
                  <a:schemeClr val="bg1"/>
                </a:solidFill>
                <a:latin typeface="Inter" panose="02000503000000020004" pitchFamily="2" charset="0"/>
                <a:ea typeface="Inter" panose="02000503000000020004" pitchFamily="2" charset="0"/>
              </a:defRPr>
            </a:lvl1pPr>
            <a:lvl2pPr marL="457200" indent="0">
              <a:buNone/>
              <a:defRPr sz="600" b="0" i="0">
                <a:latin typeface="Inter" panose="02000503000000020004" pitchFamily="2" charset="0"/>
                <a:ea typeface="Inter" panose="02000503000000020004" pitchFamily="2" charset="0"/>
              </a:defRPr>
            </a:lvl2pPr>
            <a:lvl3pPr marL="914400" indent="0">
              <a:buNone/>
              <a:defRPr sz="600" b="0" i="0">
                <a:latin typeface="Inter" panose="02000503000000020004" pitchFamily="2" charset="0"/>
                <a:ea typeface="Inter" panose="02000503000000020004" pitchFamily="2" charset="0"/>
              </a:defRPr>
            </a:lvl3pPr>
            <a:lvl4pPr marL="1371600" indent="0">
              <a:buNone/>
              <a:defRPr sz="600" b="0" i="0">
                <a:latin typeface="Inter" panose="02000503000000020004" pitchFamily="2" charset="0"/>
                <a:ea typeface="Inter" panose="02000503000000020004" pitchFamily="2" charset="0"/>
              </a:defRPr>
            </a:lvl4pPr>
            <a:lvl5pPr marL="1828800" indent="0">
              <a:buNone/>
              <a:defRPr sz="600" b="0" i="0">
                <a:latin typeface="Inter" panose="02000503000000020004" pitchFamily="2" charset="0"/>
                <a:ea typeface="Inter" panose="02000503000000020004" pitchFamily="2" charset="0"/>
              </a:defRPr>
            </a:lvl5pPr>
          </a:lstStyle>
          <a:p>
            <a:pPr lvl="0"/>
            <a:r>
              <a:rPr lang="en-US"/>
              <a:t>Source: </a:t>
            </a:r>
          </a:p>
        </p:txBody>
      </p:sp>
      <p:sp>
        <p:nvSpPr>
          <p:cNvPr id="6" name="Slide Number Placeholder 5">
            <a:extLst>
              <a:ext uri="{FF2B5EF4-FFF2-40B4-BE49-F238E27FC236}">
                <a16:creationId xmlns:a16="http://schemas.microsoft.com/office/drawing/2014/main" id="{B0AA6B6D-BABC-9E1B-2A13-C6A08C85BF7C}"/>
              </a:ext>
            </a:extLst>
          </p:cNvPr>
          <p:cNvSpPr txBox="1">
            <a:spLocks/>
          </p:cNvSpPr>
          <p:nvPr userDrawn="1"/>
        </p:nvSpPr>
        <p:spPr>
          <a:xfrm>
            <a:off x="11185742" y="6400800"/>
            <a:ext cx="549058" cy="457200"/>
          </a:xfrm>
          <a:prstGeom prst="rect">
            <a:avLst/>
          </a:prstGeom>
        </p:spPr>
        <p:txBody>
          <a:bodyPr vert="horz" lIns="0" tIns="0" rIns="0" bIns="0" rtlCol="0" anchor="ctr"/>
          <a:lstStyle>
            <a:defPPr>
              <a:defRPr lang="en-US"/>
            </a:defPPr>
            <a:lvl1pPr marL="0" algn="r" defTabSz="914400" rtl="0" eaLnBrk="1" latinLnBrk="0" hangingPunct="1">
              <a:defRPr sz="800" kern="1200">
                <a:solidFill>
                  <a:schemeClr val="tx1"/>
                </a:solidFill>
                <a:latin typeface="Outfi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fld id="{DDA6C761-E6C0-8244-BDC1-CA1DC8273777}" type="slidenum">
              <a:rPr lang="en-US" b="0" i="0" smtClean="0">
                <a:solidFill>
                  <a:schemeClr val="tx1"/>
                </a:solidFill>
                <a:latin typeface="Outfit Light" pitchFamily="2" charset="0"/>
              </a:rPr>
              <a:pPr/>
              <a:t>‹#›</a:t>
            </a:fld>
            <a:endParaRPr lang="en-US" b="0" i="0">
              <a:solidFill>
                <a:schemeClr val="tx1"/>
              </a:solidFill>
              <a:latin typeface="Outfit Light" pitchFamily="2" charset="0"/>
            </a:endParaRPr>
          </a:p>
        </p:txBody>
      </p:sp>
      <p:sp>
        <p:nvSpPr>
          <p:cNvPr id="4" name="Slide Number Placeholder 5">
            <a:extLst>
              <a:ext uri="{FF2B5EF4-FFF2-40B4-BE49-F238E27FC236}">
                <a16:creationId xmlns:a16="http://schemas.microsoft.com/office/drawing/2014/main" id="{BE7F2BD4-73DA-8B8D-8D66-88F374F1D715}"/>
              </a:ext>
            </a:extLst>
          </p:cNvPr>
          <p:cNvSpPr txBox="1">
            <a:spLocks/>
          </p:cNvSpPr>
          <p:nvPr userDrawn="1"/>
        </p:nvSpPr>
        <p:spPr>
          <a:xfrm>
            <a:off x="9118378" y="6499230"/>
            <a:ext cx="2266709" cy="273040"/>
          </a:xfrm>
          <a:prstGeom prst="rect">
            <a:avLst/>
          </a:prstGeom>
        </p:spPr>
        <p:txBody>
          <a:bodyPr vert="horz" lIns="0" tIns="0" rIns="0" bIns="0" rtlCol="0" anchor="ctr"/>
          <a:lstStyle>
            <a:defPPr>
              <a:defRPr lang="en-US"/>
            </a:defPPr>
            <a:lvl1pPr marL="0" algn="r" defTabSz="914400" rtl="0" eaLnBrk="1" latinLnBrk="0" hangingPunct="1">
              <a:defRPr sz="800" kern="1200">
                <a:solidFill>
                  <a:schemeClr val="bg1"/>
                </a:solidFill>
                <a:latin typeface="Outfi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sz="600" b="0" i="0">
                <a:solidFill>
                  <a:schemeClr val="tx1"/>
                </a:solidFill>
                <a:latin typeface="Outfit Light" pitchFamily="2" charset="0"/>
              </a:rPr>
              <a:t>© Sovos 2025. Proprietary and Confidential</a:t>
            </a:r>
          </a:p>
        </p:txBody>
      </p:sp>
      <p:sp>
        <p:nvSpPr>
          <p:cNvPr id="21" name="Text Placeholder 20">
            <a:extLst>
              <a:ext uri="{FF2B5EF4-FFF2-40B4-BE49-F238E27FC236}">
                <a16:creationId xmlns:a16="http://schemas.microsoft.com/office/drawing/2014/main" id="{2D73F7C5-2BF4-FB8A-D39B-5E7388A4BC26}"/>
              </a:ext>
            </a:extLst>
          </p:cNvPr>
          <p:cNvSpPr>
            <a:spLocks noGrp="1"/>
          </p:cNvSpPr>
          <p:nvPr>
            <p:ph type="body" sz="quarter" idx="23" hasCustomPrompt="1"/>
          </p:nvPr>
        </p:nvSpPr>
        <p:spPr>
          <a:xfrm>
            <a:off x="4519789" y="2774287"/>
            <a:ext cx="3141948" cy="254848"/>
          </a:xfrm>
        </p:spPr>
        <p:txBody>
          <a:bodyPr>
            <a:noAutofit/>
          </a:bodyPr>
          <a:lstStyle>
            <a:lvl1pPr marL="0" indent="0">
              <a:lnSpc>
                <a:spcPct val="100000"/>
              </a:lnSpc>
              <a:spcBef>
                <a:spcPts val="0"/>
              </a:spcBef>
              <a:buNone/>
              <a:defRPr lang="en-US" sz="1800" b="1" kern="1200" dirty="0" smtClean="0">
                <a:solidFill>
                  <a:srgbClr val="410400"/>
                </a:solidFill>
                <a:latin typeface="Inter" panose="020B0502030000000004" pitchFamily="34" charset="0"/>
                <a:ea typeface="Inter" panose="020B0502030000000004" pitchFamily="34" charset="0"/>
                <a:cs typeface="Inter" panose="020B0502030000000004" pitchFamily="34" charset="0"/>
              </a:defRPr>
            </a:lvl1pPr>
            <a:lvl2pPr marL="457200" indent="0">
              <a:buNone/>
              <a:defRPr/>
            </a:lvl2pPr>
            <a:lvl3pPr marL="914400" indent="0">
              <a:buNone/>
              <a:defRPr/>
            </a:lvl3pPr>
            <a:lvl4pPr marL="1371600" indent="0">
              <a:buNone/>
              <a:defRPr/>
            </a:lvl4pPr>
            <a:lvl5pPr marL="1828800" indent="0">
              <a:buNone/>
              <a:defRPr/>
            </a:lvl5pPr>
          </a:lstStyle>
          <a:p>
            <a:pPr lvl="0"/>
            <a:r>
              <a:rPr lang="en-US"/>
              <a:t>Subheading goes here</a:t>
            </a:r>
          </a:p>
        </p:txBody>
      </p:sp>
      <p:sp>
        <p:nvSpPr>
          <p:cNvPr id="25" name="Content Placeholder 24">
            <a:extLst>
              <a:ext uri="{FF2B5EF4-FFF2-40B4-BE49-F238E27FC236}">
                <a16:creationId xmlns:a16="http://schemas.microsoft.com/office/drawing/2014/main" id="{A903AC49-909E-5627-F85E-05AA2936A5D3}"/>
              </a:ext>
            </a:extLst>
          </p:cNvPr>
          <p:cNvSpPr>
            <a:spLocks noGrp="1"/>
          </p:cNvSpPr>
          <p:nvPr>
            <p:ph sz="quarter" idx="24"/>
          </p:nvPr>
        </p:nvSpPr>
        <p:spPr>
          <a:xfrm>
            <a:off x="4519789" y="3123757"/>
            <a:ext cx="3141948" cy="2926080"/>
          </a:xfrm>
        </p:spPr>
        <p:txBody>
          <a:bodyPr>
            <a:noAutofit/>
          </a:bodyPr>
          <a:lstStyle>
            <a:lvl1pPr>
              <a:defRPr>
                <a:solidFill>
                  <a:srgbClr val="410400"/>
                </a:solidFill>
              </a:defRPr>
            </a:lvl1pPr>
            <a:lvl2pPr>
              <a:defRPr>
                <a:solidFill>
                  <a:srgbClr val="410400"/>
                </a:solidFill>
              </a:defRPr>
            </a:lvl2pPr>
            <a:lvl3pPr>
              <a:defRPr>
                <a:solidFill>
                  <a:srgbClr val="410400"/>
                </a:solidFill>
              </a:defRPr>
            </a:lvl3pPr>
            <a:lvl4pPr>
              <a:defRPr>
                <a:solidFill>
                  <a:srgbClr val="410400"/>
                </a:solidFill>
              </a:defRPr>
            </a:lvl4pPr>
            <a:lvl5pPr>
              <a:defRPr>
                <a:solidFill>
                  <a:srgbClr val="410400"/>
                </a:solidFill>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30" name="Text Placeholder 29">
            <a:extLst>
              <a:ext uri="{FF2B5EF4-FFF2-40B4-BE49-F238E27FC236}">
                <a16:creationId xmlns:a16="http://schemas.microsoft.com/office/drawing/2014/main" id="{F2D6EAF1-0692-50BE-5433-C25A68FEFD66}"/>
              </a:ext>
            </a:extLst>
          </p:cNvPr>
          <p:cNvSpPr>
            <a:spLocks noGrp="1"/>
          </p:cNvSpPr>
          <p:nvPr>
            <p:ph type="body" sz="quarter" idx="34" hasCustomPrompt="1"/>
          </p:nvPr>
        </p:nvSpPr>
        <p:spPr>
          <a:xfrm>
            <a:off x="8586611" y="2774287"/>
            <a:ext cx="3143648" cy="304797"/>
          </a:xfrm>
        </p:spPr>
        <p:txBody>
          <a:bodyPr/>
          <a:lstStyle>
            <a:lvl1pPr marL="0" indent="0">
              <a:lnSpc>
                <a:spcPct val="100000"/>
              </a:lnSpc>
              <a:spcBef>
                <a:spcPts val="0"/>
              </a:spcBef>
              <a:buNone/>
              <a:defRPr lang="en-US" sz="1800" b="1" kern="1200" smtClean="0">
                <a:solidFill>
                  <a:srgbClr val="410400"/>
                </a:solidFill>
                <a:latin typeface="Inter" panose="020B0502030000000004" pitchFamily="34" charset="0"/>
                <a:ea typeface="Inter" panose="020B0502030000000004" pitchFamily="34" charset="0"/>
                <a:cs typeface="Inter" panose="020B0502030000000004" pitchFamily="34" charset="0"/>
              </a:defRPr>
            </a:lvl1pPr>
            <a:lvl2pPr marL="457200" indent="0">
              <a:buNone/>
              <a:defRPr/>
            </a:lvl2pPr>
            <a:lvl3pPr marL="914400" indent="0">
              <a:buNone/>
              <a:defRPr/>
            </a:lvl3pPr>
            <a:lvl4pPr marL="1371600" indent="0">
              <a:buNone/>
              <a:defRPr/>
            </a:lvl4pPr>
            <a:lvl5pPr marL="1828800" indent="0">
              <a:buNone/>
              <a:defRPr/>
            </a:lvl5pPr>
          </a:lstStyle>
          <a:p>
            <a:pPr lvl="0"/>
            <a:r>
              <a:rPr lang="en-US"/>
              <a:t>Subheading goes here</a:t>
            </a:r>
          </a:p>
        </p:txBody>
      </p:sp>
      <p:sp>
        <p:nvSpPr>
          <p:cNvPr id="32" name="Content Placeholder 31">
            <a:extLst>
              <a:ext uri="{FF2B5EF4-FFF2-40B4-BE49-F238E27FC236}">
                <a16:creationId xmlns:a16="http://schemas.microsoft.com/office/drawing/2014/main" id="{C8305F90-46C4-DA12-257A-5AB2F6DA0090}"/>
              </a:ext>
            </a:extLst>
          </p:cNvPr>
          <p:cNvSpPr>
            <a:spLocks noGrp="1"/>
          </p:cNvSpPr>
          <p:nvPr>
            <p:ph sz="quarter" idx="35"/>
          </p:nvPr>
        </p:nvSpPr>
        <p:spPr>
          <a:xfrm>
            <a:off x="8586611" y="3123757"/>
            <a:ext cx="3143650" cy="2927286"/>
          </a:xfrm>
        </p:spPr>
        <p:txBody>
          <a:bodyPr/>
          <a:lstStyle>
            <a:lvl1pPr>
              <a:defRPr>
                <a:solidFill>
                  <a:srgbClr val="410400"/>
                </a:solidFill>
              </a:defRPr>
            </a:lvl1pPr>
            <a:lvl2pPr>
              <a:defRPr>
                <a:solidFill>
                  <a:srgbClr val="410400"/>
                </a:solidFill>
              </a:defRPr>
            </a:lvl2pPr>
            <a:lvl3pPr>
              <a:defRPr>
                <a:solidFill>
                  <a:srgbClr val="410400"/>
                </a:solidFill>
              </a:defRPr>
            </a:lvl3pPr>
            <a:lvl4pPr>
              <a:defRPr>
                <a:solidFill>
                  <a:srgbClr val="410400"/>
                </a:solidFill>
              </a:defRPr>
            </a:lvl4pPr>
            <a:lvl5pPr>
              <a:defRPr>
                <a:solidFill>
                  <a:srgbClr val="410400"/>
                </a:solidFill>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Tree>
    <p:extLst>
      <p:ext uri="{BB962C8B-B14F-4D97-AF65-F5344CB8AC3E}">
        <p14:creationId xmlns:p14="http://schemas.microsoft.com/office/powerpoint/2010/main" val="490311049"/>
      </p:ext>
    </p:extLst>
  </p:cSld>
  <p:clrMapOvr>
    <a:masterClrMapping/>
  </p:clrMapOvr>
</p:sldLayout>
</file>

<file path=ppt/slideLayouts/slideLayout144.xml><?xml version="1.0" encoding="utf-8"?>
<p:sldLayout xmlns:a="http://schemas.openxmlformats.org/drawingml/2006/main" xmlns:r="http://schemas.openxmlformats.org/officeDocument/2006/relationships" xmlns:p="http://schemas.openxmlformats.org/presentationml/2006/main" preserve="1" userDrawn="1">
  <p:cSld name="Executive Summary 3 Rows Alt 1 - Blue">
    <p:spTree>
      <p:nvGrpSpPr>
        <p:cNvPr id="1" name=""/>
        <p:cNvGrpSpPr/>
        <p:nvPr/>
      </p:nvGrpSpPr>
      <p:grpSpPr>
        <a:xfrm>
          <a:off x="0" y="0"/>
          <a:ext cx="0" cy="0"/>
          <a:chOff x="0" y="0"/>
          <a:chExt cx="0" cy="0"/>
        </a:xfrm>
      </p:grpSpPr>
      <p:sp>
        <p:nvSpPr>
          <p:cNvPr id="5" name="Round Single Corner Rectangle 4">
            <a:extLst>
              <a:ext uri="{FF2B5EF4-FFF2-40B4-BE49-F238E27FC236}">
                <a16:creationId xmlns:a16="http://schemas.microsoft.com/office/drawing/2014/main" id="{60709161-B1EF-B2D7-9440-D8F1665AE3A2}"/>
              </a:ext>
            </a:extLst>
          </p:cNvPr>
          <p:cNvSpPr/>
          <p:nvPr userDrawn="1"/>
        </p:nvSpPr>
        <p:spPr>
          <a:xfrm flipH="1">
            <a:off x="4066821" y="0"/>
            <a:ext cx="8125179" cy="2131508"/>
          </a:xfrm>
          <a:prstGeom prst="round1Rect">
            <a:avLst>
              <a:gd name="adj" fmla="val 19283"/>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2" name="Rectangle 11">
            <a:extLst>
              <a:ext uri="{FF2B5EF4-FFF2-40B4-BE49-F238E27FC236}">
                <a16:creationId xmlns:a16="http://schemas.microsoft.com/office/drawing/2014/main" id="{97AE24C7-7451-C1AC-2339-5AC68477DDF6}"/>
              </a:ext>
            </a:extLst>
          </p:cNvPr>
          <p:cNvSpPr/>
          <p:nvPr userDrawn="1"/>
        </p:nvSpPr>
        <p:spPr>
          <a:xfrm>
            <a:off x="4066821" y="2131508"/>
            <a:ext cx="8125179" cy="2131508"/>
          </a:xfrm>
          <a:prstGeom prst="rect">
            <a:avLst/>
          </a:prstGeom>
          <a:solidFill>
            <a:schemeClr val="accent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solidFill>
                <a:schemeClr val="bg1"/>
              </a:solidFill>
            </a:endParaRPr>
          </a:p>
        </p:txBody>
      </p:sp>
      <p:sp>
        <p:nvSpPr>
          <p:cNvPr id="16" name="Round Single Corner Rectangle 15">
            <a:extLst>
              <a:ext uri="{FF2B5EF4-FFF2-40B4-BE49-F238E27FC236}">
                <a16:creationId xmlns:a16="http://schemas.microsoft.com/office/drawing/2014/main" id="{7D08FCD8-1108-6798-5B40-87992CDDFF84}"/>
              </a:ext>
            </a:extLst>
          </p:cNvPr>
          <p:cNvSpPr/>
          <p:nvPr userDrawn="1"/>
        </p:nvSpPr>
        <p:spPr>
          <a:xfrm flipH="1" flipV="1">
            <a:off x="4066821" y="4263015"/>
            <a:ext cx="8125179" cy="2594981"/>
          </a:xfrm>
          <a:prstGeom prst="round1Rect">
            <a:avLst>
              <a:gd name="adj" fmla="val 15400"/>
            </a:avLst>
          </a:prstGeom>
          <a:solidFill>
            <a:schemeClr val="accent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cxnSp>
        <p:nvCxnSpPr>
          <p:cNvPr id="14" name="Straight Connector 13">
            <a:extLst>
              <a:ext uri="{FF2B5EF4-FFF2-40B4-BE49-F238E27FC236}">
                <a16:creationId xmlns:a16="http://schemas.microsoft.com/office/drawing/2014/main" id="{8DCB4BC0-DC3D-6FBA-3746-178871B54EA6}"/>
              </a:ext>
            </a:extLst>
          </p:cNvPr>
          <p:cNvCxnSpPr>
            <a:cxnSpLocks/>
          </p:cNvCxnSpPr>
          <p:nvPr userDrawn="1"/>
        </p:nvCxnSpPr>
        <p:spPr>
          <a:xfrm flipH="1">
            <a:off x="1487277" y="6400800"/>
            <a:ext cx="10704723" cy="0"/>
          </a:xfrm>
          <a:prstGeom prst="line">
            <a:avLst/>
          </a:prstGeom>
          <a:ln w="9525" cap="rnd">
            <a:solidFill>
              <a:schemeClr val="bg1"/>
            </a:solidFill>
          </a:ln>
        </p:spPr>
        <p:style>
          <a:lnRef idx="1">
            <a:schemeClr val="accent1"/>
          </a:lnRef>
          <a:fillRef idx="0">
            <a:schemeClr val="accent1"/>
          </a:fillRef>
          <a:effectRef idx="0">
            <a:schemeClr val="accent1"/>
          </a:effectRef>
          <a:fontRef idx="minor">
            <a:schemeClr val="tx1"/>
          </a:fontRef>
        </p:style>
      </p:cxnSp>
      <p:sp>
        <p:nvSpPr>
          <p:cNvPr id="15" name="Graphic 18">
            <a:extLst>
              <a:ext uri="{FF2B5EF4-FFF2-40B4-BE49-F238E27FC236}">
                <a16:creationId xmlns:a16="http://schemas.microsoft.com/office/drawing/2014/main" id="{857A86D5-E894-3FB1-49EC-111676F213CF}"/>
              </a:ext>
            </a:extLst>
          </p:cNvPr>
          <p:cNvSpPr/>
          <p:nvPr userDrawn="1"/>
        </p:nvSpPr>
        <p:spPr>
          <a:xfrm>
            <a:off x="457200" y="6313452"/>
            <a:ext cx="811355" cy="168145"/>
          </a:xfrm>
          <a:custGeom>
            <a:avLst/>
            <a:gdLst>
              <a:gd name="connsiteX0" fmla="*/ 228427 w 811355"/>
              <a:gd name="connsiteY0" fmla="*/ 27 h 168145"/>
              <a:gd name="connsiteX1" fmla="*/ 310031 w 811355"/>
              <a:gd name="connsiteY1" fmla="*/ 81183 h 168145"/>
              <a:gd name="connsiteX2" fmla="*/ 228427 w 811355"/>
              <a:gd name="connsiteY2" fmla="*/ 162778 h 168145"/>
              <a:gd name="connsiteX3" fmla="*/ 147061 w 811355"/>
              <a:gd name="connsiteY3" fmla="*/ 81183 h 168145"/>
              <a:gd name="connsiteX4" fmla="*/ 228427 w 811355"/>
              <a:gd name="connsiteY4" fmla="*/ 27 h 168145"/>
              <a:gd name="connsiteX5" fmla="*/ 228427 w 811355"/>
              <a:gd name="connsiteY5" fmla="*/ 136856 h 168145"/>
              <a:gd name="connsiteX6" fmla="*/ 281782 w 811355"/>
              <a:gd name="connsiteY6" fmla="*/ 81183 h 168145"/>
              <a:gd name="connsiteX7" fmla="*/ 228427 w 811355"/>
              <a:gd name="connsiteY7" fmla="*/ 25517 h 168145"/>
              <a:gd name="connsiteX8" fmla="*/ 175080 w 811355"/>
              <a:gd name="connsiteY8" fmla="*/ 81183 h 168145"/>
              <a:gd name="connsiteX9" fmla="*/ 228427 w 811355"/>
              <a:gd name="connsiteY9" fmla="*/ 136856 h 168145"/>
              <a:gd name="connsiteX10" fmla="*/ 575396 w 811355"/>
              <a:gd name="connsiteY10" fmla="*/ 27 h 168145"/>
              <a:gd name="connsiteX11" fmla="*/ 656993 w 811355"/>
              <a:gd name="connsiteY11" fmla="*/ 81183 h 168145"/>
              <a:gd name="connsiteX12" fmla="*/ 575396 w 811355"/>
              <a:gd name="connsiteY12" fmla="*/ 162778 h 168145"/>
              <a:gd name="connsiteX13" fmla="*/ 494022 w 811355"/>
              <a:gd name="connsiteY13" fmla="*/ 81183 h 168145"/>
              <a:gd name="connsiteX14" fmla="*/ 575396 w 811355"/>
              <a:gd name="connsiteY14" fmla="*/ 27 h 168145"/>
              <a:gd name="connsiteX15" fmla="*/ 575396 w 811355"/>
              <a:gd name="connsiteY15" fmla="*/ 136856 h 168145"/>
              <a:gd name="connsiteX16" fmla="*/ 628743 w 811355"/>
              <a:gd name="connsiteY16" fmla="*/ 81183 h 168145"/>
              <a:gd name="connsiteX17" fmla="*/ 575396 w 811355"/>
              <a:gd name="connsiteY17" fmla="*/ 25517 h 168145"/>
              <a:gd name="connsiteX18" fmla="*/ 522042 w 811355"/>
              <a:gd name="connsiteY18" fmla="*/ 81183 h 168145"/>
              <a:gd name="connsiteX19" fmla="*/ 575396 w 811355"/>
              <a:gd name="connsiteY19" fmla="*/ 136856 h 168145"/>
              <a:gd name="connsiteX20" fmla="*/ 448958 w 811355"/>
              <a:gd name="connsiteY20" fmla="*/ 2933 h 168145"/>
              <a:gd name="connsiteX21" fmla="*/ 481284 w 811355"/>
              <a:gd name="connsiteY21" fmla="*/ 2933 h 168145"/>
              <a:gd name="connsiteX22" fmla="*/ 400343 w 811355"/>
              <a:gd name="connsiteY22" fmla="*/ 168146 h 168145"/>
              <a:gd name="connsiteX23" fmla="*/ 319639 w 811355"/>
              <a:gd name="connsiteY23" fmla="*/ 2933 h 168145"/>
              <a:gd name="connsiteX24" fmla="*/ 351728 w 811355"/>
              <a:gd name="connsiteY24" fmla="*/ 2933 h 168145"/>
              <a:gd name="connsiteX25" fmla="*/ 400343 w 811355"/>
              <a:gd name="connsiteY25" fmla="*/ 112931 h 168145"/>
              <a:gd name="connsiteX26" fmla="*/ 448958 w 811355"/>
              <a:gd name="connsiteY26" fmla="*/ 2933 h 168145"/>
              <a:gd name="connsiteX27" fmla="*/ 717385 w 811355"/>
              <a:gd name="connsiteY27" fmla="*/ 45882 h 168145"/>
              <a:gd name="connsiteX28" fmla="*/ 751794 w 811355"/>
              <a:gd name="connsiteY28" fmla="*/ 24431 h 168145"/>
              <a:gd name="connsiteX29" fmla="*/ 795439 w 811355"/>
              <a:gd name="connsiteY29" fmla="*/ 36825 h 168145"/>
              <a:gd name="connsiteX30" fmla="*/ 795439 w 811355"/>
              <a:gd name="connsiteY30" fmla="*/ 9023 h 168145"/>
              <a:gd name="connsiteX31" fmla="*/ 752017 w 811355"/>
              <a:gd name="connsiteY31" fmla="*/ 47 h 168145"/>
              <a:gd name="connsiteX32" fmla="*/ 688183 w 811355"/>
              <a:gd name="connsiteY32" fmla="*/ 47251 h 168145"/>
              <a:gd name="connsiteX33" fmla="*/ 782356 w 811355"/>
              <a:gd name="connsiteY33" fmla="*/ 117692 h 168145"/>
              <a:gd name="connsiteX34" fmla="*/ 747264 w 811355"/>
              <a:gd name="connsiteY34" fmla="*/ 138239 h 168145"/>
              <a:gd name="connsiteX35" fmla="*/ 694971 w 811355"/>
              <a:gd name="connsiteY35" fmla="*/ 120855 h 168145"/>
              <a:gd name="connsiteX36" fmla="*/ 694971 w 811355"/>
              <a:gd name="connsiteY36" fmla="*/ 120908 h 168145"/>
              <a:gd name="connsiteX37" fmla="*/ 694971 w 811355"/>
              <a:gd name="connsiteY37" fmla="*/ 150478 h 168145"/>
              <a:gd name="connsiteX38" fmla="*/ 747291 w 811355"/>
              <a:gd name="connsiteY38" fmla="*/ 162616 h 168145"/>
              <a:gd name="connsiteX39" fmla="*/ 811355 w 811355"/>
              <a:gd name="connsiteY39" fmla="*/ 115655 h 168145"/>
              <a:gd name="connsiteX40" fmla="*/ 717426 w 811355"/>
              <a:gd name="connsiteY40" fmla="*/ 45882 h 168145"/>
              <a:gd name="connsiteX41" fmla="*/ 717385 w 811355"/>
              <a:gd name="connsiteY41" fmla="*/ 45882 h 168145"/>
              <a:gd name="connsiteX42" fmla="*/ 29216 w 811355"/>
              <a:gd name="connsiteY42" fmla="*/ 45841 h 168145"/>
              <a:gd name="connsiteX43" fmla="*/ 63632 w 811355"/>
              <a:gd name="connsiteY43" fmla="*/ 24391 h 168145"/>
              <a:gd name="connsiteX44" fmla="*/ 107080 w 811355"/>
              <a:gd name="connsiteY44" fmla="*/ 36670 h 168145"/>
              <a:gd name="connsiteX45" fmla="*/ 107080 w 811355"/>
              <a:gd name="connsiteY45" fmla="*/ 8881 h 168145"/>
              <a:gd name="connsiteX46" fmla="*/ 63855 w 811355"/>
              <a:gd name="connsiteY46" fmla="*/ 0 h 168145"/>
              <a:gd name="connsiteX47" fmla="*/ 0 w 811355"/>
              <a:gd name="connsiteY47" fmla="*/ 47204 h 168145"/>
              <a:gd name="connsiteX48" fmla="*/ 94200 w 811355"/>
              <a:gd name="connsiteY48" fmla="*/ 117665 h 168145"/>
              <a:gd name="connsiteX49" fmla="*/ 59101 w 811355"/>
              <a:gd name="connsiteY49" fmla="*/ 138219 h 168145"/>
              <a:gd name="connsiteX50" fmla="*/ 6795 w 811355"/>
              <a:gd name="connsiteY50" fmla="*/ 120828 h 168145"/>
              <a:gd name="connsiteX51" fmla="*/ 6795 w 811355"/>
              <a:gd name="connsiteY51" fmla="*/ 120895 h 168145"/>
              <a:gd name="connsiteX52" fmla="*/ 6795 w 811355"/>
              <a:gd name="connsiteY52" fmla="*/ 150465 h 168145"/>
              <a:gd name="connsiteX53" fmla="*/ 59135 w 811355"/>
              <a:gd name="connsiteY53" fmla="*/ 162603 h 168145"/>
              <a:gd name="connsiteX54" fmla="*/ 123220 w 811355"/>
              <a:gd name="connsiteY54" fmla="*/ 115628 h 168145"/>
              <a:gd name="connsiteX55" fmla="*/ 29216 w 811355"/>
              <a:gd name="connsiteY55" fmla="*/ 45841 h 1681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Lst>
            <a:rect l="l" t="t" r="r" b="b"/>
            <a:pathLst>
              <a:path w="811355" h="168145">
                <a:moveTo>
                  <a:pt x="228427" y="27"/>
                </a:moveTo>
                <a:cubicBezTo>
                  <a:pt x="275284" y="27"/>
                  <a:pt x="310031" y="34459"/>
                  <a:pt x="310031" y="81183"/>
                </a:cubicBezTo>
                <a:cubicBezTo>
                  <a:pt x="310031" y="127908"/>
                  <a:pt x="275730" y="162778"/>
                  <a:pt x="228427" y="162778"/>
                </a:cubicBezTo>
                <a:cubicBezTo>
                  <a:pt x="181355" y="162778"/>
                  <a:pt x="147061" y="127901"/>
                  <a:pt x="147061" y="81183"/>
                </a:cubicBezTo>
                <a:cubicBezTo>
                  <a:pt x="147061" y="34465"/>
                  <a:pt x="182024" y="27"/>
                  <a:pt x="228427" y="27"/>
                </a:cubicBezTo>
                <a:close/>
                <a:moveTo>
                  <a:pt x="228427" y="136856"/>
                </a:moveTo>
                <a:cubicBezTo>
                  <a:pt x="259814" y="136856"/>
                  <a:pt x="281782" y="113376"/>
                  <a:pt x="281782" y="81183"/>
                </a:cubicBezTo>
                <a:cubicBezTo>
                  <a:pt x="281782" y="48991"/>
                  <a:pt x="260037" y="25517"/>
                  <a:pt x="228427" y="25517"/>
                </a:cubicBezTo>
                <a:cubicBezTo>
                  <a:pt x="197271" y="25517"/>
                  <a:pt x="175080" y="48991"/>
                  <a:pt x="175080" y="81183"/>
                </a:cubicBezTo>
                <a:cubicBezTo>
                  <a:pt x="175080" y="113376"/>
                  <a:pt x="197271" y="136856"/>
                  <a:pt x="228427" y="136856"/>
                </a:cubicBezTo>
                <a:close/>
                <a:moveTo>
                  <a:pt x="575396" y="27"/>
                </a:moveTo>
                <a:cubicBezTo>
                  <a:pt x="622246" y="27"/>
                  <a:pt x="656993" y="34459"/>
                  <a:pt x="656993" y="81183"/>
                </a:cubicBezTo>
                <a:cubicBezTo>
                  <a:pt x="656993" y="127908"/>
                  <a:pt x="622699" y="162778"/>
                  <a:pt x="575396" y="162778"/>
                </a:cubicBezTo>
                <a:cubicBezTo>
                  <a:pt x="528316" y="162778"/>
                  <a:pt x="494022" y="127901"/>
                  <a:pt x="494022" y="81183"/>
                </a:cubicBezTo>
                <a:cubicBezTo>
                  <a:pt x="494022" y="34465"/>
                  <a:pt x="529019" y="27"/>
                  <a:pt x="575396" y="27"/>
                </a:cubicBezTo>
                <a:close/>
                <a:moveTo>
                  <a:pt x="575396" y="136856"/>
                </a:moveTo>
                <a:cubicBezTo>
                  <a:pt x="606776" y="136856"/>
                  <a:pt x="628743" y="113376"/>
                  <a:pt x="628743" y="81183"/>
                </a:cubicBezTo>
                <a:cubicBezTo>
                  <a:pt x="628743" y="48991"/>
                  <a:pt x="606999" y="25517"/>
                  <a:pt x="575396" y="25517"/>
                </a:cubicBezTo>
                <a:cubicBezTo>
                  <a:pt x="544233" y="25517"/>
                  <a:pt x="522042" y="48991"/>
                  <a:pt x="522042" y="81183"/>
                </a:cubicBezTo>
                <a:cubicBezTo>
                  <a:pt x="522042" y="113376"/>
                  <a:pt x="544293" y="136856"/>
                  <a:pt x="575396" y="136856"/>
                </a:cubicBezTo>
                <a:close/>
                <a:moveTo>
                  <a:pt x="448958" y="2933"/>
                </a:moveTo>
                <a:lnTo>
                  <a:pt x="481284" y="2933"/>
                </a:lnTo>
                <a:lnTo>
                  <a:pt x="400343" y="168146"/>
                </a:lnTo>
                <a:lnTo>
                  <a:pt x="319639" y="2933"/>
                </a:lnTo>
                <a:lnTo>
                  <a:pt x="351728" y="2933"/>
                </a:lnTo>
                <a:lnTo>
                  <a:pt x="400343" y="112931"/>
                </a:lnTo>
                <a:lnTo>
                  <a:pt x="448958" y="2933"/>
                </a:lnTo>
                <a:close/>
                <a:moveTo>
                  <a:pt x="717385" y="45882"/>
                </a:moveTo>
                <a:cubicBezTo>
                  <a:pt x="717385" y="33912"/>
                  <a:pt x="727345" y="24431"/>
                  <a:pt x="751794" y="24431"/>
                </a:cubicBezTo>
                <a:cubicBezTo>
                  <a:pt x="765588" y="24431"/>
                  <a:pt x="781193" y="28477"/>
                  <a:pt x="795439" y="36825"/>
                </a:cubicBezTo>
                <a:lnTo>
                  <a:pt x="795439" y="9023"/>
                </a:lnTo>
                <a:cubicBezTo>
                  <a:pt x="782714" y="3223"/>
                  <a:pt x="767109" y="47"/>
                  <a:pt x="752017" y="47"/>
                </a:cubicBezTo>
                <a:cubicBezTo>
                  <a:pt x="708555" y="47"/>
                  <a:pt x="688183" y="21720"/>
                  <a:pt x="688183" y="47251"/>
                </a:cubicBezTo>
                <a:cubicBezTo>
                  <a:pt x="688183" y="105918"/>
                  <a:pt x="782356" y="83597"/>
                  <a:pt x="782356" y="117692"/>
                </a:cubicBezTo>
                <a:cubicBezTo>
                  <a:pt x="782356" y="129432"/>
                  <a:pt x="771943" y="138239"/>
                  <a:pt x="747264" y="138239"/>
                </a:cubicBezTo>
                <a:cubicBezTo>
                  <a:pt x="727791" y="138239"/>
                  <a:pt x="707649" y="131010"/>
                  <a:pt x="694971" y="120855"/>
                </a:cubicBezTo>
                <a:lnTo>
                  <a:pt x="694971" y="120908"/>
                </a:lnTo>
                <a:lnTo>
                  <a:pt x="694971" y="150478"/>
                </a:lnTo>
                <a:cubicBezTo>
                  <a:pt x="708744" y="157896"/>
                  <a:pt x="728008" y="162616"/>
                  <a:pt x="747291" y="162616"/>
                </a:cubicBezTo>
                <a:cubicBezTo>
                  <a:pt x="790754" y="162616"/>
                  <a:pt x="811355" y="140943"/>
                  <a:pt x="811355" y="115655"/>
                </a:cubicBezTo>
                <a:cubicBezTo>
                  <a:pt x="811369" y="57615"/>
                  <a:pt x="717426" y="79518"/>
                  <a:pt x="717426" y="45882"/>
                </a:cubicBezTo>
                <a:lnTo>
                  <a:pt x="717385" y="45882"/>
                </a:lnTo>
                <a:close/>
                <a:moveTo>
                  <a:pt x="29216" y="45841"/>
                </a:moveTo>
                <a:cubicBezTo>
                  <a:pt x="29216" y="33872"/>
                  <a:pt x="39176" y="24391"/>
                  <a:pt x="63632" y="24391"/>
                </a:cubicBezTo>
                <a:cubicBezTo>
                  <a:pt x="77364" y="24391"/>
                  <a:pt x="92888" y="28437"/>
                  <a:pt x="107080" y="36670"/>
                </a:cubicBezTo>
                <a:lnTo>
                  <a:pt x="107080" y="8881"/>
                </a:lnTo>
                <a:cubicBezTo>
                  <a:pt x="94396" y="3156"/>
                  <a:pt x="78865" y="0"/>
                  <a:pt x="63855" y="0"/>
                </a:cubicBezTo>
                <a:cubicBezTo>
                  <a:pt x="20379" y="0"/>
                  <a:pt x="0" y="21680"/>
                  <a:pt x="0" y="47204"/>
                </a:cubicBezTo>
                <a:cubicBezTo>
                  <a:pt x="0" y="105925"/>
                  <a:pt x="94200" y="83564"/>
                  <a:pt x="94200" y="117665"/>
                </a:cubicBezTo>
                <a:cubicBezTo>
                  <a:pt x="94200" y="129405"/>
                  <a:pt x="83787" y="138219"/>
                  <a:pt x="59101" y="138219"/>
                </a:cubicBezTo>
                <a:cubicBezTo>
                  <a:pt x="39629" y="138219"/>
                  <a:pt x="19473" y="130990"/>
                  <a:pt x="6795" y="120828"/>
                </a:cubicBezTo>
                <a:lnTo>
                  <a:pt x="6795" y="120895"/>
                </a:lnTo>
                <a:lnTo>
                  <a:pt x="6795" y="150465"/>
                </a:lnTo>
                <a:cubicBezTo>
                  <a:pt x="20575" y="157882"/>
                  <a:pt x="39845" y="162603"/>
                  <a:pt x="59135" y="162603"/>
                </a:cubicBezTo>
                <a:cubicBezTo>
                  <a:pt x="102611" y="162603"/>
                  <a:pt x="123220" y="140916"/>
                  <a:pt x="123220" y="115628"/>
                </a:cubicBezTo>
                <a:cubicBezTo>
                  <a:pt x="123186" y="57588"/>
                  <a:pt x="29216" y="79491"/>
                  <a:pt x="29216" y="45841"/>
                </a:cubicBezTo>
                <a:close/>
              </a:path>
            </a:pathLst>
          </a:custGeom>
          <a:solidFill>
            <a:schemeClr val="tx1"/>
          </a:solidFill>
          <a:ln w="675" cap="flat">
            <a:noFill/>
            <a:prstDash val="solid"/>
            <a:miter/>
          </a:ln>
        </p:spPr>
        <p:txBody>
          <a:bodyPr rtlCol="0" anchor="ctr"/>
          <a:lstStyle/>
          <a:p>
            <a:endParaRPr lang="en-US"/>
          </a:p>
        </p:txBody>
      </p:sp>
      <p:sp>
        <p:nvSpPr>
          <p:cNvPr id="2" name="Title 1">
            <a:extLst>
              <a:ext uri="{FF2B5EF4-FFF2-40B4-BE49-F238E27FC236}">
                <a16:creationId xmlns:a16="http://schemas.microsoft.com/office/drawing/2014/main" id="{56E523F0-8710-C17D-5E1F-7113655CD055}"/>
              </a:ext>
            </a:extLst>
          </p:cNvPr>
          <p:cNvSpPr>
            <a:spLocks noGrp="1"/>
          </p:cNvSpPr>
          <p:nvPr>
            <p:ph type="title"/>
          </p:nvPr>
        </p:nvSpPr>
        <p:spPr>
          <a:xfrm>
            <a:off x="762000" y="1145260"/>
            <a:ext cx="3160642" cy="920285"/>
          </a:xfrm>
        </p:spPr>
        <p:txBody>
          <a:bodyPr>
            <a:noAutofit/>
          </a:bodyPr>
          <a:lstStyle/>
          <a:p>
            <a:r>
              <a:rPr lang="en-US"/>
              <a:t>Click to edit Master title style</a:t>
            </a:r>
          </a:p>
        </p:txBody>
      </p:sp>
      <p:sp>
        <p:nvSpPr>
          <p:cNvPr id="3" name="Content Placeholder 2">
            <a:extLst>
              <a:ext uri="{FF2B5EF4-FFF2-40B4-BE49-F238E27FC236}">
                <a16:creationId xmlns:a16="http://schemas.microsoft.com/office/drawing/2014/main" id="{CFA97474-D8AA-E3B1-C98A-08B7FCBD5476}"/>
              </a:ext>
            </a:extLst>
          </p:cNvPr>
          <p:cNvSpPr>
            <a:spLocks noGrp="1"/>
          </p:cNvSpPr>
          <p:nvPr>
            <p:ph idx="1"/>
          </p:nvPr>
        </p:nvSpPr>
        <p:spPr>
          <a:xfrm>
            <a:off x="4526289" y="592264"/>
            <a:ext cx="7203970" cy="1303215"/>
          </a:xfrm>
        </p:spPr>
        <p:txBody>
          <a:bodyPr>
            <a:noAutofit/>
          </a:bodyPr>
          <a:lstStyle>
            <a:lvl1pPr>
              <a:defRPr>
                <a:solidFill>
                  <a:schemeClr val="accent3"/>
                </a:solidFill>
              </a:defRPr>
            </a:lvl1pPr>
            <a:lvl2pPr>
              <a:defRPr>
                <a:solidFill>
                  <a:schemeClr val="accent3"/>
                </a:solidFill>
              </a:defRPr>
            </a:lvl2pPr>
            <a:lvl3pPr>
              <a:defRPr>
                <a:solidFill>
                  <a:schemeClr val="accent3"/>
                </a:solidFill>
              </a:defRPr>
            </a:lvl3pPr>
            <a:lvl4pPr>
              <a:defRPr>
                <a:solidFill>
                  <a:schemeClr val="accent3"/>
                </a:solidFill>
              </a:defRPr>
            </a:lvl4pPr>
            <a:lvl5pPr>
              <a:defRPr>
                <a:solidFill>
                  <a:schemeClr val="accent3"/>
                </a:solidFill>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cxnSp>
        <p:nvCxnSpPr>
          <p:cNvPr id="9" name="Straight Connector 8">
            <a:extLst>
              <a:ext uri="{FF2B5EF4-FFF2-40B4-BE49-F238E27FC236}">
                <a16:creationId xmlns:a16="http://schemas.microsoft.com/office/drawing/2014/main" id="{5AEF45F1-4FE2-8739-18FF-B456EB3B66B9}"/>
              </a:ext>
            </a:extLst>
          </p:cNvPr>
          <p:cNvCxnSpPr>
            <a:cxnSpLocks/>
          </p:cNvCxnSpPr>
          <p:nvPr userDrawn="1"/>
        </p:nvCxnSpPr>
        <p:spPr>
          <a:xfrm flipH="1">
            <a:off x="1487277" y="6400800"/>
            <a:ext cx="2579544" cy="0"/>
          </a:xfrm>
          <a:prstGeom prst="line">
            <a:avLst/>
          </a:prstGeom>
          <a:ln w="9525" cap="rnd">
            <a:solidFill>
              <a:schemeClr val="tx1"/>
            </a:solidFill>
          </a:ln>
        </p:spPr>
        <p:style>
          <a:lnRef idx="1">
            <a:schemeClr val="accent1"/>
          </a:lnRef>
          <a:fillRef idx="0">
            <a:schemeClr val="accent1"/>
          </a:fillRef>
          <a:effectRef idx="0">
            <a:schemeClr val="accent1"/>
          </a:effectRef>
          <a:fontRef idx="minor">
            <a:schemeClr val="tx1"/>
          </a:fontRef>
        </p:style>
      </p:cxnSp>
      <p:sp>
        <p:nvSpPr>
          <p:cNvPr id="11" name="Subtitle 2">
            <a:extLst>
              <a:ext uri="{FF2B5EF4-FFF2-40B4-BE49-F238E27FC236}">
                <a16:creationId xmlns:a16="http://schemas.microsoft.com/office/drawing/2014/main" id="{0740B8FE-D58D-6E2B-896D-000F0294ED98}"/>
              </a:ext>
            </a:extLst>
          </p:cNvPr>
          <p:cNvSpPr>
            <a:spLocks noGrp="1"/>
          </p:cNvSpPr>
          <p:nvPr>
            <p:ph type="body" sz="quarter" idx="13" hasCustomPrompt="1"/>
          </p:nvPr>
        </p:nvSpPr>
        <p:spPr>
          <a:xfrm>
            <a:off x="762000" y="2154208"/>
            <a:ext cx="3160494" cy="414149"/>
          </a:xfrm>
        </p:spPr>
        <p:txBody>
          <a:bodyPr>
            <a:noAutofit/>
          </a:bodyPr>
          <a:lstStyle>
            <a:lvl1pPr marL="0" indent="0">
              <a:buNone/>
              <a:defRPr lang="en-US" sz="1600" b="0" i="0" kern="1200" dirty="0">
                <a:solidFill>
                  <a:srgbClr val="0A0E33"/>
                </a:solidFill>
                <a:latin typeface="Outfit Light" pitchFamily="2" charset="0"/>
                <a:ea typeface="Inter"/>
                <a:cs typeface="Inter"/>
              </a:defRPr>
            </a:lvl1pPr>
            <a:lvl2pPr marL="457200" indent="0">
              <a:buNone/>
              <a:defRPr/>
            </a:lvl2pPr>
            <a:lvl3pPr marL="914400" indent="0">
              <a:buNone/>
              <a:defRPr/>
            </a:lvl3pPr>
            <a:lvl4pPr marL="1371600" indent="0">
              <a:buNone/>
              <a:defRPr/>
            </a:lvl4pPr>
            <a:lvl5pPr marL="1828800" indent="0">
              <a:buNone/>
              <a:defRPr/>
            </a:lvl5pPr>
          </a:lstStyle>
          <a:p>
            <a:pPr lvl="0"/>
            <a:r>
              <a:rPr lang="en-US"/>
              <a:t>Subtitle goes here</a:t>
            </a:r>
          </a:p>
        </p:txBody>
      </p:sp>
      <p:sp>
        <p:nvSpPr>
          <p:cNvPr id="18" name="!!subhead1">
            <a:extLst>
              <a:ext uri="{FF2B5EF4-FFF2-40B4-BE49-F238E27FC236}">
                <a16:creationId xmlns:a16="http://schemas.microsoft.com/office/drawing/2014/main" id="{1A93C0F4-1D09-DE35-6E80-27CB807A0E38}"/>
              </a:ext>
            </a:extLst>
          </p:cNvPr>
          <p:cNvSpPr>
            <a:spLocks noGrp="1"/>
          </p:cNvSpPr>
          <p:nvPr>
            <p:ph type="body" sz="quarter" idx="14" hasCustomPrompt="1"/>
          </p:nvPr>
        </p:nvSpPr>
        <p:spPr>
          <a:xfrm>
            <a:off x="4526288" y="242795"/>
            <a:ext cx="7203970" cy="232267"/>
          </a:xfrm>
        </p:spPr>
        <p:txBody>
          <a:bodyPr>
            <a:noAutofit/>
          </a:bodyPr>
          <a:lstStyle>
            <a:lvl1pPr marL="0" indent="0">
              <a:lnSpc>
                <a:spcPct val="100000"/>
              </a:lnSpc>
              <a:spcBef>
                <a:spcPts val="0"/>
              </a:spcBef>
              <a:buNone/>
              <a:defRPr lang="en-US" sz="1800" b="1" kern="1200" dirty="0">
                <a:solidFill>
                  <a:schemeClr val="accent3"/>
                </a:solidFill>
                <a:latin typeface="Inter" panose="020B0502030000000004" pitchFamily="34" charset="0"/>
                <a:ea typeface="Inter" panose="020B0502030000000004" pitchFamily="34" charset="0"/>
                <a:cs typeface="Inter" panose="020B0502030000000004" pitchFamily="34" charset="0"/>
              </a:defRPr>
            </a:lvl1pPr>
            <a:lvl2pPr marL="457200" indent="0">
              <a:buNone/>
              <a:defRPr sz="1800" b="1">
                <a:solidFill>
                  <a:schemeClr val="accent1"/>
                </a:solidFill>
              </a:defRPr>
            </a:lvl2pPr>
            <a:lvl3pPr marL="914400" indent="0">
              <a:buNone/>
              <a:defRPr sz="1800" b="1">
                <a:solidFill>
                  <a:schemeClr val="accent1"/>
                </a:solidFill>
              </a:defRPr>
            </a:lvl3pPr>
            <a:lvl4pPr marL="1371600" indent="0">
              <a:buNone/>
              <a:defRPr sz="1800" b="1">
                <a:solidFill>
                  <a:schemeClr val="accent1"/>
                </a:solidFill>
              </a:defRPr>
            </a:lvl4pPr>
            <a:lvl5pPr marL="1828800" indent="0">
              <a:buNone/>
              <a:defRPr sz="1800" b="1">
                <a:solidFill>
                  <a:schemeClr val="accent1"/>
                </a:solidFill>
              </a:defRPr>
            </a:lvl5pPr>
          </a:lstStyle>
          <a:p>
            <a:pPr marL="0" lvl="0" indent="0" algn="l" defTabSz="914400" rtl="0" eaLnBrk="1" latinLnBrk="0" hangingPunct="1">
              <a:lnSpc>
                <a:spcPct val="100000"/>
              </a:lnSpc>
              <a:spcBef>
                <a:spcPts val="1000"/>
              </a:spcBef>
              <a:buFont typeface="Inter" panose="020B0502030000000004" pitchFamily="34" charset="0"/>
              <a:buNone/>
            </a:pPr>
            <a:r>
              <a:rPr lang="en-US"/>
              <a:t>Subheading goes here</a:t>
            </a:r>
          </a:p>
        </p:txBody>
      </p:sp>
      <p:sp>
        <p:nvSpPr>
          <p:cNvPr id="7" name="Text Placeholder 5">
            <a:extLst>
              <a:ext uri="{FF2B5EF4-FFF2-40B4-BE49-F238E27FC236}">
                <a16:creationId xmlns:a16="http://schemas.microsoft.com/office/drawing/2014/main" id="{97AA42F7-5D29-CCA9-BB20-836565F8EB17}"/>
              </a:ext>
            </a:extLst>
          </p:cNvPr>
          <p:cNvSpPr>
            <a:spLocks noGrp="1"/>
          </p:cNvSpPr>
          <p:nvPr>
            <p:ph type="body" sz="quarter" idx="21" hasCustomPrompt="1"/>
          </p:nvPr>
        </p:nvSpPr>
        <p:spPr>
          <a:xfrm>
            <a:off x="1487277" y="6496059"/>
            <a:ext cx="7173901" cy="285734"/>
          </a:xfrm>
        </p:spPr>
        <p:txBody>
          <a:bodyPr anchor="ctr">
            <a:noAutofit/>
          </a:bodyPr>
          <a:lstStyle>
            <a:lvl1pPr marL="0" indent="0">
              <a:lnSpc>
                <a:spcPct val="90000"/>
              </a:lnSpc>
              <a:spcBef>
                <a:spcPts val="200"/>
              </a:spcBef>
              <a:buNone/>
              <a:defRPr sz="600" b="0" i="0">
                <a:solidFill>
                  <a:schemeClr val="tx1"/>
                </a:solidFill>
                <a:latin typeface="Inter" panose="02000503000000020004" pitchFamily="2" charset="0"/>
                <a:ea typeface="Inter" panose="02000503000000020004" pitchFamily="2" charset="0"/>
              </a:defRPr>
            </a:lvl1pPr>
            <a:lvl2pPr marL="457200" indent="0">
              <a:buNone/>
              <a:defRPr sz="600" b="0" i="0">
                <a:latin typeface="Inter" panose="02000503000000020004" pitchFamily="2" charset="0"/>
                <a:ea typeface="Inter" panose="02000503000000020004" pitchFamily="2" charset="0"/>
              </a:defRPr>
            </a:lvl2pPr>
            <a:lvl3pPr marL="914400" indent="0">
              <a:buNone/>
              <a:defRPr sz="600" b="0" i="0">
                <a:latin typeface="Inter" panose="02000503000000020004" pitchFamily="2" charset="0"/>
                <a:ea typeface="Inter" panose="02000503000000020004" pitchFamily="2" charset="0"/>
              </a:defRPr>
            </a:lvl3pPr>
            <a:lvl4pPr marL="1371600" indent="0">
              <a:buNone/>
              <a:defRPr sz="600" b="0" i="0">
                <a:latin typeface="Inter" panose="02000503000000020004" pitchFamily="2" charset="0"/>
                <a:ea typeface="Inter" panose="02000503000000020004" pitchFamily="2" charset="0"/>
              </a:defRPr>
            </a:lvl4pPr>
            <a:lvl5pPr marL="1828800" indent="0">
              <a:buNone/>
              <a:defRPr sz="600" b="0" i="0">
                <a:latin typeface="Inter" panose="02000503000000020004" pitchFamily="2" charset="0"/>
                <a:ea typeface="Inter" panose="02000503000000020004" pitchFamily="2" charset="0"/>
              </a:defRPr>
            </a:lvl5pPr>
          </a:lstStyle>
          <a:p>
            <a:pPr lvl="0"/>
            <a:r>
              <a:rPr lang="en-US"/>
              <a:t>Source: </a:t>
            </a:r>
          </a:p>
        </p:txBody>
      </p:sp>
      <p:sp>
        <p:nvSpPr>
          <p:cNvPr id="6" name="Slide Number Placeholder 5">
            <a:extLst>
              <a:ext uri="{FF2B5EF4-FFF2-40B4-BE49-F238E27FC236}">
                <a16:creationId xmlns:a16="http://schemas.microsoft.com/office/drawing/2014/main" id="{B0AA6B6D-BABC-9E1B-2A13-C6A08C85BF7C}"/>
              </a:ext>
            </a:extLst>
          </p:cNvPr>
          <p:cNvSpPr txBox="1">
            <a:spLocks/>
          </p:cNvSpPr>
          <p:nvPr userDrawn="1"/>
        </p:nvSpPr>
        <p:spPr>
          <a:xfrm>
            <a:off x="11185742" y="6400800"/>
            <a:ext cx="549058" cy="457200"/>
          </a:xfrm>
          <a:prstGeom prst="rect">
            <a:avLst/>
          </a:prstGeom>
        </p:spPr>
        <p:txBody>
          <a:bodyPr vert="horz" lIns="0" tIns="0" rIns="0" bIns="0" rtlCol="0" anchor="ctr"/>
          <a:lstStyle>
            <a:defPPr>
              <a:defRPr lang="en-US"/>
            </a:defPPr>
            <a:lvl1pPr marL="0" algn="r" defTabSz="914400" rtl="0" eaLnBrk="1" latinLnBrk="0" hangingPunct="1">
              <a:defRPr sz="800" kern="1200">
                <a:solidFill>
                  <a:schemeClr val="tx1"/>
                </a:solidFill>
                <a:latin typeface="Outfi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fld id="{DDA6C761-E6C0-8244-BDC1-CA1DC8273777}" type="slidenum">
              <a:rPr lang="en-US" b="0" i="0" smtClean="0">
                <a:solidFill>
                  <a:schemeClr val="bg1"/>
                </a:solidFill>
                <a:latin typeface="Outfit Light" pitchFamily="2" charset="0"/>
              </a:rPr>
              <a:pPr/>
              <a:t>‹#›</a:t>
            </a:fld>
            <a:endParaRPr lang="en-US" b="0" i="0">
              <a:solidFill>
                <a:schemeClr val="bg1"/>
              </a:solidFill>
              <a:latin typeface="Outfit Light" pitchFamily="2" charset="0"/>
            </a:endParaRPr>
          </a:p>
        </p:txBody>
      </p:sp>
      <p:sp>
        <p:nvSpPr>
          <p:cNvPr id="4" name="Slide Number Placeholder 5">
            <a:extLst>
              <a:ext uri="{FF2B5EF4-FFF2-40B4-BE49-F238E27FC236}">
                <a16:creationId xmlns:a16="http://schemas.microsoft.com/office/drawing/2014/main" id="{BE7F2BD4-73DA-8B8D-8D66-88F374F1D715}"/>
              </a:ext>
            </a:extLst>
          </p:cNvPr>
          <p:cNvSpPr txBox="1">
            <a:spLocks/>
          </p:cNvSpPr>
          <p:nvPr userDrawn="1"/>
        </p:nvSpPr>
        <p:spPr>
          <a:xfrm>
            <a:off x="9118378" y="6499230"/>
            <a:ext cx="2266709" cy="273040"/>
          </a:xfrm>
          <a:prstGeom prst="rect">
            <a:avLst/>
          </a:prstGeom>
        </p:spPr>
        <p:txBody>
          <a:bodyPr vert="horz" lIns="0" tIns="0" rIns="0" bIns="0" rtlCol="0" anchor="ctr"/>
          <a:lstStyle>
            <a:defPPr>
              <a:defRPr lang="en-US"/>
            </a:defPPr>
            <a:lvl1pPr marL="0" algn="r" defTabSz="914400" rtl="0" eaLnBrk="1" latinLnBrk="0" hangingPunct="1">
              <a:defRPr sz="800" kern="1200">
                <a:solidFill>
                  <a:schemeClr val="bg1"/>
                </a:solidFill>
                <a:latin typeface="Outfi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sz="600" b="0" i="0">
                <a:solidFill>
                  <a:schemeClr val="bg1"/>
                </a:solidFill>
                <a:latin typeface="Outfit Light" pitchFamily="2" charset="0"/>
              </a:rPr>
              <a:t>© Sovos 2025. Proprietary and Confidential</a:t>
            </a:r>
          </a:p>
        </p:txBody>
      </p:sp>
      <p:sp>
        <p:nvSpPr>
          <p:cNvPr id="21" name="Text Placeholder 20">
            <a:extLst>
              <a:ext uri="{FF2B5EF4-FFF2-40B4-BE49-F238E27FC236}">
                <a16:creationId xmlns:a16="http://schemas.microsoft.com/office/drawing/2014/main" id="{2D73F7C5-2BF4-FB8A-D39B-5E7388A4BC26}"/>
              </a:ext>
            </a:extLst>
          </p:cNvPr>
          <p:cNvSpPr>
            <a:spLocks noGrp="1"/>
          </p:cNvSpPr>
          <p:nvPr>
            <p:ph type="body" sz="quarter" idx="23" hasCustomPrompt="1"/>
          </p:nvPr>
        </p:nvSpPr>
        <p:spPr>
          <a:xfrm>
            <a:off x="4519788" y="2381541"/>
            <a:ext cx="7210469" cy="254848"/>
          </a:xfrm>
        </p:spPr>
        <p:txBody>
          <a:bodyPr>
            <a:noAutofit/>
          </a:bodyPr>
          <a:lstStyle>
            <a:lvl1pPr marL="0" indent="0">
              <a:lnSpc>
                <a:spcPct val="100000"/>
              </a:lnSpc>
              <a:spcBef>
                <a:spcPts val="0"/>
              </a:spcBef>
              <a:buNone/>
              <a:defRPr lang="en-US" sz="1800" b="1" kern="1200" dirty="0" smtClean="0">
                <a:solidFill>
                  <a:schemeClr val="tx1"/>
                </a:solidFill>
                <a:latin typeface="Inter" panose="020B0502030000000004" pitchFamily="34" charset="0"/>
                <a:ea typeface="Inter" panose="020B0502030000000004" pitchFamily="34" charset="0"/>
                <a:cs typeface="Inter" panose="020B0502030000000004" pitchFamily="34" charset="0"/>
              </a:defRPr>
            </a:lvl1pPr>
            <a:lvl2pPr marL="457200" indent="0">
              <a:buNone/>
              <a:defRPr/>
            </a:lvl2pPr>
            <a:lvl3pPr marL="914400" indent="0">
              <a:buNone/>
              <a:defRPr/>
            </a:lvl3pPr>
            <a:lvl4pPr marL="1371600" indent="0">
              <a:buNone/>
              <a:defRPr/>
            </a:lvl4pPr>
            <a:lvl5pPr marL="1828800" indent="0">
              <a:buNone/>
              <a:defRPr/>
            </a:lvl5pPr>
          </a:lstStyle>
          <a:p>
            <a:pPr lvl="0"/>
            <a:r>
              <a:rPr lang="en-US"/>
              <a:t>Subheading goes here</a:t>
            </a:r>
          </a:p>
        </p:txBody>
      </p:sp>
      <p:sp>
        <p:nvSpPr>
          <p:cNvPr id="25" name="Content Placeholder 24">
            <a:extLst>
              <a:ext uri="{FF2B5EF4-FFF2-40B4-BE49-F238E27FC236}">
                <a16:creationId xmlns:a16="http://schemas.microsoft.com/office/drawing/2014/main" id="{A903AC49-909E-5627-F85E-05AA2936A5D3}"/>
              </a:ext>
            </a:extLst>
          </p:cNvPr>
          <p:cNvSpPr>
            <a:spLocks noGrp="1"/>
          </p:cNvSpPr>
          <p:nvPr>
            <p:ph sz="quarter" idx="24"/>
          </p:nvPr>
        </p:nvSpPr>
        <p:spPr>
          <a:xfrm>
            <a:off x="4519788" y="2731011"/>
            <a:ext cx="7210469" cy="1295976"/>
          </a:xfrm>
        </p:spPr>
        <p:txBody>
          <a:bodyPr>
            <a:noAutofit/>
          </a:bodyPr>
          <a:lstStyle>
            <a:lvl1pPr>
              <a:defRPr>
                <a:solidFill>
                  <a:schemeClr val="tx1"/>
                </a:solidFill>
              </a:defRPr>
            </a:lvl1pPr>
            <a:lvl2pPr>
              <a:defRPr>
                <a:solidFill>
                  <a:schemeClr val="tx1"/>
                </a:solidFill>
              </a:defRPr>
            </a:lvl2pPr>
            <a:lvl3pPr>
              <a:defRPr>
                <a:solidFill>
                  <a:schemeClr val="tx1"/>
                </a:solidFill>
              </a:defRPr>
            </a:lvl3pPr>
            <a:lvl4pPr>
              <a:defRPr>
                <a:solidFill>
                  <a:schemeClr val="tx1"/>
                </a:solidFill>
              </a:defRPr>
            </a:lvl4pPr>
            <a:lvl5pPr>
              <a:defRPr>
                <a:solidFill>
                  <a:schemeClr val="tx1"/>
                </a:solidFill>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30" name="Text Placeholder 29">
            <a:extLst>
              <a:ext uri="{FF2B5EF4-FFF2-40B4-BE49-F238E27FC236}">
                <a16:creationId xmlns:a16="http://schemas.microsoft.com/office/drawing/2014/main" id="{F2D6EAF1-0692-50BE-5433-C25A68FEFD66}"/>
              </a:ext>
            </a:extLst>
          </p:cNvPr>
          <p:cNvSpPr>
            <a:spLocks noGrp="1"/>
          </p:cNvSpPr>
          <p:nvPr>
            <p:ph type="body" sz="quarter" idx="34" hasCustomPrompt="1"/>
          </p:nvPr>
        </p:nvSpPr>
        <p:spPr>
          <a:xfrm>
            <a:off x="4526288" y="4499045"/>
            <a:ext cx="7203964" cy="304797"/>
          </a:xfrm>
        </p:spPr>
        <p:txBody>
          <a:bodyPr/>
          <a:lstStyle>
            <a:lvl1pPr marL="0" indent="0">
              <a:lnSpc>
                <a:spcPct val="100000"/>
              </a:lnSpc>
              <a:spcBef>
                <a:spcPts val="0"/>
              </a:spcBef>
              <a:buNone/>
              <a:defRPr lang="en-US" sz="1800" b="1" kern="1200" smtClean="0">
                <a:solidFill>
                  <a:schemeClr val="bg1"/>
                </a:solidFill>
                <a:latin typeface="Inter" panose="020B0502030000000004" pitchFamily="34" charset="0"/>
                <a:ea typeface="Inter" panose="020B0502030000000004" pitchFamily="34" charset="0"/>
                <a:cs typeface="Inter" panose="020B0502030000000004" pitchFamily="34" charset="0"/>
              </a:defRPr>
            </a:lvl1pPr>
            <a:lvl2pPr marL="457200" indent="0">
              <a:buNone/>
              <a:defRPr/>
            </a:lvl2pPr>
            <a:lvl3pPr marL="914400" indent="0">
              <a:buNone/>
              <a:defRPr/>
            </a:lvl3pPr>
            <a:lvl4pPr marL="1371600" indent="0">
              <a:buNone/>
              <a:defRPr/>
            </a:lvl4pPr>
            <a:lvl5pPr marL="1828800" indent="0">
              <a:buNone/>
              <a:defRPr/>
            </a:lvl5pPr>
          </a:lstStyle>
          <a:p>
            <a:pPr lvl="0"/>
            <a:r>
              <a:rPr lang="en-US"/>
              <a:t>Subheading goes here</a:t>
            </a:r>
          </a:p>
        </p:txBody>
      </p:sp>
      <p:sp>
        <p:nvSpPr>
          <p:cNvPr id="32" name="Content Placeholder 31">
            <a:extLst>
              <a:ext uri="{FF2B5EF4-FFF2-40B4-BE49-F238E27FC236}">
                <a16:creationId xmlns:a16="http://schemas.microsoft.com/office/drawing/2014/main" id="{C8305F90-46C4-DA12-257A-5AB2F6DA0090}"/>
              </a:ext>
            </a:extLst>
          </p:cNvPr>
          <p:cNvSpPr>
            <a:spLocks noGrp="1"/>
          </p:cNvSpPr>
          <p:nvPr>
            <p:ph sz="quarter" idx="35"/>
          </p:nvPr>
        </p:nvSpPr>
        <p:spPr>
          <a:xfrm>
            <a:off x="4526287" y="4848515"/>
            <a:ext cx="7203969" cy="1301298"/>
          </a:xfrm>
        </p:spPr>
        <p:txBody>
          <a:bodyPr/>
          <a:lstStyle>
            <a:lvl1pPr>
              <a:defRPr>
                <a:solidFill>
                  <a:schemeClr val="bg1"/>
                </a:solidFill>
              </a:defRPr>
            </a:lvl1pPr>
            <a:lvl2pPr>
              <a:defRPr>
                <a:solidFill>
                  <a:schemeClr val="bg1"/>
                </a:solidFill>
              </a:defRPr>
            </a:lvl2pPr>
            <a:lvl3pPr>
              <a:defRPr>
                <a:solidFill>
                  <a:schemeClr val="bg1"/>
                </a:solidFill>
              </a:defRPr>
            </a:lvl3pPr>
            <a:lvl4pPr>
              <a:defRPr>
                <a:solidFill>
                  <a:schemeClr val="bg1"/>
                </a:solidFill>
              </a:defRPr>
            </a:lvl4pPr>
            <a:lvl5pPr>
              <a:defRPr>
                <a:solidFill>
                  <a:schemeClr val="bg1"/>
                </a:solidFill>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Tree>
    <p:extLst>
      <p:ext uri="{BB962C8B-B14F-4D97-AF65-F5344CB8AC3E}">
        <p14:creationId xmlns:p14="http://schemas.microsoft.com/office/powerpoint/2010/main" val="2086938249"/>
      </p:ext>
    </p:extLst>
  </p:cSld>
  <p:clrMapOvr>
    <a:masterClrMapping/>
  </p:clrMapOvr>
</p:sldLayout>
</file>

<file path=ppt/slideLayouts/slideLayout145.xml><?xml version="1.0" encoding="utf-8"?>
<p:sldLayout xmlns:a="http://schemas.openxmlformats.org/drawingml/2006/main" xmlns:r="http://schemas.openxmlformats.org/officeDocument/2006/relationships" xmlns:p="http://schemas.openxmlformats.org/presentationml/2006/main" preserve="1" userDrawn="1">
  <p:cSld name="Executive Summary 3 Rows Alt 1 - Green">
    <p:spTree>
      <p:nvGrpSpPr>
        <p:cNvPr id="1" name=""/>
        <p:cNvGrpSpPr/>
        <p:nvPr/>
      </p:nvGrpSpPr>
      <p:grpSpPr>
        <a:xfrm>
          <a:off x="0" y="0"/>
          <a:ext cx="0" cy="0"/>
          <a:chOff x="0" y="0"/>
          <a:chExt cx="0" cy="0"/>
        </a:xfrm>
      </p:grpSpPr>
      <p:sp>
        <p:nvSpPr>
          <p:cNvPr id="8" name="Round Single Corner Rectangle 7">
            <a:extLst>
              <a:ext uri="{FF2B5EF4-FFF2-40B4-BE49-F238E27FC236}">
                <a16:creationId xmlns:a16="http://schemas.microsoft.com/office/drawing/2014/main" id="{90A488B3-ADEB-463C-168B-F80588600F52}"/>
              </a:ext>
            </a:extLst>
          </p:cNvPr>
          <p:cNvSpPr/>
          <p:nvPr userDrawn="1"/>
        </p:nvSpPr>
        <p:spPr>
          <a:xfrm flipH="1">
            <a:off x="4066821" y="0"/>
            <a:ext cx="8125179" cy="2131508"/>
          </a:xfrm>
          <a:prstGeom prst="round1Rect">
            <a:avLst>
              <a:gd name="adj" fmla="val 19283"/>
            </a:avLst>
          </a:prstGeom>
          <a:solidFill>
            <a:srgbClr val="08380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 name="Rectangle 9">
            <a:extLst>
              <a:ext uri="{FF2B5EF4-FFF2-40B4-BE49-F238E27FC236}">
                <a16:creationId xmlns:a16="http://schemas.microsoft.com/office/drawing/2014/main" id="{D6BD593A-382B-5C20-1A9F-A7C425937324}"/>
              </a:ext>
            </a:extLst>
          </p:cNvPr>
          <p:cNvSpPr/>
          <p:nvPr userDrawn="1"/>
        </p:nvSpPr>
        <p:spPr>
          <a:xfrm>
            <a:off x="4066821" y="2131508"/>
            <a:ext cx="8125179" cy="2131508"/>
          </a:xfrm>
          <a:prstGeom prst="rect">
            <a:avLst/>
          </a:prstGeom>
          <a:solidFill>
            <a:schemeClr val="accent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solidFill>
                <a:schemeClr val="bg1"/>
              </a:solidFill>
            </a:endParaRPr>
          </a:p>
        </p:txBody>
      </p:sp>
      <p:sp>
        <p:nvSpPr>
          <p:cNvPr id="13" name="Round Single Corner Rectangle 12">
            <a:extLst>
              <a:ext uri="{FF2B5EF4-FFF2-40B4-BE49-F238E27FC236}">
                <a16:creationId xmlns:a16="http://schemas.microsoft.com/office/drawing/2014/main" id="{9CCBBCD4-2621-C499-74EE-1373F7D85535}"/>
              </a:ext>
            </a:extLst>
          </p:cNvPr>
          <p:cNvSpPr/>
          <p:nvPr userDrawn="1"/>
        </p:nvSpPr>
        <p:spPr>
          <a:xfrm flipH="1" flipV="1">
            <a:off x="4066821" y="4263015"/>
            <a:ext cx="8125179" cy="2594981"/>
          </a:xfrm>
          <a:prstGeom prst="round1Rect">
            <a:avLst>
              <a:gd name="adj" fmla="val 15400"/>
            </a:avLst>
          </a:prstGeom>
          <a:solidFill>
            <a:srgbClr val="00861E"/>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cxnSp>
        <p:nvCxnSpPr>
          <p:cNvPr id="14" name="Straight Connector 13">
            <a:extLst>
              <a:ext uri="{FF2B5EF4-FFF2-40B4-BE49-F238E27FC236}">
                <a16:creationId xmlns:a16="http://schemas.microsoft.com/office/drawing/2014/main" id="{8DCB4BC0-DC3D-6FBA-3746-178871B54EA6}"/>
              </a:ext>
            </a:extLst>
          </p:cNvPr>
          <p:cNvCxnSpPr>
            <a:cxnSpLocks/>
          </p:cNvCxnSpPr>
          <p:nvPr userDrawn="1"/>
        </p:nvCxnSpPr>
        <p:spPr>
          <a:xfrm flipH="1">
            <a:off x="1487277" y="6400800"/>
            <a:ext cx="10704723" cy="0"/>
          </a:xfrm>
          <a:prstGeom prst="line">
            <a:avLst/>
          </a:prstGeom>
          <a:ln w="9525" cap="rnd">
            <a:solidFill>
              <a:schemeClr val="bg1"/>
            </a:solidFill>
          </a:ln>
        </p:spPr>
        <p:style>
          <a:lnRef idx="1">
            <a:schemeClr val="accent1"/>
          </a:lnRef>
          <a:fillRef idx="0">
            <a:schemeClr val="accent1"/>
          </a:fillRef>
          <a:effectRef idx="0">
            <a:schemeClr val="accent1"/>
          </a:effectRef>
          <a:fontRef idx="minor">
            <a:schemeClr val="tx1"/>
          </a:fontRef>
        </p:style>
      </p:cxnSp>
      <p:sp>
        <p:nvSpPr>
          <p:cNvPr id="15" name="Graphic 18">
            <a:extLst>
              <a:ext uri="{FF2B5EF4-FFF2-40B4-BE49-F238E27FC236}">
                <a16:creationId xmlns:a16="http://schemas.microsoft.com/office/drawing/2014/main" id="{857A86D5-E894-3FB1-49EC-111676F213CF}"/>
              </a:ext>
            </a:extLst>
          </p:cNvPr>
          <p:cNvSpPr/>
          <p:nvPr userDrawn="1"/>
        </p:nvSpPr>
        <p:spPr>
          <a:xfrm>
            <a:off x="457200" y="6313452"/>
            <a:ext cx="811355" cy="168145"/>
          </a:xfrm>
          <a:custGeom>
            <a:avLst/>
            <a:gdLst>
              <a:gd name="connsiteX0" fmla="*/ 228427 w 811355"/>
              <a:gd name="connsiteY0" fmla="*/ 27 h 168145"/>
              <a:gd name="connsiteX1" fmla="*/ 310031 w 811355"/>
              <a:gd name="connsiteY1" fmla="*/ 81183 h 168145"/>
              <a:gd name="connsiteX2" fmla="*/ 228427 w 811355"/>
              <a:gd name="connsiteY2" fmla="*/ 162778 h 168145"/>
              <a:gd name="connsiteX3" fmla="*/ 147061 w 811355"/>
              <a:gd name="connsiteY3" fmla="*/ 81183 h 168145"/>
              <a:gd name="connsiteX4" fmla="*/ 228427 w 811355"/>
              <a:gd name="connsiteY4" fmla="*/ 27 h 168145"/>
              <a:gd name="connsiteX5" fmla="*/ 228427 w 811355"/>
              <a:gd name="connsiteY5" fmla="*/ 136856 h 168145"/>
              <a:gd name="connsiteX6" fmla="*/ 281782 w 811355"/>
              <a:gd name="connsiteY6" fmla="*/ 81183 h 168145"/>
              <a:gd name="connsiteX7" fmla="*/ 228427 w 811355"/>
              <a:gd name="connsiteY7" fmla="*/ 25517 h 168145"/>
              <a:gd name="connsiteX8" fmla="*/ 175080 w 811355"/>
              <a:gd name="connsiteY8" fmla="*/ 81183 h 168145"/>
              <a:gd name="connsiteX9" fmla="*/ 228427 w 811355"/>
              <a:gd name="connsiteY9" fmla="*/ 136856 h 168145"/>
              <a:gd name="connsiteX10" fmla="*/ 575396 w 811355"/>
              <a:gd name="connsiteY10" fmla="*/ 27 h 168145"/>
              <a:gd name="connsiteX11" fmla="*/ 656993 w 811355"/>
              <a:gd name="connsiteY11" fmla="*/ 81183 h 168145"/>
              <a:gd name="connsiteX12" fmla="*/ 575396 w 811355"/>
              <a:gd name="connsiteY12" fmla="*/ 162778 h 168145"/>
              <a:gd name="connsiteX13" fmla="*/ 494022 w 811355"/>
              <a:gd name="connsiteY13" fmla="*/ 81183 h 168145"/>
              <a:gd name="connsiteX14" fmla="*/ 575396 w 811355"/>
              <a:gd name="connsiteY14" fmla="*/ 27 h 168145"/>
              <a:gd name="connsiteX15" fmla="*/ 575396 w 811355"/>
              <a:gd name="connsiteY15" fmla="*/ 136856 h 168145"/>
              <a:gd name="connsiteX16" fmla="*/ 628743 w 811355"/>
              <a:gd name="connsiteY16" fmla="*/ 81183 h 168145"/>
              <a:gd name="connsiteX17" fmla="*/ 575396 w 811355"/>
              <a:gd name="connsiteY17" fmla="*/ 25517 h 168145"/>
              <a:gd name="connsiteX18" fmla="*/ 522042 w 811355"/>
              <a:gd name="connsiteY18" fmla="*/ 81183 h 168145"/>
              <a:gd name="connsiteX19" fmla="*/ 575396 w 811355"/>
              <a:gd name="connsiteY19" fmla="*/ 136856 h 168145"/>
              <a:gd name="connsiteX20" fmla="*/ 448958 w 811355"/>
              <a:gd name="connsiteY20" fmla="*/ 2933 h 168145"/>
              <a:gd name="connsiteX21" fmla="*/ 481284 w 811355"/>
              <a:gd name="connsiteY21" fmla="*/ 2933 h 168145"/>
              <a:gd name="connsiteX22" fmla="*/ 400343 w 811355"/>
              <a:gd name="connsiteY22" fmla="*/ 168146 h 168145"/>
              <a:gd name="connsiteX23" fmla="*/ 319639 w 811355"/>
              <a:gd name="connsiteY23" fmla="*/ 2933 h 168145"/>
              <a:gd name="connsiteX24" fmla="*/ 351728 w 811355"/>
              <a:gd name="connsiteY24" fmla="*/ 2933 h 168145"/>
              <a:gd name="connsiteX25" fmla="*/ 400343 w 811355"/>
              <a:gd name="connsiteY25" fmla="*/ 112931 h 168145"/>
              <a:gd name="connsiteX26" fmla="*/ 448958 w 811355"/>
              <a:gd name="connsiteY26" fmla="*/ 2933 h 168145"/>
              <a:gd name="connsiteX27" fmla="*/ 717385 w 811355"/>
              <a:gd name="connsiteY27" fmla="*/ 45882 h 168145"/>
              <a:gd name="connsiteX28" fmla="*/ 751794 w 811355"/>
              <a:gd name="connsiteY28" fmla="*/ 24431 h 168145"/>
              <a:gd name="connsiteX29" fmla="*/ 795439 w 811355"/>
              <a:gd name="connsiteY29" fmla="*/ 36825 h 168145"/>
              <a:gd name="connsiteX30" fmla="*/ 795439 w 811355"/>
              <a:gd name="connsiteY30" fmla="*/ 9023 h 168145"/>
              <a:gd name="connsiteX31" fmla="*/ 752017 w 811355"/>
              <a:gd name="connsiteY31" fmla="*/ 47 h 168145"/>
              <a:gd name="connsiteX32" fmla="*/ 688183 w 811355"/>
              <a:gd name="connsiteY32" fmla="*/ 47251 h 168145"/>
              <a:gd name="connsiteX33" fmla="*/ 782356 w 811355"/>
              <a:gd name="connsiteY33" fmla="*/ 117692 h 168145"/>
              <a:gd name="connsiteX34" fmla="*/ 747264 w 811355"/>
              <a:gd name="connsiteY34" fmla="*/ 138239 h 168145"/>
              <a:gd name="connsiteX35" fmla="*/ 694971 w 811355"/>
              <a:gd name="connsiteY35" fmla="*/ 120855 h 168145"/>
              <a:gd name="connsiteX36" fmla="*/ 694971 w 811355"/>
              <a:gd name="connsiteY36" fmla="*/ 120908 h 168145"/>
              <a:gd name="connsiteX37" fmla="*/ 694971 w 811355"/>
              <a:gd name="connsiteY37" fmla="*/ 150478 h 168145"/>
              <a:gd name="connsiteX38" fmla="*/ 747291 w 811355"/>
              <a:gd name="connsiteY38" fmla="*/ 162616 h 168145"/>
              <a:gd name="connsiteX39" fmla="*/ 811355 w 811355"/>
              <a:gd name="connsiteY39" fmla="*/ 115655 h 168145"/>
              <a:gd name="connsiteX40" fmla="*/ 717426 w 811355"/>
              <a:gd name="connsiteY40" fmla="*/ 45882 h 168145"/>
              <a:gd name="connsiteX41" fmla="*/ 717385 w 811355"/>
              <a:gd name="connsiteY41" fmla="*/ 45882 h 168145"/>
              <a:gd name="connsiteX42" fmla="*/ 29216 w 811355"/>
              <a:gd name="connsiteY42" fmla="*/ 45841 h 168145"/>
              <a:gd name="connsiteX43" fmla="*/ 63632 w 811355"/>
              <a:gd name="connsiteY43" fmla="*/ 24391 h 168145"/>
              <a:gd name="connsiteX44" fmla="*/ 107080 w 811355"/>
              <a:gd name="connsiteY44" fmla="*/ 36670 h 168145"/>
              <a:gd name="connsiteX45" fmla="*/ 107080 w 811355"/>
              <a:gd name="connsiteY45" fmla="*/ 8881 h 168145"/>
              <a:gd name="connsiteX46" fmla="*/ 63855 w 811355"/>
              <a:gd name="connsiteY46" fmla="*/ 0 h 168145"/>
              <a:gd name="connsiteX47" fmla="*/ 0 w 811355"/>
              <a:gd name="connsiteY47" fmla="*/ 47204 h 168145"/>
              <a:gd name="connsiteX48" fmla="*/ 94200 w 811355"/>
              <a:gd name="connsiteY48" fmla="*/ 117665 h 168145"/>
              <a:gd name="connsiteX49" fmla="*/ 59101 w 811355"/>
              <a:gd name="connsiteY49" fmla="*/ 138219 h 168145"/>
              <a:gd name="connsiteX50" fmla="*/ 6795 w 811355"/>
              <a:gd name="connsiteY50" fmla="*/ 120828 h 168145"/>
              <a:gd name="connsiteX51" fmla="*/ 6795 w 811355"/>
              <a:gd name="connsiteY51" fmla="*/ 120895 h 168145"/>
              <a:gd name="connsiteX52" fmla="*/ 6795 w 811355"/>
              <a:gd name="connsiteY52" fmla="*/ 150465 h 168145"/>
              <a:gd name="connsiteX53" fmla="*/ 59135 w 811355"/>
              <a:gd name="connsiteY53" fmla="*/ 162603 h 168145"/>
              <a:gd name="connsiteX54" fmla="*/ 123220 w 811355"/>
              <a:gd name="connsiteY54" fmla="*/ 115628 h 168145"/>
              <a:gd name="connsiteX55" fmla="*/ 29216 w 811355"/>
              <a:gd name="connsiteY55" fmla="*/ 45841 h 1681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Lst>
            <a:rect l="l" t="t" r="r" b="b"/>
            <a:pathLst>
              <a:path w="811355" h="168145">
                <a:moveTo>
                  <a:pt x="228427" y="27"/>
                </a:moveTo>
                <a:cubicBezTo>
                  <a:pt x="275284" y="27"/>
                  <a:pt x="310031" y="34459"/>
                  <a:pt x="310031" y="81183"/>
                </a:cubicBezTo>
                <a:cubicBezTo>
                  <a:pt x="310031" y="127908"/>
                  <a:pt x="275730" y="162778"/>
                  <a:pt x="228427" y="162778"/>
                </a:cubicBezTo>
                <a:cubicBezTo>
                  <a:pt x="181355" y="162778"/>
                  <a:pt x="147061" y="127901"/>
                  <a:pt x="147061" y="81183"/>
                </a:cubicBezTo>
                <a:cubicBezTo>
                  <a:pt x="147061" y="34465"/>
                  <a:pt x="182024" y="27"/>
                  <a:pt x="228427" y="27"/>
                </a:cubicBezTo>
                <a:close/>
                <a:moveTo>
                  <a:pt x="228427" y="136856"/>
                </a:moveTo>
                <a:cubicBezTo>
                  <a:pt x="259814" y="136856"/>
                  <a:pt x="281782" y="113376"/>
                  <a:pt x="281782" y="81183"/>
                </a:cubicBezTo>
                <a:cubicBezTo>
                  <a:pt x="281782" y="48991"/>
                  <a:pt x="260037" y="25517"/>
                  <a:pt x="228427" y="25517"/>
                </a:cubicBezTo>
                <a:cubicBezTo>
                  <a:pt x="197271" y="25517"/>
                  <a:pt x="175080" y="48991"/>
                  <a:pt x="175080" y="81183"/>
                </a:cubicBezTo>
                <a:cubicBezTo>
                  <a:pt x="175080" y="113376"/>
                  <a:pt x="197271" y="136856"/>
                  <a:pt x="228427" y="136856"/>
                </a:cubicBezTo>
                <a:close/>
                <a:moveTo>
                  <a:pt x="575396" y="27"/>
                </a:moveTo>
                <a:cubicBezTo>
                  <a:pt x="622246" y="27"/>
                  <a:pt x="656993" y="34459"/>
                  <a:pt x="656993" y="81183"/>
                </a:cubicBezTo>
                <a:cubicBezTo>
                  <a:pt x="656993" y="127908"/>
                  <a:pt x="622699" y="162778"/>
                  <a:pt x="575396" y="162778"/>
                </a:cubicBezTo>
                <a:cubicBezTo>
                  <a:pt x="528316" y="162778"/>
                  <a:pt x="494022" y="127901"/>
                  <a:pt x="494022" y="81183"/>
                </a:cubicBezTo>
                <a:cubicBezTo>
                  <a:pt x="494022" y="34465"/>
                  <a:pt x="529019" y="27"/>
                  <a:pt x="575396" y="27"/>
                </a:cubicBezTo>
                <a:close/>
                <a:moveTo>
                  <a:pt x="575396" y="136856"/>
                </a:moveTo>
                <a:cubicBezTo>
                  <a:pt x="606776" y="136856"/>
                  <a:pt x="628743" y="113376"/>
                  <a:pt x="628743" y="81183"/>
                </a:cubicBezTo>
                <a:cubicBezTo>
                  <a:pt x="628743" y="48991"/>
                  <a:pt x="606999" y="25517"/>
                  <a:pt x="575396" y="25517"/>
                </a:cubicBezTo>
                <a:cubicBezTo>
                  <a:pt x="544233" y="25517"/>
                  <a:pt x="522042" y="48991"/>
                  <a:pt x="522042" y="81183"/>
                </a:cubicBezTo>
                <a:cubicBezTo>
                  <a:pt x="522042" y="113376"/>
                  <a:pt x="544293" y="136856"/>
                  <a:pt x="575396" y="136856"/>
                </a:cubicBezTo>
                <a:close/>
                <a:moveTo>
                  <a:pt x="448958" y="2933"/>
                </a:moveTo>
                <a:lnTo>
                  <a:pt x="481284" y="2933"/>
                </a:lnTo>
                <a:lnTo>
                  <a:pt x="400343" y="168146"/>
                </a:lnTo>
                <a:lnTo>
                  <a:pt x="319639" y="2933"/>
                </a:lnTo>
                <a:lnTo>
                  <a:pt x="351728" y="2933"/>
                </a:lnTo>
                <a:lnTo>
                  <a:pt x="400343" y="112931"/>
                </a:lnTo>
                <a:lnTo>
                  <a:pt x="448958" y="2933"/>
                </a:lnTo>
                <a:close/>
                <a:moveTo>
                  <a:pt x="717385" y="45882"/>
                </a:moveTo>
                <a:cubicBezTo>
                  <a:pt x="717385" y="33912"/>
                  <a:pt x="727345" y="24431"/>
                  <a:pt x="751794" y="24431"/>
                </a:cubicBezTo>
                <a:cubicBezTo>
                  <a:pt x="765588" y="24431"/>
                  <a:pt x="781193" y="28477"/>
                  <a:pt x="795439" y="36825"/>
                </a:cubicBezTo>
                <a:lnTo>
                  <a:pt x="795439" y="9023"/>
                </a:lnTo>
                <a:cubicBezTo>
                  <a:pt x="782714" y="3223"/>
                  <a:pt x="767109" y="47"/>
                  <a:pt x="752017" y="47"/>
                </a:cubicBezTo>
                <a:cubicBezTo>
                  <a:pt x="708555" y="47"/>
                  <a:pt x="688183" y="21720"/>
                  <a:pt x="688183" y="47251"/>
                </a:cubicBezTo>
                <a:cubicBezTo>
                  <a:pt x="688183" y="105918"/>
                  <a:pt x="782356" y="83597"/>
                  <a:pt x="782356" y="117692"/>
                </a:cubicBezTo>
                <a:cubicBezTo>
                  <a:pt x="782356" y="129432"/>
                  <a:pt x="771943" y="138239"/>
                  <a:pt x="747264" y="138239"/>
                </a:cubicBezTo>
                <a:cubicBezTo>
                  <a:pt x="727791" y="138239"/>
                  <a:pt x="707649" y="131010"/>
                  <a:pt x="694971" y="120855"/>
                </a:cubicBezTo>
                <a:lnTo>
                  <a:pt x="694971" y="120908"/>
                </a:lnTo>
                <a:lnTo>
                  <a:pt x="694971" y="150478"/>
                </a:lnTo>
                <a:cubicBezTo>
                  <a:pt x="708744" y="157896"/>
                  <a:pt x="728008" y="162616"/>
                  <a:pt x="747291" y="162616"/>
                </a:cubicBezTo>
                <a:cubicBezTo>
                  <a:pt x="790754" y="162616"/>
                  <a:pt x="811355" y="140943"/>
                  <a:pt x="811355" y="115655"/>
                </a:cubicBezTo>
                <a:cubicBezTo>
                  <a:pt x="811369" y="57615"/>
                  <a:pt x="717426" y="79518"/>
                  <a:pt x="717426" y="45882"/>
                </a:cubicBezTo>
                <a:lnTo>
                  <a:pt x="717385" y="45882"/>
                </a:lnTo>
                <a:close/>
                <a:moveTo>
                  <a:pt x="29216" y="45841"/>
                </a:moveTo>
                <a:cubicBezTo>
                  <a:pt x="29216" y="33872"/>
                  <a:pt x="39176" y="24391"/>
                  <a:pt x="63632" y="24391"/>
                </a:cubicBezTo>
                <a:cubicBezTo>
                  <a:pt x="77364" y="24391"/>
                  <a:pt x="92888" y="28437"/>
                  <a:pt x="107080" y="36670"/>
                </a:cubicBezTo>
                <a:lnTo>
                  <a:pt x="107080" y="8881"/>
                </a:lnTo>
                <a:cubicBezTo>
                  <a:pt x="94396" y="3156"/>
                  <a:pt x="78865" y="0"/>
                  <a:pt x="63855" y="0"/>
                </a:cubicBezTo>
                <a:cubicBezTo>
                  <a:pt x="20379" y="0"/>
                  <a:pt x="0" y="21680"/>
                  <a:pt x="0" y="47204"/>
                </a:cubicBezTo>
                <a:cubicBezTo>
                  <a:pt x="0" y="105925"/>
                  <a:pt x="94200" y="83564"/>
                  <a:pt x="94200" y="117665"/>
                </a:cubicBezTo>
                <a:cubicBezTo>
                  <a:pt x="94200" y="129405"/>
                  <a:pt x="83787" y="138219"/>
                  <a:pt x="59101" y="138219"/>
                </a:cubicBezTo>
                <a:cubicBezTo>
                  <a:pt x="39629" y="138219"/>
                  <a:pt x="19473" y="130990"/>
                  <a:pt x="6795" y="120828"/>
                </a:cubicBezTo>
                <a:lnTo>
                  <a:pt x="6795" y="120895"/>
                </a:lnTo>
                <a:lnTo>
                  <a:pt x="6795" y="150465"/>
                </a:lnTo>
                <a:cubicBezTo>
                  <a:pt x="20575" y="157882"/>
                  <a:pt x="39845" y="162603"/>
                  <a:pt x="59135" y="162603"/>
                </a:cubicBezTo>
                <a:cubicBezTo>
                  <a:pt x="102611" y="162603"/>
                  <a:pt x="123220" y="140916"/>
                  <a:pt x="123220" y="115628"/>
                </a:cubicBezTo>
                <a:cubicBezTo>
                  <a:pt x="123186" y="57588"/>
                  <a:pt x="29216" y="79491"/>
                  <a:pt x="29216" y="45841"/>
                </a:cubicBezTo>
                <a:close/>
              </a:path>
            </a:pathLst>
          </a:custGeom>
          <a:solidFill>
            <a:schemeClr val="tx1"/>
          </a:solidFill>
          <a:ln w="675" cap="flat">
            <a:noFill/>
            <a:prstDash val="solid"/>
            <a:miter/>
          </a:ln>
        </p:spPr>
        <p:txBody>
          <a:bodyPr rtlCol="0" anchor="ctr"/>
          <a:lstStyle/>
          <a:p>
            <a:endParaRPr lang="en-US"/>
          </a:p>
        </p:txBody>
      </p:sp>
      <p:sp>
        <p:nvSpPr>
          <p:cNvPr id="2" name="Title 1">
            <a:extLst>
              <a:ext uri="{FF2B5EF4-FFF2-40B4-BE49-F238E27FC236}">
                <a16:creationId xmlns:a16="http://schemas.microsoft.com/office/drawing/2014/main" id="{56E523F0-8710-C17D-5E1F-7113655CD055}"/>
              </a:ext>
            </a:extLst>
          </p:cNvPr>
          <p:cNvSpPr>
            <a:spLocks noGrp="1"/>
          </p:cNvSpPr>
          <p:nvPr>
            <p:ph type="title"/>
          </p:nvPr>
        </p:nvSpPr>
        <p:spPr>
          <a:xfrm>
            <a:off x="762000" y="1145260"/>
            <a:ext cx="3160642" cy="920285"/>
          </a:xfrm>
        </p:spPr>
        <p:txBody>
          <a:bodyPr>
            <a:noAutofit/>
          </a:bodyPr>
          <a:lstStyle>
            <a:lvl1pPr>
              <a:defRPr>
                <a:solidFill>
                  <a:srgbClr val="083806"/>
                </a:solidFill>
              </a:defRPr>
            </a:lvl1pPr>
          </a:lstStyle>
          <a:p>
            <a:r>
              <a:rPr lang="en-US"/>
              <a:t>Click to edit Master title style</a:t>
            </a:r>
          </a:p>
        </p:txBody>
      </p:sp>
      <p:sp>
        <p:nvSpPr>
          <p:cNvPr id="3" name="Content Placeholder 2">
            <a:extLst>
              <a:ext uri="{FF2B5EF4-FFF2-40B4-BE49-F238E27FC236}">
                <a16:creationId xmlns:a16="http://schemas.microsoft.com/office/drawing/2014/main" id="{CFA97474-D8AA-E3B1-C98A-08B7FCBD5476}"/>
              </a:ext>
            </a:extLst>
          </p:cNvPr>
          <p:cNvSpPr>
            <a:spLocks noGrp="1"/>
          </p:cNvSpPr>
          <p:nvPr>
            <p:ph idx="1"/>
          </p:nvPr>
        </p:nvSpPr>
        <p:spPr>
          <a:xfrm>
            <a:off x="4526289" y="592264"/>
            <a:ext cx="7203970" cy="1303215"/>
          </a:xfrm>
        </p:spPr>
        <p:txBody>
          <a:bodyPr>
            <a:noAutofit/>
          </a:bodyPr>
          <a:lstStyle>
            <a:lvl1pPr>
              <a:defRPr>
                <a:solidFill>
                  <a:schemeClr val="accent6"/>
                </a:solidFill>
              </a:defRPr>
            </a:lvl1pPr>
            <a:lvl2pPr>
              <a:defRPr>
                <a:solidFill>
                  <a:schemeClr val="accent6"/>
                </a:solidFill>
              </a:defRPr>
            </a:lvl2pPr>
            <a:lvl3pPr>
              <a:defRPr>
                <a:solidFill>
                  <a:schemeClr val="accent6"/>
                </a:solidFill>
              </a:defRPr>
            </a:lvl3pPr>
            <a:lvl4pPr>
              <a:defRPr>
                <a:solidFill>
                  <a:schemeClr val="accent6"/>
                </a:solidFill>
              </a:defRPr>
            </a:lvl4pPr>
            <a:lvl5pPr>
              <a:defRPr>
                <a:solidFill>
                  <a:schemeClr val="accent6"/>
                </a:solidFill>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cxnSp>
        <p:nvCxnSpPr>
          <p:cNvPr id="9" name="Straight Connector 8">
            <a:extLst>
              <a:ext uri="{FF2B5EF4-FFF2-40B4-BE49-F238E27FC236}">
                <a16:creationId xmlns:a16="http://schemas.microsoft.com/office/drawing/2014/main" id="{5AEF45F1-4FE2-8739-18FF-B456EB3B66B9}"/>
              </a:ext>
            </a:extLst>
          </p:cNvPr>
          <p:cNvCxnSpPr>
            <a:cxnSpLocks/>
          </p:cNvCxnSpPr>
          <p:nvPr userDrawn="1"/>
        </p:nvCxnSpPr>
        <p:spPr>
          <a:xfrm flipH="1">
            <a:off x="1487277" y="6400800"/>
            <a:ext cx="2579544" cy="0"/>
          </a:xfrm>
          <a:prstGeom prst="line">
            <a:avLst/>
          </a:prstGeom>
          <a:ln w="9525" cap="rnd">
            <a:solidFill>
              <a:schemeClr val="tx1"/>
            </a:solidFill>
          </a:ln>
        </p:spPr>
        <p:style>
          <a:lnRef idx="1">
            <a:schemeClr val="accent1"/>
          </a:lnRef>
          <a:fillRef idx="0">
            <a:schemeClr val="accent1"/>
          </a:fillRef>
          <a:effectRef idx="0">
            <a:schemeClr val="accent1"/>
          </a:effectRef>
          <a:fontRef idx="minor">
            <a:schemeClr val="tx1"/>
          </a:fontRef>
        </p:style>
      </p:cxnSp>
      <p:sp>
        <p:nvSpPr>
          <p:cNvPr id="11" name="Subtitle 2">
            <a:extLst>
              <a:ext uri="{FF2B5EF4-FFF2-40B4-BE49-F238E27FC236}">
                <a16:creationId xmlns:a16="http://schemas.microsoft.com/office/drawing/2014/main" id="{0740B8FE-D58D-6E2B-896D-000F0294ED98}"/>
              </a:ext>
            </a:extLst>
          </p:cNvPr>
          <p:cNvSpPr>
            <a:spLocks noGrp="1"/>
          </p:cNvSpPr>
          <p:nvPr>
            <p:ph type="body" sz="quarter" idx="13" hasCustomPrompt="1"/>
          </p:nvPr>
        </p:nvSpPr>
        <p:spPr>
          <a:xfrm>
            <a:off x="762000" y="2154208"/>
            <a:ext cx="3160494" cy="414149"/>
          </a:xfrm>
        </p:spPr>
        <p:txBody>
          <a:bodyPr>
            <a:noAutofit/>
          </a:bodyPr>
          <a:lstStyle>
            <a:lvl1pPr marL="0" indent="0">
              <a:buNone/>
              <a:defRPr lang="en-US" sz="1600" b="0" i="0" kern="1200" dirty="0">
                <a:solidFill>
                  <a:srgbClr val="083806"/>
                </a:solidFill>
                <a:latin typeface="Outfit Light" pitchFamily="2" charset="0"/>
                <a:ea typeface="Inter"/>
                <a:cs typeface="Inter"/>
              </a:defRPr>
            </a:lvl1pPr>
            <a:lvl2pPr marL="457200" indent="0">
              <a:buNone/>
              <a:defRPr/>
            </a:lvl2pPr>
            <a:lvl3pPr marL="914400" indent="0">
              <a:buNone/>
              <a:defRPr/>
            </a:lvl3pPr>
            <a:lvl4pPr marL="1371600" indent="0">
              <a:buNone/>
              <a:defRPr/>
            </a:lvl4pPr>
            <a:lvl5pPr marL="1828800" indent="0">
              <a:buNone/>
              <a:defRPr/>
            </a:lvl5pPr>
          </a:lstStyle>
          <a:p>
            <a:pPr lvl="0"/>
            <a:r>
              <a:rPr lang="en-US"/>
              <a:t>Subtitle goes here</a:t>
            </a:r>
          </a:p>
        </p:txBody>
      </p:sp>
      <p:sp>
        <p:nvSpPr>
          <p:cNvPr id="18" name="!!subhead1">
            <a:extLst>
              <a:ext uri="{FF2B5EF4-FFF2-40B4-BE49-F238E27FC236}">
                <a16:creationId xmlns:a16="http://schemas.microsoft.com/office/drawing/2014/main" id="{1A93C0F4-1D09-DE35-6E80-27CB807A0E38}"/>
              </a:ext>
            </a:extLst>
          </p:cNvPr>
          <p:cNvSpPr>
            <a:spLocks noGrp="1"/>
          </p:cNvSpPr>
          <p:nvPr>
            <p:ph type="body" sz="quarter" idx="14" hasCustomPrompt="1"/>
          </p:nvPr>
        </p:nvSpPr>
        <p:spPr>
          <a:xfrm>
            <a:off x="4526288" y="242795"/>
            <a:ext cx="7203970" cy="232267"/>
          </a:xfrm>
        </p:spPr>
        <p:txBody>
          <a:bodyPr>
            <a:noAutofit/>
          </a:bodyPr>
          <a:lstStyle>
            <a:lvl1pPr marL="0" indent="0">
              <a:lnSpc>
                <a:spcPct val="100000"/>
              </a:lnSpc>
              <a:spcBef>
                <a:spcPts val="0"/>
              </a:spcBef>
              <a:buNone/>
              <a:defRPr lang="en-US" sz="1800" b="1" kern="1200" dirty="0">
                <a:solidFill>
                  <a:schemeClr val="accent6"/>
                </a:solidFill>
                <a:latin typeface="Inter" panose="020B0502030000000004" pitchFamily="34" charset="0"/>
                <a:ea typeface="Inter" panose="020B0502030000000004" pitchFamily="34" charset="0"/>
                <a:cs typeface="Inter" panose="020B0502030000000004" pitchFamily="34" charset="0"/>
              </a:defRPr>
            </a:lvl1pPr>
            <a:lvl2pPr marL="457200" indent="0">
              <a:buNone/>
              <a:defRPr sz="1800" b="1">
                <a:solidFill>
                  <a:schemeClr val="accent1"/>
                </a:solidFill>
              </a:defRPr>
            </a:lvl2pPr>
            <a:lvl3pPr marL="914400" indent="0">
              <a:buNone/>
              <a:defRPr sz="1800" b="1">
                <a:solidFill>
                  <a:schemeClr val="accent1"/>
                </a:solidFill>
              </a:defRPr>
            </a:lvl3pPr>
            <a:lvl4pPr marL="1371600" indent="0">
              <a:buNone/>
              <a:defRPr sz="1800" b="1">
                <a:solidFill>
                  <a:schemeClr val="accent1"/>
                </a:solidFill>
              </a:defRPr>
            </a:lvl4pPr>
            <a:lvl5pPr marL="1828800" indent="0">
              <a:buNone/>
              <a:defRPr sz="1800" b="1">
                <a:solidFill>
                  <a:schemeClr val="accent1"/>
                </a:solidFill>
              </a:defRPr>
            </a:lvl5pPr>
          </a:lstStyle>
          <a:p>
            <a:pPr marL="0" lvl="0" indent="0" algn="l" defTabSz="914400" rtl="0" eaLnBrk="1" latinLnBrk="0" hangingPunct="1">
              <a:lnSpc>
                <a:spcPct val="100000"/>
              </a:lnSpc>
              <a:spcBef>
                <a:spcPts val="1000"/>
              </a:spcBef>
              <a:buFont typeface="Inter" panose="020B0502030000000004" pitchFamily="34" charset="0"/>
              <a:buNone/>
            </a:pPr>
            <a:r>
              <a:rPr lang="en-US"/>
              <a:t>Subheading goes here</a:t>
            </a:r>
          </a:p>
        </p:txBody>
      </p:sp>
      <p:sp>
        <p:nvSpPr>
          <p:cNvPr id="7" name="Text Placeholder 5">
            <a:extLst>
              <a:ext uri="{FF2B5EF4-FFF2-40B4-BE49-F238E27FC236}">
                <a16:creationId xmlns:a16="http://schemas.microsoft.com/office/drawing/2014/main" id="{97AA42F7-5D29-CCA9-BB20-836565F8EB17}"/>
              </a:ext>
            </a:extLst>
          </p:cNvPr>
          <p:cNvSpPr>
            <a:spLocks noGrp="1"/>
          </p:cNvSpPr>
          <p:nvPr>
            <p:ph type="body" sz="quarter" idx="21" hasCustomPrompt="1"/>
          </p:nvPr>
        </p:nvSpPr>
        <p:spPr>
          <a:xfrm>
            <a:off x="1487277" y="6496059"/>
            <a:ext cx="7173901" cy="285734"/>
          </a:xfrm>
        </p:spPr>
        <p:txBody>
          <a:bodyPr anchor="ctr">
            <a:noAutofit/>
          </a:bodyPr>
          <a:lstStyle>
            <a:lvl1pPr marL="0" indent="0">
              <a:lnSpc>
                <a:spcPct val="90000"/>
              </a:lnSpc>
              <a:spcBef>
                <a:spcPts val="200"/>
              </a:spcBef>
              <a:buNone/>
              <a:defRPr sz="600" b="0" i="0">
                <a:solidFill>
                  <a:schemeClr val="tx1"/>
                </a:solidFill>
                <a:latin typeface="Inter" panose="02000503000000020004" pitchFamily="2" charset="0"/>
                <a:ea typeface="Inter" panose="02000503000000020004" pitchFamily="2" charset="0"/>
              </a:defRPr>
            </a:lvl1pPr>
            <a:lvl2pPr marL="457200" indent="0">
              <a:buNone/>
              <a:defRPr sz="600" b="0" i="0">
                <a:latin typeface="Inter" panose="02000503000000020004" pitchFamily="2" charset="0"/>
                <a:ea typeface="Inter" panose="02000503000000020004" pitchFamily="2" charset="0"/>
              </a:defRPr>
            </a:lvl2pPr>
            <a:lvl3pPr marL="914400" indent="0">
              <a:buNone/>
              <a:defRPr sz="600" b="0" i="0">
                <a:latin typeface="Inter" panose="02000503000000020004" pitchFamily="2" charset="0"/>
                <a:ea typeface="Inter" panose="02000503000000020004" pitchFamily="2" charset="0"/>
              </a:defRPr>
            </a:lvl3pPr>
            <a:lvl4pPr marL="1371600" indent="0">
              <a:buNone/>
              <a:defRPr sz="600" b="0" i="0">
                <a:latin typeface="Inter" panose="02000503000000020004" pitchFamily="2" charset="0"/>
                <a:ea typeface="Inter" panose="02000503000000020004" pitchFamily="2" charset="0"/>
              </a:defRPr>
            </a:lvl4pPr>
            <a:lvl5pPr marL="1828800" indent="0">
              <a:buNone/>
              <a:defRPr sz="600" b="0" i="0">
                <a:latin typeface="Inter" panose="02000503000000020004" pitchFamily="2" charset="0"/>
                <a:ea typeface="Inter" panose="02000503000000020004" pitchFamily="2" charset="0"/>
              </a:defRPr>
            </a:lvl5pPr>
          </a:lstStyle>
          <a:p>
            <a:pPr lvl="0"/>
            <a:r>
              <a:rPr lang="en-US"/>
              <a:t>Source: </a:t>
            </a:r>
          </a:p>
        </p:txBody>
      </p:sp>
      <p:sp>
        <p:nvSpPr>
          <p:cNvPr id="6" name="Slide Number Placeholder 5">
            <a:extLst>
              <a:ext uri="{FF2B5EF4-FFF2-40B4-BE49-F238E27FC236}">
                <a16:creationId xmlns:a16="http://schemas.microsoft.com/office/drawing/2014/main" id="{B0AA6B6D-BABC-9E1B-2A13-C6A08C85BF7C}"/>
              </a:ext>
            </a:extLst>
          </p:cNvPr>
          <p:cNvSpPr txBox="1">
            <a:spLocks/>
          </p:cNvSpPr>
          <p:nvPr userDrawn="1"/>
        </p:nvSpPr>
        <p:spPr>
          <a:xfrm>
            <a:off x="11185742" y="6400800"/>
            <a:ext cx="549058" cy="457200"/>
          </a:xfrm>
          <a:prstGeom prst="rect">
            <a:avLst/>
          </a:prstGeom>
        </p:spPr>
        <p:txBody>
          <a:bodyPr vert="horz" lIns="0" tIns="0" rIns="0" bIns="0" rtlCol="0" anchor="ctr"/>
          <a:lstStyle>
            <a:defPPr>
              <a:defRPr lang="en-US"/>
            </a:defPPr>
            <a:lvl1pPr marL="0" algn="r" defTabSz="914400" rtl="0" eaLnBrk="1" latinLnBrk="0" hangingPunct="1">
              <a:defRPr sz="800" kern="1200">
                <a:solidFill>
                  <a:schemeClr val="tx1"/>
                </a:solidFill>
                <a:latin typeface="Outfi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fld id="{DDA6C761-E6C0-8244-BDC1-CA1DC8273777}" type="slidenum">
              <a:rPr lang="en-US" b="0" i="0" smtClean="0">
                <a:solidFill>
                  <a:schemeClr val="bg1"/>
                </a:solidFill>
                <a:latin typeface="Outfit Light" pitchFamily="2" charset="0"/>
              </a:rPr>
              <a:pPr/>
              <a:t>‹#›</a:t>
            </a:fld>
            <a:endParaRPr lang="en-US" b="0" i="0">
              <a:solidFill>
                <a:schemeClr val="bg1"/>
              </a:solidFill>
              <a:latin typeface="Outfit Light" pitchFamily="2" charset="0"/>
            </a:endParaRPr>
          </a:p>
        </p:txBody>
      </p:sp>
      <p:sp>
        <p:nvSpPr>
          <p:cNvPr id="4" name="Slide Number Placeholder 5">
            <a:extLst>
              <a:ext uri="{FF2B5EF4-FFF2-40B4-BE49-F238E27FC236}">
                <a16:creationId xmlns:a16="http://schemas.microsoft.com/office/drawing/2014/main" id="{BE7F2BD4-73DA-8B8D-8D66-88F374F1D715}"/>
              </a:ext>
            </a:extLst>
          </p:cNvPr>
          <p:cNvSpPr txBox="1">
            <a:spLocks/>
          </p:cNvSpPr>
          <p:nvPr userDrawn="1"/>
        </p:nvSpPr>
        <p:spPr>
          <a:xfrm>
            <a:off x="9118378" y="6499230"/>
            <a:ext cx="2266709" cy="273040"/>
          </a:xfrm>
          <a:prstGeom prst="rect">
            <a:avLst/>
          </a:prstGeom>
        </p:spPr>
        <p:txBody>
          <a:bodyPr vert="horz" lIns="0" tIns="0" rIns="0" bIns="0" rtlCol="0" anchor="ctr"/>
          <a:lstStyle>
            <a:defPPr>
              <a:defRPr lang="en-US"/>
            </a:defPPr>
            <a:lvl1pPr marL="0" algn="r" defTabSz="914400" rtl="0" eaLnBrk="1" latinLnBrk="0" hangingPunct="1">
              <a:defRPr sz="800" kern="1200">
                <a:solidFill>
                  <a:schemeClr val="bg1"/>
                </a:solidFill>
                <a:latin typeface="Outfi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sz="600" b="0" i="0">
                <a:solidFill>
                  <a:schemeClr val="bg1"/>
                </a:solidFill>
                <a:latin typeface="Outfit Light" pitchFamily="2" charset="0"/>
              </a:rPr>
              <a:t>© Sovos 2025. Proprietary and Confidential</a:t>
            </a:r>
          </a:p>
        </p:txBody>
      </p:sp>
      <p:sp>
        <p:nvSpPr>
          <p:cNvPr id="21" name="Text Placeholder 20">
            <a:extLst>
              <a:ext uri="{FF2B5EF4-FFF2-40B4-BE49-F238E27FC236}">
                <a16:creationId xmlns:a16="http://schemas.microsoft.com/office/drawing/2014/main" id="{2D73F7C5-2BF4-FB8A-D39B-5E7388A4BC26}"/>
              </a:ext>
            </a:extLst>
          </p:cNvPr>
          <p:cNvSpPr>
            <a:spLocks noGrp="1"/>
          </p:cNvSpPr>
          <p:nvPr>
            <p:ph type="body" sz="quarter" idx="23" hasCustomPrompt="1"/>
          </p:nvPr>
        </p:nvSpPr>
        <p:spPr>
          <a:xfrm>
            <a:off x="4519788" y="2381541"/>
            <a:ext cx="7210469" cy="254848"/>
          </a:xfrm>
        </p:spPr>
        <p:txBody>
          <a:bodyPr>
            <a:noAutofit/>
          </a:bodyPr>
          <a:lstStyle>
            <a:lvl1pPr marL="0" indent="0">
              <a:lnSpc>
                <a:spcPct val="100000"/>
              </a:lnSpc>
              <a:spcBef>
                <a:spcPts val="0"/>
              </a:spcBef>
              <a:buNone/>
              <a:defRPr lang="en-US" sz="1800" b="1" kern="1200" dirty="0" smtClean="0">
                <a:solidFill>
                  <a:srgbClr val="083806"/>
                </a:solidFill>
                <a:latin typeface="Inter" panose="020B0502030000000004" pitchFamily="34" charset="0"/>
                <a:ea typeface="Inter" panose="020B0502030000000004" pitchFamily="34" charset="0"/>
                <a:cs typeface="Inter" panose="020B0502030000000004" pitchFamily="34" charset="0"/>
              </a:defRPr>
            </a:lvl1pPr>
            <a:lvl2pPr marL="457200" indent="0">
              <a:buNone/>
              <a:defRPr/>
            </a:lvl2pPr>
            <a:lvl3pPr marL="914400" indent="0">
              <a:buNone/>
              <a:defRPr/>
            </a:lvl3pPr>
            <a:lvl4pPr marL="1371600" indent="0">
              <a:buNone/>
              <a:defRPr/>
            </a:lvl4pPr>
            <a:lvl5pPr marL="1828800" indent="0">
              <a:buNone/>
              <a:defRPr/>
            </a:lvl5pPr>
          </a:lstStyle>
          <a:p>
            <a:pPr lvl="0"/>
            <a:r>
              <a:rPr lang="en-US"/>
              <a:t>Subheading goes here</a:t>
            </a:r>
          </a:p>
        </p:txBody>
      </p:sp>
      <p:sp>
        <p:nvSpPr>
          <p:cNvPr id="25" name="Content Placeholder 24">
            <a:extLst>
              <a:ext uri="{FF2B5EF4-FFF2-40B4-BE49-F238E27FC236}">
                <a16:creationId xmlns:a16="http://schemas.microsoft.com/office/drawing/2014/main" id="{A903AC49-909E-5627-F85E-05AA2936A5D3}"/>
              </a:ext>
            </a:extLst>
          </p:cNvPr>
          <p:cNvSpPr>
            <a:spLocks noGrp="1"/>
          </p:cNvSpPr>
          <p:nvPr>
            <p:ph sz="quarter" idx="24"/>
          </p:nvPr>
        </p:nvSpPr>
        <p:spPr>
          <a:xfrm>
            <a:off x="4519788" y="2731011"/>
            <a:ext cx="7210469" cy="1295976"/>
          </a:xfrm>
        </p:spPr>
        <p:txBody>
          <a:bodyPr>
            <a:noAutofit/>
          </a:bodyPr>
          <a:lstStyle>
            <a:lvl1pPr>
              <a:defRPr>
                <a:solidFill>
                  <a:srgbClr val="083806"/>
                </a:solidFill>
              </a:defRPr>
            </a:lvl1pPr>
            <a:lvl2pPr>
              <a:defRPr>
                <a:solidFill>
                  <a:srgbClr val="083806"/>
                </a:solidFill>
              </a:defRPr>
            </a:lvl2pPr>
            <a:lvl3pPr>
              <a:defRPr>
                <a:solidFill>
                  <a:srgbClr val="083806"/>
                </a:solidFill>
              </a:defRPr>
            </a:lvl3pPr>
            <a:lvl4pPr>
              <a:defRPr>
                <a:solidFill>
                  <a:srgbClr val="083806"/>
                </a:solidFill>
              </a:defRPr>
            </a:lvl4pPr>
            <a:lvl5pPr>
              <a:defRPr>
                <a:solidFill>
                  <a:srgbClr val="083806"/>
                </a:solidFill>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30" name="Text Placeholder 29">
            <a:extLst>
              <a:ext uri="{FF2B5EF4-FFF2-40B4-BE49-F238E27FC236}">
                <a16:creationId xmlns:a16="http://schemas.microsoft.com/office/drawing/2014/main" id="{F2D6EAF1-0692-50BE-5433-C25A68FEFD66}"/>
              </a:ext>
            </a:extLst>
          </p:cNvPr>
          <p:cNvSpPr>
            <a:spLocks noGrp="1"/>
          </p:cNvSpPr>
          <p:nvPr>
            <p:ph type="body" sz="quarter" idx="34" hasCustomPrompt="1"/>
          </p:nvPr>
        </p:nvSpPr>
        <p:spPr>
          <a:xfrm>
            <a:off x="4526288" y="4499045"/>
            <a:ext cx="7203964" cy="304797"/>
          </a:xfrm>
        </p:spPr>
        <p:txBody>
          <a:bodyPr/>
          <a:lstStyle>
            <a:lvl1pPr marL="0" indent="0">
              <a:lnSpc>
                <a:spcPct val="100000"/>
              </a:lnSpc>
              <a:spcBef>
                <a:spcPts val="0"/>
              </a:spcBef>
              <a:buNone/>
              <a:defRPr lang="en-US" sz="1800" b="1" kern="1200" smtClean="0">
                <a:solidFill>
                  <a:schemeClr val="bg1"/>
                </a:solidFill>
                <a:latin typeface="Inter" panose="020B0502030000000004" pitchFamily="34" charset="0"/>
                <a:ea typeface="Inter" panose="020B0502030000000004" pitchFamily="34" charset="0"/>
                <a:cs typeface="Inter" panose="020B0502030000000004" pitchFamily="34" charset="0"/>
              </a:defRPr>
            </a:lvl1pPr>
            <a:lvl2pPr marL="457200" indent="0">
              <a:buNone/>
              <a:defRPr/>
            </a:lvl2pPr>
            <a:lvl3pPr marL="914400" indent="0">
              <a:buNone/>
              <a:defRPr/>
            </a:lvl3pPr>
            <a:lvl4pPr marL="1371600" indent="0">
              <a:buNone/>
              <a:defRPr/>
            </a:lvl4pPr>
            <a:lvl5pPr marL="1828800" indent="0">
              <a:buNone/>
              <a:defRPr/>
            </a:lvl5pPr>
          </a:lstStyle>
          <a:p>
            <a:pPr lvl="0"/>
            <a:r>
              <a:rPr lang="en-US"/>
              <a:t>Subheading goes here</a:t>
            </a:r>
          </a:p>
        </p:txBody>
      </p:sp>
      <p:sp>
        <p:nvSpPr>
          <p:cNvPr id="32" name="Content Placeholder 31">
            <a:extLst>
              <a:ext uri="{FF2B5EF4-FFF2-40B4-BE49-F238E27FC236}">
                <a16:creationId xmlns:a16="http://schemas.microsoft.com/office/drawing/2014/main" id="{C8305F90-46C4-DA12-257A-5AB2F6DA0090}"/>
              </a:ext>
            </a:extLst>
          </p:cNvPr>
          <p:cNvSpPr>
            <a:spLocks noGrp="1"/>
          </p:cNvSpPr>
          <p:nvPr>
            <p:ph sz="quarter" idx="35"/>
          </p:nvPr>
        </p:nvSpPr>
        <p:spPr>
          <a:xfrm>
            <a:off x="4526287" y="4848515"/>
            <a:ext cx="7203969" cy="1301298"/>
          </a:xfrm>
        </p:spPr>
        <p:txBody>
          <a:bodyPr/>
          <a:lstStyle>
            <a:lvl1pPr>
              <a:defRPr>
                <a:solidFill>
                  <a:schemeClr val="bg1"/>
                </a:solidFill>
              </a:defRPr>
            </a:lvl1pPr>
            <a:lvl2pPr>
              <a:defRPr>
                <a:solidFill>
                  <a:schemeClr val="bg1"/>
                </a:solidFill>
              </a:defRPr>
            </a:lvl2pPr>
            <a:lvl3pPr>
              <a:defRPr>
                <a:solidFill>
                  <a:schemeClr val="bg1"/>
                </a:solidFill>
              </a:defRPr>
            </a:lvl3pPr>
            <a:lvl4pPr>
              <a:defRPr>
                <a:solidFill>
                  <a:schemeClr val="bg1"/>
                </a:solidFill>
              </a:defRPr>
            </a:lvl4pPr>
            <a:lvl5pPr>
              <a:defRPr>
                <a:solidFill>
                  <a:schemeClr val="bg1"/>
                </a:solidFill>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Tree>
    <p:extLst>
      <p:ext uri="{BB962C8B-B14F-4D97-AF65-F5344CB8AC3E}">
        <p14:creationId xmlns:p14="http://schemas.microsoft.com/office/powerpoint/2010/main" val="3324957508"/>
      </p:ext>
    </p:extLst>
  </p:cSld>
  <p:clrMapOvr>
    <a:masterClrMapping/>
  </p:clrMapOvr>
</p:sldLayout>
</file>

<file path=ppt/slideLayouts/slideLayout146.xml><?xml version="1.0" encoding="utf-8"?>
<p:sldLayout xmlns:a="http://schemas.openxmlformats.org/drawingml/2006/main" xmlns:r="http://schemas.openxmlformats.org/officeDocument/2006/relationships" xmlns:p="http://schemas.openxmlformats.org/presentationml/2006/main" preserve="1" userDrawn="1">
  <p:cSld name="Executive Summary 3 Rows Alt 1 - Purple">
    <p:spTree>
      <p:nvGrpSpPr>
        <p:cNvPr id="1" name=""/>
        <p:cNvGrpSpPr/>
        <p:nvPr/>
      </p:nvGrpSpPr>
      <p:grpSpPr>
        <a:xfrm>
          <a:off x="0" y="0"/>
          <a:ext cx="0" cy="0"/>
          <a:chOff x="0" y="0"/>
          <a:chExt cx="0" cy="0"/>
        </a:xfrm>
      </p:grpSpPr>
      <p:sp>
        <p:nvSpPr>
          <p:cNvPr id="5" name="Round Single Corner Rectangle 4">
            <a:extLst>
              <a:ext uri="{FF2B5EF4-FFF2-40B4-BE49-F238E27FC236}">
                <a16:creationId xmlns:a16="http://schemas.microsoft.com/office/drawing/2014/main" id="{00ABB053-60CB-E77D-8C16-038C93D60799}"/>
              </a:ext>
            </a:extLst>
          </p:cNvPr>
          <p:cNvSpPr/>
          <p:nvPr userDrawn="1"/>
        </p:nvSpPr>
        <p:spPr>
          <a:xfrm flipH="1">
            <a:off x="4066821" y="0"/>
            <a:ext cx="8125179" cy="2131508"/>
          </a:xfrm>
          <a:prstGeom prst="round1Rect">
            <a:avLst>
              <a:gd name="adj" fmla="val 19283"/>
            </a:avLst>
          </a:prstGeom>
          <a:solidFill>
            <a:srgbClr val="3C003E"/>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2" name="Rectangle 11">
            <a:extLst>
              <a:ext uri="{FF2B5EF4-FFF2-40B4-BE49-F238E27FC236}">
                <a16:creationId xmlns:a16="http://schemas.microsoft.com/office/drawing/2014/main" id="{BEE03158-7F70-B2BF-F03B-E38D6E083A5A}"/>
              </a:ext>
            </a:extLst>
          </p:cNvPr>
          <p:cNvSpPr/>
          <p:nvPr userDrawn="1"/>
        </p:nvSpPr>
        <p:spPr>
          <a:xfrm>
            <a:off x="4066821" y="2131508"/>
            <a:ext cx="8125179" cy="2131508"/>
          </a:xfrm>
          <a:prstGeom prst="rect">
            <a:avLst/>
          </a:prstGeom>
          <a:solidFill>
            <a:schemeClr val="accent4"/>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solidFill>
                <a:schemeClr val="bg1"/>
              </a:solidFill>
            </a:endParaRPr>
          </a:p>
        </p:txBody>
      </p:sp>
      <p:sp>
        <p:nvSpPr>
          <p:cNvPr id="16" name="Round Single Corner Rectangle 15">
            <a:extLst>
              <a:ext uri="{FF2B5EF4-FFF2-40B4-BE49-F238E27FC236}">
                <a16:creationId xmlns:a16="http://schemas.microsoft.com/office/drawing/2014/main" id="{70E86A9E-1573-0AE1-5590-77ABAE10ADBD}"/>
              </a:ext>
            </a:extLst>
          </p:cNvPr>
          <p:cNvSpPr/>
          <p:nvPr userDrawn="1"/>
        </p:nvSpPr>
        <p:spPr>
          <a:xfrm flipH="1" flipV="1">
            <a:off x="4066821" y="4263015"/>
            <a:ext cx="8125179" cy="2594981"/>
          </a:xfrm>
          <a:prstGeom prst="round1Rect">
            <a:avLst>
              <a:gd name="adj" fmla="val 15400"/>
            </a:avLst>
          </a:prstGeom>
          <a:solidFill>
            <a:srgbClr val="AE28D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cxnSp>
        <p:nvCxnSpPr>
          <p:cNvPr id="14" name="Straight Connector 13">
            <a:extLst>
              <a:ext uri="{FF2B5EF4-FFF2-40B4-BE49-F238E27FC236}">
                <a16:creationId xmlns:a16="http://schemas.microsoft.com/office/drawing/2014/main" id="{8DCB4BC0-DC3D-6FBA-3746-178871B54EA6}"/>
              </a:ext>
            </a:extLst>
          </p:cNvPr>
          <p:cNvCxnSpPr>
            <a:cxnSpLocks/>
          </p:cNvCxnSpPr>
          <p:nvPr userDrawn="1"/>
        </p:nvCxnSpPr>
        <p:spPr>
          <a:xfrm flipH="1">
            <a:off x="1487277" y="6400800"/>
            <a:ext cx="10704723" cy="0"/>
          </a:xfrm>
          <a:prstGeom prst="line">
            <a:avLst/>
          </a:prstGeom>
          <a:ln w="9525" cap="rnd">
            <a:solidFill>
              <a:schemeClr val="bg1"/>
            </a:solidFill>
          </a:ln>
        </p:spPr>
        <p:style>
          <a:lnRef idx="1">
            <a:schemeClr val="accent1"/>
          </a:lnRef>
          <a:fillRef idx="0">
            <a:schemeClr val="accent1"/>
          </a:fillRef>
          <a:effectRef idx="0">
            <a:schemeClr val="accent1"/>
          </a:effectRef>
          <a:fontRef idx="minor">
            <a:schemeClr val="tx1"/>
          </a:fontRef>
        </p:style>
      </p:cxnSp>
      <p:sp>
        <p:nvSpPr>
          <p:cNvPr id="15" name="Graphic 18">
            <a:extLst>
              <a:ext uri="{FF2B5EF4-FFF2-40B4-BE49-F238E27FC236}">
                <a16:creationId xmlns:a16="http://schemas.microsoft.com/office/drawing/2014/main" id="{857A86D5-E894-3FB1-49EC-111676F213CF}"/>
              </a:ext>
            </a:extLst>
          </p:cNvPr>
          <p:cNvSpPr/>
          <p:nvPr userDrawn="1"/>
        </p:nvSpPr>
        <p:spPr>
          <a:xfrm>
            <a:off x="457200" y="6313452"/>
            <a:ext cx="811355" cy="168145"/>
          </a:xfrm>
          <a:custGeom>
            <a:avLst/>
            <a:gdLst>
              <a:gd name="connsiteX0" fmla="*/ 228427 w 811355"/>
              <a:gd name="connsiteY0" fmla="*/ 27 h 168145"/>
              <a:gd name="connsiteX1" fmla="*/ 310031 w 811355"/>
              <a:gd name="connsiteY1" fmla="*/ 81183 h 168145"/>
              <a:gd name="connsiteX2" fmla="*/ 228427 w 811355"/>
              <a:gd name="connsiteY2" fmla="*/ 162778 h 168145"/>
              <a:gd name="connsiteX3" fmla="*/ 147061 w 811355"/>
              <a:gd name="connsiteY3" fmla="*/ 81183 h 168145"/>
              <a:gd name="connsiteX4" fmla="*/ 228427 w 811355"/>
              <a:gd name="connsiteY4" fmla="*/ 27 h 168145"/>
              <a:gd name="connsiteX5" fmla="*/ 228427 w 811355"/>
              <a:gd name="connsiteY5" fmla="*/ 136856 h 168145"/>
              <a:gd name="connsiteX6" fmla="*/ 281782 w 811355"/>
              <a:gd name="connsiteY6" fmla="*/ 81183 h 168145"/>
              <a:gd name="connsiteX7" fmla="*/ 228427 w 811355"/>
              <a:gd name="connsiteY7" fmla="*/ 25517 h 168145"/>
              <a:gd name="connsiteX8" fmla="*/ 175080 w 811355"/>
              <a:gd name="connsiteY8" fmla="*/ 81183 h 168145"/>
              <a:gd name="connsiteX9" fmla="*/ 228427 w 811355"/>
              <a:gd name="connsiteY9" fmla="*/ 136856 h 168145"/>
              <a:gd name="connsiteX10" fmla="*/ 575396 w 811355"/>
              <a:gd name="connsiteY10" fmla="*/ 27 h 168145"/>
              <a:gd name="connsiteX11" fmla="*/ 656993 w 811355"/>
              <a:gd name="connsiteY11" fmla="*/ 81183 h 168145"/>
              <a:gd name="connsiteX12" fmla="*/ 575396 w 811355"/>
              <a:gd name="connsiteY12" fmla="*/ 162778 h 168145"/>
              <a:gd name="connsiteX13" fmla="*/ 494022 w 811355"/>
              <a:gd name="connsiteY13" fmla="*/ 81183 h 168145"/>
              <a:gd name="connsiteX14" fmla="*/ 575396 w 811355"/>
              <a:gd name="connsiteY14" fmla="*/ 27 h 168145"/>
              <a:gd name="connsiteX15" fmla="*/ 575396 w 811355"/>
              <a:gd name="connsiteY15" fmla="*/ 136856 h 168145"/>
              <a:gd name="connsiteX16" fmla="*/ 628743 w 811355"/>
              <a:gd name="connsiteY16" fmla="*/ 81183 h 168145"/>
              <a:gd name="connsiteX17" fmla="*/ 575396 w 811355"/>
              <a:gd name="connsiteY17" fmla="*/ 25517 h 168145"/>
              <a:gd name="connsiteX18" fmla="*/ 522042 w 811355"/>
              <a:gd name="connsiteY18" fmla="*/ 81183 h 168145"/>
              <a:gd name="connsiteX19" fmla="*/ 575396 w 811355"/>
              <a:gd name="connsiteY19" fmla="*/ 136856 h 168145"/>
              <a:gd name="connsiteX20" fmla="*/ 448958 w 811355"/>
              <a:gd name="connsiteY20" fmla="*/ 2933 h 168145"/>
              <a:gd name="connsiteX21" fmla="*/ 481284 w 811355"/>
              <a:gd name="connsiteY21" fmla="*/ 2933 h 168145"/>
              <a:gd name="connsiteX22" fmla="*/ 400343 w 811355"/>
              <a:gd name="connsiteY22" fmla="*/ 168146 h 168145"/>
              <a:gd name="connsiteX23" fmla="*/ 319639 w 811355"/>
              <a:gd name="connsiteY23" fmla="*/ 2933 h 168145"/>
              <a:gd name="connsiteX24" fmla="*/ 351728 w 811355"/>
              <a:gd name="connsiteY24" fmla="*/ 2933 h 168145"/>
              <a:gd name="connsiteX25" fmla="*/ 400343 w 811355"/>
              <a:gd name="connsiteY25" fmla="*/ 112931 h 168145"/>
              <a:gd name="connsiteX26" fmla="*/ 448958 w 811355"/>
              <a:gd name="connsiteY26" fmla="*/ 2933 h 168145"/>
              <a:gd name="connsiteX27" fmla="*/ 717385 w 811355"/>
              <a:gd name="connsiteY27" fmla="*/ 45882 h 168145"/>
              <a:gd name="connsiteX28" fmla="*/ 751794 w 811355"/>
              <a:gd name="connsiteY28" fmla="*/ 24431 h 168145"/>
              <a:gd name="connsiteX29" fmla="*/ 795439 w 811355"/>
              <a:gd name="connsiteY29" fmla="*/ 36825 h 168145"/>
              <a:gd name="connsiteX30" fmla="*/ 795439 w 811355"/>
              <a:gd name="connsiteY30" fmla="*/ 9023 h 168145"/>
              <a:gd name="connsiteX31" fmla="*/ 752017 w 811355"/>
              <a:gd name="connsiteY31" fmla="*/ 47 h 168145"/>
              <a:gd name="connsiteX32" fmla="*/ 688183 w 811355"/>
              <a:gd name="connsiteY32" fmla="*/ 47251 h 168145"/>
              <a:gd name="connsiteX33" fmla="*/ 782356 w 811355"/>
              <a:gd name="connsiteY33" fmla="*/ 117692 h 168145"/>
              <a:gd name="connsiteX34" fmla="*/ 747264 w 811355"/>
              <a:gd name="connsiteY34" fmla="*/ 138239 h 168145"/>
              <a:gd name="connsiteX35" fmla="*/ 694971 w 811355"/>
              <a:gd name="connsiteY35" fmla="*/ 120855 h 168145"/>
              <a:gd name="connsiteX36" fmla="*/ 694971 w 811355"/>
              <a:gd name="connsiteY36" fmla="*/ 120908 h 168145"/>
              <a:gd name="connsiteX37" fmla="*/ 694971 w 811355"/>
              <a:gd name="connsiteY37" fmla="*/ 150478 h 168145"/>
              <a:gd name="connsiteX38" fmla="*/ 747291 w 811355"/>
              <a:gd name="connsiteY38" fmla="*/ 162616 h 168145"/>
              <a:gd name="connsiteX39" fmla="*/ 811355 w 811355"/>
              <a:gd name="connsiteY39" fmla="*/ 115655 h 168145"/>
              <a:gd name="connsiteX40" fmla="*/ 717426 w 811355"/>
              <a:gd name="connsiteY40" fmla="*/ 45882 h 168145"/>
              <a:gd name="connsiteX41" fmla="*/ 717385 w 811355"/>
              <a:gd name="connsiteY41" fmla="*/ 45882 h 168145"/>
              <a:gd name="connsiteX42" fmla="*/ 29216 w 811355"/>
              <a:gd name="connsiteY42" fmla="*/ 45841 h 168145"/>
              <a:gd name="connsiteX43" fmla="*/ 63632 w 811355"/>
              <a:gd name="connsiteY43" fmla="*/ 24391 h 168145"/>
              <a:gd name="connsiteX44" fmla="*/ 107080 w 811355"/>
              <a:gd name="connsiteY44" fmla="*/ 36670 h 168145"/>
              <a:gd name="connsiteX45" fmla="*/ 107080 w 811355"/>
              <a:gd name="connsiteY45" fmla="*/ 8881 h 168145"/>
              <a:gd name="connsiteX46" fmla="*/ 63855 w 811355"/>
              <a:gd name="connsiteY46" fmla="*/ 0 h 168145"/>
              <a:gd name="connsiteX47" fmla="*/ 0 w 811355"/>
              <a:gd name="connsiteY47" fmla="*/ 47204 h 168145"/>
              <a:gd name="connsiteX48" fmla="*/ 94200 w 811355"/>
              <a:gd name="connsiteY48" fmla="*/ 117665 h 168145"/>
              <a:gd name="connsiteX49" fmla="*/ 59101 w 811355"/>
              <a:gd name="connsiteY49" fmla="*/ 138219 h 168145"/>
              <a:gd name="connsiteX50" fmla="*/ 6795 w 811355"/>
              <a:gd name="connsiteY50" fmla="*/ 120828 h 168145"/>
              <a:gd name="connsiteX51" fmla="*/ 6795 w 811355"/>
              <a:gd name="connsiteY51" fmla="*/ 120895 h 168145"/>
              <a:gd name="connsiteX52" fmla="*/ 6795 w 811355"/>
              <a:gd name="connsiteY52" fmla="*/ 150465 h 168145"/>
              <a:gd name="connsiteX53" fmla="*/ 59135 w 811355"/>
              <a:gd name="connsiteY53" fmla="*/ 162603 h 168145"/>
              <a:gd name="connsiteX54" fmla="*/ 123220 w 811355"/>
              <a:gd name="connsiteY54" fmla="*/ 115628 h 168145"/>
              <a:gd name="connsiteX55" fmla="*/ 29216 w 811355"/>
              <a:gd name="connsiteY55" fmla="*/ 45841 h 1681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Lst>
            <a:rect l="l" t="t" r="r" b="b"/>
            <a:pathLst>
              <a:path w="811355" h="168145">
                <a:moveTo>
                  <a:pt x="228427" y="27"/>
                </a:moveTo>
                <a:cubicBezTo>
                  <a:pt x="275284" y="27"/>
                  <a:pt x="310031" y="34459"/>
                  <a:pt x="310031" y="81183"/>
                </a:cubicBezTo>
                <a:cubicBezTo>
                  <a:pt x="310031" y="127908"/>
                  <a:pt x="275730" y="162778"/>
                  <a:pt x="228427" y="162778"/>
                </a:cubicBezTo>
                <a:cubicBezTo>
                  <a:pt x="181355" y="162778"/>
                  <a:pt x="147061" y="127901"/>
                  <a:pt x="147061" y="81183"/>
                </a:cubicBezTo>
                <a:cubicBezTo>
                  <a:pt x="147061" y="34465"/>
                  <a:pt x="182024" y="27"/>
                  <a:pt x="228427" y="27"/>
                </a:cubicBezTo>
                <a:close/>
                <a:moveTo>
                  <a:pt x="228427" y="136856"/>
                </a:moveTo>
                <a:cubicBezTo>
                  <a:pt x="259814" y="136856"/>
                  <a:pt x="281782" y="113376"/>
                  <a:pt x="281782" y="81183"/>
                </a:cubicBezTo>
                <a:cubicBezTo>
                  <a:pt x="281782" y="48991"/>
                  <a:pt x="260037" y="25517"/>
                  <a:pt x="228427" y="25517"/>
                </a:cubicBezTo>
                <a:cubicBezTo>
                  <a:pt x="197271" y="25517"/>
                  <a:pt x="175080" y="48991"/>
                  <a:pt x="175080" y="81183"/>
                </a:cubicBezTo>
                <a:cubicBezTo>
                  <a:pt x="175080" y="113376"/>
                  <a:pt x="197271" y="136856"/>
                  <a:pt x="228427" y="136856"/>
                </a:cubicBezTo>
                <a:close/>
                <a:moveTo>
                  <a:pt x="575396" y="27"/>
                </a:moveTo>
                <a:cubicBezTo>
                  <a:pt x="622246" y="27"/>
                  <a:pt x="656993" y="34459"/>
                  <a:pt x="656993" y="81183"/>
                </a:cubicBezTo>
                <a:cubicBezTo>
                  <a:pt x="656993" y="127908"/>
                  <a:pt x="622699" y="162778"/>
                  <a:pt x="575396" y="162778"/>
                </a:cubicBezTo>
                <a:cubicBezTo>
                  <a:pt x="528316" y="162778"/>
                  <a:pt x="494022" y="127901"/>
                  <a:pt x="494022" y="81183"/>
                </a:cubicBezTo>
                <a:cubicBezTo>
                  <a:pt x="494022" y="34465"/>
                  <a:pt x="529019" y="27"/>
                  <a:pt x="575396" y="27"/>
                </a:cubicBezTo>
                <a:close/>
                <a:moveTo>
                  <a:pt x="575396" y="136856"/>
                </a:moveTo>
                <a:cubicBezTo>
                  <a:pt x="606776" y="136856"/>
                  <a:pt x="628743" y="113376"/>
                  <a:pt x="628743" y="81183"/>
                </a:cubicBezTo>
                <a:cubicBezTo>
                  <a:pt x="628743" y="48991"/>
                  <a:pt x="606999" y="25517"/>
                  <a:pt x="575396" y="25517"/>
                </a:cubicBezTo>
                <a:cubicBezTo>
                  <a:pt x="544233" y="25517"/>
                  <a:pt x="522042" y="48991"/>
                  <a:pt x="522042" y="81183"/>
                </a:cubicBezTo>
                <a:cubicBezTo>
                  <a:pt x="522042" y="113376"/>
                  <a:pt x="544293" y="136856"/>
                  <a:pt x="575396" y="136856"/>
                </a:cubicBezTo>
                <a:close/>
                <a:moveTo>
                  <a:pt x="448958" y="2933"/>
                </a:moveTo>
                <a:lnTo>
                  <a:pt x="481284" y="2933"/>
                </a:lnTo>
                <a:lnTo>
                  <a:pt x="400343" y="168146"/>
                </a:lnTo>
                <a:lnTo>
                  <a:pt x="319639" y="2933"/>
                </a:lnTo>
                <a:lnTo>
                  <a:pt x="351728" y="2933"/>
                </a:lnTo>
                <a:lnTo>
                  <a:pt x="400343" y="112931"/>
                </a:lnTo>
                <a:lnTo>
                  <a:pt x="448958" y="2933"/>
                </a:lnTo>
                <a:close/>
                <a:moveTo>
                  <a:pt x="717385" y="45882"/>
                </a:moveTo>
                <a:cubicBezTo>
                  <a:pt x="717385" y="33912"/>
                  <a:pt x="727345" y="24431"/>
                  <a:pt x="751794" y="24431"/>
                </a:cubicBezTo>
                <a:cubicBezTo>
                  <a:pt x="765588" y="24431"/>
                  <a:pt x="781193" y="28477"/>
                  <a:pt x="795439" y="36825"/>
                </a:cubicBezTo>
                <a:lnTo>
                  <a:pt x="795439" y="9023"/>
                </a:lnTo>
                <a:cubicBezTo>
                  <a:pt x="782714" y="3223"/>
                  <a:pt x="767109" y="47"/>
                  <a:pt x="752017" y="47"/>
                </a:cubicBezTo>
                <a:cubicBezTo>
                  <a:pt x="708555" y="47"/>
                  <a:pt x="688183" y="21720"/>
                  <a:pt x="688183" y="47251"/>
                </a:cubicBezTo>
                <a:cubicBezTo>
                  <a:pt x="688183" y="105918"/>
                  <a:pt x="782356" y="83597"/>
                  <a:pt x="782356" y="117692"/>
                </a:cubicBezTo>
                <a:cubicBezTo>
                  <a:pt x="782356" y="129432"/>
                  <a:pt x="771943" y="138239"/>
                  <a:pt x="747264" y="138239"/>
                </a:cubicBezTo>
                <a:cubicBezTo>
                  <a:pt x="727791" y="138239"/>
                  <a:pt x="707649" y="131010"/>
                  <a:pt x="694971" y="120855"/>
                </a:cubicBezTo>
                <a:lnTo>
                  <a:pt x="694971" y="120908"/>
                </a:lnTo>
                <a:lnTo>
                  <a:pt x="694971" y="150478"/>
                </a:lnTo>
                <a:cubicBezTo>
                  <a:pt x="708744" y="157896"/>
                  <a:pt x="728008" y="162616"/>
                  <a:pt x="747291" y="162616"/>
                </a:cubicBezTo>
                <a:cubicBezTo>
                  <a:pt x="790754" y="162616"/>
                  <a:pt x="811355" y="140943"/>
                  <a:pt x="811355" y="115655"/>
                </a:cubicBezTo>
                <a:cubicBezTo>
                  <a:pt x="811369" y="57615"/>
                  <a:pt x="717426" y="79518"/>
                  <a:pt x="717426" y="45882"/>
                </a:cubicBezTo>
                <a:lnTo>
                  <a:pt x="717385" y="45882"/>
                </a:lnTo>
                <a:close/>
                <a:moveTo>
                  <a:pt x="29216" y="45841"/>
                </a:moveTo>
                <a:cubicBezTo>
                  <a:pt x="29216" y="33872"/>
                  <a:pt x="39176" y="24391"/>
                  <a:pt x="63632" y="24391"/>
                </a:cubicBezTo>
                <a:cubicBezTo>
                  <a:pt x="77364" y="24391"/>
                  <a:pt x="92888" y="28437"/>
                  <a:pt x="107080" y="36670"/>
                </a:cubicBezTo>
                <a:lnTo>
                  <a:pt x="107080" y="8881"/>
                </a:lnTo>
                <a:cubicBezTo>
                  <a:pt x="94396" y="3156"/>
                  <a:pt x="78865" y="0"/>
                  <a:pt x="63855" y="0"/>
                </a:cubicBezTo>
                <a:cubicBezTo>
                  <a:pt x="20379" y="0"/>
                  <a:pt x="0" y="21680"/>
                  <a:pt x="0" y="47204"/>
                </a:cubicBezTo>
                <a:cubicBezTo>
                  <a:pt x="0" y="105925"/>
                  <a:pt x="94200" y="83564"/>
                  <a:pt x="94200" y="117665"/>
                </a:cubicBezTo>
                <a:cubicBezTo>
                  <a:pt x="94200" y="129405"/>
                  <a:pt x="83787" y="138219"/>
                  <a:pt x="59101" y="138219"/>
                </a:cubicBezTo>
                <a:cubicBezTo>
                  <a:pt x="39629" y="138219"/>
                  <a:pt x="19473" y="130990"/>
                  <a:pt x="6795" y="120828"/>
                </a:cubicBezTo>
                <a:lnTo>
                  <a:pt x="6795" y="120895"/>
                </a:lnTo>
                <a:lnTo>
                  <a:pt x="6795" y="150465"/>
                </a:lnTo>
                <a:cubicBezTo>
                  <a:pt x="20575" y="157882"/>
                  <a:pt x="39845" y="162603"/>
                  <a:pt x="59135" y="162603"/>
                </a:cubicBezTo>
                <a:cubicBezTo>
                  <a:pt x="102611" y="162603"/>
                  <a:pt x="123220" y="140916"/>
                  <a:pt x="123220" y="115628"/>
                </a:cubicBezTo>
                <a:cubicBezTo>
                  <a:pt x="123186" y="57588"/>
                  <a:pt x="29216" y="79491"/>
                  <a:pt x="29216" y="45841"/>
                </a:cubicBezTo>
                <a:close/>
              </a:path>
            </a:pathLst>
          </a:custGeom>
          <a:solidFill>
            <a:schemeClr val="tx1"/>
          </a:solidFill>
          <a:ln w="675" cap="flat">
            <a:noFill/>
            <a:prstDash val="solid"/>
            <a:miter/>
          </a:ln>
        </p:spPr>
        <p:txBody>
          <a:bodyPr rtlCol="0" anchor="ctr"/>
          <a:lstStyle/>
          <a:p>
            <a:endParaRPr lang="en-US"/>
          </a:p>
        </p:txBody>
      </p:sp>
      <p:sp>
        <p:nvSpPr>
          <p:cNvPr id="2" name="Title 1">
            <a:extLst>
              <a:ext uri="{FF2B5EF4-FFF2-40B4-BE49-F238E27FC236}">
                <a16:creationId xmlns:a16="http://schemas.microsoft.com/office/drawing/2014/main" id="{56E523F0-8710-C17D-5E1F-7113655CD055}"/>
              </a:ext>
            </a:extLst>
          </p:cNvPr>
          <p:cNvSpPr>
            <a:spLocks noGrp="1"/>
          </p:cNvSpPr>
          <p:nvPr>
            <p:ph type="title"/>
          </p:nvPr>
        </p:nvSpPr>
        <p:spPr>
          <a:xfrm>
            <a:off x="762000" y="1145260"/>
            <a:ext cx="3160642" cy="920285"/>
          </a:xfrm>
        </p:spPr>
        <p:txBody>
          <a:bodyPr>
            <a:noAutofit/>
          </a:bodyPr>
          <a:lstStyle>
            <a:lvl1pPr>
              <a:defRPr>
                <a:solidFill>
                  <a:srgbClr val="3C003E"/>
                </a:solidFill>
              </a:defRPr>
            </a:lvl1pPr>
          </a:lstStyle>
          <a:p>
            <a:r>
              <a:rPr lang="en-US"/>
              <a:t>Click to edit Master title style</a:t>
            </a:r>
          </a:p>
        </p:txBody>
      </p:sp>
      <p:sp>
        <p:nvSpPr>
          <p:cNvPr id="3" name="Content Placeholder 2">
            <a:extLst>
              <a:ext uri="{FF2B5EF4-FFF2-40B4-BE49-F238E27FC236}">
                <a16:creationId xmlns:a16="http://schemas.microsoft.com/office/drawing/2014/main" id="{CFA97474-D8AA-E3B1-C98A-08B7FCBD5476}"/>
              </a:ext>
            </a:extLst>
          </p:cNvPr>
          <p:cNvSpPr>
            <a:spLocks noGrp="1"/>
          </p:cNvSpPr>
          <p:nvPr>
            <p:ph idx="1"/>
          </p:nvPr>
        </p:nvSpPr>
        <p:spPr>
          <a:xfrm>
            <a:off x="4526289" y="592264"/>
            <a:ext cx="7203970" cy="1303215"/>
          </a:xfrm>
        </p:spPr>
        <p:txBody>
          <a:bodyPr>
            <a:noAutofit/>
          </a:bodyPr>
          <a:lstStyle>
            <a:lvl1pPr>
              <a:defRPr>
                <a:solidFill>
                  <a:schemeClr val="accent4"/>
                </a:solidFill>
              </a:defRPr>
            </a:lvl1pPr>
            <a:lvl2pPr>
              <a:defRPr>
                <a:solidFill>
                  <a:schemeClr val="accent4"/>
                </a:solidFill>
              </a:defRPr>
            </a:lvl2pPr>
            <a:lvl3pPr>
              <a:defRPr>
                <a:solidFill>
                  <a:schemeClr val="accent4"/>
                </a:solidFill>
              </a:defRPr>
            </a:lvl3pPr>
            <a:lvl4pPr>
              <a:defRPr>
                <a:solidFill>
                  <a:schemeClr val="accent4"/>
                </a:solidFill>
              </a:defRPr>
            </a:lvl4pPr>
            <a:lvl5pPr>
              <a:defRPr>
                <a:solidFill>
                  <a:schemeClr val="accent4"/>
                </a:solidFill>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cxnSp>
        <p:nvCxnSpPr>
          <p:cNvPr id="9" name="Straight Connector 8">
            <a:extLst>
              <a:ext uri="{FF2B5EF4-FFF2-40B4-BE49-F238E27FC236}">
                <a16:creationId xmlns:a16="http://schemas.microsoft.com/office/drawing/2014/main" id="{5AEF45F1-4FE2-8739-18FF-B456EB3B66B9}"/>
              </a:ext>
            </a:extLst>
          </p:cNvPr>
          <p:cNvCxnSpPr>
            <a:cxnSpLocks/>
          </p:cNvCxnSpPr>
          <p:nvPr userDrawn="1"/>
        </p:nvCxnSpPr>
        <p:spPr>
          <a:xfrm flipH="1">
            <a:off x="1487277" y="6400800"/>
            <a:ext cx="2579544" cy="0"/>
          </a:xfrm>
          <a:prstGeom prst="line">
            <a:avLst/>
          </a:prstGeom>
          <a:ln w="9525" cap="rnd">
            <a:solidFill>
              <a:schemeClr val="tx1"/>
            </a:solidFill>
          </a:ln>
        </p:spPr>
        <p:style>
          <a:lnRef idx="1">
            <a:schemeClr val="accent1"/>
          </a:lnRef>
          <a:fillRef idx="0">
            <a:schemeClr val="accent1"/>
          </a:fillRef>
          <a:effectRef idx="0">
            <a:schemeClr val="accent1"/>
          </a:effectRef>
          <a:fontRef idx="minor">
            <a:schemeClr val="tx1"/>
          </a:fontRef>
        </p:style>
      </p:cxnSp>
      <p:sp>
        <p:nvSpPr>
          <p:cNvPr id="11" name="Subtitle 2">
            <a:extLst>
              <a:ext uri="{FF2B5EF4-FFF2-40B4-BE49-F238E27FC236}">
                <a16:creationId xmlns:a16="http://schemas.microsoft.com/office/drawing/2014/main" id="{0740B8FE-D58D-6E2B-896D-000F0294ED98}"/>
              </a:ext>
            </a:extLst>
          </p:cNvPr>
          <p:cNvSpPr>
            <a:spLocks noGrp="1"/>
          </p:cNvSpPr>
          <p:nvPr>
            <p:ph type="body" sz="quarter" idx="13" hasCustomPrompt="1"/>
          </p:nvPr>
        </p:nvSpPr>
        <p:spPr>
          <a:xfrm>
            <a:off x="762000" y="2154208"/>
            <a:ext cx="3160494" cy="414149"/>
          </a:xfrm>
        </p:spPr>
        <p:txBody>
          <a:bodyPr>
            <a:noAutofit/>
          </a:bodyPr>
          <a:lstStyle>
            <a:lvl1pPr marL="0" indent="0">
              <a:buNone/>
              <a:defRPr lang="en-US" sz="1600" b="0" i="0" kern="1200" dirty="0">
                <a:solidFill>
                  <a:srgbClr val="3C003E"/>
                </a:solidFill>
                <a:latin typeface="Outfit Light" pitchFamily="2" charset="0"/>
                <a:ea typeface="Inter"/>
                <a:cs typeface="Inter"/>
              </a:defRPr>
            </a:lvl1pPr>
            <a:lvl2pPr marL="457200" indent="0">
              <a:buNone/>
              <a:defRPr/>
            </a:lvl2pPr>
            <a:lvl3pPr marL="914400" indent="0">
              <a:buNone/>
              <a:defRPr/>
            </a:lvl3pPr>
            <a:lvl4pPr marL="1371600" indent="0">
              <a:buNone/>
              <a:defRPr/>
            </a:lvl4pPr>
            <a:lvl5pPr marL="1828800" indent="0">
              <a:buNone/>
              <a:defRPr/>
            </a:lvl5pPr>
          </a:lstStyle>
          <a:p>
            <a:pPr lvl="0"/>
            <a:r>
              <a:rPr lang="en-US"/>
              <a:t>Subtitle goes here</a:t>
            </a:r>
          </a:p>
        </p:txBody>
      </p:sp>
      <p:sp>
        <p:nvSpPr>
          <p:cNvPr id="18" name="!!subhead1">
            <a:extLst>
              <a:ext uri="{FF2B5EF4-FFF2-40B4-BE49-F238E27FC236}">
                <a16:creationId xmlns:a16="http://schemas.microsoft.com/office/drawing/2014/main" id="{1A93C0F4-1D09-DE35-6E80-27CB807A0E38}"/>
              </a:ext>
            </a:extLst>
          </p:cNvPr>
          <p:cNvSpPr>
            <a:spLocks noGrp="1"/>
          </p:cNvSpPr>
          <p:nvPr>
            <p:ph type="body" sz="quarter" idx="14" hasCustomPrompt="1"/>
          </p:nvPr>
        </p:nvSpPr>
        <p:spPr>
          <a:xfrm>
            <a:off x="4526288" y="242795"/>
            <a:ext cx="7203970" cy="232267"/>
          </a:xfrm>
        </p:spPr>
        <p:txBody>
          <a:bodyPr>
            <a:noAutofit/>
          </a:bodyPr>
          <a:lstStyle>
            <a:lvl1pPr marL="0" indent="0">
              <a:lnSpc>
                <a:spcPct val="100000"/>
              </a:lnSpc>
              <a:spcBef>
                <a:spcPts val="0"/>
              </a:spcBef>
              <a:buNone/>
              <a:defRPr lang="en-US" sz="1800" b="1" kern="1200" dirty="0">
                <a:solidFill>
                  <a:schemeClr val="accent4"/>
                </a:solidFill>
                <a:latin typeface="Inter" panose="020B0502030000000004" pitchFamily="34" charset="0"/>
                <a:ea typeface="Inter" panose="020B0502030000000004" pitchFamily="34" charset="0"/>
                <a:cs typeface="Inter" panose="020B0502030000000004" pitchFamily="34" charset="0"/>
              </a:defRPr>
            </a:lvl1pPr>
            <a:lvl2pPr marL="457200" indent="0">
              <a:buNone/>
              <a:defRPr sz="1800" b="1">
                <a:solidFill>
                  <a:schemeClr val="accent1"/>
                </a:solidFill>
              </a:defRPr>
            </a:lvl2pPr>
            <a:lvl3pPr marL="914400" indent="0">
              <a:buNone/>
              <a:defRPr sz="1800" b="1">
                <a:solidFill>
                  <a:schemeClr val="accent1"/>
                </a:solidFill>
              </a:defRPr>
            </a:lvl3pPr>
            <a:lvl4pPr marL="1371600" indent="0">
              <a:buNone/>
              <a:defRPr sz="1800" b="1">
                <a:solidFill>
                  <a:schemeClr val="accent1"/>
                </a:solidFill>
              </a:defRPr>
            </a:lvl4pPr>
            <a:lvl5pPr marL="1828800" indent="0">
              <a:buNone/>
              <a:defRPr sz="1800" b="1">
                <a:solidFill>
                  <a:schemeClr val="accent1"/>
                </a:solidFill>
              </a:defRPr>
            </a:lvl5pPr>
          </a:lstStyle>
          <a:p>
            <a:pPr marL="0" lvl="0" indent="0" algn="l" defTabSz="914400" rtl="0" eaLnBrk="1" latinLnBrk="0" hangingPunct="1">
              <a:lnSpc>
                <a:spcPct val="100000"/>
              </a:lnSpc>
              <a:spcBef>
                <a:spcPts val="1000"/>
              </a:spcBef>
              <a:buFont typeface="Inter" panose="020B0502030000000004" pitchFamily="34" charset="0"/>
              <a:buNone/>
            </a:pPr>
            <a:r>
              <a:rPr lang="en-US"/>
              <a:t>Subheading goes here</a:t>
            </a:r>
          </a:p>
        </p:txBody>
      </p:sp>
      <p:sp>
        <p:nvSpPr>
          <p:cNvPr id="7" name="Text Placeholder 5">
            <a:extLst>
              <a:ext uri="{FF2B5EF4-FFF2-40B4-BE49-F238E27FC236}">
                <a16:creationId xmlns:a16="http://schemas.microsoft.com/office/drawing/2014/main" id="{97AA42F7-5D29-CCA9-BB20-836565F8EB17}"/>
              </a:ext>
            </a:extLst>
          </p:cNvPr>
          <p:cNvSpPr>
            <a:spLocks noGrp="1"/>
          </p:cNvSpPr>
          <p:nvPr>
            <p:ph type="body" sz="quarter" idx="21" hasCustomPrompt="1"/>
          </p:nvPr>
        </p:nvSpPr>
        <p:spPr>
          <a:xfrm>
            <a:off x="1487277" y="6496059"/>
            <a:ext cx="7173901" cy="285734"/>
          </a:xfrm>
        </p:spPr>
        <p:txBody>
          <a:bodyPr anchor="ctr">
            <a:noAutofit/>
          </a:bodyPr>
          <a:lstStyle>
            <a:lvl1pPr marL="0" indent="0">
              <a:lnSpc>
                <a:spcPct val="90000"/>
              </a:lnSpc>
              <a:spcBef>
                <a:spcPts val="200"/>
              </a:spcBef>
              <a:buNone/>
              <a:defRPr sz="600" b="0" i="0">
                <a:solidFill>
                  <a:schemeClr val="tx1"/>
                </a:solidFill>
                <a:latin typeface="Inter" panose="02000503000000020004" pitchFamily="2" charset="0"/>
                <a:ea typeface="Inter" panose="02000503000000020004" pitchFamily="2" charset="0"/>
              </a:defRPr>
            </a:lvl1pPr>
            <a:lvl2pPr marL="457200" indent="0">
              <a:buNone/>
              <a:defRPr sz="600" b="0" i="0">
                <a:latin typeface="Inter" panose="02000503000000020004" pitchFamily="2" charset="0"/>
                <a:ea typeface="Inter" panose="02000503000000020004" pitchFamily="2" charset="0"/>
              </a:defRPr>
            </a:lvl2pPr>
            <a:lvl3pPr marL="914400" indent="0">
              <a:buNone/>
              <a:defRPr sz="600" b="0" i="0">
                <a:latin typeface="Inter" panose="02000503000000020004" pitchFamily="2" charset="0"/>
                <a:ea typeface="Inter" panose="02000503000000020004" pitchFamily="2" charset="0"/>
              </a:defRPr>
            </a:lvl3pPr>
            <a:lvl4pPr marL="1371600" indent="0">
              <a:buNone/>
              <a:defRPr sz="600" b="0" i="0">
                <a:latin typeface="Inter" panose="02000503000000020004" pitchFamily="2" charset="0"/>
                <a:ea typeface="Inter" panose="02000503000000020004" pitchFamily="2" charset="0"/>
              </a:defRPr>
            </a:lvl4pPr>
            <a:lvl5pPr marL="1828800" indent="0">
              <a:buNone/>
              <a:defRPr sz="600" b="0" i="0">
                <a:latin typeface="Inter" panose="02000503000000020004" pitchFamily="2" charset="0"/>
                <a:ea typeface="Inter" panose="02000503000000020004" pitchFamily="2" charset="0"/>
              </a:defRPr>
            </a:lvl5pPr>
          </a:lstStyle>
          <a:p>
            <a:pPr lvl="0"/>
            <a:r>
              <a:rPr lang="en-US"/>
              <a:t>Source: </a:t>
            </a:r>
          </a:p>
        </p:txBody>
      </p:sp>
      <p:sp>
        <p:nvSpPr>
          <p:cNvPr id="6" name="Slide Number Placeholder 5">
            <a:extLst>
              <a:ext uri="{FF2B5EF4-FFF2-40B4-BE49-F238E27FC236}">
                <a16:creationId xmlns:a16="http://schemas.microsoft.com/office/drawing/2014/main" id="{B0AA6B6D-BABC-9E1B-2A13-C6A08C85BF7C}"/>
              </a:ext>
            </a:extLst>
          </p:cNvPr>
          <p:cNvSpPr txBox="1">
            <a:spLocks/>
          </p:cNvSpPr>
          <p:nvPr userDrawn="1"/>
        </p:nvSpPr>
        <p:spPr>
          <a:xfrm>
            <a:off x="11185742" y="6400800"/>
            <a:ext cx="549058" cy="457200"/>
          </a:xfrm>
          <a:prstGeom prst="rect">
            <a:avLst/>
          </a:prstGeom>
        </p:spPr>
        <p:txBody>
          <a:bodyPr vert="horz" lIns="0" tIns="0" rIns="0" bIns="0" rtlCol="0" anchor="ctr"/>
          <a:lstStyle>
            <a:defPPr>
              <a:defRPr lang="en-US"/>
            </a:defPPr>
            <a:lvl1pPr marL="0" algn="r" defTabSz="914400" rtl="0" eaLnBrk="1" latinLnBrk="0" hangingPunct="1">
              <a:defRPr sz="800" kern="1200">
                <a:solidFill>
                  <a:schemeClr val="tx1"/>
                </a:solidFill>
                <a:latin typeface="Outfi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fld id="{DDA6C761-E6C0-8244-BDC1-CA1DC8273777}" type="slidenum">
              <a:rPr lang="en-US" b="0" i="0" smtClean="0">
                <a:solidFill>
                  <a:schemeClr val="bg1"/>
                </a:solidFill>
                <a:latin typeface="Outfit Light" pitchFamily="2" charset="0"/>
              </a:rPr>
              <a:pPr/>
              <a:t>‹#›</a:t>
            </a:fld>
            <a:endParaRPr lang="en-US" b="0" i="0">
              <a:solidFill>
                <a:schemeClr val="bg1"/>
              </a:solidFill>
              <a:latin typeface="Outfit Light" pitchFamily="2" charset="0"/>
            </a:endParaRPr>
          </a:p>
        </p:txBody>
      </p:sp>
      <p:sp>
        <p:nvSpPr>
          <p:cNvPr id="4" name="Slide Number Placeholder 5">
            <a:extLst>
              <a:ext uri="{FF2B5EF4-FFF2-40B4-BE49-F238E27FC236}">
                <a16:creationId xmlns:a16="http://schemas.microsoft.com/office/drawing/2014/main" id="{BE7F2BD4-73DA-8B8D-8D66-88F374F1D715}"/>
              </a:ext>
            </a:extLst>
          </p:cNvPr>
          <p:cNvSpPr txBox="1">
            <a:spLocks/>
          </p:cNvSpPr>
          <p:nvPr userDrawn="1"/>
        </p:nvSpPr>
        <p:spPr>
          <a:xfrm>
            <a:off x="9118378" y="6499230"/>
            <a:ext cx="2266709" cy="273040"/>
          </a:xfrm>
          <a:prstGeom prst="rect">
            <a:avLst/>
          </a:prstGeom>
        </p:spPr>
        <p:txBody>
          <a:bodyPr vert="horz" lIns="0" tIns="0" rIns="0" bIns="0" rtlCol="0" anchor="ctr"/>
          <a:lstStyle>
            <a:defPPr>
              <a:defRPr lang="en-US"/>
            </a:defPPr>
            <a:lvl1pPr marL="0" algn="r" defTabSz="914400" rtl="0" eaLnBrk="1" latinLnBrk="0" hangingPunct="1">
              <a:defRPr sz="800" kern="1200">
                <a:solidFill>
                  <a:schemeClr val="bg1"/>
                </a:solidFill>
                <a:latin typeface="Outfi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sz="600" b="0" i="0">
                <a:solidFill>
                  <a:schemeClr val="bg1"/>
                </a:solidFill>
                <a:latin typeface="Outfit Light" pitchFamily="2" charset="0"/>
              </a:rPr>
              <a:t>© Sovos 2025. Proprietary and Confidential</a:t>
            </a:r>
          </a:p>
        </p:txBody>
      </p:sp>
      <p:sp>
        <p:nvSpPr>
          <p:cNvPr id="21" name="Text Placeholder 20">
            <a:extLst>
              <a:ext uri="{FF2B5EF4-FFF2-40B4-BE49-F238E27FC236}">
                <a16:creationId xmlns:a16="http://schemas.microsoft.com/office/drawing/2014/main" id="{2D73F7C5-2BF4-FB8A-D39B-5E7388A4BC26}"/>
              </a:ext>
            </a:extLst>
          </p:cNvPr>
          <p:cNvSpPr>
            <a:spLocks noGrp="1"/>
          </p:cNvSpPr>
          <p:nvPr>
            <p:ph type="body" sz="quarter" idx="23" hasCustomPrompt="1"/>
          </p:nvPr>
        </p:nvSpPr>
        <p:spPr>
          <a:xfrm>
            <a:off x="4519788" y="2381541"/>
            <a:ext cx="7210469" cy="254848"/>
          </a:xfrm>
        </p:spPr>
        <p:txBody>
          <a:bodyPr>
            <a:noAutofit/>
          </a:bodyPr>
          <a:lstStyle>
            <a:lvl1pPr marL="0" indent="0">
              <a:lnSpc>
                <a:spcPct val="100000"/>
              </a:lnSpc>
              <a:spcBef>
                <a:spcPts val="0"/>
              </a:spcBef>
              <a:buNone/>
              <a:defRPr lang="en-US" sz="1800" b="1" kern="1200" dirty="0" smtClean="0">
                <a:solidFill>
                  <a:srgbClr val="3C003E"/>
                </a:solidFill>
                <a:latin typeface="Inter" panose="020B0502030000000004" pitchFamily="34" charset="0"/>
                <a:ea typeface="Inter" panose="020B0502030000000004" pitchFamily="34" charset="0"/>
                <a:cs typeface="Inter" panose="020B0502030000000004" pitchFamily="34" charset="0"/>
              </a:defRPr>
            </a:lvl1pPr>
            <a:lvl2pPr marL="457200" indent="0">
              <a:buNone/>
              <a:defRPr/>
            </a:lvl2pPr>
            <a:lvl3pPr marL="914400" indent="0">
              <a:buNone/>
              <a:defRPr/>
            </a:lvl3pPr>
            <a:lvl4pPr marL="1371600" indent="0">
              <a:buNone/>
              <a:defRPr/>
            </a:lvl4pPr>
            <a:lvl5pPr marL="1828800" indent="0">
              <a:buNone/>
              <a:defRPr/>
            </a:lvl5pPr>
          </a:lstStyle>
          <a:p>
            <a:pPr lvl="0"/>
            <a:r>
              <a:rPr lang="en-US"/>
              <a:t>Subheading goes here</a:t>
            </a:r>
          </a:p>
        </p:txBody>
      </p:sp>
      <p:sp>
        <p:nvSpPr>
          <p:cNvPr id="25" name="Content Placeholder 24">
            <a:extLst>
              <a:ext uri="{FF2B5EF4-FFF2-40B4-BE49-F238E27FC236}">
                <a16:creationId xmlns:a16="http://schemas.microsoft.com/office/drawing/2014/main" id="{A903AC49-909E-5627-F85E-05AA2936A5D3}"/>
              </a:ext>
            </a:extLst>
          </p:cNvPr>
          <p:cNvSpPr>
            <a:spLocks noGrp="1"/>
          </p:cNvSpPr>
          <p:nvPr>
            <p:ph sz="quarter" idx="24"/>
          </p:nvPr>
        </p:nvSpPr>
        <p:spPr>
          <a:xfrm>
            <a:off x="4519788" y="2731011"/>
            <a:ext cx="7210469" cy="1295976"/>
          </a:xfrm>
        </p:spPr>
        <p:txBody>
          <a:bodyPr>
            <a:noAutofit/>
          </a:bodyPr>
          <a:lstStyle>
            <a:lvl1pPr>
              <a:defRPr>
                <a:solidFill>
                  <a:srgbClr val="3C003E"/>
                </a:solidFill>
              </a:defRPr>
            </a:lvl1pPr>
            <a:lvl2pPr>
              <a:defRPr>
                <a:solidFill>
                  <a:srgbClr val="3C003E"/>
                </a:solidFill>
              </a:defRPr>
            </a:lvl2pPr>
            <a:lvl3pPr>
              <a:defRPr>
                <a:solidFill>
                  <a:srgbClr val="3C003E"/>
                </a:solidFill>
              </a:defRPr>
            </a:lvl3pPr>
            <a:lvl4pPr>
              <a:defRPr>
                <a:solidFill>
                  <a:srgbClr val="3C003E"/>
                </a:solidFill>
              </a:defRPr>
            </a:lvl4pPr>
            <a:lvl5pPr>
              <a:defRPr>
                <a:solidFill>
                  <a:srgbClr val="3C003E"/>
                </a:solidFill>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30" name="Text Placeholder 29">
            <a:extLst>
              <a:ext uri="{FF2B5EF4-FFF2-40B4-BE49-F238E27FC236}">
                <a16:creationId xmlns:a16="http://schemas.microsoft.com/office/drawing/2014/main" id="{F2D6EAF1-0692-50BE-5433-C25A68FEFD66}"/>
              </a:ext>
            </a:extLst>
          </p:cNvPr>
          <p:cNvSpPr>
            <a:spLocks noGrp="1"/>
          </p:cNvSpPr>
          <p:nvPr>
            <p:ph type="body" sz="quarter" idx="34" hasCustomPrompt="1"/>
          </p:nvPr>
        </p:nvSpPr>
        <p:spPr>
          <a:xfrm>
            <a:off x="4526288" y="4499045"/>
            <a:ext cx="7203964" cy="304797"/>
          </a:xfrm>
        </p:spPr>
        <p:txBody>
          <a:bodyPr/>
          <a:lstStyle>
            <a:lvl1pPr marL="0" indent="0">
              <a:lnSpc>
                <a:spcPct val="100000"/>
              </a:lnSpc>
              <a:spcBef>
                <a:spcPts val="0"/>
              </a:spcBef>
              <a:buNone/>
              <a:defRPr lang="en-US" sz="1800" b="1" kern="1200" smtClean="0">
                <a:solidFill>
                  <a:schemeClr val="bg1"/>
                </a:solidFill>
                <a:latin typeface="Inter" panose="020B0502030000000004" pitchFamily="34" charset="0"/>
                <a:ea typeface="Inter" panose="020B0502030000000004" pitchFamily="34" charset="0"/>
                <a:cs typeface="Inter" panose="020B0502030000000004" pitchFamily="34" charset="0"/>
              </a:defRPr>
            </a:lvl1pPr>
            <a:lvl2pPr marL="457200" indent="0">
              <a:buNone/>
              <a:defRPr/>
            </a:lvl2pPr>
            <a:lvl3pPr marL="914400" indent="0">
              <a:buNone/>
              <a:defRPr/>
            </a:lvl3pPr>
            <a:lvl4pPr marL="1371600" indent="0">
              <a:buNone/>
              <a:defRPr/>
            </a:lvl4pPr>
            <a:lvl5pPr marL="1828800" indent="0">
              <a:buNone/>
              <a:defRPr/>
            </a:lvl5pPr>
          </a:lstStyle>
          <a:p>
            <a:pPr lvl="0"/>
            <a:r>
              <a:rPr lang="en-US"/>
              <a:t>Subheading goes here</a:t>
            </a:r>
          </a:p>
        </p:txBody>
      </p:sp>
      <p:sp>
        <p:nvSpPr>
          <p:cNvPr id="32" name="Content Placeholder 31">
            <a:extLst>
              <a:ext uri="{FF2B5EF4-FFF2-40B4-BE49-F238E27FC236}">
                <a16:creationId xmlns:a16="http://schemas.microsoft.com/office/drawing/2014/main" id="{C8305F90-46C4-DA12-257A-5AB2F6DA0090}"/>
              </a:ext>
            </a:extLst>
          </p:cNvPr>
          <p:cNvSpPr>
            <a:spLocks noGrp="1"/>
          </p:cNvSpPr>
          <p:nvPr>
            <p:ph sz="quarter" idx="35"/>
          </p:nvPr>
        </p:nvSpPr>
        <p:spPr>
          <a:xfrm>
            <a:off x="4526287" y="4848515"/>
            <a:ext cx="7203969" cy="1301298"/>
          </a:xfrm>
        </p:spPr>
        <p:txBody>
          <a:bodyPr/>
          <a:lstStyle>
            <a:lvl1pPr>
              <a:defRPr>
                <a:solidFill>
                  <a:schemeClr val="bg1"/>
                </a:solidFill>
              </a:defRPr>
            </a:lvl1pPr>
            <a:lvl2pPr>
              <a:defRPr>
                <a:solidFill>
                  <a:schemeClr val="bg1"/>
                </a:solidFill>
              </a:defRPr>
            </a:lvl2pPr>
            <a:lvl3pPr>
              <a:defRPr>
                <a:solidFill>
                  <a:schemeClr val="bg1"/>
                </a:solidFill>
              </a:defRPr>
            </a:lvl3pPr>
            <a:lvl4pPr>
              <a:defRPr>
                <a:solidFill>
                  <a:schemeClr val="bg1"/>
                </a:solidFill>
              </a:defRPr>
            </a:lvl4pPr>
            <a:lvl5pPr>
              <a:defRPr>
                <a:solidFill>
                  <a:schemeClr val="bg1"/>
                </a:solidFill>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Tree>
    <p:extLst>
      <p:ext uri="{BB962C8B-B14F-4D97-AF65-F5344CB8AC3E}">
        <p14:creationId xmlns:p14="http://schemas.microsoft.com/office/powerpoint/2010/main" val="1954446281"/>
      </p:ext>
    </p:extLst>
  </p:cSld>
  <p:clrMapOvr>
    <a:masterClrMapping/>
  </p:clrMapOvr>
</p:sldLayout>
</file>

<file path=ppt/slideLayouts/slideLayout147.xml><?xml version="1.0" encoding="utf-8"?>
<p:sldLayout xmlns:a="http://schemas.openxmlformats.org/drawingml/2006/main" xmlns:r="http://schemas.openxmlformats.org/officeDocument/2006/relationships" xmlns:p="http://schemas.openxmlformats.org/presentationml/2006/main" preserve="1" userDrawn="1">
  <p:cSld name="Executive Summary 3 Rows Alt 1 - Orange">
    <p:spTree>
      <p:nvGrpSpPr>
        <p:cNvPr id="1" name=""/>
        <p:cNvGrpSpPr/>
        <p:nvPr/>
      </p:nvGrpSpPr>
      <p:grpSpPr>
        <a:xfrm>
          <a:off x="0" y="0"/>
          <a:ext cx="0" cy="0"/>
          <a:chOff x="0" y="0"/>
          <a:chExt cx="0" cy="0"/>
        </a:xfrm>
      </p:grpSpPr>
      <p:sp>
        <p:nvSpPr>
          <p:cNvPr id="8" name="Round Single Corner Rectangle 7">
            <a:extLst>
              <a:ext uri="{FF2B5EF4-FFF2-40B4-BE49-F238E27FC236}">
                <a16:creationId xmlns:a16="http://schemas.microsoft.com/office/drawing/2014/main" id="{101E72A3-5296-FA14-E968-91D272B4B49E}"/>
              </a:ext>
            </a:extLst>
          </p:cNvPr>
          <p:cNvSpPr/>
          <p:nvPr userDrawn="1"/>
        </p:nvSpPr>
        <p:spPr>
          <a:xfrm flipH="1">
            <a:off x="4066821" y="0"/>
            <a:ext cx="8125179" cy="2131508"/>
          </a:xfrm>
          <a:prstGeom prst="round1Rect">
            <a:avLst>
              <a:gd name="adj" fmla="val 19283"/>
            </a:avLst>
          </a:prstGeom>
          <a:solidFill>
            <a:srgbClr val="41040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 name="Rectangle 9">
            <a:extLst>
              <a:ext uri="{FF2B5EF4-FFF2-40B4-BE49-F238E27FC236}">
                <a16:creationId xmlns:a16="http://schemas.microsoft.com/office/drawing/2014/main" id="{5D7A66BC-91C5-C3A1-7C32-768690E0946D}"/>
              </a:ext>
            </a:extLst>
          </p:cNvPr>
          <p:cNvSpPr/>
          <p:nvPr userDrawn="1"/>
        </p:nvSpPr>
        <p:spPr>
          <a:xfrm>
            <a:off x="4066821" y="2131508"/>
            <a:ext cx="8125179" cy="2131508"/>
          </a:xfrm>
          <a:prstGeom prst="rect">
            <a:avLst/>
          </a:prstGeom>
          <a:solidFill>
            <a:schemeClr val="accent5"/>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solidFill>
                <a:schemeClr val="bg1"/>
              </a:solidFill>
            </a:endParaRPr>
          </a:p>
        </p:txBody>
      </p:sp>
      <p:sp>
        <p:nvSpPr>
          <p:cNvPr id="13" name="Round Single Corner Rectangle 12">
            <a:extLst>
              <a:ext uri="{FF2B5EF4-FFF2-40B4-BE49-F238E27FC236}">
                <a16:creationId xmlns:a16="http://schemas.microsoft.com/office/drawing/2014/main" id="{13A804B7-F55E-4DA0-3F50-9EA2EC5BC3B4}"/>
              </a:ext>
            </a:extLst>
          </p:cNvPr>
          <p:cNvSpPr/>
          <p:nvPr userDrawn="1"/>
        </p:nvSpPr>
        <p:spPr>
          <a:xfrm flipH="1" flipV="1">
            <a:off x="4066821" y="4263015"/>
            <a:ext cx="8125179" cy="2594981"/>
          </a:xfrm>
          <a:prstGeom prst="round1Rect">
            <a:avLst>
              <a:gd name="adj" fmla="val 15400"/>
            </a:avLst>
          </a:prstGeom>
          <a:solidFill>
            <a:srgbClr val="FA8F2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5" name="Graphic 18">
            <a:extLst>
              <a:ext uri="{FF2B5EF4-FFF2-40B4-BE49-F238E27FC236}">
                <a16:creationId xmlns:a16="http://schemas.microsoft.com/office/drawing/2014/main" id="{857A86D5-E894-3FB1-49EC-111676F213CF}"/>
              </a:ext>
            </a:extLst>
          </p:cNvPr>
          <p:cNvSpPr/>
          <p:nvPr userDrawn="1"/>
        </p:nvSpPr>
        <p:spPr>
          <a:xfrm>
            <a:off x="457200" y="6313452"/>
            <a:ext cx="811355" cy="168145"/>
          </a:xfrm>
          <a:custGeom>
            <a:avLst/>
            <a:gdLst>
              <a:gd name="connsiteX0" fmla="*/ 228427 w 811355"/>
              <a:gd name="connsiteY0" fmla="*/ 27 h 168145"/>
              <a:gd name="connsiteX1" fmla="*/ 310031 w 811355"/>
              <a:gd name="connsiteY1" fmla="*/ 81183 h 168145"/>
              <a:gd name="connsiteX2" fmla="*/ 228427 w 811355"/>
              <a:gd name="connsiteY2" fmla="*/ 162778 h 168145"/>
              <a:gd name="connsiteX3" fmla="*/ 147061 w 811355"/>
              <a:gd name="connsiteY3" fmla="*/ 81183 h 168145"/>
              <a:gd name="connsiteX4" fmla="*/ 228427 w 811355"/>
              <a:gd name="connsiteY4" fmla="*/ 27 h 168145"/>
              <a:gd name="connsiteX5" fmla="*/ 228427 w 811355"/>
              <a:gd name="connsiteY5" fmla="*/ 136856 h 168145"/>
              <a:gd name="connsiteX6" fmla="*/ 281782 w 811355"/>
              <a:gd name="connsiteY6" fmla="*/ 81183 h 168145"/>
              <a:gd name="connsiteX7" fmla="*/ 228427 w 811355"/>
              <a:gd name="connsiteY7" fmla="*/ 25517 h 168145"/>
              <a:gd name="connsiteX8" fmla="*/ 175080 w 811355"/>
              <a:gd name="connsiteY8" fmla="*/ 81183 h 168145"/>
              <a:gd name="connsiteX9" fmla="*/ 228427 w 811355"/>
              <a:gd name="connsiteY9" fmla="*/ 136856 h 168145"/>
              <a:gd name="connsiteX10" fmla="*/ 575396 w 811355"/>
              <a:gd name="connsiteY10" fmla="*/ 27 h 168145"/>
              <a:gd name="connsiteX11" fmla="*/ 656993 w 811355"/>
              <a:gd name="connsiteY11" fmla="*/ 81183 h 168145"/>
              <a:gd name="connsiteX12" fmla="*/ 575396 w 811355"/>
              <a:gd name="connsiteY12" fmla="*/ 162778 h 168145"/>
              <a:gd name="connsiteX13" fmla="*/ 494022 w 811355"/>
              <a:gd name="connsiteY13" fmla="*/ 81183 h 168145"/>
              <a:gd name="connsiteX14" fmla="*/ 575396 w 811355"/>
              <a:gd name="connsiteY14" fmla="*/ 27 h 168145"/>
              <a:gd name="connsiteX15" fmla="*/ 575396 w 811355"/>
              <a:gd name="connsiteY15" fmla="*/ 136856 h 168145"/>
              <a:gd name="connsiteX16" fmla="*/ 628743 w 811355"/>
              <a:gd name="connsiteY16" fmla="*/ 81183 h 168145"/>
              <a:gd name="connsiteX17" fmla="*/ 575396 w 811355"/>
              <a:gd name="connsiteY17" fmla="*/ 25517 h 168145"/>
              <a:gd name="connsiteX18" fmla="*/ 522042 w 811355"/>
              <a:gd name="connsiteY18" fmla="*/ 81183 h 168145"/>
              <a:gd name="connsiteX19" fmla="*/ 575396 w 811355"/>
              <a:gd name="connsiteY19" fmla="*/ 136856 h 168145"/>
              <a:gd name="connsiteX20" fmla="*/ 448958 w 811355"/>
              <a:gd name="connsiteY20" fmla="*/ 2933 h 168145"/>
              <a:gd name="connsiteX21" fmla="*/ 481284 w 811355"/>
              <a:gd name="connsiteY21" fmla="*/ 2933 h 168145"/>
              <a:gd name="connsiteX22" fmla="*/ 400343 w 811355"/>
              <a:gd name="connsiteY22" fmla="*/ 168146 h 168145"/>
              <a:gd name="connsiteX23" fmla="*/ 319639 w 811355"/>
              <a:gd name="connsiteY23" fmla="*/ 2933 h 168145"/>
              <a:gd name="connsiteX24" fmla="*/ 351728 w 811355"/>
              <a:gd name="connsiteY24" fmla="*/ 2933 h 168145"/>
              <a:gd name="connsiteX25" fmla="*/ 400343 w 811355"/>
              <a:gd name="connsiteY25" fmla="*/ 112931 h 168145"/>
              <a:gd name="connsiteX26" fmla="*/ 448958 w 811355"/>
              <a:gd name="connsiteY26" fmla="*/ 2933 h 168145"/>
              <a:gd name="connsiteX27" fmla="*/ 717385 w 811355"/>
              <a:gd name="connsiteY27" fmla="*/ 45882 h 168145"/>
              <a:gd name="connsiteX28" fmla="*/ 751794 w 811355"/>
              <a:gd name="connsiteY28" fmla="*/ 24431 h 168145"/>
              <a:gd name="connsiteX29" fmla="*/ 795439 w 811355"/>
              <a:gd name="connsiteY29" fmla="*/ 36825 h 168145"/>
              <a:gd name="connsiteX30" fmla="*/ 795439 w 811355"/>
              <a:gd name="connsiteY30" fmla="*/ 9023 h 168145"/>
              <a:gd name="connsiteX31" fmla="*/ 752017 w 811355"/>
              <a:gd name="connsiteY31" fmla="*/ 47 h 168145"/>
              <a:gd name="connsiteX32" fmla="*/ 688183 w 811355"/>
              <a:gd name="connsiteY32" fmla="*/ 47251 h 168145"/>
              <a:gd name="connsiteX33" fmla="*/ 782356 w 811355"/>
              <a:gd name="connsiteY33" fmla="*/ 117692 h 168145"/>
              <a:gd name="connsiteX34" fmla="*/ 747264 w 811355"/>
              <a:gd name="connsiteY34" fmla="*/ 138239 h 168145"/>
              <a:gd name="connsiteX35" fmla="*/ 694971 w 811355"/>
              <a:gd name="connsiteY35" fmla="*/ 120855 h 168145"/>
              <a:gd name="connsiteX36" fmla="*/ 694971 w 811355"/>
              <a:gd name="connsiteY36" fmla="*/ 120908 h 168145"/>
              <a:gd name="connsiteX37" fmla="*/ 694971 w 811355"/>
              <a:gd name="connsiteY37" fmla="*/ 150478 h 168145"/>
              <a:gd name="connsiteX38" fmla="*/ 747291 w 811355"/>
              <a:gd name="connsiteY38" fmla="*/ 162616 h 168145"/>
              <a:gd name="connsiteX39" fmla="*/ 811355 w 811355"/>
              <a:gd name="connsiteY39" fmla="*/ 115655 h 168145"/>
              <a:gd name="connsiteX40" fmla="*/ 717426 w 811355"/>
              <a:gd name="connsiteY40" fmla="*/ 45882 h 168145"/>
              <a:gd name="connsiteX41" fmla="*/ 717385 w 811355"/>
              <a:gd name="connsiteY41" fmla="*/ 45882 h 168145"/>
              <a:gd name="connsiteX42" fmla="*/ 29216 w 811355"/>
              <a:gd name="connsiteY42" fmla="*/ 45841 h 168145"/>
              <a:gd name="connsiteX43" fmla="*/ 63632 w 811355"/>
              <a:gd name="connsiteY43" fmla="*/ 24391 h 168145"/>
              <a:gd name="connsiteX44" fmla="*/ 107080 w 811355"/>
              <a:gd name="connsiteY44" fmla="*/ 36670 h 168145"/>
              <a:gd name="connsiteX45" fmla="*/ 107080 w 811355"/>
              <a:gd name="connsiteY45" fmla="*/ 8881 h 168145"/>
              <a:gd name="connsiteX46" fmla="*/ 63855 w 811355"/>
              <a:gd name="connsiteY46" fmla="*/ 0 h 168145"/>
              <a:gd name="connsiteX47" fmla="*/ 0 w 811355"/>
              <a:gd name="connsiteY47" fmla="*/ 47204 h 168145"/>
              <a:gd name="connsiteX48" fmla="*/ 94200 w 811355"/>
              <a:gd name="connsiteY48" fmla="*/ 117665 h 168145"/>
              <a:gd name="connsiteX49" fmla="*/ 59101 w 811355"/>
              <a:gd name="connsiteY49" fmla="*/ 138219 h 168145"/>
              <a:gd name="connsiteX50" fmla="*/ 6795 w 811355"/>
              <a:gd name="connsiteY50" fmla="*/ 120828 h 168145"/>
              <a:gd name="connsiteX51" fmla="*/ 6795 w 811355"/>
              <a:gd name="connsiteY51" fmla="*/ 120895 h 168145"/>
              <a:gd name="connsiteX52" fmla="*/ 6795 w 811355"/>
              <a:gd name="connsiteY52" fmla="*/ 150465 h 168145"/>
              <a:gd name="connsiteX53" fmla="*/ 59135 w 811355"/>
              <a:gd name="connsiteY53" fmla="*/ 162603 h 168145"/>
              <a:gd name="connsiteX54" fmla="*/ 123220 w 811355"/>
              <a:gd name="connsiteY54" fmla="*/ 115628 h 168145"/>
              <a:gd name="connsiteX55" fmla="*/ 29216 w 811355"/>
              <a:gd name="connsiteY55" fmla="*/ 45841 h 1681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Lst>
            <a:rect l="l" t="t" r="r" b="b"/>
            <a:pathLst>
              <a:path w="811355" h="168145">
                <a:moveTo>
                  <a:pt x="228427" y="27"/>
                </a:moveTo>
                <a:cubicBezTo>
                  <a:pt x="275284" y="27"/>
                  <a:pt x="310031" y="34459"/>
                  <a:pt x="310031" y="81183"/>
                </a:cubicBezTo>
                <a:cubicBezTo>
                  <a:pt x="310031" y="127908"/>
                  <a:pt x="275730" y="162778"/>
                  <a:pt x="228427" y="162778"/>
                </a:cubicBezTo>
                <a:cubicBezTo>
                  <a:pt x="181355" y="162778"/>
                  <a:pt x="147061" y="127901"/>
                  <a:pt x="147061" y="81183"/>
                </a:cubicBezTo>
                <a:cubicBezTo>
                  <a:pt x="147061" y="34465"/>
                  <a:pt x="182024" y="27"/>
                  <a:pt x="228427" y="27"/>
                </a:cubicBezTo>
                <a:close/>
                <a:moveTo>
                  <a:pt x="228427" y="136856"/>
                </a:moveTo>
                <a:cubicBezTo>
                  <a:pt x="259814" y="136856"/>
                  <a:pt x="281782" y="113376"/>
                  <a:pt x="281782" y="81183"/>
                </a:cubicBezTo>
                <a:cubicBezTo>
                  <a:pt x="281782" y="48991"/>
                  <a:pt x="260037" y="25517"/>
                  <a:pt x="228427" y="25517"/>
                </a:cubicBezTo>
                <a:cubicBezTo>
                  <a:pt x="197271" y="25517"/>
                  <a:pt x="175080" y="48991"/>
                  <a:pt x="175080" y="81183"/>
                </a:cubicBezTo>
                <a:cubicBezTo>
                  <a:pt x="175080" y="113376"/>
                  <a:pt x="197271" y="136856"/>
                  <a:pt x="228427" y="136856"/>
                </a:cubicBezTo>
                <a:close/>
                <a:moveTo>
                  <a:pt x="575396" y="27"/>
                </a:moveTo>
                <a:cubicBezTo>
                  <a:pt x="622246" y="27"/>
                  <a:pt x="656993" y="34459"/>
                  <a:pt x="656993" y="81183"/>
                </a:cubicBezTo>
                <a:cubicBezTo>
                  <a:pt x="656993" y="127908"/>
                  <a:pt x="622699" y="162778"/>
                  <a:pt x="575396" y="162778"/>
                </a:cubicBezTo>
                <a:cubicBezTo>
                  <a:pt x="528316" y="162778"/>
                  <a:pt x="494022" y="127901"/>
                  <a:pt x="494022" y="81183"/>
                </a:cubicBezTo>
                <a:cubicBezTo>
                  <a:pt x="494022" y="34465"/>
                  <a:pt x="529019" y="27"/>
                  <a:pt x="575396" y="27"/>
                </a:cubicBezTo>
                <a:close/>
                <a:moveTo>
                  <a:pt x="575396" y="136856"/>
                </a:moveTo>
                <a:cubicBezTo>
                  <a:pt x="606776" y="136856"/>
                  <a:pt x="628743" y="113376"/>
                  <a:pt x="628743" y="81183"/>
                </a:cubicBezTo>
                <a:cubicBezTo>
                  <a:pt x="628743" y="48991"/>
                  <a:pt x="606999" y="25517"/>
                  <a:pt x="575396" y="25517"/>
                </a:cubicBezTo>
                <a:cubicBezTo>
                  <a:pt x="544233" y="25517"/>
                  <a:pt x="522042" y="48991"/>
                  <a:pt x="522042" y="81183"/>
                </a:cubicBezTo>
                <a:cubicBezTo>
                  <a:pt x="522042" y="113376"/>
                  <a:pt x="544293" y="136856"/>
                  <a:pt x="575396" y="136856"/>
                </a:cubicBezTo>
                <a:close/>
                <a:moveTo>
                  <a:pt x="448958" y="2933"/>
                </a:moveTo>
                <a:lnTo>
                  <a:pt x="481284" y="2933"/>
                </a:lnTo>
                <a:lnTo>
                  <a:pt x="400343" y="168146"/>
                </a:lnTo>
                <a:lnTo>
                  <a:pt x="319639" y="2933"/>
                </a:lnTo>
                <a:lnTo>
                  <a:pt x="351728" y="2933"/>
                </a:lnTo>
                <a:lnTo>
                  <a:pt x="400343" y="112931"/>
                </a:lnTo>
                <a:lnTo>
                  <a:pt x="448958" y="2933"/>
                </a:lnTo>
                <a:close/>
                <a:moveTo>
                  <a:pt x="717385" y="45882"/>
                </a:moveTo>
                <a:cubicBezTo>
                  <a:pt x="717385" y="33912"/>
                  <a:pt x="727345" y="24431"/>
                  <a:pt x="751794" y="24431"/>
                </a:cubicBezTo>
                <a:cubicBezTo>
                  <a:pt x="765588" y="24431"/>
                  <a:pt x="781193" y="28477"/>
                  <a:pt x="795439" y="36825"/>
                </a:cubicBezTo>
                <a:lnTo>
                  <a:pt x="795439" y="9023"/>
                </a:lnTo>
                <a:cubicBezTo>
                  <a:pt x="782714" y="3223"/>
                  <a:pt x="767109" y="47"/>
                  <a:pt x="752017" y="47"/>
                </a:cubicBezTo>
                <a:cubicBezTo>
                  <a:pt x="708555" y="47"/>
                  <a:pt x="688183" y="21720"/>
                  <a:pt x="688183" y="47251"/>
                </a:cubicBezTo>
                <a:cubicBezTo>
                  <a:pt x="688183" y="105918"/>
                  <a:pt x="782356" y="83597"/>
                  <a:pt x="782356" y="117692"/>
                </a:cubicBezTo>
                <a:cubicBezTo>
                  <a:pt x="782356" y="129432"/>
                  <a:pt x="771943" y="138239"/>
                  <a:pt x="747264" y="138239"/>
                </a:cubicBezTo>
                <a:cubicBezTo>
                  <a:pt x="727791" y="138239"/>
                  <a:pt x="707649" y="131010"/>
                  <a:pt x="694971" y="120855"/>
                </a:cubicBezTo>
                <a:lnTo>
                  <a:pt x="694971" y="120908"/>
                </a:lnTo>
                <a:lnTo>
                  <a:pt x="694971" y="150478"/>
                </a:lnTo>
                <a:cubicBezTo>
                  <a:pt x="708744" y="157896"/>
                  <a:pt x="728008" y="162616"/>
                  <a:pt x="747291" y="162616"/>
                </a:cubicBezTo>
                <a:cubicBezTo>
                  <a:pt x="790754" y="162616"/>
                  <a:pt x="811355" y="140943"/>
                  <a:pt x="811355" y="115655"/>
                </a:cubicBezTo>
                <a:cubicBezTo>
                  <a:pt x="811369" y="57615"/>
                  <a:pt x="717426" y="79518"/>
                  <a:pt x="717426" y="45882"/>
                </a:cubicBezTo>
                <a:lnTo>
                  <a:pt x="717385" y="45882"/>
                </a:lnTo>
                <a:close/>
                <a:moveTo>
                  <a:pt x="29216" y="45841"/>
                </a:moveTo>
                <a:cubicBezTo>
                  <a:pt x="29216" y="33872"/>
                  <a:pt x="39176" y="24391"/>
                  <a:pt x="63632" y="24391"/>
                </a:cubicBezTo>
                <a:cubicBezTo>
                  <a:pt x="77364" y="24391"/>
                  <a:pt x="92888" y="28437"/>
                  <a:pt x="107080" y="36670"/>
                </a:cubicBezTo>
                <a:lnTo>
                  <a:pt x="107080" y="8881"/>
                </a:lnTo>
                <a:cubicBezTo>
                  <a:pt x="94396" y="3156"/>
                  <a:pt x="78865" y="0"/>
                  <a:pt x="63855" y="0"/>
                </a:cubicBezTo>
                <a:cubicBezTo>
                  <a:pt x="20379" y="0"/>
                  <a:pt x="0" y="21680"/>
                  <a:pt x="0" y="47204"/>
                </a:cubicBezTo>
                <a:cubicBezTo>
                  <a:pt x="0" y="105925"/>
                  <a:pt x="94200" y="83564"/>
                  <a:pt x="94200" y="117665"/>
                </a:cubicBezTo>
                <a:cubicBezTo>
                  <a:pt x="94200" y="129405"/>
                  <a:pt x="83787" y="138219"/>
                  <a:pt x="59101" y="138219"/>
                </a:cubicBezTo>
                <a:cubicBezTo>
                  <a:pt x="39629" y="138219"/>
                  <a:pt x="19473" y="130990"/>
                  <a:pt x="6795" y="120828"/>
                </a:cubicBezTo>
                <a:lnTo>
                  <a:pt x="6795" y="120895"/>
                </a:lnTo>
                <a:lnTo>
                  <a:pt x="6795" y="150465"/>
                </a:lnTo>
                <a:cubicBezTo>
                  <a:pt x="20575" y="157882"/>
                  <a:pt x="39845" y="162603"/>
                  <a:pt x="59135" y="162603"/>
                </a:cubicBezTo>
                <a:cubicBezTo>
                  <a:pt x="102611" y="162603"/>
                  <a:pt x="123220" y="140916"/>
                  <a:pt x="123220" y="115628"/>
                </a:cubicBezTo>
                <a:cubicBezTo>
                  <a:pt x="123186" y="57588"/>
                  <a:pt x="29216" y="79491"/>
                  <a:pt x="29216" y="45841"/>
                </a:cubicBezTo>
                <a:close/>
              </a:path>
            </a:pathLst>
          </a:custGeom>
          <a:solidFill>
            <a:schemeClr val="tx1"/>
          </a:solidFill>
          <a:ln w="675" cap="flat">
            <a:noFill/>
            <a:prstDash val="solid"/>
            <a:miter/>
          </a:ln>
        </p:spPr>
        <p:txBody>
          <a:bodyPr rtlCol="0" anchor="ctr"/>
          <a:lstStyle/>
          <a:p>
            <a:endParaRPr lang="en-US"/>
          </a:p>
        </p:txBody>
      </p:sp>
      <p:sp>
        <p:nvSpPr>
          <p:cNvPr id="2" name="Title 1">
            <a:extLst>
              <a:ext uri="{FF2B5EF4-FFF2-40B4-BE49-F238E27FC236}">
                <a16:creationId xmlns:a16="http://schemas.microsoft.com/office/drawing/2014/main" id="{56E523F0-8710-C17D-5E1F-7113655CD055}"/>
              </a:ext>
            </a:extLst>
          </p:cNvPr>
          <p:cNvSpPr>
            <a:spLocks noGrp="1"/>
          </p:cNvSpPr>
          <p:nvPr>
            <p:ph type="title"/>
          </p:nvPr>
        </p:nvSpPr>
        <p:spPr>
          <a:xfrm>
            <a:off x="762000" y="1145260"/>
            <a:ext cx="3160642" cy="920285"/>
          </a:xfrm>
        </p:spPr>
        <p:txBody>
          <a:bodyPr>
            <a:noAutofit/>
          </a:bodyPr>
          <a:lstStyle>
            <a:lvl1pPr>
              <a:defRPr>
                <a:solidFill>
                  <a:srgbClr val="410400"/>
                </a:solidFill>
              </a:defRPr>
            </a:lvl1pPr>
          </a:lstStyle>
          <a:p>
            <a:r>
              <a:rPr lang="en-US"/>
              <a:t>Click to edit Master title style</a:t>
            </a:r>
          </a:p>
        </p:txBody>
      </p:sp>
      <p:sp>
        <p:nvSpPr>
          <p:cNvPr id="3" name="Content Placeholder 2">
            <a:extLst>
              <a:ext uri="{FF2B5EF4-FFF2-40B4-BE49-F238E27FC236}">
                <a16:creationId xmlns:a16="http://schemas.microsoft.com/office/drawing/2014/main" id="{CFA97474-D8AA-E3B1-C98A-08B7FCBD5476}"/>
              </a:ext>
            </a:extLst>
          </p:cNvPr>
          <p:cNvSpPr>
            <a:spLocks noGrp="1"/>
          </p:cNvSpPr>
          <p:nvPr>
            <p:ph idx="1"/>
          </p:nvPr>
        </p:nvSpPr>
        <p:spPr>
          <a:xfrm>
            <a:off x="4526289" y="592264"/>
            <a:ext cx="7203970" cy="1303215"/>
          </a:xfrm>
        </p:spPr>
        <p:txBody>
          <a:bodyPr>
            <a:noAutofit/>
          </a:bodyPr>
          <a:lstStyle>
            <a:lvl1pPr>
              <a:defRPr>
                <a:solidFill>
                  <a:schemeClr val="accent5"/>
                </a:solidFill>
              </a:defRPr>
            </a:lvl1pPr>
            <a:lvl2pPr>
              <a:defRPr>
                <a:solidFill>
                  <a:schemeClr val="accent5"/>
                </a:solidFill>
              </a:defRPr>
            </a:lvl2pPr>
            <a:lvl3pPr>
              <a:defRPr>
                <a:solidFill>
                  <a:schemeClr val="accent5"/>
                </a:solidFill>
              </a:defRPr>
            </a:lvl3pPr>
            <a:lvl4pPr>
              <a:defRPr>
                <a:solidFill>
                  <a:schemeClr val="accent5"/>
                </a:solidFill>
              </a:defRPr>
            </a:lvl4pPr>
            <a:lvl5pPr>
              <a:defRPr>
                <a:solidFill>
                  <a:schemeClr val="accent5"/>
                </a:solidFill>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cxnSp>
        <p:nvCxnSpPr>
          <p:cNvPr id="9" name="Straight Connector 8">
            <a:extLst>
              <a:ext uri="{FF2B5EF4-FFF2-40B4-BE49-F238E27FC236}">
                <a16:creationId xmlns:a16="http://schemas.microsoft.com/office/drawing/2014/main" id="{5AEF45F1-4FE2-8739-18FF-B456EB3B66B9}"/>
              </a:ext>
            </a:extLst>
          </p:cNvPr>
          <p:cNvCxnSpPr>
            <a:cxnSpLocks/>
          </p:cNvCxnSpPr>
          <p:nvPr userDrawn="1"/>
        </p:nvCxnSpPr>
        <p:spPr>
          <a:xfrm flipH="1">
            <a:off x="1487277" y="6400800"/>
            <a:ext cx="10704723" cy="0"/>
          </a:xfrm>
          <a:prstGeom prst="line">
            <a:avLst/>
          </a:prstGeom>
          <a:ln w="9525" cap="rnd">
            <a:solidFill>
              <a:schemeClr val="tx1"/>
            </a:solidFill>
          </a:ln>
        </p:spPr>
        <p:style>
          <a:lnRef idx="1">
            <a:schemeClr val="accent1"/>
          </a:lnRef>
          <a:fillRef idx="0">
            <a:schemeClr val="accent1"/>
          </a:fillRef>
          <a:effectRef idx="0">
            <a:schemeClr val="accent1"/>
          </a:effectRef>
          <a:fontRef idx="minor">
            <a:schemeClr val="tx1"/>
          </a:fontRef>
        </p:style>
      </p:cxnSp>
      <p:sp>
        <p:nvSpPr>
          <p:cNvPr id="11" name="Subtitle 2">
            <a:extLst>
              <a:ext uri="{FF2B5EF4-FFF2-40B4-BE49-F238E27FC236}">
                <a16:creationId xmlns:a16="http://schemas.microsoft.com/office/drawing/2014/main" id="{0740B8FE-D58D-6E2B-896D-000F0294ED98}"/>
              </a:ext>
            </a:extLst>
          </p:cNvPr>
          <p:cNvSpPr>
            <a:spLocks noGrp="1"/>
          </p:cNvSpPr>
          <p:nvPr>
            <p:ph type="body" sz="quarter" idx="13" hasCustomPrompt="1"/>
          </p:nvPr>
        </p:nvSpPr>
        <p:spPr>
          <a:xfrm>
            <a:off x="762000" y="2154208"/>
            <a:ext cx="3160494" cy="414149"/>
          </a:xfrm>
        </p:spPr>
        <p:txBody>
          <a:bodyPr>
            <a:noAutofit/>
          </a:bodyPr>
          <a:lstStyle>
            <a:lvl1pPr marL="0" indent="0">
              <a:buNone/>
              <a:defRPr lang="en-US" sz="1600" b="0" i="0" kern="1200" dirty="0">
                <a:solidFill>
                  <a:srgbClr val="410400"/>
                </a:solidFill>
                <a:latin typeface="Outfit Light" pitchFamily="2" charset="0"/>
                <a:ea typeface="Inter"/>
                <a:cs typeface="Inter"/>
              </a:defRPr>
            </a:lvl1pPr>
            <a:lvl2pPr marL="457200" indent="0">
              <a:buNone/>
              <a:defRPr/>
            </a:lvl2pPr>
            <a:lvl3pPr marL="914400" indent="0">
              <a:buNone/>
              <a:defRPr/>
            </a:lvl3pPr>
            <a:lvl4pPr marL="1371600" indent="0">
              <a:buNone/>
              <a:defRPr/>
            </a:lvl4pPr>
            <a:lvl5pPr marL="1828800" indent="0">
              <a:buNone/>
              <a:defRPr/>
            </a:lvl5pPr>
          </a:lstStyle>
          <a:p>
            <a:pPr lvl="0"/>
            <a:r>
              <a:rPr lang="en-US"/>
              <a:t>Subtitle goes here</a:t>
            </a:r>
          </a:p>
        </p:txBody>
      </p:sp>
      <p:sp>
        <p:nvSpPr>
          <p:cNvPr id="18" name="!!subhead1">
            <a:extLst>
              <a:ext uri="{FF2B5EF4-FFF2-40B4-BE49-F238E27FC236}">
                <a16:creationId xmlns:a16="http://schemas.microsoft.com/office/drawing/2014/main" id="{1A93C0F4-1D09-DE35-6E80-27CB807A0E38}"/>
              </a:ext>
            </a:extLst>
          </p:cNvPr>
          <p:cNvSpPr>
            <a:spLocks noGrp="1"/>
          </p:cNvSpPr>
          <p:nvPr>
            <p:ph type="body" sz="quarter" idx="14" hasCustomPrompt="1"/>
          </p:nvPr>
        </p:nvSpPr>
        <p:spPr>
          <a:xfrm>
            <a:off x="4526288" y="242795"/>
            <a:ext cx="7203970" cy="232267"/>
          </a:xfrm>
        </p:spPr>
        <p:txBody>
          <a:bodyPr>
            <a:noAutofit/>
          </a:bodyPr>
          <a:lstStyle>
            <a:lvl1pPr marL="0" indent="0">
              <a:lnSpc>
                <a:spcPct val="100000"/>
              </a:lnSpc>
              <a:spcBef>
                <a:spcPts val="0"/>
              </a:spcBef>
              <a:buNone/>
              <a:defRPr lang="en-US" sz="1800" b="1" kern="1200" dirty="0">
                <a:solidFill>
                  <a:schemeClr val="accent5"/>
                </a:solidFill>
                <a:latin typeface="Inter" panose="020B0502030000000004" pitchFamily="34" charset="0"/>
                <a:ea typeface="Inter" panose="020B0502030000000004" pitchFamily="34" charset="0"/>
                <a:cs typeface="Inter" panose="020B0502030000000004" pitchFamily="34" charset="0"/>
              </a:defRPr>
            </a:lvl1pPr>
            <a:lvl2pPr marL="457200" indent="0">
              <a:buNone/>
              <a:defRPr sz="1800" b="1">
                <a:solidFill>
                  <a:schemeClr val="accent1"/>
                </a:solidFill>
              </a:defRPr>
            </a:lvl2pPr>
            <a:lvl3pPr marL="914400" indent="0">
              <a:buNone/>
              <a:defRPr sz="1800" b="1">
                <a:solidFill>
                  <a:schemeClr val="accent1"/>
                </a:solidFill>
              </a:defRPr>
            </a:lvl3pPr>
            <a:lvl4pPr marL="1371600" indent="0">
              <a:buNone/>
              <a:defRPr sz="1800" b="1">
                <a:solidFill>
                  <a:schemeClr val="accent1"/>
                </a:solidFill>
              </a:defRPr>
            </a:lvl4pPr>
            <a:lvl5pPr marL="1828800" indent="0">
              <a:buNone/>
              <a:defRPr sz="1800" b="1">
                <a:solidFill>
                  <a:schemeClr val="accent1"/>
                </a:solidFill>
              </a:defRPr>
            </a:lvl5pPr>
          </a:lstStyle>
          <a:p>
            <a:pPr marL="0" lvl="0" indent="0" algn="l" defTabSz="914400" rtl="0" eaLnBrk="1" latinLnBrk="0" hangingPunct="1">
              <a:lnSpc>
                <a:spcPct val="100000"/>
              </a:lnSpc>
              <a:spcBef>
                <a:spcPts val="1000"/>
              </a:spcBef>
              <a:buFont typeface="Inter" panose="020B0502030000000004" pitchFamily="34" charset="0"/>
              <a:buNone/>
            </a:pPr>
            <a:r>
              <a:rPr lang="en-US"/>
              <a:t>Subheading goes here</a:t>
            </a:r>
          </a:p>
        </p:txBody>
      </p:sp>
      <p:sp>
        <p:nvSpPr>
          <p:cNvPr id="7" name="Text Placeholder 5">
            <a:extLst>
              <a:ext uri="{FF2B5EF4-FFF2-40B4-BE49-F238E27FC236}">
                <a16:creationId xmlns:a16="http://schemas.microsoft.com/office/drawing/2014/main" id="{97AA42F7-5D29-CCA9-BB20-836565F8EB17}"/>
              </a:ext>
            </a:extLst>
          </p:cNvPr>
          <p:cNvSpPr>
            <a:spLocks noGrp="1"/>
          </p:cNvSpPr>
          <p:nvPr>
            <p:ph type="body" sz="quarter" idx="21" hasCustomPrompt="1"/>
          </p:nvPr>
        </p:nvSpPr>
        <p:spPr>
          <a:xfrm>
            <a:off x="1487277" y="6496059"/>
            <a:ext cx="7173901" cy="285734"/>
          </a:xfrm>
        </p:spPr>
        <p:txBody>
          <a:bodyPr anchor="ctr">
            <a:noAutofit/>
          </a:bodyPr>
          <a:lstStyle>
            <a:lvl1pPr marL="0" indent="0">
              <a:lnSpc>
                <a:spcPct val="90000"/>
              </a:lnSpc>
              <a:spcBef>
                <a:spcPts val="200"/>
              </a:spcBef>
              <a:buNone/>
              <a:defRPr sz="600" b="0" i="0">
                <a:solidFill>
                  <a:schemeClr val="tx1"/>
                </a:solidFill>
                <a:latin typeface="Inter" panose="02000503000000020004" pitchFamily="2" charset="0"/>
                <a:ea typeface="Inter" panose="02000503000000020004" pitchFamily="2" charset="0"/>
              </a:defRPr>
            </a:lvl1pPr>
            <a:lvl2pPr marL="457200" indent="0">
              <a:buNone/>
              <a:defRPr sz="600" b="0" i="0">
                <a:latin typeface="Inter" panose="02000503000000020004" pitchFamily="2" charset="0"/>
                <a:ea typeface="Inter" panose="02000503000000020004" pitchFamily="2" charset="0"/>
              </a:defRPr>
            </a:lvl2pPr>
            <a:lvl3pPr marL="914400" indent="0">
              <a:buNone/>
              <a:defRPr sz="600" b="0" i="0">
                <a:latin typeface="Inter" panose="02000503000000020004" pitchFamily="2" charset="0"/>
                <a:ea typeface="Inter" panose="02000503000000020004" pitchFamily="2" charset="0"/>
              </a:defRPr>
            </a:lvl3pPr>
            <a:lvl4pPr marL="1371600" indent="0">
              <a:buNone/>
              <a:defRPr sz="600" b="0" i="0">
                <a:latin typeface="Inter" panose="02000503000000020004" pitchFamily="2" charset="0"/>
                <a:ea typeface="Inter" panose="02000503000000020004" pitchFamily="2" charset="0"/>
              </a:defRPr>
            </a:lvl4pPr>
            <a:lvl5pPr marL="1828800" indent="0">
              <a:buNone/>
              <a:defRPr sz="600" b="0" i="0">
                <a:latin typeface="Inter" panose="02000503000000020004" pitchFamily="2" charset="0"/>
                <a:ea typeface="Inter" panose="02000503000000020004" pitchFamily="2" charset="0"/>
              </a:defRPr>
            </a:lvl5pPr>
          </a:lstStyle>
          <a:p>
            <a:pPr lvl="0"/>
            <a:r>
              <a:rPr lang="en-US"/>
              <a:t>Source: </a:t>
            </a:r>
          </a:p>
        </p:txBody>
      </p:sp>
      <p:sp>
        <p:nvSpPr>
          <p:cNvPr id="6" name="Slide Number Placeholder 5">
            <a:extLst>
              <a:ext uri="{FF2B5EF4-FFF2-40B4-BE49-F238E27FC236}">
                <a16:creationId xmlns:a16="http://schemas.microsoft.com/office/drawing/2014/main" id="{B0AA6B6D-BABC-9E1B-2A13-C6A08C85BF7C}"/>
              </a:ext>
            </a:extLst>
          </p:cNvPr>
          <p:cNvSpPr txBox="1">
            <a:spLocks/>
          </p:cNvSpPr>
          <p:nvPr userDrawn="1"/>
        </p:nvSpPr>
        <p:spPr>
          <a:xfrm>
            <a:off x="11185742" y="6400800"/>
            <a:ext cx="549058" cy="457200"/>
          </a:xfrm>
          <a:prstGeom prst="rect">
            <a:avLst/>
          </a:prstGeom>
        </p:spPr>
        <p:txBody>
          <a:bodyPr vert="horz" lIns="0" tIns="0" rIns="0" bIns="0" rtlCol="0" anchor="ctr"/>
          <a:lstStyle>
            <a:defPPr>
              <a:defRPr lang="en-US"/>
            </a:defPPr>
            <a:lvl1pPr marL="0" algn="r" defTabSz="914400" rtl="0" eaLnBrk="1" latinLnBrk="0" hangingPunct="1">
              <a:defRPr sz="800" kern="1200">
                <a:solidFill>
                  <a:schemeClr val="tx1"/>
                </a:solidFill>
                <a:latin typeface="Outfi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fld id="{DDA6C761-E6C0-8244-BDC1-CA1DC8273777}" type="slidenum">
              <a:rPr lang="en-US" b="0" i="0" smtClean="0">
                <a:solidFill>
                  <a:schemeClr val="tx1"/>
                </a:solidFill>
                <a:latin typeface="Outfit Light" pitchFamily="2" charset="0"/>
              </a:rPr>
              <a:pPr/>
              <a:t>‹#›</a:t>
            </a:fld>
            <a:endParaRPr lang="en-US" b="0" i="0">
              <a:solidFill>
                <a:schemeClr val="tx1"/>
              </a:solidFill>
              <a:latin typeface="Outfit Light" pitchFamily="2" charset="0"/>
            </a:endParaRPr>
          </a:p>
        </p:txBody>
      </p:sp>
      <p:sp>
        <p:nvSpPr>
          <p:cNvPr id="4" name="Slide Number Placeholder 5">
            <a:extLst>
              <a:ext uri="{FF2B5EF4-FFF2-40B4-BE49-F238E27FC236}">
                <a16:creationId xmlns:a16="http://schemas.microsoft.com/office/drawing/2014/main" id="{BE7F2BD4-73DA-8B8D-8D66-88F374F1D715}"/>
              </a:ext>
            </a:extLst>
          </p:cNvPr>
          <p:cNvSpPr txBox="1">
            <a:spLocks/>
          </p:cNvSpPr>
          <p:nvPr userDrawn="1"/>
        </p:nvSpPr>
        <p:spPr>
          <a:xfrm>
            <a:off x="9118378" y="6499230"/>
            <a:ext cx="2266709" cy="273040"/>
          </a:xfrm>
          <a:prstGeom prst="rect">
            <a:avLst/>
          </a:prstGeom>
        </p:spPr>
        <p:txBody>
          <a:bodyPr vert="horz" lIns="0" tIns="0" rIns="0" bIns="0" rtlCol="0" anchor="ctr"/>
          <a:lstStyle>
            <a:defPPr>
              <a:defRPr lang="en-US"/>
            </a:defPPr>
            <a:lvl1pPr marL="0" algn="r" defTabSz="914400" rtl="0" eaLnBrk="1" latinLnBrk="0" hangingPunct="1">
              <a:defRPr sz="800" kern="1200">
                <a:solidFill>
                  <a:schemeClr val="bg1"/>
                </a:solidFill>
                <a:latin typeface="Outfi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sz="600" b="0" i="0">
                <a:solidFill>
                  <a:schemeClr val="tx1"/>
                </a:solidFill>
                <a:latin typeface="Outfit Light" pitchFamily="2" charset="0"/>
              </a:rPr>
              <a:t>© Sovos 2025. Proprietary and Confidential</a:t>
            </a:r>
          </a:p>
        </p:txBody>
      </p:sp>
      <p:sp>
        <p:nvSpPr>
          <p:cNvPr id="21" name="Text Placeholder 20">
            <a:extLst>
              <a:ext uri="{FF2B5EF4-FFF2-40B4-BE49-F238E27FC236}">
                <a16:creationId xmlns:a16="http://schemas.microsoft.com/office/drawing/2014/main" id="{2D73F7C5-2BF4-FB8A-D39B-5E7388A4BC26}"/>
              </a:ext>
            </a:extLst>
          </p:cNvPr>
          <p:cNvSpPr>
            <a:spLocks noGrp="1"/>
          </p:cNvSpPr>
          <p:nvPr>
            <p:ph type="body" sz="quarter" idx="23" hasCustomPrompt="1"/>
          </p:nvPr>
        </p:nvSpPr>
        <p:spPr>
          <a:xfrm>
            <a:off x="4519788" y="2381541"/>
            <a:ext cx="7210469" cy="254848"/>
          </a:xfrm>
        </p:spPr>
        <p:txBody>
          <a:bodyPr>
            <a:noAutofit/>
          </a:bodyPr>
          <a:lstStyle>
            <a:lvl1pPr marL="0" indent="0">
              <a:lnSpc>
                <a:spcPct val="100000"/>
              </a:lnSpc>
              <a:spcBef>
                <a:spcPts val="0"/>
              </a:spcBef>
              <a:buNone/>
              <a:defRPr lang="en-US" sz="1800" b="1" kern="1200" dirty="0" smtClean="0">
                <a:solidFill>
                  <a:srgbClr val="410400"/>
                </a:solidFill>
                <a:latin typeface="Inter" panose="020B0502030000000004" pitchFamily="34" charset="0"/>
                <a:ea typeface="Inter" panose="020B0502030000000004" pitchFamily="34" charset="0"/>
                <a:cs typeface="Inter" panose="020B0502030000000004" pitchFamily="34" charset="0"/>
              </a:defRPr>
            </a:lvl1pPr>
            <a:lvl2pPr marL="457200" indent="0">
              <a:buNone/>
              <a:defRPr/>
            </a:lvl2pPr>
            <a:lvl3pPr marL="914400" indent="0">
              <a:buNone/>
              <a:defRPr/>
            </a:lvl3pPr>
            <a:lvl4pPr marL="1371600" indent="0">
              <a:buNone/>
              <a:defRPr/>
            </a:lvl4pPr>
            <a:lvl5pPr marL="1828800" indent="0">
              <a:buNone/>
              <a:defRPr/>
            </a:lvl5pPr>
          </a:lstStyle>
          <a:p>
            <a:pPr lvl="0"/>
            <a:r>
              <a:rPr lang="en-US"/>
              <a:t>Subheading goes here</a:t>
            </a:r>
          </a:p>
        </p:txBody>
      </p:sp>
      <p:sp>
        <p:nvSpPr>
          <p:cNvPr id="25" name="Content Placeholder 24">
            <a:extLst>
              <a:ext uri="{FF2B5EF4-FFF2-40B4-BE49-F238E27FC236}">
                <a16:creationId xmlns:a16="http://schemas.microsoft.com/office/drawing/2014/main" id="{A903AC49-909E-5627-F85E-05AA2936A5D3}"/>
              </a:ext>
            </a:extLst>
          </p:cNvPr>
          <p:cNvSpPr>
            <a:spLocks noGrp="1"/>
          </p:cNvSpPr>
          <p:nvPr>
            <p:ph sz="quarter" idx="24"/>
          </p:nvPr>
        </p:nvSpPr>
        <p:spPr>
          <a:xfrm>
            <a:off x="4519788" y="2731011"/>
            <a:ext cx="7210469" cy="1295976"/>
          </a:xfrm>
        </p:spPr>
        <p:txBody>
          <a:bodyPr>
            <a:noAutofit/>
          </a:bodyPr>
          <a:lstStyle>
            <a:lvl1pPr>
              <a:defRPr>
                <a:solidFill>
                  <a:srgbClr val="410400"/>
                </a:solidFill>
              </a:defRPr>
            </a:lvl1pPr>
            <a:lvl2pPr>
              <a:defRPr>
                <a:solidFill>
                  <a:srgbClr val="410400"/>
                </a:solidFill>
              </a:defRPr>
            </a:lvl2pPr>
            <a:lvl3pPr>
              <a:defRPr>
                <a:solidFill>
                  <a:srgbClr val="410400"/>
                </a:solidFill>
              </a:defRPr>
            </a:lvl3pPr>
            <a:lvl4pPr>
              <a:defRPr>
                <a:solidFill>
                  <a:srgbClr val="410400"/>
                </a:solidFill>
              </a:defRPr>
            </a:lvl4pPr>
            <a:lvl5pPr>
              <a:defRPr>
                <a:solidFill>
                  <a:srgbClr val="410400"/>
                </a:solidFill>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30" name="Text Placeholder 29">
            <a:extLst>
              <a:ext uri="{FF2B5EF4-FFF2-40B4-BE49-F238E27FC236}">
                <a16:creationId xmlns:a16="http://schemas.microsoft.com/office/drawing/2014/main" id="{F2D6EAF1-0692-50BE-5433-C25A68FEFD66}"/>
              </a:ext>
            </a:extLst>
          </p:cNvPr>
          <p:cNvSpPr>
            <a:spLocks noGrp="1"/>
          </p:cNvSpPr>
          <p:nvPr>
            <p:ph type="body" sz="quarter" idx="34" hasCustomPrompt="1"/>
          </p:nvPr>
        </p:nvSpPr>
        <p:spPr>
          <a:xfrm>
            <a:off x="4526288" y="4499045"/>
            <a:ext cx="7203964" cy="304797"/>
          </a:xfrm>
        </p:spPr>
        <p:txBody>
          <a:bodyPr/>
          <a:lstStyle>
            <a:lvl1pPr marL="0" indent="0">
              <a:lnSpc>
                <a:spcPct val="100000"/>
              </a:lnSpc>
              <a:spcBef>
                <a:spcPts val="0"/>
              </a:spcBef>
              <a:buNone/>
              <a:defRPr lang="en-US" sz="1800" b="1" kern="1200" smtClean="0">
                <a:solidFill>
                  <a:srgbClr val="410400"/>
                </a:solidFill>
                <a:latin typeface="Inter" panose="020B0502030000000004" pitchFamily="34" charset="0"/>
                <a:ea typeface="Inter" panose="020B0502030000000004" pitchFamily="34" charset="0"/>
                <a:cs typeface="Inter" panose="020B0502030000000004" pitchFamily="34" charset="0"/>
              </a:defRPr>
            </a:lvl1pPr>
            <a:lvl2pPr marL="457200" indent="0">
              <a:buNone/>
              <a:defRPr/>
            </a:lvl2pPr>
            <a:lvl3pPr marL="914400" indent="0">
              <a:buNone/>
              <a:defRPr/>
            </a:lvl3pPr>
            <a:lvl4pPr marL="1371600" indent="0">
              <a:buNone/>
              <a:defRPr/>
            </a:lvl4pPr>
            <a:lvl5pPr marL="1828800" indent="0">
              <a:buNone/>
              <a:defRPr/>
            </a:lvl5pPr>
          </a:lstStyle>
          <a:p>
            <a:pPr lvl="0"/>
            <a:r>
              <a:rPr lang="en-US"/>
              <a:t>Subheading goes here</a:t>
            </a:r>
          </a:p>
        </p:txBody>
      </p:sp>
      <p:sp>
        <p:nvSpPr>
          <p:cNvPr id="32" name="Content Placeholder 31">
            <a:extLst>
              <a:ext uri="{FF2B5EF4-FFF2-40B4-BE49-F238E27FC236}">
                <a16:creationId xmlns:a16="http://schemas.microsoft.com/office/drawing/2014/main" id="{C8305F90-46C4-DA12-257A-5AB2F6DA0090}"/>
              </a:ext>
            </a:extLst>
          </p:cNvPr>
          <p:cNvSpPr>
            <a:spLocks noGrp="1"/>
          </p:cNvSpPr>
          <p:nvPr>
            <p:ph sz="quarter" idx="35"/>
          </p:nvPr>
        </p:nvSpPr>
        <p:spPr>
          <a:xfrm>
            <a:off x="4526287" y="4848515"/>
            <a:ext cx="7203969" cy="1301298"/>
          </a:xfrm>
        </p:spPr>
        <p:txBody>
          <a:bodyPr/>
          <a:lstStyle>
            <a:lvl1pPr>
              <a:defRPr>
                <a:solidFill>
                  <a:srgbClr val="410400"/>
                </a:solidFill>
              </a:defRPr>
            </a:lvl1pPr>
            <a:lvl2pPr>
              <a:defRPr>
                <a:solidFill>
                  <a:srgbClr val="410400"/>
                </a:solidFill>
              </a:defRPr>
            </a:lvl2pPr>
            <a:lvl3pPr>
              <a:defRPr>
                <a:solidFill>
                  <a:srgbClr val="410400"/>
                </a:solidFill>
              </a:defRPr>
            </a:lvl3pPr>
            <a:lvl4pPr>
              <a:defRPr>
                <a:solidFill>
                  <a:srgbClr val="410400"/>
                </a:solidFill>
              </a:defRPr>
            </a:lvl4pPr>
            <a:lvl5pPr>
              <a:defRPr>
                <a:solidFill>
                  <a:srgbClr val="410400"/>
                </a:solidFill>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Tree>
    <p:extLst>
      <p:ext uri="{BB962C8B-B14F-4D97-AF65-F5344CB8AC3E}">
        <p14:creationId xmlns:p14="http://schemas.microsoft.com/office/powerpoint/2010/main" val="3763671866"/>
      </p:ext>
    </p:extLst>
  </p:cSld>
  <p:clrMapOvr>
    <a:masterClrMapping/>
  </p:clrMapOvr>
</p:sldLayout>
</file>

<file path=ppt/slideLayouts/slideLayout148.xml><?xml version="1.0" encoding="utf-8"?>
<p:sldLayout xmlns:a="http://schemas.openxmlformats.org/drawingml/2006/main" xmlns:r="http://schemas.openxmlformats.org/officeDocument/2006/relationships" xmlns:p="http://schemas.openxmlformats.org/presentationml/2006/main" preserve="1" userDrawn="1">
  <p:cSld name="Executive Summary 3 Column Alt 2">
    <p:spTree>
      <p:nvGrpSpPr>
        <p:cNvPr id="1" name=""/>
        <p:cNvGrpSpPr/>
        <p:nvPr/>
      </p:nvGrpSpPr>
      <p:grpSpPr>
        <a:xfrm>
          <a:off x="0" y="0"/>
          <a:ext cx="0" cy="0"/>
          <a:chOff x="0" y="0"/>
          <a:chExt cx="0" cy="0"/>
        </a:xfrm>
      </p:grpSpPr>
      <p:sp>
        <p:nvSpPr>
          <p:cNvPr id="43" name="Freeform 42">
            <a:extLst>
              <a:ext uri="{FF2B5EF4-FFF2-40B4-BE49-F238E27FC236}">
                <a16:creationId xmlns:a16="http://schemas.microsoft.com/office/drawing/2014/main" id="{21D4DB86-7F69-1D2E-A500-8CC5C71BB38B}"/>
              </a:ext>
            </a:extLst>
          </p:cNvPr>
          <p:cNvSpPr/>
          <p:nvPr userDrawn="1"/>
        </p:nvSpPr>
        <p:spPr>
          <a:xfrm>
            <a:off x="8879887" y="0"/>
            <a:ext cx="3318341" cy="6858544"/>
          </a:xfrm>
          <a:custGeom>
            <a:avLst/>
            <a:gdLst>
              <a:gd name="connsiteX0" fmla="*/ 3318341 w 3318341"/>
              <a:gd name="connsiteY0" fmla="*/ 6825777 h 6858544"/>
              <a:gd name="connsiteX1" fmla="*/ 3318341 w 3318341"/>
              <a:gd name="connsiteY1" fmla="*/ 6830674 h 6858544"/>
              <a:gd name="connsiteX2" fmla="*/ 3309552 w 3318341"/>
              <a:gd name="connsiteY2" fmla="*/ 6840348 h 6858544"/>
              <a:gd name="connsiteX3" fmla="*/ 3289548 w 3318341"/>
              <a:gd name="connsiteY3" fmla="*/ 6858544 h 6858544"/>
              <a:gd name="connsiteX4" fmla="*/ 3284744 w 3318341"/>
              <a:gd name="connsiteY4" fmla="*/ 6858544 h 6858544"/>
              <a:gd name="connsiteX5" fmla="*/ 3306726 w 3318341"/>
              <a:gd name="connsiteY5" fmla="*/ 6838559 h 6858544"/>
              <a:gd name="connsiteX6" fmla="*/ 3318341 w 3318341"/>
              <a:gd name="connsiteY6" fmla="*/ 6758684 h 6858544"/>
              <a:gd name="connsiteX7" fmla="*/ 3318341 w 3318341"/>
              <a:gd name="connsiteY7" fmla="*/ 6763571 h 6858544"/>
              <a:gd name="connsiteX8" fmla="*/ 3277612 w 3318341"/>
              <a:gd name="connsiteY8" fmla="*/ 6808401 h 6858544"/>
              <a:gd name="connsiteX9" fmla="*/ 3222487 w 3318341"/>
              <a:gd name="connsiteY9" fmla="*/ 6858544 h 6858544"/>
              <a:gd name="connsiteX10" fmla="*/ 3217666 w 3318341"/>
              <a:gd name="connsiteY10" fmla="*/ 6858544 h 6858544"/>
              <a:gd name="connsiteX11" fmla="*/ 3274786 w 3318341"/>
              <a:gd name="connsiteY11" fmla="*/ 6806612 h 6858544"/>
              <a:gd name="connsiteX12" fmla="*/ 3318341 w 3318341"/>
              <a:gd name="connsiteY12" fmla="*/ 6691590 h 6858544"/>
              <a:gd name="connsiteX13" fmla="*/ 3318341 w 3318341"/>
              <a:gd name="connsiteY13" fmla="*/ 6696466 h 6858544"/>
              <a:gd name="connsiteX14" fmla="*/ 3245673 w 3318341"/>
              <a:gd name="connsiteY14" fmla="*/ 6776455 h 6858544"/>
              <a:gd name="connsiteX15" fmla="*/ 3155427 w 3318341"/>
              <a:gd name="connsiteY15" fmla="*/ 6858544 h 6858544"/>
              <a:gd name="connsiteX16" fmla="*/ 3150296 w 3318341"/>
              <a:gd name="connsiteY16" fmla="*/ 6858544 h 6858544"/>
              <a:gd name="connsiteX17" fmla="*/ 3151936 w 3318341"/>
              <a:gd name="connsiteY17" fmla="*/ 6857317 h 6858544"/>
              <a:gd name="connsiteX18" fmla="*/ 3242847 w 3318341"/>
              <a:gd name="connsiteY18" fmla="*/ 6774665 h 6858544"/>
              <a:gd name="connsiteX19" fmla="*/ 3318341 w 3318341"/>
              <a:gd name="connsiteY19" fmla="*/ 6617308 h 6858544"/>
              <a:gd name="connsiteX20" fmla="*/ 3318341 w 3318341"/>
              <a:gd name="connsiteY20" fmla="*/ 6623517 h 6858544"/>
              <a:gd name="connsiteX21" fmla="*/ 3293645 w 3318341"/>
              <a:gd name="connsiteY21" fmla="*/ 6656543 h 6858544"/>
              <a:gd name="connsiteX22" fmla="*/ 3125818 w 3318341"/>
              <a:gd name="connsiteY22" fmla="*/ 6824478 h 6858544"/>
              <a:gd name="connsiteX23" fmla="*/ 3080318 w 3318341"/>
              <a:gd name="connsiteY23" fmla="*/ 6858544 h 6858544"/>
              <a:gd name="connsiteX24" fmla="*/ 3074345 w 3318341"/>
              <a:gd name="connsiteY24" fmla="*/ 6858544 h 6858544"/>
              <a:gd name="connsiteX25" fmla="*/ 3122899 w 3318341"/>
              <a:gd name="connsiteY25" fmla="*/ 6822202 h 6858544"/>
              <a:gd name="connsiteX26" fmla="*/ 3290373 w 3318341"/>
              <a:gd name="connsiteY26" fmla="*/ 6654691 h 6858544"/>
              <a:gd name="connsiteX27" fmla="*/ 3318341 w 3318341"/>
              <a:gd name="connsiteY27" fmla="*/ 6541975 h 6858544"/>
              <a:gd name="connsiteX28" fmla="*/ 3318341 w 3318341"/>
              <a:gd name="connsiteY28" fmla="*/ 6548156 h 6858544"/>
              <a:gd name="connsiteX29" fmla="*/ 3258782 w 3318341"/>
              <a:gd name="connsiteY29" fmla="*/ 6627812 h 6858544"/>
              <a:gd name="connsiteX30" fmla="*/ 3005286 w 3318341"/>
              <a:gd name="connsiteY30" fmla="*/ 6858342 h 6858544"/>
              <a:gd name="connsiteX31" fmla="*/ 3004953 w 3318341"/>
              <a:gd name="connsiteY31" fmla="*/ 6858544 h 6858544"/>
              <a:gd name="connsiteX32" fmla="*/ 2998211 w 3318341"/>
              <a:gd name="connsiteY32" fmla="*/ 6858544 h 6858544"/>
              <a:gd name="connsiteX33" fmla="*/ 3002585 w 3318341"/>
              <a:gd name="connsiteY33" fmla="*/ 6855883 h 6858544"/>
              <a:gd name="connsiteX34" fmla="*/ 3255509 w 3318341"/>
              <a:gd name="connsiteY34" fmla="*/ 6625960 h 6858544"/>
              <a:gd name="connsiteX35" fmla="*/ 3318341 w 3318341"/>
              <a:gd name="connsiteY35" fmla="*/ 6456857 h 6858544"/>
              <a:gd name="connsiteX36" fmla="*/ 3318341 w 3318341"/>
              <a:gd name="connsiteY36" fmla="*/ 6464053 h 6858544"/>
              <a:gd name="connsiteX37" fmla="*/ 3289984 w 3318341"/>
              <a:gd name="connsiteY37" fmla="*/ 6510720 h 6858544"/>
              <a:gd name="connsiteX38" fmla="*/ 2980046 w 3318341"/>
              <a:gd name="connsiteY38" fmla="*/ 6820861 h 6858544"/>
              <a:gd name="connsiteX39" fmla="*/ 2918110 w 3318341"/>
              <a:gd name="connsiteY39" fmla="*/ 6858544 h 6858544"/>
              <a:gd name="connsiteX40" fmla="*/ 2911354 w 3318341"/>
              <a:gd name="connsiteY40" fmla="*/ 6858544 h 6858544"/>
              <a:gd name="connsiteX41" fmla="*/ 2977345 w 3318341"/>
              <a:gd name="connsiteY41" fmla="*/ 6818401 h 6858544"/>
              <a:gd name="connsiteX42" fmla="*/ 3286574 w 3318341"/>
              <a:gd name="connsiteY42" fmla="*/ 6509103 h 6858544"/>
              <a:gd name="connsiteX43" fmla="*/ 3318341 w 3318341"/>
              <a:gd name="connsiteY43" fmla="*/ 6363914 h 6858544"/>
              <a:gd name="connsiteX44" fmla="*/ 3318341 w 3318341"/>
              <a:gd name="connsiteY44" fmla="*/ 6372280 h 6858544"/>
              <a:gd name="connsiteX45" fmla="*/ 3307577 w 3318341"/>
              <a:gd name="connsiteY45" fmla="*/ 6394593 h 6858544"/>
              <a:gd name="connsiteX46" fmla="*/ 2863615 w 3318341"/>
              <a:gd name="connsiteY46" fmla="*/ 6838655 h 6858544"/>
              <a:gd name="connsiteX47" fmla="*/ 2822405 w 3318341"/>
              <a:gd name="connsiteY47" fmla="*/ 6858544 h 6858544"/>
              <a:gd name="connsiteX48" fmla="*/ 2814846 w 3318341"/>
              <a:gd name="connsiteY48" fmla="*/ 6858544 h 6858544"/>
              <a:gd name="connsiteX49" fmla="*/ 2861494 w 3318341"/>
              <a:gd name="connsiteY49" fmla="*/ 6836036 h 6858544"/>
              <a:gd name="connsiteX50" fmla="*/ 3304204 w 3318341"/>
              <a:gd name="connsiteY50" fmla="*/ 6393226 h 6858544"/>
              <a:gd name="connsiteX51" fmla="*/ 3318341 w 3318341"/>
              <a:gd name="connsiteY51" fmla="*/ 6253787 h 6858544"/>
              <a:gd name="connsiteX52" fmla="*/ 3318341 w 3318341"/>
              <a:gd name="connsiteY52" fmla="*/ 6264475 h 6858544"/>
              <a:gd name="connsiteX53" fmla="*/ 3312390 w 3318341"/>
              <a:gd name="connsiteY53" fmla="*/ 6280704 h 6858544"/>
              <a:gd name="connsiteX54" fmla="*/ 2749751 w 3318341"/>
              <a:gd name="connsiteY54" fmla="*/ 6843470 h 6858544"/>
              <a:gd name="connsiteX55" fmla="*/ 2708657 w 3318341"/>
              <a:gd name="connsiteY55" fmla="*/ 6858544 h 6858544"/>
              <a:gd name="connsiteX56" fmla="*/ 2699268 w 3318341"/>
              <a:gd name="connsiteY56" fmla="*/ 6858544 h 6858544"/>
              <a:gd name="connsiteX57" fmla="*/ 2747891 w 3318341"/>
              <a:gd name="connsiteY57" fmla="*/ 6840714 h 6858544"/>
              <a:gd name="connsiteX58" fmla="*/ 3308881 w 3318341"/>
              <a:gd name="connsiteY58" fmla="*/ 6279597 h 6858544"/>
              <a:gd name="connsiteX59" fmla="*/ 3318341 w 3318341"/>
              <a:gd name="connsiteY59" fmla="*/ 6102753 h 6858544"/>
              <a:gd name="connsiteX60" fmla="*/ 3318341 w 3318341"/>
              <a:gd name="connsiteY60" fmla="*/ 6117665 h 6858544"/>
              <a:gd name="connsiteX61" fmla="*/ 3304796 w 3318341"/>
              <a:gd name="connsiteY61" fmla="*/ 6170231 h 6858544"/>
              <a:gd name="connsiteX62" fmla="*/ 2639302 w 3318341"/>
              <a:gd name="connsiteY62" fmla="*/ 6835875 h 6858544"/>
              <a:gd name="connsiteX63" fmla="*/ 2551365 w 3318341"/>
              <a:gd name="connsiteY63" fmla="*/ 6858544 h 6858544"/>
              <a:gd name="connsiteX64" fmla="*/ 2536893 w 3318341"/>
              <a:gd name="connsiteY64" fmla="*/ 6858544 h 6858544"/>
              <a:gd name="connsiteX65" fmla="*/ 2541123 w 3318341"/>
              <a:gd name="connsiteY65" fmla="*/ 6857897 h 6858544"/>
              <a:gd name="connsiteX66" fmla="*/ 3301177 w 3318341"/>
              <a:gd name="connsiteY66" fmla="*/ 6169393 h 6858544"/>
              <a:gd name="connsiteX67" fmla="*/ 3318341 w 3318341"/>
              <a:gd name="connsiteY67" fmla="*/ 2999514 h 6858544"/>
              <a:gd name="connsiteX68" fmla="*/ 3318341 w 3318341"/>
              <a:gd name="connsiteY68" fmla="*/ 3004158 h 6858544"/>
              <a:gd name="connsiteX69" fmla="*/ 3269437 w 3318341"/>
              <a:gd name="connsiteY69" fmla="*/ 3048623 h 6858544"/>
              <a:gd name="connsiteX70" fmla="*/ 2338836 w 3318341"/>
              <a:gd name="connsiteY70" fmla="*/ 3383322 h 6858544"/>
              <a:gd name="connsiteX71" fmla="*/ 1508976 w 3318341"/>
              <a:gd name="connsiteY71" fmla="*/ 3383322 h 6858544"/>
              <a:gd name="connsiteX72" fmla="*/ 997944 w 3318341"/>
              <a:gd name="connsiteY72" fmla="*/ 3894468 h 6858544"/>
              <a:gd name="connsiteX73" fmla="*/ 1508976 w 3318341"/>
              <a:gd name="connsiteY73" fmla="*/ 4405615 h 6858544"/>
              <a:gd name="connsiteX74" fmla="*/ 2338836 w 3318341"/>
              <a:gd name="connsiteY74" fmla="*/ 4405615 h 6858544"/>
              <a:gd name="connsiteX75" fmla="*/ 3269437 w 3318341"/>
              <a:gd name="connsiteY75" fmla="*/ 4740314 h 6858544"/>
              <a:gd name="connsiteX76" fmla="*/ 3318341 w 3318341"/>
              <a:gd name="connsiteY76" fmla="*/ 4784779 h 6858544"/>
              <a:gd name="connsiteX77" fmla="*/ 3318341 w 3318341"/>
              <a:gd name="connsiteY77" fmla="*/ 4789694 h 6858544"/>
              <a:gd name="connsiteX78" fmla="*/ 3266519 w 3318341"/>
              <a:gd name="connsiteY78" fmla="*/ 4742591 h 6858544"/>
              <a:gd name="connsiteX79" fmla="*/ 2338083 w 3318341"/>
              <a:gd name="connsiteY79" fmla="*/ 4408631 h 6858544"/>
              <a:gd name="connsiteX80" fmla="*/ 1508222 w 3318341"/>
              <a:gd name="connsiteY80" fmla="*/ 4408631 h 6858544"/>
              <a:gd name="connsiteX81" fmla="*/ 994175 w 3318341"/>
              <a:gd name="connsiteY81" fmla="*/ 3894468 h 6858544"/>
              <a:gd name="connsiteX82" fmla="*/ 1508222 w 3318341"/>
              <a:gd name="connsiteY82" fmla="*/ 3380306 h 6858544"/>
              <a:gd name="connsiteX83" fmla="*/ 2338083 w 3318341"/>
              <a:gd name="connsiteY83" fmla="*/ 3380306 h 6858544"/>
              <a:gd name="connsiteX84" fmla="*/ 3266832 w 3318341"/>
              <a:gd name="connsiteY84" fmla="*/ 3046347 h 6858544"/>
              <a:gd name="connsiteX85" fmla="*/ 3318341 w 3318341"/>
              <a:gd name="connsiteY85" fmla="*/ 2938527 h 6858544"/>
              <a:gd name="connsiteX86" fmla="*/ 3318341 w 3318341"/>
              <a:gd name="connsiteY86" fmla="*/ 2943170 h 6858544"/>
              <a:gd name="connsiteX87" fmla="*/ 3240713 w 3318341"/>
              <a:gd name="connsiteY87" fmla="*/ 3013752 h 6858544"/>
              <a:gd name="connsiteX88" fmla="*/ 2338836 w 3318341"/>
              <a:gd name="connsiteY88" fmla="*/ 3338088 h 6858544"/>
              <a:gd name="connsiteX89" fmla="*/ 1508976 w 3318341"/>
              <a:gd name="connsiteY89" fmla="*/ 3338088 h 6858544"/>
              <a:gd name="connsiteX90" fmla="*/ 952720 w 3318341"/>
              <a:gd name="connsiteY90" fmla="*/ 3894468 h 6858544"/>
              <a:gd name="connsiteX91" fmla="*/ 1508976 w 3318341"/>
              <a:gd name="connsiteY91" fmla="*/ 4450849 h 6858544"/>
              <a:gd name="connsiteX92" fmla="*/ 2338836 w 3318341"/>
              <a:gd name="connsiteY92" fmla="*/ 4450849 h 6858544"/>
              <a:gd name="connsiteX93" fmla="*/ 3240713 w 3318341"/>
              <a:gd name="connsiteY93" fmla="*/ 4775186 h 6858544"/>
              <a:gd name="connsiteX94" fmla="*/ 3318341 w 3318341"/>
              <a:gd name="connsiteY94" fmla="*/ 4845767 h 6858544"/>
              <a:gd name="connsiteX95" fmla="*/ 3318341 w 3318341"/>
              <a:gd name="connsiteY95" fmla="*/ 4850673 h 6858544"/>
              <a:gd name="connsiteX96" fmla="*/ 3237795 w 3318341"/>
              <a:gd name="connsiteY96" fmla="*/ 4777462 h 6858544"/>
              <a:gd name="connsiteX97" fmla="*/ 2338083 w 3318341"/>
              <a:gd name="connsiteY97" fmla="*/ 4453865 h 6858544"/>
              <a:gd name="connsiteX98" fmla="*/ 1508222 w 3318341"/>
              <a:gd name="connsiteY98" fmla="*/ 4453865 h 6858544"/>
              <a:gd name="connsiteX99" fmla="*/ 948951 w 3318341"/>
              <a:gd name="connsiteY99" fmla="*/ 3894468 h 6858544"/>
              <a:gd name="connsiteX100" fmla="*/ 1508222 w 3318341"/>
              <a:gd name="connsiteY100" fmla="*/ 3335072 h 6858544"/>
              <a:gd name="connsiteX101" fmla="*/ 2338083 w 3318341"/>
              <a:gd name="connsiteY101" fmla="*/ 3335072 h 6858544"/>
              <a:gd name="connsiteX102" fmla="*/ 3238108 w 3318341"/>
              <a:gd name="connsiteY102" fmla="*/ 3011475 h 6858544"/>
              <a:gd name="connsiteX103" fmla="*/ 3318341 w 3318341"/>
              <a:gd name="connsiteY103" fmla="*/ 2875321 h 6858544"/>
              <a:gd name="connsiteX104" fmla="*/ 3318341 w 3318341"/>
              <a:gd name="connsiteY104" fmla="*/ 2880219 h 6858544"/>
              <a:gd name="connsiteX105" fmla="*/ 3309552 w 3318341"/>
              <a:gd name="connsiteY105" fmla="*/ 2889893 h 6858544"/>
              <a:gd name="connsiteX106" fmla="*/ 2338836 w 3318341"/>
              <a:gd name="connsiteY106" fmla="*/ 3292854 h 6858544"/>
              <a:gd name="connsiteX107" fmla="*/ 1508976 w 3318341"/>
              <a:gd name="connsiteY107" fmla="*/ 3292854 h 6858544"/>
              <a:gd name="connsiteX108" fmla="*/ 907496 w 3318341"/>
              <a:gd name="connsiteY108" fmla="*/ 3894468 h 6858544"/>
              <a:gd name="connsiteX109" fmla="*/ 1508976 w 3318341"/>
              <a:gd name="connsiteY109" fmla="*/ 4496083 h 6858544"/>
              <a:gd name="connsiteX110" fmla="*/ 2338836 w 3318341"/>
              <a:gd name="connsiteY110" fmla="*/ 4496083 h 6858544"/>
              <a:gd name="connsiteX111" fmla="*/ 3309269 w 3318341"/>
              <a:gd name="connsiteY111" fmla="*/ 4899045 h 6858544"/>
              <a:gd name="connsiteX112" fmla="*/ 3318341 w 3318341"/>
              <a:gd name="connsiteY112" fmla="*/ 4909026 h 6858544"/>
              <a:gd name="connsiteX113" fmla="*/ 3318341 w 3318341"/>
              <a:gd name="connsiteY113" fmla="*/ 4913923 h 6858544"/>
              <a:gd name="connsiteX114" fmla="*/ 3306443 w 3318341"/>
              <a:gd name="connsiteY114" fmla="*/ 4900836 h 6858544"/>
              <a:gd name="connsiteX115" fmla="*/ 2338083 w 3318341"/>
              <a:gd name="connsiteY115" fmla="*/ 4499099 h 6858544"/>
              <a:gd name="connsiteX116" fmla="*/ 1508222 w 3318341"/>
              <a:gd name="connsiteY116" fmla="*/ 4499099 h 6858544"/>
              <a:gd name="connsiteX117" fmla="*/ 903727 w 3318341"/>
              <a:gd name="connsiteY117" fmla="*/ 3894468 h 6858544"/>
              <a:gd name="connsiteX118" fmla="*/ 1508222 w 3318341"/>
              <a:gd name="connsiteY118" fmla="*/ 3289839 h 6858544"/>
              <a:gd name="connsiteX119" fmla="*/ 2338083 w 3318341"/>
              <a:gd name="connsiteY119" fmla="*/ 3289839 h 6858544"/>
              <a:gd name="connsiteX120" fmla="*/ 3306726 w 3318341"/>
              <a:gd name="connsiteY120" fmla="*/ 2888102 h 6858544"/>
              <a:gd name="connsiteX121" fmla="*/ 3318341 w 3318341"/>
              <a:gd name="connsiteY121" fmla="*/ 2808227 h 6858544"/>
              <a:gd name="connsiteX122" fmla="*/ 3318341 w 3318341"/>
              <a:gd name="connsiteY122" fmla="*/ 2813114 h 6858544"/>
              <a:gd name="connsiteX123" fmla="*/ 3277612 w 3318341"/>
              <a:gd name="connsiteY123" fmla="*/ 2857945 h 6858544"/>
              <a:gd name="connsiteX124" fmla="*/ 2338836 w 3318341"/>
              <a:gd name="connsiteY124" fmla="*/ 3247619 h 6858544"/>
              <a:gd name="connsiteX125" fmla="*/ 1508976 w 3318341"/>
              <a:gd name="connsiteY125" fmla="*/ 3247619 h 6858544"/>
              <a:gd name="connsiteX126" fmla="*/ 862272 w 3318341"/>
              <a:gd name="connsiteY126" fmla="*/ 3894468 h 6858544"/>
              <a:gd name="connsiteX127" fmla="*/ 1508976 w 3318341"/>
              <a:gd name="connsiteY127" fmla="*/ 4541317 h 6858544"/>
              <a:gd name="connsiteX128" fmla="*/ 2338836 w 3318341"/>
              <a:gd name="connsiteY128" fmla="*/ 4541317 h 6858544"/>
              <a:gd name="connsiteX129" fmla="*/ 3277330 w 3318341"/>
              <a:gd name="connsiteY129" fmla="*/ 4930992 h 6858544"/>
              <a:gd name="connsiteX130" fmla="*/ 3318341 w 3318341"/>
              <a:gd name="connsiteY130" fmla="*/ 4976113 h 6858544"/>
              <a:gd name="connsiteX131" fmla="*/ 3318341 w 3318341"/>
              <a:gd name="connsiteY131" fmla="*/ 4980999 h 6858544"/>
              <a:gd name="connsiteX132" fmla="*/ 3274503 w 3318341"/>
              <a:gd name="connsiteY132" fmla="*/ 4932782 h 6858544"/>
              <a:gd name="connsiteX133" fmla="*/ 2338083 w 3318341"/>
              <a:gd name="connsiteY133" fmla="*/ 4544333 h 6858544"/>
              <a:gd name="connsiteX134" fmla="*/ 1508222 w 3318341"/>
              <a:gd name="connsiteY134" fmla="*/ 4544333 h 6858544"/>
              <a:gd name="connsiteX135" fmla="*/ 858503 w 3318341"/>
              <a:gd name="connsiteY135" fmla="*/ 3894468 h 6858544"/>
              <a:gd name="connsiteX136" fmla="*/ 1508222 w 3318341"/>
              <a:gd name="connsiteY136" fmla="*/ 3244603 h 6858544"/>
              <a:gd name="connsiteX137" fmla="*/ 2338083 w 3318341"/>
              <a:gd name="connsiteY137" fmla="*/ 3244603 h 6858544"/>
              <a:gd name="connsiteX138" fmla="*/ 3274786 w 3318341"/>
              <a:gd name="connsiteY138" fmla="*/ 2856155 h 6858544"/>
              <a:gd name="connsiteX139" fmla="*/ 3318341 w 3318341"/>
              <a:gd name="connsiteY139" fmla="*/ 2741133 h 6858544"/>
              <a:gd name="connsiteX140" fmla="*/ 3318341 w 3318341"/>
              <a:gd name="connsiteY140" fmla="*/ 2746010 h 6858544"/>
              <a:gd name="connsiteX141" fmla="*/ 3245673 w 3318341"/>
              <a:gd name="connsiteY141" fmla="*/ 2825998 h 6858544"/>
              <a:gd name="connsiteX142" fmla="*/ 2338836 w 3318341"/>
              <a:gd name="connsiteY142" fmla="*/ 3202385 h 6858544"/>
              <a:gd name="connsiteX143" fmla="*/ 1508975 w 3318341"/>
              <a:gd name="connsiteY143" fmla="*/ 3202385 h 6858544"/>
              <a:gd name="connsiteX144" fmla="*/ 817048 w 3318341"/>
              <a:gd name="connsiteY144" fmla="*/ 3894468 h 6858544"/>
              <a:gd name="connsiteX145" fmla="*/ 1508975 w 3318341"/>
              <a:gd name="connsiteY145" fmla="*/ 4586552 h 6858544"/>
              <a:gd name="connsiteX146" fmla="*/ 2338836 w 3318341"/>
              <a:gd name="connsiteY146" fmla="*/ 4586552 h 6858544"/>
              <a:gd name="connsiteX147" fmla="*/ 3245390 w 3318341"/>
              <a:gd name="connsiteY147" fmla="*/ 4962939 h 6858544"/>
              <a:gd name="connsiteX148" fmla="*/ 3318341 w 3318341"/>
              <a:gd name="connsiteY148" fmla="*/ 5043201 h 6858544"/>
              <a:gd name="connsiteX149" fmla="*/ 3318341 w 3318341"/>
              <a:gd name="connsiteY149" fmla="*/ 5048075 h 6858544"/>
              <a:gd name="connsiteX150" fmla="*/ 3242564 w 3318341"/>
              <a:gd name="connsiteY150" fmla="*/ 4964729 h 6858544"/>
              <a:gd name="connsiteX151" fmla="*/ 2338083 w 3318341"/>
              <a:gd name="connsiteY151" fmla="*/ 4589567 h 6858544"/>
              <a:gd name="connsiteX152" fmla="*/ 1508222 w 3318341"/>
              <a:gd name="connsiteY152" fmla="*/ 4589567 h 6858544"/>
              <a:gd name="connsiteX153" fmla="*/ 813279 w 3318341"/>
              <a:gd name="connsiteY153" fmla="*/ 3894468 h 6858544"/>
              <a:gd name="connsiteX154" fmla="*/ 1508222 w 3318341"/>
              <a:gd name="connsiteY154" fmla="*/ 3199369 h 6858544"/>
              <a:gd name="connsiteX155" fmla="*/ 2338083 w 3318341"/>
              <a:gd name="connsiteY155" fmla="*/ 3199369 h 6858544"/>
              <a:gd name="connsiteX156" fmla="*/ 3242847 w 3318341"/>
              <a:gd name="connsiteY156" fmla="*/ 2824208 h 6858544"/>
              <a:gd name="connsiteX157" fmla="*/ 3318341 w 3318341"/>
              <a:gd name="connsiteY157" fmla="*/ 2666851 h 6858544"/>
              <a:gd name="connsiteX158" fmla="*/ 3318341 w 3318341"/>
              <a:gd name="connsiteY158" fmla="*/ 2673061 h 6858544"/>
              <a:gd name="connsiteX159" fmla="*/ 3293645 w 3318341"/>
              <a:gd name="connsiteY159" fmla="*/ 2706088 h 6858544"/>
              <a:gd name="connsiteX160" fmla="*/ 2338836 w 3318341"/>
              <a:gd name="connsiteY160" fmla="*/ 3157152 h 6858544"/>
              <a:gd name="connsiteX161" fmla="*/ 1508975 w 3318341"/>
              <a:gd name="connsiteY161" fmla="*/ 3157152 h 6858544"/>
              <a:gd name="connsiteX162" fmla="*/ 771824 w 3318341"/>
              <a:gd name="connsiteY162" fmla="*/ 3894468 h 6858544"/>
              <a:gd name="connsiteX163" fmla="*/ 1508975 w 3318341"/>
              <a:gd name="connsiteY163" fmla="*/ 4631786 h 6858544"/>
              <a:gd name="connsiteX164" fmla="*/ 2338836 w 3318341"/>
              <a:gd name="connsiteY164" fmla="*/ 4631786 h 6858544"/>
              <a:gd name="connsiteX165" fmla="*/ 3293402 w 3318341"/>
              <a:gd name="connsiteY165" fmla="*/ 5082850 h 6858544"/>
              <a:gd name="connsiteX166" fmla="*/ 3318341 w 3318341"/>
              <a:gd name="connsiteY166" fmla="*/ 5116182 h 6858544"/>
              <a:gd name="connsiteX167" fmla="*/ 3318341 w 3318341"/>
              <a:gd name="connsiteY167" fmla="*/ 5122086 h 6858544"/>
              <a:gd name="connsiteX168" fmla="*/ 3290373 w 3318341"/>
              <a:gd name="connsiteY168" fmla="*/ 5084703 h 6858544"/>
              <a:gd name="connsiteX169" fmla="*/ 2338082 w 3318341"/>
              <a:gd name="connsiteY169" fmla="*/ 4634802 h 6858544"/>
              <a:gd name="connsiteX170" fmla="*/ 1508222 w 3318341"/>
              <a:gd name="connsiteY170" fmla="*/ 4634802 h 6858544"/>
              <a:gd name="connsiteX171" fmla="*/ 768055 w 3318341"/>
              <a:gd name="connsiteY171" fmla="*/ 3894468 h 6858544"/>
              <a:gd name="connsiteX172" fmla="*/ 1508222 w 3318341"/>
              <a:gd name="connsiteY172" fmla="*/ 3154136 h 6858544"/>
              <a:gd name="connsiteX173" fmla="*/ 2338082 w 3318341"/>
              <a:gd name="connsiteY173" fmla="*/ 3154136 h 6858544"/>
              <a:gd name="connsiteX174" fmla="*/ 3290373 w 3318341"/>
              <a:gd name="connsiteY174" fmla="*/ 2704234 h 6858544"/>
              <a:gd name="connsiteX175" fmla="*/ 3318341 w 3318341"/>
              <a:gd name="connsiteY175" fmla="*/ 2591520 h 6858544"/>
              <a:gd name="connsiteX176" fmla="*/ 3318341 w 3318341"/>
              <a:gd name="connsiteY176" fmla="*/ 2597703 h 6858544"/>
              <a:gd name="connsiteX177" fmla="*/ 3258782 w 3318341"/>
              <a:gd name="connsiteY177" fmla="*/ 2677359 h 6858544"/>
              <a:gd name="connsiteX178" fmla="*/ 2338836 w 3318341"/>
              <a:gd name="connsiteY178" fmla="*/ 3111919 h 6858544"/>
              <a:gd name="connsiteX179" fmla="*/ 1508975 w 3318341"/>
              <a:gd name="connsiteY179" fmla="*/ 3111919 h 6858544"/>
              <a:gd name="connsiteX180" fmla="*/ 726600 w 3318341"/>
              <a:gd name="connsiteY180" fmla="*/ 3894468 h 6858544"/>
              <a:gd name="connsiteX181" fmla="*/ 1508975 w 3318341"/>
              <a:gd name="connsiteY181" fmla="*/ 4677020 h 6858544"/>
              <a:gd name="connsiteX182" fmla="*/ 2338836 w 3318341"/>
              <a:gd name="connsiteY182" fmla="*/ 4677020 h 6858544"/>
              <a:gd name="connsiteX183" fmla="*/ 3258538 w 3318341"/>
              <a:gd name="connsiteY183" fmla="*/ 5111581 h 6858544"/>
              <a:gd name="connsiteX184" fmla="*/ 3318341 w 3318341"/>
              <a:gd name="connsiteY184" fmla="*/ 5191510 h 6858544"/>
              <a:gd name="connsiteX185" fmla="*/ 3318341 w 3318341"/>
              <a:gd name="connsiteY185" fmla="*/ 5197419 h 6858544"/>
              <a:gd name="connsiteX186" fmla="*/ 3255509 w 3318341"/>
              <a:gd name="connsiteY186" fmla="*/ 5113433 h 6858544"/>
              <a:gd name="connsiteX187" fmla="*/ 2338082 w 3318341"/>
              <a:gd name="connsiteY187" fmla="*/ 4680036 h 6858544"/>
              <a:gd name="connsiteX188" fmla="*/ 1508222 w 3318341"/>
              <a:gd name="connsiteY188" fmla="*/ 4680036 h 6858544"/>
              <a:gd name="connsiteX189" fmla="*/ 722831 w 3318341"/>
              <a:gd name="connsiteY189" fmla="*/ 3894468 h 6858544"/>
              <a:gd name="connsiteX190" fmla="*/ 1508222 w 3318341"/>
              <a:gd name="connsiteY190" fmla="*/ 3108903 h 6858544"/>
              <a:gd name="connsiteX191" fmla="*/ 2338082 w 3318341"/>
              <a:gd name="connsiteY191" fmla="*/ 3108903 h 6858544"/>
              <a:gd name="connsiteX192" fmla="*/ 3255509 w 3318341"/>
              <a:gd name="connsiteY192" fmla="*/ 2675506 h 6858544"/>
              <a:gd name="connsiteX193" fmla="*/ 3318341 w 3318341"/>
              <a:gd name="connsiteY193" fmla="*/ 2506404 h 6858544"/>
              <a:gd name="connsiteX194" fmla="*/ 3318341 w 3318341"/>
              <a:gd name="connsiteY194" fmla="*/ 2513600 h 6858544"/>
              <a:gd name="connsiteX195" fmla="*/ 3289984 w 3318341"/>
              <a:gd name="connsiteY195" fmla="*/ 2560267 h 6858544"/>
              <a:gd name="connsiteX196" fmla="*/ 2338836 w 3318341"/>
              <a:gd name="connsiteY196" fmla="*/ 3066685 h 6858544"/>
              <a:gd name="connsiteX197" fmla="*/ 1508976 w 3318341"/>
              <a:gd name="connsiteY197" fmla="*/ 3066685 h 6858544"/>
              <a:gd name="connsiteX198" fmla="*/ 681376 w 3318341"/>
              <a:gd name="connsiteY198" fmla="*/ 3894468 h 6858544"/>
              <a:gd name="connsiteX199" fmla="*/ 1508976 w 3318341"/>
              <a:gd name="connsiteY199" fmla="*/ 4722255 h 6858544"/>
              <a:gd name="connsiteX200" fmla="*/ 2338836 w 3318341"/>
              <a:gd name="connsiteY200" fmla="*/ 4722255 h 6858544"/>
              <a:gd name="connsiteX201" fmla="*/ 3289786 w 3318341"/>
              <a:gd name="connsiteY201" fmla="*/ 5228674 h 6858544"/>
              <a:gd name="connsiteX202" fmla="*/ 3318341 w 3318341"/>
              <a:gd name="connsiteY202" fmla="*/ 5275629 h 6858544"/>
              <a:gd name="connsiteX203" fmla="*/ 3318341 w 3318341"/>
              <a:gd name="connsiteY203" fmla="*/ 5282536 h 6858544"/>
              <a:gd name="connsiteX204" fmla="*/ 3286574 w 3318341"/>
              <a:gd name="connsiteY204" fmla="*/ 5230290 h 6858544"/>
              <a:gd name="connsiteX205" fmla="*/ 2338083 w 3318341"/>
              <a:gd name="connsiteY205" fmla="*/ 4725270 h 6858544"/>
              <a:gd name="connsiteX206" fmla="*/ 1508222 w 3318341"/>
              <a:gd name="connsiteY206" fmla="*/ 4725270 h 6858544"/>
              <a:gd name="connsiteX207" fmla="*/ 677607 w 3318341"/>
              <a:gd name="connsiteY207" fmla="*/ 3894468 h 6858544"/>
              <a:gd name="connsiteX208" fmla="*/ 1508222 w 3318341"/>
              <a:gd name="connsiteY208" fmla="*/ 3063670 h 6858544"/>
              <a:gd name="connsiteX209" fmla="*/ 2338083 w 3318341"/>
              <a:gd name="connsiteY209" fmla="*/ 3063670 h 6858544"/>
              <a:gd name="connsiteX210" fmla="*/ 3286574 w 3318341"/>
              <a:gd name="connsiteY210" fmla="*/ 2558650 h 6858544"/>
              <a:gd name="connsiteX211" fmla="*/ 3318341 w 3318341"/>
              <a:gd name="connsiteY211" fmla="*/ 2413460 h 6858544"/>
              <a:gd name="connsiteX212" fmla="*/ 3318341 w 3318341"/>
              <a:gd name="connsiteY212" fmla="*/ 2421827 h 6858544"/>
              <a:gd name="connsiteX213" fmla="*/ 3307577 w 3318341"/>
              <a:gd name="connsiteY213" fmla="*/ 2444140 h 6858544"/>
              <a:gd name="connsiteX214" fmla="*/ 2338836 w 3318341"/>
              <a:gd name="connsiteY214" fmla="*/ 3021451 h 6858544"/>
              <a:gd name="connsiteX215" fmla="*/ 1508976 w 3318341"/>
              <a:gd name="connsiteY215" fmla="*/ 3021451 h 6858544"/>
              <a:gd name="connsiteX216" fmla="*/ 636152 w 3318341"/>
              <a:gd name="connsiteY216" fmla="*/ 3894468 h 6858544"/>
              <a:gd name="connsiteX217" fmla="*/ 1508976 w 3318341"/>
              <a:gd name="connsiteY217" fmla="*/ 4767489 h 6858544"/>
              <a:gd name="connsiteX218" fmla="*/ 2338836 w 3318341"/>
              <a:gd name="connsiteY218" fmla="*/ 4767489 h 6858544"/>
              <a:gd name="connsiteX219" fmla="*/ 3307577 w 3318341"/>
              <a:gd name="connsiteY219" fmla="*/ 5344800 h 6858544"/>
              <a:gd name="connsiteX220" fmla="*/ 3318341 w 3318341"/>
              <a:gd name="connsiteY220" fmla="*/ 5367113 h 6858544"/>
              <a:gd name="connsiteX221" fmla="*/ 3318341 w 3318341"/>
              <a:gd name="connsiteY221" fmla="*/ 5375480 h 6858544"/>
              <a:gd name="connsiteX222" fmla="*/ 3304204 w 3318341"/>
              <a:gd name="connsiteY222" fmla="*/ 5346168 h 6858544"/>
              <a:gd name="connsiteX223" fmla="*/ 2338083 w 3318341"/>
              <a:gd name="connsiteY223" fmla="*/ 4770505 h 6858544"/>
              <a:gd name="connsiteX224" fmla="*/ 1508222 w 3318341"/>
              <a:gd name="connsiteY224" fmla="*/ 4770505 h 6858544"/>
              <a:gd name="connsiteX225" fmla="*/ 632383 w 3318341"/>
              <a:gd name="connsiteY225" fmla="*/ 3894468 h 6858544"/>
              <a:gd name="connsiteX226" fmla="*/ 1508222 w 3318341"/>
              <a:gd name="connsiteY226" fmla="*/ 3018435 h 6858544"/>
              <a:gd name="connsiteX227" fmla="*/ 2338083 w 3318341"/>
              <a:gd name="connsiteY227" fmla="*/ 3018435 h 6858544"/>
              <a:gd name="connsiteX228" fmla="*/ 3304204 w 3318341"/>
              <a:gd name="connsiteY228" fmla="*/ 2442772 h 6858544"/>
              <a:gd name="connsiteX229" fmla="*/ 3318341 w 3318341"/>
              <a:gd name="connsiteY229" fmla="*/ 2303332 h 6858544"/>
              <a:gd name="connsiteX230" fmla="*/ 3318341 w 3318341"/>
              <a:gd name="connsiteY230" fmla="*/ 2314020 h 6858544"/>
              <a:gd name="connsiteX231" fmla="*/ 3312390 w 3318341"/>
              <a:gd name="connsiteY231" fmla="*/ 2330249 h 6858544"/>
              <a:gd name="connsiteX232" fmla="*/ 2338836 w 3318341"/>
              <a:gd name="connsiteY232" fmla="*/ 2976215 h 6858544"/>
              <a:gd name="connsiteX233" fmla="*/ 1508976 w 3318341"/>
              <a:gd name="connsiteY233" fmla="*/ 2976215 h 6858544"/>
              <a:gd name="connsiteX234" fmla="*/ 590928 w 3318341"/>
              <a:gd name="connsiteY234" fmla="*/ 3894468 h 6858544"/>
              <a:gd name="connsiteX235" fmla="*/ 1508976 w 3318341"/>
              <a:gd name="connsiteY235" fmla="*/ 4812723 h 6858544"/>
              <a:gd name="connsiteX236" fmla="*/ 2338836 w 3318341"/>
              <a:gd name="connsiteY236" fmla="*/ 4812723 h 6858544"/>
              <a:gd name="connsiteX237" fmla="*/ 3312390 w 3318341"/>
              <a:gd name="connsiteY237" fmla="*/ 5458689 h 6858544"/>
              <a:gd name="connsiteX238" fmla="*/ 3318341 w 3318341"/>
              <a:gd name="connsiteY238" fmla="*/ 5474919 h 6858544"/>
              <a:gd name="connsiteX239" fmla="*/ 3318341 w 3318341"/>
              <a:gd name="connsiteY239" fmla="*/ 5485607 h 6858544"/>
              <a:gd name="connsiteX240" fmla="*/ 3308881 w 3318341"/>
              <a:gd name="connsiteY240" fmla="*/ 5459797 h 6858544"/>
              <a:gd name="connsiteX241" fmla="*/ 2338083 w 3318341"/>
              <a:gd name="connsiteY241" fmla="*/ 4815739 h 6858544"/>
              <a:gd name="connsiteX242" fmla="*/ 1508222 w 3318341"/>
              <a:gd name="connsiteY242" fmla="*/ 4815739 h 6858544"/>
              <a:gd name="connsiteX243" fmla="*/ 587159 w 3318341"/>
              <a:gd name="connsiteY243" fmla="*/ 3894468 h 6858544"/>
              <a:gd name="connsiteX244" fmla="*/ 1508222 w 3318341"/>
              <a:gd name="connsiteY244" fmla="*/ 2973200 h 6858544"/>
              <a:gd name="connsiteX245" fmla="*/ 2338083 w 3318341"/>
              <a:gd name="connsiteY245" fmla="*/ 2973200 h 6858544"/>
              <a:gd name="connsiteX246" fmla="*/ 3308881 w 3318341"/>
              <a:gd name="connsiteY246" fmla="*/ 2329142 h 6858544"/>
              <a:gd name="connsiteX247" fmla="*/ 3318341 w 3318341"/>
              <a:gd name="connsiteY247" fmla="*/ 2152299 h 6858544"/>
              <a:gd name="connsiteX248" fmla="*/ 3318341 w 3318341"/>
              <a:gd name="connsiteY248" fmla="*/ 2167210 h 6858544"/>
              <a:gd name="connsiteX249" fmla="*/ 3304796 w 3318341"/>
              <a:gd name="connsiteY249" fmla="*/ 2219776 h 6858544"/>
              <a:gd name="connsiteX250" fmla="*/ 2338836 w 3318341"/>
              <a:gd name="connsiteY250" fmla="*/ 2930982 h 6858544"/>
              <a:gd name="connsiteX251" fmla="*/ 1508976 w 3318341"/>
              <a:gd name="connsiteY251" fmla="*/ 2930982 h 6858544"/>
              <a:gd name="connsiteX252" fmla="*/ 545704 w 3318341"/>
              <a:gd name="connsiteY252" fmla="*/ 3894468 h 6858544"/>
              <a:gd name="connsiteX253" fmla="*/ 1508976 w 3318341"/>
              <a:gd name="connsiteY253" fmla="*/ 4857958 h 6858544"/>
              <a:gd name="connsiteX254" fmla="*/ 2338836 w 3318341"/>
              <a:gd name="connsiteY254" fmla="*/ 4857958 h 6858544"/>
              <a:gd name="connsiteX255" fmla="*/ 3304796 w 3318341"/>
              <a:gd name="connsiteY255" fmla="*/ 5569163 h 6858544"/>
              <a:gd name="connsiteX256" fmla="*/ 3318341 w 3318341"/>
              <a:gd name="connsiteY256" fmla="*/ 5621729 h 6858544"/>
              <a:gd name="connsiteX257" fmla="*/ 3318341 w 3318341"/>
              <a:gd name="connsiteY257" fmla="*/ 5636640 h 6858544"/>
              <a:gd name="connsiteX258" fmla="*/ 3301177 w 3318341"/>
              <a:gd name="connsiteY258" fmla="*/ 5570001 h 6858544"/>
              <a:gd name="connsiteX259" fmla="*/ 2338083 w 3318341"/>
              <a:gd name="connsiteY259" fmla="*/ 4860973 h 6858544"/>
              <a:gd name="connsiteX260" fmla="*/ 1508222 w 3318341"/>
              <a:gd name="connsiteY260" fmla="*/ 4860973 h 6858544"/>
              <a:gd name="connsiteX261" fmla="*/ 541935 w 3318341"/>
              <a:gd name="connsiteY261" fmla="*/ 3894468 h 6858544"/>
              <a:gd name="connsiteX262" fmla="*/ 1508222 w 3318341"/>
              <a:gd name="connsiteY262" fmla="*/ 2927966 h 6858544"/>
              <a:gd name="connsiteX263" fmla="*/ 2338083 w 3318341"/>
              <a:gd name="connsiteY263" fmla="*/ 2927966 h 6858544"/>
              <a:gd name="connsiteX264" fmla="*/ 3301177 w 3318341"/>
              <a:gd name="connsiteY264" fmla="*/ 2218938 h 6858544"/>
              <a:gd name="connsiteX265" fmla="*/ 999837 w 3318341"/>
              <a:gd name="connsiteY265" fmla="*/ 0 h 6858544"/>
              <a:gd name="connsiteX266" fmla="*/ 1003600 w 3318341"/>
              <a:gd name="connsiteY266" fmla="*/ 0 h 6858544"/>
              <a:gd name="connsiteX267" fmla="*/ 1008340 w 3318341"/>
              <a:gd name="connsiteY267" fmla="*/ 46929 h 6858544"/>
              <a:gd name="connsiteX268" fmla="*/ 1508976 w 3318341"/>
              <a:gd name="connsiteY268" fmla="*/ 455159 h 6858544"/>
              <a:gd name="connsiteX269" fmla="*/ 2338836 w 3318341"/>
              <a:gd name="connsiteY269" fmla="*/ 455159 h 6858544"/>
              <a:gd name="connsiteX270" fmla="*/ 3269437 w 3318341"/>
              <a:gd name="connsiteY270" fmla="*/ 789858 h 6858544"/>
              <a:gd name="connsiteX271" fmla="*/ 3318341 w 3318341"/>
              <a:gd name="connsiteY271" fmla="*/ 834323 h 6858544"/>
              <a:gd name="connsiteX272" fmla="*/ 3318341 w 3318341"/>
              <a:gd name="connsiteY272" fmla="*/ 839238 h 6858544"/>
              <a:gd name="connsiteX273" fmla="*/ 3266519 w 3318341"/>
              <a:gd name="connsiteY273" fmla="*/ 792135 h 6858544"/>
              <a:gd name="connsiteX274" fmla="*/ 2338083 w 3318341"/>
              <a:gd name="connsiteY274" fmla="*/ 458175 h 6858544"/>
              <a:gd name="connsiteX275" fmla="*/ 1508222 w 3318341"/>
              <a:gd name="connsiteY275" fmla="*/ 458175 h 6858544"/>
              <a:gd name="connsiteX276" fmla="*/ 1004639 w 3318341"/>
              <a:gd name="connsiteY276" fmla="*/ 47491 h 6858544"/>
              <a:gd name="connsiteX277" fmla="*/ 954615 w 3318341"/>
              <a:gd name="connsiteY277" fmla="*/ 0 h 6858544"/>
              <a:gd name="connsiteX278" fmla="*/ 958378 w 3318341"/>
              <a:gd name="connsiteY278" fmla="*/ 0 h 6858544"/>
              <a:gd name="connsiteX279" fmla="*/ 964039 w 3318341"/>
              <a:gd name="connsiteY279" fmla="*/ 56015 h 6858544"/>
              <a:gd name="connsiteX280" fmla="*/ 1508976 w 3318341"/>
              <a:gd name="connsiteY280" fmla="*/ 500393 h 6858544"/>
              <a:gd name="connsiteX281" fmla="*/ 2338836 w 3318341"/>
              <a:gd name="connsiteY281" fmla="*/ 500393 h 6858544"/>
              <a:gd name="connsiteX282" fmla="*/ 3240713 w 3318341"/>
              <a:gd name="connsiteY282" fmla="*/ 824730 h 6858544"/>
              <a:gd name="connsiteX283" fmla="*/ 3318341 w 3318341"/>
              <a:gd name="connsiteY283" fmla="*/ 895311 h 6858544"/>
              <a:gd name="connsiteX284" fmla="*/ 3318341 w 3318341"/>
              <a:gd name="connsiteY284" fmla="*/ 900217 h 6858544"/>
              <a:gd name="connsiteX285" fmla="*/ 3237795 w 3318341"/>
              <a:gd name="connsiteY285" fmla="*/ 827006 h 6858544"/>
              <a:gd name="connsiteX286" fmla="*/ 2338083 w 3318341"/>
              <a:gd name="connsiteY286" fmla="*/ 503409 h 6858544"/>
              <a:gd name="connsiteX287" fmla="*/ 1508222 w 3318341"/>
              <a:gd name="connsiteY287" fmla="*/ 503409 h 6858544"/>
              <a:gd name="connsiteX288" fmla="*/ 960338 w 3318341"/>
              <a:gd name="connsiteY288" fmla="*/ 56578 h 6858544"/>
              <a:gd name="connsiteX289" fmla="*/ 909393 w 3318341"/>
              <a:gd name="connsiteY289" fmla="*/ 0 h 6858544"/>
              <a:gd name="connsiteX290" fmla="*/ 913157 w 3318341"/>
              <a:gd name="connsiteY290" fmla="*/ 0 h 6858544"/>
              <a:gd name="connsiteX291" fmla="*/ 919738 w 3318341"/>
              <a:gd name="connsiteY291" fmla="*/ 65102 h 6858544"/>
              <a:gd name="connsiteX292" fmla="*/ 1508976 w 3318341"/>
              <a:gd name="connsiteY292" fmla="*/ 545628 h 6858544"/>
              <a:gd name="connsiteX293" fmla="*/ 2338836 w 3318341"/>
              <a:gd name="connsiteY293" fmla="*/ 545628 h 6858544"/>
              <a:gd name="connsiteX294" fmla="*/ 3309269 w 3318341"/>
              <a:gd name="connsiteY294" fmla="*/ 948590 h 6858544"/>
              <a:gd name="connsiteX295" fmla="*/ 3318341 w 3318341"/>
              <a:gd name="connsiteY295" fmla="*/ 958571 h 6858544"/>
              <a:gd name="connsiteX296" fmla="*/ 3318341 w 3318341"/>
              <a:gd name="connsiteY296" fmla="*/ 963467 h 6858544"/>
              <a:gd name="connsiteX297" fmla="*/ 3306443 w 3318341"/>
              <a:gd name="connsiteY297" fmla="*/ 950380 h 6858544"/>
              <a:gd name="connsiteX298" fmla="*/ 2338083 w 3318341"/>
              <a:gd name="connsiteY298" fmla="*/ 548644 h 6858544"/>
              <a:gd name="connsiteX299" fmla="*/ 1508222 w 3318341"/>
              <a:gd name="connsiteY299" fmla="*/ 548644 h 6858544"/>
              <a:gd name="connsiteX300" fmla="*/ 916037 w 3318341"/>
              <a:gd name="connsiteY300" fmla="*/ 65665 h 6858544"/>
              <a:gd name="connsiteX301" fmla="*/ 864170 w 3318341"/>
              <a:gd name="connsiteY301" fmla="*/ 0 h 6858544"/>
              <a:gd name="connsiteX302" fmla="*/ 867935 w 3318341"/>
              <a:gd name="connsiteY302" fmla="*/ 0 h 6858544"/>
              <a:gd name="connsiteX303" fmla="*/ 875438 w 3318341"/>
              <a:gd name="connsiteY303" fmla="*/ 74188 h 6858544"/>
              <a:gd name="connsiteX304" fmla="*/ 1508976 w 3318341"/>
              <a:gd name="connsiteY304" fmla="*/ 590861 h 6858544"/>
              <a:gd name="connsiteX305" fmla="*/ 2338836 w 3318341"/>
              <a:gd name="connsiteY305" fmla="*/ 590861 h 6858544"/>
              <a:gd name="connsiteX306" fmla="*/ 3277330 w 3318341"/>
              <a:gd name="connsiteY306" fmla="*/ 980535 h 6858544"/>
              <a:gd name="connsiteX307" fmla="*/ 3318341 w 3318341"/>
              <a:gd name="connsiteY307" fmla="*/ 1025656 h 6858544"/>
              <a:gd name="connsiteX308" fmla="*/ 3318341 w 3318341"/>
              <a:gd name="connsiteY308" fmla="*/ 1030542 h 6858544"/>
              <a:gd name="connsiteX309" fmla="*/ 3274503 w 3318341"/>
              <a:gd name="connsiteY309" fmla="*/ 982326 h 6858544"/>
              <a:gd name="connsiteX310" fmla="*/ 2338083 w 3318341"/>
              <a:gd name="connsiteY310" fmla="*/ 593877 h 6858544"/>
              <a:gd name="connsiteX311" fmla="*/ 1508222 w 3318341"/>
              <a:gd name="connsiteY311" fmla="*/ 593877 h 6858544"/>
              <a:gd name="connsiteX312" fmla="*/ 871736 w 3318341"/>
              <a:gd name="connsiteY312" fmla="*/ 74750 h 6858544"/>
              <a:gd name="connsiteX313" fmla="*/ 818948 w 3318341"/>
              <a:gd name="connsiteY313" fmla="*/ 0 h 6858544"/>
              <a:gd name="connsiteX314" fmla="*/ 822712 w 3318341"/>
              <a:gd name="connsiteY314" fmla="*/ 0 h 6858544"/>
              <a:gd name="connsiteX315" fmla="*/ 831136 w 3318341"/>
              <a:gd name="connsiteY315" fmla="*/ 83274 h 6858544"/>
              <a:gd name="connsiteX316" fmla="*/ 1508975 w 3318341"/>
              <a:gd name="connsiteY316" fmla="*/ 636095 h 6858544"/>
              <a:gd name="connsiteX317" fmla="*/ 2338836 w 3318341"/>
              <a:gd name="connsiteY317" fmla="*/ 636095 h 6858544"/>
              <a:gd name="connsiteX318" fmla="*/ 3245390 w 3318341"/>
              <a:gd name="connsiteY318" fmla="*/ 1012482 h 6858544"/>
              <a:gd name="connsiteX319" fmla="*/ 3318341 w 3318341"/>
              <a:gd name="connsiteY319" fmla="*/ 1092744 h 6858544"/>
              <a:gd name="connsiteX320" fmla="*/ 3318341 w 3318341"/>
              <a:gd name="connsiteY320" fmla="*/ 1097619 h 6858544"/>
              <a:gd name="connsiteX321" fmla="*/ 3242564 w 3318341"/>
              <a:gd name="connsiteY321" fmla="*/ 1014272 h 6858544"/>
              <a:gd name="connsiteX322" fmla="*/ 2338083 w 3318341"/>
              <a:gd name="connsiteY322" fmla="*/ 639111 h 6858544"/>
              <a:gd name="connsiteX323" fmla="*/ 1508222 w 3318341"/>
              <a:gd name="connsiteY323" fmla="*/ 639111 h 6858544"/>
              <a:gd name="connsiteX324" fmla="*/ 827435 w 3318341"/>
              <a:gd name="connsiteY324" fmla="*/ 83837 h 6858544"/>
              <a:gd name="connsiteX325" fmla="*/ 770896 w 3318341"/>
              <a:gd name="connsiteY325" fmla="*/ 0 h 6858544"/>
              <a:gd name="connsiteX326" fmla="*/ 774663 w 3318341"/>
              <a:gd name="connsiteY326" fmla="*/ 0 h 6858544"/>
              <a:gd name="connsiteX327" fmla="*/ 775639 w 3318341"/>
              <a:gd name="connsiteY327" fmla="*/ 19257 h 6858544"/>
              <a:gd name="connsiteX328" fmla="*/ 1508975 w 3318341"/>
              <a:gd name="connsiteY328" fmla="*/ 681329 h 6858544"/>
              <a:gd name="connsiteX329" fmla="*/ 2338836 w 3318341"/>
              <a:gd name="connsiteY329" fmla="*/ 681329 h 6858544"/>
              <a:gd name="connsiteX330" fmla="*/ 3293402 w 3318341"/>
              <a:gd name="connsiteY330" fmla="*/ 1132394 h 6858544"/>
              <a:gd name="connsiteX331" fmla="*/ 3318341 w 3318341"/>
              <a:gd name="connsiteY331" fmla="*/ 1165725 h 6858544"/>
              <a:gd name="connsiteX332" fmla="*/ 3318341 w 3318341"/>
              <a:gd name="connsiteY332" fmla="*/ 1171630 h 6858544"/>
              <a:gd name="connsiteX333" fmla="*/ 3290373 w 3318341"/>
              <a:gd name="connsiteY333" fmla="*/ 1134247 h 6858544"/>
              <a:gd name="connsiteX334" fmla="*/ 2338082 w 3318341"/>
              <a:gd name="connsiteY334" fmla="*/ 684345 h 6858544"/>
              <a:gd name="connsiteX335" fmla="*/ 1508222 w 3318341"/>
              <a:gd name="connsiteY335" fmla="*/ 684345 h 6858544"/>
              <a:gd name="connsiteX336" fmla="*/ 771888 w 3318341"/>
              <a:gd name="connsiteY336" fmla="*/ 19540 h 6858544"/>
              <a:gd name="connsiteX337" fmla="*/ 725673 w 3318341"/>
              <a:gd name="connsiteY337" fmla="*/ 0 h 6858544"/>
              <a:gd name="connsiteX338" fmla="*/ 729435 w 3318341"/>
              <a:gd name="connsiteY338" fmla="*/ 0 h 6858544"/>
              <a:gd name="connsiteX339" fmla="*/ 730650 w 3318341"/>
              <a:gd name="connsiteY339" fmla="*/ 23992 h 6858544"/>
              <a:gd name="connsiteX340" fmla="*/ 1508975 w 3318341"/>
              <a:gd name="connsiteY340" fmla="*/ 726566 h 6858544"/>
              <a:gd name="connsiteX341" fmla="*/ 2338836 w 3318341"/>
              <a:gd name="connsiteY341" fmla="*/ 726566 h 6858544"/>
              <a:gd name="connsiteX342" fmla="*/ 3258538 w 3318341"/>
              <a:gd name="connsiteY342" fmla="*/ 1161126 h 6858544"/>
              <a:gd name="connsiteX343" fmla="*/ 3318341 w 3318341"/>
              <a:gd name="connsiteY343" fmla="*/ 1241056 h 6858544"/>
              <a:gd name="connsiteX344" fmla="*/ 3318341 w 3318341"/>
              <a:gd name="connsiteY344" fmla="*/ 1246965 h 6858544"/>
              <a:gd name="connsiteX345" fmla="*/ 3255509 w 3318341"/>
              <a:gd name="connsiteY345" fmla="*/ 1162979 h 6858544"/>
              <a:gd name="connsiteX346" fmla="*/ 2338082 w 3318341"/>
              <a:gd name="connsiteY346" fmla="*/ 729582 h 6858544"/>
              <a:gd name="connsiteX347" fmla="*/ 1508222 w 3318341"/>
              <a:gd name="connsiteY347" fmla="*/ 729582 h 6858544"/>
              <a:gd name="connsiteX348" fmla="*/ 726898 w 3318341"/>
              <a:gd name="connsiteY348" fmla="*/ 24149 h 6858544"/>
              <a:gd name="connsiteX349" fmla="*/ 680449 w 3318341"/>
              <a:gd name="connsiteY349" fmla="*/ 0 h 6858544"/>
              <a:gd name="connsiteX350" fmla="*/ 684212 w 3318341"/>
              <a:gd name="connsiteY350" fmla="*/ 0 h 6858544"/>
              <a:gd name="connsiteX351" fmla="*/ 685661 w 3318341"/>
              <a:gd name="connsiteY351" fmla="*/ 28600 h 6858544"/>
              <a:gd name="connsiteX352" fmla="*/ 1508976 w 3318341"/>
              <a:gd name="connsiteY352" fmla="*/ 771801 h 6858544"/>
              <a:gd name="connsiteX353" fmla="*/ 2338836 w 3318341"/>
              <a:gd name="connsiteY353" fmla="*/ 771801 h 6858544"/>
              <a:gd name="connsiteX354" fmla="*/ 3289786 w 3318341"/>
              <a:gd name="connsiteY354" fmla="*/ 1278220 h 6858544"/>
              <a:gd name="connsiteX355" fmla="*/ 3318341 w 3318341"/>
              <a:gd name="connsiteY355" fmla="*/ 1325176 h 6858544"/>
              <a:gd name="connsiteX356" fmla="*/ 3318341 w 3318341"/>
              <a:gd name="connsiteY356" fmla="*/ 1332082 h 6858544"/>
              <a:gd name="connsiteX357" fmla="*/ 3286574 w 3318341"/>
              <a:gd name="connsiteY357" fmla="*/ 1279837 h 6858544"/>
              <a:gd name="connsiteX358" fmla="*/ 2338083 w 3318341"/>
              <a:gd name="connsiteY358" fmla="*/ 774817 h 6858544"/>
              <a:gd name="connsiteX359" fmla="*/ 1508222 w 3318341"/>
              <a:gd name="connsiteY359" fmla="*/ 774817 h 6858544"/>
              <a:gd name="connsiteX360" fmla="*/ 681909 w 3318341"/>
              <a:gd name="connsiteY360" fmla="*/ 28758 h 6858544"/>
              <a:gd name="connsiteX361" fmla="*/ 635216 w 3318341"/>
              <a:gd name="connsiteY361" fmla="*/ 0 h 6858544"/>
              <a:gd name="connsiteX362" fmla="*/ 638989 w 3318341"/>
              <a:gd name="connsiteY362" fmla="*/ 0 h 6858544"/>
              <a:gd name="connsiteX363" fmla="*/ 640671 w 3318341"/>
              <a:gd name="connsiteY363" fmla="*/ 33207 h 6858544"/>
              <a:gd name="connsiteX364" fmla="*/ 1508976 w 3318341"/>
              <a:gd name="connsiteY364" fmla="*/ 817035 h 6858544"/>
              <a:gd name="connsiteX365" fmla="*/ 2338836 w 3318341"/>
              <a:gd name="connsiteY365" fmla="*/ 817035 h 6858544"/>
              <a:gd name="connsiteX366" fmla="*/ 3307577 w 3318341"/>
              <a:gd name="connsiteY366" fmla="*/ 1394347 h 6858544"/>
              <a:gd name="connsiteX367" fmla="*/ 3318341 w 3318341"/>
              <a:gd name="connsiteY367" fmla="*/ 1416659 h 6858544"/>
              <a:gd name="connsiteX368" fmla="*/ 3318341 w 3318341"/>
              <a:gd name="connsiteY368" fmla="*/ 1425026 h 6858544"/>
              <a:gd name="connsiteX369" fmla="*/ 3304204 w 3318341"/>
              <a:gd name="connsiteY369" fmla="*/ 1395714 h 6858544"/>
              <a:gd name="connsiteX370" fmla="*/ 2338083 w 3318341"/>
              <a:gd name="connsiteY370" fmla="*/ 820050 h 6858544"/>
              <a:gd name="connsiteX371" fmla="*/ 1508222 w 3318341"/>
              <a:gd name="connsiteY371" fmla="*/ 820050 h 6858544"/>
              <a:gd name="connsiteX372" fmla="*/ 636911 w 3318341"/>
              <a:gd name="connsiteY372" fmla="*/ 33490 h 6858544"/>
              <a:gd name="connsiteX373" fmla="*/ 589993 w 3318341"/>
              <a:gd name="connsiteY373" fmla="*/ 0 h 6858544"/>
              <a:gd name="connsiteX374" fmla="*/ 593766 w 3318341"/>
              <a:gd name="connsiteY374" fmla="*/ 0 h 6858544"/>
              <a:gd name="connsiteX375" fmla="*/ 595682 w 3318341"/>
              <a:gd name="connsiteY375" fmla="*/ 37814 h 6858544"/>
              <a:gd name="connsiteX376" fmla="*/ 1508976 w 3318341"/>
              <a:gd name="connsiteY376" fmla="*/ 862268 h 6858544"/>
              <a:gd name="connsiteX377" fmla="*/ 2338836 w 3318341"/>
              <a:gd name="connsiteY377" fmla="*/ 862268 h 6858544"/>
              <a:gd name="connsiteX378" fmla="*/ 3312390 w 3318341"/>
              <a:gd name="connsiteY378" fmla="*/ 1508235 h 6858544"/>
              <a:gd name="connsiteX379" fmla="*/ 3318341 w 3318341"/>
              <a:gd name="connsiteY379" fmla="*/ 1524464 h 6858544"/>
              <a:gd name="connsiteX380" fmla="*/ 3318341 w 3318341"/>
              <a:gd name="connsiteY380" fmla="*/ 1535152 h 6858544"/>
              <a:gd name="connsiteX381" fmla="*/ 3308881 w 3318341"/>
              <a:gd name="connsiteY381" fmla="*/ 1509342 h 6858544"/>
              <a:gd name="connsiteX382" fmla="*/ 2338083 w 3318341"/>
              <a:gd name="connsiteY382" fmla="*/ 865284 h 6858544"/>
              <a:gd name="connsiteX383" fmla="*/ 1508222 w 3318341"/>
              <a:gd name="connsiteY383" fmla="*/ 865284 h 6858544"/>
              <a:gd name="connsiteX384" fmla="*/ 591922 w 3318341"/>
              <a:gd name="connsiteY384" fmla="*/ 38097 h 6858544"/>
              <a:gd name="connsiteX385" fmla="*/ 544770 w 3318341"/>
              <a:gd name="connsiteY385" fmla="*/ 0 h 6858544"/>
              <a:gd name="connsiteX386" fmla="*/ 548542 w 3318341"/>
              <a:gd name="connsiteY386" fmla="*/ 0 h 6858544"/>
              <a:gd name="connsiteX387" fmla="*/ 550693 w 3318341"/>
              <a:gd name="connsiteY387" fmla="*/ 42422 h 6858544"/>
              <a:gd name="connsiteX388" fmla="*/ 1508976 w 3318341"/>
              <a:gd name="connsiteY388" fmla="*/ 907503 h 6858544"/>
              <a:gd name="connsiteX389" fmla="*/ 2338836 w 3318341"/>
              <a:gd name="connsiteY389" fmla="*/ 907503 h 6858544"/>
              <a:gd name="connsiteX390" fmla="*/ 3304796 w 3318341"/>
              <a:gd name="connsiteY390" fmla="*/ 1618708 h 6858544"/>
              <a:gd name="connsiteX391" fmla="*/ 3318341 w 3318341"/>
              <a:gd name="connsiteY391" fmla="*/ 1671274 h 6858544"/>
              <a:gd name="connsiteX392" fmla="*/ 3318341 w 3318341"/>
              <a:gd name="connsiteY392" fmla="*/ 1686185 h 6858544"/>
              <a:gd name="connsiteX393" fmla="*/ 3301177 w 3318341"/>
              <a:gd name="connsiteY393" fmla="*/ 1619546 h 6858544"/>
              <a:gd name="connsiteX394" fmla="*/ 2338083 w 3318341"/>
              <a:gd name="connsiteY394" fmla="*/ 910518 h 6858544"/>
              <a:gd name="connsiteX395" fmla="*/ 1508222 w 3318341"/>
              <a:gd name="connsiteY395" fmla="*/ 910518 h 6858544"/>
              <a:gd name="connsiteX396" fmla="*/ 546932 w 3318341"/>
              <a:gd name="connsiteY396" fmla="*/ 42705 h 6858544"/>
              <a:gd name="connsiteX397" fmla="*/ 500301 w 3318341"/>
              <a:gd name="connsiteY397" fmla="*/ 0 h 6858544"/>
              <a:gd name="connsiteX398" fmla="*/ 503352 w 3318341"/>
              <a:gd name="connsiteY398" fmla="*/ 0 h 6858544"/>
              <a:gd name="connsiteX399" fmla="*/ 505695 w 3318341"/>
              <a:gd name="connsiteY399" fmla="*/ 46277 h 6858544"/>
              <a:gd name="connsiteX400" fmla="*/ 1508976 w 3318341"/>
              <a:gd name="connsiteY400" fmla="*/ 951983 h 6858544"/>
              <a:gd name="connsiteX401" fmla="*/ 2338837 w 3318341"/>
              <a:gd name="connsiteY401" fmla="*/ 951983 h 6858544"/>
              <a:gd name="connsiteX402" fmla="*/ 3305124 w 3318341"/>
              <a:gd name="connsiteY402" fmla="*/ 1918489 h 6858544"/>
              <a:gd name="connsiteX403" fmla="*/ 2338837 w 3318341"/>
              <a:gd name="connsiteY403" fmla="*/ 2884993 h 6858544"/>
              <a:gd name="connsiteX404" fmla="*/ 1508976 w 3318341"/>
              <a:gd name="connsiteY404" fmla="*/ 2884993 h 6858544"/>
              <a:gd name="connsiteX405" fmla="*/ 500480 w 3318341"/>
              <a:gd name="connsiteY405" fmla="*/ 3893715 h 6858544"/>
              <a:gd name="connsiteX406" fmla="*/ 1508976 w 3318341"/>
              <a:gd name="connsiteY406" fmla="*/ 4902438 h 6858544"/>
              <a:gd name="connsiteX407" fmla="*/ 2338837 w 3318341"/>
              <a:gd name="connsiteY407" fmla="*/ 4902438 h 6858544"/>
              <a:gd name="connsiteX408" fmla="*/ 3305124 w 3318341"/>
              <a:gd name="connsiteY408" fmla="*/ 5868943 h 6858544"/>
              <a:gd name="connsiteX409" fmla="*/ 2338837 w 3318341"/>
              <a:gd name="connsiteY409" fmla="*/ 6835448 h 6858544"/>
              <a:gd name="connsiteX410" fmla="*/ 1508976 w 3318341"/>
              <a:gd name="connsiteY410" fmla="*/ 6835448 h 6858544"/>
              <a:gd name="connsiteX411" fmla="*/ 1305936 w 3318341"/>
              <a:gd name="connsiteY411" fmla="*/ 6855972 h 6858544"/>
              <a:gd name="connsiteX412" fmla="*/ 1295952 w 3318341"/>
              <a:gd name="connsiteY412" fmla="*/ 6858544 h 6858544"/>
              <a:gd name="connsiteX413" fmla="*/ 1286885 w 3318341"/>
              <a:gd name="connsiteY413" fmla="*/ 6858544 h 6858544"/>
              <a:gd name="connsiteX414" fmla="*/ 1305373 w 3318341"/>
              <a:gd name="connsiteY414" fmla="*/ 6853778 h 6858544"/>
              <a:gd name="connsiteX415" fmla="*/ 1508976 w 3318341"/>
              <a:gd name="connsiteY415" fmla="*/ 6833187 h 6858544"/>
              <a:gd name="connsiteX416" fmla="*/ 2338837 w 3318341"/>
              <a:gd name="connsiteY416" fmla="*/ 6833187 h 6858544"/>
              <a:gd name="connsiteX417" fmla="*/ 3302108 w 3318341"/>
              <a:gd name="connsiteY417" fmla="*/ 5869697 h 6858544"/>
              <a:gd name="connsiteX418" fmla="*/ 2338837 w 3318341"/>
              <a:gd name="connsiteY418" fmla="*/ 4906208 h 6858544"/>
              <a:gd name="connsiteX419" fmla="*/ 1508976 w 3318341"/>
              <a:gd name="connsiteY419" fmla="*/ 4906208 h 6858544"/>
              <a:gd name="connsiteX420" fmla="*/ 497465 w 3318341"/>
              <a:gd name="connsiteY420" fmla="*/ 3894469 h 6858544"/>
              <a:gd name="connsiteX421" fmla="*/ 1508976 w 3318341"/>
              <a:gd name="connsiteY421" fmla="*/ 2882732 h 6858544"/>
              <a:gd name="connsiteX422" fmla="*/ 2338837 w 3318341"/>
              <a:gd name="connsiteY422" fmla="*/ 2882732 h 6858544"/>
              <a:gd name="connsiteX423" fmla="*/ 3302108 w 3318341"/>
              <a:gd name="connsiteY423" fmla="*/ 1919242 h 6858544"/>
              <a:gd name="connsiteX424" fmla="*/ 2338837 w 3318341"/>
              <a:gd name="connsiteY424" fmla="*/ 955753 h 6858544"/>
              <a:gd name="connsiteX425" fmla="*/ 1508976 w 3318341"/>
              <a:gd name="connsiteY425" fmla="*/ 955753 h 6858544"/>
              <a:gd name="connsiteX426" fmla="*/ 502697 w 3318341"/>
              <a:gd name="connsiteY426" fmla="*/ 47313 h 6858544"/>
              <a:gd name="connsiteX427" fmla="*/ 455077 w 3318341"/>
              <a:gd name="connsiteY427" fmla="*/ 0 h 6858544"/>
              <a:gd name="connsiteX428" fmla="*/ 458128 w 3318341"/>
              <a:gd name="connsiteY428" fmla="*/ 0 h 6858544"/>
              <a:gd name="connsiteX429" fmla="*/ 460704 w 3318341"/>
              <a:gd name="connsiteY429" fmla="*/ 50884 h 6858544"/>
              <a:gd name="connsiteX430" fmla="*/ 1508976 w 3318341"/>
              <a:gd name="connsiteY430" fmla="*/ 997217 h 6858544"/>
              <a:gd name="connsiteX431" fmla="*/ 2338836 w 3318341"/>
              <a:gd name="connsiteY431" fmla="*/ 997217 h 6858544"/>
              <a:gd name="connsiteX432" fmla="*/ 3259900 w 3318341"/>
              <a:gd name="connsiteY432" fmla="*/ 1918488 h 6858544"/>
              <a:gd name="connsiteX433" fmla="*/ 2338836 w 3318341"/>
              <a:gd name="connsiteY433" fmla="*/ 2839758 h 6858544"/>
              <a:gd name="connsiteX434" fmla="*/ 1508976 w 3318341"/>
              <a:gd name="connsiteY434" fmla="*/ 2839758 h 6858544"/>
              <a:gd name="connsiteX435" fmla="*/ 455255 w 3318341"/>
              <a:gd name="connsiteY435" fmla="*/ 3893714 h 6858544"/>
              <a:gd name="connsiteX436" fmla="*/ 1508976 w 3318341"/>
              <a:gd name="connsiteY436" fmla="*/ 4947672 h 6858544"/>
              <a:gd name="connsiteX437" fmla="*/ 2338836 w 3318341"/>
              <a:gd name="connsiteY437" fmla="*/ 4947672 h 6858544"/>
              <a:gd name="connsiteX438" fmla="*/ 3259900 w 3318341"/>
              <a:gd name="connsiteY438" fmla="*/ 5868943 h 6858544"/>
              <a:gd name="connsiteX439" fmla="*/ 2338836 w 3318341"/>
              <a:gd name="connsiteY439" fmla="*/ 6790213 h 6858544"/>
              <a:gd name="connsiteX440" fmla="*/ 1508976 w 3318341"/>
              <a:gd name="connsiteY440" fmla="*/ 6790213 h 6858544"/>
              <a:gd name="connsiteX441" fmla="*/ 1195938 w 3318341"/>
              <a:gd name="connsiteY441" fmla="*/ 6837668 h 6858544"/>
              <a:gd name="connsiteX442" fmla="*/ 1139010 w 3318341"/>
              <a:gd name="connsiteY442" fmla="*/ 6858544 h 6858544"/>
              <a:gd name="connsiteX443" fmla="*/ 1132432 w 3318341"/>
              <a:gd name="connsiteY443" fmla="*/ 6858544 h 6858544"/>
              <a:gd name="connsiteX444" fmla="*/ 1195100 w 3318341"/>
              <a:gd name="connsiteY444" fmla="*/ 6835556 h 6858544"/>
              <a:gd name="connsiteX445" fmla="*/ 1508976 w 3318341"/>
              <a:gd name="connsiteY445" fmla="*/ 6787952 h 6858544"/>
              <a:gd name="connsiteX446" fmla="*/ 2338836 w 3318341"/>
              <a:gd name="connsiteY446" fmla="*/ 6787952 h 6858544"/>
              <a:gd name="connsiteX447" fmla="*/ 3256884 w 3318341"/>
              <a:gd name="connsiteY447" fmla="*/ 5869697 h 6858544"/>
              <a:gd name="connsiteX448" fmla="*/ 2338836 w 3318341"/>
              <a:gd name="connsiteY448" fmla="*/ 4951442 h 6858544"/>
              <a:gd name="connsiteX449" fmla="*/ 1508976 w 3318341"/>
              <a:gd name="connsiteY449" fmla="*/ 4951442 h 6858544"/>
              <a:gd name="connsiteX450" fmla="*/ 452241 w 3318341"/>
              <a:gd name="connsiteY450" fmla="*/ 3894468 h 6858544"/>
              <a:gd name="connsiteX451" fmla="*/ 1508976 w 3318341"/>
              <a:gd name="connsiteY451" fmla="*/ 2837497 h 6858544"/>
              <a:gd name="connsiteX452" fmla="*/ 2338836 w 3318341"/>
              <a:gd name="connsiteY452" fmla="*/ 2837497 h 6858544"/>
              <a:gd name="connsiteX453" fmla="*/ 3256884 w 3318341"/>
              <a:gd name="connsiteY453" fmla="*/ 1919242 h 6858544"/>
              <a:gd name="connsiteX454" fmla="*/ 2338836 w 3318341"/>
              <a:gd name="connsiteY454" fmla="*/ 1000987 h 6858544"/>
              <a:gd name="connsiteX455" fmla="*/ 1508976 w 3318341"/>
              <a:gd name="connsiteY455" fmla="*/ 1000987 h 6858544"/>
              <a:gd name="connsiteX456" fmla="*/ 457708 w 3318341"/>
              <a:gd name="connsiteY456" fmla="*/ 51920 h 6858544"/>
              <a:gd name="connsiteX457" fmla="*/ 409853 w 3318341"/>
              <a:gd name="connsiteY457" fmla="*/ 0 h 6858544"/>
              <a:gd name="connsiteX458" fmla="*/ 412905 w 3318341"/>
              <a:gd name="connsiteY458" fmla="*/ 0 h 6858544"/>
              <a:gd name="connsiteX459" fmla="*/ 415715 w 3318341"/>
              <a:gd name="connsiteY459" fmla="*/ 55493 h 6858544"/>
              <a:gd name="connsiteX460" fmla="*/ 1508976 w 3318341"/>
              <a:gd name="connsiteY460" fmla="*/ 1042453 h 6858544"/>
              <a:gd name="connsiteX461" fmla="*/ 2338836 w 3318341"/>
              <a:gd name="connsiteY461" fmla="*/ 1042453 h 6858544"/>
              <a:gd name="connsiteX462" fmla="*/ 3214676 w 3318341"/>
              <a:gd name="connsiteY462" fmla="*/ 1918489 h 6858544"/>
              <a:gd name="connsiteX463" fmla="*/ 2338836 w 3318341"/>
              <a:gd name="connsiteY463" fmla="*/ 2794526 h 6858544"/>
              <a:gd name="connsiteX464" fmla="*/ 1508976 w 3318341"/>
              <a:gd name="connsiteY464" fmla="*/ 2794526 h 6858544"/>
              <a:gd name="connsiteX465" fmla="*/ 410031 w 3318341"/>
              <a:gd name="connsiteY465" fmla="*/ 3893714 h 6858544"/>
              <a:gd name="connsiteX466" fmla="*/ 1508976 w 3318341"/>
              <a:gd name="connsiteY466" fmla="*/ 4992906 h 6858544"/>
              <a:gd name="connsiteX467" fmla="*/ 2338836 w 3318341"/>
              <a:gd name="connsiteY467" fmla="*/ 4992906 h 6858544"/>
              <a:gd name="connsiteX468" fmla="*/ 3214676 w 3318341"/>
              <a:gd name="connsiteY468" fmla="*/ 5868943 h 6858544"/>
              <a:gd name="connsiteX469" fmla="*/ 2338836 w 3318341"/>
              <a:gd name="connsiteY469" fmla="*/ 6744979 h 6858544"/>
              <a:gd name="connsiteX470" fmla="*/ 1508976 w 3318341"/>
              <a:gd name="connsiteY470" fmla="*/ 6744979 h 6858544"/>
              <a:gd name="connsiteX471" fmla="*/ 1081609 w 3318341"/>
              <a:gd name="connsiteY471" fmla="*/ 6831490 h 6858544"/>
              <a:gd name="connsiteX472" fmla="*/ 1025540 w 3318341"/>
              <a:gd name="connsiteY472" fmla="*/ 6858544 h 6858544"/>
              <a:gd name="connsiteX473" fmla="*/ 1020298 w 3318341"/>
              <a:gd name="connsiteY473" fmla="*/ 6858544 h 6858544"/>
              <a:gd name="connsiteX474" fmla="*/ 1080502 w 3318341"/>
              <a:gd name="connsiteY474" fmla="*/ 6829488 h 6858544"/>
              <a:gd name="connsiteX475" fmla="*/ 1508976 w 3318341"/>
              <a:gd name="connsiteY475" fmla="*/ 6742718 h 6858544"/>
              <a:gd name="connsiteX476" fmla="*/ 2338836 w 3318341"/>
              <a:gd name="connsiteY476" fmla="*/ 6742718 h 6858544"/>
              <a:gd name="connsiteX477" fmla="*/ 3211660 w 3318341"/>
              <a:gd name="connsiteY477" fmla="*/ 5869697 h 6858544"/>
              <a:gd name="connsiteX478" fmla="*/ 2338836 w 3318341"/>
              <a:gd name="connsiteY478" fmla="*/ 4996676 h 6858544"/>
              <a:gd name="connsiteX479" fmla="*/ 1508976 w 3318341"/>
              <a:gd name="connsiteY479" fmla="*/ 4996676 h 6858544"/>
              <a:gd name="connsiteX480" fmla="*/ 407016 w 3318341"/>
              <a:gd name="connsiteY480" fmla="*/ 3894468 h 6858544"/>
              <a:gd name="connsiteX481" fmla="*/ 1508976 w 3318341"/>
              <a:gd name="connsiteY481" fmla="*/ 2792264 h 6858544"/>
              <a:gd name="connsiteX482" fmla="*/ 2338836 w 3318341"/>
              <a:gd name="connsiteY482" fmla="*/ 2792264 h 6858544"/>
              <a:gd name="connsiteX483" fmla="*/ 3211660 w 3318341"/>
              <a:gd name="connsiteY483" fmla="*/ 1919243 h 6858544"/>
              <a:gd name="connsiteX484" fmla="*/ 2338836 w 3318341"/>
              <a:gd name="connsiteY484" fmla="*/ 1046222 h 6858544"/>
              <a:gd name="connsiteX485" fmla="*/ 1508976 w 3318341"/>
              <a:gd name="connsiteY485" fmla="*/ 1046222 h 6858544"/>
              <a:gd name="connsiteX486" fmla="*/ 412717 w 3318341"/>
              <a:gd name="connsiteY486" fmla="*/ 56530 h 6858544"/>
              <a:gd name="connsiteX487" fmla="*/ 364629 w 3318341"/>
              <a:gd name="connsiteY487" fmla="*/ 0 h 6858544"/>
              <a:gd name="connsiteX488" fmla="*/ 367681 w 3318341"/>
              <a:gd name="connsiteY488" fmla="*/ 0 h 6858544"/>
              <a:gd name="connsiteX489" fmla="*/ 370726 w 3318341"/>
              <a:gd name="connsiteY489" fmla="*/ 60101 h 6858544"/>
              <a:gd name="connsiteX490" fmla="*/ 1508976 w 3318341"/>
              <a:gd name="connsiteY490" fmla="*/ 1087688 h 6858544"/>
              <a:gd name="connsiteX491" fmla="*/ 2338836 w 3318341"/>
              <a:gd name="connsiteY491" fmla="*/ 1087688 h 6858544"/>
              <a:gd name="connsiteX492" fmla="*/ 3169452 w 3318341"/>
              <a:gd name="connsiteY492" fmla="*/ 1918489 h 6858544"/>
              <a:gd name="connsiteX493" fmla="*/ 2338836 w 3318341"/>
              <a:gd name="connsiteY493" fmla="*/ 2749292 h 6858544"/>
              <a:gd name="connsiteX494" fmla="*/ 1508976 w 3318341"/>
              <a:gd name="connsiteY494" fmla="*/ 2749292 h 6858544"/>
              <a:gd name="connsiteX495" fmla="*/ 364807 w 3318341"/>
              <a:gd name="connsiteY495" fmla="*/ 3893714 h 6858544"/>
              <a:gd name="connsiteX496" fmla="*/ 1508976 w 3318341"/>
              <a:gd name="connsiteY496" fmla="*/ 5038141 h 6858544"/>
              <a:gd name="connsiteX497" fmla="*/ 2338836 w 3318341"/>
              <a:gd name="connsiteY497" fmla="*/ 5038141 h 6858544"/>
              <a:gd name="connsiteX498" fmla="*/ 3169452 w 3318341"/>
              <a:gd name="connsiteY498" fmla="*/ 5868943 h 6858544"/>
              <a:gd name="connsiteX499" fmla="*/ 2338836 w 3318341"/>
              <a:gd name="connsiteY499" fmla="*/ 6699745 h 6858544"/>
              <a:gd name="connsiteX500" fmla="*/ 1508976 w 3318341"/>
              <a:gd name="connsiteY500" fmla="*/ 6699745 h 6858544"/>
              <a:gd name="connsiteX501" fmla="*/ 964054 w 3318341"/>
              <a:gd name="connsiteY501" fmla="*/ 6838079 h 6858544"/>
              <a:gd name="connsiteX502" fmla="*/ 930411 w 3318341"/>
              <a:gd name="connsiteY502" fmla="*/ 6858544 h 6858544"/>
              <a:gd name="connsiteX503" fmla="*/ 925651 w 3318341"/>
              <a:gd name="connsiteY503" fmla="*/ 6858544 h 6858544"/>
              <a:gd name="connsiteX504" fmla="*/ 962353 w 3318341"/>
              <a:gd name="connsiteY504" fmla="*/ 6836214 h 6858544"/>
              <a:gd name="connsiteX505" fmla="*/ 1508976 w 3318341"/>
              <a:gd name="connsiteY505" fmla="*/ 6697484 h 6858544"/>
              <a:gd name="connsiteX506" fmla="*/ 2338836 w 3318341"/>
              <a:gd name="connsiteY506" fmla="*/ 6697484 h 6858544"/>
              <a:gd name="connsiteX507" fmla="*/ 3166436 w 3318341"/>
              <a:gd name="connsiteY507" fmla="*/ 5869697 h 6858544"/>
              <a:gd name="connsiteX508" fmla="*/ 2338836 w 3318341"/>
              <a:gd name="connsiteY508" fmla="*/ 5041910 h 6858544"/>
              <a:gd name="connsiteX509" fmla="*/ 1508976 w 3318341"/>
              <a:gd name="connsiteY509" fmla="*/ 5041910 h 6858544"/>
              <a:gd name="connsiteX510" fmla="*/ 361792 w 3318341"/>
              <a:gd name="connsiteY510" fmla="*/ 3894468 h 6858544"/>
              <a:gd name="connsiteX511" fmla="*/ 1508976 w 3318341"/>
              <a:gd name="connsiteY511" fmla="*/ 2747030 h 6858544"/>
              <a:gd name="connsiteX512" fmla="*/ 2338836 w 3318341"/>
              <a:gd name="connsiteY512" fmla="*/ 2747030 h 6858544"/>
              <a:gd name="connsiteX513" fmla="*/ 3166436 w 3318341"/>
              <a:gd name="connsiteY513" fmla="*/ 1919243 h 6858544"/>
              <a:gd name="connsiteX514" fmla="*/ 2338836 w 3318341"/>
              <a:gd name="connsiteY514" fmla="*/ 1091456 h 6858544"/>
              <a:gd name="connsiteX515" fmla="*/ 1508976 w 3318341"/>
              <a:gd name="connsiteY515" fmla="*/ 1091456 h 6858544"/>
              <a:gd name="connsiteX516" fmla="*/ 367728 w 3318341"/>
              <a:gd name="connsiteY516" fmla="*/ 61138 h 6858544"/>
              <a:gd name="connsiteX517" fmla="*/ 319406 w 3318341"/>
              <a:gd name="connsiteY517" fmla="*/ 0 h 6858544"/>
              <a:gd name="connsiteX518" fmla="*/ 322458 w 3318341"/>
              <a:gd name="connsiteY518" fmla="*/ 0 h 6858544"/>
              <a:gd name="connsiteX519" fmla="*/ 325736 w 3318341"/>
              <a:gd name="connsiteY519" fmla="*/ 64708 h 6858544"/>
              <a:gd name="connsiteX520" fmla="*/ 1508975 w 3318341"/>
              <a:gd name="connsiteY520" fmla="*/ 1132921 h 6858544"/>
              <a:gd name="connsiteX521" fmla="*/ 2338836 w 3318341"/>
              <a:gd name="connsiteY521" fmla="*/ 1132921 h 6858544"/>
              <a:gd name="connsiteX522" fmla="*/ 3124227 w 3318341"/>
              <a:gd name="connsiteY522" fmla="*/ 1918489 h 6858544"/>
              <a:gd name="connsiteX523" fmla="*/ 2338836 w 3318341"/>
              <a:gd name="connsiteY523" fmla="*/ 2704057 h 6858544"/>
              <a:gd name="connsiteX524" fmla="*/ 1508975 w 3318341"/>
              <a:gd name="connsiteY524" fmla="*/ 2704057 h 6858544"/>
              <a:gd name="connsiteX525" fmla="*/ 319583 w 3318341"/>
              <a:gd name="connsiteY525" fmla="*/ 3893714 h 6858544"/>
              <a:gd name="connsiteX526" fmla="*/ 1508975 w 3318341"/>
              <a:gd name="connsiteY526" fmla="*/ 5083375 h 6858544"/>
              <a:gd name="connsiteX527" fmla="*/ 2338836 w 3318341"/>
              <a:gd name="connsiteY527" fmla="*/ 5083375 h 6858544"/>
              <a:gd name="connsiteX528" fmla="*/ 3124227 w 3318341"/>
              <a:gd name="connsiteY528" fmla="*/ 5868943 h 6858544"/>
              <a:gd name="connsiteX529" fmla="*/ 2338836 w 3318341"/>
              <a:gd name="connsiteY529" fmla="*/ 6654511 h 6858544"/>
              <a:gd name="connsiteX530" fmla="*/ 1508975 w 3318341"/>
              <a:gd name="connsiteY530" fmla="*/ 6654511 h 6858544"/>
              <a:gd name="connsiteX531" fmla="*/ 844474 w 3318341"/>
              <a:gd name="connsiteY531" fmla="*/ 6857986 h 6858544"/>
              <a:gd name="connsiteX532" fmla="*/ 843727 w 3318341"/>
              <a:gd name="connsiteY532" fmla="*/ 6858544 h 6858544"/>
              <a:gd name="connsiteX533" fmla="*/ 839504 w 3318341"/>
              <a:gd name="connsiteY533" fmla="*/ 6858544 h 6858544"/>
              <a:gd name="connsiteX534" fmla="*/ 842526 w 3318341"/>
              <a:gd name="connsiteY534" fmla="*/ 6856281 h 6858544"/>
              <a:gd name="connsiteX535" fmla="*/ 1508975 w 3318341"/>
              <a:gd name="connsiteY535" fmla="*/ 6652250 h 6858544"/>
              <a:gd name="connsiteX536" fmla="*/ 2338836 w 3318341"/>
              <a:gd name="connsiteY536" fmla="*/ 6652250 h 6858544"/>
              <a:gd name="connsiteX537" fmla="*/ 3121212 w 3318341"/>
              <a:gd name="connsiteY537" fmla="*/ 5869697 h 6858544"/>
              <a:gd name="connsiteX538" fmla="*/ 2338836 w 3318341"/>
              <a:gd name="connsiteY538" fmla="*/ 5087145 h 6858544"/>
              <a:gd name="connsiteX539" fmla="*/ 1508975 w 3318341"/>
              <a:gd name="connsiteY539" fmla="*/ 5087145 h 6858544"/>
              <a:gd name="connsiteX540" fmla="*/ 316568 w 3318341"/>
              <a:gd name="connsiteY540" fmla="*/ 3894468 h 6858544"/>
              <a:gd name="connsiteX541" fmla="*/ 1508975 w 3318341"/>
              <a:gd name="connsiteY541" fmla="*/ 2701795 h 6858544"/>
              <a:gd name="connsiteX542" fmla="*/ 2338836 w 3318341"/>
              <a:gd name="connsiteY542" fmla="*/ 2701795 h 6858544"/>
              <a:gd name="connsiteX543" fmla="*/ 3121212 w 3318341"/>
              <a:gd name="connsiteY543" fmla="*/ 1919243 h 6858544"/>
              <a:gd name="connsiteX544" fmla="*/ 2338836 w 3318341"/>
              <a:gd name="connsiteY544" fmla="*/ 1136690 h 6858544"/>
              <a:gd name="connsiteX545" fmla="*/ 1508975 w 3318341"/>
              <a:gd name="connsiteY545" fmla="*/ 1136690 h 6858544"/>
              <a:gd name="connsiteX546" fmla="*/ 322739 w 3318341"/>
              <a:gd name="connsiteY546" fmla="*/ 65745 h 6858544"/>
              <a:gd name="connsiteX547" fmla="*/ 274183 w 3318341"/>
              <a:gd name="connsiteY547" fmla="*/ 0 h 6858544"/>
              <a:gd name="connsiteX548" fmla="*/ 277235 w 3318341"/>
              <a:gd name="connsiteY548" fmla="*/ 0 h 6858544"/>
              <a:gd name="connsiteX549" fmla="*/ 280747 w 3318341"/>
              <a:gd name="connsiteY549" fmla="*/ 69316 h 6858544"/>
              <a:gd name="connsiteX550" fmla="*/ 1508975 w 3318341"/>
              <a:gd name="connsiteY550" fmla="*/ 1178154 h 6858544"/>
              <a:gd name="connsiteX551" fmla="*/ 2338836 w 3318341"/>
              <a:gd name="connsiteY551" fmla="*/ 1178154 h 6858544"/>
              <a:gd name="connsiteX552" fmla="*/ 3079003 w 3318341"/>
              <a:gd name="connsiteY552" fmla="*/ 1918488 h 6858544"/>
              <a:gd name="connsiteX553" fmla="*/ 2338836 w 3318341"/>
              <a:gd name="connsiteY553" fmla="*/ 2658822 h 6858544"/>
              <a:gd name="connsiteX554" fmla="*/ 1508975 w 3318341"/>
              <a:gd name="connsiteY554" fmla="*/ 2658822 h 6858544"/>
              <a:gd name="connsiteX555" fmla="*/ 274359 w 3318341"/>
              <a:gd name="connsiteY555" fmla="*/ 3893714 h 6858544"/>
              <a:gd name="connsiteX556" fmla="*/ 1508975 w 3318341"/>
              <a:gd name="connsiteY556" fmla="*/ 5128609 h 6858544"/>
              <a:gd name="connsiteX557" fmla="*/ 2338836 w 3318341"/>
              <a:gd name="connsiteY557" fmla="*/ 5128609 h 6858544"/>
              <a:gd name="connsiteX558" fmla="*/ 3079003 w 3318341"/>
              <a:gd name="connsiteY558" fmla="*/ 5868943 h 6858544"/>
              <a:gd name="connsiteX559" fmla="*/ 2338836 w 3318341"/>
              <a:gd name="connsiteY559" fmla="*/ 6609276 h 6858544"/>
              <a:gd name="connsiteX560" fmla="*/ 1508975 w 3318341"/>
              <a:gd name="connsiteY560" fmla="*/ 6609276 h 6858544"/>
              <a:gd name="connsiteX561" fmla="*/ 819234 w 3318341"/>
              <a:gd name="connsiteY561" fmla="*/ 6820503 h 6858544"/>
              <a:gd name="connsiteX562" fmla="*/ 768411 w 3318341"/>
              <a:gd name="connsiteY562" fmla="*/ 6858544 h 6858544"/>
              <a:gd name="connsiteX563" fmla="*/ 764201 w 3318341"/>
              <a:gd name="connsiteY563" fmla="*/ 6858544 h 6858544"/>
              <a:gd name="connsiteX564" fmla="*/ 817286 w 3318341"/>
              <a:gd name="connsiteY564" fmla="*/ 6818799 h 6858544"/>
              <a:gd name="connsiteX565" fmla="*/ 1508975 w 3318341"/>
              <a:gd name="connsiteY565" fmla="*/ 6607015 h 6858544"/>
              <a:gd name="connsiteX566" fmla="*/ 2338836 w 3318341"/>
              <a:gd name="connsiteY566" fmla="*/ 6607015 h 6858544"/>
              <a:gd name="connsiteX567" fmla="*/ 3075988 w 3318341"/>
              <a:gd name="connsiteY567" fmla="*/ 5869697 h 6858544"/>
              <a:gd name="connsiteX568" fmla="*/ 2338836 w 3318341"/>
              <a:gd name="connsiteY568" fmla="*/ 5132379 h 6858544"/>
              <a:gd name="connsiteX569" fmla="*/ 1508975 w 3318341"/>
              <a:gd name="connsiteY569" fmla="*/ 5132379 h 6858544"/>
              <a:gd name="connsiteX570" fmla="*/ 271344 w 3318341"/>
              <a:gd name="connsiteY570" fmla="*/ 3894468 h 6858544"/>
              <a:gd name="connsiteX571" fmla="*/ 1508975 w 3318341"/>
              <a:gd name="connsiteY571" fmla="*/ 2656560 h 6858544"/>
              <a:gd name="connsiteX572" fmla="*/ 2338836 w 3318341"/>
              <a:gd name="connsiteY572" fmla="*/ 2656560 h 6858544"/>
              <a:gd name="connsiteX573" fmla="*/ 3075988 w 3318341"/>
              <a:gd name="connsiteY573" fmla="*/ 1919242 h 6858544"/>
              <a:gd name="connsiteX574" fmla="*/ 2338836 w 3318341"/>
              <a:gd name="connsiteY574" fmla="*/ 1181924 h 6858544"/>
              <a:gd name="connsiteX575" fmla="*/ 1508975 w 3318341"/>
              <a:gd name="connsiteY575" fmla="*/ 1181924 h 6858544"/>
              <a:gd name="connsiteX576" fmla="*/ 277749 w 3318341"/>
              <a:gd name="connsiteY576" fmla="*/ 70352 h 6858544"/>
              <a:gd name="connsiteX577" fmla="*/ 228959 w 3318341"/>
              <a:gd name="connsiteY577" fmla="*/ 0 h 6858544"/>
              <a:gd name="connsiteX578" fmla="*/ 232008 w 3318341"/>
              <a:gd name="connsiteY578" fmla="*/ 0 h 6858544"/>
              <a:gd name="connsiteX579" fmla="*/ 235758 w 3318341"/>
              <a:gd name="connsiteY579" fmla="*/ 74046 h 6858544"/>
              <a:gd name="connsiteX580" fmla="*/ 1508975 w 3318341"/>
              <a:gd name="connsiteY580" fmla="*/ 1223386 h 6858544"/>
              <a:gd name="connsiteX581" fmla="*/ 2338836 w 3318341"/>
              <a:gd name="connsiteY581" fmla="*/ 1223386 h 6858544"/>
              <a:gd name="connsiteX582" fmla="*/ 3033779 w 3318341"/>
              <a:gd name="connsiteY582" fmla="*/ 1918486 h 6858544"/>
              <a:gd name="connsiteX583" fmla="*/ 2338836 w 3318341"/>
              <a:gd name="connsiteY583" fmla="*/ 2613586 h 6858544"/>
              <a:gd name="connsiteX584" fmla="*/ 1508975 w 3318341"/>
              <a:gd name="connsiteY584" fmla="*/ 2613586 h 6858544"/>
              <a:gd name="connsiteX585" fmla="*/ 229135 w 3318341"/>
              <a:gd name="connsiteY585" fmla="*/ 3893714 h 6858544"/>
              <a:gd name="connsiteX586" fmla="*/ 1508975 w 3318341"/>
              <a:gd name="connsiteY586" fmla="*/ 5173844 h 6858544"/>
              <a:gd name="connsiteX587" fmla="*/ 2338836 w 3318341"/>
              <a:gd name="connsiteY587" fmla="*/ 5173844 h 6858544"/>
              <a:gd name="connsiteX588" fmla="*/ 3033779 w 3318341"/>
              <a:gd name="connsiteY588" fmla="*/ 5868943 h 6858544"/>
              <a:gd name="connsiteX589" fmla="*/ 2338836 w 3318341"/>
              <a:gd name="connsiteY589" fmla="*/ 6564042 h 6858544"/>
              <a:gd name="connsiteX590" fmla="*/ 1508975 w 3318341"/>
              <a:gd name="connsiteY590" fmla="*/ 6564042 h 6858544"/>
              <a:gd name="connsiteX591" fmla="*/ 695122 w 3318341"/>
              <a:gd name="connsiteY591" fmla="*/ 6856551 h 6858544"/>
              <a:gd name="connsiteX592" fmla="*/ 692930 w 3318341"/>
              <a:gd name="connsiteY592" fmla="*/ 6858544 h 6858544"/>
              <a:gd name="connsiteX593" fmla="*/ 689673 w 3318341"/>
              <a:gd name="connsiteY593" fmla="*/ 6858544 h 6858544"/>
              <a:gd name="connsiteX594" fmla="*/ 693270 w 3318341"/>
              <a:gd name="connsiteY594" fmla="*/ 6855273 h 6858544"/>
              <a:gd name="connsiteX595" fmla="*/ 1508975 w 3318341"/>
              <a:gd name="connsiteY595" fmla="*/ 6561781 h 6858544"/>
              <a:gd name="connsiteX596" fmla="*/ 2338836 w 3318341"/>
              <a:gd name="connsiteY596" fmla="*/ 6561781 h 6858544"/>
              <a:gd name="connsiteX597" fmla="*/ 3030764 w 3318341"/>
              <a:gd name="connsiteY597" fmla="*/ 5869697 h 6858544"/>
              <a:gd name="connsiteX598" fmla="*/ 2338836 w 3318341"/>
              <a:gd name="connsiteY598" fmla="*/ 5177613 h 6858544"/>
              <a:gd name="connsiteX599" fmla="*/ 1508975 w 3318341"/>
              <a:gd name="connsiteY599" fmla="*/ 5177613 h 6858544"/>
              <a:gd name="connsiteX600" fmla="*/ 226120 w 3318341"/>
              <a:gd name="connsiteY600" fmla="*/ 3894468 h 6858544"/>
              <a:gd name="connsiteX601" fmla="*/ 1508975 w 3318341"/>
              <a:gd name="connsiteY601" fmla="*/ 2611324 h 6858544"/>
              <a:gd name="connsiteX602" fmla="*/ 2338836 w 3318341"/>
              <a:gd name="connsiteY602" fmla="*/ 2611324 h 6858544"/>
              <a:gd name="connsiteX603" fmla="*/ 3030764 w 3318341"/>
              <a:gd name="connsiteY603" fmla="*/ 1919240 h 6858544"/>
              <a:gd name="connsiteX604" fmla="*/ 2338836 w 3318341"/>
              <a:gd name="connsiteY604" fmla="*/ 1227156 h 6858544"/>
              <a:gd name="connsiteX605" fmla="*/ 1508975 w 3318341"/>
              <a:gd name="connsiteY605" fmla="*/ 1227156 h 6858544"/>
              <a:gd name="connsiteX606" fmla="*/ 232760 w 3318341"/>
              <a:gd name="connsiteY606" fmla="*/ 74958 h 6858544"/>
              <a:gd name="connsiteX607" fmla="*/ 183736 w 3318341"/>
              <a:gd name="connsiteY607" fmla="*/ 0 h 6858544"/>
              <a:gd name="connsiteX608" fmla="*/ 186785 w 3318341"/>
              <a:gd name="connsiteY608" fmla="*/ 0 h 6858544"/>
              <a:gd name="connsiteX609" fmla="*/ 190768 w 3318341"/>
              <a:gd name="connsiteY609" fmla="*/ 78653 h 6858544"/>
              <a:gd name="connsiteX610" fmla="*/ 1508976 w 3318341"/>
              <a:gd name="connsiteY610" fmla="*/ 1268621 h 6858544"/>
              <a:gd name="connsiteX611" fmla="*/ 2338837 w 3318341"/>
              <a:gd name="connsiteY611" fmla="*/ 1268621 h 6858544"/>
              <a:gd name="connsiteX612" fmla="*/ 2988556 w 3318341"/>
              <a:gd name="connsiteY612" fmla="*/ 1918485 h 6858544"/>
              <a:gd name="connsiteX613" fmla="*/ 2338837 w 3318341"/>
              <a:gd name="connsiteY613" fmla="*/ 2568352 h 6858544"/>
              <a:gd name="connsiteX614" fmla="*/ 1508976 w 3318341"/>
              <a:gd name="connsiteY614" fmla="*/ 2568352 h 6858544"/>
              <a:gd name="connsiteX615" fmla="*/ 183911 w 3318341"/>
              <a:gd name="connsiteY615" fmla="*/ 3893714 h 6858544"/>
              <a:gd name="connsiteX616" fmla="*/ 1508976 w 3318341"/>
              <a:gd name="connsiteY616" fmla="*/ 5219078 h 6858544"/>
              <a:gd name="connsiteX617" fmla="*/ 2338837 w 3318341"/>
              <a:gd name="connsiteY617" fmla="*/ 5219078 h 6858544"/>
              <a:gd name="connsiteX618" fmla="*/ 2988556 w 3318341"/>
              <a:gd name="connsiteY618" fmla="*/ 5868943 h 6858544"/>
              <a:gd name="connsiteX619" fmla="*/ 2338837 w 3318341"/>
              <a:gd name="connsiteY619" fmla="*/ 6518808 h 6858544"/>
              <a:gd name="connsiteX620" fmla="*/ 1508976 w 3318341"/>
              <a:gd name="connsiteY620" fmla="*/ 6518808 h 6858544"/>
              <a:gd name="connsiteX621" fmla="*/ 666399 w 3318341"/>
              <a:gd name="connsiteY621" fmla="*/ 6821680 h 6858544"/>
              <a:gd name="connsiteX622" fmla="*/ 625852 w 3318341"/>
              <a:gd name="connsiteY622" fmla="*/ 6858544 h 6858544"/>
              <a:gd name="connsiteX623" fmla="*/ 622614 w 3318341"/>
              <a:gd name="connsiteY623" fmla="*/ 6858544 h 6858544"/>
              <a:gd name="connsiteX624" fmla="*/ 664546 w 3318341"/>
              <a:gd name="connsiteY624" fmla="*/ 6820402 h 6858544"/>
              <a:gd name="connsiteX625" fmla="*/ 1508976 w 3318341"/>
              <a:gd name="connsiteY625" fmla="*/ 6516547 h 6858544"/>
              <a:gd name="connsiteX626" fmla="*/ 2338837 w 3318341"/>
              <a:gd name="connsiteY626" fmla="*/ 6516547 h 6858544"/>
              <a:gd name="connsiteX627" fmla="*/ 2985540 w 3318341"/>
              <a:gd name="connsiteY627" fmla="*/ 5869697 h 6858544"/>
              <a:gd name="connsiteX628" fmla="*/ 2338837 w 3318341"/>
              <a:gd name="connsiteY628" fmla="*/ 5222847 h 6858544"/>
              <a:gd name="connsiteX629" fmla="*/ 1508976 w 3318341"/>
              <a:gd name="connsiteY629" fmla="*/ 5222847 h 6858544"/>
              <a:gd name="connsiteX630" fmla="*/ 180896 w 3318341"/>
              <a:gd name="connsiteY630" fmla="*/ 3894468 h 6858544"/>
              <a:gd name="connsiteX631" fmla="*/ 1508976 w 3318341"/>
              <a:gd name="connsiteY631" fmla="*/ 2566089 h 6858544"/>
              <a:gd name="connsiteX632" fmla="*/ 2338837 w 3318341"/>
              <a:gd name="connsiteY632" fmla="*/ 2566089 h 6858544"/>
              <a:gd name="connsiteX633" fmla="*/ 2985540 w 3318341"/>
              <a:gd name="connsiteY633" fmla="*/ 1919240 h 6858544"/>
              <a:gd name="connsiteX634" fmla="*/ 2338837 w 3318341"/>
              <a:gd name="connsiteY634" fmla="*/ 1272390 h 6858544"/>
              <a:gd name="connsiteX635" fmla="*/ 1508976 w 3318341"/>
              <a:gd name="connsiteY635" fmla="*/ 1272390 h 6858544"/>
              <a:gd name="connsiteX636" fmla="*/ 187771 w 3318341"/>
              <a:gd name="connsiteY636" fmla="*/ 79566 h 6858544"/>
              <a:gd name="connsiteX637" fmla="*/ 138512 w 3318341"/>
              <a:gd name="connsiteY637" fmla="*/ 0 h 6858544"/>
              <a:gd name="connsiteX638" fmla="*/ 141561 w 3318341"/>
              <a:gd name="connsiteY638" fmla="*/ 0 h 6858544"/>
              <a:gd name="connsiteX639" fmla="*/ 145779 w 3318341"/>
              <a:gd name="connsiteY639" fmla="*/ 83262 h 6858544"/>
              <a:gd name="connsiteX640" fmla="*/ 1508976 w 3318341"/>
              <a:gd name="connsiteY640" fmla="*/ 1313856 h 6858544"/>
              <a:gd name="connsiteX641" fmla="*/ 2338836 w 3318341"/>
              <a:gd name="connsiteY641" fmla="*/ 1313856 h 6858544"/>
              <a:gd name="connsiteX642" fmla="*/ 2943332 w 3318341"/>
              <a:gd name="connsiteY642" fmla="*/ 1918487 h 6858544"/>
              <a:gd name="connsiteX643" fmla="*/ 2338836 w 3318341"/>
              <a:gd name="connsiteY643" fmla="*/ 2523118 h 6858544"/>
              <a:gd name="connsiteX644" fmla="*/ 1508976 w 3318341"/>
              <a:gd name="connsiteY644" fmla="*/ 2523118 h 6858544"/>
              <a:gd name="connsiteX645" fmla="*/ 138687 w 3318341"/>
              <a:gd name="connsiteY645" fmla="*/ 3893714 h 6858544"/>
              <a:gd name="connsiteX646" fmla="*/ 1508976 w 3318341"/>
              <a:gd name="connsiteY646" fmla="*/ 5264312 h 6858544"/>
              <a:gd name="connsiteX647" fmla="*/ 2338836 w 3318341"/>
              <a:gd name="connsiteY647" fmla="*/ 5264312 h 6858544"/>
              <a:gd name="connsiteX648" fmla="*/ 2943332 w 3318341"/>
              <a:gd name="connsiteY648" fmla="*/ 5868943 h 6858544"/>
              <a:gd name="connsiteX649" fmla="*/ 2338836 w 3318341"/>
              <a:gd name="connsiteY649" fmla="*/ 6473574 h 6858544"/>
              <a:gd name="connsiteX650" fmla="*/ 1508976 w 3318341"/>
              <a:gd name="connsiteY650" fmla="*/ 6473574 h 6858544"/>
              <a:gd name="connsiteX651" fmla="*/ 637675 w 3318341"/>
              <a:gd name="connsiteY651" fmla="*/ 6786809 h 6858544"/>
              <a:gd name="connsiteX652" fmla="*/ 558774 w 3318341"/>
              <a:gd name="connsiteY652" fmla="*/ 6858544 h 6858544"/>
              <a:gd name="connsiteX653" fmla="*/ 555554 w 3318341"/>
              <a:gd name="connsiteY653" fmla="*/ 6858544 h 6858544"/>
              <a:gd name="connsiteX654" fmla="*/ 635823 w 3318341"/>
              <a:gd name="connsiteY654" fmla="*/ 6785531 h 6858544"/>
              <a:gd name="connsiteX655" fmla="*/ 1508976 w 3318341"/>
              <a:gd name="connsiteY655" fmla="*/ 6471313 h 6858544"/>
              <a:gd name="connsiteX656" fmla="*/ 2338836 w 3318341"/>
              <a:gd name="connsiteY656" fmla="*/ 6471313 h 6858544"/>
              <a:gd name="connsiteX657" fmla="*/ 2940316 w 3318341"/>
              <a:gd name="connsiteY657" fmla="*/ 5869697 h 6858544"/>
              <a:gd name="connsiteX658" fmla="*/ 2338836 w 3318341"/>
              <a:gd name="connsiteY658" fmla="*/ 5268081 h 6858544"/>
              <a:gd name="connsiteX659" fmla="*/ 1508976 w 3318341"/>
              <a:gd name="connsiteY659" fmla="*/ 5268081 h 6858544"/>
              <a:gd name="connsiteX660" fmla="*/ 135672 w 3318341"/>
              <a:gd name="connsiteY660" fmla="*/ 3894468 h 6858544"/>
              <a:gd name="connsiteX661" fmla="*/ 1508976 w 3318341"/>
              <a:gd name="connsiteY661" fmla="*/ 2520856 h 6858544"/>
              <a:gd name="connsiteX662" fmla="*/ 2338836 w 3318341"/>
              <a:gd name="connsiteY662" fmla="*/ 2520856 h 6858544"/>
              <a:gd name="connsiteX663" fmla="*/ 2940316 w 3318341"/>
              <a:gd name="connsiteY663" fmla="*/ 1919241 h 6858544"/>
              <a:gd name="connsiteX664" fmla="*/ 2338836 w 3318341"/>
              <a:gd name="connsiteY664" fmla="*/ 1317625 h 6858544"/>
              <a:gd name="connsiteX665" fmla="*/ 1508976 w 3318341"/>
              <a:gd name="connsiteY665" fmla="*/ 1317625 h 6858544"/>
              <a:gd name="connsiteX666" fmla="*/ 142781 w 3318341"/>
              <a:gd name="connsiteY666" fmla="*/ 84175 h 6858544"/>
              <a:gd name="connsiteX667" fmla="*/ 93283 w 3318341"/>
              <a:gd name="connsiteY667" fmla="*/ 0 h 6858544"/>
              <a:gd name="connsiteX668" fmla="*/ 96338 w 3318341"/>
              <a:gd name="connsiteY668" fmla="*/ 0 h 6858544"/>
              <a:gd name="connsiteX669" fmla="*/ 100789 w 3318341"/>
              <a:gd name="connsiteY669" fmla="*/ 87871 h 6858544"/>
              <a:gd name="connsiteX670" fmla="*/ 1508976 w 3318341"/>
              <a:gd name="connsiteY670" fmla="*/ 1359090 h 6858544"/>
              <a:gd name="connsiteX671" fmla="*/ 2338836 w 3318341"/>
              <a:gd name="connsiteY671" fmla="*/ 1359090 h 6858544"/>
              <a:gd name="connsiteX672" fmla="*/ 2898107 w 3318341"/>
              <a:gd name="connsiteY672" fmla="*/ 1918487 h 6858544"/>
              <a:gd name="connsiteX673" fmla="*/ 2338836 w 3318341"/>
              <a:gd name="connsiteY673" fmla="*/ 2477884 h 6858544"/>
              <a:gd name="connsiteX674" fmla="*/ 1508976 w 3318341"/>
              <a:gd name="connsiteY674" fmla="*/ 2477884 h 6858544"/>
              <a:gd name="connsiteX675" fmla="*/ 93463 w 3318341"/>
              <a:gd name="connsiteY675" fmla="*/ 3893714 h 6858544"/>
              <a:gd name="connsiteX676" fmla="*/ 1508976 w 3318341"/>
              <a:gd name="connsiteY676" fmla="*/ 5309546 h 6858544"/>
              <a:gd name="connsiteX677" fmla="*/ 2338836 w 3318341"/>
              <a:gd name="connsiteY677" fmla="*/ 5309546 h 6858544"/>
              <a:gd name="connsiteX678" fmla="*/ 2898107 w 3318341"/>
              <a:gd name="connsiteY678" fmla="*/ 5868943 h 6858544"/>
              <a:gd name="connsiteX679" fmla="*/ 2338836 w 3318341"/>
              <a:gd name="connsiteY679" fmla="*/ 6428339 h 6858544"/>
              <a:gd name="connsiteX680" fmla="*/ 1508976 w 3318341"/>
              <a:gd name="connsiteY680" fmla="*/ 6428339 h 6858544"/>
              <a:gd name="connsiteX681" fmla="*/ 508394 w 3318341"/>
              <a:gd name="connsiteY681" fmla="*/ 6843364 h 6858544"/>
              <a:gd name="connsiteX682" fmla="*/ 494598 w 3318341"/>
              <a:gd name="connsiteY682" fmla="*/ 6858544 h 6858544"/>
              <a:gd name="connsiteX683" fmla="*/ 491326 w 3318341"/>
              <a:gd name="connsiteY683" fmla="*/ 6858544 h 6858544"/>
              <a:gd name="connsiteX684" fmla="*/ 506321 w 3318341"/>
              <a:gd name="connsiteY684" fmla="*/ 6842045 h 6858544"/>
              <a:gd name="connsiteX685" fmla="*/ 1508976 w 3318341"/>
              <a:gd name="connsiteY685" fmla="*/ 6426078 h 6858544"/>
              <a:gd name="connsiteX686" fmla="*/ 2338836 w 3318341"/>
              <a:gd name="connsiteY686" fmla="*/ 6426078 h 6858544"/>
              <a:gd name="connsiteX687" fmla="*/ 2895092 w 3318341"/>
              <a:gd name="connsiteY687" fmla="*/ 5869697 h 6858544"/>
              <a:gd name="connsiteX688" fmla="*/ 2338836 w 3318341"/>
              <a:gd name="connsiteY688" fmla="*/ 5313315 h 6858544"/>
              <a:gd name="connsiteX689" fmla="*/ 1508976 w 3318341"/>
              <a:gd name="connsiteY689" fmla="*/ 5313315 h 6858544"/>
              <a:gd name="connsiteX690" fmla="*/ 90448 w 3318341"/>
              <a:gd name="connsiteY690" fmla="*/ 3894468 h 6858544"/>
              <a:gd name="connsiteX691" fmla="*/ 1508976 w 3318341"/>
              <a:gd name="connsiteY691" fmla="*/ 2475622 h 6858544"/>
              <a:gd name="connsiteX692" fmla="*/ 2338836 w 3318341"/>
              <a:gd name="connsiteY692" fmla="*/ 2475622 h 6858544"/>
              <a:gd name="connsiteX693" fmla="*/ 2895092 w 3318341"/>
              <a:gd name="connsiteY693" fmla="*/ 1919242 h 6858544"/>
              <a:gd name="connsiteX694" fmla="*/ 2338836 w 3318341"/>
              <a:gd name="connsiteY694" fmla="*/ 1362860 h 6858544"/>
              <a:gd name="connsiteX695" fmla="*/ 1508976 w 3318341"/>
              <a:gd name="connsiteY695" fmla="*/ 1362860 h 6858544"/>
              <a:gd name="connsiteX696" fmla="*/ 97784 w 3318341"/>
              <a:gd name="connsiteY696" fmla="*/ 88907 h 6858544"/>
              <a:gd name="connsiteX697" fmla="*/ 48059 w 3318341"/>
              <a:gd name="connsiteY697" fmla="*/ 0 h 6858544"/>
              <a:gd name="connsiteX698" fmla="*/ 51114 w 3318341"/>
              <a:gd name="connsiteY698" fmla="*/ 0 h 6858544"/>
              <a:gd name="connsiteX699" fmla="*/ 55800 w 3318341"/>
              <a:gd name="connsiteY699" fmla="*/ 92479 h 6858544"/>
              <a:gd name="connsiteX700" fmla="*/ 1508976 w 3318341"/>
              <a:gd name="connsiteY700" fmla="*/ 1404325 h 6858544"/>
              <a:gd name="connsiteX701" fmla="*/ 2338836 w 3318341"/>
              <a:gd name="connsiteY701" fmla="*/ 1404325 h 6858544"/>
              <a:gd name="connsiteX702" fmla="*/ 2852883 w 3318341"/>
              <a:gd name="connsiteY702" fmla="*/ 1918487 h 6858544"/>
              <a:gd name="connsiteX703" fmla="*/ 2338836 w 3318341"/>
              <a:gd name="connsiteY703" fmla="*/ 2432650 h 6858544"/>
              <a:gd name="connsiteX704" fmla="*/ 1508976 w 3318341"/>
              <a:gd name="connsiteY704" fmla="*/ 2432650 h 6858544"/>
              <a:gd name="connsiteX705" fmla="*/ 48239 w 3318341"/>
              <a:gd name="connsiteY705" fmla="*/ 3893714 h 6858544"/>
              <a:gd name="connsiteX706" fmla="*/ 1508976 w 3318341"/>
              <a:gd name="connsiteY706" fmla="*/ 5354781 h 6858544"/>
              <a:gd name="connsiteX707" fmla="*/ 2338836 w 3318341"/>
              <a:gd name="connsiteY707" fmla="*/ 5354781 h 6858544"/>
              <a:gd name="connsiteX708" fmla="*/ 2852883 w 3318341"/>
              <a:gd name="connsiteY708" fmla="*/ 5868943 h 6858544"/>
              <a:gd name="connsiteX709" fmla="*/ 2338836 w 3318341"/>
              <a:gd name="connsiteY709" fmla="*/ 6383105 h 6858544"/>
              <a:gd name="connsiteX710" fmla="*/ 1508976 w 3318341"/>
              <a:gd name="connsiteY710" fmla="*/ 6383105 h 6858544"/>
              <a:gd name="connsiteX711" fmla="*/ 476454 w 3318341"/>
              <a:gd name="connsiteY711" fmla="*/ 6811417 h 6858544"/>
              <a:gd name="connsiteX712" fmla="*/ 433625 w 3318341"/>
              <a:gd name="connsiteY712" fmla="*/ 6858544 h 6858544"/>
              <a:gd name="connsiteX713" fmla="*/ 430352 w 3318341"/>
              <a:gd name="connsiteY713" fmla="*/ 6858544 h 6858544"/>
              <a:gd name="connsiteX714" fmla="*/ 474381 w 3318341"/>
              <a:gd name="connsiteY714" fmla="*/ 6810098 h 6858544"/>
              <a:gd name="connsiteX715" fmla="*/ 1508976 w 3318341"/>
              <a:gd name="connsiteY715" fmla="*/ 6380844 h 6858544"/>
              <a:gd name="connsiteX716" fmla="*/ 2338836 w 3318341"/>
              <a:gd name="connsiteY716" fmla="*/ 6380844 h 6858544"/>
              <a:gd name="connsiteX717" fmla="*/ 2849868 w 3318341"/>
              <a:gd name="connsiteY717" fmla="*/ 5869697 h 6858544"/>
              <a:gd name="connsiteX718" fmla="*/ 2338836 w 3318341"/>
              <a:gd name="connsiteY718" fmla="*/ 5358550 h 6858544"/>
              <a:gd name="connsiteX719" fmla="*/ 1508976 w 3318341"/>
              <a:gd name="connsiteY719" fmla="*/ 5358550 h 6858544"/>
              <a:gd name="connsiteX720" fmla="*/ 45224 w 3318341"/>
              <a:gd name="connsiteY720" fmla="*/ 3894468 h 6858544"/>
              <a:gd name="connsiteX721" fmla="*/ 1508976 w 3318341"/>
              <a:gd name="connsiteY721" fmla="*/ 2430388 h 6858544"/>
              <a:gd name="connsiteX722" fmla="*/ 2338836 w 3318341"/>
              <a:gd name="connsiteY722" fmla="*/ 2430388 h 6858544"/>
              <a:gd name="connsiteX723" fmla="*/ 2849868 w 3318341"/>
              <a:gd name="connsiteY723" fmla="*/ 1919242 h 6858544"/>
              <a:gd name="connsiteX724" fmla="*/ 2338836 w 3318341"/>
              <a:gd name="connsiteY724" fmla="*/ 1408094 h 6858544"/>
              <a:gd name="connsiteX725" fmla="*/ 1508976 w 3318341"/>
              <a:gd name="connsiteY725" fmla="*/ 1408094 h 6858544"/>
              <a:gd name="connsiteX726" fmla="*/ 52794 w 3318341"/>
              <a:gd name="connsiteY726" fmla="*/ 93515 h 6858544"/>
              <a:gd name="connsiteX727" fmla="*/ 2723 w 3318341"/>
              <a:gd name="connsiteY727" fmla="*/ 0 h 6858544"/>
              <a:gd name="connsiteX728" fmla="*/ 6497 w 3318341"/>
              <a:gd name="connsiteY728" fmla="*/ 0 h 6858544"/>
              <a:gd name="connsiteX729" fmla="*/ 11061 w 3318341"/>
              <a:gd name="connsiteY729" fmla="*/ 93686 h 6858544"/>
              <a:gd name="connsiteX730" fmla="*/ 444703 w 3318341"/>
              <a:gd name="connsiteY730" fmla="*/ 1010034 h 6858544"/>
              <a:gd name="connsiteX731" fmla="*/ 1508976 w 3318341"/>
              <a:gd name="connsiteY731" fmla="*/ 1451068 h 6858544"/>
              <a:gd name="connsiteX732" fmla="*/ 2338836 w 3318341"/>
              <a:gd name="connsiteY732" fmla="*/ 1451068 h 6858544"/>
              <a:gd name="connsiteX733" fmla="*/ 2807659 w 3318341"/>
              <a:gd name="connsiteY733" fmla="*/ 1919996 h 6858544"/>
              <a:gd name="connsiteX734" fmla="*/ 2338836 w 3318341"/>
              <a:gd name="connsiteY734" fmla="*/ 2388925 h 6858544"/>
              <a:gd name="connsiteX735" fmla="*/ 1508976 w 3318341"/>
              <a:gd name="connsiteY735" fmla="*/ 2388925 h 6858544"/>
              <a:gd name="connsiteX736" fmla="*/ 444703 w 3318341"/>
              <a:gd name="connsiteY736" fmla="*/ 2829959 h 6858544"/>
              <a:gd name="connsiteX737" fmla="*/ 3769 w 3318341"/>
              <a:gd name="connsiteY737" fmla="*/ 3894469 h 6858544"/>
              <a:gd name="connsiteX738" fmla="*/ 444703 w 3318341"/>
              <a:gd name="connsiteY738" fmla="*/ 4960489 h 6858544"/>
              <a:gd name="connsiteX739" fmla="*/ 1508976 w 3318341"/>
              <a:gd name="connsiteY739" fmla="*/ 5401523 h 6858544"/>
              <a:gd name="connsiteX740" fmla="*/ 2338836 w 3318341"/>
              <a:gd name="connsiteY740" fmla="*/ 5401523 h 6858544"/>
              <a:gd name="connsiteX741" fmla="*/ 2807659 w 3318341"/>
              <a:gd name="connsiteY741" fmla="*/ 5870451 h 6858544"/>
              <a:gd name="connsiteX742" fmla="*/ 2338836 w 3318341"/>
              <a:gd name="connsiteY742" fmla="*/ 6339380 h 6858544"/>
              <a:gd name="connsiteX743" fmla="*/ 1508976 w 3318341"/>
              <a:gd name="connsiteY743" fmla="*/ 6339380 h 6858544"/>
              <a:gd name="connsiteX744" fmla="*/ 444703 w 3318341"/>
              <a:gd name="connsiteY744" fmla="*/ 6780413 h 6858544"/>
              <a:gd name="connsiteX745" fmla="*/ 373834 w 3318341"/>
              <a:gd name="connsiteY745" fmla="*/ 6858544 h 6858544"/>
              <a:gd name="connsiteX746" fmla="*/ 369727 w 3318341"/>
              <a:gd name="connsiteY746" fmla="*/ 6858544 h 6858544"/>
              <a:gd name="connsiteX747" fmla="*/ 442442 w 3318341"/>
              <a:gd name="connsiteY747" fmla="*/ 6778905 h 6858544"/>
              <a:gd name="connsiteX748" fmla="*/ 1509729 w 3318341"/>
              <a:gd name="connsiteY748" fmla="*/ 6336364 h 6858544"/>
              <a:gd name="connsiteX749" fmla="*/ 2339590 w 3318341"/>
              <a:gd name="connsiteY749" fmla="*/ 6336364 h 6858544"/>
              <a:gd name="connsiteX750" fmla="*/ 2805398 w 3318341"/>
              <a:gd name="connsiteY750" fmla="*/ 5870451 h 6858544"/>
              <a:gd name="connsiteX751" fmla="*/ 2339590 w 3318341"/>
              <a:gd name="connsiteY751" fmla="*/ 5404538 h 6858544"/>
              <a:gd name="connsiteX752" fmla="*/ 1509729 w 3318341"/>
              <a:gd name="connsiteY752" fmla="*/ 5404538 h 6858544"/>
              <a:gd name="connsiteX753" fmla="*/ 442442 w 3318341"/>
              <a:gd name="connsiteY753" fmla="*/ 4961996 h 6858544"/>
              <a:gd name="connsiteX754" fmla="*/ 0 w 3318341"/>
              <a:gd name="connsiteY754" fmla="*/ 3894469 h 6858544"/>
              <a:gd name="connsiteX755" fmla="*/ 442442 w 3318341"/>
              <a:gd name="connsiteY755" fmla="*/ 2828452 h 6858544"/>
              <a:gd name="connsiteX756" fmla="*/ 1509729 w 3318341"/>
              <a:gd name="connsiteY756" fmla="*/ 2385910 h 6858544"/>
              <a:gd name="connsiteX757" fmla="*/ 2339590 w 3318341"/>
              <a:gd name="connsiteY757" fmla="*/ 2385910 h 6858544"/>
              <a:gd name="connsiteX758" fmla="*/ 2805398 w 3318341"/>
              <a:gd name="connsiteY758" fmla="*/ 1919996 h 6858544"/>
              <a:gd name="connsiteX759" fmla="*/ 2339590 w 3318341"/>
              <a:gd name="connsiteY759" fmla="*/ 1454084 h 6858544"/>
              <a:gd name="connsiteX760" fmla="*/ 1509729 w 3318341"/>
              <a:gd name="connsiteY760" fmla="*/ 1454084 h 6858544"/>
              <a:gd name="connsiteX761" fmla="*/ 442442 w 3318341"/>
              <a:gd name="connsiteY761" fmla="*/ 1011542 h 6858544"/>
              <a:gd name="connsiteX762" fmla="*/ 7295 w 3318341"/>
              <a:gd name="connsiteY762" fmla="*/ 93998 h 68585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Lst>
            <a:rect l="l" t="t" r="r" b="b"/>
            <a:pathLst>
              <a:path w="3318341" h="6858544">
                <a:moveTo>
                  <a:pt x="3318341" y="6825777"/>
                </a:moveTo>
                <a:lnTo>
                  <a:pt x="3318341" y="6830674"/>
                </a:lnTo>
                <a:lnTo>
                  <a:pt x="3309552" y="6840348"/>
                </a:lnTo>
                <a:lnTo>
                  <a:pt x="3289548" y="6858544"/>
                </a:lnTo>
                <a:lnTo>
                  <a:pt x="3284744" y="6858544"/>
                </a:lnTo>
                <a:lnTo>
                  <a:pt x="3306726" y="6838559"/>
                </a:lnTo>
                <a:close/>
                <a:moveTo>
                  <a:pt x="3318341" y="6758684"/>
                </a:moveTo>
                <a:lnTo>
                  <a:pt x="3318341" y="6763571"/>
                </a:lnTo>
                <a:lnTo>
                  <a:pt x="3277612" y="6808401"/>
                </a:lnTo>
                <a:lnTo>
                  <a:pt x="3222487" y="6858544"/>
                </a:lnTo>
                <a:lnTo>
                  <a:pt x="3217666" y="6858544"/>
                </a:lnTo>
                <a:lnTo>
                  <a:pt x="3274786" y="6806612"/>
                </a:lnTo>
                <a:close/>
                <a:moveTo>
                  <a:pt x="3318341" y="6691590"/>
                </a:moveTo>
                <a:lnTo>
                  <a:pt x="3318341" y="6696466"/>
                </a:lnTo>
                <a:lnTo>
                  <a:pt x="3245673" y="6776455"/>
                </a:lnTo>
                <a:lnTo>
                  <a:pt x="3155427" y="6858544"/>
                </a:lnTo>
                <a:lnTo>
                  <a:pt x="3150296" y="6858544"/>
                </a:lnTo>
                <a:lnTo>
                  <a:pt x="3151936" y="6857317"/>
                </a:lnTo>
                <a:cubicBezTo>
                  <a:pt x="3183547" y="6831218"/>
                  <a:pt x="3213887" y="6803631"/>
                  <a:pt x="3242847" y="6774665"/>
                </a:cubicBezTo>
                <a:close/>
                <a:moveTo>
                  <a:pt x="3318341" y="6617308"/>
                </a:moveTo>
                <a:lnTo>
                  <a:pt x="3318341" y="6623517"/>
                </a:lnTo>
                <a:lnTo>
                  <a:pt x="3293645" y="6656543"/>
                </a:lnTo>
                <a:cubicBezTo>
                  <a:pt x="3243177" y="6717712"/>
                  <a:pt x="3186957" y="6773970"/>
                  <a:pt x="3125818" y="6824478"/>
                </a:cubicBezTo>
                <a:lnTo>
                  <a:pt x="3080318" y="6858544"/>
                </a:lnTo>
                <a:lnTo>
                  <a:pt x="3074345" y="6858544"/>
                </a:lnTo>
                <a:lnTo>
                  <a:pt x="3122899" y="6822202"/>
                </a:lnTo>
                <a:cubicBezTo>
                  <a:pt x="3183902" y="6771823"/>
                  <a:pt x="3240005" y="6715707"/>
                  <a:pt x="3290373" y="6654691"/>
                </a:cubicBezTo>
                <a:close/>
                <a:moveTo>
                  <a:pt x="3318341" y="6541975"/>
                </a:moveTo>
                <a:lnTo>
                  <a:pt x="3318341" y="6548156"/>
                </a:lnTo>
                <a:lnTo>
                  <a:pt x="3258782" y="6627812"/>
                </a:lnTo>
                <a:cubicBezTo>
                  <a:pt x="3185850" y="6716212"/>
                  <a:pt x="3100448" y="6793962"/>
                  <a:pt x="3005286" y="6858342"/>
                </a:cubicBezTo>
                <a:lnTo>
                  <a:pt x="3004953" y="6858544"/>
                </a:lnTo>
                <a:lnTo>
                  <a:pt x="2998211" y="6858544"/>
                </a:lnTo>
                <a:lnTo>
                  <a:pt x="3002585" y="6855883"/>
                </a:lnTo>
                <a:cubicBezTo>
                  <a:pt x="3097515" y="6791676"/>
                  <a:pt x="3182728" y="6714131"/>
                  <a:pt x="3255509" y="6625960"/>
                </a:cubicBezTo>
                <a:close/>
                <a:moveTo>
                  <a:pt x="3318341" y="6456857"/>
                </a:moveTo>
                <a:lnTo>
                  <a:pt x="3318341" y="6464053"/>
                </a:lnTo>
                <a:lnTo>
                  <a:pt x="3289984" y="6510720"/>
                </a:lnTo>
                <a:cubicBezTo>
                  <a:pt x="3207486" y="6632832"/>
                  <a:pt x="3102116" y="6738281"/>
                  <a:pt x="2980046" y="6820861"/>
                </a:cubicBezTo>
                <a:lnTo>
                  <a:pt x="2918110" y="6858544"/>
                </a:lnTo>
                <a:lnTo>
                  <a:pt x="2911354" y="6858544"/>
                </a:lnTo>
                <a:lnTo>
                  <a:pt x="2977345" y="6818401"/>
                </a:lnTo>
                <a:cubicBezTo>
                  <a:pt x="3099106" y="6736052"/>
                  <a:pt x="3204243" y="6630891"/>
                  <a:pt x="3286574" y="6509103"/>
                </a:cubicBezTo>
                <a:close/>
                <a:moveTo>
                  <a:pt x="3318341" y="6363914"/>
                </a:moveTo>
                <a:lnTo>
                  <a:pt x="3318341" y="6372280"/>
                </a:lnTo>
                <a:lnTo>
                  <a:pt x="3307577" y="6394593"/>
                </a:lnTo>
                <a:cubicBezTo>
                  <a:pt x="3205657" y="6581986"/>
                  <a:pt x="3050966" y="6736712"/>
                  <a:pt x="2863615" y="6838655"/>
                </a:cubicBezTo>
                <a:lnTo>
                  <a:pt x="2822405" y="6858544"/>
                </a:lnTo>
                <a:lnTo>
                  <a:pt x="2814846" y="6858544"/>
                </a:lnTo>
                <a:lnTo>
                  <a:pt x="2861494" y="6836036"/>
                </a:lnTo>
                <a:cubicBezTo>
                  <a:pt x="3048335" y="6734391"/>
                  <a:pt x="3202582" y="6580109"/>
                  <a:pt x="3304204" y="6393226"/>
                </a:cubicBezTo>
                <a:close/>
                <a:moveTo>
                  <a:pt x="3318341" y="6253787"/>
                </a:moveTo>
                <a:lnTo>
                  <a:pt x="3318341" y="6264475"/>
                </a:lnTo>
                <a:lnTo>
                  <a:pt x="3312390" y="6280704"/>
                </a:lnTo>
                <a:cubicBezTo>
                  <a:pt x="3205290" y="6533521"/>
                  <a:pt x="3002511" y="6736345"/>
                  <a:pt x="2749751" y="6843470"/>
                </a:cubicBezTo>
                <a:lnTo>
                  <a:pt x="2708657" y="6858544"/>
                </a:lnTo>
                <a:lnTo>
                  <a:pt x="2699268" y="6858544"/>
                </a:lnTo>
                <a:lnTo>
                  <a:pt x="2747891" y="6840714"/>
                </a:lnTo>
                <a:cubicBezTo>
                  <a:pt x="2999944" y="6733918"/>
                  <a:pt x="3202110" y="6531707"/>
                  <a:pt x="3308881" y="6279597"/>
                </a:cubicBezTo>
                <a:close/>
                <a:moveTo>
                  <a:pt x="3318341" y="6102753"/>
                </a:moveTo>
                <a:lnTo>
                  <a:pt x="3318341" y="6117665"/>
                </a:lnTo>
                <a:lnTo>
                  <a:pt x="3304796" y="6170231"/>
                </a:lnTo>
                <a:cubicBezTo>
                  <a:pt x="3206134" y="6486841"/>
                  <a:pt x="2955842" y="6737190"/>
                  <a:pt x="2639302" y="6835875"/>
                </a:cubicBezTo>
                <a:lnTo>
                  <a:pt x="2551365" y="6858544"/>
                </a:lnTo>
                <a:lnTo>
                  <a:pt x="2536893" y="6858544"/>
                </a:lnTo>
                <a:lnTo>
                  <a:pt x="2541123" y="6857897"/>
                </a:lnTo>
                <a:cubicBezTo>
                  <a:pt x="2901930" y="6783892"/>
                  <a:pt x="3193001" y="6516664"/>
                  <a:pt x="3301177" y="6169393"/>
                </a:cubicBezTo>
                <a:close/>
                <a:moveTo>
                  <a:pt x="3318341" y="2999514"/>
                </a:moveTo>
                <a:lnTo>
                  <a:pt x="3318341" y="3004158"/>
                </a:lnTo>
                <a:lnTo>
                  <a:pt x="3269437" y="3048623"/>
                </a:lnTo>
                <a:cubicBezTo>
                  <a:pt x="3016326" y="3257635"/>
                  <a:pt x="2692008" y="3383322"/>
                  <a:pt x="2338836" y="3383322"/>
                </a:cubicBezTo>
                <a:lnTo>
                  <a:pt x="1508976" y="3383322"/>
                </a:lnTo>
                <a:cubicBezTo>
                  <a:pt x="1227079" y="3383322"/>
                  <a:pt x="997944" y="3612509"/>
                  <a:pt x="997944" y="3894468"/>
                </a:cubicBezTo>
                <a:cubicBezTo>
                  <a:pt x="997944" y="4176428"/>
                  <a:pt x="1227079" y="4405615"/>
                  <a:pt x="1508976" y="4405615"/>
                </a:cubicBezTo>
                <a:lnTo>
                  <a:pt x="2338836" y="4405615"/>
                </a:lnTo>
                <a:cubicBezTo>
                  <a:pt x="2692008" y="4405615"/>
                  <a:pt x="3016326" y="4531302"/>
                  <a:pt x="3269437" y="4740314"/>
                </a:cubicBezTo>
                <a:lnTo>
                  <a:pt x="3318341" y="4784779"/>
                </a:lnTo>
                <a:lnTo>
                  <a:pt x="3318341" y="4789694"/>
                </a:lnTo>
                <a:lnTo>
                  <a:pt x="3266519" y="4742591"/>
                </a:lnTo>
                <a:cubicBezTo>
                  <a:pt x="3013882" y="4534029"/>
                  <a:pt x="2690265" y="4408631"/>
                  <a:pt x="2338083" y="4408631"/>
                </a:cubicBezTo>
                <a:lnTo>
                  <a:pt x="1508222" y="4408631"/>
                </a:lnTo>
                <a:cubicBezTo>
                  <a:pt x="1224818" y="4408631"/>
                  <a:pt x="994175" y="4177936"/>
                  <a:pt x="994175" y="3894468"/>
                </a:cubicBezTo>
                <a:cubicBezTo>
                  <a:pt x="994175" y="3611001"/>
                  <a:pt x="1224818" y="3380306"/>
                  <a:pt x="1508222" y="3380306"/>
                </a:cubicBezTo>
                <a:lnTo>
                  <a:pt x="2338083" y="3380306"/>
                </a:lnTo>
                <a:cubicBezTo>
                  <a:pt x="2690595" y="3380306"/>
                  <a:pt x="3014253" y="3254908"/>
                  <a:pt x="3266832" y="3046347"/>
                </a:cubicBezTo>
                <a:close/>
                <a:moveTo>
                  <a:pt x="3318341" y="2938527"/>
                </a:moveTo>
                <a:lnTo>
                  <a:pt x="3318341" y="2943170"/>
                </a:lnTo>
                <a:lnTo>
                  <a:pt x="3240713" y="3013752"/>
                </a:lnTo>
                <a:cubicBezTo>
                  <a:pt x="2995427" y="3216297"/>
                  <a:pt x="2681126" y="3338088"/>
                  <a:pt x="2338836" y="3338088"/>
                </a:cubicBezTo>
                <a:lnTo>
                  <a:pt x="1508976" y="3338088"/>
                </a:lnTo>
                <a:cubicBezTo>
                  <a:pt x="1202206" y="3338088"/>
                  <a:pt x="952720" y="3587630"/>
                  <a:pt x="952720" y="3894468"/>
                </a:cubicBezTo>
                <a:cubicBezTo>
                  <a:pt x="952720" y="4201307"/>
                  <a:pt x="1202206" y="4450849"/>
                  <a:pt x="1508976" y="4450849"/>
                </a:cubicBezTo>
                <a:lnTo>
                  <a:pt x="2338836" y="4450849"/>
                </a:lnTo>
                <a:cubicBezTo>
                  <a:pt x="2681126" y="4450849"/>
                  <a:pt x="2995427" y="4572640"/>
                  <a:pt x="3240713" y="4775186"/>
                </a:cubicBezTo>
                <a:lnTo>
                  <a:pt x="3318341" y="4845767"/>
                </a:lnTo>
                <a:lnTo>
                  <a:pt x="3318341" y="4850673"/>
                </a:lnTo>
                <a:lnTo>
                  <a:pt x="3237795" y="4777462"/>
                </a:lnTo>
                <a:cubicBezTo>
                  <a:pt x="2992984" y="4575367"/>
                  <a:pt x="2679383" y="4453865"/>
                  <a:pt x="2338083" y="4453865"/>
                </a:cubicBezTo>
                <a:lnTo>
                  <a:pt x="1508222" y="4453865"/>
                </a:lnTo>
                <a:cubicBezTo>
                  <a:pt x="1199944" y="4453865"/>
                  <a:pt x="948951" y="4202815"/>
                  <a:pt x="948951" y="3894468"/>
                </a:cubicBezTo>
                <a:cubicBezTo>
                  <a:pt x="948951" y="3586122"/>
                  <a:pt x="1199944" y="3335072"/>
                  <a:pt x="1508222" y="3335072"/>
                </a:cubicBezTo>
                <a:lnTo>
                  <a:pt x="2338083" y="3335072"/>
                </a:lnTo>
                <a:cubicBezTo>
                  <a:pt x="2679713" y="3335072"/>
                  <a:pt x="2993355" y="3213570"/>
                  <a:pt x="3238108" y="3011475"/>
                </a:cubicBezTo>
                <a:close/>
                <a:moveTo>
                  <a:pt x="3318341" y="2875321"/>
                </a:moveTo>
                <a:lnTo>
                  <a:pt x="3318341" y="2880219"/>
                </a:lnTo>
                <a:lnTo>
                  <a:pt x="3309552" y="2889893"/>
                </a:lnTo>
                <a:cubicBezTo>
                  <a:pt x="3060914" y="3138681"/>
                  <a:pt x="2717588" y="3292854"/>
                  <a:pt x="2338836" y="3292854"/>
                </a:cubicBezTo>
                <a:lnTo>
                  <a:pt x="1508976" y="3292854"/>
                </a:lnTo>
                <a:cubicBezTo>
                  <a:pt x="1177332" y="3292854"/>
                  <a:pt x="907496" y="3562751"/>
                  <a:pt x="907496" y="3894468"/>
                </a:cubicBezTo>
                <a:cubicBezTo>
                  <a:pt x="907496" y="4226186"/>
                  <a:pt x="1177332" y="4496083"/>
                  <a:pt x="1508976" y="4496083"/>
                </a:cubicBezTo>
                <a:lnTo>
                  <a:pt x="2338836" y="4496083"/>
                </a:lnTo>
                <a:cubicBezTo>
                  <a:pt x="2717211" y="4496083"/>
                  <a:pt x="3060537" y="4650257"/>
                  <a:pt x="3309269" y="4899045"/>
                </a:cubicBezTo>
                <a:lnTo>
                  <a:pt x="3318341" y="4909026"/>
                </a:lnTo>
                <a:lnTo>
                  <a:pt x="3318341" y="4913923"/>
                </a:lnTo>
                <a:lnTo>
                  <a:pt x="3306443" y="4900836"/>
                </a:lnTo>
                <a:cubicBezTo>
                  <a:pt x="3058276" y="4652707"/>
                  <a:pt x="2715704" y="4499099"/>
                  <a:pt x="2338083" y="4499099"/>
                </a:cubicBezTo>
                <a:lnTo>
                  <a:pt x="1508222" y="4499099"/>
                </a:lnTo>
                <a:cubicBezTo>
                  <a:pt x="1175071" y="4499099"/>
                  <a:pt x="903727" y="4227694"/>
                  <a:pt x="903727" y="3894468"/>
                </a:cubicBezTo>
                <a:cubicBezTo>
                  <a:pt x="903727" y="3561243"/>
                  <a:pt x="1175071" y="3289839"/>
                  <a:pt x="1508222" y="3289839"/>
                </a:cubicBezTo>
                <a:lnTo>
                  <a:pt x="2338083" y="3289839"/>
                </a:lnTo>
                <a:cubicBezTo>
                  <a:pt x="2716081" y="3289839"/>
                  <a:pt x="3058653" y="3136231"/>
                  <a:pt x="3306726" y="2888102"/>
                </a:cubicBezTo>
                <a:close/>
                <a:moveTo>
                  <a:pt x="3318341" y="2808227"/>
                </a:moveTo>
                <a:lnTo>
                  <a:pt x="3318341" y="2813114"/>
                </a:lnTo>
                <a:lnTo>
                  <a:pt x="3277612" y="2857945"/>
                </a:lnTo>
                <a:cubicBezTo>
                  <a:pt x="3037171" y="3098534"/>
                  <a:pt x="2705151" y="3247619"/>
                  <a:pt x="2338836" y="3247619"/>
                </a:cubicBezTo>
                <a:lnTo>
                  <a:pt x="1508976" y="3247619"/>
                </a:lnTo>
                <a:cubicBezTo>
                  <a:pt x="1152459" y="3247619"/>
                  <a:pt x="862272" y="3537872"/>
                  <a:pt x="862272" y="3894468"/>
                </a:cubicBezTo>
                <a:cubicBezTo>
                  <a:pt x="862272" y="4251064"/>
                  <a:pt x="1152459" y="4541317"/>
                  <a:pt x="1508976" y="4541317"/>
                </a:cubicBezTo>
                <a:lnTo>
                  <a:pt x="2338836" y="4541317"/>
                </a:lnTo>
                <a:cubicBezTo>
                  <a:pt x="2704774" y="4541317"/>
                  <a:pt x="3036794" y="4690402"/>
                  <a:pt x="3277330" y="4930992"/>
                </a:cubicBezTo>
                <a:lnTo>
                  <a:pt x="3318341" y="4976113"/>
                </a:lnTo>
                <a:lnTo>
                  <a:pt x="3318341" y="4980999"/>
                </a:lnTo>
                <a:lnTo>
                  <a:pt x="3274503" y="4932782"/>
                </a:lnTo>
                <a:cubicBezTo>
                  <a:pt x="3034533" y="4692852"/>
                  <a:pt x="2703267" y="4544333"/>
                  <a:pt x="2338083" y="4544333"/>
                </a:cubicBezTo>
                <a:lnTo>
                  <a:pt x="1508222" y="4544333"/>
                </a:lnTo>
                <a:cubicBezTo>
                  <a:pt x="1150198" y="4544333"/>
                  <a:pt x="858503" y="4252573"/>
                  <a:pt x="858503" y="3894468"/>
                </a:cubicBezTo>
                <a:cubicBezTo>
                  <a:pt x="858503" y="3536364"/>
                  <a:pt x="1149444" y="3244603"/>
                  <a:pt x="1508222" y="3244603"/>
                </a:cubicBezTo>
                <a:lnTo>
                  <a:pt x="2338083" y="3244603"/>
                </a:lnTo>
                <a:cubicBezTo>
                  <a:pt x="2703644" y="3244603"/>
                  <a:pt x="3034910" y="3096084"/>
                  <a:pt x="3274786" y="2856155"/>
                </a:cubicBezTo>
                <a:close/>
                <a:moveTo>
                  <a:pt x="3318341" y="2741133"/>
                </a:moveTo>
                <a:lnTo>
                  <a:pt x="3318341" y="2746010"/>
                </a:lnTo>
                <a:lnTo>
                  <a:pt x="3245673" y="2825998"/>
                </a:lnTo>
                <a:cubicBezTo>
                  <a:pt x="3013429" y="3058389"/>
                  <a:pt x="2692715" y="3202385"/>
                  <a:pt x="2338836" y="3202385"/>
                </a:cubicBezTo>
                <a:lnTo>
                  <a:pt x="1508975" y="3202385"/>
                </a:lnTo>
                <a:cubicBezTo>
                  <a:pt x="1127586" y="3202385"/>
                  <a:pt x="817048" y="3512993"/>
                  <a:pt x="817048" y="3894468"/>
                </a:cubicBezTo>
                <a:cubicBezTo>
                  <a:pt x="817048" y="4275943"/>
                  <a:pt x="1127586" y="4586552"/>
                  <a:pt x="1508975" y="4586552"/>
                </a:cubicBezTo>
                <a:lnTo>
                  <a:pt x="2338836" y="4586552"/>
                </a:lnTo>
                <a:cubicBezTo>
                  <a:pt x="2692338" y="4586552"/>
                  <a:pt x="3013052" y="4730548"/>
                  <a:pt x="3245390" y="4962939"/>
                </a:cubicBezTo>
                <a:lnTo>
                  <a:pt x="3318341" y="5043201"/>
                </a:lnTo>
                <a:lnTo>
                  <a:pt x="3318341" y="5048075"/>
                </a:lnTo>
                <a:lnTo>
                  <a:pt x="3242564" y="4964729"/>
                </a:lnTo>
                <a:cubicBezTo>
                  <a:pt x="3010791" y="4732998"/>
                  <a:pt x="2690831" y="4589567"/>
                  <a:pt x="2338083" y="4589567"/>
                </a:cubicBezTo>
                <a:lnTo>
                  <a:pt x="1508222" y="4589567"/>
                </a:lnTo>
                <a:cubicBezTo>
                  <a:pt x="1125325" y="4589567"/>
                  <a:pt x="813279" y="4277452"/>
                  <a:pt x="813279" y="3894468"/>
                </a:cubicBezTo>
                <a:cubicBezTo>
                  <a:pt x="813279" y="3511486"/>
                  <a:pt x="1124571" y="3199369"/>
                  <a:pt x="1508222" y="3199369"/>
                </a:cubicBezTo>
                <a:lnTo>
                  <a:pt x="2338083" y="3199369"/>
                </a:lnTo>
                <a:cubicBezTo>
                  <a:pt x="2691208" y="3199369"/>
                  <a:pt x="3011168" y="3055939"/>
                  <a:pt x="3242847" y="2824208"/>
                </a:cubicBezTo>
                <a:close/>
                <a:moveTo>
                  <a:pt x="3318341" y="2666851"/>
                </a:moveTo>
                <a:lnTo>
                  <a:pt x="3318341" y="2673061"/>
                </a:lnTo>
                <a:lnTo>
                  <a:pt x="3293645" y="2706088"/>
                </a:lnTo>
                <a:cubicBezTo>
                  <a:pt x="3066537" y="2981348"/>
                  <a:pt x="2722958" y="3157152"/>
                  <a:pt x="2338836" y="3157152"/>
                </a:cubicBezTo>
                <a:lnTo>
                  <a:pt x="1508975" y="3157152"/>
                </a:lnTo>
                <a:cubicBezTo>
                  <a:pt x="1102713" y="3157152"/>
                  <a:pt x="771824" y="3488114"/>
                  <a:pt x="771824" y="3894468"/>
                </a:cubicBezTo>
                <a:cubicBezTo>
                  <a:pt x="771824" y="4300823"/>
                  <a:pt x="1102713" y="4631786"/>
                  <a:pt x="1508975" y="4631786"/>
                </a:cubicBezTo>
                <a:lnTo>
                  <a:pt x="2338836" y="4631786"/>
                </a:lnTo>
                <a:cubicBezTo>
                  <a:pt x="2722534" y="4631786"/>
                  <a:pt x="3066166" y="4807590"/>
                  <a:pt x="3293402" y="5082850"/>
                </a:cubicBezTo>
                <a:lnTo>
                  <a:pt x="3318341" y="5116182"/>
                </a:lnTo>
                <a:lnTo>
                  <a:pt x="3318341" y="5122086"/>
                </a:lnTo>
                <a:lnTo>
                  <a:pt x="3290373" y="5084703"/>
                </a:lnTo>
                <a:cubicBezTo>
                  <a:pt x="3063716" y="4810129"/>
                  <a:pt x="2720932" y="4634802"/>
                  <a:pt x="2338082" y="4634802"/>
                </a:cubicBezTo>
                <a:lnTo>
                  <a:pt x="1508222" y="4634802"/>
                </a:lnTo>
                <a:cubicBezTo>
                  <a:pt x="1100452" y="4634802"/>
                  <a:pt x="768055" y="4302330"/>
                  <a:pt x="768055" y="3894468"/>
                </a:cubicBezTo>
                <a:cubicBezTo>
                  <a:pt x="768055" y="3486607"/>
                  <a:pt x="1099698" y="3154136"/>
                  <a:pt x="1508222" y="3154136"/>
                </a:cubicBezTo>
                <a:lnTo>
                  <a:pt x="2338082" y="3154136"/>
                </a:lnTo>
                <a:cubicBezTo>
                  <a:pt x="2720932" y="3154136"/>
                  <a:pt x="3063716" y="2978809"/>
                  <a:pt x="3290373" y="2704234"/>
                </a:cubicBezTo>
                <a:close/>
                <a:moveTo>
                  <a:pt x="3318341" y="2591520"/>
                </a:moveTo>
                <a:lnTo>
                  <a:pt x="3318341" y="2597703"/>
                </a:lnTo>
                <a:lnTo>
                  <a:pt x="3258782" y="2677359"/>
                </a:lnTo>
                <a:cubicBezTo>
                  <a:pt x="3039985" y="2942556"/>
                  <a:pt x="2708967" y="3111919"/>
                  <a:pt x="2338836" y="3111919"/>
                </a:cubicBezTo>
                <a:lnTo>
                  <a:pt x="1508975" y="3111919"/>
                </a:lnTo>
                <a:cubicBezTo>
                  <a:pt x="1077086" y="3111919"/>
                  <a:pt x="726600" y="3462484"/>
                  <a:pt x="726600" y="3894468"/>
                </a:cubicBezTo>
                <a:cubicBezTo>
                  <a:pt x="726600" y="4326455"/>
                  <a:pt x="1077839" y="4677020"/>
                  <a:pt x="1508975" y="4677020"/>
                </a:cubicBezTo>
                <a:lnTo>
                  <a:pt x="2338836" y="4677020"/>
                </a:lnTo>
                <a:cubicBezTo>
                  <a:pt x="2708543" y="4677020"/>
                  <a:pt x="3039614" y="4846384"/>
                  <a:pt x="3258538" y="5111581"/>
                </a:cubicBezTo>
                <a:lnTo>
                  <a:pt x="3318341" y="5191510"/>
                </a:lnTo>
                <a:lnTo>
                  <a:pt x="3318341" y="5197419"/>
                </a:lnTo>
                <a:lnTo>
                  <a:pt x="3255509" y="5113433"/>
                </a:lnTo>
                <a:cubicBezTo>
                  <a:pt x="3037165" y="4848922"/>
                  <a:pt x="2706941" y="4680036"/>
                  <a:pt x="2338082" y="4680036"/>
                </a:cubicBezTo>
                <a:lnTo>
                  <a:pt x="1508222" y="4680036"/>
                </a:lnTo>
                <a:cubicBezTo>
                  <a:pt x="1075578" y="4680036"/>
                  <a:pt x="722831" y="4327209"/>
                  <a:pt x="722831" y="3894468"/>
                </a:cubicBezTo>
                <a:cubicBezTo>
                  <a:pt x="722831" y="3461730"/>
                  <a:pt x="1074825" y="3108903"/>
                  <a:pt x="1508222" y="3108903"/>
                </a:cubicBezTo>
                <a:lnTo>
                  <a:pt x="2338082" y="3108903"/>
                </a:lnTo>
                <a:cubicBezTo>
                  <a:pt x="2706941" y="3108903"/>
                  <a:pt x="3037165" y="2940017"/>
                  <a:pt x="3255509" y="2675506"/>
                </a:cubicBezTo>
                <a:close/>
                <a:moveTo>
                  <a:pt x="3318341" y="2506404"/>
                </a:moveTo>
                <a:lnTo>
                  <a:pt x="3318341" y="2513600"/>
                </a:lnTo>
                <a:lnTo>
                  <a:pt x="3289984" y="2560267"/>
                </a:lnTo>
                <a:cubicBezTo>
                  <a:pt x="3083738" y="2865546"/>
                  <a:pt x="2734547" y="3066685"/>
                  <a:pt x="2338836" y="3066685"/>
                </a:cubicBezTo>
                <a:lnTo>
                  <a:pt x="1508976" y="3066685"/>
                </a:lnTo>
                <a:cubicBezTo>
                  <a:pt x="1052213" y="3066685"/>
                  <a:pt x="681376" y="3437606"/>
                  <a:pt x="681376" y="3894468"/>
                </a:cubicBezTo>
                <a:cubicBezTo>
                  <a:pt x="681376" y="4351334"/>
                  <a:pt x="1052967" y="4722255"/>
                  <a:pt x="1508976" y="4722255"/>
                </a:cubicBezTo>
                <a:lnTo>
                  <a:pt x="2338836" y="4722255"/>
                </a:lnTo>
                <a:cubicBezTo>
                  <a:pt x="2734076" y="4722255"/>
                  <a:pt x="3083385" y="4923394"/>
                  <a:pt x="3289786" y="5228674"/>
                </a:cubicBezTo>
                <a:lnTo>
                  <a:pt x="3318341" y="5275629"/>
                </a:lnTo>
                <a:lnTo>
                  <a:pt x="3318341" y="5282536"/>
                </a:lnTo>
                <a:lnTo>
                  <a:pt x="3286574" y="5230290"/>
                </a:lnTo>
                <a:cubicBezTo>
                  <a:pt x="3080747" y="4925820"/>
                  <a:pt x="2732380" y="4725270"/>
                  <a:pt x="2338083" y="4725270"/>
                </a:cubicBezTo>
                <a:lnTo>
                  <a:pt x="1508222" y="4725270"/>
                </a:lnTo>
                <a:cubicBezTo>
                  <a:pt x="1050706" y="4725270"/>
                  <a:pt x="677607" y="4352088"/>
                  <a:pt x="677607" y="3894468"/>
                </a:cubicBezTo>
                <a:cubicBezTo>
                  <a:pt x="677607" y="3436852"/>
                  <a:pt x="1049952" y="3063670"/>
                  <a:pt x="1508222" y="3063670"/>
                </a:cubicBezTo>
                <a:lnTo>
                  <a:pt x="2338083" y="3063670"/>
                </a:lnTo>
                <a:cubicBezTo>
                  <a:pt x="2732380" y="3063670"/>
                  <a:pt x="3080747" y="2863120"/>
                  <a:pt x="3286574" y="2558650"/>
                </a:cubicBezTo>
                <a:close/>
                <a:moveTo>
                  <a:pt x="3318341" y="2413460"/>
                </a:moveTo>
                <a:lnTo>
                  <a:pt x="3318341" y="2421827"/>
                </a:lnTo>
                <a:lnTo>
                  <a:pt x="3307577" y="2444140"/>
                </a:lnTo>
                <a:cubicBezTo>
                  <a:pt x="3120724" y="2787694"/>
                  <a:pt x="2756499" y="3021451"/>
                  <a:pt x="2338836" y="3021451"/>
                </a:cubicBezTo>
                <a:lnTo>
                  <a:pt x="1508976" y="3021451"/>
                </a:lnTo>
                <a:cubicBezTo>
                  <a:pt x="1027339" y="3021451"/>
                  <a:pt x="636152" y="3412727"/>
                  <a:pt x="636152" y="3894468"/>
                </a:cubicBezTo>
                <a:cubicBezTo>
                  <a:pt x="636152" y="4376213"/>
                  <a:pt x="1028094" y="4767489"/>
                  <a:pt x="1508976" y="4767489"/>
                </a:cubicBezTo>
                <a:lnTo>
                  <a:pt x="2338836" y="4767489"/>
                </a:lnTo>
                <a:cubicBezTo>
                  <a:pt x="2756499" y="4767489"/>
                  <a:pt x="3120724" y="5001246"/>
                  <a:pt x="3307577" y="5344800"/>
                </a:cubicBezTo>
                <a:lnTo>
                  <a:pt x="3318341" y="5367113"/>
                </a:lnTo>
                <a:lnTo>
                  <a:pt x="3318341" y="5375480"/>
                </a:lnTo>
                <a:lnTo>
                  <a:pt x="3304204" y="5346168"/>
                </a:lnTo>
                <a:cubicBezTo>
                  <a:pt x="3117897" y="5003549"/>
                  <a:pt x="2754710" y="4770505"/>
                  <a:pt x="2338083" y="4770505"/>
                </a:cubicBezTo>
                <a:lnTo>
                  <a:pt x="1508222" y="4770505"/>
                </a:lnTo>
                <a:cubicBezTo>
                  <a:pt x="1025078" y="4770505"/>
                  <a:pt x="632383" y="4377720"/>
                  <a:pt x="632383" y="3894468"/>
                </a:cubicBezTo>
                <a:cubicBezTo>
                  <a:pt x="632383" y="3411220"/>
                  <a:pt x="1025078" y="3018435"/>
                  <a:pt x="1508222" y="3018435"/>
                </a:cubicBezTo>
                <a:lnTo>
                  <a:pt x="2338083" y="3018435"/>
                </a:lnTo>
                <a:cubicBezTo>
                  <a:pt x="2754710" y="3018435"/>
                  <a:pt x="3117897" y="2785391"/>
                  <a:pt x="3304204" y="2442772"/>
                </a:cubicBezTo>
                <a:close/>
                <a:moveTo>
                  <a:pt x="3318341" y="2303332"/>
                </a:moveTo>
                <a:lnTo>
                  <a:pt x="3318341" y="2314020"/>
                </a:lnTo>
                <a:lnTo>
                  <a:pt x="3312390" y="2330249"/>
                </a:lnTo>
                <a:cubicBezTo>
                  <a:pt x="3151739" y="2709474"/>
                  <a:pt x="2775814" y="2976215"/>
                  <a:pt x="2338836" y="2976215"/>
                </a:cubicBezTo>
                <a:lnTo>
                  <a:pt x="1508976" y="2976215"/>
                </a:lnTo>
                <a:cubicBezTo>
                  <a:pt x="1002466" y="2976215"/>
                  <a:pt x="590928" y="3387847"/>
                  <a:pt x="590928" y="3894468"/>
                </a:cubicBezTo>
                <a:cubicBezTo>
                  <a:pt x="590928" y="4401092"/>
                  <a:pt x="1003220" y="4812723"/>
                  <a:pt x="1508976" y="4812723"/>
                </a:cubicBezTo>
                <a:lnTo>
                  <a:pt x="2338836" y="4812723"/>
                </a:lnTo>
                <a:cubicBezTo>
                  <a:pt x="2775814" y="4812723"/>
                  <a:pt x="3151739" y="5079464"/>
                  <a:pt x="3312390" y="5458689"/>
                </a:cubicBezTo>
                <a:lnTo>
                  <a:pt x="3318341" y="5474919"/>
                </a:lnTo>
                <a:lnTo>
                  <a:pt x="3318341" y="5485607"/>
                </a:lnTo>
                <a:lnTo>
                  <a:pt x="3308881" y="5459797"/>
                </a:lnTo>
                <a:cubicBezTo>
                  <a:pt x="3148724" y="5081632"/>
                  <a:pt x="2773930" y="4815739"/>
                  <a:pt x="2338083" y="4815739"/>
                </a:cubicBezTo>
                <a:lnTo>
                  <a:pt x="1508222" y="4815739"/>
                </a:lnTo>
                <a:cubicBezTo>
                  <a:pt x="1000205" y="4815739"/>
                  <a:pt x="587159" y="4402599"/>
                  <a:pt x="587159" y="3894468"/>
                </a:cubicBezTo>
                <a:cubicBezTo>
                  <a:pt x="587159" y="3386339"/>
                  <a:pt x="1000205" y="2973200"/>
                  <a:pt x="1508222" y="2973200"/>
                </a:cubicBezTo>
                <a:lnTo>
                  <a:pt x="2338083" y="2973200"/>
                </a:lnTo>
                <a:cubicBezTo>
                  <a:pt x="2773930" y="2973200"/>
                  <a:pt x="3148724" y="2707307"/>
                  <a:pt x="3308881" y="2329142"/>
                </a:cubicBezTo>
                <a:close/>
                <a:moveTo>
                  <a:pt x="3318341" y="2152299"/>
                </a:moveTo>
                <a:lnTo>
                  <a:pt x="3318341" y="2167210"/>
                </a:lnTo>
                <a:lnTo>
                  <a:pt x="3304796" y="2219776"/>
                </a:lnTo>
                <a:cubicBezTo>
                  <a:pt x="3176535" y="2631370"/>
                  <a:pt x="2792019" y="2930982"/>
                  <a:pt x="2338836" y="2930982"/>
                </a:cubicBezTo>
                <a:lnTo>
                  <a:pt x="1508976" y="2930982"/>
                </a:lnTo>
                <a:cubicBezTo>
                  <a:pt x="977593" y="2930982"/>
                  <a:pt x="545704" y="3362969"/>
                  <a:pt x="545704" y="3894468"/>
                </a:cubicBezTo>
                <a:cubicBezTo>
                  <a:pt x="545704" y="4425970"/>
                  <a:pt x="978347" y="4857958"/>
                  <a:pt x="1508976" y="4857958"/>
                </a:cubicBezTo>
                <a:lnTo>
                  <a:pt x="2338836" y="4857958"/>
                </a:lnTo>
                <a:cubicBezTo>
                  <a:pt x="2792019" y="4857958"/>
                  <a:pt x="3176535" y="5157570"/>
                  <a:pt x="3304796" y="5569163"/>
                </a:cubicBezTo>
                <a:lnTo>
                  <a:pt x="3318341" y="5621729"/>
                </a:lnTo>
                <a:lnTo>
                  <a:pt x="3318341" y="5636640"/>
                </a:lnTo>
                <a:lnTo>
                  <a:pt x="3301177" y="5570001"/>
                </a:lnTo>
                <a:cubicBezTo>
                  <a:pt x="3173332" y="5159590"/>
                  <a:pt x="2790040" y="4860973"/>
                  <a:pt x="2338083" y="4860973"/>
                </a:cubicBezTo>
                <a:lnTo>
                  <a:pt x="1508222" y="4860973"/>
                </a:lnTo>
                <a:cubicBezTo>
                  <a:pt x="975332" y="4860973"/>
                  <a:pt x="541935" y="4427478"/>
                  <a:pt x="541935" y="3894468"/>
                </a:cubicBezTo>
                <a:cubicBezTo>
                  <a:pt x="541935" y="3361461"/>
                  <a:pt x="975332" y="2927966"/>
                  <a:pt x="1508222" y="2927966"/>
                </a:cubicBezTo>
                <a:lnTo>
                  <a:pt x="2338083" y="2927966"/>
                </a:lnTo>
                <a:cubicBezTo>
                  <a:pt x="2790040" y="2927966"/>
                  <a:pt x="3173332" y="2629349"/>
                  <a:pt x="3301177" y="2218938"/>
                </a:cubicBezTo>
                <a:close/>
                <a:moveTo>
                  <a:pt x="999837" y="0"/>
                </a:moveTo>
                <a:lnTo>
                  <a:pt x="1003600" y="0"/>
                </a:lnTo>
                <a:lnTo>
                  <a:pt x="1008340" y="46929"/>
                </a:lnTo>
                <a:cubicBezTo>
                  <a:pt x="1056052" y="279687"/>
                  <a:pt x="1262316" y="455159"/>
                  <a:pt x="1508976" y="455159"/>
                </a:cubicBezTo>
                <a:lnTo>
                  <a:pt x="2338836" y="455159"/>
                </a:lnTo>
                <a:cubicBezTo>
                  <a:pt x="2692008" y="455159"/>
                  <a:pt x="3016326" y="580846"/>
                  <a:pt x="3269437" y="789858"/>
                </a:cubicBezTo>
                <a:lnTo>
                  <a:pt x="3318341" y="834323"/>
                </a:lnTo>
                <a:lnTo>
                  <a:pt x="3318341" y="839238"/>
                </a:lnTo>
                <a:lnTo>
                  <a:pt x="3266519" y="792135"/>
                </a:lnTo>
                <a:cubicBezTo>
                  <a:pt x="3013882" y="583573"/>
                  <a:pt x="2690265" y="458175"/>
                  <a:pt x="2338083" y="458175"/>
                </a:cubicBezTo>
                <a:lnTo>
                  <a:pt x="1508222" y="458175"/>
                </a:lnTo>
                <a:cubicBezTo>
                  <a:pt x="1260244" y="458175"/>
                  <a:pt x="1052660" y="281549"/>
                  <a:pt x="1004639" y="47491"/>
                </a:cubicBezTo>
                <a:close/>
                <a:moveTo>
                  <a:pt x="954615" y="0"/>
                </a:moveTo>
                <a:lnTo>
                  <a:pt x="958378" y="0"/>
                </a:lnTo>
                <a:lnTo>
                  <a:pt x="964039" y="56015"/>
                </a:lnTo>
                <a:cubicBezTo>
                  <a:pt x="1015987" y="309337"/>
                  <a:pt x="1240552" y="500393"/>
                  <a:pt x="1508976" y="500393"/>
                </a:cubicBezTo>
                <a:lnTo>
                  <a:pt x="2338836" y="500393"/>
                </a:lnTo>
                <a:cubicBezTo>
                  <a:pt x="2681126" y="500393"/>
                  <a:pt x="2995427" y="622184"/>
                  <a:pt x="3240713" y="824730"/>
                </a:cubicBezTo>
                <a:lnTo>
                  <a:pt x="3318341" y="895311"/>
                </a:lnTo>
                <a:lnTo>
                  <a:pt x="3318341" y="900217"/>
                </a:lnTo>
                <a:lnTo>
                  <a:pt x="3237795" y="827006"/>
                </a:lnTo>
                <a:cubicBezTo>
                  <a:pt x="2992984" y="624911"/>
                  <a:pt x="2679383" y="503409"/>
                  <a:pt x="2338083" y="503409"/>
                </a:cubicBezTo>
                <a:lnTo>
                  <a:pt x="1508222" y="503409"/>
                </a:lnTo>
                <a:cubicBezTo>
                  <a:pt x="1238479" y="503409"/>
                  <a:pt x="1012594" y="311198"/>
                  <a:pt x="960338" y="56578"/>
                </a:cubicBezTo>
                <a:close/>
                <a:moveTo>
                  <a:pt x="909393" y="0"/>
                </a:moveTo>
                <a:lnTo>
                  <a:pt x="913157" y="0"/>
                </a:lnTo>
                <a:lnTo>
                  <a:pt x="919738" y="65102"/>
                </a:lnTo>
                <a:cubicBezTo>
                  <a:pt x="975921" y="338988"/>
                  <a:pt x="1218788" y="545628"/>
                  <a:pt x="1508976" y="545628"/>
                </a:cubicBezTo>
                <a:lnTo>
                  <a:pt x="2338836" y="545628"/>
                </a:lnTo>
                <a:cubicBezTo>
                  <a:pt x="2717211" y="545628"/>
                  <a:pt x="3060537" y="699801"/>
                  <a:pt x="3309269" y="948590"/>
                </a:cubicBezTo>
                <a:lnTo>
                  <a:pt x="3318341" y="958571"/>
                </a:lnTo>
                <a:lnTo>
                  <a:pt x="3318341" y="963467"/>
                </a:lnTo>
                <a:lnTo>
                  <a:pt x="3306443" y="950380"/>
                </a:lnTo>
                <a:cubicBezTo>
                  <a:pt x="3058276" y="702252"/>
                  <a:pt x="2715704" y="548644"/>
                  <a:pt x="2338083" y="548644"/>
                </a:cubicBezTo>
                <a:lnTo>
                  <a:pt x="1508222" y="548644"/>
                </a:lnTo>
                <a:cubicBezTo>
                  <a:pt x="1216715" y="548644"/>
                  <a:pt x="972529" y="340849"/>
                  <a:pt x="916037" y="65665"/>
                </a:cubicBezTo>
                <a:close/>
                <a:moveTo>
                  <a:pt x="864170" y="0"/>
                </a:moveTo>
                <a:lnTo>
                  <a:pt x="867935" y="0"/>
                </a:lnTo>
                <a:lnTo>
                  <a:pt x="875438" y="74188"/>
                </a:lnTo>
                <a:cubicBezTo>
                  <a:pt x="935855" y="368635"/>
                  <a:pt x="1197024" y="590861"/>
                  <a:pt x="1508976" y="590861"/>
                </a:cubicBezTo>
                <a:lnTo>
                  <a:pt x="2338836" y="590861"/>
                </a:lnTo>
                <a:cubicBezTo>
                  <a:pt x="2704774" y="590861"/>
                  <a:pt x="3036794" y="739945"/>
                  <a:pt x="3277330" y="980535"/>
                </a:cubicBezTo>
                <a:lnTo>
                  <a:pt x="3318341" y="1025656"/>
                </a:lnTo>
                <a:lnTo>
                  <a:pt x="3318341" y="1030542"/>
                </a:lnTo>
                <a:lnTo>
                  <a:pt x="3274503" y="982326"/>
                </a:lnTo>
                <a:cubicBezTo>
                  <a:pt x="3034533" y="742396"/>
                  <a:pt x="2703267" y="593877"/>
                  <a:pt x="2338083" y="593877"/>
                </a:cubicBezTo>
                <a:lnTo>
                  <a:pt x="1508222" y="593877"/>
                </a:lnTo>
                <a:cubicBezTo>
                  <a:pt x="1194951" y="593877"/>
                  <a:pt x="932463" y="370497"/>
                  <a:pt x="871736" y="74750"/>
                </a:cubicBezTo>
                <a:close/>
                <a:moveTo>
                  <a:pt x="818948" y="0"/>
                </a:moveTo>
                <a:lnTo>
                  <a:pt x="822712" y="0"/>
                </a:lnTo>
                <a:lnTo>
                  <a:pt x="831136" y="83274"/>
                </a:lnTo>
                <a:cubicBezTo>
                  <a:pt x="895790" y="398285"/>
                  <a:pt x="1175260" y="636095"/>
                  <a:pt x="1508975" y="636095"/>
                </a:cubicBezTo>
                <a:lnTo>
                  <a:pt x="2338836" y="636095"/>
                </a:lnTo>
                <a:cubicBezTo>
                  <a:pt x="2692338" y="636095"/>
                  <a:pt x="3013052" y="780091"/>
                  <a:pt x="3245390" y="1012482"/>
                </a:cubicBezTo>
                <a:lnTo>
                  <a:pt x="3318341" y="1092744"/>
                </a:lnTo>
                <a:lnTo>
                  <a:pt x="3318341" y="1097619"/>
                </a:lnTo>
                <a:lnTo>
                  <a:pt x="3242564" y="1014272"/>
                </a:lnTo>
                <a:cubicBezTo>
                  <a:pt x="3010791" y="782541"/>
                  <a:pt x="2690831" y="639111"/>
                  <a:pt x="2338083" y="639111"/>
                </a:cubicBezTo>
                <a:lnTo>
                  <a:pt x="1508222" y="639111"/>
                </a:lnTo>
                <a:cubicBezTo>
                  <a:pt x="1173187" y="639111"/>
                  <a:pt x="892398" y="400147"/>
                  <a:pt x="827435" y="83837"/>
                </a:cubicBezTo>
                <a:close/>
                <a:moveTo>
                  <a:pt x="770896" y="0"/>
                </a:moveTo>
                <a:lnTo>
                  <a:pt x="774663" y="0"/>
                </a:lnTo>
                <a:lnTo>
                  <a:pt x="775639" y="19257"/>
                </a:lnTo>
                <a:cubicBezTo>
                  <a:pt x="813480" y="390444"/>
                  <a:pt x="1128104" y="681329"/>
                  <a:pt x="1508975" y="681329"/>
                </a:cubicBezTo>
                <a:lnTo>
                  <a:pt x="2338836" y="681329"/>
                </a:lnTo>
                <a:cubicBezTo>
                  <a:pt x="2722534" y="681329"/>
                  <a:pt x="3066166" y="857133"/>
                  <a:pt x="3293402" y="1132394"/>
                </a:cubicBezTo>
                <a:lnTo>
                  <a:pt x="3318341" y="1165725"/>
                </a:lnTo>
                <a:lnTo>
                  <a:pt x="3318341" y="1171630"/>
                </a:lnTo>
                <a:lnTo>
                  <a:pt x="3290373" y="1134247"/>
                </a:lnTo>
                <a:cubicBezTo>
                  <a:pt x="3063716" y="859672"/>
                  <a:pt x="2720932" y="684345"/>
                  <a:pt x="2338082" y="684345"/>
                </a:cubicBezTo>
                <a:lnTo>
                  <a:pt x="1508222" y="684345"/>
                </a:lnTo>
                <a:cubicBezTo>
                  <a:pt x="1125938" y="684345"/>
                  <a:pt x="809899" y="392133"/>
                  <a:pt x="771888" y="19540"/>
                </a:cubicBezTo>
                <a:close/>
                <a:moveTo>
                  <a:pt x="725673" y="0"/>
                </a:moveTo>
                <a:lnTo>
                  <a:pt x="729435" y="0"/>
                </a:lnTo>
                <a:lnTo>
                  <a:pt x="730650" y="23992"/>
                </a:lnTo>
                <a:cubicBezTo>
                  <a:pt x="770817" y="418452"/>
                  <a:pt x="1104785" y="726566"/>
                  <a:pt x="1508975" y="726566"/>
                </a:cubicBezTo>
                <a:lnTo>
                  <a:pt x="2338836" y="726566"/>
                </a:lnTo>
                <a:cubicBezTo>
                  <a:pt x="2708543" y="726566"/>
                  <a:pt x="3039614" y="895930"/>
                  <a:pt x="3258538" y="1161126"/>
                </a:cubicBezTo>
                <a:lnTo>
                  <a:pt x="3318341" y="1241056"/>
                </a:lnTo>
                <a:lnTo>
                  <a:pt x="3318341" y="1246965"/>
                </a:lnTo>
                <a:lnTo>
                  <a:pt x="3255509" y="1162979"/>
                </a:lnTo>
                <a:cubicBezTo>
                  <a:pt x="3037165" y="898468"/>
                  <a:pt x="2706941" y="729582"/>
                  <a:pt x="2338082" y="729582"/>
                </a:cubicBezTo>
                <a:lnTo>
                  <a:pt x="1508222" y="729582"/>
                </a:lnTo>
                <a:cubicBezTo>
                  <a:pt x="1102618" y="729582"/>
                  <a:pt x="767237" y="419480"/>
                  <a:pt x="726898" y="24149"/>
                </a:cubicBezTo>
                <a:close/>
                <a:moveTo>
                  <a:pt x="680449" y="0"/>
                </a:moveTo>
                <a:lnTo>
                  <a:pt x="684212" y="0"/>
                </a:lnTo>
                <a:lnTo>
                  <a:pt x="685661" y="28600"/>
                </a:lnTo>
                <a:cubicBezTo>
                  <a:pt x="728155" y="445797"/>
                  <a:pt x="1081468" y="771801"/>
                  <a:pt x="1508976" y="771801"/>
                </a:cubicBezTo>
                <a:lnTo>
                  <a:pt x="2338836" y="771801"/>
                </a:lnTo>
                <a:cubicBezTo>
                  <a:pt x="2734076" y="771801"/>
                  <a:pt x="3083385" y="972940"/>
                  <a:pt x="3289786" y="1278220"/>
                </a:cubicBezTo>
                <a:lnTo>
                  <a:pt x="3318341" y="1325176"/>
                </a:lnTo>
                <a:lnTo>
                  <a:pt x="3318341" y="1332082"/>
                </a:lnTo>
                <a:lnTo>
                  <a:pt x="3286574" y="1279837"/>
                </a:lnTo>
                <a:cubicBezTo>
                  <a:pt x="3080747" y="975367"/>
                  <a:pt x="2732380" y="774817"/>
                  <a:pt x="2338083" y="774817"/>
                </a:cubicBezTo>
                <a:lnTo>
                  <a:pt x="1508222" y="774817"/>
                </a:lnTo>
                <a:cubicBezTo>
                  <a:pt x="1079301" y="774817"/>
                  <a:pt x="724574" y="446824"/>
                  <a:pt x="681909" y="28758"/>
                </a:cubicBezTo>
                <a:close/>
                <a:moveTo>
                  <a:pt x="635216" y="0"/>
                </a:moveTo>
                <a:lnTo>
                  <a:pt x="638989" y="0"/>
                </a:lnTo>
                <a:lnTo>
                  <a:pt x="640671" y="33207"/>
                </a:lnTo>
                <a:cubicBezTo>
                  <a:pt x="685492" y="473140"/>
                  <a:pt x="1058149" y="817035"/>
                  <a:pt x="1508976" y="817035"/>
                </a:cubicBezTo>
                <a:lnTo>
                  <a:pt x="2338836" y="817035"/>
                </a:lnTo>
                <a:cubicBezTo>
                  <a:pt x="2756499" y="817035"/>
                  <a:pt x="3120724" y="1050792"/>
                  <a:pt x="3307577" y="1394347"/>
                </a:cubicBezTo>
                <a:lnTo>
                  <a:pt x="3318341" y="1416659"/>
                </a:lnTo>
                <a:lnTo>
                  <a:pt x="3318341" y="1425026"/>
                </a:lnTo>
                <a:lnTo>
                  <a:pt x="3304204" y="1395714"/>
                </a:lnTo>
                <a:cubicBezTo>
                  <a:pt x="3117897" y="1053095"/>
                  <a:pt x="2754710" y="820050"/>
                  <a:pt x="2338083" y="820050"/>
                </a:cubicBezTo>
                <a:lnTo>
                  <a:pt x="1508222" y="820050"/>
                </a:lnTo>
                <a:cubicBezTo>
                  <a:pt x="1055275" y="820050"/>
                  <a:pt x="681823" y="474831"/>
                  <a:pt x="636911" y="33490"/>
                </a:cubicBezTo>
                <a:close/>
                <a:moveTo>
                  <a:pt x="589993" y="0"/>
                </a:moveTo>
                <a:lnTo>
                  <a:pt x="593766" y="0"/>
                </a:lnTo>
                <a:lnTo>
                  <a:pt x="595682" y="37814"/>
                </a:lnTo>
                <a:cubicBezTo>
                  <a:pt x="642830" y="500483"/>
                  <a:pt x="1034830" y="862268"/>
                  <a:pt x="1508976" y="862268"/>
                </a:cubicBezTo>
                <a:lnTo>
                  <a:pt x="2338836" y="862268"/>
                </a:lnTo>
                <a:cubicBezTo>
                  <a:pt x="2775814" y="862268"/>
                  <a:pt x="3151739" y="1129009"/>
                  <a:pt x="3312390" y="1508235"/>
                </a:cubicBezTo>
                <a:lnTo>
                  <a:pt x="3318341" y="1524464"/>
                </a:lnTo>
                <a:lnTo>
                  <a:pt x="3318341" y="1535152"/>
                </a:lnTo>
                <a:lnTo>
                  <a:pt x="3308881" y="1509342"/>
                </a:lnTo>
                <a:cubicBezTo>
                  <a:pt x="3148724" y="1131177"/>
                  <a:pt x="2773930" y="865284"/>
                  <a:pt x="2338083" y="865284"/>
                </a:cubicBezTo>
                <a:lnTo>
                  <a:pt x="1508222" y="865284"/>
                </a:lnTo>
                <a:cubicBezTo>
                  <a:pt x="1031956" y="865284"/>
                  <a:pt x="639161" y="502173"/>
                  <a:pt x="591922" y="38097"/>
                </a:cubicBezTo>
                <a:close/>
                <a:moveTo>
                  <a:pt x="544770" y="0"/>
                </a:moveTo>
                <a:lnTo>
                  <a:pt x="548542" y="0"/>
                </a:lnTo>
                <a:lnTo>
                  <a:pt x="550693" y="42422"/>
                </a:lnTo>
                <a:cubicBezTo>
                  <a:pt x="600167" y="527827"/>
                  <a:pt x="1011511" y="907503"/>
                  <a:pt x="1508976" y="907503"/>
                </a:cubicBezTo>
                <a:lnTo>
                  <a:pt x="2338836" y="907503"/>
                </a:lnTo>
                <a:cubicBezTo>
                  <a:pt x="2792019" y="907503"/>
                  <a:pt x="3176535" y="1207115"/>
                  <a:pt x="3304796" y="1618708"/>
                </a:cubicBezTo>
                <a:lnTo>
                  <a:pt x="3318341" y="1671274"/>
                </a:lnTo>
                <a:lnTo>
                  <a:pt x="3318341" y="1686185"/>
                </a:lnTo>
                <a:lnTo>
                  <a:pt x="3301177" y="1619546"/>
                </a:lnTo>
                <a:cubicBezTo>
                  <a:pt x="3173332" y="1209135"/>
                  <a:pt x="2790040" y="910518"/>
                  <a:pt x="2338083" y="910518"/>
                </a:cubicBezTo>
                <a:lnTo>
                  <a:pt x="1508222" y="910518"/>
                </a:lnTo>
                <a:cubicBezTo>
                  <a:pt x="1008638" y="910518"/>
                  <a:pt x="596498" y="529517"/>
                  <a:pt x="546932" y="42705"/>
                </a:cubicBezTo>
                <a:close/>
                <a:moveTo>
                  <a:pt x="500301" y="0"/>
                </a:moveTo>
                <a:lnTo>
                  <a:pt x="503352" y="0"/>
                </a:lnTo>
                <a:lnTo>
                  <a:pt x="505695" y="46277"/>
                </a:lnTo>
                <a:cubicBezTo>
                  <a:pt x="557417" y="554417"/>
                  <a:pt x="987486" y="951983"/>
                  <a:pt x="1508976" y="951983"/>
                </a:cubicBezTo>
                <a:lnTo>
                  <a:pt x="2338837" y="951983"/>
                </a:lnTo>
                <a:cubicBezTo>
                  <a:pt x="2871727" y="951983"/>
                  <a:pt x="3305124" y="1385478"/>
                  <a:pt x="3305124" y="1918489"/>
                </a:cubicBezTo>
                <a:cubicBezTo>
                  <a:pt x="3305124" y="2451499"/>
                  <a:pt x="2871727" y="2884993"/>
                  <a:pt x="2338837" y="2884993"/>
                </a:cubicBezTo>
                <a:lnTo>
                  <a:pt x="1508976" y="2884993"/>
                </a:lnTo>
                <a:cubicBezTo>
                  <a:pt x="952720" y="2884993"/>
                  <a:pt x="500480" y="3337336"/>
                  <a:pt x="500480" y="3893715"/>
                </a:cubicBezTo>
                <a:cubicBezTo>
                  <a:pt x="500480" y="4450096"/>
                  <a:pt x="952720" y="4902438"/>
                  <a:pt x="1508976" y="4902438"/>
                </a:cubicBezTo>
                <a:lnTo>
                  <a:pt x="2338837" y="4902438"/>
                </a:lnTo>
                <a:cubicBezTo>
                  <a:pt x="2871727" y="4902438"/>
                  <a:pt x="3305124" y="5335933"/>
                  <a:pt x="3305124" y="5868943"/>
                </a:cubicBezTo>
                <a:cubicBezTo>
                  <a:pt x="3305124" y="6401953"/>
                  <a:pt x="2871727" y="6835448"/>
                  <a:pt x="2338837" y="6835448"/>
                </a:cubicBezTo>
                <a:lnTo>
                  <a:pt x="1508976" y="6835448"/>
                </a:lnTo>
                <a:cubicBezTo>
                  <a:pt x="1439444" y="6835448"/>
                  <a:pt x="1371537" y="6842516"/>
                  <a:pt x="1305936" y="6855972"/>
                </a:cubicBezTo>
                <a:lnTo>
                  <a:pt x="1295952" y="6858544"/>
                </a:lnTo>
                <a:lnTo>
                  <a:pt x="1286885" y="6858544"/>
                </a:lnTo>
                <a:lnTo>
                  <a:pt x="1305373" y="6853778"/>
                </a:lnTo>
                <a:cubicBezTo>
                  <a:pt x="1371160" y="6840279"/>
                  <a:pt x="1439256" y="6833187"/>
                  <a:pt x="1508976" y="6833187"/>
                </a:cubicBezTo>
                <a:lnTo>
                  <a:pt x="2338837" y="6833187"/>
                </a:lnTo>
                <a:cubicBezTo>
                  <a:pt x="2870219" y="6833187"/>
                  <a:pt x="3302108" y="6401199"/>
                  <a:pt x="3302108" y="5869697"/>
                </a:cubicBezTo>
                <a:cubicBezTo>
                  <a:pt x="3302108" y="5338195"/>
                  <a:pt x="2869465" y="4906208"/>
                  <a:pt x="2338837" y="4906208"/>
                </a:cubicBezTo>
                <a:lnTo>
                  <a:pt x="1508976" y="4906208"/>
                </a:lnTo>
                <a:cubicBezTo>
                  <a:pt x="951212" y="4906208"/>
                  <a:pt x="497465" y="4452358"/>
                  <a:pt x="497465" y="3894469"/>
                </a:cubicBezTo>
                <a:cubicBezTo>
                  <a:pt x="497465" y="3336582"/>
                  <a:pt x="951212" y="2882732"/>
                  <a:pt x="1508976" y="2882732"/>
                </a:cubicBezTo>
                <a:lnTo>
                  <a:pt x="2338837" y="2882732"/>
                </a:lnTo>
                <a:cubicBezTo>
                  <a:pt x="2870219" y="2882732"/>
                  <a:pt x="3302108" y="2450745"/>
                  <a:pt x="3302108" y="1919242"/>
                </a:cubicBezTo>
                <a:cubicBezTo>
                  <a:pt x="3302108" y="1387740"/>
                  <a:pt x="2869465" y="955753"/>
                  <a:pt x="2338837" y="955753"/>
                </a:cubicBezTo>
                <a:lnTo>
                  <a:pt x="1508976" y="955753"/>
                </a:lnTo>
                <a:cubicBezTo>
                  <a:pt x="986072" y="955753"/>
                  <a:pt x="554590" y="556861"/>
                  <a:pt x="502697" y="47313"/>
                </a:cubicBezTo>
                <a:close/>
                <a:moveTo>
                  <a:pt x="455077" y="0"/>
                </a:moveTo>
                <a:lnTo>
                  <a:pt x="458128" y="0"/>
                </a:lnTo>
                <a:lnTo>
                  <a:pt x="460704" y="50884"/>
                </a:lnTo>
                <a:cubicBezTo>
                  <a:pt x="514753" y="581759"/>
                  <a:pt x="964168" y="997217"/>
                  <a:pt x="1508976" y="997217"/>
                </a:cubicBezTo>
                <a:lnTo>
                  <a:pt x="2338836" y="997217"/>
                </a:lnTo>
                <a:cubicBezTo>
                  <a:pt x="2846853" y="997217"/>
                  <a:pt x="3259900" y="1410356"/>
                  <a:pt x="3259900" y="1918488"/>
                </a:cubicBezTo>
                <a:cubicBezTo>
                  <a:pt x="3259900" y="2426619"/>
                  <a:pt x="2846853" y="2839758"/>
                  <a:pt x="2338836" y="2839758"/>
                </a:cubicBezTo>
                <a:lnTo>
                  <a:pt x="1508976" y="2839758"/>
                </a:lnTo>
                <a:cubicBezTo>
                  <a:pt x="927847" y="2839758"/>
                  <a:pt x="455255" y="3312457"/>
                  <a:pt x="455255" y="3893714"/>
                </a:cubicBezTo>
                <a:cubicBezTo>
                  <a:pt x="455255" y="4474974"/>
                  <a:pt x="927847" y="4947672"/>
                  <a:pt x="1508976" y="4947672"/>
                </a:cubicBezTo>
                <a:lnTo>
                  <a:pt x="2338836" y="4947672"/>
                </a:lnTo>
                <a:cubicBezTo>
                  <a:pt x="2846853" y="4947672"/>
                  <a:pt x="3259900" y="5360811"/>
                  <a:pt x="3259900" y="5868943"/>
                </a:cubicBezTo>
                <a:cubicBezTo>
                  <a:pt x="3259900" y="6377074"/>
                  <a:pt x="2846853" y="6790213"/>
                  <a:pt x="2338836" y="6790213"/>
                </a:cubicBezTo>
                <a:lnTo>
                  <a:pt x="1508976" y="6790213"/>
                </a:lnTo>
                <a:cubicBezTo>
                  <a:pt x="1400014" y="6790213"/>
                  <a:pt x="1294869" y="6806832"/>
                  <a:pt x="1195938" y="6837668"/>
                </a:cubicBezTo>
                <a:lnTo>
                  <a:pt x="1139010" y="6858544"/>
                </a:lnTo>
                <a:lnTo>
                  <a:pt x="1132432" y="6858544"/>
                </a:lnTo>
                <a:lnTo>
                  <a:pt x="1195100" y="6835556"/>
                </a:lnTo>
                <a:cubicBezTo>
                  <a:pt x="1294303" y="6804624"/>
                  <a:pt x="1399732" y="6787952"/>
                  <a:pt x="1508976" y="6787952"/>
                </a:cubicBezTo>
                <a:lnTo>
                  <a:pt x="2338836" y="6787952"/>
                </a:lnTo>
                <a:cubicBezTo>
                  <a:pt x="2845346" y="6787952"/>
                  <a:pt x="3256884" y="6376320"/>
                  <a:pt x="3256884" y="5869697"/>
                </a:cubicBezTo>
                <a:cubicBezTo>
                  <a:pt x="3256884" y="5363073"/>
                  <a:pt x="2844592" y="4951442"/>
                  <a:pt x="2338836" y="4951442"/>
                </a:cubicBezTo>
                <a:lnTo>
                  <a:pt x="1508976" y="4951442"/>
                </a:lnTo>
                <a:cubicBezTo>
                  <a:pt x="926339" y="4951442"/>
                  <a:pt x="452241" y="4477236"/>
                  <a:pt x="452241" y="3894468"/>
                </a:cubicBezTo>
                <a:cubicBezTo>
                  <a:pt x="452241" y="3311702"/>
                  <a:pt x="926339" y="2837497"/>
                  <a:pt x="1508976" y="2837497"/>
                </a:cubicBezTo>
                <a:lnTo>
                  <a:pt x="2338836" y="2837497"/>
                </a:lnTo>
                <a:cubicBezTo>
                  <a:pt x="2845346" y="2837497"/>
                  <a:pt x="3256884" y="2425865"/>
                  <a:pt x="3256884" y="1919242"/>
                </a:cubicBezTo>
                <a:cubicBezTo>
                  <a:pt x="3256884" y="1412618"/>
                  <a:pt x="2844592" y="1000987"/>
                  <a:pt x="2338836" y="1000987"/>
                </a:cubicBezTo>
                <a:lnTo>
                  <a:pt x="1508976" y="1000987"/>
                </a:lnTo>
                <a:cubicBezTo>
                  <a:pt x="962754" y="1000987"/>
                  <a:pt x="511927" y="584204"/>
                  <a:pt x="457708" y="51920"/>
                </a:cubicBezTo>
                <a:close/>
                <a:moveTo>
                  <a:pt x="409853" y="0"/>
                </a:moveTo>
                <a:lnTo>
                  <a:pt x="412905" y="0"/>
                </a:lnTo>
                <a:lnTo>
                  <a:pt x="415715" y="55493"/>
                </a:lnTo>
                <a:cubicBezTo>
                  <a:pt x="472091" y="609105"/>
                  <a:pt x="940849" y="1042453"/>
                  <a:pt x="1508976" y="1042453"/>
                </a:cubicBezTo>
                <a:lnTo>
                  <a:pt x="2338836" y="1042453"/>
                </a:lnTo>
                <a:cubicBezTo>
                  <a:pt x="2821980" y="1042453"/>
                  <a:pt x="3214676" y="1435237"/>
                  <a:pt x="3214676" y="1918489"/>
                </a:cubicBezTo>
                <a:cubicBezTo>
                  <a:pt x="3214676" y="2401742"/>
                  <a:pt x="2821980" y="2794526"/>
                  <a:pt x="2338836" y="2794526"/>
                </a:cubicBezTo>
                <a:lnTo>
                  <a:pt x="1508976" y="2794526"/>
                </a:lnTo>
                <a:cubicBezTo>
                  <a:pt x="902974" y="2794526"/>
                  <a:pt x="410031" y="3287579"/>
                  <a:pt x="410031" y="3893714"/>
                </a:cubicBezTo>
                <a:cubicBezTo>
                  <a:pt x="410031" y="4499853"/>
                  <a:pt x="902974" y="4992906"/>
                  <a:pt x="1508976" y="4992906"/>
                </a:cubicBezTo>
                <a:lnTo>
                  <a:pt x="2338836" y="4992906"/>
                </a:lnTo>
                <a:cubicBezTo>
                  <a:pt x="2821980" y="4992906"/>
                  <a:pt x="3214676" y="5385690"/>
                  <a:pt x="3214676" y="5868943"/>
                </a:cubicBezTo>
                <a:cubicBezTo>
                  <a:pt x="3214676" y="6352195"/>
                  <a:pt x="2821980" y="6744979"/>
                  <a:pt x="2338836" y="6744979"/>
                </a:cubicBezTo>
                <a:lnTo>
                  <a:pt x="1508976" y="6744979"/>
                </a:lnTo>
                <a:cubicBezTo>
                  <a:pt x="1357476" y="6744979"/>
                  <a:pt x="1213041" y="6775795"/>
                  <a:pt x="1081609" y="6831490"/>
                </a:cubicBezTo>
                <a:lnTo>
                  <a:pt x="1025540" y="6858544"/>
                </a:lnTo>
                <a:lnTo>
                  <a:pt x="1020298" y="6858544"/>
                </a:lnTo>
                <a:lnTo>
                  <a:pt x="1080502" y="6829488"/>
                </a:lnTo>
                <a:cubicBezTo>
                  <a:pt x="1212287" y="6773628"/>
                  <a:pt x="1357099" y="6742718"/>
                  <a:pt x="1508976" y="6742718"/>
                </a:cubicBezTo>
                <a:lnTo>
                  <a:pt x="2338836" y="6742718"/>
                </a:lnTo>
                <a:cubicBezTo>
                  <a:pt x="2820473" y="6742718"/>
                  <a:pt x="3211660" y="6351442"/>
                  <a:pt x="3211660" y="5869697"/>
                </a:cubicBezTo>
                <a:cubicBezTo>
                  <a:pt x="3211660" y="5387952"/>
                  <a:pt x="2819719" y="4996676"/>
                  <a:pt x="2338836" y="4996676"/>
                </a:cubicBezTo>
                <a:lnTo>
                  <a:pt x="1508976" y="4996676"/>
                </a:lnTo>
                <a:cubicBezTo>
                  <a:pt x="901466" y="4996676"/>
                  <a:pt x="407016" y="4502115"/>
                  <a:pt x="407016" y="3894468"/>
                </a:cubicBezTo>
                <a:cubicBezTo>
                  <a:pt x="407016" y="3286825"/>
                  <a:pt x="901466" y="2792264"/>
                  <a:pt x="1508976" y="2792264"/>
                </a:cubicBezTo>
                <a:lnTo>
                  <a:pt x="2338836" y="2792264"/>
                </a:lnTo>
                <a:cubicBezTo>
                  <a:pt x="2820473" y="2792264"/>
                  <a:pt x="3211660" y="2400988"/>
                  <a:pt x="3211660" y="1919243"/>
                </a:cubicBezTo>
                <a:cubicBezTo>
                  <a:pt x="3211660" y="1437498"/>
                  <a:pt x="2819719" y="1046222"/>
                  <a:pt x="2338836" y="1046222"/>
                </a:cubicBezTo>
                <a:lnTo>
                  <a:pt x="1508976" y="1046222"/>
                </a:lnTo>
                <a:cubicBezTo>
                  <a:pt x="939436" y="1046222"/>
                  <a:pt x="469264" y="611549"/>
                  <a:pt x="412717" y="56530"/>
                </a:cubicBezTo>
                <a:close/>
                <a:moveTo>
                  <a:pt x="364629" y="0"/>
                </a:moveTo>
                <a:lnTo>
                  <a:pt x="367681" y="0"/>
                </a:lnTo>
                <a:lnTo>
                  <a:pt x="370726" y="60101"/>
                </a:lnTo>
                <a:cubicBezTo>
                  <a:pt x="429428" y="636449"/>
                  <a:pt x="917530" y="1087688"/>
                  <a:pt x="1508976" y="1087688"/>
                </a:cubicBezTo>
                <a:lnTo>
                  <a:pt x="2338836" y="1087688"/>
                </a:lnTo>
                <a:cubicBezTo>
                  <a:pt x="2796353" y="1087688"/>
                  <a:pt x="3169452" y="1460870"/>
                  <a:pt x="3169452" y="1918489"/>
                </a:cubicBezTo>
                <a:cubicBezTo>
                  <a:pt x="3169452" y="2376109"/>
                  <a:pt x="2797106" y="2749292"/>
                  <a:pt x="2338836" y="2749292"/>
                </a:cubicBezTo>
                <a:lnTo>
                  <a:pt x="1508976" y="2749292"/>
                </a:lnTo>
                <a:cubicBezTo>
                  <a:pt x="878100" y="2749292"/>
                  <a:pt x="364807" y="3262700"/>
                  <a:pt x="364807" y="3893714"/>
                </a:cubicBezTo>
                <a:cubicBezTo>
                  <a:pt x="364807" y="4524732"/>
                  <a:pt x="878100" y="5038141"/>
                  <a:pt x="1508976" y="5038141"/>
                </a:cubicBezTo>
                <a:lnTo>
                  <a:pt x="2338836" y="5038141"/>
                </a:lnTo>
                <a:cubicBezTo>
                  <a:pt x="2796353" y="5038141"/>
                  <a:pt x="3169452" y="5411323"/>
                  <a:pt x="3169452" y="5868943"/>
                </a:cubicBezTo>
                <a:cubicBezTo>
                  <a:pt x="3169452" y="6326563"/>
                  <a:pt x="2797106" y="6699745"/>
                  <a:pt x="2338836" y="6699745"/>
                </a:cubicBezTo>
                <a:lnTo>
                  <a:pt x="1508976" y="6699745"/>
                </a:lnTo>
                <a:cubicBezTo>
                  <a:pt x="1311827" y="6699745"/>
                  <a:pt x="1126161" y="6749883"/>
                  <a:pt x="964054" y="6838079"/>
                </a:cubicBezTo>
                <a:lnTo>
                  <a:pt x="930411" y="6858544"/>
                </a:lnTo>
                <a:lnTo>
                  <a:pt x="925651" y="6858544"/>
                </a:lnTo>
                <a:lnTo>
                  <a:pt x="962353" y="6836214"/>
                </a:lnTo>
                <a:cubicBezTo>
                  <a:pt x="1124895" y="6747769"/>
                  <a:pt x="1311121" y="6697484"/>
                  <a:pt x="1508976" y="6697484"/>
                </a:cubicBezTo>
                <a:lnTo>
                  <a:pt x="2338836" y="6697484"/>
                </a:lnTo>
                <a:cubicBezTo>
                  <a:pt x="2795600" y="6697484"/>
                  <a:pt x="3166436" y="6326563"/>
                  <a:pt x="3166436" y="5869697"/>
                </a:cubicBezTo>
                <a:cubicBezTo>
                  <a:pt x="3166436" y="5412831"/>
                  <a:pt x="2794846" y="5041910"/>
                  <a:pt x="2338836" y="5041910"/>
                </a:cubicBezTo>
                <a:lnTo>
                  <a:pt x="1508976" y="5041910"/>
                </a:lnTo>
                <a:cubicBezTo>
                  <a:pt x="876593" y="5041910"/>
                  <a:pt x="361792" y="4526994"/>
                  <a:pt x="361792" y="3894468"/>
                </a:cubicBezTo>
                <a:cubicBezTo>
                  <a:pt x="361792" y="3261946"/>
                  <a:pt x="875839" y="2747030"/>
                  <a:pt x="1508976" y="2747030"/>
                </a:cubicBezTo>
                <a:lnTo>
                  <a:pt x="2338836" y="2747030"/>
                </a:lnTo>
                <a:cubicBezTo>
                  <a:pt x="2795600" y="2747030"/>
                  <a:pt x="3166436" y="2376109"/>
                  <a:pt x="3166436" y="1919243"/>
                </a:cubicBezTo>
                <a:cubicBezTo>
                  <a:pt x="3166436" y="1462377"/>
                  <a:pt x="2794846" y="1091456"/>
                  <a:pt x="2338836" y="1091456"/>
                </a:cubicBezTo>
                <a:lnTo>
                  <a:pt x="1508976" y="1091456"/>
                </a:lnTo>
                <a:cubicBezTo>
                  <a:pt x="916117" y="1091456"/>
                  <a:pt x="426602" y="638893"/>
                  <a:pt x="367728" y="61138"/>
                </a:cubicBezTo>
                <a:close/>
                <a:moveTo>
                  <a:pt x="319406" y="0"/>
                </a:moveTo>
                <a:lnTo>
                  <a:pt x="322458" y="0"/>
                </a:lnTo>
                <a:lnTo>
                  <a:pt x="325736" y="64708"/>
                </a:lnTo>
                <a:cubicBezTo>
                  <a:pt x="386766" y="663792"/>
                  <a:pt x="894211" y="1132921"/>
                  <a:pt x="1508975" y="1132921"/>
                </a:cubicBezTo>
                <a:lnTo>
                  <a:pt x="2338836" y="1132921"/>
                </a:lnTo>
                <a:cubicBezTo>
                  <a:pt x="2771480" y="1132921"/>
                  <a:pt x="3124227" y="1485748"/>
                  <a:pt x="3124227" y="1918489"/>
                </a:cubicBezTo>
                <a:cubicBezTo>
                  <a:pt x="3124227" y="2351229"/>
                  <a:pt x="2772233" y="2704057"/>
                  <a:pt x="2338836" y="2704057"/>
                </a:cubicBezTo>
                <a:lnTo>
                  <a:pt x="1508975" y="2704057"/>
                </a:lnTo>
                <a:cubicBezTo>
                  <a:pt x="853227" y="2704057"/>
                  <a:pt x="319583" y="3237821"/>
                  <a:pt x="319583" y="3893714"/>
                </a:cubicBezTo>
                <a:cubicBezTo>
                  <a:pt x="319583" y="4549611"/>
                  <a:pt x="853227" y="5083375"/>
                  <a:pt x="1508975" y="5083375"/>
                </a:cubicBezTo>
                <a:lnTo>
                  <a:pt x="2338836" y="5083375"/>
                </a:lnTo>
                <a:cubicBezTo>
                  <a:pt x="2771480" y="5083375"/>
                  <a:pt x="3124227" y="5436202"/>
                  <a:pt x="3124227" y="5868943"/>
                </a:cubicBezTo>
                <a:cubicBezTo>
                  <a:pt x="3124227" y="6301684"/>
                  <a:pt x="2772233" y="6654511"/>
                  <a:pt x="2338836" y="6654511"/>
                </a:cubicBezTo>
                <a:lnTo>
                  <a:pt x="1508975" y="6654511"/>
                </a:lnTo>
                <a:cubicBezTo>
                  <a:pt x="1263070" y="6654511"/>
                  <a:pt x="1034335" y="6729572"/>
                  <a:pt x="844474" y="6857986"/>
                </a:cubicBezTo>
                <a:lnTo>
                  <a:pt x="843727" y="6858544"/>
                </a:lnTo>
                <a:lnTo>
                  <a:pt x="839504" y="6858544"/>
                </a:lnTo>
                <a:lnTo>
                  <a:pt x="842526" y="6856281"/>
                </a:lnTo>
                <a:cubicBezTo>
                  <a:pt x="1032851" y="6727523"/>
                  <a:pt x="1262222" y="6652250"/>
                  <a:pt x="1508975" y="6652250"/>
                </a:cubicBezTo>
                <a:lnTo>
                  <a:pt x="2338836" y="6652250"/>
                </a:lnTo>
                <a:cubicBezTo>
                  <a:pt x="2770726" y="6652250"/>
                  <a:pt x="3121212" y="6301684"/>
                  <a:pt x="3121212" y="5869697"/>
                </a:cubicBezTo>
                <a:cubicBezTo>
                  <a:pt x="3121212" y="5437710"/>
                  <a:pt x="2769972" y="5087145"/>
                  <a:pt x="2338836" y="5087145"/>
                </a:cubicBezTo>
                <a:lnTo>
                  <a:pt x="1508975" y="5087145"/>
                </a:lnTo>
                <a:cubicBezTo>
                  <a:pt x="851719" y="5087145"/>
                  <a:pt x="316568" y="4551872"/>
                  <a:pt x="316568" y="3894468"/>
                </a:cubicBezTo>
                <a:cubicBezTo>
                  <a:pt x="316568" y="3237066"/>
                  <a:pt x="850966" y="2701795"/>
                  <a:pt x="1508975" y="2701795"/>
                </a:cubicBezTo>
                <a:lnTo>
                  <a:pt x="2338836" y="2701795"/>
                </a:lnTo>
                <a:cubicBezTo>
                  <a:pt x="2770726" y="2701795"/>
                  <a:pt x="3121212" y="2351229"/>
                  <a:pt x="3121212" y="1919243"/>
                </a:cubicBezTo>
                <a:cubicBezTo>
                  <a:pt x="3121212" y="1487255"/>
                  <a:pt x="2769972" y="1136690"/>
                  <a:pt x="2338836" y="1136690"/>
                </a:cubicBezTo>
                <a:lnTo>
                  <a:pt x="1508975" y="1136690"/>
                </a:lnTo>
                <a:cubicBezTo>
                  <a:pt x="892798" y="1136690"/>
                  <a:pt x="383939" y="666236"/>
                  <a:pt x="322739" y="65745"/>
                </a:cubicBezTo>
                <a:close/>
                <a:moveTo>
                  <a:pt x="274183" y="0"/>
                </a:moveTo>
                <a:lnTo>
                  <a:pt x="277235" y="0"/>
                </a:lnTo>
                <a:lnTo>
                  <a:pt x="280747" y="69316"/>
                </a:lnTo>
                <a:cubicBezTo>
                  <a:pt x="344103" y="691135"/>
                  <a:pt x="870893" y="1178154"/>
                  <a:pt x="1508975" y="1178154"/>
                </a:cubicBezTo>
                <a:lnTo>
                  <a:pt x="2338836" y="1178154"/>
                </a:lnTo>
                <a:cubicBezTo>
                  <a:pt x="2746606" y="1178154"/>
                  <a:pt x="3079003" y="1510626"/>
                  <a:pt x="3079003" y="1918488"/>
                </a:cubicBezTo>
                <a:cubicBezTo>
                  <a:pt x="3079003" y="2326350"/>
                  <a:pt x="2747360" y="2658822"/>
                  <a:pt x="2338836" y="2658822"/>
                </a:cubicBezTo>
                <a:lnTo>
                  <a:pt x="1508975" y="2658822"/>
                </a:lnTo>
                <a:cubicBezTo>
                  <a:pt x="828354" y="2658822"/>
                  <a:pt x="274359" y="3212941"/>
                  <a:pt x="274359" y="3893714"/>
                </a:cubicBezTo>
                <a:cubicBezTo>
                  <a:pt x="274359" y="4574489"/>
                  <a:pt x="828354" y="5128609"/>
                  <a:pt x="1508975" y="5128609"/>
                </a:cubicBezTo>
                <a:lnTo>
                  <a:pt x="2338836" y="5128609"/>
                </a:lnTo>
                <a:cubicBezTo>
                  <a:pt x="2746606" y="5128609"/>
                  <a:pt x="3079003" y="5461081"/>
                  <a:pt x="3079003" y="5868943"/>
                </a:cubicBezTo>
                <a:cubicBezTo>
                  <a:pt x="3079003" y="6276805"/>
                  <a:pt x="2747360" y="6609276"/>
                  <a:pt x="2338836" y="6609276"/>
                </a:cubicBezTo>
                <a:lnTo>
                  <a:pt x="1508975" y="6609276"/>
                </a:lnTo>
                <a:cubicBezTo>
                  <a:pt x="1253742" y="6609276"/>
                  <a:pt x="1016316" y="6687199"/>
                  <a:pt x="819234" y="6820503"/>
                </a:cubicBezTo>
                <a:lnTo>
                  <a:pt x="768411" y="6858544"/>
                </a:lnTo>
                <a:lnTo>
                  <a:pt x="764201" y="6858544"/>
                </a:lnTo>
                <a:lnTo>
                  <a:pt x="817286" y="6818799"/>
                </a:lnTo>
                <a:cubicBezTo>
                  <a:pt x="1014832" y="6685150"/>
                  <a:pt x="1252894" y="6607015"/>
                  <a:pt x="1508975" y="6607015"/>
                </a:cubicBezTo>
                <a:lnTo>
                  <a:pt x="2338836" y="6607015"/>
                </a:lnTo>
                <a:cubicBezTo>
                  <a:pt x="2745099" y="6607015"/>
                  <a:pt x="3075988" y="6276052"/>
                  <a:pt x="3075988" y="5869697"/>
                </a:cubicBezTo>
                <a:cubicBezTo>
                  <a:pt x="3075988" y="5463342"/>
                  <a:pt x="2745099" y="5132379"/>
                  <a:pt x="2338836" y="5132379"/>
                </a:cubicBezTo>
                <a:lnTo>
                  <a:pt x="1508975" y="5132379"/>
                </a:lnTo>
                <a:cubicBezTo>
                  <a:pt x="826846" y="5132379"/>
                  <a:pt x="271344" y="4576751"/>
                  <a:pt x="271344" y="3894468"/>
                </a:cubicBezTo>
                <a:cubicBezTo>
                  <a:pt x="271344" y="3212188"/>
                  <a:pt x="826093" y="2656560"/>
                  <a:pt x="1508975" y="2656560"/>
                </a:cubicBezTo>
                <a:lnTo>
                  <a:pt x="2338836" y="2656560"/>
                </a:lnTo>
                <a:cubicBezTo>
                  <a:pt x="2745099" y="2656560"/>
                  <a:pt x="3075988" y="2325596"/>
                  <a:pt x="3075988" y="1919242"/>
                </a:cubicBezTo>
                <a:cubicBezTo>
                  <a:pt x="3075988" y="1512888"/>
                  <a:pt x="2745099" y="1181924"/>
                  <a:pt x="2338836" y="1181924"/>
                </a:cubicBezTo>
                <a:lnTo>
                  <a:pt x="1508975" y="1181924"/>
                </a:lnTo>
                <a:cubicBezTo>
                  <a:pt x="869479" y="1181924"/>
                  <a:pt x="341277" y="693579"/>
                  <a:pt x="277749" y="70352"/>
                </a:cubicBezTo>
                <a:close/>
                <a:moveTo>
                  <a:pt x="228959" y="0"/>
                </a:moveTo>
                <a:lnTo>
                  <a:pt x="232008" y="0"/>
                </a:lnTo>
                <a:lnTo>
                  <a:pt x="235758" y="74046"/>
                </a:lnTo>
                <a:cubicBezTo>
                  <a:pt x="301441" y="719140"/>
                  <a:pt x="847574" y="1223386"/>
                  <a:pt x="1508975" y="1223386"/>
                </a:cubicBezTo>
                <a:lnTo>
                  <a:pt x="2338836" y="1223386"/>
                </a:lnTo>
                <a:cubicBezTo>
                  <a:pt x="2721733" y="1223386"/>
                  <a:pt x="3033779" y="1535503"/>
                  <a:pt x="3033779" y="1918486"/>
                </a:cubicBezTo>
                <a:cubicBezTo>
                  <a:pt x="3033779" y="2301470"/>
                  <a:pt x="2722487" y="2613586"/>
                  <a:pt x="2338836" y="2613586"/>
                </a:cubicBezTo>
                <a:lnTo>
                  <a:pt x="1508975" y="2613586"/>
                </a:lnTo>
                <a:cubicBezTo>
                  <a:pt x="802726" y="2613586"/>
                  <a:pt x="229135" y="3187307"/>
                  <a:pt x="229135" y="3893714"/>
                </a:cubicBezTo>
                <a:cubicBezTo>
                  <a:pt x="229135" y="4600122"/>
                  <a:pt x="803480" y="5173844"/>
                  <a:pt x="1508975" y="5173844"/>
                </a:cubicBezTo>
                <a:lnTo>
                  <a:pt x="2338836" y="5173844"/>
                </a:lnTo>
                <a:cubicBezTo>
                  <a:pt x="2721733" y="5173844"/>
                  <a:pt x="3033779" y="5485960"/>
                  <a:pt x="3033779" y="5868943"/>
                </a:cubicBezTo>
                <a:cubicBezTo>
                  <a:pt x="3033779" y="6251926"/>
                  <a:pt x="2722487" y="6564042"/>
                  <a:pt x="2338836" y="6564042"/>
                </a:cubicBezTo>
                <a:lnTo>
                  <a:pt x="1508975" y="6564042"/>
                </a:lnTo>
                <a:cubicBezTo>
                  <a:pt x="1199991" y="6564042"/>
                  <a:pt x="916399" y="6673856"/>
                  <a:pt x="695122" y="6856551"/>
                </a:cubicBezTo>
                <a:lnTo>
                  <a:pt x="692930" y="6858544"/>
                </a:lnTo>
                <a:lnTo>
                  <a:pt x="689673" y="6858544"/>
                </a:lnTo>
                <a:lnTo>
                  <a:pt x="693270" y="6855273"/>
                </a:lnTo>
                <a:cubicBezTo>
                  <a:pt x="915080" y="6672028"/>
                  <a:pt x="1199332" y="6561781"/>
                  <a:pt x="1508975" y="6561781"/>
                </a:cubicBezTo>
                <a:lnTo>
                  <a:pt x="2338836" y="6561781"/>
                </a:lnTo>
                <a:cubicBezTo>
                  <a:pt x="2720226" y="6561781"/>
                  <a:pt x="3030764" y="6251172"/>
                  <a:pt x="3030764" y="5869697"/>
                </a:cubicBezTo>
                <a:cubicBezTo>
                  <a:pt x="3030764" y="5488222"/>
                  <a:pt x="2720226" y="5177613"/>
                  <a:pt x="2338836" y="5177613"/>
                </a:cubicBezTo>
                <a:lnTo>
                  <a:pt x="1508975" y="5177613"/>
                </a:lnTo>
                <a:cubicBezTo>
                  <a:pt x="801973" y="5177613"/>
                  <a:pt x="226120" y="4601630"/>
                  <a:pt x="226120" y="3894468"/>
                </a:cubicBezTo>
                <a:cubicBezTo>
                  <a:pt x="226120" y="3187307"/>
                  <a:pt x="801219" y="2611324"/>
                  <a:pt x="1508975" y="2611324"/>
                </a:cubicBezTo>
                <a:lnTo>
                  <a:pt x="2338836" y="2611324"/>
                </a:lnTo>
                <a:cubicBezTo>
                  <a:pt x="2720226" y="2611324"/>
                  <a:pt x="3030764" y="2300716"/>
                  <a:pt x="3030764" y="1919240"/>
                </a:cubicBezTo>
                <a:cubicBezTo>
                  <a:pt x="3030764" y="1537764"/>
                  <a:pt x="2720226" y="1227156"/>
                  <a:pt x="2338836" y="1227156"/>
                </a:cubicBezTo>
                <a:lnTo>
                  <a:pt x="1508975" y="1227156"/>
                </a:lnTo>
                <a:cubicBezTo>
                  <a:pt x="846161" y="1227156"/>
                  <a:pt x="298614" y="720921"/>
                  <a:pt x="232760" y="74958"/>
                </a:cubicBezTo>
                <a:close/>
                <a:moveTo>
                  <a:pt x="183736" y="0"/>
                </a:moveTo>
                <a:lnTo>
                  <a:pt x="186785" y="0"/>
                </a:lnTo>
                <a:lnTo>
                  <a:pt x="190768" y="78653"/>
                </a:lnTo>
                <a:cubicBezTo>
                  <a:pt x="258778" y="746482"/>
                  <a:pt x="824255" y="1268621"/>
                  <a:pt x="1508976" y="1268621"/>
                </a:cubicBezTo>
                <a:lnTo>
                  <a:pt x="2338837" y="1268621"/>
                </a:lnTo>
                <a:cubicBezTo>
                  <a:pt x="2696860" y="1268621"/>
                  <a:pt x="2988556" y="1560381"/>
                  <a:pt x="2988556" y="1918485"/>
                </a:cubicBezTo>
                <a:cubicBezTo>
                  <a:pt x="2988556" y="2276590"/>
                  <a:pt x="2697614" y="2568352"/>
                  <a:pt x="2338837" y="2568352"/>
                </a:cubicBezTo>
                <a:lnTo>
                  <a:pt x="1508976" y="2568352"/>
                </a:lnTo>
                <a:cubicBezTo>
                  <a:pt x="777854" y="2568352"/>
                  <a:pt x="183911" y="3162427"/>
                  <a:pt x="183911" y="3893714"/>
                </a:cubicBezTo>
                <a:cubicBezTo>
                  <a:pt x="183911" y="4625001"/>
                  <a:pt x="778607" y="5219078"/>
                  <a:pt x="1508976" y="5219078"/>
                </a:cubicBezTo>
                <a:lnTo>
                  <a:pt x="2338837" y="5219078"/>
                </a:lnTo>
                <a:cubicBezTo>
                  <a:pt x="2696860" y="5219078"/>
                  <a:pt x="2988556" y="5510839"/>
                  <a:pt x="2988556" y="5868943"/>
                </a:cubicBezTo>
                <a:cubicBezTo>
                  <a:pt x="2988556" y="6227047"/>
                  <a:pt x="2697614" y="6518808"/>
                  <a:pt x="2338837" y="6518808"/>
                </a:cubicBezTo>
                <a:lnTo>
                  <a:pt x="1508976" y="6518808"/>
                </a:lnTo>
                <a:cubicBezTo>
                  <a:pt x="1189110" y="6518808"/>
                  <a:pt x="895501" y="6632518"/>
                  <a:pt x="666399" y="6821680"/>
                </a:cubicBezTo>
                <a:lnTo>
                  <a:pt x="625852" y="6858544"/>
                </a:lnTo>
                <a:lnTo>
                  <a:pt x="622614" y="6858544"/>
                </a:lnTo>
                <a:lnTo>
                  <a:pt x="664546" y="6820402"/>
                </a:lnTo>
                <a:cubicBezTo>
                  <a:pt x="894182" y="6630690"/>
                  <a:pt x="1188451" y="6516547"/>
                  <a:pt x="1508976" y="6516547"/>
                </a:cubicBezTo>
                <a:lnTo>
                  <a:pt x="2338837" y="6516547"/>
                </a:lnTo>
                <a:cubicBezTo>
                  <a:pt x="2695353" y="6516547"/>
                  <a:pt x="2985540" y="6226294"/>
                  <a:pt x="2985540" y="5869697"/>
                </a:cubicBezTo>
                <a:cubicBezTo>
                  <a:pt x="2985540" y="5513100"/>
                  <a:pt x="2695353" y="5222847"/>
                  <a:pt x="2338837" y="5222847"/>
                </a:cubicBezTo>
                <a:lnTo>
                  <a:pt x="1508976" y="5222847"/>
                </a:lnTo>
                <a:cubicBezTo>
                  <a:pt x="777100" y="5222847"/>
                  <a:pt x="180896" y="4626509"/>
                  <a:pt x="180896" y="3894468"/>
                </a:cubicBezTo>
                <a:cubicBezTo>
                  <a:pt x="180896" y="3162427"/>
                  <a:pt x="776346" y="2566089"/>
                  <a:pt x="1508976" y="2566089"/>
                </a:cubicBezTo>
                <a:lnTo>
                  <a:pt x="2338837" y="2566089"/>
                </a:lnTo>
                <a:cubicBezTo>
                  <a:pt x="2695353" y="2566089"/>
                  <a:pt x="2985540" y="2275836"/>
                  <a:pt x="2985540" y="1919240"/>
                </a:cubicBezTo>
                <a:cubicBezTo>
                  <a:pt x="2985540" y="1562643"/>
                  <a:pt x="2695353" y="1272390"/>
                  <a:pt x="2338837" y="1272390"/>
                </a:cubicBezTo>
                <a:lnTo>
                  <a:pt x="1508976" y="1272390"/>
                </a:lnTo>
                <a:cubicBezTo>
                  <a:pt x="822842" y="1272390"/>
                  <a:pt x="255952" y="748264"/>
                  <a:pt x="187771" y="79566"/>
                </a:cubicBezTo>
                <a:close/>
                <a:moveTo>
                  <a:pt x="138512" y="0"/>
                </a:moveTo>
                <a:lnTo>
                  <a:pt x="141561" y="0"/>
                </a:lnTo>
                <a:lnTo>
                  <a:pt x="145779" y="83262"/>
                </a:lnTo>
                <a:cubicBezTo>
                  <a:pt x="216116" y="773828"/>
                  <a:pt x="800937" y="1313856"/>
                  <a:pt x="1508976" y="1313856"/>
                </a:cubicBezTo>
                <a:lnTo>
                  <a:pt x="2338836" y="1313856"/>
                </a:lnTo>
                <a:cubicBezTo>
                  <a:pt x="2671987" y="1313856"/>
                  <a:pt x="2943332" y="1585261"/>
                  <a:pt x="2943332" y="1918487"/>
                </a:cubicBezTo>
                <a:cubicBezTo>
                  <a:pt x="2943332" y="2251712"/>
                  <a:pt x="2671987" y="2523118"/>
                  <a:pt x="2338836" y="2523118"/>
                </a:cubicBezTo>
                <a:lnTo>
                  <a:pt x="1508976" y="2523118"/>
                </a:lnTo>
                <a:cubicBezTo>
                  <a:pt x="752980" y="2523118"/>
                  <a:pt x="138687" y="3137550"/>
                  <a:pt x="138687" y="3893714"/>
                </a:cubicBezTo>
                <a:cubicBezTo>
                  <a:pt x="138687" y="4649880"/>
                  <a:pt x="753734" y="5264312"/>
                  <a:pt x="1508976" y="5264312"/>
                </a:cubicBezTo>
                <a:lnTo>
                  <a:pt x="2338836" y="5264312"/>
                </a:lnTo>
                <a:cubicBezTo>
                  <a:pt x="2671987" y="5264312"/>
                  <a:pt x="2943332" y="5535717"/>
                  <a:pt x="2943332" y="5868943"/>
                </a:cubicBezTo>
                <a:cubicBezTo>
                  <a:pt x="2943332" y="6202169"/>
                  <a:pt x="2671987" y="6473574"/>
                  <a:pt x="2338836" y="6473574"/>
                </a:cubicBezTo>
                <a:lnTo>
                  <a:pt x="1508976" y="6473574"/>
                </a:lnTo>
                <a:cubicBezTo>
                  <a:pt x="1178228" y="6473574"/>
                  <a:pt x="874602" y="6591180"/>
                  <a:pt x="637675" y="6786809"/>
                </a:cubicBezTo>
                <a:lnTo>
                  <a:pt x="558774" y="6858544"/>
                </a:lnTo>
                <a:lnTo>
                  <a:pt x="555554" y="6858544"/>
                </a:lnTo>
                <a:lnTo>
                  <a:pt x="635823" y="6785531"/>
                </a:lnTo>
                <a:cubicBezTo>
                  <a:pt x="873284" y="6589352"/>
                  <a:pt x="1177569" y="6471313"/>
                  <a:pt x="1508976" y="6471313"/>
                </a:cubicBezTo>
                <a:lnTo>
                  <a:pt x="2338836" y="6471313"/>
                </a:lnTo>
                <a:cubicBezTo>
                  <a:pt x="2670480" y="6471313"/>
                  <a:pt x="2940316" y="6201414"/>
                  <a:pt x="2940316" y="5869697"/>
                </a:cubicBezTo>
                <a:cubicBezTo>
                  <a:pt x="2940316" y="5537979"/>
                  <a:pt x="2670480" y="5268081"/>
                  <a:pt x="2338836" y="5268081"/>
                </a:cubicBezTo>
                <a:lnTo>
                  <a:pt x="1508976" y="5268081"/>
                </a:lnTo>
                <a:cubicBezTo>
                  <a:pt x="752227" y="5268081"/>
                  <a:pt x="135672" y="4651388"/>
                  <a:pt x="135672" y="3894468"/>
                </a:cubicBezTo>
                <a:cubicBezTo>
                  <a:pt x="135672" y="3137550"/>
                  <a:pt x="751473" y="2520856"/>
                  <a:pt x="1508976" y="2520856"/>
                </a:cubicBezTo>
                <a:lnTo>
                  <a:pt x="2338836" y="2520856"/>
                </a:lnTo>
                <a:cubicBezTo>
                  <a:pt x="2670480" y="2520856"/>
                  <a:pt x="2940316" y="2250958"/>
                  <a:pt x="2940316" y="1919241"/>
                </a:cubicBezTo>
                <a:cubicBezTo>
                  <a:pt x="2940316" y="1587522"/>
                  <a:pt x="2670480" y="1317625"/>
                  <a:pt x="2338836" y="1317625"/>
                </a:cubicBezTo>
                <a:lnTo>
                  <a:pt x="1508976" y="1317625"/>
                </a:lnTo>
                <a:cubicBezTo>
                  <a:pt x="799524" y="1317625"/>
                  <a:pt x="213289" y="775609"/>
                  <a:pt x="142781" y="84175"/>
                </a:cubicBezTo>
                <a:close/>
                <a:moveTo>
                  <a:pt x="93283" y="0"/>
                </a:moveTo>
                <a:lnTo>
                  <a:pt x="96338" y="0"/>
                </a:lnTo>
                <a:lnTo>
                  <a:pt x="100789" y="87871"/>
                </a:lnTo>
                <a:cubicBezTo>
                  <a:pt x="173453" y="801172"/>
                  <a:pt x="777618" y="1359090"/>
                  <a:pt x="1508976" y="1359090"/>
                </a:cubicBezTo>
                <a:lnTo>
                  <a:pt x="2338836" y="1359090"/>
                </a:lnTo>
                <a:cubicBezTo>
                  <a:pt x="2647114" y="1359090"/>
                  <a:pt x="2898107" y="1610141"/>
                  <a:pt x="2898107" y="1918487"/>
                </a:cubicBezTo>
                <a:cubicBezTo>
                  <a:pt x="2898107" y="2226834"/>
                  <a:pt x="2647114" y="2477884"/>
                  <a:pt x="2338836" y="2477884"/>
                </a:cubicBezTo>
                <a:lnTo>
                  <a:pt x="1508976" y="2477884"/>
                </a:lnTo>
                <a:cubicBezTo>
                  <a:pt x="728107" y="2477884"/>
                  <a:pt x="93463" y="3112672"/>
                  <a:pt x="93463" y="3893714"/>
                </a:cubicBezTo>
                <a:cubicBezTo>
                  <a:pt x="93463" y="4674759"/>
                  <a:pt x="728861" y="5309546"/>
                  <a:pt x="1508976" y="5309546"/>
                </a:cubicBezTo>
                <a:lnTo>
                  <a:pt x="2338836" y="5309546"/>
                </a:lnTo>
                <a:cubicBezTo>
                  <a:pt x="2647114" y="5309546"/>
                  <a:pt x="2898107" y="5560596"/>
                  <a:pt x="2898107" y="5868943"/>
                </a:cubicBezTo>
                <a:cubicBezTo>
                  <a:pt x="2898107" y="6177290"/>
                  <a:pt x="2647114" y="6428339"/>
                  <a:pt x="2338836" y="6428339"/>
                </a:cubicBezTo>
                <a:lnTo>
                  <a:pt x="1508976" y="6428339"/>
                </a:lnTo>
                <a:cubicBezTo>
                  <a:pt x="1118542" y="6428339"/>
                  <a:pt x="764663" y="6587036"/>
                  <a:pt x="508394" y="6843364"/>
                </a:cubicBezTo>
                <a:lnTo>
                  <a:pt x="494598" y="6858544"/>
                </a:lnTo>
                <a:lnTo>
                  <a:pt x="491326" y="6858544"/>
                </a:lnTo>
                <a:lnTo>
                  <a:pt x="506321" y="6842045"/>
                </a:lnTo>
                <a:cubicBezTo>
                  <a:pt x="763156" y="6585152"/>
                  <a:pt x="1117788" y="6426078"/>
                  <a:pt x="1508976" y="6426078"/>
                </a:cubicBezTo>
                <a:lnTo>
                  <a:pt x="2338836" y="6426078"/>
                </a:lnTo>
                <a:cubicBezTo>
                  <a:pt x="2645606" y="6426078"/>
                  <a:pt x="2895092" y="6176536"/>
                  <a:pt x="2895092" y="5869697"/>
                </a:cubicBezTo>
                <a:cubicBezTo>
                  <a:pt x="2895092" y="5562858"/>
                  <a:pt x="2645606" y="5313315"/>
                  <a:pt x="2338836" y="5313315"/>
                </a:cubicBezTo>
                <a:lnTo>
                  <a:pt x="1508976" y="5313315"/>
                </a:lnTo>
                <a:cubicBezTo>
                  <a:pt x="726600" y="5313315"/>
                  <a:pt x="90448" y="4677020"/>
                  <a:pt x="90448" y="3894468"/>
                </a:cubicBezTo>
                <a:cubicBezTo>
                  <a:pt x="90448" y="3111917"/>
                  <a:pt x="726600" y="2475622"/>
                  <a:pt x="1508976" y="2475622"/>
                </a:cubicBezTo>
                <a:lnTo>
                  <a:pt x="2338836" y="2475622"/>
                </a:lnTo>
                <a:cubicBezTo>
                  <a:pt x="2645606" y="2475622"/>
                  <a:pt x="2895092" y="2226080"/>
                  <a:pt x="2895092" y="1919242"/>
                </a:cubicBezTo>
                <a:cubicBezTo>
                  <a:pt x="2895092" y="1612402"/>
                  <a:pt x="2645606" y="1362860"/>
                  <a:pt x="2338836" y="1362860"/>
                </a:cubicBezTo>
                <a:lnTo>
                  <a:pt x="1508976" y="1362860"/>
                </a:lnTo>
                <a:cubicBezTo>
                  <a:pt x="775499" y="1362860"/>
                  <a:pt x="170538" y="803616"/>
                  <a:pt x="97784" y="88907"/>
                </a:cubicBezTo>
                <a:close/>
                <a:moveTo>
                  <a:pt x="48059" y="0"/>
                </a:moveTo>
                <a:lnTo>
                  <a:pt x="51114" y="0"/>
                </a:lnTo>
                <a:lnTo>
                  <a:pt x="55800" y="92479"/>
                </a:lnTo>
                <a:cubicBezTo>
                  <a:pt x="130791" y="828516"/>
                  <a:pt x="754299" y="1404325"/>
                  <a:pt x="1508976" y="1404325"/>
                </a:cubicBezTo>
                <a:lnTo>
                  <a:pt x="2338836" y="1404325"/>
                </a:lnTo>
                <a:cubicBezTo>
                  <a:pt x="2622241" y="1404325"/>
                  <a:pt x="2852883" y="1635019"/>
                  <a:pt x="2852883" y="1918487"/>
                </a:cubicBezTo>
                <a:cubicBezTo>
                  <a:pt x="2852883" y="2201956"/>
                  <a:pt x="2622241" y="2432650"/>
                  <a:pt x="2338836" y="2432650"/>
                </a:cubicBezTo>
                <a:lnTo>
                  <a:pt x="1508976" y="2432650"/>
                </a:lnTo>
                <a:cubicBezTo>
                  <a:pt x="703234" y="2432650"/>
                  <a:pt x="48239" y="3087793"/>
                  <a:pt x="48239" y="3893714"/>
                </a:cubicBezTo>
                <a:cubicBezTo>
                  <a:pt x="48239" y="4699638"/>
                  <a:pt x="703987" y="5354781"/>
                  <a:pt x="1508976" y="5354781"/>
                </a:cubicBezTo>
                <a:lnTo>
                  <a:pt x="2338836" y="5354781"/>
                </a:lnTo>
                <a:cubicBezTo>
                  <a:pt x="2622241" y="5354781"/>
                  <a:pt x="2852883" y="5585475"/>
                  <a:pt x="2852883" y="5868943"/>
                </a:cubicBezTo>
                <a:cubicBezTo>
                  <a:pt x="2852883" y="6152411"/>
                  <a:pt x="2622241" y="6383105"/>
                  <a:pt x="2338836" y="6383105"/>
                </a:cubicBezTo>
                <a:lnTo>
                  <a:pt x="1508976" y="6383105"/>
                </a:lnTo>
                <a:cubicBezTo>
                  <a:pt x="1106105" y="6383105"/>
                  <a:pt x="740921" y="6546891"/>
                  <a:pt x="476454" y="6811417"/>
                </a:cubicBezTo>
                <a:lnTo>
                  <a:pt x="433625" y="6858544"/>
                </a:lnTo>
                <a:lnTo>
                  <a:pt x="430352" y="6858544"/>
                </a:lnTo>
                <a:lnTo>
                  <a:pt x="474381" y="6810098"/>
                </a:lnTo>
                <a:cubicBezTo>
                  <a:pt x="739413" y="6545007"/>
                  <a:pt x="1105351" y="6380844"/>
                  <a:pt x="1508976" y="6380844"/>
                </a:cubicBezTo>
                <a:lnTo>
                  <a:pt x="2338836" y="6380844"/>
                </a:lnTo>
                <a:cubicBezTo>
                  <a:pt x="2620733" y="6380844"/>
                  <a:pt x="2849868" y="6151657"/>
                  <a:pt x="2849868" y="5869697"/>
                </a:cubicBezTo>
                <a:cubicBezTo>
                  <a:pt x="2849868" y="5587736"/>
                  <a:pt x="2620733" y="5358550"/>
                  <a:pt x="2338836" y="5358550"/>
                </a:cubicBezTo>
                <a:lnTo>
                  <a:pt x="1508976" y="5358550"/>
                </a:lnTo>
                <a:cubicBezTo>
                  <a:pt x="701726" y="5358550"/>
                  <a:pt x="45224" y="4701899"/>
                  <a:pt x="45224" y="3894468"/>
                </a:cubicBezTo>
                <a:cubicBezTo>
                  <a:pt x="45224" y="3087039"/>
                  <a:pt x="701726" y="2430388"/>
                  <a:pt x="1508976" y="2430388"/>
                </a:cubicBezTo>
                <a:lnTo>
                  <a:pt x="2338836" y="2430388"/>
                </a:lnTo>
                <a:cubicBezTo>
                  <a:pt x="2620733" y="2430388"/>
                  <a:pt x="2849868" y="2201201"/>
                  <a:pt x="2849868" y="1919242"/>
                </a:cubicBezTo>
                <a:cubicBezTo>
                  <a:pt x="2849868" y="1637281"/>
                  <a:pt x="2620733" y="1408094"/>
                  <a:pt x="2338836" y="1408094"/>
                </a:cubicBezTo>
                <a:lnTo>
                  <a:pt x="1508976" y="1408094"/>
                </a:lnTo>
                <a:cubicBezTo>
                  <a:pt x="752179" y="1408094"/>
                  <a:pt x="127876" y="830960"/>
                  <a:pt x="52794" y="93515"/>
                </a:cubicBezTo>
                <a:close/>
                <a:moveTo>
                  <a:pt x="2723" y="0"/>
                </a:moveTo>
                <a:lnTo>
                  <a:pt x="6497" y="0"/>
                </a:lnTo>
                <a:lnTo>
                  <a:pt x="11061" y="93686"/>
                </a:lnTo>
                <a:cubicBezTo>
                  <a:pt x="44954" y="439588"/>
                  <a:pt x="196065" y="760021"/>
                  <a:pt x="444703" y="1010034"/>
                </a:cubicBezTo>
                <a:cubicBezTo>
                  <a:pt x="728861" y="1294256"/>
                  <a:pt x="1106482" y="1451068"/>
                  <a:pt x="1508976" y="1451068"/>
                </a:cubicBezTo>
                <a:lnTo>
                  <a:pt x="2338836" y="1451068"/>
                </a:lnTo>
                <a:cubicBezTo>
                  <a:pt x="2597367" y="1451068"/>
                  <a:pt x="2807659" y="1661407"/>
                  <a:pt x="2807659" y="1919996"/>
                </a:cubicBezTo>
                <a:cubicBezTo>
                  <a:pt x="2807659" y="2178586"/>
                  <a:pt x="2597367" y="2388925"/>
                  <a:pt x="2338836" y="2388925"/>
                </a:cubicBezTo>
                <a:lnTo>
                  <a:pt x="1508976" y="2388925"/>
                </a:lnTo>
                <a:cubicBezTo>
                  <a:pt x="1107235" y="2388925"/>
                  <a:pt x="728861" y="2545738"/>
                  <a:pt x="444703" y="2829959"/>
                </a:cubicBezTo>
                <a:cubicBezTo>
                  <a:pt x="160545" y="3114181"/>
                  <a:pt x="3769" y="3491886"/>
                  <a:pt x="3769" y="3894469"/>
                </a:cubicBezTo>
                <a:cubicBezTo>
                  <a:pt x="3769" y="4297053"/>
                  <a:pt x="160545" y="4674759"/>
                  <a:pt x="444703" y="4960489"/>
                </a:cubicBezTo>
                <a:cubicBezTo>
                  <a:pt x="728861" y="5244710"/>
                  <a:pt x="1106482" y="5401523"/>
                  <a:pt x="1508976" y="5401523"/>
                </a:cubicBezTo>
                <a:lnTo>
                  <a:pt x="2338836" y="5401523"/>
                </a:lnTo>
                <a:cubicBezTo>
                  <a:pt x="2597367" y="5401523"/>
                  <a:pt x="2807659" y="5611862"/>
                  <a:pt x="2807659" y="5870451"/>
                </a:cubicBezTo>
                <a:cubicBezTo>
                  <a:pt x="2807659" y="6129040"/>
                  <a:pt x="2597367" y="6339380"/>
                  <a:pt x="2338836" y="6339380"/>
                </a:cubicBezTo>
                <a:lnTo>
                  <a:pt x="1508976" y="6339380"/>
                </a:lnTo>
                <a:cubicBezTo>
                  <a:pt x="1107235" y="6339380"/>
                  <a:pt x="728861" y="6496191"/>
                  <a:pt x="444703" y="6780413"/>
                </a:cubicBezTo>
                <a:lnTo>
                  <a:pt x="373834" y="6858544"/>
                </a:lnTo>
                <a:lnTo>
                  <a:pt x="369727" y="6858544"/>
                </a:lnTo>
                <a:lnTo>
                  <a:pt x="442442" y="6778905"/>
                </a:lnTo>
                <a:cubicBezTo>
                  <a:pt x="727353" y="6493175"/>
                  <a:pt x="1106482" y="6336364"/>
                  <a:pt x="1509729" y="6336364"/>
                </a:cubicBezTo>
                <a:lnTo>
                  <a:pt x="2339590" y="6336364"/>
                </a:lnTo>
                <a:cubicBezTo>
                  <a:pt x="2596614" y="6336364"/>
                  <a:pt x="2805398" y="6127532"/>
                  <a:pt x="2805398" y="5870451"/>
                </a:cubicBezTo>
                <a:cubicBezTo>
                  <a:pt x="2805398" y="5613370"/>
                  <a:pt x="2595860" y="5404538"/>
                  <a:pt x="2339590" y="5404538"/>
                </a:cubicBezTo>
                <a:lnTo>
                  <a:pt x="1509729" y="5404538"/>
                </a:lnTo>
                <a:cubicBezTo>
                  <a:pt x="1106482" y="5404538"/>
                  <a:pt x="727353" y="5246973"/>
                  <a:pt x="442442" y="4961996"/>
                </a:cubicBezTo>
                <a:cubicBezTo>
                  <a:pt x="156777" y="4677021"/>
                  <a:pt x="0" y="4297807"/>
                  <a:pt x="0" y="3894469"/>
                </a:cubicBezTo>
                <a:cubicBezTo>
                  <a:pt x="0" y="3491133"/>
                  <a:pt x="156777" y="3111919"/>
                  <a:pt x="442442" y="2828452"/>
                </a:cubicBezTo>
                <a:cubicBezTo>
                  <a:pt x="727353" y="2542722"/>
                  <a:pt x="1106482" y="2385910"/>
                  <a:pt x="1509729" y="2385910"/>
                </a:cubicBezTo>
                <a:lnTo>
                  <a:pt x="2339590" y="2385910"/>
                </a:lnTo>
                <a:cubicBezTo>
                  <a:pt x="2596614" y="2385910"/>
                  <a:pt x="2805398" y="2177078"/>
                  <a:pt x="2805398" y="1919996"/>
                </a:cubicBezTo>
                <a:cubicBezTo>
                  <a:pt x="2805398" y="1662915"/>
                  <a:pt x="2595860" y="1454084"/>
                  <a:pt x="2339590" y="1454084"/>
                </a:cubicBezTo>
                <a:lnTo>
                  <a:pt x="1509729" y="1454084"/>
                </a:lnTo>
                <a:cubicBezTo>
                  <a:pt x="1106482" y="1454084"/>
                  <a:pt x="727353" y="1296518"/>
                  <a:pt x="442442" y="1011542"/>
                </a:cubicBezTo>
                <a:cubicBezTo>
                  <a:pt x="192485" y="762188"/>
                  <a:pt x="41208" y="440684"/>
                  <a:pt x="7295" y="93998"/>
                </a:cubicBezTo>
                <a:close/>
              </a:path>
            </a:pathLst>
          </a:custGeom>
          <a:solidFill>
            <a:schemeClr val="tx1">
              <a:alpha val="25000"/>
            </a:schemeClr>
          </a:solidFill>
          <a:ln w="9525" cap="flat">
            <a:noFill/>
            <a:prstDash val="solid"/>
            <a:miter/>
          </a:ln>
        </p:spPr>
        <p:txBody>
          <a:bodyPr rtlCol="0" anchor="ctr"/>
          <a:lstStyle/>
          <a:p>
            <a:endParaRPr lang="en-US"/>
          </a:p>
        </p:txBody>
      </p:sp>
      <p:sp>
        <p:nvSpPr>
          <p:cNvPr id="2" name="Title 1">
            <a:extLst>
              <a:ext uri="{FF2B5EF4-FFF2-40B4-BE49-F238E27FC236}">
                <a16:creationId xmlns:a16="http://schemas.microsoft.com/office/drawing/2014/main" id="{56E523F0-8710-C17D-5E1F-7113655CD055}"/>
              </a:ext>
            </a:extLst>
          </p:cNvPr>
          <p:cNvSpPr>
            <a:spLocks noGrp="1"/>
          </p:cNvSpPr>
          <p:nvPr>
            <p:ph type="title"/>
          </p:nvPr>
        </p:nvSpPr>
        <p:spPr>
          <a:xfrm>
            <a:off x="762000" y="724854"/>
            <a:ext cx="10674850" cy="920285"/>
          </a:xfrm>
        </p:spPr>
        <p:txBody>
          <a:bodyPr>
            <a:noAutofit/>
          </a:bodyPr>
          <a:lstStyle/>
          <a:p>
            <a:r>
              <a:rPr lang="en-US"/>
              <a:t>Click to edit Master title style</a:t>
            </a:r>
          </a:p>
        </p:txBody>
      </p:sp>
      <p:sp>
        <p:nvSpPr>
          <p:cNvPr id="3" name="Content Placeholder 2">
            <a:extLst>
              <a:ext uri="{FF2B5EF4-FFF2-40B4-BE49-F238E27FC236}">
                <a16:creationId xmlns:a16="http://schemas.microsoft.com/office/drawing/2014/main" id="{CFA97474-D8AA-E3B1-C98A-08B7FCBD5476}"/>
              </a:ext>
            </a:extLst>
          </p:cNvPr>
          <p:cNvSpPr>
            <a:spLocks noGrp="1"/>
          </p:cNvSpPr>
          <p:nvPr>
            <p:ph idx="1"/>
          </p:nvPr>
        </p:nvSpPr>
        <p:spPr>
          <a:xfrm>
            <a:off x="753006" y="3123757"/>
            <a:ext cx="3312114" cy="2926080"/>
          </a:xfrm>
        </p:spPr>
        <p:txBody>
          <a:bodyPr>
            <a:noAutofit/>
          </a:bodyPr>
          <a:lstStyle>
            <a:lvl1pPr>
              <a:defRPr>
                <a:solidFill>
                  <a:schemeClr val="tx1"/>
                </a:solidFill>
              </a:defRPr>
            </a:lvl1pPr>
            <a:lvl2pPr>
              <a:defRPr>
                <a:solidFill>
                  <a:schemeClr val="tx1"/>
                </a:solidFill>
              </a:defRPr>
            </a:lvl2pPr>
            <a:lvl3pPr>
              <a:defRPr>
                <a:solidFill>
                  <a:schemeClr val="tx1"/>
                </a:solidFill>
              </a:defRPr>
            </a:lvl3pPr>
            <a:lvl4pPr>
              <a:defRPr>
                <a:solidFill>
                  <a:schemeClr val="tx1"/>
                </a:solidFill>
              </a:defRPr>
            </a:lvl4pPr>
            <a:lvl5pPr>
              <a:defRPr>
                <a:solidFill>
                  <a:schemeClr val="tx1"/>
                </a:solidFill>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1" name="Subtitle 2">
            <a:extLst>
              <a:ext uri="{FF2B5EF4-FFF2-40B4-BE49-F238E27FC236}">
                <a16:creationId xmlns:a16="http://schemas.microsoft.com/office/drawing/2014/main" id="{0740B8FE-D58D-6E2B-896D-000F0294ED98}"/>
              </a:ext>
            </a:extLst>
          </p:cNvPr>
          <p:cNvSpPr>
            <a:spLocks noGrp="1"/>
          </p:cNvSpPr>
          <p:nvPr>
            <p:ph type="body" sz="quarter" idx="13" hasCustomPrompt="1"/>
          </p:nvPr>
        </p:nvSpPr>
        <p:spPr>
          <a:xfrm>
            <a:off x="762000" y="1733802"/>
            <a:ext cx="10674350" cy="414149"/>
          </a:xfrm>
        </p:spPr>
        <p:txBody>
          <a:bodyPr>
            <a:noAutofit/>
          </a:bodyPr>
          <a:lstStyle>
            <a:lvl1pPr marL="0" indent="0">
              <a:buNone/>
              <a:defRPr lang="en-US" sz="1600" b="0" i="0" kern="1200" dirty="0">
                <a:solidFill>
                  <a:srgbClr val="0A0E33"/>
                </a:solidFill>
                <a:latin typeface="Outfit Light" pitchFamily="2" charset="0"/>
                <a:ea typeface="Inter"/>
                <a:cs typeface="Inter"/>
              </a:defRPr>
            </a:lvl1pPr>
            <a:lvl2pPr marL="457200" indent="0">
              <a:buNone/>
              <a:defRPr/>
            </a:lvl2pPr>
            <a:lvl3pPr marL="914400" indent="0">
              <a:buNone/>
              <a:defRPr/>
            </a:lvl3pPr>
            <a:lvl4pPr marL="1371600" indent="0">
              <a:buNone/>
              <a:defRPr/>
            </a:lvl4pPr>
            <a:lvl5pPr marL="1828800" indent="0">
              <a:buNone/>
              <a:defRPr/>
            </a:lvl5pPr>
          </a:lstStyle>
          <a:p>
            <a:pPr lvl="0"/>
            <a:r>
              <a:rPr lang="en-US"/>
              <a:t>Subtitle goes here</a:t>
            </a:r>
          </a:p>
        </p:txBody>
      </p:sp>
      <p:sp>
        <p:nvSpPr>
          <p:cNvPr id="18" name="!!subhead1">
            <a:extLst>
              <a:ext uri="{FF2B5EF4-FFF2-40B4-BE49-F238E27FC236}">
                <a16:creationId xmlns:a16="http://schemas.microsoft.com/office/drawing/2014/main" id="{1A93C0F4-1D09-DE35-6E80-27CB807A0E38}"/>
              </a:ext>
            </a:extLst>
          </p:cNvPr>
          <p:cNvSpPr>
            <a:spLocks noGrp="1"/>
          </p:cNvSpPr>
          <p:nvPr>
            <p:ph type="body" sz="quarter" idx="14" hasCustomPrompt="1"/>
          </p:nvPr>
        </p:nvSpPr>
        <p:spPr>
          <a:xfrm>
            <a:off x="753006" y="2539313"/>
            <a:ext cx="3312114" cy="232267"/>
          </a:xfrm>
        </p:spPr>
        <p:txBody>
          <a:bodyPr>
            <a:noAutofit/>
          </a:bodyPr>
          <a:lstStyle>
            <a:lvl1pPr marL="0" indent="0">
              <a:lnSpc>
                <a:spcPct val="100000"/>
              </a:lnSpc>
              <a:spcBef>
                <a:spcPts val="0"/>
              </a:spcBef>
              <a:buNone/>
              <a:defRPr lang="en-US" sz="1800" b="1" kern="1200" dirty="0">
                <a:solidFill>
                  <a:schemeClr val="accent1"/>
                </a:solidFill>
                <a:latin typeface="Inter" panose="020B0502030000000004" pitchFamily="34" charset="0"/>
                <a:ea typeface="Inter" panose="020B0502030000000004" pitchFamily="34" charset="0"/>
                <a:cs typeface="Inter" panose="020B0502030000000004" pitchFamily="34" charset="0"/>
              </a:defRPr>
            </a:lvl1pPr>
            <a:lvl2pPr marL="457200" indent="0">
              <a:buNone/>
              <a:defRPr sz="1800" b="1">
                <a:solidFill>
                  <a:schemeClr val="accent1"/>
                </a:solidFill>
              </a:defRPr>
            </a:lvl2pPr>
            <a:lvl3pPr marL="914400" indent="0">
              <a:buNone/>
              <a:defRPr sz="1800" b="1">
                <a:solidFill>
                  <a:schemeClr val="accent1"/>
                </a:solidFill>
              </a:defRPr>
            </a:lvl3pPr>
            <a:lvl4pPr marL="1371600" indent="0">
              <a:buNone/>
              <a:defRPr sz="1800" b="1">
                <a:solidFill>
                  <a:schemeClr val="accent1"/>
                </a:solidFill>
              </a:defRPr>
            </a:lvl4pPr>
            <a:lvl5pPr marL="1828800" indent="0">
              <a:buNone/>
              <a:defRPr sz="1800" b="1">
                <a:solidFill>
                  <a:schemeClr val="accent1"/>
                </a:solidFill>
              </a:defRPr>
            </a:lvl5pPr>
          </a:lstStyle>
          <a:p>
            <a:pPr marL="0" lvl="0" indent="0" algn="l" defTabSz="914400" rtl="0" eaLnBrk="1" latinLnBrk="0" hangingPunct="1">
              <a:lnSpc>
                <a:spcPct val="100000"/>
              </a:lnSpc>
              <a:spcBef>
                <a:spcPts val="1000"/>
              </a:spcBef>
              <a:buFont typeface="Inter" panose="020B0502030000000004" pitchFamily="34" charset="0"/>
              <a:buNone/>
            </a:pPr>
            <a:r>
              <a:rPr lang="en-US"/>
              <a:t>Subheading goes here</a:t>
            </a:r>
          </a:p>
        </p:txBody>
      </p:sp>
      <p:sp>
        <p:nvSpPr>
          <p:cNvPr id="7" name="Text Placeholder 5">
            <a:extLst>
              <a:ext uri="{FF2B5EF4-FFF2-40B4-BE49-F238E27FC236}">
                <a16:creationId xmlns:a16="http://schemas.microsoft.com/office/drawing/2014/main" id="{97AA42F7-5D29-CCA9-BB20-836565F8EB17}"/>
              </a:ext>
            </a:extLst>
          </p:cNvPr>
          <p:cNvSpPr>
            <a:spLocks noGrp="1"/>
          </p:cNvSpPr>
          <p:nvPr>
            <p:ph type="body" sz="quarter" idx="21" hasCustomPrompt="1"/>
          </p:nvPr>
        </p:nvSpPr>
        <p:spPr>
          <a:xfrm>
            <a:off x="1487277" y="6496059"/>
            <a:ext cx="7173901" cy="285734"/>
          </a:xfrm>
        </p:spPr>
        <p:txBody>
          <a:bodyPr anchor="ctr">
            <a:noAutofit/>
          </a:bodyPr>
          <a:lstStyle>
            <a:lvl1pPr marL="0" indent="0">
              <a:lnSpc>
                <a:spcPct val="90000"/>
              </a:lnSpc>
              <a:spcBef>
                <a:spcPts val="200"/>
              </a:spcBef>
              <a:buNone/>
              <a:defRPr sz="600" b="0" i="0">
                <a:solidFill>
                  <a:schemeClr val="tx1"/>
                </a:solidFill>
                <a:latin typeface="Inter" panose="02000503000000020004" pitchFamily="2" charset="0"/>
                <a:ea typeface="Inter" panose="02000503000000020004" pitchFamily="2" charset="0"/>
              </a:defRPr>
            </a:lvl1pPr>
            <a:lvl2pPr marL="457200" indent="0">
              <a:buNone/>
              <a:defRPr sz="600" b="0" i="0">
                <a:latin typeface="Inter" panose="02000503000000020004" pitchFamily="2" charset="0"/>
                <a:ea typeface="Inter" panose="02000503000000020004" pitchFamily="2" charset="0"/>
              </a:defRPr>
            </a:lvl2pPr>
            <a:lvl3pPr marL="914400" indent="0">
              <a:buNone/>
              <a:defRPr sz="600" b="0" i="0">
                <a:latin typeface="Inter" panose="02000503000000020004" pitchFamily="2" charset="0"/>
                <a:ea typeface="Inter" panose="02000503000000020004" pitchFamily="2" charset="0"/>
              </a:defRPr>
            </a:lvl3pPr>
            <a:lvl4pPr marL="1371600" indent="0">
              <a:buNone/>
              <a:defRPr sz="600" b="0" i="0">
                <a:latin typeface="Inter" panose="02000503000000020004" pitchFamily="2" charset="0"/>
                <a:ea typeface="Inter" panose="02000503000000020004" pitchFamily="2" charset="0"/>
              </a:defRPr>
            </a:lvl4pPr>
            <a:lvl5pPr marL="1828800" indent="0">
              <a:buNone/>
              <a:defRPr sz="600" b="0" i="0">
                <a:latin typeface="Inter" panose="02000503000000020004" pitchFamily="2" charset="0"/>
                <a:ea typeface="Inter" panose="02000503000000020004" pitchFamily="2" charset="0"/>
              </a:defRPr>
            </a:lvl5pPr>
          </a:lstStyle>
          <a:p>
            <a:pPr lvl="0"/>
            <a:r>
              <a:rPr lang="en-US"/>
              <a:t>Source: </a:t>
            </a:r>
          </a:p>
        </p:txBody>
      </p:sp>
      <p:sp>
        <p:nvSpPr>
          <p:cNvPr id="21" name="Text Placeholder 20">
            <a:extLst>
              <a:ext uri="{FF2B5EF4-FFF2-40B4-BE49-F238E27FC236}">
                <a16:creationId xmlns:a16="http://schemas.microsoft.com/office/drawing/2014/main" id="{2D73F7C5-2BF4-FB8A-D39B-5E7388A4BC26}"/>
              </a:ext>
            </a:extLst>
          </p:cNvPr>
          <p:cNvSpPr>
            <a:spLocks noGrp="1"/>
          </p:cNvSpPr>
          <p:nvPr>
            <p:ph type="body" sz="quarter" idx="23" hasCustomPrompt="1"/>
          </p:nvPr>
        </p:nvSpPr>
        <p:spPr>
          <a:xfrm>
            <a:off x="4388192" y="2539313"/>
            <a:ext cx="3309467" cy="254848"/>
          </a:xfrm>
        </p:spPr>
        <p:txBody>
          <a:bodyPr>
            <a:noAutofit/>
          </a:bodyPr>
          <a:lstStyle>
            <a:lvl1pPr marL="0" indent="0">
              <a:lnSpc>
                <a:spcPct val="100000"/>
              </a:lnSpc>
              <a:spcBef>
                <a:spcPts val="0"/>
              </a:spcBef>
              <a:buNone/>
              <a:defRPr lang="en-US" sz="1800" b="1" kern="1200" dirty="0" smtClean="0">
                <a:solidFill>
                  <a:schemeClr val="accent1"/>
                </a:solidFill>
                <a:latin typeface="Inter" panose="020B0502030000000004" pitchFamily="34" charset="0"/>
                <a:ea typeface="Inter" panose="020B0502030000000004" pitchFamily="34" charset="0"/>
                <a:cs typeface="Inter" panose="020B0502030000000004" pitchFamily="34" charset="0"/>
              </a:defRPr>
            </a:lvl1pPr>
            <a:lvl2pPr marL="457200" indent="0">
              <a:buNone/>
              <a:defRPr/>
            </a:lvl2pPr>
            <a:lvl3pPr marL="914400" indent="0">
              <a:buNone/>
              <a:defRPr/>
            </a:lvl3pPr>
            <a:lvl4pPr marL="1371600" indent="0">
              <a:buNone/>
              <a:defRPr/>
            </a:lvl4pPr>
            <a:lvl5pPr marL="1828800" indent="0">
              <a:buNone/>
              <a:defRPr/>
            </a:lvl5pPr>
          </a:lstStyle>
          <a:p>
            <a:pPr lvl="0"/>
            <a:r>
              <a:rPr lang="en-US"/>
              <a:t>Subheading goes here</a:t>
            </a:r>
          </a:p>
        </p:txBody>
      </p:sp>
      <p:sp>
        <p:nvSpPr>
          <p:cNvPr id="25" name="Content Placeholder 24">
            <a:extLst>
              <a:ext uri="{FF2B5EF4-FFF2-40B4-BE49-F238E27FC236}">
                <a16:creationId xmlns:a16="http://schemas.microsoft.com/office/drawing/2014/main" id="{A903AC49-909E-5627-F85E-05AA2936A5D3}"/>
              </a:ext>
            </a:extLst>
          </p:cNvPr>
          <p:cNvSpPr>
            <a:spLocks noGrp="1"/>
          </p:cNvSpPr>
          <p:nvPr>
            <p:ph sz="quarter" idx="24"/>
          </p:nvPr>
        </p:nvSpPr>
        <p:spPr>
          <a:xfrm>
            <a:off x="4388192" y="3123757"/>
            <a:ext cx="3309467" cy="2926080"/>
          </a:xfrm>
        </p:spPr>
        <p:txBody>
          <a:bodyPr>
            <a:noAutofit/>
          </a:bodyPr>
          <a:lstStyle>
            <a:lvl1pPr>
              <a:defRPr>
                <a:solidFill>
                  <a:schemeClr val="tx1"/>
                </a:solidFill>
              </a:defRPr>
            </a:lvl1pPr>
            <a:lvl2pPr>
              <a:defRPr>
                <a:solidFill>
                  <a:schemeClr val="tx1"/>
                </a:solidFill>
              </a:defRPr>
            </a:lvl2pPr>
            <a:lvl3pPr>
              <a:defRPr>
                <a:solidFill>
                  <a:schemeClr val="tx1"/>
                </a:solidFill>
              </a:defRPr>
            </a:lvl3pPr>
            <a:lvl4pPr>
              <a:defRPr>
                <a:solidFill>
                  <a:schemeClr val="tx1"/>
                </a:solidFill>
              </a:defRPr>
            </a:lvl4pPr>
            <a:lvl5pPr>
              <a:defRPr>
                <a:solidFill>
                  <a:schemeClr val="tx1"/>
                </a:solidFill>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30" name="Text Placeholder 29">
            <a:extLst>
              <a:ext uri="{FF2B5EF4-FFF2-40B4-BE49-F238E27FC236}">
                <a16:creationId xmlns:a16="http://schemas.microsoft.com/office/drawing/2014/main" id="{F2D6EAF1-0692-50BE-5433-C25A68FEFD66}"/>
              </a:ext>
            </a:extLst>
          </p:cNvPr>
          <p:cNvSpPr>
            <a:spLocks noGrp="1"/>
          </p:cNvSpPr>
          <p:nvPr>
            <p:ph type="body" sz="quarter" idx="34" hasCustomPrompt="1"/>
          </p:nvPr>
        </p:nvSpPr>
        <p:spPr>
          <a:xfrm>
            <a:off x="8126881" y="2539313"/>
            <a:ext cx="3309465" cy="304797"/>
          </a:xfrm>
        </p:spPr>
        <p:txBody>
          <a:bodyPr/>
          <a:lstStyle>
            <a:lvl1pPr marL="0" indent="0">
              <a:lnSpc>
                <a:spcPct val="100000"/>
              </a:lnSpc>
              <a:spcBef>
                <a:spcPts val="0"/>
              </a:spcBef>
              <a:buNone/>
              <a:defRPr lang="en-US" sz="1800" b="1" kern="1200" smtClean="0">
                <a:solidFill>
                  <a:schemeClr val="accent1"/>
                </a:solidFill>
                <a:latin typeface="Inter" panose="020B0502030000000004" pitchFamily="34" charset="0"/>
                <a:ea typeface="Inter" panose="020B0502030000000004" pitchFamily="34" charset="0"/>
                <a:cs typeface="Inter" panose="020B0502030000000004" pitchFamily="34" charset="0"/>
              </a:defRPr>
            </a:lvl1pPr>
            <a:lvl2pPr marL="457200" indent="0">
              <a:buNone/>
              <a:defRPr/>
            </a:lvl2pPr>
            <a:lvl3pPr marL="914400" indent="0">
              <a:buNone/>
              <a:defRPr/>
            </a:lvl3pPr>
            <a:lvl4pPr marL="1371600" indent="0">
              <a:buNone/>
              <a:defRPr/>
            </a:lvl4pPr>
            <a:lvl5pPr marL="1828800" indent="0">
              <a:buNone/>
              <a:defRPr/>
            </a:lvl5pPr>
          </a:lstStyle>
          <a:p>
            <a:pPr lvl="0"/>
            <a:r>
              <a:rPr lang="en-US"/>
              <a:t>Subheading goes here</a:t>
            </a:r>
          </a:p>
        </p:txBody>
      </p:sp>
      <p:sp>
        <p:nvSpPr>
          <p:cNvPr id="32" name="Content Placeholder 31">
            <a:extLst>
              <a:ext uri="{FF2B5EF4-FFF2-40B4-BE49-F238E27FC236}">
                <a16:creationId xmlns:a16="http://schemas.microsoft.com/office/drawing/2014/main" id="{C8305F90-46C4-DA12-257A-5AB2F6DA0090}"/>
              </a:ext>
            </a:extLst>
          </p:cNvPr>
          <p:cNvSpPr>
            <a:spLocks noGrp="1"/>
          </p:cNvSpPr>
          <p:nvPr>
            <p:ph sz="quarter" idx="35"/>
          </p:nvPr>
        </p:nvSpPr>
        <p:spPr>
          <a:xfrm>
            <a:off x="8126881" y="3123757"/>
            <a:ext cx="3309467" cy="2927286"/>
          </a:xfrm>
        </p:spPr>
        <p:txBody>
          <a:bodyPr/>
          <a:lstStyle>
            <a:lvl1pPr>
              <a:defRPr>
                <a:solidFill>
                  <a:schemeClr val="tx1"/>
                </a:solidFill>
              </a:defRPr>
            </a:lvl1pPr>
            <a:lvl2pPr>
              <a:defRPr>
                <a:solidFill>
                  <a:schemeClr val="tx1"/>
                </a:solidFill>
              </a:defRPr>
            </a:lvl2pPr>
            <a:lvl3pPr>
              <a:defRPr>
                <a:solidFill>
                  <a:schemeClr val="tx1"/>
                </a:solidFill>
              </a:defRPr>
            </a:lvl3pPr>
            <a:lvl4pPr>
              <a:defRPr>
                <a:solidFill>
                  <a:schemeClr val="tx1"/>
                </a:solidFill>
              </a:defRPr>
            </a:lvl4pPr>
            <a:lvl5pPr>
              <a:defRPr>
                <a:solidFill>
                  <a:schemeClr val="tx1"/>
                </a:solidFill>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cxnSp>
        <p:nvCxnSpPr>
          <p:cNvPr id="5" name="Straight Connector 4">
            <a:extLst>
              <a:ext uri="{FF2B5EF4-FFF2-40B4-BE49-F238E27FC236}">
                <a16:creationId xmlns:a16="http://schemas.microsoft.com/office/drawing/2014/main" id="{D5EA1FF9-BC34-4F31-7006-843F8D7DF4A7}"/>
              </a:ext>
            </a:extLst>
          </p:cNvPr>
          <p:cNvCxnSpPr>
            <a:cxnSpLocks/>
          </p:cNvCxnSpPr>
          <p:nvPr userDrawn="1"/>
        </p:nvCxnSpPr>
        <p:spPr>
          <a:xfrm flipH="1">
            <a:off x="1487277" y="6400800"/>
            <a:ext cx="10704723" cy="0"/>
          </a:xfrm>
          <a:prstGeom prst="line">
            <a:avLst/>
          </a:prstGeom>
          <a:ln w="9525" cap="rnd">
            <a:solidFill>
              <a:schemeClr val="tx1"/>
            </a:solidFill>
          </a:ln>
        </p:spPr>
        <p:style>
          <a:lnRef idx="1">
            <a:schemeClr val="accent1"/>
          </a:lnRef>
          <a:fillRef idx="0">
            <a:schemeClr val="accent1"/>
          </a:fillRef>
          <a:effectRef idx="0">
            <a:schemeClr val="accent1"/>
          </a:effectRef>
          <a:fontRef idx="minor">
            <a:schemeClr val="tx1"/>
          </a:fontRef>
        </p:style>
      </p:cxnSp>
      <p:sp>
        <p:nvSpPr>
          <p:cNvPr id="12" name="Slide Number Placeholder 5">
            <a:extLst>
              <a:ext uri="{FF2B5EF4-FFF2-40B4-BE49-F238E27FC236}">
                <a16:creationId xmlns:a16="http://schemas.microsoft.com/office/drawing/2014/main" id="{1C9C72F1-DEF7-35A4-7A90-811E02329A0F}"/>
              </a:ext>
            </a:extLst>
          </p:cNvPr>
          <p:cNvSpPr txBox="1">
            <a:spLocks/>
          </p:cNvSpPr>
          <p:nvPr userDrawn="1"/>
        </p:nvSpPr>
        <p:spPr>
          <a:xfrm>
            <a:off x="11185742" y="6400800"/>
            <a:ext cx="549058" cy="457200"/>
          </a:xfrm>
          <a:prstGeom prst="rect">
            <a:avLst/>
          </a:prstGeom>
        </p:spPr>
        <p:txBody>
          <a:bodyPr vert="horz" lIns="0" tIns="0" rIns="0" bIns="0" rtlCol="0" anchor="ctr"/>
          <a:lstStyle>
            <a:defPPr>
              <a:defRPr lang="en-US"/>
            </a:defPPr>
            <a:lvl1pPr marL="0" algn="r" defTabSz="914400" rtl="0" eaLnBrk="1" latinLnBrk="0" hangingPunct="1">
              <a:defRPr sz="800" kern="1200">
                <a:solidFill>
                  <a:schemeClr val="tx1"/>
                </a:solidFill>
                <a:latin typeface="Outfi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fld id="{DDA6C761-E6C0-8244-BDC1-CA1DC8273777}" type="slidenum">
              <a:rPr lang="en-US" b="0" i="0" smtClean="0">
                <a:latin typeface="Outfit Light" pitchFamily="2" charset="0"/>
              </a:rPr>
              <a:pPr/>
              <a:t>‹#›</a:t>
            </a:fld>
            <a:endParaRPr lang="en-US" b="0" i="0">
              <a:latin typeface="Outfit Light" pitchFamily="2" charset="0"/>
            </a:endParaRPr>
          </a:p>
        </p:txBody>
      </p:sp>
      <p:sp>
        <p:nvSpPr>
          <p:cNvPr id="16" name="Slide Number Placeholder 5">
            <a:extLst>
              <a:ext uri="{FF2B5EF4-FFF2-40B4-BE49-F238E27FC236}">
                <a16:creationId xmlns:a16="http://schemas.microsoft.com/office/drawing/2014/main" id="{775AAEAB-BA5B-7D0F-D530-DB5A1413F14E}"/>
              </a:ext>
            </a:extLst>
          </p:cNvPr>
          <p:cNvSpPr txBox="1">
            <a:spLocks/>
          </p:cNvSpPr>
          <p:nvPr userDrawn="1"/>
        </p:nvSpPr>
        <p:spPr>
          <a:xfrm>
            <a:off x="9118378" y="6499230"/>
            <a:ext cx="2266709" cy="273040"/>
          </a:xfrm>
          <a:prstGeom prst="rect">
            <a:avLst/>
          </a:prstGeom>
        </p:spPr>
        <p:txBody>
          <a:bodyPr vert="horz" lIns="0" tIns="0" rIns="0" bIns="0" rtlCol="0" anchor="ctr"/>
          <a:lstStyle>
            <a:defPPr>
              <a:defRPr lang="en-US"/>
            </a:defPPr>
            <a:lvl1pPr marL="0" algn="r" defTabSz="914400" rtl="0" eaLnBrk="1" latinLnBrk="0" hangingPunct="1">
              <a:defRPr sz="800" kern="1200">
                <a:solidFill>
                  <a:schemeClr val="bg1"/>
                </a:solidFill>
                <a:latin typeface="Outfi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sz="600" b="0" i="0">
                <a:solidFill>
                  <a:schemeClr val="tx1"/>
                </a:solidFill>
                <a:latin typeface="Outfit Light" pitchFamily="2" charset="0"/>
              </a:rPr>
              <a:t>© Sovos 2025. Proprietary and Confidential</a:t>
            </a:r>
          </a:p>
        </p:txBody>
      </p:sp>
      <p:sp>
        <p:nvSpPr>
          <p:cNvPr id="17" name="Graphic 18">
            <a:extLst>
              <a:ext uri="{FF2B5EF4-FFF2-40B4-BE49-F238E27FC236}">
                <a16:creationId xmlns:a16="http://schemas.microsoft.com/office/drawing/2014/main" id="{6A8E901B-8BEA-E7CC-0CC0-4B96D85E9E5F}"/>
              </a:ext>
            </a:extLst>
          </p:cNvPr>
          <p:cNvSpPr/>
          <p:nvPr userDrawn="1"/>
        </p:nvSpPr>
        <p:spPr>
          <a:xfrm>
            <a:off x="457200" y="6313452"/>
            <a:ext cx="811355" cy="168145"/>
          </a:xfrm>
          <a:custGeom>
            <a:avLst/>
            <a:gdLst>
              <a:gd name="connsiteX0" fmla="*/ 228427 w 811355"/>
              <a:gd name="connsiteY0" fmla="*/ 27 h 168145"/>
              <a:gd name="connsiteX1" fmla="*/ 310031 w 811355"/>
              <a:gd name="connsiteY1" fmla="*/ 81183 h 168145"/>
              <a:gd name="connsiteX2" fmla="*/ 228427 w 811355"/>
              <a:gd name="connsiteY2" fmla="*/ 162778 h 168145"/>
              <a:gd name="connsiteX3" fmla="*/ 147061 w 811355"/>
              <a:gd name="connsiteY3" fmla="*/ 81183 h 168145"/>
              <a:gd name="connsiteX4" fmla="*/ 228427 w 811355"/>
              <a:gd name="connsiteY4" fmla="*/ 27 h 168145"/>
              <a:gd name="connsiteX5" fmla="*/ 228427 w 811355"/>
              <a:gd name="connsiteY5" fmla="*/ 136856 h 168145"/>
              <a:gd name="connsiteX6" fmla="*/ 281782 w 811355"/>
              <a:gd name="connsiteY6" fmla="*/ 81183 h 168145"/>
              <a:gd name="connsiteX7" fmla="*/ 228427 w 811355"/>
              <a:gd name="connsiteY7" fmla="*/ 25517 h 168145"/>
              <a:gd name="connsiteX8" fmla="*/ 175080 w 811355"/>
              <a:gd name="connsiteY8" fmla="*/ 81183 h 168145"/>
              <a:gd name="connsiteX9" fmla="*/ 228427 w 811355"/>
              <a:gd name="connsiteY9" fmla="*/ 136856 h 168145"/>
              <a:gd name="connsiteX10" fmla="*/ 575396 w 811355"/>
              <a:gd name="connsiteY10" fmla="*/ 27 h 168145"/>
              <a:gd name="connsiteX11" fmla="*/ 656993 w 811355"/>
              <a:gd name="connsiteY11" fmla="*/ 81183 h 168145"/>
              <a:gd name="connsiteX12" fmla="*/ 575396 w 811355"/>
              <a:gd name="connsiteY12" fmla="*/ 162778 h 168145"/>
              <a:gd name="connsiteX13" fmla="*/ 494022 w 811355"/>
              <a:gd name="connsiteY13" fmla="*/ 81183 h 168145"/>
              <a:gd name="connsiteX14" fmla="*/ 575396 w 811355"/>
              <a:gd name="connsiteY14" fmla="*/ 27 h 168145"/>
              <a:gd name="connsiteX15" fmla="*/ 575396 w 811355"/>
              <a:gd name="connsiteY15" fmla="*/ 136856 h 168145"/>
              <a:gd name="connsiteX16" fmla="*/ 628743 w 811355"/>
              <a:gd name="connsiteY16" fmla="*/ 81183 h 168145"/>
              <a:gd name="connsiteX17" fmla="*/ 575396 w 811355"/>
              <a:gd name="connsiteY17" fmla="*/ 25517 h 168145"/>
              <a:gd name="connsiteX18" fmla="*/ 522042 w 811355"/>
              <a:gd name="connsiteY18" fmla="*/ 81183 h 168145"/>
              <a:gd name="connsiteX19" fmla="*/ 575396 w 811355"/>
              <a:gd name="connsiteY19" fmla="*/ 136856 h 168145"/>
              <a:gd name="connsiteX20" fmla="*/ 448958 w 811355"/>
              <a:gd name="connsiteY20" fmla="*/ 2933 h 168145"/>
              <a:gd name="connsiteX21" fmla="*/ 481284 w 811355"/>
              <a:gd name="connsiteY21" fmla="*/ 2933 h 168145"/>
              <a:gd name="connsiteX22" fmla="*/ 400343 w 811355"/>
              <a:gd name="connsiteY22" fmla="*/ 168146 h 168145"/>
              <a:gd name="connsiteX23" fmla="*/ 319639 w 811355"/>
              <a:gd name="connsiteY23" fmla="*/ 2933 h 168145"/>
              <a:gd name="connsiteX24" fmla="*/ 351728 w 811355"/>
              <a:gd name="connsiteY24" fmla="*/ 2933 h 168145"/>
              <a:gd name="connsiteX25" fmla="*/ 400343 w 811355"/>
              <a:gd name="connsiteY25" fmla="*/ 112931 h 168145"/>
              <a:gd name="connsiteX26" fmla="*/ 448958 w 811355"/>
              <a:gd name="connsiteY26" fmla="*/ 2933 h 168145"/>
              <a:gd name="connsiteX27" fmla="*/ 717385 w 811355"/>
              <a:gd name="connsiteY27" fmla="*/ 45882 h 168145"/>
              <a:gd name="connsiteX28" fmla="*/ 751794 w 811355"/>
              <a:gd name="connsiteY28" fmla="*/ 24431 h 168145"/>
              <a:gd name="connsiteX29" fmla="*/ 795439 w 811355"/>
              <a:gd name="connsiteY29" fmla="*/ 36825 h 168145"/>
              <a:gd name="connsiteX30" fmla="*/ 795439 w 811355"/>
              <a:gd name="connsiteY30" fmla="*/ 9023 h 168145"/>
              <a:gd name="connsiteX31" fmla="*/ 752017 w 811355"/>
              <a:gd name="connsiteY31" fmla="*/ 47 h 168145"/>
              <a:gd name="connsiteX32" fmla="*/ 688183 w 811355"/>
              <a:gd name="connsiteY32" fmla="*/ 47251 h 168145"/>
              <a:gd name="connsiteX33" fmla="*/ 782356 w 811355"/>
              <a:gd name="connsiteY33" fmla="*/ 117692 h 168145"/>
              <a:gd name="connsiteX34" fmla="*/ 747264 w 811355"/>
              <a:gd name="connsiteY34" fmla="*/ 138239 h 168145"/>
              <a:gd name="connsiteX35" fmla="*/ 694971 w 811355"/>
              <a:gd name="connsiteY35" fmla="*/ 120855 h 168145"/>
              <a:gd name="connsiteX36" fmla="*/ 694971 w 811355"/>
              <a:gd name="connsiteY36" fmla="*/ 120908 h 168145"/>
              <a:gd name="connsiteX37" fmla="*/ 694971 w 811355"/>
              <a:gd name="connsiteY37" fmla="*/ 150478 h 168145"/>
              <a:gd name="connsiteX38" fmla="*/ 747291 w 811355"/>
              <a:gd name="connsiteY38" fmla="*/ 162616 h 168145"/>
              <a:gd name="connsiteX39" fmla="*/ 811355 w 811355"/>
              <a:gd name="connsiteY39" fmla="*/ 115655 h 168145"/>
              <a:gd name="connsiteX40" fmla="*/ 717426 w 811355"/>
              <a:gd name="connsiteY40" fmla="*/ 45882 h 168145"/>
              <a:gd name="connsiteX41" fmla="*/ 717385 w 811355"/>
              <a:gd name="connsiteY41" fmla="*/ 45882 h 168145"/>
              <a:gd name="connsiteX42" fmla="*/ 29216 w 811355"/>
              <a:gd name="connsiteY42" fmla="*/ 45841 h 168145"/>
              <a:gd name="connsiteX43" fmla="*/ 63632 w 811355"/>
              <a:gd name="connsiteY43" fmla="*/ 24391 h 168145"/>
              <a:gd name="connsiteX44" fmla="*/ 107080 w 811355"/>
              <a:gd name="connsiteY44" fmla="*/ 36670 h 168145"/>
              <a:gd name="connsiteX45" fmla="*/ 107080 w 811355"/>
              <a:gd name="connsiteY45" fmla="*/ 8881 h 168145"/>
              <a:gd name="connsiteX46" fmla="*/ 63855 w 811355"/>
              <a:gd name="connsiteY46" fmla="*/ 0 h 168145"/>
              <a:gd name="connsiteX47" fmla="*/ 0 w 811355"/>
              <a:gd name="connsiteY47" fmla="*/ 47204 h 168145"/>
              <a:gd name="connsiteX48" fmla="*/ 94200 w 811355"/>
              <a:gd name="connsiteY48" fmla="*/ 117665 h 168145"/>
              <a:gd name="connsiteX49" fmla="*/ 59101 w 811355"/>
              <a:gd name="connsiteY49" fmla="*/ 138219 h 168145"/>
              <a:gd name="connsiteX50" fmla="*/ 6795 w 811355"/>
              <a:gd name="connsiteY50" fmla="*/ 120828 h 168145"/>
              <a:gd name="connsiteX51" fmla="*/ 6795 w 811355"/>
              <a:gd name="connsiteY51" fmla="*/ 120895 h 168145"/>
              <a:gd name="connsiteX52" fmla="*/ 6795 w 811355"/>
              <a:gd name="connsiteY52" fmla="*/ 150465 h 168145"/>
              <a:gd name="connsiteX53" fmla="*/ 59135 w 811355"/>
              <a:gd name="connsiteY53" fmla="*/ 162603 h 168145"/>
              <a:gd name="connsiteX54" fmla="*/ 123220 w 811355"/>
              <a:gd name="connsiteY54" fmla="*/ 115628 h 168145"/>
              <a:gd name="connsiteX55" fmla="*/ 29216 w 811355"/>
              <a:gd name="connsiteY55" fmla="*/ 45841 h 1681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Lst>
            <a:rect l="l" t="t" r="r" b="b"/>
            <a:pathLst>
              <a:path w="811355" h="168145">
                <a:moveTo>
                  <a:pt x="228427" y="27"/>
                </a:moveTo>
                <a:cubicBezTo>
                  <a:pt x="275284" y="27"/>
                  <a:pt x="310031" y="34459"/>
                  <a:pt x="310031" y="81183"/>
                </a:cubicBezTo>
                <a:cubicBezTo>
                  <a:pt x="310031" y="127908"/>
                  <a:pt x="275730" y="162778"/>
                  <a:pt x="228427" y="162778"/>
                </a:cubicBezTo>
                <a:cubicBezTo>
                  <a:pt x="181355" y="162778"/>
                  <a:pt x="147061" y="127901"/>
                  <a:pt x="147061" y="81183"/>
                </a:cubicBezTo>
                <a:cubicBezTo>
                  <a:pt x="147061" y="34465"/>
                  <a:pt x="182024" y="27"/>
                  <a:pt x="228427" y="27"/>
                </a:cubicBezTo>
                <a:close/>
                <a:moveTo>
                  <a:pt x="228427" y="136856"/>
                </a:moveTo>
                <a:cubicBezTo>
                  <a:pt x="259814" y="136856"/>
                  <a:pt x="281782" y="113376"/>
                  <a:pt x="281782" y="81183"/>
                </a:cubicBezTo>
                <a:cubicBezTo>
                  <a:pt x="281782" y="48991"/>
                  <a:pt x="260037" y="25517"/>
                  <a:pt x="228427" y="25517"/>
                </a:cubicBezTo>
                <a:cubicBezTo>
                  <a:pt x="197271" y="25517"/>
                  <a:pt x="175080" y="48991"/>
                  <a:pt x="175080" y="81183"/>
                </a:cubicBezTo>
                <a:cubicBezTo>
                  <a:pt x="175080" y="113376"/>
                  <a:pt x="197271" y="136856"/>
                  <a:pt x="228427" y="136856"/>
                </a:cubicBezTo>
                <a:close/>
                <a:moveTo>
                  <a:pt x="575396" y="27"/>
                </a:moveTo>
                <a:cubicBezTo>
                  <a:pt x="622246" y="27"/>
                  <a:pt x="656993" y="34459"/>
                  <a:pt x="656993" y="81183"/>
                </a:cubicBezTo>
                <a:cubicBezTo>
                  <a:pt x="656993" y="127908"/>
                  <a:pt x="622699" y="162778"/>
                  <a:pt x="575396" y="162778"/>
                </a:cubicBezTo>
                <a:cubicBezTo>
                  <a:pt x="528316" y="162778"/>
                  <a:pt x="494022" y="127901"/>
                  <a:pt x="494022" y="81183"/>
                </a:cubicBezTo>
                <a:cubicBezTo>
                  <a:pt x="494022" y="34465"/>
                  <a:pt x="529019" y="27"/>
                  <a:pt x="575396" y="27"/>
                </a:cubicBezTo>
                <a:close/>
                <a:moveTo>
                  <a:pt x="575396" y="136856"/>
                </a:moveTo>
                <a:cubicBezTo>
                  <a:pt x="606776" y="136856"/>
                  <a:pt x="628743" y="113376"/>
                  <a:pt x="628743" y="81183"/>
                </a:cubicBezTo>
                <a:cubicBezTo>
                  <a:pt x="628743" y="48991"/>
                  <a:pt x="606999" y="25517"/>
                  <a:pt x="575396" y="25517"/>
                </a:cubicBezTo>
                <a:cubicBezTo>
                  <a:pt x="544233" y="25517"/>
                  <a:pt x="522042" y="48991"/>
                  <a:pt x="522042" y="81183"/>
                </a:cubicBezTo>
                <a:cubicBezTo>
                  <a:pt x="522042" y="113376"/>
                  <a:pt x="544293" y="136856"/>
                  <a:pt x="575396" y="136856"/>
                </a:cubicBezTo>
                <a:close/>
                <a:moveTo>
                  <a:pt x="448958" y="2933"/>
                </a:moveTo>
                <a:lnTo>
                  <a:pt x="481284" y="2933"/>
                </a:lnTo>
                <a:lnTo>
                  <a:pt x="400343" y="168146"/>
                </a:lnTo>
                <a:lnTo>
                  <a:pt x="319639" y="2933"/>
                </a:lnTo>
                <a:lnTo>
                  <a:pt x="351728" y="2933"/>
                </a:lnTo>
                <a:lnTo>
                  <a:pt x="400343" y="112931"/>
                </a:lnTo>
                <a:lnTo>
                  <a:pt x="448958" y="2933"/>
                </a:lnTo>
                <a:close/>
                <a:moveTo>
                  <a:pt x="717385" y="45882"/>
                </a:moveTo>
                <a:cubicBezTo>
                  <a:pt x="717385" y="33912"/>
                  <a:pt x="727345" y="24431"/>
                  <a:pt x="751794" y="24431"/>
                </a:cubicBezTo>
                <a:cubicBezTo>
                  <a:pt x="765588" y="24431"/>
                  <a:pt x="781193" y="28477"/>
                  <a:pt x="795439" y="36825"/>
                </a:cubicBezTo>
                <a:lnTo>
                  <a:pt x="795439" y="9023"/>
                </a:lnTo>
                <a:cubicBezTo>
                  <a:pt x="782714" y="3223"/>
                  <a:pt x="767109" y="47"/>
                  <a:pt x="752017" y="47"/>
                </a:cubicBezTo>
                <a:cubicBezTo>
                  <a:pt x="708555" y="47"/>
                  <a:pt x="688183" y="21720"/>
                  <a:pt x="688183" y="47251"/>
                </a:cubicBezTo>
                <a:cubicBezTo>
                  <a:pt x="688183" y="105918"/>
                  <a:pt x="782356" y="83597"/>
                  <a:pt x="782356" y="117692"/>
                </a:cubicBezTo>
                <a:cubicBezTo>
                  <a:pt x="782356" y="129432"/>
                  <a:pt x="771943" y="138239"/>
                  <a:pt x="747264" y="138239"/>
                </a:cubicBezTo>
                <a:cubicBezTo>
                  <a:pt x="727791" y="138239"/>
                  <a:pt x="707649" y="131010"/>
                  <a:pt x="694971" y="120855"/>
                </a:cubicBezTo>
                <a:lnTo>
                  <a:pt x="694971" y="120908"/>
                </a:lnTo>
                <a:lnTo>
                  <a:pt x="694971" y="150478"/>
                </a:lnTo>
                <a:cubicBezTo>
                  <a:pt x="708744" y="157896"/>
                  <a:pt x="728008" y="162616"/>
                  <a:pt x="747291" y="162616"/>
                </a:cubicBezTo>
                <a:cubicBezTo>
                  <a:pt x="790754" y="162616"/>
                  <a:pt x="811355" y="140943"/>
                  <a:pt x="811355" y="115655"/>
                </a:cubicBezTo>
                <a:cubicBezTo>
                  <a:pt x="811369" y="57615"/>
                  <a:pt x="717426" y="79518"/>
                  <a:pt x="717426" y="45882"/>
                </a:cubicBezTo>
                <a:lnTo>
                  <a:pt x="717385" y="45882"/>
                </a:lnTo>
                <a:close/>
                <a:moveTo>
                  <a:pt x="29216" y="45841"/>
                </a:moveTo>
                <a:cubicBezTo>
                  <a:pt x="29216" y="33872"/>
                  <a:pt x="39176" y="24391"/>
                  <a:pt x="63632" y="24391"/>
                </a:cubicBezTo>
                <a:cubicBezTo>
                  <a:pt x="77364" y="24391"/>
                  <a:pt x="92888" y="28437"/>
                  <a:pt x="107080" y="36670"/>
                </a:cubicBezTo>
                <a:lnTo>
                  <a:pt x="107080" y="8881"/>
                </a:lnTo>
                <a:cubicBezTo>
                  <a:pt x="94396" y="3156"/>
                  <a:pt x="78865" y="0"/>
                  <a:pt x="63855" y="0"/>
                </a:cubicBezTo>
                <a:cubicBezTo>
                  <a:pt x="20379" y="0"/>
                  <a:pt x="0" y="21680"/>
                  <a:pt x="0" y="47204"/>
                </a:cubicBezTo>
                <a:cubicBezTo>
                  <a:pt x="0" y="105925"/>
                  <a:pt x="94200" y="83564"/>
                  <a:pt x="94200" y="117665"/>
                </a:cubicBezTo>
                <a:cubicBezTo>
                  <a:pt x="94200" y="129405"/>
                  <a:pt x="83787" y="138219"/>
                  <a:pt x="59101" y="138219"/>
                </a:cubicBezTo>
                <a:cubicBezTo>
                  <a:pt x="39629" y="138219"/>
                  <a:pt x="19473" y="130990"/>
                  <a:pt x="6795" y="120828"/>
                </a:cubicBezTo>
                <a:lnTo>
                  <a:pt x="6795" y="120895"/>
                </a:lnTo>
                <a:lnTo>
                  <a:pt x="6795" y="150465"/>
                </a:lnTo>
                <a:cubicBezTo>
                  <a:pt x="20575" y="157882"/>
                  <a:pt x="39845" y="162603"/>
                  <a:pt x="59135" y="162603"/>
                </a:cubicBezTo>
                <a:cubicBezTo>
                  <a:pt x="102611" y="162603"/>
                  <a:pt x="123220" y="140916"/>
                  <a:pt x="123220" y="115628"/>
                </a:cubicBezTo>
                <a:cubicBezTo>
                  <a:pt x="123186" y="57588"/>
                  <a:pt x="29216" y="79491"/>
                  <a:pt x="29216" y="45841"/>
                </a:cubicBezTo>
                <a:close/>
              </a:path>
            </a:pathLst>
          </a:custGeom>
          <a:solidFill>
            <a:schemeClr val="tx1"/>
          </a:solidFill>
          <a:ln w="675" cap="flat">
            <a:noFill/>
            <a:prstDash val="solid"/>
            <a:miter/>
          </a:ln>
        </p:spPr>
        <p:txBody>
          <a:bodyPr rtlCol="0" anchor="ctr"/>
          <a:lstStyle/>
          <a:p>
            <a:endParaRPr lang="en-US"/>
          </a:p>
        </p:txBody>
      </p:sp>
      <p:grpSp>
        <p:nvGrpSpPr>
          <p:cNvPr id="19" name="Group 18">
            <a:extLst>
              <a:ext uri="{FF2B5EF4-FFF2-40B4-BE49-F238E27FC236}">
                <a16:creationId xmlns:a16="http://schemas.microsoft.com/office/drawing/2014/main" id="{7F4B7433-2BBA-4D17-8800-E2C877E9A3FB}"/>
              </a:ext>
            </a:extLst>
          </p:cNvPr>
          <p:cNvGrpSpPr/>
          <p:nvPr userDrawn="1"/>
        </p:nvGrpSpPr>
        <p:grpSpPr>
          <a:xfrm>
            <a:off x="761999" y="2937875"/>
            <a:ext cx="3303121" cy="0"/>
            <a:chOff x="761999" y="2937875"/>
            <a:chExt cx="3303121" cy="0"/>
          </a:xfrm>
        </p:grpSpPr>
        <p:cxnSp>
          <p:nvCxnSpPr>
            <p:cNvPr id="20" name="Straight Connector 19">
              <a:extLst>
                <a:ext uri="{FF2B5EF4-FFF2-40B4-BE49-F238E27FC236}">
                  <a16:creationId xmlns:a16="http://schemas.microsoft.com/office/drawing/2014/main" id="{253CE56E-5302-26A3-DB7D-8AF627B8FB83}"/>
                </a:ext>
              </a:extLst>
            </p:cNvPr>
            <p:cNvCxnSpPr>
              <a:cxnSpLocks/>
            </p:cNvCxnSpPr>
            <p:nvPr userDrawn="1"/>
          </p:nvCxnSpPr>
          <p:spPr>
            <a:xfrm>
              <a:off x="761999" y="2937875"/>
              <a:ext cx="3303121" cy="0"/>
            </a:xfrm>
            <a:prstGeom prst="line">
              <a:avLst/>
            </a:prstGeom>
            <a:ln w="9525">
              <a:solidFill>
                <a:srgbClr val="B5B6C1"/>
              </a:solidFill>
            </a:ln>
          </p:spPr>
          <p:style>
            <a:lnRef idx="1">
              <a:schemeClr val="accent1"/>
            </a:lnRef>
            <a:fillRef idx="0">
              <a:schemeClr val="accent1"/>
            </a:fillRef>
            <a:effectRef idx="0">
              <a:schemeClr val="accent1"/>
            </a:effectRef>
            <a:fontRef idx="minor">
              <a:schemeClr val="tx1"/>
            </a:fontRef>
          </p:style>
        </p:cxnSp>
        <p:cxnSp>
          <p:nvCxnSpPr>
            <p:cNvPr id="22" name="Straight Connector 21">
              <a:extLst>
                <a:ext uri="{FF2B5EF4-FFF2-40B4-BE49-F238E27FC236}">
                  <a16:creationId xmlns:a16="http://schemas.microsoft.com/office/drawing/2014/main" id="{DA22287E-D7B9-11E5-6900-CB110E9445F4}"/>
                </a:ext>
              </a:extLst>
            </p:cNvPr>
            <p:cNvCxnSpPr>
              <a:cxnSpLocks/>
            </p:cNvCxnSpPr>
            <p:nvPr userDrawn="1"/>
          </p:nvCxnSpPr>
          <p:spPr>
            <a:xfrm>
              <a:off x="761999" y="2937875"/>
              <a:ext cx="1458687" cy="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3" name="Group 22">
            <a:extLst>
              <a:ext uri="{FF2B5EF4-FFF2-40B4-BE49-F238E27FC236}">
                <a16:creationId xmlns:a16="http://schemas.microsoft.com/office/drawing/2014/main" id="{13BCEC1F-287D-79A0-5A30-6A5032223697}"/>
              </a:ext>
            </a:extLst>
          </p:cNvPr>
          <p:cNvGrpSpPr/>
          <p:nvPr userDrawn="1"/>
        </p:nvGrpSpPr>
        <p:grpSpPr>
          <a:xfrm>
            <a:off x="4388192" y="2937875"/>
            <a:ext cx="3415618" cy="0"/>
            <a:chOff x="4566556" y="2937875"/>
            <a:chExt cx="3415618" cy="0"/>
          </a:xfrm>
        </p:grpSpPr>
        <p:cxnSp>
          <p:nvCxnSpPr>
            <p:cNvPr id="24" name="Straight Connector 23">
              <a:extLst>
                <a:ext uri="{FF2B5EF4-FFF2-40B4-BE49-F238E27FC236}">
                  <a16:creationId xmlns:a16="http://schemas.microsoft.com/office/drawing/2014/main" id="{F3CAE9E8-0CEA-5F42-378C-ACB9173DCE5B}"/>
                </a:ext>
              </a:extLst>
            </p:cNvPr>
            <p:cNvCxnSpPr>
              <a:cxnSpLocks/>
            </p:cNvCxnSpPr>
            <p:nvPr userDrawn="1"/>
          </p:nvCxnSpPr>
          <p:spPr>
            <a:xfrm>
              <a:off x="4566556" y="2937875"/>
              <a:ext cx="3415618" cy="0"/>
            </a:xfrm>
            <a:prstGeom prst="line">
              <a:avLst/>
            </a:prstGeom>
            <a:ln w="9525">
              <a:solidFill>
                <a:srgbClr val="B5B6C1"/>
              </a:solidFill>
            </a:ln>
          </p:spPr>
          <p:style>
            <a:lnRef idx="1">
              <a:schemeClr val="accent1"/>
            </a:lnRef>
            <a:fillRef idx="0">
              <a:schemeClr val="accent1"/>
            </a:fillRef>
            <a:effectRef idx="0">
              <a:schemeClr val="accent1"/>
            </a:effectRef>
            <a:fontRef idx="minor">
              <a:schemeClr val="tx1"/>
            </a:fontRef>
          </p:style>
        </p:cxnSp>
        <p:cxnSp>
          <p:nvCxnSpPr>
            <p:cNvPr id="26" name="Straight Connector 25">
              <a:extLst>
                <a:ext uri="{FF2B5EF4-FFF2-40B4-BE49-F238E27FC236}">
                  <a16:creationId xmlns:a16="http://schemas.microsoft.com/office/drawing/2014/main" id="{130D2B17-89E0-6752-A931-58905C0831F3}"/>
                </a:ext>
              </a:extLst>
            </p:cNvPr>
            <p:cNvCxnSpPr>
              <a:cxnSpLocks/>
            </p:cNvCxnSpPr>
            <p:nvPr userDrawn="1"/>
          </p:nvCxnSpPr>
          <p:spPr>
            <a:xfrm>
              <a:off x="4566556" y="2937875"/>
              <a:ext cx="1458687" cy="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7" name="Group 26">
            <a:extLst>
              <a:ext uri="{FF2B5EF4-FFF2-40B4-BE49-F238E27FC236}">
                <a16:creationId xmlns:a16="http://schemas.microsoft.com/office/drawing/2014/main" id="{41C5EE09-BDEE-436B-30CA-E33EB1A44C51}"/>
              </a:ext>
            </a:extLst>
          </p:cNvPr>
          <p:cNvGrpSpPr/>
          <p:nvPr userDrawn="1"/>
        </p:nvGrpSpPr>
        <p:grpSpPr>
          <a:xfrm>
            <a:off x="8126882" y="2937875"/>
            <a:ext cx="3309468" cy="0"/>
            <a:chOff x="4566556" y="2937875"/>
            <a:chExt cx="3309468" cy="0"/>
          </a:xfrm>
        </p:grpSpPr>
        <p:cxnSp>
          <p:nvCxnSpPr>
            <p:cNvPr id="28" name="Straight Connector 27">
              <a:extLst>
                <a:ext uri="{FF2B5EF4-FFF2-40B4-BE49-F238E27FC236}">
                  <a16:creationId xmlns:a16="http://schemas.microsoft.com/office/drawing/2014/main" id="{1F3A26DF-8852-E943-3462-C47442913F7E}"/>
                </a:ext>
              </a:extLst>
            </p:cNvPr>
            <p:cNvCxnSpPr>
              <a:cxnSpLocks/>
            </p:cNvCxnSpPr>
            <p:nvPr userDrawn="1"/>
          </p:nvCxnSpPr>
          <p:spPr>
            <a:xfrm>
              <a:off x="4566556" y="2937875"/>
              <a:ext cx="3309468" cy="0"/>
            </a:xfrm>
            <a:prstGeom prst="line">
              <a:avLst/>
            </a:prstGeom>
            <a:ln w="9525">
              <a:solidFill>
                <a:srgbClr val="B5B6C1"/>
              </a:solidFill>
            </a:ln>
          </p:spPr>
          <p:style>
            <a:lnRef idx="1">
              <a:schemeClr val="accent1"/>
            </a:lnRef>
            <a:fillRef idx="0">
              <a:schemeClr val="accent1"/>
            </a:fillRef>
            <a:effectRef idx="0">
              <a:schemeClr val="accent1"/>
            </a:effectRef>
            <a:fontRef idx="minor">
              <a:schemeClr val="tx1"/>
            </a:fontRef>
          </p:style>
        </p:cxnSp>
        <p:cxnSp>
          <p:nvCxnSpPr>
            <p:cNvPr id="29" name="Straight Connector 28">
              <a:extLst>
                <a:ext uri="{FF2B5EF4-FFF2-40B4-BE49-F238E27FC236}">
                  <a16:creationId xmlns:a16="http://schemas.microsoft.com/office/drawing/2014/main" id="{EFB55DEB-2511-0FE5-910B-4EF5879A6EDD}"/>
                </a:ext>
              </a:extLst>
            </p:cNvPr>
            <p:cNvCxnSpPr>
              <a:cxnSpLocks/>
            </p:cNvCxnSpPr>
            <p:nvPr userDrawn="1"/>
          </p:nvCxnSpPr>
          <p:spPr>
            <a:xfrm>
              <a:off x="4566556" y="2937875"/>
              <a:ext cx="1458687" cy="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grpSp>
    </p:spTree>
    <p:extLst>
      <p:ext uri="{BB962C8B-B14F-4D97-AF65-F5344CB8AC3E}">
        <p14:creationId xmlns:p14="http://schemas.microsoft.com/office/powerpoint/2010/main" val="3735083413"/>
      </p:ext>
    </p:extLst>
  </p:cSld>
  <p:clrMapOvr>
    <a:masterClrMapping/>
  </p:clrMapOvr>
</p:sldLayout>
</file>

<file path=ppt/slideLayouts/slideLayout149.xml><?xml version="1.0" encoding="utf-8"?>
<p:sldLayout xmlns:a="http://schemas.openxmlformats.org/drawingml/2006/main" xmlns:r="http://schemas.openxmlformats.org/officeDocument/2006/relationships" xmlns:p="http://schemas.openxmlformats.org/presentationml/2006/main" preserve="1" userDrawn="1">
  <p:cSld name="Executive Summary 3 Sections - Blue">
    <p:spTree>
      <p:nvGrpSpPr>
        <p:cNvPr id="1" name=""/>
        <p:cNvGrpSpPr/>
        <p:nvPr/>
      </p:nvGrpSpPr>
      <p:grpSpPr>
        <a:xfrm>
          <a:off x="0" y="0"/>
          <a:ext cx="0" cy="0"/>
          <a:chOff x="0" y="0"/>
          <a:chExt cx="0" cy="0"/>
        </a:xfrm>
      </p:grpSpPr>
      <p:sp>
        <p:nvSpPr>
          <p:cNvPr id="5" name="Round Single Corner Rectangle 4">
            <a:extLst>
              <a:ext uri="{FF2B5EF4-FFF2-40B4-BE49-F238E27FC236}">
                <a16:creationId xmlns:a16="http://schemas.microsoft.com/office/drawing/2014/main" id="{3BD01973-F9A9-0AA0-4496-5C0893F6A207}"/>
              </a:ext>
            </a:extLst>
          </p:cNvPr>
          <p:cNvSpPr/>
          <p:nvPr userDrawn="1"/>
        </p:nvSpPr>
        <p:spPr>
          <a:xfrm flipH="1" flipV="1">
            <a:off x="6096000" y="3198840"/>
            <a:ext cx="6096000" cy="3671833"/>
          </a:xfrm>
          <a:prstGeom prst="round1Rect">
            <a:avLst>
              <a:gd name="adj" fmla="val 11407"/>
            </a:avLst>
          </a:prstGeom>
          <a:solidFill>
            <a:schemeClr val="accent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8" name="Round Single Corner Rectangle 7">
            <a:extLst>
              <a:ext uri="{FF2B5EF4-FFF2-40B4-BE49-F238E27FC236}">
                <a16:creationId xmlns:a16="http://schemas.microsoft.com/office/drawing/2014/main" id="{27AA6BBB-1D4A-183C-173D-7EEE79016FF2}"/>
              </a:ext>
            </a:extLst>
          </p:cNvPr>
          <p:cNvSpPr/>
          <p:nvPr userDrawn="1"/>
        </p:nvSpPr>
        <p:spPr>
          <a:xfrm flipH="1">
            <a:off x="6096000" y="0"/>
            <a:ext cx="6096000" cy="3200400"/>
          </a:xfrm>
          <a:prstGeom prst="round1Rect">
            <a:avLst>
              <a:gd name="adj" fmla="val 12444"/>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 name="Title 1">
            <a:extLst>
              <a:ext uri="{FF2B5EF4-FFF2-40B4-BE49-F238E27FC236}">
                <a16:creationId xmlns:a16="http://schemas.microsoft.com/office/drawing/2014/main" id="{56E523F0-8710-C17D-5E1F-7113655CD055}"/>
              </a:ext>
            </a:extLst>
          </p:cNvPr>
          <p:cNvSpPr>
            <a:spLocks noGrp="1"/>
          </p:cNvSpPr>
          <p:nvPr>
            <p:ph type="title"/>
          </p:nvPr>
        </p:nvSpPr>
        <p:spPr>
          <a:xfrm>
            <a:off x="762000" y="724854"/>
            <a:ext cx="4975958" cy="920285"/>
          </a:xfrm>
        </p:spPr>
        <p:txBody>
          <a:bodyPr>
            <a:noAutofit/>
          </a:bodyPr>
          <a:lstStyle/>
          <a:p>
            <a:r>
              <a:rPr lang="en-US"/>
              <a:t>Click to edit Master title style</a:t>
            </a:r>
          </a:p>
        </p:txBody>
      </p:sp>
      <p:sp>
        <p:nvSpPr>
          <p:cNvPr id="3" name="Content Placeholder 2">
            <a:extLst>
              <a:ext uri="{FF2B5EF4-FFF2-40B4-BE49-F238E27FC236}">
                <a16:creationId xmlns:a16="http://schemas.microsoft.com/office/drawing/2014/main" id="{CFA97474-D8AA-E3B1-C98A-08B7FCBD5476}"/>
              </a:ext>
            </a:extLst>
          </p:cNvPr>
          <p:cNvSpPr>
            <a:spLocks noGrp="1"/>
          </p:cNvSpPr>
          <p:nvPr>
            <p:ph idx="1"/>
          </p:nvPr>
        </p:nvSpPr>
        <p:spPr>
          <a:xfrm>
            <a:off x="6453809" y="714851"/>
            <a:ext cx="4976192" cy="2103120"/>
          </a:xfrm>
        </p:spPr>
        <p:txBody>
          <a:bodyPr>
            <a:noAutofit/>
          </a:bodyPr>
          <a:lstStyle>
            <a:lvl1pPr>
              <a:defRPr>
                <a:solidFill>
                  <a:schemeClr val="accent3"/>
                </a:solidFill>
              </a:defRPr>
            </a:lvl1pPr>
            <a:lvl2pPr>
              <a:defRPr>
                <a:solidFill>
                  <a:schemeClr val="accent3"/>
                </a:solidFill>
              </a:defRPr>
            </a:lvl2pPr>
            <a:lvl3pPr>
              <a:defRPr>
                <a:solidFill>
                  <a:schemeClr val="accent3"/>
                </a:solidFill>
              </a:defRPr>
            </a:lvl3pPr>
            <a:lvl4pPr>
              <a:defRPr>
                <a:solidFill>
                  <a:schemeClr val="accent3"/>
                </a:solidFill>
              </a:defRPr>
            </a:lvl4pPr>
            <a:lvl5pPr>
              <a:defRPr>
                <a:solidFill>
                  <a:schemeClr val="accent3"/>
                </a:solidFill>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1" name="Subtitle 2">
            <a:extLst>
              <a:ext uri="{FF2B5EF4-FFF2-40B4-BE49-F238E27FC236}">
                <a16:creationId xmlns:a16="http://schemas.microsoft.com/office/drawing/2014/main" id="{0740B8FE-D58D-6E2B-896D-000F0294ED98}"/>
              </a:ext>
            </a:extLst>
          </p:cNvPr>
          <p:cNvSpPr>
            <a:spLocks noGrp="1"/>
          </p:cNvSpPr>
          <p:nvPr>
            <p:ph type="body" sz="quarter" idx="13" hasCustomPrompt="1"/>
          </p:nvPr>
        </p:nvSpPr>
        <p:spPr>
          <a:xfrm>
            <a:off x="762000" y="1733802"/>
            <a:ext cx="4975725" cy="414149"/>
          </a:xfrm>
        </p:spPr>
        <p:txBody>
          <a:bodyPr>
            <a:noAutofit/>
          </a:bodyPr>
          <a:lstStyle>
            <a:lvl1pPr marL="0" indent="0">
              <a:buNone/>
              <a:defRPr lang="en-US" sz="1600" b="0" i="0" kern="1200" dirty="0">
                <a:solidFill>
                  <a:srgbClr val="0A0E33"/>
                </a:solidFill>
                <a:latin typeface="Outfit Light" pitchFamily="2" charset="0"/>
                <a:ea typeface="Inter"/>
                <a:cs typeface="Inter"/>
              </a:defRPr>
            </a:lvl1pPr>
            <a:lvl2pPr marL="457200" indent="0">
              <a:buNone/>
              <a:defRPr/>
            </a:lvl2pPr>
            <a:lvl3pPr marL="914400" indent="0">
              <a:buNone/>
              <a:defRPr/>
            </a:lvl3pPr>
            <a:lvl4pPr marL="1371600" indent="0">
              <a:buNone/>
              <a:defRPr/>
            </a:lvl4pPr>
            <a:lvl5pPr marL="1828800" indent="0">
              <a:buNone/>
              <a:defRPr/>
            </a:lvl5pPr>
          </a:lstStyle>
          <a:p>
            <a:pPr lvl="0"/>
            <a:r>
              <a:rPr lang="en-US"/>
              <a:t>Subtitle goes here</a:t>
            </a:r>
          </a:p>
        </p:txBody>
      </p:sp>
      <p:sp>
        <p:nvSpPr>
          <p:cNvPr id="18" name="!!subhead1">
            <a:extLst>
              <a:ext uri="{FF2B5EF4-FFF2-40B4-BE49-F238E27FC236}">
                <a16:creationId xmlns:a16="http://schemas.microsoft.com/office/drawing/2014/main" id="{1A93C0F4-1D09-DE35-6E80-27CB807A0E38}"/>
              </a:ext>
            </a:extLst>
          </p:cNvPr>
          <p:cNvSpPr>
            <a:spLocks noGrp="1"/>
          </p:cNvSpPr>
          <p:nvPr>
            <p:ph type="body" sz="quarter" idx="14" hasCustomPrompt="1"/>
          </p:nvPr>
        </p:nvSpPr>
        <p:spPr>
          <a:xfrm>
            <a:off x="6453808" y="310046"/>
            <a:ext cx="4976192" cy="372232"/>
          </a:xfrm>
        </p:spPr>
        <p:txBody>
          <a:bodyPr>
            <a:noAutofit/>
          </a:bodyPr>
          <a:lstStyle>
            <a:lvl1pPr marL="0" indent="0">
              <a:lnSpc>
                <a:spcPct val="100000"/>
              </a:lnSpc>
              <a:spcBef>
                <a:spcPts val="0"/>
              </a:spcBef>
              <a:buNone/>
              <a:defRPr lang="en-US" sz="1800" b="1" kern="1200" dirty="0">
                <a:solidFill>
                  <a:schemeClr val="accent3"/>
                </a:solidFill>
                <a:latin typeface="Inter" panose="020B0502030000000004" pitchFamily="34" charset="0"/>
                <a:ea typeface="Inter" panose="020B0502030000000004" pitchFamily="34" charset="0"/>
                <a:cs typeface="Inter" panose="020B0502030000000004" pitchFamily="34" charset="0"/>
              </a:defRPr>
            </a:lvl1pPr>
            <a:lvl2pPr marL="457200" indent="0">
              <a:buNone/>
              <a:defRPr sz="1800" b="1">
                <a:solidFill>
                  <a:schemeClr val="accent1"/>
                </a:solidFill>
              </a:defRPr>
            </a:lvl2pPr>
            <a:lvl3pPr marL="914400" indent="0">
              <a:buNone/>
              <a:defRPr sz="1800" b="1">
                <a:solidFill>
                  <a:schemeClr val="accent1"/>
                </a:solidFill>
              </a:defRPr>
            </a:lvl3pPr>
            <a:lvl4pPr marL="1371600" indent="0">
              <a:buNone/>
              <a:defRPr sz="1800" b="1">
                <a:solidFill>
                  <a:schemeClr val="accent1"/>
                </a:solidFill>
              </a:defRPr>
            </a:lvl4pPr>
            <a:lvl5pPr marL="1828800" indent="0">
              <a:buNone/>
              <a:defRPr sz="1800" b="1">
                <a:solidFill>
                  <a:schemeClr val="accent1"/>
                </a:solidFill>
              </a:defRPr>
            </a:lvl5pPr>
          </a:lstStyle>
          <a:p>
            <a:pPr marL="0" lvl="0" indent="0" algn="l" defTabSz="914400" rtl="0" eaLnBrk="1" latinLnBrk="0" hangingPunct="1">
              <a:lnSpc>
                <a:spcPct val="100000"/>
              </a:lnSpc>
              <a:spcBef>
                <a:spcPts val="1000"/>
              </a:spcBef>
              <a:buFont typeface="Inter" panose="020B0502030000000004" pitchFamily="34" charset="0"/>
              <a:buNone/>
            </a:pPr>
            <a:r>
              <a:rPr lang="en-US"/>
              <a:t>Subheading goes here</a:t>
            </a:r>
          </a:p>
        </p:txBody>
      </p:sp>
      <p:sp>
        <p:nvSpPr>
          <p:cNvPr id="7" name="Text Placeholder 5">
            <a:extLst>
              <a:ext uri="{FF2B5EF4-FFF2-40B4-BE49-F238E27FC236}">
                <a16:creationId xmlns:a16="http://schemas.microsoft.com/office/drawing/2014/main" id="{97AA42F7-5D29-CCA9-BB20-836565F8EB17}"/>
              </a:ext>
            </a:extLst>
          </p:cNvPr>
          <p:cNvSpPr>
            <a:spLocks noGrp="1"/>
          </p:cNvSpPr>
          <p:nvPr>
            <p:ph type="body" sz="quarter" idx="21" hasCustomPrompt="1"/>
          </p:nvPr>
        </p:nvSpPr>
        <p:spPr>
          <a:xfrm>
            <a:off x="1487277" y="6496059"/>
            <a:ext cx="7173901" cy="285734"/>
          </a:xfrm>
        </p:spPr>
        <p:txBody>
          <a:bodyPr anchor="ctr">
            <a:noAutofit/>
          </a:bodyPr>
          <a:lstStyle>
            <a:lvl1pPr marL="0" indent="0">
              <a:lnSpc>
                <a:spcPct val="90000"/>
              </a:lnSpc>
              <a:spcBef>
                <a:spcPts val="200"/>
              </a:spcBef>
              <a:buNone/>
              <a:defRPr sz="600" b="0" i="0">
                <a:solidFill>
                  <a:schemeClr val="tx1"/>
                </a:solidFill>
                <a:latin typeface="Inter" panose="02000503000000020004" pitchFamily="2" charset="0"/>
                <a:ea typeface="Inter" panose="02000503000000020004" pitchFamily="2" charset="0"/>
              </a:defRPr>
            </a:lvl1pPr>
            <a:lvl2pPr marL="457200" indent="0">
              <a:buNone/>
              <a:defRPr sz="600" b="0" i="0">
                <a:latin typeface="Inter" panose="02000503000000020004" pitchFamily="2" charset="0"/>
                <a:ea typeface="Inter" panose="02000503000000020004" pitchFamily="2" charset="0"/>
              </a:defRPr>
            </a:lvl2pPr>
            <a:lvl3pPr marL="914400" indent="0">
              <a:buNone/>
              <a:defRPr sz="600" b="0" i="0">
                <a:latin typeface="Inter" panose="02000503000000020004" pitchFamily="2" charset="0"/>
                <a:ea typeface="Inter" panose="02000503000000020004" pitchFamily="2" charset="0"/>
              </a:defRPr>
            </a:lvl3pPr>
            <a:lvl4pPr marL="1371600" indent="0">
              <a:buNone/>
              <a:defRPr sz="600" b="0" i="0">
                <a:latin typeface="Inter" panose="02000503000000020004" pitchFamily="2" charset="0"/>
                <a:ea typeface="Inter" panose="02000503000000020004" pitchFamily="2" charset="0"/>
              </a:defRPr>
            </a:lvl4pPr>
            <a:lvl5pPr marL="1828800" indent="0">
              <a:buNone/>
              <a:defRPr sz="600" b="0" i="0">
                <a:latin typeface="Inter" panose="02000503000000020004" pitchFamily="2" charset="0"/>
                <a:ea typeface="Inter" panose="02000503000000020004" pitchFamily="2" charset="0"/>
              </a:defRPr>
            </a:lvl5pPr>
          </a:lstStyle>
          <a:p>
            <a:pPr lvl="0"/>
            <a:r>
              <a:rPr lang="en-US"/>
              <a:t>Source: </a:t>
            </a:r>
          </a:p>
        </p:txBody>
      </p:sp>
      <p:sp>
        <p:nvSpPr>
          <p:cNvPr id="21" name="Text Placeholder 20">
            <a:extLst>
              <a:ext uri="{FF2B5EF4-FFF2-40B4-BE49-F238E27FC236}">
                <a16:creationId xmlns:a16="http://schemas.microsoft.com/office/drawing/2014/main" id="{2D73F7C5-2BF4-FB8A-D39B-5E7388A4BC26}"/>
              </a:ext>
            </a:extLst>
          </p:cNvPr>
          <p:cNvSpPr>
            <a:spLocks noGrp="1"/>
          </p:cNvSpPr>
          <p:nvPr>
            <p:ph type="body" sz="quarter" idx="23" hasCustomPrompt="1"/>
          </p:nvPr>
        </p:nvSpPr>
        <p:spPr>
          <a:xfrm>
            <a:off x="6453809" y="3507556"/>
            <a:ext cx="4982542" cy="309266"/>
          </a:xfrm>
        </p:spPr>
        <p:txBody>
          <a:bodyPr>
            <a:noAutofit/>
          </a:bodyPr>
          <a:lstStyle>
            <a:lvl1pPr marL="0" indent="0">
              <a:lnSpc>
                <a:spcPct val="100000"/>
              </a:lnSpc>
              <a:spcBef>
                <a:spcPts val="0"/>
              </a:spcBef>
              <a:buNone/>
              <a:defRPr lang="en-US" sz="1800" b="1" kern="1200" dirty="0" smtClean="0">
                <a:solidFill>
                  <a:schemeClr val="tx1"/>
                </a:solidFill>
                <a:latin typeface="Inter" panose="020B0502030000000004" pitchFamily="34" charset="0"/>
                <a:ea typeface="Inter" panose="020B0502030000000004" pitchFamily="34" charset="0"/>
                <a:cs typeface="Inter" panose="020B0502030000000004" pitchFamily="34" charset="0"/>
              </a:defRPr>
            </a:lvl1pPr>
            <a:lvl2pPr marL="457200" indent="0">
              <a:buNone/>
              <a:defRPr/>
            </a:lvl2pPr>
            <a:lvl3pPr marL="914400" indent="0">
              <a:buNone/>
              <a:defRPr/>
            </a:lvl3pPr>
            <a:lvl4pPr marL="1371600" indent="0">
              <a:buNone/>
              <a:defRPr/>
            </a:lvl4pPr>
            <a:lvl5pPr marL="1828800" indent="0">
              <a:buNone/>
              <a:defRPr/>
            </a:lvl5pPr>
          </a:lstStyle>
          <a:p>
            <a:pPr lvl="0"/>
            <a:r>
              <a:rPr lang="en-US"/>
              <a:t>Subheading goes here</a:t>
            </a:r>
          </a:p>
        </p:txBody>
      </p:sp>
      <p:sp>
        <p:nvSpPr>
          <p:cNvPr id="25" name="Content Placeholder 24">
            <a:extLst>
              <a:ext uri="{FF2B5EF4-FFF2-40B4-BE49-F238E27FC236}">
                <a16:creationId xmlns:a16="http://schemas.microsoft.com/office/drawing/2014/main" id="{A903AC49-909E-5627-F85E-05AA2936A5D3}"/>
              </a:ext>
            </a:extLst>
          </p:cNvPr>
          <p:cNvSpPr>
            <a:spLocks noGrp="1"/>
          </p:cNvSpPr>
          <p:nvPr>
            <p:ph sz="quarter" idx="24"/>
          </p:nvPr>
        </p:nvSpPr>
        <p:spPr>
          <a:xfrm>
            <a:off x="6453809" y="3915250"/>
            <a:ext cx="4982542" cy="2101561"/>
          </a:xfrm>
        </p:spPr>
        <p:txBody>
          <a:bodyPr>
            <a:noAutofit/>
          </a:bodyPr>
          <a:lstStyle>
            <a:lvl1pPr>
              <a:defRPr>
                <a:solidFill>
                  <a:schemeClr val="tx1"/>
                </a:solidFill>
              </a:defRPr>
            </a:lvl1pPr>
            <a:lvl2pPr>
              <a:defRPr>
                <a:solidFill>
                  <a:schemeClr val="tx1"/>
                </a:solidFill>
              </a:defRPr>
            </a:lvl2pPr>
            <a:lvl3pPr>
              <a:defRPr>
                <a:solidFill>
                  <a:schemeClr val="tx1"/>
                </a:solidFill>
              </a:defRPr>
            </a:lvl3pPr>
            <a:lvl4pPr>
              <a:defRPr>
                <a:solidFill>
                  <a:schemeClr val="tx1"/>
                </a:solidFill>
              </a:defRPr>
            </a:lvl4pPr>
            <a:lvl5pPr>
              <a:defRPr>
                <a:solidFill>
                  <a:schemeClr val="tx1"/>
                </a:solidFill>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cxnSp>
        <p:nvCxnSpPr>
          <p:cNvPr id="9" name="Straight Connector 8">
            <a:extLst>
              <a:ext uri="{FF2B5EF4-FFF2-40B4-BE49-F238E27FC236}">
                <a16:creationId xmlns:a16="http://schemas.microsoft.com/office/drawing/2014/main" id="{3103C1FA-F354-DE3C-BB5E-BC4E3A36668B}"/>
              </a:ext>
            </a:extLst>
          </p:cNvPr>
          <p:cNvCxnSpPr>
            <a:cxnSpLocks/>
          </p:cNvCxnSpPr>
          <p:nvPr userDrawn="1"/>
        </p:nvCxnSpPr>
        <p:spPr>
          <a:xfrm flipH="1">
            <a:off x="1487277" y="6400800"/>
            <a:ext cx="10704723" cy="0"/>
          </a:xfrm>
          <a:prstGeom prst="line">
            <a:avLst/>
          </a:prstGeom>
          <a:ln w="9525" cap="rnd">
            <a:solidFill>
              <a:schemeClr val="tx1"/>
            </a:solidFill>
          </a:ln>
        </p:spPr>
        <p:style>
          <a:lnRef idx="1">
            <a:schemeClr val="accent1"/>
          </a:lnRef>
          <a:fillRef idx="0">
            <a:schemeClr val="accent1"/>
          </a:fillRef>
          <a:effectRef idx="0">
            <a:schemeClr val="accent1"/>
          </a:effectRef>
          <a:fontRef idx="minor">
            <a:schemeClr val="tx1"/>
          </a:fontRef>
        </p:style>
      </p:cxnSp>
      <p:sp>
        <p:nvSpPr>
          <p:cNvPr id="10" name="Slide Number Placeholder 5">
            <a:extLst>
              <a:ext uri="{FF2B5EF4-FFF2-40B4-BE49-F238E27FC236}">
                <a16:creationId xmlns:a16="http://schemas.microsoft.com/office/drawing/2014/main" id="{44CE7189-9FF5-CB5F-CFCE-E789812D9482}"/>
              </a:ext>
            </a:extLst>
          </p:cNvPr>
          <p:cNvSpPr txBox="1">
            <a:spLocks/>
          </p:cNvSpPr>
          <p:nvPr userDrawn="1"/>
        </p:nvSpPr>
        <p:spPr>
          <a:xfrm>
            <a:off x="11185742" y="6400800"/>
            <a:ext cx="549058" cy="457200"/>
          </a:xfrm>
          <a:prstGeom prst="rect">
            <a:avLst/>
          </a:prstGeom>
        </p:spPr>
        <p:txBody>
          <a:bodyPr vert="horz" lIns="0" tIns="0" rIns="0" bIns="0" rtlCol="0" anchor="ctr"/>
          <a:lstStyle>
            <a:defPPr>
              <a:defRPr lang="en-US"/>
            </a:defPPr>
            <a:lvl1pPr marL="0" algn="r" defTabSz="914400" rtl="0" eaLnBrk="1" latinLnBrk="0" hangingPunct="1">
              <a:defRPr sz="800" kern="1200">
                <a:solidFill>
                  <a:schemeClr val="tx1"/>
                </a:solidFill>
                <a:latin typeface="Outfi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fld id="{DDA6C761-E6C0-8244-BDC1-CA1DC8273777}" type="slidenum">
              <a:rPr lang="en-US" b="0" i="0" smtClean="0">
                <a:solidFill>
                  <a:schemeClr val="tx1"/>
                </a:solidFill>
                <a:latin typeface="Outfit Light" pitchFamily="2" charset="0"/>
              </a:rPr>
              <a:pPr/>
              <a:t>‹#›</a:t>
            </a:fld>
            <a:endParaRPr lang="en-US" b="0" i="0">
              <a:solidFill>
                <a:schemeClr val="tx1"/>
              </a:solidFill>
              <a:latin typeface="Outfit Light" pitchFamily="2" charset="0"/>
            </a:endParaRPr>
          </a:p>
        </p:txBody>
      </p:sp>
      <p:sp>
        <p:nvSpPr>
          <p:cNvPr id="13" name="Slide Number Placeholder 5">
            <a:extLst>
              <a:ext uri="{FF2B5EF4-FFF2-40B4-BE49-F238E27FC236}">
                <a16:creationId xmlns:a16="http://schemas.microsoft.com/office/drawing/2014/main" id="{E7DE35BB-2955-B79A-912A-F16A4B0FEAD5}"/>
              </a:ext>
            </a:extLst>
          </p:cNvPr>
          <p:cNvSpPr txBox="1">
            <a:spLocks/>
          </p:cNvSpPr>
          <p:nvPr userDrawn="1"/>
        </p:nvSpPr>
        <p:spPr>
          <a:xfrm>
            <a:off x="9118378" y="6499230"/>
            <a:ext cx="2266709" cy="273040"/>
          </a:xfrm>
          <a:prstGeom prst="rect">
            <a:avLst/>
          </a:prstGeom>
        </p:spPr>
        <p:txBody>
          <a:bodyPr vert="horz" lIns="0" tIns="0" rIns="0" bIns="0" rtlCol="0" anchor="ctr"/>
          <a:lstStyle>
            <a:defPPr>
              <a:defRPr lang="en-US"/>
            </a:defPPr>
            <a:lvl1pPr marL="0" algn="r" defTabSz="914400" rtl="0" eaLnBrk="1" latinLnBrk="0" hangingPunct="1">
              <a:defRPr sz="800" kern="1200">
                <a:solidFill>
                  <a:schemeClr val="bg1"/>
                </a:solidFill>
                <a:latin typeface="Outfi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sz="600" b="0" i="0">
                <a:solidFill>
                  <a:schemeClr val="tx1"/>
                </a:solidFill>
                <a:latin typeface="Outfit Light" pitchFamily="2" charset="0"/>
              </a:rPr>
              <a:t>© Sovos 2025. Proprietary and Confidential</a:t>
            </a:r>
          </a:p>
        </p:txBody>
      </p:sp>
      <p:sp>
        <p:nvSpPr>
          <p:cNvPr id="14" name="Graphic 18">
            <a:extLst>
              <a:ext uri="{FF2B5EF4-FFF2-40B4-BE49-F238E27FC236}">
                <a16:creationId xmlns:a16="http://schemas.microsoft.com/office/drawing/2014/main" id="{84669CBB-6464-4388-F58A-2F0766EEE3F7}"/>
              </a:ext>
            </a:extLst>
          </p:cNvPr>
          <p:cNvSpPr/>
          <p:nvPr userDrawn="1"/>
        </p:nvSpPr>
        <p:spPr>
          <a:xfrm>
            <a:off x="457200" y="6313452"/>
            <a:ext cx="811355" cy="168145"/>
          </a:xfrm>
          <a:custGeom>
            <a:avLst/>
            <a:gdLst>
              <a:gd name="connsiteX0" fmla="*/ 228427 w 811355"/>
              <a:gd name="connsiteY0" fmla="*/ 27 h 168145"/>
              <a:gd name="connsiteX1" fmla="*/ 310031 w 811355"/>
              <a:gd name="connsiteY1" fmla="*/ 81183 h 168145"/>
              <a:gd name="connsiteX2" fmla="*/ 228427 w 811355"/>
              <a:gd name="connsiteY2" fmla="*/ 162778 h 168145"/>
              <a:gd name="connsiteX3" fmla="*/ 147061 w 811355"/>
              <a:gd name="connsiteY3" fmla="*/ 81183 h 168145"/>
              <a:gd name="connsiteX4" fmla="*/ 228427 w 811355"/>
              <a:gd name="connsiteY4" fmla="*/ 27 h 168145"/>
              <a:gd name="connsiteX5" fmla="*/ 228427 w 811355"/>
              <a:gd name="connsiteY5" fmla="*/ 136856 h 168145"/>
              <a:gd name="connsiteX6" fmla="*/ 281782 w 811355"/>
              <a:gd name="connsiteY6" fmla="*/ 81183 h 168145"/>
              <a:gd name="connsiteX7" fmla="*/ 228427 w 811355"/>
              <a:gd name="connsiteY7" fmla="*/ 25517 h 168145"/>
              <a:gd name="connsiteX8" fmla="*/ 175080 w 811355"/>
              <a:gd name="connsiteY8" fmla="*/ 81183 h 168145"/>
              <a:gd name="connsiteX9" fmla="*/ 228427 w 811355"/>
              <a:gd name="connsiteY9" fmla="*/ 136856 h 168145"/>
              <a:gd name="connsiteX10" fmla="*/ 575396 w 811355"/>
              <a:gd name="connsiteY10" fmla="*/ 27 h 168145"/>
              <a:gd name="connsiteX11" fmla="*/ 656993 w 811355"/>
              <a:gd name="connsiteY11" fmla="*/ 81183 h 168145"/>
              <a:gd name="connsiteX12" fmla="*/ 575396 w 811355"/>
              <a:gd name="connsiteY12" fmla="*/ 162778 h 168145"/>
              <a:gd name="connsiteX13" fmla="*/ 494022 w 811355"/>
              <a:gd name="connsiteY13" fmla="*/ 81183 h 168145"/>
              <a:gd name="connsiteX14" fmla="*/ 575396 w 811355"/>
              <a:gd name="connsiteY14" fmla="*/ 27 h 168145"/>
              <a:gd name="connsiteX15" fmla="*/ 575396 w 811355"/>
              <a:gd name="connsiteY15" fmla="*/ 136856 h 168145"/>
              <a:gd name="connsiteX16" fmla="*/ 628743 w 811355"/>
              <a:gd name="connsiteY16" fmla="*/ 81183 h 168145"/>
              <a:gd name="connsiteX17" fmla="*/ 575396 w 811355"/>
              <a:gd name="connsiteY17" fmla="*/ 25517 h 168145"/>
              <a:gd name="connsiteX18" fmla="*/ 522042 w 811355"/>
              <a:gd name="connsiteY18" fmla="*/ 81183 h 168145"/>
              <a:gd name="connsiteX19" fmla="*/ 575396 w 811355"/>
              <a:gd name="connsiteY19" fmla="*/ 136856 h 168145"/>
              <a:gd name="connsiteX20" fmla="*/ 448958 w 811355"/>
              <a:gd name="connsiteY20" fmla="*/ 2933 h 168145"/>
              <a:gd name="connsiteX21" fmla="*/ 481284 w 811355"/>
              <a:gd name="connsiteY21" fmla="*/ 2933 h 168145"/>
              <a:gd name="connsiteX22" fmla="*/ 400343 w 811355"/>
              <a:gd name="connsiteY22" fmla="*/ 168146 h 168145"/>
              <a:gd name="connsiteX23" fmla="*/ 319639 w 811355"/>
              <a:gd name="connsiteY23" fmla="*/ 2933 h 168145"/>
              <a:gd name="connsiteX24" fmla="*/ 351728 w 811355"/>
              <a:gd name="connsiteY24" fmla="*/ 2933 h 168145"/>
              <a:gd name="connsiteX25" fmla="*/ 400343 w 811355"/>
              <a:gd name="connsiteY25" fmla="*/ 112931 h 168145"/>
              <a:gd name="connsiteX26" fmla="*/ 448958 w 811355"/>
              <a:gd name="connsiteY26" fmla="*/ 2933 h 168145"/>
              <a:gd name="connsiteX27" fmla="*/ 717385 w 811355"/>
              <a:gd name="connsiteY27" fmla="*/ 45882 h 168145"/>
              <a:gd name="connsiteX28" fmla="*/ 751794 w 811355"/>
              <a:gd name="connsiteY28" fmla="*/ 24431 h 168145"/>
              <a:gd name="connsiteX29" fmla="*/ 795439 w 811355"/>
              <a:gd name="connsiteY29" fmla="*/ 36825 h 168145"/>
              <a:gd name="connsiteX30" fmla="*/ 795439 w 811355"/>
              <a:gd name="connsiteY30" fmla="*/ 9023 h 168145"/>
              <a:gd name="connsiteX31" fmla="*/ 752017 w 811355"/>
              <a:gd name="connsiteY31" fmla="*/ 47 h 168145"/>
              <a:gd name="connsiteX32" fmla="*/ 688183 w 811355"/>
              <a:gd name="connsiteY32" fmla="*/ 47251 h 168145"/>
              <a:gd name="connsiteX33" fmla="*/ 782356 w 811355"/>
              <a:gd name="connsiteY33" fmla="*/ 117692 h 168145"/>
              <a:gd name="connsiteX34" fmla="*/ 747264 w 811355"/>
              <a:gd name="connsiteY34" fmla="*/ 138239 h 168145"/>
              <a:gd name="connsiteX35" fmla="*/ 694971 w 811355"/>
              <a:gd name="connsiteY35" fmla="*/ 120855 h 168145"/>
              <a:gd name="connsiteX36" fmla="*/ 694971 w 811355"/>
              <a:gd name="connsiteY36" fmla="*/ 120908 h 168145"/>
              <a:gd name="connsiteX37" fmla="*/ 694971 w 811355"/>
              <a:gd name="connsiteY37" fmla="*/ 150478 h 168145"/>
              <a:gd name="connsiteX38" fmla="*/ 747291 w 811355"/>
              <a:gd name="connsiteY38" fmla="*/ 162616 h 168145"/>
              <a:gd name="connsiteX39" fmla="*/ 811355 w 811355"/>
              <a:gd name="connsiteY39" fmla="*/ 115655 h 168145"/>
              <a:gd name="connsiteX40" fmla="*/ 717426 w 811355"/>
              <a:gd name="connsiteY40" fmla="*/ 45882 h 168145"/>
              <a:gd name="connsiteX41" fmla="*/ 717385 w 811355"/>
              <a:gd name="connsiteY41" fmla="*/ 45882 h 168145"/>
              <a:gd name="connsiteX42" fmla="*/ 29216 w 811355"/>
              <a:gd name="connsiteY42" fmla="*/ 45841 h 168145"/>
              <a:gd name="connsiteX43" fmla="*/ 63632 w 811355"/>
              <a:gd name="connsiteY43" fmla="*/ 24391 h 168145"/>
              <a:gd name="connsiteX44" fmla="*/ 107080 w 811355"/>
              <a:gd name="connsiteY44" fmla="*/ 36670 h 168145"/>
              <a:gd name="connsiteX45" fmla="*/ 107080 w 811355"/>
              <a:gd name="connsiteY45" fmla="*/ 8881 h 168145"/>
              <a:gd name="connsiteX46" fmla="*/ 63855 w 811355"/>
              <a:gd name="connsiteY46" fmla="*/ 0 h 168145"/>
              <a:gd name="connsiteX47" fmla="*/ 0 w 811355"/>
              <a:gd name="connsiteY47" fmla="*/ 47204 h 168145"/>
              <a:gd name="connsiteX48" fmla="*/ 94200 w 811355"/>
              <a:gd name="connsiteY48" fmla="*/ 117665 h 168145"/>
              <a:gd name="connsiteX49" fmla="*/ 59101 w 811355"/>
              <a:gd name="connsiteY49" fmla="*/ 138219 h 168145"/>
              <a:gd name="connsiteX50" fmla="*/ 6795 w 811355"/>
              <a:gd name="connsiteY50" fmla="*/ 120828 h 168145"/>
              <a:gd name="connsiteX51" fmla="*/ 6795 w 811355"/>
              <a:gd name="connsiteY51" fmla="*/ 120895 h 168145"/>
              <a:gd name="connsiteX52" fmla="*/ 6795 w 811355"/>
              <a:gd name="connsiteY52" fmla="*/ 150465 h 168145"/>
              <a:gd name="connsiteX53" fmla="*/ 59135 w 811355"/>
              <a:gd name="connsiteY53" fmla="*/ 162603 h 168145"/>
              <a:gd name="connsiteX54" fmla="*/ 123220 w 811355"/>
              <a:gd name="connsiteY54" fmla="*/ 115628 h 168145"/>
              <a:gd name="connsiteX55" fmla="*/ 29216 w 811355"/>
              <a:gd name="connsiteY55" fmla="*/ 45841 h 1681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Lst>
            <a:rect l="l" t="t" r="r" b="b"/>
            <a:pathLst>
              <a:path w="811355" h="168145">
                <a:moveTo>
                  <a:pt x="228427" y="27"/>
                </a:moveTo>
                <a:cubicBezTo>
                  <a:pt x="275284" y="27"/>
                  <a:pt x="310031" y="34459"/>
                  <a:pt x="310031" y="81183"/>
                </a:cubicBezTo>
                <a:cubicBezTo>
                  <a:pt x="310031" y="127908"/>
                  <a:pt x="275730" y="162778"/>
                  <a:pt x="228427" y="162778"/>
                </a:cubicBezTo>
                <a:cubicBezTo>
                  <a:pt x="181355" y="162778"/>
                  <a:pt x="147061" y="127901"/>
                  <a:pt x="147061" y="81183"/>
                </a:cubicBezTo>
                <a:cubicBezTo>
                  <a:pt x="147061" y="34465"/>
                  <a:pt x="182024" y="27"/>
                  <a:pt x="228427" y="27"/>
                </a:cubicBezTo>
                <a:close/>
                <a:moveTo>
                  <a:pt x="228427" y="136856"/>
                </a:moveTo>
                <a:cubicBezTo>
                  <a:pt x="259814" y="136856"/>
                  <a:pt x="281782" y="113376"/>
                  <a:pt x="281782" y="81183"/>
                </a:cubicBezTo>
                <a:cubicBezTo>
                  <a:pt x="281782" y="48991"/>
                  <a:pt x="260037" y="25517"/>
                  <a:pt x="228427" y="25517"/>
                </a:cubicBezTo>
                <a:cubicBezTo>
                  <a:pt x="197271" y="25517"/>
                  <a:pt x="175080" y="48991"/>
                  <a:pt x="175080" y="81183"/>
                </a:cubicBezTo>
                <a:cubicBezTo>
                  <a:pt x="175080" y="113376"/>
                  <a:pt x="197271" y="136856"/>
                  <a:pt x="228427" y="136856"/>
                </a:cubicBezTo>
                <a:close/>
                <a:moveTo>
                  <a:pt x="575396" y="27"/>
                </a:moveTo>
                <a:cubicBezTo>
                  <a:pt x="622246" y="27"/>
                  <a:pt x="656993" y="34459"/>
                  <a:pt x="656993" y="81183"/>
                </a:cubicBezTo>
                <a:cubicBezTo>
                  <a:pt x="656993" y="127908"/>
                  <a:pt x="622699" y="162778"/>
                  <a:pt x="575396" y="162778"/>
                </a:cubicBezTo>
                <a:cubicBezTo>
                  <a:pt x="528316" y="162778"/>
                  <a:pt x="494022" y="127901"/>
                  <a:pt x="494022" y="81183"/>
                </a:cubicBezTo>
                <a:cubicBezTo>
                  <a:pt x="494022" y="34465"/>
                  <a:pt x="529019" y="27"/>
                  <a:pt x="575396" y="27"/>
                </a:cubicBezTo>
                <a:close/>
                <a:moveTo>
                  <a:pt x="575396" y="136856"/>
                </a:moveTo>
                <a:cubicBezTo>
                  <a:pt x="606776" y="136856"/>
                  <a:pt x="628743" y="113376"/>
                  <a:pt x="628743" y="81183"/>
                </a:cubicBezTo>
                <a:cubicBezTo>
                  <a:pt x="628743" y="48991"/>
                  <a:pt x="606999" y="25517"/>
                  <a:pt x="575396" y="25517"/>
                </a:cubicBezTo>
                <a:cubicBezTo>
                  <a:pt x="544233" y="25517"/>
                  <a:pt x="522042" y="48991"/>
                  <a:pt x="522042" y="81183"/>
                </a:cubicBezTo>
                <a:cubicBezTo>
                  <a:pt x="522042" y="113376"/>
                  <a:pt x="544293" y="136856"/>
                  <a:pt x="575396" y="136856"/>
                </a:cubicBezTo>
                <a:close/>
                <a:moveTo>
                  <a:pt x="448958" y="2933"/>
                </a:moveTo>
                <a:lnTo>
                  <a:pt x="481284" y="2933"/>
                </a:lnTo>
                <a:lnTo>
                  <a:pt x="400343" y="168146"/>
                </a:lnTo>
                <a:lnTo>
                  <a:pt x="319639" y="2933"/>
                </a:lnTo>
                <a:lnTo>
                  <a:pt x="351728" y="2933"/>
                </a:lnTo>
                <a:lnTo>
                  <a:pt x="400343" y="112931"/>
                </a:lnTo>
                <a:lnTo>
                  <a:pt x="448958" y="2933"/>
                </a:lnTo>
                <a:close/>
                <a:moveTo>
                  <a:pt x="717385" y="45882"/>
                </a:moveTo>
                <a:cubicBezTo>
                  <a:pt x="717385" y="33912"/>
                  <a:pt x="727345" y="24431"/>
                  <a:pt x="751794" y="24431"/>
                </a:cubicBezTo>
                <a:cubicBezTo>
                  <a:pt x="765588" y="24431"/>
                  <a:pt x="781193" y="28477"/>
                  <a:pt x="795439" y="36825"/>
                </a:cubicBezTo>
                <a:lnTo>
                  <a:pt x="795439" y="9023"/>
                </a:lnTo>
                <a:cubicBezTo>
                  <a:pt x="782714" y="3223"/>
                  <a:pt x="767109" y="47"/>
                  <a:pt x="752017" y="47"/>
                </a:cubicBezTo>
                <a:cubicBezTo>
                  <a:pt x="708555" y="47"/>
                  <a:pt x="688183" y="21720"/>
                  <a:pt x="688183" y="47251"/>
                </a:cubicBezTo>
                <a:cubicBezTo>
                  <a:pt x="688183" y="105918"/>
                  <a:pt x="782356" y="83597"/>
                  <a:pt x="782356" y="117692"/>
                </a:cubicBezTo>
                <a:cubicBezTo>
                  <a:pt x="782356" y="129432"/>
                  <a:pt x="771943" y="138239"/>
                  <a:pt x="747264" y="138239"/>
                </a:cubicBezTo>
                <a:cubicBezTo>
                  <a:pt x="727791" y="138239"/>
                  <a:pt x="707649" y="131010"/>
                  <a:pt x="694971" y="120855"/>
                </a:cubicBezTo>
                <a:lnTo>
                  <a:pt x="694971" y="120908"/>
                </a:lnTo>
                <a:lnTo>
                  <a:pt x="694971" y="150478"/>
                </a:lnTo>
                <a:cubicBezTo>
                  <a:pt x="708744" y="157896"/>
                  <a:pt x="728008" y="162616"/>
                  <a:pt x="747291" y="162616"/>
                </a:cubicBezTo>
                <a:cubicBezTo>
                  <a:pt x="790754" y="162616"/>
                  <a:pt x="811355" y="140943"/>
                  <a:pt x="811355" y="115655"/>
                </a:cubicBezTo>
                <a:cubicBezTo>
                  <a:pt x="811369" y="57615"/>
                  <a:pt x="717426" y="79518"/>
                  <a:pt x="717426" y="45882"/>
                </a:cubicBezTo>
                <a:lnTo>
                  <a:pt x="717385" y="45882"/>
                </a:lnTo>
                <a:close/>
                <a:moveTo>
                  <a:pt x="29216" y="45841"/>
                </a:moveTo>
                <a:cubicBezTo>
                  <a:pt x="29216" y="33872"/>
                  <a:pt x="39176" y="24391"/>
                  <a:pt x="63632" y="24391"/>
                </a:cubicBezTo>
                <a:cubicBezTo>
                  <a:pt x="77364" y="24391"/>
                  <a:pt x="92888" y="28437"/>
                  <a:pt x="107080" y="36670"/>
                </a:cubicBezTo>
                <a:lnTo>
                  <a:pt x="107080" y="8881"/>
                </a:lnTo>
                <a:cubicBezTo>
                  <a:pt x="94396" y="3156"/>
                  <a:pt x="78865" y="0"/>
                  <a:pt x="63855" y="0"/>
                </a:cubicBezTo>
                <a:cubicBezTo>
                  <a:pt x="20379" y="0"/>
                  <a:pt x="0" y="21680"/>
                  <a:pt x="0" y="47204"/>
                </a:cubicBezTo>
                <a:cubicBezTo>
                  <a:pt x="0" y="105925"/>
                  <a:pt x="94200" y="83564"/>
                  <a:pt x="94200" y="117665"/>
                </a:cubicBezTo>
                <a:cubicBezTo>
                  <a:pt x="94200" y="129405"/>
                  <a:pt x="83787" y="138219"/>
                  <a:pt x="59101" y="138219"/>
                </a:cubicBezTo>
                <a:cubicBezTo>
                  <a:pt x="39629" y="138219"/>
                  <a:pt x="19473" y="130990"/>
                  <a:pt x="6795" y="120828"/>
                </a:cubicBezTo>
                <a:lnTo>
                  <a:pt x="6795" y="120895"/>
                </a:lnTo>
                <a:lnTo>
                  <a:pt x="6795" y="150465"/>
                </a:lnTo>
                <a:cubicBezTo>
                  <a:pt x="20575" y="157882"/>
                  <a:pt x="39845" y="162603"/>
                  <a:pt x="59135" y="162603"/>
                </a:cubicBezTo>
                <a:cubicBezTo>
                  <a:pt x="102611" y="162603"/>
                  <a:pt x="123220" y="140916"/>
                  <a:pt x="123220" y="115628"/>
                </a:cubicBezTo>
                <a:cubicBezTo>
                  <a:pt x="123186" y="57588"/>
                  <a:pt x="29216" y="79491"/>
                  <a:pt x="29216" y="45841"/>
                </a:cubicBezTo>
                <a:close/>
              </a:path>
            </a:pathLst>
          </a:custGeom>
          <a:solidFill>
            <a:schemeClr val="tx1"/>
          </a:solidFill>
          <a:ln w="675" cap="flat">
            <a:noFill/>
            <a:prstDash val="solid"/>
            <a:miter/>
          </a:ln>
        </p:spPr>
        <p:txBody>
          <a:bodyPr rtlCol="0" anchor="ctr"/>
          <a:lstStyle/>
          <a:p>
            <a:endParaRPr lang="en-US"/>
          </a:p>
        </p:txBody>
      </p:sp>
      <p:sp>
        <p:nvSpPr>
          <p:cNvPr id="36" name="Content Placeholder 2">
            <a:extLst>
              <a:ext uri="{FF2B5EF4-FFF2-40B4-BE49-F238E27FC236}">
                <a16:creationId xmlns:a16="http://schemas.microsoft.com/office/drawing/2014/main" id="{0AFF2EDC-180E-CCB9-F4D9-12E6558FB8CC}"/>
              </a:ext>
            </a:extLst>
          </p:cNvPr>
          <p:cNvSpPr>
            <a:spLocks noGrp="1"/>
          </p:cNvSpPr>
          <p:nvPr>
            <p:ph idx="25"/>
          </p:nvPr>
        </p:nvSpPr>
        <p:spPr>
          <a:xfrm>
            <a:off x="762000" y="2691688"/>
            <a:ext cx="4975725" cy="3404312"/>
          </a:xfrm>
        </p:spPr>
        <p:txBody>
          <a:bodyPr>
            <a:noAutofit/>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37" name="!!subhead1">
            <a:extLst>
              <a:ext uri="{FF2B5EF4-FFF2-40B4-BE49-F238E27FC236}">
                <a16:creationId xmlns:a16="http://schemas.microsoft.com/office/drawing/2014/main" id="{436D3E84-6BE4-E734-4015-25D4FC3D672C}"/>
              </a:ext>
            </a:extLst>
          </p:cNvPr>
          <p:cNvSpPr>
            <a:spLocks noGrp="1"/>
          </p:cNvSpPr>
          <p:nvPr>
            <p:ph type="body" sz="quarter" idx="26" hasCustomPrompt="1"/>
          </p:nvPr>
        </p:nvSpPr>
        <p:spPr>
          <a:xfrm>
            <a:off x="761999" y="2317750"/>
            <a:ext cx="4978687" cy="232267"/>
          </a:xfrm>
        </p:spPr>
        <p:txBody>
          <a:bodyPr>
            <a:noAutofit/>
          </a:bodyPr>
          <a:lstStyle>
            <a:lvl1pPr marL="0" indent="0">
              <a:lnSpc>
                <a:spcPct val="100000"/>
              </a:lnSpc>
              <a:spcBef>
                <a:spcPts val="0"/>
              </a:spcBef>
              <a:buNone/>
              <a:defRPr sz="1800" b="1">
                <a:solidFill>
                  <a:schemeClr val="accent1"/>
                </a:solidFill>
              </a:defRPr>
            </a:lvl1pPr>
            <a:lvl2pPr marL="457200" indent="0">
              <a:buNone/>
              <a:defRPr sz="1800" b="1">
                <a:solidFill>
                  <a:schemeClr val="accent1"/>
                </a:solidFill>
              </a:defRPr>
            </a:lvl2pPr>
            <a:lvl3pPr marL="914400" indent="0">
              <a:buNone/>
              <a:defRPr sz="1800" b="1">
                <a:solidFill>
                  <a:schemeClr val="accent1"/>
                </a:solidFill>
              </a:defRPr>
            </a:lvl3pPr>
            <a:lvl4pPr marL="1371600" indent="0">
              <a:buNone/>
              <a:defRPr sz="1800" b="1">
                <a:solidFill>
                  <a:schemeClr val="accent1"/>
                </a:solidFill>
              </a:defRPr>
            </a:lvl4pPr>
            <a:lvl5pPr marL="1828800" indent="0">
              <a:buNone/>
              <a:defRPr sz="1800" b="1">
                <a:solidFill>
                  <a:schemeClr val="accent1"/>
                </a:solidFill>
              </a:defRPr>
            </a:lvl5pPr>
          </a:lstStyle>
          <a:p>
            <a:pPr lvl="0"/>
            <a:r>
              <a:rPr lang="en-US"/>
              <a:t>Subheading goes here</a:t>
            </a:r>
          </a:p>
        </p:txBody>
      </p:sp>
    </p:spTree>
    <p:extLst>
      <p:ext uri="{BB962C8B-B14F-4D97-AF65-F5344CB8AC3E}">
        <p14:creationId xmlns:p14="http://schemas.microsoft.com/office/powerpoint/2010/main" val="778760603"/>
      </p:ext>
    </p:extLst>
  </p:cSld>
  <p:clrMapOvr>
    <a:masterClrMapping/>
  </p:clrMapOvr>
</p:sldLayout>
</file>

<file path=ppt/slideLayouts/slideLayout150.xml><?xml version="1.0" encoding="utf-8"?>
<p:sldLayout xmlns:a="http://schemas.openxmlformats.org/drawingml/2006/main" xmlns:r="http://schemas.openxmlformats.org/officeDocument/2006/relationships" xmlns:p="http://schemas.openxmlformats.org/presentationml/2006/main" preserve="1" userDrawn="1">
  <p:cSld name="Executive Summary 3 Sections - Green">
    <p:spTree>
      <p:nvGrpSpPr>
        <p:cNvPr id="1" name=""/>
        <p:cNvGrpSpPr/>
        <p:nvPr/>
      </p:nvGrpSpPr>
      <p:grpSpPr>
        <a:xfrm>
          <a:off x="0" y="0"/>
          <a:ext cx="0" cy="0"/>
          <a:chOff x="0" y="0"/>
          <a:chExt cx="0" cy="0"/>
        </a:xfrm>
      </p:grpSpPr>
      <p:sp>
        <p:nvSpPr>
          <p:cNvPr id="4" name="Round Single Corner Rectangle 3">
            <a:extLst>
              <a:ext uri="{FF2B5EF4-FFF2-40B4-BE49-F238E27FC236}">
                <a16:creationId xmlns:a16="http://schemas.microsoft.com/office/drawing/2014/main" id="{A2871C46-545B-B29C-EFF2-9CB486086AE5}"/>
              </a:ext>
            </a:extLst>
          </p:cNvPr>
          <p:cNvSpPr/>
          <p:nvPr userDrawn="1"/>
        </p:nvSpPr>
        <p:spPr>
          <a:xfrm flipH="1" flipV="1">
            <a:off x="6096000" y="3198840"/>
            <a:ext cx="6096000" cy="3671833"/>
          </a:xfrm>
          <a:prstGeom prst="round1Rect">
            <a:avLst>
              <a:gd name="adj" fmla="val 11407"/>
            </a:avLst>
          </a:prstGeom>
          <a:solidFill>
            <a:schemeClr val="accent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 name="Round Single Corner Rectangle 5">
            <a:extLst>
              <a:ext uri="{FF2B5EF4-FFF2-40B4-BE49-F238E27FC236}">
                <a16:creationId xmlns:a16="http://schemas.microsoft.com/office/drawing/2014/main" id="{90885949-5A54-6188-3B41-0EBA14A98BD4}"/>
              </a:ext>
            </a:extLst>
          </p:cNvPr>
          <p:cNvSpPr/>
          <p:nvPr userDrawn="1"/>
        </p:nvSpPr>
        <p:spPr>
          <a:xfrm flipH="1">
            <a:off x="6096000" y="0"/>
            <a:ext cx="6096000" cy="3200400"/>
          </a:xfrm>
          <a:prstGeom prst="round1Rect">
            <a:avLst>
              <a:gd name="adj" fmla="val 12444"/>
            </a:avLst>
          </a:prstGeom>
          <a:solidFill>
            <a:srgbClr val="08380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 name="Title 1">
            <a:extLst>
              <a:ext uri="{FF2B5EF4-FFF2-40B4-BE49-F238E27FC236}">
                <a16:creationId xmlns:a16="http://schemas.microsoft.com/office/drawing/2014/main" id="{56E523F0-8710-C17D-5E1F-7113655CD055}"/>
              </a:ext>
            </a:extLst>
          </p:cNvPr>
          <p:cNvSpPr>
            <a:spLocks noGrp="1"/>
          </p:cNvSpPr>
          <p:nvPr>
            <p:ph type="title"/>
          </p:nvPr>
        </p:nvSpPr>
        <p:spPr>
          <a:xfrm>
            <a:off x="762000" y="724854"/>
            <a:ext cx="4975958" cy="920285"/>
          </a:xfrm>
        </p:spPr>
        <p:txBody>
          <a:bodyPr>
            <a:noAutofit/>
          </a:bodyPr>
          <a:lstStyle>
            <a:lvl1pPr>
              <a:defRPr>
                <a:solidFill>
                  <a:srgbClr val="083806"/>
                </a:solidFill>
              </a:defRPr>
            </a:lvl1pPr>
          </a:lstStyle>
          <a:p>
            <a:r>
              <a:rPr lang="en-US"/>
              <a:t>Click to edit Master title style</a:t>
            </a:r>
          </a:p>
        </p:txBody>
      </p:sp>
      <p:sp>
        <p:nvSpPr>
          <p:cNvPr id="3" name="Content Placeholder 2">
            <a:extLst>
              <a:ext uri="{FF2B5EF4-FFF2-40B4-BE49-F238E27FC236}">
                <a16:creationId xmlns:a16="http://schemas.microsoft.com/office/drawing/2014/main" id="{CFA97474-D8AA-E3B1-C98A-08B7FCBD5476}"/>
              </a:ext>
            </a:extLst>
          </p:cNvPr>
          <p:cNvSpPr>
            <a:spLocks noGrp="1"/>
          </p:cNvSpPr>
          <p:nvPr>
            <p:ph idx="1"/>
          </p:nvPr>
        </p:nvSpPr>
        <p:spPr>
          <a:xfrm>
            <a:off x="6453809" y="714851"/>
            <a:ext cx="4976192" cy="2103120"/>
          </a:xfrm>
        </p:spPr>
        <p:txBody>
          <a:bodyPr>
            <a:noAutofit/>
          </a:bodyPr>
          <a:lstStyle>
            <a:lvl1pPr>
              <a:defRPr>
                <a:solidFill>
                  <a:schemeClr val="accent6"/>
                </a:solidFill>
              </a:defRPr>
            </a:lvl1pPr>
            <a:lvl2pPr>
              <a:defRPr>
                <a:solidFill>
                  <a:schemeClr val="accent6"/>
                </a:solidFill>
              </a:defRPr>
            </a:lvl2pPr>
            <a:lvl3pPr>
              <a:defRPr>
                <a:solidFill>
                  <a:schemeClr val="accent6"/>
                </a:solidFill>
              </a:defRPr>
            </a:lvl3pPr>
            <a:lvl4pPr>
              <a:defRPr>
                <a:solidFill>
                  <a:schemeClr val="accent6"/>
                </a:solidFill>
              </a:defRPr>
            </a:lvl4pPr>
            <a:lvl5pPr>
              <a:defRPr>
                <a:solidFill>
                  <a:schemeClr val="accent6"/>
                </a:solidFill>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1" name="Subtitle 2">
            <a:extLst>
              <a:ext uri="{FF2B5EF4-FFF2-40B4-BE49-F238E27FC236}">
                <a16:creationId xmlns:a16="http://schemas.microsoft.com/office/drawing/2014/main" id="{0740B8FE-D58D-6E2B-896D-000F0294ED98}"/>
              </a:ext>
            </a:extLst>
          </p:cNvPr>
          <p:cNvSpPr>
            <a:spLocks noGrp="1"/>
          </p:cNvSpPr>
          <p:nvPr>
            <p:ph type="body" sz="quarter" idx="13" hasCustomPrompt="1"/>
          </p:nvPr>
        </p:nvSpPr>
        <p:spPr>
          <a:xfrm>
            <a:off x="762000" y="1733802"/>
            <a:ext cx="4975725" cy="414149"/>
          </a:xfrm>
        </p:spPr>
        <p:txBody>
          <a:bodyPr>
            <a:noAutofit/>
          </a:bodyPr>
          <a:lstStyle>
            <a:lvl1pPr marL="0" indent="0">
              <a:buNone/>
              <a:defRPr lang="en-US" sz="1600" b="0" i="0" kern="1200" dirty="0">
                <a:solidFill>
                  <a:srgbClr val="083806"/>
                </a:solidFill>
                <a:latin typeface="Outfit Light" pitchFamily="2" charset="0"/>
                <a:ea typeface="Inter"/>
                <a:cs typeface="Inter"/>
              </a:defRPr>
            </a:lvl1pPr>
            <a:lvl2pPr marL="457200" indent="0">
              <a:buNone/>
              <a:defRPr/>
            </a:lvl2pPr>
            <a:lvl3pPr marL="914400" indent="0">
              <a:buNone/>
              <a:defRPr/>
            </a:lvl3pPr>
            <a:lvl4pPr marL="1371600" indent="0">
              <a:buNone/>
              <a:defRPr/>
            </a:lvl4pPr>
            <a:lvl5pPr marL="1828800" indent="0">
              <a:buNone/>
              <a:defRPr/>
            </a:lvl5pPr>
          </a:lstStyle>
          <a:p>
            <a:pPr lvl="0"/>
            <a:r>
              <a:rPr lang="en-US"/>
              <a:t>Subtitle goes here</a:t>
            </a:r>
          </a:p>
        </p:txBody>
      </p:sp>
      <p:sp>
        <p:nvSpPr>
          <p:cNvPr id="18" name="!!subhead1">
            <a:extLst>
              <a:ext uri="{FF2B5EF4-FFF2-40B4-BE49-F238E27FC236}">
                <a16:creationId xmlns:a16="http://schemas.microsoft.com/office/drawing/2014/main" id="{1A93C0F4-1D09-DE35-6E80-27CB807A0E38}"/>
              </a:ext>
            </a:extLst>
          </p:cNvPr>
          <p:cNvSpPr>
            <a:spLocks noGrp="1"/>
          </p:cNvSpPr>
          <p:nvPr>
            <p:ph type="body" sz="quarter" idx="14" hasCustomPrompt="1"/>
          </p:nvPr>
        </p:nvSpPr>
        <p:spPr>
          <a:xfrm>
            <a:off x="6453808" y="310046"/>
            <a:ext cx="4976192" cy="372232"/>
          </a:xfrm>
        </p:spPr>
        <p:txBody>
          <a:bodyPr>
            <a:noAutofit/>
          </a:bodyPr>
          <a:lstStyle>
            <a:lvl1pPr marL="0" indent="0">
              <a:lnSpc>
                <a:spcPct val="100000"/>
              </a:lnSpc>
              <a:spcBef>
                <a:spcPts val="0"/>
              </a:spcBef>
              <a:buNone/>
              <a:defRPr lang="en-US" sz="1800" b="1" kern="1200" dirty="0">
                <a:solidFill>
                  <a:schemeClr val="accent6"/>
                </a:solidFill>
                <a:latin typeface="Inter" panose="020B0502030000000004" pitchFamily="34" charset="0"/>
                <a:ea typeface="Inter" panose="020B0502030000000004" pitchFamily="34" charset="0"/>
                <a:cs typeface="Inter" panose="020B0502030000000004" pitchFamily="34" charset="0"/>
              </a:defRPr>
            </a:lvl1pPr>
            <a:lvl2pPr marL="457200" indent="0">
              <a:buNone/>
              <a:defRPr sz="1800" b="1">
                <a:solidFill>
                  <a:schemeClr val="accent1"/>
                </a:solidFill>
              </a:defRPr>
            </a:lvl2pPr>
            <a:lvl3pPr marL="914400" indent="0">
              <a:buNone/>
              <a:defRPr sz="1800" b="1">
                <a:solidFill>
                  <a:schemeClr val="accent1"/>
                </a:solidFill>
              </a:defRPr>
            </a:lvl3pPr>
            <a:lvl4pPr marL="1371600" indent="0">
              <a:buNone/>
              <a:defRPr sz="1800" b="1">
                <a:solidFill>
                  <a:schemeClr val="accent1"/>
                </a:solidFill>
              </a:defRPr>
            </a:lvl4pPr>
            <a:lvl5pPr marL="1828800" indent="0">
              <a:buNone/>
              <a:defRPr sz="1800" b="1">
                <a:solidFill>
                  <a:schemeClr val="accent1"/>
                </a:solidFill>
              </a:defRPr>
            </a:lvl5pPr>
          </a:lstStyle>
          <a:p>
            <a:pPr marL="0" lvl="0" indent="0" algn="l" defTabSz="914400" rtl="0" eaLnBrk="1" latinLnBrk="0" hangingPunct="1">
              <a:lnSpc>
                <a:spcPct val="100000"/>
              </a:lnSpc>
              <a:spcBef>
                <a:spcPts val="1000"/>
              </a:spcBef>
              <a:buFont typeface="Inter" panose="020B0502030000000004" pitchFamily="34" charset="0"/>
              <a:buNone/>
            </a:pPr>
            <a:r>
              <a:rPr lang="en-US"/>
              <a:t>Subheading goes here</a:t>
            </a:r>
          </a:p>
        </p:txBody>
      </p:sp>
      <p:sp>
        <p:nvSpPr>
          <p:cNvPr id="7" name="Text Placeholder 5">
            <a:extLst>
              <a:ext uri="{FF2B5EF4-FFF2-40B4-BE49-F238E27FC236}">
                <a16:creationId xmlns:a16="http://schemas.microsoft.com/office/drawing/2014/main" id="{97AA42F7-5D29-CCA9-BB20-836565F8EB17}"/>
              </a:ext>
            </a:extLst>
          </p:cNvPr>
          <p:cNvSpPr>
            <a:spLocks noGrp="1"/>
          </p:cNvSpPr>
          <p:nvPr>
            <p:ph type="body" sz="quarter" idx="21" hasCustomPrompt="1"/>
          </p:nvPr>
        </p:nvSpPr>
        <p:spPr>
          <a:xfrm>
            <a:off x="1487277" y="6496059"/>
            <a:ext cx="7173901" cy="285734"/>
          </a:xfrm>
        </p:spPr>
        <p:txBody>
          <a:bodyPr anchor="ctr">
            <a:noAutofit/>
          </a:bodyPr>
          <a:lstStyle>
            <a:lvl1pPr marL="0" indent="0">
              <a:lnSpc>
                <a:spcPct val="90000"/>
              </a:lnSpc>
              <a:spcBef>
                <a:spcPts val="200"/>
              </a:spcBef>
              <a:buNone/>
              <a:defRPr sz="600" b="0" i="0">
                <a:solidFill>
                  <a:schemeClr val="tx1"/>
                </a:solidFill>
                <a:latin typeface="Inter" panose="02000503000000020004" pitchFamily="2" charset="0"/>
                <a:ea typeface="Inter" panose="02000503000000020004" pitchFamily="2" charset="0"/>
              </a:defRPr>
            </a:lvl1pPr>
            <a:lvl2pPr marL="457200" indent="0">
              <a:buNone/>
              <a:defRPr sz="600" b="0" i="0">
                <a:latin typeface="Inter" panose="02000503000000020004" pitchFamily="2" charset="0"/>
                <a:ea typeface="Inter" panose="02000503000000020004" pitchFamily="2" charset="0"/>
              </a:defRPr>
            </a:lvl2pPr>
            <a:lvl3pPr marL="914400" indent="0">
              <a:buNone/>
              <a:defRPr sz="600" b="0" i="0">
                <a:latin typeface="Inter" panose="02000503000000020004" pitchFamily="2" charset="0"/>
                <a:ea typeface="Inter" panose="02000503000000020004" pitchFamily="2" charset="0"/>
              </a:defRPr>
            </a:lvl3pPr>
            <a:lvl4pPr marL="1371600" indent="0">
              <a:buNone/>
              <a:defRPr sz="600" b="0" i="0">
                <a:latin typeface="Inter" panose="02000503000000020004" pitchFamily="2" charset="0"/>
                <a:ea typeface="Inter" panose="02000503000000020004" pitchFamily="2" charset="0"/>
              </a:defRPr>
            </a:lvl4pPr>
            <a:lvl5pPr marL="1828800" indent="0">
              <a:buNone/>
              <a:defRPr sz="600" b="0" i="0">
                <a:latin typeface="Inter" panose="02000503000000020004" pitchFamily="2" charset="0"/>
                <a:ea typeface="Inter" panose="02000503000000020004" pitchFamily="2" charset="0"/>
              </a:defRPr>
            </a:lvl5pPr>
          </a:lstStyle>
          <a:p>
            <a:pPr lvl="0"/>
            <a:r>
              <a:rPr lang="en-US"/>
              <a:t>Source: </a:t>
            </a:r>
          </a:p>
        </p:txBody>
      </p:sp>
      <p:sp>
        <p:nvSpPr>
          <p:cNvPr id="21" name="Text Placeholder 20">
            <a:extLst>
              <a:ext uri="{FF2B5EF4-FFF2-40B4-BE49-F238E27FC236}">
                <a16:creationId xmlns:a16="http://schemas.microsoft.com/office/drawing/2014/main" id="{2D73F7C5-2BF4-FB8A-D39B-5E7388A4BC26}"/>
              </a:ext>
            </a:extLst>
          </p:cNvPr>
          <p:cNvSpPr>
            <a:spLocks noGrp="1"/>
          </p:cNvSpPr>
          <p:nvPr>
            <p:ph type="body" sz="quarter" idx="23" hasCustomPrompt="1"/>
          </p:nvPr>
        </p:nvSpPr>
        <p:spPr>
          <a:xfrm>
            <a:off x="6453809" y="3507556"/>
            <a:ext cx="4982542" cy="309266"/>
          </a:xfrm>
        </p:spPr>
        <p:txBody>
          <a:bodyPr>
            <a:noAutofit/>
          </a:bodyPr>
          <a:lstStyle>
            <a:lvl1pPr marL="0" indent="0">
              <a:lnSpc>
                <a:spcPct val="100000"/>
              </a:lnSpc>
              <a:spcBef>
                <a:spcPts val="0"/>
              </a:spcBef>
              <a:buNone/>
              <a:defRPr lang="en-US" sz="1800" b="1" kern="1200" dirty="0" smtClean="0">
                <a:solidFill>
                  <a:srgbClr val="083806"/>
                </a:solidFill>
                <a:latin typeface="Inter" panose="020B0502030000000004" pitchFamily="34" charset="0"/>
                <a:ea typeface="Inter" panose="020B0502030000000004" pitchFamily="34" charset="0"/>
                <a:cs typeface="Inter" panose="020B0502030000000004" pitchFamily="34" charset="0"/>
              </a:defRPr>
            </a:lvl1pPr>
            <a:lvl2pPr marL="457200" indent="0">
              <a:buNone/>
              <a:defRPr/>
            </a:lvl2pPr>
            <a:lvl3pPr marL="914400" indent="0">
              <a:buNone/>
              <a:defRPr/>
            </a:lvl3pPr>
            <a:lvl4pPr marL="1371600" indent="0">
              <a:buNone/>
              <a:defRPr/>
            </a:lvl4pPr>
            <a:lvl5pPr marL="1828800" indent="0">
              <a:buNone/>
              <a:defRPr/>
            </a:lvl5pPr>
          </a:lstStyle>
          <a:p>
            <a:pPr lvl="0"/>
            <a:r>
              <a:rPr lang="en-US"/>
              <a:t>Subheading goes here</a:t>
            </a:r>
          </a:p>
        </p:txBody>
      </p:sp>
      <p:sp>
        <p:nvSpPr>
          <p:cNvPr id="25" name="Content Placeholder 24">
            <a:extLst>
              <a:ext uri="{FF2B5EF4-FFF2-40B4-BE49-F238E27FC236}">
                <a16:creationId xmlns:a16="http://schemas.microsoft.com/office/drawing/2014/main" id="{A903AC49-909E-5627-F85E-05AA2936A5D3}"/>
              </a:ext>
            </a:extLst>
          </p:cNvPr>
          <p:cNvSpPr>
            <a:spLocks noGrp="1"/>
          </p:cNvSpPr>
          <p:nvPr>
            <p:ph sz="quarter" idx="24"/>
          </p:nvPr>
        </p:nvSpPr>
        <p:spPr>
          <a:xfrm>
            <a:off x="6453809" y="3915250"/>
            <a:ext cx="4982542" cy="2101561"/>
          </a:xfrm>
        </p:spPr>
        <p:txBody>
          <a:bodyPr>
            <a:noAutofit/>
          </a:bodyPr>
          <a:lstStyle>
            <a:lvl1pPr>
              <a:defRPr>
                <a:solidFill>
                  <a:srgbClr val="083806"/>
                </a:solidFill>
              </a:defRPr>
            </a:lvl1pPr>
            <a:lvl2pPr>
              <a:defRPr>
                <a:solidFill>
                  <a:srgbClr val="083806"/>
                </a:solidFill>
              </a:defRPr>
            </a:lvl2pPr>
            <a:lvl3pPr>
              <a:defRPr>
                <a:solidFill>
                  <a:srgbClr val="083806"/>
                </a:solidFill>
              </a:defRPr>
            </a:lvl3pPr>
            <a:lvl4pPr>
              <a:defRPr>
                <a:solidFill>
                  <a:srgbClr val="083806"/>
                </a:solidFill>
              </a:defRPr>
            </a:lvl4pPr>
            <a:lvl5pPr>
              <a:defRPr>
                <a:solidFill>
                  <a:srgbClr val="083806"/>
                </a:solidFill>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cxnSp>
        <p:nvCxnSpPr>
          <p:cNvPr id="9" name="Straight Connector 8">
            <a:extLst>
              <a:ext uri="{FF2B5EF4-FFF2-40B4-BE49-F238E27FC236}">
                <a16:creationId xmlns:a16="http://schemas.microsoft.com/office/drawing/2014/main" id="{3103C1FA-F354-DE3C-BB5E-BC4E3A36668B}"/>
              </a:ext>
            </a:extLst>
          </p:cNvPr>
          <p:cNvCxnSpPr>
            <a:cxnSpLocks/>
          </p:cNvCxnSpPr>
          <p:nvPr userDrawn="1"/>
        </p:nvCxnSpPr>
        <p:spPr>
          <a:xfrm flipH="1">
            <a:off x="1487277" y="6400800"/>
            <a:ext cx="10704723" cy="0"/>
          </a:xfrm>
          <a:prstGeom prst="line">
            <a:avLst/>
          </a:prstGeom>
          <a:ln w="9525" cap="rnd">
            <a:solidFill>
              <a:schemeClr val="tx1"/>
            </a:solidFill>
          </a:ln>
        </p:spPr>
        <p:style>
          <a:lnRef idx="1">
            <a:schemeClr val="accent1"/>
          </a:lnRef>
          <a:fillRef idx="0">
            <a:schemeClr val="accent1"/>
          </a:fillRef>
          <a:effectRef idx="0">
            <a:schemeClr val="accent1"/>
          </a:effectRef>
          <a:fontRef idx="minor">
            <a:schemeClr val="tx1"/>
          </a:fontRef>
        </p:style>
      </p:cxnSp>
      <p:sp>
        <p:nvSpPr>
          <p:cNvPr id="10" name="Slide Number Placeholder 5">
            <a:extLst>
              <a:ext uri="{FF2B5EF4-FFF2-40B4-BE49-F238E27FC236}">
                <a16:creationId xmlns:a16="http://schemas.microsoft.com/office/drawing/2014/main" id="{44CE7189-9FF5-CB5F-CFCE-E789812D9482}"/>
              </a:ext>
            </a:extLst>
          </p:cNvPr>
          <p:cNvSpPr txBox="1">
            <a:spLocks/>
          </p:cNvSpPr>
          <p:nvPr userDrawn="1"/>
        </p:nvSpPr>
        <p:spPr>
          <a:xfrm>
            <a:off x="11185742" y="6400800"/>
            <a:ext cx="549058" cy="457200"/>
          </a:xfrm>
          <a:prstGeom prst="rect">
            <a:avLst/>
          </a:prstGeom>
        </p:spPr>
        <p:txBody>
          <a:bodyPr vert="horz" lIns="0" tIns="0" rIns="0" bIns="0" rtlCol="0" anchor="ctr"/>
          <a:lstStyle>
            <a:defPPr>
              <a:defRPr lang="en-US"/>
            </a:defPPr>
            <a:lvl1pPr marL="0" algn="r" defTabSz="914400" rtl="0" eaLnBrk="1" latinLnBrk="0" hangingPunct="1">
              <a:defRPr sz="800" kern="1200">
                <a:solidFill>
                  <a:schemeClr val="tx1"/>
                </a:solidFill>
                <a:latin typeface="Outfi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fld id="{DDA6C761-E6C0-8244-BDC1-CA1DC8273777}" type="slidenum">
              <a:rPr lang="en-US" b="0" i="0" smtClean="0">
                <a:solidFill>
                  <a:schemeClr val="tx1"/>
                </a:solidFill>
                <a:latin typeface="Outfit Light" pitchFamily="2" charset="0"/>
              </a:rPr>
              <a:pPr/>
              <a:t>‹#›</a:t>
            </a:fld>
            <a:endParaRPr lang="en-US" b="0" i="0">
              <a:solidFill>
                <a:schemeClr val="tx1"/>
              </a:solidFill>
              <a:latin typeface="Outfit Light" pitchFamily="2" charset="0"/>
            </a:endParaRPr>
          </a:p>
        </p:txBody>
      </p:sp>
      <p:sp>
        <p:nvSpPr>
          <p:cNvPr id="13" name="Slide Number Placeholder 5">
            <a:extLst>
              <a:ext uri="{FF2B5EF4-FFF2-40B4-BE49-F238E27FC236}">
                <a16:creationId xmlns:a16="http://schemas.microsoft.com/office/drawing/2014/main" id="{E7DE35BB-2955-B79A-912A-F16A4B0FEAD5}"/>
              </a:ext>
            </a:extLst>
          </p:cNvPr>
          <p:cNvSpPr txBox="1">
            <a:spLocks/>
          </p:cNvSpPr>
          <p:nvPr userDrawn="1"/>
        </p:nvSpPr>
        <p:spPr>
          <a:xfrm>
            <a:off x="9118378" y="6499230"/>
            <a:ext cx="2266709" cy="273040"/>
          </a:xfrm>
          <a:prstGeom prst="rect">
            <a:avLst/>
          </a:prstGeom>
        </p:spPr>
        <p:txBody>
          <a:bodyPr vert="horz" lIns="0" tIns="0" rIns="0" bIns="0" rtlCol="0" anchor="ctr"/>
          <a:lstStyle>
            <a:defPPr>
              <a:defRPr lang="en-US"/>
            </a:defPPr>
            <a:lvl1pPr marL="0" algn="r" defTabSz="914400" rtl="0" eaLnBrk="1" latinLnBrk="0" hangingPunct="1">
              <a:defRPr sz="800" kern="1200">
                <a:solidFill>
                  <a:schemeClr val="bg1"/>
                </a:solidFill>
                <a:latin typeface="Outfi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sz="600" b="0" i="0">
                <a:solidFill>
                  <a:schemeClr val="tx1"/>
                </a:solidFill>
                <a:latin typeface="Outfit Light" pitchFamily="2" charset="0"/>
              </a:rPr>
              <a:t>© Sovos 2025. Proprietary and Confidential</a:t>
            </a:r>
          </a:p>
        </p:txBody>
      </p:sp>
      <p:sp>
        <p:nvSpPr>
          <p:cNvPr id="14" name="Graphic 18">
            <a:extLst>
              <a:ext uri="{FF2B5EF4-FFF2-40B4-BE49-F238E27FC236}">
                <a16:creationId xmlns:a16="http://schemas.microsoft.com/office/drawing/2014/main" id="{84669CBB-6464-4388-F58A-2F0766EEE3F7}"/>
              </a:ext>
            </a:extLst>
          </p:cNvPr>
          <p:cNvSpPr/>
          <p:nvPr userDrawn="1"/>
        </p:nvSpPr>
        <p:spPr>
          <a:xfrm>
            <a:off x="457200" y="6313452"/>
            <a:ext cx="811355" cy="168145"/>
          </a:xfrm>
          <a:custGeom>
            <a:avLst/>
            <a:gdLst>
              <a:gd name="connsiteX0" fmla="*/ 228427 w 811355"/>
              <a:gd name="connsiteY0" fmla="*/ 27 h 168145"/>
              <a:gd name="connsiteX1" fmla="*/ 310031 w 811355"/>
              <a:gd name="connsiteY1" fmla="*/ 81183 h 168145"/>
              <a:gd name="connsiteX2" fmla="*/ 228427 w 811355"/>
              <a:gd name="connsiteY2" fmla="*/ 162778 h 168145"/>
              <a:gd name="connsiteX3" fmla="*/ 147061 w 811355"/>
              <a:gd name="connsiteY3" fmla="*/ 81183 h 168145"/>
              <a:gd name="connsiteX4" fmla="*/ 228427 w 811355"/>
              <a:gd name="connsiteY4" fmla="*/ 27 h 168145"/>
              <a:gd name="connsiteX5" fmla="*/ 228427 w 811355"/>
              <a:gd name="connsiteY5" fmla="*/ 136856 h 168145"/>
              <a:gd name="connsiteX6" fmla="*/ 281782 w 811355"/>
              <a:gd name="connsiteY6" fmla="*/ 81183 h 168145"/>
              <a:gd name="connsiteX7" fmla="*/ 228427 w 811355"/>
              <a:gd name="connsiteY7" fmla="*/ 25517 h 168145"/>
              <a:gd name="connsiteX8" fmla="*/ 175080 w 811355"/>
              <a:gd name="connsiteY8" fmla="*/ 81183 h 168145"/>
              <a:gd name="connsiteX9" fmla="*/ 228427 w 811355"/>
              <a:gd name="connsiteY9" fmla="*/ 136856 h 168145"/>
              <a:gd name="connsiteX10" fmla="*/ 575396 w 811355"/>
              <a:gd name="connsiteY10" fmla="*/ 27 h 168145"/>
              <a:gd name="connsiteX11" fmla="*/ 656993 w 811355"/>
              <a:gd name="connsiteY11" fmla="*/ 81183 h 168145"/>
              <a:gd name="connsiteX12" fmla="*/ 575396 w 811355"/>
              <a:gd name="connsiteY12" fmla="*/ 162778 h 168145"/>
              <a:gd name="connsiteX13" fmla="*/ 494022 w 811355"/>
              <a:gd name="connsiteY13" fmla="*/ 81183 h 168145"/>
              <a:gd name="connsiteX14" fmla="*/ 575396 w 811355"/>
              <a:gd name="connsiteY14" fmla="*/ 27 h 168145"/>
              <a:gd name="connsiteX15" fmla="*/ 575396 w 811355"/>
              <a:gd name="connsiteY15" fmla="*/ 136856 h 168145"/>
              <a:gd name="connsiteX16" fmla="*/ 628743 w 811355"/>
              <a:gd name="connsiteY16" fmla="*/ 81183 h 168145"/>
              <a:gd name="connsiteX17" fmla="*/ 575396 w 811355"/>
              <a:gd name="connsiteY17" fmla="*/ 25517 h 168145"/>
              <a:gd name="connsiteX18" fmla="*/ 522042 w 811355"/>
              <a:gd name="connsiteY18" fmla="*/ 81183 h 168145"/>
              <a:gd name="connsiteX19" fmla="*/ 575396 w 811355"/>
              <a:gd name="connsiteY19" fmla="*/ 136856 h 168145"/>
              <a:gd name="connsiteX20" fmla="*/ 448958 w 811355"/>
              <a:gd name="connsiteY20" fmla="*/ 2933 h 168145"/>
              <a:gd name="connsiteX21" fmla="*/ 481284 w 811355"/>
              <a:gd name="connsiteY21" fmla="*/ 2933 h 168145"/>
              <a:gd name="connsiteX22" fmla="*/ 400343 w 811355"/>
              <a:gd name="connsiteY22" fmla="*/ 168146 h 168145"/>
              <a:gd name="connsiteX23" fmla="*/ 319639 w 811355"/>
              <a:gd name="connsiteY23" fmla="*/ 2933 h 168145"/>
              <a:gd name="connsiteX24" fmla="*/ 351728 w 811355"/>
              <a:gd name="connsiteY24" fmla="*/ 2933 h 168145"/>
              <a:gd name="connsiteX25" fmla="*/ 400343 w 811355"/>
              <a:gd name="connsiteY25" fmla="*/ 112931 h 168145"/>
              <a:gd name="connsiteX26" fmla="*/ 448958 w 811355"/>
              <a:gd name="connsiteY26" fmla="*/ 2933 h 168145"/>
              <a:gd name="connsiteX27" fmla="*/ 717385 w 811355"/>
              <a:gd name="connsiteY27" fmla="*/ 45882 h 168145"/>
              <a:gd name="connsiteX28" fmla="*/ 751794 w 811355"/>
              <a:gd name="connsiteY28" fmla="*/ 24431 h 168145"/>
              <a:gd name="connsiteX29" fmla="*/ 795439 w 811355"/>
              <a:gd name="connsiteY29" fmla="*/ 36825 h 168145"/>
              <a:gd name="connsiteX30" fmla="*/ 795439 w 811355"/>
              <a:gd name="connsiteY30" fmla="*/ 9023 h 168145"/>
              <a:gd name="connsiteX31" fmla="*/ 752017 w 811355"/>
              <a:gd name="connsiteY31" fmla="*/ 47 h 168145"/>
              <a:gd name="connsiteX32" fmla="*/ 688183 w 811355"/>
              <a:gd name="connsiteY32" fmla="*/ 47251 h 168145"/>
              <a:gd name="connsiteX33" fmla="*/ 782356 w 811355"/>
              <a:gd name="connsiteY33" fmla="*/ 117692 h 168145"/>
              <a:gd name="connsiteX34" fmla="*/ 747264 w 811355"/>
              <a:gd name="connsiteY34" fmla="*/ 138239 h 168145"/>
              <a:gd name="connsiteX35" fmla="*/ 694971 w 811355"/>
              <a:gd name="connsiteY35" fmla="*/ 120855 h 168145"/>
              <a:gd name="connsiteX36" fmla="*/ 694971 w 811355"/>
              <a:gd name="connsiteY36" fmla="*/ 120908 h 168145"/>
              <a:gd name="connsiteX37" fmla="*/ 694971 w 811355"/>
              <a:gd name="connsiteY37" fmla="*/ 150478 h 168145"/>
              <a:gd name="connsiteX38" fmla="*/ 747291 w 811355"/>
              <a:gd name="connsiteY38" fmla="*/ 162616 h 168145"/>
              <a:gd name="connsiteX39" fmla="*/ 811355 w 811355"/>
              <a:gd name="connsiteY39" fmla="*/ 115655 h 168145"/>
              <a:gd name="connsiteX40" fmla="*/ 717426 w 811355"/>
              <a:gd name="connsiteY40" fmla="*/ 45882 h 168145"/>
              <a:gd name="connsiteX41" fmla="*/ 717385 w 811355"/>
              <a:gd name="connsiteY41" fmla="*/ 45882 h 168145"/>
              <a:gd name="connsiteX42" fmla="*/ 29216 w 811355"/>
              <a:gd name="connsiteY42" fmla="*/ 45841 h 168145"/>
              <a:gd name="connsiteX43" fmla="*/ 63632 w 811355"/>
              <a:gd name="connsiteY43" fmla="*/ 24391 h 168145"/>
              <a:gd name="connsiteX44" fmla="*/ 107080 w 811355"/>
              <a:gd name="connsiteY44" fmla="*/ 36670 h 168145"/>
              <a:gd name="connsiteX45" fmla="*/ 107080 w 811355"/>
              <a:gd name="connsiteY45" fmla="*/ 8881 h 168145"/>
              <a:gd name="connsiteX46" fmla="*/ 63855 w 811355"/>
              <a:gd name="connsiteY46" fmla="*/ 0 h 168145"/>
              <a:gd name="connsiteX47" fmla="*/ 0 w 811355"/>
              <a:gd name="connsiteY47" fmla="*/ 47204 h 168145"/>
              <a:gd name="connsiteX48" fmla="*/ 94200 w 811355"/>
              <a:gd name="connsiteY48" fmla="*/ 117665 h 168145"/>
              <a:gd name="connsiteX49" fmla="*/ 59101 w 811355"/>
              <a:gd name="connsiteY49" fmla="*/ 138219 h 168145"/>
              <a:gd name="connsiteX50" fmla="*/ 6795 w 811355"/>
              <a:gd name="connsiteY50" fmla="*/ 120828 h 168145"/>
              <a:gd name="connsiteX51" fmla="*/ 6795 w 811355"/>
              <a:gd name="connsiteY51" fmla="*/ 120895 h 168145"/>
              <a:gd name="connsiteX52" fmla="*/ 6795 w 811355"/>
              <a:gd name="connsiteY52" fmla="*/ 150465 h 168145"/>
              <a:gd name="connsiteX53" fmla="*/ 59135 w 811355"/>
              <a:gd name="connsiteY53" fmla="*/ 162603 h 168145"/>
              <a:gd name="connsiteX54" fmla="*/ 123220 w 811355"/>
              <a:gd name="connsiteY54" fmla="*/ 115628 h 168145"/>
              <a:gd name="connsiteX55" fmla="*/ 29216 w 811355"/>
              <a:gd name="connsiteY55" fmla="*/ 45841 h 1681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Lst>
            <a:rect l="l" t="t" r="r" b="b"/>
            <a:pathLst>
              <a:path w="811355" h="168145">
                <a:moveTo>
                  <a:pt x="228427" y="27"/>
                </a:moveTo>
                <a:cubicBezTo>
                  <a:pt x="275284" y="27"/>
                  <a:pt x="310031" y="34459"/>
                  <a:pt x="310031" y="81183"/>
                </a:cubicBezTo>
                <a:cubicBezTo>
                  <a:pt x="310031" y="127908"/>
                  <a:pt x="275730" y="162778"/>
                  <a:pt x="228427" y="162778"/>
                </a:cubicBezTo>
                <a:cubicBezTo>
                  <a:pt x="181355" y="162778"/>
                  <a:pt x="147061" y="127901"/>
                  <a:pt x="147061" y="81183"/>
                </a:cubicBezTo>
                <a:cubicBezTo>
                  <a:pt x="147061" y="34465"/>
                  <a:pt x="182024" y="27"/>
                  <a:pt x="228427" y="27"/>
                </a:cubicBezTo>
                <a:close/>
                <a:moveTo>
                  <a:pt x="228427" y="136856"/>
                </a:moveTo>
                <a:cubicBezTo>
                  <a:pt x="259814" y="136856"/>
                  <a:pt x="281782" y="113376"/>
                  <a:pt x="281782" y="81183"/>
                </a:cubicBezTo>
                <a:cubicBezTo>
                  <a:pt x="281782" y="48991"/>
                  <a:pt x="260037" y="25517"/>
                  <a:pt x="228427" y="25517"/>
                </a:cubicBezTo>
                <a:cubicBezTo>
                  <a:pt x="197271" y="25517"/>
                  <a:pt x="175080" y="48991"/>
                  <a:pt x="175080" y="81183"/>
                </a:cubicBezTo>
                <a:cubicBezTo>
                  <a:pt x="175080" y="113376"/>
                  <a:pt x="197271" y="136856"/>
                  <a:pt x="228427" y="136856"/>
                </a:cubicBezTo>
                <a:close/>
                <a:moveTo>
                  <a:pt x="575396" y="27"/>
                </a:moveTo>
                <a:cubicBezTo>
                  <a:pt x="622246" y="27"/>
                  <a:pt x="656993" y="34459"/>
                  <a:pt x="656993" y="81183"/>
                </a:cubicBezTo>
                <a:cubicBezTo>
                  <a:pt x="656993" y="127908"/>
                  <a:pt x="622699" y="162778"/>
                  <a:pt x="575396" y="162778"/>
                </a:cubicBezTo>
                <a:cubicBezTo>
                  <a:pt x="528316" y="162778"/>
                  <a:pt x="494022" y="127901"/>
                  <a:pt x="494022" y="81183"/>
                </a:cubicBezTo>
                <a:cubicBezTo>
                  <a:pt x="494022" y="34465"/>
                  <a:pt x="529019" y="27"/>
                  <a:pt x="575396" y="27"/>
                </a:cubicBezTo>
                <a:close/>
                <a:moveTo>
                  <a:pt x="575396" y="136856"/>
                </a:moveTo>
                <a:cubicBezTo>
                  <a:pt x="606776" y="136856"/>
                  <a:pt x="628743" y="113376"/>
                  <a:pt x="628743" y="81183"/>
                </a:cubicBezTo>
                <a:cubicBezTo>
                  <a:pt x="628743" y="48991"/>
                  <a:pt x="606999" y="25517"/>
                  <a:pt x="575396" y="25517"/>
                </a:cubicBezTo>
                <a:cubicBezTo>
                  <a:pt x="544233" y="25517"/>
                  <a:pt x="522042" y="48991"/>
                  <a:pt x="522042" y="81183"/>
                </a:cubicBezTo>
                <a:cubicBezTo>
                  <a:pt x="522042" y="113376"/>
                  <a:pt x="544293" y="136856"/>
                  <a:pt x="575396" y="136856"/>
                </a:cubicBezTo>
                <a:close/>
                <a:moveTo>
                  <a:pt x="448958" y="2933"/>
                </a:moveTo>
                <a:lnTo>
                  <a:pt x="481284" y="2933"/>
                </a:lnTo>
                <a:lnTo>
                  <a:pt x="400343" y="168146"/>
                </a:lnTo>
                <a:lnTo>
                  <a:pt x="319639" y="2933"/>
                </a:lnTo>
                <a:lnTo>
                  <a:pt x="351728" y="2933"/>
                </a:lnTo>
                <a:lnTo>
                  <a:pt x="400343" y="112931"/>
                </a:lnTo>
                <a:lnTo>
                  <a:pt x="448958" y="2933"/>
                </a:lnTo>
                <a:close/>
                <a:moveTo>
                  <a:pt x="717385" y="45882"/>
                </a:moveTo>
                <a:cubicBezTo>
                  <a:pt x="717385" y="33912"/>
                  <a:pt x="727345" y="24431"/>
                  <a:pt x="751794" y="24431"/>
                </a:cubicBezTo>
                <a:cubicBezTo>
                  <a:pt x="765588" y="24431"/>
                  <a:pt x="781193" y="28477"/>
                  <a:pt x="795439" y="36825"/>
                </a:cubicBezTo>
                <a:lnTo>
                  <a:pt x="795439" y="9023"/>
                </a:lnTo>
                <a:cubicBezTo>
                  <a:pt x="782714" y="3223"/>
                  <a:pt x="767109" y="47"/>
                  <a:pt x="752017" y="47"/>
                </a:cubicBezTo>
                <a:cubicBezTo>
                  <a:pt x="708555" y="47"/>
                  <a:pt x="688183" y="21720"/>
                  <a:pt x="688183" y="47251"/>
                </a:cubicBezTo>
                <a:cubicBezTo>
                  <a:pt x="688183" y="105918"/>
                  <a:pt x="782356" y="83597"/>
                  <a:pt x="782356" y="117692"/>
                </a:cubicBezTo>
                <a:cubicBezTo>
                  <a:pt x="782356" y="129432"/>
                  <a:pt x="771943" y="138239"/>
                  <a:pt x="747264" y="138239"/>
                </a:cubicBezTo>
                <a:cubicBezTo>
                  <a:pt x="727791" y="138239"/>
                  <a:pt x="707649" y="131010"/>
                  <a:pt x="694971" y="120855"/>
                </a:cubicBezTo>
                <a:lnTo>
                  <a:pt x="694971" y="120908"/>
                </a:lnTo>
                <a:lnTo>
                  <a:pt x="694971" y="150478"/>
                </a:lnTo>
                <a:cubicBezTo>
                  <a:pt x="708744" y="157896"/>
                  <a:pt x="728008" y="162616"/>
                  <a:pt x="747291" y="162616"/>
                </a:cubicBezTo>
                <a:cubicBezTo>
                  <a:pt x="790754" y="162616"/>
                  <a:pt x="811355" y="140943"/>
                  <a:pt x="811355" y="115655"/>
                </a:cubicBezTo>
                <a:cubicBezTo>
                  <a:pt x="811369" y="57615"/>
                  <a:pt x="717426" y="79518"/>
                  <a:pt x="717426" y="45882"/>
                </a:cubicBezTo>
                <a:lnTo>
                  <a:pt x="717385" y="45882"/>
                </a:lnTo>
                <a:close/>
                <a:moveTo>
                  <a:pt x="29216" y="45841"/>
                </a:moveTo>
                <a:cubicBezTo>
                  <a:pt x="29216" y="33872"/>
                  <a:pt x="39176" y="24391"/>
                  <a:pt x="63632" y="24391"/>
                </a:cubicBezTo>
                <a:cubicBezTo>
                  <a:pt x="77364" y="24391"/>
                  <a:pt x="92888" y="28437"/>
                  <a:pt x="107080" y="36670"/>
                </a:cubicBezTo>
                <a:lnTo>
                  <a:pt x="107080" y="8881"/>
                </a:lnTo>
                <a:cubicBezTo>
                  <a:pt x="94396" y="3156"/>
                  <a:pt x="78865" y="0"/>
                  <a:pt x="63855" y="0"/>
                </a:cubicBezTo>
                <a:cubicBezTo>
                  <a:pt x="20379" y="0"/>
                  <a:pt x="0" y="21680"/>
                  <a:pt x="0" y="47204"/>
                </a:cubicBezTo>
                <a:cubicBezTo>
                  <a:pt x="0" y="105925"/>
                  <a:pt x="94200" y="83564"/>
                  <a:pt x="94200" y="117665"/>
                </a:cubicBezTo>
                <a:cubicBezTo>
                  <a:pt x="94200" y="129405"/>
                  <a:pt x="83787" y="138219"/>
                  <a:pt x="59101" y="138219"/>
                </a:cubicBezTo>
                <a:cubicBezTo>
                  <a:pt x="39629" y="138219"/>
                  <a:pt x="19473" y="130990"/>
                  <a:pt x="6795" y="120828"/>
                </a:cubicBezTo>
                <a:lnTo>
                  <a:pt x="6795" y="120895"/>
                </a:lnTo>
                <a:lnTo>
                  <a:pt x="6795" y="150465"/>
                </a:lnTo>
                <a:cubicBezTo>
                  <a:pt x="20575" y="157882"/>
                  <a:pt x="39845" y="162603"/>
                  <a:pt x="59135" y="162603"/>
                </a:cubicBezTo>
                <a:cubicBezTo>
                  <a:pt x="102611" y="162603"/>
                  <a:pt x="123220" y="140916"/>
                  <a:pt x="123220" y="115628"/>
                </a:cubicBezTo>
                <a:cubicBezTo>
                  <a:pt x="123186" y="57588"/>
                  <a:pt x="29216" y="79491"/>
                  <a:pt x="29216" y="45841"/>
                </a:cubicBezTo>
                <a:close/>
              </a:path>
            </a:pathLst>
          </a:custGeom>
          <a:solidFill>
            <a:schemeClr val="tx1"/>
          </a:solidFill>
          <a:ln w="675" cap="flat">
            <a:noFill/>
            <a:prstDash val="solid"/>
            <a:miter/>
          </a:ln>
        </p:spPr>
        <p:txBody>
          <a:bodyPr rtlCol="0" anchor="ctr"/>
          <a:lstStyle/>
          <a:p>
            <a:endParaRPr lang="en-US"/>
          </a:p>
        </p:txBody>
      </p:sp>
      <p:sp>
        <p:nvSpPr>
          <p:cNvPr id="36" name="Content Placeholder 2">
            <a:extLst>
              <a:ext uri="{FF2B5EF4-FFF2-40B4-BE49-F238E27FC236}">
                <a16:creationId xmlns:a16="http://schemas.microsoft.com/office/drawing/2014/main" id="{0AFF2EDC-180E-CCB9-F4D9-12E6558FB8CC}"/>
              </a:ext>
            </a:extLst>
          </p:cNvPr>
          <p:cNvSpPr>
            <a:spLocks noGrp="1"/>
          </p:cNvSpPr>
          <p:nvPr>
            <p:ph idx="25"/>
          </p:nvPr>
        </p:nvSpPr>
        <p:spPr>
          <a:xfrm>
            <a:off x="762000" y="2691688"/>
            <a:ext cx="4975725" cy="3404312"/>
          </a:xfrm>
        </p:spPr>
        <p:txBody>
          <a:bodyPr>
            <a:noAutofit/>
          </a:bodyPr>
          <a:lstStyle>
            <a:lvl1pPr>
              <a:defRPr>
                <a:solidFill>
                  <a:srgbClr val="083806"/>
                </a:solidFill>
              </a:defRPr>
            </a:lvl1pPr>
            <a:lvl2pPr>
              <a:defRPr>
                <a:solidFill>
                  <a:srgbClr val="083806"/>
                </a:solidFill>
              </a:defRPr>
            </a:lvl2pPr>
            <a:lvl3pPr>
              <a:defRPr>
                <a:solidFill>
                  <a:srgbClr val="083806"/>
                </a:solidFill>
              </a:defRPr>
            </a:lvl3pPr>
            <a:lvl4pPr>
              <a:defRPr>
                <a:solidFill>
                  <a:srgbClr val="083806"/>
                </a:solidFill>
              </a:defRPr>
            </a:lvl4pPr>
            <a:lvl5pPr>
              <a:defRPr>
                <a:solidFill>
                  <a:srgbClr val="083806"/>
                </a:solidFill>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37" name="!!subhead1">
            <a:extLst>
              <a:ext uri="{FF2B5EF4-FFF2-40B4-BE49-F238E27FC236}">
                <a16:creationId xmlns:a16="http://schemas.microsoft.com/office/drawing/2014/main" id="{436D3E84-6BE4-E734-4015-25D4FC3D672C}"/>
              </a:ext>
            </a:extLst>
          </p:cNvPr>
          <p:cNvSpPr>
            <a:spLocks noGrp="1"/>
          </p:cNvSpPr>
          <p:nvPr>
            <p:ph type="body" sz="quarter" idx="26" hasCustomPrompt="1"/>
          </p:nvPr>
        </p:nvSpPr>
        <p:spPr>
          <a:xfrm>
            <a:off x="761999" y="2317750"/>
            <a:ext cx="4978687" cy="232267"/>
          </a:xfrm>
        </p:spPr>
        <p:txBody>
          <a:bodyPr>
            <a:noAutofit/>
          </a:bodyPr>
          <a:lstStyle>
            <a:lvl1pPr marL="0" indent="0">
              <a:lnSpc>
                <a:spcPct val="100000"/>
              </a:lnSpc>
              <a:spcBef>
                <a:spcPts val="0"/>
              </a:spcBef>
              <a:buNone/>
              <a:defRPr sz="1800" b="1">
                <a:solidFill>
                  <a:srgbClr val="00861E"/>
                </a:solidFill>
              </a:defRPr>
            </a:lvl1pPr>
            <a:lvl2pPr marL="457200" indent="0">
              <a:buNone/>
              <a:defRPr sz="1800" b="1">
                <a:solidFill>
                  <a:schemeClr val="accent1"/>
                </a:solidFill>
              </a:defRPr>
            </a:lvl2pPr>
            <a:lvl3pPr marL="914400" indent="0">
              <a:buNone/>
              <a:defRPr sz="1800" b="1">
                <a:solidFill>
                  <a:schemeClr val="accent1"/>
                </a:solidFill>
              </a:defRPr>
            </a:lvl3pPr>
            <a:lvl4pPr marL="1371600" indent="0">
              <a:buNone/>
              <a:defRPr sz="1800" b="1">
                <a:solidFill>
                  <a:schemeClr val="accent1"/>
                </a:solidFill>
              </a:defRPr>
            </a:lvl4pPr>
            <a:lvl5pPr marL="1828800" indent="0">
              <a:buNone/>
              <a:defRPr sz="1800" b="1">
                <a:solidFill>
                  <a:schemeClr val="accent1"/>
                </a:solidFill>
              </a:defRPr>
            </a:lvl5pPr>
          </a:lstStyle>
          <a:p>
            <a:pPr lvl="0"/>
            <a:r>
              <a:rPr lang="en-US"/>
              <a:t>Subheading goes here</a:t>
            </a:r>
          </a:p>
        </p:txBody>
      </p:sp>
    </p:spTree>
    <p:extLst>
      <p:ext uri="{BB962C8B-B14F-4D97-AF65-F5344CB8AC3E}">
        <p14:creationId xmlns:p14="http://schemas.microsoft.com/office/powerpoint/2010/main" val="308907618"/>
      </p:ext>
    </p:extLst>
  </p:cSld>
  <p:clrMapOvr>
    <a:masterClrMapping/>
  </p:clrMapOvr>
</p:sldLayout>
</file>

<file path=ppt/slideLayouts/slideLayout151.xml><?xml version="1.0" encoding="utf-8"?>
<p:sldLayout xmlns:a="http://schemas.openxmlformats.org/drawingml/2006/main" xmlns:r="http://schemas.openxmlformats.org/officeDocument/2006/relationships" xmlns:p="http://schemas.openxmlformats.org/presentationml/2006/main" preserve="1" userDrawn="1">
  <p:cSld name="Executive Summary 3 Sections - Purple">
    <p:spTree>
      <p:nvGrpSpPr>
        <p:cNvPr id="1" name=""/>
        <p:cNvGrpSpPr/>
        <p:nvPr/>
      </p:nvGrpSpPr>
      <p:grpSpPr>
        <a:xfrm>
          <a:off x="0" y="0"/>
          <a:ext cx="0" cy="0"/>
          <a:chOff x="0" y="0"/>
          <a:chExt cx="0" cy="0"/>
        </a:xfrm>
      </p:grpSpPr>
      <p:sp>
        <p:nvSpPr>
          <p:cNvPr id="5" name="Round Single Corner Rectangle 4">
            <a:extLst>
              <a:ext uri="{FF2B5EF4-FFF2-40B4-BE49-F238E27FC236}">
                <a16:creationId xmlns:a16="http://schemas.microsoft.com/office/drawing/2014/main" id="{8EC9FCD2-95AD-857F-8A4D-8F446AE1BEF4}"/>
              </a:ext>
            </a:extLst>
          </p:cNvPr>
          <p:cNvSpPr/>
          <p:nvPr userDrawn="1"/>
        </p:nvSpPr>
        <p:spPr>
          <a:xfrm flipH="1" flipV="1">
            <a:off x="6096000" y="3198840"/>
            <a:ext cx="6096000" cy="3671833"/>
          </a:xfrm>
          <a:prstGeom prst="round1Rect">
            <a:avLst>
              <a:gd name="adj" fmla="val 11407"/>
            </a:avLst>
          </a:prstGeom>
          <a:solidFill>
            <a:schemeClr val="accent4"/>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8" name="Round Single Corner Rectangle 7">
            <a:extLst>
              <a:ext uri="{FF2B5EF4-FFF2-40B4-BE49-F238E27FC236}">
                <a16:creationId xmlns:a16="http://schemas.microsoft.com/office/drawing/2014/main" id="{ECA01EA9-6F6A-D3C4-D611-3B5DFB3E62CB}"/>
              </a:ext>
            </a:extLst>
          </p:cNvPr>
          <p:cNvSpPr/>
          <p:nvPr userDrawn="1"/>
        </p:nvSpPr>
        <p:spPr>
          <a:xfrm flipH="1">
            <a:off x="6096000" y="0"/>
            <a:ext cx="6096000" cy="3200400"/>
          </a:xfrm>
          <a:prstGeom prst="round1Rect">
            <a:avLst>
              <a:gd name="adj" fmla="val 12444"/>
            </a:avLst>
          </a:prstGeom>
          <a:solidFill>
            <a:srgbClr val="3C003E"/>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 name="Title 1">
            <a:extLst>
              <a:ext uri="{FF2B5EF4-FFF2-40B4-BE49-F238E27FC236}">
                <a16:creationId xmlns:a16="http://schemas.microsoft.com/office/drawing/2014/main" id="{56E523F0-8710-C17D-5E1F-7113655CD055}"/>
              </a:ext>
            </a:extLst>
          </p:cNvPr>
          <p:cNvSpPr>
            <a:spLocks noGrp="1"/>
          </p:cNvSpPr>
          <p:nvPr>
            <p:ph type="title"/>
          </p:nvPr>
        </p:nvSpPr>
        <p:spPr>
          <a:xfrm>
            <a:off x="762000" y="724854"/>
            <a:ext cx="4975958" cy="920285"/>
          </a:xfrm>
        </p:spPr>
        <p:txBody>
          <a:bodyPr>
            <a:noAutofit/>
          </a:bodyPr>
          <a:lstStyle>
            <a:lvl1pPr>
              <a:defRPr>
                <a:solidFill>
                  <a:srgbClr val="3C003E"/>
                </a:solidFill>
              </a:defRPr>
            </a:lvl1pPr>
          </a:lstStyle>
          <a:p>
            <a:r>
              <a:rPr lang="en-US"/>
              <a:t>Click to edit Master title style</a:t>
            </a:r>
          </a:p>
        </p:txBody>
      </p:sp>
      <p:sp>
        <p:nvSpPr>
          <p:cNvPr id="3" name="Content Placeholder 2">
            <a:extLst>
              <a:ext uri="{FF2B5EF4-FFF2-40B4-BE49-F238E27FC236}">
                <a16:creationId xmlns:a16="http://schemas.microsoft.com/office/drawing/2014/main" id="{CFA97474-D8AA-E3B1-C98A-08B7FCBD5476}"/>
              </a:ext>
            </a:extLst>
          </p:cNvPr>
          <p:cNvSpPr>
            <a:spLocks noGrp="1"/>
          </p:cNvSpPr>
          <p:nvPr>
            <p:ph idx="1"/>
          </p:nvPr>
        </p:nvSpPr>
        <p:spPr>
          <a:xfrm>
            <a:off x="6453809" y="714851"/>
            <a:ext cx="4976192" cy="2103120"/>
          </a:xfrm>
        </p:spPr>
        <p:txBody>
          <a:bodyPr>
            <a:noAutofit/>
          </a:bodyPr>
          <a:lstStyle>
            <a:lvl1pPr>
              <a:defRPr>
                <a:solidFill>
                  <a:schemeClr val="accent4"/>
                </a:solidFill>
              </a:defRPr>
            </a:lvl1pPr>
            <a:lvl2pPr>
              <a:defRPr>
                <a:solidFill>
                  <a:schemeClr val="accent4"/>
                </a:solidFill>
              </a:defRPr>
            </a:lvl2pPr>
            <a:lvl3pPr>
              <a:defRPr>
                <a:solidFill>
                  <a:schemeClr val="accent4"/>
                </a:solidFill>
              </a:defRPr>
            </a:lvl3pPr>
            <a:lvl4pPr>
              <a:defRPr>
                <a:solidFill>
                  <a:schemeClr val="accent4"/>
                </a:solidFill>
              </a:defRPr>
            </a:lvl4pPr>
            <a:lvl5pPr>
              <a:defRPr>
                <a:solidFill>
                  <a:schemeClr val="accent4"/>
                </a:solidFill>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1" name="Subtitle 2">
            <a:extLst>
              <a:ext uri="{FF2B5EF4-FFF2-40B4-BE49-F238E27FC236}">
                <a16:creationId xmlns:a16="http://schemas.microsoft.com/office/drawing/2014/main" id="{0740B8FE-D58D-6E2B-896D-000F0294ED98}"/>
              </a:ext>
            </a:extLst>
          </p:cNvPr>
          <p:cNvSpPr>
            <a:spLocks noGrp="1"/>
          </p:cNvSpPr>
          <p:nvPr>
            <p:ph type="body" sz="quarter" idx="13" hasCustomPrompt="1"/>
          </p:nvPr>
        </p:nvSpPr>
        <p:spPr>
          <a:xfrm>
            <a:off x="762000" y="1733802"/>
            <a:ext cx="4975725" cy="414149"/>
          </a:xfrm>
        </p:spPr>
        <p:txBody>
          <a:bodyPr>
            <a:noAutofit/>
          </a:bodyPr>
          <a:lstStyle>
            <a:lvl1pPr marL="0" indent="0">
              <a:buNone/>
              <a:defRPr lang="en-US" sz="1600" b="0" i="0" kern="1200" dirty="0">
                <a:solidFill>
                  <a:srgbClr val="3C003E"/>
                </a:solidFill>
                <a:latin typeface="Outfit Light" pitchFamily="2" charset="0"/>
                <a:ea typeface="Inter"/>
                <a:cs typeface="Inter"/>
              </a:defRPr>
            </a:lvl1pPr>
            <a:lvl2pPr marL="457200" indent="0">
              <a:buNone/>
              <a:defRPr/>
            </a:lvl2pPr>
            <a:lvl3pPr marL="914400" indent="0">
              <a:buNone/>
              <a:defRPr/>
            </a:lvl3pPr>
            <a:lvl4pPr marL="1371600" indent="0">
              <a:buNone/>
              <a:defRPr/>
            </a:lvl4pPr>
            <a:lvl5pPr marL="1828800" indent="0">
              <a:buNone/>
              <a:defRPr/>
            </a:lvl5pPr>
          </a:lstStyle>
          <a:p>
            <a:pPr lvl="0"/>
            <a:r>
              <a:rPr lang="en-US"/>
              <a:t>Subtitle goes here</a:t>
            </a:r>
          </a:p>
        </p:txBody>
      </p:sp>
      <p:sp>
        <p:nvSpPr>
          <p:cNvPr id="18" name="!!subhead1">
            <a:extLst>
              <a:ext uri="{FF2B5EF4-FFF2-40B4-BE49-F238E27FC236}">
                <a16:creationId xmlns:a16="http://schemas.microsoft.com/office/drawing/2014/main" id="{1A93C0F4-1D09-DE35-6E80-27CB807A0E38}"/>
              </a:ext>
            </a:extLst>
          </p:cNvPr>
          <p:cNvSpPr>
            <a:spLocks noGrp="1"/>
          </p:cNvSpPr>
          <p:nvPr>
            <p:ph type="body" sz="quarter" idx="14" hasCustomPrompt="1"/>
          </p:nvPr>
        </p:nvSpPr>
        <p:spPr>
          <a:xfrm>
            <a:off x="6453808" y="310046"/>
            <a:ext cx="4976192" cy="372232"/>
          </a:xfrm>
        </p:spPr>
        <p:txBody>
          <a:bodyPr>
            <a:noAutofit/>
          </a:bodyPr>
          <a:lstStyle>
            <a:lvl1pPr marL="0" indent="0">
              <a:lnSpc>
                <a:spcPct val="100000"/>
              </a:lnSpc>
              <a:spcBef>
                <a:spcPts val="0"/>
              </a:spcBef>
              <a:buNone/>
              <a:defRPr lang="en-US" sz="1800" b="1" kern="1200" dirty="0">
                <a:solidFill>
                  <a:schemeClr val="accent4"/>
                </a:solidFill>
                <a:latin typeface="Inter" panose="020B0502030000000004" pitchFamily="34" charset="0"/>
                <a:ea typeface="Inter" panose="020B0502030000000004" pitchFamily="34" charset="0"/>
                <a:cs typeface="Inter" panose="020B0502030000000004" pitchFamily="34" charset="0"/>
              </a:defRPr>
            </a:lvl1pPr>
            <a:lvl2pPr marL="457200" indent="0">
              <a:buNone/>
              <a:defRPr sz="1800" b="1">
                <a:solidFill>
                  <a:schemeClr val="accent1"/>
                </a:solidFill>
              </a:defRPr>
            </a:lvl2pPr>
            <a:lvl3pPr marL="914400" indent="0">
              <a:buNone/>
              <a:defRPr sz="1800" b="1">
                <a:solidFill>
                  <a:schemeClr val="accent1"/>
                </a:solidFill>
              </a:defRPr>
            </a:lvl3pPr>
            <a:lvl4pPr marL="1371600" indent="0">
              <a:buNone/>
              <a:defRPr sz="1800" b="1">
                <a:solidFill>
                  <a:schemeClr val="accent1"/>
                </a:solidFill>
              </a:defRPr>
            </a:lvl4pPr>
            <a:lvl5pPr marL="1828800" indent="0">
              <a:buNone/>
              <a:defRPr sz="1800" b="1">
                <a:solidFill>
                  <a:schemeClr val="accent1"/>
                </a:solidFill>
              </a:defRPr>
            </a:lvl5pPr>
          </a:lstStyle>
          <a:p>
            <a:pPr marL="0" lvl="0" indent="0" algn="l" defTabSz="914400" rtl="0" eaLnBrk="1" latinLnBrk="0" hangingPunct="1">
              <a:lnSpc>
                <a:spcPct val="100000"/>
              </a:lnSpc>
              <a:spcBef>
                <a:spcPts val="1000"/>
              </a:spcBef>
              <a:buFont typeface="Inter" panose="020B0502030000000004" pitchFamily="34" charset="0"/>
              <a:buNone/>
            </a:pPr>
            <a:r>
              <a:rPr lang="en-US"/>
              <a:t>Subheading goes here</a:t>
            </a:r>
          </a:p>
        </p:txBody>
      </p:sp>
      <p:sp>
        <p:nvSpPr>
          <p:cNvPr id="7" name="Text Placeholder 5">
            <a:extLst>
              <a:ext uri="{FF2B5EF4-FFF2-40B4-BE49-F238E27FC236}">
                <a16:creationId xmlns:a16="http://schemas.microsoft.com/office/drawing/2014/main" id="{97AA42F7-5D29-CCA9-BB20-836565F8EB17}"/>
              </a:ext>
            </a:extLst>
          </p:cNvPr>
          <p:cNvSpPr>
            <a:spLocks noGrp="1"/>
          </p:cNvSpPr>
          <p:nvPr>
            <p:ph type="body" sz="quarter" idx="21" hasCustomPrompt="1"/>
          </p:nvPr>
        </p:nvSpPr>
        <p:spPr>
          <a:xfrm>
            <a:off x="1487277" y="6496059"/>
            <a:ext cx="7173901" cy="285734"/>
          </a:xfrm>
        </p:spPr>
        <p:txBody>
          <a:bodyPr anchor="ctr">
            <a:noAutofit/>
          </a:bodyPr>
          <a:lstStyle>
            <a:lvl1pPr marL="0" indent="0">
              <a:lnSpc>
                <a:spcPct val="90000"/>
              </a:lnSpc>
              <a:spcBef>
                <a:spcPts val="200"/>
              </a:spcBef>
              <a:buNone/>
              <a:defRPr sz="600" b="0" i="0">
                <a:solidFill>
                  <a:schemeClr val="tx1"/>
                </a:solidFill>
                <a:latin typeface="Inter" panose="02000503000000020004" pitchFamily="2" charset="0"/>
                <a:ea typeface="Inter" panose="02000503000000020004" pitchFamily="2" charset="0"/>
              </a:defRPr>
            </a:lvl1pPr>
            <a:lvl2pPr marL="457200" indent="0">
              <a:buNone/>
              <a:defRPr sz="600" b="0" i="0">
                <a:latin typeface="Inter" panose="02000503000000020004" pitchFamily="2" charset="0"/>
                <a:ea typeface="Inter" panose="02000503000000020004" pitchFamily="2" charset="0"/>
              </a:defRPr>
            </a:lvl2pPr>
            <a:lvl3pPr marL="914400" indent="0">
              <a:buNone/>
              <a:defRPr sz="600" b="0" i="0">
                <a:latin typeface="Inter" panose="02000503000000020004" pitchFamily="2" charset="0"/>
                <a:ea typeface="Inter" panose="02000503000000020004" pitchFamily="2" charset="0"/>
              </a:defRPr>
            </a:lvl3pPr>
            <a:lvl4pPr marL="1371600" indent="0">
              <a:buNone/>
              <a:defRPr sz="600" b="0" i="0">
                <a:latin typeface="Inter" panose="02000503000000020004" pitchFamily="2" charset="0"/>
                <a:ea typeface="Inter" panose="02000503000000020004" pitchFamily="2" charset="0"/>
              </a:defRPr>
            </a:lvl4pPr>
            <a:lvl5pPr marL="1828800" indent="0">
              <a:buNone/>
              <a:defRPr sz="600" b="0" i="0">
                <a:latin typeface="Inter" panose="02000503000000020004" pitchFamily="2" charset="0"/>
                <a:ea typeface="Inter" panose="02000503000000020004" pitchFamily="2" charset="0"/>
              </a:defRPr>
            </a:lvl5pPr>
          </a:lstStyle>
          <a:p>
            <a:pPr lvl="0"/>
            <a:r>
              <a:rPr lang="en-US"/>
              <a:t>Source: </a:t>
            </a:r>
          </a:p>
        </p:txBody>
      </p:sp>
      <p:sp>
        <p:nvSpPr>
          <p:cNvPr id="21" name="Text Placeholder 20">
            <a:extLst>
              <a:ext uri="{FF2B5EF4-FFF2-40B4-BE49-F238E27FC236}">
                <a16:creationId xmlns:a16="http://schemas.microsoft.com/office/drawing/2014/main" id="{2D73F7C5-2BF4-FB8A-D39B-5E7388A4BC26}"/>
              </a:ext>
            </a:extLst>
          </p:cNvPr>
          <p:cNvSpPr>
            <a:spLocks noGrp="1"/>
          </p:cNvSpPr>
          <p:nvPr>
            <p:ph type="body" sz="quarter" idx="23" hasCustomPrompt="1"/>
          </p:nvPr>
        </p:nvSpPr>
        <p:spPr>
          <a:xfrm>
            <a:off x="6453809" y="3507556"/>
            <a:ext cx="4982542" cy="309266"/>
          </a:xfrm>
        </p:spPr>
        <p:txBody>
          <a:bodyPr>
            <a:noAutofit/>
          </a:bodyPr>
          <a:lstStyle>
            <a:lvl1pPr marL="0" indent="0">
              <a:lnSpc>
                <a:spcPct val="100000"/>
              </a:lnSpc>
              <a:spcBef>
                <a:spcPts val="0"/>
              </a:spcBef>
              <a:buNone/>
              <a:defRPr lang="en-US" sz="1800" b="1" kern="1200" dirty="0" smtClean="0">
                <a:solidFill>
                  <a:srgbClr val="3C003E"/>
                </a:solidFill>
                <a:latin typeface="Inter" panose="020B0502030000000004" pitchFamily="34" charset="0"/>
                <a:ea typeface="Inter" panose="020B0502030000000004" pitchFamily="34" charset="0"/>
                <a:cs typeface="Inter" panose="020B0502030000000004" pitchFamily="34" charset="0"/>
              </a:defRPr>
            </a:lvl1pPr>
            <a:lvl2pPr marL="457200" indent="0">
              <a:buNone/>
              <a:defRPr/>
            </a:lvl2pPr>
            <a:lvl3pPr marL="914400" indent="0">
              <a:buNone/>
              <a:defRPr/>
            </a:lvl3pPr>
            <a:lvl4pPr marL="1371600" indent="0">
              <a:buNone/>
              <a:defRPr/>
            </a:lvl4pPr>
            <a:lvl5pPr marL="1828800" indent="0">
              <a:buNone/>
              <a:defRPr/>
            </a:lvl5pPr>
          </a:lstStyle>
          <a:p>
            <a:pPr lvl="0"/>
            <a:r>
              <a:rPr lang="en-US"/>
              <a:t>Subheading goes here</a:t>
            </a:r>
          </a:p>
        </p:txBody>
      </p:sp>
      <p:sp>
        <p:nvSpPr>
          <p:cNvPr id="25" name="Content Placeholder 24">
            <a:extLst>
              <a:ext uri="{FF2B5EF4-FFF2-40B4-BE49-F238E27FC236}">
                <a16:creationId xmlns:a16="http://schemas.microsoft.com/office/drawing/2014/main" id="{A903AC49-909E-5627-F85E-05AA2936A5D3}"/>
              </a:ext>
            </a:extLst>
          </p:cNvPr>
          <p:cNvSpPr>
            <a:spLocks noGrp="1"/>
          </p:cNvSpPr>
          <p:nvPr>
            <p:ph sz="quarter" idx="24"/>
          </p:nvPr>
        </p:nvSpPr>
        <p:spPr>
          <a:xfrm>
            <a:off x="6453809" y="3915250"/>
            <a:ext cx="4982542" cy="2101561"/>
          </a:xfrm>
        </p:spPr>
        <p:txBody>
          <a:bodyPr>
            <a:noAutofit/>
          </a:bodyPr>
          <a:lstStyle>
            <a:lvl1pPr>
              <a:defRPr>
                <a:solidFill>
                  <a:srgbClr val="3C003E"/>
                </a:solidFill>
              </a:defRPr>
            </a:lvl1pPr>
            <a:lvl2pPr>
              <a:defRPr>
                <a:solidFill>
                  <a:srgbClr val="3C003E"/>
                </a:solidFill>
              </a:defRPr>
            </a:lvl2pPr>
            <a:lvl3pPr>
              <a:defRPr>
                <a:solidFill>
                  <a:srgbClr val="3C003E"/>
                </a:solidFill>
              </a:defRPr>
            </a:lvl3pPr>
            <a:lvl4pPr>
              <a:defRPr>
                <a:solidFill>
                  <a:srgbClr val="3C003E"/>
                </a:solidFill>
              </a:defRPr>
            </a:lvl4pPr>
            <a:lvl5pPr>
              <a:defRPr>
                <a:solidFill>
                  <a:srgbClr val="3C003E"/>
                </a:solidFill>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cxnSp>
        <p:nvCxnSpPr>
          <p:cNvPr id="9" name="Straight Connector 8">
            <a:extLst>
              <a:ext uri="{FF2B5EF4-FFF2-40B4-BE49-F238E27FC236}">
                <a16:creationId xmlns:a16="http://schemas.microsoft.com/office/drawing/2014/main" id="{3103C1FA-F354-DE3C-BB5E-BC4E3A36668B}"/>
              </a:ext>
            </a:extLst>
          </p:cNvPr>
          <p:cNvCxnSpPr>
            <a:cxnSpLocks/>
          </p:cNvCxnSpPr>
          <p:nvPr userDrawn="1"/>
        </p:nvCxnSpPr>
        <p:spPr>
          <a:xfrm flipH="1">
            <a:off x="1487277" y="6400800"/>
            <a:ext cx="10704723" cy="0"/>
          </a:xfrm>
          <a:prstGeom prst="line">
            <a:avLst/>
          </a:prstGeom>
          <a:ln w="9525" cap="rnd">
            <a:solidFill>
              <a:schemeClr val="tx1"/>
            </a:solidFill>
          </a:ln>
        </p:spPr>
        <p:style>
          <a:lnRef idx="1">
            <a:schemeClr val="accent1"/>
          </a:lnRef>
          <a:fillRef idx="0">
            <a:schemeClr val="accent1"/>
          </a:fillRef>
          <a:effectRef idx="0">
            <a:schemeClr val="accent1"/>
          </a:effectRef>
          <a:fontRef idx="minor">
            <a:schemeClr val="tx1"/>
          </a:fontRef>
        </p:style>
      </p:cxnSp>
      <p:sp>
        <p:nvSpPr>
          <p:cNvPr id="10" name="Slide Number Placeholder 5">
            <a:extLst>
              <a:ext uri="{FF2B5EF4-FFF2-40B4-BE49-F238E27FC236}">
                <a16:creationId xmlns:a16="http://schemas.microsoft.com/office/drawing/2014/main" id="{44CE7189-9FF5-CB5F-CFCE-E789812D9482}"/>
              </a:ext>
            </a:extLst>
          </p:cNvPr>
          <p:cNvSpPr txBox="1">
            <a:spLocks/>
          </p:cNvSpPr>
          <p:nvPr userDrawn="1"/>
        </p:nvSpPr>
        <p:spPr>
          <a:xfrm>
            <a:off x="11185742" y="6400800"/>
            <a:ext cx="549058" cy="457200"/>
          </a:xfrm>
          <a:prstGeom prst="rect">
            <a:avLst/>
          </a:prstGeom>
        </p:spPr>
        <p:txBody>
          <a:bodyPr vert="horz" lIns="0" tIns="0" rIns="0" bIns="0" rtlCol="0" anchor="ctr"/>
          <a:lstStyle>
            <a:defPPr>
              <a:defRPr lang="en-US"/>
            </a:defPPr>
            <a:lvl1pPr marL="0" algn="r" defTabSz="914400" rtl="0" eaLnBrk="1" latinLnBrk="0" hangingPunct="1">
              <a:defRPr sz="800" kern="1200">
                <a:solidFill>
                  <a:schemeClr val="tx1"/>
                </a:solidFill>
                <a:latin typeface="Outfi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fld id="{DDA6C761-E6C0-8244-BDC1-CA1DC8273777}" type="slidenum">
              <a:rPr lang="en-US" b="0" i="0" smtClean="0">
                <a:solidFill>
                  <a:schemeClr val="tx1"/>
                </a:solidFill>
                <a:latin typeface="Outfit Light" pitchFamily="2" charset="0"/>
              </a:rPr>
              <a:pPr/>
              <a:t>‹#›</a:t>
            </a:fld>
            <a:endParaRPr lang="en-US" b="0" i="0">
              <a:solidFill>
                <a:schemeClr val="tx1"/>
              </a:solidFill>
              <a:latin typeface="Outfit Light" pitchFamily="2" charset="0"/>
            </a:endParaRPr>
          </a:p>
        </p:txBody>
      </p:sp>
      <p:sp>
        <p:nvSpPr>
          <p:cNvPr id="13" name="Slide Number Placeholder 5">
            <a:extLst>
              <a:ext uri="{FF2B5EF4-FFF2-40B4-BE49-F238E27FC236}">
                <a16:creationId xmlns:a16="http://schemas.microsoft.com/office/drawing/2014/main" id="{E7DE35BB-2955-B79A-912A-F16A4B0FEAD5}"/>
              </a:ext>
            </a:extLst>
          </p:cNvPr>
          <p:cNvSpPr txBox="1">
            <a:spLocks/>
          </p:cNvSpPr>
          <p:nvPr userDrawn="1"/>
        </p:nvSpPr>
        <p:spPr>
          <a:xfrm>
            <a:off x="9118378" y="6499230"/>
            <a:ext cx="2266709" cy="273040"/>
          </a:xfrm>
          <a:prstGeom prst="rect">
            <a:avLst/>
          </a:prstGeom>
        </p:spPr>
        <p:txBody>
          <a:bodyPr vert="horz" lIns="0" tIns="0" rIns="0" bIns="0" rtlCol="0" anchor="ctr"/>
          <a:lstStyle>
            <a:defPPr>
              <a:defRPr lang="en-US"/>
            </a:defPPr>
            <a:lvl1pPr marL="0" algn="r" defTabSz="914400" rtl="0" eaLnBrk="1" latinLnBrk="0" hangingPunct="1">
              <a:defRPr sz="800" kern="1200">
                <a:solidFill>
                  <a:schemeClr val="bg1"/>
                </a:solidFill>
                <a:latin typeface="Outfi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sz="600" b="0" i="0">
                <a:solidFill>
                  <a:schemeClr val="tx1"/>
                </a:solidFill>
                <a:latin typeface="Outfit Light" pitchFamily="2" charset="0"/>
              </a:rPr>
              <a:t>© Sovos 2025. Proprietary and Confidential</a:t>
            </a:r>
          </a:p>
        </p:txBody>
      </p:sp>
      <p:sp>
        <p:nvSpPr>
          <p:cNvPr id="14" name="Graphic 18">
            <a:extLst>
              <a:ext uri="{FF2B5EF4-FFF2-40B4-BE49-F238E27FC236}">
                <a16:creationId xmlns:a16="http://schemas.microsoft.com/office/drawing/2014/main" id="{84669CBB-6464-4388-F58A-2F0766EEE3F7}"/>
              </a:ext>
            </a:extLst>
          </p:cNvPr>
          <p:cNvSpPr/>
          <p:nvPr userDrawn="1"/>
        </p:nvSpPr>
        <p:spPr>
          <a:xfrm>
            <a:off x="457200" y="6313452"/>
            <a:ext cx="811355" cy="168145"/>
          </a:xfrm>
          <a:custGeom>
            <a:avLst/>
            <a:gdLst>
              <a:gd name="connsiteX0" fmla="*/ 228427 w 811355"/>
              <a:gd name="connsiteY0" fmla="*/ 27 h 168145"/>
              <a:gd name="connsiteX1" fmla="*/ 310031 w 811355"/>
              <a:gd name="connsiteY1" fmla="*/ 81183 h 168145"/>
              <a:gd name="connsiteX2" fmla="*/ 228427 w 811355"/>
              <a:gd name="connsiteY2" fmla="*/ 162778 h 168145"/>
              <a:gd name="connsiteX3" fmla="*/ 147061 w 811355"/>
              <a:gd name="connsiteY3" fmla="*/ 81183 h 168145"/>
              <a:gd name="connsiteX4" fmla="*/ 228427 w 811355"/>
              <a:gd name="connsiteY4" fmla="*/ 27 h 168145"/>
              <a:gd name="connsiteX5" fmla="*/ 228427 w 811355"/>
              <a:gd name="connsiteY5" fmla="*/ 136856 h 168145"/>
              <a:gd name="connsiteX6" fmla="*/ 281782 w 811355"/>
              <a:gd name="connsiteY6" fmla="*/ 81183 h 168145"/>
              <a:gd name="connsiteX7" fmla="*/ 228427 w 811355"/>
              <a:gd name="connsiteY7" fmla="*/ 25517 h 168145"/>
              <a:gd name="connsiteX8" fmla="*/ 175080 w 811355"/>
              <a:gd name="connsiteY8" fmla="*/ 81183 h 168145"/>
              <a:gd name="connsiteX9" fmla="*/ 228427 w 811355"/>
              <a:gd name="connsiteY9" fmla="*/ 136856 h 168145"/>
              <a:gd name="connsiteX10" fmla="*/ 575396 w 811355"/>
              <a:gd name="connsiteY10" fmla="*/ 27 h 168145"/>
              <a:gd name="connsiteX11" fmla="*/ 656993 w 811355"/>
              <a:gd name="connsiteY11" fmla="*/ 81183 h 168145"/>
              <a:gd name="connsiteX12" fmla="*/ 575396 w 811355"/>
              <a:gd name="connsiteY12" fmla="*/ 162778 h 168145"/>
              <a:gd name="connsiteX13" fmla="*/ 494022 w 811355"/>
              <a:gd name="connsiteY13" fmla="*/ 81183 h 168145"/>
              <a:gd name="connsiteX14" fmla="*/ 575396 w 811355"/>
              <a:gd name="connsiteY14" fmla="*/ 27 h 168145"/>
              <a:gd name="connsiteX15" fmla="*/ 575396 w 811355"/>
              <a:gd name="connsiteY15" fmla="*/ 136856 h 168145"/>
              <a:gd name="connsiteX16" fmla="*/ 628743 w 811355"/>
              <a:gd name="connsiteY16" fmla="*/ 81183 h 168145"/>
              <a:gd name="connsiteX17" fmla="*/ 575396 w 811355"/>
              <a:gd name="connsiteY17" fmla="*/ 25517 h 168145"/>
              <a:gd name="connsiteX18" fmla="*/ 522042 w 811355"/>
              <a:gd name="connsiteY18" fmla="*/ 81183 h 168145"/>
              <a:gd name="connsiteX19" fmla="*/ 575396 w 811355"/>
              <a:gd name="connsiteY19" fmla="*/ 136856 h 168145"/>
              <a:gd name="connsiteX20" fmla="*/ 448958 w 811355"/>
              <a:gd name="connsiteY20" fmla="*/ 2933 h 168145"/>
              <a:gd name="connsiteX21" fmla="*/ 481284 w 811355"/>
              <a:gd name="connsiteY21" fmla="*/ 2933 h 168145"/>
              <a:gd name="connsiteX22" fmla="*/ 400343 w 811355"/>
              <a:gd name="connsiteY22" fmla="*/ 168146 h 168145"/>
              <a:gd name="connsiteX23" fmla="*/ 319639 w 811355"/>
              <a:gd name="connsiteY23" fmla="*/ 2933 h 168145"/>
              <a:gd name="connsiteX24" fmla="*/ 351728 w 811355"/>
              <a:gd name="connsiteY24" fmla="*/ 2933 h 168145"/>
              <a:gd name="connsiteX25" fmla="*/ 400343 w 811355"/>
              <a:gd name="connsiteY25" fmla="*/ 112931 h 168145"/>
              <a:gd name="connsiteX26" fmla="*/ 448958 w 811355"/>
              <a:gd name="connsiteY26" fmla="*/ 2933 h 168145"/>
              <a:gd name="connsiteX27" fmla="*/ 717385 w 811355"/>
              <a:gd name="connsiteY27" fmla="*/ 45882 h 168145"/>
              <a:gd name="connsiteX28" fmla="*/ 751794 w 811355"/>
              <a:gd name="connsiteY28" fmla="*/ 24431 h 168145"/>
              <a:gd name="connsiteX29" fmla="*/ 795439 w 811355"/>
              <a:gd name="connsiteY29" fmla="*/ 36825 h 168145"/>
              <a:gd name="connsiteX30" fmla="*/ 795439 w 811355"/>
              <a:gd name="connsiteY30" fmla="*/ 9023 h 168145"/>
              <a:gd name="connsiteX31" fmla="*/ 752017 w 811355"/>
              <a:gd name="connsiteY31" fmla="*/ 47 h 168145"/>
              <a:gd name="connsiteX32" fmla="*/ 688183 w 811355"/>
              <a:gd name="connsiteY32" fmla="*/ 47251 h 168145"/>
              <a:gd name="connsiteX33" fmla="*/ 782356 w 811355"/>
              <a:gd name="connsiteY33" fmla="*/ 117692 h 168145"/>
              <a:gd name="connsiteX34" fmla="*/ 747264 w 811355"/>
              <a:gd name="connsiteY34" fmla="*/ 138239 h 168145"/>
              <a:gd name="connsiteX35" fmla="*/ 694971 w 811355"/>
              <a:gd name="connsiteY35" fmla="*/ 120855 h 168145"/>
              <a:gd name="connsiteX36" fmla="*/ 694971 w 811355"/>
              <a:gd name="connsiteY36" fmla="*/ 120908 h 168145"/>
              <a:gd name="connsiteX37" fmla="*/ 694971 w 811355"/>
              <a:gd name="connsiteY37" fmla="*/ 150478 h 168145"/>
              <a:gd name="connsiteX38" fmla="*/ 747291 w 811355"/>
              <a:gd name="connsiteY38" fmla="*/ 162616 h 168145"/>
              <a:gd name="connsiteX39" fmla="*/ 811355 w 811355"/>
              <a:gd name="connsiteY39" fmla="*/ 115655 h 168145"/>
              <a:gd name="connsiteX40" fmla="*/ 717426 w 811355"/>
              <a:gd name="connsiteY40" fmla="*/ 45882 h 168145"/>
              <a:gd name="connsiteX41" fmla="*/ 717385 w 811355"/>
              <a:gd name="connsiteY41" fmla="*/ 45882 h 168145"/>
              <a:gd name="connsiteX42" fmla="*/ 29216 w 811355"/>
              <a:gd name="connsiteY42" fmla="*/ 45841 h 168145"/>
              <a:gd name="connsiteX43" fmla="*/ 63632 w 811355"/>
              <a:gd name="connsiteY43" fmla="*/ 24391 h 168145"/>
              <a:gd name="connsiteX44" fmla="*/ 107080 w 811355"/>
              <a:gd name="connsiteY44" fmla="*/ 36670 h 168145"/>
              <a:gd name="connsiteX45" fmla="*/ 107080 w 811355"/>
              <a:gd name="connsiteY45" fmla="*/ 8881 h 168145"/>
              <a:gd name="connsiteX46" fmla="*/ 63855 w 811355"/>
              <a:gd name="connsiteY46" fmla="*/ 0 h 168145"/>
              <a:gd name="connsiteX47" fmla="*/ 0 w 811355"/>
              <a:gd name="connsiteY47" fmla="*/ 47204 h 168145"/>
              <a:gd name="connsiteX48" fmla="*/ 94200 w 811355"/>
              <a:gd name="connsiteY48" fmla="*/ 117665 h 168145"/>
              <a:gd name="connsiteX49" fmla="*/ 59101 w 811355"/>
              <a:gd name="connsiteY49" fmla="*/ 138219 h 168145"/>
              <a:gd name="connsiteX50" fmla="*/ 6795 w 811355"/>
              <a:gd name="connsiteY50" fmla="*/ 120828 h 168145"/>
              <a:gd name="connsiteX51" fmla="*/ 6795 w 811355"/>
              <a:gd name="connsiteY51" fmla="*/ 120895 h 168145"/>
              <a:gd name="connsiteX52" fmla="*/ 6795 w 811355"/>
              <a:gd name="connsiteY52" fmla="*/ 150465 h 168145"/>
              <a:gd name="connsiteX53" fmla="*/ 59135 w 811355"/>
              <a:gd name="connsiteY53" fmla="*/ 162603 h 168145"/>
              <a:gd name="connsiteX54" fmla="*/ 123220 w 811355"/>
              <a:gd name="connsiteY54" fmla="*/ 115628 h 168145"/>
              <a:gd name="connsiteX55" fmla="*/ 29216 w 811355"/>
              <a:gd name="connsiteY55" fmla="*/ 45841 h 1681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Lst>
            <a:rect l="l" t="t" r="r" b="b"/>
            <a:pathLst>
              <a:path w="811355" h="168145">
                <a:moveTo>
                  <a:pt x="228427" y="27"/>
                </a:moveTo>
                <a:cubicBezTo>
                  <a:pt x="275284" y="27"/>
                  <a:pt x="310031" y="34459"/>
                  <a:pt x="310031" y="81183"/>
                </a:cubicBezTo>
                <a:cubicBezTo>
                  <a:pt x="310031" y="127908"/>
                  <a:pt x="275730" y="162778"/>
                  <a:pt x="228427" y="162778"/>
                </a:cubicBezTo>
                <a:cubicBezTo>
                  <a:pt x="181355" y="162778"/>
                  <a:pt x="147061" y="127901"/>
                  <a:pt x="147061" y="81183"/>
                </a:cubicBezTo>
                <a:cubicBezTo>
                  <a:pt x="147061" y="34465"/>
                  <a:pt x="182024" y="27"/>
                  <a:pt x="228427" y="27"/>
                </a:cubicBezTo>
                <a:close/>
                <a:moveTo>
                  <a:pt x="228427" y="136856"/>
                </a:moveTo>
                <a:cubicBezTo>
                  <a:pt x="259814" y="136856"/>
                  <a:pt x="281782" y="113376"/>
                  <a:pt x="281782" y="81183"/>
                </a:cubicBezTo>
                <a:cubicBezTo>
                  <a:pt x="281782" y="48991"/>
                  <a:pt x="260037" y="25517"/>
                  <a:pt x="228427" y="25517"/>
                </a:cubicBezTo>
                <a:cubicBezTo>
                  <a:pt x="197271" y="25517"/>
                  <a:pt x="175080" y="48991"/>
                  <a:pt x="175080" y="81183"/>
                </a:cubicBezTo>
                <a:cubicBezTo>
                  <a:pt x="175080" y="113376"/>
                  <a:pt x="197271" y="136856"/>
                  <a:pt x="228427" y="136856"/>
                </a:cubicBezTo>
                <a:close/>
                <a:moveTo>
                  <a:pt x="575396" y="27"/>
                </a:moveTo>
                <a:cubicBezTo>
                  <a:pt x="622246" y="27"/>
                  <a:pt x="656993" y="34459"/>
                  <a:pt x="656993" y="81183"/>
                </a:cubicBezTo>
                <a:cubicBezTo>
                  <a:pt x="656993" y="127908"/>
                  <a:pt x="622699" y="162778"/>
                  <a:pt x="575396" y="162778"/>
                </a:cubicBezTo>
                <a:cubicBezTo>
                  <a:pt x="528316" y="162778"/>
                  <a:pt x="494022" y="127901"/>
                  <a:pt x="494022" y="81183"/>
                </a:cubicBezTo>
                <a:cubicBezTo>
                  <a:pt x="494022" y="34465"/>
                  <a:pt x="529019" y="27"/>
                  <a:pt x="575396" y="27"/>
                </a:cubicBezTo>
                <a:close/>
                <a:moveTo>
                  <a:pt x="575396" y="136856"/>
                </a:moveTo>
                <a:cubicBezTo>
                  <a:pt x="606776" y="136856"/>
                  <a:pt x="628743" y="113376"/>
                  <a:pt x="628743" y="81183"/>
                </a:cubicBezTo>
                <a:cubicBezTo>
                  <a:pt x="628743" y="48991"/>
                  <a:pt x="606999" y="25517"/>
                  <a:pt x="575396" y="25517"/>
                </a:cubicBezTo>
                <a:cubicBezTo>
                  <a:pt x="544233" y="25517"/>
                  <a:pt x="522042" y="48991"/>
                  <a:pt x="522042" y="81183"/>
                </a:cubicBezTo>
                <a:cubicBezTo>
                  <a:pt x="522042" y="113376"/>
                  <a:pt x="544293" y="136856"/>
                  <a:pt x="575396" y="136856"/>
                </a:cubicBezTo>
                <a:close/>
                <a:moveTo>
                  <a:pt x="448958" y="2933"/>
                </a:moveTo>
                <a:lnTo>
                  <a:pt x="481284" y="2933"/>
                </a:lnTo>
                <a:lnTo>
                  <a:pt x="400343" y="168146"/>
                </a:lnTo>
                <a:lnTo>
                  <a:pt x="319639" y="2933"/>
                </a:lnTo>
                <a:lnTo>
                  <a:pt x="351728" y="2933"/>
                </a:lnTo>
                <a:lnTo>
                  <a:pt x="400343" y="112931"/>
                </a:lnTo>
                <a:lnTo>
                  <a:pt x="448958" y="2933"/>
                </a:lnTo>
                <a:close/>
                <a:moveTo>
                  <a:pt x="717385" y="45882"/>
                </a:moveTo>
                <a:cubicBezTo>
                  <a:pt x="717385" y="33912"/>
                  <a:pt x="727345" y="24431"/>
                  <a:pt x="751794" y="24431"/>
                </a:cubicBezTo>
                <a:cubicBezTo>
                  <a:pt x="765588" y="24431"/>
                  <a:pt x="781193" y="28477"/>
                  <a:pt x="795439" y="36825"/>
                </a:cubicBezTo>
                <a:lnTo>
                  <a:pt x="795439" y="9023"/>
                </a:lnTo>
                <a:cubicBezTo>
                  <a:pt x="782714" y="3223"/>
                  <a:pt x="767109" y="47"/>
                  <a:pt x="752017" y="47"/>
                </a:cubicBezTo>
                <a:cubicBezTo>
                  <a:pt x="708555" y="47"/>
                  <a:pt x="688183" y="21720"/>
                  <a:pt x="688183" y="47251"/>
                </a:cubicBezTo>
                <a:cubicBezTo>
                  <a:pt x="688183" y="105918"/>
                  <a:pt x="782356" y="83597"/>
                  <a:pt x="782356" y="117692"/>
                </a:cubicBezTo>
                <a:cubicBezTo>
                  <a:pt x="782356" y="129432"/>
                  <a:pt x="771943" y="138239"/>
                  <a:pt x="747264" y="138239"/>
                </a:cubicBezTo>
                <a:cubicBezTo>
                  <a:pt x="727791" y="138239"/>
                  <a:pt x="707649" y="131010"/>
                  <a:pt x="694971" y="120855"/>
                </a:cubicBezTo>
                <a:lnTo>
                  <a:pt x="694971" y="120908"/>
                </a:lnTo>
                <a:lnTo>
                  <a:pt x="694971" y="150478"/>
                </a:lnTo>
                <a:cubicBezTo>
                  <a:pt x="708744" y="157896"/>
                  <a:pt x="728008" y="162616"/>
                  <a:pt x="747291" y="162616"/>
                </a:cubicBezTo>
                <a:cubicBezTo>
                  <a:pt x="790754" y="162616"/>
                  <a:pt x="811355" y="140943"/>
                  <a:pt x="811355" y="115655"/>
                </a:cubicBezTo>
                <a:cubicBezTo>
                  <a:pt x="811369" y="57615"/>
                  <a:pt x="717426" y="79518"/>
                  <a:pt x="717426" y="45882"/>
                </a:cubicBezTo>
                <a:lnTo>
                  <a:pt x="717385" y="45882"/>
                </a:lnTo>
                <a:close/>
                <a:moveTo>
                  <a:pt x="29216" y="45841"/>
                </a:moveTo>
                <a:cubicBezTo>
                  <a:pt x="29216" y="33872"/>
                  <a:pt x="39176" y="24391"/>
                  <a:pt x="63632" y="24391"/>
                </a:cubicBezTo>
                <a:cubicBezTo>
                  <a:pt x="77364" y="24391"/>
                  <a:pt x="92888" y="28437"/>
                  <a:pt x="107080" y="36670"/>
                </a:cubicBezTo>
                <a:lnTo>
                  <a:pt x="107080" y="8881"/>
                </a:lnTo>
                <a:cubicBezTo>
                  <a:pt x="94396" y="3156"/>
                  <a:pt x="78865" y="0"/>
                  <a:pt x="63855" y="0"/>
                </a:cubicBezTo>
                <a:cubicBezTo>
                  <a:pt x="20379" y="0"/>
                  <a:pt x="0" y="21680"/>
                  <a:pt x="0" y="47204"/>
                </a:cubicBezTo>
                <a:cubicBezTo>
                  <a:pt x="0" y="105925"/>
                  <a:pt x="94200" y="83564"/>
                  <a:pt x="94200" y="117665"/>
                </a:cubicBezTo>
                <a:cubicBezTo>
                  <a:pt x="94200" y="129405"/>
                  <a:pt x="83787" y="138219"/>
                  <a:pt x="59101" y="138219"/>
                </a:cubicBezTo>
                <a:cubicBezTo>
                  <a:pt x="39629" y="138219"/>
                  <a:pt x="19473" y="130990"/>
                  <a:pt x="6795" y="120828"/>
                </a:cubicBezTo>
                <a:lnTo>
                  <a:pt x="6795" y="120895"/>
                </a:lnTo>
                <a:lnTo>
                  <a:pt x="6795" y="150465"/>
                </a:lnTo>
                <a:cubicBezTo>
                  <a:pt x="20575" y="157882"/>
                  <a:pt x="39845" y="162603"/>
                  <a:pt x="59135" y="162603"/>
                </a:cubicBezTo>
                <a:cubicBezTo>
                  <a:pt x="102611" y="162603"/>
                  <a:pt x="123220" y="140916"/>
                  <a:pt x="123220" y="115628"/>
                </a:cubicBezTo>
                <a:cubicBezTo>
                  <a:pt x="123186" y="57588"/>
                  <a:pt x="29216" y="79491"/>
                  <a:pt x="29216" y="45841"/>
                </a:cubicBezTo>
                <a:close/>
              </a:path>
            </a:pathLst>
          </a:custGeom>
          <a:solidFill>
            <a:schemeClr val="tx1"/>
          </a:solidFill>
          <a:ln w="675" cap="flat">
            <a:noFill/>
            <a:prstDash val="solid"/>
            <a:miter/>
          </a:ln>
        </p:spPr>
        <p:txBody>
          <a:bodyPr rtlCol="0" anchor="ctr"/>
          <a:lstStyle/>
          <a:p>
            <a:endParaRPr lang="en-US"/>
          </a:p>
        </p:txBody>
      </p:sp>
      <p:sp>
        <p:nvSpPr>
          <p:cNvPr id="36" name="Content Placeholder 2">
            <a:extLst>
              <a:ext uri="{FF2B5EF4-FFF2-40B4-BE49-F238E27FC236}">
                <a16:creationId xmlns:a16="http://schemas.microsoft.com/office/drawing/2014/main" id="{0AFF2EDC-180E-CCB9-F4D9-12E6558FB8CC}"/>
              </a:ext>
            </a:extLst>
          </p:cNvPr>
          <p:cNvSpPr>
            <a:spLocks noGrp="1"/>
          </p:cNvSpPr>
          <p:nvPr>
            <p:ph idx="25"/>
          </p:nvPr>
        </p:nvSpPr>
        <p:spPr>
          <a:xfrm>
            <a:off x="762000" y="2691688"/>
            <a:ext cx="4975725" cy="3404312"/>
          </a:xfrm>
        </p:spPr>
        <p:txBody>
          <a:bodyPr>
            <a:noAutofit/>
          </a:bodyPr>
          <a:lstStyle>
            <a:lvl1pPr>
              <a:defRPr>
                <a:solidFill>
                  <a:srgbClr val="3C003E"/>
                </a:solidFill>
              </a:defRPr>
            </a:lvl1pPr>
            <a:lvl2pPr>
              <a:defRPr>
                <a:solidFill>
                  <a:srgbClr val="3C003E"/>
                </a:solidFill>
              </a:defRPr>
            </a:lvl2pPr>
            <a:lvl3pPr>
              <a:defRPr>
                <a:solidFill>
                  <a:srgbClr val="3C003E"/>
                </a:solidFill>
              </a:defRPr>
            </a:lvl3pPr>
            <a:lvl4pPr>
              <a:defRPr>
                <a:solidFill>
                  <a:srgbClr val="3C003E"/>
                </a:solidFill>
              </a:defRPr>
            </a:lvl4pPr>
            <a:lvl5pPr>
              <a:defRPr>
                <a:solidFill>
                  <a:srgbClr val="3C003E"/>
                </a:solidFill>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37" name="!!subhead1">
            <a:extLst>
              <a:ext uri="{FF2B5EF4-FFF2-40B4-BE49-F238E27FC236}">
                <a16:creationId xmlns:a16="http://schemas.microsoft.com/office/drawing/2014/main" id="{436D3E84-6BE4-E734-4015-25D4FC3D672C}"/>
              </a:ext>
            </a:extLst>
          </p:cNvPr>
          <p:cNvSpPr>
            <a:spLocks noGrp="1"/>
          </p:cNvSpPr>
          <p:nvPr>
            <p:ph type="body" sz="quarter" idx="26" hasCustomPrompt="1"/>
          </p:nvPr>
        </p:nvSpPr>
        <p:spPr>
          <a:xfrm>
            <a:off x="761999" y="2317750"/>
            <a:ext cx="4978687" cy="232267"/>
          </a:xfrm>
        </p:spPr>
        <p:txBody>
          <a:bodyPr>
            <a:noAutofit/>
          </a:bodyPr>
          <a:lstStyle>
            <a:lvl1pPr marL="0" indent="0">
              <a:lnSpc>
                <a:spcPct val="100000"/>
              </a:lnSpc>
              <a:spcBef>
                <a:spcPts val="0"/>
              </a:spcBef>
              <a:buNone/>
              <a:defRPr sz="1800" b="1">
                <a:solidFill>
                  <a:srgbClr val="AE28DC"/>
                </a:solidFill>
              </a:defRPr>
            </a:lvl1pPr>
            <a:lvl2pPr marL="457200" indent="0">
              <a:buNone/>
              <a:defRPr sz="1800" b="1">
                <a:solidFill>
                  <a:schemeClr val="accent1"/>
                </a:solidFill>
              </a:defRPr>
            </a:lvl2pPr>
            <a:lvl3pPr marL="914400" indent="0">
              <a:buNone/>
              <a:defRPr sz="1800" b="1">
                <a:solidFill>
                  <a:schemeClr val="accent1"/>
                </a:solidFill>
              </a:defRPr>
            </a:lvl3pPr>
            <a:lvl4pPr marL="1371600" indent="0">
              <a:buNone/>
              <a:defRPr sz="1800" b="1">
                <a:solidFill>
                  <a:schemeClr val="accent1"/>
                </a:solidFill>
              </a:defRPr>
            </a:lvl4pPr>
            <a:lvl5pPr marL="1828800" indent="0">
              <a:buNone/>
              <a:defRPr sz="1800" b="1">
                <a:solidFill>
                  <a:schemeClr val="accent1"/>
                </a:solidFill>
              </a:defRPr>
            </a:lvl5pPr>
          </a:lstStyle>
          <a:p>
            <a:pPr lvl="0"/>
            <a:r>
              <a:rPr lang="en-US"/>
              <a:t>Subheading goes here</a:t>
            </a:r>
          </a:p>
        </p:txBody>
      </p:sp>
    </p:spTree>
    <p:extLst>
      <p:ext uri="{BB962C8B-B14F-4D97-AF65-F5344CB8AC3E}">
        <p14:creationId xmlns:p14="http://schemas.microsoft.com/office/powerpoint/2010/main" val="308202060"/>
      </p:ext>
    </p:extLst>
  </p:cSld>
  <p:clrMapOvr>
    <a:masterClrMapping/>
  </p:clrMapOvr>
</p:sldLayout>
</file>

<file path=ppt/slideLayouts/slideLayout152.xml><?xml version="1.0" encoding="utf-8"?>
<p:sldLayout xmlns:a="http://schemas.openxmlformats.org/drawingml/2006/main" xmlns:r="http://schemas.openxmlformats.org/officeDocument/2006/relationships" xmlns:p="http://schemas.openxmlformats.org/presentationml/2006/main" preserve="1" userDrawn="1">
  <p:cSld name="Executive Summary 3 Sections - Orange">
    <p:spTree>
      <p:nvGrpSpPr>
        <p:cNvPr id="1" name=""/>
        <p:cNvGrpSpPr/>
        <p:nvPr/>
      </p:nvGrpSpPr>
      <p:grpSpPr>
        <a:xfrm>
          <a:off x="0" y="0"/>
          <a:ext cx="0" cy="0"/>
          <a:chOff x="0" y="0"/>
          <a:chExt cx="0" cy="0"/>
        </a:xfrm>
      </p:grpSpPr>
      <p:sp>
        <p:nvSpPr>
          <p:cNvPr id="4" name="Round Single Corner Rectangle 3">
            <a:extLst>
              <a:ext uri="{FF2B5EF4-FFF2-40B4-BE49-F238E27FC236}">
                <a16:creationId xmlns:a16="http://schemas.microsoft.com/office/drawing/2014/main" id="{A77EA633-2599-FF3B-744D-4502E79AC112}"/>
              </a:ext>
            </a:extLst>
          </p:cNvPr>
          <p:cNvSpPr/>
          <p:nvPr userDrawn="1"/>
        </p:nvSpPr>
        <p:spPr>
          <a:xfrm flipH="1" flipV="1">
            <a:off x="6096000" y="3198840"/>
            <a:ext cx="6096000" cy="3671833"/>
          </a:xfrm>
          <a:prstGeom prst="round1Rect">
            <a:avLst>
              <a:gd name="adj" fmla="val 11407"/>
            </a:avLst>
          </a:prstGeom>
          <a:solidFill>
            <a:schemeClr val="accent5"/>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 name="Round Single Corner Rectangle 5">
            <a:extLst>
              <a:ext uri="{FF2B5EF4-FFF2-40B4-BE49-F238E27FC236}">
                <a16:creationId xmlns:a16="http://schemas.microsoft.com/office/drawing/2014/main" id="{BCD17093-9329-6BF0-2664-DB53CECCB97D}"/>
              </a:ext>
            </a:extLst>
          </p:cNvPr>
          <p:cNvSpPr/>
          <p:nvPr userDrawn="1"/>
        </p:nvSpPr>
        <p:spPr>
          <a:xfrm flipH="1">
            <a:off x="6096000" y="0"/>
            <a:ext cx="6096000" cy="3200400"/>
          </a:xfrm>
          <a:prstGeom prst="round1Rect">
            <a:avLst>
              <a:gd name="adj" fmla="val 12444"/>
            </a:avLst>
          </a:prstGeom>
          <a:solidFill>
            <a:srgbClr val="41040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 name="Title 1">
            <a:extLst>
              <a:ext uri="{FF2B5EF4-FFF2-40B4-BE49-F238E27FC236}">
                <a16:creationId xmlns:a16="http://schemas.microsoft.com/office/drawing/2014/main" id="{56E523F0-8710-C17D-5E1F-7113655CD055}"/>
              </a:ext>
            </a:extLst>
          </p:cNvPr>
          <p:cNvSpPr>
            <a:spLocks noGrp="1"/>
          </p:cNvSpPr>
          <p:nvPr>
            <p:ph type="title"/>
          </p:nvPr>
        </p:nvSpPr>
        <p:spPr>
          <a:xfrm>
            <a:off x="762000" y="724854"/>
            <a:ext cx="4975958" cy="920285"/>
          </a:xfrm>
        </p:spPr>
        <p:txBody>
          <a:bodyPr>
            <a:noAutofit/>
          </a:bodyPr>
          <a:lstStyle>
            <a:lvl1pPr>
              <a:defRPr>
                <a:solidFill>
                  <a:srgbClr val="410400"/>
                </a:solidFill>
              </a:defRPr>
            </a:lvl1pPr>
          </a:lstStyle>
          <a:p>
            <a:r>
              <a:rPr lang="en-US"/>
              <a:t>Click to edit Master title style</a:t>
            </a:r>
          </a:p>
        </p:txBody>
      </p:sp>
      <p:sp>
        <p:nvSpPr>
          <p:cNvPr id="3" name="Content Placeholder 2">
            <a:extLst>
              <a:ext uri="{FF2B5EF4-FFF2-40B4-BE49-F238E27FC236}">
                <a16:creationId xmlns:a16="http://schemas.microsoft.com/office/drawing/2014/main" id="{CFA97474-D8AA-E3B1-C98A-08B7FCBD5476}"/>
              </a:ext>
            </a:extLst>
          </p:cNvPr>
          <p:cNvSpPr>
            <a:spLocks noGrp="1"/>
          </p:cNvSpPr>
          <p:nvPr>
            <p:ph idx="1"/>
          </p:nvPr>
        </p:nvSpPr>
        <p:spPr>
          <a:xfrm>
            <a:off x="6453809" y="714851"/>
            <a:ext cx="4976192" cy="2103120"/>
          </a:xfrm>
        </p:spPr>
        <p:txBody>
          <a:bodyPr>
            <a:noAutofit/>
          </a:bodyPr>
          <a:lstStyle>
            <a:lvl1pPr>
              <a:defRPr>
                <a:solidFill>
                  <a:schemeClr val="accent5"/>
                </a:solidFill>
              </a:defRPr>
            </a:lvl1pPr>
            <a:lvl2pPr>
              <a:defRPr>
                <a:solidFill>
                  <a:schemeClr val="accent5"/>
                </a:solidFill>
              </a:defRPr>
            </a:lvl2pPr>
            <a:lvl3pPr>
              <a:defRPr>
                <a:solidFill>
                  <a:schemeClr val="accent5"/>
                </a:solidFill>
              </a:defRPr>
            </a:lvl3pPr>
            <a:lvl4pPr>
              <a:defRPr>
                <a:solidFill>
                  <a:schemeClr val="accent5"/>
                </a:solidFill>
              </a:defRPr>
            </a:lvl4pPr>
            <a:lvl5pPr>
              <a:defRPr>
                <a:solidFill>
                  <a:schemeClr val="accent5"/>
                </a:solidFill>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1" name="Subtitle 2">
            <a:extLst>
              <a:ext uri="{FF2B5EF4-FFF2-40B4-BE49-F238E27FC236}">
                <a16:creationId xmlns:a16="http://schemas.microsoft.com/office/drawing/2014/main" id="{0740B8FE-D58D-6E2B-896D-000F0294ED98}"/>
              </a:ext>
            </a:extLst>
          </p:cNvPr>
          <p:cNvSpPr>
            <a:spLocks noGrp="1"/>
          </p:cNvSpPr>
          <p:nvPr>
            <p:ph type="body" sz="quarter" idx="13" hasCustomPrompt="1"/>
          </p:nvPr>
        </p:nvSpPr>
        <p:spPr>
          <a:xfrm>
            <a:off x="762000" y="1733802"/>
            <a:ext cx="4975725" cy="414149"/>
          </a:xfrm>
        </p:spPr>
        <p:txBody>
          <a:bodyPr>
            <a:noAutofit/>
          </a:bodyPr>
          <a:lstStyle>
            <a:lvl1pPr marL="0" indent="0">
              <a:buNone/>
              <a:defRPr lang="en-US" sz="1600" b="0" i="0" kern="1200" dirty="0">
                <a:solidFill>
                  <a:srgbClr val="410400"/>
                </a:solidFill>
                <a:latin typeface="Outfit Light" pitchFamily="2" charset="0"/>
                <a:ea typeface="Inter"/>
                <a:cs typeface="Inter"/>
              </a:defRPr>
            </a:lvl1pPr>
            <a:lvl2pPr marL="457200" indent="0">
              <a:buNone/>
              <a:defRPr/>
            </a:lvl2pPr>
            <a:lvl3pPr marL="914400" indent="0">
              <a:buNone/>
              <a:defRPr/>
            </a:lvl3pPr>
            <a:lvl4pPr marL="1371600" indent="0">
              <a:buNone/>
              <a:defRPr/>
            </a:lvl4pPr>
            <a:lvl5pPr marL="1828800" indent="0">
              <a:buNone/>
              <a:defRPr/>
            </a:lvl5pPr>
          </a:lstStyle>
          <a:p>
            <a:pPr lvl="0"/>
            <a:r>
              <a:rPr lang="en-US"/>
              <a:t>Subtitle goes here</a:t>
            </a:r>
          </a:p>
        </p:txBody>
      </p:sp>
      <p:sp>
        <p:nvSpPr>
          <p:cNvPr id="18" name="!!subhead1">
            <a:extLst>
              <a:ext uri="{FF2B5EF4-FFF2-40B4-BE49-F238E27FC236}">
                <a16:creationId xmlns:a16="http://schemas.microsoft.com/office/drawing/2014/main" id="{1A93C0F4-1D09-DE35-6E80-27CB807A0E38}"/>
              </a:ext>
            </a:extLst>
          </p:cNvPr>
          <p:cNvSpPr>
            <a:spLocks noGrp="1"/>
          </p:cNvSpPr>
          <p:nvPr>
            <p:ph type="body" sz="quarter" idx="14" hasCustomPrompt="1"/>
          </p:nvPr>
        </p:nvSpPr>
        <p:spPr>
          <a:xfrm>
            <a:off x="6453808" y="310046"/>
            <a:ext cx="4976192" cy="372232"/>
          </a:xfrm>
        </p:spPr>
        <p:txBody>
          <a:bodyPr>
            <a:noAutofit/>
          </a:bodyPr>
          <a:lstStyle>
            <a:lvl1pPr marL="0" indent="0">
              <a:lnSpc>
                <a:spcPct val="100000"/>
              </a:lnSpc>
              <a:spcBef>
                <a:spcPts val="0"/>
              </a:spcBef>
              <a:buNone/>
              <a:defRPr lang="en-US" sz="1800" b="1" kern="1200" dirty="0">
                <a:solidFill>
                  <a:schemeClr val="accent5"/>
                </a:solidFill>
                <a:latin typeface="Inter" panose="020B0502030000000004" pitchFamily="34" charset="0"/>
                <a:ea typeface="Inter" panose="020B0502030000000004" pitchFamily="34" charset="0"/>
                <a:cs typeface="Inter" panose="020B0502030000000004" pitchFamily="34" charset="0"/>
              </a:defRPr>
            </a:lvl1pPr>
            <a:lvl2pPr marL="457200" indent="0">
              <a:buNone/>
              <a:defRPr sz="1800" b="1">
                <a:solidFill>
                  <a:schemeClr val="accent1"/>
                </a:solidFill>
              </a:defRPr>
            </a:lvl2pPr>
            <a:lvl3pPr marL="914400" indent="0">
              <a:buNone/>
              <a:defRPr sz="1800" b="1">
                <a:solidFill>
                  <a:schemeClr val="accent1"/>
                </a:solidFill>
              </a:defRPr>
            </a:lvl3pPr>
            <a:lvl4pPr marL="1371600" indent="0">
              <a:buNone/>
              <a:defRPr sz="1800" b="1">
                <a:solidFill>
                  <a:schemeClr val="accent1"/>
                </a:solidFill>
              </a:defRPr>
            </a:lvl4pPr>
            <a:lvl5pPr marL="1828800" indent="0">
              <a:buNone/>
              <a:defRPr sz="1800" b="1">
                <a:solidFill>
                  <a:schemeClr val="accent1"/>
                </a:solidFill>
              </a:defRPr>
            </a:lvl5pPr>
          </a:lstStyle>
          <a:p>
            <a:pPr marL="0" lvl="0" indent="0" algn="l" defTabSz="914400" rtl="0" eaLnBrk="1" latinLnBrk="0" hangingPunct="1">
              <a:lnSpc>
                <a:spcPct val="100000"/>
              </a:lnSpc>
              <a:spcBef>
                <a:spcPts val="1000"/>
              </a:spcBef>
              <a:buFont typeface="Inter" panose="020B0502030000000004" pitchFamily="34" charset="0"/>
              <a:buNone/>
            </a:pPr>
            <a:r>
              <a:rPr lang="en-US"/>
              <a:t>Subheading goes here</a:t>
            </a:r>
          </a:p>
        </p:txBody>
      </p:sp>
      <p:sp>
        <p:nvSpPr>
          <p:cNvPr id="7" name="Text Placeholder 5">
            <a:extLst>
              <a:ext uri="{FF2B5EF4-FFF2-40B4-BE49-F238E27FC236}">
                <a16:creationId xmlns:a16="http://schemas.microsoft.com/office/drawing/2014/main" id="{97AA42F7-5D29-CCA9-BB20-836565F8EB17}"/>
              </a:ext>
            </a:extLst>
          </p:cNvPr>
          <p:cNvSpPr>
            <a:spLocks noGrp="1"/>
          </p:cNvSpPr>
          <p:nvPr>
            <p:ph type="body" sz="quarter" idx="21" hasCustomPrompt="1"/>
          </p:nvPr>
        </p:nvSpPr>
        <p:spPr>
          <a:xfrm>
            <a:off x="1487277" y="6496059"/>
            <a:ext cx="7173901" cy="285734"/>
          </a:xfrm>
        </p:spPr>
        <p:txBody>
          <a:bodyPr anchor="ctr">
            <a:noAutofit/>
          </a:bodyPr>
          <a:lstStyle>
            <a:lvl1pPr marL="0" indent="0">
              <a:lnSpc>
                <a:spcPct val="90000"/>
              </a:lnSpc>
              <a:spcBef>
                <a:spcPts val="200"/>
              </a:spcBef>
              <a:buNone/>
              <a:defRPr sz="600" b="0" i="0">
                <a:solidFill>
                  <a:schemeClr val="tx1"/>
                </a:solidFill>
                <a:latin typeface="Inter" panose="02000503000000020004" pitchFamily="2" charset="0"/>
                <a:ea typeface="Inter" panose="02000503000000020004" pitchFamily="2" charset="0"/>
              </a:defRPr>
            </a:lvl1pPr>
            <a:lvl2pPr marL="457200" indent="0">
              <a:buNone/>
              <a:defRPr sz="600" b="0" i="0">
                <a:latin typeface="Inter" panose="02000503000000020004" pitchFamily="2" charset="0"/>
                <a:ea typeface="Inter" panose="02000503000000020004" pitchFamily="2" charset="0"/>
              </a:defRPr>
            </a:lvl2pPr>
            <a:lvl3pPr marL="914400" indent="0">
              <a:buNone/>
              <a:defRPr sz="600" b="0" i="0">
                <a:latin typeface="Inter" panose="02000503000000020004" pitchFamily="2" charset="0"/>
                <a:ea typeface="Inter" panose="02000503000000020004" pitchFamily="2" charset="0"/>
              </a:defRPr>
            </a:lvl3pPr>
            <a:lvl4pPr marL="1371600" indent="0">
              <a:buNone/>
              <a:defRPr sz="600" b="0" i="0">
                <a:latin typeface="Inter" panose="02000503000000020004" pitchFamily="2" charset="0"/>
                <a:ea typeface="Inter" panose="02000503000000020004" pitchFamily="2" charset="0"/>
              </a:defRPr>
            </a:lvl4pPr>
            <a:lvl5pPr marL="1828800" indent="0">
              <a:buNone/>
              <a:defRPr sz="600" b="0" i="0">
                <a:latin typeface="Inter" panose="02000503000000020004" pitchFamily="2" charset="0"/>
                <a:ea typeface="Inter" panose="02000503000000020004" pitchFamily="2" charset="0"/>
              </a:defRPr>
            </a:lvl5pPr>
          </a:lstStyle>
          <a:p>
            <a:pPr lvl="0"/>
            <a:r>
              <a:rPr lang="en-US"/>
              <a:t>Source: </a:t>
            </a:r>
          </a:p>
        </p:txBody>
      </p:sp>
      <p:sp>
        <p:nvSpPr>
          <p:cNvPr id="21" name="Text Placeholder 20">
            <a:extLst>
              <a:ext uri="{FF2B5EF4-FFF2-40B4-BE49-F238E27FC236}">
                <a16:creationId xmlns:a16="http://schemas.microsoft.com/office/drawing/2014/main" id="{2D73F7C5-2BF4-FB8A-D39B-5E7388A4BC26}"/>
              </a:ext>
            </a:extLst>
          </p:cNvPr>
          <p:cNvSpPr>
            <a:spLocks noGrp="1"/>
          </p:cNvSpPr>
          <p:nvPr>
            <p:ph type="body" sz="quarter" idx="23" hasCustomPrompt="1"/>
          </p:nvPr>
        </p:nvSpPr>
        <p:spPr>
          <a:xfrm>
            <a:off x="6453809" y="3507556"/>
            <a:ext cx="4982542" cy="309266"/>
          </a:xfrm>
        </p:spPr>
        <p:txBody>
          <a:bodyPr>
            <a:noAutofit/>
          </a:bodyPr>
          <a:lstStyle>
            <a:lvl1pPr marL="0" indent="0">
              <a:lnSpc>
                <a:spcPct val="100000"/>
              </a:lnSpc>
              <a:spcBef>
                <a:spcPts val="0"/>
              </a:spcBef>
              <a:buNone/>
              <a:defRPr lang="en-US" sz="1800" b="1" kern="1200" dirty="0" smtClean="0">
                <a:solidFill>
                  <a:srgbClr val="410400"/>
                </a:solidFill>
                <a:latin typeface="Inter" panose="020B0502030000000004" pitchFamily="34" charset="0"/>
                <a:ea typeface="Inter" panose="020B0502030000000004" pitchFamily="34" charset="0"/>
                <a:cs typeface="Inter" panose="020B0502030000000004" pitchFamily="34" charset="0"/>
              </a:defRPr>
            </a:lvl1pPr>
            <a:lvl2pPr marL="457200" indent="0">
              <a:buNone/>
              <a:defRPr/>
            </a:lvl2pPr>
            <a:lvl3pPr marL="914400" indent="0">
              <a:buNone/>
              <a:defRPr/>
            </a:lvl3pPr>
            <a:lvl4pPr marL="1371600" indent="0">
              <a:buNone/>
              <a:defRPr/>
            </a:lvl4pPr>
            <a:lvl5pPr marL="1828800" indent="0">
              <a:buNone/>
              <a:defRPr/>
            </a:lvl5pPr>
          </a:lstStyle>
          <a:p>
            <a:pPr lvl="0"/>
            <a:r>
              <a:rPr lang="en-US"/>
              <a:t>Subheading goes here</a:t>
            </a:r>
          </a:p>
        </p:txBody>
      </p:sp>
      <p:sp>
        <p:nvSpPr>
          <p:cNvPr id="25" name="Content Placeholder 24">
            <a:extLst>
              <a:ext uri="{FF2B5EF4-FFF2-40B4-BE49-F238E27FC236}">
                <a16:creationId xmlns:a16="http://schemas.microsoft.com/office/drawing/2014/main" id="{A903AC49-909E-5627-F85E-05AA2936A5D3}"/>
              </a:ext>
            </a:extLst>
          </p:cNvPr>
          <p:cNvSpPr>
            <a:spLocks noGrp="1"/>
          </p:cNvSpPr>
          <p:nvPr>
            <p:ph sz="quarter" idx="24"/>
          </p:nvPr>
        </p:nvSpPr>
        <p:spPr>
          <a:xfrm>
            <a:off x="6453809" y="3915250"/>
            <a:ext cx="4982542" cy="2101561"/>
          </a:xfrm>
        </p:spPr>
        <p:txBody>
          <a:bodyPr>
            <a:noAutofit/>
          </a:bodyPr>
          <a:lstStyle>
            <a:lvl1pPr>
              <a:defRPr>
                <a:solidFill>
                  <a:srgbClr val="410400"/>
                </a:solidFill>
              </a:defRPr>
            </a:lvl1pPr>
            <a:lvl2pPr>
              <a:defRPr>
                <a:solidFill>
                  <a:srgbClr val="410400"/>
                </a:solidFill>
              </a:defRPr>
            </a:lvl2pPr>
            <a:lvl3pPr>
              <a:defRPr>
                <a:solidFill>
                  <a:srgbClr val="410400"/>
                </a:solidFill>
              </a:defRPr>
            </a:lvl3pPr>
            <a:lvl4pPr>
              <a:defRPr>
                <a:solidFill>
                  <a:srgbClr val="410400"/>
                </a:solidFill>
              </a:defRPr>
            </a:lvl4pPr>
            <a:lvl5pPr>
              <a:defRPr>
                <a:solidFill>
                  <a:srgbClr val="410400"/>
                </a:solidFill>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cxnSp>
        <p:nvCxnSpPr>
          <p:cNvPr id="9" name="Straight Connector 8">
            <a:extLst>
              <a:ext uri="{FF2B5EF4-FFF2-40B4-BE49-F238E27FC236}">
                <a16:creationId xmlns:a16="http://schemas.microsoft.com/office/drawing/2014/main" id="{3103C1FA-F354-DE3C-BB5E-BC4E3A36668B}"/>
              </a:ext>
            </a:extLst>
          </p:cNvPr>
          <p:cNvCxnSpPr>
            <a:cxnSpLocks/>
          </p:cNvCxnSpPr>
          <p:nvPr userDrawn="1"/>
        </p:nvCxnSpPr>
        <p:spPr>
          <a:xfrm flipH="1">
            <a:off x="1487277" y="6400800"/>
            <a:ext cx="10704723" cy="0"/>
          </a:xfrm>
          <a:prstGeom prst="line">
            <a:avLst/>
          </a:prstGeom>
          <a:ln w="9525" cap="rnd">
            <a:solidFill>
              <a:schemeClr val="tx1"/>
            </a:solidFill>
          </a:ln>
        </p:spPr>
        <p:style>
          <a:lnRef idx="1">
            <a:schemeClr val="accent1"/>
          </a:lnRef>
          <a:fillRef idx="0">
            <a:schemeClr val="accent1"/>
          </a:fillRef>
          <a:effectRef idx="0">
            <a:schemeClr val="accent1"/>
          </a:effectRef>
          <a:fontRef idx="minor">
            <a:schemeClr val="tx1"/>
          </a:fontRef>
        </p:style>
      </p:cxnSp>
      <p:sp>
        <p:nvSpPr>
          <p:cNvPr id="10" name="Slide Number Placeholder 5">
            <a:extLst>
              <a:ext uri="{FF2B5EF4-FFF2-40B4-BE49-F238E27FC236}">
                <a16:creationId xmlns:a16="http://schemas.microsoft.com/office/drawing/2014/main" id="{44CE7189-9FF5-CB5F-CFCE-E789812D9482}"/>
              </a:ext>
            </a:extLst>
          </p:cNvPr>
          <p:cNvSpPr txBox="1">
            <a:spLocks/>
          </p:cNvSpPr>
          <p:nvPr userDrawn="1"/>
        </p:nvSpPr>
        <p:spPr>
          <a:xfrm>
            <a:off x="11185742" y="6400800"/>
            <a:ext cx="549058" cy="457200"/>
          </a:xfrm>
          <a:prstGeom prst="rect">
            <a:avLst/>
          </a:prstGeom>
        </p:spPr>
        <p:txBody>
          <a:bodyPr vert="horz" lIns="0" tIns="0" rIns="0" bIns="0" rtlCol="0" anchor="ctr"/>
          <a:lstStyle>
            <a:defPPr>
              <a:defRPr lang="en-US"/>
            </a:defPPr>
            <a:lvl1pPr marL="0" algn="r" defTabSz="914400" rtl="0" eaLnBrk="1" latinLnBrk="0" hangingPunct="1">
              <a:defRPr sz="800" kern="1200">
                <a:solidFill>
                  <a:schemeClr val="tx1"/>
                </a:solidFill>
                <a:latin typeface="Outfi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fld id="{DDA6C761-E6C0-8244-BDC1-CA1DC8273777}" type="slidenum">
              <a:rPr lang="en-US" b="0" i="0" smtClean="0">
                <a:solidFill>
                  <a:schemeClr val="tx1"/>
                </a:solidFill>
                <a:latin typeface="Outfit Light" pitchFamily="2" charset="0"/>
              </a:rPr>
              <a:pPr/>
              <a:t>‹#›</a:t>
            </a:fld>
            <a:endParaRPr lang="en-US" b="0" i="0">
              <a:solidFill>
                <a:schemeClr val="tx1"/>
              </a:solidFill>
              <a:latin typeface="Outfit Light" pitchFamily="2" charset="0"/>
            </a:endParaRPr>
          </a:p>
        </p:txBody>
      </p:sp>
      <p:sp>
        <p:nvSpPr>
          <p:cNvPr id="13" name="Slide Number Placeholder 5">
            <a:extLst>
              <a:ext uri="{FF2B5EF4-FFF2-40B4-BE49-F238E27FC236}">
                <a16:creationId xmlns:a16="http://schemas.microsoft.com/office/drawing/2014/main" id="{E7DE35BB-2955-B79A-912A-F16A4B0FEAD5}"/>
              </a:ext>
            </a:extLst>
          </p:cNvPr>
          <p:cNvSpPr txBox="1">
            <a:spLocks/>
          </p:cNvSpPr>
          <p:nvPr userDrawn="1"/>
        </p:nvSpPr>
        <p:spPr>
          <a:xfrm>
            <a:off x="9118378" y="6499230"/>
            <a:ext cx="2266709" cy="273040"/>
          </a:xfrm>
          <a:prstGeom prst="rect">
            <a:avLst/>
          </a:prstGeom>
        </p:spPr>
        <p:txBody>
          <a:bodyPr vert="horz" lIns="0" tIns="0" rIns="0" bIns="0" rtlCol="0" anchor="ctr"/>
          <a:lstStyle>
            <a:defPPr>
              <a:defRPr lang="en-US"/>
            </a:defPPr>
            <a:lvl1pPr marL="0" algn="r" defTabSz="914400" rtl="0" eaLnBrk="1" latinLnBrk="0" hangingPunct="1">
              <a:defRPr sz="800" kern="1200">
                <a:solidFill>
                  <a:schemeClr val="bg1"/>
                </a:solidFill>
                <a:latin typeface="Outfi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sz="600" b="0" i="0">
                <a:solidFill>
                  <a:schemeClr val="tx1"/>
                </a:solidFill>
                <a:latin typeface="Outfit Light" pitchFamily="2" charset="0"/>
              </a:rPr>
              <a:t>© Sovos 2025. Proprietary and Confidential</a:t>
            </a:r>
          </a:p>
        </p:txBody>
      </p:sp>
      <p:sp>
        <p:nvSpPr>
          <p:cNvPr id="14" name="Graphic 18">
            <a:extLst>
              <a:ext uri="{FF2B5EF4-FFF2-40B4-BE49-F238E27FC236}">
                <a16:creationId xmlns:a16="http://schemas.microsoft.com/office/drawing/2014/main" id="{84669CBB-6464-4388-F58A-2F0766EEE3F7}"/>
              </a:ext>
            </a:extLst>
          </p:cNvPr>
          <p:cNvSpPr/>
          <p:nvPr userDrawn="1"/>
        </p:nvSpPr>
        <p:spPr>
          <a:xfrm>
            <a:off x="457200" y="6313452"/>
            <a:ext cx="811355" cy="168145"/>
          </a:xfrm>
          <a:custGeom>
            <a:avLst/>
            <a:gdLst>
              <a:gd name="connsiteX0" fmla="*/ 228427 w 811355"/>
              <a:gd name="connsiteY0" fmla="*/ 27 h 168145"/>
              <a:gd name="connsiteX1" fmla="*/ 310031 w 811355"/>
              <a:gd name="connsiteY1" fmla="*/ 81183 h 168145"/>
              <a:gd name="connsiteX2" fmla="*/ 228427 w 811355"/>
              <a:gd name="connsiteY2" fmla="*/ 162778 h 168145"/>
              <a:gd name="connsiteX3" fmla="*/ 147061 w 811355"/>
              <a:gd name="connsiteY3" fmla="*/ 81183 h 168145"/>
              <a:gd name="connsiteX4" fmla="*/ 228427 w 811355"/>
              <a:gd name="connsiteY4" fmla="*/ 27 h 168145"/>
              <a:gd name="connsiteX5" fmla="*/ 228427 w 811355"/>
              <a:gd name="connsiteY5" fmla="*/ 136856 h 168145"/>
              <a:gd name="connsiteX6" fmla="*/ 281782 w 811355"/>
              <a:gd name="connsiteY6" fmla="*/ 81183 h 168145"/>
              <a:gd name="connsiteX7" fmla="*/ 228427 w 811355"/>
              <a:gd name="connsiteY7" fmla="*/ 25517 h 168145"/>
              <a:gd name="connsiteX8" fmla="*/ 175080 w 811355"/>
              <a:gd name="connsiteY8" fmla="*/ 81183 h 168145"/>
              <a:gd name="connsiteX9" fmla="*/ 228427 w 811355"/>
              <a:gd name="connsiteY9" fmla="*/ 136856 h 168145"/>
              <a:gd name="connsiteX10" fmla="*/ 575396 w 811355"/>
              <a:gd name="connsiteY10" fmla="*/ 27 h 168145"/>
              <a:gd name="connsiteX11" fmla="*/ 656993 w 811355"/>
              <a:gd name="connsiteY11" fmla="*/ 81183 h 168145"/>
              <a:gd name="connsiteX12" fmla="*/ 575396 w 811355"/>
              <a:gd name="connsiteY12" fmla="*/ 162778 h 168145"/>
              <a:gd name="connsiteX13" fmla="*/ 494022 w 811355"/>
              <a:gd name="connsiteY13" fmla="*/ 81183 h 168145"/>
              <a:gd name="connsiteX14" fmla="*/ 575396 w 811355"/>
              <a:gd name="connsiteY14" fmla="*/ 27 h 168145"/>
              <a:gd name="connsiteX15" fmla="*/ 575396 w 811355"/>
              <a:gd name="connsiteY15" fmla="*/ 136856 h 168145"/>
              <a:gd name="connsiteX16" fmla="*/ 628743 w 811355"/>
              <a:gd name="connsiteY16" fmla="*/ 81183 h 168145"/>
              <a:gd name="connsiteX17" fmla="*/ 575396 w 811355"/>
              <a:gd name="connsiteY17" fmla="*/ 25517 h 168145"/>
              <a:gd name="connsiteX18" fmla="*/ 522042 w 811355"/>
              <a:gd name="connsiteY18" fmla="*/ 81183 h 168145"/>
              <a:gd name="connsiteX19" fmla="*/ 575396 w 811355"/>
              <a:gd name="connsiteY19" fmla="*/ 136856 h 168145"/>
              <a:gd name="connsiteX20" fmla="*/ 448958 w 811355"/>
              <a:gd name="connsiteY20" fmla="*/ 2933 h 168145"/>
              <a:gd name="connsiteX21" fmla="*/ 481284 w 811355"/>
              <a:gd name="connsiteY21" fmla="*/ 2933 h 168145"/>
              <a:gd name="connsiteX22" fmla="*/ 400343 w 811355"/>
              <a:gd name="connsiteY22" fmla="*/ 168146 h 168145"/>
              <a:gd name="connsiteX23" fmla="*/ 319639 w 811355"/>
              <a:gd name="connsiteY23" fmla="*/ 2933 h 168145"/>
              <a:gd name="connsiteX24" fmla="*/ 351728 w 811355"/>
              <a:gd name="connsiteY24" fmla="*/ 2933 h 168145"/>
              <a:gd name="connsiteX25" fmla="*/ 400343 w 811355"/>
              <a:gd name="connsiteY25" fmla="*/ 112931 h 168145"/>
              <a:gd name="connsiteX26" fmla="*/ 448958 w 811355"/>
              <a:gd name="connsiteY26" fmla="*/ 2933 h 168145"/>
              <a:gd name="connsiteX27" fmla="*/ 717385 w 811355"/>
              <a:gd name="connsiteY27" fmla="*/ 45882 h 168145"/>
              <a:gd name="connsiteX28" fmla="*/ 751794 w 811355"/>
              <a:gd name="connsiteY28" fmla="*/ 24431 h 168145"/>
              <a:gd name="connsiteX29" fmla="*/ 795439 w 811355"/>
              <a:gd name="connsiteY29" fmla="*/ 36825 h 168145"/>
              <a:gd name="connsiteX30" fmla="*/ 795439 w 811355"/>
              <a:gd name="connsiteY30" fmla="*/ 9023 h 168145"/>
              <a:gd name="connsiteX31" fmla="*/ 752017 w 811355"/>
              <a:gd name="connsiteY31" fmla="*/ 47 h 168145"/>
              <a:gd name="connsiteX32" fmla="*/ 688183 w 811355"/>
              <a:gd name="connsiteY32" fmla="*/ 47251 h 168145"/>
              <a:gd name="connsiteX33" fmla="*/ 782356 w 811355"/>
              <a:gd name="connsiteY33" fmla="*/ 117692 h 168145"/>
              <a:gd name="connsiteX34" fmla="*/ 747264 w 811355"/>
              <a:gd name="connsiteY34" fmla="*/ 138239 h 168145"/>
              <a:gd name="connsiteX35" fmla="*/ 694971 w 811355"/>
              <a:gd name="connsiteY35" fmla="*/ 120855 h 168145"/>
              <a:gd name="connsiteX36" fmla="*/ 694971 w 811355"/>
              <a:gd name="connsiteY36" fmla="*/ 120908 h 168145"/>
              <a:gd name="connsiteX37" fmla="*/ 694971 w 811355"/>
              <a:gd name="connsiteY37" fmla="*/ 150478 h 168145"/>
              <a:gd name="connsiteX38" fmla="*/ 747291 w 811355"/>
              <a:gd name="connsiteY38" fmla="*/ 162616 h 168145"/>
              <a:gd name="connsiteX39" fmla="*/ 811355 w 811355"/>
              <a:gd name="connsiteY39" fmla="*/ 115655 h 168145"/>
              <a:gd name="connsiteX40" fmla="*/ 717426 w 811355"/>
              <a:gd name="connsiteY40" fmla="*/ 45882 h 168145"/>
              <a:gd name="connsiteX41" fmla="*/ 717385 w 811355"/>
              <a:gd name="connsiteY41" fmla="*/ 45882 h 168145"/>
              <a:gd name="connsiteX42" fmla="*/ 29216 w 811355"/>
              <a:gd name="connsiteY42" fmla="*/ 45841 h 168145"/>
              <a:gd name="connsiteX43" fmla="*/ 63632 w 811355"/>
              <a:gd name="connsiteY43" fmla="*/ 24391 h 168145"/>
              <a:gd name="connsiteX44" fmla="*/ 107080 w 811355"/>
              <a:gd name="connsiteY44" fmla="*/ 36670 h 168145"/>
              <a:gd name="connsiteX45" fmla="*/ 107080 w 811355"/>
              <a:gd name="connsiteY45" fmla="*/ 8881 h 168145"/>
              <a:gd name="connsiteX46" fmla="*/ 63855 w 811355"/>
              <a:gd name="connsiteY46" fmla="*/ 0 h 168145"/>
              <a:gd name="connsiteX47" fmla="*/ 0 w 811355"/>
              <a:gd name="connsiteY47" fmla="*/ 47204 h 168145"/>
              <a:gd name="connsiteX48" fmla="*/ 94200 w 811355"/>
              <a:gd name="connsiteY48" fmla="*/ 117665 h 168145"/>
              <a:gd name="connsiteX49" fmla="*/ 59101 w 811355"/>
              <a:gd name="connsiteY49" fmla="*/ 138219 h 168145"/>
              <a:gd name="connsiteX50" fmla="*/ 6795 w 811355"/>
              <a:gd name="connsiteY50" fmla="*/ 120828 h 168145"/>
              <a:gd name="connsiteX51" fmla="*/ 6795 w 811355"/>
              <a:gd name="connsiteY51" fmla="*/ 120895 h 168145"/>
              <a:gd name="connsiteX52" fmla="*/ 6795 w 811355"/>
              <a:gd name="connsiteY52" fmla="*/ 150465 h 168145"/>
              <a:gd name="connsiteX53" fmla="*/ 59135 w 811355"/>
              <a:gd name="connsiteY53" fmla="*/ 162603 h 168145"/>
              <a:gd name="connsiteX54" fmla="*/ 123220 w 811355"/>
              <a:gd name="connsiteY54" fmla="*/ 115628 h 168145"/>
              <a:gd name="connsiteX55" fmla="*/ 29216 w 811355"/>
              <a:gd name="connsiteY55" fmla="*/ 45841 h 1681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Lst>
            <a:rect l="l" t="t" r="r" b="b"/>
            <a:pathLst>
              <a:path w="811355" h="168145">
                <a:moveTo>
                  <a:pt x="228427" y="27"/>
                </a:moveTo>
                <a:cubicBezTo>
                  <a:pt x="275284" y="27"/>
                  <a:pt x="310031" y="34459"/>
                  <a:pt x="310031" y="81183"/>
                </a:cubicBezTo>
                <a:cubicBezTo>
                  <a:pt x="310031" y="127908"/>
                  <a:pt x="275730" y="162778"/>
                  <a:pt x="228427" y="162778"/>
                </a:cubicBezTo>
                <a:cubicBezTo>
                  <a:pt x="181355" y="162778"/>
                  <a:pt x="147061" y="127901"/>
                  <a:pt x="147061" y="81183"/>
                </a:cubicBezTo>
                <a:cubicBezTo>
                  <a:pt x="147061" y="34465"/>
                  <a:pt x="182024" y="27"/>
                  <a:pt x="228427" y="27"/>
                </a:cubicBezTo>
                <a:close/>
                <a:moveTo>
                  <a:pt x="228427" y="136856"/>
                </a:moveTo>
                <a:cubicBezTo>
                  <a:pt x="259814" y="136856"/>
                  <a:pt x="281782" y="113376"/>
                  <a:pt x="281782" y="81183"/>
                </a:cubicBezTo>
                <a:cubicBezTo>
                  <a:pt x="281782" y="48991"/>
                  <a:pt x="260037" y="25517"/>
                  <a:pt x="228427" y="25517"/>
                </a:cubicBezTo>
                <a:cubicBezTo>
                  <a:pt x="197271" y="25517"/>
                  <a:pt x="175080" y="48991"/>
                  <a:pt x="175080" y="81183"/>
                </a:cubicBezTo>
                <a:cubicBezTo>
                  <a:pt x="175080" y="113376"/>
                  <a:pt x="197271" y="136856"/>
                  <a:pt x="228427" y="136856"/>
                </a:cubicBezTo>
                <a:close/>
                <a:moveTo>
                  <a:pt x="575396" y="27"/>
                </a:moveTo>
                <a:cubicBezTo>
                  <a:pt x="622246" y="27"/>
                  <a:pt x="656993" y="34459"/>
                  <a:pt x="656993" y="81183"/>
                </a:cubicBezTo>
                <a:cubicBezTo>
                  <a:pt x="656993" y="127908"/>
                  <a:pt x="622699" y="162778"/>
                  <a:pt x="575396" y="162778"/>
                </a:cubicBezTo>
                <a:cubicBezTo>
                  <a:pt x="528316" y="162778"/>
                  <a:pt x="494022" y="127901"/>
                  <a:pt x="494022" y="81183"/>
                </a:cubicBezTo>
                <a:cubicBezTo>
                  <a:pt x="494022" y="34465"/>
                  <a:pt x="529019" y="27"/>
                  <a:pt x="575396" y="27"/>
                </a:cubicBezTo>
                <a:close/>
                <a:moveTo>
                  <a:pt x="575396" y="136856"/>
                </a:moveTo>
                <a:cubicBezTo>
                  <a:pt x="606776" y="136856"/>
                  <a:pt x="628743" y="113376"/>
                  <a:pt x="628743" y="81183"/>
                </a:cubicBezTo>
                <a:cubicBezTo>
                  <a:pt x="628743" y="48991"/>
                  <a:pt x="606999" y="25517"/>
                  <a:pt x="575396" y="25517"/>
                </a:cubicBezTo>
                <a:cubicBezTo>
                  <a:pt x="544233" y="25517"/>
                  <a:pt x="522042" y="48991"/>
                  <a:pt x="522042" y="81183"/>
                </a:cubicBezTo>
                <a:cubicBezTo>
                  <a:pt x="522042" y="113376"/>
                  <a:pt x="544293" y="136856"/>
                  <a:pt x="575396" y="136856"/>
                </a:cubicBezTo>
                <a:close/>
                <a:moveTo>
                  <a:pt x="448958" y="2933"/>
                </a:moveTo>
                <a:lnTo>
                  <a:pt x="481284" y="2933"/>
                </a:lnTo>
                <a:lnTo>
                  <a:pt x="400343" y="168146"/>
                </a:lnTo>
                <a:lnTo>
                  <a:pt x="319639" y="2933"/>
                </a:lnTo>
                <a:lnTo>
                  <a:pt x="351728" y="2933"/>
                </a:lnTo>
                <a:lnTo>
                  <a:pt x="400343" y="112931"/>
                </a:lnTo>
                <a:lnTo>
                  <a:pt x="448958" y="2933"/>
                </a:lnTo>
                <a:close/>
                <a:moveTo>
                  <a:pt x="717385" y="45882"/>
                </a:moveTo>
                <a:cubicBezTo>
                  <a:pt x="717385" y="33912"/>
                  <a:pt x="727345" y="24431"/>
                  <a:pt x="751794" y="24431"/>
                </a:cubicBezTo>
                <a:cubicBezTo>
                  <a:pt x="765588" y="24431"/>
                  <a:pt x="781193" y="28477"/>
                  <a:pt x="795439" y="36825"/>
                </a:cubicBezTo>
                <a:lnTo>
                  <a:pt x="795439" y="9023"/>
                </a:lnTo>
                <a:cubicBezTo>
                  <a:pt x="782714" y="3223"/>
                  <a:pt x="767109" y="47"/>
                  <a:pt x="752017" y="47"/>
                </a:cubicBezTo>
                <a:cubicBezTo>
                  <a:pt x="708555" y="47"/>
                  <a:pt x="688183" y="21720"/>
                  <a:pt x="688183" y="47251"/>
                </a:cubicBezTo>
                <a:cubicBezTo>
                  <a:pt x="688183" y="105918"/>
                  <a:pt x="782356" y="83597"/>
                  <a:pt x="782356" y="117692"/>
                </a:cubicBezTo>
                <a:cubicBezTo>
                  <a:pt x="782356" y="129432"/>
                  <a:pt x="771943" y="138239"/>
                  <a:pt x="747264" y="138239"/>
                </a:cubicBezTo>
                <a:cubicBezTo>
                  <a:pt x="727791" y="138239"/>
                  <a:pt x="707649" y="131010"/>
                  <a:pt x="694971" y="120855"/>
                </a:cubicBezTo>
                <a:lnTo>
                  <a:pt x="694971" y="120908"/>
                </a:lnTo>
                <a:lnTo>
                  <a:pt x="694971" y="150478"/>
                </a:lnTo>
                <a:cubicBezTo>
                  <a:pt x="708744" y="157896"/>
                  <a:pt x="728008" y="162616"/>
                  <a:pt x="747291" y="162616"/>
                </a:cubicBezTo>
                <a:cubicBezTo>
                  <a:pt x="790754" y="162616"/>
                  <a:pt x="811355" y="140943"/>
                  <a:pt x="811355" y="115655"/>
                </a:cubicBezTo>
                <a:cubicBezTo>
                  <a:pt x="811369" y="57615"/>
                  <a:pt x="717426" y="79518"/>
                  <a:pt x="717426" y="45882"/>
                </a:cubicBezTo>
                <a:lnTo>
                  <a:pt x="717385" y="45882"/>
                </a:lnTo>
                <a:close/>
                <a:moveTo>
                  <a:pt x="29216" y="45841"/>
                </a:moveTo>
                <a:cubicBezTo>
                  <a:pt x="29216" y="33872"/>
                  <a:pt x="39176" y="24391"/>
                  <a:pt x="63632" y="24391"/>
                </a:cubicBezTo>
                <a:cubicBezTo>
                  <a:pt x="77364" y="24391"/>
                  <a:pt x="92888" y="28437"/>
                  <a:pt x="107080" y="36670"/>
                </a:cubicBezTo>
                <a:lnTo>
                  <a:pt x="107080" y="8881"/>
                </a:lnTo>
                <a:cubicBezTo>
                  <a:pt x="94396" y="3156"/>
                  <a:pt x="78865" y="0"/>
                  <a:pt x="63855" y="0"/>
                </a:cubicBezTo>
                <a:cubicBezTo>
                  <a:pt x="20379" y="0"/>
                  <a:pt x="0" y="21680"/>
                  <a:pt x="0" y="47204"/>
                </a:cubicBezTo>
                <a:cubicBezTo>
                  <a:pt x="0" y="105925"/>
                  <a:pt x="94200" y="83564"/>
                  <a:pt x="94200" y="117665"/>
                </a:cubicBezTo>
                <a:cubicBezTo>
                  <a:pt x="94200" y="129405"/>
                  <a:pt x="83787" y="138219"/>
                  <a:pt x="59101" y="138219"/>
                </a:cubicBezTo>
                <a:cubicBezTo>
                  <a:pt x="39629" y="138219"/>
                  <a:pt x="19473" y="130990"/>
                  <a:pt x="6795" y="120828"/>
                </a:cubicBezTo>
                <a:lnTo>
                  <a:pt x="6795" y="120895"/>
                </a:lnTo>
                <a:lnTo>
                  <a:pt x="6795" y="150465"/>
                </a:lnTo>
                <a:cubicBezTo>
                  <a:pt x="20575" y="157882"/>
                  <a:pt x="39845" y="162603"/>
                  <a:pt x="59135" y="162603"/>
                </a:cubicBezTo>
                <a:cubicBezTo>
                  <a:pt x="102611" y="162603"/>
                  <a:pt x="123220" y="140916"/>
                  <a:pt x="123220" y="115628"/>
                </a:cubicBezTo>
                <a:cubicBezTo>
                  <a:pt x="123186" y="57588"/>
                  <a:pt x="29216" y="79491"/>
                  <a:pt x="29216" y="45841"/>
                </a:cubicBezTo>
                <a:close/>
              </a:path>
            </a:pathLst>
          </a:custGeom>
          <a:solidFill>
            <a:schemeClr val="tx1"/>
          </a:solidFill>
          <a:ln w="675" cap="flat">
            <a:noFill/>
            <a:prstDash val="solid"/>
            <a:miter/>
          </a:ln>
        </p:spPr>
        <p:txBody>
          <a:bodyPr rtlCol="0" anchor="ctr"/>
          <a:lstStyle/>
          <a:p>
            <a:endParaRPr lang="en-US"/>
          </a:p>
        </p:txBody>
      </p:sp>
      <p:sp>
        <p:nvSpPr>
          <p:cNvPr id="36" name="Content Placeholder 2">
            <a:extLst>
              <a:ext uri="{FF2B5EF4-FFF2-40B4-BE49-F238E27FC236}">
                <a16:creationId xmlns:a16="http://schemas.microsoft.com/office/drawing/2014/main" id="{0AFF2EDC-180E-CCB9-F4D9-12E6558FB8CC}"/>
              </a:ext>
            </a:extLst>
          </p:cNvPr>
          <p:cNvSpPr>
            <a:spLocks noGrp="1"/>
          </p:cNvSpPr>
          <p:nvPr>
            <p:ph idx="25"/>
          </p:nvPr>
        </p:nvSpPr>
        <p:spPr>
          <a:xfrm>
            <a:off x="762000" y="2691688"/>
            <a:ext cx="4975725" cy="3404312"/>
          </a:xfrm>
        </p:spPr>
        <p:txBody>
          <a:bodyPr>
            <a:noAutofit/>
          </a:bodyPr>
          <a:lstStyle>
            <a:lvl1pPr>
              <a:defRPr>
                <a:solidFill>
                  <a:srgbClr val="410400"/>
                </a:solidFill>
              </a:defRPr>
            </a:lvl1pPr>
            <a:lvl2pPr>
              <a:defRPr>
                <a:solidFill>
                  <a:srgbClr val="410400"/>
                </a:solidFill>
              </a:defRPr>
            </a:lvl2pPr>
            <a:lvl3pPr>
              <a:defRPr>
                <a:solidFill>
                  <a:srgbClr val="410400"/>
                </a:solidFill>
              </a:defRPr>
            </a:lvl3pPr>
            <a:lvl4pPr>
              <a:defRPr>
                <a:solidFill>
                  <a:srgbClr val="410400"/>
                </a:solidFill>
              </a:defRPr>
            </a:lvl4pPr>
            <a:lvl5pPr>
              <a:defRPr>
                <a:solidFill>
                  <a:srgbClr val="410400"/>
                </a:solidFill>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37" name="!!subhead1">
            <a:extLst>
              <a:ext uri="{FF2B5EF4-FFF2-40B4-BE49-F238E27FC236}">
                <a16:creationId xmlns:a16="http://schemas.microsoft.com/office/drawing/2014/main" id="{436D3E84-6BE4-E734-4015-25D4FC3D672C}"/>
              </a:ext>
            </a:extLst>
          </p:cNvPr>
          <p:cNvSpPr>
            <a:spLocks noGrp="1"/>
          </p:cNvSpPr>
          <p:nvPr>
            <p:ph type="body" sz="quarter" idx="26" hasCustomPrompt="1"/>
          </p:nvPr>
        </p:nvSpPr>
        <p:spPr>
          <a:xfrm>
            <a:off x="761999" y="2317750"/>
            <a:ext cx="4978687" cy="232267"/>
          </a:xfrm>
        </p:spPr>
        <p:txBody>
          <a:bodyPr>
            <a:noAutofit/>
          </a:bodyPr>
          <a:lstStyle>
            <a:lvl1pPr marL="0" indent="0">
              <a:lnSpc>
                <a:spcPct val="100000"/>
              </a:lnSpc>
              <a:spcBef>
                <a:spcPts val="0"/>
              </a:spcBef>
              <a:buNone/>
              <a:defRPr sz="1800" b="1">
                <a:solidFill>
                  <a:srgbClr val="C35513"/>
                </a:solidFill>
              </a:defRPr>
            </a:lvl1pPr>
            <a:lvl2pPr marL="457200" indent="0">
              <a:buNone/>
              <a:defRPr sz="1800" b="1">
                <a:solidFill>
                  <a:schemeClr val="accent1"/>
                </a:solidFill>
              </a:defRPr>
            </a:lvl2pPr>
            <a:lvl3pPr marL="914400" indent="0">
              <a:buNone/>
              <a:defRPr sz="1800" b="1">
                <a:solidFill>
                  <a:schemeClr val="accent1"/>
                </a:solidFill>
              </a:defRPr>
            </a:lvl3pPr>
            <a:lvl4pPr marL="1371600" indent="0">
              <a:buNone/>
              <a:defRPr sz="1800" b="1">
                <a:solidFill>
                  <a:schemeClr val="accent1"/>
                </a:solidFill>
              </a:defRPr>
            </a:lvl4pPr>
            <a:lvl5pPr marL="1828800" indent="0">
              <a:buNone/>
              <a:defRPr sz="1800" b="1">
                <a:solidFill>
                  <a:schemeClr val="accent1"/>
                </a:solidFill>
              </a:defRPr>
            </a:lvl5pPr>
          </a:lstStyle>
          <a:p>
            <a:pPr lvl="0"/>
            <a:r>
              <a:rPr lang="en-US"/>
              <a:t>Subheading goes here</a:t>
            </a:r>
          </a:p>
        </p:txBody>
      </p:sp>
    </p:spTree>
    <p:extLst>
      <p:ext uri="{BB962C8B-B14F-4D97-AF65-F5344CB8AC3E}">
        <p14:creationId xmlns:p14="http://schemas.microsoft.com/office/powerpoint/2010/main" val="133571563"/>
      </p:ext>
    </p:extLst>
  </p:cSld>
  <p:clrMapOvr>
    <a:masterClrMapping/>
  </p:clrMapOvr>
</p:sldLayout>
</file>

<file path=ppt/slideLayouts/slideLayout153.xml><?xml version="1.0" encoding="utf-8"?>
<p:sldLayout xmlns:a="http://schemas.openxmlformats.org/drawingml/2006/main" xmlns:r="http://schemas.openxmlformats.org/officeDocument/2006/relationships" xmlns:p="http://schemas.openxmlformats.org/presentationml/2006/main" preserve="1" userDrawn="1">
  <p:cSld name="Executive Summary 3 Sections Alt">
    <p:spTree>
      <p:nvGrpSpPr>
        <p:cNvPr id="1" name=""/>
        <p:cNvGrpSpPr/>
        <p:nvPr/>
      </p:nvGrpSpPr>
      <p:grpSpPr>
        <a:xfrm>
          <a:off x="0" y="0"/>
          <a:ext cx="0" cy="0"/>
          <a:chOff x="0" y="0"/>
          <a:chExt cx="0" cy="0"/>
        </a:xfrm>
      </p:grpSpPr>
      <p:sp>
        <p:nvSpPr>
          <p:cNvPr id="23" name="Freeform 22">
            <a:extLst>
              <a:ext uri="{FF2B5EF4-FFF2-40B4-BE49-F238E27FC236}">
                <a16:creationId xmlns:a16="http://schemas.microsoft.com/office/drawing/2014/main" id="{6E168785-3544-89A5-34CF-D7A90F097519}"/>
              </a:ext>
            </a:extLst>
          </p:cNvPr>
          <p:cNvSpPr/>
          <p:nvPr userDrawn="1"/>
        </p:nvSpPr>
        <p:spPr>
          <a:xfrm>
            <a:off x="8879887" y="0"/>
            <a:ext cx="3318341" cy="6858544"/>
          </a:xfrm>
          <a:custGeom>
            <a:avLst/>
            <a:gdLst>
              <a:gd name="connsiteX0" fmla="*/ 3318341 w 3318341"/>
              <a:gd name="connsiteY0" fmla="*/ 6825777 h 6858544"/>
              <a:gd name="connsiteX1" fmla="*/ 3318341 w 3318341"/>
              <a:gd name="connsiteY1" fmla="*/ 6830674 h 6858544"/>
              <a:gd name="connsiteX2" fmla="*/ 3309552 w 3318341"/>
              <a:gd name="connsiteY2" fmla="*/ 6840348 h 6858544"/>
              <a:gd name="connsiteX3" fmla="*/ 3289548 w 3318341"/>
              <a:gd name="connsiteY3" fmla="*/ 6858544 h 6858544"/>
              <a:gd name="connsiteX4" fmla="*/ 3284744 w 3318341"/>
              <a:gd name="connsiteY4" fmla="*/ 6858544 h 6858544"/>
              <a:gd name="connsiteX5" fmla="*/ 3306726 w 3318341"/>
              <a:gd name="connsiteY5" fmla="*/ 6838559 h 6858544"/>
              <a:gd name="connsiteX6" fmla="*/ 3318341 w 3318341"/>
              <a:gd name="connsiteY6" fmla="*/ 6758684 h 6858544"/>
              <a:gd name="connsiteX7" fmla="*/ 3318341 w 3318341"/>
              <a:gd name="connsiteY7" fmla="*/ 6763571 h 6858544"/>
              <a:gd name="connsiteX8" fmla="*/ 3277612 w 3318341"/>
              <a:gd name="connsiteY8" fmla="*/ 6808401 h 6858544"/>
              <a:gd name="connsiteX9" fmla="*/ 3222487 w 3318341"/>
              <a:gd name="connsiteY9" fmla="*/ 6858544 h 6858544"/>
              <a:gd name="connsiteX10" fmla="*/ 3217666 w 3318341"/>
              <a:gd name="connsiteY10" fmla="*/ 6858544 h 6858544"/>
              <a:gd name="connsiteX11" fmla="*/ 3274786 w 3318341"/>
              <a:gd name="connsiteY11" fmla="*/ 6806612 h 6858544"/>
              <a:gd name="connsiteX12" fmla="*/ 3318341 w 3318341"/>
              <a:gd name="connsiteY12" fmla="*/ 6691590 h 6858544"/>
              <a:gd name="connsiteX13" fmla="*/ 3318341 w 3318341"/>
              <a:gd name="connsiteY13" fmla="*/ 6696466 h 6858544"/>
              <a:gd name="connsiteX14" fmla="*/ 3245673 w 3318341"/>
              <a:gd name="connsiteY14" fmla="*/ 6776455 h 6858544"/>
              <a:gd name="connsiteX15" fmla="*/ 3155427 w 3318341"/>
              <a:gd name="connsiteY15" fmla="*/ 6858544 h 6858544"/>
              <a:gd name="connsiteX16" fmla="*/ 3150296 w 3318341"/>
              <a:gd name="connsiteY16" fmla="*/ 6858544 h 6858544"/>
              <a:gd name="connsiteX17" fmla="*/ 3151936 w 3318341"/>
              <a:gd name="connsiteY17" fmla="*/ 6857317 h 6858544"/>
              <a:gd name="connsiteX18" fmla="*/ 3242847 w 3318341"/>
              <a:gd name="connsiteY18" fmla="*/ 6774665 h 6858544"/>
              <a:gd name="connsiteX19" fmla="*/ 3318341 w 3318341"/>
              <a:gd name="connsiteY19" fmla="*/ 6617308 h 6858544"/>
              <a:gd name="connsiteX20" fmla="*/ 3318341 w 3318341"/>
              <a:gd name="connsiteY20" fmla="*/ 6623517 h 6858544"/>
              <a:gd name="connsiteX21" fmla="*/ 3293645 w 3318341"/>
              <a:gd name="connsiteY21" fmla="*/ 6656543 h 6858544"/>
              <a:gd name="connsiteX22" fmla="*/ 3125818 w 3318341"/>
              <a:gd name="connsiteY22" fmla="*/ 6824478 h 6858544"/>
              <a:gd name="connsiteX23" fmla="*/ 3080318 w 3318341"/>
              <a:gd name="connsiteY23" fmla="*/ 6858544 h 6858544"/>
              <a:gd name="connsiteX24" fmla="*/ 3074345 w 3318341"/>
              <a:gd name="connsiteY24" fmla="*/ 6858544 h 6858544"/>
              <a:gd name="connsiteX25" fmla="*/ 3122899 w 3318341"/>
              <a:gd name="connsiteY25" fmla="*/ 6822202 h 6858544"/>
              <a:gd name="connsiteX26" fmla="*/ 3290373 w 3318341"/>
              <a:gd name="connsiteY26" fmla="*/ 6654691 h 6858544"/>
              <a:gd name="connsiteX27" fmla="*/ 3318341 w 3318341"/>
              <a:gd name="connsiteY27" fmla="*/ 6541975 h 6858544"/>
              <a:gd name="connsiteX28" fmla="*/ 3318341 w 3318341"/>
              <a:gd name="connsiteY28" fmla="*/ 6548156 h 6858544"/>
              <a:gd name="connsiteX29" fmla="*/ 3258782 w 3318341"/>
              <a:gd name="connsiteY29" fmla="*/ 6627812 h 6858544"/>
              <a:gd name="connsiteX30" fmla="*/ 3005286 w 3318341"/>
              <a:gd name="connsiteY30" fmla="*/ 6858342 h 6858544"/>
              <a:gd name="connsiteX31" fmla="*/ 3004953 w 3318341"/>
              <a:gd name="connsiteY31" fmla="*/ 6858544 h 6858544"/>
              <a:gd name="connsiteX32" fmla="*/ 2998211 w 3318341"/>
              <a:gd name="connsiteY32" fmla="*/ 6858544 h 6858544"/>
              <a:gd name="connsiteX33" fmla="*/ 3002585 w 3318341"/>
              <a:gd name="connsiteY33" fmla="*/ 6855883 h 6858544"/>
              <a:gd name="connsiteX34" fmla="*/ 3255509 w 3318341"/>
              <a:gd name="connsiteY34" fmla="*/ 6625960 h 6858544"/>
              <a:gd name="connsiteX35" fmla="*/ 3318341 w 3318341"/>
              <a:gd name="connsiteY35" fmla="*/ 6456857 h 6858544"/>
              <a:gd name="connsiteX36" fmla="*/ 3318341 w 3318341"/>
              <a:gd name="connsiteY36" fmla="*/ 6464053 h 6858544"/>
              <a:gd name="connsiteX37" fmla="*/ 3289984 w 3318341"/>
              <a:gd name="connsiteY37" fmla="*/ 6510720 h 6858544"/>
              <a:gd name="connsiteX38" fmla="*/ 2980046 w 3318341"/>
              <a:gd name="connsiteY38" fmla="*/ 6820861 h 6858544"/>
              <a:gd name="connsiteX39" fmla="*/ 2918110 w 3318341"/>
              <a:gd name="connsiteY39" fmla="*/ 6858544 h 6858544"/>
              <a:gd name="connsiteX40" fmla="*/ 2911354 w 3318341"/>
              <a:gd name="connsiteY40" fmla="*/ 6858544 h 6858544"/>
              <a:gd name="connsiteX41" fmla="*/ 2977345 w 3318341"/>
              <a:gd name="connsiteY41" fmla="*/ 6818401 h 6858544"/>
              <a:gd name="connsiteX42" fmla="*/ 3286574 w 3318341"/>
              <a:gd name="connsiteY42" fmla="*/ 6509103 h 6858544"/>
              <a:gd name="connsiteX43" fmla="*/ 3318341 w 3318341"/>
              <a:gd name="connsiteY43" fmla="*/ 6363914 h 6858544"/>
              <a:gd name="connsiteX44" fmla="*/ 3318341 w 3318341"/>
              <a:gd name="connsiteY44" fmla="*/ 6372280 h 6858544"/>
              <a:gd name="connsiteX45" fmla="*/ 3307577 w 3318341"/>
              <a:gd name="connsiteY45" fmla="*/ 6394593 h 6858544"/>
              <a:gd name="connsiteX46" fmla="*/ 2863615 w 3318341"/>
              <a:gd name="connsiteY46" fmla="*/ 6838655 h 6858544"/>
              <a:gd name="connsiteX47" fmla="*/ 2822405 w 3318341"/>
              <a:gd name="connsiteY47" fmla="*/ 6858544 h 6858544"/>
              <a:gd name="connsiteX48" fmla="*/ 2814846 w 3318341"/>
              <a:gd name="connsiteY48" fmla="*/ 6858544 h 6858544"/>
              <a:gd name="connsiteX49" fmla="*/ 2861494 w 3318341"/>
              <a:gd name="connsiteY49" fmla="*/ 6836036 h 6858544"/>
              <a:gd name="connsiteX50" fmla="*/ 3304204 w 3318341"/>
              <a:gd name="connsiteY50" fmla="*/ 6393226 h 6858544"/>
              <a:gd name="connsiteX51" fmla="*/ 3318341 w 3318341"/>
              <a:gd name="connsiteY51" fmla="*/ 6253787 h 6858544"/>
              <a:gd name="connsiteX52" fmla="*/ 3318341 w 3318341"/>
              <a:gd name="connsiteY52" fmla="*/ 6264475 h 6858544"/>
              <a:gd name="connsiteX53" fmla="*/ 3312390 w 3318341"/>
              <a:gd name="connsiteY53" fmla="*/ 6280704 h 6858544"/>
              <a:gd name="connsiteX54" fmla="*/ 2749751 w 3318341"/>
              <a:gd name="connsiteY54" fmla="*/ 6843470 h 6858544"/>
              <a:gd name="connsiteX55" fmla="*/ 2708657 w 3318341"/>
              <a:gd name="connsiteY55" fmla="*/ 6858544 h 6858544"/>
              <a:gd name="connsiteX56" fmla="*/ 2699268 w 3318341"/>
              <a:gd name="connsiteY56" fmla="*/ 6858544 h 6858544"/>
              <a:gd name="connsiteX57" fmla="*/ 2747891 w 3318341"/>
              <a:gd name="connsiteY57" fmla="*/ 6840714 h 6858544"/>
              <a:gd name="connsiteX58" fmla="*/ 3308881 w 3318341"/>
              <a:gd name="connsiteY58" fmla="*/ 6279597 h 6858544"/>
              <a:gd name="connsiteX59" fmla="*/ 3318341 w 3318341"/>
              <a:gd name="connsiteY59" fmla="*/ 6102753 h 6858544"/>
              <a:gd name="connsiteX60" fmla="*/ 3318341 w 3318341"/>
              <a:gd name="connsiteY60" fmla="*/ 6117665 h 6858544"/>
              <a:gd name="connsiteX61" fmla="*/ 3304796 w 3318341"/>
              <a:gd name="connsiteY61" fmla="*/ 6170231 h 6858544"/>
              <a:gd name="connsiteX62" fmla="*/ 2639302 w 3318341"/>
              <a:gd name="connsiteY62" fmla="*/ 6835875 h 6858544"/>
              <a:gd name="connsiteX63" fmla="*/ 2551365 w 3318341"/>
              <a:gd name="connsiteY63" fmla="*/ 6858544 h 6858544"/>
              <a:gd name="connsiteX64" fmla="*/ 2536893 w 3318341"/>
              <a:gd name="connsiteY64" fmla="*/ 6858544 h 6858544"/>
              <a:gd name="connsiteX65" fmla="*/ 2541123 w 3318341"/>
              <a:gd name="connsiteY65" fmla="*/ 6857897 h 6858544"/>
              <a:gd name="connsiteX66" fmla="*/ 3301177 w 3318341"/>
              <a:gd name="connsiteY66" fmla="*/ 6169393 h 6858544"/>
              <a:gd name="connsiteX67" fmla="*/ 3318341 w 3318341"/>
              <a:gd name="connsiteY67" fmla="*/ 2999514 h 6858544"/>
              <a:gd name="connsiteX68" fmla="*/ 3318341 w 3318341"/>
              <a:gd name="connsiteY68" fmla="*/ 3004158 h 6858544"/>
              <a:gd name="connsiteX69" fmla="*/ 3269437 w 3318341"/>
              <a:gd name="connsiteY69" fmla="*/ 3048623 h 6858544"/>
              <a:gd name="connsiteX70" fmla="*/ 2338836 w 3318341"/>
              <a:gd name="connsiteY70" fmla="*/ 3383322 h 6858544"/>
              <a:gd name="connsiteX71" fmla="*/ 1508976 w 3318341"/>
              <a:gd name="connsiteY71" fmla="*/ 3383322 h 6858544"/>
              <a:gd name="connsiteX72" fmla="*/ 997944 w 3318341"/>
              <a:gd name="connsiteY72" fmla="*/ 3894468 h 6858544"/>
              <a:gd name="connsiteX73" fmla="*/ 1508976 w 3318341"/>
              <a:gd name="connsiteY73" fmla="*/ 4405615 h 6858544"/>
              <a:gd name="connsiteX74" fmla="*/ 2338836 w 3318341"/>
              <a:gd name="connsiteY74" fmla="*/ 4405615 h 6858544"/>
              <a:gd name="connsiteX75" fmla="*/ 3269437 w 3318341"/>
              <a:gd name="connsiteY75" fmla="*/ 4740314 h 6858544"/>
              <a:gd name="connsiteX76" fmla="*/ 3318341 w 3318341"/>
              <a:gd name="connsiteY76" fmla="*/ 4784779 h 6858544"/>
              <a:gd name="connsiteX77" fmla="*/ 3318341 w 3318341"/>
              <a:gd name="connsiteY77" fmla="*/ 4789694 h 6858544"/>
              <a:gd name="connsiteX78" fmla="*/ 3266519 w 3318341"/>
              <a:gd name="connsiteY78" fmla="*/ 4742591 h 6858544"/>
              <a:gd name="connsiteX79" fmla="*/ 2338083 w 3318341"/>
              <a:gd name="connsiteY79" fmla="*/ 4408631 h 6858544"/>
              <a:gd name="connsiteX80" fmla="*/ 1508222 w 3318341"/>
              <a:gd name="connsiteY80" fmla="*/ 4408631 h 6858544"/>
              <a:gd name="connsiteX81" fmla="*/ 994175 w 3318341"/>
              <a:gd name="connsiteY81" fmla="*/ 3894468 h 6858544"/>
              <a:gd name="connsiteX82" fmla="*/ 1508222 w 3318341"/>
              <a:gd name="connsiteY82" fmla="*/ 3380306 h 6858544"/>
              <a:gd name="connsiteX83" fmla="*/ 2338083 w 3318341"/>
              <a:gd name="connsiteY83" fmla="*/ 3380306 h 6858544"/>
              <a:gd name="connsiteX84" fmla="*/ 3266832 w 3318341"/>
              <a:gd name="connsiteY84" fmla="*/ 3046347 h 6858544"/>
              <a:gd name="connsiteX85" fmla="*/ 3318341 w 3318341"/>
              <a:gd name="connsiteY85" fmla="*/ 2938527 h 6858544"/>
              <a:gd name="connsiteX86" fmla="*/ 3318341 w 3318341"/>
              <a:gd name="connsiteY86" fmla="*/ 2943170 h 6858544"/>
              <a:gd name="connsiteX87" fmla="*/ 3240713 w 3318341"/>
              <a:gd name="connsiteY87" fmla="*/ 3013752 h 6858544"/>
              <a:gd name="connsiteX88" fmla="*/ 2338836 w 3318341"/>
              <a:gd name="connsiteY88" fmla="*/ 3338088 h 6858544"/>
              <a:gd name="connsiteX89" fmla="*/ 1508976 w 3318341"/>
              <a:gd name="connsiteY89" fmla="*/ 3338088 h 6858544"/>
              <a:gd name="connsiteX90" fmla="*/ 952720 w 3318341"/>
              <a:gd name="connsiteY90" fmla="*/ 3894468 h 6858544"/>
              <a:gd name="connsiteX91" fmla="*/ 1508976 w 3318341"/>
              <a:gd name="connsiteY91" fmla="*/ 4450849 h 6858544"/>
              <a:gd name="connsiteX92" fmla="*/ 2338836 w 3318341"/>
              <a:gd name="connsiteY92" fmla="*/ 4450849 h 6858544"/>
              <a:gd name="connsiteX93" fmla="*/ 3240713 w 3318341"/>
              <a:gd name="connsiteY93" fmla="*/ 4775186 h 6858544"/>
              <a:gd name="connsiteX94" fmla="*/ 3318341 w 3318341"/>
              <a:gd name="connsiteY94" fmla="*/ 4845767 h 6858544"/>
              <a:gd name="connsiteX95" fmla="*/ 3318341 w 3318341"/>
              <a:gd name="connsiteY95" fmla="*/ 4850673 h 6858544"/>
              <a:gd name="connsiteX96" fmla="*/ 3237795 w 3318341"/>
              <a:gd name="connsiteY96" fmla="*/ 4777462 h 6858544"/>
              <a:gd name="connsiteX97" fmla="*/ 2338083 w 3318341"/>
              <a:gd name="connsiteY97" fmla="*/ 4453865 h 6858544"/>
              <a:gd name="connsiteX98" fmla="*/ 1508222 w 3318341"/>
              <a:gd name="connsiteY98" fmla="*/ 4453865 h 6858544"/>
              <a:gd name="connsiteX99" fmla="*/ 948951 w 3318341"/>
              <a:gd name="connsiteY99" fmla="*/ 3894468 h 6858544"/>
              <a:gd name="connsiteX100" fmla="*/ 1508222 w 3318341"/>
              <a:gd name="connsiteY100" fmla="*/ 3335072 h 6858544"/>
              <a:gd name="connsiteX101" fmla="*/ 2338083 w 3318341"/>
              <a:gd name="connsiteY101" fmla="*/ 3335072 h 6858544"/>
              <a:gd name="connsiteX102" fmla="*/ 3238108 w 3318341"/>
              <a:gd name="connsiteY102" fmla="*/ 3011475 h 6858544"/>
              <a:gd name="connsiteX103" fmla="*/ 3318341 w 3318341"/>
              <a:gd name="connsiteY103" fmla="*/ 2875321 h 6858544"/>
              <a:gd name="connsiteX104" fmla="*/ 3318341 w 3318341"/>
              <a:gd name="connsiteY104" fmla="*/ 2880219 h 6858544"/>
              <a:gd name="connsiteX105" fmla="*/ 3309552 w 3318341"/>
              <a:gd name="connsiteY105" fmla="*/ 2889893 h 6858544"/>
              <a:gd name="connsiteX106" fmla="*/ 2338836 w 3318341"/>
              <a:gd name="connsiteY106" fmla="*/ 3292854 h 6858544"/>
              <a:gd name="connsiteX107" fmla="*/ 1508976 w 3318341"/>
              <a:gd name="connsiteY107" fmla="*/ 3292854 h 6858544"/>
              <a:gd name="connsiteX108" fmla="*/ 907496 w 3318341"/>
              <a:gd name="connsiteY108" fmla="*/ 3894468 h 6858544"/>
              <a:gd name="connsiteX109" fmla="*/ 1508976 w 3318341"/>
              <a:gd name="connsiteY109" fmla="*/ 4496083 h 6858544"/>
              <a:gd name="connsiteX110" fmla="*/ 2338836 w 3318341"/>
              <a:gd name="connsiteY110" fmla="*/ 4496083 h 6858544"/>
              <a:gd name="connsiteX111" fmla="*/ 3309269 w 3318341"/>
              <a:gd name="connsiteY111" fmla="*/ 4899045 h 6858544"/>
              <a:gd name="connsiteX112" fmla="*/ 3318341 w 3318341"/>
              <a:gd name="connsiteY112" fmla="*/ 4909026 h 6858544"/>
              <a:gd name="connsiteX113" fmla="*/ 3318341 w 3318341"/>
              <a:gd name="connsiteY113" fmla="*/ 4913923 h 6858544"/>
              <a:gd name="connsiteX114" fmla="*/ 3306443 w 3318341"/>
              <a:gd name="connsiteY114" fmla="*/ 4900836 h 6858544"/>
              <a:gd name="connsiteX115" fmla="*/ 2338083 w 3318341"/>
              <a:gd name="connsiteY115" fmla="*/ 4499099 h 6858544"/>
              <a:gd name="connsiteX116" fmla="*/ 1508222 w 3318341"/>
              <a:gd name="connsiteY116" fmla="*/ 4499099 h 6858544"/>
              <a:gd name="connsiteX117" fmla="*/ 903727 w 3318341"/>
              <a:gd name="connsiteY117" fmla="*/ 3894468 h 6858544"/>
              <a:gd name="connsiteX118" fmla="*/ 1508222 w 3318341"/>
              <a:gd name="connsiteY118" fmla="*/ 3289839 h 6858544"/>
              <a:gd name="connsiteX119" fmla="*/ 2338083 w 3318341"/>
              <a:gd name="connsiteY119" fmla="*/ 3289839 h 6858544"/>
              <a:gd name="connsiteX120" fmla="*/ 3306726 w 3318341"/>
              <a:gd name="connsiteY120" fmla="*/ 2888102 h 6858544"/>
              <a:gd name="connsiteX121" fmla="*/ 3318341 w 3318341"/>
              <a:gd name="connsiteY121" fmla="*/ 2808227 h 6858544"/>
              <a:gd name="connsiteX122" fmla="*/ 3318341 w 3318341"/>
              <a:gd name="connsiteY122" fmla="*/ 2813114 h 6858544"/>
              <a:gd name="connsiteX123" fmla="*/ 3277612 w 3318341"/>
              <a:gd name="connsiteY123" fmla="*/ 2857945 h 6858544"/>
              <a:gd name="connsiteX124" fmla="*/ 2338836 w 3318341"/>
              <a:gd name="connsiteY124" fmla="*/ 3247619 h 6858544"/>
              <a:gd name="connsiteX125" fmla="*/ 1508976 w 3318341"/>
              <a:gd name="connsiteY125" fmla="*/ 3247619 h 6858544"/>
              <a:gd name="connsiteX126" fmla="*/ 862272 w 3318341"/>
              <a:gd name="connsiteY126" fmla="*/ 3894468 h 6858544"/>
              <a:gd name="connsiteX127" fmla="*/ 1508976 w 3318341"/>
              <a:gd name="connsiteY127" fmla="*/ 4541317 h 6858544"/>
              <a:gd name="connsiteX128" fmla="*/ 2338836 w 3318341"/>
              <a:gd name="connsiteY128" fmla="*/ 4541317 h 6858544"/>
              <a:gd name="connsiteX129" fmla="*/ 3277330 w 3318341"/>
              <a:gd name="connsiteY129" fmla="*/ 4930992 h 6858544"/>
              <a:gd name="connsiteX130" fmla="*/ 3318341 w 3318341"/>
              <a:gd name="connsiteY130" fmla="*/ 4976113 h 6858544"/>
              <a:gd name="connsiteX131" fmla="*/ 3318341 w 3318341"/>
              <a:gd name="connsiteY131" fmla="*/ 4980999 h 6858544"/>
              <a:gd name="connsiteX132" fmla="*/ 3274503 w 3318341"/>
              <a:gd name="connsiteY132" fmla="*/ 4932782 h 6858544"/>
              <a:gd name="connsiteX133" fmla="*/ 2338083 w 3318341"/>
              <a:gd name="connsiteY133" fmla="*/ 4544333 h 6858544"/>
              <a:gd name="connsiteX134" fmla="*/ 1508222 w 3318341"/>
              <a:gd name="connsiteY134" fmla="*/ 4544333 h 6858544"/>
              <a:gd name="connsiteX135" fmla="*/ 858503 w 3318341"/>
              <a:gd name="connsiteY135" fmla="*/ 3894468 h 6858544"/>
              <a:gd name="connsiteX136" fmla="*/ 1508222 w 3318341"/>
              <a:gd name="connsiteY136" fmla="*/ 3244603 h 6858544"/>
              <a:gd name="connsiteX137" fmla="*/ 2338083 w 3318341"/>
              <a:gd name="connsiteY137" fmla="*/ 3244603 h 6858544"/>
              <a:gd name="connsiteX138" fmla="*/ 3274786 w 3318341"/>
              <a:gd name="connsiteY138" fmla="*/ 2856155 h 6858544"/>
              <a:gd name="connsiteX139" fmla="*/ 3318341 w 3318341"/>
              <a:gd name="connsiteY139" fmla="*/ 2741133 h 6858544"/>
              <a:gd name="connsiteX140" fmla="*/ 3318341 w 3318341"/>
              <a:gd name="connsiteY140" fmla="*/ 2746010 h 6858544"/>
              <a:gd name="connsiteX141" fmla="*/ 3245673 w 3318341"/>
              <a:gd name="connsiteY141" fmla="*/ 2825998 h 6858544"/>
              <a:gd name="connsiteX142" fmla="*/ 2338836 w 3318341"/>
              <a:gd name="connsiteY142" fmla="*/ 3202385 h 6858544"/>
              <a:gd name="connsiteX143" fmla="*/ 1508975 w 3318341"/>
              <a:gd name="connsiteY143" fmla="*/ 3202385 h 6858544"/>
              <a:gd name="connsiteX144" fmla="*/ 817048 w 3318341"/>
              <a:gd name="connsiteY144" fmla="*/ 3894468 h 6858544"/>
              <a:gd name="connsiteX145" fmla="*/ 1508975 w 3318341"/>
              <a:gd name="connsiteY145" fmla="*/ 4586552 h 6858544"/>
              <a:gd name="connsiteX146" fmla="*/ 2338836 w 3318341"/>
              <a:gd name="connsiteY146" fmla="*/ 4586552 h 6858544"/>
              <a:gd name="connsiteX147" fmla="*/ 3245390 w 3318341"/>
              <a:gd name="connsiteY147" fmla="*/ 4962939 h 6858544"/>
              <a:gd name="connsiteX148" fmla="*/ 3318341 w 3318341"/>
              <a:gd name="connsiteY148" fmla="*/ 5043201 h 6858544"/>
              <a:gd name="connsiteX149" fmla="*/ 3318341 w 3318341"/>
              <a:gd name="connsiteY149" fmla="*/ 5048075 h 6858544"/>
              <a:gd name="connsiteX150" fmla="*/ 3242564 w 3318341"/>
              <a:gd name="connsiteY150" fmla="*/ 4964729 h 6858544"/>
              <a:gd name="connsiteX151" fmla="*/ 2338083 w 3318341"/>
              <a:gd name="connsiteY151" fmla="*/ 4589567 h 6858544"/>
              <a:gd name="connsiteX152" fmla="*/ 1508222 w 3318341"/>
              <a:gd name="connsiteY152" fmla="*/ 4589567 h 6858544"/>
              <a:gd name="connsiteX153" fmla="*/ 813279 w 3318341"/>
              <a:gd name="connsiteY153" fmla="*/ 3894468 h 6858544"/>
              <a:gd name="connsiteX154" fmla="*/ 1508222 w 3318341"/>
              <a:gd name="connsiteY154" fmla="*/ 3199369 h 6858544"/>
              <a:gd name="connsiteX155" fmla="*/ 2338083 w 3318341"/>
              <a:gd name="connsiteY155" fmla="*/ 3199369 h 6858544"/>
              <a:gd name="connsiteX156" fmla="*/ 3242847 w 3318341"/>
              <a:gd name="connsiteY156" fmla="*/ 2824208 h 6858544"/>
              <a:gd name="connsiteX157" fmla="*/ 3318341 w 3318341"/>
              <a:gd name="connsiteY157" fmla="*/ 2666851 h 6858544"/>
              <a:gd name="connsiteX158" fmla="*/ 3318341 w 3318341"/>
              <a:gd name="connsiteY158" fmla="*/ 2673061 h 6858544"/>
              <a:gd name="connsiteX159" fmla="*/ 3293645 w 3318341"/>
              <a:gd name="connsiteY159" fmla="*/ 2706088 h 6858544"/>
              <a:gd name="connsiteX160" fmla="*/ 2338836 w 3318341"/>
              <a:gd name="connsiteY160" fmla="*/ 3157152 h 6858544"/>
              <a:gd name="connsiteX161" fmla="*/ 1508975 w 3318341"/>
              <a:gd name="connsiteY161" fmla="*/ 3157152 h 6858544"/>
              <a:gd name="connsiteX162" fmla="*/ 771824 w 3318341"/>
              <a:gd name="connsiteY162" fmla="*/ 3894468 h 6858544"/>
              <a:gd name="connsiteX163" fmla="*/ 1508975 w 3318341"/>
              <a:gd name="connsiteY163" fmla="*/ 4631786 h 6858544"/>
              <a:gd name="connsiteX164" fmla="*/ 2338836 w 3318341"/>
              <a:gd name="connsiteY164" fmla="*/ 4631786 h 6858544"/>
              <a:gd name="connsiteX165" fmla="*/ 3293402 w 3318341"/>
              <a:gd name="connsiteY165" fmla="*/ 5082850 h 6858544"/>
              <a:gd name="connsiteX166" fmla="*/ 3318341 w 3318341"/>
              <a:gd name="connsiteY166" fmla="*/ 5116182 h 6858544"/>
              <a:gd name="connsiteX167" fmla="*/ 3318341 w 3318341"/>
              <a:gd name="connsiteY167" fmla="*/ 5122086 h 6858544"/>
              <a:gd name="connsiteX168" fmla="*/ 3290373 w 3318341"/>
              <a:gd name="connsiteY168" fmla="*/ 5084703 h 6858544"/>
              <a:gd name="connsiteX169" fmla="*/ 2338082 w 3318341"/>
              <a:gd name="connsiteY169" fmla="*/ 4634802 h 6858544"/>
              <a:gd name="connsiteX170" fmla="*/ 1508222 w 3318341"/>
              <a:gd name="connsiteY170" fmla="*/ 4634802 h 6858544"/>
              <a:gd name="connsiteX171" fmla="*/ 768055 w 3318341"/>
              <a:gd name="connsiteY171" fmla="*/ 3894468 h 6858544"/>
              <a:gd name="connsiteX172" fmla="*/ 1508222 w 3318341"/>
              <a:gd name="connsiteY172" fmla="*/ 3154136 h 6858544"/>
              <a:gd name="connsiteX173" fmla="*/ 2338082 w 3318341"/>
              <a:gd name="connsiteY173" fmla="*/ 3154136 h 6858544"/>
              <a:gd name="connsiteX174" fmla="*/ 3290373 w 3318341"/>
              <a:gd name="connsiteY174" fmla="*/ 2704234 h 6858544"/>
              <a:gd name="connsiteX175" fmla="*/ 3318341 w 3318341"/>
              <a:gd name="connsiteY175" fmla="*/ 2591520 h 6858544"/>
              <a:gd name="connsiteX176" fmla="*/ 3318341 w 3318341"/>
              <a:gd name="connsiteY176" fmla="*/ 2597703 h 6858544"/>
              <a:gd name="connsiteX177" fmla="*/ 3258782 w 3318341"/>
              <a:gd name="connsiteY177" fmla="*/ 2677359 h 6858544"/>
              <a:gd name="connsiteX178" fmla="*/ 2338836 w 3318341"/>
              <a:gd name="connsiteY178" fmla="*/ 3111919 h 6858544"/>
              <a:gd name="connsiteX179" fmla="*/ 1508975 w 3318341"/>
              <a:gd name="connsiteY179" fmla="*/ 3111919 h 6858544"/>
              <a:gd name="connsiteX180" fmla="*/ 726600 w 3318341"/>
              <a:gd name="connsiteY180" fmla="*/ 3894468 h 6858544"/>
              <a:gd name="connsiteX181" fmla="*/ 1508975 w 3318341"/>
              <a:gd name="connsiteY181" fmla="*/ 4677020 h 6858544"/>
              <a:gd name="connsiteX182" fmla="*/ 2338836 w 3318341"/>
              <a:gd name="connsiteY182" fmla="*/ 4677020 h 6858544"/>
              <a:gd name="connsiteX183" fmla="*/ 3258538 w 3318341"/>
              <a:gd name="connsiteY183" fmla="*/ 5111581 h 6858544"/>
              <a:gd name="connsiteX184" fmla="*/ 3318341 w 3318341"/>
              <a:gd name="connsiteY184" fmla="*/ 5191510 h 6858544"/>
              <a:gd name="connsiteX185" fmla="*/ 3318341 w 3318341"/>
              <a:gd name="connsiteY185" fmla="*/ 5197419 h 6858544"/>
              <a:gd name="connsiteX186" fmla="*/ 3255509 w 3318341"/>
              <a:gd name="connsiteY186" fmla="*/ 5113433 h 6858544"/>
              <a:gd name="connsiteX187" fmla="*/ 2338082 w 3318341"/>
              <a:gd name="connsiteY187" fmla="*/ 4680036 h 6858544"/>
              <a:gd name="connsiteX188" fmla="*/ 1508222 w 3318341"/>
              <a:gd name="connsiteY188" fmla="*/ 4680036 h 6858544"/>
              <a:gd name="connsiteX189" fmla="*/ 722831 w 3318341"/>
              <a:gd name="connsiteY189" fmla="*/ 3894468 h 6858544"/>
              <a:gd name="connsiteX190" fmla="*/ 1508222 w 3318341"/>
              <a:gd name="connsiteY190" fmla="*/ 3108903 h 6858544"/>
              <a:gd name="connsiteX191" fmla="*/ 2338082 w 3318341"/>
              <a:gd name="connsiteY191" fmla="*/ 3108903 h 6858544"/>
              <a:gd name="connsiteX192" fmla="*/ 3255509 w 3318341"/>
              <a:gd name="connsiteY192" fmla="*/ 2675506 h 6858544"/>
              <a:gd name="connsiteX193" fmla="*/ 3318341 w 3318341"/>
              <a:gd name="connsiteY193" fmla="*/ 2506404 h 6858544"/>
              <a:gd name="connsiteX194" fmla="*/ 3318341 w 3318341"/>
              <a:gd name="connsiteY194" fmla="*/ 2513600 h 6858544"/>
              <a:gd name="connsiteX195" fmla="*/ 3289984 w 3318341"/>
              <a:gd name="connsiteY195" fmla="*/ 2560267 h 6858544"/>
              <a:gd name="connsiteX196" fmla="*/ 2338836 w 3318341"/>
              <a:gd name="connsiteY196" fmla="*/ 3066685 h 6858544"/>
              <a:gd name="connsiteX197" fmla="*/ 1508976 w 3318341"/>
              <a:gd name="connsiteY197" fmla="*/ 3066685 h 6858544"/>
              <a:gd name="connsiteX198" fmla="*/ 681376 w 3318341"/>
              <a:gd name="connsiteY198" fmla="*/ 3894468 h 6858544"/>
              <a:gd name="connsiteX199" fmla="*/ 1508976 w 3318341"/>
              <a:gd name="connsiteY199" fmla="*/ 4722255 h 6858544"/>
              <a:gd name="connsiteX200" fmla="*/ 2338836 w 3318341"/>
              <a:gd name="connsiteY200" fmla="*/ 4722255 h 6858544"/>
              <a:gd name="connsiteX201" fmla="*/ 3289786 w 3318341"/>
              <a:gd name="connsiteY201" fmla="*/ 5228674 h 6858544"/>
              <a:gd name="connsiteX202" fmla="*/ 3318341 w 3318341"/>
              <a:gd name="connsiteY202" fmla="*/ 5275629 h 6858544"/>
              <a:gd name="connsiteX203" fmla="*/ 3318341 w 3318341"/>
              <a:gd name="connsiteY203" fmla="*/ 5282536 h 6858544"/>
              <a:gd name="connsiteX204" fmla="*/ 3286574 w 3318341"/>
              <a:gd name="connsiteY204" fmla="*/ 5230290 h 6858544"/>
              <a:gd name="connsiteX205" fmla="*/ 2338083 w 3318341"/>
              <a:gd name="connsiteY205" fmla="*/ 4725270 h 6858544"/>
              <a:gd name="connsiteX206" fmla="*/ 1508222 w 3318341"/>
              <a:gd name="connsiteY206" fmla="*/ 4725270 h 6858544"/>
              <a:gd name="connsiteX207" fmla="*/ 677607 w 3318341"/>
              <a:gd name="connsiteY207" fmla="*/ 3894468 h 6858544"/>
              <a:gd name="connsiteX208" fmla="*/ 1508222 w 3318341"/>
              <a:gd name="connsiteY208" fmla="*/ 3063670 h 6858544"/>
              <a:gd name="connsiteX209" fmla="*/ 2338083 w 3318341"/>
              <a:gd name="connsiteY209" fmla="*/ 3063670 h 6858544"/>
              <a:gd name="connsiteX210" fmla="*/ 3286574 w 3318341"/>
              <a:gd name="connsiteY210" fmla="*/ 2558650 h 6858544"/>
              <a:gd name="connsiteX211" fmla="*/ 3318341 w 3318341"/>
              <a:gd name="connsiteY211" fmla="*/ 2413460 h 6858544"/>
              <a:gd name="connsiteX212" fmla="*/ 3318341 w 3318341"/>
              <a:gd name="connsiteY212" fmla="*/ 2421827 h 6858544"/>
              <a:gd name="connsiteX213" fmla="*/ 3307577 w 3318341"/>
              <a:gd name="connsiteY213" fmla="*/ 2444140 h 6858544"/>
              <a:gd name="connsiteX214" fmla="*/ 2338836 w 3318341"/>
              <a:gd name="connsiteY214" fmla="*/ 3021451 h 6858544"/>
              <a:gd name="connsiteX215" fmla="*/ 1508976 w 3318341"/>
              <a:gd name="connsiteY215" fmla="*/ 3021451 h 6858544"/>
              <a:gd name="connsiteX216" fmla="*/ 636152 w 3318341"/>
              <a:gd name="connsiteY216" fmla="*/ 3894468 h 6858544"/>
              <a:gd name="connsiteX217" fmla="*/ 1508976 w 3318341"/>
              <a:gd name="connsiteY217" fmla="*/ 4767489 h 6858544"/>
              <a:gd name="connsiteX218" fmla="*/ 2338836 w 3318341"/>
              <a:gd name="connsiteY218" fmla="*/ 4767489 h 6858544"/>
              <a:gd name="connsiteX219" fmla="*/ 3307577 w 3318341"/>
              <a:gd name="connsiteY219" fmla="*/ 5344800 h 6858544"/>
              <a:gd name="connsiteX220" fmla="*/ 3318341 w 3318341"/>
              <a:gd name="connsiteY220" fmla="*/ 5367113 h 6858544"/>
              <a:gd name="connsiteX221" fmla="*/ 3318341 w 3318341"/>
              <a:gd name="connsiteY221" fmla="*/ 5375480 h 6858544"/>
              <a:gd name="connsiteX222" fmla="*/ 3304204 w 3318341"/>
              <a:gd name="connsiteY222" fmla="*/ 5346168 h 6858544"/>
              <a:gd name="connsiteX223" fmla="*/ 2338083 w 3318341"/>
              <a:gd name="connsiteY223" fmla="*/ 4770505 h 6858544"/>
              <a:gd name="connsiteX224" fmla="*/ 1508222 w 3318341"/>
              <a:gd name="connsiteY224" fmla="*/ 4770505 h 6858544"/>
              <a:gd name="connsiteX225" fmla="*/ 632383 w 3318341"/>
              <a:gd name="connsiteY225" fmla="*/ 3894468 h 6858544"/>
              <a:gd name="connsiteX226" fmla="*/ 1508222 w 3318341"/>
              <a:gd name="connsiteY226" fmla="*/ 3018435 h 6858544"/>
              <a:gd name="connsiteX227" fmla="*/ 2338083 w 3318341"/>
              <a:gd name="connsiteY227" fmla="*/ 3018435 h 6858544"/>
              <a:gd name="connsiteX228" fmla="*/ 3304204 w 3318341"/>
              <a:gd name="connsiteY228" fmla="*/ 2442772 h 6858544"/>
              <a:gd name="connsiteX229" fmla="*/ 3318341 w 3318341"/>
              <a:gd name="connsiteY229" fmla="*/ 2303332 h 6858544"/>
              <a:gd name="connsiteX230" fmla="*/ 3318341 w 3318341"/>
              <a:gd name="connsiteY230" fmla="*/ 2314020 h 6858544"/>
              <a:gd name="connsiteX231" fmla="*/ 3312390 w 3318341"/>
              <a:gd name="connsiteY231" fmla="*/ 2330249 h 6858544"/>
              <a:gd name="connsiteX232" fmla="*/ 2338836 w 3318341"/>
              <a:gd name="connsiteY232" fmla="*/ 2976215 h 6858544"/>
              <a:gd name="connsiteX233" fmla="*/ 1508976 w 3318341"/>
              <a:gd name="connsiteY233" fmla="*/ 2976215 h 6858544"/>
              <a:gd name="connsiteX234" fmla="*/ 590928 w 3318341"/>
              <a:gd name="connsiteY234" fmla="*/ 3894468 h 6858544"/>
              <a:gd name="connsiteX235" fmla="*/ 1508976 w 3318341"/>
              <a:gd name="connsiteY235" fmla="*/ 4812723 h 6858544"/>
              <a:gd name="connsiteX236" fmla="*/ 2338836 w 3318341"/>
              <a:gd name="connsiteY236" fmla="*/ 4812723 h 6858544"/>
              <a:gd name="connsiteX237" fmla="*/ 3312390 w 3318341"/>
              <a:gd name="connsiteY237" fmla="*/ 5458689 h 6858544"/>
              <a:gd name="connsiteX238" fmla="*/ 3318341 w 3318341"/>
              <a:gd name="connsiteY238" fmla="*/ 5474919 h 6858544"/>
              <a:gd name="connsiteX239" fmla="*/ 3318341 w 3318341"/>
              <a:gd name="connsiteY239" fmla="*/ 5485607 h 6858544"/>
              <a:gd name="connsiteX240" fmla="*/ 3308881 w 3318341"/>
              <a:gd name="connsiteY240" fmla="*/ 5459797 h 6858544"/>
              <a:gd name="connsiteX241" fmla="*/ 2338083 w 3318341"/>
              <a:gd name="connsiteY241" fmla="*/ 4815739 h 6858544"/>
              <a:gd name="connsiteX242" fmla="*/ 1508222 w 3318341"/>
              <a:gd name="connsiteY242" fmla="*/ 4815739 h 6858544"/>
              <a:gd name="connsiteX243" fmla="*/ 587159 w 3318341"/>
              <a:gd name="connsiteY243" fmla="*/ 3894468 h 6858544"/>
              <a:gd name="connsiteX244" fmla="*/ 1508222 w 3318341"/>
              <a:gd name="connsiteY244" fmla="*/ 2973200 h 6858544"/>
              <a:gd name="connsiteX245" fmla="*/ 2338083 w 3318341"/>
              <a:gd name="connsiteY245" fmla="*/ 2973200 h 6858544"/>
              <a:gd name="connsiteX246" fmla="*/ 3308881 w 3318341"/>
              <a:gd name="connsiteY246" fmla="*/ 2329142 h 6858544"/>
              <a:gd name="connsiteX247" fmla="*/ 3318341 w 3318341"/>
              <a:gd name="connsiteY247" fmla="*/ 2152299 h 6858544"/>
              <a:gd name="connsiteX248" fmla="*/ 3318341 w 3318341"/>
              <a:gd name="connsiteY248" fmla="*/ 2167210 h 6858544"/>
              <a:gd name="connsiteX249" fmla="*/ 3304796 w 3318341"/>
              <a:gd name="connsiteY249" fmla="*/ 2219776 h 6858544"/>
              <a:gd name="connsiteX250" fmla="*/ 2338836 w 3318341"/>
              <a:gd name="connsiteY250" fmla="*/ 2930982 h 6858544"/>
              <a:gd name="connsiteX251" fmla="*/ 1508976 w 3318341"/>
              <a:gd name="connsiteY251" fmla="*/ 2930982 h 6858544"/>
              <a:gd name="connsiteX252" fmla="*/ 545704 w 3318341"/>
              <a:gd name="connsiteY252" fmla="*/ 3894468 h 6858544"/>
              <a:gd name="connsiteX253" fmla="*/ 1508976 w 3318341"/>
              <a:gd name="connsiteY253" fmla="*/ 4857958 h 6858544"/>
              <a:gd name="connsiteX254" fmla="*/ 2338836 w 3318341"/>
              <a:gd name="connsiteY254" fmla="*/ 4857958 h 6858544"/>
              <a:gd name="connsiteX255" fmla="*/ 3304796 w 3318341"/>
              <a:gd name="connsiteY255" fmla="*/ 5569163 h 6858544"/>
              <a:gd name="connsiteX256" fmla="*/ 3318341 w 3318341"/>
              <a:gd name="connsiteY256" fmla="*/ 5621729 h 6858544"/>
              <a:gd name="connsiteX257" fmla="*/ 3318341 w 3318341"/>
              <a:gd name="connsiteY257" fmla="*/ 5636640 h 6858544"/>
              <a:gd name="connsiteX258" fmla="*/ 3301177 w 3318341"/>
              <a:gd name="connsiteY258" fmla="*/ 5570001 h 6858544"/>
              <a:gd name="connsiteX259" fmla="*/ 2338083 w 3318341"/>
              <a:gd name="connsiteY259" fmla="*/ 4860973 h 6858544"/>
              <a:gd name="connsiteX260" fmla="*/ 1508222 w 3318341"/>
              <a:gd name="connsiteY260" fmla="*/ 4860973 h 6858544"/>
              <a:gd name="connsiteX261" fmla="*/ 541935 w 3318341"/>
              <a:gd name="connsiteY261" fmla="*/ 3894468 h 6858544"/>
              <a:gd name="connsiteX262" fmla="*/ 1508222 w 3318341"/>
              <a:gd name="connsiteY262" fmla="*/ 2927966 h 6858544"/>
              <a:gd name="connsiteX263" fmla="*/ 2338083 w 3318341"/>
              <a:gd name="connsiteY263" fmla="*/ 2927966 h 6858544"/>
              <a:gd name="connsiteX264" fmla="*/ 3301177 w 3318341"/>
              <a:gd name="connsiteY264" fmla="*/ 2218938 h 6858544"/>
              <a:gd name="connsiteX265" fmla="*/ 999837 w 3318341"/>
              <a:gd name="connsiteY265" fmla="*/ 0 h 6858544"/>
              <a:gd name="connsiteX266" fmla="*/ 1003600 w 3318341"/>
              <a:gd name="connsiteY266" fmla="*/ 0 h 6858544"/>
              <a:gd name="connsiteX267" fmla="*/ 1008340 w 3318341"/>
              <a:gd name="connsiteY267" fmla="*/ 46929 h 6858544"/>
              <a:gd name="connsiteX268" fmla="*/ 1508976 w 3318341"/>
              <a:gd name="connsiteY268" fmla="*/ 455159 h 6858544"/>
              <a:gd name="connsiteX269" fmla="*/ 2338836 w 3318341"/>
              <a:gd name="connsiteY269" fmla="*/ 455159 h 6858544"/>
              <a:gd name="connsiteX270" fmla="*/ 3269437 w 3318341"/>
              <a:gd name="connsiteY270" fmla="*/ 789858 h 6858544"/>
              <a:gd name="connsiteX271" fmla="*/ 3318341 w 3318341"/>
              <a:gd name="connsiteY271" fmla="*/ 834323 h 6858544"/>
              <a:gd name="connsiteX272" fmla="*/ 3318341 w 3318341"/>
              <a:gd name="connsiteY272" fmla="*/ 839238 h 6858544"/>
              <a:gd name="connsiteX273" fmla="*/ 3266519 w 3318341"/>
              <a:gd name="connsiteY273" fmla="*/ 792135 h 6858544"/>
              <a:gd name="connsiteX274" fmla="*/ 2338083 w 3318341"/>
              <a:gd name="connsiteY274" fmla="*/ 458175 h 6858544"/>
              <a:gd name="connsiteX275" fmla="*/ 1508222 w 3318341"/>
              <a:gd name="connsiteY275" fmla="*/ 458175 h 6858544"/>
              <a:gd name="connsiteX276" fmla="*/ 1004639 w 3318341"/>
              <a:gd name="connsiteY276" fmla="*/ 47491 h 6858544"/>
              <a:gd name="connsiteX277" fmla="*/ 954615 w 3318341"/>
              <a:gd name="connsiteY277" fmla="*/ 0 h 6858544"/>
              <a:gd name="connsiteX278" fmla="*/ 958378 w 3318341"/>
              <a:gd name="connsiteY278" fmla="*/ 0 h 6858544"/>
              <a:gd name="connsiteX279" fmla="*/ 964039 w 3318341"/>
              <a:gd name="connsiteY279" fmla="*/ 56015 h 6858544"/>
              <a:gd name="connsiteX280" fmla="*/ 1508976 w 3318341"/>
              <a:gd name="connsiteY280" fmla="*/ 500393 h 6858544"/>
              <a:gd name="connsiteX281" fmla="*/ 2338836 w 3318341"/>
              <a:gd name="connsiteY281" fmla="*/ 500393 h 6858544"/>
              <a:gd name="connsiteX282" fmla="*/ 3240713 w 3318341"/>
              <a:gd name="connsiteY282" fmla="*/ 824730 h 6858544"/>
              <a:gd name="connsiteX283" fmla="*/ 3318341 w 3318341"/>
              <a:gd name="connsiteY283" fmla="*/ 895311 h 6858544"/>
              <a:gd name="connsiteX284" fmla="*/ 3318341 w 3318341"/>
              <a:gd name="connsiteY284" fmla="*/ 900217 h 6858544"/>
              <a:gd name="connsiteX285" fmla="*/ 3237795 w 3318341"/>
              <a:gd name="connsiteY285" fmla="*/ 827006 h 6858544"/>
              <a:gd name="connsiteX286" fmla="*/ 2338083 w 3318341"/>
              <a:gd name="connsiteY286" fmla="*/ 503409 h 6858544"/>
              <a:gd name="connsiteX287" fmla="*/ 1508222 w 3318341"/>
              <a:gd name="connsiteY287" fmla="*/ 503409 h 6858544"/>
              <a:gd name="connsiteX288" fmla="*/ 960338 w 3318341"/>
              <a:gd name="connsiteY288" fmla="*/ 56578 h 6858544"/>
              <a:gd name="connsiteX289" fmla="*/ 909393 w 3318341"/>
              <a:gd name="connsiteY289" fmla="*/ 0 h 6858544"/>
              <a:gd name="connsiteX290" fmla="*/ 913157 w 3318341"/>
              <a:gd name="connsiteY290" fmla="*/ 0 h 6858544"/>
              <a:gd name="connsiteX291" fmla="*/ 919738 w 3318341"/>
              <a:gd name="connsiteY291" fmla="*/ 65102 h 6858544"/>
              <a:gd name="connsiteX292" fmla="*/ 1508976 w 3318341"/>
              <a:gd name="connsiteY292" fmla="*/ 545628 h 6858544"/>
              <a:gd name="connsiteX293" fmla="*/ 2338836 w 3318341"/>
              <a:gd name="connsiteY293" fmla="*/ 545628 h 6858544"/>
              <a:gd name="connsiteX294" fmla="*/ 3309269 w 3318341"/>
              <a:gd name="connsiteY294" fmla="*/ 948590 h 6858544"/>
              <a:gd name="connsiteX295" fmla="*/ 3318341 w 3318341"/>
              <a:gd name="connsiteY295" fmla="*/ 958571 h 6858544"/>
              <a:gd name="connsiteX296" fmla="*/ 3318341 w 3318341"/>
              <a:gd name="connsiteY296" fmla="*/ 963467 h 6858544"/>
              <a:gd name="connsiteX297" fmla="*/ 3306443 w 3318341"/>
              <a:gd name="connsiteY297" fmla="*/ 950380 h 6858544"/>
              <a:gd name="connsiteX298" fmla="*/ 2338083 w 3318341"/>
              <a:gd name="connsiteY298" fmla="*/ 548644 h 6858544"/>
              <a:gd name="connsiteX299" fmla="*/ 1508222 w 3318341"/>
              <a:gd name="connsiteY299" fmla="*/ 548644 h 6858544"/>
              <a:gd name="connsiteX300" fmla="*/ 916037 w 3318341"/>
              <a:gd name="connsiteY300" fmla="*/ 65665 h 6858544"/>
              <a:gd name="connsiteX301" fmla="*/ 864170 w 3318341"/>
              <a:gd name="connsiteY301" fmla="*/ 0 h 6858544"/>
              <a:gd name="connsiteX302" fmla="*/ 867935 w 3318341"/>
              <a:gd name="connsiteY302" fmla="*/ 0 h 6858544"/>
              <a:gd name="connsiteX303" fmla="*/ 875438 w 3318341"/>
              <a:gd name="connsiteY303" fmla="*/ 74188 h 6858544"/>
              <a:gd name="connsiteX304" fmla="*/ 1508976 w 3318341"/>
              <a:gd name="connsiteY304" fmla="*/ 590861 h 6858544"/>
              <a:gd name="connsiteX305" fmla="*/ 2338836 w 3318341"/>
              <a:gd name="connsiteY305" fmla="*/ 590861 h 6858544"/>
              <a:gd name="connsiteX306" fmla="*/ 3277330 w 3318341"/>
              <a:gd name="connsiteY306" fmla="*/ 980535 h 6858544"/>
              <a:gd name="connsiteX307" fmla="*/ 3318341 w 3318341"/>
              <a:gd name="connsiteY307" fmla="*/ 1025656 h 6858544"/>
              <a:gd name="connsiteX308" fmla="*/ 3318341 w 3318341"/>
              <a:gd name="connsiteY308" fmla="*/ 1030542 h 6858544"/>
              <a:gd name="connsiteX309" fmla="*/ 3274503 w 3318341"/>
              <a:gd name="connsiteY309" fmla="*/ 982326 h 6858544"/>
              <a:gd name="connsiteX310" fmla="*/ 2338083 w 3318341"/>
              <a:gd name="connsiteY310" fmla="*/ 593877 h 6858544"/>
              <a:gd name="connsiteX311" fmla="*/ 1508222 w 3318341"/>
              <a:gd name="connsiteY311" fmla="*/ 593877 h 6858544"/>
              <a:gd name="connsiteX312" fmla="*/ 871736 w 3318341"/>
              <a:gd name="connsiteY312" fmla="*/ 74750 h 6858544"/>
              <a:gd name="connsiteX313" fmla="*/ 818948 w 3318341"/>
              <a:gd name="connsiteY313" fmla="*/ 0 h 6858544"/>
              <a:gd name="connsiteX314" fmla="*/ 822712 w 3318341"/>
              <a:gd name="connsiteY314" fmla="*/ 0 h 6858544"/>
              <a:gd name="connsiteX315" fmla="*/ 831136 w 3318341"/>
              <a:gd name="connsiteY315" fmla="*/ 83274 h 6858544"/>
              <a:gd name="connsiteX316" fmla="*/ 1508975 w 3318341"/>
              <a:gd name="connsiteY316" fmla="*/ 636095 h 6858544"/>
              <a:gd name="connsiteX317" fmla="*/ 2338836 w 3318341"/>
              <a:gd name="connsiteY317" fmla="*/ 636095 h 6858544"/>
              <a:gd name="connsiteX318" fmla="*/ 3245390 w 3318341"/>
              <a:gd name="connsiteY318" fmla="*/ 1012482 h 6858544"/>
              <a:gd name="connsiteX319" fmla="*/ 3318341 w 3318341"/>
              <a:gd name="connsiteY319" fmla="*/ 1092744 h 6858544"/>
              <a:gd name="connsiteX320" fmla="*/ 3318341 w 3318341"/>
              <a:gd name="connsiteY320" fmla="*/ 1097619 h 6858544"/>
              <a:gd name="connsiteX321" fmla="*/ 3242564 w 3318341"/>
              <a:gd name="connsiteY321" fmla="*/ 1014272 h 6858544"/>
              <a:gd name="connsiteX322" fmla="*/ 2338083 w 3318341"/>
              <a:gd name="connsiteY322" fmla="*/ 639111 h 6858544"/>
              <a:gd name="connsiteX323" fmla="*/ 1508222 w 3318341"/>
              <a:gd name="connsiteY323" fmla="*/ 639111 h 6858544"/>
              <a:gd name="connsiteX324" fmla="*/ 827435 w 3318341"/>
              <a:gd name="connsiteY324" fmla="*/ 83837 h 6858544"/>
              <a:gd name="connsiteX325" fmla="*/ 770896 w 3318341"/>
              <a:gd name="connsiteY325" fmla="*/ 0 h 6858544"/>
              <a:gd name="connsiteX326" fmla="*/ 774663 w 3318341"/>
              <a:gd name="connsiteY326" fmla="*/ 0 h 6858544"/>
              <a:gd name="connsiteX327" fmla="*/ 775639 w 3318341"/>
              <a:gd name="connsiteY327" fmla="*/ 19257 h 6858544"/>
              <a:gd name="connsiteX328" fmla="*/ 1508975 w 3318341"/>
              <a:gd name="connsiteY328" fmla="*/ 681329 h 6858544"/>
              <a:gd name="connsiteX329" fmla="*/ 2338836 w 3318341"/>
              <a:gd name="connsiteY329" fmla="*/ 681329 h 6858544"/>
              <a:gd name="connsiteX330" fmla="*/ 3293402 w 3318341"/>
              <a:gd name="connsiteY330" fmla="*/ 1132394 h 6858544"/>
              <a:gd name="connsiteX331" fmla="*/ 3318341 w 3318341"/>
              <a:gd name="connsiteY331" fmla="*/ 1165725 h 6858544"/>
              <a:gd name="connsiteX332" fmla="*/ 3318341 w 3318341"/>
              <a:gd name="connsiteY332" fmla="*/ 1171630 h 6858544"/>
              <a:gd name="connsiteX333" fmla="*/ 3290373 w 3318341"/>
              <a:gd name="connsiteY333" fmla="*/ 1134247 h 6858544"/>
              <a:gd name="connsiteX334" fmla="*/ 2338082 w 3318341"/>
              <a:gd name="connsiteY334" fmla="*/ 684345 h 6858544"/>
              <a:gd name="connsiteX335" fmla="*/ 1508222 w 3318341"/>
              <a:gd name="connsiteY335" fmla="*/ 684345 h 6858544"/>
              <a:gd name="connsiteX336" fmla="*/ 771888 w 3318341"/>
              <a:gd name="connsiteY336" fmla="*/ 19540 h 6858544"/>
              <a:gd name="connsiteX337" fmla="*/ 725673 w 3318341"/>
              <a:gd name="connsiteY337" fmla="*/ 0 h 6858544"/>
              <a:gd name="connsiteX338" fmla="*/ 729435 w 3318341"/>
              <a:gd name="connsiteY338" fmla="*/ 0 h 6858544"/>
              <a:gd name="connsiteX339" fmla="*/ 730650 w 3318341"/>
              <a:gd name="connsiteY339" fmla="*/ 23992 h 6858544"/>
              <a:gd name="connsiteX340" fmla="*/ 1508975 w 3318341"/>
              <a:gd name="connsiteY340" fmla="*/ 726566 h 6858544"/>
              <a:gd name="connsiteX341" fmla="*/ 2338836 w 3318341"/>
              <a:gd name="connsiteY341" fmla="*/ 726566 h 6858544"/>
              <a:gd name="connsiteX342" fmla="*/ 3258538 w 3318341"/>
              <a:gd name="connsiteY342" fmla="*/ 1161126 h 6858544"/>
              <a:gd name="connsiteX343" fmla="*/ 3318341 w 3318341"/>
              <a:gd name="connsiteY343" fmla="*/ 1241056 h 6858544"/>
              <a:gd name="connsiteX344" fmla="*/ 3318341 w 3318341"/>
              <a:gd name="connsiteY344" fmla="*/ 1246965 h 6858544"/>
              <a:gd name="connsiteX345" fmla="*/ 3255509 w 3318341"/>
              <a:gd name="connsiteY345" fmla="*/ 1162979 h 6858544"/>
              <a:gd name="connsiteX346" fmla="*/ 2338082 w 3318341"/>
              <a:gd name="connsiteY346" fmla="*/ 729582 h 6858544"/>
              <a:gd name="connsiteX347" fmla="*/ 1508222 w 3318341"/>
              <a:gd name="connsiteY347" fmla="*/ 729582 h 6858544"/>
              <a:gd name="connsiteX348" fmla="*/ 726898 w 3318341"/>
              <a:gd name="connsiteY348" fmla="*/ 24149 h 6858544"/>
              <a:gd name="connsiteX349" fmla="*/ 680449 w 3318341"/>
              <a:gd name="connsiteY349" fmla="*/ 0 h 6858544"/>
              <a:gd name="connsiteX350" fmla="*/ 684212 w 3318341"/>
              <a:gd name="connsiteY350" fmla="*/ 0 h 6858544"/>
              <a:gd name="connsiteX351" fmla="*/ 685661 w 3318341"/>
              <a:gd name="connsiteY351" fmla="*/ 28600 h 6858544"/>
              <a:gd name="connsiteX352" fmla="*/ 1508976 w 3318341"/>
              <a:gd name="connsiteY352" fmla="*/ 771801 h 6858544"/>
              <a:gd name="connsiteX353" fmla="*/ 2338836 w 3318341"/>
              <a:gd name="connsiteY353" fmla="*/ 771801 h 6858544"/>
              <a:gd name="connsiteX354" fmla="*/ 3289786 w 3318341"/>
              <a:gd name="connsiteY354" fmla="*/ 1278220 h 6858544"/>
              <a:gd name="connsiteX355" fmla="*/ 3318341 w 3318341"/>
              <a:gd name="connsiteY355" fmla="*/ 1325176 h 6858544"/>
              <a:gd name="connsiteX356" fmla="*/ 3318341 w 3318341"/>
              <a:gd name="connsiteY356" fmla="*/ 1332082 h 6858544"/>
              <a:gd name="connsiteX357" fmla="*/ 3286574 w 3318341"/>
              <a:gd name="connsiteY357" fmla="*/ 1279837 h 6858544"/>
              <a:gd name="connsiteX358" fmla="*/ 2338083 w 3318341"/>
              <a:gd name="connsiteY358" fmla="*/ 774817 h 6858544"/>
              <a:gd name="connsiteX359" fmla="*/ 1508222 w 3318341"/>
              <a:gd name="connsiteY359" fmla="*/ 774817 h 6858544"/>
              <a:gd name="connsiteX360" fmla="*/ 681909 w 3318341"/>
              <a:gd name="connsiteY360" fmla="*/ 28758 h 6858544"/>
              <a:gd name="connsiteX361" fmla="*/ 635216 w 3318341"/>
              <a:gd name="connsiteY361" fmla="*/ 0 h 6858544"/>
              <a:gd name="connsiteX362" fmla="*/ 638989 w 3318341"/>
              <a:gd name="connsiteY362" fmla="*/ 0 h 6858544"/>
              <a:gd name="connsiteX363" fmla="*/ 640671 w 3318341"/>
              <a:gd name="connsiteY363" fmla="*/ 33207 h 6858544"/>
              <a:gd name="connsiteX364" fmla="*/ 1508976 w 3318341"/>
              <a:gd name="connsiteY364" fmla="*/ 817035 h 6858544"/>
              <a:gd name="connsiteX365" fmla="*/ 2338836 w 3318341"/>
              <a:gd name="connsiteY365" fmla="*/ 817035 h 6858544"/>
              <a:gd name="connsiteX366" fmla="*/ 3307577 w 3318341"/>
              <a:gd name="connsiteY366" fmla="*/ 1394347 h 6858544"/>
              <a:gd name="connsiteX367" fmla="*/ 3318341 w 3318341"/>
              <a:gd name="connsiteY367" fmla="*/ 1416659 h 6858544"/>
              <a:gd name="connsiteX368" fmla="*/ 3318341 w 3318341"/>
              <a:gd name="connsiteY368" fmla="*/ 1425026 h 6858544"/>
              <a:gd name="connsiteX369" fmla="*/ 3304204 w 3318341"/>
              <a:gd name="connsiteY369" fmla="*/ 1395714 h 6858544"/>
              <a:gd name="connsiteX370" fmla="*/ 2338083 w 3318341"/>
              <a:gd name="connsiteY370" fmla="*/ 820050 h 6858544"/>
              <a:gd name="connsiteX371" fmla="*/ 1508222 w 3318341"/>
              <a:gd name="connsiteY371" fmla="*/ 820050 h 6858544"/>
              <a:gd name="connsiteX372" fmla="*/ 636911 w 3318341"/>
              <a:gd name="connsiteY372" fmla="*/ 33490 h 6858544"/>
              <a:gd name="connsiteX373" fmla="*/ 589993 w 3318341"/>
              <a:gd name="connsiteY373" fmla="*/ 0 h 6858544"/>
              <a:gd name="connsiteX374" fmla="*/ 593766 w 3318341"/>
              <a:gd name="connsiteY374" fmla="*/ 0 h 6858544"/>
              <a:gd name="connsiteX375" fmla="*/ 595682 w 3318341"/>
              <a:gd name="connsiteY375" fmla="*/ 37814 h 6858544"/>
              <a:gd name="connsiteX376" fmla="*/ 1508976 w 3318341"/>
              <a:gd name="connsiteY376" fmla="*/ 862268 h 6858544"/>
              <a:gd name="connsiteX377" fmla="*/ 2338836 w 3318341"/>
              <a:gd name="connsiteY377" fmla="*/ 862268 h 6858544"/>
              <a:gd name="connsiteX378" fmla="*/ 3312390 w 3318341"/>
              <a:gd name="connsiteY378" fmla="*/ 1508235 h 6858544"/>
              <a:gd name="connsiteX379" fmla="*/ 3318341 w 3318341"/>
              <a:gd name="connsiteY379" fmla="*/ 1524464 h 6858544"/>
              <a:gd name="connsiteX380" fmla="*/ 3318341 w 3318341"/>
              <a:gd name="connsiteY380" fmla="*/ 1535152 h 6858544"/>
              <a:gd name="connsiteX381" fmla="*/ 3308881 w 3318341"/>
              <a:gd name="connsiteY381" fmla="*/ 1509342 h 6858544"/>
              <a:gd name="connsiteX382" fmla="*/ 2338083 w 3318341"/>
              <a:gd name="connsiteY382" fmla="*/ 865284 h 6858544"/>
              <a:gd name="connsiteX383" fmla="*/ 1508222 w 3318341"/>
              <a:gd name="connsiteY383" fmla="*/ 865284 h 6858544"/>
              <a:gd name="connsiteX384" fmla="*/ 591922 w 3318341"/>
              <a:gd name="connsiteY384" fmla="*/ 38097 h 6858544"/>
              <a:gd name="connsiteX385" fmla="*/ 544770 w 3318341"/>
              <a:gd name="connsiteY385" fmla="*/ 0 h 6858544"/>
              <a:gd name="connsiteX386" fmla="*/ 548542 w 3318341"/>
              <a:gd name="connsiteY386" fmla="*/ 0 h 6858544"/>
              <a:gd name="connsiteX387" fmla="*/ 550693 w 3318341"/>
              <a:gd name="connsiteY387" fmla="*/ 42422 h 6858544"/>
              <a:gd name="connsiteX388" fmla="*/ 1508976 w 3318341"/>
              <a:gd name="connsiteY388" fmla="*/ 907503 h 6858544"/>
              <a:gd name="connsiteX389" fmla="*/ 2338836 w 3318341"/>
              <a:gd name="connsiteY389" fmla="*/ 907503 h 6858544"/>
              <a:gd name="connsiteX390" fmla="*/ 3304796 w 3318341"/>
              <a:gd name="connsiteY390" fmla="*/ 1618708 h 6858544"/>
              <a:gd name="connsiteX391" fmla="*/ 3318341 w 3318341"/>
              <a:gd name="connsiteY391" fmla="*/ 1671274 h 6858544"/>
              <a:gd name="connsiteX392" fmla="*/ 3318341 w 3318341"/>
              <a:gd name="connsiteY392" fmla="*/ 1686185 h 6858544"/>
              <a:gd name="connsiteX393" fmla="*/ 3301177 w 3318341"/>
              <a:gd name="connsiteY393" fmla="*/ 1619546 h 6858544"/>
              <a:gd name="connsiteX394" fmla="*/ 2338083 w 3318341"/>
              <a:gd name="connsiteY394" fmla="*/ 910518 h 6858544"/>
              <a:gd name="connsiteX395" fmla="*/ 1508222 w 3318341"/>
              <a:gd name="connsiteY395" fmla="*/ 910518 h 6858544"/>
              <a:gd name="connsiteX396" fmla="*/ 546932 w 3318341"/>
              <a:gd name="connsiteY396" fmla="*/ 42705 h 6858544"/>
              <a:gd name="connsiteX397" fmla="*/ 500301 w 3318341"/>
              <a:gd name="connsiteY397" fmla="*/ 0 h 6858544"/>
              <a:gd name="connsiteX398" fmla="*/ 503352 w 3318341"/>
              <a:gd name="connsiteY398" fmla="*/ 0 h 6858544"/>
              <a:gd name="connsiteX399" fmla="*/ 505695 w 3318341"/>
              <a:gd name="connsiteY399" fmla="*/ 46277 h 6858544"/>
              <a:gd name="connsiteX400" fmla="*/ 1508976 w 3318341"/>
              <a:gd name="connsiteY400" fmla="*/ 951983 h 6858544"/>
              <a:gd name="connsiteX401" fmla="*/ 2338837 w 3318341"/>
              <a:gd name="connsiteY401" fmla="*/ 951983 h 6858544"/>
              <a:gd name="connsiteX402" fmla="*/ 3305124 w 3318341"/>
              <a:gd name="connsiteY402" fmla="*/ 1918489 h 6858544"/>
              <a:gd name="connsiteX403" fmla="*/ 2338837 w 3318341"/>
              <a:gd name="connsiteY403" fmla="*/ 2884993 h 6858544"/>
              <a:gd name="connsiteX404" fmla="*/ 1508976 w 3318341"/>
              <a:gd name="connsiteY404" fmla="*/ 2884993 h 6858544"/>
              <a:gd name="connsiteX405" fmla="*/ 500480 w 3318341"/>
              <a:gd name="connsiteY405" fmla="*/ 3893715 h 6858544"/>
              <a:gd name="connsiteX406" fmla="*/ 1508976 w 3318341"/>
              <a:gd name="connsiteY406" fmla="*/ 4902438 h 6858544"/>
              <a:gd name="connsiteX407" fmla="*/ 2338837 w 3318341"/>
              <a:gd name="connsiteY407" fmla="*/ 4902438 h 6858544"/>
              <a:gd name="connsiteX408" fmla="*/ 3305124 w 3318341"/>
              <a:gd name="connsiteY408" fmla="*/ 5868943 h 6858544"/>
              <a:gd name="connsiteX409" fmla="*/ 2338837 w 3318341"/>
              <a:gd name="connsiteY409" fmla="*/ 6835448 h 6858544"/>
              <a:gd name="connsiteX410" fmla="*/ 1508976 w 3318341"/>
              <a:gd name="connsiteY410" fmla="*/ 6835448 h 6858544"/>
              <a:gd name="connsiteX411" fmla="*/ 1305936 w 3318341"/>
              <a:gd name="connsiteY411" fmla="*/ 6855972 h 6858544"/>
              <a:gd name="connsiteX412" fmla="*/ 1295952 w 3318341"/>
              <a:gd name="connsiteY412" fmla="*/ 6858544 h 6858544"/>
              <a:gd name="connsiteX413" fmla="*/ 1286885 w 3318341"/>
              <a:gd name="connsiteY413" fmla="*/ 6858544 h 6858544"/>
              <a:gd name="connsiteX414" fmla="*/ 1305373 w 3318341"/>
              <a:gd name="connsiteY414" fmla="*/ 6853778 h 6858544"/>
              <a:gd name="connsiteX415" fmla="*/ 1508976 w 3318341"/>
              <a:gd name="connsiteY415" fmla="*/ 6833187 h 6858544"/>
              <a:gd name="connsiteX416" fmla="*/ 2338837 w 3318341"/>
              <a:gd name="connsiteY416" fmla="*/ 6833187 h 6858544"/>
              <a:gd name="connsiteX417" fmla="*/ 3302108 w 3318341"/>
              <a:gd name="connsiteY417" fmla="*/ 5869697 h 6858544"/>
              <a:gd name="connsiteX418" fmla="*/ 2338837 w 3318341"/>
              <a:gd name="connsiteY418" fmla="*/ 4906208 h 6858544"/>
              <a:gd name="connsiteX419" fmla="*/ 1508976 w 3318341"/>
              <a:gd name="connsiteY419" fmla="*/ 4906208 h 6858544"/>
              <a:gd name="connsiteX420" fmla="*/ 497465 w 3318341"/>
              <a:gd name="connsiteY420" fmla="*/ 3894469 h 6858544"/>
              <a:gd name="connsiteX421" fmla="*/ 1508976 w 3318341"/>
              <a:gd name="connsiteY421" fmla="*/ 2882732 h 6858544"/>
              <a:gd name="connsiteX422" fmla="*/ 2338837 w 3318341"/>
              <a:gd name="connsiteY422" fmla="*/ 2882732 h 6858544"/>
              <a:gd name="connsiteX423" fmla="*/ 3302108 w 3318341"/>
              <a:gd name="connsiteY423" fmla="*/ 1919242 h 6858544"/>
              <a:gd name="connsiteX424" fmla="*/ 2338837 w 3318341"/>
              <a:gd name="connsiteY424" fmla="*/ 955753 h 6858544"/>
              <a:gd name="connsiteX425" fmla="*/ 1508976 w 3318341"/>
              <a:gd name="connsiteY425" fmla="*/ 955753 h 6858544"/>
              <a:gd name="connsiteX426" fmla="*/ 502697 w 3318341"/>
              <a:gd name="connsiteY426" fmla="*/ 47313 h 6858544"/>
              <a:gd name="connsiteX427" fmla="*/ 455077 w 3318341"/>
              <a:gd name="connsiteY427" fmla="*/ 0 h 6858544"/>
              <a:gd name="connsiteX428" fmla="*/ 458128 w 3318341"/>
              <a:gd name="connsiteY428" fmla="*/ 0 h 6858544"/>
              <a:gd name="connsiteX429" fmla="*/ 460704 w 3318341"/>
              <a:gd name="connsiteY429" fmla="*/ 50884 h 6858544"/>
              <a:gd name="connsiteX430" fmla="*/ 1508976 w 3318341"/>
              <a:gd name="connsiteY430" fmla="*/ 997217 h 6858544"/>
              <a:gd name="connsiteX431" fmla="*/ 2338836 w 3318341"/>
              <a:gd name="connsiteY431" fmla="*/ 997217 h 6858544"/>
              <a:gd name="connsiteX432" fmla="*/ 3259900 w 3318341"/>
              <a:gd name="connsiteY432" fmla="*/ 1918488 h 6858544"/>
              <a:gd name="connsiteX433" fmla="*/ 2338836 w 3318341"/>
              <a:gd name="connsiteY433" fmla="*/ 2839758 h 6858544"/>
              <a:gd name="connsiteX434" fmla="*/ 1508976 w 3318341"/>
              <a:gd name="connsiteY434" fmla="*/ 2839758 h 6858544"/>
              <a:gd name="connsiteX435" fmla="*/ 455255 w 3318341"/>
              <a:gd name="connsiteY435" fmla="*/ 3893714 h 6858544"/>
              <a:gd name="connsiteX436" fmla="*/ 1508976 w 3318341"/>
              <a:gd name="connsiteY436" fmla="*/ 4947672 h 6858544"/>
              <a:gd name="connsiteX437" fmla="*/ 2338836 w 3318341"/>
              <a:gd name="connsiteY437" fmla="*/ 4947672 h 6858544"/>
              <a:gd name="connsiteX438" fmla="*/ 3259900 w 3318341"/>
              <a:gd name="connsiteY438" fmla="*/ 5868943 h 6858544"/>
              <a:gd name="connsiteX439" fmla="*/ 2338836 w 3318341"/>
              <a:gd name="connsiteY439" fmla="*/ 6790213 h 6858544"/>
              <a:gd name="connsiteX440" fmla="*/ 1508976 w 3318341"/>
              <a:gd name="connsiteY440" fmla="*/ 6790213 h 6858544"/>
              <a:gd name="connsiteX441" fmla="*/ 1195938 w 3318341"/>
              <a:gd name="connsiteY441" fmla="*/ 6837668 h 6858544"/>
              <a:gd name="connsiteX442" fmla="*/ 1139010 w 3318341"/>
              <a:gd name="connsiteY442" fmla="*/ 6858544 h 6858544"/>
              <a:gd name="connsiteX443" fmla="*/ 1132432 w 3318341"/>
              <a:gd name="connsiteY443" fmla="*/ 6858544 h 6858544"/>
              <a:gd name="connsiteX444" fmla="*/ 1195100 w 3318341"/>
              <a:gd name="connsiteY444" fmla="*/ 6835556 h 6858544"/>
              <a:gd name="connsiteX445" fmla="*/ 1508976 w 3318341"/>
              <a:gd name="connsiteY445" fmla="*/ 6787952 h 6858544"/>
              <a:gd name="connsiteX446" fmla="*/ 2338836 w 3318341"/>
              <a:gd name="connsiteY446" fmla="*/ 6787952 h 6858544"/>
              <a:gd name="connsiteX447" fmla="*/ 3256884 w 3318341"/>
              <a:gd name="connsiteY447" fmla="*/ 5869697 h 6858544"/>
              <a:gd name="connsiteX448" fmla="*/ 2338836 w 3318341"/>
              <a:gd name="connsiteY448" fmla="*/ 4951442 h 6858544"/>
              <a:gd name="connsiteX449" fmla="*/ 1508976 w 3318341"/>
              <a:gd name="connsiteY449" fmla="*/ 4951442 h 6858544"/>
              <a:gd name="connsiteX450" fmla="*/ 452241 w 3318341"/>
              <a:gd name="connsiteY450" fmla="*/ 3894468 h 6858544"/>
              <a:gd name="connsiteX451" fmla="*/ 1508976 w 3318341"/>
              <a:gd name="connsiteY451" fmla="*/ 2837497 h 6858544"/>
              <a:gd name="connsiteX452" fmla="*/ 2338836 w 3318341"/>
              <a:gd name="connsiteY452" fmla="*/ 2837497 h 6858544"/>
              <a:gd name="connsiteX453" fmla="*/ 3256884 w 3318341"/>
              <a:gd name="connsiteY453" fmla="*/ 1919242 h 6858544"/>
              <a:gd name="connsiteX454" fmla="*/ 2338836 w 3318341"/>
              <a:gd name="connsiteY454" fmla="*/ 1000987 h 6858544"/>
              <a:gd name="connsiteX455" fmla="*/ 1508976 w 3318341"/>
              <a:gd name="connsiteY455" fmla="*/ 1000987 h 6858544"/>
              <a:gd name="connsiteX456" fmla="*/ 457708 w 3318341"/>
              <a:gd name="connsiteY456" fmla="*/ 51920 h 6858544"/>
              <a:gd name="connsiteX457" fmla="*/ 409853 w 3318341"/>
              <a:gd name="connsiteY457" fmla="*/ 0 h 6858544"/>
              <a:gd name="connsiteX458" fmla="*/ 412905 w 3318341"/>
              <a:gd name="connsiteY458" fmla="*/ 0 h 6858544"/>
              <a:gd name="connsiteX459" fmla="*/ 415715 w 3318341"/>
              <a:gd name="connsiteY459" fmla="*/ 55493 h 6858544"/>
              <a:gd name="connsiteX460" fmla="*/ 1508976 w 3318341"/>
              <a:gd name="connsiteY460" fmla="*/ 1042453 h 6858544"/>
              <a:gd name="connsiteX461" fmla="*/ 2338836 w 3318341"/>
              <a:gd name="connsiteY461" fmla="*/ 1042453 h 6858544"/>
              <a:gd name="connsiteX462" fmla="*/ 3214676 w 3318341"/>
              <a:gd name="connsiteY462" fmla="*/ 1918489 h 6858544"/>
              <a:gd name="connsiteX463" fmla="*/ 2338836 w 3318341"/>
              <a:gd name="connsiteY463" fmla="*/ 2794526 h 6858544"/>
              <a:gd name="connsiteX464" fmla="*/ 1508976 w 3318341"/>
              <a:gd name="connsiteY464" fmla="*/ 2794526 h 6858544"/>
              <a:gd name="connsiteX465" fmla="*/ 410031 w 3318341"/>
              <a:gd name="connsiteY465" fmla="*/ 3893714 h 6858544"/>
              <a:gd name="connsiteX466" fmla="*/ 1508976 w 3318341"/>
              <a:gd name="connsiteY466" fmla="*/ 4992906 h 6858544"/>
              <a:gd name="connsiteX467" fmla="*/ 2338836 w 3318341"/>
              <a:gd name="connsiteY467" fmla="*/ 4992906 h 6858544"/>
              <a:gd name="connsiteX468" fmla="*/ 3214676 w 3318341"/>
              <a:gd name="connsiteY468" fmla="*/ 5868943 h 6858544"/>
              <a:gd name="connsiteX469" fmla="*/ 2338836 w 3318341"/>
              <a:gd name="connsiteY469" fmla="*/ 6744979 h 6858544"/>
              <a:gd name="connsiteX470" fmla="*/ 1508976 w 3318341"/>
              <a:gd name="connsiteY470" fmla="*/ 6744979 h 6858544"/>
              <a:gd name="connsiteX471" fmla="*/ 1081609 w 3318341"/>
              <a:gd name="connsiteY471" fmla="*/ 6831490 h 6858544"/>
              <a:gd name="connsiteX472" fmla="*/ 1025540 w 3318341"/>
              <a:gd name="connsiteY472" fmla="*/ 6858544 h 6858544"/>
              <a:gd name="connsiteX473" fmla="*/ 1020298 w 3318341"/>
              <a:gd name="connsiteY473" fmla="*/ 6858544 h 6858544"/>
              <a:gd name="connsiteX474" fmla="*/ 1080502 w 3318341"/>
              <a:gd name="connsiteY474" fmla="*/ 6829488 h 6858544"/>
              <a:gd name="connsiteX475" fmla="*/ 1508976 w 3318341"/>
              <a:gd name="connsiteY475" fmla="*/ 6742718 h 6858544"/>
              <a:gd name="connsiteX476" fmla="*/ 2338836 w 3318341"/>
              <a:gd name="connsiteY476" fmla="*/ 6742718 h 6858544"/>
              <a:gd name="connsiteX477" fmla="*/ 3211660 w 3318341"/>
              <a:gd name="connsiteY477" fmla="*/ 5869697 h 6858544"/>
              <a:gd name="connsiteX478" fmla="*/ 2338836 w 3318341"/>
              <a:gd name="connsiteY478" fmla="*/ 4996676 h 6858544"/>
              <a:gd name="connsiteX479" fmla="*/ 1508976 w 3318341"/>
              <a:gd name="connsiteY479" fmla="*/ 4996676 h 6858544"/>
              <a:gd name="connsiteX480" fmla="*/ 407016 w 3318341"/>
              <a:gd name="connsiteY480" fmla="*/ 3894468 h 6858544"/>
              <a:gd name="connsiteX481" fmla="*/ 1508976 w 3318341"/>
              <a:gd name="connsiteY481" fmla="*/ 2792264 h 6858544"/>
              <a:gd name="connsiteX482" fmla="*/ 2338836 w 3318341"/>
              <a:gd name="connsiteY482" fmla="*/ 2792264 h 6858544"/>
              <a:gd name="connsiteX483" fmla="*/ 3211660 w 3318341"/>
              <a:gd name="connsiteY483" fmla="*/ 1919243 h 6858544"/>
              <a:gd name="connsiteX484" fmla="*/ 2338836 w 3318341"/>
              <a:gd name="connsiteY484" fmla="*/ 1046222 h 6858544"/>
              <a:gd name="connsiteX485" fmla="*/ 1508976 w 3318341"/>
              <a:gd name="connsiteY485" fmla="*/ 1046222 h 6858544"/>
              <a:gd name="connsiteX486" fmla="*/ 412717 w 3318341"/>
              <a:gd name="connsiteY486" fmla="*/ 56530 h 6858544"/>
              <a:gd name="connsiteX487" fmla="*/ 364629 w 3318341"/>
              <a:gd name="connsiteY487" fmla="*/ 0 h 6858544"/>
              <a:gd name="connsiteX488" fmla="*/ 367681 w 3318341"/>
              <a:gd name="connsiteY488" fmla="*/ 0 h 6858544"/>
              <a:gd name="connsiteX489" fmla="*/ 370726 w 3318341"/>
              <a:gd name="connsiteY489" fmla="*/ 60101 h 6858544"/>
              <a:gd name="connsiteX490" fmla="*/ 1508976 w 3318341"/>
              <a:gd name="connsiteY490" fmla="*/ 1087688 h 6858544"/>
              <a:gd name="connsiteX491" fmla="*/ 2338836 w 3318341"/>
              <a:gd name="connsiteY491" fmla="*/ 1087688 h 6858544"/>
              <a:gd name="connsiteX492" fmla="*/ 3169452 w 3318341"/>
              <a:gd name="connsiteY492" fmla="*/ 1918489 h 6858544"/>
              <a:gd name="connsiteX493" fmla="*/ 2338836 w 3318341"/>
              <a:gd name="connsiteY493" fmla="*/ 2749292 h 6858544"/>
              <a:gd name="connsiteX494" fmla="*/ 1508976 w 3318341"/>
              <a:gd name="connsiteY494" fmla="*/ 2749292 h 6858544"/>
              <a:gd name="connsiteX495" fmla="*/ 364807 w 3318341"/>
              <a:gd name="connsiteY495" fmla="*/ 3893714 h 6858544"/>
              <a:gd name="connsiteX496" fmla="*/ 1508976 w 3318341"/>
              <a:gd name="connsiteY496" fmla="*/ 5038141 h 6858544"/>
              <a:gd name="connsiteX497" fmla="*/ 2338836 w 3318341"/>
              <a:gd name="connsiteY497" fmla="*/ 5038141 h 6858544"/>
              <a:gd name="connsiteX498" fmla="*/ 3169452 w 3318341"/>
              <a:gd name="connsiteY498" fmla="*/ 5868943 h 6858544"/>
              <a:gd name="connsiteX499" fmla="*/ 2338836 w 3318341"/>
              <a:gd name="connsiteY499" fmla="*/ 6699745 h 6858544"/>
              <a:gd name="connsiteX500" fmla="*/ 1508976 w 3318341"/>
              <a:gd name="connsiteY500" fmla="*/ 6699745 h 6858544"/>
              <a:gd name="connsiteX501" fmla="*/ 964054 w 3318341"/>
              <a:gd name="connsiteY501" fmla="*/ 6838079 h 6858544"/>
              <a:gd name="connsiteX502" fmla="*/ 930411 w 3318341"/>
              <a:gd name="connsiteY502" fmla="*/ 6858544 h 6858544"/>
              <a:gd name="connsiteX503" fmla="*/ 925651 w 3318341"/>
              <a:gd name="connsiteY503" fmla="*/ 6858544 h 6858544"/>
              <a:gd name="connsiteX504" fmla="*/ 962353 w 3318341"/>
              <a:gd name="connsiteY504" fmla="*/ 6836214 h 6858544"/>
              <a:gd name="connsiteX505" fmla="*/ 1508976 w 3318341"/>
              <a:gd name="connsiteY505" fmla="*/ 6697484 h 6858544"/>
              <a:gd name="connsiteX506" fmla="*/ 2338836 w 3318341"/>
              <a:gd name="connsiteY506" fmla="*/ 6697484 h 6858544"/>
              <a:gd name="connsiteX507" fmla="*/ 3166436 w 3318341"/>
              <a:gd name="connsiteY507" fmla="*/ 5869697 h 6858544"/>
              <a:gd name="connsiteX508" fmla="*/ 2338836 w 3318341"/>
              <a:gd name="connsiteY508" fmla="*/ 5041910 h 6858544"/>
              <a:gd name="connsiteX509" fmla="*/ 1508976 w 3318341"/>
              <a:gd name="connsiteY509" fmla="*/ 5041910 h 6858544"/>
              <a:gd name="connsiteX510" fmla="*/ 361792 w 3318341"/>
              <a:gd name="connsiteY510" fmla="*/ 3894468 h 6858544"/>
              <a:gd name="connsiteX511" fmla="*/ 1508976 w 3318341"/>
              <a:gd name="connsiteY511" fmla="*/ 2747030 h 6858544"/>
              <a:gd name="connsiteX512" fmla="*/ 2338836 w 3318341"/>
              <a:gd name="connsiteY512" fmla="*/ 2747030 h 6858544"/>
              <a:gd name="connsiteX513" fmla="*/ 3166436 w 3318341"/>
              <a:gd name="connsiteY513" fmla="*/ 1919243 h 6858544"/>
              <a:gd name="connsiteX514" fmla="*/ 2338836 w 3318341"/>
              <a:gd name="connsiteY514" fmla="*/ 1091456 h 6858544"/>
              <a:gd name="connsiteX515" fmla="*/ 1508976 w 3318341"/>
              <a:gd name="connsiteY515" fmla="*/ 1091456 h 6858544"/>
              <a:gd name="connsiteX516" fmla="*/ 367728 w 3318341"/>
              <a:gd name="connsiteY516" fmla="*/ 61138 h 6858544"/>
              <a:gd name="connsiteX517" fmla="*/ 319406 w 3318341"/>
              <a:gd name="connsiteY517" fmla="*/ 0 h 6858544"/>
              <a:gd name="connsiteX518" fmla="*/ 322458 w 3318341"/>
              <a:gd name="connsiteY518" fmla="*/ 0 h 6858544"/>
              <a:gd name="connsiteX519" fmla="*/ 325736 w 3318341"/>
              <a:gd name="connsiteY519" fmla="*/ 64708 h 6858544"/>
              <a:gd name="connsiteX520" fmla="*/ 1508975 w 3318341"/>
              <a:gd name="connsiteY520" fmla="*/ 1132921 h 6858544"/>
              <a:gd name="connsiteX521" fmla="*/ 2338836 w 3318341"/>
              <a:gd name="connsiteY521" fmla="*/ 1132921 h 6858544"/>
              <a:gd name="connsiteX522" fmla="*/ 3124227 w 3318341"/>
              <a:gd name="connsiteY522" fmla="*/ 1918489 h 6858544"/>
              <a:gd name="connsiteX523" fmla="*/ 2338836 w 3318341"/>
              <a:gd name="connsiteY523" fmla="*/ 2704057 h 6858544"/>
              <a:gd name="connsiteX524" fmla="*/ 1508975 w 3318341"/>
              <a:gd name="connsiteY524" fmla="*/ 2704057 h 6858544"/>
              <a:gd name="connsiteX525" fmla="*/ 319583 w 3318341"/>
              <a:gd name="connsiteY525" fmla="*/ 3893714 h 6858544"/>
              <a:gd name="connsiteX526" fmla="*/ 1508975 w 3318341"/>
              <a:gd name="connsiteY526" fmla="*/ 5083375 h 6858544"/>
              <a:gd name="connsiteX527" fmla="*/ 2338836 w 3318341"/>
              <a:gd name="connsiteY527" fmla="*/ 5083375 h 6858544"/>
              <a:gd name="connsiteX528" fmla="*/ 3124227 w 3318341"/>
              <a:gd name="connsiteY528" fmla="*/ 5868943 h 6858544"/>
              <a:gd name="connsiteX529" fmla="*/ 2338836 w 3318341"/>
              <a:gd name="connsiteY529" fmla="*/ 6654511 h 6858544"/>
              <a:gd name="connsiteX530" fmla="*/ 1508975 w 3318341"/>
              <a:gd name="connsiteY530" fmla="*/ 6654511 h 6858544"/>
              <a:gd name="connsiteX531" fmla="*/ 844474 w 3318341"/>
              <a:gd name="connsiteY531" fmla="*/ 6857986 h 6858544"/>
              <a:gd name="connsiteX532" fmla="*/ 843727 w 3318341"/>
              <a:gd name="connsiteY532" fmla="*/ 6858544 h 6858544"/>
              <a:gd name="connsiteX533" fmla="*/ 839504 w 3318341"/>
              <a:gd name="connsiteY533" fmla="*/ 6858544 h 6858544"/>
              <a:gd name="connsiteX534" fmla="*/ 842526 w 3318341"/>
              <a:gd name="connsiteY534" fmla="*/ 6856281 h 6858544"/>
              <a:gd name="connsiteX535" fmla="*/ 1508975 w 3318341"/>
              <a:gd name="connsiteY535" fmla="*/ 6652250 h 6858544"/>
              <a:gd name="connsiteX536" fmla="*/ 2338836 w 3318341"/>
              <a:gd name="connsiteY536" fmla="*/ 6652250 h 6858544"/>
              <a:gd name="connsiteX537" fmla="*/ 3121212 w 3318341"/>
              <a:gd name="connsiteY537" fmla="*/ 5869697 h 6858544"/>
              <a:gd name="connsiteX538" fmla="*/ 2338836 w 3318341"/>
              <a:gd name="connsiteY538" fmla="*/ 5087145 h 6858544"/>
              <a:gd name="connsiteX539" fmla="*/ 1508975 w 3318341"/>
              <a:gd name="connsiteY539" fmla="*/ 5087145 h 6858544"/>
              <a:gd name="connsiteX540" fmla="*/ 316568 w 3318341"/>
              <a:gd name="connsiteY540" fmla="*/ 3894468 h 6858544"/>
              <a:gd name="connsiteX541" fmla="*/ 1508975 w 3318341"/>
              <a:gd name="connsiteY541" fmla="*/ 2701795 h 6858544"/>
              <a:gd name="connsiteX542" fmla="*/ 2338836 w 3318341"/>
              <a:gd name="connsiteY542" fmla="*/ 2701795 h 6858544"/>
              <a:gd name="connsiteX543" fmla="*/ 3121212 w 3318341"/>
              <a:gd name="connsiteY543" fmla="*/ 1919243 h 6858544"/>
              <a:gd name="connsiteX544" fmla="*/ 2338836 w 3318341"/>
              <a:gd name="connsiteY544" fmla="*/ 1136690 h 6858544"/>
              <a:gd name="connsiteX545" fmla="*/ 1508975 w 3318341"/>
              <a:gd name="connsiteY545" fmla="*/ 1136690 h 6858544"/>
              <a:gd name="connsiteX546" fmla="*/ 322739 w 3318341"/>
              <a:gd name="connsiteY546" fmla="*/ 65745 h 6858544"/>
              <a:gd name="connsiteX547" fmla="*/ 274183 w 3318341"/>
              <a:gd name="connsiteY547" fmla="*/ 0 h 6858544"/>
              <a:gd name="connsiteX548" fmla="*/ 277235 w 3318341"/>
              <a:gd name="connsiteY548" fmla="*/ 0 h 6858544"/>
              <a:gd name="connsiteX549" fmla="*/ 280747 w 3318341"/>
              <a:gd name="connsiteY549" fmla="*/ 69316 h 6858544"/>
              <a:gd name="connsiteX550" fmla="*/ 1508975 w 3318341"/>
              <a:gd name="connsiteY550" fmla="*/ 1178154 h 6858544"/>
              <a:gd name="connsiteX551" fmla="*/ 2338836 w 3318341"/>
              <a:gd name="connsiteY551" fmla="*/ 1178154 h 6858544"/>
              <a:gd name="connsiteX552" fmla="*/ 3079003 w 3318341"/>
              <a:gd name="connsiteY552" fmla="*/ 1918488 h 6858544"/>
              <a:gd name="connsiteX553" fmla="*/ 2338836 w 3318341"/>
              <a:gd name="connsiteY553" fmla="*/ 2658822 h 6858544"/>
              <a:gd name="connsiteX554" fmla="*/ 1508975 w 3318341"/>
              <a:gd name="connsiteY554" fmla="*/ 2658822 h 6858544"/>
              <a:gd name="connsiteX555" fmla="*/ 274359 w 3318341"/>
              <a:gd name="connsiteY555" fmla="*/ 3893714 h 6858544"/>
              <a:gd name="connsiteX556" fmla="*/ 1508975 w 3318341"/>
              <a:gd name="connsiteY556" fmla="*/ 5128609 h 6858544"/>
              <a:gd name="connsiteX557" fmla="*/ 2338836 w 3318341"/>
              <a:gd name="connsiteY557" fmla="*/ 5128609 h 6858544"/>
              <a:gd name="connsiteX558" fmla="*/ 3079003 w 3318341"/>
              <a:gd name="connsiteY558" fmla="*/ 5868943 h 6858544"/>
              <a:gd name="connsiteX559" fmla="*/ 2338836 w 3318341"/>
              <a:gd name="connsiteY559" fmla="*/ 6609276 h 6858544"/>
              <a:gd name="connsiteX560" fmla="*/ 1508975 w 3318341"/>
              <a:gd name="connsiteY560" fmla="*/ 6609276 h 6858544"/>
              <a:gd name="connsiteX561" fmla="*/ 819234 w 3318341"/>
              <a:gd name="connsiteY561" fmla="*/ 6820503 h 6858544"/>
              <a:gd name="connsiteX562" fmla="*/ 768411 w 3318341"/>
              <a:gd name="connsiteY562" fmla="*/ 6858544 h 6858544"/>
              <a:gd name="connsiteX563" fmla="*/ 764201 w 3318341"/>
              <a:gd name="connsiteY563" fmla="*/ 6858544 h 6858544"/>
              <a:gd name="connsiteX564" fmla="*/ 817286 w 3318341"/>
              <a:gd name="connsiteY564" fmla="*/ 6818799 h 6858544"/>
              <a:gd name="connsiteX565" fmla="*/ 1508975 w 3318341"/>
              <a:gd name="connsiteY565" fmla="*/ 6607015 h 6858544"/>
              <a:gd name="connsiteX566" fmla="*/ 2338836 w 3318341"/>
              <a:gd name="connsiteY566" fmla="*/ 6607015 h 6858544"/>
              <a:gd name="connsiteX567" fmla="*/ 3075988 w 3318341"/>
              <a:gd name="connsiteY567" fmla="*/ 5869697 h 6858544"/>
              <a:gd name="connsiteX568" fmla="*/ 2338836 w 3318341"/>
              <a:gd name="connsiteY568" fmla="*/ 5132379 h 6858544"/>
              <a:gd name="connsiteX569" fmla="*/ 1508975 w 3318341"/>
              <a:gd name="connsiteY569" fmla="*/ 5132379 h 6858544"/>
              <a:gd name="connsiteX570" fmla="*/ 271344 w 3318341"/>
              <a:gd name="connsiteY570" fmla="*/ 3894468 h 6858544"/>
              <a:gd name="connsiteX571" fmla="*/ 1508975 w 3318341"/>
              <a:gd name="connsiteY571" fmla="*/ 2656560 h 6858544"/>
              <a:gd name="connsiteX572" fmla="*/ 2338836 w 3318341"/>
              <a:gd name="connsiteY572" fmla="*/ 2656560 h 6858544"/>
              <a:gd name="connsiteX573" fmla="*/ 3075988 w 3318341"/>
              <a:gd name="connsiteY573" fmla="*/ 1919242 h 6858544"/>
              <a:gd name="connsiteX574" fmla="*/ 2338836 w 3318341"/>
              <a:gd name="connsiteY574" fmla="*/ 1181924 h 6858544"/>
              <a:gd name="connsiteX575" fmla="*/ 1508975 w 3318341"/>
              <a:gd name="connsiteY575" fmla="*/ 1181924 h 6858544"/>
              <a:gd name="connsiteX576" fmla="*/ 277749 w 3318341"/>
              <a:gd name="connsiteY576" fmla="*/ 70352 h 6858544"/>
              <a:gd name="connsiteX577" fmla="*/ 228959 w 3318341"/>
              <a:gd name="connsiteY577" fmla="*/ 0 h 6858544"/>
              <a:gd name="connsiteX578" fmla="*/ 232008 w 3318341"/>
              <a:gd name="connsiteY578" fmla="*/ 0 h 6858544"/>
              <a:gd name="connsiteX579" fmla="*/ 235758 w 3318341"/>
              <a:gd name="connsiteY579" fmla="*/ 74046 h 6858544"/>
              <a:gd name="connsiteX580" fmla="*/ 1508975 w 3318341"/>
              <a:gd name="connsiteY580" fmla="*/ 1223386 h 6858544"/>
              <a:gd name="connsiteX581" fmla="*/ 2338836 w 3318341"/>
              <a:gd name="connsiteY581" fmla="*/ 1223386 h 6858544"/>
              <a:gd name="connsiteX582" fmla="*/ 3033779 w 3318341"/>
              <a:gd name="connsiteY582" fmla="*/ 1918486 h 6858544"/>
              <a:gd name="connsiteX583" fmla="*/ 2338836 w 3318341"/>
              <a:gd name="connsiteY583" fmla="*/ 2613586 h 6858544"/>
              <a:gd name="connsiteX584" fmla="*/ 1508975 w 3318341"/>
              <a:gd name="connsiteY584" fmla="*/ 2613586 h 6858544"/>
              <a:gd name="connsiteX585" fmla="*/ 229135 w 3318341"/>
              <a:gd name="connsiteY585" fmla="*/ 3893714 h 6858544"/>
              <a:gd name="connsiteX586" fmla="*/ 1508975 w 3318341"/>
              <a:gd name="connsiteY586" fmla="*/ 5173844 h 6858544"/>
              <a:gd name="connsiteX587" fmla="*/ 2338836 w 3318341"/>
              <a:gd name="connsiteY587" fmla="*/ 5173844 h 6858544"/>
              <a:gd name="connsiteX588" fmla="*/ 3033779 w 3318341"/>
              <a:gd name="connsiteY588" fmla="*/ 5868943 h 6858544"/>
              <a:gd name="connsiteX589" fmla="*/ 2338836 w 3318341"/>
              <a:gd name="connsiteY589" fmla="*/ 6564042 h 6858544"/>
              <a:gd name="connsiteX590" fmla="*/ 1508975 w 3318341"/>
              <a:gd name="connsiteY590" fmla="*/ 6564042 h 6858544"/>
              <a:gd name="connsiteX591" fmla="*/ 695122 w 3318341"/>
              <a:gd name="connsiteY591" fmla="*/ 6856551 h 6858544"/>
              <a:gd name="connsiteX592" fmla="*/ 692930 w 3318341"/>
              <a:gd name="connsiteY592" fmla="*/ 6858544 h 6858544"/>
              <a:gd name="connsiteX593" fmla="*/ 689673 w 3318341"/>
              <a:gd name="connsiteY593" fmla="*/ 6858544 h 6858544"/>
              <a:gd name="connsiteX594" fmla="*/ 693270 w 3318341"/>
              <a:gd name="connsiteY594" fmla="*/ 6855273 h 6858544"/>
              <a:gd name="connsiteX595" fmla="*/ 1508975 w 3318341"/>
              <a:gd name="connsiteY595" fmla="*/ 6561781 h 6858544"/>
              <a:gd name="connsiteX596" fmla="*/ 2338836 w 3318341"/>
              <a:gd name="connsiteY596" fmla="*/ 6561781 h 6858544"/>
              <a:gd name="connsiteX597" fmla="*/ 3030764 w 3318341"/>
              <a:gd name="connsiteY597" fmla="*/ 5869697 h 6858544"/>
              <a:gd name="connsiteX598" fmla="*/ 2338836 w 3318341"/>
              <a:gd name="connsiteY598" fmla="*/ 5177613 h 6858544"/>
              <a:gd name="connsiteX599" fmla="*/ 1508975 w 3318341"/>
              <a:gd name="connsiteY599" fmla="*/ 5177613 h 6858544"/>
              <a:gd name="connsiteX600" fmla="*/ 226120 w 3318341"/>
              <a:gd name="connsiteY600" fmla="*/ 3894468 h 6858544"/>
              <a:gd name="connsiteX601" fmla="*/ 1508975 w 3318341"/>
              <a:gd name="connsiteY601" fmla="*/ 2611324 h 6858544"/>
              <a:gd name="connsiteX602" fmla="*/ 2338836 w 3318341"/>
              <a:gd name="connsiteY602" fmla="*/ 2611324 h 6858544"/>
              <a:gd name="connsiteX603" fmla="*/ 3030764 w 3318341"/>
              <a:gd name="connsiteY603" fmla="*/ 1919240 h 6858544"/>
              <a:gd name="connsiteX604" fmla="*/ 2338836 w 3318341"/>
              <a:gd name="connsiteY604" fmla="*/ 1227156 h 6858544"/>
              <a:gd name="connsiteX605" fmla="*/ 1508975 w 3318341"/>
              <a:gd name="connsiteY605" fmla="*/ 1227156 h 6858544"/>
              <a:gd name="connsiteX606" fmla="*/ 232760 w 3318341"/>
              <a:gd name="connsiteY606" fmla="*/ 74958 h 6858544"/>
              <a:gd name="connsiteX607" fmla="*/ 183736 w 3318341"/>
              <a:gd name="connsiteY607" fmla="*/ 0 h 6858544"/>
              <a:gd name="connsiteX608" fmla="*/ 186785 w 3318341"/>
              <a:gd name="connsiteY608" fmla="*/ 0 h 6858544"/>
              <a:gd name="connsiteX609" fmla="*/ 190768 w 3318341"/>
              <a:gd name="connsiteY609" fmla="*/ 78653 h 6858544"/>
              <a:gd name="connsiteX610" fmla="*/ 1508976 w 3318341"/>
              <a:gd name="connsiteY610" fmla="*/ 1268621 h 6858544"/>
              <a:gd name="connsiteX611" fmla="*/ 2338837 w 3318341"/>
              <a:gd name="connsiteY611" fmla="*/ 1268621 h 6858544"/>
              <a:gd name="connsiteX612" fmla="*/ 2988556 w 3318341"/>
              <a:gd name="connsiteY612" fmla="*/ 1918485 h 6858544"/>
              <a:gd name="connsiteX613" fmla="*/ 2338837 w 3318341"/>
              <a:gd name="connsiteY613" fmla="*/ 2568352 h 6858544"/>
              <a:gd name="connsiteX614" fmla="*/ 1508976 w 3318341"/>
              <a:gd name="connsiteY614" fmla="*/ 2568352 h 6858544"/>
              <a:gd name="connsiteX615" fmla="*/ 183911 w 3318341"/>
              <a:gd name="connsiteY615" fmla="*/ 3893714 h 6858544"/>
              <a:gd name="connsiteX616" fmla="*/ 1508976 w 3318341"/>
              <a:gd name="connsiteY616" fmla="*/ 5219078 h 6858544"/>
              <a:gd name="connsiteX617" fmla="*/ 2338837 w 3318341"/>
              <a:gd name="connsiteY617" fmla="*/ 5219078 h 6858544"/>
              <a:gd name="connsiteX618" fmla="*/ 2988556 w 3318341"/>
              <a:gd name="connsiteY618" fmla="*/ 5868943 h 6858544"/>
              <a:gd name="connsiteX619" fmla="*/ 2338837 w 3318341"/>
              <a:gd name="connsiteY619" fmla="*/ 6518808 h 6858544"/>
              <a:gd name="connsiteX620" fmla="*/ 1508976 w 3318341"/>
              <a:gd name="connsiteY620" fmla="*/ 6518808 h 6858544"/>
              <a:gd name="connsiteX621" fmla="*/ 666399 w 3318341"/>
              <a:gd name="connsiteY621" fmla="*/ 6821680 h 6858544"/>
              <a:gd name="connsiteX622" fmla="*/ 625852 w 3318341"/>
              <a:gd name="connsiteY622" fmla="*/ 6858544 h 6858544"/>
              <a:gd name="connsiteX623" fmla="*/ 622614 w 3318341"/>
              <a:gd name="connsiteY623" fmla="*/ 6858544 h 6858544"/>
              <a:gd name="connsiteX624" fmla="*/ 664546 w 3318341"/>
              <a:gd name="connsiteY624" fmla="*/ 6820402 h 6858544"/>
              <a:gd name="connsiteX625" fmla="*/ 1508976 w 3318341"/>
              <a:gd name="connsiteY625" fmla="*/ 6516547 h 6858544"/>
              <a:gd name="connsiteX626" fmla="*/ 2338837 w 3318341"/>
              <a:gd name="connsiteY626" fmla="*/ 6516547 h 6858544"/>
              <a:gd name="connsiteX627" fmla="*/ 2985540 w 3318341"/>
              <a:gd name="connsiteY627" fmla="*/ 5869697 h 6858544"/>
              <a:gd name="connsiteX628" fmla="*/ 2338837 w 3318341"/>
              <a:gd name="connsiteY628" fmla="*/ 5222847 h 6858544"/>
              <a:gd name="connsiteX629" fmla="*/ 1508976 w 3318341"/>
              <a:gd name="connsiteY629" fmla="*/ 5222847 h 6858544"/>
              <a:gd name="connsiteX630" fmla="*/ 180896 w 3318341"/>
              <a:gd name="connsiteY630" fmla="*/ 3894468 h 6858544"/>
              <a:gd name="connsiteX631" fmla="*/ 1508976 w 3318341"/>
              <a:gd name="connsiteY631" fmla="*/ 2566089 h 6858544"/>
              <a:gd name="connsiteX632" fmla="*/ 2338837 w 3318341"/>
              <a:gd name="connsiteY632" fmla="*/ 2566089 h 6858544"/>
              <a:gd name="connsiteX633" fmla="*/ 2985540 w 3318341"/>
              <a:gd name="connsiteY633" fmla="*/ 1919240 h 6858544"/>
              <a:gd name="connsiteX634" fmla="*/ 2338837 w 3318341"/>
              <a:gd name="connsiteY634" fmla="*/ 1272390 h 6858544"/>
              <a:gd name="connsiteX635" fmla="*/ 1508976 w 3318341"/>
              <a:gd name="connsiteY635" fmla="*/ 1272390 h 6858544"/>
              <a:gd name="connsiteX636" fmla="*/ 187771 w 3318341"/>
              <a:gd name="connsiteY636" fmla="*/ 79566 h 6858544"/>
              <a:gd name="connsiteX637" fmla="*/ 138512 w 3318341"/>
              <a:gd name="connsiteY637" fmla="*/ 0 h 6858544"/>
              <a:gd name="connsiteX638" fmla="*/ 141561 w 3318341"/>
              <a:gd name="connsiteY638" fmla="*/ 0 h 6858544"/>
              <a:gd name="connsiteX639" fmla="*/ 145779 w 3318341"/>
              <a:gd name="connsiteY639" fmla="*/ 83262 h 6858544"/>
              <a:gd name="connsiteX640" fmla="*/ 1508976 w 3318341"/>
              <a:gd name="connsiteY640" fmla="*/ 1313856 h 6858544"/>
              <a:gd name="connsiteX641" fmla="*/ 2338836 w 3318341"/>
              <a:gd name="connsiteY641" fmla="*/ 1313856 h 6858544"/>
              <a:gd name="connsiteX642" fmla="*/ 2943332 w 3318341"/>
              <a:gd name="connsiteY642" fmla="*/ 1918487 h 6858544"/>
              <a:gd name="connsiteX643" fmla="*/ 2338836 w 3318341"/>
              <a:gd name="connsiteY643" fmla="*/ 2523118 h 6858544"/>
              <a:gd name="connsiteX644" fmla="*/ 1508976 w 3318341"/>
              <a:gd name="connsiteY644" fmla="*/ 2523118 h 6858544"/>
              <a:gd name="connsiteX645" fmla="*/ 138687 w 3318341"/>
              <a:gd name="connsiteY645" fmla="*/ 3893714 h 6858544"/>
              <a:gd name="connsiteX646" fmla="*/ 1508976 w 3318341"/>
              <a:gd name="connsiteY646" fmla="*/ 5264312 h 6858544"/>
              <a:gd name="connsiteX647" fmla="*/ 2338836 w 3318341"/>
              <a:gd name="connsiteY647" fmla="*/ 5264312 h 6858544"/>
              <a:gd name="connsiteX648" fmla="*/ 2943332 w 3318341"/>
              <a:gd name="connsiteY648" fmla="*/ 5868943 h 6858544"/>
              <a:gd name="connsiteX649" fmla="*/ 2338836 w 3318341"/>
              <a:gd name="connsiteY649" fmla="*/ 6473574 h 6858544"/>
              <a:gd name="connsiteX650" fmla="*/ 1508976 w 3318341"/>
              <a:gd name="connsiteY650" fmla="*/ 6473574 h 6858544"/>
              <a:gd name="connsiteX651" fmla="*/ 637675 w 3318341"/>
              <a:gd name="connsiteY651" fmla="*/ 6786809 h 6858544"/>
              <a:gd name="connsiteX652" fmla="*/ 558774 w 3318341"/>
              <a:gd name="connsiteY652" fmla="*/ 6858544 h 6858544"/>
              <a:gd name="connsiteX653" fmla="*/ 555554 w 3318341"/>
              <a:gd name="connsiteY653" fmla="*/ 6858544 h 6858544"/>
              <a:gd name="connsiteX654" fmla="*/ 635823 w 3318341"/>
              <a:gd name="connsiteY654" fmla="*/ 6785531 h 6858544"/>
              <a:gd name="connsiteX655" fmla="*/ 1508976 w 3318341"/>
              <a:gd name="connsiteY655" fmla="*/ 6471313 h 6858544"/>
              <a:gd name="connsiteX656" fmla="*/ 2338836 w 3318341"/>
              <a:gd name="connsiteY656" fmla="*/ 6471313 h 6858544"/>
              <a:gd name="connsiteX657" fmla="*/ 2940316 w 3318341"/>
              <a:gd name="connsiteY657" fmla="*/ 5869697 h 6858544"/>
              <a:gd name="connsiteX658" fmla="*/ 2338836 w 3318341"/>
              <a:gd name="connsiteY658" fmla="*/ 5268081 h 6858544"/>
              <a:gd name="connsiteX659" fmla="*/ 1508976 w 3318341"/>
              <a:gd name="connsiteY659" fmla="*/ 5268081 h 6858544"/>
              <a:gd name="connsiteX660" fmla="*/ 135672 w 3318341"/>
              <a:gd name="connsiteY660" fmla="*/ 3894468 h 6858544"/>
              <a:gd name="connsiteX661" fmla="*/ 1508976 w 3318341"/>
              <a:gd name="connsiteY661" fmla="*/ 2520856 h 6858544"/>
              <a:gd name="connsiteX662" fmla="*/ 2338836 w 3318341"/>
              <a:gd name="connsiteY662" fmla="*/ 2520856 h 6858544"/>
              <a:gd name="connsiteX663" fmla="*/ 2940316 w 3318341"/>
              <a:gd name="connsiteY663" fmla="*/ 1919241 h 6858544"/>
              <a:gd name="connsiteX664" fmla="*/ 2338836 w 3318341"/>
              <a:gd name="connsiteY664" fmla="*/ 1317625 h 6858544"/>
              <a:gd name="connsiteX665" fmla="*/ 1508976 w 3318341"/>
              <a:gd name="connsiteY665" fmla="*/ 1317625 h 6858544"/>
              <a:gd name="connsiteX666" fmla="*/ 142781 w 3318341"/>
              <a:gd name="connsiteY666" fmla="*/ 84175 h 6858544"/>
              <a:gd name="connsiteX667" fmla="*/ 93283 w 3318341"/>
              <a:gd name="connsiteY667" fmla="*/ 0 h 6858544"/>
              <a:gd name="connsiteX668" fmla="*/ 96338 w 3318341"/>
              <a:gd name="connsiteY668" fmla="*/ 0 h 6858544"/>
              <a:gd name="connsiteX669" fmla="*/ 100789 w 3318341"/>
              <a:gd name="connsiteY669" fmla="*/ 87871 h 6858544"/>
              <a:gd name="connsiteX670" fmla="*/ 1508976 w 3318341"/>
              <a:gd name="connsiteY670" fmla="*/ 1359090 h 6858544"/>
              <a:gd name="connsiteX671" fmla="*/ 2338836 w 3318341"/>
              <a:gd name="connsiteY671" fmla="*/ 1359090 h 6858544"/>
              <a:gd name="connsiteX672" fmla="*/ 2898107 w 3318341"/>
              <a:gd name="connsiteY672" fmla="*/ 1918487 h 6858544"/>
              <a:gd name="connsiteX673" fmla="*/ 2338836 w 3318341"/>
              <a:gd name="connsiteY673" fmla="*/ 2477884 h 6858544"/>
              <a:gd name="connsiteX674" fmla="*/ 1508976 w 3318341"/>
              <a:gd name="connsiteY674" fmla="*/ 2477884 h 6858544"/>
              <a:gd name="connsiteX675" fmla="*/ 93463 w 3318341"/>
              <a:gd name="connsiteY675" fmla="*/ 3893714 h 6858544"/>
              <a:gd name="connsiteX676" fmla="*/ 1508976 w 3318341"/>
              <a:gd name="connsiteY676" fmla="*/ 5309546 h 6858544"/>
              <a:gd name="connsiteX677" fmla="*/ 2338836 w 3318341"/>
              <a:gd name="connsiteY677" fmla="*/ 5309546 h 6858544"/>
              <a:gd name="connsiteX678" fmla="*/ 2898107 w 3318341"/>
              <a:gd name="connsiteY678" fmla="*/ 5868943 h 6858544"/>
              <a:gd name="connsiteX679" fmla="*/ 2338836 w 3318341"/>
              <a:gd name="connsiteY679" fmla="*/ 6428339 h 6858544"/>
              <a:gd name="connsiteX680" fmla="*/ 1508976 w 3318341"/>
              <a:gd name="connsiteY680" fmla="*/ 6428339 h 6858544"/>
              <a:gd name="connsiteX681" fmla="*/ 508394 w 3318341"/>
              <a:gd name="connsiteY681" fmla="*/ 6843364 h 6858544"/>
              <a:gd name="connsiteX682" fmla="*/ 494598 w 3318341"/>
              <a:gd name="connsiteY682" fmla="*/ 6858544 h 6858544"/>
              <a:gd name="connsiteX683" fmla="*/ 491326 w 3318341"/>
              <a:gd name="connsiteY683" fmla="*/ 6858544 h 6858544"/>
              <a:gd name="connsiteX684" fmla="*/ 506321 w 3318341"/>
              <a:gd name="connsiteY684" fmla="*/ 6842045 h 6858544"/>
              <a:gd name="connsiteX685" fmla="*/ 1508976 w 3318341"/>
              <a:gd name="connsiteY685" fmla="*/ 6426078 h 6858544"/>
              <a:gd name="connsiteX686" fmla="*/ 2338836 w 3318341"/>
              <a:gd name="connsiteY686" fmla="*/ 6426078 h 6858544"/>
              <a:gd name="connsiteX687" fmla="*/ 2895092 w 3318341"/>
              <a:gd name="connsiteY687" fmla="*/ 5869697 h 6858544"/>
              <a:gd name="connsiteX688" fmla="*/ 2338836 w 3318341"/>
              <a:gd name="connsiteY688" fmla="*/ 5313315 h 6858544"/>
              <a:gd name="connsiteX689" fmla="*/ 1508976 w 3318341"/>
              <a:gd name="connsiteY689" fmla="*/ 5313315 h 6858544"/>
              <a:gd name="connsiteX690" fmla="*/ 90448 w 3318341"/>
              <a:gd name="connsiteY690" fmla="*/ 3894468 h 6858544"/>
              <a:gd name="connsiteX691" fmla="*/ 1508976 w 3318341"/>
              <a:gd name="connsiteY691" fmla="*/ 2475622 h 6858544"/>
              <a:gd name="connsiteX692" fmla="*/ 2338836 w 3318341"/>
              <a:gd name="connsiteY692" fmla="*/ 2475622 h 6858544"/>
              <a:gd name="connsiteX693" fmla="*/ 2895092 w 3318341"/>
              <a:gd name="connsiteY693" fmla="*/ 1919242 h 6858544"/>
              <a:gd name="connsiteX694" fmla="*/ 2338836 w 3318341"/>
              <a:gd name="connsiteY694" fmla="*/ 1362860 h 6858544"/>
              <a:gd name="connsiteX695" fmla="*/ 1508976 w 3318341"/>
              <a:gd name="connsiteY695" fmla="*/ 1362860 h 6858544"/>
              <a:gd name="connsiteX696" fmla="*/ 97784 w 3318341"/>
              <a:gd name="connsiteY696" fmla="*/ 88907 h 6858544"/>
              <a:gd name="connsiteX697" fmla="*/ 48059 w 3318341"/>
              <a:gd name="connsiteY697" fmla="*/ 0 h 6858544"/>
              <a:gd name="connsiteX698" fmla="*/ 51114 w 3318341"/>
              <a:gd name="connsiteY698" fmla="*/ 0 h 6858544"/>
              <a:gd name="connsiteX699" fmla="*/ 55800 w 3318341"/>
              <a:gd name="connsiteY699" fmla="*/ 92479 h 6858544"/>
              <a:gd name="connsiteX700" fmla="*/ 1508976 w 3318341"/>
              <a:gd name="connsiteY700" fmla="*/ 1404325 h 6858544"/>
              <a:gd name="connsiteX701" fmla="*/ 2338836 w 3318341"/>
              <a:gd name="connsiteY701" fmla="*/ 1404325 h 6858544"/>
              <a:gd name="connsiteX702" fmla="*/ 2852883 w 3318341"/>
              <a:gd name="connsiteY702" fmla="*/ 1918487 h 6858544"/>
              <a:gd name="connsiteX703" fmla="*/ 2338836 w 3318341"/>
              <a:gd name="connsiteY703" fmla="*/ 2432650 h 6858544"/>
              <a:gd name="connsiteX704" fmla="*/ 1508976 w 3318341"/>
              <a:gd name="connsiteY704" fmla="*/ 2432650 h 6858544"/>
              <a:gd name="connsiteX705" fmla="*/ 48239 w 3318341"/>
              <a:gd name="connsiteY705" fmla="*/ 3893714 h 6858544"/>
              <a:gd name="connsiteX706" fmla="*/ 1508976 w 3318341"/>
              <a:gd name="connsiteY706" fmla="*/ 5354781 h 6858544"/>
              <a:gd name="connsiteX707" fmla="*/ 2338836 w 3318341"/>
              <a:gd name="connsiteY707" fmla="*/ 5354781 h 6858544"/>
              <a:gd name="connsiteX708" fmla="*/ 2852883 w 3318341"/>
              <a:gd name="connsiteY708" fmla="*/ 5868943 h 6858544"/>
              <a:gd name="connsiteX709" fmla="*/ 2338836 w 3318341"/>
              <a:gd name="connsiteY709" fmla="*/ 6383105 h 6858544"/>
              <a:gd name="connsiteX710" fmla="*/ 1508976 w 3318341"/>
              <a:gd name="connsiteY710" fmla="*/ 6383105 h 6858544"/>
              <a:gd name="connsiteX711" fmla="*/ 476454 w 3318341"/>
              <a:gd name="connsiteY711" fmla="*/ 6811417 h 6858544"/>
              <a:gd name="connsiteX712" fmla="*/ 433625 w 3318341"/>
              <a:gd name="connsiteY712" fmla="*/ 6858544 h 6858544"/>
              <a:gd name="connsiteX713" fmla="*/ 430352 w 3318341"/>
              <a:gd name="connsiteY713" fmla="*/ 6858544 h 6858544"/>
              <a:gd name="connsiteX714" fmla="*/ 474381 w 3318341"/>
              <a:gd name="connsiteY714" fmla="*/ 6810098 h 6858544"/>
              <a:gd name="connsiteX715" fmla="*/ 1508976 w 3318341"/>
              <a:gd name="connsiteY715" fmla="*/ 6380844 h 6858544"/>
              <a:gd name="connsiteX716" fmla="*/ 2338836 w 3318341"/>
              <a:gd name="connsiteY716" fmla="*/ 6380844 h 6858544"/>
              <a:gd name="connsiteX717" fmla="*/ 2849868 w 3318341"/>
              <a:gd name="connsiteY717" fmla="*/ 5869697 h 6858544"/>
              <a:gd name="connsiteX718" fmla="*/ 2338836 w 3318341"/>
              <a:gd name="connsiteY718" fmla="*/ 5358550 h 6858544"/>
              <a:gd name="connsiteX719" fmla="*/ 1508976 w 3318341"/>
              <a:gd name="connsiteY719" fmla="*/ 5358550 h 6858544"/>
              <a:gd name="connsiteX720" fmla="*/ 45224 w 3318341"/>
              <a:gd name="connsiteY720" fmla="*/ 3894468 h 6858544"/>
              <a:gd name="connsiteX721" fmla="*/ 1508976 w 3318341"/>
              <a:gd name="connsiteY721" fmla="*/ 2430388 h 6858544"/>
              <a:gd name="connsiteX722" fmla="*/ 2338836 w 3318341"/>
              <a:gd name="connsiteY722" fmla="*/ 2430388 h 6858544"/>
              <a:gd name="connsiteX723" fmla="*/ 2849868 w 3318341"/>
              <a:gd name="connsiteY723" fmla="*/ 1919242 h 6858544"/>
              <a:gd name="connsiteX724" fmla="*/ 2338836 w 3318341"/>
              <a:gd name="connsiteY724" fmla="*/ 1408094 h 6858544"/>
              <a:gd name="connsiteX725" fmla="*/ 1508976 w 3318341"/>
              <a:gd name="connsiteY725" fmla="*/ 1408094 h 6858544"/>
              <a:gd name="connsiteX726" fmla="*/ 52794 w 3318341"/>
              <a:gd name="connsiteY726" fmla="*/ 93515 h 6858544"/>
              <a:gd name="connsiteX727" fmla="*/ 2723 w 3318341"/>
              <a:gd name="connsiteY727" fmla="*/ 0 h 6858544"/>
              <a:gd name="connsiteX728" fmla="*/ 6497 w 3318341"/>
              <a:gd name="connsiteY728" fmla="*/ 0 h 6858544"/>
              <a:gd name="connsiteX729" fmla="*/ 11061 w 3318341"/>
              <a:gd name="connsiteY729" fmla="*/ 93686 h 6858544"/>
              <a:gd name="connsiteX730" fmla="*/ 444703 w 3318341"/>
              <a:gd name="connsiteY730" fmla="*/ 1010034 h 6858544"/>
              <a:gd name="connsiteX731" fmla="*/ 1508976 w 3318341"/>
              <a:gd name="connsiteY731" fmla="*/ 1451068 h 6858544"/>
              <a:gd name="connsiteX732" fmla="*/ 2338836 w 3318341"/>
              <a:gd name="connsiteY732" fmla="*/ 1451068 h 6858544"/>
              <a:gd name="connsiteX733" fmla="*/ 2807659 w 3318341"/>
              <a:gd name="connsiteY733" fmla="*/ 1919996 h 6858544"/>
              <a:gd name="connsiteX734" fmla="*/ 2338836 w 3318341"/>
              <a:gd name="connsiteY734" fmla="*/ 2388925 h 6858544"/>
              <a:gd name="connsiteX735" fmla="*/ 1508976 w 3318341"/>
              <a:gd name="connsiteY735" fmla="*/ 2388925 h 6858544"/>
              <a:gd name="connsiteX736" fmla="*/ 444703 w 3318341"/>
              <a:gd name="connsiteY736" fmla="*/ 2829959 h 6858544"/>
              <a:gd name="connsiteX737" fmla="*/ 3769 w 3318341"/>
              <a:gd name="connsiteY737" fmla="*/ 3894469 h 6858544"/>
              <a:gd name="connsiteX738" fmla="*/ 444703 w 3318341"/>
              <a:gd name="connsiteY738" fmla="*/ 4960489 h 6858544"/>
              <a:gd name="connsiteX739" fmla="*/ 1508976 w 3318341"/>
              <a:gd name="connsiteY739" fmla="*/ 5401523 h 6858544"/>
              <a:gd name="connsiteX740" fmla="*/ 2338836 w 3318341"/>
              <a:gd name="connsiteY740" fmla="*/ 5401523 h 6858544"/>
              <a:gd name="connsiteX741" fmla="*/ 2807659 w 3318341"/>
              <a:gd name="connsiteY741" fmla="*/ 5870451 h 6858544"/>
              <a:gd name="connsiteX742" fmla="*/ 2338836 w 3318341"/>
              <a:gd name="connsiteY742" fmla="*/ 6339380 h 6858544"/>
              <a:gd name="connsiteX743" fmla="*/ 1508976 w 3318341"/>
              <a:gd name="connsiteY743" fmla="*/ 6339380 h 6858544"/>
              <a:gd name="connsiteX744" fmla="*/ 444703 w 3318341"/>
              <a:gd name="connsiteY744" fmla="*/ 6780413 h 6858544"/>
              <a:gd name="connsiteX745" fmla="*/ 373834 w 3318341"/>
              <a:gd name="connsiteY745" fmla="*/ 6858544 h 6858544"/>
              <a:gd name="connsiteX746" fmla="*/ 369727 w 3318341"/>
              <a:gd name="connsiteY746" fmla="*/ 6858544 h 6858544"/>
              <a:gd name="connsiteX747" fmla="*/ 442442 w 3318341"/>
              <a:gd name="connsiteY747" fmla="*/ 6778905 h 6858544"/>
              <a:gd name="connsiteX748" fmla="*/ 1509729 w 3318341"/>
              <a:gd name="connsiteY748" fmla="*/ 6336364 h 6858544"/>
              <a:gd name="connsiteX749" fmla="*/ 2339590 w 3318341"/>
              <a:gd name="connsiteY749" fmla="*/ 6336364 h 6858544"/>
              <a:gd name="connsiteX750" fmla="*/ 2805398 w 3318341"/>
              <a:gd name="connsiteY750" fmla="*/ 5870451 h 6858544"/>
              <a:gd name="connsiteX751" fmla="*/ 2339590 w 3318341"/>
              <a:gd name="connsiteY751" fmla="*/ 5404538 h 6858544"/>
              <a:gd name="connsiteX752" fmla="*/ 1509729 w 3318341"/>
              <a:gd name="connsiteY752" fmla="*/ 5404538 h 6858544"/>
              <a:gd name="connsiteX753" fmla="*/ 442442 w 3318341"/>
              <a:gd name="connsiteY753" fmla="*/ 4961996 h 6858544"/>
              <a:gd name="connsiteX754" fmla="*/ 0 w 3318341"/>
              <a:gd name="connsiteY754" fmla="*/ 3894469 h 6858544"/>
              <a:gd name="connsiteX755" fmla="*/ 442442 w 3318341"/>
              <a:gd name="connsiteY755" fmla="*/ 2828452 h 6858544"/>
              <a:gd name="connsiteX756" fmla="*/ 1509729 w 3318341"/>
              <a:gd name="connsiteY756" fmla="*/ 2385910 h 6858544"/>
              <a:gd name="connsiteX757" fmla="*/ 2339590 w 3318341"/>
              <a:gd name="connsiteY757" fmla="*/ 2385910 h 6858544"/>
              <a:gd name="connsiteX758" fmla="*/ 2805398 w 3318341"/>
              <a:gd name="connsiteY758" fmla="*/ 1919996 h 6858544"/>
              <a:gd name="connsiteX759" fmla="*/ 2339590 w 3318341"/>
              <a:gd name="connsiteY759" fmla="*/ 1454084 h 6858544"/>
              <a:gd name="connsiteX760" fmla="*/ 1509729 w 3318341"/>
              <a:gd name="connsiteY760" fmla="*/ 1454084 h 6858544"/>
              <a:gd name="connsiteX761" fmla="*/ 442442 w 3318341"/>
              <a:gd name="connsiteY761" fmla="*/ 1011542 h 6858544"/>
              <a:gd name="connsiteX762" fmla="*/ 7295 w 3318341"/>
              <a:gd name="connsiteY762" fmla="*/ 93998 h 68585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Lst>
            <a:rect l="l" t="t" r="r" b="b"/>
            <a:pathLst>
              <a:path w="3318341" h="6858544">
                <a:moveTo>
                  <a:pt x="3318341" y="6825777"/>
                </a:moveTo>
                <a:lnTo>
                  <a:pt x="3318341" y="6830674"/>
                </a:lnTo>
                <a:lnTo>
                  <a:pt x="3309552" y="6840348"/>
                </a:lnTo>
                <a:lnTo>
                  <a:pt x="3289548" y="6858544"/>
                </a:lnTo>
                <a:lnTo>
                  <a:pt x="3284744" y="6858544"/>
                </a:lnTo>
                <a:lnTo>
                  <a:pt x="3306726" y="6838559"/>
                </a:lnTo>
                <a:close/>
                <a:moveTo>
                  <a:pt x="3318341" y="6758684"/>
                </a:moveTo>
                <a:lnTo>
                  <a:pt x="3318341" y="6763571"/>
                </a:lnTo>
                <a:lnTo>
                  <a:pt x="3277612" y="6808401"/>
                </a:lnTo>
                <a:lnTo>
                  <a:pt x="3222487" y="6858544"/>
                </a:lnTo>
                <a:lnTo>
                  <a:pt x="3217666" y="6858544"/>
                </a:lnTo>
                <a:lnTo>
                  <a:pt x="3274786" y="6806612"/>
                </a:lnTo>
                <a:close/>
                <a:moveTo>
                  <a:pt x="3318341" y="6691590"/>
                </a:moveTo>
                <a:lnTo>
                  <a:pt x="3318341" y="6696466"/>
                </a:lnTo>
                <a:lnTo>
                  <a:pt x="3245673" y="6776455"/>
                </a:lnTo>
                <a:lnTo>
                  <a:pt x="3155427" y="6858544"/>
                </a:lnTo>
                <a:lnTo>
                  <a:pt x="3150296" y="6858544"/>
                </a:lnTo>
                <a:lnTo>
                  <a:pt x="3151936" y="6857317"/>
                </a:lnTo>
                <a:cubicBezTo>
                  <a:pt x="3183547" y="6831218"/>
                  <a:pt x="3213887" y="6803631"/>
                  <a:pt x="3242847" y="6774665"/>
                </a:cubicBezTo>
                <a:close/>
                <a:moveTo>
                  <a:pt x="3318341" y="6617308"/>
                </a:moveTo>
                <a:lnTo>
                  <a:pt x="3318341" y="6623517"/>
                </a:lnTo>
                <a:lnTo>
                  <a:pt x="3293645" y="6656543"/>
                </a:lnTo>
                <a:cubicBezTo>
                  <a:pt x="3243177" y="6717712"/>
                  <a:pt x="3186957" y="6773970"/>
                  <a:pt x="3125818" y="6824478"/>
                </a:cubicBezTo>
                <a:lnTo>
                  <a:pt x="3080318" y="6858544"/>
                </a:lnTo>
                <a:lnTo>
                  <a:pt x="3074345" y="6858544"/>
                </a:lnTo>
                <a:lnTo>
                  <a:pt x="3122899" y="6822202"/>
                </a:lnTo>
                <a:cubicBezTo>
                  <a:pt x="3183902" y="6771823"/>
                  <a:pt x="3240005" y="6715707"/>
                  <a:pt x="3290373" y="6654691"/>
                </a:cubicBezTo>
                <a:close/>
                <a:moveTo>
                  <a:pt x="3318341" y="6541975"/>
                </a:moveTo>
                <a:lnTo>
                  <a:pt x="3318341" y="6548156"/>
                </a:lnTo>
                <a:lnTo>
                  <a:pt x="3258782" y="6627812"/>
                </a:lnTo>
                <a:cubicBezTo>
                  <a:pt x="3185850" y="6716212"/>
                  <a:pt x="3100448" y="6793962"/>
                  <a:pt x="3005286" y="6858342"/>
                </a:cubicBezTo>
                <a:lnTo>
                  <a:pt x="3004953" y="6858544"/>
                </a:lnTo>
                <a:lnTo>
                  <a:pt x="2998211" y="6858544"/>
                </a:lnTo>
                <a:lnTo>
                  <a:pt x="3002585" y="6855883"/>
                </a:lnTo>
                <a:cubicBezTo>
                  <a:pt x="3097515" y="6791676"/>
                  <a:pt x="3182728" y="6714131"/>
                  <a:pt x="3255509" y="6625960"/>
                </a:cubicBezTo>
                <a:close/>
                <a:moveTo>
                  <a:pt x="3318341" y="6456857"/>
                </a:moveTo>
                <a:lnTo>
                  <a:pt x="3318341" y="6464053"/>
                </a:lnTo>
                <a:lnTo>
                  <a:pt x="3289984" y="6510720"/>
                </a:lnTo>
                <a:cubicBezTo>
                  <a:pt x="3207486" y="6632832"/>
                  <a:pt x="3102116" y="6738281"/>
                  <a:pt x="2980046" y="6820861"/>
                </a:cubicBezTo>
                <a:lnTo>
                  <a:pt x="2918110" y="6858544"/>
                </a:lnTo>
                <a:lnTo>
                  <a:pt x="2911354" y="6858544"/>
                </a:lnTo>
                <a:lnTo>
                  <a:pt x="2977345" y="6818401"/>
                </a:lnTo>
                <a:cubicBezTo>
                  <a:pt x="3099106" y="6736052"/>
                  <a:pt x="3204243" y="6630891"/>
                  <a:pt x="3286574" y="6509103"/>
                </a:cubicBezTo>
                <a:close/>
                <a:moveTo>
                  <a:pt x="3318341" y="6363914"/>
                </a:moveTo>
                <a:lnTo>
                  <a:pt x="3318341" y="6372280"/>
                </a:lnTo>
                <a:lnTo>
                  <a:pt x="3307577" y="6394593"/>
                </a:lnTo>
                <a:cubicBezTo>
                  <a:pt x="3205657" y="6581986"/>
                  <a:pt x="3050966" y="6736712"/>
                  <a:pt x="2863615" y="6838655"/>
                </a:cubicBezTo>
                <a:lnTo>
                  <a:pt x="2822405" y="6858544"/>
                </a:lnTo>
                <a:lnTo>
                  <a:pt x="2814846" y="6858544"/>
                </a:lnTo>
                <a:lnTo>
                  <a:pt x="2861494" y="6836036"/>
                </a:lnTo>
                <a:cubicBezTo>
                  <a:pt x="3048335" y="6734391"/>
                  <a:pt x="3202582" y="6580109"/>
                  <a:pt x="3304204" y="6393226"/>
                </a:cubicBezTo>
                <a:close/>
                <a:moveTo>
                  <a:pt x="3318341" y="6253787"/>
                </a:moveTo>
                <a:lnTo>
                  <a:pt x="3318341" y="6264475"/>
                </a:lnTo>
                <a:lnTo>
                  <a:pt x="3312390" y="6280704"/>
                </a:lnTo>
                <a:cubicBezTo>
                  <a:pt x="3205290" y="6533521"/>
                  <a:pt x="3002511" y="6736345"/>
                  <a:pt x="2749751" y="6843470"/>
                </a:cubicBezTo>
                <a:lnTo>
                  <a:pt x="2708657" y="6858544"/>
                </a:lnTo>
                <a:lnTo>
                  <a:pt x="2699268" y="6858544"/>
                </a:lnTo>
                <a:lnTo>
                  <a:pt x="2747891" y="6840714"/>
                </a:lnTo>
                <a:cubicBezTo>
                  <a:pt x="2999944" y="6733918"/>
                  <a:pt x="3202110" y="6531707"/>
                  <a:pt x="3308881" y="6279597"/>
                </a:cubicBezTo>
                <a:close/>
                <a:moveTo>
                  <a:pt x="3318341" y="6102753"/>
                </a:moveTo>
                <a:lnTo>
                  <a:pt x="3318341" y="6117665"/>
                </a:lnTo>
                <a:lnTo>
                  <a:pt x="3304796" y="6170231"/>
                </a:lnTo>
                <a:cubicBezTo>
                  <a:pt x="3206134" y="6486841"/>
                  <a:pt x="2955842" y="6737190"/>
                  <a:pt x="2639302" y="6835875"/>
                </a:cubicBezTo>
                <a:lnTo>
                  <a:pt x="2551365" y="6858544"/>
                </a:lnTo>
                <a:lnTo>
                  <a:pt x="2536893" y="6858544"/>
                </a:lnTo>
                <a:lnTo>
                  <a:pt x="2541123" y="6857897"/>
                </a:lnTo>
                <a:cubicBezTo>
                  <a:pt x="2901930" y="6783892"/>
                  <a:pt x="3193001" y="6516664"/>
                  <a:pt x="3301177" y="6169393"/>
                </a:cubicBezTo>
                <a:close/>
                <a:moveTo>
                  <a:pt x="3318341" y="2999514"/>
                </a:moveTo>
                <a:lnTo>
                  <a:pt x="3318341" y="3004158"/>
                </a:lnTo>
                <a:lnTo>
                  <a:pt x="3269437" y="3048623"/>
                </a:lnTo>
                <a:cubicBezTo>
                  <a:pt x="3016326" y="3257635"/>
                  <a:pt x="2692008" y="3383322"/>
                  <a:pt x="2338836" y="3383322"/>
                </a:cubicBezTo>
                <a:lnTo>
                  <a:pt x="1508976" y="3383322"/>
                </a:lnTo>
                <a:cubicBezTo>
                  <a:pt x="1227079" y="3383322"/>
                  <a:pt x="997944" y="3612509"/>
                  <a:pt x="997944" y="3894468"/>
                </a:cubicBezTo>
                <a:cubicBezTo>
                  <a:pt x="997944" y="4176428"/>
                  <a:pt x="1227079" y="4405615"/>
                  <a:pt x="1508976" y="4405615"/>
                </a:cubicBezTo>
                <a:lnTo>
                  <a:pt x="2338836" y="4405615"/>
                </a:lnTo>
                <a:cubicBezTo>
                  <a:pt x="2692008" y="4405615"/>
                  <a:pt x="3016326" y="4531302"/>
                  <a:pt x="3269437" y="4740314"/>
                </a:cubicBezTo>
                <a:lnTo>
                  <a:pt x="3318341" y="4784779"/>
                </a:lnTo>
                <a:lnTo>
                  <a:pt x="3318341" y="4789694"/>
                </a:lnTo>
                <a:lnTo>
                  <a:pt x="3266519" y="4742591"/>
                </a:lnTo>
                <a:cubicBezTo>
                  <a:pt x="3013882" y="4534029"/>
                  <a:pt x="2690265" y="4408631"/>
                  <a:pt x="2338083" y="4408631"/>
                </a:cubicBezTo>
                <a:lnTo>
                  <a:pt x="1508222" y="4408631"/>
                </a:lnTo>
                <a:cubicBezTo>
                  <a:pt x="1224818" y="4408631"/>
                  <a:pt x="994175" y="4177936"/>
                  <a:pt x="994175" y="3894468"/>
                </a:cubicBezTo>
                <a:cubicBezTo>
                  <a:pt x="994175" y="3611001"/>
                  <a:pt x="1224818" y="3380306"/>
                  <a:pt x="1508222" y="3380306"/>
                </a:cubicBezTo>
                <a:lnTo>
                  <a:pt x="2338083" y="3380306"/>
                </a:lnTo>
                <a:cubicBezTo>
                  <a:pt x="2690595" y="3380306"/>
                  <a:pt x="3014253" y="3254908"/>
                  <a:pt x="3266832" y="3046347"/>
                </a:cubicBezTo>
                <a:close/>
                <a:moveTo>
                  <a:pt x="3318341" y="2938527"/>
                </a:moveTo>
                <a:lnTo>
                  <a:pt x="3318341" y="2943170"/>
                </a:lnTo>
                <a:lnTo>
                  <a:pt x="3240713" y="3013752"/>
                </a:lnTo>
                <a:cubicBezTo>
                  <a:pt x="2995427" y="3216297"/>
                  <a:pt x="2681126" y="3338088"/>
                  <a:pt x="2338836" y="3338088"/>
                </a:cubicBezTo>
                <a:lnTo>
                  <a:pt x="1508976" y="3338088"/>
                </a:lnTo>
                <a:cubicBezTo>
                  <a:pt x="1202206" y="3338088"/>
                  <a:pt x="952720" y="3587630"/>
                  <a:pt x="952720" y="3894468"/>
                </a:cubicBezTo>
                <a:cubicBezTo>
                  <a:pt x="952720" y="4201307"/>
                  <a:pt x="1202206" y="4450849"/>
                  <a:pt x="1508976" y="4450849"/>
                </a:cubicBezTo>
                <a:lnTo>
                  <a:pt x="2338836" y="4450849"/>
                </a:lnTo>
                <a:cubicBezTo>
                  <a:pt x="2681126" y="4450849"/>
                  <a:pt x="2995427" y="4572640"/>
                  <a:pt x="3240713" y="4775186"/>
                </a:cubicBezTo>
                <a:lnTo>
                  <a:pt x="3318341" y="4845767"/>
                </a:lnTo>
                <a:lnTo>
                  <a:pt x="3318341" y="4850673"/>
                </a:lnTo>
                <a:lnTo>
                  <a:pt x="3237795" y="4777462"/>
                </a:lnTo>
                <a:cubicBezTo>
                  <a:pt x="2992984" y="4575367"/>
                  <a:pt x="2679383" y="4453865"/>
                  <a:pt x="2338083" y="4453865"/>
                </a:cubicBezTo>
                <a:lnTo>
                  <a:pt x="1508222" y="4453865"/>
                </a:lnTo>
                <a:cubicBezTo>
                  <a:pt x="1199944" y="4453865"/>
                  <a:pt x="948951" y="4202815"/>
                  <a:pt x="948951" y="3894468"/>
                </a:cubicBezTo>
                <a:cubicBezTo>
                  <a:pt x="948951" y="3586122"/>
                  <a:pt x="1199944" y="3335072"/>
                  <a:pt x="1508222" y="3335072"/>
                </a:cubicBezTo>
                <a:lnTo>
                  <a:pt x="2338083" y="3335072"/>
                </a:lnTo>
                <a:cubicBezTo>
                  <a:pt x="2679713" y="3335072"/>
                  <a:pt x="2993355" y="3213570"/>
                  <a:pt x="3238108" y="3011475"/>
                </a:cubicBezTo>
                <a:close/>
                <a:moveTo>
                  <a:pt x="3318341" y="2875321"/>
                </a:moveTo>
                <a:lnTo>
                  <a:pt x="3318341" y="2880219"/>
                </a:lnTo>
                <a:lnTo>
                  <a:pt x="3309552" y="2889893"/>
                </a:lnTo>
                <a:cubicBezTo>
                  <a:pt x="3060914" y="3138681"/>
                  <a:pt x="2717588" y="3292854"/>
                  <a:pt x="2338836" y="3292854"/>
                </a:cubicBezTo>
                <a:lnTo>
                  <a:pt x="1508976" y="3292854"/>
                </a:lnTo>
                <a:cubicBezTo>
                  <a:pt x="1177332" y="3292854"/>
                  <a:pt x="907496" y="3562751"/>
                  <a:pt x="907496" y="3894468"/>
                </a:cubicBezTo>
                <a:cubicBezTo>
                  <a:pt x="907496" y="4226186"/>
                  <a:pt x="1177332" y="4496083"/>
                  <a:pt x="1508976" y="4496083"/>
                </a:cubicBezTo>
                <a:lnTo>
                  <a:pt x="2338836" y="4496083"/>
                </a:lnTo>
                <a:cubicBezTo>
                  <a:pt x="2717211" y="4496083"/>
                  <a:pt x="3060537" y="4650257"/>
                  <a:pt x="3309269" y="4899045"/>
                </a:cubicBezTo>
                <a:lnTo>
                  <a:pt x="3318341" y="4909026"/>
                </a:lnTo>
                <a:lnTo>
                  <a:pt x="3318341" y="4913923"/>
                </a:lnTo>
                <a:lnTo>
                  <a:pt x="3306443" y="4900836"/>
                </a:lnTo>
                <a:cubicBezTo>
                  <a:pt x="3058276" y="4652707"/>
                  <a:pt x="2715704" y="4499099"/>
                  <a:pt x="2338083" y="4499099"/>
                </a:cubicBezTo>
                <a:lnTo>
                  <a:pt x="1508222" y="4499099"/>
                </a:lnTo>
                <a:cubicBezTo>
                  <a:pt x="1175071" y="4499099"/>
                  <a:pt x="903727" y="4227694"/>
                  <a:pt x="903727" y="3894468"/>
                </a:cubicBezTo>
                <a:cubicBezTo>
                  <a:pt x="903727" y="3561243"/>
                  <a:pt x="1175071" y="3289839"/>
                  <a:pt x="1508222" y="3289839"/>
                </a:cubicBezTo>
                <a:lnTo>
                  <a:pt x="2338083" y="3289839"/>
                </a:lnTo>
                <a:cubicBezTo>
                  <a:pt x="2716081" y="3289839"/>
                  <a:pt x="3058653" y="3136231"/>
                  <a:pt x="3306726" y="2888102"/>
                </a:cubicBezTo>
                <a:close/>
                <a:moveTo>
                  <a:pt x="3318341" y="2808227"/>
                </a:moveTo>
                <a:lnTo>
                  <a:pt x="3318341" y="2813114"/>
                </a:lnTo>
                <a:lnTo>
                  <a:pt x="3277612" y="2857945"/>
                </a:lnTo>
                <a:cubicBezTo>
                  <a:pt x="3037171" y="3098534"/>
                  <a:pt x="2705151" y="3247619"/>
                  <a:pt x="2338836" y="3247619"/>
                </a:cubicBezTo>
                <a:lnTo>
                  <a:pt x="1508976" y="3247619"/>
                </a:lnTo>
                <a:cubicBezTo>
                  <a:pt x="1152459" y="3247619"/>
                  <a:pt x="862272" y="3537872"/>
                  <a:pt x="862272" y="3894468"/>
                </a:cubicBezTo>
                <a:cubicBezTo>
                  <a:pt x="862272" y="4251064"/>
                  <a:pt x="1152459" y="4541317"/>
                  <a:pt x="1508976" y="4541317"/>
                </a:cubicBezTo>
                <a:lnTo>
                  <a:pt x="2338836" y="4541317"/>
                </a:lnTo>
                <a:cubicBezTo>
                  <a:pt x="2704774" y="4541317"/>
                  <a:pt x="3036794" y="4690402"/>
                  <a:pt x="3277330" y="4930992"/>
                </a:cubicBezTo>
                <a:lnTo>
                  <a:pt x="3318341" y="4976113"/>
                </a:lnTo>
                <a:lnTo>
                  <a:pt x="3318341" y="4980999"/>
                </a:lnTo>
                <a:lnTo>
                  <a:pt x="3274503" y="4932782"/>
                </a:lnTo>
                <a:cubicBezTo>
                  <a:pt x="3034533" y="4692852"/>
                  <a:pt x="2703267" y="4544333"/>
                  <a:pt x="2338083" y="4544333"/>
                </a:cubicBezTo>
                <a:lnTo>
                  <a:pt x="1508222" y="4544333"/>
                </a:lnTo>
                <a:cubicBezTo>
                  <a:pt x="1150198" y="4544333"/>
                  <a:pt x="858503" y="4252573"/>
                  <a:pt x="858503" y="3894468"/>
                </a:cubicBezTo>
                <a:cubicBezTo>
                  <a:pt x="858503" y="3536364"/>
                  <a:pt x="1149444" y="3244603"/>
                  <a:pt x="1508222" y="3244603"/>
                </a:cubicBezTo>
                <a:lnTo>
                  <a:pt x="2338083" y="3244603"/>
                </a:lnTo>
                <a:cubicBezTo>
                  <a:pt x="2703644" y="3244603"/>
                  <a:pt x="3034910" y="3096084"/>
                  <a:pt x="3274786" y="2856155"/>
                </a:cubicBezTo>
                <a:close/>
                <a:moveTo>
                  <a:pt x="3318341" y="2741133"/>
                </a:moveTo>
                <a:lnTo>
                  <a:pt x="3318341" y="2746010"/>
                </a:lnTo>
                <a:lnTo>
                  <a:pt x="3245673" y="2825998"/>
                </a:lnTo>
                <a:cubicBezTo>
                  <a:pt x="3013429" y="3058389"/>
                  <a:pt x="2692715" y="3202385"/>
                  <a:pt x="2338836" y="3202385"/>
                </a:cubicBezTo>
                <a:lnTo>
                  <a:pt x="1508975" y="3202385"/>
                </a:lnTo>
                <a:cubicBezTo>
                  <a:pt x="1127586" y="3202385"/>
                  <a:pt x="817048" y="3512993"/>
                  <a:pt x="817048" y="3894468"/>
                </a:cubicBezTo>
                <a:cubicBezTo>
                  <a:pt x="817048" y="4275943"/>
                  <a:pt x="1127586" y="4586552"/>
                  <a:pt x="1508975" y="4586552"/>
                </a:cubicBezTo>
                <a:lnTo>
                  <a:pt x="2338836" y="4586552"/>
                </a:lnTo>
                <a:cubicBezTo>
                  <a:pt x="2692338" y="4586552"/>
                  <a:pt x="3013052" y="4730548"/>
                  <a:pt x="3245390" y="4962939"/>
                </a:cubicBezTo>
                <a:lnTo>
                  <a:pt x="3318341" y="5043201"/>
                </a:lnTo>
                <a:lnTo>
                  <a:pt x="3318341" y="5048075"/>
                </a:lnTo>
                <a:lnTo>
                  <a:pt x="3242564" y="4964729"/>
                </a:lnTo>
                <a:cubicBezTo>
                  <a:pt x="3010791" y="4732998"/>
                  <a:pt x="2690831" y="4589567"/>
                  <a:pt x="2338083" y="4589567"/>
                </a:cubicBezTo>
                <a:lnTo>
                  <a:pt x="1508222" y="4589567"/>
                </a:lnTo>
                <a:cubicBezTo>
                  <a:pt x="1125325" y="4589567"/>
                  <a:pt x="813279" y="4277452"/>
                  <a:pt x="813279" y="3894468"/>
                </a:cubicBezTo>
                <a:cubicBezTo>
                  <a:pt x="813279" y="3511486"/>
                  <a:pt x="1124571" y="3199369"/>
                  <a:pt x="1508222" y="3199369"/>
                </a:cubicBezTo>
                <a:lnTo>
                  <a:pt x="2338083" y="3199369"/>
                </a:lnTo>
                <a:cubicBezTo>
                  <a:pt x="2691208" y="3199369"/>
                  <a:pt x="3011168" y="3055939"/>
                  <a:pt x="3242847" y="2824208"/>
                </a:cubicBezTo>
                <a:close/>
                <a:moveTo>
                  <a:pt x="3318341" y="2666851"/>
                </a:moveTo>
                <a:lnTo>
                  <a:pt x="3318341" y="2673061"/>
                </a:lnTo>
                <a:lnTo>
                  <a:pt x="3293645" y="2706088"/>
                </a:lnTo>
                <a:cubicBezTo>
                  <a:pt x="3066537" y="2981348"/>
                  <a:pt x="2722958" y="3157152"/>
                  <a:pt x="2338836" y="3157152"/>
                </a:cubicBezTo>
                <a:lnTo>
                  <a:pt x="1508975" y="3157152"/>
                </a:lnTo>
                <a:cubicBezTo>
                  <a:pt x="1102713" y="3157152"/>
                  <a:pt x="771824" y="3488114"/>
                  <a:pt x="771824" y="3894468"/>
                </a:cubicBezTo>
                <a:cubicBezTo>
                  <a:pt x="771824" y="4300823"/>
                  <a:pt x="1102713" y="4631786"/>
                  <a:pt x="1508975" y="4631786"/>
                </a:cubicBezTo>
                <a:lnTo>
                  <a:pt x="2338836" y="4631786"/>
                </a:lnTo>
                <a:cubicBezTo>
                  <a:pt x="2722534" y="4631786"/>
                  <a:pt x="3066166" y="4807590"/>
                  <a:pt x="3293402" y="5082850"/>
                </a:cubicBezTo>
                <a:lnTo>
                  <a:pt x="3318341" y="5116182"/>
                </a:lnTo>
                <a:lnTo>
                  <a:pt x="3318341" y="5122086"/>
                </a:lnTo>
                <a:lnTo>
                  <a:pt x="3290373" y="5084703"/>
                </a:lnTo>
                <a:cubicBezTo>
                  <a:pt x="3063716" y="4810129"/>
                  <a:pt x="2720932" y="4634802"/>
                  <a:pt x="2338082" y="4634802"/>
                </a:cubicBezTo>
                <a:lnTo>
                  <a:pt x="1508222" y="4634802"/>
                </a:lnTo>
                <a:cubicBezTo>
                  <a:pt x="1100452" y="4634802"/>
                  <a:pt x="768055" y="4302330"/>
                  <a:pt x="768055" y="3894468"/>
                </a:cubicBezTo>
                <a:cubicBezTo>
                  <a:pt x="768055" y="3486607"/>
                  <a:pt x="1099698" y="3154136"/>
                  <a:pt x="1508222" y="3154136"/>
                </a:cubicBezTo>
                <a:lnTo>
                  <a:pt x="2338082" y="3154136"/>
                </a:lnTo>
                <a:cubicBezTo>
                  <a:pt x="2720932" y="3154136"/>
                  <a:pt x="3063716" y="2978809"/>
                  <a:pt x="3290373" y="2704234"/>
                </a:cubicBezTo>
                <a:close/>
                <a:moveTo>
                  <a:pt x="3318341" y="2591520"/>
                </a:moveTo>
                <a:lnTo>
                  <a:pt x="3318341" y="2597703"/>
                </a:lnTo>
                <a:lnTo>
                  <a:pt x="3258782" y="2677359"/>
                </a:lnTo>
                <a:cubicBezTo>
                  <a:pt x="3039985" y="2942556"/>
                  <a:pt x="2708967" y="3111919"/>
                  <a:pt x="2338836" y="3111919"/>
                </a:cubicBezTo>
                <a:lnTo>
                  <a:pt x="1508975" y="3111919"/>
                </a:lnTo>
                <a:cubicBezTo>
                  <a:pt x="1077086" y="3111919"/>
                  <a:pt x="726600" y="3462484"/>
                  <a:pt x="726600" y="3894468"/>
                </a:cubicBezTo>
                <a:cubicBezTo>
                  <a:pt x="726600" y="4326455"/>
                  <a:pt x="1077839" y="4677020"/>
                  <a:pt x="1508975" y="4677020"/>
                </a:cubicBezTo>
                <a:lnTo>
                  <a:pt x="2338836" y="4677020"/>
                </a:lnTo>
                <a:cubicBezTo>
                  <a:pt x="2708543" y="4677020"/>
                  <a:pt x="3039614" y="4846384"/>
                  <a:pt x="3258538" y="5111581"/>
                </a:cubicBezTo>
                <a:lnTo>
                  <a:pt x="3318341" y="5191510"/>
                </a:lnTo>
                <a:lnTo>
                  <a:pt x="3318341" y="5197419"/>
                </a:lnTo>
                <a:lnTo>
                  <a:pt x="3255509" y="5113433"/>
                </a:lnTo>
                <a:cubicBezTo>
                  <a:pt x="3037165" y="4848922"/>
                  <a:pt x="2706941" y="4680036"/>
                  <a:pt x="2338082" y="4680036"/>
                </a:cubicBezTo>
                <a:lnTo>
                  <a:pt x="1508222" y="4680036"/>
                </a:lnTo>
                <a:cubicBezTo>
                  <a:pt x="1075578" y="4680036"/>
                  <a:pt x="722831" y="4327209"/>
                  <a:pt x="722831" y="3894468"/>
                </a:cubicBezTo>
                <a:cubicBezTo>
                  <a:pt x="722831" y="3461730"/>
                  <a:pt x="1074825" y="3108903"/>
                  <a:pt x="1508222" y="3108903"/>
                </a:cubicBezTo>
                <a:lnTo>
                  <a:pt x="2338082" y="3108903"/>
                </a:lnTo>
                <a:cubicBezTo>
                  <a:pt x="2706941" y="3108903"/>
                  <a:pt x="3037165" y="2940017"/>
                  <a:pt x="3255509" y="2675506"/>
                </a:cubicBezTo>
                <a:close/>
                <a:moveTo>
                  <a:pt x="3318341" y="2506404"/>
                </a:moveTo>
                <a:lnTo>
                  <a:pt x="3318341" y="2513600"/>
                </a:lnTo>
                <a:lnTo>
                  <a:pt x="3289984" y="2560267"/>
                </a:lnTo>
                <a:cubicBezTo>
                  <a:pt x="3083738" y="2865546"/>
                  <a:pt x="2734547" y="3066685"/>
                  <a:pt x="2338836" y="3066685"/>
                </a:cubicBezTo>
                <a:lnTo>
                  <a:pt x="1508976" y="3066685"/>
                </a:lnTo>
                <a:cubicBezTo>
                  <a:pt x="1052213" y="3066685"/>
                  <a:pt x="681376" y="3437606"/>
                  <a:pt x="681376" y="3894468"/>
                </a:cubicBezTo>
                <a:cubicBezTo>
                  <a:pt x="681376" y="4351334"/>
                  <a:pt x="1052967" y="4722255"/>
                  <a:pt x="1508976" y="4722255"/>
                </a:cubicBezTo>
                <a:lnTo>
                  <a:pt x="2338836" y="4722255"/>
                </a:lnTo>
                <a:cubicBezTo>
                  <a:pt x="2734076" y="4722255"/>
                  <a:pt x="3083385" y="4923394"/>
                  <a:pt x="3289786" y="5228674"/>
                </a:cubicBezTo>
                <a:lnTo>
                  <a:pt x="3318341" y="5275629"/>
                </a:lnTo>
                <a:lnTo>
                  <a:pt x="3318341" y="5282536"/>
                </a:lnTo>
                <a:lnTo>
                  <a:pt x="3286574" y="5230290"/>
                </a:lnTo>
                <a:cubicBezTo>
                  <a:pt x="3080747" y="4925820"/>
                  <a:pt x="2732380" y="4725270"/>
                  <a:pt x="2338083" y="4725270"/>
                </a:cubicBezTo>
                <a:lnTo>
                  <a:pt x="1508222" y="4725270"/>
                </a:lnTo>
                <a:cubicBezTo>
                  <a:pt x="1050706" y="4725270"/>
                  <a:pt x="677607" y="4352088"/>
                  <a:pt x="677607" y="3894468"/>
                </a:cubicBezTo>
                <a:cubicBezTo>
                  <a:pt x="677607" y="3436852"/>
                  <a:pt x="1049952" y="3063670"/>
                  <a:pt x="1508222" y="3063670"/>
                </a:cubicBezTo>
                <a:lnTo>
                  <a:pt x="2338083" y="3063670"/>
                </a:lnTo>
                <a:cubicBezTo>
                  <a:pt x="2732380" y="3063670"/>
                  <a:pt x="3080747" y="2863120"/>
                  <a:pt x="3286574" y="2558650"/>
                </a:cubicBezTo>
                <a:close/>
                <a:moveTo>
                  <a:pt x="3318341" y="2413460"/>
                </a:moveTo>
                <a:lnTo>
                  <a:pt x="3318341" y="2421827"/>
                </a:lnTo>
                <a:lnTo>
                  <a:pt x="3307577" y="2444140"/>
                </a:lnTo>
                <a:cubicBezTo>
                  <a:pt x="3120724" y="2787694"/>
                  <a:pt x="2756499" y="3021451"/>
                  <a:pt x="2338836" y="3021451"/>
                </a:cubicBezTo>
                <a:lnTo>
                  <a:pt x="1508976" y="3021451"/>
                </a:lnTo>
                <a:cubicBezTo>
                  <a:pt x="1027339" y="3021451"/>
                  <a:pt x="636152" y="3412727"/>
                  <a:pt x="636152" y="3894468"/>
                </a:cubicBezTo>
                <a:cubicBezTo>
                  <a:pt x="636152" y="4376213"/>
                  <a:pt x="1028094" y="4767489"/>
                  <a:pt x="1508976" y="4767489"/>
                </a:cubicBezTo>
                <a:lnTo>
                  <a:pt x="2338836" y="4767489"/>
                </a:lnTo>
                <a:cubicBezTo>
                  <a:pt x="2756499" y="4767489"/>
                  <a:pt x="3120724" y="5001246"/>
                  <a:pt x="3307577" y="5344800"/>
                </a:cubicBezTo>
                <a:lnTo>
                  <a:pt x="3318341" y="5367113"/>
                </a:lnTo>
                <a:lnTo>
                  <a:pt x="3318341" y="5375480"/>
                </a:lnTo>
                <a:lnTo>
                  <a:pt x="3304204" y="5346168"/>
                </a:lnTo>
                <a:cubicBezTo>
                  <a:pt x="3117897" y="5003549"/>
                  <a:pt x="2754710" y="4770505"/>
                  <a:pt x="2338083" y="4770505"/>
                </a:cubicBezTo>
                <a:lnTo>
                  <a:pt x="1508222" y="4770505"/>
                </a:lnTo>
                <a:cubicBezTo>
                  <a:pt x="1025078" y="4770505"/>
                  <a:pt x="632383" y="4377720"/>
                  <a:pt x="632383" y="3894468"/>
                </a:cubicBezTo>
                <a:cubicBezTo>
                  <a:pt x="632383" y="3411220"/>
                  <a:pt x="1025078" y="3018435"/>
                  <a:pt x="1508222" y="3018435"/>
                </a:cubicBezTo>
                <a:lnTo>
                  <a:pt x="2338083" y="3018435"/>
                </a:lnTo>
                <a:cubicBezTo>
                  <a:pt x="2754710" y="3018435"/>
                  <a:pt x="3117897" y="2785391"/>
                  <a:pt x="3304204" y="2442772"/>
                </a:cubicBezTo>
                <a:close/>
                <a:moveTo>
                  <a:pt x="3318341" y="2303332"/>
                </a:moveTo>
                <a:lnTo>
                  <a:pt x="3318341" y="2314020"/>
                </a:lnTo>
                <a:lnTo>
                  <a:pt x="3312390" y="2330249"/>
                </a:lnTo>
                <a:cubicBezTo>
                  <a:pt x="3151739" y="2709474"/>
                  <a:pt x="2775814" y="2976215"/>
                  <a:pt x="2338836" y="2976215"/>
                </a:cubicBezTo>
                <a:lnTo>
                  <a:pt x="1508976" y="2976215"/>
                </a:lnTo>
                <a:cubicBezTo>
                  <a:pt x="1002466" y="2976215"/>
                  <a:pt x="590928" y="3387847"/>
                  <a:pt x="590928" y="3894468"/>
                </a:cubicBezTo>
                <a:cubicBezTo>
                  <a:pt x="590928" y="4401092"/>
                  <a:pt x="1003220" y="4812723"/>
                  <a:pt x="1508976" y="4812723"/>
                </a:cubicBezTo>
                <a:lnTo>
                  <a:pt x="2338836" y="4812723"/>
                </a:lnTo>
                <a:cubicBezTo>
                  <a:pt x="2775814" y="4812723"/>
                  <a:pt x="3151739" y="5079464"/>
                  <a:pt x="3312390" y="5458689"/>
                </a:cubicBezTo>
                <a:lnTo>
                  <a:pt x="3318341" y="5474919"/>
                </a:lnTo>
                <a:lnTo>
                  <a:pt x="3318341" y="5485607"/>
                </a:lnTo>
                <a:lnTo>
                  <a:pt x="3308881" y="5459797"/>
                </a:lnTo>
                <a:cubicBezTo>
                  <a:pt x="3148724" y="5081632"/>
                  <a:pt x="2773930" y="4815739"/>
                  <a:pt x="2338083" y="4815739"/>
                </a:cubicBezTo>
                <a:lnTo>
                  <a:pt x="1508222" y="4815739"/>
                </a:lnTo>
                <a:cubicBezTo>
                  <a:pt x="1000205" y="4815739"/>
                  <a:pt x="587159" y="4402599"/>
                  <a:pt x="587159" y="3894468"/>
                </a:cubicBezTo>
                <a:cubicBezTo>
                  <a:pt x="587159" y="3386339"/>
                  <a:pt x="1000205" y="2973200"/>
                  <a:pt x="1508222" y="2973200"/>
                </a:cubicBezTo>
                <a:lnTo>
                  <a:pt x="2338083" y="2973200"/>
                </a:lnTo>
                <a:cubicBezTo>
                  <a:pt x="2773930" y="2973200"/>
                  <a:pt x="3148724" y="2707307"/>
                  <a:pt x="3308881" y="2329142"/>
                </a:cubicBezTo>
                <a:close/>
                <a:moveTo>
                  <a:pt x="3318341" y="2152299"/>
                </a:moveTo>
                <a:lnTo>
                  <a:pt x="3318341" y="2167210"/>
                </a:lnTo>
                <a:lnTo>
                  <a:pt x="3304796" y="2219776"/>
                </a:lnTo>
                <a:cubicBezTo>
                  <a:pt x="3176535" y="2631370"/>
                  <a:pt x="2792019" y="2930982"/>
                  <a:pt x="2338836" y="2930982"/>
                </a:cubicBezTo>
                <a:lnTo>
                  <a:pt x="1508976" y="2930982"/>
                </a:lnTo>
                <a:cubicBezTo>
                  <a:pt x="977593" y="2930982"/>
                  <a:pt x="545704" y="3362969"/>
                  <a:pt x="545704" y="3894468"/>
                </a:cubicBezTo>
                <a:cubicBezTo>
                  <a:pt x="545704" y="4425970"/>
                  <a:pt x="978347" y="4857958"/>
                  <a:pt x="1508976" y="4857958"/>
                </a:cubicBezTo>
                <a:lnTo>
                  <a:pt x="2338836" y="4857958"/>
                </a:lnTo>
                <a:cubicBezTo>
                  <a:pt x="2792019" y="4857958"/>
                  <a:pt x="3176535" y="5157570"/>
                  <a:pt x="3304796" y="5569163"/>
                </a:cubicBezTo>
                <a:lnTo>
                  <a:pt x="3318341" y="5621729"/>
                </a:lnTo>
                <a:lnTo>
                  <a:pt x="3318341" y="5636640"/>
                </a:lnTo>
                <a:lnTo>
                  <a:pt x="3301177" y="5570001"/>
                </a:lnTo>
                <a:cubicBezTo>
                  <a:pt x="3173332" y="5159590"/>
                  <a:pt x="2790040" y="4860973"/>
                  <a:pt x="2338083" y="4860973"/>
                </a:cubicBezTo>
                <a:lnTo>
                  <a:pt x="1508222" y="4860973"/>
                </a:lnTo>
                <a:cubicBezTo>
                  <a:pt x="975332" y="4860973"/>
                  <a:pt x="541935" y="4427478"/>
                  <a:pt x="541935" y="3894468"/>
                </a:cubicBezTo>
                <a:cubicBezTo>
                  <a:pt x="541935" y="3361461"/>
                  <a:pt x="975332" y="2927966"/>
                  <a:pt x="1508222" y="2927966"/>
                </a:cubicBezTo>
                <a:lnTo>
                  <a:pt x="2338083" y="2927966"/>
                </a:lnTo>
                <a:cubicBezTo>
                  <a:pt x="2790040" y="2927966"/>
                  <a:pt x="3173332" y="2629349"/>
                  <a:pt x="3301177" y="2218938"/>
                </a:cubicBezTo>
                <a:close/>
                <a:moveTo>
                  <a:pt x="999837" y="0"/>
                </a:moveTo>
                <a:lnTo>
                  <a:pt x="1003600" y="0"/>
                </a:lnTo>
                <a:lnTo>
                  <a:pt x="1008340" y="46929"/>
                </a:lnTo>
                <a:cubicBezTo>
                  <a:pt x="1056052" y="279687"/>
                  <a:pt x="1262316" y="455159"/>
                  <a:pt x="1508976" y="455159"/>
                </a:cubicBezTo>
                <a:lnTo>
                  <a:pt x="2338836" y="455159"/>
                </a:lnTo>
                <a:cubicBezTo>
                  <a:pt x="2692008" y="455159"/>
                  <a:pt x="3016326" y="580846"/>
                  <a:pt x="3269437" y="789858"/>
                </a:cubicBezTo>
                <a:lnTo>
                  <a:pt x="3318341" y="834323"/>
                </a:lnTo>
                <a:lnTo>
                  <a:pt x="3318341" y="839238"/>
                </a:lnTo>
                <a:lnTo>
                  <a:pt x="3266519" y="792135"/>
                </a:lnTo>
                <a:cubicBezTo>
                  <a:pt x="3013882" y="583573"/>
                  <a:pt x="2690265" y="458175"/>
                  <a:pt x="2338083" y="458175"/>
                </a:cubicBezTo>
                <a:lnTo>
                  <a:pt x="1508222" y="458175"/>
                </a:lnTo>
                <a:cubicBezTo>
                  <a:pt x="1260244" y="458175"/>
                  <a:pt x="1052660" y="281549"/>
                  <a:pt x="1004639" y="47491"/>
                </a:cubicBezTo>
                <a:close/>
                <a:moveTo>
                  <a:pt x="954615" y="0"/>
                </a:moveTo>
                <a:lnTo>
                  <a:pt x="958378" y="0"/>
                </a:lnTo>
                <a:lnTo>
                  <a:pt x="964039" y="56015"/>
                </a:lnTo>
                <a:cubicBezTo>
                  <a:pt x="1015987" y="309337"/>
                  <a:pt x="1240552" y="500393"/>
                  <a:pt x="1508976" y="500393"/>
                </a:cubicBezTo>
                <a:lnTo>
                  <a:pt x="2338836" y="500393"/>
                </a:lnTo>
                <a:cubicBezTo>
                  <a:pt x="2681126" y="500393"/>
                  <a:pt x="2995427" y="622184"/>
                  <a:pt x="3240713" y="824730"/>
                </a:cubicBezTo>
                <a:lnTo>
                  <a:pt x="3318341" y="895311"/>
                </a:lnTo>
                <a:lnTo>
                  <a:pt x="3318341" y="900217"/>
                </a:lnTo>
                <a:lnTo>
                  <a:pt x="3237795" y="827006"/>
                </a:lnTo>
                <a:cubicBezTo>
                  <a:pt x="2992984" y="624911"/>
                  <a:pt x="2679383" y="503409"/>
                  <a:pt x="2338083" y="503409"/>
                </a:cubicBezTo>
                <a:lnTo>
                  <a:pt x="1508222" y="503409"/>
                </a:lnTo>
                <a:cubicBezTo>
                  <a:pt x="1238479" y="503409"/>
                  <a:pt x="1012594" y="311198"/>
                  <a:pt x="960338" y="56578"/>
                </a:cubicBezTo>
                <a:close/>
                <a:moveTo>
                  <a:pt x="909393" y="0"/>
                </a:moveTo>
                <a:lnTo>
                  <a:pt x="913157" y="0"/>
                </a:lnTo>
                <a:lnTo>
                  <a:pt x="919738" y="65102"/>
                </a:lnTo>
                <a:cubicBezTo>
                  <a:pt x="975921" y="338988"/>
                  <a:pt x="1218788" y="545628"/>
                  <a:pt x="1508976" y="545628"/>
                </a:cubicBezTo>
                <a:lnTo>
                  <a:pt x="2338836" y="545628"/>
                </a:lnTo>
                <a:cubicBezTo>
                  <a:pt x="2717211" y="545628"/>
                  <a:pt x="3060537" y="699801"/>
                  <a:pt x="3309269" y="948590"/>
                </a:cubicBezTo>
                <a:lnTo>
                  <a:pt x="3318341" y="958571"/>
                </a:lnTo>
                <a:lnTo>
                  <a:pt x="3318341" y="963467"/>
                </a:lnTo>
                <a:lnTo>
                  <a:pt x="3306443" y="950380"/>
                </a:lnTo>
                <a:cubicBezTo>
                  <a:pt x="3058276" y="702252"/>
                  <a:pt x="2715704" y="548644"/>
                  <a:pt x="2338083" y="548644"/>
                </a:cubicBezTo>
                <a:lnTo>
                  <a:pt x="1508222" y="548644"/>
                </a:lnTo>
                <a:cubicBezTo>
                  <a:pt x="1216715" y="548644"/>
                  <a:pt x="972529" y="340849"/>
                  <a:pt x="916037" y="65665"/>
                </a:cubicBezTo>
                <a:close/>
                <a:moveTo>
                  <a:pt x="864170" y="0"/>
                </a:moveTo>
                <a:lnTo>
                  <a:pt x="867935" y="0"/>
                </a:lnTo>
                <a:lnTo>
                  <a:pt x="875438" y="74188"/>
                </a:lnTo>
                <a:cubicBezTo>
                  <a:pt x="935855" y="368635"/>
                  <a:pt x="1197024" y="590861"/>
                  <a:pt x="1508976" y="590861"/>
                </a:cubicBezTo>
                <a:lnTo>
                  <a:pt x="2338836" y="590861"/>
                </a:lnTo>
                <a:cubicBezTo>
                  <a:pt x="2704774" y="590861"/>
                  <a:pt x="3036794" y="739945"/>
                  <a:pt x="3277330" y="980535"/>
                </a:cubicBezTo>
                <a:lnTo>
                  <a:pt x="3318341" y="1025656"/>
                </a:lnTo>
                <a:lnTo>
                  <a:pt x="3318341" y="1030542"/>
                </a:lnTo>
                <a:lnTo>
                  <a:pt x="3274503" y="982326"/>
                </a:lnTo>
                <a:cubicBezTo>
                  <a:pt x="3034533" y="742396"/>
                  <a:pt x="2703267" y="593877"/>
                  <a:pt x="2338083" y="593877"/>
                </a:cubicBezTo>
                <a:lnTo>
                  <a:pt x="1508222" y="593877"/>
                </a:lnTo>
                <a:cubicBezTo>
                  <a:pt x="1194951" y="593877"/>
                  <a:pt x="932463" y="370497"/>
                  <a:pt x="871736" y="74750"/>
                </a:cubicBezTo>
                <a:close/>
                <a:moveTo>
                  <a:pt x="818948" y="0"/>
                </a:moveTo>
                <a:lnTo>
                  <a:pt x="822712" y="0"/>
                </a:lnTo>
                <a:lnTo>
                  <a:pt x="831136" y="83274"/>
                </a:lnTo>
                <a:cubicBezTo>
                  <a:pt x="895790" y="398285"/>
                  <a:pt x="1175260" y="636095"/>
                  <a:pt x="1508975" y="636095"/>
                </a:cubicBezTo>
                <a:lnTo>
                  <a:pt x="2338836" y="636095"/>
                </a:lnTo>
                <a:cubicBezTo>
                  <a:pt x="2692338" y="636095"/>
                  <a:pt x="3013052" y="780091"/>
                  <a:pt x="3245390" y="1012482"/>
                </a:cubicBezTo>
                <a:lnTo>
                  <a:pt x="3318341" y="1092744"/>
                </a:lnTo>
                <a:lnTo>
                  <a:pt x="3318341" y="1097619"/>
                </a:lnTo>
                <a:lnTo>
                  <a:pt x="3242564" y="1014272"/>
                </a:lnTo>
                <a:cubicBezTo>
                  <a:pt x="3010791" y="782541"/>
                  <a:pt x="2690831" y="639111"/>
                  <a:pt x="2338083" y="639111"/>
                </a:cubicBezTo>
                <a:lnTo>
                  <a:pt x="1508222" y="639111"/>
                </a:lnTo>
                <a:cubicBezTo>
                  <a:pt x="1173187" y="639111"/>
                  <a:pt x="892398" y="400147"/>
                  <a:pt x="827435" y="83837"/>
                </a:cubicBezTo>
                <a:close/>
                <a:moveTo>
                  <a:pt x="770896" y="0"/>
                </a:moveTo>
                <a:lnTo>
                  <a:pt x="774663" y="0"/>
                </a:lnTo>
                <a:lnTo>
                  <a:pt x="775639" y="19257"/>
                </a:lnTo>
                <a:cubicBezTo>
                  <a:pt x="813480" y="390444"/>
                  <a:pt x="1128104" y="681329"/>
                  <a:pt x="1508975" y="681329"/>
                </a:cubicBezTo>
                <a:lnTo>
                  <a:pt x="2338836" y="681329"/>
                </a:lnTo>
                <a:cubicBezTo>
                  <a:pt x="2722534" y="681329"/>
                  <a:pt x="3066166" y="857133"/>
                  <a:pt x="3293402" y="1132394"/>
                </a:cubicBezTo>
                <a:lnTo>
                  <a:pt x="3318341" y="1165725"/>
                </a:lnTo>
                <a:lnTo>
                  <a:pt x="3318341" y="1171630"/>
                </a:lnTo>
                <a:lnTo>
                  <a:pt x="3290373" y="1134247"/>
                </a:lnTo>
                <a:cubicBezTo>
                  <a:pt x="3063716" y="859672"/>
                  <a:pt x="2720932" y="684345"/>
                  <a:pt x="2338082" y="684345"/>
                </a:cubicBezTo>
                <a:lnTo>
                  <a:pt x="1508222" y="684345"/>
                </a:lnTo>
                <a:cubicBezTo>
                  <a:pt x="1125938" y="684345"/>
                  <a:pt x="809899" y="392133"/>
                  <a:pt x="771888" y="19540"/>
                </a:cubicBezTo>
                <a:close/>
                <a:moveTo>
                  <a:pt x="725673" y="0"/>
                </a:moveTo>
                <a:lnTo>
                  <a:pt x="729435" y="0"/>
                </a:lnTo>
                <a:lnTo>
                  <a:pt x="730650" y="23992"/>
                </a:lnTo>
                <a:cubicBezTo>
                  <a:pt x="770817" y="418452"/>
                  <a:pt x="1104785" y="726566"/>
                  <a:pt x="1508975" y="726566"/>
                </a:cubicBezTo>
                <a:lnTo>
                  <a:pt x="2338836" y="726566"/>
                </a:lnTo>
                <a:cubicBezTo>
                  <a:pt x="2708543" y="726566"/>
                  <a:pt x="3039614" y="895930"/>
                  <a:pt x="3258538" y="1161126"/>
                </a:cubicBezTo>
                <a:lnTo>
                  <a:pt x="3318341" y="1241056"/>
                </a:lnTo>
                <a:lnTo>
                  <a:pt x="3318341" y="1246965"/>
                </a:lnTo>
                <a:lnTo>
                  <a:pt x="3255509" y="1162979"/>
                </a:lnTo>
                <a:cubicBezTo>
                  <a:pt x="3037165" y="898468"/>
                  <a:pt x="2706941" y="729582"/>
                  <a:pt x="2338082" y="729582"/>
                </a:cubicBezTo>
                <a:lnTo>
                  <a:pt x="1508222" y="729582"/>
                </a:lnTo>
                <a:cubicBezTo>
                  <a:pt x="1102618" y="729582"/>
                  <a:pt x="767237" y="419480"/>
                  <a:pt x="726898" y="24149"/>
                </a:cubicBezTo>
                <a:close/>
                <a:moveTo>
                  <a:pt x="680449" y="0"/>
                </a:moveTo>
                <a:lnTo>
                  <a:pt x="684212" y="0"/>
                </a:lnTo>
                <a:lnTo>
                  <a:pt x="685661" y="28600"/>
                </a:lnTo>
                <a:cubicBezTo>
                  <a:pt x="728155" y="445797"/>
                  <a:pt x="1081468" y="771801"/>
                  <a:pt x="1508976" y="771801"/>
                </a:cubicBezTo>
                <a:lnTo>
                  <a:pt x="2338836" y="771801"/>
                </a:lnTo>
                <a:cubicBezTo>
                  <a:pt x="2734076" y="771801"/>
                  <a:pt x="3083385" y="972940"/>
                  <a:pt x="3289786" y="1278220"/>
                </a:cubicBezTo>
                <a:lnTo>
                  <a:pt x="3318341" y="1325176"/>
                </a:lnTo>
                <a:lnTo>
                  <a:pt x="3318341" y="1332082"/>
                </a:lnTo>
                <a:lnTo>
                  <a:pt x="3286574" y="1279837"/>
                </a:lnTo>
                <a:cubicBezTo>
                  <a:pt x="3080747" y="975367"/>
                  <a:pt x="2732380" y="774817"/>
                  <a:pt x="2338083" y="774817"/>
                </a:cubicBezTo>
                <a:lnTo>
                  <a:pt x="1508222" y="774817"/>
                </a:lnTo>
                <a:cubicBezTo>
                  <a:pt x="1079301" y="774817"/>
                  <a:pt x="724574" y="446824"/>
                  <a:pt x="681909" y="28758"/>
                </a:cubicBezTo>
                <a:close/>
                <a:moveTo>
                  <a:pt x="635216" y="0"/>
                </a:moveTo>
                <a:lnTo>
                  <a:pt x="638989" y="0"/>
                </a:lnTo>
                <a:lnTo>
                  <a:pt x="640671" y="33207"/>
                </a:lnTo>
                <a:cubicBezTo>
                  <a:pt x="685492" y="473140"/>
                  <a:pt x="1058149" y="817035"/>
                  <a:pt x="1508976" y="817035"/>
                </a:cubicBezTo>
                <a:lnTo>
                  <a:pt x="2338836" y="817035"/>
                </a:lnTo>
                <a:cubicBezTo>
                  <a:pt x="2756499" y="817035"/>
                  <a:pt x="3120724" y="1050792"/>
                  <a:pt x="3307577" y="1394347"/>
                </a:cubicBezTo>
                <a:lnTo>
                  <a:pt x="3318341" y="1416659"/>
                </a:lnTo>
                <a:lnTo>
                  <a:pt x="3318341" y="1425026"/>
                </a:lnTo>
                <a:lnTo>
                  <a:pt x="3304204" y="1395714"/>
                </a:lnTo>
                <a:cubicBezTo>
                  <a:pt x="3117897" y="1053095"/>
                  <a:pt x="2754710" y="820050"/>
                  <a:pt x="2338083" y="820050"/>
                </a:cubicBezTo>
                <a:lnTo>
                  <a:pt x="1508222" y="820050"/>
                </a:lnTo>
                <a:cubicBezTo>
                  <a:pt x="1055275" y="820050"/>
                  <a:pt x="681823" y="474831"/>
                  <a:pt x="636911" y="33490"/>
                </a:cubicBezTo>
                <a:close/>
                <a:moveTo>
                  <a:pt x="589993" y="0"/>
                </a:moveTo>
                <a:lnTo>
                  <a:pt x="593766" y="0"/>
                </a:lnTo>
                <a:lnTo>
                  <a:pt x="595682" y="37814"/>
                </a:lnTo>
                <a:cubicBezTo>
                  <a:pt x="642830" y="500483"/>
                  <a:pt x="1034830" y="862268"/>
                  <a:pt x="1508976" y="862268"/>
                </a:cubicBezTo>
                <a:lnTo>
                  <a:pt x="2338836" y="862268"/>
                </a:lnTo>
                <a:cubicBezTo>
                  <a:pt x="2775814" y="862268"/>
                  <a:pt x="3151739" y="1129009"/>
                  <a:pt x="3312390" y="1508235"/>
                </a:cubicBezTo>
                <a:lnTo>
                  <a:pt x="3318341" y="1524464"/>
                </a:lnTo>
                <a:lnTo>
                  <a:pt x="3318341" y="1535152"/>
                </a:lnTo>
                <a:lnTo>
                  <a:pt x="3308881" y="1509342"/>
                </a:lnTo>
                <a:cubicBezTo>
                  <a:pt x="3148724" y="1131177"/>
                  <a:pt x="2773930" y="865284"/>
                  <a:pt x="2338083" y="865284"/>
                </a:cubicBezTo>
                <a:lnTo>
                  <a:pt x="1508222" y="865284"/>
                </a:lnTo>
                <a:cubicBezTo>
                  <a:pt x="1031956" y="865284"/>
                  <a:pt x="639161" y="502173"/>
                  <a:pt x="591922" y="38097"/>
                </a:cubicBezTo>
                <a:close/>
                <a:moveTo>
                  <a:pt x="544770" y="0"/>
                </a:moveTo>
                <a:lnTo>
                  <a:pt x="548542" y="0"/>
                </a:lnTo>
                <a:lnTo>
                  <a:pt x="550693" y="42422"/>
                </a:lnTo>
                <a:cubicBezTo>
                  <a:pt x="600167" y="527827"/>
                  <a:pt x="1011511" y="907503"/>
                  <a:pt x="1508976" y="907503"/>
                </a:cubicBezTo>
                <a:lnTo>
                  <a:pt x="2338836" y="907503"/>
                </a:lnTo>
                <a:cubicBezTo>
                  <a:pt x="2792019" y="907503"/>
                  <a:pt x="3176535" y="1207115"/>
                  <a:pt x="3304796" y="1618708"/>
                </a:cubicBezTo>
                <a:lnTo>
                  <a:pt x="3318341" y="1671274"/>
                </a:lnTo>
                <a:lnTo>
                  <a:pt x="3318341" y="1686185"/>
                </a:lnTo>
                <a:lnTo>
                  <a:pt x="3301177" y="1619546"/>
                </a:lnTo>
                <a:cubicBezTo>
                  <a:pt x="3173332" y="1209135"/>
                  <a:pt x="2790040" y="910518"/>
                  <a:pt x="2338083" y="910518"/>
                </a:cubicBezTo>
                <a:lnTo>
                  <a:pt x="1508222" y="910518"/>
                </a:lnTo>
                <a:cubicBezTo>
                  <a:pt x="1008638" y="910518"/>
                  <a:pt x="596498" y="529517"/>
                  <a:pt x="546932" y="42705"/>
                </a:cubicBezTo>
                <a:close/>
                <a:moveTo>
                  <a:pt x="500301" y="0"/>
                </a:moveTo>
                <a:lnTo>
                  <a:pt x="503352" y="0"/>
                </a:lnTo>
                <a:lnTo>
                  <a:pt x="505695" y="46277"/>
                </a:lnTo>
                <a:cubicBezTo>
                  <a:pt x="557417" y="554417"/>
                  <a:pt x="987486" y="951983"/>
                  <a:pt x="1508976" y="951983"/>
                </a:cubicBezTo>
                <a:lnTo>
                  <a:pt x="2338837" y="951983"/>
                </a:lnTo>
                <a:cubicBezTo>
                  <a:pt x="2871727" y="951983"/>
                  <a:pt x="3305124" y="1385478"/>
                  <a:pt x="3305124" y="1918489"/>
                </a:cubicBezTo>
                <a:cubicBezTo>
                  <a:pt x="3305124" y="2451499"/>
                  <a:pt x="2871727" y="2884993"/>
                  <a:pt x="2338837" y="2884993"/>
                </a:cubicBezTo>
                <a:lnTo>
                  <a:pt x="1508976" y="2884993"/>
                </a:lnTo>
                <a:cubicBezTo>
                  <a:pt x="952720" y="2884993"/>
                  <a:pt x="500480" y="3337336"/>
                  <a:pt x="500480" y="3893715"/>
                </a:cubicBezTo>
                <a:cubicBezTo>
                  <a:pt x="500480" y="4450096"/>
                  <a:pt x="952720" y="4902438"/>
                  <a:pt x="1508976" y="4902438"/>
                </a:cubicBezTo>
                <a:lnTo>
                  <a:pt x="2338837" y="4902438"/>
                </a:lnTo>
                <a:cubicBezTo>
                  <a:pt x="2871727" y="4902438"/>
                  <a:pt x="3305124" y="5335933"/>
                  <a:pt x="3305124" y="5868943"/>
                </a:cubicBezTo>
                <a:cubicBezTo>
                  <a:pt x="3305124" y="6401953"/>
                  <a:pt x="2871727" y="6835448"/>
                  <a:pt x="2338837" y="6835448"/>
                </a:cubicBezTo>
                <a:lnTo>
                  <a:pt x="1508976" y="6835448"/>
                </a:lnTo>
                <a:cubicBezTo>
                  <a:pt x="1439444" y="6835448"/>
                  <a:pt x="1371537" y="6842516"/>
                  <a:pt x="1305936" y="6855972"/>
                </a:cubicBezTo>
                <a:lnTo>
                  <a:pt x="1295952" y="6858544"/>
                </a:lnTo>
                <a:lnTo>
                  <a:pt x="1286885" y="6858544"/>
                </a:lnTo>
                <a:lnTo>
                  <a:pt x="1305373" y="6853778"/>
                </a:lnTo>
                <a:cubicBezTo>
                  <a:pt x="1371160" y="6840279"/>
                  <a:pt x="1439256" y="6833187"/>
                  <a:pt x="1508976" y="6833187"/>
                </a:cubicBezTo>
                <a:lnTo>
                  <a:pt x="2338837" y="6833187"/>
                </a:lnTo>
                <a:cubicBezTo>
                  <a:pt x="2870219" y="6833187"/>
                  <a:pt x="3302108" y="6401199"/>
                  <a:pt x="3302108" y="5869697"/>
                </a:cubicBezTo>
                <a:cubicBezTo>
                  <a:pt x="3302108" y="5338195"/>
                  <a:pt x="2869465" y="4906208"/>
                  <a:pt x="2338837" y="4906208"/>
                </a:cubicBezTo>
                <a:lnTo>
                  <a:pt x="1508976" y="4906208"/>
                </a:lnTo>
                <a:cubicBezTo>
                  <a:pt x="951212" y="4906208"/>
                  <a:pt x="497465" y="4452358"/>
                  <a:pt x="497465" y="3894469"/>
                </a:cubicBezTo>
                <a:cubicBezTo>
                  <a:pt x="497465" y="3336582"/>
                  <a:pt x="951212" y="2882732"/>
                  <a:pt x="1508976" y="2882732"/>
                </a:cubicBezTo>
                <a:lnTo>
                  <a:pt x="2338837" y="2882732"/>
                </a:lnTo>
                <a:cubicBezTo>
                  <a:pt x="2870219" y="2882732"/>
                  <a:pt x="3302108" y="2450745"/>
                  <a:pt x="3302108" y="1919242"/>
                </a:cubicBezTo>
                <a:cubicBezTo>
                  <a:pt x="3302108" y="1387740"/>
                  <a:pt x="2869465" y="955753"/>
                  <a:pt x="2338837" y="955753"/>
                </a:cubicBezTo>
                <a:lnTo>
                  <a:pt x="1508976" y="955753"/>
                </a:lnTo>
                <a:cubicBezTo>
                  <a:pt x="986072" y="955753"/>
                  <a:pt x="554590" y="556861"/>
                  <a:pt x="502697" y="47313"/>
                </a:cubicBezTo>
                <a:close/>
                <a:moveTo>
                  <a:pt x="455077" y="0"/>
                </a:moveTo>
                <a:lnTo>
                  <a:pt x="458128" y="0"/>
                </a:lnTo>
                <a:lnTo>
                  <a:pt x="460704" y="50884"/>
                </a:lnTo>
                <a:cubicBezTo>
                  <a:pt x="514753" y="581759"/>
                  <a:pt x="964168" y="997217"/>
                  <a:pt x="1508976" y="997217"/>
                </a:cubicBezTo>
                <a:lnTo>
                  <a:pt x="2338836" y="997217"/>
                </a:lnTo>
                <a:cubicBezTo>
                  <a:pt x="2846853" y="997217"/>
                  <a:pt x="3259900" y="1410356"/>
                  <a:pt x="3259900" y="1918488"/>
                </a:cubicBezTo>
                <a:cubicBezTo>
                  <a:pt x="3259900" y="2426619"/>
                  <a:pt x="2846853" y="2839758"/>
                  <a:pt x="2338836" y="2839758"/>
                </a:cubicBezTo>
                <a:lnTo>
                  <a:pt x="1508976" y="2839758"/>
                </a:lnTo>
                <a:cubicBezTo>
                  <a:pt x="927847" y="2839758"/>
                  <a:pt x="455255" y="3312457"/>
                  <a:pt x="455255" y="3893714"/>
                </a:cubicBezTo>
                <a:cubicBezTo>
                  <a:pt x="455255" y="4474974"/>
                  <a:pt x="927847" y="4947672"/>
                  <a:pt x="1508976" y="4947672"/>
                </a:cubicBezTo>
                <a:lnTo>
                  <a:pt x="2338836" y="4947672"/>
                </a:lnTo>
                <a:cubicBezTo>
                  <a:pt x="2846853" y="4947672"/>
                  <a:pt x="3259900" y="5360811"/>
                  <a:pt x="3259900" y="5868943"/>
                </a:cubicBezTo>
                <a:cubicBezTo>
                  <a:pt x="3259900" y="6377074"/>
                  <a:pt x="2846853" y="6790213"/>
                  <a:pt x="2338836" y="6790213"/>
                </a:cubicBezTo>
                <a:lnTo>
                  <a:pt x="1508976" y="6790213"/>
                </a:lnTo>
                <a:cubicBezTo>
                  <a:pt x="1400014" y="6790213"/>
                  <a:pt x="1294869" y="6806832"/>
                  <a:pt x="1195938" y="6837668"/>
                </a:cubicBezTo>
                <a:lnTo>
                  <a:pt x="1139010" y="6858544"/>
                </a:lnTo>
                <a:lnTo>
                  <a:pt x="1132432" y="6858544"/>
                </a:lnTo>
                <a:lnTo>
                  <a:pt x="1195100" y="6835556"/>
                </a:lnTo>
                <a:cubicBezTo>
                  <a:pt x="1294303" y="6804624"/>
                  <a:pt x="1399732" y="6787952"/>
                  <a:pt x="1508976" y="6787952"/>
                </a:cubicBezTo>
                <a:lnTo>
                  <a:pt x="2338836" y="6787952"/>
                </a:lnTo>
                <a:cubicBezTo>
                  <a:pt x="2845346" y="6787952"/>
                  <a:pt x="3256884" y="6376320"/>
                  <a:pt x="3256884" y="5869697"/>
                </a:cubicBezTo>
                <a:cubicBezTo>
                  <a:pt x="3256884" y="5363073"/>
                  <a:pt x="2844592" y="4951442"/>
                  <a:pt x="2338836" y="4951442"/>
                </a:cubicBezTo>
                <a:lnTo>
                  <a:pt x="1508976" y="4951442"/>
                </a:lnTo>
                <a:cubicBezTo>
                  <a:pt x="926339" y="4951442"/>
                  <a:pt x="452241" y="4477236"/>
                  <a:pt x="452241" y="3894468"/>
                </a:cubicBezTo>
                <a:cubicBezTo>
                  <a:pt x="452241" y="3311702"/>
                  <a:pt x="926339" y="2837497"/>
                  <a:pt x="1508976" y="2837497"/>
                </a:cubicBezTo>
                <a:lnTo>
                  <a:pt x="2338836" y="2837497"/>
                </a:lnTo>
                <a:cubicBezTo>
                  <a:pt x="2845346" y="2837497"/>
                  <a:pt x="3256884" y="2425865"/>
                  <a:pt x="3256884" y="1919242"/>
                </a:cubicBezTo>
                <a:cubicBezTo>
                  <a:pt x="3256884" y="1412618"/>
                  <a:pt x="2844592" y="1000987"/>
                  <a:pt x="2338836" y="1000987"/>
                </a:cubicBezTo>
                <a:lnTo>
                  <a:pt x="1508976" y="1000987"/>
                </a:lnTo>
                <a:cubicBezTo>
                  <a:pt x="962754" y="1000987"/>
                  <a:pt x="511927" y="584204"/>
                  <a:pt x="457708" y="51920"/>
                </a:cubicBezTo>
                <a:close/>
                <a:moveTo>
                  <a:pt x="409853" y="0"/>
                </a:moveTo>
                <a:lnTo>
                  <a:pt x="412905" y="0"/>
                </a:lnTo>
                <a:lnTo>
                  <a:pt x="415715" y="55493"/>
                </a:lnTo>
                <a:cubicBezTo>
                  <a:pt x="472091" y="609105"/>
                  <a:pt x="940849" y="1042453"/>
                  <a:pt x="1508976" y="1042453"/>
                </a:cubicBezTo>
                <a:lnTo>
                  <a:pt x="2338836" y="1042453"/>
                </a:lnTo>
                <a:cubicBezTo>
                  <a:pt x="2821980" y="1042453"/>
                  <a:pt x="3214676" y="1435237"/>
                  <a:pt x="3214676" y="1918489"/>
                </a:cubicBezTo>
                <a:cubicBezTo>
                  <a:pt x="3214676" y="2401742"/>
                  <a:pt x="2821980" y="2794526"/>
                  <a:pt x="2338836" y="2794526"/>
                </a:cubicBezTo>
                <a:lnTo>
                  <a:pt x="1508976" y="2794526"/>
                </a:lnTo>
                <a:cubicBezTo>
                  <a:pt x="902974" y="2794526"/>
                  <a:pt x="410031" y="3287579"/>
                  <a:pt x="410031" y="3893714"/>
                </a:cubicBezTo>
                <a:cubicBezTo>
                  <a:pt x="410031" y="4499853"/>
                  <a:pt x="902974" y="4992906"/>
                  <a:pt x="1508976" y="4992906"/>
                </a:cubicBezTo>
                <a:lnTo>
                  <a:pt x="2338836" y="4992906"/>
                </a:lnTo>
                <a:cubicBezTo>
                  <a:pt x="2821980" y="4992906"/>
                  <a:pt x="3214676" y="5385690"/>
                  <a:pt x="3214676" y="5868943"/>
                </a:cubicBezTo>
                <a:cubicBezTo>
                  <a:pt x="3214676" y="6352195"/>
                  <a:pt x="2821980" y="6744979"/>
                  <a:pt x="2338836" y="6744979"/>
                </a:cubicBezTo>
                <a:lnTo>
                  <a:pt x="1508976" y="6744979"/>
                </a:lnTo>
                <a:cubicBezTo>
                  <a:pt x="1357476" y="6744979"/>
                  <a:pt x="1213041" y="6775795"/>
                  <a:pt x="1081609" y="6831490"/>
                </a:cubicBezTo>
                <a:lnTo>
                  <a:pt x="1025540" y="6858544"/>
                </a:lnTo>
                <a:lnTo>
                  <a:pt x="1020298" y="6858544"/>
                </a:lnTo>
                <a:lnTo>
                  <a:pt x="1080502" y="6829488"/>
                </a:lnTo>
                <a:cubicBezTo>
                  <a:pt x="1212287" y="6773628"/>
                  <a:pt x="1357099" y="6742718"/>
                  <a:pt x="1508976" y="6742718"/>
                </a:cubicBezTo>
                <a:lnTo>
                  <a:pt x="2338836" y="6742718"/>
                </a:lnTo>
                <a:cubicBezTo>
                  <a:pt x="2820473" y="6742718"/>
                  <a:pt x="3211660" y="6351442"/>
                  <a:pt x="3211660" y="5869697"/>
                </a:cubicBezTo>
                <a:cubicBezTo>
                  <a:pt x="3211660" y="5387952"/>
                  <a:pt x="2819719" y="4996676"/>
                  <a:pt x="2338836" y="4996676"/>
                </a:cubicBezTo>
                <a:lnTo>
                  <a:pt x="1508976" y="4996676"/>
                </a:lnTo>
                <a:cubicBezTo>
                  <a:pt x="901466" y="4996676"/>
                  <a:pt x="407016" y="4502115"/>
                  <a:pt x="407016" y="3894468"/>
                </a:cubicBezTo>
                <a:cubicBezTo>
                  <a:pt x="407016" y="3286825"/>
                  <a:pt x="901466" y="2792264"/>
                  <a:pt x="1508976" y="2792264"/>
                </a:cubicBezTo>
                <a:lnTo>
                  <a:pt x="2338836" y="2792264"/>
                </a:lnTo>
                <a:cubicBezTo>
                  <a:pt x="2820473" y="2792264"/>
                  <a:pt x="3211660" y="2400988"/>
                  <a:pt x="3211660" y="1919243"/>
                </a:cubicBezTo>
                <a:cubicBezTo>
                  <a:pt x="3211660" y="1437498"/>
                  <a:pt x="2819719" y="1046222"/>
                  <a:pt x="2338836" y="1046222"/>
                </a:cubicBezTo>
                <a:lnTo>
                  <a:pt x="1508976" y="1046222"/>
                </a:lnTo>
                <a:cubicBezTo>
                  <a:pt x="939436" y="1046222"/>
                  <a:pt x="469264" y="611549"/>
                  <a:pt x="412717" y="56530"/>
                </a:cubicBezTo>
                <a:close/>
                <a:moveTo>
                  <a:pt x="364629" y="0"/>
                </a:moveTo>
                <a:lnTo>
                  <a:pt x="367681" y="0"/>
                </a:lnTo>
                <a:lnTo>
                  <a:pt x="370726" y="60101"/>
                </a:lnTo>
                <a:cubicBezTo>
                  <a:pt x="429428" y="636449"/>
                  <a:pt x="917530" y="1087688"/>
                  <a:pt x="1508976" y="1087688"/>
                </a:cubicBezTo>
                <a:lnTo>
                  <a:pt x="2338836" y="1087688"/>
                </a:lnTo>
                <a:cubicBezTo>
                  <a:pt x="2796353" y="1087688"/>
                  <a:pt x="3169452" y="1460870"/>
                  <a:pt x="3169452" y="1918489"/>
                </a:cubicBezTo>
                <a:cubicBezTo>
                  <a:pt x="3169452" y="2376109"/>
                  <a:pt x="2797106" y="2749292"/>
                  <a:pt x="2338836" y="2749292"/>
                </a:cubicBezTo>
                <a:lnTo>
                  <a:pt x="1508976" y="2749292"/>
                </a:lnTo>
                <a:cubicBezTo>
                  <a:pt x="878100" y="2749292"/>
                  <a:pt x="364807" y="3262700"/>
                  <a:pt x="364807" y="3893714"/>
                </a:cubicBezTo>
                <a:cubicBezTo>
                  <a:pt x="364807" y="4524732"/>
                  <a:pt x="878100" y="5038141"/>
                  <a:pt x="1508976" y="5038141"/>
                </a:cubicBezTo>
                <a:lnTo>
                  <a:pt x="2338836" y="5038141"/>
                </a:lnTo>
                <a:cubicBezTo>
                  <a:pt x="2796353" y="5038141"/>
                  <a:pt x="3169452" y="5411323"/>
                  <a:pt x="3169452" y="5868943"/>
                </a:cubicBezTo>
                <a:cubicBezTo>
                  <a:pt x="3169452" y="6326563"/>
                  <a:pt x="2797106" y="6699745"/>
                  <a:pt x="2338836" y="6699745"/>
                </a:cubicBezTo>
                <a:lnTo>
                  <a:pt x="1508976" y="6699745"/>
                </a:lnTo>
                <a:cubicBezTo>
                  <a:pt x="1311827" y="6699745"/>
                  <a:pt x="1126161" y="6749883"/>
                  <a:pt x="964054" y="6838079"/>
                </a:cubicBezTo>
                <a:lnTo>
                  <a:pt x="930411" y="6858544"/>
                </a:lnTo>
                <a:lnTo>
                  <a:pt x="925651" y="6858544"/>
                </a:lnTo>
                <a:lnTo>
                  <a:pt x="962353" y="6836214"/>
                </a:lnTo>
                <a:cubicBezTo>
                  <a:pt x="1124895" y="6747769"/>
                  <a:pt x="1311121" y="6697484"/>
                  <a:pt x="1508976" y="6697484"/>
                </a:cubicBezTo>
                <a:lnTo>
                  <a:pt x="2338836" y="6697484"/>
                </a:lnTo>
                <a:cubicBezTo>
                  <a:pt x="2795600" y="6697484"/>
                  <a:pt x="3166436" y="6326563"/>
                  <a:pt x="3166436" y="5869697"/>
                </a:cubicBezTo>
                <a:cubicBezTo>
                  <a:pt x="3166436" y="5412831"/>
                  <a:pt x="2794846" y="5041910"/>
                  <a:pt x="2338836" y="5041910"/>
                </a:cubicBezTo>
                <a:lnTo>
                  <a:pt x="1508976" y="5041910"/>
                </a:lnTo>
                <a:cubicBezTo>
                  <a:pt x="876593" y="5041910"/>
                  <a:pt x="361792" y="4526994"/>
                  <a:pt x="361792" y="3894468"/>
                </a:cubicBezTo>
                <a:cubicBezTo>
                  <a:pt x="361792" y="3261946"/>
                  <a:pt x="875839" y="2747030"/>
                  <a:pt x="1508976" y="2747030"/>
                </a:cubicBezTo>
                <a:lnTo>
                  <a:pt x="2338836" y="2747030"/>
                </a:lnTo>
                <a:cubicBezTo>
                  <a:pt x="2795600" y="2747030"/>
                  <a:pt x="3166436" y="2376109"/>
                  <a:pt x="3166436" y="1919243"/>
                </a:cubicBezTo>
                <a:cubicBezTo>
                  <a:pt x="3166436" y="1462377"/>
                  <a:pt x="2794846" y="1091456"/>
                  <a:pt x="2338836" y="1091456"/>
                </a:cubicBezTo>
                <a:lnTo>
                  <a:pt x="1508976" y="1091456"/>
                </a:lnTo>
                <a:cubicBezTo>
                  <a:pt x="916117" y="1091456"/>
                  <a:pt x="426602" y="638893"/>
                  <a:pt x="367728" y="61138"/>
                </a:cubicBezTo>
                <a:close/>
                <a:moveTo>
                  <a:pt x="319406" y="0"/>
                </a:moveTo>
                <a:lnTo>
                  <a:pt x="322458" y="0"/>
                </a:lnTo>
                <a:lnTo>
                  <a:pt x="325736" y="64708"/>
                </a:lnTo>
                <a:cubicBezTo>
                  <a:pt x="386766" y="663792"/>
                  <a:pt x="894211" y="1132921"/>
                  <a:pt x="1508975" y="1132921"/>
                </a:cubicBezTo>
                <a:lnTo>
                  <a:pt x="2338836" y="1132921"/>
                </a:lnTo>
                <a:cubicBezTo>
                  <a:pt x="2771480" y="1132921"/>
                  <a:pt x="3124227" y="1485748"/>
                  <a:pt x="3124227" y="1918489"/>
                </a:cubicBezTo>
                <a:cubicBezTo>
                  <a:pt x="3124227" y="2351229"/>
                  <a:pt x="2772233" y="2704057"/>
                  <a:pt x="2338836" y="2704057"/>
                </a:cubicBezTo>
                <a:lnTo>
                  <a:pt x="1508975" y="2704057"/>
                </a:lnTo>
                <a:cubicBezTo>
                  <a:pt x="853227" y="2704057"/>
                  <a:pt x="319583" y="3237821"/>
                  <a:pt x="319583" y="3893714"/>
                </a:cubicBezTo>
                <a:cubicBezTo>
                  <a:pt x="319583" y="4549611"/>
                  <a:pt x="853227" y="5083375"/>
                  <a:pt x="1508975" y="5083375"/>
                </a:cubicBezTo>
                <a:lnTo>
                  <a:pt x="2338836" y="5083375"/>
                </a:lnTo>
                <a:cubicBezTo>
                  <a:pt x="2771480" y="5083375"/>
                  <a:pt x="3124227" y="5436202"/>
                  <a:pt x="3124227" y="5868943"/>
                </a:cubicBezTo>
                <a:cubicBezTo>
                  <a:pt x="3124227" y="6301684"/>
                  <a:pt x="2772233" y="6654511"/>
                  <a:pt x="2338836" y="6654511"/>
                </a:cubicBezTo>
                <a:lnTo>
                  <a:pt x="1508975" y="6654511"/>
                </a:lnTo>
                <a:cubicBezTo>
                  <a:pt x="1263070" y="6654511"/>
                  <a:pt x="1034335" y="6729572"/>
                  <a:pt x="844474" y="6857986"/>
                </a:cubicBezTo>
                <a:lnTo>
                  <a:pt x="843727" y="6858544"/>
                </a:lnTo>
                <a:lnTo>
                  <a:pt x="839504" y="6858544"/>
                </a:lnTo>
                <a:lnTo>
                  <a:pt x="842526" y="6856281"/>
                </a:lnTo>
                <a:cubicBezTo>
                  <a:pt x="1032851" y="6727523"/>
                  <a:pt x="1262222" y="6652250"/>
                  <a:pt x="1508975" y="6652250"/>
                </a:cubicBezTo>
                <a:lnTo>
                  <a:pt x="2338836" y="6652250"/>
                </a:lnTo>
                <a:cubicBezTo>
                  <a:pt x="2770726" y="6652250"/>
                  <a:pt x="3121212" y="6301684"/>
                  <a:pt x="3121212" y="5869697"/>
                </a:cubicBezTo>
                <a:cubicBezTo>
                  <a:pt x="3121212" y="5437710"/>
                  <a:pt x="2769972" y="5087145"/>
                  <a:pt x="2338836" y="5087145"/>
                </a:cubicBezTo>
                <a:lnTo>
                  <a:pt x="1508975" y="5087145"/>
                </a:lnTo>
                <a:cubicBezTo>
                  <a:pt x="851719" y="5087145"/>
                  <a:pt x="316568" y="4551872"/>
                  <a:pt x="316568" y="3894468"/>
                </a:cubicBezTo>
                <a:cubicBezTo>
                  <a:pt x="316568" y="3237066"/>
                  <a:pt x="850966" y="2701795"/>
                  <a:pt x="1508975" y="2701795"/>
                </a:cubicBezTo>
                <a:lnTo>
                  <a:pt x="2338836" y="2701795"/>
                </a:lnTo>
                <a:cubicBezTo>
                  <a:pt x="2770726" y="2701795"/>
                  <a:pt x="3121212" y="2351229"/>
                  <a:pt x="3121212" y="1919243"/>
                </a:cubicBezTo>
                <a:cubicBezTo>
                  <a:pt x="3121212" y="1487255"/>
                  <a:pt x="2769972" y="1136690"/>
                  <a:pt x="2338836" y="1136690"/>
                </a:cubicBezTo>
                <a:lnTo>
                  <a:pt x="1508975" y="1136690"/>
                </a:lnTo>
                <a:cubicBezTo>
                  <a:pt x="892798" y="1136690"/>
                  <a:pt x="383939" y="666236"/>
                  <a:pt x="322739" y="65745"/>
                </a:cubicBezTo>
                <a:close/>
                <a:moveTo>
                  <a:pt x="274183" y="0"/>
                </a:moveTo>
                <a:lnTo>
                  <a:pt x="277235" y="0"/>
                </a:lnTo>
                <a:lnTo>
                  <a:pt x="280747" y="69316"/>
                </a:lnTo>
                <a:cubicBezTo>
                  <a:pt x="344103" y="691135"/>
                  <a:pt x="870893" y="1178154"/>
                  <a:pt x="1508975" y="1178154"/>
                </a:cubicBezTo>
                <a:lnTo>
                  <a:pt x="2338836" y="1178154"/>
                </a:lnTo>
                <a:cubicBezTo>
                  <a:pt x="2746606" y="1178154"/>
                  <a:pt x="3079003" y="1510626"/>
                  <a:pt x="3079003" y="1918488"/>
                </a:cubicBezTo>
                <a:cubicBezTo>
                  <a:pt x="3079003" y="2326350"/>
                  <a:pt x="2747360" y="2658822"/>
                  <a:pt x="2338836" y="2658822"/>
                </a:cubicBezTo>
                <a:lnTo>
                  <a:pt x="1508975" y="2658822"/>
                </a:lnTo>
                <a:cubicBezTo>
                  <a:pt x="828354" y="2658822"/>
                  <a:pt x="274359" y="3212941"/>
                  <a:pt x="274359" y="3893714"/>
                </a:cubicBezTo>
                <a:cubicBezTo>
                  <a:pt x="274359" y="4574489"/>
                  <a:pt x="828354" y="5128609"/>
                  <a:pt x="1508975" y="5128609"/>
                </a:cubicBezTo>
                <a:lnTo>
                  <a:pt x="2338836" y="5128609"/>
                </a:lnTo>
                <a:cubicBezTo>
                  <a:pt x="2746606" y="5128609"/>
                  <a:pt x="3079003" y="5461081"/>
                  <a:pt x="3079003" y="5868943"/>
                </a:cubicBezTo>
                <a:cubicBezTo>
                  <a:pt x="3079003" y="6276805"/>
                  <a:pt x="2747360" y="6609276"/>
                  <a:pt x="2338836" y="6609276"/>
                </a:cubicBezTo>
                <a:lnTo>
                  <a:pt x="1508975" y="6609276"/>
                </a:lnTo>
                <a:cubicBezTo>
                  <a:pt x="1253742" y="6609276"/>
                  <a:pt x="1016316" y="6687199"/>
                  <a:pt x="819234" y="6820503"/>
                </a:cubicBezTo>
                <a:lnTo>
                  <a:pt x="768411" y="6858544"/>
                </a:lnTo>
                <a:lnTo>
                  <a:pt x="764201" y="6858544"/>
                </a:lnTo>
                <a:lnTo>
                  <a:pt x="817286" y="6818799"/>
                </a:lnTo>
                <a:cubicBezTo>
                  <a:pt x="1014832" y="6685150"/>
                  <a:pt x="1252894" y="6607015"/>
                  <a:pt x="1508975" y="6607015"/>
                </a:cubicBezTo>
                <a:lnTo>
                  <a:pt x="2338836" y="6607015"/>
                </a:lnTo>
                <a:cubicBezTo>
                  <a:pt x="2745099" y="6607015"/>
                  <a:pt x="3075988" y="6276052"/>
                  <a:pt x="3075988" y="5869697"/>
                </a:cubicBezTo>
                <a:cubicBezTo>
                  <a:pt x="3075988" y="5463342"/>
                  <a:pt x="2745099" y="5132379"/>
                  <a:pt x="2338836" y="5132379"/>
                </a:cubicBezTo>
                <a:lnTo>
                  <a:pt x="1508975" y="5132379"/>
                </a:lnTo>
                <a:cubicBezTo>
                  <a:pt x="826846" y="5132379"/>
                  <a:pt x="271344" y="4576751"/>
                  <a:pt x="271344" y="3894468"/>
                </a:cubicBezTo>
                <a:cubicBezTo>
                  <a:pt x="271344" y="3212188"/>
                  <a:pt x="826093" y="2656560"/>
                  <a:pt x="1508975" y="2656560"/>
                </a:cubicBezTo>
                <a:lnTo>
                  <a:pt x="2338836" y="2656560"/>
                </a:lnTo>
                <a:cubicBezTo>
                  <a:pt x="2745099" y="2656560"/>
                  <a:pt x="3075988" y="2325596"/>
                  <a:pt x="3075988" y="1919242"/>
                </a:cubicBezTo>
                <a:cubicBezTo>
                  <a:pt x="3075988" y="1512888"/>
                  <a:pt x="2745099" y="1181924"/>
                  <a:pt x="2338836" y="1181924"/>
                </a:cubicBezTo>
                <a:lnTo>
                  <a:pt x="1508975" y="1181924"/>
                </a:lnTo>
                <a:cubicBezTo>
                  <a:pt x="869479" y="1181924"/>
                  <a:pt x="341277" y="693579"/>
                  <a:pt x="277749" y="70352"/>
                </a:cubicBezTo>
                <a:close/>
                <a:moveTo>
                  <a:pt x="228959" y="0"/>
                </a:moveTo>
                <a:lnTo>
                  <a:pt x="232008" y="0"/>
                </a:lnTo>
                <a:lnTo>
                  <a:pt x="235758" y="74046"/>
                </a:lnTo>
                <a:cubicBezTo>
                  <a:pt x="301441" y="719140"/>
                  <a:pt x="847574" y="1223386"/>
                  <a:pt x="1508975" y="1223386"/>
                </a:cubicBezTo>
                <a:lnTo>
                  <a:pt x="2338836" y="1223386"/>
                </a:lnTo>
                <a:cubicBezTo>
                  <a:pt x="2721733" y="1223386"/>
                  <a:pt x="3033779" y="1535503"/>
                  <a:pt x="3033779" y="1918486"/>
                </a:cubicBezTo>
                <a:cubicBezTo>
                  <a:pt x="3033779" y="2301470"/>
                  <a:pt x="2722487" y="2613586"/>
                  <a:pt x="2338836" y="2613586"/>
                </a:cubicBezTo>
                <a:lnTo>
                  <a:pt x="1508975" y="2613586"/>
                </a:lnTo>
                <a:cubicBezTo>
                  <a:pt x="802726" y="2613586"/>
                  <a:pt x="229135" y="3187307"/>
                  <a:pt x="229135" y="3893714"/>
                </a:cubicBezTo>
                <a:cubicBezTo>
                  <a:pt x="229135" y="4600122"/>
                  <a:pt x="803480" y="5173844"/>
                  <a:pt x="1508975" y="5173844"/>
                </a:cubicBezTo>
                <a:lnTo>
                  <a:pt x="2338836" y="5173844"/>
                </a:lnTo>
                <a:cubicBezTo>
                  <a:pt x="2721733" y="5173844"/>
                  <a:pt x="3033779" y="5485960"/>
                  <a:pt x="3033779" y="5868943"/>
                </a:cubicBezTo>
                <a:cubicBezTo>
                  <a:pt x="3033779" y="6251926"/>
                  <a:pt x="2722487" y="6564042"/>
                  <a:pt x="2338836" y="6564042"/>
                </a:cubicBezTo>
                <a:lnTo>
                  <a:pt x="1508975" y="6564042"/>
                </a:lnTo>
                <a:cubicBezTo>
                  <a:pt x="1199991" y="6564042"/>
                  <a:pt x="916399" y="6673856"/>
                  <a:pt x="695122" y="6856551"/>
                </a:cubicBezTo>
                <a:lnTo>
                  <a:pt x="692930" y="6858544"/>
                </a:lnTo>
                <a:lnTo>
                  <a:pt x="689673" y="6858544"/>
                </a:lnTo>
                <a:lnTo>
                  <a:pt x="693270" y="6855273"/>
                </a:lnTo>
                <a:cubicBezTo>
                  <a:pt x="915080" y="6672028"/>
                  <a:pt x="1199332" y="6561781"/>
                  <a:pt x="1508975" y="6561781"/>
                </a:cubicBezTo>
                <a:lnTo>
                  <a:pt x="2338836" y="6561781"/>
                </a:lnTo>
                <a:cubicBezTo>
                  <a:pt x="2720226" y="6561781"/>
                  <a:pt x="3030764" y="6251172"/>
                  <a:pt x="3030764" y="5869697"/>
                </a:cubicBezTo>
                <a:cubicBezTo>
                  <a:pt x="3030764" y="5488222"/>
                  <a:pt x="2720226" y="5177613"/>
                  <a:pt x="2338836" y="5177613"/>
                </a:cubicBezTo>
                <a:lnTo>
                  <a:pt x="1508975" y="5177613"/>
                </a:lnTo>
                <a:cubicBezTo>
                  <a:pt x="801973" y="5177613"/>
                  <a:pt x="226120" y="4601630"/>
                  <a:pt x="226120" y="3894468"/>
                </a:cubicBezTo>
                <a:cubicBezTo>
                  <a:pt x="226120" y="3187307"/>
                  <a:pt x="801219" y="2611324"/>
                  <a:pt x="1508975" y="2611324"/>
                </a:cubicBezTo>
                <a:lnTo>
                  <a:pt x="2338836" y="2611324"/>
                </a:lnTo>
                <a:cubicBezTo>
                  <a:pt x="2720226" y="2611324"/>
                  <a:pt x="3030764" y="2300716"/>
                  <a:pt x="3030764" y="1919240"/>
                </a:cubicBezTo>
                <a:cubicBezTo>
                  <a:pt x="3030764" y="1537764"/>
                  <a:pt x="2720226" y="1227156"/>
                  <a:pt x="2338836" y="1227156"/>
                </a:cubicBezTo>
                <a:lnTo>
                  <a:pt x="1508975" y="1227156"/>
                </a:lnTo>
                <a:cubicBezTo>
                  <a:pt x="846161" y="1227156"/>
                  <a:pt x="298614" y="720921"/>
                  <a:pt x="232760" y="74958"/>
                </a:cubicBezTo>
                <a:close/>
                <a:moveTo>
                  <a:pt x="183736" y="0"/>
                </a:moveTo>
                <a:lnTo>
                  <a:pt x="186785" y="0"/>
                </a:lnTo>
                <a:lnTo>
                  <a:pt x="190768" y="78653"/>
                </a:lnTo>
                <a:cubicBezTo>
                  <a:pt x="258778" y="746482"/>
                  <a:pt x="824255" y="1268621"/>
                  <a:pt x="1508976" y="1268621"/>
                </a:cubicBezTo>
                <a:lnTo>
                  <a:pt x="2338837" y="1268621"/>
                </a:lnTo>
                <a:cubicBezTo>
                  <a:pt x="2696860" y="1268621"/>
                  <a:pt x="2988556" y="1560381"/>
                  <a:pt x="2988556" y="1918485"/>
                </a:cubicBezTo>
                <a:cubicBezTo>
                  <a:pt x="2988556" y="2276590"/>
                  <a:pt x="2697614" y="2568352"/>
                  <a:pt x="2338837" y="2568352"/>
                </a:cubicBezTo>
                <a:lnTo>
                  <a:pt x="1508976" y="2568352"/>
                </a:lnTo>
                <a:cubicBezTo>
                  <a:pt x="777854" y="2568352"/>
                  <a:pt x="183911" y="3162427"/>
                  <a:pt x="183911" y="3893714"/>
                </a:cubicBezTo>
                <a:cubicBezTo>
                  <a:pt x="183911" y="4625001"/>
                  <a:pt x="778607" y="5219078"/>
                  <a:pt x="1508976" y="5219078"/>
                </a:cubicBezTo>
                <a:lnTo>
                  <a:pt x="2338837" y="5219078"/>
                </a:lnTo>
                <a:cubicBezTo>
                  <a:pt x="2696860" y="5219078"/>
                  <a:pt x="2988556" y="5510839"/>
                  <a:pt x="2988556" y="5868943"/>
                </a:cubicBezTo>
                <a:cubicBezTo>
                  <a:pt x="2988556" y="6227047"/>
                  <a:pt x="2697614" y="6518808"/>
                  <a:pt x="2338837" y="6518808"/>
                </a:cubicBezTo>
                <a:lnTo>
                  <a:pt x="1508976" y="6518808"/>
                </a:lnTo>
                <a:cubicBezTo>
                  <a:pt x="1189110" y="6518808"/>
                  <a:pt x="895501" y="6632518"/>
                  <a:pt x="666399" y="6821680"/>
                </a:cubicBezTo>
                <a:lnTo>
                  <a:pt x="625852" y="6858544"/>
                </a:lnTo>
                <a:lnTo>
                  <a:pt x="622614" y="6858544"/>
                </a:lnTo>
                <a:lnTo>
                  <a:pt x="664546" y="6820402"/>
                </a:lnTo>
                <a:cubicBezTo>
                  <a:pt x="894182" y="6630690"/>
                  <a:pt x="1188451" y="6516547"/>
                  <a:pt x="1508976" y="6516547"/>
                </a:cubicBezTo>
                <a:lnTo>
                  <a:pt x="2338837" y="6516547"/>
                </a:lnTo>
                <a:cubicBezTo>
                  <a:pt x="2695353" y="6516547"/>
                  <a:pt x="2985540" y="6226294"/>
                  <a:pt x="2985540" y="5869697"/>
                </a:cubicBezTo>
                <a:cubicBezTo>
                  <a:pt x="2985540" y="5513100"/>
                  <a:pt x="2695353" y="5222847"/>
                  <a:pt x="2338837" y="5222847"/>
                </a:cubicBezTo>
                <a:lnTo>
                  <a:pt x="1508976" y="5222847"/>
                </a:lnTo>
                <a:cubicBezTo>
                  <a:pt x="777100" y="5222847"/>
                  <a:pt x="180896" y="4626509"/>
                  <a:pt x="180896" y="3894468"/>
                </a:cubicBezTo>
                <a:cubicBezTo>
                  <a:pt x="180896" y="3162427"/>
                  <a:pt x="776346" y="2566089"/>
                  <a:pt x="1508976" y="2566089"/>
                </a:cubicBezTo>
                <a:lnTo>
                  <a:pt x="2338837" y="2566089"/>
                </a:lnTo>
                <a:cubicBezTo>
                  <a:pt x="2695353" y="2566089"/>
                  <a:pt x="2985540" y="2275836"/>
                  <a:pt x="2985540" y="1919240"/>
                </a:cubicBezTo>
                <a:cubicBezTo>
                  <a:pt x="2985540" y="1562643"/>
                  <a:pt x="2695353" y="1272390"/>
                  <a:pt x="2338837" y="1272390"/>
                </a:cubicBezTo>
                <a:lnTo>
                  <a:pt x="1508976" y="1272390"/>
                </a:lnTo>
                <a:cubicBezTo>
                  <a:pt x="822842" y="1272390"/>
                  <a:pt x="255952" y="748264"/>
                  <a:pt x="187771" y="79566"/>
                </a:cubicBezTo>
                <a:close/>
                <a:moveTo>
                  <a:pt x="138512" y="0"/>
                </a:moveTo>
                <a:lnTo>
                  <a:pt x="141561" y="0"/>
                </a:lnTo>
                <a:lnTo>
                  <a:pt x="145779" y="83262"/>
                </a:lnTo>
                <a:cubicBezTo>
                  <a:pt x="216116" y="773828"/>
                  <a:pt x="800937" y="1313856"/>
                  <a:pt x="1508976" y="1313856"/>
                </a:cubicBezTo>
                <a:lnTo>
                  <a:pt x="2338836" y="1313856"/>
                </a:lnTo>
                <a:cubicBezTo>
                  <a:pt x="2671987" y="1313856"/>
                  <a:pt x="2943332" y="1585261"/>
                  <a:pt x="2943332" y="1918487"/>
                </a:cubicBezTo>
                <a:cubicBezTo>
                  <a:pt x="2943332" y="2251712"/>
                  <a:pt x="2671987" y="2523118"/>
                  <a:pt x="2338836" y="2523118"/>
                </a:cubicBezTo>
                <a:lnTo>
                  <a:pt x="1508976" y="2523118"/>
                </a:lnTo>
                <a:cubicBezTo>
                  <a:pt x="752980" y="2523118"/>
                  <a:pt x="138687" y="3137550"/>
                  <a:pt x="138687" y="3893714"/>
                </a:cubicBezTo>
                <a:cubicBezTo>
                  <a:pt x="138687" y="4649880"/>
                  <a:pt x="753734" y="5264312"/>
                  <a:pt x="1508976" y="5264312"/>
                </a:cubicBezTo>
                <a:lnTo>
                  <a:pt x="2338836" y="5264312"/>
                </a:lnTo>
                <a:cubicBezTo>
                  <a:pt x="2671987" y="5264312"/>
                  <a:pt x="2943332" y="5535717"/>
                  <a:pt x="2943332" y="5868943"/>
                </a:cubicBezTo>
                <a:cubicBezTo>
                  <a:pt x="2943332" y="6202169"/>
                  <a:pt x="2671987" y="6473574"/>
                  <a:pt x="2338836" y="6473574"/>
                </a:cubicBezTo>
                <a:lnTo>
                  <a:pt x="1508976" y="6473574"/>
                </a:lnTo>
                <a:cubicBezTo>
                  <a:pt x="1178228" y="6473574"/>
                  <a:pt x="874602" y="6591180"/>
                  <a:pt x="637675" y="6786809"/>
                </a:cubicBezTo>
                <a:lnTo>
                  <a:pt x="558774" y="6858544"/>
                </a:lnTo>
                <a:lnTo>
                  <a:pt x="555554" y="6858544"/>
                </a:lnTo>
                <a:lnTo>
                  <a:pt x="635823" y="6785531"/>
                </a:lnTo>
                <a:cubicBezTo>
                  <a:pt x="873284" y="6589352"/>
                  <a:pt x="1177569" y="6471313"/>
                  <a:pt x="1508976" y="6471313"/>
                </a:cubicBezTo>
                <a:lnTo>
                  <a:pt x="2338836" y="6471313"/>
                </a:lnTo>
                <a:cubicBezTo>
                  <a:pt x="2670480" y="6471313"/>
                  <a:pt x="2940316" y="6201414"/>
                  <a:pt x="2940316" y="5869697"/>
                </a:cubicBezTo>
                <a:cubicBezTo>
                  <a:pt x="2940316" y="5537979"/>
                  <a:pt x="2670480" y="5268081"/>
                  <a:pt x="2338836" y="5268081"/>
                </a:cubicBezTo>
                <a:lnTo>
                  <a:pt x="1508976" y="5268081"/>
                </a:lnTo>
                <a:cubicBezTo>
                  <a:pt x="752227" y="5268081"/>
                  <a:pt x="135672" y="4651388"/>
                  <a:pt x="135672" y="3894468"/>
                </a:cubicBezTo>
                <a:cubicBezTo>
                  <a:pt x="135672" y="3137550"/>
                  <a:pt x="751473" y="2520856"/>
                  <a:pt x="1508976" y="2520856"/>
                </a:cubicBezTo>
                <a:lnTo>
                  <a:pt x="2338836" y="2520856"/>
                </a:lnTo>
                <a:cubicBezTo>
                  <a:pt x="2670480" y="2520856"/>
                  <a:pt x="2940316" y="2250958"/>
                  <a:pt x="2940316" y="1919241"/>
                </a:cubicBezTo>
                <a:cubicBezTo>
                  <a:pt x="2940316" y="1587522"/>
                  <a:pt x="2670480" y="1317625"/>
                  <a:pt x="2338836" y="1317625"/>
                </a:cubicBezTo>
                <a:lnTo>
                  <a:pt x="1508976" y="1317625"/>
                </a:lnTo>
                <a:cubicBezTo>
                  <a:pt x="799524" y="1317625"/>
                  <a:pt x="213289" y="775609"/>
                  <a:pt x="142781" y="84175"/>
                </a:cubicBezTo>
                <a:close/>
                <a:moveTo>
                  <a:pt x="93283" y="0"/>
                </a:moveTo>
                <a:lnTo>
                  <a:pt x="96338" y="0"/>
                </a:lnTo>
                <a:lnTo>
                  <a:pt x="100789" y="87871"/>
                </a:lnTo>
                <a:cubicBezTo>
                  <a:pt x="173453" y="801172"/>
                  <a:pt x="777618" y="1359090"/>
                  <a:pt x="1508976" y="1359090"/>
                </a:cubicBezTo>
                <a:lnTo>
                  <a:pt x="2338836" y="1359090"/>
                </a:lnTo>
                <a:cubicBezTo>
                  <a:pt x="2647114" y="1359090"/>
                  <a:pt x="2898107" y="1610141"/>
                  <a:pt x="2898107" y="1918487"/>
                </a:cubicBezTo>
                <a:cubicBezTo>
                  <a:pt x="2898107" y="2226834"/>
                  <a:pt x="2647114" y="2477884"/>
                  <a:pt x="2338836" y="2477884"/>
                </a:cubicBezTo>
                <a:lnTo>
                  <a:pt x="1508976" y="2477884"/>
                </a:lnTo>
                <a:cubicBezTo>
                  <a:pt x="728107" y="2477884"/>
                  <a:pt x="93463" y="3112672"/>
                  <a:pt x="93463" y="3893714"/>
                </a:cubicBezTo>
                <a:cubicBezTo>
                  <a:pt x="93463" y="4674759"/>
                  <a:pt x="728861" y="5309546"/>
                  <a:pt x="1508976" y="5309546"/>
                </a:cubicBezTo>
                <a:lnTo>
                  <a:pt x="2338836" y="5309546"/>
                </a:lnTo>
                <a:cubicBezTo>
                  <a:pt x="2647114" y="5309546"/>
                  <a:pt x="2898107" y="5560596"/>
                  <a:pt x="2898107" y="5868943"/>
                </a:cubicBezTo>
                <a:cubicBezTo>
                  <a:pt x="2898107" y="6177290"/>
                  <a:pt x="2647114" y="6428339"/>
                  <a:pt x="2338836" y="6428339"/>
                </a:cubicBezTo>
                <a:lnTo>
                  <a:pt x="1508976" y="6428339"/>
                </a:lnTo>
                <a:cubicBezTo>
                  <a:pt x="1118542" y="6428339"/>
                  <a:pt x="764663" y="6587036"/>
                  <a:pt x="508394" y="6843364"/>
                </a:cubicBezTo>
                <a:lnTo>
                  <a:pt x="494598" y="6858544"/>
                </a:lnTo>
                <a:lnTo>
                  <a:pt x="491326" y="6858544"/>
                </a:lnTo>
                <a:lnTo>
                  <a:pt x="506321" y="6842045"/>
                </a:lnTo>
                <a:cubicBezTo>
                  <a:pt x="763156" y="6585152"/>
                  <a:pt x="1117788" y="6426078"/>
                  <a:pt x="1508976" y="6426078"/>
                </a:cubicBezTo>
                <a:lnTo>
                  <a:pt x="2338836" y="6426078"/>
                </a:lnTo>
                <a:cubicBezTo>
                  <a:pt x="2645606" y="6426078"/>
                  <a:pt x="2895092" y="6176536"/>
                  <a:pt x="2895092" y="5869697"/>
                </a:cubicBezTo>
                <a:cubicBezTo>
                  <a:pt x="2895092" y="5562858"/>
                  <a:pt x="2645606" y="5313315"/>
                  <a:pt x="2338836" y="5313315"/>
                </a:cubicBezTo>
                <a:lnTo>
                  <a:pt x="1508976" y="5313315"/>
                </a:lnTo>
                <a:cubicBezTo>
                  <a:pt x="726600" y="5313315"/>
                  <a:pt x="90448" y="4677020"/>
                  <a:pt x="90448" y="3894468"/>
                </a:cubicBezTo>
                <a:cubicBezTo>
                  <a:pt x="90448" y="3111917"/>
                  <a:pt x="726600" y="2475622"/>
                  <a:pt x="1508976" y="2475622"/>
                </a:cubicBezTo>
                <a:lnTo>
                  <a:pt x="2338836" y="2475622"/>
                </a:lnTo>
                <a:cubicBezTo>
                  <a:pt x="2645606" y="2475622"/>
                  <a:pt x="2895092" y="2226080"/>
                  <a:pt x="2895092" y="1919242"/>
                </a:cubicBezTo>
                <a:cubicBezTo>
                  <a:pt x="2895092" y="1612402"/>
                  <a:pt x="2645606" y="1362860"/>
                  <a:pt x="2338836" y="1362860"/>
                </a:cubicBezTo>
                <a:lnTo>
                  <a:pt x="1508976" y="1362860"/>
                </a:lnTo>
                <a:cubicBezTo>
                  <a:pt x="775499" y="1362860"/>
                  <a:pt x="170538" y="803616"/>
                  <a:pt x="97784" y="88907"/>
                </a:cubicBezTo>
                <a:close/>
                <a:moveTo>
                  <a:pt x="48059" y="0"/>
                </a:moveTo>
                <a:lnTo>
                  <a:pt x="51114" y="0"/>
                </a:lnTo>
                <a:lnTo>
                  <a:pt x="55800" y="92479"/>
                </a:lnTo>
                <a:cubicBezTo>
                  <a:pt x="130791" y="828516"/>
                  <a:pt x="754299" y="1404325"/>
                  <a:pt x="1508976" y="1404325"/>
                </a:cubicBezTo>
                <a:lnTo>
                  <a:pt x="2338836" y="1404325"/>
                </a:lnTo>
                <a:cubicBezTo>
                  <a:pt x="2622241" y="1404325"/>
                  <a:pt x="2852883" y="1635019"/>
                  <a:pt x="2852883" y="1918487"/>
                </a:cubicBezTo>
                <a:cubicBezTo>
                  <a:pt x="2852883" y="2201956"/>
                  <a:pt x="2622241" y="2432650"/>
                  <a:pt x="2338836" y="2432650"/>
                </a:cubicBezTo>
                <a:lnTo>
                  <a:pt x="1508976" y="2432650"/>
                </a:lnTo>
                <a:cubicBezTo>
                  <a:pt x="703234" y="2432650"/>
                  <a:pt x="48239" y="3087793"/>
                  <a:pt x="48239" y="3893714"/>
                </a:cubicBezTo>
                <a:cubicBezTo>
                  <a:pt x="48239" y="4699638"/>
                  <a:pt x="703987" y="5354781"/>
                  <a:pt x="1508976" y="5354781"/>
                </a:cubicBezTo>
                <a:lnTo>
                  <a:pt x="2338836" y="5354781"/>
                </a:lnTo>
                <a:cubicBezTo>
                  <a:pt x="2622241" y="5354781"/>
                  <a:pt x="2852883" y="5585475"/>
                  <a:pt x="2852883" y="5868943"/>
                </a:cubicBezTo>
                <a:cubicBezTo>
                  <a:pt x="2852883" y="6152411"/>
                  <a:pt x="2622241" y="6383105"/>
                  <a:pt x="2338836" y="6383105"/>
                </a:cubicBezTo>
                <a:lnTo>
                  <a:pt x="1508976" y="6383105"/>
                </a:lnTo>
                <a:cubicBezTo>
                  <a:pt x="1106105" y="6383105"/>
                  <a:pt x="740921" y="6546891"/>
                  <a:pt x="476454" y="6811417"/>
                </a:cubicBezTo>
                <a:lnTo>
                  <a:pt x="433625" y="6858544"/>
                </a:lnTo>
                <a:lnTo>
                  <a:pt x="430352" y="6858544"/>
                </a:lnTo>
                <a:lnTo>
                  <a:pt x="474381" y="6810098"/>
                </a:lnTo>
                <a:cubicBezTo>
                  <a:pt x="739413" y="6545007"/>
                  <a:pt x="1105351" y="6380844"/>
                  <a:pt x="1508976" y="6380844"/>
                </a:cubicBezTo>
                <a:lnTo>
                  <a:pt x="2338836" y="6380844"/>
                </a:lnTo>
                <a:cubicBezTo>
                  <a:pt x="2620733" y="6380844"/>
                  <a:pt x="2849868" y="6151657"/>
                  <a:pt x="2849868" y="5869697"/>
                </a:cubicBezTo>
                <a:cubicBezTo>
                  <a:pt x="2849868" y="5587736"/>
                  <a:pt x="2620733" y="5358550"/>
                  <a:pt x="2338836" y="5358550"/>
                </a:cubicBezTo>
                <a:lnTo>
                  <a:pt x="1508976" y="5358550"/>
                </a:lnTo>
                <a:cubicBezTo>
                  <a:pt x="701726" y="5358550"/>
                  <a:pt x="45224" y="4701899"/>
                  <a:pt x="45224" y="3894468"/>
                </a:cubicBezTo>
                <a:cubicBezTo>
                  <a:pt x="45224" y="3087039"/>
                  <a:pt x="701726" y="2430388"/>
                  <a:pt x="1508976" y="2430388"/>
                </a:cubicBezTo>
                <a:lnTo>
                  <a:pt x="2338836" y="2430388"/>
                </a:lnTo>
                <a:cubicBezTo>
                  <a:pt x="2620733" y="2430388"/>
                  <a:pt x="2849868" y="2201201"/>
                  <a:pt x="2849868" y="1919242"/>
                </a:cubicBezTo>
                <a:cubicBezTo>
                  <a:pt x="2849868" y="1637281"/>
                  <a:pt x="2620733" y="1408094"/>
                  <a:pt x="2338836" y="1408094"/>
                </a:cubicBezTo>
                <a:lnTo>
                  <a:pt x="1508976" y="1408094"/>
                </a:lnTo>
                <a:cubicBezTo>
                  <a:pt x="752179" y="1408094"/>
                  <a:pt x="127876" y="830960"/>
                  <a:pt x="52794" y="93515"/>
                </a:cubicBezTo>
                <a:close/>
                <a:moveTo>
                  <a:pt x="2723" y="0"/>
                </a:moveTo>
                <a:lnTo>
                  <a:pt x="6497" y="0"/>
                </a:lnTo>
                <a:lnTo>
                  <a:pt x="11061" y="93686"/>
                </a:lnTo>
                <a:cubicBezTo>
                  <a:pt x="44954" y="439588"/>
                  <a:pt x="196065" y="760021"/>
                  <a:pt x="444703" y="1010034"/>
                </a:cubicBezTo>
                <a:cubicBezTo>
                  <a:pt x="728861" y="1294256"/>
                  <a:pt x="1106482" y="1451068"/>
                  <a:pt x="1508976" y="1451068"/>
                </a:cubicBezTo>
                <a:lnTo>
                  <a:pt x="2338836" y="1451068"/>
                </a:lnTo>
                <a:cubicBezTo>
                  <a:pt x="2597367" y="1451068"/>
                  <a:pt x="2807659" y="1661407"/>
                  <a:pt x="2807659" y="1919996"/>
                </a:cubicBezTo>
                <a:cubicBezTo>
                  <a:pt x="2807659" y="2178586"/>
                  <a:pt x="2597367" y="2388925"/>
                  <a:pt x="2338836" y="2388925"/>
                </a:cubicBezTo>
                <a:lnTo>
                  <a:pt x="1508976" y="2388925"/>
                </a:lnTo>
                <a:cubicBezTo>
                  <a:pt x="1107235" y="2388925"/>
                  <a:pt x="728861" y="2545738"/>
                  <a:pt x="444703" y="2829959"/>
                </a:cubicBezTo>
                <a:cubicBezTo>
                  <a:pt x="160545" y="3114181"/>
                  <a:pt x="3769" y="3491886"/>
                  <a:pt x="3769" y="3894469"/>
                </a:cubicBezTo>
                <a:cubicBezTo>
                  <a:pt x="3769" y="4297053"/>
                  <a:pt x="160545" y="4674759"/>
                  <a:pt x="444703" y="4960489"/>
                </a:cubicBezTo>
                <a:cubicBezTo>
                  <a:pt x="728861" y="5244710"/>
                  <a:pt x="1106482" y="5401523"/>
                  <a:pt x="1508976" y="5401523"/>
                </a:cubicBezTo>
                <a:lnTo>
                  <a:pt x="2338836" y="5401523"/>
                </a:lnTo>
                <a:cubicBezTo>
                  <a:pt x="2597367" y="5401523"/>
                  <a:pt x="2807659" y="5611862"/>
                  <a:pt x="2807659" y="5870451"/>
                </a:cubicBezTo>
                <a:cubicBezTo>
                  <a:pt x="2807659" y="6129040"/>
                  <a:pt x="2597367" y="6339380"/>
                  <a:pt x="2338836" y="6339380"/>
                </a:cubicBezTo>
                <a:lnTo>
                  <a:pt x="1508976" y="6339380"/>
                </a:lnTo>
                <a:cubicBezTo>
                  <a:pt x="1107235" y="6339380"/>
                  <a:pt x="728861" y="6496191"/>
                  <a:pt x="444703" y="6780413"/>
                </a:cubicBezTo>
                <a:lnTo>
                  <a:pt x="373834" y="6858544"/>
                </a:lnTo>
                <a:lnTo>
                  <a:pt x="369727" y="6858544"/>
                </a:lnTo>
                <a:lnTo>
                  <a:pt x="442442" y="6778905"/>
                </a:lnTo>
                <a:cubicBezTo>
                  <a:pt x="727353" y="6493175"/>
                  <a:pt x="1106482" y="6336364"/>
                  <a:pt x="1509729" y="6336364"/>
                </a:cubicBezTo>
                <a:lnTo>
                  <a:pt x="2339590" y="6336364"/>
                </a:lnTo>
                <a:cubicBezTo>
                  <a:pt x="2596614" y="6336364"/>
                  <a:pt x="2805398" y="6127532"/>
                  <a:pt x="2805398" y="5870451"/>
                </a:cubicBezTo>
                <a:cubicBezTo>
                  <a:pt x="2805398" y="5613370"/>
                  <a:pt x="2595860" y="5404538"/>
                  <a:pt x="2339590" y="5404538"/>
                </a:cubicBezTo>
                <a:lnTo>
                  <a:pt x="1509729" y="5404538"/>
                </a:lnTo>
                <a:cubicBezTo>
                  <a:pt x="1106482" y="5404538"/>
                  <a:pt x="727353" y="5246973"/>
                  <a:pt x="442442" y="4961996"/>
                </a:cubicBezTo>
                <a:cubicBezTo>
                  <a:pt x="156777" y="4677021"/>
                  <a:pt x="0" y="4297807"/>
                  <a:pt x="0" y="3894469"/>
                </a:cubicBezTo>
                <a:cubicBezTo>
                  <a:pt x="0" y="3491133"/>
                  <a:pt x="156777" y="3111919"/>
                  <a:pt x="442442" y="2828452"/>
                </a:cubicBezTo>
                <a:cubicBezTo>
                  <a:pt x="727353" y="2542722"/>
                  <a:pt x="1106482" y="2385910"/>
                  <a:pt x="1509729" y="2385910"/>
                </a:cubicBezTo>
                <a:lnTo>
                  <a:pt x="2339590" y="2385910"/>
                </a:lnTo>
                <a:cubicBezTo>
                  <a:pt x="2596614" y="2385910"/>
                  <a:pt x="2805398" y="2177078"/>
                  <a:pt x="2805398" y="1919996"/>
                </a:cubicBezTo>
                <a:cubicBezTo>
                  <a:pt x="2805398" y="1662915"/>
                  <a:pt x="2595860" y="1454084"/>
                  <a:pt x="2339590" y="1454084"/>
                </a:cubicBezTo>
                <a:lnTo>
                  <a:pt x="1509729" y="1454084"/>
                </a:lnTo>
                <a:cubicBezTo>
                  <a:pt x="1106482" y="1454084"/>
                  <a:pt x="727353" y="1296518"/>
                  <a:pt x="442442" y="1011542"/>
                </a:cubicBezTo>
                <a:cubicBezTo>
                  <a:pt x="192485" y="762188"/>
                  <a:pt x="41208" y="440684"/>
                  <a:pt x="7295" y="93998"/>
                </a:cubicBezTo>
                <a:close/>
              </a:path>
            </a:pathLst>
          </a:custGeom>
          <a:solidFill>
            <a:schemeClr val="tx1">
              <a:alpha val="25000"/>
            </a:schemeClr>
          </a:solidFill>
          <a:ln w="9525" cap="flat">
            <a:noFill/>
            <a:prstDash val="solid"/>
            <a:miter/>
          </a:ln>
        </p:spPr>
        <p:txBody>
          <a:bodyPr rtlCol="0" anchor="ctr"/>
          <a:lstStyle/>
          <a:p>
            <a:endParaRPr lang="en-US"/>
          </a:p>
        </p:txBody>
      </p:sp>
      <p:sp>
        <p:nvSpPr>
          <p:cNvPr id="2" name="Title 1">
            <a:extLst>
              <a:ext uri="{FF2B5EF4-FFF2-40B4-BE49-F238E27FC236}">
                <a16:creationId xmlns:a16="http://schemas.microsoft.com/office/drawing/2014/main" id="{56E523F0-8710-C17D-5E1F-7113655CD055}"/>
              </a:ext>
            </a:extLst>
          </p:cNvPr>
          <p:cNvSpPr>
            <a:spLocks noGrp="1"/>
          </p:cNvSpPr>
          <p:nvPr>
            <p:ph type="title"/>
          </p:nvPr>
        </p:nvSpPr>
        <p:spPr>
          <a:xfrm>
            <a:off x="762000" y="724854"/>
            <a:ext cx="4975958" cy="920285"/>
          </a:xfrm>
        </p:spPr>
        <p:txBody>
          <a:bodyPr>
            <a:noAutofit/>
          </a:bodyPr>
          <a:lstStyle/>
          <a:p>
            <a:r>
              <a:rPr lang="en-US"/>
              <a:t>Click to edit Master title style</a:t>
            </a:r>
          </a:p>
        </p:txBody>
      </p:sp>
      <p:sp>
        <p:nvSpPr>
          <p:cNvPr id="3" name="Content Placeholder 2">
            <a:extLst>
              <a:ext uri="{FF2B5EF4-FFF2-40B4-BE49-F238E27FC236}">
                <a16:creationId xmlns:a16="http://schemas.microsoft.com/office/drawing/2014/main" id="{CFA97474-D8AA-E3B1-C98A-08B7FCBD5476}"/>
              </a:ext>
            </a:extLst>
          </p:cNvPr>
          <p:cNvSpPr>
            <a:spLocks noGrp="1"/>
          </p:cNvSpPr>
          <p:nvPr>
            <p:ph idx="1"/>
          </p:nvPr>
        </p:nvSpPr>
        <p:spPr>
          <a:xfrm>
            <a:off x="6453809" y="714851"/>
            <a:ext cx="4976192" cy="2270160"/>
          </a:xfrm>
        </p:spPr>
        <p:txBody>
          <a:bodyPr>
            <a:noAutofit/>
          </a:bodyPr>
          <a:lstStyle>
            <a:lvl1pPr>
              <a:defRPr>
                <a:solidFill>
                  <a:schemeClr val="tx1"/>
                </a:solidFill>
              </a:defRPr>
            </a:lvl1pPr>
            <a:lvl2pPr>
              <a:defRPr>
                <a:solidFill>
                  <a:schemeClr val="tx1"/>
                </a:solidFill>
              </a:defRPr>
            </a:lvl2pPr>
            <a:lvl3pPr>
              <a:defRPr>
                <a:solidFill>
                  <a:schemeClr val="tx1"/>
                </a:solidFill>
              </a:defRPr>
            </a:lvl3pPr>
            <a:lvl4pPr>
              <a:defRPr>
                <a:solidFill>
                  <a:schemeClr val="tx1"/>
                </a:solidFill>
              </a:defRPr>
            </a:lvl4pPr>
            <a:lvl5pPr>
              <a:defRPr>
                <a:solidFill>
                  <a:schemeClr val="tx1"/>
                </a:solidFill>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1" name="Subtitle 2">
            <a:extLst>
              <a:ext uri="{FF2B5EF4-FFF2-40B4-BE49-F238E27FC236}">
                <a16:creationId xmlns:a16="http://schemas.microsoft.com/office/drawing/2014/main" id="{0740B8FE-D58D-6E2B-896D-000F0294ED98}"/>
              </a:ext>
            </a:extLst>
          </p:cNvPr>
          <p:cNvSpPr>
            <a:spLocks noGrp="1"/>
          </p:cNvSpPr>
          <p:nvPr>
            <p:ph type="body" sz="quarter" idx="13" hasCustomPrompt="1"/>
          </p:nvPr>
        </p:nvSpPr>
        <p:spPr>
          <a:xfrm>
            <a:off x="762000" y="1733802"/>
            <a:ext cx="4975725" cy="414149"/>
          </a:xfrm>
        </p:spPr>
        <p:txBody>
          <a:bodyPr>
            <a:noAutofit/>
          </a:bodyPr>
          <a:lstStyle>
            <a:lvl1pPr marL="0" indent="0">
              <a:buNone/>
              <a:defRPr lang="en-US" sz="1600" b="0" i="0" kern="1200" dirty="0">
                <a:solidFill>
                  <a:srgbClr val="0A0E33"/>
                </a:solidFill>
                <a:latin typeface="Outfit Light" pitchFamily="2" charset="0"/>
                <a:ea typeface="Inter"/>
                <a:cs typeface="Inter"/>
              </a:defRPr>
            </a:lvl1pPr>
            <a:lvl2pPr marL="457200" indent="0">
              <a:buNone/>
              <a:defRPr/>
            </a:lvl2pPr>
            <a:lvl3pPr marL="914400" indent="0">
              <a:buNone/>
              <a:defRPr/>
            </a:lvl3pPr>
            <a:lvl4pPr marL="1371600" indent="0">
              <a:buNone/>
              <a:defRPr/>
            </a:lvl4pPr>
            <a:lvl5pPr marL="1828800" indent="0">
              <a:buNone/>
              <a:defRPr/>
            </a:lvl5pPr>
          </a:lstStyle>
          <a:p>
            <a:pPr lvl="0"/>
            <a:r>
              <a:rPr lang="en-US"/>
              <a:t>Subtitle goes here</a:t>
            </a:r>
          </a:p>
        </p:txBody>
      </p:sp>
      <p:sp>
        <p:nvSpPr>
          <p:cNvPr id="18" name="!!subhead1">
            <a:extLst>
              <a:ext uri="{FF2B5EF4-FFF2-40B4-BE49-F238E27FC236}">
                <a16:creationId xmlns:a16="http://schemas.microsoft.com/office/drawing/2014/main" id="{1A93C0F4-1D09-DE35-6E80-27CB807A0E38}"/>
              </a:ext>
            </a:extLst>
          </p:cNvPr>
          <p:cNvSpPr>
            <a:spLocks noGrp="1"/>
          </p:cNvSpPr>
          <p:nvPr>
            <p:ph type="body" sz="quarter" idx="14" hasCustomPrompt="1"/>
          </p:nvPr>
        </p:nvSpPr>
        <p:spPr>
          <a:xfrm>
            <a:off x="6453808" y="310046"/>
            <a:ext cx="4976192" cy="372232"/>
          </a:xfrm>
        </p:spPr>
        <p:txBody>
          <a:bodyPr>
            <a:noAutofit/>
          </a:bodyPr>
          <a:lstStyle>
            <a:lvl1pPr marL="0" indent="0">
              <a:lnSpc>
                <a:spcPct val="100000"/>
              </a:lnSpc>
              <a:spcBef>
                <a:spcPts val="0"/>
              </a:spcBef>
              <a:buNone/>
              <a:defRPr lang="en-US" sz="1800" b="1" kern="1200" dirty="0">
                <a:solidFill>
                  <a:schemeClr val="accent1"/>
                </a:solidFill>
                <a:latin typeface="Inter" panose="020B0502030000000004" pitchFamily="34" charset="0"/>
                <a:ea typeface="Inter" panose="020B0502030000000004" pitchFamily="34" charset="0"/>
                <a:cs typeface="Inter" panose="020B0502030000000004" pitchFamily="34" charset="0"/>
              </a:defRPr>
            </a:lvl1pPr>
            <a:lvl2pPr marL="457200" indent="0">
              <a:buNone/>
              <a:defRPr sz="1800" b="1">
                <a:solidFill>
                  <a:schemeClr val="accent1"/>
                </a:solidFill>
              </a:defRPr>
            </a:lvl2pPr>
            <a:lvl3pPr marL="914400" indent="0">
              <a:buNone/>
              <a:defRPr sz="1800" b="1">
                <a:solidFill>
                  <a:schemeClr val="accent1"/>
                </a:solidFill>
              </a:defRPr>
            </a:lvl3pPr>
            <a:lvl4pPr marL="1371600" indent="0">
              <a:buNone/>
              <a:defRPr sz="1800" b="1">
                <a:solidFill>
                  <a:schemeClr val="accent1"/>
                </a:solidFill>
              </a:defRPr>
            </a:lvl4pPr>
            <a:lvl5pPr marL="1828800" indent="0">
              <a:buNone/>
              <a:defRPr sz="1800" b="1">
                <a:solidFill>
                  <a:schemeClr val="accent1"/>
                </a:solidFill>
              </a:defRPr>
            </a:lvl5pPr>
          </a:lstStyle>
          <a:p>
            <a:pPr marL="0" lvl="0" indent="0" algn="l" defTabSz="914400" rtl="0" eaLnBrk="1" latinLnBrk="0" hangingPunct="1">
              <a:lnSpc>
                <a:spcPct val="100000"/>
              </a:lnSpc>
              <a:spcBef>
                <a:spcPts val="1000"/>
              </a:spcBef>
              <a:buFont typeface="Inter" panose="020B0502030000000004" pitchFamily="34" charset="0"/>
              <a:buNone/>
            </a:pPr>
            <a:r>
              <a:rPr lang="en-US"/>
              <a:t>Subheading goes here</a:t>
            </a:r>
          </a:p>
        </p:txBody>
      </p:sp>
      <p:sp>
        <p:nvSpPr>
          <p:cNvPr id="7" name="Text Placeholder 5">
            <a:extLst>
              <a:ext uri="{FF2B5EF4-FFF2-40B4-BE49-F238E27FC236}">
                <a16:creationId xmlns:a16="http://schemas.microsoft.com/office/drawing/2014/main" id="{97AA42F7-5D29-CCA9-BB20-836565F8EB17}"/>
              </a:ext>
            </a:extLst>
          </p:cNvPr>
          <p:cNvSpPr>
            <a:spLocks noGrp="1"/>
          </p:cNvSpPr>
          <p:nvPr>
            <p:ph type="body" sz="quarter" idx="21" hasCustomPrompt="1"/>
          </p:nvPr>
        </p:nvSpPr>
        <p:spPr>
          <a:xfrm>
            <a:off x="1487277" y="6496059"/>
            <a:ext cx="7173901" cy="285734"/>
          </a:xfrm>
        </p:spPr>
        <p:txBody>
          <a:bodyPr anchor="ctr">
            <a:noAutofit/>
          </a:bodyPr>
          <a:lstStyle>
            <a:lvl1pPr marL="0" indent="0">
              <a:lnSpc>
                <a:spcPct val="90000"/>
              </a:lnSpc>
              <a:spcBef>
                <a:spcPts val="200"/>
              </a:spcBef>
              <a:buNone/>
              <a:defRPr sz="600" b="0" i="0">
                <a:solidFill>
                  <a:schemeClr val="tx1"/>
                </a:solidFill>
                <a:latin typeface="Inter" panose="02000503000000020004" pitchFamily="2" charset="0"/>
                <a:ea typeface="Inter" panose="02000503000000020004" pitchFamily="2" charset="0"/>
              </a:defRPr>
            </a:lvl1pPr>
            <a:lvl2pPr marL="457200" indent="0">
              <a:buNone/>
              <a:defRPr sz="600" b="0" i="0">
                <a:latin typeface="Inter" panose="02000503000000020004" pitchFamily="2" charset="0"/>
                <a:ea typeface="Inter" panose="02000503000000020004" pitchFamily="2" charset="0"/>
              </a:defRPr>
            </a:lvl2pPr>
            <a:lvl3pPr marL="914400" indent="0">
              <a:buNone/>
              <a:defRPr sz="600" b="0" i="0">
                <a:latin typeface="Inter" panose="02000503000000020004" pitchFamily="2" charset="0"/>
                <a:ea typeface="Inter" panose="02000503000000020004" pitchFamily="2" charset="0"/>
              </a:defRPr>
            </a:lvl3pPr>
            <a:lvl4pPr marL="1371600" indent="0">
              <a:buNone/>
              <a:defRPr sz="600" b="0" i="0">
                <a:latin typeface="Inter" panose="02000503000000020004" pitchFamily="2" charset="0"/>
                <a:ea typeface="Inter" panose="02000503000000020004" pitchFamily="2" charset="0"/>
              </a:defRPr>
            </a:lvl4pPr>
            <a:lvl5pPr marL="1828800" indent="0">
              <a:buNone/>
              <a:defRPr sz="600" b="0" i="0">
                <a:latin typeface="Inter" panose="02000503000000020004" pitchFamily="2" charset="0"/>
                <a:ea typeface="Inter" panose="02000503000000020004" pitchFamily="2" charset="0"/>
              </a:defRPr>
            </a:lvl5pPr>
          </a:lstStyle>
          <a:p>
            <a:pPr lvl="0"/>
            <a:r>
              <a:rPr lang="en-US"/>
              <a:t>Source: </a:t>
            </a:r>
          </a:p>
        </p:txBody>
      </p:sp>
      <p:sp>
        <p:nvSpPr>
          <p:cNvPr id="21" name="Text Placeholder 20">
            <a:extLst>
              <a:ext uri="{FF2B5EF4-FFF2-40B4-BE49-F238E27FC236}">
                <a16:creationId xmlns:a16="http://schemas.microsoft.com/office/drawing/2014/main" id="{2D73F7C5-2BF4-FB8A-D39B-5E7388A4BC26}"/>
              </a:ext>
            </a:extLst>
          </p:cNvPr>
          <p:cNvSpPr>
            <a:spLocks noGrp="1"/>
          </p:cNvSpPr>
          <p:nvPr>
            <p:ph type="body" sz="quarter" idx="23" hasCustomPrompt="1"/>
          </p:nvPr>
        </p:nvSpPr>
        <p:spPr>
          <a:xfrm>
            <a:off x="6453809" y="3507556"/>
            <a:ext cx="4982542" cy="309266"/>
          </a:xfrm>
        </p:spPr>
        <p:txBody>
          <a:bodyPr>
            <a:noAutofit/>
          </a:bodyPr>
          <a:lstStyle>
            <a:lvl1pPr marL="0" indent="0">
              <a:lnSpc>
                <a:spcPct val="100000"/>
              </a:lnSpc>
              <a:spcBef>
                <a:spcPts val="0"/>
              </a:spcBef>
              <a:buNone/>
              <a:defRPr lang="en-US" sz="1800" b="1" kern="1200" dirty="0" smtClean="0">
                <a:solidFill>
                  <a:schemeClr val="accent1"/>
                </a:solidFill>
                <a:latin typeface="Inter" panose="020B0502030000000004" pitchFamily="34" charset="0"/>
                <a:ea typeface="Inter" panose="020B0502030000000004" pitchFamily="34" charset="0"/>
                <a:cs typeface="Inter" panose="020B0502030000000004" pitchFamily="34" charset="0"/>
              </a:defRPr>
            </a:lvl1pPr>
            <a:lvl2pPr marL="457200" indent="0">
              <a:buNone/>
              <a:defRPr/>
            </a:lvl2pPr>
            <a:lvl3pPr marL="914400" indent="0">
              <a:buNone/>
              <a:defRPr/>
            </a:lvl3pPr>
            <a:lvl4pPr marL="1371600" indent="0">
              <a:buNone/>
              <a:defRPr/>
            </a:lvl4pPr>
            <a:lvl5pPr marL="1828800" indent="0">
              <a:buNone/>
              <a:defRPr/>
            </a:lvl5pPr>
          </a:lstStyle>
          <a:p>
            <a:pPr lvl="0"/>
            <a:r>
              <a:rPr lang="en-US"/>
              <a:t>Subheading goes here</a:t>
            </a:r>
          </a:p>
        </p:txBody>
      </p:sp>
      <p:sp>
        <p:nvSpPr>
          <p:cNvPr id="25" name="Content Placeholder 24">
            <a:extLst>
              <a:ext uri="{FF2B5EF4-FFF2-40B4-BE49-F238E27FC236}">
                <a16:creationId xmlns:a16="http://schemas.microsoft.com/office/drawing/2014/main" id="{A903AC49-909E-5627-F85E-05AA2936A5D3}"/>
              </a:ext>
            </a:extLst>
          </p:cNvPr>
          <p:cNvSpPr>
            <a:spLocks noGrp="1"/>
          </p:cNvSpPr>
          <p:nvPr>
            <p:ph sz="quarter" idx="24"/>
          </p:nvPr>
        </p:nvSpPr>
        <p:spPr>
          <a:xfrm>
            <a:off x="6453809" y="3915250"/>
            <a:ext cx="4982542" cy="2268477"/>
          </a:xfrm>
        </p:spPr>
        <p:txBody>
          <a:bodyPr>
            <a:noAutofit/>
          </a:bodyPr>
          <a:lstStyle>
            <a:lvl1pPr>
              <a:defRPr>
                <a:solidFill>
                  <a:schemeClr val="tx1"/>
                </a:solidFill>
              </a:defRPr>
            </a:lvl1pPr>
            <a:lvl2pPr>
              <a:defRPr>
                <a:solidFill>
                  <a:schemeClr val="tx1"/>
                </a:solidFill>
              </a:defRPr>
            </a:lvl2pPr>
            <a:lvl3pPr>
              <a:defRPr>
                <a:solidFill>
                  <a:schemeClr val="tx1"/>
                </a:solidFill>
              </a:defRPr>
            </a:lvl3pPr>
            <a:lvl4pPr>
              <a:defRPr>
                <a:solidFill>
                  <a:schemeClr val="tx1"/>
                </a:solidFill>
              </a:defRPr>
            </a:lvl4pPr>
            <a:lvl5pPr>
              <a:defRPr>
                <a:solidFill>
                  <a:schemeClr val="tx1"/>
                </a:solidFill>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cxnSp>
        <p:nvCxnSpPr>
          <p:cNvPr id="9" name="Straight Connector 8">
            <a:extLst>
              <a:ext uri="{FF2B5EF4-FFF2-40B4-BE49-F238E27FC236}">
                <a16:creationId xmlns:a16="http://schemas.microsoft.com/office/drawing/2014/main" id="{3103C1FA-F354-DE3C-BB5E-BC4E3A36668B}"/>
              </a:ext>
            </a:extLst>
          </p:cNvPr>
          <p:cNvCxnSpPr>
            <a:cxnSpLocks/>
          </p:cNvCxnSpPr>
          <p:nvPr userDrawn="1"/>
        </p:nvCxnSpPr>
        <p:spPr>
          <a:xfrm flipH="1">
            <a:off x="1487277" y="6400800"/>
            <a:ext cx="10704723" cy="0"/>
          </a:xfrm>
          <a:prstGeom prst="line">
            <a:avLst/>
          </a:prstGeom>
          <a:ln w="9525" cap="rnd">
            <a:solidFill>
              <a:schemeClr val="tx1"/>
            </a:solidFill>
          </a:ln>
        </p:spPr>
        <p:style>
          <a:lnRef idx="1">
            <a:schemeClr val="accent1"/>
          </a:lnRef>
          <a:fillRef idx="0">
            <a:schemeClr val="accent1"/>
          </a:fillRef>
          <a:effectRef idx="0">
            <a:schemeClr val="accent1"/>
          </a:effectRef>
          <a:fontRef idx="minor">
            <a:schemeClr val="tx1"/>
          </a:fontRef>
        </p:style>
      </p:cxnSp>
      <p:sp>
        <p:nvSpPr>
          <p:cNvPr id="10" name="Slide Number Placeholder 5">
            <a:extLst>
              <a:ext uri="{FF2B5EF4-FFF2-40B4-BE49-F238E27FC236}">
                <a16:creationId xmlns:a16="http://schemas.microsoft.com/office/drawing/2014/main" id="{44CE7189-9FF5-CB5F-CFCE-E789812D9482}"/>
              </a:ext>
            </a:extLst>
          </p:cNvPr>
          <p:cNvSpPr txBox="1">
            <a:spLocks/>
          </p:cNvSpPr>
          <p:nvPr userDrawn="1"/>
        </p:nvSpPr>
        <p:spPr>
          <a:xfrm>
            <a:off x="11185742" y="6400800"/>
            <a:ext cx="549058" cy="457200"/>
          </a:xfrm>
          <a:prstGeom prst="rect">
            <a:avLst/>
          </a:prstGeom>
        </p:spPr>
        <p:txBody>
          <a:bodyPr vert="horz" lIns="0" tIns="0" rIns="0" bIns="0" rtlCol="0" anchor="ctr"/>
          <a:lstStyle>
            <a:defPPr>
              <a:defRPr lang="en-US"/>
            </a:defPPr>
            <a:lvl1pPr marL="0" algn="r" defTabSz="914400" rtl="0" eaLnBrk="1" latinLnBrk="0" hangingPunct="1">
              <a:defRPr sz="800" kern="1200">
                <a:solidFill>
                  <a:schemeClr val="tx1"/>
                </a:solidFill>
                <a:latin typeface="Outfi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fld id="{DDA6C761-E6C0-8244-BDC1-CA1DC8273777}" type="slidenum">
              <a:rPr lang="en-US" b="0" i="0" smtClean="0">
                <a:solidFill>
                  <a:schemeClr val="tx1"/>
                </a:solidFill>
                <a:latin typeface="Outfit Light" pitchFamily="2" charset="0"/>
              </a:rPr>
              <a:pPr/>
              <a:t>‹#›</a:t>
            </a:fld>
            <a:endParaRPr lang="en-US" b="0" i="0">
              <a:solidFill>
                <a:schemeClr val="tx1"/>
              </a:solidFill>
              <a:latin typeface="Outfit Light" pitchFamily="2" charset="0"/>
            </a:endParaRPr>
          </a:p>
        </p:txBody>
      </p:sp>
      <p:sp>
        <p:nvSpPr>
          <p:cNvPr id="13" name="Slide Number Placeholder 5">
            <a:extLst>
              <a:ext uri="{FF2B5EF4-FFF2-40B4-BE49-F238E27FC236}">
                <a16:creationId xmlns:a16="http://schemas.microsoft.com/office/drawing/2014/main" id="{E7DE35BB-2955-B79A-912A-F16A4B0FEAD5}"/>
              </a:ext>
            </a:extLst>
          </p:cNvPr>
          <p:cNvSpPr txBox="1">
            <a:spLocks/>
          </p:cNvSpPr>
          <p:nvPr userDrawn="1"/>
        </p:nvSpPr>
        <p:spPr>
          <a:xfrm>
            <a:off x="9118378" y="6499230"/>
            <a:ext cx="2266709" cy="273040"/>
          </a:xfrm>
          <a:prstGeom prst="rect">
            <a:avLst/>
          </a:prstGeom>
        </p:spPr>
        <p:txBody>
          <a:bodyPr vert="horz" lIns="0" tIns="0" rIns="0" bIns="0" rtlCol="0" anchor="ctr"/>
          <a:lstStyle>
            <a:defPPr>
              <a:defRPr lang="en-US"/>
            </a:defPPr>
            <a:lvl1pPr marL="0" algn="r" defTabSz="914400" rtl="0" eaLnBrk="1" latinLnBrk="0" hangingPunct="1">
              <a:defRPr sz="800" kern="1200">
                <a:solidFill>
                  <a:schemeClr val="bg1"/>
                </a:solidFill>
                <a:latin typeface="Outfi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sz="600" b="0" i="0">
                <a:solidFill>
                  <a:schemeClr val="tx1"/>
                </a:solidFill>
                <a:latin typeface="Outfit Light" pitchFamily="2" charset="0"/>
              </a:rPr>
              <a:t>© Sovos 2025. Proprietary and Confidential</a:t>
            </a:r>
          </a:p>
        </p:txBody>
      </p:sp>
      <p:sp>
        <p:nvSpPr>
          <p:cNvPr id="14" name="Graphic 18">
            <a:extLst>
              <a:ext uri="{FF2B5EF4-FFF2-40B4-BE49-F238E27FC236}">
                <a16:creationId xmlns:a16="http://schemas.microsoft.com/office/drawing/2014/main" id="{84669CBB-6464-4388-F58A-2F0766EEE3F7}"/>
              </a:ext>
            </a:extLst>
          </p:cNvPr>
          <p:cNvSpPr/>
          <p:nvPr userDrawn="1"/>
        </p:nvSpPr>
        <p:spPr>
          <a:xfrm>
            <a:off x="457200" y="6313452"/>
            <a:ext cx="811355" cy="168145"/>
          </a:xfrm>
          <a:custGeom>
            <a:avLst/>
            <a:gdLst>
              <a:gd name="connsiteX0" fmla="*/ 228427 w 811355"/>
              <a:gd name="connsiteY0" fmla="*/ 27 h 168145"/>
              <a:gd name="connsiteX1" fmla="*/ 310031 w 811355"/>
              <a:gd name="connsiteY1" fmla="*/ 81183 h 168145"/>
              <a:gd name="connsiteX2" fmla="*/ 228427 w 811355"/>
              <a:gd name="connsiteY2" fmla="*/ 162778 h 168145"/>
              <a:gd name="connsiteX3" fmla="*/ 147061 w 811355"/>
              <a:gd name="connsiteY3" fmla="*/ 81183 h 168145"/>
              <a:gd name="connsiteX4" fmla="*/ 228427 w 811355"/>
              <a:gd name="connsiteY4" fmla="*/ 27 h 168145"/>
              <a:gd name="connsiteX5" fmla="*/ 228427 w 811355"/>
              <a:gd name="connsiteY5" fmla="*/ 136856 h 168145"/>
              <a:gd name="connsiteX6" fmla="*/ 281782 w 811355"/>
              <a:gd name="connsiteY6" fmla="*/ 81183 h 168145"/>
              <a:gd name="connsiteX7" fmla="*/ 228427 w 811355"/>
              <a:gd name="connsiteY7" fmla="*/ 25517 h 168145"/>
              <a:gd name="connsiteX8" fmla="*/ 175080 w 811355"/>
              <a:gd name="connsiteY8" fmla="*/ 81183 h 168145"/>
              <a:gd name="connsiteX9" fmla="*/ 228427 w 811355"/>
              <a:gd name="connsiteY9" fmla="*/ 136856 h 168145"/>
              <a:gd name="connsiteX10" fmla="*/ 575396 w 811355"/>
              <a:gd name="connsiteY10" fmla="*/ 27 h 168145"/>
              <a:gd name="connsiteX11" fmla="*/ 656993 w 811355"/>
              <a:gd name="connsiteY11" fmla="*/ 81183 h 168145"/>
              <a:gd name="connsiteX12" fmla="*/ 575396 w 811355"/>
              <a:gd name="connsiteY12" fmla="*/ 162778 h 168145"/>
              <a:gd name="connsiteX13" fmla="*/ 494022 w 811355"/>
              <a:gd name="connsiteY13" fmla="*/ 81183 h 168145"/>
              <a:gd name="connsiteX14" fmla="*/ 575396 w 811355"/>
              <a:gd name="connsiteY14" fmla="*/ 27 h 168145"/>
              <a:gd name="connsiteX15" fmla="*/ 575396 w 811355"/>
              <a:gd name="connsiteY15" fmla="*/ 136856 h 168145"/>
              <a:gd name="connsiteX16" fmla="*/ 628743 w 811355"/>
              <a:gd name="connsiteY16" fmla="*/ 81183 h 168145"/>
              <a:gd name="connsiteX17" fmla="*/ 575396 w 811355"/>
              <a:gd name="connsiteY17" fmla="*/ 25517 h 168145"/>
              <a:gd name="connsiteX18" fmla="*/ 522042 w 811355"/>
              <a:gd name="connsiteY18" fmla="*/ 81183 h 168145"/>
              <a:gd name="connsiteX19" fmla="*/ 575396 w 811355"/>
              <a:gd name="connsiteY19" fmla="*/ 136856 h 168145"/>
              <a:gd name="connsiteX20" fmla="*/ 448958 w 811355"/>
              <a:gd name="connsiteY20" fmla="*/ 2933 h 168145"/>
              <a:gd name="connsiteX21" fmla="*/ 481284 w 811355"/>
              <a:gd name="connsiteY21" fmla="*/ 2933 h 168145"/>
              <a:gd name="connsiteX22" fmla="*/ 400343 w 811355"/>
              <a:gd name="connsiteY22" fmla="*/ 168146 h 168145"/>
              <a:gd name="connsiteX23" fmla="*/ 319639 w 811355"/>
              <a:gd name="connsiteY23" fmla="*/ 2933 h 168145"/>
              <a:gd name="connsiteX24" fmla="*/ 351728 w 811355"/>
              <a:gd name="connsiteY24" fmla="*/ 2933 h 168145"/>
              <a:gd name="connsiteX25" fmla="*/ 400343 w 811355"/>
              <a:gd name="connsiteY25" fmla="*/ 112931 h 168145"/>
              <a:gd name="connsiteX26" fmla="*/ 448958 w 811355"/>
              <a:gd name="connsiteY26" fmla="*/ 2933 h 168145"/>
              <a:gd name="connsiteX27" fmla="*/ 717385 w 811355"/>
              <a:gd name="connsiteY27" fmla="*/ 45882 h 168145"/>
              <a:gd name="connsiteX28" fmla="*/ 751794 w 811355"/>
              <a:gd name="connsiteY28" fmla="*/ 24431 h 168145"/>
              <a:gd name="connsiteX29" fmla="*/ 795439 w 811355"/>
              <a:gd name="connsiteY29" fmla="*/ 36825 h 168145"/>
              <a:gd name="connsiteX30" fmla="*/ 795439 w 811355"/>
              <a:gd name="connsiteY30" fmla="*/ 9023 h 168145"/>
              <a:gd name="connsiteX31" fmla="*/ 752017 w 811355"/>
              <a:gd name="connsiteY31" fmla="*/ 47 h 168145"/>
              <a:gd name="connsiteX32" fmla="*/ 688183 w 811355"/>
              <a:gd name="connsiteY32" fmla="*/ 47251 h 168145"/>
              <a:gd name="connsiteX33" fmla="*/ 782356 w 811355"/>
              <a:gd name="connsiteY33" fmla="*/ 117692 h 168145"/>
              <a:gd name="connsiteX34" fmla="*/ 747264 w 811355"/>
              <a:gd name="connsiteY34" fmla="*/ 138239 h 168145"/>
              <a:gd name="connsiteX35" fmla="*/ 694971 w 811355"/>
              <a:gd name="connsiteY35" fmla="*/ 120855 h 168145"/>
              <a:gd name="connsiteX36" fmla="*/ 694971 w 811355"/>
              <a:gd name="connsiteY36" fmla="*/ 120908 h 168145"/>
              <a:gd name="connsiteX37" fmla="*/ 694971 w 811355"/>
              <a:gd name="connsiteY37" fmla="*/ 150478 h 168145"/>
              <a:gd name="connsiteX38" fmla="*/ 747291 w 811355"/>
              <a:gd name="connsiteY38" fmla="*/ 162616 h 168145"/>
              <a:gd name="connsiteX39" fmla="*/ 811355 w 811355"/>
              <a:gd name="connsiteY39" fmla="*/ 115655 h 168145"/>
              <a:gd name="connsiteX40" fmla="*/ 717426 w 811355"/>
              <a:gd name="connsiteY40" fmla="*/ 45882 h 168145"/>
              <a:gd name="connsiteX41" fmla="*/ 717385 w 811355"/>
              <a:gd name="connsiteY41" fmla="*/ 45882 h 168145"/>
              <a:gd name="connsiteX42" fmla="*/ 29216 w 811355"/>
              <a:gd name="connsiteY42" fmla="*/ 45841 h 168145"/>
              <a:gd name="connsiteX43" fmla="*/ 63632 w 811355"/>
              <a:gd name="connsiteY43" fmla="*/ 24391 h 168145"/>
              <a:gd name="connsiteX44" fmla="*/ 107080 w 811355"/>
              <a:gd name="connsiteY44" fmla="*/ 36670 h 168145"/>
              <a:gd name="connsiteX45" fmla="*/ 107080 w 811355"/>
              <a:gd name="connsiteY45" fmla="*/ 8881 h 168145"/>
              <a:gd name="connsiteX46" fmla="*/ 63855 w 811355"/>
              <a:gd name="connsiteY46" fmla="*/ 0 h 168145"/>
              <a:gd name="connsiteX47" fmla="*/ 0 w 811355"/>
              <a:gd name="connsiteY47" fmla="*/ 47204 h 168145"/>
              <a:gd name="connsiteX48" fmla="*/ 94200 w 811355"/>
              <a:gd name="connsiteY48" fmla="*/ 117665 h 168145"/>
              <a:gd name="connsiteX49" fmla="*/ 59101 w 811355"/>
              <a:gd name="connsiteY49" fmla="*/ 138219 h 168145"/>
              <a:gd name="connsiteX50" fmla="*/ 6795 w 811355"/>
              <a:gd name="connsiteY50" fmla="*/ 120828 h 168145"/>
              <a:gd name="connsiteX51" fmla="*/ 6795 w 811355"/>
              <a:gd name="connsiteY51" fmla="*/ 120895 h 168145"/>
              <a:gd name="connsiteX52" fmla="*/ 6795 w 811355"/>
              <a:gd name="connsiteY52" fmla="*/ 150465 h 168145"/>
              <a:gd name="connsiteX53" fmla="*/ 59135 w 811355"/>
              <a:gd name="connsiteY53" fmla="*/ 162603 h 168145"/>
              <a:gd name="connsiteX54" fmla="*/ 123220 w 811355"/>
              <a:gd name="connsiteY54" fmla="*/ 115628 h 168145"/>
              <a:gd name="connsiteX55" fmla="*/ 29216 w 811355"/>
              <a:gd name="connsiteY55" fmla="*/ 45841 h 1681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Lst>
            <a:rect l="l" t="t" r="r" b="b"/>
            <a:pathLst>
              <a:path w="811355" h="168145">
                <a:moveTo>
                  <a:pt x="228427" y="27"/>
                </a:moveTo>
                <a:cubicBezTo>
                  <a:pt x="275284" y="27"/>
                  <a:pt x="310031" y="34459"/>
                  <a:pt x="310031" y="81183"/>
                </a:cubicBezTo>
                <a:cubicBezTo>
                  <a:pt x="310031" y="127908"/>
                  <a:pt x="275730" y="162778"/>
                  <a:pt x="228427" y="162778"/>
                </a:cubicBezTo>
                <a:cubicBezTo>
                  <a:pt x="181355" y="162778"/>
                  <a:pt x="147061" y="127901"/>
                  <a:pt x="147061" y="81183"/>
                </a:cubicBezTo>
                <a:cubicBezTo>
                  <a:pt x="147061" y="34465"/>
                  <a:pt x="182024" y="27"/>
                  <a:pt x="228427" y="27"/>
                </a:cubicBezTo>
                <a:close/>
                <a:moveTo>
                  <a:pt x="228427" y="136856"/>
                </a:moveTo>
                <a:cubicBezTo>
                  <a:pt x="259814" y="136856"/>
                  <a:pt x="281782" y="113376"/>
                  <a:pt x="281782" y="81183"/>
                </a:cubicBezTo>
                <a:cubicBezTo>
                  <a:pt x="281782" y="48991"/>
                  <a:pt x="260037" y="25517"/>
                  <a:pt x="228427" y="25517"/>
                </a:cubicBezTo>
                <a:cubicBezTo>
                  <a:pt x="197271" y="25517"/>
                  <a:pt x="175080" y="48991"/>
                  <a:pt x="175080" y="81183"/>
                </a:cubicBezTo>
                <a:cubicBezTo>
                  <a:pt x="175080" y="113376"/>
                  <a:pt x="197271" y="136856"/>
                  <a:pt x="228427" y="136856"/>
                </a:cubicBezTo>
                <a:close/>
                <a:moveTo>
                  <a:pt x="575396" y="27"/>
                </a:moveTo>
                <a:cubicBezTo>
                  <a:pt x="622246" y="27"/>
                  <a:pt x="656993" y="34459"/>
                  <a:pt x="656993" y="81183"/>
                </a:cubicBezTo>
                <a:cubicBezTo>
                  <a:pt x="656993" y="127908"/>
                  <a:pt x="622699" y="162778"/>
                  <a:pt x="575396" y="162778"/>
                </a:cubicBezTo>
                <a:cubicBezTo>
                  <a:pt x="528316" y="162778"/>
                  <a:pt x="494022" y="127901"/>
                  <a:pt x="494022" y="81183"/>
                </a:cubicBezTo>
                <a:cubicBezTo>
                  <a:pt x="494022" y="34465"/>
                  <a:pt x="529019" y="27"/>
                  <a:pt x="575396" y="27"/>
                </a:cubicBezTo>
                <a:close/>
                <a:moveTo>
                  <a:pt x="575396" y="136856"/>
                </a:moveTo>
                <a:cubicBezTo>
                  <a:pt x="606776" y="136856"/>
                  <a:pt x="628743" y="113376"/>
                  <a:pt x="628743" y="81183"/>
                </a:cubicBezTo>
                <a:cubicBezTo>
                  <a:pt x="628743" y="48991"/>
                  <a:pt x="606999" y="25517"/>
                  <a:pt x="575396" y="25517"/>
                </a:cubicBezTo>
                <a:cubicBezTo>
                  <a:pt x="544233" y="25517"/>
                  <a:pt x="522042" y="48991"/>
                  <a:pt x="522042" y="81183"/>
                </a:cubicBezTo>
                <a:cubicBezTo>
                  <a:pt x="522042" y="113376"/>
                  <a:pt x="544293" y="136856"/>
                  <a:pt x="575396" y="136856"/>
                </a:cubicBezTo>
                <a:close/>
                <a:moveTo>
                  <a:pt x="448958" y="2933"/>
                </a:moveTo>
                <a:lnTo>
                  <a:pt x="481284" y="2933"/>
                </a:lnTo>
                <a:lnTo>
                  <a:pt x="400343" y="168146"/>
                </a:lnTo>
                <a:lnTo>
                  <a:pt x="319639" y="2933"/>
                </a:lnTo>
                <a:lnTo>
                  <a:pt x="351728" y="2933"/>
                </a:lnTo>
                <a:lnTo>
                  <a:pt x="400343" y="112931"/>
                </a:lnTo>
                <a:lnTo>
                  <a:pt x="448958" y="2933"/>
                </a:lnTo>
                <a:close/>
                <a:moveTo>
                  <a:pt x="717385" y="45882"/>
                </a:moveTo>
                <a:cubicBezTo>
                  <a:pt x="717385" y="33912"/>
                  <a:pt x="727345" y="24431"/>
                  <a:pt x="751794" y="24431"/>
                </a:cubicBezTo>
                <a:cubicBezTo>
                  <a:pt x="765588" y="24431"/>
                  <a:pt x="781193" y="28477"/>
                  <a:pt x="795439" y="36825"/>
                </a:cubicBezTo>
                <a:lnTo>
                  <a:pt x="795439" y="9023"/>
                </a:lnTo>
                <a:cubicBezTo>
                  <a:pt x="782714" y="3223"/>
                  <a:pt x="767109" y="47"/>
                  <a:pt x="752017" y="47"/>
                </a:cubicBezTo>
                <a:cubicBezTo>
                  <a:pt x="708555" y="47"/>
                  <a:pt x="688183" y="21720"/>
                  <a:pt x="688183" y="47251"/>
                </a:cubicBezTo>
                <a:cubicBezTo>
                  <a:pt x="688183" y="105918"/>
                  <a:pt x="782356" y="83597"/>
                  <a:pt x="782356" y="117692"/>
                </a:cubicBezTo>
                <a:cubicBezTo>
                  <a:pt x="782356" y="129432"/>
                  <a:pt x="771943" y="138239"/>
                  <a:pt x="747264" y="138239"/>
                </a:cubicBezTo>
                <a:cubicBezTo>
                  <a:pt x="727791" y="138239"/>
                  <a:pt x="707649" y="131010"/>
                  <a:pt x="694971" y="120855"/>
                </a:cubicBezTo>
                <a:lnTo>
                  <a:pt x="694971" y="120908"/>
                </a:lnTo>
                <a:lnTo>
                  <a:pt x="694971" y="150478"/>
                </a:lnTo>
                <a:cubicBezTo>
                  <a:pt x="708744" y="157896"/>
                  <a:pt x="728008" y="162616"/>
                  <a:pt x="747291" y="162616"/>
                </a:cubicBezTo>
                <a:cubicBezTo>
                  <a:pt x="790754" y="162616"/>
                  <a:pt x="811355" y="140943"/>
                  <a:pt x="811355" y="115655"/>
                </a:cubicBezTo>
                <a:cubicBezTo>
                  <a:pt x="811369" y="57615"/>
                  <a:pt x="717426" y="79518"/>
                  <a:pt x="717426" y="45882"/>
                </a:cubicBezTo>
                <a:lnTo>
                  <a:pt x="717385" y="45882"/>
                </a:lnTo>
                <a:close/>
                <a:moveTo>
                  <a:pt x="29216" y="45841"/>
                </a:moveTo>
                <a:cubicBezTo>
                  <a:pt x="29216" y="33872"/>
                  <a:pt x="39176" y="24391"/>
                  <a:pt x="63632" y="24391"/>
                </a:cubicBezTo>
                <a:cubicBezTo>
                  <a:pt x="77364" y="24391"/>
                  <a:pt x="92888" y="28437"/>
                  <a:pt x="107080" y="36670"/>
                </a:cubicBezTo>
                <a:lnTo>
                  <a:pt x="107080" y="8881"/>
                </a:lnTo>
                <a:cubicBezTo>
                  <a:pt x="94396" y="3156"/>
                  <a:pt x="78865" y="0"/>
                  <a:pt x="63855" y="0"/>
                </a:cubicBezTo>
                <a:cubicBezTo>
                  <a:pt x="20379" y="0"/>
                  <a:pt x="0" y="21680"/>
                  <a:pt x="0" y="47204"/>
                </a:cubicBezTo>
                <a:cubicBezTo>
                  <a:pt x="0" y="105925"/>
                  <a:pt x="94200" y="83564"/>
                  <a:pt x="94200" y="117665"/>
                </a:cubicBezTo>
                <a:cubicBezTo>
                  <a:pt x="94200" y="129405"/>
                  <a:pt x="83787" y="138219"/>
                  <a:pt x="59101" y="138219"/>
                </a:cubicBezTo>
                <a:cubicBezTo>
                  <a:pt x="39629" y="138219"/>
                  <a:pt x="19473" y="130990"/>
                  <a:pt x="6795" y="120828"/>
                </a:cubicBezTo>
                <a:lnTo>
                  <a:pt x="6795" y="120895"/>
                </a:lnTo>
                <a:lnTo>
                  <a:pt x="6795" y="150465"/>
                </a:lnTo>
                <a:cubicBezTo>
                  <a:pt x="20575" y="157882"/>
                  <a:pt x="39845" y="162603"/>
                  <a:pt x="59135" y="162603"/>
                </a:cubicBezTo>
                <a:cubicBezTo>
                  <a:pt x="102611" y="162603"/>
                  <a:pt x="123220" y="140916"/>
                  <a:pt x="123220" y="115628"/>
                </a:cubicBezTo>
                <a:cubicBezTo>
                  <a:pt x="123186" y="57588"/>
                  <a:pt x="29216" y="79491"/>
                  <a:pt x="29216" y="45841"/>
                </a:cubicBezTo>
                <a:close/>
              </a:path>
            </a:pathLst>
          </a:custGeom>
          <a:solidFill>
            <a:schemeClr val="tx1"/>
          </a:solidFill>
          <a:ln w="675" cap="flat">
            <a:noFill/>
            <a:prstDash val="solid"/>
            <a:miter/>
          </a:ln>
        </p:spPr>
        <p:txBody>
          <a:bodyPr rtlCol="0" anchor="ctr"/>
          <a:lstStyle/>
          <a:p>
            <a:endParaRPr lang="en-US"/>
          </a:p>
        </p:txBody>
      </p:sp>
      <p:sp>
        <p:nvSpPr>
          <p:cNvPr id="36" name="Content Placeholder 2">
            <a:extLst>
              <a:ext uri="{FF2B5EF4-FFF2-40B4-BE49-F238E27FC236}">
                <a16:creationId xmlns:a16="http://schemas.microsoft.com/office/drawing/2014/main" id="{0AFF2EDC-180E-CCB9-F4D9-12E6558FB8CC}"/>
              </a:ext>
            </a:extLst>
          </p:cNvPr>
          <p:cNvSpPr>
            <a:spLocks noGrp="1"/>
          </p:cNvSpPr>
          <p:nvPr>
            <p:ph idx="25"/>
          </p:nvPr>
        </p:nvSpPr>
        <p:spPr>
          <a:xfrm>
            <a:off x="762000" y="2940167"/>
            <a:ext cx="4975725" cy="3243562"/>
          </a:xfrm>
        </p:spPr>
        <p:txBody>
          <a:bodyPr>
            <a:noAutofit/>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37" name="!!subhead1">
            <a:extLst>
              <a:ext uri="{FF2B5EF4-FFF2-40B4-BE49-F238E27FC236}">
                <a16:creationId xmlns:a16="http://schemas.microsoft.com/office/drawing/2014/main" id="{436D3E84-6BE4-E734-4015-25D4FC3D672C}"/>
              </a:ext>
            </a:extLst>
          </p:cNvPr>
          <p:cNvSpPr>
            <a:spLocks noGrp="1"/>
          </p:cNvSpPr>
          <p:nvPr>
            <p:ph type="body" sz="quarter" idx="26" hasCustomPrompt="1"/>
          </p:nvPr>
        </p:nvSpPr>
        <p:spPr>
          <a:xfrm>
            <a:off x="761999" y="2545182"/>
            <a:ext cx="4978687" cy="232267"/>
          </a:xfrm>
        </p:spPr>
        <p:txBody>
          <a:bodyPr>
            <a:noAutofit/>
          </a:bodyPr>
          <a:lstStyle>
            <a:lvl1pPr marL="0" indent="0">
              <a:lnSpc>
                <a:spcPct val="100000"/>
              </a:lnSpc>
              <a:spcBef>
                <a:spcPts val="0"/>
              </a:spcBef>
              <a:buNone/>
              <a:defRPr sz="1800" b="1">
                <a:solidFill>
                  <a:schemeClr val="accent1"/>
                </a:solidFill>
              </a:defRPr>
            </a:lvl1pPr>
            <a:lvl2pPr marL="457200" indent="0">
              <a:buNone/>
              <a:defRPr sz="1800" b="1">
                <a:solidFill>
                  <a:schemeClr val="accent1"/>
                </a:solidFill>
              </a:defRPr>
            </a:lvl2pPr>
            <a:lvl3pPr marL="914400" indent="0">
              <a:buNone/>
              <a:defRPr sz="1800" b="1">
                <a:solidFill>
                  <a:schemeClr val="accent1"/>
                </a:solidFill>
              </a:defRPr>
            </a:lvl3pPr>
            <a:lvl4pPr marL="1371600" indent="0">
              <a:buNone/>
              <a:defRPr sz="1800" b="1">
                <a:solidFill>
                  <a:schemeClr val="accent1"/>
                </a:solidFill>
              </a:defRPr>
            </a:lvl4pPr>
            <a:lvl5pPr marL="1828800" indent="0">
              <a:buNone/>
              <a:defRPr sz="1800" b="1">
                <a:solidFill>
                  <a:schemeClr val="accent1"/>
                </a:solidFill>
              </a:defRPr>
            </a:lvl5pPr>
          </a:lstStyle>
          <a:p>
            <a:pPr lvl="0"/>
            <a:r>
              <a:rPr lang="en-US"/>
              <a:t>Subheading goes here</a:t>
            </a:r>
          </a:p>
        </p:txBody>
      </p:sp>
      <p:cxnSp>
        <p:nvCxnSpPr>
          <p:cNvPr id="4" name="Straight Connector 3">
            <a:extLst>
              <a:ext uri="{FF2B5EF4-FFF2-40B4-BE49-F238E27FC236}">
                <a16:creationId xmlns:a16="http://schemas.microsoft.com/office/drawing/2014/main" id="{6933E1BF-CBF4-9988-7BD7-D0B5EB3C0CE2}"/>
              </a:ext>
            </a:extLst>
          </p:cNvPr>
          <p:cNvCxnSpPr>
            <a:cxnSpLocks/>
          </p:cNvCxnSpPr>
          <p:nvPr userDrawn="1"/>
        </p:nvCxnSpPr>
        <p:spPr>
          <a:xfrm flipV="1">
            <a:off x="6096000" y="310046"/>
            <a:ext cx="0" cy="5891206"/>
          </a:xfrm>
          <a:prstGeom prst="line">
            <a:avLst/>
          </a:prstGeom>
          <a:ln w="9525">
            <a:solidFill>
              <a:srgbClr val="B5B6C1"/>
            </a:solidFill>
          </a:ln>
        </p:spPr>
        <p:style>
          <a:lnRef idx="1">
            <a:schemeClr val="accent1"/>
          </a:lnRef>
          <a:fillRef idx="0">
            <a:schemeClr val="accent1"/>
          </a:fillRef>
          <a:effectRef idx="0">
            <a:schemeClr val="accent1"/>
          </a:effectRef>
          <a:fontRef idx="minor">
            <a:schemeClr val="tx1"/>
          </a:fontRef>
        </p:style>
      </p:cxnSp>
      <p:grpSp>
        <p:nvGrpSpPr>
          <p:cNvPr id="6" name="Group 5">
            <a:extLst>
              <a:ext uri="{FF2B5EF4-FFF2-40B4-BE49-F238E27FC236}">
                <a16:creationId xmlns:a16="http://schemas.microsoft.com/office/drawing/2014/main" id="{656FE21C-8BDD-05CA-3EA3-050381BE9066}"/>
              </a:ext>
            </a:extLst>
          </p:cNvPr>
          <p:cNvGrpSpPr/>
          <p:nvPr userDrawn="1"/>
        </p:nvGrpSpPr>
        <p:grpSpPr>
          <a:xfrm>
            <a:off x="761999" y="2364954"/>
            <a:ext cx="4975959" cy="0"/>
            <a:chOff x="761999" y="2937875"/>
            <a:chExt cx="4975959" cy="0"/>
          </a:xfrm>
        </p:grpSpPr>
        <p:cxnSp>
          <p:nvCxnSpPr>
            <p:cNvPr id="12" name="Straight Connector 11">
              <a:extLst>
                <a:ext uri="{FF2B5EF4-FFF2-40B4-BE49-F238E27FC236}">
                  <a16:creationId xmlns:a16="http://schemas.microsoft.com/office/drawing/2014/main" id="{E5502038-FDA0-8475-0DE4-1963B78CFB88}"/>
                </a:ext>
              </a:extLst>
            </p:cNvPr>
            <p:cNvCxnSpPr>
              <a:cxnSpLocks/>
            </p:cNvCxnSpPr>
            <p:nvPr userDrawn="1"/>
          </p:nvCxnSpPr>
          <p:spPr>
            <a:xfrm>
              <a:off x="761999" y="2937875"/>
              <a:ext cx="4975959" cy="0"/>
            </a:xfrm>
            <a:prstGeom prst="line">
              <a:avLst/>
            </a:prstGeom>
            <a:ln w="9525">
              <a:solidFill>
                <a:srgbClr val="B5B6C1"/>
              </a:solidFill>
            </a:ln>
          </p:spPr>
          <p:style>
            <a:lnRef idx="1">
              <a:schemeClr val="accent1"/>
            </a:lnRef>
            <a:fillRef idx="0">
              <a:schemeClr val="accent1"/>
            </a:fillRef>
            <a:effectRef idx="0">
              <a:schemeClr val="accent1"/>
            </a:effectRef>
            <a:fontRef idx="minor">
              <a:schemeClr val="tx1"/>
            </a:fontRef>
          </p:style>
        </p:cxnSp>
        <p:cxnSp>
          <p:nvCxnSpPr>
            <p:cNvPr id="15" name="Straight Connector 14">
              <a:extLst>
                <a:ext uri="{FF2B5EF4-FFF2-40B4-BE49-F238E27FC236}">
                  <a16:creationId xmlns:a16="http://schemas.microsoft.com/office/drawing/2014/main" id="{B5B87F32-D005-2192-9F62-A005ECF003B1}"/>
                </a:ext>
              </a:extLst>
            </p:cNvPr>
            <p:cNvCxnSpPr>
              <a:cxnSpLocks/>
            </p:cNvCxnSpPr>
            <p:nvPr userDrawn="1"/>
          </p:nvCxnSpPr>
          <p:spPr>
            <a:xfrm>
              <a:off x="761999" y="2937875"/>
              <a:ext cx="1458687" cy="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6" name="Group 15">
            <a:extLst>
              <a:ext uri="{FF2B5EF4-FFF2-40B4-BE49-F238E27FC236}">
                <a16:creationId xmlns:a16="http://schemas.microsoft.com/office/drawing/2014/main" id="{04B90EAE-55C9-5915-0069-2296A481D22C}"/>
              </a:ext>
            </a:extLst>
          </p:cNvPr>
          <p:cNvGrpSpPr/>
          <p:nvPr userDrawn="1"/>
        </p:nvGrpSpPr>
        <p:grpSpPr>
          <a:xfrm>
            <a:off x="6460390" y="3254117"/>
            <a:ext cx="4975959" cy="0"/>
            <a:chOff x="761999" y="2937875"/>
            <a:chExt cx="4975959" cy="0"/>
          </a:xfrm>
        </p:grpSpPr>
        <p:cxnSp>
          <p:nvCxnSpPr>
            <p:cNvPr id="17" name="Straight Connector 16">
              <a:extLst>
                <a:ext uri="{FF2B5EF4-FFF2-40B4-BE49-F238E27FC236}">
                  <a16:creationId xmlns:a16="http://schemas.microsoft.com/office/drawing/2014/main" id="{E0398D72-FFA5-9DDA-3D03-DBE2E94C34A6}"/>
                </a:ext>
              </a:extLst>
            </p:cNvPr>
            <p:cNvCxnSpPr>
              <a:cxnSpLocks/>
            </p:cNvCxnSpPr>
            <p:nvPr userDrawn="1"/>
          </p:nvCxnSpPr>
          <p:spPr>
            <a:xfrm>
              <a:off x="761999" y="2937875"/>
              <a:ext cx="4975959" cy="0"/>
            </a:xfrm>
            <a:prstGeom prst="line">
              <a:avLst/>
            </a:prstGeom>
            <a:ln w="9525">
              <a:solidFill>
                <a:srgbClr val="B5B6C1"/>
              </a:solidFill>
            </a:ln>
          </p:spPr>
          <p:style>
            <a:lnRef idx="1">
              <a:schemeClr val="accent1"/>
            </a:lnRef>
            <a:fillRef idx="0">
              <a:schemeClr val="accent1"/>
            </a:fillRef>
            <a:effectRef idx="0">
              <a:schemeClr val="accent1"/>
            </a:effectRef>
            <a:fontRef idx="minor">
              <a:schemeClr val="tx1"/>
            </a:fontRef>
          </p:style>
        </p:cxnSp>
        <p:cxnSp>
          <p:nvCxnSpPr>
            <p:cNvPr id="19" name="Straight Connector 18">
              <a:extLst>
                <a:ext uri="{FF2B5EF4-FFF2-40B4-BE49-F238E27FC236}">
                  <a16:creationId xmlns:a16="http://schemas.microsoft.com/office/drawing/2014/main" id="{F0CD7451-F61C-A320-C71B-F2B918919150}"/>
                </a:ext>
              </a:extLst>
            </p:cNvPr>
            <p:cNvCxnSpPr>
              <a:cxnSpLocks/>
            </p:cNvCxnSpPr>
            <p:nvPr userDrawn="1"/>
          </p:nvCxnSpPr>
          <p:spPr>
            <a:xfrm>
              <a:off x="761999" y="2937875"/>
              <a:ext cx="1458687" cy="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grpSp>
    </p:spTree>
    <p:extLst>
      <p:ext uri="{BB962C8B-B14F-4D97-AF65-F5344CB8AC3E}">
        <p14:creationId xmlns:p14="http://schemas.microsoft.com/office/powerpoint/2010/main" val="711484019"/>
      </p:ext>
    </p:extLst>
  </p:cSld>
  <p:clrMapOvr>
    <a:masterClrMapping/>
  </p:clrMapOvr>
</p:sldLayout>
</file>

<file path=ppt/slideLayouts/slideLayout154.xml><?xml version="1.0" encoding="utf-8"?>
<p:sldLayout xmlns:a="http://schemas.openxmlformats.org/drawingml/2006/main" xmlns:r="http://schemas.openxmlformats.org/officeDocument/2006/relationships" xmlns:p="http://schemas.openxmlformats.org/presentationml/2006/main" preserve="1" userDrawn="1">
  <p:cSld name="Thank You">
    <p:spTree>
      <p:nvGrpSpPr>
        <p:cNvPr id="1" name=""/>
        <p:cNvGrpSpPr/>
        <p:nvPr/>
      </p:nvGrpSpPr>
      <p:grpSpPr>
        <a:xfrm>
          <a:off x="0" y="0"/>
          <a:ext cx="0" cy="0"/>
          <a:chOff x="0" y="0"/>
          <a:chExt cx="0" cy="0"/>
        </a:xfrm>
      </p:grpSpPr>
      <p:pic>
        <p:nvPicPr>
          <p:cNvPr id="39" name="Picture 38">
            <a:extLst>
              <a:ext uri="{FF2B5EF4-FFF2-40B4-BE49-F238E27FC236}">
                <a16:creationId xmlns:a16="http://schemas.microsoft.com/office/drawing/2014/main" id="{DF24A8E3-B2B0-63CD-F61C-D87EBAFDD7E3}"/>
              </a:ext>
            </a:extLst>
          </p:cNvPr>
          <p:cNvPicPr>
            <a:picLocks noChangeAspect="1"/>
          </p:cNvPicPr>
          <p:nvPr userDrawn="1"/>
        </p:nvPicPr>
        <p:blipFill>
          <a:blip r:embed="rId2" cstate="screen">
            <a:alphaModFix/>
            <a:extLst>
              <a:ext uri="{28A0092B-C50C-407E-A947-70E740481C1C}">
                <a14:useLocalDpi xmlns:a14="http://schemas.microsoft.com/office/drawing/2010/main"/>
              </a:ext>
            </a:extLst>
          </a:blip>
          <a:srcRect/>
          <a:stretch>
            <a:fillRect/>
          </a:stretch>
        </p:blipFill>
        <p:spPr>
          <a:xfrm flipH="1">
            <a:off x="457199" y="1204289"/>
            <a:ext cx="3700484" cy="5196510"/>
          </a:xfrm>
          <a:custGeom>
            <a:avLst/>
            <a:gdLst>
              <a:gd name="connsiteX0" fmla="*/ 0 w 3700484"/>
              <a:gd name="connsiteY0" fmla="*/ 3210666 h 5196510"/>
              <a:gd name="connsiteX1" fmla="*/ 0 w 3700484"/>
              <a:gd name="connsiteY1" fmla="*/ 3574930 h 5196510"/>
              <a:gd name="connsiteX2" fmla="*/ 122484 w 3700484"/>
              <a:gd name="connsiteY2" fmla="*/ 3697414 h 5196510"/>
              <a:gd name="connsiteX3" fmla="*/ 583109 w 3700484"/>
              <a:gd name="connsiteY3" fmla="*/ 3697414 h 5196510"/>
              <a:gd name="connsiteX4" fmla="*/ 705593 w 3700484"/>
              <a:gd name="connsiteY4" fmla="*/ 3574930 h 5196510"/>
              <a:gd name="connsiteX5" fmla="*/ 705593 w 3700484"/>
              <a:gd name="connsiteY5" fmla="*/ 3461674 h 5196510"/>
              <a:gd name="connsiteX6" fmla="*/ 623921 w 3700484"/>
              <a:gd name="connsiteY6" fmla="*/ 3457550 h 5196510"/>
              <a:gd name="connsiteX7" fmla="*/ 53733 w 3700484"/>
              <a:gd name="connsiteY7" fmla="*/ 3250847 h 5196510"/>
              <a:gd name="connsiteX8" fmla="*/ 0 w 3700484"/>
              <a:gd name="connsiteY8" fmla="*/ 3163294 h 5196510"/>
              <a:gd name="connsiteX9" fmla="*/ 0 w 3700484"/>
              <a:gd name="connsiteY9" fmla="*/ 3206902 h 5196510"/>
              <a:gd name="connsiteX10" fmla="*/ 61236 w 3700484"/>
              <a:gd name="connsiteY10" fmla="*/ 3252384 h 5196510"/>
              <a:gd name="connsiteX11" fmla="*/ 627868 w 3700484"/>
              <a:gd name="connsiteY11" fmla="*/ 3454831 h 5196510"/>
              <a:gd name="connsiteX12" fmla="*/ 705593 w 3700484"/>
              <a:gd name="connsiteY12" fmla="*/ 3458618 h 5196510"/>
              <a:gd name="connsiteX13" fmla="*/ 705593 w 3700484"/>
              <a:gd name="connsiteY13" fmla="*/ 3424225 h 5196510"/>
              <a:gd name="connsiteX14" fmla="*/ 627927 w 3700484"/>
              <a:gd name="connsiteY14" fmla="*/ 3420290 h 5196510"/>
              <a:gd name="connsiteX15" fmla="*/ 75139 w 3700484"/>
              <a:gd name="connsiteY15" fmla="*/ 3219518 h 5196510"/>
              <a:gd name="connsiteX16" fmla="*/ 0 w 3700484"/>
              <a:gd name="connsiteY16" fmla="*/ 3115707 h 5196510"/>
              <a:gd name="connsiteX17" fmla="*/ 0 w 3700484"/>
              <a:gd name="connsiteY17" fmla="*/ 3159392 h 5196510"/>
              <a:gd name="connsiteX18" fmla="*/ 76884 w 3700484"/>
              <a:gd name="connsiteY18" fmla="*/ 3216921 h 5196510"/>
              <a:gd name="connsiteX19" fmla="*/ 628244 w 3700484"/>
              <a:gd name="connsiteY19" fmla="*/ 3417169 h 5196510"/>
              <a:gd name="connsiteX20" fmla="*/ 705593 w 3700484"/>
              <a:gd name="connsiteY20" fmla="*/ 3421087 h 5196510"/>
              <a:gd name="connsiteX21" fmla="*/ 705593 w 3700484"/>
              <a:gd name="connsiteY21" fmla="*/ 3386784 h 5196510"/>
              <a:gd name="connsiteX22" fmla="*/ 631744 w 3700484"/>
              <a:gd name="connsiteY22" fmla="*/ 3383043 h 5196510"/>
              <a:gd name="connsiteX23" fmla="*/ 5705 w 3700484"/>
              <a:gd name="connsiteY23" fmla="*/ 3120894 h 5196510"/>
              <a:gd name="connsiteX24" fmla="*/ 8383 w 3700484"/>
              <a:gd name="connsiteY24" fmla="*/ 3072784 h 5196510"/>
              <a:gd name="connsiteX25" fmla="*/ 489 w 3700484"/>
              <a:gd name="connsiteY25" fmla="*/ 3111881 h 5196510"/>
              <a:gd name="connsiteX26" fmla="*/ 7722 w 3700484"/>
              <a:gd name="connsiteY26" fmla="*/ 3118456 h 5196510"/>
              <a:gd name="connsiteX27" fmla="*/ 632073 w 3700484"/>
              <a:gd name="connsiteY27" fmla="*/ 3379921 h 5196510"/>
              <a:gd name="connsiteX28" fmla="*/ 705593 w 3700484"/>
              <a:gd name="connsiteY28" fmla="*/ 3383646 h 5196510"/>
              <a:gd name="connsiteX29" fmla="*/ 705593 w 3700484"/>
              <a:gd name="connsiteY29" fmla="*/ 3349343 h 5196510"/>
              <a:gd name="connsiteX30" fmla="*/ 635572 w 3700484"/>
              <a:gd name="connsiteY30" fmla="*/ 3345796 h 5196510"/>
              <a:gd name="connsiteX31" fmla="*/ 29523 w 3700484"/>
              <a:gd name="connsiteY31" fmla="*/ 3092001 h 5196510"/>
              <a:gd name="connsiteX32" fmla="*/ 27688 w 3700484"/>
              <a:gd name="connsiteY32" fmla="*/ 3039839 h 5196510"/>
              <a:gd name="connsiteX33" fmla="*/ 9625 w 3700484"/>
              <a:gd name="connsiteY33" fmla="*/ 3066629 h 5196510"/>
              <a:gd name="connsiteX34" fmla="*/ 9103 w 3700484"/>
              <a:gd name="connsiteY34" fmla="*/ 3069217 h 5196510"/>
              <a:gd name="connsiteX35" fmla="*/ 31510 w 3700484"/>
              <a:gd name="connsiteY35" fmla="*/ 3089587 h 5196510"/>
              <a:gd name="connsiteX36" fmla="*/ 635890 w 3700484"/>
              <a:gd name="connsiteY36" fmla="*/ 3342674 h 5196510"/>
              <a:gd name="connsiteX37" fmla="*/ 705593 w 3700484"/>
              <a:gd name="connsiteY37" fmla="*/ 3346205 h 5196510"/>
              <a:gd name="connsiteX38" fmla="*/ 705593 w 3700484"/>
              <a:gd name="connsiteY38" fmla="*/ 3311901 h 5196510"/>
              <a:gd name="connsiteX39" fmla="*/ 639388 w 3700484"/>
              <a:gd name="connsiteY39" fmla="*/ 3308548 h 5196510"/>
              <a:gd name="connsiteX40" fmla="*/ 53310 w 3700484"/>
              <a:gd name="connsiteY40" fmla="*/ 3063131 h 5196510"/>
              <a:gd name="connsiteX41" fmla="*/ 55428 w 3700484"/>
              <a:gd name="connsiteY41" fmla="*/ 3014513 h 5196510"/>
              <a:gd name="connsiteX42" fmla="*/ 35875 w 3700484"/>
              <a:gd name="connsiteY42" fmla="*/ 3027696 h 5196510"/>
              <a:gd name="connsiteX43" fmla="*/ 29473 w 3700484"/>
              <a:gd name="connsiteY43" fmla="*/ 3037191 h 5196510"/>
              <a:gd name="connsiteX44" fmla="*/ 55327 w 3700484"/>
              <a:gd name="connsiteY44" fmla="*/ 3060694 h 5196510"/>
              <a:gd name="connsiteX45" fmla="*/ 639717 w 3700484"/>
              <a:gd name="connsiteY45" fmla="*/ 3305425 h 5196510"/>
              <a:gd name="connsiteX46" fmla="*/ 705593 w 3700484"/>
              <a:gd name="connsiteY46" fmla="*/ 3308763 h 5196510"/>
              <a:gd name="connsiteX47" fmla="*/ 705593 w 3700484"/>
              <a:gd name="connsiteY47" fmla="*/ 3274460 h 5196510"/>
              <a:gd name="connsiteX48" fmla="*/ 643218 w 3700484"/>
              <a:gd name="connsiteY48" fmla="*/ 3271300 h 5196510"/>
              <a:gd name="connsiteX49" fmla="*/ 77128 w 3700484"/>
              <a:gd name="connsiteY49" fmla="*/ 3034239 h 5196510"/>
              <a:gd name="connsiteX50" fmla="*/ 92641 w 3700484"/>
              <a:gd name="connsiteY50" fmla="*/ 2997846 h 5196510"/>
              <a:gd name="connsiteX51" fmla="*/ 74808 w 3700484"/>
              <a:gd name="connsiteY51" fmla="*/ 3001447 h 5196510"/>
              <a:gd name="connsiteX52" fmla="*/ 58094 w 3700484"/>
              <a:gd name="connsiteY52" fmla="*/ 3012715 h 5196510"/>
              <a:gd name="connsiteX53" fmla="*/ 79115 w 3700484"/>
              <a:gd name="connsiteY53" fmla="*/ 3031824 h 5196510"/>
              <a:gd name="connsiteX54" fmla="*/ 643535 w 3700484"/>
              <a:gd name="connsiteY54" fmla="*/ 3268178 h 5196510"/>
              <a:gd name="connsiteX55" fmla="*/ 705593 w 3700484"/>
              <a:gd name="connsiteY55" fmla="*/ 3271322 h 5196510"/>
              <a:gd name="connsiteX56" fmla="*/ 705593 w 3700484"/>
              <a:gd name="connsiteY56" fmla="*/ 3237019 h 5196510"/>
              <a:gd name="connsiteX57" fmla="*/ 647035 w 3700484"/>
              <a:gd name="connsiteY57" fmla="*/ 3234053 h 5196510"/>
              <a:gd name="connsiteX58" fmla="*/ 100917 w 3700484"/>
              <a:gd name="connsiteY58" fmla="*/ 3005369 h 5196510"/>
              <a:gd name="connsiteX59" fmla="*/ 150423 w 3700484"/>
              <a:gd name="connsiteY59" fmla="*/ 2991821 h 5196510"/>
              <a:gd name="connsiteX60" fmla="*/ 122484 w 3700484"/>
              <a:gd name="connsiteY60" fmla="*/ 2991821 h 5196510"/>
              <a:gd name="connsiteX61" fmla="*/ 96461 w 3700484"/>
              <a:gd name="connsiteY61" fmla="*/ 2997075 h 5196510"/>
              <a:gd name="connsiteX62" fmla="*/ 102903 w 3700484"/>
              <a:gd name="connsiteY62" fmla="*/ 3002932 h 5196510"/>
              <a:gd name="connsiteX63" fmla="*/ 647352 w 3700484"/>
              <a:gd name="connsiteY63" fmla="*/ 3230931 h 5196510"/>
              <a:gd name="connsiteX64" fmla="*/ 705593 w 3700484"/>
              <a:gd name="connsiteY64" fmla="*/ 3233881 h 5196510"/>
              <a:gd name="connsiteX65" fmla="*/ 705593 w 3700484"/>
              <a:gd name="connsiteY65" fmla="*/ 3199577 h 5196510"/>
              <a:gd name="connsiteX66" fmla="*/ 650864 w 3700484"/>
              <a:gd name="connsiteY66" fmla="*/ 3196804 h 5196510"/>
              <a:gd name="connsiteX67" fmla="*/ 200658 w 3700484"/>
              <a:gd name="connsiteY67" fmla="*/ 3033287 h 5196510"/>
              <a:gd name="connsiteX68" fmla="*/ 208917 w 3700484"/>
              <a:gd name="connsiteY68" fmla="*/ 2991821 h 5196510"/>
              <a:gd name="connsiteX69" fmla="*/ 155312 w 3700484"/>
              <a:gd name="connsiteY69" fmla="*/ 2991821 h 5196510"/>
              <a:gd name="connsiteX70" fmla="*/ 202403 w 3700484"/>
              <a:gd name="connsiteY70" fmla="*/ 3030690 h 5196510"/>
              <a:gd name="connsiteX71" fmla="*/ 651181 w 3700484"/>
              <a:gd name="connsiteY71" fmla="*/ 3193683 h 5196510"/>
              <a:gd name="connsiteX72" fmla="*/ 705593 w 3700484"/>
              <a:gd name="connsiteY72" fmla="*/ 3196439 h 5196510"/>
              <a:gd name="connsiteX73" fmla="*/ 705593 w 3700484"/>
              <a:gd name="connsiteY73" fmla="*/ 3162136 h 5196510"/>
              <a:gd name="connsiteX74" fmla="*/ 654681 w 3700484"/>
              <a:gd name="connsiteY74" fmla="*/ 3159557 h 5196510"/>
              <a:gd name="connsiteX75" fmla="*/ 221561 w 3700484"/>
              <a:gd name="connsiteY75" fmla="*/ 3002258 h 5196510"/>
              <a:gd name="connsiteX76" fmla="*/ 276387 w 3700484"/>
              <a:gd name="connsiteY76" fmla="*/ 2991821 h 5196510"/>
              <a:gd name="connsiteX77" fmla="*/ 213831 w 3700484"/>
              <a:gd name="connsiteY77" fmla="*/ 2991821 h 5196510"/>
              <a:gd name="connsiteX78" fmla="*/ 223306 w 3700484"/>
              <a:gd name="connsiteY78" fmla="*/ 2999643 h 5196510"/>
              <a:gd name="connsiteX79" fmla="*/ 654998 w 3700484"/>
              <a:gd name="connsiteY79" fmla="*/ 3156435 h 5196510"/>
              <a:gd name="connsiteX80" fmla="*/ 705593 w 3700484"/>
              <a:gd name="connsiteY80" fmla="*/ 3158998 h 5196510"/>
              <a:gd name="connsiteX81" fmla="*/ 705593 w 3700484"/>
              <a:gd name="connsiteY81" fmla="*/ 3124695 h 5196510"/>
              <a:gd name="connsiteX82" fmla="*/ 658510 w 3700484"/>
              <a:gd name="connsiteY82" fmla="*/ 3122310 h 5196510"/>
              <a:gd name="connsiteX83" fmla="*/ 317618 w 3700484"/>
              <a:gd name="connsiteY83" fmla="*/ 3016896 h 5196510"/>
              <a:gd name="connsiteX84" fmla="*/ 358425 w 3700484"/>
              <a:gd name="connsiteY84" fmla="*/ 2991821 h 5196510"/>
              <a:gd name="connsiteX85" fmla="*/ 282402 w 3700484"/>
              <a:gd name="connsiteY85" fmla="*/ 2991821 h 5196510"/>
              <a:gd name="connsiteX86" fmla="*/ 319104 w 3700484"/>
              <a:gd name="connsiteY86" fmla="*/ 3014142 h 5196510"/>
              <a:gd name="connsiteX87" fmla="*/ 658827 w 3700484"/>
              <a:gd name="connsiteY87" fmla="*/ 3119188 h 5196510"/>
              <a:gd name="connsiteX88" fmla="*/ 705593 w 3700484"/>
              <a:gd name="connsiteY88" fmla="*/ 3121557 h 5196510"/>
              <a:gd name="connsiteX89" fmla="*/ 705593 w 3700484"/>
              <a:gd name="connsiteY89" fmla="*/ 3114305 h 5196510"/>
              <a:gd name="connsiteX90" fmla="*/ 700075 w 3700484"/>
              <a:gd name="connsiteY90" fmla="*/ 3086974 h 5196510"/>
              <a:gd name="connsiteX91" fmla="*/ 662327 w 3700484"/>
              <a:gd name="connsiteY91" fmla="*/ 3085062 h 5196510"/>
              <a:gd name="connsiteX92" fmla="*/ 411786 w 3700484"/>
              <a:gd name="connsiteY92" fmla="*/ 3020821 h 5196510"/>
              <a:gd name="connsiteX93" fmla="*/ 441357 w 3700484"/>
              <a:gd name="connsiteY93" fmla="*/ 2991821 h 5196510"/>
              <a:gd name="connsiteX94" fmla="*/ 364974 w 3700484"/>
              <a:gd name="connsiteY94" fmla="*/ 2991821 h 5196510"/>
              <a:gd name="connsiteX95" fmla="*/ 412999 w 3700484"/>
              <a:gd name="connsiteY95" fmla="*/ 3017922 h 5196510"/>
              <a:gd name="connsiteX96" fmla="*/ 662644 w 3700484"/>
              <a:gd name="connsiteY96" fmla="*/ 3081939 h 5196510"/>
              <a:gd name="connsiteX97" fmla="*/ 699435 w 3700484"/>
              <a:gd name="connsiteY97" fmla="*/ 3083803 h 5196510"/>
              <a:gd name="connsiteX98" fmla="*/ 695967 w 3700484"/>
              <a:gd name="connsiteY98" fmla="*/ 3066629 h 5196510"/>
              <a:gd name="connsiteX99" fmla="*/ 683888 w 3700484"/>
              <a:gd name="connsiteY99" fmla="*/ 3048712 h 5196510"/>
              <a:gd name="connsiteX100" fmla="*/ 666154 w 3700484"/>
              <a:gd name="connsiteY100" fmla="*/ 3047814 h 5196510"/>
              <a:gd name="connsiteX101" fmla="*/ 503148 w 3700484"/>
              <a:gd name="connsiteY101" fmla="*/ 3014482 h 5196510"/>
              <a:gd name="connsiteX102" fmla="*/ 565056 w 3700484"/>
              <a:gd name="connsiteY102" fmla="*/ 2991821 h 5196510"/>
              <a:gd name="connsiteX103" fmla="*/ 450447 w 3700484"/>
              <a:gd name="connsiteY103" fmla="*/ 2991821 h 5196510"/>
              <a:gd name="connsiteX104" fmla="*/ 504073 w 3700484"/>
              <a:gd name="connsiteY104" fmla="*/ 3011486 h 5196510"/>
              <a:gd name="connsiteX105" fmla="*/ 666472 w 3700484"/>
              <a:gd name="connsiteY105" fmla="*/ 3044692 h 5196510"/>
              <a:gd name="connsiteX106" fmla="*/ 681697 w 3700484"/>
              <a:gd name="connsiteY106" fmla="*/ 3045464 h 5196510"/>
              <a:gd name="connsiteX107" fmla="*/ 669718 w 3700484"/>
              <a:gd name="connsiteY107" fmla="*/ 3027696 h 5196510"/>
              <a:gd name="connsiteX108" fmla="*/ 636778 w 3700484"/>
              <a:gd name="connsiteY108" fmla="*/ 3005487 h 5196510"/>
              <a:gd name="connsiteX109" fmla="*/ 590748 w 3700484"/>
              <a:gd name="connsiteY109" fmla="*/ 2998443 h 5196510"/>
              <a:gd name="connsiteX110" fmla="*/ 583109 w 3700484"/>
              <a:gd name="connsiteY110" fmla="*/ 2991821 h 5196510"/>
              <a:gd name="connsiteX111" fmla="*/ 577620 w 3700484"/>
              <a:gd name="connsiteY111" fmla="*/ 2991821 h 5196510"/>
              <a:gd name="connsiteX112" fmla="*/ 591374 w 3700484"/>
              <a:gd name="connsiteY112" fmla="*/ 2995366 h 5196510"/>
              <a:gd name="connsiteX113" fmla="*/ 629794 w 3700484"/>
              <a:gd name="connsiteY113" fmla="*/ 3001247 h 5196510"/>
              <a:gd name="connsiteX114" fmla="*/ 1132118 w 3700484"/>
              <a:gd name="connsiteY114" fmla="*/ 2247241 h 5196510"/>
              <a:gd name="connsiteX115" fmla="*/ 898068 w 3700484"/>
              <a:gd name="connsiteY115" fmla="*/ 2247241 h 5196510"/>
              <a:gd name="connsiteX116" fmla="*/ 750044 w 3700484"/>
              <a:gd name="connsiteY116" fmla="*/ 2395265 h 5196510"/>
              <a:gd name="connsiteX117" fmla="*/ 750044 w 3700484"/>
              <a:gd name="connsiteY117" fmla="*/ 2599555 h 5196510"/>
              <a:gd name="connsiteX118" fmla="*/ 751527 w 3700484"/>
              <a:gd name="connsiteY118" fmla="*/ 2599705 h 5196510"/>
              <a:gd name="connsiteX119" fmla="*/ 1127471 w 3700484"/>
              <a:gd name="connsiteY119" fmla="*/ 2293190 h 5196510"/>
              <a:gd name="connsiteX120" fmla="*/ 1169558 w 3700484"/>
              <a:gd name="connsiteY120" fmla="*/ 2247241 h 5196510"/>
              <a:gd name="connsiteX121" fmla="*/ 1135255 w 3700484"/>
              <a:gd name="connsiteY121" fmla="*/ 2247241 h 5196510"/>
              <a:gd name="connsiteX122" fmla="*/ 1130544 w 3700484"/>
              <a:gd name="connsiteY122" fmla="*/ 2293817 h 5196510"/>
              <a:gd name="connsiteX123" fmla="*/ 751527 w 3700484"/>
              <a:gd name="connsiteY123" fmla="*/ 2602843 h 5196510"/>
              <a:gd name="connsiteX124" fmla="*/ 750044 w 3700484"/>
              <a:gd name="connsiteY124" fmla="*/ 2602693 h 5196510"/>
              <a:gd name="connsiteX125" fmla="*/ 750044 w 3700484"/>
              <a:gd name="connsiteY125" fmla="*/ 2636996 h 5196510"/>
              <a:gd name="connsiteX126" fmla="*/ 751526 w 3700484"/>
              <a:gd name="connsiteY126" fmla="*/ 2637146 h 5196510"/>
              <a:gd name="connsiteX127" fmla="*/ 1164149 w 3700484"/>
              <a:gd name="connsiteY127" fmla="*/ 2300717 h 5196510"/>
              <a:gd name="connsiteX128" fmla="*/ 1207001 w 3700484"/>
              <a:gd name="connsiteY128" fmla="*/ 2247241 h 5196510"/>
              <a:gd name="connsiteX129" fmla="*/ 1172697 w 3700484"/>
              <a:gd name="connsiteY129" fmla="*/ 2247241 h 5196510"/>
              <a:gd name="connsiteX130" fmla="*/ 1167225 w 3700484"/>
              <a:gd name="connsiteY130" fmla="*/ 2301363 h 5196510"/>
              <a:gd name="connsiteX131" fmla="*/ 751526 w 3700484"/>
              <a:gd name="connsiteY131" fmla="*/ 2640284 h 5196510"/>
              <a:gd name="connsiteX132" fmla="*/ 750044 w 3700484"/>
              <a:gd name="connsiteY132" fmla="*/ 2640134 h 5196510"/>
              <a:gd name="connsiteX133" fmla="*/ 750044 w 3700484"/>
              <a:gd name="connsiteY133" fmla="*/ 2674438 h 5196510"/>
              <a:gd name="connsiteX134" fmla="*/ 751527 w 3700484"/>
              <a:gd name="connsiteY134" fmla="*/ 2674588 h 5196510"/>
              <a:gd name="connsiteX135" fmla="*/ 1200830 w 3700484"/>
              <a:gd name="connsiteY135" fmla="*/ 2308264 h 5196510"/>
              <a:gd name="connsiteX136" fmla="*/ 1244441 w 3700484"/>
              <a:gd name="connsiteY136" fmla="*/ 2247241 h 5196510"/>
              <a:gd name="connsiteX137" fmla="*/ 1210138 w 3700484"/>
              <a:gd name="connsiteY137" fmla="*/ 2247241 h 5196510"/>
              <a:gd name="connsiteX138" fmla="*/ 1203904 w 3700484"/>
              <a:gd name="connsiteY138" fmla="*/ 2308890 h 5196510"/>
              <a:gd name="connsiteX139" fmla="*/ 751527 w 3700484"/>
              <a:gd name="connsiteY139" fmla="*/ 2677726 h 5196510"/>
              <a:gd name="connsiteX140" fmla="*/ 750044 w 3700484"/>
              <a:gd name="connsiteY140" fmla="*/ 2677576 h 5196510"/>
              <a:gd name="connsiteX141" fmla="*/ 750044 w 3700484"/>
              <a:gd name="connsiteY141" fmla="*/ 2711879 h 5196510"/>
              <a:gd name="connsiteX142" fmla="*/ 751527 w 3700484"/>
              <a:gd name="connsiteY142" fmla="*/ 2712029 h 5196510"/>
              <a:gd name="connsiteX143" fmla="*/ 1237508 w 3700484"/>
              <a:gd name="connsiteY143" fmla="*/ 2315790 h 5196510"/>
              <a:gd name="connsiteX144" fmla="*/ 1281883 w 3700484"/>
              <a:gd name="connsiteY144" fmla="*/ 2247241 h 5196510"/>
              <a:gd name="connsiteX145" fmla="*/ 1247580 w 3700484"/>
              <a:gd name="connsiteY145" fmla="*/ 2247241 h 5196510"/>
              <a:gd name="connsiteX146" fmla="*/ 1240584 w 3700484"/>
              <a:gd name="connsiteY146" fmla="*/ 2316436 h 5196510"/>
              <a:gd name="connsiteX147" fmla="*/ 751527 w 3700484"/>
              <a:gd name="connsiteY147" fmla="*/ 2715167 h 5196510"/>
              <a:gd name="connsiteX148" fmla="*/ 750044 w 3700484"/>
              <a:gd name="connsiteY148" fmla="*/ 2715017 h 5196510"/>
              <a:gd name="connsiteX149" fmla="*/ 750044 w 3700484"/>
              <a:gd name="connsiteY149" fmla="*/ 2749320 h 5196510"/>
              <a:gd name="connsiteX150" fmla="*/ 751527 w 3700484"/>
              <a:gd name="connsiteY150" fmla="*/ 2749470 h 5196510"/>
              <a:gd name="connsiteX151" fmla="*/ 1274188 w 3700484"/>
              <a:gd name="connsiteY151" fmla="*/ 2323336 h 5196510"/>
              <a:gd name="connsiteX152" fmla="*/ 1319323 w 3700484"/>
              <a:gd name="connsiteY152" fmla="*/ 2247241 h 5196510"/>
              <a:gd name="connsiteX153" fmla="*/ 1285020 w 3700484"/>
              <a:gd name="connsiteY153" fmla="*/ 2247241 h 5196510"/>
              <a:gd name="connsiteX154" fmla="*/ 1277262 w 3700484"/>
              <a:gd name="connsiteY154" fmla="*/ 2323963 h 5196510"/>
              <a:gd name="connsiteX155" fmla="*/ 751527 w 3700484"/>
              <a:gd name="connsiteY155" fmla="*/ 2752608 h 5196510"/>
              <a:gd name="connsiteX156" fmla="*/ 750044 w 3700484"/>
              <a:gd name="connsiteY156" fmla="*/ 2752458 h 5196510"/>
              <a:gd name="connsiteX157" fmla="*/ 750044 w 3700484"/>
              <a:gd name="connsiteY157" fmla="*/ 2786762 h 5196510"/>
              <a:gd name="connsiteX158" fmla="*/ 751526 w 3700484"/>
              <a:gd name="connsiteY158" fmla="*/ 2786912 h 5196510"/>
              <a:gd name="connsiteX159" fmla="*/ 1310866 w 3700484"/>
              <a:gd name="connsiteY159" fmla="*/ 2330863 h 5196510"/>
              <a:gd name="connsiteX160" fmla="*/ 1356766 w 3700484"/>
              <a:gd name="connsiteY160" fmla="*/ 2247241 h 5196510"/>
              <a:gd name="connsiteX161" fmla="*/ 1322462 w 3700484"/>
              <a:gd name="connsiteY161" fmla="*/ 2247241 h 5196510"/>
              <a:gd name="connsiteX162" fmla="*/ 1313942 w 3700484"/>
              <a:gd name="connsiteY162" fmla="*/ 2331510 h 5196510"/>
              <a:gd name="connsiteX163" fmla="*/ 751526 w 3700484"/>
              <a:gd name="connsiteY163" fmla="*/ 2790050 h 5196510"/>
              <a:gd name="connsiteX164" fmla="*/ 750044 w 3700484"/>
              <a:gd name="connsiteY164" fmla="*/ 2789900 h 5196510"/>
              <a:gd name="connsiteX165" fmla="*/ 750044 w 3700484"/>
              <a:gd name="connsiteY165" fmla="*/ 2824203 h 5196510"/>
              <a:gd name="connsiteX166" fmla="*/ 751527 w 3700484"/>
              <a:gd name="connsiteY166" fmla="*/ 2824353 h 5196510"/>
              <a:gd name="connsiteX167" fmla="*/ 1347547 w 3700484"/>
              <a:gd name="connsiteY167" fmla="*/ 2338410 h 5196510"/>
              <a:gd name="connsiteX168" fmla="*/ 1394206 w 3700484"/>
              <a:gd name="connsiteY168" fmla="*/ 2247241 h 5196510"/>
              <a:gd name="connsiteX169" fmla="*/ 1359903 w 3700484"/>
              <a:gd name="connsiteY169" fmla="*/ 2247241 h 5196510"/>
              <a:gd name="connsiteX170" fmla="*/ 1350621 w 3700484"/>
              <a:gd name="connsiteY170" fmla="*/ 2339036 h 5196510"/>
              <a:gd name="connsiteX171" fmla="*/ 751527 w 3700484"/>
              <a:gd name="connsiteY171" fmla="*/ 2827491 h 5196510"/>
              <a:gd name="connsiteX172" fmla="*/ 750044 w 3700484"/>
              <a:gd name="connsiteY172" fmla="*/ 2827341 h 5196510"/>
              <a:gd name="connsiteX173" fmla="*/ 750044 w 3700484"/>
              <a:gd name="connsiteY173" fmla="*/ 2861644 h 5196510"/>
              <a:gd name="connsiteX174" fmla="*/ 751527 w 3700484"/>
              <a:gd name="connsiteY174" fmla="*/ 2861794 h 5196510"/>
              <a:gd name="connsiteX175" fmla="*/ 1384225 w 3700484"/>
              <a:gd name="connsiteY175" fmla="*/ 2345936 h 5196510"/>
              <a:gd name="connsiteX176" fmla="*/ 1431648 w 3700484"/>
              <a:gd name="connsiteY176" fmla="*/ 2247241 h 5196510"/>
              <a:gd name="connsiteX177" fmla="*/ 1397345 w 3700484"/>
              <a:gd name="connsiteY177" fmla="*/ 2247241 h 5196510"/>
              <a:gd name="connsiteX178" fmla="*/ 1387301 w 3700484"/>
              <a:gd name="connsiteY178" fmla="*/ 2346582 h 5196510"/>
              <a:gd name="connsiteX179" fmla="*/ 751527 w 3700484"/>
              <a:gd name="connsiteY179" fmla="*/ 2864932 h 5196510"/>
              <a:gd name="connsiteX180" fmla="*/ 750044 w 3700484"/>
              <a:gd name="connsiteY180" fmla="*/ 2864782 h 5196510"/>
              <a:gd name="connsiteX181" fmla="*/ 750044 w 3700484"/>
              <a:gd name="connsiteY181" fmla="*/ 2899086 h 5196510"/>
              <a:gd name="connsiteX182" fmla="*/ 751527 w 3700484"/>
              <a:gd name="connsiteY182" fmla="*/ 2899236 h 5196510"/>
              <a:gd name="connsiteX183" fmla="*/ 1420905 w 3700484"/>
              <a:gd name="connsiteY183" fmla="*/ 2353483 h 5196510"/>
              <a:gd name="connsiteX184" fmla="*/ 1470668 w 3700484"/>
              <a:gd name="connsiteY184" fmla="*/ 2247241 h 5196510"/>
              <a:gd name="connsiteX185" fmla="*/ 1434786 w 3700484"/>
              <a:gd name="connsiteY185" fmla="*/ 2247241 h 5196510"/>
              <a:gd name="connsiteX186" fmla="*/ 1423979 w 3700484"/>
              <a:gd name="connsiteY186" fmla="*/ 2354110 h 5196510"/>
              <a:gd name="connsiteX187" fmla="*/ 751527 w 3700484"/>
              <a:gd name="connsiteY187" fmla="*/ 2902374 h 5196510"/>
              <a:gd name="connsiteX188" fmla="*/ 750044 w 3700484"/>
              <a:gd name="connsiteY188" fmla="*/ 2902224 h 5196510"/>
              <a:gd name="connsiteX189" fmla="*/ 750044 w 3700484"/>
              <a:gd name="connsiteY189" fmla="*/ 2936602 h 5196510"/>
              <a:gd name="connsiteX190" fmla="*/ 751527 w 3700484"/>
              <a:gd name="connsiteY190" fmla="*/ 2936677 h 5196510"/>
              <a:gd name="connsiteX191" fmla="*/ 1468525 w 3700484"/>
              <a:gd name="connsiteY191" fmla="*/ 2289529 h 5196510"/>
              <a:gd name="connsiteX192" fmla="*/ 1508110 w 3700484"/>
              <a:gd name="connsiteY192" fmla="*/ 2247241 h 5196510"/>
              <a:gd name="connsiteX193" fmla="*/ 1473807 w 3700484"/>
              <a:gd name="connsiteY193" fmla="*/ 2247241 h 5196510"/>
              <a:gd name="connsiteX194" fmla="*/ 1471648 w 3700484"/>
              <a:gd name="connsiteY194" fmla="*/ 2289858 h 5196510"/>
              <a:gd name="connsiteX195" fmla="*/ 751527 w 3700484"/>
              <a:gd name="connsiteY195" fmla="*/ 2939815 h 5196510"/>
              <a:gd name="connsiteX196" fmla="*/ 750044 w 3700484"/>
              <a:gd name="connsiteY196" fmla="*/ 2939740 h 5196510"/>
              <a:gd name="connsiteX197" fmla="*/ 750044 w 3700484"/>
              <a:gd name="connsiteY197" fmla="*/ 2974043 h 5196510"/>
              <a:gd name="connsiteX198" fmla="*/ 751527 w 3700484"/>
              <a:gd name="connsiteY198" fmla="*/ 2974118 h 5196510"/>
              <a:gd name="connsiteX199" fmla="*/ 1505773 w 3700484"/>
              <a:gd name="connsiteY199" fmla="*/ 2293358 h 5196510"/>
              <a:gd name="connsiteX200" fmla="*/ 1545550 w 3700484"/>
              <a:gd name="connsiteY200" fmla="*/ 2247241 h 5196510"/>
              <a:gd name="connsiteX201" fmla="*/ 1511247 w 3700484"/>
              <a:gd name="connsiteY201" fmla="*/ 2247241 h 5196510"/>
              <a:gd name="connsiteX202" fmla="*/ 1508895 w 3700484"/>
              <a:gd name="connsiteY202" fmla="*/ 2293675 h 5196510"/>
              <a:gd name="connsiteX203" fmla="*/ 751527 w 3700484"/>
              <a:gd name="connsiteY203" fmla="*/ 2977256 h 5196510"/>
              <a:gd name="connsiteX204" fmla="*/ 750044 w 3700484"/>
              <a:gd name="connsiteY204" fmla="*/ 2977181 h 5196510"/>
              <a:gd name="connsiteX205" fmla="*/ 750044 w 3700484"/>
              <a:gd name="connsiteY205" fmla="*/ 3011485 h 5196510"/>
              <a:gd name="connsiteX206" fmla="*/ 751527 w 3700484"/>
              <a:gd name="connsiteY206" fmla="*/ 3011560 h 5196510"/>
              <a:gd name="connsiteX207" fmla="*/ 1543020 w 3700484"/>
              <a:gd name="connsiteY207" fmla="*/ 2297176 h 5196510"/>
              <a:gd name="connsiteX208" fmla="*/ 1582992 w 3700484"/>
              <a:gd name="connsiteY208" fmla="*/ 2247241 h 5196510"/>
              <a:gd name="connsiteX209" fmla="*/ 1548689 w 3700484"/>
              <a:gd name="connsiteY209" fmla="*/ 2247241 h 5196510"/>
              <a:gd name="connsiteX210" fmla="*/ 1546143 w 3700484"/>
              <a:gd name="connsiteY210" fmla="*/ 2297505 h 5196510"/>
              <a:gd name="connsiteX211" fmla="*/ 751527 w 3700484"/>
              <a:gd name="connsiteY211" fmla="*/ 3014698 h 5196510"/>
              <a:gd name="connsiteX212" fmla="*/ 750044 w 3700484"/>
              <a:gd name="connsiteY212" fmla="*/ 3014623 h 5196510"/>
              <a:gd name="connsiteX213" fmla="*/ 750044 w 3700484"/>
              <a:gd name="connsiteY213" fmla="*/ 3048926 h 5196510"/>
              <a:gd name="connsiteX214" fmla="*/ 751526 w 3700484"/>
              <a:gd name="connsiteY214" fmla="*/ 3049001 h 5196510"/>
              <a:gd name="connsiteX215" fmla="*/ 1580268 w 3700484"/>
              <a:gd name="connsiteY215" fmla="*/ 2301004 h 5196510"/>
              <a:gd name="connsiteX216" fmla="*/ 1620433 w 3700484"/>
              <a:gd name="connsiteY216" fmla="*/ 2247241 h 5196510"/>
              <a:gd name="connsiteX217" fmla="*/ 1586129 w 3700484"/>
              <a:gd name="connsiteY217" fmla="*/ 2247241 h 5196510"/>
              <a:gd name="connsiteX218" fmla="*/ 1583389 w 3700484"/>
              <a:gd name="connsiteY218" fmla="*/ 2301321 h 5196510"/>
              <a:gd name="connsiteX219" fmla="*/ 751526 w 3700484"/>
              <a:gd name="connsiteY219" fmla="*/ 3052139 h 5196510"/>
              <a:gd name="connsiteX220" fmla="*/ 750044 w 3700484"/>
              <a:gd name="connsiteY220" fmla="*/ 3052064 h 5196510"/>
              <a:gd name="connsiteX221" fmla="*/ 750044 w 3700484"/>
              <a:gd name="connsiteY221" fmla="*/ 3086367 h 5196510"/>
              <a:gd name="connsiteX222" fmla="*/ 751527 w 3700484"/>
              <a:gd name="connsiteY222" fmla="*/ 3086442 h 5196510"/>
              <a:gd name="connsiteX223" fmla="*/ 1617516 w 3700484"/>
              <a:gd name="connsiteY223" fmla="*/ 2304821 h 5196510"/>
              <a:gd name="connsiteX224" fmla="*/ 1657875 w 3700484"/>
              <a:gd name="connsiteY224" fmla="*/ 2247241 h 5196510"/>
              <a:gd name="connsiteX225" fmla="*/ 1623572 w 3700484"/>
              <a:gd name="connsiteY225" fmla="*/ 2247241 h 5196510"/>
              <a:gd name="connsiteX226" fmla="*/ 1620638 w 3700484"/>
              <a:gd name="connsiteY226" fmla="*/ 2305150 h 5196510"/>
              <a:gd name="connsiteX227" fmla="*/ 751527 w 3700484"/>
              <a:gd name="connsiteY227" fmla="*/ 3089580 h 5196510"/>
              <a:gd name="connsiteX228" fmla="*/ 750044 w 3700484"/>
              <a:gd name="connsiteY228" fmla="*/ 3089505 h 5196510"/>
              <a:gd name="connsiteX229" fmla="*/ 750044 w 3700484"/>
              <a:gd name="connsiteY229" fmla="*/ 3123809 h 5196510"/>
              <a:gd name="connsiteX230" fmla="*/ 751527 w 3700484"/>
              <a:gd name="connsiteY230" fmla="*/ 3123884 h 5196510"/>
              <a:gd name="connsiteX231" fmla="*/ 1654764 w 3700484"/>
              <a:gd name="connsiteY231" fmla="*/ 2308650 h 5196510"/>
              <a:gd name="connsiteX232" fmla="*/ 1695316 w 3700484"/>
              <a:gd name="connsiteY232" fmla="*/ 2247241 h 5196510"/>
              <a:gd name="connsiteX233" fmla="*/ 1661012 w 3700484"/>
              <a:gd name="connsiteY233" fmla="*/ 2247241 h 5196510"/>
              <a:gd name="connsiteX234" fmla="*/ 1657885 w 3700484"/>
              <a:gd name="connsiteY234" fmla="*/ 2308968 h 5196510"/>
              <a:gd name="connsiteX235" fmla="*/ 751527 w 3700484"/>
              <a:gd name="connsiteY235" fmla="*/ 3127022 h 5196510"/>
              <a:gd name="connsiteX236" fmla="*/ 750044 w 3700484"/>
              <a:gd name="connsiteY236" fmla="*/ 3126947 h 5196510"/>
              <a:gd name="connsiteX237" fmla="*/ 750044 w 3700484"/>
              <a:gd name="connsiteY237" fmla="*/ 3161250 h 5196510"/>
              <a:gd name="connsiteX238" fmla="*/ 751527 w 3700484"/>
              <a:gd name="connsiteY238" fmla="*/ 3161325 h 5196510"/>
              <a:gd name="connsiteX239" fmla="*/ 1692011 w 3700484"/>
              <a:gd name="connsiteY239" fmla="*/ 2312479 h 5196510"/>
              <a:gd name="connsiteX240" fmla="*/ 1732758 w 3700484"/>
              <a:gd name="connsiteY240" fmla="*/ 2247241 h 5196510"/>
              <a:gd name="connsiteX241" fmla="*/ 1698454 w 3700484"/>
              <a:gd name="connsiteY241" fmla="*/ 2247241 h 5196510"/>
              <a:gd name="connsiteX242" fmla="*/ 1695133 w 3700484"/>
              <a:gd name="connsiteY242" fmla="*/ 2312796 h 5196510"/>
              <a:gd name="connsiteX243" fmla="*/ 751527 w 3700484"/>
              <a:gd name="connsiteY243" fmla="*/ 3164463 h 5196510"/>
              <a:gd name="connsiteX244" fmla="*/ 750044 w 3700484"/>
              <a:gd name="connsiteY244" fmla="*/ 3164388 h 5196510"/>
              <a:gd name="connsiteX245" fmla="*/ 750044 w 3700484"/>
              <a:gd name="connsiteY245" fmla="*/ 3198691 h 5196510"/>
              <a:gd name="connsiteX246" fmla="*/ 751527 w 3700484"/>
              <a:gd name="connsiteY246" fmla="*/ 3198766 h 5196510"/>
              <a:gd name="connsiteX247" fmla="*/ 1729259 w 3700484"/>
              <a:gd name="connsiteY247" fmla="*/ 2316295 h 5196510"/>
              <a:gd name="connsiteX248" fmla="*/ 1770198 w 3700484"/>
              <a:gd name="connsiteY248" fmla="*/ 2247241 h 5196510"/>
              <a:gd name="connsiteX249" fmla="*/ 1735895 w 3700484"/>
              <a:gd name="connsiteY249" fmla="*/ 2247241 h 5196510"/>
              <a:gd name="connsiteX250" fmla="*/ 1732381 w 3700484"/>
              <a:gd name="connsiteY250" fmla="*/ 2316612 h 5196510"/>
              <a:gd name="connsiteX251" fmla="*/ 751527 w 3700484"/>
              <a:gd name="connsiteY251" fmla="*/ 3201904 h 5196510"/>
              <a:gd name="connsiteX252" fmla="*/ 750044 w 3700484"/>
              <a:gd name="connsiteY252" fmla="*/ 3201829 h 5196510"/>
              <a:gd name="connsiteX253" fmla="*/ 750044 w 3700484"/>
              <a:gd name="connsiteY253" fmla="*/ 3236133 h 5196510"/>
              <a:gd name="connsiteX254" fmla="*/ 751527 w 3700484"/>
              <a:gd name="connsiteY254" fmla="*/ 3236208 h 5196510"/>
              <a:gd name="connsiteX255" fmla="*/ 1766506 w 3700484"/>
              <a:gd name="connsiteY255" fmla="*/ 2320113 h 5196510"/>
              <a:gd name="connsiteX256" fmla="*/ 1807640 w 3700484"/>
              <a:gd name="connsiteY256" fmla="*/ 2247241 h 5196510"/>
              <a:gd name="connsiteX257" fmla="*/ 1773337 w 3700484"/>
              <a:gd name="connsiteY257" fmla="*/ 2247241 h 5196510"/>
              <a:gd name="connsiteX258" fmla="*/ 1769629 w 3700484"/>
              <a:gd name="connsiteY258" fmla="*/ 2320442 h 5196510"/>
              <a:gd name="connsiteX259" fmla="*/ 751527 w 3700484"/>
              <a:gd name="connsiteY259" fmla="*/ 3239346 h 5196510"/>
              <a:gd name="connsiteX260" fmla="*/ 750044 w 3700484"/>
              <a:gd name="connsiteY260" fmla="*/ 3239271 h 5196510"/>
              <a:gd name="connsiteX261" fmla="*/ 750044 w 3700484"/>
              <a:gd name="connsiteY261" fmla="*/ 3273574 h 5196510"/>
              <a:gd name="connsiteX262" fmla="*/ 751527 w 3700484"/>
              <a:gd name="connsiteY262" fmla="*/ 3273649 h 5196510"/>
              <a:gd name="connsiteX263" fmla="*/ 1803754 w 3700484"/>
              <a:gd name="connsiteY263" fmla="*/ 2323942 h 5196510"/>
              <a:gd name="connsiteX264" fmla="*/ 1845080 w 3700484"/>
              <a:gd name="connsiteY264" fmla="*/ 2247241 h 5196510"/>
              <a:gd name="connsiteX265" fmla="*/ 1810778 w 3700484"/>
              <a:gd name="connsiteY265" fmla="*/ 2247241 h 5196510"/>
              <a:gd name="connsiteX266" fmla="*/ 1806875 w 3700484"/>
              <a:gd name="connsiteY266" fmla="*/ 2324259 h 5196510"/>
              <a:gd name="connsiteX267" fmla="*/ 751527 w 3700484"/>
              <a:gd name="connsiteY267" fmla="*/ 3276787 h 5196510"/>
              <a:gd name="connsiteX268" fmla="*/ 750044 w 3700484"/>
              <a:gd name="connsiteY268" fmla="*/ 3276712 h 5196510"/>
              <a:gd name="connsiteX269" fmla="*/ 750044 w 3700484"/>
              <a:gd name="connsiteY269" fmla="*/ 3311015 h 5196510"/>
              <a:gd name="connsiteX270" fmla="*/ 751526 w 3700484"/>
              <a:gd name="connsiteY270" fmla="*/ 3311090 h 5196510"/>
              <a:gd name="connsiteX271" fmla="*/ 1841001 w 3700484"/>
              <a:gd name="connsiteY271" fmla="*/ 2327758 h 5196510"/>
              <a:gd name="connsiteX272" fmla="*/ 1882523 w 3700484"/>
              <a:gd name="connsiteY272" fmla="*/ 2247241 h 5196510"/>
              <a:gd name="connsiteX273" fmla="*/ 1848219 w 3700484"/>
              <a:gd name="connsiteY273" fmla="*/ 2247241 h 5196510"/>
              <a:gd name="connsiteX274" fmla="*/ 1844123 w 3700484"/>
              <a:gd name="connsiteY274" fmla="*/ 2328087 h 5196510"/>
              <a:gd name="connsiteX275" fmla="*/ 751526 w 3700484"/>
              <a:gd name="connsiteY275" fmla="*/ 3314228 h 5196510"/>
              <a:gd name="connsiteX276" fmla="*/ 750044 w 3700484"/>
              <a:gd name="connsiteY276" fmla="*/ 3314153 h 5196510"/>
              <a:gd name="connsiteX277" fmla="*/ 750044 w 3700484"/>
              <a:gd name="connsiteY277" fmla="*/ 3348457 h 5196510"/>
              <a:gd name="connsiteX278" fmla="*/ 751527 w 3700484"/>
              <a:gd name="connsiteY278" fmla="*/ 3348532 h 5196510"/>
              <a:gd name="connsiteX279" fmla="*/ 1878250 w 3700484"/>
              <a:gd name="connsiteY279" fmla="*/ 2331588 h 5196510"/>
              <a:gd name="connsiteX280" fmla="*/ 1919963 w 3700484"/>
              <a:gd name="connsiteY280" fmla="*/ 2247241 h 5196510"/>
              <a:gd name="connsiteX281" fmla="*/ 1885660 w 3700484"/>
              <a:gd name="connsiteY281" fmla="*/ 2247241 h 5196510"/>
              <a:gd name="connsiteX282" fmla="*/ 1881371 w 3700484"/>
              <a:gd name="connsiteY282" fmla="*/ 2331905 h 5196510"/>
              <a:gd name="connsiteX283" fmla="*/ 751527 w 3700484"/>
              <a:gd name="connsiteY283" fmla="*/ 3351670 h 5196510"/>
              <a:gd name="connsiteX284" fmla="*/ 750044 w 3700484"/>
              <a:gd name="connsiteY284" fmla="*/ 3351595 h 5196510"/>
              <a:gd name="connsiteX285" fmla="*/ 750044 w 3700484"/>
              <a:gd name="connsiteY285" fmla="*/ 3385898 h 5196510"/>
              <a:gd name="connsiteX286" fmla="*/ 751527 w 3700484"/>
              <a:gd name="connsiteY286" fmla="*/ 3385973 h 5196510"/>
              <a:gd name="connsiteX287" fmla="*/ 1915497 w 3700484"/>
              <a:gd name="connsiteY287" fmla="*/ 2335404 h 5196510"/>
              <a:gd name="connsiteX288" fmla="*/ 1957405 w 3700484"/>
              <a:gd name="connsiteY288" fmla="*/ 2247241 h 5196510"/>
              <a:gd name="connsiteX289" fmla="*/ 1923102 w 3700484"/>
              <a:gd name="connsiteY289" fmla="*/ 2247241 h 5196510"/>
              <a:gd name="connsiteX290" fmla="*/ 1918619 w 3700484"/>
              <a:gd name="connsiteY290" fmla="*/ 2335733 h 5196510"/>
              <a:gd name="connsiteX291" fmla="*/ 751527 w 3700484"/>
              <a:gd name="connsiteY291" fmla="*/ 3389111 h 5196510"/>
              <a:gd name="connsiteX292" fmla="*/ 750044 w 3700484"/>
              <a:gd name="connsiteY292" fmla="*/ 3389036 h 5196510"/>
              <a:gd name="connsiteX293" fmla="*/ 750044 w 3700484"/>
              <a:gd name="connsiteY293" fmla="*/ 3423339 h 5196510"/>
              <a:gd name="connsiteX294" fmla="*/ 751527 w 3700484"/>
              <a:gd name="connsiteY294" fmla="*/ 3423414 h 5196510"/>
              <a:gd name="connsiteX295" fmla="*/ 1952744 w 3700484"/>
              <a:gd name="connsiteY295" fmla="*/ 2339232 h 5196510"/>
              <a:gd name="connsiteX296" fmla="*/ 1994906 w 3700484"/>
              <a:gd name="connsiteY296" fmla="*/ 2247241 h 5196510"/>
              <a:gd name="connsiteX297" fmla="*/ 1960542 w 3700484"/>
              <a:gd name="connsiteY297" fmla="*/ 2247241 h 5196510"/>
              <a:gd name="connsiteX298" fmla="*/ 1955866 w 3700484"/>
              <a:gd name="connsiteY298" fmla="*/ 2339550 h 5196510"/>
              <a:gd name="connsiteX299" fmla="*/ 751527 w 3700484"/>
              <a:gd name="connsiteY299" fmla="*/ 3426552 h 5196510"/>
              <a:gd name="connsiteX300" fmla="*/ 750044 w 3700484"/>
              <a:gd name="connsiteY300" fmla="*/ 3426477 h 5196510"/>
              <a:gd name="connsiteX301" fmla="*/ 750044 w 3700484"/>
              <a:gd name="connsiteY301" fmla="*/ 3460783 h 5196510"/>
              <a:gd name="connsiteX302" fmla="*/ 751526 w 3700484"/>
              <a:gd name="connsiteY302" fmla="*/ 3460855 h 5196510"/>
              <a:gd name="connsiteX303" fmla="*/ 996296 w 3700484"/>
              <a:gd name="connsiteY303" fmla="*/ 3436945 h 5196510"/>
              <a:gd name="connsiteX304" fmla="*/ 1052139 w 3700484"/>
              <a:gd name="connsiteY304" fmla="*/ 3422987 h 5196510"/>
              <a:gd name="connsiteX305" fmla="*/ 1151200 w 3700484"/>
              <a:gd name="connsiteY305" fmla="*/ 3394241 h 5196510"/>
              <a:gd name="connsiteX306" fmla="*/ 1228189 w 3700484"/>
              <a:gd name="connsiteY306" fmla="*/ 3366708 h 5196510"/>
              <a:gd name="connsiteX307" fmla="*/ 1264465 w 3700484"/>
              <a:gd name="connsiteY307" fmla="*/ 3349540 h 5196510"/>
              <a:gd name="connsiteX308" fmla="*/ 1361133 w 3700484"/>
              <a:gd name="connsiteY308" fmla="*/ 3300807 h 5196510"/>
              <a:gd name="connsiteX309" fmla="*/ 1441816 w 3700484"/>
              <a:gd name="connsiteY309" fmla="*/ 3252384 h 5196510"/>
              <a:gd name="connsiteX310" fmla="*/ 1631789 w 3700484"/>
              <a:gd name="connsiteY310" fmla="*/ 3096212 h 5196510"/>
              <a:gd name="connsiteX311" fmla="*/ 1990407 w 3700484"/>
              <a:gd name="connsiteY311" fmla="*/ 2339607 h 5196510"/>
              <a:gd name="connsiteX312" fmla="*/ 3552460 w 3700484"/>
              <a:gd name="connsiteY312" fmla="*/ 2247241 h 5196510"/>
              <a:gd name="connsiteX313" fmla="*/ 1997989 w 3700484"/>
              <a:gd name="connsiteY313" fmla="*/ 2247241 h 5196510"/>
              <a:gd name="connsiteX314" fmla="*/ 1993125 w 3700484"/>
              <a:gd name="connsiteY314" fmla="*/ 2343555 h 5196510"/>
              <a:gd name="connsiteX315" fmla="*/ 1411497 w 3700484"/>
              <a:gd name="connsiteY315" fmla="*/ 3275417 h 5196510"/>
              <a:gd name="connsiteX316" fmla="*/ 1361133 w 3700484"/>
              <a:gd name="connsiteY316" fmla="*/ 3300807 h 5196510"/>
              <a:gd name="connsiteX317" fmla="*/ 1337623 w 3700484"/>
              <a:gd name="connsiteY317" fmla="*/ 3314917 h 5196510"/>
              <a:gd name="connsiteX318" fmla="*/ 1264465 w 3700484"/>
              <a:gd name="connsiteY318" fmla="*/ 3349540 h 5196510"/>
              <a:gd name="connsiteX319" fmla="*/ 1209152 w 3700484"/>
              <a:gd name="connsiteY319" fmla="*/ 3377425 h 5196510"/>
              <a:gd name="connsiteX320" fmla="*/ 1151200 w 3700484"/>
              <a:gd name="connsiteY320" fmla="*/ 3394241 h 5196510"/>
              <a:gd name="connsiteX321" fmla="*/ 1114189 w 3700484"/>
              <a:gd name="connsiteY321" fmla="*/ 3407478 h 5196510"/>
              <a:gd name="connsiteX322" fmla="*/ 1052139 w 3700484"/>
              <a:gd name="connsiteY322" fmla="*/ 3422987 h 5196510"/>
              <a:gd name="connsiteX323" fmla="*/ 987783 w 3700484"/>
              <a:gd name="connsiteY323" fmla="*/ 3441662 h 5196510"/>
              <a:gd name="connsiteX324" fmla="*/ 751526 w 3700484"/>
              <a:gd name="connsiteY324" fmla="*/ 3463993 h 5196510"/>
              <a:gd name="connsiteX325" fmla="*/ 750044 w 3700484"/>
              <a:gd name="connsiteY325" fmla="*/ 3463918 h 5196510"/>
              <a:gd name="connsiteX326" fmla="*/ 750044 w 3700484"/>
              <a:gd name="connsiteY326" fmla="*/ 5048486 h 5196510"/>
              <a:gd name="connsiteX327" fmla="*/ 898068 w 3700484"/>
              <a:gd name="connsiteY327" fmla="*/ 5196510 h 5196510"/>
              <a:gd name="connsiteX328" fmla="*/ 3552460 w 3700484"/>
              <a:gd name="connsiteY328" fmla="*/ 5196510 h 5196510"/>
              <a:gd name="connsiteX329" fmla="*/ 3700484 w 3700484"/>
              <a:gd name="connsiteY329" fmla="*/ 5048486 h 5196510"/>
              <a:gd name="connsiteX330" fmla="*/ 3700484 w 3700484"/>
              <a:gd name="connsiteY330" fmla="*/ 2395265 h 5196510"/>
              <a:gd name="connsiteX331" fmla="*/ 3552460 w 3700484"/>
              <a:gd name="connsiteY331" fmla="*/ 2247241 h 5196510"/>
              <a:gd name="connsiteX332" fmla="*/ 2830216 w 3700484"/>
              <a:gd name="connsiteY332" fmla="*/ 1495928 h 5196510"/>
              <a:gd name="connsiteX333" fmla="*/ 2369591 w 3700484"/>
              <a:gd name="connsiteY333" fmla="*/ 1495928 h 5196510"/>
              <a:gd name="connsiteX334" fmla="*/ 2247107 w 3700484"/>
              <a:gd name="connsiteY334" fmla="*/ 1618412 h 5196510"/>
              <a:gd name="connsiteX335" fmla="*/ 2247107 w 3700484"/>
              <a:gd name="connsiteY335" fmla="*/ 2079037 h 5196510"/>
              <a:gd name="connsiteX336" fmla="*/ 2369591 w 3700484"/>
              <a:gd name="connsiteY336" fmla="*/ 2201521 h 5196510"/>
              <a:gd name="connsiteX337" fmla="*/ 2830216 w 3700484"/>
              <a:gd name="connsiteY337" fmla="*/ 2201521 h 5196510"/>
              <a:gd name="connsiteX338" fmla="*/ 2952700 w 3700484"/>
              <a:gd name="connsiteY338" fmla="*/ 2079037 h 5196510"/>
              <a:gd name="connsiteX339" fmla="*/ 2952700 w 3700484"/>
              <a:gd name="connsiteY339" fmla="*/ 1618412 h 5196510"/>
              <a:gd name="connsiteX340" fmla="*/ 2830216 w 3700484"/>
              <a:gd name="connsiteY340" fmla="*/ 1495928 h 5196510"/>
              <a:gd name="connsiteX341" fmla="*/ 2795564 w 3700484"/>
              <a:gd name="connsiteY341" fmla="*/ 0 h 5196510"/>
              <a:gd name="connsiteX342" fmla="*/ 2389189 w 3700484"/>
              <a:gd name="connsiteY342" fmla="*/ 0 h 5196510"/>
              <a:gd name="connsiteX343" fmla="*/ 2247107 w 3700484"/>
              <a:gd name="connsiteY343" fmla="*/ 142082 h 5196510"/>
              <a:gd name="connsiteX344" fmla="*/ 2247107 w 3700484"/>
              <a:gd name="connsiteY344" fmla="*/ 300790 h 5196510"/>
              <a:gd name="connsiteX345" fmla="*/ 2247313 w 3700484"/>
              <a:gd name="connsiteY345" fmla="*/ 300811 h 5196510"/>
              <a:gd name="connsiteX346" fmla="*/ 2788719 w 3700484"/>
              <a:gd name="connsiteY346" fmla="*/ 12595 h 5196510"/>
              <a:gd name="connsiteX347" fmla="*/ 2830390 w 3700484"/>
              <a:gd name="connsiteY347" fmla="*/ 0 h 5196510"/>
              <a:gd name="connsiteX348" fmla="*/ 2798503 w 3700484"/>
              <a:gd name="connsiteY348" fmla="*/ 0 h 5196510"/>
              <a:gd name="connsiteX349" fmla="*/ 2790866 w 3700484"/>
              <a:gd name="connsiteY349" fmla="*/ 14053 h 5196510"/>
              <a:gd name="connsiteX350" fmla="*/ 2247313 w 3700484"/>
              <a:gd name="connsiteY350" fmla="*/ 303387 h 5196510"/>
              <a:gd name="connsiteX351" fmla="*/ 2247107 w 3700484"/>
              <a:gd name="connsiteY351" fmla="*/ 303366 h 5196510"/>
              <a:gd name="connsiteX352" fmla="*/ 2247107 w 3700484"/>
              <a:gd name="connsiteY352" fmla="*/ 331525 h 5196510"/>
              <a:gd name="connsiteX353" fmla="*/ 2247313 w 3700484"/>
              <a:gd name="connsiteY353" fmla="*/ 331546 h 5196510"/>
              <a:gd name="connsiteX354" fmla="*/ 2814206 w 3700484"/>
              <a:gd name="connsiteY354" fmla="*/ 29780 h 5196510"/>
              <a:gd name="connsiteX355" fmla="*/ 2865189 w 3700484"/>
              <a:gd name="connsiteY355" fmla="*/ 0 h 5196510"/>
              <a:gd name="connsiteX356" fmla="*/ 2833301 w 3700484"/>
              <a:gd name="connsiteY356" fmla="*/ 0 h 5196510"/>
              <a:gd name="connsiteX357" fmla="*/ 2816337 w 3700484"/>
              <a:gd name="connsiteY357" fmla="*/ 31213 h 5196510"/>
              <a:gd name="connsiteX358" fmla="*/ 2247313 w 3700484"/>
              <a:gd name="connsiteY358" fmla="*/ 334122 h 5196510"/>
              <a:gd name="connsiteX359" fmla="*/ 2247107 w 3700484"/>
              <a:gd name="connsiteY359" fmla="*/ 334101 h 5196510"/>
              <a:gd name="connsiteX360" fmla="*/ 2247107 w 3700484"/>
              <a:gd name="connsiteY360" fmla="*/ 362261 h 5196510"/>
              <a:gd name="connsiteX361" fmla="*/ 2247313 w 3700484"/>
              <a:gd name="connsiteY361" fmla="*/ 362282 h 5196510"/>
              <a:gd name="connsiteX362" fmla="*/ 2839677 w 3700484"/>
              <a:gd name="connsiteY362" fmla="*/ 46941 h 5196510"/>
              <a:gd name="connsiteX363" fmla="*/ 2900014 w 3700484"/>
              <a:gd name="connsiteY363" fmla="*/ 0 h 5196510"/>
              <a:gd name="connsiteX364" fmla="*/ 2868126 w 3700484"/>
              <a:gd name="connsiteY364" fmla="*/ 0 h 5196510"/>
              <a:gd name="connsiteX365" fmla="*/ 2841824 w 3700484"/>
              <a:gd name="connsiteY365" fmla="*/ 48399 h 5196510"/>
              <a:gd name="connsiteX366" fmla="*/ 2247313 w 3700484"/>
              <a:gd name="connsiteY366" fmla="*/ 364858 h 5196510"/>
              <a:gd name="connsiteX367" fmla="*/ 2247107 w 3700484"/>
              <a:gd name="connsiteY367" fmla="*/ 364837 h 5196510"/>
              <a:gd name="connsiteX368" fmla="*/ 2247107 w 3700484"/>
              <a:gd name="connsiteY368" fmla="*/ 392996 h 5196510"/>
              <a:gd name="connsiteX369" fmla="*/ 2247312 w 3700484"/>
              <a:gd name="connsiteY369" fmla="*/ 393017 h 5196510"/>
              <a:gd name="connsiteX370" fmla="*/ 2865164 w 3700484"/>
              <a:gd name="connsiteY370" fmla="*/ 64126 h 5196510"/>
              <a:gd name="connsiteX371" fmla="*/ 2934838 w 3700484"/>
              <a:gd name="connsiteY371" fmla="*/ 0 h 5196510"/>
              <a:gd name="connsiteX372" fmla="*/ 2902924 w 3700484"/>
              <a:gd name="connsiteY372" fmla="*/ 0 h 5196510"/>
              <a:gd name="connsiteX373" fmla="*/ 2867295 w 3700484"/>
              <a:gd name="connsiteY373" fmla="*/ 65559 h 5196510"/>
              <a:gd name="connsiteX374" fmla="*/ 2247312 w 3700484"/>
              <a:gd name="connsiteY374" fmla="*/ 395593 h 5196510"/>
              <a:gd name="connsiteX375" fmla="*/ 2247107 w 3700484"/>
              <a:gd name="connsiteY375" fmla="*/ 395572 h 5196510"/>
              <a:gd name="connsiteX376" fmla="*/ 2247107 w 3700484"/>
              <a:gd name="connsiteY376" fmla="*/ 423732 h 5196510"/>
              <a:gd name="connsiteX377" fmla="*/ 2247312 w 3700484"/>
              <a:gd name="connsiteY377" fmla="*/ 423753 h 5196510"/>
              <a:gd name="connsiteX378" fmla="*/ 2890651 w 3700484"/>
              <a:gd name="connsiteY378" fmla="*/ 81312 h 5196510"/>
              <a:gd name="connsiteX379" fmla="*/ 2969637 w 3700484"/>
              <a:gd name="connsiteY379" fmla="*/ 0 h 5196510"/>
              <a:gd name="connsiteX380" fmla="*/ 2937749 w 3700484"/>
              <a:gd name="connsiteY380" fmla="*/ 0 h 5196510"/>
              <a:gd name="connsiteX381" fmla="*/ 2892782 w 3700484"/>
              <a:gd name="connsiteY381" fmla="*/ 82745 h 5196510"/>
              <a:gd name="connsiteX382" fmla="*/ 2247312 w 3700484"/>
              <a:gd name="connsiteY382" fmla="*/ 426329 h 5196510"/>
              <a:gd name="connsiteX383" fmla="*/ 2247107 w 3700484"/>
              <a:gd name="connsiteY383" fmla="*/ 426308 h 5196510"/>
              <a:gd name="connsiteX384" fmla="*/ 2247107 w 3700484"/>
              <a:gd name="connsiteY384" fmla="*/ 454467 h 5196510"/>
              <a:gd name="connsiteX385" fmla="*/ 2247312 w 3700484"/>
              <a:gd name="connsiteY385" fmla="*/ 454488 h 5196510"/>
              <a:gd name="connsiteX386" fmla="*/ 2916122 w 3700484"/>
              <a:gd name="connsiteY386" fmla="*/ 98472 h 5196510"/>
              <a:gd name="connsiteX387" fmla="*/ 3004460 w 3700484"/>
              <a:gd name="connsiteY387" fmla="*/ 0 h 5196510"/>
              <a:gd name="connsiteX388" fmla="*/ 2972548 w 3700484"/>
              <a:gd name="connsiteY388" fmla="*/ 0 h 5196510"/>
              <a:gd name="connsiteX389" fmla="*/ 2918253 w 3700484"/>
              <a:gd name="connsiteY389" fmla="*/ 99905 h 5196510"/>
              <a:gd name="connsiteX390" fmla="*/ 2247312 w 3700484"/>
              <a:gd name="connsiteY390" fmla="*/ 457064 h 5196510"/>
              <a:gd name="connsiteX391" fmla="*/ 2247107 w 3700484"/>
              <a:gd name="connsiteY391" fmla="*/ 457043 h 5196510"/>
              <a:gd name="connsiteX392" fmla="*/ 2247107 w 3700484"/>
              <a:gd name="connsiteY392" fmla="*/ 485214 h 5196510"/>
              <a:gd name="connsiteX393" fmla="*/ 2247312 w 3700484"/>
              <a:gd name="connsiteY393" fmla="*/ 485224 h 5196510"/>
              <a:gd name="connsiteX394" fmla="*/ 2941609 w 3700484"/>
              <a:gd name="connsiteY394" fmla="*/ 115658 h 5196510"/>
              <a:gd name="connsiteX395" fmla="*/ 3039260 w 3700484"/>
              <a:gd name="connsiteY395" fmla="*/ 0 h 5196510"/>
              <a:gd name="connsiteX396" fmla="*/ 3007372 w 3700484"/>
              <a:gd name="connsiteY396" fmla="*/ 0 h 5196510"/>
              <a:gd name="connsiteX397" fmla="*/ 2943740 w 3700484"/>
              <a:gd name="connsiteY397" fmla="*/ 117091 h 5196510"/>
              <a:gd name="connsiteX398" fmla="*/ 2247312 w 3700484"/>
              <a:gd name="connsiteY398" fmla="*/ 487800 h 5196510"/>
              <a:gd name="connsiteX399" fmla="*/ 2247107 w 3700484"/>
              <a:gd name="connsiteY399" fmla="*/ 487790 h 5196510"/>
              <a:gd name="connsiteX400" fmla="*/ 2247107 w 3700484"/>
              <a:gd name="connsiteY400" fmla="*/ 515948 h 5196510"/>
              <a:gd name="connsiteX401" fmla="*/ 2247312 w 3700484"/>
              <a:gd name="connsiteY401" fmla="*/ 515958 h 5196510"/>
              <a:gd name="connsiteX402" fmla="*/ 2967080 w 3700484"/>
              <a:gd name="connsiteY402" fmla="*/ 132817 h 5196510"/>
              <a:gd name="connsiteX403" fmla="*/ 3074226 w 3700484"/>
              <a:gd name="connsiteY403" fmla="*/ 0 h 5196510"/>
              <a:gd name="connsiteX404" fmla="*/ 3042172 w 3700484"/>
              <a:gd name="connsiteY404" fmla="*/ 0 h 5196510"/>
              <a:gd name="connsiteX405" fmla="*/ 2969211 w 3700484"/>
              <a:gd name="connsiteY405" fmla="*/ 134250 h 5196510"/>
              <a:gd name="connsiteX406" fmla="*/ 2247312 w 3700484"/>
              <a:gd name="connsiteY406" fmla="*/ 518534 h 5196510"/>
              <a:gd name="connsiteX407" fmla="*/ 2247107 w 3700484"/>
              <a:gd name="connsiteY407" fmla="*/ 518524 h 5196510"/>
              <a:gd name="connsiteX408" fmla="*/ 2247107 w 3700484"/>
              <a:gd name="connsiteY408" fmla="*/ 546684 h 5196510"/>
              <a:gd name="connsiteX409" fmla="*/ 2247312 w 3700484"/>
              <a:gd name="connsiteY409" fmla="*/ 546694 h 5196510"/>
              <a:gd name="connsiteX410" fmla="*/ 3037632 w 3700484"/>
              <a:gd name="connsiteY410" fmla="*/ 75852 h 5196510"/>
              <a:gd name="connsiteX411" fmla="*/ 3107248 w 3700484"/>
              <a:gd name="connsiteY411" fmla="*/ 0 h 5196510"/>
              <a:gd name="connsiteX412" fmla="*/ 3077098 w 3700484"/>
              <a:gd name="connsiteY412" fmla="*/ 0 h 5196510"/>
              <a:gd name="connsiteX413" fmla="*/ 3039905 w 3700484"/>
              <a:gd name="connsiteY413" fmla="*/ 77098 h 5196510"/>
              <a:gd name="connsiteX414" fmla="*/ 2247312 w 3700484"/>
              <a:gd name="connsiteY414" fmla="*/ 549270 h 5196510"/>
              <a:gd name="connsiteX415" fmla="*/ 2247107 w 3700484"/>
              <a:gd name="connsiteY415" fmla="*/ 549260 h 5196510"/>
              <a:gd name="connsiteX416" fmla="*/ 2247107 w 3700484"/>
              <a:gd name="connsiteY416" fmla="*/ 577419 h 5196510"/>
              <a:gd name="connsiteX417" fmla="*/ 2247312 w 3700484"/>
              <a:gd name="connsiteY417" fmla="*/ 577429 h 5196510"/>
              <a:gd name="connsiteX418" fmla="*/ 3103857 w 3700484"/>
              <a:gd name="connsiteY418" fmla="*/ 9248 h 5196510"/>
              <a:gd name="connsiteX419" fmla="*/ 3139939 w 3700484"/>
              <a:gd name="connsiteY419" fmla="*/ 0 h 5196510"/>
              <a:gd name="connsiteX420" fmla="*/ 3109985 w 3700484"/>
              <a:gd name="connsiteY420" fmla="*/ 0 h 5196510"/>
              <a:gd name="connsiteX421" fmla="*/ 3106228 w 3700484"/>
              <a:gd name="connsiteY421" fmla="*/ 10244 h 5196510"/>
              <a:gd name="connsiteX422" fmla="*/ 2247312 w 3700484"/>
              <a:gd name="connsiteY422" fmla="*/ 580005 h 5196510"/>
              <a:gd name="connsiteX423" fmla="*/ 2247107 w 3700484"/>
              <a:gd name="connsiteY423" fmla="*/ 579995 h 5196510"/>
              <a:gd name="connsiteX424" fmla="*/ 2247107 w 3700484"/>
              <a:gd name="connsiteY424" fmla="*/ 608155 h 5196510"/>
              <a:gd name="connsiteX425" fmla="*/ 2247312 w 3700484"/>
              <a:gd name="connsiteY425" fmla="*/ 608165 h 5196510"/>
              <a:gd name="connsiteX426" fmla="*/ 3132168 w 3700484"/>
              <a:gd name="connsiteY426" fmla="*/ 21189 h 5196510"/>
              <a:gd name="connsiteX427" fmla="*/ 3172645 w 3700484"/>
              <a:gd name="connsiteY427" fmla="*/ 0 h 5196510"/>
              <a:gd name="connsiteX428" fmla="*/ 3142691 w 3700484"/>
              <a:gd name="connsiteY428" fmla="*/ 0 h 5196510"/>
              <a:gd name="connsiteX429" fmla="*/ 3134547 w 3700484"/>
              <a:gd name="connsiteY429" fmla="*/ 22209 h 5196510"/>
              <a:gd name="connsiteX430" fmla="*/ 2247312 w 3700484"/>
              <a:gd name="connsiteY430" fmla="*/ 610741 h 5196510"/>
              <a:gd name="connsiteX431" fmla="*/ 2247107 w 3700484"/>
              <a:gd name="connsiteY431" fmla="*/ 610731 h 5196510"/>
              <a:gd name="connsiteX432" fmla="*/ 2247107 w 3700484"/>
              <a:gd name="connsiteY432" fmla="*/ 638890 h 5196510"/>
              <a:gd name="connsiteX433" fmla="*/ 2247312 w 3700484"/>
              <a:gd name="connsiteY433" fmla="*/ 638900 h 5196510"/>
              <a:gd name="connsiteX434" fmla="*/ 3160488 w 3700484"/>
              <a:gd name="connsiteY434" fmla="*/ 33153 h 5196510"/>
              <a:gd name="connsiteX435" fmla="*/ 3205896 w 3700484"/>
              <a:gd name="connsiteY435" fmla="*/ 0 h 5196510"/>
              <a:gd name="connsiteX436" fmla="*/ 3175382 w 3700484"/>
              <a:gd name="connsiteY436" fmla="*/ 0 h 5196510"/>
              <a:gd name="connsiteX437" fmla="*/ 3162859 w 3700484"/>
              <a:gd name="connsiteY437" fmla="*/ 34149 h 5196510"/>
              <a:gd name="connsiteX438" fmla="*/ 2247312 w 3700484"/>
              <a:gd name="connsiteY438" fmla="*/ 641476 h 5196510"/>
              <a:gd name="connsiteX439" fmla="*/ 2247107 w 3700484"/>
              <a:gd name="connsiteY439" fmla="*/ 641466 h 5196510"/>
              <a:gd name="connsiteX440" fmla="*/ 2247107 w 3700484"/>
              <a:gd name="connsiteY440" fmla="*/ 669626 h 5196510"/>
              <a:gd name="connsiteX441" fmla="*/ 2247312 w 3700484"/>
              <a:gd name="connsiteY441" fmla="*/ 669636 h 5196510"/>
              <a:gd name="connsiteX442" fmla="*/ 2813962 w 3700484"/>
              <a:gd name="connsiteY442" fmla="*/ 498503 h 5196510"/>
              <a:gd name="connsiteX443" fmla="*/ 2860349 w 3700484"/>
              <a:gd name="connsiteY443" fmla="*/ 464050 h 5196510"/>
              <a:gd name="connsiteX444" fmla="*/ 2929053 w 3700484"/>
              <a:gd name="connsiteY444" fmla="*/ 407364 h 5196510"/>
              <a:gd name="connsiteX445" fmla="*/ 2969908 w 3700484"/>
              <a:gd name="connsiteY445" fmla="*/ 370302 h 5196510"/>
              <a:gd name="connsiteX446" fmla="*/ 3191953 w 3700484"/>
              <a:gd name="connsiteY446" fmla="*/ 38988 h 5196510"/>
              <a:gd name="connsiteX447" fmla="*/ 3558401 w 3700484"/>
              <a:gd name="connsiteY447" fmla="*/ 0 h 5196510"/>
              <a:gd name="connsiteX448" fmla="*/ 3208317 w 3700484"/>
              <a:gd name="connsiteY448" fmla="*/ 0 h 5196510"/>
              <a:gd name="connsiteX449" fmla="*/ 3191304 w 3700484"/>
              <a:gd name="connsiteY449" fmla="*/ 46485 h 5196510"/>
              <a:gd name="connsiteX450" fmla="*/ 2971745 w 3700484"/>
              <a:gd name="connsiteY450" fmla="*/ 372139 h 5196510"/>
              <a:gd name="connsiteX451" fmla="*/ 2929053 w 3700484"/>
              <a:gd name="connsiteY451" fmla="*/ 407364 h 5196510"/>
              <a:gd name="connsiteX452" fmla="*/ 2894639 w 3700484"/>
              <a:gd name="connsiteY452" fmla="*/ 438582 h 5196510"/>
              <a:gd name="connsiteX453" fmla="*/ 2860349 w 3700484"/>
              <a:gd name="connsiteY453" fmla="*/ 464050 h 5196510"/>
              <a:gd name="connsiteX454" fmla="*/ 2820121 w 3700484"/>
              <a:gd name="connsiteY454" fmla="*/ 497241 h 5196510"/>
              <a:gd name="connsiteX455" fmla="*/ 2247312 w 3700484"/>
              <a:gd name="connsiteY455" fmla="*/ 672212 h 5196510"/>
              <a:gd name="connsiteX456" fmla="*/ 2247107 w 3700484"/>
              <a:gd name="connsiteY456" fmla="*/ 672202 h 5196510"/>
              <a:gd name="connsiteX457" fmla="*/ 2247107 w 3700484"/>
              <a:gd name="connsiteY457" fmla="*/ 1311294 h 5196510"/>
              <a:gd name="connsiteX458" fmla="*/ 2389189 w 3700484"/>
              <a:gd name="connsiteY458" fmla="*/ 1453376 h 5196510"/>
              <a:gd name="connsiteX459" fmla="*/ 3558401 w 3700484"/>
              <a:gd name="connsiteY459" fmla="*/ 1453376 h 5196510"/>
              <a:gd name="connsiteX460" fmla="*/ 3700483 w 3700484"/>
              <a:gd name="connsiteY460" fmla="*/ 1311294 h 5196510"/>
              <a:gd name="connsiteX461" fmla="*/ 3700483 w 3700484"/>
              <a:gd name="connsiteY461" fmla="*/ 142082 h 5196510"/>
              <a:gd name="connsiteX462" fmla="*/ 3558401 w 3700484"/>
              <a:gd name="connsiteY462" fmla="*/ 0 h 51965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Lst>
            <a:rect l="l" t="t" r="r" b="b"/>
            <a:pathLst>
              <a:path w="3700484" h="5196510">
                <a:moveTo>
                  <a:pt x="0" y="3210666"/>
                </a:moveTo>
                <a:lnTo>
                  <a:pt x="0" y="3574930"/>
                </a:lnTo>
                <a:cubicBezTo>
                  <a:pt x="0" y="3642576"/>
                  <a:pt x="54838" y="3697414"/>
                  <a:pt x="122484" y="3697414"/>
                </a:cubicBezTo>
                <a:lnTo>
                  <a:pt x="583109" y="3697414"/>
                </a:lnTo>
                <a:cubicBezTo>
                  <a:pt x="650755" y="3697414"/>
                  <a:pt x="705593" y="3642576"/>
                  <a:pt x="705593" y="3574930"/>
                </a:cubicBezTo>
                <a:lnTo>
                  <a:pt x="705593" y="3461674"/>
                </a:lnTo>
                <a:lnTo>
                  <a:pt x="623921" y="3457550"/>
                </a:lnTo>
                <a:cubicBezTo>
                  <a:pt x="414143" y="3436246"/>
                  <a:pt x="219724" y="3362988"/>
                  <a:pt x="53733" y="3250847"/>
                </a:cubicBezTo>
                <a:close/>
                <a:moveTo>
                  <a:pt x="0" y="3163294"/>
                </a:moveTo>
                <a:lnTo>
                  <a:pt x="0" y="3206902"/>
                </a:lnTo>
                <a:lnTo>
                  <a:pt x="61236" y="3252384"/>
                </a:lnTo>
                <a:cubicBezTo>
                  <a:pt x="230151" y="3365402"/>
                  <a:pt x="423706" y="3434828"/>
                  <a:pt x="627868" y="3454831"/>
                </a:cubicBezTo>
                <a:lnTo>
                  <a:pt x="705593" y="3458618"/>
                </a:lnTo>
                <a:lnTo>
                  <a:pt x="705593" y="3424225"/>
                </a:lnTo>
                <a:lnTo>
                  <a:pt x="627927" y="3420290"/>
                </a:lnTo>
                <a:cubicBezTo>
                  <a:pt x="424697" y="3399587"/>
                  <a:pt x="236176" y="3328405"/>
                  <a:pt x="75139" y="3219518"/>
                </a:cubicBezTo>
                <a:close/>
                <a:moveTo>
                  <a:pt x="0" y="3115707"/>
                </a:moveTo>
                <a:lnTo>
                  <a:pt x="0" y="3159392"/>
                </a:lnTo>
                <a:lnTo>
                  <a:pt x="76884" y="3216921"/>
                </a:lnTo>
                <a:cubicBezTo>
                  <a:pt x="237504" y="3325524"/>
                  <a:pt x="425537" y="3396520"/>
                  <a:pt x="628244" y="3417169"/>
                </a:cubicBezTo>
                <a:lnTo>
                  <a:pt x="705593" y="3421087"/>
                </a:lnTo>
                <a:lnTo>
                  <a:pt x="705593" y="3386784"/>
                </a:lnTo>
                <a:lnTo>
                  <a:pt x="631744" y="3383043"/>
                </a:lnTo>
                <a:cubicBezTo>
                  <a:pt x="395401" y="3358970"/>
                  <a:pt x="179593" y="3264457"/>
                  <a:pt x="5705" y="3120894"/>
                </a:cubicBezTo>
                <a:close/>
                <a:moveTo>
                  <a:pt x="8383" y="3072784"/>
                </a:moveTo>
                <a:lnTo>
                  <a:pt x="489" y="3111881"/>
                </a:lnTo>
                <a:lnTo>
                  <a:pt x="7722" y="3118456"/>
                </a:lnTo>
                <a:cubicBezTo>
                  <a:pt x="181148" y="3261641"/>
                  <a:pt x="396378" y="3355909"/>
                  <a:pt x="632073" y="3379921"/>
                </a:cubicBezTo>
                <a:lnTo>
                  <a:pt x="705593" y="3383646"/>
                </a:lnTo>
                <a:lnTo>
                  <a:pt x="705593" y="3349343"/>
                </a:lnTo>
                <a:lnTo>
                  <a:pt x="635572" y="3345796"/>
                </a:lnTo>
                <a:cubicBezTo>
                  <a:pt x="406783" y="3322489"/>
                  <a:pt x="197863" y="3230987"/>
                  <a:pt x="29523" y="3092001"/>
                </a:cubicBezTo>
                <a:close/>
                <a:moveTo>
                  <a:pt x="27688" y="3039839"/>
                </a:moveTo>
                <a:lnTo>
                  <a:pt x="9625" y="3066629"/>
                </a:lnTo>
                <a:lnTo>
                  <a:pt x="9103" y="3069217"/>
                </a:lnTo>
                <a:lnTo>
                  <a:pt x="31510" y="3089587"/>
                </a:lnTo>
                <a:cubicBezTo>
                  <a:pt x="199384" y="3228186"/>
                  <a:pt x="407727" y="3319432"/>
                  <a:pt x="635890" y="3342674"/>
                </a:cubicBezTo>
                <a:lnTo>
                  <a:pt x="705593" y="3346205"/>
                </a:lnTo>
                <a:lnTo>
                  <a:pt x="705593" y="3311901"/>
                </a:lnTo>
                <a:lnTo>
                  <a:pt x="639388" y="3308548"/>
                </a:lnTo>
                <a:cubicBezTo>
                  <a:pt x="418132" y="3286011"/>
                  <a:pt x="216098" y="3197531"/>
                  <a:pt x="53310" y="3063131"/>
                </a:cubicBezTo>
                <a:close/>
                <a:moveTo>
                  <a:pt x="55428" y="3014513"/>
                </a:moveTo>
                <a:lnTo>
                  <a:pt x="35875" y="3027696"/>
                </a:lnTo>
                <a:lnTo>
                  <a:pt x="29473" y="3037191"/>
                </a:lnTo>
                <a:lnTo>
                  <a:pt x="55327" y="3060694"/>
                </a:lnTo>
                <a:cubicBezTo>
                  <a:pt x="217654" y="3194715"/>
                  <a:pt x="419108" y="3282950"/>
                  <a:pt x="639717" y="3305425"/>
                </a:cubicBezTo>
                <a:lnTo>
                  <a:pt x="705593" y="3308763"/>
                </a:lnTo>
                <a:lnTo>
                  <a:pt x="705593" y="3274460"/>
                </a:lnTo>
                <a:lnTo>
                  <a:pt x="643218" y="3271300"/>
                </a:lnTo>
                <a:cubicBezTo>
                  <a:pt x="429514" y="3249530"/>
                  <a:pt x="234369" y="3164061"/>
                  <a:pt x="77128" y="3034239"/>
                </a:cubicBezTo>
                <a:close/>
                <a:moveTo>
                  <a:pt x="92641" y="2997846"/>
                </a:moveTo>
                <a:lnTo>
                  <a:pt x="74808" y="3001447"/>
                </a:lnTo>
                <a:lnTo>
                  <a:pt x="58094" y="3012715"/>
                </a:lnTo>
                <a:lnTo>
                  <a:pt x="79115" y="3031824"/>
                </a:lnTo>
                <a:cubicBezTo>
                  <a:pt x="235890" y="3161260"/>
                  <a:pt x="430459" y="3246473"/>
                  <a:pt x="643535" y="3268178"/>
                </a:cubicBezTo>
                <a:lnTo>
                  <a:pt x="705593" y="3271322"/>
                </a:lnTo>
                <a:lnTo>
                  <a:pt x="705593" y="3237019"/>
                </a:lnTo>
                <a:lnTo>
                  <a:pt x="647035" y="3234053"/>
                </a:lnTo>
                <a:cubicBezTo>
                  <a:pt x="440864" y="3213053"/>
                  <a:pt x="252606" y="3130605"/>
                  <a:pt x="100917" y="3005369"/>
                </a:cubicBezTo>
                <a:close/>
                <a:moveTo>
                  <a:pt x="150423" y="2991821"/>
                </a:moveTo>
                <a:lnTo>
                  <a:pt x="122484" y="2991821"/>
                </a:lnTo>
                <a:lnTo>
                  <a:pt x="96461" y="2997075"/>
                </a:lnTo>
                <a:lnTo>
                  <a:pt x="102903" y="3002932"/>
                </a:lnTo>
                <a:cubicBezTo>
                  <a:pt x="254126" y="3127790"/>
                  <a:pt x="441808" y="3209992"/>
                  <a:pt x="647352" y="3230931"/>
                </a:cubicBezTo>
                <a:lnTo>
                  <a:pt x="705593" y="3233881"/>
                </a:lnTo>
                <a:lnTo>
                  <a:pt x="705593" y="3199577"/>
                </a:lnTo>
                <a:lnTo>
                  <a:pt x="650864" y="3196804"/>
                </a:lnTo>
                <a:cubicBezTo>
                  <a:pt x="485349" y="3179943"/>
                  <a:pt x="331812" y="3121968"/>
                  <a:pt x="200658" y="3033287"/>
                </a:cubicBezTo>
                <a:close/>
                <a:moveTo>
                  <a:pt x="208917" y="2991821"/>
                </a:moveTo>
                <a:lnTo>
                  <a:pt x="155312" y="2991821"/>
                </a:lnTo>
                <a:lnTo>
                  <a:pt x="202403" y="3030690"/>
                </a:lnTo>
                <a:cubicBezTo>
                  <a:pt x="333139" y="3119088"/>
                  <a:pt x="486188" y="3176876"/>
                  <a:pt x="651181" y="3193683"/>
                </a:cubicBezTo>
                <a:lnTo>
                  <a:pt x="705593" y="3196439"/>
                </a:lnTo>
                <a:lnTo>
                  <a:pt x="705593" y="3162136"/>
                </a:lnTo>
                <a:lnTo>
                  <a:pt x="654681" y="3159557"/>
                </a:lnTo>
                <a:cubicBezTo>
                  <a:pt x="495443" y="3143337"/>
                  <a:pt x="347734" y="3087569"/>
                  <a:pt x="221561" y="3002258"/>
                </a:cubicBezTo>
                <a:close/>
                <a:moveTo>
                  <a:pt x="276387" y="2991821"/>
                </a:moveTo>
                <a:lnTo>
                  <a:pt x="213831" y="2991821"/>
                </a:lnTo>
                <a:lnTo>
                  <a:pt x="223306" y="2999643"/>
                </a:lnTo>
                <a:cubicBezTo>
                  <a:pt x="349061" y="3084676"/>
                  <a:pt x="496282" y="3140267"/>
                  <a:pt x="654998" y="3156435"/>
                </a:cubicBezTo>
                <a:lnTo>
                  <a:pt x="705593" y="3158998"/>
                </a:lnTo>
                <a:lnTo>
                  <a:pt x="705593" y="3124695"/>
                </a:lnTo>
                <a:lnTo>
                  <a:pt x="658510" y="3122310"/>
                </a:lnTo>
                <a:cubicBezTo>
                  <a:pt x="536155" y="3109845"/>
                  <a:pt x="420883" y="3073066"/>
                  <a:pt x="317618" y="3016896"/>
                </a:cubicBezTo>
                <a:close/>
                <a:moveTo>
                  <a:pt x="358425" y="2991821"/>
                </a:moveTo>
                <a:lnTo>
                  <a:pt x="282402" y="2991821"/>
                </a:lnTo>
                <a:lnTo>
                  <a:pt x="319104" y="3014142"/>
                </a:lnTo>
                <a:cubicBezTo>
                  <a:pt x="422014" y="3070116"/>
                  <a:pt x="536890" y="3106767"/>
                  <a:pt x="658827" y="3119188"/>
                </a:cubicBezTo>
                <a:lnTo>
                  <a:pt x="705593" y="3121557"/>
                </a:lnTo>
                <a:lnTo>
                  <a:pt x="705593" y="3114305"/>
                </a:lnTo>
                <a:lnTo>
                  <a:pt x="700075" y="3086974"/>
                </a:lnTo>
                <a:lnTo>
                  <a:pt x="662327" y="3085062"/>
                </a:lnTo>
                <a:cubicBezTo>
                  <a:pt x="574327" y="3076098"/>
                  <a:pt x="490150" y="3054021"/>
                  <a:pt x="411786" y="3020821"/>
                </a:cubicBezTo>
                <a:close/>
                <a:moveTo>
                  <a:pt x="441357" y="2991821"/>
                </a:moveTo>
                <a:lnTo>
                  <a:pt x="364974" y="2991821"/>
                </a:lnTo>
                <a:lnTo>
                  <a:pt x="412999" y="3017922"/>
                </a:lnTo>
                <a:cubicBezTo>
                  <a:pt x="491081" y="3051006"/>
                  <a:pt x="574957" y="3073007"/>
                  <a:pt x="662644" y="3081939"/>
                </a:cubicBezTo>
                <a:lnTo>
                  <a:pt x="699435" y="3083803"/>
                </a:lnTo>
                <a:lnTo>
                  <a:pt x="695967" y="3066629"/>
                </a:lnTo>
                <a:lnTo>
                  <a:pt x="683888" y="3048712"/>
                </a:lnTo>
                <a:lnTo>
                  <a:pt x="666154" y="3047814"/>
                </a:lnTo>
                <a:cubicBezTo>
                  <a:pt x="610006" y="3042094"/>
                  <a:pt x="555482" y="3030795"/>
                  <a:pt x="503148" y="3014482"/>
                </a:cubicBezTo>
                <a:close/>
                <a:moveTo>
                  <a:pt x="565056" y="2991821"/>
                </a:moveTo>
                <a:lnTo>
                  <a:pt x="450447" y="2991821"/>
                </a:lnTo>
                <a:lnTo>
                  <a:pt x="504073" y="3011486"/>
                </a:lnTo>
                <a:cubicBezTo>
                  <a:pt x="556211" y="3027738"/>
                  <a:pt x="610532" y="3038994"/>
                  <a:pt x="666472" y="3044692"/>
                </a:cubicBezTo>
                <a:lnTo>
                  <a:pt x="681697" y="3045464"/>
                </a:lnTo>
                <a:lnTo>
                  <a:pt x="669718" y="3027696"/>
                </a:lnTo>
                <a:lnTo>
                  <a:pt x="636778" y="3005487"/>
                </a:lnTo>
                <a:lnTo>
                  <a:pt x="590748" y="2998443"/>
                </a:lnTo>
                <a:close/>
                <a:moveTo>
                  <a:pt x="583109" y="2991821"/>
                </a:moveTo>
                <a:lnTo>
                  <a:pt x="577620" y="2991821"/>
                </a:lnTo>
                <a:lnTo>
                  <a:pt x="591374" y="2995366"/>
                </a:lnTo>
                <a:lnTo>
                  <a:pt x="629794" y="3001247"/>
                </a:lnTo>
                <a:close/>
                <a:moveTo>
                  <a:pt x="1132118" y="2247241"/>
                </a:moveTo>
                <a:lnTo>
                  <a:pt x="898068" y="2247241"/>
                </a:lnTo>
                <a:cubicBezTo>
                  <a:pt x="816317" y="2247241"/>
                  <a:pt x="750044" y="2313514"/>
                  <a:pt x="750044" y="2395265"/>
                </a:cubicBezTo>
                <a:lnTo>
                  <a:pt x="750044" y="2599555"/>
                </a:lnTo>
                <a:lnTo>
                  <a:pt x="751527" y="2599705"/>
                </a:lnTo>
                <a:cubicBezTo>
                  <a:pt x="936673" y="2599705"/>
                  <a:pt x="1091626" y="2467896"/>
                  <a:pt x="1127471" y="2293190"/>
                </a:cubicBezTo>
                <a:close/>
                <a:moveTo>
                  <a:pt x="1169558" y="2247241"/>
                </a:moveTo>
                <a:lnTo>
                  <a:pt x="1135255" y="2247241"/>
                </a:lnTo>
                <a:lnTo>
                  <a:pt x="1130544" y="2293817"/>
                </a:lnTo>
                <a:cubicBezTo>
                  <a:pt x="1094403" y="2469942"/>
                  <a:pt x="938171" y="2602843"/>
                  <a:pt x="751527" y="2602843"/>
                </a:cubicBezTo>
                <a:lnTo>
                  <a:pt x="750044" y="2602693"/>
                </a:lnTo>
                <a:lnTo>
                  <a:pt x="750044" y="2636996"/>
                </a:lnTo>
                <a:lnTo>
                  <a:pt x="751526" y="2637146"/>
                </a:lnTo>
                <a:cubicBezTo>
                  <a:pt x="954708" y="2637146"/>
                  <a:pt x="1124800" y="2492452"/>
                  <a:pt x="1164149" y="2300717"/>
                </a:cubicBezTo>
                <a:close/>
                <a:moveTo>
                  <a:pt x="1207001" y="2247241"/>
                </a:moveTo>
                <a:lnTo>
                  <a:pt x="1172697" y="2247241"/>
                </a:lnTo>
                <a:lnTo>
                  <a:pt x="1167225" y="2301363"/>
                </a:lnTo>
                <a:cubicBezTo>
                  <a:pt x="1127593" y="2494551"/>
                  <a:pt x="956268" y="2640284"/>
                  <a:pt x="751526" y="2640284"/>
                </a:cubicBezTo>
                <a:lnTo>
                  <a:pt x="750044" y="2640134"/>
                </a:lnTo>
                <a:lnTo>
                  <a:pt x="750044" y="2674438"/>
                </a:lnTo>
                <a:lnTo>
                  <a:pt x="751527" y="2674588"/>
                </a:lnTo>
                <a:cubicBezTo>
                  <a:pt x="972805" y="2674588"/>
                  <a:pt x="1157991" y="2517062"/>
                  <a:pt x="1200830" y="2308264"/>
                </a:cubicBezTo>
                <a:close/>
                <a:moveTo>
                  <a:pt x="1244441" y="2247241"/>
                </a:moveTo>
                <a:lnTo>
                  <a:pt x="1210138" y="2247241"/>
                </a:lnTo>
                <a:lnTo>
                  <a:pt x="1203904" y="2308890"/>
                </a:lnTo>
                <a:cubicBezTo>
                  <a:pt x="1160768" y="2519108"/>
                  <a:pt x="974303" y="2677726"/>
                  <a:pt x="751527" y="2677726"/>
                </a:cubicBezTo>
                <a:lnTo>
                  <a:pt x="750044" y="2677576"/>
                </a:lnTo>
                <a:lnTo>
                  <a:pt x="750044" y="2711879"/>
                </a:lnTo>
                <a:lnTo>
                  <a:pt x="751527" y="2712029"/>
                </a:lnTo>
                <a:cubicBezTo>
                  <a:pt x="990839" y="2712029"/>
                  <a:pt x="1191165" y="2541616"/>
                  <a:pt x="1237508" y="2315790"/>
                </a:cubicBezTo>
                <a:close/>
                <a:moveTo>
                  <a:pt x="1281883" y="2247241"/>
                </a:moveTo>
                <a:lnTo>
                  <a:pt x="1247580" y="2247241"/>
                </a:lnTo>
                <a:lnTo>
                  <a:pt x="1240584" y="2316436"/>
                </a:lnTo>
                <a:cubicBezTo>
                  <a:pt x="1193958" y="2543717"/>
                  <a:pt x="992400" y="2715167"/>
                  <a:pt x="751527" y="2715167"/>
                </a:cubicBezTo>
                <a:lnTo>
                  <a:pt x="750044" y="2715017"/>
                </a:lnTo>
                <a:lnTo>
                  <a:pt x="750044" y="2749320"/>
                </a:lnTo>
                <a:lnTo>
                  <a:pt x="751527" y="2749470"/>
                </a:lnTo>
                <a:cubicBezTo>
                  <a:pt x="1008935" y="2749470"/>
                  <a:pt x="1224355" y="2566226"/>
                  <a:pt x="1274188" y="2323336"/>
                </a:cubicBezTo>
                <a:close/>
                <a:moveTo>
                  <a:pt x="1319323" y="2247241"/>
                </a:moveTo>
                <a:lnTo>
                  <a:pt x="1285020" y="2247241"/>
                </a:lnTo>
                <a:lnTo>
                  <a:pt x="1277262" y="2323963"/>
                </a:lnTo>
                <a:cubicBezTo>
                  <a:pt x="1227132" y="2568272"/>
                  <a:pt x="1010433" y="2752608"/>
                  <a:pt x="751527" y="2752608"/>
                </a:cubicBezTo>
                <a:lnTo>
                  <a:pt x="750044" y="2752458"/>
                </a:lnTo>
                <a:lnTo>
                  <a:pt x="750044" y="2786762"/>
                </a:lnTo>
                <a:lnTo>
                  <a:pt x="751526" y="2786912"/>
                </a:lnTo>
                <a:cubicBezTo>
                  <a:pt x="1026969" y="2786912"/>
                  <a:pt x="1257529" y="2590782"/>
                  <a:pt x="1310866" y="2330863"/>
                </a:cubicBezTo>
                <a:close/>
                <a:moveTo>
                  <a:pt x="1356766" y="2247241"/>
                </a:moveTo>
                <a:lnTo>
                  <a:pt x="1322462" y="2247241"/>
                </a:lnTo>
                <a:lnTo>
                  <a:pt x="1313942" y="2331510"/>
                </a:lnTo>
                <a:cubicBezTo>
                  <a:pt x="1260322" y="2592883"/>
                  <a:pt x="1028529" y="2790050"/>
                  <a:pt x="751526" y="2790050"/>
                </a:cubicBezTo>
                <a:lnTo>
                  <a:pt x="750044" y="2789900"/>
                </a:lnTo>
                <a:lnTo>
                  <a:pt x="750044" y="2824203"/>
                </a:lnTo>
                <a:lnTo>
                  <a:pt x="751527" y="2824353"/>
                </a:lnTo>
                <a:cubicBezTo>
                  <a:pt x="1045067" y="2824353"/>
                  <a:pt x="1290720" y="2615392"/>
                  <a:pt x="1347547" y="2338410"/>
                </a:cubicBezTo>
                <a:close/>
                <a:moveTo>
                  <a:pt x="1394206" y="2247241"/>
                </a:moveTo>
                <a:lnTo>
                  <a:pt x="1359903" y="2247241"/>
                </a:lnTo>
                <a:lnTo>
                  <a:pt x="1350621" y="2339036"/>
                </a:lnTo>
                <a:cubicBezTo>
                  <a:pt x="1293497" y="2617437"/>
                  <a:pt x="1046565" y="2827491"/>
                  <a:pt x="751527" y="2827491"/>
                </a:cubicBezTo>
                <a:lnTo>
                  <a:pt x="750044" y="2827341"/>
                </a:lnTo>
                <a:lnTo>
                  <a:pt x="750044" y="2861644"/>
                </a:lnTo>
                <a:lnTo>
                  <a:pt x="751527" y="2861794"/>
                </a:lnTo>
                <a:cubicBezTo>
                  <a:pt x="1063100" y="2861794"/>
                  <a:pt x="1323895" y="2639947"/>
                  <a:pt x="1384225" y="2345936"/>
                </a:cubicBezTo>
                <a:close/>
                <a:moveTo>
                  <a:pt x="1431648" y="2247241"/>
                </a:moveTo>
                <a:lnTo>
                  <a:pt x="1397345" y="2247241"/>
                </a:lnTo>
                <a:lnTo>
                  <a:pt x="1387301" y="2346582"/>
                </a:lnTo>
                <a:cubicBezTo>
                  <a:pt x="1326687" y="2642047"/>
                  <a:pt x="1064661" y="2864932"/>
                  <a:pt x="751527" y="2864932"/>
                </a:cubicBezTo>
                <a:lnTo>
                  <a:pt x="750044" y="2864782"/>
                </a:lnTo>
                <a:lnTo>
                  <a:pt x="750044" y="2899086"/>
                </a:lnTo>
                <a:lnTo>
                  <a:pt x="751527" y="2899236"/>
                </a:lnTo>
                <a:cubicBezTo>
                  <a:pt x="1081197" y="2899236"/>
                  <a:pt x="1357085" y="2664557"/>
                  <a:pt x="1420905" y="2353483"/>
                </a:cubicBezTo>
                <a:close/>
                <a:moveTo>
                  <a:pt x="1470668" y="2247241"/>
                </a:moveTo>
                <a:lnTo>
                  <a:pt x="1434786" y="2247241"/>
                </a:lnTo>
                <a:lnTo>
                  <a:pt x="1423979" y="2354110"/>
                </a:lnTo>
                <a:cubicBezTo>
                  <a:pt x="1359861" y="2666603"/>
                  <a:pt x="1082694" y="2902374"/>
                  <a:pt x="751527" y="2902374"/>
                </a:cubicBezTo>
                <a:lnTo>
                  <a:pt x="750044" y="2902224"/>
                </a:lnTo>
                <a:lnTo>
                  <a:pt x="750044" y="2936602"/>
                </a:lnTo>
                <a:lnTo>
                  <a:pt x="751527" y="2936677"/>
                </a:lnTo>
                <a:cubicBezTo>
                  <a:pt x="1124068" y="2936677"/>
                  <a:pt x="1431546" y="2652483"/>
                  <a:pt x="1468525" y="2289529"/>
                </a:cubicBezTo>
                <a:close/>
                <a:moveTo>
                  <a:pt x="1508110" y="2247241"/>
                </a:moveTo>
                <a:lnTo>
                  <a:pt x="1473807" y="2247241"/>
                </a:lnTo>
                <a:lnTo>
                  <a:pt x="1471648" y="2289858"/>
                </a:lnTo>
                <a:cubicBezTo>
                  <a:pt x="1434513" y="2654430"/>
                  <a:pt x="1125739" y="2939815"/>
                  <a:pt x="751527" y="2939815"/>
                </a:cubicBezTo>
                <a:lnTo>
                  <a:pt x="750044" y="2939740"/>
                </a:lnTo>
                <a:lnTo>
                  <a:pt x="750044" y="2974043"/>
                </a:lnTo>
                <a:lnTo>
                  <a:pt x="751527" y="2974118"/>
                </a:lnTo>
                <a:cubicBezTo>
                  <a:pt x="1143457" y="2974118"/>
                  <a:pt x="1466877" y="2675193"/>
                  <a:pt x="1505773" y="2293358"/>
                </a:cubicBezTo>
                <a:close/>
                <a:moveTo>
                  <a:pt x="1545550" y="2247241"/>
                </a:moveTo>
                <a:lnTo>
                  <a:pt x="1511247" y="2247241"/>
                </a:lnTo>
                <a:lnTo>
                  <a:pt x="1508895" y="2293675"/>
                </a:lnTo>
                <a:cubicBezTo>
                  <a:pt x="1469835" y="2677078"/>
                  <a:pt x="1145061" y="2977256"/>
                  <a:pt x="751527" y="2977256"/>
                </a:cubicBezTo>
                <a:lnTo>
                  <a:pt x="750044" y="2977181"/>
                </a:lnTo>
                <a:lnTo>
                  <a:pt x="750044" y="3011485"/>
                </a:lnTo>
                <a:lnTo>
                  <a:pt x="751527" y="3011560"/>
                </a:lnTo>
                <a:cubicBezTo>
                  <a:pt x="1162779" y="3011560"/>
                  <a:pt x="1502199" y="2697843"/>
                  <a:pt x="1543020" y="2297176"/>
                </a:cubicBezTo>
                <a:close/>
                <a:moveTo>
                  <a:pt x="1582992" y="2247241"/>
                </a:moveTo>
                <a:lnTo>
                  <a:pt x="1548689" y="2247241"/>
                </a:lnTo>
                <a:lnTo>
                  <a:pt x="1546143" y="2297505"/>
                </a:lnTo>
                <a:cubicBezTo>
                  <a:pt x="1505166" y="2699790"/>
                  <a:pt x="1164451" y="3014698"/>
                  <a:pt x="751527" y="3014698"/>
                </a:cubicBezTo>
                <a:lnTo>
                  <a:pt x="750044" y="3014623"/>
                </a:lnTo>
                <a:lnTo>
                  <a:pt x="750044" y="3048926"/>
                </a:lnTo>
                <a:lnTo>
                  <a:pt x="751526" y="3049001"/>
                </a:lnTo>
                <a:cubicBezTo>
                  <a:pt x="1182167" y="3049001"/>
                  <a:pt x="1537530" y="2720554"/>
                  <a:pt x="1580268" y="2301004"/>
                </a:cubicBezTo>
                <a:close/>
                <a:moveTo>
                  <a:pt x="1620433" y="2247241"/>
                </a:moveTo>
                <a:lnTo>
                  <a:pt x="1586129" y="2247241"/>
                </a:lnTo>
                <a:lnTo>
                  <a:pt x="1583389" y="2301321"/>
                </a:lnTo>
                <a:cubicBezTo>
                  <a:pt x="1540488" y="2722439"/>
                  <a:pt x="1183772" y="3052139"/>
                  <a:pt x="751526" y="3052139"/>
                </a:cubicBezTo>
                <a:lnTo>
                  <a:pt x="750044" y="3052064"/>
                </a:lnTo>
                <a:lnTo>
                  <a:pt x="750044" y="3086367"/>
                </a:lnTo>
                <a:lnTo>
                  <a:pt x="751527" y="3086442"/>
                </a:lnTo>
                <a:cubicBezTo>
                  <a:pt x="1201491" y="3086442"/>
                  <a:pt x="1572853" y="2743202"/>
                  <a:pt x="1617516" y="2304821"/>
                </a:cubicBezTo>
                <a:close/>
                <a:moveTo>
                  <a:pt x="1657875" y="2247241"/>
                </a:moveTo>
                <a:lnTo>
                  <a:pt x="1623572" y="2247241"/>
                </a:lnTo>
                <a:lnTo>
                  <a:pt x="1620638" y="2305150"/>
                </a:lnTo>
                <a:cubicBezTo>
                  <a:pt x="1575820" y="2745149"/>
                  <a:pt x="1203163" y="3089580"/>
                  <a:pt x="751527" y="3089580"/>
                </a:cubicBezTo>
                <a:lnTo>
                  <a:pt x="750044" y="3089505"/>
                </a:lnTo>
                <a:lnTo>
                  <a:pt x="750044" y="3123809"/>
                </a:lnTo>
                <a:lnTo>
                  <a:pt x="751527" y="3123884"/>
                </a:lnTo>
                <a:cubicBezTo>
                  <a:pt x="1220880" y="3123884"/>
                  <a:pt x="1608184" y="2765914"/>
                  <a:pt x="1654764" y="2308650"/>
                </a:cubicBezTo>
                <a:close/>
                <a:moveTo>
                  <a:pt x="1695316" y="2247241"/>
                </a:moveTo>
                <a:lnTo>
                  <a:pt x="1661012" y="2247241"/>
                </a:lnTo>
                <a:lnTo>
                  <a:pt x="1657885" y="2308968"/>
                </a:lnTo>
                <a:cubicBezTo>
                  <a:pt x="1611143" y="2767798"/>
                  <a:pt x="1222485" y="3127022"/>
                  <a:pt x="751527" y="3127022"/>
                </a:cubicBezTo>
                <a:lnTo>
                  <a:pt x="750044" y="3126947"/>
                </a:lnTo>
                <a:lnTo>
                  <a:pt x="750044" y="3161250"/>
                </a:lnTo>
                <a:lnTo>
                  <a:pt x="751527" y="3161325"/>
                </a:lnTo>
                <a:cubicBezTo>
                  <a:pt x="1240269" y="3161325"/>
                  <a:pt x="1643515" y="2788625"/>
                  <a:pt x="1692011" y="2312479"/>
                </a:cubicBezTo>
                <a:close/>
                <a:moveTo>
                  <a:pt x="1732758" y="2247241"/>
                </a:moveTo>
                <a:lnTo>
                  <a:pt x="1698454" y="2247241"/>
                </a:lnTo>
                <a:lnTo>
                  <a:pt x="1695133" y="2312796"/>
                </a:lnTo>
                <a:cubicBezTo>
                  <a:pt x="1646473" y="2790510"/>
                  <a:pt x="1241873" y="3164463"/>
                  <a:pt x="751527" y="3164463"/>
                </a:cubicBezTo>
                <a:lnTo>
                  <a:pt x="750044" y="3164388"/>
                </a:lnTo>
                <a:lnTo>
                  <a:pt x="750044" y="3198691"/>
                </a:lnTo>
                <a:lnTo>
                  <a:pt x="751527" y="3198766"/>
                </a:lnTo>
                <a:cubicBezTo>
                  <a:pt x="1259592" y="3198766"/>
                  <a:pt x="1678838" y="2811274"/>
                  <a:pt x="1729259" y="2316295"/>
                </a:cubicBezTo>
                <a:close/>
                <a:moveTo>
                  <a:pt x="1770198" y="2247241"/>
                </a:moveTo>
                <a:lnTo>
                  <a:pt x="1735895" y="2247241"/>
                </a:lnTo>
                <a:lnTo>
                  <a:pt x="1732381" y="2316612"/>
                </a:lnTo>
                <a:cubicBezTo>
                  <a:pt x="1681797" y="2813158"/>
                  <a:pt x="1261197" y="3201904"/>
                  <a:pt x="751527" y="3201904"/>
                </a:cubicBezTo>
                <a:lnTo>
                  <a:pt x="750044" y="3201829"/>
                </a:lnTo>
                <a:lnTo>
                  <a:pt x="750044" y="3236133"/>
                </a:lnTo>
                <a:lnTo>
                  <a:pt x="751527" y="3236208"/>
                </a:lnTo>
                <a:cubicBezTo>
                  <a:pt x="1278914" y="3236208"/>
                  <a:pt x="1714160" y="2833923"/>
                  <a:pt x="1766506" y="2320113"/>
                </a:cubicBezTo>
                <a:close/>
                <a:moveTo>
                  <a:pt x="1807640" y="2247241"/>
                </a:moveTo>
                <a:lnTo>
                  <a:pt x="1773337" y="2247241"/>
                </a:lnTo>
                <a:lnTo>
                  <a:pt x="1769629" y="2320442"/>
                </a:lnTo>
                <a:cubicBezTo>
                  <a:pt x="1717127" y="2835870"/>
                  <a:pt x="1280585" y="3239346"/>
                  <a:pt x="751527" y="3239346"/>
                </a:cubicBezTo>
                <a:lnTo>
                  <a:pt x="750044" y="3239271"/>
                </a:lnTo>
                <a:lnTo>
                  <a:pt x="750044" y="3273574"/>
                </a:lnTo>
                <a:lnTo>
                  <a:pt x="751527" y="3273649"/>
                </a:lnTo>
                <a:cubicBezTo>
                  <a:pt x="1298303" y="3273649"/>
                  <a:pt x="1749491" y="2856634"/>
                  <a:pt x="1803754" y="2323942"/>
                </a:cubicBezTo>
                <a:close/>
                <a:moveTo>
                  <a:pt x="1845080" y="2247241"/>
                </a:moveTo>
                <a:lnTo>
                  <a:pt x="1810778" y="2247241"/>
                </a:lnTo>
                <a:lnTo>
                  <a:pt x="1806875" y="2324259"/>
                </a:lnTo>
                <a:cubicBezTo>
                  <a:pt x="1752450" y="2858518"/>
                  <a:pt x="1299907" y="3276787"/>
                  <a:pt x="751527" y="3276787"/>
                </a:cubicBezTo>
                <a:lnTo>
                  <a:pt x="750044" y="3276712"/>
                </a:lnTo>
                <a:lnTo>
                  <a:pt x="750044" y="3311015"/>
                </a:lnTo>
                <a:lnTo>
                  <a:pt x="751526" y="3311090"/>
                </a:lnTo>
                <a:cubicBezTo>
                  <a:pt x="1317625" y="3311090"/>
                  <a:pt x="1784814" y="2879283"/>
                  <a:pt x="1841001" y="2327758"/>
                </a:cubicBezTo>
                <a:close/>
                <a:moveTo>
                  <a:pt x="1882523" y="2247241"/>
                </a:moveTo>
                <a:lnTo>
                  <a:pt x="1848219" y="2247241"/>
                </a:lnTo>
                <a:lnTo>
                  <a:pt x="1844123" y="2328087"/>
                </a:lnTo>
                <a:cubicBezTo>
                  <a:pt x="1787781" y="2881230"/>
                  <a:pt x="1319296" y="3314228"/>
                  <a:pt x="751526" y="3314228"/>
                </a:cubicBezTo>
                <a:lnTo>
                  <a:pt x="750044" y="3314153"/>
                </a:lnTo>
                <a:lnTo>
                  <a:pt x="750044" y="3348457"/>
                </a:lnTo>
                <a:lnTo>
                  <a:pt x="751527" y="3348532"/>
                </a:lnTo>
                <a:cubicBezTo>
                  <a:pt x="1337015" y="3348532"/>
                  <a:pt x="1820145" y="2901994"/>
                  <a:pt x="1878250" y="2331588"/>
                </a:cubicBezTo>
                <a:close/>
                <a:moveTo>
                  <a:pt x="1919963" y="2247241"/>
                </a:moveTo>
                <a:lnTo>
                  <a:pt x="1885660" y="2247241"/>
                </a:lnTo>
                <a:lnTo>
                  <a:pt x="1881371" y="2331905"/>
                </a:lnTo>
                <a:cubicBezTo>
                  <a:pt x="1823104" y="2903879"/>
                  <a:pt x="1338619" y="3351670"/>
                  <a:pt x="751527" y="3351670"/>
                </a:cubicBezTo>
                <a:lnTo>
                  <a:pt x="750044" y="3351595"/>
                </a:lnTo>
                <a:lnTo>
                  <a:pt x="750044" y="3385898"/>
                </a:lnTo>
                <a:lnTo>
                  <a:pt x="751527" y="3385973"/>
                </a:lnTo>
                <a:cubicBezTo>
                  <a:pt x="1356337" y="3385973"/>
                  <a:pt x="1855468" y="2924642"/>
                  <a:pt x="1915497" y="2335404"/>
                </a:cubicBezTo>
                <a:close/>
                <a:moveTo>
                  <a:pt x="1957405" y="2247241"/>
                </a:moveTo>
                <a:lnTo>
                  <a:pt x="1923102" y="2247241"/>
                </a:lnTo>
                <a:lnTo>
                  <a:pt x="1918619" y="2335733"/>
                </a:lnTo>
                <a:cubicBezTo>
                  <a:pt x="1858435" y="2926589"/>
                  <a:pt x="1358009" y="3389111"/>
                  <a:pt x="751527" y="3389111"/>
                </a:cubicBezTo>
                <a:lnTo>
                  <a:pt x="750044" y="3389036"/>
                </a:lnTo>
                <a:lnTo>
                  <a:pt x="750044" y="3423339"/>
                </a:lnTo>
                <a:lnTo>
                  <a:pt x="751527" y="3423414"/>
                </a:lnTo>
                <a:cubicBezTo>
                  <a:pt x="1375727" y="3423414"/>
                  <a:pt x="1890799" y="2947354"/>
                  <a:pt x="1952744" y="2339232"/>
                </a:cubicBezTo>
                <a:close/>
                <a:moveTo>
                  <a:pt x="1994906" y="2247241"/>
                </a:moveTo>
                <a:lnTo>
                  <a:pt x="1960542" y="2247241"/>
                </a:lnTo>
                <a:lnTo>
                  <a:pt x="1955866" y="2339550"/>
                </a:lnTo>
                <a:cubicBezTo>
                  <a:pt x="1893757" y="2949238"/>
                  <a:pt x="1377331" y="3426552"/>
                  <a:pt x="751527" y="3426552"/>
                </a:cubicBezTo>
                <a:lnTo>
                  <a:pt x="750044" y="3426477"/>
                </a:lnTo>
                <a:lnTo>
                  <a:pt x="750044" y="3460783"/>
                </a:lnTo>
                <a:lnTo>
                  <a:pt x="751526" y="3460855"/>
                </a:lnTo>
                <a:cubicBezTo>
                  <a:pt x="834663" y="3460855"/>
                  <a:pt x="916553" y="3452761"/>
                  <a:pt x="996296" y="3436945"/>
                </a:cubicBezTo>
                <a:lnTo>
                  <a:pt x="1052139" y="3422987"/>
                </a:lnTo>
                <a:lnTo>
                  <a:pt x="1151200" y="3394241"/>
                </a:lnTo>
                <a:lnTo>
                  <a:pt x="1228189" y="3366708"/>
                </a:lnTo>
                <a:lnTo>
                  <a:pt x="1264465" y="3349540"/>
                </a:lnTo>
                <a:lnTo>
                  <a:pt x="1361133" y="3300807"/>
                </a:lnTo>
                <a:lnTo>
                  <a:pt x="1441816" y="3252384"/>
                </a:lnTo>
                <a:cubicBezTo>
                  <a:pt x="1509382" y="3207177"/>
                  <a:pt x="1573006" y="3154995"/>
                  <a:pt x="1631789" y="3096212"/>
                </a:cubicBezTo>
                <a:cubicBezTo>
                  <a:pt x="1837528" y="2890473"/>
                  <a:pt x="1962403" y="2625435"/>
                  <a:pt x="1990407" y="2339607"/>
                </a:cubicBezTo>
                <a:close/>
                <a:moveTo>
                  <a:pt x="3552460" y="2247241"/>
                </a:moveTo>
                <a:lnTo>
                  <a:pt x="1997989" y="2247241"/>
                </a:lnTo>
                <a:lnTo>
                  <a:pt x="1993125" y="2343555"/>
                </a:lnTo>
                <a:cubicBezTo>
                  <a:pt x="1953180" y="2736889"/>
                  <a:pt x="1730587" y="3076227"/>
                  <a:pt x="1411497" y="3275417"/>
                </a:cubicBezTo>
                <a:lnTo>
                  <a:pt x="1361133" y="3300807"/>
                </a:lnTo>
                <a:lnTo>
                  <a:pt x="1337623" y="3314917"/>
                </a:lnTo>
                <a:lnTo>
                  <a:pt x="1264465" y="3349540"/>
                </a:lnTo>
                <a:lnTo>
                  <a:pt x="1209152" y="3377425"/>
                </a:lnTo>
                <a:lnTo>
                  <a:pt x="1151200" y="3394241"/>
                </a:lnTo>
                <a:lnTo>
                  <a:pt x="1114189" y="3407478"/>
                </a:lnTo>
                <a:lnTo>
                  <a:pt x="1052139" y="3422987"/>
                </a:lnTo>
                <a:lnTo>
                  <a:pt x="987783" y="3441662"/>
                </a:lnTo>
                <a:cubicBezTo>
                  <a:pt x="911283" y="3456320"/>
                  <a:pt x="832300" y="3463993"/>
                  <a:pt x="751526" y="3463993"/>
                </a:cubicBezTo>
                <a:lnTo>
                  <a:pt x="750044" y="3463918"/>
                </a:lnTo>
                <a:lnTo>
                  <a:pt x="750044" y="5048486"/>
                </a:lnTo>
                <a:cubicBezTo>
                  <a:pt x="750044" y="5130237"/>
                  <a:pt x="816317" y="5196510"/>
                  <a:pt x="898068" y="5196510"/>
                </a:cubicBezTo>
                <a:lnTo>
                  <a:pt x="3552460" y="5196510"/>
                </a:lnTo>
                <a:cubicBezTo>
                  <a:pt x="3634211" y="5196510"/>
                  <a:pt x="3700484" y="5130237"/>
                  <a:pt x="3700484" y="5048486"/>
                </a:cubicBezTo>
                <a:lnTo>
                  <a:pt x="3700484" y="2395265"/>
                </a:lnTo>
                <a:cubicBezTo>
                  <a:pt x="3700484" y="2313514"/>
                  <a:pt x="3634211" y="2247241"/>
                  <a:pt x="3552460" y="2247241"/>
                </a:cubicBezTo>
                <a:close/>
                <a:moveTo>
                  <a:pt x="2830216" y="1495928"/>
                </a:moveTo>
                <a:lnTo>
                  <a:pt x="2369591" y="1495928"/>
                </a:lnTo>
                <a:cubicBezTo>
                  <a:pt x="2301945" y="1495928"/>
                  <a:pt x="2247107" y="1550766"/>
                  <a:pt x="2247107" y="1618412"/>
                </a:cubicBezTo>
                <a:lnTo>
                  <a:pt x="2247107" y="2079037"/>
                </a:lnTo>
                <a:cubicBezTo>
                  <a:pt x="2247107" y="2146683"/>
                  <a:pt x="2301945" y="2201521"/>
                  <a:pt x="2369591" y="2201521"/>
                </a:cubicBezTo>
                <a:lnTo>
                  <a:pt x="2830216" y="2201521"/>
                </a:lnTo>
                <a:cubicBezTo>
                  <a:pt x="2897862" y="2201521"/>
                  <a:pt x="2952700" y="2146683"/>
                  <a:pt x="2952700" y="2079037"/>
                </a:cubicBezTo>
                <a:lnTo>
                  <a:pt x="2952700" y="1618412"/>
                </a:lnTo>
                <a:cubicBezTo>
                  <a:pt x="2952700" y="1550766"/>
                  <a:pt x="2897862" y="1495928"/>
                  <a:pt x="2830216" y="1495928"/>
                </a:cubicBezTo>
                <a:close/>
                <a:moveTo>
                  <a:pt x="2795564" y="0"/>
                </a:moveTo>
                <a:lnTo>
                  <a:pt x="2389189" y="0"/>
                </a:lnTo>
                <a:cubicBezTo>
                  <a:pt x="2310719" y="0"/>
                  <a:pt x="2247107" y="63612"/>
                  <a:pt x="2247107" y="142082"/>
                </a:cubicBezTo>
                <a:lnTo>
                  <a:pt x="2247107" y="300790"/>
                </a:lnTo>
                <a:lnTo>
                  <a:pt x="2247313" y="300811"/>
                </a:lnTo>
                <a:cubicBezTo>
                  <a:pt x="2472374" y="300811"/>
                  <a:pt x="2671228" y="186354"/>
                  <a:pt x="2788719" y="12595"/>
                </a:cubicBezTo>
                <a:close/>
                <a:moveTo>
                  <a:pt x="2830390" y="0"/>
                </a:moveTo>
                <a:lnTo>
                  <a:pt x="2798503" y="0"/>
                </a:lnTo>
                <a:lnTo>
                  <a:pt x="2790866" y="14053"/>
                </a:lnTo>
                <a:cubicBezTo>
                  <a:pt x="2672920" y="188495"/>
                  <a:pt x="2473289" y="303387"/>
                  <a:pt x="2247313" y="303387"/>
                </a:cubicBezTo>
                <a:lnTo>
                  <a:pt x="2247107" y="303366"/>
                </a:lnTo>
                <a:lnTo>
                  <a:pt x="2247107" y="331525"/>
                </a:lnTo>
                <a:lnTo>
                  <a:pt x="2247313" y="331546"/>
                </a:lnTo>
                <a:cubicBezTo>
                  <a:pt x="2482985" y="331546"/>
                  <a:pt x="2691192" y="211714"/>
                  <a:pt x="2814206" y="29780"/>
                </a:cubicBezTo>
                <a:close/>
                <a:moveTo>
                  <a:pt x="2865189" y="0"/>
                </a:moveTo>
                <a:lnTo>
                  <a:pt x="2833301" y="0"/>
                </a:lnTo>
                <a:lnTo>
                  <a:pt x="2816337" y="31213"/>
                </a:lnTo>
                <a:cubicBezTo>
                  <a:pt x="2692857" y="213833"/>
                  <a:pt x="2483863" y="334122"/>
                  <a:pt x="2247313" y="334122"/>
                </a:cubicBezTo>
                <a:lnTo>
                  <a:pt x="2247107" y="334101"/>
                </a:lnTo>
                <a:lnTo>
                  <a:pt x="2247107" y="362261"/>
                </a:lnTo>
                <a:lnTo>
                  <a:pt x="2247313" y="362282"/>
                </a:lnTo>
                <a:cubicBezTo>
                  <a:pt x="2493559" y="362282"/>
                  <a:pt x="2711129" y="237054"/>
                  <a:pt x="2839677" y="46941"/>
                </a:cubicBezTo>
                <a:close/>
                <a:moveTo>
                  <a:pt x="2900014" y="0"/>
                </a:moveTo>
                <a:lnTo>
                  <a:pt x="2868126" y="0"/>
                </a:lnTo>
                <a:lnTo>
                  <a:pt x="2841824" y="48399"/>
                </a:lnTo>
                <a:cubicBezTo>
                  <a:pt x="2712821" y="239195"/>
                  <a:pt x="2494474" y="364858"/>
                  <a:pt x="2247313" y="364858"/>
                </a:cubicBezTo>
                <a:lnTo>
                  <a:pt x="2247107" y="364837"/>
                </a:lnTo>
                <a:lnTo>
                  <a:pt x="2247107" y="392996"/>
                </a:lnTo>
                <a:lnTo>
                  <a:pt x="2247312" y="393017"/>
                </a:lnTo>
                <a:cubicBezTo>
                  <a:pt x="2504170" y="393017"/>
                  <a:pt x="2731092" y="262414"/>
                  <a:pt x="2865164" y="64126"/>
                </a:cubicBezTo>
                <a:close/>
                <a:moveTo>
                  <a:pt x="2934838" y="0"/>
                </a:moveTo>
                <a:lnTo>
                  <a:pt x="2902924" y="0"/>
                </a:lnTo>
                <a:lnTo>
                  <a:pt x="2867295" y="65559"/>
                </a:lnTo>
                <a:cubicBezTo>
                  <a:pt x="2732757" y="264533"/>
                  <a:pt x="2505048" y="395593"/>
                  <a:pt x="2247312" y="395593"/>
                </a:cubicBezTo>
                <a:lnTo>
                  <a:pt x="2247107" y="395572"/>
                </a:lnTo>
                <a:lnTo>
                  <a:pt x="2247107" y="423732"/>
                </a:lnTo>
                <a:lnTo>
                  <a:pt x="2247312" y="423753"/>
                </a:lnTo>
                <a:cubicBezTo>
                  <a:pt x="2514781" y="423753"/>
                  <a:pt x="2751057" y="287776"/>
                  <a:pt x="2890651" y="81312"/>
                </a:cubicBezTo>
                <a:close/>
                <a:moveTo>
                  <a:pt x="2969637" y="0"/>
                </a:moveTo>
                <a:lnTo>
                  <a:pt x="2937749" y="0"/>
                </a:lnTo>
                <a:lnTo>
                  <a:pt x="2892782" y="82745"/>
                </a:lnTo>
                <a:cubicBezTo>
                  <a:pt x="2752721" y="289895"/>
                  <a:pt x="2515659" y="426329"/>
                  <a:pt x="2247312" y="426329"/>
                </a:cubicBezTo>
                <a:lnTo>
                  <a:pt x="2247107" y="426308"/>
                </a:lnTo>
                <a:lnTo>
                  <a:pt x="2247107" y="454467"/>
                </a:lnTo>
                <a:lnTo>
                  <a:pt x="2247312" y="454488"/>
                </a:lnTo>
                <a:cubicBezTo>
                  <a:pt x="2525355" y="454488"/>
                  <a:pt x="2770993" y="313114"/>
                  <a:pt x="2916122" y="98472"/>
                </a:cubicBezTo>
                <a:close/>
                <a:moveTo>
                  <a:pt x="3004460" y="0"/>
                </a:moveTo>
                <a:lnTo>
                  <a:pt x="2972548" y="0"/>
                </a:lnTo>
                <a:lnTo>
                  <a:pt x="2918253" y="99905"/>
                </a:lnTo>
                <a:cubicBezTo>
                  <a:pt x="2772658" y="315233"/>
                  <a:pt x="2526233" y="457064"/>
                  <a:pt x="2247312" y="457064"/>
                </a:cubicBezTo>
                <a:lnTo>
                  <a:pt x="2247107" y="457043"/>
                </a:lnTo>
                <a:lnTo>
                  <a:pt x="2247107" y="485214"/>
                </a:lnTo>
                <a:lnTo>
                  <a:pt x="2247312" y="485224"/>
                </a:lnTo>
                <a:cubicBezTo>
                  <a:pt x="2535966" y="485224"/>
                  <a:pt x="2790957" y="338476"/>
                  <a:pt x="2941609" y="115658"/>
                </a:cubicBezTo>
                <a:close/>
                <a:moveTo>
                  <a:pt x="3039260" y="0"/>
                </a:moveTo>
                <a:lnTo>
                  <a:pt x="3007372" y="0"/>
                </a:lnTo>
                <a:lnTo>
                  <a:pt x="2943740" y="117091"/>
                </a:lnTo>
                <a:cubicBezTo>
                  <a:pt x="2792622" y="340595"/>
                  <a:pt x="2536844" y="487800"/>
                  <a:pt x="2247312" y="487800"/>
                </a:cubicBezTo>
                <a:lnTo>
                  <a:pt x="2247107" y="487790"/>
                </a:lnTo>
                <a:lnTo>
                  <a:pt x="2247107" y="515948"/>
                </a:lnTo>
                <a:lnTo>
                  <a:pt x="2247312" y="515958"/>
                </a:lnTo>
                <a:cubicBezTo>
                  <a:pt x="2546540" y="515958"/>
                  <a:pt x="2810894" y="363813"/>
                  <a:pt x="2967080" y="132817"/>
                </a:cubicBezTo>
                <a:close/>
                <a:moveTo>
                  <a:pt x="3074226" y="0"/>
                </a:moveTo>
                <a:lnTo>
                  <a:pt x="3042172" y="0"/>
                </a:lnTo>
                <a:lnTo>
                  <a:pt x="2969211" y="134250"/>
                </a:lnTo>
                <a:cubicBezTo>
                  <a:pt x="2812559" y="365932"/>
                  <a:pt x="2547418" y="518534"/>
                  <a:pt x="2247312" y="518534"/>
                </a:cubicBezTo>
                <a:lnTo>
                  <a:pt x="2247107" y="518524"/>
                </a:lnTo>
                <a:lnTo>
                  <a:pt x="2247107" y="546684"/>
                </a:lnTo>
                <a:lnTo>
                  <a:pt x="2247312" y="546694"/>
                </a:lnTo>
                <a:cubicBezTo>
                  <a:pt x="2588095" y="546694"/>
                  <a:pt x="2885213" y="356068"/>
                  <a:pt x="3037632" y="75852"/>
                </a:cubicBezTo>
                <a:close/>
                <a:moveTo>
                  <a:pt x="3107248" y="0"/>
                </a:moveTo>
                <a:lnTo>
                  <a:pt x="3077098" y="0"/>
                </a:lnTo>
                <a:lnTo>
                  <a:pt x="3039905" y="77098"/>
                </a:lnTo>
                <a:cubicBezTo>
                  <a:pt x="2887059" y="358118"/>
                  <a:pt x="2589101" y="549270"/>
                  <a:pt x="2247312" y="549270"/>
                </a:cubicBezTo>
                <a:lnTo>
                  <a:pt x="2247107" y="549260"/>
                </a:lnTo>
                <a:lnTo>
                  <a:pt x="2247107" y="577419"/>
                </a:lnTo>
                <a:lnTo>
                  <a:pt x="2247312" y="577429"/>
                </a:lnTo>
                <a:cubicBezTo>
                  <a:pt x="2631808" y="577429"/>
                  <a:pt x="2962528" y="342829"/>
                  <a:pt x="3103857" y="9248"/>
                </a:cubicBezTo>
                <a:close/>
                <a:moveTo>
                  <a:pt x="3139939" y="0"/>
                </a:moveTo>
                <a:lnTo>
                  <a:pt x="3109985" y="0"/>
                </a:lnTo>
                <a:lnTo>
                  <a:pt x="3106228" y="10244"/>
                </a:lnTo>
                <a:cubicBezTo>
                  <a:pt x="2964504" y="344747"/>
                  <a:pt x="2632862" y="580005"/>
                  <a:pt x="2247312" y="580005"/>
                </a:cubicBezTo>
                <a:lnTo>
                  <a:pt x="2247107" y="579995"/>
                </a:lnTo>
                <a:lnTo>
                  <a:pt x="2247107" y="608155"/>
                </a:lnTo>
                <a:lnTo>
                  <a:pt x="2247312" y="608165"/>
                </a:lnTo>
                <a:cubicBezTo>
                  <a:pt x="2644497" y="608165"/>
                  <a:pt x="2986160" y="365794"/>
                  <a:pt x="3132168" y="21189"/>
                </a:cubicBezTo>
                <a:close/>
                <a:moveTo>
                  <a:pt x="3172645" y="0"/>
                </a:moveTo>
                <a:lnTo>
                  <a:pt x="3142691" y="0"/>
                </a:lnTo>
                <a:lnTo>
                  <a:pt x="3134547" y="22209"/>
                </a:lnTo>
                <a:cubicBezTo>
                  <a:pt x="2988158" y="367744"/>
                  <a:pt x="2645594" y="610741"/>
                  <a:pt x="2247312" y="610741"/>
                </a:cubicBezTo>
                <a:lnTo>
                  <a:pt x="2247107" y="610731"/>
                </a:lnTo>
                <a:lnTo>
                  <a:pt x="2247107" y="638890"/>
                </a:lnTo>
                <a:lnTo>
                  <a:pt x="2247312" y="638900"/>
                </a:lnTo>
                <a:cubicBezTo>
                  <a:pt x="2657230" y="638900"/>
                  <a:pt x="3009815" y="388790"/>
                  <a:pt x="3160488" y="33153"/>
                </a:cubicBezTo>
                <a:close/>
                <a:moveTo>
                  <a:pt x="3205896" y="0"/>
                </a:moveTo>
                <a:lnTo>
                  <a:pt x="3175382" y="0"/>
                </a:lnTo>
                <a:lnTo>
                  <a:pt x="3162859" y="34149"/>
                </a:lnTo>
                <a:cubicBezTo>
                  <a:pt x="3011791" y="390707"/>
                  <a:pt x="2658284" y="641476"/>
                  <a:pt x="2247312" y="641476"/>
                </a:cubicBezTo>
                <a:lnTo>
                  <a:pt x="2247107" y="641466"/>
                </a:lnTo>
                <a:lnTo>
                  <a:pt x="2247107" y="669626"/>
                </a:lnTo>
                <a:lnTo>
                  <a:pt x="2247312" y="669636"/>
                </a:lnTo>
                <a:cubicBezTo>
                  <a:pt x="2452052" y="669636"/>
                  <a:pt x="2647571" y="609834"/>
                  <a:pt x="2813962" y="498503"/>
                </a:cubicBezTo>
                <a:lnTo>
                  <a:pt x="2860349" y="464050"/>
                </a:lnTo>
                <a:lnTo>
                  <a:pt x="2929053" y="407364"/>
                </a:lnTo>
                <a:lnTo>
                  <a:pt x="2969908" y="370302"/>
                </a:lnTo>
                <a:cubicBezTo>
                  <a:pt x="3066416" y="273793"/>
                  <a:pt x="3141248" y="161389"/>
                  <a:pt x="3191953" y="38988"/>
                </a:cubicBezTo>
                <a:close/>
                <a:moveTo>
                  <a:pt x="3558401" y="0"/>
                </a:moveTo>
                <a:lnTo>
                  <a:pt x="3208317" y="0"/>
                </a:lnTo>
                <a:lnTo>
                  <a:pt x="3191304" y="46485"/>
                </a:lnTo>
                <a:cubicBezTo>
                  <a:pt x="3139461" y="169056"/>
                  <a:pt x="3064444" y="279439"/>
                  <a:pt x="2971745" y="372139"/>
                </a:cubicBezTo>
                <a:lnTo>
                  <a:pt x="2929053" y="407364"/>
                </a:lnTo>
                <a:lnTo>
                  <a:pt x="2894639" y="438582"/>
                </a:lnTo>
                <a:lnTo>
                  <a:pt x="2860349" y="464050"/>
                </a:lnTo>
                <a:lnTo>
                  <a:pt x="2820121" y="497241"/>
                </a:lnTo>
                <a:cubicBezTo>
                  <a:pt x="2656610" y="607709"/>
                  <a:pt x="2459494" y="672212"/>
                  <a:pt x="2247312" y="672212"/>
                </a:cubicBezTo>
                <a:lnTo>
                  <a:pt x="2247107" y="672202"/>
                </a:lnTo>
                <a:lnTo>
                  <a:pt x="2247107" y="1311294"/>
                </a:lnTo>
                <a:cubicBezTo>
                  <a:pt x="2247107" y="1389764"/>
                  <a:pt x="2310719" y="1453376"/>
                  <a:pt x="2389189" y="1453376"/>
                </a:cubicBezTo>
                <a:lnTo>
                  <a:pt x="3558401" y="1453376"/>
                </a:lnTo>
                <a:cubicBezTo>
                  <a:pt x="3636871" y="1453376"/>
                  <a:pt x="3700483" y="1389764"/>
                  <a:pt x="3700483" y="1311294"/>
                </a:cubicBezTo>
                <a:lnTo>
                  <a:pt x="3700483" y="142082"/>
                </a:lnTo>
                <a:cubicBezTo>
                  <a:pt x="3700483" y="63612"/>
                  <a:pt x="3636871" y="0"/>
                  <a:pt x="3558401" y="0"/>
                </a:cubicBezTo>
                <a:close/>
              </a:path>
            </a:pathLst>
          </a:custGeom>
        </p:spPr>
      </p:pic>
      <p:sp>
        <p:nvSpPr>
          <p:cNvPr id="8" name="TextBox 7">
            <a:extLst>
              <a:ext uri="{FF2B5EF4-FFF2-40B4-BE49-F238E27FC236}">
                <a16:creationId xmlns:a16="http://schemas.microsoft.com/office/drawing/2014/main" id="{66AE73C7-9049-C21D-47B1-C2D102A6C07C}"/>
              </a:ext>
            </a:extLst>
          </p:cNvPr>
          <p:cNvSpPr txBox="1"/>
          <p:nvPr userDrawn="1"/>
        </p:nvSpPr>
        <p:spPr>
          <a:xfrm>
            <a:off x="5225859" y="2959630"/>
            <a:ext cx="6716759" cy="1580922"/>
          </a:xfrm>
          <a:prstGeom prst="rect">
            <a:avLst/>
          </a:prstGeom>
          <a:noFill/>
        </p:spPr>
        <p:txBody>
          <a:bodyPr wrap="square" lIns="0" rIns="0" anchor="ctr">
            <a:noAutofit/>
          </a:bodyPr>
          <a:lstStyle/>
          <a:p>
            <a:pPr marL="0" marR="0" lvl="0" indent="0" algn="l" defTabSz="457200" rtl="0" eaLnBrk="1" fontAlgn="auto" latinLnBrk="0" hangingPunct="1">
              <a:spcBef>
                <a:spcPts val="0"/>
              </a:spcBef>
              <a:buClrTx/>
              <a:buSzTx/>
              <a:buFontTx/>
              <a:buNone/>
              <a:tabLst/>
              <a:defRPr/>
            </a:pPr>
            <a:r>
              <a:rPr kumimoji="0" lang="en-US" sz="10000" b="1" u="none" strike="noStrike" kern="1200" cap="none" spc="0" normalizeH="0" baseline="0" noProof="0">
                <a:ln>
                  <a:noFill/>
                </a:ln>
                <a:solidFill>
                  <a:sysClr val="windowText" lastClr="000000"/>
                </a:solidFill>
                <a:effectLst/>
                <a:uLnTx/>
                <a:uFillTx/>
                <a:latin typeface="Outfit" pitchFamily="2" charset="0"/>
              </a:rPr>
              <a:t>Thank You</a:t>
            </a:r>
          </a:p>
        </p:txBody>
      </p:sp>
      <p:sp>
        <p:nvSpPr>
          <p:cNvPr id="37" name="Graphic 1">
            <a:extLst>
              <a:ext uri="{FF2B5EF4-FFF2-40B4-BE49-F238E27FC236}">
                <a16:creationId xmlns:a16="http://schemas.microsoft.com/office/drawing/2014/main" id="{929AEAD1-912F-A343-EF15-7ECB4AD86F2F}"/>
              </a:ext>
            </a:extLst>
          </p:cNvPr>
          <p:cNvSpPr/>
          <p:nvPr/>
        </p:nvSpPr>
        <p:spPr>
          <a:xfrm>
            <a:off x="10242565" y="456933"/>
            <a:ext cx="1492211" cy="309247"/>
          </a:xfrm>
          <a:custGeom>
            <a:avLst/>
            <a:gdLst>
              <a:gd name="connsiteX0" fmla="*/ 420114 w 1492211"/>
              <a:gd name="connsiteY0" fmla="*/ 50 h 309247"/>
              <a:gd name="connsiteX1" fmla="*/ 570196 w 1492211"/>
              <a:gd name="connsiteY1" fmla="*/ 149310 h 309247"/>
              <a:gd name="connsiteX2" fmla="*/ 420114 w 1492211"/>
              <a:gd name="connsiteY2" fmla="*/ 299376 h 309247"/>
              <a:gd name="connsiteX3" fmla="*/ 270468 w 1492211"/>
              <a:gd name="connsiteY3" fmla="*/ 149310 h 309247"/>
              <a:gd name="connsiteX4" fmla="*/ 420114 w 1492211"/>
              <a:gd name="connsiteY4" fmla="*/ 50 h 309247"/>
              <a:gd name="connsiteX5" fmla="*/ 420114 w 1492211"/>
              <a:gd name="connsiteY5" fmla="*/ 251702 h 309247"/>
              <a:gd name="connsiteX6" fmla="*/ 518241 w 1492211"/>
              <a:gd name="connsiteY6" fmla="*/ 149310 h 309247"/>
              <a:gd name="connsiteX7" fmla="*/ 420114 w 1492211"/>
              <a:gd name="connsiteY7" fmla="*/ 46930 h 309247"/>
              <a:gd name="connsiteX8" fmla="*/ 322000 w 1492211"/>
              <a:gd name="connsiteY8" fmla="*/ 149310 h 309247"/>
              <a:gd name="connsiteX9" fmla="*/ 420114 w 1492211"/>
              <a:gd name="connsiteY9" fmla="*/ 251702 h 309247"/>
              <a:gd name="connsiteX10" fmla="*/ 1058244 w 1492211"/>
              <a:gd name="connsiteY10" fmla="*/ 50 h 309247"/>
              <a:gd name="connsiteX11" fmla="*/ 1208313 w 1492211"/>
              <a:gd name="connsiteY11" fmla="*/ 149310 h 309247"/>
              <a:gd name="connsiteX12" fmla="*/ 1058244 w 1492211"/>
              <a:gd name="connsiteY12" fmla="*/ 299376 h 309247"/>
              <a:gd name="connsiteX13" fmla="*/ 908585 w 1492211"/>
              <a:gd name="connsiteY13" fmla="*/ 149310 h 309247"/>
              <a:gd name="connsiteX14" fmla="*/ 1058244 w 1492211"/>
              <a:gd name="connsiteY14" fmla="*/ 50 h 309247"/>
              <a:gd name="connsiteX15" fmla="*/ 1058244 w 1492211"/>
              <a:gd name="connsiteY15" fmla="*/ 251702 h 309247"/>
              <a:gd name="connsiteX16" fmla="*/ 1156359 w 1492211"/>
              <a:gd name="connsiteY16" fmla="*/ 149310 h 309247"/>
              <a:gd name="connsiteX17" fmla="*/ 1058244 w 1492211"/>
              <a:gd name="connsiteY17" fmla="*/ 46930 h 309247"/>
              <a:gd name="connsiteX18" fmla="*/ 960117 w 1492211"/>
              <a:gd name="connsiteY18" fmla="*/ 149310 h 309247"/>
              <a:gd name="connsiteX19" fmla="*/ 1058244 w 1492211"/>
              <a:gd name="connsiteY19" fmla="*/ 251702 h 309247"/>
              <a:gd name="connsiteX20" fmla="*/ 825704 w 1492211"/>
              <a:gd name="connsiteY20" fmla="*/ 5395 h 309247"/>
              <a:gd name="connsiteX21" fmla="*/ 885157 w 1492211"/>
              <a:gd name="connsiteY21" fmla="*/ 5395 h 309247"/>
              <a:gd name="connsiteX22" fmla="*/ 736294 w 1492211"/>
              <a:gd name="connsiteY22" fmla="*/ 309248 h 309247"/>
              <a:gd name="connsiteX23" fmla="*/ 587866 w 1492211"/>
              <a:gd name="connsiteY23" fmla="*/ 5395 h 309247"/>
              <a:gd name="connsiteX24" fmla="*/ 646884 w 1492211"/>
              <a:gd name="connsiteY24" fmla="*/ 5395 h 309247"/>
              <a:gd name="connsiteX25" fmla="*/ 736294 w 1492211"/>
              <a:gd name="connsiteY25" fmla="*/ 207699 h 309247"/>
              <a:gd name="connsiteX26" fmla="*/ 825704 w 1492211"/>
              <a:gd name="connsiteY26" fmla="*/ 5395 h 309247"/>
              <a:gd name="connsiteX27" fmla="*/ 1319385 w 1492211"/>
              <a:gd name="connsiteY27" fmla="*/ 84384 h 309247"/>
              <a:gd name="connsiteX28" fmla="*/ 1382669 w 1492211"/>
              <a:gd name="connsiteY28" fmla="*/ 44933 h 309247"/>
              <a:gd name="connsiteX29" fmla="*/ 1462938 w 1492211"/>
              <a:gd name="connsiteY29" fmla="*/ 67728 h 309247"/>
              <a:gd name="connsiteX30" fmla="*/ 1462938 w 1492211"/>
              <a:gd name="connsiteY30" fmla="*/ 16594 h 309247"/>
              <a:gd name="connsiteX31" fmla="*/ 1383079 w 1492211"/>
              <a:gd name="connsiteY31" fmla="*/ 87 h 309247"/>
              <a:gd name="connsiteX32" fmla="*/ 1265677 w 1492211"/>
              <a:gd name="connsiteY32" fmla="*/ 86902 h 309247"/>
              <a:gd name="connsiteX33" fmla="*/ 1438876 w 1492211"/>
              <a:gd name="connsiteY33" fmla="*/ 216455 h 309247"/>
              <a:gd name="connsiteX34" fmla="*/ 1374337 w 1492211"/>
              <a:gd name="connsiteY34" fmla="*/ 254244 h 309247"/>
              <a:gd name="connsiteX35" fmla="*/ 1278162 w 1492211"/>
              <a:gd name="connsiteY35" fmla="*/ 222272 h 309247"/>
              <a:gd name="connsiteX36" fmla="*/ 1278162 w 1492211"/>
              <a:gd name="connsiteY36" fmla="*/ 222371 h 309247"/>
              <a:gd name="connsiteX37" fmla="*/ 1278162 w 1492211"/>
              <a:gd name="connsiteY37" fmla="*/ 276754 h 309247"/>
              <a:gd name="connsiteX38" fmla="*/ 1374387 w 1492211"/>
              <a:gd name="connsiteY38" fmla="*/ 299078 h 309247"/>
              <a:gd name="connsiteX39" fmla="*/ 1492211 w 1492211"/>
              <a:gd name="connsiteY39" fmla="*/ 212709 h 309247"/>
              <a:gd name="connsiteX40" fmla="*/ 1319460 w 1492211"/>
              <a:gd name="connsiteY40" fmla="*/ 84384 h 309247"/>
              <a:gd name="connsiteX41" fmla="*/ 1319385 w 1492211"/>
              <a:gd name="connsiteY41" fmla="*/ 84384 h 309247"/>
              <a:gd name="connsiteX42" fmla="*/ 53733 w 1492211"/>
              <a:gd name="connsiteY42" fmla="*/ 84310 h 309247"/>
              <a:gd name="connsiteX43" fmla="*/ 117029 w 1492211"/>
              <a:gd name="connsiteY43" fmla="*/ 44859 h 309247"/>
              <a:gd name="connsiteX44" fmla="*/ 196938 w 1492211"/>
              <a:gd name="connsiteY44" fmla="*/ 67443 h 309247"/>
              <a:gd name="connsiteX45" fmla="*/ 196938 w 1492211"/>
              <a:gd name="connsiteY45" fmla="*/ 16334 h 309247"/>
              <a:gd name="connsiteX46" fmla="*/ 117439 w 1492211"/>
              <a:gd name="connsiteY46" fmla="*/ 0 h 309247"/>
              <a:gd name="connsiteX47" fmla="*/ 0 w 1492211"/>
              <a:gd name="connsiteY47" fmla="*/ 86815 h 309247"/>
              <a:gd name="connsiteX48" fmla="*/ 173249 w 1492211"/>
              <a:gd name="connsiteY48" fmla="*/ 216405 h 309247"/>
              <a:gd name="connsiteX49" fmla="*/ 108697 w 1492211"/>
              <a:gd name="connsiteY49" fmla="*/ 254207 h 309247"/>
              <a:gd name="connsiteX50" fmla="*/ 12497 w 1492211"/>
              <a:gd name="connsiteY50" fmla="*/ 222222 h 309247"/>
              <a:gd name="connsiteX51" fmla="*/ 12497 w 1492211"/>
              <a:gd name="connsiteY51" fmla="*/ 222346 h 309247"/>
              <a:gd name="connsiteX52" fmla="*/ 12497 w 1492211"/>
              <a:gd name="connsiteY52" fmla="*/ 276729 h 309247"/>
              <a:gd name="connsiteX53" fmla="*/ 108759 w 1492211"/>
              <a:gd name="connsiteY53" fmla="*/ 299053 h 309247"/>
              <a:gd name="connsiteX54" fmla="*/ 226621 w 1492211"/>
              <a:gd name="connsiteY54" fmla="*/ 212660 h 309247"/>
              <a:gd name="connsiteX55" fmla="*/ 53733 w 1492211"/>
              <a:gd name="connsiteY55" fmla="*/ 84310 h 3092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Lst>
            <a:rect l="l" t="t" r="r" b="b"/>
            <a:pathLst>
              <a:path w="1492211" h="309247">
                <a:moveTo>
                  <a:pt x="420114" y="50"/>
                </a:moveTo>
                <a:cubicBezTo>
                  <a:pt x="506291" y="50"/>
                  <a:pt x="570196" y="63375"/>
                  <a:pt x="570196" y="149310"/>
                </a:cubicBezTo>
                <a:cubicBezTo>
                  <a:pt x="570196" y="235244"/>
                  <a:pt x="507112" y="299376"/>
                  <a:pt x="420114" y="299376"/>
                </a:cubicBezTo>
                <a:cubicBezTo>
                  <a:pt x="333540" y="299376"/>
                  <a:pt x="270468" y="235232"/>
                  <a:pt x="270468" y="149310"/>
                </a:cubicBezTo>
                <a:cubicBezTo>
                  <a:pt x="270468" y="63387"/>
                  <a:pt x="334771" y="50"/>
                  <a:pt x="420114" y="50"/>
                </a:cubicBezTo>
                <a:close/>
                <a:moveTo>
                  <a:pt x="420114" y="251702"/>
                </a:moveTo>
                <a:cubicBezTo>
                  <a:pt x="477839" y="251702"/>
                  <a:pt x="518241" y="208518"/>
                  <a:pt x="518241" y="149310"/>
                </a:cubicBezTo>
                <a:cubicBezTo>
                  <a:pt x="518241" y="90102"/>
                  <a:pt x="478249" y="46930"/>
                  <a:pt x="420114" y="46930"/>
                </a:cubicBezTo>
                <a:cubicBezTo>
                  <a:pt x="362812" y="46930"/>
                  <a:pt x="322000" y="90102"/>
                  <a:pt x="322000" y="149310"/>
                </a:cubicBezTo>
                <a:cubicBezTo>
                  <a:pt x="322000" y="208518"/>
                  <a:pt x="362812" y="251702"/>
                  <a:pt x="420114" y="251702"/>
                </a:cubicBezTo>
                <a:close/>
                <a:moveTo>
                  <a:pt x="1058244" y="50"/>
                </a:moveTo>
                <a:cubicBezTo>
                  <a:pt x="1144408" y="50"/>
                  <a:pt x="1208313" y="63375"/>
                  <a:pt x="1208313" y="149310"/>
                </a:cubicBezTo>
                <a:cubicBezTo>
                  <a:pt x="1208313" y="235244"/>
                  <a:pt x="1145241" y="299376"/>
                  <a:pt x="1058244" y="299376"/>
                </a:cubicBezTo>
                <a:cubicBezTo>
                  <a:pt x="971657" y="299376"/>
                  <a:pt x="908585" y="235232"/>
                  <a:pt x="908585" y="149310"/>
                </a:cubicBezTo>
                <a:cubicBezTo>
                  <a:pt x="908585" y="63387"/>
                  <a:pt x="972950" y="50"/>
                  <a:pt x="1058244" y="50"/>
                </a:cubicBezTo>
                <a:close/>
                <a:moveTo>
                  <a:pt x="1058244" y="251702"/>
                </a:moveTo>
                <a:cubicBezTo>
                  <a:pt x="1115956" y="251702"/>
                  <a:pt x="1156359" y="208518"/>
                  <a:pt x="1156359" y="149310"/>
                </a:cubicBezTo>
                <a:cubicBezTo>
                  <a:pt x="1156359" y="90102"/>
                  <a:pt x="1116367" y="46930"/>
                  <a:pt x="1058244" y="46930"/>
                </a:cubicBezTo>
                <a:cubicBezTo>
                  <a:pt x="1000930" y="46930"/>
                  <a:pt x="960117" y="90102"/>
                  <a:pt x="960117" y="149310"/>
                </a:cubicBezTo>
                <a:cubicBezTo>
                  <a:pt x="960117" y="208518"/>
                  <a:pt x="1001042" y="251702"/>
                  <a:pt x="1058244" y="251702"/>
                </a:cubicBezTo>
                <a:close/>
                <a:moveTo>
                  <a:pt x="825704" y="5395"/>
                </a:moveTo>
                <a:lnTo>
                  <a:pt x="885157" y="5395"/>
                </a:lnTo>
                <a:lnTo>
                  <a:pt x="736294" y="309248"/>
                </a:lnTo>
                <a:lnTo>
                  <a:pt x="587866" y="5395"/>
                </a:lnTo>
                <a:lnTo>
                  <a:pt x="646884" y="5395"/>
                </a:lnTo>
                <a:lnTo>
                  <a:pt x="736294" y="207699"/>
                </a:lnTo>
                <a:lnTo>
                  <a:pt x="825704" y="5395"/>
                </a:lnTo>
                <a:close/>
                <a:moveTo>
                  <a:pt x="1319385" y="84384"/>
                </a:moveTo>
                <a:cubicBezTo>
                  <a:pt x="1319385" y="62370"/>
                  <a:pt x="1337703" y="44933"/>
                  <a:pt x="1382669" y="44933"/>
                </a:cubicBezTo>
                <a:cubicBezTo>
                  <a:pt x="1408037" y="44933"/>
                  <a:pt x="1436737" y="52374"/>
                  <a:pt x="1462938" y="67728"/>
                </a:cubicBezTo>
                <a:lnTo>
                  <a:pt x="1462938" y="16594"/>
                </a:lnTo>
                <a:cubicBezTo>
                  <a:pt x="1439535" y="5928"/>
                  <a:pt x="1410835" y="87"/>
                  <a:pt x="1383079" y="87"/>
                </a:cubicBezTo>
                <a:cubicBezTo>
                  <a:pt x="1303145" y="87"/>
                  <a:pt x="1265677" y="39947"/>
                  <a:pt x="1265677" y="86902"/>
                </a:cubicBezTo>
                <a:cubicBezTo>
                  <a:pt x="1265677" y="194801"/>
                  <a:pt x="1438876" y="153750"/>
                  <a:pt x="1438876" y="216455"/>
                </a:cubicBezTo>
                <a:cubicBezTo>
                  <a:pt x="1438876" y="238047"/>
                  <a:pt x="1419726" y="254244"/>
                  <a:pt x="1374337" y="254244"/>
                </a:cubicBezTo>
                <a:cubicBezTo>
                  <a:pt x="1338523" y="254244"/>
                  <a:pt x="1301479" y="240949"/>
                  <a:pt x="1278162" y="222272"/>
                </a:cubicBezTo>
                <a:lnTo>
                  <a:pt x="1278162" y="222371"/>
                </a:lnTo>
                <a:lnTo>
                  <a:pt x="1278162" y="276754"/>
                </a:lnTo>
                <a:cubicBezTo>
                  <a:pt x="1303493" y="290397"/>
                  <a:pt x="1338921" y="299078"/>
                  <a:pt x="1374387" y="299078"/>
                </a:cubicBezTo>
                <a:cubicBezTo>
                  <a:pt x="1454321" y="299078"/>
                  <a:pt x="1492211" y="259218"/>
                  <a:pt x="1492211" y="212709"/>
                </a:cubicBezTo>
                <a:cubicBezTo>
                  <a:pt x="1492236" y="105964"/>
                  <a:pt x="1319460" y="146246"/>
                  <a:pt x="1319460" y="84384"/>
                </a:cubicBezTo>
                <a:lnTo>
                  <a:pt x="1319385" y="84384"/>
                </a:lnTo>
                <a:close/>
                <a:moveTo>
                  <a:pt x="53733" y="84310"/>
                </a:moveTo>
                <a:cubicBezTo>
                  <a:pt x="53733" y="62296"/>
                  <a:pt x="72050" y="44859"/>
                  <a:pt x="117029" y="44859"/>
                </a:cubicBezTo>
                <a:cubicBezTo>
                  <a:pt x="142285" y="44859"/>
                  <a:pt x="170836" y="52300"/>
                  <a:pt x="196938" y="67443"/>
                </a:cubicBezTo>
                <a:lnTo>
                  <a:pt x="196938" y="16334"/>
                </a:lnTo>
                <a:cubicBezTo>
                  <a:pt x="173609" y="5804"/>
                  <a:pt x="145045" y="0"/>
                  <a:pt x="117439" y="0"/>
                </a:cubicBezTo>
                <a:cubicBezTo>
                  <a:pt x="37480" y="0"/>
                  <a:pt x="0" y="39873"/>
                  <a:pt x="0" y="86815"/>
                </a:cubicBezTo>
                <a:cubicBezTo>
                  <a:pt x="0" y="194813"/>
                  <a:pt x="173249" y="153688"/>
                  <a:pt x="173249" y="216405"/>
                </a:cubicBezTo>
                <a:cubicBezTo>
                  <a:pt x="173249" y="237997"/>
                  <a:pt x="154098" y="254207"/>
                  <a:pt x="108697" y="254207"/>
                </a:cubicBezTo>
                <a:cubicBezTo>
                  <a:pt x="72883" y="254207"/>
                  <a:pt x="35814" y="240912"/>
                  <a:pt x="12497" y="222222"/>
                </a:cubicBezTo>
                <a:lnTo>
                  <a:pt x="12497" y="222346"/>
                </a:lnTo>
                <a:lnTo>
                  <a:pt x="12497" y="276729"/>
                </a:lnTo>
                <a:cubicBezTo>
                  <a:pt x="37841" y="290372"/>
                  <a:pt x="73281" y="299053"/>
                  <a:pt x="108759" y="299053"/>
                </a:cubicBezTo>
                <a:cubicBezTo>
                  <a:pt x="188718" y="299053"/>
                  <a:pt x="226621" y="259168"/>
                  <a:pt x="226621" y="212660"/>
                </a:cubicBezTo>
                <a:cubicBezTo>
                  <a:pt x="226559" y="105914"/>
                  <a:pt x="53733" y="146197"/>
                  <a:pt x="53733" y="84310"/>
                </a:cubicBezTo>
                <a:close/>
              </a:path>
            </a:pathLst>
          </a:custGeom>
          <a:solidFill>
            <a:schemeClr val="tx1"/>
          </a:solidFill>
          <a:ln w="1238" cap="flat">
            <a:noFill/>
            <a:prstDash val="solid"/>
            <a:miter/>
          </a:ln>
        </p:spPr>
        <p:txBody>
          <a:bodyPr rtlCol="0" anchor="ctr"/>
          <a:lstStyle/>
          <a:p>
            <a:endParaRPr lang="en-US"/>
          </a:p>
        </p:txBody>
      </p:sp>
      <p:cxnSp>
        <p:nvCxnSpPr>
          <p:cNvPr id="3" name="Straight Connector 2">
            <a:extLst>
              <a:ext uri="{FF2B5EF4-FFF2-40B4-BE49-F238E27FC236}">
                <a16:creationId xmlns:a16="http://schemas.microsoft.com/office/drawing/2014/main" id="{361B4850-70E2-0CCA-4036-8E9029AF05B3}"/>
              </a:ext>
            </a:extLst>
          </p:cNvPr>
          <p:cNvCxnSpPr>
            <a:cxnSpLocks/>
          </p:cNvCxnSpPr>
          <p:nvPr userDrawn="1"/>
        </p:nvCxnSpPr>
        <p:spPr>
          <a:xfrm>
            <a:off x="6309360" y="2598716"/>
            <a:ext cx="5882640" cy="0"/>
          </a:xfrm>
          <a:prstGeom prst="line">
            <a:avLst/>
          </a:prstGeom>
          <a:ln w="9525" cap="rnd">
            <a:solidFill>
              <a:srgbClr val="B5B6C1"/>
            </a:solidFill>
          </a:ln>
        </p:spPr>
        <p:style>
          <a:lnRef idx="1">
            <a:schemeClr val="accent1"/>
          </a:lnRef>
          <a:fillRef idx="0">
            <a:schemeClr val="accent1"/>
          </a:fillRef>
          <a:effectRef idx="0">
            <a:schemeClr val="accent1"/>
          </a:effectRef>
          <a:fontRef idx="minor">
            <a:schemeClr val="tx1"/>
          </a:fontRef>
        </p:style>
      </p:cxnSp>
      <p:cxnSp>
        <p:nvCxnSpPr>
          <p:cNvPr id="4" name="Straight Connector 3">
            <a:extLst>
              <a:ext uri="{FF2B5EF4-FFF2-40B4-BE49-F238E27FC236}">
                <a16:creationId xmlns:a16="http://schemas.microsoft.com/office/drawing/2014/main" id="{E626D7BB-736D-DF99-AAAB-5469C5BC381B}"/>
              </a:ext>
            </a:extLst>
          </p:cNvPr>
          <p:cNvCxnSpPr>
            <a:cxnSpLocks/>
          </p:cNvCxnSpPr>
          <p:nvPr userDrawn="1"/>
        </p:nvCxnSpPr>
        <p:spPr>
          <a:xfrm>
            <a:off x="5225859" y="2598716"/>
            <a:ext cx="3689541" cy="0"/>
          </a:xfrm>
          <a:prstGeom prst="line">
            <a:avLst/>
          </a:prstGeom>
          <a:ln w="22225" cap="rnd">
            <a:solidFill>
              <a:schemeClr val="tx1"/>
            </a:solidFill>
          </a:ln>
        </p:spPr>
        <p:style>
          <a:lnRef idx="1">
            <a:schemeClr val="accent1"/>
          </a:lnRef>
          <a:fillRef idx="0">
            <a:schemeClr val="accent1"/>
          </a:fillRef>
          <a:effectRef idx="0">
            <a:schemeClr val="accent1"/>
          </a:effectRef>
          <a:fontRef idx="minor">
            <a:schemeClr val="tx1"/>
          </a:fontRef>
        </p:style>
      </p:cxnSp>
      <p:sp>
        <p:nvSpPr>
          <p:cNvPr id="5" name="Rounded Rectangle 4">
            <a:extLst>
              <a:ext uri="{FF2B5EF4-FFF2-40B4-BE49-F238E27FC236}">
                <a16:creationId xmlns:a16="http://schemas.microsoft.com/office/drawing/2014/main" id="{2D735628-71EF-5099-CC0A-81D036198DC7}"/>
              </a:ext>
            </a:extLst>
          </p:cNvPr>
          <p:cNvSpPr/>
          <p:nvPr userDrawn="1"/>
        </p:nvSpPr>
        <p:spPr>
          <a:xfrm flipH="1">
            <a:off x="1955280" y="1952435"/>
            <a:ext cx="1453376" cy="1453376"/>
          </a:xfrm>
          <a:prstGeom prst="roundRect">
            <a:avLst>
              <a:gd name="adj" fmla="val 9776"/>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 name="Rounded Rectangle 9">
            <a:extLst>
              <a:ext uri="{FF2B5EF4-FFF2-40B4-BE49-F238E27FC236}">
                <a16:creationId xmlns:a16="http://schemas.microsoft.com/office/drawing/2014/main" id="{58BEFF0E-88E4-8228-399B-199204AC5B2C}"/>
              </a:ext>
            </a:extLst>
          </p:cNvPr>
          <p:cNvSpPr/>
          <p:nvPr userDrawn="1"/>
        </p:nvSpPr>
        <p:spPr>
          <a:xfrm flipH="1">
            <a:off x="458216" y="2700218"/>
            <a:ext cx="705593" cy="705593"/>
          </a:xfrm>
          <a:prstGeom prst="roundRect">
            <a:avLst>
              <a:gd name="adj" fmla="val 17359"/>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2" name="Rounded Rectangle 11">
            <a:extLst>
              <a:ext uri="{FF2B5EF4-FFF2-40B4-BE49-F238E27FC236}">
                <a16:creationId xmlns:a16="http://schemas.microsoft.com/office/drawing/2014/main" id="{DED7E1EE-AE6E-95F8-30B6-70C5262A2B5C}"/>
              </a:ext>
            </a:extLst>
          </p:cNvPr>
          <p:cNvSpPr/>
          <p:nvPr userDrawn="1"/>
        </p:nvSpPr>
        <p:spPr>
          <a:xfrm flipH="1">
            <a:off x="1955280" y="1204290"/>
            <a:ext cx="705593" cy="705593"/>
          </a:xfrm>
          <a:prstGeom prst="roundRect">
            <a:avLst>
              <a:gd name="adj" fmla="val 17359"/>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3" name="Rounded Rectangle 12">
            <a:extLst>
              <a:ext uri="{FF2B5EF4-FFF2-40B4-BE49-F238E27FC236}">
                <a16:creationId xmlns:a16="http://schemas.microsoft.com/office/drawing/2014/main" id="{9C480988-3723-4B72-619B-0B8AEA00DE00}"/>
              </a:ext>
            </a:extLst>
          </p:cNvPr>
          <p:cNvSpPr/>
          <p:nvPr userDrawn="1"/>
        </p:nvSpPr>
        <p:spPr>
          <a:xfrm flipH="1">
            <a:off x="457200" y="457200"/>
            <a:ext cx="705593" cy="705593"/>
          </a:xfrm>
          <a:prstGeom prst="roundRect">
            <a:avLst>
              <a:gd name="adj" fmla="val 17359"/>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 name="Rounded Rectangle 13">
            <a:extLst>
              <a:ext uri="{FF2B5EF4-FFF2-40B4-BE49-F238E27FC236}">
                <a16:creationId xmlns:a16="http://schemas.microsoft.com/office/drawing/2014/main" id="{346D6338-3045-25FF-E329-4788D73A4A14}"/>
              </a:ext>
            </a:extLst>
          </p:cNvPr>
          <p:cNvSpPr/>
          <p:nvPr userDrawn="1"/>
        </p:nvSpPr>
        <p:spPr>
          <a:xfrm>
            <a:off x="3452091" y="4947424"/>
            <a:ext cx="1453376" cy="1453376"/>
          </a:xfrm>
          <a:prstGeom prst="roundRect">
            <a:avLst>
              <a:gd name="adj" fmla="val 9776"/>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6" name="Rounded Rectangle 15">
            <a:extLst>
              <a:ext uri="{FF2B5EF4-FFF2-40B4-BE49-F238E27FC236}">
                <a16:creationId xmlns:a16="http://schemas.microsoft.com/office/drawing/2014/main" id="{B76E12DD-896A-AC0D-E24D-2BC1B4E0421A}"/>
              </a:ext>
            </a:extLst>
          </p:cNvPr>
          <p:cNvSpPr/>
          <p:nvPr userDrawn="1"/>
        </p:nvSpPr>
        <p:spPr>
          <a:xfrm>
            <a:off x="4949918" y="5695207"/>
            <a:ext cx="705593" cy="705593"/>
          </a:xfrm>
          <a:prstGeom prst="roundRect">
            <a:avLst>
              <a:gd name="adj" fmla="val 17359"/>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32" name="Group 31">
            <a:extLst>
              <a:ext uri="{FF2B5EF4-FFF2-40B4-BE49-F238E27FC236}">
                <a16:creationId xmlns:a16="http://schemas.microsoft.com/office/drawing/2014/main" id="{E73DDC41-324C-0C61-D5C0-E758592CF7D2}"/>
              </a:ext>
            </a:extLst>
          </p:cNvPr>
          <p:cNvGrpSpPr/>
          <p:nvPr userDrawn="1"/>
        </p:nvGrpSpPr>
        <p:grpSpPr>
          <a:xfrm flipV="1">
            <a:off x="457200" y="758282"/>
            <a:ext cx="5189178" cy="5642517"/>
            <a:chOff x="457004" y="457201"/>
            <a:chExt cx="5189178" cy="5642517"/>
          </a:xfrm>
        </p:grpSpPr>
        <p:sp>
          <p:nvSpPr>
            <p:cNvPr id="33" name="Freeform 32">
              <a:extLst>
                <a:ext uri="{FF2B5EF4-FFF2-40B4-BE49-F238E27FC236}">
                  <a16:creationId xmlns:a16="http://schemas.microsoft.com/office/drawing/2014/main" id="{328D54C6-AD7B-FCD0-DCFE-336095A6B802}"/>
                </a:ext>
              </a:extLst>
            </p:cNvPr>
            <p:cNvSpPr/>
            <p:nvPr userDrawn="1"/>
          </p:nvSpPr>
          <p:spPr>
            <a:xfrm rot="9000000">
              <a:off x="645710" y="5052929"/>
              <a:ext cx="2011403" cy="1046789"/>
            </a:xfrm>
            <a:custGeom>
              <a:avLst/>
              <a:gdLst>
                <a:gd name="connsiteX0" fmla="*/ 1548283 w 2011403"/>
                <a:gd name="connsiteY0" fmla="*/ 570222 h 1046789"/>
                <a:gd name="connsiteX1" fmla="*/ 1550587 w 2011403"/>
                <a:gd name="connsiteY1" fmla="*/ 563369 h 1046789"/>
                <a:gd name="connsiteX2" fmla="*/ 1639326 w 2011403"/>
                <a:gd name="connsiteY2" fmla="*/ 455861 h 1046789"/>
                <a:gd name="connsiteX3" fmla="*/ 1737099 w 2011403"/>
                <a:gd name="connsiteY3" fmla="*/ 252784 h 1046789"/>
                <a:gd name="connsiteX4" fmla="*/ 1743569 w 2011403"/>
                <a:gd name="connsiteY4" fmla="*/ 227684 h 1046789"/>
                <a:gd name="connsiteX5" fmla="*/ 1748381 w 2011403"/>
                <a:gd name="connsiteY5" fmla="*/ 219349 h 1046789"/>
                <a:gd name="connsiteX6" fmla="*/ 1739563 w 2011403"/>
                <a:gd name="connsiteY6" fmla="*/ 253566 h 1046789"/>
                <a:gd name="connsiteX7" fmla="*/ 1641473 w 2011403"/>
                <a:gd name="connsiteY7" fmla="*/ 457319 h 1046789"/>
                <a:gd name="connsiteX8" fmla="*/ 1537194 w 2011403"/>
                <a:gd name="connsiteY8" fmla="*/ 619766 h 1046789"/>
                <a:gd name="connsiteX9" fmla="*/ 1536976 w 2011403"/>
                <a:gd name="connsiteY9" fmla="*/ 616634 h 1046789"/>
                <a:gd name="connsiteX10" fmla="*/ 1566219 w 2011403"/>
                <a:gd name="connsiteY10" fmla="*/ 592496 h 1046789"/>
                <a:gd name="connsiteX11" fmla="*/ 1786364 w 2011403"/>
                <a:gd name="connsiteY11" fmla="*/ 184666 h 1046789"/>
                <a:gd name="connsiteX12" fmla="*/ 1791646 w 2011403"/>
                <a:gd name="connsiteY12" fmla="*/ 150152 h 1046789"/>
                <a:gd name="connsiteX13" fmla="*/ 1794794 w 2011403"/>
                <a:gd name="connsiteY13" fmla="*/ 146583 h 1046789"/>
                <a:gd name="connsiteX14" fmla="*/ 1788887 w 2011403"/>
                <a:gd name="connsiteY14" fmla="*/ 185180 h 1046789"/>
                <a:gd name="connsiteX15" fmla="*/ 1568034 w 2011403"/>
                <a:gd name="connsiteY15" fmla="*/ 594310 h 1046789"/>
                <a:gd name="connsiteX16" fmla="*/ 1541120 w 2011403"/>
                <a:gd name="connsiteY16" fmla="*/ 656200 h 1046789"/>
                <a:gd name="connsiteX17" fmla="*/ 1539955 w 2011403"/>
                <a:gd name="connsiteY17" fmla="*/ 653810 h 1046789"/>
                <a:gd name="connsiteX18" fmla="*/ 1587931 w 2011403"/>
                <a:gd name="connsiteY18" fmla="*/ 614208 h 1046789"/>
                <a:gd name="connsiteX19" fmla="*/ 1816473 w 2011403"/>
                <a:gd name="connsiteY19" fmla="*/ 190844 h 1046789"/>
                <a:gd name="connsiteX20" fmla="*/ 1827620 w 2011403"/>
                <a:gd name="connsiteY20" fmla="*/ 118017 h 1046789"/>
                <a:gd name="connsiteX21" fmla="*/ 1830435 w 2011403"/>
                <a:gd name="connsiteY21" fmla="*/ 116643 h 1046789"/>
                <a:gd name="connsiteX22" fmla="*/ 1818998 w 2011403"/>
                <a:gd name="connsiteY22" fmla="*/ 191375 h 1046789"/>
                <a:gd name="connsiteX23" fmla="*/ 1589768 w 2011403"/>
                <a:gd name="connsiteY23" fmla="*/ 616045 h 1046789"/>
                <a:gd name="connsiteX24" fmla="*/ 1556507 w 2011403"/>
                <a:gd name="connsiteY24" fmla="*/ 687731 h 1046789"/>
                <a:gd name="connsiteX25" fmla="*/ 1555336 w 2011403"/>
                <a:gd name="connsiteY25" fmla="*/ 685332 h 1046789"/>
                <a:gd name="connsiteX26" fmla="*/ 1609666 w 2011403"/>
                <a:gd name="connsiteY26" fmla="*/ 635942 h 1046789"/>
                <a:gd name="connsiteX27" fmla="*/ 1859764 w 2011403"/>
                <a:gd name="connsiteY27" fmla="*/ 110921 h 1046789"/>
                <a:gd name="connsiteX28" fmla="*/ 1860130 w 2011403"/>
                <a:gd name="connsiteY28" fmla="*/ 103702 h 1046789"/>
                <a:gd name="connsiteX29" fmla="*/ 1862713 w 2011403"/>
                <a:gd name="connsiteY29" fmla="*/ 103522 h 1046789"/>
                <a:gd name="connsiteX30" fmla="*/ 1862325 w 2011403"/>
                <a:gd name="connsiteY30" fmla="*/ 111182 h 1046789"/>
                <a:gd name="connsiteX31" fmla="*/ 1611480 w 2011403"/>
                <a:gd name="connsiteY31" fmla="*/ 637757 h 1046789"/>
                <a:gd name="connsiteX32" fmla="*/ 1577335 w 2011403"/>
                <a:gd name="connsiteY32" fmla="*/ 710291 h 1046789"/>
                <a:gd name="connsiteX33" fmla="*/ 1575377 w 2011403"/>
                <a:gd name="connsiteY33" fmla="*/ 708564 h 1046789"/>
                <a:gd name="connsiteX34" fmla="*/ 1631378 w 2011403"/>
                <a:gd name="connsiteY34" fmla="*/ 657655 h 1046789"/>
                <a:gd name="connsiteX35" fmla="*/ 1890339 w 2011403"/>
                <a:gd name="connsiteY35" fmla="*/ 114056 h 1046789"/>
                <a:gd name="connsiteX36" fmla="*/ 1890973 w 2011403"/>
                <a:gd name="connsiteY36" fmla="*/ 101552 h 1046789"/>
                <a:gd name="connsiteX37" fmla="*/ 1893559 w 2011403"/>
                <a:gd name="connsiteY37" fmla="*/ 101372 h 1046789"/>
                <a:gd name="connsiteX38" fmla="*/ 1892903 w 2011403"/>
                <a:gd name="connsiteY38" fmla="*/ 114326 h 1046789"/>
                <a:gd name="connsiteX39" fmla="*/ 1633215 w 2011403"/>
                <a:gd name="connsiteY39" fmla="*/ 659492 h 1046789"/>
                <a:gd name="connsiteX40" fmla="*/ 1601277 w 2011403"/>
                <a:gd name="connsiteY40" fmla="*/ 729975 h 1046789"/>
                <a:gd name="connsiteX41" fmla="*/ 1598946 w 2011403"/>
                <a:gd name="connsiteY41" fmla="*/ 728629 h 1046789"/>
                <a:gd name="connsiteX42" fmla="*/ 1653112 w 2011403"/>
                <a:gd name="connsiteY42" fmla="*/ 679389 h 1046789"/>
                <a:gd name="connsiteX43" fmla="*/ 1920916 w 2011403"/>
                <a:gd name="connsiteY43" fmla="*/ 117197 h 1046789"/>
                <a:gd name="connsiteX44" fmla="*/ 1921442 w 2011403"/>
                <a:gd name="connsiteY44" fmla="*/ 106806 h 1046789"/>
                <a:gd name="connsiteX45" fmla="*/ 1923975 w 2011403"/>
                <a:gd name="connsiteY45" fmla="*/ 107658 h 1046789"/>
                <a:gd name="connsiteX46" fmla="*/ 1923478 w 2011403"/>
                <a:gd name="connsiteY46" fmla="*/ 117458 h 1046789"/>
                <a:gd name="connsiteX47" fmla="*/ 1654927 w 2011403"/>
                <a:gd name="connsiteY47" fmla="*/ 681204 h 1046789"/>
                <a:gd name="connsiteX48" fmla="*/ 1629192 w 2011403"/>
                <a:gd name="connsiteY48" fmla="*/ 746092 h 1046789"/>
                <a:gd name="connsiteX49" fmla="*/ 1626833 w 2011403"/>
                <a:gd name="connsiteY49" fmla="*/ 744730 h 1046789"/>
                <a:gd name="connsiteX50" fmla="*/ 1674824 w 2011403"/>
                <a:gd name="connsiteY50" fmla="*/ 701102 h 1046789"/>
                <a:gd name="connsiteX51" fmla="*/ 1951492 w 2011403"/>
                <a:gd name="connsiteY51" fmla="*/ 120332 h 1046789"/>
                <a:gd name="connsiteX52" fmla="*/ 1951635 w 2011403"/>
                <a:gd name="connsiteY52" fmla="*/ 117506 h 1046789"/>
                <a:gd name="connsiteX53" fmla="*/ 1954138 w 2011403"/>
                <a:gd name="connsiteY53" fmla="*/ 118951 h 1046789"/>
                <a:gd name="connsiteX54" fmla="*/ 1954055 w 2011403"/>
                <a:gd name="connsiteY54" fmla="*/ 120602 h 1046789"/>
                <a:gd name="connsiteX55" fmla="*/ 1676661 w 2011403"/>
                <a:gd name="connsiteY55" fmla="*/ 702939 h 1046789"/>
                <a:gd name="connsiteX56" fmla="*/ 1657077 w 2011403"/>
                <a:gd name="connsiteY56" fmla="*/ 762191 h 1046789"/>
                <a:gd name="connsiteX57" fmla="*/ 1654746 w 2011403"/>
                <a:gd name="connsiteY57" fmla="*/ 760846 h 1046789"/>
                <a:gd name="connsiteX58" fmla="*/ 1696558 w 2011403"/>
                <a:gd name="connsiteY58" fmla="*/ 722836 h 1046789"/>
                <a:gd name="connsiteX59" fmla="*/ 1967022 w 2011403"/>
                <a:gd name="connsiteY59" fmla="*/ 221786 h 1046789"/>
                <a:gd name="connsiteX60" fmla="*/ 1980437 w 2011403"/>
                <a:gd name="connsiteY60" fmla="*/ 134134 h 1046789"/>
                <a:gd name="connsiteX61" fmla="*/ 1982828 w 2011403"/>
                <a:gd name="connsiteY61" fmla="*/ 135515 h 1046789"/>
                <a:gd name="connsiteX62" fmla="*/ 1969545 w 2011403"/>
                <a:gd name="connsiteY62" fmla="*/ 222300 h 1046789"/>
                <a:gd name="connsiteX63" fmla="*/ 1698373 w 2011403"/>
                <a:gd name="connsiteY63" fmla="*/ 724651 h 1046789"/>
                <a:gd name="connsiteX64" fmla="*/ 1685411 w 2011403"/>
                <a:gd name="connsiteY64" fmla="*/ 778550 h 1046789"/>
                <a:gd name="connsiteX65" fmla="*/ 1683009 w 2011403"/>
                <a:gd name="connsiteY65" fmla="*/ 777163 h 1046789"/>
                <a:gd name="connsiteX66" fmla="*/ 1718600 w 2011403"/>
                <a:gd name="connsiteY66" fmla="*/ 744878 h 1046789"/>
                <a:gd name="connsiteX67" fmla="*/ 1998302 w 2011403"/>
                <a:gd name="connsiteY67" fmla="*/ 223179 h 1046789"/>
                <a:gd name="connsiteX68" fmla="*/ 2009016 w 2011403"/>
                <a:gd name="connsiteY68" fmla="*/ 150635 h 1046789"/>
                <a:gd name="connsiteX69" fmla="*/ 2011403 w 2011403"/>
                <a:gd name="connsiteY69" fmla="*/ 152013 h 1046789"/>
                <a:gd name="connsiteX70" fmla="*/ 1999692 w 2011403"/>
                <a:gd name="connsiteY70" fmla="*/ 228748 h 1046789"/>
                <a:gd name="connsiteX71" fmla="*/ 1720437 w 2011403"/>
                <a:gd name="connsiteY71" fmla="*/ 746715 h 1046789"/>
                <a:gd name="connsiteX72" fmla="*/ 671685 w 2011403"/>
                <a:gd name="connsiteY72" fmla="*/ 588676 h 1046789"/>
                <a:gd name="connsiteX73" fmla="*/ 672975 w 2011403"/>
                <a:gd name="connsiteY73" fmla="*/ 586441 h 1046789"/>
                <a:gd name="connsiteX74" fmla="*/ 742039 w 2011403"/>
                <a:gd name="connsiteY74" fmla="*/ 623977 h 1046789"/>
                <a:gd name="connsiteX75" fmla="*/ 996003 w 2011403"/>
                <a:gd name="connsiteY75" fmla="*/ 675387 h 1046789"/>
                <a:gd name="connsiteX76" fmla="*/ 1249967 w 2011403"/>
                <a:gd name="connsiteY76" fmla="*/ 623977 h 1046789"/>
                <a:gd name="connsiteX77" fmla="*/ 1292117 w 2011403"/>
                <a:gd name="connsiteY77" fmla="*/ 601069 h 1046789"/>
                <a:gd name="connsiteX78" fmla="*/ 1294735 w 2011403"/>
                <a:gd name="connsiteY78" fmla="*/ 602580 h 1046789"/>
                <a:gd name="connsiteX79" fmla="*/ 1250987 w 2011403"/>
                <a:gd name="connsiteY79" fmla="*/ 626355 h 1046789"/>
                <a:gd name="connsiteX80" fmla="*/ 996003 w 2011403"/>
                <a:gd name="connsiteY80" fmla="*/ 677962 h 1046789"/>
                <a:gd name="connsiteX81" fmla="*/ 741019 w 2011403"/>
                <a:gd name="connsiteY81" fmla="*/ 626356 h 1046789"/>
                <a:gd name="connsiteX82" fmla="*/ 629652 w 2011403"/>
                <a:gd name="connsiteY82" fmla="*/ 565832 h 1046789"/>
                <a:gd name="connsiteX83" fmla="*/ 353665 w 2011403"/>
                <a:gd name="connsiteY83" fmla="*/ 154255 h 1046789"/>
                <a:gd name="connsiteX84" fmla="*/ 343284 w 2011403"/>
                <a:gd name="connsiteY84" fmla="*/ 51579 h 1046789"/>
                <a:gd name="connsiteX85" fmla="*/ 346021 w 2011403"/>
                <a:gd name="connsiteY85" fmla="*/ 53159 h 1046789"/>
                <a:gd name="connsiteX86" fmla="*/ 356191 w 2011403"/>
                <a:gd name="connsiteY86" fmla="*/ 153724 h 1046789"/>
                <a:gd name="connsiteX87" fmla="*/ 631110 w 2011403"/>
                <a:gd name="connsiteY87" fmla="*/ 563686 h 1046789"/>
                <a:gd name="connsiteX88" fmla="*/ 634578 w 2011403"/>
                <a:gd name="connsiteY88" fmla="*/ 565571 h 1046789"/>
                <a:gd name="connsiteX89" fmla="*/ 633286 w 2011403"/>
                <a:gd name="connsiteY89" fmla="*/ 567808 h 1046789"/>
                <a:gd name="connsiteX90" fmla="*/ 656392 w 2011403"/>
                <a:gd name="connsiteY90" fmla="*/ 615163 h 1046789"/>
                <a:gd name="connsiteX91" fmla="*/ 657671 w 2011403"/>
                <a:gd name="connsiteY91" fmla="*/ 612948 h 1046789"/>
                <a:gd name="connsiteX92" fmla="*/ 730074 w 2011403"/>
                <a:gd name="connsiteY92" fmla="*/ 652297 h 1046789"/>
                <a:gd name="connsiteX93" fmla="*/ 996003 w 2011403"/>
                <a:gd name="connsiteY93" fmla="*/ 706122 h 1046789"/>
                <a:gd name="connsiteX94" fmla="*/ 1261932 w 2011403"/>
                <a:gd name="connsiteY94" fmla="*/ 652297 h 1046789"/>
                <a:gd name="connsiteX95" fmla="*/ 1323186 w 2011403"/>
                <a:gd name="connsiteY95" fmla="*/ 619007 h 1046789"/>
                <a:gd name="connsiteX96" fmla="*/ 1325783 w 2011403"/>
                <a:gd name="connsiteY96" fmla="*/ 620506 h 1046789"/>
                <a:gd name="connsiteX97" fmla="*/ 1262927 w 2011403"/>
                <a:gd name="connsiteY97" fmla="*/ 654667 h 1046789"/>
                <a:gd name="connsiteX98" fmla="*/ 996003 w 2011403"/>
                <a:gd name="connsiteY98" fmla="*/ 708697 h 1046789"/>
                <a:gd name="connsiteX99" fmla="*/ 729079 w 2011403"/>
                <a:gd name="connsiteY99" fmla="*/ 654667 h 1046789"/>
                <a:gd name="connsiteX100" fmla="*/ 612492 w 2011403"/>
                <a:gd name="connsiteY100" fmla="*/ 591303 h 1046789"/>
                <a:gd name="connsiteX101" fmla="*/ 323557 w 2011403"/>
                <a:gd name="connsiteY101" fmla="*/ 160433 h 1046789"/>
                <a:gd name="connsiteX102" fmla="*/ 310644 w 2011403"/>
                <a:gd name="connsiteY102" fmla="*/ 32734 h 1046789"/>
                <a:gd name="connsiteX103" fmla="*/ 313380 w 2011403"/>
                <a:gd name="connsiteY103" fmla="*/ 34313 h 1046789"/>
                <a:gd name="connsiteX104" fmla="*/ 326080 w 2011403"/>
                <a:gd name="connsiteY104" fmla="*/ 159919 h 1046789"/>
                <a:gd name="connsiteX105" fmla="*/ 613924 w 2011403"/>
                <a:gd name="connsiteY105" fmla="*/ 589173 h 1046789"/>
                <a:gd name="connsiteX106" fmla="*/ 619273 w 2011403"/>
                <a:gd name="connsiteY106" fmla="*/ 592079 h 1046789"/>
                <a:gd name="connsiteX107" fmla="*/ 617994 w 2011403"/>
                <a:gd name="connsiteY107" fmla="*/ 594294 h 1046789"/>
                <a:gd name="connsiteX108" fmla="*/ 641088 w 2011403"/>
                <a:gd name="connsiteY108" fmla="*/ 641671 h 1046789"/>
                <a:gd name="connsiteX109" fmla="*/ 642378 w 2011403"/>
                <a:gd name="connsiteY109" fmla="*/ 639437 h 1046789"/>
                <a:gd name="connsiteX110" fmla="*/ 718134 w 2011403"/>
                <a:gd name="connsiteY110" fmla="*/ 680610 h 1046789"/>
                <a:gd name="connsiteX111" fmla="*/ 996003 w 2011403"/>
                <a:gd name="connsiteY111" fmla="*/ 736858 h 1046789"/>
                <a:gd name="connsiteX112" fmla="*/ 1273872 w 2011403"/>
                <a:gd name="connsiteY112" fmla="*/ 680610 h 1046789"/>
                <a:gd name="connsiteX113" fmla="*/ 1354235 w 2011403"/>
                <a:gd name="connsiteY113" fmla="*/ 636933 h 1046789"/>
                <a:gd name="connsiteX114" fmla="*/ 1356855 w 2011403"/>
                <a:gd name="connsiteY114" fmla="*/ 638445 h 1046789"/>
                <a:gd name="connsiteX115" fmla="*/ 1274892 w 2011403"/>
                <a:gd name="connsiteY115" fmla="*/ 682989 h 1046789"/>
                <a:gd name="connsiteX116" fmla="*/ 996003 w 2011403"/>
                <a:gd name="connsiteY116" fmla="*/ 739433 h 1046789"/>
                <a:gd name="connsiteX117" fmla="*/ 717114 w 2011403"/>
                <a:gd name="connsiteY117" fmla="*/ 682989 h 1046789"/>
                <a:gd name="connsiteX118" fmla="*/ 595306 w 2011403"/>
                <a:gd name="connsiteY118" fmla="*/ 616791 h 1046789"/>
                <a:gd name="connsiteX119" fmla="*/ 278851 w 2011403"/>
                <a:gd name="connsiteY119" fmla="*/ 22272 h 1046789"/>
                <a:gd name="connsiteX120" fmla="*/ 279605 w 2011403"/>
                <a:gd name="connsiteY120" fmla="*/ 14814 h 1046789"/>
                <a:gd name="connsiteX121" fmla="*/ 282039 w 2011403"/>
                <a:gd name="connsiteY121" fmla="*/ 16219 h 1046789"/>
                <a:gd name="connsiteX122" fmla="*/ 281427 w 2011403"/>
                <a:gd name="connsiteY122" fmla="*/ 22272 h 1046789"/>
                <a:gd name="connsiteX123" fmla="*/ 596764 w 2011403"/>
                <a:gd name="connsiteY123" fmla="*/ 614645 h 1046789"/>
                <a:gd name="connsiteX124" fmla="*/ 603980 w 2011403"/>
                <a:gd name="connsiteY124" fmla="*/ 618567 h 1046789"/>
                <a:gd name="connsiteX125" fmla="*/ 602689 w 2011403"/>
                <a:gd name="connsiteY125" fmla="*/ 620803 h 1046789"/>
                <a:gd name="connsiteX126" fmla="*/ 625795 w 2011403"/>
                <a:gd name="connsiteY126" fmla="*/ 668159 h 1046789"/>
                <a:gd name="connsiteX127" fmla="*/ 627074 w 2011403"/>
                <a:gd name="connsiteY127" fmla="*/ 665944 h 1046789"/>
                <a:gd name="connsiteX128" fmla="*/ 706169 w 2011403"/>
                <a:gd name="connsiteY128" fmla="*/ 708930 h 1046789"/>
                <a:gd name="connsiteX129" fmla="*/ 996003 w 2011403"/>
                <a:gd name="connsiteY129" fmla="*/ 767593 h 1046789"/>
                <a:gd name="connsiteX130" fmla="*/ 1285837 w 2011403"/>
                <a:gd name="connsiteY130" fmla="*/ 708930 h 1046789"/>
                <a:gd name="connsiteX131" fmla="*/ 1385306 w 2011403"/>
                <a:gd name="connsiteY131" fmla="*/ 654871 h 1046789"/>
                <a:gd name="connsiteX132" fmla="*/ 1387902 w 2011403"/>
                <a:gd name="connsiteY132" fmla="*/ 656370 h 1046789"/>
                <a:gd name="connsiteX133" fmla="*/ 1286832 w 2011403"/>
                <a:gd name="connsiteY133" fmla="*/ 711300 h 1046789"/>
                <a:gd name="connsiteX134" fmla="*/ 996003 w 2011403"/>
                <a:gd name="connsiteY134" fmla="*/ 770168 h 1046789"/>
                <a:gd name="connsiteX135" fmla="*/ 705174 w 2011403"/>
                <a:gd name="connsiteY135" fmla="*/ 711300 h 1046789"/>
                <a:gd name="connsiteX136" fmla="*/ 578147 w 2011403"/>
                <a:gd name="connsiteY136" fmla="*/ 642262 h 1046789"/>
                <a:gd name="connsiteX137" fmla="*/ 248116 w 2011403"/>
                <a:gd name="connsiteY137" fmla="*/ 22271 h 1046789"/>
                <a:gd name="connsiteX138" fmla="*/ 249018 w 2011403"/>
                <a:gd name="connsiteY138" fmla="*/ 4462 h 1046789"/>
                <a:gd name="connsiteX139" fmla="*/ 251551 w 2011403"/>
                <a:gd name="connsiteY139" fmla="*/ 5314 h 1046789"/>
                <a:gd name="connsiteX140" fmla="*/ 250692 w 2011403"/>
                <a:gd name="connsiteY140" fmla="*/ 22271 h 1046789"/>
                <a:gd name="connsiteX141" fmla="*/ 579579 w 2011403"/>
                <a:gd name="connsiteY141" fmla="*/ 640132 h 1046789"/>
                <a:gd name="connsiteX142" fmla="*/ 588676 w 2011403"/>
                <a:gd name="connsiteY142" fmla="*/ 645075 h 1046789"/>
                <a:gd name="connsiteX143" fmla="*/ 587397 w 2011403"/>
                <a:gd name="connsiteY143" fmla="*/ 647290 h 1046789"/>
                <a:gd name="connsiteX144" fmla="*/ 610490 w 2011403"/>
                <a:gd name="connsiteY144" fmla="*/ 694667 h 1046789"/>
                <a:gd name="connsiteX145" fmla="*/ 611775 w 2011403"/>
                <a:gd name="connsiteY145" fmla="*/ 692442 h 1046789"/>
                <a:gd name="connsiteX146" fmla="*/ 694229 w 2011403"/>
                <a:gd name="connsiteY146" fmla="*/ 737251 h 1046789"/>
                <a:gd name="connsiteX147" fmla="*/ 996003 w 2011403"/>
                <a:gd name="connsiteY147" fmla="*/ 798329 h 1046789"/>
                <a:gd name="connsiteX148" fmla="*/ 1297777 w 2011403"/>
                <a:gd name="connsiteY148" fmla="*/ 737243 h 1046789"/>
                <a:gd name="connsiteX149" fmla="*/ 1416353 w 2011403"/>
                <a:gd name="connsiteY149" fmla="*/ 672797 h 1046789"/>
                <a:gd name="connsiteX150" fmla="*/ 1418974 w 2011403"/>
                <a:gd name="connsiteY150" fmla="*/ 674310 h 1046789"/>
                <a:gd name="connsiteX151" fmla="*/ 1298796 w 2011403"/>
                <a:gd name="connsiteY151" fmla="*/ 739622 h 1046789"/>
                <a:gd name="connsiteX152" fmla="*/ 996003 w 2011403"/>
                <a:gd name="connsiteY152" fmla="*/ 800904 h 1046789"/>
                <a:gd name="connsiteX153" fmla="*/ 693210 w 2011403"/>
                <a:gd name="connsiteY153" fmla="*/ 739622 h 1046789"/>
                <a:gd name="connsiteX154" fmla="*/ 560961 w 2011403"/>
                <a:gd name="connsiteY154" fmla="*/ 667750 h 1046789"/>
                <a:gd name="connsiteX155" fmla="*/ 217381 w 2011403"/>
                <a:gd name="connsiteY155" fmla="*/ 22272 h 1046789"/>
                <a:gd name="connsiteX156" fmla="*/ 218500 w 2011403"/>
                <a:gd name="connsiteY156" fmla="*/ 181 h 1046789"/>
                <a:gd name="connsiteX157" fmla="*/ 221085 w 2011403"/>
                <a:gd name="connsiteY157" fmla="*/ 0 h 1046789"/>
                <a:gd name="connsiteX158" fmla="*/ 219957 w 2011403"/>
                <a:gd name="connsiteY158" fmla="*/ 22272 h 1046789"/>
                <a:gd name="connsiteX159" fmla="*/ 562419 w 2011403"/>
                <a:gd name="connsiteY159" fmla="*/ 665620 h 1046789"/>
                <a:gd name="connsiteX160" fmla="*/ 573377 w 2011403"/>
                <a:gd name="connsiteY160" fmla="*/ 671574 h 1046789"/>
                <a:gd name="connsiteX161" fmla="*/ 572092 w 2011403"/>
                <a:gd name="connsiteY161" fmla="*/ 673799 h 1046789"/>
                <a:gd name="connsiteX162" fmla="*/ 595198 w 2011403"/>
                <a:gd name="connsiteY162" fmla="*/ 721155 h 1046789"/>
                <a:gd name="connsiteX163" fmla="*/ 596477 w 2011403"/>
                <a:gd name="connsiteY163" fmla="*/ 718939 h 1046789"/>
                <a:gd name="connsiteX164" fmla="*/ 682265 w 2011403"/>
                <a:gd name="connsiteY164" fmla="*/ 765563 h 1046789"/>
                <a:gd name="connsiteX165" fmla="*/ 996003 w 2011403"/>
                <a:gd name="connsiteY165" fmla="*/ 829064 h 1046789"/>
                <a:gd name="connsiteX166" fmla="*/ 1446772 w 2011403"/>
                <a:gd name="connsiteY166" fmla="*/ 691091 h 1046789"/>
                <a:gd name="connsiteX167" fmla="*/ 1447294 w 2011403"/>
                <a:gd name="connsiteY167" fmla="*/ 690660 h 1046789"/>
                <a:gd name="connsiteX168" fmla="*/ 1449656 w 2011403"/>
                <a:gd name="connsiteY168" fmla="*/ 692024 h 1046789"/>
                <a:gd name="connsiteX169" fmla="*/ 1448205 w 2011403"/>
                <a:gd name="connsiteY169" fmla="*/ 693221 h 1046789"/>
                <a:gd name="connsiteX170" fmla="*/ 996003 w 2011403"/>
                <a:gd name="connsiteY170" fmla="*/ 831639 h 1046789"/>
                <a:gd name="connsiteX171" fmla="*/ 681270 w 2011403"/>
                <a:gd name="connsiteY171" fmla="*/ 767933 h 1046789"/>
                <a:gd name="connsiteX172" fmla="*/ 543801 w 2011403"/>
                <a:gd name="connsiteY172" fmla="*/ 693221 h 1046789"/>
                <a:gd name="connsiteX173" fmla="*/ 186646 w 2011403"/>
                <a:gd name="connsiteY173" fmla="*/ 22271 h 1046789"/>
                <a:gd name="connsiteX174" fmla="*/ 187656 w 2011403"/>
                <a:gd name="connsiteY174" fmla="*/ 2331 h 1046789"/>
                <a:gd name="connsiteX175" fmla="*/ 190241 w 2011403"/>
                <a:gd name="connsiteY175" fmla="*/ 2151 h 1046789"/>
                <a:gd name="connsiteX176" fmla="*/ 189222 w 2011403"/>
                <a:gd name="connsiteY176" fmla="*/ 22271 h 1046789"/>
                <a:gd name="connsiteX177" fmla="*/ 545234 w 2011403"/>
                <a:gd name="connsiteY177" fmla="*/ 691090 h 1046789"/>
                <a:gd name="connsiteX178" fmla="*/ 558078 w 2011403"/>
                <a:gd name="connsiteY178" fmla="*/ 698071 h 1046789"/>
                <a:gd name="connsiteX179" fmla="*/ 556800 w 2011403"/>
                <a:gd name="connsiteY179" fmla="*/ 700286 h 1046789"/>
                <a:gd name="connsiteX180" fmla="*/ 579893 w 2011403"/>
                <a:gd name="connsiteY180" fmla="*/ 747663 h 1046789"/>
                <a:gd name="connsiteX181" fmla="*/ 581178 w 2011403"/>
                <a:gd name="connsiteY181" fmla="*/ 745438 h 1046789"/>
                <a:gd name="connsiteX182" fmla="*/ 670325 w 2011403"/>
                <a:gd name="connsiteY182" fmla="*/ 793884 h 1046789"/>
                <a:gd name="connsiteX183" fmla="*/ 996003 w 2011403"/>
                <a:gd name="connsiteY183" fmla="*/ 859800 h 1046789"/>
                <a:gd name="connsiteX184" fmla="*/ 1463932 w 2011403"/>
                <a:gd name="connsiteY184" fmla="*/ 716563 h 1046789"/>
                <a:gd name="connsiteX185" fmla="*/ 1475549 w 2011403"/>
                <a:gd name="connsiteY185" fmla="*/ 706973 h 1046789"/>
                <a:gd name="connsiteX186" fmla="*/ 1477937 w 2011403"/>
                <a:gd name="connsiteY186" fmla="*/ 708352 h 1046789"/>
                <a:gd name="connsiteX187" fmla="*/ 1465391 w 2011403"/>
                <a:gd name="connsiteY187" fmla="*/ 718709 h 1046789"/>
                <a:gd name="connsiteX188" fmla="*/ 996003 w 2011403"/>
                <a:gd name="connsiteY188" fmla="*/ 862375 h 1046789"/>
                <a:gd name="connsiteX189" fmla="*/ 669305 w 2011403"/>
                <a:gd name="connsiteY189" fmla="*/ 796254 h 1046789"/>
                <a:gd name="connsiteX190" fmla="*/ 526616 w 2011403"/>
                <a:gd name="connsiteY190" fmla="*/ 718709 h 1046789"/>
                <a:gd name="connsiteX191" fmla="*/ 155911 w 2011403"/>
                <a:gd name="connsiteY191" fmla="*/ 22272 h 1046789"/>
                <a:gd name="connsiteX192" fmla="*/ 156170 w 2011403"/>
                <a:gd name="connsiteY192" fmla="*/ 17166 h 1046789"/>
                <a:gd name="connsiteX193" fmla="*/ 158811 w 2011403"/>
                <a:gd name="connsiteY193" fmla="*/ 15877 h 1046789"/>
                <a:gd name="connsiteX194" fmla="*/ 158487 w 2011403"/>
                <a:gd name="connsiteY194" fmla="*/ 22272 h 1046789"/>
                <a:gd name="connsiteX195" fmla="*/ 528074 w 2011403"/>
                <a:gd name="connsiteY195" fmla="*/ 716579 h 1046789"/>
                <a:gd name="connsiteX196" fmla="*/ 542779 w 2011403"/>
                <a:gd name="connsiteY196" fmla="*/ 724570 h 1046789"/>
                <a:gd name="connsiteX197" fmla="*/ 541495 w 2011403"/>
                <a:gd name="connsiteY197" fmla="*/ 726795 h 1046789"/>
                <a:gd name="connsiteX198" fmla="*/ 564601 w 2011403"/>
                <a:gd name="connsiteY198" fmla="*/ 774150 h 1046789"/>
                <a:gd name="connsiteX199" fmla="*/ 565880 w 2011403"/>
                <a:gd name="connsiteY199" fmla="*/ 771935 h 1046789"/>
                <a:gd name="connsiteX200" fmla="*/ 658360 w 2011403"/>
                <a:gd name="connsiteY200" fmla="*/ 822196 h 1046789"/>
                <a:gd name="connsiteX201" fmla="*/ 996003 w 2011403"/>
                <a:gd name="connsiteY201" fmla="*/ 890535 h 1046789"/>
                <a:gd name="connsiteX202" fmla="*/ 1481118 w 2011403"/>
                <a:gd name="connsiteY202" fmla="*/ 742049 h 1046789"/>
                <a:gd name="connsiteX203" fmla="*/ 1505153 w 2011403"/>
                <a:gd name="connsiteY203" fmla="*/ 724065 h 1046789"/>
                <a:gd name="connsiteX204" fmla="*/ 1507568 w 2011403"/>
                <a:gd name="connsiteY204" fmla="*/ 725460 h 1046789"/>
                <a:gd name="connsiteX205" fmla="*/ 1482550 w 2011403"/>
                <a:gd name="connsiteY205" fmla="*/ 744180 h 1046789"/>
                <a:gd name="connsiteX206" fmla="*/ 996003 w 2011403"/>
                <a:gd name="connsiteY206" fmla="*/ 893110 h 1046789"/>
                <a:gd name="connsiteX207" fmla="*/ 657365 w 2011403"/>
                <a:gd name="connsiteY207" fmla="*/ 824566 h 1046789"/>
                <a:gd name="connsiteX208" fmla="*/ 509456 w 2011403"/>
                <a:gd name="connsiteY208" fmla="*/ 744180 h 1046789"/>
                <a:gd name="connsiteX209" fmla="*/ 142900 w 2011403"/>
                <a:gd name="connsiteY209" fmla="*/ 197553 h 1046789"/>
                <a:gd name="connsiteX210" fmla="*/ 127199 w 2011403"/>
                <a:gd name="connsiteY210" fmla="*/ 42276 h 1046789"/>
                <a:gd name="connsiteX211" fmla="*/ 129510 w 2011403"/>
                <a:gd name="connsiteY211" fmla="*/ 39655 h 1046789"/>
                <a:gd name="connsiteX212" fmla="*/ 145423 w 2011403"/>
                <a:gd name="connsiteY212" fmla="*/ 197039 h 1046789"/>
                <a:gd name="connsiteX213" fmla="*/ 510889 w 2011403"/>
                <a:gd name="connsiteY213" fmla="*/ 742049 h 1046789"/>
                <a:gd name="connsiteX214" fmla="*/ 527481 w 2011403"/>
                <a:gd name="connsiteY214" fmla="*/ 751067 h 1046789"/>
                <a:gd name="connsiteX215" fmla="*/ 526203 w 2011403"/>
                <a:gd name="connsiteY215" fmla="*/ 753282 h 1046789"/>
                <a:gd name="connsiteX216" fmla="*/ 510382 w 2011403"/>
                <a:gd name="connsiteY216" fmla="*/ 780683 h 1046789"/>
                <a:gd name="connsiteX217" fmla="*/ 492270 w 2011403"/>
                <a:gd name="connsiteY217" fmla="*/ 769669 h 1046789"/>
                <a:gd name="connsiteX218" fmla="*/ 112789 w 2011403"/>
                <a:gd name="connsiteY218" fmla="*/ 203749 h 1046789"/>
                <a:gd name="connsiteX219" fmla="*/ 100262 w 2011403"/>
                <a:gd name="connsiteY219" fmla="*/ 79846 h 1046789"/>
                <a:gd name="connsiteX220" fmla="*/ 102455 w 2011403"/>
                <a:gd name="connsiteY220" fmla="*/ 76048 h 1046789"/>
                <a:gd name="connsiteX221" fmla="*/ 115315 w 2011403"/>
                <a:gd name="connsiteY221" fmla="*/ 203218 h 1046789"/>
                <a:gd name="connsiteX222" fmla="*/ 493729 w 2011403"/>
                <a:gd name="connsiteY222" fmla="*/ 767522 h 1046789"/>
                <a:gd name="connsiteX223" fmla="*/ 511679 w 2011403"/>
                <a:gd name="connsiteY223" fmla="*/ 778438 h 1046789"/>
                <a:gd name="connsiteX224" fmla="*/ 566607 w 2011403"/>
                <a:gd name="connsiteY224" fmla="*/ 814876 h 1046789"/>
                <a:gd name="connsiteX225" fmla="*/ 547720 w 2011403"/>
                <a:gd name="connsiteY225" fmla="*/ 803389 h 1046789"/>
                <a:gd name="connsiteX226" fmla="*/ 549015 w 2011403"/>
                <a:gd name="connsiteY226" fmla="*/ 801146 h 1046789"/>
                <a:gd name="connsiteX227" fmla="*/ 567853 w 2011403"/>
                <a:gd name="connsiteY227" fmla="*/ 812603 h 1046789"/>
                <a:gd name="connsiteX228" fmla="*/ 996003 w 2011403"/>
                <a:gd name="connsiteY228" fmla="*/ 921271 h 1046789"/>
                <a:gd name="connsiteX229" fmla="*/ 1498278 w 2011403"/>
                <a:gd name="connsiteY229" fmla="*/ 767521 h 1046789"/>
                <a:gd name="connsiteX230" fmla="*/ 1534054 w 2011403"/>
                <a:gd name="connsiteY230" fmla="*/ 740751 h 1046789"/>
                <a:gd name="connsiteX231" fmla="*/ 1536497 w 2011403"/>
                <a:gd name="connsiteY231" fmla="*/ 742162 h 1046789"/>
                <a:gd name="connsiteX232" fmla="*/ 1499736 w 2011403"/>
                <a:gd name="connsiteY232" fmla="*/ 769669 h 1046789"/>
                <a:gd name="connsiteX233" fmla="*/ 996003 w 2011403"/>
                <a:gd name="connsiteY233" fmla="*/ 923847 h 1046789"/>
                <a:gd name="connsiteX234" fmla="*/ 566607 w 2011403"/>
                <a:gd name="connsiteY234" fmla="*/ 814876 h 1046789"/>
                <a:gd name="connsiteX235" fmla="*/ 495039 w 2011403"/>
                <a:gd name="connsiteY235" fmla="*/ 807259 h 1046789"/>
                <a:gd name="connsiteX236" fmla="*/ 475111 w 2011403"/>
                <a:gd name="connsiteY236" fmla="*/ 795140 h 1046789"/>
                <a:gd name="connsiteX237" fmla="*/ 82681 w 2011403"/>
                <a:gd name="connsiteY237" fmla="*/ 209927 h 1046789"/>
                <a:gd name="connsiteX238" fmla="*/ 74108 w 2011403"/>
                <a:gd name="connsiteY238" fmla="*/ 125146 h 1046789"/>
                <a:gd name="connsiteX239" fmla="*/ 76300 w 2011403"/>
                <a:gd name="connsiteY239" fmla="*/ 121351 h 1046789"/>
                <a:gd name="connsiteX240" fmla="*/ 85204 w 2011403"/>
                <a:gd name="connsiteY240" fmla="*/ 209412 h 1046789"/>
                <a:gd name="connsiteX241" fmla="*/ 476543 w 2011403"/>
                <a:gd name="connsiteY241" fmla="*/ 793008 h 1046789"/>
                <a:gd name="connsiteX242" fmla="*/ 496322 w 2011403"/>
                <a:gd name="connsiteY242" fmla="*/ 805037 h 1046789"/>
                <a:gd name="connsiteX243" fmla="*/ 551981 w 2011403"/>
                <a:gd name="connsiteY243" fmla="*/ 841891 h 1046789"/>
                <a:gd name="connsiteX244" fmla="*/ 532375 w 2011403"/>
                <a:gd name="connsiteY244" fmla="*/ 829966 h 1046789"/>
                <a:gd name="connsiteX245" fmla="*/ 533659 w 2011403"/>
                <a:gd name="connsiteY245" fmla="*/ 827743 h 1046789"/>
                <a:gd name="connsiteX246" fmla="*/ 553202 w 2011403"/>
                <a:gd name="connsiteY246" fmla="*/ 839629 h 1046789"/>
                <a:gd name="connsiteX247" fmla="*/ 996003 w 2011403"/>
                <a:gd name="connsiteY247" fmla="*/ 952006 h 1046789"/>
                <a:gd name="connsiteX248" fmla="*/ 1515464 w 2011403"/>
                <a:gd name="connsiteY248" fmla="*/ 793008 h 1046789"/>
                <a:gd name="connsiteX249" fmla="*/ 1562981 w 2011403"/>
                <a:gd name="connsiteY249" fmla="*/ 757452 h 1046789"/>
                <a:gd name="connsiteX250" fmla="*/ 1565398 w 2011403"/>
                <a:gd name="connsiteY250" fmla="*/ 758847 h 1046789"/>
                <a:gd name="connsiteX251" fmla="*/ 1516896 w 2011403"/>
                <a:gd name="connsiteY251" fmla="*/ 795139 h 1046789"/>
                <a:gd name="connsiteX252" fmla="*/ 996003 w 2011403"/>
                <a:gd name="connsiteY252" fmla="*/ 954582 h 1046789"/>
                <a:gd name="connsiteX253" fmla="*/ 551981 w 2011403"/>
                <a:gd name="connsiteY253" fmla="*/ 841891 h 1046789"/>
                <a:gd name="connsiteX254" fmla="*/ 475188 w 2011403"/>
                <a:gd name="connsiteY254" fmla="*/ 831125 h 1046789"/>
                <a:gd name="connsiteX255" fmla="*/ 457926 w 2011403"/>
                <a:gd name="connsiteY255" fmla="*/ 820627 h 1046789"/>
                <a:gd name="connsiteX256" fmla="*/ 52571 w 2011403"/>
                <a:gd name="connsiteY256" fmla="*/ 216123 h 1046789"/>
                <a:gd name="connsiteX257" fmla="*/ 46078 w 2011403"/>
                <a:gd name="connsiteY257" fmla="*/ 173696 h 1046789"/>
                <a:gd name="connsiteX258" fmla="*/ 48137 w 2011403"/>
                <a:gd name="connsiteY258" fmla="*/ 170130 h 1046789"/>
                <a:gd name="connsiteX259" fmla="*/ 55096 w 2011403"/>
                <a:gd name="connsiteY259" fmla="*/ 215591 h 1046789"/>
                <a:gd name="connsiteX260" fmla="*/ 459383 w 2011403"/>
                <a:gd name="connsiteY260" fmla="*/ 818481 h 1046789"/>
                <a:gd name="connsiteX261" fmla="*/ 476929 w 2011403"/>
                <a:gd name="connsiteY261" fmla="*/ 829151 h 1046789"/>
                <a:gd name="connsiteX262" fmla="*/ 537330 w 2011403"/>
                <a:gd name="connsiteY262" fmla="*/ 868917 h 1046789"/>
                <a:gd name="connsiteX263" fmla="*/ 517019 w 2011403"/>
                <a:gd name="connsiteY263" fmla="*/ 856565 h 1046789"/>
                <a:gd name="connsiteX264" fmla="*/ 518314 w 2011403"/>
                <a:gd name="connsiteY264" fmla="*/ 854321 h 1046789"/>
                <a:gd name="connsiteX265" fmla="*/ 538576 w 2011403"/>
                <a:gd name="connsiteY265" fmla="*/ 866644 h 1046789"/>
                <a:gd name="connsiteX266" fmla="*/ 996003 w 2011403"/>
                <a:gd name="connsiteY266" fmla="*/ 982742 h 1046789"/>
                <a:gd name="connsiteX267" fmla="*/ 1532623 w 2011403"/>
                <a:gd name="connsiteY267" fmla="*/ 818481 h 1046789"/>
                <a:gd name="connsiteX268" fmla="*/ 1591882 w 2011403"/>
                <a:gd name="connsiteY268" fmla="*/ 774138 h 1046789"/>
                <a:gd name="connsiteX269" fmla="*/ 1594326 w 2011403"/>
                <a:gd name="connsiteY269" fmla="*/ 775549 h 1046789"/>
                <a:gd name="connsiteX270" fmla="*/ 1534082 w 2011403"/>
                <a:gd name="connsiteY270" fmla="*/ 820627 h 1046789"/>
                <a:gd name="connsiteX271" fmla="*/ 996003 w 2011403"/>
                <a:gd name="connsiteY271" fmla="*/ 985318 h 1046789"/>
                <a:gd name="connsiteX272" fmla="*/ 537330 w 2011403"/>
                <a:gd name="connsiteY272" fmla="*/ 868917 h 1046789"/>
                <a:gd name="connsiteX273" fmla="*/ 451029 w 2011403"/>
                <a:gd name="connsiteY273" fmla="*/ 852340 h 1046789"/>
                <a:gd name="connsiteX274" fmla="*/ 440766 w 2011403"/>
                <a:gd name="connsiteY274" fmla="*/ 846098 h 1046789"/>
                <a:gd name="connsiteX275" fmla="*/ 22462 w 2011403"/>
                <a:gd name="connsiteY275" fmla="*/ 222300 h 1046789"/>
                <a:gd name="connsiteX276" fmla="*/ 21530 w 2011403"/>
                <a:gd name="connsiteY276" fmla="*/ 216214 h 1046789"/>
                <a:gd name="connsiteX277" fmla="*/ 23587 w 2011403"/>
                <a:gd name="connsiteY277" fmla="*/ 212652 h 1046789"/>
                <a:gd name="connsiteX278" fmla="*/ 24985 w 2011403"/>
                <a:gd name="connsiteY278" fmla="*/ 221786 h 1046789"/>
                <a:gd name="connsiteX279" fmla="*/ 442198 w 2011403"/>
                <a:gd name="connsiteY279" fmla="*/ 843967 h 1046789"/>
                <a:gd name="connsiteX280" fmla="*/ 453768 w 2011403"/>
                <a:gd name="connsiteY280" fmla="*/ 851003 h 1046789"/>
                <a:gd name="connsiteX281" fmla="*/ 522705 w 2011403"/>
                <a:gd name="connsiteY281" fmla="*/ 895931 h 1046789"/>
                <a:gd name="connsiteX282" fmla="*/ 501675 w 2011403"/>
                <a:gd name="connsiteY282" fmla="*/ 883142 h 1046789"/>
                <a:gd name="connsiteX283" fmla="*/ 502958 w 2011403"/>
                <a:gd name="connsiteY283" fmla="*/ 880919 h 1046789"/>
                <a:gd name="connsiteX284" fmla="*/ 523925 w 2011403"/>
                <a:gd name="connsiteY284" fmla="*/ 893670 h 1046789"/>
                <a:gd name="connsiteX285" fmla="*/ 996004 w 2011403"/>
                <a:gd name="connsiteY285" fmla="*/ 1013477 h 1046789"/>
                <a:gd name="connsiteX286" fmla="*/ 1549809 w 2011403"/>
                <a:gd name="connsiteY286" fmla="*/ 843967 h 1046789"/>
                <a:gd name="connsiteX287" fmla="*/ 1620810 w 2011403"/>
                <a:gd name="connsiteY287" fmla="*/ 790840 h 1046789"/>
                <a:gd name="connsiteX288" fmla="*/ 1623226 w 2011403"/>
                <a:gd name="connsiteY288" fmla="*/ 792235 h 1046789"/>
                <a:gd name="connsiteX289" fmla="*/ 1551242 w 2011403"/>
                <a:gd name="connsiteY289" fmla="*/ 846098 h 1046789"/>
                <a:gd name="connsiteX290" fmla="*/ 996004 w 2011403"/>
                <a:gd name="connsiteY290" fmla="*/ 1016053 h 1046789"/>
                <a:gd name="connsiteX291" fmla="*/ 522705 w 2011403"/>
                <a:gd name="connsiteY291" fmla="*/ 895931 h 1046789"/>
                <a:gd name="connsiteX292" fmla="*/ 418424 w 2011403"/>
                <a:gd name="connsiteY292" fmla="*/ 868251 h 1046789"/>
                <a:gd name="connsiteX293" fmla="*/ 344324 w 2011403"/>
                <a:gd name="connsiteY293" fmla="*/ 812839 h 1046789"/>
                <a:gd name="connsiteX294" fmla="*/ 52011 w 2011403"/>
                <a:gd name="connsiteY294" fmla="*/ 421060 h 1046789"/>
                <a:gd name="connsiteX295" fmla="*/ 0 w 2011403"/>
                <a:gd name="connsiteY295" fmla="*/ 253505 h 1046789"/>
                <a:gd name="connsiteX296" fmla="*/ 1891 w 2011403"/>
                <a:gd name="connsiteY296" fmla="*/ 250231 h 1046789"/>
                <a:gd name="connsiteX297" fmla="*/ 51361 w 2011403"/>
                <a:gd name="connsiteY297" fmla="*/ 413564 h 1046789"/>
                <a:gd name="connsiteX298" fmla="*/ 273407 w 2011403"/>
                <a:gd name="connsiteY298" fmla="*/ 744878 h 1046789"/>
                <a:gd name="connsiteX299" fmla="*/ 348679 w 2011403"/>
                <a:gd name="connsiteY299" fmla="*/ 813158 h 1046789"/>
                <a:gd name="connsiteX300" fmla="*/ 421101 w 2011403"/>
                <a:gd name="connsiteY300" fmla="*/ 866944 h 1046789"/>
                <a:gd name="connsiteX301" fmla="*/ 507664 w 2011403"/>
                <a:gd name="connsiteY301" fmla="*/ 923135 h 1046789"/>
                <a:gd name="connsiteX302" fmla="*/ 486136 w 2011403"/>
                <a:gd name="connsiteY302" fmla="*/ 910056 h 1046789"/>
                <a:gd name="connsiteX303" fmla="*/ 487382 w 2011403"/>
                <a:gd name="connsiteY303" fmla="*/ 907898 h 1046789"/>
                <a:gd name="connsiteX304" fmla="*/ 514900 w 2011403"/>
                <a:gd name="connsiteY304" fmla="*/ 924412 h 1046789"/>
                <a:gd name="connsiteX305" fmla="*/ 996004 w 2011403"/>
                <a:gd name="connsiteY305" fmla="*/ 1044213 h 1046789"/>
                <a:gd name="connsiteX306" fmla="*/ 1643329 w 2011403"/>
                <a:gd name="connsiteY306" fmla="*/ 813158 h 1046789"/>
                <a:gd name="connsiteX307" fmla="*/ 1649605 w 2011403"/>
                <a:gd name="connsiteY307" fmla="*/ 807464 h 1046789"/>
                <a:gd name="connsiteX308" fmla="*/ 1652046 w 2011403"/>
                <a:gd name="connsiteY308" fmla="*/ 808874 h 1046789"/>
                <a:gd name="connsiteX309" fmla="*/ 1647683 w 2011403"/>
                <a:gd name="connsiteY309" fmla="*/ 812840 h 1046789"/>
                <a:gd name="connsiteX310" fmla="*/ 996004 w 2011403"/>
                <a:gd name="connsiteY310" fmla="*/ 1046789 h 1046789"/>
                <a:gd name="connsiteX311" fmla="*/ 507664 w 2011403"/>
                <a:gd name="connsiteY311" fmla="*/ 923135 h 10467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Lst>
              <a:rect l="l" t="t" r="r" b="b"/>
              <a:pathLst>
                <a:path w="2011403" h="1046789">
                  <a:moveTo>
                    <a:pt x="1548283" y="570222"/>
                  </a:moveTo>
                  <a:lnTo>
                    <a:pt x="1550587" y="563369"/>
                  </a:lnTo>
                  <a:lnTo>
                    <a:pt x="1639326" y="455861"/>
                  </a:lnTo>
                  <a:cubicBezTo>
                    <a:pt x="1681208" y="393921"/>
                    <a:pt x="1714389" y="325639"/>
                    <a:pt x="1737099" y="252784"/>
                  </a:cubicBezTo>
                  <a:lnTo>
                    <a:pt x="1743569" y="227684"/>
                  </a:lnTo>
                  <a:lnTo>
                    <a:pt x="1748381" y="219349"/>
                  </a:lnTo>
                  <a:lnTo>
                    <a:pt x="1739563" y="253566"/>
                  </a:lnTo>
                  <a:cubicBezTo>
                    <a:pt x="1716779" y="326665"/>
                    <a:pt x="1683491" y="395175"/>
                    <a:pt x="1641473" y="457319"/>
                  </a:cubicBezTo>
                  <a:close/>
                  <a:moveTo>
                    <a:pt x="1537194" y="619766"/>
                  </a:moveTo>
                  <a:lnTo>
                    <a:pt x="1536976" y="616634"/>
                  </a:lnTo>
                  <a:lnTo>
                    <a:pt x="1566219" y="592496"/>
                  </a:lnTo>
                  <a:cubicBezTo>
                    <a:pt x="1675784" y="482929"/>
                    <a:pt x="1754069" y="342082"/>
                    <a:pt x="1786364" y="184666"/>
                  </a:cubicBezTo>
                  <a:lnTo>
                    <a:pt x="1791646" y="150152"/>
                  </a:lnTo>
                  <a:lnTo>
                    <a:pt x="1794794" y="146583"/>
                  </a:lnTo>
                  <a:lnTo>
                    <a:pt x="1788887" y="185180"/>
                  </a:lnTo>
                  <a:cubicBezTo>
                    <a:pt x="1756488" y="343095"/>
                    <a:pt x="1677950" y="484392"/>
                    <a:pt x="1568034" y="594310"/>
                  </a:cubicBezTo>
                  <a:close/>
                  <a:moveTo>
                    <a:pt x="1541120" y="656200"/>
                  </a:moveTo>
                  <a:lnTo>
                    <a:pt x="1539955" y="653810"/>
                  </a:lnTo>
                  <a:lnTo>
                    <a:pt x="1587931" y="614208"/>
                  </a:lnTo>
                  <a:cubicBezTo>
                    <a:pt x="1701673" y="500465"/>
                    <a:pt x="1782945" y="354252"/>
                    <a:pt x="1816473" y="190844"/>
                  </a:cubicBezTo>
                  <a:lnTo>
                    <a:pt x="1827620" y="118017"/>
                  </a:lnTo>
                  <a:lnTo>
                    <a:pt x="1830435" y="116643"/>
                  </a:lnTo>
                  <a:lnTo>
                    <a:pt x="1818998" y="191375"/>
                  </a:lnTo>
                  <a:cubicBezTo>
                    <a:pt x="1785371" y="355294"/>
                    <a:pt x="1703856" y="501956"/>
                    <a:pt x="1589768" y="616045"/>
                  </a:cubicBezTo>
                  <a:close/>
                  <a:moveTo>
                    <a:pt x="1556507" y="687731"/>
                  </a:moveTo>
                  <a:lnTo>
                    <a:pt x="1555336" y="685332"/>
                  </a:lnTo>
                  <a:lnTo>
                    <a:pt x="1609666" y="635942"/>
                  </a:lnTo>
                  <a:cubicBezTo>
                    <a:pt x="1747231" y="498376"/>
                    <a:pt x="1838977" y="314988"/>
                    <a:pt x="1859764" y="110921"/>
                  </a:cubicBezTo>
                  <a:lnTo>
                    <a:pt x="1860130" y="103702"/>
                  </a:lnTo>
                  <a:lnTo>
                    <a:pt x="1862713" y="103522"/>
                  </a:lnTo>
                  <a:lnTo>
                    <a:pt x="1862325" y="111182"/>
                  </a:lnTo>
                  <a:cubicBezTo>
                    <a:pt x="1841476" y="315849"/>
                    <a:pt x="1749455" y="499780"/>
                    <a:pt x="1611480" y="637757"/>
                  </a:cubicBezTo>
                  <a:close/>
                  <a:moveTo>
                    <a:pt x="1577335" y="710291"/>
                  </a:moveTo>
                  <a:lnTo>
                    <a:pt x="1575377" y="708564"/>
                  </a:lnTo>
                  <a:lnTo>
                    <a:pt x="1631378" y="657655"/>
                  </a:lnTo>
                  <a:cubicBezTo>
                    <a:pt x="1773816" y="515215"/>
                    <a:pt x="1868815" y="325336"/>
                    <a:pt x="1890339" y="114056"/>
                  </a:cubicBezTo>
                  <a:lnTo>
                    <a:pt x="1890973" y="101552"/>
                  </a:lnTo>
                  <a:lnTo>
                    <a:pt x="1893559" y="101372"/>
                  </a:lnTo>
                  <a:lnTo>
                    <a:pt x="1892903" y="114326"/>
                  </a:lnTo>
                  <a:cubicBezTo>
                    <a:pt x="1871319" y="326226"/>
                    <a:pt x="1776056" y="516649"/>
                    <a:pt x="1633215" y="659492"/>
                  </a:cubicBezTo>
                  <a:close/>
                  <a:moveTo>
                    <a:pt x="1601277" y="729975"/>
                  </a:moveTo>
                  <a:lnTo>
                    <a:pt x="1598946" y="728629"/>
                  </a:lnTo>
                  <a:lnTo>
                    <a:pt x="1653112" y="679389"/>
                  </a:lnTo>
                  <a:cubicBezTo>
                    <a:pt x="1800416" y="532083"/>
                    <a:pt x="1898657" y="335712"/>
                    <a:pt x="1920916" y="117197"/>
                  </a:cubicBezTo>
                  <a:lnTo>
                    <a:pt x="1921442" y="106806"/>
                  </a:lnTo>
                  <a:lnTo>
                    <a:pt x="1923975" y="107658"/>
                  </a:lnTo>
                  <a:lnTo>
                    <a:pt x="1923478" y="117458"/>
                  </a:lnTo>
                  <a:cubicBezTo>
                    <a:pt x="1901158" y="336573"/>
                    <a:pt x="1802641" y="533488"/>
                    <a:pt x="1654927" y="681204"/>
                  </a:cubicBezTo>
                  <a:close/>
                  <a:moveTo>
                    <a:pt x="1629192" y="746092"/>
                  </a:moveTo>
                  <a:lnTo>
                    <a:pt x="1626833" y="744730"/>
                  </a:lnTo>
                  <a:lnTo>
                    <a:pt x="1674824" y="701102"/>
                  </a:lnTo>
                  <a:cubicBezTo>
                    <a:pt x="1827001" y="548923"/>
                    <a:pt x="1928496" y="346061"/>
                    <a:pt x="1951492" y="120332"/>
                  </a:cubicBezTo>
                  <a:lnTo>
                    <a:pt x="1951635" y="117506"/>
                  </a:lnTo>
                  <a:lnTo>
                    <a:pt x="1954138" y="118951"/>
                  </a:lnTo>
                  <a:lnTo>
                    <a:pt x="1954055" y="120602"/>
                  </a:lnTo>
                  <a:cubicBezTo>
                    <a:pt x="1930999" y="346951"/>
                    <a:pt x="1829242" y="550356"/>
                    <a:pt x="1676661" y="702939"/>
                  </a:cubicBezTo>
                  <a:close/>
                  <a:moveTo>
                    <a:pt x="1657077" y="762191"/>
                  </a:moveTo>
                  <a:lnTo>
                    <a:pt x="1654746" y="760846"/>
                  </a:lnTo>
                  <a:lnTo>
                    <a:pt x="1696558" y="722836"/>
                  </a:lnTo>
                  <a:cubicBezTo>
                    <a:pt x="1831167" y="588225"/>
                    <a:pt x="1927346" y="415184"/>
                    <a:pt x="1967022" y="221786"/>
                  </a:cubicBezTo>
                  <a:lnTo>
                    <a:pt x="1980437" y="134134"/>
                  </a:lnTo>
                  <a:lnTo>
                    <a:pt x="1982828" y="135515"/>
                  </a:lnTo>
                  <a:lnTo>
                    <a:pt x="1969545" y="222300"/>
                  </a:lnTo>
                  <a:cubicBezTo>
                    <a:pt x="1929764" y="416198"/>
                    <a:pt x="1833333" y="589689"/>
                    <a:pt x="1698373" y="724651"/>
                  </a:cubicBezTo>
                  <a:close/>
                  <a:moveTo>
                    <a:pt x="1685411" y="778550"/>
                  </a:moveTo>
                  <a:lnTo>
                    <a:pt x="1683009" y="777163"/>
                  </a:lnTo>
                  <a:lnTo>
                    <a:pt x="1718600" y="744878"/>
                  </a:lnTo>
                  <a:cubicBezTo>
                    <a:pt x="1863362" y="600114"/>
                    <a:pt x="1959354" y="419553"/>
                    <a:pt x="1998302" y="223179"/>
                  </a:cubicBezTo>
                  <a:lnTo>
                    <a:pt x="2009016" y="150635"/>
                  </a:lnTo>
                  <a:lnTo>
                    <a:pt x="2011403" y="152013"/>
                  </a:lnTo>
                  <a:lnTo>
                    <a:pt x="1999692" y="228748"/>
                  </a:lnTo>
                  <a:cubicBezTo>
                    <a:pt x="1958750" y="428829"/>
                    <a:pt x="1859485" y="607665"/>
                    <a:pt x="1720437" y="746715"/>
                  </a:cubicBezTo>
                  <a:close/>
                  <a:moveTo>
                    <a:pt x="671685" y="588676"/>
                  </a:moveTo>
                  <a:lnTo>
                    <a:pt x="672975" y="586441"/>
                  </a:lnTo>
                  <a:lnTo>
                    <a:pt x="742039" y="623977"/>
                  </a:lnTo>
                  <a:cubicBezTo>
                    <a:pt x="820147" y="657074"/>
                    <a:pt x="905979" y="675387"/>
                    <a:pt x="996003" y="675387"/>
                  </a:cubicBezTo>
                  <a:cubicBezTo>
                    <a:pt x="1086028" y="675387"/>
                    <a:pt x="1171859" y="657074"/>
                    <a:pt x="1249967" y="623977"/>
                  </a:cubicBezTo>
                  <a:lnTo>
                    <a:pt x="1292117" y="601069"/>
                  </a:lnTo>
                  <a:lnTo>
                    <a:pt x="1294735" y="602580"/>
                  </a:lnTo>
                  <a:lnTo>
                    <a:pt x="1250987" y="626355"/>
                  </a:lnTo>
                  <a:cubicBezTo>
                    <a:pt x="1172568" y="659579"/>
                    <a:pt x="1086393" y="677962"/>
                    <a:pt x="996003" y="677962"/>
                  </a:cubicBezTo>
                  <a:cubicBezTo>
                    <a:pt x="905613" y="677962"/>
                    <a:pt x="819437" y="659579"/>
                    <a:pt x="741019" y="626356"/>
                  </a:cubicBezTo>
                  <a:close/>
                  <a:moveTo>
                    <a:pt x="629652" y="565832"/>
                  </a:moveTo>
                  <a:cubicBezTo>
                    <a:pt x="490100" y="471474"/>
                    <a:pt x="388659" y="324837"/>
                    <a:pt x="353665" y="154255"/>
                  </a:cubicBezTo>
                  <a:lnTo>
                    <a:pt x="343284" y="51579"/>
                  </a:lnTo>
                  <a:lnTo>
                    <a:pt x="346021" y="53159"/>
                  </a:lnTo>
                  <a:lnTo>
                    <a:pt x="356191" y="153724"/>
                  </a:lnTo>
                  <a:cubicBezTo>
                    <a:pt x="391052" y="323625"/>
                    <a:pt x="492105" y="469692"/>
                    <a:pt x="631110" y="563686"/>
                  </a:cubicBezTo>
                  <a:lnTo>
                    <a:pt x="634578" y="565571"/>
                  </a:lnTo>
                  <a:lnTo>
                    <a:pt x="633286" y="567808"/>
                  </a:lnTo>
                  <a:close/>
                  <a:moveTo>
                    <a:pt x="656392" y="615163"/>
                  </a:moveTo>
                  <a:lnTo>
                    <a:pt x="657671" y="612948"/>
                  </a:lnTo>
                  <a:lnTo>
                    <a:pt x="730074" y="652297"/>
                  </a:lnTo>
                  <a:cubicBezTo>
                    <a:pt x="811859" y="686949"/>
                    <a:pt x="901734" y="706122"/>
                    <a:pt x="996003" y="706122"/>
                  </a:cubicBezTo>
                  <a:cubicBezTo>
                    <a:pt x="1090272" y="706122"/>
                    <a:pt x="1180146" y="686949"/>
                    <a:pt x="1261932" y="652297"/>
                  </a:cubicBezTo>
                  <a:lnTo>
                    <a:pt x="1323186" y="619007"/>
                  </a:lnTo>
                  <a:lnTo>
                    <a:pt x="1325783" y="620506"/>
                  </a:lnTo>
                  <a:lnTo>
                    <a:pt x="1262927" y="654667"/>
                  </a:lnTo>
                  <a:cubicBezTo>
                    <a:pt x="1180834" y="689450"/>
                    <a:pt x="1090623" y="708697"/>
                    <a:pt x="996003" y="708697"/>
                  </a:cubicBezTo>
                  <a:cubicBezTo>
                    <a:pt x="901383" y="708697"/>
                    <a:pt x="811172" y="689451"/>
                    <a:pt x="729079" y="654667"/>
                  </a:cubicBezTo>
                  <a:close/>
                  <a:moveTo>
                    <a:pt x="612492" y="591303"/>
                  </a:moveTo>
                  <a:cubicBezTo>
                    <a:pt x="466397" y="492518"/>
                    <a:pt x="360194" y="339003"/>
                    <a:pt x="323557" y="160433"/>
                  </a:cubicBezTo>
                  <a:lnTo>
                    <a:pt x="310644" y="32734"/>
                  </a:lnTo>
                  <a:lnTo>
                    <a:pt x="313380" y="34313"/>
                  </a:lnTo>
                  <a:lnTo>
                    <a:pt x="326080" y="159919"/>
                  </a:lnTo>
                  <a:cubicBezTo>
                    <a:pt x="362578" y="337823"/>
                    <a:pt x="468379" y="490760"/>
                    <a:pt x="613924" y="589173"/>
                  </a:cubicBezTo>
                  <a:lnTo>
                    <a:pt x="619273" y="592079"/>
                  </a:lnTo>
                  <a:lnTo>
                    <a:pt x="617994" y="594294"/>
                  </a:lnTo>
                  <a:close/>
                  <a:moveTo>
                    <a:pt x="641088" y="641671"/>
                  </a:moveTo>
                  <a:lnTo>
                    <a:pt x="642378" y="639437"/>
                  </a:lnTo>
                  <a:lnTo>
                    <a:pt x="718134" y="680610"/>
                  </a:lnTo>
                  <a:cubicBezTo>
                    <a:pt x="803594" y="716822"/>
                    <a:pt x="897504" y="736858"/>
                    <a:pt x="996003" y="736858"/>
                  </a:cubicBezTo>
                  <a:cubicBezTo>
                    <a:pt x="1094502" y="736858"/>
                    <a:pt x="1188412" y="716822"/>
                    <a:pt x="1273872" y="680610"/>
                  </a:cubicBezTo>
                  <a:lnTo>
                    <a:pt x="1354235" y="636933"/>
                  </a:lnTo>
                  <a:lnTo>
                    <a:pt x="1356855" y="638445"/>
                  </a:lnTo>
                  <a:lnTo>
                    <a:pt x="1274892" y="682989"/>
                  </a:lnTo>
                  <a:cubicBezTo>
                    <a:pt x="1189122" y="719327"/>
                    <a:pt x="1094868" y="739433"/>
                    <a:pt x="996003" y="739433"/>
                  </a:cubicBezTo>
                  <a:cubicBezTo>
                    <a:pt x="897139" y="739433"/>
                    <a:pt x="802884" y="719327"/>
                    <a:pt x="717114" y="682989"/>
                  </a:cubicBezTo>
                  <a:close/>
                  <a:moveTo>
                    <a:pt x="595306" y="616791"/>
                  </a:moveTo>
                  <a:cubicBezTo>
                    <a:pt x="404513" y="487786"/>
                    <a:pt x="278851" y="269437"/>
                    <a:pt x="278851" y="22272"/>
                  </a:cubicBezTo>
                  <a:lnTo>
                    <a:pt x="279605" y="14814"/>
                  </a:lnTo>
                  <a:lnTo>
                    <a:pt x="282039" y="16219"/>
                  </a:lnTo>
                  <a:lnTo>
                    <a:pt x="281427" y="22272"/>
                  </a:lnTo>
                  <a:cubicBezTo>
                    <a:pt x="281427" y="268522"/>
                    <a:pt x="406654" y="486095"/>
                    <a:pt x="596764" y="614645"/>
                  </a:cubicBezTo>
                  <a:lnTo>
                    <a:pt x="603980" y="618567"/>
                  </a:lnTo>
                  <a:lnTo>
                    <a:pt x="602689" y="620803"/>
                  </a:lnTo>
                  <a:close/>
                  <a:moveTo>
                    <a:pt x="625795" y="668159"/>
                  </a:moveTo>
                  <a:lnTo>
                    <a:pt x="627074" y="665944"/>
                  </a:lnTo>
                  <a:lnTo>
                    <a:pt x="706169" y="708930"/>
                  </a:lnTo>
                  <a:cubicBezTo>
                    <a:pt x="795307" y="746697"/>
                    <a:pt x="893260" y="767593"/>
                    <a:pt x="996003" y="767593"/>
                  </a:cubicBezTo>
                  <a:cubicBezTo>
                    <a:pt x="1098746" y="767593"/>
                    <a:pt x="1196699" y="746696"/>
                    <a:pt x="1285837" y="708930"/>
                  </a:cubicBezTo>
                  <a:lnTo>
                    <a:pt x="1385306" y="654871"/>
                  </a:lnTo>
                  <a:lnTo>
                    <a:pt x="1387902" y="656370"/>
                  </a:lnTo>
                  <a:lnTo>
                    <a:pt x="1286832" y="711300"/>
                  </a:lnTo>
                  <a:cubicBezTo>
                    <a:pt x="1197387" y="749198"/>
                    <a:pt x="1099097" y="770168"/>
                    <a:pt x="996003" y="770168"/>
                  </a:cubicBezTo>
                  <a:cubicBezTo>
                    <a:pt x="892909" y="770168"/>
                    <a:pt x="794619" y="749198"/>
                    <a:pt x="705174" y="711300"/>
                  </a:cubicBezTo>
                  <a:close/>
                  <a:moveTo>
                    <a:pt x="578147" y="642262"/>
                  </a:moveTo>
                  <a:cubicBezTo>
                    <a:pt x="379175" y="507723"/>
                    <a:pt x="248116" y="280010"/>
                    <a:pt x="248116" y="22271"/>
                  </a:cubicBezTo>
                  <a:lnTo>
                    <a:pt x="249018" y="4462"/>
                  </a:lnTo>
                  <a:lnTo>
                    <a:pt x="251551" y="5314"/>
                  </a:lnTo>
                  <a:lnTo>
                    <a:pt x="250692" y="22271"/>
                  </a:lnTo>
                  <a:cubicBezTo>
                    <a:pt x="250692" y="279132"/>
                    <a:pt x="381293" y="506058"/>
                    <a:pt x="579579" y="640132"/>
                  </a:cubicBezTo>
                  <a:lnTo>
                    <a:pt x="588676" y="645075"/>
                  </a:lnTo>
                  <a:lnTo>
                    <a:pt x="587397" y="647290"/>
                  </a:lnTo>
                  <a:close/>
                  <a:moveTo>
                    <a:pt x="610490" y="694667"/>
                  </a:moveTo>
                  <a:lnTo>
                    <a:pt x="611775" y="692442"/>
                  </a:lnTo>
                  <a:lnTo>
                    <a:pt x="694229" y="737251"/>
                  </a:lnTo>
                  <a:cubicBezTo>
                    <a:pt x="787041" y="776573"/>
                    <a:pt x="889030" y="798329"/>
                    <a:pt x="996003" y="798329"/>
                  </a:cubicBezTo>
                  <a:cubicBezTo>
                    <a:pt x="1102976" y="798329"/>
                    <a:pt x="1204965" y="776569"/>
                    <a:pt x="1297777" y="737243"/>
                  </a:cubicBezTo>
                  <a:lnTo>
                    <a:pt x="1416353" y="672797"/>
                  </a:lnTo>
                  <a:lnTo>
                    <a:pt x="1418974" y="674310"/>
                  </a:lnTo>
                  <a:lnTo>
                    <a:pt x="1298796" y="739622"/>
                  </a:lnTo>
                  <a:cubicBezTo>
                    <a:pt x="1205675" y="779074"/>
                    <a:pt x="1103342" y="800904"/>
                    <a:pt x="996003" y="800904"/>
                  </a:cubicBezTo>
                  <a:cubicBezTo>
                    <a:pt x="888665" y="800904"/>
                    <a:pt x="786331" y="779075"/>
                    <a:pt x="693210" y="739622"/>
                  </a:cubicBezTo>
                  <a:close/>
                  <a:moveTo>
                    <a:pt x="560961" y="667750"/>
                  </a:moveTo>
                  <a:cubicBezTo>
                    <a:pt x="353814" y="527688"/>
                    <a:pt x="217381" y="290622"/>
                    <a:pt x="217381" y="22272"/>
                  </a:cubicBezTo>
                  <a:lnTo>
                    <a:pt x="218500" y="181"/>
                  </a:lnTo>
                  <a:lnTo>
                    <a:pt x="221085" y="0"/>
                  </a:lnTo>
                  <a:lnTo>
                    <a:pt x="219957" y="22272"/>
                  </a:lnTo>
                  <a:cubicBezTo>
                    <a:pt x="219957" y="289744"/>
                    <a:pt x="355955" y="526023"/>
                    <a:pt x="562419" y="665620"/>
                  </a:cubicBezTo>
                  <a:lnTo>
                    <a:pt x="573377" y="671574"/>
                  </a:lnTo>
                  <a:lnTo>
                    <a:pt x="572092" y="673799"/>
                  </a:lnTo>
                  <a:close/>
                  <a:moveTo>
                    <a:pt x="595198" y="721155"/>
                  </a:moveTo>
                  <a:lnTo>
                    <a:pt x="596477" y="718939"/>
                  </a:lnTo>
                  <a:lnTo>
                    <a:pt x="682265" y="765563"/>
                  </a:lnTo>
                  <a:cubicBezTo>
                    <a:pt x="778754" y="806444"/>
                    <a:pt x="884786" y="829064"/>
                    <a:pt x="996003" y="829064"/>
                  </a:cubicBezTo>
                  <a:cubicBezTo>
                    <a:pt x="1162829" y="829064"/>
                    <a:pt x="1317989" y="778169"/>
                    <a:pt x="1446772" y="691091"/>
                  </a:cubicBezTo>
                  <a:lnTo>
                    <a:pt x="1447294" y="690660"/>
                  </a:lnTo>
                  <a:lnTo>
                    <a:pt x="1449656" y="692024"/>
                  </a:lnTo>
                  <a:lnTo>
                    <a:pt x="1448205" y="693221"/>
                  </a:lnTo>
                  <a:cubicBezTo>
                    <a:pt x="1319010" y="780579"/>
                    <a:pt x="1163355" y="831639"/>
                    <a:pt x="996003" y="831639"/>
                  </a:cubicBezTo>
                  <a:cubicBezTo>
                    <a:pt x="884435" y="831639"/>
                    <a:pt x="778066" y="808946"/>
                    <a:pt x="681270" y="767933"/>
                  </a:cubicBezTo>
                  <a:close/>
                  <a:moveTo>
                    <a:pt x="543801" y="693221"/>
                  </a:moveTo>
                  <a:cubicBezTo>
                    <a:pt x="328476" y="547624"/>
                    <a:pt x="186646" y="301196"/>
                    <a:pt x="186646" y="22271"/>
                  </a:cubicBezTo>
                  <a:lnTo>
                    <a:pt x="187656" y="2331"/>
                  </a:lnTo>
                  <a:lnTo>
                    <a:pt x="190241" y="2151"/>
                  </a:lnTo>
                  <a:lnTo>
                    <a:pt x="189222" y="22271"/>
                  </a:lnTo>
                  <a:cubicBezTo>
                    <a:pt x="189222" y="300318"/>
                    <a:pt x="330594" y="545960"/>
                    <a:pt x="545234" y="691090"/>
                  </a:cubicBezTo>
                  <a:lnTo>
                    <a:pt x="558078" y="698071"/>
                  </a:lnTo>
                  <a:lnTo>
                    <a:pt x="556800" y="700286"/>
                  </a:lnTo>
                  <a:close/>
                  <a:moveTo>
                    <a:pt x="579893" y="747663"/>
                  </a:moveTo>
                  <a:lnTo>
                    <a:pt x="581178" y="745438"/>
                  </a:lnTo>
                  <a:lnTo>
                    <a:pt x="670325" y="793884"/>
                  </a:lnTo>
                  <a:cubicBezTo>
                    <a:pt x="770488" y="836321"/>
                    <a:pt x="880556" y="859800"/>
                    <a:pt x="996003" y="859800"/>
                  </a:cubicBezTo>
                  <a:cubicBezTo>
                    <a:pt x="1169173" y="859800"/>
                    <a:pt x="1330241" y="806962"/>
                    <a:pt x="1463932" y="716563"/>
                  </a:cubicBezTo>
                  <a:lnTo>
                    <a:pt x="1475549" y="706973"/>
                  </a:lnTo>
                  <a:lnTo>
                    <a:pt x="1477937" y="708352"/>
                  </a:lnTo>
                  <a:lnTo>
                    <a:pt x="1465391" y="718709"/>
                  </a:lnTo>
                  <a:cubicBezTo>
                    <a:pt x="1331290" y="809381"/>
                    <a:pt x="1169722" y="862375"/>
                    <a:pt x="996003" y="862375"/>
                  </a:cubicBezTo>
                  <a:cubicBezTo>
                    <a:pt x="880190" y="862375"/>
                    <a:pt x="769778" y="838822"/>
                    <a:pt x="669305" y="796254"/>
                  </a:cubicBezTo>
                  <a:close/>
                  <a:moveTo>
                    <a:pt x="526616" y="718709"/>
                  </a:moveTo>
                  <a:cubicBezTo>
                    <a:pt x="303114" y="567589"/>
                    <a:pt x="155911" y="311808"/>
                    <a:pt x="155911" y="22272"/>
                  </a:cubicBezTo>
                  <a:lnTo>
                    <a:pt x="156170" y="17166"/>
                  </a:lnTo>
                  <a:lnTo>
                    <a:pt x="158811" y="15877"/>
                  </a:lnTo>
                  <a:lnTo>
                    <a:pt x="158487" y="22272"/>
                  </a:lnTo>
                  <a:cubicBezTo>
                    <a:pt x="158487" y="310930"/>
                    <a:pt x="305256" y="565924"/>
                    <a:pt x="528074" y="716579"/>
                  </a:cubicBezTo>
                  <a:lnTo>
                    <a:pt x="542779" y="724570"/>
                  </a:lnTo>
                  <a:lnTo>
                    <a:pt x="541495" y="726795"/>
                  </a:lnTo>
                  <a:close/>
                  <a:moveTo>
                    <a:pt x="564601" y="774150"/>
                  </a:moveTo>
                  <a:lnTo>
                    <a:pt x="565880" y="771935"/>
                  </a:lnTo>
                  <a:lnTo>
                    <a:pt x="658360" y="822196"/>
                  </a:lnTo>
                  <a:cubicBezTo>
                    <a:pt x="762201" y="866192"/>
                    <a:pt x="876312" y="890535"/>
                    <a:pt x="996003" y="890535"/>
                  </a:cubicBezTo>
                  <a:cubicBezTo>
                    <a:pt x="1175540" y="890535"/>
                    <a:pt x="1342522" y="835762"/>
                    <a:pt x="1481118" y="742049"/>
                  </a:cubicBezTo>
                  <a:lnTo>
                    <a:pt x="1505153" y="724065"/>
                  </a:lnTo>
                  <a:lnTo>
                    <a:pt x="1507568" y="725460"/>
                  </a:lnTo>
                  <a:lnTo>
                    <a:pt x="1482550" y="744180"/>
                  </a:lnTo>
                  <a:cubicBezTo>
                    <a:pt x="1343543" y="838173"/>
                    <a:pt x="1176067" y="893110"/>
                    <a:pt x="996003" y="893110"/>
                  </a:cubicBezTo>
                  <a:cubicBezTo>
                    <a:pt x="875961" y="893110"/>
                    <a:pt x="761513" y="868694"/>
                    <a:pt x="657365" y="824566"/>
                  </a:cubicBezTo>
                  <a:close/>
                  <a:moveTo>
                    <a:pt x="509456" y="744180"/>
                  </a:moveTo>
                  <a:cubicBezTo>
                    <a:pt x="324113" y="618856"/>
                    <a:pt x="189379" y="424100"/>
                    <a:pt x="142900" y="197553"/>
                  </a:cubicBezTo>
                  <a:lnTo>
                    <a:pt x="127199" y="42276"/>
                  </a:lnTo>
                  <a:lnTo>
                    <a:pt x="129510" y="39655"/>
                  </a:lnTo>
                  <a:lnTo>
                    <a:pt x="145423" y="197039"/>
                  </a:lnTo>
                  <a:cubicBezTo>
                    <a:pt x="191763" y="422920"/>
                    <a:pt x="326094" y="617098"/>
                    <a:pt x="510889" y="742049"/>
                  </a:cubicBezTo>
                  <a:lnTo>
                    <a:pt x="527481" y="751067"/>
                  </a:lnTo>
                  <a:lnTo>
                    <a:pt x="526203" y="753282"/>
                  </a:lnTo>
                  <a:close/>
                  <a:moveTo>
                    <a:pt x="510382" y="780683"/>
                  </a:moveTo>
                  <a:lnTo>
                    <a:pt x="492270" y="769669"/>
                  </a:lnTo>
                  <a:cubicBezTo>
                    <a:pt x="300387" y="639926"/>
                    <a:pt x="160906" y="438299"/>
                    <a:pt x="112789" y="203749"/>
                  </a:cubicBezTo>
                  <a:lnTo>
                    <a:pt x="100262" y="79846"/>
                  </a:lnTo>
                  <a:lnTo>
                    <a:pt x="102455" y="76048"/>
                  </a:lnTo>
                  <a:lnTo>
                    <a:pt x="115315" y="203218"/>
                  </a:lnTo>
                  <a:cubicBezTo>
                    <a:pt x="163298" y="437086"/>
                    <a:pt x="302392" y="638143"/>
                    <a:pt x="493729" y="767522"/>
                  </a:cubicBezTo>
                  <a:lnTo>
                    <a:pt x="511679" y="778438"/>
                  </a:lnTo>
                  <a:close/>
                  <a:moveTo>
                    <a:pt x="566607" y="814876"/>
                  </a:moveTo>
                  <a:lnTo>
                    <a:pt x="547720" y="803389"/>
                  </a:lnTo>
                  <a:lnTo>
                    <a:pt x="549015" y="801146"/>
                  </a:lnTo>
                  <a:lnTo>
                    <a:pt x="567853" y="812603"/>
                  </a:lnTo>
                  <a:cubicBezTo>
                    <a:pt x="695223" y="881885"/>
                    <a:pt x="841102" y="921271"/>
                    <a:pt x="996003" y="921271"/>
                  </a:cubicBezTo>
                  <a:cubicBezTo>
                    <a:pt x="1181885" y="921271"/>
                    <a:pt x="1354775" y="864555"/>
                    <a:pt x="1498278" y="767521"/>
                  </a:cubicBezTo>
                  <a:lnTo>
                    <a:pt x="1534054" y="740751"/>
                  </a:lnTo>
                  <a:lnTo>
                    <a:pt x="1536497" y="742162"/>
                  </a:lnTo>
                  <a:lnTo>
                    <a:pt x="1499736" y="769669"/>
                  </a:lnTo>
                  <a:cubicBezTo>
                    <a:pt x="1355823" y="866975"/>
                    <a:pt x="1182434" y="923847"/>
                    <a:pt x="996003" y="923847"/>
                  </a:cubicBezTo>
                  <a:cubicBezTo>
                    <a:pt x="840645" y="923847"/>
                    <a:pt x="694342" y="884353"/>
                    <a:pt x="566607" y="814876"/>
                  </a:cubicBezTo>
                  <a:close/>
                  <a:moveTo>
                    <a:pt x="495039" y="807259"/>
                  </a:moveTo>
                  <a:lnTo>
                    <a:pt x="475111" y="795140"/>
                  </a:lnTo>
                  <a:cubicBezTo>
                    <a:pt x="276684" y="660969"/>
                    <a:pt x="132441" y="452465"/>
                    <a:pt x="82681" y="209927"/>
                  </a:cubicBezTo>
                  <a:lnTo>
                    <a:pt x="74108" y="125146"/>
                  </a:lnTo>
                  <a:lnTo>
                    <a:pt x="76300" y="121351"/>
                  </a:lnTo>
                  <a:lnTo>
                    <a:pt x="85204" y="209412"/>
                  </a:lnTo>
                  <a:cubicBezTo>
                    <a:pt x="134825" y="451285"/>
                    <a:pt x="278665" y="659211"/>
                    <a:pt x="476543" y="793008"/>
                  </a:cubicBezTo>
                  <a:lnTo>
                    <a:pt x="496322" y="805037"/>
                  </a:lnTo>
                  <a:close/>
                  <a:moveTo>
                    <a:pt x="551981" y="841891"/>
                  </a:moveTo>
                  <a:lnTo>
                    <a:pt x="532375" y="829966"/>
                  </a:lnTo>
                  <a:lnTo>
                    <a:pt x="533659" y="827743"/>
                  </a:lnTo>
                  <a:lnTo>
                    <a:pt x="553202" y="839629"/>
                  </a:lnTo>
                  <a:cubicBezTo>
                    <a:pt x="684926" y="911277"/>
                    <a:pt x="835797" y="952006"/>
                    <a:pt x="996003" y="952006"/>
                  </a:cubicBezTo>
                  <a:cubicBezTo>
                    <a:pt x="1188251" y="952006"/>
                    <a:pt x="1367055" y="893356"/>
                    <a:pt x="1515464" y="793008"/>
                  </a:cubicBezTo>
                  <a:lnTo>
                    <a:pt x="1562981" y="757452"/>
                  </a:lnTo>
                  <a:lnTo>
                    <a:pt x="1565398" y="758847"/>
                  </a:lnTo>
                  <a:lnTo>
                    <a:pt x="1516896" y="795139"/>
                  </a:lnTo>
                  <a:cubicBezTo>
                    <a:pt x="1368076" y="895767"/>
                    <a:pt x="1188778" y="954582"/>
                    <a:pt x="996003" y="954582"/>
                  </a:cubicBezTo>
                  <a:cubicBezTo>
                    <a:pt x="835357" y="954582"/>
                    <a:pt x="684071" y="913738"/>
                    <a:pt x="551981" y="841891"/>
                  </a:cubicBezTo>
                  <a:close/>
                  <a:moveTo>
                    <a:pt x="475188" y="831125"/>
                  </a:moveTo>
                  <a:lnTo>
                    <a:pt x="457926" y="820627"/>
                  </a:lnTo>
                  <a:cubicBezTo>
                    <a:pt x="252959" y="682039"/>
                    <a:pt x="103969" y="466665"/>
                    <a:pt x="52571" y="216123"/>
                  </a:cubicBezTo>
                  <a:lnTo>
                    <a:pt x="46078" y="173696"/>
                  </a:lnTo>
                  <a:lnTo>
                    <a:pt x="48137" y="170130"/>
                  </a:lnTo>
                  <a:lnTo>
                    <a:pt x="55096" y="215591"/>
                  </a:lnTo>
                  <a:cubicBezTo>
                    <a:pt x="106360" y="465452"/>
                    <a:pt x="254963" y="680255"/>
                    <a:pt x="459383" y="818481"/>
                  </a:cubicBezTo>
                  <a:lnTo>
                    <a:pt x="476929" y="829151"/>
                  </a:lnTo>
                  <a:close/>
                  <a:moveTo>
                    <a:pt x="537330" y="868917"/>
                  </a:moveTo>
                  <a:lnTo>
                    <a:pt x="517019" y="856565"/>
                  </a:lnTo>
                  <a:lnTo>
                    <a:pt x="518314" y="854321"/>
                  </a:lnTo>
                  <a:lnTo>
                    <a:pt x="538576" y="866644"/>
                  </a:lnTo>
                  <a:cubicBezTo>
                    <a:pt x="674655" y="940663"/>
                    <a:pt x="830509" y="982742"/>
                    <a:pt x="996003" y="982742"/>
                  </a:cubicBezTo>
                  <a:cubicBezTo>
                    <a:pt x="1194596" y="982742"/>
                    <a:pt x="1379308" y="922149"/>
                    <a:pt x="1532623" y="818481"/>
                  </a:cubicBezTo>
                  <a:lnTo>
                    <a:pt x="1591882" y="774138"/>
                  </a:lnTo>
                  <a:lnTo>
                    <a:pt x="1594326" y="775549"/>
                  </a:lnTo>
                  <a:lnTo>
                    <a:pt x="1534082" y="820627"/>
                  </a:lnTo>
                  <a:cubicBezTo>
                    <a:pt x="1380356" y="924569"/>
                    <a:pt x="1195145" y="985318"/>
                    <a:pt x="996003" y="985318"/>
                  </a:cubicBezTo>
                  <a:cubicBezTo>
                    <a:pt x="830052" y="985318"/>
                    <a:pt x="673775" y="943131"/>
                    <a:pt x="537330" y="868917"/>
                  </a:cubicBezTo>
                  <a:close/>
                  <a:moveTo>
                    <a:pt x="451029" y="852340"/>
                  </a:moveTo>
                  <a:lnTo>
                    <a:pt x="440766" y="846098"/>
                  </a:lnTo>
                  <a:cubicBezTo>
                    <a:pt x="229256" y="703082"/>
                    <a:pt x="75503" y="480830"/>
                    <a:pt x="22462" y="222300"/>
                  </a:cubicBezTo>
                  <a:lnTo>
                    <a:pt x="21530" y="216214"/>
                  </a:lnTo>
                  <a:lnTo>
                    <a:pt x="23587" y="212652"/>
                  </a:lnTo>
                  <a:lnTo>
                    <a:pt x="24985" y="221786"/>
                  </a:lnTo>
                  <a:cubicBezTo>
                    <a:pt x="77887" y="479650"/>
                    <a:pt x="231237" y="701324"/>
                    <a:pt x="442198" y="843967"/>
                  </a:cubicBezTo>
                  <a:lnTo>
                    <a:pt x="453768" y="851003"/>
                  </a:lnTo>
                  <a:close/>
                  <a:moveTo>
                    <a:pt x="522705" y="895931"/>
                  </a:moveTo>
                  <a:lnTo>
                    <a:pt x="501675" y="883142"/>
                  </a:lnTo>
                  <a:lnTo>
                    <a:pt x="502958" y="880919"/>
                  </a:lnTo>
                  <a:lnTo>
                    <a:pt x="523925" y="893670"/>
                  </a:lnTo>
                  <a:cubicBezTo>
                    <a:pt x="664359" y="970055"/>
                    <a:pt x="825205" y="1013477"/>
                    <a:pt x="996004" y="1013477"/>
                  </a:cubicBezTo>
                  <a:cubicBezTo>
                    <a:pt x="1200963" y="1013477"/>
                    <a:pt x="1391589" y="950949"/>
                    <a:pt x="1549809" y="843967"/>
                  </a:cubicBezTo>
                  <a:lnTo>
                    <a:pt x="1620810" y="790840"/>
                  </a:lnTo>
                  <a:lnTo>
                    <a:pt x="1623226" y="792235"/>
                  </a:lnTo>
                  <a:lnTo>
                    <a:pt x="1551242" y="846098"/>
                  </a:lnTo>
                  <a:cubicBezTo>
                    <a:pt x="1392610" y="953361"/>
                    <a:pt x="1201490" y="1016053"/>
                    <a:pt x="996004" y="1016053"/>
                  </a:cubicBezTo>
                  <a:cubicBezTo>
                    <a:pt x="824766" y="1016053"/>
                    <a:pt x="663503" y="972517"/>
                    <a:pt x="522705" y="895931"/>
                  </a:cubicBezTo>
                  <a:close/>
                  <a:moveTo>
                    <a:pt x="418424" y="868251"/>
                  </a:moveTo>
                  <a:lnTo>
                    <a:pt x="344324" y="812839"/>
                  </a:lnTo>
                  <a:cubicBezTo>
                    <a:pt x="217828" y="708444"/>
                    <a:pt x="116815" y="574275"/>
                    <a:pt x="52011" y="421060"/>
                  </a:cubicBezTo>
                  <a:lnTo>
                    <a:pt x="0" y="253505"/>
                  </a:lnTo>
                  <a:lnTo>
                    <a:pt x="1891" y="250231"/>
                  </a:lnTo>
                  <a:lnTo>
                    <a:pt x="51361" y="413564"/>
                  </a:lnTo>
                  <a:cubicBezTo>
                    <a:pt x="102067" y="535964"/>
                    <a:pt x="176899" y="648368"/>
                    <a:pt x="273407" y="744878"/>
                  </a:cubicBezTo>
                  <a:cubicBezTo>
                    <a:pt x="297534" y="769006"/>
                    <a:pt x="322655" y="791778"/>
                    <a:pt x="348679" y="813158"/>
                  </a:cubicBezTo>
                  <a:lnTo>
                    <a:pt x="421101" y="866944"/>
                  </a:lnTo>
                  <a:close/>
                  <a:moveTo>
                    <a:pt x="507664" y="923135"/>
                  </a:moveTo>
                  <a:lnTo>
                    <a:pt x="486136" y="910056"/>
                  </a:lnTo>
                  <a:lnTo>
                    <a:pt x="487382" y="907898"/>
                  </a:lnTo>
                  <a:lnTo>
                    <a:pt x="514900" y="924412"/>
                  </a:lnTo>
                  <a:cubicBezTo>
                    <a:pt x="661202" y="1002683"/>
                    <a:pt x="825424" y="1044213"/>
                    <a:pt x="996004" y="1044213"/>
                  </a:cubicBezTo>
                  <a:cubicBezTo>
                    <a:pt x="1234815" y="1044213"/>
                    <a:pt x="1461166" y="962815"/>
                    <a:pt x="1643329" y="813158"/>
                  </a:cubicBezTo>
                  <a:lnTo>
                    <a:pt x="1649605" y="807464"/>
                  </a:lnTo>
                  <a:lnTo>
                    <a:pt x="1652046" y="808874"/>
                  </a:lnTo>
                  <a:lnTo>
                    <a:pt x="1647683" y="812840"/>
                  </a:lnTo>
                  <a:cubicBezTo>
                    <a:pt x="1470589" y="958993"/>
                    <a:pt x="1243549" y="1046789"/>
                    <a:pt x="996004" y="1046789"/>
                  </a:cubicBezTo>
                  <a:cubicBezTo>
                    <a:pt x="819186" y="1046789"/>
                    <a:pt x="652829" y="1001995"/>
                    <a:pt x="507664" y="923135"/>
                  </a:cubicBezTo>
                  <a:close/>
                </a:path>
              </a:pathLst>
            </a:custGeom>
            <a:solidFill>
              <a:schemeClr val="accent3"/>
            </a:solidFill>
            <a:ln w="5824" cap="flat">
              <a:noFill/>
              <a:prstDash val="solid"/>
              <a:miter/>
            </a:ln>
          </p:spPr>
          <p:txBody>
            <a:bodyPr rtlCol="0" anchor="ctr"/>
            <a:lstStyle/>
            <a:p>
              <a:endParaRPr lang="en-US"/>
            </a:p>
          </p:txBody>
        </p:sp>
        <p:sp>
          <p:nvSpPr>
            <p:cNvPr id="34" name="Freeform 33">
              <a:extLst>
                <a:ext uri="{FF2B5EF4-FFF2-40B4-BE49-F238E27FC236}">
                  <a16:creationId xmlns:a16="http://schemas.microsoft.com/office/drawing/2014/main" id="{17D07B9F-2DD9-E8F2-47B7-3E9C6FDEA582}"/>
                </a:ext>
              </a:extLst>
            </p:cNvPr>
            <p:cNvSpPr/>
            <p:nvPr/>
          </p:nvSpPr>
          <p:spPr>
            <a:xfrm>
              <a:off x="2158798" y="2190286"/>
              <a:ext cx="1993129" cy="2495954"/>
            </a:xfrm>
            <a:custGeom>
              <a:avLst/>
              <a:gdLst>
                <a:gd name="connsiteX0" fmla="*/ 861829 w 1993129"/>
                <a:gd name="connsiteY0" fmla="*/ 1261512 h 2495954"/>
                <a:gd name="connsiteX1" fmla="*/ 864967 w 1993129"/>
                <a:gd name="connsiteY1" fmla="*/ 1261512 h 2495954"/>
                <a:gd name="connsiteX2" fmla="*/ 871408 w 1993129"/>
                <a:gd name="connsiteY2" fmla="*/ 1325204 h 2495954"/>
                <a:gd name="connsiteX3" fmla="*/ 1170110 w 1993129"/>
                <a:gd name="connsiteY3" fmla="*/ 1623907 h 2495954"/>
                <a:gd name="connsiteX4" fmla="*/ 1246305 w 1993129"/>
                <a:gd name="connsiteY4" fmla="*/ 1631612 h 2495954"/>
                <a:gd name="connsiteX5" fmla="*/ 1246305 w 1993129"/>
                <a:gd name="connsiteY5" fmla="*/ 1634750 h 2495954"/>
                <a:gd name="connsiteX6" fmla="*/ 1169483 w 1993129"/>
                <a:gd name="connsiteY6" fmla="*/ 1626981 h 2495954"/>
                <a:gd name="connsiteX7" fmla="*/ 868334 w 1993129"/>
                <a:gd name="connsiteY7" fmla="*/ 1325830 h 2495954"/>
                <a:gd name="connsiteX8" fmla="*/ 824388 w 1993129"/>
                <a:gd name="connsiteY8" fmla="*/ 1261512 h 2495954"/>
                <a:gd name="connsiteX9" fmla="*/ 827527 w 1993129"/>
                <a:gd name="connsiteY9" fmla="*/ 1261512 h 2495954"/>
                <a:gd name="connsiteX10" fmla="*/ 834730 w 1993129"/>
                <a:gd name="connsiteY10" fmla="*/ 1332730 h 2495954"/>
                <a:gd name="connsiteX11" fmla="*/ 1162583 w 1993129"/>
                <a:gd name="connsiteY11" fmla="*/ 1660586 h 2495954"/>
                <a:gd name="connsiteX12" fmla="*/ 1246305 w 1993129"/>
                <a:gd name="connsiteY12" fmla="*/ 1669054 h 2495954"/>
                <a:gd name="connsiteX13" fmla="*/ 1246305 w 1993129"/>
                <a:gd name="connsiteY13" fmla="*/ 1672192 h 2495954"/>
                <a:gd name="connsiteX14" fmla="*/ 1161937 w 1993129"/>
                <a:gd name="connsiteY14" fmla="*/ 1663662 h 2495954"/>
                <a:gd name="connsiteX15" fmla="*/ 831654 w 1993129"/>
                <a:gd name="connsiteY15" fmla="*/ 1333377 h 2495954"/>
                <a:gd name="connsiteX16" fmla="*/ 786947 w 1993129"/>
                <a:gd name="connsiteY16" fmla="*/ 1261512 h 2495954"/>
                <a:gd name="connsiteX17" fmla="*/ 790085 w 1993129"/>
                <a:gd name="connsiteY17" fmla="*/ 1261512 h 2495954"/>
                <a:gd name="connsiteX18" fmla="*/ 798050 w 1993129"/>
                <a:gd name="connsiteY18" fmla="*/ 1340276 h 2495954"/>
                <a:gd name="connsiteX19" fmla="*/ 1155037 w 1993129"/>
                <a:gd name="connsiteY19" fmla="*/ 1697266 h 2495954"/>
                <a:gd name="connsiteX20" fmla="*/ 1246305 w 1993129"/>
                <a:gd name="connsiteY20" fmla="*/ 1706495 h 2495954"/>
                <a:gd name="connsiteX21" fmla="*/ 1246305 w 1993129"/>
                <a:gd name="connsiteY21" fmla="*/ 1709633 h 2495954"/>
                <a:gd name="connsiteX22" fmla="*/ 1154411 w 1993129"/>
                <a:gd name="connsiteY22" fmla="*/ 1700340 h 2495954"/>
                <a:gd name="connsiteX23" fmla="*/ 794976 w 1993129"/>
                <a:gd name="connsiteY23" fmla="*/ 1340902 h 2495954"/>
                <a:gd name="connsiteX24" fmla="*/ 749506 w 1993129"/>
                <a:gd name="connsiteY24" fmla="*/ 1261512 h 2495954"/>
                <a:gd name="connsiteX25" fmla="*/ 752645 w 1993129"/>
                <a:gd name="connsiteY25" fmla="*/ 1261512 h 2495954"/>
                <a:gd name="connsiteX26" fmla="*/ 761372 w 1993129"/>
                <a:gd name="connsiteY26" fmla="*/ 1347803 h 2495954"/>
                <a:gd name="connsiteX27" fmla="*/ 1147511 w 1993129"/>
                <a:gd name="connsiteY27" fmla="*/ 1733944 h 2495954"/>
                <a:gd name="connsiteX28" fmla="*/ 1246305 w 1993129"/>
                <a:gd name="connsiteY28" fmla="*/ 1743936 h 2495954"/>
                <a:gd name="connsiteX29" fmla="*/ 1246305 w 1993129"/>
                <a:gd name="connsiteY29" fmla="*/ 1747074 h 2495954"/>
                <a:gd name="connsiteX30" fmla="*/ 1146864 w 1993129"/>
                <a:gd name="connsiteY30" fmla="*/ 1737020 h 2495954"/>
                <a:gd name="connsiteX31" fmla="*/ 758296 w 1993129"/>
                <a:gd name="connsiteY31" fmla="*/ 1348450 h 2495954"/>
                <a:gd name="connsiteX32" fmla="*/ 712065 w 1993129"/>
                <a:gd name="connsiteY32" fmla="*/ 1261512 h 2495954"/>
                <a:gd name="connsiteX33" fmla="*/ 715203 w 1993129"/>
                <a:gd name="connsiteY33" fmla="*/ 1261512 h 2495954"/>
                <a:gd name="connsiteX34" fmla="*/ 724692 w 1993129"/>
                <a:gd name="connsiteY34" fmla="*/ 1355350 h 2495954"/>
                <a:gd name="connsiteX35" fmla="*/ 1139964 w 1993129"/>
                <a:gd name="connsiteY35" fmla="*/ 1770625 h 2495954"/>
                <a:gd name="connsiteX36" fmla="*/ 1246305 w 1993129"/>
                <a:gd name="connsiteY36" fmla="*/ 1781378 h 2495954"/>
                <a:gd name="connsiteX37" fmla="*/ 1246305 w 1993129"/>
                <a:gd name="connsiteY37" fmla="*/ 1784516 h 2495954"/>
                <a:gd name="connsiteX38" fmla="*/ 1139338 w 1993129"/>
                <a:gd name="connsiteY38" fmla="*/ 1773699 h 2495954"/>
                <a:gd name="connsiteX39" fmla="*/ 721618 w 1993129"/>
                <a:gd name="connsiteY39" fmla="*/ 1355976 h 2495954"/>
                <a:gd name="connsiteX40" fmla="*/ 674624 w 1993129"/>
                <a:gd name="connsiteY40" fmla="*/ 1261512 h 2495954"/>
                <a:gd name="connsiteX41" fmla="*/ 677763 w 1993129"/>
                <a:gd name="connsiteY41" fmla="*/ 1261512 h 2495954"/>
                <a:gd name="connsiteX42" fmla="*/ 688014 w 1993129"/>
                <a:gd name="connsiteY42" fmla="*/ 1362876 h 2495954"/>
                <a:gd name="connsiteX43" fmla="*/ 1132438 w 1993129"/>
                <a:gd name="connsiteY43" fmla="*/ 1807303 h 2495954"/>
                <a:gd name="connsiteX44" fmla="*/ 1246305 w 1993129"/>
                <a:gd name="connsiteY44" fmla="*/ 1818819 h 2495954"/>
                <a:gd name="connsiteX45" fmla="*/ 1246305 w 1993129"/>
                <a:gd name="connsiteY45" fmla="*/ 1821957 h 2495954"/>
                <a:gd name="connsiteX46" fmla="*/ 1131791 w 1993129"/>
                <a:gd name="connsiteY46" fmla="*/ 1810379 h 2495954"/>
                <a:gd name="connsiteX47" fmla="*/ 684938 w 1993129"/>
                <a:gd name="connsiteY47" fmla="*/ 1363522 h 2495954"/>
                <a:gd name="connsiteX48" fmla="*/ 637183 w 1993129"/>
                <a:gd name="connsiteY48" fmla="*/ 1261512 h 2495954"/>
                <a:gd name="connsiteX49" fmla="*/ 640321 w 1993129"/>
                <a:gd name="connsiteY49" fmla="*/ 1261512 h 2495954"/>
                <a:gd name="connsiteX50" fmla="*/ 651334 w 1993129"/>
                <a:gd name="connsiteY50" fmla="*/ 1370423 h 2495954"/>
                <a:gd name="connsiteX51" fmla="*/ 1124891 w 1993129"/>
                <a:gd name="connsiteY51" fmla="*/ 1843984 h 2495954"/>
                <a:gd name="connsiteX52" fmla="*/ 1246305 w 1993129"/>
                <a:gd name="connsiteY52" fmla="*/ 1856260 h 2495954"/>
                <a:gd name="connsiteX53" fmla="*/ 1246305 w 1993129"/>
                <a:gd name="connsiteY53" fmla="*/ 1859398 h 2495954"/>
                <a:gd name="connsiteX54" fmla="*/ 1124265 w 1993129"/>
                <a:gd name="connsiteY54" fmla="*/ 1847057 h 2495954"/>
                <a:gd name="connsiteX55" fmla="*/ 648260 w 1993129"/>
                <a:gd name="connsiteY55" fmla="*/ 1371049 h 2495954"/>
                <a:gd name="connsiteX56" fmla="*/ 599742 w 1993129"/>
                <a:gd name="connsiteY56" fmla="*/ 1261512 h 2495954"/>
                <a:gd name="connsiteX57" fmla="*/ 602880 w 1993129"/>
                <a:gd name="connsiteY57" fmla="*/ 1261512 h 2495954"/>
                <a:gd name="connsiteX58" fmla="*/ 614656 w 1993129"/>
                <a:gd name="connsiteY58" fmla="*/ 1377950 h 2495954"/>
                <a:gd name="connsiteX59" fmla="*/ 1117365 w 1993129"/>
                <a:gd name="connsiteY59" fmla="*/ 1880662 h 2495954"/>
                <a:gd name="connsiteX60" fmla="*/ 1246305 w 1993129"/>
                <a:gd name="connsiteY60" fmla="*/ 1893702 h 2495954"/>
                <a:gd name="connsiteX61" fmla="*/ 1246305 w 1993129"/>
                <a:gd name="connsiteY61" fmla="*/ 1896840 h 2495954"/>
                <a:gd name="connsiteX62" fmla="*/ 1116718 w 1993129"/>
                <a:gd name="connsiteY62" fmla="*/ 1883738 h 2495954"/>
                <a:gd name="connsiteX63" fmla="*/ 611580 w 1993129"/>
                <a:gd name="connsiteY63" fmla="*/ 1378596 h 2495954"/>
                <a:gd name="connsiteX64" fmla="*/ 562301 w 1993129"/>
                <a:gd name="connsiteY64" fmla="*/ 1261512 h 2495954"/>
                <a:gd name="connsiteX65" fmla="*/ 565439 w 1993129"/>
                <a:gd name="connsiteY65" fmla="*/ 1261512 h 2495954"/>
                <a:gd name="connsiteX66" fmla="*/ 577976 w 1993129"/>
                <a:gd name="connsiteY66" fmla="*/ 1385495 h 2495954"/>
                <a:gd name="connsiteX67" fmla="*/ 1109818 w 1993129"/>
                <a:gd name="connsiteY67" fmla="*/ 1917342 h 2495954"/>
                <a:gd name="connsiteX68" fmla="*/ 1246305 w 1993129"/>
                <a:gd name="connsiteY68" fmla="*/ 1931143 h 2495954"/>
                <a:gd name="connsiteX69" fmla="*/ 1246305 w 1993129"/>
                <a:gd name="connsiteY69" fmla="*/ 1934280 h 2495954"/>
                <a:gd name="connsiteX70" fmla="*/ 1109192 w 1993129"/>
                <a:gd name="connsiteY70" fmla="*/ 1920415 h 2495954"/>
                <a:gd name="connsiteX71" fmla="*/ 574902 w 1993129"/>
                <a:gd name="connsiteY71" fmla="*/ 1386122 h 2495954"/>
                <a:gd name="connsiteX72" fmla="*/ 524176 w 1993129"/>
                <a:gd name="connsiteY72" fmla="*/ 1261512 h 2495954"/>
                <a:gd name="connsiteX73" fmla="*/ 527315 w 1993129"/>
                <a:gd name="connsiteY73" fmla="*/ 1261512 h 2495954"/>
                <a:gd name="connsiteX74" fmla="*/ 530357 w 1993129"/>
                <a:gd name="connsiteY74" fmla="*/ 1321543 h 2495954"/>
                <a:gd name="connsiteX75" fmla="*/ 1102292 w 1993129"/>
                <a:gd name="connsiteY75" fmla="*/ 1954020 h 2495954"/>
                <a:gd name="connsiteX76" fmla="*/ 1246305 w 1993129"/>
                <a:gd name="connsiteY76" fmla="*/ 1968584 h 2495954"/>
                <a:gd name="connsiteX77" fmla="*/ 1246305 w 1993129"/>
                <a:gd name="connsiteY77" fmla="*/ 1971722 h 2495954"/>
                <a:gd name="connsiteX78" fmla="*/ 1101645 w 1993129"/>
                <a:gd name="connsiteY78" fmla="*/ 1957096 h 2495954"/>
                <a:gd name="connsiteX79" fmla="*/ 527234 w 1993129"/>
                <a:gd name="connsiteY79" fmla="*/ 1321872 h 2495954"/>
                <a:gd name="connsiteX80" fmla="*/ 486736 w 1993129"/>
                <a:gd name="connsiteY80" fmla="*/ 1261512 h 2495954"/>
                <a:gd name="connsiteX81" fmla="*/ 489874 w 1993129"/>
                <a:gd name="connsiteY81" fmla="*/ 1261512 h 2495954"/>
                <a:gd name="connsiteX82" fmla="*/ 493109 w 1993129"/>
                <a:gd name="connsiteY82" fmla="*/ 1325372 h 2495954"/>
                <a:gd name="connsiteX83" fmla="*/ 1169942 w 1993129"/>
                <a:gd name="connsiteY83" fmla="*/ 2002210 h 2495954"/>
                <a:gd name="connsiteX84" fmla="*/ 1246305 w 1993129"/>
                <a:gd name="connsiteY84" fmla="*/ 2006079 h 2495954"/>
                <a:gd name="connsiteX85" fmla="*/ 1246305 w 1993129"/>
                <a:gd name="connsiteY85" fmla="*/ 2009217 h 2495954"/>
                <a:gd name="connsiteX86" fmla="*/ 1169625 w 1993129"/>
                <a:gd name="connsiteY86" fmla="*/ 2005332 h 2495954"/>
                <a:gd name="connsiteX87" fmla="*/ 489987 w 1993129"/>
                <a:gd name="connsiteY87" fmla="*/ 1325689 h 2495954"/>
                <a:gd name="connsiteX88" fmla="*/ 449295 w 1993129"/>
                <a:gd name="connsiteY88" fmla="*/ 1261512 h 2495954"/>
                <a:gd name="connsiteX89" fmla="*/ 452433 w 1993129"/>
                <a:gd name="connsiteY89" fmla="*/ 1261512 h 2495954"/>
                <a:gd name="connsiteX90" fmla="*/ 455862 w 1993129"/>
                <a:gd name="connsiteY90" fmla="*/ 1329188 h 2495954"/>
                <a:gd name="connsiteX91" fmla="*/ 1166125 w 1993129"/>
                <a:gd name="connsiteY91" fmla="*/ 2039457 h 2495954"/>
                <a:gd name="connsiteX92" fmla="*/ 1246305 w 1993129"/>
                <a:gd name="connsiteY92" fmla="*/ 2043519 h 2495954"/>
                <a:gd name="connsiteX93" fmla="*/ 1246305 w 1993129"/>
                <a:gd name="connsiteY93" fmla="*/ 2046657 h 2495954"/>
                <a:gd name="connsiteX94" fmla="*/ 1165796 w 1993129"/>
                <a:gd name="connsiteY94" fmla="*/ 2042579 h 2495954"/>
                <a:gd name="connsiteX95" fmla="*/ 452739 w 1993129"/>
                <a:gd name="connsiteY95" fmla="*/ 1329517 h 2495954"/>
                <a:gd name="connsiteX96" fmla="*/ 411854 w 1993129"/>
                <a:gd name="connsiteY96" fmla="*/ 1261512 h 2495954"/>
                <a:gd name="connsiteX97" fmla="*/ 414992 w 1993129"/>
                <a:gd name="connsiteY97" fmla="*/ 1261512 h 2495954"/>
                <a:gd name="connsiteX98" fmla="*/ 418614 w 1993129"/>
                <a:gd name="connsiteY98" fmla="*/ 1333017 h 2495954"/>
                <a:gd name="connsiteX99" fmla="*/ 1162296 w 1993129"/>
                <a:gd name="connsiteY99" fmla="*/ 2076705 h 2495954"/>
                <a:gd name="connsiteX100" fmla="*/ 1246305 w 1993129"/>
                <a:gd name="connsiteY100" fmla="*/ 2080961 h 2495954"/>
                <a:gd name="connsiteX101" fmla="*/ 1246305 w 1993129"/>
                <a:gd name="connsiteY101" fmla="*/ 2084099 h 2495954"/>
                <a:gd name="connsiteX102" fmla="*/ 1161979 w 1993129"/>
                <a:gd name="connsiteY102" fmla="*/ 2079827 h 2495954"/>
                <a:gd name="connsiteX103" fmla="*/ 415492 w 1993129"/>
                <a:gd name="connsiteY103" fmla="*/ 1333335 h 2495954"/>
                <a:gd name="connsiteX104" fmla="*/ 374413 w 1993129"/>
                <a:gd name="connsiteY104" fmla="*/ 1261512 h 2495954"/>
                <a:gd name="connsiteX105" fmla="*/ 377551 w 1993129"/>
                <a:gd name="connsiteY105" fmla="*/ 1261512 h 2495954"/>
                <a:gd name="connsiteX106" fmla="*/ 381367 w 1993129"/>
                <a:gd name="connsiteY106" fmla="*/ 1336834 h 2495954"/>
                <a:gd name="connsiteX107" fmla="*/ 1158479 w 1993129"/>
                <a:gd name="connsiteY107" fmla="*/ 2113953 h 2495954"/>
                <a:gd name="connsiteX108" fmla="*/ 1246305 w 1993129"/>
                <a:gd name="connsiteY108" fmla="*/ 2118403 h 2495954"/>
                <a:gd name="connsiteX109" fmla="*/ 1246305 w 1993129"/>
                <a:gd name="connsiteY109" fmla="*/ 2121541 h 2495954"/>
                <a:gd name="connsiteX110" fmla="*/ 1158150 w 1993129"/>
                <a:gd name="connsiteY110" fmla="*/ 2117076 h 2495954"/>
                <a:gd name="connsiteX111" fmla="*/ 378245 w 1993129"/>
                <a:gd name="connsiteY111" fmla="*/ 1337164 h 2495954"/>
                <a:gd name="connsiteX112" fmla="*/ 336972 w 1993129"/>
                <a:gd name="connsiteY112" fmla="*/ 1261512 h 2495954"/>
                <a:gd name="connsiteX113" fmla="*/ 340110 w 1993129"/>
                <a:gd name="connsiteY113" fmla="*/ 1261512 h 2495954"/>
                <a:gd name="connsiteX114" fmla="*/ 344119 w 1993129"/>
                <a:gd name="connsiteY114" fmla="*/ 1340662 h 2495954"/>
                <a:gd name="connsiteX115" fmla="*/ 1154651 w 1993129"/>
                <a:gd name="connsiteY115" fmla="*/ 2151200 h 2495954"/>
                <a:gd name="connsiteX116" fmla="*/ 1246305 w 1993129"/>
                <a:gd name="connsiteY116" fmla="*/ 2155843 h 2495954"/>
                <a:gd name="connsiteX117" fmla="*/ 1246305 w 1993129"/>
                <a:gd name="connsiteY117" fmla="*/ 2158981 h 2495954"/>
                <a:gd name="connsiteX118" fmla="*/ 1154333 w 1993129"/>
                <a:gd name="connsiteY118" fmla="*/ 2154322 h 2495954"/>
                <a:gd name="connsiteX119" fmla="*/ 340998 w 1993129"/>
                <a:gd name="connsiteY119" fmla="*/ 1340980 h 2495954"/>
                <a:gd name="connsiteX120" fmla="*/ 299531 w 1993129"/>
                <a:gd name="connsiteY120" fmla="*/ 1261512 h 2495954"/>
                <a:gd name="connsiteX121" fmla="*/ 302669 w 1993129"/>
                <a:gd name="connsiteY121" fmla="*/ 1261512 h 2495954"/>
                <a:gd name="connsiteX122" fmla="*/ 306873 w 1993129"/>
                <a:gd name="connsiteY122" fmla="*/ 1344491 h 2495954"/>
                <a:gd name="connsiteX123" fmla="*/ 1150834 w 1993129"/>
                <a:gd name="connsiteY123" fmla="*/ 2188449 h 2495954"/>
                <a:gd name="connsiteX124" fmla="*/ 1246305 w 1993129"/>
                <a:gd name="connsiteY124" fmla="*/ 2193285 h 2495954"/>
                <a:gd name="connsiteX125" fmla="*/ 1246305 w 1993129"/>
                <a:gd name="connsiteY125" fmla="*/ 2196423 h 2495954"/>
                <a:gd name="connsiteX126" fmla="*/ 1150505 w 1993129"/>
                <a:gd name="connsiteY126" fmla="*/ 2191570 h 2495954"/>
                <a:gd name="connsiteX127" fmla="*/ 303750 w 1993129"/>
                <a:gd name="connsiteY127" fmla="*/ 1344808 h 2495954"/>
                <a:gd name="connsiteX128" fmla="*/ 262090 w 1993129"/>
                <a:gd name="connsiteY128" fmla="*/ 1261512 h 2495954"/>
                <a:gd name="connsiteX129" fmla="*/ 265228 w 1993129"/>
                <a:gd name="connsiteY129" fmla="*/ 1261512 h 2495954"/>
                <a:gd name="connsiteX130" fmla="*/ 269625 w 1993129"/>
                <a:gd name="connsiteY130" fmla="*/ 1348309 h 2495954"/>
                <a:gd name="connsiteX131" fmla="*/ 1147005 w 1993129"/>
                <a:gd name="connsiteY131" fmla="*/ 2225697 h 2495954"/>
                <a:gd name="connsiteX132" fmla="*/ 1246305 w 1993129"/>
                <a:gd name="connsiteY132" fmla="*/ 2230727 h 2495954"/>
                <a:gd name="connsiteX133" fmla="*/ 1246305 w 1993129"/>
                <a:gd name="connsiteY133" fmla="*/ 2233865 h 2495954"/>
                <a:gd name="connsiteX134" fmla="*/ 1146688 w 1993129"/>
                <a:gd name="connsiteY134" fmla="*/ 2228818 h 2495954"/>
                <a:gd name="connsiteX135" fmla="*/ 266503 w 1993129"/>
                <a:gd name="connsiteY135" fmla="*/ 1348626 h 2495954"/>
                <a:gd name="connsiteX136" fmla="*/ 224649 w 1993129"/>
                <a:gd name="connsiteY136" fmla="*/ 1261512 h 2495954"/>
                <a:gd name="connsiteX137" fmla="*/ 227787 w 1993129"/>
                <a:gd name="connsiteY137" fmla="*/ 1261512 h 2495954"/>
                <a:gd name="connsiteX138" fmla="*/ 232378 w 1993129"/>
                <a:gd name="connsiteY138" fmla="*/ 1352125 h 2495954"/>
                <a:gd name="connsiteX139" fmla="*/ 1143188 w 1993129"/>
                <a:gd name="connsiteY139" fmla="*/ 2262943 h 2495954"/>
                <a:gd name="connsiteX140" fmla="*/ 1246305 w 1993129"/>
                <a:gd name="connsiteY140" fmla="*/ 2268167 h 2495954"/>
                <a:gd name="connsiteX141" fmla="*/ 1246305 w 1993129"/>
                <a:gd name="connsiteY141" fmla="*/ 2271305 h 2495954"/>
                <a:gd name="connsiteX142" fmla="*/ 1142859 w 1993129"/>
                <a:gd name="connsiteY142" fmla="*/ 2266065 h 2495954"/>
                <a:gd name="connsiteX143" fmla="*/ 229255 w 1993129"/>
                <a:gd name="connsiteY143" fmla="*/ 1352454 h 2495954"/>
                <a:gd name="connsiteX144" fmla="*/ 187208 w 1993129"/>
                <a:gd name="connsiteY144" fmla="*/ 1261512 h 2495954"/>
                <a:gd name="connsiteX145" fmla="*/ 190346 w 1993129"/>
                <a:gd name="connsiteY145" fmla="*/ 1261512 h 2495954"/>
                <a:gd name="connsiteX146" fmla="*/ 195130 w 1993129"/>
                <a:gd name="connsiteY146" fmla="*/ 1355954 h 2495954"/>
                <a:gd name="connsiteX147" fmla="*/ 1139359 w 1993129"/>
                <a:gd name="connsiteY147" fmla="*/ 2300191 h 2495954"/>
                <a:gd name="connsiteX148" fmla="*/ 1246305 w 1993129"/>
                <a:gd name="connsiteY148" fmla="*/ 2305609 h 2495954"/>
                <a:gd name="connsiteX149" fmla="*/ 1246305 w 1993129"/>
                <a:gd name="connsiteY149" fmla="*/ 2308747 h 2495954"/>
                <a:gd name="connsiteX150" fmla="*/ 1139042 w 1993129"/>
                <a:gd name="connsiteY150" fmla="*/ 2303313 h 2495954"/>
                <a:gd name="connsiteX151" fmla="*/ 192009 w 1993129"/>
                <a:gd name="connsiteY151" fmla="*/ 1356271 h 2495954"/>
                <a:gd name="connsiteX152" fmla="*/ 149767 w 1993129"/>
                <a:gd name="connsiteY152" fmla="*/ 1261512 h 2495954"/>
                <a:gd name="connsiteX153" fmla="*/ 152905 w 1993129"/>
                <a:gd name="connsiteY153" fmla="*/ 1261512 h 2495954"/>
                <a:gd name="connsiteX154" fmla="*/ 157883 w 1993129"/>
                <a:gd name="connsiteY154" fmla="*/ 1359772 h 2495954"/>
                <a:gd name="connsiteX155" fmla="*/ 1135542 w 1993129"/>
                <a:gd name="connsiteY155" fmla="*/ 2337439 h 2495954"/>
                <a:gd name="connsiteX156" fmla="*/ 1246305 w 1993129"/>
                <a:gd name="connsiteY156" fmla="*/ 2343051 h 2495954"/>
                <a:gd name="connsiteX157" fmla="*/ 1246305 w 1993129"/>
                <a:gd name="connsiteY157" fmla="*/ 2346189 h 2495954"/>
                <a:gd name="connsiteX158" fmla="*/ 1135213 w 1993129"/>
                <a:gd name="connsiteY158" fmla="*/ 2340562 h 2495954"/>
                <a:gd name="connsiteX159" fmla="*/ 154761 w 1993129"/>
                <a:gd name="connsiteY159" fmla="*/ 1360101 h 2495954"/>
                <a:gd name="connsiteX160" fmla="*/ 112326 w 1993129"/>
                <a:gd name="connsiteY160" fmla="*/ 1261512 h 2495954"/>
                <a:gd name="connsiteX161" fmla="*/ 115464 w 1993129"/>
                <a:gd name="connsiteY161" fmla="*/ 1261512 h 2495954"/>
                <a:gd name="connsiteX162" fmla="*/ 120635 w 1993129"/>
                <a:gd name="connsiteY162" fmla="*/ 1363599 h 2495954"/>
                <a:gd name="connsiteX163" fmla="*/ 1131714 w 1993129"/>
                <a:gd name="connsiteY163" fmla="*/ 2374686 h 2495954"/>
                <a:gd name="connsiteX164" fmla="*/ 1246305 w 1993129"/>
                <a:gd name="connsiteY164" fmla="*/ 2380491 h 2495954"/>
                <a:gd name="connsiteX165" fmla="*/ 1246305 w 1993129"/>
                <a:gd name="connsiteY165" fmla="*/ 2383629 h 2495954"/>
                <a:gd name="connsiteX166" fmla="*/ 1131396 w 1993129"/>
                <a:gd name="connsiteY166" fmla="*/ 2377808 h 2495954"/>
                <a:gd name="connsiteX167" fmla="*/ 117514 w 1993129"/>
                <a:gd name="connsiteY167" fmla="*/ 1363917 h 2495954"/>
                <a:gd name="connsiteX168" fmla="*/ 74885 w 1993129"/>
                <a:gd name="connsiteY168" fmla="*/ 1261512 h 2495954"/>
                <a:gd name="connsiteX169" fmla="*/ 78023 w 1993129"/>
                <a:gd name="connsiteY169" fmla="*/ 1261512 h 2495954"/>
                <a:gd name="connsiteX170" fmla="*/ 83388 w 1993129"/>
                <a:gd name="connsiteY170" fmla="*/ 1367417 h 2495954"/>
                <a:gd name="connsiteX171" fmla="*/ 1127897 w 1993129"/>
                <a:gd name="connsiteY171" fmla="*/ 2411934 h 2495954"/>
                <a:gd name="connsiteX172" fmla="*/ 1246305 w 1993129"/>
                <a:gd name="connsiteY172" fmla="*/ 2417933 h 2495954"/>
                <a:gd name="connsiteX173" fmla="*/ 1246305 w 1993129"/>
                <a:gd name="connsiteY173" fmla="*/ 2421071 h 2495954"/>
                <a:gd name="connsiteX174" fmla="*/ 1127568 w 1993129"/>
                <a:gd name="connsiteY174" fmla="*/ 2415056 h 2495954"/>
                <a:gd name="connsiteX175" fmla="*/ 80266 w 1993129"/>
                <a:gd name="connsiteY175" fmla="*/ 1367746 h 2495954"/>
                <a:gd name="connsiteX176" fmla="*/ 37444 w 1993129"/>
                <a:gd name="connsiteY176" fmla="*/ 1261512 h 2495954"/>
                <a:gd name="connsiteX177" fmla="*/ 40582 w 1993129"/>
                <a:gd name="connsiteY177" fmla="*/ 1261512 h 2495954"/>
                <a:gd name="connsiteX178" fmla="*/ 46141 w 1993129"/>
                <a:gd name="connsiteY178" fmla="*/ 1371246 h 2495954"/>
                <a:gd name="connsiteX179" fmla="*/ 1124068 w 1993129"/>
                <a:gd name="connsiteY179" fmla="*/ 2449183 h 2495954"/>
                <a:gd name="connsiteX180" fmla="*/ 1246305 w 1993129"/>
                <a:gd name="connsiteY180" fmla="*/ 2455375 h 2495954"/>
                <a:gd name="connsiteX181" fmla="*/ 1246305 w 1993129"/>
                <a:gd name="connsiteY181" fmla="*/ 2458512 h 2495954"/>
                <a:gd name="connsiteX182" fmla="*/ 1123751 w 1993129"/>
                <a:gd name="connsiteY182" fmla="*/ 2452303 h 2495954"/>
                <a:gd name="connsiteX183" fmla="*/ 43019 w 1993129"/>
                <a:gd name="connsiteY183" fmla="*/ 1371564 h 2495954"/>
                <a:gd name="connsiteX184" fmla="*/ 0 w 1993129"/>
                <a:gd name="connsiteY184" fmla="*/ 1261512 h 2495954"/>
                <a:gd name="connsiteX185" fmla="*/ 3114 w 1993129"/>
                <a:gd name="connsiteY185" fmla="*/ 1261512 h 2495954"/>
                <a:gd name="connsiteX186" fmla="*/ 8478 w 1993129"/>
                <a:gd name="connsiteY186" fmla="*/ 1371621 h 2495954"/>
                <a:gd name="connsiteX187" fmla="*/ 367094 w 1993129"/>
                <a:gd name="connsiteY187" fmla="*/ 2128226 h 2495954"/>
                <a:gd name="connsiteX188" fmla="*/ 1123714 w 1993129"/>
                <a:gd name="connsiteY188" fmla="*/ 2486845 h 2495954"/>
                <a:gd name="connsiteX189" fmla="*/ 1246305 w 1993129"/>
                <a:gd name="connsiteY189" fmla="*/ 2492818 h 2495954"/>
                <a:gd name="connsiteX190" fmla="*/ 1246305 w 1993129"/>
                <a:gd name="connsiteY190" fmla="*/ 2495954 h 2495954"/>
                <a:gd name="connsiteX191" fmla="*/ 1119746 w 1993129"/>
                <a:gd name="connsiteY191" fmla="*/ 2489564 h 2495954"/>
                <a:gd name="connsiteX192" fmla="*/ 5760 w 1993129"/>
                <a:gd name="connsiteY192" fmla="*/ 1375569 h 2495954"/>
                <a:gd name="connsiteX193" fmla="*/ 1245750 w 1993129"/>
                <a:gd name="connsiteY193" fmla="*/ 861231 h 2495954"/>
                <a:gd name="connsiteX194" fmla="*/ 1245750 w 1993129"/>
                <a:gd name="connsiteY194" fmla="*/ 864369 h 2495954"/>
                <a:gd name="connsiteX195" fmla="*/ 1170110 w 1993129"/>
                <a:gd name="connsiteY195" fmla="*/ 872018 h 2495954"/>
                <a:gd name="connsiteX196" fmla="*/ 871408 w 1993129"/>
                <a:gd name="connsiteY196" fmla="*/ 1170722 h 2495954"/>
                <a:gd name="connsiteX197" fmla="*/ 867005 w 1993129"/>
                <a:gd name="connsiteY197" fmla="*/ 1214260 h 2495954"/>
                <a:gd name="connsiteX198" fmla="*/ 863868 w 1993129"/>
                <a:gd name="connsiteY198" fmla="*/ 1214260 h 2495954"/>
                <a:gd name="connsiteX199" fmla="*/ 868334 w 1993129"/>
                <a:gd name="connsiteY199" fmla="*/ 1170096 h 2495954"/>
                <a:gd name="connsiteX200" fmla="*/ 1169483 w 1993129"/>
                <a:gd name="connsiteY200" fmla="*/ 868944 h 2495954"/>
                <a:gd name="connsiteX201" fmla="*/ 1245750 w 1993129"/>
                <a:gd name="connsiteY201" fmla="*/ 823790 h 2495954"/>
                <a:gd name="connsiteX202" fmla="*/ 1245750 w 1993129"/>
                <a:gd name="connsiteY202" fmla="*/ 826928 h 2495954"/>
                <a:gd name="connsiteX203" fmla="*/ 1162583 w 1993129"/>
                <a:gd name="connsiteY203" fmla="*/ 835340 h 2495954"/>
                <a:gd name="connsiteX204" fmla="*/ 834730 w 1993129"/>
                <a:gd name="connsiteY204" fmla="*/ 1163196 h 2495954"/>
                <a:gd name="connsiteX205" fmla="*/ 829565 w 1993129"/>
                <a:gd name="connsiteY205" fmla="*/ 1214260 h 2495954"/>
                <a:gd name="connsiteX206" fmla="*/ 826426 w 1993129"/>
                <a:gd name="connsiteY206" fmla="*/ 1214260 h 2495954"/>
                <a:gd name="connsiteX207" fmla="*/ 831654 w 1993129"/>
                <a:gd name="connsiteY207" fmla="*/ 1162549 h 2495954"/>
                <a:gd name="connsiteX208" fmla="*/ 1161937 w 1993129"/>
                <a:gd name="connsiteY208" fmla="*/ 832264 h 2495954"/>
                <a:gd name="connsiteX209" fmla="*/ 1245750 w 1993129"/>
                <a:gd name="connsiteY209" fmla="*/ 786348 h 2495954"/>
                <a:gd name="connsiteX210" fmla="*/ 1245750 w 1993129"/>
                <a:gd name="connsiteY210" fmla="*/ 789486 h 2495954"/>
                <a:gd name="connsiteX211" fmla="*/ 1155037 w 1993129"/>
                <a:gd name="connsiteY211" fmla="*/ 798659 h 2495954"/>
                <a:gd name="connsiteX212" fmla="*/ 798050 w 1993129"/>
                <a:gd name="connsiteY212" fmla="*/ 1155648 h 2495954"/>
                <a:gd name="connsiteX213" fmla="*/ 792123 w 1993129"/>
                <a:gd name="connsiteY213" fmla="*/ 1214260 h 2495954"/>
                <a:gd name="connsiteX214" fmla="*/ 788985 w 1993129"/>
                <a:gd name="connsiteY214" fmla="*/ 1214260 h 2495954"/>
                <a:gd name="connsiteX215" fmla="*/ 794976 w 1993129"/>
                <a:gd name="connsiteY215" fmla="*/ 1155022 h 2495954"/>
                <a:gd name="connsiteX216" fmla="*/ 1154411 w 1993129"/>
                <a:gd name="connsiteY216" fmla="*/ 795585 h 2495954"/>
                <a:gd name="connsiteX217" fmla="*/ 1245750 w 1993129"/>
                <a:gd name="connsiteY217" fmla="*/ 748907 h 2495954"/>
                <a:gd name="connsiteX218" fmla="*/ 1245750 w 1993129"/>
                <a:gd name="connsiteY218" fmla="*/ 752045 h 2495954"/>
                <a:gd name="connsiteX219" fmla="*/ 1147511 w 1993129"/>
                <a:gd name="connsiteY219" fmla="*/ 761981 h 2495954"/>
                <a:gd name="connsiteX220" fmla="*/ 761372 w 1993129"/>
                <a:gd name="connsiteY220" fmla="*/ 1148123 h 2495954"/>
                <a:gd name="connsiteX221" fmla="*/ 754683 w 1993129"/>
                <a:gd name="connsiteY221" fmla="*/ 1214260 h 2495954"/>
                <a:gd name="connsiteX222" fmla="*/ 751544 w 1993129"/>
                <a:gd name="connsiteY222" fmla="*/ 1214260 h 2495954"/>
                <a:gd name="connsiteX223" fmla="*/ 758296 w 1993129"/>
                <a:gd name="connsiteY223" fmla="*/ 1147476 h 2495954"/>
                <a:gd name="connsiteX224" fmla="*/ 1146864 w 1993129"/>
                <a:gd name="connsiteY224" fmla="*/ 758905 h 2495954"/>
                <a:gd name="connsiteX225" fmla="*/ 1245750 w 1993129"/>
                <a:gd name="connsiteY225" fmla="*/ 711466 h 2495954"/>
                <a:gd name="connsiteX226" fmla="*/ 1245750 w 1993129"/>
                <a:gd name="connsiteY226" fmla="*/ 714604 h 2495954"/>
                <a:gd name="connsiteX227" fmla="*/ 1139964 w 1993129"/>
                <a:gd name="connsiteY227" fmla="*/ 725301 h 2495954"/>
                <a:gd name="connsiteX228" fmla="*/ 724692 w 1993129"/>
                <a:gd name="connsiteY228" fmla="*/ 1140576 h 2495954"/>
                <a:gd name="connsiteX229" fmla="*/ 717241 w 1993129"/>
                <a:gd name="connsiteY229" fmla="*/ 1214260 h 2495954"/>
                <a:gd name="connsiteX230" fmla="*/ 714103 w 1993129"/>
                <a:gd name="connsiteY230" fmla="*/ 1214260 h 2495954"/>
                <a:gd name="connsiteX231" fmla="*/ 721618 w 1993129"/>
                <a:gd name="connsiteY231" fmla="*/ 1139950 h 2495954"/>
                <a:gd name="connsiteX232" fmla="*/ 1139338 w 1993129"/>
                <a:gd name="connsiteY232" fmla="*/ 722227 h 2495954"/>
                <a:gd name="connsiteX233" fmla="*/ 1245750 w 1993129"/>
                <a:gd name="connsiteY233" fmla="*/ 674024 h 2495954"/>
                <a:gd name="connsiteX234" fmla="*/ 1245750 w 1993129"/>
                <a:gd name="connsiteY234" fmla="*/ 677162 h 2495954"/>
                <a:gd name="connsiteX235" fmla="*/ 1132438 w 1993129"/>
                <a:gd name="connsiteY235" fmla="*/ 688622 h 2495954"/>
                <a:gd name="connsiteX236" fmla="*/ 688014 w 1993129"/>
                <a:gd name="connsiteY236" fmla="*/ 1133049 h 2495954"/>
                <a:gd name="connsiteX237" fmla="*/ 679801 w 1993129"/>
                <a:gd name="connsiteY237" fmla="*/ 1214260 h 2495954"/>
                <a:gd name="connsiteX238" fmla="*/ 676662 w 1993129"/>
                <a:gd name="connsiteY238" fmla="*/ 1214260 h 2495954"/>
                <a:gd name="connsiteX239" fmla="*/ 684938 w 1993129"/>
                <a:gd name="connsiteY239" fmla="*/ 1132402 h 2495954"/>
                <a:gd name="connsiteX240" fmla="*/ 1131791 w 1993129"/>
                <a:gd name="connsiteY240" fmla="*/ 685546 h 2495954"/>
                <a:gd name="connsiteX241" fmla="*/ 1245750 w 1993129"/>
                <a:gd name="connsiteY241" fmla="*/ 636583 h 2495954"/>
                <a:gd name="connsiteX242" fmla="*/ 1245750 w 1993129"/>
                <a:gd name="connsiteY242" fmla="*/ 639721 h 2495954"/>
                <a:gd name="connsiteX243" fmla="*/ 1124891 w 1993129"/>
                <a:gd name="connsiteY243" fmla="*/ 651942 h 2495954"/>
                <a:gd name="connsiteX244" fmla="*/ 651334 w 1993129"/>
                <a:gd name="connsiteY244" fmla="*/ 1125503 h 2495954"/>
                <a:gd name="connsiteX245" fmla="*/ 642359 w 1993129"/>
                <a:gd name="connsiteY245" fmla="*/ 1214260 h 2495954"/>
                <a:gd name="connsiteX246" fmla="*/ 639221 w 1993129"/>
                <a:gd name="connsiteY246" fmla="*/ 1214260 h 2495954"/>
                <a:gd name="connsiteX247" fmla="*/ 648260 w 1993129"/>
                <a:gd name="connsiteY247" fmla="*/ 1124877 h 2495954"/>
                <a:gd name="connsiteX248" fmla="*/ 1124265 w 1993129"/>
                <a:gd name="connsiteY248" fmla="*/ 648868 h 2495954"/>
                <a:gd name="connsiteX249" fmla="*/ 1245750 w 1993129"/>
                <a:gd name="connsiteY249" fmla="*/ 599142 h 2495954"/>
                <a:gd name="connsiteX250" fmla="*/ 1245750 w 1993129"/>
                <a:gd name="connsiteY250" fmla="*/ 602280 h 2495954"/>
                <a:gd name="connsiteX251" fmla="*/ 1117365 w 1993129"/>
                <a:gd name="connsiteY251" fmla="*/ 615264 h 2495954"/>
                <a:gd name="connsiteX252" fmla="*/ 614656 w 1993129"/>
                <a:gd name="connsiteY252" fmla="*/ 1117977 h 2495954"/>
                <a:gd name="connsiteX253" fmla="*/ 604919 w 1993129"/>
                <a:gd name="connsiteY253" fmla="*/ 1214260 h 2495954"/>
                <a:gd name="connsiteX254" fmla="*/ 601780 w 1993129"/>
                <a:gd name="connsiteY254" fmla="*/ 1214260 h 2495954"/>
                <a:gd name="connsiteX255" fmla="*/ 611580 w 1993129"/>
                <a:gd name="connsiteY255" fmla="*/ 1117330 h 2495954"/>
                <a:gd name="connsiteX256" fmla="*/ 1116718 w 1993129"/>
                <a:gd name="connsiteY256" fmla="*/ 612188 h 2495954"/>
                <a:gd name="connsiteX257" fmla="*/ 1245750 w 1993129"/>
                <a:gd name="connsiteY257" fmla="*/ 561700 h 2495954"/>
                <a:gd name="connsiteX258" fmla="*/ 1245750 w 1993129"/>
                <a:gd name="connsiteY258" fmla="*/ 564838 h 2495954"/>
                <a:gd name="connsiteX259" fmla="*/ 1109818 w 1993129"/>
                <a:gd name="connsiteY259" fmla="*/ 578583 h 2495954"/>
                <a:gd name="connsiteX260" fmla="*/ 577976 w 1993129"/>
                <a:gd name="connsiteY260" fmla="*/ 1110429 h 2495954"/>
                <a:gd name="connsiteX261" fmla="*/ 567477 w 1993129"/>
                <a:gd name="connsiteY261" fmla="*/ 1214260 h 2495954"/>
                <a:gd name="connsiteX262" fmla="*/ 564339 w 1993129"/>
                <a:gd name="connsiteY262" fmla="*/ 1214260 h 2495954"/>
                <a:gd name="connsiteX263" fmla="*/ 574902 w 1993129"/>
                <a:gd name="connsiteY263" fmla="*/ 1109803 h 2495954"/>
                <a:gd name="connsiteX264" fmla="*/ 1109192 w 1993129"/>
                <a:gd name="connsiteY264" fmla="*/ 575509 h 2495954"/>
                <a:gd name="connsiteX265" fmla="*/ 1245750 w 1993129"/>
                <a:gd name="connsiteY265" fmla="*/ 524259 h 2495954"/>
                <a:gd name="connsiteX266" fmla="*/ 1245750 w 1993129"/>
                <a:gd name="connsiteY266" fmla="*/ 527397 h 2495954"/>
                <a:gd name="connsiteX267" fmla="*/ 1102292 w 1993129"/>
                <a:gd name="connsiteY267" fmla="*/ 541905 h 2495954"/>
                <a:gd name="connsiteX268" fmla="*/ 530357 w 1993129"/>
                <a:gd name="connsiteY268" fmla="*/ 1174383 h 2495954"/>
                <a:gd name="connsiteX269" fmla="*/ 528336 w 1993129"/>
                <a:gd name="connsiteY269" fmla="*/ 1214260 h 2495954"/>
                <a:gd name="connsiteX270" fmla="*/ 525197 w 1993129"/>
                <a:gd name="connsiteY270" fmla="*/ 1214260 h 2495954"/>
                <a:gd name="connsiteX271" fmla="*/ 527234 w 1993129"/>
                <a:gd name="connsiteY271" fmla="*/ 1174054 h 2495954"/>
                <a:gd name="connsiteX272" fmla="*/ 1101645 w 1993129"/>
                <a:gd name="connsiteY272" fmla="*/ 538829 h 2495954"/>
                <a:gd name="connsiteX273" fmla="*/ 1245750 w 1993129"/>
                <a:gd name="connsiteY273" fmla="*/ 486737 h 2495954"/>
                <a:gd name="connsiteX274" fmla="*/ 1245750 w 1993129"/>
                <a:gd name="connsiteY274" fmla="*/ 489875 h 2495954"/>
                <a:gd name="connsiteX275" fmla="*/ 1169942 w 1993129"/>
                <a:gd name="connsiteY275" fmla="*/ 493716 h 2495954"/>
                <a:gd name="connsiteX276" fmla="*/ 493109 w 1993129"/>
                <a:gd name="connsiteY276" fmla="*/ 1170555 h 2495954"/>
                <a:gd name="connsiteX277" fmla="*/ 490895 w 1993129"/>
                <a:gd name="connsiteY277" fmla="*/ 1214260 h 2495954"/>
                <a:gd name="connsiteX278" fmla="*/ 487757 w 1993129"/>
                <a:gd name="connsiteY278" fmla="*/ 1214260 h 2495954"/>
                <a:gd name="connsiteX279" fmla="*/ 489987 w 1993129"/>
                <a:gd name="connsiteY279" fmla="*/ 1170237 h 2495954"/>
                <a:gd name="connsiteX280" fmla="*/ 1169625 w 1993129"/>
                <a:gd name="connsiteY280" fmla="*/ 490594 h 2495954"/>
                <a:gd name="connsiteX281" fmla="*/ 1361794 w 1993129"/>
                <a:gd name="connsiteY281" fmla="*/ 458379 h 2495954"/>
                <a:gd name="connsiteX282" fmla="*/ 1408128 w 1993129"/>
                <a:gd name="connsiteY282" fmla="*/ 465470 h 2495954"/>
                <a:gd name="connsiteX283" fmla="*/ 1419172 w 1993129"/>
                <a:gd name="connsiteY283" fmla="*/ 468905 h 2495954"/>
                <a:gd name="connsiteX284" fmla="*/ 1410764 w 1993129"/>
                <a:gd name="connsiteY284" fmla="*/ 468905 h 2495954"/>
                <a:gd name="connsiteX285" fmla="*/ 1363148 w 1993129"/>
                <a:gd name="connsiteY285" fmla="*/ 459292 h 2495954"/>
                <a:gd name="connsiteX286" fmla="*/ 1245750 w 1993129"/>
                <a:gd name="connsiteY286" fmla="*/ 449295 h 2495954"/>
                <a:gd name="connsiteX287" fmla="*/ 1245750 w 1993129"/>
                <a:gd name="connsiteY287" fmla="*/ 452433 h 2495954"/>
                <a:gd name="connsiteX288" fmla="*/ 1166125 w 1993129"/>
                <a:gd name="connsiteY288" fmla="*/ 456468 h 2495954"/>
                <a:gd name="connsiteX289" fmla="*/ 455862 w 1993129"/>
                <a:gd name="connsiteY289" fmla="*/ 1166737 h 2495954"/>
                <a:gd name="connsiteX290" fmla="*/ 453454 w 1993129"/>
                <a:gd name="connsiteY290" fmla="*/ 1214260 h 2495954"/>
                <a:gd name="connsiteX291" fmla="*/ 450315 w 1993129"/>
                <a:gd name="connsiteY291" fmla="*/ 1214260 h 2495954"/>
                <a:gd name="connsiteX292" fmla="*/ 452739 w 1993129"/>
                <a:gd name="connsiteY292" fmla="*/ 1166408 h 2495954"/>
                <a:gd name="connsiteX293" fmla="*/ 1165796 w 1993129"/>
                <a:gd name="connsiteY293" fmla="*/ 453346 h 2495954"/>
                <a:gd name="connsiteX294" fmla="*/ 1312115 w 1993129"/>
                <a:gd name="connsiteY294" fmla="*/ 415055 h 2495954"/>
                <a:gd name="connsiteX295" fmla="*/ 1332721 w 1993129"/>
                <a:gd name="connsiteY295" fmla="*/ 416099 h 2495954"/>
                <a:gd name="connsiteX296" fmla="*/ 1495726 w 1993129"/>
                <a:gd name="connsiteY296" fmla="*/ 449431 h 2495954"/>
                <a:gd name="connsiteX297" fmla="*/ 1548829 w 1993129"/>
                <a:gd name="connsiteY297" fmla="*/ 468905 h 2495954"/>
                <a:gd name="connsiteX298" fmla="*/ 1534095 w 1993129"/>
                <a:gd name="connsiteY298" fmla="*/ 468905 h 2495954"/>
                <a:gd name="connsiteX299" fmla="*/ 1415028 w 1993129"/>
                <a:gd name="connsiteY299" fmla="*/ 431866 h 2495954"/>
                <a:gd name="connsiteX300" fmla="*/ 1332404 w 1993129"/>
                <a:gd name="connsiteY300" fmla="*/ 419220 h 2495954"/>
                <a:gd name="connsiteX301" fmla="*/ 1314305 w 1993129"/>
                <a:gd name="connsiteY301" fmla="*/ 418303 h 2495954"/>
                <a:gd name="connsiteX302" fmla="*/ 1245750 w 1993129"/>
                <a:gd name="connsiteY302" fmla="*/ 411854 h 2495954"/>
                <a:gd name="connsiteX303" fmla="*/ 1245750 w 1993129"/>
                <a:gd name="connsiteY303" fmla="*/ 414992 h 2495954"/>
                <a:gd name="connsiteX304" fmla="*/ 1162296 w 1993129"/>
                <a:gd name="connsiteY304" fmla="*/ 419220 h 2495954"/>
                <a:gd name="connsiteX305" fmla="*/ 418614 w 1993129"/>
                <a:gd name="connsiteY305" fmla="*/ 1162909 h 2495954"/>
                <a:gd name="connsiteX306" fmla="*/ 416013 w 1993129"/>
                <a:gd name="connsiteY306" fmla="*/ 1214260 h 2495954"/>
                <a:gd name="connsiteX307" fmla="*/ 412875 w 1993129"/>
                <a:gd name="connsiteY307" fmla="*/ 1214260 h 2495954"/>
                <a:gd name="connsiteX308" fmla="*/ 415492 w 1993129"/>
                <a:gd name="connsiteY308" fmla="*/ 1162591 h 2495954"/>
                <a:gd name="connsiteX309" fmla="*/ 1161979 w 1993129"/>
                <a:gd name="connsiteY309" fmla="*/ 416099 h 2495954"/>
                <a:gd name="connsiteX310" fmla="*/ 1294522 w 1993129"/>
                <a:gd name="connsiteY310" fmla="*/ 376722 h 2495954"/>
                <a:gd name="connsiteX311" fmla="*/ 1336550 w 1993129"/>
                <a:gd name="connsiteY311" fmla="*/ 378851 h 2495954"/>
                <a:gd name="connsiteX312" fmla="*/ 1587088 w 1993129"/>
                <a:gd name="connsiteY312" fmla="*/ 443092 h 2495954"/>
                <a:gd name="connsiteX313" fmla="*/ 1634587 w 1993129"/>
                <a:gd name="connsiteY313" fmla="*/ 468905 h 2495954"/>
                <a:gd name="connsiteX314" fmla="*/ 1628038 w 1993129"/>
                <a:gd name="connsiteY314" fmla="*/ 468905 h 2495954"/>
                <a:gd name="connsiteX315" fmla="*/ 1585876 w 1993129"/>
                <a:gd name="connsiteY315" fmla="*/ 445990 h 2495954"/>
                <a:gd name="connsiteX316" fmla="*/ 1336232 w 1993129"/>
                <a:gd name="connsiteY316" fmla="*/ 381973 h 2495954"/>
                <a:gd name="connsiteX317" fmla="*/ 1295162 w 1993129"/>
                <a:gd name="connsiteY317" fmla="*/ 379892 h 2495954"/>
                <a:gd name="connsiteX318" fmla="*/ 1245750 w 1993129"/>
                <a:gd name="connsiteY318" fmla="*/ 374413 h 2495954"/>
                <a:gd name="connsiteX319" fmla="*/ 1245750 w 1993129"/>
                <a:gd name="connsiteY319" fmla="*/ 377551 h 2495954"/>
                <a:gd name="connsiteX320" fmla="*/ 1158479 w 1993129"/>
                <a:gd name="connsiteY320" fmla="*/ 381973 h 2495954"/>
                <a:gd name="connsiteX321" fmla="*/ 381367 w 1993129"/>
                <a:gd name="connsiteY321" fmla="*/ 1159092 h 2495954"/>
                <a:gd name="connsiteX322" fmla="*/ 378572 w 1993129"/>
                <a:gd name="connsiteY322" fmla="*/ 1214260 h 2495954"/>
                <a:gd name="connsiteX323" fmla="*/ 375434 w 1993129"/>
                <a:gd name="connsiteY323" fmla="*/ 1214260 h 2495954"/>
                <a:gd name="connsiteX324" fmla="*/ 378245 w 1993129"/>
                <a:gd name="connsiteY324" fmla="*/ 1158763 h 2495954"/>
                <a:gd name="connsiteX325" fmla="*/ 1158150 w 1993129"/>
                <a:gd name="connsiteY325" fmla="*/ 378851 h 2495954"/>
                <a:gd name="connsiteX326" fmla="*/ 1288436 w 1993129"/>
                <a:gd name="connsiteY326" fmla="*/ 338972 h 2495954"/>
                <a:gd name="connsiteX327" fmla="*/ 1340367 w 1993129"/>
                <a:gd name="connsiteY327" fmla="*/ 341603 h 2495954"/>
                <a:gd name="connsiteX328" fmla="*/ 1601633 w 1993129"/>
                <a:gd name="connsiteY328" fmla="*/ 408602 h 2495954"/>
                <a:gd name="connsiteX329" fmla="*/ 1712591 w 1993129"/>
                <a:gd name="connsiteY329" fmla="*/ 468905 h 2495954"/>
                <a:gd name="connsiteX330" fmla="*/ 1706067 w 1993129"/>
                <a:gd name="connsiteY330" fmla="*/ 468905 h 2495954"/>
                <a:gd name="connsiteX331" fmla="*/ 1600421 w 1993129"/>
                <a:gd name="connsiteY331" fmla="*/ 411490 h 2495954"/>
                <a:gd name="connsiteX332" fmla="*/ 1340050 w 1993129"/>
                <a:gd name="connsiteY332" fmla="*/ 344724 h 2495954"/>
                <a:gd name="connsiteX333" fmla="*/ 1288436 w 1993129"/>
                <a:gd name="connsiteY333" fmla="*/ 342110 h 2495954"/>
                <a:gd name="connsiteX334" fmla="*/ 1245750 w 1993129"/>
                <a:gd name="connsiteY334" fmla="*/ 336971 h 2495954"/>
                <a:gd name="connsiteX335" fmla="*/ 1245750 w 1993129"/>
                <a:gd name="connsiteY335" fmla="*/ 340109 h 2495954"/>
                <a:gd name="connsiteX336" fmla="*/ 1154651 w 1993129"/>
                <a:gd name="connsiteY336" fmla="*/ 344724 h 2495954"/>
                <a:gd name="connsiteX337" fmla="*/ 344119 w 1993129"/>
                <a:gd name="connsiteY337" fmla="*/ 1155262 h 2495954"/>
                <a:gd name="connsiteX338" fmla="*/ 341131 w 1993129"/>
                <a:gd name="connsiteY338" fmla="*/ 1214260 h 2495954"/>
                <a:gd name="connsiteX339" fmla="*/ 337993 w 1993129"/>
                <a:gd name="connsiteY339" fmla="*/ 1214260 h 2495954"/>
                <a:gd name="connsiteX340" fmla="*/ 340998 w 1993129"/>
                <a:gd name="connsiteY340" fmla="*/ 1154945 h 2495954"/>
                <a:gd name="connsiteX341" fmla="*/ 1154333 w 1993129"/>
                <a:gd name="connsiteY341" fmla="*/ 341603 h 2495954"/>
                <a:gd name="connsiteX342" fmla="*/ 1288436 w 1993129"/>
                <a:gd name="connsiteY342" fmla="*/ 301531 h 2495954"/>
                <a:gd name="connsiteX343" fmla="*/ 1344195 w 1993129"/>
                <a:gd name="connsiteY343" fmla="*/ 304355 h 2495954"/>
                <a:gd name="connsiteX344" fmla="*/ 1777312 w 1993129"/>
                <a:gd name="connsiteY344" fmla="*/ 461654 h 2495954"/>
                <a:gd name="connsiteX345" fmla="*/ 1786096 w 1993129"/>
                <a:gd name="connsiteY345" fmla="*/ 468905 h 2495954"/>
                <a:gd name="connsiteX346" fmla="*/ 1781183 w 1993129"/>
                <a:gd name="connsiteY346" fmla="*/ 468905 h 2495954"/>
                <a:gd name="connsiteX347" fmla="*/ 1775567 w 1993129"/>
                <a:gd name="connsiteY347" fmla="*/ 464270 h 2495954"/>
                <a:gd name="connsiteX348" fmla="*/ 1343878 w 1993129"/>
                <a:gd name="connsiteY348" fmla="*/ 307478 h 2495954"/>
                <a:gd name="connsiteX349" fmla="*/ 1288436 w 1993129"/>
                <a:gd name="connsiteY349" fmla="*/ 304669 h 2495954"/>
                <a:gd name="connsiteX350" fmla="*/ 1245750 w 1993129"/>
                <a:gd name="connsiteY350" fmla="*/ 299530 h 2495954"/>
                <a:gd name="connsiteX351" fmla="*/ 1245750 w 1993129"/>
                <a:gd name="connsiteY351" fmla="*/ 302668 h 2495954"/>
                <a:gd name="connsiteX352" fmla="*/ 1150822 w 1993129"/>
                <a:gd name="connsiteY352" fmla="*/ 307477 h 2495954"/>
                <a:gd name="connsiteX353" fmla="*/ 306872 w 1993129"/>
                <a:gd name="connsiteY353" fmla="*/ 1151433 h 2495954"/>
                <a:gd name="connsiteX354" fmla="*/ 303689 w 1993129"/>
                <a:gd name="connsiteY354" fmla="*/ 1214260 h 2495954"/>
                <a:gd name="connsiteX355" fmla="*/ 300551 w 1993129"/>
                <a:gd name="connsiteY355" fmla="*/ 1214260 h 2495954"/>
                <a:gd name="connsiteX356" fmla="*/ 303750 w 1993129"/>
                <a:gd name="connsiteY356" fmla="*/ 1151116 h 2495954"/>
                <a:gd name="connsiteX357" fmla="*/ 1150505 w 1993129"/>
                <a:gd name="connsiteY357" fmla="*/ 304355 h 2495954"/>
                <a:gd name="connsiteX358" fmla="*/ 1288436 w 1993129"/>
                <a:gd name="connsiteY358" fmla="*/ 264090 h 2495954"/>
                <a:gd name="connsiteX359" fmla="*/ 1348012 w 1993129"/>
                <a:gd name="connsiteY359" fmla="*/ 267108 h 2495954"/>
                <a:gd name="connsiteX360" fmla="*/ 1798216 w 1993129"/>
                <a:gd name="connsiteY360" fmla="*/ 430626 h 2495954"/>
                <a:gd name="connsiteX361" fmla="*/ 1844590 w 1993129"/>
                <a:gd name="connsiteY361" fmla="*/ 468905 h 2495954"/>
                <a:gd name="connsiteX362" fmla="*/ 1839701 w 1993129"/>
                <a:gd name="connsiteY362" fmla="*/ 468905 h 2495954"/>
                <a:gd name="connsiteX363" fmla="*/ 1796471 w 1993129"/>
                <a:gd name="connsiteY363" fmla="*/ 433222 h 2495954"/>
                <a:gd name="connsiteX364" fmla="*/ 1347695 w 1993129"/>
                <a:gd name="connsiteY364" fmla="*/ 270230 h 2495954"/>
                <a:gd name="connsiteX365" fmla="*/ 1288436 w 1993129"/>
                <a:gd name="connsiteY365" fmla="*/ 267228 h 2495954"/>
                <a:gd name="connsiteX366" fmla="*/ 1245750 w 1993129"/>
                <a:gd name="connsiteY366" fmla="*/ 262089 h 2495954"/>
                <a:gd name="connsiteX367" fmla="*/ 1245750 w 1993129"/>
                <a:gd name="connsiteY367" fmla="*/ 265227 h 2495954"/>
                <a:gd name="connsiteX368" fmla="*/ 1147005 w 1993129"/>
                <a:gd name="connsiteY368" fmla="*/ 270230 h 2495954"/>
                <a:gd name="connsiteX369" fmla="*/ 269625 w 1993129"/>
                <a:gd name="connsiteY369" fmla="*/ 1147617 h 2495954"/>
                <a:gd name="connsiteX370" fmla="*/ 266249 w 1993129"/>
                <a:gd name="connsiteY370" fmla="*/ 1214260 h 2495954"/>
                <a:gd name="connsiteX371" fmla="*/ 263111 w 1993129"/>
                <a:gd name="connsiteY371" fmla="*/ 1214260 h 2495954"/>
                <a:gd name="connsiteX372" fmla="*/ 266503 w 1993129"/>
                <a:gd name="connsiteY372" fmla="*/ 1147300 h 2495954"/>
                <a:gd name="connsiteX373" fmla="*/ 1146688 w 1993129"/>
                <a:gd name="connsiteY373" fmla="*/ 267108 h 2495954"/>
                <a:gd name="connsiteX374" fmla="*/ 1288436 w 1993129"/>
                <a:gd name="connsiteY374" fmla="*/ 226648 h 2495954"/>
                <a:gd name="connsiteX375" fmla="*/ 1351841 w 1993129"/>
                <a:gd name="connsiteY375" fmla="*/ 229859 h 2495954"/>
                <a:gd name="connsiteX376" fmla="*/ 1819151 w 1993129"/>
                <a:gd name="connsiteY376" fmla="*/ 399577 h 2495954"/>
                <a:gd name="connsiteX377" fmla="*/ 1896787 w 1993129"/>
                <a:gd name="connsiteY377" fmla="*/ 463659 h 2495954"/>
                <a:gd name="connsiteX378" fmla="*/ 1892836 w 1993129"/>
                <a:gd name="connsiteY378" fmla="*/ 464457 h 2495954"/>
                <a:gd name="connsiteX379" fmla="*/ 1817406 w 1993129"/>
                <a:gd name="connsiteY379" fmla="*/ 402192 h 2495954"/>
                <a:gd name="connsiteX380" fmla="*/ 1351524 w 1993129"/>
                <a:gd name="connsiteY380" fmla="*/ 232982 h 2495954"/>
                <a:gd name="connsiteX381" fmla="*/ 1288436 w 1993129"/>
                <a:gd name="connsiteY381" fmla="*/ 229786 h 2495954"/>
                <a:gd name="connsiteX382" fmla="*/ 1245750 w 1993129"/>
                <a:gd name="connsiteY382" fmla="*/ 224647 h 2495954"/>
                <a:gd name="connsiteX383" fmla="*/ 1245750 w 1993129"/>
                <a:gd name="connsiteY383" fmla="*/ 227785 h 2495954"/>
                <a:gd name="connsiteX384" fmla="*/ 1143188 w 1993129"/>
                <a:gd name="connsiteY384" fmla="*/ 232982 h 2495954"/>
                <a:gd name="connsiteX385" fmla="*/ 232378 w 1993129"/>
                <a:gd name="connsiteY385" fmla="*/ 1143799 h 2495954"/>
                <a:gd name="connsiteX386" fmla="*/ 228808 w 1993129"/>
                <a:gd name="connsiteY386" fmla="*/ 1214260 h 2495954"/>
                <a:gd name="connsiteX387" fmla="*/ 225669 w 1993129"/>
                <a:gd name="connsiteY387" fmla="*/ 1214260 h 2495954"/>
                <a:gd name="connsiteX388" fmla="*/ 229255 w 1993129"/>
                <a:gd name="connsiteY388" fmla="*/ 1143470 h 2495954"/>
                <a:gd name="connsiteX389" fmla="*/ 1142859 w 1993129"/>
                <a:gd name="connsiteY389" fmla="*/ 229859 h 2495954"/>
                <a:gd name="connsiteX390" fmla="*/ 1288436 w 1993129"/>
                <a:gd name="connsiteY390" fmla="*/ 189207 h 2495954"/>
                <a:gd name="connsiteX391" fmla="*/ 1355658 w 1993129"/>
                <a:gd name="connsiteY391" fmla="*/ 192613 h 2495954"/>
                <a:gd name="connsiteX392" fmla="*/ 1840055 w 1993129"/>
                <a:gd name="connsiteY392" fmla="*/ 368548 h 2495954"/>
                <a:gd name="connsiteX393" fmla="*/ 1935795 w 1993129"/>
                <a:gd name="connsiteY393" fmla="*/ 447575 h 2495954"/>
                <a:gd name="connsiteX394" fmla="*/ 1933104 w 1993129"/>
                <a:gd name="connsiteY394" fmla="*/ 449390 h 2495954"/>
                <a:gd name="connsiteX395" fmla="*/ 1838310 w 1993129"/>
                <a:gd name="connsiteY395" fmla="*/ 371145 h 2495954"/>
                <a:gd name="connsiteX396" fmla="*/ 1355341 w 1993129"/>
                <a:gd name="connsiteY396" fmla="*/ 195734 h 2495954"/>
                <a:gd name="connsiteX397" fmla="*/ 1288436 w 1993129"/>
                <a:gd name="connsiteY397" fmla="*/ 192345 h 2495954"/>
                <a:gd name="connsiteX398" fmla="*/ 1245750 w 1993129"/>
                <a:gd name="connsiteY398" fmla="*/ 187206 h 2495954"/>
                <a:gd name="connsiteX399" fmla="*/ 1245750 w 1993129"/>
                <a:gd name="connsiteY399" fmla="*/ 190344 h 2495954"/>
                <a:gd name="connsiteX400" fmla="*/ 1139359 w 1993129"/>
                <a:gd name="connsiteY400" fmla="*/ 195734 h 2495954"/>
                <a:gd name="connsiteX401" fmla="*/ 195130 w 1993129"/>
                <a:gd name="connsiteY401" fmla="*/ 1139971 h 2495954"/>
                <a:gd name="connsiteX402" fmla="*/ 191367 w 1993129"/>
                <a:gd name="connsiteY402" fmla="*/ 1214260 h 2495954"/>
                <a:gd name="connsiteX403" fmla="*/ 188229 w 1993129"/>
                <a:gd name="connsiteY403" fmla="*/ 1214260 h 2495954"/>
                <a:gd name="connsiteX404" fmla="*/ 192009 w 1993129"/>
                <a:gd name="connsiteY404" fmla="*/ 1139653 h 2495954"/>
                <a:gd name="connsiteX405" fmla="*/ 1139042 w 1993129"/>
                <a:gd name="connsiteY405" fmla="*/ 192613 h 2495954"/>
                <a:gd name="connsiteX406" fmla="*/ 1288436 w 1993129"/>
                <a:gd name="connsiteY406" fmla="*/ 151766 h 2495954"/>
                <a:gd name="connsiteX407" fmla="*/ 1359487 w 1993129"/>
                <a:gd name="connsiteY407" fmla="*/ 155365 h 2495954"/>
                <a:gd name="connsiteX408" fmla="*/ 1945561 w 1993129"/>
                <a:gd name="connsiteY408" fmla="*/ 400781 h 2495954"/>
                <a:gd name="connsiteX409" fmla="*/ 1966339 w 1993129"/>
                <a:gd name="connsiteY409" fmla="*/ 419670 h 2495954"/>
                <a:gd name="connsiteX410" fmla="*/ 1964554 w 1993129"/>
                <a:gd name="connsiteY410" fmla="*/ 422317 h 2495954"/>
                <a:gd name="connsiteX411" fmla="*/ 1943545 w 1993129"/>
                <a:gd name="connsiteY411" fmla="*/ 403219 h 2495954"/>
                <a:gd name="connsiteX412" fmla="*/ 1359158 w 1993129"/>
                <a:gd name="connsiteY412" fmla="*/ 158487 h 2495954"/>
                <a:gd name="connsiteX413" fmla="*/ 1288436 w 1993129"/>
                <a:gd name="connsiteY413" fmla="*/ 154904 h 2495954"/>
                <a:gd name="connsiteX414" fmla="*/ 1245750 w 1993129"/>
                <a:gd name="connsiteY414" fmla="*/ 149765 h 2495954"/>
                <a:gd name="connsiteX415" fmla="*/ 1245750 w 1993129"/>
                <a:gd name="connsiteY415" fmla="*/ 152903 h 2495954"/>
                <a:gd name="connsiteX416" fmla="*/ 1135542 w 1993129"/>
                <a:gd name="connsiteY416" fmla="*/ 158487 h 2495954"/>
                <a:gd name="connsiteX417" fmla="*/ 157883 w 1993129"/>
                <a:gd name="connsiteY417" fmla="*/ 1136154 h 2495954"/>
                <a:gd name="connsiteX418" fmla="*/ 153926 w 1993129"/>
                <a:gd name="connsiteY418" fmla="*/ 1214260 h 2495954"/>
                <a:gd name="connsiteX419" fmla="*/ 150787 w 1993129"/>
                <a:gd name="connsiteY419" fmla="*/ 1214260 h 2495954"/>
                <a:gd name="connsiteX420" fmla="*/ 154761 w 1993129"/>
                <a:gd name="connsiteY420" fmla="*/ 1135825 h 2495954"/>
                <a:gd name="connsiteX421" fmla="*/ 1135213 w 1993129"/>
                <a:gd name="connsiteY421" fmla="*/ 155365 h 2495954"/>
                <a:gd name="connsiteX422" fmla="*/ 1288436 w 1993129"/>
                <a:gd name="connsiteY422" fmla="*/ 114324 h 2495954"/>
                <a:gd name="connsiteX423" fmla="*/ 1363304 w 1993129"/>
                <a:gd name="connsiteY423" fmla="*/ 118117 h 2495954"/>
                <a:gd name="connsiteX424" fmla="*/ 1969349 w 1993129"/>
                <a:gd name="connsiteY424" fmla="*/ 371911 h 2495954"/>
                <a:gd name="connsiteX425" fmla="*/ 1985120 w 1993129"/>
                <a:gd name="connsiteY425" fmla="*/ 386248 h 2495954"/>
                <a:gd name="connsiteX426" fmla="*/ 1984400 w 1993129"/>
                <a:gd name="connsiteY426" fmla="*/ 389814 h 2495954"/>
                <a:gd name="connsiteX427" fmla="*/ 1967362 w 1993129"/>
                <a:gd name="connsiteY427" fmla="*/ 374326 h 2495954"/>
                <a:gd name="connsiteX428" fmla="*/ 1362986 w 1993129"/>
                <a:gd name="connsiteY428" fmla="*/ 121238 h 2495954"/>
                <a:gd name="connsiteX429" fmla="*/ 1288436 w 1993129"/>
                <a:gd name="connsiteY429" fmla="*/ 117462 h 2495954"/>
                <a:gd name="connsiteX430" fmla="*/ 1245750 w 1993129"/>
                <a:gd name="connsiteY430" fmla="*/ 112323 h 2495954"/>
                <a:gd name="connsiteX431" fmla="*/ 1245750 w 1993129"/>
                <a:gd name="connsiteY431" fmla="*/ 115461 h 2495954"/>
                <a:gd name="connsiteX432" fmla="*/ 1131714 w 1993129"/>
                <a:gd name="connsiteY432" fmla="*/ 121238 h 2495954"/>
                <a:gd name="connsiteX433" fmla="*/ 120635 w 1993129"/>
                <a:gd name="connsiteY433" fmla="*/ 1132325 h 2495954"/>
                <a:gd name="connsiteX434" fmla="*/ 116485 w 1993129"/>
                <a:gd name="connsiteY434" fmla="*/ 1214260 h 2495954"/>
                <a:gd name="connsiteX435" fmla="*/ 113347 w 1993129"/>
                <a:gd name="connsiteY435" fmla="*/ 1214260 h 2495954"/>
                <a:gd name="connsiteX436" fmla="*/ 117514 w 1993129"/>
                <a:gd name="connsiteY436" fmla="*/ 1132007 h 2495954"/>
                <a:gd name="connsiteX437" fmla="*/ 1131396 w 1993129"/>
                <a:gd name="connsiteY437" fmla="*/ 118117 h 2495954"/>
                <a:gd name="connsiteX438" fmla="*/ 1288436 w 1993129"/>
                <a:gd name="connsiteY438" fmla="*/ 76883 h 2495954"/>
                <a:gd name="connsiteX439" fmla="*/ 1367132 w 1993129"/>
                <a:gd name="connsiteY439" fmla="*/ 80869 h 2495954"/>
                <a:gd name="connsiteX440" fmla="*/ 1902829 w 1993129"/>
                <a:gd name="connsiteY440" fmla="*/ 275424 h 2495954"/>
                <a:gd name="connsiteX441" fmla="*/ 1993129 w 1993129"/>
                <a:gd name="connsiteY441" fmla="*/ 342991 h 2495954"/>
                <a:gd name="connsiteX442" fmla="*/ 1993129 w 1993129"/>
                <a:gd name="connsiteY442" fmla="*/ 346577 h 2495954"/>
                <a:gd name="connsiteX443" fmla="*/ 1993013 w 1993129"/>
                <a:gd name="connsiteY443" fmla="*/ 347150 h 2495954"/>
                <a:gd name="connsiteX444" fmla="*/ 1991150 w 1993129"/>
                <a:gd name="connsiteY444" fmla="*/ 345456 h 2495954"/>
                <a:gd name="connsiteX445" fmla="*/ 1366804 w 1993129"/>
                <a:gd name="connsiteY445" fmla="*/ 83991 h 2495954"/>
                <a:gd name="connsiteX446" fmla="*/ 1288436 w 1993129"/>
                <a:gd name="connsiteY446" fmla="*/ 80021 h 2495954"/>
                <a:gd name="connsiteX447" fmla="*/ 1245750 w 1993129"/>
                <a:gd name="connsiteY447" fmla="*/ 74882 h 2495954"/>
                <a:gd name="connsiteX448" fmla="*/ 1245750 w 1993129"/>
                <a:gd name="connsiteY448" fmla="*/ 78020 h 2495954"/>
                <a:gd name="connsiteX449" fmla="*/ 1127897 w 1993129"/>
                <a:gd name="connsiteY449" fmla="*/ 83991 h 2495954"/>
                <a:gd name="connsiteX450" fmla="*/ 83388 w 1993129"/>
                <a:gd name="connsiteY450" fmla="*/ 1128508 h 2495954"/>
                <a:gd name="connsiteX451" fmla="*/ 79044 w 1993129"/>
                <a:gd name="connsiteY451" fmla="*/ 1214260 h 2495954"/>
                <a:gd name="connsiteX452" fmla="*/ 75905 w 1993129"/>
                <a:gd name="connsiteY452" fmla="*/ 1214260 h 2495954"/>
                <a:gd name="connsiteX453" fmla="*/ 80266 w 1993129"/>
                <a:gd name="connsiteY453" fmla="*/ 1128179 h 2495954"/>
                <a:gd name="connsiteX454" fmla="*/ 1127568 w 1993129"/>
                <a:gd name="connsiteY454" fmla="*/ 80869 h 2495954"/>
                <a:gd name="connsiteX455" fmla="*/ 1288436 w 1993129"/>
                <a:gd name="connsiteY455" fmla="*/ 39442 h 2495954"/>
                <a:gd name="connsiteX456" fmla="*/ 1370950 w 1993129"/>
                <a:gd name="connsiteY456" fmla="*/ 43622 h 2495954"/>
                <a:gd name="connsiteX457" fmla="*/ 1923733 w 1993129"/>
                <a:gd name="connsiteY457" fmla="*/ 244395 h 2495954"/>
                <a:gd name="connsiteX458" fmla="*/ 1993129 w 1993129"/>
                <a:gd name="connsiteY458" fmla="*/ 296321 h 2495954"/>
                <a:gd name="connsiteX459" fmla="*/ 1993129 w 1993129"/>
                <a:gd name="connsiteY459" fmla="*/ 300223 h 2495954"/>
                <a:gd name="connsiteX460" fmla="*/ 1921988 w 1993129"/>
                <a:gd name="connsiteY460" fmla="*/ 246991 h 2495954"/>
                <a:gd name="connsiteX461" fmla="*/ 1370632 w 1993129"/>
                <a:gd name="connsiteY461" fmla="*/ 46744 h 2495954"/>
                <a:gd name="connsiteX462" fmla="*/ 1288436 w 1993129"/>
                <a:gd name="connsiteY462" fmla="*/ 42580 h 2495954"/>
                <a:gd name="connsiteX463" fmla="*/ 1245750 w 1993129"/>
                <a:gd name="connsiteY463" fmla="*/ 37441 h 2495954"/>
                <a:gd name="connsiteX464" fmla="*/ 1245750 w 1993129"/>
                <a:gd name="connsiteY464" fmla="*/ 40579 h 2495954"/>
                <a:gd name="connsiteX465" fmla="*/ 1124068 w 1993129"/>
                <a:gd name="connsiteY465" fmla="*/ 46744 h 2495954"/>
                <a:gd name="connsiteX466" fmla="*/ 46141 w 1993129"/>
                <a:gd name="connsiteY466" fmla="*/ 1124680 h 2495954"/>
                <a:gd name="connsiteX467" fmla="*/ 41603 w 1993129"/>
                <a:gd name="connsiteY467" fmla="*/ 1214260 h 2495954"/>
                <a:gd name="connsiteX468" fmla="*/ 38465 w 1993129"/>
                <a:gd name="connsiteY468" fmla="*/ 1214260 h 2495954"/>
                <a:gd name="connsiteX469" fmla="*/ 43019 w 1993129"/>
                <a:gd name="connsiteY469" fmla="*/ 1124363 h 2495954"/>
                <a:gd name="connsiteX470" fmla="*/ 1123751 w 1993129"/>
                <a:gd name="connsiteY470" fmla="*/ 43622 h 2495954"/>
                <a:gd name="connsiteX471" fmla="*/ 1288436 w 1993129"/>
                <a:gd name="connsiteY471" fmla="*/ 1994 h 2495954"/>
                <a:gd name="connsiteX472" fmla="*/ 1374954 w 1993129"/>
                <a:gd name="connsiteY472" fmla="*/ 6363 h 2495954"/>
                <a:gd name="connsiteX473" fmla="*/ 1945138 w 1993129"/>
                <a:gd name="connsiteY473" fmla="*/ 213065 h 2495954"/>
                <a:gd name="connsiteX474" fmla="*/ 1993129 w 1993129"/>
                <a:gd name="connsiteY474" fmla="*/ 248952 h 2495954"/>
                <a:gd name="connsiteX475" fmla="*/ 1993129 w 1993129"/>
                <a:gd name="connsiteY475" fmla="*/ 252745 h 2495954"/>
                <a:gd name="connsiteX476" fmla="*/ 1937636 w 1993129"/>
                <a:gd name="connsiteY476" fmla="*/ 211528 h 2495954"/>
                <a:gd name="connsiteX477" fmla="*/ 1371007 w 1993129"/>
                <a:gd name="connsiteY477" fmla="*/ 9081 h 2495954"/>
                <a:gd name="connsiteX478" fmla="*/ 1288436 w 1993129"/>
                <a:gd name="connsiteY478" fmla="*/ 5059 h 2495954"/>
                <a:gd name="connsiteX479" fmla="*/ 1245750 w 1993129"/>
                <a:gd name="connsiteY479" fmla="*/ 0 h 2495954"/>
                <a:gd name="connsiteX480" fmla="*/ 1245750 w 1993129"/>
                <a:gd name="connsiteY480" fmla="*/ 3135 h 2495954"/>
                <a:gd name="connsiteX481" fmla="*/ 1123693 w 1993129"/>
                <a:gd name="connsiteY481" fmla="*/ 9081 h 2495954"/>
                <a:gd name="connsiteX482" fmla="*/ 367094 w 1993129"/>
                <a:gd name="connsiteY482" fmla="*/ 367700 h 2495954"/>
                <a:gd name="connsiteX483" fmla="*/ 8478 w 1993129"/>
                <a:gd name="connsiteY483" fmla="*/ 1124305 h 2495954"/>
                <a:gd name="connsiteX484" fmla="*/ 4096 w 1993129"/>
                <a:gd name="connsiteY484" fmla="*/ 1214260 h 2495954"/>
                <a:gd name="connsiteX485" fmla="*/ 1018 w 1993129"/>
                <a:gd name="connsiteY485" fmla="*/ 1214260 h 2495954"/>
                <a:gd name="connsiteX486" fmla="*/ 5760 w 1993129"/>
                <a:gd name="connsiteY486" fmla="*/ 1120358 h 2495954"/>
                <a:gd name="connsiteX487" fmla="*/ 1119746 w 1993129"/>
                <a:gd name="connsiteY487" fmla="*/ 6363 h 24959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Lst>
              <a:rect l="l" t="t" r="r" b="b"/>
              <a:pathLst>
                <a:path w="1993129" h="2495954">
                  <a:moveTo>
                    <a:pt x="861829" y="1261512"/>
                  </a:moveTo>
                  <a:lnTo>
                    <a:pt x="864967" y="1261512"/>
                  </a:lnTo>
                  <a:lnTo>
                    <a:pt x="871408" y="1325204"/>
                  </a:lnTo>
                  <a:cubicBezTo>
                    <a:pt x="902132" y="1474952"/>
                    <a:pt x="1020363" y="1593183"/>
                    <a:pt x="1170110" y="1623907"/>
                  </a:cubicBezTo>
                  <a:lnTo>
                    <a:pt x="1246305" y="1631612"/>
                  </a:lnTo>
                  <a:lnTo>
                    <a:pt x="1246305" y="1634750"/>
                  </a:lnTo>
                  <a:lnTo>
                    <a:pt x="1169483" y="1626981"/>
                  </a:lnTo>
                  <a:cubicBezTo>
                    <a:pt x="1018520" y="1596002"/>
                    <a:pt x="899313" y="1476794"/>
                    <a:pt x="868334" y="1325830"/>
                  </a:cubicBezTo>
                  <a:close/>
                  <a:moveTo>
                    <a:pt x="824388" y="1261512"/>
                  </a:moveTo>
                  <a:lnTo>
                    <a:pt x="827527" y="1261512"/>
                  </a:lnTo>
                  <a:lnTo>
                    <a:pt x="834730" y="1332730"/>
                  </a:lnTo>
                  <a:cubicBezTo>
                    <a:pt x="868457" y="1497074"/>
                    <a:pt x="998241" y="1626859"/>
                    <a:pt x="1162583" y="1660586"/>
                  </a:cubicBezTo>
                  <a:lnTo>
                    <a:pt x="1246305" y="1669054"/>
                  </a:lnTo>
                  <a:lnTo>
                    <a:pt x="1246305" y="1672192"/>
                  </a:lnTo>
                  <a:lnTo>
                    <a:pt x="1161937" y="1663662"/>
                  </a:lnTo>
                  <a:cubicBezTo>
                    <a:pt x="996348" y="1629692"/>
                    <a:pt x="865624" y="1498967"/>
                    <a:pt x="831654" y="1333377"/>
                  </a:cubicBezTo>
                  <a:close/>
                  <a:moveTo>
                    <a:pt x="786947" y="1261512"/>
                  </a:moveTo>
                  <a:lnTo>
                    <a:pt x="790085" y="1261512"/>
                  </a:lnTo>
                  <a:lnTo>
                    <a:pt x="798050" y="1340276"/>
                  </a:lnTo>
                  <a:cubicBezTo>
                    <a:pt x="834769" y="1519246"/>
                    <a:pt x="976068" y="1660547"/>
                    <a:pt x="1155037" y="1697266"/>
                  </a:cubicBezTo>
                  <a:lnTo>
                    <a:pt x="1246305" y="1706495"/>
                  </a:lnTo>
                  <a:lnTo>
                    <a:pt x="1246305" y="1709633"/>
                  </a:lnTo>
                  <a:lnTo>
                    <a:pt x="1154411" y="1700340"/>
                  </a:lnTo>
                  <a:cubicBezTo>
                    <a:pt x="974226" y="1663366"/>
                    <a:pt x="831949" y="1521089"/>
                    <a:pt x="794976" y="1340902"/>
                  </a:cubicBezTo>
                  <a:close/>
                  <a:moveTo>
                    <a:pt x="749506" y="1261512"/>
                  </a:moveTo>
                  <a:lnTo>
                    <a:pt x="752645" y="1261512"/>
                  </a:lnTo>
                  <a:lnTo>
                    <a:pt x="761372" y="1347803"/>
                  </a:lnTo>
                  <a:cubicBezTo>
                    <a:pt x="801094" y="1541369"/>
                    <a:pt x="953946" y="1694222"/>
                    <a:pt x="1147511" y="1733944"/>
                  </a:cubicBezTo>
                  <a:lnTo>
                    <a:pt x="1246305" y="1743936"/>
                  </a:lnTo>
                  <a:lnTo>
                    <a:pt x="1246305" y="1747074"/>
                  </a:lnTo>
                  <a:lnTo>
                    <a:pt x="1146864" y="1737020"/>
                  </a:lnTo>
                  <a:cubicBezTo>
                    <a:pt x="952053" y="1697055"/>
                    <a:pt x="798261" y="1543262"/>
                    <a:pt x="758296" y="1348450"/>
                  </a:cubicBezTo>
                  <a:close/>
                  <a:moveTo>
                    <a:pt x="712065" y="1261512"/>
                  </a:moveTo>
                  <a:lnTo>
                    <a:pt x="715203" y="1261512"/>
                  </a:lnTo>
                  <a:lnTo>
                    <a:pt x="724692" y="1355350"/>
                  </a:lnTo>
                  <a:cubicBezTo>
                    <a:pt x="767405" y="1563542"/>
                    <a:pt x="931774" y="1727911"/>
                    <a:pt x="1139964" y="1770625"/>
                  </a:cubicBezTo>
                  <a:lnTo>
                    <a:pt x="1246305" y="1781378"/>
                  </a:lnTo>
                  <a:lnTo>
                    <a:pt x="1246305" y="1784516"/>
                  </a:lnTo>
                  <a:lnTo>
                    <a:pt x="1139338" y="1773699"/>
                  </a:lnTo>
                  <a:cubicBezTo>
                    <a:pt x="929931" y="1730731"/>
                    <a:pt x="764586" y="1565384"/>
                    <a:pt x="721618" y="1355976"/>
                  </a:cubicBezTo>
                  <a:close/>
                  <a:moveTo>
                    <a:pt x="674624" y="1261512"/>
                  </a:moveTo>
                  <a:lnTo>
                    <a:pt x="677763" y="1261512"/>
                  </a:lnTo>
                  <a:lnTo>
                    <a:pt x="688014" y="1362876"/>
                  </a:lnTo>
                  <a:cubicBezTo>
                    <a:pt x="733731" y="1585664"/>
                    <a:pt x="909652" y="1761586"/>
                    <a:pt x="1132438" y="1807303"/>
                  </a:cubicBezTo>
                  <a:lnTo>
                    <a:pt x="1246305" y="1818819"/>
                  </a:lnTo>
                  <a:lnTo>
                    <a:pt x="1246305" y="1821957"/>
                  </a:lnTo>
                  <a:lnTo>
                    <a:pt x="1131791" y="1810379"/>
                  </a:lnTo>
                  <a:cubicBezTo>
                    <a:pt x="907759" y="1764419"/>
                    <a:pt x="730898" y="1587557"/>
                    <a:pt x="684938" y="1363522"/>
                  </a:cubicBezTo>
                  <a:close/>
                  <a:moveTo>
                    <a:pt x="637183" y="1261512"/>
                  </a:moveTo>
                  <a:lnTo>
                    <a:pt x="640321" y="1261512"/>
                  </a:lnTo>
                  <a:lnTo>
                    <a:pt x="651334" y="1370423"/>
                  </a:lnTo>
                  <a:cubicBezTo>
                    <a:pt x="700042" y="1607836"/>
                    <a:pt x="887479" y="1795275"/>
                    <a:pt x="1124891" y="1843984"/>
                  </a:cubicBezTo>
                  <a:lnTo>
                    <a:pt x="1246305" y="1856260"/>
                  </a:lnTo>
                  <a:lnTo>
                    <a:pt x="1246305" y="1859398"/>
                  </a:lnTo>
                  <a:lnTo>
                    <a:pt x="1124265" y="1847057"/>
                  </a:lnTo>
                  <a:cubicBezTo>
                    <a:pt x="885637" y="1798094"/>
                    <a:pt x="697223" y="1609679"/>
                    <a:pt x="648260" y="1371049"/>
                  </a:cubicBezTo>
                  <a:close/>
                  <a:moveTo>
                    <a:pt x="599742" y="1261512"/>
                  </a:moveTo>
                  <a:lnTo>
                    <a:pt x="602880" y="1261512"/>
                  </a:lnTo>
                  <a:lnTo>
                    <a:pt x="614656" y="1377950"/>
                  </a:lnTo>
                  <a:cubicBezTo>
                    <a:pt x="666367" y="1629959"/>
                    <a:pt x="865357" y="1828950"/>
                    <a:pt x="1117365" y="1880662"/>
                  </a:cubicBezTo>
                  <a:lnTo>
                    <a:pt x="1246305" y="1893702"/>
                  </a:lnTo>
                  <a:lnTo>
                    <a:pt x="1246305" y="1896840"/>
                  </a:lnTo>
                  <a:lnTo>
                    <a:pt x="1116718" y="1883738"/>
                  </a:lnTo>
                  <a:cubicBezTo>
                    <a:pt x="863464" y="1831783"/>
                    <a:pt x="663534" y="1631852"/>
                    <a:pt x="611580" y="1378596"/>
                  </a:cubicBezTo>
                  <a:close/>
                  <a:moveTo>
                    <a:pt x="562301" y="1261512"/>
                  </a:moveTo>
                  <a:lnTo>
                    <a:pt x="565439" y="1261512"/>
                  </a:lnTo>
                  <a:lnTo>
                    <a:pt x="577976" y="1385495"/>
                  </a:lnTo>
                  <a:cubicBezTo>
                    <a:pt x="632679" y="1652131"/>
                    <a:pt x="843185" y="1862639"/>
                    <a:pt x="1109818" y="1917342"/>
                  </a:cubicBezTo>
                  <a:lnTo>
                    <a:pt x="1246305" y="1931143"/>
                  </a:lnTo>
                  <a:lnTo>
                    <a:pt x="1246305" y="1934280"/>
                  </a:lnTo>
                  <a:lnTo>
                    <a:pt x="1109192" y="1920415"/>
                  </a:lnTo>
                  <a:cubicBezTo>
                    <a:pt x="841342" y="1865457"/>
                    <a:pt x="629859" y="1653974"/>
                    <a:pt x="574902" y="1386122"/>
                  </a:cubicBezTo>
                  <a:close/>
                  <a:moveTo>
                    <a:pt x="524176" y="1261512"/>
                  </a:moveTo>
                  <a:lnTo>
                    <a:pt x="527315" y="1261512"/>
                  </a:lnTo>
                  <a:lnTo>
                    <a:pt x="530357" y="1321543"/>
                  </a:lnTo>
                  <a:cubicBezTo>
                    <a:pt x="562405" y="1636102"/>
                    <a:pt x="797627" y="1891505"/>
                    <a:pt x="1102292" y="1954020"/>
                  </a:cubicBezTo>
                  <a:lnTo>
                    <a:pt x="1246305" y="1968584"/>
                  </a:lnTo>
                  <a:lnTo>
                    <a:pt x="1246305" y="1971722"/>
                  </a:lnTo>
                  <a:lnTo>
                    <a:pt x="1101645" y="1957096"/>
                  </a:lnTo>
                  <a:cubicBezTo>
                    <a:pt x="795630" y="1894318"/>
                    <a:pt x="559418" y="1637833"/>
                    <a:pt x="527234" y="1321872"/>
                  </a:cubicBezTo>
                  <a:close/>
                  <a:moveTo>
                    <a:pt x="486736" y="1261512"/>
                  </a:moveTo>
                  <a:lnTo>
                    <a:pt x="489874" y="1261512"/>
                  </a:lnTo>
                  <a:lnTo>
                    <a:pt x="493109" y="1325372"/>
                  </a:lnTo>
                  <a:cubicBezTo>
                    <a:pt x="529412" y="1681752"/>
                    <a:pt x="813565" y="1965907"/>
                    <a:pt x="1169942" y="2002210"/>
                  </a:cubicBezTo>
                  <a:lnTo>
                    <a:pt x="1246305" y="2006079"/>
                  </a:lnTo>
                  <a:lnTo>
                    <a:pt x="1246305" y="2009217"/>
                  </a:lnTo>
                  <a:lnTo>
                    <a:pt x="1169625" y="2005332"/>
                  </a:lnTo>
                  <a:cubicBezTo>
                    <a:pt x="811785" y="1968876"/>
                    <a:pt x="526442" y="1683532"/>
                    <a:pt x="489987" y="1325689"/>
                  </a:cubicBezTo>
                  <a:close/>
                  <a:moveTo>
                    <a:pt x="449295" y="1261512"/>
                  </a:moveTo>
                  <a:lnTo>
                    <a:pt x="452433" y="1261512"/>
                  </a:lnTo>
                  <a:lnTo>
                    <a:pt x="455862" y="1329188"/>
                  </a:lnTo>
                  <a:cubicBezTo>
                    <a:pt x="493961" y="1703144"/>
                    <a:pt x="792172" y="2001357"/>
                    <a:pt x="1166125" y="2039457"/>
                  </a:cubicBezTo>
                  <a:lnTo>
                    <a:pt x="1246305" y="2043519"/>
                  </a:lnTo>
                  <a:lnTo>
                    <a:pt x="1246305" y="2046657"/>
                  </a:lnTo>
                  <a:lnTo>
                    <a:pt x="1165796" y="2042579"/>
                  </a:lnTo>
                  <a:cubicBezTo>
                    <a:pt x="790333" y="2004334"/>
                    <a:pt x="490984" y="1704983"/>
                    <a:pt x="452739" y="1329517"/>
                  </a:cubicBezTo>
                  <a:close/>
                  <a:moveTo>
                    <a:pt x="411854" y="1261512"/>
                  </a:moveTo>
                  <a:lnTo>
                    <a:pt x="414992" y="1261512"/>
                  </a:lnTo>
                  <a:lnTo>
                    <a:pt x="418614" y="1333017"/>
                  </a:lnTo>
                  <a:cubicBezTo>
                    <a:pt x="458503" y="1724597"/>
                    <a:pt x="770720" y="2036816"/>
                    <a:pt x="1162296" y="2076705"/>
                  </a:cubicBezTo>
                  <a:lnTo>
                    <a:pt x="1246305" y="2080961"/>
                  </a:lnTo>
                  <a:lnTo>
                    <a:pt x="1246305" y="2084099"/>
                  </a:lnTo>
                  <a:lnTo>
                    <a:pt x="1161979" y="2079827"/>
                  </a:lnTo>
                  <a:cubicBezTo>
                    <a:pt x="768939" y="2039786"/>
                    <a:pt x="455533" y="1726377"/>
                    <a:pt x="415492" y="1333335"/>
                  </a:cubicBezTo>
                  <a:close/>
                  <a:moveTo>
                    <a:pt x="374413" y="1261512"/>
                  </a:moveTo>
                  <a:lnTo>
                    <a:pt x="377551" y="1261512"/>
                  </a:lnTo>
                  <a:lnTo>
                    <a:pt x="381367" y="1336834"/>
                  </a:lnTo>
                  <a:cubicBezTo>
                    <a:pt x="423052" y="1745991"/>
                    <a:pt x="749327" y="2072268"/>
                    <a:pt x="1158479" y="2113953"/>
                  </a:cubicBezTo>
                  <a:lnTo>
                    <a:pt x="1246305" y="2118403"/>
                  </a:lnTo>
                  <a:lnTo>
                    <a:pt x="1246305" y="2121541"/>
                  </a:lnTo>
                  <a:lnTo>
                    <a:pt x="1158150" y="2117076"/>
                  </a:lnTo>
                  <a:cubicBezTo>
                    <a:pt x="747488" y="2075245"/>
                    <a:pt x="420075" y="1747830"/>
                    <a:pt x="378245" y="1337164"/>
                  </a:cubicBezTo>
                  <a:close/>
                  <a:moveTo>
                    <a:pt x="336972" y="1261512"/>
                  </a:moveTo>
                  <a:lnTo>
                    <a:pt x="340110" y="1261512"/>
                  </a:lnTo>
                  <a:lnTo>
                    <a:pt x="344119" y="1340662"/>
                  </a:lnTo>
                  <a:cubicBezTo>
                    <a:pt x="387593" y="1767442"/>
                    <a:pt x="727874" y="2107726"/>
                    <a:pt x="1154651" y="2151200"/>
                  </a:cubicBezTo>
                  <a:lnTo>
                    <a:pt x="1246305" y="2155843"/>
                  </a:lnTo>
                  <a:lnTo>
                    <a:pt x="1246305" y="2158981"/>
                  </a:lnTo>
                  <a:lnTo>
                    <a:pt x="1154333" y="2154322"/>
                  </a:lnTo>
                  <a:cubicBezTo>
                    <a:pt x="726094" y="2110695"/>
                    <a:pt x="384624" y="1769222"/>
                    <a:pt x="340998" y="1340980"/>
                  </a:cubicBezTo>
                  <a:close/>
                  <a:moveTo>
                    <a:pt x="299531" y="1261512"/>
                  </a:moveTo>
                  <a:lnTo>
                    <a:pt x="302669" y="1261512"/>
                  </a:lnTo>
                  <a:lnTo>
                    <a:pt x="306873" y="1344491"/>
                  </a:lnTo>
                  <a:cubicBezTo>
                    <a:pt x="352143" y="1788895"/>
                    <a:pt x="706482" y="2143185"/>
                    <a:pt x="1150834" y="2188449"/>
                  </a:cubicBezTo>
                  <a:lnTo>
                    <a:pt x="1246305" y="2193285"/>
                  </a:lnTo>
                  <a:lnTo>
                    <a:pt x="1246305" y="2196423"/>
                  </a:lnTo>
                  <a:lnTo>
                    <a:pt x="1150505" y="2191570"/>
                  </a:lnTo>
                  <a:cubicBezTo>
                    <a:pt x="704642" y="2146155"/>
                    <a:pt x="349165" y="1790675"/>
                    <a:pt x="303750" y="1344808"/>
                  </a:cubicBezTo>
                  <a:close/>
                  <a:moveTo>
                    <a:pt x="262090" y="1261512"/>
                  </a:moveTo>
                  <a:lnTo>
                    <a:pt x="265228" y="1261512"/>
                  </a:lnTo>
                  <a:lnTo>
                    <a:pt x="269625" y="1348309"/>
                  </a:lnTo>
                  <a:cubicBezTo>
                    <a:pt x="316684" y="1810289"/>
                    <a:pt x="685029" y="2178637"/>
                    <a:pt x="1147005" y="2225697"/>
                  </a:cubicBezTo>
                  <a:lnTo>
                    <a:pt x="1246305" y="2230727"/>
                  </a:lnTo>
                  <a:lnTo>
                    <a:pt x="1246305" y="2233865"/>
                  </a:lnTo>
                  <a:lnTo>
                    <a:pt x="1146688" y="2228818"/>
                  </a:lnTo>
                  <a:cubicBezTo>
                    <a:pt x="683249" y="2181606"/>
                    <a:pt x="313715" y="1812069"/>
                    <a:pt x="266503" y="1348626"/>
                  </a:cubicBezTo>
                  <a:close/>
                  <a:moveTo>
                    <a:pt x="224649" y="1261512"/>
                  </a:moveTo>
                  <a:lnTo>
                    <a:pt x="227787" y="1261512"/>
                  </a:lnTo>
                  <a:lnTo>
                    <a:pt x="232378" y="1352125"/>
                  </a:lnTo>
                  <a:cubicBezTo>
                    <a:pt x="281233" y="1831681"/>
                    <a:pt x="663635" y="2214087"/>
                    <a:pt x="1143188" y="2262943"/>
                  </a:cubicBezTo>
                  <a:lnTo>
                    <a:pt x="1246305" y="2268167"/>
                  </a:lnTo>
                  <a:lnTo>
                    <a:pt x="1246305" y="2271305"/>
                  </a:lnTo>
                  <a:lnTo>
                    <a:pt x="1142859" y="2266065"/>
                  </a:lnTo>
                  <a:cubicBezTo>
                    <a:pt x="661797" y="2217064"/>
                    <a:pt x="278256" y="1833520"/>
                    <a:pt x="229255" y="1352454"/>
                  </a:cubicBezTo>
                  <a:close/>
                  <a:moveTo>
                    <a:pt x="187208" y="1261512"/>
                  </a:moveTo>
                  <a:lnTo>
                    <a:pt x="190346" y="1261512"/>
                  </a:lnTo>
                  <a:lnTo>
                    <a:pt x="195130" y="1355954"/>
                  </a:lnTo>
                  <a:cubicBezTo>
                    <a:pt x="245775" y="1853134"/>
                    <a:pt x="642184" y="2249546"/>
                    <a:pt x="1139359" y="2300191"/>
                  </a:cubicBezTo>
                  <a:lnTo>
                    <a:pt x="1246305" y="2305609"/>
                  </a:lnTo>
                  <a:lnTo>
                    <a:pt x="1246305" y="2308747"/>
                  </a:lnTo>
                  <a:lnTo>
                    <a:pt x="1139042" y="2303313"/>
                  </a:lnTo>
                  <a:cubicBezTo>
                    <a:pt x="640403" y="2252516"/>
                    <a:pt x="242805" y="1854914"/>
                    <a:pt x="192009" y="1356271"/>
                  </a:cubicBezTo>
                  <a:close/>
                  <a:moveTo>
                    <a:pt x="149767" y="1261512"/>
                  </a:moveTo>
                  <a:lnTo>
                    <a:pt x="152905" y="1261512"/>
                  </a:lnTo>
                  <a:lnTo>
                    <a:pt x="157883" y="1359772"/>
                  </a:lnTo>
                  <a:cubicBezTo>
                    <a:pt x="210324" y="1874527"/>
                    <a:pt x="620790" y="2284998"/>
                    <a:pt x="1135542" y="2337439"/>
                  </a:cubicBezTo>
                  <a:lnTo>
                    <a:pt x="1246305" y="2343051"/>
                  </a:lnTo>
                  <a:lnTo>
                    <a:pt x="1246305" y="2346189"/>
                  </a:lnTo>
                  <a:lnTo>
                    <a:pt x="1135213" y="2340562"/>
                  </a:lnTo>
                  <a:cubicBezTo>
                    <a:pt x="618952" y="2287975"/>
                    <a:pt x="207347" y="1876367"/>
                    <a:pt x="154761" y="1360101"/>
                  </a:cubicBezTo>
                  <a:close/>
                  <a:moveTo>
                    <a:pt x="112326" y="1261512"/>
                  </a:moveTo>
                  <a:lnTo>
                    <a:pt x="115464" y="1261512"/>
                  </a:lnTo>
                  <a:lnTo>
                    <a:pt x="120635" y="1363599"/>
                  </a:lnTo>
                  <a:cubicBezTo>
                    <a:pt x="174866" y="1895979"/>
                    <a:pt x="599338" y="2320455"/>
                    <a:pt x="1131714" y="2374686"/>
                  </a:cubicBezTo>
                  <a:lnTo>
                    <a:pt x="1246305" y="2380491"/>
                  </a:lnTo>
                  <a:lnTo>
                    <a:pt x="1246305" y="2383629"/>
                  </a:lnTo>
                  <a:lnTo>
                    <a:pt x="1131396" y="2377808"/>
                  </a:lnTo>
                  <a:cubicBezTo>
                    <a:pt x="597558" y="2323425"/>
                    <a:pt x="171896" y="1897759"/>
                    <a:pt x="117514" y="1363917"/>
                  </a:cubicBezTo>
                  <a:close/>
                  <a:moveTo>
                    <a:pt x="74885" y="1261512"/>
                  </a:moveTo>
                  <a:lnTo>
                    <a:pt x="78023" y="1261512"/>
                  </a:lnTo>
                  <a:lnTo>
                    <a:pt x="83388" y="1367417"/>
                  </a:lnTo>
                  <a:cubicBezTo>
                    <a:pt x="139415" y="1917373"/>
                    <a:pt x="577945" y="2355907"/>
                    <a:pt x="1127897" y="2411934"/>
                  </a:cubicBezTo>
                  <a:lnTo>
                    <a:pt x="1246305" y="2417933"/>
                  </a:lnTo>
                  <a:lnTo>
                    <a:pt x="1246305" y="2421071"/>
                  </a:lnTo>
                  <a:lnTo>
                    <a:pt x="1127568" y="2415056"/>
                  </a:lnTo>
                  <a:cubicBezTo>
                    <a:pt x="576106" y="2358884"/>
                    <a:pt x="136438" y="1919212"/>
                    <a:pt x="80266" y="1367746"/>
                  </a:cubicBezTo>
                  <a:close/>
                  <a:moveTo>
                    <a:pt x="37444" y="1261512"/>
                  </a:moveTo>
                  <a:lnTo>
                    <a:pt x="40582" y="1261512"/>
                  </a:lnTo>
                  <a:lnTo>
                    <a:pt x="46141" y="1371246"/>
                  </a:lnTo>
                  <a:cubicBezTo>
                    <a:pt x="103956" y="1938825"/>
                    <a:pt x="556493" y="2391367"/>
                    <a:pt x="1124068" y="2449183"/>
                  </a:cubicBezTo>
                  <a:lnTo>
                    <a:pt x="1246305" y="2455375"/>
                  </a:lnTo>
                  <a:lnTo>
                    <a:pt x="1246305" y="2458512"/>
                  </a:lnTo>
                  <a:lnTo>
                    <a:pt x="1123751" y="2452303"/>
                  </a:lnTo>
                  <a:cubicBezTo>
                    <a:pt x="554713" y="2394335"/>
                    <a:pt x="100987" y="1940606"/>
                    <a:pt x="43019" y="1371564"/>
                  </a:cubicBezTo>
                  <a:close/>
                  <a:moveTo>
                    <a:pt x="0" y="1261512"/>
                  </a:moveTo>
                  <a:lnTo>
                    <a:pt x="3114" y="1261512"/>
                  </a:lnTo>
                  <a:lnTo>
                    <a:pt x="8478" y="1371621"/>
                  </a:lnTo>
                  <a:cubicBezTo>
                    <a:pt x="36482" y="1657448"/>
                    <a:pt x="161355" y="1922487"/>
                    <a:pt x="367094" y="2128226"/>
                  </a:cubicBezTo>
                  <a:cubicBezTo>
                    <a:pt x="572832" y="2333967"/>
                    <a:pt x="837923" y="2458841"/>
                    <a:pt x="1123714" y="2486845"/>
                  </a:cubicBezTo>
                  <a:lnTo>
                    <a:pt x="1246305" y="2492818"/>
                  </a:lnTo>
                  <a:lnTo>
                    <a:pt x="1246305" y="2495954"/>
                  </a:lnTo>
                  <a:lnTo>
                    <a:pt x="1119746" y="2489564"/>
                  </a:lnTo>
                  <a:cubicBezTo>
                    <a:pt x="532372" y="2429912"/>
                    <a:pt x="65411" y="1962948"/>
                    <a:pt x="5760" y="1375569"/>
                  </a:cubicBezTo>
                  <a:close/>
                  <a:moveTo>
                    <a:pt x="1245750" y="861231"/>
                  </a:moveTo>
                  <a:lnTo>
                    <a:pt x="1245750" y="864369"/>
                  </a:lnTo>
                  <a:lnTo>
                    <a:pt x="1170110" y="872018"/>
                  </a:lnTo>
                  <a:cubicBezTo>
                    <a:pt x="1020363" y="902742"/>
                    <a:pt x="902132" y="1020974"/>
                    <a:pt x="871408" y="1170722"/>
                  </a:cubicBezTo>
                  <a:lnTo>
                    <a:pt x="867005" y="1214260"/>
                  </a:lnTo>
                  <a:lnTo>
                    <a:pt x="863868" y="1214260"/>
                  </a:lnTo>
                  <a:lnTo>
                    <a:pt x="868334" y="1170096"/>
                  </a:lnTo>
                  <a:cubicBezTo>
                    <a:pt x="899313" y="1019131"/>
                    <a:pt x="1018520" y="899923"/>
                    <a:pt x="1169483" y="868944"/>
                  </a:cubicBezTo>
                  <a:close/>
                  <a:moveTo>
                    <a:pt x="1245750" y="823790"/>
                  </a:moveTo>
                  <a:lnTo>
                    <a:pt x="1245750" y="826928"/>
                  </a:lnTo>
                  <a:lnTo>
                    <a:pt x="1162583" y="835340"/>
                  </a:lnTo>
                  <a:cubicBezTo>
                    <a:pt x="998241" y="869067"/>
                    <a:pt x="868457" y="998852"/>
                    <a:pt x="834730" y="1163196"/>
                  </a:cubicBezTo>
                  <a:lnTo>
                    <a:pt x="829565" y="1214260"/>
                  </a:lnTo>
                  <a:lnTo>
                    <a:pt x="826426" y="1214260"/>
                  </a:lnTo>
                  <a:lnTo>
                    <a:pt x="831654" y="1162549"/>
                  </a:lnTo>
                  <a:cubicBezTo>
                    <a:pt x="865624" y="996959"/>
                    <a:pt x="996348" y="866235"/>
                    <a:pt x="1161937" y="832264"/>
                  </a:cubicBezTo>
                  <a:close/>
                  <a:moveTo>
                    <a:pt x="1245750" y="786348"/>
                  </a:moveTo>
                  <a:lnTo>
                    <a:pt x="1245750" y="789486"/>
                  </a:lnTo>
                  <a:lnTo>
                    <a:pt x="1155037" y="798659"/>
                  </a:lnTo>
                  <a:cubicBezTo>
                    <a:pt x="976068" y="835378"/>
                    <a:pt x="834769" y="976679"/>
                    <a:pt x="798050" y="1155648"/>
                  </a:cubicBezTo>
                  <a:lnTo>
                    <a:pt x="792123" y="1214260"/>
                  </a:lnTo>
                  <a:lnTo>
                    <a:pt x="788985" y="1214260"/>
                  </a:lnTo>
                  <a:lnTo>
                    <a:pt x="794976" y="1155022"/>
                  </a:lnTo>
                  <a:cubicBezTo>
                    <a:pt x="831949" y="974836"/>
                    <a:pt x="974226" y="832559"/>
                    <a:pt x="1154411" y="795585"/>
                  </a:cubicBezTo>
                  <a:close/>
                  <a:moveTo>
                    <a:pt x="1245750" y="748907"/>
                  </a:moveTo>
                  <a:lnTo>
                    <a:pt x="1245750" y="752045"/>
                  </a:lnTo>
                  <a:lnTo>
                    <a:pt x="1147511" y="761981"/>
                  </a:lnTo>
                  <a:cubicBezTo>
                    <a:pt x="953946" y="801703"/>
                    <a:pt x="801094" y="954557"/>
                    <a:pt x="761372" y="1148123"/>
                  </a:cubicBezTo>
                  <a:lnTo>
                    <a:pt x="754683" y="1214260"/>
                  </a:lnTo>
                  <a:lnTo>
                    <a:pt x="751544" y="1214260"/>
                  </a:lnTo>
                  <a:lnTo>
                    <a:pt x="758296" y="1147476"/>
                  </a:lnTo>
                  <a:cubicBezTo>
                    <a:pt x="798261" y="952664"/>
                    <a:pt x="952053" y="798870"/>
                    <a:pt x="1146864" y="758905"/>
                  </a:cubicBezTo>
                  <a:close/>
                  <a:moveTo>
                    <a:pt x="1245750" y="711466"/>
                  </a:moveTo>
                  <a:lnTo>
                    <a:pt x="1245750" y="714604"/>
                  </a:lnTo>
                  <a:lnTo>
                    <a:pt x="1139964" y="725301"/>
                  </a:lnTo>
                  <a:cubicBezTo>
                    <a:pt x="931774" y="768015"/>
                    <a:pt x="767405" y="932385"/>
                    <a:pt x="724692" y="1140576"/>
                  </a:cubicBezTo>
                  <a:lnTo>
                    <a:pt x="717241" y="1214260"/>
                  </a:lnTo>
                  <a:lnTo>
                    <a:pt x="714103" y="1214260"/>
                  </a:lnTo>
                  <a:lnTo>
                    <a:pt x="721618" y="1139950"/>
                  </a:lnTo>
                  <a:cubicBezTo>
                    <a:pt x="764586" y="930541"/>
                    <a:pt x="929931" y="765195"/>
                    <a:pt x="1139338" y="722227"/>
                  </a:cubicBezTo>
                  <a:close/>
                  <a:moveTo>
                    <a:pt x="1245750" y="674024"/>
                  </a:moveTo>
                  <a:lnTo>
                    <a:pt x="1245750" y="677162"/>
                  </a:lnTo>
                  <a:lnTo>
                    <a:pt x="1132438" y="688622"/>
                  </a:lnTo>
                  <a:cubicBezTo>
                    <a:pt x="909652" y="734339"/>
                    <a:pt x="733731" y="910261"/>
                    <a:pt x="688014" y="1133049"/>
                  </a:cubicBezTo>
                  <a:lnTo>
                    <a:pt x="679801" y="1214260"/>
                  </a:lnTo>
                  <a:lnTo>
                    <a:pt x="676662" y="1214260"/>
                  </a:lnTo>
                  <a:lnTo>
                    <a:pt x="684938" y="1132402"/>
                  </a:lnTo>
                  <a:cubicBezTo>
                    <a:pt x="730898" y="908369"/>
                    <a:pt x="907759" y="731506"/>
                    <a:pt x="1131791" y="685546"/>
                  </a:cubicBezTo>
                  <a:close/>
                  <a:moveTo>
                    <a:pt x="1245750" y="636583"/>
                  </a:moveTo>
                  <a:lnTo>
                    <a:pt x="1245750" y="639721"/>
                  </a:lnTo>
                  <a:lnTo>
                    <a:pt x="1124891" y="651942"/>
                  </a:lnTo>
                  <a:cubicBezTo>
                    <a:pt x="887479" y="700651"/>
                    <a:pt x="700042" y="888089"/>
                    <a:pt x="651334" y="1125503"/>
                  </a:cubicBezTo>
                  <a:lnTo>
                    <a:pt x="642359" y="1214260"/>
                  </a:lnTo>
                  <a:lnTo>
                    <a:pt x="639221" y="1214260"/>
                  </a:lnTo>
                  <a:lnTo>
                    <a:pt x="648260" y="1124877"/>
                  </a:lnTo>
                  <a:cubicBezTo>
                    <a:pt x="697223" y="886247"/>
                    <a:pt x="885637" y="697831"/>
                    <a:pt x="1124265" y="648868"/>
                  </a:cubicBezTo>
                  <a:close/>
                  <a:moveTo>
                    <a:pt x="1245750" y="599142"/>
                  </a:moveTo>
                  <a:lnTo>
                    <a:pt x="1245750" y="602280"/>
                  </a:lnTo>
                  <a:lnTo>
                    <a:pt x="1117365" y="615264"/>
                  </a:lnTo>
                  <a:cubicBezTo>
                    <a:pt x="865357" y="666976"/>
                    <a:pt x="666367" y="865967"/>
                    <a:pt x="614656" y="1117977"/>
                  </a:cubicBezTo>
                  <a:lnTo>
                    <a:pt x="604919" y="1214260"/>
                  </a:lnTo>
                  <a:lnTo>
                    <a:pt x="601780" y="1214260"/>
                  </a:lnTo>
                  <a:lnTo>
                    <a:pt x="611580" y="1117330"/>
                  </a:lnTo>
                  <a:cubicBezTo>
                    <a:pt x="663534" y="864074"/>
                    <a:pt x="863464" y="664143"/>
                    <a:pt x="1116718" y="612188"/>
                  </a:cubicBezTo>
                  <a:close/>
                  <a:moveTo>
                    <a:pt x="1245750" y="561700"/>
                  </a:moveTo>
                  <a:lnTo>
                    <a:pt x="1245750" y="564838"/>
                  </a:lnTo>
                  <a:lnTo>
                    <a:pt x="1109818" y="578583"/>
                  </a:lnTo>
                  <a:cubicBezTo>
                    <a:pt x="843185" y="633286"/>
                    <a:pt x="632679" y="843795"/>
                    <a:pt x="577976" y="1110429"/>
                  </a:cubicBezTo>
                  <a:lnTo>
                    <a:pt x="567477" y="1214260"/>
                  </a:lnTo>
                  <a:lnTo>
                    <a:pt x="564339" y="1214260"/>
                  </a:lnTo>
                  <a:lnTo>
                    <a:pt x="574902" y="1109803"/>
                  </a:lnTo>
                  <a:cubicBezTo>
                    <a:pt x="629859" y="841951"/>
                    <a:pt x="841342" y="630467"/>
                    <a:pt x="1109192" y="575509"/>
                  </a:cubicBezTo>
                  <a:close/>
                  <a:moveTo>
                    <a:pt x="1245750" y="524259"/>
                  </a:moveTo>
                  <a:lnTo>
                    <a:pt x="1245750" y="527397"/>
                  </a:lnTo>
                  <a:lnTo>
                    <a:pt x="1102292" y="541905"/>
                  </a:lnTo>
                  <a:cubicBezTo>
                    <a:pt x="797627" y="604420"/>
                    <a:pt x="562405" y="859823"/>
                    <a:pt x="530357" y="1174383"/>
                  </a:cubicBezTo>
                  <a:lnTo>
                    <a:pt x="528336" y="1214260"/>
                  </a:lnTo>
                  <a:lnTo>
                    <a:pt x="525197" y="1214260"/>
                  </a:lnTo>
                  <a:lnTo>
                    <a:pt x="527234" y="1174054"/>
                  </a:lnTo>
                  <a:cubicBezTo>
                    <a:pt x="559418" y="858092"/>
                    <a:pt x="795630" y="601608"/>
                    <a:pt x="1101645" y="538829"/>
                  </a:cubicBezTo>
                  <a:close/>
                  <a:moveTo>
                    <a:pt x="1245750" y="486737"/>
                  </a:moveTo>
                  <a:lnTo>
                    <a:pt x="1245750" y="489875"/>
                  </a:lnTo>
                  <a:lnTo>
                    <a:pt x="1169942" y="493716"/>
                  </a:lnTo>
                  <a:cubicBezTo>
                    <a:pt x="813565" y="530019"/>
                    <a:pt x="529412" y="814175"/>
                    <a:pt x="493109" y="1170555"/>
                  </a:cubicBezTo>
                  <a:lnTo>
                    <a:pt x="490895" y="1214260"/>
                  </a:lnTo>
                  <a:lnTo>
                    <a:pt x="487757" y="1214260"/>
                  </a:lnTo>
                  <a:lnTo>
                    <a:pt x="489987" y="1170237"/>
                  </a:lnTo>
                  <a:cubicBezTo>
                    <a:pt x="526442" y="812394"/>
                    <a:pt x="811785" y="527050"/>
                    <a:pt x="1169625" y="490594"/>
                  </a:cubicBezTo>
                  <a:close/>
                  <a:moveTo>
                    <a:pt x="1361794" y="458379"/>
                  </a:moveTo>
                  <a:lnTo>
                    <a:pt x="1408128" y="465470"/>
                  </a:lnTo>
                  <a:lnTo>
                    <a:pt x="1419172" y="468905"/>
                  </a:lnTo>
                  <a:lnTo>
                    <a:pt x="1410764" y="468905"/>
                  </a:lnTo>
                  <a:cubicBezTo>
                    <a:pt x="1393874" y="468905"/>
                    <a:pt x="1377784" y="465482"/>
                    <a:pt x="1363148" y="459292"/>
                  </a:cubicBezTo>
                  <a:close/>
                  <a:moveTo>
                    <a:pt x="1245750" y="449295"/>
                  </a:moveTo>
                  <a:lnTo>
                    <a:pt x="1245750" y="452433"/>
                  </a:lnTo>
                  <a:lnTo>
                    <a:pt x="1166125" y="456468"/>
                  </a:lnTo>
                  <a:cubicBezTo>
                    <a:pt x="792172" y="494568"/>
                    <a:pt x="493961" y="792781"/>
                    <a:pt x="455862" y="1166737"/>
                  </a:cubicBezTo>
                  <a:lnTo>
                    <a:pt x="453454" y="1214260"/>
                  </a:lnTo>
                  <a:lnTo>
                    <a:pt x="450315" y="1214260"/>
                  </a:lnTo>
                  <a:lnTo>
                    <a:pt x="452739" y="1166408"/>
                  </a:lnTo>
                  <a:cubicBezTo>
                    <a:pt x="490984" y="790942"/>
                    <a:pt x="790333" y="491590"/>
                    <a:pt x="1165796" y="453346"/>
                  </a:cubicBezTo>
                  <a:close/>
                  <a:moveTo>
                    <a:pt x="1312115" y="415055"/>
                  </a:moveTo>
                  <a:lnTo>
                    <a:pt x="1332721" y="416099"/>
                  </a:lnTo>
                  <a:cubicBezTo>
                    <a:pt x="1388869" y="421819"/>
                    <a:pt x="1443393" y="433118"/>
                    <a:pt x="1495726" y="449431"/>
                  </a:cubicBezTo>
                  <a:lnTo>
                    <a:pt x="1548829" y="468905"/>
                  </a:lnTo>
                  <a:lnTo>
                    <a:pt x="1534095" y="468905"/>
                  </a:lnTo>
                  <a:lnTo>
                    <a:pt x="1415028" y="431866"/>
                  </a:lnTo>
                  <a:cubicBezTo>
                    <a:pt x="1387938" y="426308"/>
                    <a:pt x="1360374" y="422069"/>
                    <a:pt x="1332404" y="419220"/>
                  </a:cubicBezTo>
                  <a:lnTo>
                    <a:pt x="1314305" y="418303"/>
                  </a:lnTo>
                  <a:close/>
                  <a:moveTo>
                    <a:pt x="1245750" y="411854"/>
                  </a:moveTo>
                  <a:lnTo>
                    <a:pt x="1245750" y="414992"/>
                  </a:lnTo>
                  <a:lnTo>
                    <a:pt x="1162296" y="419220"/>
                  </a:lnTo>
                  <a:cubicBezTo>
                    <a:pt x="770720" y="459109"/>
                    <a:pt x="458503" y="771328"/>
                    <a:pt x="418614" y="1162909"/>
                  </a:cubicBezTo>
                  <a:lnTo>
                    <a:pt x="416013" y="1214260"/>
                  </a:lnTo>
                  <a:lnTo>
                    <a:pt x="412875" y="1214260"/>
                  </a:lnTo>
                  <a:lnTo>
                    <a:pt x="415492" y="1162591"/>
                  </a:lnTo>
                  <a:cubicBezTo>
                    <a:pt x="455533" y="769548"/>
                    <a:pt x="768939" y="456140"/>
                    <a:pt x="1161979" y="416099"/>
                  </a:cubicBezTo>
                  <a:close/>
                  <a:moveTo>
                    <a:pt x="1294522" y="376722"/>
                  </a:moveTo>
                  <a:lnTo>
                    <a:pt x="1336550" y="378851"/>
                  </a:lnTo>
                  <a:cubicBezTo>
                    <a:pt x="1424549" y="387814"/>
                    <a:pt x="1508725" y="409892"/>
                    <a:pt x="1587088" y="443092"/>
                  </a:cubicBezTo>
                  <a:lnTo>
                    <a:pt x="1634587" y="468905"/>
                  </a:lnTo>
                  <a:lnTo>
                    <a:pt x="1628038" y="468905"/>
                  </a:lnTo>
                  <a:lnTo>
                    <a:pt x="1585876" y="445990"/>
                  </a:lnTo>
                  <a:cubicBezTo>
                    <a:pt x="1507794" y="412906"/>
                    <a:pt x="1423918" y="390906"/>
                    <a:pt x="1336232" y="381973"/>
                  </a:cubicBezTo>
                  <a:lnTo>
                    <a:pt x="1295162" y="379892"/>
                  </a:lnTo>
                  <a:close/>
                  <a:moveTo>
                    <a:pt x="1245750" y="374413"/>
                  </a:moveTo>
                  <a:lnTo>
                    <a:pt x="1245750" y="377551"/>
                  </a:lnTo>
                  <a:lnTo>
                    <a:pt x="1158479" y="381973"/>
                  </a:lnTo>
                  <a:cubicBezTo>
                    <a:pt x="749327" y="423658"/>
                    <a:pt x="423052" y="749936"/>
                    <a:pt x="381367" y="1159092"/>
                  </a:cubicBezTo>
                  <a:lnTo>
                    <a:pt x="378572" y="1214260"/>
                  </a:lnTo>
                  <a:lnTo>
                    <a:pt x="375434" y="1214260"/>
                  </a:lnTo>
                  <a:lnTo>
                    <a:pt x="378245" y="1158763"/>
                  </a:lnTo>
                  <a:cubicBezTo>
                    <a:pt x="420075" y="748096"/>
                    <a:pt x="747488" y="420681"/>
                    <a:pt x="1158150" y="378851"/>
                  </a:cubicBezTo>
                  <a:close/>
                  <a:moveTo>
                    <a:pt x="1288436" y="338972"/>
                  </a:moveTo>
                  <a:lnTo>
                    <a:pt x="1340367" y="341603"/>
                  </a:lnTo>
                  <a:cubicBezTo>
                    <a:pt x="1432132" y="350951"/>
                    <a:pt x="1519913" y="373977"/>
                    <a:pt x="1601633" y="408602"/>
                  </a:cubicBezTo>
                  <a:lnTo>
                    <a:pt x="1712591" y="468905"/>
                  </a:lnTo>
                  <a:lnTo>
                    <a:pt x="1706067" y="468905"/>
                  </a:lnTo>
                  <a:lnTo>
                    <a:pt x="1600421" y="411490"/>
                  </a:lnTo>
                  <a:cubicBezTo>
                    <a:pt x="1518982" y="376985"/>
                    <a:pt x="1431502" y="354040"/>
                    <a:pt x="1340050" y="344724"/>
                  </a:cubicBezTo>
                  <a:lnTo>
                    <a:pt x="1288436" y="342110"/>
                  </a:lnTo>
                  <a:close/>
                  <a:moveTo>
                    <a:pt x="1245750" y="336971"/>
                  </a:moveTo>
                  <a:lnTo>
                    <a:pt x="1245750" y="340109"/>
                  </a:lnTo>
                  <a:lnTo>
                    <a:pt x="1154651" y="344724"/>
                  </a:lnTo>
                  <a:cubicBezTo>
                    <a:pt x="727874" y="388199"/>
                    <a:pt x="387593" y="728482"/>
                    <a:pt x="344119" y="1155262"/>
                  </a:cubicBezTo>
                  <a:lnTo>
                    <a:pt x="341131" y="1214260"/>
                  </a:lnTo>
                  <a:lnTo>
                    <a:pt x="337993" y="1214260"/>
                  </a:lnTo>
                  <a:lnTo>
                    <a:pt x="340998" y="1154945"/>
                  </a:lnTo>
                  <a:cubicBezTo>
                    <a:pt x="384624" y="726703"/>
                    <a:pt x="726094" y="385229"/>
                    <a:pt x="1154333" y="341603"/>
                  </a:cubicBezTo>
                  <a:close/>
                  <a:moveTo>
                    <a:pt x="1288436" y="301531"/>
                  </a:moveTo>
                  <a:lnTo>
                    <a:pt x="1344195" y="304355"/>
                  </a:lnTo>
                  <a:cubicBezTo>
                    <a:pt x="1503432" y="320575"/>
                    <a:pt x="1651140" y="376344"/>
                    <a:pt x="1777312" y="461654"/>
                  </a:cubicBezTo>
                  <a:lnTo>
                    <a:pt x="1786096" y="468905"/>
                  </a:lnTo>
                  <a:lnTo>
                    <a:pt x="1781183" y="468905"/>
                  </a:lnTo>
                  <a:lnTo>
                    <a:pt x="1775567" y="464270"/>
                  </a:lnTo>
                  <a:cubicBezTo>
                    <a:pt x="1649813" y="379236"/>
                    <a:pt x="1502593" y="323646"/>
                    <a:pt x="1343878" y="307478"/>
                  </a:cubicBezTo>
                  <a:lnTo>
                    <a:pt x="1288436" y="304669"/>
                  </a:lnTo>
                  <a:close/>
                  <a:moveTo>
                    <a:pt x="1245750" y="299530"/>
                  </a:moveTo>
                  <a:lnTo>
                    <a:pt x="1245750" y="302668"/>
                  </a:lnTo>
                  <a:lnTo>
                    <a:pt x="1150822" y="307477"/>
                  </a:lnTo>
                  <a:cubicBezTo>
                    <a:pt x="706422" y="352740"/>
                    <a:pt x="352135" y="707030"/>
                    <a:pt x="306872" y="1151433"/>
                  </a:cubicBezTo>
                  <a:lnTo>
                    <a:pt x="303689" y="1214260"/>
                  </a:lnTo>
                  <a:lnTo>
                    <a:pt x="300551" y="1214260"/>
                  </a:lnTo>
                  <a:lnTo>
                    <a:pt x="303750" y="1151116"/>
                  </a:lnTo>
                  <a:cubicBezTo>
                    <a:pt x="349165" y="705250"/>
                    <a:pt x="704642" y="349771"/>
                    <a:pt x="1150505" y="304355"/>
                  </a:cubicBezTo>
                  <a:close/>
                  <a:moveTo>
                    <a:pt x="1288436" y="264090"/>
                  </a:moveTo>
                  <a:lnTo>
                    <a:pt x="1348012" y="267108"/>
                  </a:lnTo>
                  <a:cubicBezTo>
                    <a:pt x="1513526" y="283970"/>
                    <a:pt x="1667062" y="341944"/>
                    <a:pt x="1798216" y="430626"/>
                  </a:cubicBezTo>
                  <a:lnTo>
                    <a:pt x="1844590" y="468905"/>
                  </a:lnTo>
                  <a:lnTo>
                    <a:pt x="1839701" y="468905"/>
                  </a:lnTo>
                  <a:lnTo>
                    <a:pt x="1796471" y="433222"/>
                  </a:lnTo>
                  <a:cubicBezTo>
                    <a:pt x="1665735" y="344824"/>
                    <a:pt x="1512687" y="287037"/>
                    <a:pt x="1347695" y="270230"/>
                  </a:cubicBezTo>
                  <a:lnTo>
                    <a:pt x="1288436" y="267228"/>
                  </a:lnTo>
                  <a:close/>
                  <a:moveTo>
                    <a:pt x="1245750" y="262089"/>
                  </a:moveTo>
                  <a:lnTo>
                    <a:pt x="1245750" y="265227"/>
                  </a:lnTo>
                  <a:lnTo>
                    <a:pt x="1147005" y="270230"/>
                  </a:lnTo>
                  <a:cubicBezTo>
                    <a:pt x="685029" y="317290"/>
                    <a:pt x="316684" y="685637"/>
                    <a:pt x="269625" y="1147617"/>
                  </a:cubicBezTo>
                  <a:lnTo>
                    <a:pt x="266249" y="1214260"/>
                  </a:lnTo>
                  <a:lnTo>
                    <a:pt x="263111" y="1214260"/>
                  </a:lnTo>
                  <a:lnTo>
                    <a:pt x="266503" y="1147300"/>
                  </a:lnTo>
                  <a:cubicBezTo>
                    <a:pt x="313715" y="683858"/>
                    <a:pt x="683249" y="314320"/>
                    <a:pt x="1146688" y="267108"/>
                  </a:cubicBezTo>
                  <a:close/>
                  <a:moveTo>
                    <a:pt x="1288436" y="226648"/>
                  </a:moveTo>
                  <a:lnTo>
                    <a:pt x="1351841" y="229859"/>
                  </a:lnTo>
                  <a:cubicBezTo>
                    <a:pt x="1523649" y="247360"/>
                    <a:pt x="1683018" y="307531"/>
                    <a:pt x="1819151" y="399577"/>
                  </a:cubicBezTo>
                  <a:lnTo>
                    <a:pt x="1896787" y="463659"/>
                  </a:lnTo>
                  <a:lnTo>
                    <a:pt x="1892836" y="464457"/>
                  </a:lnTo>
                  <a:lnTo>
                    <a:pt x="1817406" y="402192"/>
                  </a:lnTo>
                  <a:cubicBezTo>
                    <a:pt x="1681691" y="310424"/>
                    <a:pt x="1522810" y="250430"/>
                    <a:pt x="1351524" y="232982"/>
                  </a:cubicBezTo>
                  <a:lnTo>
                    <a:pt x="1288436" y="229786"/>
                  </a:lnTo>
                  <a:close/>
                  <a:moveTo>
                    <a:pt x="1245750" y="224647"/>
                  </a:moveTo>
                  <a:lnTo>
                    <a:pt x="1245750" y="227785"/>
                  </a:lnTo>
                  <a:lnTo>
                    <a:pt x="1143188" y="232982"/>
                  </a:lnTo>
                  <a:cubicBezTo>
                    <a:pt x="663635" y="281838"/>
                    <a:pt x="281233" y="664243"/>
                    <a:pt x="232378" y="1143799"/>
                  </a:cubicBezTo>
                  <a:lnTo>
                    <a:pt x="228808" y="1214260"/>
                  </a:lnTo>
                  <a:lnTo>
                    <a:pt x="225669" y="1214260"/>
                  </a:lnTo>
                  <a:lnTo>
                    <a:pt x="229255" y="1143470"/>
                  </a:lnTo>
                  <a:cubicBezTo>
                    <a:pt x="278256" y="662404"/>
                    <a:pt x="661797" y="278861"/>
                    <a:pt x="1142859" y="229859"/>
                  </a:cubicBezTo>
                  <a:close/>
                  <a:moveTo>
                    <a:pt x="1288436" y="189207"/>
                  </a:moveTo>
                  <a:lnTo>
                    <a:pt x="1355658" y="192613"/>
                  </a:lnTo>
                  <a:cubicBezTo>
                    <a:pt x="1533743" y="210754"/>
                    <a:pt x="1698941" y="273132"/>
                    <a:pt x="1840055" y="368548"/>
                  </a:cubicBezTo>
                  <a:lnTo>
                    <a:pt x="1935795" y="447575"/>
                  </a:lnTo>
                  <a:lnTo>
                    <a:pt x="1933104" y="449390"/>
                  </a:lnTo>
                  <a:lnTo>
                    <a:pt x="1838310" y="371145"/>
                  </a:lnTo>
                  <a:cubicBezTo>
                    <a:pt x="1697613" y="276012"/>
                    <a:pt x="1532904" y="213822"/>
                    <a:pt x="1355341" y="195734"/>
                  </a:cubicBezTo>
                  <a:lnTo>
                    <a:pt x="1288436" y="192345"/>
                  </a:lnTo>
                  <a:close/>
                  <a:moveTo>
                    <a:pt x="1245750" y="187206"/>
                  </a:moveTo>
                  <a:lnTo>
                    <a:pt x="1245750" y="190344"/>
                  </a:lnTo>
                  <a:lnTo>
                    <a:pt x="1139359" y="195734"/>
                  </a:lnTo>
                  <a:cubicBezTo>
                    <a:pt x="642184" y="246379"/>
                    <a:pt x="245775" y="642791"/>
                    <a:pt x="195130" y="1139971"/>
                  </a:cubicBezTo>
                  <a:lnTo>
                    <a:pt x="191367" y="1214260"/>
                  </a:lnTo>
                  <a:lnTo>
                    <a:pt x="188229" y="1214260"/>
                  </a:lnTo>
                  <a:lnTo>
                    <a:pt x="192009" y="1139653"/>
                  </a:lnTo>
                  <a:cubicBezTo>
                    <a:pt x="242805" y="641011"/>
                    <a:pt x="640403" y="243410"/>
                    <a:pt x="1139042" y="192613"/>
                  </a:cubicBezTo>
                  <a:close/>
                  <a:moveTo>
                    <a:pt x="1288436" y="151766"/>
                  </a:moveTo>
                  <a:lnTo>
                    <a:pt x="1359487" y="155365"/>
                  </a:lnTo>
                  <a:cubicBezTo>
                    <a:pt x="1580742" y="177902"/>
                    <a:pt x="1782774" y="266382"/>
                    <a:pt x="1945561" y="400781"/>
                  </a:cubicBezTo>
                  <a:lnTo>
                    <a:pt x="1966339" y="419670"/>
                  </a:lnTo>
                  <a:lnTo>
                    <a:pt x="1964554" y="422317"/>
                  </a:lnTo>
                  <a:lnTo>
                    <a:pt x="1943545" y="403219"/>
                  </a:lnTo>
                  <a:cubicBezTo>
                    <a:pt x="1781219" y="269197"/>
                    <a:pt x="1579766" y="180962"/>
                    <a:pt x="1359158" y="158487"/>
                  </a:cubicBezTo>
                  <a:lnTo>
                    <a:pt x="1288436" y="154904"/>
                  </a:lnTo>
                  <a:close/>
                  <a:moveTo>
                    <a:pt x="1245750" y="149765"/>
                  </a:moveTo>
                  <a:lnTo>
                    <a:pt x="1245750" y="152903"/>
                  </a:lnTo>
                  <a:lnTo>
                    <a:pt x="1135542" y="158487"/>
                  </a:lnTo>
                  <a:cubicBezTo>
                    <a:pt x="620790" y="210929"/>
                    <a:pt x="210324" y="621398"/>
                    <a:pt x="157883" y="1136154"/>
                  </a:cubicBezTo>
                  <a:lnTo>
                    <a:pt x="153926" y="1214260"/>
                  </a:lnTo>
                  <a:lnTo>
                    <a:pt x="150787" y="1214260"/>
                  </a:lnTo>
                  <a:lnTo>
                    <a:pt x="154761" y="1135825"/>
                  </a:lnTo>
                  <a:cubicBezTo>
                    <a:pt x="207347" y="619559"/>
                    <a:pt x="618952" y="207951"/>
                    <a:pt x="1135213" y="155365"/>
                  </a:cubicBezTo>
                  <a:close/>
                  <a:moveTo>
                    <a:pt x="1288436" y="114324"/>
                  </a:moveTo>
                  <a:lnTo>
                    <a:pt x="1363304" y="118117"/>
                  </a:lnTo>
                  <a:cubicBezTo>
                    <a:pt x="1592092" y="141424"/>
                    <a:pt x="1801010" y="232925"/>
                    <a:pt x="1969349" y="371911"/>
                  </a:cubicBezTo>
                  <a:lnTo>
                    <a:pt x="1985120" y="386248"/>
                  </a:lnTo>
                  <a:lnTo>
                    <a:pt x="1984400" y="389814"/>
                  </a:lnTo>
                  <a:lnTo>
                    <a:pt x="1967362" y="374326"/>
                  </a:lnTo>
                  <a:cubicBezTo>
                    <a:pt x="1799489" y="235726"/>
                    <a:pt x="1591147" y="144480"/>
                    <a:pt x="1362986" y="121238"/>
                  </a:cubicBezTo>
                  <a:lnTo>
                    <a:pt x="1288436" y="117462"/>
                  </a:lnTo>
                  <a:close/>
                  <a:moveTo>
                    <a:pt x="1245750" y="112323"/>
                  </a:moveTo>
                  <a:lnTo>
                    <a:pt x="1245750" y="115461"/>
                  </a:lnTo>
                  <a:lnTo>
                    <a:pt x="1131714" y="121238"/>
                  </a:lnTo>
                  <a:cubicBezTo>
                    <a:pt x="599338" y="175469"/>
                    <a:pt x="174866" y="599945"/>
                    <a:pt x="120635" y="1132325"/>
                  </a:cubicBezTo>
                  <a:lnTo>
                    <a:pt x="116485" y="1214260"/>
                  </a:lnTo>
                  <a:lnTo>
                    <a:pt x="113347" y="1214260"/>
                  </a:lnTo>
                  <a:lnTo>
                    <a:pt x="117514" y="1132007"/>
                  </a:lnTo>
                  <a:cubicBezTo>
                    <a:pt x="171896" y="598165"/>
                    <a:pt x="597558" y="172500"/>
                    <a:pt x="1131396" y="118117"/>
                  </a:cubicBezTo>
                  <a:close/>
                  <a:moveTo>
                    <a:pt x="1288436" y="76883"/>
                  </a:moveTo>
                  <a:lnTo>
                    <a:pt x="1367132" y="80869"/>
                  </a:lnTo>
                  <a:cubicBezTo>
                    <a:pt x="1564083" y="100931"/>
                    <a:pt x="1746774" y="169908"/>
                    <a:pt x="1902829" y="275424"/>
                  </a:cubicBezTo>
                  <a:lnTo>
                    <a:pt x="1993129" y="342991"/>
                  </a:lnTo>
                  <a:lnTo>
                    <a:pt x="1993129" y="346577"/>
                  </a:lnTo>
                  <a:lnTo>
                    <a:pt x="1993013" y="347150"/>
                  </a:lnTo>
                  <a:lnTo>
                    <a:pt x="1991150" y="345456"/>
                  </a:lnTo>
                  <a:cubicBezTo>
                    <a:pt x="1817726" y="202271"/>
                    <a:pt x="1602497" y="108003"/>
                    <a:pt x="1366804" y="83991"/>
                  </a:cubicBezTo>
                  <a:lnTo>
                    <a:pt x="1288436" y="80021"/>
                  </a:lnTo>
                  <a:close/>
                  <a:moveTo>
                    <a:pt x="1245750" y="74882"/>
                  </a:moveTo>
                  <a:lnTo>
                    <a:pt x="1245750" y="78020"/>
                  </a:lnTo>
                  <a:lnTo>
                    <a:pt x="1127897" y="83991"/>
                  </a:lnTo>
                  <a:cubicBezTo>
                    <a:pt x="577945" y="140018"/>
                    <a:pt x="139415" y="578553"/>
                    <a:pt x="83388" y="1128508"/>
                  </a:cubicBezTo>
                  <a:lnTo>
                    <a:pt x="79044" y="1214260"/>
                  </a:lnTo>
                  <a:lnTo>
                    <a:pt x="75905" y="1214260"/>
                  </a:lnTo>
                  <a:lnTo>
                    <a:pt x="80266" y="1128179"/>
                  </a:lnTo>
                  <a:cubicBezTo>
                    <a:pt x="136438" y="576713"/>
                    <a:pt x="576106" y="137041"/>
                    <a:pt x="1127568" y="80869"/>
                  </a:cubicBezTo>
                  <a:close/>
                  <a:moveTo>
                    <a:pt x="1288436" y="39442"/>
                  </a:moveTo>
                  <a:lnTo>
                    <a:pt x="1370950" y="43622"/>
                  </a:lnTo>
                  <a:cubicBezTo>
                    <a:pt x="1574177" y="64325"/>
                    <a:pt x="1762697" y="135508"/>
                    <a:pt x="1923733" y="244395"/>
                  </a:cubicBezTo>
                  <a:lnTo>
                    <a:pt x="1993129" y="296321"/>
                  </a:lnTo>
                  <a:lnTo>
                    <a:pt x="1993129" y="300223"/>
                  </a:lnTo>
                  <a:lnTo>
                    <a:pt x="1921988" y="246991"/>
                  </a:lnTo>
                  <a:cubicBezTo>
                    <a:pt x="1761370" y="138388"/>
                    <a:pt x="1573338" y="67392"/>
                    <a:pt x="1370632" y="46744"/>
                  </a:cubicBezTo>
                  <a:lnTo>
                    <a:pt x="1288436" y="42580"/>
                  </a:lnTo>
                  <a:close/>
                  <a:moveTo>
                    <a:pt x="1245750" y="37441"/>
                  </a:moveTo>
                  <a:lnTo>
                    <a:pt x="1245750" y="40579"/>
                  </a:lnTo>
                  <a:lnTo>
                    <a:pt x="1124068" y="46744"/>
                  </a:lnTo>
                  <a:cubicBezTo>
                    <a:pt x="556493" y="104560"/>
                    <a:pt x="103956" y="557100"/>
                    <a:pt x="46141" y="1124680"/>
                  </a:cubicBezTo>
                  <a:lnTo>
                    <a:pt x="41603" y="1214260"/>
                  </a:lnTo>
                  <a:lnTo>
                    <a:pt x="38465" y="1214260"/>
                  </a:lnTo>
                  <a:lnTo>
                    <a:pt x="43019" y="1124363"/>
                  </a:lnTo>
                  <a:cubicBezTo>
                    <a:pt x="100987" y="555320"/>
                    <a:pt x="554713" y="101590"/>
                    <a:pt x="1123751" y="43622"/>
                  </a:cubicBezTo>
                  <a:close/>
                  <a:moveTo>
                    <a:pt x="1288436" y="1994"/>
                  </a:moveTo>
                  <a:lnTo>
                    <a:pt x="1374954" y="6363"/>
                  </a:lnTo>
                  <a:cubicBezTo>
                    <a:pt x="1584731" y="27667"/>
                    <a:pt x="1779149" y="100924"/>
                    <a:pt x="1945138" y="213065"/>
                  </a:cubicBezTo>
                  <a:lnTo>
                    <a:pt x="1993129" y="248952"/>
                  </a:lnTo>
                  <a:lnTo>
                    <a:pt x="1993129" y="252745"/>
                  </a:lnTo>
                  <a:lnTo>
                    <a:pt x="1937636" y="211528"/>
                  </a:lnTo>
                  <a:cubicBezTo>
                    <a:pt x="1768722" y="98511"/>
                    <a:pt x="1575168" y="29084"/>
                    <a:pt x="1371007" y="9081"/>
                  </a:cubicBezTo>
                  <a:lnTo>
                    <a:pt x="1288436" y="5059"/>
                  </a:lnTo>
                  <a:close/>
                  <a:moveTo>
                    <a:pt x="1245750" y="0"/>
                  </a:moveTo>
                  <a:lnTo>
                    <a:pt x="1245750" y="3135"/>
                  </a:lnTo>
                  <a:lnTo>
                    <a:pt x="1123693" y="9081"/>
                  </a:lnTo>
                  <a:cubicBezTo>
                    <a:pt x="837868" y="37085"/>
                    <a:pt x="572832" y="161960"/>
                    <a:pt x="367094" y="367700"/>
                  </a:cubicBezTo>
                  <a:cubicBezTo>
                    <a:pt x="161355" y="573440"/>
                    <a:pt x="36482" y="838478"/>
                    <a:pt x="8478" y="1124305"/>
                  </a:cubicBezTo>
                  <a:lnTo>
                    <a:pt x="4096" y="1214260"/>
                  </a:lnTo>
                  <a:lnTo>
                    <a:pt x="1018" y="1214260"/>
                  </a:lnTo>
                  <a:lnTo>
                    <a:pt x="5760" y="1120358"/>
                  </a:lnTo>
                  <a:cubicBezTo>
                    <a:pt x="65411" y="532979"/>
                    <a:pt x="532372" y="66014"/>
                    <a:pt x="1119746" y="6363"/>
                  </a:cubicBezTo>
                  <a:close/>
                </a:path>
              </a:pathLst>
            </a:custGeom>
            <a:solidFill>
              <a:schemeClr val="accent3"/>
            </a:solidFill>
            <a:ln w="7130" cap="flat">
              <a:noFill/>
              <a:prstDash val="solid"/>
              <a:miter/>
            </a:ln>
          </p:spPr>
          <p:txBody>
            <a:bodyPr rtlCol="0" anchor="ctr"/>
            <a:lstStyle/>
            <a:p>
              <a:endParaRPr lang="en-US"/>
            </a:p>
          </p:txBody>
        </p:sp>
        <p:sp>
          <p:nvSpPr>
            <p:cNvPr id="35" name="Freeform 34">
              <a:extLst>
                <a:ext uri="{FF2B5EF4-FFF2-40B4-BE49-F238E27FC236}">
                  <a16:creationId xmlns:a16="http://schemas.microsoft.com/office/drawing/2014/main" id="{A4D70F71-2ECF-8242-5191-9050B0F10A76}"/>
                </a:ext>
              </a:extLst>
            </p:cNvPr>
            <p:cNvSpPr/>
            <p:nvPr/>
          </p:nvSpPr>
          <p:spPr>
            <a:xfrm>
              <a:off x="3447233" y="457201"/>
              <a:ext cx="2198949" cy="1453376"/>
            </a:xfrm>
            <a:custGeom>
              <a:avLst/>
              <a:gdLst>
                <a:gd name="connsiteX0" fmla="*/ 1494256 w 2198949"/>
                <a:gd name="connsiteY0" fmla="*/ 491837 h 1453376"/>
                <a:gd name="connsiteX1" fmla="*/ 1564491 w 2198949"/>
                <a:gd name="connsiteY1" fmla="*/ 495395 h 1453376"/>
                <a:gd name="connsiteX2" fmla="*/ 1996032 w 2198949"/>
                <a:gd name="connsiteY2" fmla="*/ 652115 h 1453376"/>
                <a:gd name="connsiteX3" fmla="*/ 2059733 w 2198949"/>
                <a:gd name="connsiteY3" fmla="*/ 704693 h 1453376"/>
                <a:gd name="connsiteX4" fmla="*/ 2053915 w 2198949"/>
                <a:gd name="connsiteY4" fmla="*/ 704693 h 1453376"/>
                <a:gd name="connsiteX5" fmla="*/ 1993967 w 2198949"/>
                <a:gd name="connsiteY5" fmla="*/ 655209 h 1453376"/>
                <a:gd name="connsiteX6" fmla="*/ 1564116 w 2198949"/>
                <a:gd name="connsiteY6" fmla="*/ 499089 h 1453376"/>
                <a:gd name="connsiteX7" fmla="*/ 1494256 w 2198949"/>
                <a:gd name="connsiteY7" fmla="*/ 495550 h 1453376"/>
                <a:gd name="connsiteX8" fmla="*/ 1453376 w 2198949"/>
                <a:gd name="connsiteY8" fmla="*/ 491248 h 1453376"/>
                <a:gd name="connsiteX9" fmla="*/ 1453376 w 2198949"/>
                <a:gd name="connsiteY9" fmla="*/ 494961 h 1453376"/>
                <a:gd name="connsiteX10" fmla="*/ 1371894 w 2198949"/>
                <a:gd name="connsiteY10" fmla="*/ 499089 h 1453376"/>
                <a:gd name="connsiteX11" fmla="*/ 526655 w 2198949"/>
                <a:gd name="connsiteY11" fmla="*/ 1435528 h 1453376"/>
                <a:gd name="connsiteX12" fmla="*/ 527560 w 2198949"/>
                <a:gd name="connsiteY12" fmla="*/ 1453376 h 1453376"/>
                <a:gd name="connsiteX13" fmla="*/ 523846 w 2198949"/>
                <a:gd name="connsiteY13" fmla="*/ 1453376 h 1453376"/>
                <a:gd name="connsiteX14" fmla="*/ 522942 w 2198949"/>
                <a:gd name="connsiteY14" fmla="*/ 1435528 h 1453376"/>
                <a:gd name="connsiteX15" fmla="*/ 1371505 w 2198949"/>
                <a:gd name="connsiteY15" fmla="*/ 495395 h 1453376"/>
                <a:gd name="connsiteX16" fmla="*/ 1494256 w 2198949"/>
                <a:gd name="connsiteY16" fmla="*/ 447538 h 1453376"/>
                <a:gd name="connsiteX17" fmla="*/ 1569008 w 2198949"/>
                <a:gd name="connsiteY17" fmla="*/ 451326 h 1453376"/>
                <a:gd name="connsiteX18" fmla="*/ 2020766 w 2198949"/>
                <a:gd name="connsiteY18" fmla="*/ 615403 h 1453376"/>
                <a:gd name="connsiteX19" fmla="*/ 2118661 w 2198949"/>
                <a:gd name="connsiteY19" fmla="*/ 696206 h 1453376"/>
                <a:gd name="connsiteX20" fmla="*/ 2114012 w 2198949"/>
                <a:gd name="connsiteY20" fmla="*/ 697144 h 1453376"/>
                <a:gd name="connsiteX21" fmla="*/ 2018700 w 2198949"/>
                <a:gd name="connsiteY21" fmla="*/ 618475 h 1453376"/>
                <a:gd name="connsiteX22" fmla="*/ 1568632 w 2198949"/>
                <a:gd name="connsiteY22" fmla="*/ 455019 h 1453376"/>
                <a:gd name="connsiteX23" fmla="*/ 1494256 w 2198949"/>
                <a:gd name="connsiteY23" fmla="*/ 451251 h 1453376"/>
                <a:gd name="connsiteX24" fmla="*/ 1453376 w 2198949"/>
                <a:gd name="connsiteY24" fmla="*/ 446949 h 1453376"/>
                <a:gd name="connsiteX25" fmla="*/ 1453376 w 2198949"/>
                <a:gd name="connsiteY25" fmla="*/ 450662 h 1453376"/>
                <a:gd name="connsiteX26" fmla="*/ 1367365 w 2198949"/>
                <a:gd name="connsiteY26" fmla="*/ 455019 h 1453376"/>
                <a:gd name="connsiteX27" fmla="*/ 482356 w 2198949"/>
                <a:gd name="connsiteY27" fmla="*/ 1435528 h 1453376"/>
                <a:gd name="connsiteX28" fmla="*/ 483260 w 2198949"/>
                <a:gd name="connsiteY28" fmla="*/ 1453376 h 1453376"/>
                <a:gd name="connsiteX29" fmla="*/ 479547 w 2198949"/>
                <a:gd name="connsiteY29" fmla="*/ 1453376 h 1453376"/>
                <a:gd name="connsiteX30" fmla="*/ 478643 w 2198949"/>
                <a:gd name="connsiteY30" fmla="*/ 1435528 h 1453376"/>
                <a:gd name="connsiteX31" fmla="*/ 1366989 w 2198949"/>
                <a:gd name="connsiteY31" fmla="*/ 451326 h 1453376"/>
                <a:gd name="connsiteX32" fmla="*/ 1494256 w 2198949"/>
                <a:gd name="connsiteY32" fmla="*/ 403241 h 1453376"/>
                <a:gd name="connsiteX33" fmla="*/ 1573538 w 2198949"/>
                <a:gd name="connsiteY33" fmla="*/ 407257 h 1453376"/>
                <a:gd name="connsiteX34" fmla="*/ 2125131 w 2198949"/>
                <a:gd name="connsiteY34" fmla="*/ 638225 h 1453376"/>
                <a:gd name="connsiteX35" fmla="*/ 2160661 w 2198949"/>
                <a:gd name="connsiteY35" fmla="*/ 670522 h 1453376"/>
                <a:gd name="connsiteX36" fmla="*/ 2157488 w 2198949"/>
                <a:gd name="connsiteY36" fmla="*/ 672662 h 1453376"/>
                <a:gd name="connsiteX37" fmla="*/ 2122779 w 2198949"/>
                <a:gd name="connsiteY37" fmla="*/ 641109 h 1453376"/>
                <a:gd name="connsiteX38" fmla="*/ 1573162 w 2198949"/>
                <a:gd name="connsiteY38" fmla="*/ 410952 h 1453376"/>
                <a:gd name="connsiteX39" fmla="*/ 1494256 w 2198949"/>
                <a:gd name="connsiteY39" fmla="*/ 406954 h 1453376"/>
                <a:gd name="connsiteX40" fmla="*/ 1453376 w 2198949"/>
                <a:gd name="connsiteY40" fmla="*/ 402652 h 1453376"/>
                <a:gd name="connsiteX41" fmla="*/ 1453376 w 2198949"/>
                <a:gd name="connsiteY41" fmla="*/ 406365 h 1453376"/>
                <a:gd name="connsiteX42" fmla="*/ 1362848 w 2198949"/>
                <a:gd name="connsiteY42" fmla="*/ 410952 h 1453376"/>
                <a:gd name="connsiteX43" fmla="*/ 438056 w 2198949"/>
                <a:gd name="connsiteY43" fmla="*/ 1435529 h 1453376"/>
                <a:gd name="connsiteX44" fmla="*/ 438960 w 2198949"/>
                <a:gd name="connsiteY44" fmla="*/ 1453376 h 1453376"/>
                <a:gd name="connsiteX45" fmla="*/ 435247 w 2198949"/>
                <a:gd name="connsiteY45" fmla="*/ 1453376 h 1453376"/>
                <a:gd name="connsiteX46" fmla="*/ 434343 w 2198949"/>
                <a:gd name="connsiteY46" fmla="*/ 1435529 h 1453376"/>
                <a:gd name="connsiteX47" fmla="*/ 1362459 w 2198949"/>
                <a:gd name="connsiteY47" fmla="*/ 407257 h 1453376"/>
                <a:gd name="connsiteX48" fmla="*/ 1494256 w 2198949"/>
                <a:gd name="connsiteY48" fmla="*/ 358943 h 1453376"/>
                <a:gd name="connsiteX49" fmla="*/ 1578054 w 2198949"/>
                <a:gd name="connsiteY49" fmla="*/ 363189 h 1453376"/>
                <a:gd name="connsiteX50" fmla="*/ 2153277 w 2198949"/>
                <a:gd name="connsiteY50" fmla="*/ 604068 h 1453376"/>
                <a:gd name="connsiteX51" fmla="*/ 2186466 w 2198949"/>
                <a:gd name="connsiteY51" fmla="*/ 634238 h 1453376"/>
                <a:gd name="connsiteX52" fmla="*/ 2184378 w 2198949"/>
                <a:gd name="connsiteY52" fmla="*/ 637335 h 1453376"/>
                <a:gd name="connsiteX53" fmla="*/ 2150925 w 2198949"/>
                <a:gd name="connsiteY53" fmla="*/ 606925 h 1453376"/>
                <a:gd name="connsiteX54" fmla="*/ 1577678 w 2198949"/>
                <a:gd name="connsiteY54" fmla="*/ 366882 h 1453376"/>
                <a:gd name="connsiteX55" fmla="*/ 1494256 w 2198949"/>
                <a:gd name="connsiteY55" fmla="*/ 362656 h 1453376"/>
                <a:gd name="connsiteX56" fmla="*/ 1453376 w 2198949"/>
                <a:gd name="connsiteY56" fmla="*/ 358354 h 1453376"/>
                <a:gd name="connsiteX57" fmla="*/ 1453376 w 2198949"/>
                <a:gd name="connsiteY57" fmla="*/ 362067 h 1453376"/>
                <a:gd name="connsiteX58" fmla="*/ 1358318 w 2198949"/>
                <a:gd name="connsiteY58" fmla="*/ 366882 h 1453376"/>
                <a:gd name="connsiteX59" fmla="*/ 393757 w 2198949"/>
                <a:gd name="connsiteY59" fmla="*/ 1435529 h 1453376"/>
                <a:gd name="connsiteX60" fmla="*/ 394661 w 2198949"/>
                <a:gd name="connsiteY60" fmla="*/ 1453376 h 1453376"/>
                <a:gd name="connsiteX61" fmla="*/ 390948 w 2198949"/>
                <a:gd name="connsiteY61" fmla="*/ 1453376 h 1453376"/>
                <a:gd name="connsiteX62" fmla="*/ 390044 w 2198949"/>
                <a:gd name="connsiteY62" fmla="*/ 1435529 h 1453376"/>
                <a:gd name="connsiteX63" fmla="*/ 1357943 w 2198949"/>
                <a:gd name="connsiteY63" fmla="*/ 363189 h 1453376"/>
                <a:gd name="connsiteX64" fmla="*/ 1494256 w 2198949"/>
                <a:gd name="connsiteY64" fmla="*/ 314645 h 1453376"/>
                <a:gd name="connsiteX65" fmla="*/ 1582584 w 2198949"/>
                <a:gd name="connsiteY65" fmla="*/ 319120 h 1453376"/>
                <a:gd name="connsiteX66" fmla="*/ 2181456 w 2198949"/>
                <a:gd name="connsiteY66" fmla="*/ 569884 h 1453376"/>
                <a:gd name="connsiteX67" fmla="*/ 2198366 w 2198949"/>
                <a:gd name="connsiteY67" fmla="*/ 585255 h 1453376"/>
                <a:gd name="connsiteX68" fmla="*/ 2197509 w 2198949"/>
                <a:gd name="connsiteY68" fmla="*/ 589499 h 1453376"/>
                <a:gd name="connsiteX69" fmla="*/ 2179105 w 2198949"/>
                <a:gd name="connsiteY69" fmla="*/ 572769 h 1453376"/>
                <a:gd name="connsiteX70" fmla="*/ 1582208 w 2198949"/>
                <a:gd name="connsiteY70" fmla="*/ 322814 h 1453376"/>
                <a:gd name="connsiteX71" fmla="*/ 1494256 w 2198949"/>
                <a:gd name="connsiteY71" fmla="*/ 318358 h 1453376"/>
                <a:gd name="connsiteX72" fmla="*/ 1453376 w 2198949"/>
                <a:gd name="connsiteY72" fmla="*/ 314056 h 1453376"/>
                <a:gd name="connsiteX73" fmla="*/ 1453376 w 2198949"/>
                <a:gd name="connsiteY73" fmla="*/ 317769 h 1453376"/>
                <a:gd name="connsiteX74" fmla="*/ 1353788 w 2198949"/>
                <a:gd name="connsiteY74" fmla="*/ 322813 h 1453376"/>
                <a:gd name="connsiteX75" fmla="*/ 349457 w 2198949"/>
                <a:gd name="connsiteY75" fmla="*/ 1435529 h 1453376"/>
                <a:gd name="connsiteX76" fmla="*/ 350361 w 2198949"/>
                <a:gd name="connsiteY76" fmla="*/ 1453376 h 1453376"/>
                <a:gd name="connsiteX77" fmla="*/ 346648 w 2198949"/>
                <a:gd name="connsiteY77" fmla="*/ 1453376 h 1453376"/>
                <a:gd name="connsiteX78" fmla="*/ 345744 w 2198949"/>
                <a:gd name="connsiteY78" fmla="*/ 1435529 h 1453376"/>
                <a:gd name="connsiteX79" fmla="*/ 1353413 w 2198949"/>
                <a:gd name="connsiteY79" fmla="*/ 319120 h 1453376"/>
                <a:gd name="connsiteX80" fmla="*/ 1494256 w 2198949"/>
                <a:gd name="connsiteY80" fmla="*/ 270347 h 1453376"/>
                <a:gd name="connsiteX81" fmla="*/ 1587100 w 2198949"/>
                <a:gd name="connsiteY81" fmla="*/ 275051 h 1453376"/>
                <a:gd name="connsiteX82" fmla="*/ 2119771 w 2198949"/>
                <a:gd name="connsiteY82" fmla="*/ 468513 h 1453376"/>
                <a:gd name="connsiteX83" fmla="*/ 2198949 w 2198949"/>
                <a:gd name="connsiteY83" fmla="*/ 527757 h 1453376"/>
                <a:gd name="connsiteX84" fmla="*/ 2198949 w 2198949"/>
                <a:gd name="connsiteY84" fmla="*/ 532373 h 1453376"/>
                <a:gd name="connsiteX85" fmla="*/ 2117707 w 2198949"/>
                <a:gd name="connsiteY85" fmla="*/ 471586 h 1453376"/>
                <a:gd name="connsiteX86" fmla="*/ 1586725 w 2198949"/>
                <a:gd name="connsiteY86" fmla="*/ 278745 h 1453376"/>
                <a:gd name="connsiteX87" fmla="*/ 1494256 w 2198949"/>
                <a:gd name="connsiteY87" fmla="*/ 274060 h 1453376"/>
                <a:gd name="connsiteX88" fmla="*/ 1453376 w 2198949"/>
                <a:gd name="connsiteY88" fmla="*/ 269758 h 1453376"/>
                <a:gd name="connsiteX89" fmla="*/ 1453376 w 2198949"/>
                <a:gd name="connsiteY89" fmla="*/ 273471 h 1453376"/>
                <a:gd name="connsiteX90" fmla="*/ 1349272 w 2198949"/>
                <a:gd name="connsiteY90" fmla="*/ 278745 h 1453376"/>
                <a:gd name="connsiteX91" fmla="*/ 305158 w 2198949"/>
                <a:gd name="connsiteY91" fmla="*/ 1435528 h 1453376"/>
                <a:gd name="connsiteX92" fmla="*/ 306062 w 2198949"/>
                <a:gd name="connsiteY92" fmla="*/ 1453376 h 1453376"/>
                <a:gd name="connsiteX93" fmla="*/ 302349 w 2198949"/>
                <a:gd name="connsiteY93" fmla="*/ 1453376 h 1453376"/>
                <a:gd name="connsiteX94" fmla="*/ 301445 w 2198949"/>
                <a:gd name="connsiteY94" fmla="*/ 1435528 h 1453376"/>
                <a:gd name="connsiteX95" fmla="*/ 1348897 w 2198949"/>
                <a:gd name="connsiteY95" fmla="*/ 275051 h 1453376"/>
                <a:gd name="connsiteX96" fmla="*/ 1494256 w 2198949"/>
                <a:gd name="connsiteY96" fmla="*/ 226049 h 1453376"/>
                <a:gd name="connsiteX97" fmla="*/ 1591630 w 2198949"/>
                <a:gd name="connsiteY97" fmla="*/ 230982 h 1453376"/>
                <a:gd name="connsiteX98" fmla="*/ 2144541 w 2198949"/>
                <a:gd name="connsiteY98" fmla="*/ 431780 h 1453376"/>
                <a:gd name="connsiteX99" fmla="*/ 2198949 w 2198949"/>
                <a:gd name="connsiteY99" fmla="*/ 472489 h 1453376"/>
                <a:gd name="connsiteX100" fmla="*/ 2198949 w 2198949"/>
                <a:gd name="connsiteY100" fmla="*/ 477130 h 1453376"/>
                <a:gd name="connsiteX101" fmla="*/ 2142477 w 2198949"/>
                <a:gd name="connsiteY101" fmla="*/ 434874 h 1453376"/>
                <a:gd name="connsiteX102" fmla="*/ 1591255 w 2198949"/>
                <a:gd name="connsiteY102" fmla="*/ 234676 h 1453376"/>
                <a:gd name="connsiteX103" fmla="*/ 1494256 w 2198949"/>
                <a:gd name="connsiteY103" fmla="*/ 229762 h 1453376"/>
                <a:gd name="connsiteX104" fmla="*/ 1453376 w 2198949"/>
                <a:gd name="connsiteY104" fmla="*/ 225460 h 1453376"/>
                <a:gd name="connsiteX105" fmla="*/ 1453376 w 2198949"/>
                <a:gd name="connsiteY105" fmla="*/ 229173 h 1453376"/>
                <a:gd name="connsiteX106" fmla="*/ 1344742 w 2198949"/>
                <a:gd name="connsiteY106" fmla="*/ 234675 h 1453376"/>
                <a:gd name="connsiteX107" fmla="*/ 260858 w 2198949"/>
                <a:gd name="connsiteY107" fmla="*/ 1435528 h 1453376"/>
                <a:gd name="connsiteX108" fmla="*/ 261762 w 2198949"/>
                <a:gd name="connsiteY108" fmla="*/ 1453376 h 1453376"/>
                <a:gd name="connsiteX109" fmla="*/ 258049 w 2198949"/>
                <a:gd name="connsiteY109" fmla="*/ 1453376 h 1453376"/>
                <a:gd name="connsiteX110" fmla="*/ 257145 w 2198949"/>
                <a:gd name="connsiteY110" fmla="*/ 1435528 h 1453376"/>
                <a:gd name="connsiteX111" fmla="*/ 1344366 w 2198949"/>
                <a:gd name="connsiteY111" fmla="*/ 230982 h 1453376"/>
                <a:gd name="connsiteX112" fmla="*/ 1494256 w 2198949"/>
                <a:gd name="connsiteY112" fmla="*/ 181751 h 1453376"/>
                <a:gd name="connsiteX113" fmla="*/ 1596146 w 2198949"/>
                <a:gd name="connsiteY113" fmla="*/ 186913 h 1453376"/>
                <a:gd name="connsiteX114" fmla="*/ 2169275 w 2198949"/>
                <a:gd name="connsiteY114" fmla="*/ 395068 h 1453376"/>
                <a:gd name="connsiteX115" fmla="*/ 2198949 w 2198949"/>
                <a:gd name="connsiteY115" fmla="*/ 417272 h 1453376"/>
                <a:gd name="connsiteX116" fmla="*/ 2198949 w 2198949"/>
                <a:gd name="connsiteY116" fmla="*/ 421889 h 1453376"/>
                <a:gd name="connsiteX117" fmla="*/ 2167210 w 2198949"/>
                <a:gd name="connsiteY117" fmla="*/ 398140 h 1453376"/>
                <a:gd name="connsiteX118" fmla="*/ 1595771 w 2198949"/>
                <a:gd name="connsiteY118" fmla="*/ 190607 h 1453376"/>
                <a:gd name="connsiteX119" fmla="*/ 1494256 w 2198949"/>
                <a:gd name="connsiteY119" fmla="*/ 185464 h 1453376"/>
                <a:gd name="connsiteX120" fmla="*/ 1453376 w 2198949"/>
                <a:gd name="connsiteY120" fmla="*/ 181162 h 1453376"/>
                <a:gd name="connsiteX121" fmla="*/ 1453376 w 2198949"/>
                <a:gd name="connsiteY121" fmla="*/ 184875 h 1453376"/>
                <a:gd name="connsiteX122" fmla="*/ 1340226 w 2198949"/>
                <a:gd name="connsiteY122" fmla="*/ 190607 h 1453376"/>
                <a:gd name="connsiteX123" fmla="*/ 216559 w 2198949"/>
                <a:gd name="connsiteY123" fmla="*/ 1435528 h 1453376"/>
                <a:gd name="connsiteX124" fmla="*/ 217463 w 2198949"/>
                <a:gd name="connsiteY124" fmla="*/ 1453376 h 1453376"/>
                <a:gd name="connsiteX125" fmla="*/ 213750 w 2198949"/>
                <a:gd name="connsiteY125" fmla="*/ 1453376 h 1453376"/>
                <a:gd name="connsiteX126" fmla="*/ 212846 w 2198949"/>
                <a:gd name="connsiteY126" fmla="*/ 1435528 h 1453376"/>
                <a:gd name="connsiteX127" fmla="*/ 1339850 w 2198949"/>
                <a:gd name="connsiteY127" fmla="*/ 186913 h 1453376"/>
                <a:gd name="connsiteX128" fmla="*/ 1494256 w 2198949"/>
                <a:gd name="connsiteY128" fmla="*/ 137453 h 1453376"/>
                <a:gd name="connsiteX129" fmla="*/ 1600675 w 2198949"/>
                <a:gd name="connsiteY129" fmla="*/ 142844 h 1453376"/>
                <a:gd name="connsiteX130" fmla="*/ 2194044 w 2198949"/>
                <a:gd name="connsiteY130" fmla="*/ 358334 h 1453376"/>
                <a:gd name="connsiteX131" fmla="*/ 2198949 w 2198949"/>
                <a:gd name="connsiteY131" fmla="*/ 362004 h 1453376"/>
                <a:gd name="connsiteX132" fmla="*/ 2198949 w 2198949"/>
                <a:gd name="connsiteY132" fmla="*/ 366671 h 1453376"/>
                <a:gd name="connsiteX133" fmla="*/ 2191943 w 2198949"/>
                <a:gd name="connsiteY133" fmla="*/ 361429 h 1453376"/>
                <a:gd name="connsiteX134" fmla="*/ 1600286 w 2198949"/>
                <a:gd name="connsiteY134" fmla="*/ 146538 h 1453376"/>
                <a:gd name="connsiteX135" fmla="*/ 1494256 w 2198949"/>
                <a:gd name="connsiteY135" fmla="*/ 141166 h 1453376"/>
                <a:gd name="connsiteX136" fmla="*/ 1452333 w 2198949"/>
                <a:gd name="connsiteY136" fmla="*/ 136917 h 1453376"/>
                <a:gd name="connsiteX137" fmla="*/ 1453075 w 2198949"/>
                <a:gd name="connsiteY137" fmla="*/ 140592 h 1453376"/>
                <a:gd name="connsiteX138" fmla="*/ 1335709 w 2198949"/>
                <a:gd name="connsiteY138" fmla="*/ 146538 h 1453376"/>
                <a:gd name="connsiteX139" fmla="*/ 172259 w 2198949"/>
                <a:gd name="connsiteY139" fmla="*/ 1435528 h 1453376"/>
                <a:gd name="connsiteX140" fmla="*/ 173164 w 2198949"/>
                <a:gd name="connsiteY140" fmla="*/ 1453376 h 1453376"/>
                <a:gd name="connsiteX141" fmla="*/ 169450 w 2198949"/>
                <a:gd name="connsiteY141" fmla="*/ 1453376 h 1453376"/>
                <a:gd name="connsiteX142" fmla="*/ 168546 w 2198949"/>
                <a:gd name="connsiteY142" fmla="*/ 1435528 h 1453376"/>
                <a:gd name="connsiteX143" fmla="*/ 1335319 w 2198949"/>
                <a:gd name="connsiteY143" fmla="*/ 142844 h 1453376"/>
                <a:gd name="connsiteX144" fmla="*/ 1500086 w 2198949"/>
                <a:gd name="connsiteY144" fmla="*/ 93451 h 1453376"/>
                <a:gd name="connsiteX145" fmla="*/ 1605192 w 2198949"/>
                <a:gd name="connsiteY145" fmla="*/ 98776 h 1453376"/>
                <a:gd name="connsiteX146" fmla="*/ 2107981 w 2198949"/>
                <a:gd name="connsiteY146" fmla="*/ 254243 h 1453376"/>
                <a:gd name="connsiteX147" fmla="*/ 2198949 w 2198949"/>
                <a:gd name="connsiteY147" fmla="*/ 309564 h 1453376"/>
                <a:gd name="connsiteX148" fmla="*/ 2198949 w 2198949"/>
                <a:gd name="connsiteY148" fmla="*/ 313892 h 1453376"/>
                <a:gd name="connsiteX149" fmla="*/ 2106223 w 2198949"/>
                <a:gd name="connsiteY149" fmla="*/ 257503 h 1453376"/>
                <a:gd name="connsiteX150" fmla="*/ 1604817 w 2198949"/>
                <a:gd name="connsiteY150" fmla="*/ 102469 h 1453376"/>
                <a:gd name="connsiteX151" fmla="*/ 1499344 w 2198949"/>
                <a:gd name="connsiteY151" fmla="*/ 97126 h 1453376"/>
                <a:gd name="connsiteX152" fmla="*/ 1443481 w 2198949"/>
                <a:gd name="connsiteY152" fmla="*/ 93067 h 1453376"/>
                <a:gd name="connsiteX153" fmla="*/ 1444223 w 2198949"/>
                <a:gd name="connsiteY153" fmla="*/ 96743 h 1453376"/>
                <a:gd name="connsiteX154" fmla="*/ 1331180 w 2198949"/>
                <a:gd name="connsiteY154" fmla="*/ 102469 h 1453376"/>
                <a:gd name="connsiteX155" fmla="*/ 127960 w 2198949"/>
                <a:gd name="connsiteY155" fmla="*/ 1435528 h 1453376"/>
                <a:gd name="connsiteX156" fmla="*/ 128728 w 2198949"/>
                <a:gd name="connsiteY156" fmla="*/ 1450680 h 1453376"/>
                <a:gd name="connsiteX157" fmla="*/ 124976 w 2198949"/>
                <a:gd name="connsiteY157" fmla="*/ 1449923 h 1453376"/>
                <a:gd name="connsiteX158" fmla="*/ 124247 w 2198949"/>
                <a:gd name="connsiteY158" fmla="*/ 1435528 h 1453376"/>
                <a:gd name="connsiteX159" fmla="*/ 1330804 w 2198949"/>
                <a:gd name="connsiteY159" fmla="*/ 98776 h 1453376"/>
                <a:gd name="connsiteX160" fmla="*/ 1520408 w 2198949"/>
                <a:gd name="connsiteY160" fmla="*/ 50182 h 1453376"/>
                <a:gd name="connsiteX161" fmla="*/ 1609722 w 2198949"/>
                <a:gd name="connsiteY161" fmla="*/ 54706 h 1453376"/>
                <a:gd name="connsiteX162" fmla="*/ 2129098 w 2198949"/>
                <a:gd name="connsiteY162" fmla="*/ 215291 h 1453376"/>
                <a:gd name="connsiteX163" fmla="*/ 2198949 w 2198949"/>
                <a:gd name="connsiteY163" fmla="*/ 257768 h 1453376"/>
                <a:gd name="connsiteX164" fmla="*/ 2198949 w 2198949"/>
                <a:gd name="connsiteY164" fmla="*/ 262139 h 1453376"/>
                <a:gd name="connsiteX165" fmla="*/ 2127303 w 2198949"/>
                <a:gd name="connsiteY165" fmla="*/ 218567 h 1453376"/>
                <a:gd name="connsiteX166" fmla="*/ 1609332 w 2198949"/>
                <a:gd name="connsiteY166" fmla="*/ 58401 h 1453376"/>
                <a:gd name="connsiteX167" fmla="*/ 1517987 w 2198949"/>
                <a:gd name="connsiteY167" fmla="*/ 53773 h 1453376"/>
                <a:gd name="connsiteX168" fmla="*/ 1417473 w 2198949"/>
                <a:gd name="connsiteY168" fmla="*/ 50086 h 1453376"/>
                <a:gd name="connsiteX169" fmla="*/ 1419894 w 2198949"/>
                <a:gd name="connsiteY169" fmla="*/ 53677 h 1453376"/>
                <a:gd name="connsiteX170" fmla="*/ 1326662 w 2198949"/>
                <a:gd name="connsiteY170" fmla="*/ 58401 h 1453376"/>
                <a:gd name="connsiteX171" fmla="*/ 83660 w 2198949"/>
                <a:gd name="connsiteY171" fmla="*/ 1435528 h 1453376"/>
                <a:gd name="connsiteX172" fmla="*/ 83900 w 2198949"/>
                <a:gd name="connsiteY172" fmla="*/ 1440271 h 1453376"/>
                <a:gd name="connsiteX173" fmla="*/ 80056 w 2198949"/>
                <a:gd name="connsiteY173" fmla="*/ 1437679 h 1453376"/>
                <a:gd name="connsiteX174" fmla="*/ 79947 w 2198949"/>
                <a:gd name="connsiteY174" fmla="*/ 1435528 h 1453376"/>
                <a:gd name="connsiteX175" fmla="*/ 1326273 w 2198949"/>
                <a:gd name="connsiteY175" fmla="*/ 54706 h 1453376"/>
                <a:gd name="connsiteX176" fmla="*/ 1355514 w 2198949"/>
                <a:gd name="connsiteY176" fmla="*/ 8928 h 1453376"/>
                <a:gd name="connsiteX177" fmla="*/ 1366599 w 2198949"/>
                <a:gd name="connsiteY177" fmla="*/ 11166 h 1453376"/>
                <a:gd name="connsiteX178" fmla="*/ 1367859 w 2198949"/>
                <a:gd name="connsiteY178" fmla="*/ 12015 h 1453376"/>
                <a:gd name="connsiteX179" fmla="*/ 1322133 w 2198949"/>
                <a:gd name="connsiteY179" fmla="*/ 14331 h 1453376"/>
                <a:gd name="connsiteX180" fmla="*/ 46751 w 2198949"/>
                <a:gd name="connsiteY180" fmla="*/ 1289668 h 1453376"/>
                <a:gd name="connsiteX181" fmla="*/ 40639 w 2198949"/>
                <a:gd name="connsiteY181" fmla="*/ 1410313 h 1453376"/>
                <a:gd name="connsiteX182" fmla="*/ 37185 w 2198949"/>
                <a:gd name="connsiteY182" fmla="*/ 1405191 h 1453376"/>
                <a:gd name="connsiteX183" fmla="*/ 43057 w 2198949"/>
                <a:gd name="connsiteY183" fmla="*/ 1289293 h 1453376"/>
                <a:gd name="connsiteX184" fmla="*/ 1321758 w 2198949"/>
                <a:gd name="connsiteY184" fmla="*/ 10638 h 1453376"/>
                <a:gd name="connsiteX185" fmla="*/ 1573993 w 2198949"/>
                <a:gd name="connsiteY185" fmla="*/ 8599 h 1453376"/>
                <a:gd name="connsiteX186" fmla="*/ 1614239 w 2198949"/>
                <a:gd name="connsiteY186" fmla="*/ 10638 h 1453376"/>
                <a:gd name="connsiteX187" fmla="*/ 2150179 w 2198949"/>
                <a:gd name="connsiteY187" fmla="*/ 176355 h 1453376"/>
                <a:gd name="connsiteX188" fmla="*/ 2198949 w 2198949"/>
                <a:gd name="connsiteY188" fmla="*/ 206015 h 1453376"/>
                <a:gd name="connsiteX189" fmla="*/ 2198949 w 2198949"/>
                <a:gd name="connsiteY189" fmla="*/ 210343 h 1453376"/>
                <a:gd name="connsiteX190" fmla="*/ 2148421 w 2198949"/>
                <a:gd name="connsiteY190" fmla="*/ 179615 h 1453376"/>
                <a:gd name="connsiteX191" fmla="*/ 1613863 w 2198949"/>
                <a:gd name="connsiteY191" fmla="*/ 14331 h 1453376"/>
                <a:gd name="connsiteX192" fmla="*/ 1565597 w 2198949"/>
                <a:gd name="connsiteY192" fmla="*/ 11886 h 1453376"/>
                <a:gd name="connsiteX193" fmla="*/ 1568969 w 2198949"/>
                <a:gd name="connsiteY193" fmla="*/ 9613 h 1453376"/>
                <a:gd name="connsiteX194" fmla="*/ 1793877 w 2198949"/>
                <a:gd name="connsiteY194" fmla="*/ 0 h 1453376"/>
                <a:gd name="connsiteX195" fmla="*/ 1808645 w 2198949"/>
                <a:gd name="connsiteY195" fmla="*/ 0 h 1453376"/>
                <a:gd name="connsiteX196" fmla="*/ 1907109 w 2198949"/>
                <a:gd name="connsiteY196" fmla="*/ 25317 h 1453376"/>
                <a:gd name="connsiteX197" fmla="*/ 2171858 w 2198949"/>
                <a:gd name="connsiteY197" fmla="*/ 137149 h 1453376"/>
                <a:gd name="connsiteX198" fmla="*/ 2198949 w 2198949"/>
                <a:gd name="connsiteY198" fmla="*/ 153607 h 1453376"/>
                <a:gd name="connsiteX199" fmla="*/ 2198949 w 2198949"/>
                <a:gd name="connsiteY199" fmla="*/ 157813 h 1453376"/>
                <a:gd name="connsiteX200" fmla="*/ 2161452 w 2198949"/>
                <a:gd name="connsiteY200" fmla="*/ 135309 h 1453376"/>
                <a:gd name="connsiteX201" fmla="*/ 1897091 w 2198949"/>
                <a:gd name="connsiteY201" fmla="*/ 25798 h 1453376"/>
                <a:gd name="connsiteX202" fmla="*/ 1127352 w 2198949"/>
                <a:gd name="connsiteY202" fmla="*/ 0 h 1453376"/>
                <a:gd name="connsiteX203" fmla="*/ 1142120 w 2198949"/>
                <a:gd name="connsiteY203" fmla="*/ 0 h 1453376"/>
                <a:gd name="connsiteX204" fmla="*/ 1038906 w 2198949"/>
                <a:gd name="connsiteY204" fmla="*/ 25798 h 1453376"/>
                <a:gd name="connsiteX205" fmla="*/ 426496 w 2198949"/>
                <a:gd name="connsiteY205" fmla="*/ 394065 h 1453376"/>
                <a:gd name="connsiteX206" fmla="*/ 2190 w 2198949"/>
                <a:gd name="connsiteY206" fmla="*/ 1289226 h 1453376"/>
                <a:gd name="connsiteX207" fmla="*/ 898 w 2198949"/>
                <a:gd name="connsiteY207" fmla="*/ 1315741 h 1453376"/>
                <a:gd name="connsiteX208" fmla="*/ 0 w 2198949"/>
                <a:gd name="connsiteY208" fmla="*/ 1311294 h 1453376"/>
                <a:gd name="connsiteX209" fmla="*/ 0 w 2198949"/>
                <a:gd name="connsiteY209" fmla="*/ 1277824 h 1453376"/>
                <a:gd name="connsiteX210" fmla="*/ 21349 w 2198949"/>
                <a:gd name="connsiteY210" fmla="*/ 1137943 h 1453376"/>
                <a:gd name="connsiteX211" fmla="*/ 1028888 w 2198949"/>
                <a:gd name="connsiteY211" fmla="*/ 25317 h 14533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Lst>
              <a:rect l="l" t="t" r="r" b="b"/>
              <a:pathLst>
                <a:path w="2198949" h="1453376">
                  <a:moveTo>
                    <a:pt x="1494256" y="491837"/>
                  </a:moveTo>
                  <a:lnTo>
                    <a:pt x="1564491" y="495395"/>
                  </a:lnTo>
                  <a:cubicBezTo>
                    <a:pt x="1723148" y="511555"/>
                    <a:pt x="1870319" y="567119"/>
                    <a:pt x="1996032" y="652115"/>
                  </a:cubicBezTo>
                  <a:lnTo>
                    <a:pt x="2059733" y="704693"/>
                  </a:lnTo>
                  <a:lnTo>
                    <a:pt x="2053915" y="704693"/>
                  </a:lnTo>
                  <a:lnTo>
                    <a:pt x="1993967" y="655209"/>
                  </a:lnTo>
                  <a:cubicBezTo>
                    <a:pt x="1868749" y="570541"/>
                    <a:pt x="1722155" y="515188"/>
                    <a:pt x="1564116" y="499089"/>
                  </a:cubicBezTo>
                  <a:lnTo>
                    <a:pt x="1494256" y="495550"/>
                  </a:lnTo>
                  <a:close/>
                  <a:moveTo>
                    <a:pt x="1453376" y="491248"/>
                  </a:moveTo>
                  <a:lnTo>
                    <a:pt x="1453376" y="494961"/>
                  </a:lnTo>
                  <a:lnTo>
                    <a:pt x="1371894" y="499089"/>
                  </a:lnTo>
                  <a:cubicBezTo>
                    <a:pt x="897836" y="547386"/>
                    <a:pt x="526655" y="948963"/>
                    <a:pt x="526655" y="1435528"/>
                  </a:cubicBezTo>
                  <a:lnTo>
                    <a:pt x="527560" y="1453376"/>
                  </a:lnTo>
                  <a:lnTo>
                    <a:pt x="523846" y="1453376"/>
                  </a:lnTo>
                  <a:lnTo>
                    <a:pt x="522942" y="1435528"/>
                  </a:lnTo>
                  <a:cubicBezTo>
                    <a:pt x="522942" y="946986"/>
                    <a:pt x="895533" y="543875"/>
                    <a:pt x="1371505" y="495395"/>
                  </a:cubicBezTo>
                  <a:close/>
                  <a:moveTo>
                    <a:pt x="1494256" y="447538"/>
                  </a:moveTo>
                  <a:lnTo>
                    <a:pt x="1569008" y="451326"/>
                  </a:lnTo>
                  <a:cubicBezTo>
                    <a:pt x="1735092" y="468245"/>
                    <a:pt x="1889159" y="526418"/>
                    <a:pt x="2020766" y="615403"/>
                  </a:cubicBezTo>
                  <a:lnTo>
                    <a:pt x="2118661" y="696206"/>
                  </a:lnTo>
                  <a:lnTo>
                    <a:pt x="2114012" y="697144"/>
                  </a:lnTo>
                  <a:lnTo>
                    <a:pt x="2018700" y="618475"/>
                  </a:lnTo>
                  <a:cubicBezTo>
                    <a:pt x="1887588" y="529826"/>
                    <a:pt x="1734098" y="471874"/>
                    <a:pt x="1568632" y="455019"/>
                  </a:cubicBezTo>
                  <a:lnTo>
                    <a:pt x="1494256" y="451251"/>
                  </a:lnTo>
                  <a:close/>
                  <a:moveTo>
                    <a:pt x="1453376" y="446949"/>
                  </a:moveTo>
                  <a:lnTo>
                    <a:pt x="1453376" y="450662"/>
                  </a:lnTo>
                  <a:lnTo>
                    <a:pt x="1367365" y="455019"/>
                  </a:lnTo>
                  <a:cubicBezTo>
                    <a:pt x="870966" y="505584"/>
                    <a:pt x="482356" y="926023"/>
                    <a:pt x="482356" y="1435528"/>
                  </a:cubicBezTo>
                  <a:lnTo>
                    <a:pt x="483260" y="1453376"/>
                  </a:lnTo>
                  <a:lnTo>
                    <a:pt x="479547" y="1453376"/>
                  </a:lnTo>
                  <a:lnTo>
                    <a:pt x="478643" y="1435528"/>
                  </a:lnTo>
                  <a:cubicBezTo>
                    <a:pt x="478643" y="924125"/>
                    <a:pt x="868736" y="502083"/>
                    <a:pt x="1366989" y="451326"/>
                  </a:cubicBezTo>
                  <a:close/>
                  <a:moveTo>
                    <a:pt x="1494256" y="403241"/>
                  </a:moveTo>
                  <a:lnTo>
                    <a:pt x="1573538" y="407257"/>
                  </a:lnTo>
                  <a:cubicBezTo>
                    <a:pt x="1781775" y="428467"/>
                    <a:pt x="1971921" y="511738"/>
                    <a:pt x="2125131" y="638225"/>
                  </a:cubicBezTo>
                  <a:lnTo>
                    <a:pt x="2160661" y="670522"/>
                  </a:lnTo>
                  <a:lnTo>
                    <a:pt x="2157488" y="672662"/>
                  </a:lnTo>
                  <a:lnTo>
                    <a:pt x="2122779" y="641109"/>
                  </a:lnTo>
                  <a:cubicBezTo>
                    <a:pt x="1970122" y="515070"/>
                    <a:pt x="1780658" y="432088"/>
                    <a:pt x="1573162" y="410952"/>
                  </a:cubicBezTo>
                  <a:lnTo>
                    <a:pt x="1494256" y="406954"/>
                  </a:lnTo>
                  <a:close/>
                  <a:moveTo>
                    <a:pt x="1453376" y="402652"/>
                  </a:moveTo>
                  <a:lnTo>
                    <a:pt x="1453376" y="406365"/>
                  </a:lnTo>
                  <a:lnTo>
                    <a:pt x="1362848" y="410952"/>
                  </a:lnTo>
                  <a:cubicBezTo>
                    <a:pt x="844167" y="463793"/>
                    <a:pt x="438056" y="903163"/>
                    <a:pt x="438056" y="1435529"/>
                  </a:cubicBezTo>
                  <a:lnTo>
                    <a:pt x="438960" y="1453376"/>
                  </a:lnTo>
                  <a:lnTo>
                    <a:pt x="435247" y="1453376"/>
                  </a:lnTo>
                  <a:lnTo>
                    <a:pt x="434343" y="1435529"/>
                  </a:lnTo>
                  <a:cubicBezTo>
                    <a:pt x="434343" y="901185"/>
                    <a:pt x="841864" y="460283"/>
                    <a:pt x="1362459" y="407257"/>
                  </a:cubicBezTo>
                  <a:close/>
                  <a:moveTo>
                    <a:pt x="1494256" y="358943"/>
                  </a:moveTo>
                  <a:lnTo>
                    <a:pt x="1578054" y="363189"/>
                  </a:lnTo>
                  <a:cubicBezTo>
                    <a:pt x="1795204" y="385310"/>
                    <a:pt x="1993498" y="472156"/>
                    <a:pt x="2153277" y="604068"/>
                  </a:cubicBezTo>
                  <a:lnTo>
                    <a:pt x="2186466" y="634238"/>
                  </a:lnTo>
                  <a:lnTo>
                    <a:pt x="2184378" y="637335"/>
                  </a:lnTo>
                  <a:lnTo>
                    <a:pt x="2150925" y="606925"/>
                  </a:lnTo>
                  <a:cubicBezTo>
                    <a:pt x="1991698" y="475469"/>
                    <a:pt x="1794087" y="388926"/>
                    <a:pt x="1577678" y="366882"/>
                  </a:cubicBezTo>
                  <a:lnTo>
                    <a:pt x="1494256" y="362656"/>
                  </a:lnTo>
                  <a:close/>
                  <a:moveTo>
                    <a:pt x="1453376" y="358354"/>
                  </a:moveTo>
                  <a:lnTo>
                    <a:pt x="1453376" y="362067"/>
                  </a:lnTo>
                  <a:lnTo>
                    <a:pt x="1358318" y="366882"/>
                  </a:lnTo>
                  <a:cubicBezTo>
                    <a:pt x="817297" y="421992"/>
                    <a:pt x="393757" y="880223"/>
                    <a:pt x="393757" y="1435529"/>
                  </a:cubicBezTo>
                  <a:lnTo>
                    <a:pt x="394661" y="1453376"/>
                  </a:lnTo>
                  <a:lnTo>
                    <a:pt x="390948" y="1453376"/>
                  </a:lnTo>
                  <a:lnTo>
                    <a:pt x="390044" y="1435529"/>
                  </a:lnTo>
                  <a:cubicBezTo>
                    <a:pt x="390044" y="878324"/>
                    <a:pt x="815068" y="418491"/>
                    <a:pt x="1357943" y="363189"/>
                  </a:cubicBezTo>
                  <a:close/>
                  <a:moveTo>
                    <a:pt x="1494256" y="314645"/>
                  </a:moveTo>
                  <a:lnTo>
                    <a:pt x="1582584" y="319120"/>
                  </a:lnTo>
                  <a:cubicBezTo>
                    <a:pt x="1808670" y="342148"/>
                    <a:pt x="2015114" y="432556"/>
                    <a:pt x="2181456" y="569884"/>
                  </a:cubicBezTo>
                  <a:lnTo>
                    <a:pt x="2198366" y="585255"/>
                  </a:lnTo>
                  <a:lnTo>
                    <a:pt x="2197509" y="589499"/>
                  </a:lnTo>
                  <a:lnTo>
                    <a:pt x="2179105" y="572769"/>
                  </a:lnTo>
                  <a:cubicBezTo>
                    <a:pt x="2013315" y="435887"/>
                    <a:pt x="1807553" y="345769"/>
                    <a:pt x="1582208" y="322814"/>
                  </a:cubicBezTo>
                  <a:lnTo>
                    <a:pt x="1494256" y="318358"/>
                  </a:lnTo>
                  <a:close/>
                  <a:moveTo>
                    <a:pt x="1453376" y="314056"/>
                  </a:moveTo>
                  <a:lnTo>
                    <a:pt x="1453376" y="317769"/>
                  </a:lnTo>
                  <a:lnTo>
                    <a:pt x="1353788" y="322813"/>
                  </a:lnTo>
                  <a:cubicBezTo>
                    <a:pt x="790425" y="380191"/>
                    <a:pt x="349457" y="857283"/>
                    <a:pt x="349457" y="1435529"/>
                  </a:cubicBezTo>
                  <a:lnTo>
                    <a:pt x="350361" y="1453376"/>
                  </a:lnTo>
                  <a:lnTo>
                    <a:pt x="346648" y="1453376"/>
                  </a:lnTo>
                  <a:lnTo>
                    <a:pt x="345744" y="1435529"/>
                  </a:lnTo>
                  <a:cubicBezTo>
                    <a:pt x="345744" y="855384"/>
                    <a:pt x="788195" y="376690"/>
                    <a:pt x="1353413" y="319120"/>
                  </a:cubicBezTo>
                  <a:close/>
                  <a:moveTo>
                    <a:pt x="1494256" y="270347"/>
                  </a:moveTo>
                  <a:lnTo>
                    <a:pt x="1587100" y="275051"/>
                  </a:lnTo>
                  <a:cubicBezTo>
                    <a:pt x="1782933" y="295000"/>
                    <a:pt x="1964594" y="363591"/>
                    <a:pt x="2119771" y="468513"/>
                  </a:cubicBezTo>
                  <a:lnTo>
                    <a:pt x="2198949" y="527757"/>
                  </a:lnTo>
                  <a:lnTo>
                    <a:pt x="2198949" y="532373"/>
                  </a:lnTo>
                  <a:lnTo>
                    <a:pt x="2117707" y="471586"/>
                  </a:lnTo>
                  <a:cubicBezTo>
                    <a:pt x="1963023" y="367000"/>
                    <a:pt x="1781939" y="298630"/>
                    <a:pt x="1586725" y="278745"/>
                  </a:cubicBezTo>
                  <a:lnTo>
                    <a:pt x="1494256" y="274060"/>
                  </a:lnTo>
                  <a:close/>
                  <a:moveTo>
                    <a:pt x="1453376" y="269758"/>
                  </a:moveTo>
                  <a:lnTo>
                    <a:pt x="1453376" y="273471"/>
                  </a:lnTo>
                  <a:lnTo>
                    <a:pt x="1349272" y="278745"/>
                  </a:lnTo>
                  <a:cubicBezTo>
                    <a:pt x="763628" y="338399"/>
                    <a:pt x="305158" y="834422"/>
                    <a:pt x="305158" y="1435528"/>
                  </a:cubicBezTo>
                  <a:lnTo>
                    <a:pt x="306062" y="1453376"/>
                  </a:lnTo>
                  <a:lnTo>
                    <a:pt x="302349" y="1453376"/>
                  </a:lnTo>
                  <a:lnTo>
                    <a:pt x="301445" y="1435528"/>
                  </a:lnTo>
                  <a:cubicBezTo>
                    <a:pt x="301445" y="832523"/>
                    <a:pt x="761399" y="334899"/>
                    <a:pt x="1348897" y="275051"/>
                  </a:cubicBezTo>
                  <a:close/>
                  <a:moveTo>
                    <a:pt x="1494256" y="226049"/>
                  </a:moveTo>
                  <a:lnTo>
                    <a:pt x="1591630" y="230982"/>
                  </a:lnTo>
                  <a:cubicBezTo>
                    <a:pt x="1794910" y="251687"/>
                    <a:pt x="1983472" y="322878"/>
                    <a:pt x="2144541" y="431780"/>
                  </a:cubicBezTo>
                  <a:lnTo>
                    <a:pt x="2198949" y="472489"/>
                  </a:lnTo>
                  <a:lnTo>
                    <a:pt x="2198949" y="477130"/>
                  </a:lnTo>
                  <a:lnTo>
                    <a:pt x="2142477" y="434874"/>
                  </a:lnTo>
                  <a:cubicBezTo>
                    <a:pt x="1981901" y="326300"/>
                    <a:pt x="1793916" y="255320"/>
                    <a:pt x="1591255" y="234676"/>
                  </a:cubicBezTo>
                  <a:lnTo>
                    <a:pt x="1494256" y="229762"/>
                  </a:lnTo>
                  <a:close/>
                  <a:moveTo>
                    <a:pt x="1453376" y="225460"/>
                  </a:moveTo>
                  <a:lnTo>
                    <a:pt x="1453376" y="229173"/>
                  </a:lnTo>
                  <a:lnTo>
                    <a:pt x="1344742" y="234675"/>
                  </a:lnTo>
                  <a:cubicBezTo>
                    <a:pt x="736756" y="296598"/>
                    <a:pt x="260858" y="811482"/>
                    <a:pt x="260858" y="1435528"/>
                  </a:cubicBezTo>
                  <a:lnTo>
                    <a:pt x="261762" y="1453376"/>
                  </a:lnTo>
                  <a:lnTo>
                    <a:pt x="258049" y="1453376"/>
                  </a:lnTo>
                  <a:lnTo>
                    <a:pt x="257145" y="1435528"/>
                  </a:lnTo>
                  <a:cubicBezTo>
                    <a:pt x="257145" y="809584"/>
                    <a:pt x="734527" y="293097"/>
                    <a:pt x="1344366" y="230982"/>
                  </a:cubicBezTo>
                  <a:close/>
                  <a:moveTo>
                    <a:pt x="1494256" y="181751"/>
                  </a:moveTo>
                  <a:lnTo>
                    <a:pt x="1596146" y="186913"/>
                  </a:lnTo>
                  <a:cubicBezTo>
                    <a:pt x="1806853" y="208378"/>
                    <a:pt x="2002311" y="282178"/>
                    <a:pt x="2169275" y="395068"/>
                  </a:cubicBezTo>
                  <a:lnTo>
                    <a:pt x="2198949" y="417272"/>
                  </a:lnTo>
                  <a:lnTo>
                    <a:pt x="2198949" y="421889"/>
                  </a:lnTo>
                  <a:lnTo>
                    <a:pt x="2167210" y="398140"/>
                  </a:lnTo>
                  <a:cubicBezTo>
                    <a:pt x="2000741" y="285586"/>
                    <a:pt x="1805859" y="212007"/>
                    <a:pt x="1595771" y="190607"/>
                  </a:cubicBezTo>
                  <a:lnTo>
                    <a:pt x="1494256" y="185464"/>
                  </a:lnTo>
                  <a:close/>
                  <a:moveTo>
                    <a:pt x="1453376" y="181162"/>
                  </a:moveTo>
                  <a:lnTo>
                    <a:pt x="1453376" y="184875"/>
                  </a:lnTo>
                  <a:lnTo>
                    <a:pt x="1340226" y="190607"/>
                  </a:lnTo>
                  <a:cubicBezTo>
                    <a:pt x="709960" y="254807"/>
                    <a:pt x="216559" y="788621"/>
                    <a:pt x="216559" y="1435528"/>
                  </a:cubicBezTo>
                  <a:lnTo>
                    <a:pt x="217463" y="1453376"/>
                  </a:lnTo>
                  <a:lnTo>
                    <a:pt x="213750" y="1453376"/>
                  </a:lnTo>
                  <a:lnTo>
                    <a:pt x="212846" y="1435528"/>
                  </a:lnTo>
                  <a:cubicBezTo>
                    <a:pt x="212846" y="786722"/>
                    <a:pt x="707730" y="251306"/>
                    <a:pt x="1339850" y="186913"/>
                  </a:cubicBezTo>
                  <a:close/>
                  <a:moveTo>
                    <a:pt x="1494256" y="137453"/>
                  </a:moveTo>
                  <a:lnTo>
                    <a:pt x="1600675" y="142844"/>
                  </a:lnTo>
                  <a:cubicBezTo>
                    <a:pt x="1818829" y="165064"/>
                    <a:pt x="2021189" y="241464"/>
                    <a:pt x="2194044" y="358334"/>
                  </a:cubicBezTo>
                  <a:lnTo>
                    <a:pt x="2198949" y="362004"/>
                  </a:lnTo>
                  <a:lnTo>
                    <a:pt x="2198949" y="366671"/>
                  </a:lnTo>
                  <a:lnTo>
                    <a:pt x="2191943" y="361429"/>
                  </a:lnTo>
                  <a:cubicBezTo>
                    <a:pt x="2019580" y="244886"/>
                    <a:pt x="1817802" y="168697"/>
                    <a:pt x="1600286" y="146538"/>
                  </a:cubicBezTo>
                  <a:lnTo>
                    <a:pt x="1494256" y="141166"/>
                  </a:lnTo>
                  <a:close/>
                  <a:moveTo>
                    <a:pt x="1452333" y="136917"/>
                  </a:moveTo>
                  <a:lnTo>
                    <a:pt x="1453075" y="140592"/>
                  </a:lnTo>
                  <a:lnTo>
                    <a:pt x="1335709" y="146538"/>
                  </a:lnTo>
                  <a:cubicBezTo>
                    <a:pt x="683161" y="213015"/>
                    <a:pt x="172259" y="765759"/>
                    <a:pt x="172259" y="1435528"/>
                  </a:cubicBezTo>
                  <a:lnTo>
                    <a:pt x="173164" y="1453376"/>
                  </a:lnTo>
                  <a:lnTo>
                    <a:pt x="169450" y="1453376"/>
                  </a:lnTo>
                  <a:lnTo>
                    <a:pt x="168546" y="1435528"/>
                  </a:lnTo>
                  <a:cubicBezTo>
                    <a:pt x="168546" y="763782"/>
                    <a:pt x="680858" y="209505"/>
                    <a:pt x="1335319" y="142844"/>
                  </a:cubicBezTo>
                  <a:close/>
                  <a:moveTo>
                    <a:pt x="1500086" y="93451"/>
                  </a:moveTo>
                  <a:lnTo>
                    <a:pt x="1605192" y="98776"/>
                  </a:lnTo>
                  <a:cubicBezTo>
                    <a:pt x="1785657" y="117159"/>
                    <a:pt x="1955673" y="171402"/>
                    <a:pt x="2107981" y="254243"/>
                  </a:cubicBezTo>
                  <a:lnTo>
                    <a:pt x="2198949" y="309564"/>
                  </a:lnTo>
                  <a:lnTo>
                    <a:pt x="2198949" y="313892"/>
                  </a:lnTo>
                  <a:lnTo>
                    <a:pt x="2106223" y="257503"/>
                  </a:lnTo>
                  <a:cubicBezTo>
                    <a:pt x="1954336" y="174892"/>
                    <a:pt x="1784787" y="120801"/>
                    <a:pt x="1604817" y="102469"/>
                  </a:cubicBezTo>
                  <a:lnTo>
                    <a:pt x="1499344" y="97126"/>
                  </a:lnTo>
                  <a:close/>
                  <a:moveTo>
                    <a:pt x="1443481" y="93067"/>
                  </a:moveTo>
                  <a:lnTo>
                    <a:pt x="1444223" y="96743"/>
                  </a:lnTo>
                  <a:lnTo>
                    <a:pt x="1331180" y="102469"/>
                  </a:lnTo>
                  <a:cubicBezTo>
                    <a:pt x="656291" y="171214"/>
                    <a:pt x="127960" y="742820"/>
                    <a:pt x="127960" y="1435528"/>
                  </a:cubicBezTo>
                  <a:lnTo>
                    <a:pt x="128728" y="1450680"/>
                  </a:lnTo>
                  <a:lnTo>
                    <a:pt x="124976" y="1449923"/>
                  </a:lnTo>
                  <a:lnTo>
                    <a:pt x="124247" y="1435528"/>
                  </a:lnTo>
                  <a:cubicBezTo>
                    <a:pt x="124247" y="740921"/>
                    <a:pt x="654061" y="167713"/>
                    <a:pt x="1330804" y="98776"/>
                  </a:cubicBezTo>
                  <a:close/>
                  <a:moveTo>
                    <a:pt x="1520408" y="50182"/>
                  </a:moveTo>
                  <a:lnTo>
                    <a:pt x="1609722" y="54706"/>
                  </a:lnTo>
                  <a:cubicBezTo>
                    <a:pt x="1796144" y="73694"/>
                    <a:pt x="1971769" y="129722"/>
                    <a:pt x="2129098" y="215291"/>
                  </a:cubicBezTo>
                  <a:lnTo>
                    <a:pt x="2198949" y="257768"/>
                  </a:lnTo>
                  <a:lnTo>
                    <a:pt x="2198949" y="262139"/>
                  </a:lnTo>
                  <a:lnTo>
                    <a:pt x="2127303" y="218567"/>
                  </a:lnTo>
                  <a:cubicBezTo>
                    <a:pt x="1970395" y="133222"/>
                    <a:pt x="1795244" y="77340"/>
                    <a:pt x="1609332" y="58401"/>
                  </a:cubicBezTo>
                  <a:lnTo>
                    <a:pt x="1517987" y="53773"/>
                  </a:lnTo>
                  <a:close/>
                  <a:moveTo>
                    <a:pt x="1417473" y="50086"/>
                  </a:moveTo>
                  <a:lnTo>
                    <a:pt x="1419894" y="53677"/>
                  </a:lnTo>
                  <a:lnTo>
                    <a:pt x="1326662" y="58401"/>
                  </a:lnTo>
                  <a:cubicBezTo>
                    <a:pt x="629493" y="129423"/>
                    <a:pt x="83660" y="719959"/>
                    <a:pt x="83660" y="1435528"/>
                  </a:cubicBezTo>
                  <a:lnTo>
                    <a:pt x="83900" y="1440271"/>
                  </a:lnTo>
                  <a:lnTo>
                    <a:pt x="80056" y="1437679"/>
                  </a:lnTo>
                  <a:lnTo>
                    <a:pt x="79947" y="1435528"/>
                  </a:lnTo>
                  <a:cubicBezTo>
                    <a:pt x="79947" y="717982"/>
                    <a:pt x="627189" y="125912"/>
                    <a:pt x="1326273" y="54706"/>
                  </a:cubicBezTo>
                  <a:close/>
                  <a:moveTo>
                    <a:pt x="1355514" y="8928"/>
                  </a:moveTo>
                  <a:lnTo>
                    <a:pt x="1366599" y="11166"/>
                  </a:lnTo>
                  <a:lnTo>
                    <a:pt x="1367859" y="12015"/>
                  </a:lnTo>
                  <a:lnTo>
                    <a:pt x="1322133" y="14331"/>
                  </a:lnTo>
                  <a:cubicBezTo>
                    <a:pt x="650590" y="82735"/>
                    <a:pt x="115157" y="618149"/>
                    <a:pt x="46751" y="1289668"/>
                  </a:cubicBezTo>
                  <a:lnTo>
                    <a:pt x="40639" y="1410313"/>
                  </a:lnTo>
                  <a:lnTo>
                    <a:pt x="37185" y="1405191"/>
                  </a:lnTo>
                  <a:lnTo>
                    <a:pt x="43057" y="1289293"/>
                  </a:lnTo>
                  <a:cubicBezTo>
                    <a:pt x="111643" y="616043"/>
                    <a:pt x="648483" y="79222"/>
                    <a:pt x="1321758" y="10638"/>
                  </a:cubicBezTo>
                  <a:close/>
                  <a:moveTo>
                    <a:pt x="1573993" y="8599"/>
                  </a:moveTo>
                  <a:lnTo>
                    <a:pt x="1614239" y="10638"/>
                  </a:lnTo>
                  <a:cubicBezTo>
                    <a:pt x="1806603" y="30233"/>
                    <a:pt x="1987829" y="88052"/>
                    <a:pt x="2150179" y="176355"/>
                  </a:cubicBezTo>
                  <a:lnTo>
                    <a:pt x="2198949" y="206015"/>
                  </a:lnTo>
                  <a:lnTo>
                    <a:pt x="2198949" y="210343"/>
                  </a:lnTo>
                  <a:lnTo>
                    <a:pt x="2148421" y="179615"/>
                  </a:lnTo>
                  <a:cubicBezTo>
                    <a:pt x="1986491" y="91543"/>
                    <a:pt x="1805733" y="33875"/>
                    <a:pt x="1613863" y="14331"/>
                  </a:cubicBezTo>
                  <a:lnTo>
                    <a:pt x="1565597" y="11886"/>
                  </a:lnTo>
                  <a:lnTo>
                    <a:pt x="1568969" y="9613"/>
                  </a:lnTo>
                  <a:close/>
                  <a:moveTo>
                    <a:pt x="1793877" y="0"/>
                  </a:moveTo>
                  <a:lnTo>
                    <a:pt x="1808645" y="0"/>
                  </a:lnTo>
                  <a:lnTo>
                    <a:pt x="1907109" y="25317"/>
                  </a:lnTo>
                  <a:cubicBezTo>
                    <a:pt x="1999586" y="54079"/>
                    <a:pt x="2088166" y="91686"/>
                    <a:pt x="2171858" y="137149"/>
                  </a:cubicBezTo>
                  <a:lnTo>
                    <a:pt x="2198949" y="153607"/>
                  </a:lnTo>
                  <a:lnTo>
                    <a:pt x="2198949" y="157813"/>
                  </a:lnTo>
                  <a:lnTo>
                    <a:pt x="2161452" y="135309"/>
                  </a:lnTo>
                  <a:cubicBezTo>
                    <a:pt x="2077111" y="90186"/>
                    <a:pt x="1988637" y="53535"/>
                    <a:pt x="1897091" y="25798"/>
                  </a:cubicBezTo>
                  <a:close/>
                  <a:moveTo>
                    <a:pt x="1127352" y="0"/>
                  </a:moveTo>
                  <a:lnTo>
                    <a:pt x="1142120" y="0"/>
                  </a:lnTo>
                  <a:lnTo>
                    <a:pt x="1038906" y="25798"/>
                  </a:lnTo>
                  <a:cubicBezTo>
                    <a:pt x="810043" y="95140"/>
                    <a:pt x="600372" y="220196"/>
                    <a:pt x="426496" y="394065"/>
                  </a:cubicBezTo>
                  <a:cubicBezTo>
                    <a:pt x="183071" y="637481"/>
                    <a:pt x="35323" y="951055"/>
                    <a:pt x="2190" y="1289226"/>
                  </a:cubicBezTo>
                  <a:lnTo>
                    <a:pt x="898" y="1315741"/>
                  </a:lnTo>
                  <a:lnTo>
                    <a:pt x="0" y="1311294"/>
                  </a:lnTo>
                  <a:lnTo>
                    <a:pt x="0" y="1277824"/>
                  </a:lnTo>
                  <a:lnTo>
                    <a:pt x="21349" y="1137943"/>
                  </a:lnTo>
                  <a:cubicBezTo>
                    <a:pt x="129536" y="609266"/>
                    <a:pt x="520266" y="183508"/>
                    <a:pt x="1028888" y="25317"/>
                  </a:cubicBezTo>
                  <a:close/>
                </a:path>
              </a:pathLst>
            </a:custGeom>
            <a:solidFill>
              <a:schemeClr val="accent3"/>
            </a:solidFill>
            <a:ln w="8572" cap="flat">
              <a:noFill/>
              <a:prstDash val="solid"/>
              <a:miter/>
            </a:ln>
          </p:spPr>
          <p:txBody>
            <a:bodyPr rtlCol="0" anchor="ctr"/>
            <a:lstStyle/>
            <a:p>
              <a:endParaRPr lang="en-US"/>
            </a:p>
          </p:txBody>
        </p:sp>
        <p:sp>
          <p:nvSpPr>
            <p:cNvPr id="36" name="Freeform 35">
              <a:extLst>
                <a:ext uri="{FF2B5EF4-FFF2-40B4-BE49-F238E27FC236}">
                  <a16:creationId xmlns:a16="http://schemas.microsoft.com/office/drawing/2014/main" id="{57B9DC90-AF12-DB79-F352-9B2334EA04AD}"/>
                </a:ext>
              </a:extLst>
            </p:cNvPr>
            <p:cNvSpPr/>
            <p:nvPr/>
          </p:nvSpPr>
          <p:spPr>
            <a:xfrm>
              <a:off x="457004" y="3451798"/>
              <a:ext cx="690989" cy="705593"/>
            </a:xfrm>
            <a:custGeom>
              <a:avLst/>
              <a:gdLst>
                <a:gd name="connsiteX0" fmla="*/ 689146 w 690989"/>
                <a:gd name="connsiteY0" fmla="*/ 64689 h 705593"/>
                <a:gd name="connsiteX1" fmla="*/ 690989 w 690989"/>
                <a:gd name="connsiteY1" fmla="*/ 67424 h 705593"/>
                <a:gd name="connsiteX2" fmla="*/ 675017 w 690989"/>
                <a:gd name="connsiteY2" fmla="*/ 129540 h 705593"/>
                <a:gd name="connsiteX3" fmla="*/ 268502 w 690989"/>
                <a:gd name="connsiteY3" fmla="*/ 675589 h 705593"/>
                <a:gd name="connsiteX4" fmla="*/ 219111 w 690989"/>
                <a:gd name="connsiteY4" fmla="*/ 705593 h 705593"/>
                <a:gd name="connsiteX5" fmla="*/ 214428 w 690989"/>
                <a:gd name="connsiteY5" fmla="*/ 705593 h 705593"/>
                <a:gd name="connsiteX6" fmla="*/ 262321 w 690989"/>
                <a:gd name="connsiteY6" fmla="*/ 676853 h 705593"/>
                <a:gd name="connsiteX7" fmla="*/ 418614 w 690989"/>
                <a:gd name="connsiteY7" fmla="*/ 548378 h 705593"/>
                <a:gd name="connsiteX8" fmla="*/ 674683 w 690989"/>
                <a:gd name="connsiteY8" fmla="*/ 122549 h 705593"/>
                <a:gd name="connsiteX9" fmla="*/ 665324 w 690989"/>
                <a:gd name="connsiteY9" fmla="*/ 32912 h 705593"/>
                <a:gd name="connsiteX10" fmla="*/ 667591 w 690989"/>
                <a:gd name="connsiteY10" fmla="*/ 34441 h 705593"/>
                <a:gd name="connsiteX11" fmla="*/ 645525 w 690989"/>
                <a:gd name="connsiteY11" fmla="*/ 120053 h 705593"/>
                <a:gd name="connsiteX12" fmla="*/ 168775 w 690989"/>
                <a:gd name="connsiteY12" fmla="*/ 699754 h 705593"/>
                <a:gd name="connsiteX13" fmla="*/ 156670 w 690989"/>
                <a:gd name="connsiteY13" fmla="*/ 705593 h 705593"/>
                <a:gd name="connsiteX14" fmla="*/ 150750 w 690989"/>
                <a:gd name="connsiteY14" fmla="*/ 705593 h 705593"/>
                <a:gd name="connsiteX15" fmla="*/ 167552 w 690989"/>
                <a:gd name="connsiteY15" fmla="*/ 697488 h 705593"/>
                <a:gd name="connsiteX16" fmla="*/ 643061 w 690989"/>
                <a:gd name="connsiteY16" fmla="*/ 119292 h 705593"/>
                <a:gd name="connsiteX17" fmla="*/ 637939 w 690989"/>
                <a:gd name="connsiteY17" fmla="*/ 14448 h 705593"/>
                <a:gd name="connsiteX18" fmla="*/ 640306 w 690989"/>
                <a:gd name="connsiteY18" fmla="*/ 16045 h 705593"/>
                <a:gd name="connsiteX19" fmla="*/ 639931 w 690989"/>
                <a:gd name="connsiteY19" fmla="*/ 18494 h 705593"/>
                <a:gd name="connsiteX20" fmla="*/ 154117 w 690989"/>
                <a:gd name="connsiteY20" fmla="*/ 672681 h 705593"/>
                <a:gd name="connsiteX21" fmla="*/ 96689 w 690989"/>
                <a:gd name="connsiteY21" fmla="*/ 700385 h 705593"/>
                <a:gd name="connsiteX22" fmla="*/ 92483 w 690989"/>
                <a:gd name="connsiteY22" fmla="*/ 699536 h 705593"/>
                <a:gd name="connsiteX23" fmla="*/ 152869 w 690989"/>
                <a:gd name="connsiteY23" fmla="*/ 670404 h 705593"/>
                <a:gd name="connsiteX24" fmla="*/ 637401 w 690989"/>
                <a:gd name="connsiteY24" fmla="*/ 17962 h 705593"/>
                <a:gd name="connsiteX25" fmla="*/ 608252 w 690989"/>
                <a:gd name="connsiteY25" fmla="*/ 5076 h 705593"/>
                <a:gd name="connsiteX26" fmla="*/ 610780 w 690989"/>
                <a:gd name="connsiteY26" fmla="*/ 5587 h 705593"/>
                <a:gd name="connsiteX27" fmla="*/ 609755 w 690989"/>
                <a:gd name="connsiteY27" fmla="*/ 12286 h 705593"/>
                <a:gd name="connsiteX28" fmla="*/ 139434 w 690989"/>
                <a:gd name="connsiteY28" fmla="*/ 645597 h 705593"/>
                <a:gd name="connsiteX29" fmla="*/ 58215 w 690989"/>
                <a:gd name="connsiteY29" fmla="*/ 684780 h 705593"/>
                <a:gd name="connsiteX30" fmla="*/ 55629 w 690989"/>
                <a:gd name="connsiteY30" fmla="*/ 683037 h 705593"/>
                <a:gd name="connsiteX31" fmla="*/ 56781 w 690989"/>
                <a:gd name="connsiteY31" fmla="*/ 682615 h 705593"/>
                <a:gd name="connsiteX32" fmla="*/ 607227 w 690989"/>
                <a:gd name="connsiteY32" fmla="*/ 11771 h 705593"/>
                <a:gd name="connsiteX33" fmla="*/ 577902 w 690989"/>
                <a:gd name="connsiteY33" fmla="*/ 0 h 705593"/>
                <a:gd name="connsiteX34" fmla="*/ 580515 w 690989"/>
                <a:gd name="connsiteY34" fmla="*/ 0 h 705593"/>
                <a:gd name="connsiteX35" fmla="*/ 579582 w 690989"/>
                <a:gd name="connsiteY35" fmla="*/ 6095 h 705593"/>
                <a:gd name="connsiteX36" fmla="*/ 45812 w 690989"/>
                <a:gd name="connsiteY36" fmla="*/ 656618 h 705593"/>
                <a:gd name="connsiteX37" fmla="*/ 30763 w 690989"/>
                <a:gd name="connsiteY37" fmla="*/ 662136 h 705593"/>
                <a:gd name="connsiteX38" fmla="*/ 29272 w 690989"/>
                <a:gd name="connsiteY38" fmla="*/ 659925 h 705593"/>
                <a:gd name="connsiteX39" fmla="*/ 44790 w 690989"/>
                <a:gd name="connsiteY39" fmla="*/ 654234 h 705593"/>
                <a:gd name="connsiteX40" fmla="*/ 577051 w 690989"/>
                <a:gd name="connsiteY40" fmla="*/ 5562 h 705593"/>
                <a:gd name="connsiteX41" fmla="*/ 546715 w 690989"/>
                <a:gd name="connsiteY41" fmla="*/ 0 h 705593"/>
                <a:gd name="connsiteX42" fmla="*/ 549376 w 690989"/>
                <a:gd name="connsiteY42" fmla="*/ 0 h 705593"/>
                <a:gd name="connsiteX43" fmla="*/ 527866 w 690989"/>
                <a:gd name="connsiteY43" fmla="*/ 83455 h 705593"/>
                <a:gd name="connsiteX44" fmla="*/ 33822 w 690989"/>
                <a:gd name="connsiteY44" fmla="*/ 628237 h 705593"/>
                <a:gd name="connsiteX45" fmla="*/ 13044 w 690989"/>
                <a:gd name="connsiteY45" fmla="*/ 635856 h 705593"/>
                <a:gd name="connsiteX46" fmla="*/ 11562 w 690989"/>
                <a:gd name="connsiteY46" fmla="*/ 633657 h 705593"/>
                <a:gd name="connsiteX47" fmla="*/ 32824 w 690989"/>
                <a:gd name="connsiteY47" fmla="*/ 625861 h 705593"/>
                <a:gd name="connsiteX48" fmla="*/ 525401 w 690989"/>
                <a:gd name="connsiteY48" fmla="*/ 82694 h 705593"/>
                <a:gd name="connsiteX49" fmla="*/ 514938 w 690989"/>
                <a:gd name="connsiteY49" fmla="*/ 0 h 705593"/>
                <a:gd name="connsiteX50" fmla="*/ 517607 w 690989"/>
                <a:gd name="connsiteY50" fmla="*/ 0 h 705593"/>
                <a:gd name="connsiteX51" fmla="*/ 498453 w 690989"/>
                <a:gd name="connsiteY51" fmla="*/ 74316 h 705593"/>
                <a:gd name="connsiteX52" fmla="*/ 21856 w 690989"/>
                <a:gd name="connsiteY52" fmla="*/ 599864 h 705593"/>
                <a:gd name="connsiteX53" fmla="*/ 4656 w 690989"/>
                <a:gd name="connsiteY53" fmla="*/ 606171 h 705593"/>
                <a:gd name="connsiteX54" fmla="*/ 4137 w 690989"/>
                <a:gd name="connsiteY54" fmla="*/ 603602 h 705593"/>
                <a:gd name="connsiteX55" fmla="*/ 20833 w 690989"/>
                <a:gd name="connsiteY55" fmla="*/ 597480 h 705593"/>
                <a:gd name="connsiteX56" fmla="*/ 495984 w 690989"/>
                <a:gd name="connsiteY56" fmla="*/ 73534 h 705593"/>
                <a:gd name="connsiteX57" fmla="*/ 483169 w 690989"/>
                <a:gd name="connsiteY57" fmla="*/ 0 h 705593"/>
                <a:gd name="connsiteX58" fmla="*/ 485830 w 690989"/>
                <a:gd name="connsiteY58" fmla="*/ 0 h 705593"/>
                <a:gd name="connsiteX59" fmla="*/ 469036 w 690989"/>
                <a:gd name="connsiteY59" fmla="*/ 65156 h 705593"/>
                <a:gd name="connsiteX60" fmla="*/ 9865 w 690989"/>
                <a:gd name="connsiteY60" fmla="*/ 571483 h 705593"/>
                <a:gd name="connsiteX61" fmla="*/ 0 w 690989"/>
                <a:gd name="connsiteY61" fmla="*/ 575101 h 705593"/>
                <a:gd name="connsiteX62" fmla="*/ 0 w 690989"/>
                <a:gd name="connsiteY62" fmla="*/ 572359 h 705593"/>
                <a:gd name="connsiteX63" fmla="*/ 8868 w 690989"/>
                <a:gd name="connsiteY63" fmla="*/ 569107 h 705593"/>
                <a:gd name="connsiteX64" fmla="*/ 466572 w 690989"/>
                <a:gd name="connsiteY64" fmla="*/ 64395 h 705593"/>
                <a:gd name="connsiteX65" fmla="*/ 450366 w 690989"/>
                <a:gd name="connsiteY65" fmla="*/ 0 h 705593"/>
                <a:gd name="connsiteX66" fmla="*/ 453063 w 690989"/>
                <a:gd name="connsiteY66" fmla="*/ 0 h 705593"/>
                <a:gd name="connsiteX67" fmla="*/ 413347 w 690989"/>
                <a:gd name="connsiteY67" fmla="*/ 127674 h 705593"/>
                <a:gd name="connsiteX68" fmla="*/ 130435 w 690989"/>
                <a:gd name="connsiteY68" fmla="*/ 471085 h 705593"/>
                <a:gd name="connsiteX69" fmla="*/ 0 w 690989"/>
                <a:gd name="connsiteY69" fmla="*/ 541968 h 705593"/>
                <a:gd name="connsiteX70" fmla="*/ 0 w 690989"/>
                <a:gd name="connsiteY70" fmla="*/ 539028 h 705593"/>
                <a:gd name="connsiteX71" fmla="*/ 128974 w 690989"/>
                <a:gd name="connsiteY71" fmla="*/ 468934 h 705593"/>
                <a:gd name="connsiteX72" fmla="*/ 410963 w 690989"/>
                <a:gd name="connsiteY72" fmla="*/ 126651 h 705593"/>
                <a:gd name="connsiteX73" fmla="*/ 418267 w 690989"/>
                <a:gd name="connsiteY73" fmla="*/ 0 h 705593"/>
                <a:gd name="connsiteX74" fmla="*/ 420954 w 690989"/>
                <a:gd name="connsiteY74" fmla="*/ 0 h 705593"/>
                <a:gd name="connsiteX75" fmla="*/ 384965 w 690989"/>
                <a:gd name="connsiteY75" fmla="*/ 115683 h 705593"/>
                <a:gd name="connsiteX76" fmla="*/ 113212 w 690989"/>
                <a:gd name="connsiteY76" fmla="*/ 445544 h 705593"/>
                <a:gd name="connsiteX77" fmla="*/ 0 w 690989"/>
                <a:gd name="connsiteY77" fmla="*/ 507071 h 705593"/>
                <a:gd name="connsiteX78" fmla="*/ 0 w 690989"/>
                <a:gd name="connsiteY78" fmla="*/ 504153 h 705593"/>
                <a:gd name="connsiteX79" fmla="*/ 111777 w 690989"/>
                <a:gd name="connsiteY79" fmla="*/ 443408 h 705593"/>
                <a:gd name="connsiteX80" fmla="*/ 382590 w 690989"/>
                <a:gd name="connsiteY80" fmla="*/ 114686 h 705593"/>
                <a:gd name="connsiteX81" fmla="*/ 386158 w 690989"/>
                <a:gd name="connsiteY81" fmla="*/ 0 h 705593"/>
                <a:gd name="connsiteX82" fmla="*/ 388856 w 690989"/>
                <a:gd name="connsiteY82" fmla="*/ 0 h 705593"/>
                <a:gd name="connsiteX83" fmla="*/ 356592 w 690989"/>
                <a:gd name="connsiteY83" fmla="*/ 103718 h 705593"/>
                <a:gd name="connsiteX84" fmla="*/ 96015 w 690989"/>
                <a:gd name="connsiteY84" fmla="*/ 420018 h 705593"/>
                <a:gd name="connsiteX85" fmla="*/ 0 w 690989"/>
                <a:gd name="connsiteY85" fmla="*/ 472196 h 705593"/>
                <a:gd name="connsiteX86" fmla="*/ 0 w 690989"/>
                <a:gd name="connsiteY86" fmla="*/ 469255 h 705593"/>
                <a:gd name="connsiteX87" fmla="*/ 94554 w 690989"/>
                <a:gd name="connsiteY87" fmla="*/ 417867 h 705593"/>
                <a:gd name="connsiteX88" fmla="*/ 354208 w 690989"/>
                <a:gd name="connsiteY88" fmla="*/ 102695 h 705593"/>
                <a:gd name="connsiteX89" fmla="*/ 354059 w 690989"/>
                <a:gd name="connsiteY89" fmla="*/ 0 h 705593"/>
                <a:gd name="connsiteX90" fmla="*/ 356747 w 690989"/>
                <a:gd name="connsiteY90" fmla="*/ 0 h 705593"/>
                <a:gd name="connsiteX91" fmla="*/ 328211 w 690989"/>
                <a:gd name="connsiteY91" fmla="*/ 91727 h 705593"/>
                <a:gd name="connsiteX92" fmla="*/ 78792 w 690989"/>
                <a:gd name="connsiteY92" fmla="*/ 394476 h 705593"/>
                <a:gd name="connsiteX93" fmla="*/ 0 w 690989"/>
                <a:gd name="connsiteY93" fmla="*/ 437297 h 705593"/>
                <a:gd name="connsiteX94" fmla="*/ 0 w 690989"/>
                <a:gd name="connsiteY94" fmla="*/ 434380 h 705593"/>
                <a:gd name="connsiteX95" fmla="*/ 77357 w 690989"/>
                <a:gd name="connsiteY95" fmla="*/ 392341 h 705593"/>
                <a:gd name="connsiteX96" fmla="*/ 325834 w 690989"/>
                <a:gd name="connsiteY96" fmla="*/ 90730 h 705593"/>
                <a:gd name="connsiteX97" fmla="*/ 321949 w 690989"/>
                <a:gd name="connsiteY97" fmla="*/ 0 h 705593"/>
                <a:gd name="connsiteX98" fmla="*/ 324647 w 690989"/>
                <a:gd name="connsiteY98" fmla="*/ 0 h 705593"/>
                <a:gd name="connsiteX99" fmla="*/ 299836 w 690989"/>
                <a:gd name="connsiteY99" fmla="*/ 79761 h 705593"/>
                <a:gd name="connsiteX100" fmla="*/ 61594 w 690989"/>
                <a:gd name="connsiteY100" fmla="*/ 368950 h 705593"/>
                <a:gd name="connsiteX101" fmla="*/ 0 w 690989"/>
                <a:gd name="connsiteY101" fmla="*/ 402423 h 705593"/>
                <a:gd name="connsiteX102" fmla="*/ 0 w 690989"/>
                <a:gd name="connsiteY102" fmla="*/ 399480 h 705593"/>
                <a:gd name="connsiteX103" fmla="*/ 60133 w 690989"/>
                <a:gd name="connsiteY103" fmla="*/ 366798 h 705593"/>
                <a:gd name="connsiteX104" fmla="*/ 297451 w 690989"/>
                <a:gd name="connsiteY104" fmla="*/ 78739 h 7055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Lst>
              <a:rect l="l" t="t" r="r" b="b"/>
              <a:pathLst>
                <a:path w="690989" h="705593">
                  <a:moveTo>
                    <a:pt x="689146" y="64689"/>
                  </a:moveTo>
                  <a:lnTo>
                    <a:pt x="690989" y="67424"/>
                  </a:lnTo>
                  <a:lnTo>
                    <a:pt x="675017" y="129540"/>
                  </a:lnTo>
                  <a:cubicBezTo>
                    <a:pt x="605020" y="354584"/>
                    <a:pt x="459680" y="546434"/>
                    <a:pt x="268502" y="675589"/>
                  </a:cubicBezTo>
                  <a:lnTo>
                    <a:pt x="219111" y="705593"/>
                  </a:lnTo>
                  <a:lnTo>
                    <a:pt x="214428" y="705593"/>
                  </a:lnTo>
                  <a:lnTo>
                    <a:pt x="262321" y="676853"/>
                  </a:lnTo>
                  <a:cubicBezTo>
                    <a:pt x="317910" y="639663"/>
                    <a:pt x="370255" y="596736"/>
                    <a:pt x="418614" y="548378"/>
                  </a:cubicBezTo>
                  <a:cubicBezTo>
                    <a:pt x="539512" y="427484"/>
                    <a:pt x="626467" y="281678"/>
                    <a:pt x="674683" y="122549"/>
                  </a:cubicBezTo>
                  <a:close/>
                  <a:moveTo>
                    <a:pt x="665324" y="32912"/>
                  </a:moveTo>
                  <a:lnTo>
                    <a:pt x="667591" y="34441"/>
                  </a:lnTo>
                  <a:lnTo>
                    <a:pt x="645525" y="120053"/>
                  </a:lnTo>
                  <a:cubicBezTo>
                    <a:pt x="567808" y="369373"/>
                    <a:pt x="394542" y="576956"/>
                    <a:pt x="168775" y="699754"/>
                  </a:cubicBezTo>
                  <a:lnTo>
                    <a:pt x="156670" y="705593"/>
                  </a:lnTo>
                  <a:lnTo>
                    <a:pt x="150750" y="705593"/>
                  </a:lnTo>
                  <a:lnTo>
                    <a:pt x="167552" y="697488"/>
                  </a:lnTo>
                  <a:cubicBezTo>
                    <a:pt x="392734" y="575011"/>
                    <a:pt x="565548" y="367969"/>
                    <a:pt x="643061" y="119292"/>
                  </a:cubicBezTo>
                  <a:close/>
                  <a:moveTo>
                    <a:pt x="637939" y="14448"/>
                  </a:moveTo>
                  <a:lnTo>
                    <a:pt x="640306" y="16045"/>
                  </a:lnTo>
                  <a:lnTo>
                    <a:pt x="639931" y="18494"/>
                  </a:lnTo>
                  <a:cubicBezTo>
                    <a:pt x="581983" y="300956"/>
                    <a:pt x="400251" y="538812"/>
                    <a:pt x="154117" y="672681"/>
                  </a:cubicBezTo>
                  <a:lnTo>
                    <a:pt x="96689" y="700385"/>
                  </a:lnTo>
                  <a:lnTo>
                    <a:pt x="92483" y="699536"/>
                  </a:lnTo>
                  <a:lnTo>
                    <a:pt x="152869" y="670404"/>
                  </a:lnTo>
                  <a:cubicBezTo>
                    <a:pt x="398343" y="536884"/>
                    <a:pt x="579603" y="299655"/>
                    <a:pt x="637401" y="17962"/>
                  </a:cubicBezTo>
                  <a:close/>
                  <a:moveTo>
                    <a:pt x="608252" y="5076"/>
                  </a:moveTo>
                  <a:lnTo>
                    <a:pt x="610780" y="5587"/>
                  </a:lnTo>
                  <a:lnTo>
                    <a:pt x="609755" y="12286"/>
                  </a:lnTo>
                  <a:cubicBezTo>
                    <a:pt x="553653" y="285724"/>
                    <a:pt x="377711" y="515995"/>
                    <a:pt x="139434" y="645597"/>
                  </a:cubicBezTo>
                  <a:lnTo>
                    <a:pt x="58215" y="684780"/>
                  </a:lnTo>
                  <a:lnTo>
                    <a:pt x="55629" y="683037"/>
                  </a:lnTo>
                  <a:lnTo>
                    <a:pt x="56781" y="682615"/>
                  </a:lnTo>
                  <a:cubicBezTo>
                    <a:pt x="335367" y="564588"/>
                    <a:pt x="545066" y="314756"/>
                    <a:pt x="607227" y="11771"/>
                  </a:cubicBezTo>
                  <a:close/>
                  <a:moveTo>
                    <a:pt x="577902" y="0"/>
                  </a:moveTo>
                  <a:lnTo>
                    <a:pt x="580515" y="0"/>
                  </a:lnTo>
                  <a:lnTo>
                    <a:pt x="579582" y="6095"/>
                  </a:lnTo>
                  <a:cubicBezTo>
                    <a:pt x="519305" y="299908"/>
                    <a:pt x="315962" y="542168"/>
                    <a:pt x="45812" y="656618"/>
                  </a:cubicBezTo>
                  <a:lnTo>
                    <a:pt x="30763" y="662136"/>
                  </a:lnTo>
                  <a:lnTo>
                    <a:pt x="29272" y="659925"/>
                  </a:lnTo>
                  <a:lnTo>
                    <a:pt x="44790" y="654234"/>
                  </a:lnTo>
                  <a:cubicBezTo>
                    <a:pt x="314162" y="540103"/>
                    <a:pt x="516941" y="298522"/>
                    <a:pt x="577051" y="5562"/>
                  </a:cubicBezTo>
                  <a:close/>
                  <a:moveTo>
                    <a:pt x="546715" y="0"/>
                  </a:moveTo>
                  <a:lnTo>
                    <a:pt x="549376" y="0"/>
                  </a:lnTo>
                  <a:lnTo>
                    <a:pt x="527866" y="83455"/>
                  </a:lnTo>
                  <a:cubicBezTo>
                    <a:pt x="451250" y="329241"/>
                    <a:pt x="268664" y="528739"/>
                    <a:pt x="33822" y="628237"/>
                  </a:cubicBezTo>
                  <a:lnTo>
                    <a:pt x="13044" y="635856"/>
                  </a:lnTo>
                  <a:lnTo>
                    <a:pt x="11562" y="633657"/>
                  </a:lnTo>
                  <a:lnTo>
                    <a:pt x="32824" y="625861"/>
                  </a:lnTo>
                  <a:cubicBezTo>
                    <a:pt x="266974" y="526659"/>
                    <a:pt x="449015" y="327755"/>
                    <a:pt x="525401" y="82694"/>
                  </a:cubicBezTo>
                  <a:close/>
                  <a:moveTo>
                    <a:pt x="514938" y="0"/>
                  </a:moveTo>
                  <a:lnTo>
                    <a:pt x="517607" y="0"/>
                  </a:lnTo>
                  <a:lnTo>
                    <a:pt x="498453" y="74316"/>
                  </a:lnTo>
                  <a:cubicBezTo>
                    <a:pt x="424546" y="311433"/>
                    <a:pt x="248413" y="503882"/>
                    <a:pt x="21856" y="599864"/>
                  </a:cubicBezTo>
                  <a:lnTo>
                    <a:pt x="4656" y="606171"/>
                  </a:lnTo>
                  <a:lnTo>
                    <a:pt x="4137" y="603602"/>
                  </a:lnTo>
                  <a:lnTo>
                    <a:pt x="20833" y="597480"/>
                  </a:lnTo>
                  <a:cubicBezTo>
                    <a:pt x="246691" y="501785"/>
                    <a:pt x="422297" y="309914"/>
                    <a:pt x="495984" y="73534"/>
                  </a:cubicBezTo>
                  <a:close/>
                  <a:moveTo>
                    <a:pt x="483169" y="0"/>
                  </a:moveTo>
                  <a:lnTo>
                    <a:pt x="485830" y="0"/>
                  </a:lnTo>
                  <a:lnTo>
                    <a:pt x="469036" y="65156"/>
                  </a:lnTo>
                  <a:cubicBezTo>
                    <a:pt x="397828" y="293591"/>
                    <a:pt x="228130" y="479008"/>
                    <a:pt x="9865" y="571483"/>
                  </a:cubicBezTo>
                  <a:lnTo>
                    <a:pt x="0" y="575101"/>
                  </a:lnTo>
                  <a:lnTo>
                    <a:pt x="0" y="572359"/>
                  </a:lnTo>
                  <a:lnTo>
                    <a:pt x="8868" y="569107"/>
                  </a:lnTo>
                  <a:cubicBezTo>
                    <a:pt x="226440" y="476928"/>
                    <a:pt x="395594" y="292106"/>
                    <a:pt x="466572" y="64395"/>
                  </a:cubicBezTo>
                  <a:close/>
                  <a:moveTo>
                    <a:pt x="450366" y="0"/>
                  </a:moveTo>
                  <a:lnTo>
                    <a:pt x="453063" y="0"/>
                  </a:lnTo>
                  <a:lnTo>
                    <a:pt x="413347" y="127674"/>
                  </a:lnTo>
                  <a:cubicBezTo>
                    <a:pt x="354040" y="267656"/>
                    <a:pt x="254994" y="386868"/>
                    <a:pt x="130435" y="471085"/>
                  </a:cubicBezTo>
                  <a:lnTo>
                    <a:pt x="0" y="541968"/>
                  </a:lnTo>
                  <a:lnTo>
                    <a:pt x="0" y="539028"/>
                  </a:lnTo>
                  <a:lnTo>
                    <a:pt x="128974" y="468934"/>
                  </a:lnTo>
                  <a:cubicBezTo>
                    <a:pt x="253122" y="384990"/>
                    <a:pt x="351847" y="266168"/>
                    <a:pt x="410963" y="126651"/>
                  </a:cubicBezTo>
                  <a:close/>
                  <a:moveTo>
                    <a:pt x="418267" y="0"/>
                  </a:moveTo>
                  <a:lnTo>
                    <a:pt x="420954" y="0"/>
                  </a:lnTo>
                  <a:lnTo>
                    <a:pt x="384965" y="115683"/>
                  </a:lnTo>
                  <a:cubicBezTo>
                    <a:pt x="327996" y="250138"/>
                    <a:pt x="232855" y="364648"/>
                    <a:pt x="113212" y="445544"/>
                  </a:cubicBezTo>
                  <a:lnTo>
                    <a:pt x="0" y="507071"/>
                  </a:lnTo>
                  <a:lnTo>
                    <a:pt x="0" y="504153"/>
                  </a:lnTo>
                  <a:lnTo>
                    <a:pt x="111777" y="443408"/>
                  </a:lnTo>
                  <a:cubicBezTo>
                    <a:pt x="231007" y="362793"/>
                    <a:pt x="325818" y="248679"/>
                    <a:pt x="382590" y="114686"/>
                  </a:cubicBezTo>
                  <a:close/>
                  <a:moveTo>
                    <a:pt x="386158" y="0"/>
                  </a:moveTo>
                  <a:lnTo>
                    <a:pt x="388856" y="0"/>
                  </a:lnTo>
                  <a:lnTo>
                    <a:pt x="356592" y="103718"/>
                  </a:lnTo>
                  <a:cubicBezTo>
                    <a:pt x="301967" y="232649"/>
                    <a:pt x="210740" y="342450"/>
                    <a:pt x="96015" y="420018"/>
                  </a:cubicBezTo>
                  <a:lnTo>
                    <a:pt x="0" y="472196"/>
                  </a:lnTo>
                  <a:lnTo>
                    <a:pt x="0" y="469255"/>
                  </a:lnTo>
                  <a:lnTo>
                    <a:pt x="94554" y="417867"/>
                  </a:lnTo>
                  <a:cubicBezTo>
                    <a:pt x="208868" y="340572"/>
                    <a:pt x="299774" y="231161"/>
                    <a:pt x="354208" y="102695"/>
                  </a:cubicBezTo>
                  <a:close/>
                  <a:moveTo>
                    <a:pt x="354059" y="0"/>
                  </a:moveTo>
                  <a:lnTo>
                    <a:pt x="356747" y="0"/>
                  </a:lnTo>
                  <a:lnTo>
                    <a:pt x="328211" y="91727"/>
                  </a:lnTo>
                  <a:cubicBezTo>
                    <a:pt x="275923" y="215131"/>
                    <a:pt x="188602" y="320229"/>
                    <a:pt x="78792" y="394476"/>
                  </a:cubicBezTo>
                  <a:lnTo>
                    <a:pt x="0" y="437297"/>
                  </a:lnTo>
                  <a:lnTo>
                    <a:pt x="0" y="434380"/>
                  </a:lnTo>
                  <a:lnTo>
                    <a:pt x="77357" y="392341"/>
                  </a:lnTo>
                  <a:cubicBezTo>
                    <a:pt x="186753" y="318374"/>
                    <a:pt x="273745" y="213672"/>
                    <a:pt x="325834" y="90730"/>
                  </a:cubicBezTo>
                  <a:close/>
                  <a:moveTo>
                    <a:pt x="321949" y="0"/>
                  </a:moveTo>
                  <a:lnTo>
                    <a:pt x="324647" y="0"/>
                  </a:lnTo>
                  <a:lnTo>
                    <a:pt x="299836" y="79761"/>
                  </a:lnTo>
                  <a:cubicBezTo>
                    <a:pt x="249893" y="197641"/>
                    <a:pt x="166486" y="298031"/>
                    <a:pt x="61594" y="368950"/>
                  </a:cubicBezTo>
                  <a:lnTo>
                    <a:pt x="0" y="402423"/>
                  </a:lnTo>
                  <a:lnTo>
                    <a:pt x="0" y="399480"/>
                  </a:lnTo>
                  <a:lnTo>
                    <a:pt x="60133" y="366798"/>
                  </a:lnTo>
                  <a:cubicBezTo>
                    <a:pt x="164614" y="296152"/>
                    <a:pt x="247700" y="196153"/>
                    <a:pt x="297451" y="78739"/>
                  </a:cubicBezTo>
                  <a:close/>
                </a:path>
              </a:pathLst>
            </a:custGeom>
            <a:solidFill>
              <a:schemeClr val="accent3"/>
            </a:solidFill>
            <a:ln w="5906" cap="flat">
              <a:noFill/>
              <a:prstDash val="solid"/>
              <a:miter/>
            </a:ln>
          </p:spPr>
          <p:txBody>
            <a:bodyPr rtlCol="0" anchor="ctr"/>
            <a:lstStyle/>
            <a:p>
              <a:endParaRPr lang="en-US"/>
            </a:p>
          </p:txBody>
        </p:sp>
      </p:grpSp>
    </p:spTree>
    <p:extLst>
      <p:ext uri="{BB962C8B-B14F-4D97-AF65-F5344CB8AC3E}">
        <p14:creationId xmlns:p14="http://schemas.microsoft.com/office/powerpoint/2010/main" val="4058115771"/>
      </p:ext>
    </p:extLst>
  </p:cSld>
  <p:clrMapOvr>
    <a:masterClrMapping/>
  </p:clrMapOvr>
</p:sldLayout>
</file>

<file path=ppt/slideLayouts/slideLayout155.xml><?xml version="1.0" encoding="utf-8"?>
<p:sldLayout xmlns:a="http://schemas.openxmlformats.org/drawingml/2006/main" xmlns:r="http://schemas.openxmlformats.org/officeDocument/2006/relationships" xmlns:p="http://schemas.openxmlformats.org/presentationml/2006/main" preserve="1" userDrawn="1">
  <p:cSld name="Thank You - Editable">
    <p:spTree>
      <p:nvGrpSpPr>
        <p:cNvPr id="1" name=""/>
        <p:cNvGrpSpPr/>
        <p:nvPr/>
      </p:nvGrpSpPr>
      <p:grpSpPr>
        <a:xfrm>
          <a:off x="0" y="0"/>
          <a:ext cx="0" cy="0"/>
          <a:chOff x="0" y="0"/>
          <a:chExt cx="0" cy="0"/>
        </a:xfrm>
      </p:grpSpPr>
      <p:sp>
        <p:nvSpPr>
          <p:cNvPr id="74" name="Picture Placeholder 73">
            <a:extLst>
              <a:ext uri="{FF2B5EF4-FFF2-40B4-BE49-F238E27FC236}">
                <a16:creationId xmlns:a16="http://schemas.microsoft.com/office/drawing/2014/main" id="{300631E8-5D38-D2D5-1371-9D34B47466E3}"/>
              </a:ext>
            </a:extLst>
          </p:cNvPr>
          <p:cNvSpPr>
            <a:spLocks noGrp="1"/>
          </p:cNvSpPr>
          <p:nvPr>
            <p:ph type="pic" sz="quarter" idx="10" hasCustomPrompt="1"/>
          </p:nvPr>
        </p:nvSpPr>
        <p:spPr>
          <a:xfrm>
            <a:off x="457199" y="1204289"/>
            <a:ext cx="3700484" cy="5196510"/>
          </a:xfrm>
          <a:custGeom>
            <a:avLst/>
            <a:gdLst>
              <a:gd name="connsiteX0" fmla="*/ 3700484 w 3700484"/>
              <a:gd name="connsiteY0" fmla="*/ 3210666 h 5196510"/>
              <a:gd name="connsiteX1" fmla="*/ 3700484 w 3700484"/>
              <a:gd name="connsiteY1" fmla="*/ 3574930 h 5196510"/>
              <a:gd name="connsiteX2" fmla="*/ 3578000 w 3700484"/>
              <a:gd name="connsiteY2" fmla="*/ 3697414 h 5196510"/>
              <a:gd name="connsiteX3" fmla="*/ 3117375 w 3700484"/>
              <a:gd name="connsiteY3" fmla="*/ 3697414 h 5196510"/>
              <a:gd name="connsiteX4" fmla="*/ 2994891 w 3700484"/>
              <a:gd name="connsiteY4" fmla="*/ 3574930 h 5196510"/>
              <a:gd name="connsiteX5" fmla="*/ 2994891 w 3700484"/>
              <a:gd name="connsiteY5" fmla="*/ 3461674 h 5196510"/>
              <a:gd name="connsiteX6" fmla="*/ 3076563 w 3700484"/>
              <a:gd name="connsiteY6" fmla="*/ 3457550 h 5196510"/>
              <a:gd name="connsiteX7" fmla="*/ 3646751 w 3700484"/>
              <a:gd name="connsiteY7" fmla="*/ 3250847 h 5196510"/>
              <a:gd name="connsiteX8" fmla="*/ 3700484 w 3700484"/>
              <a:gd name="connsiteY8" fmla="*/ 3163294 h 5196510"/>
              <a:gd name="connsiteX9" fmla="*/ 3700484 w 3700484"/>
              <a:gd name="connsiteY9" fmla="*/ 3206902 h 5196510"/>
              <a:gd name="connsiteX10" fmla="*/ 3639248 w 3700484"/>
              <a:gd name="connsiteY10" fmla="*/ 3252384 h 5196510"/>
              <a:gd name="connsiteX11" fmla="*/ 3072616 w 3700484"/>
              <a:gd name="connsiteY11" fmla="*/ 3454831 h 5196510"/>
              <a:gd name="connsiteX12" fmla="*/ 2994891 w 3700484"/>
              <a:gd name="connsiteY12" fmla="*/ 3458618 h 5196510"/>
              <a:gd name="connsiteX13" fmla="*/ 2994891 w 3700484"/>
              <a:gd name="connsiteY13" fmla="*/ 3424225 h 5196510"/>
              <a:gd name="connsiteX14" fmla="*/ 3072557 w 3700484"/>
              <a:gd name="connsiteY14" fmla="*/ 3420290 h 5196510"/>
              <a:gd name="connsiteX15" fmla="*/ 3625345 w 3700484"/>
              <a:gd name="connsiteY15" fmla="*/ 3219518 h 5196510"/>
              <a:gd name="connsiteX16" fmla="*/ 3700484 w 3700484"/>
              <a:gd name="connsiteY16" fmla="*/ 3115707 h 5196510"/>
              <a:gd name="connsiteX17" fmla="*/ 3700484 w 3700484"/>
              <a:gd name="connsiteY17" fmla="*/ 3159392 h 5196510"/>
              <a:gd name="connsiteX18" fmla="*/ 3623600 w 3700484"/>
              <a:gd name="connsiteY18" fmla="*/ 3216921 h 5196510"/>
              <a:gd name="connsiteX19" fmla="*/ 3072240 w 3700484"/>
              <a:gd name="connsiteY19" fmla="*/ 3417169 h 5196510"/>
              <a:gd name="connsiteX20" fmla="*/ 2994891 w 3700484"/>
              <a:gd name="connsiteY20" fmla="*/ 3421087 h 5196510"/>
              <a:gd name="connsiteX21" fmla="*/ 2994891 w 3700484"/>
              <a:gd name="connsiteY21" fmla="*/ 3386784 h 5196510"/>
              <a:gd name="connsiteX22" fmla="*/ 3068740 w 3700484"/>
              <a:gd name="connsiteY22" fmla="*/ 3383043 h 5196510"/>
              <a:gd name="connsiteX23" fmla="*/ 3694779 w 3700484"/>
              <a:gd name="connsiteY23" fmla="*/ 3120894 h 5196510"/>
              <a:gd name="connsiteX24" fmla="*/ 3692101 w 3700484"/>
              <a:gd name="connsiteY24" fmla="*/ 3072784 h 5196510"/>
              <a:gd name="connsiteX25" fmla="*/ 3699995 w 3700484"/>
              <a:gd name="connsiteY25" fmla="*/ 3111881 h 5196510"/>
              <a:gd name="connsiteX26" fmla="*/ 3692762 w 3700484"/>
              <a:gd name="connsiteY26" fmla="*/ 3118456 h 5196510"/>
              <a:gd name="connsiteX27" fmla="*/ 3068411 w 3700484"/>
              <a:gd name="connsiteY27" fmla="*/ 3379921 h 5196510"/>
              <a:gd name="connsiteX28" fmla="*/ 2994891 w 3700484"/>
              <a:gd name="connsiteY28" fmla="*/ 3383646 h 5196510"/>
              <a:gd name="connsiteX29" fmla="*/ 2994891 w 3700484"/>
              <a:gd name="connsiteY29" fmla="*/ 3349343 h 5196510"/>
              <a:gd name="connsiteX30" fmla="*/ 3064912 w 3700484"/>
              <a:gd name="connsiteY30" fmla="*/ 3345796 h 5196510"/>
              <a:gd name="connsiteX31" fmla="*/ 3670961 w 3700484"/>
              <a:gd name="connsiteY31" fmla="*/ 3092001 h 5196510"/>
              <a:gd name="connsiteX32" fmla="*/ 3672796 w 3700484"/>
              <a:gd name="connsiteY32" fmla="*/ 3039839 h 5196510"/>
              <a:gd name="connsiteX33" fmla="*/ 3690859 w 3700484"/>
              <a:gd name="connsiteY33" fmla="*/ 3066629 h 5196510"/>
              <a:gd name="connsiteX34" fmla="*/ 3691381 w 3700484"/>
              <a:gd name="connsiteY34" fmla="*/ 3069217 h 5196510"/>
              <a:gd name="connsiteX35" fmla="*/ 3668974 w 3700484"/>
              <a:gd name="connsiteY35" fmla="*/ 3089587 h 5196510"/>
              <a:gd name="connsiteX36" fmla="*/ 3064594 w 3700484"/>
              <a:gd name="connsiteY36" fmla="*/ 3342674 h 5196510"/>
              <a:gd name="connsiteX37" fmla="*/ 2994891 w 3700484"/>
              <a:gd name="connsiteY37" fmla="*/ 3346205 h 5196510"/>
              <a:gd name="connsiteX38" fmla="*/ 2994891 w 3700484"/>
              <a:gd name="connsiteY38" fmla="*/ 3311901 h 5196510"/>
              <a:gd name="connsiteX39" fmla="*/ 3061096 w 3700484"/>
              <a:gd name="connsiteY39" fmla="*/ 3308548 h 5196510"/>
              <a:gd name="connsiteX40" fmla="*/ 3647174 w 3700484"/>
              <a:gd name="connsiteY40" fmla="*/ 3063131 h 5196510"/>
              <a:gd name="connsiteX41" fmla="*/ 3645056 w 3700484"/>
              <a:gd name="connsiteY41" fmla="*/ 3014513 h 5196510"/>
              <a:gd name="connsiteX42" fmla="*/ 3664609 w 3700484"/>
              <a:gd name="connsiteY42" fmla="*/ 3027696 h 5196510"/>
              <a:gd name="connsiteX43" fmla="*/ 3671011 w 3700484"/>
              <a:gd name="connsiteY43" fmla="*/ 3037191 h 5196510"/>
              <a:gd name="connsiteX44" fmla="*/ 3645157 w 3700484"/>
              <a:gd name="connsiteY44" fmla="*/ 3060694 h 5196510"/>
              <a:gd name="connsiteX45" fmla="*/ 3060767 w 3700484"/>
              <a:gd name="connsiteY45" fmla="*/ 3305425 h 5196510"/>
              <a:gd name="connsiteX46" fmla="*/ 2994891 w 3700484"/>
              <a:gd name="connsiteY46" fmla="*/ 3308763 h 5196510"/>
              <a:gd name="connsiteX47" fmla="*/ 2994891 w 3700484"/>
              <a:gd name="connsiteY47" fmla="*/ 3274460 h 5196510"/>
              <a:gd name="connsiteX48" fmla="*/ 3057266 w 3700484"/>
              <a:gd name="connsiteY48" fmla="*/ 3271300 h 5196510"/>
              <a:gd name="connsiteX49" fmla="*/ 3623356 w 3700484"/>
              <a:gd name="connsiteY49" fmla="*/ 3034239 h 5196510"/>
              <a:gd name="connsiteX50" fmla="*/ 3607843 w 3700484"/>
              <a:gd name="connsiteY50" fmla="*/ 2997846 h 5196510"/>
              <a:gd name="connsiteX51" fmla="*/ 3625676 w 3700484"/>
              <a:gd name="connsiteY51" fmla="*/ 3001447 h 5196510"/>
              <a:gd name="connsiteX52" fmla="*/ 3642390 w 3700484"/>
              <a:gd name="connsiteY52" fmla="*/ 3012715 h 5196510"/>
              <a:gd name="connsiteX53" fmla="*/ 3621369 w 3700484"/>
              <a:gd name="connsiteY53" fmla="*/ 3031824 h 5196510"/>
              <a:gd name="connsiteX54" fmla="*/ 3056949 w 3700484"/>
              <a:gd name="connsiteY54" fmla="*/ 3268178 h 5196510"/>
              <a:gd name="connsiteX55" fmla="*/ 2994891 w 3700484"/>
              <a:gd name="connsiteY55" fmla="*/ 3271322 h 5196510"/>
              <a:gd name="connsiteX56" fmla="*/ 2994891 w 3700484"/>
              <a:gd name="connsiteY56" fmla="*/ 3237019 h 5196510"/>
              <a:gd name="connsiteX57" fmla="*/ 3053449 w 3700484"/>
              <a:gd name="connsiteY57" fmla="*/ 3234053 h 5196510"/>
              <a:gd name="connsiteX58" fmla="*/ 3599567 w 3700484"/>
              <a:gd name="connsiteY58" fmla="*/ 3005369 h 5196510"/>
              <a:gd name="connsiteX59" fmla="*/ 3550061 w 3700484"/>
              <a:gd name="connsiteY59" fmla="*/ 2991821 h 5196510"/>
              <a:gd name="connsiteX60" fmla="*/ 3578000 w 3700484"/>
              <a:gd name="connsiteY60" fmla="*/ 2991821 h 5196510"/>
              <a:gd name="connsiteX61" fmla="*/ 3604023 w 3700484"/>
              <a:gd name="connsiteY61" fmla="*/ 2997075 h 5196510"/>
              <a:gd name="connsiteX62" fmla="*/ 3597581 w 3700484"/>
              <a:gd name="connsiteY62" fmla="*/ 3002932 h 5196510"/>
              <a:gd name="connsiteX63" fmla="*/ 3053132 w 3700484"/>
              <a:gd name="connsiteY63" fmla="*/ 3230931 h 5196510"/>
              <a:gd name="connsiteX64" fmla="*/ 2994891 w 3700484"/>
              <a:gd name="connsiteY64" fmla="*/ 3233881 h 5196510"/>
              <a:gd name="connsiteX65" fmla="*/ 2994891 w 3700484"/>
              <a:gd name="connsiteY65" fmla="*/ 3199577 h 5196510"/>
              <a:gd name="connsiteX66" fmla="*/ 3049620 w 3700484"/>
              <a:gd name="connsiteY66" fmla="*/ 3196804 h 5196510"/>
              <a:gd name="connsiteX67" fmla="*/ 3499826 w 3700484"/>
              <a:gd name="connsiteY67" fmla="*/ 3033287 h 5196510"/>
              <a:gd name="connsiteX68" fmla="*/ 3491567 w 3700484"/>
              <a:gd name="connsiteY68" fmla="*/ 2991821 h 5196510"/>
              <a:gd name="connsiteX69" fmla="*/ 3545172 w 3700484"/>
              <a:gd name="connsiteY69" fmla="*/ 2991821 h 5196510"/>
              <a:gd name="connsiteX70" fmla="*/ 3498081 w 3700484"/>
              <a:gd name="connsiteY70" fmla="*/ 3030690 h 5196510"/>
              <a:gd name="connsiteX71" fmla="*/ 3049303 w 3700484"/>
              <a:gd name="connsiteY71" fmla="*/ 3193683 h 5196510"/>
              <a:gd name="connsiteX72" fmla="*/ 2994891 w 3700484"/>
              <a:gd name="connsiteY72" fmla="*/ 3196439 h 5196510"/>
              <a:gd name="connsiteX73" fmla="*/ 2994891 w 3700484"/>
              <a:gd name="connsiteY73" fmla="*/ 3162136 h 5196510"/>
              <a:gd name="connsiteX74" fmla="*/ 3045803 w 3700484"/>
              <a:gd name="connsiteY74" fmla="*/ 3159557 h 5196510"/>
              <a:gd name="connsiteX75" fmla="*/ 3478923 w 3700484"/>
              <a:gd name="connsiteY75" fmla="*/ 3002258 h 5196510"/>
              <a:gd name="connsiteX76" fmla="*/ 3424097 w 3700484"/>
              <a:gd name="connsiteY76" fmla="*/ 2991821 h 5196510"/>
              <a:gd name="connsiteX77" fmla="*/ 3486653 w 3700484"/>
              <a:gd name="connsiteY77" fmla="*/ 2991821 h 5196510"/>
              <a:gd name="connsiteX78" fmla="*/ 3477178 w 3700484"/>
              <a:gd name="connsiteY78" fmla="*/ 2999643 h 5196510"/>
              <a:gd name="connsiteX79" fmla="*/ 3045486 w 3700484"/>
              <a:gd name="connsiteY79" fmla="*/ 3156435 h 5196510"/>
              <a:gd name="connsiteX80" fmla="*/ 2994891 w 3700484"/>
              <a:gd name="connsiteY80" fmla="*/ 3158998 h 5196510"/>
              <a:gd name="connsiteX81" fmla="*/ 2994891 w 3700484"/>
              <a:gd name="connsiteY81" fmla="*/ 3124695 h 5196510"/>
              <a:gd name="connsiteX82" fmla="*/ 3041974 w 3700484"/>
              <a:gd name="connsiteY82" fmla="*/ 3122310 h 5196510"/>
              <a:gd name="connsiteX83" fmla="*/ 3382866 w 3700484"/>
              <a:gd name="connsiteY83" fmla="*/ 3016896 h 5196510"/>
              <a:gd name="connsiteX84" fmla="*/ 3342059 w 3700484"/>
              <a:gd name="connsiteY84" fmla="*/ 2991821 h 5196510"/>
              <a:gd name="connsiteX85" fmla="*/ 3418082 w 3700484"/>
              <a:gd name="connsiteY85" fmla="*/ 2991821 h 5196510"/>
              <a:gd name="connsiteX86" fmla="*/ 3381380 w 3700484"/>
              <a:gd name="connsiteY86" fmla="*/ 3014142 h 5196510"/>
              <a:gd name="connsiteX87" fmla="*/ 3041657 w 3700484"/>
              <a:gd name="connsiteY87" fmla="*/ 3119188 h 5196510"/>
              <a:gd name="connsiteX88" fmla="*/ 2994891 w 3700484"/>
              <a:gd name="connsiteY88" fmla="*/ 3121557 h 5196510"/>
              <a:gd name="connsiteX89" fmla="*/ 2994891 w 3700484"/>
              <a:gd name="connsiteY89" fmla="*/ 3114305 h 5196510"/>
              <a:gd name="connsiteX90" fmla="*/ 3000409 w 3700484"/>
              <a:gd name="connsiteY90" fmla="*/ 3086974 h 5196510"/>
              <a:gd name="connsiteX91" fmla="*/ 3038157 w 3700484"/>
              <a:gd name="connsiteY91" fmla="*/ 3085062 h 5196510"/>
              <a:gd name="connsiteX92" fmla="*/ 3288698 w 3700484"/>
              <a:gd name="connsiteY92" fmla="*/ 3020821 h 5196510"/>
              <a:gd name="connsiteX93" fmla="*/ 3259127 w 3700484"/>
              <a:gd name="connsiteY93" fmla="*/ 2991821 h 5196510"/>
              <a:gd name="connsiteX94" fmla="*/ 3335510 w 3700484"/>
              <a:gd name="connsiteY94" fmla="*/ 2991821 h 5196510"/>
              <a:gd name="connsiteX95" fmla="*/ 3287485 w 3700484"/>
              <a:gd name="connsiteY95" fmla="*/ 3017922 h 5196510"/>
              <a:gd name="connsiteX96" fmla="*/ 3037840 w 3700484"/>
              <a:gd name="connsiteY96" fmla="*/ 3081939 h 5196510"/>
              <a:gd name="connsiteX97" fmla="*/ 3001049 w 3700484"/>
              <a:gd name="connsiteY97" fmla="*/ 3083803 h 5196510"/>
              <a:gd name="connsiteX98" fmla="*/ 3004517 w 3700484"/>
              <a:gd name="connsiteY98" fmla="*/ 3066629 h 5196510"/>
              <a:gd name="connsiteX99" fmla="*/ 3016596 w 3700484"/>
              <a:gd name="connsiteY99" fmla="*/ 3048712 h 5196510"/>
              <a:gd name="connsiteX100" fmla="*/ 3034330 w 3700484"/>
              <a:gd name="connsiteY100" fmla="*/ 3047814 h 5196510"/>
              <a:gd name="connsiteX101" fmla="*/ 3197336 w 3700484"/>
              <a:gd name="connsiteY101" fmla="*/ 3014482 h 5196510"/>
              <a:gd name="connsiteX102" fmla="*/ 3135428 w 3700484"/>
              <a:gd name="connsiteY102" fmla="*/ 2991821 h 5196510"/>
              <a:gd name="connsiteX103" fmla="*/ 3250037 w 3700484"/>
              <a:gd name="connsiteY103" fmla="*/ 2991821 h 5196510"/>
              <a:gd name="connsiteX104" fmla="*/ 3196411 w 3700484"/>
              <a:gd name="connsiteY104" fmla="*/ 3011486 h 5196510"/>
              <a:gd name="connsiteX105" fmla="*/ 3034012 w 3700484"/>
              <a:gd name="connsiteY105" fmla="*/ 3044692 h 5196510"/>
              <a:gd name="connsiteX106" fmla="*/ 3018787 w 3700484"/>
              <a:gd name="connsiteY106" fmla="*/ 3045464 h 5196510"/>
              <a:gd name="connsiteX107" fmla="*/ 3030766 w 3700484"/>
              <a:gd name="connsiteY107" fmla="*/ 3027696 h 5196510"/>
              <a:gd name="connsiteX108" fmla="*/ 3063706 w 3700484"/>
              <a:gd name="connsiteY108" fmla="*/ 3005487 h 5196510"/>
              <a:gd name="connsiteX109" fmla="*/ 3109736 w 3700484"/>
              <a:gd name="connsiteY109" fmla="*/ 2998443 h 5196510"/>
              <a:gd name="connsiteX110" fmla="*/ 3117375 w 3700484"/>
              <a:gd name="connsiteY110" fmla="*/ 2991821 h 5196510"/>
              <a:gd name="connsiteX111" fmla="*/ 3122864 w 3700484"/>
              <a:gd name="connsiteY111" fmla="*/ 2991821 h 5196510"/>
              <a:gd name="connsiteX112" fmla="*/ 3109110 w 3700484"/>
              <a:gd name="connsiteY112" fmla="*/ 2995366 h 5196510"/>
              <a:gd name="connsiteX113" fmla="*/ 3070690 w 3700484"/>
              <a:gd name="connsiteY113" fmla="*/ 3001247 h 5196510"/>
              <a:gd name="connsiteX114" fmla="*/ 2568366 w 3700484"/>
              <a:gd name="connsiteY114" fmla="*/ 2247241 h 5196510"/>
              <a:gd name="connsiteX115" fmla="*/ 2802416 w 3700484"/>
              <a:gd name="connsiteY115" fmla="*/ 2247241 h 5196510"/>
              <a:gd name="connsiteX116" fmla="*/ 2950440 w 3700484"/>
              <a:gd name="connsiteY116" fmla="*/ 2395265 h 5196510"/>
              <a:gd name="connsiteX117" fmla="*/ 2950440 w 3700484"/>
              <a:gd name="connsiteY117" fmla="*/ 2599555 h 5196510"/>
              <a:gd name="connsiteX118" fmla="*/ 2948957 w 3700484"/>
              <a:gd name="connsiteY118" fmla="*/ 2599705 h 5196510"/>
              <a:gd name="connsiteX119" fmla="*/ 2573013 w 3700484"/>
              <a:gd name="connsiteY119" fmla="*/ 2293190 h 5196510"/>
              <a:gd name="connsiteX120" fmla="*/ 2530926 w 3700484"/>
              <a:gd name="connsiteY120" fmla="*/ 2247241 h 5196510"/>
              <a:gd name="connsiteX121" fmla="*/ 2565229 w 3700484"/>
              <a:gd name="connsiteY121" fmla="*/ 2247241 h 5196510"/>
              <a:gd name="connsiteX122" fmla="*/ 2569940 w 3700484"/>
              <a:gd name="connsiteY122" fmla="*/ 2293817 h 5196510"/>
              <a:gd name="connsiteX123" fmla="*/ 2948957 w 3700484"/>
              <a:gd name="connsiteY123" fmla="*/ 2602843 h 5196510"/>
              <a:gd name="connsiteX124" fmla="*/ 2950440 w 3700484"/>
              <a:gd name="connsiteY124" fmla="*/ 2602693 h 5196510"/>
              <a:gd name="connsiteX125" fmla="*/ 2950440 w 3700484"/>
              <a:gd name="connsiteY125" fmla="*/ 2636996 h 5196510"/>
              <a:gd name="connsiteX126" fmla="*/ 2948958 w 3700484"/>
              <a:gd name="connsiteY126" fmla="*/ 2637146 h 5196510"/>
              <a:gd name="connsiteX127" fmla="*/ 2536335 w 3700484"/>
              <a:gd name="connsiteY127" fmla="*/ 2300717 h 5196510"/>
              <a:gd name="connsiteX128" fmla="*/ 2493483 w 3700484"/>
              <a:gd name="connsiteY128" fmla="*/ 2247241 h 5196510"/>
              <a:gd name="connsiteX129" fmla="*/ 2527787 w 3700484"/>
              <a:gd name="connsiteY129" fmla="*/ 2247241 h 5196510"/>
              <a:gd name="connsiteX130" fmla="*/ 2533259 w 3700484"/>
              <a:gd name="connsiteY130" fmla="*/ 2301363 h 5196510"/>
              <a:gd name="connsiteX131" fmla="*/ 2948958 w 3700484"/>
              <a:gd name="connsiteY131" fmla="*/ 2640284 h 5196510"/>
              <a:gd name="connsiteX132" fmla="*/ 2950440 w 3700484"/>
              <a:gd name="connsiteY132" fmla="*/ 2640134 h 5196510"/>
              <a:gd name="connsiteX133" fmla="*/ 2950440 w 3700484"/>
              <a:gd name="connsiteY133" fmla="*/ 2674438 h 5196510"/>
              <a:gd name="connsiteX134" fmla="*/ 2948957 w 3700484"/>
              <a:gd name="connsiteY134" fmla="*/ 2674588 h 5196510"/>
              <a:gd name="connsiteX135" fmla="*/ 2499654 w 3700484"/>
              <a:gd name="connsiteY135" fmla="*/ 2308264 h 5196510"/>
              <a:gd name="connsiteX136" fmla="*/ 2456043 w 3700484"/>
              <a:gd name="connsiteY136" fmla="*/ 2247241 h 5196510"/>
              <a:gd name="connsiteX137" fmla="*/ 2490346 w 3700484"/>
              <a:gd name="connsiteY137" fmla="*/ 2247241 h 5196510"/>
              <a:gd name="connsiteX138" fmla="*/ 2496580 w 3700484"/>
              <a:gd name="connsiteY138" fmla="*/ 2308890 h 5196510"/>
              <a:gd name="connsiteX139" fmla="*/ 2948957 w 3700484"/>
              <a:gd name="connsiteY139" fmla="*/ 2677726 h 5196510"/>
              <a:gd name="connsiteX140" fmla="*/ 2950440 w 3700484"/>
              <a:gd name="connsiteY140" fmla="*/ 2677576 h 5196510"/>
              <a:gd name="connsiteX141" fmla="*/ 2950440 w 3700484"/>
              <a:gd name="connsiteY141" fmla="*/ 2711879 h 5196510"/>
              <a:gd name="connsiteX142" fmla="*/ 2948957 w 3700484"/>
              <a:gd name="connsiteY142" fmla="*/ 2712029 h 5196510"/>
              <a:gd name="connsiteX143" fmla="*/ 2462976 w 3700484"/>
              <a:gd name="connsiteY143" fmla="*/ 2315790 h 5196510"/>
              <a:gd name="connsiteX144" fmla="*/ 2418601 w 3700484"/>
              <a:gd name="connsiteY144" fmla="*/ 2247241 h 5196510"/>
              <a:gd name="connsiteX145" fmla="*/ 2452904 w 3700484"/>
              <a:gd name="connsiteY145" fmla="*/ 2247241 h 5196510"/>
              <a:gd name="connsiteX146" fmla="*/ 2459900 w 3700484"/>
              <a:gd name="connsiteY146" fmla="*/ 2316436 h 5196510"/>
              <a:gd name="connsiteX147" fmla="*/ 2948957 w 3700484"/>
              <a:gd name="connsiteY147" fmla="*/ 2715167 h 5196510"/>
              <a:gd name="connsiteX148" fmla="*/ 2950440 w 3700484"/>
              <a:gd name="connsiteY148" fmla="*/ 2715017 h 5196510"/>
              <a:gd name="connsiteX149" fmla="*/ 2950440 w 3700484"/>
              <a:gd name="connsiteY149" fmla="*/ 2749320 h 5196510"/>
              <a:gd name="connsiteX150" fmla="*/ 2948957 w 3700484"/>
              <a:gd name="connsiteY150" fmla="*/ 2749470 h 5196510"/>
              <a:gd name="connsiteX151" fmla="*/ 2426296 w 3700484"/>
              <a:gd name="connsiteY151" fmla="*/ 2323336 h 5196510"/>
              <a:gd name="connsiteX152" fmla="*/ 2381161 w 3700484"/>
              <a:gd name="connsiteY152" fmla="*/ 2247241 h 5196510"/>
              <a:gd name="connsiteX153" fmla="*/ 2415464 w 3700484"/>
              <a:gd name="connsiteY153" fmla="*/ 2247241 h 5196510"/>
              <a:gd name="connsiteX154" fmla="*/ 2423222 w 3700484"/>
              <a:gd name="connsiteY154" fmla="*/ 2323963 h 5196510"/>
              <a:gd name="connsiteX155" fmla="*/ 2948957 w 3700484"/>
              <a:gd name="connsiteY155" fmla="*/ 2752608 h 5196510"/>
              <a:gd name="connsiteX156" fmla="*/ 2950440 w 3700484"/>
              <a:gd name="connsiteY156" fmla="*/ 2752458 h 5196510"/>
              <a:gd name="connsiteX157" fmla="*/ 2950440 w 3700484"/>
              <a:gd name="connsiteY157" fmla="*/ 2786762 h 5196510"/>
              <a:gd name="connsiteX158" fmla="*/ 2948958 w 3700484"/>
              <a:gd name="connsiteY158" fmla="*/ 2786912 h 5196510"/>
              <a:gd name="connsiteX159" fmla="*/ 2389618 w 3700484"/>
              <a:gd name="connsiteY159" fmla="*/ 2330863 h 5196510"/>
              <a:gd name="connsiteX160" fmla="*/ 2343718 w 3700484"/>
              <a:gd name="connsiteY160" fmla="*/ 2247241 h 5196510"/>
              <a:gd name="connsiteX161" fmla="*/ 2378022 w 3700484"/>
              <a:gd name="connsiteY161" fmla="*/ 2247241 h 5196510"/>
              <a:gd name="connsiteX162" fmla="*/ 2386542 w 3700484"/>
              <a:gd name="connsiteY162" fmla="*/ 2331510 h 5196510"/>
              <a:gd name="connsiteX163" fmla="*/ 2948958 w 3700484"/>
              <a:gd name="connsiteY163" fmla="*/ 2790050 h 5196510"/>
              <a:gd name="connsiteX164" fmla="*/ 2950440 w 3700484"/>
              <a:gd name="connsiteY164" fmla="*/ 2789900 h 5196510"/>
              <a:gd name="connsiteX165" fmla="*/ 2950440 w 3700484"/>
              <a:gd name="connsiteY165" fmla="*/ 2824203 h 5196510"/>
              <a:gd name="connsiteX166" fmla="*/ 2948957 w 3700484"/>
              <a:gd name="connsiteY166" fmla="*/ 2824353 h 5196510"/>
              <a:gd name="connsiteX167" fmla="*/ 2352937 w 3700484"/>
              <a:gd name="connsiteY167" fmla="*/ 2338410 h 5196510"/>
              <a:gd name="connsiteX168" fmla="*/ 2306278 w 3700484"/>
              <a:gd name="connsiteY168" fmla="*/ 2247241 h 5196510"/>
              <a:gd name="connsiteX169" fmla="*/ 2340581 w 3700484"/>
              <a:gd name="connsiteY169" fmla="*/ 2247241 h 5196510"/>
              <a:gd name="connsiteX170" fmla="*/ 2349863 w 3700484"/>
              <a:gd name="connsiteY170" fmla="*/ 2339036 h 5196510"/>
              <a:gd name="connsiteX171" fmla="*/ 2948957 w 3700484"/>
              <a:gd name="connsiteY171" fmla="*/ 2827491 h 5196510"/>
              <a:gd name="connsiteX172" fmla="*/ 2950440 w 3700484"/>
              <a:gd name="connsiteY172" fmla="*/ 2827341 h 5196510"/>
              <a:gd name="connsiteX173" fmla="*/ 2950440 w 3700484"/>
              <a:gd name="connsiteY173" fmla="*/ 2861644 h 5196510"/>
              <a:gd name="connsiteX174" fmla="*/ 2948957 w 3700484"/>
              <a:gd name="connsiteY174" fmla="*/ 2861794 h 5196510"/>
              <a:gd name="connsiteX175" fmla="*/ 2316259 w 3700484"/>
              <a:gd name="connsiteY175" fmla="*/ 2345936 h 5196510"/>
              <a:gd name="connsiteX176" fmla="*/ 2268836 w 3700484"/>
              <a:gd name="connsiteY176" fmla="*/ 2247241 h 5196510"/>
              <a:gd name="connsiteX177" fmla="*/ 2303139 w 3700484"/>
              <a:gd name="connsiteY177" fmla="*/ 2247241 h 5196510"/>
              <a:gd name="connsiteX178" fmla="*/ 2313183 w 3700484"/>
              <a:gd name="connsiteY178" fmla="*/ 2346582 h 5196510"/>
              <a:gd name="connsiteX179" fmla="*/ 2948957 w 3700484"/>
              <a:gd name="connsiteY179" fmla="*/ 2864932 h 5196510"/>
              <a:gd name="connsiteX180" fmla="*/ 2950440 w 3700484"/>
              <a:gd name="connsiteY180" fmla="*/ 2864782 h 5196510"/>
              <a:gd name="connsiteX181" fmla="*/ 2950440 w 3700484"/>
              <a:gd name="connsiteY181" fmla="*/ 2899086 h 5196510"/>
              <a:gd name="connsiteX182" fmla="*/ 2948957 w 3700484"/>
              <a:gd name="connsiteY182" fmla="*/ 2899236 h 5196510"/>
              <a:gd name="connsiteX183" fmla="*/ 2279579 w 3700484"/>
              <a:gd name="connsiteY183" fmla="*/ 2353483 h 5196510"/>
              <a:gd name="connsiteX184" fmla="*/ 2229816 w 3700484"/>
              <a:gd name="connsiteY184" fmla="*/ 2247241 h 5196510"/>
              <a:gd name="connsiteX185" fmla="*/ 2265698 w 3700484"/>
              <a:gd name="connsiteY185" fmla="*/ 2247241 h 5196510"/>
              <a:gd name="connsiteX186" fmla="*/ 2276505 w 3700484"/>
              <a:gd name="connsiteY186" fmla="*/ 2354110 h 5196510"/>
              <a:gd name="connsiteX187" fmla="*/ 2948957 w 3700484"/>
              <a:gd name="connsiteY187" fmla="*/ 2902374 h 5196510"/>
              <a:gd name="connsiteX188" fmla="*/ 2950440 w 3700484"/>
              <a:gd name="connsiteY188" fmla="*/ 2902224 h 5196510"/>
              <a:gd name="connsiteX189" fmla="*/ 2950440 w 3700484"/>
              <a:gd name="connsiteY189" fmla="*/ 2936602 h 5196510"/>
              <a:gd name="connsiteX190" fmla="*/ 2948957 w 3700484"/>
              <a:gd name="connsiteY190" fmla="*/ 2936677 h 5196510"/>
              <a:gd name="connsiteX191" fmla="*/ 2231959 w 3700484"/>
              <a:gd name="connsiteY191" fmla="*/ 2289529 h 5196510"/>
              <a:gd name="connsiteX192" fmla="*/ 2192374 w 3700484"/>
              <a:gd name="connsiteY192" fmla="*/ 2247241 h 5196510"/>
              <a:gd name="connsiteX193" fmla="*/ 2226677 w 3700484"/>
              <a:gd name="connsiteY193" fmla="*/ 2247241 h 5196510"/>
              <a:gd name="connsiteX194" fmla="*/ 2228836 w 3700484"/>
              <a:gd name="connsiteY194" fmla="*/ 2289858 h 5196510"/>
              <a:gd name="connsiteX195" fmla="*/ 2948957 w 3700484"/>
              <a:gd name="connsiteY195" fmla="*/ 2939815 h 5196510"/>
              <a:gd name="connsiteX196" fmla="*/ 2950440 w 3700484"/>
              <a:gd name="connsiteY196" fmla="*/ 2939740 h 5196510"/>
              <a:gd name="connsiteX197" fmla="*/ 2950440 w 3700484"/>
              <a:gd name="connsiteY197" fmla="*/ 2974043 h 5196510"/>
              <a:gd name="connsiteX198" fmla="*/ 2948957 w 3700484"/>
              <a:gd name="connsiteY198" fmla="*/ 2974118 h 5196510"/>
              <a:gd name="connsiteX199" fmla="*/ 2194711 w 3700484"/>
              <a:gd name="connsiteY199" fmla="*/ 2293358 h 5196510"/>
              <a:gd name="connsiteX200" fmla="*/ 2154934 w 3700484"/>
              <a:gd name="connsiteY200" fmla="*/ 2247241 h 5196510"/>
              <a:gd name="connsiteX201" fmla="*/ 2189237 w 3700484"/>
              <a:gd name="connsiteY201" fmla="*/ 2247241 h 5196510"/>
              <a:gd name="connsiteX202" fmla="*/ 2191589 w 3700484"/>
              <a:gd name="connsiteY202" fmla="*/ 2293675 h 5196510"/>
              <a:gd name="connsiteX203" fmla="*/ 2948957 w 3700484"/>
              <a:gd name="connsiteY203" fmla="*/ 2977256 h 5196510"/>
              <a:gd name="connsiteX204" fmla="*/ 2950440 w 3700484"/>
              <a:gd name="connsiteY204" fmla="*/ 2977181 h 5196510"/>
              <a:gd name="connsiteX205" fmla="*/ 2950440 w 3700484"/>
              <a:gd name="connsiteY205" fmla="*/ 3011485 h 5196510"/>
              <a:gd name="connsiteX206" fmla="*/ 2948957 w 3700484"/>
              <a:gd name="connsiteY206" fmla="*/ 3011560 h 5196510"/>
              <a:gd name="connsiteX207" fmla="*/ 2157464 w 3700484"/>
              <a:gd name="connsiteY207" fmla="*/ 2297176 h 5196510"/>
              <a:gd name="connsiteX208" fmla="*/ 2117492 w 3700484"/>
              <a:gd name="connsiteY208" fmla="*/ 2247241 h 5196510"/>
              <a:gd name="connsiteX209" fmla="*/ 2151795 w 3700484"/>
              <a:gd name="connsiteY209" fmla="*/ 2247241 h 5196510"/>
              <a:gd name="connsiteX210" fmla="*/ 2154341 w 3700484"/>
              <a:gd name="connsiteY210" fmla="*/ 2297505 h 5196510"/>
              <a:gd name="connsiteX211" fmla="*/ 2948957 w 3700484"/>
              <a:gd name="connsiteY211" fmla="*/ 3014698 h 5196510"/>
              <a:gd name="connsiteX212" fmla="*/ 2950440 w 3700484"/>
              <a:gd name="connsiteY212" fmla="*/ 3014623 h 5196510"/>
              <a:gd name="connsiteX213" fmla="*/ 2950440 w 3700484"/>
              <a:gd name="connsiteY213" fmla="*/ 3048926 h 5196510"/>
              <a:gd name="connsiteX214" fmla="*/ 2948958 w 3700484"/>
              <a:gd name="connsiteY214" fmla="*/ 3049001 h 5196510"/>
              <a:gd name="connsiteX215" fmla="*/ 2120216 w 3700484"/>
              <a:gd name="connsiteY215" fmla="*/ 2301004 h 5196510"/>
              <a:gd name="connsiteX216" fmla="*/ 2080051 w 3700484"/>
              <a:gd name="connsiteY216" fmla="*/ 2247241 h 5196510"/>
              <a:gd name="connsiteX217" fmla="*/ 2114355 w 3700484"/>
              <a:gd name="connsiteY217" fmla="*/ 2247241 h 5196510"/>
              <a:gd name="connsiteX218" fmla="*/ 2117095 w 3700484"/>
              <a:gd name="connsiteY218" fmla="*/ 2301321 h 5196510"/>
              <a:gd name="connsiteX219" fmla="*/ 2948958 w 3700484"/>
              <a:gd name="connsiteY219" fmla="*/ 3052139 h 5196510"/>
              <a:gd name="connsiteX220" fmla="*/ 2950440 w 3700484"/>
              <a:gd name="connsiteY220" fmla="*/ 3052064 h 5196510"/>
              <a:gd name="connsiteX221" fmla="*/ 2950440 w 3700484"/>
              <a:gd name="connsiteY221" fmla="*/ 3086367 h 5196510"/>
              <a:gd name="connsiteX222" fmla="*/ 2948957 w 3700484"/>
              <a:gd name="connsiteY222" fmla="*/ 3086442 h 5196510"/>
              <a:gd name="connsiteX223" fmla="*/ 2082968 w 3700484"/>
              <a:gd name="connsiteY223" fmla="*/ 2304821 h 5196510"/>
              <a:gd name="connsiteX224" fmla="*/ 2042609 w 3700484"/>
              <a:gd name="connsiteY224" fmla="*/ 2247241 h 5196510"/>
              <a:gd name="connsiteX225" fmla="*/ 2076912 w 3700484"/>
              <a:gd name="connsiteY225" fmla="*/ 2247241 h 5196510"/>
              <a:gd name="connsiteX226" fmla="*/ 2079846 w 3700484"/>
              <a:gd name="connsiteY226" fmla="*/ 2305150 h 5196510"/>
              <a:gd name="connsiteX227" fmla="*/ 2948957 w 3700484"/>
              <a:gd name="connsiteY227" fmla="*/ 3089580 h 5196510"/>
              <a:gd name="connsiteX228" fmla="*/ 2950440 w 3700484"/>
              <a:gd name="connsiteY228" fmla="*/ 3089505 h 5196510"/>
              <a:gd name="connsiteX229" fmla="*/ 2950440 w 3700484"/>
              <a:gd name="connsiteY229" fmla="*/ 3123809 h 5196510"/>
              <a:gd name="connsiteX230" fmla="*/ 2948957 w 3700484"/>
              <a:gd name="connsiteY230" fmla="*/ 3123884 h 5196510"/>
              <a:gd name="connsiteX231" fmla="*/ 2045720 w 3700484"/>
              <a:gd name="connsiteY231" fmla="*/ 2308650 h 5196510"/>
              <a:gd name="connsiteX232" fmla="*/ 2005168 w 3700484"/>
              <a:gd name="connsiteY232" fmla="*/ 2247241 h 5196510"/>
              <a:gd name="connsiteX233" fmla="*/ 2039472 w 3700484"/>
              <a:gd name="connsiteY233" fmla="*/ 2247241 h 5196510"/>
              <a:gd name="connsiteX234" fmla="*/ 2042599 w 3700484"/>
              <a:gd name="connsiteY234" fmla="*/ 2308968 h 5196510"/>
              <a:gd name="connsiteX235" fmla="*/ 2948957 w 3700484"/>
              <a:gd name="connsiteY235" fmla="*/ 3127022 h 5196510"/>
              <a:gd name="connsiteX236" fmla="*/ 2950440 w 3700484"/>
              <a:gd name="connsiteY236" fmla="*/ 3126947 h 5196510"/>
              <a:gd name="connsiteX237" fmla="*/ 2950440 w 3700484"/>
              <a:gd name="connsiteY237" fmla="*/ 3161250 h 5196510"/>
              <a:gd name="connsiteX238" fmla="*/ 2948957 w 3700484"/>
              <a:gd name="connsiteY238" fmla="*/ 3161325 h 5196510"/>
              <a:gd name="connsiteX239" fmla="*/ 2008473 w 3700484"/>
              <a:gd name="connsiteY239" fmla="*/ 2312479 h 5196510"/>
              <a:gd name="connsiteX240" fmla="*/ 1967726 w 3700484"/>
              <a:gd name="connsiteY240" fmla="*/ 2247241 h 5196510"/>
              <a:gd name="connsiteX241" fmla="*/ 2002030 w 3700484"/>
              <a:gd name="connsiteY241" fmla="*/ 2247241 h 5196510"/>
              <a:gd name="connsiteX242" fmla="*/ 2005351 w 3700484"/>
              <a:gd name="connsiteY242" fmla="*/ 2312796 h 5196510"/>
              <a:gd name="connsiteX243" fmla="*/ 2948957 w 3700484"/>
              <a:gd name="connsiteY243" fmla="*/ 3164463 h 5196510"/>
              <a:gd name="connsiteX244" fmla="*/ 2950440 w 3700484"/>
              <a:gd name="connsiteY244" fmla="*/ 3164388 h 5196510"/>
              <a:gd name="connsiteX245" fmla="*/ 2950440 w 3700484"/>
              <a:gd name="connsiteY245" fmla="*/ 3198691 h 5196510"/>
              <a:gd name="connsiteX246" fmla="*/ 2948957 w 3700484"/>
              <a:gd name="connsiteY246" fmla="*/ 3198766 h 5196510"/>
              <a:gd name="connsiteX247" fmla="*/ 1971225 w 3700484"/>
              <a:gd name="connsiteY247" fmla="*/ 2316295 h 5196510"/>
              <a:gd name="connsiteX248" fmla="*/ 1930286 w 3700484"/>
              <a:gd name="connsiteY248" fmla="*/ 2247241 h 5196510"/>
              <a:gd name="connsiteX249" fmla="*/ 1964589 w 3700484"/>
              <a:gd name="connsiteY249" fmla="*/ 2247241 h 5196510"/>
              <a:gd name="connsiteX250" fmla="*/ 1968103 w 3700484"/>
              <a:gd name="connsiteY250" fmla="*/ 2316612 h 5196510"/>
              <a:gd name="connsiteX251" fmla="*/ 2948957 w 3700484"/>
              <a:gd name="connsiteY251" fmla="*/ 3201904 h 5196510"/>
              <a:gd name="connsiteX252" fmla="*/ 2950440 w 3700484"/>
              <a:gd name="connsiteY252" fmla="*/ 3201829 h 5196510"/>
              <a:gd name="connsiteX253" fmla="*/ 2950440 w 3700484"/>
              <a:gd name="connsiteY253" fmla="*/ 3236133 h 5196510"/>
              <a:gd name="connsiteX254" fmla="*/ 2948957 w 3700484"/>
              <a:gd name="connsiteY254" fmla="*/ 3236208 h 5196510"/>
              <a:gd name="connsiteX255" fmla="*/ 1933978 w 3700484"/>
              <a:gd name="connsiteY255" fmla="*/ 2320113 h 5196510"/>
              <a:gd name="connsiteX256" fmla="*/ 1892844 w 3700484"/>
              <a:gd name="connsiteY256" fmla="*/ 2247241 h 5196510"/>
              <a:gd name="connsiteX257" fmla="*/ 1927147 w 3700484"/>
              <a:gd name="connsiteY257" fmla="*/ 2247241 h 5196510"/>
              <a:gd name="connsiteX258" fmla="*/ 1930855 w 3700484"/>
              <a:gd name="connsiteY258" fmla="*/ 2320442 h 5196510"/>
              <a:gd name="connsiteX259" fmla="*/ 2948957 w 3700484"/>
              <a:gd name="connsiteY259" fmla="*/ 3239346 h 5196510"/>
              <a:gd name="connsiteX260" fmla="*/ 2950440 w 3700484"/>
              <a:gd name="connsiteY260" fmla="*/ 3239271 h 5196510"/>
              <a:gd name="connsiteX261" fmla="*/ 2950440 w 3700484"/>
              <a:gd name="connsiteY261" fmla="*/ 3273574 h 5196510"/>
              <a:gd name="connsiteX262" fmla="*/ 2948957 w 3700484"/>
              <a:gd name="connsiteY262" fmla="*/ 3273649 h 5196510"/>
              <a:gd name="connsiteX263" fmla="*/ 1896730 w 3700484"/>
              <a:gd name="connsiteY263" fmla="*/ 2323942 h 5196510"/>
              <a:gd name="connsiteX264" fmla="*/ 1855404 w 3700484"/>
              <a:gd name="connsiteY264" fmla="*/ 2247241 h 5196510"/>
              <a:gd name="connsiteX265" fmla="*/ 1889706 w 3700484"/>
              <a:gd name="connsiteY265" fmla="*/ 2247241 h 5196510"/>
              <a:gd name="connsiteX266" fmla="*/ 1893609 w 3700484"/>
              <a:gd name="connsiteY266" fmla="*/ 2324259 h 5196510"/>
              <a:gd name="connsiteX267" fmla="*/ 2948957 w 3700484"/>
              <a:gd name="connsiteY267" fmla="*/ 3276787 h 5196510"/>
              <a:gd name="connsiteX268" fmla="*/ 2950440 w 3700484"/>
              <a:gd name="connsiteY268" fmla="*/ 3276712 h 5196510"/>
              <a:gd name="connsiteX269" fmla="*/ 2950440 w 3700484"/>
              <a:gd name="connsiteY269" fmla="*/ 3311015 h 5196510"/>
              <a:gd name="connsiteX270" fmla="*/ 2948958 w 3700484"/>
              <a:gd name="connsiteY270" fmla="*/ 3311090 h 5196510"/>
              <a:gd name="connsiteX271" fmla="*/ 1859483 w 3700484"/>
              <a:gd name="connsiteY271" fmla="*/ 2327758 h 5196510"/>
              <a:gd name="connsiteX272" fmla="*/ 1817961 w 3700484"/>
              <a:gd name="connsiteY272" fmla="*/ 2247241 h 5196510"/>
              <a:gd name="connsiteX273" fmla="*/ 1852265 w 3700484"/>
              <a:gd name="connsiteY273" fmla="*/ 2247241 h 5196510"/>
              <a:gd name="connsiteX274" fmla="*/ 1856361 w 3700484"/>
              <a:gd name="connsiteY274" fmla="*/ 2328087 h 5196510"/>
              <a:gd name="connsiteX275" fmla="*/ 2948958 w 3700484"/>
              <a:gd name="connsiteY275" fmla="*/ 3314228 h 5196510"/>
              <a:gd name="connsiteX276" fmla="*/ 2950440 w 3700484"/>
              <a:gd name="connsiteY276" fmla="*/ 3314153 h 5196510"/>
              <a:gd name="connsiteX277" fmla="*/ 2950440 w 3700484"/>
              <a:gd name="connsiteY277" fmla="*/ 3348457 h 5196510"/>
              <a:gd name="connsiteX278" fmla="*/ 2948957 w 3700484"/>
              <a:gd name="connsiteY278" fmla="*/ 3348532 h 5196510"/>
              <a:gd name="connsiteX279" fmla="*/ 1822234 w 3700484"/>
              <a:gd name="connsiteY279" fmla="*/ 2331588 h 5196510"/>
              <a:gd name="connsiteX280" fmla="*/ 1780521 w 3700484"/>
              <a:gd name="connsiteY280" fmla="*/ 2247241 h 5196510"/>
              <a:gd name="connsiteX281" fmla="*/ 1814824 w 3700484"/>
              <a:gd name="connsiteY281" fmla="*/ 2247241 h 5196510"/>
              <a:gd name="connsiteX282" fmla="*/ 1819113 w 3700484"/>
              <a:gd name="connsiteY282" fmla="*/ 2331905 h 5196510"/>
              <a:gd name="connsiteX283" fmla="*/ 2948957 w 3700484"/>
              <a:gd name="connsiteY283" fmla="*/ 3351670 h 5196510"/>
              <a:gd name="connsiteX284" fmla="*/ 2950440 w 3700484"/>
              <a:gd name="connsiteY284" fmla="*/ 3351595 h 5196510"/>
              <a:gd name="connsiteX285" fmla="*/ 2950440 w 3700484"/>
              <a:gd name="connsiteY285" fmla="*/ 3385898 h 5196510"/>
              <a:gd name="connsiteX286" fmla="*/ 2948957 w 3700484"/>
              <a:gd name="connsiteY286" fmla="*/ 3385973 h 5196510"/>
              <a:gd name="connsiteX287" fmla="*/ 1784987 w 3700484"/>
              <a:gd name="connsiteY287" fmla="*/ 2335404 h 5196510"/>
              <a:gd name="connsiteX288" fmla="*/ 1743079 w 3700484"/>
              <a:gd name="connsiteY288" fmla="*/ 2247241 h 5196510"/>
              <a:gd name="connsiteX289" fmla="*/ 1777382 w 3700484"/>
              <a:gd name="connsiteY289" fmla="*/ 2247241 h 5196510"/>
              <a:gd name="connsiteX290" fmla="*/ 1781865 w 3700484"/>
              <a:gd name="connsiteY290" fmla="*/ 2335733 h 5196510"/>
              <a:gd name="connsiteX291" fmla="*/ 2948957 w 3700484"/>
              <a:gd name="connsiteY291" fmla="*/ 3389111 h 5196510"/>
              <a:gd name="connsiteX292" fmla="*/ 2950440 w 3700484"/>
              <a:gd name="connsiteY292" fmla="*/ 3389036 h 5196510"/>
              <a:gd name="connsiteX293" fmla="*/ 2950440 w 3700484"/>
              <a:gd name="connsiteY293" fmla="*/ 3423339 h 5196510"/>
              <a:gd name="connsiteX294" fmla="*/ 2948957 w 3700484"/>
              <a:gd name="connsiteY294" fmla="*/ 3423414 h 5196510"/>
              <a:gd name="connsiteX295" fmla="*/ 1747740 w 3700484"/>
              <a:gd name="connsiteY295" fmla="*/ 2339232 h 5196510"/>
              <a:gd name="connsiteX296" fmla="*/ 1705578 w 3700484"/>
              <a:gd name="connsiteY296" fmla="*/ 2247241 h 5196510"/>
              <a:gd name="connsiteX297" fmla="*/ 1739942 w 3700484"/>
              <a:gd name="connsiteY297" fmla="*/ 2247241 h 5196510"/>
              <a:gd name="connsiteX298" fmla="*/ 1744618 w 3700484"/>
              <a:gd name="connsiteY298" fmla="*/ 2339550 h 5196510"/>
              <a:gd name="connsiteX299" fmla="*/ 2948957 w 3700484"/>
              <a:gd name="connsiteY299" fmla="*/ 3426552 h 5196510"/>
              <a:gd name="connsiteX300" fmla="*/ 2950440 w 3700484"/>
              <a:gd name="connsiteY300" fmla="*/ 3426477 h 5196510"/>
              <a:gd name="connsiteX301" fmla="*/ 2950440 w 3700484"/>
              <a:gd name="connsiteY301" fmla="*/ 3460783 h 5196510"/>
              <a:gd name="connsiteX302" fmla="*/ 2948958 w 3700484"/>
              <a:gd name="connsiteY302" fmla="*/ 3460855 h 5196510"/>
              <a:gd name="connsiteX303" fmla="*/ 2704188 w 3700484"/>
              <a:gd name="connsiteY303" fmla="*/ 3436945 h 5196510"/>
              <a:gd name="connsiteX304" fmla="*/ 2648345 w 3700484"/>
              <a:gd name="connsiteY304" fmla="*/ 3422987 h 5196510"/>
              <a:gd name="connsiteX305" fmla="*/ 2549284 w 3700484"/>
              <a:gd name="connsiteY305" fmla="*/ 3394241 h 5196510"/>
              <a:gd name="connsiteX306" fmla="*/ 2472295 w 3700484"/>
              <a:gd name="connsiteY306" fmla="*/ 3366708 h 5196510"/>
              <a:gd name="connsiteX307" fmla="*/ 2436019 w 3700484"/>
              <a:gd name="connsiteY307" fmla="*/ 3349540 h 5196510"/>
              <a:gd name="connsiteX308" fmla="*/ 2339351 w 3700484"/>
              <a:gd name="connsiteY308" fmla="*/ 3300807 h 5196510"/>
              <a:gd name="connsiteX309" fmla="*/ 2258668 w 3700484"/>
              <a:gd name="connsiteY309" fmla="*/ 3252384 h 5196510"/>
              <a:gd name="connsiteX310" fmla="*/ 2068695 w 3700484"/>
              <a:gd name="connsiteY310" fmla="*/ 3096212 h 5196510"/>
              <a:gd name="connsiteX311" fmla="*/ 1710077 w 3700484"/>
              <a:gd name="connsiteY311" fmla="*/ 2339607 h 5196510"/>
              <a:gd name="connsiteX312" fmla="*/ 148024 w 3700484"/>
              <a:gd name="connsiteY312" fmla="*/ 2247241 h 5196510"/>
              <a:gd name="connsiteX313" fmla="*/ 1702495 w 3700484"/>
              <a:gd name="connsiteY313" fmla="*/ 2247241 h 5196510"/>
              <a:gd name="connsiteX314" fmla="*/ 1707359 w 3700484"/>
              <a:gd name="connsiteY314" fmla="*/ 2343555 h 5196510"/>
              <a:gd name="connsiteX315" fmla="*/ 2288987 w 3700484"/>
              <a:gd name="connsiteY315" fmla="*/ 3275417 h 5196510"/>
              <a:gd name="connsiteX316" fmla="*/ 2339351 w 3700484"/>
              <a:gd name="connsiteY316" fmla="*/ 3300807 h 5196510"/>
              <a:gd name="connsiteX317" fmla="*/ 2362861 w 3700484"/>
              <a:gd name="connsiteY317" fmla="*/ 3314917 h 5196510"/>
              <a:gd name="connsiteX318" fmla="*/ 2436019 w 3700484"/>
              <a:gd name="connsiteY318" fmla="*/ 3349540 h 5196510"/>
              <a:gd name="connsiteX319" fmla="*/ 2491332 w 3700484"/>
              <a:gd name="connsiteY319" fmla="*/ 3377425 h 5196510"/>
              <a:gd name="connsiteX320" fmla="*/ 2549284 w 3700484"/>
              <a:gd name="connsiteY320" fmla="*/ 3394241 h 5196510"/>
              <a:gd name="connsiteX321" fmla="*/ 2586295 w 3700484"/>
              <a:gd name="connsiteY321" fmla="*/ 3407478 h 5196510"/>
              <a:gd name="connsiteX322" fmla="*/ 2648345 w 3700484"/>
              <a:gd name="connsiteY322" fmla="*/ 3422987 h 5196510"/>
              <a:gd name="connsiteX323" fmla="*/ 2712701 w 3700484"/>
              <a:gd name="connsiteY323" fmla="*/ 3441662 h 5196510"/>
              <a:gd name="connsiteX324" fmla="*/ 2948958 w 3700484"/>
              <a:gd name="connsiteY324" fmla="*/ 3463993 h 5196510"/>
              <a:gd name="connsiteX325" fmla="*/ 2950440 w 3700484"/>
              <a:gd name="connsiteY325" fmla="*/ 3463918 h 5196510"/>
              <a:gd name="connsiteX326" fmla="*/ 2950440 w 3700484"/>
              <a:gd name="connsiteY326" fmla="*/ 5048486 h 5196510"/>
              <a:gd name="connsiteX327" fmla="*/ 2802416 w 3700484"/>
              <a:gd name="connsiteY327" fmla="*/ 5196510 h 5196510"/>
              <a:gd name="connsiteX328" fmla="*/ 148024 w 3700484"/>
              <a:gd name="connsiteY328" fmla="*/ 5196510 h 5196510"/>
              <a:gd name="connsiteX329" fmla="*/ 0 w 3700484"/>
              <a:gd name="connsiteY329" fmla="*/ 5048486 h 5196510"/>
              <a:gd name="connsiteX330" fmla="*/ 0 w 3700484"/>
              <a:gd name="connsiteY330" fmla="*/ 2395265 h 5196510"/>
              <a:gd name="connsiteX331" fmla="*/ 148024 w 3700484"/>
              <a:gd name="connsiteY331" fmla="*/ 2247241 h 5196510"/>
              <a:gd name="connsiteX332" fmla="*/ 870268 w 3700484"/>
              <a:gd name="connsiteY332" fmla="*/ 1495928 h 5196510"/>
              <a:gd name="connsiteX333" fmla="*/ 1330893 w 3700484"/>
              <a:gd name="connsiteY333" fmla="*/ 1495928 h 5196510"/>
              <a:gd name="connsiteX334" fmla="*/ 1453377 w 3700484"/>
              <a:gd name="connsiteY334" fmla="*/ 1618412 h 5196510"/>
              <a:gd name="connsiteX335" fmla="*/ 1453377 w 3700484"/>
              <a:gd name="connsiteY335" fmla="*/ 2079037 h 5196510"/>
              <a:gd name="connsiteX336" fmla="*/ 1330893 w 3700484"/>
              <a:gd name="connsiteY336" fmla="*/ 2201521 h 5196510"/>
              <a:gd name="connsiteX337" fmla="*/ 870268 w 3700484"/>
              <a:gd name="connsiteY337" fmla="*/ 2201521 h 5196510"/>
              <a:gd name="connsiteX338" fmla="*/ 747784 w 3700484"/>
              <a:gd name="connsiteY338" fmla="*/ 2079037 h 5196510"/>
              <a:gd name="connsiteX339" fmla="*/ 747784 w 3700484"/>
              <a:gd name="connsiteY339" fmla="*/ 1618412 h 5196510"/>
              <a:gd name="connsiteX340" fmla="*/ 870268 w 3700484"/>
              <a:gd name="connsiteY340" fmla="*/ 1495928 h 5196510"/>
              <a:gd name="connsiteX341" fmla="*/ 904920 w 3700484"/>
              <a:gd name="connsiteY341" fmla="*/ 0 h 5196510"/>
              <a:gd name="connsiteX342" fmla="*/ 1311295 w 3700484"/>
              <a:gd name="connsiteY342" fmla="*/ 0 h 5196510"/>
              <a:gd name="connsiteX343" fmla="*/ 1453377 w 3700484"/>
              <a:gd name="connsiteY343" fmla="*/ 142082 h 5196510"/>
              <a:gd name="connsiteX344" fmla="*/ 1453377 w 3700484"/>
              <a:gd name="connsiteY344" fmla="*/ 300790 h 5196510"/>
              <a:gd name="connsiteX345" fmla="*/ 1453171 w 3700484"/>
              <a:gd name="connsiteY345" fmla="*/ 300811 h 5196510"/>
              <a:gd name="connsiteX346" fmla="*/ 911765 w 3700484"/>
              <a:gd name="connsiteY346" fmla="*/ 12595 h 5196510"/>
              <a:gd name="connsiteX347" fmla="*/ 870094 w 3700484"/>
              <a:gd name="connsiteY347" fmla="*/ 0 h 5196510"/>
              <a:gd name="connsiteX348" fmla="*/ 901981 w 3700484"/>
              <a:gd name="connsiteY348" fmla="*/ 0 h 5196510"/>
              <a:gd name="connsiteX349" fmla="*/ 909618 w 3700484"/>
              <a:gd name="connsiteY349" fmla="*/ 14053 h 5196510"/>
              <a:gd name="connsiteX350" fmla="*/ 1453171 w 3700484"/>
              <a:gd name="connsiteY350" fmla="*/ 303387 h 5196510"/>
              <a:gd name="connsiteX351" fmla="*/ 1453377 w 3700484"/>
              <a:gd name="connsiteY351" fmla="*/ 303366 h 5196510"/>
              <a:gd name="connsiteX352" fmla="*/ 1453377 w 3700484"/>
              <a:gd name="connsiteY352" fmla="*/ 331525 h 5196510"/>
              <a:gd name="connsiteX353" fmla="*/ 1453171 w 3700484"/>
              <a:gd name="connsiteY353" fmla="*/ 331546 h 5196510"/>
              <a:gd name="connsiteX354" fmla="*/ 886278 w 3700484"/>
              <a:gd name="connsiteY354" fmla="*/ 29780 h 5196510"/>
              <a:gd name="connsiteX355" fmla="*/ 835295 w 3700484"/>
              <a:gd name="connsiteY355" fmla="*/ 0 h 5196510"/>
              <a:gd name="connsiteX356" fmla="*/ 867183 w 3700484"/>
              <a:gd name="connsiteY356" fmla="*/ 0 h 5196510"/>
              <a:gd name="connsiteX357" fmla="*/ 884147 w 3700484"/>
              <a:gd name="connsiteY357" fmla="*/ 31213 h 5196510"/>
              <a:gd name="connsiteX358" fmla="*/ 1453171 w 3700484"/>
              <a:gd name="connsiteY358" fmla="*/ 334122 h 5196510"/>
              <a:gd name="connsiteX359" fmla="*/ 1453377 w 3700484"/>
              <a:gd name="connsiteY359" fmla="*/ 334101 h 5196510"/>
              <a:gd name="connsiteX360" fmla="*/ 1453377 w 3700484"/>
              <a:gd name="connsiteY360" fmla="*/ 362261 h 5196510"/>
              <a:gd name="connsiteX361" fmla="*/ 1453171 w 3700484"/>
              <a:gd name="connsiteY361" fmla="*/ 362282 h 5196510"/>
              <a:gd name="connsiteX362" fmla="*/ 860807 w 3700484"/>
              <a:gd name="connsiteY362" fmla="*/ 46941 h 5196510"/>
              <a:gd name="connsiteX363" fmla="*/ 800470 w 3700484"/>
              <a:gd name="connsiteY363" fmla="*/ 0 h 5196510"/>
              <a:gd name="connsiteX364" fmla="*/ 832358 w 3700484"/>
              <a:gd name="connsiteY364" fmla="*/ 0 h 5196510"/>
              <a:gd name="connsiteX365" fmla="*/ 858660 w 3700484"/>
              <a:gd name="connsiteY365" fmla="*/ 48399 h 5196510"/>
              <a:gd name="connsiteX366" fmla="*/ 1453171 w 3700484"/>
              <a:gd name="connsiteY366" fmla="*/ 364858 h 5196510"/>
              <a:gd name="connsiteX367" fmla="*/ 1453377 w 3700484"/>
              <a:gd name="connsiteY367" fmla="*/ 364837 h 5196510"/>
              <a:gd name="connsiteX368" fmla="*/ 1453377 w 3700484"/>
              <a:gd name="connsiteY368" fmla="*/ 392996 h 5196510"/>
              <a:gd name="connsiteX369" fmla="*/ 1453172 w 3700484"/>
              <a:gd name="connsiteY369" fmla="*/ 393017 h 5196510"/>
              <a:gd name="connsiteX370" fmla="*/ 835320 w 3700484"/>
              <a:gd name="connsiteY370" fmla="*/ 64126 h 5196510"/>
              <a:gd name="connsiteX371" fmla="*/ 765646 w 3700484"/>
              <a:gd name="connsiteY371" fmla="*/ 0 h 5196510"/>
              <a:gd name="connsiteX372" fmla="*/ 797560 w 3700484"/>
              <a:gd name="connsiteY372" fmla="*/ 0 h 5196510"/>
              <a:gd name="connsiteX373" fmla="*/ 833189 w 3700484"/>
              <a:gd name="connsiteY373" fmla="*/ 65559 h 5196510"/>
              <a:gd name="connsiteX374" fmla="*/ 1453172 w 3700484"/>
              <a:gd name="connsiteY374" fmla="*/ 395593 h 5196510"/>
              <a:gd name="connsiteX375" fmla="*/ 1453377 w 3700484"/>
              <a:gd name="connsiteY375" fmla="*/ 395572 h 5196510"/>
              <a:gd name="connsiteX376" fmla="*/ 1453377 w 3700484"/>
              <a:gd name="connsiteY376" fmla="*/ 423732 h 5196510"/>
              <a:gd name="connsiteX377" fmla="*/ 1453172 w 3700484"/>
              <a:gd name="connsiteY377" fmla="*/ 423753 h 5196510"/>
              <a:gd name="connsiteX378" fmla="*/ 809833 w 3700484"/>
              <a:gd name="connsiteY378" fmla="*/ 81312 h 5196510"/>
              <a:gd name="connsiteX379" fmla="*/ 730847 w 3700484"/>
              <a:gd name="connsiteY379" fmla="*/ 0 h 5196510"/>
              <a:gd name="connsiteX380" fmla="*/ 762735 w 3700484"/>
              <a:gd name="connsiteY380" fmla="*/ 0 h 5196510"/>
              <a:gd name="connsiteX381" fmla="*/ 807702 w 3700484"/>
              <a:gd name="connsiteY381" fmla="*/ 82745 h 5196510"/>
              <a:gd name="connsiteX382" fmla="*/ 1453172 w 3700484"/>
              <a:gd name="connsiteY382" fmla="*/ 426329 h 5196510"/>
              <a:gd name="connsiteX383" fmla="*/ 1453377 w 3700484"/>
              <a:gd name="connsiteY383" fmla="*/ 426308 h 5196510"/>
              <a:gd name="connsiteX384" fmla="*/ 1453377 w 3700484"/>
              <a:gd name="connsiteY384" fmla="*/ 454467 h 5196510"/>
              <a:gd name="connsiteX385" fmla="*/ 1453172 w 3700484"/>
              <a:gd name="connsiteY385" fmla="*/ 454488 h 5196510"/>
              <a:gd name="connsiteX386" fmla="*/ 784362 w 3700484"/>
              <a:gd name="connsiteY386" fmla="*/ 98472 h 5196510"/>
              <a:gd name="connsiteX387" fmla="*/ 696024 w 3700484"/>
              <a:gd name="connsiteY387" fmla="*/ 0 h 5196510"/>
              <a:gd name="connsiteX388" fmla="*/ 727936 w 3700484"/>
              <a:gd name="connsiteY388" fmla="*/ 0 h 5196510"/>
              <a:gd name="connsiteX389" fmla="*/ 782231 w 3700484"/>
              <a:gd name="connsiteY389" fmla="*/ 99905 h 5196510"/>
              <a:gd name="connsiteX390" fmla="*/ 1453172 w 3700484"/>
              <a:gd name="connsiteY390" fmla="*/ 457064 h 5196510"/>
              <a:gd name="connsiteX391" fmla="*/ 1453377 w 3700484"/>
              <a:gd name="connsiteY391" fmla="*/ 457043 h 5196510"/>
              <a:gd name="connsiteX392" fmla="*/ 1453377 w 3700484"/>
              <a:gd name="connsiteY392" fmla="*/ 485214 h 5196510"/>
              <a:gd name="connsiteX393" fmla="*/ 1453172 w 3700484"/>
              <a:gd name="connsiteY393" fmla="*/ 485224 h 5196510"/>
              <a:gd name="connsiteX394" fmla="*/ 758875 w 3700484"/>
              <a:gd name="connsiteY394" fmla="*/ 115658 h 5196510"/>
              <a:gd name="connsiteX395" fmla="*/ 661224 w 3700484"/>
              <a:gd name="connsiteY395" fmla="*/ 0 h 5196510"/>
              <a:gd name="connsiteX396" fmla="*/ 693112 w 3700484"/>
              <a:gd name="connsiteY396" fmla="*/ 0 h 5196510"/>
              <a:gd name="connsiteX397" fmla="*/ 756744 w 3700484"/>
              <a:gd name="connsiteY397" fmla="*/ 117091 h 5196510"/>
              <a:gd name="connsiteX398" fmla="*/ 1453172 w 3700484"/>
              <a:gd name="connsiteY398" fmla="*/ 487800 h 5196510"/>
              <a:gd name="connsiteX399" fmla="*/ 1453377 w 3700484"/>
              <a:gd name="connsiteY399" fmla="*/ 487790 h 5196510"/>
              <a:gd name="connsiteX400" fmla="*/ 1453377 w 3700484"/>
              <a:gd name="connsiteY400" fmla="*/ 515948 h 5196510"/>
              <a:gd name="connsiteX401" fmla="*/ 1453172 w 3700484"/>
              <a:gd name="connsiteY401" fmla="*/ 515958 h 5196510"/>
              <a:gd name="connsiteX402" fmla="*/ 733404 w 3700484"/>
              <a:gd name="connsiteY402" fmla="*/ 132817 h 5196510"/>
              <a:gd name="connsiteX403" fmla="*/ 626258 w 3700484"/>
              <a:gd name="connsiteY403" fmla="*/ 0 h 5196510"/>
              <a:gd name="connsiteX404" fmla="*/ 658312 w 3700484"/>
              <a:gd name="connsiteY404" fmla="*/ 0 h 5196510"/>
              <a:gd name="connsiteX405" fmla="*/ 731273 w 3700484"/>
              <a:gd name="connsiteY405" fmla="*/ 134250 h 5196510"/>
              <a:gd name="connsiteX406" fmla="*/ 1453172 w 3700484"/>
              <a:gd name="connsiteY406" fmla="*/ 518534 h 5196510"/>
              <a:gd name="connsiteX407" fmla="*/ 1453377 w 3700484"/>
              <a:gd name="connsiteY407" fmla="*/ 518524 h 5196510"/>
              <a:gd name="connsiteX408" fmla="*/ 1453377 w 3700484"/>
              <a:gd name="connsiteY408" fmla="*/ 546684 h 5196510"/>
              <a:gd name="connsiteX409" fmla="*/ 1453172 w 3700484"/>
              <a:gd name="connsiteY409" fmla="*/ 546694 h 5196510"/>
              <a:gd name="connsiteX410" fmla="*/ 662852 w 3700484"/>
              <a:gd name="connsiteY410" fmla="*/ 75852 h 5196510"/>
              <a:gd name="connsiteX411" fmla="*/ 593236 w 3700484"/>
              <a:gd name="connsiteY411" fmla="*/ 0 h 5196510"/>
              <a:gd name="connsiteX412" fmla="*/ 623386 w 3700484"/>
              <a:gd name="connsiteY412" fmla="*/ 0 h 5196510"/>
              <a:gd name="connsiteX413" fmla="*/ 660579 w 3700484"/>
              <a:gd name="connsiteY413" fmla="*/ 77098 h 5196510"/>
              <a:gd name="connsiteX414" fmla="*/ 1453172 w 3700484"/>
              <a:gd name="connsiteY414" fmla="*/ 549270 h 5196510"/>
              <a:gd name="connsiteX415" fmla="*/ 1453377 w 3700484"/>
              <a:gd name="connsiteY415" fmla="*/ 549260 h 5196510"/>
              <a:gd name="connsiteX416" fmla="*/ 1453377 w 3700484"/>
              <a:gd name="connsiteY416" fmla="*/ 577419 h 5196510"/>
              <a:gd name="connsiteX417" fmla="*/ 1453172 w 3700484"/>
              <a:gd name="connsiteY417" fmla="*/ 577429 h 5196510"/>
              <a:gd name="connsiteX418" fmla="*/ 596627 w 3700484"/>
              <a:gd name="connsiteY418" fmla="*/ 9248 h 5196510"/>
              <a:gd name="connsiteX419" fmla="*/ 560545 w 3700484"/>
              <a:gd name="connsiteY419" fmla="*/ 0 h 5196510"/>
              <a:gd name="connsiteX420" fmla="*/ 590499 w 3700484"/>
              <a:gd name="connsiteY420" fmla="*/ 0 h 5196510"/>
              <a:gd name="connsiteX421" fmla="*/ 594256 w 3700484"/>
              <a:gd name="connsiteY421" fmla="*/ 10244 h 5196510"/>
              <a:gd name="connsiteX422" fmla="*/ 1453172 w 3700484"/>
              <a:gd name="connsiteY422" fmla="*/ 580005 h 5196510"/>
              <a:gd name="connsiteX423" fmla="*/ 1453377 w 3700484"/>
              <a:gd name="connsiteY423" fmla="*/ 579995 h 5196510"/>
              <a:gd name="connsiteX424" fmla="*/ 1453377 w 3700484"/>
              <a:gd name="connsiteY424" fmla="*/ 608155 h 5196510"/>
              <a:gd name="connsiteX425" fmla="*/ 1453172 w 3700484"/>
              <a:gd name="connsiteY425" fmla="*/ 608165 h 5196510"/>
              <a:gd name="connsiteX426" fmla="*/ 568316 w 3700484"/>
              <a:gd name="connsiteY426" fmla="*/ 21189 h 5196510"/>
              <a:gd name="connsiteX427" fmla="*/ 527839 w 3700484"/>
              <a:gd name="connsiteY427" fmla="*/ 0 h 5196510"/>
              <a:gd name="connsiteX428" fmla="*/ 557793 w 3700484"/>
              <a:gd name="connsiteY428" fmla="*/ 0 h 5196510"/>
              <a:gd name="connsiteX429" fmla="*/ 565937 w 3700484"/>
              <a:gd name="connsiteY429" fmla="*/ 22209 h 5196510"/>
              <a:gd name="connsiteX430" fmla="*/ 1453172 w 3700484"/>
              <a:gd name="connsiteY430" fmla="*/ 610741 h 5196510"/>
              <a:gd name="connsiteX431" fmla="*/ 1453377 w 3700484"/>
              <a:gd name="connsiteY431" fmla="*/ 610731 h 5196510"/>
              <a:gd name="connsiteX432" fmla="*/ 1453377 w 3700484"/>
              <a:gd name="connsiteY432" fmla="*/ 638890 h 5196510"/>
              <a:gd name="connsiteX433" fmla="*/ 1453172 w 3700484"/>
              <a:gd name="connsiteY433" fmla="*/ 638900 h 5196510"/>
              <a:gd name="connsiteX434" fmla="*/ 539996 w 3700484"/>
              <a:gd name="connsiteY434" fmla="*/ 33153 h 5196510"/>
              <a:gd name="connsiteX435" fmla="*/ 494588 w 3700484"/>
              <a:gd name="connsiteY435" fmla="*/ 0 h 5196510"/>
              <a:gd name="connsiteX436" fmla="*/ 525102 w 3700484"/>
              <a:gd name="connsiteY436" fmla="*/ 0 h 5196510"/>
              <a:gd name="connsiteX437" fmla="*/ 537625 w 3700484"/>
              <a:gd name="connsiteY437" fmla="*/ 34149 h 5196510"/>
              <a:gd name="connsiteX438" fmla="*/ 1453172 w 3700484"/>
              <a:gd name="connsiteY438" fmla="*/ 641476 h 5196510"/>
              <a:gd name="connsiteX439" fmla="*/ 1453377 w 3700484"/>
              <a:gd name="connsiteY439" fmla="*/ 641466 h 5196510"/>
              <a:gd name="connsiteX440" fmla="*/ 1453377 w 3700484"/>
              <a:gd name="connsiteY440" fmla="*/ 669626 h 5196510"/>
              <a:gd name="connsiteX441" fmla="*/ 1453172 w 3700484"/>
              <a:gd name="connsiteY441" fmla="*/ 669636 h 5196510"/>
              <a:gd name="connsiteX442" fmla="*/ 886522 w 3700484"/>
              <a:gd name="connsiteY442" fmla="*/ 498503 h 5196510"/>
              <a:gd name="connsiteX443" fmla="*/ 840135 w 3700484"/>
              <a:gd name="connsiteY443" fmla="*/ 464050 h 5196510"/>
              <a:gd name="connsiteX444" fmla="*/ 771431 w 3700484"/>
              <a:gd name="connsiteY444" fmla="*/ 407364 h 5196510"/>
              <a:gd name="connsiteX445" fmla="*/ 730576 w 3700484"/>
              <a:gd name="connsiteY445" fmla="*/ 370302 h 5196510"/>
              <a:gd name="connsiteX446" fmla="*/ 508531 w 3700484"/>
              <a:gd name="connsiteY446" fmla="*/ 38988 h 5196510"/>
              <a:gd name="connsiteX447" fmla="*/ 142083 w 3700484"/>
              <a:gd name="connsiteY447" fmla="*/ 0 h 5196510"/>
              <a:gd name="connsiteX448" fmla="*/ 492167 w 3700484"/>
              <a:gd name="connsiteY448" fmla="*/ 0 h 5196510"/>
              <a:gd name="connsiteX449" fmla="*/ 509180 w 3700484"/>
              <a:gd name="connsiteY449" fmla="*/ 46485 h 5196510"/>
              <a:gd name="connsiteX450" fmla="*/ 728739 w 3700484"/>
              <a:gd name="connsiteY450" fmla="*/ 372139 h 5196510"/>
              <a:gd name="connsiteX451" fmla="*/ 771431 w 3700484"/>
              <a:gd name="connsiteY451" fmla="*/ 407364 h 5196510"/>
              <a:gd name="connsiteX452" fmla="*/ 805845 w 3700484"/>
              <a:gd name="connsiteY452" fmla="*/ 438582 h 5196510"/>
              <a:gd name="connsiteX453" fmla="*/ 840135 w 3700484"/>
              <a:gd name="connsiteY453" fmla="*/ 464050 h 5196510"/>
              <a:gd name="connsiteX454" fmla="*/ 880363 w 3700484"/>
              <a:gd name="connsiteY454" fmla="*/ 497241 h 5196510"/>
              <a:gd name="connsiteX455" fmla="*/ 1453172 w 3700484"/>
              <a:gd name="connsiteY455" fmla="*/ 672212 h 5196510"/>
              <a:gd name="connsiteX456" fmla="*/ 1453377 w 3700484"/>
              <a:gd name="connsiteY456" fmla="*/ 672202 h 5196510"/>
              <a:gd name="connsiteX457" fmla="*/ 1453377 w 3700484"/>
              <a:gd name="connsiteY457" fmla="*/ 1311294 h 5196510"/>
              <a:gd name="connsiteX458" fmla="*/ 1311295 w 3700484"/>
              <a:gd name="connsiteY458" fmla="*/ 1453376 h 5196510"/>
              <a:gd name="connsiteX459" fmla="*/ 142083 w 3700484"/>
              <a:gd name="connsiteY459" fmla="*/ 1453376 h 5196510"/>
              <a:gd name="connsiteX460" fmla="*/ 1 w 3700484"/>
              <a:gd name="connsiteY460" fmla="*/ 1311294 h 5196510"/>
              <a:gd name="connsiteX461" fmla="*/ 1 w 3700484"/>
              <a:gd name="connsiteY461" fmla="*/ 142082 h 5196510"/>
              <a:gd name="connsiteX462" fmla="*/ 142083 w 3700484"/>
              <a:gd name="connsiteY462" fmla="*/ 0 h 51965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Lst>
            <a:rect l="l" t="t" r="r" b="b"/>
            <a:pathLst>
              <a:path w="3700484" h="5196510">
                <a:moveTo>
                  <a:pt x="3700484" y="3210666"/>
                </a:moveTo>
                <a:lnTo>
                  <a:pt x="3700484" y="3574930"/>
                </a:lnTo>
                <a:cubicBezTo>
                  <a:pt x="3700484" y="3642576"/>
                  <a:pt x="3645646" y="3697414"/>
                  <a:pt x="3578000" y="3697414"/>
                </a:cubicBezTo>
                <a:lnTo>
                  <a:pt x="3117375" y="3697414"/>
                </a:lnTo>
                <a:cubicBezTo>
                  <a:pt x="3049729" y="3697414"/>
                  <a:pt x="2994891" y="3642576"/>
                  <a:pt x="2994891" y="3574930"/>
                </a:cubicBezTo>
                <a:lnTo>
                  <a:pt x="2994891" y="3461674"/>
                </a:lnTo>
                <a:lnTo>
                  <a:pt x="3076563" y="3457550"/>
                </a:lnTo>
                <a:cubicBezTo>
                  <a:pt x="3286341" y="3436246"/>
                  <a:pt x="3480760" y="3362988"/>
                  <a:pt x="3646751" y="3250847"/>
                </a:cubicBezTo>
                <a:close/>
                <a:moveTo>
                  <a:pt x="3700484" y="3163294"/>
                </a:moveTo>
                <a:lnTo>
                  <a:pt x="3700484" y="3206902"/>
                </a:lnTo>
                <a:lnTo>
                  <a:pt x="3639248" y="3252384"/>
                </a:lnTo>
                <a:cubicBezTo>
                  <a:pt x="3470333" y="3365402"/>
                  <a:pt x="3276778" y="3434828"/>
                  <a:pt x="3072616" y="3454831"/>
                </a:cubicBezTo>
                <a:lnTo>
                  <a:pt x="2994891" y="3458618"/>
                </a:lnTo>
                <a:lnTo>
                  <a:pt x="2994891" y="3424225"/>
                </a:lnTo>
                <a:lnTo>
                  <a:pt x="3072557" y="3420290"/>
                </a:lnTo>
                <a:cubicBezTo>
                  <a:pt x="3275787" y="3399587"/>
                  <a:pt x="3464308" y="3328405"/>
                  <a:pt x="3625345" y="3219518"/>
                </a:cubicBezTo>
                <a:close/>
                <a:moveTo>
                  <a:pt x="3700484" y="3115707"/>
                </a:moveTo>
                <a:lnTo>
                  <a:pt x="3700484" y="3159392"/>
                </a:lnTo>
                <a:lnTo>
                  <a:pt x="3623600" y="3216921"/>
                </a:lnTo>
                <a:cubicBezTo>
                  <a:pt x="3462980" y="3325524"/>
                  <a:pt x="3274947" y="3396520"/>
                  <a:pt x="3072240" y="3417169"/>
                </a:cubicBezTo>
                <a:lnTo>
                  <a:pt x="2994891" y="3421087"/>
                </a:lnTo>
                <a:lnTo>
                  <a:pt x="2994891" y="3386784"/>
                </a:lnTo>
                <a:lnTo>
                  <a:pt x="3068740" y="3383043"/>
                </a:lnTo>
                <a:cubicBezTo>
                  <a:pt x="3305083" y="3358970"/>
                  <a:pt x="3520891" y="3264457"/>
                  <a:pt x="3694779" y="3120894"/>
                </a:cubicBezTo>
                <a:close/>
                <a:moveTo>
                  <a:pt x="3692101" y="3072784"/>
                </a:moveTo>
                <a:lnTo>
                  <a:pt x="3699995" y="3111881"/>
                </a:lnTo>
                <a:lnTo>
                  <a:pt x="3692762" y="3118456"/>
                </a:lnTo>
                <a:cubicBezTo>
                  <a:pt x="3519336" y="3261641"/>
                  <a:pt x="3304106" y="3355909"/>
                  <a:pt x="3068411" y="3379921"/>
                </a:cubicBezTo>
                <a:lnTo>
                  <a:pt x="2994891" y="3383646"/>
                </a:lnTo>
                <a:lnTo>
                  <a:pt x="2994891" y="3349343"/>
                </a:lnTo>
                <a:lnTo>
                  <a:pt x="3064912" y="3345796"/>
                </a:lnTo>
                <a:cubicBezTo>
                  <a:pt x="3293701" y="3322489"/>
                  <a:pt x="3502621" y="3230987"/>
                  <a:pt x="3670961" y="3092001"/>
                </a:cubicBezTo>
                <a:close/>
                <a:moveTo>
                  <a:pt x="3672796" y="3039839"/>
                </a:moveTo>
                <a:lnTo>
                  <a:pt x="3690859" y="3066629"/>
                </a:lnTo>
                <a:lnTo>
                  <a:pt x="3691381" y="3069217"/>
                </a:lnTo>
                <a:lnTo>
                  <a:pt x="3668974" y="3089587"/>
                </a:lnTo>
                <a:cubicBezTo>
                  <a:pt x="3501100" y="3228186"/>
                  <a:pt x="3292757" y="3319432"/>
                  <a:pt x="3064594" y="3342674"/>
                </a:cubicBezTo>
                <a:lnTo>
                  <a:pt x="2994891" y="3346205"/>
                </a:lnTo>
                <a:lnTo>
                  <a:pt x="2994891" y="3311901"/>
                </a:lnTo>
                <a:lnTo>
                  <a:pt x="3061096" y="3308548"/>
                </a:lnTo>
                <a:cubicBezTo>
                  <a:pt x="3282352" y="3286011"/>
                  <a:pt x="3484386" y="3197531"/>
                  <a:pt x="3647174" y="3063131"/>
                </a:cubicBezTo>
                <a:close/>
                <a:moveTo>
                  <a:pt x="3645056" y="3014513"/>
                </a:moveTo>
                <a:lnTo>
                  <a:pt x="3664609" y="3027696"/>
                </a:lnTo>
                <a:lnTo>
                  <a:pt x="3671011" y="3037191"/>
                </a:lnTo>
                <a:lnTo>
                  <a:pt x="3645157" y="3060694"/>
                </a:lnTo>
                <a:cubicBezTo>
                  <a:pt x="3482830" y="3194715"/>
                  <a:pt x="3281376" y="3282950"/>
                  <a:pt x="3060767" y="3305425"/>
                </a:cubicBezTo>
                <a:lnTo>
                  <a:pt x="2994891" y="3308763"/>
                </a:lnTo>
                <a:lnTo>
                  <a:pt x="2994891" y="3274460"/>
                </a:lnTo>
                <a:lnTo>
                  <a:pt x="3057266" y="3271300"/>
                </a:lnTo>
                <a:cubicBezTo>
                  <a:pt x="3270970" y="3249530"/>
                  <a:pt x="3466115" y="3164061"/>
                  <a:pt x="3623356" y="3034239"/>
                </a:cubicBezTo>
                <a:close/>
                <a:moveTo>
                  <a:pt x="3607843" y="2997846"/>
                </a:moveTo>
                <a:lnTo>
                  <a:pt x="3625676" y="3001447"/>
                </a:lnTo>
                <a:lnTo>
                  <a:pt x="3642390" y="3012715"/>
                </a:lnTo>
                <a:lnTo>
                  <a:pt x="3621369" y="3031824"/>
                </a:lnTo>
                <a:cubicBezTo>
                  <a:pt x="3464594" y="3161260"/>
                  <a:pt x="3270025" y="3246473"/>
                  <a:pt x="3056949" y="3268178"/>
                </a:cubicBezTo>
                <a:lnTo>
                  <a:pt x="2994891" y="3271322"/>
                </a:lnTo>
                <a:lnTo>
                  <a:pt x="2994891" y="3237019"/>
                </a:lnTo>
                <a:lnTo>
                  <a:pt x="3053449" y="3234053"/>
                </a:lnTo>
                <a:cubicBezTo>
                  <a:pt x="3259620" y="3213053"/>
                  <a:pt x="3447878" y="3130605"/>
                  <a:pt x="3599567" y="3005369"/>
                </a:cubicBezTo>
                <a:close/>
                <a:moveTo>
                  <a:pt x="3550061" y="2991821"/>
                </a:moveTo>
                <a:lnTo>
                  <a:pt x="3578000" y="2991821"/>
                </a:lnTo>
                <a:lnTo>
                  <a:pt x="3604023" y="2997075"/>
                </a:lnTo>
                <a:lnTo>
                  <a:pt x="3597581" y="3002932"/>
                </a:lnTo>
                <a:cubicBezTo>
                  <a:pt x="3446358" y="3127790"/>
                  <a:pt x="3258676" y="3209992"/>
                  <a:pt x="3053132" y="3230931"/>
                </a:cubicBezTo>
                <a:lnTo>
                  <a:pt x="2994891" y="3233881"/>
                </a:lnTo>
                <a:lnTo>
                  <a:pt x="2994891" y="3199577"/>
                </a:lnTo>
                <a:lnTo>
                  <a:pt x="3049620" y="3196804"/>
                </a:lnTo>
                <a:cubicBezTo>
                  <a:pt x="3215135" y="3179943"/>
                  <a:pt x="3368672" y="3121968"/>
                  <a:pt x="3499826" y="3033287"/>
                </a:cubicBezTo>
                <a:close/>
                <a:moveTo>
                  <a:pt x="3491567" y="2991821"/>
                </a:moveTo>
                <a:lnTo>
                  <a:pt x="3545172" y="2991821"/>
                </a:lnTo>
                <a:lnTo>
                  <a:pt x="3498081" y="3030690"/>
                </a:lnTo>
                <a:cubicBezTo>
                  <a:pt x="3367345" y="3119088"/>
                  <a:pt x="3214296" y="3176876"/>
                  <a:pt x="3049303" y="3193683"/>
                </a:cubicBezTo>
                <a:lnTo>
                  <a:pt x="2994891" y="3196439"/>
                </a:lnTo>
                <a:lnTo>
                  <a:pt x="2994891" y="3162136"/>
                </a:lnTo>
                <a:lnTo>
                  <a:pt x="3045803" y="3159557"/>
                </a:lnTo>
                <a:cubicBezTo>
                  <a:pt x="3205041" y="3143337"/>
                  <a:pt x="3352750" y="3087569"/>
                  <a:pt x="3478923" y="3002258"/>
                </a:cubicBezTo>
                <a:close/>
                <a:moveTo>
                  <a:pt x="3424097" y="2991821"/>
                </a:moveTo>
                <a:lnTo>
                  <a:pt x="3486653" y="2991821"/>
                </a:lnTo>
                <a:lnTo>
                  <a:pt x="3477178" y="2999643"/>
                </a:lnTo>
                <a:cubicBezTo>
                  <a:pt x="3351423" y="3084676"/>
                  <a:pt x="3204202" y="3140267"/>
                  <a:pt x="3045486" y="3156435"/>
                </a:cubicBezTo>
                <a:lnTo>
                  <a:pt x="2994891" y="3158998"/>
                </a:lnTo>
                <a:lnTo>
                  <a:pt x="2994891" y="3124695"/>
                </a:lnTo>
                <a:lnTo>
                  <a:pt x="3041974" y="3122310"/>
                </a:lnTo>
                <a:cubicBezTo>
                  <a:pt x="3164329" y="3109845"/>
                  <a:pt x="3279601" y="3073066"/>
                  <a:pt x="3382866" y="3016896"/>
                </a:cubicBezTo>
                <a:close/>
                <a:moveTo>
                  <a:pt x="3342059" y="2991821"/>
                </a:moveTo>
                <a:lnTo>
                  <a:pt x="3418082" y="2991821"/>
                </a:lnTo>
                <a:lnTo>
                  <a:pt x="3381380" y="3014142"/>
                </a:lnTo>
                <a:cubicBezTo>
                  <a:pt x="3278470" y="3070116"/>
                  <a:pt x="3163594" y="3106767"/>
                  <a:pt x="3041657" y="3119188"/>
                </a:cubicBezTo>
                <a:lnTo>
                  <a:pt x="2994891" y="3121557"/>
                </a:lnTo>
                <a:lnTo>
                  <a:pt x="2994891" y="3114305"/>
                </a:lnTo>
                <a:lnTo>
                  <a:pt x="3000409" y="3086974"/>
                </a:lnTo>
                <a:lnTo>
                  <a:pt x="3038157" y="3085062"/>
                </a:lnTo>
                <a:cubicBezTo>
                  <a:pt x="3126157" y="3076098"/>
                  <a:pt x="3210334" y="3054021"/>
                  <a:pt x="3288698" y="3020821"/>
                </a:cubicBezTo>
                <a:close/>
                <a:moveTo>
                  <a:pt x="3259127" y="2991821"/>
                </a:moveTo>
                <a:lnTo>
                  <a:pt x="3335510" y="2991821"/>
                </a:lnTo>
                <a:lnTo>
                  <a:pt x="3287485" y="3017922"/>
                </a:lnTo>
                <a:cubicBezTo>
                  <a:pt x="3209403" y="3051006"/>
                  <a:pt x="3125527" y="3073007"/>
                  <a:pt x="3037840" y="3081939"/>
                </a:cubicBezTo>
                <a:lnTo>
                  <a:pt x="3001049" y="3083803"/>
                </a:lnTo>
                <a:lnTo>
                  <a:pt x="3004517" y="3066629"/>
                </a:lnTo>
                <a:lnTo>
                  <a:pt x="3016596" y="3048712"/>
                </a:lnTo>
                <a:lnTo>
                  <a:pt x="3034330" y="3047814"/>
                </a:lnTo>
                <a:cubicBezTo>
                  <a:pt x="3090478" y="3042094"/>
                  <a:pt x="3145002" y="3030795"/>
                  <a:pt x="3197336" y="3014482"/>
                </a:cubicBezTo>
                <a:close/>
                <a:moveTo>
                  <a:pt x="3135428" y="2991821"/>
                </a:moveTo>
                <a:lnTo>
                  <a:pt x="3250037" y="2991821"/>
                </a:lnTo>
                <a:lnTo>
                  <a:pt x="3196411" y="3011486"/>
                </a:lnTo>
                <a:cubicBezTo>
                  <a:pt x="3144273" y="3027738"/>
                  <a:pt x="3089952" y="3038994"/>
                  <a:pt x="3034012" y="3044692"/>
                </a:cubicBezTo>
                <a:lnTo>
                  <a:pt x="3018787" y="3045464"/>
                </a:lnTo>
                <a:lnTo>
                  <a:pt x="3030766" y="3027696"/>
                </a:lnTo>
                <a:lnTo>
                  <a:pt x="3063706" y="3005487"/>
                </a:lnTo>
                <a:lnTo>
                  <a:pt x="3109736" y="2998443"/>
                </a:lnTo>
                <a:close/>
                <a:moveTo>
                  <a:pt x="3117375" y="2991821"/>
                </a:moveTo>
                <a:lnTo>
                  <a:pt x="3122864" y="2991821"/>
                </a:lnTo>
                <a:lnTo>
                  <a:pt x="3109110" y="2995366"/>
                </a:lnTo>
                <a:lnTo>
                  <a:pt x="3070690" y="3001247"/>
                </a:lnTo>
                <a:close/>
                <a:moveTo>
                  <a:pt x="2568366" y="2247241"/>
                </a:moveTo>
                <a:lnTo>
                  <a:pt x="2802416" y="2247241"/>
                </a:lnTo>
                <a:cubicBezTo>
                  <a:pt x="2884167" y="2247241"/>
                  <a:pt x="2950440" y="2313514"/>
                  <a:pt x="2950440" y="2395265"/>
                </a:cubicBezTo>
                <a:lnTo>
                  <a:pt x="2950440" y="2599555"/>
                </a:lnTo>
                <a:lnTo>
                  <a:pt x="2948957" y="2599705"/>
                </a:lnTo>
                <a:cubicBezTo>
                  <a:pt x="2763811" y="2599705"/>
                  <a:pt x="2608858" y="2467896"/>
                  <a:pt x="2573013" y="2293190"/>
                </a:cubicBezTo>
                <a:close/>
                <a:moveTo>
                  <a:pt x="2530926" y="2247241"/>
                </a:moveTo>
                <a:lnTo>
                  <a:pt x="2565229" y="2247241"/>
                </a:lnTo>
                <a:lnTo>
                  <a:pt x="2569940" y="2293817"/>
                </a:lnTo>
                <a:cubicBezTo>
                  <a:pt x="2606081" y="2469942"/>
                  <a:pt x="2762313" y="2602843"/>
                  <a:pt x="2948957" y="2602843"/>
                </a:cubicBezTo>
                <a:lnTo>
                  <a:pt x="2950440" y="2602693"/>
                </a:lnTo>
                <a:lnTo>
                  <a:pt x="2950440" y="2636996"/>
                </a:lnTo>
                <a:lnTo>
                  <a:pt x="2948958" y="2637146"/>
                </a:lnTo>
                <a:cubicBezTo>
                  <a:pt x="2745776" y="2637146"/>
                  <a:pt x="2575684" y="2492452"/>
                  <a:pt x="2536335" y="2300717"/>
                </a:cubicBezTo>
                <a:close/>
                <a:moveTo>
                  <a:pt x="2493483" y="2247241"/>
                </a:moveTo>
                <a:lnTo>
                  <a:pt x="2527787" y="2247241"/>
                </a:lnTo>
                <a:lnTo>
                  <a:pt x="2533259" y="2301363"/>
                </a:lnTo>
                <a:cubicBezTo>
                  <a:pt x="2572891" y="2494551"/>
                  <a:pt x="2744216" y="2640284"/>
                  <a:pt x="2948958" y="2640284"/>
                </a:cubicBezTo>
                <a:lnTo>
                  <a:pt x="2950440" y="2640134"/>
                </a:lnTo>
                <a:lnTo>
                  <a:pt x="2950440" y="2674438"/>
                </a:lnTo>
                <a:lnTo>
                  <a:pt x="2948957" y="2674588"/>
                </a:lnTo>
                <a:cubicBezTo>
                  <a:pt x="2727679" y="2674588"/>
                  <a:pt x="2542493" y="2517062"/>
                  <a:pt x="2499654" y="2308264"/>
                </a:cubicBezTo>
                <a:close/>
                <a:moveTo>
                  <a:pt x="2456043" y="2247241"/>
                </a:moveTo>
                <a:lnTo>
                  <a:pt x="2490346" y="2247241"/>
                </a:lnTo>
                <a:lnTo>
                  <a:pt x="2496580" y="2308890"/>
                </a:lnTo>
                <a:cubicBezTo>
                  <a:pt x="2539716" y="2519108"/>
                  <a:pt x="2726181" y="2677726"/>
                  <a:pt x="2948957" y="2677726"/>
                </a:cubicBezTo>
                <a:lnTo>
                  <a:pt x="2950440" y="2677576"/>
                </a:lnTo>
                <a:lnTo>
                  <a:pt x="2950440" y="2711879"/>
                </a:lnTo>
                <a:lnTo>
                  <a:pt x="2948957" y="2712029"/>
                </a:lnTo>
                <a:cubicBezTo>
                  <a:pt x="2709645" y="2712029"/>
                  <a:pt x="2509319" y="2541616"/>
                  <a:pt x="2462976" y="2315790"/>
                </a:cubicBezTo>
                <a:close/>
                <a:moveTo>
                  <a:pt x="2418601" y="2247241"/>
                </a:moveTo>
                <a:lnTo>
                  <a:pt x="2452904" y="2247241"/>
                </a:lnTo>
                <a:lnTo>
                  <a:pt x="2459900" y="2316436"/>
                </a:lnTo>
                <a:cubicBezTo>
                  <a:pt x="2506526" y="2543717"/>
                  <a:pt x="2708084" y="2715167"/>
                  <a:pt x="2948957" y="2715167"/>
                </a:cubicBezTo>
                <a:lnTo>
                  <a:pt x="2950440" y="2715017"/>
                </a:lnTo>
                <a:lnTo>
                  <a:pt x="2950440" y="2749320"/>
                </a:lnTo>
                <a:lnTo>
                  <a:pt x="2948957" y="2749470"/>
                </a:lnTo>
                <a:cubicBezTo>
                  <a:pt x="2691549" y="2749470"/>
                  <a:pt x="2476129" y="2566226"/>
                  <a:pt x="2426296" y="2323336"/>
                </a:cubicBezTo>
                <a:close/>
                <a:moveTo>
                  <a:pt x="2381161" y="2247241"/>
                </a:moveTo>
                <a:lnTo>
                  <a:pt x="2415464" y="2247241"/>
                </a:lnTo>
                <a:lnTo>
                  <a:pt x="2423222" y="2323963"/>
                </a:lnTo>
                <a:cubicBezTo>
                  <a:pt x="2473352" y="2568272"/>
                  <a:pt x="2690051" y="2752608"/>
                  <a:pt x="2948957" y="2752608"/>
                </a:cubicBezTo>
                <a:lnTo>
                  <a:pt x="2950440" y="2752458"/>
                </a:lnTo>
                <a:lnTo>
                  <a:pt x="2950440" y="2786762"/>
                </a:lnTo>
                <a:lnTo>
                  <a:pt x="2948958" y="2786912"/>
                </a:lnTo>
                <a:cubicBezTo>
                  <a:pt x="2673515" y="2786912"/>
                  <a:pt x="2442955" y="2590782"/>
                  <a:pt x="2389618" y="2330863"/>
                </a:cubicBezTo>
                <a:close/>
                <a:moveTo>
                  <a:pt x="2343718" y="2247241"/>
                </a:moveTo>
                <a:lnTo>
                  <a:pt x="2378022" y="2247241"/>
                </a:lnTo>
                <a:lnTo>
                  <a:pt x="2386542" y="2331510"/>
                </a:lnTo>
                <a:cubicBezTo>
                  <a:pt x="2440162" y="2592883"/>
                  <a:pt x="2671955" y="2790050"/>
                  <a:pt x="2948958" y="2790050"/>
                </a:cubicBezTo>
                <a:lnTo>
                  <a:pt x="2950440" y="2789900"/>
                </a:lnTo>
                <a:lnTo>
                  <a:pt x="2950440" y="2824203"/>
                </a:lnTo>
                <a:lnTo>
                  <a:pt x="2948957" y="2824353"/>
                </a:lnTo>
                <a:cubicBezTo>
                  <a:pt x="2655417" y="2824353"/>
                  <a:pt x="2409764" y="2615392"/>
                  <a:pt x="2352937" y="2338410"/>
                </a:cubicBezTo>
                <a:close/>
                <a:moveTo>
                  <a:pt x="2306278" y="2247241"/>
                </a:moveTo>
                <a:lnTo>
                  <a:pt x="2340581" y="2247241"/>
                </a:lnTo>
                <a:lnTo>
                  <a:pt x="2349863" y="2339036"/>
                </a:lnTo>
                <a:cubicBezTo>
                  <a:pt x="2406987" y="2617437"/>
                  <a:pt x="2653919" y="2827491"/>
                  <a:pt x="2948957" y="2827491"/>
                </a:cubicBezTo>
                <a:lnTo>
                  <a:pt x="2950440" y="2827341"/>
                </a:lnTo>
                <a:lnTo>
                  <a:pt x="2950440" y="2861644"/>
                </a:lnTo>
                <a:lnTo>
                  <a:pt x="2948957" y="2861794"/>
                </a:lnTo>
                <a:cubicBezTo>
                  <a:pt x="2637384" y="2861794"/>
                  <a:pt x="2376589" y="2639947"/>
                  <a:pt x="2316259" y="2345936"/>
                </a:cubicBezTo>
                <a:close/>
                <a:moveTo>
                  <a:pt x="2268836" y="2247241"/>
                </a:moveTo>
                <a:lnTo>
                  <a:pt x="2303139" y="2247241"/>
                </a:lnTo>
                <a:lnTo>
                  <a:pt x="2313183" y="2346582"/>
                </a:lnTo>
                <a:cubicBezTo>
                  <a:pt x="2373797" y="2642047"/>
                  <a:pt x="2635823" y="2864932"/>
                  <a:pt x="2948957" y="2864932"/>
                </a:cubicBezTo>
                <a:lnTo>
                  <a:pt x="2950440" y="2864782"/>
                </a:lnTo>
                <a:lnTo>
                  <a:pt x="2950440" y="2899086"/>
                </a:lnTo>
                <a:lnTo>
                  <a:pt x="2948957" y="2899236"/>
                </a:lnTo>
                <a:cubicBezTo>
                  <a:pt x="2619287" y="2899236"/>
                  <a:pt x="2343399" y="2664557"/>
                  <a:pt x="2279579" y="2353483"/>
                </a:cubicBezTo>
                <a:close/>
                <a:moveTo>
                  <a:pt x="2229816" y="2247241"/>
                </a:moveTo>
                <a:lnTo>
                  <a:pt x="2265698" y="2247241"/>
                </a:lnTo>
                <a:lnTo>
                  <a:pt x="2276505" y="2354110"/>
                </a:lnTo>
                <a:cubicBezTo>
                  <a:pt x="2340623" y="2666603"/>
                  <a:pt x="2617790" y="2902374"/>
                  <a:pt x="2948957" y="2902374"/>
                </a:cubicBezTo>
                <a:lnTo>
                  <a:pt x="2950440" y="2902224"/>
                </a:lnTo>
                <a:lnTo>
                  <a:pt x="2950440" y="2936602"/>
                </a:lnTo>
                <a:lnTo>
                  <a:pt x="2948957" y="2936677"/>
                </a:lnTo>
                <a:cubicBezTo>
                  <a:pt x="2576416" y="2936677"/>
                  <a:pt x="2268938" y="2652483"/>
                  <a:pt x="2231959" y="2289529"/>
                </a:cubicBezTo>
                <a:close/>
                <a:moveTo>
                  <a:pt x="2192374" y="2247241"/>
                </a:moveTo>
                <a:lnTo>
                  <a:pt x="2226677" y="2247241"/>
                </a:lnTo>
                <a:lnTo>
                  <a:pt x="2228836" y="2289858"/>
                </a:lnTo>
                <a:cubicBezTo>
                  <a:pt x="2265971" y="2654430"/>
                  <a:pt x="2574745" y="2939815"/>
                  <a:pt x="2948957" y="2939815"/>
                </a:cubicBezTo>
                <a:lnTo>
                  <a:pt x="2950440" y="2939740"/>
                </a:lnTo>
                <a:lnTo>
                  <a:pt x="2950440" y="2974043"/>
                </a:lnTo>
                <a:lnTo>
                  <a:pt x="2948957" y="2974118"/>
                </a:lnTo>
                <a:cubicBezTo>
                  <a:pt x="2557027" y="2974118"/>
                  <a:pt x="2233607" y="2675193"/>
                  <a:pt x="2194711" y="2293358"/>
                </a:cubicBezTo>
                <a:close/>
                <a:moveTo>
                  <a:pt x="2154934" y="2247241"/>
                </a:moveTo>
                <a:lnTo>
                  <a:pt x="2189237" y="2247241"/>
                </a:lnTo>
                <a:lnTo>
                  <a:pt x="2191589" y="2293675"/>
                </a:lnTo>
                <a:cubicBezTo>
                  <a:pt x="2230649" y="2677078"/>
                  <a:pt x="2555423" y="2977256"/>
                  <a:pt x="2948957" y="2977256"/>
                </a:cubicBezTo>
                <a:lnTo>
                  <a:pt x="2950440" y="2977181"/>
                </a:lnTo>
                <a:lnTo>
                  <a:pt x="2950440" y="3011485"/>
                </a:lnTo>
                <a:lnTo>
                  <a:pt x="2948957" y="3011560"/>
                </a:lnTo>
                <a:cubicBezTo>
                  <a:pt x="2537705" y="3011560"/>
                  <a:pt x="2198285" y="2697843"/>
                  <a:pt x="2157464" y="2297176"/>
                </a:cubicBezTo>
                <a:close/>
                <a:moveTo>
                  <a:pt x="2117492" y="2247241"/>
                </a:moveTo>
                <a:lnTo>
                  <a:pt x="2151795" y="2247241"/>
                </a:lnTo>
                <a:lnTo>
                  <a:pt x="2154341" y="2297505"/>
                </a:lnTo>
                <a:cubicBezTo>
                  <a:pt x="2195318" y="2699790"/>
                  <a:pt x="2536033" y="3014698"/>
                  <a:pt x="2948957" y="3014698"/>
                </a:cubicBezTo>
                <a:lnTo>
                  <a:pt x="2950440" y="3014623"/>
                </a:lnTo>
                <a:lnTo>
                  <a:pt x="2950440" y="3048926"/>
                </a:lnTo>
                <a:lnTo>
                  <a:pt x="2948958" y="3049001"/>
                </a:lnTo>
                <a:cubicBezTo>
                  <a:pt x="2518317" y="3049001"/>
                  <a:pt x="2162954" y="2720554"/>
                  <a:pt x="2120216" y="2301004"/>
                </a:cubicBezTo>
                <a:close/>
                <a:moveTo>
                  <a:pt x="2080051" y="2247241"/>
                </a:moveTo>
                <a:lnTo>
                  <a:pt x="2114355" y="2247241"/>
                </a:lnTo>
                <a:lnTo>
                  <a:pt x="2117095" y="2301321"/>
                </a:lnTo>
                <a:cubicBezTo>
                  <a:pt x="2159996" y="2722439"/>
                  <a:pt x="2516712" y="3052139"/>
                  <a:pt x="2948958" y="3052139"/>
                </a:cubicBezTo>
                <a:lnTo>
                  <a:pt x="2950440" y="3052064"/>
                </a:lnTo>
                <a:lnTo>
                  <a:pt x="2950440" y="3086367"/>
                </a:lnTo>
                <a:lnTo>
                  <a:pt x="2948957" y="3086442"/>
                </a:lnTo>
                <a:cubicBezTo>
                  <a:pt x="2498993" y="3086442"/>
                  <a:pt x="2127631" y="2743202"/>
                  <a:pt x="2082968" y="2304821"/>
                </a:cubicBezTo>
                <a:close/>
                <a:moveTo>
                  <a:pt x="2042609" y="2247241"/>
                </a:moveTo>
                <a:lnTo>
                  <a:pt x="2076912" y="2247241"/>
                </a:lnTo>
                <a:lnTo>
                  <a:pt x="2079846" y="2305150"/>
                </a:lnTo>
                <a:cubicBezTo>
                  <a:pt x="2124664" y="2745149"/>
                  <a:pt x="2497321" y="3089580"/>
                  <a:pt x="2948957" y="3089580"/>
                </a:cubicBezTo>
                <a:lnTo>
                  <a:pt x="2950440" y="3089505"/>
                </a:lnTo>
                <a:lnTo>
                  <a:pt x="2950440" y="3123809"/>
                </a:lnTo>
                <a:lnTo>
                  <a:pt x="2948957" y="3123884"/>
                </a:lnTo>
                <a:cubicBezTo>
                  <a:pt x="2479604" y="3123884"/>
                  <a:pt x="2092300" y="2765914"/>
                  <a:pt x="2045720" y="2308650"/>
                </a:cubicBezTo>
                <a:close/>
                <a:moveTo>
                  <a:pt x="2005168" y="2247241"/>
                </a:moveTo>
                <a:lnTo>
                  <a:pt x="2039472" y="2247241"/>
                </a:lnTo>
                <a:lnTo>
                  <a:pt x="2042599" y="2308968"/>
                </a:lnTo>
                <a:cubicBezTo>
                  <a:pt x="2089341" y="2767798"/>
                  <a:pt x="2477999" y="3127022"/>
                  <a:pt x="2948957" y="3127022"/>
                </a:cubicBezTo>
                <a:lnTo>
                  <a:pt x="2950440" y="3126947"/>
                </a:lnTo>
                <a:lnTo>
                  <a:pt x="2950440" y="3161250"/>
                </a:lnTo>
                <a:lnTo>
                  <a:pt x="2948957" y="3161325"/>
                </a:lnTo>
                <a:cubicBezTo>
                  <a:pt x="2460215" y="3161325"/>
                  <a:pt x="2056969" y="2788625"/>
                  <a:pt x="2008473" y="2312479"/>
                </a:cubicBezTo>
                <a:close/>
                <a:moveTo>
                  <a:pt x="1967726" y="2247241"/>
                </a:moveTo>
                <a:lnTo>
                  <a:pt x="2002030" y="2247241"/>
                </a:lnTo>
                <a:lnTo>
                  <a:pt x="2005351" y="2312796"/>
                </a:lnTo>
                <a:cubicBezTo>
                  <a:pt x="2054011" y="2790510"/>
                  <a:pt x="2458611" y="3164463"/>
                  <a:pt x="2948957" y="3164463"/>
                </a:cubicBezTo>
                <a:lnTo>
                  <a:pt x="2950440" y="3164388"/>
                </a:lnTo>
                <a:lnTo>
                  <a:pt x="2950440" y="3198691"/>
                </a:lnTo>
                <a:lnTo>
                  <a:pt x="2948957" y="3198766"/>
                </a:lnTo>
                <a:cubicBezTo>
                  <a:pt x="2440892" y="3198766"/>
                  <a:pt x="2021646" y="2811274"/>
                  <a:pt x="1971225" y="2316295"/>
                </a:cubicBezTo>
                <a:close/>
                <a:moveTo>
                  <a:pt x="1930286" y="2247241"/>
                </a:moveTo>
                <a:lnTo>
                  <a:pt x="1964589" y="2247241"/>
                </a:lnTo>
                <a:lnTo>
                  <a:pt x="1968103" y="2316612"/>
                </a:lnTo>
                <a:cubicBezTo>
                  <a:pt x="2018687" y="2813158"/>
                  <a:pt x="2439287" y="3201904"/>
                  <a:pt x="2948957" y="3201904"/>
                </a:cubicBezTo>
                <a:lnTo>
                  <a:pt x="2950440" y="3201829"/>
                </a:lnTo>
                <a:lnTo>
                  <a:pt x="2950440" y="3236133"/>
                </a:lnTo>
                <a:lnTo>
                  <a:pt x="2948957" y="3236208"/>
                </a:lnTo>
                <a:cubicBezTo>
                  <a:pt x="2421570" y="3236208"/>
                  <a:pt x="1986324" y="2833923"/>
                  <a:pt x="1933978" y="2320113"/>
                </a:cubicBezTo>
                <a:close/>
                <a:moveTo>
                  <a:pt x="1892844" y="2247241"/>
                </a:moveTo>
                <a:lnTo>
                  <a:pt x="1927147" y="2247241"/>
                </a:lnTo>
                <a:lnTo>
                  <a:pt x="1930855" y="2320442"/>
                </a:lnTo>
                <a:cubicBezTo>
                  <a:pt x="1983357" y="2835870"/>
                  <a:pt x="2419899" y="3239346"/>
                  <a:pt x="2948957" y="3239346"/>
                </a:cubicBezTo>
                <a:lnTo>
                  <a:pt x="2950440" y="3239271"/>
                </a:lnTo>
                <a:lnTo>
                  <a:pt x="2950440" y="3273574"/>
                </a:lnTo>
                <a:lnTo>
                  <a:pt x="2948957" y="3273649"/>
                </a:lnTo>
                <a:cubicBezTo>
                  <a:pt x="2402181" y="3273649"/>
                  <a:pt x="1950993" y="2856634"/>
                  <a:pt x="1896730" y="2323942"/>
                </a:cubicBezTo>
                <a:close/>
                <a:moveTo>
                  <a:pt x="1855404" y="2247241"/>
                </a:moveTo>
                <a:lnTo>
                  <a:pt x="1889706" y="2247241"/>
                </a:lnTo>
                <a:lnTo>
                  <a:pt x="1893609" y="2324259"/>
                </a:lnTo>
                <a:cubicBezTo>
                  <a:pt x="1948034" y="2858518"/>
                  <a:pt x="2400577" y="3276787"/>
                  <a:pt x="2948957" y="3276787"/>
                </a:cubicBezTo>
                <a:lnTo>
                  <a:pt x="2950440" y="3276712"/>
                </a:lnTo>
                <a:lnTo>
                  <a:pt x="2950440" y="3311015"/>
                </a:lnTo>
                <a:lnTo>
                  <a:pt x="2948958" y="3311090"/>
                </a:lnTo>
                <a:cubicBezTo>
                  <a:pt x="2382859" y="3311090"/>
                  <a:pt x="1915670" y="2879283"/>
                  <a:pt x="1859483" y="2327758"/>
                </a:cubicBezTo>
                <a:close/>
                <a:moveTo>
                  <a:pt x="1817961" y="2247241"/>
                </a:moveTo>
                <a:lnTo>
                  <a:pt x="1852265" y="2247241"/>
                </a:lnTo>
                <a:lnTo>
                  <a:pt x="1856361" y="2328087"/>
                </a:lnTo>
                <a:cubicBezTo>
                  <a:pt x="1912703" y="2881230"/>
                  <a:pt x="2381188" y="3314228"/>
                  <a:pt x="2948958" y="3314228"/>
                </a:cubicBezTo>
                <a:lnTo>
                  <a:pt x="2950440" y="3314153"/>
                </a:lnTo>
                <a:lnTo>
                  <a:pt x="2950440" y="3348457"/>
                </a:lnTo>
                <a:lnTo>
                  <a:pt x="2948957" y="3348532"/>
                </a:lnTo>
                <a:cubicBezTo>
                  <a:pt x="2363469" y="3348532"/>
                  <a:pt x="1880339" y="2901994"/>
                  <a:pt x="1822234" y="2331588"/>
                </a:cubicBezTo>
                <a:close/>
                <a:moveTo>
                  <a:pt x="1780521" y="2247241"/>
                </a:moveTo>
                <a:lnTo>
                  <a:pt x="1814824" y="2247241"/>
                </a:lnTo>
                <a:lnTo>
                  <a:pt x="1819113" y="2331905"/>
                </a:lnTo>
                <a:cubicBezTo>
                  <a:pt x="1877380" y="2903879"/>
                  <a:pt x="2361865" y="3351670"/>
                  <a:pt x="2948957" y="3351670"/>
                </a:cubicBezTo>
                <a:lnTo>
                  <a:pt x="2950440" y="3351595"/>
                </a:lnTo>
                <a:lnTo>
                  <a:pt x="2950440" y="3385898"/>
                </a:lnTo>
                <a:lnTo>
                  <a:pt x="2948957" y="3385973"/>
                </a:lnTo>
                <a:cubicBezTo>
                  <a:pt x="2344147" y="3385973"/>
                  <a:pt x="1845016" y="2924642"/>
                  <a:pt x="1784987" y="2335404"/>
                </a:cubicBezTo>
                <a:close/>
                <a:moveTo>
                  <a:pt x="1743079" y="2247241"/>
                </a:moveTo>
                <a:lnTo>
                  <a:pt x="1777382" y="2247241"/>
                </a:lnTo>
                <a:lnTo>
                  <a:pt x="1781865" y="2335733"/>
                </a:lnTo>
                <a:cubicBezTo>
                  <a:pt x="1842049" y="2926589"/>
                  <a:pt x="2342475" y="3389111"/>
                  <a:pt x="2948957" y="3389111"/>
                </a:cubicBezTo>
                <a:lnTo>
                  <a:pt x="2950440" y="3389036"/>
                </a:lnTo>
                <a:lnTo>
                  <a:pt x="2950440" y="3423339"/>
                </a:lnTo>
                <a:lnTo>
                  <a:pt x="2948957" y="3423414"/>
                </a:lnTo>
                <a:cubicBezTo>
                  <a:pt x="2324757" y="3423414"/>
                  <a:pt x="1809685" y="2947354"/>
                  <a:pt x="1747740" y="2339232"/>
                </a:cubicBezTo>
                <a:close/>
                <a:moveTo>
                  <a:pt x="1705578" y="2247241"/>
                </a:moveTo>
                <a:lnTo>
                  <a:pt x="1739942" y="2247241"/>
                </a:lnTo>
                <a:lnTo>
                  <a:pt x="1744618" y="2339550"/>
                </a:lnTo>
                <a:cubicBezTo>
                  <a:pt x="1806727" y="2949238"/>
                  <a:pt x="2323153" y="3426552"/>
                  <a:pt x="2948957" y="3426552"/>
                </a:cubicBezTo>
                <a:lnTo>
                  <a:pt x="2950440" y="3426477"/>
                </a:lnTo>
                <a:lnTo>
                  <a:pt x="2950440" y="3460783"/>
                </a:lnTo>
                <a:lnTo>
                  <a:pt x="2948958" y="3460855"/>
                </a:lnTo>
                <a:cubicBezTo>
                  <a:pt x="2865821" y="3460855"/>
                  <a:pt x="2783931" y="3452761"/>
                  <a:pt x="2704188" y="3436945"/>
                </a:cubicBezTo>
                <a:lnTo>
                  <a:pt x="2648345" y="3422987"/>
                </a:lnTo>
                <a:lnTo>
                  <a:pt x="2549284" y="3394241"/>
                </a:lnTo>
                <a:lnTo>
                  <a:pt x="2472295" y="3366708"/>
                </a:lnTo>
                <a:lnTo>
                  <a:pt x="2436019" y="3349540"/>
                </a:lnTo>
                <a:lnTo>
                  <a:pt x="2339351" y="3300807"/>
                </a:lnTo>
                <a:lnTo>
                  <a:pt x="2258668" y="3252384"/>
                </a:lnTo>
                <a:cubicBezTo>
                  <a:pt x="2191102" y="3207177"/>
                  <a:pt x="2127478" y="3154995"/>
                  <a:pt x="2068695" y="3096212"/>
                </a:cubicBezTo>
                <a:cubicBezTo>
                  <a:pt x="1862956" y="2890473"/>
                  <a:pt x="1738081" y="2625435"/>
                  <a:pt x="1710077" y="2339607"/>
                </a:cubicBezTo>
                <a:close/>
                <a:moveTo>
                  <a:pt x="148024" y="2247241"/>
                </a:moveTo>
                <a:lnTo>
                  <a:pt x="1702495" y="2247241"/>
                </a:lnTo>
                <a:lnTo>
                  <a:pt x="1707359" y="2343555"/>
                </a:lnTo>
                <a:cubicBezTo>
                  <a:pt x="1747304" y="2736889"/>
                  <a:pt x="1969897" y="3076227"/>
                  <a:pt x="2288987" y="3275417"/>
                </a:cubicBezTo>
                <a:lnTo>
                  <a:pt x="2339351" y="3300807"/>
                </a:lnTo>
                <a:lnTo>
                  <a:pt x="2362861" y="3314917"/>
                </a:lnTo>
                <a:lnTo>
                  <a:pt x="2436019" y="3349540"/>
                </a:lnTo>
                <a:lnTo>
                  <a:pt x="2491332" y="3377425"/>
                </a:lnTo>
                <a:lnTo>
                  <a:pt x="2549284" y="3394241"/>
                </a:lnTo>
                <a:lnTo>
                  <a:pt x="2586295" y="3407478"/>
                </a:lnTo>
                <a:lnTo>
                  <a:pt x="2648345" y="3422987"/>
                </a:lnTo>
                <a:lnTo>
                  <a:pt x="2712701" y="3441662"/>
                </a:lnTo>
                <a:cubicBezTo>
                  <a:pt x="2789201" y="3456320"/>
                  <a:pt x="2868184" y="3463993"/>
                  <a:pt x="2948958" y="3463993"/>
                </a:cubicBezTo>
                <a:lnTo>
                  <a:pt x="2950440" y="3463918"/>
                </a:lnTo>
                <a:lnTo>
                  <a:pt x="2950440" y="5048486"/>
                </a:lnTo>
                <a:cubicBezTo>
                  <a:pt x="2950440" y="5130237"/>
                  <a:pt x="2884167" y="5196510"/>
                  <a:pt x="2802416" y="5196510"/>
                </a:cubicBezTo>
                <a:lnTo>
                  <a:pt x="148024" y="5196510"/>
                </a:lnTo>
                <a:cubicBezTo>
                  <a:pt x="66273" y="5196510"/>
                  <a:pt x="0" y="5130237"/>
                  <a:pt x="0" y="5048486"/>
                </a:cubicBezTo>
                <a:lnTo>
                  <a:pt x="0" y="2395265"/>
                </a:lnTo>
                <a:cubicBezTo>
                  <a:pt x="0" y="2313514"/>
                  <a:pt x="66273" y="2247241"/>
                  <a:pt x="148024" y="2247241"/>
                </a:cubicBezTo>
                <a:close/>
                <a:moveTo>
                  <a:pt x="870268" y="1495928"/>
                </a:moveTo>
                <a:lnTo>
                  <a:pt x="1330893" y="1495928"/>
                </a:lnTo>
                <a:cubicBezTo>
                  <a:pt x="1398539" y="1495928"/>
                  <a:pt x="1453377" y="1550766"/>
                  <a:pt x="1453377" y="1618412"/>
                </a:cubicBezTo>
                <a:lnTo>
                  <a:pt x="1453377" y="2079037"/>
                </a:lnTo>
                <a:cubicBezTo>
                  <a:pt x="1453377" y="2146683"/>
                  <a:pt x="1398539" y="2201521"/>
                  <a:pt x="1330893" y="2201521"/>
                </a:cubicBezTo>
                <a:lnTo>
                  <a:pt x="870268" y="2201521"/>
                </a:lnTo>
                <a:cubicBezTo>
                  <a:pt x="802622" y="2201521"/>
                  <a:pt x="747784" y="2146683"/>
                  <a:pt x="747784" y="2079037"/>
                </a:cubicBezTo>
                <a:lnTo>
                  <a:pt x="747784" y="1618412"/>
                </a:lnTo>
                <a:cubicBezTo>
                  <a:pt x="747784" y="1550766"/>
                  <a:pt x="802622" y="1495928"/>
                  <a:pt x="870268" y="1495928"/>
                </a:cubicBezTo>
                <a:close/>
                <a:moveTo>
                  <a:pt x="904920" y="0"/>
                </a:moveTo>
                <a:lnTo>
                  <a:pt x="1311295" y="0"/>
                </a:lnTo>
                <a:cubicBezTo>
                  <a:pt x="1389765" y="0"/>
                  <a:pt x="1453377" y="63612"/>
                  <a:pt x="1453377" y="142082"/>
                </a:cubicBezTo>
                <a:lnTo>
                  <a:pt x="1453377" y="300790"/>
                </a:lnTo>
                <a:lnTo>
                  <a:pt x="1453171" y="300811"/>
                </a:lnTo>
                <a:cubicBezTo>
                  <a:pt x="1228110" y="300811"/>
                  <a:pt x="1029256" y="186354"/>
                  <a:pt x="911765" y="12595"/>
                </a:cubicBezTo>
                <a:close/>
                <a:moveTo>
                  <a:pt x="870094" y="0"/>
                </a:moveTo>
                <a:lnTo>
                  <a:pt x="901981" y="0"/>
                </a:lnTo>
                <a:lnTo>
                  <a:pt x="909618" y="14053"/>
                </a:lnTo>
                <a:cubicBezTo>
                  <a:pt x="1027564" y="188495"/>
                  <a:pt x="1227195" y="303387"/>
                  <a:pt x="1453171" y="303387"/>
                </a:cubicBezTo>
                <a:lnTo>
                  <a:pt x="1453377" y="303366"/>
                </a:lnTo>
                <a:lnTo>
                  <a:pt x="1453377" y="331525"/>
                </a:lnTo>
                <a:lnTo>
                  <a:pt x="1453171" y="331546"/>
                </a:lnTo>
                <a:cubicBezTo>
                  <a:pt x="1217499" y="331546"/>
                  <a:pt x="1009292" y="211714"/>
                  <a:pt x="886278" y="29780"/>
                </a:cubicBezTo>
                <a:close/>
                <a:moveTo>
                  <a:pt x="835295" y="0"/>
                </a:moveTo>
                <a:lnTo>
                  <a:pt x="867183" y="0"/>
                </a:lnTo>
                <a:lnTo>
                  <a:pt x="884147" y="31213"/>
                </a:lnTo>
                <a:cubicBezTo>
                  <a:pt x="1007627" y="213833"/>
                  <a:pt x="1216621" y="334122"/>
                  <a:pt x="1453171" y="334122"/>
                </a:cubicBezTo>
                <a:lnTo>
                  <a:pt x="1453377" y="334101"/>
                </a:lnTo>
                <a:lnTo>
                  <a:pt x="1453377" y="362261"/>
                </a:lnTo>
                <a:lnTo>
                  <a:pt x="1453171" y="362282"/>
                </a:lnTo>
                <a:cubicBezTo>
                  <a:pt x="1206925" y="362282"/>
                  <a:pt x="989355" y="237054"/>
                  <a:pt x="860807" y="46941"/>
                </a:cubicBezTo>
                <a:close/>
                <a:moveTo>
                  <a:pt x="800470" y="0"/>
                </a:moveTo>
                <a:lnTo>
                  <a:pt x="832358" y="0"/>
                </a:lnTo>
                <a:lnTo>
                  <a:pt x="858660" y="48399"/>
                </a:lnTo>
                <a:cubicBezTo>
                  <a:pt x="987663" y="239195"/>
                  <a:pt x="1206010" y="364858"/>
                  <a:pt x="1453171" y="364858"/>
                </a:cubicBezTo>
                <a:lnTo>
                  <a:pt x="1453377" y="364837"/>
                </a:lnTo>
                <a:lnTo>
                  <a:pt x="1453377" y="392996"/>
                </a:lnTo>
                <a:lnTo>
                  <a:pt x="1453172" y="393017"/>
                </a:lnTo>
                <a:cubicBezTo>
                  <a:pt x="1196314" y="393017"/>
                  <a:pt x="969392" y="262414"/>
                  <a:pt x="835320" y="64126"/>
                </a:cubicBezTo>
                <a:close/>
                <a:moveTo>
                  <a:pt x="765646" y="0"/>
                </a:moveTo>
                <a:lnTo>
                  <a:pt x="797560" y="0"/>
                </a:lnTo>
                <a:lnTo>
                  <a:pt x="833189" y="65559"/>
                </a:lnTo>
                <a:cubicBezTo>
                  <a:pt x="967727" y="264533"/>
                  <a:pt x="1195436" y="395593"/>
                  <a:pt x="1453172" y="395593"/>
                </a:cubicBezTo>
                <a:lnTo>
                  <a:pt x="1453377" y="395572"/>
                </a:lnTo>
                <a:lnTo>
                  <a:pt x="1453377" y="423732"/>
                </a:lnTo>
                <a:lnTo>
                  <a:pt x="1453172" y="423753"/>
                </a:lnTo>
                <a:cubicBezTo>
                  <a:pt x="1185703" y="423753"/>
                  <a:pt x="949427" y="287776"/>
                  <a:pt x="809833" y="81312"/>
                </a:cubicBezTo>
                <a:close/>
                <a:moveTo>
                  <a:pt x="730847" y="0"/>
                </a:moveTo>
                <a:lnTo>
                  <a:pt x="762735" y="0"/>
                </a:lnTo>
                <a:lnTo>
                  <a:pt x="807702" y="82745"/>
                </a:lnTo>
                <a:cubicBezTo>
                  <a:pt x="947763" y="289895"/>
                  <a:pt x="1184825" y="426329"/>
                  <a:pt x="1453172" y="426329"/>
                </a:cubicBezTo>
                <a:lnTo>
                  <a:pt x="1453377" y="426308"/>
                </a:lnTo>
                <a:lnTo>
                  <a:pt x="1453377" y="454467"/>
                </a:lnTo>
                <a:lnTo>
                  <a:pt x="1453172" y="454488"/>
                </a:lnTo>
                <a:cubicBezTo>
                  <a:pt x="1175129" y="454488"/>
                  <a:pt x="929491" y="313114"/>
                  <a:pt x="784362" y="98472"/>
                </a:cubicBezTo>
                <a:close/>
                <a:moveTo>
                  <a:pt x="696024" y="0"/>
                </a:moveTo>
                <a:lnTo>
                  <a:pt x="727936" y="0"/>
                </a:lnTo>
                <a:lnTo>
                  <a:pt x="782231" y="99905"/>
                </a:lnTo>
                <a:cubicBezTo>
                  <a:pt x="927826" y="315233"/>
                  <a:pt x="1174251" y="457064"/>
                  <a:pt x="1453172" y="457064"/>
                </a:cubicBezTo>
                <a:lnTo>
                  <a:pt x="1453377" y="457043"/>
                </a:lnTo>
                <a:lnTo>
                  <a:pt x="1453377" y="485214"/>
                </a:lnTo>
                <a:lnTo>
                  <a:pt x="1453172" y="485224"/>
                </a:lnTo>
                <a:cubicBezTo>
                  <a:pt x="1164518" y="485224"/>
                  <a:pt x="909527" y="338476"/>
                  <a:pt x="758875" y="115658"/>
                </a:cubicBezTo>
                <a:close/>
                <a:moveTo>
                  <a:pt x="661224" y="0"/>
                </a:moveTo>
                <a:lnTo>
                  <a:pt x="693112" y="0"/>
                </a:lnTo>
                <a:lnTo>
                  <a:pt x="756744" y="117091"/>
                </a:lnTo>
                <a:cubicBezTo>
                  <a:pt x="907862" y="340595"/>
                  <a:pt x="1163640" y="487800"/>
                  <a:pt x="1453172" y="487800"/>
                </a:cubicBezTo>
                <a:lnTo>
                  <a:pt x="1453377" y="487790"/>
                </a:lnTo>
                <a:lnTo>
                  <a:pt x="1453377" y="515948"/>
                </a:lnTo>
                <a:lnTo>
                  <a:pt x="1453172" y="515958"/>
                </a:lnTo>
                <a:cubicBezTo>
                  <a:pt x="1153944" y="515958"/>
                  <a:pt x="889590" y="363813"/>
                  <a:pt x="733404" y="132817"/>
                </a:cubicBezTo>
                <a:close/>
                <a:moveTo>
                  <a:pt x="626258" y="0"/>
                </a:moveTo>
                <a:lnTo>
                  <a:pt x="658312" y="0"/>
                </a:lnTo>
                <a:lnTo>
                  <a:pt x="731273" y="134250"/>
                </a:lnTo>
                <a:cubicBezTo>
                  <a:pt x="887925" y="365932"/>
                  <a:pt x="1153066" y="518534"/>
                  <a:pt x="1453172" y="518534"/>
                </a:cubicBezTo>
                <a:lnTo>
                  <a:pt x="1453377" y="518524"/>
                </a:lnTo>
                <a:lnTo>
                  <a:pt x="1453377" y="546684"/>
                </a:lnTo>
                <a:lnTo>
                  <a:pt x="1453172" y="546694"/>
                </a:lnTo>
                <a:cubicBezTo>
                  <a:pt x="1112389" y="546694"/>
                  <a:pt x="815271" y="356068"/>
                  <a:pt x="662852" y="75852"/>
                </a:cubicBezTo>
                <a:close/>
                <a:moveTo>
                  <a:pt x="593236" y="0"/>
                </a:moveTo>
                <a:lnTo>
                  <a:pt x="623386" y="0"/>
                </a:lnTo>
                <a:lnTo>
                  <a:pt x="660579" y="77098"/>
                </a:lnTo>
                <a:cubicBezTo>
                  <a:pt x="813425" y="358118"/>
                  <a:pt x="1111383" y="549270"/>
                  <a:pt x="1453172" y="549270"/>
                </a:cubicBezTo>
                <a:lnTo>
                  <a:pt x="1453377" y="549260"/>
                </a:lnTo>
                <a:lnTo>
                  <a:pt x="1453377" y="577419"/>
                </a:lnTo>
                <a:lnTo>
                  <a:pt x="1453172" y="577429"/>
                </a:lnTo>
                <a:cubicBezTo>
                  <a:pt x="1068676" y="577429"/>
                  <a:pt x="737956" y="342829"/>
                  <a:pt x="596627" y="9248"/>
                </a:cubicBezTo>
                <a:close/>
                <a:moveTo>
                  <a:pt x="560545" y="0"/>
                </a:moveTo>
                <a:lnTo>
                  <a:pt x="590499" y="0"/>
                </a:lnTo>
                <a:lnTo>
                  <a:pt x="594256" y="10244"/>
                </a:lnTo>
                <a:cubicBezTo>
                  <a:pt x="735980" y="344747"/>
                  <a:pt x="1067622" y="580005"/>
                  <a:pt x="1453172" y="580005"/>
                </a:cubicBezTo>
                <a:lnTo>
                  <a:pt x="1453377" y="579995"/>
                </a:lnTo>
                <a:lnTo>
                  <a:pt x="1453377" y="608155"/>
                </a:lnTo>
                <a:lnTo>
                  <a:pt x="1453172" y="608165"/>
                </a:lnTo>
                <a:cubicBezTo>
                  <a:pt x="1055987" y="608165"/>
                  <a:pt x="714324" y="365794"/>
                  <a:pt x="568316" y="21189"/>
                </a:cubicBezTo>
                <a:close/>
                <a:moveTo>
                  <a:pt x="527839" y="0"/>
                </a:moveTo>
                <a:lnTo>
                  <a:pt x="557793" y="0"/>
                </a:lnTo>
                <a:lnTo>
                  <a:pt x="565937" y="22209"/>
                </a:lnTo>
                <a:cubicBezTo>
                  <a:pt x="712326" y="367744"/>
                  <a:pt x="1054890" y="610741"/>
                  <a:pt x="1453172" y="610741"/>
                </a:cubicBezTo>
                <a:lnTo>
                  <a:pt x="1453377" y="610731"/>
                </a:lnTo>
                <a:lnTo>
                  <a:pt x="1453377" y="638890"/>
                </a:lnTo>
                <a:lnTo>
                  <a:pt x="1453172" y="638900"/>
                </a:lnTo>
                <a:cubicBezTo>
                  <a:pt x="1043254" y="638900"/>
                  <a:pt x="690669" y="388790"/>
                  <a:pt x="539996" y="33153"/>
                </a:cubicBezTo>
                <a:close/>
                <a:moveTo>
                  <a:pt x="494588" y="0"/>
                </a:moveTo>
                <a:lnTo>
                  <a:pt x="525102" y="0"/>
                </a:lnTo>
                <a:lnTo>
                  <a:pt x="537625" y="34149"/>
                </a:lnTo>
                <a:cubicBezTo>
                  <a:pt x="688693" y="390707"/>
                  <a:pt x="1042200" y="641476"/>
                  <a:pt x="1453172" y="641476"/>
                </a:cubicBezTo>
                <a:lnTo>
                  <a:pt x="1453377" y="641466"/>
                </a:lnTo>
                <a:lnTo>
                  <a:pt x="1453377" y="669626"/>
                </a:lnTo>
                <a:lnTo>
                  <a:pt x="1453172" y="669636"/>
                </a:lnTo>
                <a:cubicBezTo>
                  <a:pt x="1248432" y="669636"/>
                  <a:pt x="1052913" y="609834"/>
                  <a:pt x="886522" y="498503"/>
                </a:cubicBezTo>
                <a:lnTo>
                  <a:pt x="840135" y="464050"/>
                </a:lnTo>
                <a:lnTo>
                  <a:pt x="771431" y="407364"/>
                </a:lnTo>
                <a:lnTo>
                  <a:pt x="730576" y="370302"/>
                </a:lnTo>
                <a:cubicBezTo>
                  <a:pt x="634068" y="273793"/>
                  <a:pt x="559236" y="161389"/>
                  <a:pt x="508531" y="38988"/>
                </a:cubicBezTo>
                <a:close/>
                <a:moveTo>
                  <a:pt x="142083" y="0"/>
                </a:moveTo>
                <a:lnTo>
                  <a:pt x="492167" y="0"/>
                </a:lnTo>
                <a:lnTo>
                  <a:pt x="509180" y="46485"/>
                </a:lnTo>
                <a:cubicBezTo>
                  <a:pt x="561023" y="169056"/>
                  <a:pt x="636040" y="279439"/>
                  <a:pt x="728739" y="372139"/>
                </a:cubicBezTo>
                <a:lnTo>
                  <a:pt x="771431" y="407364"/>
                </a:lnTo>
                <a:lnTo>
                  <a:pt x="805845" y="438582"/>
                </a:lnTo>
                <a:lnTo>
                  <a:pt x="840135" y="464050"/>
                </a:lnTo>
                <a:lnTo>
                  <a:pt x="880363" y="497241"/>
                </a:lnTo>
                <a:cubicBezTo>
                  <a:pt x="1043874" y="607709"/>
                  <a:pt x="1240990" y="672212"/>
                  <a:pt x="1453172" y="672212"/>
                </a:cubicBezTo>
                <a:lnTo>
                  <a:pt x="1453377" y="672202"/>
                </a:lnTo>
                <a:lnTo>
                  <a:pt x="1453377" y="1311294"/>
                </a:lnTo>
                <a:cubicBezTo>
                  <a:pt x="1453377" y="1389764"/>
                  <a:pt x="1389765" y="1453376"/>
                  <a:pt x="1311295" y="1453376"/>
                </a:cubicBezTo>
                <a:lnTo>
                  <a:pt x="142083" y="1453376"/>
                </a:lnTo>
                <a:cubicBezTo>
                  <a:pt x="63613" y="1453376"/>
                  <a:pt x="1" y="1389764"/>
                  <a:pt x="1" y="1311294"/>
                </a:cubicBezTo>
                <a:lnTo>
                  <a:pt x="1" y="142082"/>
                </a:lnTo>
                <a:cubicBezTo>
                  <a:pt x="1" y="63612"/>
                  <a:pt x="63613" y="0"/>
                  <a:pt x="142083" y="0"/>
                </a:cubicBezTo>
                <a:close/>
              </a:path>
            </a:pathLst>
          </a:custGeom>
          <a:solidFill>
            <a:schemeClr val="accent2"/>
          </a:solidFill>
        </p:spPr>
        <p:txBody>
          <a:bodyPr wrap="square" lIns="182880" anchor="ctr">
            <a:noAutofit/>
          </a:bodyPr>
          <a:lstStyle>
            <a:lvl1pPr marL="0" indent="0">
              <a:lnSpc>
                <a:spcPct val="100000"/>
              </a:lnSpc>
              <a:spcBef>
                <a:spcPts val="0"/>
              </a:spcBef>
              <a:buNone/>
              <a:defRPr/>
            </a:lvl1pPr>
          </a:lstStyle>
          <a:p>
            <a:r>
              <a:rPr lang="en-US"/>
              <a:t>Click the icon to</a:t>
            </a:r>
            <a:br>
              <a:rPr lang="en-US"/>
            </a:br>
            <a:r>
              <a:rPr lang="en-US"/>
              <a:t>select a new photo</a:t>
            </a:r>
            <a:br>
              <a:rPr lang="en-US"/>
            </a:br>
            <a:r>
              <a:rPr lang="en-US"/>
              <a:t>                       &gt;&gt;&gt;&gt;</a:t>
            </a:r>
          </a:p>
        </p:txBody>
      </p:sp>
      <p:sp>
        <p:nvSpPr>
          <p:cNvPr id="8" name="Graphic 1">
            <a:extLst>
              <a:ext uri="{FF2B5EF4-FFF2-40B4-BE49-F238E27FC236}">
                <a16:creationId xmlns:a16="http://schemas.microsoft.com/office/drawing/2014/main" id="{929AEAD1-912F-A343-EF15-7ECB4AD86F2F}"/>
              </a:ext>
            </a:extLst>
          </p:cNvPr>
          <p:cNvSpPr/>
          <p:nvPr/>
        </p:nvSpPr>
        <p:spPr>
          <a:xfrm>
            <a:off x="10242565" y="456933"/>
            <a:ext cx="1492211" cy="309247"/>
          </a:xfrm>
          <a:custGeom>
            <a:avLst/>
            <a:gdLst>
              <a:gd name="connsiteX0" fmla="*/ 420114 w 1492211"/>
              <a:gd name="connsiteY0" fmla="*/ 50 h 309247"/>
              <a:gd name="connsiteX1" fmla="*/ 570196 w 1492211"/>
              <a:gd name="connsiteY1" fmla="*/ 149310 h 309247"/>
              <a:gd name="connsiteX2" fmla="*/ 420114 w 1492211"/>
              <a:gd name="connsiteY2" fmla="*/ 299376 h 309247"/>
              <a:gd name="connsiteX3" fmla="*/ 270468 w 1492211"/>
              <a:gd name="connsiteY3" fmla="*/ 149310 h 309247"/>
              <a:gd name="connsiteX4" fmla="*/ 420114 w 1492211"/>
              <a:gd name="connsiteY4" fmla="*/ 50 h 309247"/>
              <a:gd name="connsiteX5" fmla="*/ 420114 w 1492211"/>
              <a:gd name="connsiteY5" fmla="*/ 251702 h 309247"/>
              <a:gd name="connsiteX6" fmla="*/ 518241 w 1492211"/>
              <a:gd name="connsiteY6" fmla="*/ 149310 h 309247"/>
              <a:gd name="connsiteX7" fmla="*/ 420114 w 1492211"/>
              <a:gd name="connsiteY7" fmla="*/ 46930 h 309247"/>
              <a:gd name="connsiteX8" fmla="*/ 322000 w 1492211"/>
              <a:gd name="connsiteY8" fmla="*/ 149310 h 309247"/>
              <a:gd name="connsiteX9" fmla="*/ 420114 w 1492211"/>
              <a:gd name="connsiteY9" fmla="*/ 251702 h 309247"/>
              <a:gd name="connsiteX10" fmla="*/ 1058244 w 1492211"/>
              <a:gd name="connsiteY10" fmla="*/ 50 h 309247"/>
              <a:gd name="connsiteX11" fmla="*/ 1208313 w 1492211"/>
              <a:gd name="connsiteY11" fmla="*/ 149310 h 309247"/>
              <a:gd name="connsiteX12" fmla="*/ 1058244 w 1492211"/>
              <a:gd name="connsiteY12" fmla="*/ 299376 h 309247"/>
              <a:gd name="connsiteX13" fmla="*/ 908585 w 1492211"/>
              <a:gd name="connsiteY13" fmla="*/ 149310 h 309247"/>
              <a:gd name="connsiteX14" fmla="*/ 1058244 w 1492211"/>
              <a:gd name="connsiteY14" fmla="*/ 50 h 309247"/>
              <a:gd name="connsiteX15" fmla="*/ 1058244 w 1492211"/>
              <a:gd name="connsiteY15" fmla="*/ 251702 h 309247"/>
              <a:gd name="connsiteX16" fmla="*/ 1156359 w 1492211"/>
              <a:gd name="connsiteY16" fmla="*/ 149310 h 309247"/>
              <a:gd name="connsiteX17" fmla="*/ 1058244 w 1492211"/>
              <a:gd name="connsiteY17" fmla="*/ 46930 h 309247"/>
              <a:gd name="connsiteX18" fmla="*/ 960117 w 1492211"/>
              <a:gd name="connsiteY18" fmla="*/ 149310 h 309247"/>
              <a:gd name="connsiteX19" fmla="*/ 1058244 w 1492211"/>
              <a:gd name="connsiteY19" fmla="*/ 251702 h 309247"/>
              <a:gd name="connsiteX20" fmla="*/ 825704 w 1492211"/>
              <a:gd name="connsiteY20" fmla="*/ 5395 h 309247"/>
              <a:gd name="connsiteX21" fmla="*/ 885157 w 1492211"/>
              <a:gd name="connsiteY21" fmla="*/ 5395 h 309247"/>
              <a:gd name="connsiteX22" fmla="*/ 736294 w 1492211"/>
              <a:gd name="connsiteY22" fmla="*/ 309248 h 309247"/>
              <a:gd name="connsiteX23" fmla="*/ 587866 w 1492211"/>
              <a:gd name="connsiteY23" fmla="*/ 5395 h 309247"/>
              <a:gd name="connsiteX24" fmla="*/ 646884 w 1492211"/>
              <a:gd name="connsiteY24" fmla="*/ 5395 h 309247"/>
              <a:gd name="connsiteX25" fmla="*/ 736294 w 1492211"/>
              <a:gd name="connsiteY25" fmla="*/ 207699 h 309247"/>
              <a:gd name="connsiteX26" fmla="*/ 825704 w 1492211"/>
              <a:gd name="connsiteY26" fmla="*/ 5395 h 309247"/>
              <a:gd name="connsiteX27" fmla="*/ 1319385 w 1492211"/>
              <a:gd name="connsiteY27" fmla="*/ 84384 h 309247"/>
              <a:gd name="connsiteX28" fmla="*/ 1382669 w 1492211"/>
              <a:gd name="connsiteY28" fmla="*/ 44933 h 309247"/>
              <a:gd name="connsiteX29" fmla="*/ 1462938 w 1492211"/>
              <a:gd name="connsiteY29" fmla="*/ 67728 h 309247"/>
              <a:gd name="connsiteX30" fmla="*/ 1462938 w 1492211"/>
              <a:gd name="connsiteY30" fmla="*/ 16594 h 309247"/>
              <a:gd name="connsiteX31" fmla="*/ 1383079 w 1492211"/>
              <a:gd name="connsiteY31" fmla="*/ 87 h 309247"/>
              <a:gd name="connsiteX32" fmla="*/ 1265677 w 1492211"/>
              <a:gd name="connsiteY32" fmla="*/ 86902 h 309247"/>
              <a:gd name="connsiteX33" fmla="*/ 1438876 w 1492211"/>
              <a:gd name="connsiteY33" fmla="*/ 216455 h 309247"/>
              <a:gd name="connsiteX34" fmla="*/ 1374337 w 1492211"/>
              <a:gd name="connsiteY34" fmla="*/ 254244 h 309247"/>
              <a:gd name="connsiteX35" fmla="*/ 1278162 w 1492211"/>
              <a:gd name="connsiteY35" fmla="*/ 222272 h 309247"/>
              <a:gd name="connsiteX36" fmla="*/ 1278162 w 1492211"/>
              <a:gd name="connsiteY36" fmla="*/ 222371 h 309247"/>
              <a:gd name="connsiteX37" fmla="*/ 1278162 w 1492211"/>
              <a:gd name="connsiteY37" fmla="*/ 276754 h 309247"/>
              <a:gd name="connsiteX38" fmla="*/ 1374387 w 1492211"/>
              <a:gd name="connsiteY38" fmla="*/ 299078 h 309247"/>
              <a:gd name="connsiteX39" fmla="*/ 1492211 w 1492211"/>
              <a:gd name="connsiteY39" fmla="*/ 212709 h 309247"/>
              <a:gd name="connsiteX40" fmla="*/ 1319460 w 1492211"/>
              <a:gd name="connsiteY40" fmla="*/ 84384 h 309247"/>
              <a:gd name="connsiteX41" fmla="*/ 1319385 w 1492211"/>
              <a:gd name="connsiteY41" fmla="*/ 84384 h 309247"/>
              <a:gd name="connsiteX42" fmla="*/ 53733 w 1492211"/>
              <a:gd name="connsiteY42" fmla="*/ 84310 h 309247"/>
              <a:gd name="connsiteX43" fmla="*/ 117029 w 1492211"/>
              <a:gd name="connsiteY43" fmla="*/ 44859 h 309247"/>
              <a:gd name="connsiteX44" fmla="*/ 196938 w 1492211"/>
              <a:gd name="connsiteY44" fmla="*/ 67443 h 309247"/>
              <a:gd name="connsiteX45" fmla="*/ 196938 w 1492211"/>
              <a:gd name="connsiteY45" fmla="*/ 16334 h 309247"/>
              <a:gd name="connsiteX46" fmla="*/ 117439 w 1492211"/>
              <a:gd name="connsiteY46" fmla="*/ 0 h 309247"/>
              <a:gd name="connsiteX47" fmla="*/ 0 w 1492211"/>
              <a:gd name="connsiteY47" fmla="*/ 86815 h 309247"/>
              <a:gd name="connsiteX48" fmla="*/ 173249 w 1492211"/>
              <a:gd name="connsiteY48" fmla="*/ 216405 h 309247"/>
              <a:gd name="connsiteX49" fmla="*/ 108697 w 1492211"/>
              <a:gd name="connsiteY49" fmla="*/ 254207 h 309247"/>
              <a:gd name="connsiteX50" fmla="*/ 12497 w 1492211"/>
              <a:gd name="connsiteY50" fmla="*/ 222222 h 309247"/>
              <a:gd name="connsiteX51" fmla="*/ 12497 w 1492211"/>
              <a:gd name="connsiteY51" fmla="*/ 222346 h 309247"/>
              <a:gd name="connsiteX52" fmla="*/ 12497 w 1492211"/>
              <a:gd name="connsiteY52" fmla="*/ 276729 h 309247"/>
              <a:gd name="connsiteX53" fmla="*/ 108759 w 1492211"/>
              <a:gd name="connsiteY53" fmla="*/ 299053 h 309247"/>
              <a:gd name="connsiteX54" fmla="*/ 226621 w 1492211"/>
              <a:gd name="connsiteY54" fmla="*/ 212660 h 309247"/>
              <a:gd name="connsiteX55" fmla="*/ 53733 w 1492211"/>
              <a:gd name="connsiteY55" fmla="*/ 84310 h 3092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Lst>
            <a:rect l="l" t="t" r="r" b="b"/>
            <a:pathLst>
              <a:path w="1492211" h="309247">
                <a:moveTo>
                  <a:pt x="420114" y="50"/>
                </a:moveTo>
                <a:cubicBezTo>
                  <a:pt x="506291" y="50"/>
                  <a:pt x="570196" y="63375"/>
                  <a:pt x="570196" y="149310"/>
                </a:cubicBezTo>
                <a:cubicBezTo>
                  <a:pt x="570196" y="235244"/>
                  <a:pt x="507112" y="299376"/>
                  <a:pt x="420114" y="299376"/>
                </a:cubicBezTo>
                <a:cubicBezTo>
                  <a:pt x="333540" y="299376"/>
                  <a:pt x="270468" y="235232"/>
                  <a:pt x="270468" y="149310"/>
                </a:cubicBezTo>
                <a:cubicBezTo>
                  <a:pt x="270468" y="63387"/>
                  <a:pt x="334771" y="50"/>
                  <a:pt x="420114" y="50"/>
                </a:cubicBezTo>
                <a:close/>
                <a:moveTo>
                  <a:pt x="420114" y="251702"/>
                </a:moveTo>
                <a:cubicBezTo>
                  <a:pt x="477839" y="251702"/>
                  <a:pt x="518241" y="208518"/>
                  <a:pt x="518241" y="149310"/>
                </a:cubicBezTo>
                <a:cubicBezTo>
                  <a:pt x="518241" y="90102"/>
                  <a:pt x="478249" y="46930"/>
                  <a:pt x="420114" y="46930"/>
                </a:cubicBezTo>
                <a:cubicBezTo>
                  <a:pt x="362812" y="46930"/>
                  <a:pt x="322000" y="90102"/>
                  <a:pt x="322000" y="149310"/>
                </a:cubicBezTo>
                <a:cubicBezTo>
                  <a:pt x="322000" y="208518"/>
                  <a:pt x="362812" y="251702"/>
                  <a:pt x="420114" y="251702"/>
                </a:cubicBezTo>
                <a:close/>
                <a:moveTo>
                  <a:pt x="1058244" y="50"/>
                </a:moveTo>
                <a:cubicBezTo>
                  <a:pt x="1144408" y="50"/>
                  <a:pt x="1208313" y="63375"/>
                  <a:pt x="1208313" y="149310"/>
                </a:cubicBezTo>
                <a:cubicBezTo>
                  <a:pt x="1208313" y="235244"/>
                  <a:pt x="1145241" y="299376"/>
                  <a:pt x="1058244" y="299376"/>
                </a:cubicBezTo>
                <a:cubicBezTo>
                  <a:pt x="971657" y="299376"/>
                  <a:pt x="908585" y="235232"/>
                  <a:pt x="908585" y="149310"/>
                </a:cubicBezTo>
                <a:cubicBezTo>
                  <a:pt x="908585" y="63387"/>
                  <a:pt x="972950" y="50"/>
                  <a:pt x="1058244" y="50"/>
                </a:cubicBezTo>
                <a:close/>
                <a:moveTo>
                  <a:pt x="1058244" y="251702"/>
                </a:moveTo>
                <a:cubicBezTo>
                  <a:pt x="1115956" y="251702"/>
                  <a:pt x="1156359" y="208518"/>
                  <a:pt x="1156359" y="149310"/>
                </a:cubicBezTo>
                <a:cubicBezTo>
                  <a:pt x="1156359" y="90102"/>
                  <a:pt x="1116367" y="46930"/>
                  <a:pt x="1058244" y="46930"/>
                </a:cubicBezTo>
                <a:cubicBezTo>
                  <a:pt x="1000930" y="46930"/>
                  <a:pt x="960117" y="90102"/>
                  <a:pt x="960117" y="149310"/>
                </a:cubicBezTo>
                <a:cubicBezTo>
                  <a:pt x="960117" y="208518"/>
                  <a:pt x="1001042" y="251702"/>
                  <a:pt x="1058244" y="251702"/>
                </a:cubicBezTo>
                <a:close/>
                <a:moveTo>
                  <a:pt x="825704" y="5395"/>
                </a:moveTo>
                <a:lnTo>
                  <a:pt x="885157" y="5395"/>
                </a:lnTo>
                <a:lnTo>
                  <a:pt x="736294" y="309248"/>
                </a:lnTo>
                <a:lnTo>
                  <a:pt x="587866" y="5395"/>
                </a:lnTo>
                <a:lnTo>
                  <a:pt x="646884" y="5395"/>
                </a:lnTo>
                <a:lnTo>
                  <a:pt x="736294" y="207699"/>
                </a:lnTo>
                <a:lnTo>
                  <a:pt x="825704" y="5395"/>
                </a:lnTo>
                <a:close/>
                <a:moveTo>
                  <a:pt x="1319385" y="84384"/>
                </a:moveTo>
                <a:cubicBezTo>
                  <a:pt x="1319385" y="62370"/>
                  <a:pt x="1337703" y="44933"/>
                  <a:pt x="1382669" y="44933"/>
                </a:cubicBezTo>
                <a:cubicBezTo>
                  <a:pt x="1408037" y="44933"/>
                  <a:pt x="1436737" y="52374"/>
                  <a:pt x="1462938" y="67728"/>
                </a:cubicBezTo>
                <a:lnTo>
                  <a:pt x="1462938" y="16594"/>
                </a:lnTo>
                <a:cubicBezTo>
                  <a:pt x="1439535" y="5928"/>
                  <a:pt x="1410835" y="87"/>
                  <a:pt x="1383079" y="87"/>
                </a:cubicBezTo>
                <a:cubicBezTo>
                  <a:pt x="1303145" y="87"/>
                  <a:pt x="1265677" y="39947"/>
                  <a:pt x="1265677" y="86902"/>
                </a:cubicBezTo>
                <a:cubicBezTo>
                  <a:pt x="1265677" y="194801"/>
                  <a:pt x="1438876" y="153750"/>
                  <a:pt x="1438876" y="216455"/>
                </a:cubicBezTo>
                <a:cubicBezTo>
                  <a:pt x="1438876" y="238047"/>
                  <a:pt x="1419726" y="254244"/>
                  <a:pt x="1374337" y="254244"/>
                </a:cubicBezTo>
                <a:cubicBezTo>
                  <a:pt x="1338523" y="254244"/>
                  <a:pt x="1301479" y="240949"/>
                  <a:pt x="1278162" y="222272"/>
                </a:cubicBezTo>
                <a:lnTo>
                  <a:pt x="1278162" y="222371"/>
                </a:lnTo>
                <a:lnTo>
                  <a:pt x="1278162" y="276754"/>
                </a:lnTo>
                <a:cubicBezTo>
                  <a:pt x="1303493" y="290397"/>
                  <a:pt x="1338921" y="299078"/>
                  <a:pt x="1374387" y="299078"/>
                </a:cubicBezTo>
                <a:cubicBezTo>
                  <a:pt x="1454321" y="299078"/>
                  <a:pt x="1492211" y="259218"/>
                  <a:pt x="1492211" y="212709"/>
                </a:cubicBezTo>
                <a:cubicBezTo>
                  <a:pt x="1492236" y="105964"/>
                  <a:pt x="1319460" y="146246"/>
                  <a:pt x="1319460" y="84384"/>
                </a:cubicBezTo>
                <a:lnTo>
                  <a:pt x="1319385" y="84384"/>
                </a:lnTo>
                <a:close/>
                <a:moveTo>
                  <a:pt x="53733" y="84310"/>
                </a:moveTo>
                <a:cubicBezTo>
                  <a:pt x="53733" y="62296"/>
                  <a:pt x="72050" y="44859"/>
                  <a:pt x="117029" y="44859"/>
                </a:cubicBezTo>
                <a:cubicBezTo>
                  <a:pt x="142285" y="44859"/>
                  <a:pt x="170836" y="52300"/>
                  <a:pt x="196938" y="67443"/>
                </a:cubicBezTo>
                <a:lnTo>
                  <a:pt x="196938" y="16334"/>
                </a:lnTo>
                <a:cubicBezTo>
                  <a:pt x="173609" y="5804"/>
                  <a:pt x="145045" y="0"/>
                  <a:pt x="117439" y="0"/>
                </a:cubicBezTo>
                <a:cubicBezTo>
                  <a:pt x="37480" y="0"/>
                  <a:pt x="0" y="39873"/>
                  <a:pt x="0" y="86815"/>
                </a:cubicBezTo>
                <a:cubicBezTo>
                  <a:pt x="0" y="194813"/>
                  <a:pt x="173249" y="153688"/>
                  <a:pt x="173249" y="216405"/>
                </a:cubicBezTo>
                <a:cubicBezTo>
                  <a:pt x="173249" y="237997"/>
                  <a:pt x="154098" y="254207"/>
                  <a:pt x="108697" y="254207"/>
                </a:cubicBezTo>
                <a:cubicBezTo>
                  <a:pt x="72883" y="254207"/>
                  <a:pt x="35814" y="240912"/>
                  <a:pt x="12497" y="222222"/>
                </a:cubicBezTo>
                <a:lnTo>
                  <a:pt x="12497" y="222346"/>
                </a:lnTo>
                <a:lnTo>
                  <a:pt x="12497" y="276729"/>
                </a:lnTo>
                <a:cubicBezTo>
                  <a:pt x="37841" y="290372"/>
                  <a:pt x="73281" y="299053"/>
                  <a:pt x="108759" y="299053"/>
                </a:cubicBezTo>
                <a:cubicBezTo>
                  <a:pt x="188718" y="299053"/>
                  <a:pt x="226621" y="259168"/>
                  <a:pt x="226621" y="212660"/>
                </a:cubicBezTo>
                <a:cubicBezTo>
                  <a:pt x="226559" y="105914"/>
                  <a:pt x="53733" y="146197"/>
                  <a:pt x="53733" y="84310"/>
                </a:cubicBezTo>
                <a:close/>
              </a:path>
            </a:pathLst>
          </a:custGeom>
          <a:solidFill>
            <a:schemeClr val="tx1"/>
          </a:solidFill>
          <a:ln w="1238" cap="flat">
            <a:noFill/>
            <a:prstDash val="solid"/>
            <a:miter/>
          </a:ln>
        </p:spPr>
        <p:txBody>
          <a:bodyPr rtlCol="0" anchor="ctr"/>
          <a:lstStyle/>
          <a:p>
            <a:endParaRPr lang="en-US"/>
          </a:p>
        </p:txBody>
      </p:sp>
      <p:sp>
        <p:nvSpPr>
          <p:cNvPr id="10" name="Rounded Rectangle 9">
            <a:extLst>
              <a:ext uri="{FF2B5EF4-FFF2-40B4-BE49-F238E27FC236}">
                <a16:creationId xmlns:a16="http://schemas.microsoft.com/office/drawing/2014/main" id="{86C46FBA-F79E-AB59-C958-645FCEFBE848}"/>
              </a:ext>
            </a:extLst>
          </p:cNvPr>
          <p:cNvSpPr/>
          <p:nvPr userDrawn="1"/>
        </p:nvSpPr>
        <p:spPr>
          <a:xfrm flipH="1">
            <a:off x="1955280" y="1952435"/>
            <a:ext cx="1453376" cy="1453376"/>
          </a:xfrm>
          <a:prstGeom prst="roundRect">
            <a:avLst>
              <a:gd name="adj" fmla="val 9776"/>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1" name="Rounded Rectangle 10">
            <a:extLst>
              <a:ext uri="{FF2B5EF4-FFF2-40B4-BE49-F238E27FC236}">
                <a16:creationId xmlns:a16="http://schemas.microsoft.com/office/drawing/2014/main" id="{4847846E-0F13-2A98-2B6D-F0E739AE7212}"/>
              </a:ext>
            </a:extLst>
          </p:cNvPr>
          <p:cNvSpPr/>
          <p:nvPr userDrawn="1"/>
        </p:nvSpPr>
        <p:spPr>
          <a:xfrm flipH="1">
            <a:off x="458216" y="2700218"/>
            <a:ext cx="705593" cy="705593"/>
          </a:xfrm>
          <a:prstGeom prst="roundRect">
            <a:avLst>
              <a:gd name="adj" fmla="val 17359"/>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2" name="Rounded Rectangle 11">
            <a:extLst>
              <a:ext uri="{FF2B5EF4-FFF2-40B4-BE49-F238E27FC236}">
                <a16:creationId xmlns:a16="http://schemas.microsoft.com/office/drawing/2014/main" id="{BED9E36D-E2CC-3B85-BC27-D6EED83FADCB}"/>
              </a:ext>
            </a:extLst>
          </p:cNvPr>
          <p:cNvSpPr/>
          <p:nvPr userDrawn="1"/>
        </p:nvSpPr>
        <p:spPr>
          <a:xfrm flipH="1">
            <a:off x="1955280" y="1204290"/>
            <a:ext cx="705593" cy="705593"/>
          </a:xfrm>
          <a:prstGeom prst="roundRect">
            <a:avLst>
              <a:gd name="adj" fmla="val 17359"/>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3" name="Rounded Rectangle 12">
            <a:extLst>
              <a:ext uri="{FF2B5EF4-FFF2-40B4-BE49-F238E27FC236}">
                <a16:creationId xmlns:a16="http://schemas.microsoft.com/office/drawing/2014/main" id="{BAA20FFD-DA2E-985D-7781-B16B78EC98DF}"/>
              </a:ext>
            </a:extLst>
          </p:cNvPr>
          <p:cNvSpPr/>
          <p:nvPr userDrawn="1"/>
        </p:nvSpPr>
        <p:spPr>
          <a:xfrm flipH="1">
            <a:off x="457200" y="457200"/>
            <a:ext cx="705593" cy="705593"/>
          </a:xfrm>
          <a:prstGeom prst="roundRect">
            <a:avLst>
              <a:gd name="adj" fmla="val 17359"/>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 name="Rounded Rectangle 13">
            <a:extLst>
              <a:ext uri="{FF2B5EF4-FFF2-40B4-BE49-F238E27FC236}">
                <a16:creationId xmlns:a16="http://schemas.microsoft.com/office/drawing/2014/main" id="{A147E927-145A-1C98-7503-D746441E950F}"/>
              </a:ext>
            </a:extLst>
          </p:cNvPr>
          <p:cNvSpPr/>
          <p:nvPr userDrawn="1"/>
        </p:nvSpPr>
        <p:spPr>
          <a:xfrm>
            <a:off x="3452091" y="4947424"/>
            <a:ext cx="1453376" cy="1453376"/>
          </a:xfrm>
          <a:prstGeom prst="roundRect">
            <a:avLst>
              <a:gd name="adj" fmla="val 9776"/>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5" name="Rounded Rectangle 14">
            <a:extLst>
              <a:ext uri="{FF2B5EF4-FFF2-40B4-BE49-F238E27FC236}">
                <a16:creationId xmlns:a16="http://schemas.microsoft.com/office/drawing/2014/main" id="{13D95069-4CBA-D11D-2538-BD425124127E}"/>
              </a:ext>
            </a:extLst>
          </p:cNvPr>
          <p:cNvSpPr/>
          <p:nvPr userDrawn="1"/>
        </p:nvSpPr>
        <p:spPr>
          <a:xfrm>
            <a:off x="4949918" y="5695207"/>
            <a:ext cx="705593" cy="705593"/>
          </a:xfrm>
          <a:prstGeom prst="roundRect">
            <a:avLst>
              <a:gd name="adj" fmla="val 17359"/>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1" name="TextBox 20">
            <a:extLst>
              <a:ext uri="{FF2B5EF4-FFF2-40B4-BE49-F238E27FC236}">
                <a16:creationId xmlns:a16="http://schemas.microsoft.com/office/drawing/2014/main" id="{44CD3152-4E27-7A18-BEE2-AF2826AAD92F}"/>
              </a:ext>
            </a:extLst>
          </p:cNvPr>
          <p:cNvSpPr txBox="1"/>
          <p:nvPr userDrawn="1"/>
        </p:nvSpPr>
        <p:spPr>
          <a:xfrm>
            <a:off x="5225859" y="2959630"/>
            <a:ext cx="6716759" cy="1580922"/>
          </a:xfrm>
          <a:prstGeom prst="rect">
            <a:avLst/>
          </a:prstGeom>
          <a:noFill/>
        </p:spPr>
        <p:txBody>
          <a:bodyPr wrap="square" lIns="0" rIns="0" anchor="ctr">
            <a:noAutofit/>
          </a:bodyPr>
          <a:lstStyle/>
          <a:p>
            <a:pPr marL="0" marR="0" lvl="0" indent="0" algn="l" defTabSz="457200" rtl="0" eaLnBrk="1" fontAlgn="auto" latinLnBrk="0" hangingPunct="1">
              <a:spcBef>
                <a:spcPts val="0"/>
              </a:spcBef>
              <a:buClrTx/>
              <a:buSzTx/>
              <a:buFontTx/>
              <a:buNone/>
              <a:tabLst/>
              <a:defRPr/>
            </a:pPr>
            <a:r>
              <a:rPr kumimoji="0" lang="en-US" sz="10000" b="1" u="none" strike="noStrike" kern="1200" cap="none" spc="0" normalizeH="0" baseline="0" noProof="0">
                <a:ln>
                  <a:noFill/>
                </a:ln>
                <a:solidFill>
                  <a:sysClr val="windowText" lastClr="000000"/>
                </a:solidFill>
                <a:effectLst/>
                <a:uLnTx/>
                <a:uFillTx/>
                <a:latin typeface="Outfit" pitchFamily="2" charset="0"/>
              </a:rPr>
              <a:t>Thank You</a:t>
            </a:r>
          </a:p>
        </p:txBody>
      </p:sp>
      <p:cxnSp>
        <p:nvCxnSpPr>
          <p:cNvPr id="22" name="Straight Connector 21">
            <a:extLst>
              <a:ext uri="{FF2B5EF4-FFF2-40B4-BE49-F238E27FC236}">
                <a16:creationId xmlns:a16="http://schemas.microsoft.com/office/drawing/2014/main" id="{CE950B19-FBBC-2564-D0C3-387CE3038BF1}"/>
              </a:ext>
            </a:extLst>
          </p:cNvPr>
          <p:cNvCxnSpPr>
            <a:cxnSpLocks/>
          </p:cNvCxnSpPr>
          <p:nvPr userDrawn="1"/>
        </p:nvCxnSpPr>
        <p:spPr>
          <a:xfrm>
            <a:off x="6309360" y="2598716"/>
            <a:ext cx="5882640" cy="0"/>
          </a:xfrm>
          <a:prstGeom prst="line">
            <a:avLst/>
          </a:prstGeom>
          <a:ln w="9525" cap="rnd">
            <a:solidFill>
              <a:srgbClr val="B5B6C1"/>
            </a:solidFill>
          </a:ln>
        </p:spPr>
        <p:style>
          <a:lnRef idx="1">
            <a:schemeClr val="accent1"/>
          </a:lnRef>
          <a:fillRef idx="0">
            <a:schemeClr val="accent1"/>
          </a:fillRef>
          <a:effectRef idx="0">
            <a:schemeClr val="accent1"/>
          </a:effectRef>
          <a:fontRef idx="minor">
            <a:schemeClr val="tx1"/>
          </a:fontRef>
        </p:style>
      </p:cxnSp>
      <p:cxnSp>
        <p:nvCxnSpPr>
          <p:cNvPr id="23" name="Straight Connector 22">
            <a:extLst>
              <a:ext uri="{FF2B5EF4-FFF2-40B4-BE49-F238E27FC236}">
                <a16:creationId xmlns:a16="http://schemas.microsoft.com/office/drawing/2014/main" id="{2DF8BFAB-D88A-29C7-A44E-3C310401B566}"/>
              </a:ext>
            </a:extLst>
          </p:cNvPr>
          <p:cNvCxnSpPr>
            <a:cxnSpLocks/>
          </p:cNvCxnSpPr>
          <p:nvPr userDrawn="1"/>
        </p:nvCxnSpPr>
        <p:spPr>
          <a:xfrm>
            <a:off x="5225859" y="2598716"/>
            <a:ext cx="3689541" cy="0"/>
          </a:xfrm>
          <a:prstGeom prst="line">
            <a:avLst/>
          </a:prstGeom>
          <a:ln w="22225" cap="rnd">
            <a:solidFill>
              <a:schemeClr val="tx1"/>
            </a:solidFill>
          </a:ln>
        </p:spPr>
        <p:style>
          <a:lnRef idx="1">
            <a:schemeClr val="accent1"/>
          </a:lnRef>
          <a:fillRef idx="0">
            <a:schemeClr val="accent1"/>
          </a:fillRef>
          <a:effectRef idx="0">
            <a:schemeClr val="accent1"/>
          </a:effectRef>
          <a:fontRef idx="minor">
            <a:schemeClr val="tx1"/>
          </a:fontRef>
        </p:style>
      </p:cxnSp>
      <p:grpSp>
        <p:nvGrpSpPr>
          <p:cNvPr id="3" name="Group 2">
            <a:extLst>
              <a:ext uri="{FF2B5EF4-FFF2-40B4-BE49-F238E27FC236}">
                <a16:creationId xmlns:a16="http://schemas.microsoft.com/office/drawing/2014/main" id="{62B209BB-8AE1-639E-86E1-C0ACE1898094}"/>
              </a:ext>
            </a:extLst>
          </p:cNvPr>
          <p:cNvGrpSpPr/>
          <p:nvPr userDrawn="1"/>
        </p:nvGrpSpPr>
        <p:grpSpPr>
          <a:xfrm flipV="1">
            <a:off x="457200" y="758282"/>
            <a:ext cx="5189178" cy="5642517"/>
            <a:chOff x="457004" y="457201"/>
            <a:chExt cx="5189178" cy="5642517"/>
          </a:xfrm>
        </p:grpSpPr>
        <p:sp>
          <p:nvSpPr>
            <p:cNvPr id="4" name="Freeform 3">
              <a:extLst>
                <a:ext uri="{FF2B5EF4-FFF2-40B4-BE49-F238E27FC236}">
                  <a16:creationId xmlns:a16="http://schemas.microsoft.com/office/drawing/2014/main" id="{D8BCD896-6A00-A311-EA2F-2DAE3090D1C3}"/>
                </a:ext>
              </a:extLst>
            </p:cNvPr>
            <p:cNvSpPr/>
            <p:nvPr userDrawn="1"/>
          </p:nvSpPr>
          <p:spPr>
            <a:xfrm rot="9000000">
              <a:off x="645710" y="5052929"/>
              <a:ext cx="2011403" cy="1046789"/>
            </a:xfrm>
            <a:custGeom>
              <a:avLst/>
              <a:gdLst>
                <a:gd name="connsiteX0" fmla="*/ 1548283 w 2011403"/>
                <a:gd name="connsiteY0" fmla="*/ 570222 h 1046789"/>
                <a:gd name="connsiteX1" fmla="*/ 1550587 w 2011403"/>
                <a:gd name="connsiteY1" fmla="*/ 563369 h 1046789"/>
                <a:gd name="connsiteX2" fmla="*/ 1639326 w 2011403"/>
                <a:gd name="connsiteY2" fmla="*/ 455861 h 1046789"/>
                <a:gd name="connsiteX3" fmla="*/ 1737099 w 2011403"/>
                <a:gd name="connsiteY3" fmla="*/ 252784 h 1046789"/>
                <a:gd name="connsiteX4" fmla="*/ 1743569 w 2011403"/>
                <a:gd name="connsiteY4" fmla="*/ 227684 h 1046789"/>
                <a:gd name="connsiteX5" fmla="*/ 1748381 w 2011403"/>
                <a:gd name="connsiteY5" fmla="*/ 219349 h 1046789"/>
                <a:gd name="connsiteX6" fmla="*/ 1739563 w 2011403"/>
                <a:gd name="connsiteY6" fmla="*/ 253566 h 1046789"/>
                <a:gd name="connsiteX7" fmla="*/ 1641473 w 2011403"/>
                <a:gd name="connsiteY7" fmla="*/ 457319 h 1046789"/>
                <a:gd name="connsiteX8" fmla="*/ 1537194 w 2011403"/>
                <a:gd name="connsiteY8" fmla="*/ 619766 h 1046789"/>
                <a:gd name="connsiteX9" fmla="*/ 1536976 w 2011403"/>
                <a:gd name="connsiteY9" fmla="*/ 616634 h 1046789"/>
                <a:gd name="connsiteX10" fmla="*/ 1566219 w 2011403"/>
                <a:gd name="connsiteY10" fmla="*/ 592496 h 1046789"/>
                <a:gd name="connsiteX11" fmla="*/ 1786364 w 2011403"/>
                <a:gd name="connsiteY11" fmla="*/ 184666 h 1046789"/>
                <a:gd name="connsiteX12" fmla="*/ 1791646 w 2011403"/>
                <a:gd name="connsiteY12" fmla="*/ 150152 h 1046789"/>
                <a:gd name="connsiteX13" fmla="*/ 1794794 w 2011403"/>
                <a:gd name="connsiteY13" fmla="*/ 146583 h 1046789"/>
                <a:gd name="connsiteX14" fmla="*/ 1788887 w 2011403"/>
                <a:gd name="connsiteY14" fmla="*/ 185180 h 1046789"/>
                <a:gd name="connsiteX15" fmla="*/ 1568034 w 2011403"/>
                <a:gd name="connsiteY15" fmla="*/ 594310 h 1046789"/>
                <a:gd name="connsiteX16" fmla="*/ 1541120 w 2011403"/>
                <a:gd name="connsiteY16" fmla="*/ 656200 h 1046789"/>
                <a:gd name="connsiteX17" fmla="*/ 1539955 w 2011403"/>
                <a:gd name="connsiteY17" fmla="*/ 653810 h 1046789"/>
                <a:gd name="connsiteX18" fmla="*/ 1587931 w 2011403"/>
                <a:gd name="connsiteY18" fmla="*/ 614208 h 1046789"/>
                <a:gd name="connsiteX19" fmla="*/ 1816473 w 2011403"/>
                <a:gd name="connsiteY19" fmla="*/ 190844 h 1046789"/>
                <a:gd name="connsiteX20" fmla="*/ 1827620 w 2011403"/>
                <a:gd name="connsiteY20" fmla="*/ 118017 h 1046789"/>
                <a:gd name="connsiteX21" fmla="*/ 1830435 w 2011403"/>
                <a:gd name="connsiteY21" fmla="*/ 116643 h 1046789"/>
                <a:gd name="connsiteX22" fmla="*/ 1818998 w 2011403"/>
                <a:gd name="connsiteY22" fmla="*/ 191375 h 1046789"/>
                <a:gd name="connsiteX23" fmla="*/ 1589768 w 2011403"/>
                <a:gd name="connsiteY23" fmla="*/ 616045 h 1046789"/>
                <a:gd name="connsiteX24" fmla="*/ 1556507 w 2011403"/>
                <a:gd name="connsiteY24" fmla="*/ 687731 h 1046789"/>
                <a:gd name="connsiteX25" fmla="*/ 1555336 w 2011403"/>
                <a:gd name="connsiteY25" fmla="*/ 685332 h 1046789"/>
                <a:gd name="connsiteX26" fmla="*/ 1609666 w 2011403"/>
                <a:gd name="connsiteY26" fmla="*/ 635942 h 1046789"/>
                <a:gd name="connsiteX27" fmla="*/ 1859764 w 2011403"/>
                <a:gd name="connsiteY27" fmla="*/ 110921 h 1046789"/>
                <a:gd name="connsiteX28" fmla="*/ 1860130 w 2011403"/>
                <a:gd name="connsiteY28" fmla="*/ 103702 h 1046789"/>
                <a:gd name="connsiteX29" fmla="*/ 1862713 w 2011403"/>
                <a:gd name="connsiteY29" fmla="*/ 103522 h 1046789"/>
                <a:gd name="connsiteX30" fmla="*/ 1862325 w 2011403"/>
                <a:gd name="connsiteY30" fmla="*/ 111182 h 1046789"/>
                <a:gd name="connsiteX31" fmla="*/ 1611480 w 2011403"/>
                <a:gd name="connsiteY31" fmla="*/ 637757 h 1046789"/>
                <a:gd name="connsiteX32" fmla="*/ 1577335 w 2011403"/>
                <a:gd name="connsiteY32" fmla="*/ 710291 h 1046789"/>
                <a:gd name="connsiteX33" fmla="*/ 1575377 w 2011403"/>
                <a:gd name="connsiteY33" fmla="*/ 708564 h 1046789"/>
                <a:gd name="connsiteX34" fmla="*/ 1631378 w 2011403"/>
                <a:gd name="connsiteY34" fmla="*/ 657655 h 1046789"/>
                <a:gd name="connsiteX35" fmla="*/ 1890339 w 2011403"/>
                <a:gd name="connsiteY35" fmla="*/ 114056 h 1046789"/>
                <a:gd name="connsiteX36" fmla="*/ 1890973 w 2011403"/>
                <a:gd name="connsiteY36" fmla="*/ 101552 h 1046789"/>
                <a:gd name="connsiteX37" fmla="*/ 1893559 w 2011403"/>
                <a:gd name="connsiteY37" fmla="*/ 101372 h 1046789"/>
                <a:gd name="connsiteX38" fmla="*/ 1892903 w 2011403"/>
                <a:gd name="connsiteY38" fmla="*/ 114326 h 1046789"/>
                <a:gd name="connsiteX39" fmla="*/ 1633215 w 2011403"/>
                <a:gd name="connsiteY39" fmla="*/ 659492 h 1046789"/>
                <a:gd name="connsiteX40" fmla="*/ 1601277 w 2011403"/>
                <a:gd name="connsiteY40" fmla="*/ 729975 h 1046789"/>
                <a:gd name="connsiteX41" fmla="*/ 1598946 w 2011403"/>
                <a:gd name="connsiteY41" fmla="*/ 728629 h 1046789"/>
                <a:gd name="connsiteX42" fmla="*/ 1653112 w 2011403"/>
                <a:gd name="connsiteY42" fmla="*/ 679389 h 1046789"/>
                <a:gd name="connsiteX43" fmla="*/ 1920916 w 2011403"/>
                <a:gd name="connsiteY43" fmla="*/ 117197 h 1046789"/>
                <a:gd name="connsiteX44" fmla="*/ 1921442 w 2011403"/>
                <a:gd name="connsiteY44" fmla="*/ 106806 h 1046789"/>
                <a:gd name="connsiteX45" fmla="*/ 1923975 w 2011403"/>
                <a:gd name="connsiteY45" fmla="*/ 107658 h 1046789"/>
                <a:gd name="connsiteX46" fmla="*/ 1923478 w 2011403"/>
                <a:gd name="connsiteY46" fmla="*/ 117458 h 1046789"/>
                <a:gd name="connsiteX47" fmla="*/ 1654927 w 2011403"/>
                <a:gd name="connsiteY47" fmla="*/ 681204 h 1046789"/>
                <a:gd name="connsiteX48" fmla="*/ 1629192 w 2011403"/>
                <a:gd name="connsiteY48" fmla="*/ 746092 h 1046789"/>
                <a:gd name="connsiteX49" fmla="*/ 1626833 w 2011403"/>
                <a:gd name="connsiteY49" fmla="*/ 744730 h 1046789"/>
                <a:gd name="connsiteX50" fmla="*/ 1674824 w 2011403"/>
                <a:gd name="connsiteY50" fmla="*/ 701102 h 1046789"/>
                <a:gd name="connsiteX51" fmla="*/ 1951492 w 2011403"/>
                <a:gd name="connsiteY51" fmla="*/ 120332 h 1046789"/>
                <a:gd name="connsiteX52" fmla="*/ 1951635 w 2011403"/>
                <a:gd name="connsiteY52" fmla="*/ 117506 h 1046789"/>
                <a:gd name="connsiteX53" fmla="*/ 1954138 w 2011403"/>
                <a:gd name="connsiteY53" fmla="*/ 118951 h 1046789"/>
                <a:gd name="connsiteX54" fmla="*/ 1954055 w 2011403"/>
                <a:gd name="connsiteY54" fmla="*/ 120602 h 1046789"/>
                <a:gd name="connsiteX55" fmla="*/ 1676661 w 2011403"/>
                <a:gd name="connsiteY55" fmla="*/ 702939 h 1046789"/>
                <a:gd name="connsiteX56" fmla="*/ 1657077 w 2011403"/>
                <a:gd name="connsiteY56" fmla="*/ 762191 h 1046789"/>
                <a:gd name="connsiteX57" fmla="*/ 1654746 w 2011403"/>
                <a:gd name="connsiteY57" fmla="*/ 760846 h 1046789"/>
                <a:gd name="connsiteX58" fmla="*/ 1696558 w 2011403"/>
                <a:gd name="connsiteY58" fmla="*/ 722836 h 1046789"/>
                <a:gd name="connsiteX59" fmla="*/ 1967022 w 2011403"/>
                <a:gd name="connsiteY59" fmla="*/ 221786 h 1046789"/>
                <a:gd name="connsiteX60" fmla="*/ 1980437 w 2011403"/>
                <a:gd name="connsiteY60" fmla="*/ 134134 h 1046789"/>
                <a:gd name="connsiteX61" fmla="*/ 1982828 w 2011403"/>
                <a:gd name="connsiteY61" fmla="*/ 135515 h 1046789"/>
                <a:gd name="connsiteX62" fmla="*/ 1969545 w 2011403"/>
                <a:gd name="connsiteY62" fmla="*/ 222300 h 1046789"/>
                <a:gd name="connsiteX63" fmla="*/ 1698373 w 2011403"/>
                <a:gd name="connsiteY63" fmla="*/ 724651 h 1046789"/>
                <a:gd name="connsiteX64" fmla="*/ 1685411 w 2011403"/>
                <a:gd name="connsiteY64" fmla="*/ 778550 h 1046789"/>
                <a:gd name="connsiteX65" fmla="*/ 1683009 w 2011403"/>
                <a:gd name="connsiteY65" fmla="*/ 777163 h 1046789"/>
                <a:gd name="connsiteX66" fmla="*/ 1718600 w 2011403"/>
                <a:gd name="connsiteY66" fmla="*/ 744878 h 1046789"/>
                <a:gd name="connsiteX67" fmla="*/ 1998302 w 2011403"/>
                <a:gd name="connsiteY67" fmla="*/ 223179 h 1046789"/>
                <a:gd name="connsiteX68" fmla="*/ 2009016 w 2011403"/>
                <a:gd name="connsiteY68" fmla="*/ 150635 h 1046789"/>
                <a:gd name="connsiteX69" fmla="*/ 2011403 w 2011403"/>
                <a:gd name="connsiteY69" fmla="*/ 152013 h 1046789"/>
                <a:gd name="connsiteX70" fmla="*/ 1999692 w 2011403"/>
                <a:gd name="connsiteY70" fmla="*/ 228748 h 1046789"/>
                <a:gd name="connsiteX71" fmla="*/ 1720437 w 2011403"/>
                <a:gd name="connsiteY71" fmla="*/ 746715 h 1046789"/>
                <a:gd name="connsiteX72" fmla="*/ 671685 w 2011403"/>
                <a:gd name="connsiteY72" fmla="*/ 588676 h 1046789"/>
                <a:gd name="connsiteX73" fmla="*/ 672975 w 2011403"/>
                <a:gd name="connsiteY73" fmla="*/ 586441 h 1046789"/>
                <a:gd name="connsiteX74" fmla="*/ 742039 w 2011403"/>
                <a:gd name="connsiteY74" fmla="*/ 623977 h 1046789"/>
                <a:gd name="connsiteX75" fmla="*/ 996003 w 2011403"/>
                <a:gd name="connsiteY75" fmla="*/ 675387 h 1046789"/>
                <a:gd name="connsiteX76" fmla="*/ 1249967 w 2011403"/>
                <a:gd name="connsiteY76" fmla="*/ 623977 h 1046789"/>
                <a:gd name="connsiteX77" fmla="*/ 1292117 w 2011403"/>
                <a:gd name="connsiteY77" fmla="*/ 601069 h 1046789"/>
                <a:gd name="connsiteX78" fmla="*/ 1294735 w 2011403"/>
                <a:gd name="connsiteY78" fmla="*/ 602580 h 1046789"/>
                <a:gd name="connsiteX79" fmla="*/ 1250987 w 2011403"/>
                <a:gd name="connsiteY79" fmla="*/ 626355 h 1046789"/>
                <a:gd name="connsiteX80" fmla="*/ 996003 w 2011403"/>
                <a:gd name="connsiteY80" fmla="*/ 677962 h 1046789"/>
                <a:gd name="connsiteX81" fmla="*/ 741019 w 2011403"/>
                <a:gd name="connsiteY81" fmla="*/ 626356 h 1046789"/>
                <a:gd name="connsiteX82" fmla="*/ 629652 w 2011403"/>
                <a:gd name="connsiteY82" fmla="*/ 565832 h 1046789"/>
                <a:gd name="connsiteX83" fmla="*/ 353665 w 2011403"/>
                <a:gd name="connsiteY83" fmla="*/ 154255 h 1046789"/>
                <a:gd name="connsiteX84" fmla="*/ 343284 w 2011403"/>
                <a:gd name="connsiteY84" fmla="*/ 51579 h 1046789"/>
                <a:gd name="connsiteX85" fmla="*/ 346021 w 2011403"/>
                <a:gd name="connsiteY85" fmla="*/ 53159 h 1046789"/>
                <a:gd name="connsiteX86" fmla="*/ 356191 w 2011403"/>
                <a:gd name="connsiteY86" fmla="*/ 153724 h 1046789"/>
                <a:gd name="connsiteX87" fmla="*/ 631110 w 2011403"/>
                <a:gd name="connsiteY87" fmla="*/ 563686 h 1046789"/>
                <a:gd name="connsiteX88" fmla="*/ 634578 w 2011403"/>
                <a:gd name="connsiteY88" fmla="*/ 565571 h 1046789"/>
                <a:gd name="connsiteX89" fmla="*/ 633286 w 2011403"/>
                <a:gd name="connsiteY89" fmla="*/ 567808 h 1046789"/>
                <a:gd name="connsiteX90" fmla="*/ 656392 w 2011403"/>
                <a:gd name="connsiteY90" fmla="*/ 615163 h 1046789"/>
                <a:gd name="connsiteX91" fmla="*/ 657671 w 2011403"/>
                <a:gd name="connsiteY91" fmla="*/ 612948 h 1046789"/>
                <a:gd name="connsiteX92" fmla="*/ 730074 w 2011403"/>
                <a:gd name="connsiteY92" fmla="*/ 652297 h 1046789"/>
                <a:gd name="connsiteX93" fmla="*/ 996003 w 2011403"/>
                <a:gd name="connsiteY93" fmla="*/ 706122 h 1046789"/>
                <a:gd name="connsiteX94" fmla="*/ 1261932 w 2011403"/>
                <a:gd name="connsiteY94" fmla="*/ 652297 h 1046789"/>
                <a:gd name="connsiteX95" fmla="*/ 1323186 w 2011403"/>
                <a:gd name="connsiteY95" fmla="*/ 619007 h 1046789"/>
                <a:gd name="connsiteX96" fmla="*/ 1325783 w 2011403"/>
                <a:gd name="connsiteY96" fmla="*/ 620506 h 1046789"/>
                <a:gd name="connsiteX97" fmla="*/ 1262927 w 2011403"/>
                <a:gd name="connsiteY97" fmla="*/ 654667 h 1046789"/>
                <a:gd name="connsiteX98" fmla="*/ 996003 w 2011403"/>
                <a:gd name="connsiteY98" fmla="*/ 708697 h 1046789"/>
                <a:gd name="connsiteX99" fmla="*/ 729079 w 2011403"/>
                <a:gd name="connsiteY99" fmla="*/ 654667 h 1046789"/>
                <a:gd name="connsiteX100" fmla="*/ 612492 w 2011403"/>
                <a:gd name="connsiteY100" fmla="*/ 591303 h 1046789"/>
                <a:gd name="connsiteX101" fmla="*/ 323557 w 2011403"/>
                <a:gd name="connsiteY101" fmla="*/ 160433 h 1046789"/>
                <a:gd name="connsiteX102" fmla="*/ 310644 w 2011403"/>
                <a:gd name="connsiteY102" fmla="*/ 32734 h 1046789"/>
                <a:gd name="connsiteX103" fmla="*/ 313380 w 2011403"/>
                <a:gd name="connsiteY103" fmla="*/ 34313 h 1046789"/>
                <a:gd name="connsiteX104" fmla="*/ 326080 w 2011403"/>
                <a:gd name="connsiteY104" fmla="*/ 159919 h 1046789"/>
                <a:gd name="connsiteX105" fmla="*/ 613924 w 2011403"/>
                <a:gd name="connsiteY105" fmla="*/ 589173 h 1046789"/>
                <a:gd name="connsiteX106" fmla="*/ 619273 w 2011403"/>
                <a:gd name="connsiteY106" fmla="*/ 592079 h 1046789"/>
                <a:gd name="connsiteX107" fmla="*/ 617994 w 2011403"/>
                <a:gd name="connsiteY107" fmla="*/ 594294 h 1046789"/>
                <a:gd name="connsiteX108" fmla="*/ 641088 w 2011403"/>
                <a:gd name="connsiteY108" fmla="*/ 641671 h 1046789"/>
                <a:gd name="connsiteX109" fmla="*/ 642378 w 2011403"/>
                <a:gd name="connsiteY109" fmla="*/ 639437 h 1046789"/>
                <a:gd name="connsiteX110" fmla="*/ 718134 w 2011403"/>
                <a:gd name="connsiteY110" fmla="*/ 680610 h 1046789"/>
                <a:gd name="connsiteX111" fmla="*/ 996003 w 2011403"/>
                <a:gd name="connsiteY111" fmla="*/ 736858 h 1046789"/>
                <a:gd name="connsiteX112" fmla="*/ 1273872 w 2011403"/>
                <a:gd name="connsiteY112" fmla="*/ 680610 h 1046789"/>
                <a:gd name="connsiteX113" fmla="*/ 1354235 w 2011403"/>
                <a:gd name="connsiteY113" fmla="*/ 636933 h 1046789"/>
                <a:gd name="connsiteX114" fmla="*/ 1356855 w 2011403"/>
                <a:gd name="connsiteY114" fmla="*/ 638445 h 1046789"/>
                <a:gd name="connsiteX115" fmla="*/ 1274892 w 2011403"/>
                <a:gd name="connsiteY115" fmla="*/ 682989 h 1046789"/>
                <a:gd name="connsiteX116" fmla="*/ 996003 w 2011403"/>
                <a:gd name="connsiteY116" fmla="*/ 739433 h 1046789"/>
                <a:gd name="connsiteX117" fmla="*/ 717114 w 2011403"/>
                <a:gd name="connsiteY117" fmla="*/ 682989 h 1046789"/>
                <a:gd name="connsiteX118" fmla="*/ 595306 w 2011403"/>
                <a:gd name="connsiteY118" fmla="*/ 616791 h 1046789"/>
                <a:gd name="connsiteX119" fmla="*/ 278851 w 2011403"/>
                <a:gd name="connsiteY119" fmla="*/ 22272 h 1046789"/>
                <a:gd name="connsiteX120" fmla="*/ 279605 w 2011403"/>
                <a:gd name="connsiteY120" fmla="*/ 14814 h 1046789"/>
                <a:gd name="connsiteX121" fmla="*/ 282039 w 2011403"/>
                <a:gd name="connsiteY121" fmla="*/ 16219 h 1046789"/>
                <a:gd name="connsiteX122" fmla="*/ 281427 w 2011403"/>
                <a:gd name="connsiteY122" fmla="*/ 22272 h 1046789"/>
                <a:gd name="connsiteX123" fmla="*/ 596764 w 2011403"/>
                <a:gd name="connsiteY123" fmla="*/ 614645 h 1046789"/>
                <a:gd name="connsiteX124" fmla="*/ 603980 w 2011403"/>
                <a:gd name="connsiteY124" fmla="*/ 618567 h 1046789"/>
                <a:gd name="connsiteX125" fmla="*/ 602689 w 2011403"/>
                <a:gd name="connsiteY125" fmla="*/ 620803 h 1046789"/>
                <a:gd name="connsiteX126" fmla="*/ 625795 w 2011403"/>
                <a:gd name="connsiteY126" fmla="*/ 668159 h 1046789"/>
                <a:gd name="connsiteX127" fmla="*/ 627074 w 2011403"/>
                <a:gd name="connsiteY127" fmla="*/ 665944 h 1046789"/>
                <a:gd name="connsiteX128" fmla="*/ 706169 w 2011403"/>
                <a:gd name="connsiteY128" fmla="*/ 708930 h 1046789"/>
                <a:gd name="connsiteX129" fmla="*/ 996003 w 2011403"/>
                <a:gd name="connsiteY129" fmla="*/ 767593 h 1046789"/>
                <a:gd name="connsiteX130" fmla="*/ 1285837 w 2011403"/>
                <a:gd name="connsiteY130" fmla="*/ 708930 h 1046789"/>
                <a:gd name="connsiteX131" fmla="*/ 1385306 w 2011403"/>
                <a:gd name="connsiteY131" fmla="*/ 654871 h 1046789"/>
                <a:gd name="connsiteX132" fmla="*/ 1387902 w 2011403"/>
                <a:gd name="connsiteY132" fmla="*/ 656370 h 1046789"/>
                <a:gd name="connsiteX133" fmla="*/ 1286832 w 2011403"/>
                <a:gd name="connsiteY133" fmla="*/ 711300 h 1046789"/>
                <a:gd name="connsiteX134" fmla="*/ 996003 w 2011403"/>
                <a:gd name="connsiteY134" fmla="*/ 770168 h 1046789"/>
                <a:gd name="connsiteX135" fmla="*/ 705174 w 2011403"/>
                <a:gd name="connsiteY135" fmla="*/ 711300 h 1046789"/>
                <a:gd name="connsiteX136" fmla="*/ 578147 w 2011403"/>
                <a:gd name="connsiteY136" fmla="*/ 642262 h 1046789"/>
                <a:gd name="connsiteX137" fmla="*/ 248116 w 2011403"/>
                <a:gd name="connsiteY137" fmla="*/ 22271 h 1046789"/>
                <a:gd name="connsiteX138" fmla="*/ 249018 w 2011403"/>
                <a:gd name="connsiteY138" fmla="*/ 4462 h 1046789"/>
                <a:gd name="connsiteX139" fmla="*/ 251551 w 2011403"/>
                <a:gd name="connsiteY139" fmla="*/ 5314 h 1046789"/>
                <a:gd name="connsiteX140" fmla="*/ 250692 w 2011403"/>
                <a:gd name="connsiteY140" fmla="*/ 22271 h 1046789"/>
                <a:gd name="connsiteX141" fmla="*/ 579579 w 2011403"/>
                <a:gd name="connsiteY141" fmla="*/ 640132 h 1046789"/>
                <a:gd name="connsiteX142" fmla="*/ 588676 w 2011403"/>
                <a:gd name="connsiteY142" fmla="*/ 645075 h 1046789"/>
                <a:gd name="connsiteX143" fmla="*/ 587397 w 2011403"/>
                <a:gd name="connsiteY143" fmla="*/ 647290 h 1046789"/>
                <a:gd name="connsiteX144" fmla="*/ 610490 w 2011403"/>
                <a:gd name="connsiteY144" fmla="*/ 694667 h 1046789"/>
                <a:gd name="connsiteX145" fmla="*/ 611775 w 2011403"/>
                <a:gd name="connsiteY145" fmla="*/ 692442 h 1046789"/>
                <a:gd name="connsiteX146" fmla="*/ 694229 w 2011403"/>
                <a:gd name="connsiteY146" fmla="*/ 737251 h 1046789"/>
                <a:gd name="connsiteX147" fmla="*/ 996003 w 2011403"/>
                <a:gd name="connsiteY147" fmla="*/ 798329 h 1046789"/>
                <a:gd name="connsiteX148" fmla="*/ 1297777 w 2011403"/>
                <a:gd name="connsiteY148" fmla="*/ 737243 h 1046789"/>
                <a:gd name="connsiteX149" fmla="*/ 1416353 w 2011403"/>
                <a:gd name="connsiteY149" fmla="*/ 672797 h 1046789"/>
                <a:gd name="connsiteX150" fmla="*/ 1418974 w 2011403"/>
                <a:gd name="connsiteY150" fmla="*/ 674310 h 1046789"/>
                <a:gd name="connsiteX151" fmla="*/ 1298796 w 2011403"/>
                <a:gd name="connsiteY151" fmla="*/ 739622 h 1046789"/>
                <a:gd name="connsiteX152" fmla="*/ 996003 w 2011403"/>
                <a:gd name="connsiteY152" fmla="*/ 800904 h 1046789"/>
                <a:gd name="connsiteX153" fmla="*/ 693210 w 2011403"/>
                <a:gd name="connsiteY153" fmla="*/ 739622 h 1046789"/>
                <a:gd name="connsiteX154" fmla="*/ 560961 w 2011403"/>
                <a:gd name="connsiteY154" fmla="*/ 667750 h 1046789"/>
                <a:gd name="connsiteX155" fmla="*/ 217381 w 2011403"/>
                <a:gd name="connsiteY155" fmla="*/ 22272 h 1046789"/>
                <a:gd name="connsiteX156" fmla="*/ 218500 w 2011403"/>
                <a:gd name="connsiteY156" fmla="*/ 181 h 1046789"/>
                <a:gd name="connsiteX157" fmla="*/ 221085 w 2011403"/>
                <a:gd name="connsiteY157" fmla="*/ 0 h 1046789"/>
                <a:gd name="connsiteX158" fmla="*/ 219957 w 2011403"/>
                <a:gd name="connsiteY158" fmla="*/ 22272 h 1046789"/>
                <a:gd name="connsiteX159" fmla="*/ 562419 w 2011403"/>
                <a:gd name="connsiteY159" fmla="*/ 665620 h 1046789"/>
                <a:gd name="connsiteX160" fmla="*/ 573377 w 2011403"/>
                <a:gd name="connsiteY160" fmla="*/ 671574 h 1046789"/>
                <a:gd name="connsiteX161" fmla="*/ 572092 w 2011403"/>
                <a:gd name="connsiteY161" fmla="*/ 673799 h 1046789"/>
                <a:gd name="connsiteX162" fmla="*/ 595198 w 2011403"/>
                <a:gd name="connsiteY162" fmla="*/ 721155 h 1046789"/>
                <a:gd name="connsiteX163" fmla="*/ 596477 w 2011403"/>
                <a:gd name="connsiteY163" fmla="*/ 718939 h 1046789"/>
                <a:gd name="connsiteX164" fmla="*/ 682265 w 2011403"/>
                <a:gd name="connsiteY164" fmla="*/ 765563 h 1046789"/>
                <a:gd name="connsiteX165" fmla="*/ 996003 w 2011403"/>
                <a:gd name="connsiteY165" fmla="*/ 829064 h 1046789"/>
                <a:gd name="connsiteX166" fmla="*/ 1446772 w 2011403"/>
                <a:gd name="connsiteY166" fmla="*/ 691091 h 1046789"/>
                <a:gd name="connsiteX167" fmla="*/ 1447294 w 2011403"/>
                <a:gd name="connsiteY167" fmla="*/ 690660 h 1046789"/>
                <a:gd name="connsiteX168" fmla="*/ 1449656 w 2011403"/>
                <a:gd name="connsiteY168" fmla="*/ 692024 h 1046789"/>
                <a:gd name="connsiteX169" fmla="*/ 1448205 w 2011403"/>
                <a:gd name="connsiteY169" fmla="*/ 693221 h 1046789"/>
                <a:gd name="connsiteX170" fmla="*/ 996003 w 2011403"/>
                <a:gd name="connsiteY170" fmla="*/ 831639 h 1046789"/>
                <a:gd name="connsiteX171" fmla="*/ 681270 w 2011403"/>
                <a:gd name="connsiteY171" fmla="*/ 767933 h 1046789"/>
                <a:gd name="connsiteX172" fmla="*/ 543801 w 2011403"/>
                <a:gd name="connsiteY172" fmla="*/ 693221 h 1046789"/>
                <a:gd name="connsiteX173" fmla="*/ 186646 w 2011403"/>
                <a:gd name="connsiteY173" fmla="*/ 22271 h 1046789"/>
                <a:gd name="connsiteX174" fmla="*/ 187656 w 2011403"/>
                <a:gd name="connsiteY174" fmla="*/ 2331 h 1046789"/>
                <a:gd name="connsiteX175" fmla="*/ 190241 w 2011403"/>
                <a:gd name="connsiteY175" fmla="*/ 2151 h 1046789"/>
                <a:gd name="connsiteX176" fmla="*/ 189222 w 2011403"/>
                <a:gd name="connsiteY176" fmla="*/ 22271 h 1046789"/>
                <a:gd name="connsiteX177" fmla="*/ 545234 w 2011403"/>
                <a:gd name="connsiteY177" fmla="*/ 691090 h 1046789"/>
                <a:gd name="connsiteX178" fmla="*/ 558078 w 2011403"/>
                <a:gd name="connsiteY178" fmla="*/ 698071 h 1046789"/>
                <a:gd name="connsiteX179" fmla="*/ 556800 w 2011403"/>
                <a:gd name="connsiteY179" fmla="*/ 700286 h 1046789"/>
                <a:gd name="connsiteX180" fmla="*/ 579893 w 2011403"/>
                <a:gd name="connsiteY180" fmla="*/ 747663 h 1046789"/>
                <a:gd name="connsiteX181" fmla="*/ 581178 w 2011403"/>
                <a:gd name="connsiteY181" fmla="*/ 745438 h 1046789"/>
                <a:gd name="connsiteX182" fmla="*/ 670325 w 2011403"/>
                <a:gd name="connsiteY182" fmla="*/ 793884 h 1046789"/>
                <a:gd name="connsiteX183" fmla="*/ 996003 w 2011403"/>
                <a:gd name="connsiteY183" fmla="*/ 859800 h 1046789"/>
                <a:gd name="connsiteX184" fmla="*/ 1463932 w 2011403"/>
                <a:gd name="connsiteY184" fmla="*/ 716563 h 1046789"/>
                <a:gd name="connsiteX185" fmla="*/ 1475549 w 2011403"/>
                <a:gd name="connsiteY185" fmla="*/ 706973 h 1046789"/>
                <a:gd name="connsiteX186" fmla="*/ 1477937 w 2011403"/>
                <a:gd name="connsiteY186" fmla="*/ 708352 h 1046789"/>
                <a:gd name="connsiteX187" fmla="*/ 1465391 w 2011403"/>
                <a:gd name="connsiteY187" fmla="*/ 718709 h 1046789"/>
                <a:gd name="connsiteX188" fmla="*/ 996003 w 2011403"/>
                <a:gd name="connsiteY188" fmla="*/ 862375 h 1046789"/>
                <a:gd name="connsiteX189" fmla="*/ 669305 w 2011403"/>
                <a:gd name="connsiteY189" fmla="*/ 796254 h 1046789"/>
                <a:gd name="connsiteX190" fmla="*/ 526616 w 2011403"/>
                <a:gd name="connsiteY190" fmla="*/ 718709 h 1046789"/>
                <a:gd name="connsiteX191" fmla="*/ 155911 w 2011403"/>
                <a:gd name="connsiteY191" fmla="*/ 22272 h 1046789"/>
                <a:gd name="connsiteX192" fmla="*/ 156170 w 2011403"/>
                <a:gd name="connsiteY192" fmla="*/ 17166 h 1046789"/>
                <a:gd name="connsiteX193" fmla="*/ 158811 w 2011403"/>
                <a:gd name="connsiteY193" fmla="*/ 15877 h 1046789"/>
                <a:gd name="connsiteX194" fmla="*/ 158487 w 2011403"/>
                <a:gd name="connsiteY194" fmla="*/ 22272 h 1046789"/>
                <a:gd name="connsiteX195" fmla="*/ 528074 w 2011403"/>
                <a:gd name="connsiteY195" fmla="*/ 716579 h 1046789"/>
                <a:gd name="connsiteX196" fmla="*/ 542779 w 2011403"/>
                <a:gd name="connsiteY196" fmla="*/ 724570 h 1046789"/>
                <a:gd name="connsiteX197" fmla="*/ 541495 w 2011403"/>
                <a:gd name="connsiteY197" fmla="*/ 726795 h 1046789"/>
                <a:gd name="connsiteX198" fmla="*/ 564601 w 2011403"/>
                <a:gd name="connsiteY198" fmla="*/ 774150 h 1046789"/>
                <a:gd name="connsiteX199" fmla="*/ 565880 w 2011403"/>
                <a:gd name="connsiteY199" fmla="*/ 771935 h 1046789"/>
                <a:gd name="connsiteX200" fmla="*/ 658360 w 2011403"/>
                <a:gd name="connsiteY200" fmla="*/ 822196 h 1046789"/>
                <a:gd name="connsiteX201" fmla="*/ 996003 w 2011403"/>
                <a:gd name="connsiteY201" fmla="*/ 890535 h 1046789"/>
                <a:gd name="connsiteX202" fmla="*/ 1481118 w 2011403"/>
                <a:gd name="connsiteY202" fmla="*/ 742049 h 1046789"/>
                <a:gd name="connsiteX203" fmla="*/ 1505153 w 2011403"/>
                <a:gd name="connsiteY203" fmla="*/ 724065 h 1046789"/>
                <a:gd name="connsiteX204" fmla="*/ 1507568 w 2011403"/>
                <a:gd name="connsiteY204" fmla="*/ 725460 h 1046789"/>
                <a:gd name="connsiteX205" fmla="*/ 1482550 w 2011403"/>
                <a:gd name="connsiteY205" fmla="*/ 744180 h 1046789"/>
                <a:gd name="connsiteX206" fmla="*/ 996003 w 2011403"/>
                <a:gd name="connsiteY206" fmla="*/ 893110 h 1046789"/>
                <a:gd name="connsiteX207" fmla="*/ 657365 w 2011403"/>
                <a:gd name="connsiteY207" fmla="*/ 824566 h 1046789"/>
                <a:gd name="connsiteX208" fmla="*/ 509456 w 2011403"/>
                <a:gd name="connsiteY208" fmla="*/ 744180 h 1046789"/>
                <a:gd name="connsiteX209" fmla="*/ 142900 w 2011403"/>
                <a:gd name="connsiteY209" fmla="*/ 197553 h 1046789"/>
                <a:gd name="connsiteX210" fmla="*/ 127199 w 2011403"/>
                <a:gd name="connsiteY210" fmla="*/ 42276 h 1046789"/>
                <a:gd name="connsiteX211" fmla="*/ 129510 w 2011403"/>
                <a:gd name="connsiteY211" fmla="*/ 39655 h 1046789"/>
                <a:gd name="connsiteX212" fmla="*/ 145423 w 2011403"/>
                <a:gd name="connsiteY212" fmla="*/ 197039 h 1046789"/>
                <a:gd name="connsiteX213" fmla="*/ 510889 w 2011403"/>
                <a:gd name="connsiteY213" fmla="*/ 742049 h 1046789"/>
                <a:gd name="connsiteX214" fmla="*/ 527481 w 2011403"/>
                <a:gd name="connsiteY214" fmla="*/ 751067 h 1046789"/>
                <a:gd name="connsiteX215" fmla="*/ 526203 w 2011403"/>
                <a:gd name="connsiteY215" fmla="*/ 753282 h 1046789"/>
                <a:gd name="connsiteX216" fmla="*/ 510382 w 2011403"/>
                <a:gd name="connsiteY216" fmla="*/ 780683 h 1046789"/>
                <a:gd name="connsiteX217" fmla="*/ 492270 w 2011403"/>
                <a:gd name="connsiteY217" fmla="*/ 769669 h 1046789"/>
                <a:gd name="connsiteX218" fmla="*/ 112789 w 2011403"/>
                <a:gd name="connsiteY218" fmla="*/ 203749 h 1046789"/>
                <a:gd name="connsiteX219" fmla="*/ 100262 w 2011403"/>
                <a:gd name="connsiteY219" fmla="*/ 79846 h 1046789"/>
                <a:gd name="connsiteX220" fmla="*/ 102455 w 2011403"/>
                <a:gd name="connsiteY220" fmla="*/ 76048 h 1046789"/>
                <a:gd name="connsiteX221" fmla="*/ 115315 w 2011403"/>
                <a:gd name="connsiteY221" fmla="*/ 203218 h 1046789"/>
                <a:gd name="connsiteX222" fmla="*/ 493729 w 2011403"/>
                <a:gd name="connsiteY222" fmla="*/ 767522 h 1046789"/>
                <a:gd name="connsiteX223" fmla="*/ 511679 w 2011403"/>
                <a:gd name="connsiteY223" fmla="*/ 778438 h 1046789"/>
                <a:gd name="connsiteX224" fmla="*/ 566607 w 2011403"/>
                <a:gd name="connsiteY224" fmla="*/ 814876 h 1046789"/>
                <a:gd name="connsiteX225" fmla="*/ 547720 w 2011403"/>
                <a:gd name="connsiteY225" fmla="*/ 803389 h 1046789"/>
                <a:gd name="connsiteX226" fmla="*/ 549015 w 2011403"/>
                <a:gd name="connsiteY226" fmla="*/ 801146 h 1046789"/>
                <a:gd name="connsiteX227" fmla="*/ 567853 w 2011403"/>
                <a:gd name="connsiteY227" fmla="*/ 812603 h 1046789"/>
                <a:gd name="connsiteX228" fmla="*/ 996003 w 2011403"/>
                <a:gd name="connsiteY228" fmla="*/ 921271 h 1046789"/>
                <a:gd name="connsiteX229" fmla="*/ 1498278 w 2011403"/>
                <a:gd name="connsiteY229" fmla="*/ 767521 h 1046789"/>
                <a:gd name="connsiteX230" fmla="*/ 1534054 w 2011403"/>
                <a:gd name="connsiteY230" fmla="*/ 740751 h 1046789"/>
                <a:gd name="connsiteX231" fmla="*/ 1536497 w 2011403"/>
                <a:gd name="connsiteY231" fmla="*/ 742162 h 1046789"/>
                <a:gd name="connsiteX232" fmla="*/ 1499736 w 2011403"/>
                <a:gd name="connsiteY232" fmla="*/ 769669 h 1046789"/>
                <a:gd name="connsiteX233" fmla="*/ 996003 w 2011403"/>
                <a:gd name="connsiteY233" fmla="*/ 923847 h 1046789"/>
                <a:gd name="connsiteX234" fmla="*/ 566607 w 2011403"/>
                <a:gd name="connsiteY234" fmla="*/ 814876 h 1046789"/>
                <a:gd name="connsiteX235" fmla="*/ 495039 w 2011403"/>
                <a:gd name="connsiteY235" fmla="*/ 807259 h 1046789"/>
                <a:gd name="connsiteX236" fmla="*/ 475111 w 2011403"/>
                <a:gd name="connsiteY236" fmla="*/ 795140 h 1046789"/>
                <a:gd name="connsiteX237" fmla="*/ 82681 w 2011403"/>
                <a:gd name="connsiteY237" fmla="*/ 209927 h 1046789"/>
                <a:gd name="connsiteX238" fmla="*/ 74108 w 2011403"/>
                <a:gd name="connsiteY238" fmla="*/ 125146 h 1046789"/>
                <a:gd name="connsiteX239" fmla="*/ 76300 w 2011403"/>
                <a:gd name="connsiteY239" fmla="*/ 121351 h 1046789"/>
                <a:gd name="connsiteX240" fmla="*/ 85204 w 2011403"/>
                <a:gd name="connsiteY240" fmla="*/ 209412 h 1046789"/>
                <a:gd name="connsiteX241" fmla="*/ 476543 w 2011403"/>
                <a:gd name="connsiteY241" fmla="*/ 793008 h 1046789"/>
                <a:gd name="connsiteX242" fmla="*/ 496322 w 2011403"/>
                <a:gd name="connsiteY242" fmla="*/ 805037 h 1046789"/>
                <a:gd name="connsiteX243" fmla="*/ 551981 w 2011403"/>
                <a:gd name="connsiteY243" fmla="*/ 841891 h 1046789"/>
                <a:gd name="connsiteX244" fmla="*/ 532375 w 2011403"/>
                <a:gd name="connsiteY244" fmla="*/ 829966 h 1046789"/>
                <a:gd name="connsiteX245" fmla="*/ 533659 w 2011403"/>
                <a:gd name="connsiteY245" fmla="*/ 827743 h 1046789"/>
                <a:gd name="connsiteX246" fmla="*/ 553202 w 2011403"/>
                <a:gd name="connsiteY246" fmla="*/ 839629 h 1046789"/>
                <a:gd name="connsiteX247" fmla="*/ 996003 w 2011403"/>
                <a:gd name="connsiteY247" fmla="*/ 952006 h 1046789"/>
                <a:gd name="connsiteX248" fmla="*/ 1515464 w 2011403"/>
                <a:gd name="connsiteY248" fmla="*/ 793008 h 1046789"/>
                <a:gd name="connsiteX249" fmla="*/ 1562981 w 2011403"/>
                <a:gd name="connsiteY249" fmla="*/ 757452 h 1046789"/>
                <a:gd name="connsiteX250" fmla="*/ 1565398 w 2011403"/>
                <a:gd name="connsiteY250" fmla="*/ 758847 h 1046789"/>
                <a:gd name="connsiteX251" fmla="*/ 1516896 w 2011403"/>
                <a:gd name="connsiteY251" fmla="*/ 795139 h 1046789"/>
                <a:gd name="connsiteX252" fmla="*/ 996003 w 2011403"/>
                <a:gd name="connsiteY252" fmla="*/ 954582 h 1046789"/>
                <a:gd name="connsiteX253" fmla="*/ 551981 w 2011403"/>
                <a:gd name="connsiteY253" fmla="*/ 841891 h 1046789"/>
                <a:gd name="connsiteX254" fmla="*/ 475188 w 2011403"/>
                <a:gd name="connsiteY254" fmla="*/ 831125 h 1046789"/>
                <a:gd name="connsiteX255" fmla="*/ 457926 w 2011403"/>
                <a:gd name="connsiteY255" fmla="*/ 820627 h 1046789"/>
                <a:gd name="connsiteX256" fmla="*/ 52571 w 2011403"/>
                <a:gd name="connsiteY256" fmla="*/ 216123 h 1046789"/>
                <a:gd name="connsiteX257" fmla="*/ 46078 w 2011403"/>
                <a:gd name="connsiteY257" fmla="*/ 173696 h 1046789"/>
                <a:gd name="connsiteX258" fmla="*/ 48137 w 2011403"/>
                <a:gd name="connsiteY258" fmla="*/ 170130 h 1046789"/>
                <a:gd name="connsiteX259" fmla="*/ 55096 w 2011403"/>
                <a:gd name="connsiteY259" fmla="*/ 215591 h 1046789"/>
                <a:gd name="connsiteX260" fmla="*/ 459383 w 2011403"/>
                <a:gd name="connsiteY260" fmla="*/ 818481 h 1046789"/>
                <a:gd name="connsiteX261" fmla="*/ 476929 w 2011403"/>
                <a:gd name="connsiteY261" fmla="*/ 829151 h 1046789"/>
                <a:gd name="connsiteX262" fmla="*/ 537330 w 2011403"/>
                <a:gd name="connsiteY262" fmla="*/ 868917 h 1046789"/>
                <a:gd name="connsiteX263" fmla="*/ 517019 w 2011403"/>
                <a:gd name="connsiteY263" fmla="*/ 856565 h 1046789"/>
                <a:gd name="connsiteX264" fmla="*/ 518314 w 2011403"/>
                <a:gd name="connsiteY264" fmla="*/ 854321 h 1046789"/>
                <a:gd name="connsiteX265" fmla="*/ 538576 w 2011403"/>
                <a:gd name="connsiteY265" fmla="*/ 866644 h 1046789"/>
                <a:gd name="connsiteX266" fmla="*/ 996003 w 2011403"/>
                <a:gd name="connsiteY266" fmla="*/ 982742 h 1046789"/>
                <a:gd name="connsiteX267" fmla="*/ 1532623 w 2011403"/>
                <a:gd name="connsiteY267" fmla="*/ 818481 h 1046789"/>
                <a:gd name="connsiteX268" fmla="*/ 1591882 w 2011403"/>
                <a:gd name="connsiteY268" fmla="*/ 774138 h 1046789"/>
                <a:gd name="connsiteX269" fmla="*/ 1594326 w 2011403"/>
                <a:gd name="connsiteY269" fmla="*/ 775549 h 1046789"/>
                <a:gd name="connsiteX270" fmla="*/ 1534082 w 2011403"/>
                <a:gd name="connsiteY270" fmla="*/ 820627 h 1046789"/>
                <a:gd name="connsiteX271" fmla="*/ 996003 w 2011403"/>
                <a:gd name="connsiteY271" fmla="*/ 985318 h 1046789"/>
                <a:gd name="connsiteX272" fmla="*/ 537330 w 2011403"/>
                <a:gd name="connsiteY272" fmla="*/ 868917 h 1046789"/>
                <a:gd name="connsiteX273" fmla="*/ 451029 w 2011403"/>
                <a:gd name="connsiteY273" fmla="*/ 852340 h 1046789"/>
                <a:gd name="connsiteX274" fmla="*/ 440766 w 2011403"/>
                <a:gd name="connsiteY274" fmla="*/ 846098 h 1046789"/>
                <a:gd name="connsiteX275" fmla="*/ 22462 w 2011403"/>
                <a:gd name="connsiteY275" fmla="*/ 222300 h 1046789"/>
                <a:gd name="connsiteX276" fmla="*/ 21530 w 2011403"/>
                <a:gd name="connsiteY276" fmla="*/ 216214 h 1046789"/>
                <a:gd name="connsiteX277" fmla="*/ 23587 w 2011403"/>
                <a:gd name="connsiteY277" fmla="*/ 212652 h 1046789"/>
                <a:gd name="connsiteX278" fmla="*/ 24985 w 2011403"/>
                <a:gd name="connsiteY278" fmla="*/ 221786 h 1046789"/>
                <a:gd name="connsiteX279" fmla="*/ 442198 w 2011403"/>
                <a:gd name="connsiteY279" fmla="*/ 843967 h 1046789"/>
                <a:gd name="connsiteX280" fmla="*/ 453768 w 2011403"/>
                <a:gd name="connsiteY280" fmla="*/ 851003 h 1046789"/>
                <a:gd name="connsiteX281" fmla="*/ 522705 w 2011403"/>
                <a:gd name="connsiteY281" fmla="*/ 895931 h 1046789"/>
                <a:gd name="connsiteX282" fmla="*/ 501675 w 2011403"/>
                <a:gd name="connsiteY282" fmla="*/ 883142 h 1046789"/>
                <a:gd name="connsiteX283" fmla="*/ 502958 w 2011403"/>
                <a:gd name="connsiteY283" fmla="*/ 880919 h 1046789"/>
                <a:gd name="connsiteX284" fmla="*/ 523925 w 2011403"/>
                <a:gd name="connsiteY284" fmla="*/ 893670 h 1046789"/>
                <a:gd name="connsiteX285" fmla="*/ 996004 w 2011403"/>
                <a:gd name="connsiteY285" fmla="*/ 1013477 h 1046789"/>
                <a:gd name="connsiteX286" fmla="*/ 1549809 w 2011403"/>
                <a:gd name="connsiteY286" fmla="*/ 843967 h 1046789"/>
                <a:gd name="connsiteX287" fmla="*/ 1620810 w 2011403"/>
                <a:gd name="connsiteY287" fmla="*/ 790840 h 1046789"/>
                <a:gd name="connsiteX288" fmla="*/ 1623226 w 2011403"/>
                <a:gd name="connsiteY288" fmla="*/ 792235 h 1046789"/>
                <a:gd name="connsiteX289" fmla="*/ 1551242 w 2011403"/>
                <a:gd name="connsiteY289" fmla="*/ 846098 h 1046789"/>
                <a:gd name="connsiteX290" fmla="*/ 996004 w 2011403"/>
                <a:gd name="connsiteY290" fmla="*/ 1016053 h 1046789"/>
                <a:gd name="connsiteX291" fmla="*/ 522705 w 2011403"/>
                <a:gd name="connsiteY291" fmla="*/ 895931 h 1046789"/>
                <a:gd name="connsiteX292" fmla="*/ 418424 w 2011403"/>
                <a:gd name="connsiteY292" fmla="*/ 868251 h 1046789"/>
                <a:gd name="connsiteX293" fmla="*/ 344324 w 2011403"/>
                <a:gd name="connsiteY293" fmla="*/ 812839 h 1046789"/>
                <a:gd name="connsiteX294" fmla="*/ 52011 w 2011403"/>
                <a:gd name="connsiteY294" fmla="*/ 421060 h 1046789"/>
                <a:gd name="connsiteX295" fmla="*/ 0 w 2011403"/>
                <a:gd name="connsiteY295" fmla="*/ 253505 h 1046789"/>
                <a:gd name="connsiteX296" fmla="*/ 1891 w 2011403"/>
                <a:gd name="connsiteY296" fmla="*/ 250231 h 1046789"/>
                <a:gd name="connsiteX297" fmla="*/ 51361 w 2011403"/>
                <a:gd name="connsiteY297" fmla="*/ 413564 h 1046789"/>
                <a:gd name="connsiteX298" fmla="*/ 273407 w 2011403"/>
                <a:gd name="connsiteY298" fmla="*/ 744878 h 1046789"/>
                <a:gd name="connsiteX299" fmla="*/ 348679 w 2011403"/>
                <a:gd name="connsiteY299" fmla="*/ 813158 h 1046789"/>
                <a:gd name="connsiteX300" fmla="*/ 421101 w 2011403"/>
                <a:gd name="connsiteY300" fmla="*/ 866944 h 1046789"/>
                <a:gd name="connsiteX301" fmla="*/ 507664 w 2011403"/>
                <a:gd name="connsiteY301" fmla="*/ 923135 h 1046789"/>
                <a:gd name="connsiteX302" fmla="*/ 486136 w 2011403"/>
                <a:gd name="connsiteY302" fmla="*/ 910056 h 1046789"/>
                <a:gd name="connsiteX303" fmla="*/ 487382 w 2011403"/>
                <a:gd name="connsiteY303" fmla="*/ 907898 h 1046789"/>
                <a:gd name="connsiteX304" fmla="*/ 514900 w 2011403"/>
                <a:gd name="connsiteY304" fmla="*/ 924412 h 1046789"/>
                <a:gd name="connsiteX305" fmla="*/ 996004 w 2011403"/>
                <a:gd name="connsiteY305" fmla="*/ 1044213 h 1046789"/>
                <a:gd name="connsiteX306" fmla="*/ 1643329 w 2011403"/>
                <a:gd name="connsiteY306" fmla="*/ 813158 h 1046789"/>
                <a:gd name="connsiteX307" fmla="*/ 1649605 w 2011403"/>
                <a:gd name="connsiteY307" fmla="*/ 807464 h 1046789"/>
                <a:gd name="connsiteX308" fmla="*/ 1652046 w 2011403"/>
                <a:gd name="connsiteY308" fmla="*/ 808874 h 1046789"/>
                <a:gd name="connsiteX309" fmla="*/ 1647683 w 2011403"/>
                <a:gd name="connsiteY309" fmla="*/ 812840 h 1046789"/>
                <a:gd name="connsiteX310" fmla="*/ 996004 w 2011403"/>
                <a:gd name="connsiteY310" fmla="*/ 1046789 h 1046789"/>
                <a:gd name="connsiteX311" fmla="*/ 507664 w 2011403"/>
                <a:gd name="connsiteY311" fmla="*/ 923135 h 10467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Lst>
              <a:rect l="l" t="t" r="r" b="b"/>
              <a:pathLst>
                <a:path w="2011403" h="1046789">
                  <a:moveTo>
                    <a:pt x="1548283" y="570222"/>
                  </a:moveTo>
                  <a:lnTo>
                    <a:pt x="1550587" y="563369"/>
                  </a:lnTo>
                  <a:lnTo>
                    <a:pt x="1639326" y="455861"/>
                  </a:lnTo>
                  <a:cubicBezTo>
                    <a:pt x="1681208" y="393921"/>
                    <a:pt x="1714389" y="325639"/>
                    <a:pt x="1737099" y="252784"/>
                  </a:cubicBezTo>
                  <a:lnTo>
                    <a:pt x="1743569" y="227684"/>
                  </a:lnTo>
                  <a:lnTo>
                    <a:pt x="1748381" y="219349"/>
                  </a:lnTo>
                  <a:lnTo>
                    <a:pt x="1739563" y="253566"/>
                  </a:lnTo>
                  <a:cubicBezTo>
                    <a:pt x="1716779" y="326665"/>
                    <a:pt x="1683491" y="395175"/>
                    <a:pt x="1641473" y="457319"/>
                  </a:cubicBezTo>
                  <a:close/>
                  <a:moveTo>
                    <a:pt x="1537194" y="619766"/>
                  </a:moveTo>
                  <a:lnTo>
                    <a:pt x="1536976" y="616634"/>
                  </a:lnTo>
                  <a:lnTo>
                    <a:pt x="1566219" y="592496"/>
                  </a:lnTo>
                  <a:cubicBezTo>
                    <a:pt x="1675784" y="482929"/>
                    <a:pt x="1754069" y="342082"/>
                    <a:pt x="1786364" y="184666"/>
                  </a:cubicBezTo>
                  <a:lnTo>
                    <a:pt x="1791646" y="150152"/>
                  </a:lnTo>
                  <a:lnTo>
                    <a:pt x="1794794" y="146583"/>
                  </a:lnTo>
                  <a:lnTo>
                    <a:pt x="1788887" y="185180"/>
                  </a:lnTo>
                  <a:cubicBezTo>
                    <a:pt x="1756488" y="343095"/>
                    <a:pt x="1677950" y="484392"/>
                    <a:pt x="1568034" y="594310"/>
                  </a:cubicBezTo>
                  <a:close/>
                  <a:moveTo>
                    <a:pt x="1541120" y="656200"/>
                  </a:moveTo>
                  <a:lnTo>
                    <a:pt x="1539955" y="653810"/>
                  </a:lnTo>
                  <a:lnTo>
                    <a:pt x="1587931" y="614208"/>
                  </a:lnTo>
                  <a:cubicBezTo>
                    <a:pt x="1701673" y="500465"/>
                    <a:pt x="1782945" y="354252"/>
                    <a:pt x="1816473" y="190844"/>
                  </a:cubicBezTo>
                  <a:lnTo>
                    <a:pt x="1827620" y="118017"/>
                  </a:lnTo>
                  <a:lnTo>
                    <a:pt x="1830435" y="116643"/>
                  </a:lnTo>
                  <a:lnTo>
                    <a:pt x="1818998" y="191375"/>
                  </a:lnTo>
                  <a:cubicBezTo>
                    <a:pt x="1785371" y="355294"/>
                    <a:pt x="1703856" y="501956"/>
                    <a:pt x="1589768" y="616045"/>
                  </a:cubicBezTo>
                  <a:close/>
                  <a:moveTo>
                    <a:pt x="1556507" y="687731"/>
                  </a:moveTo>
                  <a:lnTo>
                    <a:pt x="1555336" y="685332"/>
                  </a:lnTo>
                  <a:lnTo>
                    <a:pt x="1609666" y="635942"/>
                  </a:lnTo>
                  <a:cubicBezTo>
                    <a:pt x="1747231" y="498376"/>
                    <a:pt x="1838977" y="314988"/>
                    <a:pt x="1859764" y="110921"/>
                  </a:cubicBezTo>
                  <a:lnTo>
                    <a:pt x="1860130" y="103702"/>
                  </a:lnTo>
                  <a:lnTo>
                    <a:pt x="1862713" y="103522"/>
                  </a:lnTo>
                  <a:lnTo>
                    <a:pt x="1862325" y="111182"/>
                  </a:lnTo>
                  <a:cubicBezTo>
                    <a:pt x="1841476" y="315849"/>
                    <a:pt x="1749455" y="499780"/>
                    <a:pt x="1611480" y="637757"/>
                  </a:cubicBezTo>
                  <a:close/>
                  <a:moveTo>
                    <a:pt x="1577335" y="710291"/>
                  </a:moveTo>
                  <a:lnTo>
                    <a:pt x="1575377" y="708564"/>
                  </a:lnTo>
                  <a:lnTo>
                    <a:pt x="1631378" y="657655"/>
                  </a:lnTo>
                  <a:cubicBezTo>
                    <a:pt x="1773816" y="515215"/>
                    <a:pt x="1868815" y="325336"/>
                    <a:pt x="1890339" y="114056"/>
                  </a:cubicBezTo>
                  <a:lnTo>
                    <a:pt x="1890973" y="101552"/>
                  </a:lnTo>
                  <a:lnTo>
                    <a:pt x="1893559" y="101372"/>
                  </a:lnTo>
                  <a:lnTo>
                    <a:pt x="1892903" y="114326"/>
                  </a:lnTo>
                  <a:cubicBezTo>
                    <a:pt x="1871319" y="326226"/>
                    <a:pt x="1776056" y="516649"/>
                    <a:pt x="1633215" y="659492"/>
                  </a:cubicBezTo>
                  <a:close/>
                  <a:moveTo>
                    <a:pt x="1601277" y="729975"/>
                  </a:moveTo>
                  <a:lnTo>
                    <a:pt x="1598946" y="728629"/>
                  </a:lnTo>
                  <a:lnTo>
                    <a:pt x="1653112" y="679389"/>
                  </a:lnTo>
                  <a:cubicBezTo>
                    <a:pt x="1800416" y="532083"/>
                    <a:pt x="1898657" y="335712"/>
                    <a:pt x="1920916" y="117197"/>
                  </a:cubicBezTo>
                  <a:lnTo>
                    <a:pt x="1921442" y="106806"/>
                  </a:lnTo>
                  <a:lnTo>
                    <a:pt x="1923975" y="107658"/>
                  </a:lnTo>
                  <a:lnTo>
                    <a:pt x="1923478" y="117458"/>
                  </a:lnTo>
                  <a:cubicBezTo>
                    <a:pt x="1901158" y="336573"/>
                    <a:pt x="1802641" y="533488"/>
                    <a:pt x="1654927" y="681204"/>
                  </a:cubicBezTo>
                  <a:close/>
                  <a:moveTo>
                    <a:pt x="1629192" y="746092"/>
                  </a:moveTo>
                  <a:lnTo>
                    <a:pt x="1626833" y="744730"/>
                  </a:lnTo>
                  <a:lnTo>
                    <a:pt x="1674824" y="701102"/>
                  </a:lnTo>
                  <a:cubicBezTo>
                    <a:pt x="1827001" y="548923"/>
                    <a:pt x="1928496" y="346061"/>
                    <a:pt x="1951492" y="120332"/>
                  </a:cubicBezTo>
                  <a:lnTo>
                    <a:pt x="1951635" y="117506"/>
                  </a:lnTo>
                  <a:lnTo>
                    <a:pt x="1954138" y="118951"/>
                  </a:lnTo>
                  <a:lnTo>
                    <a:pt x="1954055" y="120602"/>
                  </a:lnTo>
                  <a:cubicBezTo>
                    <a:pt x="1930999" y="346951"/>
                    <a:pt x="1829242" y="550356"/>
                    <a:pt x="1676661" y="702939"/>
                  </a:cubicBezTo>
                  <a:close/>
                  <a:moveTo>
                    <a:pt x="1657077" y="762191"/>
                  </a:moveTo>
                  <a:lnTo>
                    <a:pt x="1654746" y="760846"/>
                  </a:lnTo>
                  <a:lnTo>
                    <a:pt x="1696558" y="722836"/>
                  </a:lnTo>
                  <a:cubicBezTo>
                    <a:pt x="1831167" y="588225"/>
                    <a:pt x="1927346" y="415184"/>
                    <a:pt x="1967022" y="221786"/>
                  </a:cubicBezTo>
                  <a:lnTo>
                    <a:pt x="1980437" y="134134"/>
                  </a:lnTo>
                  <a:lnTo>
                    <a:pt x="1982828" y="135515"/>
                  </a:lnTo>
                  <a:lnTo>
                    <a:pt x="1969545" y="222300"/>
                  </a:lnTo>
                  <a:cubicBezTo>
                    <a:pt x="1929764" y="416198"/>
                    <a:pt x="1833333" y="589689"/>
                    <a:pt x="1698373" y="724651"/>
                  </a:cubicBezTo>
                  <a:close/>
                  <a:moveTo>
                    <a:pt x="1685411" y="778550"/>
                  </a:moveTo>
                  <a:lnTo>
                    <a:pt x="1683009" y="777163"/>
                  </a:lnTo>
                  <a:lnTo>
                    <a:pt x="1718600" y="744878"/>
                  </a:lnTo>
                  <a:cubicBezTo>
                    <a:pt x="1863362" y="600114"/>
                    <a:pt x="1959354" y="419553"/>
                    <a:pt x="1998302" y="223179"/>
                  </a:cubicBezTo>
                  <a:lnTo>
                    <a:pt x="2009016" y="150635"/>
                  </a:lnTo>
                  <a:lnTo>
                    <a:pt x="2011403" y="152013"/>
                  </a:lnTo>
                  <a:lnTo>
                    <a:pt x="1999692" y="228748"/>
                  </a:lnTo>
                  <a:cubicBezTo>
                    <a:pt x="1958750" y="428829"/>
                    <a:pt x="1859485" y="607665"/>
                    <a:pt x="1720437" y="746715"/>
                  </a:cubicBezTo>
                  <a:close/>
                  <a:moveTo>
                    <a:pt x="671685" y="588676"/>
                  </a:moveTo>
                  <a:lnTo>
                    <a:pt x="672975" y="586441"/>
                  </a:lnTo>
                  <a:lnTo>
                    <a:pt x="742039" y="623977"/>
                  </a:lnTo>
                  <a:cubicBezTo>
                    <a:pt x="820147" y="657074"/>
                    <a:pt x="905979" y="675387"/>
                    <a:pt x="996003" y="675387"/>
                  </a:cubicBezTo>
                  <a:cubicBezTo>
                    <a:pt x="1086028" y="675387"/>
                    <a:pt x="1171859" y="657074"/>
                    <a:pt x="1249967" y="623977"/>
                  </a:cubicBezTo>
                  <a:lnTo>
                    <a:pt x="1292117" y="601069"/>
                  </a:lnTo>
                  <a:lnTo>
                    <a:pt x="1294735" y="602580"/>
                  </a:lnTo>
                  <a:lnTo>
                    <a:pt x="1250987" y="626355"/>
                  </a:lnTo>
                  <a:cubicBezTo>
                    <a:pt x="1172568" y="659579"/>
                    <a:pt x="1086393" y="677962"/>
                    <a:pt x="996003" y="677962"/>
                  </a:cubicBezTo>
                  <a:cubicBezTo>
                    <a:pt x="905613" y="677962"/>
                    <a:pt x="819437" y="659579"/>
                    <a:pt x="741019" y="626356"/>
                  </a:cubicBezTo>
                  <a:close/>
                  <a:moveTo>
                    <a:pt x="629652" y="565832"/>
                  </a:moveTo>
                  <a:cubicBezTo>
                    <a:pt x="490100" y="471474"/>
                    <a:pt x="388659" y="324837"/>
                    <a:pt x="353665" y="154255"/>
                  </a:cubicBezTo>
                  <a:lnTo>
                    <a:pt x="343284" y="51579"/>
                  </a:lnTo>
                  <a:lnTo>
                    <a:pt x="346021" y="53159"/>
                  </a:lnTo>
                  <a:lnTo>
                    <a:pt x="356191" y="153724"/>
                  </a:lnTo>
                  <a:cubicBezTo>
                    <a:pt x="391052" y="323625"/>
                    <a:pt x="492105" y="469692"/>
                    <a:pt x="631110" y="563686"/>
                  </a:cubicBezTo>
                  <a:lnTo>
                    <a:pt x="634578" y="565571"/>
                  </a:lnTo>
                  <a:lnTo>
                    <a:pt x="633286" y="567808"/>
                  </a:lnTo>
                  <a:close/>
                  <a:moveTo>
                    <a:pt x="656392" y="615163"/>
                  </a:moveTo>
                  <a:lnTo>
                    <a:pt x="657671" y="612948"/>
                  </a:lnTo>
                  <a:lnTo>
                    <a:pt x="730074" y="652297"/>
                  </a:lnTo>
                  <a:cubicBezTo>
                    <a:pt x="811859" y="686949"/>
                    <a:pt x="901734" y="706122"/>
                    <a:pt x="996003" y="706122"/>
                  </a:cubicBezTo>
                  <a:cubicBezTo>
                    <a:pt x="1090272" y="706122"/>
                    <a:pt x="1180146" y="686949"/>
                    <a:pt x="1261932" y="652297"/>
                  </a:cubicBezTo>
                  <a:lnTo>
                    <a:pt x="1323186" y="619007"/>
                  </a:lnTo>
                  <a:lnTo>
                    <a:pt x="1325783" y="620506"/>
                  </a:lnTo>
                  <a:lnTo>
                    <a:pt x="1262927" y="654667"/>
                  </a:lnTo>
                  <a:cubicBezTo>
                    <a:pt x="1180834" y="689450"/>
                    <a:pt x="1090623" y="708697"/>
                    <a:pt x="996003" y="708697"/>
                  </a:cubicBezTo>
                  <a:cubicBezTo>
                    <a:pt x="901383" y="708697"/>
                    <a:pt x="811172" y="689451"/>
                    <a:pt x="729079" y="654667"/>
                  </a:cubicBezTo>
                  <a:close/>
                  <a:moveTo>
                    <a:pt x="612492" y="591303"/>
                  </a:moveTo>
                  <a:cubicBezTo>
                    <a:pt x="466397" y="492518"/>
                    <a:pt x="360194" y="339003"/>
                    <a:pt x="323557" y="160433"/>
                  </a:cubicBezTo>
                  <a:lnTo>
                    <a:pt x="310644" y="32734"/>
                  </a:lnTo>
                  <a:lnTo>
                    <a:pt x="313380" y="34313"/>
                  </a:lnTo>
                  <a:lnTo>
                    <a:pt x="326080" y="159919"/>
                  </a:lnTo>
                  <a:cubicBezTo>
                    <a:pt x="362578" y="337823"/>
                    <a:pt x="468379" y="490760"/>
                    <a:pt x="613924" y="589173"/>
                  </a:cubicBezTo>
                  <a:lnTo>
                    <a:pt x="619273" y="592079"/>
                  </a:lnTo>
                  <a:lnTo>
                    <a:pt x="617994" y="594294"/>
                  </a:lnTo>
                  <a:close/>
                  <a:moveTo>
                    <a:pt x="641088" y="641671"/>
                  </a:moveTo>
                  <a:lnTo>
                    <a:pt x="642378" y="639437"/>
                  </a:lnTo>
                  <a:lnTo>
                    <a:pt x="718134" y="680610"/>
                  </a:lnTo>
                  <a:cubicBezTo>
                    <a:pt x="803594" y="716822"/>
                    <a:pt x="897504" y="736858"/>
                    <a:pt x="996003" y="736858"/>
                  </a:cubicBezTo>
                  <a:cubicBezTo>
                    <a:pt x="1094502" y="736858"/>
                    <a:pt x="1188412" y="716822"/>
                    <a:pt x="1273872" y="680610"/>
                  </a:cubicBezTo>
                  <a:lnTo>
                    <a:pt x="1354235" y="636933"/>
                  </a:lnTo>
                  <a:lnTo>
                    <a:pt x="1356855" y="638445"/>
                  </a:lnTo>
                  <a:lnTo>
                    <a:pt x="1274892" y="682989"/>
                  </a:lnTo>
                  <a:cubicBezTo>
                    <a:pt x="1189122" y="719327"/>
                    <a:pt x="1094868" y="739433"/>
                    <a:pt x="996003" y="739433"/>
                  </a:cubicBezTo>
                  <a:cubicBezTo>
                    <a:pt x="897139" y="739433"/>
                    <a:pt x="802884" y="719327"/>
                    <a:pt x="717114" y="682989"/>
                  </a:cubicBezTo>
                  <a:close/>
                  <a:moveTo>
                    <a:pt x="595306" y="616791"/>
                  </a:moveTo>
                  <a:cubicBezTo>
                    <a:pt x="404513" y="487786"/>
                    <a:pt x="278851" y="269437"/>
                    <a:pt x="278851" y="22272"/>
                  </a:cubicBezTo>
                  <a:lnTo>
                    <a:pt x="279605" y="14814"/>
                  </a:lnTo>
                  <a:lnTo>
                    <a:pt x="282039" y="16219"/>
                  </a:lnTo>
                  <a:lnTo>
                    <a:pt x="281427" y="22272"/>
                  </a:lnTo>
                  <a:cubicBezTo>
                    <a:pt x="281427" y="268522"/>
                    <a:pt x="406654" y="486095"/>
                    <a:pt x="596764" y="614645"/>
                  </a:cubicBezTo>
                  <a:lnTo>
                    <a:pt x="603980" y="618567"/>
                  </a:lnTo>
                  <a:lnTo>
                    <a:pt x="602689" y="620803"/>
                  </a:lnTo>
                  <a:close/>
                  <a:moveTo>
                    <a:pt x="625795" y="668159"/>
                  </a:moveTo>
                  <a:lnTo>
                    <a:pt x="627074" y="665944"/>
                  </a:lnTo>
                  <a:lnTo>
                    <a:pt x="706169" y="708930"/>
                  </a:lnTo>
                  <a:cubicBezTo>
                    <a:pt x="795307" y="746697"/>
                    <a:pt x="893260" y="767593"/>
                    <a:pt x="996003" y="767593"/>
                  </a:cubicBezTo>
                  <a:cubicBezTo>
                    <a:pt x="1098746" y="767593"/>
                    <a:pt x="1196699" y="746696"/>
                    <a:pt x="1285837" y="708930"/>
                  </a:cubicBezTo>
                  <a:lnTo>
                    <a:pt x="1385306" y="654871"/>
                  </a:lnTo>
                  <a:lnTo>
                    <a:pt x="1387902" y="656370"/>
                  </a:lnTo>
                  <a:lnTo>
                    <a:pt x="1286832" y="711300"/>
                  </a:lnTo>
                  <a:cubicBezTo>
                    <a:pt x="1197387" y="749198"/>
                    <a:pt x="1099097" y="770168"/>
                    <a:pt x="996003" y="770168"/>
                  </a:cubicBezTo>
                  <a:cubicBezTo>
                    <a:pt x="892909" y="770168"/>
                    <a:pt x="794619" y="749198"/>
                    <a:pt x="705174" y="711300"/>
                  </a:cubicBezTo>
                  <a:close/>
                  <a:moveTo>
                    <a:pt x="578147" y="642262"/>
                  </a:moveTo>
                  <a:cubicBezTo>
                    <a:pt x="379175" y="507723"/>
                    <a:pt x="248116" y="280010"/>
                    <a:pt x="248116" y="22271"/>
                  </a:cubicBezTo>
                  <a:lnTo>
                    <a:pt x="249018" y="4462"/>
                  </a:lnTo>
                  <a:lnTo>
                    <a:pt x="251551" y="5314"/>
                  </a:lnTo>
                  <a:lnTo>
                    <a:pt x="250692" y="22271"/>
                  </a:lnTo>
                  <a:cubicBezTo>
                    <a:pt x="250692" y="279132"/>
                    <a:pt x="381293" y="506058"/>
                    <a:pt x="579579" y="640132"/>
                  </a:cubicBezTo>
                  <a:lnTo>
                    <a:pt x="588676" y="645075"/>
                  </a:lnTo>
                  <a:lnTo>
                    <a:pt x="587397" y="647290"/>
                  </a:lnTo>
                  <a:close/>
                  <a:moveTo>
                    <a:pt x="610490" y="694667"/>
                  </a:moveTo>
                  <a:lnTo>
                    <a:pt x="611775" y="692442"/>
                  </a:lnTo>
                  <a:lnTo>
                    <a:pt x="694229" y="737251"/>
                  </a:lnTo>
                  <a:cubicBezTo>
                    <a:pt x="787041" y="776573"/>
                    <a:pt x="889030" y="798329"/>
                    <a:pt x="996003" y="798329"/>
                  </a:cubicBezTo>
                  <a:cubicBezTo>
                    <a:pt x="1102976" y="798329"/>
                    <a:pt x="1204965" y="776569"/>
                    <a:pt x="1297777" y="737243"/>
                  </a:cubicBezTo>
                  <a:lnTo>
                    <a:pt x="1416353" y="672797"/>
                  </a:lnTo>
                  <a:lnTo>
                    <a:pt x="1418974" y="674310"/>
                  </a:lnTo>
                  <a:lnTo>
                    <a:pt x="1298796" y="739622"/>
                  </a:lnTo>
                  <a:cubicBezTo>
                    <a:pt x="1205675" y="779074"/>
                    <a:pt x="1103342" y="800904"/>
                    <a:pt x="996003" y="800904"/>
                  </a:cubicBezTo>
                  <a:cubicBezTo>
                    <a:pt x="888665" y="800904"/>
                    <a:pt x="786331" y="779075"/>
                    <a:pt x="693210" y="739622"/>
                  </a:cubicBezTo>
                  <a:close/>
                  <a:moveTo>
                    <a:pt x="560961" y="667750"/>
                  </a:moveTo>
                  <a:cubicBezTo>
                    <a:pt x="353814" y="527688"/>
                    <a:pt x="217381" y="290622"/>
                    <a:pt x="217381" y="22272"/>
                  </a:cubicBezTo>
                  <a:lnTo>
                    <a:pt x="218500" y="181"/>
                  </a:lnTo>
                  <a:lnTo>
                    <a:pt x="221085" y="0"/>
                  </a:lnTo>
                  <a:lnTo>
                    <a:pt x="219957" y="22272"/>
                  </a:lnTo>
                  <a:cubicBezTo>
                    <a:pt x="219957" y="289744"/>
                    <a:pt x="355955" y="526023"/>
                    <a:pt x="562419" y="665620"/>
                  </a:cubicBezTo>
                  <a:lnTo>
                    <a:pt x="573377" y="671574"/>
                  </a:lnTo>
                  <a:lnTo>
                    <a:pt x="572092" y="673799"/>
                  </a:lnTo>
                  <a:close/>
                  <a:moveTo>
                    <a:pt x="595198" y="721155"/>
                  </a:moveTo>
                  <a:lnTo>
                    <a:pt x="596477" y="718939"/>
                  </a:lnTo>
                  <a:lnTo>
                    <a:pt x="682265" y="765563"/>
                  </a:lnTo>
                  <a:cubicBezTo>
                    <a:pt x="778754" y="806444"/>
                    <a:pt x="884786" y="829064"/>
                    <a:pt x="996003" y="829064"/>
                  </a:cubicBezTo>
                  <a:cubicBezTo>
                    <a:pt x="1162829" y="829064"/>
                    <a:pt x="1317989" y="778169"/>
                    <a:pt x="1446772" y="691091"/>
                  </a:cubicBezTo>
                  <a:lnTo>
                    <a:pt x="1447294" y="690660"/>
                  </a:lnTo>
                  <a:lnTo>
                    <a:pt x="1449656" y="692024"/>
                  </a:lnTo>
                  <a:lnTo>
                    <a:pt x="1448205" y="693221"/>
                  </a:lnTo>
                  <a:cubicBezTo>
                    <a:pt x="1319010" y="780579"/>
                    <a:pt x="1163355" y="831639"/>
                    <a:pt x="996003" y="831639"/>
                  </a:cubicBezTo>
                  <a:cubicBezTo>
                    <a:pt x="884435" y="831639"/>
                    <a:pt x="778066" y="808946"/>
                    <a:pt x="681270" y="767933"/>
                  </a:cubicBezTo>
                  <a:close/>
                  <a:moveTo>
                    <a:pt x="543801" y="693221"/>
                  </a:moveTo>
                  <a:cubicBezTo>
                    <a:pt x="328476" y="547624"/>
                    <a:pt x="186646" y="301196"/>
                    <a:pt x="186646" y="22271"/>
                  </a:cubicBezTo>
                  <a:lnTo>
                    <a:pt x="187656" y="2331"/>
                  </a:lnTo>
                  <a:lnTo>
                    <a:pt x="190241" y="2151"/>
                  </a:lnTo>
                  <a:lnTo>
                    <a:pt x="189222" y="22271"/>
                  </a:lnTo>
                  <a:cubicBezTo>
                    <a:pt x="189222" y="300318"/>
                    <a:pt x="330594" y="545960"/>
                    <a:pt x="545234" y="691090"/>
                  </a:cubicBezTo>
                  <a:lnTo>
                    <a:pt x="558078" y="698071"/>
                  </a:lnTo>
                  <a:lnTo>
                    <a:pt x="556800" y="700286"/>
                  </a:lnTo>
                  <a:close/>
                  <a:moveTo>
                    <a:pt x="579893" y="747663"/>
                  </a:moveTo>
                  <a:lnTo>
                    <a:pt x="581178" y="745438"/>
                  </a:lnTo>
                  <a:lnTo>
                    <a:pt x="670325" y="793884"/>
                  </a:lnTo>
                  <a:cubicBezTo>
                    <a:pt x="770488" y="836321"/>
                    <a:pt x="880556" y="859800"/>
                    <a:pt x="996003" y="859800"/>
                  </a:cubicBezTo>
                  <a:cubicBezTo>
                    <a:pt x="1169173" y="859800"/>
                    <a:pt x="1330241" y="806962"/>
                    <a:pt x="1463932" y="716563"/>
                  </a:cubicBezTo>
                  <a:lnTo>
                    <a:pt x="1475549" y="706973"/>
                  </a:lnTo>
                  <a:lnTo>
                    <a:pt x="1477937" y="708352"/>
                  </a:lnTo>
                  <a:lnTo>
                    <a:pt x="1465391" y="718709"/>
                  </a:lnTo>
                  <a:cubicBezTo>
                    <a:pt x="1331290" y="809381"/>
                    <a:pt x="1169722" y="862375"/>
                    <a:pt x="996003" y="862375"/>
                  </a:cubicBezTo>
                  <a:cubicBezTo>
                    <a:pt x="880190" y="862375"/>
                    <a:pt x="769778" y="838822"/>
                    <a:pt x="669305" y="796254"/>
                  </a:cubicBezTo>
                  <a:close/>
                  <a:moveTo>
                    <a:pt x="526616" y="718709"/>
                  </a:moveTo>
                  <a:cubicBezTo>
                    <a:pt x="303114" y="567589"/>
                    <a:pt x="155911" y="311808"/>
                    <a:pt x="155911" y="22272"/>
                  </a:cubicBezTo>
                  <a:lnTo>
                    <a:pt x="156170" y="17166"/>
                  </a:lnTo>
                  <a:lnTo>
                    <a:pt x="158811" y="15877"/>
                  </a:lnTo>
                  <a:lnTo>
                    <a:pt x="158487" y="22272"/>
                  </a:lnTo>
                  <a:cubicBezTo>
                    <a:pt x="158487" y="310930"/>
                    <a:pt x="305256" y="565924"/>
                    <a:pt x="528074" y="716579"/>
                  </a:cubicBezTo>
                  <a:lnTo>
                    <a:pt x="542779" y="724570"/>
                  </a:lnTo>
                  <a:lnTo>
                    <a:pt x="541495" y="726795"/>
                  </a:lnTo>
                  <a:close/>
                  <a:moveTo>
                    <a:pt x="564601" y="774150"/>
                  </a:moveTo>
                  <a:lnTo>
                    <a:pt x="565880" y="771935"/>
                  </a:lnTo>
                  <a:lnTo>
                    <a:pt x="658360" y="822196"/>
                  </a:lnTo>
                  <a:cubicBezTo>
                    <a:pt x="762201" y="866192"/>
                    <a:pt x="876312" y="890535"/>
                    <a:pt x="996003" y="890535"/>
                  </a:cubicBezTo>
                  <a:cubicBezTo>
                    <a:pt x="1175540" y="890535"/>
                    <a:pt x="1342522" y="835762"/>
                    <a:pt x="1481118" y="742049"/>
                  </a:cubicBezTo>
                  <a:lnTo>
                    <a:pt x="1505153" y="724065"/>
                  </a:lnTo>
                  <a:lnTo>
                    <a:pt x="1507568" y="725460"/>
                  </a:lnTo>
                  <a:lnTo>
                    <a:pt x="1482550" y="744180"/>
                  </a:lnTo>
                  <a:cubicBezTo>
                    <a:pt x="1343543" y="838173"/>
                    <a:pt x="1176067" y="893110"/>
                    <a:pt x="996003" y="893110"/>
                  </a:cubicBezTo>
                  <a:cubicBezTo>
                    <a:pt x="875961" y="893110"/>
                    <a:pt x="761513" y="868694"/>
                    <a:pt x="657365" y="824566"/>
                  </a:cubicBezTo>
                  <a:close/>
                  <a:moveTo>
                    <a:pt x="509456" y="744180"/>
                  </a:moveTo>
                  <a:cubicBezTo>
                    <a:pt x="324113" y="618856"/>
                    <a:pt x="189379" y="424100"/>
                    <a:pt x="142900" y="197553"/>
                  </a:cubicBezTo>
                  <a:lnTo>
                    <a:pt x="127199" y="42276"/>
                  </a:lnTo>
                  <a:lnTo>
                    <a:pt x="129510" y="39655"/>
                  </a:lnTo>
                  <a:lnTo>
                    <a:pt x="145423" y="197039"/>
                  </a:lnTo>
                  <a:cubicBezTo>
                    <a:pt x="191763" y="422920"/>
                    <a:pt x="326094" y="617098"/>
                    <a:pt x="510889" y="742049"/>
                  </a:cubicBezTo>
                  <a:lnTo>
                    <a:pt x="527481" y="751067"/>
                  </a:lnTo>
                  <a:lnTo>
                    <a:pt x="526203" y="753282"/>
                  </a:lnTo>
                  <a:close/>
                  <a:moveTo>
                    <a:pt x="510382" y="780683"/>
                  </a:moveTo>
                  <a:lnTo>
                    <a:pt x="492270" y="769669"/>
                  </a:lnTo>
                  <a:cubicBezTo>
                    <a:pt x="300387" y="639926"/>
                    <a:pt x="160906" y="438299"/>
                    <a:pt x="112789" y="203749"/>
                  </a:cubicBezTo>
                  <a:lnTo>
                    <a:pt x="100262" y="79846"/>
                  </a:lnTo>
                  <a:lnTo>
                    <a:pt x="102455" y="76048"/>
                  </a:lnTo>
                  <a:lnTo>
                    <a:pt x="115315" y="203218"/>
                  </a:lnTo>
                  <a:cubicBezTo>
                    <a:pt x="163298" y="437086"/>
                    <a:pt x="302392" y="638143"/>
                    <a:pt x="493729" y="767522"/>
                  </a:cubicBezTo>
                  <a:lnTo>
                    <a:pt x="511679" y="778438"/>
                  </a:lnTo>
                  <a:close/>
                  <a:moveTo>
                    <a:pt x="566607" y="814876"/>
                  </a:moveTo>
                  <a:lnTo>
                    <a:pt x="547720" y="803389"/>
                  </a:lnTo>
                  <a:lnTo>
                    <a:pt x="549015" y="801146"/>
                  </a:lnTo>
                  <a:lnTo>
                    <a:pt x="567853" y="812603"/>
                  </a:lnTo>
                  <a:cubicBezTo>
                    <a:pt x="695223" y="881885"/>
                    <a:pt x="841102" y="921271"/>
                    <a:pt x="996003" y="921271"/>
                  </a:cubicBezTo>
                  <a:cubicBezTo>
                    <a:pt x="1181885" y="921271"/>
                    <a:pt x="1354775" y="864555"/>
                    <a:pt x="1498278" y="767521"/>
                  </a:cubicBezTo>
                  <a:lnTo>
                    <a:pt x="1534054" y="740751"/>
                  </a:lnTo>
                  <a:lnTo>
                    <a:pt x="1536497" y="742162"/>
                  </a:lnTo>
                  <a:lnTo>
                    <a:pt x="1499736" y="769669"/>
                  </a:lnTo>
                  <a:cubicBezTo>
                    <a:pt x="1355823" y="866975"/>
                    <a:pt x="1182434" y="923847"/>
                    <a:pt x="996003" y="923847"/>
                  </a:cubicBezTo>
                  <a:cubicBezTo>
                    <a:pt x="840645" y="923847"/>
                    <a:pt x="694342" y="884353"/>
                    <a:pt x="566607" y="814876"/>
                  </a:cubicBezTo>
                  <a:close/>
                  <a:moveTo>
                    <a:pt x="495039" y="807259"/>
                  </a:moveTo>
                  <a:lnTo>
                    <a:pt x="475111" y="795140"/>
                  </a:lnTo>
                  <a:cubicBezTo>
                    <a:pt x="276684" y="660969"/>
                    <a:pt x="132441" y="452465"/>
                    <a:pt x="82681" y="209927"/>
                  </a:cubicBezTo>
                  <a:lnTo>
                    <a:pt x="74108" y="125146"/>
                  </a:lnTo>
                  <a:lnTo>
                    <a:pt x="76300" y="121351"/>
                  </a:lnTo>
                  <a:lnTo>
                    <a:pt x="85204" y="209412"/>
                  </a:lnTo>
                  <a:cubicBezTo>
                    <a:pt x="134825" y="451285"/>
                    <a:pt x="278665" y="659211"/>
                    <a:pt x="476543" y="793008"/>
                  </a:cubicBezTo>
                  <a:lnTo>
                    <a:pt x="496322" y="805037"/>
                  </a:lnTo>
                  <a:close/>
                  <a:moveTo>
                    <a:pt x="551981" y="841891"/>
                  </a:moveTo>
                  <a:lnTo>
                    <a:pt x="532375" y="829966"/>
                  </a:lnTo>
                  <a:lnTo>
                    <a:pt x="533659" y="827743"/>
                  </a:lnTo>
                  <a:lnTo>
                    <a:pt x="553202" y="839629"/>
                  </a:lnTo>
                  <a:cubicBezTo>
                    <a:pt x="684926" y="911277"/>
                    <a:pt x="835797" y="952006"/>
                    <a:pt x="996003" y="952006"/>
                  </a:cubicBezTo>
                  <a:cubicBezTo>
                    <a:pt x="1188251" y="952006"/>
                    <a:pt x="1367055" y="893356"/>
                    <a:pt x="1515464" y="793008"/>
                  </a:cubicBezTo>
                  <a:lnTo>
                    <a:pt x="1562981" y="757452"/>
                  </a:lnTo>
                  <a:lnTo>
                    <a:pt x="1565398" y="758847"/>
                  </a:lnTo>
                  <a:lnTo>
                    <a:pt x="1516896" y="795139"/>
                  </a:lnTo>
                  <a:cubicBezTo>
                    <a:pt x="1368076" y="895767"/>
                    <a:pt x="1188778" y="954582"/>
                    <a:pt x="996003" y="954582"/>
                  </a:cubicBezTo>
                  <a:cubicBezTo>
                    <a:pt x="835357" y="954582"/>
                    <a:pt x="684071" y="913738"/>
                    <a:pt x="551981" y="841891"/>
                  </a:cubicBezTo>
                  <a:close/>
                  <a:moveTo>
                    <a:pt x="475188" y="831125"/>
                  </a:moveTo>
                  <a:lnTo>
                    <a:pt x="457926" y="820627"/>
                  </a:lnTo>
                  <a:cubicBezTo>
                    <a:pt x="252959" y="682039"/>
                    <a:pt x="103969" y="466665"/>
                    <a:pt x="52571" y="216123"/>
                  </a:cubicBezTo>
                  <a:lnTo>
                    <a:pt x="46078" y="173696"/>
                  </a:lnTo>
                  <a:lnTo>
                    <a:pt x="48137" y="170130"/>
                  </a:lnTo>
                  <a:lnTo>
                    <a:pt x="55096" y="215591"/>
                  </a:lnTo>
                  <a:cubicBezTo>
                    <a:pt x="106360" y="465452"/>
                    <a:pt x="254963" y="680255"/>
                    <a:pt x="459383" y="818481"/>
                  </a:cubicBezTo>
                  <a:lnTo>
                    <a:pt x="476929" y="829151"/>
                  </a:lnTo>
                  <a:close/>
                  <a:moveTo>
                    <a:pt x="537330" y="868917"/>
                  </a:moveTo>
                  <a:lnTo>
                    <a:pt x="517019" y="856565"/>
                  </a:lnTo>
                  <a:lnTo>
                    <a:pt x="518314" y="854321"/>
                  </a:lnTo>
                  <a:lnTo>
                    <a:pt x="538576" y="866644"/>
                  </a:lnTo>
                  <a:cubicBezTo>
                    <a:pt x="674655" y="940663"/>
                    <a:pt x="830509" y="982742"/>
                    <a:pt x="996003" y="982742"/>
                  </a:cubicBezTo>
                  <a:cubicBezTo>
                    <a:pt x="1194596" y="982742"/>
                    <a:pt x="1379308" y="922149"/>
                    <a:pt x="1532623" y="818481"/>
                  </a:cubicBezTo>
                  <a:lnTo>
                    <a:pt x="1591882" y="774138"/>
                  </a:lnTo>
                  <a:lnTo>
                    <a:pt x="1594326" y="775549"/>
                  </a:lnTo>
                  <a:lnTo>
                    <a:pt x="1534082" y="820627"/>
                  </a:lnTo>
                  <a:cubicBezTo>
                    <a:pt x="1380356" y="924569"/>
                    <a:pt x="1195145" y="985318"/>
                    <a:pt x="996003" y="985318"/>
                  </a:cubicBezTo>
                  <a:cubicBezTo>
                    <a:pt x="830052" y="985318"/>
                    <a:pt x="673775" y="943131"/>
                    <a:pt x="537330" y="868917"/>
                  </a:cubicBezTo>
                  <a:close/>
                  <a:moveTo>
                    <a:pt x="451029" y="852340"/>
                  </a:moveTo>
                  <a:lnTo>
                    <a:pt x="440766" y="846098"/>
                  </a:lnTo>
                  <a:cubicBezTo>
                    <a:pt x="229256" y="703082"/>
                    <a:pt x="75503" y="480830"/>
                    <a:pt x="22462" y="222300"/>
                  </a:cubicBezTo>
                  <a:lnTo>
                    <a:pt x="21530" y="216214"/>
                  </a:lnTo>
                  <a:lnTo>
                    <a:pt x="23587" y="212652"/>
                  </a:lnTo>
                  <a:lnTo>
                    <a:pt x="24985" y="221786"/>
                  </a:lnTo>
                  <a:cubicBezTo>
                    <a:pt x="77887" y="479650"/>
                    <a:pt x="231237" y="701324"/>
                    <a:pt x="442198" y="843967"/>
                  </a:cubicBezTo>
                  <a:lnTo>
                    <a:pt x="453768" y="851003"/>
                  </a:lnTo>
                  <a:close/>
                  <a:moveTo>
                    <a:pt x="522705" y="895931"/>
                  </a:moveTo>
                  <a:lnTo>
                    <a:pt x="501675" y="883142"/>
                  </a:lnTo>
                  <a:lnTo>
                    <a:pt x="502958" y="880919"/>
                  </a:lnTo>
                  <a:lnTo>
                    <a:pt x="523925" y="893670"/>
                  </a:lnTo>
                  <a:cubicBezTo>
                    <a:pt x="664359" y="970055"/>
                    <a:pt x="825205" y="1013477"/>
                    <a:pt x="996004" y="1013477"/>
                  </a:cubicBezTo>
                  <a:cubicBezTo>
                    <a:pt x="1200963" y="1013477"/>
                    <a:pt x="1391589" y="950949"/>
                    <a:pt x="1549809" y="843967"/>
                  </a:cubicBezTo>
                  <a:lnTo>
                    <a:pt x="1620810" y="790840"/>
                  </a:lnTo>
                  <a:lnTo>
                    <a:pt x="1623226" y="792235"/>
                  </a:lnTo>
                  <a:lnTo>
                    <a:pt x="1551242" y="846098"/>
                  </a:lnTo>
                  <a:cubicBezTo>
                    <a:pt x="1392610" y="953361"/>
                    <a:pt x="1201490" y="1016053"/>
                    <a:pt x="996004" y="1016053"/>
                  </a:cubicBezTo>
                  <a:cubicBezTo>
                    <a:pt x="824766" y="1016053"/>
                    <a:pt x="663503" y="972517"/>
                    <a:pt x="522705" y="895931"/>
                  </a:cubicBezTo>
                  <a:close/>
                  <a:moveTo>
                    <a:pt x="418424" y="868251"/>
                  </a:moveTo>
                  <a:lnTo>
                    <a:pt x="344324" y="812839"/>
                  </a:lnTo>
                  <a:cubicBezTo>
                    <a:pt x="217828" y="708444"/>
                    <a:pt x="116815" y="574275"/>
                    <a:pt x="52011" y="421060"/>
                  </a:cubicBezTo>
                  <a:lnTo>
                    <a:pt x="0" y="253505"/>
                  </a:lnTo>
                  <a:lnTo>
                    <a:pt x="1891" y="250231"/>
                  </a:lnTo>
                  <a:lnTo>
                    <a:pt x="51361" y="413564"/>
                  </a:lnTo>
                  <a:cubicBezTo>
                    <a:pt x="102067" y="535964"/>
                    <a:pt x="176899" y="648368"/>
                    <a:pt x="273407" y="744878"/>
                  </a:cubicBezTo>
                  <a:cubicBezTo>
                    <a:pt x="297534" y="769006"/>
                    <a:pt x="322655" y="791778"/>
                    <a:pt x="348679" y="813158"/>
                  </a:cubicBezTo>
                  <a:lnTo>
                    <a:pt x="421101" y="866944"/>
                  </a:lnTo>
                  <a:close/>
                  <a:moveTo>
                    <a:pt x="507664" y="923135"/>
                  </a:moveTo>
                  <a:lnTo>
                    <a:pt x="486136" y="910056"/>
                  </a:lnTo>
                  <a:lnTo>
                    <a:pt x="487382" y="907898"/>
                  </a:lnTo>
                  <a:lnTo>
                    <a:pt x="514900" y="924412"/>
                  </a:lnTo>
                  <a:cubicBezTo>
                    <a:pt x="661202" y="1002683"/>
                    <a:pt x="825424" y="1044213"/>
                    <a:pt x="996004" y="1044213"/>
                  </a:cubicBezTo>
                  <a:cubicBezTo>
                    <a:pt x="1234815" y="1044213"/>
                    <a:pt x="1461166" y="962815"/>
                    <a:pt x="1643329" y="813158"/>
                  </a:cubicBezTo>
                  <a:lnTo>
                    <a:pt x="1649605" y="807464"/>
                  </a:lnTo>
                  <a:lnTo>
                    <a:pt x="1652046" y="808874"/>
                  </a:lnTo>
                  <a:lnTo>
                    <a:pt x="1647683" y="812840"/>
                  </a:lnTo>
                  <a:cubicBezTo>
                    <a:pt x="1470589" y="958993"/>
                    <a:pt x="1243549" y="1046789"/>
                    <a:pt x="996004" y="1046789"/>
                  </a:cubicBezTo>
                  <a:cubicBezTo>
                    <a:pt x="819186" y="1046789"/>
                    <a:pt x="652829" y="1001995"/>
                    <a:pt x="507664" y="923135"/>
                  </a:cubicBezTo>
                  <a:close/>
                </a:path>
              </a:pathLst>
            </a:custGeom>
            <a:solidFill>
              <a:schemeClr val="accent3"/>
            </a:solidFill>
            <a:ln w="5824" cap="flat">
              <a:noFill/>
              <a:prstDash val="solid"/>
              <a:miter/>
            </a:ln>
          </p:spPr>
          <p:txBody>
            <a:bodyPr rtlCol="0" anchor="ctr"/>
            <a:lstStyle/>
            <a:p>
              <a:endParaRPr lang="en-US"/>
            </a:p>
          </p:txBody>
        </p:sp>
        <p:sp>
          <p:nvSpPr>
            <p:cNvPr id="5" name="Freeform 4">
              <a:extLst>
                <a:ext uri="{FF2B5EF4-FFF2-40B4-BE49-F238E27FC236}">
                  <a16:creationId xmlns:a16="http://schemas.microsoft.com/office/drawing/2014/main" id="{0092588A-B73D-B0C1-01CB-A0181224E15D}"/>
                </a:ext>
              </a:extLst>
            </p:cNvPr>
            <p:cNvSpPr/>
            <p:nvPr/>
          </p:nvSpPr>
          <p:spPr>
            <a:xfrm>
              <a:off x="2158798" y="2190286"/>
              <a:ext cx="1993129" cy="2495954"/>
            </a:xfrm>
            <a:custGeom>
              <a:avLst/>
              <a:gdLst>
                <a:gd name="connsiteX0" fmla="*/ 861829 w 1993129"/>
                <a:gd name="connsiteY0" fmla="*/ 1261512 h 2495954"/>
                <a:gd name="connsiteX1" fmla="*/ 864967 w 1993129"/>
                <a:gd name="connsiteY1" fmla="*/ 1261512 h 2495954"/>
                <a:gd name="connsiteX2" fmla="*/ 871408 w 1993129"/>
                <a:gd name="connsiteY2" fmla="*/ 1325204 h 2495954"/>
                <a:gd name="connsiteX3" fmla="*/ 1170110 w 1993129"/>
                <a:gd name="connsiteY3" fmla="*/ 1623907 h 2495954"/>
                <a:gd name="connsiteX4" fmla="*/ 1246305 w 1993129"/>
                <a:gd name="connsiteY4" fmla="*/ 1631612 h 2495954"/>
                <a:gd name="connsiteX5" fmla="*/ 1246305 w 1993129"/>
                <a:gd name="connsiteY5" fmla="*/ 1634750 h 2495954"/>
                <a:gd name="connsiteX6" fmla="*/ 1169483 w 1993129"/>
                <a:gd name="connsiteY6" fmla="*/ 1626981 h 2495954"/>
                <a:gd name="connsiteX7" fmla="*/ 868334 w 1993129"/>
                <a:gd name="connsiteY7" fmla="*/ 1325830 h 2495954"/>
                <a:gd name="connsiteX8" fmla="*/ 824388 w 1993129"/>
                <a:gd name="connsiteY8" fmla="*/ 1261512 h 2495954"/>
                <a:gd name="connsiteX9" fmla="*/ 827527 w 1993129"/>
                <a:gd name="connsiteY9" fmla="*/ 1261512 h 2495954"/>
                <a:gd name="connsiteX10" fmla="*/ 834730 w 1993129"/>
                <a:gd name="connsiteY10" fmla="*/ 1332730 h 2495954"/>
                <a:gd name="connsiteX11" fmla="*/ 1162583 w 1993129"/>
                <a:gd name="connsiteY11" fmla="*/ 1660586 h 2495954"/>
                <a:gd name="connsiteX12" fmla="*/ 1246305 w 1993129"/>
                <a:gd name="connsiteY12" fmla="*/ 1669054 h 2495954"/>
                <a:gd name="connsiteX13" fmla="*/ 1246305 w 1993129"/>
                <a:gd name="connsiteY13" fmla="*/ 1672192 h 2495954"/>
                <a:gd name="connsiteX14" fmla="*/ 1161937 w 1993129"/>
                <a:gd name="connsiteY14" fmla="*/ 1663662 h 2495954"/>
                <a:gd name="connsiteX15" fmla="*/ 831654 w 1993129"/>
                <a:gd name="connsiteY15" fmla="*/ 1333377 h 2495954"/>
                <a:gd name="connsiteX16" fmla="*/ 786947 w 1993129"/>
                <a:gd name="connsiteY16" fmla="*/ 1261512 h 2495954"/>
                <a:gd name="connsiteX17" fmla="*/ 790085 w 1993129"/>
                <a:gd name="connsiteY17" fmla="*/ 1261512 h 2495954"/>
                <a:gd name="connsiteX18" fmla="*/ 798050 w 1993129"/>
                <a:gd name="connsiteY18" fmla="*/ 1340276 h 2495954"/>
                <a:gd name="connsiteX19" fmla="*/ 1155037 w 1993129"/>
                <a:gd name="connsiteY19" fmla="*/ 1697266 h 2495954"/>
                <a:gd name="connsiteX20" fmla="*/ 1246305 w 1993129"/>
                <a:gd name="connsiteY20" fmla="*/ 1706495 h 2495954"/>
                <a:gd name="connsiteX21" fmla="*/ 1246305 w 1993129"/>
                <a:gd name="connsiteY21" fmla="*/ 1709633 h 2495954"/>
                <a:gd name="connsiteX22" fmla="*/ 1154411 w 1993129"/>
                <a:gd name="connsiteY22" fmla="*/ 1700340 h 2495954"/>
                <a:gd name="connsiteX23" fmla="*/ 794976 w 1993129"/>
                <a:gd name="connsiteY23" fmla="*/ 1340902 h 2495954"/>
                <a:gd name="connsiteX24" fmla="*/ 749506 w 1993129"/>
                <a:gd name="connsiteY24" fmla="*/ 1261512 h 2495954"/>
                <a:gd name="connsiteX25" fmla="*/ 752645 w 1993129"/>
                <a:gd name="connsiteY25" fmla="*/ 1261512 h 2495954"/>
                <a:gd name="connsiteX26" fmla="*/ 761372 w 1993129"/>
                <a:gd name="connsiteY26" fmla="*/ 1347803 h 2495954"/>
                <a:gd name="connsiteX27" fmla="*/ 1147511 w 1993129"/>
                <a:gd name="connsiteY27" fmla="*/ 1733944 h 2495954"/>
                <a:gd name="connsiteX28" fmla="*/ 1246305 w 1993129"/>
                <a:gd name="connsiteY28" fmla="*/ 1743936 h 2495954"/>
                <a:gd name="connsiteX29" fmla="*/ 1246305 w 1993129"/>
                <a:gd name="connsiteY29" fmla="*/ 1747074 h 2495954"/>
                <a:gd name="connsiteX30" fmla="*/ 1146864 w 1993129"/>
                <a:gd name="connsiteY30" fmla="*/ 1737020 h 2495954"/>
                <a:gd name="connsiteX31" fmla="*/ 758296 w 1993129"/>
                <a:gd name="connsiteY31" fmla="*/ 1348450 h 2495954"/>
                <a:gd name="connsiteX32" fmla="*/ 712065 w 1993129"/>
                <a:gd name="connsiteY32" fmla="*/ 1261512 h 2495954"/>
                <a:gd name="connsiteX33" fmla="*/ 715203 w 1993129"/>
                <a:gd name="connsiteY33" fmla="*/ 1261512 h 2495954"/>
                <a:gd name="connsiteX34" fmla="*/ 724692 w 1993129"/>
                <a:gd name="connsiteY34" fmla="*/ 1355350 h 2495954"/>
                <a:gd name="connsiteX35" fmla="*/ 1139964 w 1993129"/>
                <a:gd name="connsiteY35" fmla="*/ 1770625 h 2495954"/>
                <a:gd name="connsiteX36" fmla="*/ 1246305 w 1993129"/>
                <a:gd name="connsiteY36" fmla="*/ 1781378 h 2495954"/>
                <a:gd name="connsiteX37" fmla="*/ 1246305 w 1993129"/>
                <a:gd name="connsiteY37" fmla="*/ 1784516 h 2495954"/>
                <a:gd name="connsiteX38" fmla="*/ 1139338 w 1993129"/>
                <a:gd name="connsiteY38" fmla="*/ 1773699 h 2495954"/>
                <a:gd name="connsiteX39" fmla="*/ 721618 w 1993129"/>
                <a:gd name="connsiteY39" fmla="*/ 1355976 h 2495954"/>
                <a:gd name="connsiteX40" fmla="*/ 674624 w 1993129"/>
                <a:gd name="connsiteY40" fmla="*/ 1261512 h 2495954"/>
                <a:gd name="connsiteX41" fmla="*/ 677763 w 1993129"/>
                <a:gd name="connsiteY41" fmla="*/ 1261512 h 2495954"/>
                <a:gd name="connsiteX42" fmla="*/ 688014 w 1993129"/>
                <a:gd name="connsiteY42" fmla="*/ 1362876 h 2495954"/>
                <a:gd name="connsiteX43" fmla="*/ 1132438 w 1993129"/>
                <a:gd name="connsiteY43" fmla="*/ 1807303 h 2495954"/>
                <a:gd name="connsiteX44" fmla="*/ 1246305 w 1993129"/>
                <a:gd name="connsiteY44" fmla="*/ 1818819 h 2495954"/>
                <a:gd name="connsiteX45" fmla="*/ 1246305 w 1993129"/>
                <a:gd name="connsiteY45" fmla="*/ 1821957 h 2495954"/>
                <a:gd name="connsiteX46" fmla="*/ 1131791 w 1993129"/>
                <a:gd name="connsiteY46" fmla="*/ 1810379 h 2495954"/>
                <a:gd name="connsiteX47" fmla="*/ 684938 w 1993129"/>
                <a:gd name="connsiteY47" fmla="*/ 1363522 h 2495954"/>
                <a:gd name="connsiteX48" fmla="*/ 637183 w 1993129"/>
                <a:gd name="connsiteY48" fmla="*/ 1261512 h 2495954"/>
                <a:gd name="connsiteX49" fmla="*/ 640321 w 1993129"/>
                <a:gd name="connsiteY49" fmla="*/ 1261512 h 2495954"/>
                <a:gd name="connsiteX50" fmla="*/ 651334 w 1993129"/>
                <a:gd name="connsiteY50" fmla="*/ 1370423 h 2495954"/>
                <a:gd name="connsiteX51" fmla="*/ 1124891 w 1993129"/>
                <a:gd name="connsiteY51" fmla="*/ 1843984 h 2495954"/>
                <a:gd name="connsiteX52" fmla="*/ 1246305 w 1993129"/>
                <a:gd name="connsiteY52" fmla="*/ 1856260 h 2495954"/>
                <a:gd name="connsiteX53" fmla="*/ 1246305 w 1993129"/>
                <a:gd name="connsiteY53" fmla="*/ 1859398 h 2495954"/>
                <a:gd name="connsiteX54" fmla="*/ 1124265 w 1993129"/>
                <a:gd name="connsiteY54" fmla="*/ 1847057 h 2495954"/>
                <a:gd name="connsiteX55" fmla="*/ 648260 w 1993129"/>
                <a:gd name="connsiteY55" fmla="*/ 1371049 h 2495954"/>
                <a:gd name="connsiteX56" fmla="*/ 599742 w 1993129"/>
                <a:gd name="connsiteY56" fmla="*/ 1261512 h 2495954"/>
                <a:gd name="connsiteX57" fmla="*/ 602880 w 1993129"/>
                <a:gd name="connsiteY57" fmla="*/ 1261512 h 2495954"/>
                <a:gd name="connsiteX58" fmla="*/ 614656 w 1993129"/>
                <a:gd name="connsiteY58" fmla="*/ 1377950 h 2495954"/>
                <a:gd name="connsiteX59" fmla="*/ 1117365 w 1993129"/>
                <a:gd name="connsiteY59" fmla="*/ 1880662 h 2495954"/>
                <a:gd name="connsiteX60" fmla="*/ 1246305 w 1993129"/>
                <a:gd name="connsiteY60" fmla="*/ 1893702 h 2495954"/>
                <a:gd name="connsiteX61" fmla="*/ 1246305 w 1993129"/>
                <a:gd name="connsiteY61" fmla="*/ 1896840 h 2495954"/>
                <a:gd name="connsiteX62" fmla="*/ 1116718 w 1993129"/>
                <a:gd name="connsiteY62" fmla="*/ 1883738 h 2495954"/>
                <a:gd name="connsiteX63" fmla="*/ 611580 w 1993129"/>
                <a:gd name="connsiteY63" fmla="*/ 1378596 h 2495954"/>
                <a:gd name="connsiteX64" fmla="*/ 562301 w 1993129"/>
                <a:gd name="connsiteY64" fmla="*/ 1261512 h 2495954"/>
                <a:gd name="connsiteX65" fmla="*/ 565439 w 1993129"/>
                <a:gd name="connsiteY65" fmla="*/ 1261512 h 2495954"/>
                <a:gd name="connsiteX66" fmla="*/ 577976 w 1993129"/>
                <a:gd name="connsiteY66" fmla="*/ 1385495 h 2495954"/>
                <a:gd name="connsiteX67" fmla="*/ 1109818 w 1993129"/>
                <a:gd name="connsiteY67" fmla="*/ 1917342 h 2495954"/>
                <a:gd name="connsiteX68" fmla="*/ 1246305 w 1993129"/>
                <a:gd name="connsiteY68" fmla="*/ 1931143 h 2495954"/>
                <a:gd name="connsiteX69" fmla="*/ 1246305 w 1993129"/>
                <a:gd name="connsiteY69" fmla="*/ 1934280 h 2495954"/>
                <a:gd name="connsiteX70" fmla="*/ 1109192 w 1993129"/>
                <a:gd name="connsiteY70" fmla="*/ 1920415 h 2495954"/>
                <a:gd name="connsiteX71" fmla="*/ 574902 w 1993129"/>
                <a:gd name="connsiteY71" fmla="*/ 1386122 h 2495954"/>
                <a:gd name="connsiteX72" fmla="*/ 524176 w 1993129"/>
                <a:gd name="connsiteY72" fmla="*/ 1261512 h 2495954"/>
                <a:gd name="connsiteX73" fmla="*/ 527315 w 1993129"/>
                <a:gd name="connsiteY73" fmla="*/ 1261512 h 2495954"/>
                <a:gd name="connsiteX74" fmla="*/ 530357 w 1993129"/>
                <a:gd name="connsiteY74" fmla="*/ 1321543 h 2495954"/>
                <a:gd name="connsiteX75" fmla="*/ 1102292 w 1993129"/>
                <a:gd name="connsiteY75" fmla="*/ 1954020 h 2495954"/>
                <a:gd name="connsiteX76" fmla="*/ 1246305 w 1993129"/>
                <a:gd name="connsiteY76" fmla="*/ 1968584 h 2495954"/>
                <a:gd name="connsiteX77" fmla="*/ 1246305 w 1993129"/>
                <a:gd name="connsiteY77" fmla="*/ 1971722 h 2495954"/>
                <a:gd name="connsiteX78" fmla="*/ 1101645 w 1993129"/>
                <a:gd name="connsiteY78" fmla="*/ 1957096 h 2495954"/>
                <a:gd name="connsiteX79" fmla="*/ 527234 w 1993129"/>
                <a:gd name="connsiteY79" fmla="*/ 1321872 h 2495954"/>
                <a:gd name="connsiteX80" fmla="*/ 486736 w 1993129"/>
                <a:gd name="connsiteY80" fmla="*/ 1261512 h 2495954"/>
                <a:gd name="connsiteX81" fmla="*/ 489874 w 1993129"/>
                <a:gd name="connsiteY81" fmla="*/ 1261512 h 2495954"/>
                <a:gd name="connsiteX82" fmla="*/ 493109 w 1993129"/>
                <a:gd name="connsiteY82" fmla="*/ 1325372 h 2495954"/>
                <a:gd name="connsiteX83" fmla="*/ 1169942 w 1993129"/>
                <a:gd name="connsiteY83" fmla="*/ 2002210 h 2495954"/>
                <a:gd name="connsiteX84" fmla="*/ 1246305 w 1993129"/>
                <a:gd name="connsiteY84" fmla="*/ 2006079 h 2495954"/>
                <a:gd name="connsiteX85" fmla="*/ 1246305 w 1993129"/>
                <a:gd name="connsiteY85" fmla="*/ 2009217 h 2495954"/>
                <a:gd name="connsiteX86" fmla="*/ 1169625 w 1993129"/>
                <a:gd name="connsiteY86" fmla="*/ 2005332 h 2495954"/>
                <a:gd name="connsiteX87" fmla="*/ 489987 w 1993129"/>
                <a:gd name="connsiteY87" fmla="*/ 1325689 h 2495954"/>
                <a:gd name="connsiteX88" fmla="*/ 449295 w 1993129"/>
                <a:gd name="connsiteY88" fmla="*/ 1261512 h 2495954"/>
                <a:gd name="connsiteX89" fmla="*/ 452433 w 1993129"/>
                <a:gd name="connsiteY89" fmla="*/ 1261512 h 2495954"/>
                <a:gd name="connsiteX90" fmla="*/ 455862 w 1993129"/>
                <a:gd name="connsiteY90" fmla="*/ 1329188 h 2495954"/>
                <a:gd name="connsiteX91" fmla="*/ 1166125 w 1993129"/>
                <a:gd name="connsiteY91" fmla="*/ 2039457 h 2495954"/>
                <a:gd name="connsiteX92" fmla="*/ 1246305 w 1993129"/>
                <a:gd name="connsiteY92" fmla="*/ 2043519 h 2495954"/>
                <a:gd name="connsiteX93" fmla="*/ 1246305 w 1993129"/>
                <a:gd name="connsiteY93" fmla="*/ 2046657 h 2495954"/>
                <a:gd name="connsiteX94" fmla="*/ 1165796 w 1993129"/>
                <a:gd name="connsiteY94" fmla="*/ 2042579 h 2495954"/>
                <a:gd name="connsiteX95" fmla="*/ 452739 w 1993129"/>
                <a:gd name="connsiteY95" fmla="*/ 1329517 h 2495954"/>
                <a:gd name="connsiteX96" fmla="*/ 411854 w 1993129"/>
                <a:gd name="connsiteY96" fmla="*/ 1261512 h 2495954"/>
                <a:gd name="connsiteX97" fmla="*/ 414992 w 1993129"/>
                <a:gd name="connsiteY97" fmla="*/ 1261512 h 2495954"/>
                <a:gd name="connsiteX98" fmla="*/ 418614 w 1993129"/>
                <a:gd name="connsiteY98" fmla="*/ 1333017 h 2495954"/>
                <a:gd name="connsiteX99" fmla="*/ 1162296 w 1993129"/>
                <a:gd name="connsiteY99" fmla="*/ 2076705 h 2495954"/>
                <a:gd name="connsiteX100" fmla="*/ 1246305 w 1993129"/>
                <a:gd name="connsiteY100" fmla="*/ 2080961 h 2495954"/>
                <a:gd name="connsiteX101" fmla="*/ 1246305 w 1993129"/>
                <a:gd name="connsiteY101" fmla="*/ 2084099 h 2495954"/>
                <a:gd name="connsiteX102" fmla="*/ 1161979 w 1993129"/>
                <a:gd name="connsiteY102" fmla="*/ 2079827 h 2495954"/>
                <a:gd name="connsiteX103" fmla="*/ 415492 w 1993129"/>
                <a:gd name="connsiteY103" fmla="*/ 1333335 h 2495954"/>
                <a:gd name="connsiteX104" fmla="*/ 374413 w 1993129"/>
                <a:gd name="connsiteY104" fmla="*/ 1261512 h 2495954"/>
                <a:gd name="connsiteX105" fmla="*/ 377551 w 1993129"/>
                <a:gd name="connsiteY105" fmla="*/ 1261512 h 2495954"/>
                <a:gd name="connsiteX106" fmla="*/ 381367 w 1993129"/>
                <a:gd name="connsiteY106" fmla="*/ 1336834 h 2495954"/>
                <a:gd name="connsiteX107" fmla="*/ 1158479 w 1993129"/>
                <a:gd name="connsiteY107" fmla="*/ 2113953 h 2495954"/>
                <a:gd name="connsiteX108" fmla="*/ 1246305 w 1993129"/>
                <a:gd name="connsiteY108" fmla="*/ 2118403 h 2495954"/>
                <a:gd name="connsiteX109" fmla="*/ 1246305 w 1993129"/>
                <a:gd name="connsiteY109" fmla="*/ 2121541 h 2495954"/>
                <a:gd name="connsiteX110" fmla="*/ 1158150 w 1993129"/>
                <a:gd name="connsiteY110" fmla="*/ 2117076 h 2495954"/>
                <a:gd name="connsiteX111" fmla="*/ 378245 w 1993129"/>
                <a:gd name="connsiteY111" fmla="*/ 1337164 h 2495954"/>
                <a:gd name="connsiteX112" fmla="*/ 336972 w 1993129"/>
                <a:gd name="connsiteY112" fmla="*/ 1261512 h 2495954"/>
                <a:gd name="connsiteX113" fmla="*/ 340110 w 1993129"/>
                <a:gd name="connsiteY113" fmla="*/ 1261512 h 2495954"/>
                <a:gd name="connsiteX114" fmla="*/ 344119 w 1993129"/>
                <a:gd name="connsiteY114" fmla="*/ 1340662 h 2495954"/>
                <a:gd name="connsiteX115" fmla="*/ 1154651 w 1993129"/>
                <a:gd name="connsiteY115" fmla="*/ 2151200 h 2495954"/>
                <a:gd name="connsiteX116" fmla="*/ 1246305 w 1993129"/>
                <a:gd name="connsiteY116" fmla="*/ 2155843 h 2495954"/>
                <a:gd name="connsiteX117" fmla="*/ 1246305 w 1993129"/>
                <a:gd name="connsiteY117" fmla="*/ 2158981 h 2495954"/>
                <a:gd name="connsiteX118" fmla="*/ 1154333 w 1993129"/>
                <a:gd name="connsiteY118" fmla="*/ 2154322 h 2495954"/>
                <a:gd name="connsiteX119" fmla="*/ 340998 w 1993129"/>
                <a:gd name="connsiteY119" fmla="*/ 1340980 h 2495954"/>
                <a:gd name="connsiteX120" fmla="*/ 299531 w 1993129"/>
                <a:gd name="connsiteY120" fmla="*/ 1261512 h 2495954"/>
                <a:gd name="connsiteX121" fmla="*/ 302669 w 1993129"/>
                <a:gd name="connsiteY121" fmla="*/ 1261512 h 2495954"/>
                <a:gd name="connsiteX122" fmla="*/ 306873 w 1993129"/>
                <a:gd name="connsiteY122" fmla="*/ 1344491 h 2495954"/>
                <a:gd name="connsiteX123" fmla="*/ 1150834 w 1993129"/>
                <a:gd name="connsiteY123" fmla="*/ 2188449 h 2495954"/>
                <a:gd name="connsiteX124" fmla="*/ 1246305 w 1993129"/>
                <a:gd name="connsiteY124" fmla="*/ 2193285 h 2495954"/>
                <a:gd name="connsiteX125" fmla="*/ 1246305 w 1993129"/>
                <a:gd name="connsiteY125" fmla="*/ 2196423 h 2495954"/>
                <a:gd name="connsiteX126" fmla="*/ 1150505 w 1993129"/>
                <a:gd name="connsiteY126" fmla="*/ 2191570 h 2495954"/>
                <a:gd name="connsiteX127" fmla="*/ 303750 w 1993129"/>
                <a:gd name="connsiteY127" fmla="*/ 1344808 h 2495954"/>
                <a:gd name="connsiteX128" fmla="*/ 262090 w 1993129"/>
                <a:gd name="connsiteY128" fmla="*/ 1261512 h 2495954"/>
                <a:gd name="connsiteX129" fmla="*/ 265228 w 1993129"/>
                <a:gd name="connsiteY129" fmla="*/ 1261512 h 2495954"/>
                <a:gd name="connsiteX130" fmla="*/ 269625 w 1993129"/>
                <a:gd name="connsiteY130" fmla="*/ 1348309 h 2495954"/>
                <a:gd name="connsiteX131" fmla="*/ 1147005 w 1993129"/>
                <a:gd name="connsiteY131" fmla="*/ 2225697 h 2495954"/>
                <a:gd name="connsiteX132" fmla="*/ 1246305 w 1993129"/>
                <a:gd name="connsiteY132" fmla="*/ 2230727 h 2495954"/>
                <a:gd name="connsiteX133" fmla="*/ 1246305 w 1993129"/>
                <a:gd name="connsiteY133" fmla="*/ 2233865 h 2495954"/>
                <a:gd name="connsiteX134" fmla="*/ 1146688 w 1993129"/>
                <a:gd name="connsiteY134" fmla="*/ 2228818 h 2495954"/>
                <a:gd name="connsiteX135" fmla="*/ 266503 w 1993129"/>
                <a:gd name="connsiteY135" fmla="*/ 1348626 h 2495954"/>
                <a:gd name="connsiteX136" fmla="*/ 224649 w 1993129"/>
                <a:gd name="connsiteY136" fmla="*/ 1261512 h 2495954"/>
                <a:gd name="connsiteX137" fmla="*/ 227787 w 1993129"/>
                <a:gd name="connsiteY137" fmla="*/ 1261512 h 2495954"/>
                <a:gd name="connsiteX138" fmla="*/ 232378 w 1993129"/>
                <a:gd name="connsiteY138" fmla="*/ 1352125 h 2495954"/>
                <a:gd name="connsiteX139" fmla="*/ 1143188 w 1993129"/>
                <a:gd name="connsiteY139" fmla="*/ 2262943 h 2495954"/>
                <a:gd name="connsiteX140" fmla="*/ 1246305 w 1993129"/>
                <a:gd name="connsiteY140" fmla="*/ 2268167 h 2495954"/>
                <a:gd name="connsiteX141" fmla="*/ 1246305 w 1993129"/>
                <a:gd name="connsiteY141" fmla="*/ 2271305 h 2495954"/>
                <a:gd name="connsiteX142" fmla="*/ 1142859 w 1993129"/>
                <a:gd name="connsiteY142" fmla="*/ 2266065 h 2495954"/>
                <a:gd name="connsiteX143" fmla="*/ 229255 w 1993129"/>
                <a:gd name="connsiteY143" fmla="*/ 1352454 h 2495954"/>
                <a:gd name="connsiteX144" fmla="*/ 187208 w 1993129"/>
                <a:gd name="connsiteY144" fmla="*/ 1261512 h 2495954"/>
                <a:gd name="connsiteX145" fmla="*/ 190346 w 1993129"/>
                <a:gd name="connsiteY145" fmla="*/ 1261512 h 2495954"/>
                <a:gd name="connsiteX146" fmla="*/ 195130 w 1993129"/>
                <a:gd name="connsiteY146" fmla="*/ 1355954 h 2495954"/>
                <a:gd name="connsiteX147" fmla="*/ 1139359 w 1993129"/>
                <a:gd name="connsiteY147" fmla="*/ 2300191 h 2495954"/>
                <a:gd name="connsiteX148" fmla="*/ 1246305 w 1993129"/>
                <a:gd name="connsiteY148" fmla="*/ 2305609 h 2495954"/>
                <a:gd name="connsiteX149" fmla="*/ 1246305 w 1993129"/>
                <a:gd name="connsiteY149" fmla="*/ 2308747 h 2495954"/>
                <a:gd name="connsiteX150" fmla="*/ 1139042 w 1993129"/>
                <a:gd name="connsiteY150" fmla="*/ 2303313 h 2495954"/>
                <a:gd name="connsiteX151" fmla="*/ 192009 w 1993129"/>
                <a:gd name="connsiteY151" fmla="*/ 1356271 h 2495954"/>
                <a:gd name="connsiteX152" fmla="*/ 149767 w 1993129"/>
                <a:gd name="connsiteY152" fmla="*/ 1261512 h 2495954"/>
                <a:gd name="connsiteX153" fmla="*/ 152905 w 1993129"/>
                <a:gd name="connsiteY153" fmla="*/ 1261512 h 2495954"/>
                <a:gd name="connsiteX154" fmla="*/ 157883 w 1993129"/>
                <a:gd name="connsiteY154" fmla="*/ 1359772 h 2495954"/>
                <a:gd name="connsiteX155" fmla="*/ 1135542 w 1993129"/>
                <a:gd name="connsiteY155" fmla="*/ 2337439 h 2495954"/>
                <a:gd name="connsiteX156" fmla="*/ 1246305 w 1993129"/>
                <a:gd name="connsiteY156" fmla="*/ 2343051 h 2495954"/>
                <a:gd name="connsiteX157" fmla="*/ 1246305 w 1993129"/>
                <a:gd name="connsiteY157" fmla="*/ 2346189 h 2495954"/>
                <a:gd name="connsiteX158" fmla="*/ 1135213 w 1993129"/>
                <a:gd name="connsiteY158" fmla="*/ 2340562 h 2495954"/>
                <a:gd name="connsiteX159" fmla="*/ 154761 w 1993129"/>
                <a:gd name="connsiteY159" fmla="*/ 1360101 h 2495954"/>
                <a:gd name="connsiteX160" fmla="*/ 112326 w 1993129"/>
                <a:gd name="connsiteY160" fmla="*/ 1261512 h 2495954"/>
                <a:gd name="connsiteX161" fmla="*/ 115464 w 1993129"/>
                <a:gd name="connsiteY161" fmla="*/ 1261512 h 2495954"/>
                <a:gd name="connsiteX162" fmla="*/ 120635 w 1993129"/>
                <a:gd name="connsiteY162" fmla="*/ 1363599 h 2495954"/>
                <a:gd name="connsiteX163" fmla="*/ 1131714 w 1993129"/>
                <a:gd name="connsiteY163" fmla="*/ 2374686 h 2495954"/>
                <a:gd name="connsiteX164" fmla="*/ 1246305 w 1993129"/>
                <a:gd name="connsiteY164" fmla="*/ 2380491 h 2495954"/>
                <a:gd name="connsiteX165" fmla="*/ 1246305 w 1993129"/>
                <a:gd name="connsiteY165" fmla="*/ 2383629 h 2495954"/>
                <a:gd name="connsiteX166" fmla="*/ 1131396 w 1993129"/>
                <a:gd name="connsiteY166" fmla="*/ 2377808 h 2495954"/>
                <a:gd name="connsiteX167" fmla="*/ 117514 w 1993129"/>
                <a:gd name="connsiteY167" fmla="*/ 1363917 h 2495954"/>
                <a:gd name="connsiteX168" fmla="*/ 74885 w 1993129"/>
                <a:gd name="connsiteY168" fmla="*/ 1261512 h 2495954"/>
                <a:gd name="connsiteX169" fmla="*/ 78023 w 1993129"/>
                <a:gd name="connsiteY169" fmla="*/ 1261512 h 2495954"/>
                <a:gd name="connsiteX170" fmla="*/ 83388 w 1993129"/>
                <a:gd name="connsiteY170" fmla="*/ 1367417 h 2495954"/>
                <a:gd name="connsiteX171" fmla="*/ 1127897 w 1993129"/>
                <a:gd name="connsiteY171" fmla="*/ 2411934 h 2495954"/>
                <a:gd name="connsiteX172" fmla="*/ 1246305 w 1993129"/>
                <a:gd name="connsiteY172" fmla="*/ 2417933 h 2495954"/>
                <a:gd name="connsiteX173" fmla="*/ 1246305 w 1993129"/>
                <a:gd name="connsiteY173" fmla="*/ 2421071 h 2495954"/>
                <a:gd name="connsiteX174" fmla="*/ 1127568 w 1993129"/>
                <a:gd name="connsiteY174" fmla="*/ 2415056 h 2495954"/>
                <a:gd name="connsiteX175" fmla="*/ 80266 w 1993129"/>
                <a:gd name="connsiteY175" fmla="*/ 1367746 h 2495954"/>
                <a:gd name="connsiteX176" fmla="*/ 37444 w 1993129"/>
                <a:gd name="connsiteY176" fmla="*/ 1261512 h 2495954"/>
                <a:gd name="connsiteX177" fmla="*/ 40582 w 1993129"/>
                <a:gd name="connsiteY177" fmla="*/ 1261512 h 2495954"/>
                <a:gd name="connsiteX178" fmla="*/ 46141 w 1993129"/>
                <a:gd name="connsiteY178" fmla="*/ 1371246 h 2495954"/>
                <a:gd name="connsiteX179" fmla="*/ 1124068 w 1993129"/>
                <a:gd name="connsiteY179" fmla="*/ 2449183 h 2495954"/>
                <a:gd name="connsiteX180" fmla="*/ 1246305 w 1993129"/>
                <a:gd name="connsiteY180" fmla="*/ 2455375 h 2495954"/>
                <a:gd name="connsiteX181" fmla="*/ 1246305 w 1993129"/>
                <a:gd name="connsiteY181" fmla="*/ 2458512 h 2495954"/>
                <a:gd name="connsiteX182" fmla="*/ 1123751 w 1993129"/>
                <a:gd name="connsiteY182" fmla="*/ 2452303 h 2495954"/>
                <a:gd name="connsiteX183" fmla="*/ 43019 w 1993129"/>
                <a:gd name="connsiteY183" fmla="*/ 1371564 h 2495954"/>
                <a:gd name="connsiteX184" fmla="*/ 0 w 1993129"/>
                <a:gd name="connsiteY184" fmla="*/ 1261512 h 2495954"/>
                <a:gd name="connsiteX185" fmla="*/ 3114 w 1993129"/>
                <a:gd name="connsiteY185" fmla="*/ 1261512 h 2495954"/>
                <a:gd name="connsiteX186" fmla="*/ 8478 w 1993129"/>
                <a:gd name="connsiteY186" fmla="*/ 1371621 h 2495954"/>
                <a:gd name="connsiteX187" fmla="*/ 367094 w 1993129"/>
                <a:gd name="connsiteY187" fmla="*/ 2128226 h 2495954"/>
                <a:gd name="connsiteX188" fmla="*/ 1123714 w 1993129"/>
                <a:gd name="connsiteY188" fmla="*/ 2486845 h 2495954"/>
                <a:gd name="connsiteX189" fmla="*/ 1246305 w 1993129"/>
                <a:gd name="connsiteY189" fmla="*/ 2492818 h 2495954"/>
                <a:gd name="connsiteX190" fmla="*/ 1246305 w 1993129"/>
                <a:gd name="connsiteY190" fmla="*/ 2495954 h 2495954"/>
                <a:gd name="connsiteX191" fmla="*/ 1119746 w 1993129"/>
                <a:gd name="connsiteY191" fmla="*/ 2489564 h 2495954"/>
                <a:gd name="connsiteX192" fmla="*/ 5760 w 1993129"/>
                <a:gd name="connsiteY192" fmla="*/ 1375569 h 2495954"/>
                <a:gd name="connsiteX193" fmla="*/ 1245750 w 1993129"/>
                <a:gd name="connsiteY193" fmla="*/ 861231 h 2495954"/>
                <a:gd name="connsiteX194" fmla="*/ 1245750 w 1993129"/>
                <a:gd name="connsiteY194" fmla="*/ 864369 h 2495954"/>
                <a:gd name="connsiteX195" fmla="*/ 1170110 w 1993129"/>
                <a:gd name="connsiteY195" fmla="*/ 872018 h 2495954"/>
                <a:gd name="connsiteX196" fmla="*/ 871408 w 1993129"/>
                <a:gd name="connsiteY196" fmla="*/ 1170722 h 2495954"/>
                <a:gd name="connsiteX197" fmla="*/ 867005 w 1993129"/>
                <a:gd name="connsiteY197" fmla="*/ 1214260 h 2495954"/>
                <a:gd name="connsiteX198" fmla="*/ 863868 w 1993129"/>
                <a:gd name="connsiteY198" fmla="*/ 1214260 h 2495954"/>
                <a:gd name="connsiteX199" fmla="*/ 868334 w 1993129"/>
                <a:gd name="connsiteY199" fmla="*/ 1170096 h 2495954"/>
                <a:gd name="connsiteX200" fmla="*/ 1169483 w 1993129"/>
                <a:gd name="connsiteY200" fmla="*/ 868944 h 2495954"/>
                <a:gd name="connsiteX201" fmla="*/ 1245750 w 1993129"/>
                <a:gd name="connsiteY201" fmla="*/ 823790 h 2495954"/>
                <a:gd name="connsiteX202" fmla="*/ 1245750 w 1993129"/>
                <a:gd name="connsiteY202" fmla="*/ 826928 h 2495954"/>
                <a:gd name="connsiteX203" fmla="*/ 1162583 w 1993129"/>
                <a:gd name="connsiteY203" fmla="*/ 835340 h 2495954"/>
                <a:gd name="connsiteX204" fmla="*/ 834730 w 1993129"/>
                <a:gd name="connsiteY204" fmla="*/ 1163196 h 2495954"/>
                <a:gd name="connsiteX205" fmla="*/ 829565 w 1993129"/>
                <a:gd name="connsiteY205" fmla="*/ 1214260 h 2495954"/>
                <a:gd name="connsiteX206" fmla="*/ 826426 w 1993129"/>
                <a:gd name="connsiteY206" fmla="*/ 1214260 h 2495954"/>
                <a:gd name="connsiteX207" fmla="*/ 831654 w 1993129"/>
                <a:gd name="connsiteY207" fmla="*/ 1162549 h 2495954"/>
                <a:gd name="connsiteX208" fmla="*/ 1161937 w 1993129"/>
                <a:gd name="connsiteY208" fmla="*/ 832264 h 2495954"/>
                <a:gd name="connsiteX209" fmla="*/ 1245750 w 1993129"/>
                <a:gd name="connsiteY209" fmla="*/ 786348 h 2495954"/>
                <a:gd name="connsiteX210" fmla="*/ 1245750 w 1993129"/>
                <a:gd name="connsiteY210" fmla="*/ 789486 h 2495954"/>
                <a:gd name="connsiteX211" fmla="*/ 1155037 w 1993129"/>
                <a:gd name="connsiteY211" fmla="*/ 798659 h 2495954"/>
                <a:gd name="connsiteX212" fmla="*/ 798050 w 1993129"/>
                <a:gd name="connsiteY212" fmla="*/ 1155648 h 2495954"/>
                <a:gd name="connsiteX213" fmla="*/ 792123 w 1993129"/>
                <a:gd name="connsiteY213" fmla="*/ 1214260 h 2495954"/>
                <a:gd name="connsiteX214" fmla="*/ 788985 w 1993129"/>
                <a:gd name="connsiteY214" fmla="*/ 1214260 h 2495954"/>
                <a:gd name="connsiteX215" fmla="*/ 794976 w 1993129"/>
                <a:gd name="connsiteY215" fmla="*/ 1155022 h 2495954"/>
                <a:gd name="connsiteX216" fmla="*/ 1154411 w 1993129"/>
                <a:gd name="connsiteY216" fmla="*/ 795585 h 2495954"/>
                <a:gd name="connsiteX217" fmla="*/ 1245750 w 1993129"/>
                <a:gd name="connsiteY217" fmla="*/ 748907 h 2495954"/>
                <a:gd name="connsiteX218" fmla="*/ 1245750 w 1993129"/>
                <a:gd name="connsiteY218" fmla="*/ 752045 h 2495954"/>
                <a:gd name="connsiteX219" fmla="*/ 1147511 w 1993129"/>
                <a:gd name="connsiteY219" fmla="*/ 761981 h 2495954"/>
                <a:gd name="connsiteX220" fmla="*/ 761372 w 1993129"/>
                <a:gd name="connsiteY220" fmla="*/ 1148123 h 2495954"/>
                <a:gd name="connsiteX221" fmla="*/ 754683 w 1993129"/>
                <a:gd name="connsiteY221" fmla="*/ 1214260 h 2495954"/>
                <a:gd name="connsiteX222" fmla="*/ 751544 w 1993129"/>
                <a:gd name="connsiteY222" fmla="*/ 1214260 h 2495954"/>
                <a:gd name="connsiteX223" fmla="*/ 758296 w 1993129"/>
                <a:gd name="connsiteY223" fmla="*/ 1147476 h 2495954"/>
                <a:gd name="connsiteX224" fmla="*/ 1146864 w 1993129"/>
                <a:gd name="connsiteY224" fmla="*/ 758905 h 2495954"/>
                <a:gd name="connsiteX225" fmla="*/ 1245750 w 1993129"/>
                <a:gd name="connsiteY225" fmla="*/ 711466 h 2495954"/>
                <a:gd name="connsiteX226" fmla="*/ 1245750 w 1993129"/>
                <a:gd name="connsiteY226" fmla="*/ 714604 h 2495954"/>
                <a:gd name="connsiteX227" fmla="*/ 1139964 w 1993129"/>
                <a:gd name="connsiteY227" fmla="*/ 725301 h 2495954"/>
                <a:gd name="connsiteX228" fmla="*/ 724692 w 1993129"/>
                <a:gd name="connsiteY228" fmla="*/ 1140576 h 2495954"/>
                <a:gd name="connsiteX229" fmla="*/ 717241 w 1993129"/>
                <a:gd name="connsiteY229" fmla="*/ 1214260 h 2495954"/>
                <a:gd name="connsiteX230" fmla="*/ 714103 w 1993129"/>
                <a:gd name="connsiteY230" fmla="*/ 1214260 h 2495954"/>
                <a:gd name="connsiteX231" fmla="*/ 721618 w 1993129"/>
                <a:gd name="connsiteY231" fmla="*/ 1139950 h 2495954"/>
                <a:gd name="connsiteX232" fmla="*/ 1139338 w 1993129"/>
                <a:gd name="connsiteY232" fmla="*/ 722227 h 2495954"/>
                <a:gd name="connsiteX233" fmla="*/ 1245750 w 1993129"/>
                <a:gd name="connsiteY233" fmla="*/ 674024 h 2495954"/>
                <a:gd name="connsiteX234" fmla="*/ 1245750 w 1993129"/>
                <a:gd name="connsiteY234" fmla="*/ 677162 h 2495954"/>
                <a:gd name="connsiteX235" fmla="*/ 1132438 w 1993129"/>
                <a:gd name="connsiteY235" fmla="*/ 688622 h 2495954"/>
                <a:gd name="connsiteX236" fmla="*/ 688014 w 1993129"/>
                <a:gd name="connsiteY236" fmla="*/ 1133049 h 2495954"/>
                <a:gd name="connsiteX237" fmla="*/ 679801 w 1993129"/>
                <a:gd name="connsiteY237" fmla="*/ 1214260 h 2495954"/>
                <a:gd name="connsiteX238" fmla="*/ 676662 w 1993129"/>
                <a:gd name="connsiteY238" fmla="*/ 1214260 h 2495954"/>
                <a:gd name="connsiteX239" fmla="*/ 684938 w 1993129"/>
                <a:gd name="connsiteY239" fmla="*/ 1132402 h 2495954"/>
                <a:gd name="connsiteX240" fmla="*/ 1131791 w 1993129"/>
                <a:gd name="connsiteY240" fmla="*/ 685546 h 2495954"/>
                <a:gd name="connsiteX241" fmla="*/ 1245750 w 1993129"/>
                <a:gd name="connsiteY241" fmla="*/ 636583 h 2495954"/>
                <a:gd name="connsiteX242" fmla="*/ 1245750 w 1993129"/>
                <a:gd name="connsiteY242" fmla="*/ 639721 h 2495954"/>
                <a:gd name="connsiteX243" fmla="*/ 1124891 w 1993129"/>
                <a:gd name="connsiteY243" fmla="*/ 651942 h 2495954"/>
                <a:gd name="connsiteX244" fmla="*/ 651334 w 1993129"/>
                <a:gd name="connsiteY244" fmla="*/ 1125503 h 2495954"/>
                <a:gd name="connsiteX245" fmla="*/ 642359 w 1993129"/>
                <a:gd name="connsiteY245" fmla="*/ 1214260 h 2495954"/>
                <a:gd name="connsiteX246" fmla="*/ 639221 w 1993129"/>
                <a:gd name="connsiteY246" fmla="*/ 1214260 h 2495954"/>
                <a:gd name="connsiteX247" fmla="*/ 648260 w 1993129"/>
                <a:gd name="connsiteY247" fmla="*/ 1124877 h 2495954"/>
                <a:gd name="connsiteX248" fmla="*/ 1124265 w 1993129"/>
                <a:gd name="connsiteY248" fmla="*/ 648868 h 2495954"/>
                <a:gd name="connsiteX249" fmla="*/ 1245750 w 1993129"/>
                <a:gd name="connsiteY249" fmla="*/ 599142 h 2495954"/>
                <a:gd name="connsiteX250" fmla="*/ 1245750 w 1993129"/>
                <a:gd name="connsiteY250" fmla="*/ 602280 h 2495954"/>
                <a:gd name="connsiteX251" fmla="*/ 1117365 w 1993129"/>
                <a:gd name="connsiteY251" fmla="*/ 615264 h 2495954"/>
                <a:gd name="connsiteX252" fmla="*/ 614656 w 1993129"/>
                <a:gd name="connsiteY252" fmla="*/ 1117977 h 2495954"/>
                <a:gd name="connsiteX253" fmla="*/ 604919 w 1993129"/>
                <a:gd name="connsiteY253" fmla="*/ 1214260 h 2495954"/>
                <a:gd name="connsiteX254" fmla="*/ 601780 w 1993129"/>
                <a:gd name="connsiteY254" fmla="*/ 1214260 h 2495954"/>
                <a:gd name="connsiteX255" fmla="*/ 611580 w 1993129"/>
                <a:gd name="connsiteY255" fmla="*/ 1117330 h 2495954"/>
                <a:gd name="connsiteX256" fmla="*/ 1116718 w 1993129"/>
                <a:gd name="connsiteY256" fmla="*/ 612188 h 2495954"/>
                <a:gd name="connsiteX257" fmla="*/ 1245750 w 1993129"/>
                <a:gd name="connsiteY257" fmla="*/ 561700 h 2495954"/>
                <a:gd name="connsiteX258" fmla="*/ 1245750 w 1993129"/>
                <a:gd name="connsiteY258" fmla="*/ 564838 h 2495954"/>
                <a:gd name="connsiteX259" fmla="*/ 1109818 w 1993129"/>
                <a:gd name="connsiteY259" fmla="*/ 578583 h 2495954"/>
                <a:gd name="connsiteX260" fmla="*/ 577976 w 1993129"/>
                <a:gd name="connsiteY260" fmla="*/ 1110429 h 2495954"/>
                <a:gd name="connsiteX261" fmla="*/ 567477 w 1993129"/>
                <a:gd name="connsiteY261" fmla="*/ 1214260 h 2495954"/>
                <a:gd name="connsiteX262" fmla="*/ 564339 w 1993129"/>
                <a:gd name="connsiteY262" fmla="*/ 1214260 h 2495954"/>
                <a:gd name="connsiteX263" fmla="*/ 574902 w 1993129"/>
                <a:gd name="connsiteY263" fmla="*/ 1109803 h 2495954"/>
                <a:gd name="connsiteX264" fmla="*/ 1109192 w 1993129"/>
                <a:gd name="connsiteY264" fmla="*/ 575509 h 2495954"/>
                <a:gd name="connsiteX265" fmla="*/ 1245750 w 1993129"/>
                <a:gd name="connsiteY265" fmla="*/ 524259 h 2495954"/>
                <a:gd name="connsiteX266" fmla="*/ 1245750 w 1993129"/>
                <a:gd name="connsiteY266" fmla="*/ 527397 h 2495954"/>
                <a:gd name="connsiteX267" fmla="*/ 1102292 w 1993129"/>
                <a:gd name="connsiteY267" fmla="*/ 541905 h 2495954"/>
                <a:gd name="connsiteX268" fmla="*/ 530357 w 1993129"/>
                <a:gd name="connsiteY268" fmla="*/ 1174383 h 2495954"/>
                <a:gd name="connsiteX269" fmla="*/ 528336 w 1993129"/>
                <a:gd name="connsiteY269" fmla="*/ 1214260 h 2495954"/>
                <a:gd name="connsiteX270" fmla="*/ 525197 w 1993129"/>
                <a:gd name="connsiteY270" fmla="*/ 1214260 h 2495954"/>
                <a:gd name="connsiteX271" fmla="*/ 527234 w 1993129"/>
                <a:gd name="connsiteY271" fmla="*/ 1174054 h 2495954"/>
                <a:gd name="connsiteX272" fmla="*/ 1101645 w 1993129"/>
                <a:gd name="connsiteY272" fmla="*/ 538829 h 2495954"/>
                <a:gd name="connsiteX273" fmla="*/ 1245750 w 1993129"/>
                <a:gd name="connsiteY273" fmla="*/ 486737 h 2495954"/>
                <a:gd name="connsiteX274" fmla="*/ 1245750 w 1993129"/>
                <a:gd name="connsiteY274" fmla="*/ 489875 h 2495954"/>
                <a:gd name="connsiteX275" fmla="*/ 1169942 w 1993129"/>
                <a:gd name="connsiteY275" fmla="*/ 493716 h 2495954"/>
                <a:gd name="connsiteX276" fmla="*/ 493109 w 1993129"/>
                <a:gd name="connsiteY276" fmla="*/ 1170555 h 2495954"/>
                <a:gd name="connsiteX277" fmla="*/ 490895 w 1993129"/>
                <a:gd name="connsiteY277" fmla="*/ 1214260 h 2495954"/>
                <a:gd name="connsiteX278" fmla="*/ 487757 w 1993129"/>
                <a:gd name="connsiteY278" fmla="*/ 1214260 h 2495954"/>
                <a:gd name="connsiteX279" fmla="*/ 489987 w 1993129"/>
                <a:gd name="connsiteY279" fmla="*/ 1170237 h 2495954"/>
                <a:gd name="connsiteX280" fmla="*/ 1169625 w 1993129"/>
                <a:gd name="connsiteY280" fmla="*/ 490594 h 2495954"/>
                <a:gd name="connsiteX281" fmla="*/ 1361794 w 1993129"/>
                <a:gd name="connsiteY281" fmla="*/ 458379 h 2495954"/>
                <a:gd name="connsiteX282" fmla="*/ 1408128 w 1993129"/>
                <a:gd name="connsiteY282" fmla="*/ 465470 h 2495954"/>
                <a:gd name="connsiteX283" fmla="*/ 1419172 w 1993129"/>
                <a:gd name="connsiteY283" fmla="*/ 468905 h 2495954"/>
                <a:gd name="connsiteX284" fmla="*/ 1410764 w 1993129"/>
                <a:gd name="connsiteY284" fmla="*/ 468905 h 2495954"/>
                <a:gd name="connsiteX285" fmla="*/ 1363148 w 1993129"/>
                <a:gd name="connsiteY285" fmla="*/ 459292 h 2495954"/>
                <a:gd name="connsiteX286" fmla="*/ 1245750 w 1993129"/>
                <a:gd name="connsiteY286" fmla="*/ 449295 h 2495954"/>
                <a:gd name="connsiteX287" fmla="*/ 1245750 w 1993129"/>
                <a:gd name="connsiteY287" fmla="*/ 452433 h 2495954"/>
                <a:gd name="connsiteX288" fmla="*/ 1166125 w 1993129"/>
                <a:gd name="connsiteY288" fmla="*/ 456468 h 2495954"/>
                <a:gd name="connsiteX289" fmla="*/ 455862 w 1993129"/>
                <a:gd name="connsiteY289" fmla="*/ 1166737 h 2495954"/>
                <a:gd name="connsiteX290" fmla="*/ 453454 w 1993129"/>
                <a:gd name="connsiteY290" fmla="*/ 1214260 h 2495954"/>
                <a:gd name="connsiteX291" fmla="*/ 450315 w 1993129"/>
                <a:gd name="connsiteY291" fmla="*/ 1214260 h 2495954"/>
                <a:gd name="connsiteX292" fmla="*/ 452739 w 1993129"/>
                <a:gd name="connsiteY292" fmla="*/ 1166408 h 2495954"/>
                <a:gd name="connsiteX293" fmla="*/ 1165796 w 1993129"/>
                <a:gd name="connsiteY293" fmla="*/ 453346 h 2495954"/>
                <a:gd name="connsiteX294" fmla="*/ 1312115 w 1993129"/>
                <a:gd name="connsiteY294" fmla="*/ 415055 h 2495954"/>
                <a:gd name="connsiteX295" fmla="*/ 1332721 w 1993129"/>
                <a:gd name="connsiteY295" fmla="*/ 416099 h 2495954"/>
                <a:gd name="connsiteX296" fmla="*/ 1495726 w 1993129"/>
                <a:gd name="connsiteY296" fmla="*/ 449431 h 2495954"/>
                <a:gd name="connsiteX297" fmla="*/ 1548829 w 1993129"/>
                <a:gd name="connsiteY297" fmla="*/ 468905 h 2495954"/>
                <a:gd name="connsiteX298" fmla="*/ 1534095 w 1993129"/>
                <a:gd name="connsiteY298" fmla="*/ 468905 h 2495954"/>
                <a:gd name="connsiteX299" fmla="*/ 1415028 w 1993129"/>
                <a:gd name="connsiteY299" fmla="*/ 431866 h 2495954"/>
                <a:gd name="connsiteX300" fmla="*/ 1332404 w 1993129"/>
                <a:gd name="connsiteY300" fmla="*/ 419220 h 2495954"/>
                <a:gd name="connsiteX301" fmla="*/ 1314305 w 1993129"/>
                <a:gd name="connsiteY301" fmla="*/ 418303 h 2495954"/>
                <a:gd name="connsiteX302" fmla="*/ 1245750 w 1993129"/>
                <a:gd name="connsiteY302" fmla="*/ 411854 h 2495954"/>
                <a:gd name="connsiteX303" fmla="*/ 1245750 w 1993129"/>
                <a:gd name="connsiteY303" fmla="*/ 414992 h 2495954"/>
                <a:gd name="connsiteX304" fmla="*/ 1162296 w 1993129"/>
                <a:gd name="connsiteY304" fmla="*/ 419220 h 2495954"/>
                <a:gd name="connsiteX305" fmla="*/ 418614 w 1993129"/>
                <a:gd name="connsiteY305" fmla="*/ 1162909 h 2495954"/>
                <a:gd name="connsiteX306" fmla="*/ 416013 w 1993129"/>
                <a:gd name="connsiteY306" fmla="*/ 1214260 h 2495954"/>
                <a:gd name="connsiteX307" fmla="*/ 412875 w 1993129"/>
                <a:gd name="connsiteY307" fmla="*/ 1214260 h 2495954"/>
                <a:gd name="connsiteX308" fmla="*/ 415492 w 1993129"/>
                <a:gd name="connsiteY308" fmla="*/ 1162591 h 2495954"/>
                <a:gd name="connsiteX309" fmla="*/ 1161979 w 1993129"/>
                <a:gd name="connsiteY309" fmla="*/ 416099 h 2495954"/>
                <a:gd name="connsiteX310" fmla="*/ 1294522 w 1993129"/>
                <a:gd name="connsiteY310" fmla="*/ 376722 h 2495954"/>
                <a:gd name="connsiteX311" fmla="*/ 1336550 w 1993129"/>
                <a:gd name="connsiteY311" fmla="*/ 378851 h 2495954"/>
                <a:gd name="connsiteX312" fmla="*/ 1587088 w 1993129"/>
                <a:gd name="connsiteY312" fmla="*/ 443092 h 2495954"/>
                <a:gd name="connsiteX313" fmla="*/ 1634587 w 1993129"/>
                <a:gd name="connsiteY313" fmla="*/ 468905 h 2495954"/>
                <a:gd name="connsiteX314" fmla="*/ 1628038 w 1993129"/>
                <a:gd name="connsiteY314" fmla="*/ 468905 h 2495954"/>
                <a:gd name="connsiteX315" fmla="*/ 1585876 w 1993129"/>
                <a:gd name="connsiteY315" fmla="*/ 445990 h 2495954"/>
                <a:gd name="connsiteX316" fmla="*/ 1336232 w 1993129"/>
                <a:gd name="connsiteY316" fmla="*/ 381973 h 2495954"/>
                <a:gd name="connsiteX317" fmla="*/ 1295162 w 1993129"/>
                <a:gd name="connsiteY317" fmla="*/ 379892 h 2495954"/>
                <a:gd name="connsiteX318" fmla="*/ 1245750 w 1993129"/>
                <a:gd name="connsiteY318" fmla="*/ 374413 h 2495954"/>
                <a:gd name="connsiteX319" fmla="*/ 1245750 w 1993129"/>
                <a:gd name="connsiteY319" fmla="*/ 377551 h 2495954"/>
                <a:gd name="connsiteX320" fmla="*/ 1158479 w 1993129"/>
                <a:gd name="connsiteY320" fmla="*/ 381973 h 2495954"/>
                <a:gd name="connsiteX321" fmla="*/ 381367 w 1993129"/>
                <a:gd name="connsiteY321" fmla="*/ 1159092 h 2495954"/>
                <a:gd name="connsiteX322" fmla="*/ 378572 w 1993129"/>
                <a:gd name="connsiteY322" fmla="*/ 1214260 h 2495954"/>
                <a:gd name="connsiteX323" fmla="*/ 375434 w 1993129"/>
                <a:gd name="connsiteY323" fmla="*/ 1214260 h 2495954"/>
                <a:gd name="connsiteX324" fmla="*/ 378245 w 1993129"/>
                <a:gd name="connsiteY324" fmla="*/ 1158763 h 2495954"/>
                <a:gd name="connsiteX325" fmla="*/ 1158150 w 1993129"/>
                <a:gd name="connsiteY325" fmla="*/ 378851 h 2495954"/>
                <a:gd name="connsiteX326" fmla="*/ 1288436 w 1993129"/>
                <a:gd name="connsiteY326" fmla="*/ 338972 h 2495954"/>
                <a:gd name="connsiteX327" fmla="*/ 1340367 w 1993129"/>
                <a:gd name="connsiteY327" fmla="*/ 341603 h 2495954"/>
                <a:gd name="connsiteX328" fmla="*/ 1601633 w 1993129"/>
                <a:gd name="connsiteY328" fmla="*/ 408602 h 2495954"/>
                <a:gd name="connsiteX329" fmla="*/ 1712591 w 1993129"/>
                <a:gd name="connsiteY329" fmla="*/ 468905 h 2495954"/>
                <a:gd name="connsiteX330" fmla="*/ 1706067 w 1993129"/>
                <a:gd name="connsiteY330" fmla="*/ 468905 h 2495954"/>
                <a:gd name="connsiteX331" fmla="*/ 1600421 w 1993129"/>
                <a:gd name="connsiteY331" fmla="*/ 411490 h 2495954"/>
                <a:gd name="connsiteX332" fmla="*/ 1340050 w 1993129"/>
                <a:gd name="connsiteY332" fmla="*/ 344724 h 2495954"/>
                <a:gd name="connsiteX333" fmla="*/ 1288436 w 1993129"/>
                <a:gd name="connsiteY333" fmla="*/ 342110 h 2495954"/>
                <a:gd name="connsiteX334" fmla="*/ 1245750 w 1993129"/>
                <a:gd name="connsiteY334" fmla="*/ 336971 h 2495954"/>
                <a:gd name="connsiteX335" fmla="*/ 1245750 w 1993129"/>
                <a:gd name="connsiteY335" fmla="*/ 340109 h 2495954"/>
                <a:gd name="connsiteX336" fmla="*/ 1154651 w 1993129"/>
                <a:gd name="connsiteY336" fmla="*/ 344724 h 2495954"/>
                <a:gd name="connsiteX337" fmla="*/ 344119 w 1993129"/>
                <a:gd name="connsiteY337" fmla="*/ 1155262 h 2495954"/>
                <a:gd name="connsiteX338" fmla="*/ 341131 w 1993129"/>
                <a:gd name="connsiteY338" fmla="*/ 1214260 h 2495954"/>
                <a:gd name="connsiteX339" fmla="*/ 337993 w 1993129"/>
                <a:gd name="connsiteY339" fmla="*/ 1214260 h 2495954"/>
                <a:gd name="connsiteX340" fmla="*/ 340998 w 1993129"/>
                <a:gd name="connsiteY340" fmla="*/ 1154945 h 2495954"/>
                <a:gd name="connsiteX341" fmla="*/ 1154333 w 1993129"/>
                <a:gd name="connsiteY341" fmla="*/ 341603 h 2495954"/>
                <a:gd name="connsiteX342" fmla="*/ 1288436 w 1993129"/>
                <a:gd name="connsiteY342" fmla="*/ 301531 h 2495954"/>
                <a:gd name="connsiteX343" fmla="*/ 1344195 w 1993129"/>
                <a:gd name="connsiteY343" fmla="*/ 304355 h 2495954"/>
                <a:gd name="connsiteX344" fmla="*/ 1777312 w 1993129"/>
                <a:gd name="connsiteY344" fmla="*/ 461654 h 2495954"/>
                <a:gd name="connsiteX345" fmla="*/ 1786096 w 1993129"/>
                <a:gd name="connsiteY345" fmla="*/ 468905 h 2495954"/>
                <a:gd name="connsiteX346" fmla="*/ 1781183 w 1993129"/>
                <a:gd name="connsiteY346" fmla="*/ 468905 h 2495954"/>
                <a:gd name="connsiteX347" fmla="*/ 1775567 w 1993129"/>
                <a:gd name="connsiteY347" fmla="*/ 464270 h 2495954"/>
                <a:gd name="connsiteX348" fmla="*/ 1343878 w 1993129"/>
                <a:gd name="connsiteY348" fmla="*/ 307478 h 2495954"/>
                <a:gd name="connsiteX349" fmla="*/ 1288436 w 1993129"/>
                <a:gd name="connsiteY349" fmla="*/ 304669 h 2495954"/>
                <a:gd name="connsiteX350" fmla="*/ 1245750 w 1993129"/>
                <a:gd name="connsiteY350" fmla="*/ 299530 h 2495954"/>
                <a:gd name="connsiteX351" fmla="*/ 1245750 w 1993129"/>
                <a:gd name="connsiteY351" fmla="*/ 302668 h 2495954"/>
                <a:gd name="connsiteX352" fmla="*/ 1150822 w 1993129"/>
                <a:gd name="connsiteY352" fmla="*/ 307477 h 2495954"/>
                <a:gd name="connsiteX353" fmla="*/ 306872 w 1993129"/>
                <a:gd name="connsiteY353" fmla="*/ 1151433 h 2495954"/>
                <a:gd name="connsiteX354" fmla="*/ 303689 w 1993129"/>
                <a:gd name="connsiteY354" fmla="*/ 1214260 h 2495954"/>
                <a:gd name="connsiteX355" fmla="*/ 300551 w 1993129"/>
                <a:gd name="connsiteY355" fmla="*/ 1214260 h 2495954"/>
                <a:gd name="connsiteX356" fmla="*/ 303750 w 1993129"/>
                <a:gd name="connsiteY356" fmla="*/ 1151116 h 2495954"/>
                <a:gd name="connsiteX357" fmla="*/ 1150505 w 1993129"/>
                <a:gd name="connsiteY357" fmla="*/ 304355 h 2495954"/>
                <a:gd name="connsiteX358" fmla="*/ 1288436 w 1993129"/>
                <a:gd name="connsiteY358" fmla="*/ 264090 h 2495954"/>
                <a:gd name="connsiteX359" fmla="*/ 1348012 w 1993129"/>
                <a:gd name="connsiteY359" fmla="*/ 267108 h 2495954"/>
                <a:gd name="connsiteX360" fmla="*/ 1798216 w 1993129"/>
                <a:gd name="connsiteY360" fmla="*/ 430626 h 2495954"/>
                <a:gd name="connsiteX361" fmla="*/ 1844590 w 1993129"/>
                <a:gd name="connsiteY361" fmla="*/ 468905 h 2495954"/>
                <a:gd name="connsiteX362" fmla="*/ 1839701 w 1993129"/>
                <a:gd name="connsiteY362" fmla="*/ 468905 h 2495954"/>
                <a:gd name="connsiteX363" fmla="*/ 1796471 w 1993129"/>
                <a:gd name="connsiteY363" fmla="*/ 433222 h 2495954"/>
                <a:gd name="connsiteX364" fmla="*/ 1347695 w 1993129"/>
                <a:gd name="connsiteY364" fmla="*/ 270230 h 2495954"/>
                <a:gd name="connsiteX365" fmla="*/ 1288436 w 1993129"/>
                <a:gd name="connsiteY365" fmla="*/ 267228 h 2495954"/>
                <a:gd name="connsiteX366" fmla="*/ 1245750 w 1993129"/>
                <a:gd name="connsiteY366" fmla="*/ 262089 h 2495954"/>
                <a:gd name="connsiteX367" fmla="*/ 1245750 w 1993129"/>
                <a:gd name="connsiteY367" fmla="*/ 265227 h 2495954"/>
                <a:gd name="connsiteX368" fmla="*/ 1147005 w 1993129"/>
                <a:gd name="connsiteY368" fmla="*/ 270230 h 2495954"/>
                <a:gd name="connsiteX369" fmla="*/ 269625 w 1993129"/>
                <a:gd name="connsiteY369" fmla="*/ 1147617 h 2495954"/>
                <a:gd name="connsiteX370" fmla="*/ 266249 w 1993129"/>
                <a:gd name="connsiteY370" fmla="*/ 1214260 h 2495954"/>
                <a:gd name="connsiteX371" fmla="*/ 263111 w 1993129"/>
                <a:gd name="connsiteY371" fmla="*/ 1214260 h 2495954"/>
                <a:gd name="connsiteX372" fmla="*/ 266503 w 1993129"/>
                <a:gd name="connsiteY372" fmla="*/ 1147300 h 2495954"/>
                <a:gd name="connsiteX373" fmla="*/ 1146688 w 1993129"/>
                <a:gd name="connsiteY373" fmla="*/ 267108 h 2495954"/>
                <a:gd name="connsiteX374" fmla="*/ 1288436 w 1993129"/>
                <a:gd name="connsiteY374" fmla="*/ 226648 h 2495954"/>
                <a:gd name="connsiteX375" fmla="*/ 1351841 w 1993129"/>
                <a:gd name="connsiteY375" fmla="*/ 229859 h 2495954"/>
                <a:gd name="connsiteX376" fmla="*/ 1819151 w 1993129"/>
                <a:gd name="connsiteY376" fmla="*/ 399577 h 2495954"/>
                <a:gd name="connsiteX377" fmla="*/ 1896787 w 1993129"/>
                <a:gd name="connsiteY377" fmla="*/ 463659 h 2495954"/>
                <a:gd name="connsiteX378" fmla="*/ 1892836 w 1993129"/>
                <a:gd name="connsiteY378" fmla="*/ 464457 h 2495954"/>
                <a:gd name="connsiteX379" fmla="*/ 1817406 w 1993129"/>
                <a:gd name="connsiteY379" fmla="*/ 402192 h 2495954"/>
                <a:gd name="connsiteX380" fmla="*/ 1351524 w 1993129"/>
                <a:gd name="connsiteY380" fmla="*/ 232982 h 2495954"/>
                <a:gd name="connsiteX381" fmla="*/ 1288436 w 1993129"/>
                <a:gd name="connsiteY381" fmla="*/ 229786 h 2495954"/>
                <a:gd name="connsiteX382" fmla="*/ 1245750 w 1993129"/>
                <a:gd name="connsiteY382" fmla="*/ 224647 h 2495954"/>
                <a:gd name="connsiteX383" fmla="*/ 1245750 w 1993129"/>
                <a:gd name="connsiteY383" fmla="*/ 227785 h 2495954"/>
                <a:gd name="connsiteX384" fmla="*/ 1143188 w 1993129"/>
                <a:gd name="connsiteY384" fmla="*/ 232982 h 2495954"/>
                <a:gd name="connsiteX385" fmla="*/ 232378 w 1993129"/>
                <a:gd name="connsiteY385" fmla="*/ 1143799 h 2495954"/>
                <a:gd name="connsiteX386" fmla="*/ 228808 w 1993129"/>
                <a:gd name="connsiteY386" fmla="*/ 1214260 h 2495954"/>
                <a:gd name="connsiteX387" fmla="*/ 225669 w 1993129"/>
                <a:gd name="connsiteY387" fmla="*/ 1214260 h 2495954"/>
                <a:gd name="connsiteX388" fmla="*/ 229255 w 1993129"/>
                <a:gd name="connsiteY388" fmla="*/ 1143470 h 2495954"/>
                <a:gd name="connsiteX389" fmla="*/ 1142859 w 1993129"/>
                <a:gd name="connsiteY389" fmla="*/ 229859 h 2495954"/>
                <a:gd name="connsiteX390" fmla="*/ 1288436 w 1993129"/>
                <a:gd name="connsiteY390" fmla="*/ 189207 h 2495954"/>
                <a:gd name="connsiteX391" fmla="*/ 1355658 w 1993129"/>
                <a:gd name="connsiteY391" fmla="*/ 192613 h 2495954"/>
                <a:gd name="connsiteX392" fmla="*/ 1840055 w 1993129"/>
                <a:gd name="connsiteY392" fmla="*/ 368548 h 2495954"/>
                <a:gd name="connsiteX393" fmla="*/ 1935795 w 1993129"/>
                <a:gd name="connsiteY393" fmla="*/ 447575 h 2495954"/>
                <a:gd name="connsiteX394" fmla="*/ 1933104 w 1993129"/>
                <a:gd name="connsiteY394" fmla="*/ 449390 h 2495954"/>
                <a:gd name="connsiteX395" fmla="*/ 1838310 w 1993129"/>
                <a:gd name="connsiteY395" fmla="*/ 371145 h 2495954"/>
                <a:gd name="connsiteX396" fmla="*/ 1355341 w 1993129"/>
                <a:gd name="connsiteY396" fmla="*/ 195734 h 2495954"/>
                <a:gd name="connsiteX397" fmla="*/ 1288436 w 1993129"/>
                <a:gd name="connsiteY397" fmla="*/ 192345 h 2495954"/>
                <a:gd name="connsiteX398" fmla="*/ 1245750 w 1993129"/>
                <a:gd name="connsiteY398" fmla="*/ 187206 h 2495954"/>
                <a:gd name="connsiteX399" fmla="*/ 1245750 w 1993129"/>
                <a:gd name="connsiteY399" fmla="*/ 190344 h 2495954"/>
                <a:gd name="connsiteX400" fmla="*/ 1139359 w 1993129"/>
                <a:gd name="connsiteY400" fmla="*/ 195734 h 2495954"/>
                <a:gd name="connsiteX401" fmla="*/ 195130 w 1993129"/>
                <a:gd name="connsiteY401" fmla="*/ 1139971 h 2495954"/>
                <a:gd name="connsiteX402" fmla="*/ 191367 w 1993129"/>
                <a:gd name="connsiteY402" fmla="*/ 1214260 h 2495954"/>
                <a:gd name="connsiteX403" fmla="*/ 188229 w 1993129"/>
                <a:gd name="connsiteY403" fmla="*/ 1214260 h 2495954"/>
                <a:gd name="connsiteX404" fmla="*/ 192009 w 1993129"/>
                <a:gd name="connsiteY404" fmla="*/ 1139653 h 2495954"/>
                <a:gd name="connsiteX405" fmla="*/ 1139042 w 1993129"/>
                <a:gd name="connsiteY405" fmla="*/ 192613 h 2495954"/>
                <a:gd name="connsiteX406" fmla="*/ 1288436 w 1993129"/>
                <a:gd name="connsiteY406" fmla="*/ 151766 h 2495954"/>
                <a:gd name="connsiteX407" fmla="*/ 1359487 w 1993129"/>
                <a:gd name="connsiteY407" fmla="*/ 155365 h 2495954"/>
                <a:gd name="connsiteX408" fmla="*/ 1945561 w 1993129"/>
                <a:gd name="connsiteY408" fmla="*/ 400781 h 2495954"/>
                <a:gd name="connsiteX409" fmla="*/ 1966339 w 1993129"/>
                <a:gd name="connsiteY409" fmla="*/ 419670 h 2495954"/>
                <a:gd name="connsiteX410" fmla="*/ 1964554 w 1993129"/>
                <a:gd name="connsiteY410" fmla="*/ 422317 h 2495954"/>
                <a:gd name="connsiteX411" fmla="*/ 1943545 w 1993129"/>
                <a:gd name="connsiteY411" fmla="*/ 403219 h 2495954"/>
                <a:gd name="connsiteX412" fmla="*/ 1359158 w 1993129"/>
                <a:gd name="connsiteY412" fmla="*/ 158487 h 2495954"/>
                <a:gd name="connsiteX413" fmla="*/ 1288436 w 1993129"/>
                <a:gd name="connsiteY413" fmla="*/ 154904 h 2495954"/>
                <a:gd name="connsiteX414" fmla="*/ 1245750 w 1993129"/>
                <a:gd name="connsiteY414" fmla="*/ 149765 h 2495954"/>
                <a:gd name="connsiteX415" fmla="*/ 1245750 w 1993129"/>
                <a:gd name="connsiteY415" fmla="*/ 152903 h 2495954"/>
                <a:gd name="connsiteX416" fmla="*/ 1135542 w 1993129"/>
                <a:gd name="connsiteY416" fmla="*/ 158487 h 2495954"/>
                <a:gd name="connsiteX417" fmla="*/ 157883 w 1993129"/>
                <a:gd name="connsiteY417" fmla="*/ 1136154 h 2495954"/>
                <a:gd name="connsiteX418" fmla="*/ 153926 w 1993129"/>
                <a:gd name="connsiteY418" fmla="*/ 1214260 h 2495954"/>
                <a:gd name="connsiteX419" fmla="*/ 150787 w 1993129"/>
                <a:gd name="connsiteY419" fmla="*/ 1214260 h 2495954"/>
                <a:gd name="connsiteX420" fmla="*/ 154761 w 1993129"/>
                <a:gd name="connsiteY420" fmla="*/ 1135825 h 2495954"/>
                <a:gd name="connsiteX421" fmla="*/ 1135213 w 1993129"/>
                <a:gd name="connsiteY421" fmla="*/ 155365 h 2495954"/>
                <a:gd name="connsiteX422" fmla="*/ 1288436 w 1993129"/>
                <a:gd name="connsiteY422" fmla="*/ 114324 h 2495954"/>
                <a:gd name="connsiteX423" fmla="*/ 1363304 w 1993129"/>
                <a:gd name="connsiteY423" fmla="*/ 118117 h 2495954"/>
                <a:gd name="connsiteX424" fmla="*/ 1969349 w 1993129"/>
                <a:gd name="connsiteY424" fmla="*/ 371911 h 2495954"/>
                <a:gd name="connsiteX425" fmla="*/ 1985120 w 1993129"/>
                <a:gd name="connsiteY425" fmla="*/ 386248 h 2495954"/>
                <a:gd name="connsiteX426" fmla="*/ 1984400 w 1993129"/>
                <a:gd name="connsiteY426" fmla="*/ 389814 h 2495954"/>
                <a:gd name="connsiteX427" fmla="*/ 1967362 w 1993129"/>
                <a:gd name="connsiteY427" fmla="*/ 374326 h 2495954"/>
                <a:gd name="connsiteX428" fmla="*/ 1362986 w 1993129"/>
                <a:gd name="connsiteY428" fmla="*/ 121238 h 2495954"/>
                <a:gd name="connsiteX429" fmla="*/ 1288436 w 1993129"/>
                <a:gd name="connsiteY429" fmla="*/ 117462 h 2495954"/>
                <a:gd name="connsiteX430" fmla="*/ 1245750 w 1993129"/>
                <a:gd name="connsiteY430" fmla="*/ 112323 h 2495954"/>
                <a:gd name="connsiteX431" fmla="*/ 1245750 w 1993129"/>
                <a:gd name="connsiteY431" fmla="*/ 115461 h 2495954"/>
                <a:gd name="connsiteX432" fmla="*/ 1131714 w 1993129"/>
                <a:gd name="connsiteY432" fmla="*/ 121238 h 2495954"/>
                <a:gd name="connsiteX433" fmla="*/ 120635 w 1993129"/>
                <a:gd name="connsiteY433" fmla="*/ 1132325 h 2495954"/>
                <a:gd name="connsiteX434" fmla="*/ 116485 w 1993129"/>
                <a:gd name="connsiteY434" fmla="*/ 1214260 h 2495954"/>
                <a:gd name="connsiteX435" fmla="*/ 113347 w 1993129"/>
                <a:gd name="connsiteY435" fmla="*/ 1214260 h 2495954"/>
                <a:gd name="connsiteX436" fmla="*/ 117514 w 1993129"/>
                <a:gd name="connsiteY436" fmla="*/ 1132007 h 2495954"/>
                <a:gd name="connsiteX437" fmla="*/ 1131396 w 1993129"/>
                <a:gd name="connsiteY437" fmla="*/ 118117 h 2495954"/>
                <a:gd name="connsiteX438" fmla="*/ 1288436 w 1993129"/>
                <a:gd name="connsiteY438" fmla="*/ 76883 h 2495954"/>
                <a:gd name="connsiteX439" fmla="*/ 1367132 w 1993129"/>
                <a:gd name="connsiteY439" fmla="*/ 80869 h 2495954"/>
                <a:gd name="connsiteX440" fmla="*/ 1902829 w 1993129"/>
                <a:gd name="connsiteY440" fmla="*/ 275424 h 2495954"/>
                <a:gd name="connsiteX441" fmla="*/ 1993129 w 1993129"/>
                <a:gd name="connsiteY441" fmla="*/ 342991 h 2495954"/>
                <a:gd name="connsiteX442" fmla="*/ 1993129 w 1993129"/>
                <a:gd name="connsiteY442" fmla="*/ 346577 h 2495954"/>
                <a:gd name="connsiteX443" fmla="*/ 1993013 w 1993129"/>
                <a:gd name="connsiteY443" fmla="*/ 347150 h 2495954"/>
                <a:gd name="connsiteX444" fmla="*/ 1991150 w 1993129"/>
                <a:gd name="connsiteY444" fmla="*/ 345456 h 2495954"/>
                <a:gd name="connsiteX445" fmla="*/ 1366804 w 1993129"/>
                <a:gd name="connsiteY445" fmla="*/ 83991 h 2495954"/>
                <a:gd name="connsiteX446" fmla="*/ 1288436 w 1993129"/>
                <a:gd name="connsiteY446" fmla="*/ 80021 h 2495954"/>
                <a:gd name="connsiteX447" fmla="*/ 1245750 w 1993129"/>
                <a:gd name="connsiteY447" fmla="*/ 74882 h 2495954"/>
                <a:gd name="connsiteX448" fmla="*/ 1245750 w 1993129"/>
                <a:gd name="connsiteY448" fmla="*/ 78020 h 2495954"/>
                <a:gd name="connsiteX449" fmla="*/ 1127897 w 1993129"/>
                <a:gd name="connsiteY449" fmla="*/ 83991 h 2495954"/>
                <a:gd name="connsiteX450" fmla="*/ 83388 w 1993129"/>
                <a:gd name="connsiteY450" fmla="*/ 1128508 h 2495954"/>
                <a:gd name="connsiteX451" fmla="*/ 79044 w 1993129"/>
                <a:gd name="connsiteY451" fmla="*/ 1214260 h 2495954"/>
                <a:gd name="connsiteX452" fmla="*/ 75905 w 1993129"/>
                <a:gd name="connsiteY452" fmla="*/ 1214260 h 2495954"/>
                <a:gd name="connsiteX453" fmla="*/ 80266 w 1993129"/>
                <a:gd name="connsiteY453" fmla="*/ 1128179 h 2495954"/>
                <a:gd name="connsiteX454" fmla="*/ 1127568 w 1993129"/>
                <a:gd name="connsiteY454" fmla="*/ 80869 h 2495954"/>
                <a:gd name="connsiteX455" fmla="*/ 1288436 w 1993129"/>
                <a:gd name="connsiteY455" fmla="*/ 39442 h 2495954"/>
                <a:gd name="connsiteX456" fmla="*/ 1370950 w 1993129"/>
                <a:gd name="connsiteY456" fmla="*/ 43622 h 2495954"/>
                <a:gd name="connsiteX457" fmla="*/ 1923733 w 1993129"/>
                <a:gd name="connsiteY457" fmla="*/ 244395 h 2495954"/>
                <a:gd name="connsiteX458" fmla="*/ 1993129 w 1993129"/>
                <a:gd name="connsiteY458" fmla="*/ 296321 h 2495954"/>
                <a:gd name="connsiteX459" fmla="*/ 1993129 w 1993129"/>
                <a:gd name="connsiteY459" fmla="*/ 300223 h 2495954"/>
                <a:gd name="connsiteX460" fmla="*/ 1921988 w 1993129"/>
                <a:gd name="connsiteY460" fmla="*/ 246991 h 2495954"/>
                <a:gd name="connsiteX461" fmla="*/ 1370632 w 1993129"/>
                <a:gd name="connsiteY461" fmla="*/ 46744 h 2495954"/>
                <a:gd name="connsiteX462" fmla="*/ 1288436 w 1993129"/>
                <a:gd name="connsiteY462" fmla="*/ 42580 h 2495954"/>
                <a:gd name="connsiteX463" fmla="*/ 1245750 w 1993129"/>
                <a:gd name="connsiteY463" fmla="*/ 37441 h 2495954"/>
                <a:gd name="connsiteX464" fmla="*/ 1245750 w 1993129"/>
                <a:gd name="connsiteY464" fmla="*/ 40579 h 2495954"/>
                <a:gd name="connsiteX465" fmla="*/ 1124068 w 1993129"/>
                <a:gd name="connsiteY465" fmla="*/ 46744 h 2495954"/>
                <a:gd name="connsiteX466" fmla="*/ 46141 w 1993129"/>
                <a:gd name="connsiteY466" fmla="*/ 1124680 h 2495954"/>
                <a:gd name="connsiteX467" fmla="*/ 41603 w 1993129"/>
                <a:gd name="connsiteY467" fmla="*/ 1214260 h 2495954"/>
                <a:gd name="connsiteX468" fmla="*/ 38465 w 1993129"/>
                <a:gd name="connsiteY468" fmla="*/ 1214260 h 2495954"/>
                <a:gd name="connsiteX469" fmla="*/ 43019 w 1993129"/>
                <a:gd name="connsiteY469" fmla="*/ 1124363 h 2495954"/>
                <a:gd name="connsiteX470" fmla="*/ 1123751 w 1993129"/>
                <a:gd name="connsiteY470" fmla="*/ 43622 h 2495954"/>
                <a:gd name="connsiteX471" fmla="*/ 1288436 w 1993129"/>
                <a:gd name="connsiteY471" fmla="*/ 1994 h 2495954"/>
                <a:gd name="connsiteX472" fmla="*/ 1374954 w 1993129"/>
                <a:gd name="connsiteY472" fmla="*/ 6363 h 2495954"/>
                <a:gd name="connsiteX473" fmla="*/ 1945138 w 1993129"/>
                <a:gd name="connsiteY473" fmla="*/ 213065 h 2495954"/>
                <a:gd name="connsiteX474" fmla="*/ 1993129 w 1993129"/>
                <a:gd name="connsiteY474" fmla="*/ 248952 h 2495954"/>
                <a:gd name="connsiteX475" fmla="*/ 1993129 w 1993129"/>
                <a:gd name="connsiteY475" fmla="*/ 252745 h 2495954"/>
                <a:gd name="connsiteX476" fmla="*/ 1937636 w 1993129"/>
                <a:gd name="connsiteY476" fmla="*/ 211528 h 2495954"/>
                <a:gd name="connsiteX477" fmla="*/ 1371007 w 1993129"/>
                <a:gd name="connsiteY477" fmla="*/ 9081 h 2495954"/>
                <a:gd name="connsiteX478" fmla="*/ 1288436 w 1993129"/>
                <a:gd name="connsiteY478" fmla="*/ 5059 h 2495954"/>
                <a:gd name="connsiteX479" fmla="*/ 1245750 w 1993129"/>
                <a:gd name="connsiteY479" fmla="*/ 0 h 2495954"/>
                <a:gd name="connsiteX480" fmla="*/ 1245750 w 1993129"/>
                <a:gd name="connsiteY480" fmla="*/ 3135 h 2495954"/>
                <a:gd name="connsiteX481" fmla="*/ 1123693 w 1993129"/>
                <a:gd name="connsiteY481" fmla="*/ 9081 h 2495954"/>
                <a:gd name="connsiteX482" fmla="*/ 367094 w 1993129"/>
                <a:gd name="connsiteY482" fmla="*/ 367700 h 2495954"/>
                <a:gd name="connsiteX483" fmla="*/ 8478 w 1993129"/>
                <a:gd name="connsiteY483" fmla="*/ 1124305 h 2495954"/>
                <a:gd name="connsiteX484" fmla="*/ 4096 w 1993129"/>
                <a:gd name="connsiteY484" fmla="*/ 1214260 h 2495954"/>
                <a:gd name="connsiteX485" fmla="*/ 1018 w 1993129"/>
                <a:gd name="connsiteY485" fmla="*/ 1214260 h 2495954"/>
                <a:gd name="connsiteX486" fmla="*/ 5760 w 1993129"/>
                <a:gd name="connsiteY486" fmla="*/ 1120358 h 2495954"/>
                <a:gd name="connsiteX487" fmla="*/ 1119746 w 1993129"/>
                <a:gd name="connsiteY487" fmla="*/ 6363 h 24959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Lst>
              <a:rect l="l" t="t" r="r" b="b"/>
              <a:pathLst>
                <a:path w="1993129" h="2495954">
                  <a:moveTo>
                    <a:pt x="861829" y="1261512"/>
                  </a:moveTo>
                  <a:lnTo>
                    <a:pt x="864967" y="1261512"/>
                  </a:lnTo>
                  <a:lnTo>
                    <a:pt x="871408" y="1325204"/>
                  </a:lnTo>
                  <a:cubicBezTo>
                    <a:pt x="902132" y="1474952"/>
                    <a:pt x="1020363" y="1593183"/>
                    <a:pt x="1170110" y="1623907"/>
                  </a:cubicBezTo>
                  <a:lnTo>
                    <a:pt x="1246305" y="1631612"/>
                  </a:lnTo>
                  <a:lnTo>
                    <a:pt x="1246305" y="1634750"/>
                  </a:lnTo>
                  <a:lnTo>
                    <a:pt x="1169483" y="1626981"/>
                  </a:lnTo>
                  <a:cubicBezTo>
                    <a:pt x="1018520" y="1596002"/>
                    <a:pt x="899313" y="1476794"/>
                    <a:pt x="868334" y="1325830"/>
                  </a:cubicBezTo>
                  <a:close/>
                  <a:moveTo>
                    <a:pt x="824388" y="1261512"/>
                  </a:moveTo>
                  <a:lnTo>
                    <a:pt x="827527" y="1261512"/>
                  </a:lnTo>
                  <a:lnTo>
                    <a:pt x="834730" y="1332730"/>
                  </a:lnTo>
                  <a:cubicBezTo>
                    <a:pt x="868457" y="1497074"/>
                    <a:pt x="998241" y="1626859"/>
                    <a:pt x="1162583" y="1660586"/>
                  </a:cubicBezTo>
                  <a:lnTo>
                    <a:pt x="1246305" y="1669054"/>
                  </a:lnTo>
                  <a:lnTo>
                    <a:pt x="1246305" y="1672192"/>
                  </a:lnTo>
                  <a:lnTo>
                    <a:pt x="1161937" y="1663662"/>
                  </a:lnTo>
                  <a:cubicBezTo>
                    <a:pt x="996348" y="1629692"/>
                    <a:pt x="865624" y="1498967"/>
                    <a:pt x="831654" y="1333377"/>
                  </a:cubicBezTo>
                  <a:close/>
                  <a:moveTo>
                    <a:pt x="786947" y="1261512"/>
                  </a:moveTo>
                  <a:lnTo>
                    <a:pt x="790085" y="1261512"/>
                  </a:lnTo>
                  <a:lnTo>
                    <a:pt x="798050" y="1340276"/>
                  </a:lnTo>
                  <a:cubicBezTo>
                    <a:pt x="834769" y="1519246"/>
                    <a:pt x="976068" y="1660547"/>
                    <a:pt x="1155037" y="1697266"/>
                  </a:cubicBezTo>
                  <a:lnTo>
                    <a:pt x="1246305" y="1706495"/>
                  </a:lnTo>
                  <a:lnTo>
                    <a:pt x="1246305" y="1709633"/>
                  </a:lnTo>
                  <a:lnTo>
                    <a:pt x="1154411" y="1700340"/>
                  </a:lnTo>
                  <a:cubicBezTo>
                    <a:pt x="974226" y="1663366"/>
                    <a:pt x="831949" y="1521089"/>
                    <a:pt x="794976" y="1340902"/>
                  </a:cubicBezTo>
                  <a:close/>
                  <a:moveTo>
                    <a:pt x="749506" y="1261512"/>
                  </a:moveTo>
                  <a:lnTo>
                    <a:pt x="752645" y="1261512"/>
                  </a:lnTo>
                  <a:lnTo>
                    <a:pt x="761372" y="1347803"/>
                  </a:lnTo>
                  <a:cubicBezTo>
                    <a:pt x="801094" y="1541369"/>
                    <a:pt x="953946" y="1694222"/>
                    <a:pt x="1147511" y="1733944"/>
                  </a:cubicBezTo>
                  <a:lnTo>
                    <a:pt x="1246305" y="1743936"/>
                  </a:lnTo>
                  <a:lnTo>
                    <a:pt x="1246305" y="1747074"/>
                  </a:lnTo>
                  <a:lnTo>
                    <a:pt x="1146864" y="1737020"/>
                  </a:lnTo>
                  <a:cubicBezTo>
                    <a:pt x="952053" y="1697055"/>
                    <a:pt x="798261" y="1543262"/>
                    <a:pt x="758296" y="1348450"/>
                  </a:cubicBezTo>
                  <a:close/>
                  <a:moveTo>
                    <a:pt x="712065" y="1261512"/>
                  </a:moveTo>
                  <a:lnTo>
                    <a:pt x="715203" y="1261512"/>
                  </a:lnTo>
                  <a:lnTo>
                    <a:pt x="724692" y="1355350"/>
                  </a:lnTo>
                  <a:cubicBezTo>
                    <a:pt x="767405" y="1563542"/>
                    <a:pt x="931774" y="1727911"/>
                    <a:pt x="1139964" y="1770625"/>
                  </a:cubicBezTo>
                  <a:lnTo>
                    <a:pt x="1246305" y="1781378"/>
                  </a:lnTo>
                  <a:lnTo>
                    <a:pt x="1246305" y="1784516"/>
                  </a:lnTo>
                  <a:lnTo>
                    <a:pt x="1139338" y="1773699"/>
                  </a:lnTo>
                  <a:cubicBezTo>
                    <a:pt x="929931" y="1730731"/>
                    <a:pt x="764586" y="1565384"/>
                    <a:pt x="721618" y="1355976"/>
                  </a:cubicBezTo>
                  <a:close/>
                  <a:moveTo>
                    <a:pt x="674624" y="1261512"/>
                  </a:moveTo>
                  <a:lnTo>
                    <a:pt x="677763" y="1261512"/>
                  </a:lnTo>
                  <a:lnTo>
                    <a:pt x="688014" y="1362876"/>
                  </a:lnTo>
                  <a:cubicBezTo>
                    <a:pt x="733731" y="1585664"/>
                    <a:pt x="909652" y="1761586"/>
                    <a:pt x="1132438" y="1807303"/>
                  </a:cubicBezTo>
                  <a:lnTo>
                    <a:pt x="1246305" y="1818819"/>
                  </a:lnTo>
                  <a:lnTo>
                    <a:pt x="1246305" y="1821957"/>
                  </a:lnTo>
                  <a:lnTo>
                    <a:pt x="1131791" y="1810379"/>
                  </a:lnTo>
                  <a:cubicBezTo>
                    <a:pt x="907759" y="1764419"/>
                    <a:pt x="730898" y="1587557"/>
                    <a:pt x="684938" y="1363522"/>
                  </a:cubicBezTo>
                  <a:close/>
                  <a:moveTo>
                    <a:pt x="637183" y="1261512"/>
                  </a:moveTo>
                  <a:lnTo>
                    <a:pt x="640321" y="1261512"/>
                  </a:lnTo>
                  <a:lnTo>
                    <a:pt x="651334" y="1370423"/>
                  </a:lnTo>
                  <a:cubicBezTo>
                    <a:pt x="700042" y="1607836"/>
                    <a:pt x="887479" y="1795275"/>
                    <a:pt x="1124891" y="1843984"/>
                  </a:cubicBezTo>
                  <a:lnTo>
                    <a:pt x="1246305" y="1856260"/>
                  </a:lnTo>
                  <a:lnTo>
                    <a:pt x="1246305" y="1859398"/>
                  </a:lnTo>
                  <a:lnTo>
                    <a:pt x="1124265" y="1847057"/>
                  </a:lnTo>
                  <a:cubicBezTo>
                    <a:pt x="885637" y="1798094"/>
                    <a:pt x="697223" y="1609679"/>
                    <a:pt x="648260" y="1371049"/>
                  </a:cubicBezTo>
                  <a:close/>
                  <a:moveTo>
                    <a:pt x="599742" y="1261512"/>
                  </a:moveTo>
                  <a:lnTo>
                    <a:pt x="602880" y="1261512"/>
                  </a:lnTo>
                  <a:lnTo>
                    <a:pt x="614656" y="1377950"/>
                  </a:lnTo>
                  <a:cubicBezTo>
                    <a:pt x="666367" y="1629959"/>
                    <a:pt x="865357" y="1828950"/>
                    <a:pt x="1117365" y="1880662"/>
                  </a:cubicBezTo>
                  <a:lnTo>
                    <a:pt x="1246305" y="1893702"/>
                  </a:lnTo>
                  <a:lnTo>
                    <a:pt x="1246305" y="1896840"/>
                  </a:lnTo>
                  <a:lnTo>
                    <a:pt x="1116718" y="1883738"/>
                  </a:lnTo>
                  <a:cubicBezTo>
                    <a:pt x="863464" y="1831783"/>
                    <a:pt x="663534" y="1631852"/>
                    <a:pt x="611580" y="1378596"/>
                  </a:cubicBezTo>
                  <a:close/>
                  <a:moveTo>
                    <a:pt x="562301" y="1261512"/>
                  </a:moveTo>
                  <a:lnTo>
                    <a:pt x="565439" y="1261512"/>
                  </a:lnTo>
                  <a:lnTo>
                    <a:pt x="577976" y="1385495"/>
                  </a:lnTo>
                  <a:cubicBezTo>
                    <a:pt x="632679" y="1652131"/>
                    <a:pt x="843185" y="1862639"/>
                    <a:pt x="1109818" y="1917342"/>
                  </a:cubicBezTo>
                  <a:lnTo>
                    <a:pt x="1246305" y="1931143"/>
                  </a:lnTo>
                  <a:lnTo>
                    <a:pt x="1246305" y="1934280"/>
                  </a:lnTo>
                  <a:lnTo>
                    <a:pt x="1109192" y="1920415"/>
                  </a:lnTo>
                  <a:cubicBezTo>
                    <a:pt x="841342" y="1865457"/>
                    <a:pt x="629859" y="1653974"/>
                    <a:pt x="574902" y="1386122"/>
                  </a:cubicBezTo>
                  <a:close/>
                  <a:moveTo>
                    <a:pt x="524176" y="1261512"/>
                  </a:moveTo>
                  <a:lnTo>
                    <a:pt x="527315" y="1261512"/>
                  </a:lnTo>
                  <a:lnTo>
                    <a:pt x="530357" y="1321543"/>
                  </a:lnTo>
                  <a:cubicBezTo>
                    <a:pt x="562405" y="1636102"/>
                    <a:pt x="797627" y="1891505"/>
                    <a:pt x="1102292" y="1954020"/>
                  </a:cubicBezTo>
                  <a:lnTo>
                    <a:pt x="1246305" y="1968584"/>
                  </a:lnTo>
                  <a:lnTo>
                    <a:pt x="1246305" y="1971722"/>
                  </a:lnTo>
                  <a:lnTo>
                    <a:pt x="1101645" y="1957096"/>
                  </a:lnTo>
                  <a:cubicBezTo>
                    <a:pt x="795630" y="1894318"/>
                    <a:pt x="559418" y="1637833"/>
                    <a:pt x="527234" y="1321872"/>
                  </a:cubicBezTo>
                  <a:close/>
                  <a:moveTo>
                    <a:pt x="486736" y="1261512"/>
                  </a:moveTo>
                  <a:lnTo>
                    <a:pt x="489874" y="1261512"/>
                  </a:lnTo>
                  <a:lnTo>
                    <a:pt x="493109" y="1325372"/>
                  </a:lnTo>
                  <a:cubicBezTo>
                    <a:pt x="529412" y="1681752"/>
                    <a:pt x="813565" y="1965907"/>
                    <a:pt x="1169942" y="2002210"/>
                  </a:cubicBezTo>
                  <a:lnTo>
                    <a:pt x="1246305" y="2006079"/>
                  </a:lnTo>
                  <a:lnTo>
                    <a:pt x="1246305" y="2009217"/>
                  </a:lnTo>
                  <a:lnTo>
                    <a:pt x="1169625" y="2005332"/>
                  </a:lnTo>
                  <a:cubicBezTo>
                    <a:pt x="811785" y="1968876"/>
                    <a:pt x="526442" y="1683532"/>
                    <a:pt x="489987" y="1325689"/>
                  </a:cubicBezTo>
                  <a:close/>
                  <a:moveTo>
                    <a:pt x="449295" y="1261512"/>
                  </a:moveTo>
                  <a:lnTo>
                    <a:pt x="452433" y="1261512"/>
                  </a:lnTo>
                  <a:lnTo>
                    <a:pt x="455862" y="1329188"/>
                  </a:lnTo>
                  <a:cubicBezTo>
                    <a:pt x="493961" y="1703144"/>
                    <a:pt x="792172" y="2001357"/>
                    <a:pt x="1166125" y="2039457"/>
                  </a:cubicBezTo>
                  <a:lnTo>
                    <a:pt x="1246305" y="2043519"/>
                  </a:lnTo>
                  <a:lnTo>
                    <a:pt x="1246305" y="2046657"/>
                  </a:lnTo>
                  <a:lnTo>
                    <a:pt x="1165796" y="2042579"/>
                  </a:lnTo>
                  <a:cubicBezTo>
                    <a:pt x="790333" y="2004334"/>
                    <a:pt x="490984" y="1704983"/>
                    <a:pt x="452739" y="1329517"/>
                  </a:cubicBezTo>
                  <a:close/>
                  <a:moveTo>
                    <a:pt x="411854" y="1261512"/>
                  </a:moveTo>
                  <a:lnTo>
                    <a:pt x="414992" y="1261512"/>
                  </a:lnTo>
                  <a:lnTo>
                    <a:pt x="418614" y="1333017"/>
                  </a:lnTo>
                  <a:cubicBezTo>
                    <a:pt x="458503" y="1724597"/>
                    <a:pt x="770720" y="2036816"/>
                    <a:pt x="1162296" y="2076705"/>
                  </a:cubicBezTo>
                  <a:lnTo>
                    <a:pt x="1246305" y="2080961"/>
                  </a:lnTo>
                  <a:lnTo>
                    <a:pt x="1246305" y="2084099"/>
                  </a:lnTo>
                  <a:lnTo>
                    <a:pt x="1161979" y="2079827"/>
                  </a:lnTo>
                  <a:cubicBezTo>
                    <a:pt x="768939" y="2039786"/>
                    <a:pt x="455533" y="1726377"/>
                    <a:pt x="415492" y="1333335"/>
                  </a:cubicBezTo>
                  <a:close/>
                  <a:moveTo>
                    <a:pt x="374413" y="1261512"/>
                  </a:moveTo>
                  <a:lnTo>
                    <a:pt x="377551" y="1261512"/>
                  </a:lnTo>
                  <a:lnTo>
                    <a:pt x="381367" y="1336834"/>
                  </a:lnTo>
                  <a:cubicBezTo>
                    <a:pt x="423052" y="1745991"/>
                    <a:pt x="749327" y="2072268"/>
                    <a:pt x="1158479" y="2113953"/>
                  </a:cubicBezTo>
                  <a:lnTo>
                    <a:pt x="1246305" y="2118403"/>
                  </a:lnTo>
                  <a:lnTo>
                    <a:pt x="1246305" y="2121541"/>
                  </a:lnTo>
                  <a:lnTo>
                    <a:pt x="1158150" y="2117076"/>
                  </a:lnTo>
                  <a:cubicBezTo>
                    <a:pt x="747488" y="2075245"/>
                    <a:pt x="420075" y="1747830"/>
                    <a:pt x="378245" y="1337164"/>
                  </a:cubicBezTo>
                  <a:close/>
                  <a:moveTo>
                    <a:pt x="336972" y="1261512"/>
                  </a:moveTo>
                  <a:lnTo>
                    <a:pt x="340110" y="1261512"/>
                  </a:lnTo>
                  <a:lnTo>
                    <a:pt x="344119" y="1340662"/>
                  </a:lnTo>
                  <a:cubicBezTo>
                    <a:pt x="387593" y="1767442"/>
                    <a:pt x="727874" y="2107726"/>
                    <a:pt x="1154651" y="2151200"/>
                  </a:cubicBezTo>
                  <a:lnTo>
                    <a:pt x="1246305" y="2155843"/>
                  </a:lnTo>
                  <a:lnTo>
                    <a:pt x="1246305" y="2158981"/>
                  </a:lnTo>
                  <a:lnTo>
                    <a:pt x="1154333" y="2154322"/>
                  </a:lnTo>
                  <a:cubicBezTo>
                    <a:pt x="726094" y="2110695"/>
                    <a:pt x="384624" y="1769222"/>
                    <a:pt x="340998" y="1340980"/>
                  </a:cubicBezTo>
                  <a:close/>
                  <a:moveTo>
                    <a:pt x="299531" y="1261512"/>
                  </a:moveTo>
                  <a:lnTo>
                    <a:pt x="302669" y="1261512"/>
                  </a:lnTo>
                  <a:lnTo>
                    <a:pt x="306873" y="1344491"/>
                  </a:lnTo>
                  <a:cubicBezTo>
                    <a:pt x="352143" y="1788895"/>
                    <a:pt x="706482" y="2143185"/>
                    <a:pt x="1150834" y="2188449"/>
                  </a:cubicBezTo>
                  <a:lnTo>
                    <a:pt x="1246305" y="2193285"/>
                  </a:lnTo>
                  <a:lnTo>
                    <a:pt x="1246305" y="2196423"/>
                  </a:lnTo>
                  <a:lnTo>
                    <a:pt x="1150505" y="2191570"/>
                  </a:lnTo>
                  <a:cubicBezTo>
                    <a:pt x="704642" y="2146155"/>
                    <a:pt x="349165" y="1790675"/>
                    <a:pt x="303750" y="1344808"/>
                  </a:cubicBezTo>
                  <a:close/>
                  <a:moveTo>
                    <a:pt x="262090" y="1261512"/>
                  </a:moveTo>
                  <a:lnTo>
                    <a:pt x="265228" y="1261512"/>
                  </a:lnTo>
                  <a:lnTo>
                    <a:pt x="269625" y="1348309"/>
                  </a:lnTo>
                  <a:cubicBezTo>
                    <a:pt x="316684" y="1810289"/>
                    <a:pt x="685029" y="2178637"/>
                    <a:pt x="1147005" y="2225697"/>
                  </a:cubicBezTo>
                  <a:lnTo>
                    <a:pt x="1246305" y="2230727"/>
                  </a:lnTo>
                  <a:lnTo>
                    <a:pt x="1246305" y="2233865"/>
                  </a:lnTo>
                  <a:lnTo>
                    <a:pt x="1146688" y="2228818"/>
                  </a:lnTo>
                  <a:cubicBezTo>
                    <a:pt x="683249" y="2181606"/>
                    <a:pt x="313715" y="1812069"/>
                    <a:pt x="266503" y="1348626"/>
                  </a:cubicBezTo>
                  <a:close/>
                  <a:moveTo>
                    <a:pt x="224649" y="1261512"/>
                  </a:moveTo>
                  <a:lnTo>
                    <a:pt x="227787" y="1261512"/>
                  </a:lnTo>
                  <a:lnTo>
                    <a:pt x="232378" y="1352125"/>
                  </a:lnTo>
                  <a:cubicBezTo>
                    <a:pt x="281233" y="1831681"/>
                    <a:pt x="663635" y="2214087"/>
                    <a:pt x="1143188" y="2262943"/>
                  </a:cubicBezTo>
                  <a:lnTo>
                    <a:pt x="1246305" y="2268167"/>
                  </a:lnTo>
                  <a:lnTo>
                    <a:pt x="1246305" y="2271305"/>
                  </a:lnTo>
                  <a:lnTo>
                    <a:pt x="1142859" y="2266065"/>
                  </a:lnTo>
                  <a:cubicBezTo>
                    <a:pt x="661797" y="2217064"/>
                    <a:pt x="278256" y="1833520"/>
                    <a:pt x="229255" y="1352454"/>
                  </a:cubicBezTo>
                  <a:close/>
                  <a:moveTo>
                    <a:pt x="187208" y="1261512"/>
                  </a:moveTo>
                  <a:lnTo>
                    <a:pt x="190346" y="1261512"/>
                  </a:lnTo>
                  <a:lnTo>
                    <a:pt x="195130" y="1355954"/>
                  </a:lnTo>
                  <a:cubicBezTo>
                    <a:pt x="245775" y="1853134"/>
                    <a:pt x="642184" y="2249546"/>
                    <a:pt x="1139359" y="2300191"/>
                  </a:cubicBezTo>
                  <a:lnTo>
                    <a:pt x="1246305" y="2305609"/>
                  </a:lnTo>
                  <a:lnTo>
                    <a:pt x="1246305" y="2308747"/>
                  </a:lnTo>
                  <a:lnTo>
                    <a:pt x="1139042" y="2303313"/>
                  </a:lnTo>
                  <a:cubicBezTo>
                    <a:pt x="640403" y="2252516"/>
                    <a:pt x="242805" y="1854914"/>
                    <a:pt x="192009" y="1356271"/>
                  </a:cubicBezTo>
                  <a:close/>
                  <a:moveTo>
                    <a:pt x="149767" y="1261512"/>
                  </a:moveTo>
                  <a:lnTo>
                    <a:pt x="152905" y="1261512"/>
                  </a:lnTo>
                  <a:lnTo>
                    <a:pt x="157883" y="1359772"/>
                  </a:lnTo>
                  <a:cubicBezTo>
                    <a:pt x="210324" y="1874527"/>
                    <a:pt x="620790" y="2284998"/>
                    <a:pt x="1135542" y="2337439"/>
                  </a:cubicBezTo>
                  <a:lnTo>
                    <a:pt x="1246305" y="2343051"/>
                  </a:lnTo>
                  <a:lnTo>
                    <a:pt x="1246305" y="2346189"/>
                  </a:lnTo>
                  <a:lnTo>
                    <a:pt x="1135213" y="2340562"/>
                  </a:lnTo>
                  <a:cubicBezTo>
                    <a:pt x="618952" y="2287975"/>
                    <a:pt x="207347" y="1876367"/>
                    <a:pt x="154761" y="1360101"/>
                  </a:cubicBezTo>
                  <a:close/>
                  <a:moveTo>
                    <a:pt x="112326" y="1261512"/>
                  </a:moveTo>
                  <a:lnTo>
                    <a:pt x="115464" y="1261512"/>
                  </a:lnTo>
                  <a:lnTo>
                    <a:pt x="120635" y="1363599"/>
                  </a:lnTo>
                  <a:cubicBezTo>
                    <a:pt x="174866" y="1895979"/>
                    <a:pt x="599338" y="2320455"/>
                    <a:pt x="1131714" y="2374686"/>
                  </a:cubicBezTo>
                  <a:lnTo>
                    <a:pt x="1246305" y="2380491"/>
                  </a:lnTo>
                  <a:lnTo>
                    <a:pt x="1246305" y="2383629"/>
                  </a:lnTo>
                  <a:lnTo>
                    <a:pt x="1131396" y="2377808"/>
                  </a:lnTo>
                  <a:cubicBezTo>
                    <a:pt x="597558" y="2323425"/>
                    <a:pt x="171896" y="1897759"/>
                    <a:pt x="117514" y="1363917"/>
                  </a:cubicBezTo>
                  <a:close/>
                  <a:moveTo>
                    <a:pt x="74885" y="1261512"/>
                  </a:moveTo>
                  <a:lnTo>
                    <a:pt x="78023" y="1261512"/>
                  </a:lnTo>
                  <a:lnTo>
                    <a:pt x="83388" y="1367417"/>
                  </a:lnTo>
                  <a:cubicBezTo>
                    <a:pt x="139415" y="1917373"/>
                    <a:pt x="577945" y="2355907"/>
                    <a:pt x="1127897" y="2411934"/>
                  </a:cubicBezTo>
                  <a:lnTo>
                    <a:pt x="1246305" y="2417933"/>
                  </a:lnTo>
                  <a:lnTo>
                    <a:pt x="1246305" y="2421071"/>
                  </a:lnTo>
                  <a:lnTo>
                    <a:pt x="1127568" y="2415056"/>
                  </a:lnTo>
                  <a:cubicBezTo>
                    <a:pt x="576106" y="2358884"/>
                    <a:pt x="136438" y="1919212"/>
                    <a:pt x="80266" y="1367746"/>
                  </a:cubicBezTo>
                  <a:close/>
                  <a:moveTo>
                    <a:pt x="37444" y="1261512"/>
                  </a:moveTo>
                  <a:lnTo>
                    <a:pt x="40582" y="1261512"/>
                  </a:lnTo>
                  <a:lnTo>
                    <a:pt x="46141" y="1371246"/>
                  </a:lnTo>
                  <a:cubicBezTo>
                    <a:pt x="103956" y="1938825"/>
                    <a:pt x="556493" y="2391367"/>
                    <a:pt x="1124068" y="2449183"/>
                  </a:cubicBezTo>
                  <a:lnTo>
                    <a:pt x="1246305" y="2455375"/>
                  </a:lnTo>
                  <a:lnTo>
                    <a:pt x="1246305" y="2458512"/>
                  </a:lnTo>
                  <a:lnTo>
                    <a:pt x="1123751" y="2452303"/>
                  </a:lnTo>
                  <a:cubicBezTo>
                    <a:pt x="554713" y="2394335"/>
                    <a:pt x="100987" y="1940606"/>
                    <a:pt x="43019" y="1371564"/>
                  </a:cubicBezTo>
                  <a:close/>
                  <a:moveTo>
                    <a:pt x="0" y="1261512"/>
                  </a:moveTo>
                  <a:lnTo>
                    <a:pt x="3114" y="1261512"/>
                  </a:lnTo>
                  <a:lnTo>
                    <a:pt x="8478" y="1371621"/>
                  </a:lnTo>
                  <a:cubicBezTo>
                    <a:pt x="36482" y="1657448"/>
                    <a:pt x="161355" y="1922487"/>
                    <a:pt x="367094" y="2128226"/>
                  </a:cubicBezTo>
                  <a:cubicBezTo>
                    <a:pt x="572832" y="2333967"/>
                    <a:pt x="837923" y="2458841"/>
                    <a:pt x="1123714" y="2486845"/>
                  </a:cubicBezTo>
                  <a:lnTo>
                    <a:pt x="1246305" y="2492818"/>
                  </a:lnTo>
                  <a:lnTo>
                    <a:pt x="1246305" y="2495954"/>
                  </a:lnTo>
                  <a:lnTo>
                    <a:pt x="1119746" y="2489564"/>
                  </a:lnTo>
                  <a:cubicBezTo>
                    <a:pt x="532372" y="2429912"/>
                    <a:pt x="65411" y="1962948"/>
                    <a:pt x="5760" y="1375569"/>
                  </a:cubicBezTo>
                  <a:close/>
                  <a:moveTo>
                    <a:pt x="1245750" y="861231"/>
                  </a:moveTo>
                  <a:lnTo>
                    <a:pt x="1245750" y="864369"/>
                  </a:lnTo>
                  <a:lnTo>
                    <a:pt x="1170110" y="872018"/>
                  </a:lnTo>
                  <a:cubicBezTo>
                    <a:pt x="1020363" y="902742"/>
                    <a:pt x="902132" y="1020974"/>
                    <a:pt x="871408" y="1170722"/>
                  </a:cubicBezTo>
                  <a:lnTo>
                    <a:pt x="867005" y="1214260"/>
                  </a:lnTo>
                  <a:lnTo>
                    <a:pt x="863868" y="1214260"/>
                  </a:lnTo>
                  <a:lnTo>
                    <a:pt x="868334" y="1170096"/>
                  </a:lnTo>
                  <a:cubicBezTo>
                    <a:pt x="899313" y="1019131"/>
                    <a:pt x="1018520" y="899923"/>
                    <a:pt x="1169483" y="868944"/>
                  </a:cubicBezTo>
                  <a:close/>
                  <a:moveTo>
                    <a:pt x="1245750" y="823790"/>
                  </a:moveTo>
                  <a:lnTo>
                    <a:pt x="1245750" y="826928"/>
                  </a:lnTo>
                  <a:lnTo>
                    <a:pt x="1162583" y="835340"/>
                  </a:lnTo>
                  <a:cubicBezTo>
                    <a:pt x="998241" y="869067"/>
                    <a:pt x="868457" y="998852"/>
                    <a:pt x="834730" y="1163196"/>
                  </a:cubicBezTo>
                  <a:lnTo>
                    <a:pt x="829565" y="1214260"/>
                  </a:lnTo>
                  <a:lnTo>
                    <a:pt x="826426" y="1214260"/>
                  </a:lnTo>
                  <a:lnTo>
                    <a:pt x="831654" y="1162549"/>
                  </a:lnTo>
                  <a:cubicBezTo>
                    <a:pt x="865624" y="996959"/>
                    <a:pt x="996348" y="866235"/>
                    <a:pt x="1161937" y="832264"/>
                  </a:cubicBezTo>
                  <a:close/>
                  <a:moveTo>
                    <a:pt x="1245750" y="786348"/>
                  </a:moveTo>
                  <a:lnTo>
                    <a:pt x="1245750" y="789486"/>
                  </a:lnTo>
                  <a:lnTo>
                    <a:pt x="1155037" y="798659"/>
                  </a:lnTo>
                  <a:cubicBezTo>
                    <a:pt x="976068" y="835378"/>
                    <a:pt x="834769" y="976679"/>
                    <a:pt x="798050" y="1155648"/>
                  </a:cubicBezTo>
                  <a:lnTo>
                    <a:pt x="792123" y="1214260"/>
                  </a:lnTo>
                  <a:lnTo>
                    <a:pt x="788985" y="1214260"/>
                  </a:lnTo>
                  <a:lnTo>
                    <a:pt x="794976" y="1155022"/>
                  </a:lnTo>
                  <a:cubicBezTo>
                    <a:pt x="831949" y="974836"/>
                    <a:pt x="974226" y="832559"/>
                    <a:pt x="1154411" y="795585"/>
                  </a:cubicBezTo>
                  <a:close/>
                  <a:moveTo>
                    <a:pt x="1245750" y="748907"/>
                  </a:moveTo>
                  <a:lnTo>
                    <a:pt x="1245750" y="752045"/>
                  </a:lnTo>
                  <a:lnTo>
                    <a:pt x="1147511" y="761981"/>
                  </a:lnTo>
                  <a:cubicBezTo>
                    <a:pt x="953946" y="801703"/>
                    <a:pt x="801094" y="954557"/>
                    <a:pt x="761372" y="1148123"/>
                  </a:cubicBezTo>
                  <a:lnTo>
                    <a:pt x="754683" y="1214260"/>
                  </a:lnTo>
                  <a:lnTo>
                    <a:pt x="751544" y="1214260"/>
                  </a:lnTo>
                  <a:lnTo>
                    <a:pt x="758296" y="1147476"/>
                  </a:lnTo>
                  <a:cubicBezTo>
                    <a:pt x="798261" y="952664"/>
                    <a:pt x="952053" y="798870"/>
                    <a:pt x="1146864" y="758905"/>
                  </a:cubicBezTo>
                  <a:close/>
                  <a:moveTo>
                    <a:pt x="1245750" y="711466"/>
                  </a:moveTo>
                  <a:lnTo>
                    <a:pt x="1245750" y="714604"/>
                  </a:lnTo>
                  <a:lnTo>
                    <a:pt x="1139964" y="725301"/>
                  </a:lnTo>
                  <a:cubicBezTo>
                    <a:pt x="931774" y="768015"/>
                    <a:pt x="767405" y="932385"/>
                    <a:pt x="724692" y="1140576"/>
                  </a:cubicBezTo>
                  <a:lnTo>
                    <a:pt x="717241" y="1214260"/>
                  </a:lnTo>
                  <a:lnTo>
                    <a:pt x="714103" y="1214260"/>
                  </a:lnTo>
                  <a:lnTo>
                    <a:pt x="721618" y="1139950"/>
                  </a:lnTo>
                  <a:cubicBezTo>
                    <a:pt x="764586" y="930541"/>
                    <a:pt x="929931" y="765195"/>
                    <a:pt x="1139338" y="722227"/>
                  </a:cubicBezTo>
                  <a:close/>
                  <a:moveTo>
                    <a:pt x="1245750" y="674024"/>
                  </a:moveTo>
                  <a:lnTo>
                    <a:pt x="1245750" y="677162"/>
                  </a:lnTo>
                  <a:lnTo>
                    <a:pt x="1132438" y="688622"/>
                  </a:lnTo>
                  <a:cubicBezTo>
                    <a:pt x="909652" y="734339"/>
                    <a:pt x="733731" y="910261"/>
                    <a:pt x="688014" y="1133049"/>
                  </a:cubicBezTo>
                  <a:lnTo>
                    <a:pt x="679801" y="1214260"/>
                  </a:lnTo>
                  <a:lnTo>
                    <a:pt x="676662" y="1214260"/>
                  </a:lnTo>
                  <a:lnTo>
                    <a:pt x="684938" y="1132402"/>
                  </a:lnTo>
                  <a:cubicBezTo>
                    <a:pt x="730898" y="908369"/>
                    <a:pt x="907759" y="731506"/>
                    <a:pt x="1131791" y="685546"/>
                  </a:cubicBezTo>
                  <a:close/>
                  <a:moveTo>
                    <a:pt x="1245750" y="636583"/>
                  </a:moveTo>
                  <a:lnTo>
                    <a:pt x="1245750" y="639721"/>
                  </a:lnTo>
                  <a:lnTo>
                    <a:pt x="1124891" y="651942"/>
                  </a:lnTo>
                  <a:cubicBezTo>
                    <a:pt x="887479" y="700651"/>
                    <a:pt x="700042" y="888089"/>
                    <a:pt x="651334" y="1125503"/>
                  </a:cubicBezTo>
                  <a:lnTo>
                    <a:pt x="642359" y="1214260"/>
                  </a:lnTo>
                  <a:lnTo>
                    <a:pt x="639221" y="1214260"/>
                  </a:lnTo>
                  <a:lnTo>
                    <a:pt x="648260" y="1124877"/>
                  </a:lnTo>
                  <a:cubicBezTo>
                    <a:pt x="697223" y="886247"/>
                    <a:pt x="885637" y="697831"/>
                    <a:pt x="1124265" y="648868"/>
                  </a:cubicBezTo>
                  <a:close/>
                  <a:moveTo>
                    <a:pt x="1245750" y="599142"/>
                  </a:moveTo>
                  <a:lnTo>
                    <a:pt x="1245750" y="602280"/>
                  </a:lnTo>
                  <a:lnTo>
                    <a:pt x="1117365" y="615264"/>
                  </a:lnTo>
                  <a:cubicBezTo>
                    <a:pt x="865357" y="666976"/>
                    <a:pt x="666367" y="865967"/>
                    <a:pt x="614656" y="1117977"/>
                  </a:cubicBezTo>
                  <a:lnTo>
                    <a:pt x="604919" y="1214260"/>
                  </a:lnTo>
                  <a:lnTo>
                    <a:pt x="601780" y="1214260"/>
                  </a:lnTo>
                  <a:lnTo>
                    <a:pt x="611580" y="1117330"/>
                  </a:lnTo>
                  <a:cubicBezTo>
                    <a:pt x="663534" y="864074"/>
                    <a:pt x="863464" y="664143"/>
                    <a:pt x="1116718" y="612188"/>
                  </a:cubicBezTo>
                  <a:close/>
                  <a:moveTo>
                    <a:pt x="1245750" y="561700"/>
                  </a:moveTo>
                  <a:lnTo>
                    <a:pt x="1245750" y="564838"/>
                  </a:lnTo>
                  <a:lnTo>
                    <a:pt x="1109818" y="578583"/>
                  </a:lnTo>
                  <a:cubicBezTo>
                    <a:pt x="843185" y="633286"/>
                    <a:pt x="632679" y="843795"/>
                    <a:pt x="577976" y="1110429"/>
                  </a:cubicBezTo>
                  <a:lnTo>
                    <a:pt x="567477" y="1214260"/>
                  </a:lnTo>
                  <a:lnTo>
                    <a:pt x="564339" y="1214260"/>
                  </a:lnTo>
                  <a:lnTo>
                    <a:pt x="574902" y="1109803"/>
                  </a:lnTo>
                  <a:cubicBezTo>
                    <a:pt x="629859" y="841951"/>
                    <a:pt x="841342" y="630467"/>
                    <a:pt x="1109192" y="575509"/>
                  </a:cubicBezTo>
                  <a:close/>
                  <a:moveTo>
                    <a:pt x="1245750" y="524259"/>
                  </a:moveTo>
                  <a:lnTo>
                    <a:pt x="1245750" y="527397"/>
                  </a:lnTo>
                  <a:lnTo>
                    <a:pt x="1102292" y="541905"/>
                  </a:lnTo>
                  <a:cubicBezTo>
                    <a:pt x="797627" y="604420"/>
                    <a:pt x="562405" y="859823"/>
                    <a:pt x="530357" y="1174383"/>
                  </a:cubicBezTo>
                  <a:lnTo>
                    <a:pt x="528336" y="1214260"/>
                  </a:lnTo>
                  <a:lnTo>
                    <a:pt x="525197" y="1214260"/>
                  </a:lnTo>
                  <a:lnTo>
                    <a:pt x="527234" y="1174054"/>
                  </a:lnTo>
                  <a:cubicBezTo>
                    <a:pt x="559418" y="858092"/>
                    <a:pt x="795630" y="601608"/>
                    <a:pt x="1101645" y="538829"/>
                  </a:cubicBezTo>
                  <a:close/>
                  <a:moveTo>
                    <a:pt x="1245750" y="486737"/>
                  </a:moveTo>
                  <a:lnTo>
                    <a:pt x="1245750" y="489875"/>
                  </a:lnTo>
                  <a:lnTo>
                    <a:pt x="1169942" y="493716"/>
                  </a:lnTo>
                  <a:cubicBezTo>
                    <a:pt x="813565" y="530019"/>
                    <a:pt x="529412" y="814175"/>
                    <a:pt x="493109" y="1170555"/>
                  </a:cubicBezTo>
                  <a:lnTo>
                    <a:pt x="490895" y="1214260"/>
                  </a:lnTo>
                  <a:lnTo>
                    <a:pt x="487757" y="1214260"/>
                  </a:lnTo>
                  <a:lnTo>
                    <a:pt x="489987" y="1170237"/>
                  </a:lnTo>
                  <a:cubicBezTo>
                    <a:pt x="526442" y="812394"/>
                    <a:pt x="811785" y="527050"/>
                    <a:pt x="1169625" y="490594"/>
                  </a:cubicBezTo>
                  <a:close/>
                  <a:moveTo>
                    <a:pt x="1361794" y="458379"/>
                  </a:moveTo>
                  <a:lnTo>
                    <a:pt x="1408128" y="465470"/>
                  </a:lnTo>
                  <a:lnTo>
                    <a:pt x="1419172" y="468905"/>
                  </a:lnTo>
                  <a:lnTo>
                    <a:pt x="1410764" y="468905"/>
                  </a:lnTo>
                  <a:cubicBezTo>
                    <a:pt x="1393874" y="468905"/>
                    <a:pt x="1377784" y="465482"/>
                    <a:pt x="1363148" y="459292"/>
                  </a:cubicBezTo>
                  <a:close/>
                  <a:moveTo>
                    <a:pt x="1245750" y="449295"/>
                  </a:moveTo>
                  <a:lnTo>
                    <a:pt x="1245750" y="452433"/>
                  </a:lnTo>
                  <a:lnTo>
                    <a:pt x="1166125" y="456468"/>
                  </a:lnTo>
                  <a:cubicBezTo>
                    <a:pt x="792172" y="494568"/>
                    <a:pt x="493961" y="792781"/>
                    <a:pt x="455862" y="1166737"/>
                  </a:cubicBezTo>
                  <a:lnTo>
                    <a:pt x="453454" y="1214260"/>
                  </a:lnTo>
                  <a:lnTo>
                    <a:pt x="450315" y="1214260"/>
                  </a:lnTo>
                  <a:lnTo>
                    <a:pt x="452739" y="1166408"/>
                  </a:lnTo>
                  <a:cubicBezTo>
                    <a:pt x="490984" y="790942"/>
                    <a:pt x="790333" y="491590"/>
                    <a:pt x="1165796" y="453346"/>
                  </a:cubicBezTo>
                  <a:close/>
                  <a:moveTo>
                    <a:pt x="1312115" y="415055"/>
                  </a:moveTo>
                  <a:lnTo>
                    <a:pt x="1332721" y="416099"/>
                  </a:lnTo>
                  <a:cubicBezTo>
                    <a:pt x="1388869" y="421819"/>
                    <a:pt x="1443393" y="433118"/>
                    <a:pt x="1495726" y="449431"/>
                  </a:cubicBezTo>
                  <a:lnTo>
                    <a:pt x="1548829" y="468905"/>
                  </a:lnTo>
                  <a:lnTo>
                    <a:pt x="1534095" y="468905"/>
                  </a:lnTo>
                  <a:lnTo>
                    <a:pt x="1415028" y="431866"/>
                  </a:lnTo>
                  <a:cubicBezTo>
                    <a:pt x="1387938" y="426308"/>
                    <a:pt x="1360374" y="422069"/>
                    <a:pt x="1332404" y="419220"/>
                  </a:cubicBezTo>
                  <a:lnTo>
                    <a:pt x="1314305" y="418303"/>
                  </a:lnTo>
                  <a:close/>
                  <a:moveTo>
                    <a:pt x="1245750" y="411854"/>
                  </a:moveTo>
                  <a:lnTo>
                    <a:pt x="1245750" y="414992"/>
                  </a:lnTo>
                  <a:lnTo>
                    <a:pt x="1162296" y="419220"/>
                  </a:lnTo>
                  <a:cubicBezTo>
                    <a:pt x="770720" y="459109"/>
                    <a:pt x="458503" y="771328"/>
                    <a:pt x="418614" y="1162909"/>
                  </a:cubicBezTo>
                  <a:lnTo>
                    <a:pt x="416013" y="1214260"/>
                  </a:lnTo>
                  <a:lnTo>
                    <a:pt x="412875" y="1214260"/>
                  </a:lnTo>
                  <a:lnTo>
                    <a:pt x="415492" y="1162591"/>
                  </a:lnTo>
                  <a:cubicBezTo>
                    <a:pt x="455533" y="769548"/>
                    <a:pt x="768939" y="456140"/>
                    <a:pt x="1161979" y="416099"/>
                  </a:cubicBezTo>
                  <a:close/>
                  <a:moveTo>
                    <a:pt x="1294522" y="376722"/>
                  </a:moveTo>
                  <a:lnTo>
                    <a:pt x="1336550" y="378851"/>
                  </a:lnTo>
                  <a:cubicBezTo>
                    <a:pt x="1424549" y="387814"/>
                    <a:pt x="1508725" y="409892"/>
                    <a:pt x="1587088" y="443092"/>
                  </a:cubicBezTo>
                  <a:lnTo>
                    <a:pt x="1634587" y="468905"/>
                  </a:lnTo>
                  <a:lnTo>
                    <a:pt x="1628038" y="468905"/>
                  </a:lnTo>
                  <a:lnTo>
                    <a:pt x="1585876" y="445990"/>
                  </a:lnTo>
                  <a:cubicBezTo>
                    <a:pt x="1507794" y="412906"/>
                    <a:pt x="1423918" y="390906"/>
                    <a:pt x="1336232" y="381973"/>
                  </a:cubicBezTo>
                  <a:lnTo>
                    <a:pt x="1295162" y="379892"/>
                  </a:lnTo>
                  <a:close/>
                  <a:moveTo>
                    <a:pt x="1245750" y="374413"/>
                  </a:moveTo>
                  <a:lnTo>
                    <a:pt x="1245750" y="377551"/>
                  </a:lnTo>
                  <a:lnTo>
                    <a:pt x="1158479" y="381973"/>
                  </a:lnTo>
                  <a:cubicBezTo>
                    <a:pt x="749327" y="423658"/>
                    <a:pt x="423052" y="749936"/>
                    <a:pt x="381367" y="1159092"/>
                  </a:cubicBezTo>
                  <a:lnTo>
                    <a:pt x="378572" y="1214260"/>
                  </a:lnTo>
                  <a:lnTo>
                    <a:pt x="375434" y="1214260"/>
                  </a:lnTo>
                  <a:lnTo>
                    <a:pt x="378245" y="1158763"/>
                  </a:lnTo>
                  <a:cubicBezTo>
                    <a:pt x="420075" y="748096"/>
                    <a:pt x="747488" y="420681"/>
                    <a:pt x="1158150" y="378851"/>
                  </a:cubicBezTo>
                  <a:close/>
                  <a:moveTo>
                    <a:pt x="1288436" y="338972"/>
                  </a:moveTo>
                  <a:lnTo>
                    <a:pt x="1340367" y="341603"/>
                  </a:lnTo>
                  <a:cubicBezTo>
                    <a:pt x="1432132" y="350951"/>
                    <a:pt x="1519913" y="373977"/>
                    <a:pt x="1601633" y="408602"/>
                  </a:cubicBezTo>
                  <a:lnTo>
                    <a:pt x="1712591" y="468905"/>
                  </a:lnTo>
                  <a:lnTo>
                    <a:pt x="1706067" y="468905"/>
                  </a:lnTo>
                  <a:lnTo>
                    <a:pt x="1600421" y="411490"/>
                  </a:lnTo>
                  <a:cubicBezTo>
                    <a:pt x="1518982" y="376985"/>
                    <a:pt x="1431502" y="354040"/>
                    <a:pt x="1340050" y="344724"/>
                  </a:cubicBezTo>
                  <a:lnTo>
                    <a:pt x="1288436" y="342110"/>
                  </a:lnTo>
                  <a:close/>
                  <a:moveTo>
                    <a:pt x="1245750" y="336971"/>
                  </a:moveTo>
                  <a:lnTo>
                    <a:pt x="1245750" y="340109"/>
                  </a:lnTo>
                  <a:lnTo>
                    <a:pt x="1154651" y="344724"/>
                  </a:lnTo>
                  <a:cubicBezTo>
                    <a:pt x="727874" y="388199"/>
                    <a:pt x="387593" y="728482"/>
                    <a:pt x="344119" y="1155262"/>
                  </a:cubicBezTo>
                  <a:lnTo>
                    <a:pt x="341131" y="1214260"/>
                  </a:lnTo>
                  <a:lnTo>
                    <a:pt x="337993" y="1214260"/>
                  </a:lnTo>
                  <a:lnTo>
                    <a:pt x="340998" y="1154945"/>
                  </a:lnTo>
                  <a:cubicBezTo>
                    <a:pt x="384624" y="726703"/>
                    <a:pt x="726094" y="385229"/>
                    <a:pt x="1154333" y="341603"/>
                  </a:cubicBezTo>
                  <a:close/>
                  <a:moveTo>
                    <a:pt x="1288436" y="301531"/>
                  </a:moveTo>
                  <a:lnTo>
                    <a:pt x="1344195" y="304355"/>
                  </a:lnTo>
                  <a:cubicBezTo>
                    <a:pt x="1503432" y="320575"/>
                    <a:pt x="1651140" y="376344"/>
                    <a:pt x="1777312" y="461654"/>
                  </a:cubicBezTo>
                  <a:lnTo>
                    <a:pt x="1786096" y="468905"/>
                  </a:lnTo>
                  <a:lnTo>
                    <a:pt x="1781183" y="468905"/>
                  </a:lnTo>
                  <a:lnTo>
                    <a:pt x="1775567" y="464270"/>
                  </a:lnTo>
                  <a:cubicBezTo>
                    <a:pt x="1649813" y="379236"/>
                    <a:pt x="1502593" y="323646"/>
                    <a:pt x="1343878" y="307478"/>
                  </a:cubicBezTo>
                  <a:lnTo>
                    <a:pt x="1288436" y="304669"/>
                  </a:lnTo>
                  <a:close/>
                  <a:moveTo>
                    <a:pt x="1245750" y="299530"/>
                  </a:moveTo>
                  <a:lnTo>
                    <a:pt x="1245750" y="302668"/>
                  </a:lnTo>
                  <a:lnTo>
                    <a:pt x="1150822" y="307477"/>
                  </a:lnTo>
                  <a:cubicBezTo>
                    <a:pt x="706422" y="352740"/>
                    <a:pt x="352135" y="707030"/>
                    <a:pt x="306872" y="1151433"/>
                  </a:cubicBezTo>
                  <a:lnTo>
                    <a:pt x="303689" y="1214260"/>
                  </a:lnTo>
                  <a:lnTo>
                    <a:pt x="300551" y="1214260"/>
                  </a:lnTo>
                  <a:lnTo>
                    <a:pt x="303750" y="1151116"/>
                  </a:lnTo>
                  <a:cubicBezTo>
                    <a:pt x="349165" y="705250"/>
                    <a:pt x="704642" y="349771"/>
                    <a:pt x="1150505" y="304355"/>
                  </a:cubicBezTo>
                  <a:close/>
                  <a:moveTo>
                    <a:pt x="1288436" y="264090"/>
                  </a:moveTo>
                  <a:lnTo>
                    <a:pt x="1348012" y="267108"/>
                  </a:lnTo>
                  <a:cubicBezTo>
                    <a:pt x="1513526" y="283970"/>
                    <a:pt x="1667062" y="341944"/>
                    <a:pt x="1798216" y="430626"/>
                  </a:cubicBezTo>
                  <a:lnTo>
                    <a:pt x="1844590" y="468905"/>
                  </a:lnTo>
                  <a:lnTo>
                    <a:pt x="1839701" y="468905"/>
                  </a:lnTo>
                  <a:lnTo>
                    <a:pt x="1796471" y="433222"/>
                  </a:lnTo>
                  <a:cubicBezTo>
                    <a:pt x="1665735" y="344824"/>
                    <a:pt x="1512687" y="287037"/>
                    <a:pt x="1347695" y="270230"/>
                  </a:cubicBezTo>
                  <a:lnTo>
                    <a:pt x="1288436" y="267228"/>
                  </a:lnTo>
                  <a:close/>
                  <a:moveTo>
                    <a:pt x="1245750" y="262089"/>
                  </a:moveTo>
                  <a:lnTo>
                    <a:pt x="1245750" y="265227"/>
                  </a:lnTo>
                  <a:lnTo>
                    <a:pt x="1147005" y="270230"/>
                  </a:lnTo>
                  <a:cubicBezTo>
                    <a:pt x="685029" y="317290"/>
                    <a:pt x="316684" y="685637"/>
                    <a:pt x="269625" y="1147617"/>
                  </a:cubicBezTo>
                  <a:lnTo>
                    <a:pt x="266249" y="1214260"/>
                  </a:lnTo>
                  <a:lnTo>
                    <a:pt x="263111" y="1214260"/>
                  </a:lnTo>
                  <a:lnTo>
                    <a:pt x="266503" y="1147300"/>
                  </a:lnTo>
                  <a:cubicBezTo>
                    <a:pt x="313715" y="683858"/>
                    <a:pt x="683249" y="314320"/>
                    <a:pt x="1146688" y="267108"/>
                  </a:cubicBezTo>
                  <a:close/>
                  <a:moveTo>
                    <a:pt x="1288436" y="226648"/>
                  </a:moveTo>
                  <a:lnTo>
                    <a:pt x="1351841" y="229859"/>
                  </a:lnTo>
                  <a:cubicBezTo>
                    <a:pt x="1523649" y="247360"/>
                    <a:pt x="1683018" y="307531"/>
                    <a:pt x="1819151" y="399577"/>
                  </a:cubicBezTo>
                  <a:lnTo>
                    <a:pt x="1896787" y="463659"/>
                  </a:lnTo>
                  <a:lnTo>
                    <a:pt x="1892836" y="464457"/>
                  </a:lnTo>
                  <a:lnTo>
                    <a:pt x="1817406" y="402192"/>
                  </a:lnTo>
                  <a:cubicBezTo>
                    <a:pt x="1681691" y="310424"/>
                    <a:pt x="1522810" y="250430"/>
                    <a:pt x="1351524" y="232982"/>
                  </a:cubicBezTo>
                  <a:lnTo>
                    <a:pt x="1288436" y="229786"/>
                  </a:lnTo>
                  <a:close/>
                  <a:moveTo>
                    <a:pt x="1245750" y="224647"/>
                  </a:moveTo>
                  <a:lnTo>
                    <a:pt x="1245750" y="227785"/>
                  </a:lnTo>
                  <a:lnTo>
                    <a:pt x="1143188" y="232982"/>
                  </a:lnTo>
                  <a:cubicBezTo>
                    <a:pt x="663635" y="281838"/>
                    <a:pt x="281233" y="664243"/>
                    <a:pt x="232378" y="1143799"/>
                  </a:cubicBezTo>
                  <a:lnTo>
                    <a:pt x="228808" y="1214260"/>
                  </a:lnTo>
                  <a:lnTo>
                    <a:pt x="225669" y="1214260"/>
                  </a:lnTo>
                  <a:lnTo>
                    <a:pt x="229255" y="1143470"/>
                  </a:lnTo>
                  <a:cubicBezTo>
                    <a:pt x="278256" y="662404"/>
                    <a:pt x="661797" y="278861"/>
                    <a:pt x="1142859" y="229859"/>
                  </a:cubicBezTo>
                  <a:close/>
                  <a:moveTo>
                    <a:pt x="1288436" y="189207"/>
                  </a:moveTo>
                  <a:lnTo>
                    <a:pt x="1355658" y="192613"/>
                  </a:lnTo>
                  <a:cubicBezTo>
                    <a:pt x="1533743" y="210754"/>
                    <a:pt x="1698941" y="273132"/>
                    <a:pt x="1840055" y="368548"/>
                  </a:cubicBezTo>
                  <a:lnTo>
                    <a:pt x="1935795" y="447575"/>
                  </a:lnTo>
                  <a:lnTo>
                    <a:pt x="1933104" y="449390"/>
                  </a:lnTo>
                  <a:lnTo>
                    <a:pt x="1838310" y="371145"/>
                  </a:lnTo>
                  <a:cubicBezTo>
                    <a:pt x="1697613" y="276012"/>
                    <a:pt x="1532904" y="213822"/>
                    <a:pt x="1355341" y="195734"/>
                  </a:cubicBezTo>
                  <a:lnTo>
                    <a:pt x="1288436" y="192345"/>
                  </a:lnTo>
                  <a:close/>
                  <a:moveTo>
                    <a:pt x="1245750" y="187206"/>
                  </a:moveTo>
                  <a:lnTo>
                    <a:pt x="1245750" y="190344"/>
                  </a:lnTo>
                  <a:lnTo>
                    <a:pt x="1139359" y="195734"/>
                  </a:lnTo>
                  <a:cubicBezTo>
                    <a:pt x="642184" y="246379"/>
                    <a:pt x="245775" y="642791"/>
                    <a:pt x="195130" y="1139971"/>
                  </a:cubicBezTo>
                  <a:lnTo>
                    <a:pt x="191367" y="1214260"/>
                  </a:lnTo>
                  <a:lnTo>
                    <a:pt x="188229" y="1214260"/>
                  </a:lnTo>
                  <a:lnTo>
                    <a:pt x="192009" y="1139653"/>
                  </a:lnTo>
                  <a:cubicBezTo>
                    <a:pt x="242805" y="641011"/>
                    <a:pt x="640403" y="243410"/>
                    <a:pt x="1139042" y="192613"/>
                  </a:cubicBezTo>
                  <a:close/>
                  <a:moveTo>
                    <a:pt x="1288436" y="151766"/>
                  </a:moveTo>
                  <a:lnTo>
                    <a:pt x="1359487" y="155365"/>
                  </a:lnTo>
                  <a:cubicBezTo>
                    <a:pt x="1580742" y="177902"/>
                    <a:pt x="1782774" y="266382"/>
                    <a:pt x="1945561" y="400781"/>
                  </a:cubicBezTo>
                  <a:lnTo>
                    <a:pt x="1966339" y="419670"/>
                  </a:lnTo>
                  <a:lnTo>
                    <a:pt x="1964554" y="422317"/>
                  </a:lnTo>
                  <a:lnTo>
                    <a:pt x="1943545" y="403219"/>
                  </a:lnTo>
                  <a:cubicBezTo>
                    <a:pt x="1781219" y="269197"/>
                    <a:pt x="1579766" y="180962"/>
                    <a:pt x="1359158" y="158487"/>
                  </a:cubicBezTo>
                  <a:lnTo>
                    <a:pt x="1288436" y="154904"/>
                  </a:lnTo>
                  <a:close/>
                  <a:moveTo>
                    <a:pt x="1245750" y="149765"/>
                  </a:moveTo>
                  <a:lnTo>
                    <a:pt x="1245750" y="152903"/>
                  </a:lnTo>
                  <a:lnTo>
                    <a:pt x="1135542" y="158487"/>
                  </a:lnTo>
                  <a:cubicBezTo>
                    <a:pt x="620790" y="210929"/>
                    <a:pt x="210324" y="621398"/>
                    <a:pt x="157883" y="1136154"/>
                  </a:cubicBezTo>
                  <a:lnTo>
                    <a:pt x="153926" y="1214260"/>
                  </a:lnTo>
                  <a:lnTo>
                    <a:pt x="150787" y="1214260"/>
                  </a:lnTo>
                  <a:lnTo>
                    <a:pt x="154761" y="1135825"/>
                  </a:lnTo>
                  <a:cubicBezTo>
                    <a:pt x="207347" y="619559"/>
                    <a:pt x="618952" y="207951"/>
                    <a:pt x="1135213" y="155365"/>
                  </a:cubicBezTo>
                  <a:close/>
                  <a:moveTo>
                    <a:pt x="1288436" y="114324"/>
                  </a:moveTo>
                  <a:lnTo>
                    <a:pt x="1363304" y="118117"/>
                  </a:lnTo>
                  <a:cubicBezTo>
                    <a:pt x="1592092" y="141424"/>
                    <a:pt x="1801010" y="232925"/>
                    <a:pt x="1969349" y="371911"/>
                  </a:cubicBezTo>
                  <a:lnTo>
                    <a:pt x="1985120" y="386248"/>
                  </a:lnTo>
                  <a:lnTo>
                    <a:pt x="1984400" y="389814"/>
                  </a:lnTo>
                  <a:lnTo>
                    <a:pt x="1967362" y="374326"/>
                  </a:lnTo>
                  <a:cubicBezTo>
                    <a:pt x="1799489" y="235726"/>
                    <a:pt x="1591147" y="144480"/>
                    <a:pt x="1362986" y="121238"/>
                  </a:cubicBezTo>
                  <a:lnTo>
                    <a:pt x="1288436" y="117462"/>
                  </a:lnTo>
                  <a:close/>
                  <a:moveTo>
                    <a:pt x="1245750" y="112323"/>
                  </a:moveTo>
                  <a:lnTo>
                    <a:pt x="1245750" y="115461"/>
                  </a:lnTo>
                  <a:lnTo>
                    <a:pt x="1131714" y="121238"/>
                  </a:lnTo>
                  <a:cubicBezTo>
                    <a:pt x="599338" y="175469"/>
                    <a:pt x="174866" y="599945"/>
                    <a:pt x="120635" y="1132325"/>
                  </a:cubicBezTo>
                  <a:lnTo>
                    <a:pt x="116485" y="1214260"/>
                  </a:lnTo>
                  <a:lnTo>
                    <a:pt x="113347" y="1214260"/>
                  </a:lnTo>
                  <a:lnTo>
                    <a:pt x="117514" y="1132007"/>
                  </a:lnTo>
                  <a:cubicBezTo>
                    <a:pt x="171896" y="598165"/>
                    <a:pt x="597558" y="172500"/>
                    <a:pt x="1131396" y="118117"/>
                  </a:cubicBezTo>
                  <a:close/>
                  <a:moveTo>
                    <a:pt x="1288436" y="76883"/>
                  </a:moveTo>
                  <a:lnTo>
                    <a:pt x="1367132" y="80869"/>
                  </a:lnTo>
                  <a:cubicBezTo>
                    <a:pt x="1564083" y="100931"/>
                    <a:pt x="1746774" y="169908"/>
                    <a:pt x="1902829" y="275424"/>
                  </a:cubicBezTo>
                  <a:lnTo>
                    <a:pt x="1993129" y="342991"/>
                  </a:lnTo>
                  <a:lnTo>
                    <a:pt x="1993129" y="346577"/>
                  </a:lnTo>
                  <a:lnTo>
                    <a:pt x="1993013" y="347150"/>
                  </a:lnTo>
                  <a:lnTo>
                    <a:pt x="1991150" y="345456"/>
                  </a:lnTo>
                  <a:cubicBezTo>
                    <a:pt x="1817726" y="202271"/>
                    <a:pt x="1602497" y="108003"/>
                    <a:pt x="1366804" y="83991"/>
                  </a:cubicBezTo>
                  <a:lnTo>
                    <a:pt x="1288436" y="80021"/>
                  </a:lnTo>
                  <a:close/>
                  <a:moveTo>
                    <a:pt x="1245750" y="74882"/>
                  </a:moveTo>
                  <a:lnTo>
                    <a:pt x="1245750" y="78020"/>
                  </a:lnTo>
                  <a:lnTo>
                    <a:pt x="1127897" y="83991"/>
                  </a:lnTo>
                  <a:cubicBezTo>
                    <a:pt x="577945" y="140018"/>
                    <a:pt x="139415" y="578553"/>
                    <a:pt x="83388" y="1128508"/>
                  </a:cubicBezTo>
                  <a:lnTo>
                    <a:pt x="79044" y="1214260"/>
                  </a:lnTo>
                  <a:lnTo>
                    <a:pt x="75905" y="1214260"/>
                  </a:lnTo>
                  <a:lnTo>
                    <a:pt x="80266" y="1128179"/>
                  </a:lnTo>
                  <a:cubicBezTo>
                    <a:pt x="136438" y="576713"/>
                    <a:pt x="576106" y="137041"/>
                    <a:pt x="1127568" y="80869"/>
                  </a:cubicBezTo>
                  <a:close/>
                  <a:moveTo>
                    <a:pt x="1288436" y="39442"/>
                  </a:moveTo>
                  <a:lnTo>
                    <a:pt x="1370950" y="43622"/>
                  </a:lnTo>
                  <a:cubicBezTo>
                    <a:pt x="1574177" y="64325"/>
                    <a:pt x="1762697" y="135508"/>
                    <a:pt x="1923733" y="244395"/>
                  </a:cubicBezTo>
                  <a:lnTo>
                    <a:pt x="1993129" y="296321"/>
                  </a:lnTo>
                  <a:lnTo>
                    <a:pt x="1993129" y="300223"/>
                  </a:lnTo>
                  <a:lnTo>
                    <a:pt x="1921988" y="246991"/>
                  </a:lnTo>
                  <a:cubicBezTo>
                    <a:pt x="1761370" y="138388"/>
                    <a:pt x="1573338" y="67392"/>
                    <a:pt x="1370632" y="46744"/>
                  </a:cubicBezTo>
                  <a:lnTo>
                    <a:pt x="1288436" y="42580"/>
                  </a:lnTo>
                  <a:close/>
                  <a:moveTo>
                    <a:pt x="1245750" y="37441"/>
                  </a:moveTo>
                  <a:lnTo>
                    <a:pt x="1245750" y="40579"/>
                  </a:lnTo>
                  <a:lnTo>
                    <a:pt x="1124068" y="46744"/>
                  </a:lnTo>
                  <a:cubicBezTo>
                    <a:pt x="556493" y="104560"/>
                    <a:pt x="103956" y="557100"/>
                    <a:pt x="46141" y="1124680"/>
                  </a:cubicBezTo>
                  <a:lnTo>
                    <a:pt x="41603" y="1214260"/>
                  </a:lnTo>
                  <a:lnTo>
                    <a:pt x="38465" y="1214260"/>
                  </a:lnTo>
                  <a:lnTo>
                    <a:pt x="43019" y="1124363"/>
                  </a:lnTo>
                  <a:cubicBezTo>
                    <a:pt x="100987" y="555320"/>
                    <a:pt x="554713" y="101590"/>
                    <a:pt x="1123751" y="43622"/>
                  </a:cubicBezTo>
                  <a:close/>
                  <a:moveTo>
                    <a:pt x="1288436" y="1994"/>
                  </a:moveTo>
                  <a:lnTo>
                    <a:pt x="1374954" y="6363"/>
                  </a:lnTo>
                  <a:cubicBezTo>
                    <a:pt x="1584731" y="27667"/>
                    <a:pt x="1779149" y="100924"/>
                    <a:pt x="1945138" y="213065"/>
                  </a:cubicBezTo>
                  <a:lnTo>
                    <a:pt x="1993129" y="248952"/>
                  </a:lnTo>
                  <a:lnTo>
                    <a:pt x="1993129" y="252745"/>
                  </a:lnTo>
                  <a:lnTo>
                    <a:pt x="1937636" y="211528"/>
                  </a:lnTo>
                  <a:cubicBezTo>
                    <a:pt x="1768722" y="98511"/>
                    <a:pt x="1575168" y="29084"/>
                    <a:pt x="1371007" y="9081"/>
                  </a:cubicBezTo>
                  <a:lnTo>
                    <a:pt x="1288436" y="5059"/>
                  </a:lnTo>
                  <a:close/>
                  <a:moveTo>
                    <a:pt x="1245750" y="0"/>
                  </a:moveTo>
                  <a:lnTo>
                    <a:pt x="1245750" y="3135"/>
                  </a:lnTo>
                  <a:lnTo>
                    <a:pt x="1123693" y="9081"/>
                  </a:lnTo>
                  <a:cubicBezTo>
                    <a:pt x="837868" y="37085"/>
                    <a:pt x="572832" y="161960"/>
                    <a:pt x="367094" y="367700"/>
                  </a:cubicBezTo>
                  <a:cubicBezTo>
                    <a:pt x="161355" y="573440"/>
                    <a:pt x="36482" y="838478"/>
                    <a:pt x="8478" y="1124305"/>
                  </a:cubicBezTo>
                  <a:lnTo>
                    <a:pt x="4096" y="1214260"/>
                  </a:lnTo>
                  <a:lnTo>
                    <a:pt x="1018" y="1214260"/>
                  </a:lnTo>
                  <a:lnTo>
                    <a:pt x="5760" y="1120358"/>
                  </a:lnTo>
                  <a:cubicBezTo>
                    <a:pt x="65411" y="532979"/>
                    <a:pt x="532372" y="66014"/>
                    <a:pt x="1119746" y="6363"/>
                  </a:cubicBezTo>
                  <a:close/>
                </a:path>
              </a:pathLst>
            </a:custGeom>
            <a:solidFill>
              <a:schemeClr val="accent3"/>
            </a:solidFill>
            <a:ln w="7130" cap="flat">
              <a:noFill/>
              <a:prstDash val="solid"/>
              <a:miter/>
            </a:ln>
          </p:spPr>
          <p:txBody>
            <a:bodyPr rtlCol="0" anchor="ctr"/>
            <a:lstStyle/>
            <a:p>
              <a:endParaRPr lang="en-US"/>
            </a:p>
          </p:txBody>
        </p:sp>
        <p:sp>
          <p:nvSpPr>
            <p:cNvPr id="6" name="Freeform 5">
              <a:extLst>
                <a:ext uri="{FF2B5EF4-FFF2-40B4-BE49-F238E27FC236}">
                  <a16:creationId xmlns:a16="http://schemas.microsoft.com/office/drawing/2014/main" id="{A463E942-9BC3-40D6-9F03-99025C01039D}"/>
                </a:ext>
              </a:extLst>
            </p:cNvPr>
            <p:cNvSpPr/>
            <p:nvPr/>
          </p:nvSpPr>
          <p:spPr>
            <a:xfrm>
              <a:off x="3447233" y="457201"/>
              <a:ext cx="2198949" cy="1453376"/>
            </a:xfrm>
            <a:custGeom>
              <a:avLst/>
              <a:gdLst>
                <a:gd name="connsiteX0" fmla="*/ 1494256 w 2198949"/>
                <a:gd name="connsiteY0" fmla="*/ 491837 h 1453376"/>
                <a:gd name="connsiteX1" fmla="*/ 1564491 w 2198949"/>
                <a:gd name="connsiteY1" fmla="*/ 495395 h 1453376"/>
                <a:gd name="connsiteX2" fmla="*/ 1996032 w 2198949"/>
                <a:gd name="connsiteY2" fmla="*/ 652115 h 1453376"/>
                <a:gd name="connsiteX3" fmla="*/ 2059733 w 2198949"/>
                <a:gd name="connsiteY3" fmla="*/ 704693 h 1453376"/>
                <a:gd name="connsiteX4" fmla="*/ 2053915 w 2198949"/>
                <a:gd name="connsiteY4" fmla="*/ 704693 h 1453376"/>
                <a:gd name="connsiteX5" fmla="*/ 1993967 w 2198949"/>
                <a:gd name="connsiteY5" fmla="*/ 655209 h 1453376"/>
                <a:gd name="connsiteX6" fmla="*/ 1564116 w 2198949"/>
                <a:gd name="connsiteY6" fmla="*/ 499089 h 1453376"/>
                <a:gd name="connsiteX7" fmla="*/ 1494256 w 2198949"/>
                <a:gd name="connsiteY7" fmla="*/ 495550 h 1453376"/>
                <a:gd name="connsiteX8" fmla="*/ 1453376 w 2198949"/>
                <a:gd name="connsiteY8" fmla="*/ 491248 h 1453376"/>
                <a:gd name="connsiteX9" fmla="*/ 1453376 w 2198949"/>
                <a:gd name="connsiteY9" fmla="*/ 494961 h 1453376"/>
                <a:gd name="connsiteX10" fmla="*/ 1371894 w 2198949"/>
                <a:gd name="connsiteY10" fmla="*/ 499089 h 1453376"/>
                <a:gd name="connsiteX11" fmla="*/ 526655 w 2198949"/>
                <a:gd name="connsiteY11" fmla="*/ 1435528 h 1453376"/>
                <a:gd name="connsiteX12" fmla="*/ 527560 w 2198949"/>
                <a:gd name="connsiteY12" fmla="*/ 1453376 h 1453376"/>
                <a:gd name="connsiteX13" fmla="*/ 523846 w 2198949"/>
                <a:gd name="connsiteY13" fmla="*/ 1453376 h 1453376"/>
                <a:gd name="connsiteX14" fmla="*/ 522942 w 2198949"/>
                <a:gd name="connsiteY14" fmla="*/ 1435528 h 1453376"/>
                <a:gd name="connsiteX15" fmla="*/ 1371505 w 2198949"/>
                <a:gd name="connsiteY15" fmla="*/ 495395 h 1453376"/>
                <a:gd name="connsiteX16" fmla="*/ 1494256 w 2198949"/>
                <a:gd name="connsiteY16" fmla="*/ 447538 h 1453376"/>
                <a:gd name="connsiteX17" fmla="*/ 1569008 w 2198949"/>
                <a:gd name="connsiteY17" fmla="*/ 451326 h 1453376"/>
                <a:gd name="connsiteX18" fmla="*/ 2020766 w 2198949"/>
                <a:gd name="connsiteY18" fmla="*/ 615403 h 1453376"/>
                <a:gd name="connsiteX19" fmla="*/ 2118661 w 2198949"/>
                <a:gd name="connsiteY19" fmla="*/ 696206 h 1453376"/>
                <a:gd name="connsiteX20" fmla="*/ 2114012 w 2198949"/>
                <a:gd name="connsiteY20" fmla="*/ 697144 h 1453376"/>
                <a:gd name="connsiteX21" fmla="*/ 2018700 w 2198949"/>
                <a:gd name="connsiteY21" fmla="*/ 618475 h 1453376"/>
                <a:gd name="connsiteX22" fmla="*/ 1568632 w 2198949"/>
                <a:gd name="connsiteY22" fmla="*/ 455019 h 1453376"/>
                <a:gd name="connsiteX23" fmla="*/ 1494256 w 2198949"/>
                <a:gd name="connsiteY23" fmla="*/ 451251 h 1453376"/>
                <a:gd name="connsiteX24" fmla="*/ 1453376 w 2198949"/>
                <a:gd name="connsiteY24" fmla="*/ 446949 h 1453376"/>
                <a:gd name="connsiteX25" fmla="*/ 1453376 w 2198949"/>
                <a:gd name="connsiteY25" fmla="*/ 450662 h 1453376"/>
                <a:gd name="connsiteX26" fmla="*/ 1367365 w 2198949"/>
                <a:gd name="connsiteY26" fmla="*/ 455019 h 1453376"/>
                <a:gd name="connsiteX27" fmla="*/ 482356 w 2198949"/>
                <a:gd name="connsiteY27" fmla="*/ 1435528 h 1453376"/>
                <a:gd name="connsiteX28" fmla="*/ 483260 w 2198949"/>
                <a:gd name="connsiteY28" fmla="*/ 1453376 h 1453376"/>
                <a:gd name="connsiteX29" fmla="*/ 479547 w 2198949"/>
                <a:gd name="connsiteY29" fmla="*/ 1453376 h 1453376"/>
                <a:gd name="connsiteX30" fmla="*/ 478643 w 2198949"/>
                <a:gd name="connsiteY30" fmla="*/ 1435528 h 1453376"/>
                <a:gd name="connsiteX31" fmla="*/ 1366989 w 2198949"/>
                <a:gd name="connsiteY31" fmla="*/ 451326 h 1453376"/>
                <a:gd name="connsiteX32" fmla="*/ 1494256 w 2198949"/>
                <a:gd name="connsiteY32" fmla="*/ 403241 h 1453376"/>
                <a:gd name="connsiteX33" fmla="*/ 1573538 w 2198949"/>
                <a:gd name="connsiteY33" fmla="*/ 407257 h 1453376"/>
                <a:gd name="connsiteX34" fmla="*/ 2125131 w 2198949"/>
                <a:gd name="connsiteY34" fmla="*/ 638225 h 1453376"/>
                <a:gd name="connsiteX35" fmla="*/ 2160661 w 2198949"/>
                <a:gd name="connsiteY35" fmla="*/ 670522 h 1453376"/>
                <a:gd name="connsiteX36" fmla="*/ 2157488 w 2198949"/>
                <a:gd name="connsiteY36" fmla="*/ 672662 h 1453376"/>
                <a:gd name="connsiteX37" fmla="*/ 2122779 w 2198949"/>
                <a:gd name="connsiteY37" fmla="*/ 641109 h 1453376"/>
                <a:gd name="connsiteX38" fmla="*/ 1573162 w 2198949"/>
                <a:gd name="connsiteY38" fmla="*/ 410952 h 1453376"/>
                <a:gd name="connsiteX39" fmla="*/ 1494256 w 2198949"/>
                <a:gd name="connsiteY39" fmla="*/ 406954 h 1453376"/>
                <a:gd name="connsiteX40" fmla="*/ 1453376 w 2198949"/>
                <a:gd name="connsiteY40" fmla="*/ 402652 h 1453376"/>
                <a:gd name="connsiteX41" fmla="*/ 1453376 w 2198949"/>
                <a:gd name="connsiteY41" fmla="*/ 406365 h 1453376"/>
                <a:gd name="connsiteX42" fmla="*/ 1362848 w 2198949"/>
                <a:gd name="connsiteY42" fmla="*/ 410952 h 1453376"/>
                <a:gd name="connsiteX43" fmla="*/ 438056 w 2198949"/>
                <a:gd name="connsiteY43" fmla="*/ 1435529 h 1453376"/>
                <a:gd name="connsiteX44" fmla="*/ 438960 w 2198949"/>
                <a:gd name="connsiteY44" fmla="*/ 1453376 h 1453376"/>
                <a:gd name="connsiteX45" fmla="*/ 435247 w 2198949"/>
                <a:gd name="connsiteY45" fmla="*/ 1453376 h 1453376"/>
                <a:gd name="connsiteX46" fmla="*/ 434343 w 2198949"/>
                <a:gd name="connsiteY46" fmla="*/ 1435529 h 1453376"/>
                <a:gd name="connsiteX47" fmla="*/ 1362459 w 2198949"/>
                <a:gd name="connsiteY47" fmla="*/ 407257 h 1453376"/>
                <a:gd name="connsiteX48" fmla="*/ 1494256 w 2198949"/>
                <a:gd name="connsiteY48" fmla="*/ 358943 h 1453376"/>
                <a:gd name="connsiteX49" fmla="*/ 1578054 w 2198949"/>
                <a:gd name="connsiteY49" fmla="*/ 363189 h 1453376"/>
                <a:gd name="connsiteX50" fmla="*/ 2153277 w 2198949"/>
                <a:gd name="connsiteY50" fmla="*/ 604068 h 1453376"/>
                <a:gd name="connsiteX51" fmla="*/ 2186466 w 2198949"/>
                <a:gd name="connsiteY51" fmla="*/ 634238 h 1453376"/>
                <a:gd name="connsiteX52" fmla="*/ 2184378 w 2198949"/>
                <a:gd name="connsiteY52" fmla="*/ 637335 h 1453376"/>
                <a:gd name="connsiteX53" fmla="*/ 2150925 w 2198949"/>
                <a:gd name="connsiteY53" fmla="*/ 606925 h 1453376"/>
                <a:gd name="connsiteX54" fmla="*/ 1577678 w 2198949"/>
                <a:gd name="connsiteY54" fmla="*/ 366882 h 1453376"/>
                <a:gd name="connsiteX55" fmla="*/ 1494256 w 2198949"/>
                <a:gd name="connsiteY55" fmla="*/ 362656 h 1453376"/>
                <a:gd name="connsiteX56" fmla="*/ 1453376 w 2198949"/>
                <a:gd name="connsiteY56" fmla="*/ 358354 h 1453376"/>
                <a:gd name="connsiteX57" fmla="*/ 1453376 w 2198949"/>
                <a:gd name="connsiteY57" fmla="*/ 362067 h 1453376"/>
                <a:gd name="connsiteX58" fmla="*/ 1358318 w 2198949"/>
                <a:gd name="connsiteY58" fmla="*/ 366882 h 1453376"/>
                <a:gd name="connsiteX59" fmla="*/ 393757 w 2198949"/>
                <a:gd name="connsiteY59" fmla="*/ 1435529 h 1453376"/>
                <a:gd name="connsiteX60" fmla="*/ 394661 w 2198949"/>
                <a:gd name="connsiteY60" fmla="*/ 1453376 h 1453376"/>
                <a:gd name="connsiteX61" fmla="*/ 390948 w 2198949"/>
                <a:gd name="connsiteY61" fmla="*/ 1453376 h 1453376"/>
                <a:gd name="connsiteX62" fmla="*/ 390044 w 2198949"/>
                <a:gd name="connsiteY62" fmla="*/ 1435529 h 1453376"/>
                <a:gd name="connsiteX63" fmla="*/ 1357943 w 2198949"/>
                <a:gd name="connsiteY63" fmla="*/ 363189 h 1453376"/>
                <a:gd name="connsiteX64" fmla="*/ 1494256 w 2198949"/>
                <a:gd name="connsiteY64" fmla="*/ 314645 h 1453376"/>
                <a:gd name="connsiteX65" fmla="*/ 1582584 w 2198949"/>
                <a:gd name="connsiteY65" fmla="*/ 319120 h 1453376"/>
                <a:gd name="connsiteX66" fmla="*/ 2181456 w 2198949"/>
                <a:gd name="connsiteY66" fmla="*/ 569884 h 1453376"/>
                <a:gd name="connsiteX67" fmla="*/ 2198366 w 2198949"/>
                <a:gd name="connsiteY67" fmla="*/ 585255 h 1453376"/>
                <a:gd name="connsiteX68" fmla="*/ 2197509 w 2198949"/>
                <a:gd name="connsiteY68" fmla="*/ 589499 h 1453376"/>
                <a:gd name="connsiteX69" fmla="*/ 2179105 w 2198949"/>
                <a:gd name="connsiteY69" fmla="*/ 572769 h 1453376"/>
                <a:gd name="connsiteX70" fmla="*/ 1582208 w 2198949"/>
                <a:gd name="connsiteY70" fmla="*/ 322814 h 1453376"/>
                <a:gd name="connsiteX71" fmla="*/ 1494256 w 2198949"/>
                <a:gd name="connsiteY71" fmla="*/ 318358 h 1453376"/>
                <a:gd name="connsiteX72" fmla="*/ 1453376 w 2198949"/>
                <a:gd name="connsiteY72" fmla="*/ 314056 h 1453376"/>
                <a:gd name="connsiteX73" fmla="*/ 1453376 w 2198949"/>
                <a:gd name="connsiteY73" fmla="*/ 317769 h 1453376"/>
                <a:gd name="connsiteX74" fmla="*/ 1353788 w 2198949"/>
                <a:gd name="connsiteY74" fmla="*/ 322813 h 1453376"/>
                <a:gd name="connsiteX75" fmla="*/ 349457 w 2198949"/>
                <a:gd name="connsiteY75" fmla="*/ 1435529 h 1453376"/>
                <a:gd name="connsiteX76" fmla="*/ 350361 w 2198949"/>
                <a:gd name="connsiteY76" fmla="*/ 1453376 h 1453376"/>
                <a:gd name="connsiteX77" fmla="*/ 346648 w 2198949"/>
                <a:gd name="connsiteY77" fmla="*/ 1453376 h 1453376"/>
                <a:gd name="connsiteX78" fmla="*/ 345744 w 2198949"/>
                <a:gd name="connsiteY78" fmla="*/ 1435529 h 1453376"/>
                <a:gd name="connsiteX79" fmla="*/ 1353413 w 2198949"/>
                <a:gd name="connsiteY79" fmla="*/ 319120 h 1453376"/>
                <a:gd name="connsiteX80" fmla="*/ 1494256 w 2198949"/>
                <a:gd name="connsiteY80" fmla="*/ 270347 h 1453376"/>
                <a:gd name="connsiteX81" fmla="*/ 1587100 w 2198949"/>
                <a:gd name="connsiteY81" fmla="*/ 275051 h 1453376"/>
                <a:gd name="connsiteX82" fmla="*/ 2119771 w 2198949"/>
                <a:gd name="connsiteY82" fmla="*/ 468513 h 1453376"/>
                <a:gd name="connsiteX83" fmla="*/ 2198949 w 2198949"/>
                <a:gd name="connsiteY83" fmla="*/ 527757 h 1453376"/>
                <a:gd name="connsiteX84" fmla="*/ 2198949 w 2198949"/>
                <a:gd name="connsiteY84" fmla="*/ 532373 h 1453376"/>
                <a:gd name="connsiteX85" fmla="*/ 2117707 w 2198949"/>
                <a:gd name="connsiteY85" fmla="*/ 471586 h 1453376"/>
                <a:gd name="connsiteX86" fmla="*/ 1586725 w 2198949"/>
                <a:gd name="connsiteY86" fmla="*/ 278745 h 1453376"/>
                <a:gd name="connsiteX87" fmla="*/ 1494256 w 2198949"/>
                <a:gd name="connsiteY87" fmla="*/ 274060 h 1453376"/>
                <a:gd name="connsiteX88" fmla="*/ 1453376 w 2198949"/>
                <a:gd name="connsiteY88" fmla="*/ 269758 h 1453376"/>
                <a:gd name="connsiteX89" fmla="*/ 1453376 w 2198949"/>
                <a:gd name="connsiteY89" fmla="*/ 273471 h 1453376"/>
                <a:gd name="connsiteX90" fmla="*/ 1349272 w 2198949"/>
                <a:gd name="connsiteY90" fmla="*/ 278745 h 1453376"/>
                <a:gd name="connsiteX91" fmla="*/ 305158 w 2198949"/>
                <a:gd name="connsiteY91" fmla="*/ 1435528 h 1453376"/>
                <a:gd name="connsiteX92" fmla="*/ 306062 w 2198949"/>
                <a:gd name="connsiteY92" fmla="*/ 1453376 h 1453376"/>
                <a:gd name="connsiteX93" fmla="*/ 302349 w 2198949"/>
                <a:gd name="connsiteY93" fmla="*/ 1453376 h 1453376"/>
                <a:gd name="connsiteX94" fmla="*/ 301445 w 2198949"/>
                <a:gd name="connsiteY94" fmla="*/ 1435528 h 1453376"/>
                <a:gd name="connsiteX95" fmla="*/ 1348897 w 2198949"/>
                <a:gd name="connsiteY95" fmla="*/ 275051 h 1453376"/>
                <a:gd name="connsiteX96" fmla="*/ 1494256 w 2198949"/>
                <a:gd name="connsiteY96" fmla="*/ 226049 h 1453376"/>
                <a:gd name="connsiteX97" fmla="*/ 1591630 w 2198949"/>
                <a:gd name="connsiteY97" fmla="*/ 230982 h 1453376"/>
                <a:gd name="connsiteX98" fmla="*/ 2144541 w 2198949"/>
                <a:gd name="connsiteY98" fmla="*/ 431780 h 1453376"/>
                <a:gd name="connsiteX99" fmla="*/ 2198949 w 2198949"/>
                <a:gd name="connsiteY99" fmla="*/ 472489 h 1453376"/>
                <a:gd name="connsiteX100" fmla="*/ 2198949 w 2198949"/>
                <a:gd name="connsiteY100" fmla="*/ 477130 h 1453376"/>
                <a:gd name="connsiteX101" fmla="*/ 2142477 w 2198949"/>
                <a:gd name="connsiteY101" fmla="*/ 434874 h 1453376"/>
                <a:gd name="connsiteX102" fmla="*/ 1591255 w 2198949"/>
                <a:gd name="connsiteY102" fmla="*/ 234676 h 1453376"/>
                <a:gd name="connsiteX103" fmla="*/ 1494256 w 2198949"/>
                <a:gd name="connsiteY103" fmla="*/ 229762 h 1453376"/>
                <a:gd name="connsiteX104" fmla="*/ 1453376 w 2198949"/>
                <a:gd name="connsiteY104" fmla="*/ 225460 h 1453376"/>
                <a:gd name="connsiteX105" fmla="*/ 1453376 w 2198949"/>
                <a:gd name="connsiteY105" fmla="*/ 229173 h 1453376"/>
                <a:gd name="connsiteX106" fmla="*/ 1344742 w 2198949"/>
                <a:gd name="connsiteY106" fmla="*/ 234675 h 1453376"/>
                <a:gd name="connsiteX107" fmla="*/ 260858 w 2198949"/>
                <a:gd name="connsiteY107" fmla="*/ 1435528 h 1453376"/>
                <a:gd name="connsiteX108" fmla="*/ 261762 w 2198949"/>
                <a:gd name="connsiteY108" fmla="*/ 1453376 h 1453376"/>
                <a:gd name="connsiteX109" fmla="*/ 258049 w 2198949"/>
                <a:gd name="connsiteY109" fmla="*/ 1453376 h 1453376"/>
                <a:gd name="connsiteX110" fmla="*/ 257145 w 2198949"/>
                <a:gd name="connsiteY110" fmla="*/ 1435528 h 1453376"/>
                <a:gd name="connsiteX111" fmla="*/ 1344366 w 2198949"/>
                <a:gd name="connsiteY111" fmla="*/ 230982 h 1453376"/>
                <a:gd name="connsiteX112" fmla="*/ 1494256 w 2198949"/>
                <a:gd name="connsiteY112" fmla="*/ 181751 h 1453376"/>
                <a:gd name="connsiteX113" fmla="*/ 1596146 w 2198949"/>
                <a:gd name="connsiteY113" fmla="*/ 186913 h 1453376"/>
                <a:gd name="connsiteX114" fmla="*/ 2169275 w 2198949"/>
                <a:gd name="connsiteY114" fmla="*/ 395068 h 1453376"/>
                <a:gd name="connsiteX115" fmla="*/ 2198949 w 2198949"/>
                <a:gd name="connsiteY115" fmla="*/ 417272 h 1453376"/>
                <a:gd name="connsiteX116" fmla="*/ 2198949 w 2198949"/>
                <a:gd name="connsiteY116" fmla="*/ 421889 h 1453376"/>
                <a:gd name="connsiteX117" fmla="*/ 2167210 w 2198949"/>
                <a:gd name="connsiteY117" fmla="*/ 398140 h 1453376"/>
                <a:gd name="connsiteX118" fmla="*/ 1595771 w 2198949"/>
                <a:gd name="connsiteY118" fmla="*/ 190607 h 1453376"/>
                <a:gd name="connsiteX119" fmla="*/ 1494256 w 2198949"/>
                <a:gd name="connsiteY119" fmla="*/ 185464 h 1453376"/>
                <a:gd name="connsiteX120" fmla="*/ 1453376 w 2198949"/>
                <a:gd name="connsiteY120" fmla="*/ 181162 h 1453376"/>
                <a:gd name="connsiteX121" fmla="*/ 1453376 w 2198949"/>
                <a:gd name="connsiteY121" fmla="*/ 184875 h 1453376"/>
                <a:gd name="connsiteX122" fmla="*/ 1340226 w 2198949"/>
                <a:gd name="connsiteY122" fmla="*/ 190607 h 1453376"/>
                <a:gd name="connsiteX123" fmla="*/ 216559 w 2198949"/>
                <a:gd name="connsiteY123" fmla="*/ 1435528 h 1453376"/>
                <a:gd name="connsiteX124" fmla="*/ 217463 w 2198949"/>
                <a:gd name="connsiteY124" fmla="*/ 1453376 h 1453376"/>
                <a:gd name="connsiteX125" fmla="*/ 213750 w 2198949"/>
                <a:gd name="connsiteY125" fmla="*/ 1453376 h 1453376"/>
                <a:gd name="connsiteX126" fmla="*/ 212846 w 2198949"/>
                <a:gd name="connsiteY126" fmla="*/ 1435528 h 1453376"/>
                <a:gd name="connsiteX127" fmla="*/ 1339850 w 2198949"/>
                <a:gd name="connsiteY127" fmla="*/ 186913 h 1453376"/>
                <a:gd name="connsiteX128" fmla="*/ 1494256 w 2198949"/>
                <a:gd name="connsiteY128" fmla="*/ 137453 h 1453376"/>
                <a:gd name="connsiteX129" fmla="*/ 1600675 w 2198949"/>
                <a:gd name="connsiteY129" fmla="*/ 142844 h 1453376"/>
                <a:gd name="connsiteX130" fmla="*/ 2194044 w 2198949"/>
                <a:gd name="connsiteY130" fmla="*/ 358334 h 1453376"/>
                <a:gd name="connsiteX131" fmla="*/ 2198949 w 2198949"/>
                <a:gd name="connsiteY131" fmla="*/ 362004 h 1453376"/>
                <a:gd name="connsiteX132" fmla="*/ 2198949 w 2198949"/>
                <a:gd name="connsiteY132" fmla="*/ 366671 h 1453376"/>
                <a:gd name="connsiteX133" fmla="*/ 2191943 w 2198949"/>
                <a:gd name="connsiteY133" fmla="*/ 361429 h 1453376"/>
                <a:gd name="connsiteX134" fmla="*/ 1600286 w 2198949"/>
                <a:gd name="connsiteY134" fmla="*/ 146538 h 1453376"/>
                <a:gd name="connsiteX135" fmla="*/ 1494256 w 2198949"/>
                <a:gd name="connsiteY135" fmla="*/ 141166 h 1453376"/>
                <a:gd name="connsiteX136" fmla="*/ 1452333 w 2198949"/>
                <a:gd name="connsiteY136" fmla="*/ 136917 h 1453376"/>
                <a:gd name="connsiteX137" fmla="*/ 1453075 w 2198949"/>
                <a:gd name="connsiteY137" fmla="*/ 140592 h 1453376"/>
                <a:gd name="connsiteX138" fmla="*/ 1335709 w 2198949"/>
                <a:gd name="connsiteY138" fmla="*/ 146538 h 1453376"/>
                <a:gd name="connsiteX139" fmla="*/ 172259 w 2198949"/>
                <a:gd name="connsiteY139" fmla="*/ 1435528 h 1453376"/>
                <a:gd name="connsiteX140" fmla="*/ 173164 w 2198949"/>
                <a:gd name="connsiteY140" fmla="*/ 1453376 h 1453376"/>
                <a:gd name="connsiteX141" fmla="*/ 169450 w 2198949"/>
                <a:gd name="connsiteY141" fmla="*/ 1453376 h 1453376"/>
                <a:gd name="connsiteX142" fmla="*/ 168546 w 2198949"/>
                <a:gd name="connsiteY142" fmla="*/ 1435528 h 1453376"/>
                <a:gd name="connsiteX143" fmla="*/ 1335319 w 2198949"/>
                <a:gd name="connsiteY143" fmla="*/ 142844 h 1453376"/>
                <a:gd name="connsiteX144" fmla="*/ 1500086 w 2198949"/>
                <a:gd name="connsiteY144" fmla="*/ 93451 h 1453376"/>
                <a:gd name="connsiteX145" fmla="*/ 1605192 w 2198949"/>
                <a:gd name="connsiteY145" fmla="*/ 98776 h 1453376"/>
                <a:gd name="connsiteX146" fmla="*/ 2107981 w 2198949"/>
                <a:gd name="connsiteY146" fmla="*/ 254243 h 1453376"/>
                <a:gd name="connsiteX147" fmla="*/ 2198949 w 2198949"/>
                <a:gd name="connsiteY147" fmla="*/ 309564 h 1453376"/>
                <a:gd name="connsiteX148" fmla="*/ 2198949 w 2198949"/>
                <a:gd name="connsiteY148" fmla="*/ 313892 h 1453376"/>
                <a:gd name="connsiteX149" fmla="*/ 2106223 w 2198949"/>
                <a:gd name="connsiteY149" fmla="*/ 257503 h 1453376"/>
                <a:gd name="connsiteX150" fmla="*/ 1604817 w 2198949"/>
                <a:gd name="connsiteY150" fmla="*/ 102469 h 1453376"/>
                <a:gd name="connsiteX151" fmla="*/ 1499344 w 2198949"/>
                <a:gd name="connsiteY151" fmla="*/ 97126 h 1453376"/>
                <a:gd name="connsiteX152" fmla="*/ 1443481 w 2198949"/>
                <a:gd name="connsiteY152" fmla="*/ 93067 h 1453376"/>
                <a:gd name="connsiteX153" fmla="*/ 1444223 w 2198949"/>
                <a:gd name="connsiteY153" fmla="*/ 96743 h 1453376"/>
                <a:gd name="connsiteX154" fmla="*/ 1331180 w 2198949"/>
                <a:gd name="connsiteY154" fmla="*/ 102469 h 1453376"/>
                <a:gd name="connsiteX155" fmla="*/ 127960 w 2198949"/>
                <a:gd name="connsiteY155" fmla="*/ 1435528 h 1453376"/>
                <a:gd name="connsiteX156" fmla="*/ 128728 w 2198949"/>
                <a:gd name="connsiteY156" fmla="*/ 1450680 h 1453376"/>
                <a:gd name="connsiteX157" fmla="*/ 124976 w 2198949"/>
                <a:gd name="connsiteY157" fmla="*/ 1449923 h 1453376"/>
                <a:gd name="connsiteX158" fmla="*/ 124247 w 2198949"/>
                <a:gd name="connsiteY158" fmla="*/ 1435528 h 1453376"/>
                <a:gd name="connsiteX159" fmla="*/ 1330804 w 2198949"/>
                <a:gd name="connsiteY159" fmla="*/ 98776 h 1453376"/>
                <a:gd name="connsiteX160" fmla="*/ 1520408 w 2198949"/>
                <a:gd name="connsiteY160" fmla="*/ 50182 h 1453376"/>
                <a:gd name="connsiteX161" fmla="*/ 1609722 w 2198949"/>
                <a:gd name="connsiteY161" fmla="*/ 54706 h 1453376"/>
                <a:gd name="connsiteX162" fmla="*/ 2129098 w 2198949"/>
                <a:gd name="connsiteY162" fmla="*/ 215291 h 1453376"/>
                <a:gd name="connsiteX163" fmla="*/ 2198949 w 2198949"/>
                <a:gd name="connsiteY163" fmla="*/ 257768 h 1453376"/>
                <a:gd name="connsiteX164" fmla="*/ 2198949 w 2198949"/>
                <a:gd name="connsiteY164" fmla="*/ 262139 h 1453376"/>
                <a:gd name="connsiteX165" fmla="*/ 2127303 w 2198949"/>
                <a:gd name="connsiteY165" fmla="*/ 218567 h 1453376"/>
                <a:gd name="connsiteX166" fmla="*/ 1609332 w 2198949"/>
                <a:gd name="connsiteY166" fmla="*/ 58401 h 1453376"/>
                <a:gd name="connsiteX167" fmla="*/ 1517987 w 2198949"/>
                <a:gd name="connsiteY167" fmla="*/ 53773 h 1453376"/>
                <a:gd name="connsiteX168" fmla="*/ 1417473 w 2198949"/>
                <a:gd name="connsiteY168" fmla="*/ 50086 h 1453376"/>
                <a:gd name="connsiteX169" fmla="*/ 1419894 w 2198949"/>
                <a:gd name="connsiteY169" fmla="*/ 53677 h 1453376"/>
                <a:gd name="connsiteX170" fmla="*/ 1326662 w 2198949"/>
                <a:gd name="connsiteY170" fmla="*/ 58401 h 1453376"/>
                <a:gd name="connsiteX171" fmla="*/ 83660 w 2198949"/>
                <a:gd name="connsiteY171" fmla="*/ 1435528 h 1453376"/>
                <a:gd name="connsiteX172" fmla="*/ 83900 w 2198949"/>
                <a:gd name="connsiteY172" fmla="*/ 1440271 h 1453376"/>
                <a:gd name="connsiteX173" fmla="*/ 80056 w 2198949"/>
                <a:gd name="connsiteY173" fmla="*/ 1437679 h 1453376"/>
                <a:gd name="connsiteX174" fmla="*/ 79947 w 2198949"/>
                <a:gd name="connsiteY174" fmla="*/ 1435528 h 1453376"/>
                <a:gd name="connsiteX175" fmla="*/ 1326273 w 2198949"/>
                <a:gd name="connsiteY175" fmla="*/ 54706 h 1453376"/>
                <a:gd name="connsiteX176" fmla="*/ 1355514 w 2198949"/>
                <a:gd name="connsiteY176" fmla="*/ 8928 h 1453376"/>
                <a:gd name="connsiteX177" fmla="*/ 1366599 w 2198949"/>
                <a:gd name="connsiteY177" fmla="*/ 11166 h 1453376"/>
                <a:gd name="connsiteX178" fmla="*/ 1367859 w 2198949"/>
                <a:gd name="connsiteY178" fmla="*/ 12015 h 1453376"/>
                <a:gd name="connsiteX179" fmla="*/ 1322133 w 2198949"/>
                <a:gd name="connsiteY179" fmla="*/ 14331 h 1453376"/>
                <a:gd name="connsiteX180" fmla="*/ 46751 w 2198949"/>
                <a:gd name="connsiteY180" fmla="*/ 1289668 h 1453376"/>
                <a:gd name="connsiteX181" fmla="*/ 40639 w 2198949"/>
                <a:gd name="connsiteY181" fmla="*/ 1410313 h 1453376"/>
                <a:gd name="connsiteX182" fmla="*/ 37185 w 2198949"/>
                <a:gd name="connsiteY182" fmla="*/ 1405191 h 1453376"/>
                <a:gd name="connsiteX183" fmla="*/ 43057 w 2198949"/>
                <a:gd name="connsiteY183" fmla="*/ 1289293 h 1453376"/>
                <a:gd name="connsiteX184" fmla="*/ 1321758 w 2198949"/>
                <a:gd name="connsiteY184" fmla="*/ 10638 h 1453376"/>
                <a:gd name="connsiteX185" fmla="*/ 1573993 w 2198949"/>
                <a:gd name="connsiteY185" fmla="*/ 8599 h 1453376"/>
                <a:gd name="connsiteX186" fmla="*/ 1614239 w 2198949"/>
                <a:gd name="connsiteY186" fmla="*/ 10638 h 1453376"/>
                <a:gd name="connsiteX187" fmla="*/ 2150179 w 2198949"/>
                <a:gd name="connsiteY187" fmla="*/ 176355 h 1453376"/>
                <a:gd name="connsiteX188" fmla="*/ 2198949 w 2198949"/>
                <a:gd name="connsiteY188" fmla="*/ 206015 h 1453376"/>
                <a:gd name="connsiteX189" fmla="*/ 2198949 w 2198949"/>
                <a:gd name="connsiteY189" fmla="*/ 210343 h 1453376"/>
                <a:gd name="connsiteX190" fmla="*/ 2148421 w 2198949"/>
                <a:gd name="connsiteY190" fmla="*/ 179615 h 1453376"/>
                <a:gd name="connsiteX191" fmla="*/ 1613863 w 2198949"/>
                <a:gd name="connsiteY191" fmla="*/ 14331 h 1453376"/>
                <a:gd name="connsiteX192" fmla="*/ 1565597 w 2198949"/>
                <a:gd name="connsiteY192" fmla="*/ 11886 h 1453376"/>
                <a:gd name="connsiteX193" fmla="*/ 1568969 w 2198949"/>
                <a:gd name="connsiteY193" fmla="*/ 9613 h 1453376"/>
                <a:gd name="connsiteX194" fmla="*/ 1793877 w 2198949"/>
                <a:gd name="connsiteY194" fmla="*/ 0 h 1453376"/>
                <a:gd name="connsiteX195" fmla="*/ 1808645 w 2198949"/>
                <a:gd name="connsiteY195" fmla="*/ 0 h 1453376"/>
                <a:gd name="connsiteX196" fmla="*/ 1907109 w 2198949"/>
                <a:gd name="connsiteY196" fmla="*/ 25317 h 1453376"/>
                <a:gd name="connsiteX197" fmla="*/ 2171858 w 2198949"/>
                <a:gd name="connsiteY197" fmla="*/ 137149 h 1453376"/>
                <a:gd name="connsiteX198" fmla="*/ 2198949 w 2198949"/>
                <a:gd name="connsiteY198" fmla="*/ 153607 h 1453376"/>
                <a:gd name="connsiteX199" fmla="*/ 2198949 w 2198949"/>
                <a:gd name="connsiteY199" fmla="*/ 157813 h 1453376"/>
                <a:gd name="connsiteX200" fmla="*/ 2161452 w 2198949"/>
                <a:gd name="connsiteY200" fmla="*/ 135309 h 1453376"/>
                <a:gd name="connsiteX201" fmla="*/ 1897091 w 2198949"/>
                <a:gd name="connsiteY201" fmla="*/ 25798 h 1453376"/>
                <a:gd name="connsiteX202" fmla="*/ 1127352 w 2198949"/>
                <a:gd name="connsiteY202" fmla="*/ 0 h 1453376"/>
                <a:gd name="connsiteX203" fmla="*/ 1142120 w 2198949"/>
                <a:gd name="connsiteY203" fmla="*/ 0 h 1453376"/>
                <a:gd name="connsiteX204" fmla="*/ 1038906 w 2198949"/>
                <a:gd name="connsiteY204" fmla="*/ 25798 h 1453376"/>
                <a:gd name="connsiteX205" fmla="*/ 426496 w 2198949"/>
                <a:gd name="connsiteY205" fmla="*/ 394065 h 1453376"/>
                <a:gd name="connsiteX206" fmla="*/ 2190 w 2198949"/>
                <a:gd name="connsiteY206" fmla="*/ 1289226 h 1453376"/>
                <a:gd name="connsiteX207" fmla="*/ 898 w 2198949"/>
                <a:gd name="connsiteY207" fmla="*/ 1315741 h 1453376"/>
                <a:gd name="connsiteX208" fmla="*/ 0 w 2198949"/>
                <a:gd name="connsiteY208" fmla="*/ 1311294 h 1453376"/>
                <a:gd name="connsiteX209" fmla="*/ 0 w 2198949"/>
                <a:gd name="connsiteY209" fmla="*/ 1277824 h 1453376"/>
                <a:gd name="connsiteX210" fmla="*/ 21349 w 2198949"/>
                <a:gd name="connsiteY210" fmla="*/ 1137943 h 1453376"/>
                <a:gd name="connsiteX211" fmla="*/ 1028888 w 2198949"/>
                <a:gd name="connsiteY211" fmla="*/ 25317 h 14533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Lst>
              <a:rect l="l" t="t" r="r" b="b"/>
              <a:pathLst>
                <a:path w="2198949" h="1453376">
                  <a:moveTo>
                    <a:pt x="1494256" y="491837"/>
                  </a:moveTo>
                  <a:lnTo>
                    <a:pt x="1564491" y="495395"/>
                  </a:lnTo>
                  <a:cubicBezTo>
                    <a:pt x="1723148" y="511555"/>
                    <a:pt x="1870319" y="567119"/>
                    <a:pt x="1996032" y="652115"/>
                  </a:cubicBezTo>
                  <a:lnTo>
                    <a:pt x="2059733" y="704693"/>
                  </a:lnTo>
                  <a:lnTo>
                    <a:pt x="2053915" y="704693"/>
                  </a:lnTo>
                  <a:lnTo>
                    <a:pt x="1993967" y="655209"/>
                  </a:lnTo>
                  <a:cubicBezTo>
                    <a:pt x="1868749" y="570541"/>
                    <a:pt x="1722155" y="515188"/>
                    <a:pt x="1564116" y="499089"/>
                  </a:cubicBezTo>
                  <a:lnTo>
                    <a:pt x="1494256" y="495550"/>
                  </a:lnTo>
                  <a:close/>
                  <a:moveTo>
                    <a:pt x="1453376" y="491248"/>
                  </a:moveTo>
                  <a:lnTo>
                    <a:pt x="1453376" y="494961"/>
                  </a:lnTo>
                  <a:lnTo>
                    <a:pt x="1371894" y="499089"/>
                  </a:lnTo>
                  <a:cubicBezTo>
                    <a:pt x="897836" y="547386"/>
                    <a:pt x="526655" y="948963"/>
                    <a:pt x="526655" y="1435528"/>
                  </a:cubicBezTo>
                  <a:lnTo>
                    <a:pt x="527560" y="1453376"/>
                  </a:lnTo>
                  <a:lnTo>
                    <a:pt x="523846" y="1453376"/>
                  </a:lnTo>
                  <a:lnTo>
                    <a:pt x="522942" y="1435528"/>
                  </a:lnTo>
                  <a:cubicBezTo>
                    <a:pt x="522942" y="946986"/>
                    <a:pt x="895533" y="543875"/>
                    <a:pt x="1371505" y="495395"/>
                  </a:cubicBezTo>
                  <a:close/>
                  <a:moveTo>
                    <a:pt x="1494256" y="447538"/>
                  </a:moveTo>
                  <a:lnTo>
                    <a:pt x="1569008" y="451326"/>
                  </a:lnTo>
                  <a:cubicBezTo>
                    <a:pt x="1735092" y="468245"/>
                    <a:pt x="1889159" y="526418"/>
                    <a:pt x="2020766" y="615403"/>
                  </a:cubicBezTo>
                  <a:lnTo>
                    <a:pt x="2118661" y="696206"/>
                  </a:lnTo>
                  <a:lnTo>
                    <a:pt x="2114012" y="697144"/>
                  </a:lnTo>
                  <a:lnTo>
                    <a:pt x="2018700" y="618475"/>
                  </a:lnTo>
                  <a:cubicBezTo>
                    <a:pt x="1887588" y="529826"/>
                    <a:pt x="1734098" y="471874"/>
                    <a:pt x="1568632" y="455019"/>
                  </a:cubicBezTo>
                  <a:lnTo>
                    <a:pt x="1494256" y="451251"/>
                  </a:lnTo>
                  <a:close/>
                  <a:moveTo>
                    <a:pt x="1453376" y="446949"/>
                  </a:moveTo>
                  <a:lnTo>
                    <a:pt x="1453376" y="450662"/>
                  </a:lnTo>
                  <a:lnTo>
                    <a:pt x="1367365" y="455019"/>
                  </a:lnTo>
                  <a:cubicBezTo>
                    <a:pt x="870966" y="505584"/>
                    <a:pt x="482356" y="926023"/>
                    <a:pt x="482356" y="1435528"/>
                  </a:cubicBezTo>
                  <a:lnTo>
                    <a:pt x="483260" y="1453376"/>
                  </a:lnTo>
                  <a:lnTo>
                    <a:pt x="479547" y="1453376"/>
                  </a:lnTo>
                  <a:lnTo>
                    <a:pt x="478643" y="1435528"/>
                  </a:lnTo>
                  <a:cubicBezTo>
                    <a:pt x="478643" y="924125"/>
                    <a:pt x="868736" y="502083"/>
                    <a:pt x="1366989" y="451326"/>
                  </a:cubicBezTo>
                  <a:close/>
                  <a:moveTo>
                    <a:pt x="1494256" y="403241"/>
                  </a:moveTo>
                  <a:lnTo>
                    <a:pt x="1573538" y="407257"/>
                  </a:lnTo>
                  <a:cubicBezTo>
                    <a:pt x="1781775" y="428467"/>
                    <a:pt x="1971921" y="511738"/>
                    <a:pt x="2125131" y="638225"/>
                  </a:cubicBezTo>
                  <a:lnTo>
                    <a:pt x="2160661" y="670522"/>
                  </a:lnTo>
                  <a:lnTo>
                    <a:pt x="2157488" y="672662"/>
                  </a:lnTo>
                  <a:lnTo>
                    <a:pt x="2122779" y="641109"/>
                  </a:lnTo>
                  <a:cubicBezTo>
                    <a:pt x="1970122" y="515070"/>
                    <a:pt x="1780658" y="432088"/>
                    <a:pt x="1573162" y="410952"/>
                  </a:cubicBezTo>
                  <a:lnTo>
                    <a:pt x="1494256" y="406954"/>
                  </a:lnTo>
                  <a:close/>
                  <a:moveTo>
                    <a:pt x="1453376" y="402652"/>
                  </a:moveTo>
                  <a:lnTo>
                    <a:pt x="1453376" y="406365"/>
                  </a:lnTo>
                  <a:lnTo>
                    <a:pt x="1362848" y="410952"/>
                  </a:lnTo>
                  <a:cubicBezTo>
                    <a:pt x="844167" y="463793"/>
                    <a:pt x="438056" y="903163"/>
                    <a:pt x="438056" y="1435529"/>
                  </a:cubicBezTo>
                  <a:lnTo>
                    <a:pt x="438960" y="1453376"/>
                  </a:lnTo>
                  <a:lnTo>
                    <a:pt x="435247" y="1453376"/>
                  </a:lnTo>
                  <a:lnTo>
                    <a:pt x="434343" y="1435529"/>
                  </a:lnTo>
                  <a:cubicBezTo>
                    <a:pt x="434343" y="901185"/>
                    <a:pt x="841864" y="460283"/>
                    <a:pt x="1362459" y="407257"/>
                  </a:cubicBezTo>
                  <a:close/>
                  <a:moveTo>
                    <a:pt x="1494256" y="358943"/>
                  </a:moveTo>
                  <a:lnTo>
                    <a:pt x="1578054" y="363189"/>
                  </a:lnTo>
                  <a:cubicBezTo>
                    <a:pt x="1795204" y="385310"/>
                    <a:pt x="1993498" y="472156"/>
                    <a:pt x="2153277" y="604068"/>
                  </a:cubicBezTo>
                  <a:lnTo>
                    <a:pt x="2186466" y="634238"/>
                  </a:lnTo>
                  <a:lnTo>
                    <a:pt x="2184378" y="637335"/>
                  </a:lnTo>
                  <a:lnTo>
                    <a:pt x="2150925" y="606925"/>
                  </a:lnTo>
                  <a:cubicBezTo>
                    <a:pt x="1991698" y="475469"/>
                    <a:pt x="1794087" y="388926"/>
                    <a:pt x="1577678" y="366882"/>
                  </a:cubicBezTo>
                  <a:lnTo>
                    <a:pt x="1494256" y="362656"/>
                  </a:lnTo>
                  <a:close/>
                  <a:moveTo>
                    <a:pt x="1453376" y="358354"/>
                  </a:moveTo>
                  <a:lnTo>
                    <a:pt x="1453376" y="362067"/>
                  </a:lnTo>
                  <a:lnTo>
                    <a:pt x="1358318" y="366882"/>
                  </a:lnTo>
                  <a:cubicBezTo>
                    <a:pt x="817297" y="421992"/>
                    <a:pt x="393757" y="880223"/>
                    <a:pt x="393757" y="1435529"/>
                  </a:cubicBezTo>
                  <a:lnTo>
                    <a:pt x="394661" y="1453376"/>
                  </a:lnTo>
                  <a:lnTo>
                    <a:pt x="390948" y="1453376"/>
                  </a:lnTo>
                  <a:lnTo>
                    <a:pt x="390044" y="1435529"/>
                  </a:lnTo>
                  <a:cubicBezTo>
                    <a:pt x="390044" y="878324"/>
                    <a:pt x="815068" y="418491"/>
                    <a:pt x="1357943" y="363189"/>
                  </a:cubicBezTo>
                  <a:close/>
                  <a:moveTo>
                    <a:pt x="1494256" y="314645"/>
                  </a:moveTo>
                  <a:lnTo>
                    <a:pt x="1582584" y="319120"/>
                  </a:lnTo>
                  <a:cubicBezTo>
                    <a:pt x="1808670" y="342148"/>
                    <a:pt x="2015114" y="432556"/>
                    <a:pt x="2181456" y="569884"/>
                  </a:cubicBezTo>
                  <a:lnTo>
                    <a:pt x="2198366" y="585255"/>
                  </a:lnTo>
                  <a:lnTo>
                    <a:pt x="2197509" y="589499"/>
                  </a:lnTo>
                  <a:lnTo>
                    <a:pt x="2179105" y="572769"/>
                  </a:lnTo>
                  <a:cubicBezTo>
                    <a:pt x="2013315" y="435887"/>
                    <a:pt x="1807553" y="345769"/>
                    <a:pt x="1582208" y="322814"/>
                  </a:cubicBezTo>
                  <a:lnTo>
                    <a:pt x="1494256" y="318358"/>
                  </a:lnTo>
                  <a:close/>
                  <a:moveTo>
                    <a:pt x="1453376" y="314056"/>
                  </a:moveTo>
                  <a:lnTo>
                    <a:pt x="1453376" y="317769"/>
                  </a:lnTo>
                  <a:lnTo>
                    <a:pt x="1353788" y="322813"/>
                  </a:lnTo>
                  <a:cubicBezTo>
                    <a:pt x="790425" y="380191"/>
                    <a:pt x="349457" y="857283"/>
                    <a:pt x="349457" y="1435529"/>
                  </a:cubicBezTo>
                  <a:lnTo>
                    <a:pt x="350361" y="1453376"/>
                  </a:lnTo>
                  <a:lnTo>
                    <a:pt x="346648" y="1453376"/>
                  </a:lnTo>
                  <a:lnTo>
                    <a:pt x="345744" y="1435529"/>
                  </a:lnTo>
                  <a:cubicBezTo>
                    <a:pt x="345744" y="855384"/>
                    <a:pt x="788195" y="376690"/>
                    <a:pt x="1353413" y="319120"/>
                  </a:cubicBezTo>
                  <a:close/>
                  <a:moveTo>
                    <a:pt x="1494256" y="270347"/>
                  </a:moveTo>
                  <a:lnTo>
                    <a:pt x="1587100" y="275051"/>
                  </a:lnTo>
                  <a:cubicBezTo>
                    <a:pt x="1782933" y="295000"/>
                    <a:pt x="1964594" y="363591"/>
                    <a:pt x="2119771" y="468513"/>
                  </a:cubicBezTo>
                  <a:lnTo>
                    <a:pt x="2198949" y="527757"/>
                  </a:lnTo>
                  <a:lnTo>
                    <a:pt x="2198949" y="532373"/>
                  </a:lnTo>
                  <a:lnTo>
                    <a:pt x="2117707" y="471586"/>
                  </a:lnTo>
                  <a:cubicBezTo>
                    <a:pt x="1963023" y="367000"/>
                    <a:pt x="1781939" y="298630"/>
                    <a:pt x="1586725" y="278745"/>
                  </a:cubicBezTo>
                  <a:lnTo>
                    <a:pt x="1494256" y="274060"/>
                  </a:lnTo>
                  <a:close/>
                  <a:moveTo>
                    <a:pt x="1453376" y="269758"/>
                  </a:moveTo>
                  <a:lnTo>
                    <a:pt x="1453376" y="273471"/>
                  </a:lnTo>
                  <a:lnTo>
                    <a:pt x="1349272" y="278745"/>
                  </a:lnTo>
                  <a:cubicBezTo>
                    <a:pt x="763628" y="338399"/>
                    <a:pt x="305158" y="834422"/>
                    <a:pt x="305158" y="1435528"/>
                  </a:cubicBezTo>
                  <a:lnTo>
                    <a:pt x="306062" y="1453376"/>
                  </a:lnTo>
                  <a:lnTo>
                    <a:pt x="302349" y="1453376"/>
                  </a:lnTo>
                  <a:lnTo>
                    <a:pt x="301445" y="1435528"/>
                  </a:lnTo>
                  <a:cubicBezTo>
                    <a:pt x="301445" y="832523"/>
                    <a:pt x="761399" y="334899"/>
                    <a:pt x="1348897" y="275051"/>
                  </a:cubicBezTo>
                  <a:close/>
                  <a:moveTo>
                    <a:pt x="1494256" y="226049"/>
                  </a:moveTo>
                  <a:lnTo>
                    <a:pt x="1591630" y="230982"/>
                  </a:lnTo>
                  <a:cubicBezTo>
                    <a:pt x="1794910" y="251687"/>
                    <a:pt x="1983472" y="322878"/>
                    <a:pt x="2144541" y="431780"/>
                  </a:cubicBezTo>
                  <a:lnTo>
                    <a:pt x="2198949" y="472489"/>
                  </a:lnTo>
                  <a:lnTo>
                    <a:pt x="2198949" y="477130"/>
                  </a:lnTo>
                  <a:lnTo>
                    <a:pt x="2142477" y="434874"/>
                  </a:lnTo>
                  <a:cubicBezTo>
                    <a:pt x="1981901" y="326300"/>
                    <a:pt x="1793916" y="255320"/>
                    <a:pt x="1591255" y="234676"/>
                  </a:cubicBezTo>
                  <a:lnTo>
                    <a:pt x="1494256" y="229762"/>
                  </a:lnTo>
                  <a:close/>
                  <a:moveTo>
                    <a:pt x="1453376" y="225460"/>
                  </a:moveTo>
                  <a:lnTo>
                    <a:pt x="1453376" y="229173"/>
                  </a:lnTo>
                  <a:lnTo>
                    <a:pt x="1344742" y="234675"/>
                  </a:lnTo>
                  <a:cubicBezTo>
                    <a:pt x="736756" y="296598"/>
                    <a:pt x="260858" y="811482"/>
                    <a:pt x="260858" y="1435528"/>
                  </a:cubicBezTo>
                  <a:lnTo>
                    <a:pt x="261762" y="1453376"/>
                  </a:lnTo>
                  <a:lnTo>
                    <a:pt x="258049" y="1453376"/>
                  </a:lnTo>
                  <a:lnTo>
                    <a:pt x="257145" y="1435528"/>
                  </a:lnTo>
                  <a:cubicBezTo>
                    <a:pt x="257145" y="809584"/>
                    <a:pt x="734527" y="293097"/>
                    <a:pt x="1344366" y="230982"/>
                  </a:cubicBezTo>
                  <a:close/>
                  <a:moveTo>
                    <a:pt x="1494256" y="181751"/>
                  </a:moveTo>
                  <a:lnTo>
                    <a:pt x="1596146" y="186913"/>
                  </a:lnTo>
                  <a:cubicBezTo>
                    <a:pt x="1806853" y="208378"/>
                    <a:pt x="2002311" y="282178"/>
                    <a:pt x="2169275" y="395068"/>
                  </a:cubicBezTo>
                  <a:lnTo>
                    <a:pt x="2198949" y="417272"/>
                  </a:lnTo>
                  <a:lnTo>
                    <a:pt x="2198949" y="421889"/>
                  </a:lnTo>
                  <a:lnTo>
                    <a:pt x="2167210" y="398140"/>
                  </a:lnTo>
                  <a:cubicBezTo>
                    <a:pt x="2000741" y="285586"/>
                    <a:pt x="1805859" y="212007"/>
                    <a:pt x="1595771" y="190607"/>
                  </a:cubicBezTo>
                  <a:lnTo>
                    <a:pt x="1494256" y="185464"/>
                  </a:lnTo>
                  <a:close/>
                  <a:moveTo>
                    <a:pt x="1453376" y="181162"/>
                  </a:moveTo>
                  <a:lnTo>
                    <a:pt x="1453376" y="184875"/>
                  </a:lnTo>
                  <a:lnTo>
                    <a:pt x="1340226" y="190607"/>
                  </a:lnTo>
                  <a:cubicBezTo>
                    <a:pt x="709960" y="254807"/>
                    <a:pt x="216559" y="788621"/>
                    <a:pt x="216559" y="1435528"/>
                  </a:cubicBezTo>
                  <a:lnTo>
                    <a:pt x="217463" y="1453376"/>
                  </a:lnTo>
                  <a:lnTo>
                    <a:pt x="213750" y="1453376"/>
                  </a:lnTo>
                  <a:lnTo>
                    <a:pt x="212846" y="1435528"/>
                  </a:lnTo>
                  <a:cubicBezTo>
                    <a:pt x="212846" y="786722"/>
                    <a:pt x="707730" y="251306"/>
                    <a:pt x="1339850" y="186913"/>
                  </a:cubicBezTo>
                  <a:close/>
                  <a:moveTo>
                    <a:pt x="1494256" y="137453"/>
                  </a:moveTo>
                  <a:lnTo>
                    <a:pt x="1600675" y="142844"/>
                  </a:lnTo>
                  <a:cubicBezTo>
                    <a:pt x="1818829" y="165064"/>
                    <a:pt x="2021189" y="241464"/>
                    <a:pt x="2194044" y="358334"/>
                  </a:cubicBezTo>
                  <a:lnTo>
                    <a:pt x="2198949" y="362004"/>
                  </a:lnTo>
                  <a:lnTo>
                    <a:pt x="2198949" y="366671"/>
                  </a:lnTo>
                  <a:lnTo>
                    <a:pt x="2191943" y="361429"/>
                  </a:lnTo>
                  <a:cubicBezTo>
                    <a:pt x="2019580" y="244886"/>
                    <a:pt x="1817802" y="168697"/>
                    <a:pt x="1600286" y="146538"/>
                  </a:cubicBezTo>
                  <a:lnTo>
                    <a:pt x="1494256" y="141166"/>
                  </a:lnTo>
                  <a:close/>
                  <a:moveTo>
                    <a:pt x="1452333" y="136917"/>
                  </a:moveTo>
                  <a:lnTo>
                    <a:pt x="1453075" y="140592"/>
                  </a:lnTo>
                  <a:lnTo>
                    <a:pt x="1335709" y="146538"/>
                  </a:lnTo>
                  <a:cubicBezTo>
                    <a:pt x="683161" y="213015"/>
                    <a:pt x="172259" y="765759"/>
                    <a:pt x="172259" y="1435528"/>
                  </a:cubicBezTo>
                  <a:lnTo>
                    <a:pt x="173164" y="1453376"/>
                  </a:lnTo>
                  <a:lnTo>
                    <a:pt x="169450" y="1453376"/>
                  </a:lnTo>
                  <a:lnTo>
                    <a:pt x="168546" y="1435528"/>
                  </a:lnTo>
                  <a:cubicBezTo>
                    <a:pt x="168546" y="763782"/>
                    <a:pt x="680858" y="209505"/>
                    <a:pt x="1335319" y="142844"/>
                  </a:cubicBezTo>
                  <a:close/>
                  <a:moveTo>
                    <a:pt x="1500086" y="93451"/>
                  </a:moveTo>
                  <a:lnTo>
                    <a:pt x="1605192" y="98776"/>
                  </a:lnTo>
                  <a:cubicBezTo>
                    <a:pt x="1785657" y="117159"/>
                    <a:pt x="1955673" y="171402"/>
                    <a:pt x="2107981" y="254243"/>
                  </a:cubicBezTo>
                  <a:lnTo>
                    <a:pt x="2198949" y="309564"/>
                  </a:lnTo>
                  <a:lnTo>
                    <a:pt x="2198949" y="313892"/>
                  </a:lnTo>
                  <a:lnTo>
                    <a:pt x="2106223" y="257503"/>
                  </a:lnTo>
                  <a:cubicBezTo>
                    <a:pt x="1954336" y="174892"/>
                    <a:pt x="1784787" y="120801"/>
                    <a:pt x="1604817" y="102469"/>
                  </a:cubicBezTo>
                  <a:lnTo>
                    <a:pt x="1499344" y="97126"/>
                  </a:lnTo>
                  <a:close/>
                  <a:moveTo>
                    <a:pt x="1443481" y="93067"/>
                  </a:moveTo>
                  <a:lnTo>
                    <a:pt x="1444223" y="96743"/>
                  </a:lnTo>
                  <a:lnTo>
                    <a:pt x="1331180" y="102469"/>
                  </a:lnTo>
                  <a:cubicBezTo>
                    <a:pt x="656291" y="171214"/>
                    <a:pt x="127960" y="742820"/>
                    <a:pt x="127960" y="1435528"/>
                  </a:cubicBezTo>
                  <a:lnTo>
                    <a:pt x="128728" y="1450680"/>
                  </a:lnTo>
                  <a:lnTo>
                    <a:pt x="124976" y="1449923"/>
                  </a:lnTo>
                  <a:lnTo>
                    <a:pt x="124247" y="1435528"/>
                  </a:lnTo>
                  <a:cubicBezTo>
                    <a:pt x="124247" y="740921"/>
                    <a:pt x="654061" y="167713"/>
                    <a:pt x="1330804" y="98776"/>
                  </a:cubicBezTo>
                  <a:close/>
                  <a:moveTo>
                    <a:pt x="1520408" y="50182"/>
                  </a:moveTo>
                  <a:lnTo>
                    <a:pt x="1609722" y="54706"/>
                  </a:lnTo>
                  <a:cubicBezTo>
                    <a:pt x="1796144" y="73694"/>
                    <a:pt x="1971769" y="129722"/>
                    <a:pt x="2129098" y="215291"/>
                  </a:cubicBezTo>
                  <a:lnTo>
                    <a:pt x="2198949" y="257768"/>
                  </a:lnTo>
                  <a:lnTo>
                    <a:pt x="2198949" y="262139"/>
                  </a:lnTo>
                  <a:lnTo>
                    <a:pt x="2127303" y="218567"/>
                  </a:lnTo>
                  <a:cubicBezTo>
                    <a:pt x="1970395" y="133222"/>
                    <a:pt x="1795244" y="77340"/>
                    <a:pt x="1609332" y="58401"/>
                  </a:cubicBezTo>
                  <a:lnTo>
                    <a:pt x="1517987" y="53773"/>
                  </a:lnTo>
                  <a:close/>
                  <a:moveTo>
                    <a:pt x="1417473" y="50086"/>
                  </a:moveTo>
                  <a:lnTo>
                    <a:pt x="1419894" y="53677"/>
                  </a:lnTo>
                  <a:lnTo>
                    <a:pt x="1326662" y="58401"/>
                  </a:lnTo>
                  <a:cubicBezTo>
                    <a:pt x="629493" y="129423"/>
                    <a:pt x="83660" y="719959"/>
                    <a:pt x="83660" y="1435528"/>
                  </a:cubicBezTo>
                  <a:lnTo>
                    <a:pt x="83900" y="1440271"/>
                  </a:lnTo>
                  <a:lnTo>
                    <a:pt x="80056" y="1437679"/>
                  </a:lnTo>
                  <a:lnTo>
                    <a:pt x="79947" y="1435528"/>
                  </a:lnTo>
                  <a:cubicBezTo>
                    <a:pt x="79947" y="717982"/>
                    <a:pt x="627189" y="125912"/>
                    <a:pt x="1326273" y="54706"/>
                  </a:cubicBezTo>
                  <a:close/>
                  <a:moveTo>
                    <a:pt x="1355514" y="8928"/>
                  </a:moveTo>
                  <a:lnTo>
                    <a:pt x="1366599" y="11166"/>
                  </a:lnTo>
                  <a:lnTo>
                    <a:pt x="1367859" y="12015"/>
                  </a:lnTo>
                  <a:lnTo>
                    <a:pt x="1322133" y="14331"/>
                  </a:lnTo>
                  <a:cubicBezTo>
                    <a:pt x="650590" y="82735"/>
                    <a:pt x="115157" y="618149"/>
                    <a:pt x="46751" y="1289668"/>
                  </a:cubicBezTo>
                  <a:lnTo>
                    <a:pt x="40639" y="1410313"/>
                  </a:lnTo>
                  <a:lnTo>
                    <a:pt x="37185" y="1405191"/>
                  </a:lnTo>
                  <a:lnTo>
                    <a:pt x="43057" y="1289293"/>
                  </a:lnTo>
                  <a:cubicBezTo>
                    <a:pt x="111643" y="616043"/>
                    <a:pt x="648483" y="79222"/>
                    <a:pt x="1321758" y="10638"/>
                  </a:cubicBezTo>
                  <a:close/>
                  <a:moveTo>
                    <a:pt x="1573993" y="8599"/>
                  </a:moveTo>
                  <a:lnTo>
                    <a:pt x="1614239" y="10638"/>
                  </a:lnTo>
                  <a:cubicBezTo>
                    <a:pt x="1806603" y="30233"/>
                    <a:pt x="1987829" y="88052"/>
                    <a:pt x="2150179" y="176355"/>
                  </a:cubicBezTo>
                  <a:lnTo>
                    <a:pt x="2198949" y="206015"/>
                  </a:lnTo>
                  <a:lnTo>
                    <a:pt x="2198949" y="210343"/>
                  </a:lnTo>
                  <a:lnTo>
                    <a:pt x="2148421" y="179615"/>
                  </a:lnTo>
                  <a:cubicBezTo>
                    <a:pt x="1986491" y="91543"/>
                    <a:pt x="1805733" y="33875"/>
                    <a:pt x="1613863" y="14331"/>
                  </a:cubicBezTo>
                  <a:lnTo>
                    <a:pt x="1565597" y="11886"/>
                  </a:lnTo>
                  <a:lnTo>
                    <a:pt x="1568969" y="9613"/>
                  </a:lnTo>
                  <a:close/>
                  <a:moveTo>
                    <a:pt x="1793877" y="0"/>
                  </a:moveTo>
                  <a:lnTo>
                    <a:pt x="1808645" y="0"/>
                  </a:lnTo>
                  <a:lnTo>
                    <a:pt x="1907109" y="25317"/>
                  </a:lnTo>
                  <a:cubicBezTo>
                    <a:pt x="1999586" y="54079"/>
                    <a:pt x="2088166" y="91686"/>
                    <a:pt x="2171858" y="137149"/>
                  </a:cubicBezTo>
                  <a:lnTo>
                    <a:pt x="2198949" y="153607"/>
                  </a:lnTo>
                  <a:lnTo>
                    <a:pt x="2198949" y="157813"/>
                  </a:lnTo>
                  <a:lnTo>
                    <a:pt x="2161452" y="135309"/>
                  </a:lnTo>
                  <a:cubicBezTo>
                    <a:pt x="2077111" y="90186"/>
                    <a:pt x="1988637" y="53535"/>
                    <a:pt x="1897091" y="25798"/>
                  </a:cubicBezTo>
                  <a:close/>
                  <a:moveTo>
                    <a:pt x="1127352" y="0"/>
                  </a:moveTo>
                  <a:lnTo>
                    <a:pt x="1142120" y="0"/>
                  </a:lnTo>
                  <a:lnTo>
                    <a:pt x="1038906" y="25798"/>
                  </a:lnTo>
                  <a:cubicBezTo>
                    <a:pt x="810043" y="95140"/>
                    <a:pt x="600372" y="220196"/>
                    <a:pt x="426496" y="394065"/>
                  </a:cubicBezTo>
                  <a:cubicBezTo>
                    <a:pt x="183071" y="637481"/>
                    <a:pt x="35323" y="951055"/>
                    <a:pt x="2190" y="1289226"/>
                  </a:cubicBezTo>
                  <a:lnTo>
                    <a:pt x="898" y="1315741"/>
                  </a:lnTo>
                  <a:lnTo>
                    <a:pt x="0" y="1311294"/>
                  </a:lnTo>
                  <a:lnTo>
                    <a:pt x="0" y="1277824"/>
                  </a:lnTo>
                  <a:lnTo>
                    <a:pt x="21349" y="1137943"/>
                  </a:lnTo>
                  <a:cubicBezTo>
                    <a:pt x="129536" y="609266"/>
                    <a:pt x="520266" y="183508"/>
                    <a:pt x="1028888" y="25317"/>
                  </a:cubicBezTo>
                  <a:close/>
                </a:path>
              </a:pathLst>
            </a:custGeom>
            <a:solidFill>
              <a:schemeClr val="accent3"/>
            </a:solidFill>
            <a:ln w="8572" cap="flat">
              <a:noFill/>
              <a:prstDash val="solid"/>
              <a:miter/>
            </a:ln>
          </p:spPr>
          <p:txBody>
            <a:bodyPr rtlCol="0" anchor="ctr"/>
            <a:lstStyle/>
            <a:p>
              <a:endParaRPr lang="en-US"/>
            </a:p>
          </p:txBody>
        </p:sp>
        <p:sp>
          <p:nvSpPr>
            <p:cNvPr id="7" name="Freeform 6">
              <a:extLst>
                <a:ext uri="{FF2B5EF4-FFF2-40B4-BE49-F238E27FC236}">
                  <a16:creationId xmlns:a16="http://schemas.microsoft.com/office/drawing/2014/main" id="{F16EE1E3-966A-EBC8-1ED4-7FA17B1BAE4A}"/>
                </a:ext>
              </a:extLst>
            </p:cNvPr>
            <p:cNvSpPr/>
            <p:nvPr/>
          </p:nvSpPr>
          <p:spPr>
            <a:xfrm>
              <a:off x="457004" y="3451798"/>
              <a:ext cx="690989" cy="705593"/>
            </a:xfrm>
            <a:custGeom>
              <a:avLst/>
              <a:gdLst>
                <a:gd name="connsiteX0" fmla="*/ 689146 w 690989"/>
                <a:gd name="connsiteY0" fmla="*/ 64689 h 705593"/>
                <a:gd name="connsiteX1" fmla="*/ 690989 w 690989"/>
                <a:gd name="connsiteY1" fmla="*/ 67424 h 705593"/>
                <a:gd name="connsiteX2" fmla="*/ 675017 w 690989"/>
                <a:gd name="connsiteY2" fmla="*/ 129540 h 705593"/>
                <a:gd name="connsiteX3" fmla="*/ 268502 w 690989"/>
                <a:gd name="connsiteY3" fmla="*/ 675589 h 705593"/>
                <a:gd name="connsiteX4" fmla="*/ 219111 w 690989"/>
                <a:gd name="connsiteY4" fmla="*/ 705593 h 705593"/>
                <a:gd name="connsiteX5" fmla="*/ 214428 w 690989"/>
                <a:gd name="connsiteY5" fmla="*/ 705593 h 705593"/>
                <a:gd name="connsiteX6" fmla="*/ 262321 w 690989"/>
                <a:gd name="connsiteY6" fmla="*/ 676853 h 705593"/>
                <a:gd name="connsiteX7" fmla="*/ 418614 w 690989"/>
                <a:gd name="connsiteY7" fmla="*/ 548378 h 705593"/>
                <a:gd name="connsiteX8" fmla="*/ 674683 w 690989"/>
                <a:gd name="connsiteY8" fmla="*/ 122549 h 705593"/>
                <a:gd name="connsiteX9" fmla="*/ 665324 w 690989"/>
                <a:gd name="connsiteY9" fmla="*/ 32912 h 705593"/>
                <a:gd name="connsiteX10" fmla="*/ 667591 w 690989"/>
                <a:gd name="connsiteY10" fmla="*/ 34441 h 705593"/>
                <a:gd name="connsiteX11" fmla="*/ 645525 w 690989"/>
                <a:gd name="connsiteY11" fmla="*/ 120053 h 705593"/>
                <a:gd name="connsiteX12" fmla="*/ 168775 w 690989"/>
                <a:gd name="connsiteY12" fmla="*/ 699754 h 705593"/>
                <a:gd name="connsiteX13" fmla="*/ 156670 w 690989"/>
                <a:gd name="connsiteY13" fmla="*/ 705593 h 705593"/>
                <a:gd name="connsiteX14" fmla="*/ 150750 w 690989"/>
                <a:gd name="connsiteY14" fmla="*/ 705593 h 705593"/>
                <a:gd name="connsiteX15" fmla="*/ 167552 w 690989"/>
                <a:gd name="connsiteY15" fmla="*/ 697488 h 705593"/>
                <a:gd name="connsiteX16" fmla="*/ 643061 w 690989"/>
                <a:gd name="connsiteY16" fmla="*/ 119292 h 705593"/>
                <a:gd name="connsiteX17" fmla="*/ 637939 w 690989"/>
                <a:gd name="connsiteY17" fmla="*/ 14448 h 705593"/>
                <a:gd name="connsiteX18" fmla="*/ 640306 w 690989"/>
                <a:gd name="connsiteY18" fmla="*/ 16045 h 705593"/>
                <a:gd name="connsiteX19" fmla="*/ 639931 w 690989"/>
                <a:gd name="connsiteY19" fmla="*/ 18494 h 705593"/>
                <a:gd name="connsiteX20" fmla="*/ 154117 w 690989"/>
                <a:gd name="connsiteY20" fmla="*/ 672681 h 705593"/>
                <a:gd name="connsiteX21" fmla="*/ 96689 w 690989"/>
                <a:gd name="connsiteY21" fmla="*/ 700385 h 705593"/>
                <a:gd name="connsiteX22" fmla="*/ 92483 w 690989"/>
                <a:gd name="connsiteY22" fmla="*/ 699536 h 705593"/>
                <a:gd name="connsiteX23" fmla="*/ 152869 w 690989"/>
                <a:gd name="connsiteY23" fmla="*/ 670404 h 705593"/>
                <a:gd name="connsiteX24" fmla="*/ 637401 w 690989"/>
                <a:gd name="connsiteY24" fmla="*/ 17962 h 705593"/>
                <a:gd name="connsiteX25" fmla="*/ 608252 w 690989"/>
                <a:gd name="connsiteY25" fmla="*/ 5076 h 705593"/>
                <a:gd name="connsiteX26" fmla="*/ 610780 w 690989"/>
                <a:gd name="connsiteY26" fmla="*/ 5587 h 705593"/>
                <a:gd name="connsiteX27" fmla="*/ 609755 w 690989"/>
                <a:gd name="connsiteY27" fmla="*/ 12286 h 705593"/>
                <a:gd name="connsiteX28" fmla="*/ 139434 w 690989"/>
                <a:gd name="connsiteY28" fmla="*/ 645597 h 705593"/>
                <a:gd name="connsiteX29" fmla="*/ 58215 w 690989"/>
                <a:gd name="connsiteY29" fmla="*/ 684780 h 705593"/>
                <a:gd name="connsiteX30" fmla="*/ 55629 w 690989"/>
                <a:gd name="connsiteY30" fmla="*/ 683037 h 705593"/>
                <a:gd name="connsiteX31" fmla="*/ 56781 w 690989"/>
                <a:gd name="connsiteY31" fmla="*/ 682615 h 705593"/>
                <a:gd name="connsiteX32" fmla="*/ 607227 w 690989"/>
                <a:gd name="connsiteY32" fmla="*/ 11771 h 705593"/>
                <a:gd name="connsiteX33" fmla="*/ 577902 w 690989"/>
                <a:gd name="connsiteY33" fmla="*/ 0 h 705593"/>
                <a:gd name="connsiteX34" fmla="*/ 580515 w 690989"/>
                <a:gd name="connsiteY34" fmla="*/ 0 h 705593"/>
                <a:gd name="connsiteX35" fmla="*/ 579582 w 690989"/>
                <a:gd name="connsiteY35" fmla="*/ 6095 h 705593"/>
                <a:gd name="connsiteX36" fmla="*/ 45812 w 690989"/>
                <a:gd name="connsiteY36" fmla="*/ 656618 h 705593"/>
                <a:gd name="connsiteX37" fmla="*/ 30763 w 690989"/>
                <a:gd name="connsiteY37" fmla="*/ 662136 h 705593"/>
                <a:gd name="connsiteX38" fmla="*/ 29272 w 690989"/>
                <a:gd name="connsiteY38" fmla="*/ 659925 h 705593"/>
                <a:gd name="connsiteX39" fmla="*/ 44790 w 690989"/>
                <a:gd name="connsiteY39" fmla="*/ 654234 h 705593"/>
                <a:gd name="connsiteX40" fmla="*/ 577051 w 690989"/>
                <a:gd name="connsiteY40" fmla="*/ 5562 h 705593"/>
                <a:gd name="connsiteX41" fmla="*/ 546715 w 690989"/>
                <a:gd name="connsiteY41" fmla="*/ 0 h 705593"/>
                <a:gd name="connsiteX42" fmla="*/ 549376 w 690989"/>
                <a:gd name="connsiteY42" fmla="*/ 0 h 705593"/>
                <a:gd name="connsiteX43" fmla="*/ 527866 w 690989"/>
                <a:gd name="connsiteY43" fmla="*/ 83455 h 705593"/>
                <a:gd name="connsiteX44" fmla="*/ 33822 w 690989"/>
                <a:gd name="connsiteY44" fmla="*/ 628237 h 705593"/>
                <a:gd name="connsiteX45" fmla="*/ 13044 w 690989"/>
                <a:gd name="connsiteY45" fmla="*/ 635856 h 705593"/>
                <a:gd name="connsiteX46" fmla="*/ 11562 w 690989"/>
                <a:gd name="connsiteY46" fmla="*/ 633657 h 705593"/>
                <a:gd name="connsiteX47" fmla="*/ 32824 w 690989"/>
                <a:gd name="connsiteY47" fmla="*/ 625861 h 705593"/>
                <a:gd name="connsiteX48" fmla="*/ 525401 w 690989"/>
                <a:gd name="connsiteY48" fmla="*/ 82694 h 705593"/>
                <a:gd name="connsiteX49" fmla="*/ 514938 w 690989"/>
                <a:gd name="connsiteY49" fmla="*/ 0 h 705593"/>
                <a:gd name="connsiteX50" fmla="*/ 517607 w 690989"/>
                <a:gd name="connsiteY50" fmla="*/ 0 h 705593"/>
                <a:gd name="connsiteX51" fmla="*/ 498453 w 690989"/>
                <a:gd name="connsiteY51" fmla="*/ 74316 h 705593"/>
                <a:gd name="connsiteX52" fmla="*/ 21856 w 690989"/>
                <a:gd name="connsiteY52" fmla="*/ 599864 h 705593"/>
                <a:gd name="connsiteX53" fmla="*/ 4656 w 690989"/>
                <a:gd name="connsiteY53" fmla="*/ 606171 h 705593"/>
                <a:gd name="connsiteX54" fmla="*/ 4137 w 690989"/>
                <a:gd name="connsiteY54" fmla="*/ 603602 h 705593"/>
                <a:gd name="connsiteX55" fmla="*/ 20833 w 690989"/>
                <a:gd name="connsiteY55" fmla="*/ 597480 h 705593"/>
                <a:gd name="connsiteX56" fmla="*/ 495984 w 690989"/>
                <a:gd name="connsiteY56" fmla="*/ 73534 h 705593"/>
                <a:gd name="connsiteX57" fmla="*/ 483169 w 690989"/>
                <a:gd name="connsiteY57" fmla="*/ 0 h 705593"/>
                <a:gd name="connsiteX58" fmla="*/ 485830 w 690989"/>
                <a:gd name="connsiteY58" fmla="*/ 0 h 705593"/>
                <a:gd name="connsiteX59" fmla="*/ 469036 w 690989"/>
                <a:gd name="connsiteY59" fmla="*/ 65156 h 705593"/>
                <a:gd name="connsiteX60" fmla="*/ 9865 w 690989"/>
                <a:gd name="connsiteY60" fmla="*/ 571483 h 705593"/>
                <a:gd name="connsiteX61" fmla="*/ 0 w 690989"/>
                <a:gd name="connsiteY61" fmla="*/ 575101 h 705593"/>
                <a:gd name="connsiteX62" fmla="*/ 0 w 690989"/>
                <a:gd name="connsiteY62" fmla="*/ 572359 h 705593"/>
                <a:gd name="connsiteX63" fmla="*/ 8868 w 690989"/>
                <a:gd name="connsiteY63" fmla="*/ 569107 h 705593"/>
                <a:gd name="connsiteX64" fmla="*/ 466572 w 690989"/>
                <a:gd name="connsiteY64" fmla="*/ 64395 h 705593"/>
                <a:gd name="connsiteX65" fmla="*/ 450366 w 690989"/>
                <a:gd name="connsiteY65" fmla="*/ 0 h 705593"/>
                <a:gd name="connsiteX66" fmla="*/ 453063 w 690989"/>
                <a:gd name="connsiteY66" fmla="*/ 0 h 705593"/>
                <a:gd name="connsiteX67" fmla="*/ 413347 w 690989"/>
                <a:gd name="connsiteY67" fmla="*/ 127674 h 705593"/>
                <a:gd name="connsiteX68" fmla="*/ 130435 w 690989"/>
                <a:gd name="connsiteY68" fmla="*/ 471085 h 705593"/>
                <a:gd name="connsiteX69" fmla="*/ 0 w 690989"/>
                <a:gd name="connsiteY69" fmla="*/ 541968 h 705593"/>
                <a:gd name="connsiteX70" fmla="*/ 0 w 690989"/>
                <a:gd name="connsiteY70" fmla="*/ 539028 h 705593"/>
                <a:gd name="connsiteX71" fmla="*/ 128974 w 690989"/>
                <a:gd name="connsiteY71" fmla="*/ 468934 h 705593"/>
                <a:gd name="connsiteX72" fmla="*/ 410963 w 690989"/>
                <a:gd name="connsiteY72" fmla="*/ 126651 h 705593"/>
                <a:gd name="connsiteX73" fmla="*/ 418267 w 690989"/>
                <a:gd name="connsiteY73" fmla="*/ 0 h 705593"/>
                <a:gd name="connsiteX74" fmla="*/ 420954 w 690989"/>
                <a:gd name="connsiteY74" fmla="*/ 0 h 705593"/>
                <a:gd name="connsiteX75" fmla="*/ 384965 w 690989"/>
                <a:gd name="connsiteY75" fmla="*/ 115683 h 705593"/>
                <a:gd name="connsiteX76" fmla="*/ 113212 w 690989"/>
                <a:gd name="connsiteY76" fmla="*/ 445544 h 705593"/>
                <a:gd name="connsiteX77" fmla="*/ 0 w 690989"/>
                <a:gd name="connsiteY77" fmla="*/ 507071 h 705593"/>
                <a:gd name="connsiteX78" fmla="*/ 0 w 690989"/>
                <a:gd name="connsiteY78" fmla="*/ 504153 h 705593"/>
                <a:gd name="connsiteX79" fmla="*/ 111777 w 690989"/>
                <a:gd name="connsiteY79" fmla="*/ 443408 h 705593"/>
                <a:gd name="connsiteX80" fmla="*/ 382590 w 690989"/>
                <a:gd name="connsiteY80" fmla="*/ 114686 h 705593"/>
                <a:gd name="connsiteX81" fmla="*/ 386158 w 690989"/>
                <a:gd name="connsiteY81" fmla="*/ 0 h 705593"/>
                <a:gd name="connsiteX82" fmla="*/ 388856 w 690989"/>
                <a:gd name="connsiteY82" fmla="*/ 0 h 705593"/>
                <a:gd name="connsiteX83" fmla="*/ 356592 w 690989"/>
                <a:gd name="connsiteY83" fmla="*/ 103718 h 705593"/>
                <a:gd name="connsiteX84" fmla="*/ 96015 w 690989"/>
                <a:gd name="connsiteY84" fmla="*/ 420018 h 705593"/>
                <a:gd name="connsiteX85" fmla="*/ 0 w 690989"/>
                <a:gd name="connsiteY85" fmla="*/ 472196 h 705593"/>
                <a:gd name="connsiteX86" fmla="*/ 0 w 690989"/>
                <a:gd name="connsiteY86" fmla="*/ 469255 h 705593"/>
                <a:gd name="connsiteX87" fmla="*/ 94554 w 690989"/>
                <a:gd name="connsiteY87" fmla="*/ 417867 h 705593"/>
                <a:gd name="connsiteX88" fmla="*/ 354208 w 690989"/>
                <a:gd name="connsiteY88" fmla="*/ 102695 h 705593"/>
                <a:gd name="connsiteX89" fmla="*/ 354059 w 690989"/>
                <a:gd name="connsiteY89" fmla="*/ 0 h 705593"/>
                <a:gd name="connsiteX90" fmla="*/ 356747 w 690989"/>
                <a:gd name="connsiteY90" fmla="*/ 0 h 705593"/>
                <a:gd name="connsiteX91" fmla="*/ 328211 w 690989"/>
                <a:gd name="connsiteY91" fmla="*/ 91727 h 705593"/>
                <a:gd name="connsiteX92" fmla="*/ 78792 w 690989"/>
                <a:gd name="connsiteY92" fmla="*/ 394476 h 705593"/>
                <a:gd name="connsiteX93" fmla="*/ 0 w 690989"/>
                <a:gd name="connsiteY93" fmla="*/ 437297 h 705593"/>
                <a:gd name="connsiteX94" fmla="*/ 0 w 690989"/>
                <a:gd name="connsiteY94" fmla="*/ 434380 h 705593"/>
                <a:gd name="connsiteX95" fmla="*/ 77357 w 690989"/>
                <a:gd name="connsiteY95" fmla="*/ 392341 h 705593"/>
                <a:gd name="connsiteX96" fmla="*/ 325834 w 690989"/>
                <a:gd name="connsiteY96" fmla="*/ 90730 h 705593"/>
                <a:gd name="connsiteX97" fmla="*/ 321949 w 690989"/>
                <a:gd name="connsiteY97" fmla="*/ 0 h 705593"/>
                <a:gd name="connsiteX98" fmla="*/ 324647 w 690989"/>
                <a:gd name="connsiteY98" fmla="*/ 0 h 705593"/>
                <a:gd name="connsiteX99" fmla="*/ 299836 w 690989"/>
                <a:gd name="connsiteY99" fmla="*/ 79761 h 705593"/>
                <a:gd name="connsiteX100" fmla="*/ 61594 w 690989"/>
                <a:gd name="connsiteY100" fmla="*/ 368950 h 705593"/>
                <a:gd name="connsiteX101" fmla="*/ 0 w 690989"/>
                <a:gd name="connsiteY101" fmla="*/ 402423 h 705593"/>
                <a:gd name="connsiteX102" fmla="*/ 0 w 690989"/>
                <a:gd name="connsiteY102" fmla="*/ 399480 h 705593"/>
                <a:gd name="connsiteX103" fmla="*/ 60133 w 690989"/>
                <a:gd name="connsiteY103" fmla="*/ 366798 h 705593"/>
                <a:gd name="connsiteX104" fmla="*/ 297451 w 690989"/>
                <a:gd name="connsiteY104" fmla="*/ 78739 h 7055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Lst>
              <a:rect l="l" t="t" r="r" b="b"/>
              <a:pathLst>
                <a:path w="690989" h="705593">
                  <a:moveTo>
                    <a:pt x="689146" y="64689"/>
                  </a:moveTo>
                  <a:lnTo>
                    <a:pt x="690989" y="67424"/>
                  </a:lnTo>
                  <a:lnTo>
                    <a:pt x="675017" y="129540"/>
                  </a:lnTo>
                  <a:cubicBezTo>
                    <a:pt x="605020" y="354584"/>
                    <a:pt x="459680" y="546434"/>
                    <a:pt x="268502" y="675589"/>
                  </a:cubicBezTo>
                  <a:lnTo>
                    <a:pt x="219111" y="705593"/>
                  </a:lnTo>
                  <a:lnTo>
                    <a:pt x="214428" y="705593"/>
                  </a:lnTo>
                  <a:lnTo>
                    <a:pt x="262321" y="676853"/>
                  </a:lnTo>
                  <a:cubicBezTo>
                    <a:pt x="317910" y="639663"/>
                    <a:pt x="370255" y="596736"/>
                    <a:pt x="418614" y="548378"/>
                  </a:cubicBezTo>
                  <a:cubicBezTo>
                    <a:pt x="539512" y="427484"/>
                    <a:pt x="626467" y="281678"/>
                    <a:pt x="674683" y="122549"/>
                  </a:cubicBezTo>
                  <a:close/>
                  <a:moveTo>
                    <a:pt x="665324" y="32912"/>
                  </a:moveTo>
                  <a:lnTo>
                    <a:pt x="667591" y="34441"/>
                  </a:lnTo>
                  <a:lnTo>
                    <a:pt x="645525" y="120053"/>
                  </a:lnTo>
                  <a:cubicBezTo>
                    <a:pt x="567808" y="369373"/>
                    <a:pt x="394542" y="576956"/>
                    <a:pt x="168775" y="699754"/>
                  </a:cubicBezTo>
                  <a:lnTo>
                    <a:pt x="156670" y="705593"/>
                  </a:lnTo>
                  <a:lnTo>
                    <a:pt x="150750" y="705593"/>
                  </a:lnTo>
                  <a:lnTo>
                    <a:pt x="167552" y="697488"/>
                  </a:lnTo>
                  <a:cubicBezTo>
                    <a:pt x="392734" y="575011"/>
                    <a:pt x="565548" y="367969"/>
                    <a:pt x="643061" y="119292"/>
                  </a:cubicBezTo>
                  <a:close/>
                  <a:moveTo>
                    <a:pt x="637939" y="14448"/>
                  </a:moveTo>
                  <a:lnTo>
                    <a:pt x="640306" y="16045"/>
                  </a:lnTo>
                  <a:lnTo>
                    <a:pt x="639931" y="18494"/>
                  </a:lnTo>
                  <a:cubicBezTo>
                    <a:pt x="581983" y="300956"/>
                    <a:pt x="400251" y="538812"/>
                    <a:pt x="154117" y="672681"/>
                  </a:cubicBezTo>
                  <a:lnTo>
                    <a:pt x="96689" y="700385"/>
                  </a:lnTo>
                  <a:lnTo>
                    <a:pt x="92483" y="699536"/>
                  </a:lnTo>
                  <a:lnTo>
                    <a:pt x="152869" y="670404"/>
                  </a:lnTo>
                  <a:cubicBezTo>
                    <a:pt x="398343" y="536884"/>
                    <a:pt x="579603" y="299655"/>
                    <a:pt x="637401" y="17962"/>
                  </a:cubicBezTo>
                  <a:close/>
                  <a:moveTo>
                    <a:pt x="608252" y="5076"/>
                  </a:moveTo>
                  <a:lnTo>
                    <a:pt x="610780" y="5587"/>
                  </a:lnTo>
                  <a:lnTo>
                    <a:pt x="609755" y="12286"/>
                  </a:lnTo>
                  <a:cubicBezTo>
                    <a:pt x="553653" y="285724"/>
                    <a:pt x="377711" y="515995"/>
                    <a:pt x="139434" y="645597"/>
                  </a:cubicBezTo>
                  <a:lnTo>
                    <a:pt x="58215" y="684780"/>
                  </a:lnTo>
                  <a:lnTo>
                    <a:pt x="55629" y="683037"/>
                  </a:lnTo>
                  <a:lnTo>
                    <a:pt x="56781" y="682615"/>
                  </a:lnTo>
                  <a:cubicBezTo>
                    <a:pt x="335367" y="564588"/>
                    <a:pt x="545066" y="314756"/>
                    <a:pt x="607227" y="11771"/>
                  </a:cubicBezTo>
                  <a:close/>
                  <a:moveTo>
                    <a:pt x="577902" y="0"/>
                  </a:moveTo>
                  <a:lnTo>
                    <a:pt x="580515" y="0"/>
                  </a:lnTo>
                  <a:lnTo>
                    <a:pt x="579582" y="6095"/>
                  </a:lnTo>
                  <a:cubicBezTo>
                    <a:pt x="519305" y="299908"/>
                    <a:pt x="315962" y="542168"/>
                    <a:pt x="45812" y="656618"/>
                  </a:cubicBezTo>
                  <a:lnTo>
                    <a:pt x="30763" y="662136"/>
                  </a:lnTo>
                  <a:lnTo>
                    <a:pt x="29272" y="659925"/>
                  </a:lnTo>
                  <a:lnTo>
                    <a:pt x="44790" y="654234"/>
                  </a:lnTo>
                  <a:cubicBezTo>
                    <a:pt x="314162" y="540103"/>
                    <a:pt x="516941" y="298522"/>
                    <a:pt x="577051" y="5562"/>
                  </a:cubicBezTo>
                  <a:close/>
                  <a:moveTo>
                    <a:pt x="546715" y="0"/>
                  </a:moveTo>
                  <a:lnTo>
                    <a:pt x="549376" y="0"/>
                  </a:lnTo>
                  <a:lnTo>
                    <a:pt x="527866" y="83455"/>
                  </a:lnTo>
                  <a:cubicBezTo>
                    <a:pt x="451250" y="329241"/>
                    <a:pt x="268664" y="528739"/>
                    <a:pt x="33822" y="628237"/>
                  </a:cubicBezTo>
                  <a:lnTo>
                    <a:pt x="13044" y="635856"/>
                  </a:lnTo>
                  <a:lnTo>
                    <a:pt x="11562" y="633657"/>
                  </a:lnTo>
                  <a:lnTo>
                    <a:pt x="32824" y="625861"/>
                  </a:lnTo>
                  <a:cubicBezTo>
                    <a:pt x="266974" y="526659"/>
                    <a:pt x="449015" y="327755"/>
                    <a:pt x="525401" y="82694"/>
                  </a:cubicBezTo>
                  <a:close/>
                  <a:moveTo>
                    <a:pt x="514938" y="0"/>
                  </a:moveTo>
                  <a:lnTo>
                    <a:pt x="517607" y="0"/>
                  </a:lnTo>
                  <a:lnTo>
                    <a:pt x="498453" y="74316"/>
                  </a:lnTo>
                  <a:cubicBezTo>
                    <a:pt x="424546" y="311433"/>
                    <a:pt x="248413" y="503882"/>
                    <a:pt x="21856" y="599864"/>
                  </a:cubicBezTo>
                  <a:lnTo>
                    <a:pt x="4656" y="606171"/>
                  </a:lnTo>
                  <a:lnTo>
                    <a:pt x="4137" y="603602"/>
                  </a:lnTo>
                  <a:lnTo>
                    <a:pt x="20833" y="597480"/>
                  </a:lnTo>
                  <a:cubicBezTo>
                    <a:pt x="246691" y="501785"/>
                    <a:pt x="422297" y="309914"/>
                    <a:pt x="495984" y="73534"/>
                  </a:cubicBezTo>
                  <a:close/>
                  <a:moveTo>
                    <a:pt x="483169" y="0"/>
                  </a:moveTo>
                  <a:lnTo>
                    <a:pt x="485830" y="0"/>
                  </a:lnTo>
                  <a:lnTo>
                    <a:pt x="469036" y="65156"/>
                  </a:lnTo>
                  <a:cubicBezTo>
                    <a:pt x="397828" y="293591"/>
                    <a:pt x="228130" y="479008"/>
                    <a:pt x="9865" y="571483"/>
                  </a:cubicBezTo>
                  <a:lnTo>
                    <a:pt x="0" y="575101"/>
                  </a:lnTo>
                  <a:lnTo>
                    <a:pt x="0" y="572359"/>
                  </a:lnTo>
                  <a:lnTo>
                    <a:pt x="8868" y="569107"/>
                  </a:lnTo>
                  <a:cubicBezTo>
                    <a:pt x="226440" y="476928"/>
                    <a:pt x="395594" y="292106"/>
                    <a:pt x="466572" y="64395"/>
                  </a:cubicBezTo>
                  <a:close/>
                  <a:moveTo>
                    <a:pt x="450366" y="0"/>
                  </a:moveTo>
                  <a:lnTo>
                    <a:pt x="453063" y="0"/>
                  </a:lnTo>
                  <a:lnTo>
                    <a:pt x="413347" y="127674"/>
                  </a:lnTo>
                  <a:cubicBezTo>
                    <a:pt x="354040" y="267656"/>
                    <a:pt x="254994" y="386868"/>
                    <a:pt x="130435" y="471085"/>
                  </a:cubicBezTo>
                  <a:lnTo>
                    <a:pt x="0" y="541968"/>
                  </a:lnTo>
                  <a:lnTo>
                    <a:pt x="0" y="539028"/>
                  </a:lnTo>
                  <a:lnTo>
                    <a:pt x="128974" y="468934"/>
                  </a:lnTo>
                  <a:cubicBezTo>
                    <a:pt x="253122" y="384990"/>
                    <a:pt x="351847" y="266168"/>
                    <a:pt x="410963" y="126651"/>
                  </a:cubicBezTo>
                  <a:close/>
                  <a:moveTo>
                    <a:pt x="418267" y="0"/>
                  </a:moveTo>
                  <a:lnTo>
                    <a:pt x="420954" y="0"/>
                  </a:lnTo>
                  <a:lnTo>
                    <a:pt x="384965" y="115683"/>
                  </a:lnTo>
                  <a:cubicBezTo>
                    <a:pt x="327996" y="250138"/>
                    <a:pt x="232855" y="364648"/>
                    <a:pt x="113212" y="445544"/>
                  </a:cubicBezTo>
                  <a:lnTo>
                    <a:pt x="0" y="507071"/>
                  </a:lnTo>
                  <a:lnTo>
                    <a:pt x="0" y="504153"/>
                  </a:lnTo>
                  <a:lnTo>
                    <a:pt x="111777" y="443408"/>
                  </a:lnTo>
                  <a:cubicBezTo>
                    <a:pt x="231007" y="362793"/>
                    <a:pt x="325818" y="248679"/>
                    <a:pt x="382590" y="114686"/>
                  </a:cubicBezTo>
                  <a:close/>
                  <a:moveTo>
                    <a:pt x="386158" y="0"/>
                  </a:moveTo>
                  <a:lnTo>
                    <a:pt x="388856" y="0"/>
                  </a:lnTo>
                  <a:lnTo>
                    <a:pt x="356592" y="103718"/>
                  </a:lnTo>
                  <a:cubicBezTo>
                    <a:pt x="301967" y="232649"/>
                    <a:pt x="210740" y="342450"/>
                    <a:pt x="96015" y="420018"/>
                  </a:cubicBezTo>
                  <a:lnTo>
                    <a:pt x="0" y="472196"/>
                  </a:lnTo>
                  <a:lnTo>
                    <a:pt x="0" y="469255"/>
                  </a:lnTo>
                  <a:lnTo>
                    <a:pt x="94554" y="417867"/>
                  </a:lnTo>
                  <a:cubicBezTo>
                    <a:pt x="208868" y="340572"/>
                    <a:pt x="299774" y="231161"/>
                    <a:pt x="354208" y="102695"/>
                  </a:cubicBezTo>
                  <a:close/>
                  <a:moveTo>
                    <a:pt x="354059" y="0"/>
                  </a:moveTo>
                  <a:lnTo>
                    <a:pt x="356747" y="0"/>
                  </a:lnTo>
                  <a:lnTo>
                    <a:pt x="328211" y="91727"/>
                  </a:lnTo>
                  <a:cubicBezTo>
                    <a:pt x="275923" y="215131"/>
                    <a:pt x="188602" y="320229"/>
                    <a:pt x="78792" y="394476"/>
                  </a:cubicBezTo>
                  <a:lnTo>
                    <a:pt x="0" y="437297"/>
                  </a:lnTo>
                  <a:lnTo>
                    <a:pt x="0" y="434380"/>
                  </a:lnTo>
                  <a:lnTo>
                    <a:pt x="77357" y="392341"/>
                  </a:lnTo>
                  <a:cubicBezTo>
                    <a:pt x="186753" y="318374"/>
                    <a:pt x="273745" y="213672"/>
                    <a:pt x="325834" y="90730"/>
                  </a:cubicBezTo>
                  <a:close/>
                  <a:moveTo>
                    <a:pt x="321949" y="0"/>
                  </a:moveTo>
                  <a:lnTo>
                    <a:pt x="324647" y="0"/>
                  </a:lnTo>
                  <a:lnTo>
                    <a:pt x="299836" y="79761"/>
                  </a:lnTo>
                  <a:cubicBezTo>
                    <a:pt x="249893" y="197641"/>
                    <a:pt x="166486" y="298031"/>
                    <a:pt x="61594" y="368950"/>
                  </a:cubicBezTo>
                  <a:lnTo>
                    <a:pt x="0" y="402423"/>
                  </a:lnTo>
                  <a:lnTo>
                    <a:pt x="0" y="399480"/>
                  </a:lnTo>
                  <a:lnTo>
                    <a:pt x="60133" y="366798"/>
                  </a:lnTo>
                  <a:cubicBezTo>
                    <a:pt x="164614" y="296152"/>
                    <a:pt x="247700" y="196153"/>
                    <a:pt x="297451" y="78739"/>
                  </a:cubicBezTo>
                  <a:close/>
                </a:path>
              </a:pathLst>
            </a:custGeom>
            <a:solidFill>
              <a:schemeClr val="accent3"/>
            </a:solidFill>
            <a:ln w="5906" cap="flat">
              <a:noFill/>
              <a:prstDash val="solid"/>
              <a:miter/>
            </a:ln>
          </p:spPr>
          <p:txBody>
            <a:bodyPr rtlCol="0" anchor="ctr"/>
            <a:lstStyle/>
            <a:p>
              <a:endParaRPr lang="en-US"/>
            </a:p>
          </p:txBody>
        </p:sp>
      </p:grpSp>
    </p:spTree>
    <p:extLst>
      <p:ext uri="{BB962C8B-B14F-4D97-AF65-F5344CB8AC3E}">
        <p14:creationId xmlns:p14="http://schemas.microsoft.com/office/powerpoint/2010/main" val="2551510517"/>
      </p:ext>
    </p:extLst>
  </p:cSld>
  <p:clrMapOvr>
    <a:masterClrMapping/>
  </p:clrMapOvr>
</p:sldLayout>
</file>

<file path=ppt/slideMasters/_rels/slideMaster1.xml.rels><?xml version="1.0" encoding="UTF-8" standalone="yes"?>
<Relationships xmlns="http://schemas.openxmlformats.org/package/2006/relationships"><Relationship Id="rId117" Type="http://schemas.openxmlformats.org/officeDocument/2006/relationships/slideLayout" Target="../slideLayouts/slideLayout117.xml"/><Relationship Id="rId21" Type="http://schemas.openxmlformats.org/officeDocument/2006/relationships/slideLayout" Target="../slideLayouts/slideLayout21.xml"/><Relationship Id="rId42" Type="http://schemas.openxmlformats.org/officeDocument/2006/relationships/slideLayout" Target="../slideLayouts/slideLayout42.xml"/><Relationship Id="rId63" Type="http://schemas.openxmlformats.org/officeDocument/2006/relationships/slideLayout" Target="../slideLayouts/slideLayout63.xml"/><Relationship Id="rId84" Type="http://schemas.openxmlformats.org/officeDocument/2006/relationships/slideLayout" Target="../slideLayouts/slideLayout84.xml"/><Relationship Id="rId138" Type="http://schemas.openxmlformats.org/officeDocument/2006/relationships/slideLayout" Target="../slideLayouts/slideLayout138.xml"/><Relationship Id="rId107" Type="http://schemas.openxmlformats.org/officeDocument/2006/relationships/slideLayout" Target="../slideLayouts/slideLayout107.xml"/><Relationship Id="rId11" Type="http://schemas.openxmlformats.org/officeDocument/2006/relationships/slideLayout" Target="../slideLayouts/slideLayout11.xml"/><Relationship Id="rId32" Type="http://schemas.openxmlformats.org/officeDocument/2006/relationships/slideLayout" Target="../slideLayouts/slideLayout32.xml"/><Relationship Id="rId53" Type="http://schemas.openxmlformats.org/officeDocument/2006/relationships/slideLayout" Target="../slideLayouts/slideLayout53.xml"/><Relationship Id="rId74" Type="http://schemas.openxmlformats.org/officeDocument/2006/relationships/slideLayout" Target="../slideLayouts/slideLayout74.xml"/><Relationship Id="rId128" Type="http://schemas.openxmlformats.org/officeDocument/2006/relationships/slideLayout" Target="../slideLayouts/slideLayout128.xml"/><Relationship Id="rId149" Type="http://schemas.openxmlformats.org/officeDocument/2006/relationships/slideLayout" Target="../slideLayouts/slideLayout149.xml"/><Relationship Id="rId5" Type="http://schemas.openxmlformats.org/officeDocument/2006/relationships/slideLayout" Target="../slideLayouts/slideLayout5.xml"/><Relationship Id="rId95" Type="http://schemas.openxmlformats.org/officeDocument/2006/relationships/slideLayout" Target="../slideLayouts/slideLayout95.xml"/><Relationship Id="rId22" Type="http://schemas.openxmlformats.org/officeDocument/2006/relationships/slideLayout" Target="../slideLayouts/slideLayout22.xml"/><Relationship Id="rId27" Type="http://schemas.openxmlformats.org/officeDocument/2006/relationships/slideLayout" Target="../slideLayouts/slideLayout27.xml"/><Relationship Id="rId43" Type="http://schemas.openxmlformats.org/officeDocument/2006/relationships/slideLayout" Target="../slideLayouts/slideLayout43.xml"/><Relationship Id="rId48" Type="http://schemas.openxmlformats.org/officeDocument/2006/relationships/slideLayout" Target="../slideLayouts/slideLayout48.xml"/><Relationship Id="rId64" Type="http://schemas.openxmlformats.org/officeDocument/2006/relationships/slideLayout" Target="../slideLayouts/slideLayout64.xml"/><Relationship Id="rId69" Type="http://schemas.openxmlformats.org/officeDocument/2006/relationships/slideLayout" Target="../slideLayouts/slideLayout69.xml"/><Relationship Id="rId113" Type="http://schemas.openxmlformats.org/officeDocument/2006/relationships/slideLayout" Target="../slideLayouts/slideLayout113.xml"/><Relationship Id="rId118" Type="http://schemas.openxmlformats.org/officeDocument/2006/relationships/slideLayout" Target="../slideLayouts/slideLayout118.xml"/><Relationship Id="rId134" Type="http://schemas.openxmlformats.org/officeDocument/2006/relationships/slideLayout" Target="../slideLayouts/slideLayout134.xml"/><Relationship Id="rId139" Type="http://schemas.openxmlformats.org/officeDocument/2006/relationships/slideLayout" Target="../slideLayouts/slideLayout139.xml"/><Relationship Id="rId80" Type="http://schemas.openxmlformats.org/officeDocument/2006/relationships/slideLayout" Target="../slideLayouts/slideLayout80.xml"/><Relationship Id="rId85" Type="http://schemas.openxmlformats.org/officeDocument/2006/relationships/slideLayout" Target="../slideLayouts/slideLayout85.xml"/><Relationship Id="rId150" Type="http://schemas.openxmlformats.org/officeDocument/2006/relationships/slideLayout" Target="../slideLayouts/slideLayout150.xml"/><Relationship Id="rId155" Type="http://schemas.openxmlformats.org/officeDocument/2006/relationships/slideLayout" Target="../slideLayouts/slideLayout155.xml"/><Relationship Id="rId12" Type="http://schemas.openxmlformats.org/officeDocument/2006/relationships/slideLayout" Target="../slideLayouts/slideLayout12.xml"/><Relationship Id="rId17" Type="http://schemas.openxmlformats.org/officeDocument/2006/relationships/slideLayout" Target="../slideLayouts/slideLayout17.xml"/><Relationship Id="rId33" Type="http://schemas.openxmlformats.org/officeDocument/2006/relationships/slideLayout" Target="../slideLayouts/slideLayout33.xml"/><Relationship Id="rId38" Type="http://schemas.openxmlformats.org/officeDocument/2006/relationships/slideLayout" Target="../slideLayouts/slideLayout38.xml"/><Relationship Id="rId59" Type="http://schemas.openxmlformats.org/officeDocument/2006/relationships/slideLayout" Target="../slideLayouts/slideLayout59.xml"/><Relationship Id="rId103" Type="http://schemas.openxmlformats.org/officeDocument/2006/relationships/slideLayout" Target="../slideLayouts/slideLayout103.xml"/><Relationship Id="rId108" Type="http://schemas.openxmlformats.org/officeDocument/2006/relationships/slideLayout" Target="../slideLayouts/slideLayout108.xml"/><Relationship Id="rId124" Type="http://schemas.openxmlformats.org/officeDocument/2006/relationships/slideLayout" Target="../slideLayouts/slideLayout124.xml"/><Relationship Id="rId129" Type="http://schemas.openxmlformats.org/officeDocument/2006/relationships/slideLayout" Target="../slideLayouts/slideLayout129.xml"/><Relationship Id="rId54" Type="http://schemas.openxmlformats.org/officeDocument/2006/relationships/slideLayout" Target="../slideLayouts/slideLayout54.xml"/><Relationship Id="rId70" Type="http://schemas.openxmlformats.org/officeDocument/2006/relationships/slideLayout" Target="../slideLayouts/slideLayout70.xml"/><Relationship Id="rId75" Type="http://schemas.openxmlformats.org/officeDocument/2006/relationships/slideLayout" Target="../slideLayouts/slideLayout75.xml"/><Relationship Id="rId91" Type="http://schemas.openxmlformats.org/officeDocument/2006/relationships/slideLayout" Target="../slideLayouts/slideLayout91.xml"/><Relationship Id="rId96" Type="http://schemas.openxmlformats.org/officeDocument/2006/relationships/slideLayout" Target="../slideLayouts/slideLayout96.xml"/><Relationship Id="rId140" Type="http://schemas.openxmlformats.org/officeDocument/2006/relationships/slideLayout" Target="../slideLayouts/slideLayout140.xml"/><Relationship Id="rId145" Type="http://schemas.openxmlformats.org/officeDocument/2006/relationships/slideLayout" Target="../slideLayouts/slideLayout145.xml"/><Relationship Id="rId1" Type="http://schemas.openxmlformats.org/officeDocument/2006/relationships/slideLayout" Target="../slideLayouts/slideLayout1.xml"/><Relationship Id="rId6" Type="http://schemas.openxmlformats.org/officeDocument/2006/relationships/slideLayout" Target="../slideLayouts/slideLayout6.xml"/><Relationship Id="rId23" Type="http://schemas.openxmlformats.org/officeDocument/2006/relationships/slideLayout" Target="../slideLayouts/slideLayout23.xml"/><Relationship Id="rId28" Type="http://schemas.openxmlformats.org/officeDocument/2006/relationships/slideLayout" Target="../slideLayouts/slideLayout28.xml"/><Relationship Id="rId49" Type="http://schemas.openxmlformats.org/officeDocument/2006/relationships/slideLayout" Target="../slideLayouts/slideLayout49.xml"/><Relationship Id="rId114" Type="http://schemas.openxmlformats.org/officeDocument/2006/relationships/slideLayout" Target="../slideLayouts/slideLayout114.xml"/><Relationship Id="rId119" Type="http://schemas.openxmlformats.org/officeDocument/2006/relationships/slideLayout" Target="../slideLayouts/slideLayout119.xml"/><Relationship Id="rId44" Type="http://schemas.openxmlformats.org/officeDocument/2006/relationships/slideLayout" Target="../slideLayouts/slideLayout44.xml"/><Relationship Id="rId60" Type="http://schemas.openxmlformats.org/officeDocument/2006/relationships/slideLayout" Target="../slideLayouts/slideLayout60.xml"/><Relationship Id="rId65" Type="http://schemas.openxmlformats.org/officeDocument/2006/relationships/slideLayout" Target="../slideLayouts/slideLayout65.xml"/><Relationship Id="rId81" Type="http://schemas.openxmlformats.org/officeDocument/2006/relationships/slideLayout" Target="../slideLayouts/slideLayout81.xml"/><Relationship Id="rId86" Type="http://schemas.openxmlformats.org/officeDocument/2006/relationships/slideLayout" Target="../slideLayouts/slideLayout86.xml"/><Relationship Id="rId130" Type="http://schemas.openxmlformats.org/officeDocument/2006/relationships/slideLayout" Target="../slideLayouts/slideLayout130.xml"/><Relationship Id="rId135" Type="http://schemas.openxmlformats.org/officeDocument/2006/relationships/slideLayout" Target="../slideLayouts/slideLayout135.xml"/><Relationship Id="rId151" Type="http://schemas.openxmlformats.org/officeDocument/2006/relationships/slideLayout" Target="../slideLayouts/slideLayout151.xml"/><Relationship Id="rId156" Type="http://schemas.openxmlformats.org/officeDocument/2006/relationships/theme" Target="../theme/theme1.xml"/><Relationship Id="rId13" Type="http://schemas.openxmlformats.org/officeDocument/2006/relationships/slideLayout" Target="../slideLayouts/slideLayout13.xml"/><Relationship Id="rId18" Type="http://schemas.openxmlformats.org/officeDocument/2006/relationships/slideLayout" Target="../slideLayouts/slideLayout18.xml"/><Relationship Id="rId39" Type="http://schemas.openxmlformats.org/officeDocument/2006/relationships/slideLayout" Target="../slideLayouts/slideLayout39.xml"/><Relationship Id="rId109" Type="http://schemas.openxmlformats.org/officeDocument/2006/relationships/slideLayout" Target="../slideLayouts/slideLayout109.xml"/><Relationship Id="rId34" Type="http://schemas.openxmlformats.org/officeDocument/2006/relationships/slideLayout" Target="../slideLayouts/slideLayout34.xml"/><Relationship Id="rId50" Type="http://schemas.openxmlformats.org/officeDocument/2006/relationships/slideLayout" Target="../slideLayouts/slideLayout50.xml"/><Relationship Id="rId55" Type="http://schemas.openxmlformats.org/officeDocument/2006/relationships/slideLayout" Target="../slideLayouts/slideLayout55.xml"/><Relationship Id="rId76" Type="http://schemas.openxmlformats.org/officeDocument/2006/relationships/slideLayout" Target="../slideLayouts/slideLayout76.xml"/><Relationship Id="rId97" Type="http://schemas.openxmlformats.org/officeDocument/2006/relationships/slideLayout" Target="../slideLayouts/slideLayout97.xml"/><Relationship Id="rId104" Type="http://schemas.openxmlformats.org/officeDocument/2006/relationships/slideLayout" Target="../slideLayouts/slideLayout104.xml"/><Relationship Id="rId120" Type="http://schemas.openxmlformats.org/officeDocument/2006/relationships/slideLayout" Target="../slideLayouts/slideLayout120.xml"/><Relationship Id="rId125" Type="http://schemas.openxmlformats.org/officeDocument/2006/relationships/slideLayout" Target="../slideLayouts/slideLayout125.xml"/><Relationship Id="rId141" Type="http://schemas.openxmlformats.org/officeDocument/2006/relationships/slideLayout" Target="../slideLayouts/slideLayout141.xml"/><Relationship Id="rId146" Type="http://schemas.openxmlformats.org/officeDocument/2006/relationships/slideLayout" Target="../slideLayouts/slideLayout146.xml"/><Relationship Id="rId7" Type="http://schemas.openxmlformats.org/officeDocument/2006/relationships/slideLayout" Target="../slideLayouts/slideLayout7.xml"/><Relationship Id="rId71" Type="http://schemas.openxmlformats.org/officeDocument/2006/relationships/slideLayout" Target="../slideLayouts/slideLayout71.xml"/><Relationship Id="rId92" Type="http://schemas.openxmlformats.org/officeDocument/2006/relationships/slideLayout" Target="../slideLayouts/slideLayout92.xml"/><Relationship Id="rId2" Type="http://schemas.openxmlformats.org/officeDocument/2006/relationships/slideLayout" Target="../slideLayouts/slideLayout2.xml"/><Relationship Id="rId29" Type="http://schemas.openxmlformats.org/officeDocument/2006/relationships/slideLayout" Target="../slideLayouts/slideLayout29.xml"/><Relationship Id="rId24" Type="http://schemas.openxmlformats.org/officeDocument/2006/relationships/slideLayout" Target="../slideLayouts/slideLayout24.xml"/><Relationship Id="rId40" Type="http://schemas.openxmlformats.org/officeDocument/2006/relationships/slideLayout" Target="../slideLayouts/slideLayout40.xml"/><Relationship Id="rId45" Type="http://schemas.openxmlformats.org/officeDocument/2006/relationships/slideLayout" Target="../slideLayouts/slideLayout45.xml"/><Relationship Id="rId66" Type="http://schemas.openxmlformats.org/officeDocument/2006/relationships/slideLayout" Target="../slideLayouts/slideLayout66.xml"/><Relationship Id="rId87" Type="http://schemas.openxmlformats.org/officeDocument/2006/relationships/slideLayout" Target="../slideLayouts/slideLayout87.xml"/><Relationship Id="rId110" Type="http://schemas.openxmlformats.org/officeDocument/2006/relationships/slideLayout" Target="../slideLayouts/slideLayout110.xml"/><Relationship Id="rId115" Type="http://schemas.openxmlformats.org/officeDocument/2006/relationships/slideLayout" Target="../slideLayouts/slideLayout115.xml"/><Relationship Id="rId131" Type="http://schemas.openxmlformats.org/officeDocument/2006/relationships/slideLayout" Target="../slideLayouts/slideLayout131.xml"/><Relationship Id="rId136" Type="http://schemas.openxmlformats.org/officeDocument/2006/relationships/slideLayout" Target="../slideLayouts/slideLayout136.xml"/><Relationship Id="rId61" Type="http://schemas.openxmlformats.org/officeDocument/2006/relationships/slideLayout" Target="../slideLayouts/slideLayout61.xml"/><Relationship Id="rId82" Type="http://schemas.openxmlformats.org/officeDocument/2006/relationships/slideLayout" Target="../slideLayouts/slideLayout82.xml"/><Relationship Id="rId152" Type="http://schemas.openxmlformats.org/officeDocument/2006/relationships/slideLayout" Target="../slideLayouts/slideLayout152.xml"/><Relationship Id="rId19" Type="http://schemas.openxmlformats.org/officeDocument/2006/relationships/slideLayout" Target="../slideLayouts/slideLayout19.xml"/><Relationship Id="rId14" Type="http://schemas.openxmlformats.org/officeDocument/2006/relationships/slideLayout" Target="../slideLayouts/slideLayout14.xml"/><Relationship Id="rId30" Type="http://schemas.openxmlformats.org/officeDocument/2006/relationships/slideLayout" Target="../slideLayouts/slideLayout30.xml"/><Relationship Id="rId35" Type="http://schemas.openxmlformats.org/officeDocument/2006/relationships/slideLayout" Target="../slideLayouts/slideLayout35.xml"/><Relationship Id="rId56" Type="http://schemas.openxmlformats.org/officeDocument/2006/relationships/slideLayout" Target="../slideLayouts/slideLayout56.xml"/><Relationship Id="rId77" Type="http://schemas.openxmlformats.org/officeDocument/2006/relationships/slideLayout" Target="../slideLayouts/slideLayout77.xml"/><Relationship Id="rId100" Type="http://schemas.openxmlformats.org/officeDocument/2006/relationships/slideLayout" Target="../slideLayouts/slideLayout100.xml"/><Relationship Id="rId105" Type="http://schemas.openxmlformats.org/officeDocument/2006/relationships/slideLayout" Target="../slideLayouts/slideLayout105.xml"/><Relationship Id="rId126" Type="http://schemas.openxmlformats.org/officeDocument/2006/relationships/slideLayout" Target="../slideLayouts/slideLayout126.xml"/><Relationship Id="rId147" Type="http://schemas.openxmlformats.org/officeDocument/2006/relationships/slideLayout" Target="../slideLayouts/slideLayout147.xml"/><Relationship Id="rId8" Type="http://schemas.openxmlformats.org/officeDocument/2006/relationships/slideLayout" Target="../slideLayouts/slideLayout8.xml"/><Relationship Id="rId51" Type="http://schemas.openxmlformats.org/officeDocument/2006/relationships/slideLayout" Target="../slideLayouts/slideLayout51.xml"/><Relationship Id="rId72" Type="http://schemas.openxmlformats.org/officeDocument/2006/relationships/slideLayout" Target="../slideLayouts/slideLayout72.xml"/><Relationship Id="rId93" Type="http://schemas.openxmlformats.org/officeDocument/2006/relationships/slideLayout" Target="../slideLayouts/slideLayout93.xml"/><Relationship Id="rId98" Type="http://schemas.openxmlformats.org/officeDocument/2006/relationships/slideLayout" Target="../slideLayouts/slideLayout98.xml"/><Relationship Id="rId121" Type="http://schemas.openxmlformats.org/officeDocument/2006/relationships/slideLayout" Target="../slideLayouts/slideLayout121.xml"/><Relationship Id="rId142" Type="http://schemas.openxmlformats.org/officeDocument/2006/relationships/slideLayout" Target="../slideLayouts/slideLayout142.xml"/><Relationship Id="rId3" Type="http://schemas.openxmlformats.org/officeDocument/2006/relationships/slideLayout" Target="../slideLayouts/slideLayout3.xml"/><Relationship Id="rId25" Type="http://schemas.openxmlformats.org/officeDocument/2006/relationships/slideLayout" Target="../slideLayouts/slideLayout25.xml"/><Relationship Id="rId46" Type="http://schemas.openxmlformats.org/officeDocument/2006/relationships/slideLayout" Target="../slideLayouts/slideLayout46.xml"/><Relationship Id="rId67" Type="http://schemas.openxmlformats.org/officeDocument/2006/relationships/slideLayout" Target="../slideLayouts/slideLayout67.xml"/><Relationship Id="rId116" Type="http://schemas.openxmlformats.org/officeDocument/2006/relationships/slideLayout" Target="../slideLayouts/slideLayout116.xml"/><Relationship Id="rId137" Type="http://schemas.openxmlformats.org/officeDocument/2006/relationships/slideLayout" Target="../slideLayouts/slideLayout137.xml"/><Relationship Id="rId20" Type="http://schemas.openxmlformats.org/officeDocument/2006/relationships/slideLayout" Target="../slideLayouts/slideLayout20.xml"/><Relationship Id="rId41" Type="http://schemas.openxmlformats.org/officeDocument/2006/relationships/slideLayout" Target="../slideLayouts/slideLayout41.xml"/><Relationship Id="rId62" Type="http://schemas.openxmlformats.org/officeDocument/2006/relationships/slideLayout" Target="../slideLayouts/slideLayout62.xml"/><Relationship Id="rId83" Type="http://schemas.openxmlformats.org/officeDocument/2006/relationships/slideLayout" Target="../slideLayouts/slideLayout83.xml"/><Relationship Id="rId88" Type="http://schemas.openxmlformats.org/officeDocument/2006/relationships/slideLayout" Target="../slideLayouts/slideLayout88.xml"/><Relationship Id="rId111" Type="http://schemas.openxmlformats.org/officeDocument/2006/relationships/slideLayout" Target="../slideLayouts/slideLayout111.xml"/><Relationship Id="rId132" Type="http://schemas.openxmlformats.org/officeDocument/2006/relationships/slideLayout" Target="../slideLayouts/slideLayout132.xml"/><Relationship Id="rId153" Type="http://schemas.openxmlformats.org/officeDocument/2006/relationships/slideLayout" Target="../slideLayouts/slideLayout153.xml"/><Relationship Id="rId15" Type="http://schemas.openxmlformats.org/officeDocument/2006/relationships/slideLayout" Target="../slideLayouts/slideLayout15.xml"/><Relationship Id="rId36" Type="http://schemas.openxmlformats.org/officeDocument/2006/relationships/slideLayout" Target="../slideLayouts/slideLayout36.xml"/><Relationship Id="rId57" Type="http://schemas.openxmlformats.org/officeDocument/2006/relationships/slideLayout" Target="../slideLayouts/slideLayout57.xml"/><Relationship Id="rId106" Type="http://schemas.openxmlformats.org/officeDocument/2006/relationships/slideLayout" Target="../slideLayouts/slideLayout106.xml"/><Relationship Id="rId127" Type="http://schemas.openxmlformats.org/officeDocument/2006/relationships/slideLayout" Target="../slideLayouts/slideLayout127.xml"/><Relationship Id="rId10" Type="http://schemas.openxmlformats.org/officeDocument/2006/relationships/slideLayout" Target="../slideLayouts/slideLayout10.xml"/><Relationship Id="rId31" Type="http://schemas.openxmlformats.org/officeDocument/2006/relationships/slideLayout" Target="../slideLayouts/slideLayout31.xml"/><Relationship Id="rId52" Type="http://schemas.openxmlformats.org/officeDocument/2006/relationships/slideLayout" Target="../slideLayouts/slideLayout52.xml"/><Relationship Id="rId73" Type="http://schemas.openxmlformats.org/officeDocument/2006/relationships/slideLayout" Target="../slideLayouts/slideLayout73.xml"/><Relationship Id="rId78" Type="http://schemas.openxmlformats.org/officeDocument/2006/relationships/slideLayout" Target="../slideLayouts/slideLayout78.xml"/><Relationship Id="rId94" Type="http://schemas.openxmlformats.org/officeDocument/2006/relationships/slideLayout" Target="../slideLayouts/slideLayout94.xml"/><Relationship Id="rId99" Type="http://schemas.openxmlformats.org/officeDocument/2006/relationships/slideLayout" Target="../slideLayouts/slideLayout99.xml"/><Relationship Id="rId101" Type="http://schemas.openxmlformats.org/officeDocument/2006/relationships/slideLayout" Target="../slideLayouts/slideLayout101.xml"/><Relationship Id="rId122" Type="http://schemas.openxmlformats.org/officeDocument/2006/relationships/slideLayout" Target="../slideLayouts/slideLayout122.xml"/><Relationship Id="rId143" Type="http://schemas.openxmlformats.org/officeDocument/2006/relationships/slideLayout" Target="../slideLayouts/slideLayout143.xml"/><Relationship Id="rId148" Type="http://schemas.openxmlformats.org/officeDocument/2006/relationships/slideLayout" Target="../slideLayouts/slideLayout148.xml"/><Relationship Id="rId4" Type="http://schemas.openxmlformats.org/officeDocument/2006/relationships/slideLayout" Target="../slideLayouts/slideLayout4.xml"/><Relationship Id="rId9" Type="http://schemas.openxmlformats.org/officeDocument/2006/relationships/slideLayout" Target="../slideLayouts/slideLayout9.xml"/><Relationship Id="rId26" Type="http://schemas.openxmlformats.org/officeDocument/2006/relationships/slideLayout" Target="../slideLayouts/slideLayout26.xml"/><Relationship Id="rId47" Type="http://schemas.openxmlformats.org/officeDocument/2006/relationships/slideLayout" Target="../slideLayouts/slideLayout47.xml"/><Relationship Id="rId68" Type="http://schemas.openxmlformats.org/officeDocument/2006/relationships/slideLayout" Target="../slideLayouts/slideLayout68.xml"/><Relationship Id="rId89" Type="http://schemas.openxmlformats.org/officeDocument/2006/relationships/slideLayout" Target="../slideLayouts/slideLayout89.xml"/><Relationship Id="rId112" Type="http://schemas.openxmlformats.org/officeDocument/2006/relationships/slideLayout" Target="../slideLayouts/slideLayout112.xml"/><Relationship Id="rId133" Type="http://schemas.openxmlformats.org/officeDocument/2006/relationships/slideLayout" Target="../slideLayouts/slideLayout133.xml"/><Relationship Id="rId154" Type="http://schemas.openxmlformats.org/officeDocument/2006/relationships/slideLayout" Target="../slideLayouts/slideLayout154.xml"/><Relationship Id="rId16" Type="http://schemas.openxmlformats.org/officeDocument/2006/relationships/slideLayout" Target="../slideLayouts/slideLayout16.xml"/><Relationship Id="rId37" Type="http://schemas.openxmlformats.org/officeDocument/2006/relationships/slideLayout" Target="../slideLayouts/slideLayout37.xml"/><Relationship Id="rId58" Type="http://schemas.openxmlformats.org/officeDocument/2006/relationships/slideLayout" Target="../slideLayouts/slideLayout58.xml"/><Relationship Id="rId79" Type="http://schemas.openxmlformats.org/officeDocument/2006/relationships/slideLayout" Target="../slideLayouts/slideLayout79.xml"/><Relationship Id="rId102" Type="http://schemas.openxmlformats.org/officeDocument/2006/relationships/slideLayout" Target="../slideLayouts/slideLayout102.xml"/><Relationship Id="rId123" Type="http://schemas.openxmlformats.org/officeDocument/2006/relationships/slideLayout" Target="../slideLayouts/slideLayout123.xml"/><Relationship Id="rId144" Type="http://schemas.openxmlformats.org/officeDocument/2006/relationships/slideLayout" Target="../slideLayouts/slideLayout144.xml"/><Relationship Id="rId90" Type="http://schemas.openxmlformats.org/officeDocument/2006/relationships/slideLayout" Target="../slideLayouts/slideLayout90.xml"/></Relationships>
</file>

<file path=ppt/slideMasters/slideMaster1.xml><?xml version="1.0" encoding="utf-8"?>
<p:sldMaster xmlns:a="http://schemas.openxmlformats.org/drawingml/2006/main" xmlns:r="http://schemas.openxmlformats.org/officeDocument/2006/relationships" xmlns:p="http://schemas.openxmlformats.org/presentationml/2006/main" preserve="1">
  <p:cSld>
    <p:bg>
      <p:bgRef idx="1001">
        <a:schemeClr val="bg1"/>
      </p:bgRef>
    </p:bg>
    <p:spTree>
      <p:nvGrpSpPr>
        <p:cNvPr id="1" name=""/>
        <p:cNvGrpSpPr/>
        <p:nvPr/>
      </p:nvGrpSpPr>
      <p:grpSpPr>
        <a:xfrm>
          <a:off x="0" y="0"/>
          <a:ext cx="0" cy="0"/>
          <a:chOff x="0" y="0"/>
          <a:chExt cx="0" cy="0"/>
        </a:xfrm>
      </p:grpSpPr>
      <p:sp>
        <p:nvSpPr>
          <p:cNvPr id="2" name="Title Placeholder 1">
            <a:extLst>
              <a:ext uri="{FF2B5EF4-FFF2-40B4-BE49-F238E27FC236}">
                <a16:creationId xmlns:a16="http://schemas.microsoft.com/office/drawing/2014/main" id="{C37FCE24-C7F5-F32F-6CF9-4476366F1052}"/>
              </a:ext>
            </a:extLst>
          </p:cNvPr>
          <p:cNvSpPr>
            <a:spLocks noGrp="1"/>
          </p:cNvSpPr>
          <p:nvPr>
            <p:ph type="title"/>
          </p:nvPr>
        </p:nvSpPr>
        <p:spPr>
          <a:xfrm>
            <a:off x="762000" y="416560"/>
            <a:ext cx="10674850" cy="903518"/>
          </a:xfrm>
          <a:prstGeom prst="rect">
            <a:avLst/>
          </a:prstGeom>
        </p:spPr>
        <p:txBody>
          <a:bodyPr vert="horz" lIns="0" tIns="0" rIns="0" bIns="0" rtlCol="0" anchor="t">
            <a:normAutofit/>
          </a:bodyPr>
          <a:lstStyle/>
          <a:p>
            <a:r>
              <a:rPr lang="en-US"/>
              <a:t>Click to edit Master title style</a:t>
            </a:r>
          </a:p>
        </p:txBody>
      </p:sp>
      <p:sp>
        <p:nvSpPr>
          <p:cNvPr id="3" name="Text Placeholder 2">
            <a:extLst>
              <a:ext uri="{FF2B5EF4-FFF2-40B4-BE49-F238E27FC236}">
                <a16:creationId xmlns:a16="http://schemas.microsoft.com/office/drawing/2014/main" id="{ABE50586-DE08-5511-3CBF-3A4D72366F22}"/>
              </a:ext>
            </a:extLst>
          </p:cNvPr>
          <p:cNvSpPr>
            <a:spLocks noGrp="1"/>
          </p:cNvSpPr>
          <p:nvPr>
            <p:ph type="body" idx="1"/>
          </p:nvPr>
        </p:nvSpPr>
        <p:spPr>
          <a:xfrm>
            <a:off x="762000" y="1581283"/>
            <a:ext cx="10667999" cy="4514717"/>
          </a:xfrm>
          <a:prstGeom prst="rect">
            <a:avLst/>
          </a:prstGeom>
        </p:spPr>
        <p:txBody>
          <a:bodyPr vert="horz" lIns="0" tIns="0" rIns="0" bIns="0" rtlCol="0">
            <a:normAutofit/>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Slide Number Placeholder 5">
            <a:extLst>
              <a:ext uri="{FF2B5EF4-FFF2-40B4-BE49-F238E27FC236}">
                <a16:creationId xmlns:a16="http://schemas.microsoft.com/office/drawing/2014/main" id="{6B06A382-4AAA-D986-357A-12CEF7E21079}"/>
              </a:ext>
            </a:extLst>
          </p:cNvPr>
          <p:cNvSpPr>
            <a:spLocks noGrp="1"/>
          </p:cNvSpPr>
          <p:nvPr>
            <p:ph type="sldNum" sz="quarter" idx="4"/>
          </p:nvPr>
        </p:nvSpPr>
        <p:spPr>
          <a:xfrm>
            <a:off x="11185742" y="6400800"/>
            <a:ext cx="549058" cy="457200"/>
          </a:xfrm>
          <a:prstGeom prst="rect">
            <a:avLst/>
          </a:prstGeom>
        </p:spPr>
        <p:txBody>
          <a:bodyPr vert="horz" lIns="0" tIns="0" rIns="0" bIns="0" rtlCol="0" anchor="ctr"/>
          <a:lstStyle>
            <a:lvl1pPr algn="r">
              <a:defRPr sz="800" b="0" i="0">
                <a:solidFill>
                  <a:schemeClr val="tx1"/>
                </a:solidFill>
                <a:latin typeface="Outfit Light" pitchFamily="2" charset="0"/>
              </a:defRPr>
            </a:lvl1pPr>
          </a:lstStyle>
          <a:p>
            <a:fld id="{DDA6C761-E6C0-8244-BDC1-CA1DC8273777}" type="slidenum">
              <a:rPr lang="en-US" smtClean="0"/>
              <a:pPr/>
              <a:t>‹#›</a:t>
            </a:fld>
            <a:endParaRPr lang="en-US"/>
          </a:p>
        </p:txBody>
      </p:sp>
    </p:spTree>
    <p:extLst>
      <p:ext uri="{BB962C8B-B14F-4D97-AF65-F5344CB8AC3E}">
        <p14:creationId xmlns:p14="http://schemas.microsoft.com/office/powerpoint/2010/main" val="4259324100"/>
      </p:ext>
    </p:extLst>
  </p:cSld>
  <p:clrMap bg1="lt1" tx1="dk1" bg2="lt2" tx2="dk2" accent1="accent1" accent2="accent2" accent3="accent3" accent4="accent4" accent5="accent5" accent6="accent6" hlink="hlink" folHlink="folHlink"/>
  <p:sldLayoutIdLst>
    <p:sldLayoutId id="2147483867" r:id="rId1"/>
    <p:sldLayoutId id="2147483649" r:id="rId2"/>
    <p:sldLayoutId id="2147483868" r:id="rId3"/>
    <p:sldLayoutId id="2147483695" r:id="rId4"/>
    <p:sldLayoutId id="2147483869" r:id="rId5"/>
    <p:sldLayoutId id="2147483701" r:id="rId6"/>
    <p:sldLayoutId id="2147483752" r:id="rId7"/>
    <p:sldLayoutId id="2147483747" r:id="rId8"/>
    <p:sldLayoutId id="2147483753" r:id="rId9"/>
    <p:sldLayoutId id="2147483750" r:id="rId10"/>
    <p:sldLayoutId id="2147483866" r:id="rId11"/>
    <p:sldLayoutId id="2147483751" r:id="rId12"/>
    <p:sldLayoutId id="2147483870" r:id="rId13"/>
    <p:sldLayoutId id="2147483662" r:id="rId14"/>
    <p:sldLayoutId id="2147483759" r:id="rId15"/>
    <p:sldLayoutId id="2147483748" r:id="rId16"/>
    <p:sldLayoutId id="2147483758" r:id="rId17"/>
    <p:sldLayoutId id="2147483754" r:id="rId18"/>
    <p:sldLayoutId id="2147483760" r:id="rId19"/>
    <p:sldLayoutId id="2147483755" r:id="rId20"/>
    <p:sldLayoutId id="2147483871" r:id="rId21"/>
    <p:sldLayoutId id="2147483734" r:id="rId22"/>
    <p:sldLayoutId id="2147483761" r:id="rId23"/>
    <p:sldLayoutId id="2147483749" r:id="rId24"/>
    <p:sldLayoutId id="2147483762" r:id="rId25"/>
    <p:sldLayoutId id="2147483756" r:id="rId26"/>
    <p:sldLayoutId id="2147483763" r:id="rId27"/>
    <p:sldLayoutId id="2147483757" r:id="rId28"/>
    <p:sldLayoutId id="2147483674" r:id="rId29"/>
    <p:sldLayoutId id="2147483675" r:id="rId30"/>
    <p:sldLayoutId id="2147483676" r:id="rId31"/>
    <p:sldLayoutId id="2147483953" r:id="rId32"/>
    <p:sldLayoutId id="2147483863" r:id="rId33"/>
    <p:sldLayoutId id="2147483864" r:id="rId34"/>
    <p:sldLayoutId id="2147483865" r:id="rId35"/>
    <p:sldLayoutId id="2147483955" r:id="rId36"/>
    <p:sldLayoutId id="2147483650" r:id="rId37"/>
    <p:sldLayoutId id="2147483881" r:id="rId38"/>
    <p:sldLayoutId id="2147483882" r:id="rId39"/>
    <p:sldLayoutId id="2147483883" r:id="rId40"/>
    <p:sldLayoutId id="2147483884" r:id="rId41"/>
    <p:sldLayoutId id="2147483885" r:id="rId42"/>
    <p:sldLayoutId id="2147483886" r:id="rId43"/>
    <p:sldLayoutId id="2147483887" r:id="rId44"/>
    <p:sldLayoutId id="2147483888" r:id="rId45"/>
    <p:sldLayoutId id="2147483889" r:id="rId46"/>
    <p:sldLayoutId id="2147483890" r:id="rId47"/>
    <p:sldLayoutId id="2147483891" r:id="rId48"/>
    <p:sldLayoutId id="2147483892" r:id="rId49"/>
    <p:sldLayoutId id="2147483893" r:id="rId50"/>
    <p:sldLayoutId id="2147483894" r:id="rId51"/>
    <p:sldLayoutId id="2147483895" r:id="rId52"/>
    <p:sldLayoutId id="2147483896" r:id="rId53"/>
    <p:sldLayoutId id="2147483897" r:id="rId54"/>
    <p:sldLayoutId id="2147483898" r:id="rId55"/>
    <p:sldLayoutId id="2147483899" r:id="rId56"/>
    <p:sldLayoutId id="2147483900" r:id="rId57"/>
    <p:sldLayoutId id="2147483901" r:id="rId58"/>
    <p:sldLayoutId id="2147483902" r:id="rId59"/>
    <p:sldLayoutId id="2147483903" r:id="rId60"/>
    <p:sldLayoutId id="2147483654" r:id="rId61"/>
    <p:sldLayoutId id="2147483655" r:id="rId62"/>
    <p:sldLayoutId id="2147483699" r:id="rId63"/>
    <p:sldLayoutId id="2147483698" r:id="rId64"/>
    <p:sldLayoutId id="2147483656" r:id="rId65"/>
    <p:sldLayoutId id="2147483667" r:id="rId66"/>
    <p:sldLayoutId id="2147483904" r:id="rId67"/>
    <p:sldLayoutId id="2147483905" r:id="rId68"/>
    <p:sldLayoutId id="2147483906" r:id="rId69"/>
    <p:sldLayoutId id="2147483907" r:id="rId70"/>
    <p:sldLayoutId id="2147483922" r:id="rId71"/>
    <p:sldLayoutId id="2147483923" r:id="rId72"/>
    <p:sldLayoutId id="2147483924" r:id="rId73"/>
    <p:sldLayoutId id="2147483925" r:id="rId74"/>
    <p:sldLayoutId id="2147483918" r:id="rId75"/>
    <p:sldLayoutId id="2147483919" r:id="rId76"/>
    <p:sldLayoutId id="2147483920" r:id="rId77"/>
    <p:sldLayoutId id="2147483921" r:id="rId78"/>
    <p:sldLayoutId id="2147483908" r:id="rId79"/>
    <p:sldLayoutId id="2147483909" r:id="rId80"/>
    <p:sldLayoutId id="2147483910" r:id="rId81"/>
    <p:sldLayoutId id="2147483911" r:id="rId82"/>
    <p:sldLayoutId id="2147483912" r:id="rId83"/>
    <p:sldLayoutId id="2147483913" r:id="rId84"/>
    <p:sldLayoutId id="2147483872" r:id="rId85"/>
    <p:sldLayoutId id="2147483669" r:id="rId86"/>
    <p:sldLayoutId id="2147483860" r:id="rId87"/>
    <p:sldLayoutId id="2147483815" r:id="rId88"/>
    <p:sldLayoutId id="2147483861" r:id="rId89"/>
    <p:sldLayoutId id="2147483816" r:id="rId90"/>
    <p:sldLayoutId id="2147483862" r:id="rId91"/>
    <p:sldLayoutId id="2147483817" r:id="rId92"/>
    <p:sldLayoutId id="2147483873" r:id="rId93"/>
    <p:sldLayoutId id="2147483685" r:id="rId94"/>
    <p:sldLayoutId id="2147483857" r:id="rId95"/>
    <p:sldLayoutId id="2147483818" r:id="rId96"/>
    <p:sldLayoutId id="2147483858" r:id="rId97"/>
    <p:sldLayoutId id="2147483819" r:id="rId98"/>
    <p:sldLayoutId id="2147483859" r:id="rId99"/>
    <p:sldLayoutId id="2147483820" r:id="rId100"/>
    <p:sldLayoutId id="2147483874" r:id="rId101"/>
    <p:sldLayoutId id="2147483681" r:id="rId102"/>
    <p:sldLayoutId id="2147483851" r:id="rId103"/>
    <p:sldLayoutId id="2147483821" r:id="rId104"/>
    <p:sldLayoutId id="2147483852" r:id="rId105"/>
    <p:sldLayoutId id="2147483822" r:id="rId106"/>
    <p:sldLayoutId id="2147483853" r:id="rId107"/>
    <p:sldLayoutId id="2147483823" r:id="rId108"/>
    <p:sldLayoutId id="2147483875" r:id="rId109"/>
    <p:sldLayoutId id="2147483876" r:id="rId110"/>
    <p:sldLayoutId id="2147483877" r:id="rId111"/>
    <p:sldLayoutId id="2147483878" r:id="rId112"/>
    <p:sldLayoutId id="2147483879" r:id="rId113"/>
    <p:sldLayoutId id="2147483854" r:id="rId114"/>
    <p:sldLayoutId id="2147483855" r:id="rId115"/>
    <p:sldLayoutId id="2147483856" r:id="rId116"/>
    <p:sldLayoutId id="2147483673" r:id="rId117"/>
    <p:sldLayoutId id="2147483827" r:id="rId118"/>
    <p:sldLayoutId id="2147483828" r:id="rId119"/>
    <p:sldLayoutId id="2147483829" r:id="rId120"/>
    <p:sldLayoutId id="2147483703" r:id="rId121"/>
    <p:sldLayoutId id="2147483832" r:id="rId122"/>
    <p:sldLayoutId id="2147483831" r:id="rId123"/>
    <p:sldLayoutId id="2147483830" r:id="rId124"/>
    <p:sldLayoutId id="2147483677" r:id="rId125"/>
    <p:sldLayoutId id="2147483708" r:id="rId126"/>
    <p:sldLayoutId id="2147483678" r:id="rId127"/>
    <p:sldLayoutId id="2147483949" r:id="rId128"/>
    <p:sldLayoutId id="2147483950" r:id="rId129"/>
    <p:sldLayoutId id="2147483951" r:id="rId130"/>
    <p:sldLayoutId id="2147483926" r:id="rId131"/>
    <p:sldLayoutId id="2147483927" r:id="rId132"/>
    <p:sldLayoutId id="2147483928" r:id="rId133"/>
    <p:sldLayoutId id="2147483929" r:id="rId134"/>
    <p:sldLayoutId id="2147483930" r:id="rId135"/>
    <p:sldLayoutId id="2147483931" r:id="rId136"/>
    <p:sldLayoutId id="2147483932" r:id="rId137"/>
    <p:sldLayoutId id="2147483933" r:id="rId138"/>
    <p:sldLayoutId id="2147483934" r:id="rId139"/>
    <p:sldLayoutId id="2147483935" r:id="rId140"/>
    <p:sldLayoutId id="2147483936" r:id="rId141"/>
    <p:sldLayoutId id="2147483937" r:id="rId142"/>
    <p:sldLayoutId id="2147483938" r:id="rId143"/>
    <p:sldLayoutId id="2147483939" r:id="rId144"/>
    <p:sldLayoutId id="2147483940" r:id="rId145"/>
    <p:sldLayoutId id="2147483941" r:id="rId146"/>
    <p:sldLayoutId id="2147483942" r:id="rId147"/>
    <p:sldLayoutId id="2147483943" r:id="rId148"/>
    <p:sldLayoutId id="2147483944" r:id="rId149"/>
    <p:sldLayoutId id="2147483945" r:id="rId150"/>
    <p:sldLayoutId id="2147483946" r:id="rId151"/>
    <p:sldLayoutId id="2147483947" r:id="rId152"/>
    <p:sldLayoutId id="2147483948" r:id="rId153"/>
    <p:sldLayoutId id="2147483880" r:id="rId154"/>
    <p:sldLayoutId id="2147483671" r:id="rId155"/>
  </p:sldLayoutIdLst>
  <p:hf sldNum="0" hdr="0" dt="0"/>
  <p:txStyles>
    <p:titleStyle>
      <a:lvl1pPr algn="l" defTabSz="914400" rtl="0" eaLnBrk="1" latinLnBrk="0" hangingPunct="1">
        <a:lnSpc>
          <a:spcPct val="90000"/>
        </a:lnSpc>
        <a:spcBef>
          <a:spcPct val="0"/>
        </a:spcBef>
        <a:buNone/>
        <a:defRPr sz="3200" b="1" i="0" kern="1200">
          <a:solidFill>
            <a:schemeClr val="tx1"/>
          </a:solidFill>
          <a:latin typeface="Outfit" pitchFamily="2" charset="0"/>
          <a:ea typeface="+mj-ea"/>
          <a:cs typeface="+mj-cs"/>
        </a:defRPr>
      </a:lvl1pPr>
    </p:titleStyle>
    <p:bodyStyle>
      <a:lvl1pPr marL="228600" indent="-228600" algn="l" defTabSz="914400" rtl="0" eaLnBrk="1" latinLnBrk="0" hangingPunct="1">
        <a:lnSpc>
          <a:spcPct val="120000"/>
        </a:lnSpc>
        <a:spcBef>
          <a:spcPts val="1000"/>
        </a:spcBef>
        <a:buFont typeface="Inter" panose="020B0502030000000004" pitchFamily="34" charset="0"/>
        <a:buChar char="•"/>
        <a:defRPr sz="1200" kern="1200">
          <a:solidFill>
            <a:schemeClr val="tx1"/>
          </a:solidFill>
          <a:latin typeface="Inter" panose="020B0502030000000004" pitchFamily="34" charset="0"/>
          <a:ea typeface="Inter" panose="020B0502030000000004" pitchFamily="34" charset="0"/>
          <a:cs typeface="Inter" panose="020B0502030000000004" pitchFamily="34" charset="0"/>
        </a:defRPr>
      </a:lvl1pPr>
      <a:lvl2pPr marL="685800" indent="-228600" algn="l" defTabSz="914400" rtl="0" eaLnBrk="1" latinLnBrk="0" hangingPunct="1">
        <a:lnSpc>
          <a:spcPct val="120000"/>
        </a:lnSpc>
        <a:spcBef>
          <a:spcPts val="500"/>
        </a:spcBef>
        <a:buFont typeface="Inter" panose="020B0502030000000004" pitchFamily="34" charset="0"/>
        <a:buChar char="•"/>
        <a:defRPr sz="1200" kern="1200">
          <a:solidFill>
            <a:schemeClr val="tx1"/>
          </a:solidFill>
          <a:latin typeface="Inter" panose="020B0502030000000004" pitchFamily="34" charset="0"/>
          <a:ea typeface="Inter" panose="020B0502030000000004" pitchFamily="34" charset="0"/>
          <a:cs typeface="Inter" panose="020B0502030000000004" pitchFamily="34" charset="0"/>
        </a:defRPr>
      </a:lvl2pPr>
      <a:lvl3pPr marL="1143000" indent="-228600" algn="l" defTabSz="914400" rtl="0" eaLnBrk="1" latinLnBrk="0" hangingPunct="1">
        <a:lnSpc>
          <a:spcPct val="120000"/>
        </a:lnSpc>
        <a:spcBef>
          <a:spcPts val="500"/>
        </a:spcBef>
        <a:buFont typeface="Inter" panose="020B0502030000000004" pitchFamily="34" charset="0"/>
        <a:buChar char="•"/>
        <a:defRPr sz="1200" kern="1200">
          <a:solidFill>
            <a:schemeClr val="tx1"/>
          </a:solidFill>
          <a:latin typeface="Inter" panose="020B0502030000000004" pitchFamily="34" charset="0"/>
          <a:ea typeface="Inter" panose="020B0502030000000004" pitchFamily="34" charset="0"/>
          <a:cs typeface="Inter" panose="020B0502030000000004" pitchFamily="34" charset="0"/>
        </a:defRPr>
      </a:lvl3pPr>
      <a:lvl4pPr marL="1600200" indent="-228600" algn="l" defTabSz="914400" rtl="0" eaLnBrk="1" latinLnBrk="0" hangingPunct="1">
        <a:lnSpc>
          <a:spcPct val="120000"/>
        </a:lnSpc>
        <a:spcBef>
          <a:spcPts val="500"/>
        </a:spcBef>
        <a:buFont typeface="Inter" panose="020B0502030000000004" pitchFamily="34" charset="0"/>
        <a:buChar char="•"/>
        <a:defRPr sz="1200" kern="1200">
          <a:solidFill>
            <a:schemeClr val="tx1"/>
          </a:solidFill>
          <a:latin typeface="Inter" panose="020B0502030000000004" pitchFamily="34" charset="0"/>
          <a:ea typeface="Inter" panose="020B0502030000000004" pitchFamily="34" charset="0"/>
          <a:cs typeface="Inter" panose="020B0502030000000004" pitchFamily="34" charset="0"/>
        </a:defRPr>
      </a:lvl4pPr>
      <a:lvl5pPr marL="2057400" indent="-228600" algn="l" defTabSz="914400" rtl="0" eaLnBrk="1" latinLnBrk="0" hangingPunct="1">
        <a:lnSpc>
          <a:spcPct val="120000"/>
        </a:lnSpc>
        <a:spcBef>
          <a:spcPts val="500"/>
        </a:spcBef>
        <a:buFont typeface="Inter" panose="020B0502030000000004" pitchFamily="34" charset="0"/>
        <a:buChar char="•"/>
        <a:defRPr sz="1200" kern="1200">
          <a:solidFill>
            <a:schemeClr val="tx1"/>
          </a:solidFill>
          <a:latin typeface="Inter" panose="020B0502030000000004" pitchFamily="34" charset="0"/>
          <a:ea typeface="Inter" panose="020B0502030000000004" pitchFamily="34" charset="0"/>
          <a:cs typeface="Inter" panose="020B0502030000000004" pitchFamily="34" charset="0"/>
        </a:defRPr>
      </a:lvl5pPr>
      <a:lvl6pPr marL="2514600" indent="-228600" algn="l" defTabSz="914400" rtl="0" eaLnBrk="1" latinLnBrk="0" hangingPunct="1">
        <a:lnSpc>
          <a:spcPct val="90000"/>
        </a:lnSpc>
        <a:spcBef>
          <a:spcPts val="500"/>
        </a:spcBef>
        <a:buFont typeface="Inter" panose="020B05020300000000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Inter" panose="020B05020300000000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Inter" panose="020B05020300000000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Inter" panose="020B0502030000000004" pitchFamily="34" charset="0"/>
        <a:buChar char="•"/>
        <a:defRPr sz="18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extLst>
    <p:ext uri="{27BBF7A9-308A-43DC-89C8-2F10F3537804}">
      <p15:sldGuideLst xmlns:p15="http://schemas.microsoft.com/office/powerpoint/2012/main">
        <p15:guide id="1" orient="horz" pos="288" userDrawn="1">
          <p15:clr>
            <a:srgbClr val="F26B43"/>
          </p15:clr>
        </p15:guide>
        <p15:guide id="2" pos="288" userDrawn="1">
          <p15:clr>
            <a:srgbClr val="F26B43"/>
          </p15:clr>
        </p15:guide>
        <p15:guide id="3" pos="7392" userDrawn="1">
          <p15:clr>
            <a:srgbClr val="F26B43"/>
          </p15:clr>
        </p15:guide>
        <p15:guide id="4" pos="480" userDrawn="1">
          <p15:clr>
            <a:srgbClr val="F26B43"/>
          </p15:clr>
        </p15:guide>
        <p15:guide id="5" pos="7200" userDrawn="1">
          <p15:clr>
            <a:srgbClr val="F26B43"/>
          </p15:clr>
        </p15:guide>
        <p15:guide id="6" orient="horz" pos="4032" userDrawn="1">
          <p15:clr>
            <a:srgbClr val="F26B43"/>
          </p15:clr>
        </p15:guide>
        <p15:guide id="7" orient="horz" pos="3840" userDrawn="1">
          <p15:clr>
            <a:srgbClr val="F26B43"/>
          </p15:clr>
        </p15:guide>
        <p15:guide id="8" orient="horz" pos="480" userDrawn="1">
          <p15:clr>
            <a:srgbClr val="F26B43"/>
          </p15:clr>
        </p15:guide>
      </p15:sldGuideLst>
    </p:ext>
  </p:extLst>
</p:sldMaster>
</file>

<file path=ppt/slides/_rels/slide1.xml.rels><?xml version="1.0" encoding="UTF-8" standalone="yes"?>
<Relationships xmlns="http://schemas.openxmlformats.org/package/2006/relationships"><Relationship Id="rId2" Type="http://schemas.openxmlformats.org/officeDocument/2006/relationships/notesSlide" Target="../notesSlides/notesSlide1.xml"/><Relationship Id="rId1" Type="http://schemas.openxmlformats.org/officeDocument/2006/relationships/slideLayout" Target="../slideLayouts/slideLayout3.xml"/></Relationships>
</file>

<file path=ppt/slides/_rels/slide2.xml.rels><?xml version="1.0" encoding="UTF-8" standalone="yes"?>
<Relationships xmlns="http://schemas.openxmlformats.org/package/2006/relationships"><Relationship Id="rId2" Type="http://schemas.openxmlformats.org/officeDocument/2006/relationships/notesSlide" Target="../notesSlides/notesSlide2.xml"/><Relationship Id="rId1" Type="http://schemas.openxmlformats.org/officeDocument/2006/relationships/slideLayout" Target="../slideLayouts/slideLayout113.xml"/></Relationships>
</file>

<file path=ppt/slides/_rels/slide3.xml.rels><?xml version="1.0" encoding="UTF-8" standalone="yes"?>
<Relationships xmlns="http://schemas.openxmlformats.org/package/2006/relationships"><Relationship Id="rId3" Type="http://schemas.openxmlformats.org/officeDocument/2006/relationships/image" Target="../media/image32.jpeg"/><Relationship Id="rId2" Type="http://schemas.openxmlformats.org/officeDocument/2006/relationships/notesSlide" Target="../notesSlides/notesSlide3.xml"/><Relationship Id="rId1" Type="http://schemas.openxmlformats.org/officeDocument/2006/relationships/slideLayout" Target="../slideLayouts/slideLayout30.xml"/><Relationship Id="rId5" Type="http://schemas.openxmlformats.org/officeDocument/2006/relationships/image" Target="../media/image34.jpeg"/><Relationship Id="rId4" Type="http://schemas.openxmlformats.org/officeDocument/2006/relationships/image" Target="../media/image33.png"/></Relationships>
</file>

<file path=ppt/slides/_rels/slide4.xml.rels><?xml version="1.0" encoding="UTF-8" standalone="yes"?>
<Relationships xmlns="http://schemas.openxmlformats.org/package/2006/relationships"><Relationship Id="rId1" Type="http://schemas.openxmlformats.org/officeDocument/2006/relationships/slideLayout" Target="../slideLayouts/slideLayout13.xml"/></Relationships>
</file>

<file path=ppt/slides/_rels/slide5.xml.rels><?xml version="1.0" encoding="UTF-8" standalone="yes"?>
<Relationships xmlns="http://schemas.openxmlformats.org/package/2006/relationships"><Relationship Id="rId2" Type="http://schemas.openxmlformats.org/officeDocument/2006/relationships/notesSlide" Target="../notesSlides/notesSlide4.xml"/><Relationship Id="rId1" Type="http://schemas.openxmlformats.org/officeDocument/2006/relationships/slideLayout" Target="../slideLayouts/slideLayout5.xml"/></Relationships>
</file>

<file path=ppt/slides/_rels/slide6.xml.rels><?xml version="1.0" encoding="UTF-8" standalone="yes"?>
<Relationships xmlns="http://schemas.openxmlformats.org/package/2006/relationships"><Relationship Id="rId3" Type="http://schemas.openxmlformats.org/officeDocument/2006/relationships/image" Target="../media/image35.png"/><Relationship Id="rId2" Type="http://schemas.openxmlformats.org/officeDocument/2006/relationships/notesSlide" Target="../notesSlides/notesSlide5.xml"/><Relationship Id="rId1" Type="http://schemas.openxmlformats.org/officeDocument/2006/relationships/slideLayout" Target="../slideLayouts/slideLayout64.xml"/><Relationship Id="rId5" Type="http://schemas.openxmlformats.org/officeDocument/2006/relationships/image" Target="../media/image37.svg"/><Relationship Id="rId4" Type="http://schemas.openxmlformats.org/officeDocument/2006/relationships/image" Target="../media/image36.svg"/></Relationships>
</file>

<file path=ppt/slides/_rels/slide7.xml.rels><?xml version="1.0" encoding="UTF-8" standalone="yes"?>
<Relationships xmlns="http://schemas.openxmlformats.org/package/2006/relationships"><Relationship Id="rId3" Type="http://schemas.openxmlformats.org/officeDocument/2006/relationships/image" Target="../media/image38.svg"/><Relationship Id="rId2" Type="http://schemas.openxmlformats.org/officeDocument/2006/relationships/notesSlide" Target="../notesSlides/notesSlide6.xml"/><Relationship Id="rId1" Type="http://schemas.openxmlformats.org/officeDocument/2006/relationships/slideLayout" Target="../slideLayouts/slideLayout62.xml"/><Relationship Id="rId5" Type="http://schemas.openxmlformats.org/officeDocument/2006/relationships/image" Target="../media/image40.png"/><Relationship Id="rId4" Type="http://schemas.openxmlformats.org/officeDocument/2006/relationships/image" Target="../media/image39.png"/></Relationships>
</file>

<file path=ppt/slides/_rels/slide8.xml.rels><?xml version="1.0" encoding="UTF-8" standalone="yes"?>
<Relationships xmlns="http://schemas.openxmlformats.org/package/2006/relationships"><Relationship Id="rId8" Type="http://schemas.openxmlformats.org/officeDocument/2006/relationships/image" Target="../media/image46.svg"/><Relationship Id="rId3" Type="http://schemas.openxmlformats.org/officeDocument/2006/relationships/image" Target="../media/image41.svg"/><Relationship Id="rId7" Type="http://schemas.openxmlformats.org/officeDocument/2006/relationships/image" Target="../media/image45.png"/><Relationship Id="rId2" Type="http://schemas.openxmlformats.org/officeDocument/2006/relationships/notesSlide" Target="../notesSlides/notesSlide7.xml"/><Relationship Id="rId1" Type="http://schemas.openxmlformats.org/officeDocument/2006/relationships/slideLayout" Target="../slideLayouts/slideLayout64.xml"/><Relationship Id="rId6" Type="http://schemas.openxmlformats.org/officeDocument/2006/relationships/image" Target="../media/image44.svg"/><Relationship Id="rId5" Type="http://schemas.openxmlformats.org/officeDocument/2006/relationships/image" Target="../media/image43.svg"/><Relationship Id="rId10" Type="http://schemas.openxmlformats.org/officeDocument/2006/relationships/image" Target="../media/image48.svg"/><Relationship Id="rId4" Type="http://schemas.openxmlformats.org/officeDocument/2006/relationships/image" Target="../media/image42.svg"/><Relationship Id="rId9" Type="http://schemas.openxmlformats.org/officeDocument/2006/relationships/image" Target="../media/image47.svg"/></Relationships>
</file>

<file path=ppt/slides/_rels/slide9.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0.xml.rels><?xml version="1.0" encoding="UTF-8" standalone="yes"?>
<Relationships xmlns="http://schemas.openxmlformats.org/package/2006/relationships"><Relationship Id="rId8" Type="http://schemas.openxmlformats.org/officeDocument/2006/relationships/image" Target="../media/image54.svg"/><Relationship Id="rId3" Type="http://schemas.openxmlformats.org/officeDocument/2006/relationships/image" Target="../media/image49.png"/><Relationship Id="rId7" Type="http://schemas.openxmlformats.org/officeDocument/2006/relationships/image" Target="../media/image53.svg"/><Relationship Id="rId2" Type="http://schemas.openxmlformats.org/officeDocument/2006/relationships/notesSlide" Target="../notesSlides/notesSlide8.xml"/><Relationship Id="rId1" Type="http://schemas.openxmlformats.org/officeDocument/2006/relationships/slideLayout" Target="../slideLayouts/slideLayout62.xml"/><Relationship Id="rId6" Type="http://schemas.openxmlformats.org/officeDocument/2006/relationships/image" Target="../media/image52.svg"/><Relationship Id="rId5" Type="http://schemas.openxmlformats.org/officeDocument/2006/relationships/image" Target="../media/image51.svg"/><Relationship Id="rId4" Type="http://schemas.openxmlformats.org/officeDocument/2006/relationships/image" Target="../media/image50.svg"/><Relationship Id="rId9" Type="http://schemas.openxmlformats.org/officeDocument/2006/relationships/image" Target="../media/image55.svg"/></Relationships>
</file>

<file path=ppt/slides/_rels/slide11.xml.rels><?xml version="1.0" encoding="UTF-8" standalone="yes"?>
<Relationships xmlns="http://schemas.openxmlformats.org/package/2006/relationships"><Relationship Id="rId1" Type="http://schemas.openxmlformats.org/officeDocument/2006/relationships/slideLayout" Target="../slideLayouts/slideLayout11.xml"/></Relationships>
</file>

<file path=ppt/slides/_rels/slide12.xml.rels><?xml version="1.0" encoding="UTF-8" standalone="yes"?>
<Relationships xmlns="http://schemas.openxmlformats.org/package/2006/relationships"><Relationship Id="rId3" Type="http://schemas.openxmlformats.org/officeDocument/2006/relationships/image" Target="../media/image56.png"/><Relationship Id="rId2" Type="http://schemas.openxmlformats.org/officeDocument/2006/relationships/notesSlide" Target="../notesSlides/notesSlide9.xml"/><Relationship Id="rId1" Type="http://schemas.openxmlformats.org/officeDocument/2006/relationships/slideLayout" Target="../slideLayouts/slideLayout62.xml"/></Relationships>
</file>

<file path=ppt/slides/_rels/slide13.xml.rels><?xml version="1.0" encoding="UTF-8" standalone="yes"?>
<Relationships xmlns="http://schemas.openxmlformats.org/package/2006/relationships"><Relationship Id="rId3" Type="http://schemas.openxmlformats.org/officeDocument/2006/relationships/image" Target="../media/image58.svg"/><Relationship Id="rId2" Type="http://schemas.openxmlformats.org/officeDocument/2006/relationships/image" Target="../media/image57.gif"/><Relationship Id="rId1" Type="http://schemas.openxmlformats.org/officeDocument/2006/relationships/slideLayout" Target="../slideLayouts/slideLayout64.xml"/></Relationships>
</file>

<file path=ppt/slides/_rels/slide14.xml.rels><?xml version="1.0" encoding="UTF-8" standalone="yes"?>
<Relationships xmlns="http://schemas.openxmlformats.org/package/2006/relationships"><Relationship Id="rId1" Type="http://schemas.openxmlformats.org/officeDocument/2006/relationships/slideLayout" Target="../slideLayouts/slideLayout52.xml"/></Relationships>
</file>

<file path=ppt/slides/_rels/slide15.xml.rels><?xml version="1.0" encoding="UTF-8" standalone="yes"?>
<Relationships xmlns="http://schemas.openxmlformats.org/package/2006/relationships"><Relationship Id="rId2" Type="http://schemas.openxmlformats.org/officeDocument/2006/relationships/image" Target="../media/image59.png"/><Relationship Id="rId1" Type="http://schemas.openxmlformats.org/officeDocument/2006/relationships/slideLayout" Target="../slideLayouts/slideLayout62.xml"/></Relationships>
</file>

<file path=ppt/slides/_rels/slide16.xml.rels><?xml version="1.0" encoding="UTF-8" standalone="yes"?>
<Relationships xmlns="http://schemas.openxmlformats.org/package/2006/relationships"><Relationship Id="rId1" Type="http://schemas.openxmlformats.org/officeDocument/2006/relationships/slideLayout" Target="../slideLayouts/slideLayout9.xml"/></Relationships>
</file>

<file path=ppt/slides/_rels/slide17.xml.rels><?xml version="1.0" encoding="UTF-8" standalone="yes"?>
<Relationships xmlns="http://schemas.openxmlformats.org/package/2006/relationships"><Relationship Id="rId1" Type="http://schemas.openxmlformats.org/officeDocument/2006/relationships/slideLayout" Target="../slideLayouts/slideLayout111.xml"/></Relationships>
</file>

<file path=ppt/slides/_rels/slide18.xml.rels><?xml version="1.0" encoding="UTF-8" standalone="yes"?>
<Relationships xmlns="http://schemas.openxmlformats.org/package/2006/relationships"><Relationship Id="rId1" Type="http://schemas.openxmlformats.org/officeDocument/2006/relationships/slideLayout" Target="../slideLayouts/slideLayout154.xml"/></Relationships>
</file>

<file path=ppt/slides/slide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1D82EEE-6F8F-100B-CA70-572F1DA9A9A1}"/>
              </a:ext>
            </a:extLst>
          </p:cNvPr>
          <p:cNvSpPr>
            <a:spLocks noGrp="1"/>
          </p:cNvSpPr>
          <p:nvPr>
            <p:ph type="ctrTitle"/>
          </p:nvPr>
        </p:nvSpPr>
        <p:spPr/>
        <p:txBody>
          <a:bodyPr/>
          <a:lstStyle/>
          <a:p>
            <a:r>
              <a:rPr lang="en-US">
                <a:latin typeface="Outfit"/>
              </a:rPr>
              <a:t>Prepare for Fall Filing with </a:t>
            </a:r>
            <a:r>
              <a:rPr lang="en-US" err="1">
                <a:latin typeface="Outfit"/>
              </a:rPr>
              <a:t>ReportMyUP</a:t>
            </a:r>
            <a:endParaRPr lang="en-US" err="1"/>
          </a:p>
        </p:txBody>
      </p:sp>
      <p:sp>
        <p:nvSpPr>
          <p:cNvPr id="4" name="Text Placeholder 3">
            <a:extLst>
              <a:ext uri="{FF2B5EF4-FFF2-40B4-BE49-F238E27FC236}">
                <a16:creationId xmlns:a16="http://schemas.microsoft.com/office/drawing/2014/main" id="{F5826D7C-36C0-E535-8B83-65CF6DA2D559}"/>
              </a:ext>
            </a:extLst>
          </p:cNvPr>
          <p:cNvSpPr>
            <a:spLocks noGrp="1"/>
          </p:cNvSpPr>
          <p:nvPr>
            <p:ph type="body" sz="quarter" idx="13"/>
          </p:nvPr>
        </p:nvSpPr>
        <p:spPr/>
        <p:txBody>
          <a:bodyPr/>
          <a:lstStyle/>
          <a:p>
            <a:r>
              <a:rPr lang="en-US"/>
              <a:t>Casey Zieglmeier</a:t>
            </a:r>
          </a:p>
        </p:txBody>
      </p:sp>
      <p:sp>
        <p:nvSpPr>
          <p:cNvPr id="5" name="Text Placeholder 4">
            <a:extLst>
              <a:ext uri="{FF2B5EF4-FFF2-40B4-BE49-F238E27FC236}">
                <a16:creationId xmlns:a16="http://schemas.microsoft.com/office/drawing/2014/main" id="{D856738A-9236-4134-9567-F9CBC52CDBFC}"/>
              </a:ext>
            </a:extLst>
          </p:cNvPr>
          <p:cNvSpPr>
            <a:spLocks noGrp="1"/>
          </p:cNvSpPr>
          <p:nvPr>
            <p:ph type="body" sz="quarter" idx="14"/>
          </p:nvPr>
        </p:nvSpPr>
        <p:spPr/>
        <p:txBody>
          <a:bodyPr/>
          <a:lstStyle/>
          <a:p>
            <a:r>
              <a:rPr lang="en-US"/>
              <a:t>Product Owner</a:t>
            </a:r>
          </a:p>
        </p:txBody>
      </p:sp>
      <p:sp>
        <p:nvSpPr>
          <p:cNvPr id="6" name="Text Placeholder 5">
            <a:extLst>
              <a:ext uri="{FF2B5EF4-FFF2-40B4-BE49-F238E27FC236}">
                <a16:creationId xmlns:a16="http://schemas.microsoft.com/office/drawing/2014/main" id="{96C4C9BC-5571-0C22-FC00-E5EC2D6A8F70}"/>
              </a:ext>
            </a:extLst>
          </p:cNvPr>
          <p:cNvSpPr>
            <a:spLocks noGrp="1"/>
          </p:cNvSpPr>
          <p:nvPr>
            <p:ph type="body" sz="quarter" idx="15"/>
          </p:nvPr>
        </p:nvSpPr>
        <p:spPr/>
        <p:txBody>
          <a:bodyPr/>
          <a:lstStyle/>
          <a:p>
            <a:r>
              <a:rPr lang="en-US" dirty="0">
                <a:latin typeface="Outfit"/>
              </a:rPr>
              <a:t>Taylor Danko</a:t>
            </a:r>
            <a:endParaRPr lang="en-US" dirty="0"/>
          </a:p>
        </p:txBody>
      </p:sp>
      <p:sp>
        <p:nvSpPr>
          <p:cNvPr id="7" name="Text Placeholder 6">
            <a:extLst>
              <a:ext uri="{FF2B5EF4-FFF2-40B4-BE49-F238E27FC236}">
                <a16:creationId xmlns:a16="http://schemas.microsoft.com/office/drawing/2014/main" id="{C20FFDC9-6DF2-0510-9F98-2DDFB0CF40F0}"/>
              </a:ext>
            </a:extLst>
          </p:cNvPr>
          <p:cNvSpPr>
            <a:spLocks noGrp="1"/>
          </p:cNvSpPr>
          <p:nvPr>
            <p:ph type="body" sz="quarter" idx="16"/>
          </p:nvPr>
        </p:nvSpPr>
        <p:spPr>
          <a:xfrm>
            <a:off x="5901902" y="3406741"/>
            <a:ext cx="2185457" cy="215319"/>
          </a:xfrm>
        </p:spPr>
        <p:txBody>
          <a:bodyPr vert="horz" lIns="0" tIns="0" rIns="0" bIns="0" rtlCol="0" anchor="t">
            <a:noAutofit/>
          </a:bodyPr>
          <a:lstStyle/>
          <a:p>
            <a:r>
              <a:rPr lang="en-US" dirty="0">
                <a:latin typeface="Outfit Light"/>
              </a:rPr>
              <a:t>Sr. Product Marketing Manager</a:t>
            </a:r>
            <a:endParaRPr lang="en-US" dirty="0"/>
          </a:p>
        </p:txBody>
      </p:sp>
      <p:sp>
        <p:nvSpPr>
          <p:cNvPr id="10" name="Text Placeholder 9">
            <a:extLst>
              <a:ext uri="{FF2B5EF4-FFF2-40B4-BE49-F238E27FC236}">
                <a16:creationId xmlns:a16="http://schemas.microsoft.com/office/drawing/2014/main" id="{F5273498-E53E-5BF6-7B74-925613199B54}"/>
              </a:ext>
            </a:extLst>
          </p:cNvPr>
          <p:cNvSpPr>
            <a:spLocks noGrp="1"/>
          </p:cNvSpPr>
          <p:nvPr>
            <p:ph type="body" sz="quarter" idx="19"/>
          </p:nvPr>
        </p:nvSpPr>
        <p:spPr/>
        <p:txBody>
          <a:bodyPr/>
          <a:lstStyle/>
          <a:p>
            <a:r>
              <a:rPr lang="en-US">
                <a:latin typeface="Inter"/>
              </a:rPr>
              <a:t>10/07/2026</a:t>
            </a:r>
            <a:endParaRPr lang="en-US"/>
          </a:p>
        </p:txBody>
      </p:sp>
    </p:spTree>
    <p:extLst>
      <p:ext uri="{BB962C8B-B14F-4D97-AF65-F5344CB8AC3E}">
        <p14:creationId xmlns:p14="http://schemas.microsoft.com/office/powerpoint/2010/main" val="745434091"/>
      </p:ext>
    </p:extLst>
  </p:cSld>
  <p:clrMapOvr>
    <a:masterClrMapping/>
  </p:clrMapOvr>
</p:sld>
</file>

<file path=ppt/slides/slide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ext Placeholder 2">
            <a:extLst>
              <a:ext uri="{FF2B5EF4-FFF2-40B4-BE49-F238E27FC236}">
                <a16:creationId xmlns:a16="http://schemas.microsoft.com/office/drawing/2014/main" id="{D35906F0-39E3-A537-9067-28467554C72A}"/>
              </a:ext>
            </a:extLst>
          </p:cNvPr>
          <p:cNvSpPr>
            <a:spLocks noGrp="1"/>
          </p:cNvSpPr>
          <p:nvPr>
            <p:ph type="body" sz="quarter" idx="16"/>
          </p:nvPr>
        </p:nvSpPr>
        <p:spPr/>
        <p:txBody>
          <a:bodyPr/>
          <a:lstStyle/>
          <a:p>
            <a:r>
              <a:rPr lang="en-US"/>
              <a:t>Disclaimer</a:t>
            </a:r>
          </a:p>
        </p:txBody>
      </p:sp>
      <p:sp>
        <p:nvSpPr>
          <p:cNvPr id="4" name="Text Placeholder 3">
            <a:extLst>
              <a:ext uri="{FF2B5EF4-FFF2-40B4-BE49-F238E27FC236}">
                <a16:creationId xmlns:a16="http://schemas.microsoft.com/office/drawing/2014/main" id="{67C2AF60-9B25-A691-AD6C-3821D2CF8EAC}"/>
              </a:ext>
            </a:extLst>
          </p:cNvPr>
          <p:cNvSpPr>
            <a:spLocks noGrp="1"/>
          </p:cNvSpPr>
          <p:nvPr>
            <p:ph type="body" sz="quarter" idx="17"/>
          </p:nvPr>
        </p:nvSpPr>
        <p:spPr>
          <a:xfrm>
            <a:off x="762000" y="2567781"/>
            <a:ext cx="6252949" cy="1722437"/>
          </a:xfrm>
        </p:spPr>
        <p:txBody>
          <a:bodyPr/>
          <a:lstStyle/>
          <a:p>
            <a:pPr lvl="0">
              <a:spcBef>
                <a:spcPts val="800"/>
              </a:spcBef>
            </a:pPr>
            <a:r>
              <a:rPr lang="en-US" sz="2400"/>
              <a:t>Sovos does not provide tax, legal or accounting advice.  </a:t>
            </a:r>
          </a:p>
          <a:p>
            <a:pPr lvl="0">
              <a:spcBef>
                <a:spcPts val="800"/>
              </a:spcBef>
            </a:pPr>
            <a:endParaRPr lang="en-US" sz="1800"/>
          </a:p>
          <a:p>
            <a:pPr lvl="0">
              <a:spcBef>
                <a:spcPts val="800"/>
              </a:spcBef>
            </a:pPr>
            <a:r>
              <a:rPr lang="en-US" sz="1800"/>
              <a:t>This webinar has been prepared for informational purposes only and is not intended to provide, and should not be relied on for, tax, legal or accounting advice. You should consult your own tax, legal and accounting advisors before engaging in any transaction.</a:t>
            </a:r>
          </a:p>
        </p:txBody>
      </p:sp>
    </p:spTree>
    <p:extLst>
      <p:ext uri="{BB962C8B-B14F-4D97-AF65-F5344CB8AC3E}">
        <p14:creationId xmlns:p14="http://schemas.microsoft.com/office/powerpoint/2010/main" val="633634992"/>
      </p:ext>
    </p:extLst>
  </p:cSld>
  <p:clrMapOvr>
    <a:masterClrMapping/>
  </p:clrMapOvr>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C0318473-67FB-8E84-70D0-3C4C8C6B0887}"/>
              </a:ext>
            </a:extLst>
          </p:cNvPr>
          <p:cNvSpPr>
            <a:spLocks noGrp="1"/>
          </p:cNvSpPr>
          <p:nvPr>
            <p:ph type="title"/>
          </p:nvPr>
        </p:nvSpPr>
        <p:spPr/>
        <p:txBody>
          <a:bodyPr/>
          <a:lstStyle/>
          <a:p>
            <a:r>
              <a:rPr lang="en-US"/>
              <a:t>Today’s Speakers</a:t>
            </a:r>
          </a:p>
        </p:txBody>
      </p:sp>
      <p:pic>
        <p:nvPicPr>
          <p:cNvPr id="4" name="Content Placeholder 3" descr="A person smiling at camera&#10;&#10;AI-generated content may be incorrect.">
            <a:extLst>
              <a:ext uri="{FF2B5EF4-FFF2-40B4-BE49-F238E27FC236}">
                <a16:creationId xmlns:a16="http://schemas.microsoft.com/office/drawing/2014/main" id="{ACBEE593-ACFE-C790-7132-F2FDB4FAECCA}"/>
              </a:ext>
            </a:extLst>
          </p:cNvPr>
          <p:cNvPicPr>
            <a:picLocks noGrp="1" noChangeAspect="1"/>
          </p:cNvPicPr>
          <p:nvPr>
            <p:ph idx="1"/>
          </p:nvPr>
        </p:nvPicPr>
        <p:blipFill>
          <a:blip r:embed="rId3"/>
          <a:srcRect t="12299" b="12834"/>
          <a:stretch>
            <a:fillRect/>
          </a:stretch>
        </p:blipFill>
        <p:spPr>
          <a:xfrm>
            <a:off x="7017865" y="3773594"/>
            <a:ext cx="1968795" cy="1889851"/>
          </a:xfrm>
          <a:prstGeom prst="roundRect">
            <a:avLst/>
          </a:prstGeom>
        </p:spPr>
      </p:pic>
      <p:pic>
        <p:nvPicPr>
          <p:cNvPr id="11" name="Picture Placeholder 10">
            <a:extLst>
              <a:ext uri="{FF2B5EF4-FFF2-40B4-BE49-F238E27FC236}">
                <a16:creationId xmlns:a16="http://schemas.microsoft.com/office/drawing/2014/main" id="{414E7243-01E5-E08A-F5C6-5E3FF00778C7}"/>
              </a:ext>
            </a:extLst>
          </p:cNvPr>
          <p:cNvPicPr>
            <a:picLocks noGrp="1" noChangeAspect="1"/>
          </p:cNvPicPr>
          <p:nvPr>
            <p:ph type="pic" sz="quarter" idx="13"/>
          </p:nvPr>
        </p:nvPicPr>
        <p:blipFill>
          <a:blip r:embed="rId4"/>
          <a:srcRect l="12896" r="12896"/>
          <a:stretch>
            <a:fillRect/>
          </a:stretch>
        </p:blipFill>
        <p:spPr>
          <a:prstGeom prst="roundRect">
            <a:avLst>
              <a:gd name="adj" fmla="val 10323"/>
            </a:avLst>
          </a:prstGeom>
          <a:noFill/>
        </p:spPr>
      </p:pic>
      <p:sp>
        <p:nvSpPr>
          <p:cNvPr id="6" name="Text Placeholder 5">
            <a:extLst>
              <a:ext uri="{FF2B5EF4-FFF2-40B4-BE49-F238E27FC236}">
                <a16:creationId xmlns:a16="http://schemas.microsoft.com/office/drawing/2014/main" id="{640B5BB0-3993-26BF-6DDC-3BA529CBB47C}"/>
              </a:ext>
            </a:extLst>
          </p:cNvPr>
          <p:cNvSpPr>
            <a:spLocks noGrp="1"/>
          </p:cNvSpPr>
          <p:nvPr>
            <p:ph type="body" sz="quarter" idx="15"/>
          </p:nvPr>
        </p:nvSpPr>
        <p:spPr/>
        <p:txBody>
          <a:bodyPr/>
          <a:lstStyle/>
          <a:p>
            <a:r>
              <a:rPr lang="en-US"/>
              <a:t>Casey Zieglmeier</a:t>
            </a:r>
          </a:p>
        </p:txBody>
      </p:sp>
      <p:sp>
        <p:nvSpPr>
          <p:cNvPr id="7" name="Text Placeholder 6">
            <a:extLst>
              <a:ext uri="{FF2B5EF4-FFF2-40B4-BE49-F238E27FC236}">
                <a16:creationId xmlns:a16="http://schemas.microsoft.com/office/drawing/2014/main" id="{0FBCE8F8-A4CB-A3A5-C940-43D48CBD1A48}"/>
              </a:ext>
            </a:extLst>
          </p:cNvPr>
          <p:cNvSpPr>
            <a:spLocks noGrp="1"/>
          </p:cNvSpPr>
          <p:nvPr>
            <p:ph type="body" sz="quarter" idx="16"/>
          </p:nvPr>
        </p:nvSpPr>
        <p:spPr/>
        <p:txBody>
          <a:bodyPr/>
          <a:lstStyle/>
          <a:p>
            <a:r>
              <a:rPr lang="en-US"/>
              <a:t>Product Owner</a:t>
            </a:r>
          </a:p>
        </p:txBody>
      </p:sp>
      <p:sp>
        <p:nvSpPr>
          <p:cNvPr id="8" name="Text Placeholder 7">
            <a:extLst>
              <a:ext uri="{FF2B5EF4-FFF2-40B4-BE49-F238E27FC236}">
                <a16:creationId xmlns:a16="http://schemas.microsoft.com/office/drawing/2014/main" id="{F19BF35F-6A4F-3F55-5775-3073847270AD}"/>
              </a:ext>
            </a:extLst>
          </p:cNvPr>
          <p:cNvSpPr>
            <a:spLocks noGrp="1"/>
          </p:cNvSpPr>
          <p:nvPr>
            <p:ph type="body" sz="quarter" idx="17"/>
          </p:nvPr>
        </p:nvSpPr>
        <p:spPr/>
        <p:txBody>
          <a:bodyPr/>
          <a:lstStyle/>
          <a:p>
            <a:r>
              <a:rPr lang="en-US">
                <a:latin typeface="Outfit"/>
              </a:rPr>
              <a:t>Taylor Danko</a:t>
            </a:r>
            <a:endParaRPr lang="en-US"/>
          </a:p>
        </p:txBody>
      </p:sp>
      <p:sp>
        <p:nvSpPr>
          <p:cNvPr id="9" name="Text Placeholder 8">
            <a:extLst>
              <a:ext uri="{FF2B5EF4-FFF2-40B4-BE49-F238E27FC236}">
                <a16:creationId xmlns:a16="http://schemas.microsoft.com/office/drawing/2014/main" id="{AD485F8D-1E13-8819-EBBE-9221A449CC2A}"/>
              </a:ext>
            </a:extLst>
          </p:cNvPr>
          <p:cNvSpPr>
            <a:spLocks noGrp="1"/>
          </p:cNvSpPr>
          <p:nvPr>
            <p:ph type="body" sz="quarter" idx="18"/>
          </p:nvPr>
        </p:nvSpPr>
        <p:spPr>
          <a:xfrm>
            <a:off x="9163666" y="4965983"/>
            <a:ext cx="2662573" cy="758952"/>
          </a:xfrm>
        </p:spPr>
        <p:txBody>
          <a:bodyPr vert="horz" lIns="0" tIns="0" rIns="0" bIns="0" rtlCol="0" anchor="t">
            <a:noAutofit/>
          </a:bodyPr>
          <a:lstStyle/>
          <a:p>
            <a:r>
              <a:rPr lang="en-US">
                <a:latin typeface="Outfit Light"/>
              </a:rPr>
              <a:t>Sr. Product Marketing Manager</a:t>
            </a:r>
            <a:endParaRPr lang="en-US"/>
          </a:p>
        </p:txBody>
      </p:sp>
      <p:pic>
        <p:nvPicPr>
          <p:cNvPr id="3" name="Picture Placeholder 2">
            <a:extLst>
              <a:ext uri="{FF2B5EF4-FFF2-40B4-BE49-F238E27FC236}">
                <a16:creationId xmlns:a16="http://schemas.microsoft.com/office/drawing/2014/main" id="{C054ADA4-BEBA-044B-3FF5-8FE0AD11D04C}"/>
              </a:ext>
            </a:extLst>
          </p:cNvPr>
          <p:cNvPicPr>
            <a:picLocks noGrp="1" noChangeAspect="1"/>
          </p:cNvPicPr>
          <p:nvPr>
            <p:ph type="pic" sz="quarter" idx="14"/>
          </p:nvPr>
        </p:nvPicPr>
        <p:blipFill>
          <a:blip r:embed="rId5"/>
          <a:srcRect l="8480" r="8480"/>
          <a:stretch/>
        </p:blipFill>
        <p:spPr>
          <a:prstGeom prst="roundRect">
            <a:avLst>
              <a:gd name="adj" fmla="val 14288"/>
            </a:avLst>
          </a:prstGeom>
          <a:noFill/>
        </p:spPr>
      </p:pic>
    </p:spTree>
    <p:extLst>
      <p:ext uri="{BB962C8B-B14F-4D97-AF65-F5344CB8AC3E}">
        <p14:creationId xmlns:p14="http://schemas.microsoft.com/office/powerpoint/2010/main" val="2654451968"/>
      </p:ext>
    </p:extLst>
  </p:cSld>
  <p:clrMapOvr>
    <a:masterClrMapping/>
  </p:clrMapOvr>
</p:sld>
</file>

<file path=ppt/slides/slide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 Placeholder 1">
            <a:extLst>
              <a:ext uri="{FF2B5EF4-FFF2-40B4-BE49-F238E27FC236}">
                <a16:creationId xmlns:a16="http://schemas.microsoft.com/office/drawing/2014/main" id="{4FA9CEAF-F4C0-7C9C-B75D-5262561207C3}"/>
              </a:ext>
            </a:extLst>
          </p:cNvPr>
          <p:cNvSpPr>
            <a:spLocks noGrp="1"/>
          </p:cNvSpPr>
          <p:nvPr>
            <p:ph type="body" sz="quarter" idx="10"/>
          </p:nvPr>
        </p:nvSpPr>
        <p:spPr/>
        <p:txBody>
          <a:bodyPr/>
          <a:lstStyle/>
          <a:p>
            <a:r>
              <a:rPr lang="en-US"/>
              <a:t>01</a:t>
            </a:r>
          </a:p>
        </p:txBody>
      </p:sp>
      <p:sp>
        <p:nvSpPr>
          <p:cNvPr id="3" name="Text Placeholder 2">
            <a:extLst>
              <a:ext uri="{FF2B5EF4-FFF2-40B4-BE49-F238E27FC236}">
                <a16:creationId xmlns:a16="http://schemas.microsoft.com/office/drawing/2014/main" id="{69ECA258-F74A-5303-1481-C2708A81AA57}"/>
              </a:ext>
            </a:extLst>
          </p:cNvPr>
          <p:cNvSpPr>
            <a:spLocks noGrp="1"/>
          </p:cNvSpPr>
          <p:nvPr>
            <p:ph type="body" sz="quarter" idx="11"/>
          </p:nvPr>
        </p:nvSpPr>
        <p:spPr/>
        <p:txBody>
          <a:bodyPr/>
          <a:lstStyle/>
          <a:p>
            <a:r>
              <a:rPr lang="en-US"/>
              <a:t>02</a:t>
            </a:r>
          </a:p>
        </p:txBody>
      </p:sp>
      <p:sp>
        <p:nvSpPr>
          <p:cNvPr id="4" name="Text Placeholder 3">
            <a:extLst>
              <a:ext uri="{FF2B5EF4-FFF2-40B4-BE49-F238E27FC236}">
                <a16:creationId xmlns:a16="http://schemas.microsoft.com/office/drawing/2014/main" id="{98FBE7AC-20A4-4537-77E0-F4E28F1BFD1F}"/>
              </a:ext>
            </a:extLst>
          </p:cNvPr>
          <p:cNvSpPr>
            <a:spLocks noGrp="1"/>
          </p:cNvSpPr>
          <p:nvPr>
            <p:ph type="body" sz="quarter" idx="12"/>
          </p:nvPr>
        </p:nvSpPr>
        <p:spPr/>
        <p:txBody>
          <a:bodyPr/>
          <a:lstStyle/>
          <a:p>
            <a:r>
              <a:rPr lang="en-US"/>
              <a:t>03</a:t>
            </a:r>
          </a:p>
        </p:txBody>
      </p:sp>
      <p:sp>
        <p:nvSpPr>
          <p:cNvPr id="5" name="Text Placeholder 4">
            <a:extLst>
              <a:ext uri="{FF2B5EF4-FFF2-40B4-BE49-F238E27FC236}">
                <a16:creationId xmlns:a16="http://schemas.microsoft.com/office/drawing/2014/main" id="{67E16DBB-86D3-58C4-194D-BA8867F98B75}"/>
              </a:ext>
            </a:extLst>
          </p:cNvPr>
          <p:cNvSpPr>
            <a:spLocks noGrp="1"/>
          </p:cNvSpPr>
          <p:nvPr>
            <p:ph type="body" sz="quarter" idx="13"/>
          </p:nvPr>
        </p:nvSpPr>
        <p:spPr/>
        <p:txBody>
          <a:bodyPr/>
          <a:lstStyle/>
          <a:p>
            <a:r>
              <a:rPr lang="en-US"/>
              <a:t>04</a:t>
            </a:r>
          </a:p>
        </p:txBody>
      </p:sp>
      <p:sp>
        <p:nvSpPr>
          <p:cNvPr id="6" name="Text Placeholder 5">
            <a:extLst>
              <a:ext uri="{FF2B5EF4-FFF2-40B4-BE49-F238E27FC236}">
                <a16:creationId xmlns:a16="http://schemas.microsoft.com/office/drawing/2014/main" id="{DFF24B75-77BD-8CC5-8C88-D2BE9F12E38E}"/>
              </a:ext>
            </a:extLst>
          </p:cNvPr>
          <p:cNvSpPr>
            <a:spLocks noGrp="1"/>
          </p:cNvSpPr>
          <p:nvPr>
            <p:ph type="body" sz="quarter" idx="14"/>
          </p:nvPr>
        </p:nvSpPr>
        <p:spPr/>
        <p:txBody>
          <a:bodyPr vert="horz" lIns="0" tIns="0" rIns="0" bIns="0" rtlCol="0" anchor="t">
            <a:noAutofit/>
          </a:bodyPr>
          <a:lstStyle/>
          <a:p>
            <a:r>
              <a:rPr lang="en-US">
                <a:latin typeface="Outfit"/>
              </a:rPr>
              <a:t>Intro to Unclaimed Property</a:t>
            </a:r>
            <a:endParaRPr lang="en-US"/>
          </a:p>
        </p:txBody>
      </p:sp>
      <p:sp>
        <p:nvSpPr>
          <p:cNvPr id="7" name="Text Placeholder 6">
            <a:extLst>
              <a:ext uri="{FF2B5EF4-FFF2-40B4-BE49-F238E27FC236}">
                <a16:creationId xmlns:a16="http://schemas.microsoft.com/office/drawing/2014/main" id="{ACC0F8DB-FB49-CC4C-0EF5-6CF93B96629A}"/>
              </a:ext>
            </a:extLst>
          </p:cNvPr>
          <p:cNvSpPr>
            <a:spLocks noGrp="1"/>
          </p:cNvSpPr>
          <p:nvPr>
            <p:ph type="body" sz="quarter" idx="15"/>
          </p:nvPr>
        </p:nvSpPr>
        <p:spPr/>
        <p:txBody>
          <a:bodyPr/>
          <a:lstStyle/>
          <a:p>
            <a:endParaRPr lang="en-US"/>
          </a:p>
        </p:txBody>
      </p:sp>
      <p:sp>
        <p:nvSpPr>
          <p:cNvPr id="8" name="Text Placeholder 7">
            <a:extLst>
              <a:ext uri="{FF2B5EF4-FFF2-40B4-BE49-F238E27FC236}">
                <a16:creationId xmlns:a16="http://schemas.microsoft.com/office/drawing/2014/main" id="{3114B186-88A7-56D7-9C1D-14B86CCCA4C1}"/>
              </a:ext>
            </a:extLst>
          </p:cNvPr>
          <p:cNvSpPr>
            <a:spLocks noGrp="1"/>
          </p:cNvSpPr>
          <p:nvPr>
            <p:ph type="body" sz="quarter" idx="16"/>
          </p:nvPr>
        </p:nvSpPr>
        <p:spPr/>
        <p:txBody>
          <a:bodyPr/>
          <a:lstStyle/>
          <a:p>
            <a:endParaRPr lang="en-US"/>
          </a:p>
        </p:txBody>
      </p:sp>
      <p:sp>
        <p:nvSpPr>
          <p:cNvPr id="9" name="Text Placeholder 8">
            <a:extLst>
              <a:ext uri="{FF2B5EF4-FFF2-40B4-BE49-F238E27FC236}">
                <a16:creationId xmlns:a16="http://schemas.microsoft.com/office/drawing/2014/main" id="{8F786FE1-2CEB-BDAF-2548-907BFFDB9F72}"/>
              </a:ext>
            </a:extLst>
          </p:cNvPr>
          <p:cNvSpPr>
            <a:spLocks noGrp="1"/>
          </p:cNvSpPr>
          <p:nvPr>
            <p:ph type="body" sz="quarter" idx="17"/>
          </p:nvPr>
        </p:nvSpPr>
        <p:spPr/>
        <p:txBody>
          <a:bodyPr vert="horz" lIns="0" tIns="0" rIns="0" bIns="0" rtlCol="0" anchor="t">
            <a:noAutofit/>
          </a:bodyPr>
          <a:lstStyle/>
          <a:p>
            <a:r>
              <a:rPr lang="en-US">
                <a:latin typeface="Outfit"/>
              </a:rPr>
              <a:t>The Compliance Challenge</a:t>
            </a:r>
            <a:endParaRPr lang="en-US"/>
          </a:p>
        </p:txBody>
      </p:sp>
      <p:sp>
        <p:nvSpPr>
          <p:cNvPr id="10" name="Text Placeholder 9">
            <a:extLst>
              <a:ext uri="{FF2B5EF4-FFF2-40B4-BE49-F238E27FC236}">
                <a16:creationId xmlns:a16="http://schemas.microsoft.com/office/drawing/2014/main" id="{A29D6D5C-0A89-D60A-C797-CE4CC97B4193}"/>
              </a:ext>
            </a:extLst>
          </p:cNvPr>
          <p:cNvSpPr>
            <a:spLocks noGrp="1"/>
          </p:cNvSpPr>
          <p:nvPr>
            <p:ph type="body" sz="quarter" idx="18"/>
          </p:nvPr>
        </p:nvSpPr>
        <p:spPr/>
        <p:txBody>
          <a:bodyPr/>
          <a:lstStyle/>
          <a:p>
            <a:endParaRPr lang="en-US"/>
          </a:p>
        </p:txBody>
      </p:sp>
      <p:sp>
        <p:nvSpPr>
          <p:cNvPr id="11" name="Text Placeholder 10">
            <a:extLst>
              <a:ext uri="{FF2B5EF4-FFF2-40B4-BE49-F238E27FC236}">
                <a16:creationId xmlns:a16="http://schemas.microsoft.com/office/drawing/2014/main" id="{7A3264E8-25E1-0C4A-BD3B-CA9145DAD622}"/>
              </a:ext>
            </a:extLst>
          </p:cNvPr>
          <p:cNvSpPr>
            <a:spLocks noGrp="1"/>
          </p:cNvSpPr>
          <p:nvPr>
            <p:ph type="body" sz="quarter" idx="19"/>
          </p:nvPr>
        </p:nvSpPr>
        <p:spPr/>
        <p:txBody>
          <a:bodyPr vert="horz" lIns="0" tIns="0" rIns="0" bIns="0" rtlCol="0" anchor="t">
            <a:noAutofit/>
          </a:bodyPr>
          <a:lstStyle/>
          <a:p>
            <a:r>
              <a:rPr lang="en-US" err="1">
                <a:latin typeface="Outfit"/>
              </a:rPr>
              <a:t>ReportMyUP</a:t>
            </a:r>
            <a:r>
              <a:rPr lang="en-US">
                <a:latin typeface="Outfit"/>
              </a:rPr>
              <a:t> Demo</a:t>
            </a:r>
            <a:endParaRPr lang="en-US"/>
          </a:p>
        </p:txBody>
      </p:sp>
      <p:sp>
        <p:nvSpPr>
          <p:cNvPr id="12" name="Text Placeholder 11">
            <a:extLst>
              <a:ext uri="{FF2B5EF4-FFF2-40B4-BE49-F238E27FC236}">
                <a16:creationId xmlns:a16="http://schemas.microsoft.com/office/drawing/2014/main" id="{9837480C-5539-7BA5-1225-9D2601980719}"/>
              </a:ext>
            </a:extLst>
          </p:cNvPr>
          <p:cNvSpPr>
            <a:spLocks noGrp="1"/>
          </p:cNvSpPr>
          <p:nvPr>
            <p:ph type="body" sz="quarter" idx="20"/>
          </p:nvPr>
        </p:nvSpPr>
        <p:spPr/>
        <p:txBody>
          <a:bodyPr/>
          <a:lstStyle/>
          <a:p>
            <a:endParaRPr lang="en-US"/>
          </a:p>
        </p:txBody>
      </p:sp>
      <p:sp>
        <p:nvSpPr>
          <p:cNvPr id="13" name="Text Placeholder 12">
            <a:extLst>
              <a:ext uri="{FF2B5EF4-FFF2-40B4-BE49-F238E27FC236}">
                <a16:creationId xmlns:a16="http://schemas.microsoft.com/office/drawing/2014/main" id="{9D9C6A32-F0C6-4F86-5331-083543688F8B}"/>
              </a:ext>
            </a:extLst>
          </p:cNvPr>
          <p:cNvSpPr>
            <a:spLocks noGrp="1"/>
          </p:cNvSpPr>
          <p:nvPr>
            <p:ph type="body" sz="quarter" idx="21"/>
          </p:nvPr>
        </p:nvSpPr>
        <p:spPr/>
        <p:txBody>
          <a:bodyPr/>
          <a:lstStyle/>
          <a:p>
            <a:r>
              <a:rPr lang="en-US"/>
              <a:t>Q&amp;A</a:t>
            </a:r>
          </a:p>
        </p:txBody>
      </p:sp>
    </p:spTree>
    <p:extLst>
      <p:ext uri="{BB962C8B-B14F-4D97-AF65-F5344CB8AC3E}">
        <p14:creationId xmlns:p14="http://schemas.microsoft.com/office/powerpoint/2010/main" val="2388842576"/>
      </p:ext>
    </p:extLst>
  </p:cSld>
  <p:clrMapOvr>
    <a:masterClrMapping/>
  </p:clrMapOvr>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50E8FED5-E19B-95F9-18D4-24B9560C5A0E}"/>
              </a:ext>
            </a:extLst>
          </p:cNvPr>
          <p:cNvSpPr>
            <a:spLocks noGrp="1"/>
          </p:cNvSpPr>
          <p:nvPr>
            <p:ph type="ctrTitle"/>
          </p:nvPr>
        </p:nvSpPr>
        <p:spPr/>
        <p:txBody>
          <a:bodyPr/>
          <a:lstStyle/>
          <a:p>
            <a:r>
              <a:rPr lang="en-US" dirty="0">
                <a:latin typeface="Outfit"/>
              </a:rPr>
              <a:t>Intro to Unclaimed Property</a:t>
            </a:r>
            <a:endParaRPr lang="en-US" dirty="0"/>
          </a:p>
        </p:txBody>
      </p:sp>
      <p:sp>
        <p:nvSpPr>
          <p:cNvPr id="3" name="Subtitle 2">
            <a:extLst>
              <a:ext uri="{FF2B5EF4-FFF2-40B4-BE49-F238E27FC236}">
                <a16:creationId xmlns:a16="http://schemas.microsoft.com/office/drawing/2014/main" id="{1EFFE913-FA5C-8C6E-B50F-C6F751088E3F}"/>
              </a:ext>
            </a:extLst>
          </p:cNvPr>
          <p:cNvSpPr>
            <a:spLocks noGrp="1"/>
          </p:cNvSpPr>
          <p:nvPr>
            <p:ph type="subTitle" idx="1"/>
          </p:nvPr>
        </p:nvSpPr>
        <p:spPr/>
        <p:txBody>
          <a:bodyPr/>
          <a:lstStyle/>
          <a:p>
            <a:endParaRPr lang="en-US"/>
          </a:p>
        </p:txBody>
      </p:sp>
      <p:sp>
        <p:nvSpPr>
          <p:cNvPr id="4" name="Text Placeholder 3">
            <a:extLst>
              <a:ext uri="{FF2B5EF4-FFF2-40B4-BE49-F238E27FC236}">
                <a16:creationId xmlns:a16="http://schemas.microsoft.com/office/drawing/2014/main" id="{9AA7D128-98A0-3B07-84D6-520C2B3FECCC}"/>
              </a:ext>
            </a:extLst>
          </p:cNvPr>
          <p:cNvSpPr>
            <a:spLocks noGrp="1"/>
          </p:cNvSpPr>
          <p:nvPr>
            <p:ph type="body" sz="quarter" idx="10"/>
          </p:nvPr>
        </p:nvSpPr>
        <p:spPr/>
        <p:txBody>
          <a:bodyPr/>
          <a:lstStyle/>
          <a:p>
            <a:r>
              <a:rPr lang="en-US" dirty="0"/>
              <a:t>01</a:t>
            </a:r>
          </a:p>
        </p:txBody>
      </p:sp>
    </p:spTree>
    <p:extLst>
      <p:ext uri="{BB962C8B-B14F-4D97-AF65-F5344CB8AC3E}">
        <p14:creationId xmlns:p14="http://schemas.microsoft.com/office/powerpoint/2010/main" val="1793419274"/>
      </p:ext>
    </p:extLst>
  </p:cSld>
  <p:clrMapOvr>
    <a:masterClrMapping/>
  </p:clrMapOvr>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5391AD1E-1325-36FA-9A3F-C96F2AD3DDB9}"/>
            </a:ext>
          </a:extLst>
        </p:cNvPr>
        <p:cNvGrpSpPr/>
        <p:nvPr/>
      </p:nvGrpSpPr>
      <p:grpSpPr>
        <a:xfrm>
          <a:off x="0" y="0"/>
          <a:ext cx="0" cy="0"/>
          <a:chOff x="0" y="0"/>
          <a:chExt cx="0" cy="0"/>
        </a:xfrm>
      </p:grpSpPr>
      <p:sp>
        <p:nvSpPr>
          <p:cNvPr id="2" name="Text Placeholder 1">
            <a:extLst>
              <a:ext uri="{FF2B5EF4-FFF2-40B4-BE49-F238E27FC236}">
                <a16:creationId xmlns:a16="http://schemas.microsoft.com/office/drawing/2014/main" id="{3AACD621-3961-4EE2-AA2C-1F35A6CAC997}"/>
              </a:ext>
            </a:extLst>
          </p:cNvPr>
          <p:cNvSpPr>
            <a:spLocks noGrp="1"/>
          </p:cNvSpPr>
          <p:nvPr>
            <p:ph type="body" sz="quarter" idx="21"/>
          </p:nvPr>
        </p:nvSpPr>
        <p:spPr/>
        <p:txBody>
          <a:bodyPr/>
          <a:lstStyle/>
          <a:p>
            <a:endParaRPr lang="en-US"/>
          </a:p>
        </p:txBody>
      </p:sp>
      <p:pic>
        <p:nvPicPr>
          <p:cNvPr id="16" name="Picture 15" descr="A person smiling with blue squares&#10;&#10;AI-generated content may be incorrect.">
            <a:extLst>
              <a:ext uri="{FF2B5EF4-FFF2-40B4-BE49-F238E27FC236}">
                <a16:creationId xmlns:a16="http://schemas.microsoft.com/office/drawing/2014/main" id="{EFE9FA60-925B-F33E-4173-0941607A7318}"/>
              </a:ext>
            </a:extLst>
          </p:cNvPr>
          <p:cNvPicPr>
            <a:picLocks noChangeAspect="1"/>
          </p:cNvPicPr>
          <p:nvPr/>
        </p:nvPicPr>
        <p:blipFill>
          <a:blip r:embed="rId3" cstate="hqprint">
            <a:extLst>
              <a:ext uri="{28A0092B-C50C-407E-A947-70E740481C1C}">
                <a14:useLocalDpi xmlns:a14="http://schemas.microsoft.com/office/drawing/2010/main"/>
              </a:ext>
            </a:extLst>
          </a:blip>
          <a:srcRect t="2081" r="17778" b="4750"/>
          <a:stretch>
            <a:fillRect/>
          </a:stretch>
        </p:blipFill>
        <p:spPr>
          <a:xfrm>
            <a:off x="6553200" y="0"/>
            <a:ext cx="5638800" cy="6389492"/>
          </a:xfrm>
          <a:prstGeom prst="rect">
            <a:avLst/>
          </a:prstGeom>
        </p:spPr>
      </p:pic>
      <p:pic>
        <p:nvPicPr>
          <p:cNvPr id="17" name="Graphic 16">
            <a:extLst>
              <a:ext uri="{FF2B5EF4-FFF2-40B4-BE49-F238E27FC236}">
                <a16:creationId xmlns:a16="http://schemas.microsoft.com/office/drawing/2014/main" id="{BD13DFC5-016A-5886-12E1-2A56A0FDB00E}"/>
              </a:ext>
            </a:extLst>
          </p:cNvPr>
          <p:cNvPicPr>
            <a:picLocks noChangeAspect="1"/>
          </p:cNvPicPr>
          <p:nvPr/>
        </p:nvPicPr>
        <p:blipFill>
          <a:blip>
            <a:extLst>
              <a:ext uri="{96DAC541-7B7A-43D3-8B79-37D633B846F1}">
                <asvg:svgBlip xmlns:asvg="http://schemas.microsoft.com/office/drawing/2016/SVG/main" r:embed="rId4"/>
              </a:ext>
            </a:extLst>
          </a:blip>
          <a:srcRect l="34069" b="44352"/>
          <a:stretch>
            <a:fillRect/>
          </a:stretch>
        </p:blipFill>
        <p:spPr>
          <a:xfrm>
            <a:off x="0" y="3286296"/>
            <a:ext cx="4248502" cy="3585860"/>
          </a:xfrm>
          <a:prstGeom prst="rect">
            <a:avLst/>
          </a:prstGeom>
        </p:spPr>
      </p:pic>
      <p:sp>
        <p:nvSpPr>
          <p:cNvPr id="18" name="Title 1">
            <a:extLst>
              <a:ext uri="{FF2B5EF4-FFF2-40B4-BE49-F238E27FC236}">
                <a16:creationId xmlns:a16="http://schemas.microsoft.com/office/drawing/2014/main" id="{6F773A6F-1828-1D77-678F-631A738FB0CB}"/>
              </a:ext>
            </a:extLst>
          </p:cNvPr>
          <p:cNvSpPr txBox="1">
            <a:spLocks/>
          </p:cNvSpPr>
          <p:nvPr/>
        </p:nvSpPr>
        <p:spPr>
          <a:xfrm>
            <a:off x="758575" y="712246"/>
            <a:ext cx="10674850" cy="414338"/>
          </a:xfrm>
          <a:prstGeom prst="rect">
            <a:avLst/>
          </a:prstGeom>
        </p:spPr>
        <p:txBody>
          <a:bodyPr lIns="0" tIns="0" rIns="0" bIns="0"/>
          <a:lstStyle>
            <a:lvl1pPr algn="l" defTabSz="914400" rtl="0" eaLnBrk="1" latinLnBrk="0" hangingPunct="1">
              <a:lnSpc>
                <a:spcPct val="90000"/>
              </a:lnSpc>
              <a:spcBef>
                <a:spcPct val="0"/>
              </a:spcBef>
              <a:buNone/>
              <a:defRPr sz="3200" b="1" i="0" kern="1200">
                <a:solidFill>
                  <a:schemeClr val="tx1"/>
                </a:solidFill>
                <a:latin typeface="Outfit" pitchFamily="2" charset="0"/>
                <a:ea typeface="+mj-ea"/>
                <a:cs typeface="+mj-cs"/>
              </a:defRPr>
            </a:lvl1pPr>
          </a:lstStyle>
          <a:p>
            <a:pPr marL="0" marR="0" lvl="0" indent="0" algn="l" defTabSz="914400" rtl="0" eaLnBrk="1" fontAlgn="auto" latinLnBrk="0" hangingPunct="1">
              <a:lnSpc>
                <a:spcPct val="90000"/>
              </a:lnSpc>
              <a:spcBef>
                <a:spcPct val="0"/>
              </a:spcBef>
              <a:spcAft>
                <a:spcPts val="0"/>
              </a:spcAft>
              <a:buClrTx/>
              <a:buSzTx/>
              <a:buFontTx/>
              <a:buNone/>
              <a:tabLst/>
              <a:defRPr/>
            </a:pPr>
            <a:r>
              <a:rPr kumimoji="0" lang="en-US" sz="3200" b="1" i="0" u="none" strike="noStrike" kern="1200" cap="none" spc="0" normalizeH="0" baseline="0" noProof="0">
                <a:ln>
                  <a:noFill/>
                </a:ln>
                <a:solidFill>
                  <a:srgbClr val="FFFFFF"/>
                </a:solidFill>
                <a:effectLst/>
                <a:uLnTx/>
                <a:uFillTx/>
                <a:latin typeface="Outfit" pitchFamily="2" charset="0"/>
                <a:ea typeface="+mj-ea"/>
                <a:cs typeface="+mj-cs"/>
              </a:rPr>
              <a:t>What is Unclaimed Property?</a:t>
            </a:r>
          </a:p>
        </p:txBody>
      </p:sp>
      <p:pic>
        <p:nvPicPr>
          <p:cNvPr id="22" name="Graphic 21">
            <a:extLst>
              <a:ext uri="{FF2B5EF4-FFF2-40B4-BE49-F238E27FC236}">
                <a16:creationId xmlns:a16="http://schemas.microsoft.com/office/drawing/2014/main" id="{158D736A-7708-DEF2-1E82-6993008DE481}"/>
              </a:ext>
            </a:extLst>
          </p:cNvPr>
          <p:cNvPicPr>
            <a:picLocks noChangeAspect="1"/>
          </p:cNvPicPr>
          <p:nvPr/>
        </p:nvPicPr>
        <p:blipFill>
          <a:blip>
            <a:extLst>
              <a:ext uri="{96DAC541-7B7A-43D3-8B79-37D633B846F1}">
                <asvg:svgBlip xmlns:asvg="http://schemas.microsoft.com/office/drawing/2016/SVG/main" r:embed="rId5"/>
              </a:ext>
            </a:extLst>
          </a:blip>
          <a:srcRect/>
          <a:stretch/>
        </p:blipFill>
        <p:spPr>
          <a:xfrm>
            <a:off x="762001" y="1586608"/>
            <a:ext cx="332921" cy="332921"/>
          </a:xfrm>
          <a:prstGeom prst="rect">
            <a:avLst/>
          </a:prstGeom>
        </p:spPr>
      </p:pic>
      <p:sp>
        <p:nvSpPr>
          <p:cNvPr id="23" name="TextBox 22">
            <a:extLst>
              <a:ext uri="{FF2B5EF4-FFF2-40B4-BE49-F238E27FC236}">
                <a16:creationId xmlns:a16="http://schemas.microsoft.com/office/drawing/2014/main" id="{C8DC83DF-B77D-D751-2F84-9B33DAB8037A}"/>
              </a:ext>
            </a:extLst>
          </p:cNvPr>
          <p:cNvSpPr txBox="1"/>
          <p:nvPr/>
        </p:nvSpPr>
        <p:spPr>
          <a:xfrm>
            <a:off x="1250814" y="1586608"/>
            <a:ext cx="6565129" cy="1384995"/>
          </a:xfrm>
          <a:prstGeom prst="rect">
            <a:avLst/>
          </a:prstGeom>
          <a:noFill/>
        </p:spPr>
        <p:txBody>
          <a:bodyPr wrap="square" lIns="0" tIns="0" rIns="0" bIns="0"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b="0" i="0" u="none" strike="noStrike" kern="1200" cap="none" spc="0" normalizeH="0" baseline="0" noProof="0">
                <a:ln>
                  <a:noFill/>
                </a:ln>
                <a:solidFill>
                  <a:srgbClr val="FFFFFF"/>
                </a:solidFill>
                <a:effectLst/>
                <a:uLnTx/>
                <a:uFillTx/>
                <a:latin typeface="Outfit Light" pitchFamily="2" charset="0"/>
                <a:ea typeface="+mn-ea"/>
                <a:cs typeface="+mn-cs"/>
              </a:rPr>
              <a:t>Unclaimed property is money or assets held by a business that the rightful owner hasn't claimed for a set period of time</a:t>
            </a:r>
            <a:r>
              <a:rPr lang="en-US">
                <a:solidFill>
                  <a:srgbClr val="FFFFFF"/>
                </a:solidFill>
                <a:latin typeface="Outfit Light" pitchFamily="2" charset="0"/>
              </a:rPr>
              <a:t>,</a:t>
            </a:r>
            <a:r>
              <a:rPr kumimoji="0" lang="en-US" b="0" i="0" u="none" strike="noStrike" kern="1200" cap="none" spc="0" normalizeH="0" baseline="0" noProof="0">
                <a:ln>
                  <a:noFill/>
                </a:ln>
                <a:solidFill>
                  <a:srgbClr val="FFFFFF"/>
                </a:solidFill>
                <a:effectLst/>
                <a:uLnTx/>
                <a:uFillTx/>
                <a:latin typeface="Outfit Light" pitchFamily="2" charset="0"/>
                <a:ea typeface="+mn-ea"/>
                <a:cs typeface="+mn-cs"/>
              </a:rPr>
              <a:t> called the dormancy period. Think uncashed checks, forgotten refunds, unused gift cards, old account balances.</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b="0" i="0" u="none" strike="noStrike" kern="1200" cap="none" spc="0" normalizeH="0" baseline="0" noProof="0">
              <a:ln>
                <a:noFill/>
              </a:ln>
              <a:solidFill>
                <a:srgbClr val="FFFFFF"/>
              </a:solidFill>
              <a:effectLst/>
              <a:uLnTx/>
              <a:uFillTx/>
              <a:latin typeface="Outfit Light" pitchFamily="2" charset="0"/>
              <a:ea typeface="+mn-ea"/>
              <a:cs typeface="+mn-cs"/>
            </a:endParaRPr>
          </a:p>
        </p:txBody>
      </p:sp>
      <p:sp>
        <p:nvSpPr>
          <p:cNvPr id="24" name="TextBox 23">
            <a:extLst>
              <a:ext uri="{FF2B5EF4-FFF2-40B4-BE49-F238E27FC236}">
                <a16:creationId xmlns:a16="http://schemas.microsoft.com/office/drawing/2014/main" id="{F3C17147-644E-45AC-7BCB-2A32D77891A3}"/>
              </a:ext>
            </a:extLst>
          </p:cNvPr>
          <p:cNvSpPr txBox="1"/>
          <p:nvPr/>
        </p:nvSpPr>
        <p:spPr>
          <a:xfrm>
            <a:off x="1250813" y="3078170"/>
            <a:ext cx="6129701" cy="1107996"/>
          </a:xfrm>
          <a:prstGeom prst="rect">
            <a:avLst/>
          </a:prstGeom>
          <a:noFill/>
        </p:spPr>
        <p:txBody>
          <a:bodyPr wrap="square" lIns="0" tIns="0" rIns="0" bIns="0"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b="0" i="0" u="none" strike="noStrike" kern="1200" cap="none" spc="0" normalizeH="0" baseline="0" noProof="0">
                <a:ln>
                  <a:noFill/>
                </a:ln>
                <a:solidFill>
                  <a:srgbClr val="FFFFFF"/>
                </a:solidFill>
                <a:effectLst/>
                <a:uLnTx/>
                <a:uFillTx/>
                <a:latin typeface="Outfit Light" pitchFamily="2" charset="0"/>
                <a:ea typeface="Inter Light" panose="02000503000000020004" pitchFamily="2" charset="0"/>
                <a:cs typeface="+mn-cs"/>
              </a:rPr>
              <a:t>When that dormancy period expires, the state steps in as a custodian. The owner can still claim their money from the state at any time, it doesn't disappear.</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b="0" i="0" u="none" strike="noStrike" kern="1200" cap="none" spc="0" normalizeH="0" baseline="0" noProof="0">
              <a:ln>
                <a:noFill/>
              </a:ln>
              <a:solidFill>
                <a:srgbClr val="FFFFFF"/>
              </a:solidFill>
              <a:effectLst/>
              <a:uLnTx/>
              <a:uFillTx/>
              <a:latin typeface="Outfit Light" pitchFamily="2" charset="0"/>
              <a:ea typeface="Inter Light" panose="02000503000000020004" pitchFamily="2" charset="0"/>
              <a:cs typeface="+mn-cs"/>
            </a:endParaRPr>
          </a:p>
        </p:txBody>
      </p:sp>
      <p:pic>
        <p:nvPicPr>
          <p:cNvPr id="25" name="Graphic 24">
            <a:extLst>
              <a:ext uri="{FF2B5EF4-FFF2-40B4-BE49-F238E27FC236}">
                <a16:creationId xmlns:a16="http://schemas.microsoft.com/office/drawing/2014/main" id="{25ACA243-A9C9-8609-8B29-28626B0EB7B6}"/>
              </a:ext>
            </a:extLst>
          </p:cNvPr>
          <p:cNvPicPr>
            <a:picLocks noChangeAspect="1"/>
          </p:cNvPicPr>
          <p:nvPr/>
        </p:nvPicPr>
        <p:blipFill>
          <a:blip>
            <a:extLst>
              <a:ext uri="{96DAC541-7B7A-43D3-8B79-37D633B846F1}">
                <asvg:svgBlip xmlns:asvg="http://schemas.microsoft.com/office/drawing/2016/SVG/main" r:embed="rId5"/>
              </a:ext>
            </a:extLst>
          </a:blip>
          <a:srcRect/>
          <a:stretch/>
        </p:blipFill>
        <p:spPr>
          <a:xfrm>
            <a:off x="762000" y="4274543"/>
            <a:ext cx="332921" cy="332921"/>
          </a:xfrm>
          <a:prstGeom prst="rect">
            <a:avLst/>
          </a:prstGeom>
        </p:spPr>
      </p:pic>
      <p:pic>
        <p:nvPicPr>
          <p:cNvPr id="28" name="Graphic 27">
            <a:extLst>
              <a:ext uri="{FF2B5EF4-FFF2-40B4-BE49-F238E27FC236}">
                <a16:creationId xmlns:a16="http://schemas.microsoft.com/office/drawing/2014/main" id="{D5249BB7-8CDC-79D6-E402-069DF48BF24E}"/>
              </a:ext>
            </a:extLst>
          </p:cNvPr>
          <p:cNvPicPr>
            <a:picLocks noChangeAspect="1"/>
          </p:cNvPicPr>
          <p:nvPr/>
        </p:nvPicPr>
        <p:blipFill>
          <a:blip>
            <a:extLst>
              <a:ext uri="{96DAC541-7B7A-43D3-8B79-37D633B846F1}">
                <asvg:svgBlip xmlns:asvg="http://schemas.microsoft.com/office/drawing/2016/SVG/main" r:embed="rId5"/>
              </a:ext>
            </a:extLst>
          </a:blip>
          <a:srcRect/>
          <a:stretch/>
        </p:blipFill>
        <p:spPr>
          <a:xfrm>
            <a:off x="762000" y="3141981"/>
            <a:ext cx="332921" cy="332921"/>
          </a:xfrm>
          <a:prstGeom prst="rect">
            <a:avLst/>
          </a:prstGeom>
        </p:spPr>
      </p:pic>
      <p:sp>
        <p:nvSpPr>
          <p:cNvPr id="3" name="TextBox 2">
            <a:extLst>
              <a:ext uri="{FF2B5EF4-FFF2-40B4-BE49-F238E27FC236}">
                <a16:creationId xmlns:a16="http://schemas.microsoft.com/office/drawing/2014/main" id="{BD1327B1-8654-180C-8931-7FBA0591A17A}"/>
              </a:ext>
            </a:extLst>
          </p:cNvPr>
          <p:cNvSpPr txBox="1"/>
          <p:nvPr/>
        </p:nvSpPr>
        <p:spPr>
          <a:xfrm>
            <a:off x="1250813" y="4213840"/>
            <a:ext cx="6692687" cy="1384995"/>
          </a:xfrm>
          <a:prstGeom prst="rect">
            <a:avLst/>
          </a:prstGeom>
          <a:noFill/>
        </p:spPr>
        <p:txBody>
          <a:bodyPr wrap="square" lIns="0" tIns="0" rIns="0" bIns="0"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b="0" i="0" u="none" strike="noStrike" kern="1200" cap="none" spc="0" normalizeH="0" baseline="0" noProof="0">
                <a:ln>
                  <a:noFill/>
                </a:ln>
                <a:solidFill>
                  <a:srgbClr val="FFFFFF"/>
                </a:solidFill>
                <a:effectLst/>
                <a:uLnTx/>
                <a:uFillTx/>
                <a:latin typeface="Outfit Light" pitchFamily="2" charset="0"/>
                <a:ea typeface="Inter Light" panose="02000503000000020004" pitchFamily="2" charset="0"/>
                <a:cs typeface="+mn-cs"/>
              </a:rPr>
              <a:t>Every industry generates unclaimed property. If your business issues payments, holds deposits, or carries balances owed to others, you're likely a holder with reporting obligations.</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b="0" i="0" u="none" strike="noStrike" kern="1200" cap="none" spc="0" normalizeH="0" baseline="0" noProof="0">
              <a:ln>
                <a:noFill/>
              </a:ln>
              <a:solidFill>
                <a:srgbClr val="FFFFFF"/>
              </a:solidFill>
              <a:effectLst/>
              <a:uLnTx/>
              <a:uFillTx/>
              <a:latin typeface="Outfit Light" pitchFamily="2" charset="0"/>
              <a:ea typeface="Inter Light" panose="02000503000000020004" pitchFamily="2" charset="0"/>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b="0" i="0" u="none" strike="noStrike" kern="1200" cap="none" spc="0" normalizeH="0" baseline="0" noProof="0">
              <a:ln>
                <a:noFill/>
              </a:ln>
              <a:solidFill>
                <a:srgbClr val="FFFFFF"/>
              </a:solidFill>
              <a:effectLst/>
              <a:uLnTx/>
              <a:uFillTx/>
              <a:latin typeface="Outfit Light" pitchFamily="2" charset="0"/>
              <a:ea typeface="Inter Light" panose="02000503000000020004" pitchFamily="2" charset="0"/>
              <a:cs typeface="+mn-cs"/>
            </a:endParaRPr>
          </a:p>
        </p:txBody>
      </p:sp>
      <p:pic>
        <p:nvPicPr>
          <p:cNvPr id="4" name="Graphic 3">
            <a:extLst>
              <a:ext uri="{FF2B5EF4-FFF2-40B4-BE49-F238E27FC236}">
                <a16:creationId xmlns:a16="http://schemas.microsoft.com/office/drawing/2014/main" id="{340A4348-8BCD-52F0-CF2A-3E9A99F1F68C}"/>
              </a:ext>
            </a:extLst>
          </p:cNvPr>
          <p:cNvPicPr>
            <a:picLocks noChangeAspect="1"/>
          </p:cNvPicPr>
          <p:nvPr/>
        </p:nvPicPr>
        <p:blipFill>
          <a:blip>
            <a:extLst>
              <a:ext uri="{96DAC541-7B7A-43D3-8B79-37D633B846F1}">
                <asvg:svgBlip xmlns:asvg="http://schemas.microsoft.com/office/drawing/2016/SVG/main" r:embed="rId5"/>
              </a:ext>
            </a:extLst>
          </a:blip>
          <a:srcRect/>
          <a:stretch/>
        </p:blipFill>
        <p:spPr>
          <a:xfrm>
            <a:off x="762000" y="5380694"/>
            <a:ext cx="332921" cy="332921"/>
          </a:xfrm>
          <a:prstGeom prst="rect">
            <a:avLst/>
          </a:prstGeom>
        </p:spPr>
      </p:pic>
      <p:sp>
        <p:nvSpPr>
          <p:cNvPr id="5" name="TextBox 4">
            <a:extLst>
              <a:ext uri="{FF2B5EF4-FFF2-40B4-BE49-F238E27FC236}">
                <a16:creationId xmlns:a16="http://schemas.microsoft.com/office/drawing/2014/main" id="{1CF75AF0-3AE0-2813-0662-ED55C647EF6F}"/>
              </a:ext>
            </a:extLst>
          </p:cNvPr>
          <p:cNvSpPr txBox="1"/>
          <p:nvPr/>
        </p:nvSpPr>
        <p:spPr>
          <a:xfrm>
            <a:off x="1250813" y="5404498"/>
            <a:ext cx="5580292" cy="830997"/>
          </a:xfrm>
          <a:prstGeom prst="rect">
            <a:avLst/>
          </a:prstGeom>
          <a:noFill/>
        </p:spPr>
        <p:txBody>
          <a:bodyPr wrap="square" lIns="0" tIns="0" rIns="0" bIns="0"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b="0" i="0" u="none" strike="noStrike" kern="1200" cap="none" spc="0" normalizeH="0" baseline="0" noProof="0">
                <a:ln>
                  <a:noFill/>
                </a:ln>
                <a:solidFill>
                  <a:srgbClr val="FFFFFF"/>
                </a:solidFill>
                <a:effectLst/>
                <a:uLnTx/>
                <a:uFillTx/>
                <a:latin typeface="Outfit Light" pitchFamily="2" charset="0"/>
                <a:ea typeface="Inter Light" panose="02000503000000020004" pitchFamily="2" charset="0"/>
                <a:cs typeface="+mn-cs"/>
              </a:rPr>
              <a:t>UP is not a tax</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b="0" i="0" u="none" strike="noStrike" kern="1200" cap="none" spc="0" normalizeH="0" baseline="0" noProof="0">
              <a:ln>
                <a:noFill/>
              </a:ln>
              <a:solidFill>
                <a:srgbClr val="FFFFFF"/>
              </a:solidFill>
              <a:effectLst/>
              <a:uLnTx/>
              <a:uFillTx/>
              <a:latin typeface="Outfit Light" pitchFamily="2" charset="0"/>
              <a:ea typeface="Inter Light" panose="02000503000000020004" pitchFamily="2" charset="0"/>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b="0" i="0" u="none" strike="noStrike" kern="1200" cap="none" spc="0" normalizeH="0" baseline="0" noProof="0">
              <a:ln>
                <a:noFill/>
              </a:ln>
              <a:solidFill>
                <a:srgbClr val="FFFFFF"/>
              </a:solidFill>
              <a:effectLst/>
              <a:uLnTx/>
              <a:uFillTx/>
              <a:latin typeface="Outfit Light" pitchFamily="2" charset="0"/>
              <a:ea typeface="Inter Light" panose="02000503000000020004" pitchFamily="2" charset="0"/>
              <a:cs typeface="+mn-cs"/>
            </a:endParaRPr>
          </a:p>
        </p:txBody>
      </p:sp>
    </p:spTree>
    <p:extLst>
      <p:ext uri="{BB962C8B-B14F-4D97-AF65-F5344CB8AC3E}">
        <p14:creationId xmlns:p14="http://schemas.microsoft.com/office/powerpoint/2010/main" val="2109809222"/>
      </p:ext>
    </p:extLst>
  </p:cSld>
  <p:clrMapOvr>
    <a:masterClrMapping/>
  </p:clrMapOvr>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C634D7F4-9442-3792-83D3-1C6B704346DD}"/>
            </a:ext>
          </a:extLst>
        </p:cNvPr>
        <p:cNvGrpSpPr/>
        <p:nvPr/>
      </p:nvGrpSpPr>
      <p:grpSpPr>
        <a:xfrm>
          <a:off x="0" y="0"/>
          <a:ext cx="0" cy="0"/>
          <a:chOff x="0" y="0"/>
          <a:chExt cx="0" cy="0"/>
        </a:xfrm>
      </p:grpSpPr>
      <p:sp>
        <p:nvSpPr>
          <p:cNvPr id="2" name="Text Placeholder 1">
            <a:extLst>
              <a:ext uri="{FF2B5EF4-FFF2-40B4-BE49-F238E27FC236}">
                <a16:creationId xmlns:a16="http://schemas.microsoft.com/office/drawing/2014/main" id="{8D3FD145-9A66-6984-387C-942880A2C5D4}"/>
              </a:ext>
            </a:extLst>
          </p:cNvPr>
          <p:cNvSpPr>
            <a:spLocks noGrp="1"/>
          </p:cNvSpPr>
          <p:nvPr>
            <p:ph type="body" sz="quarter" idx="21"/>
          </p:nvPr>
        </p:nvSpPr>
        <p:spPr/>
        <p:txBody>
          <a:bodyPr/>
          <a:lstStyle/>
          <a:p>
            <a:endParaRPr lang="en-US"/>
          </a:p>
        </p:txBody>
      </p:sp>
      <p:pic>
        <p:nvPicPr>
          <p:cNvPr id="3" name="Graphic 2">
            <a:extLst>
              <a:ext uri="{FF2B5EF4-FFF2-40B4-BE49-F238E27FC236}">
                <a16:creationId xmlns:a16="http://schemas.microsoft.com/office/drawing/2014/main" id="{6F875BA4-51BF-B2C1-6F4F-5DC5E80AFAF8}"/>
              </a:ext>
            </a:extLst>
          </p:cNvPr>
          <p:cNvPicPr>
            <a:picLocks noChangeAspect="1"/>
          </p:cNvPicPr>
          <p:nvPr/>
        </p:nvPicPr>
        <p:blipFill>
          <a:blip>
            <a:extLst>
              <a:ext uri="{96DAC541-7B7A-43D3-8B79-37D633B846F1}">
                <asvg:svgBlip xmlns:asvg="http://schemas.microsoft.com/office/drawing/2016/SVG/main" r:embed="rId3"/>
              </a:ext>
            </a:extLst>
          </a:blip>
          <a:srcRect l="1" t="57711" r="45297" b="-481"/>
          <a:stretch>
            <a:fillRect/>
          </a:stretch>
        </p:blipFill>
        <p:spPr>
          <a:xfrm rot="10800000">
            <a:off x="-22991" y="4116915"/>
            <a:ext cx="3524975" cy="2756062"/>
          </a:xfrm>
          <a:prstGeom prst="rect">
            <a:avLst/>
          </a:prstGeom>
        </p:spPr>
      </p:pic>
      <p:pic>
        <p:nvPicPr>
          <p:cNvPr id="4" name="Graphic 3">
            <a:extLst>
              <a:ext uri="{FF2B5EF4-FFF2-40B4-BE49-F238E27FC236}">
                <a16:creationId xmlns:a16="http://schemas.microsoft.com/office/drawing/2014/main" id="{393EEE2D-F5C3-A89C-20DD-AAE76EAD5F6C}"/>
              </a:ext>
            </a:extLst>
          </p:cNvPr>
          <p:cNvPicPr>
            <a:picLocks noChangeAspect="1"/>
          </p:cNvPicPr>
          <p:nvPr/>
        </p:nvPicPr>
        <p:blipFill>
          <a:blip>
            <a:extLst>
              <a:ext uri="{96DAC541-7B7A-43D3-8B79-37D633B846F1}">
                <asvg:svgBlip xmlns:asvg="http://schemas.microsoft.com/office/drawing/2016/SVG/main" r:embed="rId3"/>
              </a:ext>
            </a:extLst>
          </a:blip>
          <a:srcRect l="49800" t="-2501" r="-1306" b="49353"/>
          <a:stretch>
            <a:fillRect/>
          </a:stretch>
        </p:blipFill>
        <p:spPr>
          <a:xfrm rot="10800000">
            <a:off x="9768113" y="-1"/>
            <a:ext cx="2433352" cy="2510968"/>
          </a:xfrm>
          <a:prstGeom prst="rect">
            <a:avLst/>
          </a:prstGeom>
        </p:spPr>
      </p:pic>
      <p:sp>
        <p:nvSpPr>
          <p:cNvPr id="5" name="Round Same Side Corner Rectangle 4">
            <a:extLst>
              <a:ext uri="{FF2B5EF4-FFF2-40B4-BE49-F238E27FC236}">
                <a16:creationId xmlns:a16="http://schemas.microsoft.com/office/drawing/2014/main" id="{FBA06B78-2D71-CF95-9F83-D352787F9903}"/>
              </a:ext>
            </a:extLst>
          </p:cNvPr>
          <p:cNvSpPr/>
          <p:nvPr/>
        </p:nvSpPr>
        <p:spPr>
          <a:xfrm>
            <a:off x="6150674" y="1711183"/>
            <a:ext cx="5498167" cy="1253581"/>
          </a:xfrm>
          <a:prstGeom prst="round2SameRect">
            <a:avLst>
              <a:gd name="adj1" fmla="val 14038"/>
              <a:gd name="adj2" fmla="val 11499"/>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Inter"/>
              <a:ea typeface="+mn-ea"/>
              <a:cs typeface="+mn-cs"/>
            </a:endParaRPr>
          </a:p>
        </p:txBody>
      </p:sp>
      <p:sp>
        <p:nvSpPr>
          <p:cNvPr id="6" name="Title 1">
            <a:extLst>
              <a:ext uri="{FF2B5EF4-FFF2-40B4-BE49-F238E27FC236}">
                <a16:creationId xmlns:a16="http://schemas.microsoft.com/office/drawing/2014/main" id="{A669C5A0-008A-6F9B-408A-C11F2892B326}"/>
              </a:ext>
            </a:extLst>
          </p:cNvPr>
          <p:cNvSpPr txBox="1">
            <a:spLocks/>
          </p:cNvSpPr>
          <p:nvPr/>
        </p:nvSpPr>
        <p:spPr>
          <a:xfrm>
            <a:off x="762000" y="1069832"/>
            <a:ext cx="10674850" cy="414338"/>
          </a:xfrm>
          <a:prstGeom prst="rect">
            <a:avLst/>
          </a:prstGeom>
        </p:spPr>
        <p:txBody>
          <a:bodyPr lIns="0" tIns="0" rIns="0" bIns="0"/>
          <a:lstStyle>
            <a:lvl1pPr algn="l" defTabSz="914400" rtl="0" eaLnBrk="1" latinLnBrk="0" hangingPunct="1">
              <a:lnSpc>
                <a:spcPct val="90000"/>
              </a:lnSpc>
              <a:spcBef>
                <a:spcPct val="0"/>
              </a:spcBef>
              <a:buNone/>
              <a:defRPr sz="3200" b="1" i="0" kern="1200">
                <a:solidFill>
                  <a:schemeClr val="tx1"/>
                </a:solidFill>
                <a:latin typeface="Outfit" pitchFamily="2" charset="0"/>
                <a:ea typeface="+mj-ea"/>
                <a:cs typeface="+mj-cs"/>
              </a:defRPr>
            </a:lvl1pPr>
          </a:lstStyle>
          <a:p>
            <a:pPr marL="0" marR="0" lvl="0" indent="0" algn="l" defTabSz="914400" rtl="0" eaLnBrk="1" fontAlgn="auto" latinLnBrk="0" hangingPunct="1">
              <a:lnSpc>
                <a:spcPct val="90000"/>
              </a:lnSpc>
              <a:spcBef>
                <a:spcPct val="0"/>
              </a:spcBef>
              <a:spcAft>
                <a:spcPts val="0"/>
              </a:spcAft>
              <a:buClrTx/>
              <a:buSzTx/>
              <a:buFontTx/>
              <a:buNone/>
              <a:tabLst/>
              <a:defRPr/>
            </a:pPr>
            <a:r>
              <a:rPr kumimoji="0" lang="en-US" sz="3200" b="1" i="0" u="none" strike="noStrike" kern="1200" cap="none" spc="0" normalizeH="0" baseline="0" noProof="0">
                <a:ln>
                  <a:noFill/>
                </a:ln>
                <a:solidFill>
                  <a:srgbClr val="090E32"/>
                </a:solidFill>
                <a:effectLst/>
                <a:uLnTx/>
                <a:uFillTx/>
                <a:latin typeface="Outfit" pitchFamily="2" charset="0"/>
                <a:ea typeface="+mj-ea"/>
                <a:cs typeface="+mj-cs"/>
              </a:rPr>
              <a:t>Common Terms &amp; Definitions</a:t>
            </a:r>
          </a:p>
        </p:txBody>
      </p:sp>
      <p:sp>
        <p:nvSpPr>
          <p:cNvPr id="7" name="TextBox 6">
            <a:extLst>
              <a:ext uri="{FF2B5EF4-FFF2-40B4-BE49-F238E27FC236}">
                <a16:creationId xmlns:a16="http://schemas.microsoft.com/office/drawing/2014/main" id="{F7560C41-65F0-F4C0-0D4A-D1C29170B96F}"/>
              </a:ext>
            </a:extLst>
          </p:cNvPr>
          <p:cNvSpPr txBox="1"/>
          <p:nvPr/>
        </p:nvSpPr>
        <p:spPr>
          <a:xfrm>
            <a:off x="762000" y="654283"/>
            <a:ext cx="2061462" cy="276999"/>
          </a:xfrm>
          <a:prstGeom prst="rect">
            <a:avLst/>
          </a:prstGeom>
          <a:noFill/>
        </p:spPr>
        <p:txBody>
          <a:bodyPr wrap="none" lIns="0" tIns="0" rIns="0" bIns="0"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090E32"/>
                </a:solidFill>
                <a:effectLst/>
                <a:uLnTx/>
                <a:uFillTx/>
                <a:latin typeface="Outfit"/>
                <a:ea typeface="+mn-ea"/>
                <a:cs typeface="+mn-cs"/>
              </a:rPr>
              <a:t>Unclaimed Property</a:t>
            </a:r>
          </a:p>
        </p:txBody>
      </p:sp>
      <p:sp>
        <p:nvSpPr>
          <p:cNvPr id="9" name="Round Same Side Corner Rectangle 8">
            <a:extLst>
              <a:ext uri="{FF2B5EF4-FFF2-40B4-BE49-F238E27FC236}">
                <a16:creationId xmlns:a16="http://schemas.microsoft.com/office/drawing/2014/main" id="{547D9C75-7CF5-E53B-58DC-2FFC32D7AB15}"/>
              </a:ext>
            </a:extLst>
          </p:cNvPr>
          <p:cNvSpPr/>
          <p:nvPr/>
        </p:nvSpPr>
        <p:spPr>
          <a:xfrm>
            <a:off x="580275" y="1711183"/>
            <a:ext cx="5498167" cy="1253581"/>
          </a:xfrm>
          <a:prstGeom prst="round2SameRect">
            <a:avLst>
              <a:gd name="adj1" fmla="val 14038"/>
              <a:gd name="adj2" fmla="val 11499"/>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Inter"/>
              <a:ea typeface="+mn-ea"/>
              <a:cs typeface="+mn-cs"/>
            </a:endParaRPr>
          </a:p>
        </p:txBody>
      </p:sp>
      <p:pic>
        <p:nvPicPr>
          <p:cNvPr id="10" name="Picture 9">
            <a:extLst>
              <a:ext uri="{FF2B5EF4-FFF2-40B4-BE49-F238E27FC236}">
                <a16:creationId xmlns:a16="http://schemas.microsoft.com/office/drawing/2014/main" id="{400868BF-789F-B877-66AF-44DEBE602AE2}"/>
              </a:ext>
            </a:extLst>
          </p:cNvPr>
          <p:cNvPicPr>
            <a:picLocks noChangeAspect="1"/>
          </p:cNvPicPr>
          <p:nvPr/>
        </p:nvPicPr>
        <p:blipFill>
          <a:blip r:embed="rId4">
            <a:extLst>
              <a:ext uri="{28A0092B-C50C-407E-A947-70E740481C1C}">
                <a14:useLocalDpi xmlns:a14="http://schemas.microsoft.com/office/drawing/2010/main"/>
              </a:ext>
            </a:extLst>
          </a:blip>
          <a:srcRect/>
          <a:stretch/>
        </p:blipFill>
        <p:spPr>
          <a:xfrm>
            <a:off x="846140" y="1939458"/>
            <a:ext cx="727433" cy="727433"/>
          </a:xfrm>
          <a:prstGeom prst="rect">
            <a:avLst/>
          </a:prstGeom>
        </p:spPr>
      </p:pic>
      <p:sp>
        <p:nvSpPr>
          <p:cNvPr id="11" name="TextBox 10">
            <a:extLst>
              <a:ext uri="{FF2B5EF4-FFF2-40B4-BE49-F238E27FC236}">
                <a16:creationId xmlns:a16="http://schemas.microsoft.com/office/drawing/2014/main" id="{B705F317-F797-34CC-7326-31B285BA1ABE}"/>
              </a:ext>
            </a:extLst>
          </p:cNvPr>
          <p:cNvSpPr txBox="1"/>
          <p:nvPr/>
        </p:nvSpPr>
        <p:spPr>
          <a:xfrm>
            <a:off x="1910790" y="1967168"/>
            <a:ext cx="2992098" cy="276999"/>
          </a:xfrm>
          <a:prstGeom prst="rect">
            <a:avLst/>
          </a:prstGeom>
          <a:noFill/>
        </p:spPr>
        <p:txBody>
          <a:bodyPr wrap="square" lIns="0" tIns="0" rIns="0" bIns="0"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05BCFE"/>
                </a:solidFill>
                <a:effectLst/>
                <a:uLnTx/>
                <a:uFillTx/>
                <a:latin typeface="Outfit Medium" pitchFamily="2" charset="0"/>
                <a:ea typeface="+mn-ea"/>
                <a:cs typeface="+mn-cs"/>
              </a:rPr>
              <a:t>Holder</a:t>
            </a:r>
          </a:p>
        </p:txBody>
      </p:sp>
      <p:pic>
        <p:nvPicPr>
          <p:cNvPr id="12" name="Picture 11">
            <a:extLst>
              <a:ext uri="{FF2B5EF4-FFF2-40B4-BE49-F238E27FC236}">
                <a16:creationId xmlns:a16="http://schemas.microsoft.com/office/drawing/2014/main" id="{0E663B28-B579-0133-9629-F75381F70892}"/>
              </a:ext>
            </a:extLst>
          </p:cNvPr>
          <p:cNvPicPr>
            <a:picLocks noChangeAspect="1"/>
          </p:cNvPicPr>
          <p:nvPr/>
        </p:nvPicPr>
        <p:blipFill>
          <a:blip r:embed="rId5">
            <a:extLst>
              <a:ext uri="{28A0092B-C50C-407E-A947-70E740481C1C}">
                <a14:useLocalDpi xmlns:a14="http://schemas.microsoft.com/office/drawing/2010/main"/>
              </a:ext>
            </a:extLst>
          </a:blip>
          <a:srcRect/>
          <a:stretch/>
        </p:blipFill>
        <p:spPr>
          <a:xfrm>
            <a:off x="6434991" y="1939458"/>
            <a:ext cx="727433" cy="727433"/>
          </a:xfrm>
          <a:prstGeom prst="rect">
            <a:avLst/>
          </a:prstGeom>
        </p:spPr>
      </p:pic>
      <p:sp>
        <p:nvSpPr>
          <p:cNvPr id="13" name="TextBox 12">
            <a:extLst>
              <a:ext uri="{FF2B5EF4-FFF2-40B4-BE49-F238E27FC236}">
                <a16:creationId xmlns:a16="http://schemas.microsoft.com/office/drawing/2014/main" id="{ADC16F95-CFE0-DA58-FFC9-FD3F8C7CBF5F}"/>
              </a:ext>
            </a:extLst>
          </p:cNvPr>
          <p:cNvSpPr txBox="1"/>
          <p:nvPr/>
        </p:nvSpPr>
        <p:spPr>
          <a:xfrm>
            <a:off x="7516015" y="1967168"/>
            <a:ext cx="3661773" cy="276999"/>
          </a:xfrm>
          <a:prstGeom prst="rect">
            <a:avLst/>
          </a:prstGeom>
          <a:noFill/>
        </p:spPr>
        <p:txBody>
          <a:bodyPr wrap="square" lIns="0" tIns="0" rIns="0" bIns="0"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05BCFE"/>
                </a:solidFill>
                <a:effectLst/>
                <a:uLnTx/>
                <a:uFillTx/>
                <a:latin typeface="Outfit Medium" pitchFamily="2" charset="0"/>
                <a:ea typeface="+mn-ea"/>
                <a:cs typeface="+mn-cs"/>
              </a:rPr>
              <a:t>Dormancy Period</a:t>
            </a:r>
          </a:p>
        </p:txBody>
      </p:sp>
      <p:sp>
        <p:nvSpPr>
          <p:cNvPr id="31" name="Round Same Side Corner Rectangle 30">
            <a:extLst>
              <a:ext uri="{FF2B5EF4-FFF2-40B4-BE49-F238E27FC236}">
                <a16:creationId xmlns:a16="http://schemas.microsoft.com/office/drawing/2014/main" id="{2C9B8E05-98F0-0666-B78F-546A950044D5}"/>
              </a:ext>
            </a:extLst>
          </p:cNvPr>
          <p:cNvSpPr/>
          <p:nvPr/>
        </p:nvSpPr>
        <p:spPr>
          <a:xfrm>
            <a:off x="6150674" y="3193039"/>
            <a:ext cx="5498167" cy="1253581"/>
          </a:xfrm>
          <a:prstGeom prst="round2SameRect">
            <a:avLst>
              <a:gd name="adj1" fmla="val 14038"/>
              <a:gd name="adj2" fmla="val 11499"/>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Inter"/>
              <a:ea typeface="+mn-ea"/>
              <a:cs typeface="+mn-cs"/>
            </a:endParaRPr>
          </a:p>
        </p:txBody>
      </p:sp>
      <p:sp>
        <p:nvSpPr>
          <p:cNvPr id="32" name="Round Same Side Corner Rectangle 31">
            <a:extLst>
              <a:ext uri="{FF2B5EF4-FFF2-40B4-BE49-F238E27FC236}">
                <a16:creationId xmlns:a16="http://schemas.microsoft.com/office/drawing/2014/main" id="{A279C98F-A90A-9823-1307-F2E0CDB5C0D3}"/>
              </a:ext>
            </a:extLst>
          </p:cNvPr>
          <p:cNvSpPr/>
          <p:nvPr/>
        </p:nvSpPr>
        <p:spPr>
          <a:xfrm>
            <a:off x="580275" y="3193039"/>
            <a:ext cx="5498167" cy="1253581"/>
          </a:xfrm>
          <a:prstGeom prst="round2SameRect">
            <a:avLst>
              <a:gd name="adj1" fmla="val 14038"/>
              <a:gd name="adj2" fmla="val 11499"/>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Inter"/>
              <a:ea typeface="+mn-ea"/>
              <a:cs typeface="+mn-cs"/>
            </a:endParaRPr>
          </a:p>
        </p:txBody>
      </p:sp>
      <p:pic>
        <p:nvPicPr>
          <p:cNvPr id="33" name="Picture 32">
            <a:extLst>
              <a:ext uri="{FF2B5EF4-FFF2-40B4-BE49-F238E27FC236}">
                <a16:creationId xmlns:a16="http://schemas.microsoft.com/office/drawing/2014/main" id="{CCEB4FBD-B990-558B-D95D-5DF53BB6B6FA}"/>
              </a:ext>
            </a:extLst>
          </p:cNvPr>
          <p:cNvPicPr>
            <a:picLocks noChangeAspect="1"/>
          </p:cNvPicPr>
          <p:nvPr/>
        </p:nvPicPr>
        <p:blipFill>
          <a:blip r:embed="rId4">
            <a:extLst>
              <a:ext uri="{28A0092B-C50C-407E-A947-70E740481C1C}">
                <a14:useLocalDpi xmlns:a14="http://schemas.microsoft.com/office/drawing/2010/main"/>
              </a:ext>
            </a:extLst>
          </a:blip>
          <a:srcRect/>
          <a:stretch/>
        </p:blipFill>
        <p:spPr>
          <a:xfrm>
            <a:off x="846140" y="3421314"/>
            <a:ext cx="727433" cy="727433"/>
          </a:xfrm>
          <a:prstGeom prst="rect">
            <a:avLst/>
          </a:prstGeom>
        </p:spPr>
      </p:pic>
      <p:sp>
        <p:nvSpPr>
          <p:cNvPr id="34" name="TextBox 33">
            <a:extLst>
              <a:ext uri="{FF2B5EF4-FFF2-40B4-BE49-F238E27FC236}">
                <a16:creationId xmlns:a16="http://schemas.microsoft.com/office/drawing/2014/main" id="{60D10ABA-3487-CDD5-1D9C-B99E86477D3D}"/>
              </a:ext>
            </a:extLst>
          </p:cNvPr>
          <p:cNvSpPr txBox="1"/>
          <p:nvPr/>
        </p:nvSpPr>
        <p:spPr>
          <a:xfrm>
            <a:off x="1910790" y="3449024"/>
            <a:ext cx="2992098" cy="276999"/>
          </a:xfrm>
          <a:prstGeom prst="rect">
            <a:avLst/>
          </a:prstGeom>
          <a:noFill/>
        </p:spPr>
        <p:txBody>
          <a:bodyPr wrap="square" lIns="0" tIns="0" rIns="0" bIns="0"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05BCFE"/>
                </a:solidFill>
                <a:effectLst/>
                <a:uLnTx/>
                <a:uFillTx/>
                <a:latin typeface="Outfit Medium" pitchFamily="2" charset="0"/>
                <a:ea typeface="+mn-ea"/>
                <a:cs typeface="+mn-cs"/>
              </a:rPr>
              <a:t>Property Owner</a:t>
            </a:r>
          </a:p>
        </p:txBody>
      </p:sp>
      <p:pic>
        <p:nvPicPr>
          <p:cNvPr id="35" name="Picture 34">
            <a:extLst>
              <a:ext uri="{FF2B5EF4-FFF2-40B4-BE49-F238E27FC236}">
                <a16:creationId xmlns:a16="http://schemas.microsoft.com/office/drawing/2014/main" id="{200CAAB0-41CD-341E-9225-BF7A01AECC98}"/>
              </a:ext>
            </a:extLst>
          </p:cNvPr>
          <p:cNvPicPr>
            <a:picLocks noChangeAspect="1"/>
          </p:cNvPicPr>
          <p:nvPr/>
        </p:nvPicPr>
        <p:blipFill>
          <a:blip r:embed="rId5">
            <a:extLst>
              <a:ext uri="{28A0092B-C50C-407E-A947-70E740481C1C}">
                <a14:useLocalDpi xmlns:a14="http://schemas.microsoft.com/office/drawing/2010/main"/>
              </a:ext>
            </a:extLst>
          </a:blip>
          <a:srcRect/>
          <a:stretch/>
        </p:blipFill>
        <p:spPr>
          <a:xfrm>
            <a:off x="6434991" y="3421314"/>
            <a:ext cx="727433" cy="727433"/>
          </a:xfrm>
          <a:prstGeom prst="rect">
            <a:avLst/>
          </a:prstGeom>
        </p:spPr>
      </p:pic>
      <p:sp>
        <p:nvSpPr>
          <p:cNvPr id="36" name="TextBox 35">
            <a:extLst>
              <a:ext uri="{FF2B5EF4-FFF2-40B4-BE49-F238E27FC236}">
                <a16:creationId xmlns:a16="http://schemas.microsoft.com/office/drawing/2014/main" id="{E5FB46A5-A669-1C03-45FB-5A172952A897}"/>
              </a:ext>
            </a:extLst>
          </p:cNvPr>
          <p:cNvSpPr txBox="1"/>
          <p:nvPr/>
        </p:nvSpPr>
        <p:spPr>
          <a:xfrm>
            <a:off x="7516015" y="3449024"/>
            <a:ext cx="3661773" cy="276999"/>
          </a:xfrm>
          <a:prstGeom prst="rect">
            <a:avLst/>
          </a:prstGeom>
          <a:noFill/>
        </p:spPr>
        <p:txBody>
          <a:bodyPr wrap="square" lIns="0" tIns="0" rIns="0" bIns="0"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05BCFE"/>
                </a:solidFill>
                <a:effectLst/>
                <a:uLnTx/>
                <a:uFillTx/>
                <a:latin typeface="Outfit Medium" pitchFamily="2" charset="0"/>
                <a:ea typeface="+mn-ea"/>
                <a:cs typeface="+mn-cs"/>
              </a:rPr>
              <a:t>Due Diligence</a:t>
            </a:r>
          </a:p>
        </p:txBody>
      </p:sp>
      <p:sp>
        <p:nvSpPr>
          <p:cNvPr id="37" name="Round Same Side Corner Rectangle 36">
            <a:extLst>
              <a:ext uri="{FF2B5EF4-FFF2-40B4-BE49-F238E27FC236}">
                <a16:creationId xmlns:a16="http://schemas.microsoft.com/office/drawing/2014/main" id="{A9594366-420B-39AC-7889-6859007B1C48}"/>
              </a:ext>
            </a:extLst>
          </p:cNvPr>
          <p:cNvSpPr/>
          <p:nvPr/>
        </p:nvSpPr>
        <p:spPr>
          <a:xfrm>
            <a:off x="6150674" y="4704124"/>
            <a:ext cx="5498167" cy="1253581"/>
          </a:xfrm>
          <a:prstGeom prst="round2SameRect">
            <a:avLst>
              <a:gd name="adj1" fmla="val 14038"/>
              <a:gd name="adj2" fmla="val 11499"/>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Inter"/>
              <a:ea typeface="+mn-ea"/>
              <a:cs typeface="+mn-cs"/>
            </a:endParaRPr>
          </a:p>
        </p:txBody>
      </p:sp>
      <p:sp>
        <p:nvSpPr>
          <p:cNvPr id="38" name="Round Same Side Corner Rectangle 37">
            <a:extLst>
              <a:ext uri="{FF2B5EF4-FFF2-40B4-BE49-F238E27FC236}">
                <a16:creationId xmlns:a16="http://schemas.microsoft.com/office/drawing/2014/main" id="{9B834BE1-F040-F9FE-15AD-BBE738FD8176}"/>
              </a:ext>
            </a:extLst>
          </p:cNvPr>
          <p:cNvSpPr/>
          <p:nvPr/>
        </p:nvSpPr>
        <p:spPr>
          <a:xfrm>
            <a:off x="580275" y="4704124"/>
            <a:ext cx="5498167" cy="1253581"/>
          </a:xfrm>
          <a:prstGeom prst="round2SameRect">
            <a:avLst>
              <a:gd name="adj1" fmla="val 14038"/>
              <a:gd name="adj2" fmla="val 11499"/>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Inter"/>
              <a:ea typeface="+mn-ea"/>
              <a:cs typeface="+mn-cs"/>
            </a:endParaRPr>
          </a:p>
        </p:txBody>
      </p:sp>
      <p:pic>
        <p:nvPicPr>
          <p:cNvPr id="39" name="Picture 38">
            <a:extLst>
              <a:ext uri="{FF2B5EF4-FFF2-40B4-BE49-F238E27FC236}">
                <a16:creationId xmlns:a16="http://schemas.microsoft.com/office/drawing/2014/main" id="{D1C4D07A-0296-77FF-B18F-7AEC20500A9C}"/>
              </a:ext>
            </a:extLst>
          </p:cNvPr>
          <p:cNvPicPr>
            <a:picLocks noChangeAspect="1"/>
          </p:cNvPicPr>
          <p:nvPr/>
        </p:nvPicPr>
        <p:blipFill>
          <a:blip r:embed="rId4">
            <a:extLst>
              <a:ext uri="{28A0092B-C50C-407E-A947-70E740481C1C}">
                <a14:useLocalDpi xmlns:a14="http://schemas.microsoft.com/office/drawing/2010/main"/>
              </a:ext>
            </a:extLst>
          </a:blip>
          <a:srcRect/>
          <a:stretch/>
        </p:blipFill>
        <p:spPr>
          <a:xfrm>
            <a:off x="846140" y="4932399"/>
            <a:ext cx="727433" cy="727433"/>
          </a:xfrm>
          <a:prstGeom prst="rect">
            <a:avLst/>
          </a:prstGeom>
        </p:spPr>
      </p:pic>
      <p:sp>
        <p:nvSpPr>
          <p:cNvPr id="40" name="TextBox 39">
            <a:extLst>
              <a:ext uri="{FF2B5EF4-FFF2-40B4-BE49-F238E27FC236}">
                <a16:creationId xmlns:a16="http://schemas.microsoft.com/office/drawing/2014/main" id="{398C4DAD-060B-09FB-8535-E89AC07FE9B9}"/>
              </a:ext>
            </a:extLst>
          </p:cNvPr>
          <p:cNvSpPr txBox="1"/>
          <p:nvPr/>
        </p:nvSpPr>
        <p:spPr>
          <a:xfrm>
            <a:off x="1910790" y="4960109"/>
            <a:ext cx="2992098" cy="276999"/>
          </a:xfrm>
          <a:prstGeom prst="rect">
            <a:avLst/>
          </a:prstGeom>
          <a:noFill/>
        </p:spPr>
        <p:txBody>
          <a:bodyPr wrap="square" lIns="0" tIns="0" rIns="0" bIns="0"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a:solidFill>
                  <a:srgbClr val="05BCFE"/>
                </a:solidFill>
                <a:latin typeface="Outfit Medium" pitchFamily="2" charset="0"/>
              </a:rPr>
              <a:t>Last Activity Date</a:t>
            </a:r>
            <a:endParaRPr kumimoji="0" lang="en-US" sz="1800" b="0" i="0" u="none" strike="noStrike" kern="1200" cap="none" spc="0" normalizeH="0" baseline="0" noProof="0">
              <a:ln>
                <a:noFill/>
              </a:ln>
              <a:solidFill>
                <a:srgbClr val="05BCFE"/>
              </a:solidFill>
              <a:effectLst/>
              <a:uLnTx/>
              <a:uFillTx/>
              <a:latin typeface="Outfit Medium" pitchFamily="2" charset="0"/>
              <a:ea typeface="+mn-ea"/>
              <a:cs typeface="+mn-cs"/>
            </a:endParaRPr>
          </a:p>
        </p:txBody>
      </p:sp>
      <p:pic>
        <p:nvPicPr>
          <p:cNvPr id="41" name="Picture 40">
            <a:extLst>
              <a:ext uri="{FF2B5EF4-FFF2-40B4-BE49-F238E27FC236}">
                <a16:creationId xmlns:a16="http://schemas.microsoft.com/office/drawing/2014/main" id="{C634046C-E95A-C2F1-A222-8A0D0EF07B38}"/>
              </a:ext>
            </a:extLst>
          </p:cNvPr>
          <p:cNvPicPr>
            <a:picLocks noChangeAspect="1"/>
          </p:cNvPicPr>
          <p:nvPr/>
        </p:nvPicPr>
        <p:blipFill>
          <a:blip r:embed="rId5">
            <a:extLst>
              <a:ext uri="{28A0092B-C50C-407E-A947-70E740481C1C}">
                <a14:useLocalDpi xmlns:a14="http://schemas.microsoft.com/office/drawing/2010/main"/>
              </a:ext>
            </a:extLst>
          </a:blip>
          <a:srcRect/>
          <a:stretch/>
        </p:blipFill>
        <p:spPr>
          <a:xfrm>
            <a:off x="6434991" y="4932399"/>
            <a:ext cx="727433" cy="727433"/>
          </a:xfrm>
          <a:prstGeom prst="rect">
            <a:avLst/>
          </a:prstGeom>
        </p:spPr>
      </p:pic>
      <p:sp>
        <p:nvSpPr>
          <p:cNvPr id="42" name="TextBox 41">
            <a:extLst>
              <a:ext uri="{FF2B5EF4-FFF2-40B4-BE49-F238E27FC236}">
                <a16:creationId xmlns:a16="http://schemas.microsoft.com/office/drawing/2014/main" id="{A18DC9D6-834D-4C72-689B-3197B0AFCD4C}"/>
              </a:ext>
            </a:extLst>
          </p:cNvPr>
          <p:cNvSpPr txBox="1"/>
          <p:nvPr/>
        </p:nvSpPr>
        <p:spPr>
          <a:xfrm>
            <a:off x="7516015" y="4960109"/>
            <a:ext cx="3661773" cy="276999"/>
          </a:xfrm>
          <a:prstGeom prst="rect">
            <a:avLst/>
          </a:prstGeom>
          <a:noFill/>
        </p:spPr>
        <p:txBody>
          <a:bodyPr wrap="square" lIns="0" tIns="0" rIns="0" bIns="0"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05BCFE"/>
                </a:solidFill>
                <a:effectLst/>
                <a:uLnTx/>
                <a:uFillTx/>
                <a:latin typeface="Outfit Medium" pitchFamily="2" charset="0"/>
                <a:ea typeface="+mn-ea"/>
                <a:cs typeface="+mn-cs"/>
              </a:rPr>
              <a:t>Negative/Zero Report</a:t>
            </a:r>
          </a:p>
        </p:txBody>
      </p:sp>
      <p:sp>
        <p:nvSpPr>
          <p:cNvPr id="43" name="TextBox 42">
            <a:extLst>
              <a:ext uri="{FF2B5EF4-FFF2-40B4-BE49-F238E27FC236}">
                <a16:creationId xmlns:a16="http://schemas.microsoft.com/office/drawing/2014/main" id="{74B82205-297E-B7A4-759B-0661F1957220}"/>
              </a:ext>
            </a:extLst>
          </p:cNvPr>
          <p:cNvSpPr txBox="1"/>
          <p:nvPr/>
        </p:nvSpPr>
        <p:spPr>
          <a:xfrm>
            <a:off x="1839438" y="2241574"/>
            <a:ext cx="4032810" cy="646331"/>
          </a:xfrm>
          <a:prstGeom prst="rect">
            <a:avLst/>
          </a:prstGeom>
          <a:noFill/>
        </p:spPr>
        <p:txBody>
          <a:bodyPr wrap="square" rtlCol="0">
            <a:spAutoFit/>
          </a:bodyPr>
          <a:lstStyle/>
          <a:p>
            <a:r>
              <a:rPr lang="en-US" sz="1200">
                <a:solidFill>
                  <a:schemeClr val="bg1"/>
                </a:solidFill>
              </a:rPr>
              <a:t>The party who has the legal obligation to the owner of unclaimed property. Usually, the possessor or the unclaimed property. </a:t>
            </a:r>
          </a:p>
        </p:txBody>
      </p:sp>
      <p:sp>
        <p:nvSpPr>
          <p:cNvPr id="44" name="TextBox 43">
            <a:extLst>
              <a:ext uri="{FF2B5EF4-FFF2-40B4-BE49-F238E27FC236}">
                <a16:creationId xmlns:a16="http://schemas.microsoft.com/office/drawing/2014/main" id="{0EF28D32-CD44-7C9E-6AD5-3107C334080F}"/>
              </a:ext>
            </a:extLst>
          </p:cNvPr>
          <p:cNvSpPr txBox="1"/>
          <p:nvPr/>
        </p:nvSpPr>
        <p:spPr>
          <a:xfrm>
            <a:off x="1857890" y="3763156"/>
            <a:ext cx="4032810" cy="461665"/>
          </a:xfrm>
          <a:prstGeom prst="rect">
            <a:avLst/>
          </a:prstGeom>
          <a:noFill/>
        </p:spPr>
        <p:txBody>
          <a:bodyPr wrap="square" rtlCol="0">
            <a:spAutoFit/>
          </a:bodyPr>
          <a:lstStyle/>
          <a:p>
            <a:r>
              <a:rPr lang="en-US" sz="1200">
                <a:solidFill>
                  <a:schemeClr val="bg1"/>
                </a:solidFill>
              </a:rPr>
              <a:t>The person or entity entitled to the funds. Could be a former employee, a customer, a vendor.</a:t>
            </a:r>
          </a:p>
        </p:txBody>
      </p:sp>
      <p:sp>
        <p:nvSpPr>
          <p:cNvPr id="45" name="TextBox 44">
            <a:extLst>
              <a:ext uri="{FF2B5EF4-FFF2-40B4-BE49-F238E27FC236}">
                <a16:creationId xmlns:a16="http://schemas.microsoft.com/office/drawing/2014/main" id="{C720D1DB-0F2B-16CE-CE5E-0128D95D679A}"/>
              </a:ext>
            </a:extLst>
          </p:cNvPr>
          <p:cNvSpPr txBox="1"/>
          <p:nvPr/>
        </p:nvSpPr>
        <p:spPr>
          <a:xfrm>
            <a:off x="1839438" y="5257386"/>
            <a:ext cx="4032810" cy="461665"/>
          </a:xfrm>
          <a:prstGeom prst="rect">
            <a:avLst/>
          </a:prstGeom>
          <a:noFill/>
        </p:spPr>
        <p:txBody>
          <a:bodyPr wrap="square" rtlCol="0">
            <a:spAutoFit/>
          </a:bodyPr>
          <a:lstStyle/>
          <a:p>
            <a:r>
              <a:rPr lang="en-US" sz="1200">
                <a:solidFill>
                  <a:schemeClr val="bg1"/>
                </a:solidFill>
              </a:rPr>
              <a:t>The most recent property owner-initiated contact</a:t>
            </a:r>
          </a:p>
          <a:p>
            <a:endParaRPr lang="en-US" sz="1200">
              <a:solidFill>
                <a:schemeClr val="bg1"/>
              </a:solidFill>
            </a:endParaRPr>
          </a:p>
        </p:txBody>
      </p:sp>
      <p:sp>
        <p:nvSpPr>
          <p:cNvPr id="46" name="TextBox 45">
            <a:extLst>
              <a:ext uri="{FF2B5EF4-FFF2-40B4-BE49-F238E27FC236}">
                <a16:creationId xmlns:a16="http://schemas.microsoft.com/office/drawing/2014/main" id="{C8CEFFED-6668-A12B-F54F-4BDF4A2B46AA}"/>
              </a:ext>
            </a:extLst>
          </p:cNvPr>
          <p:cNvSpPr txBox="1"/>
          <p:nvPr/>
        </p:nvSpPr>
        <p:spPr>
          <a:xfrm>
            <a:off x="7434817" y="2241574"/>
            <a:ext cx="4032810" cy="646331"/>
          </a:xfrm>
          <a:prstGeom prst="rect">
            <a:avLst/>
          </a:prstGeom>
          <a:noFill/>
        </p:spPr>
        <p:txBody>
          <a:bodyPr wrap="square" rtlCol="0">
            <a:spAutoFit/>
          </a:bodyPr>
          <a:lstStyle/>
          <a:p>
            <a:r>
              <a:rPr lang="en-US" sz="1200">
                <a:solidFill>
                  <a:schemeClr val="bg1"/>
                </a:solidFill>
              </a:rPr>
              <a:t>The window of inactivity required before property becomes reportable. Varies by state and property type, typically 1 to 5 years.</a:t>
            </a:r>
          </a:p>
        </p:txBody>
      </p:sp>
      <p:sp>
        <p:nvSpPr>
          <p:cNvPr id="47" name="TextBox 46">
            <a:extLst>
              <a:ext uri="{FF2B5EF4-FFF2-40B4-BE49-F238E27FC236}">
                <a16:creationId xmlns:a16="http://schemas.microsoft.com/office/drawing/2014/main" id="{8F693DA5-DCB9-928B-132B-9BD7EF123802}"/>
              </a:ext>
            </a:extLst>
          </p:cNvPr>
          <p:cNvSpPr txBox="1"/>
          <p:nvPr/>
        </p:nvSpPr>
        <p:spPr>
          <a:xfrm>
            <a:off x="7453269" y="3763156"/>
            <a:ext cx="4032810" cy="646331"/>
          </a:xfrm>
          <a:prstGeom prst="rect">
            <a:avLst/>
          </a:prstGeom>
          <a:noFill/>
        </p:spPr>
        <p:txBody>
          <a:bodyPr wrap="square" rtlCol="0">
            <a:spAutoFit/>
          </a:bodyPr>
          <a:lstStyle/>
          <a:p>
            <a:r>
              <a:rPr lang="en-US" sz="1200">
                <a:solidFill>
                  <a:schemeClr val="bg1"/>
                </a:solidFill>
              </a:rPr>
              <a:t>Your required attempt to reach the owner before you report. Usually a written notice mailed 60 to 120 days before your filing deadline.</a:t>
            </a:r>
          </a:p>
        </p:txBody>
      </p:sp>
      <p:sp>
        <p:nvSpPr>
          <p:cNvPr id="48" name="TextBox 47">
            <a:extLst>
              <a:ext uri="{FF2B5EF4-FFF2-40B4-BE49-F238E27FC236}">
                <a16:creationId xmlns:a16="http://schemas.microsoft.com/office/drawing/2014/main" id="{83C4A48D-1F1D-1F22-0A53-2804FE5F349B}"/>
              </a:ext>
            </a:extLst>
          </p:cNvPr>
          <p:cNvSpPr txBox="1"/>
          <p:nvPr/>
        </p:nvSpPr>
        <p:spPr>
          <a:xfrm>
            <a:off x="7434817" y="5257386"/>
            <a:ext cx="4032810" cy="646331"/>
          </a:xfrm>
          <a:prstGeom prst="rect">
            <a:avLst/>
          </a:prstGeom>
          <a:noFill/>
        </p:spPr>
        <p:txBody>
          <a:bodyPr wrap="square" rtlCol="0">
            <a:spAutoFit/>
          </a:bodyPr>
          <a:lstStyle/>
          <a:p>
            <a:r>
              <a:rPr lang="en-US" sz="1200">
                <a:solidFill>
                  <a:schemeClr val="bg1"/>
                </a:solidFill>
              </a:rPr>
              <a:t>A filing you send to a state confirming you have nothing to report. Many states require it even when you owe nothing.</a:t>
            </a:r>
          </a:p>
        </p:txBody>
      </p:sp>
    </p:spTree>
    <p:extLst>
      <p:ext uri="{BB962C8B-B14F-4D97-AF65-F5344CB8AC3E}">
        <p14:creationId xmlns:p14="http://schemas.microsoft.com/office/powerpoint/2010/main" val="2092721656"/>
      </p:ext>
    </p:extLst>
  </p:cSld>
  <p:clrMapOvr>
    <a:masterClrMapping/>
  </p:clrMapOvr>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E5F768E-A1FE-9C5B-D8FD-1CF7689854D8}"/>
            </a:ext>
          </a:extLst>
        </p:cNvPr>
        <p:cNvGrpSpPr/>
        <p:nvPr/>
      </p:nvGrpSpPr>
      <p:grpSpPr>
        <a:xfrm>
          <a:off x="0" y="0"/>
          <a:ext cx="0" cy="0"/>
          <a:chOff x="0" y="0"/>
          <a:chExt cx="0" cy="0"/>
        </a:xfrm>
      </p:grpSpPr>
      <p:sp>
        <p:nvSpPr>
          <p:cNvPr id="2" name="Text Placeholder 1">
            <a:extLst>
              <a:ext uri="{FF2B5EF4-FFF2-40B4-BE49-F238E27FC236}">
                <a16:creationId xmlns:a16="http://schemas.microsoft.com/office/drawing/2014/main" id="{8288EA3E-4684-8441-837D-C3737DAAE3D9}"/>
              </a:ext>
            </a:extLst>
          </p:cNvPr>
          <p:cNvSpPr>
            <a:spLocks noGrp="1"/>
          </p:cNvSpPr>
          <p:nvPr>
            <p:ph type="body" sz="quarter" idx="21"/>
          </p:nvPr>
        </p:nvSpPr>
        <p:spPr/>
        <p:txBody>
          <a:bodyPr/>
          <a:lstStyle/>
          <a:p>
            <a:endParaRPr lang="en-US"/>
          </a:p>
        </p:txBody>
      </p:sp>
      <p:pic>
        <p:nvPicPr>
          <p:cNvPr id="3" name="Graphic 2">
            <a:extLst>
              <a:ext uri="{FF2B5EF4-FFF2-40B4-BE49-F238E27FC236}">
                <a16:creationId xmlns:a16="http://schemas.microsoft.com/office/drawing/2014/main" id="{4737B781-DC45-DB8E-AA31-A0915A9CFCF8}"/>
              </a:ext>
            </a:extLst>
          </p:cNvPr>
          <p:cNvPicPr>
            <a:picLocks noChangeAspect="1"/>
          </p:cNvPicPr>
          <p:nvPr/>
        </p:nvPicPr>
        <p:blipFill>
          <a:blip>
            <a:extLst>
              <a:ext uri="{96DAC541-7B7A-43D3-8B79-37D633B846F1}">
                <asvg:svgBlip xmlns:asvg="http://schemas.microsoft.com/office/drawing/2016/SVG/main" r:embed="rId3"/>
              </a:ext>
            </a:extLst>
          </a:blip>
          <a:srcRect l="1" t="57711" r="45297" b="-481"/>
          <a:stretch>
            <a:fillRect/>
          </a:stretch>
        </p:blipFill>
        <p:spPr>
          <a:xfrm>
            <a:off x="8667024" y="0"/>
            <a:ext cx="3524975" cy="2756062"/>
          </a:xfrm>
          <a:prstGeom prst="rect">
            <a:avLst/>
          </a:prstGeom>
        </p:spPr>
      </p:pic>
      <p:sp>
        <p:nvSpPr>
          <p:cNvPr id="4" name="Rounded Rectangle 3">
            <a:extLst>
              <a:ext uri="{FF2B5EF4-FFF2-40B4-BE49-F238E27FC236}">
                <a16:creationId xmlns:a16="http://schemas.microsoft.com/office/drawing/2014/main" id="{F1A385D1-CA5C-FF85-7EB4-E967901A2601}"/>
              </a:ext>
            </a:extLst>
          </p:cNvPr>
          <p:cNvSpPr/>
          <p:nvPr/>
        </p:nvSpPr>
        <p:spPr>
          <a:xfrm>
            <a:off x="2868663" y="2197100"/>
            <a:ext cx="2028917" cy="3289300"/>
          </a:xfrm>
          <a:prstGeom prst="roundRect">
            <a:avLst>
              <a:gd name="adj" fmla="val 11648"/>
            </a:avLst>
          </a:prstGeom>
          <a:solidFill>
            <a:srgbClr val="036914">
              <a:alpha val="20000"/>
            </a:srgb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Inter"/>
              <a:ea typeface="+mn-ea"/>
              <a:cs typeface="+mn-cs"/>
            </a:endParaRPr>
          </a:p>
        </p:txBody>
      </p:sp>
      <p:sp>
        <p:nvSpPr>
          <p:cNvPr id="5" name="Rounded Rectangle 4">
            <a:extLst>
              <a:ext uri="{FF2B5EF4-FFF2-40B4-BE49-F238E27FC236}">
                <a16:creationId xmlns:a16="http://schemas.microsoft.com/office/drawing/2014/main" id="{44C563DD-D016-CC97-DB9C-5CCF728A16F6}"/>
              </a:ext>
            </a:extLst>
          </p:cNvPr>
          <p:cNvSpPr/>
          <p:nvPr/>
        </p:nvSpPr>
        <p:spPr>
          <a:xfrm>
            <a:off x="5027663" y="2197100"/>
            <a:ext cx="2028917" cy="3289300"/>
          </a:xfrm>
          <a:prstGeom prst="roundRect">
            <a:avLst>
              <a:gd name="adj" fmla="val 11648"/>
            </a:avLst>
          </a:prstGeom>
          <a:solidFill>
            <a:srgbClr val="AE28DC">
              <a:alpha val="20000"/>
            </a:srgb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Inter"/>
              <a:ea typeface="+mn-ea"/>
              <a:cs typeface="+mn-cs"/>
            </a:endParaRPr>
          </a:p>
        </p:txBody>
      </p:sp>
      <p:sp>
        <p:nvSpPr>
          <p:cNvPr id="6" name="Rounded Rectangle 5">
            <a:extLst>
              <a:ext uri="{FF2B5EF4-FFF2-40B4-BE49-F238E27FC236}">
                <a16:creationId xmlns:a16="http://schemas.microsoft.com/office/drawing/2014/main" id="{3AFA92C6-38B8-19A6-9074-3CA9BC9AA87A}"/>
              </a:ext>
            </a:extLst>
          </p:cNvPr>
          <p:cNvSpPr/>
          <p:nvPr/>
        </p:nvSpPr>
        <p:spPr>
          <a:xfrm>
            <a:off x="7202352" y="2197100"/>
            <a:ext cx="2028917" cy="3289300"/>
          </a:xfrm>
          <a:prstGeom prst="roundRect">
            <a:avLst>
              <a:gd name="adj" fmla="val 11648"/>
            </a:avLst>
          </a:prstGeom>
          <a:solidFill>
            <a:schemeClr val="accent5">
              <a:lumMod val="50000"/>
              <a:alpha val="2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Inter"/>
              <a:ea typeface="+mn-ea"/>
              <a:cs typeface="+mn-cs"/>
            </a:endParaRPr>
          </a:p>
        </p:txBody>
      </p:sp>
      <p:sp>
        <p:nvSpPr>
          <p:cNvPr id="7" name="Rounded Rectangle 6">
            <a:extLst>
              <a:ext uri="{FF2B5EF4-FFF2-40B4-BE49-F238E27FC236}">
                <a16:creationId xmlns:a16="http://schemas.microsoft.com/office/drawing/2014/main" id="{5EA347FA-C9B6-790C-CBB4-1FA96ED357E2}"/>
              </a:ext>
            </a:extLst>
          </p:cNvPr>
          <p:cNvSpPr/>
          <p:nvPr/>
        </p:nvSpPr>
        <p:spPr>
          <a:xfrm>
            <a:off x="9371063" y="2197100"/>
            <a:ext cx="2028917" cy="3289300"/>
          </a:xfrm>
          <a:prstGeom prst="roundRect">
            <a:avLst>
              <a:gd name="adj" fmla="val 11648"/>
            </a:avLst>
          </a:prstGeom>
          <a:solidFill>
            <a:srgbClr val="F7F8FC">
              <a:alpha val="20000"/>
            </a:srgbClr>
          </a:solidFill>
          <a:ln>
            <a:solidFill>
              <a:schemeClr val="accent3"/>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chemeClr val="accent3"/>
              </a:solidFill>
              <a:effectLst/>
              <a:uLnTx/>
              <a:uFillTx/>
              <a:latin typeface="Inter"/>
              <a:ea typeface="+mn-ea"/>
              <a:cs typeface="+mn-cs"/>
            </a:endParaRPr>
          </a:p>
        </p:txBody>
      </p:sp>
      <p:sp>
        <p:nvSpPr>
          <p:cNvPr id="8" name="Round Same Side Corner Rectangle 7">
            <a:extLst>
              <a:ext uri="{FF2B5EF4-FFF2-40B4-BE49-F238E27FC236}">
                <a16:creationId xmlns:a16="http://schemas.microsoft.com/office/drawing/2014/main" id="{B62A87FF-62BB-8FE3-F44A-E98029FCE8DD}"/>
              </a:ext>
            </a:extLst>
          </p:cNvPr>
          <p:cNvSpPr/>
          <p:nvPr/>
        </p:nvSpPr>
        <p:spPr>
          <a:xfrm>
            <a:off x="2861940" y="2193583"/>
            <a:ext cx="2028917" cy="1453411"/>
          </a:xfrm>
          <a:prstGeom prst="round2SameRect">
            <a:avLst>
              <a:gd name="adj1" fmla="val 16398"/>
              <a:gd name="adj2" fmla="val 0"/>
            </a:avLst>
          </a:prstGeom>
          <a:solidFill>
            <a:schemeClr val="tx1">
              <a:alpha val="5019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Inter"/>
              <a:ea typeface="+mn-ea"/>
              <a:cs typeface="+mn-cs"/>
            </a:endParaRPr>
          </a:p>
        </p:txBody>
      </p:sp>
      <p:sp>
        <p:nvSpPr>
          <p:cNvPr id="9" name="Round Same Side Corner Rectangle 8">
            <a:extLst>
              <a:ext uri="{FF2B5EF4-FFF2-40B4-BE49-F238E27FC236}">
                <a16:creationId xmlns:a16="http://schemas.microsoft.com/office/drawing/2014/main" id="{F71EF470-A153-8285-7E08-3F4211EEC14D}"/>
              </a:ext>
            </a:extLst>
          </p:cNvPr>
          <p:cNvSpPr/>
          <p:nvPr/>
        </p:nvSpPr>
        <p:spPr>
          <a:xfrm>
            <a:off x="5013469" y="2193583"/>
            <a:ext cx="2028917" cy="1453411"/>
          </a:xfrm>
          <a:prstGeom prst="round2SameRect">
            <a:avLst>
              <a:gd name="adj1" fmla="val 16398"/>
              <a:gd name="adj2" fmla="val 0"/>
            </a:avLst>
          </a:prstGeom>
          <a:solidFill>
            <a:schemeClr val="tx1">
              <a:alpha val="5019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Inter"/>
              <a:ea typeface="+mn-ea"/>
              <a:cs typeface="+mn-cs"/>
            </a:endParaRPr>
          </a:p>
        </p:txBody>
      </p:sp>
      <p:sp>
        <p:nvSpPr>
          <p:cNvPr id="10" name="Round Same Side Corner Rectangle 9">
            <a:extLst>
              <a:ext uri="{FF2B5EF4-FFF2-40B4-BE49-F238E27FC236}">
                <a16:creationId xmlns:a16="http://schemas.microsoft.com/office/drawing/2014/main" id="{6F819075-2D27-1AB2-1DEF-36554928B079}"/>
              </a:ext>
            </a:extLst>
          </p:cNvPr>
          <p:cNvSpPr/>
          <p:nvPr/>
        </p:nvSpPr>
        <p:spPr>
          <a:xfrm>
            <a:off x="7202352" y="2193583"/>
            <a:ext cx="2028917" cy="1453411"/>
          </a:xfrm>
          <a:prstGeom prst="round2SameRect">
            <a:avLst>
              <a:gd name="adj1" fmla="val 16398"/>
              <a:gd name="adj2" fmla="val 0"/>
            </a:avLst>
          </a:prstGeom>
          <a:solidFill>
            <a:schemeClr val="tx1">
              <a:alpha val="5019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Inter"/>
              <a:ea typeface="+mn-ea"/>
              <a:cs typeface="+mn-cs"/>
            </a:endParaRPr>
          </a:p>
        </p:txBody>
      </p:sp>
      <p:sp>
        <p:nvSpPr>
          <p:cNvPr id="12" name="Rounded Rectangle 11">
            <a:extLst>
              <a:ext uri="{FF2B5EF4-FFF2-40B4-BE49-F238E27FC236}">
                <a16:creationId xmlns:a16="http://schemas.microsoft.com/office/drawing/2014/main" id="{A0233548-7930-2243-D07E-0303C38AF589}"/>
              </a:ext>
            </a:extLst>
          </p:cNvPr>
          <p:cNvSpPr/>
          <p:nvPr/>
        </p:nvSpPr>
        <p:spPr>
          <a:xfrm>
            <a:off x="696963" y="2197100"/>
            <a:ext cx="2028917" cy="3289300"/>
          </a:xfrm>
          <a:prstGeom prst="roundRect">
            <a:avLst>
              <a:gd name="adj" fmla="val 11648"/>
            </a:avLst>
          </a:prstGeom>
          <a:solidFill>
            <a:schemeClr val="tx2">
              <a:alpha val="2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Inter"/>
              <a:ea typeface="+mn-ea"/>
              <a:cs typeface="+mn-cs"/>
            </a:endParaRPr>
          </a:p>
        </p:txBody>
      </p:sp>
      <p:sp>
        <p:nvSpPr>
          <p:cNvPr id="13" name="Round Same Side Corner Rectangle 12">
            <a:extLst>
              <a:ext uri="{FF2B5EF4-FFF2-40B4-BE49-F238E27FC236}">
                <a16:creationId xmlns:a16="http://schemas.microsoft.com/office/drawing/2014/main" id="{702A6C62-0175-8616-D630-0ED0FA33CB07}"/>
              </a:ext>
            </a:extLst>
          </p:cNvPr>
          <p:cNvSpPr/>
          <p:nvPr/>
        </p:nvSpPr>
        <p:spPr>
          <a:xfrm>
            <a:off x="696963" y="2193583"/>
            <a:ext cx="2028917" cy="1453411"/>
          </a:xfrm>
          <a:prstGeom prst="round2SameRect">
            <a:avLst>
              <a:gd name="adj1" fmla="val 16398"/>
              <a:gd name="adj2" fmla="val 0"/>
            </a:avLst>
          </a:prstGeom>
          <a:solidFill>
            <a:schemeClr val="tx1">
              <a:alpha val="5019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Inter"/>
              <a:ea typeface="+mn-ea"/>
              <a:cs typeface="+mn-cs"/>
            </a:endParaRPr>
          </a:p>
        </p:txBody>
      </p:sp>
      <p:sp>
        <p:nvSpPr>
          <p:cNvPr id="14" name="Text Placeholder 1">
            <a:extLst>
              <a:ext uri="{FF2B5EF4-FFF2-40B4-BE49-F238E27FC236}">
                <a16:creationId xmlns:a16="http://schemas.microsoft.com/office/drawing/2014/main" id="{EBFA797A-E9FB-17AD-1090-3DC2FD4750C1}"/>
              </a:ext>
            </a:extLst>
          </p:cNvPr>
          <p:cNvSpPr txBox="1">
            <a:spLocks/>
          </p:cNvSpPr>
          <p:nvPr/>
        </p:nvSpPr>
        <p:spPr>
          <a:xfrm>
            <a:off x="701040" y="605648"/>
            <a:ext cx="10728960" cy="1271914"/>
          </a:xfrm>
          <a:prstGeom prst="rect">
            <a:avLst/>
          </a:prstGeom>
        </p:spPr>
        <p:txBody>
          <a:bodyPr/>
          <a:lstStyle>
            <a:lvl1pPr marL="228600" indent="-228600" algn="l" defTabSz="914400" rtl="0" eaLnBrk="1" latinLnBrk="0" hangingPunct="1">
              <a:lnSpc>
                <a:spcPct val="120000"/>
              </a:lnSpc>
              <a:spcBef>
                <a:spcPts val="1000"/>
              </a:spcBef>
              <a:buFont typeface="Inter" panose="020B0502030000000004" pitchFamily="34" charset="0"/>
              <a:buChar char="•"/>
              <a:defRPr sz="1200" kern="1200">
                <a:solidFill>
                  <a:schemeClr val="tx1"/>
                </a:solidFill>
                <a:latin typeface="Inter" panose="020B0502030000000004" pitchFamily="34" charset="0"/>
                <a:ea typeface="Inter" panose="020B0502030000000004" pitchFamily="34" charset="0"/>
                <a:cs typeface="Inter" panose="020B0502030000000004" pitchFamily="34" charset="0"/>
              </a:defRPr>
            </a:lvl1pPr>
            <a:lvl2pPr marL="685800" indent="-228600" algn="l" defTabSz="914400" rtl="0" eaLnBrk="1" latinLnBrk="0" hangingPunct="1">
              <a:lnSpc>
                <a:spcPct val="120000"/>
              </a:lnSpc>
              <a:spcBef>
                <a:spcPts val="500"/>
              </a:spcBef>
              <a:buFont typeface="Inter" panose="020B0502030000000004" pitchFamily="34" charset="0"/>
              <a:buChar char="•"/>
              <a:defRPr sz="1200" kern="1200">
                <a:solidFill>
                  <a:schemeClr val="tx1"/>
                </a:solidFill>
                <a:latin typeface="Inter" panose="020B0502030000000004" pitchFamily="34" charset="0"/>
                <a:ea typeface="Inter" panose="020B0502030000000004" pitchFamily="34" charset="0"/>
                <a:cs typeface="Inter" panose="020B0502030000000004" pitchFamily="34" charset="0"/>
              </a:defRPr>
            </a:lvl2pPr>
            <a:lvl3pPr marL="1143000" indent="-228600" algn="l" defTabSz="914400" rtl="0" eaLnBrk="1" latinLnBrk="0" hangingPunct="1">
              <a:lnSpc>
                <a:spcPct val="120000"/>
              </a:lnSpc>
              <a:spcBef>
                <a:spcPts val="500"/>
              </a:spcBef>
              <a:buFont typeface="Inter" panose="020B0502030000000004" pitchFamily="34" charset="0"/>
              <a:buChar char="•"/>
              <a:defRPr sz="1200" kern="1200">
                <a:solidFill>
                  <a:schemeClr val="tx1"/>
                </a:solidFill>
                <a:latin typeface="Inter" panose="020B0502030000000004" pitchFamily="34" charset="0"/>
                <a:ea typeface="Inter" panose="020B0502030000000004" pitchFamily="34" charset="0"/>
                <a:cs typeface="Inter" panose="020B0502030000000004" pitchFamily="34" charset="0"/>
              </a:defRPr>
            </a:lvl3pPr>
            <a:lvl4pPr marL="1600200" indent="-228600" algn="l" defTabSz="914400" rtl="0" eaLnBrk="1" latinLnBrk="0" hangingPunct="1">
              <a:lnSpc>
                <a:spcPct val="120000"/>
              </a:lnSpc>
              <a:spcBef>
                <a:spcPts val="500"/>
              </a:spcBef>
              <a:buFont typeface="Inter" panose="020B0502030000000004" pitchFamily="34" charset="0"/>
              <a:buChar char="•"/>
              <a:defRPr sz="1200" kern="1200">
                <a:solidFill>
                  <a:schemeClr val="tx1"/>
                </a:solidFill>
                <a:latin typeface="Inter" panose="020B0502030000000004" pitchFamily="34" charset="0"/>
                <a:ea typeface="Inter" panose="020B0502030000000004" pitchFamily="34" charset="0"/>
                <a:cs typeface="Inter" panose="020B0502030000000004" pitchFamily="34" charset="0"/>
              </a:defRPr>
            </a:lvl4pPr>
            <a:lvl5pPr marL="2057400" indent="-228600" algn="l" defTabSz="914400" rtl="0" eaLnBrk="1" latinLnBrk="0" hangingPunct="1">
              <a:lnSpc>
                <a:spcPct val="120000"/>
              </a:lnSpc>
              <a:spcBef>
                <a:spcPts val="500"/>
              </a:spcBef>
              <a:buFont typeface="Inter" panose="020B0502030000000004" pitchFamily="34" charset="0"/>
              <a:buChar char="•"/>
              <a:defRPr sz="1200" kern="1200">
                <a:solidFill>
                  <a:schemeClr val="tx1"/>
                </a:solidFill>
                <a:latin typeface="Inter" panose="020B0502030000000004" pitchFamily="34" charset="0"/>
                <a:ea typeface="Inter" panose="020B0502030000000004" pitchFamily="34" charset="0"/>
                <a:cs typeface="Inter" panose="020B0502030000000004" pitchFamily="34" charset="0"/>
              </a:defRPr>
            </a:lvl5pPr>
            <a:lvl6pPr marL="2514600" indent="-228600" algn="l" defTabSz="914400" rtl="0" eaLnBrk="1" latinLnBrk="0" hangingPunct="1">
              <a:lnSpc>
                <a:spcPct val="90000"/>
              </a:lnSpc>
              <a:spcBef>
                <a:spcPts val="500"/>
              </a:spcBef>
              <a:buFont typeface="Inter" panose="020B05020300000000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Inter" panose="020B05020300000000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Inter" panose="020B05020300000000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Inter" panose="020B0502030000000004" pitchFamily="34" charset="0"/>
              <a:buChar char="•"/>
              <a:defRPr sz="1800" kern="1200">
                <a:solidFill>
                  <a:schemeClr val="tx1"/>
                </a:solidFill>
                <a:latin typeface="+mn-lt"/>
                <a:ea typeface="+mn-ea"/>
                <a:cs typeface="+mn-cs"/>
              </a:defRPr>
            </a:lvl9pPr>
          </a:lstStyle>
          <a:p>
            <a:pPr marL="0" marR="0" lvl="0" indent="0" algn="l" defTabSz="914400" rtl="0" eaLnBrk="1" fontAlgn="auto" latinLnBrk="0" hangingPunct="1">
              <a:lnSpc>
                <a:spcPct val="90000"/>
              </a:lnSpc>
              <a:spcBef>
                <a:spcPct val="0"/>
              </a:spcBef>
              <a:spcAft>
                <a:spcPts val="0"/>
              </a:spcAft>
              <a:buClrTx/>
              <a:buSzTx/>
              <a:buFont typeface="Inter" panose="020B0502030000000004" pitchFamily="34" charset="0"/>
              <a:buNone/>
              <a:tabLst/>
              <a:defRPr/>
            </a:pPr>
            <a:r>
              <a:rPr kumimoji="0" lang="en-US" sz="4800" b="1" i="0" u="none" strike="noStrike" kern="1200" cap="none" spc="0" normalizeH="0" baseline="0" noProof="0">
                <a:ln>
                  <a:noFill/>
                </a:ln>
                <a:solidFill>
                  <a:srgbClr val="92E2FE"/>
                </a:solidFill>
                <a:effectLst/>
                <a:uLnTx/>
                <a:uFillTx/>
                <a:latin typeface="Outfit"/>
                <a:ea typeface="Inter" panose="020B0502030000000004" pitchFamily="34" charset="0"/>
              </a:rPr>
              <a:t>Holder Obligations</a:t>
            </a:r>
          </a:p>
        </p:txBody>
      </p:sp>
      <p:pic>
        <p:nvPicPr>
          <p:cNvPr id="15" name="Graphic 14">
            <a:extLst>
              <a:ext uri="{FF2B5EF4-FFF2-40B4-BE49-F238E27FC236}">
                <a16:creationId xmlns:a16="http://schemas.microsoft.com/office/drawing/2014/main" id="{CF75E129-4E1C-9B5F-EE6F-BBE35070A60C}"/>
              </a:ext>
            </a:extLst>
          </p:cNvPr>
          <p:cNvPicPr>
            <a:picLocks noChangeAspect="1"/>
          </p:cNvPicPr>
          <p:nvPr/>
        </p:nvPicPr>
        <p:blipFill>
          <a:blip>
            <a:extLst>
              <a:ext uri="{96DAC541-7B7A-43D3-8B79-37D633B846F1}">
                <asvg:svgBlip xmlns:asvg="http://schemas.microsoft.com/office/drawing/2016/SVG/main" r:embed="rId4"/>
              </a:ext>
            </a:extLst>
          </a:blip>
          <a:srcRect r="49363" b="54782"/>
          <a:stretch>
            <a:fillRect/>
          </a:stretch>
        </p:blipFill>
        <p:spPr>
          <a:xfrm>
            <a:off x="1422219" y="2482850"/>
            <a:ext cx="1303661" cy="1164143"/>
          </a:xfrm>
          <a:prstGeom prst="rect">
            <a:avLst/>
          </a:prstGeom>
        </p:spPr>
      </p:pic>
      <p:sp>
        <p:nvSpPr>
          <p:cNvPr id="16" name="Text Placeholder 5">
            <a:extLst>
              <a:ext uri="{FF2B5EF4-FFF2-40B4-BE49-F238E27FC236}">
                <a16:creationId xmlns:a16="http://schemas.microsoft.com/office/drawing/2014/main" id="{430B3E96-B11E-9F4A-ACBC-C6BFCAF871B1}"/>
              </a:ext>
            </a:extLst>
          </p:cNvPr>
          <p:cNvSpPr txBox="1">
            <a:spLocks/>
          </p:cNvSpPr>
          <p:nvPr/>
        </p:nvSpPr>
        <p:spPr>
          <a:xfrm>
            <a:off x="828033" y="2701068"/>
            <a:ext cx="1808948" cy="672513"/>
          </a:xfrm>
          <a:prstGeom prst="rect">
            <a:avLst/>
          </a:prstGeom>
        </p:spPr>
        <p:txBody>
          <a:bodyPr/>
          <a:lstStyle>
            <a:lvl1pPr marL="228600" indent="-228600" algn="l" defTabSz="914400" rtl="0" eaLnBrk="1" latinLnBrk="0" hangingPunct="1">
              <a:lnSpc>
                <a:spcPct val="120000"/>
              </a:lnSpc>
              <a:spcBef>
                <a:spcPts val="1000"/>
              </a:spcBef>
              <a:buFont typeface="Inter" panose="020B0502030000000004" pitchFamily="34" charset="0"/>
              <a:buChar char="•"/>
              <a:defRPr sz="1200" kern="1200">
                <a:solidFill>
                  <a:schemeClr val="tx1"/>
                </a:solidFill>
                <a:latin typeface="Inter" panose="020B0502030000000004" pitchFamily="34" charset="0"/>
                <a:ea typeface="Inter" panose="020B0502030000000004" pitchFamily="34" charset="0"/>
                <a:cs typeface="Inter" panose="020B0502030000000004" pitchFamily="34" charset="0"/>
              </a:defRPr>
            </a:lvl1pPr>
            <a:lvl2pPr marL="685800" indent="-228600" algn="l" defTabSz="914400" rtl="0" eaLnBrk="1" latinLnBrk="0" hangingPunct="1">
              <a:lnSpc>
                <a:spcPct val="120000"/>
              </a:lnSpc>
              <a:spcBef>
                <a:spcPts val="500"/>
              </a:spcBef>
              <a:buFont typeface="Inter" panose="020B0502030000000004" pitchFamily="34" charset="0"/>
              <a:buChar char="•"/>
              <a:defRPr sz="1200" kern="1200">
                <a:solidFill>
                  <a:schemeClr val="tx1"/>
                </a:solidFill>
                <a:latin typeface="Inter" panose="020B0502030000000004" pitchFamily="34" charset="0"/>
                <a:ea typeface="Inter" panose="020B0502030000000004" pitchFamily="34" charset="0"/>
                <a:cs typeface="Inter" panose="020B0502030000000004" pitchFamily="34" charset="0"/>
              </a:defRPr>
            </a:lvl2pPr>
            <a:lvl3pPr marL="1143000" indent="-228600" algn="l" defTabSz="914400" rtl="0" eaLnBrk="1" latinLnBrk="0" hangingPunct="1">
              <a:lnSpc>
                <a:spcPct val="120000"/>
              </a:lnSpc>
              <a:spcBef>
                <a:spcPts val="500"/>
              </a:spcBef>
              <a:buFont typeface="Inter" panose="020B0502030000000004" pitchFamily="34" charset="0"/>
              <a:buChar char="•"/>
              <a:defRPr sz="1200" kern="1200">
                <a:solidFill>
                  <a:schemeClr val="tx1"/>
                </a:solidFill>
                <a:latin typeface="Inter" panose="020B0502030000000004" pitchFamily="34" charset="0"/>
                <a:ea typeface="Inter" panose="020B0502030000000004" pitchFamily="34" charset="0"/>
                <a:cs typeface="Inter" panose="020B0502030000000004" pitchFamily="34" charset="0"/>
              </a:defRPr>
            </a:lvl3pPr>
            <a:lvl4pPr marL="1600200" indent="-228600" algn="l" defTabSz="914400" rtl="0" eaLnBrk="1" latinLnBrk="0" hangingPunct="1">
              <a:lnSpc>
                <a:spcPct val="120000"/>
              </a:lnSpc>
              <a:spcBef>
                <a:spcPts val="500"/>
              </a:spcBef>
              <a:buFont typeface="Inter" panose="020B0502030000000004" pitchFamily="34" charset="0"/>
              <a:buChar char="•"/>
              <a:defRPr sz="1200" kern="1200">
                <a:solidFill>
                  <a:schemeClr val="tx1"/>
                </a:solidFill>
                <a:latin typeface="Inter" panose="020B0502030000000004" pitchFamily="34" charset="0"/>
                <a:ea typeface="Inter" panose="020B0502030000000004" pitchFamily="34" charset="0"/>
                <a:cs typeface="Inter" panose="020B0502030000000004" pitchFamily="34" charset="0"/>
              </a:defRPr>
            </a:lvl4pPr>
            <a:lvl5pPr marL="2057400" indent="-228600" algn="l" defTabSz="914400" rtl="0" eaLnBrk="1" latinLnBrk="0" hangingPunct="1">
              <a:lnSpc>
                <a:spcPct val="120000"/>
              </a:lnSpc>
              <a:spcBef>
                <a:spcPts val="500"/>
              </a:spcBef>
              <a:buFont typeface="Inter" panose="020B0502030000000004" pitchFamily="34" charset="0"/>
              <a:buChar char="•"/>
              <a:defRPr sz="1200" kern="1200">
                <a:solidFill>
                  <a:schemeClr val="tx1"/>
                </a:solidFill>
                <a:latin typeface="Inter" panose="020B0502030000000004" pitchFamily="34" charset="0"/>
                <a:ea typeface="Inter" panose="020B0502030000000004" pitchFamily="34" charset="0"/>
                <a:cs typeface="Inter" panose="020B0502030000000004" pitchFamily="34" charset="0"/>
              </a:defRPr>
            </a:lvl5pPr>
            <a:lvl6pPr marL="2514600" indent="-228600" algn="l" defTabSz="914400" rtl="0" eaLnBrk="1" latinLnBrk="0" hangingPunct="1">
              <a:lnSpc>
                <a:spcPct val="90000"/>
              </a:lnSpc>
              <a:spcBef>
                <a:spcPts val="500"/>
              </a:spcBef>
              <a:buFont typeface="Inter" panose="020B05020300000000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Inter" panose="020B05020300000000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Inter" panose="020B05020300000000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Inter" panose="020B0502030000000004" pitchFamily="34" charset="0"/>
              <a:buChar char="•"/>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Pct val="150000"/>
              <a:buFont typeface="Inter" panose="020B0502030000000004" pitchFamily="34" charset="0"/>
              <a:buNone/>
              <a:tabLst/>
              <a:defRPr/>
            </a:pPr>
            <a:r>
              <a:rPr kumimoji="0" lang="en-US" sz="1600" b="0" i="0" u="none" strike="noStrike" kern="1200" cap="none" spc="0" normalizeH="0" baseline="0" noProof="0">
                <a:ln>
                  <a:noFill/>
                </a:ln>
                <a:solidFill>
                  <a:srgbClr val="05BCFE"/>
                </a:solidFill>
                <a:effectLst/>
                <a:uLnTx/>
                <a:uFillTx/>
                <a:latin typeface="Outfit Medium" pitchFamily="2" charset="0"/>
                <a:ea typeface="Times New Roman" panose="02020603050405020304" pitchFamily="18" charset="0"/>
                <a:cs typeface="Aptos" panose="020B0004020202020204" pitchFamily="34" charset="0"/>
              </a:rPr>
              <a:t>Identify &amp; Track</a:t>
            </a:r>
          </a:p>
        </p:txBody>
      </p:sp>
      <p:sp>
        <p:nvSpPr>
          <p:cNvPr id="17" name="TextBox 16">
            <a:extLst>
              <a:ext uri="{FF2B5EF4-FFF2-40B4-BE49-F238E27FC236}">
                <a16:creationId xmlns:a16="http://schemas.microsoft.com/office/drawing/2014/main" id="{017D8155-F898-F7BD-C099-A09F7C4629C5}"/>
              </a:ext>
            </a:extLst>
          </p:cNvPr>
          <p:cNvSpPr txBox="1"/>
          <p:nvPr/>
        </p:nvSpPr>
        <p:spPr>
          <a:xfrm>
            <a:off x="844249" y="2182709"/>
            <a:ext cx="718379" cy="523220"/>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1" i="0" u="none" strike="noStrike" kern="1200" cap="none" spc="0" normalizeH="0" baseline="0" noProof="0">
                <a:ln>
                  <a:noFill/>
                </a:ln>
                <a:solidFill>
                  <a:srgbClr val="05BCFE">
                    <a:alpha val="52985"/>
                  </a:srgbClr>
                </a:solidFill>
                <a:effectLst/>
                <a:uLnTx/>
                <a:uFillTx/>
                <a:latin typeface="Outfit Black" pitchFamily="2" charset="0"/>
                <a:ea typeface="+mn-ea"/>
                <a:cs typeface="+mn-cs"/>
              </a:rPr>
              <a:t>1</a:t>
            </a:r>
          </a:p>
        </p:txBody>
      </p:sp>
      <p:sp>
        <p:nvSpPr>
          <p:cNvPr id="18" name="TextBox 17">
            <a:extLst>
              <a:ext uri="{FF2B5EF4-FFF2-40B4-BE49-F238E27FC236}">
                <a16:creationId xmlns:a16="http://schemas.microsoft.com/office/drawing/2014/main" id="{3D452A65-DE12-3A55-D078-B159CEB44ACA}"/>
              </a:ext>
            </a:extLst>
          </p:cNvPr>
          <p:cNvSpPr txBox="1"/>
          <p:nvPr/>
        </p:nvSpPr>
        <p:spPr>
          <a:xfrm>
            <a:off x="1022791" y="3789811"/>
            <a:ext cx="1614189" cy="1015663"/>
          </a:xfrm>
          <a:prstGeom prst="rect">
            <a:avLst/>
          </a:prstGeom>
          <a:noFill/>
        </p:spPr>
        <p:txBody>
          <a:bodyPr wrap="square" rtlCol="0">
            <a:spAutoFit/>
          </a:bodyPr>
          <a:lstStyle/>
          <a:p>
            <a:pPr marL="0" marR="0" lvl="1" indent="0" algn="l" defTabSz="914400" rtl="0" eaLnBrk="1" fontAlgn="auto" latinLnBrk="0" hangingPunct="1">
              <a:lnSpc>
                <a:spcPts val="1200"/>
              </a:lnSpc>
              <a:spcBef>
                <a:spcPts val="600"/>
              </a:spcBef>
              <a:spcAft>
                <a:spcPts val="0"/>
              </a:spcAft>
              <a:buClrTx/>
              <a:buSzPct val="150000"/>
              <a:buFontTx/>
              <a:buNone/>
              <a:tabLst/>
              <a:defRPr/>
            </a:pPr>
            <a:r>
              <a:rPr lang="en-US" sz="1200">
                <a:solidFill>
                  <a:srgbClr val="FFFFFF"/>
                </a:solidFill>
                <a:latin typeface="Outfit Light" pitchFamily="2" charset="0"/>
                <a:ea typeface="Inter Light" panose="02000503000000020004" pitchFamily="2" charset="0"/>
                <a:cs typeface="Poppins" pitchFamily="2" charset="77"/>
              </a:rPr>
              <a:t>all property that could become reportable – aged payables, uncashed checks, open credits, dormancy accounts</a:t>
            </a:r>
            <a:endParaRPr kumimoji="0" lang="en-US" sz="1200" b="0" i="0" u="none" strike="noStrike" kern="1200" cap="none" spc="-10" normalizeH="0" baseline="0" noProof="0">
              <a:ln>
                <a:noFill/>
              </a:ln>
              <a:solidFill>
                <a:srgbClr val="FFFFFF"/>
              </a:solidFill>
              <a:effectLst/>
              <a:uLnTx/>
              <a:uFillTx/>
              <a:latin typeface="Outfit Light" pitchFamily="2" charset="0"/>
              <a:ea typeface="Inter Light" panose="02000503000000020004" pitchFamily="2" charset="0"/>
              <a:cs typeface="Poppins" pitchFamily="2" charset="77"/>
            </a:endParaRPr>
          </a:p>
        </p:txBody>
      </p:sp>
      <p:pic>
        <p:nvPicPr>
          <p:cNvPr id="19" name="Graphic 18">
            <a:extLst>
              <a:ext uri="{FF2B5EF4-FFF2-40B4-BE49-F238E27FC236}">
                <a16:creationId xmlns:a16="http://schemas.microsoft.com/office/drawing/2014/main" id="{78047D50-2B82-E7DA-3923-FC275DCAFA30}"/>
              </a:ext>
            </a:extLst>
          </p:cNvPr>
          <p:cNvPicPr>
            <a:picLocks noChangeAspect="1"/>
          </p:cNvPicPr>
          <p:nvPr/>
        </p:nvPicPr>
        <p:blipFill>
          <a:blip>
            <a:extLst>
              <a:ext uri="{96DAC541-7B7A-43D3-8B79-37D633B846F1}">
                <asvg:svgBlip xmlns:asvg="http://schemas.microsoft.com/office/drawing/2016/SVG/main" r:embed="rId5"/>
              </a:ext>
            </a:extLst>
          </a:blip>
          <a:srcRect r="49363" b="54782"/>
          <a:stretch>
            <a:fillRect/>
          </a:stretch>
        </p:blipFill>
        <p:spPr>
          <a:xfrm>
            <a:off x="3593919" y="2482850"/>
            <a:ext cx="1303661" cy="1164143"/>
          </a:xfrm>
          <a:prstGeom prst="rect">
            <a:avLst/>
          </a:prstGeom>
        </p:spPr>
      </p:pic>
      <p:pic>
        <p:nvPicPr>
          <p:cNvPr id="20" name="Graphic 19">
            <a:extLst>
              <a:ext uri="{FF2B5EF4-FFF2-40B4-BE49-F238E27FC236}">
                <a16:creationId xmlns:a16="http://schemas.microsoft.com/office/drawing/2014/main" id="{880BF66E-A9A5-5B0B-BDEE-81D7F42D25B2}"/>
              </a:ext>
            </a:extLst>
          </p:cNvPr>
          <p:cNvPicPr>
            <a:picLocks noChangeAspect="1"/>
          </p:cNvPicPr>
          <p:nvPr/>
        </p:nvPicPr>
        <p:blipFill>
          <a:blip>
            <a:extLst>
              <a:ext uri="{96DAC541-7B7A-43D3-8B79-37D633B846F1}">
                <asvg:svgBlip xmlns:asvg="http://schemas.microsoft.com/office/drawing/2016/SVG/main" r:embed="rId5"/>
              </a:ext>
            </a:extLst>
          </a:blip>
          <a:srcRect r="49363" b="54782"/>
          <a:stretch>
            <a:fillRect/>
          </a:stretch>
        </p:blipFill>
        <p:spPr>
          <a:xfrm>
            <a:off x="5752919" y="2482850"/>
            <a:ext cx="1303661" cy="1164143"/>
          </a:xfrm>
          <a:prstGeom prst="rect">
            <a:avLst/>
          </a:prstGeom>
        </p:spPr>
      </p:pic>
      <p:pic>
        <p:nvPicPr>
          <p:cNvPr id="21" name="Graphic 20">
            <a:extLst>
              <a:ext uri="{FF2B5EF4-FFF2-40B4-BE49-F238E27FC236}">
                <a16:creationId xmlns:a16="http://schemas.microsoft.com/office/drawing/2014/main" id="{DD33EC26-C5CF-A0E4-8C57-6A96F6A98990}"/>
              </a:ext>
            </a:extLst>
          </p:cNvPr>
          <p:cNvPicPr>
            <a:picLocks noChangeAspect="1"/>
          </p:cNvPicPr>
          <p:nvPr/>
        </p:nvPicPr>
        <p:blipFill>
          <a:blip>
            <a:extLst>
              <a:ext uri="{96DAC541-7B7A-43D3-8B79-37D633B846F1}">
                <asvg:svgBlip xmlns:asvg="http://schemas.microsoft.com/office/drawing/2016/SVG/main" r:embed="rId6"/>
              </a:ext>
            </a:extLst>
          </a:blip>
          <a:srcRect r="49363" b="54782"/>
          <a:stretch>
            <a:fillRect/>
          </a:stretch>
        </p:blipFill>
        <p:spPr>
          <a:xfrm>
            <a:off x="7924619" y="2482850"/>
            <a:ext cx="1303661" cy="1164143"/>
          </a:xfrm>
          <a:prstGeom prst="rect">
            <a:avLst/>
          </a:prstGeom>
        </p:spPr>
      </p:pic>
      <p:sp>
        <p:nvSpPr>
          <p:cNvPr id="23" name="TextBox 22">
            <a:extLst>
              <a:ext uri="{FF2B5EF4-FFF2-40B4-BE49-F238E27FC236}">
                <a16:creationId xmlns:a16="http://schemas.microsoft.com/office/drawing/2014/main" id="{5E7F3C29-94DF-BF3B-38EE-3A409381E179}"/>
              </a:ext>
            </a:extLst>
          </p:cNvPr>
          <p:cNvSpPr txBox="1"/>
          <p:nvPr/>
        </p:nvSpPr>
        <p:spPr>
          <a:xfrm>
            <a:off x="3014676" y="2701068"/>
            <a:ext cx="1822624" cy="338554"/>
          </a:xfrm>
          <a:prstGeom prst="rect">
            <a:avLst/>
          </a:prstGeom>
          <a:noFill/>
        </p:spPr>
        <p:txBody>
          <a:bodyPr wrap="square" rtlCol="0">
            <a:spAutoFit/>
          </a:bodyPr>
          <a:lstStyle/>
          <a:p>
            <a:pPr marL="0" marR="0" lvl="1" indent="0" algn="l" defTabSz="914400" rtl="0" eaLnBrk="1" fontAlgn="auto" latinLnBrk="0" hangingPunct="1">
              <a:lnSpc>
                <a:spcPct val="100000"/>
              </a:lnSpc>
              <a:spcBef>
                <a:spcPts val="0"/>
              </a:spcBef>
              <a:spcAft>
                <a:spcPts val="0"/>
              </a:spcAft>
              <a:buClrTx/>
              <a:buSzPct val="150000"/>
              <a:buFontTx/>
              <a:buNone/>
              <a:tabLst/>
              <a:defRPr/>
            </a:pPr>
            <a:r>
              <a:rPr kumimoji="0" lang="en-US" sz="1600" b="0" i="0" u="none" strike="noStrike" kern="1200" cap="none" spc="0" normalizeH="0" baseline="0" noProof="0">
                <a:ln>
                  <a:noFill/>
                </a:ln>
                <a:solidFill>
                  <a:srgbClr val="B6FFA0"/>
                </a:solidFill>
                <a:effectLst/>
                <a:uLnTx/>
                <a:uFillTx/>
                <a:latin typeface="Outfit Medium" pitchFamily="2" charset="0"/>
                <a:ea typeface="Times New Roman" panose="02020603050405020304" pitchFamily="18" charset="0"/>
                <a:cs typeface="Aptos" panose="020B0004020202020204" pitchFamily="34" charset="0"/>
              </a:rPr>
              <a:t>Notify Owners</a:t>
            </a:r>
            <a:endParaRPr kumimoji="0" lang="en-US" sz="1600" b="0" i="0" u="none" strike="noStrike" kern="1200" cap="none" spc="0" normalizeH="0" baseline="0" noProof="0">
              <a:ln>
                <a:noFill/>
              </a:ln>
              <a:solidFill>
                <a:srgbClr val="B6FFA0"/>
              </a:solidFill>
              <a:effectLst/>
              <a:uLnTx/>
              <a:uFillTx/>
              <a:latin typeface="Outfit Medium" pitchFamily="2" charset="0"/>
              <a:ea typeface="Aptos" panose="020B0004020202020204" pitchFamily="34" charset="0"/>
              <a:cs typeface="Aptos" panose="020B0004020202020204" pitchFamily="34" charset="0"/>
            </a:endParaRPr>
          </a:p>
        </p:txBody>
      </p:sp>
      <p:sp>
        <p:nvSpPr>
          <p:cNvPr id="24" name="TextBox 23">
            <a:extLst>
              <a:ext uri="{FF2B5EF4-FFF2-40B4-BE49-F238E27FC236}">
                <a16:creationId xmlns:a16="http://schemas.microsoft.com/office/drawing/2014/main" id="{F0411756-B22C-5556-1F2D-C7D878F51ABD}"/>
              </a:ext>
            </a:extLst>
          </p:cNvPr>
          <p:cNvSpPr txBox="1"/>
          <p:nvPr/>
        </p:nvSpPr>
        <p:spPr>
          <a:xfrm>
            <a:off x="3200582" y="3798580"/>
            <a:ext cx="1826708" cy="707886"/>
          </a:xfrm>
          <a:prstGeom prst="rect">
            <a:avLst/>
          </a:prstGeom>
          <a:noFill/>
        </p:spPr>
        <p:txBody>
          <a:bodyPr wrap="square" rtlCol="0">
            <a:spAutoFit/>
          </a:bodyPr>
          <a:lstStyle/>
          <a:p>
            <a:pPr marL="0" marR="0" lvl="1" indent="0" algn="l" defTabSz="914400" rtl="0" eaLnBrk="1" fontAlgn="auto" latinLnBrk="0" hangingPunct="1">
              <a:lnSpc>
                <a:spcPts val="1200"/>
              </a:lnSpc>
              <a:spcBef>
                <a:spcPts val="600"/>
              </a:spcBef>
              <a:spcAft>
                <a:spcPts val="0"/>
              </a:spcAft>
              <a:buClrTx/>
              <a:buSzPct val="150000"/>
              <a:buFontTx/>
              <a:buNone/>
              <a:tabLst/>
              <a:defRPr/>
            </a:pPr>
            <a:r>
              <a:rPr lang="en-US" sz="1200">
                <a:solidFill>
                  <a:srgbClr val="FFFFFF"/>
                </a:solidFill>
                <a:latin typeface="Outfit Light" pitchFamily="2" charset="0"/>
                <a:ea typeface="Times New Roman" panose="02020603050405020304" pitchFamily="18" charset="0"/>
                <a:cs typeface="Aptos" panose="020B0004020202020204" pitchFamily="34" charset="0"/>
              </a:rPr>
              <a:t>b</a:t>
            </a:r>
            <a:r>
              <a:rPr kumimoji="0" lang="en-US" sz="1200" b="0" i="0" u="none" strike="noStrike" kern="1200" cap="none" spc="0" normalizeH="0" baseline="0" noProof="0" err="1">
                <a:ln>
                  <a:noFill/>
                </a:ln>
                <a:solidFill>
                  <a:srgbClr val="FFFFFF"/>
                </a:solidFill>
                <a:effectLst/>
                <a:uLnTx/>
                <a:uFillTx/>
                <a:latin typeface="Outfit Light" pitchFamily="2" charset="0"/>
                <a:ea typeface="Times New Roman" panose="02020603050405020304" pitchFamily="18" charset="0"/>
                <a:cs typeface="Aptos" panose="020B0004020202020204" pitchFamily="34" charset="0"/>
              </a:rPr>
              <a:t>efore</a:t>
            </a:r>
            <a:r>
              <a:rPr kumimoji="0" lang="en-US" sz="1200" b="0" i="0" u="none" strike="noStrike" kern="1200" cap="none" spc="0" normalizeH="0" baseline="0" noProof="0">
                <a:ln>
                  <a:noFill/>
                </a:ln>
                <a:solidFill>
                  <a:srgbClr val="FFFFFF"/>
                </a:solidFill>
                <a:effectLst/>
                <a:uLnTx/>
                <a:uFillTx/>
                <a:latin typeface="Outfit Light" pitchFamily="2" charset="0"/>
                <a:ea typeface="Times New Roman" panose="02020603050405020304" pitchFamily="18" charset="0"/>
                <a:cs typeface="Aptos" panose="020B0004020202020204" pitchFamily="34" charset="0"/>
              </a:rPr>
              <a:t> the deadline – due diligence letters sent 60 to 120 days before filing.</a:t>
            </a:r>
            <a:endParaRPr kumimoji="0" lang="en-US" sz="1200" b="0" i="0" u="none" strike="noStrike" kern="1200" cap="none" spc="0" normalizeH="0" baseline="0" noProof="0">
              <a:ln>
                <a:noFill/>
              </a:ln>
              <a:solidFill>
                <a:srgbClr val="FFFFFF"/>
              </a:solidFill>
              <a:effectLst/>
              <a:uLnTx/>
              <a:uFillTx/>
              <a:latin typeface="Outfit Light" pitchFamily="2" charset="0"/>
              <a:ea typeface="Aptos" panose="020B0004020202020204" pitchFamily="34" charset="0"/>
              <a:cs typeface="Aptos" panose="020B0004020202020204" pitchFamily="34" charset="0"/>
            </a:endParaRPr>
          </a:p>
        </p:txBody>
      </p:sp>
      <p:sp>
        <p:nvSpPr>
          <p:cNvPr id="25" name="TextBox 24">
            <a:extLst>
              <a:ext uri="{FF2B5EF4-FFF2-40B4-BE49-F238E27FC236}">
                <a16:creationId xmlns:a16="http://schemas.microsoft.com/office/drawing/2014/main" id="{2BB0BA97-9620-C1CF-6109-7B4B95C79EE2}"/>
              </a:ext>
            </a:extLst>
          </p:cNvPr>
          <p:cNvSpPr txBox="1"/>
          <p:nvPr/>
        </p:nvSpPr>
        <p:spPr>
          <a:xfrm>
            <a:off x="5163963" y="2701068"/>
            <a:ext cx="1760056" cy="338554"/>
          </a:xfrm>
          <a:prstGeom prst="rect">
            <a:avLst/>
          </a:prstGeom>
          <a:noFill/>
        </p:spPr>
        <p:txBody>
          <a:bodyPr wrap="square" rtlCol="0">
            <a:spAutoFit/>
          </a:bodyPr>
          <a:lstStyle/>
          <a:p>
            <a:pPr marL="0" marR="0" lvl="1"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a:ln>
                  <a:noFill/>
                </a:ln>
                <a:solidFill>
                  <a:srgbClr val="F0BDFF"/>
                </a:solidFill>
                <a:effectLst/>
                <a:uLnTx/>
                <a:uFillTx/>
                <a:latin typeface="Outfit Medium" pitchFamily="2" charset="0"/>
                <a:ea typeface="Inter Light" panose="02000503000000020004" pitchFamily="2" charset="0"/>
                <a:cs typeface="Aptos" panose="020B0004020202020204" pitchFamily="34" charset="0"/>
              </a:rPr>
              <a:t>File and remit</a:t>
            </a:r>
          </a:p>
        </p:txBody>
      </p:sp>
      <p:sp>
        <p:nvSpPr>
          <p:cNvPr id="26" name="TextBox 25">
            <a:extLst>
              <a:ext uri="{FF2B5EF4-FFF2-40B4-BE49-F238E27FC236}">
                <a16:creationId xmlns:a16="http://schemas.microsoft.com/office/drawing/2014/main" id="{15F758E3-AC2F-B7FE-0E65-18CD9B5AD4E0}"/>
              </a:ext>
            </a:extLst>
          </p:cNvPr>
          <p:cNvSpPr txBox="1"/>
          <p:nvPr/>
        </p:nvSpPr>
        <p:spPr>
          <a:xfrm>
            <a:off x="7316239" y="2701068"/>
            <a:ext cx="1861085" cy="338554"/>
          </a:xfrm>
          <a:prstGeom prst="rect">
            <a:avLst/>
          </a:prstGeom>
          <a:noFill/>
        </p:spPr>
        <p:txBody>
          <a:bodyPr wrap="square" rtlCol="0">
            <a:spAutoFit/>
          </a:bodyPr>
          <a:lstStyle/>
          <a:p>
            <a:pPr marL="0" marR="0" lvl="1"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a:ln>
                  <a:noFill/>
                </a:ln>
                <a:solidFill>
                  <a:srgbClr val="FFD7A4"/>
                </a:solidFill>
                <a:effectLst/>
                <a:uLnTx/>
                <a:uFillTx/>
                <a:latin typeface="Outfit Medium" pitchFamily="2" charset="0"/>
                <a:ea typeface="Times New Roman" panose="02020603050405020304" pitchFamily="18" charset="0"/>
                <a:cs typeface="Aptos" panose="020B0004020202020204" pitchFamily="34" charset="0"/>
              </a:rPr>
              <a:t>Keep records</a:t>
            </a:r>
          </a:p>
        </p:txBody>
      </p:sp>
      <p:sp>
        <p:nvSpPr>
          <p:cNvPr id="28" name="TextBox 27">
            <a:extLst>
              <a:ext uri="{FF2B5EF4-FFF2-40B4-BE49-F238E27FC236}">
                <a16:creationId xmlns:a16="http://schemas.microsoft.com/office/drawing/2014/main" id="{633ED472-BBC2-2A8F-5DAB-4A1D04334FA1}"/>
              </a:ext>
            </a:extLst>
          </p:cNvPr>
          <p:cNvSpPr txBox="1"/>
          <p:nvPr/>
        </p:nvSpPr>
        <p:spPr>
          <a:xfrm>
            <a:off x="5342884" y="3789811"/>
            <a:ext cx="1581136" cy="1015663"/>
          </a:xfrm>
          <a:prstGeom prst="rect">
            <a:avLst/>
          </a:prstGeom>
          <a:noFill/>
        </p:spPr>
        <p:txBody>
          <a:bodyPr wrap="square" rtlCol="0">
            <a:spAutoFit/>
          </a:bodyPr>
          <a:lstStyle/>
          <a:p>
            <a:pPr marL="0" marR="0" lvl="2" indent="0" algn="l" defTabSz="914400" rtl="0" eaLnBrk="1" fontAlgn="auto" latinLnBrk="0" hangingPunct="1">
              <a:lnSpc>
                <a:spcPts val="1200"/>
              </a:lnSpc>
              <a:spcBef>
                <a:spcPts val="600"/>
              </a:spcBef>
              <a:spcAft>
                <a:spcPts val="0"/>
              </a:spcAft>
              <a:buClrTx/>
              <a:buSzTx/>
              <a:buFontTx/>
              <a:buNone/>
              <a:tabLst/>
              <a:defRPr/>
            </a:pPr>
            <a:r>
              <a:rPr kumimoji="0" lang="en-US" sz="1200" b="0" i="0" u="none" strike="noStrike" kern="1200" cap="none" spc="0" normalizeH="0" baseline="0" noProof="0">
                <a:ln>
                  <a:noFill/>
                </a:ln>
                <a:solidFill>
                  <a:srgbClr val="FFFFFF"/>
                </a:solidFill>
                <a:effectLst/>
                <a:uLnTx/>
                <a:uFillTx/>
                <a:latin typeface="Outfit Light" pitchFamily="2" charset="0"/>
                <a:ea typeface="Inter Light" panose="02000503000000020004" pitchFamily="2" charset="0"/>
                <a:cs typeface="Aptos" panose="020B0004020202020204" pitchFamily="34" charset="0"/>
              </a:rPr>
              <a:t>Submit your reports and sent the property to the state once </a:t>
            </a:r>
            <a:r>
              <a:rPr kumimoji="0" lang="en-US" sz="1200" b="0" i="0" u="none" strike="noStrike" kern="1200" cap="none" spc="0" normalizeH="0" baseline="0" noProof="0" err="1">
                <a:ln>
                  <a:noFill/>
                </a:ln>
                <a:solidFill>
                  <a:srgbClr val="FFFFFF"/>
                </a:solidFill>
                <a:effectLst/>
                <a:uLnTx/>
                <a:uFillTx/>
                <a:latin typeface="Outfit Light" pitchFamily="2" charset="0"/>
                <a:ea typeface="Inter Light" panose="02000503000000020004" pitchFamily="2" charset="0"/>
                <a:cs typeface="Aptos" panose="020B0004020202020204" pitchFamily="34" charset="0"/>
              </a:rPr>
              <a:t>dormanc</a:t>
            </a:r>
            <a:r>
              <a:rPr lang="en-US" sz="1200">
                <a:solidFill>
                  <a:srgbClr val="FFFFFF"/>
                </a:solidFill>
                <a:latin typeface="Outfit Light" pitchFamily="2" charset="0"/>
                <a:ea typeface="Inter Light" panose="02000503000000020004" pitchFamily="2" charset="0"/>
                <a:cs typeface="Aptos" panose="020B0004020202020204" pitchFamily="34" charset="0"/>
              </a:rPr>
              <a:t>y is reached</a:t>
            </a:r>
            <a:endParaRPr kumimoji="0" lang="en-US" sz="1200" b="0" i="0" u="none" strike="noStrike" kern="1200" cap="none" spc="0" normalizeH="0" baseline="0" noProof="0">
              <a:ln>
                <a:noFill/>
              </a:ln>
              <a:solidFill>
                <a:srgbClr val="FFFFFF"/>
              </a:solidFill>
              <a:effectLst/>
              <a:uLnTx/>
              <a:uFillTx/>
              <a:latin typeface="Outfit Light" pitchFamily="2" charset="0"/>
              <a:ea typeface="Inter Light" panose="02000503000000020004" pitchFamily="2" charset="0"/>
              <a:cs typeface="Aptos" panose="020B0004020202020204" pitchFamily="34" charset="0"/>
            </a:endParaRPr>
          </a:p>
        </p:txBody>
      </p:sp>
      <p:sp>
        <p:nvSpPr>
          <p:cNvPr id="29" name="TextBox 28">
            <a:extLst>
              <a:ext uri="{FF2B5EF4-FFF2-40B4-BE49-F238E27FC236}">
                <a16:creationId xmlns:a16="http://schemas.microsoft.com/office/drawing/2014/main" id="{883A6278-6B06-5D3D-C69F-81FC24170599}"/>
              </a:ext>
            </a:extLst>
          </p:cNvPr>
          <p:cNvSpPr txBox="1"/>
          <p:nvPr/>
        </p:nvSpPr>
        <p:spPr>
          <a:xfrm>
            <a:off x="7501883" y="3789811"/>
            <a:ext cx="1579296" cy="553998"/>
          </a:xfrm>
          <a:prstGeom prst="rect">
            <a:avLst/>
          </a:prstGeom>
          <a:noFill/>
        </p:spPr>
        <p:txBody>
          <a:bodyPr wrap="square" rtlCol="0">
            <a:spAutoFit/>
          </a:bodyPr>
          <a:lstStyle/>
          <a:p>
            <a:pPr marL="0" marR="0" lvl="2" indent="0" algn="l" defTabSz="914400" rtl="0" eaLnBrk="1" fontAlgn="auto" latinLnBrk="0" hangingPunct="1">
              <a:lnSpc>
                <a:spcPts val="1200"/>
              </a:lnSpc>
              <a:spcBef>
                <a:spcPts val="600"/>
              </a:spcBef>
              <a:spcAft>
                <a:spcPts val="0"/>
              </a:spcAft>
              <a:buClrTx/>
              <a:buSzTx/>
              <a:buFontTx/>
              <a:buNone/>
              <a:tabLst/>
              <a:defRPr/>
            </a:pPr>
            <a:r>
              <a:rPr kumimoji="0" lang="en-US" sz="1200" b="0" i="0" u="none" strike="noStrike" kern="1200" cap="none" spc="0" normalizeH="0" baseline="0" noProof="0">
                <a:ln>
                  <a:noFill/>
                </a:ln>
                <a:solidFill>
                  <a:srgbClr val="FFFFFF"/>
                </a:solidFill>
                <a:effectLst/>
                <a:uLnTx/>
                <a:uFillTx/>
                <a:latin typeface="Outfit Light" pitchFamily="2" charset="0"/>
                <a:ea typeface="Times New Roman" panose="02020603050405020304" pitchFamily="18" charset="0"/>
                <a:cs typeface="Aptos" panose="020B0004020202020204" pitchFamily="34" charset="0"/>
              </a:rPr>
              <a:t>Most states expect 10+ years of documentation</a:t>
            </a:r>
            <a:endParaRPr kumimoji="0" lang="en-US" sz="1200" b="0" i="0" u="none" strike="noStrike" kern="1200" cap="none" spc="0" normalizeH="0" baseline="0" noProof="0">
              <a:ln>
                <a:noFill/>
              </a:ln>
              <a:solidFill>
                <a:srgbClr val="FFFFFF"/>
              </a:solidFill>
              <a:effectLst/>
              <a:uLnTx/>
              <a:uFillTx/>
              <a:latin typeface="Outfit Light" pitchFamily="2" charset="0"/>
              <a:ea typeface="Aptos" panose="020B0004020202020204" pitchFamily="34" charset="0"/>
              <a:cs typeface="Aptos" panose="020B0004020202020204" pitchFamily="34" charset="0"/>
            </a:endParaRPr>
          </a:p>
        </p:txBody>
      </p:sp>
      <p:sp>
        <p:nvSpPr>
          <p:cNvPr id="30" name="TextBox 29">
            <a:extLst>
              <a:ext uri="{FF2B5EF4-FFF2-40B4-BE49-F238E27FC236}">
                <a16:creationId xmlns:a16="http://schemas.microsoft.com/office/drawing/2014/main" id="{E85C6233-DCB7-1AEB-3DBC-7BCFAFEA3FB6}"/>
              </a:ext>
            </a:extLst>
          </p:cNvPr>
          <p:cNvSpPr txBox="1"/>
          <p:nvPr/>
        </p:nvSpPr>
        <p:spPr>
          <a:xfrm>
            <a:off x="9530800" y="2678705"/>
            <a:ext cx="1765640" cy="3016210"/>
          </a:xfrm>
          <a:prstGeom prst="rect">
            <a:avLst/>
          </a:prstGeom>
          <a:noFill/>
        </p:spPr>
        <p:txBody>
          <a:bodyPr wrap="square" rtlCol="0">
            <a:spAutoFit/>
          </a:bodyPr>
          <a:lstStyle/>
          <a:p>
            <a:pPr marL="0" marR="0" lvl="1" indent="0" algn="ctr" defTabSz="914400" rtl="0" eaLnBrk="1" fontAlgn="auto" latinLnBrk="0" hangingPunct="1">
              <a:spcBef>
                <a:spcPts val="600"/>
              </a:spcBef>
              <a:spcAft>
                <a:spcPts val="0"/>
              </a:spcAft>
              <a:buClrTx/>
              <a:buSzPct val="150000"/>
              <a:buFontTx/>
              <a:buNone/>
              <a:tabLst/>
              <a:defRPr/>
            </a:pPr>
            <a:r>
              <a:rPr kumimoji="0" lang="en-US" b="0" i="0" u="none" strike="noStrike" kern="1200" cap="none" spc="0" normalizeH="0" baseline="0" noProof="0">
                <a:ln>
                  <a:noFill/>
                </a:ln>
                <a:solidFill>
                  <a:schemeClr val="accent3"/>
                </a:solidFill>
                <a:effectLst/>
                <a:uLnTx/>
                <a:uFillTx/>
                <a:latin typeface="Outfit Light" pitchFamily="2" charset="0"/>
                <a:ea typeface="Times New Roman" panose="02020603050405020304" pitchFamily="18" charset="0"/>
                <a:cs typeface="Aptos" panose="020B0004020202020204" pitchFamily="34" charset="0"/>
              </a:rPr>
              <a:t>Most states take the position that there is no statute of limitations for property not reported</a:t>
            </a:r>
          </a:p>
          <a:p>
            <a:pPr marL="0" marR="0" lvl="1" indent="0" algn="ctr" defTabSz="914400" rtl="0" eaLnBrk="1" fontAlgn="auto" latinLnBrk="0" hangingPunct="1">
              <a:spcBef>
                <a:spcPts val="600"/>
              </a:spcBef>
              <a:spcAft>
                <a:spcPts val="0"/>
              </a:spcAft>
              <a:buClrTx/>
              <a:buSzPct val="150000"/>
              <a:buFontTx/>
              <a:buNone/>
              <a:tabLst/>
              <a:defRPr/>
            </a:pPr>
            <a:endParaRPr kumimoji="0" lang="en-US" b="0" i="0" u="none" strike="noStrike" kern="1200" cap="none" spc="0" normalizeH="0" baseline="0" noProof="0">
              <a:ln>
                <a:noFill/>
              </a:ln>
              <a:solidFill>
                <a:schemeClr val="accent3"/>
              </a:solidFill>
              <a:effectLst/>
              <a:uLnTx/>
              <a:uFillTx/>
              <a:latin typeface="Outfit Light" pitchFamily="2" charset="0"/>
              <a:ea typeface="Times New Roman" panose="02020603050405020304" pitchFamily="18" charset="0"/>
              <a:cs typeface="Aptos" panose="020B0004020202020204" pitchFamily="34" charset="0"/>
            </a:endParaRPr>
          </a:p>
          <a:p>
            <a:pPr marL="0" marR="0" lvl="1" indent="0" algn="ctr" defTabSz="914400" rtl="0" eaLnBrk="1" fontAlgn="auto" latinLnBrk="0" hangingPunct="1">
              <a:spcBef>
                <a:spcPts val="600"/>
              </a:spcBef>
              <a:spcAft>
                <a:spcPts val="0"/>
              </a:spcAft>
              <a:buClrTx/>
              <a:buSzPct val="150000"/>
              <a:buFontTx/>
              <a:buNone/>
              <a:tabLst/>
              <a:defRPr/>
            </a:pPr>
            <a:endParaRPr kumimoji="0" lang="en-US" b="0" i="0" u="none" strike="noStrike" kern="1200" cap="none" spc="0" normalizeH="0" baseline="0" noProof="0">
              <a:ln>
                <a:noFill/>
              </a:ln>
              <a:solidFill>
                <a:schemeClr val="accent3"/>
              </a:solidFill>
              <a:effectLst/>
              <a:uLnTx/>
              <a:uFillTx/>
              <a:latin typeface="Outfit Light" pitchFamily="2" charset="0"/>
              <a:ea typeface="Times New Roman" panose="02020603050405020304" pitchFamily="18" charset="0"/>
              <a:cs typeface="Aptos" panose="020B0004020202020204" pitchFamily="34" charset="0"/>
            </a:endParaRPr>
          </a:p>
        </p:txBody>
      </p:sp>
      <p:sp>
        <p:nvSpPr>
          <p:cNvPr id="31" name="TextBox 30">
            <a:extLst>
              <a:ext uri="{FF2B5EF4-FFF2-40B4-BE49-F238E27FC236}">
                <a16:creationId xmlns:a16="http://schemas.microsoft.com/office/drawing/2014/main" id="{9066F3CA-96C1-A27B-9799-8F87F7F4868E}"/>
              </a:ext>
            </a:extLst>
          </p:cNvPr>
          <p:cNvSpPr txBox="1"/>
          <p:nvPr/>
        </p:nvSpPr>
        <p:spPr>
          <a:xfrm>
            <a:off x="3007953" y="2182709"/>
            <a:ext cx="718379" cy="523220"/>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1" i="0" u="none" strike="noStrike" kern="1200" cap="none" spc="0" normalizeH="0" baseline="0" noProof="0">
                <a:ln>
                  <a:noFill/>
                </a:ln>
                <a:solidFill>
                  <a:srgbClr val="B6FFA0">
                    <a:alpha val="52985"/>
                  </a:srgbClr>
                </a:solidFill>
                <a:effectLst/>
                <a:uLnTx/>
                <a:uFillTx/>
                <a:latin typeface="Outfit Black" pitchFamily="2" charset="0"/>
                <a:ea typeface="+mn-ea"/>
                <a:cs typeface="+mn-cs"/>
              </a:rPr>
              <a:t>2</a:t>
            </a:r>
          </a:p>
        </p:txBody>
      </p:sp>
      <p:sp>
        <p:nvSpPr>
          <p:cNvPr id="32" name="TextBox 31">
            <a:extLst>
              <a:ext uri="{FF2B5EF4-FFF2-40B4-BE49-F238E27FC236}">
                <a16:creationId xmlns:a16="http://schemas.microsoft.com/office/drawing/2014/main" id="{AA04E8F9-091A-F1D1-A7FD-5AD12B012E77}"/>
              </a:ext>
            </a:extLst>
          </p:cNvPr>
          <p:cNvSpPr txBox="1"/>
          <p:nvPr/>
        </p:nvSpPr>
        <p:spPr>
          <a:xfrm>
            <a:off x="5128697" y="2182709"/>
            <a:ext cx="718379" cy="523220"/>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1" i="0" u="none" strike="noStrike" kern="1200" cap="none" spc="0" normalizeH="0" baseline="0" noProof="0">
                <a:ln>
                  <a:noFill/>
                </a:ln>
                <a:solidFill>
                  <a:srgbClr val="F0BDFF">
                    <a:alpha val="52985"/>
                  </a:srgbClr>
                </a:solidFill>
                <a:effectLst/>
                <a:uLnTx/>
                <a:uFillTx/>
                <a:latin typeface="Outfit Black" pitchFamily="2" charset="0"/>
                <a:ea typeface="+mn-ea"/>
                <a:cs typeface="+mn-cs"/>
              </a:rPr>
              <a:t>3</a:t>
            </a:r>
          </a:p>
        </p:txBody>
      </p:sp>
      <p:sp>
        <p:nvSpPr>
          <p:cNvPr id="33" name="TextBox 32">
            <a:extLst>
              <a:ext uri="{FF2B5EF4-FFF2-40B4-BE49-F238E27FC236}">
                <a16:creationId xmlns:a16="http://schemas.microsoft.com/office/drawing/2014/main" id="{99AF27FD-4C09-1224-A2C1-7F3E05FFFA51}"/>
              </a:ext>
            </a:extLst>
          </p:cNvPr>
          <p:cNvSpPr txBox="1"/>
          <p:nvPr/>
        </p:nvSpPr>
        <p:spPr>
          <a:xfrm>
            <a:off x="7325918" y="2182709"/>
            <a:ext cx="718379" cy="523220"/>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1" i="0" u="none" strike="noStrike" kern="1200" cap="none" spc="0" normalizeH="0" baseline="0" noProof="0">
                <a:ln>
                  <a:noFill/>
                </a:ln>
                <a:solidFill>
                  <a:srgbClr val="FFD7A4">
                    <a:alpha val="52985"/>
                  </a:srgbClr>
                </a:solidFill>
                <a:effectLst/>
                <a:uLnTx/>
                <a:uFillTx/>
                <a:latin typeface="Outfit Black" pitchFamily="2" charset="0"/>
                <a:ea typeface="+mn-ea"/>
                <a:cs typeface="+mn-cs"/>
              </a:rPr>
              <a:t>4</a:t>
            </a:r>
          </a:p>
        </p:txBody>
      </p:sp>
      <p:pic>
        <p:nvPicPr>
          <p:cNvPr id="39" name="Picture 38" descr="A green tick in a circle&#10;&#10;AI-generated content may be incorrect.">
            <a:extLst>
              <a:ext uri="{FF2B5EF4-FFF2-40B4-BE49-F238E27FC236}">
                <a16:creationId xmlns:a16="http://schemas.microsoft.com/office/drawing/2014/main" id="{E3CECFC3-2F98-4F6D-D299-2E7D7BC71C27}"/>
              </a:ext>
            </a:extLst>
          </p:cNvPr>
          <p:cNvPicPr>
            <a:picLocks noChangeAspect="1"/>
          </p:cNvPicPr>
          <p:nvPr/>
        </p:nvPicPr>
        <p:blipFill>
          <a:blip r:embed="rId7" cstate="hqprint">
            <a:extLst>
              <a:ext uri="{28A0092B-C50C-407E-A947-70E740481C1C}">
                <a14:useLocalDpi xmlns:a14="http://schemas.microsoft.com/office/drawing/2010/main"/>
              </a:ext>
            </a:extLst>
          </a:blip>
          <a:stretch>
            <a:fillRect/>
          </a:stretch>
        </p:blipFill>
        <p:spPr>
          <a:xfrm>
            <a:off x="3004412" y="3805342"/>
            <a:ext cx="182055" cy="182055"/>
          </a:xfrm>
          <a:prstGeom prst="rect">
            <a:avLst/>
          </a:prstGeom>
        </p:spPr>
      </p:pic>
      <p:pic>
        <p:nvPicPr>
          <p:cNvPr id="40" name="Graphic 39">
            <a:extLst>
              <a:ext uri="{FF2B5EF4-FFF2-40B4-BE49-F238E27FC236}">
                <a16:creationId xmlns:a16="http://schemas.microsoft.com/office/drawing/2014/main" id="{9C9E319A-E25C-7C44-DA12-1ECA473C398C}"/>
              </a:ext>
            </a:extLst>
          </p:cNvPr>
          <p:cNvPicPr>
            <a:picLocks noChangeAspect="1"/>
          </p:cNvPicPr>
          <p:nvPr/>
        </p:nvPicPr>
        <p:blipFill>
          <a:blip>
            <a:extLst>
              <a:ext uri="{96DAC541-7B7A-43D3-8B79-37D633B846F1}">
                <asvg:svgBlip xmlns:asvg="http://schemas.microsoft.com/office/drawing/2016/SVG/main" r:embed="rId8"/>
              </a:ext>
            </a:extLst>
          </a:blip>
          <a:stretch>
            <a:fillRect/>
          </a:stretch>
        </p:blipFill>
        <p:spPr>
          <a:xfrm>
            <a:off x="7325626" y="3807413"/>
            <a:ext cx="182055" cy="182055"/>
          </a:xfrm>
          <a:prstGeom prst="rect">
            <a:avLst/>
          </a:prstGeom>
        </p:spPr>
      </p:pic>
      <p:pic>
        <p:nvPicPr>
          <p:cNvPr id="41" name="Graphic 40">
            <a:extLst>
              <a:ext uri="{FF2B5EF4-FFF2-40B4-BE49-F238E27FC236}">
                <a16:creationId xmlns:a16="http://schemas.microsoft.com/office/drawing/2014/main" id="{775847BB-E69D-E768-6390-019CCDA6B979}"/>
              </a:ext>
            </a:extLst>
          </p:cNvPr>
          <p:cNvPicPr>
            <a:picLocks noChangeAspect="1"/>
          </p:cNvPicPr>
          <p:nvPr/>
        </p:nvPicPr>
        <p:blipFill>
          <a:blip>
            <a:extLst>
              <a:ext uri="{96DAC541-7B7A-43D3-8B79-37D633B846F1}">
                <asvg:svgBlip xmlns:asvg="http://schemas.microsoft.com/office/drawing/2016/SVG/main" r:embed="rId9"/>
              </a:ext>
            </a:extLst>
          </a:blip>
          <a:stretch>
            <a:fillRect/>
          </a:stretch>
        </p:blipFill>
        <p:spPr>
          <a:xfrm>
            <a:off x="5152520" y="3805342"/>
            <a:ext cx="182055" cy="182055"/>
          </a:xfrm>
          <a:prstGeom prst="rect">
            <a:avLst/>
          </a:prstGeom>
        </p:spPr>
      </p:pic>
      <p:pic>
        <p:nvPicPr>
          <p:cNvPr id="42" name="Graphic 41">
            <a:extLst>
              <a:ext uri="{FF2B5EF4-FFF2-40B4-BE49-F238E27FC236}">
                <a16:creationId xmlns:a16="http://schemas.microsoft.com/office/drawing/2014/main" id="{8E61AFFD-BA68-6595-395C-8C3045DE6832}"/>
              </a:ext>
            </a:extLst>
          </p:cNvPr>
          <p:cNvPicPr>
            <a:picLocks noChangeAspect="1"/>
          </p:cNvPicPr>
          <p:nvPr/>
        </p:nvPicPr>
        <p:blipFill>
          <a:blip>
            <a:extLst>
              <a:ext uri="{96DAC541-7B7A-43D3-8B79-37D633B846F1}">
                <asvg:svgBlip xmlns:asvg="http://schemas.microsoft.com/office/drawing/2016/SVG/main" r:embed="rId10"/>
              </a:ext>
            </a:extLst>
          </a:blip>
          <a:stretch>
            <a:fillRect/>
          </a:stretch>
        </p:blipFill>
        <p:spPr>
          <a:xfrm>
            <a:off x="832427" y="3807811"/>
            <a:ext cx="182055" cy="182055"/>
          </a:xfrm>
          <a:prstGeom prst="rect">
            <a:avLst/>
          </a:prstGeom>
        </p:spPr>
      </p:pic>
    </p:spTree>
    <p:extLst>
      <p:ext uri="{BB962C8B-B14F-4D97-AF65-F5344CB8AC3E}">
        <p14:creationId xmlns:p14="http://schemas.microsoft.com/office/powerpoint/2010/main" val="1421872289"/>
      </p:ext>
    </p:extLst>
  </p:cSld>
  <p:clrMapOvr>
    <a:masterClrMapping/>
  </p:clrMapOvr>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D895E4C4-1723-3184-6D42-5B6F9F7D4FF8}"/>
              </a:ext>
            </a:extLst>
          </p:cNvPr>
          <p:cNvSpPr>
            <a:spLocks noGrp="1"/>
          </p:cNvSpPr>
          <p:nvPr>
            <p:ph type="ctrTitle"/>
          </p:nvPr>
        </p:nvSpPr>
        <p:spPr/>
        <p:txBody>
          <a:bodyPr/>
          <a:lstStyle/>
          <a:p>
            <a:r>
              <a:rPr lang="en-US"/>
              <a:t>The Compliance Challenge</a:t>
            </a:r>
          </a:p>
        </p:txBody>
      </p:sp>
      <p:sp>
        <p:nvSpPr>
          <p:cNvPr id="3" name="Subtitle 2">
            <a:extLst>
              <a:ext uri="{FF2B5EF4-FFF2-40B4-BE49-F238E27FC236}">
                <a16:creationId xmlns:a16="http://schemas.microsoft.com/office/drawing/2014/main" id="{1F37D99B-CE8B-F3A7-3F1D-64CE24D80AF4}"/>
              </a:ext>
            </a:extLst>
          </p:cNvPr>
          <p:cNvSpPr>
            <a:spLocks noGrp="1"/>
          </p:cNvSpPr>
          <p:nvPr>
            <p:ph type="subTitle" idx="1"/>
          </p:nvPr>
        </p:nvSpPr>
        <p:spPr/>
        <p:txBody>
          <a:bodyPr/>
          <a:lstStyle/>
          <a:p>
            <a:endParaRPr lang="en-US"/>
          </a:p>
        </p:txBody>
      </p:sp>
      <p:sp>
        <p:nvSpPr>
          <p:cNvPr id="4" name="Text Placeholder 3">
            <a:extLst>
              <a:ext uri="{FF2B5EF4-FFF2-40B4-BE49-F238E27FC236}">
                <a16:creationId xmlns:a16="http://schemas.microsoft.com/office/drawing/2014/main" id="{55E88960-D0F6-0CE8-90BF-A111B619B533}"/>
              </a:ext>
            </a:extLst>
          </p:cNvPr>
          <p:cNvSpPr>
            <a:spLocks noGrp="1"/>
          </p:cNvSpPr>
          <p:nvPr>
            <p:ph type="body" sz="quarter" idx="10"/>
          </p:nvPr>
        </p:nvSpPr>
        <p:spPr/>
        <p:txBody>
          <a:bodyPr/>
          <a:lstStyle/>
          <a:p>
            <a:r>
              <a:rPr lang="en-US"/>
              <a:t>02</a:t>
            </a:r>
          </a:p>
        </p:txBody>
      </p:sp>
    </p:spTree>
    <p:extLst>
      <p:ext uri="{BB962C8B-B14F-4D97-AF65-F5344CB8AC3E}">
        <p14:creationId xmlns:p14="http://schemas.microsoft.com/office/powerpoint/2010/main" val="2009666826"/>
      </p:ext>
    </p:extLst>
  </p:cSld>
  <p:clrMapOvr>
    <a:masterClrMapping/>
  </p:clrMapOvr>
</p:sld>
</file>

<file path=ppt/slides/slide10.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44E08771-1A64-F6F4-5B65-D9098589E5AC}"/>
            </a:ext>
          </a:extLst>
        </p:cNvPr>
        <p:cNvGrpSpPr/>
        <p:nvPr/>
      </p:nvGrpSpPr>
      <p:grpSpPr>
        <a:xfrm>
          <a:off x="0" y="0"/>
          <a:ext cx="0" cy="0"/>
          <a:chOff x="0" y="0"/>
          <a:chExt cx="0" cy="0"/>
        </a:xfrm>
      </p:grpSpPr>
      <p:sp>
        <p:nvSpPr>
          <p:cNvPr id="2" name="Text Placeholder 1">
            <a:extLst>
              <a:ext uri="{FF2B5EF4-FFF2-40B4-BE49-F238E27FC236}">
                <a16:creationId xmlns:a16="http://schemas.microsoft.com/office/drawing/2014/main" id="{B324AEDC-2180-AFAD-6841-2AC8F93FD4B7}"/>
              </a:ext>
            </a:extLst>
          </p:cNvPr>
          <p:cNvSpPr>
            <a:spLocks noGrp="1"/>
          </p:cNvSpPr>
          <p:nvPr>
            <p:ph type="body" sz="quarter" idx="21"/>
          </p:nvPr>
        </p:nvSpPr>
        <p:spPr/>
        <p:txBody>
          <a:bodyPr/>
          <a:lstStyle/>
          <a:p>
            <a:endParaRPr lang="en-US"/>
          </a:p>
        </p:txBody>
      </p:sp>
      <p:pic>
        <p:nvPicPr>
          <p:cNvPr id="3" name="Picture 2">
            <a:extLst>
              <a:ext uri="{FF2B5EF4-FFF2-40B4-BE49-F238E27FC236}">
                <a16:creationId xmlns:a16="http://schemas.microsoft.com/office/drawing/2014/main" id="{0E13B668-9EDC-7794-1EBE-DDD5EAD3D665}"/>
              </a:ext>
            </a:extLst>
          </p:cNvPr>
          <p:cNvPicPr>
            <a:picLocks noChangeAspect="1"/>
          </p:cNvPicPr>
          <p:nvPr/>
        </p:nvPicPr>
        <p:blipFill>
          <a:blip r:embed="rId3" cstate="hqprint">
            <a:extLst>
              <a:ext uri="{28A0092B-C50C-407E-A947-70E740481C1C}">
                <a14:useLocalDpi xmlns:a14="http://schemas.microsoft.com/office/drawing/2010/main"/>
              </a:ext>
            </a:extLst>
          </a:blip>
          <a:srcRect/>
          <a:stretch/>
        </p:blipFill>
        <p:spPr>
          <a:xfrm>
            <a:off x="3" y="1"/>
            <a:ext cx="4297518" cy="6857999"/>
          </a:xfrm>
          <a:custGeom>
            <a:avLst/>
            <a:gdLst>
              <a:gd name="connsiteX0" fmla="*/ 0 w 4297518"/>
              <a:gd name="connsiteY0" fmla="*/ 0 h 6857999"/>
              <a:gd name="connsiteX1" fmla="*/ 3896565 w 4297518"/>
              <a:gd name="connsiteY1" fmla="*/ 0 h 6857999"/>
              <a:gd name="connsiteX2" fmla="*/ 4297518 w 4297518"/>
              <a:gd name="connsiteY2" fmla="*/ 401079 h 6857999"/>
              <a:gd name="connsiteX3" fmla="*/ 4297518 w 4297518"/>
              <a:gd name="connsiteY3" fmla="*/ 6456921 h 6857999"/>
              <a:gd name="connsiteX4" fmla="*/ 3977371 w 4297518"/>
              <a:gd name="connsiteY4" fmla="*/ 6849852 h 6857999"/>
              <a:gd name="connsiteX5" fmla="*/ 3896575 w 4297518"/>
              <a:gd name="connsiteY5" fmla="*/ 6857999 h 6857999"/>
              <a:gd name="connsiteX6" fmla="*/ 0 w 4297518"/>
              <a:gd name="connsiteY6" fmla="*/ 6857999 h 68579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297518" h="6857999">
                <a:moveTo>
                  <a:pt x="0" y="0"/>
                </a:moveTo>
                <a:lnTo>
                  <a:pt x="3896565" y="0"/>
                </a:lnTo>
                <a:cubicBezTo>
                  <a:pt x="4118006" y="0"/>
                  <a:pt x="4297518" y="179569"/>
                  <a:pt x="4297518" y="401079"/>
                </a:cubicBezTo>
                <a:lnTo>
                  <a:pt x="4297518" y="6456921"/>
                </a:lnTo>
                <a:cubicBezTo>
                  <a:pt x="4297518" y="6650743"/>
                  <a:pt x="4160079" y="6812453"/>
                  <a:pt x="3977371" y="6849852"/>
                </a:cubicBezTo>
                <a:lnTo>
                  <a:pt x="3896575" y="6857999"/>
                </a:lnTo>
                <a:lnTo>
                  <a:pt x="0" y="6857999"/>
                </a:lnTo>
                <a:close/>
              </a:path>
            </a:pathLst>
          </a:custGeom>
        </p:spPr>
      </p:pic>
      <p:cxnSp>
        <p:nvCxnSpPr>
          <p:cNvPr id="4" name="Straight Connector 3">
            <a:extLst>
              <a:ext uri="{FF2B5EF4-FFF2-40B4-BE49-F238E27FC236}">
                <a16:creationId xmlns:a16="http://schemas.microsoft.com/office/drawing/2014/main" id="{13EEAB0A-D0D2-B983-6749-54CA937ABEB0}"/>
              </a:ext>
            </a:extLst>
          </p:cNvPr>
          <p:cNvCxnSpPr>
            <a:cxnSpLocks/>
          </p:cNvCxnSpPr>
          <p:nvPr/>
        </p:nvCxnSpPr>
        <p:spPr>
          <a:xfrm flipH="1">
            <a:off x="1487277" y="6400800"/>
            <a:ext cx="2799715" cy="0"/>
          </a:xfrm>
          <a:prstGeom prst="line">
            <a:avLst/>
          </a:prstGeom>
          <a:ln w="9525">
            <a:solidFill>
              <a:schemeClr val="bg1"/>
            </a:solidFill>
          </a:ln>
        </p:spPr>
        <p:style>
          <a:lnRef idx="1">
            <a:schemeClr val="accent1"/>
          </a:lnRef>
          <a:fillRef idx="0">
            <a:schemeClr val="accent1"/>
          </a:fillRef>
          <a:effectRef idx="0">
            <a:schemeClr val="accent1"/>
          </a:effectRef>
          <a:fontRef idx="minor">
            <a:schemeClr val="tx1"/>
          </a:fontRef>
        </p:style>
      </p:cxnSp>
      <p:pic>
        <p:nvPicPr>
          <p:cNvPr id="5" name="Graphic 4">
            <a:extLst>
              <a:ext uri="{FF2B5EF4-FFF2-40B4-BE49-F238E27FC236}">
                <a16:creationId xmlns:a16="http://schemas.microsoft.com/office/drawing/2014/main" id="{5067AB0D-5397-6694-277D-C018ABC90B48}"/>
              </a:ext>
            </a:extLst>
          </p:cNvPr>
          <p:cNvPicPr>
            <a:picLocks noChangeAspect="1"/>
          </p:cNvPicPr>
          <p:nvPr/>
        </p:nvPicPr>
        <p:blipFill>
          <a:blip>
            <a:extLst>
              <a:ext uri="{96DAC541-7B7A-43D3-8B79-37D633B846F1}">
                <asvg:svgBlip xmlns:asvg="http://schemas.microsoft.com/office/drawing/2016/SVG/main" r:embed="rId4"/>
              </a:ext>
            </a:extLst>
          </a:blip>
          <a:stretch>
            <a:fillRect/>
          </a:stretch>
        </p:blipFill>
        <p:spPr>
          <a:xfrm>
            <a:off x="457200" y="6313452"/>
            <a:ext cx="811369" cy="168584"/>
          </a:xfrm>
          <a:prstGeom prst="rect">
            <a:avLst/>
          </a:prstGeom>
        </p:spPr>
      </p:pic>
      <p:sp>
        <p:nvSpPr>
          <p:cNvPr id="6" name="Freeform 5">
            <a:extLst>
              <a:ext uri="{FF2B5EF4-FFF2-40B4-BE49-F238E27FC236}">
                <a16:creationId xmlns:a16="http://schemas.microsoft.com/office/drawing/2014/main" id="{5CE82E93-BC1F-EA01-F789-649BCAA86D6E}"/>
              </a:ext>
            </a:extLst>
          </p:cNvPr>
          <p:cNvSpPr/>
          <p:nvPr/>
        </p:nvSpPr>
        <p:spPr>
          <a:xfrm>
            <a:off x="0" y="3330687"/>
            <a:ext cx="3524372" cy="3527313"/>
          </a:xfrm>
          <a:custGeom>
            <a:avLst/>
            <a:gdLst>
              <a:gd name="connsiteX0" fmla="*/ 0 w 3524372"/>
              <a:gd name="connsiteY0" fmla="*/ 1269890 h 3527313"/>
              <a:gd name="connsiteX1" fmla="*/ 227393 w 3524372"/>
              <a:gd name="connsiteY1" fmla="*/ 1281409 h 3527313"/>
              <a:gd name="connsiteX2" fmla="*/ 2242800 w 3524372"/>
              <a:gd name="connsiteY2" fmla="*/ 3296810 h 3527313"/>
              <a:gd name="connsiteX3" fmla="*/ 2254477 w 3524372"/>
              <a:gd name="connsiteY3" fmla="*/ 3527313 h 3527313"/>
              <a:gd name="connsiteX4" fmla="*/ 2245608 w 3524372"/>
              <a:gd name="connsiteY4" fmla="*/ 3527313 h 3527313"/>
              <a:gd name="connsiteX5" fmla="*/ 2233978 w 3524372"/>
              <a:gd name="connsiteY5" fmla="*/ 3297740 h 3527313"/>
              <a:gd name="connsiteX6" fmla="*/ 226496 w 3524372"/>
              <a:gd name="connsiteY6" fmla="*/ 1290234 h 3527313"/>
              <a:gd name="connsiteX7" fmla="*/ 0 w 3524372"/>
              <a:gd name="connsiteY7" fmla="*/ 1278759 h 3527313"/>
              <a:gd name="connsiteX8" fmla="*/ 0 w 3524372"/>
              <a:gd name="connsiteY8" fmla="*/ 1164066 h 3527313"/>
              <a:gd name="connsiteX9" fmla="*/ 238183 w 3524372"/>
              <a:gd name="connsiteY9" fmla="*/ 1176134 h 3527313"/>
              <a:gd name="connsiteX10" fmla="*/ 2348078 w 3524372"/>
              <a:gd name="connsiteY10" fmla="*/ 3286022 h 3527313"/>
              <a:gd name="connsiteX11" fmla="*/ 2360303 w 3524372"/>
              <a:gd name="connsiteY11" fmla="*/ 3527313 h 3527313"/>
              <a:gd name="connsiteX12" fmla="*/ 2351433 w 3524372"/>
              <a:gd name="connsiteY12" fmla="*/ 3527313 h 3527313"/>
              <a:gd name="connsiteX13" fmla="*/ 2339254 w 3524372"/>
              <a:gd name="connsiteY13" fmla="*/ 3286918 h 3527313"/>
              <a:gd name="connsiteX14" fmla="*/ 237286 w 3524372"/>
              <a:gd name="connsiteY14" fmla="*/ 1184956 h 3527313"/>
              <a:gd name="connsiteX15" fmla="*/ 0 w 3524372"/>
              <a:gd name="connsiteY15" fmla="*/ 1172935 h 3527313"/>
              <a:gd name="connsiteX16" fmla="*/ 0 w 3524372"/>
              <a:gd name="connsiteY16" fmla="*/ 1058242 h 3527313"/>
              <a:gd name="connsiteX17" fmla="*/ 249003 w 3524372"/>
              <a:gd name="connsiteY17" fmla="*/ 1070856 h 3527313"/>
              <a:gd name="connsiteX18" fmla="*/ 2453355 w 3524372"/>
              <a:gd name="connsiteY18" fmla="*/ 3275200 h 3527313"/>
              <a:gd name="connsiteX19" fmla="*/ 2466127 w 3524372"/>
              <a:gd name="connsiteY19" fmla="*/ 3527313 h 3527313"/>
              <a:gd name="connsiteX20" fmla="*/ 2457258 w 3524372"/>
              <a:gd name="connsiteY20" fmla="*/ 3527313 h 3527313"/>
              <a:gd name="connsiteX21" fmla="*/ 2444533 w 3524372"/>
              <a:gd name="connsiteY21" fmla="*/ 3276130 h 3527313"/>
              <a:gd name="connsiteX22" fmla="*/ 248106 w 3524372"/>
              <a:gd name="connsiteY22" fmla="*/ 1079681 h 3527313"/>
              <a:gd name="connsiteX23" fmla="*/ 0 w 3524372"/>
              <a:gd name="connsiteY23" fmla="*/ 1067111 h 3527313"/>
              <a:gd name="connsiteX24" fmla="*/ 0 w 3524372"/>
              <a:gd name="connsiteY24" fmla="*/ 952418 h 3527313"/>
              <a:gd name="connsiteX25" fmla="*/ 259793 w 3524372"/>
              <a:gd name="connsiteY25" fmla="*/ 965580 h 3527313"/>
              <a:gd name="connsiteX26" fmla="*/ 2558632 w 3524372"/>
              <a:gd name="connsiteY26" fmla="*/ 3264412 h 3527313"/>
              <a:gd name="connsiteX27" fmla="*/ 2571952 w 3524372"/>
              <a:gd name="connsiteY27" fmla="*/ 3527313 h 3527313"/>
              <a:gd name="connsiteX28" fmla="*/ 2563083 w 3524372"/>
              <a:gd name="connsiteY28" fmla="*/ 3527313 h 3527313"/>
              <a:gd name="connsiteX29" fmla="*/ 2549809 w 3524372"/>
              <a:gd name="connsiteY29" fmla="*/ 3265309 h 3527313"/>
              <a:gd name="connsiteX30" fmla="*/ 258896 w 3524372"/>
              <a:gd name="connsiteY30" fmla="*/ 974403 h 3527313"/>
              <a:gd name="connsiteX31" fmla="*/ 0 w 3524372"/>
              <a:gd name="connsiteY31" fmla="*/ 961287 h 3527313"/>
              <a:gd name="connsiteX32" fmla="*/ 0 w 3524372"/>
              <a:gd name="connsiteY32" fmla="*/ 846593 h 3527313"/>
              <a:gd name="connsiteX33" fmla="*/ 270614 w 3524372"/>
              <a:gd name="connsiteY33" fmla="*/ 860302 h 3527313"/>
              <a:gd name="connsiteX34" fmla="*/ 2663910 w 3524372"/>
              <a:gd name="connsiteY34" fmla="*/ 3253590 h 3527313"/>
              <a:gd name="connsiteX35" fmla="*/ 2677776 w 3524372"/>
              <a:gd name="connsiteY35" fmla="*/ 3527313 h 3527313"/>
              <a:gd name="connsiteX36" fmla="*/ 2668907 w 3524372"/>
              <a:gd name="connsiteY36" fmla="*/ 3527313 h 3527313"/>
              <a:gd name="connsiteX37" fmla="*/ 2655087 w 3524372"/>
              <a:gd name="connsiteY37" fmla="*/ 3254520 h 3527313"/>
              <a:gd name="connsiteX38" fmla="*/ 269717 w 3524372"/>
              <a:gd name="connsiteY38" fmla="*/ 869126 h 3527313"/>
              <a:gd name="connsiteX39" fmla="*/ 0 w 3524372"/>
              <a:gd name="connsiteY39" fmla="*/ 855462 h 3527313"/>
              <a:gd name="connsiteX40" fmla="*/ 0 w 3524372"/>
              <a:gd name="connsiteY40" fmla="*/ 740769 h 3527313"/>
              <a:gd name="connsiteX41" fmla="*/ 281403 w 3524372"/>
              <a:gd name="connsiteY41" fmla="*/ 755026 h 3527313"/>
              <a:gd name="connsiteX42" fmla="*/ 2769186 w 3524372"/>
              <a:gd name="connsiteY42" fmla="*/ 3242802 h 3527313"/>
              <a:gd name="connsiteX43" fmla="*/ 2783601 w 3524372"/>
              <a:gd name="connsiteY43" fmla="*/ 3527313 h 3527313"/>
              <a:gd name="connsiteX44" fmla="*/ 2774732 w 3524372"/>
              <a:gd name="connsiteY44" fmla="*/ 3527313 h 3527313"/>
              <a:gd name="connsiteX45" fmla="*/ 2760364 w 3524372"/>
              <a:gd name="connsiteY45" fmla="*/ 3243699 h 3527313"/>
              <a:gd name="connsiteX46" fmla="*/ 280506 w 3524372"/>
              <a:gd name="connsiteY46" fmla="*/ 763849 h 3527313"/>
              <a:gd name="connsiteX47" fmla="*/ 0 w 3524372"/>
              <a:gd name="connsiteY47" fmla="*/ 749638 h 3527313"/>
              <a:gd name="connsiteX48" fmla="*/ 0 w 3524372"/>
              <a:gd name="connsiteY48" fmla="*/ 634945 h 3527313"/>
              <a:gd name="connsiteX49" fmla="*/ 292224 w 3524372"/>
              <a:gd name="connsiteY49" fmla="*/ 649748 h 3527313"/>
              <a:gd name="connsiteX50" fmla="*/ 2885654 w 3524372"/>
              <a:gd name="connsiteY50" fmla="*/ 3378685 h 3527313"/>
              <a:gd name="connsiteX51" fmla="*/ 2889425 w 3524372"/>
              <a:gd name="connsiteY51" fmla="*/ 3527313 h 3527313"/>
              <a:gd name="connsiteX52" fmla="*/ 2880556 w 3524372"/>
              <a:gd name="connsiteY52" fmla="*/ 3527313 h 3527313"/>
              <a:gd name="connsiteX53" fmla="*/ 2876797 w 3524372"/>
              <a:gd name="connsiteY53" fmla="*/ 3379154 h 3527313"/>
              <a:gd name="connsiteX54" fmla="*/ 291327 w 3524372"/>
              <a:gd name="connsiteY54" fmla="*/ 658573 h 3527313"/>
              <a:gd name="connsiteX55" fmla="*/ 0 w 3524372"/>
              <a:gd name="connsiteY55" fmla="*/ 643814 h 3527313"/>
              <a:gd name="connsiteX56" fmla="*/ 0 w 3524372"/>
              <a:gd name="connsiteY56" fmla="*/ 529121 h 3527313"/>
              <a:gd name="connsiteX57" fmla="*/ 303012 w 3524372"/>
              <a:gd name="connsiteY57" fmla="*/ 544473 h 3527313"/>
              <a:gd name="connsiteX58" fmla="*/ 2991341 w 3524372"/>
              <a:gd name="connsiteY58" fmla="*/ 3373256 h 3527313"/>
              <a:gd name="connsiteX59" fmla="*/ 2995250 w 3524372"/>
              <a:gd name="connsiteY59" fmla="*/ 3527313 h 3527313"/>
              <a:gd name="connsiteX60" fmla="*/ 2986380 w 3524372"/>
              <a:gd name="connsiteY60" fmla="*/ 3527313 h 3527313"/>
              <a:gd name="connsiteX61" fmla="*/ 2982483 w 3524372"/>
              <a:gd name="connsiteY61" fmla="*/ 3373707 h 3527313"/>
              <a:gd name="connsiteX62" fmla="*/ 302115 w 3524372"/>
              <a:gd name="connsiteY62" fmla="*/ 553295 h 3527313"/>
              <a:gd name="connsiteX63" fmla="*/ 0 w 3524372"/>
              <a:gd name="connsiteY63" fmla="*/ 537990 h 3527313"/>
              <a:gd name="connsiteX64" fmla="*/ 0 w 3524372"/>
              <a:gd name="connsiteY64" fmla="*/ 423296 h 3527313"/>
              <a:gd name="connsiteX65" fmla="*/ 313834 w 3524372"/>
              <a:gd name="connsiteY65" fmla="*/ 439194 h 3527313"/>
              <a:gd name="connsiteX66" fmla="*/ 3097028 w 3524372"/>
              <a:gd name="connsiteY66" fmla="*/ 3367809 h 3527313"/>
              <a:gd name="connsiteX67" fmla="*/ 3101075 w 3524372"/>
              <a:gd name="connsiteY67" fmla="*/ 3527313 h 3527313"/>
              <a:gd name="connsiteX68" fmla="*/ 3092206 w 3524372"/>
              <a:gd name="connsiteY68" fmla="*/ 3527313 h 3527313"/>
              <a:gd name="connsiteX69" fmla="*/ 3088171 w 3524372"/>
              <a:gd name="connsiteY69" fmla="*/ 3368278 h 3527313"/>
              <a:gd name="connsiteX70" fmla="*/ 312904 w 3524372"/>
              <a:gd name="connsiteY70" fmla="*/ 448019 h 3527313"/>
              <a:gd name="connsiteX71" fmla="*/ 0 w 3524372"/>
              <a:gd name="connsiteY71" fmla="*/ 432165 h 3527313"/>
              <a:gd name="connsiteX72" fmla="*/ 0 w 3524372"/>
              <a:gd name="connsiteY72" fmla="*/ 317472 h 3527313"/>
              <a:gd name="connsiteX73" fmla="*/ 324622 w 3524372"/>
              <a:gd name="connsiteY73" fmla="*/ 333919 h 3527313"/>
              <a:gd name="connsiteX74" fmla="*/ 3202714 w 3524372"/>
              <a:gd name="connsiteY74" fmla="*/ 3362381 h 3527313"/>
              <a:gd name="connsiteX75" fmla="*/ 3206899 w 3524372"/>
              <a:gd name="connsiteY75" fmla="*/ 3527313 h 3527313"/>
              <a:gd name="connsiteX76" fmla="*/ 3198030 w 3524372"/>
              <a:gd name="connsiteY76" fmla="*/ 3527313 h 3527313"/>
              <a:gd name="connsiteX77" fmla="*/ 3193857 w 3524372"/>
              <a:gd name="connsiteY77" fmla="*/ 3362832 h 3527313"/>
              <a:gd name="connsiteX78" fmla="*/ 323725 w 3524372"/>
              <a:gd name="connsiteY78" fmla="*/ 342741 h 3527313"/>
              <a:gd name="connsiteX79" fmla="*/ 0 w 3524372"/>
              <a:gd name="connsiteY79" fmla="*/ 326341 h 3527313"/>
              <a:gd name="connsiteX80" fmla="*/ 0 w 3524372"/>
              <a:gd name="connsiteY80" fmla="*/ 211648 h 3527313"/>
              <a:gd name="connsiteX81" fmla="*/ 335444 w 3524372"/>
              <a:gd name="connsiteY81" fmla="*/ 228641 h 3527313"/>
              <a:gd name="connsiteX82" fmla="*/ 3308402 w 3524372"/>
              <a:gd name="connsiteY82" fmla="*/ 3356934 h 3527313"/>
              <a:gd name="connsiteX83" fmla="*/ 3312724 w 3524372"/>
              <a:gd name="connsiteY83" fmla="*/ 3527313 h 3527313"/>
              <a:gd name="connsiteX84" fmla="*/ 3303855 w 3524372"/>
              <a:gd name="connsiteY84" fmla="*/ 3527313 h 3527313"/>
              <a:gd name="connsiteX85" fmla="*/ 3299544 w 3524372"/>
              <a:gd name="connsiteY85" fmla="*/ 3357403 h 3527313"/>
              <a:gd name="connsiteX86" fmla="*/ 334514 w 3524372"/>
              <a:gd name="connsiteY86" fmla="*/ 237466 h 3527313"/>
              <a:gd name="connsiteX87" fmla="*/ 0 w 3524372"/>
              <a:gd name="connsiteY87" fmla="*/ 220517 h 3527313"/>
              <a:gd name="connsiteX88" fmla="*/ 0 w 3524372"/>
              <a:gd name="connsiteY88" fmla="*/ 105824 h 3527313"/>
              <a:gd name="connsiteX89" fmla="*/ 346233 w 3524372"/>
              <a:gd name="connsiteY89" fmla="*/ 123365 h 3527313"/>
              <a:gd name="connsiteX90" fmla="*/ 3414087 w 3524372"/>
              <a:gd name="connsiteY90" fmla="*/ 3351505 h 3527313"/>
              <a:gd name="connsiteX91" fmla="*/ 3418548 w 3524372"/>
              <a:gd name="connsiteY91" fmla="*/ 3527313 h 3527313"/>
              <a:gd name="connsiteX92" fmla="*/ 3409679 w 3524372"/>
              <a:gd name="connsiteY92" fmla="*/ 3527313 h 3527313"/>
              <a:gd name="connsiteX93" fmla="*/ 3405230 w 3524372"/>
              <a:gd name="connsiteY93" fmla="*/ 3351956 h 3527313"/>
              <a:gd name="connsiteX94" fmla="*/ 345336 w 3524372"/>
              <a:gd name="connsiteY94" fmla="*/ 132188 h 3527313"/>
              <a:gd name="connsiteX95" fmla="*/ 0 w 3524372"/>
              <a:gd name="connsiteY95" fmla="*/ 114693 h 3527313"/>
              <a:gd name="connsiteX96" fmla="*/ 0 w 3524372"/>
              <a:gd name="connsiteY96" fmla="*/ 0 h 3527313"/>
              <a:gd name="connsiteX97" fmla="*/ 357552 w 3524372"/>
              <a:gd name="connsiteY97" fmla="*/ 18054 h 3527313"/>
              <a:gd name="connsiteX98" fmla="*/ 3519782 w 3524372"/>
              <a:gd name="connsiteY98" fmla="*/ 3345794 h 3527313"/>
              <a:gd name="connsiteX99" fmla="*/ 3524372 w 3524372"/>
              <a:gd name="connsiteY99" fmla="*/ 3527313 h 3527313"/>
              <a:gd name="connsiteX100" fmla="*/ 3515503 w 3524372"/>
              <a:gd name="connsiteY100" fmla="*/ 3527313 h 3527313"/>
              <a:gd name="connsiteX101" fmla="*/ 3511230 w 3524372"/>
              <a:gd name="connsiteY101" fmla="*/ 3351816 h 3527313"/>
              <a:gd name="connsiteX102" fmla="*/ 2484873 w 3524372"/>
              <a:gd name="connsiteY102" fmla="*/ 1039338 h 3527313"/>
              <a:gd name="connsiteX103" fmla="*/ 346395 w 3524372"/>
              <a:gd name="connsiteY103" fmla="*/ 25738 h 3527313"/>
              <a:gd name="connsiteX104" fmla="*/ 0 w 3524372"/>
              <a:gd name="connsiteY104" fmla="*/ 8863 h 35273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Lst>
            <a:rect l="l" t="t" r="r" b="b"/>
            <a:pathLst>
              <a:path w="3524372" h="3527313">
                <a:moveTo>
                  <a:pt x="0" y="1269890"/>
                </a:moveTo>
                <a:lnTo>
                  <a:pt x="227393" y="1281409"/>
                </a:lnTo>
                <a:cubicBezTo>
                  <a:pt x="1288615" y="1389504"/>
                  <a:pt x="2134705" y="2235591"/>
                  <a:pt x="2242800" y="3296810"/>
                </a:cubicBezTo>
                <a:lnTo>
                  <a:pt x="2254477" y="3527313"/>
                </a:lnTo>
                <a:lnTo>
                  <a:pt x="2245608" y="3527313"/>
                </a:lnTo>
                <a:lnTo>
                  <a:pt x="2233978" y="3297740"/>
                </a:lnTo>
                <a:cubicBezTo>
                  <a:pt x="2126312" y="2240789"/>
                  <a:pt x="1283585" y="1397919"/>
                  <a:pt x="226496" y="1290234"/>
                </a:cubicBezTo>
                <a:lnTo>
                  <a:pt x="0" y="1278759"/>
                </a:lnTo>
                <a:close/>
                <a:moveTo>
                  <a:pt x="0" y="1164066"/>
                </a:moveTo>
                <a:lnTo>
                  <a:pt x="238183" y="1176134"/>
                </a:lnTo>
                <a:cubicBezTo>
                  <a:pt x="1349082" y="1289306"/>
                  <a:pt x="2234905" y="2175125"/>
                  <a:pt x="2348078" y="3286022"/>
                </a:cubicBezTo>
                <a:lnTo>
                  <a:pt x="2360303" y="3527313"/>
                </a:lnTo>
                <a:lnTo>
                  <a:pt x="2351433" y="3527313"/>
                </a:lnTo>
                <a:lnTo>
                  <a:pt x="2339254" y="3286918"/>
                </a:lnTo>
                <a:cubicBezTo>
                  <a:pt x="2226512" y="2180156"/>
                  <a:pt x="1344051" y="1297698"/>
                  <a:pt x="237286" y="1184956"/>
                </a:cubicBezTo>
                <a:lnTo>
                  <a:pt x="0" y="1172935"/>
                </a:lnTo>
                <a:close/>
                <a:moveTo>
                  <a:pt x="0" y="1058242"/>
                </a:moveTo>
                <a:lnTo>
                  <a:pt x="249003" y="1070856"/>
                </a:lnTo>
                <a:cubicBezTo>
                  <a:pt x="1409715" y="1189085"/>
                  <a:pt x="2335126" y="2114492"/>
                  <a:pt x="2453355" y="3275200"/>
                </a:cubicBezTo>
                <a:lnTo>
                  <a:pt x="2466127" y="3527313"/>
                </a:lnTo>
                <a:lnTo>
                  <a:pt x="2457258" y="3527313"/>
                </a:lnTo>
                <a:lnTo>
                  <a:pt x="2444533" y="3276130"/>
                </a:lnTo>
                <a:cubicBezTo>
                  <a:pt x="2326733" y="2119690"/>
                  <a:pt x="1404684" y="1197500"/>
                  <a:pt x="248106" y="1079681"/>
                </a:cubicBezTo>
                <a:lnTo>
                  <a:pt x="0" y="1067111"/>
                </a:lnTo>
                <a:close/>
                <a:moveTo>
                  <a:pt x="0" y="952418"/>
                </a:moveTo>
                <a:lnTo>
                  <a:pt x="259793" y="965580"/>
                </a:lnTo>
                <a:cubicBezTo>
                  <a:pt x="1470182" y="1088886"/>
                  <a:pt x="2435326" y="2054026"/>
                  <a:pt x="2558632" y="3264412"/>
                </a:cubicBezTo>
                <a:lnTo>
                  <a:pt x="2571952" y="3527313"/>
                </a:lnTo>
                <a:lnTo>
                  <a:pt x="2563083" y="3527313"/>
                </a:lnTo>
                <a:lnTo>
                  <a:pt x="2549809" y="3265309"/>
                </a:lnTo>
                <a:cubicBezTo>
                  <a:pt x="2426933" y="2059057"/>
                  <a:pt x="1465151" y="1097279"/>
                  <a:pt x="258896" y="974403"/>
                </a:cubicBezTo>
                <a:lnTo>
                  <a:pt x="0" y="961287"/>
                </a:lnTo>
                <a:close/>
                <a:moveTo>
                  <a:pt x="0" y="846593"/>
                </a:moveTo>
                <a:lnTo>
                  <a:pt x="270614" y="860302"/>
                </a:lnTo>
                <a:cubicBezTo>
                  <a:pt x="1530815" y="988665"/>
                  <a:pt x="2535546" y="1993393"/>
                  <a:pt x="2663910" y="3253590"/>
                </a:cubicBezTo>
                <a:lnTo>
                  <a:pt x="2677776" y="3527313"/>
                </a:lnTo>
                <a:lnTo>
                  <a:pt x="2668907" y="3527313"/>
                </a:lnTo>
                <a:lnTo>
                  <a:pt x="2655087" y="3254520"/>
                </a:lnTo>
                <a:cubicBezTo>
                  <a:pt x="2527154" y="1998591"/>
                  <a:pt x="1525785" y="997079"/>
                  <a:pt x="269717" y="869126"/>
                </a:cubicBezTo>
                <a:lnTo>
                  <a:pt x="0" y="855462"/>
                </a:lnTo>
                <a:close/>
                <a:moveTo>
                  <a:pt x="0" y="740769"/>
                </a:moveTo>
                <a:lnTo>
                  <a:pt x="281403" y="755026"/>
                </a:lnTo>
                <a:cubicBezTo>
                  <a:pt x="1591282" y="888466"/>
                  <a:pt x="2635746" y="1932927"/>
                  <a:pt x="2769186" y="3242802"/>
                </a:cubicBezTo>
                <a:lnTo>
                  <a:pt x="2783601" y="3527313"/>
                </a:lnTo>
                <a:lnTo>
                  <a:pt x="2774732" y="3527313"/>
                </a:lnTo>
                <a:lnTo>
                  <a:pt x="2760364" y="3243699"/>
                </a:lnTo>
                <a:cubicBezTo>
                  <a:pt x="2627354" y="1937958"/>
                  <a:pt x="1586252" y="896859"/>
                  <a:pt x="280506" y="763849"/>
                </a:cubicBezTo>
                <a:lnTo>
                  <a:pt x="0" y="749638"/>
                </a:lnTo>
                <a:close/>
                <a:moveTo>
                  <a:pt x="0" y="634945"/>
                </a:moveTo>
                <a:lnTo>
                  <a:pt x="292224" y="649748"/>
                </a:lnTo>
                <a:cubicBezTo>
                  <a:pt x="1700475" y="793191"/>
                  <a:pt x="2813048" y="1950932"/>
                  <a:pt x="2885654" y="3378685"/>
                </a:cubicBezTo>
                <a:lnTo>
                  <a:pt x="2889425" y="3527313"/>
                </a:lnTo>
                <a:lnTo>
                  <a:pt x="2880556" y="3527313"/>
                </a:lnTo>
                <a:lnTo>
                  <a:pt x="2876797" y="3379154"/>
                </a:lnTo>
                <a:cubicBezTo>
                  <a:pt x="2804416" y="1955897"/>
                  <a:pt x="1695297" y="801592"/>
                  <a:pt x="291327" y="658573"/>
                </a:cubicBezTo>
                <a:lnTo>
                  <a:pt x="0" y="643814"/>
                </a:lnTo>
                <a:close/>
                <a:moveTo>
                  <a:pt x="0" y="529121"/>
                </a:moveTo>
                <a:lnTo>
                  <a:pt x="303012" y="544473"/>
                </a:lnTo>
                <a:cubicBezTo>
                  <a:pt x="1762715" y="693174"/>
                  <a:pt x="2916072" y="1893349"/>
                  <a:pt x="2991341" y="3373256"/>
                </a:cubicBezTo>
                <a:lnTo>
                  <a:pt x="2995250" y="3527313"/>
                </a:lnTo>
                <a:lnTo>
                  <a:pt x="2986380" y="3527313"/>
                </a:lnTo>
                <a:lnTo>
                  <a:pt x="2982483" y="3373707"/>
                </a:lnTo>
                <a:cubicBezTo>
                  <a:pt x="2907440" y="1898135"/>
                  <a:pt x="1757537" y="701551"/>
                  <a:pt x="302115" y="553295"/>
                </a:cubicBezTo>
                <a:lnTo>
                  <a:pt x="0" y="537990"/>
                </a:lnTo>
                <a:close/>
                <a:moveTo>
                  <a:pt x="0" y="423296"/>
                </a:moveTo>
                <a:lnTo>
                  <a:pt x="313834" y="439194"/>
                </a:lnTo>
                <a:cubicBezTo>
                  <a:pt x="1825128" y="593133"/>
                  <a:pt x="3019109" y="1835586"/>
                  <a:pt x="3097028" y="3367809"/>
                </a:cubicBezTo>
                <a:lnTo>
                  <a:pt x="3101075" y="3527313"/>
                </a:lnTo>
                <a:lnTo>
                  <a:pt x="3092206" y="3527313"/>
                </a:lnTo>
                <a:lnTo>
                  <a:pt x="3088171" y="3368278"/>
                </a:lnTo>
                <a:cubicBezTo>
                  <a:pt x="3010466" y="1840551"/>
                  <a:pt x="1819778" y="601533"/>
                  <a:pt x="312904" y="448019"/>
                </a:cubicBezTo>
                <a:lnTo>
                  <a:pt x="0" y="432165"/>
                </a:lnTo>
                <a:close/>
                <a:moveTo>
                  <a:pt x="0" y="317472"/>
                </a:moveTo>
                <a:lnTo>
                  <a:pt x="324622" y="333919"/>
                </a:lnTo>
                <a:cubicBezTo>
                  <a:pt x="1887368" y="493116"/>
                  <a:pt x="3122133" y="1778003"/>
                  <a:pt x="3202714" y="3362381"/>
                </a:cubicBezTo>
                <a:lnTo>
                  <a:pt x="3206899" y="3527313"/>
                </a:lnTo>
                <a:lnTo>
                  <a:pt x="3198030" y="3527313"/>
                </a:lnTo>
                <a:lnTo>
                  <a:pt x="3193857" y="3362832"/>
                </a:lnTo>
                <a:cubicBezTo>
                  <a:pt x="3113501" y="1782790"/>
                  <a:pt x="1882190" y="501493"/>
                  <a:pt x="323725" y="342741"/>
                </a:cubicBezTo>
                <a:lnTo>
                  <a:pt x="0" y="326341"/>
                </a:lnTo>
                <a:close/>
                <a:moveTo>
                  <a:pt x="0" y="211648"/>
                </a:moveTo>
                <a:lnTo>
                  <a:pt x="335444" y="228641"/>
                </a:lnTo>
                <a:cubicBezTo>
                  <a:pt x="1949781" y="393075"/>
                  <a:pt x="3225169" y="1720242"/>
                  <a:pt x="3308402" y="3356934"/>
                </a:cubicBezTo>
                <a:lnTo>
                  <a:pt x="3312724" y="3527313"/>
                </a:lnTo>
                <a:lnTo>
                  <a:pt x="3303855" y="3527313"/>
                </a:lnTo>
                <a:lnTo>
                  <a:pt x="3299544" y="3357403"/>
                </a:lnTo>
                <a:cubicBezTo>
                  <a:pt x="3216526" y="1725206"/>
                  <a:pt x="1944431" y="401476"/>
                  <a:pt x="334514" y="237466"/>
                </a:cubicBezTo>
                <a:lnTo>
                  <a:pt x="0" y="220517"/>
                </a:lnTo>
                <a:close/>
                <a:moveTo>
                  <a:pt x="0" y="105824"/>
                </a:moveTo>
                <a:lnTo>
                  <a:pt x="346233" y="123365"/>
                </a:lnTo>
                <a:cubicBezTo>
                  <a:pt x="2012021" y="293058"/>
                  <a:pt x="3328193" y="1662658"/>
                  <a:pt x="3414087" y="3351505"/>
                </a:cubicBezTo>
                <a:lnTo>
                  <a:pt x="3418548" y="3527313"/>
                </a:lnTo>
                <a:lnTo>
                  <a:pt x="3409679" y="3527313"/>
                </a:lnTo>
                <a:lnTo>
                  <a:pt x="3405230" y="3351956"/>
                </a:lnTo>
                <a:cubicBezTo>
                  <a:pt x="3319562" y="1667445"/>
                  <a:pt x="2006843" y="301436"/>
                  <a:pt x="345336" y="132188"/>
                </a:cubicBezTo>
                <a:lnTo>
                  <a:pt x="0" y="114693"/>
                </a:lnTo>
                <a:close/>
                <a:moveTo>
                  <a:pt x="0" y="0"/>
                </a:moveTo>
                <a:lnTo>
                  <a:pt x="357552" y="18054"/>
                </a:lnTo>
                <a:cubicBezTo>
                  <a:pt x="2077018" y="192674"/>
                  <a:pt x="3431401" y="1602225"/>
                  <a:pt x="3519782" y="3345794"/>
                </a:cubicBezTo>
                <a:lnTo>
                  <a:pt x="3524372" y="3527313"/>
                </a:lnTo>
                <a:lnTo>
                  <a:pt x="3515503" y="3527313"/>
                </a:lnTo>
                <a:lnTo>
                  <a:pt x="3511230" y="3351816"/>
                </a:lnTo>
                <a:cubicBezTo>
                  <a:pt x="3468580" y="2477993"/>
                  <a:pt x="3107915" y="1662379"/>
                  <a:pt x="2484873" y="1039338"/>
                </a:cubicBezTo>
                <a:cubicBezTo>
                  <a:pt x="1903366" y="457834"/>
                  <a:pt x="1154261" y="104888"/>
                  <a:pt x="346395" y="25738"/>
                </a:cubicBezTo>
                <a:lnTo>
                  <a:pt x="0" y="8863"/>
                </a:lnTo>
                <a:close/>
              </a:path>
            </a:pathLst>
          </a:custGeom>
          <a:solidFill>
            <a:srgbClr val="00861E"/>
          </a:solidFill>
          <a:ln w="20139"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90E32"/>
              </a:solidFill>
              <a:effectLst/>
              <a:uLnTx/>
              <a:uFillTx/>
              <a:latin typeface="Inter"/>
              <a:ea typeface="+mn-ea"/>
              <a:cs typeface="+mn-cs"/>
            </a:endParaRPr>
          </a:p>
        </p:txBody>
      </p:sp>
      <p:sp>
        <p:nvSpPr>
          <p:cNvPr id="7" name="Title 1">
            <a:extLst>
              <a:ext uri="{FF2B5EF4-FFF2-40B4-BE49-F238E27FC236}">
                <a16:creationId xmlns:a16="http://schemas.microsoft.com/office/drawing/2014/main" id="{04DBF8D0-D43C-CBFC-77D3-346779F1CFC6}"/>
              </a:ext>
            </a:extLst>
          </p:cNvPr>
          <p:cNvSpPr txBox="1">
            <a:spLocks/>
          </p:cNvSpPr>
          <p:nvPr/>
        </p:nvSpPr>
        <p:spPr>
          <a:xfrm>
            <a:off x="457199" y="733012"/>
            <a:ext cx="3941697" cy="368776"/>
          </a:xfrm>
          <a:prstGeom prst="rect">
            <a:avLst/>
          </a:prstGeom>
        </p:spPr>
        <p:txBody>
          <a:bodyPr lIns="0">
            <a:noAutofit/>
          </a:bodyPr>
          <a:lstStyle>
            <a:lvl1pPr algn="l" defTabSz="914400" rtl="0" eaLnBrk="1" latinLnBrk="0" hangingPunct="1">
              <a:lnSpc>
                <a:spcPct val="90000"/>
              </a:lnSpc>
              <a:spcBef>
                <a:spcPct val="0"/>
              </a:spcBef>
              <a:buNone/>
              <a:defRPr sz="2800" b="0" i="0" kern="1200">
                <a:solidFill>
                  <a:schemeClr val="accent1"/>
                </a:solidFill>
                <a:latin typeface="Outfit Medium"/>
                <a:ea typeface="+mj-ea"/>
                <a:cs typeface="+mj-cs"/>
              </a:defRPr>
            </a:lvl1pPr>
          </a:lstStyle>
          <a:p>
            <a:pPr marL="0" marR="0" lvl="0" indent="0" algn="l" defTabSz="914400" rtl="0" eaLnBrk="1" fontAlgn="auto" latinLnBrk="0" hangingPunct="1">
              <a:lnSpc>
                <a:spcPct val="100000"/>
              </a:lnSpc>
              <a:spcBef>
                <a:spcPct val="0"/>
              </a:spcBef>
              <a:spcAft>
                <a:spcPts val="0"/>
              </a:spcAft>
              <a:buClrTx/>
              <a:buSzTx/>
              <a:buFontTx/>
              <a:buNone/>
              <a:tabLst/>
              <a:defRPr/>
            </a:pPr>
            <a:r>
              <a:rPr kumimoji="0" lang="en-US" sz="2000" b="1" i="0" u="none" strike="noStrike" kern="1200" cap="none" spc="0" normalizeH="0" baseline="0" noProof="0">
                <a:ln>
                  <a:noFill/>
                </a:ln>
                <a:solidFill>
                  <a:srgbClr val="B6FFA0"/>
                </a:solidFill>
                <a:effectLst/>
                <a:uLnTx/>
                <a:uFillTx/>
                <a:latin typeface="Outfit SemiBold" pitchFamily="2" charset="0"/>
                <a:ea typeface="+mj-ea"/>
                <a:cs typeface="+mj-cs"/>
              </a:rPr>
              <a:t>The Compliance Problem</a:t>
            </a:r>
          </a:p>
        </p:txBody>
      </p:sp>
      <p:sp>
        <p:nvSpPr>
          <p:cNvPr id="8" name="Title 1">
            <a:extLst>
              <a:ext uri="{FF2B5EF4-FFF2-40B4-BE49-F238E27FC236}">
                <a16:creationId xmlns:a16="http://schemas.microsoft.com/office/drawing/2014/main" id="{A9C71C4F-DC4B-6016-6010-126427A30111}"/>
              </a:ext>
            </a:extLst>
          </p:cNvPr>
          <p:cNvSpPr txBox="1">
            <a:spLocks/>
          </p:cNvSpPr>
          <p:nvPr/>
        </p:nvSpPr>
        <p:spPr>
          <a:xfrm>
            <a:off x="457199" y="1186796"/>
            <a:ext cx="3857631" cy="2049332"/>
          </a:xfrm>
          <a:prstGeom prst="rect">
            <a:avLst/>
          </a:prstGeom>
        </p:spPr>
        <p:txBody>
          <a:bodyPr lIns="0">
            <a:noAutofit/>
          </a:bodyPr>
          <a:lstStyle>
            <a:lvl1pPr algn="l" defTabSz="914400" rtl="0" eaLnBrk="1" latinLnBrk="0" hangingPunct="1">
              <a:lnSpc>
                <a:spcPct val="90000"/>
              </a:lnSpc>
              <a:spcBef>
                <a:spcPct val="0"/>
              </a:spcBef>
              <a:buNone/>
              <a:defRPr sz="2800" b="0" i="0" kern="1200">
                <a:solidFill>
                  <a:schemeClr val="accent1"/>
                </a:solidFill>
                <a:latin typeface="Outfit Medium"/>
                <a:ea typeface="+mj-ea"/>
                <a:cs typeface="+mj-cs"/>
              </a:defRPr>
            </a:lvl1pPr>
          </a:lstStyle>
          <a:p>
            <a:pPr marL="0" marR="0" lvl="0" indent="0" algn="l" defTabSz="914400" rtl="0" eaLnBrk="1" fontAlgn="auto" latinLnBrk="0" hangingPunct="1">
              <a:lnSpc>
                <a:spcPct val="95000"/>
              </a:lnSpc>
              <a:spcBef>
                <a:spcPct val="0"/>
              </a:spcBef>
              <a:spcAft>
                <a:spcPts val="0"/>
              </a:spcAft>
              <a:buClrTx/>
              <a:buSzTx/>
              <a:buFontTx/>
              <a:buNone/>
              <a:tabLst/>
              <a:defRPr/>
            </a:pPr>
            <a:r>
              <a:rPr kumimoji="0" lang="en-US" sz="3600" b="1" i="0" u="none" strike="noStrike" kern="1200" cap="none" spc="0" normalizeH="0" baseline="0" noProof="0">
                <a:ln>
                  <a:noFill/>
                </a:ln>
                <a:solidFill>
                  <a:srgbClr val="B6FFA0"/>
                </a:solidFill>
                <a:effectLst/>
                <a:uLnTx/>
                <a:uFillTx/>
                <a:latin typeface="Outfit" pitchFamily="2" charset="0"/>
                <a:ea typeface="+mj-ea"/>
                <a:cs typeface="+mj-cs"/>
              </a:rPr>
              <a:t>Unclaimed Property is More </a:t>
            </a:r>
            <a:r>
              <a:rPr lang="en-US" sz="3600" b="1">
                <a:solidFill>
                  <a:srgbClr val="B6FFA0"/>
                </a:solidFill>
                <a:latin typeface="Outfit" pitchFamily="2" charset="0"/>
              </a:rPr>
              <a:t>T</a:t>
            </a:r>
            <a:r>
              <a:rPr kumimoji="0" lang="en-US" sz="3600" b="1" i="0" u="none" strike="noStrike" kern="1200" cap="none" spc="0" normalizeH="0" baseline="0" noProof="0" err="1">
                <a:ln>
                  <a:noFill/>
                </a:ln>
                <a:solidFill>
                  <a:srgbClr val="B6FFA0"/>
                </a:solidFill>
                <a:effectLst/>
                <a:uLnTx/>
                <a:uFillTx/>
                <a:latin typeface="Outfit" pitchFamily="2" charset="0"/>
                <a:ea typeface="+mj-ea"/>
                <a:cs typeface="+mj-cs"/>
              </a:rPr>
              <a:t>han</a:t>
            </a:r>
            <a:r>
              <a:rPr kumimoji="0" lang="en-US" sz="3600" b="1" i="0" u="none" strike="noStrike" kern="1200" cap="none" spc="0" normalizeH="0" baseline="0" noProof="0">
                <a:ln>
                  <a:noFill/>
                </a:ln>
                <a:solidFill>
                  <a:srgbClr val="B6FFA0"/>
                </a:solidFill>
                <a:effectLst/>
                <a:uLnTx/>
                <a:uFillTx/>
                <a:latin typeface="Outfit" pitchFamily="2" charset="0"/>
                <a:ea typeface="+mj-ea"/>
                <a:cs typeface="+mj-cs"/>
              </a:rPr>
              <a:t> Just Filing</a:t>
            </a:r>
          </a:p>
        </p:txBody>
      </p:sp>
      <p:sp>
        <p:nvSpPr>
          <p:cNvPr id="9" name="TextBox 8">
            <a:extLst>
              <a:ext uri="{FF2B5EF4-FFF2-40B4-BE49-F238E27FC236}">
                <a16:creationId xmlns:a16="http://schemas.microsoft.com/office/drawing/2014/main" id="{E77379AE-96A5-C9DE-56CA-792428413BD2}"/>
              </a:ext>
            </a:extLst>
          </p:cNvPr>
          <p:cNvSpPr txBox="1"/>
          <p:nvPr/>
        </p:nvSpPr>
        <p:spPr>
          <a:xfrm>
            <a:off x="5394449" y="440624"/>
            <a:ext cx="2248251" cy="584775"/>
          </a:xfrm>
          <a:prstGeom prst="rect">
            <a:avLst/>
          </a:prstGeom>
          <a:noFill/>
        </p:spPr>
        <p:txBody>
          <a:bodyPr wrap="square">
            <a:spAutoFit/>
          </a:bodyPr>
          <a:lstStyle/>
          <a:p>
            <a:pPr marL="0" marR="0" lvl="0" indent="0" algn="l" defTabSz="914400" rtl="0" eaLnBrk="1" fontAlgn="base"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a:ln>
                  <a:noFill/>
                </a:ln>
                <a:solidFill>
                  <a:srgbClr val="083805"/>
                </a:solidFill>
                <a:effectLst/>
                <a:uLnTx/>
                <a:uFillTx/>
                <a:latin typeface="Outfit" pitchFamily="2" charset="0"/>
                <a:ea typeface="Inter" panose="02000503000000020004" pitchFamily="2" charset="0"/>
                <a:cs typeface="Inter" panose="02000503000000020004" pitchFamily="2" charset="0"/>
                <a:sym typeface="Wingdings" pitchFamily="2" charset="2"/>
              </a:rPr>
              <a:t>Tracking &amp;Identification</a:t>
            </a:r>
          </a:p>
        </p:txBody>
      </p:sp>
      <p:sp>
        <p:nvSpPr>
          <p:cNvPr id="10" name="TextBox 9">
            <a:extLst>
              <a:ext uri="{FF2B5EF4-FFF2-40B4-BE49-F238E27FC236}">
                <a16:creationId xmlns:a16="http://schemas.microsoft.com/office/drawing/2014/main" id="{AD1B9DD2-30E9-50CB-787A-274EEEEB9512}"/>
              </a:ext>
            </a:extLst>
          </p:cNvPr>
          <p:cNvSpPr txBox="1"/>
          <p:nvPr/>
        </p:nvSpPr>
        <p:spPr>
          <a:xfrm>
            <a:off x="7882198" y="482038"/>
            <a:ext cx="3977872" cy="516936"/>
          </a:xfrm>
          <a:prstGeom prst="rect">
            <a:avLst/>
          </a:prstGeom>
          <a:noFill/>
        </p:spPr>
        <p:txBody>
          <a:bodyPr wrap="square">
            <a:spAutoFit/>
          </a:bodyPr>
          <a:lstStyle/>
          <a:p>
            <a:pPr marL="0" marR="0" lvl="0" indent="0" algn="l" defTabSz="914400" rtl="0" eaLnBrk="1" fontAlgn="base" latinLnBrk="0" hangingPunct="1">
              <a:lnSpc>
                <a:spcPct val="120000"/>
              </a:lnSpc>
              <a:spcBef>
                <a:spcPts val="0"/>
              </a:spcBef>
              <a:spcAft>
                <a:spcPts val="0"/>
              </a:spcAft>
              <a:buClrTx/>
              <a:buSzTx/>
              <a:buFontTx/>
              <a:buNone/>
              <a:tabLst/>
              <a:defRPr/>
            </a:pPr>
            <a:r>
              <a:rPr kumimoji="0" lang="en-US" sz="1200" b="0" i="0" u="none" strike="noStrike" kern="1200" cap="none" spc="0" normalizeH="0" baseline="0" noProof="0">
                <a:ln>
                  <a:noFill/>
                </a:ln>
                <a:solidFill>
                  <a:srgbClr val="000000"/>
                </a:solidFill>
                <a:effectLst/>
                <a:uLnTx/>
                <a:uFillTx/>
                <a:latin typeface="Inter" panose="02000503000000020004" pitchFamily="2" charset="0"/>
                <a:ea typeface="Inter" panose="02000503000000020004" pitchFamily="2" charset="0"/>
                <a:cs typeface="Inter" panose="02000503000000020004" pitchFamily="2" charset="0"/>
              </a:rPr>
              <a:t>Identifying abandoned property, calculating dormancy, and managing codes across 50+ states.</a:t>
            </a:r>
          </a:p>
        </p:txBody>
      </p:sp>
      <p:sp>
        <p:nvSpPr>
          <p:cNvPr id="11" name="TextBox 10">
            <a:extLst>
              <a:ext uri="{FF2B5EF4-FFF2-40B4-BE49-F238E27FC236}">
                <a16:creationId xmlns:a16="http://schemas.microsoft.com/office/drawing/2014/main" id="{A26FB2F6-DDA1-96D8-C898-3DA1E80FE5B7}"/>
              </a:ext>
            </a:extLst>
          </p:cNvPr>
          <p:cNvSpPr txBox="1"/>
          <p:nvPr/>
        </p:nvSpPr>
        <p:spPr>
          <a:xfrm>
            <a:off x="7882198" y="1578002"/>
            <a:ext cx="3857631" cy="516936"/>
          </a:xfrm>
          <a:prstGeom prst="rect">
            <a:avLst/>
          </a:prstGeom>
          <a:noFill/>
        </p:spPr>
        <p:txBody>
          <a:bodyPr wrap="square">
            <a:spAutoFit/>
          </a:bodyPr>
          <a:lstStyle/>
          <a:p>
            <a:pPr marL="0" marR="0" lvl="0" indent="0" algn="l" defTabSz="914400" rtl="0" eaLnBrk="1" fontAlgn="base" latinLnBrk="0" hangingPunct="1">
              <a:lnSpc>
                <a:spcPct val="120000"/>
              </a:lnSpc>
              <a:spcBef>
                <a:spcPts val="0"/>
              </a:spcBef>
              <a:spcAft>
                <a:spcPts val="0"/>
              </a:spcAft>
              <a:buClrTx/>
              <a:buSzTx/>
              <a:buFontTx/>
              <a:buNone/>
              <a:tabLst/>
              <a:defRPr/>
            </a:pPr>
            <a:r>
              <a:rPr kumimoji="0" lang="en-US" sz="1200" b="0" i="0" u="none" strike="noStrike" kern="1200" cap="none" spc="0" normalizeH="0" baseline="0" noProof="0">
                <a:ln>
                  <a:noFill/>
                </a:ln>
                <a:solidFill>
                  <a:srgbClr val="000000"/>
                </a:solidFill>
                <a:effectLst/>
                <a:uLnTx/>
                <a:uFillTx/>
                <a:latin typeface="Inter" panose="02000503000000020004" pitchFamily="2" charset="0"/>
                <a:ea typeface="Inter" panose="02000503000000020004" pitchFamily="2" charset="0"/>
                <a:cs typeface="Inter" panose="02000503000000020004" pitchFamily="2" charset="0"/>
              </a:rPr>
              <a:t>NAUPA-compliant files, cover sheets, direct submission — different rules for every jurisdiction.</a:t>
            </a:r>
          </a:p>
        </p:txBody>
      </p:sp>
      <p:sp>
        <p:nvSpPr>
          <p:cNvPr id="12" name="TextBox 11">
            <a:extLst>
              <a:ext uri="{FF2B5EF4-FFF2-40B4-BE49-F238E27FC236}">
                <a16:creationId xmlns:a16="http://schemas.microsoft.com/office/drawing/2014/main" id="{CFE744FF-59D5-9084-9CB9-446223D8CBBC}"/>
              </a:ext>
            </a:extLst>
          </p:cNvPr>
          <p:cNvSpPr txBox="1"/>
          <p:nvPr/>
        </p:nvSpPr>
        <p:spPr>
          <a:xfrm>
            <a:off x="5394449" y="1659117"/>
            <a:ext cx="1845833" cy="338554"/>
          </a:xfrm>
          <a:prstGeom prst="rect">
            <a:avLst/>
          </a:prstGeom>
          <a:noFill/>
        </p:spPr>
        <p:txBody>
          <a:bodyPr wrap="square">
            <a:spAutoFit/>
          </a:bodyPr>
          <a:lstStyle/>
          <a:p>
            <a:pPr marL="0" marR="0" lvl="0" indent="0" algn="l" defTabSz="914400" rtl="0" eaLnBrk="1" fontAlgn="base"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a:ln>
                  <a:noFill/>
                </a:ln>
                <a:solidFill>
                  <a:srgbClr val="083805"/>
                </a:solidFill>
                <a:effectLst/>
                <a:uLnTx/>
                <a:uFillTx/>
                <a:latin typeface="Outfit" pitchFamily="2" charset="0"/>
                <a:ea typeface="Inter" panose="02000503000000020004" pitchFamily="2" charset="0"/>
                <a:cs typeface="Inter" panose="02000503000000020004" pitchFamily="2" charset="0"/>
                <a:sym typeface="Wingdings" pitchFamily="2" charset="2"/>
              </a:rPr>
              <a:t>State Reporting</a:t>
            </a:r>
          </a:p>
        </p:txBody>
      </p:sp>
      <p:sp>
        <p:nvSpPr>
          <p:cNvPr id="13" name="TextBox 12">
            <a:extLst>
              <a:ext uri="{FF2B5EF4-FFF2-40B4-BE49-F238E27FC236}">
                <a16:creationId xmlns:a16="http://schemas.microsoft.com/office/drawing/2014/main" id="{1A5249D1-15CD-6806-47E5-3CCB80D6616E}"/>
              </a:ext>
            </a:extLst>
          </p:cNvPr>
          <p:cNvSpPr txBox="1"/>
          <p:nvPr/>
        </p:nvSpPr>
        <p:spPr>
          <a:xfrm>
            <a:off x="7882198" y="2628159"/>
            <a:ext cx="3977872" cy="516936"/>
          </a:xfrm>
          <a:prstGeom prst="rect">
            <a:avLst/>
          </a:prstGeom>
          <a:noFill/>
        </p:spPr>
        <p:txBody>
          <a:bodyPr wrap="square">
            <a:spAutoFit/>
          </a:bodyPr>
          <a:lstStyle/>
          <a:p>
            <a:pPr marL="0" marR="0" lvl="0" indent="0" algn="l" defTabSz="914400" rtl="0" eaLnBrk="1" fontAlgn="auto" latinLnBrk="0" hangingPunct="1">
              <a:lnSpc>
                <a:spcPct val="120000"/>
              </a:lnSpc>
              <a:spcBef>
                <a:spcPts val="0"/>
              </a:spcBef>
              <a:spcAft>
                <a:spcPts val="0"/>
              </a:spcAft>
              <a:buClrTx/>
              <a:buSzTx/>
              <a:buFontTx/>
              <a:buNone/>
              <a:tabLst/>
              <a:defRPr/>
            </a:pPr>
            <a:r>
              <a:rPr kumimoji="0" lang="en-US" sz="1200" b="0" i="0" u="none" strike="noStrike" kern="1200" cap="none" spc="0" normalizeH="0" baseline="0" noProof="0">
                <a:ln>
                  <a:noFill/>
                </a:ln>
                <a:solidFill>
                  <a:srgbClr val="000000"/>
                </a:solidFill>
                <a:effectLst/>
                <a:uLnTx/>
                <a:uFillTx/>
                <a:latin typeface="Inter" panose="02000503000000020004" pitchFamily="2" charset="0"/>
                <a:ea typeface="Inter" panose="02000503000000020004" pitchFamily="2" charset="0"/>
                <a:cs typeface="Inter" panose="02000503000000020004" pitchFamily="2" charset="0"/>
              </a:rPr>
              <a:t>Third-party auditors can look back years. Without a complete audit trail, your exposure is significant.</a:t>
            </a:r>
          </a:p>
        </p:txBody>
      </p:sp>
      <p:sp>
        <p:nvSpPr>
          <p:cNvPr id="14" name="TextBox 13">
            <a:extLst>
              <a:ext uri="{FF2B5EF4-FFF2-40B4-BE49-F238E27FC236}">
                <a16:creationId xmlns:a16="http://schemas.microsoft.com/office/drawing/2014/main" id="{F7C926B8-D9D1-D0A1-F4DB-2B988DF2D06B}"/>
              </a:ext>
            </a:extLst>
          </p:cNvPr>
          <p:cNvSpPr txBox="1"/>
          <p:nvPr/>
        </p:nvSpPr>
        <p:spPr>
          <a:xfrm>
            <a:off x="5406771" y="2768153"/>
            <a:ext cx="2074985" cy="338554"/>
          </a:xfrm>
          <a:prstGeom prst="rect">
            <a:avLst/>
          </a:prstGeom>
          <a:noFill/>
        </p:spPr>
        <p:txBody>
          <a:bodyPr wrap="square">
            <a:spAutoFit/>
          </a:bodyPr>
          <a:lstStyle/>
          <a:p>
            <a:pPr marL="0" marR="0" lvl="0" indent="0" algn="l" defTabSz="914400" rtl="0" eaLnBrk="1" fontAlgn="base"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a:ln>
                  <a:noFill/>
                </a:ln>
                <a:solidFill>
                  <a:srgbClr val="083805"/>
                </a:solidFill>
                <a:effectLst/>
                <a:uLnTx/>
                <a:uFillTx/>
                <a:latin typeface="Outfit" pitchFamily="2" charset="0"/>
                <a:ea typeface="Inter" panose="02000503000000020004" pitchFamily="2" charset="0"/>
                <a:cs typeface="Inter" panose="02000503000000020004" pitchFamily="2" charset="0"/>
                <a:sym typeface="Wingdings" pitchFamily="2" charset="2"/>
              </a:rPr>
              <a:t>Audit Readiness</a:t>
            </a:r>
          </a:p>
        </p:txBody>
      </p:sp>
      <p:sp>
        <p:nvSpPr>
          <p:cNvPr id="15" name="TextBox 14">
            <a:extLst>
              <a:ext uri="{FF2B5EF4-FFF2-40B4-BE49-F238E27FC236}">
                <a16:creationId xmlns:a16="http://schemas.microsoft.com/office/drawing/2014/main" id="{B8985D30-CAF1-014E-7CA4-388BD0F84477}"/>
              </a:ext>
            </a:extLst>
          </p:cNvPr>
          <p:cNvSpPr txBox="1"/>
          <p:nvPr/>
        </p:nvSpPr>
        <p:spPr>
          <a:xfrm>
            <a:off x="7871811" y="3678316"/>
            <a:ext cx="3857631" cy="738536"/>
          </a:xfrm>
          <a:prstGeom prst="rect">
            <a:avLst/>
          </a:prstGeom>
          <a:noFill/>
        </p:spPr>
        <p:txBody>
          <a:bodyPr wrap="square">
            <a:spAutoFit/>
          </a:bodyPr>
          <a:lstStyle/>
          <a:p>
            <a:pPr marL="0" marR="0" lvl="0" indent="0" algn="l" defTabSz="914400" rtl="0" eaLnBrk="1" fontAlgn="base" latinLnBrk="0" hangingPunct="1">
              <a:lnSpc>
                <a:spcPct val="120000"/>
              </a:lnSpc>
              <a:spcBef>
                <a:spcPts val="0"/>
              </a:spcBef>
              <a:spcAft>
                <a:spcPts val="0"/>
              </a:spcAft>
              <a:buClrTx/>
              <a:buSzTx/>
              <a:buFontTx/>
              <a:buNone/>
              <a:tabLst/>
              <a:defRPr/>
            </a:pPr>
            <a:r>
              <a:rPr kumimoji="0" lang="en-US" sz="1200" b="0" i="0" u="none" strike="noStrike" kern="1200" cap="none" spc="0" normalizeH="0" baseline="0" noProof="0">
                <a:ln>
                  <a:noFill/>
                </a:ln>
                <a:solidFill>
                  <a:srgbClr val="000000"/>
                </a:solidFill>
                <a:effectLst/>
                <a:uLnTx/>
                <a:uFillTx/>
                <a:latin typeface="Inter" panose="02000503000000020004" pitchFamily="2" charset="0"/>
                <a:ea typeface="Inter" panose="02000503000000020004" pitchFamily="2" charset="0"/>
                <a:cs typeface="Inter" panose="02000503000000020004" pitchFamily="2" charset="0"/>
              </a:rPr>
              <a:t>Each state has different letter requirements — timing, thresholds, format. Manual processes invite errors.</a:t>
            </a:r>
          </a:p>
        </p:txBody>
      </p:sp>
      <p:sp>
        <p:nvSpPr>
          <p:cNvPr id="16" name="TextBox 15">
            <a:extLst>
              <a:ext uri="{FF2B5EF4-FFF2-40B4-BE49-F238E27FC236}">
                <a16:creationId xmlns:a16="http://schemas.microsoft.com/office/drawing/2014/main" id="{07CB7597-C5EE-A46D-89F7-767A8B0E2074}"/>
              </a:ext>
            </a:extLst>
          </p:cNvPr>
          <p:cNvSpPr txBox="1"/>
          <p:nvPr/>
        </p:nvSpPr>
        <p:spPr>
          <a:xfrm>
            <a:off x="5394449" y="3878307"/>
            <a:ext cx="1974466" cy="338554"/>
          </a:xfrm>
          <a:prstGeom prst="rect">
            <a:avLst/>
          </a:prstGeom>
          <a:noFill/>
        </p:spPr>
        <p:txBody>
          <a:bodyPr wrap="square">
            <a:spAutoFit/>
          </a:bodyPr>
          <a:lstStyle/>
          <a:p>
            <a:pPr marL="0" marR="0" lvl="0" indent="0" algn="l" defTabSz="914400" rtl="0" eaLnBrk="1" fontAlgn="base"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a:ln>
                  <a:noFill/>
                </a:ln>
                <a:solidFill>
                  <a:srgbClr val="083805"/>
                </a:solidFill>
                <a:effectLst/>
                <a:uLnTx/>
                <a:uFillTx/>
                <a:latin typeface="Outfit" pitchFamily="2" charset="0"/>
                <a:ea typeface="Inter" panose="02000503000000020004" pitchFamily="2" charset="0"/>
                <a:cs typeface="Inter" panose="02000503000000020004" pitchFamily="2" charset="0"/>
                <a:sym typeface="Wingdings" pitchFamily="2" charset="2"/>
              </a:rPr>
              <a:t>Due Diligence</a:t>
            </a:r>
          </a:p>
        </p:txBody>
      </p:sp>
      <p:sp>
        <p:nvSpPr>
          <p:cNvPr id="17" name="TextBox 16">
            <a:extLst>
              <a:ext uri="{FF2B5EF4-FFF2-40B4-BE49-F238E27FC236}">
                <a16:creationId xmlns:a16="http://schemas.microsoft.com/office/drawing/2014/main" id="{BC2F088C-9AC2-C493-A7DB-52D2EC492E9A}"/>
              </a:ext>
            </a:extLst>
          </p:cNvPr>
          <p:cNvSpPr txBox="1"/>
          <p:nvPr/>
        </p:nvSpPr>
        <p:spPr>
          <a:xfrm>
            <a:off x="7871810" y="4844521"/>
            <a:ext cx="3857631" cy="516936"/>
          </a:xfrm>
          <a:prstGeom prst="rect">
            <a:avLst/>
          </a:prstGeom>
          <a:noFill/>
        </p:spPr>
        <p:txBody>
          <a:bodyPr wrap="square">
            <a:spAutoFit/>
          </a:bodyPr>
          <a:lstStyle/>
          <a:p>
            <a:pPr marL="0" marR="0" lvl="0" indent="0" algn="l" defTabSz="914400" rtl="0" eaLnBrk="1" fontAlgn="auto" latinLnBrk="0" hangingPunct="1">
              <a:lnSpc>
                <a:spcPct val="120000"/>
              </a:lnSpc>
              <a:spcBef>
                <a:spcPts val="0"/>
              </a:spcBef>
              <a:spcAft>
                <a:spcPts val="0"/>
              </a:spcAft>
              <a:buClrTx/>
              <a:buSzTx/>
              <a:buFontTx/>
              <a:buNone/>
              <a:tabLst/>
              <a:defRPr/>
            </a:pPr>
            <a:r>
              <a:rPr kumimoji="0" lang="en-US" sz="1200" b="0" i="0" u="none" strike="noStrike" kern="1200" cap="none" spc="0" normalizeH="0" baseline="0" noProof="0">
                <a:ln>
                  <a:noFill/>
                </a:ln>
                <a:solidFill>
                  <a:srgbClr val="000000"/>
                </a:solidFill>
                <a:effectLst/>
                <a:uLnTx/>
                <a:uFillTx/>
                <a:latin typeface="Inter" panose="02000503000000020004" pitchFamily="2" charset="0"/>
                <a:ea typeface="Inter" panose="02000503000000020004" pitchFamily="2" charset="0"/>
                <a:cs typeface="Inter" panose="02000503000000020004" pitchFamily="2" charset="0"/>
              </a:rPr>
              <a:t>Filing dates vary by state and property type. Missed deadlines trigger penalties and audits.</a:t>
            </a:r>
          </a:p>
        </p:txBody>
      </p:sp>
      <p:cxnSp>
        <p:nvCxnSpPr>
          <p:cNvPr id="18" name="Straight Connector 17">
            <a:extLst>
              <a:ext uri="{FF2B5EF4-FFF2-40B4-BE49-F238E27FC236}">
                <a16:creationId xmlns:a16="http://schemas.microsoft.com/office/drawing/2014/main" id="{5C4C3D12-AA74-B415-9C5D-8FF248054C04}"/>
              </a:ext>
            </a:extLst>
          </p:cNvPr>
          <p:cNvCxnSpPr>
            <a:cxnSpLocks/>
          </p:cNvCxnSpPr>
          <p:nvPr/>
        </p:nvCxnSpPr>
        <p:spPr>
          <a:xfrm>
            <a:off x="7458776" y="726313"/>
            <a:ext cx="288460" cy="0"/>
          </a:xfrm>
          <a:prstGeom prst="line">
            <a:avLst/>
          </a:prstGeom>
          <a:ln w="31750" cap="rnd">
            <a:solidFill>
              <a:srgbClr val="083805"/>
            </a:solidFill>
            <a:tailEnd type="arrow" w="lg" len="med"/>
          </a:ln>
        </p:spPr>
        <p:style>
          <a:lnRef idx="2">
            <a:schemeClr val="accent1"/>
          </a:lnRef>
          <a:fillRef idx="0">
            <a:schemeClr val="accent1"/>
          </a:fillRef>
          <a:effectRef idx="1">
            <a:schemeClr val="accent1"/>
          </a:effectRef>
          <a:fontRef idx="minor">
            <a:schemeClr val="tx1"/>
          </a:fontRef>
        </p:style>
      </p:cxnSp>
      <p:cxnSp>
        <p:nvCxnSpPr>
          <p:cNvPr id="19" name="Straight Connector 18">
            <a:extLst>
              <a:ext uri="{FF2B5EF4-FFF2-40B4-BE49-F238E27FC236}">
                <a16:creationId xmlns:a16="http://schemas.microsoft.com/office/drawing/2014/main" id="{7A71610F-36DB-10D0-CB18-6753380C0465}"/>
              </a:ext>
            </a:extLst>
          </p:cNvPr>
          <p:cNvCxnSpPr>
            <a:cxnSpLocks/>
          </p:cNvCxnSpPr>
          <p:nvPr/>
        </p:nvCxnSpPr>
        <p:spPr>
          <a:xfrm>
            <a:off x="7458776" y="1836470"/>
            <a:ext cx="288460" cy="0"/>
          </a:xfrm>
          <a:prstGeom prst="line">
            <a:avLst/>
          </a:prstGeom>
          <a:ln w="31750" cap="rnd">
            <a:solidFill>
              <a:srgbClr val="083805"/>
            </a:solidFill>
            <a:tailEnd type="arrow" w="lg" len="med"/>
          </a:ln>
        </p:spPr>
        <p:style>
          <a:lnRef idx="2">
            <a:schemeClr val="accent1"/>
          </a:lnRef>
          <a:fillRef idx="0">
            <a:schemeClr val="accent1"/>
          </a:fillRef>
          <a:effectRef idx="1">
            <a:schemeClr val="accent1"/>
          </a:effectRef>
          <a:fontRef idx="minor">
            <a:schemeClr val="tx1"/>
          </a:fontRef>
        </p:style>
      </p:cxnSp>
      <p:cxnSp>
        <p:nvCxnSpPr>
          <p:cNvPr id="20" name="Straight Connector 19">
            <a:extLst>
              <a:ext uri="{FF2B5EF4-FFF2-40B4-BE49-F238E27FC236}">
                <a16:creationId xmlns:a16="http://schemas.microsoft.com/office/drawing/2014/main" id="{24858528-A090-4024-BE99-342FDA35F4BF}"/>
              </a:ext>
            </a:extLst>
          </p:cNvPr>
          <p:cNvCxnSpPr>
            <a:cxnSpLocks/>
          </p:cNvCxnSpPr>
          <p:nvPr/>
        </p:nvCxnSpPr>
        <p:spPr>
          <a:xfrm>
            <a:off x="7458776" y="2946627"/>
            <a:ext cx="288460" cy="0"/>
          </a:xfrm>
          <a:prstGeom prst="line">
            <a:avLst/>
          </a:prstGeom>
          <a:ln w="31750" cap="rnd">
            <a:solidFill>
              <a:srgbClr val="083805"/>
            </a:solidFill>
            <a:tailEnd type="arrow" w="lg" len="med"/>
          </a:ln>
        </p:spPr>
        <p:style>
          <a:lnRef idx="2">
            <a:schemeClr val="accent1"/>
          </a:lnRef>
          <a:fillRef idx="0">
            <a:schemeClr val="accent1"/>
          </a:fillRef>
          <a:effectRef idx="1">
            <a:schemeClr val="accent1"/>
          </a:effectRef>
          <a:fontRef idx="minor">
            <a:schemeClr val="tx1"/>
          </a:fontRef>
        </p:style>
      </p:cxnSp>
      <p:cxnSp>
        <p:nvCxnSpPr>
          <p:cNvPr id="21" name="Straight Connector 20">
            <a:extLst>
              <a:ext uri="{FF2B5EF4-FFF2-40B4-BE49-F238E27FC236}">
                <a16:creationId xmlns:a16="http://schemas.microsoft.com/office/drawing/2014/main" id="{95DA34C2-C63C-22B9-A627-82E1ED624A63}"/>
              </a:ext>
            </a:extLst>
          </p:cNvPr>
          <p:cNvCxnSpPr>
            <a:cxnSpLocks/>
          </p:cNvCxnSpPr>
          <p:nvPr/>
        </p:nvCxnSpPr>
        <p:spPr>
          <a:xfrm>
            <a:off x="7458776" y="4056784"/>
            <a:ext cx="288460" cy="0"/>
          </a:xfrm>
          <a:prstGeom prst="line">
            <a:avLst/>
          </a:prstGeom>
          <a:ln w="31750" cap="rnd">
            <a:solidFill>
              <a:srgbClr val="083805"/>
            </a:solidFill>
            <a:tailEnd type="arrow" w="lg" len="med"/>
          </a:ln>
        </p:spPr>
        <p:style>
          <a:lnRef idx="2">
            <a:schemeClr val="accent1"/>
          </a:lnRef>
          <a:fillRef idx="0">
            <a:schemeClr val="accent1"/>
          </a:fillRef>
          <a:effectRef idx="1">
            <a:schemeClr val="accent1"/>
          </a:effectRef>
          <a:fontRef idx="minor">
            <a:schemeClr val="tx1"/>
          </a:fontRef>
        </p:style>
      </p:cxnSp>
      <p:cxnSp>
        <p:nvCxnSpPr>
          <p:cNvPr id="22" name="Straight Connector 21">
            <a:extLst>
              <a:ext uri="{FF2B5EF4-FFF2-40B4-BE49-F238E27FC236}">
                <a16:creationId xmlns:a16="http://schemas.microsoft.com/office/drawing/2014/main" id="{D4E54DB2-4F91-0499-30AE-8A8CEA1CC926}"/>
              </a:ext>
            </a:extLst>
          </p:cNvPr>
          <p:cNvCxnSpPr>
            <a:cxnSpLocks/>
          </p:cNvCxnSpPr>
          <p:nvPr/>
        </p:nvCxnSpPr>
        <p:spPr>
          <a:xfrm>
            <a:off x="7458776" y="5086257"/>
            <a:ext cx="288460" cy="0"/>
          </a:xfrm>
          <a:prstGeom prst="line">
            <a:avLst/>
          </a:prstGeom>
          <a:ln w="31750" cap="rnd">
            <a:solidFill>
              <a:srgbClr val="083805"/>
            </a:solidFill>
            <a:tailEnd type="arrow" w="lg" len="med"/>
          </a:ln>
        </p:spPr>
        <p:style>
          <a:lnRef idx="2">
            <a:schemeClr val="accent1"/>
          </a:lnRef>
          <a:fillRef idx="0">
            <a:schemeClr val="accent1"/>
          </a:fillRef>
          <a:effectRef idx="1">
            <a:schemeClr val="accent1"/>
          </a:effectRef>
          <a:fontRef idx="minor">
            <a:schemeClr val="tx1"/>
          </a:fontRef>
        </p:style>
      </p:cxnSp>
      <p:sp>
        <p:nvSpPr>
          <p:cNvPr id="23" name="TextBox 22">
            <a:extLst>
              <a:ext uri="{FF2B5EF4-FFF2-40B4-BE49-F238E27FC236}">
                <a16:creationId xmlns:a16="http://schemas.microsoft.com/office/drawing/2014/main" id="{69D3F151-65DE-231A-A863-770A5DF8C772}"/>
              </a:ext>
            </a:extLst>
          </p:cNvPr>
          <p:cNvSpPr txBox="1"/>
          <p:nvPr/>
        </p:nvSpPr>
        <p:spPr>
          <a:xfrm>
            <a:off x="5394449" y="4810602"/>
            <a:ext cx="1654343" cy="584775"/>
          </a:xfrm>
          <a:prstGeom prst="rect">
            <a:avLst/>
          </a:prstGeom>
          <a:noFill/>
        </p:spPr>
        <p:txBody>
          <a:bodyPr wrap="square">
            <a:spAutoFit/>
          </a:bodyPr>
          <a:lstStyle/>
          <a:p>
            <a:pPr marL="0" marR="0" lvl="0" indent="0" algn="l" defTabSz="914400" rtl="0" eaLnBrk="1" fontAlgn="base"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a:ln>
                  <a:noFill/>
                </a:ln>
                <a:solidFill>
                  <a:srgbClr val="083805"/>
                </a:solidFill>
                <a:effectLst/>
                <a:uLnTx/>
                <a:uFillTx/>
                <a:latin typeface="Outfit" pitchFamily="2" charset="0"/>
                <a:ea typeface="Inter" panose="02000503000000020004" pitchFamily="2" charset="0"/>
                <a:cs typeface="Inter" panose="02000503000000020004" pitchFamily="2" charset="0"/>
                <a:sym typeface="Wingdings" pitchFamily="2" charset="2"/>
              </a:rPr>
              <a:t>Deadlines &amp; Enforcement</a:t>
            </a:r>
          </a:p>
        </p:txBody>
      </p:sp>
      <p:pic>
        <p:nvPicPr>
          <p:cNvPr id="24" name="Picture 1">
            <a:extLst>
              <a:ext uri="{FF2B5EF4-FFF2-40B4-BE49-F238E27FC236}">
                <a16:creationId xmlns:a16="http://schemas.microsoft.com/office/drawing/2014/main" id="{43C2E70A-B9A3-DDBB-BDE7-ED22A3B56C06}"/>
              </a:ext>
            </a:extLst>
          </p:cNvPr>
          <p:cNvPicPr>
            <a:picLocks noChangeAspect="1"/>
          </p:cNvPicPr>
          <p:nvPr/>
        </p:nvPicPr>
        <p:blipFill>
          <a:blip>
            <a:extLst>
              <a:ext uri="{96DAC541-7B7A-43D3-8B79-37D633B846F1}">
                <asvg:svgBlip xmlns:asvg="http://schemas.microsoft.com/office/drawing/2016/SVG/main" r:embed="rId5"/>
              </a:ext>
            </a:extLst>
          </a:blip>
          <a:srcRect l="83" r="83"/>
          <a:stretch/>
        </p:blipFill>
        <p:spPr>
          <a:xfrm>
            <a:off x="4883771" y="3815305"/>
            <a:ext cx="399371" cy="400037"/>
          </a:xfrm>
          <a:prstGeom prst="rect">
            <a:avLst/>
          </a:prstGeom>
        </p:spPr>
      </p:pic>
      <p:pic>
        <p:nvPicPr>
          <p:cNvPr id="25" name="Picture 11">
            <a:extLst>
              <a:ext uri="{FF2B5EF4-FFF2-40B4-BE49-F238E27FC236}">
                <a16:creationId xmlns:a16="http://schemas.microsoft.com/office/drawing/2014/main" id="{AD2288A8-C5AF-6072-8FF6-26D72C812849}"/>
              </a:ext>
            </a:extLst>
          </p:cNvPr>
          <p:cNvPicPr>
            <a:picLocks noChangeAspect="1"/>
          </p:cNvPicPr>
          <p:nvPr/>
        </p:nvPicPr>
        <p:blipFill>
          <a:blip>
            <a:extLst>
              <a:ext uri="{96DAC541-7B7A-43D3-8B79-37D633B846F1}">
                <asvg:svgBlip xmlns:asvg="http://schemas.microsoft.com/office/drawing/2016/SVG/main" r:embed="rId6"/>
              </a:ext>
            </a:extLst>
          </a:blip>
          <a:srcRect l="83" r="83"/>
          <a:stretch/>
        </p:blipFill>
        <p:spPr>
          <a:xfrm>
            <a:off x="4872007" y="2740879"/>
            <a:ext cx="417902" cy="418599"/>
          </a:xfrm>
          <a:prstGeom prst="rect">
            <a:avLst/>
          </a:prstGeom>
        </p:spPr>
      </p:pic>
      <p:pic>
        <p:nvPicPr>
          <p:cNvPr id="26" name="Graphic 25">
            <a:extLst>
              <a:ext uri="{FF2B5EF4-FFF2-40B4-BE49-F238E27FC236}">
                <a16:creationId xmlns:a16="http://schemas.microsoft.com/office/drawing/2014/main" id="{9F0C7DA7-5D46-E859-0071-2BEF5CE3E9CC}"/>
              </a:ext>
            </a:extLst>
          </p:cNvPr>
          <p:cNvPicPr>
            <a:picLocks noChangeAspect="1"/>
          </p:cNvPicPr>
          <p:nvPr/>
        </p:nvPicPr>
        <p:blipFill>
          <a:blip>
            <a:extLst>
              <a:ext uri="{96DAC541-7B7A-43D3-8B79-37D633B846F1}">
                <asvg:svgBlip xmlns:asvg="http://schemas.microsoft.com/office/drawing/2016/SVG/main" r:embed="rId7"/>
              </a:ext>
            </a:extLst>
          </a:blip>
          <a:srcRect l="111" r="111"/>
          <a:stretch/>
        </p:blipFill>
        <p:spPr>
          <a:xfrm>
            <a:off x="4856092" y="4869000"/>
            <a:ext cx="433549" cy="434514"/>
          </a:xfrm>
          <a:prstGeom prst="rect">
            <a:avLst/>
          </a:prstGeom>
        </p:spPr>
      </p:pic>
      <p:pic>
        <p:nvPicPr>
          <p:cNvPr id="27" name="Graphic 26">
            <a:extLst>
              <a:ext uri="{FF2B5EF4-FFF2-40B4-BE49-F238E27FC236}">
                <a16:creationId xmlns:a16="http://schemas.microsoft.com/office/drawing/2014/main" id="{18EAFE4B-EC12-A8C6-DB35-BF2021A23620}"/>
              </a:ext>
            </a:extLst>
          </p:cNvPr>
          <p:cNvPicPr>
            <a:picLocks noChangeAspect="1"/>
          </p:cNvPicPr>
          <p:nvPr/>
        </p:nvPicPr>
        <p:blipFill>
          <a:blip>
            <a:extLst>
              <a:ext uri="{96DAC541-7B7A-43D3-8B79-37D633B846F1}">
                <asvg:svgBlip xmlns:asvg="http://schemas.microsoft.com/office/drawing/2016/SVG/main" r:embed="rId8"/>
              </a:ext>
            </a:extLst>
          </a:blip>
          <a:srcRect l="111" r="111"/>
          <a:stretch/>
        </p:blipFill>
        <p:spPr>
          <a:xfrm>
            <a:off x="4872007" y="527721"/>
            <a:ext cx="417669" cy="418599"/>
          </a:xfrm>
          <a:prstGeom prst="rect">
            <a:avLst/>
          </a:prstGeom>
        </p:spPr>
      </p:pic>
      <p:pic>
        <p:nvPicPr>
          <p:cNvPr id="28" name="Graphic 27">
            <a:extLst>
              <a:ext uri="{FF2B5EF4-FFF2-40B4-BE49-F238E27FC236}">
                <a16:creationId xmlns:a16="http://schemas.microsoft.com/office/drawing/2014/main" id="{D7BEA3F0-64C3-9BCA-A3D4-8B0E5E92232A}"/>
              </a:ext>
            </a:extLst>
          </p:cNvPr>
          <p:cNvPicPr>
            <a:picLocks noChangeAspect="1"/>
          </p:cNvPicPr>
          <p:nvPr/>
        </p:nvPicPr>
        <p:blipFill>
          <a:blip>
            <a:extLst>
              <a:ext uri="{96DAC541-7B7A-43D3-8B79-37D633B846F1}">
                <asvg:svgBlip xmlns:asvg="http://schemas.microsoft.com/office/drawing/2016/SVG/main" r:embed="rId9"/>
              </a:ext>
            </a:extLst>
          </a:blip>
          <a:srcRect l="111" r="111"/>
          <a:stretch/>
        </p:blipFill>
        <p:spPr>
          <a:xfrm>
            <a:off x="4883771" y="1630318"/>
            <a:ext cx="417669" cy="418599"/>
          </a:xfrm>
          <a:prstGeom prst="rect">
            <a:avLst/>
          </a:prstGeom>
        </p:spPr>
      </p:pic>
      <p:sp>
        <p:nvSpPr>
          <p:cNvPr id="29" name="TextBox 28">
            <a:extLst>
              <a:ext uri="{FF2B5EF4-FFF2-40B4-BE49-F238E27FC236}">
                <a16:creationId xmlns:a16="http://schemas.microsoft.com/office/drawing/2014/main" id="{463FD437-2F2F-D3B2-6C1B-E2A8995BEEDB}"/>
              </a:ext>
            </a:extLst>
          </p:cNvPr>
          <p:cNvSpPr txBox="1"/>
          <p:nvPr/>
        </p:nvSpPr>
        <p:spPr>
          <a:xfrm>
            <a:off x="7871810" y="5859105"/>
            <a:ext cx="3857631" cy="516936"/>
          </a:xfrm>
          <a:prstGeom prst="rect">
            <a:avLst/>
          </a:prstGeom>
          <a:noFill/>
        </p:spPr>
        <p:txBody>
          <a:bodyPr wrap="square">
            <a:spAutoFit/>
          </a:bodyPr>
          <a:lstStyle/>
          <a:p>
            <a:pPr marL="0" marR="0" lvl="0" indent="0" algn="l" defTabSz="914400" rtl="0" eaLnBrk="1" fontAlgn="auto" latinLnBrk="0" hangingPunct="1">
              <a:lnSpc>
                <a:spcPct val="120000"/>
              </a:lnSpc>
              <a:spcBef>
                <a:spcPts val="0"/>
              </a:spcBef>
              <a:spcAft>
                <a:spcPts val="0"/>
              </a:spcAft>
              <a:buClrTx/>
              <a:buSzTx/>
              <a:buFontTx/>
              <a:buNone/>
              <a:tabLst/>
              <a:defRPr/>
            </a:pPr>
            <a:r>
              <a:rPr kumimoji="0" lang="en-US" sz="1200" b="0" i="0" u="none" strike="noStrike" kern="1200" cap="none" spc="0" normalizeH="0" baseline="0" noProof="0">
                <a:ln>
                  <a:noFill/>
                </a:ln>
                <a:solidFill>
                  <a:srgbClr val="000000"/>
                </a:solidFill>
                <a:effectLst/>
                <a:uLnTx/>
                <a:uFillTx/>
                <a:latin typeface="Inter" panose="02000503000000020004" pitchFamily="2" charset="0"/>
                <a:ea typeface="Inter" panose="02000503000000020004" pitchFamily="2" charset="0"/>
                <a:cs typeface="Inter" panose="02000503000000020004" pitchFamily="2" charset="0"/>
              </a:rPr>
              <a:t>Penalties, interest, fines — plus the operational burden of multi-state audits by contract auditors.</a:t>
            </a:r>
          </a:p>
        </p:txBody>
      </p:sp>
      <p:cxnSp>
        <p:nvCxnSpPr>
          <p:cNvPr id="30" name="Straight Connector 29">
            <a:extLst>
              <a:ext uri="{FF2B5EF4-FFF2-40B4-BE49-F238E27FC236}">
                <a16:creationId xmlns:a16="http://schemas.microsoft.com/office/drawing/2014/main" id="{D3287F39-5CC6-9586-06F7-0EEBC0CF1A55}"/>
              </a:ext>
            </a:extLst>
          </p:cNvPr>
          <p:cNvCxnSpPr>
            <a:cxnSpLocks/>
          </p:cNvCxnSpPr>
          <p:nvPr/>
        </p:nvCxnSpPr>
        <p:spPr>
          <a:xfrm>
            <a:off x="7458776" y="6100841"/>
            <a:ext cx="288460" cy="0"/>
          </a:xfrm>
          <a:prstGeom prst="line">
            <a:avLst/>
          </a:prstGeom>
          <a:ln w="31750" cap="rnd">
            <a:solidFill>
              <a:srgbClr val="083805"/>
            </a:solidFill>
            <a:tailEnd type="arrow" w="lg" len="med"/>
          </a:ln>
        </p:spPr>
        <p:style>
          <a:lnRef idx="2">
            <a:schemeClr val="accent1"/>
          </a:lnRef>
          <a:fillRef idx="0">
            <a:schemeClr val="accent1"/>
          </a:fillRef>
          <a:effectRef idx="1">
            <a:schemeClr val="accent1"/>
          </a:effectRef>
          <a:fontRef idx="minor">
            <a:schemeClr val="tx1"/>
          </a:fontRef>
        </p:style>
      </p:cxnSp>
      <p:sp>
        <p:nvSpPr>
          <p:cNvPr id="31" name="TextBox 30">
            <a:extLst>
              <a:ext uri="{FF2B5EF4-FFF2-40B4-BE49-F238E27FC236}">
                <a16:creationId xmlns:a16="http://schemas.microsoft.com/office/drawing/2014/main" id="{1FAC1C6E-677E-8C9C-AD93-8E6D7A110EE9}"/>
              </a:ext>
            </a:extLst>
          </p:cNvPr>
          <p:cNvSpPr txBox="1"/>
          <p:nvPr/>
        </p:nvSpPr>
        <p:spPr>
          <a:xfrm>
            <a:off x="5394449" y="5825186"/>
            <a:ext cx="1845833" cy="584775"/>
          </a:xfrm>
          <a:prstGeom prst="rect">
            <a:avLst/>
          </a:prstGeom>
          <a:noFill/>
        </p:spPr>
        <p:txBody>
          <a:bodyPr wrap="square">
            <a:spAutoFit/>
          </a:bodyPr>
          <a:lstStyle/>
          <a:p>
            <a:pPr marL="0" marR="0" lvl="0" indent="0" algn="l" defTabSz="914400" rtl="0" eaLnBrk="1" fontAlgn="base"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a:ln>
                  <a:noFill/>
                </a:ln>
                <a:solidFill>
                  <a:srgbClr val="083805"/>
                </a:solidFill>
                <a:effectLst/>
                <a:uLnTx/>
                <a:uFillTx/>
                <a:latin typeface="Outfit" pitchFamily="2" charset="0"/>
                <a:ea typeface="Inter" panose="02000503000000020004" pitchFamily="2" charset="0"/>
                <a:cs typeface="Inter" panose="02000503000000020004" pitchFamily="2" charset="0"/>
                <a:sym typeface="Wingdings" pitchFamily="2" charset="2"/>
              </a:rPr>
              <a:t>Non-Compliance Risk</a:t>
            </a:r>
          </a:p>
        </p:txBody>
      </p:sp>
      <p:pic>
        <p:nvPicPr>
          <p:cNvPr id="32" name="Graphic 31">
            <a:extLst>
              <a:ext uri="{FF2B5EF4-FFF2-40B4-BE49-F238E27FC236}">
                <a16:creationId xmlns:a16="http://schemas.microsoft.com/office/drawing/2014/main" id="{F68FF678-5078-4656-BA93-25AF56290ECF}"/>
              </a:ext>
            </a:extLst>
          </p:cNvPr>
          <p:cNvPicPr>
            <a:picLocks noChangeAspect="1"/>
          </p:cNvPicPr>
          <p:nvPr/>
        </p:nvPicPr>
        <p:blipFill>
          <a:blip>
            <a:extLst>
              <a:ext uri="{96DAC541-7B7A-43D3-8B79-37D633B846F1}">
                <asvg:svgBlip xmlns:asvg="http://schemas.microsoft.com/office/drawing/2016/SVG/main" r:embed="rId7"/>
              </a:ext>
            </a:extLst>
          </a:blip>
          <a:srcRect l="111" r="111"/>
          <a:stretch/>
        </p:blipFill>
        <p:spPr>
          <a:xfrm>
            <a:off x="4856092" y="5883584"/>
            <a:ext cx="433549" cy="434514"/>
          </a:xfrm>
          <a:prstGeom prst="rect">
            <a:avLst/>
          </a:prstGeom>
        </p:spPr>
      </p:pic>
      <p:sp>
        <p:nvSpPr>
          <p:cNvPr id="33" name="Title 1">
            <a:extLst>
              <a:ext uri="{FF2B5EF4-FFF2-40B4-BE49-F238E27FC236}">
                <a16:creationId xmlns:a16="http://schemas.microsoft.com/office/drawing/2014/main" id="{7D233531-09A1-0C82-CF77-7675B5D117DF}"/>
              </a:ext>
            </a:extLst>
          </p:cNvPr>
          <p:cNvSpPr txBox="1">
            <a:spLocks/>
          </p:cNvSpPr>
          <p:nvPr/>
        </p:nvSpPr>
        <p:spPr>
          <a:xfrm>
            <a:off x="300321" y="3514403"/>
            <a:ext cx="1186956" cy="637203"/>
          </a:xfrm>
          <a:prstGeom prst="rect">
            <a:avLst/>
          </a:prstGeom>
        </p:spPr>
        <p:txBody>
          <a:bodyPr lIns="0">
            <a:noAutofit/>
          </a:bodyPr>
          <a:lstStyle>
            <a:lvl1pPr algn="l" defTabSz="914400" rtl="0" eaLnBrk="1" latinLnBrk="0" hangingPunct="1">
              <a:lnSpc>
                <a:spcPct val="90000"/>
              </a:lnSpc>
              <a:spcBef>
                <a:spcPct val="0"/>
              </a:spcBef>
              <a:buNone/>
              <a:defRPr sz="2800" b="0" i="0" kern="1200">
                <a:solidFill>
                  <a:schemeClr val="accent1"/>
                </a:solidFill>
                <a:latin typeface="Outfit Medium"/>
                <a:ea typeface="+mj-ea"/>
                <a:cs typeface="+mj-cs"/>
              </a:defRPr>
            </a:lvl1pPr>
          </a:lstStyle>
          <a:p>
            <a:pPr marL="0" marR="0" lvl="0" indent="0" algn="l" defTabSz="914400" rtl="0" eaLnBrk="1" fontAlgn="auto" latinLnBrk="0" hangingPunct="1">
              <a:lnSpc>
                <a:spcPct val="95000"/>
              </a:lnSpc>
              <a:spcBef>
                <a:spcPct val="0"/>
              </a:spcBef>
              <a:spcAft>
                <a:spcPts val="0"/>
              </a:spcAft>
              <a:buClrTx/>
              <a:buSzTx/>
              <a:buFontTx/>
              <a:buNone/>
              <a:tabLst/>
              <a:defRPr/>
            </a:pPr>
            <a:r>
              <a:rPr kumimoji="0" lang="en-US" sz="3600" b="1" i="0" u="none" strike="noStrike" kern="1200" cap="none" spc="0" normalizeH="0" baseline="0" noProof="0">
                <a:ln>
                  <a:noFill/>
                </a:ln>
                <a:solidFill>
                  <a:srgbClr val="B6FFA0"/>
                </a:solidFill>
                <a:effectLst/>
                <a:uLnTx/>
                <a:uFillTx/>
                <a:latin typeface="Outfit" pitchFamily="2" charset="0"/>
                <a:ea typeface="+mj-ea"/>
                <a:cs typeface="+mj-cs"/>
              </a:rPr>
              <a:t>50+</a:t>
            </a:r>
          </a:p>
          <a:p>
            <a:pPr marL="0" marR="0" lvl="0" indent="0" algn="l" defTabSz="914400" rtl="0" eaLnBrk="1" fontAlgn="auto" latinLnBrk="0" hangingPunct="1">
              <a:lnSpc>
                <a:spcPct val="95000"/>
              </a:lnSpc>
              <a:spcBef>
                <a:spcPct val="0"/>
              </a:spcBef>
              <a:spcAft>
                <a:spcPts val="0"/>
              </a:spcAft>
              <a:buClrTx/>
              <a:buSzTx/>
              <a:buFontTx/>
              <a:buNone/>
              <a:tabLst/>
              <a:defRPr/>
            </a:pPr>
            <a:endParaRPr kumimoji="0" lang="en-US" sz="3600" b="1" i="0" u="none" strike="noStrike" kern="1200" cap="none" spc="0" normalizeH="0" baseline="0" noProof="0">
              <a:ln>
                <a:noFill/>
              </a:ln>
              <a:solidFill>
                <a:srgbClr val="B6FFA0"/>
              </a:solidFill>
              <a:effectLst/>
              <a:uLnTx/>
              <a:uFillTx/>
              <a:latin typeface="Outfit" pitchFamily="2" charset="0"/>
              <a:ea typeface="+mj-ea"/>
              <a:cs typeface="+mj-cs"/>
            </a:endParaRPr>
          </a:p>
        </p:txBody>
      </p:sp>
      <p:sp>
        <p:nvSpPr>
          <p:cNvPr id="35" name="Title 1">
            <a:extLst>
              <a:ext uri="{FF2B5EF4-FFF2-40B4-BE49-F238E27FC236}">
                <a16:creationId xmlns:a16="http://schemas.microsoft.com/office/drawing/2014/main" id="{F765AD10-B7CF-DCEC-CD10-AC4CDC566006}"/>
              </a:ext>
            </a:extLst>
          </p:cNvPr>
          <p:cNvSpPr txBox="1">
            <a:spLocks/>
          </p:cNvSpPr>
          <p:nvPr/>
        </p:nvSpPr>
        <p:spPr>
          <a:xfrm>
            <a:off x="300321" y="4874529"/>
            <a:ext cx="1186956" cy="637203"/>
          </a:xfrm>
          <a:prstGeom prst="rect">
            <a:avLst/>
          </a:prstGeom>
        </p:spPr>
        <p:txBody>
          <a:bodyPr lIns="0">
            <a:noAutofit/>
          </a:bodyPr>
          <a:lstStyle>
            <a:lvl1pPr algn="l" defTabSz="914400" rtl="0" eaLnBrk="1" latinLnBrk="0" hangingPunct="1">
              <a:lnSpc>
                <a:spcPct val="90000"/>
              </a:lnSpc>
              <a:spcBef>
                <a:spcPct val="0"/>
              </a:spcBef>
              <a:buNone/>
              <a:defRPr sz="2800" b="0" i="0" kern="1200">
                <a:solidFill>
                  <a:schemeClr val="accent1"/>
                </a:solidFill>
                <a:latin typeface="Outfit Medium"/>
                <a:ea typeface="+mj-ea"/>
                <a:cs typeface="+mj-cs"/>
              </a:defRPr>
            </a:lvl1pPr>
          </a:lstStyle>
          <a:p>
            <a:pPr marL="0" marR="0" lvl="0" indent="0" algn="l" defTabSz="914400" rtl="0" eaLnBrk="1" fontAlgn="auto" latinLnBrk="0" hangingPunct="1">
              <a:lnSpc>
                <a:spcPct val="95000"/>
              </a:lnSpc>
              <a:spcBef>
                <a:spcPct val="0"/>
              </a:spcBef>
              <a:spcAft>
                <a:spcPts val="0"/>
              </a:spcAft>
              <a:buClrTx/>
              <a:buSzTx/>
              <a:buFontTx/>
              <a:buNone/>
              <a:tabLst/>
              <a:defRPr/>
            </a:pPr>
            <a:r>
              <a:rPr lang="en-US" sz="3600" b="1">
                <a:solidFill>
                  <a:srgbClr val="B6FFA0"/>
                </a:solidFill>
                <a:latin typeface="Outfit" pitchFamily="2" charset="0"/>
              </a:rPr>
              <a:t>$1B</a:t>
            </a:r>
            <a:r>
              <a:rPr kumimoji="0" lang="en-US" sz="3600" b="1" i="0" u="none" strike="noStrike" kern="1200" cap="none" spc="0" normalizeH="0" baseline="0" noProof="0">
                <a:ln>
                  <a:noFill/>
                </a:ln>
                <a:solidFill>
                  <a:srgbClr val="B6FFA0"/>
                </a:solidFill>
                <a:effectLst/>
                <a:uLnTx/>
                <a:uFillTx/>
                <a:latin typeface="Outfit" pitchFamily="2" charset="0"/>
                <a:ea typeface="+mj-ea"/>
                <a:cs typeface="+mj-cs"/>
              </a:rPr>
              <a:t>+</a:t>
            </a:r>
          </a:p>
          <a:p>
            <a:pPr marL="0" marR="0" lvl="0" indent="0" algn="l" defTabSz="914400" rtl="0" eaLnBrk="1" fontAlgn="auto" latinLnBrk="0" hangingPunct="1">
              <a:lnSpc>
                <a:spcPct val="95000"/>
              </a:lnSpc>
              <a:spcBef>
                <a:spcPct val="0"/>
              </a:spcBef>
              <a:spcAft>
                <a:spcPts val="0"/>
              </a:spcAft>
              <a:buClrTx/>
              <a:buSzTx/>
              <a:buFontTx/>
              <a:buNone/>
              <a:tabLst/>
              <a:defRPr/>
            </a:pPr>
            <a:endParaRPr kumimoji="0" lang="en-US" sz="3600" b="1" i="0" u="none" strike="noStrike" kern="1200" cap="none" spc="0" normalizeH="0" baseline="0" noProof="0">
              <a:ln>
                <a:noFill/>
              </a:ln>
              <a:solidFill>
                <a:srgbClr val="B6FFA0"/>
              </a:solidFill>
              <a:effectLst/>
              <a:uLnTx/>
              <a:uFillTx/>
              <a:latin typeface="Outfit" pitchFamily="2" charset="0"/>
              <a:ea typeface="+mj-ea"/>
              <a:cs typeface="+mj-cs"/>
            </a:endParaRPr>
          </a:p>
        </p:txBody>
      </p:sp>
      <p:sp>
        <p:nvSpPr>
          <p:cNvPr id="36" name="TextBox 35">
            <a:extLst>
              <a:ext uri="{FF2B5EF4-FFF2-40B4-BE49-F238E27FC236}">
                <a16:creationId xmlns:a16="http://schemas.microsoft.com/office/drawing/2014/main" id="{CB59946B-BB85-BEDC-2516-DDE9C4983A67}"/>
              </a:ext>
            </a:extLst>
          </p:cNvPr>
          <p:cNvSpPr txBox="1"/>
          <p:nvPr/>
        </p:nvSpPr>
        <p:spPr>
          <a:xfrm>
            <a:off x="1228330" y="3541062"/>
            <a:ext cx="2985247" cy="584775"/>
          </a:xfrm>
          <a:prstGeom prst="rect">
            <a:avLst/>
          </a:prstGeom>
          <a:noFill/>
        </p:spPr>
        <p:txBody>
          <a:bodyPr wrap="square" rtlCol="0">
            <a:spAutoFit/>
          </a:bodyPr>
          <a:lstStyle/>
          <a:p>
            <a:pPr algn="l"/>
            <a:r>
              <a:rPr lang="en-US" sz="1600">
                <a:solidFill>
                  <a:schemeClr val="accent6"/>
                </a:solidFill>
              </a:rPr>
              <a:t>States &amp; jurisdictions with varying deadlines &amp; rules</a:t>
            </a:r>
          </a:p>
        </p:txBody>
      </p:sp>
      <p:sp>
        <p:nvSpPr>
          <p:cNvPr id="37" name="TextBox 36">
            <a:extLst>
              <a:ext uri="{FF2B5EF4-FFF2-40B4-BE49-F238E27FC236}">
                <a16:creationId xmlns:a16="http://schemas.microsoft.com/office/drawing/2014/main" id="{C13C2444-E4C4-A67F-F5A0-2BE3C1122A99}"/>
              </a:ext>
            </a:extLst>
          </p:cNvPr>
          <p:cNvSpPr txBox="1"/>
          <p:nvPr/>
        </p:nvSpPr>
        <p:spPr>
          <a:xfrm>
            <a:off x="1268569" y="4786813"/>
            <a:ext cx="2985247" cy="830997"/>
          </a:xfrm>
          <a:prstGeom prst="rect">
            <a:avLst/>
          </a:prstGeom>
          <a:noFill/>
        </p:spPr>
        <p:txBody>
          <a:bodyPr wrap="square" rtlCol="0">
            <a:spAutoFit/>
          </a:bodyPr>
          <a:lstStyle/>
          <a:p>
            <a:pPr algn="l"/>
            <a:r>
              <a:rPr lang="en-US" sz="1600">
                <a:solidFill>
                  <a:schemeClr val="accent6"/>
                </a:solidFill>
              </a:rPr>
              <a:t>in unclaimed property escheated to the states annually</a:t>
            </a:r>
          </a:p>
        </p:txBody>
      </p:sp>
      <p:sp>
        <p:nvSpPr>
          <p:cNvPr id="38" name="Rounded Rectangle 37">
            <a:extLst>
              <a:ext uri="{FF2B5EF4-FFF2-40B4-BE49-F238E27FC236}">
                <a16:creationId xmlns:a16="http://schemas.microsoft.com/office/drawing/2014/main" id="{C222BAC3-CD65-951C-4ABD-373EFF2DB89E}"/>
              </a:ext>
            </a:extLst>
          </p:cNvPr>
          <p:cNvSpPr/>
          <p:nvPr/>
        </p:nvSpPr>
        <p:spPr>
          <a:xfrm>
            <a:off x="131402" y="3264083"/>
            <a:ext cx="4007224" cy="1086165"/>
          </a:xfrm>
          <a:prstGeom prst="roundRect">
            <a:avLst/>
          </a:prstGeom>
          <a:solidFill>
            <a:srgbClr val="B6FFA0">
              <a:alpha val="29804"/>
            </a:srgb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solidFill>
                <a:schemeClr val="bg1"/>
              </a:solidFill>
            </a:endParaRPr>
          </a:p>
        </p:txBody>
      </p:sp>
      <p:sp>
        <p:nvSpPr>
          <p:cNvPr id="39" name="Rounded Rectangle 38">
            <a:extLst>
              <a:ext uri="{FF2B5EF4-FFF2-40B4-BE49-F238E27FC236}">
                <a16:creationId xmlns:a16="http://schemas.microsoft.com/office/drawing/2014/main" id="{ECCFF889-26A7-6A09-507C-34B97E2FCCD4}"/>
              </a:ext>
            </a:extLst>
          </p:cNvPr>
          <p:cNvSpPr/>
          <p:nvPr/>
        </p:nvSpPr>
        <p:spPr>
          <a:xfrm>
            <a:off x="131402" y="4627227"/>
            <a:ext cx="4007224" cy="1086165"/>
          </a:xfrm>
          <a:prstGeom prst="roundRect">
            <a:avLst/>
          </a:prstGeom>
          <a:solidFill>
            <a:srgbClr val="B6FFA0">
              <a:alpha val="29804"/>
            </a:srgb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solidFill>
                <a:schemeClr val="bg1"/>
              </a:solidFill>
            </a:endParaRPr>
          </a:p>
        </p:txBody>
      </p:sp>
    </p:spTree>
    <p:extLst>
      <p:ext uri="{BB962C8B-B14F-4D97-AF65-F5344CB8AC3E}">
        <p14:creationId xmlns:p14="http://schemas.microsoft.com/office/powerpoint/2010/main" val="1597440651"/>
      </p:ext>
    </p:extLst>
  </p:cSld>
  <p:clrMapOvr>
    <a:masterClrMapping/>
  </p:clrMapOvr>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00C82C4F-D630-8703-D371-9B1C958C3EA2}"/>
              </a:ext>
            </a:extLst>
          </p:cNvPr>
          <p:cNvSpPr>
            <a:spLocks noGrp="1"/>
          </p:cNvSpPr>
          <p:nvPr>
            <p:ph type="ctrTitle"/>
          </p:nvPr>
        </p:nvSpPr>
        <p:spPr/>
        <p:txBody>
          <a:bodyPr/>
          <a:lstStyle/>
          <a:p>
            <a:r>
              <a:rPr lang="en-US" err="1"/>
              <a:t>ReportMyUP</a:t>
            </a:r>
            <a:r>
              <a:rPr lang="en-US"/>
              <a:t> Intro &amp; Demo</a:t>
            </a:r>
          </a:p>
        </p:txBody>
      </p:sp>
      <p:sp>
        <p:nvSpPr>
          <p:cNvPr id="5" name="Subtitle 4">
            <a:extLst>
              <a:ext uri="{FF2B5EF4-FFF2-40B4-BE49-F238E27FC236}">
                <a16:creationId xmlns:a16="http://schemas.microsoft.com/office/drawing/2014/main" id="{89AB6974-885B-986E-2F67-9E616B61D988}"/>
              </a:ext>
            </a:extLst>
          </p:cNvPr>
          <p:cNvSpPr>
            <a:spLocks noGrp="1"/>
          </p:cNvSpPr>
          <p:nvPr>
            <p:ph type="subTitle" idx="1"/>
          </p:nvPr>
        </p:nvSpPr>
        <p:spPr/>
        <p:txBody>
          <a:bodyPr/>
          <a:lstStyle/>
          <a:p>
            <a:endParaRPr lang="en-US"/>
          </a:p>
        </p:txBody>
      </p:sp>
      <p:sp>
        <p:nvSpPr>
          <p:cNvPr id="4" name="Text Placeholder 3">
            <a:extLst>
              <a:ext uri="{FF2B5EF4-FFF2-40B4-BE49-F238E27FC236}">
                <a16:creationId xmlns:a16="http://schemas.microsoft.com/office/drawing/2014/main" id="{0D708B33-AD7C-6289-E451-EFCD79BBFE50}"/>
              </a:ext>
            </a:extLst>
          </p:cNvPr>
          <p:cNvSpPr>
            <a:spLocks noGrp="1"/>
          </p:cNvSpPr>
          <p:nvPr>
            <p:ph type="body" sz="quarter" idx="10"/>
          </p:nvPr>
        </p:nvSpPr>
        <p:spPr/>
        <p:txBody>
          <a:bodyPr/>
          <a:lstStyle/>
          <a:p>
            <a:r>
              <a:rPr lang="en-US"/>
              <a:t>03</a:t>
            </a:r>
          </a:p>
        </p:txBody>
      </p:sp>
    </p:spTree>
    <p:extLst>
      <p:ext uri="{BB962C8B-B14F-4D97-AF65-F5344CB8AC3E}">
        <p14:creationId xmlns:p14="http://schemas.microsoft.com/office/powerpoint/2010/main" val="3755205244"/>
      </p:ext>
    </p:extLst>
  </p:cSld>
  <p:clrMapOvr>
    <a:masterClrMapping/>
  </p:clrMapOvr>
</p:sld>
</file>

<file path=ppt/slides/slide12.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DF2F2C5C-1AB6-2291-9EC6-9CE0758A4D9B}"/>
            </a:ext>
          </a:extLst>
        </p:cNvPr>
        <p:cNvGrpSpPr/>
        <p:nvPr/>
      </p:nvGrpSpPr>
      <p:grpSpPr>
        <a:xfrm>
          <a:off x="0" y="0"/>
          <a:ext cx="0" cy="0"/>
          <a:chOff x="0" y="0"/>
          <a:chExt cx="0" cy="0"/>
        </a:xfrm>
      </p:grpSpPr>
      <p:sp>
        <p:nvSpPr>
          <p:cNvPr id="2" name="Text Placeholder 1">
            <a:extLst>
              <a:ext uri="{FF2B5EF4-FFF2-40B4-BE49-F238E27FC236}">
                <a16:creationId xmlns:a16="http://schemas.microsoft.com/office/drawing/2014/main" id="{09DC1DB6-7997-AF46-50C9-8D7486C506D0}"/>
              </a:ext>
            </a:extLst>
          </p:cNvPr>
          <p:cNvSpPr>
            <a:spLocks noGrp="1"/>
          </p:cNvSpPr>
          <p:nvPr>
            <p:ph type="body" sz="quarter" idx="21"/>
          </p:nvPr>
        </p:nvSpPr>
        <p:spPr>
          <a:xfrm>
            <a:off x="1663540" y="6469165"/>
            <a:ext cx="7173901" cy="285734"/>
          </a:xfrm>
        </p:spPr>
        <p:txBody>
          <a:bodyPr/>
          <a:lstStyle/>
          <a:p>
            <a:endParaRPr lang="en-US"/>
          </a:p>
        </p:txBody>
      </p:sp>
      <p:sp>
        <p:nvSpPr>
          <p:cNvPr id="3" name="Round Same Side Corner Rectangle 2">
            <a:extLst>
              <a:ext uri="{FF2B5EF4-FFF2-40B4-BE49-F238E27FC236}">
                <a16:creationId xmlns:a16="http://schemas.microsoft.com/office/drawing/2014/main" id="{67749626-EAF0-2DF1-0D75-AF7F4F54BBC4}"/>
              </a:ext>
            </a:extLst>
          </p:cNvPr>
          <p:cNvSpPr/>
          <p:nvPr/>
        </p:nvSpPr>
        <p:spPr>
          <a:xfrm>
            <a:off x="0" y="2147888"/>
            <a:ext cx="12192000" cy="4710112"/>
          </a:xfrm>
          <a:prstGeom prst="round2SameRect">
            <a:avLst>
              <a:gd name="adj1" fmla="val 8686"/>
              <a:gd name="adj2" fmla="val 0"/>
            </a:avLst>
          </a:prstGeom>
          <a:solidFill>
            <a:srgbClr val="41040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Inter"/>
              <a:ea typeface="+mn-ea"/>
              <a:cs typeface="+mn-cs"/>
            </a:endParaRPr>
          </a:p>
        </p:txBody>
      </p:sp>
      <p:pic>
        <p:nvPicPr>
          <p:cNvPr id="4" name="Picture 3">
            <a:extLst>
              <a:ext uri="{FF2B5EF4-FFF2-40B4-BE49-F238E27FC236}">
                <a16:creationId xmlns:a16="http://schemas.microsoft.com/office/drawing/2014/main" id="{EB0899CF-6357-DDC7-4447-50FAD5F28442}"/>
              </a:ext>
            </a:extLst>
          </p:cNvPr>
          <p:cNvPicPr>
            <a:picLocks noChangeAspect="1"/>
          </p:cNvPicPr>
          <p:nvPr/>
        </p:nvPicPr>
        <p:blipFill>
          <a:blip r:embed="rId3" cstate="hqprint">
            <a:alphaModFix amt="20000"/>
            <a:extLst>
              <a:ext uri="{28A0092B-C50C-407E-A947-70E740481C1C}">
                <a14:useLocalDpi xmlns:a14="http://schemas.microsoft.com/office/drawing/2010/main"/>
              </a:ext>
            </a:extLst>
          </a:blip>
          <a:srcRect/>
          <a:stretch/>
        </p:blipFill>
        <p:spPr>
          <a:xfrm>
            <a:off x="-2652" y="2072529"/>
            <a:ext cx="5345175" cy="4785469"/>
          </a:xfrm>
          <a:prstGeom prst="rect">
            <a:avLst/>
          </a:prstGeom>
        </p:spPr>
      </p:pic>
      <p:sp>
        <p:nvSpPr>
          <p:cNvPr id="5" name="Title 1">
            <a:extLst>
              <a:ext uri="{FF2B5EF4-FFF2-40B4-BE49-F238E27FC236}">
                <a16:creationId xmlns:a16="http://schemas.microsoft.com/office/drawing/2014/main" id="{5A04A4B0-B1D1-501A-8585-AAEF3B5B54C3}"/>
              </a:ext>
            </a:extLst>
          </p:cNvPr>
          <p:cNvSpPr txBox="1">
            <a:spLocks/>
          </p:cNvSpPr>
          <p:nvPr/>
        </p:nvSpPr>
        <p:spPr>
          <a:xfrm>
            <a:off x="762000" y="858633"/>
            <a:ext cx="2843604" cy="368776"/>
          </a:xfrm>
          <a:prstGeom prst="rect">
            <a:avLst/>
          </a:prstGeom>
        </p:spPr>
        <p:txBody>
          <a:bodyPr lIns="0">
            <a:noAutofit/>
          </a:bodyPr>
          <a:lstStyle>
            <a:lvl1pPr algn="l" defTabSz="914400" rtl="0" eaLnBrk="1" latinLnBrk="0" hangingPunct="1">
              <a:lnSpc>
                <a:spcPct val="90000"/>
              </a:lnSpc>
              <a:spcBef>
                <a:spcPct val="0"/>
              </a:spcBef>
              <a:buNone/>
              <a:defRPr sz="2800" b="0" i="0" kern="1200">
                <a:solidFill>
                  <a:schemeClr val="accent1"/>
                </a:solidFill>
                <a:latin typeface="Outfit Medium"/>
                <a:ea typeface="+mj-ea"/>
                <a:cs typeface="+mj-cs"/>
              </a:defRPr>
            </a:lvl1pPr>
          </a:lstStyle>
          <a:p>
            <a:pPr marL="0" marR="0" lvl="0" indent="0" algn="l" defTabSz="914400" rtl="0" eaLnBrk="1" fontAlgn="auto" latinLnBrk="0" hangingPunct="1">
              <a:lnSpc>
                <a:spcPct val="100000"/>
              </a:lnSpc>
              <a:spcBef>
                <a:spcPct val="0"/>
              </a:spcBef>
              <a:spcAft>
                <a:spcPts val="0"/>
              </a:spcAft>
              <a:buClrTx/>
              <a:buSzTx/>
              <a:buFontTx/>
              <a:buNone/>
              <a:tabLst/>
              <a:defRPr/>
            </a:pPr>
            <a:r>
              <a:rPr kumimoji="0" lang="en-US" sz="2000" b="1" i="0" u="none" strike="noStrike" kern="1200" cap="none" spc="0" normalizeH="0" baseline="0" noProof="0">
                <a:ln>
                  <a:noFill/>
                </a:ln>
                <a:solidFill>
                  <a:srgbClr val="410400"/>
                </a:solidFill>
                <a:effectLst/>
                <a:uLnTx/>
                <a:uFillTx/>
                <a:latin typeface="Outfit SemiBold" pitchFamily="2" charset="0"/>
                <a:ea typeface="+mj-ea"/>
                <a:cs typeface="+mj-cs"/>
              </a:rPr>
              <a:t>The Solution</a:t>
            </a:r>
          </a:p>
        </p:txBody>
      </p:sp>
      <p:sp>
        <p:nvSpPr>
          <p:cNvPr id="6" name="Title 1">
            <a:extLst>
              <a:ext uri="{FF2B5EF4-FFF2-40B4-BE49-F238E27FC236}">
                <a16:creationId xmlns:a16="http://schemas.microsoft.com/office/drawing/2014/main" id="{A0BF8BC8-3BCD-4C06-79BB-B76D702C6628}"/>
              </a:ext>
            </a:extLst>
          </p:cNvPr>
          <p:cNvSpPr txBox="1">
            <a:spLocks/>
          </p:cNvSpPr>
          <p:nvPr/>
        </p:nvSpPr>
        <p:spPr>
          <a:xfrm>
            <a:off x="762000" y="1179237"/>
            <a:ext cx="5115722" cy="1100692"/>
          </a:xfrm>
          <a:prstGeom prst="rect">
            <a:avLst/>
          </a:prstGeom>
        </p:spPr>
        <p:txBody>
          <a:bodyPr lIns="0">
            <a:noAutofit/>
          </a:bodyPr>
          <a:lstStyle>
            <a:lvl1pPr algn="l" defTabSz="914400" rtl="0" eaLnBrk="1" latinLnBrk="0" hangingPunct="1">
              <a:lnSpc>
                <a:spcPct val="90000"/>
              </a:lnSpc>
              <a:spcBef>
                <a:spcPct val="0"/>
              </a:spcBef>
              <a:buNone/>
              <a:defRPr sz="2800" b="0" i="0" kern="1200">
                <a:solidFill>
                  <a:schemeClr val="accent1"/>
                </a:solidFill>
                <a:latin typeface="Outfit Medium"/>
                <a:ea typeface="+mj-ea"/>
                <a:cs typeface="+mj-cs"/>
              </a:defRPr>
            </a:lvl1pPr>
          </a:lstStyle>
          <a:p>
            <a:pPr marL="0" marR="0" lvl="0" indent="0" algn="l" defTabSz="914400" rtl="0" eaLnBrk="1" fontAlgn="auto" latinLnBrk="0" hangingPunct="1">
              <a:lnSpc>
                <a:spcPct val="95000"/>
              </a:lnSpc>
              <a:spcBef>
                <a:spcPct val="0"/>
              </a:spcBef>
              <a:spcAft>
                <a:spcPts val="0"/>
              </a:spcAft>
              <a:buClrTx/>
              <a:buSzTx/>
              <a:buFontTx/>
              <a:buNone/>
              <a:tabLst/>
              <a:defRPr/>
            </a:pPr>
            <a:r>
              <a:rPr kumimoji="0" lang="en-US" sz="4000" b="1" i="0" u="none" strike="noStrike" kern="1200" cap="none" spc="0" normalizeH="0" baseline="0" noProof="0" err="1">
                <a:ln>
                  <a:noFill/>
                </a:ln>
                <a:solidFill>
                  <a:srgbClr val="410400"/>
                </a:solidFill>
                <a:effectLst/>
                <a:uLnTx/>
                <a:uFillTx/>
                <a:latin typeface="Outfit" pitchFamily="2" charset="0"/>
                <a:ea typeface="+mj-ea"/>
                <a:cs typeface="+mj-cs"/>
              </a:rPr>
              <a:t>ReportMyUP</a:t>
            </a:r>
            <a:endParaRPr kumimoji="0" lang="en-US" sz="4000" b="1" i="0" u="none" strike="noStrike" kern="1200" cap="none" spc="0" normalizeH="0" baseline="0" noProof="0">
              <a:ln>
                <a:noFill/>
              </a:ln>
              <a:solidFill>
                <a:srgbClr val="410400"/>
              </a:solidFill>
              <a:effectLst/>
              <a:uLnTx/>
              <a:uFillTx/>
              <a:latin typeface="Outfit" pitchFamily="2" charset="0"/>
              <a:ea typeface="+mj-ea"/>
              <a:cs typeface="+mj-cs"/>
            </a:endParaRPr>
          </a:p>
        </p:txBody>
      </p:sp>
      <p:sp>
        <p:nvSpPr>
          <p:cNvPr id="7" name="Slide Number Placeholder 5">
            <a:extLst>
              <a:ext uri="{FF2B5EF4-FFF2-40B4-BE49-F238E27FC236}">
                <a16:creationId xmlns:a16="http://schemas.microsoft.com/office/drawing/2014/main" id="{8323D162-5FD0-60B7-6ADA-718F6DD0828B}"/>
              </a:ext>
            </a:extLst>
          </p:cNvPr>
          <p:cNvSpPr txBox="1">
            <a:spLocks/>
          </p:cNvSpPr>
          <p:nvPr/>
        </p:nvSpPr>
        <p:spPr>
          <a:xfrm>
            <a:off x="11185742" y="6400800"/>
            <a:ext cx="549058" cy="457200"/>
          </a:xfrm>
          <a:prstGeom prst="rect">
            <a:avLst/>
          </a:prstGeom>
        </p:spPr>
        <p:txBody>
          <a:bodyPr vert="horz" lIns="0" tIns="0" rIns="0" bIns="0" rtlCol="0" anchor="ctr"/>
          <a:lstStyle>
            <a:defPPr>
              <a:defRPr lang="en-US"/>
            </a:defPPr>
            <a:lvl1pPr marL="0" algn="r" defTabSz="914400" rtl="0" eaLnBrk="1" latinLnBrk="0" hangingPunct="1">
              <a:defRPr sz="800" kern="1200">
                <a:solidFill>
                  <a:schemeClr val="tx1"/>
                </a:solidFill>
                <a:latin typeface="Outfi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DDA6C761-E6C0-8244-BDC1-CA1DC8273777}" type="slidenum">
              <a:rPr kumimoji="0" lang="en-US" sz="800" b="0" i="0" u="none" strike="noStrike" kern="1200" cap="none" spc="0" normalizeH="0" baseline="0" noProof="0" smtClean="0">
                <a:ln>
                  <a:noFill/>
                </a:ln>
                <a:solidFill>
                  <a:srgbClr val="FFFFFF"/>
                </a:solidFill>
                <a:effectLst/>
                <a:uLnTx/>
                <a:uFillTx/>
                <a:latin typeface="Outfit Light" pitchFamily="2"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12</a:t>
            </a:fld>
            <a:endParaRPr kumimoji="0" lang="en-US" sz="800" b="0" i="0" u="none" strike="noStrike" kern="1200" cap="none" spc="0" normalizeH="0" baseline="0" noProof="0">
              <a:ln>
                <a:noFill/>
              </a:ln>
              <a:solidFill>
                <a:srgbClr val="FFFFFF"/>
              </a:solidFill>
              <a:effectLst/>
              <a:uLnTx/>
              <a:uFillTx/>
              <a:latin typeface="Outfit Light" pitchFamily="2" charset="0"/>
              <a:ea typeface="+mn-ea"/>
              <a:cs typeface="+mn-cs"/>
            </a:endParaRPr>
          </a:p>
        </p:txBody>
      </p:sp>
      <p:sp>
        <p:nvSpPr>
          <p:cNvPr id="8" name="Slide Number Placeholder 5">
            <a:extLst>
              <a:ext uri="{FF2B5EF4-FFF2-40B4-BE49-F238E27FC236}">
                <a16:creationId xmlns:a16="http://schemas.microsoft.com/office/drawing/2014/main" id="{77937208-E515-F674-2062-D3E6AD3187E0}"/>
              </a:ext>
            </a:extLst>
          </p:cNvPr>
          <p:cNvSpPr txBox="1">
            <a:spLocks/>
          </p:cNvSpPr>
          <p:nvPr/>
        </p:nvSpPr>
        <p:spPr>
          <a:xfrm>
            <a:off x="9294641" y="6472336"/>
            <a:ext cx="2266709" cy="273040"/>
          </a:xfrm>
          <a:prstGeom prst="rect">
            <a:avLst/>
          </a:prstGeom>
        </p:spPr>
        <p:txBody>
          <a:bodyPr vert="horz" lIns="0" tIns="0" rIns="0" bIns="0" rtlCol="0" anchor="ctr"/>
          <a:lstStyle>
            <a:defPPr>
              <a:defRPr lang="en-US"/>
            </a:defPPr>
            <a:lvl1pPr marL="0" algn="r" defTabSz="914400" rtl="0" eaLnBrk="1" latinLnBrk="0" hangingPunct="1">
              <a:defRPr sz="800" kern="1200">
                <a:solidFill>
                  <a:schemeClr val="bg1"/>
                </a:solidFill>
                <a:latin typeface="Outfi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1200" cap="none" spc="0" normalizeH="0" baseline="0" noProof="0">
                <a:ln>
                  <a:noFill/>
                </a:ln>
                <a:solidFill>
                  <a:srgbClr val="FFFFFF"/>
                </a:solidFill>
                <a:effectLst/>
                <a:uLnTx/>
                <a:uFillTx/>
                <a:latin typeface="Outfit Light" pitchFamily="2" charset="0"/>
                <a:ea typeface="+mn-ea"/>
                <a:cs typeface="+mn-cs"/>
              </a:rPr>
              <a:t>© Sovos 2025. Proprietary and Confidential</a:t>
            </a:r>
          </a:p>
        </p:txBody>
      </p:sp>
      <p:sp>
        <p:nvSpPr>
          <p:cNvPr id="9" name="Graphic 18">
            <a:extLst>
              <a:ext uri="{FF2B5EF4-FFF2-40B4-BE49-F238E27FC236}">
                <a16:creationId xmlns:a16="http://schemas.microsoft.com/office/drawing/2014/main" id="{28F21CB2-D1D8-FFFB-0D62-BAFA4AF4C0C6}"/>
              </a:ext>
            </a:extLst>
          </p:cNvPr>
          <p:cNvSpPr/>
          <p:nvPr/>
        </p:nvSpPr>
        <p:spPr>
          <a:xfrm>
            <a:off x="457200" y="6274759"/>
            <a:ext cx="811355" cy="168145"/>
          </a:xfrm>
          <a:custGeom>
            <a:avLst/>
            <a:gdLst>
              <a:gd name="connsiteX0" fmla="*/ 228427 w 811355"/>
              <a:gd name="connsiteY0" fmla="*/ 27 h 168145"/>
              <a:gd name="connsiteX1" fmla="*/ 310031 w 811355"/>
              <a:gd name="connsiteY1" fmla="*/ 81183 h 168145"/>
              <a:gd name="connsiteX2" fmla="*/ 228427 w 811355"/>
              <a:gd name="connsiteY2" fmla="*/ 162778 h 168145"/>
              <a:gd name="connsiteX3" fmla="*/ 147061 w 811355"/>
              <a:gd name="connsiteY3" fmla="*/ 81183 h 168145"/>
              <a:gd name="connsiteX4" fmla="*/ 228427 w 811355"/>
              <a:gd name="connsiteY4" fmla="*/ 27 h 168145"/>
              <a:gd name="connsiteX5" fmla="*/ 228427 w 811355"/>
              <a:gd name="connsiteY5" fmla="*/ 136856 h 168145"/>
              <a:gd name="connsiteX6" fmla="*/ 281782 w 811355"/>
              <a:gd name="connsiteY6" fmla="*/ 81183 h 168145"/>
              <a:gd name="connsiteX7" fmla="*/ 228427 w 811355"/>
              <a:gd name="connsiteY7" fmla="*/ 25517 h 168145"/>
              <a:gd name="connsiteX8" fmla="*/ 175080 w 811355"/>
              <a:gd name="connsiteY8" fmla="*/ 81183 h 168145"/>
              <a:gd name="connsiteX9" fmla="*/ 228427 w 811355"/>
              <a:gd name="connsiteY9" fmla="*/ 136856 h 168145"/>
              <a:gd name="connsiteX10" fmla="*/ 575396 w 811355"/>
              <a:gd name="connsiteY10" fmla="*/ 27 h 168145"/>
              <a:gd name="connsiteX11" fmla="*/ 656993 w 811355"/>
              <a:gd name="connsiteY11" fmla="*/ 81183 h 168145"/>
              <a:gd name="connsiteX12" fmla="*/ 575396 w 811355"/>
              <a:gd name="connsiteY12" fmla="*/ 162778 h 168145"/>
              <a:gd name="connsiteX13" fmla="*/ 494022 w 811355"/>
              <a:gd name="connsiteY13" fmla="*/ 81183 h 168145"/>
              <a:gd name="connsiteX14" fmla="*/ 575396 w 811355"/>
              <a:gd name="connsiteY14" fmla="*/ 27 h 168145"/>
              <a:gd name="connsiteX15" fmla="*/ 575396 w 811355"/>
              <a:gd name="connsiteY15" fmla="*/ 136856 h 168145"/>
              <a:gd name="connsiteX16" fmla="*/ 628743 w 811355"/>
              <a:gd name="connsiteY16" fmla="*/ 81183 h 168145"/>
              <a:gd name="connsiteX17" fmla="*/ 575396 w 811355"/>
              <a:gd name="connsiteY17" fmla="*/ 25517 h 168145"/>
              <a:gd name="connsiteX18" fmla="*/ 522042 w 811355"/>
              <a:gd name="connsiteY18" fmla="*/ 81183 h 168145"/>
              <a:gd name="connsiteX19" fmla="*/ 575396 w 811355"/>
              <a:gd name="connsiteY19" fmla="*/ 136856 h 168145"/>
              <a:gd name="connsiteX20" fmla="*/ 448958 w 811355"/>
              <a:gd name="connsiteY20" fmla="*/ 2933 h 168145"/>
              <a:gd name="connsiteX21" fmla="*/ 481284 w 811355"/>
              <a:gd name="connsiteY21" fmla="*/ 2933 h 168145"/>
              <a:gd name="connsiteX22" fmla="*/ 400343 w 811355"/>
              <a:gd name="connsiteY22" fmla="*/ 168146 h 168145"/>
              <a:gd name="connsiteX23" fmla="*/ 319639 w 811355"/>
              <a:gd name="connsiteY23" fmla="*/ 2933 h 168145"/>
              <a:gd name="connsiteX24" fmla="*/ 351728 w 811355"/>
              <a:gd name="connsiteY24" fmla="*/ 2933 h 168145"/>
              <a:gd name="connsiteX25" fmla="*/ 400343 w 811355"/>
              <a:gd name="connsiteY25" fmla="*/ 112931 h 168145"/>
              <a:gd name="connsiteX26" fmla="*/ 448958 w 811355"/>
              <a:gd name="connsiteY26" fmla="*/ 2933 h 168145"/>
              <a:gd name="connsiteX27" fmla="*/ 717385 w 811355"/>
              <a:gd name="connsiteY27" fmla="*/ 45882 h 168145"/>
              <a:gd name="connsiteX28" fmla="*/ 751794 w 811355"/>
              <a:gd name="connsiteY28" fmla="*/ 24431 h 168145"/>
              <a:gd name="connsiteX29" fmla="*/ 795439 w 811355"/>
              <a:gd name="connsiteY29" fmla="*/ 36825 h 168145"/>
              <a:gd name="connsiteX30" fmla="*/ 795439 w 811355"/>
              <a:gd name="connsiteY30" fmla="*/ 9023 h 168145"/>
              <a:gd name="connsiteX31" fmla="*/ 752017 w 811355"/>
              <a:gd name="connsiteY31" fmla="*/ 47 h 168145"/>
              <a:gd name="connsiteX32" fmla="*/ 688183 w 811355"/>
              <a:gd name="connsiteY32" fmla="*/ 47251 h 168145"/>
              <a:gd name="connsiteX33" fmla="*/ 782356 w 811355"/>
              <a:gd name="connsiteY33" fmla="*/ 117692 h 168145"/>
              <a:gd name="connsiteX34" fmla="*/ 747264 w 811355"/>
              <a:gd name="connsiteY34" fmla="*/ 138239 h 168145"/>
              <a:gd name="connsiteX35" fmla="*/ 694971 w 811355"/>
              <a:gd name="connsiteY35" fmla="*/ 120855 h 168145"/>
              <a:gd name="connsiteX36" fmla="*/ 694971 w 811355"/>
              <a:gd name="connsiteY36" fmla="*/ 120908 h 168145"/>
              <a:gd name="connsiteX37" fmla="*/ 694971 w 811355"/>
              <a:gd name="connsiteY37" fmla="*/ 150478 h 168145"/>
              <a:gd name="connsiteX38" fmla="*/ 747291 w 811355"/>
              <a:gd name="connsiteY38" fmla="*/ 162616 h 168145"/>
              <a:gd name="connsiteX39" fmla="*/ 811355 w 811355"/>
              <a:gd name="connsiteY39" fmla="*/ 115655 h 168145"/>
              <a:gd name="connsiteX40" fmla="*/ 717426 w 811355"/>
              <a:gd name="connsiteY40" fmla="*/ 45882 h 168145"/>
              <a:gd name="connsiteX41" fmla="*/ 717385 w 811355"/>
              <a:gd name="connsiteY41" fmla="*/ 45882 h 168145"/>
              <a:gd name="connsiteX42" fmla="*/ 29216 w 811355"/>
              <a:gd name="connsiteY42" fmla="*/ 45841 h 168145"/>
              <a:gd name="connsiteX43" fmla="*/ 63632 w 811355"/>
              <a:gd name="connsiteY43" fmla="*/ 24391 h 168145"/>
              <a:gd name="connsiteX44" fmla="*/ 107080 w 811355"/>
              <a:gd name="connsiteY44" fmla="*/ 36670 h 168145"/>
              <a:gd name="connsiteX45" fmla="*/ 107080 w 811355"/>
              <a:gd name="connsiteY45" fmla="*/ 8881 h 168145"/>
              <a:gd name="connsiteX46" fmla="*/ 63855 w 811355"/>
              <a:gd name="connsiteY46" fmla="*/ 0 h 168145"/>
              <a:gd name="connsiteX47" fmla="*/ 0 w 811355"/>
              <a:gd name="connsiteY47" fmla="*/ 47204 h 168145"/>
              <a:gd name="connsiteX48" fmla="*/ 94200 w 811355"/>
              <a:gd name="connsiteY48" fmla="*/ 117665 h 168145"/>
              <a:gd name="connsiteX49" fmla="*/ 59101 w 811355"/>
              <a:gd name="connsiteY49" fmla="*/ 138219 h 168145"/>
              <a:gd name="connsiteX50" fmla="*/ 6795 w 811355"/>
              <a:gd name="connsiteY50" fmla="*/ 120828 h 168145"/>
              <a:gd name="connsiteX51" fmla="*/ 6795 w 811355"/>
              <a:gd name="connsiteY51" fmla="*/ 120895 h 168145"/>
              <a:gd name="connsiteX52" fmla="*/ 6795 w 811355"/>
              <a:gd name="connsiteY52" fmla="*/ 150465 h 168145"/>
              <a:gd name="connsiteX53" fmla="*/ 59135 w 811355"/>
              <a:gd name="connsiteY53" fmla="*/ 162603 h 168145"/>
              <a:gd name="connsiteX54" fmla="*/ 123220 w 811355"/>
              <a:gd name="connsiteY54" fmla="*/ 115628 h 168145"/>
              <a:gd name="connsiteX55" fmla="*/ 29216 w 811355"/>
              <a:gd name="connsiteY55" fmla="*/ 45841 h 1681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Lst>
            <a:rect l="l" t="t" r="r" b="b"/>
            <a:pathLst>
              <a:path w="811355" h="168145">
                <a:moveTo>
                  <a:pt x="228427" y="27"/>
                </a:moveTo>
                <a:cubicBezTo>
                  <a:pt x="275284" y="27"/>
                  <a:pt x="310031" y="34459"/>
                  <a:pt x="310031" y="81183"/>
                </a:cubicBezTo>
                <a:cubicBezTo>
                  <a:pt x="310031" y="127908"/>
                  <a:pt x="275730" y="162778"/>
                  <a:pt x="228427" y="162778"/>
                </a:cubicBezTo>
                <a:cubicBezTo>
                  <a:pt x="181355" y="162778"/>
                  <a:pt x="147061" y="127901"/>
                  <a:pt x="147061" y="81183"/>
                </a:cubicBezTo>
                <a:cubicBezTo>
                  <a:pt x="147061" y="34465"/>
                  <a:pt x="182024" y="27"/>
                  <a:pt x="228427" y="27"/>
                </a:cubicBezTo>
                <a:close/>
                <a:moveTo>
                  <a:pt x="228427" y="136856"/>
                </a:moveTo>
                <a:cubicBezTo>
                  <a:pt x="259814" y="136856"/>
                  <a:pt x="281782" y="113376"/>
                  <a:pt x="281782" y="81183"/>
                </a:cubicBezTo>
                <a:cubicBezTo>
                  <a:pt x="281782" y="48991"/>
                  <a:pt x="260037" y="25517"/>
                  <a:pt x="228427" y="25517"/>
                </a:cubicBezTo>
                <a:cubicBezTo>
                  <a:pt x="197271" y="25517"/>
                  <a:pt x="175080" y="48991"/>
                  <a:pt x="175080" y="81183"/>
                </a:cubicBezTo>
                <a:cubicBezTo>
                  <a:pt x="175080" y="113376"/>
                  <a:pt x="197271" y="136856"/>
                  <a:pt x="228427" y="136856"/>
                </a:cubicBezTo>
                <a:close/>
                <a:moveTo>
                  <a:pt x="575396" y="27"/>
                </a:moveTo>
                <a:cubicBezTo>
                  <a:pt x="622246" y="27"/>
                  <a:pt x="656993" y="34459"/>
                  <a:pt x="656993" y="81183"/>
                </a:cubicBezTo>
                <a:cubicBezTo>
                  <a:pt x="656993" y="127908"/>
                  <a:pt x="622699" y="162778"/>
                  <a:pt x="575396" y="162778"/>
                </a:cubicBezTo>
                <a:cubicBezTo>
                  <a:pt x="528316" y="162778"/>
                  <a:pt x="494022" y="127901"/>
                  <a:pt x="494022" y="81183"/>
                </a:cubicBezTo>
                <a:cubicBezTo>
                  <a:pt x="494022" y="34465"/>
                  <a:pt x="529019" y="27"/>
                  <a:pt x="575396" y="27"/>
                </a:cubicBezTo>
                <a:close/>
                <a:moveTo>
                  <a:pt x="575396" y="136856"/>
                </a:moveTo>
                <a:cubicBezTo>
                  <a:pt x="606776" y="136856"/>
                  <a:pt x="628743" y="113376"/>
                  <a:pt x="628743" y="81183"/>
                </a:cubicBezTo>
                <a:cubicBezTo>
                  <a:pt x="628743" y="48991"/>
                  <a:pt x="606999" y="25517"/>
                  <a:pt x="575396" y="25517"/>
                </a:cubicBezTo>
                <a:cubicBezTo>
                  <a:pt x="544233" y="25517"/>
                  <a:pt x="522042" y="48991"/>
                  <a:pt x="522042" y="81183"/>
                </a:cubicBezTo>
                <a:cubicBezTo>
                  <a:pt x="522042" y="113376"/>
                  <a:pt x="544293" y="136856"/>
                  <a:pt x="575396" y="136856"/>
                </a:cubicBezTo>
                <a:close/>
                <a:moveTo>
                  <a:pt x="448958" y="2933"/>
                </a:moveTo>
                <a:lnTo>
                  <a:pt x="481284" y="2933"/>
                </a:lnTo>
                <a:lnTo>
                  <a:pt x="400343" y="168146"/>
                </a:lnTo>
                <a:lnTo>
                  <a:pt x="319639" y="2933"/>
                </a:lnTo>
                <a:lnTo>
                  <a:pt x="351728" y="2933"/>
                </a:lnTo>
                <a:lnTo>
                  <a:pt x="400343" y="112931"/>
                </a:lnTo>
                <a:lnTo>
                  <a:pt x="448958" y="2933"/>
                </a:lnTo>
                <a:close/>
                <a:moveTo>
                  <a:pt x="717385" y="45882"/>
                </a:moveTo>
                <a:cubicBezTo>
                  <a:pt x="717385" y="33912"/>
                  <a:pt x="727345" y="24431"/>
                  <a:pt x="751794" y="24431"/>
                </a:cubicBezTo>
                <a:cubicBezTo>
                  <a:pt x="765588" y="24431"/>
                  <a:pt x="781193" y="28477"/>
                  <a:pt x="795439" y="36825"/>
                </a:cubicBezTo>
                <a:lnTo>
                  <a:pt x="795439" y="9023"/>
                </a:lnTo>
                <a:cubicBezTo>
                  <a:pt x="782714" y="3223"/>
                  <a:pt x="767109" y="47"/>
                  <a:pt x="752017" y="47"/>
                </a:cubicBezTo>
                <a:cubicBezTo>
                  <a:pt x="708555" y="47"/>
                  <a:pt x="688183" y="21720"/>
                  <a:pt x="688183" y="47251"/>
                </a:cubicBezTo>
                <a:cubicBezTo>
                  <a:pt x="688183" y="105918"/>
                  <a:pt x="782356" y="83597"/>
                  <a:pt x="782356" y="117692"/>
                </a:cubicBezTo>
                <a:cubicBezTo>
                  <a:pt x="782356" y="129432"/>
                  <a:pt x="771943" y="138239"/>
                  <a:pt x="747264" y="138239"/>
                </a:cubicBezTo>
                <a:cubicBezTo>
                  <a:pt x="727791" y="138239"/>
                  <a:pt x="707649" y="131010"/>
                  <a:pt x="694971" y="120855"/>
                </a:cubicBezTo>
                <a:lnTo>
                  <a:pt x="694971" y="120908"/>
                </a:lnTo>
                <a:lnTo>
                  <a:pt x="694971" y="150478"/>
                </a:lnTo>
                <a:cubicBezTo>
                  <a:pt x="708744" y="157896"/>
                  <a:pt x="728008" y="162616"/>
                  <a:pt x="747291" y="162616"/>
                </a:cubicBezTo>
                <a:cubicBezTo>
                  <a:pt x="790754" y="162616"/>
                  <a:pt x="811355" y="140943"/>
                  <a:pt x="811355" y="115655"/>
                </a:cubicBezTo>
                <a:cubicBezTo>
                  <a:pt x="811369" y="57615"/>
                  <a:pt x="717426" y="79518"/>
                  <a:pt x="717426" y="45882"/>
                </a:cubicBezTo>
                <a:lnTo>
                  <a:pt x="717385" y="45882"/>
                </a:lnTo>
                <a:close/>
                <a:moveTo>
                  <a:pt x="29216" y="45841"/>
                </a:moveTo>
                <a:cubicBezTo>
                  <a:pt x="29216" y="33872"/>
                  <a:pt x="39176" y="24391"/>
                  <a:pt x="63632" y="24391"/>
                </a:cubicBezTo>
                <a:cubicBezTo>
                  <a:pt x="77364" y="24391"/>
                  <a:pt x="92888" y="28437"/>
                  <a:pt x="107080" y="36670"/>
                </a:cubicBezTo>
                <a:lnTo>
                  <a:pt x="107080" y="8881"/>
                </a:lnTo>
                <a:cubicBezTo>
                  <a:pt x="94396" y="3156"/>
                  <a:pt x="78865" y="0"/>
                  <a:pt x="63855" y="0"/>
                </a:cubicBezTo>
                <a:cubicBezTo>
                  <a:pt x="20379" y="0"/>
                  <a:pt x="0" y="21680"/>
                  <a:pt x="0" y="47204"/>
                </a:cubicBezTo>
                <a:cubicBezTo>
                  <a:pt x="0" y="105925"/>
                  <a:pt x="94200" y="83564"/>
                  <a:pt x="94200" y="117665"/>
                </a:cubicBezTo>
                <a:cubicBezTo>
                  <a:pt x="94200" y="129405"/>
                  <a:pt x="83787" y="138219"/>
                  <a:pt x="59101" y="138219"/>
                </a:cubicBezTo>
                <a:cubicBezTo>
                  <a:pt x="39629" y="138219"/>
                  <a:pt x="19473" y="130990"/>
                  <a:pt x="6795" y="120828"/>
                </a:cubicBezTo>
                <a:lnTo>
                  <a:pt x="6795" y="120895"/>
                </a:lnTo>
                <a:lnTo>
                  <a:pt x="6795" y="150465"/>
                </a:lnTo>
                <a:cubicBezTo>
                  <a:pt x="20575" y="157882"/>
                  <a:pt x="39845" y="162603"/>
                  <a:pt x="59135" y="162603"/>
                </a:cubicBezTo>
                <a:cubicBezTo>
                  <a:pt x="102611" y="162603"/>
                  <a:pt x="123220" y="140916"/>
                  <a:pt x="123220" y="115628"/>
                </a:cubicBezTo>
                <a:cubicBezTo>
                  <a:pt x="123186" y="57588"/>
                  <a:pt x="29216" y="79491"/>
                  <a:pt x="29216" y="45841"/>
                </a:cubicBezTo>
                <a:close/>
              </a:path>
            </a:pathLst>
          </a:custGeom>
          <a:solidFill>
            <a:schemeClr val="bg1"/>
          </a:solidFill>
          <a:ln w="67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90E32"/>
              </a:solidFill>
              <a:effectLst/>
              <a:uLnTx/>
              <a:uFillTx/>
              <a:latin typeface="Inter"/>
              <a:ea typeface="+mn-ea"/>
              <a:cs typeface="+mn-cs"/>
            </a:endParaRPr>
          </a:p>
        </p:txBody>
      </p:sp>
      <p:sp>
        <p:nvSpPr>
          <p:cNvPr id="10" name="Title 1">
            <a:extLst>
              <a:ext uri="{FF2B5EF4-FFF2-40B4-BE49-F238E27FC236}">
                <a16:creationId xmlns:a16="http://schemas.microsoft.com/office/drawing/2014/main" id="{60F61FD7-6406-58E6-D514-3E55C8A898B1}"/>
              </a:ext>
            </a:extLst>
          </p:cNvPr>
          <p:cNvSpPr txBox="1">
            <a:spLocks/>
          </p:cNvSpPr>
          <p:nvPr/>
        </p:nvSpPr>
        <p:spPr>
          <a:xfrm>
            <a:off x="2921668" y="3830226"/>
            <a:ext cx="2050275" cy="497404"/>
          </a:xfrm>
          <a:prstGeom prst="rect">
            <a:avLst/>
          </a:prstGeom>
        </p:spPr>
        <p:txBody>
          <a:bodyPr lIns="0" tIns="45720" rIns="91440" bIns="45720" anchor="b">
            <a:noAutofit/>
          </a:bodyPr>
          <a:lstStyle>
            <a:lvl1pPr algn="l" defTabSz="914400" rtl="0" eaLnBrk="1" latinLnBrk="0" hangingPunct="1">
              <a:lnSpc>
                <a:spcPct val="90000"/>
              </a:lnSpc>
              <a:spcBef>
                <a:spcPct val="0"/>
              </a:spcBef>
              <a:buNone/>
              <a:defRPr sz="2800" b="0" i="0" kern="1200">
                <a:solidFill>
                  <a:schemeClr val="accent1"/>
                </a:solidFill>
                <a:latin typeface="Montserrat Medium" pitchFamily="2" charset="77"/>
                <a:ea typeface="+mj-ea"/>
                <a:cs typeface="+mj-cs"/>
              </a:defRPr>
            </a:lvl1pPr>
          </a:lstStyle>
          <a:p>
            <a:pPr marL="0" marR="0" lvl="0" indent="0" algn="l" defTabSz="914400" rtl="0" eaLnBrk="1" fontAlgn="auto" latinLnBrk="0" hangingPunct="1">
              <a:lnSpc>
                <a:spcPct val="100000"/>
              </a:lnSpc>
              <a:spcBef>
                <a:spcPct val="0"/>
              </a:spcBef>
              <a:spcAft>
                <a:spcPts val="600"/>
              </a:spcAft>
              <a:buClrTx/>
              <a:buSzTx/>
              <a:buFontTx/>
              <a:buNone/>
              <a:tabLst/>
              <a:defRPr/>
            </a:pPr>
            <a:r>
              <a:rPr kumimoji="0" lang="en-US" sz="2000" b="1" i="0" u="none" strike="noStrike" kern="1200" cap="none" spc="0" normalizeH="0" baseline="0" noProof="0">
                <a:ln>
                  <a:noFill/>
                </a:ln>
                <a:solidFill>
                  <a:srgbClr val="FFD7A5"/>
                </a:solidFill>
                <a:effectLst/>
                <a:uLnTx/>
                <a:uFillTx/>
                <a:latin typeface="Outfit"/>
                <a:ea typeface="+mj-ea"/>
                <a:cs typeface="+mj-cs"/>
              </a:rPr>
              <a:t>Dormancy Calculation</a:t>
            </a:r>
          </a:p>
        </p:txBody>
      </p:sp>
      <p:sp>
        <p:nvSpPr>
          <p:cNvPr id="11" name="Content Placeholder 4">
            <a:extLst>
              <a:ext uri="{FF2B5EF4-FFF2-40B4-BE49-F238E27FC236}">
                <a16:creationId xmlns:a16="http://schemas.microsoft.com/office/drawing/2014/main" id="{0826D898-1ABC-0A59-FF1A-997354B4AC68}"/>
              </a:ext>
            </a:extLst>
          </p:cNvPr>
          <p:cNvSpPr txBox="1">
            <a:spLocks/>
          </p:cNvSpPr>
          <p:nvPr/>
        </p:nvSpPr>
        <p:spPr>
          <a:xfrm>
            <a:off x="2921668" y="4878949"/>
            <a:ext cx="2008615" cy="773670"/>
          </a:xfrm>
          <a:prstGeom prst="rect">
            <a:avLst/>
          </a:prstGeom>
        </p:spPr>
        <p:txBody>
          <a:bodyPr vert="horz" lIns="0" tIns="45720" rIns="91440" bIns="45720" rtlCol="0">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b="0" i="0" kern="1200">
                <a:solidFill>
                  <a:schemeClr val="tx1"/>
                </a:solidFill>
                <a:latin typeface="Inter" panose="02000503000000020004" pitchFamily="2" charset="0"/>
                <a:ea typeface="Inter" panose="02000503000000020004" pitchFamily="2" charset="0"/>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b="0" i="0" kern="1200">
                <a:solidFill>
                  <a:schemeClr val="tx1"/>
                </a:solidFill>
                <a:latin typeface="Inter Light" panose="02000503000000020004" pitchFamily="2" charset="0"/>
                <a:ea typeface="Inter Light" panose="02000503000000020004" pitchFamily="2" charset="0"/>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b="0" i="0" kern="1200" baseline="0">
                <a:solidFill>
                  <a:schemeClr val="tx1"/>
                </a:solidFill>
                <a:latin typeface="Inter" panose="02000503000000020004" pitchFamily="2" charset="0"/>
                <a:ea typeface="Inter Light" panose="02000503000000020004" pitchFamily="2" charset="0"/>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b="0" i="0" kern="1200" baseline="0">
                <a:solidFill>
                  <a:schemeClr val="tx1"/>
                </a:solidFill>
                <a:latin typeface="Inter" panose="02000503000000020004" pitchFamily="2" charset="0"/>
                <a:ea typeface="Inter Light" panose="02000503000000020004" pitchFamily="2" charset="0"/>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b="0" i="0" kern="1200" baseline="0">
                <a:solidFill>
                  <a:schemeClr val="tx1"/>
                </a:solidFill>
                <a:latin typeface="Inter" panose="02000503000000020004" pitchFamily="2" charset="0"/>
                <a:ea typeface="Inter Light" panose="02000503000000020004" pitchFamily="2" charset="0"/>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1000"/>
              </a:spcBef>
              <a:spcAft>
                <a:spcPts val="0"/>
              </a:spcAft>
              <a:buClrTx/>
              <a:buSzTx/>
              <a:buFont typeface="Arial" panose="020B0604020202020204" pitchFamily="34" charset="0"/>
              <a:buNone/>
              <a:tabLst/>
              <a:defRPr/>
            </a:pPr>
            <a:r>
              <a:rPr kumimoji="0" lang="en-US" sz="1200" b="0" i="0" u="none" strike="noStrike" kern="1200" cap="none" spc="0" normalizeH="0" baseline="0" noProof="0">
                <a:ln>
                  <a:noFill/>
                </a:ln>
                <a:solidFill>
                  <a:srgbClr val="FFFFFF"/>
                </a:solidFill>
                <a:effectLst/>
                <a:uLnTx/>
                <a:uFillTx/>
                <a:latin typeface="Inter" panose="02000503000000020004" pitchFamily="2" charset="0"/>
                <a:ea typeface="Inter" panose="02000503000000020004" pitchFamily="2" charset="0"/>
                <a:cs typeface="Inter"/>
              </a:rPr>
              <a:t>Automatic calculation of due dates based on state, business type, and property type.</a:t>
            </a:r>
          </a:p>
          <a:p>
            <a:pPr marL="0" marR="0" lvl="0" indent="0" algn="l" defTabSz="914400" rtl="0" eaLnBrk="1" fontAlgn="auto" latinLnBrk="0" hangingPunct="1">
              <a:lnSpc>
                <a:spcPct val="100000"/>
              </a:lnSpc>
              <a:spcBef>
                <a:spcPts val="1000"/>
              </a:spcBef>
              <a:spcAft>
                <a:spcPts val="0"/>
              </a:spcAft>
              <a:buClrTx/>
              <a:buSzTx/>
              <a:buFont typeface="Arial" panose="020B0604020202020204" pitchFamily="34" charset="0"/>
              <a:buNone/>
              <a:tabLst/>
              <a:defRPr/>
            </a:pPr>
            <a:endParaRPr kumimoji="0" lang="en-US" sz="1200" b="0" i="0" u="none" strike="noStrike" kern="1200" cap="none" spc="0" normalizeH="0" baseline="0" noProof="0">
              <a:ln>
                <a:noFill/>
              </a:ln>
              <a:solidFill>
                <a:srgbClr val="FFFFFF"/>
              </a:solidFill>
              <a:effectLst/>
              <a:uLnTx/>
              <a:uFillTx/>
              <a:latin typeface="Inter" panose="02000503000000020004" pitchFamily="2" charset="0"/>
              <a:ea typeface="Inter" panose="02000503000000020004" pitchFamily="2" charset="0"/>
              <a:cs typeface="Inter"/>
            </a:endParaRPr>
          </a:p>
        </p:txBody>
      </p:sp>
      <p:sp>
        <p:nvSpPr>
          <p:cNvPr id="12" name="Title 1">
            <a:extLst>
              <a:ext uri="{FF2B5EF4-FFF2-40B4-BE49-F238E27FC236}">
                <a16:creationId xmlns:a16="http://schemas.microsoft.com/office/drawing/2014/main" id="{CD49B057-4439-D3D9-0680-4F0870298337}"/>
              </a:ext>
            </a:extLst>
          </p:cNvPr>
          <p:cNvSpPr txBox="1">
            <a:spLocks/>
          </p:cNvSpPr>
          <p:nvPr/>
        </p:nvSpPr>
        <p:spPr>
          <a:xfrm>
            <a:off x="7083686" y="3817582"/>
            <a:ext cx="1603705" cy="497404"/>
          </a:xfrm>
          <a:prstGeom prst="rect">
            <a:avLst/>
          </a:prstGeom>
        </p:spPr>
        <p:txBody>
          <a:bodyPr lIns="0" tIns="45720" rIns="91440" bIns="45720" anchor="b">
            <a:noAutofit/>
          </a:bodyPr>
          <a:lstStyle>
            <a:lvl1pPr algn="l" defTabSz="914400" rtl="0" eaLnBrk="1" latinLnBrk="0" hangingPunct="1">
              <a:lnSpc>
                <a:spcPct val="90000"/>
              </a:lnSpc>
              <a:spcBef>
                <a:spcPct val="0"/>
              </a:spcBef>
              <a:buNone/>
              <a:defRPr sz="2800" b="0" i="0" kern="1200">
                <a:solidFill>
                  <a:schemeClr val="accent1"/>
                </a:solidFill>
                <a:latin typeface="Montserrat Medium" pitchFamily="2" charset="77"/>
                <a:ea typeface="+mj-ea"/>
                <a:cs typeface="+mj-cs"/>
              </a:defRPr>
            </a:lvl1pPr>
          </a:lstStyle>
          <a:p>
            <a:pPr marL="0" marR="0" lvl="0" indent="0" algn="l" defTabSz="914400" rtl="0" eaLnBrk="1" fontAlgn="auto" latinLnBrk="0" hangingPunct="1">
              <a:lnSpc>
                <a:spcPct val="100000"/>
              </a:lnSpc>
              <a:spcBef>
                <a:spcPct val="0"/>
              </a:spcBef>
              <a:spcAft>
                <a:spcPts val="600"/>
              </a:spcAft>
              <a:buClrTx/>
              <a:buSzTx/>
              <a:buFontTx/>
              <a:buNone/>
              <a:tabLst/>
              <a:defRPr/>
            </a:pPr>
            <a:r>
              <a:rPr kumimoji="0" lang="en-US" sz="2000" b="1" i="0" u="none" strike="noStrike" kern="1200" cap="none" spc="0" normalizeH="0" baseline="0" noProof="0">
                <a:ln>
                  <a:noFill/>
                </a:ln>
                <a:solidFill>
                  <a:srgbClr val="FFD7A5"/>
                </a:solidFill>
                <a:effectLst/>
                <a:uLnTx/>
                <a:uFillTx/>
                <a:latin typeface="Outfit"/>
                <a:ea typeface="+mj-ea"/>
                <a:cs typeface="+mj-cs"/>
              </a:rPr>
              <a:t>State Reporting</a:t>
            </a:r>
          </a:p>
        </p:txBody>
      </p:sp>
      <p:sp>
        <p:nvSpPr>
          <p:cNvPr id="13" name="Content Placeholder 4">
            <a:extLst>
              <a:ext uri="{FF2B5EF4-FFF2-40B4-BE49-F238E27FC236}">
                <a16:creationId xmlns:a16="http://schemas.microsoft.com/office/drawing/2014/main" id="{6A8EFC87-B08A-9096-8D6A-09AC880B6800}"/>
              </a:ext>
            </a:extLst>
          </p:cNvPr>
          <p:cNvSpPr txBox="1">
            <a:spLocks/>
          </p:cNvSpPr>
          <p:nvPr/>
        </p:nvSpPr>
        <p:spPr>
          <a:xfrm>
            <a:off x="7083686" y="4856752"/>
            <a:ext cx="1916421" cy="773671"/>
          </a:xfrm>
          <a:prstGeom prst="rect">
            <a:avLst/>
          </a:prstGeom>
        </p:spPr>
        <p:txBody>
          <a:bodyPr vert="horz" lIns="0" tIns="45720" rIns="91440" bIns="45720" rtlCol="0">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b="0" i="0" kern="1200">
                <a:solidFill>
                  <a:schemeClr val="tx1"/>
                </a:solidFill>
                <a:latin typeface="Inter" panose="02000503000000020004" pitchFamily="2" charset="0"/>
                <a:ea typeface="Inter" panose="02000503000000020004" pitchFamily="2" charset="0"/>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b="0" i="0" kern="1200">
                <a:solidFill>
                  <a:schemeClr val="tx1"/>
                </a:solidFill>
                <a:latin typeface="Inter Light" panose="02000503000000020004" pitchFamily="2" charset="0"/>
                <a:ea typeface="Inter Light" panose="02000503000000020004" pitchFamily="2" charset="0"/>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b="0" i="0" kern="1200" baseline="0">
                <a:solidFill>
                  <a:schemeClr val="tx1"/>
                </a:solidFill>
                <a:latin typeface="Inter" panose="02000503000000020004" pitchFamily="2" charset="0"/>
                <a:ea typeface="Inter Light" panose="02000503000000020004" pitchFamily="2" charset="0"/>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b="0" i="0" kern="1200" baseline="0">
                <a:solidFill>
                  <a:schemeClr val="tx1"/>
                </a:solidFill>
                <a:latin typeface="Inter" panose="02000503000000020004" pitchFamily="2" charset="0"/>
                <a:ea typeface="Inter Light" panose="02000503000000020004" pitchFamily="2" charset="0"/>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b="0" i="0" kern="1200" baseline="0">
                <a:solidFill>
                  <a:schemeClr val="tx1"/>
                </a:solidFill>
                <a:latin typeface="Inter" panose="02000503000000020004" pitchFamily="2" charset="0"/>
                <a:ea typeface="Inter Light" panose="02000503000000020004" pitchFamily="2" charset="0"/>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1000"/>
              </a:spcBef>
              <a:spcAft>
                <a:spcPts val="0"/>
              </a:spcAft>
              <a:buClrTx/>
              <a:buSzTx/>
              <a:buFont typeface="Arial" panose="020B0604020202020204" pitchFamily="34" charset="0"/>
              <a:buNone/>
              <a:tabLst/>
              <a:defRPr/>
            </a:pPr>
            <a:r>
              <a:rPr kumimoji="0" lang="en-US" sz="1200" b="0" i="0" u="none" strike="noStrike" kern="1200" cap="none" spc="0" normalizeH="0" baseline="0" noProof="0">
                <a:ln>
                  <a:noFill/>
                </a:ln>
                <a:solidFill>
                  <a:srgbClr val="FFFFFF"/>
                </a:solidFill>
                <a:effectLst/>
                <a:uLnTx/>
                <a:uFillTx/>
                <a:latin typeface="Inter" panose="02000503000000020004" pitchFamily="2" charset="0"/>
                <a:ea typeface="Inter" panose="02000503000000020004" pitchFamily="2" charset="0"/>
                <a:cs typeface="Inter"/>
              </a:rPr>
              <a:t>Direct submission to 30+ states and NAUPA-format files and coversheets for all states. Full reporting history automatically archived and available on demand.</a:t>
            </a:r>
          </a:p>
          <a:p>
            <a:pPr marL="0" marR="0" lvl="0" indent="0" algn="l" defTabSz="914400" rtl="0" eaLnBrk="1" fontAlgn="auto" latinLnBrk="0" hangingPunct="1">
              <a:lnSpc>
                <a:spcPct val="100000"/>
              </a:lnSpc>
              <a:spcBef>
                <a:spcPts val="1000"/>
              </a:spcBef>
              <a:spcAft>
                <a:spcPts val="0"/>
              </a:spcAft>
              <a:buClrTx/>
              <a:buSzTx/>
              <a:buFont typeface="Arial" panose="020B0604020202020204" pitchFamily="34" charset="0"/>
              <a:buNone/>
              <a:tabLst/>
              <a:defRPr/>
            </a:pPr>
            <a:endParaRPr kumimoji="0" lang="en-US" sz="1200" b="0" i="0" u="none" strike="noStrike" kern="1200" cap="none" spc="0" normalizeH="0" baseline="0" noProof="0">
              <a:ln>
                <a:noFill/>
              </a:ln>
              <a:solidFill>
                <a:srgbClr val="FFFFFF"/>
              </a:solidFill>
              <a:effectLst/>
              <a:uLnTx/>
              <a:uFillTx/>
              <a:latin typeface="Inter" panose="02000503000000020004" pitchFamily="2" charset="0"/>
              <a:ea typeface="Inter" panose="02000503000000020004" pitchFamily="2" charset="0"/>
              <a:cs typeface="Inter"/>
            </a:endParaRPr>
          </a:p>
        </p:txBody>
      </p:sp>
      <p:sp>
        <p:nvSpPr>
          <p:cNvPr id="14" name="Title 1">
            <a:extLst>
              <a:ext uri="{FF2B5EF4-FFF2-40B4-BE49-F238E27FC236}">
                <a16:creationId xmlns:a16="http://schemas.microsoft.com/office/drawing/2014/main" id="{022881AD-D268-3DED-1BD3-0D153195A114}"/>
              </a:ext>
            </a:extLst>
          </p:cNvPr>
          <p:cNvSpPr txBox="1">
            <a:spLocks/>
          </p:cNvSpPr>
          <p:nvPr/>
        </p:nvSpPr>
        <p:spPr>
          <a:xfrm>
            <a:off x="9412616" y="3817582"/>
            <a:ext cx="1227663" cy="497404"/>
          </a:xfrm>
          <a:prstGeom prst="rect">
            <a:avLst/>
          </a:prstGeom>
        </p:spPr>
        <p:txBody>
          <a:bodyPr lIns="0" tIns="45720" rIns="91440" bIns="45720" anchor="b">
            <a:noAutofit/>
          </a:bodyPr>
          <a:lstStyle>
            <a:lvl1pPr algn="l" defTabSz="914400" rtl="0" eaLnBrk="1" latinLnBrk="0" hangingPunct="1">
              <a:lnSpc>
                <a:spcPct val="90000"/>
              </a:lnSpc>
              <a:spcBef>
                <a:spcPct val="0"/>
              </a:spcBef>
              <a:buNone/>
              <a:defRPr sz="2800" b="0" i="0" kern="1200">
                <a:solidFill>
                  <a:schemeClr val="accent1"/>
                </a:solidFill>
                <a:latin typeface="Montserrat Medium" pitchFamily="2" charset="77"/>
                <a:ea typeface="+mj-ea"/>
                <a:cs typeface="+mj-cs"/>
              </a:defRPr>
            </a:lvl1pPr>
          </a:lstStyle>
          <a:p>
            <a:pPr marL="0" marR="0" lvl="0" indent="0" algn="l" defTabSz="914400" rtl="0" eaLnBrk="1" fontAlgn="auto" latinLnBrk="0" hangingPunct="1">
              <a:lnSpc>
                <a:spcPct val="100000"/>
              </a:lnSpc>
              <a:spcBef>
                <a:spcPct val="0"/>
              </a:spcBef>
              <a:spcAft>
                <a:spcPts val="600"/>
              </a:spcAft>
              <a:buClrTx/>
              <a:buSzTx/>
              <a:buFontTx/>
              <a:buNone/>
              <a:tabLst/>
              <a:defRPr/>
            </a:pPr>
            <a:r>
              <a:rPr kumimoji="0" lang="en-US" sz="2000" b="1" i="0" u="none" strike="noStrike" kern="1200" cap="none" spc="0" normalizeH="0" baseline="0" noProof="0">
                <a:ln>
                  <a:noFill/>
                </a:ln>
                <a:solidFill>
                  <a:srgbClr val="FFD7A5"/>
                </a:solidFill>
                <a:effectLst/>
                <a:uLnTx/>
                <a:uFillTx/>
                <a:latin typeface="Outfit"/>
                <a:ea typeface="+mj-ea"/>
                <a:cs typeface="+mj-cs"/>
              </a:rPr>
              <a:t>Audit Trail</a:t>
            </a:r>
          </a:p>
        </p:txBody>
      </p:sp>
      <p:sp>
        <p:nvSpPr>
          <p:cNvPr id="15" name="Content Placeholder 4">
            <a:extLst>
              <a:ext uri="{FF2B5EF4-FFF2-40B4-BE49-F238E27FC236}">
                <a16:creationId xmlns:a16="http://schemas.microsoft.com/office/drawing/2014/main" id="{07E9BEC3-3E9A-DC68-EDC9-29A7DDAA646B}"/>
              </a:ext>
            </a:extLst>
          </p:cNvPr>
          <p:cNvSpPr txBox="1">
            <a:spLocks/>
          </p:cNvSpPr>
          <p:nvPr/>
        </p:nvSpPr>
        <p:spPr>
          <a:xfrm>
            <a:off x="9454211" y="4819671"/>
            <a:ext cx="1916421" cy="1064985"/>
          </a:xfrm>
          <a:prstGeom prst="rect">
            <a:avLst/>
          </a:prstGeom>
        </p:spPr>
        <p:txBody>
          <a:bodyPr vert="horz" lIns="0" tIns="45720" rIns="91440" bIns="45720" rtlCol="0">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b="0" i="0" kern="1200">
                <a:solidFill>
                  <a:schemeClr val="tx1"/>
                </a:solidFill>
                <a:latin typeface="Inter" panose="02000503000000020004" pitchFamily="2" charset="0"/>
                <a:ea typeface="Inter" panose="02000503000000020004" pitchFamily="2" charset="0"/>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b="0" i="0" kern="1200">
                <a:solidFill>
                  <a:schemeClr val="tx1"/>
                </a:solidFill>
                <a:latin typeface="Inter Light" panose="02000503000000020004" pitchFamily="2" charset="0"/>
                <a:ea typeface="Inter Light" panose="02000503000000020004" pitchFamily="2" charset="0"/>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b="0" i="0" kern="1200" baseline="0">
                <a:solidFill>
                  <a:schemeClr val="tx1"/>
                </a:solidFill>
                <a:latin typeface="Inter" panose="02000503000000020004" pitchFamily="2" charset="0"/>
                <a:ea typeface="Inter Light" panose="02000503000000020004" pitchFamily="2" charset="0"/>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b="0" i="0" kern="1200" baseline="0">
                <a:solidFill>
                  <a:schemeClr val="tx1"/>
                </a:solidFill>
                <a:latin typeface="Inter" panose="02000503000000020004" pitchFamily="2" charset="0"/>
                <a:ea typeface="Inter Light" panose="02000503000000020004" pitchFamily="2" charset="0"/>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b="0" i="0" kern="1200" baseline="0">
                <a:solidFill>
                  <a:schemeClr val="tx1"/>
                </a:solidFill>
                <a:latin typeface="Inter" panose="02000503000000020004" pitchFamily="2" charset="0"/>
                <a:ea typeface="Inter Light" panose="02000503000000020004" pitchFamily="2" charset="0"/>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1000"/>
              </a:spcBef>
              <a:spcAft>
                <a:spcPts val="0"/>
              </a:spcAft>
              <a:buClrTx/>
              <a:buSzTx/>
              <a:buFont typeface="Arial" panose="020B0604020202020204" pitchFamily="34" charset="0"/>
              <a:buNone/>
              <a:tabLst/>
              <a:defRPr/>
            </a:pPr>
            <a:r>
              <a:rPr kumimoji="0" lang="en-US" sz="1200" b="0" i="0" u="none" strike="noStrike" kern="1200" cap="none" spc="0" normalizeH="0" baseline="0" noProof="0">
                <a:ln>
                  <a:noFill/>
                </a:ln>
                <a:solidFill>
                  <a:srgbClr val="FFFFFF"/>
                </a:solidFill>
                <a:effectLst/>
                <a:uLnTx/>
                <a:uFillTx/>
                <a:latin typeface="Inter" panose="02000503000000020004" pitchFamily="2" charset="0"/>
                <a:ea typeface="Inter" panose="02000503000000020004" pitchFamily="2" charset="0"/>
                <a:cs typeface="Inter"/>
              </a:rPr>
              <a:t>Per-property audit trails available on demand with mailing and reporting timestamps.</a:t>
            </a:r>
          </a:p>
          <a:p>
            <a:pPr marL="0" marR="0" lvl="0" indent="0" algn="l" defTabSz="914400" rtl="0" eaLnBrk="1" fontAlgn="auto" latinLnBrk="0" hangingPunct="1">
              <a:lnSpc>
                <a:spcPct val="100000"/>
              </a:lnSpc>
              <a:spcBef>
                <a:spcPts val="1000"/>
              </a:spcBef>
              <a:spcAft>
                <a:spcPts val="0"/>
              </a:spcAft>
              <a:buClrTx/>
              <a:buSzTx/>
              <a:buFont typeface="Arial" panose="020B0604020202020204" pitchFamily="34" charset="0"/>
              <a:buNone/>
              <a:tabLst/>
              <a:defRPr/>
            </a:pPr>
            <a:endParaRPr kumimoji="0" lang="en-US" sz="1200" b="0" i="0" u="none" strike="noStrike" kern="1200" cap="none" spc="0" normalizeH="0" baseline="0" noProof="0">
              <a:ln>
                <a:noFill/>
              </a:ln>
              <a:solidFill>
                <a:srgbClr val="FFFFFF"/>
              </a:solidFill>
              <a:effectLst/>
              <a:uLnTx/>
              <a:uFillTx/>
              <a:latin typeface="Inter" panose="02000503000000020004" pitchFamily="2" charset="0"/>
              <a:ea typeface="Inter" panose="02000503000000020004" pitchFamily="2" charset="0"/>
              <a:cs typeface="Inter"/>
            </a:endParaRPr>
          </a:p>
        </p:txBody>
      </p:sp>
      <p:cxnSp>
        <p:nvCxnSpPr>
          <p:cNvPr id="16" name="Straight Connector 15">
            <a:extLst>
              <a:ext uri="{FF2B5EF4-FFF2-40B4-BE49-F238E27FC236}">
                <a16:creationId xmlns:a16="http://schemas.microsoft.com/office/drawing/2014/main" id="{EE205ADC-9A16-A12A-203C-0FB28121A044}"/>
              </a:ext>
            </a:extLst>
          </p:cNvPr>
          <p:cNvCxnSpPr>
            <a:cxnSpLocks/>
          </p:cNvCxnSpPr>
          <p:nvPr/>
        </p:nvCxnSpPr>
        <p:spPr>
          <a:xfrm>
            <a:off x="176263" y="4703302"/>
            <a:ext cx="11430000" cy="0"/>
          </a:xfrm>
          <a:prstGeom prst="line">
            <a:avLst/>
          </a:prstGeom>
          <a:ln w="9525">
            <a:solidFill>
              <a:schemeClr val="bg1">
                <a:alpha val="40000"/>
              </a:schemeClr>
            </a:solidFill>
          </a:ln>
        </p:spPr>
        <p:style>
          <a:lnRef idx="1">
            <a:schemeClr val="accent1"/>
          </a:lnRef>
          <a:fillRef idx="0">
            <a:schemeClr val="accent1"/>
          </a:fillRef>
          <a:effectRef idx="0">
            <a:schemeClr val="accent1"/>
          </a:effectRef>
          <a:fontRef idx="minor">
            <a:schemeClr val="tx1"/>
          </a:fontRef>
        </p:style>
      </p:cxnSp>
      <p:sp>
        <p:nvSpPr>
          <p:cNvPr id="19" name="Round Same Side Corner Rectangle 18">
            <a:extLst>
              <a:ext uri="{FF2B5EF4-FFF2-40B4-BE49-F238E27FC236}">
                <a16:creationId xmlns:a16="http://schemas.microsoft.com/office/drawing/2014/main" id="{DA63D484-607B-8C42-B415-01040997E47D}"/>
              </a:ext>
            </a:extLst>
          </p:cNvPr>
          <p:cNvSpPr/>
          <p:nvPr/>
        </p:nvSpPr>
        <p:spPr>
          <a:xfrm>
            <a:off x="5741871" y="112624"/>
            <a:ext cx="6131882" cy="2035264"/>
          </a:xfrm>
          <a:prstGeom prst="round2SameRect">
            <a:avLst/>
          </a:prstGeom>
          <a:solidFill>
            <a:srgbClr val="FFD7A5"/>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Inter"/>
              <a:ea typeface="+mn-ea"/>
              <a:cs typeface="+mn-cs"/>
            </a:endParaRPr>
          </a:p>
        </p:txBody>
      </p:sp>
      <p:sp>
        <p:nvSpPr>
          <p:cNvPr id="20" name="Content Placeholder 4">
            <a:extLst>
              <a:ext uri="{FF2B5EF4-FFF2-40B4-BE49-F238E27FC236}">
                <a16:creationId xmlns:a16="http://schemas.microsoft.com/office/drawing/2014/main" id="{BC8D98E0-524C-820D-02C5-532AC379D0D2}"/>
              </a:ext>
            </a:extLst>
          </p:cNvPr>
          <p:cNvSpPr txBox="1">
            <a:spLocks/>
          </p:cNvSpPr>
          <p:nvPr/>
        </p:nvSpPr>
        <p:spPr>
          <a:xfrm>
            <a:off x="5769187" y="1164845"/>
            <a:ext cx="2041195" cy="807102"/>
          </a:xfrm>
          <a:prstGeom prst="rect">
            <a:avLst/>
          </a:prstGeom>
        </p:spPr>
        <p:txBody>
          <a:bodyPr vert="horz" lIns="0" tIns="45720" rIns="91440" bIns="45720" rtlCol="0" anchor="ctr">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b="0" i="0" kern="1200">
                <a:solidFill>
                  <a:schemeClr val="tx1"/>
                </a:solidFill>
                <a:latin typeface="Inter" panose="02000503000000020004" pitchFamily="2" charset="0"/>
                <a:ea typeface="Inter" panose="02000503000000020004" pitchFamily="2" charset="0"/>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b="0" i="0" kern="1200">
                <a:solidFill>
                  <a:schemeClr val="tx1"/>
                </a:solidFill>
                <a:latin typeface="Inter Light" panose="02000503000000020004" pitchFamily="2" charset="0"/>
                <a:ea typeface="Inter Light" panose="02000503000000020004" pitchFamily="2" charset="0"/>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b="0" i="0" kern="1200" baseline="0">
                <a:solidFill>
                  <a:schemeClr val="tx1"/>
                </a:solidFill>
                <a:latin typeface="Inter" panose="02000503000000020004" pitchFamily="2" charset="0"/>
                <a:ea typeface="Inter Light" panose="02000503000000020004" pitchFamily="2" charset="0"/>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b="0" i="0" kern="1200" baseline="0">
                <a:solidFill>
                  <a:schemeClr val="tx1"/>
                </a:solidFill>
                <a:latin typeface="Inter" panose="02000503000000020004" pitchFamily="2" charset="0"/>
                <a:ea typeface="Inter Light" panose="02000503000000020004" pitchFamily="2" charset="0"/>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b="0" i="0" kern="1200" baseline="0">
                <a:solidFill>
                  <a:schemeClr val="tx1"/>
                </a:solidFill>
                <a:latin typeface="Inter" panose="02000503000000020004" pitchFamily="2" charset="0"/>
                <a:ea typeface="Inter Light" panose="02000503000000020004" pitchFamily="2" charset="0"/>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marR="0" lvl="0" indent="0" algn="ctr" defTabSz="914400" rtl="0" eaLnBrk="1" fontAlgn="auto" latinLnBrk="0" hangingPunct="1">
              <a:lnSpc>
                <a:spcPct val="100000"/>
              </a:lnSpc>
              <a:spcBef>
                <a:spcPts val="1000"/>
              </a:spcBef>
              <a:spcAft>
                <a:spcPts val="0"/>
              </a:spcAft>
              <a:buClrTx/>
              <a:buSzTx/>
              <a:buFont typeface="Arial" panose="020B0604020202020204" pitchFamily="34" charset="0"/>
              <a:buNone/>
              <a:tabLst/>
              <a:defRPr/>
            </a:pPr>
            <a:r>
              <a:rPr kumimoji="0" lang="en-US" sz="1200" b="0" i="0" u="none" strike="noStrike" kern="1200" cap="none" spc="0" normalizeH="0" baseline="0" noProof="0">
                <a:ln>
                  <a:noFill/>
                </a:ln>
                <a:solidFill>
                  <a:srgbClr val="410400"/>
                </a:solidFill>
                <a:effectLst/>
                <a:uLnTx/>
                <a:uFillTx/>
                <a:latin typeface="Inter" panose="020B0502030000000004" pitchFamily="34" charset="0"/>
                <a:ea typeface="Inter" panose="020B0502030000000004" pitchFamily="34" charset="0"/>
                <a:cs typeface="Inter" panose="020B0502030000000004" pitchFamily="34" charset="0"/>
              </a:rPr>
              <a:t>States &amp; territories supported, including Quebec, PR, and USVI</a:t>
            </a:r>
          </a:p>
        </p:txBody>
      </p:sp>
      <p:sp>
        <p:nvSpPr>
          <p:cNvPr id="21" name="Title 1">
            <a:extLst>
              <a:ext uri="{FF2B5EF4-FFF2-40B4-BE49-F238E27FC236}">
                <a16:creationId xmlns:a16="http://schemas.microsoft.com/office/drawing/2014/main" id="{6E00F734-B95B-98C4-D6DD-3DF1EF1B233A}"/>
              </a:ext>
            </a:extLst>
          </p:cNvPr>
          <p:cNvSpPr txBox="1">
            <a:spLocks/>
          </p:cNvSpPr>
          <p:nvPr/>
        </p:nvSpPr>
        <p:spPr>
          <a:xfrm>
            <a:off x="6096458" y="116338"/>
            <a:ext cx="1778765" cy="1202360"/>
          </a:xfrm>
          <a:prstGeom prst="rect">
            <a:avLst/>
          </a:prstGeom>
        </p:spPr>
        <p:txBody>
          <a:bodyPr lIns="0" tIns="45720" rIns="0" bIns="45720" anchor="ctr">
            <a:noAutofit/>
          </a:bodyPr>
          <a:lstStyle>
            <a:lvl1pPr algn="l" defTabSz="914400" rtl="0" eaLnBrk="1" latinLnBrk="0" hangingPunct="1">
              <a:lnSpc>
                <a:spcPct val="90000"/>
              </a:lnSpc>
              <a:spcBef>
                <a:spcPct val="0"/>
              </a:spcBef>
              <a:buNone/>
              <a:defRPr sz="2800" b="0" i="0" kern="1200">
                <a:solidFill>
                  <a:schemeClr val="accent1"/>
                </a:solidFill>
                <a:latin typeface="Montserrat Medium" pitchFamily="2" charset="77"/>
                <a:ea typeface="+mj-ea"/>
                <a:cs typeface="+mj-cs"/>
              </a:defRPr>
            </a:lvl1pPr>
          </a:lstStyle>
          <a:p>
            <a:pPr marL="0" marR="0" lvl="0" indent="0" algn="l" defTabSz="914400" rtl="0" eaLnBrk="1" fontAlgn="auto" latinLnBrk="0" hangingPunct="1">
              <a:lnSpc>
                <a:spcPct val="100000"/>
              </a:lnSpc>
              <a:spcBef>
                <a:spcPct val="0"/>
              </a:spcBef>
              <a:spcAft>
                <a:spcPts val="0"/>
              </a:spcAft>
              <a:buClrTx/>
              <a:buSzTx/>
              <a:buFontTx/>
              <a:buNone/>
              <a:tabLst/>
              <a:defRPr/>
            </a:pPr>
            <a:r>
              <a:rPr kumimoji="0" lang="en-US" sz="6000" b="1" i="0" u="none" strike="noStrike" kern="1200" cap="none" spc="0" normalizeH="0" baseline="0" noProof="0">
                <a:ln>
                  <a:noFill/>
                </a:ln>
                <a:solidFill>
                  <a:srgbClr val="6A280F"/>
                </a:solidFill>
                <a:effectLst/>
                <a:uLnTx/>
                <a:uFillTx/>
                <a:latin typeface="Outfit"/>
                <a:ea typeface="+mj-ea"/>
                <a:cs typeface="+mj-cs"/>
              </a:rPr>
              <a:t>50+</a:t>
            </a:r>
          </a:p>
        </p:txBody>
      </p:sp>
      <p:cxnSp>
        <p:nvCxnSpPr>
          <p:cNvPr id="48" name="Straight Connector 47">
            <a:extLst>
              <a:ext uri="{FF2B5EF4-FFF2-40B4-BE49-F238E27FC236}">
                <a16:creationId xmlns:a16="http://schemas.microsoft.com/office/drawing/2014/main" id="{C15CD67B-5C5B-AA4F-DC15-3D3C249CB3DE}"/>
              </a:ext>
            </a:extLst>
          </p:cNvPr>
          <p:cNvCxnSpPr>
            <a:cxnSpLocks/>
          </p:cNvCxnSpPr>
          <p:nvPr/>
        </p:nvCxnSpPr>
        <p:spPr>
          <a:xfrm flipH="1">
            <a:off x="1487277" y="6469683"/>
            <a:ext cx="10704723" cy="0"/>
          </a:xfrm>
          <a:prstGeom prst="line">
            <a:avLst/>
          </a:prstGeom>
          <a:ln w="9525" cap="rnd">
            <a:solidFill>
              <a:schemeClr val="bg1"/>
            </a:solidFill>
          </a:ln>
        </p:spPr>
        <p:style>
          <a:lnRef idx="1">
            <a:schemeClr val="accent1"/>
          </a:lnRef>
          <a:fillRef idx="0">
            <a:schemeClr val="accent1"/>
          </a:fillRef>
          <a:effectRef idx="0">
            <a:schemeClr val="accent1"/>
          </a:effectRef>
          <a:fontRef idx="minor">
            <a:schemeClr val="tx1"/>
          </a:fontRef>
        </p:style>
      </p:cxnSp>
      <p:sp>
        <p:nvSpPr>
          <p:cNvPr id="81" name="Title 1">
            <a:extLst>
              <a:ext uri="{FF2B5EF4-FFF2-40B4-BE49-F238E27FC236}">
                <a16:creationId xmlns:a16="http://schemas.microsoft.com/office/drawing/2014/main" id="{B2116F55-FF77-2D83-666B-7D1FA1989904}"/>
              </a:ext>
            </a:extLst>
          </p:cNvPr>
          <p:cNvSpPr txBox="1">
            <a:spLocks/>
          </p:cNvSpPr>
          <p:nvPr/>
        </p:nvSpPr>
        <p:spPr>
          <a:xfrm>
            <a:off x="765455" y="4091894"/>
            <a:ext cx="2248138" cy="497404"/>
          </a:xfrm>
          <a:prstGeom prst="rect">
            <a:avLst/>
          </a:prstGeom>
        </p:spPr>
        <p:txBody>
          <a:bodyPr lIns="0" tIns="45720" rIns="91440" bIns="45720" anchor="b">
            <a:noAutofit/>
          </a:bodyPr>
          <a:lstStyle>
            <a:lvl1pPr algn="l" defTabSz="914400" rtl="0" eaLnBrk="1" latinLnBrk="0" hangingPunct="1">
              <a:lnSpc>
                <a:spcPct val="90000"/>
              </a:lnSpc>
              <a:spcBef>
                <a:spcPct val="0"/>
              </a:spcBef>
              <a:buNone/>
              <a:defRPr sz="2800" b="0" i="0" kern="1200">
                <a:solidFill>
                  <a:schemeClr val="accent1"/>
                </a:solidFill>
                <a:latin typeface="Montserrat Medium" pitchFamily="2" charset="77"/>
                <a:ea typeface="+mj-ea"/>
                <a:cs typeface="+mj-cs"/>
              </a:defRPr>
            </a:lvl1pPr>
          </a:lstStyle>
          <a:p>
            <a:pPr marL="0" marR="0" lvl="0" indent="0" algn="l" defTabSz="914400" rtl="0" eaLnBrk="1" fontAlgn="auto" latinLnBrk="0" hangingPunct="1">
              <a:lnSpc>
                <a:spcPct val="100000"/>
              </a:lnSpc>
              <a:spcBef>
                <a:spcPct val="0"/>
              </a:spcBef>
              <a:spcAft>
                <a:spcPts val="600"/>
              </a:spcAft>
              <a:buClrTx/>
              <a:buSzTx/>
              <a:buFontTx/>
              <a:buNone/>
              <a:tabLst/>
              <a:defRPr/>
            </a:pPr>
            <a:r>
              <a:rPr kumimoji="0" lang="en-US" sz="2000" b="1" i="0" u="none" strike="noStrike" kern="1200" cap="none" spc="0" normalizeH="0" baseline="0" noProof="0">
                <a:ln>
                  <a:noFill/>
                </a:ln>
                <a:solidFill>
                  <a:srgbClr val="FFD7A5"/>
                </a:solidFill>
                <a:effectLst/>
                <a:uLnTx/>
                <a:uFillTx/>
                <a:latin typeface="Outfit"/>
                <a:ea typeface="+mj-ea"/>
                <a:cs typeface="+mj-cs"/>
              </a:rPr>
              <a:t>Centralized Property Management</a:t>
            </a:r>
          </a:p>
        </p:txBody>
      </p:sp>
      <p:sp>
        <p:nvSpPr>
          <p:cNvPr id="82" name="Content Placeholder 4">
            <a:extLst>
              <a:ext uri="{FF2B5EF4-FFF2-40B4-BE49-F238E27FC236}">
                <a16:creationId xmlns:a16="http://schemas.microsoft.com/office/drawing/2014/main" id="{4881AC70-A335-E655-AABF-7BC42318B386}"/>
              </a:ext>
            </a:extLst>
          </p:cNvPr>
          <p:cNvSpPr txBox="1">
            <a:spLocks/>
          </p:cNvSpPr>
          <p:nvPr/>
        </p:nvSpPr>
        <p:spPr>
          <a:xfrm>
            <a:off x="765454" y="4879244"/>
            <a:ext cx="1916421" cy="773671"/>
          </a:xfrm>
          <a:prstGeom prst="rect">
            <a:avLst/>
          </a:prstGeom>
        </p:spPr>
        <p:txBody>
          <a:bodyPr vert="horz" lIns="0" tIns="45720" rIns="91440" bIns="45720" rtlCol="0">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b="0" i="0" kern="1200">
                <a:solidFill>
                  <a:schemeClr val="tx1"/>
                </a:solidFill>
                <a:latin typeface="Inter" panose="02000503000000020004" pitchFamily="2" charset="0"/>
                <a:ea typeface="Inter" panose="02000503000000020004" pitchFamily="2" charset="0"/>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b="0" i="0" kern="1200">
                <a:solidFill>
                  <a:schemeClr val="tx1"/>
                </a:solidFill>
                <a:latin typeface="Inter Light" panose="02000503000000020004" pitchFamily="2" charset="0"/>
                <a:ea typeface="Inter Light" panose="02000503000000020004" pitchFamily="2" charset="0"/>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b="0" i="0" kern="1200" baseline="0">
                <a:solidFill>
                  <a:schemeClr val="tx1"/>
                </a:solidFill>
                <a:latin typeface="Inter" panose="02000503000000020004" pitchFamily="2" charset="0"/>
                <a:ea typeface="Inter Light" panose="02000503000000020004" pitchFamily="2" charset="0"/>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b="0" i="0" kern="1200" baseline="0">
                <a:solidFill>
                  <a:schemeClr val="tx1"/>
                </a:solidFill>
                <a:latin typeface="Inter" panose="02000503000000020004" pitchFamily="2" charset="0"/>
                <a:ea typeface="Inter Light" panose="02000503000000020004" pitchFamily="2" charset="0"/>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b="0" i="0" kern="1200" baseline="0">
                <a:solidFill>
                  <a:schemeClr val="tx1"/>
                </a:solidFill>
                <a:latin typeface="Inter" panose="02000503000000020004" pitchFamily="2" charset="0"/>
                <a:ea typeface="Inter Light" panose="02000503000000020004" pitchFamily="2" charset="0"/>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1000"/>
              </a:spcBef>
              <a:spcAft>
                <a:spcPts val="0"/>
              </a:spcAft>
              <a:buClrTx/>
              <a:buSzTx/>
              <a:buFont typeface="Arial" panose="020B0604020202020204" pitchFamily="34" charset="0"/>
              <a:buNone/>
              <a:tabLst/>
              <a:defRPr/>
            </a:pPr>
            <a:r>
              <a:rPr kumimoji="0" lang="en-US" sz="1200" b="0" i="0" u="none" strike="noStrike" kern="1200" cap="none" spc="0" normalizeH="0" baseline="0" noProof="0">
                <a:ln>
                  <a:noFill/>
                </a:ln>
                <a:solidFill>
                  <a:srgbClr val="FFFFFF"/>
                </a:solidFill>
                <a:effectLst/>
                <a:uLnTx/>
                <a:uFillTx/>
                <a:latin typeface="Inter" panose="02000503000000020004" pitchFamily="2" charset="0"/>
                <a:ea typeface="Inter" panose="02000503000000020004" pitchFamily="2" charset="0"/>
                <a:cs typeface="Inter"/>
              </a:rPr>
              <a:t>Add, track, filter, and update all unclaimed property records in one place — with bulk import support.</a:t>
            </a:r>
          </a:p>
          <a:p>
            <a:pPr marL="0" marR="0" lvl="0" indent="0" algn="l" defTabSz="914400" rtl="0" eaLnBrk="1" fontAlgn="auto" latinLnBrk="0" hangingPunct="1">
              <a:lnSpc>
                <a:spcPct val="100000"/>
              </a:lnSpc>
              <a:spcBef>
                <a:spcPts val="1000"/>
              </a:spcBef>
              <a:spcAft>
                <a:spcPts val="0"/>
              </a:spcAft>
              <a:buClrTx/>
              <a:buSzTx/>
              <a:buFont typeface="Arial" panose="020B0604020202020204" pitchFamily="34" charset="0"/>
              <a:buNone/>
              <a:tabLst/>
              <a:defRPr/>
            </a:pPr>
            <a:endParaRPr kumimoji="0" lang="en-US" sz="1200" b="0" i="0" u="none" strike="noStrike" kern="1200" cap="none" spc="0" normalizeH="0" baseline="0" noProof="0">
              <a:ln>
                <a:noFill/>
              </a:ln>
              <a:solidFill>
                <a:srgbClr val="FFFFFF"/>
              </a:solidFill>
              <a:effectLst/>
              <a:uLnTx/>
              <a:uFillTx/>
              <a:latin typeface="Inter" panose="02000503000000020004" pitchFamily="2" charset="0"/>
              <a:ea typeface="Inter" panose="02000503000000020004" pitchFamily="2" charset="0"/>
              <a:cs typeface="Inter"/>
            </a:endParaRPr>
          </a:p>
        </p:txBody>
      </p:sp>
      <p:sp>
        <p:nvSpPr>
          <p:cNvPr id="83" name="Title 1">
            <a:extLst>
              <a:ext uri="{FF2B5EF4-FFF2-40B4-BE49-F238E27FC236}">
                <a16:creationId xmlns:a16="http://schemas.microsoft.com/office/drawing/2014/main" id="{E17C00F5-3198-DEB0-032E-7525CC3B02DB}"/>
              </a:ext>
            </a:extLst>
          </p:cNvPr>
          <p:cNvSpPr txBox="1">
            <a:spLocks/>
          </p:cNvSpPr>
          <p:nvPr/>
        </p:nvSpPr>
        <p:spPr>
          <a:xfrm>
            <a:off x="4930283" y="3874496"/>
            <a:ext cx="2050275" cy="497404"/>
          </a:xfrm>
          <a:prstGeom prst="rect">
            <a:avLst/>
          </a:prstGeom>
        </p:spPr>
        <p:txBody>
          <a:bodyPr lIns="0" tIns="45720" rIns="91440" bIns="45720" anchor="b">
            <a:noAutofit/>
          </a:bodyPr>
          <a:lstStyle>
            <a:lvl1pPr algn="l" defTabSz="914400" rtl="0" eaLnBrk="1" latinLnBrk="0" hangingPunct="1">
              <a:lnSpc>
                <a:spcPct val="90000"/>
              </a:lnSpc>
              <a:spcBef>
                <a:spcPct val="0"/>
              </a:spcBef>
              <a:buNone/>
              <a:defRPr sz="2800" b="0" i="0" kern="1200">
                <a:solidFill>
                  <a:schemeClr val="accent1"/>
                </a:solidFill>
                <a:latin typeface="Montserrat Medium" pitchFamily="2" charset="77"/>
                <a:ea typeface="+mj-ea"/>
                <a:cs typeface="+mj-cs"/>
              </a:defRPr>
            </a:lvl1pPr>
          </a:lstStyle>
          <a:p>
            <a:pPr marL="0" marR="0" lvl="0" indent="0" algn="l" defTabSz="914400" rtl="0" eaLnBrk="1" fontAlgn="auto" latinLnBrk="0" hangingPunct="1">
              <a:lnSpc>
                <a:spcPct val="100000"/>
              </a:lnSpc>
              <a:spcBef>
                <a:spcPct val="0"/>
              </a:spcBef>
              <a:spcAft>
                <a:spcPts val="600"/>
              </a:spcAft>
              <a:buClrTx/>
              <a:buSzTx/>
              <a:buFontTx/>
              <a:buNone/>
              <a:tabLst/>
              <a:defRPr/>
            </a:pPr>
            <a:r>
              <a:rPr kumimoji="0" lang="en-US" sz="2000" b="1" i="0" u="none" strike="noStrike" kern="1200" cap="none" spc="0" normalizeH="0" baseline="0" noProof="0">
                <a:ln>
                  <a:noFill/>
                </a:ln>
                <a:solidFill>
                  <a:srgbClr val="FFD7A5"/>
                </a:solidFill>
                <a:effectLst/>
                <a:uLnTx/>
                <a:uFillTx/>
                <a:latin typeface="Outfit"/>
                <a:ea typeface="+mj-ea"/>
                <a:cs typeface="+mj-cs"/>
              </a:rPr>
              <a:t>Due Diligence Letters</a:t>
            </a:r>
          </a:p>
        </p:txBody>
      </p:sp>
      <p:sp>
        <p:nvSpPr>
          <p:cNvPr id="84" name="Content Placeholder 4">
            <a:extLst>
              <a:ext uri="{FF2B5EF4-FFF2-40B4-BE49-F238E27FC236}">
                <a16:creationId xmlns:a16="http://schemas.microsoft.com/office/drawing/2014/main" id="{4296401C-12A1-7CD5-E105-69388141E9C1}"/>
              </a:ext>
            </a:extLst>
          </p:cNvPr>
          <p:cNvSpPr txBox="1">
            <a:spLocks/>
          </p:cNvSpPr>
          <p:nvPr/>
        </p:nvSpPr>
        <p:spPr>
          <a:xfrm>
            <a:off x="4987062" y="4878949"/>
            <a:ext cx="1916421" cy="1064985"/>
          </a:xfrm>
          <a:prstGeom prst="rect">
            <a:avLst/>
          </a:prstGeom>
        </p:spPr>
        <p:txBody>
          <a:bodyPr vert="horz" lIns="0" tIns="45720" rIns="91440" bIns="45720" rtlCol="0">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b="0" i="0" kern="1200">
                <a:solidFill>
                  <a:schemeClr val="tx1"/>
                </a:solidFill>
                <a:latin typeface="Inter" panose="02000503000000020004" pitchFamily="2" charset="0"/>
                <a:ea typeface="Inter" panose="02000503000000020004" pitchFamily="2" charset="0"/>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b="0" i="0" kern="1200">
                <a:solidFill>
                  <a:schemeClr val="tx1"/>
                </a:solidFill>
                <a:latin typeface="Inter Light" panose="02000503000000020004" pitchFamily="2" charset="0"/>
                <a:ea typeface="Inter Light" panose="02000503000000020004" pitchFamily="2" charset="0"/>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b="0" i="0" kern="1200" baseline="0">
                <a:solidFill>
                  <a:schemeClr val="tx1"/>
                </a:solidFill>
                <a:latin typeface="Inter" panose="02000503000000020004" pitchFamily="2" charset="0"/>
                <a:ea typeface="Inter Light" panose="02000503000000020004" pitchFamily="2" charset="0"/>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b="0" i="0" kern="1200" baseline="0">
                <a:solidFill>
                  <a:schemeClr val="tx1"/>
                </a:solidFill>
                <a:latin typeface="Inter" panose="02000503000000020004" pitchFamily="2" charset="0"/>
                <a:ea typeface="Inter Light" panose="02000503000000020004" pitchFamily="2" charset="0"/>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b="0" i="0" kern="1200" baseline="0">
                <a:solidFill>
                  <a:schemeClr val="tx1"/>
                </a:solidFill>
                <a:latin typeface="Inter" panose="02000503000000020004" pitchFamily="2" charset="0"/>
                <a:ea typeface="Inter Light" panose="02000503000000020004" pitchFamily="2" charset="0"/>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1000"/>
              </a:spcBef>
              <a:spcAft>
                <a:spcPts val="0"/>
              </a:spcAft>
              <a:buClrTx/>
              <a:buSzTx/>
              <a:buFont typeface="Arial" panose="020B0604020202020204" pitchFamily="34" charset="0"/>
              <a:buNone/>
              <a:tabLst/>
              <a:defRPr/>
            </a:pPr>
            <a:r>
              <a:rPr kumimoji="0" lang="en-US" sz="1200" b="0" i="0" u="none" strike="noStrike" kern="1200" cap="none" spc="0" normalizeH="0" baseline="0" noProof="0">
                <a:ln>
                  <a:noFill/>
                </a:ln>
                <a:solidFill>
                  <a:srgbClr val="FFFFFF"/>
                </a:solidFill>
                <a:effectLst/>
                <a:uLnTx/>
                <a:uFillTx/>
                <a:latin typeface="Inter" panose="02000503000000020004" pitchFamily="2" charset="0"/>
                <a:ea typeface="Inter" panose="02000503000000020004" pitchFamily="2" charset="0"/>
                <a:cs typeface="Inter"/>
              </a:rPr>
              <a:t>Generate state-compliant letters from our standard template. Full letter history automatically archived and available on demand.</a:t>
            </a:r>
          </a:p>
          <a:p>
            <a:pPr marL="0" marR="0" lvl="0" indent="0" algn="l" defTabSz="914400" rtl="0" eaLnBrk="1" fontAlgn="auto" latinLnBrk="0" hangingPunct="1">
              <a:lnSpc>
                <a:spcPct val="100000"/>
              </a:lnSpc>
              <a:spcBef>
                <a:spcPts val="1000"/>
              </a:spcBef>
              <a:spcAft>
                <a:spcPts val="0"/>
              </a:spcAft>
              <a:buClrTx/>
              <a:buSzTx/>
              <a:buFont typeface="Arial" panose="020B0604020202020204" pitchFamily="34" charset="0"/>
              <a:buNone/>
              <a:tabLst/>
              <a:defRPr/>
            </a:pPr>
            <a:endParaRPr kumimoji="0" lang="en-US" sz="1200" b="0" i="0" u="none" strike="noStrike" kern="1200" cap="none" spc="0" normalizeH="0" baseline="0" noProof="0">
              <a:ln>
                <a:noFill/>
              </a:ln>
              <a:solidFill>
                <a:srgbClr val="FFFFFF"/>
              </a:solidFill>
              <a:effectLst/>
              <a:uLnTx/>
              <a:uFillTx/>
              <a:latin typeface="Inter" panose="02000503000000020004" pitchFamily="2" charset="0"/>
              <a:ea typeface="Inter" panose="02000503000000020004" pitchFamily="2" charset="0"/>
              <a:cs typeface="Inter"/>
            </a:endParaRPr>
          </a:p>
        </p:txBody>
      </p:sp>
      <p:sp>
        <p:nvSpPr>
          <p:cNvPr id="103" name="Title 1">
            <a:extLst>
              <a:ext uri="{FF2B5EF4-FFF2-40B4-BE49-F238E27FC236}">
                <a16:creationId xmlns:a16="http://schemas.microsoft.com/office/drawing/2014/main" id="{65E4C9C5-CACB-EA0B-0729-1E4699CB099D}"/>
              </a:ext>
            </a:extLst>
          </p:cNvPr>
          <p:cNvSpPr txBox="1">
            <a:spLocks/>
          </p:cNvSpPr>
          <p:nvPr/>
        </p:nvSpPr>
        <p:spPr>
          <a:xfrm>
            <a:off x="8093959" y="117224"/>
            <a:ext cx="1778765" cy="1202360"/>
          </a:xfrm>
          <a:prstGeom prst="rect">
            <a:avLst/>
          </a:prstGeom>
        </p:spPr>
        <p:txBody>
          <a:bodyPr lIns="0" tIns="45720" rIns="0" bIns="45720" anchor="ctr">
            <a:noAutofit/>
          </a:bodyPr>
          <a:lstStyle>
            <a:lvl1pPr algn="l" defTabSz="914400" rtl="0" eaLnBrk="1" latinLnBrk="0" hangingPunct="1">
              <a:lnSpc>
                <a:spcPct val="90000"/>
              </a:lnSpc>
              <a:spcBef>
                <a:spcPct val="0"/>
              </a:spcBef>
              <a:buNone/>
              <a:defRPr sz="2800" b="0" i="0" kern="1200">
                <a:solidFill>
                  <a:schemeClr val="accent1"/>
                </a:solidFill>
                <a:latin typeface="Montserrat Medium" pitchFamily="2" charset="77"/>
                <a:ea typeface="+mj-ea"/>
                <a:cs typeface="+mj-cs"/>
              </a:defRPr>
            </a:lvl1pPr>
          </a:lstStyle>
          <a:p>
            <a:pPr marL="0" marR="0" lvl="0" indent="0" algn="l" defTabSz="914400" rtl="0" eaLnBrk="1" fontAlgn="auto" latinLnBrk="0" hangingPunct="1">
              <a:lnSpc>
                <a:spcPct val="100000"/>
              </a:lnSpc>
              <a:spcBef>
                <a:spcPct val="0"/>
              </a:spcBef>
              <a:spcAft>
                <a:spcPts val="0"/>
              </a:spcAft>
              <a:buClrTx/>
              <a:buSzTx/>
              <a:buFontTx/>
              <a:buNone/>
              <a:tabLst/>
              <a:defRPr/>
            </a:pPr>
            <a:r>
              <a:rPr kumimoji="0" lang="en-US" sz="6000" b="1" i="0" u="none" strike="noStrike" kern="1200" cap="none" spc="0" normalizeH="0" baseline="0" noProof="0">
                <a:ln>
                  <a:noFill/>
                </a:ln>
                <a:solidFill>
                  <a:srgbClr val="6A280F"/>
                </a:solidFill>
                <a:effectLst/>
                <a:uLnTx/>
                <a:uFillTx/>
                <a:latin typeface="Outfit"/>
                <a:ea typeface="+mj-ea"/>
                <a:cs typeface="+mj-cs"/>
              </a:rPr>
              <a:t>30+</a:t>
            </a:r>
          </a:p>
        </p:txBody>
      </p:sp>
      <p:sp>
        <p:nvSpPr>
          <p:cNvPr id="104" name="Content Placeholder 4">
            <a:extLst>
              <a:ext uri="{FF2B5EF4-FFF2-40B4-BE49-F238E27FC236}">
                <a16:creationId xmlns:a16="http://schemas.microsoft.com/office/drawing/2014/main" id="{F246948E-65F0-2E75-3804-09211A0D0B7B}"/>
              </a:ext>
            </a:extLst>
          </p:cNvPr>
          <p:cNvSpPr txBox="1">
            <a:spLocks/>
          </p:cNvSpPr>
          <p:nvPr/>
        </p:nvSpPr>
        <p:spPr>
          <a:xfrm>
            <a:off x="7918428" y="1166799"/>
            <a:ext cx="1778766" cy="807102"/>
          </a:xfrm>
          <a:prstGeom prst="rect">
            <a:avLst/>
          </a:prstGeom>
        </p:spPr>
        <p:txBody>
          <a:bodyPr vert="horz" lIns="0" tIns="45720" rIns="91440" bIns="45720" rtlCol="0" anchor="ctr">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b="0" i="0" kern="1200">
                <a:solidFill>
                  <a:schemeClr val="tx1"/>
                </a:solidFill>
                <a:latin typeface="Inter" panose="02000503000000020004" pitchFamily="2" charset="0"/>
                <a:ea typeface="Inter" panose="02000503000000020004" pitchFamily="2" charset="0"/>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b="0" i="0" kern="1200">
                <a:solidFill>
                  <a:schemeClr val="tx1"/>
                </a:solidFill>
                <a:latin typeface="Inter Light" panose="02000503000000020004" pitchFamily="2" charset="0"/>
                <a:ea typeface="Inter Light" panose="02000503000000020004" pitchFamily="2" charset="0"/>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b="0" i="0" kern="1200" baseline="0">
                <a:solidFill>
                  <a:schemeClr val="tx1"/>
                </a:solidFill>
                <a:latin typeface="Inter" panose="02000503000000020004" pitchFamily="2" charset="0"/>
                <a:ea typeface="Inter Light" panose="02000503000000020004" pitchFamily="2" charset="0"/>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b="0" i="0" kern="1200" baseline="0">
                <a:solidFill>
                  <a:schemeClr val="tx1"/>
                </a:solidFill>
                <a:latin typeface="Inter" panose="02000503000000020004" pitchFamily="2" charset="0"/>
                <a:ea typeface="Inter Light" panose="02000503000000020004" pitchFamily="2" charset="0"/>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b="0" i="0" kern="1200" baseline="0">
                <a:solidFill>
                  <a:schemeClr val="tx1"/>
                </a:solidFill>
                <a:latin typeface="Inter" panose="02000503000000020004" pitchFamily="2" charset="0"/>
                <a:ea typeface="Inter Light" panose="02000503000000020004" pitchFamily="2" charset="0"/>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marR="0" lvl="0" indent="0" algn="ctr" defTabSz="914400" rtl="0" eaLnBrk="1" fontAlgn="auto" latinLnBrk="0" hangingPunct="1">
              <a:lnSpc>
                <a:spcPct val="100000"/>
              </a:lnSpc>
              <a:spcBef>
                <a:spcPts val="1000"/>
              </a:spcBef>
              <a:spcAft>
                <a:spcPts val="0"/>
              </a:spcAft>
              <a:buClrTx/>
              <a:buSzTx/>
              <a:buFont typeface="Arial" panose="020B0604020202020204" pitchFamily="34" charset="0"/>
              <a:buNone/>
              <a:tabLst/>
              <a:defRPr/>
            </a:pPr>
            <a:r>
              <a:rPr kumimoji="0" lang="en-US" sz="1200" b="0" i="0" u="none" strike="noStrike" kern="1200" cap="none" spc="0" normalizeH="0" baseline="0" noProof="0">
                <a:ln>
                  <a:noFill/>
                </a:ln>
                <a:solidFill>
                  <a:srgbClr val="410400"/>
                </a:solidFill>
                <a:effectLst/>
                <a:uLnTx/>
                <a:uFillTx/>
                <a:latin typeface="Inter" panose="020B0502030000000004" pitchFamily="34" charset="0"/>
                <a:ea typeface="Inter" panose="020B0502030000000004" pitchFamily="34" charset="0"/>
                <a:cs typeface="Inter" panose="020B0502030000000004" pitchFamily="34" charset="0"/>
              </a:rPr>
              <a:t>States accept direct online submission from the platform</a:t>
            </a:r>
          </a:p>
        </p:txBody>
      </p:sp>
      <p:sp>
        <p:nvSpPr>
          <p:cNvPr id="105" name="Title 1">
            <a:extLst>
              <a:ext uri="{FF2B5EF4-FFF2-40B4-BE49-F238E27FC236}">
                <a16:creationId xmlns:a16="http://schemas.microsoft.com/office/drawing/2014/main" id="{B5550DD1-4ABD-5BBB-2174-74092D71BD81}"/>
              </a:ext>
            </a:extLst>
          </p:cNvPr>
          <p:cNvSpPr txBox="1">
            <a:spLocks/>
          </p:cNvSpPr>
          <p:nvPr/>
        </p:nvSpPr>
        <p:spPr>
          <a:xfrm>
            <a:off x="10091460" y="150190"/>
            <a:ext cx="1778765" cy="1202360"/>
          </a:xfrm>
          <a:prstGeom prst="rect">
            <a:avLst/>
          </a:prstGeom>
        </p:spPr>
        <p:txBody>
          <a:bodyPr lIns="0" tIns="45720" rIns="0" bIns="45720" anchor="ctr">
            <a:noAutofit/>
          </a:bodyPr>
          <a:lstStyle>
            <a:lvl1pPr algn="l" defTabSz="914400" rtl="0" eaLnBrk="1" latinLnBrk="0" hangingPunct="1">
              <a:lnSpc>
                <a:spcPct val="90000"/>
              </a:lnSpc>
              <a:spcBef>
                <a:spcPct val="0"/>
              </a:spcBef>
              <a:buNone/>
              <a:defRPr sz="2800" b="0" i="0" kern="1200">
                <a:solidFill>
                  <a:schemeClr val="accent1"/>
                </a:solidFill>
                <a:latin typeface="Montserrat Medium" pitchFamily="2" charset="77"/>
                <a:ea typeface="+mj-ea"/>
                <a:cs typeface="+mj-cs"/>
              </a:defRPr>
            </a:lvl1pPr>
          </a:lstStyle>
          <a:p>
            <a:pPr marL="0" marR="0" lvl="0" indent="0" algn="l" defTabSz="914400" rtl="0" eaLnBrk="1" fontAlgn="auto" latinLnBrk="0" hangingPunct="1">
              <a:lnSpc>
                <a:spcPct val="100000"/>
              </a:lnSpc>
              <a:spcBef>
                <a:spcPct val="0"/>
              </a:spcBef>
              <a:spcAft>
                <a:spcPts val="0"/>
              </a:spcAft>
              <a:buClrTx/>
              <a:buSzTx/>
              <a:buFontTx/>
              <a:buNone/>
              <a:tabLst/>
              <a:defRPr/>
            </a:pPr>
            <a:r>
              <a:rPr lang="en-US" sz="6000" b="1">
                <a:solidFill>
                  <a:srgbClr val="6A280F"/>
                </a:solidFill>
                <a:latin typeface="Outfit"/>
              </a:rPr>
              <a:t>1</a:t>
            </a:r>
            <a:r>
              <a:rPr kumimoji="0" lang="en-US" sz="6000" b="1" i="0" u="none" strike="noStrike" kern="1200" cap="none" spc="0" normalizeH="0" baseline="0" noProof="0">
                <a:ln>
                  <a:noFill/>
                </a:ln>
                <a:solidFill>
                  <a:srgbClr val="6A280F"/>
                </a:solidFill>
                <a:effectLst/>
                <a:uLnTx/>
                <a:uFillTx/>
                <a:latin typeface="Outfit"/>
                <a:ea typeface="+mj-ea"/>
                <a:cs typeface="+mj-cs"/>
              </a:rPr>
              <a:t>0+</a:t>
            </a:r>
          </a:p>
        </p:txBody>
      </p:sp>
      <p:sp>
        <p:nvSpPr>
          <p:cNvPr id="106" name="Content Placeholder 4">
            <a:extLst>
              <a:ext uri="{FF2B5EF4-FFF2-40B4-BE49-F238E27FC236}">
                <a16:creationId xmlns:a16="http://schemas.microsoft.com/office/drawing/2014/main" id="{59160D80-6428-5F39-2E2F-B38FFB61E56D}"/>
              </a:ext>
            </a:extLst>
          </p:cNvPr>
          <p:cNvSpPr txBox="1">
            <a:spLocks/>
          </p:cNvSpPr>
          <p:nvPr/>
        </p:nvSpPr>
        <p:spPr>
          <a:xfrm>
            <a:off x="10006555" y="1166799"/>
            <a:ext cx="1778766" cy="807102"/>
          </a:xfrm>
          <a:prstGeom prst="rect">
            <a:avLst/>
          </a:prstGeom>
        </p:spPr>
        <p:txBody>
          <a:bodyPr vert="horz" lIns="0" tIns="45720" rIns="91440" bIns="45720" rtlCol="0" anchor="ctr">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b="0" i="0" kern="1200">
                <a:solidFill>
                  <a:schemeClr val="tx1"/>
                </a:solidFill>
                <a:latin typeface="Inter" panose="02000503000000020004" pitchFamily="2" charset="0"/>
                <a:ea typeface="Inter" panose="02000503000000020004" pitchFamily="2" charset="0"/>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b="0" i="0" kern="1200">
                <a:solidFill>
                  <a:schemeClr val="tx1"/>
                </a:solidFill>
                <a:latin typeface="Inter Light" panose="02000503000000020004" pitchFamily="2" charset="0"/>
                <a:ea typeface="Inter Light" panose="02000503000000020004" pitchFamily="2" charset="0"/>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b="0" i="0" kern="1200" baseline="0">
                <a:solidFill>
                  <a:schemeClr val="tx1"/>
                </a:solidFill>
                <a:latin typeface="Inter" panose="02000503000000020004" pitchFamily="2" charset="0"/>
                <a:ea typeface="Inter Light" panose="02000503000000020004" pitchFamily="2" charset="0"/>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b="0" i="0" kern="1200" baseline="0">
                <a:solidFill>
                  <a:schemeClr val="tx1"/>
                </a:solidFill>
                <a:latin typeface="Inter" panose="02000503000000020004" pitchFamily="2" charset="0"/>
                <a:ea typeface="Inter Light" panose="02000503000000020004" pitchFamily="2" charset="0"/>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b="0" i="0" kern="1200" baseline="0">
                <a:solidFill>
                  <a:schemeClr val="tx1"/>
                </a:solidFill>
                <a:latin typeface="Inter" panose="02000503000000020004" pitchFamily="2" charset="0"/>
                <a:ea typeface="Inter Light" panose="02000503000000020004" pitchFamily="2" charset="0"/>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marR="0" lvl="0" indent="0" algn="ctr" defTabSz="914400" rtl="0" eaLnBrk="1" fontAlgn="auto" latinLnBrk="0" hangingPunct="1">
              <a:lnSpc>
                <a:spcPct val="100000"/>
              </a:lnSpc>
              <a:spcBef>
                <a:spcPts val="1000"/>
              </a:spcBef>
              <a:spcAft>
                <a:spcPts val="0"/>
              </a:spcAft>
              <a:buClrTx/>
              <a:buSzTx/>
              <a:buFont typeface="Arial" panose="020B0604020202020204" pitchFamily="34" charset="0"/>
              <a:buNone/>
              <a:tabLst/>
              <a:defRPr/>
            </a:pPr>
            <a:r>
              <a:rPr kumimoji="0" lang="en-US" sz="1200" b="0" i="0" u="none" strike="noStrike" kern="1200" cap="none" spc="0" normalizeH="0" baseline="0" noProof="0">
                <a:ln>
                  <a:noFill/>
                </a:ln>
                <a:solidFill>
                  <a:srgbClr val="410400"/>
                </a:solidFill>
                <a:effectLst/>
                <a:uLnTx/>
                <a:uFillTx/>
                <a:latin typeface="Inter" panose="020B0502030000000004" pitchFamily="34" charset="0"/>
                <a:ea typeface="Inter" panose="020B0502030000000004" pitchFamily="34" charset="0"/>
                <a:cs typeface="Inter" panose="020B0502030000000004" pitchFamily="34" charset="0"/>
              </a:rPr>
              <a:t>Years of leading unclaimed property compliance</a:t>
            </a:r>
          </a:p>
        </p:txBody>
      </p:sp>
      <p:sp>
        <p:nvSpPr>
          <p:cNvPr id="107" name="Graphic 37">
            <a:extLst>
              <a:ext uri="{FF2B5EF4-FFF2-40B4-BE49-F238E27FC236}">
                <a16:creationId xmlns:a16="http://schemas.microsoft.com/office/drawing/2014/main" id="{FBAC58E0-0A54-8CFB-42C0-A050718FD7EB}"/>
              </a:ext>
            </a:extLst>
          </p:cNvPr>
          <p:cNvSpPr/>
          <p:nvPr/>
        </p:nvSpPr>
        <p:spPr>
          <a:xfrm>
            <a:off x="736363" y="2974961"/>
            <a:ext cx="532192" cy="495089"/>
          </a:xfrm>
          <a:custGeom>
            <a:avLst/>
            <a:gdLst>
              <a:gd name="connsiteX0" fmla="*/ 347444 w 371644"/>
              <a:gd name="connsiteY0" fmla="*/ 371645 h 371644"/>
              <a:gd name="connsiteX1" fmla="*/ 294291 w 371644"/>
              <a:gd name="connsiteY1" fmla="*/ 318923 h 371644"/>
              <a:gd name="connsiteX2" fmla="*/ 277653 w 371644"/>
              <a:gd name="connsiteY2" fmla="*/ 326053 h 371644"/>
              <a:gd name="connsiteX3" fmla="*/ 259287 w 371644"/>
              <a:gd name="connsiteY3" fmla="*/ 328430 h 371644"/>
              <a:gd name="connsiteX4" fmla="*/ 210455 w 371644"/>
              <a:gd name="connsiteY4" fmla="*/ 308119 h 371644"/>
              <a:gd name="connsiteX5" fmla="*/ 190144 w 371644"/>
              <a:gd name="connsiteY5" fmla="*/ 259287 h 371644"/>
              <a:gd name="connsiteX6" fmla="*/ 210455 w 371644"/>
              <a:gd name="connsiteY6" fmla="*/ 210455 h 371644"/>
              <a:gd name="connsiteX7" fmla="*/ 259287 w 371644"/>
              <a:gd name="connsiteY7" fmla="*/ 190144 h 371644"/>
              <a:gd name="connsiteX8" fmla="*/ 308119 w 371644"/>
              <a:gd name="connsiteY8" fmla="*/ 210455 h 371644"/>
              <a:gd name="connsiteX9" fmla="*/ 328430 w 371644"/>
              <a:gd name="connsiteY9" fmla="*/ 259287 h 371644"/>
              <a:gd name="connsiteX10" fmla="*/ 325837 w 371644"/>
              <a:gd name="connsiteY10" fmla="*/ 278085 h 371644"/>
              <a:gd name="connsiteX11" fmla="*/ 318491 w 371644"/>
              <a:gd name="connsiteY11" fmla="*/ 294723 h 371644"/>
              <a:gd name="connsiteX12" fmla="*/ 371645 w 371644"/>
              <a:gd name="connsiteY12" fmla="*/ 347444 h 371644"/>
              <a:gd name="connsiteX13" fmla="*/ 347444 w 371644"/>
              <a:gd name="connsiteY13" fmla="*/ 371645 h 371644"/>
              <a:gd name="connsiteX14" fmla="*/ 69143 w 371644"/>
              <a:gd name="connsiteY14" fmla="*/ 328430 h 371644"/>
              <a:gd name="connsiteX15" fmla="*/ 20311 w 371644"/>
              <a:gd name="connsiteY15" fmla="*/ 308119 h 371644"/>
              <a:gd name="connsiteX16" fmla="*/ 0 w 371644"/>
              <a:gd name="connsiteY16" fmla="*/ 259287 h 371644"/>
              <a:gd name="connsiteX17" fmla="*/ 20311 w 371644"/>
              <a:gd name="connsiteY17" fmla="*/ 210455 h 371644"/>
              <a:gd name="connsiteX18" fmla="*/ 69143 w 371644"/>
              <a:gd name="connsiteY18" fmla="*/ 190144 h 371644"/>
              <a:gd name="connsiteX19" fmla="*/ 117976 w 371644"/>
              <a:gd name="connsiteY19" fmla="*/ 210455 h 371644"/>
              <a:gd name="connsiteX20" fmla="*/ 138286 w 371644"/>
              <a:gd name="connsiteY20" fmla="*/ 259287 h 371644"/>
              <a:gd name="connsiteX21" fmla="*/ 117976 w 371644"/>
              <a:gd name="connsiteY21" fmla="*/ 308119 h 371644"/>
              <a:gd name="connsiteX22" fmla="*/ 69143 w 371644"/>
              <a:gd name="connsiteY22" fmla="*/ 328430 h 371644"/>
              <a:gd name="connsiteX23" fmla="*/ 69143 w 371644"/>
              <a:gd name="connsiteY23" fmla="*/ 293858 h 371644"/>
              <a:gd name="connsiteX24" fmla="*/ 93559 w 371644"/>
              <a:gd name="connsiteY24" fmla="*/ 283703 h 371644"/>
              <a:gd name="connsiteX25" fmla="*/ 103715 w 371644"/>
              <a:gd name="connsiteY25" fmla="*/ 259287 h 371644"/>
              <a:gd name="connsiteX26" fmla="*/ 93559 w 371644"/>
              <a:gd name="connsiteY26" fmla="*/ 234871 h 371644"/>
              <a:gd name="connsiteX27" fmla="*/ 69143 w 371644"/>
              <a:gd name="connsiteY27" fmla="*/ 224715 h 371644"/>
              <a:gd name="connsiteX28" fmla="*/ 44727 w 371644"/>
              <a:gd name="connsiteY28" fmla="*/ 234871 h 371644"/>
              <a:gd name="connsiteX29" fmla="*/ 34572 w 371644"/>
              <a:gd name="connsiteY29" fmla="*/ 259287 h 371644"/>
              <a:gd name="connsiteX30" fmla="*/ 44727 w 371644"/>
              <a:gd name="connsiteY30" fmla="*/ 283703 h 371644"/>
              <a:gd name="connsiteX31" fmla="*/ 69143 w 371644"/>
              <a:gd name="connsiteY31" fmla="*/ 293858 h 371644"/>
              <a:gd name="connsiteX32" fmla="*/ 259287 w 371644"/>
              <a:gd name="connsiteY32" fmla="*/ 293858 h 371644"/>
              <a:gd name="connsiteX33" fmla="*/ 283703 w 371644"/>
              <a:gd name="connsiteY33" fmla="*/ 283703 h 371644"/>
              <a:gd name="connsiteX34" fmla="*/ 293858 w 371644"/>
              <a:gd name="connsiteY34" fmla="*/ 259287 h 371644"/>
              <a:gd name="connsiteX35" fmla="*/ 283703 w 371644"/>
              <a:gd name="connsiteY35" fmla="*/ 234871 h 371644"/>
              <a:gd name="connsiteX36" fmla="*/ 259287 w 371644"/>
              <a:gd name="connsiteY36" fmla="*/ 224715 h 371644"/>
              <a:gd name="connsiteX37" fmla="*/ 234871 w 371644"/>
              <a:gd name="connsiteY37" fmla="*/ 234871 h 371644"/>
              <a:gd name="connsiteX38" fmla="*/ 224715 w 371644"/>
              <a:gd name="connsiteY38" fmla="*/ 259287 h 371644"/>
              <a:gd name="connsiteX39" fmla="*/ 234871 w 371644"/>
              <a:gd name="connsiteY39" fmla="*/ 283703 h 371644"/>
              <a:gd name="connsiteX40" fmla="*/ 259287 w 371644"/>
              <a:gd name="connsiteY40" fmla="*/ 293858 h 371644"/>
              <a:gd name="connsiteX41" fmla="*/ 69143 w 371644"/>
              <a:gd name="connsiteY41" fmla="*/ 138286 h 371644"/>
              <a:gd name="connsiteX42" fmla="*/ 20311 w 371644"/>
              <a:gd name="connsiteY42" fmla="*/ 117976 h 371644"/>
              <a:gd name="connsiteX43" fmla="*/ 0 w 371644"/>
              <a:gd name="connsiteY43" fmla="*/ 69143 h 371644"/>
              <a:gd name="connsiteX44" fmla="*/ 20311 w 371644"/>
              <a:gd name="connsiteY44" fmla="*/ 20311 h 371644"/>
              <a:gd name="connsiteX45" fmla="*/ 69143 w 371644"/>
              <a:gd name="connsiteY45" fmla="*/ 0 h 371644"/>
              <a:gd name="connsiteX46" fmla="*/ 117976 w 371644"/>
              <a:gd name="connsiteY46" fmla="*/ 20311 h 371644"/>
              <a:gd name="connsiteX47" fmla="*/ 138286 w 371644"/>
              <a:gd name="connsiteY47" fmla="*/ 69143 h 371644"/>
              <a:gd name="connsiteX48" fmla="*/ 117976 w 371644"/>
              <a:gd name="connsiteY48" fmla="*/ 117976 h 371644"/>
              <a:gd name="connsiteX49" fmla="*/ 69143 w 371644"/>
              <a:gd name="connsiteY49" fmla="*/ 138286 h 371644"/>
              <a:gd name="connsiteX50" fmla="*/ 259287 w 371644"/>
              <a:gd name="connsiteY50" fmla="*/ 138286 h 371644"/>
              <a:gd name="connsiteX51" fmla="*/ 210455 w 371644"/>
              <a:gd name="connsiteY51" fmla="*/ 117976 h 371644"/>
              <a:gd name="connsiteX52" fmla="*/ 190144 w 371644"/>
              <a:gd name="connsiteY52" fmla="*/ 69143 h 371644"/>
              <a:gd name="connsiteX53" fmla="*/ 210455 w 371644"/>
              <a:gd name="connsiteY53" fmla="*/ 20311 h 371644"/>
              <a:gd name="connsiteX54" fmla="*/ 259287 w 371644"/>
              <a:gd name="connsiteY54" fmla="*/ 0 h 371644"/>
              <a:gd name="connsiteX55" fmla="*/ 308119 w 371644"/>
              <a:gd name="connsiteY55" fmla="*/ 20311 h 371644"/>
              <a:gd name="connsiteX56" fmla="*/ 328430 w 371644"/>
              <a:gd name="connsiteY56" fmla="*/ 69143 h 371644"/>
              <a:gd name="connsiteX57" fmla="*/ 308119 w 371644"/>
              <a:gd name="connsiteY57" fmla="*/ 117976 h 371644"/>
              <a:gd name="connsiteX58" fmla="*/ 259287 w 371644"/>
              <a:gd name="connsiteY58" fmla="*/ 138286 h 371644"/>
              <a:gd name="connsiteX59" fmla="*/ 69143 w 371644"/>
              <a:gd name="connsiteY59" fmla="*/ 103715 h 371644"/>
              <a:gd name="connsiteX60" fmla="*/ 93559 w 371644"/>
              <a:gd name="connsiteY60" fmla="*/ 93559 h 371644"/>
              <a:gd name="connsiteX61" fmla="*/ 103715 w 371644"/>
              <a:gd name="connsiteY61" fmla="*/ 69143 h 371644"/>
              <a:gd name="connsiteX62" fmla="*/ 93559 w 371644"/>
              <a:gd name="connsiteY62" fmla="*/ 44727 h 371644"/>
              <a:gd name="connsiteX63" fmla="*/ 69143 w 371644"/>
              <a:gd name="connsiteY63" fmla="*/ 34572 h 371644"/>
              <a:gd name="connsiteX64" fmla="*/ 44727 w 371644"/>
              <a:gd name="connsiteY64" fmla="*/ 44727 h 371644"/>
              <a:gd name="connsiteX65" fmla="*/ 34572 w 371644"/>
              <a:gd name="connsiteY65" fmla="*/ 69143 h 371644"/>
              <a:gd name="connsiteX66" fmla="*/ 44727 w 371644"/>
              <a:gd name="connsiteY66" fmla="*/ 93559 h 371644"/>
              <a:gd name="connsiteX67" fmla="*/ 69143 w 371644"/>
              <a:gd name="connsiteY67" fmla="*/ 103715 h 371644"/>
              <a:gd name="connsiteX68" fmla="*/ 259287 w 371644"/>
              <a:gd name="connsiteY68" fmla="*/ 103715 h 371644"/>
              <a:gd name="connsiteX69" fmla="*/ 283703 w 371644"/>
              <a:gd name="connsiteY69" fmla="*/ 93559 h 371644"/>
              <a:gd name="connsiteX70" fmla="*/ 293858 w 371644"/>
              <a:gd name="connsiteY70" fmla="*/ 69143 h 371644"/>
              <a:gd name="connsiteX71" fmla="*/ 283703 w 371644"/>
              <a:gd name="connsiteY71" fmla="*/ 44727 h 371644"/>
              <a:gd name="connsiteX72" fmla="*/ 259287 w 371644"/>
              <a:gd name="connsiteY72" fmla="*/ 34572 h 371644"/>
              <a:gd name="connsiteX73" fmla="*/ 234871 w 371644"/>
              <a:gd name="connsiteY73" fmla="*/ 44727 h 371644"/>
              <a:gd name="connsiteX74" fmla="*/ 224715 w 371644"/>
              <a:gd name="connsiteY74" fmla="*/ 69143 h 371644"/>
              <a:gd name="connsiteX75" fmla="*/ 234871 w 371644"/>
              <a:gd name="connsiteY75" fmla="*/ 93559 h 371644"/>
              <a:gd name="connsiteX76" fmla="*/ 259287 w 371644"/>
              <a:gd name="connsiteY76" fmla="*/ 103715 h 3716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Lst>
            <a:rect l="l" t="t" r="r" b="b"/>
            <a:pathLst>
              <a:path w="371644" h="371644">
                <a:moveTo>
                  <a:pt x="347444" y="371645"/>
                </a:moveTo>
                <a:lnTo>
                  <a:pt x="294291" y="318923"/>
                </a:lnTo>
                <a:cubicBezTo>
                  <a:pt x="289105" y="322092"/>
                  <a:pt x="283559" y="324469"/>
                  <a:pt x="277653" y="326053"/>
                </a:cubicBezTo>
                <a:cubicBezTo>
                  <a:pt x="271747" y="327638"/>
                  <a:pt x="265625" y="328430"/>
                  <a:pt x="259287" y="328430"/>
                </a:cubicBezTo>
                <a:cubicBezTo>
                  <a:pt x="240273" y="328430"/>
                  <a:pt x="223995" y="321660"/>
                  <a:pt x="210455" y="308119"/>
                </a:cubicBezTo>
                <a:cubicBezTo>
                  <a:pt x="196914" y="294579"/>
                  <a:pt x="190144" y="278301"/>
                  <a:pt x="190144" y="259287"/>
                </a:cubicBezTo>
                <a:cubicBezTo>
                  <a:pt x="190144" y="240273"/>
                  <a:pt x="196914" y="223995"/>
                  <a:pt x="210455" y="210455"/>
                </a:cubicBezTo>
                <a:cubicBezTo>
                  <a:pt x="223995" y="196914"/>
                  <a:pt x="240273" y="190144"/>
                  <a:pt x="259287" y="190144"/>
                </a:cubicBezTo>
                <a:cubicBezTo>
                  <a:pt x="278301" y="190144"/>
                  <a:pt x="294579" y="196914"/>
                  <a:pt x="308119" y="210455"/>
                </a:cubicBezTo>
                <a:cubicBezTo>
                  <a:pt x="321660" y="223995"/>
                  <a:pt x="328430" y="240273"/>
                  <a:pt x="328430" y="259287"/>
                </a:cubicBezTo>
                <a:cubicBezTo>
                  <a:pt x="328430" y="265913"/>
                  <a:pt x="327566" y="272179"/>
                  <a:pt x="325837" y="278085"/>
                </a:cubicBezTo>
                <a:cubicBezTo>
                  <a:pt x="324109" y="283991"/>
                  <a:pt x="321660" y="289537"/>
                  <a:pt x="318491" y="294723"/>
                </a:cubicBezTo>
                <a:lnTo>
                  <a:pt x="371645" y="347444"/>
                </a:lnTo>
                <a:lnTo>
                  <a:pt x="347444" y="371645"/>
                </a:lnTo>
                <a:close/>
                <a:moveTo>
                  <a:pt x="69143" y="328430"/>
                </a:moveTo>
                <a:cubicBezTo>
                  <a:pt x="50129" y="328430"/>
                  <a:pt x="33851" y="321660"/>
                  <a:pt x="20311" y="308119"/>
                </a:cubicBezTo>
                <a:cubicBezTo>
                  <a:pt x="6770" y="294579"/>
                  <a:pt x="0" y="278301"/>
                  <a:pt x="0" y="259287"/>
                </a:cubicBezTo>
                <a:cubicBezTo>
                  <a:pt x="0" y="240273"/>
                  <a:pt x="6770" y="223995"/>
                  <a:pt x="20311" y="210455"/>
                </a:cubicBezTo>
                <a:cubicBezTo>
                  <a:pt x="33851" y="196914"/>
                  <a:pt x="50129" y="190144"/>
                  <a:pt x="69143" y="190144"/>
                </a:cubicBezTo>
                <a:cubicBezTo>
                  <a:pt x="88158" y="190144"/>
                  <a:pt x="104435" y="196914"/>
                  <a:pt x="117976" y="210455"/>
                </a:cubicBezTo>
                <a:cubicBezTo>
                  <a:pt x="131516" y="223995"/>
                  <a:pt x="138286" y="240273"/>
                  <a:pt x="138286" y="259287"/>
                </a:cubicBezTo>
                <a:cubicBezTo>
                  <a:pt x="138286" y="278301"/>
                  <a:pt x="131516" y="294579"/>
                  <a:pt x="117976" y="308119"/>
                </a:cubicBezTo>
                <a:cubicBezTo>
                  <a:pt x="104435" y="321660"/>
                  <a:pt x="88158" y="328430"/>
                  <a:pt x="69143" y="328430"/>
                </a:cubicBezTo>
                <a:close/>
                <a:moveTo>
                  <a:pt x="69143" y="293858"/>
                </a:moveTo>
                <a:cubicBezTo>
                  <a:pt x="78650" y="293858"/>
                  <a:pt x="86789" y="290473"/>
                  <a:pt x="93559" y="283703"/>
                </a:cubicBezTo>
                <a:cubicBezTo>
                  <a:pt x="100330" y="276933"/>
                  <a:pt x="103715" y="268794"/>
                  <a:pt x="103715" y="259287"/>
                </a:cubicBezTo>
                <a:cubicBezTo>
                  <a:pt x="103715" y="249780"/>
                  <a:pt x="100330" y="241641"/>
                  <a:pt x="93559" y="234871"/>
                </a:cubicBezTo>
                <a:cubicBezTo>
                  <a:pt x="86789" y="228100"/>
                  <a:pt x="78650" y="224715"/>
                  <a:pt x="69143" y="224715"/>
                </a:cubicBezTo>
                <a:cubicBezTo>
                  <a:pt x="59636" y="224715"/>
                  <a:pt x="51497" y="228100"/>
                  <a:pt x="44727" y="234871"/>
                </a:cubicBezTo>
                <a:cubicBezTo>
                  <a:pt x="37957" y="241641"/>
                  <a:pt x="34572" y="249780"/>
                  <a:pt x="34572" y="259287"/>
                </a:cubicBezTo>
                <a:cubicBezTo>
                  <a:pt x="34572" y="268794"/>
                  <a:pt x="37957" y="276933"/>
                  <a:pt x="44727" y="283703"/>
                </a:cubicBezTo>
                <a:cubicBezTo>
                  <a:pt x="51497" y="290473"/>
                  <a:pt x="59636" y="293858"/>
                  <a:pt x="69143" y="293858"/>
                </a:cubicBezTo>
                <a:close/>
                <a:moveTo>
                  <a:pt x="259287" y="293858"/>
                </a:moveTo>
                <a:cubicBezTo>
                  <a:pt x="268794" y="293858"/>
                  <a:pt x="276933" y="290473"/>
                  <a:pt x="283703" y="283703"/>
                </a:cubicBezTo>
                <a:cubicBezTo>
                  <a:pt x="290473" y="276933"/>
                  <a:pt x="293858" y="268794"/>
                  <a:pt x="293858" y="259287"/>
                </a:cubicBezTo>
                <a:cubicBezTo>
                  <a:pt x="293858" y="249780"/>
                  <a:pt x="290473" y="241641"/>
                  <a:pt x="283703" y="234871"/>
                </a:cubicBezTo>
                <a:cubicBezTo>
                  <a:pt x="276933" y="228100"/>
                  <a:pt x="268794" y="224715"/>
                  <a:pt x="259287" y="224715"/>
                </a:cubicBezTo>
                <a:cubicBezTo>
                  <a:pt x="249780" y="224715"/>
                  <a:pt x="241641" y="228100"/>
                  <a:pt x="234871" y="234871"/>
                </a:cubicBezTo>
                <a:cubicBezTo>
                  <a:pt x="228100" y="241641"/>
                  <a:pt x="224715" y="249780"/>
                  <a:pt x="224715" y="259287"/>
                </a:cubicBezTo>
                <a:cubicBezTo>
                  <a:pt x="224715" y="268794"/>
                  <a:pt x="228100" y="276933"/>
                  <a:pt x="234871" y="283703"/>
                </a:cubicBezTo>
                <a:cubicBezTo>
                  <a:pt x="241641" y="290473"/>
                  <a:pt x="249780" y="293858"/>
                  <a:pt x="259287" y="293858"/>
                </a:cubicBezTo>
                <a:close/>
                <a:moveTo>
                  <a:pt x="69143" y="138286"/>
                </a:moveTo>
                <a:cubicBezTo>
                  <a:pt x="50129" y="138286"/>
                  <a:pt x="33851" y="131516"/>
                  <a:pt x="20311" y="117976"/>
                </a:cubicBezTo>
                <a:cubicBezTo>
                  <a:pt x="6770" y="104435"/>
                  <a:pt x="0" y="88158"/>
                  <a:pt x="0" y="69143"/>
                </a:cubicBezTo>
                <a:cubicBezTo>
                  <a:pt x="0" y="50129"/>
                  <a:pt x="6770" y="33851"/>
                  <a:pt x="20311" y="20311"/>
                </a:cubicBezTo>
                <a:cubicBezTo>
                  <a:pt x="33851" y="6770"/>
                  <a:pt x="50129" y="0"/>
                  <a:pt x="69143" y="0"/>
                </a:cubicBezTo>
                <a:cubicBezTo>
                  <a:pt x="88158" y="0"/>
                  <a:pt x="104435" y="6770"/>
                  <a:pt x="117976" y="20311"/>
                </a:cubicBezTo>
                <a:cubicBezTo>
                  <a:pt x="131516" y="33851"/>
                  <a:pt x="138286" y="50129"/>
                  <a:pt x="138286" y="69143"/>
                </a:cubicBezTo>
                <a:cubicBezTo>
                  <a:pt x="138286" y="88158"/>
                  <a:pt x="131516" y="104435"/>
                  <a:pt x="117976" y="117976"/>
                </a:cubicBezTo>
                <a:cubicBezTo>
                  <a:pt x="104435" y="131516"/>
                  <a:pt x="88158" y="138286"/>
                  <a:pt x="69143" y="138286"/>
                </a:cubicBezTo>
                <a:close/>
                <a:moveTo>
                  <a:pt x="259287" y="138286"/>
                </a:moveTo>
                <a:cubicBezTo>
                  <a:pt x="240273" y="138286"/>
                  <a:pt x="223995" y="131516"/>
                  <a:pt x="210455" y="117976"/>
                </a:cubicBezTo>
                <a:cubicBezTo>
                  <a:pt x="196914" y="104435"/>
                  <a:pt x="190144" y="88158"/>
                  <a:pt x="190144" y="69143"/>
                </a:cubicBezTo>
                <a:cubicBezTo>
                  <a:pt x="190144" y="50129"/>
                  <a:pt x="196914" y="33851"/>
                  <a:pt x="210455" y="20311"/>
                </a:cubicBezTo>
                <a:cubicBezTo>
                  <a:pt x="223995" y="6770"/>
                  <a:pt x="240273" y="0"/>
                  <a:pt x="259287" y="0"/>
                </a:cubicBezTo>
                <a:cubicBezTo>
                  <a:pt x="278301" y="0"/>
                  <a:pt x="294579" y="6770"/>
                  <a:pt x="308119" y="20311"/>
                </a:cubicBezTo>
                <a:cubicBezTo>
                  <a:pt x="321660" y="33851"/>
                  <a:pt x="328430" y="50129"/>
                  <a:pt x="328430" y="69143"/>
                </a:cubicBezTo>
                <a:cubicBezTo>
                  <a:pt x="328430" y="88158"/>
                  <a:pt x="321660" y="104435"/>
                  <a:pt x="308119" y="117976"/>
                </a:cubicBezTo>
                <a:cubicBezTo>
                  <a:pt x="294579" y="131516"/>
                  <a:pt x="278301" y="138286"/>
                  <a:pt x="259287" y="138286"/>
                </a:cubicBezTo>
                <a:close/>
                <a:moveTo>
                  <a:pt x="69143" y="103715"/>
                </a:moveTo>
                <a:cubicBezTo>
                  <a:pt x="78650" y="103715"/>
                  <a:pt x="86789" y="100330"/>
                  <a:pt x="93559" y="93559"/>
                </a:cubicBezTo>
                <a:cubicBezTo>
                  <a:pt x="100330" y="86789"/>
                  <a:pt x="103715" y="78650"/>
                  <a:pt x="103715" y="69143"/>
                </a:cubicBezTo>
                <a:cubicBezTo>
                  <a:pt x="103715" y="59636"/>
                  <a:pt x="100330" y="51497"/>
                  <a:pt x="93559" y="44727"/>
                </a:cubicBezTo>
                <a:cubicBezTo>
                  <a:pt x="86789" y="37957"/>
                  <a:pt x="78650" y="34572"/>
                  <a:pt x="69143" y="34572"/>
                </a:cubicBezTo>
                <a:cubicBezTo>
                  <a:pt x="59636" y="34572"/>
                  <a:pt x="51497" y="37957"/>
                  <a:pt x="44727" y="44727"/>
                </a:cubicBezTo>
                <a:cubicBezTo>
                  <a:pt x="37957" y="51497"/>
                  <a:pt x="34572" y="59636"/>
                  <a:pt x="34572" y="69143"/>
                </a:cubicBezTo>
                <a:cubicBezTo>
                  <a:pt x="34572" y="78650"/>
                  <a:pt x="37957" y="86789"/>
                  <a:pt x="44727" y="93559"/>
                </a:cubicBezTo>
                <a:cubicBezTo>
                  <a:pt x="51497" y="100330"/>
                  <a:pt x="59636" y="103715"/>
                  <a:pt x="69143" y="103715"/>
                </a:cubicBezTo>
                <a:close/>
                <a:moveTo>
                  <a:pt x="259287" y="103715"/>
                </a:moveTo>
                <a:cubicBezTo>
                  <a:pt x="268794" y="103715"/>
                  <a:pt x="276933" y="100330"/>
                  <a:pt x="283703" y="93559"/>
                </a:cubicBezTo>
                <a:cubicBezTo>
                  <a:pt x="290473" y="86789"/>
                  <a:pt x="293858" y="78650"/>
                  <a:pt x="293858" y="69143"/>
                </a:cubicBezTo>
                <a:cubicBezTo>
                  <a:pt x="293858" y="59636"/>
                  <a:pt x="290473" y="51497"/>
                  <a:pt x="283703" y="44727"/>
                </a:cubicBezTo>
                <a:cubicBezTo>
                  <a:pt x="276933" y="37957"/>
                  <a:pt x="268794" y="34572"/>
                  <a:pt x="259287" y="34572"/>
                </a:cubicBezTo>
                <a:cubicBezTo>
                  <a:pt x="249780" y="34572"/>
                  <a:pt x="241641" y="37957"/>
                  <a:pt x="234871" y="44727"/>
                </a:cubicBezTo>
                <a:cubicBezTo>
                  <a:pt x="228100" y="51497"/>
                  <a:pt x="224715" y="59636"/>
                  <a:pt x="224715" y="69143"/>
                </a:cubicBezTo>
                <a:cubicBezTo>
                  <a:pt x="224715" y="78650"/>
                  <a:pt x="228100" y="86789"/>
                  <a:pt x="234871" y="93559"/>
                </a:cubicBezTo>
                <a:cubicBezTo>
                  <a:pt x="241641" y="100330"/>
                  <a:pt x="249780" y="103715"/>
                  <a:pt x="259287" y="103715"/>
                </a:cubicBezTo>
                <a:close/>
              </a:path>
            </a:pathLst>
          </a:custGeom>
          <a:solidFill>
            <a:schemeClr val="accent5">
              <a:lumMod val="75000"/>
            </a:schemeClr>
          </a:solidFill>
          <a:ln w="12046" cap="flat">
            <a:noFill/>
            <a:prstDash val="solid"/>
            <a:miter/>
          </a:ln>
        </p:spPr>
        <p:txBody>
          <a:bodyPr rtlCol="0" anchor="ctr"/>
          <a:lstStyle/>
          <a:p>
            <a:endParaRPr lang="en-US"/>
          </a:p>
        </p:txBody>
      </p:sp>
      <p:sp>
        <p:nvSpPr>
          <p:cNvPr id="108" name="Graphic 178">
            <a:extLst>
              <a:ext uri="{FF2B5EF4-FFF2-40B4-BE49-F238E27FC236}">
                <a16:creationId xmlns:a16="http://schemas.microsoft.com/office/drawing/2014/main" id="{909A9E2D-0C95-7611-79BA-43C48DE172AC}"/>
              </a:ext>
            </a:extLst>
          </p:cNvPr>
          <p:cNvSpPr/>
          <p:nvPr/>
        </p:nvSpPr>
        <p:spPr>
          <a:xfrm>
            <a:off x="4930283" y="3030862"/>
            <a:ext cx="454017" cy="454017"/>
          </a:xfrm>
          <a:custGeom>
            <a:avLst/>
            <a:gdLst>
              <a:gd name="connsiteX0" fmla="*/ 107907 w 431628"/>
              <a:gd name="connsiteY0" fmla="*/ 258977 h 431628"/>
              <a:gd name="connsiteX1" fmla="*/ 123284 w 431628"/>
              <a:gd name="connsiteY1" fmla="*/ 252772 h 431628"/>
              <a:gd name="connsiteX2" fmla="*/ 129489 w 431628"/>
              <a:gd name="connsiteY2" fmla="*/ 237396 h 431628"/>
              <a:gd name="connsiteX3" fmla="*/ 123284 w 431628"/>
              <a:gd name="connsiteY3" fmla="*/ 222019 h 431628"/>
              <a:gd name="connsiteX4" fmla="*/ 107907 w 431628"/>
              <a:gd name="connsiteY4" fmla="*/ 215814 h 431628"/>
              <a:gd name="connsiteX5" fmla="*/ 92530 w 431628"/>
              <a:gd name="connsiteY5" fmla="*/ 222019 h 431628"/>
              <a:gd name="connsiteX6" fmla="*/ 86326 w 431628"/>
              <a:gd name="connsiteY6" fmla="*/ 237396 h 431628"/>
              <a:gd name="connsiteX7" fmla="*/ 92530 w 431628"/>
              <a:gd name="connsiteY7" fmla="*/ 252772 h 431628"/>
              <a:gd name="connsiteX8" fmla="*/ 107907 w 431628"/>
              <a:gd name="connsiteY8" fmla="*/ 258977 h 431628"/>
              <a:gd name="connsiteX9" fmla="*/ 107907 w 431628"/>
              <a:gd name="connsiteY9" fmla="*/ 194233 h 431628"/>
              <a:gd name="connsiteX10" fmla="*/ 123284 w 431628"/>
              <a:gd name="connsiteY10" fmla="*/ 188028 h 431628"/>
              <a:gd name="connsiteX11" fmla="*/ 129489 w 431628"/>
              <a:gd name="connsiteY11" fmla="*/ 172651 h 431628"/>
              <a:gd name="connsiteX12" fmla="*/ 123284 w 431628"/>
              <a:gd name="connsiteY12" fmla="*/ 157275 h 431628"/>
              <a:gd name="connsiteX13" fmla="*/ 107907 w 431628"/>
              <a:gd name="connsiteY13" fmla="*/ 151070 h 431628"/>
              <a:gd name="connsiteX14" fmla="*/ 92530 w 431628"/>
              <a:gd name="connsiteY14" fmla="*/ 157275 h 431628"/>
              <a:gd name="connsiteX15" fmla="*/ 86326 w 431628"/>
              <a:gd name="connsiteY15" fmla="*/ 172651 h 431628"/>
              <a:gd name="connsiteX16" fmla="*/ 92530 w 431628"/>
              <a:gd name="connsiteY16" fmla="*/ 188028 h 431628"/>
              <a:gd name="connsiteX17" fmla="*/ 107907 w 431628"/>
              <a:gd name="connsiteY17" fmla="*/ 194233 h 431628"/>
              <a:gd name="connsiteX18" fmla="*/ 107907 w 431628"/>
              <a:gd name="connsiteY18" fmla="*/ 129489 h 431628"/>
              <a:gd name="connsiteX19" fmla="*/ 123284 w 431628"/>
              <a:gd name="connsiteY19" fmla="*/ 123284 h 431628"/>
              <a:gd name="connsiteX20" fmla="*/ 129489 w 431628"/>
              <a:gd name="connsiteY20" fmla="*/ 107907 h 431628"/>
              <a:gd name="connsiteX21" fmla="*/ 123284 w 431628"/>
              <a:gd name="connsiteY21" fmla="*/ 92530 h 431628"/>
              <a:gd name="connsiteX22" fmla="*/ 107907 w 431628"/>
              <a:gd name="connsiteY22" fmla="*/ 86326 h 431628"/>
              <a:gd name="connsiteX23" fmla="*/ 92530 w 431628"/>
              <a:gd name="connsiteY23" fmla="*/ 92530 h 431628"/>
              <a:gd name="connsiteX24" fmla="*/ 86326 w 431628"/>
              <a:gd name="connsiteY24" fmla="*/ 107907 h 431628"/>
              <a:gd name="connsiteX25" fmla="*/ 92530 w 431628"/>
              <a:gd name="connsiteY25" fmla="*/ 123284 h 431628"/>
              <a:gd name="connsiteX26" fmla="*/ 107907 w 431628"/>
              <a:gd name="connsiteY26" fmla="*/ 129489 h 431628"/>
              <a:gd name="connsiteX27" fmla="*/ 172651 w 431628"/>
              <a:gd name="connsiteY27" fmla="*/ 258977 h 431628"/>
              <a:gd name="connsiteX28" fmla="*/ 280558 w 431628"/>
              <a:gd name="connsiteY28" fmla="*/ 258977 h 431628"/>
              <a:gd name="connsiteX29" fmla="*/ 280558 w 431628"/>
              <a:gd name="connsiteY29" fmla="*/ 215814 h 431628"/>
              <a:gd name="connsiteX30" fmla="*/ 172651 w 431628"/>
              <a:gd name="connsiteY30" fmla="*/ 215814 h 431628"/>
              <a:gd name="connsiteX31" fmla="*/ 172651 w 431628"/>
              <a:gd name="connsiteY31" fmla="*/ 258977 h 431628"/>
              <a:gd name="connsiteX32" fmla="*/ 172651 w 431628"/>
              <a:gd name="connsiteY32" fmla="*/ 194233 h 431628"/>
              <a:gd name="connsiteX33" fmla="*/ 345303 w 431628"/>
              <a:gd name="connsiteY33" fmla="*/ 194233 h 431628"/>
              <a:gd name="connsiteX34" fmla="*/ 345303 w 431628"/>
              <a:gd name="connsiteY34" fmla="*/ 151070 h 431628"/>
              <a:gd name="connsiteX35" fmla="*/ 172651 w 431628"/>
              <a:gd name="connsiteY35" fmla="*/ 151070 h 431628"/>
              <a:gd name="connsiteX36" fmla="*/ 172651 w 431628"/>
              <a:gd name="connsiteY36" fmla="*/ 194233 h 431628"/>
              <a:gd name="connsiteX37" fmla="*/ 172651 w 431628"/>
              <a:gd name="connsiteY37" fmla="*/ 129489 h 431628"/>
              <a:gd name="connsiteX38" fmla="*/ 345303 w 431628"/>
              <a:gd name="connsiteY38" fmla="*/ 129489 h 431628"/>
              <a:gd name="connsiteX39" fmla="*/ 345303 w 431628"/>
              <a:gd name="connsiteY39" fmla="*/ 86326 h 431628"/>
              <a:gd name="connsiteX40" fmla="*/ 172651 w 431628"/>
              <a:gd name="connsiteY40" fmla="*/ 86326 h 431628"/>
              <a:gd name="connsiteX41" fmla="*/ 172651 w 431628"/>
              <a:gd name="connsiteY41" fmla="*/ 129489 h 431628"/>
              <a:gd name="connsiteX42" fmla="*/ 0 w 431628"/>
              <a:gd name="connsiteY42" fmla="*/ 431628 h 431628"/>
              <a:gd name="connsiteX43" fmla="*/ 0 w 431628"/>
              <a:gd name="connsiteY43" fmla="*/ 43163 h 431628"/>
              <a:gd name="connsiteX44" fmla="*/ 12679 w 431628"/>
              <a:gd name="connsiteY44" fmla="*/ 12679 h 431628"/>
              <a:gd name="connsiteX45" fmla="*/ 43163 w 431628"/>
              <a:gd name="connsiteY45" fmla="*/ 0 h 431628"/>
              <a:gd name="connsiteX46" fmla="*/ 388466 w 431628"/>
              <a:gd name="connsiteY46" fmla="*/ 0 h 431628"/>
              <a:gd name="connsiteX47" fmla="*/ 418949 w 431628"/>
              <a:gd name="connsiteY47" fmla="*/ 12679 h 431628"/>
              <a:gd name="connsiteX48" fmla="*/ 431628 w 431628"/>
              <a:gd name="connsiteY48" fmla="*/ 43163 h 431628"/>
              <a:gd name="connsiteX49" fmla="*/ 431628 w 431628"/>
              <a:gd name="connsiteY49" fmla="*/ 302140 h 431628"/>
              <a:gd name="connsiteX50" fmla="*/ 418949 w 431628"/>
              <a:gd name="connsiteY50" fmla="*/ 332624 h 431628"/>
              <a:gd name="connsiteX51" fmla="*/ 388466 w 431628"/>
              <a:gd name="connsiteY51" fmla="*/ 345303 h 431628"/>
              <a:gd name="connsiteX52" fmla="*/ 86326 w 431628"/>
              <a:gd name="connsiteY52" fmla="*/ 345303 h 431628"/>
              <a:gd name="connsiteX53" fmla="*/ 0 w 431628"/>
              <a:gd name="connsiteY53" fmla="*/ 431628 h 431628"/>
              <a:gd name="connsiteX54" fmla="*/ 67981 w 431628"/>
              <a:gd name="connsiteY54" fmla="*/ 302140 h 431628"/>
              <a:gd name="connsiteX55" fmla="*/ 388466 w 431628"/>
              <a:gd name="connsiteY55" fmla="*/ 302140 h 431628"/>
              <a:gd name="connsiteX56" fmla="*/ 388466 w 431628"/>
              <a:gd name="connsiteY56" fmla="*/ 43163 h 431628"/>
              <a:gd name="connsiteX57" fmla="*/ 43163 w 431628"/>
              <a:gd name="connsiteY57" fmla="*/ 43163 h 431628"/>
              <a:gd name="connsiteX58" fmla="*/ 43163 w 431628"/>
              <a:gd name="connsiteY58" fmla="*/ 326419 h 431628"/>
              <a:gd name="connsiteX59" fmla="*/ 67981 w 431628"/>
              <a:gd name="connsiteY59" fmla="*/ 302140 h 431628"/>
              <a:gd name="connsiteX60" fmla="*/ 43163 w 431628"/>
              <a:gd name="connsiteY60" fmla="*/ 302140 h 431628"/>
              <a:gd name="connsiteX61" fmla="*/ 43163 w 431628"/>
              <a:gd name="connsiteY61" fmla="*/ 43163 h 431628"/>
              <a:gd name="connsiteX62" fmla="*/ 43163 w 431628"/>
              <a:gd name="connsiteY62" fmla="*/ 302140 h 4316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Lst>
            <a:rect l="l" t="t" r="r" b="b"/>
            <a:pathLst>
              <a:path w="431628" h="431628">
                <a:moveTo>
                  <a:pt x="107907" y="258977"/>
                </a:moveTo>
                <a:cubicBezTo>
                  <a:pt x="114022" y="258977"/>
                  <a:pt x="119147" y="256909"/>
                  <a:pt x="123284" y="252772"/>
                </a:cubicBezTo>
                <a:cubicBezTo>
                  <a:pt x="127420" y="248636"/>
                  <a:pt x="129489" y="243510"/>
                  <a:pt x="129489" y="237396"/>
                </a:cubicBezTo>
                <a:cubicBezTo>
                  <a:pt x="129489" y="231281"/>
                  <a:pt x="127420" y="226155"/>
                  <a:pt x="123284" y="222019"/>
                </a:cubicBezTo>
                <a:cubicBezTo>
                  <a:pt x="119147" y="217882"/>
                  <a:pt x="114022" y="215814"/>
                  <a:pt x="107907" y="215814"/>
                </a:cubicBezTo>
                <a:cubicBezTo>
                  <a:pt x="101792" y="215814"/>
                  <a:pt x="96667" y="217882"/>
                  <a:pt x="92530" y="222019"/>
                </a:cubicBezTo>
                <a:cubicBezTo>
                  <a:pt x="88394" y="226155"/>
                  <a:pt x="86326" y="231281"/>
                  <a:pt x="86326" y="237396"/>
                </a:cubicBezTo>
                <a:cubicBezTo>
                  <a:pt x="86326" y="243510"/>
                  <a:pt x="88394" y="248636"/>
                  <a:pt x="92530" y="252772"/>
                </a:cubicBezTo>
                <a:cubicBezTo>
                  <a:pt x="96667" y="256909"/>
                  <a:pt x="101792" y="258977"/>
                  <a:pt x="107907" y="258977"/>
                </a:cubicBezTo>
                <a:close/>
                <a:moveTo>
                  <a:pt x="107907" y="194233"/>
                </a:moveTo>
                <a:cubicBezTo>
                  <a:pt x="114022" y="194233"/>
                  <a:pt x="119147" y="192165"/>
                  <a:pt x="123284" y="188028"/>
                </a:cubicBezTo>
                <a:cubicBezTo>
                  <a:pt x="127420" y="183892"/>
                  <a:pt x="129489" y="178766"/>
                  <a:pt x="129489" y="172651"/>
                </a:cubicBezTo>
                <a:cubicBezTo>
                  <a:pt x="129489" y="166537"/>
                  <a:pt x="127420" y="161411"/>
                  <a:pt x="123284" y="157275"/>
                </a:cubicBezTo>
                <a:cubicBezTo>
                  <a:pt x="119147" y="153138"/>
                  <a:pt x="114022" y="151070"/>
                  <a:pt x="107907" y="151070"/>
                </a:cubicBezTo>
                <a:cubicBezTo>
                  <a:pt x="101792" y="151070"/>
                  <a:pt x="96667" y="153138"/>
                  <a:pt x="92530" y="157275"/>
                </a:cubicBezTo>
                <a:cubicBezTo>
                  <a:pt x="88394" y="161411"/>
                  <a:pt x="86326" y="166537"/>
                  <a:pt x="86326" y="172651"/>
                </a:cubicBezTo>
                <a:cubicBezTo>
                  <a:pt x="86326" y="178766"/>
                  <a:pt x="88394" y="183892"/>
                  <a:pt x="92530" y="188028"/>
                </a:cubicBezTo>
                <a:cubicBezTo>
                  <a:pt x="96667" y="192165"/>
                  <a:pt x="101792" y="194233"/>
                  <a:pt x="107907" y="194233"/>
                </a:cubicBezTo>
                <a:close/>
                <a:moveTo>
                  <a:pt x="107907" y="129489"/>
                </a:moveTo>
                <a:cubicBezTo>
                  <a:pt x="114022" y="129489"/>
                  <a:pt x="119147" y="127420"/>
                  <a:pt x="123284" y="123284"/>
                </a:cubicBezTo>
                <a:cubicBezTo>
                  <a:pt x="127420" y="119147"/>
                  <a:pt x="129489" y="114022"/>
                  <a:pt x="129489" y="107907"/>
                </a:cubicBezTo>
                <a:cubicBezTo>
                  <a:pt x="129489" y="101792"/>
                  <a:pt x="127420" y="96667"/>
                  <a:pt x="123284" y="92530"/>
                </a:cubicBezTo>
                <a:cubicBezTo>
                  <a:pt x="119147" y="88394"/>
                  <a:pt x="114022" y="86326"/>
                  <a:pt x="107907" y="86326"/>
                </a:cubicBezTo>
                <a:cubicBezTo>
                  <a:pt x="101792" y="86326"/>
                  <a:pt x="96667" y="88394"/>
                  <a:pt x="92530" y="92530"/>
                </a:cubicBezTo>
                <a:cubicBezTo>
                  <a:pt x="88394" y="96667"/>
                  <a:pt x="86326" y="101792"/>
                  <a:pt x="86326" y="107907"/>
                </a:cubicBezTo>
                <a:cubicBezTo>
                  <a:pt x="86326" y="114022"/>
                  <a:pt x="88394" y="119147"/>
                  <a:pt x="92530" y="123284"/>
                </a:cubicBezTo>
                <a:cubicBezTo>
                  <a:pt x="96667" y="127420"/>
                  <a:pt x="101792" y="129489"/>
                  <a:pt x="107907" y="129489"/>
                </a:cubicBezTo>
                <a:close/>
                <a:moveTo>
                  <a:pt x="172651" y="258977"/>
                </a:moveTo>
                <a:lnTo>
                  <a:pt x="280558" y="258977"/>
                </a:lnTo>
                <a:lnTo>
                  <a:pt x="280558" y="215814"/>
                </a:lnTo>
                <a:lnTo>
                  <a:pt x="172651" y="215814"/>
                </a:lnTo>
                <a:lnTo>
                  <a:pt x="172651" y="258977"/>
                </a:lnTo>
                <a:close/>
                <a:moveTo>
                  <a:pt x="172651" y="194233"/>
                </a:moveTo>
                <a:lnTo>
                  <a:pt x="345303" y="194233"/>
                </a:lnTo>
                <a:lnTo>
                  <a:pt x="345303" y="151070"/>
                </a:lnTo>
                <a:lnTo>
                  <a:pt x="172651" y="151070"/>
                </a:lnTo>
                <a:lnTo>
                  <a:pt x="172651" y="194233"/>
                </a:lnTo>
                <a:close/>
                <a:moveTo>
                  <a:pt x="172651" y="129489"/>
                </a:moveTo>
                <a:lnTo>
                  <a:pt x="345303" y="129489"/>
                </a:lnTo>
                <a:lnTo>
                  <a:pt x="345303" y="86326"/>
                </a:lnTo>
                <a:lnTo>
                  <a:pt x="172651" y="86326"/>
                </a:lnTo>
                <a:lnTo>
                  <a:pt x="172651" y="129489"/>
                </a:lnTo>
                <a:close/>
                <a:moveTo>
                  <a:pt x="0" y="431628"/>
                </a:moveTo>
                <a:lnTo>
                  <a:pt x="0" y="43163"/>
                </a:lnTo>
                <a:cubicBezTo>
                  <a:pt x="0" y="31293"/>
                  <a:pt x="4226" y="21132"/>
                  <a:pt x="12679" y="12679"/>
                </a:cubicBezTo>
                <a:cubicBezTo>
                  <a:pt x="21132" y="4226"/>
                  <a:pt x="31293" y="0"/>
                  <a:pt x="43163" y="0"/>
                </a:cubicBezTo>
                <a:lnTo>
                  <a:pt x="388466" y="0"/>
                </a:lnTo>
                <a:cubicBezTo>
                  <a:pt x="400335" y="0"/>
                  <a:pt x="410497" y="4226"/>
                  <a:pt x="418949" y="12679"/>
                </a:cubicBezTo>
                <a:cubicBezTo>
                  <a:pt x="427402" y="21132"/>
                  <a:pt x="431628" y="31293"/>
                  <a:pt x="431628" y="43163"/>
                </a:cubicBezTo>
                <a:lnTo>
                  <a:pt x="431628" y="302140"/>
                </a:lnTo>
                <a:cubicBezTo>
                  <a:pt x="431628" y="314010"/>
                  <a:pt x="427402" y="324171"/>
                  <a:pt x="418949" y="332624"/>
                </a:cubicBezTo>
                <a:cubicBezTo>
                  <a:pt x="410497" y="341076"/>
                  <a:pt x="400335" y="345303"/>
                  <a:pt x="388466" y="345303"/>
                </a:cubicBezTo>
                <a:lnTo>
                  <a:pt x="86326" y="345303"/>
                </a:lnTo>
                <a:lnTo>
                  <a:pt x="0" y="431628"/>
                </a:lnTo>
                <a:close/>
                <a:moveTo>
                  <a:pt x="67981" y="302140"/>
                </a:moveTo>
                <a:lnTo>
                  <a:pt x="388466" y="302140"/>
                </a:lnTo>
                <a:lnTo>
                  <a:pt x="388466" y="43163"/>
                </a:lnTo>
                <a:lnTo>
                  <a:pt x="43163" y="43163"/>
                </a:lnTo>
                <a:lnTo>
                  <a:pt x="43163" y="326419"/>
                </a:lnTo>
                <a:lnTo>
                  <a:pt x="67981" y="302140"/>
                </a:lnTo>
                <a:close/>
                <a:moveTo>
                  <a:pt x="43163" y="302140"/>
                </a:moveTo>
                <a:lnTo>
                  <a:pt x="43163" y="43163"/>
                </a:lnTo>
                <a:lnTo>
                  <a:pt x="43163" y="302140"/>
                </a:lnTo>
                <a:close/>
              </a:path>
            </a:pathLst>
          </a:custGeom>
          <a:solidFill>
            <a:schemeClr val="accent5">
              <a:lumMod val="75000"/>
            </a:schemeClr>
          </a:solidFill>
          <a:ln w="536" cap="flat">
            <a:noFill/>
            <a:prstDash val="solid"/>
            <a:miter/>
          </a:ln>
        </p:spPr>
        <p:txBody>
          <a:bodyPr rtlCol="0" anchor="ctr"/>
          <a:lstStyle/>
          <a:p>
            <a:endParaRPr lang="en-US"/>
          </a:p>
        </p:txBody>
      </p:sp>
      <p:sp>
        <p:nvSpPr>
          <p:cNvPr id="109" name="Graphic 181">
            <a:extLst>
              <a:ext uri="{FF2B5EF4-FFF2-40B4-BE49-F238E27FC236}">
                <a16:creationId xmlns:a16="http://schemas.microsoft.com/office/drawing/2014/main" id="{1AC9E494-F827-4E97-5F39-79898C00B6EB}"/>
              </a:ext>
            </a:extLst>
          </p:cNvPr>
          <p:cNvSpPr/>
          <p:nvPr/>
        </p:nvSpPr>
        <p:spPr>
          <a:xfrm>
            <a:off x="2886252" y="2986591"/>
            <a:ext cx="454017" cy="454017"/>
          </a:xfrm>
          <a:custGeom>
            <a:avLst/>
            <a:gdLst>
              <a:gd name="connsiteX0" fmla="*/ 92461 w 332861"/>
              <a:gd name="connsiteY0" fmla="*/ 277384 h 332861"/>
              <a:gd name="connsiteX1" fmla="*/ 120200 w 332861"/>
              <a:gd name="connsiteY1" fmla="*/ 277384 h 332861"/>
              <a:gd name="connsiteX2" fmla="*/ 120200 w 332861"/>
              <a:gd name="connsiteY2" fmla="*/ 240400 h 332861"/>
              <a:gd name="connsiteX3" fmla="*/ 157184 w 332861"/>
              <a:gd name="connsiteY3" fmla="*/ 240400 h 332861"/>
              <a:gd name="connsiteX4" fmla="*/ 157184 w 332861"/>
              <a:gd name="connsiteY4" fmla="*/ 212661 h 332861"/>
              <a:gd name="connsiteX5" fmla="*/ 120200 w 332861"/>
              <a:gd name="connsiteY5" fmla="*/ 212661 h 332861"/>
              <a:gd name="connsiteX6" fmla="*/ 120200 w 332861"/>
              <a:gd name="connsiteY6" fmla="*/ 175677 h 332861"/>
              <a:gd name="connsiteX7" fmla="*/ 92461 w 332861"/>
              <a:gd name="connsiteY7" fmla="*/ 175677 h 332861"/>
              <a:gd name="connsiteX8" fmla="*/ 92461 w 332861"/>
              <a:gd name="connsiteY8" fmla="*/ 212661 h 332861"/>
              <a:gd name="connsiteX9" fmla="*/ 55477 w 332861"/>
              <a:gd name="connsiteY9" fmla="*/ 212661 h 332861"/>
              <a:gd name="connsiteX10" fmla="*/ 55477 w 332861"/>
              <a:gd name="connsiteY10" fmla="*/ 240400 h 332861"/>
              <a:gd name="connsiteX11" fmla="*/ 92461 w 332861"/>
              <a:gd name="connsiteY11" fmla="*/ 240400 h 332861"/>
              <a:gd name="connsiteX12" fmla="*/ 92461 w 332861"/>
              <a:gd name="connsiteY12" fmla="*/ 277384 h 332861"/>
              <a:gd name="connsiteX13" fmla="*/ 184923 w 332861"/>
              <a:gd name="connsiteY13" fmla="*/ 263515 h 332861"/>
              <a:gd name="connsiteX14" fmla="*/ 277384 w 332861"/>
              <a:gd name="connsiteY14" fmla="*/ 263515 h 332861"/>
              <a:gd name="connsiteX15" fmla="*/ 277384 w 332861"/>
              <a:gd name="connsiteY15" fmla="*/ 235777 h 332861"/>
              <a:gd name="connsiteX16" fmla="*/ 184923 w 332861"/>
              <a:gd name="connsiteY16" fmla="*/ 235777 h 332861"/>
              <a:gd name="connsiteX17" fmla="*/ 184923 w 332861"/>
              <a:gd name="connsiteY17" fmla="*/ 263515 h 332861"/>
              <a:gd name="connsiteX18" fmla="*/ 184923 w 332861"/>
              <a:gd name="connsiteY18" fmla="*/ 217284 h 332861"/>
              <a:gd name="connsiteX19" fmla="*/ 277384 w 332861"/>
              <a:gd name="connsiteY19" fmla="*/ 217284 h 332861"/>
              <a:gd name="connsiteX20" fmla="*/ 277384 w 332861"/>
              <a:gd name="connsiteY20" fmla="*/ 189546 h 332861"/>
              <a:gd name="connsiteX21" fmla="*/ 184923 w 332861"/>
              <a:gd name="connsiteY21" fmla="*/ 189546 h 332861"/>
              <a:gd name="connsiteX22" fmla="*/ 184923 w 332861"/>
              <a:gd name="connsiteY22" fmla="*/ 217284 h 332861"/>
              <a:gd name="connsiteX23" fmla="*/ 205264 w 332861"/>
              <a:gd name="connsiteY23" fmla="*/ 147014 h 332861"/>
              <a:gd name="connsiteX24" fmla="*/ 231154 w 332861"/>
              <a:gd name="connsiteY24" fmla="*/ 121125 h 332861"/>
              <a:gd name="connsiteX25" fmla="*/ 257043 w 332861"/>
              <a:gd name="connsiteY25" fmla="*/ 147014 h 332861"/>
              <a:gd name="connsiteX26" fmla="*/ 276460 w 332861"/>
              <a:gd name="connsiteY26" fmla="*/ 127597 h 332861"/>
              <a:gd name="connsiteX27" fmla="*/ 250571 w 332861"/>
              <a:gd name="connsiteY27" fmla="*/ 100783 h 332861"/>
              <a:gd name="connsiteX28" fmla="*/ 276460 w 332861"/>
              <a:gd name="connsiteY28" fmla="*/ 74894 h 332861"/>
              <a:gd name="connsiteX29" fmla="*/ 257043 w 332861"/>
              <a:gd name="connsiteY29" fmla="*/ 55477 h 332861"/>
              <a:gd name="connsiteX30" fmla="*/ 231154 w 332861"/>
              <a:gd name="connsiteY30" fmla="*/ 81366 h 332861"/>
              <a:gd name="connsiteX31" fmla="*/ 205264 w 332861"/>
              <a:gd name="connsiteY31" fmla="*/ 55477 h 332861"/>
              <a:gd name="connsiteX32" fmla="*/ 185848 w 332861"/>
              <a:gd name="connsiteY32" fmla="*/ 74894 h 332861"/>
              <a:gd name="connsiteX33" fmla="*/ 211737 w 332861"/>
              <a:gd name="connsiteY33" fmla="*/ 100783 h 332861"/>
              <a:gd name="connsiteX34" fmla="*/ 185848 w 332861"/>
              <a:gd name="connsiteY34" fmla="*/ 127597 h 332861"/>
              <a:gd name="connsiteX35" fmla="*/ 205264 w 332861"/>
              <a:gd name="connsiteY35" fmla="*/ 147014 h 332861"/>
              <a:gd name="connsiteX36" fmla="*/ 60100 w 332861"/>
              <a:gd name="connsiteY36" fmla="*/ 114652 h 332861"/>
              <a:gd name="connsiteX37" fmla="*/ 152561 w 332861"/>
              <a:gd name="connsiteY37" fmla="*/ 114652 h 332861"/>
              <a:gd name="connsiteX38" fmla="*/ 152561 w 332861"/>
              <a:gd name="connsiteY38" fmla="*/ 86914 h 332861"/>
              <a:gd name="connsiteX39" fmla="*/ 60100 w 332861"/>
              <a:gd name="connsiteY39" fmla="*/ 86914 h 332861"/>
              <a:gd name="connsiteX40" fmla="*/ 60100 w 332861"/>
              <a:gd name="connsiteY40" fmla="*/ 114652 h 332861"/>
              <a:gd name="connsiteX41" fmla="*/ 36985 w 332861"/>
              <a:gd name="connsiteY41" fmla="*/ 332861 h 332861"/>
              <a:gd name="connsiteX42" fmla="*/ 10864 w 332861"/>
              <a:gd name="connsiteY42" fmla="*/ 321997 h 332861"/>
              <a:gd name="connsiteX43" fmla="*/ 0 w 332861"/>
              <a:gd name="connsiteY43" fmla="*/ 295877 h 332861"/>
              <a:gd name="connsiteX44" fmla="*/ 0 w 332861"/>
              <a:gd name="connsiteY44" fmla="*/ 36985 h 332861"/>
              <a:gd name="connsiteX45" fmla="*/ 10864 w 332861"/>
              <a:gd name="connsiteY45" fmla="*/ 10864 h 332861"/>
              <a:gd name="connsiteX46" fmla="*/ 36985 w 332861"/>
              <a:gd name="connsiteY46" fmla="*/ 0 h 332861"/>
              <a:gd name="connsiteX47" fmla="*/ 295877 w 332861"/>
              <a:gd name="connsiteY47" fmla="*/ 0 h 332861"/>
              <a:gd name="connsiteX48" fmla="*/ 321997 w 332861"/>
              <a:gd name="connsiteY48" fmla="*/ 10864 h 332861"/>
              <a:gd name="connsiteX49" fmla="*/ 332861 w 332861"/>
              <a:gd name="connsiteY49" fmla="*/ 36985 h 332861"/>
              <a:gd name="connsiteX50" fmla="*/ 332861 w 332861"/>
              <a:gd name="connsiteY50" fmla="*/ 295877 h 332861"/>
              <a:gd name="connsiteX51" fmla="*/ 321997 w 332861"/>
              <a:gd name="connsiteY51" fmla="*/ 321997 h 332861"/>
              <a:gd name="connsiteX52" fmla="*/ 295877 w 332861"/>
              <a:gd name="connsiteY52" fmla="*/ 332861 h 332861"/>
              <a:gd name="connsiteX53" fmla="*/ 36985 w 332861"/>
              <a:gd name="connsiteY53" fmla="*/ 332861 h 332861"/>
              <a:gd name="connsiteX54" fmla="*/ 36985 w 332861"/>
              <a:gd name="connsiteY54" fmla="*/ 295877 h 332861"/>
              <a:gd name="connsiteX55" fmla="*/ 295877 w 332861"/>
              <a:gd name="connsiteY55" fmla="*/ 295877 h 332861"/>
              <a:gd name="connsiteX56" fmla="*/ 295877 w 332861"/>
              <a:gd name="connsiteY56" fmla="*/ 36985 h 332861"/>
              <a:gd name="connsiteX57" fmla="*/ 36985 w 332861"/>
              <a:gd name="connsiteY57" fmla="*/ 36985 h 332861"/>
              <a:gd name="connsiteX58" fmla="*/ 36985 w 332861"/>
              <a:gd name="connsiteY58" fmla="*/ 295877 h 332861"/>
              <a:gd name="connsiteX59" fmla="*/ 36985 w 332861"/>
              <a:gd name="connsiteY59" fmla="*/ 36985 h 332861"/>
              <a:gd name="connsiteX60" fmla="*/ 36985 w 332861"/>
              <a:gd name="connsiteY60" fmla="*/ 295877 h 332861"/>
              <a:gd name="connsiteX61" fmla="*/ 36985 w 332861"/>
              <a:gd name="connsiteY61" fmla="*/ 36985 h 3328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Lst>
            <a:rect l="l" t="t" r="r" b="b"/>
            <a:pathLst>
              <a:path w="332861" h="332861">
                <a:moveTo>
                  <a:pt x="92461" y="277384"/>
                </a:moveTo>
                <a:lnTo>
                  <a:pt x="120200" y="277384"/>
                </a:lnTo>
                <a:lnTo>
                  <a:pt x="120200" y="240400"/>
                </a:lnTo>
                <a:lnTo>
                  <a:pt x="157184" y="240400"/>
                </a:lnTo>
                <a:lnTo>
                  <a:pt x="157184" y="212661"/>
                </a:lnTo>
                <a:lnTo>
                  <a:pt x="120200" y="212661"/>
                </a:lnTo>
                <a:lnTo>
                  <a:pt x="120200" y="175677"/>
                </a:lnTo>
                <a:lnTo>
                  <a:pt x="92461" y="175677"/>
                </a:lnTo>
                <a:lnTo>
                  <a:pt x="92461" y="212661"/>
                </a:lnTo>
                <a:lnTo>
                  <a:pt x="55477" y="212661"/>
                </a:lnTo>
                <a:lnTo>
                  <a:pt x="55477" y="240400"/>
                </a:lnTo>
                <a:lnTo>
                  <a:pt x="92461" y="240400"/>
                </a:lnTo>
                <a:lnTo>
                  <a:pt x="92461" y="277384"/>
                </a:lnTo>
                <a:close/>
                <a:moveTo>
                  <a:pt x="184923" y="263515"/>
                </a:moveTo>
                <a:lnTo>
                  <a:pt x="277384" y="263515"/>
                </a:lnTo>
                <a:lnTo>
                  <a:pt x="277384" y="235777"/>
                </a:lnTo>
                <a:lnTo>
                  <a:pt x="184923" y="235777"/>
                </a:lnTo>
                <a:lnTo>
                  <a:pt x="184923" y="263515"/>
                </a:lnTo>
                <a:close/>
                <a:moveTo>
                  <a:pt x="184923" y="217284"/>
                </a:moveTo>
                <a:lnTo>
                  <a:pt x="277384" y="217284"/>
                </a:lnTo>
                <a:lnTo>
                  <a:pt x="277384" y="189546"/>
                </a:lnTo>
                <a:lnTo>
                  <a:pt x="184923" y="189546"/>
                </a:lnTo>
                <a:lnTo>
                  <a:pt x="184923" y="217284"/>
                </a:lnTo>
                <a:close/>
                <a:moveTo>
                  <a:pt x="205264" y="147014"/>
                </a:moveTo>
                <a:lnTo>
                  <a:pt x="231154" y="121125"/>
                </a:lnTo>
                <a:lnTo>
                  <a:pt x="257043" y="147014"/>
                </a:lnTo>
                <a:lnTo>
                  <a:pt x="276460" y="127597"/>
                </a:lnTo>
                <a:lnTo>
                  <a:pt x="250571" y="100783"/>
                </a:lnTo>
                <a:lnTo>
                  <a:pt x="276460" y="74894"/>
                </a:lnTo>
                <a:lnTo>
                  <a:pt x="257043" y="55477"/>
                </a:lnTo>
                <a:lnTo>
                  <a:pt x="231154" y="81366"/>
                </a:lnTo>
                <a:lnTo>
                  <a:pt x="205264" y="55477"/>
                </a:lnTo>
                <a:lnTo>
                  <a:pt x="185848" y="74894"/>
                </a:lnTo>
                <a:lnTo>
                  <a:pt x="211737" y="100783"/>
                </a:lnTo>
                <a:lnTo>
                  <a:pt x="185848" y="127597"/>
                </a:lnTo>
                <a:lnTo>
                  <a:pt x="205264" y="147014"/>
                </a:lnTo>
                <a:close/>
                <a:moveTo>
                  <a:pt x="60100" y="114652"/>
                </a:moveTo>
                <a:lnTo>
                  <a:pt x="152561" y="114652"/>
                </a:lnTo>
                <a:lnTo>
                  <a:pt x="152561" y="86914"/>
                </a:lnTo>
                <a:lnTo>
                  <a:pt x="60100" y="86914"/>
                </a:lnTo>
                <a:lnTo>
                  <a:pt x="60100" y="114652"/>
                </a:lnTo>
                <a:close/>
                <a:moveTo>
                  <a:pt x="36985" y="332861"/>
                </a:moveTo>
                <a:cubicBezTo>
                  <a:pt x="26814" y="332861"/>
                  <a:pt x="18107" y="329240"/>
                  <a:pt x="10864" y="321997"/>
                </a:cubicBezTo>
                <a:cubicBezTo>
                  <a:pt x="3621" y="314754"/>
                  <a:pt x="0" y="306047"/>
                  <a:pt x="0" y="295877"/>
                </a:cubicBezTo>
                <a:lnTo>
                  <a:pt x="0" y="36985"/>
                </a:lnTo>
                <a:cubicBezTo>
                  <a:pt x="0" y="26814"/>
                  <a:pt x="3621" y="18107"/>
                  <a:pt x="10864" y="10864"/>
                </a:cubicBezTo>
                <a:cubicBezTo>
                  <a:pt x="18107" y="3621"/>
                  <a:pt x="26814" y="0"/>
                  <a:pt x="36985" y="0"/>
                </a:cubicBezTo>
                <a:lnTo>
                  <a:pt x="295877" y="0"/>
                </a:lnTo>
                <a:cubicBezTo>
                  <a:pt x="306047" y="0"/>
                  <a:pt x="314754" y="3621"/>
                  <a:pt x="321997" y="10864"/>
                </a:cubicBezTo>
                <a:cubicBezTo>
                  <a:pt x="329240" y="18107"/>
                  <a:pt x="332861" y="26814"/>
                  <a:pt x="332861" y="36985"/>
                </a:cubicBezTo>
                <a:lnTo>
                  <a:pt x="332861" y="295877"/>
                </a:lnTo>
                <a:cubicBezTo>
                  <a:pt x="332861" y="306047"/>
                  <a:pt x="329240" y="314754"/>
                  <a:pt x="321997" y="321997"/>
                </a:cubicBezTo>
                <a:cubicBezTo>
                  <a:pt x="314754" y="329240"/>
                  <a:pt x="306047" y="332861"/>
                  <a:pt x="295877" y="332861"/>
                </a:cubicBezTo>
                <a:lnTo>
                  <a:pt x="36985" y="332861"/>
                </a:lnTo>
                <a:close/>
                <a:moveTo>
                  <a:pt x="36985" y="295877"/>
                </a:moveTo>
                <a:lnTo>
                  <a:pt x="295877" y="295877"/>
                </a:lnTo>
                <a:lnTo>
                  <a:pt x="295877" y="36985"/>
                </a:lnTo>
                <a:lnTo>
                  <a:pt x="36985" y="36985"/>
                </a:lnTo>
                <a:lnTo>
                  <a:pt x="36985" y="295877"/>
                </a:lnTo>
                <a:close/>
                <a:moveTo>
                  <a:pt x="36985" y="36985"/>
                </a:moveTo>
                <a:lnTo>
                  <a:pt x="36985" y="295877"/>
                </a:lnTo>
                <a:lnTo>
                  <a:pt x="36985" y="36985"/>
                </a:lnTo>
                <a:close/>
              </a:path>
            </a:pathLst>
          </a:custGeom>
          <a:solidFill>
            <a:schemeClr val="accent5">
              <a:lumMod val="75000"/>
            </a:schemeClr>
          </a:solidFill>
          <a:ln w="456" cap="flat">
            <a:noFill/>
            <a:prstDash val="solid"/>
            <a:miter/>
          </a:ln>
        </p:spPr>
        <p:txBody>
          <a:bodyPr rtlCol="0" anchor="ctr"/>
          <a:lstStyle/>
          <a:p>
            <a:endParaRPr lang="en-US"/>
          </a:p>
        </p:txBody>
      </p:sp>
      <p:sp>
        <p:nvSpPr>
          <p:cNvPr id="110" name="Graphic 35">
            <a:extLst>
              <a:ext uri="{FF2B5EF4-FFF2-40B4-BE49-F238E27FC236}">
                <a16:creationId xmlns:a16="http://schemas.microsoft.com/office/drawing/2014/main" id="{CCD42173-965D-7199-E8E6-4395EEA959B8}"/>
              </a:ext>
            </a:extLst>
          </p:cNvPr>
          <p:cNvSpPr/>
          <p:nvPr/>
        </p:nvSpPr>
        <p:spPr>
          <a:xfrm rot="10800000">
            <a:off x="7012855" y="2996510"/>
            <a:ext cx="451989" cy="451989"/>
          </a:xfrm>
          <a:custGeom>
            <a:avLst/>
            <a:gdLst>
              <a:gd name="connsiteX0" fmla="*/ 60130 w 343602"/>
              <a:gd name="connsiteY0" fmla="*/ 343603 h 343602"/>
              <a:gd name="connsiteX1" fmla="*/ 17610 w 343602"/>
              <a:gd name="connsiteY1" fmla="*/ 325993 h 343602"/>
              <a:gd name="connsiteX2" fmla="*/ 0 w 343602"/>
              <a:gd name="connsiteY2" fmla="*/ 283472 h 343602"/>
              <a:gd name="connsiteX3" fmla="*/ 17610 w 343602"/>
              <a:gd name="connsiteY3" fmla="*/ 240951 h 343602"/>
              <a:gd name="connsiteX4" fmla="*/ 60130 w 343602"/>
              <a:gd name="connsiteY4" fmla="*/ 223342 h 343602"/>
              <a:gd name="connsiteX5" fmla="*/ 75163 w 343602"/>
              <a:gd name="connsiteY5" fmla="*/ 225274 h 343602"/>
              <a:gd name="connsiteX6" fmla="*/ 88907 w 343602"/>
              <a:gd name="connsiteY6" fmla="*/ 230643 h 343602"/>
              <a:gd name="connsiteX7" fmla="*/ 154621 w 343602"/>
              <a:gd name="connsiteY7" fmla="*/ 164929 h 343602"/>
              <a:gd name="connsiteX8" fmla="*/ 154621 w 343602"/>
              <a:gd name="connsiteY8" fmla="*/ 117684 h 343602"/>
              <a:gd name="connsiteX9" fmla="*/ 123697 w 343602"/>
              <a:gd name="connsiteY9" fmla="*/ 96423 h 343602"/>
              <a:gd name="connsiteX10" fmla="*/ 111671 w 343602"/>
              <a:gd name="connsiteY10" fmla="*/ 60130 h 343602"/>
              <a:gd name="connsiteX11" fmla="*/ 129280 w 343602"/>
              <a:gd name="connsiteY11" fmla="*/ 17610 h 343602"/>
              <a:gd name="connsiteX12" fmla="*/ 171801 w 343602"/>
              <a:gd name="connsiteY12" fmla="*/ 0 h 343602"/>
              <a:gd name="connsiteX13" fmla="*/ 214322 w 343602"/>
              <a:gd name="connsiteY13" fmla="*/ 17610 h 343602"/>
              <a:gd name="connsiteX14" fmla="*/ 231932 w 343602"/>
              <a:gd name="connsiteY14" fmla="*/ 60130 h 343602"/>
              <a:gd name="connsiteX15" fmla="*/ 219906 w 343602"/>
              <a:gd name="connsiteY15" fmla="*/ 96423 h 343602"/>
              <a:gd name="connsiteX16" fmla="*/ 188981 w 343602"/>
              <a:gd name="connsiteY16" fmla="*/ 117684 h 343602"/>
              <a:gd name="connsiteX17" fmla="*/ 188981 w 343602"/>
              <a:gd name="connsiteY17" fmla="*/ 164929 h 343602"/>
              <a:gd name="connsiteX18" fmla="*/ 255125 w 343602"/>
              <a:gd name="connsiteY18" fmla="*/ 230643 h 343602"/>
              <a:gd name="connsiteX19" fmla="*/ 268654 w 343602"/>
              <a:gd name="connsiteY19" fmla="*/ 225274 h 343602"/>
              <a:gd name="connsiteX20" fmla="*/ 283472 w 343602"/>
              <a:gd name="connsiteY20" fmla="*/ 223342 h 343602"/>
              <a:gd name="connsiteX21" fmla="*/ 325993 w 343602"/>
              <a:gd name="connsiteY21" fmla="*/ 240951 h 343602"/>
              <a:gd name="connsiteX22" fmla="*/ 343603 w 343602"/>
              <a:gd name="connsiteY22" fmla="*/ 283472 h 343602"/>
              <a:gd name="connsiteX23" fmla="*/ 325993 w 343602"/>
              <a:gd name="connsiteY23" fmla="*/ 325993 h 343602"/>
              <a:gd name="connsiteX24" fmla="*/ 283472 w 343602"/>
              <a:gd name="connsiteY24" fmla="*/ 343603 h 343602"/>
              <a:gd name="connsiteX25" fmla="*/ 240951 w 343602"/>
              <a:gd name="connsiteY25" fmla="*/ 325993 h 343602"/>
              <a:gd name="connsiteX26" fmla="*/ 223342 w 343602"/>
              <a:gd name="connsiteY26" fmla="*/ 283472 h 343602"/>
              <a:gd name="connsiteX27" fmla="*/ 225274 w 343602"/>
              <a:gd name="connsiteY27" fmla="*/ 268439 h 343602"/>
              <a:gd name="connsiteX28" fmla="*/ 230643 w 343602"/>
              <a:gd name="connsiteY28" fmla="*/ 254695 h 343602"/>
              <a:gd name="connsiteX29" fmla="*/ 171801 w 343602"/>
              <a:gd name="connsiteY29" fmla="*/ 195853 h 343602"/>
              <a:gd name="connsiteX30" fmla="*/ 112959 w 343602"/>
              <a:gd name="connsiteY30" fmla="*/ 254695 h 343602"/>
              <a:gd name="connsiteX31" fmla="*/ 118328 w 343602"/>
              <a:gd name="connsiteY31" fmla="*/ 268439 h 343602"/>
              <a:gd name="connsiteX32" fmla="*/ 120261 w 343602"/>
              <a:gd name="connsiteY32" fmla="*/ 283472 h 343602"/>
              <a:gd name="connsiteX33" fmla="*/ 102651 w 343602"/>
              <a:gd name="connsiteY33" fmla="*/ 325993 h 343602"/>
              <a:gd name="connsiteX34" fmla="*/ 60130 w 343602"/>
              <a:gd name="connsiteY34" fmla="*/ 343603 h 343602"/>
              <a:gd name="connsiteX35" fmla="*/ 283472 w 343602"/>
              <a:gd name="connsiteY35" fmla="*/ 309242 h 343602"/>
              <a:gd name="connsiteX36" fmla="*/ 301726 w 343602"/>
              <a:gd name="connsiteY36" fmla="*/ 301726 h 343602"/>
              <a:gd name="connsiteX37" fmla="*/ 309242 w 343602"/>
              <a:gd name="connsiteY37" fmla="*/ 283472 h 343602"/>
              <a:gd name="connsiteX38" fmla="*/ 301726 w 343602"/>
              <a:gd name="connsiteY38" fmla="*/ 265218 h 343602"/>
              <a:gd name="connsiteX39" fmla="*/ 283472 w 343602"/>
              <a:gd name="connsiteY39" fmla="*/ 257702 h 343602"/>
              <a:gd name="connsiteX40" fmla="*/ 265218 w 343602"/>
              <a:gd name="connsiteY40" fmla="*/ 265218 h 343602"/>
              <a:gd name="connsiteX41" fmla="*/ 257702 w 343602"/>
              <a:gd name="connsiteY41" fmla="*/ 283472 h 343602"/>
              <a:gd name="connsiteX42" fmla="*/ 265218 w 343602"/>
              <a:gd name="connsiteY42" fmla="*/ 301726 h 343602"/>
              <a:gd name="connsiteX43" fmla="*/ 283472 w 343602"/>
              <a:gd name="connsiteY43" fmla="*/ 309242 h 343602"/>
              <a:gd name="connsiteX44" fmla="*/ 171801 w 343602"/>
              <a:gd name="connsiteY44" fmla="*/ 85901 h 343602"/>
              <a:gd name="connsiteX45" fmla="*/ 190055 w 343602"/>
              <a:gd name="connsiteY45" fmla="*/ 78384 h 343602"/>
              <a:gd name="connsiteX46" fmla="*/ 197571 w 343602"/>
              <a:gd name="connsiteY46" fmla="*/ 60130 h 343602"/>
              <a:gd name="connsiteX47" fmla="*/ 190055 w 343602"/>
              <a:gd name="connsiteY47" fmla="*/ 41877 h 343602"/>
              <a:gd name="connsiteX48" fmla="*/ 171801 w 343602"/>
              <a:gd name="connsiteY48" fmla="*/ 34360 h 343602"/>
              <a:gd name="connsiteX49" fmla="*/ 153547 w 343602"/>
              <a:gd name="connsiteY49" fmla="*/ 41877 h 343602"/>
              <a:gd name="connsiteX50" fmla="*/ 146031 w 343602"/>
              <a:gd name="connsiteY50" fmla="*/ 60130 h 343602"/>
              <a:gd name="connsiteX51" fmla="*/ 153547 w 343602"/>
              <a:gd name="connsiteY51" fmla="*/ 78384 h 343602"/>
              <a:gd name="connsiteX52" fmla="*/ 171801 w 343602"/>
              <a:gd name="connsiteY52" fmla="*/ 85901 h 343602"/>
              <a:gd name="connsiteX53" fmla="*/ 60130 w 343602"/>
              <a:gd name="connsiteY53" fmla="*/ 309242 h 343602"/>
              <a:gd name="connsiteX54" fmla="*/ 78384 w 343602"/>
              <a:gd name="connsiteY54" fmla="*/ 301726 h 343602"/>
              <a:gd name="connsiteX55" fmla="*/ 85901 w 343602"/>
              <a:gd name="connsiteY55" fmla="*/ 283472 h 343602"/>
              <a:gd name="connsiteX56" fmla="*/ 78384 w 343602"/>
              <a:gd name="connsiteY56" fmla="*/ 265218 h 343602"/>
              <a:gd name="connsiteX57" fmla="*/ 60130 w 343602"/>
              <a:gd name="connsiteY57" fmla="*/ 257702 h 343602"/>
              <a:gd name="connsiteX58" fmla="*/ 41877 w 343602"/>
              <a:gd name="connsiteY58" fmla="*/ 265218 h 343602"/>
              <a:gd name="connsiteX59" fmla="*/ 34360 w 343602"/>
              <a:gd name="connsiteY59" fmla="*/ 283472 h 343602"/>
              <a:gd name="connsiteX60" fmla="*/ 41877 w 343602"/>
              <a:gd name="connsiteY60" fmla="*/ 301726 h 343602"/>
              <a:gd name="connsiteX61" fmla="*/ 60130 w 343602"/>
              <a:gd name="connsiteY61" fmla="*/ 309242 h 3436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Lst>
            <a:rect l="l" t="t" r="r" b="b"/>
            <a:pathLst>
              <a:path w="343602" h="343602">
                <a:moveTo>
                  <a:pt x="60130" y="343603"/>
                </a:moveTo>
                <a:cubicBezTo>
                  <a:pt x="43523" y="343603"/>
                  <a:pt x="29349" y="337733"/>
                  <a:pt x="17610" y="325993"/>
                </a:cubicBezTo>
                <a:cubicBezTo>
                  <a:pt x="5870" y="314253"/>
                  <a:pt x="0" y="300080"/>
                  <a:pt x="0" y="283472"/>
                </a:cubicBezTo>
                <a:cubicBezTo>
                  <a:pt x="0" y="266864"/>
                  <a:pt x="5870" y="252691"/>
                  <a:pt x="17610" y="240951"/>
                </a:cubicBezTo>
                <a:cubicBezTo>
                  <a:pt x="29349" y="229212"/>
                  <a:pt x="43523" y="223342"/>
                  <a:pt x="60130" y="223342"/>
                </a:cubicBezTo>
                <a:cubicBezTo>
                  <a:pt x="65284" y="223342"/>
                  <a:pt x="70295" y="223986"/>
                  <a:pt x="75163" y="225274"/>
                </a:cubicBezTo>
                <a:cubicBezTo>
                  <a:pt x="80031" y="226563"/>
                  <a:pt x="84612" y="228353"/>
                  <a:pt x="88907" y="230643"/>
                </a:cubicBezTo>
                <a:lnTo>
                  <a:pt x="154621" y="164929"/>
                </a:lnTo>
                <a:lnTo>
                  <a:pt x="154621" y="117684"/>
                </a:lnTo>
                <a:cubicBezTo>
                  <a:pt x="142023" y="113961"/>
                  <a:pt x="131714" y="106875"/>
                  <a:pt x="123697" y="96423"/>
                </a:cubicBezTo>
                <a:cubicBezTo>
                  <a:pt x="115679" y="85972"/>
                  <a:pt x="111671" y="73875"/>
                  <a:pt x="111671" y="60130"/>
                </a:cubicBezTo>
                <a:cubicBezTo>
                  <a:pt x="111671" y="43523"/>
                  <a:pt x="117541" y="29349"/>
                  <a:pt x="129280" y="17610"/>
                </a:cubicBezTo>
                <a:cubicBezTo>
                  <a:pt x="141020" y="5870"/>
                  <a:pt x="155194" y="0"/>
                  <a:pt x="171801" y="0"/>
                </a:cubicBezTo>
                <a:cubicBezTo>
                  <a:pt x="188409" y="0"/>
                  <a:pt x="202582" y="5870"/>
                  <a:pt x="214322" y="17610"/>
                </a:cubicBezTo>
                <a:cubicBezTo>
                  <a:pt x="226062" y="29349"/>
                  <a:pt x="231932" y="43523"/>
                  <a:pt x="231932" y="60130"/>
                </a:cubicBezTo>
                <a:cubicBezTo>
                  <a:pt x="231932" y="73875"/>
                  <a:pt x="227923" y="85972"/>
                  <a:pt x="219906" y="96423"/>
                </a:cubicBezTo>
                <a:cubicBezTo>
                  <a:pt x="211888" y="106875"/>
                  <a:pt x="201580" y="113961"/>
                  <a:pt x="188981" y="117684"/>
                </a:cubicBezTo>
                <a:lnTo>
                  <a:pt x="188981" y="164929"/>
                </a:lnTo>
                <a:lnTo>
                  <a:pt x="255125" y="230643"/>
                </a:lnTo>
                <a:cubicBezTo>
                  <a:pt x="259420" y="228353"/>
                  <a:pt x="263930" y="226563"/>
                  <a:pt x="268654" y="225274"/>
                </a:cubicBezTo>
                <a:cubicBezTo>
                  <a:pt x="273379" y="223986"/>
                  <a:pt x="278318" y="223342"/>
                  <a:pt x="283472" y="223342"/>
                </a:cubicBezTo>
                <a:cubicBezTo>
                  <a:pt x="300080" y="223342"/>
                  <a:pt x="314253" y="229212"/>
                  <a:pt x="325993" y="240951"/>
                </a:cubicBezTo>
                <a:cubicBezTo>
                  <a:pt x="337732" y="252691"/>
                  <a:pt x="343603" y="266864"/>
                  <a:pt x="343603" y="283472"/>
                </a:cubicBezTo>
                <a:cubicBezTo>
                  <a:pt x="343603" y="300080"/>
                  <a:pt x="337732" y="314253"/>
                  <a:pt x="325993" y="325993"/>
                </a:cubicBezTo>
                <a:cubicBezTo>
                  <a:pt x="314253" y="337733"/>
                  <a:pt x="300080" y="343603"/>
                  <a:pt x="283472" y="343603"/>
                </a:cubicBezTo>
                <a:cubicBezTo>
                  <a:pt x="266864" y="343603"/>
                  <a:pt x="252691" y="337733"/>
                  <a:pt x="240951" y="325993"/>
                </a:cubicBezTo>
                <a:cubicBezTo>
                  <a:pt x="229212" y="314253"/>
                  <a:pt x="223342" y="300080"/>
                  <a:pt x="223342" y="283472"/>
                </a:cubicBezTo>
                <a:cubicBezTo>
                  <a:pt x="223342" y="278318"/>
                  <a:pt x="223986" y="273307"/>
                  <a:pt x="225274" y="268439"/>
                </a:cubicBezTo>
                <a:cubicBezTo>
                  <a:pt x="226563" y="263572"/>
                  <a:pt x="228353" y="258990"/>
                  <a:pt x="230643" y="254695"/>
                </a:cubicBezTo>
                <a:lnTo>
                  <a:pt x="171801" y="195853"/>
                </a:lnTo>
                <a:lnTo>
                  <a:pt x="112959" y="254695"/>
                </a:lnTo>
                <a:cubicBezTo>
                  <a:pt x="115250" y="258990"/>
                  <a:pt x="117040" y="263572"/>
                  <a:pt x="118328" y="268439"/>
                </a:cubicBezTo>
                <a:cubicBezTo>
                  <a:pt x="119617" y="273307"/>
                  <a:pt x="120261" y="278318"/>
                  <a:pt x="120261" y="283472"/>
                </a:cubicBezTo>
                <a:cubicBezTo>
                  <a:pt x="120261" y="300080"/>
                  <a:pt x="114391" y="314253"/>
                  <a:pt x="102651" y="325993"/>
                </a:cubicBezTo>
                <a:cubicBezTo>
                  <a:pt x="90912" y="337733"/>
                  <a:pt x="76738" y="343603"/>
                  <a:pt x="60130" y="343603"/>
                </a:cubicBezTo>
                <a:close/>
                <a:moveTo>
                  <a:pt x="283472" y="309242"/>
                </a:moveTo>
                <a:cubicBezTo>
                  <a:pt x="290631" y="309242"/>
                  <a:pt x="296715" y="306737"/>
                  <a:pt x="301726" y="301726"/>
                </a:cubicBezTo>
                <a:cubicBezTo>
                  <a:pt x="306737" y="296715"/>
                  <a:pt x="309242" y="290631"/>
                  <a:pt x="309242" y="283472"/>
                </a:cubicBezTo>
                <a:cubicBezTo>
                  <a:pt x="309242" y="276314"/>
                  <a:pt x="306737" y="270229"/>
                  <a:pt x="301726" y="265218"/>
                </a:cubicBezTo>
                <a:cubicBezTo>
                  <a:pt x="296715" y="260207"/>
                  <a:pt x="290631" y="257702"/>
                  <a:pt x="283472" y="257702"/>
                </a:cubicBezTo>
                <a:cubicBezTo>
                  <a:pt x="276314" y="257702"/>
                  <a:pt x="270229" y="260207"/>
                  <a:pt x="265218" y="265218"/>
                </a:cubicBezTo>
                <a:cubicBezTo>
                  <a:pt x="260207" y="270229"/>
                  <a:pt x="257702" y="276314"/>
                  <a:pt x="257702" y="283472"/>
                </a:cubicBezTo>
                <a:cubicBezTo>
                  <a:pt x="257702" y="290631"/>
                  <a:pt x="260207" y="296715"/>
                  <a:pt x="265218" y="301726"/>
                </a:cubicBezTo>
                <a:cubicBezTo>
                  <a:pt x="270229" y="306737"/>
                  <a:pt x="276314" y="309242"/>
                  <a:pt x="283472" y="309242"/>
                </a:cubicBezTo>
                <a:close/>
                <a:moveTo>
                  <a:pt x="171801" y="85901"/>
                </a:moveTo>
                <a:cubicBezTo>
                  <a:pt x="178960" y="85901"/>
                  <a:pt x="185044" y="83395"/>
                  <a:pt x="190055" y="78384"/>
                </a:cubicBezTo>
                <a:cubicBezTo>
                  <a:pt x="195066" y="73373"/>
                  <a:pt x="197571" y="67289"/>
                  <a:pt x="197571" y="60130"/>
                </a:cubicBezTo>
                <a:cubicBezTo>
                  <a:pt x="197571" y="52972"/>
                  <a:pt x="195066" y="46888"/>
                  <a:pt x="190055" y="41877"/>
                </a:cubicBezTo>
                <a:cubicBezTo>
                  <a:pt x="185044" y="36866"/>
                  <a:pt x="178960" y="34360"/>
                  <a:pt x="171801" y="34360"/>
                </a:cubicBezTo>
                <a:cubicBezTo>
                  <a:pt x="164643" y="34360"/>
                  <a:pt x="158558" y="36866"/>
                  <a:pt x="153547" y="41877"/>
                </a:cubicBezTo>
                <a:cubicBezTo>
                  <a:pt x="148536" y="46888"/>
                  <a:pt x="146031" y="52972"/>
                  <a:pt x="146031" y="60130"/>
                </a:cubicBezTo>
                <a:cubicBezTo>
                  <a:pt x="146031" y="67289"/>
                  <a:pt x="148536" y="73373"/>
                  <a:pt x="153547" y="78384"/>
                </a:cubicBezTo>
                <a:cubicBezTo>
                  <a:pt x="158558" y="83395"/>
                  <a:pt x="164643" y="85901"/>
                  <a:pt x="171801" y="85901"/>
                </a:cubicBezTo>
                <a:close/>
                <a:moveTo>
                  <a:pt x="60130" y="309242"/>
                </a:moveTo>
                <a:cubicBezTo>
                  <a:pt x="67289" y="309242"/>
                  <a:pt x="73373" y="306737"/>
                  <a:pt x="78384" y="301726"/>
                </a:cubicBezTo>
                <a:cubicBezTo>
                  <a:pt x="83395" y="296715"/>
                  <a:pt x="85901" y="290631"/>
                  <a:pt x="85901" y="283472"/>
                </a:cubicBezTo>
                <a:cubicBezTo>
                  <a:pt x="85901" y="276314"/>
                  <a:pt x="83395" y="270229"/>
                  <a:pt x="78384" y="265218"/>
                </a:cubicBezTo>
                <a:cubicBezTo>
                  <a:pt x="73373" y="260207"/>
                  <a:pt x="67289" y="257702"/>
                  <a:pt x="60130" y="257702"/>
                </a:cubicBezTo>
                <a:cubicBezTo>
                  <a:pt x="52972" y="257702"/>
                  <a:pt x="46888" y="260207"/>
                  <a:pt x="41877" y="265218"/>
                </a:cubicBezTo>
                <a:cubicBezTo>
                  <a:pt x="36866" y="270229"/>
                  <a:pt x="34360" y="276314"/>
                  <a:pt x="34360" y="283472"/>
                </a:cubicBezTo>
                <a:cubicBezTo>
                  <a:pt x="34360" y="290631"/>
                  <a:pt x="36866" y="296715"/>
                  <a:pt x="41877" y="301726"/>
                </a:cubicBezTo>
                <a:cubicBezTo>
                  <a:pt x="46888" y="306737"/>
                  <a:pt x="52972" y="309242"/>
                  <a:pt x="60130" y="309242"/>
                </a:cubicBezTo>
                <a:close/>
              </a:path>
            </a:pathLst>
          </a:custGeom>
          <a:solidFill>
            <a:schemeClr val="accent5">
              <a:lumMod val="75000"/>
            </a:schemeClr>
          </a:solidFill>
          <a:ln w="11377" cap="flat">
            <a:noFill/>
            <a:prstDash val="solid"/>
            <a:miter/>
          </a:ln>
        </p:spPr>
        <p:txBody>
          <a:bodyPr rtlCol="0" anchor="ctr"/>
          <a:lstStyle/>
          <a:p>
            <a:endParaRPr lang="en-US"/>
          </a:p>
        </p:txBody>
      </p:sp>
      <p:sp>
        <p:nvSpPr>
          <p:cNvPr id="111" name="Graphic 491">
            <a:extLst>
              <a:ext uri="{FF2B5EF4-FFF2-40B4-BE49-F238E27FC236}">
                <a16:creationId xmlns:a16="http://schemas.microsoft.com/office/drawing/2014/main" id="{DE06E4D4-11F7-5E12-18B9-40357C600794}"/>
              </a:ext>
            </a:extLst>
          </p:cNvPr>
          <p:cNvSpPr/>
          <p:nvPr/>
        </p:nvSpPr>
        <p:spPr>
          <a:xfrm>
            <a:off x="9369797" y="2992807"/>
            <a:ext cx="461297" cy="471915"/>
          </a:xfrm>
          <a:custGeom>
            <a:avLst/>
            <a:gdLst>
              <a:gd name="connsiteX0" fmla="*/ 224638 w 351333"/>
              <a:gd name="connsiteY0" fmla="*/ 340101 h 359420"/>
              <a:gd name="connsiteX1" fmla="*/ 148261 w 351333"/>
              <a:gd name="connsiteY1" fmla="*/ 263724 h 359420"/>
              <a:gd name="connsiteX2" fmla="*/ 173420 w 351333"/>
              <a:gd name="connsiteY2" fmla="*/ 238565 h 359420"/>
              <a:gd name="connsiteX3" fmla="*/ 224638 w 351333"/>
              <a:gd name="connsiteY3" fmla="*/ 289782 h 359420"/>
              <a:gd name="connsiteX4" fmla="*/ 326174 w 351333"/>
              <a:gd name="connsiteY4" fmla="*/ 188246 h 359420"/>
              <a:gd name="connsiteX5" fmla="*/ 351333 w 351333"/>
              <a:gd name="connsiteY5" fmla="*/ 213406 h 359420"/>
              <a:gd name="connsiteX6" fmla="*/ 224638 w 351333"/>
              <a:gd name="connsiteY6" fmla="*/ 340101 h 359420"/>
              <a:gd name="connsiteX7" fmla="*/ 323478 w 351333"/>
              <a:gd name="connsiteY7" fmla="*/ 161739 h 359420"/>
              <a:gd name="connsiteX8" fmla="*/ 287536 w 351333"/>
              <a:gd name="connsiteY8" fmla="*/ 161739 h 359420"/>
              <a:gd name="connsiteX9" fmla="*/ 287536 w 351333"/>
              <a:gd name="connsiteY9" fmla="*/ 71884 h 359420"/>
              <a:gd name="connsiteX10" fmla="*/ 251594 w 351333"/>
              <a:gd name="connsiteY10" fmla="*/ 71884 h 359420"/>
              <a:gd name="connsiteX11" fmla="*/ 251594 w 351333"/>
              <a:gd name="connsiteY11" fmla="*/ 125797 h 359420"/>
              <a:gd name="connsiteX12" fmla="*/ 71884 w 351333"/>
              <a:gd name="connsiteY12" fmla="*/ 125797 h 359420"/>
              <a:gd name="connsiteX13" fmla="*/ 71884 w 351333"/>
              <a:gd name="connsiteY13" fmla="*/ 71884 h 359420"/>
              <a:gd name="connsiteX14" fmla="*/ 35942 w 351333"/>
              <a:gd name="connsiteY14" fmla="*/ 71884 h 359420"/>
              <a:gd name="connsiteX15" fmla="*/ 35942 w 351333"/>
              <a:gd name="connsiteY15" fmla="*/ 323478 h 359420"/>
              <a:gd name="connsiteX16" fmla="*/ 143768 w 351333"/>
              <a:gd name="connsiteY16" fmla="*/ 323478 h 359420"/>
              <a:gd name="connsiteX17" fmla="*/ 143768 w 351333"/>
              <a:gd name="connsiteY17" fmla="*/ 359420 h 359420"/>
              <a:gd name="connsiteX18" fmla="*/ 35942 w 351333"/>
              <a:gd name="connsiteY18" fmla="*/ 359420 h 359420"/>
              <a:gd name="connsiteX19" fmla="*/ 10558 w 351333"/>
              <a:gd name="connsiteY19" fmla="*/ 348862 h 359420"/>
              <a:gd name="connsiteX20" fmla="*/ 0 w 351333"/>
              <a:gd name="connsiteY20" fmla="*/ 323478 h 359420"/>
              <a:gd name="connsiteX21" fmla="*/ 0 w 351333"/>
              <a:gd name="connsiteY21" fmla="*/ 71884 h 359420"/>
              <a:gd name="connsiteX22" fmla="*/ 10558 w 351333"/>
              <a:gd name="connsiteY22" fmla="*/ 46500 h 359420"/>
              <a:gd name="connsiteX23" fmla="*/ 35942 w 351333"/>
              <a:gd name="connsiteY23" fmla="*/ 35942 h 359420"/>
              <a:gd name="connsiteX24" fmla="*/ 110971 w 351333"/>
              <a:gd name="connsiteY24" fmla="*/ 35942 h 359420"/>
              <a:gd name="connsiteX25" fmla="*/ 130290 w 351333"/>
              <a:gd name="connsiteY25" fmla="*/ 10109 h 359420"/>
              <a:gd name="connsiteX26" fmla="*/ 161739 w 351333"/>
              <a:gd name="connsiteY26" fmla="*/ 0 h 359420"/>
              <a:gd name="connsiteX27" fmla="*/ 193862 w 351333"/>
              <a:gd name="connsiteY27" fmla="*/ 10109 h 359420"/>
              <a:gd name="connsiteX28" fmla="*/ 212956 w 351333"/>
              <a:gd name="connsiteY28" fmla="*/ 35942 h 359420"/>
              <a:gd name="connsiteX29" fmla="*/ 287536 w 351333"/>
              <a:gd name="connsiteY29" fmla="*/ 35942 h 359420"/>
              <a:gd name="connsiteX30" fmla="*/ 312920 w 351333"/>
              <a:gd name="connsiteY30" fmla="*/ 46500 h 359420"/>
              <a:gd name="connsiteX31" fmla="*/ 323478 w 351333"/>
              <a:gd name="connsiteY31" fmla="*/ 71884 h 359420"/>
              <a:gd name="connsiteX32" fmla="*/ 323478 w 351333"/>
              <a:gd name="connsiteY32" fmla="*/ 161739 h 359420"/>
              <a:gd name="connsiteX33" fmla="*/ 161739 w 351333"/>
              <a:gd name="connsiteY33" fmla="*/ 71884 h 359420"/>
              <a:gd name="connsiteX34" fmla="*/ 174543 w 351333"/>
              <a:gd name="connsiteY34" fmla="*/ 66717 h 359420"/>
              <a:gd name="connsiteX35" fmla="*/ 179710 w 351333"/>
              <a:gd name="connsiteY35" fmla="*/ 53913 h 359420"/>
              <a:gd name="connsiteX36" fmla="*/ 174543 w 351333"/>
              <a:gd name="connsiteY36" fmla="*/ 41109 h 359420"/>
              <a:gd name="connsiteX37" fmla="*/ 161739 w 351333"/>
              <a:gd name="connsiteY37" fmla="*/ 35942 h 359420"/>
              <a:gd name="connsiteX38" fmla="*/ 148935 w 351333"/>
              <a:gd name="connsiteY38" fmla="*/ 41109 h 359420"/>
              <a:gd name="connsiteX39" fmla="*/ 143768 w 351333"/>
              <a:gd name="connsiteY39" fmla="*/ 53913 h 359420"/>
              <a:gd name="connsiteX40" fmla="*/ 148935 w 351333"/>
              <a:gd name="connsiteY40" fmla="*/ 66717 h 359420"/>
              <a:gd name="connsiteX41" fmla="*/ 161739 w 351333"/>
              <a:gd name="connsiteY41" fmla="*/ 71884 h 3594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Lst>
            <a:rect l="l" t="t" r="r" b="b"/>
            <a:pathLst>
              <a:path w="351333" h="359420">
                <a:moveTo>
                  <a:pt x="224638" y="340101"/>
                </a:moveTo>
                <a:lnTo>
                  <a:pt x="148261" y="263724"/>
                </a:lnTo>
                <a:lnTo>
                  <a:pt x="173420" y="238565"/>
                </a:lnTo>
                <a:lnTo>
                  <a:pt x="224638" y="289782"/>
                </a:lnTo>
                <a:lnTo>
                  <a:pt x="326174" y="188246"/>
                </a:lnTo>
                <a:lnTo>
                  <a:pt x="351333" y="213406"/>
                </a:lnTo>
                <a:lnTo>
                  <a:pt x="224638" y="340101"/>
                </a:lnTo>
                <a:close/>
                <a:moveTo>
                  <a:pt x="323478" y="161739"/>
                </a:moveTo>
                <a:lnTo>
                  <a:pt x="287536" y="161739"/>
                </a:lnTo>
                <a:lnTo>
                  <a:pt x="287536" y="71884"/>
                </a:lnTo>
                <a:lnTo>
                  <a:pt x="251594" y="71884"/>
                </a:lnTo>
                <a:lnTo>
                  <a:pt x="251594" y="125797"/>
                </a:lnTo>
                <a:lnTo>
                  <a:pt x="71884" y="125797"/>
                </a:lnTo>
                <a:lnTo>
                  <a:pt x="71884" y="71884"/>
                </a:lnTo>
                <a:lnTo>
                  <a:pt x="35942" y="71884"/>
                </a:lnTo>
                <a:lnTo>
                  <a:pt x="35942" y="323478"/>
                </a:lnTo>
                <a:lnTo>
                  <a:pt x="143768" y="323478"/>
                </a:lnTo>
                <a:lnTo>
                  <a:pt x="143768" y="359420"/>
                </a:lnTo>
                <a:lnTo>
                  <a:pt x="35942" y="359420"/>
                </a:lnTo>
                <a:cubicBezTo>
                  <a:pt x="26058" y="359420"/>
                  <a:pt x="17597" y="355901"/>
                  <a:pt x="10558" y="348862"/>
                </a:cubicBezTo>
                <a:cubicBezTo>
                  <a:pt x="3519" y="341823"/>
                  <a:pt x="0" y="333362"/>
                  <a:pt x="0" y="323478"/>
                </a:cubicBezTo>
                <a:lnTo>
                  <a:pt x="0" y="71884"/>
                </a:lnTo>
                <a:cubicBezTo>
                  <a:pt x="0" y="62000"/>
                  <a:pt x="3519" y="53539"/>
                  <a:pt x="10558" y="46500"/>
                </a:cubicBezTo>
                <a:cubicBezTo>
                  <a:pt x="17597" y="39461"/>
                  <a:pt x="26058" y="35942"/>
                  <a:pt x="35942" y="35942"/>
                </a:cubicBezTo>
                <a:lnTo>
                  <a:pt x="110971" y="35942"/>
                </a:lnTo>
                <a:cubicBezTo>
                  <a:pt x="114265" y="25459"/>
                  <a:pt x="120705" y="16848"/>
                  <a:pt x="130290" y="10109"/>
                </a:cubicBezTo>
                <a:cubicBezTo>
                  <a:pt x="139874" y="3370"/>
                  <a:pt x="150358" y="0"/>
                  <a:pt x="161739" y="0"/>
                </a:cubicBezTo>
                <a:cubicBezTo>
                  <a:pt x="173720" y="0"/>
                  <a:pt x="184427" y="3370"/>
                  <a:pt x="193862" y="10109"/>
                </a:cubicBezTo>
                <a:cubicBezTo>
                  <a:pt x="203297" y="16848"/>
                  <a:pt x="209662" y="25459"/>
                  <a:pt x="212956" y="35942"/>
                </a:cubicBezTo>
                <a:lnTo>
                  <a:pt x="287536" y="35942"/>
                </a:lnTo>
                <a:cubicBezTo>
                  <a:pt x="297420" y="35942"/>
                  <a:pt x="305881" y="39461"/>
                  <a:pt x="312920" y="46500"/>
                </a:cubicBezTo>
                <a:cubicBezTo>
                  <a:pt x="319959" y="53539"/>
                  <a:pt x="323478" y="62000"/>
                  <a:pt x="323478" y="71884"/>
                </a:cubicBezTo>
                <a:lnTo>
                  <a:pt x="323478" y="161739"/>
                </a:lnTo>
                <a:close/>
                <a:moveTo>
                  <a:pt x="161739" y="71884"/>
                </a:moveTo>
                <a:cubicBezTo>
                  <a:pt x="166831" y="71884"/>
                  <a:pt x="171099" y="70162"/>
                  <a:pt x="174543" y="66717"/>
                </a:cubicBezTo>
                <a:cubicBezTo>
                  <a:pt x="177988" y="63273"/>
                  <a:pt x="179710" y="59005"/>
                  <a:pt x="179710" y="53913"/>
                </a:cubicBezTo>
                <a:cubicBezTo>
                  <a:pt x="179710" y="48821"/>
                  <a:pt x="177988" y="44553"/>
                  <a:pt x="174543" y="41109"/>
                </a:cubicBezTo>
                <a:cubicBezTo>
                  <a:pt x="171099" y="37664"/>
                  <a:pt x="166831" y="35942"/>
                  <a:pt x="161739" y="35942"/>
                </a:cubicBezTo>
                <a:cubicBezTo>
                  <a:pt x="156647" y="35942"/>
                  <a:pt x="152379" y="37664"/>
                  <a:pt x="148935" y="41109"/>
                </a:cubicBezTo>
                <a:cubicBezTo>
                  <a:pt x="145490" y="44553"/>
                  <a:pt x="143768" y="48821"/>
                  <a:pt x="143768" y="53913"/>
                </a:cubicBezTo>
                <a:cubicBezTo>
                  <a:pt x="143768" y="59005"/>
                  <a:pt x="145490" y="63273"/>
                  <a:pt x="148935" y="66717"/>
                </a:cubicBezTo>
                <a:cubicBezTo>
                  <a:pt x="152379" y="70162"/>
                  <a:pt x="156647" y="71884"/>
                  <a:pt x="161739" y="71884"/>
                </a:cubicBezTo>
                <a:close/>
              </a:path>
            </a:pathLst>
          </a:custGeom>
          <a:solidFill>
            <a:schemeClr val="accent5">
              <a:lumMod val="75000"/>
            </a:schemeClr>
          </a:solidFill>
          <a:ln w="446" cap="flat">
            <a:noFill/>
            <a:prstDash val="solid"/>
            <a:miter/>
          </a:ln>
        </p:spPr>
        <p:txBody>
          <a:bodyPr rtlCol="0" anchor="ctr"/>
          <a:lstStyle/>
          <a:p>
            <a:endParaRPr lang="en-US"/>
          </a:p>
        </p:txBody>
      </p:sp>
    </p:spTree>
    <p:extLst>
      <p:ext uri="{BB962C8B-B14F-4D97-AF65-F5344CB8AC3E}">
        <p14:creationId xmlns:p14="http://schemas.microsoft.com/office/powerpoint/2010/main" val="3909978273"/>
      </p:ext>
    </p:extLst>
  </p:cSld>
  <p:clrMapOvr>
    <a:masterClrMapping/>
  </p:clrMapOvr>
</p:sld>
</file>

<file path=ppt/slides/slide13.xml><?xml version="1.0" encoding="utf-8"?>
<p:sld xmlns:a="http://schemas.openxmlformats.org/drawingml/2006/main" xmlns:r="http://schemas.openxmlformats.org/officeDocument/2006/relationships" xmlns:p="http://schemas.openxmlformats.org/presentationml/2006/main">
  <p:cSld>
    <p:bg>
      <p:bgPr>
        <a:solidFill>
          <a:schemeClr val="accent5">
            <a:lumMod val="10000"/>
          </a:schemeClr>
        </a:solidFill>
        <a:effectLst/>
      </p:bgPr>
    </p:bg>
    <p:spTree>
      <p:nvGrpSpPr>
        <p:cNvPr id="1" name="">
          <a:extLst>
            <a:ext uri="{FF2B5EF4-FFF2-40B4-BE49-F238E27FC236}">
              <a16:creationId xmlns:a16="http://schemas.microsoft.com/office/drawing/2014/main" id="{BC90F299-E292-9331-27F5-EF9E04D85602}"/>
            </a:ext>
          </a:extLst>
        </p:cNvPr>
        <p:cNvGrpSpPr/>
        <p:nvPr/>
      </p:nvGrpSpPr>
      <p:grpSpPr>
        <a:xfrm>
          <a:off x="0" y="0"/>
          <a:ext cx="0" cy="0"/>
          <a:chOff x="0" y="0"/>
          <a:chExt cx="0" cy="0"/>
        </a:xfrm>
      </p:grpSpPr>
      <p:sp>
        <p:nvSpPr>
          <p:cNvPr id="13" name="Rounded Rectangle 12">
            <a:extLst>
              <a:ext uri="{FF2B5EF4-FFF2-40B4-BE49-F238E27FC236}">
                <a16:creationId xmlns:a16="http://schemas.microsoft.com/office/drawing/2014/main" id="{295D9496-0D1F-15D6-D4AA-01ABAD7D7BE7}"/>
              </a:ext>
            </a:extLst>
          </p:cNvPr>
          <p:cNvSpPr/>
          <p:nvPr/>
        </p:nvSpPr>
        <p:spPr>
          <a:xfrm>
            <a:off x="390293" y="2098520"/>
            <a:ext cx="11478470" cy="3911987"/>
          </a:xfrm>
          <a:prstGeom prst="roundRect">
            <a:avLst>
              <a:gd name="adj" fmla="val 4400"/>
            </a:avLst>
          </a:prstGeom>
          <a:solidFill>
            <a:schemeClr val="accent5">
              <a:lumMod val="2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solidFill>
                <a:schemeClr val="bg1"/>
              </a:solidFill>
            </a:endParaRPr>
          </a:p>
        </p:txBody>
      </p:sp>
      <p:sp>
        <p:nvSpPr>
          <p:cNvPr id="2" name="Text Placeholder 1">
            <a:extLst>
              <a:ext uri="{FF2B5EF4-FFF2-40B4-BE49-F238E27FC236}">
                <a16:creationId xmlns:a16="http://schemas.microsoft.com/office/drawing/2014/main" id="{024497C0-BF0E-5B05-87D7-39D686603A83}"/>
              </a:ext>
            </a:extLst>
          </p:cNvPr>
          <p:cNvSpPr>
            <a:spLocks noGrp="1"/>
          </p:cNvSpPr>
          <p:nvPr>
            <p:ph type="body" sz="quarter" idx="21"/>
          </p:nvPr>
        </p:nvSpPr>
        <p:spPr/>
        <p:txBody>
          <a:bodyPr/>
          <a:lstStyle/>
          <a:p>
            <a:endParaRPr lang="en-US"/>
          </a:p>
        </p:txBody>
      </p:sp>
      <p:sp>
        <p:nvSpPr>
          <p:cNvPr id="3" name="Title 2">
            <a:extLst>
              <a:ext uri="{FF2B5EF4-FFF2-40B4-BE49-F238E27FC236}">
                <a16:creationId xmlns:a16="http://schemas.microsoft.com/office/drawing/2014/main" id="{5850B0FC-A147-343C-B0BE-AC86F63F46FF}"/>
              </a:ext>
            </a:extLst>
          </p:cNvPr>
          <p:cNvSpPr txBox="1">
            <a:spLocks/>
          </p:cNvSpPr>
          <p:nvPr/>
        </p:nvSpPr>
        <p:spPr>
          <a:xfrm>
            <a:off x="762001" y="821067"/>
            <a:ext cx="6050025" cy="496177"/>
          </a:xfrm>
          <a:prstGeom prst="rect">
            <a:avLst/>
          </a:prstGeom>
        </p:spPr>
        <p:txBody>
          <a:bodyPr lIns="0" tIns="0" rIns="0" bIns="0" anchor="t"/>
          <a:lstStyle>
            <a:lvl1pPr algn="l" defTabSz="914400" rtl="0" eaLnBrk="1" latinLnBrk="0" hangingPunct="1">
              <a:lnSpc>
                <a:spcPct val="90000"/>
              </a:lnSpc>
              <a:spcBef>
                <a:spcPct val="0"/>
              </a:spcBef>
              <a:buNone/>
              <a:defRPr sz="3200" b="1" i="0" kern="1200">
                <a:solidFill>
                  <a:schemeClr val="tx1"/>
                </a:solidFill>
                <a:latin typeface="Outfit" pitchFamily="2" charset="0"/>
                <a:ea typeface="+mj-ea"/>
                <a:cs typeface="+mj-cs"/>
              </a:defRPr>
            </a:lvl1pPr>
          </a:lstStyle>
          <a:p>
            <a:r>
              <a:rPr lang="en-US" sz="3600" dirty="0">
                <a:solidFill>
                  <a:schemeClr val="accent5"/>
                </a:solidFill>
                <a:latin typeface="Outfit"/>
              </a:rPr>
              <a:t>Ask </a:t>
            </a:r>
            <a:r>
              <a:rPr lang="en-US" sz="3600" dirty="0" err="1">
                <a:solidFill>
                  <a:schemeClr val="accent5"/>
                </a:solidFill>
                <a:latin typeface="Outfit"/>
              </a:rPr>
              <a:t>Sovi</a:t>
            </a:r>
            <a:r>
              <a:rPr lang="en-US" sz="3600" baseline="30000" dirty="0">
                <a:solidFill>
                  <a:schemeClr val="accent5"/>
                </a:solidFill>
                <a:latin typeface="Outfit"/>
              </a:rPr>
              <a:t>®</a:t>
            </a:r>
            <a:r>
              <a:rPr lang="en-US" sz="3600" dirty="0">
                <a:solidFill>
                  <a:schemeClr val="accent5"/>
                </a:solidFill>
                <a:latin typeface="Outfit"/>
              </a:rPr>
              <a:t> Q&amp;A</a:t>
            </a:r>
          </a:p>
        </p:txBody>
      </p:sp>
      <p:pic>
        <p:nvPicPr>
          <p:cNvPr id="21" name="Picture 20">
            <a:extLst>
              <a:ext uri="{FF2B5EF4-FFF2-40B4-BE49-F238E27FC236}">
                <a16:creationId xmlns:a16="http://schemas.microsoft.com/office/drawing/2014/main" id="{61AB7ACB-ACE6-C6A3-9771-EBC4BEA0C266}"/>
              </a:ext>
            </a:extLst>
          </p:cNvPr>
          <p:cNvPicPr>
            <a:picLocks noChangeAspect="1"/>
          </p:cNvPicPr>
          <p:nvPr/>
        </p:nvPicPr>
        <p:blipFill>
          <a:blip r:embed="rId2"/>
          <a:stretch>
            <a:fillRect/>
          </a:stretch>
        </p:blipFill>
        <p:spPr>
          <a:xfrm>
            <a:off x="5566389" y="2364149"/>
            <a:ext cx="6010182" cy="3380727"/>
          </a:xfrm>
          <a:prstGeom prst="roundRect">
            <a:avLst>
              <a:gd name="adj" fmla="val 7740"/>
            </a:avLst>
          </a:prstGeom>
        </p:spPr>
      </p:pic>
      <p:sp>
        <p:nvSpPr>
          <p:cNvPr id="5" name="Title 2">
            <a:extLst>
              <a:ext uri="{FF2B5EF4-FFF2-40B4-BE49-F238E27FC236}">
                <a16:creationId xmlns:a16="http://schemas.microsoft.com/office/drawing/2014/main" id="{28940229-6A96-DA93-ECD9-F941672AD02B}"/>
              </a:ext>
            </a:extLst>
          </p:cNvPr>
          <p:cNvSpPr txBox="1">
            <a:spLocks/>
          </p:cNvSpPr>
          <p:nvPr/>
        </p:nvSpPr>
        <p:spPr>
          <a:xfrm>
            <a:off x="762001" y="1412462"/>
            <a:ext cx="9946848" cy="325769"/>
          </a:xfrm>
          <a:prstGeom prst="rect">
            <a:avLst/>
          </a:prstGeom>
        </p:spPr>
        <p:txBody>
          <a:bodyPr vert="horz" lIns="0" tIns="0" rIns="0" bIns="0" rtlCol="0" anchor="t">
            <a:noAutofit/>
          </a:bodyPr>
          <a:lstStyle>
            <a:lvl1pPr algn="l" defTabSz="914400" rtl="0" eaLnBrk="1" latinLnBrk="0" hangingPunct="1">
              <a:lnSpc>
                <a:spcPct val="90000"/>
              </a:lnSpc>
              <a:spcBef>
                <a:spcPct val="0"/>
              </a:spcBef>
              <a:buNone/>
              <a:defRPr sz="3200" b="1" i="0" kern="1200">
                <a:solidFill>
                  <a:schemeClr val="tx1"/>
                </a:solidFill>
                <a:latin typeface="Outfit" pitchFamily="2" charset="0"/>
                <a:ea typeface="+mj-ea"/>
                <a:cs typeface="+mj-cs"/>
              </a:defRPr>
            </a:lvl1pPr>
          </a:lstStyle>
          <a:p>
            <a:r>
              <a:rPr lang="en-US" sz="1600" b="0" dirty="0">
                <a:solidFill>
                  <a:schemeClr val="accent5">
                    <a:lumMod val="76000"/>
                  </a:schemeClr>
                </a:solidFill>
                <a:latin typeface="Outfit"/>
              </a:rPr>
              <a:t>Your AI compliance expert is always-on, ready to answer your product and compliance questions in seconds.</a:t>
            </a:r>
          </a:p>
        </p:txBody>
      </p:sp>
      <p:sp>
        <p:nvSpPr>
          <p:cNvPr id="7" name="Text Placeholder 135">
            <a:extLst>
              <a:ext uri="{FF2B5EF4-FFF2-40B4-BE49-F238E27FC236}">
                <a16:creationId xmlns:a16="http://schemas.microsoft.com/office/drawing/2014/main" id="{24027246-7EA9-6176-C528-5523C82F6EED}"/>
              </a:ext>
            </a:extLst>
          </p:cNvPr>
          <p:cNvSpPr txBox="1">
            <a:spLocks/>
          </p:cNvSpPr>
          <p:nvPr/>
        </p:nvSpPr>
        <p:spPr>
          <a:xfrm>
            <a:off x="1190261" y="2382649"/>
            <a:ext cx="4003907" cy="268625"/>
          </a:xfrm>
          <a:prstGeom prst="rect">
            <a:avLst/>
          </a:prstGeom>
        </p:spPr>
        <p:txBody>
          <a:bodyPr vert="horz" lIns="0" tIns="0" rIns="0" bIns="0" rtlCol="0" anchor="t">
            <a:noAutofit/>
          </a:bodyPr>
          <a:lstStyle>
            <a:lvl1pPr marL="0" indent="0" algn="l" defTabSz="914400" rtl="0" eaLnBrk="1" latinLnBrk="0" hangingPunct="1">
              <a:lnSpc>
                <a:spcPct val="100000"/>
              </a:lnSpc>
              <a:spcBef>
                <a:spcPts val="1000"/>
              </a:spcBef>
              <a:buFont typeface="Inter" panose="020B0502030000000004" pitchFamily="34" charset="0"/>
              <a:buNone/>
              <a:defRPr lang="en-US" sz="1800" b="1" kern="1200" dirty="0" smtClean="0">
                <a:solidFill>
                  <a:schemeClr val="accent2"/>
                </a:solidFill>
                <a:latin typeface="Outfit" pitchFamily="2" charset="0"/>
                <a:ea typeface="Inter" panose="020B0502030000000004" pitchFamily="34" charset="0"/>
                <a:cs typeface="Inter" panose="020B0502030000000004" pitchFamily="34" charset="0"/>
              </a:defRPr>
            </a:lvl1pPr>
            <a:lvl2pPr marL="457200" indent="0" algn="l" defTabSz="914400" rtl="0" eaLnBrk="1" latinLnBrk="0" hangingPunct="1">
              <a:lnSpc>
                <a:spcPct val="120000"/>
              </a:lnSpc>
              <a:spcBef>
                <a:spcPts val="500"/>
              </a:spcBef>
              <a:buFont typeface="Inter" panose="020B0502030000000004" pitchFamily="34" charset="0"/>
              <a:buNone/>
              <a:defRPr sz="2000" b="1" kern="1200">
                <a:solidFill>
                  <a:schemeClr val="tx1"/>
                </a:solidFill>
                <a:latin typeface="Inter" panose="020B0502030000000004" pitchFamily="34" charset="0"/>
                <a:ea typeface="Inter" panose="020B0502030000000004" pitchFamily="34" charset="0"/>
                <a:cs typeface="Inter" panose="020B0502030000000004" pitchFamily="34" charset="0"/>
              </a:defRPr>
            </a:lvl2pPr>
            <a:lvl3pPr marL="914400" indent="0" algn="l" defTabSz="914400" rtl="0" eaLnBrk="1" latinLnBrk="0" hangingPunct="1">
              <a:lnSpc>
                <a:spcPct val="120000"/>
              </a:lnSpc>
              <a:spcBef>
                <a:spcPts val="500"/>
              </a:spcBef>
              <a:buFont typeface="Inter" panose="020B0502030000000004" pitchFamily="34" charset="0"/>
              <a:buNone/>
              <a:defRPr sz="1800" b="1" kern="1200">
                <a:solidFill>
                  <a:schemeClr val="tx1"/>
                </a:solidFill>
                <a:latin typeface="Inter" panose="020B0502030000000004" pitchFamily="34" charset="0"/>
                <a:ea typeface="Inter" panose="020B0502030000000004" pitchFamily="34" charset="0"/>
                <a:cs typeface="Inter" panose="020B0502030000000004" pitchFamily="34" charset="0"/>
              </a:defRPr>
            </a:lvl3pPr>
            <a:lvl4pPr marL="1371600" indent="0" algn="l" defTabSz="914400" rtl="0" eaLnBrk="1" latinLnBrk="0" hangingPunct="1">
              <a:lnSpc>
                <a:spcPct val="120000"/>
              </a:lnSpc>
              <a:spcBef>
                <a:spcPts val="500"/>
              </a:spcBef>
              <a:buFont typeface="Inter" panose="020B0502030000000004" pitchFamily="34" charset="0"/>
              <a:buNone/>
              <a:defRPr sz="1600" b="1" kern="1200">
                <a:solidFill>
                  <a:schemeClr val="tx1"/>
                </a:solidFill>
                <a:latin typeface="Inter" panose="020B0502030000000004" pitchFamily="34" charset="0"/>
                <a:ea typeface="Inter" panose="020B0502030000000004" pitchFamily="34" charset="0"/>
                <a:cs typeface="Inter" panose="020B0502030000000004" pitchFamily="34" charset="0"/>
              </a:defRPr>
            </a:lvl4pPr>
            <a:lvl5pPr marL="1828800" indent="0" algn="l" defTabSz="914400" rtl="0" eaLnBrk="1" latinLnBrk="0" hangingPunct="1">
              <a:lnSpc>
                <a:spcPct val="120000"/>
              </a:lnSpc>
              <a:spcBef>
                <a:spcPts val="500"/>
              </a:spcBef>
              <a:buFont typeface="Inter" panose="020B0502030000000004" pitchFamily="34" charset="0"/>
              <a:buNone/>
              <a:defRPr sz="1600" b="1" kern="1200">
                <a:solidFill>
                  <a:schemeClr val="tx1"/>
                </a:solidFill>
                <a:latin typeface="Inter" panose="020B0502030000000004" pitchFamily="34" charset="0"/>
                <a:ea typeface="Inter" panose="020B0502030000000004" pitchFamily="34" charset="0"/>
                <a:cs typeface="Inter" panose="020B0502030000000004" pitchFamily="34" charset="0"/>
              </a:defRPr>
            </a:lvl5pPr>
            <a:lvl6pPr marL="2286000" indent="0" algn="l" defTabSz="914400" rtl="0" eaLnBrk="1" latinLnBrk="0" hangingPunct="1">
              <a:lnSpc>
                <a:spcPct val="90000"/>
              </a:lnSpc>
              <a:spcBef>
                <a:spcPts val="500"/>
              </a:spcBef>
              <a:buFont typeface="Inter" panose="020B0502030000000004" pitchFamily="34" charset="0"/>
              <a:buNone/>
              <a:defRPr sz="1600" b="1" kern="1200">
                <a:solidFill>
                  <a:schemeClr val="tx1"/>
                </a:solidFill>
                <a:latin typeface="+mn-lt"/>
                <a:ea typeface="+mn-ea"/>
                <a:cs typeface="+mn-cs"/>
              </a:defRPr>
            </a:lvl6pPr>
            <a:lvl7pPr marL="2743200" indent="0" algn="l" defTabSz="914400" rtl="0" eaLnBrk="1" latinLnBrk="0" hangingPunct="1">
              <a:lnSpc>
                <a:spcPct val="90000"/>
              </a:lnSpc>
              <a:spcBef>
                <a:spcPts val="500"/>
              </a:spcBef>
              <a:buFont typeface="Inter" panose="020B0502030000000004" pitchFamily="34" charset="0"/>
              <a:buNone/>
              <a:defRPr sz="1600" b="1" kern="1200">
                <a:solidFill>
                  <a:schemeClr val="tx1"/>
                </a:solidFill>
                <a:latin typeface="+mn-lt"/>
                <a:ea typeface="+mn-ea"/>
                <a:cs typeface="+mn-cs"/>
              </a:defRPr>
            </a:lvl7pPr>
            <a:lvl8pPr marL="3200400" indent="0" algn="l" defTabSz="914400" rtl="0" eaLnBrk="1" latinLnBrk="0" hangingPunct="1">
              <a:lnSpc>
                <a:spcPct val="90000"/>
              </a:lnSpc>
              <a:spcBef>
                <a:spcPts val="500"/>
              </a:spcBef>
              <a:buFont typeface="Inter" panose="020B0502030000000004" pitchFamily="34" charset="0"/>
              <a:buNone/>
              <a:defRPr sz="1600" b="1" kern="1200">
                <a:solidFill>
                  <a:schemeClr val="tx1"/>
                </a:solidFill>
                <a:latin typeface="+mn-lt"/>
                <a:ea typeface="+mn-ea"/>
                <a:cs typeface="+mn-cs"/>
              </a:defRPr>
            </a:lvl8pPr>
            <a:lvl9pPr marL="3657600" indent="0" algn="l" defTabSz="914400" rtl="0" eaLnBrk="1" latinLnBrk="0" hangingPunct="1">
              <a:lnSpc>
                <a:spcPct val="90000"/>
              </a:lnSpc>
              <a:spcBef>
                <a:spcPts val="500"/>
              </a:spcBef>
              <a:buFont typeface="Inter" panose="020B0502030000000004" pitchFamily="34" charset="0"/>
              <a:buNone/>
              <a:defRPr sz="1600" b="1" kern="1200">
                <a:solidFill>
                  <a:schemeClr val="tx1"/>
                </a:solidFill>
                <a:latin typeface="+mn-lt"/>
                <a:ea typeface="+mn-ea"/>
                <a:cs typeface="+mn-cs"/>
              </a:defRPr>
            </a:lvl9pPr>
          </a:lstStyle>
          <a:p>
            <a:r>
              <a:rPr lang="en-US" sz="1600" dirty="0">
                <a:solidFill>
                  <a:srgbClr val="FFD7A4"/>
                </a:solidFill>
              </a:rPr>
              <a:t>Instant Answers, No Wait Time</a:t>
            </a:r>
          </a:p>
        </p:txBody>
      </p:sp>
      <p:sp>
        <p:nvSpPr>
          <p:cNvPr id="8" name="Content Placeholder 136">
            <a:extLst>
              <a:ext uri="{FF2B5EF4-FFF2-40B4-BE49-F238E27FC236}">
                <a16:creationId xmlns:a16="http://schemas.microsoft.com/office/drawing/2014/main" id="{398724F0-6787-CABE-D525-067DA3AB933D}"/>
              </a:ext>
            </a:extLst>
          </p:cNvPr>
          <p:cNvSpPr txBox="1">
            <a:spLocks/>
          </p:cNvSpPr>
          <p:nvPr/>
        </p:nvSpPr>
        <p:spPr>
          <a:xfrm>
            <a:off x="1190262" y="2708426"/>
            <a:ext cx="4197085" cy="381219"/>
          </a:xfrm>
          <a:prstGeom prst="rect">
            <a:avLst/>
          </a:prstGeom>
        </p:spPr>
        <p:txBody>
          <a:bodyPr vert="horz" lIns="0" tIns="0" rIns="0" bIns="0" rtlCol="0">
            <a:noAutofit/>
          </a:bodyPr>
          <a:lstStyle>
            <a:lvl1pPr marL="0" indent="0" algn="l" defTabSz="914400" rtl="0" eaLnBrk="1" latinLnBrk="0" hangingPunct="1">
              <a:lnSpc>
                <a:spcPct val="120000"/>
              </a:lnSpc>
              <a:spcBef>
                <a:spcPts val="1000"/>
              </a:spcBef>
              <a:buFont typeface="Inter" panose="020B0502030000000004" pitchFamily="34" charset="0"/>
              <a:buNone/>
              <a:defRPr sz="1200" kern="1200">
                <a:solidFill>
                  <a:schemeClr val="bg1"/>
                </a:solidFill>
                <a:latin typeface="Inter" panose="020B0502030000000004" pitchFamily="34" charset="0"/>
                <a:ea typeface="Inter" panose="020B0502030000000004" pitchFamily="34" charset="0"/>
                <a:cs typeface="Inter" panose="020B0502030000000004" pitchFamily="34" charset="0"/>
              </a:defRPr>
            </a:lvl1pPr>
            <a:lvl2pPr marL="457200" indent="0" algn="l" defTabSz="914400" rtl="0" eaLnBrk="1" latinLnBrk="0" hangingPunct="1">
              <a:lnSpc>
                <a:spcPct val="120000"/>
              </a:lnSpc>
              <a:spcBef>
                <a:spcPts val="500"/>
              </a:spcBef>
              <a:buFont typeface="Inter" panose="020B0502030000000004" pitchFamily="34" charset="0"/>
              <a:buNone/>
              <a:defRPr sz="1200" kern="1200">
                <a:solidFill>
                  <a:schemeClr val="bg1"/>
                </a:solidFill>
                <a:latin typeface="Inter" panose="020B0502030000000004" pitchFamily="34" charset="0"/>
                <a:ea typeface="Inter" panose="020B0502030000000004" pitchFamily="34" charset="0"/>
                <a:cs typeface="Inter" panose="020B0502030000000004" pitchFamily="34" charset="0"/>
              </a:defRPr>
            </a:lvl2pPr>
            <a:lvl3pPr marL="914400" indent="0" algn="l" defTabSz="914400" rtl="0" eaLnBrk="1" latinLnBrk="0" hangingPunct="1">
              <a:lnSpc>
                <a:spcPct val="120000"/>
              </a:lnSpc>
              <a:spcBef>
                <a:spcPts val="500"/>
              </a:spcBef>
              <a:buFont typeface="Inter" panose="020B0502030000000004" pitchFamily="34" charset="0"/>
              <a:buNone/>
              <a:defRPr sz="1200" kern="1200">
                <a:solidFill>
                  <a:schemeClr val="bg1"/>
                </a:solidFill>
                <a:latin typeface="Inter" panose="020B0502030000000004" pitchFamily="34" charset="0"/>
                <a:ea typeface="Inter" panose="020B0502030000000004" pitchFamily="34" charset="0"/>
                <a:cs typeface="Inter" panose="020B0502030000000004" pitchFamily="34" charset="0"/>
              </a:defRPr>
            </a:lvl3pPr>
            <a:lvl4pPr marL="1371600" indent="0" algn="l" defTabSz="914400" rtl="0" eaLnBrk="1" latinLnBrk="0" hangingPunct="1">
              <a:lnSpc>
                <a:spcPct val="120000"/>
              </a:lnSpc>
              <a:spcBef>
                <a:spcPts val="500"/>
              </a:spcBef>
              <a:buFont typeface="Inter" panose="020B0502030000000004" pitchFamily="34" charset="0"/>
              <a:buNone/>
              <a:defRPr sz="1200" kern="1200">
                <a:solidFill>
                  <a:schemeClr val="bg1"/>
                </a:solidFill>
                <a:latin typeface="Inter" panose="020B0502030000000004" pitchFamily="34" charset="0"/>
                <a:ea typeface="Inter" panose="020B0502030000000004" pitchFamily="34" charset="0"/>
                <a:cs typeface="Inter" panose="020B0502030000000004" pitchFamily="34" charset="0"/>
              </a:defRPr>
            </a:lvl4pPr>
            <a:lvl5pPr marL="1828800" indent="0" algn="l" defTabSz="914400" rtl="0" eaLnBrk="1" latinLnBrk="0" hangingPunct="1">
              <a:lnSpc>
                <a:spcPct val="120000"/>
              </a:lnSpc>
              <a:spcBef>
                <a:spcPts val="500"/>
              </a:spcBef>
              <a:buFont typeface="Inter" panose="020B0502030000000004" pitchFamily="34" charset="0"/>
              <a:buNone/>
              <a:defRPr sz="1200" kern="1200">
                <a:solidFill>
                  <a:schemeClr val="bg1"/>
                </a:solidFill>
                <a:latin typeface="Inter" panose="020B0502030000000004" pitchFamily="34" charset="0"/>
                <a:ea typeface="Inter" panose="020B0502030000000004" pitchFamily="34" charset="0"/>
                <a:cs typeface="Inter" panose="020B0502030000000004" pitchFamily="34" charset="0"/>
              </a:defRPr>
            </a:lvl5pPr>
            <a:lvl6pPr marL="2514600" indent="-228600" algn="l" defTabSz="914400" rtl="0" eaLnBrk="1" latinLnBrk="0" hangingPunct="1">
              <a:lnSpc>
                <a:spcPct val="90000"/>
              </a:lnSpc>
              <a:spcBef>
                <a:spcPts val="500"/>
              </a:spcBef>
              <a:buFont typeface="Inter" panose="020B05020300000000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Inter" panose="020B05020300000000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Inter" panose="020B05020300000000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Inter" panose="020B0502030000000004" pitchFamily="34" charset="0"/>
              <a:buChar char="•"/>
              <a:defRPr sz="1800" kern="1200">
                <a:solidFill>
                  <a:schemeClr val="tx1"/>
                </a:solidFill>
                <a:latin typeface="+mn-lt"/>
                <a:ea typeface="+mn-ea"/>
                <a:cs typeface="+mn-cs"/>
              </a:defRPr>
            </a:lvl9pPr>
          </a:lstStyle>
          <a:p>
            <a:pPr fontAlgn="base">
              <a:lnSpc>
                <a:spcPct val="100000"/>
              </a:lnSpc>
            </a:pPr>
            <a:r>
              <a:rPr lang="en-US" dirty="0"/>
              <a:t>Skip the support queue. Ask Sovi answers regulatory and product questions the moment you need them.</a:t>
            </a:r>
            <a:endParaRPr lang="en-US" dirty="0">
              <a:latin typeface="Inter" panose="02000503000000020004" pitchFamily="2" charset="0"/>
              <a:ea typeface="Inter" panose="02000503000000020004" pitchFamily="2" charset="0"/>
            </a:endParaRPr>
          </a:p>
        </p:txBody>
      </p:sp>
      <p:sp>
        <p:nvSpPr>
          <p:cNvPr id="9" name="Text Placeholder 135">
            <a:extLst>
              <a:ext uri="{FF2B5EF4-FFF2-40B4-BE49-F238E27FC236}">
                <a16:creationId xmlns:a16="http://schemas.microsoft.com/office/drawing/2014/main" id="{11866541-DEAE-D591-F169-0FF8CE80F146}"/>
              </a:ext>
            </a:extLst>
          </p:cNvPr>
          <p:cNvSpPr txBox="1">
            <a:spLocks/>
          </p:cNvSpPr>
          <p:nvPr/>
        </p:nvSpPr>
        <p:spPr>
          <a:xfrm>
            <a:off x="1190262" y="3261653"/>
            <a:ext cx="4003906" cy="268625"/>
          </a:xfrm>
          <a:prstGeom prst="rect">
            <a:avLst/>
          </a:prstGeom>
        </p:spPr>
        <p:txBody>
          <a:bodyPr vert="horz" lIns="0" tIns="0" rIns="0" bIns="0" rtlCol="0" anchor="t">
            <a:noAutofit/>
          </a:bodyPr>
          <a:lstStyle>
            <a:lvl1pPr marL="0" indent="0" algn="l" defTabSz="914400" rtl="0" eaLnBrk="1" latinLnBrk="0" hangingPunct="1">
              <a:lnSpc>
                <a:spcPct val="100000"/>
              </a:lnSpc>
              <a:spcBef>
                <a:spcPts val="1000"/>
              </a:spcBef>
              <a:buFont typeface="Inter" panose="020B0502030000000004" pitchFamily="34" charset="0"/>
              <a:buNone/>
              <a:defRPr lang="en-US" sz="1800" b="1" kern="1200" dirty="0" smtClean="0">
                <a:solidFill>
                  <a:schemeClr val="accent2"/>
                </a:solidFill>
                <a:latin typeface="Outfit" pitchFamily="2" charset="0"/>
                <a:ea typeface="Inter" panose="020B0502030000000004" pitchFamily="34" charset="0"/>
                <a:cs typeface="Inter" panose="020B0502030000000004" pitchFamily="34" charset="0"/>
              </a:defRPr>
            </a:lvl1pPr>
            <a:lvl2pPr marL="457200" indent="0" algn="l" defTabSz="914400" rtl="0" eaLnBrk="1" latinLnBrk="0" hangingPunct="1">
              <a:lnSpc>
                <a:spcPct val="120000"/>
              </a:lnSpc>
              <a:spcBef>
                <a:spcPts val="500"/>
              </a:spcBef>
              <a:buFont typeface="Inter" panose="020B0502030000000004" pitchFamily="34" charset="0"/>
              <a:buNone/>
              <a:defRPr sz="2000" b="1" kern="1200">
                <a:solidFill>
                  <a:schemeClr val="tx1"/>
                </a:solidFill>
                <a:latin typeface="Inter" panose="020B0502030000000004" pitchFamily="34" charset="0"/>
                <a:ea typeface="Inter" panose="020B0502030000000004" pitchFamily="34" charset="0"/>
                <a:cs typeface="Inter" panose="020B0502030000000004" pitchFamily="34" charset="0"/>
              </a:defRPr>
            </a:lvl2pPr>
            <a:lvl3pPr marL="914400" indent="0" algn="l" defTabSz="914400" rtl="0" eaLnBrk="1" latinLnBrk="0" hangingPunct="1">
              <a:lnSpc>
                <a:spcPct val="120000"/>
              </a:lnSpc>
              <a:spcBef>
                <a:spcPts val="500"/>
              </a:spcBef>
              <a:buFont typeface="Inter" panose="020B0502030000000004" pitchFamily="34" charset="0"/>
              <a:buNone/>
              <a:defRPr sz="1800" b="1" kern="1200">
                <a:solidFill>
                  <a:schemeClr val="tx1"/>
                </a:solidFill>
                <a:latin typeface="Inter" panose="020B0502030000000004" pitchFamily="34" charset="0"/>
                <a:ea typeface="Inter" panose="020B0502030000000004" pitchFamily="34" charset="0"/>
                <a:cs typeface="Inter" panose="020B0502030000000004" pitchFamily="34" charset="0"/>
              </a:defRPr>
            </a:lvl3pPr>
            <a:lvl4pPr marL="1371600" indent="0" algn="l" defTabSz="914400" rtl="0" eaLnBrk="1" latinLnBrk="0" hangingPunct="1">
              <a:lnSpc>
                <a:spcPct val="120000"/>
              </a:lnSpc>
              <a:spcBef>
                <a:spcPts val="500"/>
              </a:spcBef>
              <a:buFont typeface="Inter" panose="020B0502030000000004" pitchFamily="34" charset="0"/>
              <a:buNone/>
              <a:defRPr sz="1600" b="1" kern="1200">
                <a:solidFill>
                  <a:schemeClr val="tx1"/>
                </a:solidFill>
                <a:latin typeface="Inter" panose="020B0502030000000004" pitchFamily="34" charset="0"/>
                <a:ea typeface="Inter" panose="020B0502030000000004" pitchFamily="34" charset="0"/>
                <a:cs typeface="Inter" panose="020B0502030000000004" pitchFamily="34" charset="0"/>
              </a:defRPr>
            </a:lvl4pPr>
            <a:lvl5pPr marL="1828800" indent="0" algn="l" defTabSz="914400" rtl="0" eaLnBrk="1" latinLnBrk="0" hangingPunct="1">
              <a:lnSpc>
                <a:spcPct val="120000"/>
              </a:lnSpc>
              <a:spcBef>
                <a:spcPts val="500"/>
              </a:spcBef>
              <a:buFont typeface="Inter" panose="020B0502030000000004" pitchFamily="34" charset="0"/>
              <a:buNone/>
              <a:defRPr sz="1600" b="1" kern="1200">
                <a:solidFill>
                  <a:schemeClr val="tx1"/>
                </a:solidFill>
                <a:latin typeface="Inter" panose="020B0502030000000004" pitchFamily="34" charset="0"/>
                <a:ea typeface="Inter" panose="020B0502030000000004" pitchFamily="34" charset="0"/>
                <a:cs typeface="Inter" panose="020B0502030000000004" pitchFamily="34" charset="0"/>
              </a:defRPr>
            </a:lvl5pPr>
            <a:lvl6pPr marL="2286000" indent="0" algn="l" defTabSz="914400" rtl="0" eaLnBrk="1" latinLnBrk="0" hangingPunct="1">
              <a:lnSpc>
                <a:spcPct val="90000"/>
              </a:lnSpc>
              <a:spcBef>
                <a:spcPts val="500"/>
              </a:spcBef>
              <a:buFont typeface="Inter" panose="020B0502030000000004" pitchFamily="34" charset="0"/>
              <a:buNone/>
              <a:defRPr sz="1600" b="1" kern="1200">
                <a:solidFill>
                  <a:schemeClr val="tx1"/>
                </a:solidFill>
                <a:latin typeface="+mn-lt"/>
                <a:ea typeface="+mn-ea"/>
                <a:cs typeface="+mn-cs"/>
              </a:defRPr>
            </a:lvl6pPr>
            <a:lvl7pPr marL="2743200" indent="0" algn="l" defTabSz="914400" rtl="0" eaLnBrk="1" latinLnBrk="0" hangingPunct="1">
              <a:lnSpc>
                <a:spcPct val="90000"/>
              </a:lnSpc>
              <a:spcBef>
                <a:spcPts val="500"/>
              </a:spcBef>
              <a:buFont typeface="Inter" panose="020B0502030000000004" pitchFamily="34" charset="0"/>
              <a:buNone/>
              <a:defRPr sz="1600" b="1" kern="1200">
                <a:solidFill>
                  <a:schemeClr val="tx1"/>
                </a:solidFill>
                <a:latin typeface="+mn-lt"/>
                <a:ea typeface="+mn-ea"/>
                <a:cs typeface="+mn-cs"/>
              </a:defRPr>
            </a:lvl7pPr>
            <a:lvl8pPr marL="3200400" indent="0" algn="l" defTabSz="914400" rtl="0" eaLnBrk="1" latinLnBrk="0" hangingPunct="1">
              <a:lnSpc>
                <a:spcPct val="90000"/>
              </a:lnSpc>
              <a:spcBef>
                <a:spcPts val="500"/>
              </a:spcBef>
              <a:buFont typeface="Inter" panose="020B0502030000000004" pitchFamily="34" charset="0"/>
              <a:buNone/>
              <a:defRPr sz="1600" b="1" kern="1200">
                <a:solidFill>
                  <a:schemeClr val="tx1"/>
                </a:solidFill>
                <a:latin typeface="+mn-lt"/>
                <a:ea typeface="+mn-ea"/>
                <a:cs typeface="+mn-cs"/>
              </a:defRPr>
            </a:lvl8pPr>
            <a:lvl9pPr marL="3657600" indent="0" algn="l" defTabSz="914400" rtl="0" eaLnBrk="1" latinLnBrk="0" hangingPunct="1">
              <a:lnSpc>
                <a:spcPct val="90000"/>
              </a:lnSpc>
              <a:spcBef>
                <a:spcPts val="500"/>
              </a:spcBef>
              <a:buFont typeface="Inter" panose="020B0502030000000004" pitchFamily="34" charset="0"/>
              <a:buNone/>
              <a:defRPr sz="1600" b="1" kern="1200">
                <a:solidFill>
                  <a:schemeClr val="tx1"/>
                </a:solidFill>
                <a:latin typeface="+mn-lt"/>
                <a:ea typeface="+mn-ea"/>
                <a:cs typeface="+mn-cs"/>
              </a:defRPr>
            </a:lvl9pPr>
          </a:lstStyle>
          <a:p>
            <a:r>
              <a:rPr lang="en-US" sz="1600" dirty="0">
                <a:solidFill>
                  <a:srgbClr val="FFD7A4"/>
                </a:solidFill>
              </a:rPr>
              <a:t>Know Your Compliance Obligations</a:t>
            </a:r>
            <a:br>
              <a:rPr lang="en-US" sz="1600" dirty="0">
                <a:solidFill>
                  <a:srgbClr val="FFD7A4"/>
                </a:solidFill>
              </a:rPr>
            </a:br>
            <a:endParaRPr lang="en-US" sz="1600" dirty="0">
              <a:solidFill>
                <a:srgbClr val="FFD7A4"/>
              </a:solidFill>
            </a:endParaRPr>
          </a:p>
        </p:txBody>
      </p:sp>
      <p:sp>
        <p:nvSpPr>
          <p:cNvPr id="10" name="Content Placeholder 136">
            <a:extLst>
              <a:ext uri="{FF2B5EF4-FFF2-40B4-BE49-F238E27FC236}">
                <a16:creationId xmlns:a16="http://schemas.microsoft.com/office/drawing/2014/main" id="{942A0F10-C9EC-6A6C-24B7-6F7BD3B5B6DD}"/>
              </a:ext>
            </a:extLst>
          </p:cNvPr>
          <p:cNvSpPr txBox="1">
            <a:spLocks/>
          </p:cNvSpPr>
          <p:nvPr/>
        </p:nvSpPr>
        <p:spPr>
          <a:xfrm>
            <a:off x="1190262" y="3587430"/>
            <a:ext cx="4197085" cy="381219"/>
          </a:xfrm>
          <a:prstGeom prst="rect">
            <a:avLst/>
          </a:prstGeom>
        </p:spPr>
        <p:txBody>
          <a:bodyPr vert="horz" lIns="0" tIns="0" rIns="0" bIns="0" rtlCol="0">
            <a:noAutofit/>
          </a:bodyPr>
          <a:lstStyle>
            <a:lvl1pPr marL="0" indent="0" algn="l" defTabSz="914400" rtl="0" eaLnBrk="1" latinLnBrk="0" hangingPunct="1">
              <a:lnSpc>
                <a:spcPct val="120000"/>
              </a:lnSpc>
              <a:spcBef>
                <a:spcPts val="1000"/>
              </a:spcBef>
              <a:buFont typeface="Inter" panose="020B0502030000000004" pitchFamily="34" charset="0"/>
              <a:buNone/>
              <a:defRPr sz="1200" kern="1200">
                <a:solidFill>
                  <a:schemeClr val="bg1"/>
                </a:solidFill>
                <a:latin typeface="Inter" panose="020B0502030000000004" pitchFamily="34" charset="0"/>
                <a:ea typeface="Inter" panose="020B0502030000000004" pitchFamily="34" charset="0"/>
                <a:cs typeface="Inter" panose="020B0502030000000004" pitchFamily="34" charset="0"/>
              </a:defRPr>
            </a:lvl1pPr>
            <a:lvl2pPr marL="457200" indent="0" algn="l" defTabSz="914400" rtl="0" eaLnBrk="1" latinLnBrk="0" hangingPunct="1">
              <a:lnSpc>
                <a:spcPct val="120000"/>
              </a:lnSpc>
              <a:spcBef>
                <a:spcPts val="500"/>
              </a:spcBef>
              <a:buFont typeface="Inter" panose="020B0502030000000004" pitchFamily="34" charset="0"/>
              <a:buNone/>
              <a:defRPr sz="1200" kern="1200">
                <a:solidFill>
                  <a:schemeClr val="bg1"/>
                </a:solidFill>
                <a:latin typeface="Inter" panose="020B0502030000000004" pitchFamily="34" charset="0"/>
                <a:ea typeface="Inter" panose="020B0502030000000004" pitchFamily="34" charset="0"/>
                <a:cs typeface="Inter" panose="020B0502030000000004" pitchFamily="34" charset="0"/>
              </a:defRPr>
            </a:lvl2pPr>
            <a:lvl3pPr marL="914400" indent="0" algn="l" defTabSz="914400" rtl="0" eaLnBrk="1" latinLnBrk="0" hangingPunct="1">
              <a:lnSpc>
                <a:spcPct val="120000"/>
              </a:lnSpc>
              <a:spcBef>
                <a:spcPts val="500"/>
              </a:spcBef>
              <a:buFont typeface="Inter" panose="020B0502030000000004" pitchFamily="34" charset="0"/>
              <a:buNone/>
              <a:defRPr sz="1200" kern="1200">
                <a:solidFill>
                  <a:schemeClr val="bg1"/>
                </a:solidFill>
                <a:latin typeface="Inter" panose="020B0502030000000004" pitchFamily="34" charset="0"/>
                <a:ea typeface="Inter" panose="020B0502030000000004" pitchFamily="34" charset="0"/>
                <a:cs typeface="Inter" panose="020B0502030000000004" pitchFamily="34" charset="0"/>
              </a:defRPr>
            </a:lvl3pPr>
            <a:lvl4pPr marL="1371600" indent="0" algn="l" defTabSz="914400" rtl="0" eaLnBrk="1" latinLnBrk="0" hangingPunct="1">
              <a:lnSpc>
                <a:spcPct val="120000"/>
              </a:lnSpc>
              <a:spcBef>
                <a:spcPts val="500"/>
              </a:spcBef>
              <a:buFont typeface="Inter" panose="020B0502030000000004" pitchFamily="34" charset="0"/>
              <a:buNone/>
              <a:defRPr sz="1200" kern="1200">
                <a:solidFill>
                  <a:schemeClr val="bg1"/>
                </a:solidFill>
                <a:latin typeface="Inter" panose="020B0502030000000004" pitchFamily="34" charset="0"/>
                <a:ea typeface="Inter" panose="020B0502030000000004" pitchFamily="34" charset="0"/>
                <a:cs typeface="Inter" panose="020B0502030000000004" pitchFamily="34" charset="0"/>
              </a:defRPr>
            </a:lvl4pPr>
            <a:lvl5pPr marL="1828800" indent="0" algn="l" defTabSz="914400" rtl="0" eaLnBrk="1" latinLnBrk="0" hangingPunct="1">
              <a:lnSpc>
                <a:spcPct val="120000"/>
              </a:lnSpc>
              <a:spcBef>
                <a:spcPts val="500"/>
              </a:spcBef>
              <a:buFont typeface="Inter" panose="020B0502030000000004" pitchFamily="34" charset="0"/>
              <a:buNone/>
              <a:defRPr sz="1200" kern="1200">
                <a:solidFill>
                  <a:schemeClr val="bg1"/>
                </a:solidFill>
                <a:latin typeface="Inter" panose="020B0502030000000004" pitchFamily="34" charset="0"/>
                <a:ea typeface="Inter" panose="020B0502030000000004" pitchFamily="34" charset="0"/>
                <a:cs typeface="Inter" panose="020B0502030000000004" pitchFamily="34" charset="0"/>
              </a:defRPr>
            </a:lvl5pPr>
            <a:lvl6pPr marL="2514600" indent="-228600" algn="l" defTabSz="914400" rtl="0" eaLnBrk="1" latinLnBrk="0" hangingPunct="1">
              <a:lnSpc>
                <a:spcPct val="90000"/>
              </a:lnSpc>
              <a:spcBef>
                <a:spcPts val="500"/>
              </a:spcBef>
              <a:buFont typeface="Inter" panose="020B05020300000000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Inter" panose="020B05020300000000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Inter" panose="020B05020300000000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Inter" panose="020B0502030000000004" pitchFamily="34" charset="0"/>
              <a:buChar char="•"/>
              <a:defRPr sz="1800" kern="1200">
                <a:solidFill>
                  <a:schemeClr val="tx1"/>
                </a:solidFill>
                <a:latin typeface="+mn-lt"/>
                <a:ea typeface="+mn-ea"/>
                <a:cs typeface="+mn-cs"/>
              </a:defRPr>
            </a:lvl9pPr>
          </a:lstStyle>
          <a:p>
            <a:pPr>
              <a:lnSpc>
                <a:spcPct val="100000"/>
              </a:lnSpc>
            </a:pPr>
            <a:r>
              <a:rPr lang="en-US" dirty="0"/>
              <a:t>Ask Sovi helps your team research, prepare, and stay informed on regulatory requirements and deadlines.</a:t>
            </a:r>
          </a:p>
        </p:txBody>
      </p:sp>
      <p:sp>
        <p:nvSpPr>
          <p:cNvPr id="12" name="Text Placeholder 135">
            <a:extLst>
              <a:ext uri="{FF2B5EF4-FFF2-40B4-BE49-F238E27FC236}">
                <a16:creationId xmlns:a16="http://schemas.microsoft.com/office/drawing/2014/main" id="{507054B4-6C40-11C1-B40D-24FE6E50F5AE}"/>
              </a:ext>
            </a:extLst>
          </p:cNvPr>
          <p:cNvSpPr txBox="1">
            <a:spLocks/>
          </p:cNvSpPr>
          <p:nvPr/>
        </p:nvSpPr>
        <p:spPr>
          <a:xfrm>
            <a:off x="1190262" y="4146557"/>
            <a:ext cx="3805944" cy="268625"/>
          </a:xfrm>
          <a:prstGeom prst="rect">
            <a:avLst/>
          </a:prstGeom>
        </p:spPr>
        <p:txBody>
          <a:bodyPr vert="horz" lIns="0" tIns="0" rIns="0" bIns="0" rtlCol="0" anchor="t">
            <a:noAutofit/>
          </a:bodyPr>
          <a:lstStyle>
            <a:lvl1pPr marL="0" indent="0" algn="l" defTabSz="914400" rtl="0" eaLnBrk="1" latinLnBrk="0" hangingPunct="1">
              <a:lnSpc>
                <a:spcPct val="100000"/>
              </a:lnSpc>
              <a:spcBef>
                <a:spcPts val="1000"/>
              </a:spcBef>
              <a:buFont typeface="Inter" panose="020B0502030000000004" pitchFamily="34" charset="0"/>
              <a:buNone/>
              <a:defRPr lang="en-US" sz="1800" b="1" kern="1200" dirty="0" smtClean="0">
                <a:solidFill>
                  <a:schemeClr val="accent2"/>
                </a:solidFill>
                <a:latin typeface="Outfit" pitchFamily="2" charset="0"/>
                <a:ea typeface="Inter" panose="020B0502030000000004" pitchFamily="34" charset="0"/>
                <a:cs typeface="Inter" panose="020B0502030000000004" pitchFamily="34" charset="0"/>
              </a:defRPr>
            </a:lvl1pPr>
            <a:lvl2pPr marL="457200" indent="0" algn="l" defTabSz="914400" rtl="0" eaLnBrk="1" latinLnBrk="0" hangingPunct="1">
              <a:lnSpc>
                <a:spcPct val="120000"/>
              </a:lnSpc>
              <a:spcBef>
                <a:spcPts val="500"/>
              </a:spcBef>
              <a:buFont typeface="Inter" panose="020B0502030000000004" pitchFamily="34" charset="0"/>
              <a:buNone/>
              <a:defRPr sz="2000" b="1" kern="1200">
                <a:solidFill>
                  <a:schemeClr val="tx1"/>
                </a:solidFill>
                <a:latin typeface="Inter" panose="020B0502030000000004" pitchFamily="34" charset="0"/>
                <a:ea typeface="Inter" panose="020B0502030000000004" pitchFamily="34" charset="0"/>
                <a:cs typeface="Inter" panose="020B0502030000000004" pitchFamily="34" charset="0"/>
              </a:defRPr>
            </a:lvl2pPr>
            <a:lvl3pPr marL="914400" indent="0" algn="l" defTabSz="914400" rtl="0" eaLnBrk="1" latinLnBrk="0" hangingPunct="1">
              <a:lnSpc>
                <a:spcPct val="120000"/>
              </a:lnSpc>
              <a:spcBef>
                <a:spcPts val="500"/>
              </a:spcBef>
              <a:buFont typeface="Inter" panose="020B0502030000000004" pitchFamily="34" charset="0"/>
              <a:buNone/>
              <a:defRPr sz="1800" b="1" kern="1200">
                <a:solidFill>
                  <a:schemeClr val="tx1"/>
                </a:solidFill>
                <a:latin typeface="Inter" panose="020B0502030000000004" pitchFamily="34" charset="0"/>
                <a:ea typeface="Inter" panose="020B0502030000000004" pitchFamily="34" charset="0"/>
                <a:cs typeface="Inter" panose="020B0502030000000004" pitchFamily="34" charset="0"/>
              </a:defRPr>
            </a:lvl3pPr>
            <a:lvl4pPr marL="1371600" indent="0" algn="l" defTabSz="914400" rtl="0" eaLnBrk="1" latinLnBrk="0" hangingPunct="1">
              <a:lnSpc>
                <a:spcPct val="120000"/>
              </a:lnSpc>
              <a:spcBef>
                <a:spcPts val="500"/>
              </a:spcBef>
              <a:buFont typeface="Inter" panose="020B0502030000000004" pitchFamily="34" charset="0"/>
              <a:buNone/>
              <a:defRPr sz="1600" b="1" kern="1200">
                <a:solidFill>
                  <a:schemeClr val="tx1"/>
                </a:solidFill>
                <a:latin typeface="Inter" panose="020B0502030000000004" pitchFamily="34" charset="0"/>
                <a:ea typeface="Inter" panose="020B0502030000000004" pitchFamily="34" charset="0"/>
                <a:cs typeface="Inter" panose="020B0502030000000004" pitchFamily="34" charset="0"/>
              </a:defRPr>
            </a:lvl4pPr>
            <a:lvl5pPr marL="1828800" indent="0" algn="l" defTabSz="914400" rtl="0" eaLnBrk="1" latinLnBrk="0" hangingPunct="1">
              <a:lnSpc>
                <a:spcPct val="120000"/>
              </a:lnSpc>
              <a:spcBef>
                <a:spcPts val="500"/>
              </a:spcBef>
              <a:buFont typeface="Inter" panose="020B0502030000000004" pitchFamily="34" charset="0"/>
              <a:buNone/>
              <a:defRPr sz="1600" b="1" kern="1200">
                <a:solidFill>
                  <a:schemeClr val="tx1"/>
                </a:solidFill>
                <a:latin typeface="Inter" panose="020B0502030000000004" pitchFamily="34" charset="0"/>
                <a:ea typeface="Inter" panose="020B0502030000000004" pitchFamily="34" charset="0"/>
                <a:cs typeface="Inter" panose="020B0502030000000004" pitchFamily="34" charset="0"/>
              </a:defRPr>
            </a:lvl5pPr>
            <a:lvl6pPr marL="2286000" indent="0" algn="l" defTabSz="914400" rtl="0" eaLnBrk="1" latinLnBrk="0" hangingPunct="1">
              <a:lnSpc>
                <a:spcPct val="90000"/>
              </a:lnSpc>
              <a:spcBef>
                <a:spcPts val="500"/>
              </a:spcBef>
              <a:buFont typeface="Inter" panose="020B0502030000000004" pitchFamily="34" charset="0"/>
              <a:buNone/>
              <a:defRPr sz="1600" b="1" kern="1200">
                <a:solidFill>
                  <a:schemeClr val="tx1"/>
                </a:solidFill>
                <a:latin typeface="+mn-lt"/>
                <a:ea typeface="+mn-ea"/>
                <a:cs typeface="+mn-cs"/>
              </a:defRPr>
            </a:lvl6pPr>
            <a:lvl7pPr marL="2743200" indent="0" algn="l" defTabSz="914400" rtl="0" eaLnBrk="1" latinLnBrk="0" hangingPunct="1">
              <a:lnSpc>
                <a:spcPct val="90000"/>
              </a:lnSpc>
              <a:spcBef>
                <a:spcPts val="500"/>
              </a:spcBef>
              <a:buFont typeface="Inter" panose="020B0502030000000004" pitchFamily="34" charset="0"/>
              <a:buNone/>
              <a:defRPr sz="1600" b="1" kern="1200">
                <a:solidFill>
                  <a:schemeClr val="tx1"/>
                </a:solidFill>
                <a:latin typeface="+mn-lt"/>
                <a:ea typeface="+mn-ea"/>
                <a:cs typeface="+mn-cs"/>
              </a:defRPr>
            </a:lvl7pPr>
            <a:lvl8pPr marL="3200400" indent="0" algn="l" defTabSz="914400" rtl="0" eaLnBrk="1" latinLnBrk="0" hangingPunct="1">
              <a:lnSpc>
                <a:spcPct val="90000"/>
              </a:lnSpc>
              <a:spcBef>
                <a:spcPts val="500"/>
              </a:spcBef>
              <a:buFont typeface="Inter" panose="020B0502030000000004" pitchFamily="34" charset="0"/>
              <a:buNone/>
              <a:defRPr sz="1600" b="1" kern="1200">
                <a:solidFill>
                  <a:schemeClr val="tx1"/>
                </a:solidFill>
                <a:latin typeface="+mn-lt"/>
                <a:ea typeface="+mn-ea"/>
                <a:cs typeface="+mn-cs"/>
              </a:defRPr>
            </a:lvl8pPr>
            <a:lvl9pPr marL="3657600" indent="0" algn="l" defTabSz="914400" rtl="0" eaLnBrk="1" latinLnBrk="0" hangingPunct="1">
              <a:lnSpc>
                <a:spcPct val="90000"/>
              </a:lnSpc>
              <a:spcBef>
                <a:spcPts val="500"/>
              </a:spcBef>
              <a:buFont typeface="Inter" panose="020B0502030000000004" pitchFamily="34" charset="0"/>
              <a:buNone/>
              <a:defRPr sz="1600" b="1" kern="1200">
                <a:solidFill>
                  <a:schemeClr val="tx1"/>
                </a:solidFill>
                <a:latin typeface="+mn-lt"/>
                <a:ea typeface="+mn-ea"/>
                <a:cs typeface="+mn-cs"/>
              </a:defRPr>
            </a:lvl9pPr>
          </a:lstStyle>
          <a:p>
            <a:r>
              <a:rPr lang="en-US" sz="1600" dirty="0">
                <a:solidFill>
                  <a:srgbClr val="FFD7A4"/>
                </a:solidFill>
              </a:rPr>
              <a:t>Fewer Interruptions, More Productivity</a:t>
            </a:r>
            <a:br>
              <a:rPr lang="en-US" sz="1600" dirty="0">
                <a:solidFill>
                  <a:srgbClr val="FFD7A4"/>
                </a:solidFill>
              </a:rPr>
            </a:br>
            <a:endParaRPr lang="en-US" sz="1600" dirty="0">
              <a:solidFill>
                <a:srgbClr val="FFD7A4"/>
              </a:solidFill>
            </a:endParaRPr>
          </a:p>
        </p:txBody>
      </p:sp>
      <p:sp>
        <p:nvSpPr>
          <p:cNvPr id="18" name="Content Placeholder 136">
            <a:extLst>
              <a:ext uri="{FF2B5EF4-FFF2-40B4-BE49-F238E27FC236}">
                <a16:creationId xmlns:a16="http://schemas.microsoft.com/office/drawing/2014/main" id="{A399FC23-0BD4-5309-97F7-D5B1929A4E1B}"/>
              </a:ext>
            </a:extLst>
          </p:cNvPr>
          <p:cNvSpPr txBox="1">
            <a:spLocks/>
          </p:cNvSpPr>
          <p:nvPr/>
        </p:nvSpPr>
        <p:spPr>
          <a:xfrm>
            <a:off x="1190262" y="4472334"/>
            <a:ext cx="4197085" cy="381219"/>
          </a:xfrm>
          <a:prstGeom prst="rect">
            <a:avLst/>
          </a:prstGeom>
        </p:spPr>
        <p:txBody>
          <a:bodyPr vert="horz" lIns="0" tIns="0" rIns="0" bIns="0" rtlCol="0">
            <a:noAutofit/>
          </a:bodyPr>
          <a:lstStyle>
            <a:lvl1pPr marL="0" indent="0" algn="l" defTabSz="914400" rtl="0" eaLnBrk="1" latinLnBrk="0" hangingPunct="1">
              <a:lnSpc>
                <a:spcPct val="120000"/>
              </a:lnSpc>
              <a:spcBef>
                <a:spcPts val="1000"/>
              </a:spcBef>
              <a:buFont typeface="Inter" panose="020B0502030000000004" pitchFamily="34" charset="0"/>
              <a:buNone/>
              <a:defRPr sz="1200" kern="1200">
                <a:solidFill>
                  <a:schemeClr val="bg1"/>
                </a:solidFill>
                <a:latin typeface="Inter" panose="020B0502030000000004" pitchFamily="34" charset="0"/>
                <a:ea typeface="Inter" panose="020B0502030000000004" pitchFamily="34" charset="0"/>
                <a:cs typeface="Inter" panose="020B0502030000000004" pitchFamily="34" charset="0"/>
              </a:defRPr>
            </a:lvl1pPr>
            <a:lvl2pPr marL="457200" indent="0" algn="l" defTabSz="914400" rtl="0" eaLnBrk="1" latinLnBrk="0" hangingPunct="1">
              <a:lnSpc>
                <a:spcPct val="120000"/>
              </a:lnSpc>
              <a:spcBef>
                <a:spcPts val="500"/>
              </a:spcBef>
              <a:buFont typeface="Inter" panose="020B0502030000000004" pitchFamily="34" charset="0"/>
              <a:buNone/>
              <a:defRPr sz="1200" kern="1200">
                <a:solidFill>
                  <a:schemeClr val="bg1"/>
                </a:solidFill>
                <a:latin typeface="Inter" panose="020B0502030000000004" pitchFamily="34" charset="0"/>
                <a:ea typeface="Inter" panose="020B0502030000000004" pitchFamily="34" charset="0"/>
                <a:cs typeface="Inter" panose="020B0502030000000004" pitchFamily="34" charset="0"/>
              </a:defRPr>
            </a:lvl2pPr>
            <a:lvl3pPr marL="914400" indent="0" algn="l" defTabSz="914400" rtl="0" eaLnBrk="1" latinLnBrk="0" hangingPunct="1">
              <a:lnSpc>
                <a:spcPct val="120000"/>
              </a:lnSpc>
              <a:spcBef>
                <a:spcPts val="500"/>
              </a:spcBef>
              <a:buFont typeface="Inter" panose="020B0502030000000004" pitchFamily="34" charset="0"/>
              <a:buNone/>
              <a:defRPr sz="1200" kern="1200">
                <a:solidFill>
                  <a:schemeClr val="bg1"/>
                </a:solidFill>
                <a:latin typeface="Inter" panose="020B0502030000000004" pitchFamily="34" charset="0"/>
                <a:ea typeface="Inter" panose="020B0502030000000004" pitchFamily="34" charset="0"/>
                <a:cs typeface="Inter" panose="020B0502030000000004" pitchFamily="34" charset="0"/>
              </a:defRPr>
            </a:lvl3pPr>
            <a:lvl4pPr marL="1371600" indent="0" algn="l" defTabSz="914400" rtl="0" eaLnBrk="1" latinLnBrk="0" hangingPunct="1">
              <a:lnSpc>
                <a:spcPct val="120000"/>
              </a:lnSpc>
              <a:spcBef>
                <a:spcPts val="500"/>
              </a:spcBef>
              <a:buFont typeface="Inter" panose="020B0502030000000004" pitchFamily="34" charset="0"/>
              <a:buNone/>
              <a:defRPr sz="1200" kern="1200">
                <a:solidFill>
                  <a:schemeClr val="bg1"/>
                </a:solidFill>
                <a:latin typeface="Inter" panose="020B0502030000000004" pitchFamily="34" charset="0"/>
                <a:ea typeface="Inter" panose="020B0502030000000004" pitchFamily="34" charset="0"/>
                <a:cs typeface="Inter" panose="020B0502030000000004" pitchFamily="34" charset="0"/>
              </a:defRPr>
            </a:lvl4pPr>
            <a:lvl5pPr marL="1828800" indent="0" algn="l" defTabSz="914400" rtl="0" eaLnBrk="1" latinLnBrk="0" hangingPunct="1">
              <a:lnSpc>
                <a:spcPct val="120000"/>
              </a:lnSpc>
              <a:spcBef>
                <a:spcPts val="500"/>
              </a:spcBef>
              <a:buFont typeface="Inter" panose="020B0502030000000004" pitchFamily="34" charset="0"/>
              <a:buNone/>
              <a:defRPr sz="1200" kern="1200">
                <a:solidFill>
                  <a:schemeClr val="bg1"/>
                </a:solidFill>
                <a:latin typeface="Inter" panose="020B0502030000000004" pitchFamily="34" charset="0"/>
                <a:ea typeface="Inter" panose="020B0502030000000004" pitchFamily="34" charset="0"/>
                <a:cs typeface="Inter" panose="020B0502030000000004" pitchFamily="34" charset="0"/>
              </a:defRPr>
            </a:lvl5pPr>
            <a:lvl6pPr marL="2514600" indent="-228600" algn="l" defTabSz="914400" rtl="0" eaLnBrk="1" latinLnBrk="0" hangingPunct="1">
              <a:lnSpc>
                <a:spcPct val="90000"/>
              </a:lnSpc>
              <a:spcBef>
                <a:spcPts val="500"/>
              </a:spcBef>
              <a:buFont typeface="Inter" panose="020B05020300000000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Inter" panose="020B05020300000000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Inter" panose="020B05020300000000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Inter" panose="020B0502030000000004" pitchFamily="34" charset="0"/>
              <a:buChar char="•"/>
              <a:defRPr sz="1800" kern="1200">
                <a:solidFill>
                  <a:schemeClr val="tx1"/>
                </a:solidFill>
                <a:latin typeface="+mn-lt"/>
                <a:ea typeface="+mn-ea"/>
                <a:cs typeface="+mn-cs"/>
              </a:defRPr>
            </a:lvl9pPr>
          </a:lstStyle>
          <a:p>
            <a:pPr fontAlgn="base">
              <a:lnSpc>
                <a:spcPct val="100000"/>
              </a:lnSpc>
            </a:pPr>
            <a:r>
              <a:rPr lang="en-US" dirty="0"/>
              <a:t>Get answers to complex compliance questions without looping in your compliance team every single time.</a:t>
            </a:r>
            <a:endParaRPr lang="en-US" dirty="0">
              <a:latin typeface="Inter" panose="02000503000000020004" pitchFamily="2" charset="0"/>
              <a:ea typeface="Inter" panose="02000503000000020004" pitchFamily="2" charset="0"/>
            </a:endParaRPr>
          </a:p>
        </p:txBody>
      </p:sp>
      <p:sp>
        <p:nvSpPr>
          <p:cNvPr id="19" name="Text Placeholder 135">
            <a:extLst>
              <a:ext uri="{FF2B5EF4-FFF2-40B4-BE49-F238E27FC236}">
                <a16:creationId xmlns:a16="http://schemas.microsoft.com/office/drawing/2014/main" id="{1CF9F3BB-C67E-7A76-5253-05916C4EEC33}"/>
              </a:ext>
            </a:extLst>
          </p:cNvPr>
          <p:cNvSpPr txBox="1">
            <a:spLocks/>
          </p:cNvSpPr>
          <p:nvPr/>
        </p:nvSpPr>
        <p:spPr>
          <a:xfrm>
            <a:off x="1190262" y="5025560"/>
            <a:ext cx="4003906" cy="268625"/>
          </a:xfrm>
          <a:prstGeom prst="rect">
            <a:avLst/>
          </a:prstGeom>
        </p:spPr>
        <p:txBody>
          <a:bodyPr vert="horz" lIns="0" tIns="0" rIns="0" bIns="0" rtlCol="0" anchor="t">
            <a:noAutofit/>
          </a:bodyPr>
          <a:lstStyle>
            <a:lvl1pPr marL="0" indent="0" algn="l" defTabSz="914400" rtl="0" eaLnBrk="1" latinLnBrk="0" hangingPunct="1">
              <a:lnSpc>
                <a:spcPct val="100000"/>
              </a:lnSpc>
              <a:spcBef>
                <a:spcPts val="1000"/>
              </a:spcBef>
              <a:buFont typeface="Inter" panose="020B0502030000000004" pitchFamily="34" charset="0"/>
              <a:buNone/>
              <a:defRPr lang="en-US" sz="1800" b="1" kern="1200" dirty="0" smtClean="0">
                <a:solidFill>
                  <a:schemeClr val="accent2"/>
                </a:solidFill>
                <a:latin typeface="Outfit" pitchFamily="2" charset="0"/>
                <a:ea typeface="Inter" panose="020B0502030000000004" pitchFamily="34" charset="0"/>
                <a:cs typeface="Inter" panose="020B0502030000000004" pitchFamily="34" charset="0"/>
              </a:defRPr>
            </a:lvl1pPr>
            <a:lvl2pPr marL="457200" indent="0" algn="l" defTabSz="914400" rtl="0" eaLnBrk="1" latinLnBrk="0" hangingPunct="1">
              <a:lnSpc>
                <a:spcPct val="120000"/>
              </a:lnSpc>
              <a:spcBef>
                <a:spcPts val="500"/>
              </a:spcBef>
              <a:buFont typeface="Inter" panose="020B0502030000000004" pitchFamily="34" charset="0"/>
              <a:buNone/>
              <a:defRPr sz="2000" b="1" kern="1200">
                <a:solidFill>
                  <a:schemeClr val="tx1"/>
                </a:solidFill>
                <a:latin typeface="Inter" panose="020B0502030000000004" pitchFamily="34" charset="0"/>
                <a:ea typeface="Inter" panose="020B0502030000000004" pitchFamily="34" charset="0"/>
                <a:cs typeface="Inter" panose="020B0502030000000004" pitchFamily="34" charset="0"/>
              </a:defRPr>
            </a:lvl2pPr>
            <a:lvl3pPr marL="914400" indent="0" algn="l" defTabSz="914400" rtl="0" eaLnBrk="1" latinLnBrk="0" hangingPunct="1">
              <a:lnSpc>
                <a:spcPct val="120000"/>
              </a:lnSpc>
              <a:spcBef>
                <a:spcPts val="500"/>
              </a:spcBef>
              <a:buFont typeface="Inter" panose="020B0502030000000004" pitchFamily="34" charset="0"/>
              <a:buNone/>
              <a:defRPr sz="1800" b="1" kern="1200">
                <a:solidFill>
                  <a:schemeClr val="tx1"/>
                </a:solidFill>
                <a:latin typeface="Inter" panose="020B0502030000000004" pitchFamily="34" charset="0"/>
                <a:ea typeface="Inter" panose="020B0502030000000004" pitchFamily="34" charset="0"/>
                <a:cs typeface="Inter" panose="020B0502030000000004" pitchFamily="34" charset="0"/>
              </a:defRPr>
            </a:lvl3pPr>
            <a:lvl4pPr marL="1371600" indent="0" algn="l" defTabSz="914400" rtl="0" eaLnBrk="1" latinLnBrk="0" hangingPunct="1">
              <a:lnSpc>
                <a:spcPct val="120000"/>
              </a:lnSpc>
              <a:spcBef>
                <a:spcPts val="500"/>
              </a:spcBef>
              <a:buFont typeface="Inter" panose="020B0502030000000004" pitchFamily="34" charset="0"/>
              <a:buNone/>
              <a:defRPr sz="1600" b="1" kern="1200">
                <a:solidFill>
                  <a:schemeClr val="tx1"/>
                </a:solidFill>
                <a:latin typeface="Inter" panose="020B0502030000000004" pitchFamily="34" charset="0"/>
                <a:ea typeface="Inter" panose="020B0502030000000004" pitchFamily="34" charset="0"/>
                <a:cs typeface="Inter" panose="020B0502030000000004" pitchFamily="34" charset="0"/>
              </a:defRPr>
            </a:lvl4pPr>
            <a:lvl5pPr marL="1828800" indent="0" algn="l" defTabSz="914400" rtl="0" eaLnBrk="1" latinLnBrk="0" hangingPunct="1">
              <a:lnSpc>
                <a:spcPct val="120000"/>
              </a:lnSpc>
              <a:spcBef>
                <a:spcPts val="500"/>
              </a:spcBef>
              <a:buFont typeface="Inter" panose="020B0502030000000004" pitchFamily="34" charset="0"/>
              <a:buNone/>
              <a:defRPr sz="1600" b="1" kern="1200">
                <a:solidFill>
                  <a:schemeClr val="tx1"/>
                </a:solidFill>
                <a:latin typeface="Inter" panose="020B0502030000000004" pitchFamily="34" charset="0"/>
                <a:ea typeface="Inter" panose="020B0502030000000004" pitchFamily="34" charset="0"/>
                <a:cs typeface="Inter" panose="020B0502030000000004" pitchFamily="34" charset="0"/>
              </a:defRPr>
            </a:lvl5pPr>
            <a:lvl6pPr marL="2286000" indent="0" algn="l" defTabSz="914400" rtl="0" eaLnBrk="1" latinLnBrk="0" hangingPunct="1">
              <a:lnSpc>
                <a:spcPct val="90000"/>
              </a:lnSpc>
              <a:spcBef>
                <a:spcPts val="500"/>
              </a:spcBef>
              <a:buFont typeface="Inter" panose="020B0502030000000004" pitchFamily="34" charset="0"/>
              <a:buNone/>
              <a:defRPr sz="1600" b="1" kern="1200">
                <a:solidFill>
                  <a:schemeClr val="tx1"/>
                </a:solidFill>
                <a:latin typeface="+mn-lt"/>
                <a:ea typeface="+mn-ea"/>
                <a:cs typeface="+mn-cs"/>
              </a:defRPr>
            </a:lvl6pPr>
            <a:lvl7pPr marL="2743200" indent="0" algn="l" defTabSz="914400" rtl="0" eaLnBrk="1" latinLnBrk="0" hangingPunct="1">
              <a:lnSpc>
                <a:spcPct val="90000"/>
              </a:lnSpc>
              <a:spcBef>
                <a:spcPts val="500"/>
              </a:spcBef>
              <a:buFont typeface="Inter" panose="020B0502030000000004" pitchFamily="34" charset="0"/>
              <a:buNone/>
              <a:defRPr sz="1600" b="1" kern="1200">
                <a:solidFill>
                  <a:schemeClr val="tx1"/>
                </a:solidFill>
                <a:latin typeface="+mn-lt"/>
                <a:ea typeface="+mn-ea"/>
                <a:cs typeface="+mn-cs"/>
              </a:defRPr>
            </a:lvl7pPr>
            <a:lvl8pPr marL="3200400" indent="0" algn="l" defTabSz="914400" rtl="0" eaLnBrk="1" latinLnBrk="0" hangingPunct="1">
              <a:lnSpc>
                <a:spcPct val="90000"/>
              </a:lnSpc>
              <a:spcBef>
                <a:spcPts val="500"/>
              </a:spcBef>
              <a:buFont typeface="Inter" panose="020B0502030000000004" pitchFamily="34" charset="0"/>
              <a:buNone/>
              <a:defRPr sz="1600" b="1" kern="1200">
                <a:solidFill>
                  <a:schemeClr val="tx1"/>
                </a:solidFill>
                <a:latin typeface="+mn-lt"/>
                <a:ea typeface="+mn-ea"/>
                <a:cs typeface="+mn-cs"/>
              </a:defRPr>
            </a:lvl8pPr>
            <a:lvl9pPr marL="3657600" indent="0" algn="l" defTabSz="914400" rtl="0" eaLnBrk="1" latinLnBrk="0" hangingPunct="1">
              <a:lnSpc>
                <a:spcPct val="90000"/>
              </a:lnSpc>
              <a:spcBef>
                <a:spcPts val="500"/>
              </a:spcBef>
              <a:buFont typeface="Inter" panose="020B0502030000000004" pitchFamily="34" charset="0"/>
              <a:buNone/>
              <a:defRPr sz="1600" b="1" kern="1200">
                <a:solidFill>
                  <a:schemeClr val="tx1"/>
                </a:solidFill>
                <a:latin typeface="+mn-lt"/>
                <a:ea typeface="+mn-ea"/>
                <a:cs typeface="+mn-cs"/>
              </a:defRPr>
            </a:lvl9pPr>
          </a:lstStyle>
          <a:p>
            <a:r>
              <a:rPr lang="en-US" sz="1600">
                <a:solidFill>
                  <a:srgbClr val="FFD7A4"/>
                </a:solidFill>
                <a:latin typeface="Outfit"/>
              </a:rPr>
              <a:t>Already Available.</a:t>
            </a:r>
            <a:endParaRPr lang="en-US" sz="1600" dirty="0">
              <a:solidFill>
                <a:srgbClr val="FFD7A4"/>
              </a:solidFill>
            </a:endParaRPr>
          </a:p>
        </p:txBody>
      </p:sp>
      <p:sp>
        <p:nvSpPr>
          <p:cNvPr id="20" name="Content Placeholder 136">
            <a:extLst>
              <a:ext uri="{FF2B5EF4-FFF2-40B4-BE49-F238E27FC236}">
                <a16:creationId xmlns:a16="http://schemas.microsoft.com/office/drawing/2014/main" id="{2873DB2E-F1DC-B346-6AF5-523EC702FE43}"/>
              </a:ext>
            </a:extLst>
          </p:cNvPr>
          <p:cNvSpPr txBox="1">
            <a:spLocks/>
          </p:cNvSpPr>
          <p:nvPr/>
        </p:nvSpPr>
        <p:spPr>
          <a:xfrm>
            <a:off x="1190262" y="5294185"/>
            <a:ext cx="4197085" cy="381219"/>
          </a:xfrm>
          <a:prstGeom prst="rect">
            <a:avLst/>
          </a:prstGeom>
        </p:spPr>
        <p:txBody>
          <a:bodyPr vert="horz" lIns="0" tIns="0" rIns="0" bIns="0" rtlCol="0" anchor="t">
            <a:noAutofit/>
          </a:bodyPr>
          <a:lstStyle>
            <a:lvl1pPr marL="0" indent="0" algn="l" defTabSz="914400" rtl="0" eaLnBrk="1" latinLnBrk="0" hangingPunct="1">
              <a:lnSpc>
                <a:spcPct val="120000"/>
              </a:lnSpc>
              <a:spcBef>
                <a:spcPts val="1000"/>
              </a:spcBef>
              <a:buFont typeface="Inter" panose="020B0502030000000004" pitchFamily="34" charset="0"/>
              <a:buNone/>
              <a:defRPr sz="1200" kern="1200">
                <a:solidFill>
                  <a:schemeClr val="bg1"/>
                </a:solidFill>
                <a:latin typeface="Inter" panose="020B0502030000000004" pitchFamily="34" charset="0"/>
                <a:ea typeface="Inter" panose="020B0502030000000004" pitchFamily="34" charset="0"/>
                <a:cs typeface="Inter" panose="020B0502030000000004" pitchFamily="34" charset="0"/>
              </a:defRPr>
            </a:lvl1pPr>
            <a:lvl2pPr marL="457200" indent="0" algn="l" defTabSz="914400" rtl="0" eaLnBrk="1" latinLnBrk="0" hangingPunct="1">
              <a:lnSpc>
                <a:spcPct val="120000"/>
              </a:lnSpc>
              <a:spcBef>
                <a:spcPts val="500"/>
              </a:spcBef>
              <a:buFont typeface="Inter" panose="020B0502030000000004" pitchFamily="34" charset="0"/>
              <a:buNone/>
              <a:defRPr sz="1200" kern="1200">
                <a:solidFill>
                  <a:schemeClr val="bg1"/>
                </a:solidFill>
                <a:latin typeface="Inter" panose="020B0502030000000004" pitchFamily="34" charset="0"/>
                <a:ea typeface="Inter" panose="020B0502030000000004" pitchFamily="34" charset="0"/>
                <a:cs typeface="Inter" panose="020B0502030000000004" pitchFamily="34" charset="0"/>
              </a:defRPr>
            </a:lvl2pPr>
            <a:lvl3pPr marL="914400" indent="0" algn="l" defTabSz="914400" rtl="0" eaLnBrk="1" latinLnBrk="0" hangingPunct="1">
              <a:lnSpc>
                <a:spcPct val="120000"/>
              </a:lnSpc>
              <a:spcBef>
                <a:spcPts val="500"/>
              </a:spcBef>
              <a:buFont typeface="Inter" panose="020B0502030000000004" pitchFamily="34" charset="0"/>
              <a:buNone/>
              <a:defRPr sz="1200" kern="1200">
                <a:solidFill>
                  <a:schemeClr val="bg1"/>
                </a:solidFill>
                <a:latin typeface="Inter" panose="020B0502030000000004" pitchFamily="34" charset="0"/>
                <a:ea typeface="Inter" panose="020B0502030000000004" pitchFamily="34" charset="0"/>
                <a:cs typeface="Inter" panose="020B0502030000000004" pitchFamily="34" charset="0"/>
              </a:defRPr>
            </a:lvl3pPr>
            <a:lvl4pPr marL="1371600" indent="0" algn="l" defTabSz="914400" rtl="0" eaLnBrk="1" latinLnBrk="0" hangingPunct="1">
              <a:lnSpc>
                <a:spcPct val="120000"/>
              </a:lnSpc>
              <a:spcBef>
                <a:spcPts val="500"/>
              </a:spcBef>
              <a:buFont typeface="Inter" panose="020B0502030000000004" pitchFamily="34" charset="0"/>
              <a:buNone/>
              <a:defRPr sz="1200" kern="1200">
                <a:solidFill>
                  <a:schemeClr val="bg1"/>
                </a:solidFill>
                <a:latin typeface="Inter" panose="020B0502030000000004" pitchFamily="34" charset="0"/>
                <a:ea typeface="Inter" panose="020B0502030000000004" pitchFamily="34" charset="0"/>
                <a:cs typeface="Inter" panose="020B0502030000000004" pitchFamily="34" charset="0"/>
              </a:defRPr>
            </a:lvl4pPr>
            <a:lvl5pPr marL="1828800" indent="0" algn="l" defTabSz="914400" rtl="0" eaLnBrk="1" latinLnBrk="0" hangingPunct="1">
              <a:lnSpc>
                <a:spcPct val="120000"/>
              </a:lnSpc>
              <a:spcBef>
                <a:spcPts val="500"/>
              </a:spcBef>
              <a:buFont typeface="Inter" panose="020B0502030000000004" pitchFamily="34" charset="0"/>
              <a:buNone/>
              <a:defRPr sz="1200" kern="1200">
                <a:solidFill>
                  <a:schemeClr val="bg1"/>
                </a:solidFill>
                <a:latin typeface="Inter" panose="020B0502030000000004" pitchFamily="34" charset="0"/>
                <a:ea typeface="Inter" panose="020B0502030000000004" pitchFamily="34" charset="0"/>
                <a:cs typeface="Inter" panose="020B0502030000000004" pitchFamily="34" charset="0"/>
              </a:defRPr>
            </a:lvl5pPr>
            <a:lvl6pPr marL="2514600" indent="-228600" algn="l" defTabSz="914400" rtl="0" eaLnBrk="1" latinLnBrk="0" hangingPunct="1">
              <a:lnSpc>
                <a:spcPct val="90000"/>
              </a:lnSpc>
              <a:spcBef>
                <a:spcPts val="500"/>
              </a:spcBef>
              <a:buFont typeface="Inter" panose="020B05020300000000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Inter" panose="020B05020300000000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Inter" panose="020B05020300000000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Inter" panose="020B0502030000000004" pitchFamily="34" charset="0"/>
              <a:buChar char="•"/>
              <a:defRPr sz="1800" kern="1200">
                <a:solidFill>
                  <a:schemeClr val="tx1"/>
                </a:solidFill>
                <a:latin typeface="+mn-lt"/>
                <a:ea typeface="+mn-ea"/>
                <a:cs typeface="+mn-cs"/>
              </a:defRPr>
            </a:lvl9pPr>
          </a:lstStyle>
          <a:p>
            <a:pPr>
              <a:lnSpc>
                <a:spcPct val="100000"/>
              </a:lnSpc>
              <a:spcBef>
                <a:spcPts val="400"/>
              </a:spcBef>
            </a:pPr>
            <a:r>
              <a:rPr lang="en-US" dirty="0">
                <a:latin typeface="Inter"/>
                <a:ea typeface="Inter" panose="02000503000000020004" pitchFamily="2" charset="0"/>
              </a:rPr>
              <a:t>Ask </a:t>
            </a:r>
            <a:r>
              <a:rPr lang="en-US" dirty="0" err="1">
                <a:latin typeface="Inter"/>
                <a:ea typeface="Inter" panose="02000503000000020004" pitchFamily="2" charset="0"/>
              </a:rPr>
              <a:t>Sovi</a:t>
            </a:r>
            <a:r>
              <a:rPr lang="en-US" dirty="0">
                <a:latin typeface="Inter"/>
                <a:ea typeface="Inter" panose="02000503000000020004" pitchFamily="2" charset="0"/>
              </a:rPr>
              <a:t> is live in </a:t>
            </a:r>
            <a:r>
              <a:rPr lang="en-US" dirty="0" err="1">
                <a:latin typeface="Inter"/>
                <a:ea typeface="Inter" panose="02000503000000020004" pitchFamily="2" charset="0"/>
              </a:rPr>
              <a:t>ReportMyUP</a:t>
            </a:r>
            <a:r>
              <a:rPr lang="en-US" dirty="0">
                <a:latin typeface="Inter"/>
                <a:ea typeface="Inter" panose="02000503000000020004" pitchFamily="2" charset="0"/>
              </a:rPr>
              <a:t> today.</a:t>
            </a:r>
          </a:p>
        </p:txBody>
      </p:sp>
      <p:pic>
        <p:nvPicPr>
          <p:cNvPr id="24" name="Graphic 23">
            <a:extLst>
              <a:ext uri="{FF2B5EF4-FFF2-40B4-BE49-F238E27FC236}">
                <a16:creationId xmlns:a16="http://schemas.microsoft.com/office/drawing/2014/main" id="{D4C443B5-6FD4-DCDA-5FDD-D131F78F89DC}"/>
              </a:ext>
            </a:extLst>
          </p:cNvPr>
          <p:cNvPicPr>
            <a:picLocks noChangeAspect="1"/>
          </p:cNvPicPr>
          <p:nvPr/>
        </p:nvPicPr>
        <p:blipFill>
          <a:blip>
            <a:extLst>
              <a:ext uri="{96DAC541-7B7A-43D3-8B79-37D633B846F1}">
                <asvg:svgBlip xmlns:asvg="http://schemas.microsoft.com/office/drawing/2016/SVG/main" r:embed="rId3"/>
              </a:ext>
            </a:extLst>
          </a:blip>
          <a:srcRect/>
          <a:stretch/>
        </p:blipFill>
        <p:spPr>
          <a:xfrm>
            <a:off x="742596" y="2382650"/>
            <a:ext cx="268624" cy="268624"/>
          </a:xfrm>
          <a:prstGeom prst="rect">
            <a:avLst/>
          </a:prstGeom>
        </p:spPr>
      </p:pic>
      <p:pic>
        <p:nvPicPr>
          <p:cNvPr id="25" name="Graphic 24">
            <a:extLst>
              <a:ext uri="{FF2B5EF4-FFF2-40B4-BE49-F238E27FC236}">
                <a16:creationId xmlns:a16="http://schemas.microsoft.com/office/drawing/2014/main" id="{23F3AF74-EA5B-8529-06F7-C2365021E179}"/>
              </a:ext>
            </a:extLst>
          </p:cNvPr>
          <p:cNvPicPr>
            <a:picLocks noChangeAspect="1"/>
          </p:cNvPicPr>
          <p:nvPr/>
        </p:nvPicPr>
        <p:blipFill>
          <a:blip>
            <a:extLst>
              <a:ext uri="{96DAC541-7B7A-43D3-8B79-37D633B846F1}">
                <asvg:svgBlip xmlns:asvg="http://schemas.microsoft.com/office/drawing/2016/SVG/main" r:embed="rId3"/>
              </a:ext>
            </a:extLst>
          </a:blip>
          <a:srcRect/>
          <a:stretch/>
        </p:blipFill>
        <p:spPr>
          <a:xfrm>
            <a:off x="742596" y="3265587"/>
            <a:ext cx="268624" cy="268624"/>
          </a:xfrm>
          <a:prstGeom prst="rect">
            <a:avLst/>
          </a:prstGeom>
        </p:spPr>
      </p:pic>
      <p:pic>
        <p:nvPicPr>
          <p:cNvPr id="28" name="Graphic 27">
            <a:extLst>
              <a:ext uri="{FF2B5EF4-FFF2-40B4-BE49-F238E27FC236}">
                <a16:creationId xmlns:a16="http://schemas.microsoft.com/office/drawing/2014/main" id="{1972A1DD-66B7-979E-BEEA-79F5919D25A9}"/>
              </a:ext>
            </a:extLst>
          </p:cNvPr>
          <p:cNvPicPr>
            <a:picLocks noChangeAspect="1"/>
          </p:cNvPicPr>
          <p:nvPr/>
        </p:nvPicPr>
        <p:blipFill>
          <a:blip>
            <a:extLst>
              <a:ext uri="{96DAC541-7B7A-43D3-8B79-37D633B846F1}">
                <asvg:svgBlip xmlns:asvg="http://schemas.microsoft.com/office/drawing/2016/SVG/main" r:embed="rId3"/>
              </a:ext>
            </a:extLst>
          </a:blip>
          <a:srcRect/>
          <a:stretch/>
        </p:blipFill>
        <p:spPr>
          <a:xfrm>
            <a:off x="742596" y="4148524"/>
            <a:ext cx="268624" cy="268624"/>
          </a:xfrm>
          <a:prstGeom prst="rect">
            <a:avLst/>
          </a:prstGeom>
        </p:spPr>
      </p:pic>
      <p:pic>
        <p:nvPicPr>
          <p:cNvPr id="29" name="Graphic 28">
            <a:extLst>
              <a:ext uri="{FF2B5EF4-FFF2-40B4-BE49-F238E27FC236}">
                <a16:creationId xmlns:a16="http://schemas.microsoft.com/office/drawing/2014/main" id="{8BEB4D50-D3D3-FEE7-DC72-3FF6D50B06E9}"/>
              </a:ext>
            </a:extLst>
          </p:cNvPr>
          <p:cNvPicPr>
            <a:picLocks noChangeAspect="1"/>
          </p:cNvPicPr>
          <p:nvPr/>
        </p:nvPicPr>
        <p:blipFill>
          <a:blip>
            <a:extLst>
              <a:ext uri="{96DAC541-7B7A-43D3-8B79-37D633B846F1}">
                <asvg:svgBlip xmlns:asvg="http://schemas.microsoft.com/office/drawing/2016/SVG/main" r:embed="rId3"/>
              </a:ext>
            </a:extLst>
          </a:blip>
          <a:srcRect/>
          <a:stretch/>
        </p:blipFill>
        <p:spPr>
          <a:xfrm>
            <a:off x="742596" y="5031461"/>
            <a:ext cx="268624" cy="268624"/>
          </a:xfrm>
          <a:prstGeom prst="rect">
            <a:avLst/>
          </a:prstGeom>
        </p:spPr>
      </p:pic>
    </p:spTree>
    <p:extLst>
      <p:ext uri="{BB962C8B-B14F-4D97-AF65-F5344CB8AC3E}">
        <p14:creationId xmlns:p14="http://schemas.microsoft.com/office/powerpoint/2010/main" val="1206985726"/>
      </p:ext>
    </p:extLst>
  </p:cSld>
  <p:clrMapOvr>
    <a:masterClrMapping/>
  </p:clrMapOvr>
</p:sld>
</file>

<file path=ppt/slides/slide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itle 5">
            <a:extLst>
              <a:ext uri="{FF2B5EF4-FFF2-40B4-BE49-F238E27FC236}">
                <a16:creationId xmlns:a16="http://schemas.microsoft.com/office/drawing/2014/main" id="{FF449890-C28C-BE8A-CB8A-BC6941BE81B7}"/>
              </a:ext>
            </a:extLst>
          </p:cNvPr>
          <p:cNvSpPr>
            <a:spLocks noGrp="1"/>
          </p:cNvSpPr>
          <p:nvPr>
            <p:ph type="title"/>
          </p:nvPr>
        </p:nvSpPr>
        <p:spPr>
          <a:xfrm>
            <a:off x="762000" y="993285"/>
            <a:ext cx="10674850" cy="651854"/>
          </a:xfrm>
        </p:spPr>
        <p:txBody>
          <a:bodyPr/>
          <a:lstStyle/>
          <a:p>
            <a:r>
              <a:rPr lang="en-US" dirty="0">
                <a:latin typeface="Outfit"/>
              </a:rPr>
              <a:t>State Reporting</a:t>
            </a:r>
          </a:p>
        </p:txBody>
      </p:sp>
      <p:sp>
        <p:nvSpPr>
          <p:cNvPr id="2" name="Picture Placeholder 1">
            <a:extLst>
              <a:ext uri="{FF2B5EF4-FFF2-40B4-BE49-F238E27FC236}">
                <a16:creationId xmlns:a16="http://schemas.microsoft.com/office/drawing/2014/main" id="{FA1E9276-68A4-406D-29E6-BD0E83CF8A31}"/>
              </a:ext>
            </a:extLst>
          </p:cNvPr>
          <p:cNvSpPr>
            <a:spLocks noGrp="1" noChangeAspect="1"/>
          </p:cNvSpPr>
          <p:nvPr>
            <p:ph idx="1"/>
          </p:nvPr>
        </p:nvSpPr>
        <p:spPr>
          <a:xfrm>
            <a:off x="457201" y="4635306"/>
            <a:ext cx="2133596" cy="1720468"/>
          </a:xfrm>
        </p:spPr>
        <p:txBody>
          <a:bodyPr vert="horz" lIns="0" tIns="0" rIns="0" bIns="0" rtlCol="0" anchor="t">
            <a:noAutofit/>
          </a:bodyPr>
          <a:lstStyle/>
          <a:p>
            <a:r>
              <a:rPr lang="en-US" dirty="0">
                <a:latin typeface="Inter"/>
              </a:rPr>
              <a:t>Report Signer </a:t>
            </a:r>
          </a:p>
          <a:p>
            <a:r>
              <a:rPr lang="en-US" dirty="0">
                <a:latin typeface="Inter"/>
              </a:rPr>
              <a:t>Approvals </a:t>
            </a:r>
          </a:p>
          <a:p>
            <a:r>
              <a:rPr lang="en-US" dirty="0"/>
              <a:t>Remittance </a:t>
            </a:r>
          </a:p>
          <a:p>
            <a:r>
              <a:rPr lang="en-US" dirty="0">
                <a:latin typeface="Inter"/>
              </a:rPr>
              <a:t>Claim cut-off </a:t>
            </a:r>
          </a:p>
        </p:txBody>
      </p:sp>
      <p:sp>
        <p:nvSpPr>
          <p:cNvPr id="3" name="Text Placeholder 2">
            <a:extLst>
              <a:ext uri="{FF2B5EF4-FFF2-40B4-BE49-F238E27FC236}">
                <a16:creationId xmlns:a16="http://schemas.microsoft.com/office/drawing/2014/main" id="{1D87D918-6E03-E85E-4A46-BF218495B185}"/>
              </a:ext>
            </a:extLst>
          </p:cNvPr>
          <p:cNvSpPr>
            <a:spLocks noGrp="1"/>
          </p:cNvSpPr>
          <p:nvPr>
            <p:ph type="body" sz="quarter" idx="13"/>
          </p:nvPr>
        </p:nvSpPr>
        <p:spPr>
          <a:xfrm>
            <a:off x="762000" y="1508666"/>
            <a:ext cx="10674350" cy="414149"/>
          </a:xfrm>
        </p:spPr>
        <p:txBody>
          <a:bodyPr vert="horz" lIns="0" tIns="0" rIns="0" bIns="0" rtlCol="0" anchor="t">
            <a:noAutofit/>
          </a:bodyPr>
          <a:lstStyle/>
          <a:p>
            <a:r>
              <a:rPr lang="en-US">
                <a:latin typeface="Outfit Light"/>
              </a:rPr>
              <a:t>It's simple if you are prepared </a:t>
            </a:r>
            <a:endParaRPr lang="en-US"/>
          </a:p>
        </p:txBody>
      </p:sp>
      <p:sp>
        <p:nvSpPr>
          <p:cNvPr id="4" name="Text Placeholder 3">
            <a:extLst>
              <a:ext uri="{FF2B5EF4-FFF2-40B4-BE49-F238E27FC236}">
                <a16:creationId xmlns:a16="http://schemas.microsoft.com/office/drawing/2014/main" id="{821BD1B7-5F32-3285-A3B5-332F2E13D0EA}"/>
              </a:ext>
            </a:extLst>
          </p:cNvPr>
          <p:cNvSpPr>
            <a:spLocks noGrp="1"/>
          </p:cNvSpPr>
          <p:nvPr>
            <p:ph type="body" sz="quarter" idx="14"/>
          </p:nvPr>
        </p:nvSpPr>
        <p:spPr/>
        <p:txBody>
          <a:bodyPr vert="horz" lIns="0" tIns="0" rIns="0" bIns="0" rtlCol="0" anchor="t">
            <a:noAutofit/>
          </a:bodyPr>
          <a:lstStyle/>
          <a:p>
            <a:r>
              <a:rPr lang="en-US">
                <a:latin typeface="Inter"/>
              </a:rPr>
              <a:t>Notify internal stakeholders </a:t>
            </a:r>
          </a:p>
        </p:txBody>
      </p:sp>
      <p:sp>
        <p:nvSpPr>
          <p:cNvPr id="7" name="Text Placeholder 6">
            <a:extLst>
              <a:ext uri="{FF2B5EF4-FFF2-40B4-BE49-F238E27FC236}">
                <a16:creationId xmlns:a16="http://schemas.microsoft.com/office/drawing/2014/main" id="{0C9D291D-3283-B925-6F94-25C3CDF75FE8}"/>
              </a:ext>
            </a:extLst>
          </p:cNvPr>
          <p:cNvSpPr>
            <a:spLocks noGrp="1"/>
          </p:cNvSpPr>
          <p:nvPr>
            <p:ph type="body" sz="quarter" idx="21"/>
          </p:nvPr>
        </p:nvSpPr>
        <p:spPr/>
        <p:txBody>
          <a:bodyPr/>
          <a:lstStyle/>
          <a:p>
            <a:endParaRPr lang="en-US"/>
          </a:p>
        </p:txBody>
      </p:sp>
      <p:sp>
        <p:nvSpPr>
          <p:cNvPr id="5" name="Text Placeholder 4">
            <a:extLst>
              <a:ext uri="{FF2B5EF4-FFF2-40B4-BE49-F238E27FC236}">
                <a16:creationId xmlns:a16="http://schemas.microsoft.com/office/drawing/2014/main" id="{E7CB987E-DA22-0ABF-8BA0-B8E2526E6C67}"/>
              </a:ext>
            </a:extLst>
          </p:cNvPr>
          <p:cNvSpPr>
            <a:spLocks noGrp="1"/>
          </p:cNvSpPr>
          <p:nvPr>
            <p:ph type="body" sz="quarter" idx="19"/>
          </p:nvPr>
        </p:nvSpPr>
        <p:spPr/>
        <p:txBody>
          <a:bodyPr vert="horz" lIns="0" tIns="0" rIns="0" bIns="0" rtlCol="0" anchor="t">
            <a:noAutofit/>
          </a:bodyPr>
          <a:lstStyle/>
          <a:p>
            <a:r>
              <a:rPr lang="en-US"/>
              <a:t>1</a:t>
            </a:r>
          </a:p>
        </p:txBody>
      </p:sp>
      <p:sp>
        <p:nvSpPr>
          <p:cNvPr id="8" name="Text Placeholder 7">
            <a:extLst>
              <a:ext uri="{FF2B5EF4-FFF2-40B4-BE49-F238E27FC236}">
                <a16:creationId xmlns:a16="http://schemas.microsoft.com/office/drawing/2014/main" id="{FDDA0108-8F7C-7AC1-C543-4E87D28B8AE3}"/>
              </a:ext>
            </a:extLst>
          </p:cNvPr>
          <p:cNvSpPr>
            <a:spLocks noGrp="1"/>
          </p:cNvSpPr>
          <p:nvPr>
            <p:ph type="body" sz="quarter" idx="22"/>
          </p:nvPr>
        </p:nvSpPr>
        <p:spPr/>
        <p:txBody>
          <a:bodyPr vert="horz" lIns="0" tIns="0" rIns="0" bIns="0" rtlCol="0" anchor="t">
            <a:noAutofit/>
          </a:bodyPr>
          <a:lstStyle/>
          <a:p>
            <a:r>
              <a:rPr lang="en-US"/>
              <a:t>2</a:t>
            </a:r>
          </a:p>
        </p:txBody>
      </p:sp>
      <p:sp>
        <p:nvSpPr>
          <p:cNvPr id="9" name="Text Placeholder 8">
            <a:extLst>
              <a:ext uri="{FF2B5EF4-FFF2-40B4-BE49-F238E27FC236}">
                <a16:creationId xmlns:a16="http://schemas.microsoft.com/office/drawing/2014/main" id="{992BD94E-12F0-DDAC-C6B2-74B8DB7868CA}"/>
              </a:ext>
            </a:extLst>
          </p:cNvPr>
          <p:cNvSpPr>
            <a:spLocks noGrp="1"/>
          </p:cNvSpPr>
          <p:nvPr>
            <p:ph type="body" sz="quarter" idx="23"/>
          </p:nvPr>
        </p:nvSpPr>
        <p:spPr/>
        <p:txBody>
          <a:bodyPr vert="horz" lIns="0" tIns="0" rIns="0" bIns="0" rtlCol="0" anchor="t">
            <a:noAutofit/>
          </a:bodyPr>
          <a:lstStyle/>
          <a:p>
            <a:r>
              <a:rPr lang="en-US">
                <a:latin typeface="Inter"/>
              </a:rPr>
              <a:t>Review and update company information </a:t>
            </a:r>
          </a:p>
        </p:txBody>
      </p:sp>
      <p:sp>
        <p:nvSpPr>
          <p:cNvPr id="10" name="Content Placeholder 9">
            <a:extLst>
              <a:ext uri="{FF2B5EF4-FFF2-40B4-BE49-F238E27FC236}">
                <a16:creationId xmlns:a16="http://schemas.microsoft.com/office/drawing/2014/main" id="{D4945732-DA3A-8C75-0C47-F84DDCEA8EF1}"/>
              </a:ext>
            </a:extLst>
          </p:cNvPr>
          <p:cNvSpPr>
            <a:spLocks noGrp="1"/>
          </p:cNvSpPr>
          <p:nvPr>
            <p:ph sz="quarter" idx="24"/>
          </p:nvPr>
        </p:nvSpPr>
        <p:spPr>
          <a:xfrm>
            <a:off x="3505199" y="4635306"/>
            <a:ext cx="2133594" cy="1720468"/>
          </a:xfrm>
        </p:spPr>
        <p:txBody>
          <a:bodyPr vert="horz" lIns="0" tIns="0" rIns="0" bIns="0" rtlCol="0" anchor="t">
            <a:noAutofit/>
          </a:bodyPr>
          <a:lstStyle/>
          <a:p>
            <a:r>
              <a:rPr lang="en-US" dirty="0"/>
              <a:t>Company information pulls on to the state report. </a:t>
            </a:r>
          </a:p>
        </p:txBody>
      </p:sp>
      <p:sp>
        <p:nvSpPr>
          <p:cNvPr id="11" name="Text Placeholder 10">
            <a:extLst>
              <a:ext uri="{FF2B5EF4-FFF2-40B4-BE49-F238E27FC236}">
                <a16:creationId xmlns:a16="http://schemas.microsoft.com/office/drawing/2014/main" id="{2438B821-585E-75A9-6932-613A2359B808}"/>
              </a:ext>
            </a:extLst>
          </p:cNvPr>
          <p:cNvSpPr>
            <a:spLocks noGrp="1"/>
          </p:cNvSpPr>
          <p:nvPr>
            <p:ph type="body" sz="quarter" idx="33"/>
          </p:nvPr>
        </p:nvSpPr>
        <p:spPr/>
        <p:txBody>
          <a:bodyPr vert="horz" lIns="0" tIns="0" rIns="0" bIns="0" rtlCol="0" anchor="t">
            <a:noAutofit/>
          </a:bodyPr>
          <a:lstStyle/>
          <a:p>
            <a:r>
              <a:rPr lang="en-US">
                <a:latin typeface="Inter"/>
              </a:rPr>
              <a:t>3</a:t>
            </a:r>
            <a:endParaRPr lang="en-US"/>
          </a:p>
        </p:txBody>
      </p:sp>
      <p:sp>
        <p:nvSpPr>
          <p:cNvPr id="12" name="Text Placeholder 11">
            <a:extLst>
              <a:ext uri="{FF2B5EF4-FFF2-40B4-BE49-F238E27FC236}">
                <a16:creationId xmlns:a16="http://schemas.microsoft.com/office/drawing/2014/main" id="{3280996B-82C8-064A-6061-2F52279B513D}"/>
              </a:ext>
            </a:extLst>
          </p:cNvPr>
          <p:cNvSpPr>
            <a:spLocks noGrp="1"/>
          </p:cNvSpPr>
          <p:nvPr>
            <p:ph type="body" sz="quarter" idx="34"/>
          </p:nvPr>
        </p:nvSpPr>
        <p:spPr/>
        <p:txBody>
          <a:bodyPr vert="horz" lIns="0" tIns="0" rIns="0" bIns="0" rtlCol="0" anchor="t">
            <a:noAutofit/>
          </a:bodyPr>
          <a:lstStyle/>
          <a:p>
            <a:r>
              <a:rPr lang="en-US">
                <a:latin typeface="Inter"/>
              </a:rPr>
              <a:t>Review Negative Report Summary </a:t>
            </a:r>
          </a:p>
        </p:txBody>
      </p:sp>
      <p:sp>
        <p:nvSpPr>
          <p:cNvPr id="13" name="Content Placeholder 12">
            <a:extLst>
              <a:ext uri="{FF2B5EF4-FFF2-40B4-BE49-F238E27FC236}">
                <a16:creationId xmlns:a16="http://schemas.microsoft.com/office/drawing/2014/main" id="{15F7397E-18BE-BE95-48B4-54D60CDF2E65}"/>
              </a:ext>
            </a:extLst>
          </p:cNvPr>
          <p:cNvSpPr>
            <a:spLocks noGrp="1"/>
          </p:cNvSpPr>
          <p:nvPr>
            <p:ph sz="quarter" idx="35"/>
          </p:nvPr>
        </p:nvSpPr>
        <p:spPr>
          <a:xfrm>
            <a:off x="6553200" y="4635305"/>
            <a:ext cx="2133596" cy="1721177"/>
          </a:xfrm>
        </p:spPr>
        <p:txBody>
          <a:bodyPr vert="horz" lIns="0" tIns="0" rIns="0" bIns="0" rtlCol="0" anchor="t">
            <a:noAutofit/>
          </a:bodyPr>
          <a:lstStyle/>
          <a:p>
            <a:r>
              <a:rPr lang="en-US" dirty="0">
                <a:latin typeface="Inter"/>
              </a:rPr>
              <a:t>Most of the conditional negative report requirements are based on report history.  </a:t>
            </a:r>
          </a:p>
        </p:txBody>
      </p:sp>
      <p:sp>
        <p:nvSpPr>
          <p:cNvPr id="14" name="Text Placeholder 13">
            <a:extLst>
              <a:ext uri="{FF2B5EF4-FFF2-40B4-BE49-F238E27FC236}">
                <a16:creationId xmlns:a16="http://schemas.microsoft.com/office/drawing/2014/main" id="{33F6C5C7-6ECB-10A7-44CD-1816D8193940}"/>
              </a:ext>
            </a:extLst>
          </p:cNvPr>
          <p:cNvSpPr>
            <a:spLocks noGrp="1"/>
          </p:cNvSpPr>
          <p:nvPr>
            <p:ph type="body" sz="quarter" idx="42"/>
          </p:nvPr>
        </p:nvSpPr>
        <p:spPr/>
        <p:txBody>
          <a:bodyPr vert="horz" lIns="0" tIns="0" rIns="0" bIns="0" rtlCol="0" anchor="t">
            <a:noAutofit/>
          </a:bodyPr>
          <a:lstStyle/>
          <a:p>
            <a:r>
              <a:rPr lang="en-US"/>
              <a:t>4</a:t>
            </a:r>
          </a:p>
        </p:txBody>
      </p:sp>
      <p:sp>
        <p:nvSpPr>
          <p:cNvPr id="15" name="Text Placeholder 14">
            <a:extLst>
              <a:ext uri="{FF2B5EF4-FFF2-40B4-BE49-F238E27FC236}">
                <a16:creationId xmlns:a16="http://schemas.microsoft.com/office/drawing/2014/main" id="{936C5435-F1F6-3B3F-2242-1FFD88112CFD}"/>
              </a:ext>
            </a:extLst>
          </p:cNvPr>
          <p:cNvSpPr>
            <a:spLocks noGrp="1"/>
          </p:cNvSpPr>
          <p:nvPr>
            <p:ph type="body" sz="quarter" idx="43"/>
          </p:nvPr>
        </p:nvSpPr>
        <p:spPr/>
        <p:txBody>
          <a:bodyPr vert="horz" lIns="0" tIns="0" rIns="0" bIns="0" rtlCol="0" anchor="t">
            <a:noAutofit/>
          </a:bodyPr>
          <a:lstStyle/>
          <a:p>
            <a:r>
              <a:rPr lang="en-US">
                <a:latin typeface="Inter"/>
              </a:rPr>
              <a:t>Preview Reports </a:t>
            </a:r>
          </a:p>
        </p:txBody>
      </p:sp>
      <p:sp>
        <p:nvSpPr>
          <p:cNvPr id="16" name="Text Placeholder 15">
            <a:extLst>
              <a:ext uri="{FF2B5EF4-FFF2-40B4-BE49-F238E27FC236}">
                <a16:creationId xmlns:a16="http://schemas.microsoft.com/office/drawing/2014/main" id="{80B16AD0-044F-6DBA-E899-B44DF5675570}"/>
              </a:ext>
            </a:extLst>
          </p:cNvPr>
          <p:cNvSpPr>
            <a:spLocks noGrp="1"/>
          </p:cNvSpPr>
          <p:nvPr>
            <p:ph type="body" sz="quarter" idx="44"/>
          </p:nvPr>
        </p:nvSpPr>
        <p:spPr>
          <a:xfrm>
            <a:off x="9601198" y="4635305"/>
            <a:ext cx="2133596" cy="1721189"/>
          </a:xfrm>
        </p:spPr>
        <p:txBody>
          <a:bodyPr vert="horz" lIns="0" tIns="0" rIns="0" bIns="0" rtlCol="0" anchor="t">
            <a:noAutofit/>
          </a:bodyPr>
          <a:lstStyle/>
          <a:p>
            <a:r>
              <a:rPr lang="en-US"/>
              <a:t>Early Preview Reports can save a lot of time and effort. </a:t>
            </a:r>
          </a:p>
        </p:txBody>
      </p:sp>
    </p:spTree>
    <p:extLst>
      <p:ext uri="{BB962C8B-B14F-4D97-AF65-F5344CB8AC3E}">
        <p14:creationId xmlns:p14="http://schemas.microsoft.com/office/powerpoint/2010/main" val="1767136507"/>
      </p:ext>
    </p:extLst>
  </p:cSld>
  <p:clrMapOvr>
    <a:masterClrMapping/>
  </p:clrMapOvr>
</p:sld>
</file>

<file path=ppt/slides/slide15.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4F4B2A18-E9E7-E06E-B4CC-545611CE61E8}"/>
            </a:ext>
          </a:extLst>
        </p:cNvPr>
        <p:cNvGrpSpPr/>
        <p:nvPr/>
      </p:nvGrpSpPr>
      <p:grpSpPr>
        <a:xfrm>
          <a:off x="0" y="0"/>
          <a:ext cx="0" cy="0"/>
          <a:chOff x="0" y="0"/>
          <a:chExt cx="0" cy="0"/>
        </a:xfrm>
      </p:grpSpPr>
      <p:sp>
        <p:nvSpPr>
          <p:cNvPr id="2" name="Text Placeholder 1">
            <a:extLst>
              <a:ext uri="{FF2B5EF4-FFF2-40B4-BE49-F238E27FC236}">
                <a16:creationId xmlns:a16="http://schemas.microsoft.com/office/drawing/2014/main" id="{E55E502A-382E-DD6A-98D2-04CD030A17EB}"/>
              </a:ext>
            </a:extLst>
          </p:cNvPr>
          <p:cNvSpPr>
            <a:spLocks noGrp="1"/>
          </p:cNvSpPr>
          <p:nvPr>
            <p:ph type="body" sz="quarter" idx="21"/>
          </p:nvPr>
        </p:nvSpPr>
        <p:spPr/>
        <p:txBody>
          <a:bodyPr/>
          <a:lstStyle/>
          <a:p>
            <a:endParaRPr lang="en-US"/>
          </a:p>
        </p:txBody>
      </p:sp>
      <p:sp>
        <p:nvSpPr>
          <p:cNvPr id="3" name="Round Same Side Corner Rectangle 2">
            <a:extLst>
              <a:ext uri="{FF2B5EF4-FFF2-40B4-BE49-F238E27FC236}">
                <a16:creationId xmlns:a16="http://schemas.microsoft.com/office/drawing/2014/main" id="{5BC84FDA-63ED-0651-86D2-C87BA49F046C}"/>
              </a:ext>
            </a:extLst>
          </p:cNvPr>
          <p:cNvSpPr/>
          <p:nvPr/>
        </p:nvSpPr>
        <p:spPr>
          <a:xfrm rot="16200000">
            <a:off x="6223221" y="100120"/>
            <a:ext cx="5343195" cy="6594363"/>
          </a:xfrm>
          <a:prstGeom prst="round2SameRect">
            <a:avLst>
              <a:gd name="adj1" fmla="val 6349"/>
              <a:gd name="adj2" fmla="val 0"/>
            </a:avLst>
          </a:prstGeom>
          <a:solidFill>
            <a:srgbClr val="FFF5E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Inter"/>
              <a:ea typeface="+mn-ea"/>
              <a:cs typeface="+mn-cs"/>
            </a:endParaRPr>
          </a:p>
        </p:txBody>
      </p:sp>
      <p:sp>
        <p:nvSpPr>
          <p:cNvPr id="4" name="Freeform 3">
            <a:extLst>
              <a:ext uri="{FF2B5EF4-FFF2-40B4-BE49-F238E27FC236}">
                <a16:creationId xmlns:a16="http://schemas.microsoft.com/office/drawing/2014/main" id="{B124E1F4-A5BC-EEA5-8156-25CD815D8C0C}"/>
              </a:ext>
            </a:extLst>
          </p:cNvPr>
          <p:cNvSpPr/>
          <p:nvPr/>
        </p:nvSpPr>
        <p:spPr>
          <a:xfrm>
            <a:off x="6308834" y="0"/>
            <a:ext cx="6131345" cy="6858000"/>
          </a:xfrm>
          <a:custGeom>
            <a:avLst/>
            <a:gdLst>
              <a:gd name="connsiteX0" fmla="*/ 5478723 w 6131345"/>
              <a:gd name="connsiteY0" fmla="*/ 0 h 6858000"/>
              <a:gd name="connsiteX1" fmla="*/ 5486757 w 6131345"/>
              <a:gd name="connsiteY1" fmla="*/ 0 h 6858000"/>
              <a:gd name="connsiteX2" fmla="*/ 5591793 w 6131345"/>
              <a:gd name="connsiteY2" fmla="*/ 115573 h 6858000"/>
              <a:gd name="connsiteX3" fmla="*/ 6131345 w 6131345"/>
              <a:gd name="connsiteY3" fmla="*/ 1616425 h 6858000"/>
              <a:gd name="connsiteX4" fmla="*/ 3771172 w 6131345"/>
              <a:gd name="connsiteY4" fmla="*/ 3977130 h 6858000"/>
              <a:gd name="connsiteX5" fmla="*/ 2433093 w 6131345"/>
              <a:gd name="connsiteY5" fmla="*/ 3977130 h 6858000"/>
              <a:gd name="connsiteX6" fmla="*/ 1609100 w 6131345"/>
              <a:gd name="connsiteY6" fmla="*/ 4801308 h 6858000"/>
              <a:gd name="connsiteX7" fmla="*/ 2433093 w 6131345"/>
              <a:gd name="connsiteY7" fmla="*/ 5625488 h 6858000"/>
              <a:gd name="connsiteX8" fmla="*/ 3771172 w 6131345"/>
              <a:gd name="connsiteY8" fmla="*/ 5625488 h 6858000"/>
              <a:gd name="connsiteX9" fmla="*/ 5766704 w 6131345"/>
              <a:gd name="connsiteY9" fmla="*/ 6726624 h 6858000"/>
              <a:gd name="connsiteX10" fmla="*/ 5843894 w 6131345"/>
              <a:gd name="connsiteY10" fmla="*/ 6858000 h 6858000"/>
              <a:gd name="connsiteX11" fmla="*/ 5836914 w 6131345"/>
              <a:gd name="connsiteY11" fmla="*/ 6858000 h 6858000"/>
              <a:gd name="connsiteX12" fmla="*/ 5761143 w 6131345"/>
              <a:gd name="connsiteY12" fmla="*/ 6729108 h 6858000"/>
              <a:gd name="connsiteX13" fmla="*/ 3769957 w 6131345"/>
              <a:gd name="connsiteY13" fmla="*/ 5630351 h 6858000"/>
              <a:gd name="connsiteX14" fmla="*/ 2431878 w 6131345"/>
              <a:gd name="connsiteY14" fmla="*/ 5630351 h 6858000"/>
              <a:gd name="connsiteX15" fmla="*/ 1603023 w 6131345"/>
              <a:gd name="connsiteY15" fmla="*/ 4801308 h 6858000"/>
              <a:gd name="connsiteX16" fmla="*/ 2431878 w 6131345"/>
              <a:gd name="connsiteY16" fmla="*/ 3972267 h 6858000"/>
              <a:gd name="connsiteX17" fmla="*/ 3769957 w 6131345"/>
              <a:gd name="connsiteY17" fmla="*/ 3972267 h 6858000"/>
              <a:gd name="connsiteX18" fmla="*/ 6125269 w 6131345"/>
              <a:gd name="connsiteY18" fmla="*/ 1616425 h 6858000"/>
              <a:gd name="connsiteX19" fmla="*/ 5586516 w 6131345"/>
              <a:gd name="connsiteY19" fmla="*/ 118561 h 6858000"/>
              <a:gd name="connsiteX20" fmla="*/ 5379873 w 6131345"/>
              <a:gd name="connsiteY20" fmla="*/ 0 h 6858000"/>
              <a:gd name="connsiteX21" fmla="*/ 5388443 w 6131345"/>
              <a:gd name="connsiteY21" fmla="*/ 0 h 6858000"/>
              <a:gd name="connsiteX22" fmla="*/ 5535578 w 6131345"/>
              <a:gd name="connsiteY22" fmla="*/ 161898 h 6858000"/>
              <a:gd name="connsiteX23" fmla="*/ 6058425 w 6131345"/>
              <a:gd name="connsiteY23" fmla="*/ 1616425 h 6858000"/>
              <a:gd name="connsiteX24" fmla="*/ 3771172 w 6131345"/>
              <a:gd name="connsiteY24" fmla="*/ 3904194 h 6858000"/>
              <a:gd name="connsiteX25" fmla="*/ 2433093 w 6131345"/>
              <a:gd name="connsiteY25" fmla="*/ 3904194 h 6858000"/>
              <a:gd name="connsiteX26" fmla="*/ 1536180 w 6131345"/>
              <a:gd name="connsiteY26" fmla="*/ 4801308 h 6858000"/>
              <a:gd name="connsiteX27" fmla="*/ 2433093 w 6131345"/>
              <a:gd name="connsiteY27" fmla="*/ 5698425 h 6858000"/>
              <a:gd name="connsiteX28" fmla="*/ 3771172 w 6131345"/>
              <a:gd name="connsiteY28" fmla="*/ 5698425 h 6858000"/>
              <a:gd name="connsiteX29" fmla="*/ 5667350 w 6131345"/>
              <a:gd name="connsiteY29" fmla="*/ 6707829 h 6858000"/>
              <a:gd name="connsiteX30" fmla="*/ 5758641 w 6131345"/>
              <a:gd name="connsiteY30" fmla="*/ 6858000 h 6858000"/>
              <a:gd name="connsiteX31" fmla="*/ 5751605 w 6131345"/>
              <a:gd name="connsiteY31" fmla="*/ 6858000 h 6858000"/>
              <a:gd name="connsiteX32" fmla="*/ 5661850 w 6131345"/>
              <a:gd name="connsiteY32" fmla="*/ 6710436 h 6858000"/>
              <a:gd name="connsiteX33" fmla="*/ 3769957 w 6131345"/>
              <a:gd name="connsiteY33" fmla="*/ 5703288 h 6858000"/>
              <a:gd name="connsiteX34" fmla="*/ 2431878 w 6131345"/>
              <a:gd name="connsiteY34" fmla="*/ 5703288 h 6858000"/>
              <a:gd name="connsiteX35" fmla="*/ 1530103 w 6131345"/>
              <a:gd name="connsiteY35" fmla="*/ 4801308 h 6858000"/>
              <a:gd name="connsiteX36" fmla="*/ 2431878 w 6131345"/>
              <a:gd name="connsiteY36" fmla="*/ 3899331 h 6858000"/>
              <a:gd name="connsiteX37" fmla="*/ 3769957 w 6131345"/>
              <a:gd name="connsiteY37" fmla="*/ 3899331 h 6858000"/>
              <a:gd name="connsiteX38" fmla="*/ 6052349 w 6131345"/>
              <a:gd name="connsiteY38" fmla="*/ 1616425 h 6858000"/>
              <a:gd name="connsiteX39" fmla="*/ 5382853 w 6131345"/>
              <a:gd name="connsiteY39" fmla="*/ 2709 h 6858000"/>
              <a:gd name="connsiteX40" fmla="*/ 5271699 w 6131345"/>
              <a:gd name="connsiteY40" fmla="*/ 0 h 6858000"/>
              <a:gd name="connsiteX41" fmla="*/ 5279458 w 6131345"/>
              <a:gd name="connsiteY41" fmla="*/ 0 h 6858000"/>
              <a:gd name="connsiteX42" fmla="*/ 5335910 w 6131345"/>
              <a:gd name="connsiteY42" fmla="*/ 51335 h 6858000"/>
              <a:gd name="connsiteX43" fmla="*/ 5985505 w 6131345"/>
              <a:gd name="connsiteY43" fmla="*/ 1616426 h 6858000"/>
              <a:gd name="connsiteX44" fmla="*/ 3771172 w 6131345"/>
              <a:gd name="connsiteY44" fmla="*/ 3831258 h 6858000"/>
              <a:gd name="connsiteX45" fmla="*/ 2433093 w 6131345"/>
              <a:gd name="connsiteY45" fmla="*/ 3831258 h 6858000"/>
              <a:gd name="connsiteX46" fmla="*/ 1463260 w 6131345"/>
              <a:gd name="connsiteY46" fmla="*/ 4801308 h 6858000"/>
              <a:gd name="connsiteX47" fmla="*/ 2433093 w 6131345"/>
              <a:gd name="connsiteY47" fmla="*/ 5771361 h 6858000"/>
              <a:gd name="connsiteX48" fmla="*/ 3771172 w 6131345"/>
              <a:gd name="connsiteY48" fmla="*/ 5771361 h 6858000"/>
              <a:gd name="connsiteX49" fmla="*/ 5606606 w 6131345"/>
              <a:gd name="connsiteY49" fmla="*/ 6749069 h 6858000"/>
              <a:gd name="connsiteX50" fmla="*/ 5672868 w 6131345"/>
              <a:gd name="connsiteY50" fmla="*/ 6858000 h 6858000"/>
              <a:gd name="connsiteX51" fmla="*/ 5666421 w 6131345"/>
              <a:gd name="connsiteY51" fmla="*/ 6858000 h 6858000"/>
              <a:gd name="connsiteX52" fmla="*/ 5601428 w 6131345"/>
              <a:gd name="connsiteY52" fmla="*/ 6751142 h 6858000"/>
              <a:gd name="connsiteX53" fmla="*/ 3769957 w 6131345"/>
              <a:gd name="connsiteY53" fmla="*/ 5776224 h 6858000"/>
              <a:gd name="connsiteX54" fmla="*/ 2431877 w 6131345"/>
              <a:gd name="connsiteY54" fmla="*/ 5776224 h 6858000"/>
              <a:gd name="connsiteX55" fmla="*/ 1457183 w 6131345"/>
              <a:gd name="connsiteY55" fmla="*/ 4801308 h 6858000"/>
              <a:gd name="connsiteX56" fmla="*/ 2431877 w 6131345"/>
              <a:gd name="connsiteY56" fmla="*/ 3826397 h 6858000"/>
              <a:gd name="connsiteX57" fmla="*/ 3769957 w 6131345"/>
              <a:gd name="connsiteY57" fmla="*/ 3826397 h 6858000"/>
              <a:gd name="connsiteX58" fmla="*/ 5979429 w 6131345"/>
              <a:gd name="connsiteY58" fmla="*/ 1616426 h 6858000"/>
              <a:gd name="connsiteX59" fmla="*/ 5331354 w 6131345"/>
              <a:gd name="connsiteY59" fmla="*/ 54221 h 6858000"/>
              <a:gd name="connsiteX60" fmla="*/ 5163524 w 6131345"/>
              <a:gd name="connsiteY60" fmla="*/ 0 h 6858000"/>
              <a:gd name="connsiteX61" fmla="*/ 5171313 w 6131345"/>
              <a:gd name="connsiteY61" fmla="*/ 0 h 6858000"/>
              <a:gd name="connsiteX62" fmla="*/ 5284411 w 6131345"/>
              <a:gd name="connsiteY62" fmla="*/ 102843 h 6858000"/>
              <a:gd name="connsiteX63" fmla="*/ 5912585 w 6131345"/>
              <a:gd name="connsiteY63" fmla="*/ 1616424 h 6858000"/>
              <a:gd name="connsiteX64" fmla="*/ 3771172 w 6131345"/>
              <a:gd name="connsiteY64" fmla="*/ 3758320 h 6858000"/>
              <a:gd name="connsiteX65" fmla="*/ 2433093 w 6131345"/>
              <a:gd name="connsiteY65" fmla="*/ 3758320 h 6858000"/>
              <a:gd name="connsiteX66" fmla="*/ 1390340 w 6131345"/>
              <a:gd name="connsiteY66" fmla="*/ 4801308 h 6858000"/>
              <a:gd name="connsiteX67" fmla="*/ 2433093 w 6131345"/>
              <a:gd name="connsiteY67" fmla="*/ 5844297 h 6858000"/>
              <a:gd name="connsiteX68" fmla="*/ 3771172 w 6131345"/>
              <a:gd name="connsiteY68" fmla="*/ 5844297 h 6858000"/>
              <a:gd name="connsiteX69" fmla="*/ 5546184 w 6131345"/>
              <a:gd name="connsiteY69" fmla="*/ 6789775 h 6858000"/>
              <a:gd name="connsiteX70" fmla="*/ 5587683 w 6131345"/>
              <a:gd name="connsiteY70" fmla="*/ 6858000 h 6858000"/>
              <a:gd name="connsiteX71" fmla="*/ 5581238 w 6131345"/>
              <a:gd name="connsiteY71" fmla="*/ 6858000 h 6858000"/>
              <a:gd name="connsiteX72" fmla="*/ 5541005 w 6131345"/>
              <a:gd name="connsiteY72" fmla="*/ 6791848 h 6858000"/>
              <a:gd name="connsiteX73" fmla="*/ 3769957 w 6131345"/>
              <a:gd name="connsiteY73" fmla="*/ 5849160 h 6858000"/>
              <a:gd name="connsiteX74" fmla="*/ 2431877 w 6131345"/>
              <a:gd name="connsiteY74" fmla="*/ 5849160 h 6858000"/>
              <a:gd name="connsiteX75" fmla="*/ 1384263 w 6131345"/>
              <a:gd name="connsiteY75" fmla="*/ 4801308 h 6858000"/>
              <a:gd name="connsiteX76" fmla="*/ 2431877 w 6131345"/>
              <a:gd name="connsiteY76" fmla="*/ 3753457 h 6858000"/>
              <a:gd name="connsiteX77" fmla="*/ 3769957 w 6131345"/>
              <a:gd name="connsiteY77" fmla="*/ 3753457 h 6858000"/>
              <a:gd name="connsiteX78" fmla="*/ 5906509 w 6131345"/>
              <a:gd name="connsiteY78" fmla="*/ 1616424 h 6858000"/>
              <a:gd name="connsiteX79" fmla="*/ 5279854 w 6131345"/>
              <a:gd name="connsiteY79" fmla="*/ 105731 h 6858000"/>
              <a:gd name="connsiteX80" fmla="*/ 5049676 w 6131345"/>
              <a:gd name="connsiteY80" fmla="*/ 0 h 6858000"/>
              <a:gd name="connsiteX81" fmla="*/ 5058278 w 6131345"/>
              <a:gd name="connsiteY81" fmla="*/ 0 h 6858000"/>
              <a:gd name="connsiteX82" fmla="*/ 5085922 w 6131345"/>
              <a:gd name="connsiteY82" fmla="*/ 20694 h 6858000"/>
              <a:gd name="connsiteX83" fmla="*/ 5839665 w 6131345"/>
              <a:gd name="connsiteY83" fmla="*/ 1616424 h 6858000"/>
              <a:gd name="connsiteX84" fmla="*/ 3771172 w 6131345"/>
              <a:gd name="connsiteY84" fmla="*/ 3685384 h 6858000"/>
              <a:gd name="connsiteX85" fmla="*/ 2433092 w 6131345"/>
              <a:gd name="connsiteY85" fmla="*/ 3685384 h 6858000"/>
              <a:gd name="connsiteX86" fmla="*/ 1317420 w 6131345"/>
              <a:gd name="connsiteY86" fmla="*/ 4801308 h 6858000"/>
              <a:gd name="connsiteX87" fmla="*/ 2433092 w 6131345"/>
              <a:gd name="connsiteY87" fmla="*/ 5917234 h 6858000"/>
              <a:gd name="connsiteX88" fmla="*/ 3771172 w 6131345"/>
              <a:gd name="connsiteY88" fmla="*/ 5917234 h 6858000"/>
              <a:gd name="connsiteX89" fmla="*/ 5485762 w 6131345"/>
              <a:gd name="connsiteY89" fmla="*/ 6830481 h 6858000"/>
              <a:gd name="connsiteX90" fmla="*/ 5502500 w 6131345"/>
              <a:gd name="connsiteY90" fmla="*/ 6858000 h 6858000"/>
              <a:gd name="connsiteX91" fmla="*/ 5496058 w 6131345"/>
              <a:gd name="connsiteY91" fmla="*/ 6858000 h 6858000"/>
              <a:gd name="connsiteX92" fmla="*/ 5480583 w 6131345"/>
              <a:gd name="connsiteY92" fmla="*/ 6832554 h 6858000"/>
              <a:gd name="connsiteX93" fmla="*/ 3769957 w 6131345"/>
              <a:gd name="connsiteY93" fmla="*/ 5922096 h 6858000"/>
              <a:gd name="connsiteX94" fmla="*/ 2431877 w 6131345"/>
              <a:gd name="connsiteY94" fmla="*/ 5922096 h 6858000"/>
              <a:gd name="connsiteX95" fmla="*/ 1311343 w 6131345"/>
              <a:gd name="connsiteY95" fmla="*/ 4801308 h 6858000"/>
              <a:gd name="connsiteX96" fmla="*/ 2431877 w 6131345"/>
              <a:gd name="connsiteY96" fmla="*/ 3680521 h 6858000"/>
              <a:gd name="connsiteX97" fmla="*/ 3769957 w 6131345"/>
              <a:gd name="connsiteY97" fmla="*/ 3680521 h 6858000"/>
              <a:gd name="connsiteX98" fmla="*/ 5833589 w 6131345"/>
              <a:gd name="connsiteY98" fmla="*/ 1616424 h 6858000"/>
              <a:gd name="connsiteX99" fmla="*/ 5081720 w 6131345"/>
              <a:gd name="connsiteY99" fmla="*/ 23972 h 6858000"/>
              <a:gd name="connsiteX100" fmla="*/ 4927732 w 6131345"/>
              <a:gd name="connsiteY100" fmla="*/ 0 h 6858000"/>
              <a:gd name="connsiteX101" fmla="*/ 4936847 w 6131345"/>
              <a:gd name="connsiteY101" fmla="*/ 0 h 6858000"/>
              <a:gd name="connsiteX102" fmla="*/ 5039607 w 6131345"/>
              <a:gd name="connsiteY102" fmla="*/ 76922 h 6858000"/>
              <a:gd name="connsiteX103" fmla="*/ 5766745 w 6131345"/>
              <a:gd name="connsiteY103" fmla="*/ 1616425 h 6858000"/>
              <a:gd name="connsiteX104" fmla="*/ 3771172 w 6131345"/>
              <a:gd name="connsiteY104" fmla="*/ 3612450 h 6858000"/>
              <a:gd name="connsiteX105" fmla="*/ 2433092 w 6131345"/>
              <a:gd name="connsiteY105" fmla="*/ 3612450 h 6858000"/>
              <a:gd name="connsiteX106" fmla="*/ 1244500 w 6131345"/>
              <a:gd name="connsiteY106" fmla="*/ 4801308 h 6858000"/>
              <a:gd name="connsiteX107" fmla="*/ 2433092 w 6131345"/>
              <a:gd name="connsiteY107" fmla="*/ 5990170 h 6858000"/>
              <a:gd name="connsiteX108" fmla="*/ 3771172 w 6131345"/>
              <a:gd name="connsiteY108" fmla="*/ 5990170 h 6858000"/>
              <a:gd name="connsiteX109" fmla="*/ 5279361 w 6131345"/>
              <a:gd name="connsiteY109" fmla="*/ 6680860 h 6858000"/>
              <a:gd name="connsiteX110" fmla="*/ 5415225 w 6131345"/>
              <a:gd name="connsiteY110" fmla="*/ 6858000 h 6858000"/>
              <a:gd name="connsiteX111" fmla="*/ 5408047 w 6131345"/>
              <a:gd name="connsiteY111" fmla="*/ 6858000 h 6858000"/>
              <a:gd name="connsiteX112" fmla="*/ 5274556 w 6131345"/>
              <a:gd name="connsiteY112" fmla="*/ 6683940 h 6858000"/>
              <a:gd name="connsiteX113" fmla="*/ 3769956 w 6131345"/>
              <a:gd name="connsiteY113" fmla="*/ 5995033 h 6858000"/>
              <a:gd name="connsiteX114" fmla="*/ 2431877 w 6131345"/>
              <a:gd name="connsiteY114" fmla="*/ 5995033 h 6858000"/>
              <a:gd name="connsiteX115" fmla="*/ 1238423 w 6131345"/>
              <a:gd name="connsiteY115" fmla="*/ 4801308 h 6858000"/>
              <a:gd name="connsiteX116" fmla="*/ 2431877 w 6131345"/>
              <a:gd name="connsiteY116" fmla="*/ 3607587 h 6858000"/>
              <a:gd name="connsiteX117" fmla="*/ 3769956 w 6131345"/>
              <a:gd name="connsiteY117" fmla="*/ 3607587 h 6858000"/>
              <a:gd name="connsiteX118" fmla="*/ 5760669 w 6131345"/>
              <a:gd name="connsiteY118" fmla="*/ 1616425 h 6858000"/>
              <a:gd name="connsiteX119" fmla="*/ 5035405 w 6131345"/>
              <a:gd name="connsiteY119" fmla="*/ 80593 h 6858000"/>
              <a:gd name="connsiteX120" fmla="*/ 4798196 w 6131345"/>
              <a:gd name="connsiteY120" fmla="*/ 0 h 6858000"/>
              <a:gd name="connsiteX121" fmla="*/ 4808541 w 6131345"/>
              <a:gd name="connsiteY121" fmla="*/ 0 h 6858000"/>
              <a:gd name="connsiteX122" fmla="*/ 4845230 w 6131345"/>
              <a:gd name="connsiteY122" fmla="*/ 22323 h 6858000"/>
              <a:gd name="connsiteX123" fmla="*/ 5693825 w 6131345"/>
              <a:gd name="connsiteY123" fmla="*/ 1616428 h 6858000"/>
              <a:gd name="connsiteX124" fmla="*/ 3771172 w 6131345"/>
              <a:gd name="connsiteY124" fmla="*/ 3539516 h 6858000"/>
              <a:gd name="connsiteX125" fmla="*/ 2433092 w 6131345"/>
              <a:gd name="connsiteY125" fmla="*/ 3539516 h 6858000"/>
              <a:gd name="connsiteX126" fmla="*/ 1171579 w 6131345"/>
              <a:gd name="connsiteY126" fmla="*/ 4801308 h 6858000"/>
              <a:gd name="connsiteX127" fmla="*/ 2433092 w 6131345"/>
              <a:gd name="connsiteY127" fmla="*/ 6063106 h 6858000"/>
              <a:gd name="connsiteX128" fmla="*/ 3771172 w 6131345"/>
              <a:gd name="connsiteY128" fmla="*/ 6063106 h 6858000"/>
              <a:gd name="connsiteX129" fmla="*/ 5254111 w 6131345"/>
              <a:gd name="connsiteY129" fmla="*/ 6763797 h 6858000"/>
              <a:gd name="connsiteX130" fmla="*/ 5324594 w 6131345"/>
              <a:gd name="connsiteY130" fmla="*/ 6858000 h 6858000"/>
              <a:gd name="connsiteX131" fmla="*/ 5317468 w 6131345"/>
              <a:gd name="connsiteY131" fmla="*/ 6858000 h 6858000"/>
              <a:gd name="connsiteX132" fmla="*/ 5249227 w 6131345"/>
              <a:gd name="connsiteY132" fmla="*/ 6766785 h 6858000"/>
              <a:gd name="connsiteX133" fmla="*/ 3769956 w 6131345"/>
              <a:gd name="connsiteY133" fmla="*/ 6067969 h 6858000"/>
              <a:gd name="connsiteX134" fmla="*/ 2431877 w 6131345"/>
              <a:gd name="connsiteY134" fmla="*/ 6067969 h 6858000"/>
              <a:gd name="connsiteX135" fmla="*/ 1165502 w 6131345"/>
              <a:gd name="connsiteY135" fmla="*/ 4801308 h 6858000"/>
              <a:gd name="connsiteX136" fmla="*/ 2431877 w 6131345"/>
              <a:gd name="connsiteY136" fmla="*/ 3534654 h 6858000"/>
              <a:gd name="connsiteX137" fmla="*/ 3769956 w 6131345"/>
              <a:gd name="connsiteY137" fmla="*/ 3534654 h 6858000"/>
              <a:gd name="connsiteX138" fmla="*/ 5687749 w 6131345"/>
              <a:gd name="connsiteY138" fmla="*/ 1616428 h 6858000"/>
              <a:gd name="connsiteX139" fmla="*/ 4841408 w 6131345"/>
              <a:gd name="connsiteY139" fmla="*/ 26288 h 6858000"/>
              <a:gd name="connsiteX140" fmla="*/ 4658145 w 6131345"/>
              <a:gd name="connsiteY140" fmla="*/ 0 h 6858000"/>
              <a:gd name="connsiteX141" fmla="*/ 4668507 w 6131345"/>
              <a:gd name="connsiteY141" fmla="*/ 0 h 6858000"/>
              <a:gd name="connsiteX142" fmla="*/ 4804533 w 6131345"/>
              <a:gd name="connsiteY142" fmla="*/ 82760 h 6858000"/>
              <a:gd name="connsiteX143" fmla="*/ 5620906 w 6131345"/>
              <a:gd name="connsiteY143" fmla="*/ 1616429 h 6858000"/>
              <a:gd name="connsiteX144" fmla="*/ 3771172 w 6131345"/>
              <a:gd name="connsiteY144" fmla="*/ 3466580 h 6858000"/>
              <a:gd name="connsiteX145" fmla="*/ 2433093 w 6131345"/>
              <a:gd name="connsiteY145" fmla="*/ 3466580 h 6858000"/>
              <a:gd name="connsiteX146" fmla="*/ 1098660 w 6131345"/>
              <a:gd name="connsiteY146" fmla="*/ 4801308 h 6858000"/>
              <a:gd name="connsiteX147" fmla="*/ 2433093 w 6131345"/>
              <a:gd name="connsiteY147" fmla="*/ 6136043 h 6858000"/>
              <a:gd name="connsiteX148" fmla="*/ 3771172 w 6131345"/>
              <a:gd name="connsiteY148" fmla="*/ 6136043 h 6858000"/>
              <a:gd name="connsiteX149" fmla="*/ 5197898 w 6131345"/>
              <a:gd name="connsiteY149" fmla="*/ 6810123 h 6858000"/>
              <a:gd name="connsiteX150" fmla="*/ 5233718 w 6131345"/>
              <a:gd name="connsiteY150" fmla="*/ 6858000 h 6858000"/>
              <a:gd name="connsiteX151" fmla="*/ 5226596 w 6131345"/>
              <a:gd name="connsiteY151" fmla="*/ 6858000 h 6858000"/>
              <a:gd name="connsiteX152" fmla="*/ 5193014 w 6131345"/>
              <a:gd name="connsiteY152" fmla="*/ 6813110 h 6858000"/>
              <a:gd name="connsiteX153" fmla="*/ 3769957 w 6131345"/>
              <a:gd name="connsiteY153" fmla="*/ 6140905 h 6858000"/>
              <a:gd name="connsiteX154" fmla="*/ 2431878 w 6131345"/>
              <a:gd name="connsiteY154" fmla="*/ 6140905 h 6858000"/>
              <a:gd name="connsiteX155" fmla="*/ 1092583 w 6131345"/>
              <a:gd name="connsiteY155" fmla="*/ 4801308 h 6858000"/>
              <a:gd name="connsiteX156" fmla="*/ 2431878 w 6131345"/>
              <a:gd name="connsiteY156" fmla="*/ 3461718 h 6858000"/>
              <a:gd name="connsiteX157" fmla="*/ 3769957 w 6131345"/>
              <a:gd name="connsiteY157" fmla="*/ 3461718 h 6858000"/>
              <a:gd name="connsiteX158" fmla="*/ 5614830 w 6131345"/>
              <a:gd name="connsiteY158" fmla="*/ 1616429 h 6858000"/>
              <a:gd name="connsiteX159" fmla="*/ 4800712 w 6131345"/>
              <a:gd name="connsiteY159" fmla="*/ 86725 h 6858000"/>
              <a:gd name="connsiteX160" fmla="*/ 4493109 w 6131345"/>
              <a:gd name="connsiteY160" fmla="*/ 0 h 6858000"/>
              <a:gd name="connsiteX161" fmla="*/ 4505308 w 6131345"/>
              <a:gd name="connsiteY161" fmla="*/ 0 h 6858000"/>
              <a:gd name="connsiteX162" fmla="*/ 4617331 w 6131345"/>
              <a:gd name="connsiteY162" fmla="*/ 54067 h 6858000"/>
              <a:gd name="connsiteX163" fmla="*/ 5547986 w 6131345"/>
              <a:gd name="connsiteY163" fmla="*/ 1616429 h 6858000"/>
              <a:gd name="connsiteX164" fmla="*/ 3771172 w 6131345"/>
              <a:gd name="connsiteY164" fmla="*/ 3393644 h 6858000"/>
              <a:gd name="connsiteX165" fmla="*/ 2433093 w 6131345"/>
              <a:gd name="connsiteY165" fmla="*/ 3393644 h 6858000"/>
              <a:gd name="connsiteX166" fmla="*/ 1025741 w 6131345"/>
              <a:gd name="connsiteY166" fmla="*/ 4801308 h 6858000"/>
              <a:gd name="connsiteX167" fmla="*/ 2433093 w 6131345"/>
              <a:gd name="connsiteY167" fmla="*/ 6208979 h 6858000"/>
              <a:gd name="connsiteX168" fmla="*/ 3771172 w 6131345"/>
              <a:gd name="connsiteY168" fmla="*/ 6208979 h 6858000"/>
              <a:gd name="connsiteX169" fmla="*/ 5141683 w 6131345"/>
              <a:gd name="connsiteY169" fmla="*/ 6856447 h 6858000"/>
              <a:gd name="connsiteX170" fmla="*/ 5142845 w 6131345"/>
              <a:gd name="connsiteY170" fmla="*/ 6858000 h 6858000"/>
              <a:gd name="connsiteX171" fmla="*/ 5135479 w 6131345"/>
              <a:gd name="connsiteY171" fmla="*/ 6858000 h 6858000"/>
              <a:gd name="connsiteX172" fmla="*/ 5007227 w 6131345"/>
              <a:gd name="connsiteY172" fmla="*/ 6718560 h 6858000"/>
              <a:gd name="connsiteX173" fmla="*/ 3769957 w 6131345"/>
              <a:gd name="connsiteY173" fmla="*/ 6213842 h 6858000"/>
              <a:gd name="connsiteX174" fmla="*/ 2431878 w 6131345"/>
              <a:gd name="connsiteY174" fmla="*/ 6213842 h 6858000"/>
              <a:gd name="connsiteX175" fmla="*/ 1019664 w 6131345"/>
              <a:gd name="connsiteY175" fmla="*/ 4801308 h 6858000"/>
              <a:gd name="connsiteX176" fmla="*/ 2431878 w 6131345"/>
              <a:gd name="connsiteY176" fmla="*/ 3388781 h 6858000"/>
              <a:gd name="connsiteX177" fmla="*/ 3769957 w 6131345"/>
              <a:gd name="connsiteY177" fmla="*/ 3388781 h 6858000"/>
              <a:gd name="connsiteX178" fmla="*/ 5541910 w 6131345"/>
              <a:gd name="connsiteY178" fmla="*/ 1616429 h 6858000"/>
              <a:gd name="connsiteX179" fmla="*/ 4613912 w 6131345"/>
              <a:gd name="connsiteY179" fmla="*/ 58290 h 6858000"/>
              <a:gd name="connsiteX180" fmla="*/ 4292354 w 6131345"/>
              <a:gd name="connsiteY180" fmla="*/ 0 h 6858000"/>
              <a:gd name="connsiteX181" fmla="*/ 4307516 w 6131345"/>
              <a:gd name="connsiteY181" fmla="*/ 0 h 6858000"/>
              <a:gd name="connsiteX182" fmla="*/ 4433736 w 6131345"/>
              <a:gd name="connsiteY182" fmla="*/ 46302 h 6858000"/>
              <a:gd name="connsiteX183" fmla="*/ 5475066 w 6131345"/>
              <a:gd name="connsiteY183" fmla="*/ 1616428 h 6858000"/>
              <a:gd name="connsiteX184" fmla="*/ 3771172 w 6131345"/>
              <a:gd name="connsiteY184" fmla="*/ 3320706 h 6858000"/>
              <a:gd name="connsiteX185" fmla="*/ 2433093 w 6131345"/>
              <a:gd name="connsiteY185" fmla="*/ 3320706 h 6858000"/>
              <a:gd name="connsiteX186" fmla="*/ 952821 w 6131345"/>
              <a:gd name="connsiteY186" fmla="*/ 4801308 h 6858000"/>
              <a:gd name="connsiteX187" fmla="*/ 2433093 w 6131345"/>
              <a:gd name="connsiteY187" fmla="*/ 6281915 h 6858000"/>
              <a:gd name="connsiteX188" fmla="*/ 3771172 w 6131345"/>
              <a:gd name="connsiteY188" fmla="*/ 6281915 h 6858000"/>
              <a:gd name="connsiteX189" fmla="*/ 4975413 w 6131345"/>
              <a:gd name="connsiteY189" fmla="*/ 6781681 h 6858000"/>
              <a:gd name="connsiteX190" fmla="*/ 5044777 w 6131345"/>
              <a:gd name="connsiteY190" fmla="*/ 6858000 h 6858000"/>
              <a:gd name="connsiteX191" fmla="*/ 5037178 w 6131345"/>
              <a:gd name="connsiteY191" fmla="*/ 6858000 h 6858000"/>
              <a:gd name="connsiteX192" fmla="*/ 4970856 w 6131345"/>
              <a:gd name="connsiteY192" fmla="*/ 6785025 h 6858000"/>
              <a:gd name="connsiteX193" fmla="*/ 3769957 w 6131345"/>
              <a:gd name="connsiteY193" fmla="*/ 6286778 h 6858000"/>
              <a:gd name="connsiteX194" fmla="*/ 2431878 w 6131345"/>
              <a:gd name="connsiteY194" fmla="*/ 6286778 h 6858000"/>
              <a:gd name="connsiteX195" fmla="*/ 946744 w 6131345"/>
              <a:gd name="connsiteY195" fmla="*/ 4801308 h 6858000"/>
              <a:gd name="connsiteX196" fmla="*/ 2431878 w 6131345"/>
              <a:gd name="connsiteY196" fmla="*/ 3315843 h 6858000"/>
              <a:gd name="connsiteX197" fmla="*/ 3769957 w 6131345"/>
              <a:gd name="connsiteY197" fmla="*/ 3315843 h 6858000"/>
              <a:gd name="connsiteX198" fmla="*/ 5468990 w 6131345"/>
              <a:gd name="connsiteY198" fmla="*/ 1616428 h 6858000"/>
              <a:gd name="connsiteX199" fmla="*/ 4430736 w 6131345"/>
              <a:gd name="connsiteY199" fmla="*/ 50747 h 6858000"/>
              <a:gd name="connsiteX200" fmla="*/ 3946764 w 6131345"/>
              <a:gd name="connsiteY200" fmla="*/ 0 h 6858000"/>
              <a:gd name="connsiteX201" fmla="*/ 3980008 w 6131345"/>
              <a:gd name="connsiteY201" fmla="*/ 0 h 6858000"/>
              <a:gd name="connsiteX202" fmla="*/ 4099463 w 6131345"/>
              <a:gd name="connsiteY202" fmla="*/ 18287 h 6858000"/>
              <a:gd name="connsiteX203" fmla="*/ 5402146 w 6131345"/>
              <a:gd name="connsiteY203" fmla="*/ 1616428 h 6858000"/>
              <a:gd name="connsiteX204" fmla="*/ 3771172 w 6131345"/>
              <a:gd name="connsiteY204" fmla="*/ 3247770 h 6858000"/>
              <a:gd name="connsiteX205" fmla="*/ 2433093 w 6131345"/>
              <a:gd name="connsiteY205" fmla="*/ 3247770 h 6858000"/>
              <a:gd name="connsiteX206" fmla="*/ 879901 w 6131345"/>
              <a:gd name="connsiteY206" fmla="*/ 4801308 h 6858000"/>
              <a:gd name="connsiteX207" fmla="*/ 2433093 w 6131345"/>
              <a:gd name="connsiteY207" fmla="*/ 6354852 h 6858000"/>
              <a:gd name="connsiteX208" fmla="*/ 3771172 w 6131345"/>
              <a:gd name="connsiteY208" fmla="*/ 6354852 h 6858000"/>
              <a:gd name="connsiteX209" fmla="*/ 4923913 w 6131345"/>
              <a:gd name="connsiteY209" fmla="*/ 6833193 h 6858000"/>
              <a:gd name="connsiteX210" fmla="*/ 4946459 w 6131345"/>
              <a:gd name="connsiteY210" fmla="*/ 6858000 h 6858000"/>
              <a:gd name="connsiteX211" fmla="*/ 4938864 w 6131345"/>
              <a:gd name="connsiteY211" fmla="*/ 6858000 h 6858000"/>
              <a:gd name="connsiteX212" fmla="*/ 4919356 w 6131345"/>
              <a:gd name="connsiteY212" fmla="*/ 6836535 h 6858000"/>
              <a:gd name="connsiteX213" fmla="*/ 3769957 w 6131345"/>
              <a:gd name="connsiteY213" fmla="*/ 6359714 h 6858000"/>
              <a:gd name="connsiteX214" fmla="*/ 2431877 w 6131345"/>
              <a:gd name="connsiteY214" fmla="*/ 6359714 h 6858000"/>
              <a:gd name="connsiteX215" fmla="*/ 873824 w 6131345"/>
              <a:gd name="connsiteY215" fmla="*/ 4801308 h 6858000"/>
              <a:gd name="connsiteX216" fmla="*/ 2431877 w 6131345"/>
              <a:gd name="connsiteY216" fmla="*/ 3242908 h 6858000"/>
              <a:gd name="connsiteX217" fmla="*/ 3769957 w 6131345"/>
              <a:gd name="connsiteY217" fmla="*/ 3242908 h 6858000"/>
              <a:gd name="connsiteX218" fmla="*/ 5396070 w 6131345"/>
              <a:gd name="connsiteY218" fmla="*/ 1616428 h 6858000"/>
              <a:gd name="connsiteX219" fmla="*/ 4097341 w 6131345"/>
              <a:gd name="connsiteY219" fmla="*/ 23039 h 6858000"/>
              <a:gd name="connsiteX220" fmla="*/ 1989658 w 6131345"/>
              <a:gd name="connsiteY220" fmla="*/ 0 h 6858000"/>
              <a:gd name="connsiteX221" fmla="*/ 2013680 w 6131345"/>
              <a:gd name="connsiteY221" fmla="*/ 0 h 6858000"/>
              <a:gd name="connsiteX222" fmla="*/ 2105709 w 6131345"/>
              <a:gd name="connsiteY222" fmla="*/ 23715 h 6858000"/>
              <a:gd name="connsiteX223" fmla="*/ 2433093 w 6131345"/>
              <a:gd name="connsiteY223" fmla="*/ 56806 h 6858000"/>
              <a:gd name="connsiteX224" fmla="*/ 3771173 w 6131345"/>
              <a:gd name="connsiteY224" fmla="*/ 56806 h 6858000"/>
              <a:gd name="connsiteX225" fmla="*/ 5329227 w 6131345"/>
              <a:gd name="connsiteY225" fmla="*/ 1615212 h 6858000"/>
              <a:gd name="connsiteX226" fmla="*/ 3771173 w 6131345"/>
              <a:gd name="connsiteY226" fmla="*/ 3173618 h 6858000"/>
              <a:gd name="connsiteX227" fmla="*/ 2433093 w 6131345"/>
              <a:gd name="connsiteY227" fmla="*/ 3173618 h 6858000"/>
              <a:gd name="connsiteX228" fmla="*/ 806981 w 6131345"/>
              <a:gd name="connsiteY228" fmla="*/ 4800094 h 6858000"/>
              <a:gd name="connsiteX229" fmla="*/ 2433093 w 6131345"/>
              <a:gd name="connsiteY229" fmla="*/ 6426573 h 6858000"/>
              <a:gd name="connsiteX230" fmla="*/ 3771173 w 6131345"/>
              <a:gd name="connsiteY230" fmla="*/ 6426573 h 6858000"/>
              <a:gd name="connsiteX231" fmla="*/ 4761721 w 6131345"/>
              <a:gd name="connsiteY231" fmla="*/ 6782842 h 6858000"/>
              <a:gd name="connsiteX232" fmla="*/ 4844382 w 6131345"/>
              <a:gd name="connsiteY232" fmla="*/ 6858000 h 6858000"/>
              <a:gd name="connsiteX233" fmla="*/ 4835554 w 6131345"/>
              <a:gd name="connsiteY233" fmla="*/ 6858000 h 6858000"/>
              <a:gd name="connsiteX234" fmla="*/ 4758229 w 6131345"/>
              <a:gd name="connsiteY234" fmla="*/ 6787727 h 6858000"/>
              <a:gd name="connsiteX235" fmla="*/ 3771173 w 6131345"/>
              <a:gd name="connsiteY235" fmla="*/ 6432651 h 6858000"/>
              <a:gd name="connsiteX236" fmla="*/ 2433093 w 6131345"/>
              <a:gd name="connsiteY236" fmla="*/ 6432651 h 6858000"/>
              <a:gd name="connsiteX237" fmla="*/ 802119 w 6131345"/>
              <a:gd name="connsiteY237" fmla="*/ 4801309 h 6858000"/>
              <a:gd name="connsiteX238" fmla="*/ 2433093 w 6131345"/>
              <a:gd name="connsiteY238" fmla="*/ 3169972 h 6858000"/>
              <a:gd name="connsiteX239" fmla="*/ 3771173 w 6131345"/>
              <a:gd name="connsiteY239" fmla="*/ 3169972 h 6858000"/>
              <a:gd name="connsiteX240" fmla="*/ 5324365 w 6131345"/>
              <a:gd name="connsiteY240" fmla="*/ 1616428 h 6858000"/>
              <a:gd name="connsiteX241" fmla="*/ 3771173 w 6131345"/>
              <a:gd name="connsiteY241" fmla="*/ 62884 h 6858000"/>
              <a:gd name="connsiteX242" fmla="*/ 2433093 w 6131345"/>
              <a:gd name="connsiteY242" fmla="*/ 62884 h 6858000"/>
              <a:gd name="connsiteX243" fmla="*/ 2104802 w 6131345"/>
              <a:gd name="connsiteY243" fmla="*/ 29683 h 6858000"/>
              <a:gd name="connsiteX244" fmla="*/ 1767076 w 6131345"/>
              <a:gd name="connsiteY244" fmla="*/ 0 h 6858000"/>
              <a:gd name="connsiteX245" fmla="*/ 1783207 w 6131345"/>
              <a:gd name="connsiteY245" fmla="*/ 0 h 6858000"/>
              <a:gd name="connsiteX246" fmla="*/ 1928347 w 6131345"/>
              <a:gd name="connsiteY246" fmla="*/ 53225 h 6858000"/>
              <a:gd name="connsiteX247" fmla="*/ 2433093 w 6131345"/>
              <a:gd name="connsiteY247" fmla="*/ 129741 h 6858000"/>
              <a:gd name="connsiteX248" fmla="*/ 3771172 w 6131345"/>
              <a:gd name="connsiteY248" fmla="*/ 129741 h 6858000"/>
              <a:gd name="connsiteX249" fmla="*/ 5256307 w 6131345"/>
              <a:gd name="connsiteY249" fmla="*/ 1615211 h 6858000"/>
              <a:gd name="connsiteX250" fmla="*/ 3771172 w 6131345"/>
              <a:gd name="connsiteY250" fmla="*/ 3100680 h 6858000"/>
              <a:gd name="connsiteX251" fmla="*/ 2433093 w 6131345"/>
              <a:gd name="connsiteY251" fmla="*/ 3100680 h 6858000"/>
              <a:gd name="connsiteX252" fmla="*/ 734061 w 6131345"/>
              <a:gd name="connsiteY252" fmla="*/ 4800093 h 6858000"/>
              <a:gd name="connsiteX253" fmla="*/ 2433093 w 6131345"/>
              <a:gd name="connsiteY253" fmla="*/ 6499509 h 6858000"/>
              <a:gd name="connsiteX254" fmla="*/ 3771172 w 6131345"/>
              <a:gd name="connsiteY254" fmla="*/ 6499509 h 6858000"/>
              <a:gd name="connsiteX255" fmla="*/ 4715405 w 6131345"/>
              <a:gd name="connsiteY255" fmla="*/ 6839068 h 6858000"/>
              <a:gd name="connsiteX256" fmla="*/ 4736227 w 6131345"/>
              <a:gd name="connsiteY256" fmla="*/ 6858000 h 6858000"/>
              <a:gd name="connsiteX257" fmla="*/ 4727371 w 6131345"/>
              <a:gd name="connsiteY257" fmla="*/ 6858000 h 6858000"/>
              <a:gd name="connsiteX258" fmla="*/ 4711914 w 6131345"/>
              <a:gd name="connsiteY258" fmla="*/ 6843954 h 6858000"/>
              <a:gd name="connsiteX259" fmla="*/ 3771172 w 6131345"/>
              <a:gd name="connsiteY259" fmla="*/ 6505587 h 6858000"/>
              <a:gd name="connsiteX260" fmla="*/ 2433093 w 6131345"/>
              <a:gd name="connsiteY260" fmla="*/ 6505587 h 6858000"/>
              <a:gd name="connsiteX261" fmla="*/ 729199 w 6131345"/>
              <a:gd name="connsiteY261" fmla="*/ 4801308 h 6858000"/>
              <a:gd name="connsiteX262" fmla="*/ 2433093 w 6131345"/>
              <a:gd name="connsiteY262" fmla="*/ 3097035 h 6858000"/>
              <a:gd name="connsiteX263" fmla="*/ 3771172 w 6131345"/>
              <a:gd name="connsiteY263" fmla="*/ 3097035 h 6858000"/>
              <a:gd name="connsiteX264" fmla="*/ 5251445 w 6131345"/>
              <a:gd name="connsiteY264" fmla="*/ 1616428 h 6858000"/>
              <a:gd name="connsiteX265" fmla="*/ 3771172 w 6131345"/>
              <a:gd name="connsiteY265" fmla="*/ 135820 h 6858000"/>
              <a:gd name="connsiteX266" fmla="*/ 2433093 w 6131345"/>
              <a:gd name="connsiteY266" fmla="*/ 135820 h 6858000"/>
              <a:gd name="connsiteX267" fmla="*/ 1770529 w 6131345"/>
              <a:gd name="connsiteY267" fmla="*/ 1667 h 6858000"/>
              <a:gd name="connsiteX268" fmla="*/ 1599563 w 6131345"/>
              <a:gd name="connsiteY268" fmla="*/ 0 h 6858000"/>
              <a:gd name="connsiteX269" fmla="*/ 1613044 w 6131345"/>
              <a:gd name="connsiteY269" fmla="*/ 0 h 6858000"/>
              <a:gd name="connsiteX270" fmla="*/ 1744001 w 6131345"/>
              <a:gd name="connsiteY270" fmla="*/ 63190 h 6858000"/>
              <a:gd name="connsiteX271" fmla="*/ 2433093 w 6131345"/>
              <a:gd name="connsiteY271" fmla="*/ 202680 h 6858000"/>
              <a:gd name="connsiteX272" fmla="*/ 3771172 w 6131345"/>
              <a:gd name="connsiteY272" fmla="*/ 202680 h 6858000"/>
              <a:gd name="connsiteX273" fmla="*/ 5183387 w 6131345"/>
              <a:gd name="connsiteY273" fmla="*/ 1615214 h 6858000"/>
              <a:gd name="connsiteX274" fmla="*/ 3771172 w 6131345"/>
              <a:gd name="connsiteY274" fmla="*/ 3027747 h 6858000"/>
              <a:gd name="connsiteX275" fmla="*/ 2433093 w 6131345"/>
              <a:gd name="connsiteY275" fmla="*/ 3027747 h 6858000"/>
              <a:gd name="connsiteX276" fmla="*/ 661141 w 6131345"/>
              <a:gd name="connsiteY276" fmla="*/ 4800093 h 6858000"/>
              <a:gd name="connsiteX277" fmla="*/ 2433093 w 6131345"/>
              <a:gd name="connsiteY277" fmla="*/ 6572445 h 6858000"/>
              <a:gd name="connsiteX278" fmla="*/ 3771172 w 6131345"/>
              <a:gd name="connsiteY278" fmla="*/ 6572445 h 6858000"/>
              <a:gd name="connsiteX279" fmla="*/ 4560352 w 6131345"/>
              <a:gd name="connsiteY279" fmla="*/ 6813926 h 6858000"/>
              <a:gd name="connsiteX280" fmla="*/ 4619251 w 6131345"/>
              <a:gd name="connsiteY280" fmla="*/ 6858000 h 6858000"/>
              <a:gd name="connsiteX281" fmla="*/ 4609208 w 6131345"/>
              <a:gd name="connsiteY281" fmla="*/ 6858000 h 6858000"/>
              <a:gd name="connsiteX282" fmla="*/ 4557211 w 6131345"/>
              <a:gd name="connsiteY282" fmla="*/ 6819106 h 6858000"/>
              <a:gd name="connsiteX283" fmla="*/ 3771172 w 6131345"/>
              <a:gd name="connsiteY283" fmla="*/ 6578523 h 6858000"/>
              <a:gd name="connsiteX284" fmla="*/ 2433093 w 6131345"/>
              <a:gd name="connsiteY284" fmla="*/ 6578523 h 6858000"/>
              <a:gd name="connsiteX285" fmla="*/ 656279 w 6131345"/>
              <a:gd name="connsiteY285" fmla="*/ 4801308 h 6858000"/>
              <a:gd name="connsiteX286" fmla="*/ 2433093 w 6131345"/>
              <a:gd name="connsiteY286" fmla="*/ 3024099 h 6858000"/>
              <a:gd name="connsiteX287" fmla="*/ 3771172 w 6131345"/>
              <a:gd name="connsiteY287" fmla="*/ 3024099 h 6858000"/>
              <a:gd name="connsiteX288" fmla="*/ 5178525 w 6131345"/>
              <a:gd name="connsiteY288" fmla="*/ 1616429 h 6858000"/>
              <a:gd name="connsiteX289" fmla="*/ 3771172 w 6131345"/>
              <a:gd name="connsiteY289" fmla="*/ 208758 h 6858000"/>
              <a:gd name="connsiteX290" fmla="*/ 2433093 w 6131345"/>
              <a:gd name="connsiteY290" fmla="*/ 208758 h 6858000"/>
              <a:gd name="connsiteX291" fmla="*/ 1742216 w 6131345"/>
              <a:gd name="connsiteY291" fmla="*/ 68850 h 6858000"/>
              <a:gd name="connsiteX292" fmla="*/ 1456911 w 6131345"/>
              <a:gd name="connsiteY292" fmla="*/ 0 h 6858000"/>
              <a:gd name="connsiteX293" fmla="*/ 1468042 w 6131345"/>
              <a:gd name="connsiteY293" fmla="*/ 0 h 6858000"/>
              <a:gd name="connsiteX294" fmla="*/ 1554454 w 6131345"/>
              <a:gd name="connsiteY294" fmla="*/ 52566 h 6858000"/>
              <a:gd name="connsiteX295" fmla="*/ 2433093 w 6131345"/>
              <a:gd name="connsiteY295" fmla="*/ 275617 h 6858000"/>
              <a:gd name="connsiteX296" fmla="*/ 3771172 w 6131345"/>
              <a:gd name="connsiteY296" fmla="*/ 275617 h 6858000"/>
              <a:gd name="connsiteX297" fmla="*/ 5110467 w 6131345"/>
              <a:gd name="connsiteY297" fmla="*/ 1615214 h 6858000"/>
              <a:gd name="connsiteX298" fmla="*/ 3771172 w 6131345"/>
              <a:gd name="connsiteY298" fmla="*/ 2954811 h 6858000"/>
              <a:gd name="connsiteX299" fmla="*/ 2433093 w 6131345"/>
              <a:gd name="connsiteY299" fmla="*/ 2954811 h 6858000"/>
              <a:gd name="connsiteX300" fmla="*/ 588221 w 6131345"/>
              <a:gd name="connsiteY300" fmla="*/ 4800093 h 6858000"/>
              <a:gd name="connsiteX301" fmla="*/ 2433093 w 6131345"/>
              <a:gd name="connsiteY301" fmla="*/ 6645382 h 6858000"/>
              <a:gd name="connsiteX302" fmla="*/ 3771172 w 6131345"/>
              <a:gd name="connsiteY302" fmla="*/ 6645382 h 6858000"/>
              <a:gd name="connsiteX303" fmla="*/ 4350955 w 6131345"/>
              <a:gd name="connsiteY303" fmla="*/ 6777817 h 6858000"/>
              <a:gd name="connsiteX304" fmla="*/ 4490158 w 6131345"/>
              <a:gd name="connsiteY304" fmla="*/ 6858000 h 6858000"/>
              <a:gd name="connsiteX305" fmla="*/ 4479061 w 6131345"/>
              <a:gd name="connsiteY305" fmla="*/ 6858000 h 6858000"/>
              <a:gd name="connsiteX306" fmla="*/ 4348958 w 6131345"/>
              <a:gd name="connsiteY306" fmla="*/ 6783165 h 6858000"/>
              <a:gd name="connsiteX307" fmla="*/ 3771172 w 6131345"/>
              <a:gd name="connsiteY307" fmla="*/ 6651460 h 6858000"/>
              <a:gd name="connsiteX308" fmla="*/ 2433093 w 6131345"/>
              <a:gd name="connsiteY308" fmla="*/ 6651460 h 6858000"/>
              <a:gd name="connsiteX309" fmla="*/ 583359 w 6131345"/>
              <a:gd name="connsiteY309" fmla="*/ 4801308 h 6858000"/>
              <a:gd name="connsiteX310" fmla="*/ 2433093 w 6131345"/>
              <a:gd name="connsiteY310" fmla="*/ 2951164 h 6858000"/>
              <a:gd name="connsiteX311" fmla="*/ 3771172 w 6131345"/>
              <a:gd name="connsiteY311" fmla="*/ 2951164 h 6858000"/>
              <a:gd name="connsiteX312" fmla="*/ 5105605 w 6131345"/>
              <a:gd name="connsiteY312" fmla="*/ 1616429 h 6858000"/>
              <a:gd name="connsiteX313" fmla="*/ 3771172 w 6131345"/>
              <a:gd name="connsiteY313" fmla="*/ 281694 h 6858000"/>
              <a:gd name="connsiteX314" fmla="*/ 2433093 w 6131345"/>
              <a:gd name="connsiteY314" fmla="*/ 281694 h 6858000"/>
              <a:gd name="connsiteX315" fmla="*/ 1552250 w 6131345"/>
              <a:gd name="connsiteY315" fmla="*/ 58005 h 6858000"/>
              <a:gd name="connsiteX316" fmla="*/ 1324771 w 6131345"/>
              <a:gd name="connsiteY316" fmla="*/ 0 h 6858000"/>
              <a:gd name="connsiteX317" fmla="*/ 1334296 w 6131345"/>
              <a:gd name="connsiteY317" fmla="*/ 0 h 6858000"/>
              <a:gd name="connsiteX318" fmla="*/ 1361641 w 6131345"/>
              <a:gd name="connsiteY318" fmla="*/ 20467 h 6858000"/>
              <a:gd name="connsiteX319" fmla="*/ 2433092 w 6131345"/>
              <a:gd name="connsiteY319" fmla="*/ 348552 h 6858000"/>
              <a:gd name="connsiteX320" fmla="*/ 3771172 w 6131345"/>
              <a:gd name="connsiteY320" fmla="*/ 348552 h 6858000"/>
              <a:gd name="connsiteX321" fmla="*/ 5037547 w 6131345"/>
              <a:gd name="connsiteY321" fmla="*/ 1615212 h 6858000"/>
              <a:gd name="connsiteX322" fmla="*/ 3771172 w 6131345"/>
              <a:gd name="connsiteY322" fmla="*/ 2881873 h 6858000"/>
              <a:gd name="connsiteX323" fmla="*/ 2433092 w 6131345"/>
              <a:gd name="connsiteY323" fmla="*/ 2881873 h 6858000"/>
              <a:gd name="connsiteX324" fmla="*/ 515300 w 6131345"/>
              <a:gd name="connsiteY324" fmla="*/ 4800093 h 6858000"/>
              <a:gd name="connsiteX325" fmla="*/ 2433092 w 6131345"/>
              <a:gd name="connsiteY325" fmla="*/ 6718318 h 6858000"/>
              <a:gd name="connsiteX326" fmla="*/ 3771172 w 6131345"/>
              <a:gd name="connsiteY326" fmla="*/ 6718318 h 6858000"/>
              <a:gd name="connsiteX327" fmla="*/ 4263343 w 6131345"/>
              <a:gd name="connsiteY327" fmla="*/ 6818112 h 6858000"/>
              <a:gd name="connsiteX328" fmla="*/ 4336665 w 6131345"/>
              <a:gd name="connsiteY328" fmla="*/ 6858000 h 6858000"/>
              <a:gd name="connsiteX329" fmla="*/ 4324889 w 6131345"/>
              <a:gd name="connsiteY329" fmla="*/ 6858000 h 6858000"/>
              <a:gd name="connsiteX330" fmla="*/ 4261558 w 6131345"/>
              <a:gd name="connsiteY330" fmla="*/ 6823601 h 6858000"/>
              <a:gd name="connsiteX331" fmla="*/ 3771172 w 6131345"/>
              <a:gd name="connsiteY331" fmla="*/ 6724396 h 6858000"/>
              <a:gd name="connsiteX332" fmla="*/ 2433092 w 6131345"/>
              <a:gd name="connsiteY332" fmla="*/ 6724396 h 6858000"/>
              <a:gd name="connsiteX333" fmla="*/ 510439 w 6131345"/>
              <a:gd name="connsiteY333" fmla="*/ 4801308 h 6858000"/>
              <a:gd name="connsiteX334" fmla="*/ 2433092 w 6131345"/>
              <a:gd name="connsiteY334" fmla="*/ 2878227 h 6858000"/>
              <a:gd name="connsiteX335" fmla="*/ 3771172 w 6131345"/>
              <a:gd name="connsiteY335" fmla="*/ 2878227 h 6858000"/>
              <a:gd name="connsiteX336" fmla="*/ 5032685 w 6131345"/>
              <a:gd name="connsiteY336" fmla="*/ 1616428 h 6858000"/>
              <a:gd name="connsiteX337" fmla="*/ 3771172 w 6131345"/>
              <a:gd name="connsiteY337" fmla="*/ 354630 h 6858000"/>
              <a:gd name="connsiteX338" fmla="*/ 2433092 w 6131345"/>
              <a:gd name="connsiteY338" fmla="*/ 354630 h 6858000"/>
              <a:gd name="connsiteX339" fmla="*/ 1359035 w 6131345"/>
              <a:gd name="connsiteY339" fmla="*/ 25648 h 6858000"/>
              <a:gd name="connsiteX340" fmla="*/ 1203341 w 6131345"/>
              <a:gd name="connsiteY340" fmla="*/ 0 h 6858000"/>
              <a:gd name="connsiteX341" fmla="*/ 1212858 w 6131345"/>
              <a:gd name="connsiteY341" fmla="*/ 0 h 6858000"/>
              <a:gd name="connsiteX342" fmla="*/ 1320944 w 6131345"/>
              <a:gd name="connsiteY342" fmla="*/ 80902 h 6858000"/>
              <a:gd name="connsiteX343" fmla="*/ 2433092 w 6131345"/>
              <a:gd name="connsiteY343" fmla="*/ 421487 h 6858000"/>
              <a:gd name="connsiteX344" fmla="*/ 3771172 w 6131345"/>
              <a:gd name="connsiteY344" fmla="*/ 421487 h 6858000"/>
              <a:gd name="connsiteX345" fmla="*/ 4964627 w 6131345"/>
              <a:gd name="connsiteY345" fmla="*/ 1615211 h 6858000"/>
              <a:gd name="connsiteX346" fmla="*/ 3771172 w 6131345"/>
              <a:gd name="connsiteY346" fmla="*/ 2808936 h 6858000"/>
              <a:gd name="connsiteX347" fmla="*/ 2433092 w 6131345"/>
              <a:gd name="connsiteY347" fmla="*/ 2808936 h 6858000"/>
              <a:gd name="connsiteX348" fmla="*/ 442380 w 6131345"/>
              <a:gd name="connsiteY348" fmla="*/ 4800093 h 6858000"/>
              <a:gd name="connsiteX349" fmla="*/ 2433092 w 6131345"/>
              <a:gd name="connsiteY349" fmla="*/ 6791254 h 6858000"/>
              <a:gd name="connsiteX350" fmla="*/ 3771172 w 6131345"/>
              <a:gd name="connsiteY350" fmla="*/ 6791254 h 6858000"/>
              <a:gd name="connsiteX351" fmla="*/ 4125463 w 6131345"/>
              <a:gd name="connsiteY351" fmla="*/ 6845062 h 6858000"/>
              <a:gd name="connsiteX352" fmla="*/ 4160700 w 6131345"/>
              <a:gd name="connsiteY352" fmla="*/ 6858000 h 6858000"/>
              <a:gd name="connsiteX353" fmla="*/ 4127412 w 6131345"/>
              <a:gd name="connsiteY353" fmla="*/ 6858000 h 6858000"/>
              <a:gd name="connsiteX354" fmla="*/ 4010319 w 6131345"/>
              <a:gd name="connsiteY354" fmla="*/ 6821542 h 6858000"/>
              <a:gd name="connsiteX355" fmla="*/ 3771172 w 6131345"/>
              <a:gd name="connsiteY355" fmla="*/ 6797332 h 6858000"/>
              <a:gd name="connsiteX356" fmla="*/ 2433092 w 6131345"/>
              <a:gd name="connsiteY356" fmla="*/ 6797332 h 6858000"/>
              <a:gd name="connsiteX357" fmla="*/ 437519 w 6131345"/>
              <a:gd name="connsiteY357" fmla="*/ 4801308 h 6858000"/>
              <a:gd name="connsiteX358" fmla="*/ 2433092 w 6131345"/>
              <a:gd name="connsiteY358" fmla="*/ 2805290 h 6858000"/>
              <a:gd name="connsiteX359" fmla="*/ 3771172 w 6131345"/>
              <a:gd name="connsiteY359" fmla="*/ 2805290 h 6858000"/>
              <a:gd name="connsiteX360" fmla="*/ 4959765 w 6131345"/>
              <a:gd name="connsiteY360" fmla="*/ 1616428 h 6858000"/>
              <a:gd name="connsiteX361" fmla="*/ 3771172 w 6131345"/>
              <a:gd name="connsiteY361" fmla="*/ 427566 h 6858000"/>
              <a:gd name="connsiteX362" fmla="*/ 2433092 w 6131345"/>
              <a:gd name="connsiteY362" fmla="*/ 427566 h 6858000"/>
              <a:gd name="connsiteX363" fmla="*/ 1318337 w 6131345"/>
              <a:gd name="connsiteY363" fmla="*/ 86082 h 6858000"/>
              <a:gd name="connsiteX364" fmla="*/ 1088356 w 6131345"/>
              <a:gd name="connsiteY364" fmla="*/ 0 h 6858000"/>
              <a:gd name="connsiteX365" fmla="*/ 1096271 w 6131345"/>
              <a:gd name="connsiteY365" fmla="*/ 0 h 6858000"/>
              <a:gd name="connsiteX366" fmla="*/ 1121329 w 6131345"/>
              <a:gd name="connsiteY366" fmla="*/ 22775 h 6858000"/>
              <a:gd name="connsiteX367" fmla="*/ 2433092 w 6131345"/>
              <a:gd name="connsiteY367" fmla="*/ 494420 h 6858000"/>
              <a:gd name="connsiteX368" fmla="*/ 3771172 w 6131345"/>
              <a:gd name="connsiteY368" fmla="*/ 494420 h 6858000"/>
              <a:gd name="connsiteX369" fmla="*/ 4891707 w 6131345"/>
              <a:gd name="connsiteY369" fmla="*/ 1615208 h 6858000"/>
              <a:gd name="connsiteX370" fmla="*/ 3771172 w 6131345"/>
              <a:gd name="connsiteY370" fmla="*/ 2735996 h 6858000"/>
              <a:gd name="connsiteX371" fmla="*/ 2433092 w 6131345"/>
              <a:gd name="connsiteY371" fmla="*/ 2735996 h 6858000"/>
              <a:gd name="connsiteX372" fmla="*/ 369460 w 6131345"/>
              <a:gd name="connsiteY372" fmla="*/ 4800093 h 6858000"/>
              <a:gd name="connsiteX373" fmla="*/ 2222455 w 6131345"/>
              <a:gd name="connsiteY373" fmla="*/ 6853524 h 6858000"/>
              <a:gd name="connsiteX374" fmla="*/ 2310844 w 6131345"/>
              <a:gd name="connsiteY374" fmla="*/ 6858000 h 6858000"/>
              <a:gd name="connsiteX375" fmla="*/ 2211815 w 6131345"/>
              <a:gd name="connsiteY375" fmla="*/ 6858000 h 6858000"/>
              <a:gd name="connsiteX376" fmla="*/ 2016913 w 6131345"/>
              <a:gd name="connsiteY376" fmla="*/ 6828136 h 6858000"/>
              <a:gd name="connsiteX377" fmla="*/ 364599 w 6131345"/>
              <a:gd name="connsiteY377" fmla="*/ 4801308 h 6858000"/>
              <a:gd name="connsiteX378" fmla="*/ 2433092 w 6131345"/>
              <a:gd name="connsiteY378" fmla="*/ 2732349 h 6858000"/>
              <a:gd name="connsiteX379" fmla="*/ 3771172 w 6131345"/>
              <a:gd name="connsiteY379" fmla="*/ 2732349 h 6858000"/>
              <a:gd name="connsiteX380" fmla="*/ 4886845 w 6131345"/>
              <a:gd name="connsiteY380" fmla="*/ 1616424 h 6858000"/>
              <a:gd name="connsiteX381" fmla="*/ 3771172 w 6131345"/>
              <a:gd name="connsiteY381" fmla="*/ 500499 h 6858000"/>
              <a:gd name="connsiteX382" fmla="*/ 2433092 w 6131345"/>
              <a:gd name="connsiteY382" fmla="*/ 500499 h 6858000"/>
              <a:gd name="connsiteX383" fmla="*/ 1118343 w 6131345"/>
              <a:gd name="connsiteY383" fmla="*/ 27268 h 6858000"/>
              <a:gd name="connsiteX384" fmla="*/ 980209 w 6131345"/>
              <a:gd name="connsiteY384" fmla="*/ 0 h 6858000"/>
              <a:gd name="connsiteX385" fmla="*/ 988095 w 6131345"/>
              <a:gd name="connsiteY385" fmla="*/ 0 h 6858000"/>
              <a:gd name="connsiteX386" fmla="*/ 1075015 w 6131345"/>
              <a:gd name="connsiteY386" fmla="*/ 79001 h 6858000"/>
              <a:gd name="connsiteX387" fmla="*/ 2433093 w 6131345"/>
              <a:gd name="connsiteY387" fmla="*/ 567356 h 6858000"/>
              <a:gd name="connsiteX388" fmla="*/ 3771173 w 6131345"/>
              <a:gd name="connsiteY388" fmla="*/ 567356 h 6858000"/>
              <a:gd name="connsiteX389" fmla="*/ 4818788 w 6131345"/>
              <a:gd name="connsiteY389" fmla="*/ 1615207 h 6858000"/>
              <a:gd name="connsiteX390" fmla="*/ 3771173 w 6131345"/>
              <a:gd name="connsiteY390" fmla="*/ 2663061 h 6858000"/>
              <a:gd name="connsiteX391" fmla="*/ 2433093 w 6131345"/>
              <a:gd name="connsiteY391" fmla="*/ 2663061 h 6858000"/>
              <a:gd name="connsiteX392" fmla="*/ 296542 w 6131345"/>
              <a:gd name="connsiteY392" fmla="*/ 4800093 h 6858000"/>
              <a:gd name="connsiteX393" fmla="*/ 1798613 w 6131345"/>
              <a:gd name="connsiteY393" fmla="*/ 6840955 h 6858000"/>
              <a:gd name="connsiteX394" fmla="*/ 1864764 w 6131345"/>
              <a:gd name="connsiteY394" fmla="*/ 6858000 h 6858000"/>
              <a:gd name="connsiteX395" fmla="*/ 1841104 w 6131345"/>
              <a:gd name="connsiteY395" fmla="*/ 6858000 h 6858000"/>
              <a:gd name="connsiteX396" fmla="*/ 1797262 w 6131345"/>
              <a:gd name="connsiteY396" fmla="*/ 6846688 h 6858000"/>
              <a:gd name="connsiteX397" fmla="*/ 291680 w 6131345"/>
              <a:gd name="connsiteY397" fmla="*/ 4801308 h 6858000"/>
              <a:gd name="connsiteX398" fmla="*/ 2433093 w 6131345"/>
              <a:gd name="connsiteY398" fmla="*/ 2659412 h 6858000"/>
              <a:gd name="connsiteX399" fmla="*/ 3771173 w 6131345"/>
              <a:gd name="connsiteY399" fmla="*/ 2659412 h 6858000"/>
              <a:gd name="connsiteX400" fmla="*/ 4813926 w 6131345"/>
              <a:gd name="connsiteY400" fmla="*/ 1616424 h 6858000"/>
              <a:gd name="connsiteX401" fmla="*/ 3771173 w 6131345"/>
              <a:gd name="connsiteY401" fmla="*/ 573434 h 6858000"/>
              <a:gd name="connsiteX402" fmla="*/ 2433093 w 6131345"/>
              <a:gd name="connsiteY402" fmla="*/ 573434 h 6858000"/>
              <a:gd name="connsiteX403" fmla="*/ 1072029 w 6131345"/>
              <a:gd name="connsiteY403" fmla="*/ 83495 h 6858000"/>
              <a:gd name="connsiteX404" fmla="*/ 872060 w 6131345"/>
              <a:gd name="connsiteY404" fmla="*/ 0 h 6858000"/>
              <a:gd name="connsiteX405" fmla="*/ 879917 w 6131345"/>
              <a:gd name="connsiteY405" fmla="*/ 0 h 6858000"/>
              <a:gd name="connsiteX406" fmla="*/ 1028701 w 6131345"/>
              <a:gd name="connsiteY406" fmla="*/ 135231 h 6858000"/>
              <a:gd name="connsiteX407" fmla="*/ 2433093 w 6131345"/>
              <a:gd name="connsiteY407" fmla="*/ 640294 h 6858000"/>
              <a:gd name="connsiteX408" fmla="*/ 3771172 w 6131345"/>
              <a:gd name="connsiteY408" fmla="*/ 640294 h 6858000"/>
              <a:gd name="connsiteX409" fmla="*/ 4745868 w 6131345"/>
              <a:gd name="connsiteY409" fmla="*/ 1615210 h 6858000"/>
              <a:gd name="connsiteX410" fmla="*/ 3771172 w 6131345"/>
              <a:gd name="connsiteY410" fmla="*/ 2590125 h 6858000"/>
              <a:gd name="connsiteX411" fmla="*/ 2433093 w 6131345"/>
              <a:gd name="connsiteY411" fmla="*/ 2590125 h 6858000"/>
              <a:gd name="connsiteX412" fmla="*/ 223622 w 6131345"/>
              <a:gd name="connsiteY412" fmla="*/ 4800093 h 6858000"/>
              <a:gd name="connsiteX413" fmla="*/ 1574120 w 6131345"/>
              <a:gd name="connsiteY413" fmla="*/ 6836213 h 6858000"/>
              <a:gd name="connsiteX414" fmla="*/ 1633541 w 6131345"/>
              <a:gd name="connsiteY414" fmla="*/ 6858000 h 6858000"/>
              <a:gd name="connsiteX415" fmla="*/ 1616735 w 6131345"/>
              <a:gd name="connsiteY415" fmla="*/ 6858000 h 6858000"/>
              <a:gd name="connsiteX416" fmla="*/ 1572335 w 6131345"/>
              <a:gd name="connsiteY416" fmla="*/ 6841702 h 6858000"/>
              <a:gd name="connsiteX417" fmla="*/ 218760 w 6131345"/>
              <a:gd name="connsiteY417" fmla="*/ 4801308 h 6858000"/>
              <a:gd name="connsiteX418" fmla="*/ 2433093 w 6131345"/>
              <a:gd name="connsiteY418" fmla="*/ 2586479 h 6858000"/>
              <a:gd name="connsiteX419" fmla="*/ 3771172 w 6131345"/>
              <a:gd name="connsiteY419" fmla="*/ 2586479 h 6858000"/>
              <a:gd name="connsiteX420" fmla="*/ 4741006 w 6131345"/>
              <a:gd name="connsiteY420" fmla="*/ 1616425 h 6858000"/>
              <a:gd name="connsiteX421" fmla="*/ 3771172 w 6131345"/>
              <a:gd name="connsiteY421" fmla="*/ 646373 h 6858000"/>
              <a:gd name="connsiteX422" fmla="*/ 2433093 w 6131345"/>
              <a:gd name="connsiteY422" fmla="*/ 646373 h 6858000"/>
              <a:gd name="connsiteX423" fmla="*/ 1025714 w 6131345"/>
              <a:gd name="connsiteY423" fmla="*/ 139724 h 6858000"/>
              <a:gd name="connsiteX424" fmla="*/ 772232 w 6131345"/>
              <a:gd name="connsiteY424" fmla="*/ 0 h 6858000"/>
              <a:gd name="connsiteX425" fmla="*/ 780156 w 6131345"/>
              <a:gd name="connsiteY425" fmla="*/ 0 h 6858000"/>
              <a:gd name="connsiteX426" fmla="*/ 820197 w 6131345"/>
              <a:gd name="connsiteY426" fmla="*/ 44041 h 6858000"/>
              <a:gd name="connsiteX427" fmla="*/ 2433093 w 6131345"/>
              <a:gd name="connsiteY427" fmla="*/ 713231 h 6858000"/>
              <a:gd name="connsiteX428" fmla="*/ 3771172 w 6131345"/>
              <a:gd name="connsiteY428" fmla="*/ 713231 h 6858000"/>
              <a:gd name="connsiteX429" fmla="*/ 4672948 w 6131345"/>
              <a:gd name="connsiteY429" fmla="*/ 1615210 h 6858000"/>
              <a:gd name="connsiteX430" fmla="*/ 3771172 w 6131345"/>
              <a:gd name="connsiteY430" fmla="*/ 2517189 h 6858000"/>
              <a:gd name="connsiteX431" fmla="*/ 2433093 w 6131345"/>
              <a:gd name="connsiteY431" fmla="*/ 2517189 h 6858000"/>
              <a:gd name="connsiteX432" fmla="*/ 150702 w 6131345"/>
              <a:gd name="connsiteY432" fmla="*/ 4800093 h 6858000"/>
              <a:gd name="connsiteX433" fmla="*/ 1346350 w 6131345"/>
              <a:gd name="connsiteY433" fmla="*/ 6807173 h 6858000"/>
              <a:gd name="connsiteX434" fmla="*/ 1451710 w 6131345"/>
              <a:gd name="connsiteY434" fmla="*/ 6858000 h 6858000"/>
              <a:gd name="connsiteX435" fmla="*/ 1437686 w 6131345"/>
              <a:gd name="connsiteY435" fmla="*/ 6858000 h 6858000"/>
              <a:gd name="connsiteX436" fmla="*/ 1343607 w 6131345"/>
              <a:gd name="connsiteY436" fmla="*/ 6812613 h 6858000"/>
              <a:gd name="connsiteX437" fmla="*/ 145840 w 6131345"/>
              <a:gd name="connsiteY437" fmla="*/ 4801308 h 6858000"/>
              <a:gd name="connsiteX438" fmla="*/ 2433093 w 6131345"/>
              <a:gd name="connsiteY438" fmla="*/ 2513542 h 6858000"/>
              <a:gd name="connsiteX439" fmla="*/ 3771172 w 6131345"/>
              <a:gd name="connsiteY439" fmla="*/ 2513542 h 6858000"/>
              <a:gd name="connsiteX440" fmla="*/ 4668086 w 6131345"/>
              <a:gd name="connsiteY440" fmla="*/ 1616426 h 6858000"/>
              <a:gd name="connsiteX441" fmla="*/ 3771172 w 6131345"/>
              <a:gd name="connsiteY441" fmla="*/ 719310 h 6858000"/>
              <a:gd name="connsiteX442" fmla="*/ 2433093 w 6131345"/>
              <a:gd name="connsiteY442" fmla="*/ 719310 h 6858000"/>
              <a:gd name="connsiteX443" fmla="*/ 816399 w 6131345"/>
              <a:gd name="connsiteY443" fmla="*/ 48599 h 6858000"/>
              <a:gd name="connsiteX444" fmla="*/ 673917 w 6131345"/>
              <a:gd name="connsiteY444" fmla="*/ 0 h 6858000"/>
              <a:gd name="connsiteX445" fmla="*/ 681823 w 6131345"/>
              <a:gd name="connsiteY445" fmla="*/ 0 h 6858000"/>
              <a:gd name="connsiteX446" fmla="*/ 768697 w 6131345"/>
              <a:gd name="connsiteY446" fmla="*/ 95552 h 6858000"/>
              <a:gd name="connsiteX447" fmla="*/ 2433093 w 6131345"/>
              <a:gd name="connsiteY447" fmla="*/ 786168 h 6858000"/>
              <a:gd name="connsiteX448" fmla="*/ 3771172 w 6131345"/>
              <a:gd name="connsiteY448" fmla="*/ 786168 h 6858000"/>
              <a:gd name="connsiteX449" fmla="*/ 4600028 w 6131345"/>
              <a:gd name="connsiteY449" fmla="*/ 1615210 h 6858000"/>
              <a:gd name="connsiteX450" fmla="*/ 3771172 w 6131345"/>
              <a:gd name="connsiteY450" fmla="*/ 2444254 h 6858000"/>
              <a:gd name="connsiteX451" fmla="*/ 2433093 w 6131345"/>
              <a:gd name="connsiteY451" fmla="*/ 2444254 h 6858000"/>
              <a:gd name="connsiteX452" fmla="*/ 77782 w 6131345"/>
              <a:gd name="connsiteY452" fmla="*/ 4800093 h 6858000"/>
              <a:gd name="connsiteX453" fmla="*/ 1176828 w 6131345"/>
              <a:gd name="connsiteY453" fmla="*/ 6792025 h 6858000"/>
              <a:gd name="connsiteX454" fmla="*/ 1289080 w 6131345"/>
              <a:gd name="connsiteY454" fmla="*/ 6858000 h 6858000"/>
              <a:gd name="connsiteX455" fmla="*/ 1277088 w 6131345"/>
              <a:gd name="connsiteY455" fmla="*/ 6858000 h 6858000"/>
              <a:gd name="connsiteX456" fmla="*/ 1173807 w 6131345"/>
              <a:gd name="connsiteY456" fmla="*/ 6797290 h 6858000"/>
              <a:gd name="connsiteX457" fmla="*/ 72920 w 6131345"/>
              <a:gd name="connsiteY457" fmla="*/ 4801308 h 6858000"/>
              <a:gd name="connsiteX458" fmla="*/ 2433093 w 6131345"/>
              <a:gd name="connsiteY458" fmla="*/ 2440606 h 6858000"/>
              <a:gd name="connsiteX459" fmla="*/ 3771172 w 6131345"/>
              <a:gd name="connsiteY459" fmla="*/ 2440606 h 6858000"/>
              <a:gd name="connsiteX460" fmla="*/ 4595166 w 6131345"/>
              <a:gd name="connsiteY460" fmla="*/ 1616426 h 6858000"/>
              <a:gd name="connsiteX461" fmla="*/ 3771172 w 6131345"/>
              <a:gd name="connsiteY461" fmla="*/ 792245 h 6858000"/>
              <a:gd name="connsiteX462" fmla="*/ 2433093 w 6131345"/>
              <a:gd name="connsiteY462" fmla="*/ 792245 h 6858000"/>
              <a:gd name="connsiteX463" fmla="*/ 764899 w 6131345"/>
              <a:gd name="connsiteY463" fmla="*/ 100110 h 6858000"/>
              <a:gd name="connsiteX464" fmla="*/ 574473 w 6131345"/>
              <a:gd name="connsiteY464" fmla="*/ 0 h 6858000"/>
              <a:gd name="connsiteX465" fmla="*/ 581226 w 6131345"/>
              <a:gd name="connsiteY465" fmla="*/ 0 h 6858000"/>
              <a:gd name="connsiteX466" fmla="*/ 717045 w 6131345"/>
              <a:gd name="connsiteY466" fmla="*/ 150408 h 6858000"/>
              <a:gd name="connsiteX467" fmla="*/ 2433093 w 6131345"/>
              <a:gd name="connsiteY467" fmla="*/ 861537 h 6858000"/>
              <a:gd name="connsiteX468" fmla="*/ 3771172 w 6131345"/>
              <a:gd name="connsiteY468" fmla="*/ 861537 h 6858000"/>
              <a:gd name="connsiteX469" fmla="*/ 4527108 w 6131345"/>
              <a:gd name="connsiteY469" fmla="*/ 1617643 h 6858000"/>
              <a:gd name="connsiteX470" fmla="*/ 3771172 w 6131345"/>
              <a:gd name="connsiteY470" fmla="*/ 2373750 h 6858000"/>
              <a:gd name="connsiteX471" fmla="*/ 2433093 w 6131345"/>
              <a:gd name="connsiteY471" fmla="*/ 2373750 h 6858000"/>
              <a:gd name="connsiteX472" fmla="*/ 717045 w 6131345"/>
              <a:gd name="connsiteY472" fmla="*/ 3084880 h 6858000"/>
              <a:gd name="connsiteX473" fmla="*/ 6077 w 6131345"/>
              <a:gd name="connsiteY473" fmla="*/ 4801309 h 6858000"/>
              <a:gd name="connsiteX474" fmla="*/ 717045 w 6131345"/>
              <a:gd name="connsiteY474" fmla="*/ 6520175 h 6858000"/>
              <a:gd name="connsiteX475" fmla="*/ 1087209 w 6131345"/>
              <a:gd name="connsiteY475" fmla="*/ 6824627 h 6858000"/>
              <a:gd name="connsiteX476" fmla="*/ 1142774 w 6131345"/>
              <a:gd name="connsiteY476" fmla="*/ 6858000 h 6858000"/>
              <a:gd name="connsiteX477" fmla="*/ 1134686 w 6131345"/>
              <a:gd name="connsiteY477" fmla="*/ 6858000 h 6858000"/>
              <a:gd name="connsiteX478" fmla="*/ 1084664 w 6131345"/>
              <a:gd name="connsiteY478" fmla="*/ 6827951 h 6858000"/>
              <a:gd name="connsiteX479" fmla="*/ 713399 w 6131345"/>
              <a:gd name="connsiteY479" fmla="*/ 6522605 h 6858000"/>
              <a:gd name="connsiteX480" fmla="*/ 0 w 6131345"/>
              <a:gd name="connsiteY480" fmla="*/ 4801309 h 6858000"/>
              <a:gd name="connsiteX481" fmla="*/ 713399 w 6131345"/>
              <a:gd name="connsiteY481" fmla="*/ 3082449 h 6858000"/>
              <a:gd name="connsiteX482" fmla="*/ 2434308 w 6131345"/>
              <a:gd name="connsiteY482" fmla="*/ 2368889 h 6858000"/>
              <a:gd name="connsiteX483" fmla="*/ 3772387 w 6131345"/>
              <a:gd name="connsiteY483" fmla="*/ 2368889 h 6858000"/>
              <a:gd name="connsiteX484" fmla="*/ 4523462 w 6131345"/>
              <a:gd name="connsiteY484" fmla="*/ 1617643 h 6858000"/>
              <a:gd name="connsiteX485" fmla="*/ 3772387 w 6131345"/>
              <a:gd name="connsiteY485" fmla="*/ 866400 h 6858000"/>
              <a:gd name="connsiteX486" fmla="*/ 2434308 w 6131345"/>
              <a:gd name="connsiteY486" fmla="*/ 866400 h 6858000"/>
              <a:gd name="connsiteX487" fmla="*/ 713399 w 6131345"/>
              <a:gd name="connsiteY487" fmla="*/ 152840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Lst>
            <a:rect l="l" t="t" r="r" b="b"/>
            <a:pathLst>
              <a:path w="6131345" h="6858000">
                <a:moveTo>
                  <a:pt x="5478723" y="0"/>
                </a:moveTo>
                <a:lnTo>
                  <a:pt x="5486757" y="0"/>
                </a:lnTo>
                <a:lnTo>
                  <a:pt x="5591793" y="115573"/>
                </a:lnTo>
                <a:cubicBezTo>
                  <a:pt x="5928731" y="523786"/>
                  <a:pt x="6131345" y="1046838"/>
                  <a:pt x="6131345" y="1616425"/>
                </a:cubicBezTo>
                <a:cubicBezTo>
                  <a:pt x="6131345" y="2918339"/>
                  <a:pt x="5072792" y="3977130"/>
                  <a:pt x="3771172" y="3977130"/>
                </a:cubicBezTo>
                <a:lnTo>
                  <a:pt x="2433093" y="3977130"/>
                </a:lnTo>
                <a:cubicBezTo>
                  <a:pt x="1978559" y="3977130"/>
                  <a:pt x="1609100" y="4346674"/>
                  <a:pt x="1609100" y="4801308"/>
                </a:cubicBezTo>
                <a:cubicBezTo>
                  <a:pt x="1609100" y="5255945"/>
                  <a:pt x="1978559" y="5625488"/>
                  <a:pt x="2433093" y="5625488"/>
                </a:cubicBezTo>
                <a:lnTo>
                  <a:pt x="3771172" y="5625488"/>
                </a:lnTo>
                <a:cubicBezTo>
                  <a:pt x="4610107" y="5625488"/>
                  <a:pt x="5348066" y="6065332"/>
                  <a:pt x="5766704" y="6726624"/>
                </a:cubicBezTo>
                <a:lnTo>
                  <a:pt x="5843894" y="6858000"/>
                </a:lnTo>
                <a:lnTo>
                  <a:pt x="5836914" y="6858000"/>
                </a:lnTo>
                <a:lnTo>
                  <a:pt x="5761143" y="6729108"/>
                </a:lnTo>
                <a:cubicBezTo>
                  <a:pt x="5343161" y="6069186"/>
                  <a:pt x="4606542" y="5630351"/>
                  <a:pt x="3769957" y="5630351"/>
                </a:cubicBezTo>
                <a:lnTo>
                  <a:pt x="2431878" y="5630351"/>
                </a:lnTo>
                <a:cubicBezTo>
                  <a:pt x="1974913" y="5630351"/>
                  <a:pt x="1603023" y="5258376"/>
                  <a:pt x="1603023" y="4801308"/>
                </a:cubicBezTo>
                <a:cubicBezTo>
                  <a:pt x="1603023" y="4344242"/>
                  <a:pt x="1974913" y="3972267"/>
                  <a:pt x="2431878" y="3972267"/>
                </a:cubicBezTo>
                <a:lnTo>
                  <a:pt x="3769957" y="3972267"/>
                </a:lnTo>
                <a:cubicBezTo>
                  <a:pt x="5069146" y="3972267"/>
                  <a:pt x="6125269" y="2915908"/>
                  <a:pt x="6125269" y="1616425"/>
                </a:cubicBezTo>
                <a:cubicBezTo>
                  <a:pt x="6125269" y="1047902"/>
                  <a:pt x="5922888" y="525914"/>
                  <a:pt x="5586516" y="118561"/>
                </a:cubicBezTo>
                <a:close/>
                <a:moveTo>
                  <a:pt x="5379873" y="0"/>
                </a:moveTo>
                <a:lnTo>
                  <a:pt x="5388443" y="0"/>
                </a:lnTo>
                <a:lnTo>
                  <a:pt x="5535578" y="161898"/>
                </a:lnTo>
                <a:cubicBezTo>
                  <a:pt x="5862092" y="557491"/>
                  <a:pt x="6058425" y="1064389"/>
                  <a:pt x="6058425" y="1616425"/>
                </a:cubicBezTo>
                <a:cubicBezTo>
                  <a:pt x="6058425" y="2878224"/>
                  <a:pt x="5032686" y="3904194"/>
                  <a:pt x="3771172" y="3904194"/>
                </a:cubicBezTo>
                <a:lnTo>
                  <a:pt x="2433093" y="3904194"/>
                </a:lnTo>
                <a:cubicBezTo>
                  <a:pt x="1938453" y="3904194"/>
                  <a:pt x="1536180" y="4306558"/>
                  <a:pt x="1536180" y="4801308"/>
                </a:cubicBezTo>
                <a:cubicBezTo>
                  <a:pt x="1536180" y="5296060"/>
                  <a:pt x="1938453" y="5698425"/>
                  <a:pt x="2433093" y="5698425"/>
                </a:cubicBezTo>
                <a:lnTo>
                  <a:pt x="3771172" y="5698425"/>
                </a:lnTo>
                <a:cubicBezTo>
                  <a:pt x="4559618" y="5698425"/>
                  <a:pt x="5255965" y="6099195"/>
                  <a:pt x="5667350" y="6707829"/>
                </a:cubicBezTo>
                <a:lnTo>
                  <a:pt x="5758641" y="6858000"/>
                </a:lnTo>
                <a:lnTo>
                  <a:pt x="5751605" y="6858000"/>
                </a:lnTo>
                <a:lnTo>
                  <a:pt x="5661850" y="6710436"/>
                </a:lnTo>
                <a:cubicBezTo>
                  <a:pt x="5251142" y="6103108"/>
                  <a:pt x="4556124" y="5703288"/>
                  <a:pt x="3769957" y="5703288"/>
                </a:cubicBezTo>
                <a:lnTo>
                  <a:pt x="2431878" y="5703288"/>
                </a:lnTo>
                <a:cubicBezTo>
                  <a:pt x="1934807" y="5703288"/>
                  <a:pt x="1530103" y="5298491"/>
                  <a:pt x="1530103" y="4801308"/>
                </a:cubicBezTo>
                <a:cubicBezTo>
                  <a:pt x="1530103" y="4304127"/>
                  <a:pt x="1934807" y="3899331"/>
                  <a:pt x="2431878" y="3899331"/>
                </a:cubicBezTo>
                <a:lnTo>
                  <a:pt x="3769957" y="3899331"/>
                </a:lnTo>
                <a:cubicBezTo>
                  <a:pt x="5029040" y="3899331"/>
                  <a:pt x="6052349" y="2875792"/>
                  <a:pt x="6052349" y="1616425"/>
                </a:cubicBezTo>
                <a:cubicBezTo>
                  <a:pt x="6052349" y="986742"/>
                  <a:pt x="5796218" y="416015"/>
                  <a:pt x="5382853" y="2709"/>
                </a:cubicBezTo>
                <a:close/>
                <a:moveTo>
                  <a:pt x="5271699" y="0"/>
                </a:moveTo>
                <a:lnTo>
                  <a:pt x="5279458" y="0"/>
                </a:lnTo>
                <a:lnTo>
                  <a:pt x="5335910" y="51335"/>
                </a:lnTo>
                <a:cubicBezTo>
                  <a:pt x="5736970" y="452484"/>
                  <a:pt x="5985505" y="1006192"/>
                  <a:pt x="5985505" y="1616426"/>
                </a:cubicBezTo>
                <a:cubicBezTo>
                  <a:pt x="5985505" y="2836894"/>
                  <a:pt x="4992580" y="3831258"/>
                  <a:pt x="3771172" y="3831258"/>
                </a:cubicBezTo>
                <a:lnTo>
                  <a:pt x="2433093" y="3831258"/>
                </a:lnTo>
                <a:cubicBezTo>
                  <a:pt x="1898348" y="3831258"/>
                  <a:pt x="1463260" y="4266443"/>
                  <a:pt x="1463260" y="4801308"/>
                </a:cubicBezTo>
                <a:cubicBezTo>
                  <a:pt x="1463260" y="5336175"/>
                  <a:pt x="1898348" y="5771361"/>
                  <a:pt x="2433093" y="5771361"/>
                </a:cubicBezTo>
                <a:lnTo>
                  <a:pt x="3771172" y="5771361"/>
                </a:lnTo>
                <a:cubicBezTo>
                  <a:pt x="4533792" y="5771361"/>
                  <a:pt x="5208111" y="6159785"/>
                  <a:pt x="5606606" y="6749069"/>
                </a:cubicBezTo>
                <a:lnTo>
                  <a:pt x="5672868" y="6858000"/>
                </a:lnTo>
                <a:lnTo>
                  <a:pt x="5666421" y="6858000"/>
                </a:lnTo>
                <a:lnTo>
                  <a:pt x="5601428" y="6751142"/>
                </a:lnTo>
                <a:cubicBezTo>
                  <a:pt x="5203858" y="6163223"/>
                  <a:pt x="4531058" y="5776224"/>
                  <a:pt x="3769957" y="5776224"/>
                </a:cubicBezTo>
                <a:lnTo>
                  <a:pt x="2431877" y="5776224"/>
                </a:lnTo>
                <a:cubicBezTo>
                  <a:pt x="1894702" y="5776224"/>
                  <a:pt x="1457183" y="5338606"/>
                  <a:pt x="1457183" y="4801308"/>
                </a:cubicBezTo>
                <a:cubicBezTo>
                  <a:pt x="1457183" y="4264011"/>
                  <a:pt x="1894702" y="3826397"/>
                  <a:pt x="2431877" y="3826397"/>
                </a:cubicBezTo>
                <a:lnTo>
                  <a:pt x="3769957" y="3826397"/>
                </a:lnTo>
                <a:cubicBezTo>
                  <a:pt x="4988934" y="3826397"/>
                  <a:pt x="5979429" y="2835679"/>
                  <a:pt x="5979429" y="1616426"/>
                </a:cubicBezTo>
                <a:cubicBezTo>
                  <a:pt x="5979429" y="1006800"/>
                  <a:pt x="5731502" y="454308"/>
                  <a:pt x="5331354" y="54221"/>
                </a:cubicBezTo>
                <a:close/>
                <a:moveTo>
                  <a:pt x="5163524" y="0"/>
                </a:moveTo>
                <a:lnTo>
                  <a:pt x="5171313" y="0"/>
                </a:lnTo>
                <a:lnTo>
                  <a:pt x="5284411" y="102843"/>
                </a:lnTo>
                <a:cubicBezTo>
                  <a:pt x="5672253" y="490773"/>
                  <a:pt x="5912585" y="1026247"/>
                  <a:pt x="5912585" y="1616424"/>
                </a:cubicBezTo>
                <a:cubicBezTo>
                  <a:pt x="5912585" y="2796777"/>
                  <a:pt x="4952474" y="3758320"/>
                  <a:pt x="3771172" y="3758320"/>
                </a:cubicBezTo>
                <a:lnTo>
                  <a:pt x="2433093" y="3758320"/>
                </a:lnTo>
                <a:cubicBezTo>
                  <a:pt x="1858241" y="3758320"/>
                  <a:pt x="1390340" y="4226328"/>
                  <a:pt x="1390340" y="4801308"/>
                </a:cubicBezTo>
                <a:cubicBezTo>
                  <a:pt x="1390340" y="5376289"/>
                  <a:pt x="1858241" y="5844297"/>
                  <a:pt x="2433093" y="5844297"/>
                </a:cubicBezTo>
                <a:lnTo>
                  <a:pt x="3771172" y="5844297"/>
                </a:lnTo>
                <a:cubicBezTo>
                  <a:pt x="4508726" y="5844297"/>
                  <a:pt x="5160827" y="6219901"/>
                  <a:pt x="5546184" y="6789775"/>
                </a:cubicBezTo>
                <a:lnTo>
                  <a:pt x="5587683" y="6858000"/>
                </a:lnTo>
                <a:lnTo>
                  <a:pt x="5581238" y="6858000"/>
                </a:lnTo>
                <a:lnTo>
                  <a:pt x="5541005" y="6791848"/>
                </a:lnTo>
                <a:cubicBezTo>
                  <a:pt x="5156573" y="6223339"/>
                  <a:pt x="4505991" y="5849160"/>
                  <a:pt x="3769957" y="5849160"/>
                </a:cubicBezTo>
                <a:lnTo>
                  <a:pt x="2431877" y="5849160"/>
                </a:lnTo>
                <a:cubicBezTo>
                  <a:pt x="1854595" y="5849160"/>
                  <a:pt x="1384263" y="5378721"/>
                  <a:pt x="1384263" y="4801308"/>
                </a:cubicBezTo>
                <a:cubicBezTo>
                  <a:pt x="1384263" y="4223896"/>
                  <a:pt x="1853381" y="3753457"/>
                  <a:pt x="2431877" y="3753457"/>
                </a:cubicBezTo>
                <a:lnTo>
                  <a:pt x="3769957" y="3753457"/>
                </a:lnTo>
                <a:cubicBezTo>
                  <a:pt x="4948828" y="3753457"/>
                  <a:pt x="5906509" y="2795561"/>
                  <a:pt x="5906509" y="1616424"/>
                </a:cubicBezTo>
                <a:cubicBezTo>
                  <a:pt x="5906509" y="1026855"/>
                  <a:pt x="5666785" y="492597"/>
                  <a:pt x="5279854" y="105731"/>
                </a:cubicBezTo>
                <a:close/>
                <a:moveTo>
                  <a:pt x="5049676" y="0"/>
                </a:moveTo>
                <a:lnTo>
                  <a:pt x="5058278" y="0"/>
                </a:lnTo>
                <a:lnTo>
                  <a:pt x="5085922" y="20694"/>
                </a:lnTo>
                <a:cubicBezTo>
                  <a:pt x="5545878" y="400581"/>
                  <a:pt x="5839665" y="975040"/>
                  <a:pt x="5839665" y="1616424"/>
                </a:cubicBezTo>
                <a:cubicBezTo>
                  <a:pt x="5839665" y="2756662"/>
                  <a:pt x="4912368" y="3685384"/>
                  <a:pt x="3771172" y="3685384"/>
                </a:cubicBezTo>
                <a:lnTo>
                  <a:pt x="2433092" y="3685384"/>
                </a:lnTo>
                <a:cubicBezTo>
                  <a:pt x="1818135" y="3685384"/>
                  <a:pt x="1317420" y="4186213"/>
                  <a:pt x="1317420" y="4801308"/>
                </a:cubicBezTo>
                <a:cubicBezTo>
                  <a:pt x="1317420" y="5416404"/>
                  <a:pt x="1818135" y="5917234"/>
                  <a:pt x="2433092" y="5917234"/>
                </a:cubicBezTo>
                <a:lnTo>
                  <a:pt x="3771172" y="5917234"/>
                </a:lnTo>
                <a:cubicBezTo>
                  <a:pt x="4483660" y="5917234"/>
                  <a:pt x="5113543" y="6280016"/>
                  <a:pt x="5485762" y="6830481"/>
                </a:cubicBezTo>
                <a:lnTo>
                  <a:pt x="5502500" y="6858000"/>
                </a:lnTo>
                <a:lnTo>
                  <a:pt x="5496058" y="6858000"/>
                </a:lnTo>
                <a:lnTo>
                  <a:pt x="5480583" y="6832554"/>
                </a:lnTo>
                <a:cubicBezTo>
                  <a:pt x="5109289" y="6283454"/>
                  <a:pt x="4480925" y="5922096"/>
                  <a:pt x="3769957" y="5922096"/>
                </a:cubicBezTo>
                <a:lnTo>
                  <a:pt x="2431877" y="5922096"/>
                </a:lnTo>
                <a:cubicBezTo>
                  <a:pt x="1814489" y="5922096"/>
                  <a:pt x="1311343" y="5418836"/>
                  <a:pt x="1311343" y="4801308"/>
                </a:cubicBezTo>
                <a:cubicBezTo>
                  <a:pt x="1311343" y="4183782"/>
                  <a:pt x="1813274" y="3680521"/>
                  <a:pt x="2431877" y="3680521"/>
                </a:cubicBezTo>
                <a:lnTo>
                  <a:pt x="3769957" y="3680521"/>
                </a:lnTo>
                <a:cubicBezTo>
                  <a:pt x="4908722" y="3680521"/>
                  <a:pt x="5833589" y="2755447"/>
                  <a:pt x="5833589" y="1616424"/>
                </a:cubicBezTo>
                <a:cubicBezTo>
                  <a:pt x="5833589" y="975724"/>
                  <a:pt x="5540571" y="402718"/>
                  <a:pt x="5081720" y="23972"/>
                </a:cubicBezTo>
                <a:close/>
                <a:moveTo>
                  <a:pt x="4927732" y="0"/>
                </a:moveTo>
                <a:lnTo>
                  <a:pt x="4936847" y="0"/>
                </a:lnTo>
                <a:lnTo>
                  <a:pt x="5039607" y="76922"/>
                </a:lnTo>
                <a:cubicBezTo>
                  <a:pt x="5483340" y="443403"/>
                  <a:pt x="5766745" y="997606"/>
                  <a:pt x="5766745" y="1616425"/>
                </a:cubicBezTo>
                <a:cubicBezTo>
                  <a:pt x="5766745" y="2716549"/>
                  <a:pt x="4872262" y="3612450"/>
                  <a:pt x="3771172" y="3612450"/>
                </a:cubicBezTo>
                <a:lnTo>
                  <a:pt x="2433092" y="3612450"/>
                </a:lnTo>
                <a:cubicBezTo>
                  <a:pt x="1778030" y="3612450"/>
                  <a:pt x="1244500" y="4146098"/>
                  <a:pt x="1244500" y="4801308"/>
                </a:cubicBezTo>
                <a:cubicBezTo>
                  <a:pt x="1244500" y="5456520"/>
                  <a:pt x="1778030" y="5990170"/>
                  <a:pt x="2433092" y="5990170"/>
                </a:cubicBezTo>
                <a:lnTo>
                  <a:pt x="3771172" y="5990170"/>
                </a:lnTo>
                <a:cubicBezTo>
                  <a:pt x="4372665" y="5990170"/>
                  <a:pt x="4913096" y="6258110"/>
                  <a:pt x="5279361" y="6680860"/>
                </a:cubicBezTo>
                <a:lnTo>
                  <a:pt x="5415225" y="6858000"/>
                </a:lnTo>
                <a:lnTo>
                  <a:pt x="5408047" y="6858000"/>
                </a:lnTo>
                <a:lnTo>
                  <a:pt x="5274556" y="6683940"/>
                </a:lnTo>
                <a:cubicBezTo>
                  <a:pt x="4909222" y="6262246"/>
                  <a:pt x="4370121" y="5995033"/>
                  <a:pt x="3769956" y="5995033"/>
                </a:cubicBezTo>
                <a:lnTo>
                  <a:pt x="2431877" y="5995033"/>
                </a:lnTo>
                <a:cubicBezTo>
                  <a:pt x="1774384" y="5995033"/>
                  <a:pt x="1238423" y="5458950"/>
                  <a:pt x="1238423" y="4801308"/>
                </a:cubicBezTo>
                <a:cubicBezTo>
                  <a:pt x="1238423" y="4143668"/>
                  <a:pt x="1773168" y="3607587"/>
                  <a:pt x="2431877" y="3607587"/>
                </a:cubicBezTo>
                <a:lnTo>
                  <a:pt x="3769956" y="3607587"/>
                </a:lnTo>
                <a:cubicBezTo>
                  <a:pt x="4867400" y="3607587"/>
                  <a:pt x="5760669" y="2714117"/>
                  <a:pt x="5760669" y="1616425"/>
                </a:cubicBezTo>
                <a:cubicBezTo>
                  <a:pt x="5760669" y="998973"/>
                  <a:pt x="5478033" y="446139"/>
                  <a:pt x="5035405" y="80593"/>
                </a:cubicBezTo>
                <a:close/>
                <a:moveTo>
                  <a:pt x="4798196" y="0"/>
                </a:moveTo>
                <a:lnTo>
                  <a:pt x="4808541" y="0"/>
                </a:lnTo>
                <a:lnTo>
                  <a:pt x="4845230" y="22323"/>
                </a:lnTo>
                <a:cubicBezTo>
                  <a:pt x="5356761" y="368343"/>
                  <a:pt x="5693825" y="953923"/>
                  <a:pt x="5693825" y="1616428"/>
                </a:cubicBezTo>
                <a:cubicBezTo>
                  <a:pt x="5693825" y="2676437"/>
                  <a:pt x="4832155" y="3539516"/>
                  <a:pt x="3771172" y="3539516"/>
                </a:cubicBezTo>
                <a:lnTo>
                  <a:pt x="2433092" y="3539516"/>
                </a:lnTo>
                <a:cubicBezTo>
                  <a:pt x="1736708" y="3539516"/>
                  <a:pt x="1171579" y="4104772"/>
                  <a:pt x="1171579" y="4801308"/>
                </a:cubicBezTo>
                <a:cubicBezTo>
                  <a:pt x="1171579" y="5497850"/>
                  <a:pt x="1737923" y="6063106"/>
                  <a:pt x="2433092" y="6063106"/>
                </a:cubicBezTo>
                <a:lnTo>
                  <a:pt x="3771172" y="6063106"/>
                </a:lnTo>
                <a:cubicBezTo>
                  <a:pt x="4367291" y="6063106"/>
                  <a:pt x="4901116" y="6336190"/>
                  <a:pt x="5254111" y="6763797"/>
                </a:cubicBezTo>
                <a:lnTo>
                  <a:pt x="5324594" y="6858000"/>
                </a:lnTo>
                <a:lnTo>
                  <a:pt x="5317468" y="6858000"/>
                </a:lnTo>
                <a:lnTo>
                  <a:pt x="5249227" y="6766785"/>
                </a:lnTo>
                <a:cubicBezTo>
                  <a:pt x="4897166" y="6340284"/>
                  <a:pt x="4364709" y="6067969"/>
                  <a:pt x="3769956" y="6067969"/>
                </a:cubicBezTo>
                <a:lnTo>
                  <a:pt x="2431877" y="6067969"/>
                </a:lnTo>
                <a:cubicBezTo>
                  <a:pt x="1734277" y="6067969"/>
                  <a:pt x="1165502" y="5499066"/>
                  <a:pt x="1165502" y="4801308"/>
                </a:cubicBezTo>
                <a:cubicBezTo>
                  <a:pt x="1165502" y="4103556"/>
                  <a:pt x="1733063" y="3534654"/>
                  <a:pt x="2431877" y="3534654"/>
                </a:cubicBezTo>
                <a:lnTo>
                  <a:pt x="3769956" y="3534654"/>
                </a:lnTo>
                <a:cubicBezTo>
                  <a:pt x="4827294" y="3534654"/>
                  <a:pt x="5687749" y="2674005"/>
                  <a:pt x="5687749" y="1616428"/>
                </a:cubicBezTo>
                <a:cubicBezTo>
                  <a:pt x="5687749" y="955443"/>
                  <a:pt x="5351634" y="371382"/>
                  <a:pt x="4841408" y="26288"/>
                </a:cubicBezTo>
                <a:close/>
                <a:moveTo>
                  <a:pt x="4658145" y="0"/>
                </a:moveTo>
                <a:lnTo>
                  <a:pt x="4668507" y="0"/>
                </a:lnTo>
                <a:lnTo>
                  <a:pt x="4804533" y="82760"/>
                </a:lnTo>
                <a:cubicBezTo>
                  <a:pt x="5296659" y="415639"/>
                  <a:pt x="5620906" y="978996"/>
                  <a:pt x="5620906" y="1616429"/>
                </a:cubicBezTo>
                <a:cubicBezTo>
                  <a:pt x="5620906" y="2636323"/>
                  <a:pt x="4792050" y="3466580"/>
                  <a:pt x="3771172" y="3466580"/>
                </a:cubicBezTo>
                <a:lnTo>
                  <a:pt x="2433093" y="3466580"/>
                </a:lnTo>
                <a:cubicBezTo>
                  <a:pt x="1696603" y="3466580"/>
                  <a:pt x="1098660" y="4064658"/>
                  <a:pt x="1098660" y="4801308"/>
                </a:cubicBezTo>
                <a:cubicBezTo>
                  <a:pt x="1098660" y="5537965"/>
                  <a:pt x="1697819" y="6136043"/>
                  <a:pt x="2433093" y="6136043"/>
                </a:cubicBezTo>
                <a:lnTo>
                  <a:pt x="3771172" y="6136043"/>
                </a:lnTo>
                <a:cubicBezTo>
                  <a:pt x="4344732" y="6136043"/>
                  <a:pt x="4858305" y="6398742"/>
                  <a:pt x="5197898" y="6810123"/>
                </a:cubicBezTo>
                <a:lnTo>
                  <a:pt x="5233718" y="6858000"/>
                </a:lnTo>
                <a:lnTo>
                  <a:pt x="5226596" y="6858000"/>
                </a:lnTo>
                <a:lnTo>
                  <a:pt x="5193014" y="6813110"/>
                </a:lnTo>
                <a:cubicBezTo>
                  <a:pt x="4854355" y="6402835"/>
                  <a:pt x="4342150" y="6140905"/>
                  <a:pt x="3769957" y="6140905"/>
                </a:cubicBezTo>
                <a:lnTo>
                  <a:pt x="2431878" y="6140905"/>
                </a:lnTo>
                <a:cubicBezTo>
                  <a:pt x="1694172" y="6140905"/>
                  <a:pt x="1092583" y="5539181"/>
                  <a:pt x="1092583" y="4801308"/>
                </a:cubicBezTo>
                <a:cubicBezTo>
                  <a:pt x="1092583" y="4063442"/>
                  <a:pt x="1692957" y="3461718"/>
                  <a:pt x="2431878" y="3461718"/>
                </a:cubicBezTo>
                <a:lnTo>
                  <a:pt x="3769957" y="3461718"/>
                </a:lnTo>
                <a:cubicBezTo>
                  <a:pt x="4787189" y="3461718"/>
                  <a:pt x="5614830" y="2633891"/>
                  <a:pt x="5614830" y="1616429"/>
                </a:cubicBezTo>
                <a:cubicBezTo>
                  <a:pt x="5614830" y="980516"/>
                  <a:pt x="5291533" y="418678"/>
                  <a:pt x="4800712" y="86725"/>
                </a:cubicBezTo>
                <a:close/>
                <a:moveTo>
                  <a:pt x="4493109" y="0"/>
                </a:moveTo>
                <a:lnTo>
                  <a:pt x="4505308" y="0"/>
                </a:lnTo>
                <a:lnTo>
                  <a:pt x="4617331" y="54067"/>
                </a:lnTo>
                <a:cubicBezTo>
                  <a:pt x="5171157" y="355419"/>
                  <a:pt x="5547986" y="942832"/>
                  <a:pt x="5547986" y="1616429"/>
                </a:cubicBezTo>
                <a:cubicBezTo>
                  <a:pt x="5547986" y="2596206"/>
                  <a:pt x="4750729" y="3393644"/>
                  <a:pt x="3771172" y="3393644"/>
                </a:cubicBezTo>
                <a:lnTo>
                  <a:pt x="2433093" y="3393644"/>
                </a:lnTo>
                <a:cubicBezTo>
                  <a:pt x="1656496" y="3393644"/>
                  <a:pt x="1025741" y="4024542"/>
                  <a:pt x="1025741" y="4801308"/>
                </a:cubicBezTo>
                <a:cubicBezTo>
                  <a:pt x="1025741" y="5578080"/>
                  <a:pt x="1657712" y="6208979"/>
                  <a:pt x="2433093" y="6208979"/>
                </a:cubicBezTo>
                <a:lnTo>
                  <a:pt x="3771172" y="6208979"/>
                </a:lnTo>
                <a:cubicBezTo>
                  <a:pt x="4322173" y="6208979"/>
                  <a:pt x="4815493" y="6461293"/>
                  <a:pt x="5141683" y="6856447"/>
                </a:cubicBezTo>
                <a:lnTo>
                  <a:pt x="5142845" y="6858000"/>
                </a:lnTo>
                <a:lnTo>
                  <a:pt x="5135479" y="6858000"/>
                </a:lnTo>
                <a:lnTo>
                  <a:pt x="5007227" y="6718560"/>
                </a:lnTo>
                <a:cubicBezTo>
                  <a:pt x="4687654" y="6406431"/>
                  <a:pt x="4250886" y="6213842"/>
                  <a:pt x="3769957" y="6213842"/>
                </a:cubicBezTo>
                <a:lnTo>
                  <a:pt x="2431878" y="6213842"/>
                </a:lnTo>
                <a:cubicBezTo>
                  <a:pt x="1652850" y="6213842"/>
                  <a:pt x="1019664" y="5580511"/>
                  <a:pt x="1019664" y="4801308"/>
                </a:cubicBezTo>
                <a:cubicBezTo>
                  <a:pt x="1019664" y="4022112"/>
                  <a:pt x="1652850" y="3388781"/>
                  <a:pt x="2431878" y="3388781"/>
                </a:cubicBezTo>
                <a:lnTo>
                  <a:pt x="3769957" y="3388781"/>
                </a:lnTo>
                <a:cubicBezTo>
                  <a:pt x="4747083" y="3388781"/>
                  <a:pt x="5541910" y="2593777"/>
                  <a:pt x="5541910" y="1616429"/>
                </a:cubicBezTo>
                <a:cubicBezTo>
                  <a:pt x="5541910" y="944503"/>
                  <a:pt x="5166230" y="358761"/>
                  <a:pt x="4613912" y="58290"/>
                </a:cubicBezTo>
                <a:close/>
                <a:moveTo>
                  <a:pt x="4292354" y="0"/>
                </a:moveTo>
                <a:lnTo>
                  <a:pt x="4307516" y="0"/>
                </a:lnTo>
                <a:lnTo>
                  <a:pt x="4433736" y="46302"/>
                </a:lnTo>
                <a:cubicBezTo>
                  <a:pt x="5045067" y="305397"/>
                  <a:pt x="5475066" y="911680"/>
                  <a:pt x="5475066" y="1616428"/>
                </a:cubicBezTo>
                <a:cubicBezTo>
                  <a:pt x="5475066" y="2556090"/>
                  <a:pt x="4710623" y="3320706"/>
                  <a:pt x="3771172" y="3320706"/>
                </a:cubicBezTo>
                <a:lnTo>
                  <a:pt x="2433093" y="3320706"/>
                </a:lnTo>
                <a:cubicBezTo>
                  <a:pt x="1616390" y="3320706"/>
                  <a:pt x="952821" y="3984425"/>
                  <a:pt x="952821" y="4801308"/>
                </a:cubicBezTo>
                <a:cubicBezTo>
                  <a:pt x="952821" y="5618195"/>
                  <a:pt x="1617606" y="6281915"/>
                  <a:pt x="2433093" y="6281915"/>
                </a:cubicBezTo>
                <a:lnTo>
                  <a:pt x="3771172" y="6281915"/>
                </a:lnTo>
                <a:cubicBezTo>
                  <a:pt x="4240897" y="6281915"/>
                  <a:pt x="4666871" y="6473069"/>
                  <a:pt x="4975413" y="6781681"/>
                </a:cubicBezTo>
                <a:lnTo>
                  <a:pt x="5044777" y="6858000"/>
                </a:lnTo>
                <a:lnTo>
                  <a:pt x="5037178" y="6858000"/>
                </a:lnTo>
                <a:lnTo>
                  <a:pt x="4970856" y="6785025"/>
                </a:lnTo>
                <a:cubicBezTo>
                  <a:pt x="4663225" y="6477324"/>
                  <a:pt x="4238467" y="6286778"/>
                  <a:pt x="3769957" y="6286778"/>
                </a:cubicBezTo>
                <a:lnTo>
                  <a:pt x="2431878" y="6286778"/>
                </a:lnTo>
                <a:cubicBezTo>
                  <a:pt x="1612745" y="6286778"/>
                  <a:pt x="946744" y="5620626"/>
                  <a:pt x="946744" y="4801308"/>
                </a:cubicBezTo>
                <a:cubicBezTo>
                  <a:pt x="946744" y="3981994"/>
                  <a:pt x="1612745" y="3315843"/>
                  <a:pt x="2431878" y="3315843"/>
                </a:cubicBezTo>
                <a:lnTo>
                  <a:pt x="3769957" y="3315843"/>
                </a:lnTo>
                <a:cubicBezTo>
                  <a:pt x="4706977" y="3315843"/>
                  <a:pt x="5468990" y="2553658"/>
                  <a:pt x="5468990" y="1616428"/>
                </a:cubicBezTo>
                <a:cubicBezTo>
                  <a:pt x="5468990" y="913503"/>
                  <a:pt x="5040358" y="309044"/>
                  <a:pt x="4430736" y="50747"/>
                </a:cubicBezTo>
                <a:close/>
                <a:moveTo>
                  <a:pt x="3946764" y="0"/>
                </a:moveTo>
                <a:lnTo>
                  <a:pt x="3980008" y="0"/>
                </a:lnTo>
                <a:lnTo>
                  <a:pt x="4099463" y="18287"/>
                </a:lnTo>
                <a:cubicBezTo>
                  <a:pt x="4841993" y="170655"/>
                  <a:pt x="5402146" y="829324"/>
                  <a:pt x="5402146" y="1616428"/>
                </a:cubicBezTo>
                <a:cubicBezTo>
                  <a:pt x="5402146" y="2515977"/>
                  <a:pt x="4670517" y="3247770"/>
                  <a:pt x="3771172" y="3247770"/>
                </a:cubicBezTo>
                <a:lnTo>
                  <a:pt x="2433093" y="3247770"/>
                </a:lnTo>
                <a:cubicBezTo>
                  <a:pt x="1576284" y="3247770"/>
                  <a:pt x="879901" y="3944312"/>
                  <a:pt x="879901" y="4801308"/>
                </a:cubicBezTo>
                <a:cubicBezTo>
                  <a:pt x="879901" y="5658310"/>
                  <a:pt x="1577501" y="6354852"/>
                  <a:pt x="2433093" y="6354852"/>
                </a:cubicBezTo>
                <a:lnTo>
                  <a:pt x="3771172" y="6354852"/>
                </a:lnTo>
                <a:cubicBezTo>
                  <a:pt x="4220845" y="6354852"/>
                  <a:pt x="4628588" y="6537801"/>
                  <a:pt x="4923913" y="6833193"/>
                </a:cubicBezTo>
                <a:lnTo>
                  <a:pt x="4946459" y="6858000"/>
                </a:lnTo>
                <a:lnTo>
                  <a:pt x="4938864" y="6858000"/>
                </a:lnTo>
                <a:lnTo>
                  <a:pt x="4919356" y="6836535"/>
                </a:lnTo>
                <a:cubicBezTo>
                  <a:pt x="4624942" y="6542055"/>
                  <a:pt x="4218414" y="6359714"/>
                  <a:pt x="3769957" y="6359714"/>
                </a:cubicBezTo>
                <a:lnTo>
                  <a:pt x="2431877" y="6359714"/>
                </a:lnTo>
                <a:cubicBezTo>
                  <a:pt x="1572638" y="6359714"/>
                  <a:pt x="873824" y="5660741"/>
                  <a:pt x="873824" y="4801308"/>
                </a:cubicBezTo>
                <a:cubicBezTo>
                  <a:pt x="873824" y="3941880"/>
                  <a:pt x="1572638" y="3242908"/>
                  <a:pt x="2431877" y="3242908"/>
                </a:cubicBezTo>
                <a:lnTo>
                  <a:pt x="3769957" y="3242908"/>
                </a:lnTo>
                <a:cubicBezTo>
                  <a:pt x="4666871" y="3242908"/>
                  <a:pt x="5396070" y="2513545"/>
                  <a:pt x="5396070" y="1616428"/>
                </a:cubicBezTo>
                <a:cubicBezTo>
                  <a:pt x="5396070" y="831450"/>
                  <a:pt x="4837777" y="174909"/>
                  <a:pt x="4097341" y="23039"/>
                </a:cubicBezTo>
                <a:close/>
                <a:moveTo>
                  <a:pt x="1989658" y="0"/>
                </a:moveTo>
                <a:lnTo>
                  <a:pt x="2013680" y="0"/>
                </a:lnTo>
                <a:lnTo>
                  <a:pt x="2105709" y="23715"/>
                </a:lnTo>
                <a:cubicBezTo>
                  <a:pt x="2211485" y="45410"/>
                  <a:pt x="2320979" y="56806"/>
                  <a:pt x="2433093" y="56806"/>
                </a:cubicBezTo>
                <a:lnTo>
                  <a:pt x="3771173" y="56806"/>
                </a:lnTo>
                <a:cubicBezTo>
                  <a:pt x="4630412" y="56806"/>
                  <a:pt x="5329227" y="755779"/>
                  <a:pt x="5329227" y="1615212"/>
                </a:cubicBezTo>
                <a:cubicBezTo>
                  <a:pt x="5329227" y="2474645"/>
                  <a:pt x="4630412" y="3173618"/>
                  <a:pt x="3771173" y="3173618"/>
                </a:cubicBezTo>
                <a:lnTo>
                  <a:pt x="2433093" y="3173618"/>
                </a:lnTo>
                <a:cubicBezTo>
                  <a:pt x="1536180" y="3173618"/>
                  <a:pt x="806981" y="3902981"/>
                  <a:pt x="806981" y="4800094"/>
                </a:cubicBezTo>
                <a:cubicBezTo>
                  <a:pt x="806981" y="5697210"/>
                  <a:pt x="1536180" y="6426573"/>
                  <a:pt x="2433093" y="6426573"/>
                </a:cubicBezTo>
                <a:lnTo>
                  <a:pt x="3771173" y="6426573"/>
                </a:lnTo>
                <a:cubicBezTo>
                  <a:pt x="4147090" y="6426573"/>
                  <a:pt x="4492301" y="6560361"/>
                  <a:pt x="4761721" y="6782842"/>
                </a:cubicBezTo>
                <a:lnTo>
                  <a:pt x="4844382" y="6858000"/>
                </a:lnTo>
                <a:lnTo>
                  <a:pt x="4835554" y="6858000"/>
                </a:lnTo>
                <a:lnTo>
                  <a:pt x="4758229" y="6787727"/>
                </a:lnTo>
                <a:cubicBezTo>
                  <a:pt x="4489575" y="6565974"/>
                  <a:pt x="4145494" y="6432651"/>
                  <a:pt x="3771173" y="6432651"/>
                </a:cubicBezTo>
                <a:lnTo>
                  <a:pt x="2433093" y="6432651"/>
                </a:lnTo>
                <a:cubicBezTo>
                  <a:pt x="1533748" y="6432651"/>
                  <a:pt x="802119" y="5700857"/>
                  <a:pt x="802119" y="4801309"/>
                </a:cubicBezTo>
                <a:cubicBezTo>
                  <a:pt x="802119" y="3901765"/>
                  <a:pt x="1533748" y="3169972"/>
                  <a:pt x="2433093" y="3169972"/>
                </a:cubicBezTo>
                <a:lnTo>
                  <a:pt x="3771173" y="3169972"/>
                </a:lnTo>
                <a:cubicBezTo>
                  <a:pt x="4627981" y="3169972"/>
                  <a:pt x="5324365" y="2473430"/>
                  <a:pt x="5324365" y="1616428"/>
                </a:cubicBezTo>
                <a:cubicBezTo>
                  <a:pt x="5324365" y="759426"/>
                  <a:pt x="4626765" y="62884"/>
                  <a:pt x="3771173" y="62884"/>
                </a:cubicBezTo>
                <a:lnTo>
                  <a:pt x="2433093" y="62884"/>
                </a:lnTo>
                <a:cubicBezTo>
                  <a:pt x="2320675" y="62884"/>
                  <a:pt x="2210878" y="51450"/>
                  <a:pt x="2104802" y="29683"/>
                </a:cubicBezTo>
                <a:close/>
                <a:moveTo>
                  <a:pt x="1767076" y="0"/>
                </a:moveTo>
                <a:lnTo>
                  <a:pt x="1783207" y="0"/>
                </a:lnTo>
                <a:lnTo>
                  <a:pt x="1928347" y="53225"/>
                </a:lnTo>
                <a:cubicBezTo>
                  <a:pt x="2087863" y="102946"/>
                  <a:pt x="2257402" y="129741"/>
                  <a:pt x="2433093" y="129741"/>
                </a:cubicBezTo>
                <a:lnTo>
                  <a:pt x="3771172" y="129741"/>
                </a:lnTo>
                <a:cubicBezTo>
                  <a:pt x="4590305" y="129741"/>
                  <a:pt x="5256307" y="795893"/>
                  <a:pt x="5256307" y="1615211"/>
                </a:cubicBezTo>
                <a:cubicBezTo>
                  <a:pt x="5256307" y="2434529"/>
                  <a:pt x="4590305" y="3100680"/>
                  <a:pt x="3771172" y="3100680"/>
                </a:cubicBezTo>
                <a:lnTo>
                  <a:pt x="2433093" y="3100680"/>
                </a:lnTo>
                <a:cubicBezTo>
                  <a:pt x="1496073" y="3100680"/>
                  <a:pt x="734061" y="3862865"/>
                  <a:pt x="734061" y="4800093"/>
                </a:cubicBezTo>
                <a:cubicBezTo>
                  <a:pt x="734061" y="5737324"/>
                  <a:pt x="1496073" y="6499509"/>
                  <a:pt x="2433093" y="6499509"/>
                </a:cubicBezTo>
                <a:lnTo>
                  <a:pt x="3771172" y="6499509"/>
                </a:lnTo>
                <a:cubicBezTo>
                  <a:pt x="4129543" y="6499509"/>
                  <a:pt x="4458603" y="6627015"/>
                  <a:pt x="4715405" y="6839068"/>
                </a:cubicBezTo>
                <a:lnTo>
                  <a:pt x="4736227" y="6858000"/>
                </a:lnTo>
                <a:lnTo>
                  <a:pt x="4727371" y="6858000"/>
                </a:lnTo>
                <a:lnTo>
                  <a:pt x="4711914" y="6843954"/>
                </a:lnTo>
                <a:cubicBezTo>
                  <a:pt x="4455879" y="6632627"/>
                  <a:pt x="4127948" y="6505587"/>
                  <a:pt x="3771172" y="6505587"/>
                </a:cubicBezTo>
                <a:lnTo>
                  <a:pt x="2433093" y="6505587"/>
                </a:lnTo>
                <a:cubicBezTo>
                  <a:pt x="1493642" y="6505587"/>
                  <a:pt x="729199" y="5740971"/>
                  <a:pt x="729199" y="4801308"/>
                </a:cubicBezTo>
                <a:cubicBezTo>
                  <a:pt x="729199" y="3861649"/>
                  <a:pt x="1493642" y="3097035"/>
                  <a:pt x="2433093" y="3097035"/>
                </a:cubicBezTo>
                <a:lnTo>
                  <a:pt x="3771172" y="3097035"/>
                </a:lnTo>
                <a:cubicBezTo>
                  <a:pt x="4587875" y="3097035"/>
                  <a:pt x="5251445" y="2433314"/>
                  <a:pt x="5251445" y="1616428"/>
                </a:cubicBezTo>
                <a:cubicBezTo>
                  <a:pt x="5251445" y="799539"/>
                  <a:pt x="4586660" y="135820"/>
                  <a:pt x="3771172" y="135820"/>
                </a:cubicBezTo>
                <a:lnTo>
                  <a:pt x="2433093" y="135820"/>
                </a:lnTo>
                <a:cubicBezTo>
                  <a:pt x="2198230" y="135820"/>
                  <a:pt x="1974306" y="88032"/>
                  <a:pt x="1770529" y="1667"/>
                </a:cubicBezTo>
                <a:close/>
                <a:moveTo>
                  <a:pt x="1599563" y="0"/>
                </a:moveTo>
                <a:lnTo>
                  <a:pt x="1613044" y="0"/>
                </a:lnTo>
                <a:lnTo>
                  <a:pt x="1744001" y="63190"/>
                </a:lnTo>
                <a:cubicBezTo>
                  <a:pt x="1955924" y="152993"/>
                  <a:pt x="2188812" y="202680"/>
                  <a:pt x="2433093" y="202680"/>
                </a:cubicBezTo>
                <a:lnTo>
                  <a:pt x="3771172" y="202680"/>
                </a:lnTo>
                <a:cubicBezTo>
                  <a:pt x="4550199" y="202680"/>
                  <a:pt x="5183387" y="836010"/>
                  <a:pt x="5183387" y="1615214"/>
                </a:cubicBezTo>
                <a:cubicBezTo>
                  <a:pt x="5183387" y="2394416"/>
                  <a:pt x="4550199" y="3027747"/>
                  <a:pt x="3771172" y="3027747"/>
                </a:cubicBezTo>
                <a:lnTo>
                  <a:pt x="2433093" y="3027747"/>
                </a:lnTo>
                <a:cubicBezTo>
                  <a:pt x="1455967" y="3027747"/>
                  <a:pt x="661141" y="3822753"/>
                  <a:pt x="661141" y="4800093"/>
                </a:cubicBezTo>
                <a:cubicBezTo>
                  <a:pt x="661141" y="5777439"/>
                  <a:pt x="1455967" y="6572445"/>
                  <a:pt x="2433093" y="6572445"/>
                </a:cubicBezTo>
                <a:lnTo>
                  <a:pt x="3771172" y="6572445"/>
                </a:lnTo>
                <a:cubicBezTo>
                  <a:pt x="4063307" y="6572445"/>
                  <a:pt x="4334934" y="6661507"/>
                  <a:pt x="4560352" y="6813926"/>
                </a:cubicBezTo>
                <a:lnTo>
                  <a:pt x="4619251" y="6858000"/>
                </a:lnTo>
                <a:lnTo>
                  <a:pt x="4609208" y="6858000"/>
                </a:lnTo>
                <a:lnTo>
                  <a:pt x="4557211" y="6819106"/>
                </a:lnTo>
                <a:cubicBezTo>
                  <a:pt x="4332541" y="6667243"/>
                  <a:pt x="4061940" y="6578523"/>
                  <a:pt x="3771172" y="6578523"/>
                </a:cubicBezTo>
                <a:lnTo>
                  <a:pt x="2433093" y="6578523"/>
                </a:lnTo>
                <a:cubicBezTo>
                  <a:pt x="1453536" y="6578523"/>
                  <a:pt x="656279" y="5781086"/>
                  <a:pt x="656279" y="4801308"/>
                </a:cubicBezTo>
                <a:cubicBezTo>
                  <a:pt x="656279" y="3821538"/>
                  <a:pt x="1453536" y="3024099"/>
                  <a:pt x="2433093" y="3024099"/>
                </a:cubicBezTo>
                <a:lnTo>
                  <a:pt x="3771172" y="3024099"/>
                </a:lnTo>
                <a:cubicBezTo>
                  <a:pt x="4547769" y="3024099"/>
                  <a:pt x="5178525" y="2393202"/>
                  <a:pt x="5178525" y="1616429"/>
                </a:cubicBezTo>
                <a:cubicBezTo>
                  <a:pt x="5178525" y="839658"/>
                  <a:pt x="4546553" y="208758"/>
                  <a:pt x="3771172" y="208758"/>
                </a:cubicBezTo>
                <a:lnTo>
                  <a:pt x="2433093" y="208758"/>
                </a:lnTo>
                <a:cubicBezTo>
                  <a:pt x="2188204" y="208758"/>
                  <a:pt x="1954709" y="158918"/>
                  <a:pt x="1742216" y="68850"/>
                </a:cubicBezTo>
                <a:close/>
                <a:moveTo>
                  <a:pt x="1456911" y="0"/>
                </a:moveTo>
                <a:lnTo>
                  <a:pt x="1468042" y="0"/>
                </a:lnTo>
                <a:lnTo>
                  <a:pt x="1554454" y="52566"/>
                </a:lnTo>
                <a:cubicBezTo>
                  <a:pt x="1815838" y="194775"/>
                  <a:pt x="2115208" y="275617"/>
                  <a:pt x="2433093" y="275617"/>
                </a:cubicBezTo>
                <a:lnTo>
                  <a:pt x="3771172" y="275617"/>
                </a:lnTo>
                <a:cubicBezTo>
                  <a:pt x="4508878" y="275617"/>
                  <a:pt x="5110467" y="877341"/>
                  <a:pt x="5110467" y="1615214"/>
                </a:cubicBezTo>
                <a:cubicBezTo>
                  <a:pt x="5110467" y="2353086"/>
                  <a:pt x="4510093" y="2954811"/>
                  <a:pt x="3771172" y="2954811"/>
                </a:cubicBezTo>
                <a:lnTo>
                  <a:pt x="2433093" y="2954811"/>
                </a:lnTo>
                <a:cubicBezTo>
                  <a:pt x="1415862" y="2954811"/>
                  <a:pt x="588221" y="3782637"/>
                  <a:pt x="588221" y="4800093"/>
                </a:cubicBezTo>
                <a:cubicBezTo>
                  <a:pt x="588221" y="5817554"/>
                  <a:pt x="1415862" y="6645382"/>
                  <a:pt x="2433093" y="6645382"/>
                </a:cubicBezTo>
                <a:lnTo>
                  <a:pt x="3771172" y="6645382"/>
                </a:lnTo>
                <a:cubicBezTo>
                  <a:pt x="3978652" y="6645382"/>
                  <a:pt x="4175365" y="6692980"/>
                  <a:pt x="4350955" y="6777817"/>
                </a:cubicBezTo>
                <a:lnTo>
                  <a:pt x="4490158" y="6858000"/>
                </a:lnTo>
                <a:lnTo>
                  <a:pt x="4479061" y="6858000"/>
                </a:lnTo>
                <a:lnTo>
                  <a:pt x="4348958" y="6783165"/>
                </a:lnTo>
                <a:cubicBezTo>
                  <a:pt x="4173997" y="6698769"/>
                  <a:pt x="3977968" y="6651460"/>
                  <a:pt x="3771172" y="6651460"/>
                </a:cubicBezTo>
                <a:lnTo>
                  <a:pt x="2433093" y="6651460"/>
                </a:lnTo>
                <a:cubicBezTo>
                  <a:pt x="1413430" y="6651460"/>
                  <a:pt x="583359" y="5821201"/>
                  <a:pt x="583359" y="4801308"/>
                </a:cubicBezTo>
                <a:cubicBezTo>
                  <a:pt x="583359" y="3781422"/>
                  <a:pt x="1412215" y="2951164"/>
                  <a:pt x="2433093" y="2951164"/>
                </a:cubicBezTo>
                <a:lnTo>
                  <a:pt x="3771172" y="2951164"/>
                </a:lnTo>
                <a:cubicBezTo>
                  <a:pt x="4507663" y="2951164"/>
                  <a:pt x="5105605" y="2353086"/>
                  <a:pt x="5105605" y="1616429"/>
                </a:cubicBezTo>
                <a:cubicBezTo>
                  <a:pt x="5105605" y="879772"/>
                  <a:pt x="4506447" y="281694"/>
                  <a:pt x="3771172" y="281694"/>
                </a:cubicBezTo>
                <a:lnTo>
                  <a:pt x="2433093" y="281694"/>
                </a:lnTo>
                <a:cubicBezTo>
                  <a:pt x="2114449" y="281694"/>
                  <a:pt x="1814319" y="200615"/>
                  <a:pt x="1552250" y="58005"/>
                </a:cubicBezTo>
                <a:close/>
                <a:moveTo>
                  <a:pt x="1324771" y="0"/>
                </a:moveTo>
                <a:lnTo>
                  <a:pt x="1334296" y="0"/>
                </a:lnTo>
                <a:lnTo>
                  <a:pt x="1361641" y="20467"/>
                </a:lnTo>
                <a:cubicBezTo>
                  <a:pt x="1667776" y="227524"/>
                  <a:pt x="2036591" y="348552"/>
                  <a:pt x="2433092" y="348552"/>
                </a:cubicBezTo>
                <a:lnTo>
                  <a:pt x="3771172" y="348552"/>
                </a:lnTo>
                <a:cubicBezTo>
                  <a:pt x="4468772" y="348552"/>
                  <a:pt x="5037547" y="917455"/>
                  <a:pt x="5037547" y="1615212"/>
                </a:cubicBezTo>
                <a:cubicBezTo>
                  <a:pt x="5037547" y="2312970"/>
                  <a:pt x="4469987" y="2881873"/>
                  <a:pt x="3771172" y="2881873"/>
                </a:cubicBezTo>
                <a:lnTo>
                  <a:pt x="2433092" y="2881873"/>
                </a:lnTo>
                <a:cubicBezTo>
                  <a:pt x="1375755" y="2881873"/>
                  <a:pt x="515300" y="3742521"/>
                  <a:pt x="515300" y="4800093"/>
                </a:cubicBezTo>
                <a:cubicBezTo>
                  <a:pt x="515300" y="5857670"/>
                  <a:pt x="1375755" y="6718318"/>
                  <a:pt x="2433092" y="6718318"/>
                </a:cubicBezTo>
                <a:lnTo>
                  <a:pt x="3771172" y="6718318"/>
                </a:lnTo>
                <a:cubicBezTo>
                  <a:pt x="3945572" y="6718318"/>
                  <a:pt x="4111920" y="6753875"/>
                  <a:pt x="4263343" y="6818112"/>
                </a:cubicBezTo>
                <a:lnTo>
                  <a:pt x="4336665" y="6858000"/>
                </a:lnTo>
                <a:lnTo>
                  <a:pt x="4324889" y="6858000"/>
                </a:lnTo>
                <a:lnTo>
                  <a:pt x="4261558" y="6823601"/>
                </a:lnTo>
                <a:cubicBezTo>
                  <a:pt x="4110705" y="6759725"/>
                  <a:pt x="3944964" y="6724396"/>
                  <a:pt x="3771172" y="6724396"/>
                </a:cubicBezTo>
                <a:lnTo>
                  <a:pt x="2433092" y="6724396"/>
                </a:lnTo>
                <a:cubicBezTo>
                  <a:pt x="1373324" y="6724396"/>
                  <a:pt x="510439" y="5861316"/>
                  <a:pt x="510439" y="4801308"/>
                </a:cubicBezTo>
                <a:cubicBezTo>
                  <a:pt x="510439" y="3741306"/>
                  <a:pt x="1372109" y="2878227"/>
                  <a:pt x="2433092" y="2878227"/>
                </a:cubicBezTo>
                <a:lnTo>
                  <a:pt x="3771172" y="2878227"/>
                </a:lnTo>
                <a:cubicBezTo>
                  <a:pt x="4467556" y="2878227"/>
                  <a:pt x="5032685" y="2312970"/>
                  <a:pt x="5032685" y="1616428"/>
                </a:cubicBezTo>
                <a:cubicBezTo>
                  <a:pt x="5032685" y="919886"/>
                  <a:pt x="4466341" y="354630"/>
                  <a:pt x="3771172" y="354630"/>
                </a:cubicBezTo>
                <a:lnTo>
                  <a:pt x="2433092" y="354630"/>
                </a:lnTo>
                <a:cubicBezTo>
                  <a:pt x="2035679" y="354630"/>
                  <a:pt x="1665953" y="233260"/>
                  <a:pt x="1359035" y="25648"/>
                </a:cubicBezTo>
                <a:close/>
                <a:moveTo>
                  <a:pt x="1203341" y="0"/>
                </a:moveTo>
                <a:lnTo>
                  <a:pt x="1212858" y="0"/>
                </a:lnTo>
                <a:lnTo>
                  <a:pt x="1320944" y="80902"/>
                </a:lnTo>
                <a:cubicBezTo>
                  <a:pt x="1638722" y="295843"/>
                  <a:pt x="2021551" y="421487"/>
                  <a:pt x="2433092" y="421487"/>
                </a:cubicBezTo>
                <a:lnTo>
                  <a:pt x="3771172" y="421487"/>
                </a:lnTo>
                <a:cubicBezTo>
                  <a:pt x="4428666" y="421487"/>
                  <a:pt x="4964627" y="957569"/>
                  <a:pt x="4964627" y="1615211"/>
                </a:cubicBezTo>
                <a:cubicBezTo>
                  <a:pt x="4964627" y="2272854"/>
                  <a:pt x="4429881" y="2808936"/>
                  <a:pt x="3771172" y="2808936"/>
                </a:cubicBezTo>
                <a:lnTo>
                  <a:pt x="2433092" y="2808936"/>
                </a:lnTo>
                <a:cubicBezTo>
                  <a:pt x="1335649" y="2808936"/>
                  <a:pt x="442380" y="3702405"/>
                  <a:pt x="442380" y="4800093"/>
                </a:cubicBezTo>
                <a:cubicBezTo>
                  <a:pt x="442380" y="5897784"/>
                  <a:pt x="1335649" y="6791254"/>
                  <a:pt x="2433092" y="6791254"/>
                </a:cubicBezTo>
                <a:lnTo>
                  <a:pt x="3771172" y="6791254"/>
                </a:lnTo>
                <a:cubicBezTo>
                  <a:pt x="3894452" y="6791254"/>
                  <a:pt x="4013459" y="6810101"/>
                  <a:pt x="4125463" y="6845062"/>
                </a:cubicBezTo>
                <a:lnTo>
                  <a:pt x="4160700" y="6858000"/>
                </a:lnTo>
                <a:lnTo>
                  <a:pt x="4127412" y="6858000"/>
                </a:lnTo>
                <a:lnTo>
                  <a:pt x="4010319" y="6821542"/>
                </a:lnTo>
                <a:cubicBezTo>
                  <a:pt x="3933039" y="6805671"/>
                  <a:pt x="3853055" y="6797332"/>
                  <a:pt x="3771172" y="6797332"/>
                </a:cubicBezTo>
                <a:lnTo>
                  <a:pt x="2433092" y="6797332"/>
                </a:lnTo>
                <a:cubicBezTo>
                  <a:pt x="1333218" y="6797332"/>
                  <a:pt x="437519" y="5901431"/>
                  <a:pt x="437519" y="4801308"/>
                </a:cubicBezTo>
                <a:cubicBezTo>
                  <a:pt x="437519" y="3701191"/>
                  <a:pt x="1332003" y="2805290"/>
                  <a:pt x="2433092" y="2805290"/>
                </a:cubicBezTo>
                <a:lnTo>
                  <a:pt x="3771172" y="2805290"/>
                </a:lnTo>
                <a:cubicBezTo>
                  <a:pt x="4426235" y="2805290"/>
                  <a:pt x="4959765" y="2271639"/>
                  <a:pt x="4959765" y="1616428"/>
                </a:cubicBezTo>
                <a:cubicBezTo>
                  <a:pt x="4959765" y="961216"/>
                  <a:pt x="4426235" y="427566"/>
                  <a:pt x="3771172" y="427566"/>
                </a:cubicBezTo>
                <a:lnTo>
                  <a:pt x="2433092" y="427566"/>
                </a:lnTo>
                <a:cubicBezTo>
                  <a:pt x="2020640" y="427566"/>
                  <a:pt x="1636899" y="301579"/>
                  <a:pt x="1318337" y="86082"/>
                </a:cubicBezTo>
                <a:close/>
                <a:moveTo>
                  <a:pt x="1088356" y="0"/>
                </a:moveTo>
                <a:lnTo>
                  <a:pt x="1096271" y="0"/>
                </a:lnTo>
                <a:lnTo>
                  <a:pt x="1121329" y="22775"/>
                </a:lnTo>
                <a:cubicBezTo>
                  <a:pt x="1478213" y="317355"/>
                  <a:pt x="1935415" y="494420"/>
                  <a:pt x="2433092" y="494420"/>
                </a:cubicBezTo>
                <a:lnTo>
                  <a:pt x="3771172" y="494420"/>
                </a:lnTo>
                <a:cubicBezTo>
                  <a:pt x="4388560" y="494420"/>
                  <a:pt x="4891707" y="997681"/>
                  <a:pt x="4891707" y="1615208"/>
                </a:cubicBezTo>
                <a:cubicBezTo>
                  <a:pt x="4891707" y="2232737"/>
                  <a:pt x="4389775" y="2735996"/>
                  <a:pt x="3771172" y="2735996"/>
                </a:cubicBezTo>
                <a:lnTo>
                  <a:pt x="2433092" y="2735996"/>
                </a:lnTo>
                <a:cubicBezTo>
                  <a:pt x="1294327" y="2735996"/>
                  <a:pt x="369460" y="3661072"/>
                  <a:pt x="369460" y="4800093"/>
                </a:cubicBezTo>
                <a:cubicBezTo>
                  <a:pt x="369460" y="5867925"/>
                  <a:pt x="1183401" y="6747721"/>
                  <a:pt x="2222455" y="6853524"/>
                </a:cubicBezTo>
                <a:lnTo>
                  <a:pt x="2310844" y="6858000"/>
                </a:lnTo>
                <a:lnTo>
                  <a:pt x="2211815" y="6858000"/>
                </a:lnTo>
                <a:lnTo>
                  <a:pt x="2016913" y="6828136"/>
                </a:lnTo>
                <a:cubicBezTo>
                  <a:pt x="1075492" y="6634784"/>
                  <a:pt x="364599" y="5799017"/>
                  <a:pt x="364599" y="4801308"/>
                </a:cubicBezTo>
                <a:cubicBezTo>
                  <a:pt x="364599" y="3661072"/>
                  <a:pt x="1291897" y="2732349"/>
                  <a:pt x="2433092" y="2732349"/>
                </a:cubicBezTo>
                <a:lnTo>
                  <a:pt x="3771172" y="2732349"/>
                </a:lnTo>
                <a:cubicBezTo>
                  <a:pt x="4386129" y="2732349"/>
                  <a:pt x="4886845" y="2231520"/>
                  <a:pt x="4886845" y="1616424"/>
                </a:cubicBezTo>
                <a:cubicBezTo>
                  <a:pt x="4886845" y="1001328"/>
                  <a:pt x="4386129" y="500499"/>
                  <a:pt x="3771172" y="500499"/>
                </a:cubicBezTo>
                <a:lnTo>
                  <a:pt x="2433092" y="500499"/>
                </a:lnTo>
                <a:cubicBezTo>
                  <a:pt x="1934351" y="500499"/>
                  <a:pt x="1476086" y="322735"/>
                  <a:pt x="1118343" y="27268"/>
                </a:cubicBezTo>
                <a:close/>
                <a:moveTo>
                  <a:pt x="980209" y="0"/>
                </a:moveTo>
                <a:lnTo>
                  <a:pt x="988095" y="0"/>
                </a:lnTo>
                <a:lnTo>
                  <a:pt x="1075015" y="79001"/>
                </a:lnTo>
                <a:cubicBezTo>
                  <a:pt x="1444516" y="384009"/>
                  <a:pt x="1917869" y="567356"/>
                  <a:pt x="2433093" y="567356"/>
                </a:cubicBezTo>
                <a:lnTo>
                  <a:pt x="3771173" y="567356"/>
                </a:lnTo>
                <a:cubicBezTo>
                  <a:pt x="4348455" y="567356"/>
                  <a:pt x="4818788" y="1037795"/>
                  <a:pt x="4818788" y="1615207"/>
                </a:cubicBezTo>
                <a:cubicBezTo>
                  <a:pt x="4818788" y="2192621"/>
                  <a:pt x="4349670" y="2663061"/>
                  <a:pt x="3771173" y="2663061"/>
                </a:cubicBezTo>
                <a:lnTo>
                  <a:pt x="2433093" y="2663061"/>
                </a:lnTo>
                <a:cubicBezTo>
                  <a:pt x="1254223" y="2663061"/>
                  <a:pt x="296542" y="3620956"/>
                  <a:pt x="296542" y="4800093"/>
                </a:cubicBezTo>
                <a:cubicBezTo>
                  <a:pt x="296542" y="5758142"/>
                  <a:pt x="929563" y="6570138"/>
                  <a:pt x="1798613" y="6840955"/>
                </a:cubicBezTo>
                <a:lnTo>
                  <a:pt x="1864764" y="6858000"/>
                </a:lnTo>
                <a:lnTo>
                  <a:pt x="1841104" y="6858000"/>
                </a:lnTo>
                <a:lnTo>
                  <a:pt x="1797262" y="6846688"/>
                </a:lnTo>
                <a:cubicBezTo>
                  <a:pt x="926306" y="6574934"/>
                  <a:pt x="291680" y="5760345"/>
                  <a:pt x="291680" y="4801308"/>
                </a:cubicBezTo>
                <a:cubicBezTo>
                  <a:pt x="291680" y="3620956"/>
                  <a:pt x="1251791" y="2659412"/>
                  <a:pt x="2433093" y="2659412"/>
                </a:cubicBezTo>
                <a:lnTo>
                  <a:pt x="3771173" y="2659412"/>
                </a:lnTo>
                <a:cubicBezTo>
                  <a:pt x="4346024" y="2659412"/>
                  <a:pt x="4813926" y="2191404"/>
                  <a:pt x="4813926" y="1616424"/>
                </a:cubicBezTo>
                <a:cubicBezTo>
                  <a:pt x="4813926" y="1041442"/>
                  <a:pt x="4346024" y="573434"/>
                  <a:pt x="3771173" y="573434"/>
                </a:cubicBezTo>
                <a:lnTo>
                  <a:pt x="2433093" y="573434"/>
                </a:lnTo>
                <a:cubicBezTo>
                  <a:pt x="1916806" y="573434"/>
                  <a:pt x="1442390" y="389389"/>
                  <a:pt x="1072029" y="83495"/>
                </a:cubicBezTo>
                <a:close/>
                <a:moveTo>
                  <a:pt x="872060" y="0"/>
                </a:moveTo>
                <a:lnTo>
                  <a:pt x="879917" y="0"/>
                </a:lnTo>
                <a:lnTo>
                  <a:pt x="1028701" y="135231"/>
                </a:lnTo>
                <a:cubicBezTo>
                  <a:pt x="1410819" y="450665"/>
                  <a:pt x="1900322" y="640294"/>
                  <a:pt x="2433093" y="640294"/>
                </a:cubicBezTo>
                <a:lnTo>
                  <a:pt x="3771172" y="640294"/>
                </a:lnTo>
                <a:cubicBezTo>
                  <a:pt x="4308349" y="640294"/>
                  <a:pt x="4745868" y="1077912"/>
                  <a:pt x="4745868" y="1615210"/>
                </a:cubicBezTo>
                <a:cubicBezTo>
                  <a:pt x="4745868" y="2152506"/>
                  <a:pt x="4308349" y="2590125"/>
                  <a:pt x="3771172" y="2590125"/>
                </a:cubicBezTo>
                <a:lnTo>
                  <a:pt x="2433093" y="2590125"/>
                </a:lnTo>
                <a:cubicBezTo>
                  <a:pt x="1214116" y="2590125"/>
                  <a:pt x="223622" y="3580843"/>
                  <a:pt x="223622" y="4800093"/>
                </a:cubicBezTo>
                <a:cubicBezTo>
                  <a:pt x="223622" y="5714532"/>
                  <a:pt x="781458" y="6500421"/>
                  <a:pt x="1574120" y="6836213"/>
                </a:cubicBezTo>
                <a:lnTo>
                  <a:pt x="1633541" y="6858000"/>
                </a:lnTo>
                <a:lnTo>
                  <a:pt x="1616735" y="6858000"/>
                </a:lnTo>
                <a:lnTo>
                  <a:pt x="1572335" y="6841702"/>
                </a:lnTo>
                <a:cubicBezTo>
                  <a:pt x="777965" y="6504827"/>
                  <a:pt x="218760" y="5716659"/>
                  <a:pt x="218760" y="4801308"/>
                </a:cubicBezTo>
                <a:cubicBezTo>
                  <a:pt x="218760" y="3580843"/>
                  <a:pt x="1211685" y="2586479"/>
                  <a:pt x="2433093" y="2586479"/>
                </a:cubicBezTo>
                <a:lnTo>
                  <a:pt x="3771172" y="2586479"/>
                </a:lnTo>
                <a:cubicBezTo>
                  <a:pt x="4305918" y="2586479"/>
                  <a:pt x="4741006" y="2151292"/>
                  <a:pt x="4741006" y="1616425"/>
                </a:cubicBezTo>
                <a:cubicBezTo>
                  <a:pt x="4741006" y="1081558"/>
                  <a:pt x="4305918" y="646373"/>
                  <a:pt x="3771172" y="646373"/>
                </a:cubicBezTo>
                <a:lnTo>
                  <a:pt x="2433093" y="646373"/>
                </a:lnTo>
                <a:cubicBezTo>
                  <a:pt x="1899259" y="646373"/>
                  <a:pt x="1408693" y="456045"/>
                  <a:pt x="1025714" y="139724"/>
                </a:cubicBezTo>
                <a:close/>
                <a:moveTo>
                  <a:pt x="772232" y="0"/>
                </a:moveTo>
                <a:lnTo>
                  <a:pt x="780156" y="0"/>
                </a:lnTo>
                <a:lnTo>
                  <a:pt x="820197" y="44041"/>
                </a:lnTo>
                <a:cubicBezTo>
                  <a:pt x="1233561" y="457346"/>
                  <a:pt x="1804159" y="713231"/>
                  <a:pt x="2433093" y="713231"/>
                </a:cubicBezTo>
                <a:lnTo>
                  <a:pt x="3771172" y="713231"/>
                </a:lnTo>
                <a:cubicBezTo>
                  <a:pt x="4268243" y="713231"/>
                  <a:pt x="4672948" y="1118028"/>
                  <a:pt x="4672948" y="1615210"/>
                </a:cubicBezTo>
                <a:cubicBezTo>
                  <a:pt x="4672948" y="2112394"/>
                  <a:pt x="4268243" y="2517189"/>
                  <a:pt x="3771172" y="2517189"/>
                </a:cubicBezTo>
                <a:lnTo>
                  <a:pt x="2433093" y="2517189"/>
                </a:lnTo>
                <a:cubicBezTo>
                  <a:pt x="1174010" y="2517189"/>
                  <a:pt x="150702" y="3540730"/>
                  <a:pt x="150702" y="4800093"/>
                </a:cubicBezTo>
                <a:cubicBezTo>
                  <a:pt x="150702" y="5665908"/>
                  <a:pt x="634949" y="6420257"/>
                  <a:pt x="1346350" y="6807173"/>
                </a:cubicBezTo>
                <a:lnTo>
                  <a:pt x="1451710" y="6858000"/>
                </a:lnTo>
                <a:lnTo>
                  <a:pt x="1437686" y="6858000"/>
                </a:lnTo>
                <a:lnTo>
                  <a:pt x="1343607" y="6812613"/>
                </a:lnTo>
                <a:cubicBezTo>
                  <a:pt x="630662" y="6424815"/>
                  <a:pt x="145840" y="5668794"/>
                  <a:pt x="145840" y="4801308"/>
                </a:cubicBezTo>
                <a:cubicBezTo>
                  <a:pt x="145840" y="3539513"/>
                  <a:pt x="1171579" y="2513542"/>
                  <a:pt x="2433093" y="2513542"/>
                </a:cubicBezTo>
                <a:lnTo>
                  <a:pt x="3771172" y="2513542"/>
                </a:lnTo>
                <a:cubicBezTo>
                  <a:pt x="4265812" y="2513542"/>
                  <a:pt x="4668086" y="2111177"/>
                  <a:pt x="4668086" y="1616426"/>
                </a:cubicBezTo>
                <a:cubicBezTo>
                  <a:pt x="4668086" y="1121674"/>
                  <a:pt x="4265812" y="719310"/>
                  <a:pt x="3771172" y="719310"/>
                </a:cubicBezTo>
                <a:lnTo>
                  <a:pt x="2433093" y="719310"/>
                </a:lnTo>
                <a:cubicBezTo>
                  <a:pt x="1802336" y="719310"/>
                  <a:pt x="1230523" y="462817"/>
                  <a:pt x="816399" y="48599"/>
                </a:cubicBezTo>
                <a:close/>
                <a:moveTo>
                  <a:pt x="673917" y="0"/>
                </a:moveTo>
                <a:lnTo>
                  <a:pt x="681823" y="0"/>
                </a:lnTo>
                <a:lnTo>
                  <a:pt x="768697" y="95552"/>
                </a:lnTo>
                <a:cubicBezTo>
                  <a:pt x="1195278" y="522078"/>
                  <a:pt x="1784106" y="786168"/>
                  <a:pt x="2433093" y="786168"/>
                </a:cubicBezTo>
                <a:lnTo>
                  <a:pt x="3771172" y="786168"/>
                </a:lnTo>
                <a:cubicBezTo>
                  <a:pt x="4228137" y="786168"/>
                  <a:pt x="4600028" y="1158143"/>
                  <a:pt x="4600028" y="1615210"/>
                </a:cubicBezTo>
                <a:cubicBezTo>
                  <a:pt x="4600028" y="2072278"/>
                  <a:pt x="4228137" y="2444254"/>
                  <a:pt x="3771172" y="2444254"/>
                </a:cubicBezTo>
                <a:lnTo>
                  <a:pt x="2433093" y="2444254"/>
                </a:lnTo>
                <a:cubicBezTo>
                  <a:pt x="1133905" y="2444254"/>
                  <a:pt x="77782" y="3500615"/>
                  <a:pt x="77782" y="4800093"/>
                </a:cubicBezTo>
                <a:cubicBezTo>
                  <a:pt x="77782" y="5637650"/>
                  <a:pt x="517022" y="6374209"/>
                  <a:pt x="1176828" y="6792025"/>
                </a:cubicBezTo>
                <a:lnTo>
                  <a:pt x="1289080" y="6858000"/>
                </a:lnTo>
                <a:lnTo>
                  <a:pt x="1277088" y="6858000"/>
                </a:lnTo>
                <a:lnTo>
                  <a:pt x="1173807" y="6797290"/>
                </a:lnTo>
                <a:cubicBezTo>
                  <a:pt x="512665" y="6378558"/>
                  <a:pt x="72920" y="5640432"/>
                  <a:pt x="72920" y="4801308"/>
                </a:cubicBezTo>
                <a:cubicBezTo>
                  <a:pt x="72920" y="3499400"/>
                  <a:pt x="1131473" y="2440606"/>
                  <a:pt x="2433093" y="2440606"/>
                </a:cubicBezTo>
                <a:lnTo>
                  <a:pt x="3771172" y="2440606"/>
                </a:lnTo>
                <a:cubicBezTo>
                  <a:pt x="4225706" y="2440606"/>
                  <a:pt x="4595166" y="2071062"/>
                  <a:pt x="4595166" y="1616426"/>
                </a:cubicBezTo>
                <a:cubicBezTo>
                  <a:pt x="4595166" y="1161789"/>
                  <a:pt x="4225706" y="792245"/>
                  <a:pt x="3771172" y="792245"/>
                </a:cubicBezTo>
                <a:lnTo>
                  <a:pt x="2433093" y="792245"/>
                </a:lnTo>
                <a:cubicBezTo>
                  <a:pt x="1782283" y="792245"/>
                  <a:pt x="1192240" y="527547"/>
                  <a:pt x="764899" y="100110"/>
                </a:cubicBezTo>
                <a:close/>
                <a:moveTo>
                  <a:pt x="574473" y="0"/>
                </a:moveTo>
                <a:lnTo>
                  <a:pt x="581226" y="0"/>
                </a:lnTo>
                <a:lnTo>
                  <a:pt x="717045" y="150408"/>
                </a:lnTo>
                <a:cubicBezTo>
                  <a:pt x="1175226" y="608691"/>
                  <a:pt x="1784107" y="861537"/>
                  <a:pt x="2433093" y="861537"/>
                </a:cubicBezTo>
                <a:lnTo>
                  <a:pt x="3771172" y="861537"/>
                </a:lnTo>
                <a:cubicBezTo>
                  <a:pt x="4188030" y="861537"/>
                  <a:pt x="4527108" y="1200691"/>
                  <a:pt x="4527108" y="1617643"/>
                </a:cubicBezTo>
                <a:cubicBezTo>
                  <a:pt x="4527108" y="2034598"/>
                  <a:pt x="4188030" y="2373750"/>
                  <a:pt x="3771172" y="2373750"/>
                </a:cubicBezTo>
                <a:lnTo>
                  <a:pt x="2433093" y="2373750"/>
                </a:lnTo>
                <a:cubicBezTo>
                  <a:pt x="1785321" y="2373750"/>
                  <a:pt x="1175226" y="2626598"/>
                  <a:pt x="717045" y="3084880"/>
                </a:cubicBezTo>
                <a:cubicBezTo>
                  <a:pt x="258866" y="3543163"/>
                  <a:pt x="6077" y="4152180"/>
                  <a:pt x="6077" y="4801309"/>
                </a:cubicBezTo>
                <a:cubicBezTo>
                  <a:pt x="6077" y="5450442"/>
                  <a:pt x="258866" y="6059460"/>
                  <a:pt x="717045" y="6520175"/>
                </a:cubicBezTo>
                <a:cubicBezTo>
                  <a:pt x="831590" y="6634746"/>
                  <a:pt x="955554" y="6736477"/>
                  <a:pt x="1087209" y="6824627"/>
                </a:cubicBezTo>
                <a:lnTo>
                  <a:pt x="1142774" y="6858000"/>
                </a:lnTo>
                <a:lnTo>
                  <a:pt x="1134686" y="6858000"/>
                </a:lnTo>
                <a:lnTo>
                  <a:pt x="1084664" y="6827951"/>
                </a:lnTo>
                <a:cubicBezTo>
                  <a:pt x="952592" y="6739515"/>
                  <a:pt x="828248" y="6637480"/>
                  <a:pt x="713399" y="6522605"/>
                </a:cubicBezTo>
                <a:cubicBezTo>
                  <a:pt x="252789" y="6063107"/>
                  <a:pt x="0" y="5451657"/>
                  <a:pt x="0" y="4801309"/>
                </a:cubicBezTo>
                <a:cubicBezTo>
                  <a:pt x="0" y="4150965"/>
                  <a:pt x="252789" y="3539517"/>
                  <a:pt x="713399" y="3082449"/>
                </a:cubicBezTo>
                <a:cubicBezTo>
                  <a:pt x="1172794" y="2621735"/>
                  <a:pt x="1784107" y="2368889"/>
                  <a:pt x="2434308" y="2368889"/>
                </a:cubicBezTo>
                <a:lnTo>
                  <a:pt x="3772387" y="2368889"/>
                </a:lnTo>
                <a:cubicBezTo>
                  <a:pt x="4186815" y="2368889"/>
                  <a:pt x="4523462" y="2032166"/>
                  <a:pt x="4523462" y="1617643"/>
                </a:cubicBezTo>
                <a:cubicBezTo>
                  <a:pt x="4523462" y="1203122"/>
                  <a:pt x="4185600" y="866400"/>
                  <a:pt x="3772387" y="866400"/>
                </a:cubicBezTo>
                <a:lnTo>
                  <a:pt x="2434308" y="866400"/>
                </a:lnTo>
                <a:cubicBezTo>
                  <a:pt x="1784107" y="866400"/>
                  <a:pt x="1172794" y="612338"/>
                  <a:pt x="713399" y="152840"/>
                </a:cubicBezTo>
                <a:close/>
              </a:path>
            </a:pathLst>
          </a:custGeom>
          <a:solidFill>
            <a:schemeClr val="accent5">
              <a:alpha val="69161"/>
            </a:schemeClr>
          </a:solidFill>
          <a:ln w="6350" cap="flat">
            <a:solidFill>
              <a:schemeClr val="accent5">
                <a:alpha val="15000"/>
              </a:schemeClr>
            </a:solid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90E32"/>
              </a:solidFill>
              <a:effectLst/>
              <a:uLnTx/>
              <a:uFillTx/>
              <a:latin typeface="Inter"/>
              <a:ea typeface="+mn-ea"/>
              <a:cs typeface="+mn-cs"/>
            </a:endParaRPr>
          </a:p>
        </p:txBody>
      </p:sp>
      <p:sp>
        <p:nvSpPr>
          <p:cNvPr id="5" name="Title 1">
            <a:extLst>
              <a:ext uri="{FF2B5EF4-FFF2-40B4-BE49-F238E27FC236}">
                <a16:creationId xmlns:a16="http://schemas.microsoft.com/office/drawing/2014/main" id="{37FE9EB2-7D89-D052-6AF1-027D8A5D86D5}"/>
              </a:ext>
            </a:extLst>
          </p:cNvPr>
          <p:cNvSpPr txBox="1">
            <a:spLocks/>
          </p:cNvSpPr>
          <p:nvPr/>
        </p:nvSpPr>
        <p:spPr>
          <a:xfrm>
            <a:off x="453967" y="524264"/>
            <a:ext cx="4993341" cy="903518"/>
          </a:xfrm>
          <a:prstGeom prst="rect">
            <a:avLst/>
          </a:prstGeom>
        </p:spPr>
        <p:txBody>
          <a:bodyPr/>
          <a:lstStyle>
            <a:lvl1pPr algn="l" defTabSz="914400" rtl="0" eaLnBrk="1" latinLnBrk="0" hangingPunct="1">
              <a:lnSpc>
                <a:spcPct val="90000"/>
              </a:lnSpc>
              <a:spcBef>
                <a:spcPct val="0"/>
              </a:spcBef>
              <a:buNone/>
              <a:defRPr sz="3200" b="1" i="0" kern="1200">
                <a:solidFill>
                  <a:schemeClr val="tx1"/>
                </a:solidFill>
                <a:latin typeface="Outfit" pitchFamily="2" charset="0"/>
                <a:ea typeface="+mj-ea"/>
                <a:cs typeface="+mj-cs"/>
              </a:defRPr>
            </a:lvl1pPr>
          </a:lstStyle>
          <a:p>
            <a:r>
              <a:rPr lang="en-US">
                <a:solidFill>
                  <a:srgbClr val="410400"/>
                </a:solidFill>
              </a:rPr>
              <a:t>What We’ll Walk Through</a:t>
            </a:r>
          </a:p>
        </p:txBody>
      </p:sp>
      <p:grpSp>
        <p:nvGrpSpPr>
          <p:cNvPr id="96" name="Group 95">
            <a:extLst>
              <a:ext uri="{FF2B5EF4-FFF2-40B4-BE49-F238E27FC236}">
                <a16:creationId xmlns:a16="http://schemas.microsoft.com/office/drawing/2014/main" id="{7190C261-DA06-8135-43BE-0EE1B5F5B6F0}"/>
              </a:ext>
            </a:extLst>
          </p:cNvPr>
          <p:cNvGrpSpPr/>
          <p:nvPr/>
        </p:nvGrpSpPr>
        <p:grpSpPr>
          <a:xfrm>
            <a:off x="361611" y="1576120"/>
            <a:ext cx="411479" cy="411480"/>
            <a:chOff x="2459327" y="4671476"/>
            <a:chExt cx="411479" cy="411480"/>
          </a:xfrm>
        </p:grpSpPr>
        <p:sp>
          <p:nvSpPr>
            <p:cNvPr id="97" name="Freeform 96">
              <a:extLst>
                <a:ext uri="{FF2B5EF4-FFF2-40B4-BE49-F238E27FC236}">
                  <a16:creationId xmlns:a16="http://schemas.microsoft.com/office/drawing/2014/main" id="{C4AB0A66-85FA-E488-7C87-2A09F80D95AE}"/>
                </a:ext>
              </a:extLst>
            </p:cNvPr>
            <p:cNvSpPr/>
            <p:nvPr/>
          </p:nvSpPr>
          <p:spPr>
            <a:xfrm>
              <a:off x="2588445" y="4833744"/>
              <a:ext cx="153243" cy="86944"/>
            </a:xfrm>
            <a:custGeom>
              <a:avLst/>
              <a:gdLst>
                <a:gd name="connsiteX0" fmla="*/ 49363 w 153243"/>
                <a:gd name="connsiteY0" fmla="*/ 7274 h 86944"/>
                <a:gd name="connsiteX1" fmla="*/ 42089 w 153243"/>
                <a:gd name="connsiteY1" fmla="*/ 0 h 86944"/>
                <a:gd name="connsiteX2" fmla="*/ 0 w 153243"/>
                <a:gd name="connsiteY2" fmla="*/ 42086 h 86944"/>
                <a:gd name="connsiteX3" fmla="*/ 44858 w 153243"/>
                <a:gd name="connsiteY3" fmla="*/ 86944 h 86944"/>
                <a:gd name="connsiteX4" fmla="*/ 52132 w 153243"/>
                <a:gd name="connsiteY4" fmla="*/ 79671 h 86944"/>
                <a:gd name="connsiteX5" fmla="*/ 19951 w 153243"/>
                <a:gd name="connsiteY5" fmla="*/ 47491 h 86944"/>
                <a:gd name="connsiteX6" fmla="*/ 153243 w 153243"/>
                <a:gd name="connsiteY6" fmla="*/ 47491 h 86944"/>
                <a:gd name="connsiteX7" fmla="*/ 153243 w 153243"/>
                <a:gd name="connsiteY7" fmla="*/ 37204 h 86944"/>
                <a:gd name="connsiteX8" fmla="*/ 19429 w 153243"/>
                <a:gd name="connsiteY8" fmla="*/ 37204 h 86944"/>
                <a:gd name="connsiteX9" fmla="*/ 49363 w 153243"/>
                <a:gd name="connsiteY9" fmla="*/ 7274 h 869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53243" h="86944">
                  <a:moveTo>
                    <a:pt x="49363" y="7274"/>
                  </a:moveTo>
                  <a:lnTo>
                    <a:pt x="42089" y="0"/>
                  </a:lnTo>
                  <a:lnTo>
                    <a:pt x="0" y="42086"/>
                  </a:lnTo>
                  <a:lnTo>
                    <a:pt x="44858" y="86944"/>
                  </a:lnTo>
                  <a:lnTo>
                    <a:pt x="52132" y="79671"/>
                  </a:lnTo>
                  <a:lnTo>
                    <a:pt x="19951" y="47491"/>
                  </a:lnTo>
                  <a:lnTo>
                    <a:pt x="153243" y="47491"/>
                  </a:lnTo>
                  <a:lnTo>
                    <a:pt x="153243" y="37204"/>
                  </a:lnTo>
                  <a:lnTo>
                    <a:pt x="19429" y="37204"/>
                  </a:lnTo>
                  <a:lnTo>
                    <a:pt x="49363" y="7274"/>
                  </a:lnTo>
                  <a:close/>
                </a:path>
              </a:pathLst>
            </a:custGeom>
            <a:solidFill>
              <a:srgbClr val="410500"/>
            </a:solidFill>
            <a:ln w="6826"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90E32"/>
                </a:solidFill>
                <a:effectLst/>
                <a:uLnTx/>
                <a:uFillTx/>
                <a:latin typeface="Inter"/>
                <a:ea typeface="+mn-ea"/>
                <a:cs typeface="+mn-cs"/>
              </a:endParaRPr>
            </a:p>
          </p:txBody>
        </p:sp>
        <p:grpSp>
          <p:nvGrpSpPr>
            <p:cNvPr id="98" name="Group 97">
              <a:extLst>
                <a:ext uri="{FF2B5EF4-FFF2-40B4-BE49-F238E27FC236}">
                  <a16:creationId xmlns:a16="http://schemas.microsoft.com/office/drawing/2014/main" id="{F9D9C434-F7A8-4607-1EEF-6633401E3B2A}"/>
                </a:ext>
              </a:extLst>
            </p:cNvPr>
            <p:cNvGrpSpPr/>
            <p:nvPr/>
          </p:nvGrpSpPr>
          <p:grpSpPr>
            <a:xfrm>
              <a:off x="2459327" y="4671476"/>
              <a:ext cx="411479" cy="411480"/>
              <a:chOff x="2462964" y="4634649"/>
              <a:chExt cx="411479" cy="411480"/>
            </a:xfrm>
          </p:grpSpPr>
          <p:sp>
            <p:nvSpPr>
              <p:cNvPr id="99" name="Freeform 98">
                <a:extLst>
                  <a:ext uri="{FF2B5EF4-FFF2-40B4-BE49-F238E27FC236}">
                    <a16:creationId xmlns:a16="http://schemas.microsoft.com/office/drawing/2014/main" id="{C1CA587D-3949-A7D1-CE28-C149954972FF}"/>
                  </a:ext>
                </a:extLst>
              </p:cNvPr>
              <p:cNvSpPr/>
              <p:nvPr/>
            </p:nvSpPr>
            <p:spPr>
              <a:xfrm>
                <a:off x="2462964" y="4847253"/>
                <a:ext cx="83647" cy="90094"/>
              </a:xfrm>
              <a:custGeom>
                <a:avLst/>
                <a:gdLst>
                  <a:gd name="connsiteX0" fmla="*/ 83648 w 83647"/>
                  <a:gd name="connsiteY0" fmla="*/ 55676 h 90094"/>
                  <a:gd name="connsiteX1" fmla="*/ 68780 w 83647"/>
                  <a:gd name="connsiteY1" fmla="*/ 0 h 90094"/>
                  <a:gd name="connsiteX2" fmla="*/ 0 w 83647"/>
                  <a:gd name="connsiteY2" fmla="*/ 0 h 90094"/>
                  <a:gd name="connsiteX3" fmla="*/ 24056 w 83647"/>
                  <a:gd name="connsiteY3" fmla="*/ 90095 h 90094"/>
                  <a:gd name="connsiteX4" fmla="*/ 83647 w 83647"/>
                  <a:gd name="connsiteY4" fmla="*/ 55676 h 9009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3647" h="90094">
                    <a:moveTo>
                      <a:pt x="83648" y="55676"/>
                    </a:moveTo>
                    <a:cubicBezTo>
                      <a:pt x="74981" y="38827"/>
                      <a:pt x="69773" y="19975"/>
                      <a:pt x="68780" y="0"/>
                    </a:cubicBezTo>
                    <a:lnTo>
                      <a:pt x="0" y="0"/>
                    </a:lnTo>
                    <a:cubicBezTo>
                      <a:pt x="1065" y="32500"/>
                      <a:pt x="9623" y="63094"/>
                      <a:pt x="24056" y="90095"/>
                    </a:cubicBezTo>
                    <a:lnTo>
                      <a:pt x="83647" y="55676"/>
                    </a:lnTo>
                    <a:close/>
                  </a:path>
                </a:pathLst>
              </a:custGeom>
              <a:solidFill>
                <a:srgbClr val="FFD7A5"/>
              </a:solidFill>
              <a:ln w="6826"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90E32"/>
                  </a:solidFill>
                  <a:effectLst/>
                  <a:uLnTx/>
                  <a:uFillTx/>
                  <a:latin typeface="Inter"/>
                  <a:ea typeface="+mn-ea"/>
                  <a:cs typeface="+mn-cs"/>
                </a:endParaRPr>
              </a:p>
            </p:txBody>
          </p:sp>
          <p:sp>
            <p:nvSpPr>
              <p:cNvPr id="100" name="Freeform 99">
                <a:extLst>
                  <a:ext uri="{FF2B5EF4-FFF2-40B4-BE49-F238E27FC236}">
                    <a16:creationId xmlns:a16="http://schemas.microsoft.com/office/drawing/2014/main" id="{5EACC616-E60C-2FB4-A387-F1A1F896CDF1}"/>
                  </a:ext>
                </a:extLst>
              </p:cNvPr>
              <p:cNvSpPr/>
              <p:nvPr/>
            </p:nvSpPr>
            <p:spPr>
              <a:xfrm>
                <a:off x="2462964" y="4743430"/>
                <a:ext cx="83647" cy="90094"/>
              </a:xfrm>
              <a:custGeom>
                <a:avLst/>
                <a:gdLst>
                  <a:gd name="connsiteX0" fmla="*/ 0 w 83647"/>
                  <a:gd name="connsiteY0" fmla="*/ 90095 h 90094"/>
                  <a:gd name="connsiteX1" fmla="*/ 68780 w 83647"/>
                  <a:gd name="connsiteY1" fmla="*/ 90095 h 90094"/>
                  <a:gd name="connsiteX2" fmla="*/ 83647 w 83647"/>
                  <a:gd name="connsiteY2" fmla="*/ 34419 h 90094"/>
                  <a:gd name="connsiteX3" fmla="*/ 24056 w 83647"/>
                  <a:gd name="connsiteY3" fmla="*/ 0 h 90094"/>
                  <a:gd name="connsiteX4" fmla="*/ 0 w 83647"/>
                  <a:gd name="connsiteY4" fmla="*/ 90095 h 9009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3647" h="90094">
                    <a:moveTo>
                      <a:pt x="0" y="90095"/>
                    </a:moveTo>
                    <a:lnTo>
                      <a:pt x="68780" y="90095"/>
                    </a:lnTo>
                    <a:cubicBezTo>
                      <a:pt x="69773" y="70120"/>
                      <a:pt x="74981" y="51268"/>
                      <a:pt x="83647" y="34419"/>
                    </a:cubicBezTo>
                    <a:lnTo>
                      <a:pt x="24056" y="0"/>
                    </a:lnTo>
                    <a:cubicBezTo>
                      <a:pt x="9623" y="27000"/>
                      <a:pt x="1065" y="57595"/>
                      <a:pt x="0" y="90095"/>
                    </a:cubicBezTo>
                    <a:close/>
                  </a:path>
                </a:pathLst>
              </a:custGeom>
              <a:solidFill>
                <a:srgbClr val="FFD7A5"/>
              </a:solidFill>
              <a:ln w="6826"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90E32"/>
                  </a:solidFill>
                  <a:effectLst/>
                  <a:uLnTx/>
                  <a:uFillTx/>
                  <a:latin typeface="Inter"/>
                  <a:ea typeface="+mn-ea"/>
                  <a:cs typeface="+mn-cs"/>
                </a:endParaRPr>
              </a:p>
            </p:txBody>
          </p:sp>
          <p:sp>
            <p:nvSpPr>
              <p:cNvPr id="101" name="Freeform 100">
                <a:extLst>
                  <a:ext uri="{FF2B5EF4-FFF2-40B4-BE49-F238E27FC236}">
                    <a16:creationId xmlns:a16="http://schemas.microsoft.com/office/drawing/2014/main" id="{9310ED0C-23E8-B05D-13C9-2E8BA4E99CCD}"/>
                  </a:ext>
                </a:extLst>
              </p:cNvPr>
              <p:cNvSpPr/>
              <p:nvPr/>
            </p:nvSpPr>
            <p:spPr>
              <a:xfrm>
                <a:off x="2571694" y="4634649"/>
                <a:ext cx="90057" cy="83686"/>
              </a:xfrm>
              <a:custGeom>
                <a:avLst/>
                <a:gdLst>
                  <a:gd name="connsiteX0" fmla="*/ 90058 w 90057"/>
                  <a:gd name="connsiteY0" fmla="*/ 0 h 83686"/>
                  <a:gd name="connsiteX1" fmla="*/ 0 w 90057"/>
                  <a:gd name="connsiteY1" fmla="*/ 24070 h 83686"/>
                  <a:gd name="connsiteX2" fmla="*/ 34405 w 90057"/>
                  <a:gd name="connsiteY2" fmla="*/ 83686 h 83686"/>
                  <a:gd name="connsiteX3" fmla="*/ 90058 w 90057"/>
                  <a:gd name="connsiteY3" fmla="*/ 68812 h 83686"/>
                  <a:gd name="connsiteX4" fmla="*/ 90058 w 90057"/>
                  <a:gd name="connsiteY4" fmla="*/ 0 h 8368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0057" h="83686">
                    <a:moveTo>
                      <a:pt x="90058" y="0"/>
                    </a:moveTo>
                    <a:cubicBezTo>
                      <a:pt x="57571" y="1067"/>
                      <a:pt x="26990" y="9629"/>
                      <a:pt x="0" y="24070"/>
                    </a:cubicBezTo>
                    <a:lnTo>
                      <a:pt x="34405" y="83686"/>
                    </a:lnTo>
                    <a:cubicBezTo>
                      <a:pt x="51248" y="75016"/>
                      <a:pt x="70092" y="69806"/>
                      <a:pt x="90058" y="68812"/>
                    </a:cubicBezTo>
                    <a:lnTo>
                      <a:pt x="90058" y="0"/>
                    </a:lnTo>
                    <a:close/>
                  </a:path>
                </a:pathLst>
              </a:custGeom>
              <a:solidFill>
                <a:srgbClr val="FFD7A5"/>
              </a:solidFill>
              <a:ln w="6826"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90E32"/>
                  </a:solidFill>
                  <a:effectLst/>
                  <a:uLnTx/>
                  <a:uFillTx/>
                  <a:latin typeface="Inter"/>
                  <a:ea typeface="+mn-ea"/>
                  <a:cs typeface="+mn-cs"/>
                </a:endParaRPr>
              </a:p>
            </p:txBody>
          </p:sp>
          <p:sp>
            <p:nvSpPr>
              <p:cNvPr id="102" name="Freeform 101">
                <a:extLst>
                  <a:ext uri="{FF2B5EF4-FFF2-40B4-BE49-F238E27FC236}">
                    <a16:creationId xmlns:a16="http://schemas.microsoft.com/office/drawing/2014/main" id="{6B95BADC-A1DA-15BA-2EEA-C10D0CC91FC1}"/>
                  </a:ext>
                </a:extLst>
              </p:cNvPr>
              <p:cNvSpPr/>
              <p:nvPr/>
            </p:nvSpPr>
            <p:spPr>
              <a:xfrm>
                <a:off x="2493908" y="4665610"/>
                <a:ext cx="100310" cy="100353"/>
              </a:xfrm>
              <a:custGeom>
                <a:avLst/>
                <a:gdLst>
                  <a:gd name="connsiteX0" fmla="*/ 59571 w 100310"/>
                  <a:gd name="connsiteY0" fmla="*/ 100352 h 100353"/>
                  <a:gd name="connsiteX1" fmla="*/ 100311 w 100310"/>
                  <a:gd name="connsiteY1" fmla="*/ 59597 h 100353"/>
                  <a:gd name="connsiteX2" fmla="*/ 65916 w 100310"/>
                  <a:gd name="connsiteY2" fmla="*/ 0 h 100353"/>
                  <a:gd name="connsiteX3" fmla="*/ 0 w 100310"/>
                  <a:gd name="connsiteY3" fmla="*/ 65945 h 100353"/>
                  <a:gd name="connsiteX4" fmla="*/ 59571 w 100310"/>
                  <a:gd name="connsiteY4" fmla="*/ 100353 h 10035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0310" h="100353">
                    <a:moveTo>
                      <a:pt x="59571" y="100352"/>
                    </a:moveTo>
                    <a:cubicBezTo>
                      <a:pt x="70132" y="84059"/>
                      <a:pt x="84023" y="70161"/>
                      <a:pt x="100311" y="59597"/>
                    </a:cubicBezTo>
                    <a:lnTo>
                      <a:pt x="65916" y="0"/>
                    </a:lnTo>
                    <a:cubicBezTo>
                      <a:pt x="39233" y="16659"/>
                      <a:pt x="16651" y="39250"/>
                      <a:pt x="0" y="65945"/>
                    </a:cubicBezTo>
                    <a:lnTo>
                      <a:pt x="59571" y="100353"/>
                    </a:lnTo>
                    <a:close/>
                  </a:path>
                </a:pathLst>
              </a:custGeom>
              <a:solidFill>
                <a:srgbClr val="FFD7A5"/>
              </a:solidFill>
              <a:ln w="6826"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90E32"/>
                  </a:solidFill>
                  <a:effectLst/>
                  <a:uLnTx/>
                  <a:uFillTx/>
                  <a:latin typeface="Inter"/>
                  <a:ea typeface="+mn-ea"/>
                  <a:cs typeface="+mn-cs"/>
                </a:endParaRPr>
              </a:p>
            </p:txBody>
          </p:sp>
          <p:sp>
            <p:nvSpPr>
              <p:cNvPr id="103" name="Freeform 102">
                <a:extLst>
                  <a:ext uri="{FF2B5EF4-FFF2-40B4-BE49-F238E27FC236}">
                    <a16:creationId xmlns:a16="http://schemas.microsoft.com/office/drawing/2014/main" id="{7171605D-0D4F-E955-BAEE-725215AF9950}"/>
                  </a:ext>
                </a:extLst>
              </p:cNvPr>
              <p:cNvSpPr/>
              <p:nvPr/>
            </p:nvSpPr>
            <p:spPr>
              <a:xfrm>
                <a:off x="2675474" y="4634649"/>
                <a:ext cx="198969" cy="411480"/>
              </a:xfrm>
              <a:custGeom>
                <a:avLst/>
                <a:gdLst>
                  <a:gd name="connsiteX0" fmla="*/ 0 w 198969"/>
                  <a:gd name="connsiteY0" fmla="*/ 0 h 411480"/>
                  <a:gd name="connsiteX1" fmla="*/ 0 w 198969"/>
                  <a:gd name="connsiteY1" fmla="*/ 68812 h 411480"/>
                  <a:gd name="connsiteX2" fmla="*/ 130357 w 198969"/>
                  <a:gd name="connsiteY2" fmla="*/ 205740 h 411480"/>
                  <a:gd name="connsiteX3" fmla="*/ 0 w 198969"/>
                  <a:gd name="connsiteY3" fmla="*/ 342668 h 411480"/>
                  <a:gd name="connsiteX4" fmla="*/ 0 w 198969"/>
                  <a:gd name="connsiteY4" fmla="*/ 411480 h 411480"/>
                  <a:gd name="connsiteX5" fmla="*/ 198970 w 198969"/>
                  <a:gd name="connsiteY5" fmla="*/ 205740 h 411480"/>
                  <a:gd name="connsiteX6" fmla="*/ 0 w 198969"/>
                  <a:gd name="connsiteY6" fmla="*/ 0 h 4114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98969" h="411480">
                    <a:moveTo>
                      <a:pt x="0" y="0"/>
                    </a:moveTo>
                    <a:lnTo>
                      <a:pt x="0" y="68812"/>
                    </a:lnTo>
                    <a:cubicBezTo>
                      <a:pt x="72468" y="72423"/>
                      <a:pt x="130357" y="132360"/>
                      <a:pt x="130357" y="205740"/>
                    </a:cubicBezTo>
                    <a:cubicBezTo>
                      <a:pt x="130357" y="279120"/>
                      <a:pt x="72468" y="339057"/>
                      <a:pt x="0" y="342668"/>
                    </a:cubicBezTo>
                    <a:lnTo>
                      <a:pt x="0" y="411480"/>
                    </a:lnTo>
                    <a:cubicBezTo>
                      <a:pt x="110495" y="407853"/>
                      <a:pt x="198970" y="317163"/>
                      <a:pt x="198970" y="205740"/>
                    </a:cubicBezTo>
                    <a:cubicBezTo>
                      <a:pt x="198970" y="94317"/>
                      <a:pt x="110495" y="3627"/>
                      <a:pt x="0" y="0"/>
                    </a:cubicBezTo>
                    <a:close/>
                  </a:path>
                </a:pathLst>
              </a:custGeom>
              <a:solidFill>
                <a:srgbClr val="FFD7A5"/>
              </a:solidFill>
              <a:ln w="6826"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90E32"/>
                  </a:solidFill>
                  <a:effectLst/>
                  <a:uLnTx/>
                  <a:uFillTx/>
                  <a:latin typeface="Inter"/>
                  <a:ea typeface="+mn-ea"/>
                  <a:cs typeface="+mn-cs"/>
                </a:endParaRPr>
              </a:p>
            </p:txBody>
          </p:sp>
          <p:sp>
            <p:nvSpPr>
              <p:cNvPr id="104" name="Freeform 103">
                <a:extLst>
                  <a:ext uri="{FF2B5EF4-FFF2-40B4-BE49-F238E27FC236}">
                    <a16:creationId xmlns:a16="http://schemas.microsoft.com/office/drawing/2014/main" id="{0852AD95-AD01-E2B3-4AC7-FFD04B5E608B}"/>
                  </a:ext>
                </a:extLst>
              </p:cNvPr>
              <p:cNvSpPr/>
              <p:nvPr/>
            </p:nvSpPr>
            <p:spPr>
              <a:xfrm>
                <a:off x="2571694" y="4962442"/>
                <a:ext cx="90057" cy="83686"/>
              </a:xfrm>
              <a:custGeom>
                <a:avLst/>
                <a:gdLst>
                  <a:gd name="connsiteX0" fmla="*/ 90058 w 90057"/>
                  <a:gd name="connsiteY0" fmla="*/ 83685 h 83686"/>
                  <a:gd name="connsiteX1" fmla="*/ 90058 w 90057"/>
                  <a:gd name="connsiteY1" fmla="*/ 14874 h 83686"/>
                  <a:gd name="connsiteX2" fmla="*/ 34405 w 90057"/>
                  <a:gd name="connsiteY2" fmla="*/ 0 h 83686"/>
                  <a:gd name="connsiteX3" fmla="*/ 0 w 90057"/>
                  <a:gd name="connsiteY3" fmla="*/ 59616 h 83686"/>
                  <a:gd name="connsiteX4" fmla="*/ 90058 w 90057"/>
                  <a:gd name="connsiteY4" fmla="*/ 83686 h 8368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0057" h="83686">
                    <a:moveTo>
                      <a:pt x="90058" y="83685"/>
                    </a:moveTo>
                    <a:lnTo>
                      <a:pt x="90058" y="14874"/>
                    </a:lnTo>
                    <a:cubicBezTo>
                      <a:pt x="70092" y="13880"/>
                      <a:pt x="51248" y="8670"/>
                      <a:pt x="34405" y="0"/>
                    </a:cubicBezTo>
                    <a:lnTo>
                      <a:pt x="0" y="59616"/>
                    </a:lnTo>
                    <a:cubicBezTo>
                      <a:pt x="26990" y="74058"/>
                      <a:pt x="57571" y="82618"/>
                      <a:pt x="90058" y="83686"/>
                    </a:cubicBezTo>
                    <a:close/>
                  </a:path>
                </a:pathLst>
              </a:custGeom>
              <a:solidFill>
                <a:srgbClr val="FFD7A5"/>
              </a:solidFill>
              <a:ln w="6826"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90E32"/>
                  </a:solidFill>
                  <a:effectLst/>
                  <a:uLnTx/>
                  <a:uFillTx/>
                  <a:latin typeface="Inter"/>
                  <a:ea typeface="+mn-ea"/>
                  <a:cs typeface="+mn-cs"/>
                </a:endParaRPr>
              </a:p>
            </p:txBody>
          </p:sp>
          <p:sp>
            <p:nvSpPr>
              <p:cNvPr id="105" name="Freeform 104">
                <a:extLst>
                  <a:ext uri="{FF2B5EF4-FFF2-40B4-BE49-F238E27FC236}">
                    <a16:creationId xmlns:a16="http://schemas.microsoft.com/office/drawing/2014/main" id="{C46D07A6-2EDE-5EEB-A976-42D6E5A4479F}"/>
                  </a:ext>
                </a:extLst>
              </p:cNvPr>
              <p:cNvSpPr/>
              <p:nvPr/>
            </p:nvSpPr>
            <p:spPr>
              <a:xfrm>
                <a:off x="2493908" y="4914816"/>
                <a:ext cx="100310" cy="100353"/>
              </a:xfrm>
              <a:custGeom>
                <a:avLst/>
                <a:gdLst>
                  <a:gd name="connsiteX0" fmla="*/ 100311 w 100310"/>
                  <a:gd name="connsiteY0" fmla="*/ 40755 h 100353"/>
                  <a:gd name="connsiteX1" fmla="*/ 59571 w 100310"/>
                  <a:gd name="connsiteY1" fmla="*/ 0 h 100353"/>
                  <a:gd name="connsiteX2" fmla="*/ 0 w 100310"/>
                  <a:gd name="connsiteY2" fmla="*/ 34408 h 100353"/>
                  <a:gd name="connsiteX3" fmla="*/ 65916 w 100310"/>
                  <a:gd name="connsiteY3" fmla="*/ 100353 h 100353"/>
                  <a:gd name="connsiteX4" fmla="*/ 100311 w 100310"/>
                  <a:gd name="connsiteY4" fmla="*/ 40756 h 10035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0310" h="100353">
                    <a:moveTo>
                      <a:pt x="100311" y="40755"/>
                    </a:moveTo>
                    <a:cubicBezTo>
                      <a:pt x="84023" y="30190"/>
                      <a:pt x="70132" y="16294"/>
                      <a:pt x="59571" y="0"/>
                    </a:cubicBezTo>
                    <a:lnTo>
                      <a:pt x="0" y="34408"/>
                    </a:lnTo>
                    <a:cubicBezTo>
                      <a:pt x="16651" y="61103"/>
                      <a:pt x="39233" y="83694"/>
                      <a:pt x="65916" y="100353"/>
                    </a:cubicBezTo>
                    <a:lnTo>
                      <a:pt x="100311" y="40756"/>
                    </a:lnTo>
                    <a:close/>
                  </a:path>
                </a:pathLst>
              </a:custGeom>
              <a:solidFill>
                <a:srgbClr val="FFD7A5"/>
              </a:solidFill>
              <a:ln w="6826"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90E32"/>
                  </a:solidFill>
                  <a:effectLst/>
                  <a:uLnTx/>
                  <a:uFillTx/>
                  <a:latin typeface="Inter"/>
                  <a:ea typeface="+mn-ea"/>
                  <a:cs typeface="+mn-cs"/>
                </a:endParaRPr>
              </a:p>
            </p:txBody>
          </p:sp>
          <p:sp>
            <p:nvSpPr>
              <p:cNvPr id="106" name="Freeform 105">
                <a:extLst>
                  <a:ext uri="{FF2B5EF4-FFF2-40B4-BE49-F238E27FC236}">
                    <a16:creationId xmlns:a16="http://schemas.microsoft.com/office/drawing/2014/main" id="{68294192-414B-1213-A9A3-78EF08859116}"/>
                  </a:ext>
                </a:extLst>
              </p:cNvPr>
              <p:cNvSpPr/>
              <p:nvPr/>
            </p:nvSpPr>
            <p:spPr>
              <a:xfrm>
                <a:off x="2491847" y="4663534"/>
                <a:ext cx="353713" cy="353709"/>
              </a:xfrm>
              <a:custGeom>
                <a:avLst/>
                <a:gdLst>
                  <a:gd name="connsiteX0" fmla="*/ 176858 w 353713"/>
                  <a:gd name="connsiteY0" fmla="*/ 0 h 353709"/>
                  <a:gd name="connsiteX1" fmla="*/ 0 w 353713"/>
                  <a:gd name="connsiteY1" fmla="*/ 176855 h 353709"/>
                  <a:gd name="connsiteX2" fmla="*/ 176858 w 353713"/>
                  <a:gd name="connsiteY2" fmla="*/ 353710 h 353709"/>
                  <a:gd name="connsiteX3" fmla="*/ 353713 w 353713"/>
                  <a:gd name="connsiteY3" fmla="*/ 176855 h 353709"/>
                  <a:gd name="connsiteX4" fmla="*/ 176858 w 353713"/>
                  <a:gd name="connsiteY4" fmla="*/ 0 h 353709"/>
                  <a:gd name="connsiteX5" fmla="*/ 176858 w 353713"/>
                  <a:gd name="connsiteY5" fmla="*/ 343423 h 353709"/>
                  <a:gd name="connsiteX6" fmla="*/ 10286 w 353713"/>
                  <a:gd name="connsiteY6" fmla="*/ 176855 h 353709"/>
                  <a:gd name="connsiteX7" fmla="*/ 176858 w 353713"/>
                  <a:gd name="connsiteY7" fmla="*/ 10287 h 353709"/>
                  <a:gd name="connsiteX8" fmla="*/ 343425 w 353713"/>
                  <a:gd name="connsiteY8" fmla="*/ 176855 h 353709"/>
                  <a:gd name="connsiteX9" fmla="*/ 176858 w 353713"/>
                  <a:gd name="connsiteY9" fmla="*/ 343423 h 3537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53713" h="353709">
                    <a:moveTo>
                      <a:pt x="176858" y="0"/>
                    </a:moveTo>
                    <a:cubicBezTo>
                      <a:pt x="79339" y="0"/>
                      <a:pt x="0" y="79336"/>
                      <a:pt x="0" y="176855"/>
                    </a:cubicBezTo>
                    <a:cubicBezTo>
                      <a:pt x="0" y="274374"/>
                      <a:pt x="79339" y="353710"/>
                      <a:pt x="176858" y="353710"/>
                    </a:cubicBezTo>
                    <a:cubicBezTo>
                      <a:pt x="274378" y="353710"/>
                      <a:pt x="353713" y="274374"/>
                      <a:pt x="353713" y="176855"/>
                    </a:cubicBezTo>
                    <a:cubicBezTo>
                      <a:pt x="353713" y="79336"/>
                      <a:pt x="274377" y="0"/>
                      <a:pt x="176858" y="0"/>
                    </a:cubicBezTo>
                    <a:close/>
                    <a:moveTo>
                      <a:pt x="176858" y="343423"/>
                    </a:moveTo>
                    <a:cubicBezTo>
                      <a:pt x="85011" y="343423"/>
                      <a:pt x="10286" y="268701"/>
                      <a:pt x="10286" y="176855"/>
                    </a:cubicBezTo>
                    <a:cubicBezTo>
                      <a:pt x="10286" y="85008"/>
                      <a:pt x="85012" y="10287"/>
                      <a:pt x="176858" y="10287"/>
                    </a:cubicBezTo>
                    <a:cubicBezTo>
                      <a:pt x="268703" y="10287"/>
                      <a:pt x="343425" y="85008"/>
                      <a:pt x="343425" y="176855"/>
                    </a:cubicBezTo>
                    <a:cubicBezTo>
                      <a:pt x="343425" y="268701"/>
                      <a:pt x="268704" y="343423"/>
                      <a:pt x="176858" y="343423"/>
                    </a:cubicBezTo>
                    <a:close/>
                  </a:path>
                </a:pathLst>
              </a:custGeom>
              <a:solidFill>
                <a:srgbClr val="410500"/>
              </a:solidFill>
              <a:ln w="6826"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90E32"/>
                  </a:solidFill>
                  <a:effectLst/>
                  <a:uLnTx/>
                  <a:uFillTx/>
                  <a:latin typeface="Inter"/>
                  <a:ea typeface="+mn-ea"/>
                  <a:cs typeface="+mn-cs"/>
                </a:endParaRPr>
              </a:p>
            </p:txBody>
          </p:sp>
        </p:grpSp>
      </p:grpSp>
      <p:sp>
        <p:nvSpPr>
          <p:cNvPr id="107" name="Rounded Rectangle 106">
            <a:extLst>
              <a:ext uri="{FF2B5EF4-FFF2-40B4-BE49-F238E27FC236}">
                <a16:creationId xmlns:a16="http://schemas.microsoft.com/office/drawing/2014/main" id="{B8D0042C-2800-29CF-35CE-F01D057769C3}"/>
              </a:ext>
            </a:extLst>
          </p:cNvPr>
          <p:cNvSpPr/>
          <p:nvPr/>
        </p:nvSpPr>
        <p:spPr>
          <a:xfrm>
            <a:off x="981947" y="1542456"/>
            <a:ext cx="3675528" cy="701159"/>
          </a:xfrm>
          <a:prstGeom prst="roundRect">
            <a:avLst>
              <a:gd name="adj" fmla="val 16856"/>
            </a:avLst>
          </a:prstGeom>
          <a:solidFill>
            <a:schemeClr val="accent5"/>
          </a:solidFill>
          <a:ln>
            <a:noFill/>
          </a:ln>
        </p:spPr>
        <p:txBody>
          <a:bodyPr vert="horz" lIns="91440" tIns="0" rIns="0" bIns="0" rtlCol="0" anchor="ctr" anchorCtr="0">
            <a:noAutofit/>
          </a:bodyPr>
          <a:lstStyle/>
          <a:p>
            <a:pPr marL="0" marR="0" lvl="0" indent="0" algn="l" defTabSz="457200" rtl="0" eaLnBrk="1" fontAlgn="auto" latinLnBrk="0" hangingPunct="1">
              <a:lnSpc>
                <a:spcPct val="100000"/>
              </a:lnSpc>
              <a:spcBef>
                <a:spcPts val="1000"/>
              </a:spcBef>
              <a:spcAft>
                <a:spcPts val="0"/>
              </a:spcAft>
              <a:buClrTx/>
              <a:buSzTx/>
              <a:buFontTx/>
              <a:buNone/>
              <a:tabLst/>
              <a:defRPr/>
            </a:pPr>
            <a:r>
              <a:rPr kumimoji="0" lang="en-US" b="1" i="0" u="none" strike="noStrike" kern="1200" cap="none" spc="0" normalizeH="0" baseline="0" noProof="0">
                <a:ln>
                  <a:noFill/>
                </a:ln>
                <a:solidFill>
                  <a:srgbClr val="410400"/>
                </a:solidFill>
                <a:effectLst/>
                <a:uLnTx/>
                <a:uFillTx/>
                <a:latin typeface="Outfit" pitchFamily="2" charset="0"/>
                <a:ea typeface="Inter Medium" panose="02000503000000020004" pitchFamily="2" charset="0"/>
                <a:cs typeface="+mn-cs"/>
              </a:rPr>
              <a:t>Getting Data in</a:t>
            </a:r>
          </a:p>
        </p:txBody>
      </p:sp>
      <p:grpSp>
        <p:nvGrpSpPr>
          <p:cNvPr id="110" name="Group 109">
            <a:extLst>
              <a:ext uri="{FF2B5EF4-FFF2-40B4-BE49-F238E27FC236}">
                <a16:creationId xmlns:a16="http://schemas.microsoft.com/office/drawing/2014/main" id="{F73F564A-6E86-E88E-9B8B-15D1C4A91517}"/>
              </a:ext>
            </a:extLst>
          </p:cNvPr>
          <p:cNvGrpSpPr/>
          <p:nvPr/>
        </p:nvGrpSpPr>
        <p:grpSpPr>
          <a:xfrm>
            <a:off x="346742" y="2532441"/>
            <a:ext cx="411479" cy="411480"/>
            <a:chOff x="2459327" y="4671476"/>
            <a:chExt cx="411479" cy="411480"/>
          </a:xfrm>
        </p:grpSpPr>
        <p:sp>
          <p:nvSpPr>
            <p:cNvPr id="111" name="Freeform 110">
              <a:extLst>
                <a:ext uri="{FF2B5EF4-FFF2-40B4-BE49-F238E27FC236}">
                  <a16:creationId xmlns:a16="http://schemas.microsoft.com/office/drawing/2014/main" id="{E6F6AF26-47CD-EE88-5F72-A2AF16596799}"/>
                </a:ext>
              </a:extLst>
            </p:cNvPr>
            <p:cNvSpPr/>
            <p:nvPr/>
          </p:nvSpPr>
          <p:spPr>
            <a:xfrm>
              <a:off x="2588445" y="4833744"/>
              <a:ext cx="153243" cy="86944"/>
            </a:xfrm>
            <a:custGeom>
              <a:avLst/>
              <a:gdLst>
                <a:gd name="connsiteX0" fmla="*/ 49363 w 153243"/>
                <a:gd name="connsiteY0" fmla="*/ 7274 h 86944"/>
                <a:gd name="connsiteX1" fmla="*/ 42089 w 153243"/>
                <a:gd name="connsiteY1" fmla="*/ 0 h 86944"/>
                <a:gd name="connsiteX2" fmla="*/ 0 w 153243"/>
                <a:gd name="connsiteY2" fmla="*/ 42086 h 86944"/>
                <a:gd name="connsiteX3" fmla="*/ 44858 w 153243"/>
                <a:gd name="connsiteY3" fmla="*/ 86944 h 86944"/>
                <a:gd name="connsiteX4" fmla="*/ 52132 w 153243"/>
                <a:gd name="connsiteY4" fmla="*/ 79671 h 86944"/>
                <a:gd name="connsiteX5" fmla="*/ 19951 w 153243"/>
                <a:gd name="connsiteY5" fmla="*/ 47491 h 86944"/>
                <a:gd name="connsiteX6" fmla="*/ 153243 w 153243"/>
                <a:gd name="connsiteY6" fmla="*/ 47491 h 86944"/>
                <a:gd name="connsiteX7" fmla="*/ 153243 w 153243"/>
                <a:gd name="connsiteY7" fmla="*/ 37204 h 86944"/>
                <a:gd name="connsiteX8" fmla="*/ 19429 w 153243"/>
                <a:gd name="connsiteY8" fmla="*/ 37204 h 86944"/>
                <a:gd name="connsiteX9" fmla="*/ 49363 w 153243"/>
                <a:gd name="connsiteY9" fmla="*/ 7274 h 869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53243" h="86944">
                  <a:moveTo>
                    <a:pt x="49363" y="7274"/>
                  </a:moveTo>
                  <a:lnTo>
                    <a:pt x="42089" y="0"/>
                  </a:lnTo>
                  <a:lnTo>
                    <a:pt x="0" y="42086"/>
                  </a:lnTo>
                  <a:lnTo>
                    <a:pt x="44858" y="86944"/>
                  </a:lnTo>
                  <a:lnTo>
                    <a:pt x="52132" y="79671"/>
                  </a:lnTo>
                  <a:lnTo>
                    <a:pt x="19951" y="47491"/>
                  </a:lnTo>
                  <a:lnTo>
                    <a:pt x="153243" y="47491"/>
                  </a:lnTo>
                  <a:lnTo>
                    <a:pt x="153243" y="37204"/>
                  </a:lnTo>
                  <a:lnTo>
                    <a:pt x="19429" y="37204"/>
                  </a:lnTo>
                  <a:lnTo>
                    <a:pt x="49363" y="7274"/>
                  </a:lnTo>
                  <a:close/>
                </a:path>
              </a:pathLst>
            </a:custGeom>
            <a:solidFill>
              <a:srgbClr val="410500"/>
            </a:solidFill>
            <a:ln w="6826"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90E32"/>
                </a:solidFill>
                <a:effectLst/>
                <a:uLnTx/>
                <a:uFillTx/>
                <a:latin typeface="Inter"/>
                <a:ea typeface="+mn-ea"/>
                <a:cs typeface="+mn-cs"/>
              </a:endParaRPr>
            </a:p>
          </p:txBody>
        </p:sp>
        <p:grpSp>
          <p:nvGrpSpPr>
            <p:cNvPr id="112" name="Group 111">
              <a:extLst>
                <a:ext uri="{FF2B5EF4-FFF2-40B4-BE49-F238E27FC236}">
                  <a16:creationId xmlns:a16="http://schemas.microsoft.com/office/drawing/2014/main" id="{EEFBD807-CCE7-668C-DA88-52A16A16E51D}"/>
                </a:ext>
              </a:extLst>
            </p:cNvPr>
            <p:cNvGrpSpPr/>
            <p:nvPr/>
          </p:nvGrpSpPr>
          <p:grpSpPr>
            <a:xfrm>
              <a:off x="2459327" y="4671476"/>
              <a:ext cx="411479" cy="411480"/>
              <a:chOff x="2462964" y="4634649"/>
              <a:chExt cx="411479" cy="411480"/>
            </a:xfrm>
          </p:grpSpPr>
          <p:sp>
            <p:nvSpPr>
              <p:cNvPr id="113" name="Freeform 112">
                <a:extLst>
                  <a:ext uri="{FF2B5EF4-FFF2-40B4-BE49-F238E27FC236}">
                    <a16:creationId xmlns:a16="http://schemas.microsoft.com/office/drawing/2014/main" id="{4AEC8A28-0E79-DB62-7C0A-D29AD2211A8E}"/>
                  </a:ext>
                </a:extLst>
              </p:cNvPr>
              <p:cNvSpPr/>
              <p:nvPr/>
            </p:nvSpPr>
            <p:spPr>
              <a:xfrm>
                <a:off x="2462964" y="4847253"/>
                <a:ext cx="83647" cy="90094"/>
              </a:xfrm>
              <a:custGeom>
                <a:avLst/>
                <a:gdLst>
                  <a:gd name="connsiteX0" fmla="*/ 83648 w 83647"/>
                  <a:gd name="connsiteY0" fmla="*/ 55676 h 90094"/>
                  <a:gd name="connsiteX1" fmla="*/ 68780 w 83647"/>
                  <a:gd name="connsiteY1" fmla="*/ 0 h 90094"/>
                  <a:gd name="connsiteX2" fmla="*/ 0 w 83647"/>
                  <a:gd name="connsiteY2" fmla="*/ 0 h 90094"/>
                  <a:gd name="connsiteX3" fmla="*/ 24056 w 83647"/>
                  <a:gd name="connsiteY3" fmla="*/ 90095 h 90094"/>
                  <a:gd name="connsiteX4" fmla="*/ 83647 w 83647"/>
                  <a:gd name="connsiteY4" fmla="*/ 55676 h 9009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3647" h="90094">
                    <a:moveTo>
                      <a:pt x="83648" y="55676"/>
                    </a:moveTo>
                    <a:cubicBezTo>
                      <a:pt x="74981" y="38827"/>
                      <a:pt x="69773" y="19975"/>
                      <a:pt x="68780" y="0"/>
                    </a:cubicBezTo>
                    <a:lnTo>
                      <a:pt x="0" y="0"/>
                    </a:lnTo>
                    <a:cubicBezTo>
                      <a:pt x="1065" y="32500"/>
                      <a:pt x="9623" y="63094"/>
                      <a:pt x="24056" y="90095"/>
                    </a:cubicBezTo>
                    <a:lnTo>
                      <a:pt x="83647" y="55676"/>
                    </a:lnTo>
                    <a:close/>
                  </a:path>
                </a:pathLst>
              </a:custGeom>
              <a:solidFill>
                <a:srgbClr val="FFD7A5"/>
              </a:solidFill>
              <a:ln w="6826"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90E32"/>
                  </a:solidFill>
                  <a:effectLst/>
                  <a:uLnTx/>
                  <a:uFillTx/>
                  <a:latin typeface="Inter"/>
                  <a:ea typeface="+mn-ea"/>
                  <a:cs typeface="+mn-cs"/>
                </a:endParaRPr>
              </a:p>
            </p:txBody>
          </p:sp>
          <p:sp>
            <p:nvSpPr>
              <p:cNvPr id="114" name="Freeform 113">
                <a:extLst>
                  <a:ext uri="{FF2B5EF4-FFF2-40B4-BE49-F238E27FC236}">
                    <a16:creationId xmlns:a16="http://schemas.microsoft.com/office/drawing/2014/main" id="{F9009D83-79C2-F518-8808-40DB6289D7D8}"/>
                  </a:ext>
                </a:extLst>
              </p:cNvPr>
              <p:cNvSpPr/>
              <p:nvPr/>
            </p:nvSpPr>
            <p:spPr>
              <a:xfrm>
                <a:off x="2462964" y="4743430"/>
                <a:ext cx="83647" cy="90094"/>
              </a:xfrm>
              <a:custGeom>
                <a:avLst/>
                <a:gdLst>
                  <a:gd name="connsiteX0" fmla="*/ 0 w 83647"/>
                  <a:gd name="connsiteY0" fmla="*/ 90095 h 90094"/>
                  <a:gd name="connsiteX1" fmla="*/ 68780 w 83647"/>
                  <a:gd name="connsiteY1" fmla="*/ 90095 h 90094"/>
                  <a:gd name="connsiteX2" fmla="*/ 83647 w 83647"/>
                  <a:gd name="connsiteY2" fmla="*/ 34419 h 90094"/>
                  <a:gd name="connsiteX3" fmla="*/ 24056 w 83647"/>
                  <a:gd name="connsiteY3" fmla="*/ 0 h 90094"/>
                  <a:gd name="connsiteX4" fmla="*/ 0 w 83647"/>
                  <a:gd name="connsiteY4" fmla="*/ 90095 h 9009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3647" h="90094">
                    <a:moveTo>
                      <a:pt x="0" y="90095"/>
                    </a:moveTo>
                    <a:lnTo>
                      <a:pt x="68780" y="90095"/>
                    </a:lnTo>
                    <a:cubicBezTo>
                      <a:pt x="69773" y="70120"/>
                      <a:pt x="74981" y="51268"/>
                      <a:pt x="83647" y="34419"/>
                    </a:cubicBezTo>
                    <a:lnTo>
                      <a:pt x="24056" y="0"/>
                    </a:lnTo>
                    <a:cubicBezTo>
                      <a:pt x="9623" y="27000"/>
                      <a:pt x="1065" y="57595"/>
                      <a:pt x="0" y="90095"/>
                    </a:cubicBezTo>
                    <a:close/>
                  </a:path>
                </a:pathLst>
              </a:custGeom>
              <a:solidFill>
                <a:srgbClr val="FFD7A5"/>
              </a:solidFill>
              <a:ln w="6826"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90E32"/>
                  </a:solidFill>
                  <a:effectLst/>
                  <a:uLnTx/>
                  <a:uFillTx/>
                  <a:latin typeface="Inter"/>
                  <a:ea typeface="+mn-ea"/>
                  <a:cs typeface="+mn-cs"/>
                </a:endParaRPr>
              </a:p>
            </p:txBody>
          </p:sp>
          <p:sp>
            <p:nvSpPr>
              <p:cNvPr id="115" name="Freeform 114">
                <a:extLst>
                  <a:ext uri="{FF2B5EF4-FFF2-40B4-BE49-F238E27FC236}">
                    <a16:creationId xmlns:a16="http://schemas.microsoft.com/office/drawing/2014/main" id="{9A90023A-C7C7-DB93-0586-CD3AB624F87D}"/>
                  </a:ext>
                </a:extLst>
              </p:cNvPr>
              <p:cNvSpPr/>
              <p:nvPr/>
            </p:nvSpPr>
            <p:spPr>
              <a:xfrm>
                <a:off x="2571694" y="4634649"/>
                <a:ext cx="90057" cy="83686"/>
              </a:xfrm>
              <a:custGeom>
                <a:avLst/>
                <a:gdLst>
                  <a:gd name="connsiteX0" fmla="*/ 90058 w 90057"/>
                  <a:gd name="connsiteY0" fmla="*/ 0 h 83686"/>
                  <a:gd name="connsiteX1" fmla="*/ 0 w 90057"/>
                  <a:gd name="connsiteY1" fmla="*/ 24070 h 83686"/>
                  <a:gd name="connsiteX2" fmla="*/ 34405 w 90057"/>
                  <a:gd name="connsiteY2" fmla="*/ 83686 h 83686"/>
                  <a:gd name="connsiteX3" fmla="*/ 90058 w 90057"/>
                  <a:gd name="connsiteY3" fmla="*/ 68812 h 83686"/>
                  <a:gd name="connsiteX4" fmla="*/ 90058 w 90057"/>
                  <a:gd name="connsiteY4" fmla="*/ 0 h 8368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0057" h="83686">
                    <a:moveTo>
                      <a:pt x="90058" y="0"/>
                    </a:moveTo>
                    <a:cubicBezTo>
                      <a:pt x="57571" y="1067"/>
                      <a:pt x="26990" y="9629"/>
                      <a:pt x="0" y="24070"/>
                    </a:cubicBezTo>
                    <a:lnTo>
                      <a:pt x="34405" y="83686"/>
                    </a:lnTo>
                    <a:cubicBezTo>
                      <a:pt x="51248" y="75016"/>
                      <a:pt x="70092" y="69806"/>
                      <a:pt x="90058" y="68812"/>
                    </a:cubicBezTo>
                    <a:lnTo>
                      <a:pt x="90058" y="0"/>
                    </a:lnTo>
                    <a:close/>
                  </a:path>
                </a:pathLst>
              </a:custGeom>
              <a:solidFill>
                <a:srgbClr val="FFD7A5"/>
              </a:solidFill>
              <a:ln w="6826"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90E32"/>
                  </a:solidFill>
                  <a:effectLst/>
                  <a:uLnTx/>
                  <a:uFillTx/>
                  <a:latin typeface="Inter"/>
                  <a:ea typeface="+mn-ea"/>
                  <a:cs typeface="+mn-cs"/>
                </a:endParaRPr>
              </a:p>
            </p:txBody>
          </p:sp>
          <p:sp>
            <p:nvSpPr>
              <p:cNvPr id="116" name="Freeform 115">
                <a:extLst>
                  <a:ext uri="{FF2B5EF4-FFF2-40B4-BE49-F238E27FC236}">
                    <a16:creationId xmlns:a16="http://schemas.microsoft.com/office/drawing/2014/main" id="{FBB085EE-2653-0B50-5BE7-799FD413B5AE}"/>
                  </a:ext>
                </a:extLst>
              </p:cNvPr>
              <p:cNvSpPr/>
              <p:nvPr/>
            </p:nvSpPr>
            <p:spPr>
              <a:xfrm>
                <a:off x="2493908" y="4665610"/>
                <a:ext cx="100310" cy="100353"/>
              </a:xfrm>
              <a:custGeom>
                <a:avLst/>
                <a:gdLst>
                  <a:gd name="connsiteX0" fmla="*/ 59571 w 100310"/>
                  <a:gd name="connsiteY0" fmla="*/ 100352 h 100353"/>
                  <a:gd name="connsiteX1" fmla="*/ 100311 w 100310"/>
                  <a:gd name="connsiteY1" fmla="*/ 59597 h 100353"/>
                  <a:gd name="connsiteX2" fmla="*/ 65916 w 100310"/>
                  <a:gd name="connsiteY2" fmla="*/ 0 h 100353"/>
                  <a:gd name="connsiteX3" fmla="*/ 0 w 100310"/>
                  <a:gd name="connsiteY3" fmla="*/ 65945 h 100353"/>
                  <a:gd name="connsiteX4" fmla="*/ 59571 w 100310"/>
                  <a:gd name="connsiteY4" fmla="*/ 100353 h 10035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0310" h="100353">
                    <a:moveTo>
                      <a:pt x="59571" y="100352"/>
                    </a:moveTo>
                    <a:cubicBezTo>
                      <a:pt x="70132" y="84059"/>
                      <a:pt x="84023" y="70161"/>
                      <a:pt x="100311" y="59597"/>
                    </a:cubicBezTo>
                    <a:lnTo>
                      <a:pt x="65916" y="0"/>
                    </a:lnTo>
                    <a:cubicBezTo>
                      <a:pt x="39233" y="16659"/>
                      <a:pt x="16651" y="39250"/>
                      <a:pt x="0" y="65945"/>
                    </a:cubicBezTo>
                    <a:lnTo>
                      <a:pt x="59571" y="100353"/>
                    </a:lnTo>
                    <a:close/>
                  </a:path>
                </a:pathLst>
              </a:custGeom>
              <a:solidFill>
                <a:srgbClr val="FFD7A5"/>
              </a:solidFill>
              <a:ln w="6826"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90E32"/>
                  </a:solidFill>
                  <a:effectLst/>
                  <a:uLnTx/>
                  <a:uFillTx/>
                  <a:latin typeface="Inter"/>
                  <a:ea typeface="+mn-ea"/>
                  <a:cs typeface="+mn-cs"/>
                </a:endParaRPr>
              </a:p>
            </p:txBody>
          </p:sp>
          <p:sp>
            <p:nvSpPr>
              <p:cNvPr id="117" name="Freeform 116">
                <a:extLst>
                  <a:ext uri="{FF2B5EF4-FFF2-40B4-BE49-F238E27FC236}">
                    <a16:creationId xmlns:a16="http://schemas.microsoft.com/office/drawing/2014/main" id="{1DF07038-27B1-4A58-1DE0-0D74AF2F60F0}"/>
                  </a:ext>
                </a:extLst>
              </p:cNvPr>
              <p:cNvSpPr/>
              <p:nvPr/>
            </p:nvSpPr>
            <p:spPr>
              <a:xfrm>
                <a:off x="2675474" y="4634649"/>
                <a:ext cx="198969" cy="411480"/>
              </a:xfrm>
              <a:custGeom>
                <a:avLst/>
                <a:gdLst>
                  <a:gd name="connsiteX0" fmla="*/ 0 w 198969"/>
                  <a:gd name="connsiteY0" fmla="*/ 0 h 411480"/>
                  <a:gd name="connsiteX1" fmla="*/ 0 w 198969"/>
                  <a:gd name="connsiteY1" fmla="*/ 68812 h 411480"/>
                  <a:gd name="connsiteX2" fmla="*/ 130357 w 198969"/>
                  <a:gd name="connsiteY2" fmla="*/ 205740 h 411480"/>
                  <a:gd name="connsiteX3" fmla="*/ 0 w 198969"/>
                  <a:gd name="connsiteY3" fmla="*/ 342668 h 411480"/>
                  <a:gd name="connsiteX4" fmla="*/ 0 w 198969"/>
                  <a:gd name="connsiteY4" fmla="*/ 411480 h 411480"/>
                  <a:gd name="connsiteX5" fmla="*/ 198970 w 198969"/>
                  <a:gd name="connsiteY5" fmla="*/ 205740 h 411480"/>
                  <a:gd name="connsiteX6" fmla="*/ 0 w 198969"/>
                  <a:gd name="connsiteY6" fmla="*/ 0 h 4114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98969" h="411480">
                    <a:moveTo>
                      <a:pt x="0" y="0"/>
                    </a:moveTo>
                    <a:lnTo>
                      <a:pt x="0" y="68812"/>
                    </a:lnTo>
                    <a:cubicBezTo>
                      <a:pt x="72468" y="72423"/>
                      <a:pt x="130357" y="132360"/>
                      <a:pt x="130357" y="205740"/>
                    </a:cubicBezTo>
                    <a:cubicBezTo>
                      <a:pt x="130357" y="279120"/>
                      <a:pt x="72468" y="339057"/>
                      <a:pt x="0" y="342668"/>
                    </a:cubicBezTo>
                    <a:lnTo>
                      <a:pt x="0" y="411480"/>
                    </a:lnTo>
                    <a:cubicBezTo>
                      <a:pt x="110495" y="407853"/>
                      <a:pt x="198970" y="317163"/>
                      <a:pt x="198970" y="205740"/>
                    </a:cubicBezTo>
                    <a:cubicBezTo>
                      <a:pt x="198970" y="94317"/>
                      <a:pt x="110495" y="3627"/>
                      <a:pt x="0" y="0"/>
                    </a:cubicBezTo>
                    <a:close/>
                  </a:path>
                </a:pathLst>
              </a:custGeom>
              <a:solidFill>
                <a:srgbClr val="FFD7A5"/>
              </a:solidFill>
              <a:ln w="6826"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90E32"/>
                  </a:solidFill>
                  <a:effectLst/>
                  <a:uLnTx/>
                  <a:uFillTx/>
                  <a:latin typeface="Inter"/>
                  <a:ea typeface="+mn-ea"/>
                  <a:cs typeface="+mn-cs"/>
                </a:endParaRPr>
              </a:p>
            </p:txBody>
          </p:sp>
          <p:sp>
            <p:nvSpPr>
              <p:cNvPr id="118" name="Freeform 117">
                <a:extLst>
                  <a:ext uri="{FF2B5EF4-FFF2-40B4-BE49-F238E27FC236}">
                    <a16:creationId xmlns:a16="http://schemas.microsoft.com/office/drawing/2014/main" id="{20446F13-53FC-2B4B-3468-8918AF23045C}"/>
                  </a:ext>
                </a:extLst>
              </p:cNvPr>
              <p:cNvSpPr/>
              <p:nvPr/>
            </p:nvSpPr>
            <p:spPr>
              <a:xfrm>
                <a:off x="2571694" y="4962442"/>
                <a:ext cx="90057" cy="83686"/>
              </a:xfrm>
              <a:custGeom>
                <a:avLst/>
                <a:gdLst>
                  <a:gd name="connsiteX0" fmla="*/ 90058 w 90057"/>
                  <a:gd name="connsiteY0" fmla="*/ 83685 h 83686"/>
                  <a:gd name="connsiteX1" fmla="*/ 90058 w 90057"/>
                  <a:gd name="connsiteY1" fmla="*/ 14874 h 83686"/>
                  <a:gd name="connsiteX2" fmla="*/ 34405 w 90057"/>
                  <a:gd name="connsiteY2" fmla="*/ 0 h 83686"/>
                  <a:gd name="connsiteX3" fmla="*/ 0 w 90057"/>
                  <a:gd name="connsiteY3" fmla="*/ 59616 h 83686"/>
                  <a:gd name="connsiteX4" fmla="*/ 90058 w 90057"/>
                  <a:gd name="connsiteY4" fmla="*/ 83686 h 8368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0057" h="83686">
                    <a:moveTo>
                      <a:pt x="90058" y="83685"/>
                    </a:moveTo>
                    <a:lnTo>
                      <a:pt x="90058" y="14874"/>
                    </a:lnTo>
                    <a:cubicBezTo>
                      <a:pt x="70092" y="13880"/>
                      <a:pt x="51248" y="8670"/>
                      <a:pt x="34405" y="0"/>
                    </a:cubicBezTo>
                    <a:lnTo>
                      <a:pt x="0" y="59616"/>
                    </a:lnTo>
                    <a:cubicBezTo>
                      <a:pt x="26990" y="74058"/>
                      <a:pt x="57571" y="82618"/>
                      <a:pt x="90058" y="83686"/>
                    </a:cubicBezTo>
                    <a:close/>
                  </a:path>
                </a:pathLst>
              </a:custGeom>
              <a:solidFill>
                <a:srgbClr val="FFD7A5"/>
              </a:solidFill>
              <a:ln w="6826"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90E32"/>
                  </a:solidFill>
                  <a:effectLst/>
                  <a:uLnTx/>
                  <a:uFillTx/>
                  <a:latin typeface="Inter"/>
                  <a:ea typeface="+mn-ea"/>
                  <a:cs typeface="+mn-cs"/>
                </a:endParaRPr>
              </a:p>
            </p:txBody>
          </p:sp>
          <p:sp>
            <p:nvSpPr>
              <p:cNvPr id="119" name="Freeform 118">
                <a:extLst>
                  <a:ext uri="{FF2B5EF4-FFF2-40B4-BE49-F238E27FC236}">
                    <a16:creationId xmlns:a16="http://schemas.microsoft.com/office/drawing/2014/main" id="{1465D6D2-A9E6-5429-1834-662F80708BBE}"/>
                  </a:ext>
                </a:extLst>
              </p:cNvPr>
              <p:cNvSpPr/>
              <p:nvPr/>
            </p:nvSpPr>
            <p:spPr>
              <a:xfrm>
                <a:off x="2493908" y="4914816"/>
                <a:ext cx="100310" cy="100353"/>
              </a:xfrm>
              <a:custGeom>
                <a:avLst/>
                <a:gdLst>
                  <a:gd name="connsiteX0" fmla="*/ 100311 w 100310"/>
                  <a:gd name="connsiteY0" fmla="*/ 40755 h 100353"/>
                  <a:gd name="connsiteX1" fmla="*/ 59571 w 100310"/>
                  <a:gd name="connsiteY1" fmla="*/ 0 h 100353"/>
                  <a:gd name="connsiteX2" fmla="*/ 0 w 100310"/>
                  <a:gd name="connsiteY2" fmla="*/ 34408 h 100353"/>
                  <a:gd name="connsiteX3" fmla="*/ 65916 w 100310"/>
                  <a:gd name="connsiteY3" fmla="*/ 100353 h 100353"/>
                  <a:gd name="connsiteX4" fmla="*/ 100311 w 100310"/>
                  <a:gd name="connsiteY4" fmla="*/ 40756 h 10035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0310" h="100353">
                    <a:moveTo>
                      <a:pt x="100311" y="40755"/>
                    </a:moveTo>
                    <a:cubicBezTo>
                      <a:pt x="84023" y="30190"/>
                      <a:pt x="70132" y="16294"/>
                      <a:pt x="59571" y="0"/>
                    </a:cubicBezTo>
                    <a:lnTo>
                      <a:pt x="0" y="34408"/>
                    </a:lnTo>
                    <a:cubicBezTo>
                      <a:pt x="16651" y="61103"/>
                      <a:pt x="39233" y="83694"/>
                      <a:pt x="65916" y="100353"/>
                    </a:cubicBezTo>
                    <a:lnTo>
                      <a:pt x="100311" y="40756"/>
                    </a:lnTo>
                    <a:close/>
                  </a:path>
                </a:pathLst>
              </a:custGeom>
              <a:solidFill>
                <a:srgbClr val="FFD7A5"/>
              </a:solidFill>
              <a:ln w="6826"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90E32"/>
                  </a:solidFill>
                  <a:effectLst/>
                  <a:uLnTx/>
                  <a:uFillTx/>
                  <a:latin typeface="Inter"/>
                  <a:ea typeface="+mn-ea"/>
                  <a:cs typeface="+mn-cs"/>
                </a:endParaRPr>
              </a:p>
            </p:txBody>
          </p:sp>
          <p:sp>
            <p:nvSpPr>
              <p:cNvPr id="120" name="Freeform 119">
                <a:extLst>
                  <a:ext uri="{FF2B5EF4-FFF2-40B4-BE49-F238E27FC236}">
                    <a16:creationId xmlns:a16="http://schemas.microsoft.com/office/drawing/2014/main" id="{1422132F-F062-A8DD-3928-558A3213FB2F}"/>
                  </a:ext>
                </a:extLst>
              </p:cNvPr>
              <p:cNvSpPr/>
              <p:nvPr/>
            </p:nvSpPr>
            <p:spPr>
              <a:xfrm>
                <a:off x="2491847" y="4663534"/>
                <a:ext cx="353713" cy="353709"/>
              </a:xfrm>
              <a:custGeom>
                <a:avLst/>
                <a:gdLst>
                  <a:gd name="connsiteX0" fmla="*/ 176858 w 353713"/>
                  <a:gd name="connsiteY0" fmla="*/ 0 h 353709"/>
                  <a:gd name="connsiteX1" fmla="*/ 0 w 353713"/>
                  <a:gd name="connsiteY1" fmla="*/ 176855 h 353709"/>
                  <a:gd name="connsiteX2" fmla="*/ 176858 w 353713"/>
                  <a:gd name="connsiteY2" fmla="*/ 353710 h 353709"/>
                  <a:gd name="connsiteX3" fmla="*/ 353713 w 353713"/>
                  <a:gd name="connsiteY3" fmla="*/ 176855 h 353709"/>
                  <a:gd name="connsiteX4" fmla="*/ 176858 w 353713"/>
                  <a:gd name="connsiteY4" fmla="*/ 0 h 353709"/>
                  <a:gd name="connsiteX5" fmla="*/ 176858 w 353713"/>
                  <a:gd name="connsiteY5" fmla="*/ 343423 h 353709"/>
                  <a:gd name="connsiteX6" fmla="*/ 10286 w 353713"/>
                  <a:gd name="connsiteY6" fmla="*/ 176855 h 353709"/>
                  <a:gd name="connsiteX7" fmla="*/ 176858 w 353713"/>
                  <a:gd name="connsiteY7" fmla="*/ 10287 h 353709"/>
                  <a:gd name="connsiteX8" fmla="*/ 343425 w 353713"/>
                  <a:gd name="connsiteY8" fmla="*/ 176855 h 353709"/>
                  <a:gd name="connsiteX9" fmla="*/ 176858 w 353713"/>
                  <a:gd name="connsiteY9" fmla="*/ 343423 h 3537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53713" h="353709">
                    <a:moveTo>
                      <a:pt x="176858" y="0"/>
                    </a:moveTo>
                    <a:cubicBezTo>
                      <a:pt x="79339" y="0"/>
                      <a:pt x="0" y="79336"/>
                      <a:pt x="0" y="176855"/>
                    </a:cubicBezTo>
                    <a:cubicBezTo>
                      <a:pt x="0" y="274374"/>
                      <a:pt x="79339" y="353710"/>
                      <a:pt x="176858" y="353710"/>
                    </a:cubicBezTo>
                    <a:cubicBezTo>
                      <a:pt x="274378" y="353710"/>
                      <a:pt x="353713" y="274374"/>
                      <a:pt x="353713" y="176855"/>
                    </a:cubicBezTo>
                    <a:cubicBezTo>
                      <a:pt x="353713" y="79336"/>
                      <a:pt x="274377" y="0"/>
                      <a:pt x="176858" y="0"/>
                    </a:cubicBezTo>
                    <a:close/>
                    <a:moveTo>
                      <a:pt x="176858" y="343423"/>
                    </a:moveTo>
                    <a:cubicBezTo>
                      <a:pt x="85011" y="343423"/>
                      <a:pt x="10286" y="268701"/>
                      <a:pt x="10286" y="176855"/>
                    </a:cubicBezTo>
                    <a:cubicBezTo>
                      <a:pt x="10286" y="85008"/>
                      <a:pt x="85012" y="10287"/>
                      <a:pt x="176858" y="10287"/>
                    </a:cubicBezTo>
                    <a:cubicBezTo>
                      <a:pt x="268703" y="10287"/>
                      <a:pt x="343425" y="85008"/>
                      <a:pt x="343425" y="176855"/>
                    </a:cubicBezTo>
                    <a:cubicBezTo>
                      <a:pt x="343425" y="268701"/>
                      <a:pt x="268704" y="343423"/>
                      <a:pt x="176858" y="343423"/>
                    </a:cubicBezTo>
                    <a:close/>
                  </a:path>
                </a:pathLst>
              </a:custGeom>
              <a:solidFill>
                <a:srgbClr val="410500"/>
              </a:solidFill>
              <a:ln w="6826"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90E32"/>
                  </a:solidFill>
                  <a:effectLst/>
                  <a:uLnTx/>
                  <a:uFillTx/>
                  <a:latin typeface="Inter"/>
                  <a:ea typeface="+mn-ea"/>
                  <a:cs typeface="+mn-cs"/>
                </a:endParaRPr>
              </a:p>
            </p:txBody>
          </p:sp>
        </p:grpSp>
      </p:grpSp>
      <p:sp>
        <p:nvSpPr>
          <p:cNvPr id="121" name="Rounded Rectangle 120">
            <a:extLst>
              <a:ext uri="{FF2B5EF4-FFF2-40B4-BE49-F238E27FC236}">
                <a16:creationId xmlns:a16="http://schemas.microsoft.com/office/drawing/2014/main" id="{5167964A-6E4F-82F3-C2BE-B1D47CA21DA9}"/>
              </a:ext>
            </a:extLst>
          </p:cNvPr>
          <p:cNvSpPr/>
          <p:nvPr/>
        </p:nvSpPr>
        <p:spPr>
          <a:xfrm>
            <a:off x="967078" y="2498777"/>
            <a:ext cx="3675528" cy="701159"/>
          </a:xfrm>
          <a:prstGeom prst="roundRect">
            <a:avLst>
              <a:gd name="adj" fmla="val 16856"/>
            </a:avLst>
          </a:prstGeom>
          <a:solidFill>
            <a:schemeClr val="accent5"/>
          </a:solidFill>
          <a:ln>
            <a:noFill/>
          </a:ln>
        </p:spPr>
        <p:txBody>
          <a:bodyPr vert="horz" lIns="91440" tIns="0" rIns="0" bIns="0" rtlCol="0" anchor="ctr" anchorCtr="0">
            <a:noAutofit/>
          </a:bodyPr>
          <a:lstStyle/>
          <a:p>
            <a:pPr marL="0" marR="0" lvl="0" indent="0" algn="l" defTabSz="457200" rtl="0" eaLnBrk="1" fontAlgn="auto" latinLnBrk="0" hangingPunct="1">
              <a:lnSpc>
                <a:spcPct val="100000"/>
              </a:lnSpc>
              <a:spcBef>
                <a:spcPts val="1000"/>
              </a:spcBef>
              <a:spcAft>
                <a:spcPts val="0"/>
              </a:spcAft>
              <a:buClrTx/>
              <a:buSzTx/>
              <a:buFontTx/>
              <a:buNone/>
              <a:tabLst/>
              <a:defRPr/>
            </a:pPr>
            <a:r>
              <a:rPr kumimoji="0" lang="en-US" b="1" i="0" u="none" strike="noStrike" kern="1200" cap="none" spc="0" normalizeH="0" baseline="0" noProof="0">
                <a:ln>
                  <a:noFill/>
                </a:ln>
                <a:solidFill>
                  <a:srgbClr val="410400"/>
                </a:solidFill>
                <a:effectLst/>
                <a:uLnTx/>
                <a:uFillTx/>
                <a:latin typeface="Outfit" pitchFamily="2" charset="0"/>
                <a:ea typeface="Inter Medium" panose="02000503000000020004" pitchFamily="2" charset="0"/>
                <a:cs typeface="+mn-cs"/>
              </a:rPr>
              <a:t>Managing &amp; Tracking Properties</a:t>
            </a:r>
          </a:p>
        </p:txBody>
      </p:sp>
      <p:grpSp>
        <p:nvGrpSpPr>
          <p:cNvPr id="122" name="Group 121">
            <a:extLst>
              <a:ext uri="{FF2B5EF4-FFF2-40B4-BE49-F238E27FC236}">
                <a16:creationId xmlns:a16="http://schemas.microsoft.com/office/drawing/2014/main" id="{F6419F12-FA98-0185-09E1-5A9286351706}"/>
              </a:ext>
            </a:extLst>
          </p:cNvPr>
          <p:cNvGrpSpPr/>
          <p:nvPr/>
        </p:nvGrpSpPr>
        <p:grpSpPr>
          <a:xfrm>
            <a:off x="360229" y="3488762"/>
            <a:ext cx="411479" cy="411480"/>
            <a:chOff x="2459327" y="4671476"/>
            <a:chExt cx="411479" cy="411480"/>
          </a:xfrm>
        </p:grpSpPr>
        <p:sp>
          <p:nvSpPr>
            <p:cNvPr id="123" name="Freeform 122">
              <a:extLst>
                <a:ext uri="{FF2B5EF4-FFF2-40B4-BE49-F238E27FC236}">
                  <a16:creationId xmlns:a16="http://schemas.microsoft.com/office/drawing/2014/main" id="{FCF5C0FD-25FA-509C-18A1-46AAEFA181B4}"/>
                </a:ext>
              </a:extLst>
            </p:cNvPr>
            <p:cNvSpPr/>
            <p:nvPr/>
          </p:nvSpPr>
          <p:spPr>
            <a:xfrm>
              <a:off x="2588445" y="4833744"/>
              <a:ext cx="153243" cy="86944"/>
            </a:xfrm>
            <a:custGeom>
              <a:avLst/>
              <a:gdLst>
                <a:gd name="connsiteX0" fmla="*/ 49363 w 153243"/>
                <a:gd name="connsiteY0" fmla="*/ 7274 h 86944"/>
                <a:gd name="connsiteX1" fmla="*/ 42089 w 153243"/>
                <a:gd name="connsiteY1" fmla="*/ 0 h 86944"/>
                <a:gd name="connsiteX2" fmla="*/ 0 w 153243"/>
                <a:gd name="connsiteY2" fmla="*/ 42086 h 86944"/>
                <a:gd name="connsiteX3" fmla="*/ 44858 w 153243"/>
                <a:gd name="connsiteY3" fmla="*/ 86944 h 86944"/>
                <a:gd name="connsiteX4" fmla="*/ 52132 w 153243"/>
                <a:gd name="connsiteY4" fmla="*/ 79671 h 86944"/>
                <a:gd name="connsiteX5" fmla="*/ 19951 w 153243"/>
                <a:gd name="connsiteY5" fmla="*/ 47491 h 86944"/>
                <a:gd name="connsiteX6" fmla="*/ 153243 w 153243"/>
                <a:gd name="connsiteY6" fmla="*/ 47491 h 86944"/>
                <a:gd name="connsiteX7" fmla="*/ 153243 w 153243"/>
                <a:gd name="connsiteY7" fmla="*/ 37204 h 86944"/>
                <a:gd name="connsiteX8" fmla="*/ 19429 w 153243"/>
                <a:gd name="connsiteY8" fmla="*/ 37204 h 86944"/>
                <a:gd name="connsiteX9" fmla="*/ 49363 w 153243"/>
                <a:gd name="connsiteY9" fmla="*/ 7274 h 869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53243" h="86944">
                  <a:moveTo>
                    <a:pt x="49363" y="7274"/>
                  </a:moveTo>
                  <a:lnTo>
                    <a:pt x="42089" y="0"/>
                  </a:lnTo>
                  <a:lnTo>
                    <a:pt x="0" y="42086"/>
                  </a:lnTo>
                  <a:lnTo>
                    <a:pt x="44858" y="86944"/>
                  </a:lnTo>
                  <a:lnTo>
                    <a:pt x="52132" y="79671"/>
                  </a:lnTo>
                  <a:lnTo>
                    <a:pt x="19951" y="47491"/>
                  </a:lnTo>
                  <a:lnTo>
                    <a:pt x="153243" y="47491"/>
                  </a:lnTo>
                  <a:lnTo>
                    <a:pt x="153243" y="37204"/>
                  </a:lnTo>
                  <a:lnTo>
                    <a:pt x="19429" y="37204"/>
                  </a:lnTo>
                  <a:lnTo>
                    <a:pt x="49363" y="7274"/>
                  </a:lnTo>
                  <a:close/>
                </a:path>
              </a:pathLst>
            </a:custGeom>
            <a:solidFill>
              <a:srgbClr val="410500"/>
            </a:solidFill>
            <a:ln w="6826"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90E32"/>
                </a:solidFill>
                <a:effectLst/>
                <a:uLnTx/>
                <a:uFillTx/>
                <a:latin typeface="Inter"/>
                <a:ea typeface="+mn-ea"/>
                <a:cs typeface="+mn-cs"/>
              </a:endParaRPr>
            </a:p>
          </p:txBody>
        </p:sp>
        <p:grpSp>
          <p:nvGrpSpPr>
            <p:cNvPr id="124" name="Group 123">
              <a:extLst>
                <a:ext uri="{FF2B5EF4-FFF2-40B4-BE49-F238E27FC236}">
                  <a16:creationId xmlns:a16="http://schemas.microsoft.com/office/drawing/2014/main" id="{1EAFA611-1531-3E02-46FC-404EEFAAF27B}"/>
                </a:ext>
              </a:extLst>
            </p:cNvPr>
            <p:cNvGrpSpPr/>
            <p:nvPr/>
          </p:nvGrpSpPr>
          <p:grpSpPr>
            <a:xfrm>
              <a:off x="2459327" y="4671476"/>
              <a:ext cx="411479" cy="411480"/>
              <a:chOff x="2462964" y="4634649"/>
              <a:chExt cx="411479" cy="411480"/>
            </a:xfrm>
          </p:grpSpPr>
          <p:sp>
            <p:nvSpPr>
              <p:cNvPr id="125" name="Freeform 124">
                <a:extLst>
                  <a:ext uri="{FF2B5EF4-FFF2-40B4-BE49-F238E27FC236}">
                    <a16:creationId xmlns:a16="http://schemas.microsoft.com/office/drawing/2014/main" id="{2039A978-3AB6-04D2-8A5A-A766B827BDFD}"/>
                  </a:ext>
                </a:extLst>
              </p:cNvPr>
              <p:cNvSpPr/>
              <p:nvPr/>
            </p:nvSpPr>
            <p:spPr>
              <a:xfrm>
                <a:off x="2462964" y="4847253"/>
                <a:ext cx="83647" cy="90094"/>
              </a:xfrm>
              <a:custGeom>
                <a:avLst/>
                <a:gdLst>
                  <a:gd name="connsiteX0" fmla="*/ 83648 w 83647"/>
                  <a:gd name="connsiteY0" fmla="*/ 55676 h 90094"/>
                  <a:gd name="connsiteX1" fmla="*/ 68780 w 83647"/>
                  <a:gd name="connsiteY1" fmla="*/ 0 h 90094"/>
                  <a:gd name="connsiteX2" fmla="*/ 0 w 83647"/>
                  <a:gd name="connsiteY2" fmla="*/ 0 h 90094"/>
                  <a:gd name="connsiteX3" fmla="*/ 24056 w 83647"/>
                  <a:gd name="connsiteY3" fmla="*/ 90095 h 90094"/>
                  <a:gd name="connsiteX4" fmla="*/ 83647 w 83647"/>
                  <a:gd name="connsiteY4" fmla="*/ 55676 h 9009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3647" h="90094">
                    <a:moveTo>
                      <a:pt x="83648" y="55676"/>
                    </a:moveTo>
                    <a:cubicBezTo>
                      <a:pt x="74981" y="38827"/>
                      <a:pt x="69773" y="19975"/>
                      <a:pt x="68780" y="0"/>
                    </a:cubicBezTo>
                    <a:lnTo>
                      <a:pt x="0" y="0"/>
                    </a:lnTo>
                    <a:cubicBezTo>
                      <a:pt x="1065" y="32500"/>
                      <a:pt x="9623" y="63094"/>
                      <a:pt x="24056" y="90095"/>
                    </a:cubicBezTo>
                    <a:lnTo>
                      <a:pt x="83647" y="55676"/>
                    </a:lnTo>
                    <a:close/>
                  </a:path>
                </a:pathLst>
              </a:custGeom>
              <a:solidFill>
                <a:srgbClr val="FFD7A5"/>
              </a:solidFill>
              <a:ln w="6826"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90E32"/>
                  </a:solidFill>
                  <a:effectLst/>
                  <a:uLnTx/>
                  <a:uFillTx/>
                  <a:latin typeface="Inter"/>
                  <a:ea typeface="+mn-ea"/>
                  <a:cs typeface="+mn-cs"/>
                </a:endParaRPr>
              </a:p>
            </p:txBody>
          </p:sp>
          <p:sp>
            <p:nvSpPr>
              <p:cNvPr id="126" name="Freeform 125">
                <a:extLst>
                  <a:ext uri="{FF2B5EF4-FFF2-40B4-BE49-F238E27FC236}">
                    <a16:creationId xmlns:a16="http://schemas.microsoft.com/office/drawing/2014/main" id="{99F21836-7648-621E-4D2B-70B2F1427F95}"/>
                  </a:ext>
                </a:extLst>
              </p:cNvPr>
              <p:cNvSpPr/>
              <p:nvPr/>
            </p:nvSpPr>
            <p:spPr>
              <a:xfrm>
                <a:off x="2462964" y="4743430"/>
                <a:ext cx="83647" cy="90094"/>
              </a:xfrm>
              <a:custGeom>
                <a:avLst/>
                <a:gdLst>
                  <a:gd name="connsiteX0" fmla="*/ 0 w 83647"/>
                  <a:gd name="connsiteY0" fmla="*/ 90095 h 90094"/>
                  <a:gd name="connsiteX1" fmla="*/ 68780 w 83647"/>
                  <a:gd name="connsiteY1" fmla="*/ 90095 h 90094"/>
                  <a:gd name="connsiteX2" fmla="*/ 83647 w 83647"/>
                  <a:gd name="connsiteY2" fmla="*/ 34419 h 90094"/>
                  <a:gd name="connsiteX3" fmla="*/ 24056 w 83647"/>
                  <a:gd name="connsiteY3" fmla="*/ 0 h 90094"/>
                  <a:gd name="connsiteX4" fmla="*/ 0 w 83647"/>
                  <a:gd name="connsiteY4" fmla="*/ 90095 h 9009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3647" h="90094">
                    <a:moveTo>
                      <a:pt x="0" y="90095"/>
                    </a:moveTo>
                    <a:lnTo>
                      <a:pt x="68780" y="90095"/>
                    </a:lnTo>
                    <a:cubicBezTo>
                      <a:pt x="69773" y="70120"/>
                      <a:pt x="74981" y="51268"/>
                      <a:pt x="83647" y="34419"/>
                    </a:cubicBezTo>
                    <a:lnTo>
                      <a:pt x="24056" y="0"/>
                    </a:lnTo>
                    <a:cubicBezTo>
                      <a:pt x="9623" y="27000"/>
                      <a:pt x="1065" y="57595"/>
                      <a:pt x="0" y="90095"/>
                    </a:cubicBezTo>
                    <a:close/>
                  </a:path>
                </a:pathLst>
              </a:custGeom>
              <a:solidFill>
                <a:srgbClr val="FFD7A5"/>
              </a:solidFill>
              <a:ln w="6826"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90E32"/>
                  </a:solidFill>
                  <a:effectLst/>
                  <a:uLnTx/>
                  <a:uFillTx/>
                  <a:latin typeface="Inter"/>
                  <a:ea typeface="+mn-ea"/>
                  <a:cs typeface="+mn-cs"/>
                </a:endParaRPr>
              </a:p>
            </p:txBody>
          </p:sp>
          <p:sp>
            <p:nvSpPr>
              <p:cNvPr id="127" name="Freeform 126">
                <a:extLst>
                  <a:ext uri="{FF2B5EF4-FFF2-40B4-BE49-F238E27FC236}">
                    <a16:creationId xmlns:a16="http://schemas.microsoft.com/office/drawing/2014/main" id="{C45C95E3-FA1F-E5CC-06A2-2B4478DBAFD9}"/>
                  </a:ext>
                </a:extLst>
              </p:cNvPr>
              <p:cNvSpPr/>
              <p:nvPr/>
            </p:nvSpPr>
            <p:spPr>
              <a:xfrm>
                <a:off x="2571694" y="4634649"/>
                <a:ext cx="90057" cy="83686"/>
              </a:xfrm>
              <a:custGeom>
                <a:avLst/>
                <a:gdLst>
                  <a:gd name="connsiteX0" fmla="*/ 90058 w 90057"/>
                  <a:gd name="connsiteY0" fmla="*/ 0 h 83686"/>
                  <a:gd name="connsiteX1" fmla="*/ 0 w 90057"/>
                  <a:gd name="connsiteY1" fmla="*/ 24070 h 83686"/>
                  <a:gd name="connsiteX2" fmla="*/ 34405 w 90057"/>
                  <a:gd name="connsiteY2" fmla="*/ 83686 h 83686"/>
                  <a:gd name="connsiteX3" fmla="*/ 90058 w 90057"/>
                  <a:gd name="connsiteY3" fmla="*/ 68812 h 83686"/>
                  <a:gd name="connsiteX4" fmla="*/ 90058 w 90057"/>
                  <a:gd name="connsiteY4" fmla="*/ 0 h 8368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0057" h="83686">
                    <a:moveTo>
                      <a:pt x="90058" y="0"/>
                    </a:moveTo>
                    <a:cubicBezTo>
                      <a:pt x="57571" y="1067"/>
                      <a:pt x="26990" y="9629"/>
                      <a:pt x="0" y="24070"/>
                    </a:cubicBezTo>
                    <a:lnTo>
                      <a:pt x="34405" y="83686"/>
                    </a:lnTo>
                    <a:cubicBezTo>
                      <a:pt x="51248" y="75016"/>
                      <a:pt x="70092" y="69806"/>
                      <a:pt x="90058" y="68812"/>
                    </a:cubicBezTo>
                    <a:lnTo>
                      <a:pt x="90058" y="0"/>
                    </a:lnTo>
                    <a:close/>
                  </a:path>
                </a:pathLst>
              </a:custGeom>
              <a:solidFill>
                <a:srgbClr val="FFD7A5"/>
              </a:solidFill>
              <a:ln w="6826"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90E32"/>
                  </a:solidFill>
                  <a:effectLst/>
                  <a:uLnTx/>
                  <a:uFillTx/>
                  <a:latin typeface="Inter"/>
                  <a:ea typeface="+mn-ea"/>
                  <a:cs typeface="+mn-cs"/>
                </a:endParaRPr>
              </a:p>
            </p:txBody>
          </p:sp>
          <p:sp>
            <p:nvSpPr>
              <p:cNvPr id="128" name="Freeform 127">
                <a:extLst>
                  <a:ext uri="{FF2B5EF4-FFF2-40B4-BE49-F238E27FC236}">
                    <a16:creationId xmlns:a16="http://schemas.microsoft.com/office/drawing/2014/main" id="{7B00AF6C-8027-D54E-324D-E405251848F9}"/>
                  </a:ext>
                </a:extLst>
              </p:cNvPr>
              <p:cNvSpPr/>
              <p:nvPr/>
            </p:nvSpPr>
            <p:spPr>
              <a:xfrm>
                <a:off x="2493908" y="4665610"/>
                <a:ext cx="100310" cy="100353"/>
              </a:xfrm>
              <a:custGeom>
                <a:avLst/>
                <a:gdLst>
                  <a:gd name="connsiteX0" fmla="*/ 59571 w 100310"/>
                  <a:gd name="connsiteY0" fmla="*/ 100352 h 100353"/>
                  <a:gd name="connsiteX1" fmla="*/ 100311 w 100310"/>
                  <a:gd name="connsiteY1" fmla="*/ 59597 h 100353"/>
                  <a:gd name="connsiteX2" fmla="*/ 65916 w 100310"/>
                  <a:gd name="connsiteY2" fmla="*/ 0 h 100353"/>
                  <a:gd name="connsiteX3" fmla="*/ 0 w 100310"/>
                  <a:gd name="connsiteY3" fmla="*/ 65945 h 100353"/>
                  <a:gd name="connsiteX4" fmla="*/ 59571 w 100310"/>
                  <a:gd name="connsiteY4" fmla="*/ 100353 h 10035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0310" h="100353">
                    <a:moveTo>
                      <a:pt x="59571" y="100352"/>
                    </a:moveTo>
                    <a:cubicBezTo>
                      <a:pt x="70132" y="84059"/>
                      <a:pt x="84023" y="70161"/>
                      <a:pt x="100311" y="59597"/>
                    </a:cubicBezTo>
                    <a:lnTo>
                      <a:pt x="65916" y="0"/>
                    </a:lnTo>
                    <a:cubicBezTo>
                      <a:pt x="39233" y="16659"/>
                      <a:pt x="16651" y="39250"/>
                      <a:pt x="0" y="65945"/>
                    </a:cubicBezTo>
                    <a:lnTo>
                      <a:pt x="59571" y="100353"/>
                    </a:lnTo>
                    <a:close/>
                  </a:path>
                </a:pathLst>
              </a:custGeom>
              <a:solidFill>
                <a:srgbClr val="FFD7A5"/>
              </a:solidFill>
              <a:ln w="6826"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90E32"/>
                  </a:solidFill>
                  <a:effectLst/>
                  <a:uLnTx/>
                  <a:uFillTx/>
                  <a:latin typeface="Inter"/>
                  <a:ea typeface="+mn-ea"/>
                  <a:cs typeface="+mn-cs"/>
                </a:endParaRPr>
              </a:p>
            </p:txBody>
          </p:sp>
          <p:sp>
            <p:nvSpPr>
              <p:cNvPr id="129" name="Freeform 128">
                <a:extLst>
                  <a:ext uri="{FF2B5EF4-FFF2-40B4-BE49-F238E27FC236}">
                    <a16:creationId xmlns:a16="http://schemas.microsoft.com/office/drawing/2014/main" id="{CBCFB29F-0250-ABBA-7CF8-6061DBE92A91}"/>
                  </a:ext>
                </a:extLst>
              </p:cNvPr>
              <p:cNvSpPr/>
              <p:nvPr/>
            </p:nvSpPr>
            <p:spPr>
              <a:xfrm>
                <a:off x="2675474" y="4634649"/>
                <a:ext cx="198969" cy="411480"/>
              </a:xfrm>
              <a:custGeom>
                <a:avLst/>
                <a:gdLst>
                  <a:gd name="connsiteX0" fmla="*/ 0 w 198969"/>
                  <a:gd name="connsiteY0" fmla="*/ 0 h 411480"/>
                  <a:gd name="connsiteX1" fmla="*/ 0 w 198969"/>
                  <a:gd name="connsiteY1" fmla="*/ 68812 h 411480"/>
                  <a:gd name="connsiteX2" fmla="*/ 130357 w 198969"/>
                  <a:gd name="connsiteY2" fmla="*/ 205740 h 411480"/>
                  <a:gd name="connsiteX3" fmla="*/ 0 w 198969"/>
                  <a:gd name="connsiteY3" fmla="*/ 342668 h 411480"/>
                  <a:gd name="connsiteX4" fmla="*/ 0 w 198969"/>
                  <a:gd name="connsiteY4" fmla="*/ 411480 h 411480"/>
                  <a:gd name="connsiteX5" fmla="*/ 198970 w 198969"/>
                  <a:gd name="connsiteY5" fmla="*/ 205740 h 411480"/>
                  <a:gd name="connsiteX6" fmla="*/ 0 w 198969"/>
                  <a:gd name="connsiteY6" fmla="*/ 0 h 4114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98969" h="411480">
                    <a:moveTo>
                      <a:pt x="0" y="0"/>
                    </a:moveTo>
                    <a:lnTo>
                      <a:pt x="0" y="68812"/>
                    </a:lnTo>
                    <a:cubicBezTo>
                      <a:pt x="72468" y="72423"/>
                      <a:pt x="130357" y="132360"/>
                      <a:pt x="130357" y="205740"/>
                    </a:cubicBezTo>
                    <a:cubicBezTo>
                      <a:pt x="130357" y="279120"/>
                      <a:pt x="72468" y="339057"/>
                      <a:pt x="0" y="342668"/>
                    </a:cubicBezTo>
                    <a:lnTo>
                      <a:pt x="0" y="411480"/>
                    </a:lnTo>
                    <a:cubicBezTo>
                      <a:pt x="110495" y="407853"/>
                      <a:pt x="198970" y="317163"/>
                      <a:pt x="198970" y="205740"/>
                    </a:cubicBezTo>
                    <a:cubicBezTo>
                      <a:pt x="198970" y="94317"/>
                      <a:pt x="110495" y="3627"/>
                      <a:pt x="0" y="0"/>
                    </a:cubicBezTo>
                    <a:close/>
                  </a:path>
                </a:pathLst>
              </a:custGeom>
              <a:solidFill>
                <a:srgbClr val="FFD7A5"/>
              </a:solidFill>
              <a:ln w="6826"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90E32"/>
                  </a:solidFill>
                  <a:effectLst/>
                  <a:uLnTx/>
                  <a:uFillTx/>
                  <a:latin typeface="Inter"/>
                  <a:ea typeface="+mn-ea"/>
                  <a:cs typeface="+mn-cs"/>
                </a:endParaRPr>
              </a:p>
            </p:txBody>
          </p:sp>
          <p:sp>
            <p:nvSpPr>
              <p:cNvPr id="130" name="Freeform 129">
                <a:extLst>
                  <a:ext uri="{FF2B5EF4-FFF2-40B4-BE49-F238E27FC236}">
                    <a16:creationId xmlns:a16="http://schemas.microsoft.com/office/drawing/2014/main" id="{4D3C7C91-FD8B-C578-79B5-E21088772FDA}"/>
                  </a:ext>
                </a:extLst>
              </p:cNvPr>
              <p:cNvSpPr/>
              <p:nvPr/>
            </p:nvSpPr>
            <p:spPr>
              <a:xfrm>
                <a:off x="2571694" y="4962442"/>
                <a:ext cx="90057" cy="83686"/>
              </a:xfrm>
              <a:custGeom>
                <a:avLst/>
                <a:gdLst>
                  <a:gd name="connsiteX0" fmla="*/ 90058 w 90057"/>
                  <a:gd name="connsiteY0" fmla="*/ 83685 h 83686"/>
                  <a:gd name="connsiteX1" fmla="*/ 90058 w 90057"/>
                  <a:gd name="connsiteY1" fmla="*/ 14874 h 83686"/>
                  <a:gd name="connsiteX2" fmla="*/ 34405 w 90057"/>
                  <a:gd name="connsiteY2" fmla="*/ 0 h 83686"/>
                  <a:gd name="connsiteX3" fmla="*/ 0 w 90057"/>
                  <a:gd name="connsiteY3" fmla="*/ 59616 h 83686"/>
                  <a:gd name="connsiteX4" fmla="*/ 90058 w 90057"/>
                  <a:gd name="connsiteY4" fmla="*/ 83686 h 8368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0057" h="83686">
                    <a:moveTo>
                      <a:pt x="90058" y="83685"/>
                    </a:moveTo>
                    <a:lnTo>
                      <a:pt x="90058" y="14874"/>
                    </a:lnTo>
                    <a:cubicBezTo>
                      <a:pt x="70092" y="13880"/>
                      <a:pt x="51248" y="8670"/>
                      <a:pt x="34405" y="0"/>
                    </a:cubicBezTo>
                    <a:lnTo>
                      <a:pt x="0" y="59616"/>
                    </a:lnTo>
                    <a:cubicBezTo>
                      <a:pt x="26990" y="74058"/>
                      <a:pt x="57571" y="82618"/>
                      <a:pt x="90058" y="83686"/>
                    </a:cubicBezTo>
                    <a:close/>
                  </a:path>
                </a:pathLst>
              </a:custGeom>
              <a:solidFill>
                <a:srgbClr val="FFD7A5"/>
              </a:solidFill>
              <a:ln w="6826"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90E32"/>
                  </a:solidFill>
                  <a:effectLst/>
                  <a:uLnTx/>
                  <a:uFillTx/>
                  <a:latin typeface="Inter"/>
                  <a:ea typeface="+mn-ea"/>
                  <a:cs typeface="+mn-cs"/>
                </a:endParaRPr>
              </a:p>
            </p:txBody>
          </p:sp>
          <p:sp>
            <p:nvSpPr>
              <p:cNvPr id="131" name="Freeform 130">
                <a:extLst>
                  <a:ext uri="{FF2B5EF4-FFF2-40B4-BE49-F238E27FC236}">
                    <a16:creationId xmlns:a16="http://schemas.microsoft.com/office/drawing/2014/main" id="{8E215FD0-C050-3092-53E4-3633C3A49F92}"/>
                  </a:ext>
                </a:extLst>
              </p:cNvPr>
              <p:cNvSpPr/>
              <p:nvPr/>
            </p:nvSpPr>
            <p:spPr>
              <a:xfrm>
                <a:off x="2493908" y="4914816"/>
                <a:ext cx="100310" cy="100353"/>
              </a:xfrm>
              <a:custGeom>
                <a:avLst/>
                <a:gdLst>
                  <a:gd name="connsiteX0" fmla="*/ 100311 w 100310"/>
                  <a:gd name="connsiteY0" fmla="*/ 40755 h 100353"/>
                  <a:gd name="connsiteX1" fmla="*/ 59571 w 100310"/>
                  <a:gd name="connsiteY1" fmla="*/ 0 h 100353"/>
                  <a:gd name="connsiteX2" fmla="*/ 0 w 100310"/>
                  <a:gd name="connsiteY2" fmla="*/ 34408 h 100353"/>
                  <a:gd name="connsiteX3" fmla="*/ 65916 w 100310"/>
                  <a:gd name="connsiteY3" fmla="*/ 100353 h 100353"/>
                  <a:gd name="connsiteX4" fmla="*/ 100311 w 100310"/>
                  <a:gd name="connsiteY4" fmla="*/ 40756 h 10035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0310" h="100353">
                    <a:moveTo>
                      <a:pt x="100311" y="40755"/>
                    </a:moveTo>
                    <a:cubicBezTo>
                      <a:pt x="84023" y="30190"/>
                      <a:pt x="70132" y="16294"/>
                      <a:pt x="59571" y="0"/>
                    </a:cubicBezTo>
                    <a:lnTo>
                      <a:pt x="0" y="34408"/>
                    </a:lnTo>
                    <a:cubicBezTo>
                      <a:pt x="16651" y="61103"/>
                      <a:pt x="39233" y="83694"/>
                      <a:pt x="65916" y="100353"/>
                    </a:cubicBezTo>
                    <a:lnTo>
                      <a:pt x="100311" y="40756"/>
                    </a:lnTo>
                    <a:close/>
                  </a:path>
                </a:pathLst>
              </a:custGeom>
              <a:solidFill>
                <a:srgbClr val="FFD7A5"/>
              </a:solidFill>
              <a:ln w="6826"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90E32"/>
                  </a:solidFill>
                  <a:effectLst/>
                  <a:uLnTx/>
                  <a:uFillTx/>
                  <a:latin typeface="Inter"/>
                  <a:ea typeface="+mn-ea"/>
                  <a:cs typeface="+mn-cs"/>
                </a:endParaRPr>
              </a:p>
            </p:txBody>
          </p:sp>
          <p:sp>
            <p:nvSpPr>
              <p:cNvPr id="132" name="Freeform 131">
                <a:extLst>
                  <a:ext uri="{FF2B5EF4-FFF2-40B4-BE49-F238E27FC236}">
                    <a16:creationId xmlns:a16="http://schemas.microsoft.com/office/drawing/2014/main" id="{C5CAD8CA-04C1-0E3F-1D3A-E8F28B88F320}"/>
                  </a:ext>
                </a:extLst>
              </p:cNvPr>
              <p:cNvSpPr/>
              <p:nvPr/>
            </p:nvSpPr>
            <p:spPr>
              <a:xfrm>
                <a:off x="2491847" y="4663534"/>
                <a:ext cx="353713" cy="353709"/>
              </a:xfrm>
              <a:custGeom>
                <a:avLst/>
                <a:gdLst>
                  <a:gd name="connsiteX0" fmla="*/ 176858 w 353713"/>
                  <a:gd name="connsiteY0" fmla="*/ 0 h 353709"/>
                  <a:gd name="connsiteX1" fmla="*/ 0 w 353713"/>
                  <a:gd name="connsiteY1" fmla="*/ 176855 h 353709"/>
                  <a:gd name="connsiteX2" fmla="*/ 176858 w 353713"/>
                  <a:gd name="connsiteY2" fmla="*/ 353710 h 353709"/>
                  <a:gd name="connsiteX3" fmla="*/ 353713 w 353713"/>
                  <a:gd name="connsiteY3" fmla="*/ 176855 h 353709"/>
                  <a:gd name="connsiteX4" fmla="*/ 176858 w 353713"/>
                  <a:gd name="connsiteY4" fmla="*/ 0 h 353709"/>
                  <a:gd name="connsiteX5" fmla="*/ 176858 w 353713"/>
                  <a:gd name="connsiteY5" fmla="*/ 343423 h 353709"/>
                  <a:gd name="connsiteX6" fmla="*/ 10286 w 353713"/>
                  <a:gd name="connsiteY6" fmla="*/ 176855 h 353709"/>
                  <a:gd name="connsiteX7" fmla="*/ 176858 w 353713"/>
                  <a:gd name="connsiteY7" fmla="*/ 10287 h 353709"/>
                  <a:gd name="connsiteX8" fmla="*/ 343425 w 353713"/>
                  <a:gd name="connsiteY8" fmla="*/ 176855 h 353709"/>
                  <a:gd name="connsiteX9" fmla="*/ 176858 w 353713"/>
                  <a:gd name="connsiteY9" fmla="*/ 343423 h 3537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53713" h="353709">
                    <a:moveTo>
                      <a:pt x="176858" y="0"/>
                    </a:moveTo>
                    <a:cubicBezTo>
                      <a:pt x="79339" y="0"/>
                      <a:pt x="0" y="79336"/>
                      <a:pt x="0" y="176855"/>
                    </a:cubicBezTo>
                    <a:cubicBezTo>
                      <a:pt x="0" y="274374"/>
                      <a:pt x="79339" y="353710"/>
                      <a:pt x="176858" y="353710"/>
                    </a:cubicBezTo>
                    <a:cubicBezTo>
                      <a:pt x="274378" y="353710"/>
                      <a:pt x="353713" y="274374"/>
                      <a:pt x="353713" y="176855"/>
                    </a:cubicBezTo>
                    <a:cubicBezTo>
                      <a:pt x="353713" y="79336"/>
                      <a:pt x="274377" y="0"/>
                      <a:pt x="176858" y="0"/>
                    </a:cubicBezTo>
                    <a:close/>
                    <a:moveTo>
                      <a:pt x="176858" y="343423"/>
                    </a:moveTo>
                    <a:cubicBezTo>
                      <a:pt x="85011" y="343423"/>
                      <a:pt x="10286" y="268701"/>
                      <a:pt x="10286" y="176855"/>
                    </a:cubicBezTo>
                    <a:cubicBezTo>
                      <a:pt x="10286" y="85008"/>
                      <a:pt x="85012" y="10287"/>
                      <a:pt x="176858" y="10287"/>
                    </a:cubicBezTo>
                    <a:cubicBezTo>
                      <a:pt x="268703" y="10287"/>
                      <a:pt x="343425" y="85008"/>
                      <a:pt x="343425" y="176855"/>
                    </a:cubicBezTo>
                    <a:cubicBezTo>
                      <a:pt x="343425" y="268701"/>
                      <a:pt x="268704" y="343423"/>
                      <a:pt x="176858" y="343423"/>
                    </a:cubicBezTo>
                    <a:close/>
                  </a:path>
                </a:pathLst>
              </a:custGeom>
              <a:solidFill>
                <a:srgbClr val="410500"/>
              </a:solidFill>
              <a:ln w="6826"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90E32"/>
                  </a:solidFill>
                  <a:effectLst/>
                  <a:uLnTx/>
                  <a:uFillTx/>
                  <a:latin typeface="Inter"/>
                  <a:ea typeface="+mn-ea"/>
                  <a:cs typeface="+mn-cs"/>
                </a:endParaRPr>
              </a:p>
            </p:txBody>
          </p:sp>
        </p:grpSp>
      </p:grpSp>
      <p:sp>
        <p:nvSpPr>
          <p:cNvPr id="133" name="Rounded Rectangle 132">
            <a:extLst>
              <a:ext uri="{FF2B5EF4-FFF2-40B4-BE49-F238E27FC236}">
                <a16:creationId xmlns:a16="http://schemas.microsoft.com/office/drawing/2014/main" id="{2815CB42-AE0E-E58D-76BF-C7955F079702}"/>
              </a:ext>
            </a:extLst>
          </p:cNvPr>
          <p:cNvSpPr/>
          <p:nvPr/>
        </p:nvSpPr>
        <p:spPr>
          <a:xfrm>
            <a:off x="980565" y="3455098"/>
            <a:ext cx="3675528" cy="701159"/>
          </a:xfrm>
          <a:prstGeom prst="roundRect">
            <a:avLst>
              <a:gd name="adj" fmla="val 16856"/>
            </a:avLst>
          </a:prstGeom>
          <a:solidFill>
            <a:schemeClr val="accent5"/>
          </a:solidFill>
          <a:ln>
            <a:noFill/>
          </a:ln>
        </p:spPr>
        <p:txBody>
          <a:bodyPr vert="horz" lIns="91440" tIns="0" rIns="0" bIns="0" rtlCol="0" anchor="ctr" anchorCtr="0">
            <a:noAutofit/>
          </a:bodyPr>
          <a:lstStyle/>
          <a:p>
            <a:pPr marL="0" marR="0" lvl="0" indent="0" algn="l" defTabSz="457200" rtl="0" eaLnBrk="1" fontAlgn="auto" latinLnBrk="0" hangingPunct="1">
              <a:lnSpc>
                <a:spcPct val="100000"/>
              </a:lnSpc>
              <a:spcBef>
                <a:spcPts val="1000"/>
              </a:spcBef>
              <a:spcAft>
                <a:spcPts val="0"/>
              </a:spcAft>
              <a:buClrTx/>
              <a:buSzTx/>
              <a:buFontTx/>
              <a:buNone/>
              <a:tabLst/>
              <a:defRPr/>
            </a:pPr>
            <a:r>
              <a:rPr kumimoji="0" lang="en-US" b="1" i="0" u="none" strike="noStrike" kern="1200" cap="none" spc="0" normalizeH="0" baseline="0" noProof="0">
                <a:ln>
                  <a:noFill/>
                </a:ln>
                <a:solidFill>
                  <a:srgbClr val="410400"/>
                </a:solidFill>
                <a:effectLst/>
                <a:uLnTx/>
                <a:uFillTx/>
                <a:latin typeface="Outfit" pitchFamily="2" charset="0"/>
                <a:ea typeface="Inter Medium" panose="02000503000000020004" pitchFamily="2" charset="0"/>
                <a:cs typeface="+mn-cs"/>
              </a:rPr>
              <a:t>Due Diligence</a:t>
            </a:r>
          </a:p>
        </p:txBody>
      </p:sp>
      <p:grpSp>
        <p:nvGrpSpPr>
          <p:cNvPr id="134" name="Group 133">
            <a:extLst>
              <a:ext uri="{FF2B5EF4-FFF2-40B4-BE49-F238E27FC236}">
                <a16:creationId xmlns:a16="http://schemas.microsoft.com/office/drawing/2014/main" id="{BD18F095-CA65-AEBD-D7FA-DDB892175B4D}"/>
              </a:ext>
            </a:extLst>
          </p:cNvPr>
          <p:cNvGrpSpPr/>
          <p:nvPr/>
        </p:nvGrpSpPr>
        <p:grpSpPr>
          <a:xfrm>
            <a:off x="360229" y="4445083"/>
            <a:ext cx="411479" cy="411480"/>
            <a:chOff x="2459327" y="4671476"/>
            <a:chExt cx="411479" cy="411480"/>
          </a:xfrm>
        </p:grpSpPr>
        <p:sp>
          <p:nvSpPr>
            <p:cNvPr id="135" name="Freeform 134">
              <a:extLst>
                <a:ext uri="{FF2B5EF4-FFF2-40B4-BE49-F238E27FC236}">
                  <a16:creationId xmlns:a16="http://schemas.microsoft.com/office/drawing/2014/main" id="{EEB71D7A-1B9B-25A9-34DF-D7EF68E8E94D}"/>
                </a:ext>
              </a:extLst>
            </p:cNvPr>
            <p:cNvSpPr/>
            <p:nvPr/>
          </p:nvSpPr>
          <p:spPr>
            <a:xfrm>
              <a:off x="2588445" y="4833744"/>
              <a:ext cx="153243" cy="86944"/>
            </a:xfrm>
            <a:custGeom>
              <a:avLst/>
              <a:gdLst>
                <a:gd name="connsiteX0" fmla="*/ 49363 w 153243"/>
                <a:gd name="connsiteY0" fmla="*/ 7274 h 86944"/>
                <a:gd name="connsiteX1" fmla="*/ 42089 w 153243"/>
                <a:gd name="connsiteY1" fmla="*/ 0 h 86944"/>
                <a:gd name="connsiteX2" fmla="*/ 0 w 153243"/>
                <a:gd name="connsiteY2" fmla="*/ 42086 h 86944"/>
                <a:gd name="connsiteX3" fmla="*/ 44858 w 153243"/>
                <a:gd name="connsiteY3" fmla="*/ 86944 h 86944"/>
                <a:gd name="connsiteX4" fmla="*/ 52132 w 153243"/>
                <a:gd name="connsiteY4" fmla="*/ 79671 h 86944"/>
                <a:gd name="connsiteX5" fmla="*/ 19951 w 153243"/>
                <a:gd name="connsiteY5" fmla="*/ 47491 h 86944"/>
                <a:gd name="connsiteX6" fmla="*/ 153243 w 153243"/>
                <a:gd name="connsiteY6" fmla="*/ 47491 h 86944"/>
                <a:gd name="connsiteX7" fmla="*/ 153243 w 153243"/>
                <a:gd name="connsiteY7" fmla="*/ 37204 h 86944"/>
                <a:gd name="connsiteX8" fmla="*/ 19429 w 153243"/>
                <a:gd name="connsiteY8" fmla="*/ 37204 h 86944"/>
                <a:gd name="connsiteX9" fmla="*/ 49363 w 153243"/>
                <a:gd name="connsiteY9" fmla="*/ 7274 h 869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53243" h="86944">
                  <a:moveTo>
                    <a:pt x="49363" y="7274"/>
                  </a:moveTo>
                  <a:lnTo>
                    <a:pt x="42089" y="0"/>
                  </a:lnTo>
                  <a:lnTo>
                    <a:pt x="0" y="42086"/>
                  </a:lnTo>
                  <a:lnTo>
                    <a:pt x="44858" y="86944"/>
                  </a:lnTo>
                  <a:lnTo>
                    <a:pt x="52132" y="79671"/>
                  </a:lnTo>
                  <a:lnTo>
                    <a:pt x="19951" y="47491"/>
                  </a:lnTo>
                  <a:lnTo>
                    <a:pt x="153243" y="47491"/>
                  </a:lnTo>
                  <a:lnTo>
                    <a:pt x="153243" y="37204"/>
                  </a:lnTo>
                  <a:lnTo>
                    <a:pt x="19429" y="37204"/>
                  </a:lnTo>
                  <a:lnTo>
                    <a:pt x="49363" y="7274"/>
                  </a:lnTo>
                  <a:close/>
                </a:path>
              </a:pathLst>
            </a:custGeom>
            <a:solidFill>
              <a:srgbClr val="410500"/>
            </a:solidFill>
            <a:ln w="6826"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90E32"/>
                </a:solidFill>
                <a:effectLst/>
                <a:uLnTx/>
                <a:uFillTx/>
                <a:latin typeface="Inter"/>
                <a:ea typeface="+mn-ea"/>
                <a:cs typeface="+mn-cs"/>
              </a:endParaRPr>
            </a:p>
          </p:txBody>
        </p:sp>
        <p:grpSp>
          <p:nvGrpSpPr>
            <p:cNvPr id="136" name="Group 135">
              <a:extLst>
                <a:ext uri="{FF2B5EF4-FFF2-40B4-BE49-F238E27FC236}">
                  <a16:creationId xmlns:a16="http://schemas.microsoft.com/office/drawing/2014/main" id="{CC336F29-ACCC-70FB-FA27-24DB3421D108}"/>
                </a:ext>
              </a:extLst>
            </p:cNvPr>
            <p:cNvGrpSpPr/>
            <p:nvPr/>
          </p:nvGrpSpPr>
          <p:grpSpPr>
            <a:xfrm>
              <a:off x="2459327" y="4671476"/>
              <a:ext cx="411479" cy="411480"/>
              <a:chOff x="2462964" y="4634649"/>
              <a:chExt cx="411479" cy="411480"/>
            </a:xfrm>
          </p:grpSpPr>
          <p:sp>
            <p:nvSpPr>
              <p:cNvPr id="137" name="Freeform 136">
                <a:extLst>
                  <a:ext uri="{FF2B5EF4-FFF2-40B4-BE49-F238E27FC236}">
                    <a16:creationId xmlns:a16="http://schemas.microsoft.com/office/drawing/2014/main" id="{4F590E22-66BD-F037-AAE1-D74145426DF0}"/>
                  </a:ext>
                </a:extLst>
              </p:cNvPr>
              <p:cNvSpPr/>
              <p:nvPr/>
            </p:nvSpPr>
            <p:spPr>
              <a:xfrm>
                <a:off x="2462964" y="4847253"/>
                <a:ext cx="83647" cy="90094"/>
              </a:xfrm>
              <a:custGeom>
                <a:avLst/>
                <a:gdLst>
                  <a:gd name="connsiteX0" fmla="*/ 83648 w 83647"/>
                  <a:gd name="connsiteY0" fmla="*/ 55676 h 90094"/>
                  <a:gd name="connsiteX1" fmla="*/ 68780 w 83647"/>
                  <a:gd name="connsiteY1" fmla="*/ 0 h 90094"/>
                  <a:gd name="connsiteX2" fmla="*/ 0 w 83647"/>
                  <a:gd name="connsiteY2" fmla="*/ 0 h 90094"/>
                  <a:gd name="connsiteX3" fmla="*/ 24056 w 83647"/>
                  <a:gd name="connsiteY3" fmla="*/ 90095 h 90094"/>
                  <a:gd name="connsiteX4" fmla="*/ 83647 w 83647"/>
                  <a:gd name="connsiteY4" fmla="*/ 55676 h 9009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3647" h="90094">
                    <a:moveTo>
                      <a:pt x="83648" y="55676"/>
                    </a:moveTo>
                    <a:cubicBezTo>
                      <a:pt x="74981" y="38827"/>
                      <a:pt x="69773" y="19975"/>
                      <a:pt x="68780" y="0"/>
                    </a:cubicBezTo>
                    <a:lnTo>
                      <a:pt x="0" y="0"/>
                    </a:lnTo>
                    <a:cubicBezTo>
                      <a:pt x="1065" y="32500"/>
                      <a:pt x="9623" y="63094"/>
                      <a:pt x="24056" y="90095"/>
                    </a:cubicBezTo>
                    <a:lnTo>
                      <a:pt x="83647" y="55676"/>
                    </a:lnTo>
                    <a:close/>
                  </a:path>
                </a:pathLst>
              </a:custGeom>
              <a:solidFill>
                <a:srgbClr val="FFD7A5"/>
              </a:solidFill>
              <a:ln w="6826"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90E32"/>
                  </a:solidFill>
                  <a:effectLst/>
                  <a:uLnTx/>
                  <a:uFillTx/>
                  <a:latin typeface="Inter"/>
                  <a:ea typeface="+mn-ea"/>
                  <a:cs typeface="+mn-cs"/>
                </a:endParaRPr>
              </a:p>
            </p:txBody>
          </p:sp>
          <p:sp>
            <p:nvSpPr>
              <p:cNvPr id="138" name="Freeform 137">
                <a:extLst>
                  <a:ext uri="{FF2B5EF4-FFF2-40B4-BE49-F238E27FC236}">
                    <a16:creationId xmlns:a16="http://schemas.microsoft.com/office/drawing/2014/main" id="{C5CC18A5-9311-6B2B-CD8A-3686C45D2AEB}"/>
                  </a:ext>
                </a:extLst>
              </p:cNvPr>
              <p:cNvSpPr/>
              <p:nvPr/>
            </p:nvSpPr>
            <p:spPr>
              <a:xfrm>
                <a:off x="2462964" y="4743430"/>
                <a:ext cx="83647" cy="90094"/>
              </a:xfrm>
              <a:custGeom>
                <a:avLst/>
                <a:gdLst>
                  <a:gd name="connsiteX0" fmla="*/ 0 w 83647"/>
                  <a:gd name="connsiteY0" fmla="*/ 90095 h 90094"/>
                  <a:gd name="connsiteX1" fmla="*/ 68780 w 83647"/>
                  <a:gd name="connsiteY1" fmla="*/ 90095 h 90094"/>
                  <a:gd name="connsiteX2" fmla="*/ 83647 w 83647"/>
                  <a:gd name="connsiteY2" fmla="*/ 34419 h 90094"/>
                  <a:gd name="connsiteX3" fmla="*/ 24056 w 83647"/>
                  <a:gd name="connsiteY3" fmla="*/ 0 h 90094"/>
                  <a:gd name="connsiteX4" fmla="*/ 0 w 83647"/>
                  <a:gd name="connsiteY4" fmla="*/ 90095 h 9009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3647" h="90094">
                    <a:moveTo>
                      <a:pt x="0" y="90095"/>
                    </a:moveTo>
                    <a:lnTo>
                      <a:pt x="68780" y="90095"/>
                    </a:lnTo>
                    <a:cubicBezTo>
                      <a:pt x="69773" y="70120"/>
                      <a:pt x="74981" y="51268"/>
                      <a:pt x="83647" y="34419"/>
                    </a:cubicBezTo>
                    <a:lnTo>
                      <a:pt x="24056" y="0"/>
                    </a:lnTo>
                    <a:cubicBezTo>
                      <a:pt x="9623" y="27000"/>
                      <a:pt x="1065" y="57595"/>
                      <a:pt x="0" y="90095"/>
                    </a:cubicBezTo>
                    <a:close/>
                  </a:path>
                </a:pathLst>
              </a:custGeom>
              <a:solidFill>
                <a:srgbClr val="FFD7A5"/>
              </a:solidFill>
              <a:ln w="6826"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90E32"/>
                  </a:solidFill>
                  <a:effectLst/>
                  <a:uLnTx/>
                  <a:uFillTx/>
                  <a:latin typeface="Inter"/>
                  <a:ea typeface="+mn-ea"/>
                  <a:cs typeface="+mn-cs"/>
                </a:endParaRPr>
              </a:p>
            </p:txBody>
          </p:sp>
          <p:sp>
            <p:nvSpPr>
              <p:cNvPr id="139" name="Freeform 138">
                <a:extLst>
                  <a:ext uri="{FF2B5EF4-FFF2-40B4-BE49-F238E27FC236}">
                    <a16:creationId xmlns:a16="http://schemas.microsoft.com/office/drawing/2014/main" id="{4FDDD7DC-DEC0-668A-5087-57CB7DFFDE80}"/>
                  </a:ext>
                </a:extLst>
              </p:cNvPr>
              <p:cNvSpPr/>
              <p:nvPr/>
            </p:nvSpPr>
            <p:spPr>
              <a:xfrm>
                <a:off x="2571694" y="4634649"/>
                <a:ext cx="90057" cy="83686"/>
              </a:xfrm>
              <a:custGeom>
                <a:avLst/>
                <a:gdLst>
                  <a:gd name="connsiteX0" fmla="*/ 90058 w 90057"/>
                  <a:gd name="connsiteY0" fmla="*/ 0 h 83686"/>
                  <a:gd name="connsiteX1" fmla="*/ 0 w 90057"/>
                  <a:gd name="connsiteY1" fmla="*/ 24070 h 83686"/>
                  <a:gd name="connsiteX2" fmla="*/ 34405 w 90057"/>
                  <a:gd name="connsiteY2" fmla="*/ 83686 h 83686"/>
                  <a:gd name="connsiteX3" fmla="*/ 90058 w 90057"/>
                  <a:gd name="connsiteY3" fmla="*/ 68812 h 83686"/>
                  <a:gd name="connsiteX4" fmla="*/ 90058 w 90057"/>
                  <a:gd name="connsiteY4" fmla="*/ 0 h 8368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0057" h="83686">
                    <a:moveTo>
                      <a:pt x="90058" y="0"/>
                    </a:moveTo>
                    <a:cubicBezTo>
                      <a:pt x="57571" y="1067"/>
                      <a:pt x="26990" y="9629"/>
                      <a:pt x="0" y="24070"/>
                    </a:cubicBezTo>
                    <a:lnTo>
                      <a:pt x="34405" y="83686"/>
                    </a:lnTo>
                    <a:cubicBezTo>
                      <a:pt x="51248" y="75016"/>
                      <a:pt x="70092" y="69806"/>
                      <a:pt x="90058" y="68812"/>
                    </a:cubicBezTo>
                    <a:lnTo>
                      <a:pt x="90058" y="0"/>
                    </a:lnTo>
                    <a:close/>
                  </a:path>
                </a:pathLst>
              </a:custGeom>
              <a:solidFill>
                <a:srgbClr val="FFD7A5"/>
              </a:solidFill>
              <a:ln w="6826"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90E32"/>
                  </a:solidFill>
                  <a:effectLst/>
                  <a:uLnTx/>
                  <a:uFillTx/>
                  <a:latin typeface="Inter"/>
                  <a:ea typeface="+mn-ea"/>
                  <a:cs typeface="+mn-cs"/>
                </a:endParaRPr>
              </a:p>
            </p:txBody>
          </p:sp>
          <p:sp>
            <p:nvSpPr>
              <p:cNvPr id="140" name="Freeform 139">
                <a:extLst>
                  <a:ext uri="{FF2B5EF4-FFF2-40B4-BE49-F238E27FC236}">
                    <a16:creationId xmlns:a16="http://schemas.microsoft.com/office/drawing/2014/main" id="{EF45212B-AAA4-9035-95FC-9A461B881C90}"/>
                  </a:ext>
                </a:extLst>
              </p:cNvPr>
              <p:cNvSpPr/>
              <p:nvPr/>
            </p:nvSpPr>
            <p:spPr>
              <a:xfrm>
                <a:off x="2493908" y="4665610"/>
                <a:ext cx="100310" cy="100353"/>
              </a:xfrm>
              <a:custGeom>
                <a:avLst/>
                <a:gdLst>
                  <a:gd name="connsiteX0" fmla="*/ 59571 w 100310"/>
                  <a:gd name="connsiteY0" fmla="*/ 100352 h 100353"/>
                  <a:gd name="connsiteX1" fmla="*/ 100311 w 100310"/>
                  <a:gd name="connsiteY1" fmla="*/ 59597 h 100353"/>
                  <a:gd name="connsiteX2" fmla="*/ 65916 w 100310"/>
                  <a:gd name="connsiteY2" fmla="*/ 0 h 100353"/>
                  <a:gd name="connsiteX3" fmla="*/ 0 w 100310"/>
                  <a:gd name="connsiteY3" fmla="*/ 65945 h 100353"/>
                  <a:gd name="connsiteX4" fmla="*/ 59571 w 100310"/>
                  <a:gd name="connsiteY4" fmla="*/ 100353 h 10035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0310" h="100353">
                    <a:moveTo>
                      <a:pt x="59571" y="100352"/>
                    </a:moveTo>
                    <a:cubicBezTo>
                      <a:pt x="70132" y="84059"/>
                      <a:pt x="84023" y="70161"/>
                      <a:pt x="100311" y="59597"/>
                    </a:cubicBezTo>
                    <a:lnTo>
                      <a:pt x="65916" y="0"/>
                    </a:lnTo>
                    <a:cubicBezTo>
                      <a:pt x="39233" y="16659"/>
                      <a:pt x="16651" y="39250"/>
                      <a:pt x="0" y="65945"/>
                    </a:cubicBezTo>
                    <a:lnTo>
                      <a:pt x="59571" y="100353"/>
                    </a:lnTo>
                    <a:close/>
                  </a:path>
                </a:pathLst>
              </a:custGeom>
              <a:solidFill>
                <a:srgbClr val="FFD7A5"/>
              </a:solidFill>
              <a:ln w="6826"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90E32"/>
                  </a:solidFill>
                  <a:effectLst/>
                  <a:uLnTx/>
                  <a:uFillTx/>
                  <a:latin typeface="Inter"/>
                  <a:ea typeface="+mn-ea"/>
                  <a:cs typeface="+mn-cs"/>
                </a:endParaRPr>
              </a:p>
            </p:txBody>
          </p:sp>
          <p:sp>
            <p:nvSpPr>
              <p:cNvPr id="141" name="Freeform 140">
                <a:extLst>
                  <a:ext uri="{FF2B5EF4-FFF2-40B4-BE49-F238E27FC236}">
                    <a16:creationId xmlns:a16="http://schemas.microsoft.com/office/drawing/2014/main" id="{D128271A-84D9-BD74-4C2C-B7DBBD441527}"/>
                  </a:ext>
                </a:extLst>
              </p:cNvPr>
              <p:cNvSpPr/>
              <p:nvPr/>
            </p:nvSpPr>
            <p:spPr>
              <a:xfrm>
                <a:off x="2675474" y="4634649"/>
                <a:ext cx="198969" cy="411480"/>
              </a:xfrm>
              <a:custGeom>
                <a:avLst/>
                <a:gdLst>
                  <a:gd name="connsiteX0" fmla="*/ 0 w 198969"/>
                  <a:gd name="connsiteY0" fmla="*/ 0 h 411480"/>
                  <a:gd name="connsiteX1" fmla="*/ 0 w 198969"/>
                  <a:gd name="connsiteY1" fmla="*/ 68812 h 411480"/>
                  <a:gd name="connsiteX2" fmla="*/ 130357 w 198969"/>
                  <a:gd name="connsiteY2" fmla="*/ 205740 h 411480"/>
                  <a:gd name="connsiteX3" fmla="*/ 0 w 198969"/>
                  <a:gd name="connsiteY3" fmla="*/ 342668 h 411480"/>
                  <a:gd name="connsiteX4" fmla="*/ 0 w 198969"/>
                  <a:gd name="connsiteY4" fmla="*/ 411480 h 411480"/>
                  <a:gd name="connsiteX5" fmla="*/ 198970 w 198969"/>
                  <a:gd name="connsiteY5" fmla="*/ 205740 h 411480"/>
                  <a:gd name="connsiteX6" fmla="*/ 0 w 198969"/>
                  <a:gd name="connsiteY6" fmla="*/ 0 h 4114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98969" h="411480">
                    <a:moveTo>
                      <a:pt x="0" y="0"/>
                    </a:moveTo>
                    <a:lnTo>
                      <a:pt x="0" y="68812"/>
                    </a:lnTo>
                    <a:cubicBezTo>
                      <a:pt x="72468" y="72423"/>
                      <a:pt x="130357" y="132360"/>
                      <a:pt x="130357" y="205740"/>
                    </a:cubicBezTo>
                    <a:cubicBezTo>
                      <a:pt x="130357" y="279120"/>
                      <a:pt x="72468" y="339057"/>
                      <a:pt x="0" y="342668"/>
                    </a:cubicBezTo>
                    <a:lnTo>
                      <a:pt x="0" y="411480"/>
                    </a:lnTo>
                    <a:cubicBezTo>
                      <a:pt x="110495" y="407853"/>
                      <a:pt x="198970" y="317163"/>
                      <a:pt x="198970" y="205740"/>
                    </a:cubicBezTo>
                    <a:cubicBezTo>
                      <a:pt x="198970" y="94317"/>
                      <a:pt x="110495" y="3627"/>
                      <a:pt x="0" y="0"/>
                    </a:cubicBezTo>
                    <a:close/>
                  </a:path>
                </a:pathLst>
              </a:custGeom>
              <a:solidFill>
                <a:srgbClr val="FFD7A5"/>
              </a:solidFill>
              <a:ln w="6826"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90E32"/>
                  </a:solidFill>
                  <a:effectLst/>
                  <a:uLnTx/>
                  <a:uFillTx/>
                  <a:latin typeface="Inter"/>
                  <a:ea typeface="+mn-ea"/>
                  <a:cs typeface="+mn-cs"/>
                </a:endParaRPr>
              </a:p>
            </p:txBody>
          </p:sp>
          <p:sp>
            <p:nvSpPr>
              <p:cNvPr id="142" name="Freeform 141">
                <a:extLst>
                  <a:ext uri="{FF2B5EF4-FFF2-40B4-BE49-F238E27FC236}">
                    <a16:creationId xmlns:a16="http://schemas.microsoft.com/office/drawing/2014/main" id="{BCE36B79-DA89-E57E-0623-81CBBB58DB97}"/>
                  </a:ext>
                </a:extLst>
              </p:cNvPr>
              <p:cNvSpPr/>
              <p:nvPr/>
            </p:nvSpPr>
            <p:spPr>
              <a:xfrm>
                <a:off x="2571694" y="4962442"/>
                <a:ext cx="90057" cy="83686"/>
              </a:xfrm>
              <a:custGeom>
                <a:avLst/>
                <a:gdLst>
                  <a:gd name="connsiteX0" fmla="*/ 90058 w 90057"/>
                  <a:gd name="connsiteY0" fmla="*/ 83685 h 83686"/>
                  <a:gd name="connsiteX1" fmla="*/ 90058 w 90057"/>
                  <a:gd name="connsiteY1" fmla="*/ 14874 h 83686"/>
                  <a:gd name="connsiteX2" fmla="*/ 34405 w 90057"/>
                  <a:gd name="connsiteY2" fmla="*/ 0 h 83686"/>
                  <a:gd name="connsiteX3" fmla="*/ 0 w 90057"/>
                  <a:gd name="connsiteY3" fmla="*/ 59616 h 83686"/>
                  <a:gd name="connsiteX4" fmla="*/ 90058 w 90057"/>
                  <a:gd name="connsiteY4" fmla="*/ 83686 h 8368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0057" h="83686">
                    <a:moveTo>
                      <a:pt x="90058" y="83685"/>
                    </a:moveTo>
                    <a:lnTo>
                      <a:pt x="90058" y="14874"/>
                    </a:lnTo>
                    <a:cubicBezTo>
                      <a:pt x="70092" y="13880"/>
                      <a:pt x="51248" y="8670"/>
                      <a:pt x="34405" y="0"/>
                    </a:cubicBezTo>
                    <a:lnTo>
                      <a:pt x="0" y="59616"/>
                    </a:lnTo>
                    <a:cubicBezTo>
                      <a:pt x="26990" y="74058"/>
                      <a:pt x="57571" y="82618"/>
                      <a:pt x="90058" y="83686"/>
                    </a:cubicBezTo>
                    <a:close/>
                  </a:path>
                </a:pathLst>
              </a:custGeom>
              <a:solidFill>
                <a:srgbClr val="FFD7A5"/>
              </a:solidFill>
              <a:ln w="6826"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90E32"/>
                  </a:solidFill>
                  <a:effectLst/>
                  <a:uLnTx/>
                  <a:uFillTx/>
                  <a:latin typeface="Inter"/>
                  <a:ea typeface="+mn-ea"/>
                  <a:cs typeface="+mn-cs"/>
                </a:endParaRPr>
              </a:p>
            </p:txBody>
          </p:sp>
          <p:sp>
            <p:nvSpPr>
              <p:cNvPr id="143" name="Freeform 142">
                <a:extLst>
                  <a:ext uri="{FF2B5EF4-FFF2-40B4-BE49-F238E27FC236}">
                    <a16:creationId xmlns:a16="http://schemas.microsoft.com/office/drawing/2014/main" id="{5F8C1C8C-2124-6EB1-7DA1-FFC44F9E3761}"/>
                  </a:ext>
                </a:extLst>
              </p:cNvPr>
              <p:cNvSpPr/>
              <p:nvPr/>
            </p:nvSpPr>
            <p:spPr>
              <a:xfrm>
                <a:off x="2493908" y="4914816"/>
                <a:ext cx="100310" cy="100353"/>
              </a:xfrm>
              <a:custGeom>
                <a:avLst/>
                <a:gdLst>
                  <a:gd name="connsiteX0" fmla="*/ 100311 w 100310"/>
                  <a:gd name="connsiteY0" fmla="*/ 40755 h 100353"/>
                  <a:gd name="connsiteX1" fmla="*/ 59571 w 100310"/>
                  <a:gd name="connsiteY1" fmla="*/ 0 h 100353"/>
                  <a:gd name="connsiteX2" fmla="*/ 0 w 100310"/>
                  <a:gd name="connsiteY2" fmla="*/ 34408 h 100353"/>
                  <a:gd name="connsiteX3" fmla="*/ 65916 w 100310"/>
                  <a:gd name="connsiteY3" fmla="*/ 100353 h 100353"/>
                  <a:gd name="connsiteX4" fmla="*/ 100311 w 100310"/>
                  <a:gd name="connsiteY4" fmla="*/ 40756 h 10035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0310" h="100353">
                    <a:moveTo>
                      <a:pt x="100311" y="40755"/>
                    </a:moveTo>
                    <a:cubicBezTo>
                      <a:pt x="84023" y="30190"/>
                      <a:pt x="70132" y="16294"/>
                      <a:pt x="59571" y="0"/>
                    </a:cubicBezTo>
                    <a:lnTo>
                      <a:pt x="0" y="34408"/>
                    </a:lnTo>
                    <a:cubicBezTo>
                      <a:pt x="16651" y="61103"/>
                      <a:pt x="39233" y="83694"/>
                      <a:pt x="65916" y="100353"/>
                    </a:cubicBezTo>
                    <a:lnTo>
                      <a:pt x="100311" y="40756"/>
                    </a:lnTo>
                    <a:close/>
                  </a:path>
                </a:pathLst>
              </a:custGeom>
              <a:solidFill>
                <a:srgbClr val="FFD7A5"/>
              </a:solidFill>
              <a:ln w="6826"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90E32"/>
                  </a:solidFill>
                  <a:effectLst/>
                  <a:uLnTx/>
                  <a:uFillTx/>
                  <a:latin typeface="Inter"/>
                  <a:ea typeface="+mn-ea"/>
                  <a:cs typeface="+mn-cs"/>
                </a:endParaRPr>
              </a:p>
            </p:txBody>
          </p:sp>
          <p:sp>
            <p:nvSpPr>
              <p:cNvPr id="144" name="Freeform 143">
                <a:extLst>
                  <a:ext uri="{FF2B5EF4-FFF2-40B4-BE49-F238E27FC236}">
                    <a16:creationId xmlns:a16="http://schemas.microsoft.com/office/drawing/2014/main" id="{F16DF4B3-F473-85B6-A9D3-C68B84AFCBED}"/>
                  </a:ext>
                </a:extLst>
              </p:cNvPr>
              <p:cNvSpPr/>
              <p:nvPr/>
            </p:nvSpPr>
            <p:spPr>
              <a:xfrm>
                <a:off x="2491847" y="4663534"/>
                <a:ext cx="353713" cy="353709"/>
              </a:xfrm>
              <a:custGeom>
                <a:avLst/>
                <a:gdLst>
                  <a:gd name="connsiteX0" fmla="*/ 176858 w 353713"/>
                  <a:gd name="connsiteY0" fmla="*/ 0 h 353709"/>
                  <a:gd name="connsiteX1" fmla="*/ 0 w 353713"/>
                  <a:gd name="connsiteY1" fmla="*/ 176855 h 353709"/>
                  <a:gd name="connsiteX2" fmla="*/ 176858 w 353713"/>
                  <a:gd name="connsiteY2" fmla="*/ 353710 h 353709"/>
                  <a:gd name="connsiteX3" fmla="*/ 353713 w 353713"/>
                  <a:gd name="connsiteY3" fmla="*/ 176855 h 353709"/>
                  <a:gd name="connsiteX4" fmla="*/ 176858 w 353713"/>
                  <a:gd name="connsiteY4" fmla="*/ 0 h 353709"/>
                  <a:gd name="connsiteX5" fmla="*/ 176858 w 353713"/>
                  <a:gd name="connsiteY5" fmla="*/ 343423 h 353709"/>
                  <a:gd name="connsiteX6" fmla="*/ 10286 w 353713"/>
                  <a:gd name="connsiteY6" fmla="*/ 176855 h 353709"/>
                  <a:gd name="connsiteX7" fmla="*/ 176858 w 353713"/>
                  <a:gd name="connsiteY7" fmla="*/ 10287 h 353709"/>
                  <a:gd name="connsiteX8" fmla="*/ 343425 w 353713"/>
                  <a:gd name="connsiteY8" fmla="*/ 176855 h 353709"/>
                  <a:gd name="connsiteX9" fmla="*/ 176858 w 353713"/>
                  <a:gd name="connsiteY9" fmla="*/ 343423 h 3537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53713" h="353709">
                    <a:moveTo>
                      <a:pt x="176858" y="0"/>
                    </a:moveTo>
                    <a:cubicBezTo>
                      <a:pt x="79339" y="0"/>
                      <a:pt x="0" y="79336"/>
                      <a:pt x="0" y="176855"/>
                    </a:cubicBezTo>
                    <a:cubicBezTo>
                      <a:pt x="0" y="274374"/>
                      <a:pt x="79339" y="353710"/>
                      <a:pt x="176858" y="353710"/>
                    </a:cubicBezTo>
                    <a:cubicBezTo>
                      <a:pt x="274378" y="353710"/>
                      <a:pt x="353713" y="274374"/>
                      <a:pt x="353713" y="176855"/>
                    </a:cubicBezTo>
                    <a:cubicBezTo>
                      <a:pt x="353713" y="79336"/>
                      <a:pt x="274377" y="0"/>
                      <a:pt x="176858" y="0"/>
                    </a:cubicBezTo>
                    <a:close/>
                    <a:moveTo>
                      <a:pt x="176858" y="343423"/>
                    </a:moveTo>
                    <a:cubicBezTo>
                      <a:pt x="85011" y="343423"/>
                      <a:pt x="10286" y="268701"/>
                      <a:pt x="10286" y="176855"/>
                    </a:cubicBezTo>
                    <a:cubicBezTo>
                      <a:pt x="10286" y="85008"/>
                      <a:pt x="85012" y="10287"/>
                      <a:pt x="176858" y="10287"/>
                    </a:cubicBezTo>
                    <a:cubicBezTo>
                      <a:pt x="268703" y="10287"/>
                      <a:pt x="343425" y="85008"/>
                      <a:pt x="343425" y="176855"/>
                    </a:cubicBezTo>
                    <a:cubicBezTo>
                      <a:pt x="343425" y="268701"/>
                      <a:pt x="268704" y="343423"/>
                      <a:pt x="176858" y="343423"/>
                    </a:cubicBezTo>
                    <a:close/>
                  </a:path>
                </a:pathLst>
              </a:custGeom>
              <a:solidFill>
                <a:srgbClr val="410500"/>
              </a:solidFill>
              <a:ln w="6826"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90E32"/>
                  </a:solidFill>
                  <a:effectLst/>
                  <a:uLnTx/>
                  <a:uFillTx/>
                  <a:latin typeface="Inter"/>
                  <a:ea typeface="+mn-ea"/>
                  <a:cs typeface="+mn-cs"/>
                </a:endParaRPr>
              </a:p>
            </p:txBody>
          </p:sp>
        </p:grpSp>
      </p:grpSp>
      <p:sp>
        <p:nvSpPr>
          <p:cNvPr id="145" name="Rounded Rectangle 144">
            <a:extLst>
              <a:ext uri="{FF2B5EF4-FFF2-40B4-BE49-F238E27FC236}">
                <a16:creationId xmlns:a16="http://schemas.microsoft.com/office/drawing/2014/main" id="{B1116808-9BF0-7C4A-D527-E993D52C7164}"/>
              </a:ext>
            </a:extLst>
          </p:cNvPr>
          <p:cNvSpPr/>
          <p:nvPr/>
        </p:nvSpPr>
        <p:spPr>
          <a:xfrm>
            <a:off x="980565" y="4411419"/>
            <a:ext cx="3675528" cy="701159"/>
          </a:xfrm>
          <a:prstGeom prst="roundRect">
            <a:avLst>
              <a:gd name="adj" fmla="val 16856"/>
            </a:avLst>
          </a:prstGeom>
          <a:solidFill>
            <a:schemeClr val="accent5">
              <a:lumMod val="75000"/>
            </a:schemeClr>
          </a:solidFill>
          <a:ln>
            <a:noFill/>
          </a:ln>
        </p:spPr>
        <p:txBody>
          <a:bodyPr vert="horz" lIns="91440" tIns="0" rIns="0" bIns="0" rtlCol="0" anchor="ctr" anchorCtr="0">
            <a:noAutofit/>
          </a:bodyPr>
          <a:lstStyle/>
          <a:p>
            <a:pPr marL="0" marR="0" lvl="0" indent="0" algn="l" defTabSz="457200" rtl="0" eaLnBrk="1" fontAlgn="auto" latinLnBrk="0" hangingPunct="1">
              <a:lnSpc>
                <a:spcPct val="100000"/>
              </a:lnSpc>
              <a:spcBef>
                <a:spcPts val="1000"/>
              </a:spcBef>
              <a:spcAft>
                <a:spcPts val="0"/>
              </a:spcAft>
              <a:buClrTx/>
              <a:buSzTx/>
              <a:buFontTx/>
              <a:buNone/>
              <a:tabLst/>
              <a:defRPr/>
            </a:pPr>
            <a:r>
              <a:rPr lang="en-US" b="1">
                <a:solidFill>
                  <a:srgbClr val="410400"/>
                </a:solidFill>
                <a:latin typeface="Outfit" pitchFamily="2" charset="0"/>
                <a:ea typeface="Inter Medium" panose="02000503000000020004" pitchFamily="2" charset="0"/>
              </a:rPr>
              <a:t>State Reporting</a:t>
            </a:r>
            <a:endParaRPr kumimoji="0" lang="en-US" b="1" i="0" u="none" strike="noStrike" kern="1200" cap="none" spc="0" normalizeH="0" baseline="0" noProof="0">
              <a:ln>
                <a:noFill/>
              </a:ln>
              <a:solidFill>
                <a:srgbClr val="410400"/>
              </a:solidFill>
              <a:effectLst/>
              <a:uLnTx/>
              <a:uFillTx/>
              <a:latin typeface="Outfit" pitchFamily="2" charset="0"/>
              <a:ea typeface="Inter Medium" panose="02000503000000020004" pitchFamily="2" charset="0"/>
              <a:cs typeface="+mn-cs"/>
            </a:endParaRPr>
          </a:p>
        </p:txBody>
      </p:sp>
      <p:grpSp>
        <p:nvGrpSpPr>
          <p:cNvPr id="146" name="Group 145">
            <a:extLst>
              <a:ext uri="{FF2B5EF4-FFF2-40B4-BE49-F238E27FC236}">
                <a16:creationId xmlns:a16="http://schemas.microsoft.com/office/drawing/2014/main" id="{DBE0427B-8467-FE5E-CB0A-31610A2A3731}"/>
              </a:ext>
            </a:extLst>
          </p:cNvPr>
          <p:cNvGrpSpPr/>
          <p:nvPr/>
        </p:nvGrpSpPr>
        <p:grpSpPr>
          <a:xfrm>
            <a:off x="360229" y="5401404"/>
            <a:ext cx="411479" cy="411480"/>
            <a:chOff x="2459327" y="4671476"/>
            <a:chExt cx="411479" cy="411480"/>
          </a:xfrm>
        </p:grpSpPr>
        <p:sp>
          <p:nvSpPr>
            <p:cNvPr id="147" name="Freeform 146">
              <a:extLst>
                <a:ext uri="{FF2B5EF4-FFF2-40B4-BE49-F238E27FC236}">
                  <a16:creationId xmlns:a16="http://schemas.microsoft.com/office/drawing/2014/main" id="{50B96B17-1BA9-D1AE-9574-970607DFF1F9}"/>
                </a:ext>
              </a:extLst>
            </p:cNvPr>
            <p:cNvSpPr/>
            <p:nvPr/>
          </p:nvSpPr>
          <p:spPr>
            <a:xfrm>
              <a:off x="2588445" y="4833744"/>
              <a:ext cx="153243" cy="86944"/>
            </a:xfrm>
            <a:custGeom>
              <a:avLst/>
              <a:gdLst>
                <a:gd name="connsiteX0" fmla="*/ 49363 w 153243"/>
                <a:gd name="connsiteY0" fmla="*/ 7274 h 86944"/>
                <a:gd name="connsiteX1" fmla="*/ 42089 w 153243"/>
                <a:gd name="connsiteY1" fmla="*/ 0 h 86944"/>
                <a:gd name="connsiteX2" fmla="*/ 0 w 153243"/>
                <a:gd name="connsiteY2" fmla="*/ 42086 h 86944"/>
                <a:gd name="connsiteX3" fmla="*/ 44858 w 153243"/>
                <a:gd name="connsiteY3" fmla="*/ 86944 h 86944"/>
                <a:gd name="connsiteX4" fmla="*/ 52132 w 153243"/>
                <a:gd name="connsiteY4" fmla="*/ 79671 h 86944"/>
                <a:gd name="connsiteX5" fmla="*/ 19951 w 153243"/>
                <a:gd name="connsiteY5" fmla="*/ 47491 h 86944"/>
                <a:gd name="connsiteX6" fmla="*/ 153243 w 153243"/>
                <a:gd name="connsiteY6" fmla="*/ 47491 h 86944"/>
                <a:gd name="connsiteX7" fmla="*/ 153243 w 153243"/>
                <a:gd name="connsiteY7" fmla="*/ 37204 h 86944"/>
                <a:gd name="connsiteX8" fmla="*/ 19429 w 153243"/>
                <a:gd name="connsiteY8" fmla="*/ 37204 h 86944"/>
                <a:gd name="connsiteX9" fmla="*/ 49363 w 153243"/>
                <a:gd name="connsiteY9" fmla="*/ 7274 h 869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53243" h="86944">
                  <a:moveTo>
                    <a:pt x="49363" y="7274"/>
                  </a:moveTo>
                  <a:lnTo>
                    <a:pt x="42089" y="0"/>
                  </a:lnTo>
                  <a:lnTo>
                    <a:pt x="0" y="42086"/>
                  </a:lnTo>
                  <a:lnTo>
                    <a:pt x="44858" y="86944"/>
                  </a:lnTo>
                  <a:lnTo>
                    <a:pt x="52132" y="79671"/>
                  </a:lnTo>
                  <a:lnTo>
                    <a:pt x="19951" y="47491"/>
                  </a:lnTo>
                  <a:lnTo>
                    <a:pt x="153243" y="47491"/>
                  </a:lnTo>
                  <a:lnTo>
                    <a:pt x="153243" y="37204"/>
                  </a:lnTo>
                  <a:lnTo>
                    <a:pt x="19429" y="37204"/>
                  </a:lnTo>
                  <a:lnTo>
                    <a:pt x="49363" y="7274"/>
                  </a:lnTo>
                  <a:close/>
                </a:path>
              </a:pathLst>
            </a:custGeom>
            <a:solidFill>
              <a:srgbClr val="410500"/>
            </a:solidFill>
            <a:ln w="6826"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90E32"/>
                </a:solidFill>
                <a:effectLst/>
                <a:uLnTx/>
                <a:uFillTx/>
                <a:latin typeface="Inter"/>
                <a:ea typeface="+mn-ea"/>
                <a:cs typeface="+mn-cs"/>
              </a:endParaRPr>
            </a:p>
          </p:txBody>
        </p:sp>
        <p:grpSp>
          <p:nvGrpSpPr>
            <p:cNvPr id="148" name="Group 147">
              <a:extLst>
                <a:ext uri="{FF2B5EF4-FFF2-40B4-BE49-F238E27FC236}">
                  <a16:creationId xmlns:a16="http://schemas.microsoft.com/office/drawing/2014/main" id="{A835025F-C399-E7D9-CC1C-B7B844812667}"/>
                </a:ext>
              </a:extLst>
            </p:cNvPr>
            <p:cNvGrpSpPr/>
            <p:nvPr/>
          </p:nvGrpSpPr>
          <p:grpSpPr>
            <a:xfrm>
              <a:off x="2459327" y="4671476"/>
              <a:ext cx="411479" cy="411480"/>
              <a:chOff x="2462964" y="4634649"/>
              <a:chExt cx="411479" cy="411480"/>
            </a:xfrm>
          </p:grpSpPr>
          <p:sp>
            <p:nvSpPr>
              <p:cNvPr id="149" name="Freeform 148">
                <a:extLst>
                  <a:ext uri="{FF2B5EF4-FFF2-40B4-BE49-F238E27FC236}">
                    <a16:creationId xmlns:a16="http://schemas.microsoft.com/office/drawing/2014/main" id="{8D91E515-48E3-7C9D-7398-D72148DA10A1}"/>
                  </a:ext>
                </a:extLst>
              </p:cNvPr>
              <p:cNvSpPr/>
              <p:nvPr/>
            </p:nvSpPr>
            <p:spPr>
              <a:xfrm>
                <a:off x="2462964" y="4847253"/>
                <a:ext cx="83647" cy="90094"/>
              </a:xfrm>
              <a:custGeom>
                <a:avLst/>
                <a:gdLst>
                  <a:gd name="connsiteX0" fmla="*/ 83648 w 83647"/>
                  <a:gd name="connsiteY0" fmla="*/ 55676 h 90094"/>
                  <a:gd name="connsiteX1" fmla="*/ 68780 w 83647"/>
                  <a:gd name="connsiteY1" fmla="*/ 0 h 90094"/>
                  <a:gd name="connsiteX2" fmla="*/ 0 w 83647"/>
                  <a:gd name="connsiteY2" fmla="*/ 0 h 90094"/>
                  <a:gd name="connsiteX3" fmla="*/ 24056 w 83647"/>
                  <a:gd name="connsiteY3" fmla="*/ 90095 h 90094"/>
                  <a:gd name="connsiteX4" fmla="*/ 83647 w 83647"/>
                  <a:gd name="connsiteY4" fmla="*/ 55676 h 9009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3647" h="90094">
                    <a:moveTo>
                      <a:pt x="83648" y="55676"/>
                    </a:moveTo>
                    <a:cubicBezTo>
                      <a:pt x="74981" y="38827"/>
                      <a:pt x="69773" y="19975"/>
                      <a:pt x="68780" y="0"/>
                    </a:cubicBezTo>
                    <a:lnTo>
                      <a:pt x="0" y="0"/>
                    </a:lnTo>
                    <a:cubicBezTo>
                      <a:pt x="1065" y="32500"/>
                      <a:pt x="9623" y="63094"/>
                      <a:pt x="24056" y="90095"/>
                    </a:cubicBezTo>
                    <a:lnTo>
                      <a:pt x="83647" y="55676"/>
                    </a:lnTo>
                    <a:close/>
                  </a:path>
                </a:pathLst>
              </a:custGeom>
              <a:solidFill>
                <a:srgbClr val="FFD7A5"/>
              </a:solidFill>
              <a:ln w="6826"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90E32"/>
                  </a:solidFill>
                  <a:effectLst/>
                  <a:uLnTx/>
                  <a:uFillTx/>
                  <a:latin typeface="Inter"/>
                  <a:ea typeface="+mn-ea"/>
                  <a:cs typeface="+mn-cs"/>
                </a:endParaRPr>
              </a:p>
            </p:txBody>
          </p:sp>
          <p:sp>
            <p:nvSpPr>
              <p:cNvPr id="150" name="Freeform 149">
                <a:extLst>
                  <a:ext uri="{FF2B5EF4-FFF2-40B4-BE49-F238E27FC236}">
                    <a16:creationId xmlns:a16="http://schemas.microsoft.com/office/drawing/2014/main" id="{5C77D8A1-F4A8-8E6C-4A75-7F8AF51F553C}"/>
                  </a:ext>
                </a:extLst>
              </p:cNvPr>
              <p:cNvSpPr/>
              <p:nvPr/>
            </p:nvSpPr>
            <p:spPr>
              <a:xfrm>
                <a:off x="2462964" y="4743430"/>
                <a:ext cx="83647" cy="90094"/>
              </a:xfrm>
              <a:custGeom>
                <a:avLst/>
                <a:gdLst>
                  <a:gd name="connsiteX0" fmla="*/ 0 w 83647"/>
                  <a:gd name="connsiteY0" fmla="*/ 90095 h 90094"/>
                  <a:gd name="connsiteX1" fmla="*/ 68780 w 83647"/>
                  <a:gd name="connsiteY1" fmla="*/ 90095 h 90094"/>
                  <a:gd name="connsiteX2" fmla="*/ 83647 w 83647"/>
                  <a:gd name="connsiteY2" fmla="*/ 34419 h 90094"/>
                  <a:gd name="connsiteX3" fmla="*/ 24056 w 83647"/>
                  <a:gd name="connsiteY3" fmla="*/ 0 h 90094"/>
                  <a:gd name="connsiteX4" fmla="*/ 0 w 83647"/>
                  <a:gd name="connsiteY4" fmla="*/ 90095 h 9009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3647" h="90094">
                    <a:moveTo>
                      <a:pt x="0" y="90095"/>
                    </a:moveTo>
                    <a:lnTo>
                      <a:pt x="68780" y="90095"/>
                    </a:lnTo>
                    <a:cubicBezTo>
                      <a:pt x="69773" y="70120"/>
                      <a:pt x="74981" y="51268"/>
                      <a:pt x="83647" y="34419"/>
                    </a:cubicBezTo>
                    <a:lnTo>
                      <a:pt x="24056" y="0"/>
                    </a:lnTo>
                    <a:cubicBezTo>
                      <a:pt x="9623" y="27000"/>
                      <a:pt x="1065" y="57595"/>
                      <a:pt x="0" y="90095"/>
                    </a:cubicBezTo>
                    <a:close/>
                  </a:path>
                </a:pathLst>
              </a:custGeom>
              <a:solidFill>
                <a:srgbClr val="FFD7A5"/>
              </a:solidFill>
              <a:ln w="6826"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90E32"/>
                  </a:solidFill>
                  <a:effectLst/>
                  <a:uLnTx/>
                  <a:uFillTx/>
                  <a:latin typeface="Inter"/>
                  <a:ea typeface="+mn-ea"/>
                  <a:cs typeface="+mn-cs"/>
                </a:endParaRPr>
              </a:p>
            </p:txBody>
          </p:sp>
          <p:sp>
            <p:nvSpPr>
              <p:cNvPr id="151" name="Freeform 150">
                <a:extLst>
                  <a:ext uri="{FF2B5EF4-FFF2-40B4-BE49-F238E27FC236}">
                    <a16:creationId xmlns:a16="http://schemas.microsoft.com/office/drawing/2014/main" id="{D7E32A54-E68F-37BE-41D3-386A6504154D}"/>
                  </a:ext>
                </a:extLst>
              </p:cNvPr>
              <p:cNvSpPr/>
              <p:nvPr/>
            </p:nvSpPr>
            <p:spPr>
              <a:xfrm>
                <a:off x="2571694" y="4634649"/>
                <a:ext cx="90057" cy="83686"/>
              </a:xfrm>
              <a:custGeom>
                <a:avLst/>
                <a:gdLst>
                  <a:gd name="connsiteX0" fmla="*/ 90058 w 90057"/>
                  <a:gd name="connsiteY0" fmla="*/ 0 h 83686"/>
                  <a:gd name="connsiteX1" fmla="*/ 0 w 90057"/>
                  <a:gd name="connsiteY1" fmla="*/ 24070 h 83686"/>
                  <a:gd name="connsiteX2" fmla="*/ 34405 w 90057"/>
                  <a:gd name="connsiteY2" fmla="*/ 83686 h 83686"/>
                  <a:gd name="connsiteX3" fmla="*/ 90058 w 90057"/>
                  <a:gd name="connsiteY3" fmla="*/ 68812 h 83686"/>
                  <a:gd name="connsiteX4" fmla="*/ 90058 w 90057"/>
                  <a:gd name="connsiteY4" fmla="*/ 0 h 8368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0057" h="83686">
                    <a:moveTo>
                      <a:pt x="90058" y="0"/>
                    </a:moveTo>
                    <a:cubicBezTo>
                      <a:pt x="57571" y="1067"/>
                      <a:pt x="26990" y="9629"/>
                      <a:pt x="0" y="24070"/>
                    </a:cubicBezTo>
                    <a:lnTo>
                      <a:pt x="34405" y="83686"/>
                    </a:lnTo>
                    <a:cubicBezTo>
                      <a:pt x="51248" y="75016"/>
                      <a:pt x="70092" y="69806"/>
                      <a:pt x="90058" y="68812"/>
                    </a:cubicBezTo>
                    <a:lnTo>
                      <a:pt x="90058" y="0"/>
                    </a:lnTo>
                    <a:close/>
                  </a:path>
                </a:pathLst>
              </a:custGeom>
              <a:solidFill>
                <a:srgbClr val="FFD7A5"/>
              </a:solidFill>
              <a:ln w="6826"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90E32"/>
                  </a:solidFill>
                  <a:effectLst/>
                  <a:uLnTx/>
                  <a:uFillTx/>
                  <a:latin typeface="Inter"/>
                  <a:ea typeface="+mn-ea"/>
                  <a:cs typeface="+mn-cs"/>
                </a:endParaRPr>
              </a:p>
            </p:txBody>
          </p:sp>
          <p:sp>
            <p:nvSpPr>
              <p:cNvPr id="152" name="Freeform 151">
                <a:extLst>
                  <a:ext uri="{FF2B5EF4-FFF2-40B4-BE49-F238E27FC236}">
                    <a16:creationId xmlns:a16="http://schemas.microsoft.com/office/drawing/2014/main" id="{7532E644-68D5-4EB4-52C9-E228FB6AEF6F}"/>
                  </a:ext>
                </a:extLst>
              </p:cNvPr>
              <p:cNvSpPr/>
              <p:nvPr/>
            </p:nvSpPr>
            <p:spPr>
              <a:xfrm>
                <a:off x="2493908" y="4665610"/>
                <a:ext cx="100310" cy="100353"/>
              </a:xfrm>
              <a:custGeom>
                <a:avLst/>
                <a:gdLst>
                  <a:gd name="connsiteX0" fmla="*/ 59571 w 100310"/>
                  <a:gd name="connsiteY0" fmla="*/ 100352 h 100353"/>
                  <a:gd name="connsiteX1" fmla="*/ 100311 w 100310"/>
                  <a:gd name="connsiteY1" fmla="*/ 59597 h 100353"/>
                  <a:gd name="connsiteX2" fmla="*/ 65916 w 100310"/>
                  <a:gd name="connsiteY2" fmla="*/ 0 h 100353"/>
                  <a:gd name="connsiteX3" fmla="*/ 0 w 100310"/>
                  <a:gd name="connsiteY3" fmla="*/ 65945 h 100353"/>
                  <a:gd name="connsiteX4" fmla="*/ 59571 w 100310"/>
                  <a:gd name="connsiteY4" fmla="*/ 100353 h 10035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0310" h="100353">
                    <a:moveTo>
                      <a:pt x="59571" y="100352"/>
                    </a:moveTo>
                    <a:cubicBezTo>
                      <a:pt x="70132" y="84059"/>
                      <a:pt x="84023" y="70161"/>
                      <a:pt x="100311" y="59597"/>
                    </a:cubicBezTo>
                    <a:lnTo>
                      <a:pt x="65916" y="0"/>
                    </a:lnTo>
                    <a:cubicBezTo>
                      <a:pt x="39233" y="16659"/>
                      <a:pt x="16651" y="39250"/>
                      <a:pt x="0" y="65945"/>
                    </a:cubicBezTo>
                    <a:lnTo>
                      <a:pt x="59571" y="100353"/>
                    </a:lnTo>
                    <a:close/>
                  </a:path>
                </a:pathLst>
              </a:custGeom>
              <a:solidFill>
                <a:srgbClr val="FFD7A5"/>
              </a:solidFill>
              <a:ln w="6826"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90E32"/>
                  </a:solidFill>
                  <a:effectLst/>
                  <a:uLnTx/>
                  <a:uFillTx/>
                  <a:latin typeface="Inter"/>
                  <a:ea typeface="+mn-ea"/>
                  <a:cs typeface="+mn-cs"/>
                </a:endParaRPr>
              </a:p>
            </p:txBody>
          </p:sp>
          <p:sp>
            <p:nvSpPr>
              <p:cNvPr id="153" name="Freeform 152">
                <a:extLst>
                  <a:ext uri="{FF2B5EF4-FFF2-40B4-BE49-F238E27FC236}">
                    <a16:creationId xmlns:a16="http://schemas.microsoft.com/office/drawing/2014/main" id="{6F4D1F77-AB49-1F1D-067B-153818140FDF}"/>
                  </a:ext>
                </a:extLst>
              </p:cNvPr>
              <p:cNvSpPr/>
              <p:nvPr/>
            </p:nvSpPr>
            <p:spPr>
              <a:xfrm>
                <a:off x="2675474" y="4634649"/>
                <a:ext cx="198969" cy="411480"/>
              </a:xfrm>
              <a:custGeom>
                <a:avLst/>
                <a:gdLst>
                  <a:gd name="connsiteX0" fmla="*/ 0 w 198969"/>
                  <a:gd name="connsiteY0" fmla="*/ 0 h 411480"/>
                  <a:gd name="connsiteX1" fmla="*/ 0 w 198969"/>
                  <a:gd name="connsiteY1" fmla="*/ 68812 h 411480"/>
                  <a:gd name="connsiteX2" fmla="*/ 130357 w 198969"/>
                  <a:gd name="connsiteY2" fmla="*/ 205740 h 411480"/>
                  <a:gd name="connsiteX3" fmla="*/ 0 w 198969"/>
                  <a:gd name="connsiteY3" fmla="*/ 342668 h 411480"/>
                  <a:gd name="connsiteX4" fmla="*/ 0 w 198969"/>
                  <a:gd name="connsiteY4" fmla="*/ 411480 h 411480"/>
                  <a:gd name="connsiteX5" fmla="*/ 198970 w 198969"/>
                  <a:gd name="connsiteY5" fmla="*/ 205740 h 411480"/>
                  <a:gd name="connsiteX6" fmla="*/ 0 w 198969"/>
                  <a:gd name="connsiteY6" fmla="*/ 0 h 4114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98969" h="411480">
                    <a:moveTo>
                      <a:pt x="0" y="0"/>
                    </a:moveTo>
                    <a:lnTo>
                      <a:pt x="0" y="68812"/>
                    </a:lnTo>
                    <a:cubicBezTo>
                      <a:pt x="72468" y="72423"/>
                      <a:pt x="130357" y="132360"/>
                      <a:pt x="130357" y="205740"/>
                    </a:cubicBezTo>
                    <a:cubicBezTo>
                      <a:pt x="130357" y="279120"/>
                      <a:pt x="72468" y="339057"/>
                      <a:pt x="0" y="342668"/>
                    </a:cubicBezTo>
                    <a:lnTo>
                      <a:pt x="0" y="411480"/>
                    </a:lnTo>
                    <a:cubicBezTo>
                      <a:pt x="110495" y="407853"/>
                      <a:pt x="198970" y="317163"/>
                      <a:pt x="198970" y="205740"/>
                    </a:cubicBezTo>
                    <a:cubicBezTo>
                      <a:pt x="198970" y="94317"/>
                      <a:pt x="110495" y="3627"/>
                      <a:pt x="0" y="0"/>
                    </a:cubicBezTo>
                    <a:close/>
                  </a:path>
                </a:pathLst>
              </a:custGeom>
              <a:solidFill>
                <a:srgbClr val="FFD7A5"/>
              </a:solidFill>
              <a:ln w="6826"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90E32"/>
                  </a:solidFill>
                  <a:effectLst/>
                  <a:uLnTx/>
                  <a:uFillTx/>
                  <a:latin typeface="Inter"/>
                  <a:ea typeface="+mn-ea"/>
                  <a:cs typeface="+mn-cs"/>
                </a:endParaRPr>
              </a:p>
            </p:txBody>
          </p:sp>
          <p:sp>
            <p:nvSpPr>
              <p:cNvPr id="154" name="Freeform 153">
                <a:extLst>
                  <a:ext uri="{FF2B5EF4-FFF2-40B4-BE49-F238E27FC236}">
                    <a16:creationId xmlns:a16="http://schemas.microsoft.com/office/drawing/2014/main" id="{B72B9045-9D2D-8892-E6ED-A0BF3894D408}"/>
                  </a:ext>
                </a:extLst>
              </p:cNvPr>
              <p:cNvSpPr/>
              <p:nvPr/>
            </p:nvSpPr>
            <p:spPr>
              <a:xfrm>
                <a:off x="2571694" y="4962442"/>
                <a:ext cx="90057" cy="83686"/>
              </a:xfrm>
              <a:custGeom>
                <a:avLst/>
                <a:gdLst>
                  <a:gd name="connsiteX0" fmla="*/ 90058 w 90057"/>
                  <a:gd name="connsiteY0" fmla="*/ 83685 h 83686"/>
                  <a:gd name="connsiteX1" fmla="*/ 90058 w 90057"/>
                  <a:gd name="connsiteY1" fmla="*/ 14874 h 83686"/>
                  <a:gd name="connsiteX2" fmla="*/ 34405 w 90057"/>
                  <a:gd name="connsiteY2" fmla="*/ 0 h 83686"/>
                  <a:gd name="connsiteX3" fmla="*/ 0 w 90057"/>
                  <a:gd name="connsiteY3" fmla="*/ 59616 h 83686"/>
                  <a:gd name="connsiteX4" fmla="*/ 90058 w 90057"/>
                  <a:gd name="connsiteY4" fmla="*/ 83686 h 8368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0057" h="83686">
                    <a:moveTo>
                      <a:pt x="90058" y="83685"/>
                    </a:moveTo>
                    <a:lnTo>
                      <a:pt x="90058" y="14874"/>
                    </a:lnTo>
                    <a:cubicBezTo>
                      <a:pt x="70092" y="13880"/>
                      <a:pt x="51248" y="8670"/>
                      <a:pt x="34405" y="0"/>
                    </a:cubicBezTo>
                    <a:lnTo>
                      <a:pt x="0" y="59616"/>
                    </a:lnTo>
                    <a:cubicBezTo>
                      <a:pt x="26990" y="74058"/>
                      <a:pt x="57571" y="82618"/>
                      <a:pt x="90058" y="83686"/>
                    </a:cubicBezTo>
                    <a:close/>
                  </a:path>
                </a:pathLst>
              </a:custGeom>
              <a:solidFill>
                <a:srgbClr val="FFD7A5"/>
              </a:solidFill>
              <a:ln w="6826"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90E32"/>
                  </a:solidFill>
                  <a:effectLst/>
                  <a:uLnTx/>
                  <a:uFillTx/>
                  <a:latin typeface="Inter"/>
                  <a:ea typeface="+mn-ea"/>
                  <a:cs typeface="+mn-cs"/>
                </a:endParaRPr>
              </a:p>
            </p:txBody>
          </p:sp>
          <p:sp>
            <p:nvSpPr>
              <p:cNvPr id="155" name="Freeform 154">
                <a:extLst>
                  <a:ext uri="{FF2B5EF4-FFF2-40B4-BE49-F238E27FC236}">
                    <a16:creationId xmlns:a16="http://schemas.microsoft.com/office/drawing/2014/main" id="{913E94A2-A7AB-442B-C613-D8FAA1B9945A}"/>
                  </a:ext>
                </a:extLst>
              </p:cNvPr>
              <p:cNvSpPr/>
              <p:nvPr/>
            </p:nvSpPr>
            <p:spPr>
              <a:xfrm>
                <a:off x="2493908" y="4914816"/>
                <a:ext cx="100310" cy="100353"/>
              </a:xfrm>
              <a:custGeom>
                <a:avLst/>
                <a:gdLst>
                  <a:gd name="connsiteX0" fmla="*/ 100311 w 100310"/>
                  <a:gd name="connsiteY0" fmla="*/ 40755 h 100353"/>
                  <a:gd name="connsiteX1" fmla="*/ 59571 w 100310"/>
                  <a:gd name="connsiteY1" fmla="*/ 0 h 100353"/>
                  <a:gd name="connsiteX2" fmla="*/ 0 w 100310"/>
                  <a:gd name="connsiteY2" fmla="*/ 34408 h 100353"/>
                  <a:gd name="connsiteX3" fmla="*/ 65916 w 100310"/>
                  <a:gd name="connsiteY3" fmla="*/ 100353 h 100353"/>
                  <a:gd name="connsiteX4" fmla="*/ 100311 w 100310"/>
                  <a:gd name="connsiteY4" fmla="*/ 40756 h 10035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0310" h="100353">
                    <a:moveTo>
                      <a:pt x="100311" y="40755"/>
                    </a:moveTo>
                    <a:cubicBezTo>
                      <a:pt x="84023" y="30190"/>
                      <a:pt x="70132" y="16294"/>
                      <a:pt x="59571" y="0"/>
                    </a:cubicBezTo>
                    <a:lnTo>
                      <a:pt x="0" y="34408"/>
                    </a:lnTo>
                    <a:cubicBezTo>
                      <a:pt x="16651" y="61103"/>
                      <a:pt x="39233" y="83694"/>
                      <a:pt x="65916" y="100353"/>
                    </a:cubicBezTo>
                    <a:lnTo>
                      <a:pt x="100311" y="40756"/>
                    </a:lnTo>
                    <a:close/>
                  </a:path>
                </a:pathLst>
              </a:custGeom>
              <a:solidFill>
                <a:srgbClr val="FFD7A5"/>
              </a:solidFill>
              <a:ln w="6826"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90E32"/>
                  </a:solidFill>
                  <a:effectLst/>
                  <a:uLnTx/>
                  <a:uFillTx/>
                  <a:latin typeface="Inter"/>
                  <a:ea typeface="+mn-ea"/>
                  <a:cs typeface="+mn-cs"/>
                </a:endParaRPr>
              </a:p>
            </p:txBody>
          </p:sp>
          <p:sp>
            <p:nvSpPr>
              <p:cNvPr id="156" name="Freeform 155">
                <a:extLst>
                  <a:ext uri="{FF2B5EF4-FFF2-40B4-BE49-F238E27FC236}">
                    <a16:creationId xmlns:a16="http://schemas.microsoft.com/office/drawing/2014/main" id="{E52DBE87-A462-A584-AEBE-57F78262155D}"/>
                  </a:ext>
                </a:extLst>
              </p:cNvPr>
              <p:cNvSpPr/>
              <p:nvPr/>
            </p:nvSpPr>
            <p:spPr>
              <a:xfrm>
                <a:off x="2491847" y="4663534"/>
                <a:ext cx="353713" cy="353709"/>
              </a:xfrm>
              <a:custGeom>
                <a:avLst/>
                <a:gdLst>
                  <a:gd name="connsiteX0" fmla="*/ 176858 w 353713"/>
                  <a:gd name="connsiteY0" fmla="*/ 0 h 353709"/>
                  <a:gd name="connsiteX1" fmla="*/ 0 w 353713"/>
                  <a:gd name="connsiteY1" fmla="*/ 176855 h 353709"/>
                  <a:gd name="connsiteX2" fmla="*/ 176858 w 353713"/>
                  <a:gd name="connsiteY2" fmla="*/ 353710 h 353709"/>
                  <a:gd name="connsiteX3" fmla="*/ 353713 w 353713"/>
                  <a:gd name="connsiteY3" fmla="*/ 176855 h 353709"/>
                  <a:gd name="connsiteX4" fmla="*/ 176858 w 353713"/>
                  <a:gd name="connsiteY4" fmla="*/ 0 h 353709"/>
                  <a:gd name="connsiteX5" fmla="*/ 176858 w 353713"/>
                  <a:gd name="connsiteY5" fmla="*/ 343423 h 353709"/>
                  <a:gd name="connsiteX6" fmla="*/ 10286 w 353713"/>
                  <a:gd name="connsiteY6" fmla="*/ 176855 h 353709"/>
                  <a:gd name="connsiteX7" fmla="*/ 176858 w 353713"/>
                  <a:gd name="connsiteY7" fmla="*/ 10287 h 353709"/>
                  <a:gd name="connsiteX8" fmla="*/ 343425 w 353713"/>
                  <a:gd name="connsiteY8" fmla="*/ 176855 h 353709"/>
                  <a:gd name="connsiteX9" fmla="*/ 176858 w 353713"/>
                  <a:gd name="connsiteY9" fmla="*/ 343423 h 3537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53713" h="353709">
                    <a:moveTo>
                      <a:pt x="176858" y="0"/>
                    </a:moveTo>
                    <a:cubicBezTo>
                      <a:pt x="79339" y="0"/>
                      <a:pt x="0" y="79336"/>
                      <a:pt x="0" y="176855"/>
                    </a:cubicBezTo>
                    <a:cubicBezTo>
                      <a:pt x="0" y="274374"/>
                      <a:pt x="79339" y="353710"/>
                      <a:pt x="176858" y="353710"/>
                    </a:cubicBezTo>
                    <a:cubicBezTo>
                      <a:pt x="274378" y="353710"/>
                      <a:pt x="353713" y="274374"/>
                      <a:pt x="353713" y="176855"/>
                    </a:cubicBezTo>
                    <a:cubicBezTo>
                      <a:pt x="353713" y="79336"/>
                      <a:pt x="274377" y="0"/>
                      <a:pt x="176858" y="0"/>
                    </a:cubicBezTo>
                    <a:close/>
                    <a:moveTo>
                      <a:pt x="176858" y="343423"/>
                    </a:moveTo>
                    <a:cubicBezTo>
                      <a:pt x="85011" y="343423"/>
                      <a:pt x="10286" y="268701"/>
                      <a:pt x="10286" y="176855"/>
                    </a:cubicBezTo>
                    <a:cubicBezTo>
                      <a:pt x="10286" y="85008"/>
                      <a:pt x="85012" y="10287"/>
                      <a:pt x="176858" y="10287"/>
                    </a:cubicBezTo>
                    <a:cubicBezTo>
                      <a:pt x="268703" y="10287"/>
                      <a:pt x="343425" y="85008"/>
                      <a:pt x="343425" y="176855"/>
                    </a:cubicBezTo>
                    <a:cubicBezTo>
                      <a:pt x="343425" y="268701"/>
                      <a:pt x="268704" y="343423"/>
                      <a:pt x="176858" y="343423"/>
                    </a:cubicBezTo>
                    <a:close/>
                  </a:path>
                </a:pathLst>
              </a:custGeom>
              <a:solidFill>
                <a:srgbClr val="410500"/>
              </a:solidFill>
              <a:ln w="6826"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90E32"/>
                  </a:solidFill>
                  <a:effectLst/>
                  <a:uLnTx/>
                  <a:uFillTx/>
                  <a:latin typeface="Inter"/>
                  <a:ea typeface="+mn-ea"/>
                  <a:cs typeface="+mn-cs"/>
                </a:endParaRPr>
              </a:p>
            </p:txBody>
          </p:sp>
        </p:grpSp>
      </p:grpSp>
      <p:sp>
        <p:nvSpPr>
          <p:cNvPr id="157" name="Rounded Rectangle 156">
            <a:extLst>
              <a:ext uri="{FF2B5EF4-FFF2-40B4-BE49-F238E27FC236}">
                <a16:creationId xmlns:a16="http://schemas.microsoft.com/office/drawing/2014/main" id="{94FD4241-2FA4-E58E-47E5-985CAF3E1AEB}"/>
              </a:ext>
            </a:extLst>
          </p:cNvPr>
          <p:cNvSpPr/>
          <p:nvPr/>
        </p:nvSpPr>
        <p:spPr>
          <a:xfrm>
            <a:off x="980565" y="5367740"/>
            <a:ext cx="3675528" cy="701159"/>
          </a:xfrm>
          <a:prstGeom prst="roundRect">
            <a:avLst>
              <a:gd name="adj" fmla="val 16856"/>
            </a:avLst>
          </a:prstGeom>
          <a:solidFill>
            <a:schemeClr val="accent5"/>
          </a:solidFill>
          <a:ln>
            <a:noFill/>
          </a:ln>
        </p:spPr>
        <p:txBody>
          <a:bodyPr vert="horz" lIns="91440" tIns="0" rIns="0" bIns="0" rtlCol="0" anchor="ctr" anchorCtr="0">
            <a:noAutofit/>
          </a:bodyPr>
          <a:lstStyle/>
          <a:p>
            <a:pPr marL="0" marR="0" lvl="0" indent="0" algn="l" defTabSz="457200" rtl="0" eaLnBrk="1" fontAlgn="auto" latinLnBrk="0" hangingPunct="1">
              <a:lnSpc>
                <a:spcPct val="100000"/>
              </a:lnSpc>
              <a:spcBef>
                <a:spcPts val="1000"/>
              </a:spcBef>
              <a:spcAft>
                <a:spcPts val="0"/>
              </a:spcAft>
              <a:buClrTx/>
              <a:buSzTx/>
              <a:buFontTx/>
              <a:buNone/>
              <a:tabLst/>
              <a:defRPr/>
            </a:pPr>
            <a:r>
              <a:rPr kumimoji="0" lang="en-US" b="1" i="0" u="none" strike="noStrike" kern="1200" cap="none" spc="0" normalizeH="0" baseline="0" noProof="0">
                <a:ln>
                  <a:noFill/>
                </a:ln>
                <a:solidFill>
                  <a:srgbClr val="410400"/>
                </a:solidFill>
                <a:effectLst/>
                <a:uLnTx/>
                <a:uFillTx/>
                <a:latin typeface="Outfit" pitchFamily="2" charset="0"/>
                <a:ea typeface="Inter Medium" panose="02000503000000020004" pitchFamily="2" charset="0"/>
                <a:cs typeface="+mn-cs"/>
              </a:rPr>
              <a:t>Audit Readiness</a:t>
            </a:r>
          </a:p>
        </p:txBody>
      </p:sp>
      <p:pic>
        <p:nvPicPr>
          <p:cNvPr id="165" name="Picture 164">
            <a:extLst>
              <a:ext uri="{FF2B5EF4-FFF2-40B4-BE49-F238E27FC236}">
                <a16:creationId xmlns:a16="http://schemas.microsoft.com/office/drawing/2014/main" id="{19CA05DF-A2D2-0ADC-01BD-BE91AC240DD1}"/>
              </a:ext>
            </a:extLst>
          </p:cNvPr>
          <p:cNvPicPr>
            <a:picLocks noChangeAspect="1"/>
          </p:cNvPicPr>
          <p:nvPr/>
        </p:nvPicPr>
        <p:blipFill>
          <a:blip r:embed="rId2"/>
          <a:stretch>
            <a:fillRect/>
          </a:stretch>
        </p:blipFill>
        <p:spPr>
          <a:xfrm>
            <a:off x="5953912" y="1427782"/>
            <a:ext cx="5891346" cy="3810323"/>
          </a:xfrm>
          <a:prstGeom prst="rect">
            <a:avLst/>
          </a:prstGeom>
        </p:spPr>
      </p:pic>
    </p:spTree>
    <p:extLst>
      <p:ext uri="{BB962C8B-B14F-4D97-AF65-F5344CB8AC3E}">
        <p14:creationId xmlns:p14="http://schemas.microsoft.com/office/powerpoint/2010/main" val="1638551481"/>
      </p:ext>
    </p:extLst>
  </p:cSld>
  <p:clrMapOvr>
    <a:masterClrMapping/>
  </p:clrMapOvr>
</p:sld>
</file>

<file path=ppt/slides/slide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1D929463-1FC8-BB52-1A0C-146C4F284D1D}"/>
              </a:ext>
            </a:extLst>
          </p:cNvPr>
          <p:cNvSpPr>
            <a:spLocks noGrp="1"/>
          </p:cNvSpPr>
          <p:nvPr>
            <p:ph type="ctrTitle"/>
          </p:nvPr>
        </p:nvSpPr>
        <p:spPr/>
        <p:txBody>
          <a:bodyPr/>
          <a:lstStyle/>
          <a:p>
            <a:r>
              <a:rPr lang="en-US"/>
              <a:t>Q&amp;A</a:t>
            </a:r>
          </a:p>
        </p:txBody>
      </p:sp>
      <p:sp>
        <p:nvSpPr>
          <p:cNvPr id="5" name="Subtitle 4">
            <a:extLst>
              <a:ext uri="{FF2B5EF4-FFF2-40B4-BE49-F238E27FC236}">
                <a16:creationId xmlns:a16="http://schemas.microsoft.com/office/drawing/2014/main" id="{C64991C0-7145-8BF7-B838-14D1B5C85400}"/>
              </a:ext>
            </a:extLst>
          </p:cNvPr>
          <p:cNvSpPr>
            <a:spLocks noGrp="1"/>
          </p:cNvSpPr>
          <p:nvPr>
            <p:ph type="subTitle" idx="1"/>
          </p:nvPr>
        </p:nvSpPr>
        <p:spPr/>
        <p:txBody>
          <a:bodyPr/>
          <a:lstStyle/>
          <a:p>
            <a:endParaRPr lang="en-US"/>
          </a:p>
        </p:txBody>
      </p:sp>
      <p:sp>
        <p:nvSpPr>
          <p:cNvPr id="4" name="Text Placeholder 3">
            <a:extLst>
              <a:ext uri="{FF2B5EF4-FFF2-40B4-BE49-F238E27FC236}">
                <a16:creationId xmlns:a16="http://schemas.microsoft.com/office/drawing/2014/main" id="{8A2EE002-47BD-A482-99DE-CDA060CC7BC0}"/>
              </a:ext>
            </a:extLst>
          </p:cNvPr>
          <p:cNvSpPr>
            <a:spLocks noGrp="1"/>
          </p:cNvSpPr>
          <p:nvPr>
            <p:ph type="body" sz="quarter" idx="10"/>
          </p:nvPr>
        </p:nvSpPr>
        <p:spPr/>
        <p:txBody>
          <a:bodyPr/>
          <a:lstStyle/>
          <a:p>
            <a:r>
              <a:rPr lang="en-US"/>
              <a:t>04</a:t>
            </a:r>
          </a:p>
        </p:txBody>
      </p:sp>
    </p:spTree>
    <p:extLst>
      <p:ext uri="{BB962C8B-B14F-4D97-AF65-F5344CB8AC3E}">
        <p14:creationId xmlns:p14="http://schemas.microsoft.com/office/powerpoint/2010/main" val="2190657552"/>
      </p:ext>
    </p:extLst>
  </p:cSld>
  <p:clrMapOvr>
    <a:masterClrMapping/>
  </p:clrMapOvr>
</p:sld>
</file>

<file path=ppt/slides/slide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ext Placeholder 5">
            <a:extLst>
              <a:ext uri="{FF2B5EF4-FFF2-40B4-BE49-F238E27FC236}">
                <a16:creationId xmlns:a16="http://schemas.microsoft.com/office/drawing/2014/main" id="{4DA486F4-F851-1426-AA4B-5D942EC37F85}"/>
              </a:ext>
            </a:extLst>
          </p:cNvPr>
          <p:cNvSpPr>
            <a:spLocks noGrp="1"/>
          </p:cNvSpPr>
          <p:nvPr>
            <p:ph type="body" sz="quarter" idx="13"/>
          </p:nvPr>
        </p:nvSpPr>
        <p:spPr/>
        <p:txBody>
          <a:bodyPr/>
          <a:lstStyle/>
          <a:p>
            <a:r>
              <a:rPr lang="en-US"/>
              <a:t>Q&amp;A</a:t>
            </a:r>
          </a:p>
        </p:txBody>
      </p:sp>
      <p:sp>
        <p:nvSpPr>
          <p:cNvPr id="9" name="Text Placeholder 8">
            <a:extLst>
              <a:ext uri="{FF2B5EF4-FFF2-40B4-BE49-F238E27FC236}">
                <a16:creationId xmlns:a16="http://schemas.microsoft.com/office/drawing/2014/main" id="{FDEB5471-F9D2-7FB3-B7A1-F8B3E356113C}"/>
              </a:ext>
            </a:extLst>
          </p:cNvPr>
          <p:cNvSpPr>
            <a:spLocks noGrp="1"/>
          </p:cNvSpPr>
          <p:nvPr>
            <p:ph type="body" sz="quarter" idx="14"/>
          </p:nvPr>
        </p:nvSpPr>
        <p:spPr/>
        <p:txBody>
          <a:bodyPr/>
          <a:lstStyle/>
          <a:p>
            <a:endParaRPr lang="en-US"/>
          </a:p>
        </p:txBody>
      </p:sp>
      <p:sp>
        <p:nvSpPr>
          <p:cNvPr id="10" name="Text Placeholder 9">
            <a:extLst>
              <a:ext uri="{FF2B5EF4-FFF2-40B4-BE49-F238E27FC236}">
                <a16:creationId xmlns:a16="http://schemas.microsoft.com/office/drawing/2014/main" id="{370BCACA-8D48-4739-5BAE-EFDC8A4F637A}"/>
              </a:ext>
            </a:extLst>
          </p:cNvPr>
          <p:cNvSpPr>
            <a:spLocks noGrp="1"/>
          </p:cNvSpPr>
          <p:nvPr>
            <p:ph type="body" sz="quarter" idx="21"/>
          </p:nvPr>
        </p:nvSpPr>
        <p:spPr/>
        <p:txBody>
          <a:bodyPr/>
          <a:lstStyle/>
          <a:p>
            <a:endParaRPr lang="en-US"/>
          </a:p>
        </p:txBody>
      </p:sp>
    </p:spTree>
    <p:extLst>
      <p:ext uri="{BB962C8B-B14F-4D97-AF65-F5344CB8AC3E}">
        <p14:creationId xmlns:p14="http://schemas.microsoft.com/office/powerpoint/2010/main" val="2167028035"/>
      </p:ext>
    </p:extLst>
  </p:cSld>
  <p:clrMapOvr>
    <a:masterClrMapping/>
  </p:clrMapOvr>
</p:sld>
</file>

<file path=ppt/slides/slide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Tree>
    <p:extLst>
      <p:ext uri="{BB962C8B-B14F-4D97-AF65-F5344CB8AC3E}">
        <p14:creationId xmlns:p14="http://schemas.microsoft.com/office/powerpoint/2010/main" val="171761644"/>
      </p:ext>
    </p:extLst>
  </p:cSld>
  <p:clrMapOvr>
    <a:masterClrMapping/>
  </p:clrMapOvr>
</p:sld>
</file>

<file path=ppt/theme/theme1.xml><?xml version="1.0" encoding="utf-8"?>
<a:theme xmlns:a="http://schemas.openxmlformats.org/drawingml/2006/main" name="SovosCorporate Template_2025_v2">
  <a:themeElements>
    <a:clrScheme name="SOVOS 2025">
      <a:dk1>
        <a:srgbClr val="090E32"/>
      </a:dk1>
      <a:lt1>
        <a:srgbClr val="FFFFFF"/>
      </a:lt1>
      <a:dk2>
        <a:srgbClr val="0053A3"/>
      </a:dk2>
      <a:lt2>
        <a:srgbClr val="F3FDFE"/>
      </a:lt2>
      <a:accent1>
        <a:srgbClr val="0078D5"/>
      </a:accent1>
      <a:accent2>
        <a:srgbClr val="05BCFE"/>
      </a:accent2>
      <a:accent3>
        <a:srgbClr val="92E2FE"/>
      </a:accent3>
      <a:accent4>
        <a:srgbClr val="F0BDFF"/>
      </a:accent4>
      <a:accent5>
        <a:srgbClr val="FFD7A4"/>
      </a:accent5>
      <a:accent6>
        <a:srgbClr val="B6FFA0"/>
      </a:accent6>
      <a:hlink>
        <a:srgbClr val="0053A3"/>
      </a:hlink>
      <a:folHlink>
        <a:srgbClr val="05BCFE"/>
      </a:folHlink>
    </a:clrScheme>
    <a:fontScheme name="SOVOS 2024">
      <a:majorFont>
        <a:latin typeface="Outfit"/>
        <a:ea typeface=""/>
        <a:cs typeface=""/>
      </a:majorFont>
      <a:minorFont>
        <a:latin typeface="Inter"/>
        <a:ea typeface=""/>
        <a:cs typeface=""/>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12700" cap="flat" cmpd="sng" algn="ctr">
          <a:solidFill>
            <a:schemeClr val="phClr"/>
          </a:solidFill>
          <a:prstDash val="solid"/>
          <a:miter lim="800000"/>
        </a:ln>
        <a:ln w="19050" cap="flat" cmpd="sng" algn="ctr">
          <a:solidFill>
            <a:schemeClr val="phClr"/>
          </a:solidFill>
          <a:prstDash val="solid"/>
          <a:miter lim="800000"/>
        </a:ln>
        <a:ln w="2540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spDef>
      <a:spPr>
        <a:ln>
          <a:noFill/>
        </a:ln>
      </a:spPr>
      <a:bodyPr rtlCol="0" anchor="ctr"/>
      <a:lstStyle>
        <a:defPPr algn="ctr">
          <a:defRPr>
            <a:solidFill>
              <a:schemeClr val="bg1"/>
            </a:solidFill>
          </a:defRPr>
        </a:defPPr>
      </a:lstStyle>
      <a:style>
        <a:lnRef idx="2">
          <a:schemeClr val="accent1">
            <a:shade val="15000"/>
          </a:schemeClr>
        </a:lnRef>
        <a:fillRef idx="1">
          <a:schemeClr val="accent1"/>
        </a:fillRef>
        <a:effectRef idx="0">
          <a:schemeClr val="accent1"/>
        </a:effectRef>
        <a:fontRef idx="minor">
          <a:schemeClr val="lt1"/>
        </a:fontRef>
      </a:style>
    </a:spDef>
    <a:lnDef>
      <a:spPr>
        <a:ln cap="rnd">
          <a:solidFill>
            <a:schemeClr val="accent1"/>
          </a:solidFill>
        </a:ln>
      </a:spPr>
      <a:bodyPr/>
      <a:lstStyle/>
      <a:style>
        <a:lnRef idx="2">
          <a:schemeClr val="accent1"/>
        </a:lnRef>
        <a:fillRef idx="0">
          <a:schemeClr val="accent1"/>
        </a:fillRef>
        <a:effectRef idx="1">
          <a:schemeClr val="accent1"/>
        </a:effectRef>
        <a:fontRef idx="minor">
          <a:schemeClr val="tx1"/>
        </a:fontRef>
      </a:style>
    </a:lnDef>
    <a:txDef>
      <a:spPr>
        <a:noFill/>
      </a:spPr>
      <a:bodyPr wrap="square" rtlCol="0">
        <a:spAutoFit/>
      </a:bodyPr>
      <a:lstStyle>
        <a:defPPr algn="l">
          <a:defRPr dirty="0" smtClean="0"/>
        </a:defPPr>
      </a:lstStyle>
    </a:txDef>
  </a:objectDefaults>
  <a:extraClrSchemeLst/>
  <a:extLst>
    <a:ext uri="{05A4C25C-085E-4340-85A3-A5531E510DB2}">
      <thm15:themeFamily xmlns:thm15="http://schemas.microsoft.com/office/thememl/2012/main" name="FY27 Expanded Slide Library" id="{5D4E72B7-9F86-5243-9E25-24223F92AFD6}" vid="{33692938-4936-6142-9808-8F0A9E7F422C}"/>
    </a:ext>
  </a:extLst>
</a:theme>
</file>

<file path=ppt/theme/theme2.xml><?xml version="1.0" encoding="utf-8"?>
<a:theme xmlns:a="http://schemas.openxmlformats.org/drawingml/2006/main" name="Office Theme">
  <a:themeElements>
    <a:clrScheme name="Office">
      <a:dk1>
        <a:sysClr val="windowText" lastClr="000000"/>
      </a:dk1>
      <a:lt1>
        <a:sysClr val="window" lastClr="FFFFFF"/>
      </a:lt1>
      <a:dk2>
        <a:srgbClr val="0E2841"/>
      </a:dk2>
      <a:lt2>
        <a:srgbClr val="E8E8E8"/>
      </a:lt2>
      <a:accent1>
        <a:srgbClr val="156082"/>
      </a:accent1>
      <a:accent2>
        <a:srgbClr val="E97132"/>
      </a:accent2>
      <a:accent3>
        <a:srgbClr val="196B24"/>
      </a:accent3>
      <a:accent4>
        <a:srgbClr val="0F9ED5"/>
      </a:accent4>
      <a:accent5>
        <a:srgbClr val="A02B93"/>
      </a:accent5>
      <a:accent6>
        <a:srgbClr val="4EA72E"/>
      </a:accent6>
      <a:hlink>
        <a:srgbClr val="467886"/>
      </a:hlink>
      <a:folHlink>
        <a:srgbClr val="96607D"/>
      </a:folHlink>
    </a:clrScheme>
    <a:fontScheme name="Office">
      <a:majorFont>
        <a:latin typeface="Aptos Display" panose="0211000402020202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Inter" panose="0211000402020202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12700" cap="flat" cmpd="sng" algn="ctr">
          <a:solidFill>
            <a:schemeClr val="phClr"/>
          </a:solidFill>
          <a:prstDash val="solid"/>
          <a:miter lim="800000"/>
        </a:ln>
        <a:ln w="19050" cap="flat" cmpd="sng" algn="ctr">
          <a:solidFill>
            <a:schemeClr val="phClr"/>
          </a:solidFill>
          <a:prstDash val="solid"/>
          <a:miter lim="800000"/>
        </a:ln>
        <a:ln w="2540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lnDef>
      <a:spPr/>
      <a:bodyPr/>
      <a:lstStyle/>
      <a:style>
        <a:lnRef idx="2">
          <a:schemeClr val="accent1"/>
        </a:lnRef>
        <a:fillRef idx="0">
          <a:schemeClr val="accent1"/>
        </a:fillRef>
        <a:effectRef idx="1">
          <a:schemeClr val="accent1"/>
        </a:effectRef>
        <a:fontRef idx="minor">
          <a:schemeClr val="tx1"/>
        </a:fontRef>
      </a:style>
    </a:lnDef>
  </a:objectDefaults>
  <a:extraClrSchemeLst/>
  <a:extLst>
    <a:ext uri="{05A4C25C-085E-4340-85A3-A5531E510DB2}">
      <thm15:themeFamily xmlns:thm15="http://schemas.microsoft.com/office/thememl/2012/main" name="Office Theme" id="{2E142A2C-CD16-42D6-873A-C26D2A0506FA}" vid="{1BDDFF52-6CD6-40A5-AB3C-68EB2F1E4D0A}"/>
    </a:ext>
  </a:extLst>
</a:theme>
</file>

<file path=ppt/theme/theme3.xml><?xml version="1.0" encoding="utf-8"?>
<a:theme xmlns:a="http://schemas.openxmlformats.org/drawingml/2006/main" name="Office Theme">
  <a:themeElements>
    <a:clrScheme name="Office">
      <a:dk1>
        <a:sysClr val="windowText" lastClr="000000"/>
      </a:dk1>
      <a:lt1>
        <a:sysClr val="window" lastClr="FFFFFF"/>
      </a:lt1>
      <a:dk2>
        <a:srgbClr val="0E2841"/>
      </a:dk2>
      <a:lt2>
        <a:srgbClr val="E8E8E8"/>
      </a:lt2>
      <a:accent1>
        <a:srgbClr val="156082"/>
      </a:accent1>
      <a:accent2>
        <a:srgbClr val="E97132"/>
      </a:accent2>
      <a:accent3>
        <a:srgbClr val="196B24"/>
      </a:accent3>
      <a:accent4>
        <a:srgbClr val="0F9ED5"/>
      </a:accent4>
      <a:accent5>
        <a:srgbClr val="A02B93"/>
      </a:accent5>
      <a:accent6>
        <a:srgbClr val="4EA72E"/>
      </a:accent6>
      <a:hlink>
        <a:srgbClr val="467886"/>
      </a:hlink>
      <a:folHlink>
        <a:srgbClr val="96607D"/>
      </a:folHlink>
    </a:clrScheme>
    <a:fontScheme name="Office">
      <a:majorFont>
        <a:latin typeface="Aptos Display" panose="0211000402020202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Inter" panose="0211000402020202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12700" cap="flat" cmpd="sng" algn="ctr">
          <a:solidFill>
            <a:schemeClr val="phClr"/>
          </a:solidFill>
          <a:prstDash val="solid"/>
          <a:miter lim="800000"/>
        </a:ln>
        <a:ln w="19050" cap="flat" cmpd="sng" algn="ctr">
          <a:solidFill>
            <a:schemeClr val="phClr"/>
          </a:solidFill>
          <a:prstDash val="solid"/>
          <a:miter lim="800000"/>
        </a:ln>
        <a:ln w="2540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lnDef>
      <a:spPr/>
      <a:bodyPr/>
      <a:lstStyle/>
      <a:style>
        <a:lnRef idx="2">
          <a:schemeClr val="accent1"/>
        </a:lnRef>
        <a:fillRef idx="0">
          <a:schemeClr val="accent1"/>
        </a:fillRef>
        <a:effectRef idx="1">
          <a:schemeClr val="accent1"/>
        </a:effectRef>
        <a:fontRef idx="minor">
          <a:schemeClr val="tx1"/>
        </a:fontRef>
      </a:style>
    </a:lnDef>
  </a:objectDefaults>
  <a:extraClrSchemeLst/>
  <a:extLst>
    <a:ext uri="{05A4C25C-085E-4340-85A3-A5531E510DB2}">
      <thm15:themeFamily xmlns:thm15="http://schemas.microsoft.com/office/thememl/2012/main" name="Office Theme" id="{2E142A2C-CD16-42D6-873A-C26D2A0506FA}" vid="{1BDDFF52-6CD6-40A5-AB3C-68EB2F1E4D0A}"/>
    </a:ext>
  </a:extLst>
</a:theme>
</file>

<file path=docProps/app.xml><?xml version="1.0" encoding="utf-8"?>
<Properties xmlns="http://schemas.openxmlformats.org/officeDocument/2006/extended-properties" xmlns:vt="http://schemas.openxmlformats.org/officeDocument/2006/docPropsVTypes">
  <Template>SovosCorporate Template_2025_v2</Template>
  <Application>Microsoft Office PowerPoint</Application>
  <PresentationFormat>Widescreen</PresentationFormat>
  <Slides>18</Slides>
  <Notes>9</Notes>
  <HiddenSlides>0</HiddenSlides>
  <ScaleCrop>false</ScaleCrop>
  <HeadingPairs>
    <vt:vector size="4" baseType="variant">
      <vt:variant>
        <vt:lpstr>Theme</vt:lpstr>
      </vt:variant>
      <vt:variant>
        <vt:i4>1</vt:i4>
      </vt:variant>
      <vt:variant>
        <vt:lpstr>Slide Titles</vt:lpstr>
      </vt:variant>
      <vt:variant>
        <vt:i4>18</vt:i4>
      </vt:variant>
    </vt:vector>
  </HeadingPairs>
  <TitlesOfParts>
    <vt:vector size="19" baseType="lpstr">
      <vt:lpstr>SovosCorporate Template_2025_v2</vt:lpstr>
      <vt:lpstr>Prepare for Fall Filing with ReportMyUP</vt:lpstr>
      <vt:lpstr>PowerPoint Presentation</vt:lpstr>
      <vt:lpstr>Today’s Speakers</vt:lpstr>
      <vt:lpstr>PowerPoint Presentation</vt:lpstr>
      <vt:lpstr>Intro to Unclaimed Property</vt:lpstr>
      <vt:lpstr>PowerPoint Presentation</vt:lpstr>
      <vt:lpstr>PowerPoint Presentation</vt:lpstr>
      <vt:lpstr>PowerPoint Presentation</vt:lpstr>
      <vt:lpstr>The Compliance Challenge</vt:lpstr>
      <vt:lpstr>PowerPoint Presentation</vt:lpstr>
      <vt:lpstr>ReportMyUP Intro &amp; Demo</vt:lpstr>
      <vt:lpstr>PowerPoint Presentation</vt:lpstr>
      <vt:lpstr>PowerPoint Presentation</vt:lpstr>
      <vt:lpstr>State Reporting</vt:lpstr>
      <vt:lpstr>PowerPoint Presentation</vt:lpstr>
      <vt:lpstr>Q&amp;A</vt:lpstr>
      <vt:lpstr>PowerPoint Presentation</vt:lpstr>
      <vt:lpstr>PowerPoint Presentation</vt:lpstr>
    </vt:vector>
  </TitlesOfParts>
  <Company/>
  <LinksUpToDate>false</LinksUpToDate>
  <SharedDoc>false</SharedDoc>
  <HyperlinksChanged>false</HyperlinksChanged>
  <AppVersion>16.0000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
  <dc:creator>Brock Sorensen</dc:creator>
  <cp:revision>58</cp:revision>
  <dcterms:created xsi:type="dcterms:W3CDTF">2026-06-09T12:23:03Z</dcterms:created>
  <dcterms:modified xsi:type="dcterms:W3CDTF">2026-10-05T16:13:55Z</dcterms:modified>
</cp:coreProperties>
</file>